
<file path=[Content_Types].xml><?xml version="1.0" encoding="utf-8"?>
<Types xmlns="http://schemas.openxmlformats.org/package/2006/content-types">
  <Default Extension="bin" ContentType="application/vnd.openxmlformats-officedocument.oleObject"/>
  <Default Extension="emf" ContentType="image/x-emf"/>
  <Default Extension="fntdata" ContentType="application/x-fontdata"/>
  <Default Extension="jpeg" ContentType="image/jpeg"/>
  <Default Extension="jpg" ContentType="image/jpeg"/>
  <Default Extension="mp4" ContentType="video/mp4"/>
  <Default Extension="png" ContentType="image/png"/>
  <Default Extension="rels" ContentType="application/vnd.openxmlformats-package.relationships+xml"/>
  <Default Extension="svg" ContentType="image/svg+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notesMasters/notesMaster1.xml" ContentType="application/vnd.openxmlformats-officedocument.presentationml.notesMaster+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embedTrueTypeFonts="1" saveSubsetFonts="1" autoCompressPictures="0">
  <p:sldMasterIdLst>
    <p:sldMasterId id="2147483665" r:id="rId1"/>
    <p:sldMasterId id="2147483666" r:id="rId2"/>
  </p:sldMasterIdLst>
  <p:notesMasterIdLst>
    <p:notesMasterId r:id="rId45"/>
  </p:notesMasterIdLst>
  <p:sldIdLst>
    <p:sldId id="256" r:id="rId3"/>
    <p:sldId id="257" r:id="rId4"/>
    <p:sldId id="260" r:id="rId5"/>
    <p:sldId id="259" r:id="rId6"/>
    <p:sldId id="263" r:id="rId7"/>
    <p:sldId id="261" r:id="rId8"/>
    <p:sldId id="280" r:id="rId9"/>
    <p:sldId id="282" r:id="rId10"/>
    <p:sldId id="262" r:id="rId11"/>
    <p:sldId id="284" r:id="rId12"/>
    <p:sldId id="264" r:id="rId13"/>
    <p:sldId id="294" r:id="rId14"/>
    <p:sldId id="295" r:id="rId15"/>
    <p:sldId id="283" r:id="rId16"/>
    <p:sldId id="266" r:id="rId17"/>
    <p:sldId id="268" r:id="rId18"/>
    <p:sldId id="296" r:id="rId19"/>
    <p:sldId id="285" r:id="rId20"/>
    <p:sldId id="269" r:id="rId21"/>
    <p:sldId id="286" r:id="rId22"/>
    <p:sldId id="297" r:id="rId23"/>
    <p:sldId id="298" r:id="rId24"/>
    <p:sldId id="299" r:id="rId25"/>
    <p:sldId id="300" r:id="rId26"/>
    <p:sldId id="301" r:id="rId27"/>
    <p:sldId id="302" r:id="rId28"/>
    <p:sldId id="270" r:id="rId29"/>
    <p:sldId id="287" r:id="rId30"/>
    <p:sldId id="303" r:id="rId31"/>
    <p:sldId id="304" r:id="rId32"/>
    <p:sldId id="307" r:id="rId33"/>
    <p:sldId id="308" r:id="rId34"/>
    <p:sldId id="258" r:id="rId35"/>
    <p:sldId id="309" r:id="rId36"/>
    <p:sldId id="310" r:id="rId37"/>
    <p:sldId id="265" r:id="rId38"/>
    <p:sldId id="311" r:id="rId39"/>
    <p:sldId id="312" r:id="rId40"/>
    <p:sldId id="305" r:id="rId41"/>
    <p:sldId id="306" r:id="rId42"/>
    <p:sldId id="271" r:id="rId43"/>
    <p:sldId id="293" r:id="rId44"/>
  </p:sldIdLst>
  <p:sldSz cx="9144000" cy="5143500" type="screen16x9"/>
  <p:notesSz cx="6858000" cy="9144000"/>
  <p:embeddedFontLst>
    <p:embeddedFont>
      <p:font typeface="Cambria Math" panose="02040503050406030204" pitchFamily="18" charset="0"/>
      <p:regular r:id="rId46"/>
    </p:embeddedFont>
    <p:embeddedFont>
      <p:font typeface="Fira Sans Extra Condensed" panose="020B0503050000020004" pitchFamily="34" charset="0"/>
      <p:regular r:id="rId47"/>
      <p:bold r:id="rId48"/>
      <p:italic r:id="rId49"/>
      <p:boldItalic r:id="rId50"/>
    </p:embeddedFont>
    <p:embeddedFont>
      <p:font typeface="Montserrat" panose="00000500000000000000" pitchFamily="2" charset="0"/>
      <p:regular r:id="rId51"/>
      <p:bold r:id="rId52"/>
      <p:italic r:id="rId53"/>
      <p:boldItalic r:id="rId54"/>
    </p:embeddedFont>
    <p:embeddedFont>
      <p:font typeface="Montserrat Medium" panose="00000600000000000000" pitchFamily="2" charset="0"/>
      <p:regular r:id="rId55"/>
      <p:bold r:id="rId56"/>
      <p:italic r:id="rId57"/>
      <p:boldItalic r:id="rId58"/>
    </p:embeddedFont>
  </p:embeddedFont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extLst>
    <p:ext uri="{EFAFB233-063F-42B5-8137-9DF3F51BA10A}">
      <p15:sldGuideLst xmlns:p15="http://schemas.microsoft.com/office/powerpoint/2012/main">
        <p15:guide id="1" orient="horz" pos="1620">
          <p15:clr>
            <a:srgbClr val="747775"/>
          </p15:clr>
        </p15:guide>
        <p15:guide id="2" pos="2880">
          <p15:clr>
            <a:srgbClr val="747775"/>
          </p15:clr>
        </p15:guide>
      </p15:sldGuideLst>
    </p:ext>
  </p:extLst>
</p:presentation>
</file>

<file path=ppt/commentAuthors.xml><?xml version="1.0" encoding="utf-8"?>
<p:cmAuthorLst xmlns:a="http://schemas.openxmlformats.org/drawingml/2006/main" xmlns:r="http://schemas.openxmlformats.org/officeDocument/2006/relationships" xmlns:p="http://schemas.openxmlformats.org/presentationml/2006/main">
  <p:cmAuthor id="1" name="Tang Trang" initials="TT" lastIdx="2" clrIdx="0">
    <p:extLst>
      <p:ext uri="{19B8F6BF-5375-455C-9EA6-DF929625EA0E}">
        <p15:presenceInfo xmlns:p15="http://schemas.microsoft.com/office/powerpoint/2012/main" userId="703a1c6f0b82bb62" providerId="Windows Live"/>
      </p:ext>
    </p:extLst>
  </p:cmAuthor>
</p:cmAuthorLst>
</file>

<file path=ppt/presProps.xml><?xml version="1.0" encoding="utf-8"?>
<p:presentationPr xmlns:a="http://schemas.openxmlformats.org/drawingml/2006/main" xmlns:r="http://schemas.openxmlformats.org/officeDocument/2006/relationships" xmlns:p="http://schemas.openxmlformats.org/presentationml/2006/main">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5A111915-BE36-4E01-A7E5-04B1672EAD32}" styleName="Light Style 2 - Accent 5">
    <a:wholeTbl>
      <a:tcTxStyle>
        <a:fontRef idx="minor">
          <a:scrgbClr r="0" g="0" b="0"/>
        </a:fontRef>
        <a:schemeClr val="tx1"/>
      </a:tcTxStyle>
      <a:tcStyle>
        <a:tcBdr>
          <a:left>
            <a:lnRef idx="1">
              <a:schemeClr val="accent5"/>
            </a:lnRef>
          </a:left>
          <a:right>
            <a:lnRef idx="1">
              <a:schemeClr val="accent5"/>
            </a:lnRef>
          </a:right>
          <a:top>
            <a:lnRef idx="1">
              <a:schemeClr val="accent5"/>
            </a:lnRef>
          </a:top>
          <a:bottom>
            <a:lnRef idx="1">
              <a:schemeClr val="accent5"/>
            </a:lnRef>
          </a:bottom>
          <a:insideH>
            <a:ln>
              <a:noFill/>
            </a:ln>
          </a:insideH>
          <a:insideV>
            <a:ln>
              <a:noFill/>
            </a:ln>
          </a:insideV>
        </a:tcBdr>
        <a:fill>
          <a:noFill/>
        </a:fill>
      </a:tcStyle>
    </a:wholeTbl>
    <a:band1H>
      <a:tcStyle>
        <a:tcBdr>
          <a:top>
            <a:lnRef idx="1">
              <a:schemeClr val="accent5"/>
            </a:lnRef>
          </a:top>
          <a:bottom>
            <a:lnRef idx="1">
              <a:schemeClr val="accent5"/>
            </a:lnRef>
          </a:bottom>
        </a:tcBdr>
      </a:tcStyle>
    </a:band1H>
    <a:band1V>
      <a:tcStyle>
        <a:tcBdr>
          <a:left>
            <a:lnRef idx="1">
              <a:schemeClr val="accent5"/>
            </a:lnRef>
          </a:left>
          <a:right>
            <a:lnRef idx="1">
              <a:schemeClr val="accent5"/>
            </a:lnRef>
          </a:right>
        </a:tcBdr>
      </a:tcStyle>
    </a:band1V>
    <a:band2V>
      <a:tcStyle>
        <a:tcBdr>
          <a:left>
            <a:lnRef idx="1">
              <a:schemeClr val="accent5"/>
            </a:lnRef>
          </a:left>
          <a:right>
            <a:lnRef idx="1">
              <a:schemeClr val="accent5"/>
            </a:lnRef>
          </a:right>
        </a:tcBdr>
      </a:tcStyle>
    </a:band2V>
    <a:lastCol>
      <a:tcTxStyle b="on"/>
      <a:tcStyle>
        <a:tcBdr/>
      </a:tcStyle>
    </a:lastCol>
    <a:firstCol>
      <a:tcTxStyle b="on"/>
      <a:tcStyle>
        <a:tcBdr/>
      </a:tcStyle>
    </a:firstCol>
    <a:lastRow>
      <a:tcTxStyle b="on"/>
      <a:tcStyle>
        <a:tcBdr>
          <a:top>
            <a:ln w="50800" cmpd="dbl">
              <a:solidFill>
                <a:schemeClr val="accent5"/>
              </a:solidFill>
            </a:ln>
          </a:top>
        </a:tcBdr>
      </a:tcStyle>
    </a:lastRow>
    <a:firstRow>
      <a:tcTxStyle b="on">
        <a:fontRef idx="minor">
          <a:scrgbClr r="0" g="0" b="0"/>
        </a:fontRef>
        <a:schemeClr val="bg1"/>
      </a:tcTxStyle>
      <a:tcStyle>
        <a:tcBdr/>
        <a:fillRef idx="1">
          <a:schemeClr val="accent5"/>
        </a:fillRef>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620"/>
    <p:restoredTop sz="94660"/>
  </p:normalViewPr>
  <p:slideViewPr>
    <p:cSldViewPr snapToGrid="0">
      <p:cViewPr varScale="1">
        <p:scale>
          <a:sx n="104" d="100"/>
          <a:sy n="104" d="100"/>
        </p:scale>
        <p:origin x="221" y="72"/>
      </p:cViewPr>
      <p:guideLst>
        <p:guide orient="horz" pos="1620"/>
        <p:guide pos="2880"/>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13" Type="http://schemas.openxmlformats.org/officeDocument/2006/relationships/slide" Target="slides/slide11.xml"/><Relationship Id="rId18" Type="http://schemas.openxmlformats.org/officeDocument/2006/relationships/slide" Target="slides/slide16.xml"/><Relationship Id="rId26" Type="http://schemas.openxmlformats.org/officeDocument/2006/relationships/slide" Target="slides/slide24.xml"/><Relationship Id="rId39" Type="http://schemas.openxmlformats.org/officeDocument/2006/relationships/slide" Target="slides/slide37.xml"/><Relationship Id="rId21" Type="http://schemas.openxmlformats.org/officeDocument/2006/relationships/slide" Target="slides/slide19.xml"/><Relationship Id="rId34" Type="http://schemas.openxmlformats.org/officeDocument/2006/relationships/slide" Target="slides/slide32.xml"/><Relationship Id="rId42" Type="http://schemas.openxmlformats.org/officeDocument/2006/relationships/slide" Target="slides/slide40.xml"/><Relationship Id="rId47" Type="http://schemas.openxmlformats.org/officeDocument/2006/relationships/font" Target="fonts/font2.fntdata"/><Relationship Id="rId50" Type="http://schemas.openxmlformats.org/officeDocument/2006/relationships/font" Target="fonts/font5.fntdata"/><Relationship Id="rId55" Type="http://schemas.openxmlformats.org/officeDocument/2006/relationships/font" Target="fonts/font10.fntdata"/><Relationship Id="rId63" Type="http://schemas.openxmlformats.org/officeDocument/2006/relationships/tableStyles" Target="tableStyles.xml"/><Relationship Id="rId7" Type="http://schemas.openxmlformats.org/officeDocument/2006/relationships/slide" Target="slides/slide5.xml"/><Relationship Id="rId2" Type="http://schemas.openxmlformats.org/officeDocument/2006/relationships/slideMaster" Target="slideMasters/slideMaster2.xml"/><Relationship Id="rId16" Type="http://schemas.openxmlformats.org/officeDocument/2006/relationships/slide" Target="slides/slide14.xml"/><Relationship Id="rId29" Type="http://schemas.openxmlformats.org/officeDocument/2006/relationships/slide" Target="slides/slide27.xml"/><Relationship Id="rId11" Type="http://schemas.openxmlformats.org/officeDocument/2006/relationships/slide" Target="slides/slide9.xml"/><Relationship Id="rId24" Type="http://schemas.openxmlformats.org/officeDocument/2006/relationships/slide" Target="slides/slide22.xml"/><Relationship Id="rId32" Type="http://schemas.openxmlformats.org/officeDocument/2006/relationships/slide" Target="slides/slide30.xml"/><Relationship Id="rId37" Type="http://schemas.openxmlformats.org/officeDocument/2006/relationships/slide" Target="slides/slide35.xml"/><Relationship Id="rId40" Type="http://schemas.openxmlformats.org/officeDocument/2006/relationships/slide" Target="slides/slide38.xml"/><Relationship Id="rId45" Type="http://schemas.openxmlformats.org/officeDocument/2006/relationships/notesMaster" Target="notesMasters/notesMaster1.xml"/><Relationship Id="rId53" Type="http://schemas.openxmlformats.org/officeDocument/2006/relationships/font" Target="fonts/font8.fntdata"/><Relationship Id="rId58" Type="http://schemas.openxmlformats.org/officeDocument/2006/relationships/font" Target="fonts/font13.fntdata"/><Relationship Id="rId5" Type="http://schemas.openxmlformats.org/officeDocument/2006/relationships/slide" Target="slides/slide3.xml"/><Relationship Id="rId61" Type="http://schemas.openxmlformats.org/officeDocument/2006/relationships/viewProps" Target="viewProps.xml"/><Relationship Id="rId19" Type="http://schemas.openxmlformats.org/officeDocument/2006/relationships/slide" Target="slides/slide17.xml"/><Relationship Id="rId14" Type="http://schemas.openxmlformats.org/officeDocument/2006/relationships/slide" Target="slides/slide12.xml"/><Relationship Id="rId22" Type="http://schemas.openxmlformats.org/officeDocument/2006/relationships/slide" Target="slides/slide20.xml"/><Relationship Id="rId27" Type="http://schemas.openxmlformats.org/officeDocument/2006/relationships/slide" Target="slides/slide25.xml"/><Relationship Id="rId30" Type="http://schemas.openxmlformats.org/officeDocument/2006/relationships/slide" Target="slides/slide28.xml"/><Relationship Id="rId35" Type="http://schemas.openxmlformats.org/officeDocument/2006/relationships/slide" Target="slides/slide33.xml"/><Relationship Id="rId43" Type="http://schemas.openxmlformats.org/officeDocument/2006/relationships/slide" Target="slides/slide41.xml"/><Relationship Id="rId48" Type="http://schemas.openxmlformats.org/officeDocument/2006/relationships/font" Target="fonts/font3.fntdata"/><Relationship Id="rId56" Type="http://schemas.openxmlformats.org/officeDocument/2006/relationships/font" Target="fonts/font11.fntdata"/><Relationship Id="rId8" Type="http://schemas.openxmlformats.org/officeDocument/2006/relationships/slide" Target="slides/slide6.xml"/><Relationship Id="rId51" Type="http://schemas.openxmlformats.org/officeDocument/2006/relationships/font" Target="fonts/font6.fntdata"/><Relationship Id="rId3" Type="http://schemas.openxmlformats.org/officeDocument/2006/relationships/slide" Target="slides/slide1.xml"/><Relationship Id="rId12" Type="http://schemas.openxmlformats.org/officeDocument/2006/relationships/slide" Target="slides/slide10.xml"/><Relationship Id="rId17" Type="http://schemas.openxmlformats.org/officeDocument/2006/relationships/slide" Target="slides/slide15.xml"/><Relationship Id="rId25" Type="http://schemas.openxmlformats.org/officeDocument/2006/relationships/slide" Target="slides/slide23.xml"/><Relationship Id="rId33" Type="http://schemas.openxmlformats.org/officeDocument/2006/relationships/slide" Target="slides/slide31.xml"/><Relationship Id="rId38" Type="http://schemas.openxmlformats.org/officeDocument/2006/relationships/slide" Target="slides/slide36.xml"/><Relationship Id="rId46" Type="http://schemas.openxmlformats.org/officeDocument/2006/relationships/font" Target="fonts/font1.fntdata"/><Relationship Id="rId59" Type="http://schemas.openxmlformats.org/officeDocument/2006/relationships/commentAuthors" Target="commentAuthors.xml"/><Relationship Id="rId20" Type="http://schemas.openxmlformats.org/officeDocument/2006/relationships/slide" Target="slides/slide18.xml"/><Relationship Id="rId41" Type="http://schemas.openxmlformats.org/officeDocument/2006/relationships/slide" Target="slides/slide39.xml"/><Relationship Id="rId54" Type="http://schemas.openxmlformats.org/officeDocument/2006/relationships/font" Target="fonts/font9.fntdata"/><Relationship Id="rId62" Type="http://schemas.openxmlformats.org/officeDocument/2006/relationships/theme" Target="theme/theme1.xml"/><Relationship Id="rId1" Type="http://schemas.openxmlformats.org/officeDocument/2006/relationships/slideMaster" Target="slideMasters/slideMaster1.xml"/><Relationship Id="rId6" Type="http://schemas.openxmlformats.org/officeDocument/2006/relationships/slide" Target="slides/slide4.xml"/><Relationship Id="rId15" Type="http://schemas.openxmlformats.org/officeDocument/2006/relationships/slide" Target="slides/slide13.xml"/><Relationship Id="rId23" Type="http://schemas.openxmlformats.org/officeDocument/2006/relationships/slide" Target="slides/slide21.xml"/><Relationship Id="rId28" Type="http://schemas.openxmlformats.org/officeDocument/2006/relationships/slide" Target="slides/slide26.xml"/><Relationship Id="rId36" Type="http://schemas.openxmlformats.org/officeDocument/2006/relationships/slide" Target="slides/slide34.xml"/><Relationship Id="rId49" Type="http://schemas.openxmlformats.org/officeDocument/2006/relationships/font" Target="fonts/font4.fntdata"/><Relationship Id="rId57" Type="http://schemas.openxmlformats.org/officeDocument/2006/relationships/font" Target="fonts/font12.fntdata"/><Relationship Id="rId10" Type="http://schemas.openxmlformats.org/officeDocument/2006/relationships/slide" Target="slides/slide8.xml"/><Relationship Id="rId31" Type="http://schemas.openxmlformats.org/officeDocument/2006/relationships/slide" Target="slides/slide29.xml"/><Relationship Id="rId44" Type="http://schemas.openxmlformats.org/officeDocument/2006/relationships/slide" Target="slides/slide42.xml"/><Relationship Id="rId52" Type="http://schemas.openxmlformats.org/officeDocument/2006/relationships/font" Target="fonts/font7.fntdata"/><Relationship Id="rId60" Type="http://schemas.openxmlformats.org/officeDocument/2006/relationships/presProps" Target="presProps.xml"/><Relationship Id="rId4" Type="http://schemas.openxmlformats.org/officeDocument/2006/relationships/slide" Target="slides/slide2.xml"/><Relationship Id="rId9" Type="http://schemas.openxmlformats.org/officeDocument/2006/relationships/slide" Target="slides/slide7.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4"/>
        <p:cNvGrpSpPr/>
        <p:nvPr/>
      </p:nvGrpSpPr>
      <p:grpSpPr>
        <a:xfrm>
          <a:off x="0" y="0"/>
          <a:ext cx="0" cy="0"/>
          <a:chOff x="0" y="0"/>
          <a:chExt cx="0" cy="0"/>
        </a:xfrm>
      </p:grpSpPr>
      <p:sp>
        <p:nvSpPr>
          <p:cNvPr id="135" name="Google Shape;135;g25fc6f885eb_0_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6" name="Google Shape;136;g25fc6f885eb_0_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48"/>
        <p:cNvGrpSpPr/>
        <p:nvPr/>
      </p:nvGrpSpPr>
      <p:grpSpPr>
        <a:xfrm>
          <a:off x="0" y="0"/>
          <a:ext cx="0" cy="0"/>
          <a:chOff x="0" y="0"/>
          <a:chExt cx="0" cy="0"/>
        </a:xfrm>
      </p:grpSpPr>
      <p:sp>
        <p:nvSpPr>
          <p:cNvPr id="849" name="Google Shape;849;g2a5868fc0f2_0_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50" name="Google Shape;850;g2a5868fc0f2_0_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706637863"/>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64"/>
        <p:cNvGrpSpPr/>
        <p:nvPr/>
      </p:nvGrpSpPr>
      <p:grpSpPr>
        <a:xfrm>
          <a:off x="0" y="0"/>
          <a:ext cx="0" cy="0"/>
          <a:chOff x="0" y="0"/>
          <a:chExt cx="0" cy="0"/>
        </a:xfrm>
      </p:grpSpPr>
      <p:sp>
        <p:nvSpPr>
          <p:cNvPr id="1165" name="Google Shape;1165;g2a5868fc0f2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66" name="Google Shape;1166;g2a5868fc0f2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64"/>
        <p:cNvGrpSpPr/>
        <p:nvPr/>
      </p:nvGrpSpPr>
      <p:grpSpPr>
        <a:xfrm>
          <a:off x="0" y="0"/>
          <a:ext cx="0" cy="0"/>
          <a:chOff x="0" y="0"/>
          <a:chExt cx="0" cy="0"/>
        </a:xfrm>
      </p:grpSpPr>
      <p:sp>
        <p:nvSpPr>
          <p:cNvPr id="1165" name="Google Shape;1165;g2a5868fc0f2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66" name="Google Shape;1166;g2a5868fc0f2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706500788"/>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48"/>
        <p:cNvGrpSpPr/>
        <p:nvPr/>
      </p:nvGrpSpPr>
      <p:grpSpPr>
        <a:xfrm>
          <a:off x="0" y="0"/>
          <a:ext cx="0" cy="0"/>
          <a:chOff x="0" y="0"/>
          <a:chExt cx="0" cy="0"/>
        </a:xfrm>
      </p:grpSpPr>
      <p:sp>
        <p:nvSpPr>
          <p:cNvPr id="849" name="Google Shape;849;g2a5868fc0f2_0_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50" name="Google Shape;850;g2a5868fc0f2_0_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037176987"/>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64"/>
        <p:cNvGrpSpPr/>
        <p:nvPr/>
      </p:nvGrpSpPr>
      <p:grpSpPr>
        <a:xfrm>
          <a:off x="0" y="0"/>
          <a:ext cx="0" cy="0"/>
          <a:chOff x="0" y="0"/>
          <a:chExt cx="0" cy="0"/>
        </a:xfrm>
      </p:grpSpPr>
      <p:sp>
        <p:nvSpPr>
          <p:cNvPr id="1165" name="Google Shape;1165;g2a5868fc0f2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66" name="Google Shape;1166;g2a5868fc0f2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145059503"/>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56"/>
        <p:cNvGrpSpPr/>
        <p:nvPr/>
      </p:nvGrpSpPr>
      <p:grpSpPr>
        <a:xfrm>
          <a:off x="0" y="0"/>
          <a:ext cx="0" cy="0"/>
          <a:chOff x="0" y="0"/>
          <a:chExt cx="0" cy="0"/>
        </a:xfrm>
      </p:grpSpPr>
      <p:sp>
        <p:nvSpPr>
          <p:cNvPr id="1357" name="Google Shape;1357;g2a5868fc0f2_0_2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58" name="Google Shape;1358;g2a5868fc0f2_0_2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83"/>
        <p:cNvGrpSpPr/>
        <p:nvPr/>
      </p:nvGrpSpPr>
      <p:grpSpPr>
        <a:xfrm>
          <a:off x="0" y="0"/>
          <a:ext cx="0" cy="0"/>
          <a:chOff x="0" y="0"/>
          <a:chExt cx="0" cy="0"/>
        </a:xfrm>
      </p:grpSpPr>
      <p:sp>
        <p:nvSpPr>
          <p:cNvPr id="1584" name="Google Shape;1584;g2a5868fc0f2_0_3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85" name="Google Shape;1585;g2a5868fc0f2_0_3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83"/>
        <p:cNvGrpSpPr/>
        <p:nvPr/>
      </p:nvGrpSpPr>
      <p:grpSpPr>
        <a:xfrm>
          <a:off x="0" y="0"/>
          <a:ext cx="0" cy="0"/>
          <a:chOff x="0" y="0"/>
          <a:chExt cx="0" cy="0"/>
        </a:xfrm>
      </p:grpSpPr>
      <p:sp>
        <p:nvSpPr>
          <p:cNvPr id="1584" name="Google Shape;1584;g2a5868fc0f2_0_3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85" name="Google Shape;1585;g2a5868fc0f2_0_3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020649718"/>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83"/>
        <p:cNvGrpSpPr/>
        <p:nvPr/>
      </p:nvGrpSpPr>
      <p:grpSpPr>
        <a:xfrm>
          <a:off x="0" y="0"/>
          <a:ext cx="0" cy="0"/>
          <a:chOff x="0" y="0"/>
          <a:chExt cx="0" cy="0"/>
        </a:xfrm>
      </p:grpSpPr>
      <p:sp>
        <p:nvSpPr>
          <p:cNvPr id="1584" name="Google Shape;1584;g2a5868fc0f2_0_3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85" name="Google Shape;1585;g2a5868fc0f2_0_3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863598750"/>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75"/>
        <p:cNvGrpSpPr/>
        <p:nvPr/>
      </p:nvGrpSpPr>
      <p:grpSpPr>
        <a:xfrm>
          <a:off x="0" y="0"/>
          <a:ext cx="0" cy="0"/>
          <a:chOff x="0" y="0"/>
          <a:chExt cx="0" cy="0"/>
        </a:xfrm>
      </p:grpSpPr>
      <p:sp>
        <p:nvSpPr>
          <p:cNvPr id="1676" name="Google Shape;1676;g1de95a381e3_0_102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677" name="Google Shape;1677;g1de95a381e3_0_102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34"/>
        <p:cNvGrpSpPr/>
        <p:nvPr/>
      </p:nvGrpSpPr>
      <p:grpSpPr>
        <a:xfrm>
          <a:off x="0" y="0"/>
          <a:ext cx="0" cy="0"/>
          <a:chOff x="0" y="0"/>
          <a:chExt cx="0" cy="0"/>
        </a:xfrm>
      </p:grpSpPr>
      <p:sp>
        <p:nvSpPr>
          <p:cNvPr id="235" name="Google Shape;235;g1de95a381e3_0_22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36" name="Google Shape;236;g1de95a381e3_0_22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75"/>
        <p:cNvGrpSpPr/>
        <p:nvPr/>
      </p:nvGrpSpPr>
      <p:grpSpPr>
        <a:xfrm>
          <a:off x="0" y="0"/>
          <a:ext cx="0" cy="0"/>
          <a:chOff x="0" y="0"/>
          <a:chExt cx="0" cy="0"/>
        </a:xfrm>
      </p:grpSpPr>
      <p:sp>
        <p:nvSpPr>
          <p:cNvPr id="1676" name="Google Shape;1676;g1de95a381e3_0_102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677" name="Google Shape;1677;g1de95a381e3_0_102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921130676"/>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75"/>
        <p:cNvGrpSpPr/>
        <p:nvPr/>
      </p:nvGrpSpPr>
      <p:grpSpPr>
        <a:xfrm>
          <a:off x="0" y="0"/>
          <a:ext cx="0" cy="0"/>
          <a:chOff x="0" y="0"/>
          <a:chExt cx="0" cy="0"/>
        </a:xfrm>
      </p:grpSpPr>
      <p:sp>
        <p:nvSpPr>
          <p:cNvPr id="1676" name="Google Shape;1676;g1de95a381e3_0_102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677" name="Google Shape;1677;g1de95a381e3_0_102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772724689"/>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75"/>
        <p:cNvGrpSpPr/>
        <p:nvPr/>
      </p:nvGrpSpPr>
      <p:grpSpPr>
        <a:xfrm>
          <a:off x="0" y="0"/>
          <a:ext cx="0" cy="0"/>
          <a:chOff x="0" y="0"/>
          <a:chExt cx="0" cy="0"/>
        </a:xfrm>
      </p:grpSpPr>
      <p:sp>
        <p:nvSpPr>
          <p:cNvPr id="1676" name="Google Shape;1676;g1de95a381e3_0_102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677" name="Google Shape;1677;g1de95a381e3_0_102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51731186"/>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48"/>
        <p:cNvGrpSpPr/>
        <p:nvPr/>
      </p:nvGrpSpPr>
      <p:grpSpPr>
        <a:xfrm>
          <a:off x="0" y="0"/>
          <a:ext cx="0" cy="0"/>
          <a:chOff x="0" y="0"/>
          <a:chExt cx="0" cy="0"/>
        </a:xfrm>
      </p:grpSpPr>
      <p:sp>
        <p:nvSpPr>
          <p:cNvPr id="849" name="Google Shape;849;g2a5868fc0f2_0_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50" name="Google Shape;850;g2a5868fc0f2_0_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654241256"/>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75"/>
        <p:cNvGrpSpPr/>
        <p:nvPr/>
      </p:nvGrpSpPr>
      <p:grpSpPr>
        <a:xfrm>
          <a:off x="0" y="0"/>
          <a:ext cx="0" cy="0"/>
          <a:chOff x="0" y="0"/>
          <a:chExt cx="0" cy="0"/>
        </a:xfrm>
      </p:grpSpPr>
      <p:sp>
        <p:nvSpPr>
          <p:cNvPr id="1676" name="Google Shape;1676;g1de95a381e3_0_102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677" name="Google Shape;1677;g1de95a381e3_0_102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256309620"/>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75"/>
        <p:cNvGrpSpPr/>
        <p:nvPr/>
      </p:nvGrpSpPr>
      <p:grpSpPr>
        <a:xfrm>
          <a:off x="0" y="0"/>
          <a:ext cx="0" cy="0"/>
          <a:chOff x="0" y="0"/>
          <a:chExt cx="0" cy="0"/>
        </a:xfrm>
      </p:grpSpPr>
      <p:sp>
        <p:nvSpPr>
          <p:cNvPr id="1676" name="Google Shape;1676;g1de95a381e3_0_102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677" name="Google Shape;1677;g1de95a381e3_0_102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688958061"/>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48"/>
        <p:cNvGrpSpPr/>
        <p:nvPr/>
      </p:nvGrpSpPr>
      <p:grpSpPr>
        <a:xfrm>
          <a:off x="0" y="0"/>
          <a:ext cx="0" cy="0"/>
          <a:chOff x="0" y="0"/>
          <a:chExt cx="0" cy="0"/>
        </a:xfrm>
      </p:grpSpPr>
      <p:sp>
        <p:nvSpPr>
          <p:cNvPr id="849" name="Google Shape;849;g2a5868fc0f2_0_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50" name="Google Shape;850;g2a5868fc0f2_0_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948609062"/>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29"/>
        <p:cNvGrpSpPr/>
        <p:nvPr/>
      </p:nvGrpSpPr>
      <p:grpSpPr>
        <a:xfrm>
          <a:off x="0" y="0"/>
          <a:ext cx="0" cy="0"/>
          <a:chOff x="0" y="0"/>
          <a:chExt cx="0" cy="0"/>
        </a:xfrm>
      </p:grpSpPr>
      <p:sp>
        <p:nvSpPr>
          <p:cNvPr id="1830" name="Google Shape;1830;g2a5868fc0f2_0_3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31" name="Google Shape;1831;g2a5868fc0f2_0_3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29"/>
        <p:cNvGrpSpPr/>
        <p:nvPr/>
      </p:nvGrpSpPr>
      <p:grpSpPr>
        <a:xfrm>
          <a:off x="0" y="0"/>
          <a:ext cx="0" cy="0"/>
          <a:chOff x="0" y="0"/>
          <a:chExt cx="0" cy="0"/>
        </a:xfrm>
      </p:grpSpPr>
      <p:sp>
        <p:nvSpPr>
          <p:cNvPr id="1830" name="Google Shape;1830;g2a5868fc0f2_0_3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31" name="Google Shape;1831;g2a5868fc0f2_0_3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038161760"/>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29"/>
        <p:cNvGrpSpPr/>
        <p:nvPr/>
      </p:nvGrpSpPr>
      <p:grpSpPr>
        <a:xfrm>
          <a:off x="0" y="0"/>
          <a:ext cx="0" cy="0"/>
          <a:chOff x="0" y="0"/>
          <a:chExt cx="0" cy="0"/>
        </a:xfrm>
      </p:grpSpPr>
      <p:sp>
        <p:nvSpPr>
          <p:cNvPr id="1830" name="Google Shape;1830;g2a5868fc0f2_0_3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31" name="Google Shape;1831;g2a5868fc0f2_0_3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60371429"/>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66"/>
        <p:cNvGrpSpPr/>
        <p:nvPr/>
      </p:nvGrpSpPr>
      <p:grpSpPr>
        <a:xfrm>
          <a:off x="0" y="0"/>
          <a:ext cx="0" cy="0"/>
          <a:chOff x="0" y="0"/>
          <a:chExt cx="0" cy="0"/>
        </a:xfrm>
      </p:grpSpPr>
      <p:sp>
        <p:nvSpPr>
          <p:cNvPr id="467" name="Google Shape;467;g1de95a381e3_0_57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68" name="Google Shape;468;g1de95a381e3_0_57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29"/>
        <p:cNvGrpSpPr/>
        <p:nvPr/>
      </p:nvGrpSpPr>
      <p:grpSpPr>
        <a:xfrm>
          <a:off x="0" y="0"/>
          <a:ext cx="0" cy="0"/>
          <a:chOff x="0" y="0"/>
          <a:chExt cx="0" cy="0"/>
        </a:xfrm>
      </p:grpSpPr>
      <p:sp>
        <p:nvSpPr>
          <p:cNvPr id="1830" name="Google Shape;1830;g2a5868fc0f2_0_3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31" name="Google Shape;1831;g2a5868fc0f2_0_3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2633591"/>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4"/>
        <p:cNvGrpSpPr/>
        <p:nvPr/>
      </p:nvGrpSpPr>
      <p:grpSpPr>
        <a:xfrm>
          <a:off x="0" y="0"/>
          <a:ext cx="0" cy="0"/>
          <a:chOff x="0" y="0"/>
          <a:chExt cx="0" cy="0"/>
        </a:xfrm>
      </p:grpSpPr>
      <p:sp>
        <p:nvSpPr>
          <p:cNvPr id="85" name="Google Shape;85;p1:notes"/>
          <p:cNvSpPr txBox="1">
            <a:spLocks noGrp="1"/>
          </p:cNvSpPr>
          <p:nvPr>
            <p:ph type="body" idx="1"/>
          </p:nvPr>
        </p:nvSpPr>
        <p:spPr>
          <a:xfrm>
            <a:off x="685800" y="4400550"/>
            <a:ext cx="5486400" cy="360045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86" name="Google Shape;86;p1: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7"/>
        <p:cNvGrpSpPr/>
        <p:nvPr/>
      </p:nvGrpSpPr>
      <p:grpSpPr>
        <a:xfrm>
          <a:off x="0" y="0"/>
          <a:ext cx="0" cy="0"/>
          <a:chOff x="0" y="0"/>
          <a:chExt cx="0" cy="0"/>
        </a:xfrm>
      </p:grpSpPr>
      <p:sp>
        <p:nvSpPr>
          <p:cNvPr id="98" name="Google Shape;98;p2:notes"/>
          <p:cNvSpPr txBox="1">
            <a:spLocks noGrp="1"/>
          </p:cNvSpPr>
          <p:nvPr>
            <p:ph type="body" idx="1"/>
          </p:nvPr>
        </p:nvSpPr>
        <p:spPr>
          <a:xfrm>
            <a:off x="685800" y="4400550"/>
            <a:ext cx="5486400" cy="360045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99" name="Google Shape;99;p2: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1"/>
        <p:cNvGrpSpPr/>
        <p:nvPr/>
      </p:nvGrpSpPr>
      <p:grpSpPr>
        <a:xfrm>
          <a:off x="0" y="0"/>
          <a:ext cx="0" cy="0"/>
          <a:chOff x="0" y="0"/>
          <a:chExt cx="0" cy="0"/>
        </a:xfrm>
      </p:grpSpPr>
      <p:sp>
        <p:nvSpPr>
          <p:cNvPr id="112" name="Google Shape;112;p3: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113" name="Google Shape;113;p3:notes"/>
          <p:cNvSpPr txBox="1">
            <a:spLocks noGrp="1"/>
          </p:cNvSpPr>
          <p:nvPr>
            <p:ph type="body" idx="1"/>
          </p:nvPr>
        </p:nvSpPr>
        <p:spPr>
          <a:xfrm>
            <a:off x="685800" y="4400550"/>
            <a:ext cx="5486400" cy="3600450"/>
          </a:xfrm>
          <a:prstGeom prst="rect">
            <a:avLst/>
          </a:prstGeom>
          <a:noFill/>
          <a:ln>
            <a:noFill/>
          </a:ln>
        </p:spPr>
        <p:txBody>
          <a:bodyPr spcFirstLastPara="1" wrap="square" lIns="91425" tIns="45700" rIns="91425" bIns="45700" anchor="t" anchorCtr="0">
            <a:noAutofit/>
          </a:bodyPr>
          <a:lstStyle/>
          <a:p>
            <a:pPr marL="0" lvl="0" indent="0" algn="l" rtl="0">
              <a:spcBef>
                <a:spcPts val="0"/>
              </a:spcBef>
              <a:spcAft>
                <a:spcPts val="0"/>
              </a:spcAft>
              <a:buNone/>
            </a:pPr>
            <a:r>
              <a:rPr lang="en-US"/>
              <a:t>GV bấm vào hình các cây nấm để mở câu hỏi.</a:t>
            </a:r>
            <a:endParaRPr/>
          </a:p>
        </p:txBody>
      </p:sp>
      <p:sp>
        <p:nvSpPr>
          <p:cNvPr id="114" name="Google Shape;114;p3:notes"/>
          <p:cNvSpPr txBox="1">
            <a:spLocks noGrp="1"/>
          </p:cNvSpPr>
          <p:nvPr>
            <p:ph type="sldNum" idx="12"/>
          </p:nvPr>
        </p:nvSpPr>
        <p:spPr>
          <a:xfrm>
            <a:off x="3884613" y="8685213"/>
            <a:ext cx="2971800" cy="458787"/>
          </a:xfrm>
          <a:prstGeom prst="rect">
            <a:avLst/>
          </a:prstGeom>
          <a:noFill/>
          <a:ln>
            <a:noFill/>
          </a:ln>
        </p:spPr>
        <p:txBody>
          <a:bodyPr spcFirstLastPara="1" wrap="square" lIns="91425" tIns="45700" rIns="91425" bIns="45700" anchor="b" anchorCtr="0">
            <a:noAutofit/>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n-US" sz="1400" b="0" i="0" u="none" strike="noStrike" kern="0" cap="none" spc="0" normalizeH="0" baseline="0" noProof="0">
                <a:ln>
                  <a:noFill/>
                </a:ln>
                <a:solidFill>
                  <a:srgbClr val="000000"/>
                </a:solidFill>
                <a:effectLst/>
                <a:uLnTx/>
                <a:uFillTx/>
                <a:latin typeface="Arial"/>
                <a:cs typeface="Arial"/>
                <a:sym typeface="Arial"/>
              </a:rPr>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t>33</a:t>
            </a:fld>
            <a:endParaRPr kumimoji="0" sz="1400" b="0" i="0" u="none" strike="noStrike" kern="0" cap="none" spc="0" normalizeH="0" baseline="0" noProof="0">
              <a:ln>
                <a:noFill/>
              </a:ln>
              <a:solidFill>
                <a:srgbClr val="000000"/>
              </a:solidFill>
              <a:effectLst/>
              <a:uLnTx/>
              <a:uFillTx/>
              <a:latin typeface="Arial"/>
              <a:cs typeface="Arial"/>
              <a:sym typeface="Arial"/>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3"/>
        <p:cNvGrpSpPr/>
        <p:nvPr/>
      </p:nvGrpSpPr>
      <p:grpSpPr>
        <a:xfrm>
          <a:off x="0" y="0"/>
          <a:ext cx="0" cy="0"/>
          <a:chOff x="0" y="0"/>
          <a:chExt cx="0" cy="0"/>
        </a:xfrm>
      </p:grpSpPr>
      <p:sp>
        <p:nvSpPr>
          <p:cNvPr id="204" name="Google Shape;204;p8: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205" name="Google Shape;205;p8:notes"/>
          <p:cNvSpPr txBox="1">
            <a:spLocks noGrp="1"/>
          </p:cNvSpPr>
          <p:nvPr>
            <p:ph type="body" idx="1"/>
          </p:nvPr>
        </p:nvSpPr>
        <p:spPr>
          <a:xfrm>
            <a:off x="685800" y="4400550"/>
            <a:ext cx="5486400" cy="3600450"/>
          </a:xfrm>
          <a:prstGeom prst="rect">
            <a:avLst/>
          </a:prstGeom>
          <a:no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200"/>
              <a:buFont typeface="Calibri"/>
              <a:buNone/>
            </a:pPr>
            <a:r>
              <a:rPr lang="en-US"/>
              <a:t>Bấm vào cây nấm để quay trở lại trò chơi. </a:t>
            </a:r>
            <a:endParaRPr/>
          </a:p>
          <a:p>
            <a:pPr marL="0" lvl="0" indent="0" algn="l" rtl="0">
              <a:spcBef>
                <a:spcPts val="0"/>
              </a:spcBef>
              <a:spcAft>
                <a:spcPts val="0"/>
              </a:spcAft>
              <a:buNone/>
            </a:pPr>
            <a:endParaRPr/>
          </a:p>
        </p:txBody>
      </p:sp>
      <p:sp>
        <p:nvSpPr>
          <p:cNvPr id="206" name="Google Shape;206;p8:notes"/>
          <p:cNvSpPr txBox="1">
            <a:spLocks noGrp="1"/>
          </p:cNvSpPr>
          <p:nvPr>
            <p:ph type="sldNum" idx="12"/>
          </p:nvPr>
        </p:nvSpPr>
        <p:spPr>
          <a:xfrm>
            <a:off x="3884613" y="8685213"/>
            <a:ext cx="2971800" cy="458787"/>
          </a:xfrm>
          <a:prstGeom prst="rect">
            <a:avLst/>
          </a:prstGeom>
          <a:noFill/>
          <a:ln>
            <a:noFill/>
          </a:ln>
        </p:spPr>
        <p:txBody>
          <a:bodyPr spcFirstLastPara="1" wrap="square" lIns="91425" tIns="45700" rIns="91425" bIns="45700" anchor="b" anchorCtr="0">
            <a:noAutofit/>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n-US" sz="1400" b="0" i="0" u="none" strike="noStrike" kern="0" cap="none" spc="0" normalizeH="0" baseline="0" noProof="0">
                <a:ln>
                  <a:noFill/>
                </a:ln>
                <a:solidFill>
                  <a:srgbClr val="000000"/>
                </a:solidFill>
                <a:effectLst/>
                <a:uLnTx/>
                <a:uFillTx/>
                <a:latin typeface="Arial"/>
                <a:cs typeface="Arial"/>
                <a:sym typeface="Arial"/>
              </a:rPr>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t>34</a:t>
            </a:fld>
            <a:endParaRPr kumimoji="0" sz="1400" b="0" i="0" u="none" strike="noStrike" kern="0" cap="none" spc="0" normalizeH="0" baseline="0" noProof="0">
              <a:ln>
                <a:noFill/>
              </a:ln>
              <a:solidFill>
                <a:srgbClr val="000000"/>
              </a:solidFill>
              <a:effectLst/>
              <a:uLnTx/>
              <a:uFillTx/>
              <a:latin typeface="Arial"/>
              <a:cs typeface="Arial"/>
              <a:sym typeface="Arial"/>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3"/>
        <p:cNvGrpSpPr/>
        <p:nvPr/>
      </p:nvGrpSpPr>
      <p:grpSpPr>
        <a:xfrm>
          <a:off x="0" y="0"/>
          <a:ext cx="0" cy="0"/>
          <a:chOff x="0" y="0"/>
          <a:chExt cx="0" cy="0"/>
        </a:xfrm>
      </p:grpSpPr>
      <p:sp>
        <p:nvSpPr>
          <p:cNvPr id="144" name="Google Shape;144;p5: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145" name="Google Shape;145;p5:notes"/>
          <p:cNvSpPr txBox="1">
            <a:spLocks noGrp="1"/>
          </p:cNvSpPr>
          <p:nvPr>
            <p:ph type="body" idx="1"/>
          </p:nvPr>
        </p:nvSpPr>
        <p:spPr>
          <a:xfrm>
            <a:off x="685800" y="4400550"/>
            <a:ext cx="5486400" cy="3600450"/>
          </a:xfrm>
          <a:prstGeom prst="rect">
            <a:avLst/>
          </a:prstGeom>
          <a:no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200"/>
              <a:buFont typeface="Calibri"/>
              <a:buNone/>
            </a:pPr>
            <a:r>
              <a:rPr lang="en-US"/>
              <a:t>Bấm vào cây nấm để quay trở lại trò chơi. </a:t>
            </a:r>
            <a:endParaRPr/>
          </a:p>
          <a:p>
            <a:pPr marL="0" lvl="0" indent="0" algn="l" rtl="0">
              <a:spcBef>
                <a:spcPts val="0"/>
              </a:spcBef>
              <a:spcAft>
                <a:spcPts val="0"/>
              </a:spcAft>
              <a:buNone/>
            </a:pPr>
            <a:endParaRPr/>
          </a:p>
        </p:txBody>
      </p:sp>
      <p:sp>
        <p:nvSpPr>
          <p:cNvPr id="146" name="Google Shape;146;p5:notes"/>
          <p:cNvSpPr txBox="1">
            <a:spLocks noGrp="1"/>
          </p:cNvSpPr>
          <p:nvPr>
            <p:ph type="sldNum" idx="12"/>
          </p:nvPr>
        </p:nvSpPr>
        <p:spPr>
          <a:xfrm>
            <a:off x="3884613" y="8685213"/>
            <a:ext cx="2971800" cy="458787"/>
          </a:xfrm>
          <a:prstGeom prst="rect">
            <a:avLst/>
          </a:prstGeom>
          <a:noFill/>
          <a:ln>
            <a:noFill/>
          </a:ln>
        </p:spPr>
        <p:txBody>
          <a:bodyPr spcFirstLastPara="1" wrap="square" lIns="91425" tIns="45700" rIns="91425" bIns="45700" anchor="b" anchorCtr="0">
            <a:noAutofit/>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n-US" sz="1400" b="0" i="0" u="none" strike="noStrike" kern="0" cap="none" spc="0" normalizeH="0" baseline="0" noProof="0">
                <a:ln>
                  <a:noFill/>
                </a:ln>
                <a:solidFill>
                  <a:srgbClr val="000000"/>
                </a:solidFill>
                <a:effectLst/>
                <a:uLnTx/>
                <a:uFillTx/>
                <a:latin typeface="Arial"/>
                <a:cs typeface="Arial"/>
                <a:sym typeface="Arial"/>
              </a:rPr>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t>35</a:t>
            </a:fld>
            <a:endParaRPr kumimoji="0" sz="1400" b="0" i="0" u="none" strike="noStrike" kern="0" cap="none" spc="0" normalizeH="0" baseline="0" noProof="0">
              <a:ln>
                <a:noFill/>
              </a:ln>
              <a:solidFill>
                <a:srgbClr val="000000"/>
              </a:solidFill>
              <a:effectLst/>
              <a:uLnTx/>
              <a:uFillTx/>
              <a:latin typeface="Arial"/>
              <a:cs typeface="Arial"/>
              <a:sym typeface="Arial"/>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3"/>
        <p:cNvGrpSpPr/>
        <p:nvPr/>
      </p:nvGrpSpPr>
      <p:grpSpPr>
        <a:xfrm>
          <a:off x="0" y="0"/>
          <a:ext cx="0" cy="0"/>
          <a:chOff x="0" y="0"/>
          <a:chExt cx="0" cy="0"/>
        </a:xfrm>
      </p:grpSpPr>
      <p:sp>
        <p:nvSpPr>
          <p:cNvPr id="204" name="Google Shape;204;p8: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205" name="Google Shape;205;p8:notes"/>
          <p:cNvSpPr txBox="1">
            <a:spLocks noGrp="1"/>
          </p:cNvSpPr>
          <p:nvPr>
            <p:ph type="body" idx="1"/>
          </p:nvPr>
        </p:nvSpPr>
        <p:spPr>
          <a:xfrm>
            <a:off x="685800" y="4400550"/>
            <a:ext cx="5486400" cy="3600450"/>
          </a:xfrm>
          <a:prstGeom prst="rect">
            <a:avLst/>
          </a:prstGeom>
          <a:no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200"/>
              <a:buFont typeface="Calibri"/>
              <a:buNone/>
            </a:pPr>
            <a:r>
              <a:rPr lang="en-US"/>
              <a:t>Bấm vào cây nấm để quay trở lại trò chơi. </a:t>
            </a:r>
            <a:endParaRPr/>
          </a:p>
          <a:p>
            <a:pPr marL="0" lvl="0" indent="0" algn="l" rtl="0">
              <a:spcBef>
                <a:spcPts val="0"/>
              </a:spcBef>
              <a:spcAft>
                <a:spcPts val="0"/>
              </a:spcAft>
              <a:buNone/>
            </a:pPr>
            <a:endParaRPr/>
          </a:p>
        </p:txBody>
      </p:sp>
      <p:sp>
        <p:nvSpPr>
          <p:cNvPr id="206" name="Google Shape;206;p8:notes"/>
          <p:cNvSpPr txBox="1">
            <a:spLocks noGrp="1"/>
          </p:cNvSpPr>
          <p:nvPr>
            <p:ph type="sldNum" idx="12"/>
          </p:nvPr>
        </p:nvSpPr>
        <p:spPr>
          <a:xfrm>
            <a:off x="3884613" y="8685213"/>
            <a:ext cx="2971800" cy="458787"/>
          </a:xfrm>
          <a:prstGeom prst="rect">
            <a:avLst/>
          </a:prstGeom>
          <a:noFill/>
          <a:ln>
            <a:noFill/>
          </a:ln>
        </p:spPr>
        <p:txBody>
          <a:bodyPr spcFirstLastPara="1" wrap="square" lIns="91425" tIns="45700" rIns="91425" bIns="45700" anchor="b" anchorCtr="0">
            <a:noAutofit/>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n-US" sz="1400" b="0" i="0" u="none" strike="noStrike" kern="0" cap="none" spc="0" normalizeH="0" baseline="0" noProof="0">
                <a:ln>
                  <a:noFill/>
                </a:ln>
                <a:solidFill>
                  <a:srgbClr val="000000"/>
                </a:solidFill>
                <a:effectLst/>
                <a:uLnTx/>
                <a:uFillTx/>
                <a:latin typeface="Arial"/>
                <a:cs typeface="Arial"/>
                <a:sym typeface="Arial"/>
              </a:rPr>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t>36</a:t>
            </a:fld>
            <a:endParaRPr kumimoji="0" sz="1400"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309694775"/>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3"/>
        <p:cNvGrpSpPr/>
        <p:nvPr/>
      </p:nvGrpSpPr>
      <p:grpSpPr>
        <a:xfrm>
          <a:off x="0" y="0"/>
          <a:ext cx="0" cy="0"/>
          <a:chOff x="0" y="0"/>
          <a:chExt cx="0" cy="0"/>
        </a:xfrm>
      </p:grpSpPr>
      <p:sp>
        <p:nvSpPr>
          <p:cNvPr id="164" name="Google Shape;164;p6: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165" name="Google Shape;165;p6:notes"/>
          <p:cNvSpPr txBox="1">
            <a:spLocks noGrp="1"/>
          </p:cNvSpPr>
          <p:nvPr>
            <p:ph type="body" idx="1"/>
          </p:nvPr>
        </p:nvSpPr>
        <p:spPr>
          <a:xfrm>
            <a:off x="685800" y="4400550"/>
            <a:ext cx="5486400" cy="3600450"/>
          </a:xfrm>
          <a:prstGeom prst="rect">
            <a:avLst/>
          </a:prstGeom>
          <a:no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200"/>
              <a:buFont typeface="Calibri"/>
              <a:buNone/>
            </a:pPr>
            <a:r>
              <a:rPr lang="en-US"/>
              <a:t>Bấm vào cây nấm để quay trở lại trò chơi. </a:t>
            </a:r>
            <a:endParaRPr/>
          </a:p>
          <a:p>
            <a:pPr marL="0" lvl="0" indent="0" algn="l" rtl="0">
              <a:spcBef>
                <a:spcPts val="0"/>
              </a:spcBef>
              <a:spcAft>
                <a:spcPts val="0"/>
              </a:spcAft>
              <a:buNone/>
            </a:pPr>
            <a:endParaRPr/>
          </a:p>
        </p:txBody>
      </p:sp>
      <p:sp>
        <p:nvSpPr>
          <p:cNvPr id="166" name="Google Shape;166;p6:notes"/>
          <p:cNvSpPr txBox="1">
            <a:spLocks noGrp="1"/>
          </p:cNvSpPr>
          <p:nvPr>
            <p:ph type="sldNum" idx="12"/>
          </p:nvPr>
        </p:nvSpPr>
        <p:spPr>
          <a:xfrm>
            <a:off x="3884613" y="8685213"/>
            <a:ext cx="2971800" cy="458787"/>
          </a:xfrm>
          <a:prstGeom prst="rect">
            <a:avLst/>
          </a:prstGeom>
          <a:noFill/>
          <a:ln>
            <a:noFill/>
          </a:ln>
        </p:spPr>
        <p:txBody>
          <a:bodyPr spcFirstLastPara="1" wrap="square" lIns="91425" tIns="45700" rIns="91425" bIns="45700" anchor="b" anchorCtr="0">
            <a:noAutofit/>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n-US" sz="1400" b="0" i="0" u="none" strike="noStrike" kern="0" cap="none" spc="0" normalizeH="0" baseline="0" noProof="0">
                <a:ln>
                  <a:noFill/>
                </a:ln>
                <a:solidFill>
                  <a:srgbClr val="000000"/>
                </a:solidFill>
                <a:effectLst/>
                <a:uLnTx/>
                <a:uFillTx/>
                <a:latin typeface="Arial"/>
                <a:cs typeface="Arial"/>
                <a:sym typeface="Arial"/>
              </a:rPr>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t>37</a:t>
            </a:fld>
            <a:endParaRPr kumimoji="0" sz="1400" b="0" i="0" u="none" strike="noStrike" kern="0" cap="none" spc="0" normalizeH="0" baseline="0" noProof="0">
              <a:ln>
                <a:noFill/>
              </a:ln>
              <a:solidFill>
                <a:srgbClr val="000000"/>
              </a:solidFill>
              <a:effectLst/>
              <a:uLnTx/>
              <a:uFillTx/>
              <a:latin typeface="Arial"/>
              <a:cs typeface="Arial"/>
              <a:sym typeface="Arial"/>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3"/>
        <p:cNvGrpSpPr/>
        <p:nvPr/>
      </p:nvGrpSpPr>
      <p:grpSpPr>
        <a:xfrm>
          <a:off x="0" y="0"/>
          <a:ext cx="0" cy="0"/>
          <a:chOff x="0" y="0"/>
          <a:chExt cx="0" cy="0"/>
        </a:xfrm>
      </p:grpSpPr>
      <p:sp>
        <p:nvSpPr>
          <p:cNvPr id="124" name="Google Shape;124;p4: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125" name="Google Shape;125;p4:notes"/>
          <p:cNvSpPr txBox="1">
            <a:spLocks noGrp="1"/>
          </p:cNvSpPr>
          <p:nvPr>
            <p:ph type="body" idx="1"/>
          </p:nvPr>
        </p:nvSpPr>
        <p:spPr>
          <a:xfrm>
            <a:off x="685800" y="4400550"/>
            <a:ext cx="5486400" cy="3600450"/>
          </a:xfrm>
          <a:prstGeom prst="rect">
            <a:avLst/>
          </a:prstGeom>
          <a:noFill/>
          <a:ln>
            <a:noFill/>
          </a:ln>
        </p:spPr>
        <p:txBody>
          <a:bodyPr spcFirstLastPara="1" wrap="square" lIns="91425" tIns="45700" rIns="91425" bIns="45700" anchor="t" anchorCtr="0">
            <a:noAutofit/>
          </a:bodyPr>
          <a:lstStyle/>
          <a:p>
            <a:pPr marL="0" lvl="0" indent="0" algn="l" rtl="0">
              <a:spcBef>
                <a:spcPts val="0"/>
              </a:spcBef>
              <a:spcAft>
                <a:spcPts val="0"/>
              </a:spcAft>
              <a:buNone/>
            </a:pPr>
            <a:r>
              <a:rPr lang="en-US"/>
              <a:t>Bấm vào cây nấm để quay trở lại trò chơi. </a:t>
            </a:r>
            <a:endParaRPr/>
          </a:p>
        </p:txBody>
      </p:sp>
      <p:sp>
        <p:nvSpPr>
          <p:cNvPr id="126" name="Google Shape;126;p4:notes"/>
          <p:cNvSpPr txBox="1">
            <a:spLocks noGrp="1"/>
          </p:cNvSpPr>
          <p:nvPr>
            <p:ph type="sldNum" idx="12"/>
          </p:nvPr>
        </p:nvSpPr>
        <p:spPr>
          <a:xfrm>
            <a:off x="3884613" y="8685213"/>
            <a:ext cx="2971800" cy="458787"/>
          </a:xfrm>
          <a:prstGeom prst="rect">
            <a:avLst/>
          </a:prstGeom>
          <a:noFill/>
          <a:ln>
            <a:noFill/>
          </a:ln>
        </p:spPr>
        <p:txBody>
          <a:bodyPr spcFirstLastPara="1" wrap="square" lIns="91425" tIns="45700" rIns="91425" bIns="45700" anchor="b" anchorCtr="0">
            <a:noAutofit/>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n-US" sz="1400" b="0" i="0" u="none" strike="noStrike" kern="0" cap="none" spc="0" normalizeH="0" baseline="0" noProof="0">
                <a:ln>
                  <a:noFill/>
                </a:ln>
                <a:solidFill>
                  <a:srgbClr val="000000"/>
                </a:solidFill>
                <a:effectLst/>
                <a:uLnTx/>
                <a:uFillTx/>
                <a:latin typeface="Arial"/>
                <a:cs typeface="Arial"/>
                <a:sym typeface="Arial"/>
              </a:rPr>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t>38</a:t>
            </a:fld>
            <a:endParaRPr kumimoji="0" sz="1400" b="0" i="0" u="none" strike="noStrike" kern="0" cap="none" spc="0" normalizeH="0" baseline="0" noProof="0">
              <a:ln>
                <a:noFill/>
              </a:ln>
              <a:solidFill>
                <a:srgbClr val="000000"/>
              </a:solidFill>
              <a:effectLst/>
              <a:uLnTx/>
              <a:uFillTx/>
              <a:latin typeface="Arial"/>
              <a:cs typeface="Arial"/>
              <a:sym typeface="Arial"/>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29"/>
        <p:cNvGrpSpPr/>
        <p:nvPr/>
      </p:nvGrpSpPr>
      <p:grpSpPr>
        <a:xfrm>
          <a:off x="0" y="0"/>
          <a:ext cx="0" cy="0"/>
          <a:chOff x="0" y="0"/>
          <a:chExt cx="0" cy="0"/>
        </a:xfrm>
      </p:grpSpPr>
      <p:sp>
        <p:nvSpPr>
          <p:cNvPr id="1830" name="Google Shape;1830;g2a5868fc0f2_0_3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31" name="Google Shape;1831;g2a5868fc0f2_0_3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180168010"/>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61"/>
        <p:cNvGrpSpPr/>
        <p:nvPr/>
      </p:nvGrpSpPr>
      <p:grpSpPr>
        <a:xfrm>
          <a:off x="0" y="0"/>
          <a:ext cx="0" cy="0"/>
          <a:chOff x="0" y="0"/>
          <a:chExt cx="0" cy="0"/>
        </a:xfrm>
      </p:grpSpPr>
      <p:sp>
        <p:nvSpPr>
          <p:cNvPr id="362" name="Google Shape;362;g1de95a381e3_0_51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63" name="Google Shape;363;g1de95a381e3_0_51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29"/>
        <p:cNvGrpSpPr/>
        <p:nvPr/>
      </p:nvGrpSpPr>
      <p:grpSpPr>
        <a:xfrm>
          <a:off x="0" y="0"/>
          <a:ext cx="0" cy="0"/>
          <a:chOff x="0" y="0"/>
          <a:chExt cx="0" cy="0"/>
        </a:xfrm>
      </p:grpSpPr>
      <p:sp>
        <p:nvSpPr>
          <p:cNvPr id="1830" name="Google Shape;1830;g2a5868fc0f2_0_3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31" name="Google Shape;1831;g2a5868fc0f2_0_3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41938431"/>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967"/>
        <p:cNvGrpSpPr/>
        <p:nvPr/>
      </p:nvGrpSpPr>
      <p:grpSpPr>
        <a:xfrm>
          <a:off x="0" y="0"/>
          <a:ext cx="0" cy="0"/>
          <a:chOff x="0" y="0"/>
          <a:chExt cx="0" cy="0"/>
        </a:xfrm>
      </p:grpSpPr>
      <p:sp>
        <p:nvSpPr>
          <p:cNvPr id="1968" name="Google Shape;1968;g2a5868fc0f2_0_4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969" name="Google Shape;1969;g2a5868fc0f2_0_4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4"/>
        <p:cNvGrpSpPr/>
        <p:nvPr/>
      </p:nvGrpSpPr>
      <p:grpSpPr>
        <a:xfrm>
          <a:off x="0" y="0"/>
          <a:ext cx="0" cy="0"/>
          <a:chOff x="0" y="0"/>
          <a:chExt cx="0" cy="0"/>
        </a:xfrm>
      </p:grpSpPr>
      <p:sp>
        <p:nvSpPr>
          <p:cNvPr id="135" name="Google Shape;135;g25fc6f885eb_0_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6" name="Google Shape;136;g25fc6f885eb_0_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687810596"/>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48"/>
        <p:cNvGrpSpPr/>
        <p:nvPr/>
      </p:nvGrpSpPr>
      <p:grpSpPr>
        <a:xfrm>
          <a:off x="0" y="0"/>
          <a:ext cx="0" cy="0"/>
          <a:chOff x="0" y="0"/>
          <a:chExt cx="0" cy="0"/>
        </a:xfrm>
      </p:grpSpPr>
      <p:sp>
        <p:nvSpPr>
          <p:cNvPr id="849" name="Google Shape;849;g2a5868fc0f2_0_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50" name="Google Shape;850;g2a5868fc0f2_0_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21"/>
        <p:cNvGrpSpPr/>
        <p:nvPr/>
      </p:nvGrpSpPr>
      <p:grpSpPr>
        <a:xfrm>
          <a:off x="0" y="0"/>
          <a:ext cx="0" cy="0"/>
          <a:chOff x="0" y="0"/>
          <a:chExt cx="0" cy="0"/>
        </a:xfrm>
      </p:grpSpPr>
      <p:sp>
        <p:nvSpPr>
          <p:cNvPr id="622" name="Google Shape;622;g2a5868fc0f2_0_1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23" name="Google Shape;623;g2a5868fc0f2_0_1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21"/>
        <p:cNvGrpSpPr/>
        <p:nvPr/>
      </p:nvGrpSpPr>
      <p:grpSpPr>
        <a:xfrm>
          <a:off x="0" y="0"/>
          <a:ext cx="0" cy="0"/>
          <a:chOff x="0" y="0"/>
          <a:chExt cx="0" cy="0"/>
        </a:xfrm>
      </p:grpSpPr>
      <p:sp>
        <p:nvSpPr>
          <p:cNvPr id="622" name="Google Shape;622;g2a5868fc0f2_0_1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23" name="Google Shape;623;g2a5868fc0f2_0_1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294395068"/>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21"/>
        <p:cNvGrpSpPr/>
        <p:nvPr/>
      </p:nvGrpSpPr>
      <p:grpSpPr>
        <a:xfrm>
          <a:off x="0" y="0"/>
          <a:ext cx="0" cy="0"/>
          <a:chOff x="0" y="0"/>
          <a:chExt cx="0" cy="0"/>
        </a:xfrm>
      </p:grpSpPr>
      <p:sp>
        <p:nvSpPr>
          <p:cNvPr id="622" name="Google Shape;622;g2a5868fc0f2_0_1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23" name="Google Shape;623;g2a5868fc0f2_0_1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123190295"/>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53"/>
        <p:cNvGrpSpPr/>
        <p:nvPr/>
      </p:nvGrpSpPr>
      <p:grpSpPr>
        <a:xfrm>
          <a:off x="0" y="0"/>
          <a:ext cx="0" cy="0"/>
          <a:chOff x="0" y="0"/>
          <a:chExt cx="0" cy="0"/>
        </a:xfrm>
      </p:grpSpPr>
      <p:sp>
        <p:nvSpPr>
          <p:cNvPr id="754" name="Google Shape;754;g21b6cc432ef_0_98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55" name="Google Shape;755;g21b6cc432ef_0_98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slideLayouts/_rels/slideLayout1.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p:spTree>
      <p:nvGrpSpPr>
        <p:cNvPr id="1" name="Shape 8"/>
        <p:cNvGrpSpPr/>
        <p:nvPr/>
      </p:nvGrpSpPr>
      <p:grpSpPr>
        <a:xfrm>
          <a:off x="0" y="0"/>
          <a:ext cx="0" cy="0"/>
          <a:chOff x="0" y="0"/>
          <a:chExt cx="0" cy="0"/>
        </a:xfrm>
      </p:grpSpPr>
      <p:pic>
        <p:nvPicPr>
          <p:cNvPr id="9" name="Google Shape;9;p2"/>
          <p:cNvPicPr preferRelativeResize="0"/>
          <p:nvPr/>
        </p:nvPicPr>
        <p:blipFill>
          <a:blip r:embed="rId2">
            <a:alphaModFix amt="37000"/>
          </a:blip>
          <a:stretch>
            <a:fillRect/>
          </a:stretch>
        </p:blipFill>
        <p:spPr>
          <a:xfrm rot="5400000">
            <a:off x="1998937" y="-2001112"/>
            <a:ext cx="5146150" cy="9145725"/>
          </a:xfrm>
          <a:prstGeom prst="rect">
            <a:avLst/>
          </a:prstGeom>
          <a:noFill/>
          <a:ln>
            <a:noFill/>
          </a:ln>
        </p:spPr>
      </p:pic>
      <p:sp>
        <p:nvSpPr>
          <p:cNvPr id="10" name="Google Shape;10;p2"/>
          <p:cNvSpPr txBox="1">
            <a:spLocks noGrp="1"/>
          </p:cNvSpPr>
          <p:nvPr>
            <p:ph type="ctrTitle"/>
          </p:nvPr>
        </p:nvSpPr>
        <p:spPr>
          <a:xfrm>
            <a:off x="715100" y="1577992"/>
            <a:ext cx="4487400" cy="1557900"/>
          </a:xfrm>
          <a:prstGeom prst="rect">
            <a:avLst/>
          </a:prstGeom>
        </p:spPr>
        <p:txBody>
          <a:bodyPr spcFirstLastPara="1" wrap="square" lIns="91425" tIns="91425" rIns="91425" bIns="91425" anchor="b" anchorCtr="0">
            <a:noAutofit/>
          </a:bodyPr>
          <a:lstStyle>
            <a:lvl1pPr lvl="0" algn="l">
              <a:lnSpc>
                <a:spcPct val="90000"/>
              </a:lnSpc>
              <a:spcBef>
                <a:spcPts val="0"/>
              </a:spcBef>
              <a:spcAft>
                <a:spcPts val="0"/>
              </a:spcAft>
              <a:buSzPts val="5200"/>
              <a:buNone/>
              <a:defRPr sz="5000"/>
            </a:lvl1pPr>
            <a:lvl2pPr lvl="1" algn="ctr">
              <a:spcBef>
                <a:spcPts val="0"/>
              </a:spcBef>
              <a:spcAft>
                <a:spcPts val="0"/>
              </a:spcAft>
              <a:buSzPts val="5200"/>
              <a:buNone/>
              <a:defRPr sz="5200"/>
            </a:lvl2pPr>
            <a:lvl3pPr lvl="2" algn="ctr">
              <a:spcBef>
                <a:spcPts val="0"/>
              </a:spcBef>
              <a:spcAft>
                <a:spcPts val="0"/>
              </a:spcAft>
              <a:buSzPts val="5200"/>
              <a:buNone/>
              <a:defRPr sz="5200"/>
            </a:lvl3pPr>
            <a:lvl4pPr lvl="3" algn="ctr">
              <a:spcBef>
                <a:spcPts val="0"/>
              </a:spcBef>
              <a:spcAft>
                <a:spcPts val="0"/>
              </a:spcAft>
              <a:buSzPts val="5200"/>
              <a:buNone/>
              <a:defRPr sz="5200"/>
            </a:lvl4pPr>
            <a:lvl5pPr lvl="4" algn="ctr">
              <a:spcBef>
                <a:spcPts val="0"/>
              </a:spcBef>
              <a:spcAft>
                <a:spcPts val="0"/>
              </a:spcAft>
              <a:buSzPts val="5200"/>
              <a:buNone/>
              <a:defRPr sz="5200"/>
            </a:lvl5pPr>
            <a:lvl6pPr lvl="5" algn="ctr">
              <a:spcBef>
                <a:spcPts val="0"/>
              </a:spcBef>
              <a:spcAft>
                <a:spcPts val="0"/>
              </a:spcAft>
              <a:buSzPts val="5200"/>
              <a:buNone/>
              <a:defRPr sz="5200"/>
            </a:lvl6pPr>
            <a:lvl7pPr lvl="6" algn="ctr">
              <a:spcBef>
                <a:spcPts val="0"/>
              </a:spcBef>
              <a:spcAft>
                <a:spcPts val="0"/>
              </a:spcAft>
              <a:buSzPts val="5200"/>
              <a:buNone/>
              <a:defRPr sz="5200"/>
            </a:lvl7pPr>
            <a:lvl8pPr lvl="7" algn="ctr">
              <a:spcBef>
                <a:spcPts val="0"/>
              </a:spcBef>
              <a:spcAft>
                <a:spcPts val="0"/>
              </a:spcAft>
              <a:buSzPts val="5200"/>
              <a:buNone/>
              <a:defRPr sz="5200"/>
            </a:lvl8pPr>
            <a:lvl9pPr lvl="8" algn="ctr">
              <a:spcBef>
                <a:spcPts val="0"/>
              </a:spcBef>
              <a:spcAft>
                <a:spcPts val="0"/>
              </a:spcAft>
              <a:buSzPts val="5200"/>
              <a:buNone/>
              <a:defRPr sz="5200"/>
            </a:lvl9pPr>
          </a:lstStyle>
          <a:p>
            <a:endParaRPr/>
          </a:p>
        </p:txBody>
      </p:sp>
      <p:sp>
        <p:nvSpPr>
          <p:cNvPr id="11" name="Google Shape;11;p2"/>
          <p:cNvSpPr txBox="1">
            <a:spLocks noGrp="1"/>
          </p:cNvSpPr>
          <p:nvPr>
            <p:ph type="subTitle" idx="1"/>
          </p:nvPr>
        </p:nvSpPr>
        <p:spPr>
          <a:xfrm>
            <a:off x="715100" y="3135908"/>
            <a:ext cx="4487400" cy="429600"/>
          </a:xfrm>
          <a:prstGeom prst="rect">
            <a:avLst/>
          </a:prstGeom>
        </p:spPr>
        <p:txBody>
          <a:bodyPr spcFirstLastPara="1" wrap="square" lIns="91425" tIns="91425" rIns="91425" bIns="91425" anchor="t" anchorCtr="0">
            <a:noAutofit/>
          </a:bodyPr>
          <a:lstStyle>
            <a:lvl1pPr lvl="0">
              <a:lnSpc>
                <a:spcPct val="100000"/>
              </a:lnSpc>
              <a:spcBef>
                <a:spcPts val="0"/>
              </a:spcBef>
              <a:spcAft>
                <a:spcPts val="0"/>
              </a:spcAft>
              <a:buSzPts val="1200"/>
              <a:buNone/>
              <a:defRPr sz="1600"/>
            </a:lvl1pPr>
            <a:lvl2pPr lvl="1" algn="ctr">
              <a:lnSpc>
                <a:spcPct val="100000"/>
              </a:lnSpc>
              <a:spcBef>
                <a:spcPts val="0"/>
              </a:spcBef>
              <a:spcAft>
                <a:spcPts val="0"/>
              </a:spcAft>
              <a:buSzPts val="1800"/>
              <a:buNone/>
              <a:defRPr sz="1800"/>
            </a:lvl2pPr>
            <a:lvl3pPr lvl="2" algn="ctr">
              <a:lnSpc>
                <a:spcPct val="100000"/>
              </a:lnSpc>
              <a:spcBef>
                <a:spcPts val="0"/>
              </a:spcBef>
              <a:spcAft>
                <a:spcPts val="0"/>
              </a:spcAft>
              <a:buSzPts val="1800"/>
              <a:buNone/>
              <a:defRPr sz="1800"/>
            </a:lvl3pPr>
            <a:lvl4pPr lvl="3" algn="ctr">
              <a:lnSpc>
                <a:spcPct val="100000"/>
              </a:lnSpc>
              <a:spcBef>
                <a:spcPts val="0"/>
              </a:spcBef>
              <a:spcAft>
                <a:spcPts val="0"/>
              </a:spcAft>
              <a:buSzPts val="1800"/>
              <a:buNone/>
              <a:defRPr sz="1800"/>
            </a:lvl4pPr>
            <a:lvl5pPr lvl="4" algn="ctr">
              <a:lnSpc>
                <a:spcPct val="100000"/>
              </a:lnSpc>
              <a:spcBef>
                <a:spcPts val="0"/>
              </a:spcBef>
              <a:spcAft>
                <a:spcPts val="0"/>
              </a:spcAft>
              <a:buSzPts val="1800"/>
              <a:buNone/>
              <a:defRPr sz="1800"/>
            </a:lvl5pPr>
            <a:lvl6pPr lvl="5" algn="ctr">
              <a:lnSpc>
                <a:spcPct val="100000"/>
              </a:lnSpc>
              <a:spcBef>
                <a:spcPts val="0"/>
              </a:spcBef>
              <a:spcAft>
                <a:spcPts val="0"/>
              </a:spcAft>
              <a:buSzPts val="1800"/>
              <a:buNone/>
              <a:defRPr sz="1800"/>
            </a:lvl6pPr>
            <a:lvl7pPr lvl="6" algn="ctr">
              <a:lnSpc>
                <a:spcPct val="100000"/>
              </a:lnSpc>
              <a:spcBef>
                <a:spcPts val="0"/>
              </a:spcBef>
              <a:spcAft>
                <a:spcPts val="0"/>
              </a:spcAft>
              <a:buSzPts val="1800"/>
              <a:buNone/>
              <a:defRPr sz="1800"/>
            </a:lvl7pPr>
            <a:lvl8pPr lvl="7" algn="ctr">
              <a:lnSpc>
                <a:spcPct val="100000"/>
              </a:lnSpc>
              <a:spcBef>
                <a:spcPts val="0"/>
              </a:spcBef>
              <a:spcAft>
                <a:spcPts val="0"/>
              </a:spcAft>
              <a:buSzPts val="1800"/>
              <a:buNone/>
              <a:defRPr sz="1800"/>
            </a:lvl8pPr>
            <a:lvl9pPr lvl="8" algn="ctr">
              <a:lnSpc>
                <a:spcPct val="100000"/>
              </a:lnSpc>
              <a:spcBef>
                <a:spcPts val="0"/>
              </a:spcBef>
              <a:spcAft>
                <a:spcPts val="0"/>
              </a:spcAft>
              <a:buSzPts val="1800"/>
              <a:buNone/>
              <a:defRPr sz="1800"/>
            </a:lvl9pPr>
          </a:lstStyle>
          <a:p>
            <a:endParaRPr/>
          </a:p>
        </p:txBody>
      </p:sp>
      <p:grpSp>
        <p:nvGrpSpPr>
          <p:cNvPr id="12" name="Google Shape;12;p2"/>
          <p:cNvGrpSpPr/>
          <p:nvPr/>
        </p:nvGrpSpPr>
        <p:grpSpPr>
          <a:xfrm>
            <a:off x="-1" y="-93101"/>
            <a:ext cx="9341073" cy="5391143"/>
            <a:chOff x="-1" y="-93101"/>
            <a:chExt cx="9341073" cy="5391143"/>
          </a:xfrm>
        </p:grpSpPr>
        <p:sp>
          <p:nvSpPr>
            <p:cNvPr id="13" name="Google Shape;13;p2"/>
            <p:cNvSpPr/>
            <p:nvPr/>
          </p:nvSpPr>
          <p:spPr>
            <a:xfrm flipH="1">
              <a:off x="6014564" y="3650167"/>
              <a:ext cx="3326508" cy="1630950"/>
            </a:xfrm>
            <a:custGeom>
              <a:avLst/>
              <a:gdLst/>
              <a:ahLst/>
              <a:cxnLst/>
              <a:rect l="l" t="t" r="r" b="b"/>
              <a:pathLst>
                <a:path w="1624" h="746" extrusionOk="0">
                  <a:moveTo>
                    <a:pt x="0" y="746"/>
                  </a:moveTo>
                  <a:cubicBezTo>
                    <a:pt x="1624" y="746"/>
                    <a:pt x="1624" y="746"/>
                    <a:pt x="1624" y="746"/>
                  </a:cubicBezTo>
                  <a:cubicBezTo>
                    <a:pt x="1620" y="742"/>
                    <a:pt x="1616" y="738"/>
                    <a:pt x="1611" y="734"/>
                  </a:cubicBezTo>
                  <a:cubicBezTo>
                    <a:pt x="1551" y="685"/>
                    <a:pt x="1470" y="665"/>
                    <a:pt x="1394" y="643"/>
                  </a:cubicBezTo>
                  <a:cubicBezTo>
                    <a:pt x="1316" y="622"/>
                    <a:pt x="1256" y="599"/>
                    <a:pt x="1193" y="545"/>
                  </a:cubicBezTo>
                  <a:cubicBezTo>
                    <a:pt x="1135" y="495"/>
                    <a:pt x="1043" y="333"/>
                    <a:pt x="1003" y="295"/>
                  </a:cubicBezTo>
                  <a:cubicBezTo>
                    <a:pt x="852" y="149"/>
                    <a:pt x="663" y="216"/>
                    <a:pt x="489" y="249"/>
                  </a:cubicBezTo>
                  <a:cubicBezTo>
                    <a:pt x="389" y="267"/>
                    <a:pt x="289" y="254"/>
                    <a:pt x="202" y="200"/>
                  </a:cubicBezTo>
                  <a:cubicBezTo>
                    <a:pt x="125" y="151"/>
                    <a:pt x="45" y="83"/>
                    <a:pt x="7" y="0"/>
                  </a:cubicBezTo>
                  <a:cubicBezTo>
                    <a:pt x="0" y="70"/>
                    <a:pt x="0" y="70"/>
                    <a:pt x="0" y="70"/>
                  </a:cubicBezTo>
                  <a:lnTo>
                    <a:pt x="0" y="746"/>
                  </a:lnTo>
                  <a:close/>
                </a:path>
              </a:pathLst>
            </a:custGeom>
            <a:solidFill>
              <a:srgbClr val="735B7D">
                <a:alpha val="9490"/>
              </a:srgbClr>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rgbClr val="000000"/>
                </a:solidFill>
                <a:latin typeface="Arial"/>
                <a:ea typeface="Arial"/>
                <a:cs typeface="Arial"/>
                <a:sym typeface="Arial"/>
              </a:endParaRPr>
            </a:p>
          </p:txBody>
        </p:sp>
        <p:sp>
          <p:nvSpPr>
            <p:cNvPr id="14" name="Google Shape;14;p2"/>
            <p:cNvSpPr/>
            <p:nvPr/>
          </p:nvSpPr>
          <p:spPr>
            <a:xfrm flipH="1">
              <a:off x="6459849" y="4036912"/>
              <a:ext cx="2744625" cy="1261130"/>
            </a:xfrm>
            <a:custGeom>
              <a:avLst/>
              <a:gdLst/>
              <a:ahLst/>
              <a:cxnLst/>
              <a:rect l="l" t="t" r="r" b="b"/>
              <a:pathLst>
                <a:path w="1624" h="746" extrusionOk="0">
                  <a:moveTo>
                    <a:pt x="0" y="746"/>
                  </a:moveTo>
                  <a:cubicBezTo>
                    <a:pt x="1624" y="746"/>
                    <a:pt x="1624" y="746"/>
                    <a:pt x="1624" y="746"/>
                  </a:cubicBezTo>
                  <a:cubicBezTo>
                    <a:pt x="1620" y="742"/>
                    <a:pt x="1616" y="738"/>
                    <a:pt x="1611" y="734"/>
                  </a:cubicBezTo>
                  <a:cubicBezTo>
                    <a:pt x="1551" y="685"/>
                    <a:pt x="1470" y="665"/>
                    <a:pt x="1394" y="643"/>
                  </a:cubicBezTo>
                  <a:cubicBezTo>
                    <a:pt x="1316" y="622"/>
                    <a:pt x="1256" y="599"/>
                    <a:pt x="1193" y="545"/>
                  </a:cubicBezTo>
                  <a:cubicBezTo>
                    <a:pt x="1135" y="495"/>
                    <a:pt x="1043" y="333"/>
                    <a:pt x="1003" y="295"/>
                  </a:cubicBezTo>
                  <a:cubicBezTo>
                    <a:pt x="852" y="149"/>
                    <a:pt x="663" y="216"/>
                    <a:pt x="489" y="249"/>
                  </a:cubicBezTo>
                  <a:cubicBezTo>
                    <a:pt x="389" y="267"/>
                    <a:pt x="289" y="254"/>
                    <a:pt x="202" y="200"/>
                  </a:cubicBezTo>
                  <a:cubicBezTo>
                    <a:pt x="125" y="151"/>
                    <a:pt x="45" y="83"/>
                    <a:pt x="7" y="0"/>
                  </a:cubicBezTo>
                  <a:cubicBezTo>
                    <a:pt x="0" y="70"/>
                    <a:pt x="0" y="70"/>
                    <a:pt x="0" y="70"/>
                  </a:cubicBezTo>
                  <a:lnTo>
                    <a:pt x="0" y="746"/>
                  </a:lnTo>
                  <a:close/>
                </a:path>
              </a:pathLst>
            </a:custGeom>
            <a:solidFill>
              <a:srgbClr val="735B7D">
                <a:alpha val="18990"/>
              </a:srgbClr>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rgbClr val="000000"/>
                </a:solidFill>
                <a:latin typeface="Arial"/>
                <a:ea typeface="Arial"/>
                <a:cs typeface="Arial"/>
                <a:sym typeface="Arial"/>
              </a:endParaRPr>
            </a:p>
          </p:txBody>
        </p:sp>
        <p:sp>
          <p:nvSpPr>
            <p:cNvPr id="15" name="Google Shape;15;p2"/>
            <p:cNvSpPr/>
            <p:nvPr/>
          </p:nvSpPr>
          <p:spPr>
            <a:xfrm>
              <a:off x="-1" y="-93101"/>
              <a:ext cx="2086040" cy="2462075"/>
            </a:xfrm>
            <a:custGeom>
              <a:avLst/>
              <a:gdLst/>
              <a:ahLst/>
              <a:cxnLst/>
              <a:rect l="l" t="t" r="r" b="b"/>
              <a:pathLst>
                <a:path w="1160" h="1369" extrusionOk="0">
                  <a:moveTo>
                    <a:pt x="0" y="0"/>
                  </a:moveTo>
                  <a:cubicBezTo>
                    <a:pt x="0" y="1369"/>
                    <a:pt x="0" y="1369"/>
                    <a:pt x="0" y="1369"/>
                  </a:cubicBezTo>
                  <a:cubicBezTo>
                    <a:pt x="7" y="1360"/>
                    <a:pt x="14" y="1351"/>
                    <a:pt x="18" y="1343"/>
                  </a:cubicBezTo>
                  <a:cubicBezTo>
                    <a:pt x="43" y="1295"/>
                    <a:pt x="43" y="1238"/>
                    <a:pt x="43" y="1184"/>
                  </a:cubicBezTo>
                  <a:cubicBezTo>
                    <a:pt x="44" y="1130"/>
                    <a:pt x="44" y="1074"/>
                    <a:pt x="70" y="1026"/>
                  </a:cubicBezTo>
                  <a:cubicBezTo>
                    <a:pt x="105" y="960"/>
                    <a:pt x="180" y="926"/>
                    <a:pt x="252" y="905"/>
                  </a:cubicBezTo>
                  <a:cubicBezTo>
                    <a:pt x="324" y="884"/>
                    <a:pt x="400" y="870"/>
                    <a:pt x="461" y="826"/>
                  </a:cubicBezTo>
                  <a:cubicBezTo>
                    <a:pt x="632" y="705"/>
                    <a:pt x="579" y="450"/>
                    <a:pt x="728" y="310"/>
                  </a:cubicBezTo>
                  <a:cubicBezTo>
                    <a:pt x="841" y="204"/>
                    <a:pt x="1093" y="189"/>
                    <a:pt x="1160" y="24"/>
                  </a:cubicBezTo>
                  <a:lnTo>
                    <a:pt x="0" y="0"/>
                  </a:lnTo>
                  <a:close/>
                </a:path>
              </a:pathLst>
            </a:custGeom>
            <a:solidFill>
              <a:srgbClr val="735B7D">
                <a:alpha val="12030"/>
              </a:srgbClr>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rgbClr val="000000"/>
                </a:solidFill>
                <a:latin typeface="Arial"/>
                <a:ea typeface="Arial"/>
                <a:cs typeface="Arial"/>
                <a:sym typeface="Arial"/>
              </a:endParaRPr>
            </a:p>
          </p:txBody>
        </p:sp>
        <p:sp>
          <p:nvSpPr>
            <p:cNvPr id="16" name="Google Shape;16;p2"/>
            <p:cNvSpPr/>
            <p:nvPr/>
          </p:nvSpPr>
          <p:spPr>
            <a:xfrm>
              <a:off x="0" y="0"/>
              <a:ext cx="2556700" cy="1345226"/>
            </a:xfrm>
            <a:custGeom>
              <a:avLst/>
              <a:gdLst/>
              <a:ahLst/>
              <a:cxnLst/>
              <a:rect l="l" t="t" r="r" b="b"/>
              <a:pathLst>
                <a:path w="1226" h="747" extrusionOk="0">
                  <a:moveTo>
                    <a:pt x="0" y="0"/>
                  </a:moveTo>
                  <a:cubicBezTo>
                    <a:pt x="0" y="747"/>
                    <a:pt x="0" y="747"/>
                    <a:pt x="0" y="747"/>
                  </a:cubicBezTo>
                  <a:cubicBezTo>
                    <a:pt x="18" y="743"/>
                    <a:pt x="35" y="736"/>
                    <a:pt x="51" y="727"/>
                  </a:cubicBezTo>
                  <a:cubicBezTo>
                    <a:pt x="112" y="691"/>
                    <a:pt x="156" y="629"/>
                    <a:pt x="196" y="567"/>
                  </a:cubicBezTo>
                  <a:cubicBezTo>
                    <a:pt x="235" y="506"/>
                    <a:pt x="273" y="440"/>
                    <a:pt x="327" y="393"/>
                  </a:cubicBezTo>
                  <a:cubicBezTo>
                    <a:pt x="400" y="329"/>
                    <a:pt x="496" y="304"/>
                    <a:pt x="590" y="295"/>
                  </a:cubicBezTo>
                  <a:cubicBezTo>
                    <a:pt x="684" y="287"/>
                    <a:pt x="779" y="293"/>
                    <a:pt x="873" y="284"/>
                  </a:cubicBezTo>
                  <a:cubicBezTo>
                    <a:pt x="967" y="275"/>
                    <a:pt x="1063" y="248"/>
                    <a:pt x="1135" y="183"/>
                  </a:cubicBezTo>
                  <a:cubicBezTo>
                    <a:pt x="1185" y="137"/>
                    <a:pt x="1221" y="69"/>
                    <a:pt x="1226" y="0"/>
                  </a:cubicBezTo>
                  <a:lnTo>
                    <a:pt x="0" y="0"/>
                  </a:lnTo>
                  <a:close/>
                </a:path>
              </a:pathLst>
            </a:custGeom>
            <a:solidFill>
              <a:srgbClr val="735B7D">
                <a:alpha val="33540"/>
              </a:srgbClr>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rgbClr val="000000"/>
                </a:solidFill>
                <a:latin typeface="Arial"/>
                <a:ea typeface="Arial"/>
                <a:cs typeface="Arial"/>
                <a:sym typeface="Arial"/>
              </a:endParaRPr>
            </a:p>
          </p:txBody>
        </p:sp>
        <p:grpSp>
          <p:nvGrpSpPr>
            <p:cNvPr id="17" name="Google Shape;17;p2"/>
            <p:cNvGrpSpPr/>
            <p:nvPr/>
          </p:nvGrpSpPr>
          <p:grpSpPr>
            <a:xfrm>
              <a:off x="-1" y="-1"/>
              <a:ext cx="9180571" cy="5228168"/>
              <a:chOff x="-1" y="-1"/>
              <a:chExt cx="9180571" cy="5228168"/>
            </a:xfrm>
          </p:grpSpPr>
          <p:sp>
            <p:nvSpPr>
              <p:cNvPr id="18" name="Google Shape;18;p2"/>
              <p:cNvSpPr/>
              <p:nvPr/>
            </p:nvSpPr>
            <p:spPr>
              <a:xfrm>
                <a:off x="-1" y="-1"/>
                <a:ext cx="1373055" cy="531965"/>
              </a:xfrm>
              <a:custGeom>
                <a:avLst/>
                <a:gdLst/>
                <a:ahLst/>
                <a:cxnLst/>
                <a:rect l="l" t="t" r="r" b="b"/>
                <a:pathLst>
                  <a:path w="763" h="296" extrusionOk="0">
                    <a:moveTo>
                      <a:pt x="0" y="0"/>
                    </a:moveTo>
                    <a:cubicBezTo>
                      <a:pt x="0" y="296"/>
                      <a:pt x="0" y="296"/>
                      <a:pt x="0" y="296"/>
                    </a:cubicBezTo>
                    <a:cubicBezTo>
                      <a:pt x="42" y="283"/>
                      <a:pt x="86" y="275"/>
                      <a:pt x="130" y="271"/>
                    </a:cubicBezTo>
                    <a:cubicBezTo>
                      <a:pt x="224" y="263"/>
                      <a:pt x="319" y="269"/>
                      <a:pt x="413" y="260"/>
                    </a:cubicBezTo>
                    <a:cubicBezTo>
                      <a:pt x="506" y="251"/>
                      <a:pt x="603" y="224"/>
                      <a:pt x="674" y="159"/>
                    </a:cubicBezTo>
                    <a:cubicBezTo>
                      <a:pt x="719" y="119"/>
                      <a:pt x="752" y="61"/>
                      <a:pt x="763" y="0"/>
                    </a:cubicBezTo>
                    <a:lnTo>
                      <a:pt x="0" y="0"/>
                    </a:lnTo>
                    <a:close/>
                  </a:path>
                </a:pathLst>
              </a:custGeom>
              <a:solidFill>
                <a:srgbClr val="735B7D">
                  <a:alpha val="50000"/>
                </a:srgbClr>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rgbClr val="000000"/>
                  </a:solidFill>
                  <a:latin typeface="Arial"/>
                  <a:ea typeface="Arial"/>
                  <a:cs typeface="Arial"/>
                  <a:sym typeface="Arial"/>
                </a:endParaRPr>
              </a:p>
            </p:txBody>
          </p:sp>
          <p:sp>
            <p:nvSpPr>
              <p:cNvPr id="19" name="Google Shape;19;p2"/>
              <p:cNvSpPr/>
              <p:nvPr/>
            </p:nvSpPr>
            <p:spPr>
              <a:xfrm>
                <a:off x="7286511" y="4596342"/>
                <a:ext cx="1894059" cy="631825"/>
              </a:xfrm>
              <a:custGeom>
                <a:avLst/>
                <a:gdLst/>
                <a:ahLst/>
                <a:cxnLst/>
                <a:rect l="l" t="t" r="r" b="b"/>
                <a:pathLst>
                  <a:path w="2084" h="694" extrusionOk="0">
                    <a:moveTo>
                      <a:pt x="2084" y="78"/>
                    </a:moveTo>
                    <a:cubicBezTo>
                      <a:pt x="2076" y="74"/>
                      <a:pt x="2068" y="69"/>
                      <a:pt x="2059" y="65"/>
                    </a:cubicBezTo>
                    <a:cubicBezTo>
                      <a:pt x="1921" y="0"/>
                      <a:pt x="1753" y="0"/>
                      <a:pt x="1615" y="65"/>
                    </a:cubicBezTo>
                    <a:cubicBezTo>
                      <a:pt x="1445" y="145"/>
                      <a:pt x="1315" y="266"/>
                      <a:pt x="1111" y="292"/>
                    </a:cubicBezTo>
                    <a:cubicBezTo>
                      <a:pt x="896" y="320"/>
                      <a:pt x="691" y="215"/>
                      <a:pt x="488" y="290"/>
                    </a:cubicBezTo>
                    <a:cubicBezTo>
                      <a:pt x="365" y="335"/>
                      <a:pt x="292" y="459"/>
                      <a:pt x="200" y="554"/>
                    </a:cubicBezTo>
                    <a:cubicBezTo>
                      <a:pt x="142" y="614"/>
                      <a:pt x="74" y="660"/>
                      <a:pt x="0" y="694"/>
                    </a:cubicBezTo>
                    <a:cubicBezTo>
                      <a:pt x="2084" y="694"/>
                      <a:pt x="2084" y="694"/>
                      <a:pt x="2084" y="694"/>
                    </a:cubicBezTo>
                    <a:lnTo>
                      <a:pt x="2084" y="78"/>
                    </a:lnTo>
                    <a:close/>
                  </a:path>
                </a:pathLst>
              </a:custGeom>
              <a:solidFill>
                <a:srgbClr val="735B7D">
                  <a:alpha val="50000"/>
                </a:srgbClr>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rgbClr val="000000"/>
                  </a:solidFill>
                  <a:latin typeface="Arial"/>
                  <a:ea typeface="Arial"/>
                  <a:cs typeface="Arial"/>
                  <a:sym typeface="Arial"/>
                </a:endParaRPr>
              </a:p>
            </p:txBody>
          </p:sp>
        </p:grpSp>
      </p:grpSp>
      <p:grpSp>
        <p:nvGrpSpPr>
          <p:cNvPr id="20" name="Google Shape;20;p2"/>
          <p:cNvGrpSpPr/>
          <p:nvPr/>
        </p:nvGrpSpPr>
        <p:grpSpPr>
          <a:xfrm>
            <a:off x="-289275" y="-197550"/>
            <a:ext cx="10080587" cy="5947957"/>
            <a:chOff x="-289275" y="-197550"/>
            <a:chExt cx="10080587" cy="5947957"/>
          </a:xfrm>
        </p:grpSpPr>
        <p:sp>
          <p:nvSpPr>
            <p:cNvPr id="21" name="Google Shape;21;p2"/>
            <p:cNvSpPr/>
            <p:nvPr/>
          </p:nvSpPr>
          <p:spPr>
            <a:xfrm>
              <a:off x="-289275" y="-197550"/>
              <a:ext cx="2596450" cy="2151950"/>
            </a:xfrm>
            <a:custGeom>
              <a:avLst/>
              <a:gdLst/>
              <a:ahLst/>
              <a:cxnLst/>
              <a:rect l="l" t="t" r="r" b="b"/>
              <a:pathLst>
                <a:path w="103858" h="86078" extrusionOk="0">
                  <a:moveTo>
                    <a:pt x="0" y="86078"/>
                  </a:moveTo>
                  <a:cubicBezTo>
                    <a:pt x="1389" y="77736"/>
                    <a:pt x="4228" y="67695"/>
                    <a:pt x="11571" y="63500"/>
                  </a:cubicBezTo>
                  <a:cubicBezTo>
                    <a:pt x="20560" y="58364"/>
                    <a:pt x="33599" y="60659"/>
                    <a:pt x="40922" y="53340"/>
                  </a:cubicBezTo>
                  <a:cubicBezTo>
                    <a:pt x="48846" y="45421"/>
                    <a:pt x="46995" y="28402"/>
                    <a:pt x="57291" y="23989"/>
                  </a:cubicBezTo>
                  <a:cubicBezTo>
                    <a:pt x="64434" y="20927"/>
                    <a:pt x="72813" y="22689"/>
                    <a:pt x="80433" y="21166"/>
                  </a:cubicBezTo>
                  <a:cubicBezTo>
                    <a:pt x="90753" y="19104"/>
                    <a:pt x="103858" y="10524"/>
                    <a:pt x="103858" y="0"/>
                  </a:cubicBezTo>
                </a:path>
              </a:pathLst>
            </a:custGeom>
            <a:noFill/>
            <a:ln w="9525" cap="flat" cmpd="sng">
              <a:solidFill>
                <a:schemeClr val="lt2"/>
              </a:solidFill>
              <a:prstDash val="solid"/>
              <a:round/>
              <a:headEnd type="none" w="med" len="med"/>
              <a:tailEnd type="none" w="med" len="med"/>
            </a:ln>
          </p:spPr>
        </p:sp>
        <p:sp>
          <p:nvSpPr>
            <p:cNvPr id="22" name="Google Shape;22;p2"/>
            <p:cNvSpPr/>
            <p:nvPr/>
          </p:nvSpPr>
          <p:spPr>
            <a:xfrm rot="369791">
              <a:off x="6602703" y="3726533"/>
              <a:ext cx="3097591" cy="1862975"/>
            </a:xfrm>
            <a:custGeom>
              <a:avLst/>
              <a:gdLst/>
              <a:ahLst/>
              <a:cxnLst/>
              <a:rect l="l" t="t" r="r" b="b"/>
              <a:pathLst>
                <a:path w="100471" h="68297" extrusionOk="0">
                  <a:moveTo>
                    <a:pt x="0" y="68297"/>
                  </a:moveTo>
                  <a:cubicBezTo>
                    <a:pt x="11749" y="62423"/>
                    <a:pt x="12074" y="42128"/>
                    <a:pt x="24271" y="37253"/>
                  </a:cubicBezTo>
                  <a:cubicBezTo>
                    <a:pt x="32331" y="34031"/>
                    <a:pt x="42000" y="41970"/>
                    <a:pt x="50235" y="39228"/>
                  </a:cubicBezTo>
                  <a:cubicBezTo>
                    <a:pt x="56357" y="37190"/>
                    <a:pt x="58291" y="28565"/>
                    <a:pt x="64064" y="25682"/>
                  </a:cubicBezTo>
                  <a:cubicBezTo>
                    <a:pt x="70189" y="22623"/>
                    <a:pt x="78230" y="24687"/>
                    <a:pt x="84102" y="21166"/>
                  </a:cubicBezTo>
                  <a:cubicBezTo>
                    <a:pt x="91751" y="16580"/>
                    <a:pt x="91552" y="0"/>
                    <a:pt x="100471" y="0"/>
                  </a:cubicBezTo>
                </a:path>
              </a:pathLst>
            </a:custGeom>
            <a:noFill/>
            <a:ln w="9525" cap="flat" cmpd="sng">
              <a:solidFill>
                <a:schemeClr val="lt2"/>
              </a:solidFill>
              <a:prstDash val="solid"/>
              <a:round/>
              <a:headEnd type="none" w="med" len="med"/>
              <a:tailEnd type="none" w="med" len="med"/>
            </a:ln>
          </p:spPr>
        </p:sp>
      </p:gr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Big number">
  <p:cSld name="BIG_NUMBER">
    <p:spTree>
      <p:nvGrpSpPr>
        <p:cNvPr id="1" name="Shape 68"/>
        <p:cNvGrpSpPr/>
        <p:nvPr/>
      </p:nvGrpSpPr>
      <p:grpSpPr>
        <a:xfrm>
          <a:off x="0" y="0"/>
          <a:ext cx="0" cy="0"/>
          <a:chOff x="0" y="0"/>
          <a:chExt cx="0" cy="0"/>
        </a:xfrm>
      </p:grpSpPr>
      <p:pic>
        <p:nvPicPr>
          <p:cNvPr id="69" name="Google Shape;69;p11"/>
          <p:cNvPicPr preferRelativeResize="0"/>
          <p:nvPr/>
        </p:nvPicPr>
        <p:blipFill>
          <a:blip r:embed="rId2">
            <a:alphaModFix amt="37000"/>
          </a:blip>
          <a:stretch>
            <a:fillRect/>
          </a:stretch>
        </p:blipFill>
        <p:spPr>
          <a:xfrm rot="5400000">
            <a:off x="1998937" y="-2001112"/>
            <a:ext cx="5146150" cy="9145725"/>
          </a:xfrm>
          <a:prstGeom prst="rect">
            <a:avLst/>
          </a:prstGeom>
          <a:noFill/>
          <a:ln>
            <a:noFill/>
          </a:ln>
        </p:spPr>
      </p:pic>
      <p:sp>
        <p:nvSpPr>
          <p:cNvPr id="70" name="Google Shape;70;p11"/>
          <p:cNvSpPr txBox="1">
            <a:spLocks noGrp="1"/>
          </p:cNvSpPr>
          <p:nvPr>
            <p:ph type="title" hasCustomPrompt="1"/>
          </p:nvPr>
        </p:nvSpPr>
        <p:spPr>
          <a:xfrm>
            <a:off x="1284000" y="1558475"/>
            <a:ext cx="6576000" cy="1511100"/>
          </a:xfrm>
          <a:prstGeom prst="rect">
            <a:avLst/>
          </a:prstGeom>
        </p:spPr>
        <p:txBody>
          <a:bodyPr spcFirstLastPara="1" wrap="square" lIns="91425" tIns="91425" rIns="91425" bIns="91425" anchor="b" anchorCtr="0">
            <a:noAutofit/>
          </a:bodyPr>
          <a:lstStyle>
            <a:lvl1pPr lvl="0" algn="ctr">
              <a:spcBef>
                <a:spcPts val="0"/>
              </a:spcBef>
              <a:spcAft>
                <a:spcPts val="0"/>
              </a:spcAft>
              <a:buSzPts val="9600"/>
              <a:buNone/>
              <a:defRPr sz="9600"/>
            </a:lvl1pPr>
            <a:lvl2pPr lvl="1" algn="ctr">
              <a:spcBef>
                <a:spcPts val="0"/>
              </a:spcBef>
              <a:spcAft>
                <a:spcPts val="0"/>
              </a:spcAft>
              <a:buSzPts val="9600"/>
              <a:buNone/>
              <a:defRPr sz="9600"/>
            </a:lvl2pPr>
            <a:lvl3pPr lvl="2" algn="ctr">
              <a:spcBef>
                <a:spcPts val="0"/>
              </a:spcBef>
              <a:spcAft>
                <a:spcPts val="0"/>
              </a:spcAft>
              <a:buSzPts val="9600"/>
              <a:buNone/>
              <a:defRPr sz="9600"/>
            </a:lvl3pPr>
            <a:lvl4pPr lvl="3" algn="ctr">
              <a:spcBef>
                <a:spcPts val="0"/>
              </a:spcBef>
              <a:spcAft>
                <a:spcPts val="0"/>
              </a:spcAft>
              <a:buSzPts val="9600"/>
              <a:buNone/>
              <a:defRPr sz="9600"/>
            </a:lvl4pPr>
            <a:lvl5pPr lvl="4" algn="ctr">
              <a:spcBef>
                <a:spcPts val="0"/>
              </a:spcBef>
              <a:spcAft>
                <a:spcPts val="0"/>
              </a:spcAft>
              <a:buSzPts val="9600"/>
              <a:buNone/>
              <a:defRPr sz="9600"/>
            </a:lvl5pPr>
            <a:lvl6pPr lvl="5" algn="ctr">
              <a:spcBef>
                <a:spcPts val="0"/>
              </a:spcBef>
              <a:spcAft>
                <a:spcPts val="0"/>
              </a:spcAft>
              <a:buSzPts val="9600"/>
              <a:buNone/>
              <a:defRPr sz="9600"/>
            </a:lvl6pPr>
            <a:lvl7pPr lvl="6" algn="ctr">
              <a:spcBef>
                <a:spcPts val="0"/>
              </a:spcBef>
              <a:spcAft>
                <a:spcPts val="0"/>
              </a:spcAft>
              <a:buSzPts val="9600"/>
              <a:buNone/>
              <a:defRPr sz="9600"/>
            </a:lvl7pPr>
            <a:lvl8pPr lvl="7" algn="ctr">
              <a:spcBef>
                <a:spcPts val="0"/>
              </a:spcBef>
              <a:spcAft>
                <a:spcPts val="0"/>
              </a:spcAft>
              <a:buSzPts val="9600"/>
              <a:buNone/>
              <a:defRPr sz="9600"/>
            </a:lvl8pPr>
            <a:lvl9pPr lvl="8" algn="ctr">
              <a:spcBef>
                <a:spcPts val="0"/>
              </a:spcBef>
              <a:spcAft>
                <a:spcPts val="0"/>
              </a:spcAft>
              <a:buSzPts val="9600"/>
              <a:buNone/>
              <a:defRPr sz="9600"/>
            </a:lvl9pPr>
          </a:lstStyle>
          <a:p>
            <a:r>
              <a:t>xx%</a:t>
            </a:r>
          </a:p>
        </p:txBody>
      </p:sp>
      <p:sp>
        <p:nvSpPr>
          <p:cNvPr id="71" name="Google Shape;71;p11"/>
          <p:cNvSpPr txBox="1">
            <a:spLocks noGrp="1"/>
          </p:cNvSpPr>
          <p:nvPr>
            <p:ph type="subTitle" idx="1"/>
          </p:nvPr>
        </p:nvSpPr>
        <p:spPr>
          <a:xfrm>
            <a:off x="1284000" y="3069625"/>
            <a:ext cx="6576000" cy="713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sz="1600"/>
            </a:lvl1pPr>
            <a:lvl2pPr lvl="1" algn="ctr" rtl="0">
              <a:lnSpc>
                <a:spcPct val="100000"/>
              </a:lnSpc>
              <a:spcBef>
                <a:spcPts val="0"/>
              </a:spcBef>
              <a:spcAft>
                <a:spcPts val="0"/>
              </a:spcAft>
              <a:buSzPts val="1600"/>
              <a:buNone/>
              <a:defRPr sz="1600"/>
            </a:lvl2pPr>
            <a:lvl3pPr lvl="2" algn="ctr" rtl="0">
              <a:lnSpc>
                <a:spcPct val="100000"/>
              </a:lnSpc>
              <a:spcBef>
                <a:spcPts val="0"/>
              </a:spcBef>
              <a:spcAft>
                <a:spcPts val="0"/>
              </a:spcAft>
              <a:buSzPts val="1600"/>
              <a:buNone/>
              <a:defRPr sz="1600"/>
            </a:lvl3pPr>
            <a:lvl4pPr lvl="3" algn="ctr" rtl="0">
              <a:lnSpc>
                <a:spcPct val="100000"/>
              </a:lnSpc>
              <a:spcBef>
                <a:spcPts val="0"/>
              </a:spcBef>
              <a:spcAft>
                <a:spcPts val="0"/>
              </a:spcAft>
              <a:buSzPts val="1600"/>
              <a:buNone/>
              <a:defRPr sz="1600"/>
            </a:lvl4pPr>
            <a:lvl5pPr lvl="4" algn="ctr" rtl="0">
              <a:lnSpc>
                <a:spcPct val="100000"/>
              </a:lnSpc>
              <a:spcBef>
                <a:spcPts val="0"/>
              </a:spcBef>
              <a:spcAft>
                <a:spcPts val="0"/>
              </a:spcAft>
              <a:buSzPts val="1600"/>
              <a:buNone/>
              <a:defRPr sz="1600"/>
            </a:lvl5pPr>
            <a:lvl6pPr lvl="5" algn="ctr" rtl="0">
              <a:lnSpc>
                <a:spcPct val="100000"/>
              </a:lnSpc>
              <a:spcBef>
                <a:spcPts val="0"/>
              </a:spcBef>
              <a:spcAft>
                <a:spcPts val="0"/>
              </a:spcAft>
              <a:buSzPts val="1600"/>
              <a:buNone/>
              <a:defRPr sz="1600"/>
            </a:lvl6pPr>
            <a:lvl7pPr lvl="6" algn="ctr" rtl="0">
              <a:lnSpc>
                <a:spcPct val="100000"/>
              </a:lnSpc>
              <a:spcBef>
                <a:spcPts val="0"/>
              </a:spcBef>
              <a:spcAft>
                <a:spcPts val="0"/>
              </a:spcAft>
              <a:buSzPts val="1600"/>
              <a:buNone/>
              <a:defRPr sz="1600"/>
            </a:lvl7pPr>
            <a:lvl8pPr lvl="7" algn="ctr" rtl="0">
              <a:lnSpc>
                <a:spcPct val="100000"/>
              </a:lnSpc>
              <a:spcBef>
                <a:spcPts val="0"/>
              </a:spcBef>
              <a:spcAft>
                <a:spcPts val="0"/>
              </a:spcAft>
              <a:buSzPts val="1600"/>
              <a:buNone/>
              <a:defRPr sz="1600"/>
            </a:lvl8pPr>
            <a:lvl9pPr lvl="8" algn="ctr" rtl="0">
              <a:lnSpc>
                <a:spcPct val="100000"/>
              </a:lnSpc>
              <a:spcBef>
                <a:spcPts val="0"/>
              </a:spcBef>
              <a:spcAft>
                <a:spcPts val="0"/>
              </a:spcAft>
              <a:buSzPts val="1600"/>
              <a:buNone/>
              <a:defRPr sz="1600"/>
            </a:lvl9pPr>
          </a:lstStyle>
          <a:p>
            <a:endParaRPr/>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Blank" type="blank">
  <p:cSld name="BLANK">
    <p:spTree>
      <p:nvGrpSpPr>
        <p:cNvPr id="1" name="Shape 72"/>
        <p:cNvGrpSpPr/>
        <p:nvPr/>
      </p:nvGrpSpPr>
      <p:grpSpPr>
        <a:xfrm>
          <a:off x="0" y="0"/>
          <a:ext cx="0" cy="0"/>
          <a:chOff x="0" y="0"/>
          <a:chExt cx="0" cy="0"/>
        </a:xfrm>
      </p:grpSpPr>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Title only 1">
  <p:cSld name="TITLE_ONLY_1">
    <p:spTree>
      <p:nvGrpSpPr>
        <p:cNvPr id="1" name="Shape 73"/>
        <p:cNvGrpSpPr/>
        <p:nvPr/>
      </p:nvGrpSpPr>
      <p:grpSpPr>
        <a:xfrm>
          <a:off x="0" y="0"/>
          <a:ext cx="0" cy="0"/>
          <a:chOff x="0" y="0"/>
          <a:chExt cx="0" cy="0"/>
        </a:xfrm>
      </p:grpSpPr>
      <p:pic>
        <p:nvPicPr>
          <p:cNvPr id="74" name="Google Shape;74;p13"/>
          <p:cNvPicPr preferRelativeResize="0"/>
          <p:nvPr/>
        </p:nvPicPr>
        <p:blipFill>
          <a:blip r:embed="rId2">
            <a:alphaModFix amt="37000"/>
          </a:blip>
          <a:stretch>
            <a:fillRect/>
          </a:stretch>
        </p:blipFill>
        <p:spPr>
          <a:xfrm rot="5400000">
            <a:off x="1998937" y="-2001112"/>
            <a:ext cx="5146150" cy="9145725"/>
          </a:xfrm>
          <a:prstGeom prst="rect">
            <a:avLst/>
          </a:prstGeom>
          <a:noFill/>
          <a:ln>
            <a:noFill/>
          </a:ln>
        </p:spPr>
      </p:pic>
      <p:sp>
        <p:nvSpPr>
          <p:cNvPr id="75" name="Google Shape;75;p13"/>
          <p:cNvSpPr txBox="1">
            <a:spLocks noGrp="1"/>
          </p:cNvSpPr>
          <p:nvPr>
            <p:ph type="title"/>
          </p:nvPr>
        </p:nvSpPr>
        <p:spPr>
          <a:xfrm>
            <a:off x="452550" y="411475"/>
            <a:ext cx="8238900" cy="561600"/>
          </a:xfrm>
          <a:prstGeom prst="rect">
            <a:avLst/>
          </a:prstGeom>
          <a:ln>
            <a:noFill/>
          </a:ln>
        </p:spPr>
        <p:txBody>
          <a:bodyPr spcFirstLastPara="1" wrap="square" lIns="91425" tIns="91425" rIns="91425" bIns="91425" anchor="t" anchorCtr="0">
            <a:noAutofit/>
          </a:bodyPr>
          <a:lstStyle>
            <a:lvl1pPr lvl="0" algn="ctr" rtl="0">
              <a:spcBef>
                <a:spcPts val="0"/>
              </a:spcBef>
              <a:spcAft>
                <a:spcPts val="0"/>
              </a:spcAft>
              <a:buClr>
                <a:schemeClr val="dk1"/>
              </a:buClr>
              <a:buSzPts val="2400"/>
              <a:buFont typeface="Fira Sans Extra Condensed"/>
              <a:buNone/>
              <a:defRPr sz="2400" b="1">
                <a:solidFill>
                  <a:schemeClr val="dk1"/>
                </a:solidFill>
              </a:defRPr>
            </a:lvl1pPr>
            <a:lvl2pPr lvl="1" algn="ctr" rtl="0">
              <a:spcBef>
                <a:spcPts val="0"/>
              </a:spcBef>
              <a:spcAft>
                <a:spcPts val="0"/>
              </a:spcAft>
              <a:buClr>
                <a:schemeClr val="dk1"/>
              </a:buClr>
              <a:buSzPts val="2400"/>
              <a:buFont typeface="Fira Sans Extra Condensed"/>
              <a:buNone/>
              <a:defRPr sz="2400" b="1">
                <a:solidFill>
                  <a:schemeClr val="dk1"/>
                </a:solidFill>
                <a:latin typeface="Fira Sans Extra Condensed"/>
                <a:ea typeface="Fira Sans Extra Condensed"/>
                <a:cs typeface="Fira Sans Extra Condensed"/>
                <a:sym typeface="Fira Sans Extra Condensed"/>
              </a:defRPr>
            </a:lvl2pPr>
            <a:lvl3pPr lvl="2" algn="ctr" rtl="0">
              <a:spcBef>
                <a:spcPts val="0"/>
              </a:spcBef>
              <a:spcAft>
                <a:spcPts val="0"/>
              </a:spcAft>
              <a:buClr>
                <a:schemeClr val="dk1"/>
              </a:buClr>
              <a:buSzPts val="2400"/>
              <a:buFont typeface="Fira Sans Extra Condensed"/>
              <a:buNone/>
              <a:defRPr sz="2400" b="1">
                <a:solidFill>
                  <a:schemeClr val="dk1"/>
                </a:solidFill>
                <a:latin typeface="Fira Sans Extra Condensed"/>
                <a:ea typeface="Fira Sans Extra Condensed"/>
                <a:cs typeface="Fira Sans Extra Condensed"/>
                <a:sym typeface="Fira Sans Extra Condensed"/>
              </a:defRPr>
            </a:lvl3pPr>
            <a:lvl4pPr lvl="3" algn="ctr" rtl="0">
              <a:spcBef>
                <a:spcPts val="0"/>
              </a:spcBef>
              <a:spcAft>
                <a:spcPts val="0"/>
              </a:spcAft>
              <a:buClr>
                <a:schemeClr val="dk1"/>
              </a:buClr>
              <a:buSzPts val="2400"/>
              <a:buFont typeface="Fira Sans Extra Condensed"/>
              <a:buNone/>
              <a:defRPr sz="2400" b="1">
                <a:solidFill>
                  <a:schemeClr val="dk1"/>
                </a:solidFill>
                <a:latin typeface="Fira Sans Extra Condensed"/>
                <a:ea typeface="Fira Sans Extra Condensed"/>
                <a:cs typeface="Fira Sans Extra Condensed"/>
                <a:sym typeface="Fira Sans Extra Condensed"/>
              </a:defRPr>
            </a:lvl4pPr>
            <a:lvl5pPr lvl="4" algn="ctr" rtl="0">
              <a:spcBef>
                <a:spcPts val="0"/>
              </a:spcBef>
              <a:spcAft>
                <a:spcPts val="0"/>
              </a:spcAft>
              <a:buClr>
                <a:schemeClr val="dk1"/>
              </a:buClr>
              <a:buSzPts val="2400"/>
              <a:buFont typeface="Fira Sans Extra Condensed"/>
              <a:buNone/>
              <a:defRPr sz="2400" b="1">
                <a:solidFill>
                  <a:schemeClr val="dk1"/>
                </a:solidFill>
                <a:latin typeface="Fira Sans Extra Condensed"/>
                <a:ea typeface="Fira Sans Extra Condensed"/>
                <a:cs typeface="Fira Sans Extra Condensed"/>
                <a:sym typeface="Fira Sans Extra Condensed"/>
              </a:defRPr>
            </a:lvl5pPr>
            <a:lvl6pPr lvl="5" algn="ctr" rtl="0">
              <a:spcBef>
                <a:spcPts val="0"/>
              </a:spcBef>
              <a:spcAft>
                <a:spcPts val="0"/>
              </a:spcAft>
              <a:buClr>
                <a:schemeClr val="dk1"/>
              </a:buClr>
              <a:buSzPts val="2400"/>
              <a:buFont typeface="Fira Sans Extra Condensed"/>
              <a:buNone/>
              <a:defRPr sz="2400" b="1">
                <a:solidFill>
                  <a:schemeClr val="dk1"/>
                </a:solidFill>
                <a:latin typeface="Fira Sans Extra Condensed"/>
                <a:ea typeface="Fira Sans Extra Condensed"/>
                <a:cs typeface="Fira Sans Extra Condensed"/>
                <a:sym typeface="Fira Sans Extra Condensed"/>
              </a:defRPr>
            </a:lvl6pPr>
            <a:lvl7pPr lvl="6" algn="ctr" rtl="0">
              <a:spcBef>
                <a:spcPts val="0"/>
              </a:spcBef>
              <a:spcAft>
                <a:spcPts val="0"/>
              </a:spcAft>
              <a:buClr>
                <a:schemeClr val="dk1"/>
              </a:buClr>
              <a:buSzPts val="2400"/>
              <a:buFont typeface="Fira Sans Extra Condensed"/>
              <a:buNone/>
              <a:defRPr sz="2400" b="1">
                <a:solidFill>
                  <a:schemeClr val="dk1"/>
                </a:solidFill>
                <a:latin typeface="Fira Sans Extra Condensed"/>
                <a:ea typeface="Fira Sans Extra Condensed"/>
                <a:cs typeface="Fira Sans Extra Condensed"/>
                <a:sym typeface="Fira Sans Extra Condensed"/>
              </a:defRPr>
            </a:lvl7pPr>
            <a:lvl8pPr lvl="7" algn="ctr" rtl="0">
              <a:spcBef>
                <a:spcPts val="0"/>
              </a:spcBef>
              <a:spcAft>
                <a:spcPts val="0"/>
              </a:spcAft>
              <a:buClr>
                <a:schemeClr val="dk1"/>
              </a:buClr>
              <a:buSzPts val="2400"/>
              <a:buFont typeface="Fira Sans Extra Condensed"/>
              <a:buNone/>
              <a:defRPr sz="2400" b="1">
                <a:solidFill>
                  <a:schemeClr val="dk1"/>
                </a:solidFill>
                <a:latin typeface="Fira Sans Extra Condensed"/>
                <a:ea typeface="Fira Sans Extra Condensed"/>
                <a:cs typeface="Fira Sans Extra Condensed"/>
                <a:sym typeface="Fira Sans Extra Condensed"/>
              </a:defRPr>
            </a:lvl8pPr>
            <a:lvl9pPr lvl="8" algn="ctr" rtl="0">
              <a:spcBef>
                <a:spcPts val="0"/>
              </a:spcBef>
              <a:spcAft>
                <a:spcPts val="0"/>
              </a:spcAft>
              <a:buClr>
                <a:schemeClr val="dk1"/>
              </a:buClr>
              <a:buSzPts val="2400"/>
              <a:buFont typeface="Fira Sans Extra Condensed"/>
              <a:buNone/>
              <a:defRPr sz="2400" b="1">
                <a:solidFill>
                  <a:schemeClr val="dk1"/>
                </a:solidFill>
                <a:latin typeface="Fira Sans Extra Condensed"/>
                <a:ea typeface="Fira Sans Extra Condensed"/>
                <a:cs typeface="Fira Sans Extra Condensed"/>
                <a:sym typeface="Fira Sans Extra Condensed"/>
              </a:defRPr>
            </a:lvl9pPr>
          </a:lstStyle>
          <a:p>
            <a:endParaRPr/>
          </a:p>
        </p:txBody>
      </p:sp>
      <p:grpSp>
        <p:nvGrpSpPr>
          <p:cNvPr id="76" name="Google Shape;76;p13"/>
          <p:cNvGrpSpPr/>
          <p:nvPr/>
        </p:nvGrpSpPr>
        <p:grpSpPr>
          <a:xfrm>
            <a:off x="-954705" y="-138912"/>
            <a:ext cx="10262169" cy="7224231"/>
            <a:chOff x="-954705" y="-138912"/>
            <a:chExt cx="10262169" cy="7224231"/>
          </a:xfrm>
        </p:grpSpPr>
        <p:grpSp>
          <p:nvGrpSpPr>
            <p:cNvPr id="77" name="Google Shape;77;p13"/>
            <p:cNvGrpSpPr/>
            <p:nvPr/>
          </p:nvGrpSpPr>
          <p:grpSpPr>
            <a:xfrm>
              <a:off x="-954705" y="-138912"/>
              <a:ext cx="10123666" cy="7224231"/>
              <a:chOff x="-954705" y="-138912"/>
              <a:chExt cx="10123666" cy="7224231"/>
            </a:xfrm>
          </p:grpSpPr>
          <p:sp>
            <p:nvSpPr>
              <p:cNvPr id="78" name="Google Shape;78;p13"/>
              <p:cNvSpPr/>
              <p:nvPr/>
            </p:nvSpPr>
            <p:spPr>
              <a:xfrm rot="-8465218">
                <a:off x="-1066380" y="4811221"/>
                <a:ext cx="4123634" cy="1101161"/>
              </a:xfrm>
              <a:custGeom>
                <a:avLst/>
                <a:gdLst/>
                <a:ahLst/>
                <a:cxnLst/>
                <a:rect l="l" t="t" r="r" b="b"/>
                <a:pathLst>
                  <a:path w="1930" h="515" extrusionOk="0">
                    <a:moveTo>
                      <a:pt x="1930" y="0"/>
                    </a:moveTo>
                    <a:cubicBezTo>
                      <a:pt x="0" y="0"/>
                      <a:pt x="0" y="0"/>
                      <a:pt x="0" y="0"/>
                    </a:cubicBezTo>
                    <a:cubicBezTo>
                      <a:pt x="11" y="11"/>
                      <a:pt x="23" y="21"/>
                      <a:pt x="36" y="29"/>
                    </a:cubicBezTo>
                    <a:cubicBezTo>
                      <a:pt x="117" y="80"/>
                      <a:pt x="341" y="36"/>
                      <a:pt x="480" y="161"/>
                    </a:cubicBezTo>
                    <a:cubicBezTo>
                      <a:pt x="522" y="198"/>
                      <a:pt x="555" y="245"/>
                      <a:pt x="588" y="291"/>
                    </a:cubicBezTo>
                    <a:cubicBezTo>
                      <a:pt x="621" y="337"/>
                      <a:pt x="655" y="383"/>
                      <a:pt x="700" y="416"/>
                    </a:cubicBezTo>
                    <a:cubicBezTo>
                      <a:pt x="753" y="455"/>
                      <a:pt x="805" y="469"/>
                      <a:pt x="858" y="469"/>
                    </a:cubicBezTo>
                    <a:cubicBezTo>
                      <a:pt x="976" y="469"/>
                      <a:pt x="1095" y="396"/>
                      <a:pt x="1209" y="354"/>
                    </a:cubicBezTo>
                    <a:cubicBezTo>
                      <a:pt x="1250" y="339"/>
                      <a:pt x="1293" y="331"/>
                      <a:pt x="1336" y="331"/>
                    </a:cubicBezTo>
                    <a:cubicBezTo>
                      <a:pt x="1388" y="331"/>
                      <a:pt x="1441" y="343"/>
                      <a:pt x="1492" y="366"/>
                    </a:cubicBezTo>
                    <a:cubicBezTo>
                      <a:pt x="1558" y="395"/>
                      <a:pt x="1664" y="515"/>
                      <a:pt x="1804" y="515"/>
                    </a:cubicBezTo>
                    <a:cubicBezTo>
                      <a:pt x="1842" y="515"/>
                      <a:pt x="1883" y="506"/>
                      <a:pt x="1926" y="484"/>
                    </a:cubicBezTo>
                    <a:cubicBezTo>
                      <a:pt x="1930" y="0"/>
                      <a:pt x="1930" y="0"/>
                      <a:pt x="1930" y="0"/>
                    </a:cubicBezTo>
                  </a:path>
                </a:pathLst>
              </a:custGeom>
              <a:solidFill>
                <a:srgbClr val="735B7D">
                  <a:alpha val="19620"/>
                </a:srgbClr>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rgbClr val="000000"/>
                  </a:solidFill>
                  <a:latin typeface="Arial"/>
                  <a:ea typeface="Arial"/>
                  <a:cs typeface="Arial"/>
                  <a:sym typeface="Arial"/>
                </a:endParaRPr>
              </a:p>
            </p:txBody>
          </p:sp>
          <p:sp>
            <p:nvSpPr>
              <p:cNvPr id="79" name="Google Shape;79;p13"/>
              <p:cNvSpPr/>
              <p:nvPr/>
            </p:nvSpPr>
            <p:spPr>
              <a:xfrm>
                <a:off x="7594163" y="-138912"/>
                <a:ext cx="1574799" cy="1217613"/>
              </a:xfrm>
              <a:custGeom>
                <a:avLst/>
                <a:gdLst/>
                <a:ahLst/>
                <a:cxnLst/>
                <a:rect l="l" t="t" r="r" b="b"/>
                <a:pathLst>
                  <a:path w="1535" h="1186" extrusionOk="0">
                    <a:moveTo>
                      <a:pt x="1535" y="0"/>
                    </a:moveTo>
                    <a:cubicBezTo>
                      <a:pt x="0" y="0"/>
                      <a:pt x="0" y="0"/>
                      <a:pt x="0" y="0"/>
                    </a:cubicBezTo>
                    <a:cubicBezTo>
                      <a:pt x="11" y="163"/>
                      <a:pt x="148" y="250"/>
                      <a:pt x="343" y="255"/>
                    </a:cubicBezTo>
                    <a:cubicBezTo>
                      <a:pt x="461" y="258"/>
                      <a:pt x="574" y="208"/>
                      <a:pt x="691" y="215"/>
                    </a:cubicBezTo>
                    <a:cubicBezTo>
                      <a:pt x="809" y="221"/>
                      <a:pt x="934" y="290"/>
                      <a:pt x="968" y="403"/>
                    </a:cubicBezTo>
                    <a:cubicBezTo>
                      <a:pt x="995" y="493"/>
                      <a:pt x="958" y="605"/>
                      <a:pt x="1019" y="678"/>
                    </a:cubicBezTo>
                    <a:cubicBezTo>
                      <a:pt x="1082" y="753"/>
                      <a:pt x="1212" y="734"/>
                      <a:pt x="1282" y="804"/>
                    </a:cubicBezTo>
                    <a:cubicBezTo>
                      <a:pt x="1345" y="868"/>
                      <a:pt x="1330" y="975"/>
                      <a:pt x="1365" y="1058"/>
                    </a:cubicBezTo>
                    <a:cubicBezTo>
                      <a:pt x="1394" y="1127"/>
                      <a:pt x="1462" y="1174"/>
                      <a:pt x="1535" y="1186"/>
                    </a:cubicBezTo>
                    <a:lnTo>
                      <a:pt x="1535" y="0"/>
                    </a:lnTo>
                    <a:close/>
                  </a:path>
                </a:pathLst>
              </a:custGeom>
              <a:solidFill>
                <a:srgbClr val="735B7D">
                  <a:alpha val="19620"/>
                </a:srgbClr>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rgbClr val="000000"/>
                  </a:solidFill>
                  <a:latin typeface="Arial"/>
                  <a:ea typeface="Arial"/>
                  <a:cs typeface="Arial"/>
                  <a:sym typeface="Arial"/>
                </a:endParaRPr>
              </a:p>
            </p:txBody>
          </p:sp>
        </p:grpSp>
        <p:grpSp>
          <p:nvGrpSpPr>
            <p:cNvPr id="80" name="Google Shape;80;p13"/>
            <p:cNvGrpSpPr/>
            <p:nvPr/>
          </p:nvGrpSpPr>
          <p:grpSpPr>
            <a:xfrm>
              <a:off x="-179139" y="-138894"/>
              <a:ext cx="9486604" cy="5497431"/>
              <a:chOff x="-179139" y="-138894"/>
              <a:chExt cx="9486604" cy="5497431"/>
            </a:xfrm>
          </p:grpSpPr>
          <p:sp>
            <p:nvSpPr>
              <p:cNvPr id="81" name="Google Shape;81;p13"/>
              <p:cNvSpPr/>
              <p:nvPr/>
            </p:nvSpPr>
            <p:spPr>
              <a:xfrm rot="-620006">
                <a:off x="8496687" y="-80362"/>
                <a:ext cx="735012" cy="911224"/>
              </a:xfrm>
              <a:custGeom>
                <a:avLst/>
                <a:gdLst/>
                <a:ahLst/>
                <a:cxnLst/>
                <a:rect l="l" t="t" r="r" b="b"/>
                <a:pathLst>
                  <a:path w="717" h="888" extrusionOk="0">
                    <a:moveTo>
                      <a:pt x="717" y="0"/>
                    </a:moveTo>
                    <a:cubicBezTo>
                      <a:pt x="0" y="0"/>
                      <a:pt x="0" y="0"/>
                      <a:pt x="0" y="0"/>
                    </a:cubicBezTo>
                    <a:cubicBezTo>
                      <a:pt x="0" y="0"/>
                      <a:pt x="0" y="0"/>
                      <a:pt x="0" y="0"/>
                    </a:cubicBezTo>
                    <a:cubicBezTo>
                      <a:pt x="0" y="0"/>
                      <a:pt x="0" y="0"/>
                      <a:pt x="0" y="0"/>
                    </a:cubicBezTo>
                    <a:cubicBezTo>
                      <a:pt x="2" y="0"/>
                      <a:pt x="3" y="0"/>
                      <a:pt x="5" y="1"/>
                    </a:cubicBezTo>
                    <a:cubicBezTo>
                      <a:pt x="123" y="7"/>
                      <a:pt x="251" y="65"/>
                      <a:pt x="285" y="178"/>
                    </a:cubicBezTo>
                    <a:cubicBezTo>
                      <a:pt x="312" y="269"/>
                      <a:pt x="275" y="380"/>
                      <a:pt x="336" y="453"/>
                    </a:cubicBezTo>
                    <a:cubicBezTo>
                      <a:pt x="399" y="529"/>
                      <a:pt x="529" y="509"/>
                      <a:pt x="599" y="579"/>
                    </a:cubicBezTo>
                    <a:cubicBezTo>
                      <a:pt x="662" y="643"/>
                      <a:pt x="647" y="750"/>
                      <a:pt x="682" y="833"/>
                    </a:cubicBezTo>
                    <a:cubicBezTo>
                      <a:pt x="691" y="854"/>
                      <a:pt x="703" y="872"/>
                      <a:pt x="717" y="888"/>
                    </a:cubicBezTo>
                    <a:lnTo>
                      <a:pt x="717" y="0"/>
                    </a:lnTo>
                    <a:close/>
                  </a:path>
                </a:pathLst>
              </a:custGeom>
              <a:solidFill>
                <a:srgbClr val="735B7D">
                  <a:alpha val="33540"/>
                </a:srgbClr>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rgbClr val="000000"/>
                  </a:solidFill>
                  <a:latin typeface="Arial"/>
                  <a:ea typeface="Arial"/>
                  <a:cs typeface="Arial"/>
                  <a:sym typeface="Arial"/>
                </a:endParaRPr>
              </a:p>
            </p:txBody>
          </p:sp>
          <p:sp>
            <p:nvSpPr>
              <p:cNvPr id="82" name="Google Shape;82;p13"/>
              <p:cNvSpPr/>
              <p:nvPr/>
            </p:nvSpPr>
            <p:spPr>
              <a:xfrm rot="4978308" flipH="1">
                <a:off x="-161554" y="4353919"/>
                <a:ext cx="992185" cy="912812"/>
              </a:xfrm>
              <a:custGeom>
                <a:avLst/>
                <a:gdLst/>
                <a:ahLst/>
                <a:cxnLst/>
                <a:rect l="l" t="t" r="r" b="b"/>
                <a:pathLst>
                  <a:path w="968" h="890" extrusionOk="0">
                    <a:moveTo>
                      <a:pt x="0" y="890"/>
                    </a:moveTo>
                    <a:cubicBezTo>
                      <a:pt x="968" y="890"/>
                      <a:pt x="968" y="890"/>
                      <a:pt x="968" y="890"/>
                    </a:cubicBezTo>
                    <a:cubicBezTo>
                      <a:pt x="963" y="739"/>
                      <a:pt x="866" y="588"/>
                      <a:pt x="638" y="565"/>
                    </a:cubicBezTo>
                    <a:cubicBezTo>
                      <a:pt x="387" y="538"/>
                      <a:pt x="371" y="413"/>
                      <a:pt x="290" y="217"/>
                    </a:cubicBezTo>
                    <a:cubicBezTo>
                      <a:pt x="215" y="34"/>
                      <a:pt x="63" y="4"/>
                      <a:pt x="0" y="0"/>
                    </a:cubicBezTo>
                    <a:lnTo>
                      <a:pt x="0" y="890"/>
                    </a:lnTo>
                    <a:close/>
                  </a:path>
                </a:pathLst>
              </a:custGeom>
              <a:solidFill>
                <a:srgbClr val="735B7D">
                  <a:alpha val="33540"/>
                </a:srgbClr>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rgbClr val="000000"/>
                  </a:solidFill>
                  <a:latin typeface="Arial"/>
                  <a:ea typeface="Arial"/>
                  <a:cs typeface="Arial"/>
                  <a:sym typeface="Arial"/>
                </a:endParaRPr>
              </a:p>
            </p:txBody>
          </p:sp>
        </p:grpSp>
      </p:grpSp>
      <p:grpSp>
        <p:nvGrpSpPr>
          <p:cNvPr id="83" name="Google Shape;83;p13"/>
          <p:cNvGrpSpPr/>
          <p:nvPr/>
        </p:nvGrpSpPr>
        <p:grpSpPr>
          <a:xfrm>
            <a:off x="-264391" y="-196855"/>
            <a:ext cx="9645658" cy="5693360"/>
            <a:chOff x="-264391" y="-196855"/>
            <a:chExt cx="9645658" cy="5693360"/>
          </a:xfrm>
        </p:grpSpPr>
        <p:sp>
          <p:nvSpPr>
            <p:cNvPr id="84" name="Google Shape;84;p13"/>
            <p:cNvSpPr/>
            <p:nvPr/>
          </p:nvSpPr>
          <p:spPr>
            <a:xfrm rot="-228769">
              <a:off x="7494463" y="-137203"/>
              <a:ext cx="1841502" cy="1423828"/>
            </a:xfrm>
            <a:custGeom>
              <a:avLst/>
              <a:gdLst/>
              <a:ahLst/>
              <a:cxnLst/>
              <a:rect l="l" t="t" r="r" b="b"/>
              <a:pathLst>
                <a:path w="1535" h="1186" extrusionOk="0">
                  <a:moveTo>
                    <a:pt x="1535" y="0"/>
                  </a:moveTo>
                  <a:cubicBezTo>
                    <a:pt x="0" y="0"/>
                    <a:pt x="0" y="0"/>
                    <a:pt x="0" y="0"/>
                  </a:cubicBezTo>
                  <a:cubicBezTo>
                    <a:pt x="11" y="163"/>
                    <a:pt x="148" y="250"/>
                    <a:pt x="343" y="255"/>
                  </a:cubicBezTo>
                  <a:cubicBezTo>
                    <a:pt x="461" y="258"/>
                    <a:pt x="574" y="208"/>
                    <a:pt x="691" y="215"/>
                  </a:cubicBezTo>
                  <a:cubicBezTo>
                    <a:pt x="809" y="221"/>
                    <a:pt x="934" y="290"/>
                    <a:pt x="968" y="403"/>
                  </a:cubicBezTo>
                  <a:cubicBezTo>
                    <a:pt x="995" y="493"/>
                    <a:pt x="958" y="605"/>
                    <a:pt x="1019" y="678"/>
                  </a:cubicBezTo>
                  <a:cubicBezTo>
                    <a:pt x="1082" y="753"/>
                    <a:pt x="1212" y="734"/>
                    <a:pt x="1282" y="804"/>
                  </a:cubicBezTo>
                  <a:cubicBezTo>
                    <a:pt x="1345" y="868"/>
                    <a:pt x="1330" y="975"/>
                    <a:pt x="1365" y="1058"/>
                  </a:cubicBezTo>
                  <a:cubicBezTo>
                    <a:pt x="1394" y="1127"/>
                    <a:pt x="1462" y="1174"/>
                    <a:pt x="1535" y="1186"/>
                  </a:cubicBezTo>
                  <a:lnTo>
                    <a:pt x="1535" y="0"/>
                  </a:lnTo>
                  <a:close/>
                </a:path>
              </a:pathLst>
            </a:custGeom>
            <a:noFill/>
            <a:ln w="9525" cap="flat" cmpd="sng">
              <a:solidFill>
                <a:schemeClr val="dk2"/>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rgbClr val="000000"/>
                </a:solidFill>
                <a:latin typeface="Arial"/>
                <a:ea typeface="Arial"/>
                <a:cs typeface="Arial"/>
                <a:sym typeface="Arial"/>
              </a:endParaRPr>
            </a:p>
          </p:txBody>
        </p:sp>
        <p:sp>
          <p:nvSpPr>
            <p:cNvPr id="85" name="Google Shape;85;p13"/>
            <p:cNvSpPr/>
            <p:nvPr/>
          </p:nvSpPr>
          <p:spPr>
            <a:xfrm rot="4978301" flipH="1">
              <a:off x="-240400" y="4126350"/>
              <a:ext cx="1353193" cy="1244953"/>
            </a:xfrm>
            <a:custGeom>
              <a:avLst/>
              <a:gdLst/>
              <a:ahLst/>
              <a:cxnLst/>
              <a:rect l="l" t="t" r="r" b="b"/>
              <a:pathLst>
                <a:path w="968" h="890" extrusionOk="0">
                  <a:moveTo>
                    <a:pt x="0" y="890"/>
                  </a:moveTo>
                  <a:cubicBezTo>
                    <a:pt x="968" y="890"/>
                    <a:pt x="968" y="890"/>
                    <a:pt x="968" y="890"/>
                  </a:cubicBezTo>
                  <a:cubicBezTo>
                    <a:pt x="963" y="739"/>
                    <a:pt x="866" y="588"/>
                    <a:pt x="638" y="565"/>
                  </a:cubicBezTo>
                  <a:cubicBezTo>
                    <a:pt x="387" y="538"/>
                    <a:pt x="371" y="413"/>
                    <a:pt x="290" y="217"/>
                  </a:cubicBezTo>
                  <a:cubicBezTo>
                    <a:pt x="215" y="34"/>
                    <a:pt x="63" y="4"/>
                    <a:pt x="0" y="0"/>
                  </a:cubicBezTo>
                  <a:lnTo>
                    <a:pt x="0" y="890"/>
                  </a:lnTo>
                  <a:close/>
                </a:path>
              </a:pathLst>
            </a:custGeom>
            <a:noFill/>
            <a:ln w="9525" cap="flat" cmpd="sng">
              <a:solidFill>
                <a:schemeClr val="dk2"/>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rgbClr val="000000"/>
                </a:solidFill>
                <a:latin typeface="Arial"/>
                <a:ea typeface="Arial"/>
                <a:cs typeface="Arial"/>
                <a:sym typeface="Arial"/>
              </a:endParaRPr>
            </a:p>
          </p:txBody>
        </p:sp>
      </p:gr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Title only 2">
  <p:cSld name="TITLE_ONLY_2">
    <p:spTree>
      <p:nvGrpSpPr>
        <p:cNvPr id="1" name="Shape 86"/>
        <p:cNvGrpSpPr/>
        <p:nvPr/>
      </p:nvGrpSpPr>
      <p:grpSpPr>
        <a:xfrm>
          <a:off x="0" y="0"/>
          <a:ext cx="0" cy="0"/>
          <a:chOff x="0" y="0"/>
          <a:chExt cx="0" cy="0"/>
        </a:xfrm>
      </p:grpSpPr>
      <p:sp>
        <p:nvSpPr>
          <p:cNvPr id="87" name="Google Shape;87;p14"/>
          <p:cNvSpPr txBox="1">
            <a:spLocks noGrp="1"/>
          </p:cNvSpPr>
          <p:nvPr>
            <p:ph type="title"/>
          </p:nvPr>
        </p:nvSpPr>
        <p:spPr>
          <a:xfrm>
            <a:off x="452550" y="411475"/>
            <a:ext cx="8238900" cy="561600"/>
          </a:xfrm>
          <a:prstGeom prst="rect">
            <a:avLst/>
          </a:prstGeom>
          <a:ln>
            <a:noFill/>
          </a:ln>
        </p:spPr>
        <p:txBody>
          <a:bodyPr spcFirstLastPara="1" wrap="square" lIns="91425" tIns="91425" rIns="91425" bIns="91425" anchor="t" anchorCtr="0">
            <a:noAutofit/>
          </a:bodyPr>
          <a:lstStyle>
            <a:lvl1pPr lvl="0" algn="ctr" rtl="0">
              <a:spcBef>
                <a:spcPts val="0"/>
              </a:spcBef>
              <a:spcAft>
                <a:spcPts val="0"/>
              </a:spcAft>
              <a:buClr>
                <a:schemeClr val="dk1"/>
              </a:buClr>
              <a:buSzPts val="2400"/>
              <a:buFont typeface="Fira Sans Extra Condensed"/>
              <a:buNone/>
              <a:defRPr sz="2400" b="1">
                <a:solidFill>
                  <a:schemeClr val="dk1"/>
                </a:solidFill>
              </a:defRPr>
            </a:lvl1pPr>
            <a:lvl2pPr lvl="1" algn="ctr" rtl="0">
              <a:spcBef>
                <a:spcPts val="0"/>
              </a:spcBef>
              <a:spcAft>
                <a:spcPts val="0"/>
              </a:spcAft>
              <a:buClr>
                <a:schemeClr val="dk1"/>
              </a:buClr>
              <a:buSzPts val="2400"/>
              <a:buFont typeface="Fira Sans Extra Condensed"/>
              <a:buNone/>
              <a:defRPr sz="2400" b="1">
                <a:solidFill>
                  <a:schemeClr val="dk1"/>
                </a:solidFill>
                <a:latin typeface="Fira Sans Extra Condensed"/>
                <a:ea typeface="Fira Sans Extra Condensed"/>
                <a:cs typeface="Fira Sans Extra Condensed"/>
                <a:sym typeface="Fira Sans Extra Condensed"/>
              </a:defRPr>
            </a:lvl2pPr>
            <a:lvl3pPr lvl="2" algn="ctr" rtl="0">
              <a:spcBef>
                <a:spcPts val="0"/>
              </a:spcBef>
              <a:spcAft>
                <a:spcPts val="0"/>
              </a:spcAft>
              <a:buClr>
                <a:schemeClr val="dk1"/>
              </a:buClr>
              <a:buSzPts val="2400"/>
              <a:buFont typeface="Fira Sans Extra Condensed"/>
              <a:buNone/>
              <a:defRPr sz="2400" b="1">
                <a:solidFill>
                  <a:schemeClr val="dk1"/>
                </a:solidFill>
                <a:latin typeface="Fira Sans Extra Condensed"/>
                <a:ea typeface="Fira Sans Extra Condensed"/>
                <a:cs typeface="Fira Sans Extra Condensed"/>
                <a:sym typeface="Fira Sans Extra Condensed"/>
              </a:defRPr>
            </a:lvl3pPr>
            <a:lvl4pPr lvl="3" algn="ctr" rtl="0">
              <a:spcBef>
                <a:spcPts val="0"/>
              </a:spcBef>
              <a:spcAft>
                <a:spcPts val="0"/>
              </a:spcAft>
              <a:buClr>
                <a:schemeClr val="dk1"/>
              </a:buClr>
              <a:buSzPts val="2400"/>
              <a:buFont typeface="Fira Sans Extra Condensed"/>
              <a:buNone/>
              <a:defRPr sz="2400" b="1">
                <a:solidFill>
                  <a:schemeClr val="dk1"/>
                </a:solidFill>
                <a:latin typeface="Fira Sans Extra Condensed"/>
                <a:ea typeface="Fira Sans Extra Condensed"/>
                <a:cs typeface="Fira Sans Extra Condensed"/>
                <a:sym typeface="Fira Sans Extra Condensed"/>
              </a:defRPr>
            </a:lvl4pPr>
            <a:lvl5pPr lvl="4" algn="ctr" rtl="0">
              <a:spcBef>
                <a:spcPts val="0"/>
              </a:spcBef>
              <a:spcAft>
                <a:spcPts val="0"/>
              </a:spcAft>
              <a:buClr>
                <a:schemeClr val="dk1"/>
              </a:buClr>
              <a:buSzPts val="2400"/>
              <a:buFont typeface="Fira Sans Extra Condensed"/>
              <a:buNone/>
              <a:defRPr sz="2400" b="1">
                <a:solidFill>
                  <a:schemeClr val="dk1"/>
                </a:solidFill>
                <a:latin typeface="Fira Sans Extra Condensed"/>
                <a:ea typeface="Fira Sans Extra Condensed"/>
                <a:cs typeface="Fira Sans Extra Condensed"/>
                <a:sym typeface="Fira Sans Extra Condensed"/>
              </a:defRPr>
            </a:lvl5pPr>
            <a:lvl6pPr lvl="5" algn="ctr" rtl="0">
              <a:spcBef>
                <a:spcPts val="0"/>
              </a:spcBef>
              <a:spcAft>
                <a:spcPts val="0"/>
              </a:spcAft>
              <a:buClr>
                <a:schemeClr val="dk1"/>
              </a:buClr>
              <a:buSzPts val="2400"/>
              <a:buFont typeface="Fira Sans Extra Condensed"/>
              <a:buNone/>
              <a:defRPr sz="2400" b="1">
                <a:solidFill>
                  <a:schemeClr val="dk1"/>
                </a:solidFill>
                <a:latin typeface="Fira Sans Extra Condensed"/>
                <a:ea typeface="Fira Sans Extra Condensed"/>
                <a:cs typeface="Fira Sans Extra Condensed"/>
                <a:sym typeface="Fira Sans Extra Condensed"/>
              </a:defRPr>
            </a:lvl6pPr>
            <a:lvl7pPr lvl="6" algn="ctr" rtl="0">
              <a:spcBef>
                <a:spcPts val="0"/>
              </a:spcBef>
              <a:spcAft>
                <a:spcPts val="0"/>
              </a:spcAft>
              <a:buClr>
                <a:schemeClr val="dk1"/>
              </a:buClr>
              <a:buSzPts val="2400"/>
              <a:buFont typeface="Fira Sans Extra Condensed"/>
              <a:buNone/>
              <a:defRPr sz="2400" b="1">
                <a:solidFill>
                  <a:schemeClr val="dk1"/>
                </a:solidFill>
                <a:latin typeface="Fira Sans Extra Condensed"/>
                <a:ea typeface="Fira Sans Extra Condensed"/>
                <a:cs typeface="Fira Sans Extra Condensed"/>
                <a:sym typeface="Fira Sans Extra Condensed"/>
              </a:defRPr>
            </a:lvl7pPr>
            <a:lvl8pPr lvl="7" algn="ctr" rtl="0">
              <a:spcBef>
                <a:spcPts val="0"/>
              </a:spcBef>
              <a:spcAft>
                <a:spcPts val="0"/>
              </a:spcAft>
              <a:buClr>
                <a:schemeClr val="dk1"/>
              </a:buClr>
              <a:buSzPts val="2400"/>
              <a:buFont typeface="Fira Sans Extra Condensed"/>
              <a:buNone/>
              <a:defRPr sz="2400" b="1">
                <a:solidFill>
                  <a:schemeClr val="dk1"/>
                </a:solidFill>
                <a:latin typeface="Fira Sans Extra Condensed"/>
                <a:ea typeface="Fira Sans Extra Condensed"/>
                <a:cs typeface="Fira Sans Extra Condensed"/>
                <a:sym typeface="Fira Sans Extra Condensed"/>
              </a:defRPr>
            </a:lvl8pPr>
            <a:lvl9pPr lvl="8" algn="ctr" rtl="0">
              <a:spcBef>
                <a:spcPts val="0"/>
              </a:spcBef>
              <a:spcAft>
                <a:spcPts val="0"/>
              </a:spcAft>
              <a:buClr>
                <a:schemeClr val="dk1"/>
              </a:buClr>
              <a:buSzPts val="2400"/>
              <a:buFont typeface="Fira Sans Extra Condensed"/>
              <a:buNone/>
              <a:defRPr sz="2400" b="1">
                <a:solidFill>
                  <a:schemeClr val="dk1"/>
                </a:solidFill>
                <a:latin typeface="Fira Sans Extra Condensed"/>
                <a:ea typeface="Fira Sans Extra Condensed"/>
                <a:cs typeface="Fira Sans Extra Condensed"/>
                <a:sym typeface="Fira Sans Extra Condensed"/>
              </a:defRPr>
            </a:lvl9pPr>
          </a:lstStyle>
          <a:p>
            <a:endParaRPr/>
          </a:p>
        </p:txBody>
      </p:sp>
      <p:grpSp>
        <p:nvGrpSpPr>
          <p:cNvPr id="88" name="Google Shape;88;p14"/>
          <p:cNvGrpSpPr/>
          <p:nvPr/>
        </p:nvGrpSpPr>
        <p:grpSpPr>
          <a:xfrm>
            <a:off x="-223493" y="-528115"/>
            <a:ext cx="10125207" cy="5818745"/>
            <a:chOff x="-223493" y="-528115"/>
            <a:chExt cx="10125207" cy="5818745"/>
          </a:xfrm>
        </p:grpSpPr>
        <p:pic>
          <p:nvPicPr>
            <p:cNvPr id="89" name="Google Shape;89;p14"/>
            <p:cNvPicPr preferRelativeResize="0"/>
            <p:nvPr/>
          </p:nvPicPr>
          <p:blipFill>
            <a:blip r:embed="rId2">
              <a:alphaModFix amt="37000"/>
            </a:blip>
            <a:stretch>
              <a:fillRect/>
            </a:stretch>
          </p:blipFill>
          <p:spPr>
            <a:xfrm rot="5400000">
              <a:off x="1998937" y="-2001112"/>
              <a:ext cx="5146150" cy="9145725"/>
            </a:xfrm>
            <a:prstGeom prst="rect">
              <a:avLst/>
            </a:prstGeom>
            <a:noFill/>
            <a:ln>
              <a:noFill/>
            </a:ln>
          </p:spPr>
        </p:pic>
        <p:grpSp>
          <p:nvGrpSpPr>
            <p:cNvPr id="90" name="Google Shape;90;p14"/>
            <p:cNvGrpSpPr/>
            <p:nvPr/>
          </p:nvGrpSpPr>
          <p:grpSpPr>
            <a:xfrm>
              <a:off x="-223493" y="-528115"/>
              <a:ext cx="10125207" cy="5818745"/>
              <a:chOff x="-223493" y="-528115"/>
              <a:chExt cx="10125207" cy="5818745"/>
            </a:xfrm>
          </p:grpSpPr>
          <p:sp>
            <p:nvSpPr>
              <p:cNvPr id="91" name="Google Shape;91;p14"/>
              <p:cNvSpPr/>
              <p:nvPr/>
            </p:nvSpPr>
            <p:spPr>
              <a:xfrm flipH="1">
                <a:off x="7490176" y="4182555"/>
                <a:ext cx="2411538" cy="1108075"/>
              </a:xfrm>
              <a:custGeom>
                <a:avLst/>
                <a:gdLst/>
                <a:ahLst/>
                <a:cxnLst/>
                <a:rect l="l" t="t" r="r" b="b"/>
                <a:pathLst>
                  <a:path w="1624" h="746" extrusionOk="0">
                    <a:moveTo>
                      <a:pt x="0" y="746"/>
                    </a:moveTo>
                    <a:cubicBezTo>
                      <a:pt x="1624" y="746"/>
                      <a:pt x="1624" y="746"/>
                      <a:pt x="1624" y="746"/>
                    </a:cubicBezTo>
                    <a:cubicBezTo>
                      <a:pt x="1620" y="742"/>
                      <a:pt x="1616" y="738"/>
                      <a:pt x="1611" y="734"/>
                    </a:cubicBezTo>
                    <a:cubicBezTo>
                      <a:pt x="1551" y="685"/>
                      <a:pt x="1470" y="665"/>
                      <a:pt x="1394" y="643"/>
                    </a:cubicBezTo>
                    <a:cubicBezTo>
                      <a:pt x="1316" y="622"/>
                      <a:pt x="1256" y="599"/>
                      <a:pt x="1193" y="545"/>
                    </a:cubicBezTo>
                    <a:cubicBezTo>
                      <a:pt x="1135" y="495"/>
                      <a:pt x="1043" y="333"/>
                      <a:pt x="1003" y="295"/>
                    </a:cubicBezTo>
                    <a:cubicBezTo>
                      <a:pt x="852" y="149"/>
                      <a:pt x="663" y="216"/>
                      <a:pt x="489" y="249"/>
                    </a:cubicBezTo>
                    <a:cubicBezTo>
                      <a:pt x="389" y="267"/>
                      <a:pt x="289" y="254"/>
                      <a:pt x="202" y="200"/>
                    </a:cubicBezTo>
                    <a:cubicBezTo>
                      <a:pt x="125" y="151"/>
                      <a:pt x="45" y="83"/>
                      <a:pt x="7" y="0"/>
                    </a:cubicBezTo>
                    <a:cubicBezTo>
                      <a:pt x="0" y="70"/>
                      <a:pt x="0" y="70"/>
                      <a:pt x="0" y="70"/>
                    </a:cubicBezTo>
                    <a:lnTo>
                      <a:pt x="0" y="746"/>
                    </a:lnTo>
                    <a:close/>
                  </a:path>
                </a:pathLst>
              </a:custGeom>
              <a:solidFill>
                <a:srgbClr val="735B7D">
                  <a:alpha val="9490"/>
                </a:srgbClr>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rgbClr val="000000"/>
                  </a:solidFill>
                  <a:latin typeface="Arial"/>
                  <a:ea typeface="Arial"/>
                  <a:cs typeface="Arial"/>
                  <a:sym typeface="Arial"/>
                </a:endParaRPr>
              </a:p>
            </p:txBody>
          </p:sp>
          <p:sp>
            <p:nvSpPr>
              <p:cNvPr id="92" name="Google Shape;92;p14"/>
              <p:cNvSpPr/>
              <p:nvPr/>
            </p:nvSpPr>
            <p:spPr>
              <a:xfrm rot="481941">
                <a:off x="-91625" y="-419169"/>
                <a:ext cx="1700249" cy="2006788"/>
              </a:xfrm>
              <a:custGeom>
                <a:avLst/>
                <a:gdLst/>
                <a:ahLst/>
                <a:cxnLst/>
                <a:rect l="l" t="t" r="r" b="b"/>
                <a:pathLst>
                  <a:path w="1160" h="1369" extrusionOk="0">
                    <a:moveTo>
                      <a:pt x="0" y="0"/>
                    </a:moveTo>
                    <a:cubicBezTo>
                      <a:pt x="0" y="1369"/>
                      <a:pt x="0" y="1369"/>
                      <a:pt x="0" y="1369"/>
                    </a:cubicBezTo>
                    <a:cubicBezTo>
                      <a:pt x="7" y="1360"/>
                      <a:pt x="14" y="1351"/>
                      <a:pt x="18" y="1343"/>
                    </a:cubicBezTo>
                    <a:cubicBezTo>
                      <a:pt x="43" y="1295"/>
                      <a:pt x="43" y="1238"/>
                      <a:pt x="43" y="1184"/>
                    </a:cubicBezTo>
                    <a:cubicBezTo>
                      <a:pt x="44" y="1130"/>
                      <a:pt x="44" y="1074"/>
                      <a:pt x="70" y="1026"/>
                    </a:cubicBezTo>
                    <a:cubicBezTo>
                      <a:pt x="105" y="960"/>
                      <a:pt x="180" y="926"/>
                      <a:pt x="252" y="905"/>
                    </a:cubicBezTo>
                    <a:cubicBezTo>
                      <a:pt x="324" y="884"/>
                      <a:pt x="400" y="870"/>
                      <a:pt x="461" y="826"/>
                    </a:cubicBezTo>
                    <a:cubicBezTo>
                      <a:pt x="632" y="705"/>
                      <a:pt x="579" y="450"/>
                      <a:pt x="728" y="310"/>
                    </a:cubicBezTo>
                    <a:cubicBezTo>
                      <a:pt x="841" y="204"/>
                      <a:pt x="1093" y="189"/>
                      <a:pt x="1160" y="24"/>
                    </a:cubicBezTo>
                    <a:lnTo>
                      <a:pt x="0" y="0"/>
                    </a:lnTo>
                    <a:close/>
                  </a:path>
                </a:pathLst>
              </a:custGeom>
              <a:solidFill>
                <a:srgbClr val="735B7D">
                  <a:alpha val="9490"/>
                </a:srgbClr>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rgbClr val="000000"/>
                  </a:solidFill>
                  <a:latin typeface="Arial"/>
                  <a:ea typeface="Arial"/>
                  <a:cs typeface="Arial"/>
                  <a:sym typeface="Arial"/>
                </a:endParaRPr>
              </a:p>
            </p:txBody>
          </p:sp>
        </p:grpSp>
        <p:sp>
          <p:nvSpPr>
            <p:cNvPr id="93" name="Google Shape;93;p14"/>
            <p:cNvSpPr/>
            <p:nvPr/>
          </p:nvSpPr>
          <p:spPr>
            <a:xfrm>
              <a:off x="0" y="11"/>
              <a:ext cx="1373050" cy="722441"/>
            </a:xfrm>
            <a:custGeom>
              <a:avLst/>
              <a:gdLst/>
              <a:ahLst/>
              <a:cxnLst/>
              <a:rect l="l" t="t" r="r" b="b"/>
              <a:pathLst>
                <a:path w="1226" h="747" extrusionOk="0">
                  <a:moveTo>
                    <a:pt x="0" y="0"/>
                  </a:moveTo>
                  <a:cubicBezTo>
                    <a:pt x="0" y="747"/>
                    <a:pt x="0" y="747"/>
                    <a:pt x="0" y="747"/>
                  </a:cubicBezTo>
                  <a:cubicBezTo>
                    <a:pt x="18" y="743"/>
                    <a:pt x="35" y="736"/>
                    <a:pt x="51" y="727"/>
                  </a:cubicBezTo>
                  <a:cubicBezTo>
                    <a:pt x="112" y="691"/>
                    <a:pt x="156" y="629"/>
                    <a:pt x="196" y="567"/>
                  </a:cubicBezTo>
                  <a:cubicBezTo>
                    <a:pt x="235" y="506"/>
                    <a:pt x="273" y="440"/>
                    <a:pt x="327" y="393"/>
                  </a:cubicBezTo>
                  <a:cubicBezTo>
                    <a:pt x="400" y="329"/>
                    <a:pt x="496" y="304"/>
                    <a:pt x="590" y="295"/>
                  </a:cubicBezTo>
                  <a:cubicBezTo>
                    <a:pt x="684" y="287"/>
                    <a:pt x="779" y="293"/>
                    <a:pt x="873" y="284"/>
                  </a:cubicBezTo>
                  <a:cubicBezTo>
                    <a:pt x="967" y="275"/>
                    <a:pt x="1063" y="248"/>
                    <a:pt x="1135" y="183"/>
                  </a:cubicBezTo>
                  <a:cubicBezTo>
                    <a:pt x="1185" y="137"/>
                    <a:pt x="1221" y="69"/>
                    <a:pt x="1226" y="0"/>
                  </a:cubicBezTo>
                  <a:lnTo>
                    <a:pt x="0" y="0"/>
                  </a:lnTo>
                  <a:close/>
                </a:path>
              </a:pathLst>
            </a:custGeom>
            <a:solidFill>
              <a:srgbClr val="735B7D">
                <a:alpha val="29750"/>
              </a:srgbClr>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rgbClr val="000000"/>
                </a:solidFill>
                <a:latin typeface="Arial"/>
                <a:ea typeface="Arial"/>
                <a:cs typeface="Arial"/>
                <a:sym typeface="Arial"/>
              </a:endParaRPr>
            </a:p>
          </p:txBody>
        </p:sp>
      </p:grpSp>
      <p:grpSp>
        <p:nvGrpSpPr>
          <p:cNvPr id="94" name="Google Shape;94;p14"/>
          <p:cNvGrpSpPr/>
          <p:nvPr/>
        </p:nvGrpSpPr>
        <p:grpSpPr>
          <a:xfrm>
            <a:off x="-90225" y="-160425"/>
            <a:ext cx="9775650" cy="5755100"/>
            <a:chOff x="-90225" y="-160425"/>
            <a:chExt cx="9775650" cy="5755100"/>
          </a:xfrm>
        </p:grpSpPr>
        <p:sp>
          <p:nvSpPr>
            <p:cNvPr id="95" name="Google Shape;95;p14"/>
            <p:cNvSpPr/>
            <p:nvPr/>
          </p:nvSpPr>
          <p:spPr>
            <a:xfrm>
              <a:off x="-90225" y="-160425"/>
              <a:ext cx="1814750" cy="1183100"/>
            </a:xfrm>
            <a:custGeom>
              <a:avLst/>
              <a:gdLst/>
              <a:ahLst/>
              <a:cxnLst/>
              <a:rect l="l" t="t" r="r" b="b"/>
              <a:pathLst>
                <a:path w="72590" h="47324" extrusionOk="0">
                  <a:moveTo>
                    <a:pt x="0" y="47324"/>
                  </a:moveTo>
                  <a:cubicBezTo>
                    <a:pt x="6749" y="46360"/>
                    <a:pt x="13956" y="43153"/>
                    <a:pt x="18047" y="37699"/>
                  </a:cubicBezTo>
                  <a:cubicBezTo>
                    <a:pt x="20998" y="33764"/>
                    <a:pt x="23506" y="28698"/>
                    <a:pt x="28073" y="26871"/>
                  </a:cubicBezTo>
                  <a:cubicBezTo>
                    <a:pt x="36710" y="23416"/>
                    <a:pt x="46721" y="25517"/>
                    <a:pt x="55746" y="23261"/>
                  </a:cubicBezTo>
                  <a:cubicBezTo>
                    <a:pt x="65033" y="20939"/>
                    <a:pt x="72590" y="9573"/>
                    <a:pt x="72590" y="0"/>
                  </a:cubicBezTo>
                </a:path>
              </a:pathLst>
            </a:custGeom>
            <a:noFill/>
            <a:ln w="9525" cap="flat" cmpd="sng">
              <a:solidFill>
                <a:schemeClr val="lt2"/>
              </a:solidFill>
              <a:prstDash val="solid"/>
              <a:round/>
              <a:headEnd type="none" w="med" len="med"/>
              <a:tailEnd type="none" w="med" len="med"/>
            </a:ln>
          </p:spPr>
        </p:sp>
        <p:sp>
          <p:nvSpPr>
            <p:cNvPr id="96" name="Google Shape;96;p14"/>
            <p:cNvSpPr/>
            <p:nvPr/>
          </p:nvSpPr>
          <p:spPr>
            <a:xfrm>
              <a:off x="7599950" y="4160925"/>
              <a:ext cx="2085475" cy="1433750"/>
            </a:xfrm>
            <a:custGeom>
              <a:avLst/>
              <a:gdLst/>
              <a:ahLst/>
              <a:cxnLst/>
              <a:rect l="l" t="t" r="r" b="b"/>
              <a:pathLst>
                <a:path w="83419" h="57350" extrusionOk="0">
                  <a:moveTo>
                    <a:pt x="0" y="57350"/>
                  </a:moveTo>
                  <a:cubicBezTo>
                    <a:pt x="5596" y="50355"/>
                    <a:pt x="8431" y="40101"/>
                    <a:pt x="16443" y="36095"/>
                  </a:cubicBezTo>
                  <a:cubicBezTo>
                    <a:pt x="24653" y="31990"/>
                    <a:pt x="35104" y="34182"/>
                    <a:pt x="43314" y="30079"/>
                  </a:cubicBezTo>
                  <a:cubicBezTo>
                    <a:pt x="51308" y="26084"/>
                    <a:pt x="53192" y="15171"/>
                    <a:pt x="58554" y="8021"/>
                  </a:cubicBezTo>
                  <a:cubicBezTo>
                    <a:pt x="63779" y="1054"/>
                    <a:pt x="74710" y="0"/>
                    <a:pt x="83419" y="0"/>
                  </a:cubicBezTo>
                </a:path>
              </a:pathLst>
            </a:custGeom>
            <a:noFill/>
            <a:ln w="9525" cap="flat" cmpd="sng">
              <a:solidFill>
                <a:schemeClr val="lt2"/>
              </a:solidFill>
              <a:prstDash val="solid"/>
              <a:round/>
              <a:headEnd type="none" w="med" len="med"/>
              <a:tailEnd type="none" w="med" len="med"/>
            </a:ln>
          </p:spPr>
        </p:sp>
      </p:gr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Title only 3">
  <p:cSld name="TITLE_ONLY_3">
    <p:spTree>
      <p:nvGrpSpPr>
        <p:cNvPr id="1" name="Shape 97"/>
        <p:cNvGrpSpPr/>
        <p:nvPr/>
      </p:nvGrpSpPr>
      <p:grpSpPr>
        <a:xfrm>
          <a:off x="0" y="0"/>
          <a:ext cx="0" cy="0"/>
          <a:chOff x="0" y="0"/>
          <a:chExt cx="0" cy="0"/>
        </a:xfrm>
      </p:grpSpPr>
      <p:pic>
        <p:nvPicPr>
          <p:cNvPr id="98" name="Google Shape;98;p15"/>
          <p:cNvPicPr preferRelativeResize="0"/>
          <p:nvPr/>
        </p:nvPicPr>
        <p:blipFill>
          <a:blip r:embed="rId2">
            <a:alphaModFix amt="37000"/>
          </a:blip>
          <a:stretch>
            <a:fillRect/>
          </a:stretch>
        </p:blipFill>
        <p:spPr>
          <a:xfrm rot="5400000">
            <a:off x="1998937" y="-2001112"/>
            <a:ext cx="5146150" cy="9145725"/>
          </a:xfrm>
          <a:prstGeom prst="rect">
            <a:avLst/>
          </a:prstGeom>
          <a:noFill/>
          <a:ln>
            <a:noFill/>
          </a:ln>
        </p:spPr>
      </p:pic>
      <p:sp>
        <p:nvSpPr>
          <p:cNvPr id="99" name="Google Shape;99;p15"/>
          <p:cNvSpPr txBox="1">
            <a:spLocks noGrp="1"/>
          </p:cNvSpPr>
          <p:nvPr>
            <p:ph type="title"/>
          </p:nvPr>
        </p:nvSpPr>
        <p:spPr>
          <a:xfrm>
            <a:off x="452550" y="411475"/>
            <a:ext cx="8238900" cy="561600"/>
          </a:xfrm>
          <a:prstGeom prst="rect">
            <a:avLst/>
          </a:prstGeom>
          <a:ln>
            <a:noFill/>
          </a:ln>
        </p:spPr>
        <p:txBody>
          <a:bodyPr spcFirstLastPara="1" wrap="square" lIns="91425" tIns="91425" rIns="91425" bIns="91425" anchor="t" anchorCtr="0">
            <a:noAutofit/>
          </a:bodyPr>
          <a:lstStyle>
            <a:lvl1pPr lvl="0" algn="ctr" rtl="0">
              <a:spcBef>
                <a:spcPts val="0"/>
              </a:spcBef>
              <a:spcAft>
                <a:spcPts val="0"/>
              </a:spcAft>
              <a:buClr>
                <a:schemeClr val="dk1"/>
              </a:buClr>
              <a:buSzPts val="2400"/>
              <a:buFont typeface="Fira Sans Extra Condensed"/>
              <a:buNone/>
              <a:defRPr sz="2400" b="1">
                <a:solidFill>
                  <a:schemeClr val="dk1"/>
                </a:solidFill>
              </a:defRPr>
            </a:lvl1pPr>
            <a:lvl2pPr lvl="1" algn="ctr" rtl="0">
              <a:spcBef>
                <a:spcPts val="0"/>
              </a:spcBef>
              <a:spcAft>
                <a:spcPts val="0"/>
              </a:spcAft>
              <a:buClr>
                <a:schemeClr val="dk1"/>
              </a:buClr>
              <a:buSzPts val="2400"/>
              <a:buFont typeface="Fira Sans Extra Condensed"/>
              <a:buNone/>
              <a:defRPr sz="2400" b="1">
                <a:solidFill>
                  <a:schemeClr val="dk1"/>
                </a:solidFill>
                <a:latin typeface="Fira Sans Extra Condensed"/>
                <a:ea typeface="Fira Sans Extra Condensed"/>
                <a:cs typeface="Fira Sans Extra Condensed"/>
                <a:sym typeface="Fira Sans Extra Condensed"/>
              </a:defRPr>
            </a:lvl2pPr>
            <a:lvl3pPr lvl="2" algn="ctr" rtl="0">
              <a:spcBef>
                <a:spcPts val="0"/>
              </a:spcBef>
              <a:spcAft>
                <a:spcPts val="0"/>
              </a:spcAft>
              <a:buClr>
                <a:schemeClr val="dk1"/>
              </a:buClr>
              <a:buSzPts val="2400"/>
              <a:buFont typeface="Fira Sans Extra Condensed"/>
              <a:buNone/>
              <a:defRPr sz="2400" b="1">
                <a:solidFill>
                  <a:schemeClr val="dk1"/>
                </a:solidFill>
                <a:latin typeface="Fira Sans Extra Condensed"/>
                <a:ea typeface="Fira Sans Extra Condensed"/>
                <a:cs typeface="Fira Sans Extra Condensed"/>
                <a:sym typeface="Fira Sans Extra Condensed"/>
              </a:defRPr>
            </a:lvl3pPr>
            <a:lvl4pPr lvl="3" algn="ctr" rtl="0">
              <a:spcBef>
                <a:spcPts val="0"/>
              </a:spcBef>
              <a:spcAft>
                <a:spcPts val="0"/>
              </a:spcAft>
              <a:buClr>
                <a:schemeClr val="dk1"/>
              </a:buClr>
              <a:buSzPts val="2400"/>
              <a:buFont typeface="Fira Sans Extra Condensed"/>
              <a:buNone/>
              <a:defRPr sz="2400" b="1">
                <a:solidFill>
                  <a:schemeClr val="dk1"/>
                </a:solidFill>
                <a:latin typeface="Fira Sans Extra Condensed"/>
                <a:ea typeface="Fira Sans Extra Condensed"/>
                <a:cs typeface="Fira Sans Extra Condensed"/>
                <a:sym typeface="Fira Sans Extra Condensed"/>
              </a:defRPr>
            </a:lvl4pPr>
            <a:lvl5pPr lvl="4" algn="ctr" rtl="0">
              <a:spcBef>
                <a:spcPts val="0"/>
              </a:spcBef>
              <a:spcAft>
                <a:spcPts val="0"/>
              </a:spcAft>
              <a:buClr>
                <a:schemeClr val="dk1"/>
              </a:buClr>
              <a:buSzPts val="2400"/>
              <a:buFont typeface="Fira Sans Extra Condensed"/>
              <a:buNone/>
              <a:defRPr sz="2400" b="1">
                <a:solidFill>
                  <a:schemeClr val="dk1"/>
                </a:solidFill>
                <a:latin typeface="Fira Sans Extra Condensed"/>
                <a:ea typeface="Fira Sans Extra Condensed"/>
                <a:cs typeface="Fira Sans Extra Condensed"/>
                <a:sym typeface="Fira Sans Extra Condensed"/>
              </a:defRPr>
            </a:lvl5pPr>
            <a:lvl6pPr lvl="5" algn="ctr" rtl="0">
              <a:spcBef>
                <a:spcPts val="0"/>
              </a:spcBef>
              <a:spcAft>
                <a:spcPts val="0"/>
              </a:spcAft>
              <a:buClr>
                <a:schemeClr val="dk1"/>
              </a:buClr>
              <a:buSzPts val="2400"/>
              <a:buFont typeface="Fira Sans Extra Condensed"/>
              <a:buNone/>
              <a:defRPr sz="2400" b="1">
                <a:solidFill>
                  <a:schemeClr val="dk1"/>
                </a:solidFill>
                <a:latin typeface="Fira Sans Extra Condensed"/>
                <a:ea typeface="Fira Sans Extra Condensed"/>
                <a:cs typeface="Fira Sans Extra Condensed"/>
                <a:sym typeface="Fira Sans Extra Condensed"/>
              </a:defRPr>
            </a:lvl6pPr>
            <a:lvl7pPr lvl="6" algn="ctr" rtl="0">
              <a:spcBef>
                <a:spcPts val="0"/>
              </a:spcBef>
              <a:spcAft>
                <a:spcPts val="0"/>
              </a:spcAft>
              <a:buClr>
                <a:schemeClr val="dk1"/>
              </a:buClr>
              <a:buSzPts val="2400"/>
              <a:buFont typeface="Fira Sans Extra Condensed"/>
              <a:buNone/>
              <a:defRPr sz="2400" b="1">
                <a:solidFill>
                  <a:schemeClr val="dk1"/>
                </a:solidFill>
                <a:latin typeface="Fira Sans Extra Condensed"/>
                <a:ea typeface="Fira Sans Extra Condensed"/>
                <a:cs typeface="Fira Sans Extra Condensed"/>
                <a:sym typeface="Fira Sans Extra Condensed"/>
              </a:defRPr>
            </a:lvl7pPr>
            <a:lvl8pPr lvl="7" algn="ctr" rtl="0">
              <a:spcBef>
                <a:spcPts val="0"/>
              </a:spcBef>
              <a:spcAft>
                <a:spcPts val="0"/>
              </a:spcAft>
              <a:buClr>
                <a:schemeClr val="dk1"/>
              </a:buClr>
              <a:buSzPts val="2400"/>
              <a:buFont typeface="Fira Sans Extra Condensed"/>
              <a:buNone/>
              <a:defRPr sz="2400" b="1">
                <a:solidFill>
                  <a:schemeClr val="dk1"/>
                </a:solidFill>
                <a:latin typeface="Fira Sans Extra Condensed"/>
                <a:ea typeface="Fira Sans Extra Condensed"/>
                <a:cs typeface="Fira Sans Extra Condensed"/>
                <a:sym typeface="Fira Sans Extra Condensed"/>
              </a:defRPr>
            </a:lvl8pPr>
            <a:lvl9pPr lvl="8" algn="ctr" rtl="0">
              <a:spcBef>
                <a:spcPts val="0"/>
              </a:spcBef>
              <a:spcAft>
                <a:spcPts val="0"/>
              </a:spcAft>
              <a:buClr>
                <a:schemeClr val="dk1"/>
              </a:buClr>
              <a:buSzPts val="2400"/>
              <a:buFont typeface="Fira Sans Extra Condensed"/>
              <a:buNone/>
              <a:defRPr sz="2400" b="1">
                <a:solidFill>
                  <a:schemeClr val="dk1"/>
                </a:solidFill>
                <a:latin typeface="Fira Sans Extra Condensed"/>
                <a:ea typeface="Fira Sans Extra Condensed"/>
                <a:cs typeface="Fira Sans Extra Condensed"/>
                <a:sym typeface="Fira Sans Extra Condensed"/>
              </a:defRPr>
            </a:lvl9pPr>
          </a:lstStyle>
          <a:p>
            <a:endParaRPr/>
          </a:p>
        </p:txBody>
      </p:sp>
      <p:grpSp>
        <p:nvGrpSpPr>
          <p:cNvPr id="100" name="Google Shape;100;p15"/>
          <p:cNvGrpSpPr/>
          <p:nvPr/>
        </p:nvGrpSpPr>
        <p:grpSpPr>
          <a:xfrm>
            <a:off x="-440093" y="-351930"/>
            <a:ext cx="9919932" cy="6258605"/>
            <a:chOff x="-440093" y="-351930"/>
            <a:chExt cx="9919932" cy="6258605"/>
          </a:xfrm>
        </p:grpSpPr>
        <p:sp>
          <p:nvSpPr>
            <p:cNvPr id="101" name="Google Shape;101;p15"/>
            <p:cNvSpPr/>
            <p:nvPr/>
          </p:nvSpPr>
          <p:spPr>
            <a:xfrm rot="896117">
              <a:off x="7605386" y="3878304"/>
              <a:ext cx="1700264" cy="1574588"/>
            </a:xfrm>
            <a:custGeom>
              <a:avLst/>
              <a:gdLst/>
              <a:ahLst/>
              <a:cxnLst/>
              <a:rect l="l" t="t" r="r" b="b"/>
              <a:pathLst>
                <a:path w="1466" h="1358" extrusionOk="0">
                  <a:moveTo>
                    <a:pt x="1384" y="0"/>
                  </a:moveTo>
                  <a:cubicBezTo>
                    <a:pt x="1303" y="0"/>
                    <a:pt x="1233" y="69"/>
                    <a:pt x="1210" y="104"/>
                  </a:cubicBezTo>
                  <a:cubicBezTo>
                    <a:pt x="1182" y="146"/>
                    <a:pt x="1177" y="199"/>
                    <a:pt x="1173" y="249"/>
                  </a:cubicBezTo>
                  <a:cubicBezTo>
                    <a:pt x="1169" y="300"/>
                    <a:pt x="1164" y="353"/>
                    <a:pt x="1135" y="395"/>
                  </a:cubicBezTo>
                  <a:cubicBezTo>
                    <a:pt x="1095" y="454"/>
                    <a:pt x="1018" y="480"/>
                    <a:pt x="945" y="494"/>
                  </a:cubicBezTo>
                  <a:cubicBezTo>
                    <a:pt x="872" y="508"/>
                    <a:pt x="794" y="515"/>
                    <a:pt x="730" y="551"/>
                  </a:cubicBezTo>
                  <a:cubicBezTo>
                    <a:pt x="551" y="651"/>
                    <a:pt x="586" y="893"/>
                    <a:pt x="427" y="1012"/>
                  </a:cubicBezTo>
                  <a:cubicBezTo>
                    <a:pt x="307" y="1102"/>
                    <a:pt x="26" y="1027"/>
                    <a:pt x="0" y="1339"/>
                  </a:cubicBezTo>
                  <a:cubicBezTo>
                    <a:pt x="1466" y="1358"/>
                    <a:pt x="1466" y="1358"/>
                    <a:pt x="1466" y="1358"/>
                  </a:cubicBezTo>
                  <a:cubicBezTo>
                    <a:pt x="1466" y="1358"/>
                    <a:pt x="1454" y="18"/>
                    <a:pt x="1445" y="14"/>
                  </a:cubicBezTo>
                  <a:cubicBezTo>
                    <a:pt x="1424" y="4"/>
                    <a:pt x="1404" y="0"/>
                    <a:pt x="1384" y="0"/>
                  </a:cubicBezTo>
                </a:path>
              </a:pathLst>
            </a:custGeom>
            <a:solidFill>
              <a:srgbClr val="735B7D">
                <a:alpha val="12030"/>
              </a:srgbClr>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rgbClr val="000000"/>
                </a:solidFill>
                <a:latin typeface="Arial"/>
                <a:ea typeface="Arial"/>
                <a:cs typeface="Arial"/>
                <a:sym typeface="Arial"/>
              </a:endParaRPr>
            </a:p>
          </p:txBody>
        </p:sp>
        <p:grpSp>
          <p:nvGrpSpPr>
            <p:cNvPr id="102" name="Google Shape;102;p15"/>
            <p:cNvGrpSpPr/>
            <p:nvPr/>
          </p:nvGrpSpPr>
          <p:grpSpPr>
            <a:xfrm>
              <a:off x="-440093" y="-351930"/>
              <a:ext cx="9897116" cy="6258605"/>
              <a:chOff x="-440093" y="-351930"/>
              <a:chExt cx="9897116" cy="6258605"/>
            </a:xfrm>
          </p:grpSpPr>
          <p:sp>
            <p:nvSpPr>
              <p:cNvPr id="103" name="Google Shape;103;p15"/>
              <p:cNvSpPr/>
              <p:nvPr/>
            </p:nvSpPr>
            <p:spPr>
              <a:xfrm rot="-9856704">
                <a:off x="7660162" y="3982547"/>
                <a:ext cx="1590721" cy="1741182"/>
              </a:xfrm>
              <a:custGeom>
                <a:avLst/>
                <a:gdLst/>
                <a:ahLst/>
                <a:cxnLst/>
                <a:rect l="l" t="t" r="r" b="b"/>
                <a:pathLst>
                  <a:path w="1160" h="1369" extrusionOk="0">
                    <a:moveTo>
                      <a:pt x="0" y="0"/>
                    </a:moveTo>
                    <a:cubicBezTo>
                      <a:pt x="0" y="1369"/>
                      <a:pt x="0" y="1369"/>
                      <a:pt x="0" y="1369"/>
                    </a:cubicBezTo>
                    <a:cubicBezTo>
                      <a:pt x="7" y="1360"/>
                      <a:pt x="14" y="1351"/>
                      <a:pt x="18" y="1343"/>
                    </a:cubicBezTo>
                    <a:cubicBezTo>
                      <a:pt x="43" y="1295"/>
                      <a:pt x="43" y="1238"/>
                      <a:pt x="43" y="1184"/>
                    </a:cubicBezTo>
                    <a:cubicBezTo>
                      <a:pt x="44" y="1130"/>
                      <a:pt x="44" y="1074"/>
                      <a:pt x="70" y="1026"/>
                    </a:cubicBezTo>
                    <a:cubicBezTo>
                      <a:pt x="105" y="960"/>
                      <a:pt x="180" y="926"/>
                      <a:pt x="252" y="905"/>
                    </a:cubicBezTo>
                    <a:cubicBezTo>
                      <a:pt x="324" y="884"/>
                      <a:pt x="400" y="870"/>
                      <a:pt x="461" y="826"/>
                    </a:cubicBezTo>
                    <a:cubicBezTo>
                      <a:pt x="632" y="705"/>
                      <a:pt x="579" y="450"/>
                      <a:pt x="728" y="310"/>
                    </a:cubicBezTo>
                    <a:cubicBezTo>
                      <a:pt x="841" y="204"/>
                      <a:pt x="1093" y="189"/>
                      <a:pt x="1160" y="24"/>
                    </a:cubicBezTo>
                    <a:lnTo>
                      <a:pt x="0" y="0"/>
                    </a:lnTo>
                    <a:close/>
                  </a:path>
                </a:pathLst>
              </a:custGeom>
              <a:solidFill>
                <a:srgbClr val="735B7D">
                  <a:alpha val="27850"/>
                </a:srgbClr>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rgbClr val="000000"/>
                  </a:solidFill>
                  <a:latin typeface="Arial"/>
                  <a:ea typeface="Arial"/>
                  <a:cs typeface="Arial"/>
                  <a:sym typeface="Arial"/>
                </a:endParaRPr>
              </a:p>
            </p:txBody>
          </p:sp>
          <p:sp>
            <p:nvSpPr>
              <p:cNvPr id="104" name="Google Shape;104;p15"/>
              <p:cNvSpPr/>
              <p:nvPr/>
            </p:nvSpPr>
            <p:spPr>
              <a:xfrm rot="-10172456">
                <a:off x="-259775" y="-202688"/>
                <a:ext cx="1841500" cy="2155151"/>
              </a:xfrm>
              <a:custGeom>
                <a:avLst/>
                <a:gdLst/>
                <a:ahLst/>
                <a:cxnLst/>
                <a:rect l="l" t="t" r="r" b="b"/>
                <a:pathLst>
                  <a:path w="990" h="1158" extrusionOk="0">
                    <a:moveTo>
                      <a:pt x="990" y="54"/>
                    </a:moveTo>
                    <a:cubicBezTo>
                      <a:pt x="846" y="0"/>
                      <a:pt x="733" y="128"/>
                      <a:pt x="758" y="268"/>
                    </a:cubicBezTo>
                    <a:cubicBezTo>
                      <a:pt x="779" y="389"/>
                      <a:pt x="770" y="482"/>
                      <a:pt x="745" y="564"/>
                    </a:cubicBezTo>
                    <a:cubicBezTo>
                      <a:pt x="715" y="660"/>
                      <a:pt x="651" y="762"/>
                      <a:pt x="557" y="798"/>
                    </a:cubicBezTo>
                    <a:cubicBezTo>
                      <a:pt x="487" y="824"/>
                      <a:pt x="410" y="815"/>
                      <a:pt x="336" y="814"/>
                    </a:cubicBezTo>
                    <a:cubicBezTo>
                      <a:pt x="262" y="813"/>
                      <a:pt x="181" y="823"/>
                      <a:pt x="128" y="876"/>
                    </a:cubicBezTo>
                    <a:cubicBezTo>
                      <a:pt x="64" y="941"/>
                      <a:pt x="66" y="1046"/>
                      <a:pt x="22" y="1127"/>
                    </a:cubicBezTo>
                    <a:cubicBezTo>
                      <a:pt x="16" y="1138"/>
                      <a:pt x="8" y="1148"/>
                      <a:pt x="0" y="1158"/>
                    </a:cubicBezTo>
                    <a:cubicBezTo>
                      <a:pt x="990" y="1158"/>
                      <a:pt x="990" y="1158"/>
                      <a:pt x="990" y="1158"/>
                    </a:cubicBezTo>
                    <a:lnTo>
                      <a:pt x="990" y="54"/>
                    </a:lnTo>
                    <a:close/>
                  </a:path>
                </a:pathLst>
              </a:custGeom>
              <a:solidFill>
                <a:srgbClr val="735B7D">
                  <a:alpha val="27850"/>
                </a:srgbClr>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rgbClr val="000000"/>
                  </a:solidFill>
                  <a:latin typeface="Arial"/>
                  <a:ea typeface="Arial"/>
                  <a:cs typeface="Arial"/>
                  <a:sym typeface="Arial"/>
                </a:endParaRPr>
              </a:p>
            </p:txBody>
          </p:sp>
        </p:grpSp>
        <p:grpSp>
          <p:nvGrpSpPr>
            <p:cNvPr id="105" name="Google Shape;105;p15"/>
            <p:cNvGrpSpPr/>
            <p:nvPr/>
          </p:nvGrpSpPr>
          <p:grpSpPr>
            <a:xfrm>
              <a:off x="-179644" y="-328014"/>
              <a:ext cx="9424209" cy="5582874"/>
              <a:chOff x="-179644" y="-328014"/>
              <a:chExt cx="9424209" cy="5582874"/>
            </a:xfrm>
          </p:grpSpPr>
          <p:sp>
            <p:nvSpPr>
              <p:cNvPr id="106" name="Google Shape;106;p15"/>
              <p:cNvSpPr/>
              <p:nvPr/>
            </p:nvSpPr>
            <p:spPr>
              <a:xfrm rot="10113775">
                <a:off x="-122414" y="-223788"/>
                <a:ext cx="1120275" cy="689400"/>
              </a:xfrm>
              <a:custGeom>
                <a:avLst/>
                <a:gdLst/>
                <a:ahLst/>
                <a:cxnLst/>
                <a:rect l="l" t="t" r="r" b="b"/>
                <a:pathLst>
                  <a:path w="644" h="397" extrusionOk="0">
                    <a:moveTo>
                      <a:pt x="644" y="0"/>
                    </a:moveTo>
                    <a:cubicBezTo>
                      <a:pt x="613" y="48"/>
                      <a:pt x="570" y="86"/>
                      <a:pt x="517" y="106"/>
                    </a:cubicBezTo>
                    <a:cubicBezTo>
                      <a:pt x="448" y="132"/>
                      <a:pt x="371" y="123"/>
                      <a:pt x="297" y="122"/>
                    </a:cubicBezTo>
                    <a:cubicBezTo>
                      <a:pt x="223" y="121"/>
                      <a:pt x="141" y="131"/>
                      <a:pt x="89" y="184"/>
                    </a:cubicBezTo>
                    <a:cubicBezTo>
                      <a:pt x="34" y="239"/>
                      <a:pt x="28" y="324"/>
                      <a:pt x="0" y="397"/>
                    </a:cubicBezTo>
                    <a:cubicBezTo>
                      <a:pt x="644" y="397"/>
                      <a:pt x="644" y="397"/>
                      <a:pt x="644" y="397"/>
                    </a:cubicBezTo>
                    <a:lnTo>
                      <a:pt x="644" y="0"/>
                    </a:lnTo>
                    <a:close/>
                  </a:path>
                </a:pathLst>
              </a:custGeom>
              <a:solidFill>
                <a:srgbClr val="735B7D">
                  <a:alpha val="33540"/>
                </a:srgbClr>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rgbClr val="000000"/>
                  </a:solidFill>
                  <a:latin typeface="Arial"/>
                  <a:ea typeface="Arial"/>
                  <a:cs typeface="Arial"/>
                  <a:sym typeface="Arial"/>
                </a:endParaRPr>
              </a:p>
            </p:txBody>
          </p:sp>
          <p:sp>
            <p:nvSpPr>
              <p:cNvPr id="107" name="Google Shape;107;p15"/>
              <p:cNvSpPr/>
              <p:nvPr/>
            </p:nvSpPr>
            <p:spPr>
              <a:xfrm rot="5666788">
                <a:off x="8394326" y="4397523"/>
                <a:ext cx="735011" cy="911227"/>
              </a:xfrm>
              <a:custGeom>
                <a:avLst/>
                <a:gdLst/>
                <a:ahLst/>
                <a:cxnLst/>
                <a:rect l="l" t="t" r="r" b="b"/>
                <a:pathLst>
                  <a:path w="717" h="888" extrusionOk="0">
                    <a:moveTo>
                      <a:pt x="717" y="0"/>
                    </a:moveTo>
                    <a:cubicBezTo>
                      <a:pt x="0" y="0"/>
                      <a:pt x="0" y="0"/>
                      <a:pt x="0" y="0"/>
                    </a:cubicBezTo>
                    <a:cubicBezTo>
                      <a:pt x="0" y="0"/>
                      <a:pt x="0" y="0"/>
                      <a:pt x="0" y="0"/>
                    </a:cubicBezTo>
                    <a:cubicBezTo>
                      <a:pt x="0" y="0"/>
                      <a:pt x="0" y="0"/>
                      <a:pt x="0" y="0"/>
                    </a:cubicBezTo>
                    <a:cubicBezTo>
                      <a:pt x="2" y="0"/>
                      <a:pt x="3" y="0"/>
                      <a:pt x="5" y="1"/>
                    </a:cubicBezTo>
                    <a:cubicBezTo>
                      <a:pt x="123" y="7"/>
                      <a:pt x="251" y="65"/>
                      <a:pt x="285" y="178"/>
                    </a:cubicBezTo>
                    <a:cubicBezTo>
                      <a:pt x="312" y="269"/>
                      <a:pt x="275" y="380"/>
                      <a:pt x="336" y="453"/>
                    </a:cubicBezTo>
                    <a:cubicBezTo>
                      <a:pt x="399" y="529"/>
                      <a:pt x="529" y="509"/>
                      <a:pt x="599" y="579"/>
                    </a:cubicBezTo>
                    <a:cubicBezTo>
                      <a:pt x="662" y="643"/>
                      <a:pt x="647" y="750"/>
                      <a:pt x="682" y="833"/>
                    </a:cubicBezTo>
                    <a:cubicBezTo>
                      <a:pt x="691" y="854"/>
                      <a:pt x="703" y="872"/>
                      <a:pt x="717" y="888"/>
                    </a:cubicBezTo>
                    <a:lnTo>
                      <a:pt x="717" y="0"/>
                    </a:lnTo>
                    <a:close/>
                  </a:path>
                </a:pathLst>
              </a:custGeom>
              <a:solidFill>
                <a:srgbClr val="735B7D">
                  <a:alpha val="33540"/>
                </a:srgbClr>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rgbClr val="000000"/>
                  </a:solidFill>
                  <a:latin typeface="Arial"/>
                  <a:ea typeface="Arial"/>
                  <a:cs typeface="Arial"/>
                  <a:sym typeface="Arial"/>
                </a:endParaRPr>
              </a:p>
            </p:txBody>
          </p:sp>
        </p:grpSp>
      </p:grpSp>
      <p:grpSp>
        <p:nvGrpSpPr>
          <p:cNvPr id="108" name="Google Shape;108;p15"/>
          <p:cNvGrpSpPr/>
          <p:nvPr/>
        </p:nvGrpSpPr>
        <p:grpSpPr>
          <a:xfrm>
            <a:off x="-461543" y="-508880"/>
            <a:ext cx="10020807" cy="6205166"/>
            <a:chOff x="-461543" y="-508880"/>
            <a:chExt cx="10020807" cy="6205166"/>
          </a:xfrm>
        </p:grpSpPr>
        <p:sp>
          <p:nvSpPr>
            <p:cNvPr id="109" name="Google Shape;109;p15"/>
            <p:cNvSpPr/>
            <p:nvPr/>
          </p:nvSpPr>
          <p:spPr>
            <a:xfrm rot="-10172456">
              <a:off x="-281225" y="-359638"/>
              <a:ext cx="1841500" cy="2155151"/>
            </a:xfrm>
            <a:custGeom>
              <a:avLst/>
              <a:gdLst/>
              <a:ahLst/>
              <a:cxnLst/>
              <a:rect l="l" t="t" r="r" b="b"/>
              <a:pathLst>
                <a:path w="990" h="1158" extrusionOk="0">
                  <a:moveTo>
                    <a:pt x="990" y="54"/>
                  </a:moveTo>
                  <a:cubicBezTo>
                    <a:pt x="846" y="0"/>
                    <a:pt x="733" y="128"/>
                    <a:pt x="758" y="268"/>
                  </a:cubicBezTo>
                  <a:cubicBezTo>
                    <a:pt x="779" y="389"/>
                    <a:pt x="770" y="482"/>
                    <a:pt x="745" y="564"/>
                  </a:cubicBezTo>
                  <a:cubicBezTo>
                    <a:pt x="715" y="660"/>
                    <a:pt x="651" y="762"/>
                    <a:pt x="557" y="798"/>
                  </a:cubicBezTo>
                  <a:cubicBezTo>
                    <a:pt x="487" y="824"/>
                    <a:pt x="410" y="815"/>
                    <a:pt x="336" y="814"/>
                  </a:cubicBezTo>
                  <a:cubicBezTo>
                    <a:pt x="262" y="813"/>
                    <a:pt x="181" y="823"/>
                    <a:pt x="128" y="876"/>
                  </a:cubicBezTo>
                  <a:cubicBezTo>
                    <a:pt x="64" y="941"/>
                    <a:pt x="66" y="1046"/>
                    <a:pt x="22" y="1127"/>
                  </a:cubicBezTo>
                  <a:cubicBezTo>
                    <a:pt x="16" y="1138"/>
                    <a:pt x="8" y="1148"/>
                    <a:pt x="0" y="1158"/>
                  </a:cubicBezTo>
                  <a:cubicBezTo>
                    <a:pt x="990" y="1158"/>
                    <a:pt x="990" y="1158"/>
                    <a:pt x="990" y="1158"/>
                  </a:cubicBezTo>
                  <a:lnTo>
                    <a:pt x="990" y="54"/>
                  </a:lnTo>
                  <a:close/>
                </a:path>
              </a:pathLst>
            </a:custGeom>
            <a:noFill/>
            <a:ln w="9525" cap="flat" cmpd="sng">
              <a:solidFill>
                <a:schemeClr val="dk2"/>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rgbClr val="000000"/>
                </a:solidFill>
                <a:latin typeface="Arial"/>
                <a:ea typeface="Arial"/>
                <a:cs typeface="Arial"/>
                <a:sym typeface="Arial"/>
              </a:endParaRPr>
            </a:p>
          </p:txBody>
        </p:sp>
        <p:sp>
          <p:nvSpPr>
            <p:cNvPr id="110" name="Google Shape;110;p15"/>
            <p:cNvSpPr/>
            <p:nvPr/>
          </p:nvSpPr>
          <p:spPr>
            <a:xfrm rot="896117">
              <a:off x="7684811" y="3929191"/>
              <a:ext cx="1700264" cy="1574588"/>
            </a:xfrm>
            <a:custGeom>
              <a:avLst/>
              <a:gdLst/>
              <a:ahLst/>
              <a:cxnLst/>
              <a:rect l="l" t="t" r="r" b="b"/>
              <a:pathLst>
                <a:path w="1466" h="1358" extrusionOk="0">
                  <a:moveTo>
                    <a:pt x="1384" y="0"/>
                  </a:moveTo>
                  <a:cubicBezTo>
                    <a:pt x="1303" y="0"/>
                    <a:pt x="1233" y="69"/>
                    <a:pt x="1210" y="104"/>
                  </a:cubicBezTo>
                  <a:cubicBezTo>
                    <a:pt x="1182" y="146"/>
                    <a:pt x="1177" y="199"/>
                    <a:pt x="1173" y="249"/>
                  </a:cubicBezTo>
                  <a:cubicBezTo>
                    <a:pt x="1169" y="300"/>
                    <a:pt x="1164" y="353"/>
                    <a:pt x="1135" y="395"/>
                  </a:cubicBezTo>
                  <a:cubicBezTo>
                    <a:pt x="1095" y="454"/>
                    <a:pt x="1018" y="480"/>
                    <a:pt x="945" y="494"/>
                  </a:cubicBezTo>
                  <a:cubicBezTo>
                    <a:pt x="872" y="508"/>
                    <a:pt x="794" y="515"/>
                    <a:pt x="730" y="551"/>
                  </a:cubicBezTo>
                  <a:cubicBezTo>
                    <a:pt x="551" y="651"/>
                    <a:pt x="586" y="893"/>
                    <a:pt x="427" y="1012"/>
                  </a:cubicBezTo>
                  <a:cubicBezTo>
                    <a:pt x="307" y="1102"/>
                    <a:pt x="26" y="1027"/>
                    <a:pt x="0" y="1339"/>
                  </a:cubicBezTo>
                  <a:cubicBezTo>
                    <a:pt x="1466" y="1358"/>
                    <a:pt x="1466" y="1358"/>
                    <a:pt x="1466" y="1358"/>
                  </a:cubicBezTo>
                  <a:cubicBezTo>
                    <a:pt x="1466" y="1358"/>
                    <a:pt x="1454" y="18"/>
                    <a:pt x="1445" y="14"/>
                  </a:cubicBezTo>
                  <a:cubicBezTo>
                    <a:pt x="1424" y="4"/>
                    <a:pt x="1404" y="0"/>
                    <a:pt x="1384" y="0"/>
                  </a:cubicBezTo>
                </a:path>
              </a:pathLst>
            </a:custGeom>
            <a:noFill/>
            <a:ln w="9525" cap="flat" cmpd="sng">
              <a:solidFill>
                <a:schemeClr val="dk2"/>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rgbClr val="000000"/>
                </a:solidFill>
                <a:latin typeface="Arial"/>
                <a:ea typeface="Arial"/>
                <a:cs typeface="Arial"/>
                <a:sym typeface="Arial"/>
              </a:endParaRPr>
            </a:p>
          </p:txBody>
        </p:sp>
      </p:grpSp>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Title only 4">
  <p:cSld name="TITLE_ONLY_4">
    <p:spTree>
      <p:nvGrpSpPr>
        <p:cNvPr id="1" name="Shape 111"/>
        <p:cNvGrpSpPr/>
        <p:nvPr/>
      </p:nvGrpSpPr>
      <p:grpSpPr>
        <a:xfrm>
          <a:off x="0" y="0"/>
          <a:ext cx="0" cy="0"/>
          <a:chOff x="0" y="0"/>
          <a:chExt cx="0" cy="0"/>
        </a:xfrm>
      </p:grpSpPr>
      <p:pic>
        <p:nvPicPr>
          <p:cNvPr id="112" name="Google Shape;112;p16"/>
          <p:cNvPicPr preferRelativeResize="0"/>
          <p:nvPr/>
        </p:nvPicPr>
        <p:blipFill>
          <a:blip r:embed="rId2">
            <a:alphaModFix amt="37000"/>
          </a:blip>
          <a:stretch>
            <a:fillRect/>
          </a:stretch>
        </p:blipFill>
        <p:spPr>
          <a:xfrm rot="5400000">
            <a:off x="1998937" y="-2001112"/>
            <a:ext cx="5146150" cy="9145725"/>
          </a:xfrm>
          <a:prstGeom prst="rect">
            <a:avLst/>
          </a:prstGeom>
          <a:noFill/>
          <a:ln>
            <a:noFill/>
          </a:ln>
        </p:spPr>
      </p:pic>
      <p:sp>
        <p:nvSpPr>
          <p:cNvPr id="113" name="Google Shape;113;p16"/>
          <p:cNvSpPr txBox="1">
            <a:spLocks noGrp="1"/>
          </p:cNvSpPr>
          <p:nvPr>
            <p:ph type="title"/>
          </p:nvPr>
        </p:nvSpPr>
        <p:spPr>
          <a:xfrm>
            <a:off x="452550" y="411475"/>
            <a:ext cx="8238900" cy="561600"/>
          </a:xfrm>
          <a:prstGeom prst="rect">
            <a:avLst/>
          </a:prstGeom>
          <a:ln>
            <a:noFill/>
          </a:ln>
        </p:spPr>
        <p:txBody>
          <a:bodyPr spcFirstLastPara="1" wrap="square" lIns="91425" tIns="91425" rIns="91425" bIns="91425" anchor="t" anchorCtr="0">
            <a:noAutofit/>
          </a:bodyPr>
          <a:lstStyle>
            <a:lvl1pPr lvl="0" algn="ctr" rtl="0">
              <a:spcBef>
                <a:spcPts val="0"/>
              </a:spcBef>
              <a:spcAft>
                <a:spcPts val="0"/>
              </a:spcAft>
              <a:buClr>
                <a:schemeClr val="dk1"/>
              </a:buClr>
              <a:buSzPts val="2400"/>
              <a:buFont typeface="Fira Sans Extra Condensed"/>
              <a:buNone/>
              <a:defRPr sz="2400" b="1">
                <a:solidFill>
                  <a:schemeClr val="dk1"/>
                </a:solidFill>
              </a:defRPr>
            </a:lvl1pPr>
            <a:lvl2pPr lvl="1" algn="ctr" rtl="0">
              <a:spcBef>
                <a:spcPts val="0"/>
              </a:spcBef>
              <a:spcAft>
                <a:spcPts val="0"/>
              </a:spcAft>
              <a:buClr>
                <a:schemeClr val="dk1"/>
              </a:buClr>
              <a:buSzPts val="2400"/>
              <a:buFont typeface="Fira Sans Extra Condensed"/>
              <a:buNone/>
              <a:defRPr sz="2400" b="1">
                <a:solidFill>
                  <a:schemeClr val="dk1"/>
                </a:solidFill>
                <a:latin typeface="Fira Sans Extra Condensed"/>
                <a:ea typeface="Fira Sans Extra Condensed"/>
                <a:cs typeface="Fira Sans Extra Condensed"/>
                <a:sym typeface="Fira Sans Extra Condensed"/>
              </a:defRPr>
            </a:lvl2pPr>
            <a:lvl3pPr lvl="2" algn="ctr" rtl="0">
              <a:spcBef>
                <a:spcPts val="0"/>
              </a:spcBef>
              <a:spcAft>
                <a:spcPts val="0"/>
              </a:spcAft>
              <a:buClr>
                <a:schemeClr val="dk1"/>
              </a:buClr>
              <a:buSzPts val="2400"/>
              <a:buFont typeface="Fira Sans Extra Condensed"/>
              <a:buNone/>
              <a:defRPr sz="2400" b="1">
                <a:solidFill>
                  <a:schemeClr val="dk1"/>
                </a:solidFill>
                <a:latin typeface="Fira Sans Extra Condensed"/>
                <a:ea typeface="Fira Sans Extra Condensed"/>
                <a:cs typeface="Fira Sans Extra Condensed"/>
                <a:sym typeface="Fira Sans Extra Condensed"/>
              </a:defRPr>
            </a:lvl3pPr>
            <a:lvl4pPr lvl="3" algn="ctr" rtl="0">
              <a:spcBef>
                <a:spcPts val="0"/>
              </a:spcBef>
              <a:spcAft>
                <a:spcPts val="0"/>
              </a:spcAft>
              <a:buClr>
                <a:schemeClr val="dk1"/>
              </a:buClr>
              <a:buSzPts val="2400"/>
              <a:buFont typeface="Fira Sans Extra Condensed"/>
              <a:buNone/>
              <a:defRPr sz="2400" b="1">
                <a:solidFill>
                  <a:schemeClr val="dk1"/>
                </a:solidFill>
                <a:latin typeface="Fira Sans Extra Condensed"/>
                <a:ea typeface="Fira Sans Extra Condensed"/>
                <a:cs typeface="Fira Sans Extra Condensed"/>
                <a:sym typeface="Fira Sans Extra Condensed"/>
              </a:defRPr>
            </a:lvl4pPr>
            <a:lvl5pPr lvl="4" algn="ctr" rtl="0">
              <a:spcBef>
                <a:spcPts val="0"/>
              </a:spcBef>
              <a:spcAft>
                <a:spcPts val="0"/>
              </a:spcAft>
              <a:buClr>
                <a:schemeClr val="dk1"/>
              </a:buClr>
              <a:buSzPts val="2400"/>
              <a:buFont typeface="Fira Sans Extra Condensed"/>
              <a:buNone/>
              <a:defRPr sz="2400" b="1">
                <a:solidFill>
                  <a:schemeClr val="dk1"/>
                </a:solidFill>
                <a:latin typeface="Fira Sans Extra Condensed"/>
                <a:ea typeface="Fira Sans Extra Condensed"/>
                <a:cs typeface="Fira Sans Extra Condensed"/>
                <a:sym typeface="Fira Sans Extra Condensed"/>
              </a:defRPr>
            </a:lvl5pPr>
            <a:lvl6pPr lvl="5" algn="ctr" rtl="0">
              <a:spcBef>
                <a:spcPts val="0"/>
              </a:spcBef>
              <a:spcAft>
                <a:spcPts val="0"/>
              </a:spcAft>
              <a:buClr>
                <a:schemeClr val="dk1"/>
              </a:buClr>
              <a:buSzPts val="2400"/>
              <a:buFont typeface="Fira Sans Extra Condensed"/>
              <a:buNone/>
              <a:defRPr sz="2400" b="1">
                <a:solidFill>
                  <a:schemeClr val="dk1"/>
                </a:solidFill>
                <a:latin typeface="Fira Sans Extra Condensed"/>
                <a:ea typeface="Fira Sans Extra Condensed"/>
                <a:cs typeface="Fira Sans Extra Condensed"/>
                <a:sym typeface="Fira Sans Extra Condensed"/>
              </a:defRPr>
            </a:lvl6pPr>
            <a:lvl7pPr lvl="6" algn="ctr" rtl="0">
              <a:spcBef>
                <a:spcPts val="0"/>
              </a:spcBef>
              <a:spcAft>
                <a:spcPts val="0"/>
              </a:spcAft>
              <a:buClr>
                <a:schemeClr val="dk1"/>
              </a:buClr>
              <a:buSzPts val="2400"/>
              <a:buFont typeface="Fira Sans Extra Condensed"/>
              <a:buNone/>
              <a:defRPr sz="2400" b="1">
                <a:solidFill>
                  <a:schemeClr val="dk1"/>
                </a:solidFill>
                <a:latin typeface="Fira Sans Extra Condensed"/>
                <a:ea typeface="Fira Sans Extra Condensed"/>
                <a:cs typeface="Fira Sans Extra Condensed"/>
                <a:sym typeface="Fira Sans Extra Condensed"/>
              </a:defRPr>
            </a:lvl7pPr>
            <a:lvl8pPr lvl="7" algn="ctr" rtl="0">
              <a:spcBef>
                <a:spcPts val="0"/>
              </a:spcBef>
              <a:spcAft>
                <a:spcPts val="0"/>
              </a:spcAft>
              <a:buClr>
                <a:schemeClr val="dk1"/>
              </a:buClr>
              <a:buSzPts val="2400"/>
              <a:buFont typeface="Fira Sans Extra Condensed"/>
              <a:buNone/>
              <a:defRPr sz="2400" b="1">
                <a:solidFill>
                  <a:schemeClr val="dk1"/>
                </a:solidFill>
                <a:latin typeface="Fira Sans Extra Condensed"/>
                <a:ea typeface="Fira Sans Extra Condensed"/>
                <a:cs typeface="Fira Sans Extra Condensed"/>
                <a:sym typeface="Fira Sans Extra Condensed"/>
              </a:defRPr>
            </a:lvl8pPr>
            <a:lvl9pPr lvl="8" algn="ctr" rtl="0">
              <a:spcBef>
                <a:spcPts val="0"/>
              </a:spcBef>
              <a:spcAft>
                <a:spcPts val="0"/>
              </a:spcAft>
              <a:buClr>
                <a:schemeClr val="dk1"/>
              </a:buClr>
              <a:buSzPts val="2400"/>
              <a:buFont typeface="Fira Sans Extra Condensed"/>
              <a:buNone/>
              <a:defRPr sz="2400" b="1">
                <a:solidFill>
                  <a:schemeClr val="dk1"/>
                </a:solidFill>
                <a:latin typeface="Fira Sans Extra Condensed"/>
                <a:ea typeface="Fira Sans Extra Condensed"/>
                <a:cs typeface="Fira Sans Extra Condensed"/>
                <a:sym typeface="Fira Sans Extra Condensed"/>
              </a:defRPr>
            </a:lvl9pPr>
          </a:lstStyle>
          <a:p>
            <a:endParaRPr/>
          </a:p>
        </p:txBody>
      </p:sp>
      <p:grpSp>
        <p:nvGrpSpPr>
          <p:cNvPr id="114" name="Google Shape;114;p16"/>
          <p:cNvGrpSpPr/>
          <p:nvPr/>
        </p:nvGrpSpPr>
        <p:grpSpPr>
          <a:xfrm>
            <a:off x="-1822291" y="-638952"/>
            <a:ext cx="11998388" cy="8105778"/>
            <a:chOff x="-1822291" y="-638952"/>
            <a:chExt cx="11998388" cy="8105778"/>
          </a:xfrm>
        </p:grpSpPr>
        <p:grpSp>
          <p:nvGrpSpPr>
            <p:cNvPr id="115" name="Google Shape;115;p16"/>
            <p:cNvGrpSpPr/>
            <p:nvPr/>
          </p:nvGrpSpPr>
          <p:grpSpPr>
            <a:xfrm>
              <a:off x="-1822291" y="-638952"/>
              <a:ext cx="11998388" cy="8105778"/>
              <a:chOff x="-1822291" y="-638952"/>
              <a:chExt cx="11998388" cy="8105778"/>
            </a:xfrm>
          </p:grpSpPr>
          <p:sp>
            <p:nvSpPr>
              <p:cNvPr id="116" name="Google Shape;116;p16"/>
              <p:cNvSpPr/>
              <p:nvPr/>
            </p:nvSpPr>
            <p:spPr>
              <a:xfrm rot="-8790350">
                <a:off x="-1875012" y="4528880"/>
                <a:ext cx="5641315" cy="1506442"/>
              </a:xfrm>
              <a:custGeom>
                <a:avLst/>
                <a:gdLst/>
                <a:ahLst/>
                <a:cxnLst/>
                <a:rect l="l" t="t" r="r" b="b"/>
                <a:pathLst>
                  <a:path w="1930" h="515" extrusionOk="0">
                    <a:moveTo>
                      <a:pt x="1930" y="0"/>
                    </a:moveTo>
                    <a:cubicBezTo>
                      <a:pt x="0" y="0"/>
                      <a:pt x="0" y="0"/>
                      <a:pt x="0" y="0"/>
                    </a:cubicBezTo>
                    <a:cubicBezTo>
                      <a:pt x="11" y="11"/>
                      <a:pt x="23" y="21"/>
                      <a:pt x="36" y="29"/>
                    </a:cubicBezTo>
                    <a:cubicBezTo>
                      <a:pt x="117" y="80"/>
                      <a:pt x="341" y="36"/>
                      <a:pt x="480" y="161"/>
                    </a:cubicBezTo>
                    <a:cubicBezTo>
                      <a:pt x="522" y="198"/>
                      <a:pt x="555" y="245"/>
                      <a:pt x="588" y="291"/>
                    </a:cubicBezTo>
                    <a:cubicBezTo>
                      <a:pt x="621" y="337"/>
                      <a:pt x="655" y="383"/>
                      <a:pt x="700" y="416"/>
                    </a:cubicBezTo>
                    <a:cubicBezTo>
                      <a:pt x="753" y="455"/>
                      <a:pt x="805" y="469"/>
                      <a:pt x="858" y="469"/>
                    </a:cubicBezTo>
                    <a:cubicBezTo>
                      <a:pt x="976" y="469"/>
                      <a:pt x="1095" y="396"/>
                      <a:pt x="1209" y="354"/>
                    </a:cubicBezTo>
                    <a:cubicBezTo>
                      <a:pt x="1250" y="339"/>
                      <a:pt x="1293" y="331"/>
                      <a:pt x="1336" y="331"/>
                    </a:cubicBezTo>
                    <a:cubicBezTo>
                      <a:pt x="1388" y="331"/>
                      <a:pt x="1441" y="343"/>
                      <a:pt x="1492" y="366"/>
                    </a:cubicBezTo>
                    <a:cubicBezTo>
                      <a:pt x="1558" y="395"/>
                      <a:pt x="1664" y="515"/>
                      <a:pt x="1804" y="515"/>
                    </a:cubicBezTo>
                    <a:cubicBezTo>
                      <a:pt x="1842" y="515"/>
                      <a:pt x="1883" y="506"/>
                      <a:pt x="1926" y="484"/>
                    </a:cubicBezTo>
                    <a:cubicBezTo>
                      <a:pt x="1930" y="0"/>
                      <a:pt x="1930" y="0"/>
                      <a:pt x="1930" y="0"/>
                    </a:cubicBezTo>
                  </a:path>
                </a:pathLst>
              </a:custGeom>
              <a:solidFill>
                <a:srgbClr val="735B7D">
                  <a:alpha val="12030"/>
                </a:srgbClr>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rgbClr val="000000"/>
                  </a:solidFill>
                  <a:latin typeface="Arial"/>
                  <a:ea typeface="Arial"/>
                  <a:cs typeface="Arial"/>
                  <a:sym typeface="Arial"/>
                </a:endParaRPr>
              </a:p>
            </p:txBody>
          </p:sp>
          <p:sp>
            <p:nvSpPr>
              <p:cNvPr id="117" name="Google Shape;117;p16"/>
              <p:cNvSpPr/>
              <p:nvPr/>
            </p:nvSpPr>
            <p:spPr>
              <a:xfrm rot="4980546">
                <a:off x="7495760" y="-690424"/>
                <a:ext cx="2337649" cy="2759019"/>
              </a:xfrm>
              <a:custGeom>
                <a:avLst/>
                <a:gdLst/>
                <a:ahLst/>
                <a:cxnLst/>
                <a:rect l="l" t="t" r="r" b="b"/>
                <a:pathLst>
                  <a:path w="1160" h="1369" extrusionOk="0">
                    <a:moveTo>
                      <a:pt x="0" y="0"/>
                    </a:moveTo>
                    <a:cubicBezTo>
                      <a:pt x="0" y="1369"/>
                      <a:pt x="0" y="1369"/>
                      <a:pt x="0" y="1369"/>
                    </a:cubicBezTo>
                    <a:cubicBezTo>
                      <a:pt x="7" y="1360"/>
                      <a:pt x="14" y="1351"/>
                      <a:pt x="18" y="1343"/>
                    </a:cubicBezTo>
                    <a:cubicBezTo>
                      <a:pt x="43" y="1295"/>
                      <a:pt x="43" y="1238"/>
                      <a:pt x="43" y="1184"/>
                    </a:cubicBezTo>
                    <a:cubicBezTo>
                      <a:pt x="44" y="1130"/>
                      <a:pt x="44" y="1074"/>
                      <a:pt x="70" y="1026"/>
                    </a:cubicBezTo>
                    <a:cubicBezTo>
                      <a:pt x="105" y="960"/>
                      <a:pt x="180" y="926"/>
                      <a:pt x="252" y="905"/>
                    </a:cubicBezTo>
                    <a:cubicBezTo>
                      <a:pt x="324" y="884"/>
                      <a:pt x="400" y="870"/>
                      <a:pt x="461" y="826"/>
                    </a:cubicBezTo>
                    <a:cubicBezTo>
                      <a:pt x="632" y="705"/>
                      <a:pt x="579" y="450"/>
                      <a:pt x="728" y="310"/>
                    </a:cubicBezTo>
                    <a:cubicBezTo>
                      <a:pt x="841" y="204"/>
                      <a:pt x="1093" y="189"/>
                      <a:pt x="1160" y="24"/>
                    </a:cubicBezTo>
                    <a:lnTo>
                      <a:pt x="0" y="0"/>
                    </a:lnTo>
                    <a:close/>
                  </a:path>
                </a:pathLst>
              </a:custGeom>
              <a:solidFill>
                <a:srgbClr val="735B7D">
                  <a:alpha val="12030"/>
                </a:srgbClr>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rgbClr val="000000"/>
                  </a:solidFill>
                  <a:latin typeface="Arial"/>
                  <a:ea typeface="Arial"/>
                  <a:cs typeface="Arial"/>
                  <a:sym typeface="Arial"/>
                </a:endParaRPr>
              </a:p>
            </p:txBody>
          </p:sp>
        </p:grpSp>
        <p:grpSp>
          <p:nvGrpSpPr>
            <p:cNvPr id="118" name="Google Shape;118;p16"/>
            <p:cNvGrpSpPr/>
            <p:nvPr/>
          </p:nvGrpSpPr>
          <p:grpSpPr>
            <a:xfrm>
              <a:off x="-764860" y="-282163"/>
              <a:ext cx="10444697" cy="6865131"/>
              <a:chOff x="-764860" y="-282163"/>
              <a:chExt cx="10444697" cy="6865131"/>
            </a:xfrm>
          </p:grpSpPr>
          <p:sp>
            <p:nvSpPr>
              <p:cNvPr id="119" name="Google Shape;119;p16"/>
              <p:cNvSpPr/>
              <p:nvPr/>
            </p:nvSpPr>
            <p:spPr>
              <a:xfrm rot="-8790351">
                <a:off x="-796252" y="4833601"/>
                <a:ext cx="3359058" cy="896993"/>
              </a:xfrm>
              <a:custGeom>
                <a:avLst/>
                <a:gdLst/>
                <a:ahLst/>
                <a:cxnLst/>
                <a:rect l="l" t="t" r="r" b="b"/>
                <a:pathLst>
                  <a:path w="1930" h="515" extrusionOk="0">
                    <a:moveTo>
                      <a:pt x="1930" y="0"/>
                    </a:moveTo>
                    <a:cubicBezTo>
                      <a:pt x="0" y="0"/>
                      <a:pt x="0" y="0"/>
                      <a:pt x="0" y="0"/>
                    </a:cubicBezTo>
                    <a:cubicBezTo>
                      <a:pt x="11" y="11"/>
                      <a:pt x="23" y="21"/>
                      <a:pt x="36" y="29"/>
                    </a:cubicBezTo>
                    <a:cubicBezTo>
                      <a:pt x="117" y="80"/>
                      <a:pt x="341" y="36"/>
                      <a:pt x="480" y="161"/>
                    </a:cubicBezTo>
                    <a:cubicBezTo>
                      <a:pt x="522" y="198"/>
                      <a:pt x="555" y="245"/>
                      <a:pt x="588" y="291"/>
                    </a:cubicBezTo>
                    <a:cubicBezTo>
                      <a:pt x="621" y="337"/>
                      <a:pt x="655" y="383"/>
                      <a:pt x="700" y="416"/>
                    </a:cubicBezTo>
                    <a:cubicBezTo>
                      <a:pt x="753" y="455"/>
                      <a:pt x="805" y="469"/>
                      <a:pt x="858" y="469"/>
                    </a:cubicBezTo>
                    <a:cubicBezTo>
                      <a:pt x="976" y="469"/>
                      <a:pt x="1095" y="396"/>
                      <a:pt x="1209" y="354"/>
                    </a:cubicBezTo>
                    <a:cubicBezTo>
                      <a:pt x="1250" y="339"/>
                      <a:pt x="1293" y="331"/>
                      <a:pt x="1336" y="331"/>
                    </a:cubicBezTo>
                    <a:cubicBezTo>
                      <a:pt x="1388" y="331"/>
                      <a:pt x="1441" y="343"/>
                      <a:pt x="1492" y="366"/>
                    </a:cubicBezTo>
                    <a:cubicBezTo>
                      <a:pt x="1558" y="395"/>
                      <a:pt x="1664" y="515"/>
                      <a:pt x="1804" y="515"/>
                    </a:cubicBezTo>
                    <a:cubicBezTo>
                      <a:pt x="1842" y="515"/>
                      <a:pt x="1883" y="506"/>
                      <a:pt x="1926" y="484"/>
                    </a:cubicBezTo>
                    <a:cubicBezTo>
                      <a:pt x="1930" y="0"/>
                      <a:pt x="1930" y="0"/>
                      <a:pt x="1930" y="0"/>
                    </a:cubicBezTo>
                  </a:path>
                </a:pathLst>
              </a:custGeom>
              <a:solidFill>
                <a:srgbClr val="735B7D">
                  <a:alpha val="27850"/>
                </a:srgbClr>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rgbClr val="000000"/>
                  </a:solidFill>
                  <a:latin typeface="Arial"/>
                  <a:ea typeface="Arial"/>
                  <a:cs typeface="Arial"/>
                  <a:sym typeface="Arial"/>
                </a:endParaRPr>
              </a:p>
            </p:txBody>
          </p:sp>
          <p:sp>
            <p:nvSpPr>
              <p:cNvPr id="120" name="Google Shape;120;p16"/>
              <p:cNvSpPr/>
              <p:nvPr/>
            </p:nvSpPr>
            <p:spPr>
              <a:xfrm rot="-5961709" flipH="1">
                <a:off x="8469111" y="-282465"/>
                <a:ext cx="1041027" cy="1227431"/>
              </a:xfrm>
              <a:custGeom>
                <a:avLst/>
                <a:gdLst/>
                <a:ahLst/>
                <a:cxnLst/>
                <a:rect l="l" t="t" r="r" b="b"/>
                <a:pathLst>
                  <a:path w="917" h="1080" extrusionOk="0">
                    <a:moveTo>
                      <a:pt x="19" y="0"/>
                    </a:moveTo>
                    <a:cubicBezTo>
                      <a:pt x="19" y="722"/>
                      <a:pt x="19" y="722"/>
                      <a:pt x="19" y="722"/>
                    </a:cubicBezTo>
                    <a:cubicBezTo>
                      <a:pt x="0" y="1080"/>
                      <a:pt x="0" y="1080"/>
                      <a:pt x="0" y="1080"/>
                    </a:cubicBezTo>
                    <a:cubicBezTo>
                      <a:pt x="907" y="1080"/>
                      <a:pt x="907" y="1080"/>
                      <a:pt x="907" y="1080"/>
                    </a:cubicBezTo>
                    <a:cubicBezTo>
                      <a:pt x="917" y="1040"/>
                      <a:pt x="912" y="993"/>
                      <a:pt x="894" y="954"/>
                    </a:cubicBezTo>
                    <a:cubicBezTo>
                      <a:pt x="863" y="884"/>
                      <a:pt x="802" y="832"/>
                      <a:pt x="745" y="781"/>
                    </a:cubicBezTo>
                    <a:cubicBezTo>
                      <a:pt x="687" y="729"/>
                      <a:pt x="642" y="677"/>
                      <a:pt x="609" y="601"/>
                    </a:cubicBezTo>
                    <a:cubicBezTo>
                      <a:pt x="581" y="535"/>
                      <a:pt x="548" y="365"/>
                      <a:pt x="529" y="313"/>
                    </a:cubicBezTo>
                    <a:cubicBezTo>
                      <a:pt x="460" y="118"/>
                      <a:pt x="284" y="90"/>
                      <a:pt x="121" y="47"/>
                    </a:cubicBezTo>
                    <a:cubicBezTo>
                      <a:pt x="82" y="37"/>
                      <a:pt x="49" y="21"/>
                      <a:pt x="19" y="0"/>
                    </a:cubicBezTo>
                  </a:path>
                </a:pathLst>
              </a:custGeom>
              <a:solidFill>
                <a:srgbClr val="735B7D">
                  <a:alpha val="27850"/>
                </a:srgbClr>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rgbClr val="000000"/>
                  </a:solidFill>
                  <a:latin typeface="Arial"/>
                  <a:ea typeface="Arial"/>
                  <a:cs typeface="Arial"/>
                  <a:sym typeface="Arial"/>
                </a:endParaRPr>
              </a:p>
            </p:txBody>
          </p:sp>
        </p:grpSp>
        <p:grpSp>
          <p:nvGrpSpPr>
            <p:cNvPr id="121" name="Google Shape;121;p16"/>
            <p:cNvGrpSpPr/>
            <p:nvPr/>
          </p:nvGrpSpPr>
          <p:grpSpPr>
            <a:xfrm>
              <a:off x="-156150" y="-133936"/>
              <a:ext cx="9424250" cy="5452607"/>
              <a:chOff x="-156150" y="-133936"/>
              <a:chExt cx="9424250" cy="5452607"/>
            </a:xfrm>
          </p:grpSpPr>
          <p:sp>
            <p:nvSpPr>
              <p:cNvPr id="122" name="Google Shape;122;p16"/>
              <p:cNvSpPr/>
              <p:nvPr/>
            </p:nvSpPr>
            <p:spPr>
              <a:xfrm rot="-951787">
                <a:off x="8769736" y="-83809"/>
                <a:ext cx="437403" cy="506996"/>
              </a:xfrm>
              <a:custGeom>
                <a:avLst/>
                <a:gdLst/>
                <a:ahLst/>
                <a:cxnLst/>
                <a:rect l="l" t="t" r="r" b="b"/>
                <a:pathLst>
                  <a:path w="341" h="395" extrusionOk="0">
                    <a:moveTo>
                      <a:pt x="341" y="0"/>
                    </a:moveTo>
                    <a:cubicBezTo>
                      <a:pt x="10" y="0"/>
                      <a:pt x="10" y="0"/>
                      <a:pt x="10" y="0"/>
                    </a:cubicBezTo>
                    <a:cubicBezTo>
                      <a:pt x="20" y="81"/>
                      <a:pt x="0" y="172"/>
                      <a:pt x="52" y="234"/>
                    </a:cubicBezTo>
                    <a:cubicBezTo>
                      <a:pt x="116" y="310"/>
                      <a:pt x="246" y="290"/>
                      <a:pt x="315" y="361"/>
                    </a:cubicBezTo>
                    <a:cubicBezTo>
                      <a:pt x="326" y="371"/>
                      <a:pt x="334" y="383"/>
                      <a:pt x="341" y="395"/>
                    </a:cubicBezTo>
                    <a:lnTo>
                      <a:pt x="341" y="0"/>
                    </a:lnTo>
                    <a:close/>
                  </a:path>
                </a:pathLst>
              </a:custGeom>
              <a:solidFill>
                <a:srgbClr val="735B7D">
                  <a:alpha val="33540"/>
                </a:srgbClr>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rgbClr val="000000"/>
                  </a:solidFill>
                  <a:latin typeface="Arial"/>
                  <a:ea typeface="Arial"/>
                  <a:cs typeface="Arial"/>
                  <a:sym typeface="Arial"/>
                </a:endParaRPr>
              </a:p>
            </p:txBody>
          </p:sp>
          <p:sp>
            <p:nvSpPr>
              <p:cNvPr id="123" name="Google Shape;123;p16"/>
              <p:cNvSpPr/>
              <p:nvPr/>
            </p:nvSpPr>
            <p:spPr>
              <a:xfrm>
                <a:off x="-156150" y="4454054"/>
                <a:ext cx="939800" cy="864617"/>
              </a:xfrm>
              <a:custGeom>
                <a:avLst/>
                <a:gdLst/>
                <a:ahLst/>
                <a:cxnLst/>
                <a:rect l="l" t="t" r="r" b="b"/>
                <a:pathLst>
                  <a:path w="968" h="890" extrusionOk="0">
                    <a:moveTo>
                      <a:pt x="0" y="890"/>
                    </a:moveTo>
                    <a:cubicBezTo>
                      <a:pt x="968" y="890"/>
                      <a:pt x="968" y="890"/>
                      <a:pt x="968" y="890"/>
                    </a:cubicBezTo>
                    <a:cubicBezTo>
                      <a:pt x="963" y="739"/>
                      <a:pt x="866" y="588"/>
                      <a:pt x="638" y="565"/>
                    </a:cubicBezTo>
                    <a:cubicBezTo>
                      <a:pt x="387" y="538"/>
                      <a:pt x="371" y="413"/>
                      <a:pt x="290" y="217"/>
                    </a:cubicBezTo>
                    <a:cubicBezTo>
                      <a:pt x="215" y="34"/>
                      <a:pt x="63" y="4"/>
                      <a:pt x="0" y="0"/>
                    </a:cubicBezTo>
                    <a:lnTo>
                      <a:pt x="0" y="890"/>
                    </a:lnTo>
                    <a:close/>
                  </a:path>
                </a:pathLst>
              </a:custGeom>
              <a:solidFill>
                <a:srgbClr val="735B7D">
                  <a:alpha val="33540"/>
                </a:srgbClr>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rgbClr val="000000"/>
                  </a:solidFill>
                  <a:latin typeface="Arial"/>
                  <a:ea typeface="Arial"/>
                  <a:cs typeface="Arial"/>
                  <a:sym typeface="Arial"/>
                </a:endParaRPr>
              </a:p>
            </p:txBody>
          </p:sp>
        </p:grpSp>
      </p:grpSp>
      <p:grpSp>
        <p:nvGrpSpPr>
          <p:cNvPr id="124" name="Google Shape;124;p16"/>
          <p:cNvGrpSpPr/>
          <p:nvPr/>
        </p:nvGrpSpPr>
        <p:grpSpPr>
          <a:xfrm>
            <a:off x="-714135" y="-789827"/>
            <a:ext cx="10760057" cy="7332044"/>
            <a:chOff x="-714135" y="-789827"/>
            <a:chExt cx="10760057" cy="7332044"/>
          </a:xfrm>
        </p:grpSpPr>
        <p:sp>
          <p:nvSpPr>
            <p:cNvPr id="125" name="Google Shape;125;p16"/>
            <p:cNvSpPr/>
            <p:nvPr/>
          </p:nvSpPr>
          <p:spPr>
            <a:xfrm rot="4980546">
              <a:off x="7365585" y="-841299"/>
              <a:ext cx="2337649" cy="2759019"/>
            </a:xfrm>
            <a:custGeom>
              <a:avLst/>
              <a:gdLst/>
              <a:ahLst/>
              <a:cxnLst/>
              <a:rect l="l" t="t" r="r" b="b"/>
              <a:pathLst>
                <a:path w="1160" h="1369" extrusionOk="0">
                  <a:moveTo>
                    <a:pt x="0" y="0"/>
                  </a:moveTo>
                  <a:cubicBezTo>
                    <a:pt x="0" y="1369"/>
                    <a:pt x="0" y="1369"/>
                    <a:pt x="0" y="1369"/>
                  </a:cubicBezTo>
                  <a:cubicBezTo>
                    <a:pt x="7" y="1360"/>
                    <a:pt x="14" y="1351"/>
                    <a:pt x="18" y="1343"/>
                  </a:cubicBezTo>
                  <a:cubicBezTo>
                    <a:pt x="43" y="1295"/>
                    <a:pt x="43" y="1238"/>
                    <a:pt x="43" y="1184"/>
                  </a:cubicBezTo>
                  <a:cubicBezTo>
                    <a:pt x="44" y="1130"/>
                    <a:pt x="44" y="1074"/>
                    <a:pt x="70" y="1026"/>
                  </a:cubicBezTo>
                  <a:cubicBezTo>
                    <a:pt x="105" y="960"/>
                    <a:pt x="180" y="926"/>
                    <a:pt x="252" y="905"/>
                  </a:cubicBezTo>
                  <a:cubicBezTo>
                    <a:pt x="324" y="884"/>
                    <a:pt x="400" y="870"/>
                    <a:pt x="461" y="826"/>
                  </a:cubicBezTo>
                  <a:cubicBezTo>
                    <a:pt x="632" y="705"/>
                    <a:pt x="579" y="450"/>
                    <a:pt x="728" y="310"/>
                  </a:cubicBezTo>
                  <a:cubicBezTo>
                    <a:pt x="841" y="204"/>
                    <a:pt x="1093" y="189"/>
                    <a:pt x="1160" y="24"/>
                  </a:cubicBez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rgbClr val="000000"/>
                </a:solidFill>
                <a:latin typeface="Arial"/>
                <a:ea typeface="Arial"/>
                <a:cs typeface="Arial"/>
                <a:sym typeface="Arial"/>
              </a:endParaRPr>
            </a:p>
          </p:txBody>
        </p:sp>
        <p:sp>
          <p:nvSpPr>
            <p:cNvPr id="126" name="Google Shape;126;p16"/>
            <p:cNvSpPr/>
            <p:nvPr/>
          </p:nvSpPr>
          <p:spPr>
            <a:xfrm rot="-8790351">
              <a:off x="-745527" y="4792851"/>
              <a:ext cx="3359058" cy="896993"/>
            </a:xfrm>
            <a:custGeom>
              <a:avLst/>
              <a:gdLst/>
              <a:ahLst/>
              <a:cxnLst/>
              <a:rect l="l" t="t" r="r" b="b"/>
              <a:pathLst>
                <a:path w="1930" h="515" extrusionOk="0">
                  <a:moveTo>
                    <a:pt x="1930" y="0"/>
                  </a:moveTo>
                  <a:cubicBezTo>
                    <a:pt x="0" y="0"/>
                    <a:pt x="0" y="0"/>
                    <a:pt x="0" y="0"/>
                  </a:cubicBezTo>
                  <a:cubicBezTo>
                    <a:pt x="11" y="11"/>
                    <a:pt x="23" y="21"/>
                    <a:pt x="36" y="29"/>
                  </a:cubicBezTo>
                  <a:cubicBezTo>
                    <a:pt x="117" y="80"/>
                    <a:pt x="341" y="36"/>
                    <a:pt x="480" y="161"/>
                  </a:cubicBezTo>
                  <a:cubicBezTo>
                    <a:pt x="522" y="198"/>
                    <a:pt x="555" y="245"/>
                    <a:pt x="588" y="291"/>
                  </a:cubicBezTo>
                  <a:cubicBezTo>
                    <a:pt x="621" y="337"/>
                    <a:pt x="655" y="383"/>
                    <a:pt x="700" y="416"/>
                  </a:cubicBezTo>
                  <a:cubicBezTo>
                    <a:pt x="753" y="455"/>
                    <a:pt x="805" y="469"/>
                    <a:pt x="858" y="469"/>
                  </a:cubicBezTo>
                  <a:cubicBezTo>
                    <a:pt x="976" y="469"/>
                    <a:pt x="1095" y="396"/>
                    <a:pt x="1209" y="354"/>
                  </a:cubicBezTo>
                  <a:cubicBezTo>
                    <a:pt x="1250" y="339"/>
                    <a:pt x="1293" y="331"/>
                    <a:pt x="1336" y="331"/>
                  </a:cubicBezTo>
                  <a:cubicBezTo>
                    <a:pt x="1388" y="331"/>
                    <a:pt x="1441" y="343"/>
                    <a:pt x="1492" y="366"/>
                  </a:cubicBezTo>
                  <a:cubicBezTo>
                    <a:pt x="1558" y="395"/>
                    <a:pt x="1664" y="515"/>
                    <a:pt x="1804" y="515"/>
                  </a:cubicBezTo>
                  <a:cubicBezTo>
                    <a:pt x="1842" y="515"/>
                    <a:pt x="1883" y="506"/>
                    <a:pt x="1926" y="484"/>
                  </a:cubicBezTo>
                  <a:cubicBezTo>
                    <a:pt x="1930" y="0"/>
                    <a:pt x="1930" y="0"/>
                    <a:pt x="1930" y="0"/>
                  </a:cubicBezTo>
                </a:path>
              </a:pathLst>
            </a:custGeom>
            <a:noFill/>
            <a:ln w="9525" cap="flat" cmpd="sng">
              <a:solidFill>
                <a:schemeClr val="dk2"/>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rgbClr val="000000"/>
                </a:solidFill>
                <a:latin typeface="Arial"/>
                <a:ea typeface="Arial"/>
                <a:cs typeface="Arial"/>
                <a:sym typeface="Arial"/>
              </a:endParaRPr>
            </a:p>
          </p:txBody>
        </p:sp>
      </p:grpSp>
    </p:spTree>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Blank" type="blank">
  <p:cSld name="Blank">
    <p:spTree>
      <p:nvGrpSpPr>
        <p:cNvPr id="1" name="Shape 15"/>
        <p:cNvGrpSpPr/>
        <p:nvPr/>
      </p:nvGrpSpPr>
      <p:grpSpPr>
        <a:xfrm>
          <a:off x="0" y="0"/>
          <a:ext cx="0" cy="0"/>
          <a:chOff x="0" y="0"/>
          <a:chExt cx="0" cy="0"/>
        </a:xfrm>
      </p:grpSpPr>
      <p:sp>
        <p:nvSpPr>
          <p:cNvPr id="16" name="Google Shape;16;p11"/>
          <p:cNvSpPr txBox="1">
            <a:spLocks noGrp="1"/>
          </p:cNvSpPr>
          <p:nvPr>
            <p:ph type="dt" idx="10"/>
          </p:nvPr>
        </p:nvSpPr>
        <p:spPr>
          <a:xfrm>
            <a:off x="228600" y="3178175"/>
            <a:ext cx="1066800" cy="182563"/>
          </a:xfrm>
          <a:prstGeom prst="rect">
            <a:avLst/>
          </a:prstGeom>
          <a:noFill/>
          <a:ln>
            <a:noFill/>
          </a:ln>
        </p:spPr>
        <p:txBody>
          <a:bodyPr spcFirstLastPara="1" wrap="square" lIns="91425" tIns="45700" rIns="91425" bIns="45700" anchor="ctr" anchorCtr="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17" name="Google Shape;17;p11"/>
          <p:cNvSpPr txBox="1">
            <a:spLocks noGrp="1"/>
          </p:cNvSpPr>
          <p:nvPr>
            <p:ph type="ftr" idx="11"/>
          </p:nvPr>
        </p:nvSpPr>
        <p:spPr>
          <a:xfrm>
            <a:off x="1562100" y="3178175"/>
            <a:ext cx="1447800" cy="182563"/>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18" name="Google Shape;18;p11"/>
          <p:cNvSpPr txBox="1">
            <a:spLocks noGrp="1"/>
          </p:cNvSpPr>
          <p:nvPr>
            <p:ph type="sldNum" idx="12"/>
          </p:nvPr>
        </p:nvSpPr>
        <p:spPr>
          <a:xfrm>
            <a:off x="3276600" y="3178175"/>
            <a:ext cx="1066800" cy="182563"/>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fld id="{00000000-1234-1234-1234-123412341234}" type="slidenum">
              <a:rPr lang="en-US" smtClean="0"/>
              <a:pPr/>
              <a:t>‹#›</a:t>
            </a:fld>
            <a:endParaRPr lang="en-US"/>
          </a:p>
        </p:txBody>
      </p:sp>
    </p:spTree>
    <p:extLst>
      <p:ext uri="{BB962C8B-B14F-4D97-AF65-F5344CB8AC3E}">
        <p14:creationId xmlns:p14="http://schemas.microsoft.com/office/powerpoint/2010/main" val="1114774351"/>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Title Slide" type="title">
  <p:cSld name="Title Slide">
    <p:spTree>
      <p:nvGrpSpPr>
        <p:cNvPr id="1" name="Shape 19"/>
        <p:cNvGrpSpPr/>
        <p:nvPr/>
      </p:nvGrpSpPr>
      <p:grpSpPr>
        <a:xfrm>
          <a:off x="0" y="0"/>
          <a:ext cx="0" cy="0"/>
          <a:chOff x="0" y="0"/>
          <a:chExt cx="0" cy="0"/>
        </a:xfrm>
      </p:grpSpPr>
      <p:sp>
        <p:nvSpPr>
          <p:cNvPr id="20" name="Google Shape;20;p12"/>
          <p:cNvSpPr txBox="1">
            <a:spLocks noGrp="1"/>
          </p:cNvSpPr>
          <p:nvPr>
            <p:ph type="ctrTitle"/>
          </p:nvPr>
        </p:nvSpPr>
        <p:spPr>
          <a:xfrm>
            <a:off x="342900" y="1065212"/>
            <a:ext cx="3886200" cy="735013"/>
          </a:xfrm>
          <a:prstGeom prst="rect">
            <a:avLst/>
          </a:prstGeom>
          <a:noFill/>
          <a:ln>
            <a:noFill/>
          </a:ln>
        </p:spPr>
        <p:txBody>
          <a:bodyPr spcFirstLastPara="1" wrap="square" lIns="91425" tIns="45700" rIns="91425" bIns="45700" anchor="ctr" anchorCtr="0">
            <a:normAutofit/>
          </a:bodyPr>
          <a:lstStyle>
            <a:lvl1pPr lvl="0" algn="ctr">
              <a:spcBef>
                <a:spcPts val="0"/>
              </a:spcBef>
              <a:spcAft>
                <a:spcPts val="0"/>
              </a:spcAft>
              <a:buClr>
                <a:schemeClr val="dk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1" name="Google Shape;21;p12"/>
          <p:cNvSpPr txBox="1">
            <a:spLocks noGrp="1"/>
          </p:cNvSpPr>
          <p:nvPr>
            <p:ph type="subTitle" idx="1"/>
          </p:nvPr>
        </p:nvSpPr>
        <p:spPr>
          <a:xfrm>
            <a:off x="685800" y="1943100"/>
            <a:ext cx="3200400" cy="876300"/>
          </a:xfrm>
          <a:prstGeom prst="rect">
            <a:avLst/>
          </a:prstGeom>
          <a:noFill/>
          <a:ln>
            <a:noFill/>
          </a:ln>
        </p:spPr>
        <p:txBody>
          <a:bodyPr spcFirstLastPara="1" wrap="square" lIns="91425" tIns="45700" rIns="91425" bIns="45700" anchor="t" anchorCtr="0">
            <a:normAutofit/>
          </a:bodyPr>
          <a:lstStyle>
            <a:lvl1pPr lvl="0" algn="ctr">
              <a:spcBef>
                <a:spcPts val="320"/>
              </a:spcBef>
              <a:spcAft>
                <a:spcPts val="0"/>
              </a:spcAft>
              <a:buClr>
                <a:srgbClr val="888888"/>
              </a:buClr>
              <a:buSzPts val="3200"/>
              <a:buNone/>
              <a:defRPr>
                <a:solidFill>
                  <a:srgbClr val="888888"/>
                </a:solidFill>
              </a:defRPr>
            </a:lvl1pPr>
            <a:lvl2pPr lvl="1" algn="ctr">
              <a:spcBef>
                <a:spcPts val="280"/>
              </a:spcBef>
              <a:spcAft>
                <a:spcPts val="0"/>
              </a:spcAft>
              <a:buClr>
                <a:srgbClr val="888888"/>
              </a:buClr>
              <a:buSzPts val="2800"/>
              <a:buNone/>
              <a:defRPr>
                <a:solidFill>
                  <a:srgbClr val="888888"/>
                </a:solidFill>
              </a:defRPr>
            </a:lvl2pPr>
            <a:lvl3pPr lvl="2" algn="ctr">
              <a:spcBef>
                <a:spcPts val="240"/>
              </a:spcBef>
              <a:spcAft>
                <a:spcPts val="0"/>
              </a:spcAft>
              <a:buClr>
                <a:srgbClr val="888888"/>
              </a:buClr>
              <a:buSzPts val="2400"/>
              <a:buNone/>
              <a:defRPr>
                <a:solidFill>
                  <a:srgbClr val="888888"/>
                </a:solidFill>
              </a:defRPr>
            </a:lvl3pPr>
            <a:lvl4pPr lvl="3" algn="ctr">
              <a:spcBef>
                <a:spcPts val="200"/>
              </a:spcBef>
              <a:spcAft>
                <a:spcPts val="0"/>
              </a:spcAft>
              <a:buClr>
                <a:srgbClr val="888888"/>
              </a:buClr>
              <a:buSzPts val="2000"/>
              <a:buNone/>
              <a:defRPr>
                <a:solidFill>
                  <a:srgbClr val="888888"/>
                </a:solidFill>
              </a:defRPr>
            </a:lvl4pPr>
            <a:lvl5pPr lvl="4" algn="ctr">
              <a:spcBef>
                <a:spcPts val="200"/>
              </a:spcBef>
              <a:spcAft>
                <a:spcPts val="0"/>
              </a:spcAft>
              <a:buClr>
                <a:srgbClr val="888888"/>
              </a:buClr>
              <a:buSzPts val="2000"/>
              <a:buNone/>
              <a:defRPr>
                <a:solidFill>
                  <a:srgbClr val="888888"/>
                </a:solidFill>
              </a:defRPr>
            </a:lvl5pPr>
            <a:lvl6pPr lvl="5" algn="ctr">
              <a:spcBef>
                <a:spcPts val="200"/>
              </a:spcBef>
              <a:spcAft>
                <a:spcPts val="0"/>
              </a:spcAft>
              <a:buClr>
                <a:srgbClr val="888888"/>
              </a:buClr>
              <a:buSzPts val="2000"/>
              <a:buNone/>
              <a:defRPr>
                <a:solidFill>
                  <a:srgbClr val="888888"/>
                </a:solidFill>
              </a:defRPr>
            </a:lvl6pPr>
            <a:lvl7pPr lvl="6" algn="ctr">
              <a:spcBef>
                <a:spcPts val="200"/>
              </a:spcBef>
              <a:spcAft>
                <a:spcPts val="0"/>
              </a:spcAft>
              <a:buClr>
                <a:srgbClr val="888888"/>
              </a:buClr>
              <a:buSzPts val="2000"/>
              <a:buNone/>
              <a:defRPr>
                <a:solidFill>
                  <a:srgbClr val="888888"/>
                </a:solidFill>
              </a:defRPr>
            </a:lvl7pPr>
            <a:lvl8pPr lvl="7" algn="ctr">
              <a:spcBef>
                <a:spcPts val="200"/>
              </a:spcBef>
              <a:spcAft>
                <a:spcPts val="0"/>
              </a:spcAft>
              <a:buClr>
                <a:srgbClr val="888888"/>
              </a:buClr>
              <a:buSzPts val="2000"/>
              <a:buNone/>
              <a:defRPr>
                <a:solidFill>
                  <a:srgbClr val="888888"/>
                </a:solidFill>
              </a:defRPr>
            </a:lvl8pPr>
            <a:lvl9pPr lvl="8" algn="ctr">
              <a:spcBef>
                <a:spcPts val="200"/>
              </a:spcBef>
              <a:spcAft>
                <a:spcPts val="0"/>
              </a:spcAft>
              <a:buClr>
                <a:srgbClr val="888888"/>
              </a:buClr>
              <a:buSzPts val="2000"/>
              <a:buNone/>
              <a:defRPr>
                <a:solidFill>
                  <a:srgbClr val="888888"/>
                </a:solidFill>
              </a:defRPr>
            </a:lvl9pPr>
          </a:lstStyle>
          <a:p>
            <a:endParaRPr/>
          </a:p>
        </p:txBody>
      </p:sp>
      <p:sp>
        <p:nvSpPr>
          <p:cNvPr id="22" name="Google Shape;22;p12"/>
          <p:cNvSpPr txBox="1">
            <a:spLocks noGrp="1"/>
          </p:cNvSpPr>
          <p:nvPr>
            <p:ph type="dt" idx="10"/>
          </p:nvPr>
        </p:nvSpPr>
        <p:spPr>
          <a:xfrm>
            <a:off x="228600" y="3178175"/>
            <a:ext cx="1066800" cy="182563"/>
          </a:xfrm>
          <a:prstGeom prst="rect">
            <a:avLst/>
          </a:prstGeom>
          <a:noFill/>
          <a:ln>
            <a:noFill/>
          </a:ln>
        </p:spPr>
        <p:txBody>
          <a:bodyPr spcFirstLastPara="1" wrap="square" lIns="91425" tIns="45700" rIns="91425" bIns="45700" anchor="ctr" anchorCtr="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23" name="Google Shape;23;p12"/>
          <p:cNvSpPr txBox="1">
            <a:spLocks noGrp="1"/>
          </p:cNvSpPr>
          <p:nvPr>
            <p:ph type="ftr" idx="11"/>
          </p:nvPr>
        </p:nvSpPr>
        <p:spPr>
          <a:xfrm>
            <a:off x="1562100" y="3178175"/>
            <a:ext cx="1447800" cy="182563"/>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24" name="Google Shape;24;p12"/>
          <p:cNvSpPr txBox="1">
            <a:spLocks noGrp="1"/>
          </p:cNvSpPr>
          <p:nvPr>
            <p:ph type="sldNum" idx="12"/>
          </p:nvPr>
        </p:nvSpPr>
        <p:spPr>
          <a:xfrm>
            <a:off x="3276600" y="3178175"/>
            <a:ext cx="1066800" cy="182563"/>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fld id="{00000000-1234-1234-1234-123412341234}" type="slidenum">
              <a:rPr lang="en-US" smtClean="0"/>
              <a:pPr/>
              <a:t>‹#›</a:t>
            </a:fld>
            <a:endParaRPr lang="en-US"/>
          </a:p>
        </p:txBody>
      </p:sp>
    </p:spTree>
    <p:extLst>
      <p:ext uri="{BB962C8B-B14F-4D97-AF65-F5344CB8AC3E}">
        <p14:creationId xmlns:p14="http://schemas.microsoft.com/office/powerpoint/2010/main" val="2056760094"/>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Title and Content" type="obj">
  <p:cSld name="Title and Content">
    <p:spTree>
      <p:nvGrpSpPr>
        <p:cNvPr id="1" name="Shape 25"/>
        <p:cNvGrpSpPr/>
        <p:nvPr/>
      </p:nvGrpSpPr>
      <p:grpSpPr>
        <a:xfrm>
          <a:off x="0" y="0"/>
          <a:ext cx="0" cy="0"/>
          <a:chOff x="0" y="0"/>
          <a:chExt cx="0" cy="0"/>
        </a:xfrm>
      </p:grpSpPr>
      <p:sp>
        <p:nvSpPr>
          <p:cNvPr id="26" name="Google Shape;26;p13"/>
          <p:cNvSpPr txBox="1">
            <a:spLocks noGrp="1"/>
          </p:cNvSpPr>
          <p:nvPr>
            <p:ph type="title"/>
          </p:nvPr>
        </p:nvSpPr>
        <p:spPr>
          <a:xfrm>
            <a:off x="228600" y="137319"/>
            <a:ext cx="4114800" cy="571500"/>
          </a:xfrm>
          <a:prstGeom prst="rect">
            <a:avLst/>
          </a:prstGeom>
          <a:noFill/>
          <a:ln>
            <a:noFill/>
          </a:ln>
        </p:spPr>
        <p:txBody>
          <a:bodyPr spcFirstLastPara="1" wrap="square" lIns="91425" tIns="45700" rIns="91425" bIns="45700" anchor="ctr" anchorCtr="0">
            <a:normAutofit/>
          </a:bodyPr>
          <a:lstStyle>
            <a:lvl1pPr lvl="0" algn="ctr">
              <a:spcBef>
                <a:spcPts val="0"/>
              </a:spcBef>
              <a:spcAft>
                <a:spcPts val="0"/>
              </a:spcAft>
              <a:buClr>
                <a:schemeClr val="dk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7" name="Google Shape;27;p13"/>
          <p:cNvSpPr txBox="1">
            <a:spLocks noGrp="1"/>
          </p:cNvSpPr>
          <p:nvPr>
            <p:ph type="body" idx="1"/>
          </p:nvPr>
        </p:nvSpPr>
        <p:spPr>
          <a:xfrm>
            <a:off x="228600" y="800100"/>
            <a:ext cx="4114800" cy="2262982"/>
          </a:xfrm>
          <a:prstGeom prst="rect">
            <a:avLst/>
          </a:prstGeom>
          <a:noFill/>
          <a:ln>
            <a:noFill/>
          </a:ln>
        </p:spPr>
        <p:txBody>
          <a:bodyPr spcFirstLastPara="1" wrap="square" lIns="91425" tIns="45700" rIns="91425" bIns="45700" anchor="t" anchorCtr="0">
            <a:normAutofit/>
          </a:bodyPr>
          <a:lstStyle>
            <a:lvl1pPr marL="228600" lvl="0" indent="-171450" algn="l">
              <a:spcBef>
                <a:spcPts val="180"/>
              </a:spcBef>
              <a:spcAft>
                <a:spcPts val="0"/>
              </a:spcAft>
              <a:buClr>
                <a:schemeClr val="dk1"/>
              </a:buClr>
              <a:buSzPts val="1800"/>
              <a:buChar char="•"/>
              <a:defRPr/>
            </a:lvl1pPr>
            <a:lvl2pPr marL="457200" lvl="1" indent="-171450" algn="l">
              <a:spcBef>
                <a:spcPts val="180"/>
              </a:spcBef>
              <a:spcAft>
                <a:spcPts val="0"/>
              </a:spcAft>
              <a:buClr>
                <a:schemeClr val="dk1"/>
              </a:buClr>
              <a:buSzPts val="1800"/>
              <a:buChar char="–"/>
              <a:defRPr/>
            </a:lvl2pPr>
            <a:lvl3pPr marL="685800" lvl="2" indent="-171450" algn="l">
              <a:spcBef>
                <a:spcPts val="180"/>
              </a:spcBef>
              <a:spcAft>
                <a:spcPts val="0"/>
              </a:spcAft>
              <a:buClr>
                <a:schemeClr val="dk1"/>
              </a:buClr>
              <a:buSzPts val="1800"/>
              <a:buChar char="•"/>
              <a:defRPr/>
            </a:lvl3pPr>
            <a:lvl4pPr marL="914400" lvl="3" indent="-171450" algn="l">
              <a:spcBef>
                <a:spcPts val="180"/>
              </a:spcBef>
              <a:spcAft>
                <a:spcPts val="0"/>
              </a:spcAft>
              <a:buClr>
                <a:schemeClr val="dk1"/>
              </a:buClr>
              <a:buSzPts val="1800"/>
              <a:buChar char="–"/>
              <a:defRPr/>
            </a:lvl4pPr>
            <a:lvl5pPr marL="1143000" lvl="4" indent="-171450" algn="l">
              <a:spcBef>
                <a:spcPts val="180"/>
              </a:spcBef>
              <a:spcAft>
                <a:spcPts val="0"/>
              </a:spcAft>
              <a:buClr>
                <a:schemeClr val="dk1"/>
              </a:buClr>
              <a:buSzPts val="1800"/>
              <a:buChar char="»"/>
              <a:defRPr/>
            </a:lvl5pPr>
            <a:lvl6pPr marL="1371600" lvl="5" indent="-171450" algn="l">
              <a:spcBef>
                <a:spcPts val="180"/>
              </a:spcBef>
              <a:spcAft>
                <a:spcPts val="0"/>
              </a:spcAft>
              <a:buClr>
                <a:schemeClr val="dk1"/>
              </a:buClr>
              <a:buSzPts val="1800"/>
              <a:buChar char="•"/>
              <a:defRPr/>
            </a:lvl6pPr>
            <a:lvl7pPr marL="1600200" lvl="6" indent="-171450" algn="l">
              <a:spcBef>
                <a:spcPts val="180"/>
              </a:spcBef>
              <a:spcAft>
                <a:spcPts val="0"/>
              </a:spcAft>
              <a:buClr>
                <a:schemeClr val="dk1"/>
              </a:buClr>
              <a:buSzPts val="1800"/>
              <a:buChar char="•"/>
              <a:defRPr/>
            </a:lvl7pPr>
            <a:lvl8pPr marL="1828800" lvl="7" indent="-171450" algn="l">
              <a:spcBef>
                <a:spcPts val="180"/>
              </a:spcBef>
              <a:spcAft>
                <a:spcPts val="0"/>
              </a:spcAft>
              <a:buClr>
                <a:schemeClr val="dk1"/>
              </a:buClr>
              <a:buSzPts val="1800"/>
              <a:buChar char="•"/>
              <a:defRPr/>
            </a:lvl8pPr>
            <a:lvl9pPr marL="2057400" lvl="8" indent="-171450" algn="l">
              <a:spcBef>
                <a:spcPts val="180"/>
              </a:spcBef>
              <a:spcAft>
                <a:spcPts val="0"/>
              </a:spcAft>
              <a:buClr>
                <a:schemeClr val="dk1"/>
              </a:buClr>
              <a:buSzPts val="1800"/>
              <a:buChar char="•"/>
              <a:defRPr/>
            </a:lvl9pPr>
          </a:lstStyle>
          <a:p>
            <a:endParaRPr/>
          </a:p>
        </p:txBody>
      </p:sp>
      <p:sp>
        <p:nvSpPr>
          <p:cNvPr id="28" name="Google Shape;28;p13"/>
          <p:cNvSpPr txBox="1">
            <a:spLocks noGrp="1"/>
          </p:cNvSpPr>
          <p:nvPr>
            <p:ph type="dt" idx="10"/>
          </p:nvPr>
        </p:nvSpPr>
        <p:spPr>
          <a:xfrm>
            <a:off x="228600" y="3178175"/>
            <a:ext cx="1066800" cy="182563"/>
          </a:xfrm>
          <a:prstGeom prst="rect">
            <a:avLst/>
          </a:prstGeom>
          <a:noFill/>
          <a:ln>
            <a:noFill/>
          </a:ln>
        </p:spPr>
        <p:txBody>
          <a:bodyPr spcFirstLastPara="1" wrap="square" lIns="91425" tIns="45700" rIns="91425" bIns="45700" anchor="ctr" anchorCtr="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29" name="Google Shape;29;p13"/>
          <p:cNvSpPr txBox="1">
            <a:spLocks noGrp="1"/>
          </p:cNvSpPr>
          <p:nvPr>
            <p:ph type="ftr" idx="11"/>
          </p:nvPr>
        </p:nvSpPr>
        <p:spPr>
          <a:xfrm>
            <a:off x="1562100" y="3178175"/>
            <a:ext cx="1447800" cy="182563"/>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30" name="Google Shape;30;p13"/>
          <p:cNvSpPr txBox="1">
            <a:spLocks noGrp="1"/>
          </p:cNvSpPr>
          <p:nvPr>
            <p:ph type="sldNum" idx="12"/>
          </p:nvPr>
        </p:nvSpPr>
        <p:spPr>
          <a:xfrm>
            <a:off x="3276600" y="3178175"/>
            <a:ext cx="1066800" cy="182563"/>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fld id="{00000000-1234-1234-1234-123412341234}" type="slidenum">
              <a:rPr lang="en-US" smtClean="0"/>
              <a:pPr/>
              <a:t>‹#›</a:t>
            </a:fld>
            <a:endParaRPr lang="en-US"/>
          </a:p>
        </p:txBody>
      </p:sp>
    </p:spTree>
    <p:extLst>
      <p:ext uri="{BB962C8B-B14F-4D97-AF65-F5344CB8AC3E}">
        <p14:creationId xmlns:p14="http://schemas.microsoft.com/office/powerpoint/2010/main" val="4139377184"/>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Section Header" type="secHead">
  <p:cSld name="Section Header">
    <p:spTree>
      <p:nvGrpSpPr>
        <p:cNvPr id="1" name="Shape 31"/>
        <p:cNvGrpSpPr/>
        <p:nvPr/>
      </p:nvGrpSpPr>
      <p:grpSpPr>
        <a:xfrm>
          <a:off x="0" y="0"/>
          <a:ext cx="0" cy="0"/>
          <a:chOff x="0" y="0"/>
          <a:chExt cx="0" cy="0"/>
        </a:xfrm>
      </p:grpSpPr>
      <p:sp>
        <p:nvSpPr>
          <p:cNvPr id="32" name="Google Shape;32;p14"/>
          <p:cNvSpPr txBox="1">
            <a:spLocks noGrp="1"/>
          </p:cNvSpPr>
          <p:nvPr>
            <p:ph type="title"/>
          </p:nvPr>
        </p:nvSpPr>
        <p:spPr>
          <a:xfrm>
            <a:off x="361157" y="2203450"/>
            <a:ext cx="3886200" cy="681038"/>
          </a:xfrm>
          <a:prstGeom prst="rect">
            <a:avLst/>
          </a:prstGeom>
          <a:noFill/>
          <a:ln>
            <a:noFill/>
          </a:ln>
        </p:spPr>
        <p:txBody>
          <a:bodyPr spcFirstLastPara="1" wrap="square" lIns="91425" tIns="45700" rIns="91425" bIns="45700" anchor="t" anchorCtr="0">
            <a:normAutofit/>
          </a:bodyPr>
          <a:lstStyle>
            <a:lvl1pPr lvl="0" algn="l">
              <a:spcBef>
                <a:spcPts val="0"/>
              </a:spcBef>
              <a:spcAft>
                <a:spcPts val="0"/>
              </a:spcAft>
              <a:buClr>
                <a:schemeClr val="dk1"/>
              </a:buClr>
              <a:buSzPts val="4000"/>
              <a:buFont typeface="Calibri"/>
              <a:buNone/>
              <a:defRPr sz="2000" b="1" cap="none"/>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33" name="Google Shape;33;p14"/>
          <p:cNvSpPr txBox="1">
            <a:spLocks noGrp="1"/>
          </p:cNvSpPr>
          <p:nvPr>
            <p:ph type="body" idx="1"/>
          </p:nvPr>
        </p:nvSpPr>
        <p:spPr>
          <a:xfrm>
            <a:off x="361157" y="1453357"/>
            <a:ext cx="3886200" cy="750094"/>
          </a:xfrm>
          <a:prstGeom prst="rect">
            <a:avLst/>
          </a:prstGeom>
          <a:noFill/>
          <a:ln>
            <a:noFill/>
          </a:ln>
        </p:spPr>
        <p:txBody>
          <a:bodyPr spcFirstLastPara="1" wrap="square" lIns="91425" tIns="45700" rIns="91425" bIns="45700" anchor="b" anchorCtr="0">
            <a:normAutofit/>
          </a:bodyPr>
          <a:lstStyle>
            <a:lvl1pPr marL="228600" lvl="0" indent="-114300" algn="l">
              <a:spcBef>
                <a:spcPts val="200"/>
              </a:spcBef>
              <a:spcAft>
                <a:spcPts val="0"/>
              </a:spcAft>
              <a:buClr>
                <a:srgbClr val="888888"/>
              </a:buClr>
              <a:buSzPts val="2000"/>
              <a:buNone/>
              <a:defRPr sz="1000">
                <a:solidFill>
                  <a:srgbClr val="888888"/>
                </a:solidFill>
              </a:defRPr>
            </a:lvl1pPr>
            <a:lvl2pPr marL="457200" lvl="1" indent="-114300" algn="l">
              <a:spcBef>
                <a:spcPts val="180"/>
              </a:spcBef>
              <a:spcAft>
                <a:spcPts val="0"/>
              </a:spcAft>
              <a:buClr>
                <a:srgbClr val="888888"/>
              </a:buClr>
              <a:buSzPts val="1800"/>
              <a:buNone/>
              <a:defRPr sz="900">
                <a:solidFill>
                  <a:srgbClr val="888888"/>
                </a:solidFill>
              </a:defRPr>
            </a:lvl2pPr>
            <a:lvl3pPr marL="685800" lvl="2" indent="-114300" algn="l">
              <a:spcBef>
                <a:spcPts val="160"/>
              </a:spcBef>
              <a:spcAft>
                <a:spcPts val="0"/>
              </a:spcAft>
              <a:buClr>
                <a:srgbClr val="888888"/>
              </a:buClr>
              <a:buSzPts val="1600"/>
              <a:buNone/>
              <a:defRPr sz="800">
                <a:solidFill>
                  <a:srgbClr val="888888"/>
                </a:solidFill>
              </a:defRPr>
            </a:lvl3pPr>
            <a:lvl4pPr marL="914400" lvl="3" indent="-114300" algn="l">
              <a:spcBef>
                <a:spcPts val="140"/>
              </a:spcBef>
              <a:spcAft>
                <a:spcPts val="0"/>
              </a:spcAft>
              <a:buClr>
                <a:srgbClr val="888888"/>
              </a:buClr>
              <a:buSzPts val="1400"/>
              <a:buNone/>
              <a:defRPr sz="700">
                <a:solidFill>
                  <a:srgbClr val="888888"/>
                </a:solidFill>
              </a:defRPr>
            </a:lvl4pPr>
            <a:lvl5pPr marL="1143000" lvl="4" indent="-114300" algn="l">
              <a:spcBef>
                <a:spcPts val="140"/>
              </a:spcBef>
              <a:spcAft>
                <a:spcPts val="0"/>
              </a:spcAft>
              <a:buClr>
                <a:srgbClr val="888888"/>
              </a:buClr>
              <a:buSzPts val="1400"/>
              <a:buNone/>
              <a:defRPr sz="700">
                <a:solidFill>
                  <a:srgbClr val="888888"/>
                </a:solidFill>
              </a:defRPr>
            </a:lvl5pPr>
            <a:lvl6pPr marL="1371600" lvl="5" indent="-114300" algn="l">
              <a:spcBef>
                <a:spcPts val="140"/>
              </a:spcBef>
              <a:spcAft>
                <a:spcPts val="0"/>
              </a:spcAft>
              <a:buClr>
                <a:srgbClr val="888888"/>
              </a:buClr>
              <a:buSzPts val="1400"/>
              <a:buNone/>
              <a:defRPr sz="700">
                <a:solidFill>
                  <a:srgbClr val="888888"/>
                </a:solidFill>
              </a:defRPr>
            </a:lvl6pPr>
            <a:lvl7pPr marL="1600200" lvl="6" indent="-114300" algn="l">
              <a:spcBef>
                <a:spcPts val="140"/>
              </a:spcBef>
              <a:spcAft>
                <a:spcPts val="0"/>
              </a:spcAft>
              <a:buClr>
                <a:srgbClr val="888888"/>
              </a:buClr>
              <a:buSzPts val="1400"/>
              <a:buNone/>
              <a:defRPr sz="700">
                <a:solidFill>
                  <a:srgbClr val="888888"/>
                </a:solidFill>
              </a:defRPr>
            </a:lvl7pPr>
            <a:lvl8pPr marL="1828800" lvl="7" indent="-114300" algn="l">
              <a:spcBef>
                <a:spcPts val="140"/>
              </a:spcBef>
              <a:spcAft>
                <a:spcPts val="0"/>
              </a:spcAft>
              <a:buClr>
                <a:srgbClr val="888888"/>
              </a:buClr>
              <a:buSzPts val="1400"/>
              <a:buNone/>
              <a:defRPr sz="700">
                <a:solidFill>
                  <a:srgbClr val="888888"/>
                </a:solidFill>
              </a:defRPr>
            </a:lvl8pPr>
            <a:lvl9pPr marL="2057400" lvl="8" indent="-114300" algn="l">
              <a:spcBef>
                <a:spcPts val="140"/>
              </a:spcBef>
              <a:spcAft>
                <a:spcPts val="0"/>
              </a:spcAft>
              <a:buClr>
                <a:srgbClr val="888888"/>
              </a:buClr>
              <a:buSzPts val="1400"/>
              <a:buNone/>
              <a:defRPr sz="700">
                <a:solidFill>
                  <a:srgbClr val="888888"/>
                </a:solidFill>
              </a:defRPr>
            </a:lvl9pPr>
          </a:lstStyle>
          <a:p>
            <a:endParaRPr/>
          </a:p>
        </p:txBody>
      </p:sp>
      <p:sp>
        <p:nvSpPr>
          <p:cNvPr id="34" name="Google Shape;34;p14"/>
          <p:cNvSpPr txBox="1">
            <a:spLocks noGrp="1"/>
          </p:cNvSpPr>
          <p:nvPr>
            <p:ph type="dt" idx="10"/>
          </p:nvPr>
        </p:nvSpPr>
        <p:spPr>
          <a:xfrm>
            <a:off x="228600" y="3178175"/>
            <a:ext cx="1066800" cy="182563"/>
          </a:xfrm>
          <a:prstGeom prst="rect">
            <a:avLst/>
          </a:prstGeom>
          <a:noFill/>
          <a:ln>
            <a:noFill/>
          </a:ln>
        </p:spPr>
        <p:txBody>
          <a:bodyPr spcFirstLastPara="1" wrap="square" lIns="91425" tIns="45700" rIns="91425" bIns="45700" anchor="ctr" anchorCtr="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35" name="Google Shape;35;p14"/>
          <p:cNvSpPr txBox="1">
            <a:spLocks noGrp="1"/>
          </p:cNvSpPr>
          <p:nvPr>
            <p:ph type="ftr" idx="11"/>
          </p:nvPr>
        </p:nvSpPr>
        <p:spPr>
          <a:xfrm>
            <a:off x="1562100" y="3178175"/>
            <a:ext cx="1447800" cy="182563"/>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36" name="Google Shape;36;p14"/>
          <p:cNvSpPr txBox="1">
            <a:spLocks noGrp="1"/>
          </p:cNvSpPr>
          <p:nvPr>
            <p:ph type="sldNum" idx="12"/>
          </p:nvPr>
        </p:nvSpPr>
        <p:spPr>
          <a:xfrm>
            <a:off x="3276600" y="3178175"/>
            <a:ext cx="1066800" cy="182563"/>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fld id="{00000000-1234-1234-1234-123412341234}" type="slidenum">
              <a:rPr lang="en-US" smtClean="0"/>
              <a:pPr/>
              <a:t>‹#›</a:t>
            </a:fld>
            <a:endParaRPr lang="en-US"/>
          </a:p>
        </p:txBody>
      </p:sp>
    </p:spTree>
    <p:extLst>
      <p:ext uri="{BB962C8B-B14F-4D97-AF65-F5344CB8AC3E}">
        <p14:creationId xmlns:p14="http://schemas.microsoft.com/office/powerpoint/2010/main" val="1818555228"/>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spTree>
      <p:nvGrpSpPr>
        <p:cNvPr id="1" name="Shape 23"/>
        <p:cNvGrpSpPr/>
        <p:nvPr/>
      </p:nvGrpSpPr>
      <p:grpSpPr>
        <a:xfrm>
          <a:off x="0" y="0"/>
          <a:ext cx="0" cy="0"/>
          <a:chOff x="0" y="0"/>
          <a:chExt cx="0" cy="0"/>
        </a:xfrm>
      </p:grpSpPr>
      <p:pic>
        <p:nvPicPr>
          <p:cNvPr id="24" name="Google Shape;24;p3"/>
          <p:cNvPicPr preferRelativeResize="0"/>
          <p:nvPr/>
        </p:nvPicPr>
        <p:blipFill>
          <a:blip r:embed="rId2">
            <a:alphaModFix amt="37000"/>
          </a:blip>
          <a:stretch>
            <a:fillRect/>
          </a:stretch>
        </p:blipFill>
        <p:spPr>
          <a:xfrm rot="5400000">
            <a:off x="1998937" y="-2001112"/>
            <a:ext cx="5146150" cy="9145725"/>
          </a:xfrm>
          <a:prstGeom prst="rect">
            <a:avLst/>
          </a:prstGeom>
          <a:noFill/>
          <a:ln>
            <a:noFill/>
          </a:ln>
        </p:spPr>
      </p:pic>
      <p:sp>
        <p:nvSpPr>
          <p:cNvPr id="25" name="Google Shape;25;p3"/>
          <p:cNvSpPr txBox="1">
            <a:spLocks noGrp="1"/>
          </p:cNvSpPr>
          <p:nvPr>
            <p:ph type="title"/>
          </p:nvPr>
        </p:nvSpPr>
        <p:spPr>
          <a:xfrm>
            <a:off x="720000" y="2179625"/>
            <a:ext cx="7704000" cy="841800"/>
          </a:xfrm>
          <a:prstGeom prst="rect">
            <a:avLst/>
          </a:prstGeom>
        </p:spPr>
        <p:txBody>
          <a:bodyPr spcFirstLastPara="1" wrap="square" lIns="91425" tIns="91425" rIns="91425" bIns="91425" anchor="b" anchorCtr="0">
            <a:noAutofit/>
          </a:bodyPr>
          <a:lstStyle>
            <a:lvl1pPr lvl="0" algn="ctr">
              <a:spcBef>
                <a:spcPts val="0"/>
              </a:spcBef>
              <a:spcAft>
                <a:spcPts val="0"/>
              </a:spcAft>
              <a:buSzPts val="3600"/>
              <a:buNone/>
              <a:defRPr sz="3600"/>
            </a:lvl1pPr>
            <a:lvl2pPr lvl="1" algn="ctr">
              <a:spcBef>
                <a:spcPts val="0"/>
              </a:spcBef>
              <a:spcAft>
                <a:spcPts val="0"/>
              </a:spcAft>
              <a:buSzPts val="3600"/>
              <a:buNone/>
              <a:defRPr sz="3600"/>
            </a:lvl2pPr>
            <a:lvl3pPr lvl="2" algn="ctr">
              <a:spcBef>
                <a:spcPts val="0"/>
              </a:spcBef>
              <a:spcAft>
                <a:spcPts val="0"/>
              </a:spcAft>
              <a:buSzPts val="3600"/>
              <a:buNone/>
              <a:defRPr sz="3600"/>
            </a:lvl3pPr>
            <a:lvl4pPr lvl="3" algn="ctr">
              <a:spcBef>
                <a:spcPts val="0"/>
              </a:spcBef>
              <a:spcAft>
                <a:spcPts val="0"/>
              </a:spcAft>
              <a:buSzPts val="3600"/>
              <a:buNone/>
              <a:defRPr sz="3600"/>
            </a:lvl4pPr>
            <a:lvl5pPr lvl="4" algn="ctr">
              <a:spcBef>
                <a:spcPts val="0"/>
              </a:spcBef>
              <a:spcAft>
                <a:spcPts val="0"/>
              </a:spcAft>
              <a:buSzPts val="3600"/>
              <a:buNone/>
              <a:defRPr sz="3600"/>
            </a:lvl5pPr>
            <a:lvl6pPr lvl="5" algn="ctr">
              <a:spcBef>
                <a:spcPts val="0"/>
              </a:spcBef>
              <a:spcAft>
                <a:spcPts val="0"/>
              </a:spcAft>
              <a:buSzPts val="3600"/>
              <a:buNone/>
              <a:defRPr sz="3600"/>
            </a:lvl6pPr>
            <a:lvl7pPr lvl="6" algn="ctr">
              <a:spcBef>
                <a:spcPts val="0"/>
              </a:spcBef>
              <a:spcAft>
                <a:spcPts val="0"/>
              </a:spcAft>
              <a:buSzPts val="3600"/>
              <a:buNone/>
              <a:defRPr sz="3600"/>
            </a:lvl7pPr>
            <a:lvl8pPr lvl="7" algn="ctr">
              <a:spcBef>
                <a:spcPts val="0"/>
              </a:spcBef>
              <a:spcAft>
                <a:spcPts val="0"/>
              </a:spcAft>
              <a:buSzPts val="3600"/>
              <a:buNone/>
              <a:defRPr sz="3600"/>
            </a:lvl8pPr>
            <a:lvl9pPr lvl="8" algn="ctr">
              <a:spcBef>
                <a:spcPts val="0"/>
              </a:spcBef>
              <a:spcAft>
                <a:spcPts val="0"/>
              </a:spcAft>
              <a:buSzPts val="3600"/>
              <a:buNone/>
              <a:defRPr sz="3600"/>
            </a:lvl9pPr>
          </a:lstStyle>
          <a:p>
            <a:endParaRPr/>
          </a:p>
        </p:txBody>
      </p:sp>
      <p:sp>
        <p:nvSpPr>
          <p:cNvPr id="26" name="Google Shape;26;p3"/>
          <p:cNvSpPr txBox="1">
            <a:spLocks noGrp="1"/>
          </p:cNvSpPr>
          <p:nvPr>
            <p:ph type="title" idx="2" hasCustomPrompt="1"/>
          </p:nvPr>
        </p:nvSpPr>
        <p:spPr>
          <a:xfrm>
            <a:off x="2996550" y="1337825"/>
            <a:ext cx="3150900" cy="841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000"/>
              <a:buNone/>
              <a:defRPr sz="6000"/>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sp>
        <p:nvSpPr>
          <p:cNvPr id="27" name="Google Shape;27;p3"/>
          <p:cNvSpPr txBox="1">
            <a:spLocks noGrp="1"/>
          </p:cNvSpPr>
          <p:nvPr>
            <p:ph type="subTitle" idx="1"/>
          </p:nvPr>
        </p:nvSpPr>
        <p:spPr>
          <a:xfrm>
            <a:off x="2391925" y="3132175"/>
            <a:ext cx="4360200" cy="713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200"/>
              <a:buNone/>
              <a:defRPr/>
            </a:lvl1pPr>
            <a:lvl2pPr lvl="1" algn="ctr" rtl="0">
              <a:lnSpc>
                <a:spcPct val="100000"/>
              </a:lnSpc>
              <a:spcBef>
                <a:spcPts val="0"/>
              </a:spcBef>
              <a:spcAft>
                <a:spcPts val="0"/>
              </a:spcAft>
              <a:buSzPts val="1200"/>
              <a:buNone/>
              <a:defRPr/>
            </a:lvl2pPr>
            <a:lvl3pPr lvl="2" algn="ctr" rtl="0">
              <a:lnSpc>
                <a:spcPct val="100000"/>
              </a:lnSpc>
              <a:spcBef>
                <a:spcPts val="0"/>
              </a:spcBef>
              <a:spcAft>
                <a:spcPts val="0"/>
              </a:spcAft>
              <a:buSzPts val="1200"/>
              <a:buNone/>
              <a:defRPr/>
            </a:lvl3pPr>
            <a:lvl4pPr lvl="3" algn="ctr" rtl="0">
              <a:lnSpc>
                <a:spcPct val="100000"/>
              </a:lnSpc>
              <a:spcBef>
                <a:spcPts val="0"/>
              </a:spcBef>
              <a:spcAft>
                <a:spcPts val="0"/>
              </a:spcAft>
              <a:buSzPts val="1200"/>
              <a:buNone/>
              <a:defRPr/>
            </a:lvl4pPr>
            <a:lvl5pPr lvl="4" algn="ctr" rtl="0">
              <a:lnSpc>
                <a:spcPct val="100000"/>
              </a:lnSpc>
              <a:spcBef>
                <a:spcPts val="0"/>
              </a:spcBef>
              <a:spcAft>
                <a:spcPts val="0"/>
              </a:spcAft>
              <a:buSzPts val="1200"/>
              <a:buNone/>
              <a:defRPr/>
            </a:lvl5pPr>
            <a:lvl6pPr lvl="5" algn="ctr" rtl="0">
              <a:lnSpc>
                <a:spcPct val="100000"/>
              </a:lnSpc>
              <a:spcBef>
                <a:spcPts val="0"/>
              </a:spcBef>
              <a:spcAft>
                <a:spcPts val="0"/>
              </a:spcAft>
              <a:buSzPts val="1200"/>
              <a:buNone/>
              <a:defRPr/>
            </a:lvl6pPr>
            <a:lvl7pPr lvl="6" algn="ctr" rtl="0">
              <a:lnSpc>
                <a:spcPct val="100000"/>
              </a:lnSpc>
              <a:spcBef>
                <a:spcPts val="0"/>
              </a:spcBef>
              <a:spcAft>
                <a:spcPts val="0"/>
              </a:spcAft>
              <a:buSzPts val="1200"/>
              <a:buNone/>
              <a:defRPr/>
            </a:lvl7pPr>
            <a:lvl8pPr lvl="7" algn="ctr" rtl="0">
              <a:lnSpc>
                <a:spcPct val="100000"/>
              </a:lnSpc>
              <a:spcBef>
                <a:spcPts val="0"/>
              </a:spcBef>
              <a:spcAft>
                <a:spcPts val="0"/>
              </a:spcAft>
              <a:buSzPts val="1200"/>
              <a:buNone/>
              <a:defRPr/>
            </a:lvl8pPr>
            <a:lvl9pPr lvl="8" algn="ctr" rtl="0">
              <a:lnSpc>
                <a:spcPct val="100000"/>
              </a:lnSpc>
              <a:spcBef>
                <a:spcPts val="0"/>
              </a:spcBef>
              <a:spcAft>
                <a:spcPts val="0"/>
              </a:spcAft>
              <a:buSzPts val="1200"/>
              <a:buNone/>
              <a:defRPr/>
            </a:lvl9pPr>
          </a:lstStyle>
          <a:p>
            <a:endParaRPr/>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Two Content" type="twoObj">
  <p:cSld name="Two Content">
    <p:spTree>
      <p:nvGrpSpPr>
        <p:cNvPr id="1" name="Shape 37"/>
        <p:cNvGrpSpPr/>
        <p:nvPr/>
      </p:nvGrpSpPr>
      <p:grpSpPr>
        <a:xfrm>
          <a:off x="0" y="0"/>
          <a:ext cx="0" cy="0"/>
          <a:chOff x="0" y="0"/>
          <a:chExt cx="0" cy="0"/>
        </a:xfrm>
      </p:grpSpPr>
      <p:sp>
        <p:nvSpPr>
          <p:cNvPr id="38" name="Google Shape;38;p15"/>
          <p:cNvSpPr txBox="1">
            <a:spLocks noGrp="1"/>
          </p:cNvSpPr>
          <p:nvPr>
            <p:ph type="title"/>
          </p:nvPr>
        </p:nvSpPr>
        <p:spPr>
          <a:xfrm>
            <a:off x="228600" y="137319"/>
            <a:ext cx="4114800" cy="571500"/>
          </a:xfrm>
          <a:prstGeom prst="rect">
            <a:avLst/>
          </a:prstGeom>
          <a:noFill/>
          <a:ln>
            <a:noFill/>
          </a:ln>
        </p:spPr>
        <p:txBody>
          <a:bodyPr spcFirstLastPara="1" wrap="square" lIns="91425" tIns="45700" rIns="91425" bIns="45700" anchor="ctr" anchorCtr="0">
            <a:normAutofit/>
          </a:bodyPr>
          <a:lstStyle>
            <a:lvl1pPr lvl="0" algn="ctr">
              <a:spcBef>
                <a:spcPts val="0"/>
              </a:spcBef>
              <a:spcAft>
                <a:spcPts val="0"/>
              </a:spcAft>
              <a:buClr>
                <a:schemeClr val="dk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39" name="Google Shape;39;p15"/>
          <p:cNvSpPr txBox="1">
            <a:spLocks noGrp="1"/>
          </p:cNvSpPr>
          <p:nvPr>
            <p:ph type="body" idx="1"/>
          </p:nvPr>
        </p:nvSpPr>
        <p:spPr>
          <a:xfrm>
            <a:off x="228600" y="800100"/>
            <a:ext cx="2019300" cy="2262982"/>
          </a:xfrm>
          <a:prstGeom prst="rect">
            <a:avLst/>
          </a:prstGeom>
          <a:noFill/>
          <a:ln>
            <a:noFill/>
          </a:ln>
        </p:spPr>
        <p:txBody>
          <a:bodyPr spcFirstLastPara="1" wrap="square" lIns="91425" tIns="45700" rIns="91425" bIns="45700" anchor="t" anchorCtr="0">
            <a:normAutofit/>
          </a:bodyPr>
          <a:lstStyle>
            <a:lvl1pPr marL="228600" lvl="0" indent="-203200" algn="l">
              <a:spcBef>
                <a:spcPts val="280"/>
              </a:spcBef>
              <a:spcAft>
                <a:spcPts val="0"/>
              </a:spcAft>
              <a:buClr>
                <a:schemeClr val="dk1"/>
              </a:buClr>
              <a:buSzPts val="2800"/>
              <a:buChar char="•"/>
              <a:defRPr sz="1400"/>
            </a:lvl1pPr>
            <a:lvl2pPr marL="457200" lvl="1" indent="-190500" algn="l">
              <a:spcBef>
                <a:spcPts val="240"/>
              </a:spcBef>
              <a:spcAft>
                <a:spcPts val="0"/>
              </a:spcAft>
              <a:buClr>
                <a:schemeClr val="dk1"/>
              </a:buClr>
              <a:buSzPts val="2400"/>
              <a:buChar char="–"/>
              <a:defRPr sz="1200"/>
            </a:lvl2pPr>
            <a:lvl3pPr marL="685800" lvl="2" indent="-177800" algn="l">
              <a:spcBef>
                <a:spcPts val="200"/>
              </a:spcBef>
              <a:spcAft>
                <a:spcPts val="0"/>
              </a:spcAft>
              <a:buClr>
                <a:schemeClr val="dk1"/>
              </a:buClr>
              <a:buSzPts val="2000"/>
              <a:buChar char="•"/>
              <a:defRPr sz="1000"/>
            </a:lvl3pPr>
            <a:lvl4pPr marL="914400" lvl="3" indent="-171450" algn="l">
              <a:spcBef>
                <a:spcPts val="180"/>
              </a:spcBef>
              <a:spcAft>
                <a:spcPts val="0"/>
              </a:spcAft>
              <a:buClr>
                <a:schemeClr val="dk1"/>
              </a:buClr>
              <a:buSzPts val="1800"/>
              <a:buChar char="–"/>
              <a:defRPr sz="900"/>
            </a:lvl4pPr>
            <a:lvl5pPr marL="1143000" lvl="4" indent="-171450" algn="l">
              <a:spcBef>
                <a:spcPts val="180"/>
              </a:spcBef>
              <a:spcAft>
                <a:spcPts val="0"/>
              </a:spcAft>
              <a:buClr>
                <a:schemeClr val="dk1"/>
              </a:buClr>
              <a:buSzPts val="1800"/>
              <a:buChar char="»"/>
              <a:defRPr sz="900"/>
            </a:lvl5pPr>
            <a:lvl6pPr marL="1371600" lvl="5" indent="-171450" algn="l">
              <a:spcBef>
                <a:spcPts val="180"/>
              </a:spcBef>
              <a:spcAft>
                <a:spcPts val="0"/>
              </a:spcAft>
              <a:buClr>
                <a:schemeClr val="dk1"/>
              </a:buClr>
              <a:buSzPts val="1800"/>
              <a:buChar char="•"/>
              <a:defRPr sz="900"/>
            </a:lvl6pPr>
            <a:lvl7pPr marL="1600200" lvl="6" indent="-171450" algn="l">
              <a:spcBef>
                <a:spcPts val="180"/>
              </a:spcBef>
              <a:spcAft>
                <a:spcPts val="0"/>
              </a:spcAft>
              <a:buClr>
                <a:schemeClr val="dk1"/>
              </a:buClr>
              <a:buSzPts val="1800"/>
              <a:buChar char="•"/>
              <a:defRPr sz="900"/>
            </a:lvl7pPr>
            <a:lvl8pPr marL="1828800" lvl="7" indent="-171450" algn="l">
              <a:spcBef>
                <a:spcPts val="180"/>
              </a:spcBef>
              <a:spcAft>
                <a:spcPts val="0"/>
              </a:spcAft>
              <a:buClr>
                <a:schemeClr val="dk1"/>
              </a:buClr>
              <a:buSzPts val="1800"/>
              <a:buChar char="•"/>
              <a:defRPr sz="900"/>
            </a:lvl8pPr>
            <a:lvl9pPr marL="2057400" lvl="8" indent="-171450" algn="l">
              <a:spcBef>
                <a:spcPts val="180"/>
              </a:spcBef>
              <a:spcAft>
                <a:spcPts val="0"/>
              </a:spcAft>
              <a:buClr>
                <a:schemeClr val="dk1"/>
              </a:buClr>
              <a:buSzPts val="1800"/>
              <a:buChar char="•"/>
              <a:defRPr sz="900"/>
            </a:lvl9pPr>
          </a:lstStyle>
          <a:p>
            <a:endParaRPr/>
          </a:p>
        </p:txBody>
      </p:sp>
      <p:sp>
        <p:nvSpPr>
          <p:cNvPr id="40" name="Google Shape;40;p15"/>
          <p:cNvSpPr txBox="1">
            <a:spLocks noGrp="1"/>
          </p:cNvSpPr>
          <p:nvPr>
            <p:ph type="body" idx="2"/>
          </p:nvPr>
        </p:nvSpPr>
        <p:spPr>
          <a:xfrm>
            <a:off x="2324100" y="800100"/>
            <a:ext cx="2019300" cy="2262982"/>
          </a:xfrm>
          <a:prstGeom prst="rect">
            <a:avLst/>
          </a:prstGeom>
          <a:noFill/>
          <a:ln>
            <a:noFill/>
          </a:ln>
        </p:spPr>
        <p:txBody>
          <a:bodyPr spcFirstLastPara="1" wrap="square" lIns="91425" tIns="45700" rIns="91425" bIns="45700" anchor="t" anchorCtr="0">
            <a:normAutofit/>
          </a:bodyPr>
          <a:lstStyle>
            <a:lvl1pPr marL="228600" lvl="0" indent="-203200" algn="l">
              <a:spcBef>
                <a:spcPts val="280"/>
              </a:spcBef>
              <a:spcAft>
                <a:spcPts val="0"/>
              </a:spcAft>
              <a:buClr>
                <a:schemeClr val="dk1"/>
              </a:buClr>
              <a:buSzPts val="2800"/>
              <a:buChar char="•"/>
              <a:defRPr sz="1400"/>
            </a:lvl1pPr>
            <a:lvl2pPr marL="457200" lvl="1" indent="-190500" algn="l">
              <a:spcBef>
                <a:spcPts val="240"/>
              </a:spcBef>
              <a:spcAft>
                <a:spcPts val="0"/>
              </a:spcAft>
              <a:buClr>
                <a:schemeClr val="dk1"/>
              </a:buClr>
              <a:buSzPts val="2400"/>
              <a:buChar char="–"/>
              <a:defRPr sz="1200"/>
            </a:lvl2pPr>
            <a:lvl3pPr marL="685800" lvl="2" indent="-177800" algn="l">
              <a:spcBef>
                <a:spcPts val="200"/>
              </a:spcBef>
              <a:spcAft>
                <a:spcPts val="0"/>
              </a:spcAft>
              <a:buClr>
                <a:schemeClr val="dk1"/>
              </a:buClr>
              <a:buSzPts val="2000"/>
              <a:buChar char="•"/>
              <a:defRPr sz="1000"/>
            </a:lvl3pPr>
            <a:lvl4pPr marL="914400" lvl="3" indent="-171450" algn="l">
              <a:spcBef>
                <a:spcPts val="180"/>
              </a:spcBef>
              <a:spcAft>
                <a:spcPts val="0"/>
              </a:spcAft>
              <a:buClr>
                <a:schemeClr val="dk1"/>
              </a:buClr>
              <a:buSzPts val="1800"/>
              <a:buChar char="–"/>
              <a:defRPr sz="900"/>
            </a:lvl4pPr>
            <a:lvl5pPr marL="1143000" lvl="4" indent="-171450" algn="l">
              <a:spcBef>
                <a:spcPts val="180"/>
              </a:spcBef>
              <a:spcAft>
                <a:spcPts val="0"/>
              </a:spcAft>
              <a:buClr>
                <a:schemeClr val="dk1"/>
              </a:buClr>
              <a:buSzPts val="1800"/>
              <a:buChar char="»"/>
              <a:defRPr sz="900"/>
            </a:lvl5pPr>
            <a:lvl6pPr marL="1371600" lvl="5" indent="-171450" algn="l">
              <a:spcBef>
                <a:spcPts val="180"/>
              </a:spcBef>
              <a:spcAft>
                <a:spcPts val="0"/>
              </a:spcAft>
              <a:buClr>
                <a:schemeClr val="dk1"/>
              </a:buClr>
              <a:buSzPts val="1800"/>
              <a:buChar char="•"/>
              <a:defRPr sz="900"/>
            </a:lvl6pPr>
            <a:lvl7pPr marL="1600200" lvl="6" indent="-171450" algn="l">
              <a:spcBef>
                <a:spcPts val="180"/>
              </a:spcBef>
              <a:spcAft>
                <a:spcPts val="0"/>
              </a:spcAft>
              <a:buClr>
                <a:schemeClr val="dk1"/>
              </a:buClr>
              <a:buSzPts val="1800"/>
              <a:buChar char="•"/>
              <a:defRPr sz="900"/>
            </a:lvl7pPr>
            <a:lvl8pPr marL="1828800" lvl="7" indent="-171450" algn="l">
              <a:spcBef>
                <a:spcPts val="180"/>
              </a:spcBef>
              <a:spcAft>
                <a:spcPts val="0"/>
              </a:spcAft>
              <a:buClr>
                <a:schemeClr val="dk1"/>
              </a:buClr>
              <a:buSzPts val="1800"/>
              <a:buChar char="•"/>
              <a:defRPr sz="900"/>
            </a:lvl8pPr>
            <a:lvl9pPr marL="2057400" lvl="8" indent="-171450" algn="l">
              <a:spcBef>
                <a:spcPts val="180"/>
              </a:spcBef>
              <a:spcAft>
                <a:spcPts val="0"/>
              </a:spcAft>
              <a:buClr>
                <a:schemeClr val="dk1"/>
              </a:buClr>
              <a:buSzPts val="1800"/>
              <a:buChar char="•"/>
              <a:defRPr sz="900"/>
            </a:lvl9pPr>
          </a:lstStyle>
          <a:p>
            <a:endParaRPr/>
          </a:p>
        </p:txBody>
      </p:sp>
      <p:sp>
        <p:nvSpPr>
          <p:cNvPr id="41" name="Google Shape;41;p15"/>
          <p:cNvSpPr txBox="1">
            <a:spLocks noGrp="1"/>
          </p:cNvSpPr>
          <p:nvPr>
            <p:ph type="dt" idx="10"/>
          </p:nvPr>
        </p:nvSpPr>
        <p:spPr>
          <a:xfrm>
            <a:off x="228600" y="3178175"/>
            <a:ext cx="1066800" cy="182563"/>
          </a:xfrm>
          <a:prstGeom prst="rect">
            <a:avLst/>
          </a:prstGeom>
          <a:noFill/>
          <a:ln>
            <a:noFill/>
          </a:ln>
        </p:spPr>
        <p:txBody>
          <a:bodyPr spcFirstLastPara="1" wrap="square" lIns="91425" tIns="45700" rIns="91425" bIns="45700" anchor="ctr" anchorCtr="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42" name="Google Shape;42;p15"/>
          <p:cNvSpPr txBox="1">
            <a:spLocks noGrp="1"/>
          </p:cNvSpPr>
          <p:nvPr>
            <p:ph type="ftr" idx="11"/>
          </p:nvPr>
        </p:nvSpPr>
        <p:spPr>
          <a:xfrm>
            <a:off x="1562100" y="3178175"/>
            <a:ext cx="1447800" cy="182563"/>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43" name="Google Shape;43;p15"/>
          <p:cNvSpPr txBox="1">
            <a:spLocks noGrp="1"/>
          </p:cNvSpPr>
          <p:nvPr>
            <p:ph type="sldNum" idx="12"/>
          </p:nvPr>
        </p:nvSpPr>
        <p:spPr>
          <a:xfrm>
            <a:off x="3276600" y="3178175"/>
            <a:ext cx="1066800" cy="182563"/>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fld id="{00000000-1234-1234-1234-123412341234}" type="slidenum">
              <a:rPr lang="en-US" smtClean="0"/>
              <a:pPr/>
              <a:t>‹#›</a:t>
            </a:fld>
            <a:endParaRPr lang="en-US"/>
          </a:p>
        </p:txBody>
      </p:sp>
    </p:spTree>
    <p:extLst>
      <p:ext uri="{BB962C8B-B14F-4D97-AF65-F5344CB8AC3E}">
        <p14:creationId xmlns:p14="http://schemas.microsoft.com/office/powerpoint/2010/main" val="20981262"/>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Comparison" type="twoTxTwoObj">
  <p:cSld name="Comparison">
    <p:spTree>
      <p:nvGrpSpPr>
        <p:cNvPr id="1" name="Shape 44"/>
        <p:cNvGrpSpPr/>
        <p:nvPr/>
      </p:nvGrpSpPr>
      <p:grpSpPr>
        <a:xfrm>
          <a:off x="0" y="0"/>
          <a:ext cx="0" cy="0"/>
          <a:chOff x="0" y="0"/>
          <a:chExt cx="0" cy="0"/>
        </a:xfrm>
      </p:grpSpPr>
      <p:sp>
        <p:nvSpPr>
          <p:cNvPr id="45" name="Google Shape;45;p16"/>
          <p:cNvSpPr txBox="1">
            <a:spLocks noGrp="1"/>
          </p:cNvSpPr>
          <p:nvPr>
            <p:ph type="title"/>
          </p:nvPr>
        </p:nvSpPr>
        <p:spPr>
          <a:xfrm>
            <a:off x="228600" y="137319"/>
            <a:ext cx="4114800" cy="571500"/>
          </a:xfrm>
          <a:prstGeom prst="rect">
            <a:avLst/>
          </a:prstGeom>
          <a:noFill/>
          <a:ln>
            <a:noFill/>
          </a:ln>
        </p:spPr>
        <p:txBody>
          <a:bodyPr spcFirstLastPara="1" wrap="square" lIns="91425" tIns="45700" rIns="91425" bIns="45700" anchor="ctr" anchorCtr="0">
            <a:normAutofit/>
          </a:bodyPr>
          <a:lstStyle>
            <a:lvl1pPr lvl="0" algn="ctr">
              <a:spcBef>
                <a:spcPts val="0"/>
              </a:spcBef>
              <a:spcAft>
                <a:spcPts val="0"/>
              </a:spcAft>
              <a:buClr>
                <a:schemeClr val="dk1"/>
              </a:buClr>
              <a:buSzPts val="4400"/>
              <a:buFont typeface="Calibri"/>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46" name="Google Shape;46;p16"/>
          <p:cNvSpPr txBox="1">
            <a:spLocks noGrp="1"/>
          </p:cNvSpPr>
          <p:nvPr>
            <p:ph type="body" idx="1"/>
          </p:nvPr>
        </p:nvSpPr>
        <p:spPr>
          <a:xfrm>
            <a:off x="228600" y="767556"/>
            <a:ext cx="2020094" cy="319881"/>
          </a:xfrm>
          <a:prstGeom prst="rect">
            <a:avLst/>
          </a:prstGeom>
          <a:noFill/>
          <a:ln>
            <a:noFill/>
          </a:ln>
        </p:spPr>
        <p:txBody>
          <a:bodyPr spcFirstLastPara="1" wrap="square" lIns="91425" tIns="45700" rIns="91425" bIns="45700" anchor="b" anchorCtr="0">
            <a:normAutofit/>
          </a:bodyPr>
          <a:lstStyle>
            <a:lvl1pPr marL="228600" lvl="0" indent="-114300" algn="l">
              <a:spcBef>
                <a:spcPts val="240"/>
              </a:spcBef>
              <a:spcAft>
                <a:spcPts val="0"/>
              </a:spcAft>
              <a:buClr>
                <a:schemeClr val="dk1"/>
              </a:buClr>
              <a:buSzPts val="2400"/>
              <a:buNone/>
              <a:defRPr sz="1200" b="1"/>
            </a:lvl1pPr>
            <a:lvl2pPr marL="457200" lvl="1" indent="-114300" algn="l">
              <a:spcBef>
                <a:spcPts val="200"/>
              </a:spcBef>
              <a:spcAft>
                <a:spcPts val="0"/>
              </a:spcAft>
              <a:buClr>
                <a:schemeClr val="dk1"/>
              </a:buClr>
              <a:buSzPts val="2000"/>
              <a:buNone/>
              <a:defRPr sz="1000" b="1"/>
            </a:lvl2pPr>
            <a:lvl3pPr marL="685800" lvl="2" indent="-114300" algn="l">
              <a:spcBef>
                <a:spcPts val="180"/>
              </a:spcBef>
              <a:spcAft>
                <a:spcPts val="0"/>
              </a:spcAft>
              <a:buClr>
                <a:schemeClr val="dk1"/>
              </a:buClr>
              <a:buSzPts val="1800"/>
              <a:buNone/>
              <a:defRPr sz="900" b="1"/>
            </a:lvl3pPr>
            <a:lvl4pPr marL="914400" lvl="3" indent="-114300" algn="l">
              <a:spcBef>
                <a:spcPts val="160"/>
              </a:spcBef>
              <a:spcAft>
                <a:spcPts val="0"/>
              </a:spcAft>
              <a:buClr>
                <a:schemeClr val="dk1"/>
              </a:buClr>
              <a:buSzPts val="1600"/>
              <a:buNone/>
              <a:defRPr sz="800" b="1"/>
            </a:lvl4pPr>
            <a:lvl5pPr marL="1143000" lvl="4" indent="-114300" algn="l">
              <a:spcBef>
                <a:spcPts val="160"/>
              </a:spcBef>
              <a:spcAft>
                <a:spcPts val="0"/>
              </a:spcAft>
              <a:buClr>
                <a:schemeClr val="dk1"/>
              </a:buClr>
              <a:buSzPts val="1600"/>
              <a:buNone/>
              <a:defRPr sz="800" b="1"/>
            </a:lvl5pPr>
            <a:lvl6pPr marL="1371600" lvl="5" indent="-114300" algn="l">
              <a:spcBef>
                <a:spcPts val="160"/>
              </a:spcBef>
              <a:spcAft>
                <a:spcPts val="0"/>
              </a:spcAft>
              <a:buClr>
                <a:schemeClr val="dk1"/>
              </a:buClr>
              <a:buSzPts val="1600"/>
              <a:buNone/>
              <a:defRPr sz="800" b="1"/>
            </a:lvl6pPr>
            <a:lvl7pPr marL="1600200" lvl="6" indent="-114300" algn="l">
              <a:spcBef>
                <a:spcPts val="160"/>
              </a:spcBef>
              <a:spcAft>
                <a:spcPts val="0"/>
              </a:spcAft>
              <a:buClr>
                <a:schemeClr val="dk1"/>
              </a:buClr>
              <a:buSzPts val="1600"/>
              <a:buNone/>
              <a:defRPr sz="800" b="1"/>
            </a:lvl7pPr>
            <a:lvl8pPr marL="1828800" lvl="7" indent="-114300" algn="l">
              <a:spcBef>
                <a:spcPts val="160"/>
              </a:spcBef>
              <a:spcAft>
                <a:spcPts val="0"/>
              </a:spcAft>
              <a:buClr>
                <a:schemeClr val="dk1"/>
              </a:buClr>
              <a:buSzPts val="1600"/>
              <a:buNone/>
              <a:defRPr sz="800" b="1"/>
            </a:lvl8pPr>
            <a:lvl9pPr marL="2057400" lvl="8" indent="-114300" algn="l">
              <a:spcBef>
                <a:spcPts val="160"/>
              </a:spcBef>
              <a:spcAft>
                <a:spcPts val="0"/>
              </a:spcAft>
              <a:buClr>
                <a:schemeClr val="dk1"/>
              </a:buClr>
              <a:buSzPts val="1600"/>
              <a:buNone/>
              <a:defRPr sz="800" b="1"/>
            </a:lvl9pPr>
          </a:lstStyle>
          <a:p>
            <a:endParaRPr/>
          </a:p>
        </p:txBody>
      </p:sp>
      <p:sp>
        <p:nvSpPr>
          <p:cNvPr id="47" name="Google Shape;47;p16"/>
          <p:cNvSpPr txBox="1">
            <a:spLocks noGrp="1"/>
          </p:cNvSpPr>
          <p:nvPr>
            <p:ph type="body" idx="2"/>
          </p:nvPr>
        </p:nvSpPr>
        <p:spPr>
          <a:xfrm>
            <a:off x="228600" y="1087438"/>
            <a:ext cx="2020094" cy="1975644"/>
          </a:xfrm>
          <a:prstGeom prst="rect">
            <a:avLst/>
          </a:prstGeom>
          <a:noFill/>
          <a:ln>
            <a:noFill/>
          </a:ln>
        </p:spPr>
        <p:txBody>
          <a:bodyPr spcFirstLastPara="1" wrap="square" lIns="91425" tIns="45700" rIns="91425" bIns="45700" anchor="t" anchorCtr="0">
            <a:normAutofit/>
          </a:bodyPr>
          <a:lstStyle>
            <a:lvl1pPr marL="228600" lvl="0" indent="-190500" algn="l">
              <a:spcBef>
                <a:spcPts val="240"/>
              </a:spcBef>
              <a:spcAft>
                <a:spcPts val="0"/>
              </a:spcAft>
              <a:buClr>
                <a:schemeClr val="dk1"/>
              </a:buClr>
              <a:buSzPts val="2400"/>
              <a:buChar char="•"/>
              <a:defRPr sz="1200"/>
            </a:lvl1pPr>
            <a:lvl2pPr marL="457200" lvl="1" indent="-177800" algn="l">
              <a:spcBef>
                <a:spcPts val="200"/>
              </a:spcBef>
              <a:spcAft>
                <a:spcPts val="0"/>
              </a:spcAft>
              <a:buClr>
                <a:schemeClr val="dk1"/>
              </a:buClr>
              <a:buSzPts val="2000"/>
              <a:buChar char="–"/>
              <a:defRPr sz="1000"/>
            </a:lvl2pPr>
            <a:lvl3pPr marL="685800" lvl="2" indent="-171450" algn="l">
              <a:spcBef>
                <a:spcPts val="180"/>
              </a:spcBef>
              <a:spcAft>
                <a:spcPts val="0"/>
              </a:spcAft>
              <a:buClr>
                <a:schemeClr val="dk1"/>
              </a:buClr>
              <a:buSzPts val="1800"/>
              <a:buChar char="•"/>
              <a:defRPr sz="900"/>
            </a:lvl3pPr>
            <a:lvl4pPr marL="914400" lvl="3" indent="-165100" algn="l">
              <a:spcBef>
                <a:spcPts val="160"/>
              </a:spcBef>
              <a:spcAft>
                <a:spcPts val="0"/>
              </a:spcAft>
              <a:buClr>
                <a:schemeClr val="dk1"/>
              </a:buClr>
              <a:buSzPts val="1600"/>
              <a:buChar char="–"/>
              <a:defRPr sz="800"/>
            </a:lvl4pPr>
            <a:lvl5pPr marL="1143000" lvl="4" indent="-165100" algn="l">
              <a:spcBef>
                <a:spcPts val="160"/>
              </a:spcBef>
              <a:spcAft>
                <a:spcPts val="0"/>
              </a:spcAft>
              <a:buClr>
                <a:schemeClr val="dk1"/>
              </a:buClr>
              <a:buSzPts val="1600"/>
              <a:buChar char="»"/>
              <a:defRPr sz="800"/>
            </a:lvl5pPr>
            <a:lvl6pPr marL="1371600" lvl="5" indent="-165100" algn="l">
              <a:spcBef>
                <a:spcPts val="160"/>
              </a:spcBef>
              <a:spcAft>
                <a:spcPts val="0"/>
              </a:spcAft>
              <a:buClr>
                <a:schemeClr val="dk1"/>
              </a:buClr>
              <a:buSzPts val="1600"/>
              <a:buChar char="•"/>
              <a:defRPr sz="800"/>
            </a:lvl6pPr>
            <a:lvl7pPr marL="1600200" lvl="6" indent="-165100" algn="l">
              <a:spcBef>
                <a:spcPts val="160"/>
              </a:spcBef>
              <a:spcAft>
                <a:spcPts val="0"/>
              </a:spcAft>
              <a:buClr>
                <a:schemeClr val="dk1"/>
              </a:buClr>
              <a:buSzPts val="1600"/>
              <a:buChar char="•"/>
              <a:defRPr sz="800"/>
            </a:lvl7pPr>
            <a:lvl8pPr marL="1828800" lvl="7" indent="-165100" algn="l">
              <a:spcBef>
                <a:spcPts val="160"/>
              </a:spcBef>
              <a:spcAft>
                <a:spcPts val="0"/>
              </a:spcAft>
              <a:buClr>
                <a:schemeClr val="dk1"/>
              </a:buClr>
              <a:buSzPts val="1600"/>
              <a:buChar char="•"/>
              <a:defRPr sz="800"/>
            </a:lvl8pPr>
            <a:lvl9pPr marL="2057400" lvl="8" indent="-165100" algn="l">
              <a:spcBef>
                <a:spcPts val="160"/>
              </a:spcBef>
              <a:spcAft>
                <a:spcPts val="0"/>
              </a:spcAft>
              <a:buClr>
                <a:schemeClr val="dk1"/>
              </a:buClr>
              <a:buSzPts val="1600"/>
              <a:buChar char="•"/>
              <a:defRPr sz="800"/>
            </a:lvl9pPr>
          </a:lstStyle>
          <a:p>
            <a:endParaRPr/>
          </a:p>
        </p:txBody>
      </p:sp>
      <p:sp>
        <p:nvSpPr>
          <p:cNvPr id="48" name="Google Shape;48;p16"/>
          <p:cNvSpPr txBox="1">
            <a:spLocks noGrp="1"/>
          </p:cNvSpPr>
          <p:nvPr>
            <p:ph type="body" idx="3"/>
          </p:nvPr>
        </p:nvSpPr>
        <p:spPr>
          <a:xfrm>
            <a:off x="2322513" y="767556"/>
            <a:ext cx="2020888" cy="319881"/>
          </a:xfrm>
          <a:prstGeom prst="rect">
            <a:avLst/>
          </a:prstGeom>
          <a:noFill/>
          <a:ln>
            <a:noFill/>
          </a:ln>
        </p:spPr>
        <p:txBody>
          <a:bodyPr spcFirstLastPara="1" wrap="square" lIns="91425" tIns="45700" rIns="91425" bIns="45700" anchor="b" anchorCtr="0">
            <a:normAutofit/>
          </a:bodyPr>
          <a:lstStyle>
            <a:lvl1pPr marL="228600" lvl="0" indent="-114300" algn="l">
              <a:spcBef>
                <a:spcPts val="240"/>
              </a:spcBef>
              <a:spcAft>
                <a:spcPts val="0"/>
              </a:spcAft>
              <a:buClr>
                <a:schemeClr val="dk1"/>
              </a:buClr>
              <a:buSzPts val="2400"/>
              <a:buNone/>
              <a:defRPr sz="1200" b="1"/>
            </a:lvl1pPr>
            <a:lvl2pPr marL="457200" lvl="1" indent="-114300" algn="l">
              <a:spcBef>
                <a:spcPts val="200"/>
              </a:spcBef>
              <a:spcAft>
                <a:spcPts val="0"/>
              </a:spcAft>
              <a:buClr>
                <a:schemeClr val="dk1"/>
              </a:buClr>
              <a:buSzPts val="2000"/>
              <a:buNone/>
              <a:defRPr sz="1000" b="1"/>
            </a:lvl2pPr>
            <a:lvl3pPr marL="685800" lvl="2" indent="-114300" algn="l">
              <a:spcBef>
                <a:spcPts val="180"/>
              </a:spcBef>
              <a:spcAft>
                <a:spcPts val="0"/>
              </a:spcAft>
              <a:buClr>
                <a:schemeClr val="dk1"/>
              </a:buClr>
              <a:buSzPts val="1800"/>
              <a:buNone/>
              <a:defRPr sz="900" b="1"/>
            </a:lvl3pPr>
            <a:lvl4pPr marL="914400" lvl="3" indent="-114300" algn="l">
              <a:spcBef>
                <a:spcPts val="160"/>
              </a:spcBef>
              <a:spcAft>
                <a:spcPts val="0"/>
              </a:spcAft>
              <a:buClr>
                <a:schemeClr val="dk1"/>
              </a:buClr>
              <a:buSzPts val="1600"/>
              <a:buNone/>
              <a:defRPr sz="800" b="1"/>
            </a:lvl4pPr>
            <a:lvl5pPr marL="1143000" lvl="4" indent="-114300" algn="l">
              <a:spcBef>
                <a:spcPts val="160"/>
              </a:spcBef>
              <a:spcAft>
                <a:spcPts val="0"/>
              </a:spcAft>
              <a:buClr>
                <a:schemeClr val="dk1"/>
              </a:buClr>
              <a:buSzPts val="1600"/>
              <a:buNone/>
              <a:defRPr sz="800" b="1"/>
            </a:lvl5pPr>
            <a:lvl6pPr marL="1371600" lvl="5" indent="-114300" algn="l">
              <a:spcBef>
                <a:spcPts val="160"/>
              </a:spcBef>
              <a:spcAft>
                <a:spcPts val="0"/>
              </a:spcAft>
              <a:buClr>
                <a:schemeClr val="dk1"/>
              </a:buClr>
              <a:buSzPts val="1600"/>
              <a:buNone/>
              <a:defRPr sz="800" b="1"/>
            </a:lvl6pPr>
            <a:lvl7pPr marL="1600200" lvl="6" indent="-114300" algn="l">
              <a:spcBef>
                <a:spcPts val="160"/>
              </a:spcBef>
              <a:spcAft>
                <a:spcPts val="0"/>
              </a:spcAft>
              <a:buClr>
                <a:schemeClr val="dk1"/>
              </a:buClr>
              <a:buSzPts val="1600"/>
              <a:buNone/>
              <a:defRPr sz="800" b="1"/>
            </a:lvl7pPr>
            <a:lvl8pPr marL="1828800" lvl="7" indent="-114300" algn="l">
              <a:spcBef>
                <a:spcPts val="160"/>
              </a:spcBef>
              <a:spcAft>
                <a:spcPts val="0"/>
              </a:spcAft>
              <a:buClr>
                <a:schemeClr val="dk1"/>
              </a:buClr>
              <a:buSzPts val="1600"/>
              <a:buNone/>
              <a:defRPr sz="800" b="1"/>
            </a:lvl8pPr>
            <a:lvl9pPr marL="2057400" lvl="8" indent="-114300" algn="l">
              <a:spcBef>
                <a:spcPts val="160"/>
              </a:spcBef>
              <a:spcAft>
                <a:spcPts val="0"/>
              </a:spcAft>
              <a:buClr>
                <a:schemeClr val="dk1"/>
              </a:buClr>
              <a:buSzPts val="1600"/>
              <a:buNone/>
              <a:defRPr sz="800" b="1"/>
            </a:lvl9pPr>
          </a:lstStyle>
          <a:p>
            <a:endParaRPr/>
          </a:p>
        </p:txBody>
      </p:sp>
      <p:sp>
        <p:nvSpPr>
          <p:cNvPr id="49" name="Google Shape;49;p16"/>
          <p:cNvSpPr txBox="1">
            <a:spLocks noGrp="1"/>
          </p:cNvSpPr>
          <p:nvPr>
            <p:ph type="body" idx="4"/>
          </p:nvPr>
        </p:nvSpPr>
        <p:spPr>
          <a:xfrm>
            <a:off x="2322513" y="1087438"/>
            <a:ext cx="2020888" cy="1975644"/>
          </a:xfrm>
          <a:prstGeom prst="rect">
            <a:avLst/>
          </a:prstGeom>
          <a:noFill/>
          <a:ln>
            <a:noFill/>
          </a:ln>
        </p:spPr>
        <p:txBody>
          <a:bodyPr spcFirstLastPara="1" wrap="square" lIns="91425" tIns="45700" rIns="91425" bIns="45700" anchor="t" anchorCtr="0">
            <a:normAutofit/>
          </a:bodyPr>
          <a:lstStyle>
            <a:lvl1pPr marL="228600" lvl="0" indent="-190500" algn="l">
              <a:spcBef>
                <a:spcPts val="240"/>
              </a:spcBef>
              <a:spcAft>
                <a:spcPts val="0"/>
              </a:spcAft>
              <a:buClr>
                <a:schemeClr val="dk1"/>
              </a:buClr>
              <a:buSzPts val="2400"/>
              <a:buChar char="•"/>
              <a:defRPr sz="1200"/>
            </a:lvl1pPr>
            <a:lvl2pPr marL="457200" lvl="1" indent="-177800" algn="l">
              <a:spcBef>
                <a:spcPts val="200"/>
              </a:spcBef>
              <a:spcAft>
                <a:spcPts val="0"/>
              </a:spcAft>
              <a:buClr>
                <a:schemeClr val="dk1"/>
              </a:buClr>
              <a:buSzPts val="2000"/>
              <a:buChar char="–"/>
              <a:defRPr sz="1000"/>
            </a:lvl2pPr>
            <a:lvl3pPr marL="685800" lvl="2" indent="-171450" algn="l">
              <a:spcBef>
                <a:spcPts val="180"/>
              </a:spcBef>
              <a:spcAft>
                <a:spcPts val="0"/>
              </a:spcAft>
              <a:buClr>
                <a:schemeClr val="dk1"/>
              </a:buClr>
              <a:buSzPts val="1800"/>
              <a:buChar char="•"/>
              <a:defRPr sz="900"/>
            </a:lvl3pPr>
            <a:lvl4pPr marL="914400" lvl="3" indent="-165100" algn="l">
              <a:spcBef>
                <a:spcPts val="160"/>
              </a:spcBef>
              <a:spcAft>
                <a:spcPts val="0"/>
              </a:spcAft>
              <a:buClr>
                <a:schemeClr val="dk1"/>
              </a:buClr>
              <a:buSzPts val="1600"/>
              <a:buChar char="–"/>
              <a:defRPr sz="800"/>
            </a:lvl4pPr>
            <a:lvl5pPr marL="1143000" lvl="4" indent="-165100" algn="l">
              <a:spcBef>
                <a:spcPts val="160"/>
              </a:spcBef>
              <a:spcAft>
                <a:spcPts val="0"/>
              </a:spcAft>
              <a:buClr>
                <a:schemeClr val="dk1"/>
              </a:buClr>
              <a:buSzPts val="1600"/>
              <a:buChar char="»"/>
              <a:defRPr sz="800"/>
            </a:lvl5pPr>
            <a:lvl6pPr marL="1371600" lvl="5" indent="-165100" algn="l">
              <a:spcBef>
                <a:spcPts val="160"/>
              </a:spcBef>
              <a:spcAft>
                <a:spcPts val="0"/>
              </a:spcAft>
              <a:buClr>
                <a:schemeClr val="dk1"/>
              </a:buClr>
              <a:buSzPts val="1600"/>
              <a:buChar char="•"/>
              <a:defRPr sz="800"/>
            </a:lvl6pPr>
            <a:lvl7pPr marL="1600200" lvl="6" indent="-165100" algn="l">
              <a:spcBef>
                <a:spcPts val="160"/>
              </a:spcBef>
              <a:spcAft>
                <a:spcPts val="0"/>
              </a:spcAft>
              <a:buClr>
                <a:schemeClr val="dk1"/>
              </a:buClr>
              <a:buSzPts val="1600"/>
              <a:buChar char="•"/>
              <a:defRPr sz="800"/>
            </a:lvl7pPr>
            <a:lvl8pPr marL="1828800" lvl="7" indent="-165100" algn="l">
              <a:spcBef>
                <a:spcPts val="160"/>
              </a:spcBef>
              <a:spcAft>
                <a:spcPts val="0"/>
              </a:spcAft>
              <a:buClr>
                <a:schemeClr val="dk1"/>
              </a:buClr>
              <a:buSzPts val="1600"/>
              <a:buChar char="•"/>
              <a:defRPr sz="800"/>
            </a:lvl8pPr>
            <a:lvl9pPr marL="2057400" lvl="8" indent="-165100" algn="l">
              <a:spcBef>
                <a:spcPts val="160"/>
              </a:spcBef>
              <a:spcAft>
                <a:spcPts val="0"/>
              </a:spcAft>
              <a:buClr>
                <a:schemeClr val="dk1"/>
              </a:buClr>
              <a:buSzPts val="1600"/>
              <a:buChar char="•"/>
              <a:defRPr sz="800"/>
            </a:lvl9pPr>
          </a:lstStyle>
          <a:p>
            <a:endParaRPr/>
          </a:p>
        </p:txBody>
      </p:sp>
      <p:sp>
        <p:nvSpPr>
          <p:cNvPr id="50" name="Google Shape;50;p16"/>
          <p:cNvSpPr txBox="1">
            <a:spLocks noGrp="1"/>
          </p:cNvSpPr>
          <p:nvPr>
            <p:ph type="dt" idx="10"/>
          </p:nvPr>
        </p:nvSpPr>
        <p:spPr>
          <a:xfrm>
            <a:off x="228600" y="3178175"/>
            <a:ext cx="1066800" cy="182563"/>
          </a:xfrm>
          <a:prstGeom prst="rect">
            <a:avLst/>
          </a:prstGeom>
          <a:noFill/>
          <a:ln>
            <a:noFill/>
          </a:ln>
        </p:spPr>
        <p:txBody>
          <a:bodyPr spcFirstLastPara="1" wrap="square" lIns="91425" tIns="45700" rIns="91425" bIns="45700" anchor="ctr" anchorCtr="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51" name="Google Shape;51;p16"/>
          <p:cNvSpPr txBox="1">
            <a:spLocks noGrp="1"/>
          </p:cNvSpPr>
          <p:nvPr>
            <p:ph type="ftr" idx="11"/>
          </p:nvPr>
        </p:nvSpPr>
        <p:spPr>
          <a:xfrm>
            <a:off x="1562100" y="3178175"/>
            <a:ext cx="1447800" cy="182563"/>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52" name="Google Shape;52;p16"/>
          <p:cNvSpPr txBox="1">
            <a:spLocks noGrp="1"/>
          </p:cNvSpPr>
          <p:nvPr>
            <p:ph type="sldNum" idx="12"/>
          </p:nvPr>
        </p:nvSpPr>
        <p:spPr>
          <a:xfrm>
            <a:off x="3276600" y="3178175"/>
            <a:ext cx="1066800" cy="182563"/>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fld id="{00000000-1234-1234-1234-123412341234}" type="slidenum">
              <a:rPr lang="en-US" smtClean="0"/>
              <a:pPr/>
              <a:t>‹#›</a:t>
            </a:fld>
            <a:endParaRPr lang="en-US"/>
          </a:p>
        </p:txBody>
      </p:sp>
    </p:spTree>
    <p:extLst>
      <p:ext uri="{BB962C8B-B14F-4D97-AF65-F5344CB8AC3E}">
        <p14:creationId xmlns:p14="http://schemas.microsoft.com/office/powerpoint/2010/main" val="373625073"/>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Title Only" type="titleOnly">
  <p:cSld name="Title Only">
    <p:spTree>
      <p:nvGrpSpPr>
        <p:cNvPr id="1" name="Shape 53"/>
        <p:cNvGrpSpPr/>
        <p:nvPr/>
      </p:nvGrpSpPr>
      <p:grpSpPr>
        <a:xfrm>
          <a:off x="0" y="0"/>
          <a:ext cx="0" cy="0"/>
          <a:chOff x="0" y="0"/>
          <a:chExt cx="0" cy="0"/>
        </a:xfrm>
      </p:grpSpPr>
      <p:sp>
        <p:nvSpPr>
          <p:cNvPr id="54" name="Google Shape;54;p17"/>
          <p:cNvSpPr txBox="1">
            <a:spLocks noGrp="1"/>
          </p:cNvSpPr>
          <p:nvPr>
            <p:ph type="title"/>
          </p:nvPr>
        </p:nvSpPr>
        <p:spPr>
          <a:xfrm>
            <a:off x="228600" y="137319"/>
            <a:ext cx="4114800" cy="571500"/>
          </a:xfrm>
          <a:prstGeom prst="rect">
            <a:avLst/>
          </a:prstGeom>
          <a:noFill/>
          <a:ln>
            <a:noFill/>
          </a:ln>
        </p:spPr>
        <p:txBody>
          <a:bodyPr spcFirstLastPara="1" wrap="square" lIns="91425" tIns="45700" rIns="91425" bIns="45700" anchor="ctr" anchorCtr="0">
            <a:normAutofit/>
          </a:bodyPr>
          <a:lstStyle>
            <a:lvl1pPr lvl="0" algn="ctr">
              <a:spcBef>
                <a:spcPts val="0"/>
              </a:spcBef>
              <a:spcAft>
                <a:spcPts val="0"/>
              </a:spcAft>
              <a:buClr>
                <a:schemeClr val="dk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55" name="Google Shape;55;p17"/>
          <p:cNvSpPr txBox="1">
            <a:spLocks noGrp="1"/>
          </p:cNvSpPr>
          <p:nvPr>
            <p:ph type="dt" idx="10"/>
          </p:nvPr>
        </p:nvSpPr>
        <p:spPr>
          <a:xfrm>
            <a:off x="228600" y="3178175"/>
            <a:ext cx="1066800" cy="182563"/>
          </a:xfrm>
          <a:prstGeom prst="rect">
            <a:avLst/>
          </a:prstGeom>
          <a:noFill/>
          <a:ln>
            <a:noFill/>
          </a:ln>
        </p:spPr>
        <p:txBody>
          <a:bodyPr spcFirstLastPara="1" wrap="square" lIns="91425" tIns="45700" rIns="91425" bIns="45700" anchor="ctr" anchorCtr="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56" name="Google Shape;56;p17"/>
          <p:cNvSpPr txBox="1">
            <a:spLocks noGrp="1"/>
          </p:cNvSpPr>
          <p:nvPr>
            <p:ph type="ftr" idx="11"/>
          </p:nvPr>
        </p:nvSpPr>
        <p:spPr>
          <a:xfrm>
            <a:off x="1562100" y="3178175"/>
            <a:ext cx="1447800" cy="182563"/>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57" name="Google Shape;57;p17"/>
          <p:cNvSpPr txBox="1">
            <a:spLocks noGrp="1"/>
          </p:cNvSpPr>
          <p:nvPr>
            <p:ph type="sldNum" idx="12"/>
          </p:nvPr>
        </p:nvSpPr>
        <p:spPr>
          <a:xfrm>
            <a:off x="3276600" y="3178175"/>
            <a:ext cx="1066800" cy="182563"/>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fld id="{00000000-1234-1234-1234-123412341234}" type="slidenum">
              <a:rPr lang="en-US" smtClean="0"/>
              <a:pPr/>
              <a:t>‹#›</a:t>
            </a:fld>
            <a:endParaRPr lang="en-US"/>
          </a:p>
        </p:txBody>
      </p:sp>
    </p:spTree>
    <p:extLst>
      <p:ext uri="{BB962C8B-B14F-4D97-AF65-F5344CB8AC3E}">
        <p14:creationId xmlns:p14="http://schemas.microsoft.com/office/powerpoint/2010/main" val="2076258367"/>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Content with Caption" type="objTx">
  <p:cSld name="Content with Caption">
    <p:spTree>
      <p:nvGrpSpPr>
        <p:cNvPr id="1" name="Shape 58"/>
        <p:cNvGrpSpPr/>
        <p:nvPr/>
      </p:nvGrpSpPr>
      <p:grpSpPr>
        <a:xfrm>
          <a:off x="0" y="0"/>
          <a:ext cx="0" cy="0"/>
          <a:chOff x="0" y="0"/>
          <a:chExt cx="0" cy="0"/>
        </a:xfrm>
      </p:grpSpPr>
      <p:sp>
        <p:nvSpPr>
          <p:cNvPr id="59" name="Google Shape;59;p18"/>
          <p:cNvSpPr txBox="1">
            <a:spLocks noGrp="1"/>
          </p:cNvSpPr>
          <p:nvPr>
            <p:ph type="title"/>
          </p:nvPr>
        </p:nvSpPr>
        <p:spPr>
          <a:xfrm>
            <a:off x="228600" y="136525"/>
            <a:ext cx="1504157" cy="581025"/>
          </a:xfrm>
          <a:prstGeom prst="rect">
            <a:avLst/>
          </a:prstGeom>
          <a:noFill/>
          <a:ln>
            <a:noFill/>
          </a:ln>
        </p:spPr>
        <p:txBody>
          <a:bodyPr spcFirstLastPara="1" wrap="square" lIns="91425" tIns="45700" rIns="91425" bIns="45700" anchor="b" anchorCtr="0">
            <a:normAutofit/>
          </a:bodyPr>
          <a:lstStyle>
            <a:lvl1pPr lvl="0" algn="l">
              <a:spcBef>
                <a:spcPts val="0"/>
              </a:spcBef>
              <a:spcAft>
                <a:spcPts val="0"/>
              </a:spcAft>
              <a:buClr>
                <a:schemeClr val="dk1"/>
              </a:buClr>
              <a:buSzPts val="2000"/>
              <a:buFont typeface="Calibri"/>
              <a:buNone/>
              <a:defRPr sz="1000" b="1"/>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60" name="Google Shape;60;p18"/>
          <p:cNvSpPr txBox="1">
            <a:spLocks noGrp="1"/>
          </p:cNvSpPr>
          <p:nvPr>
            <p:ph type="body" idx="1"/>
          </p:nvPr>
        </p:nvSpPr>
        <p:spPr>
          <a:xfrm>
            <a:off x="1787525" y="136525"/>
            <a:ext cx="2555875" cy="2926557"/>
          </a:xfrm>
          <a:prstGeom prst="rect">
            <a:avLst/>
          </a:prstGeom>
          <a:noFill/>
          <a:ln>
            <a:noFill/>
          </a:ln>
        </p:spPr>
        <p:txBody>
          <a:bodyPr spcFirstLastPara="1" wrap="square" lIns="91425" tIns="45700" rIns="91425" bIns="45700" anchor="t" anchorCtr="0">
            <a:normAutofit/>
          </a:bodyPr>
          <a:lstStyle>
            <a:lvl1pPr marL="228600" lvl="0" indent="-215900" algn="l">
              <a:spcBef>
                <a:spcPts val="320"/>
              </a:spcBef>
              <a:spcAft>
                <a:spcPts val="0"/>
              </a:spcAft>
              <a:buClr>
                <a:schemeClr val="dk1"/>
              </a:buClr>
              <a:buSzPts val="3200"/>
              <a:buChar char="•"/>
              <a:defRPr sz="1600"/>
            </a:lvl1pPr>
            <a:lvl2pPr marL="457200" lvl="1" indent="-203200" algn="l">
              <a:spcBef>
                <a:spcPts val="280"/>
              </a:spcBef>
              <a:spcAft>
                <a:spcPts val="0"/>
              </a:spcAft>
              <a:buClr>
                <a:schemeClr val="dk1"/>
              </a:buClr>
              <a:buSzPts val="2800"/>
              <a:buChar char="–"/>
              <a:defRPr sz="1400"/>
            </a:lvl2pPr>
            <a:lvl3pPr marL="685800" lvl="2" indent="-190500" algn="l">
              <a:spcBef>
                <a:spcPts val="240"/>
              </a:spcBef>
              <a:spcAft>
                <a:spcPts val="0"/>
              </a:spcAft>
              <a:buClr>
                <a:schemeClr val="dk1"/>
              </a:buClr>
              <a:buSzPts val="2400"/>
              <a:buChar char="•"/>
              <a:defRPr sz="1200"/>
            </a:lvl3pPr>
            <a:lvl4pPr marL="914400" lvl="3" indent="-177800" algn="l">
              <a:spcBef>
                <a:spcPts val="200"/>
              </a:spcBef>
              <a:spcAft>
                <a:spcPts val="0"/>
              </a:spcAft>
              <a:buClr>
                <a:schemeClr val="dk1"/>
              </a:buClr>
              <a:buSzPts val="2000"/>
              <a:buChar char="–"/>
              <a:defRPr sz="1000"/>
            </a:lvl4pPr>
            <a:lvl5pPr marL="1143000" lvl="4" indent="-177800" algn="l">
              <a:spcBef>
                <a:spcPts val="200"/>
              </a:spcBef>
              <a:spcAft>
                <a:spcPts val="0"/>
              </a:spcAft>
              <a:buClr>
                <a:schemeClr val="dk1"/>
              </a:buClr>
              <a:buSzPts val="2000"/>
              <a:buChar char="»"/>
              <a:defRPr sz="1000"/>
            </a:lvl5pPr>
            <a:lvl6pPr marL="1371600" lvl="5" indent="-177800" algn="l">
              <a:spcBef>
                <a:spcPts val="200"/>
              </a:spcBef>
              <a:spcAft>
                <a:spcPts val="0"/>
              </a:spcAft>
              <a:buClr>
                <a:schemeClr val="dk1"/>
              </a:buClr>
              <a:buSzPts val="2000"/>
              <a:buChar char="•"/>
              <a:defRPr sz="1000"/>
            </a:lvl6pPr>
            <a:lvl7pPr marL="1600200" lvl="6" indent="-177800" algn="l">
              <a:spcBef>
                <a:spcPts val="200"/>
              </a:spcBef>
              <a:spcAft>
                <a:spcPts val="0"/>
              </a:spcAft>
              <a:buClr>
                <a:schemeClr val="dk1"/>
              </a:buClr>
              <a:buSzPts val="2000"/>
              <a:buChar char="•"/>
              <a:defRPr sz="1000"/>
            </a:lvl7pPr>
            <a:lvl8pPr marL="1828800" lvl="7" indent="-177800" algn="l">
              <a:spcBef>
                <a:spcPts val="200"/>
              </a:spcBef>
              <a:spcAft>
                <a:spcPts val="0"/>
              </a:spcAft>
              <a:buClr>
                <a:schemeClr val="dk1"/>
              </a:buClr>
              <a:buSzPts val="2000"/>
              <a:buChar char="•"/>
              <a:defRPr sz="1000"/>
            </a:lvl8pPr>
            <a:lvl9pPr marL="2057400" lvl="8" indent="-177800" algn="l">
              <a:spcBef>
                <a:spcPts val="200"/>
              </a:spcBef>
              <a:spcAft>
                <a:spcPts val="0"/>
              </a:spcAft>
              <a:buClr>
                <a:schemeClr val="dk1"/>
              </a:buClr>
              <a:buSzPts val="2000"/>
              <a:buChar char="•"/>
              <a:defRPr sz="1000"/>
            </a:lvl9pPr>
          </a:lstStyle>
          <a:p>
            <a:endParaRPr/>
          </a:p>
        </p:txBody>
      </p:sp>
      <p:sp>
        <p:nvSpPr>
          <p:cNvPr id="61" name="Google Shape;61;p18"/>
          <p:cNvSpPr txBox="1">
            <a:spLocks noGrp="1"/>
          </p:cNvSpPr>
          <p:nvPr>
            <p:ph type="body" idx="2"/>
          </p:nvPr>
        </p:nvSpPr>
        <p:spPr>
          <a:xfrm>
            <a:off x="228600" y="717550"/>
            <a:ext cx="1504157" cy="2345532"/>
          </a:xfrm>
          <a:prstGeom prst="rect">
            <a:avLst/>
          </a:prstGeom>
          <a:noFill/>
          <a:ln>
            <a:noFill/>
          </a:ln>
        </p:spPr>
        <p:txBody>
          <a:bodyPr spcFirstLastPara="1" wrap="square" lIns="91425" tIns="45700" rIns="91425" bIns="45700" anchor="t" anchorCtr="0">
            <a:normAutofit/>
          </a:bodyPr>
          <a:lstStyle>
            <a:lvl1pPr marL="228600" lvl="0" indent="-114300" algn="l">
              <a:spcBef>
                <a:spcPts val="140"/>
              </a:spcBef>
              <a:spcAft>
                <a:spcPts val="0"/>
              </a:spcAft>
              <a:buClr>
                <a:schemeClr val="dk1"/>
              </a:buClr>
              <a:buSzPts val="1400"/>
              <a:buNone/>
              <a:defRPr sz="700"/>
            </a:lvl1pPr>
            <a:lvl2pPr marL="457200" lvl="1" indent="-114300" algn="l">
              <a:spcBef>
                <a:spcPts val="120"/>
              </a:spcBef>
              <a:spcAft>
                <a:spcPts val="0"/>
              </a:spcAft>
              <a:buClr>
                <a:schemeClr val="dk1"/>
              </a:buClr>
              <a:buSzPts val="1200"/>
              <a:buNone/>
              <a:defRPr sz="600"/>
            </a:lvl2pPr>
            <a:lvl3pPr marL="685800" lvl="2" indent="-114300" algn="l">
              <a:spcBef>
                <a:spcPts val="100"/>
              </a:spcBef>
              <a:spcAft>
                <a:spcPts val="0"/>
              </a:spcAft>
              <a:buClr>
                <a:schemeClr val="dk1"/>
              </a:buClr>
              <a:buSzPts val="1000"/>
              <a:buNone/>
              <a:defRPr sz="500"/>
            </a:lvl3pPr>
            <a:lvl4pPr marL="914400" lvl="3" indent="-114300" algn="l">
              <a:spcBef>
                <a:spcPts val="90"/>
              </a:spcBef>
              <a:spcAft>
                <a:spcPts val="0"/>
              </a:spcAft>
              <a:buClr>
                <a:schemeClr val="dk1"/>
              </a:buClr>
              <a:buSzPts val="900"/>
              <a:buNone/>
              <a:defRPr sz="450"/>
            </a:lvl4pPr>
            <a:lvl5pPr marL="1143000" lvl="4" indent="-114300" algn="l">
              <a:spcBef>
                <a:spcPts val="90"/>
              </a:spcBef>
              <a:spcAft>
                <a:spcPts val="0"/>
              </a:spcAft>
              <a:buClr>
                <a:schemeClr val="dk1"/>
              </a:buClr>
              <a:buSzPts val="900"/>
              <a:buNone/>
              <a:defRPr sz="450"/>
            </a:lvl5pPr>
            <a:lvl6pPr marL="1371600" lvl="5" indent="-114300" algn="l">
              <a:spcBef>
                <a:spcPts val="90"/>
              </a:spcBef>
              <a:spcAft>
                <a:spcPts val="0"/>
              </a:spcAft>
              <a:buClr>
                <a:schemeClr val="dk1"/>
              </a:buClr>
              <a:buSzPts val="900"/>
              <a:buNone/>
              <a:defRPr sz="450"/>
            </a:lvl6pPr>
            <a:lvl7pPr marL="1600200" lvl="6" indent="-114300" algn="l">
              <a:spcBef>
                <a:spcPts val="90"/>
              </a:spcBef>
              <a:spcAft>
                <a:spcPts val="0"/>
              </a:spcAft>
              <a:buClr>
                <a:schemeClr val="dk1"/>
              </a:buClr>
              <a:buSzPts val="900"/>
              <a:buNone/>
              <a:defRPr sz="450"/>
            </a:lvl7pPr>
            <a:lvl8pPr marL="1828800" lvl="7" indent="-114300" algn="l">
              <a:spcBef>
                <a:spcPts val="90"/>
              </a:spcBef>
              <a:spcAft>
                <a:spcPts val="0"/>
              </a:spcAft>
              <a:buClr>
                <a:schemeClr val="dk1"/>
              </a:buClr>
              <a:buSzPts val="900"/>
              <a:buNone/>
              <a:defRPr sz="450"/>
            </a:lvl8pPr>
            <a:lvl9pPr marL="2057400" lvl="8" indent="-114300" algn="l">
              <a:spcBef>
                <a:spcPts val="90"/>
              </a:spcBef>
              <a:spcAft>
                <a:spcPts val="0"/>
              </a:spcAft>
              <a:buClr>
                <a:schemeClr val="dk1"/>
              </a:buClr>
              <a:buSzPts val="900"/>
              <a:buNone/>
              <a:defRPr sz="450"/>
            </a:lvl9pPr>
          </a:lstStyle>
          <a:p>
            <a:endParaRPr/>
          </a:p>
        </p:txBody>
      </p:sp>
      <p:sp>
        <p:nvSpPr>
          <p:cNvPr id="62" name="Google Shape;62;p18"/>
          <p:cNvSpPr txBox="1">
            <a:spLocks noGrp="1"/>
          </p:cNvSpPr>
          <p:nvPr>
            <p:ph type="dt" idx="10"/>
          </p:nvPr>
        </p:nvSpPr>
        <p:spPr>
          <a:xfrm>
            <a:off x="228600" y="3178175"/>
            <a:ext cx="1066800" cy="182563"/>
          </a:xfrm>
          <a:prstGeom prst="rect">
            <a:avLst/>
          </a:prstGeom>
          <a:noFill/>
          <a:ln>
            <a:noFill/>
          </a:ln>
        </p:spPr>
        <p:txBody>
          <a:bodyPr spcFirstLastPara="1" wrap="square" lIns="91425" tIns="45700" rIns="91425" bIns="45700" anchor="ctr" anchorCtr="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63" name="Google Shape;63;p18"/>
          <p:cNvSpPr txBox="1">
            <a:spLocks noGrp="1"/>
          </p:cNvSpPr>
          <p:nvPr>
            <p:ph type="ftr" idx="11"/>
          </p:nvPr>
        </p:nvSpPr>
        <p:spPr>
          <a:xfrm>
            <a:off x="1562100" y="3178175"/>
            <a:ext cx="1447800" cy="182563"/>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64" name="Google Shape;64;p18"/>
          <p:cNvSpPr txBox="1">
            <a:spLocks noGrp="1"/>
          </p:cNvSpPr>
          <p:nvPr>
            <p:ph type="sldNum" idx="12"/>
          </p:nvPr>
        </p:nvSpPr>
        <p:spPr>
          <a:xfrm>
            <a:off x="3276600" y="3178175"/>
            <a:ext cx="1066800" cy="182563"/>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fld id="{00000000-1234-1234-1234-123412341234}" type="slidenum">
              <a:rPr lang="en-US" smtClean="0"/>
              <a:pPr/>
              <a:t>‹#›</a:t>
            </a:fld>
            <a:endParaRPr lang="en-US"/>
          </a:p>
        </p:txBody>
      </p:sp>
    </p:spTree>
    <p:extLst>
      <p:ext uri="{BB962C8B-B14F-4D97-AF65-F5344CB8AC3E}">
        <p14:creationId xmlns:p14="http://schemas.microsoft.com/office/powerpoint/2010/main" val="1498225993"/>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matchingName="Picture with Caption" type="picTx">
  <p:cSld name="Picture with Caption">
    <p:spTree>
      <p:nvGrpSpPr>
        <p:cNvPr id="1" name="Shape 65"/>
        <p:cNvGrpSpPr/>
        <p:nvPr/>
      </p:nvGrpSpPr>
      <p:grpSpPr>
        <a:xfrm>
          <a:off x="0" y="0"/>
          <a:ext cx="0" cy="0"/>
          <a:chOff x="0" y="0"/>
          <a:chExt cx="0" cy="0"/>
        </a:xfrm>
      </p:grpSpPr>
      <p:sp>
        <p:nvSpPr>
          <p:cNvPr id="66" name="Google Shape;66;p19"/>
          <p:cNvSpPr txBox="1">
            <a:spLocks noGrp="1"/>
          </p:cNvSpPr>
          <p:nvPr>
            <p:ph type="title"/>
          </p:nvPr>
        </p:nvSpPr>
        <p:spPr>
          <a:xfrm>
            <a:off x="896144" y="2400300"/>
            <a:ext cx="2743200" cy="283369"/>
          </a:xfrm>
          <a:prstGeom prst="rect">
            <a:avLst/>
          </a:prstGeom>
          <a:noFill/>
          <a:ln>
            <a:noFill/>
          </a:ln>
        </p:spPr>
        <p:txBody>
          <a:bodyPr spcFirstLastPara="1" wrap="square" lIns="91425" tIns="45700" rIns="91425" bIns="45700" anchor="b" anchorCtr="0">
            <a:normAutofit/>
          </a:bodyPr>
          <a:lstStyle>
            <a:lvl1pPr lvl="0" algn="l">
              <a:spcBef>
                <a:spcPts val="0"/>
              </a:spcBef>
              <a:spcAft>
                <a:spcPts val="0"/>
              </a:spcAft>
              <a:buClr>
                <a:schemeClr val="dk1"/>
              </a:buClr>
              <a:buSzPts val="2000"/>
              <a:buFont typeface="Calibri"/>
              <a:buNone/>
              <a:defRPr sz="1000" b="1"/>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67" name="Google Shape;67;p19"/>
          <p:cNvSpPr>
            <a:spLocks noGrp="1"/>
          </p:cNvSpPr>
          <p:nvPr>
            <p:ph type="pic" idx="2"/>
          </p:nvPr>
        </p:nvSpPr>
        <p:spPr>
          <a:xfrm>
            <a:off x="896144" y="306388"/>
            <a:ext cx="2743200" cy="2057400"/>
          </a:xfrm>
          <a:prstGeom prst="rect">
            <a:avLst/>
          </a:prstGeom>
          <a:noFill/>
          <a:ln>
            <a:noFill/>
          </a:ln>
        </p:spPr>
      </p:sp>
      <p:sp>
        <p:nvSpPr>
          <p:cNvPr id="68" name="Google Shape;68;p19"/>
          <p:cNvSpPr txBox="1">
            <a:spLocks noGrp="1"/>
          </p:cNvSpPr>
          <p:nvPr>
            <p:ph type="body" idx="1"/>
          </p:nvPr>
        </p:nvSpPr>
        <p:spPr>
          <a:xfrm>
            <a:off x="896144" y="2683669"/>
            <a:ext cx="2743200" cy="402431"/>
          </a:xfrm>
          <a:prstGeom prst="rect">
            <a:avLst/>
          </a:prstGeom>
          <a:noFill/>
          <a:ln>
            <a:noFill/>
          </a:ln>
        </p:spPr>
        <p:txBody>
          <a:bodyPr spcFirstLastPara="1" wrap="square" lIns="91425" tIns="45700" rIns="91425" bIns="45700" anchor="t" anchorCtr="0">
            <a:normAutofit/>
          </a:bodyPr>
          <a:lstStyle>
            <a:lvl1pPr marL="228600" lvl="0" indent="-114300" algn="l">
              <a:spcBef>
                <a:spcPts val="140"/>
              </a:spcBef>
              <a:spcAft>
                <a:spcPts val="0"/>
              </a:spcAft>
              <a:buClr>
                <a:schemeClr val="dk1"/>
              </a:buClr>
              <a:buSzPts val="1400"/>
              <a:buNone/>
              <a:defRPr sz="700"/>
            </a:lvl1pPr>
            <a:lvl2pPr marL="457200" lvl="1" indent="-114300" algn="l">
              <a:spcBef>
                <a:spcPts val="120"/>
              </a:spcBef>
              <a:spcAft>
                <a:spcPts val="0"/>
              </a:spcAft>
              <a:buClr>
                <a:schemeClr val="dk1"/>
              </a:buClr>
              <a:buSzPts val="1200"/>
              <a:buNone/>
              <a:defRPr sz="600"/>
            </a:lvl2pPr>
            <a:lvl3pPr marL="685800" lvl="2" indent="-114300" algn="l">
              <a:spcBef>
                <a:spcPts val="100"/>
              </a:spcBef>
              <a:spcAft>
                <a:spcPts val="0"/>
              </a:spcAft>
              <a:buClr>
                <a:schemeClr val="dk1"/>
              </a:buClr>
              <a:buSzPts val="1000"/>
              <a:buNone/>
              <a:defRPr sz="500"/>
            </a:lvl3pPr>
            <a:lvl4pPr marL="914400" lvl="3" indent="-114300" algn="l">
              <a:spcBef>
                <a:spcPts val="90"/>
              </a:spcBef>
              <a:spcAft>
                <a:spcPts val="0"/>
              </a:spcAft>
              <a:buClr>
                <a:schemeClr val="dk1"/>
              </a:buClr>
              <a:buSzPts val="900"/>
              <a:buNone/>
              <a:defRPr sz="450"/>
            </a:lvl4pPr>
            <a:lvl5pPr marL="1143000" lvl="4" indent="-114300" algn="l">
              <a:spcBef>
                <a:spcPts val="90"/>
              </a:spcBef>
              <a:spcAft>
                <a:spcPts val="0"/>
              </a:spcAft>
              <a:buClr>
                <a:schemeClr val="dk1"/>
              </a:buClr>
              <a:buSzPts val="900"/>
              <a:buNone/>
              <a:defRPr sz="450"/>
            </a:lvl5pPr>
            <a:lvl6pPr marL="1371600" lvl="5" indent="-114300" algn="l">
              <a:spcBef>
                <a:spcPts val="90"/>
              </a:spcBef>
              <a:spcAft>
                <a:spcPts val="0"/>
              </a:spcAft>
              <a:buClr>
                <a:schemeClr val="dk1"/>
              </a:buClr>
              <a:buSzPts val="900"/>
              <a:buNone/>
              <a:defRPr sz="450"/>
            </a:lvl6pPr>
            <a:lvl7pPr marL="1600200" lvl="6" indent="-114300" algn="l">
              <a:spcBef>
                <a:spcPts val="90"/>
              </a:spcBef>
              <a:spcAft>
                <a:spcPts val="0"/>
              </a:spcAft>
              <a:buClr>
                <a:schemeClr val="dk1"/>
              </a:buClr>
              <a:buSzPts val="900"/>
              <a:buNone/>
              <a:defRPr sz="450"/>
            </a:lvl7pPr>
            <a:lvl8pPr marL="1828800" lvl="7" indent="-114300" algn="l">
              <a:spcBef>
                <a:spcPts val="90"/>
              </a:spcBef>
              <a:spcAft>
                <a:spcPts val="0"/>
              </a:spcAft>
              <a:buClr>
                <a:schemeClr val="dk1"/>
              </a:buClr>
              <a:buSzPts val="900"/>
              <a:buNone/>
              <a:defRPr sz="450"/>
            </a:lvl8pPr>
            <a:lvl9pPr marL="2057400" lvl="8" indent="-114300" algn="l">
              <a:spcBef>
                <a:spcPts val="90"/>
              </a:spcBef>
              <a:spcAft>
                <a:spcPts val="0"/>
              </a:spcAft>
              <a:buClr>
                <a:schemeClr val="dk1"/>
              </a:buClr>
              <a:buSzPts val="900"/>
              <a:buNone/>
              <a:defRPr sz="450"/>
            </a:lvl9pPr>
          </a:lstStyle>
          <a:p>
            <a:endParaRPr/>
          </a:p>
        </p:txBody>
      </p:sp>
      <p:sp>
        <p:nvSpPr>
          <p:cNvPr id="69" name="Google Shape;69;p19"/>
          <p:cNvSpPr txBox="1">
            <a:spLocks noGrp="1"/>
          </p:cNvSpPr>
          <p:nvPr>
            <p:ph type="dt" idx="10"/>
          </p:nvPr>
        </p:nvSpPr>
        <p:spPr>
          <a:xfrm>
            <a:off x="228600" y="3178175"/>
            <a:ext cx="1066800" cy="182563"/>
          </a:xfrm>
          <a:prstGeom prst="rect">
            <a:avLst/>
          </a:prstGeom>
          <a:noFill/>
          <a:ln>
            <a:noFill/>
          </a:ln>
        </p:spPr>
        <p:txBody>
          <a:bodyPr spcFirstLastPara="1" wrap="square" lIns="91425" tIns="45700" rIns="91425" bIns="45700" anchor="ctr" anchorCtr="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70" name="Google Shape;70;p19"/>
          <p:cNvSpPr txBox="1">
            <a:spLocks noGrp="1"/>
          </p:cNvSpPr>
          <p:nvPr>
            <p:ph type="ftr" idx="11"/>
          </p:nvPr>
        </p:nvSpPr>
        <p:spPr>
          <a:xfrm>
            <a:off x="1562100" y="3178175"/>
            <a:ext cx="1447800" cy="182563"/>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71" name="Google Shape;71;p19"/>
          <p:cNvSpPr txBox="1">
            <a:spLocks noGrp="1"/>
          </p:cNvSpPr>
          <p:nvPr>
            <p:ph type="sldNum" idx="12"/>
          </p:nvPr>
        </p:nvSpPr>
        <p:spPr>
          <a:xfrm>
            <a:off x="3276600" y="3178175"/>
            <a:ext cx="1066800" cy="182563"/>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fld id="{00000000-1234-1234-1234-123412341234}" type="slidenum">
              <a:rPr lang="en-US" smtClean="0"/>
              <a:pPr/>
              <a:t>‹#›</a:t>
            </a:fld>
            <a:endParaRPr lang="en-US"/>
          </a:p>
        </p:txBody>
      </p:sp>
    </p:spTree>
    <p:extLst>
      <p:ext uri="{BB962C8B-B14F-4D97-AF65-F5344CB8AC3E}">
        <p14:creationId xmlns:p14="http://schemas.microsoft.com/office/powerpoint/2010/main" val="4002071742"/>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matchingName="Title and Vertical Text" type="vertTx">
  <p:cSld name="Title and Vertical Text">
    <p:spTree>
      <p:nvGrpSpPr>
        <p:cNvPr id="1" name="Shape 72"/>
        <p:cNvGrpSpPr/>
        <p:nvPr/>
      </p:nvGrpSpPr>
      <p:grpSpPr>
        <a:xfrm>
          <a:off x="0" y="0"/>
          <a:ext cx="0" cy="0"/>
          <a:chOff x="0" y="0"/>
          <a:chExt cx="0" cy="0"/>
        </a:xfrm>
      </p:grpSpPr>
      <p:sp>
        <p:nvSpPr>
          <p:cNvPr id="73" name="Google Shape;73;p20"/>
          <p:cNvSpPr txBox="1">
            <a:spLocks noGrp="1"/>
          </p:cNvSpPr>
          <p:nvPr>
            <p:ph type="title"/>
          </p:nvPr>
        </p:nvSpPr>
        <p:spPr>
          <a:xfrm>
            <a:off x="228600" y="137319"/>
            <a:ext cx="4114800" cy="571500"/>
          </a:xfrm>
          <a:prstGeom prst="rect">
            <a:avLst/>
          </a:prstGeom>
          <a:noFill/>
          <a:ln>
            <a:noFill/>
          </a:ln>
        </p:spPr>
        <p:txBody>
          <a:bodyPr spcFirstLastPara="1" wrap="square" lIns="91425" tIns="45700" rIns="91425" bIns="45700" anchor="ctr" anchorCtr="0">
            <a:normAutofit/>
          </a:bodyPr>
          <a:lstStyle>
            <a:lvl1pPr lvl="0" algn="ctr">
              <a:spcBef>
                <a:spcPts val="0"/>
              </a:spcBef>
              <a:spcAft>
                <a:spcPts val="0"/>
              </a:spcAft>
              <a:buClr>
                <a:schemeClr val="dk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74" name="Google Shape;74;p20"/>
          <p:cNvSpPr txBox="1">
            <a:spLocks noGrp="1"/>
          </p:cNvSpPr>
          <p:nvPr>
            <p:ph type="body" idx="1"/>
          </p:nvPr>
        </p:nvSpPr>
        <p:spPr>
          <a:xfrm rot="5400000">
            <a:off x="1154510" y="-125809"/>
            <a:ext cx="2262982" cy="4114800"/>
          </a:xfrm>
          <a:prstGeom prst="rect">
            <a:avLst/>
          </a:prstGeom>
          <a:noFill/>
          <a:ln>
            <a:noFill/>
          </a:ln>
        </p:spPr>
        <p:txBody>
          <a:bodyPr spcFirstLastPara="1" wrap="square" lIns="91425" tIns="45700" rIns="91425" bIns="45700" anchor="t" anchorCtr="0">
            <a:normAutofit/>
          </a:bodyPr>
          <a:lstStyle>
            <a:lvl1pPr marL="228600" lvl="0" indent="-171450" algn="l">
              <a:spcBef>
                <a:spcPts val="180"/>
              </a:spcBef>
              <a:spcAft>
                <a:spcPts val="0"/>
              </a:spcAft>
              <a:buClr>
                <a:schemeClr val="dk1"/>
              </a:buClr>
              <a:buSzPts val="1800"/>
              <a:buChar char="•"/>
              <a:defRPr/>
            </a:lvl1pPr>
            <a:lvl2pPr marL="457200" lvl="1" indent="-171450" algn="l">
              <a:spcBef>
                <a:spcPts val="180"/>
              </a:spcBef>
              <a:spcAft>
                <a:spcPts val="0"/>
              </a:spcAft>
              <a:buClr>
                <a:schemeClr val="dk1"/>
              </a:buClr>
              <a:buSzPts val="1800"/>
              <a:buChar char="–"/>
              <a:defRPr/>
            </a:lvl2pPr>
            <a:lvl3pPr marL="685800" lvl="2" indent="-171450" algn="l">
              <a:spcBef>
                <a:spcPts val="180"/>
              </a:spcBef>
              <a:spcAft>
                <a:spcPts val="0"/>
              </a:spcAft>
              <a:buClr>
                <a:schemeClr val="dk1"/>
              </a:buClr>
              <a:buSzPts val="1800"/>
              <a:buChar char="•"/>
              <a:defRPr/>
            </a:lvl3pPr>
            <a:lvl4pPr marL="914400" lvl="3" indent="-171450" algn="l">
              <a:spcBef>
                <a:spcPts val="180"/>
              </a:spcBef>
              <a:spcAft>
                <a:spcPts val="0"/>
              </a:spcAft>
              <a:buClr>
                <a:schemeClr val="dk1"/>
              </a:buClr>
              <a:buSzPts val="1800"/>
              <a:buChar char="–"/>
              <a:defRPr/>
            </a:lvl4pPr>
            <a:lvl5pPr marL="1143000" lvl="4" indent="-171450" algn="l">
              <a:spcBef>
                <a:spcPts val="180"/>
              </a:spcBef>
              <a:spcAft>
                <a:spcPts val="0"/>
              </a:spcAft>
              <a:buClr>
                <a:schemeClr val="dk1"/>
              </a:buClr>
              <a:buSzPts val="1800"/>
              <a:buChar char="»"/>
              <a:defRPr/>
            </a:lvl5pPr>
            <a:lvl6pPr marL="1371600" lvl="5" indent="-171450" algn="l">
              <a:spcBef>
                <a:spcPts val="180"/>
              </a:spcBef>
              <a:spcAft>
                <a:spcPts val="0"/>
              </a:spcAft>
              <a:buClr>
                <a:schemeClr val="dk1"/>
              </a:buClr>
              <a:buSzPts val="1800"/>
              <a:buChar char="•"/>
              <a:defRPr/>
            </a:lvl6pPr>
            <a:lvl7pPr marL="1600200" lvl="6" indent="-171450" algn="l">
              <a:spcBef>
                <a:spcPts val="180"/>
              </a:spcBef>
              <a:spcAft>
                <a:spcPts val="0"/>
              </a:spcAft>
              <a:buClr>
                <a:schemeClr val="dk1"/>
              </a:buClr>
              <a:buSzPts val="1800"/>
              <a:buChar char="•"/>
              <a:defRPr/>
            </a:lvl7pPr>
            <a:lvl8pPr marL="1828800" lvl="7" indent="-171450" algn="l">
              <a:spcBef>
                <a:spcPts val="180"/>
              </a:spcBef>
              <a:spcAft>
                <a:spcPts val="0"/>
              </a:spcAft>
              <a:buClr>
                <a:schemeClr val="dk1"/>
              </a:buClr>
              <a:buSzPts val="1800"/>
              <a:buChar char="•"/>
              <a:defRPr/>
            </a:lvl8pPr>
            <a:lvl9pPr marL="2057400" lvl="8" indent="-171450" algn="l">
              <a:spcBef>
                <a:spcPts val="180"/>
              </a:spcBef>
              <a:spcAft>
                <a:spcPts val="0"/>
              </a:spcAft>
              <a:buClr>
                <a:schemeClr val="dk1"/>
              </a:buClr>
              <a:buSzPts val="1800"/>
              <a:buChar char="•"/>
              <a:defRPr/>
            </a:lvl9pPr>
          </a:lstStyle>
          <a:p>
            <a:endParaRPr/>
          </a:p>
        </p:txBody>
      </p:sp>
      <p:sp>
        <p:nvSpPr>
          <p:cNvPr id="75" name="Google Shape;75;p20"/>
          <p:cNvSpPr txBox="1">
            <a:spLocks noGrp="1"/>
          </p:cNvSpPr>
          <p:nvPr>
            <p:ph type="dt" idx="10"/>
          </p:nvPr>
        </p:nvSpPr>
        <p:spPr>
          <a:xfrm>
            <a:off x="228600" y="3178175"/>
            <a:ext cx="1066800" cy="182563"/>
          </a:xfrm>
          <a:prstGeom prst="rect">
            <a:avLst/>
          </a:prstGeom>
          <a:noFill/>
          <a:ln>
            <a:noFill/>
          </a:ln>
        </p:spPr>
        <p:txBody>
          <a:bodyPr spcFirstLastPara="1" wrap="square" lIns="91425" tIns="45700" rIns="91425" bIns="45700" anchor="ctr" anchorCtr="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76" name="Google Shape;76;p20"/>
          <p:cNvSpPr txBox="1">
            <a:spLocks noGrp="1"/>
          </p:cNvSpPr>
          <p:nvPr>
            <p:ph type="ftr" idx="11"/>
          </p:nvPr>
        </p:nvSpPr>
        <p:spPr>
          <a:xfrm>
            <a:off x="1562100" y="3178175"/>
            <a:ext cx="1447800" cy="182563"/>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77" name="Google Shape;77;p20"/>
          <p:cNvSpPr txBox="1">
            <a:spLocks noGrp="1"/>
          </p:cNvSpPr>
          <p:nvPr>
            <p:ph type="sldNum" idx="12"/>
          </p:nvPr>
        </p:nvSpPr>
        <p:spPr>
          <a:xfrm>
            <a:off x="3276600" y="3178175"/>
            <a:ext cx="1066800" cy="182563"/>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fld id="{00000000-1234-1234-1234-123412341234}" type="slidenum">
              <a:rPr lang="en-US" smtClean="0"/>
              <a:pPr/>
              <a:t>‹#›</a:t>
            </a:fld>
            <a:endParaRPr lang="en-US"/>
          </a:p>
        </p:txBody>
      </p:sp>
    </p:spTree>
    <p:extLst>
      <p:ext uri="{BB962C8B-B14F-4D97-AF65-F5344CB8AC3E}">
        <p14:creationId xmlns:p14="http://schemas.microsoft.com/office/powerpoint/2010/main" val="3870764627"/>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matchingName="Vertical Title and Text" type="vertTitleAndTx">
  <p:cSld name="Vertical Title and Text">
    <p:spTree>
      <p:nvGrpSpPr>
        <p:cNvPr id="1" name="Shape 78"/>
        <p:cNvGrpSpPr/>
        <p:nvPr/>
      </p:nvGrpSpPr>
      <p:grpSpPr>
        <a:xfrm>
          <a:off x="0" y="0"/>
          <a:ext cx="0" cy="0"/>
          <a:chOff x="0" y="0"/>
          <a:chExt cx="0" cy="0"/>
        </a:xfrm>
      </p:grpSpPr>
      <p:sp>
        <p:nvSpPr>
          <p:cNvPr id="79" name="Google Shape;79;p21"/>
          <p:cNvSpPr txBox="1">
            <a:spLocks noGrp="1"/>
          </p:cNvSpPr>
          <p:nvPr>
            <p:ph type="title"/>
          </p:nvPr>
        </p:nvSpPr>
        <p:spPr>
          <a:xfrm rot="5400000">
            <a:off x="2366169" y="1085851"/>
            <a:ext cx="2925763" cy="1028700"/>
          </a:xfrm>
          <a:prstGeom prst="rect">
            <a:avLst/>
          </a:prstGeom>
          <a:noFill/>
          <a:ln>
            <a:noFill/>
          </a:ln>
        </p:spPr>
        <p:txBody>
          <a:bodyPr spcFirstLastPara="1" wrap="square" lIns="91425" tIns="45700" rIns="91425" bIns="45700" anchor="ctr" anchorCtr="0">
            <a:normAutofit/>
          </a:bodyPr>
          <a:lstStyle>
            <a:lvl1pPr lvl="0" algn="ctr">
              <a:spcBef>
                <a:spcPts val="0"/>
              </a:spcBef>
              <a:spcAft>
                <a:spcPts val="0"/>
              </a:spcAft>
              <a:buClr>
                <a:schemeClr val="dk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80" name="Google Shape;80;p21"/>
          <p:cNvSpPr txBox="1">
            <a:spLocks noGrp="1"/>
          </p:cNvSpPr>
          <p:nvPr>
            <p:ph type="body" idx="1"/>
          </p:nvPr>
        </p:nvSpPr>
        <p:spPr>
          <a:xfrm rot="5400000">
            <a:off x="270669" y="95250"/>
            <a:ext cx="2925763" cy="3009900"/>
          </a:xfrm>
          <a:prstGeom prst="rect">
            <a:avLst/>
          </a:prstGeom>
          <a:noFill/>
          <a:ln>
            <a:noFill/>
          </a:ln>
        </p:spPr>
        <p:txBody>
          <a:bodyPr spcFirstLastPara="1" wrap="square" lIns="91425" tIns="45700" rIns="91425" bIns="45700" anchor="t" anchorCtr="0">
            <a:normAutofit/>
          </a:bodyPr>
          <a:lstStyle>
            <a:lvl1pPr marL="228600" lvl="0" indent="-171450" algn="l">
              <a:spcBef>
                <a:spcPts val="180"/>
              </a:spcBef>
              <a:spcAft>
                <a:spcPts val="0"/>
              </a:spcAft>
              <a:buClr>
                <a:schemeClr val="dk1"/>
              </a:buClr>
              <a:buSzPts val="1800"/>
              <a:buChar char="•"/>
              <a:defRPr/>
            </a:lvl1pPr>
            <a:lvl2pPr marL="457200" lvl="1" indent="-171450" algn="l">
              <a:spcBef>
                <a:spcPts val="180"/>
              </a:spcBef>
              <a:spcAft>
                <a:spcPts val="0"/>
              </a:spcAft>
              <a:buClr>
                <a:schemeClr val="dk1"/>
              </a:buClr>
              <a:buSzPts val="1800"/>
              <a:buChar char="–"/>
              <a:defRPr/>
            </a:lvl2pPr>
            <a:lvl3pPr marL="685800" lvl="2" indent="-171450" algn="l">
              <a:spcBef>
                <a:spcPts val="180"/>
              </a:spcBef>
              <a:spcAft>
                <a:spcPts val="0"/>
              </a:spcAft>
              <a:buClr>
                <a:schemeClr val="dk1"/>
              </a:buClr>
              <a:buSzPts val="1800"/>
              <a:buChar char="•"/>
              <a:defRPr/>
            </a:lvl3pPr>
            <a:lvl4pPr marL="914400" lvl="3" indent="-171450" algn="l">
              <a:spcBef>
                <a:spcPts val="180"/>
              </a:spcBef>
              <a:spcAft>
                <a:spcPts val="0"/>
              </a:spcAft>
              <a:buClr>
                <a:schemeClr val="dk1"/>
              </a:buClr>
              <a:buSzPts val="1800"/>
              <a:buChar char="–"/>
              <a:defRPr/>
            </a:lvl4pPr>
            <a:lvl5pPr marL="1143000" lvl="4" indent="-171450" algn="l">
              <a:spcBef>
                <a:spcPts val="180"/>
              </a:spcBef>
              <a:spcAft>
                <a:spcPts val="0"/>
              </a:spcAft>
              <a:buClr>
                <a:schemeClr val="dk1"/>
              </a:buClr>
              <a:buSzPts val="1800"/>
              <a:buChar char="»"/>
              <a:defRPr/>
            </a:lvl5pPr>
            <a:lvl6pPr marL="1371600" lvl="5" indent="-171450" algn="l">
              <a:spcBef>
                <a:spcPts val="180"/>
              </a:spcBef>
              <a:spcAft>
                <a:spcPts val="0"/>
              </a:spcAft>
              <a:buClr>
                <a:schemeClr val="dk1"/>
              </a:buClr>
              <a:buSzPts val="1800"/>
              <a:buChar char="•"/>
              <a:defRPr/>
            </a:lvl6pPr>
            <a:lvl7pPr marL="1600200" lvl="6" indent="-171450" algn="l">
              <a:spcBef>
                <a:spcPts val="180"/>
              </a:spcBef>
              <a:spcAft>
                <a:spcPts val="0"/>
              </a:spcAft>
              <a:buClr>
                <a:schemeClr val="dk1"/>
              </a:buClr>
              <a:buSzPts val="1800"/>
              <a:buChar char="•"/>
              <a:defRPr/>
            </a:lvl7pPr>
            <a:lvl8pPr marL="1828800" lvl="7" indent="-171450" algn="l">
              <a:spcBef>
                <a:spcPts val="180"/>
              </a:spcBef>
              <a:spcAft>
                <a:spcPts val="0"/>
              </a:spcAft>
              <a:buClr>
                <a:schemeClr val="dk1"/>
              </a:buClr>
              <a:buSzPts val="1800"/>
              <a:buChar char="•"/>
              <a:defRPr/>
            </a:lvl8pPr>
            <a:lvl9pPr marL="2057400" lvl="8" indent="-171450" algn="l">
              <a:spcBef>
                <a:spcPts val="180"/>
              </a:spcBef>
              <a:spcAft>
                <a:spcPts val="0"/>
              </a:spcAft>
              <a:buClr>
                <a:schemeClr val="dk1"/>
              </a:buClr>
              <a:buSzPts val="1800"/>
              <a:buChar char="•"/>
              <a:defRPr/>
            </a:lvl9pPr>
          </a:lstStyle>
          <a:p>
            <a:endParaRPr/>
          </a:p>
        </p:txBody>
      </p:sp>
      <p:sp>
        <p:nvSpPr>
          <p:cNvPr id="81" name="Google Shape;81;p21"/>
          <p:cNvSpPr txBox="1">
            <a:spLocks noGrp="1"/>
          </p:cNvSpPr>
          <p:nvPr>
            <p:ph type="dt" idx="10"/>
          </p:nvPr>
        </p:nvSpPr>
        <p:spPr>
          <a:xfrm>
            <a:off x="228600" y="3178175"/>
            <a:ext cx="1066800" cy="182563"/>
          </a:xfrm>
          <a:prstGeom prst="rect">
            <a:avLst/>
          </a:prstGeom>
          <a:noFill/>
          <a:ln>
            <a:noFill/>
          </a:ln>
        </p:spPr>
        <p:txBody>
          <a:bodyPr spcFirstLastPara="1" wrap="square" lIns="91425" tIns="45700" rIns="91425" bIns="45700" anchor="ctr" anchorCtr="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82" name="Google Shape;82;p21"/>
          <p:cNvSpPr txBox="1">
            <a:spLocks noGrp="1"/>
          </p:cNvSpPr>
          <p:nvPr>
            <p:ph type="ftr" idx="11"/>
          </p:nvPr>
        </p:nvSpPr>
        <p:spPr>
          <a:xfrm>
            <a:off x="1562100" y="3178175"/>
            <a:ext cx="1447800" cy="182563"/>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83" name="Google Shape;83;p21"/>
          <p:cNvSpPr txBox="1">
            <a:spLocks noGrp="1"/>
          </p:cNvSpPr>
          <p:nvPr>
            <p:ph type="sldNum" idx="12"/>
          </p:nvPr>
        </p:nvSpPr>
        <p:spPr>
          <a:xfrm>
            <a:off x="3276600" y="3178175"/>
            <a:ext cx="1066800" cy="182563"/>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fld id="{00000000-1234-1234-1234-123412341234}" type="slidenum">
              <a:rPr lang="en-US" smtClean="0"/>
              <a:pPr/>
              <a:t>‹#›</a:t>
            </a:fld>
            <a:endParaRPr lang="en-US"/>
          </a:p>
        </p:txBody>
      </p:sp>
    </p:spTree>
    <p:extLst>
      <p:ext uri="{BB962C8B-B14F-4D97-AF65-F5344CB8AC3E}">
        <p14:creationId xmlns:p14="http://schemas.microsoft.com/office/powerpoint/2010/main" val="1541351061"/>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and body" type="tx">
  <p:cSld name="TITLE_AND_BODY">
    <p:spTree>
      <p:nvGrpSpPr>
        <p:cNvPr id="1" name="Shape 28"/>
        <p:cNvGrpSpPr/>
        <p:nvPr/>
      </p:nvGrpSpPr>
      <p:grpSpPr>
        <a:xfrm>
          <a:off x="0" y="0"/>
          <a:ext cx="0" cy="0"/>
          <a:chOff x="0" y="0"/>
          <a:chExt cx="0" cy="0"/>
        </a:xfrm>
      </p:grpSpPr>
      <p:pic>
        <p:nvPicPr>
          <p:cNvPr id="29" name="Google Shape;29;p4"/>
          <p:cNvPicPr preferRelativeResize="0"/>
          <p:nvPr/>
        </p:nvPicPr>
        <p:blipFill>
          <a:blip r:embed="rId2">
            <a:alphaModFix amt="37000"/>
          </a:blip>
          <a:stretch>
            <a:fillRect/>
          </a:stretch>
        </p:blipFill>
        <p:spPr>
          <a:xfrm rot="5400000">
            <a:off x="1998937" y="-2001112"/>
            <a:ext cx="5146150" cy="9145725"/>
          </a:xfrm>
          <a:prstGeom prst="rect">
            <a:avLst/>
          </a:prstGeom>
          <a:noFill/>
          <a:ln>
            <a:noFill/>
          </a:ln>
        </p:spPr>
      </p:pic>
      <p:sp>
        <p:nvSpPr>
          <p:cNvPr id="30" name="Google Shape;30;p4"/>
          <p:cNvSpPr txBox="1">
            <a:spLocks noGrp="1"/>
          </p:cNvSpPr>
          <p:nvPr>
            <p:ph type="body" idx="1"/>
          </p:nvPr>
        </p:nvSpPr>
        <p:spPr>
          <a:xfrm>
            <a:off x="720000" y="1152475"/>
            <a:ext cx="7704000" cy="3416400"/>
          </a:xfrm>
          <a:prstGeom prst="rect">
            <a:avLst/>
          </a:prstGeom>
        </p:spPr>
        <p:txBody>
          <a:bodyPr spcFirstLastPara="1" wrap="square" lIns="91425" tIns="91425" rIns="91425" bIns="91425" anchor="t" anchorCtr="0">
            <a:noAutofit/>
          </a:bodyPr>
          <a:lstStyle>
            <a:lvl1pPr marL="457200" lvl="0" indent="-317500" rtl="0">
              <a:lnSpc>
                <a:spcPct val="115000"/>
              </a:lnSpc>
              <a:spcBef>
                <a:spcPts val="0"/>
              </a:spcBef>
              <a:spcAft>
                <a:spcPts val="0"/>
              </a:spcAft>
              <a:buSzPts val="1400"/>
              <a:buChar char="●"/>
              <a:defRPr sz="1400"/>
            </a:lvl1pPr>
            <a:lvl2pPr marL="914400" lvl="1" indent="-304800" rtl="0">
              <a:lnSpc>
                <a:spcPct val="115000"/>
              </a:lnSpc>
              <a:spcBef>
                <a:spcPts val="0"/>
              </a:spcBef>
              <a:spcAft>
                <a:spcPts val="0"/>
              </a:spcAft>
              <a:buSzPts val="1200"/>
              <a:buChar char="○"/>
              <a:defRPr/>
            </a:lvl2pPr>
            <a:lvl3pPr marL="1371600" lvl="2" indent="-304800" rtl="0">
              <a:lnSpc>
                <a:spcPct val="115000"/>
              </a:lnSpc>
              <a:spcBef>
                <a:spcPts val="0"/>
              </a:spcBef>
              <a:spcAft>
                <a:spcPts val="0"/>
              </a:spcAft>
              <a:buSzPts val="1200"/>
              <a:buChar char="■"/>
              <a:defRPr/>
            </a:lvl3pPr>
            <a:lvl4pPr marL="1828800" lvl="3" indent="-304800" rtl="0">
              <a:lnSpc>
                <a:spcPct val="115000"/>
              </a:lnSpc>
              <a:spcBef>
                <a:spcPts val="0"/>
              </a:spcBef>
              <a:spcAft>
                <a:spcPts val="0"/>
              </a:spcAft>
              <a:buSzPts val="1200"/>
              <a:buChar char="●"/>
              <a:defRPr/>
            </a:lvl4pPr>
            <a:lvl5pPr marL="2286000" lvl="4" indent="-304800" rtl="0">
              <a:lnSpc>
                <a:spcPct val="115000"/>
              </a:lnSpc>
              <a:spcBef>
                <a:spcPts val="0"/>
              </a:spcBef>
              <a:spcAft>
                <a:spcPts val="0"/>
              </a:spcAft>
              <a:buSzPts val="1200"/>
              <a:buChar char="○"/>
              <a:defRPr/>
            </a:lvl5pPr>
            <a:lvl6pPr marL="2743200" lvl="5" indent="-304800" rtl="0">
              <a:lnSpc>
                <a:spcPct val="115000"/>
              </a:lnSpc>
              <a:spcBef>
                <a:spcPts val="0"/>
              </a:spcBef>
              <a:spcAft>
                <a:spcPts val="0"/>
              </a:spcAft>
              <a:buSzPts val="1200"/>
              <a:buChar char="■"/>
              <a:defRPr/>
            </a:lvl6pPr>
            <a:lvl7pPr marL="3200400" lvl="6" indent="-304800" rtl="0">
              <a:lnSpc>
                <a:spcPct val="115000"/>
              </a:lnSpc>
              <a:spcBef>
                <a:spcPts val="0"/>
              </a:spcBef>
              <a:spcAft>
                <a:spcPts val="0"/>
              </a:spcAft>
              <a:buSzPts val="1200"/>
              <a:buChar char="●"/>
              <a:defRPr/>
            </a:lvl7pPr>
            <a:lvl8pPr marL="3657600" lvl="7" indent="-304800" rtl="0">
              <a:lnSpc>
                <a:spcPct val="115000"/>
              </a:lnSpc>
              <a:spcBef>
                <a:spcPts val="0"/>
              </a:spcBef>
              <a:spcAft>
                <a:spcPts val="0"/>
              </a:spcAft>
              <a:buSzPts val="1200"/>
              <a:buChar char="○"/>
              <a:defRPr/>
            </a:lvl8pPr>
            <a:lvl9pPr marL="4114800" lvl="8" indent="-304800" rtl="0">
              <a:lnSpc>
                <a:spcPct val="115000"/>
              </a:lnSpc>
              <a:spcBef>
                <a:spcPts val="0"/>
              </a:spcBef>
              <a:spcAft>
                <a:spcPts val="0"/>
              </a:spcAft>
              <a:buSzPts val="1200"/>
              <a:buChar char="■"/>
              <a:defRPr/>
            </a:lvl9pPr>
          </a:lstStyle>
          <a:p>
            <a:endParaRPr/>
          </a:p>
        </p:txBody>
      </p:sp>
      <p:sp>
        <p:nvSpPr>
          <p:cNvPr id="31" name="Google Shape;31;p4"/>
          <p:cNvSpPr txBox="1">
            <a:spLocks noGrp="1"/>
          </p:cNvSpPr>
          <p:nvPr>
            <p:ph type="title"/>
          </p:nvPr>
        </p:nvSpPr>
        <p:spPr>
          <a:xfrm>
            <a:off x="452550" y="411475"/>
            <a:ext cx="8238900" cy="561600"/>
          </a:xfrm>
          <a:prstGeom prst="rect">
            <a:avLst/>
          </a:prstGeom>
          <a:ln>
            <a:noFill/>
          </a:ln>
        </p:spPr>
        <p:txBody>
          <a:bodyPr spcFirstLastPara="1" wrap="square" lIns="91425" tIns="91425" rIns="91425" bIns="91425" anchor="t" anchorCtr="0">
            <a:noAutofit/>
          </a:bodyPr>
          <a:lstStyle>
            <a:lvl1pPr lvl="0" algn="ctr" rtl="0">
              <a:spcBef>
                <a:spcPts val="0"/>
              </a:spcBef>
              <a:spcAft>
                <a:spcPts val="0"/>
              </a:spcAft>
              <a:buClr>
                <a:schemeClr val="dk1"/>
              </a:buClr>
              <a:buSzPts val="2400"/>
              <a:buNone/>
              <a:defRPr sz="2400">
                <a:solidFill>
                  <a:schemeClr val="dk1"/>
                </a:solidFill>
              </a:defRPr>
            </a:lvl1pPr>
            <a:lvl2pPr lvl="1" algn="ctr" rtl="0">
              <a:spcBef>
                <a:spcPts val="0"/>
              </a:spcBef>
              <a:spcAft>
                <a:spcPts val="0"/>
              </a:spcAft>
              <a:buClr>
                <a:schemeClr val="dk1"/>
              </a:buClr>
              <a:buSzPts val="2400"/>
              <a:buNone/>
              <a:defRPr sz="2400">
                <a:solidFill>
                  <a:schemeClr val="dk1"/>
                </a:solidFill>
              </a:defRPr>
            </a:lvl2pPr>
            <a:lvl3pPr lvl="2" algn="ctr" rtl="0">
              <a:spcBef>
                <a:spcPts val="0"/>
              </a:spcBef>
              <a:spcAft>
                <a:spcPts val="0"/>
              </a:spcAft>
              <a:buClr>
                <a:schemeClr val="dk1"/>
              </a:buClr>
              <a:buSzPts val="2400"/>
              <a:buNone/>
              <a:defRPr sz="2400">
                <a:solidFill>
                  <a:schemeClr val="dk1"/>
                </a:solidFill>
              </a:defRPr>
            </a:lvl3pPr>
            <a:lvl4pPr lvl="3" algn="ctr" rtl="0">
              <a:spcBef>
                <a:spcPts val="0"/>
              </a:spcBef>
              <a:spcAft>
                <a:spcPts val="0"/>
              </a:spcAft>
              <a:buClr>
                <a:schemeClr val="dk1"/>
              </a:buClr>
              <a:buSzPts val="2400"/>
              <a:buNone/>
              <a:defRPr sz="2400">
                <a:solidFill>
                  <a:schemeClr val="dk1"/>
                </a:solidFill>
              </a:defRPr>
            </a:lvl4pPr>
            <a:lvl5pPr lvl="4" algn="ctr" rtl="0">
              <a:spcBef>
                <a:spcPts val="0"/>
              </a:spcBef>
              <a:spcAft>
                <a:spcPts val="0"/>
              </a:spcAft>
              <a:buClr>
                <a:schemeClr val="dk1"/>
              </a:buClr>
              <a:buSzPts val="2400"/>
              <a:buNone/>
              <a:defRPr sz="2400">
                <a:solidFill>
                  <a:schemeClr val="dk1"/>
                </a:solidFill>
              </a:defRPr>
            </a:lvl5pPr>
            <a:lvl6pPr lvl="5" algn="ctr" rtl="0">
              <a:spcBef>
                <a:spcPts val="0"/>
              </a:spcBef>
              <a:spcAft>
                <a:spcPts val="0"/>
              </a:spcAft>
              <a:buClr>
                <a:schemeClr val="dk1"/>
              </a:buClr>
              <a:buSzPts val="2400"/>
              <a:buNone/>
              <a:defRPr sz="2400">
                <a:solidFill>
                  <a:schemeClr val="dk1"/>
                </a:solidFill>
              </a:defRPr>
            </a:lvl6pPr>
            <a:lvl7pPr lvl="6" algn="ctr" rtl="0">
              <a:spcBef>
                <a:spcPts val="0"/>
              </a:spcBef>
              <a:spcAft>
                <a:spcPts val="0"/>
              </a:spcAft>
              <a:buClr>
                <a:schemeClr val="dk1"/>
              </a:buClr>
              <a:buSzPts val="2400"/>
              <a:buNone/>
              <a:defRPr sz="2400">
                <a:solidFill>
                  <a:schemeClr val="dk1"/>
                </a:solidFill>
              </a:defRPr>
            </a:lvl7pPr>
            <a:lvl8pPr lvl="7" algn="ctr" rtl="0">
              <a:spcBef>
                <a:spcPts val="0"/>
              </a:spcBef>
              <a:spcAft>
                <a:spcPts val="0"/>
              </a:spcAft>
              <a:buClr>
                <a:schemeClr val="dk1"/>
              </a:buClr>
              <a:buSzPts val="2400"/>
              <a:buNone/>
              <a:defRPr sz="2400">
                <a:solidFill>
                  <a:schemeClr val="dk1"/>
                </a:solidFill>
              </a:defRPr>
            </a:lvl8pPr>
            <a:lvl9pPr lvl="8" algn="ctr" rtl="0">
              <a:spcBef>
                <a:spcPts val="0"/>
              </a:spcBef>
              <a:spcAft>
                <a:spcPts val="0"/>
              </a:spcAft>
              <a:buClr>
                <a:schemeClr val="dk1"/>
              </a:buClr>
              <a:buSzPts val="2400"/>
              <a:buNone/>
              <a:defRPr sz="2400">
                <a:solidFill>
                  <a:schemeClr val="dk1"/>
                </a:solidFill>
              </a:defRPr>
            </a:lvl9pPr>
          </a:lstStyle>
          <a:p>
            <a:endParaRPr/>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Title and two columns" type="twoColTx">
  <p:cSld name="TITLE_AND_TWO_COLUMNS">
    <p:spTree>
      <p:nvGrpSpPr>
        <p:cNvPr id="1" name="Shape 32"/>
        <p:cNvGrpSpPr/>
        <p:nvPr/>
      </p:nvGrpSpPr>
      <p:grpSpPr>
        <a:xfrm>
          <a:off x="0" y="0"/>
          <a:ext cx="0" cy="0"/>
          <a:chOff x="0" y="0"/>
          <a:chExt cx="0" cy="0"/>
        </a:xfrm>
      </p:grpSpPr>
      <p:pic>
        <p:nvPicPr>
          <p:cNvPr id="33" name="Google Shape;33;p5"/>
          <p:cNvPicPr preferRelativeResize="0"/>
          <p:nvPr/>
        </p:nvPicPr>
        <p:blipFill>
          <a:blip r:embed="rId2">
            <a:alphaModFix amt="37000"/>
          </a:blip>
          <a:stretch>
            <a:fillRect/>
          </a:stretch>
        </p:blipFill>
        <p:spPr>
          <a:xfrm rot="5400000">
            <a:off x="1998937" y="-2001112"/>
            <a:ext cx="5146150" cy="9145725"/>
          </a:xfrm>
          <a:prstGeom prst="rect">
            <a:avLst/>
          </a:prstGeom>
          <a:noFill/>
          <a:ln>
            <a:noFill/>
          </a:ln>
        </p:spPr>
      </p:pic>
      <p:sp>
        <p:nvSpPr>
          <p:cNvPr id="34" name="Google Shape;34;p5"/>
          <p:cNvSpPr txBox="1">
            <a:spLocks noGrp="1"/>
          </p:cNvSpPr>
          <p:nvPr>
            <p:ph type="subTitle" idx="1"/>
          </p:nvPr>
        </p:nvSpPr>
        <p:spPr>
          <a:xfrm>
            <a:off x="1181425" y="2303125"/>
            <a:ext cx="2907600" cy="713400"/>
          </a:xfrm>
          <a:prstGeom prst="rect">
            <a:avLst/>
          </a:prstGeom>
        </p:spPr>
        <p:txBody>
          <a:bodyPr spcFirstLastPara="1" wrap="square" lIns="91425" tIns="91425" rIns="91425" bIns="91425" anchor="b" anchorCtr="0">
            <a:noAutofit/>
          </a:bodyPr>
          <a:lstStyle>
            <a:lvl1pPr lvl="0" algn="ctr">
              <a:lnSpc>
                <a:spcPct val="100000"/>
              </a:lnSpc>
              <a:spcBef>
                <a:spcPts val="0"/>
              </a:spcBef>
              <a:spcAft>
                <a:spcPts val="0"/>
              </a:spcAft>
              <a:buClr>
                <a:schemeClr val="dk1"/>
              </a:buClr>
              <a:buSzPts val="2400"/>
              <a:buFont typeface="Montserrat"/>
              <a:buNone/>
              <a:defRPr sz="2400" b="1">
                <a:solidFill>
                  <a:schemeClr val="dk1"/>
                </a:solidFill>
                <a:latin typeface="Montserrat"/>
                <a:ea typeface="Montserrat"/>
                <a:cs typeface="Montserrat"/>
                <a:sym typeface="Montserrat"/>
              </a:defRPr>
            </a:lvl1pPr>
            <a:lvl2pPr lvl="1" algn="ctr">
              <a:lnSpc>
                <a:spcPct val="100000"/>
              </a:lnSpc>
              <a:spcBef>
                <a:spcPts val="0"/>
              </a:spcBef>
              <a:spcAft>
                <a:spcPts val="0"/>
              </a:spcAft>
              <a:buClr>
                <a:schemeClr val="dk1"/>
              </a:buClr>
              <a:buSzPts val="2400"/>
              <a:buFont typeface="Montserrat"/>
              <a:buNone/>
              <a:defRPr sz="2400" b="1">
                <a:solidFill>
                  <a:schemeClr val="dk1"/>
                </a:solidFill>
                <a:latin typeface="Montserrat"/>
                <a:ea typeface="Montserrat"/>
                <a:cs typeface="Montserrat"/>
                <a:sym typeface="Montserrat"/>
              </a:defRPr>
            </a:lvl2pPr>
            <a:lvl3pPr lvl="2" algn="ctr">
              <a:lnSpc>
                <a:spcPct val="100000"/>
              </a:lnSpc>
              <a:spcBef>
                <a:spcPts val="0"/>
              </a:spcBef>
              <a:spcAft>
                <a:spcPts val="0"/>
              </a:spcAft>
              <a:buClr>
                <a:schemeClr val="dk1"/>
              </a:buClr>
              <a:buSzPts val="2400"/>
              <a:buFont typeface="Montserrat"/>
              <a:buNone/>
              <a:defRPr sz="2400" b="1">
                <a:solidFill>
                  <a:schemeClr val="dk1"/>
                </a:solidFill>
                <a:latin typeface="Montserrat"/>
                <a:ea typeface="Montserrat"/>
                <a:cs typeface="Montserrat"/>
                <a:sym typeface="Montserrat"/>
              </a:defRPr>
            </a:lvl3pPr>
            <a:lvl4pPr lvl="3" algn="ctr">
              <a:lnSpc>
                <a:spcPct val="100000"/>
              </a:lnSpc>
              <a:spcBef>
                <a:spcPts val="0"/>
              </a:spcBef>
              <a:spcAft>
                <a:spcPts val="0"/>
              </a:spcAft>
              <a:buClr>
                <a:schemeClr val="dk1"/>
              </a:buClr>
              <a:buSzPts val="2400"/>
              <a:buFont typeface="Montserrat"/>
              <a:buNone/>
              <a:defRPr sz="2400" b="1">
                <a:solidFill>
                  <a:schemeClr val="dk1"/>
                </a:solidFill>
                <a:latin typeface="Montserrat"/>
                <a:ea typeface="Montserrat"/>
                <a:cs typeface="Montserrat"/>
                <a:sym typeface="Montserrat"/>
              </a:defRPr>
            </a:lvl4pPr>
            <a:lvl5pPr lvl="4" algn="ctr">
              <a:lnSpc>
                <a:spcPct val="100000"/>
              </a:lnSpc>
              <a:spcBef>
                <a:spcPts val="0"/>
              </a:spcBef>
              <a:spcAft>
                <a:spcPts val="0"/>
              </a:spcAft>
              <a:buClr>
                <a:schemeClr val="dk1"/>
              </a:buClr>
              <a:buSzPts val="2400"/>
              <a:buFont typeface="Montserrat"/>
              <a:buNone/>
              <a:defRPr sz="2400" b="1">
                <a:solidFill>
                  <a:schemeClr val="dk1"/>
                </a:solidFill>
                <a:latin typeface="Montserrat"/>
                <a:ea typeface="Montserrat"/>
                <a:cs typeface="Montserrat"/>
                <a:sym typeface="Montserrat"/>
              </a:defRPr>
            </a:lvl5pPr>
            <a:lvl6pPr lvl="5" algn="ctr">
              <a:lnSpc>
                <a:spcPct val="100000"/>
              </a:lnSpc>
              <a:spcBef>
                <a:spcPts val="0"/>
              </a:spcBef>
              <a:spcAft>
                <a:spcPts val="0"/>
              </a:spcAft>
              <a:buClr>
                <a:schemeClr val="dk1"/>
              </a:buClr>
              <a:buSzPts val="2400"/>
              <a:buFont typeface="Montserrat"/>
              <a:buNone/>
              <a:defRPr sz="2400" b="1">
                <a:solidFill>
                  <a:schemeClr val="dk1"/>
                </a:solidFill>
                <a:latin typeface="Montserrat"/>
                <a:ea typeface="Montserrat"/>
                <a:cs typeface="Montserrat"/>
                <a:sym typeface="Montserrat"/>
              </a:defRPr>
            </a:lvl6pPr>
            <a:lvl7pPr lvl="6" algn="ctr">
              <a:lnSpc>
                <a:spcPct val="100000"/>
              </a:lnSpc>
              <a:spcBef>
                <a:spcPts val="0"/>
              </a:spcBef>
              <a:spcAft>
                <a:spcPts val="0"/>
              </a:spcAft>
              <a:buClr>
                <a:schemeClr val="dk1"/>
              </a:buClr>
              <a:buSzPts val="2400"/>
              <a:buFont typeface="Montserrat"/>
              <a:buNone/>
              <a:defRPr sz="2400" b="1">
                <a:solidFill>
                  <a:schemeClr val="dk1"/>
                </a:solidFill>
                <a:latin typeface="Montserrat"/>
                <a:ea typeface="Montserrat"/>
                <a:cs typeface="Montserrat"/>
                <a:sym typeface="Montserrat"/>
              </a:defRPr>
            </a:lvl7pPr>
            <a:lvl8pPr lvl="7" algn="ctr">
              <a:lnSpc>
                <a:spcPct val="100000"/>
              </a:lnSpc>
              <a:spcBef>
                <a:spcPts val="0"/>
              </a:spcBef>
              <a:spcAft>
                <a:spcPts val="0"/>
              </a:spcAft>
              <a:buClr>
                <a:schemeClr val="dk1"/>
              </a:buClr>
              <a:buSzPts val="2400"/>
              <a:buFont typeface="Montserrat"/>
              <a:buNone/>
              <a:defRPr sz="2400" b="1">
                <a:solidFill>
                  <a:schemeClr val="dk1"/>
                </a:solidFill>
                <a:latin typeface="Montserrat"/>
                <a:ea typeface="Montserrat"/>
                <a:cs typeface="Montserrat"/>
                <a:sym typeface="Montserrat"/>
              </a:defRPr>
            </a:lvl8pPr>
            <a:lvl9pPr lvl="8" algn="ctr">
              <a:lnSpc>
                <a:spcPct val="100000"/>
              </a:lnSpc>
              <a:spcBef>
                <a:spcPts val="0"/>
              </a:spcBef>
              <a:spcAft>
                <a:spcPts val="0"/>
              </a:spcAft>
              <a:buClr>
                <a:schemeClr val="dk1"/>
              </a:buClr>
              <a:buSzPts val="2400"/>
              <a:buFont typeface="Montserrat"/>
              <a:buNone/>
              <a:defRPr sz="2400" b="1">
                <a:solidFill>
                  <a:schemeClr val="dk1"/>
                </a:solidFill>
                <a:latin typeface="Montserrat"/>
                <a:ea typeface="Montserrat"/>
                <a:cs typeface="Montserrat"/>
                <a:sym typeface="Montserrat"/>
              </a:defRPr>
            </a:lvl9pPr>
          </a:lstStyle>
          <a:p>
            <a:endParaRPr/>
          </a:p>
        </p:txBody>
      </p:sp>
      <p:sp>
        <p:nvSpPr>
          <p:cNvPr id="35" name="Google Shape;35;p5"/>
          <p:cNvSpPr txBox="1">
            <a:spLocks noGrp="1"/>
          </p:cNvSpPr>
          <p:nvPr>
            <p:ph type="subTitle" idx="2"/>
          </p:nvPr>
        </p:nvSpPr>
        <p:spPr>
          <a:xfrm>
            <a:off x="4836300" y="2303125"/>
            <a:ext cx="2907600" cy="7134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Clr>
                <a:schemeClr val="dk1"/>
              </a:buClr>
              <a:buSzPts val="2400"/>
              <a:buFont typeface="Montserrat"/>
              <a:buNone/>
              <a:defRPr sz="2400" b="1">
                <a:solidFill>
                  <a:schemeClr val="dk1"/>
                </a:solidFill>
                <a:latin typeface="Montserrat"/>
                <a:ea typeface="Montserrat"/>
                <a:cs typeface="Montserrat"/>
                <a:sym typeface="Montserrat"/>
              </a:defRPr>
            </a:lvl1pPr>
            <a:lvl2pPr lvl="1" algn="ctr" rtl="0">
              <a:lnSpc>
                <a:spcPct val="100000"/>
              </a:lnSpc>
              <a:spcBef>
                <a:spcPts val="0"/>
              </a:spcBef>
              <a:spcAft>
                <a:spcPts val="0"/>
              </a:spcAft>
              <a:buClr>
                <a:schemeClr val="dk1"/>
              </a:buClr>
              <a:buSzPts val="2400"/>
              <a:buFont typeface="Montserrat"/>
              <a:buNone/>
              <a:defRPr sz="2400" b="1">
                <a:solidFill>
                  <a:schemeClr val="dk1"/>
                </a:solidFill>
                <a:latin typeface="Montserrat"/>
                <a:ea typeface="Montserrat"/>
                <a:cs typeface="Montserrat"/>
                <a:sym typeface="Montserrat"/>
              </a:defRPr>
            </a:lvl2pPr>
            <a:lvl3pPr lvl="2" algn="ctr" rtl="0">
              <a:lnSpc>
                <a:spcPct val="100000"/>
              </a:lnSpc>
              <a:spcBef>
                <a:spcPts val="0"/>
              </a:spcBef>
              <a:spcAft>
                <a:spcPts val="0"/>
              </a:spcAft>
              <a:buClr>
                <a:schemeClr val="dk1"/>
              </a:buClr>
              <a:buSzPts val="2400"/>
              <a:buFont typeface="Montserrat"/>
              <a:buNone/>
              <a:defRPr sz="2400" b="1">
                <a:solidFill>
                  <a:schemeClr val="dk1"/>
                </a:solidFill>
                <a:latin typeface="Montserrat"/>
                <a:ea typeface="Montserrat"/>
                <a:cs typeface="Montserrat"/>
                <a:sym typeface="Montserrat"/>
              </a:defRPr>
            </a:lvl3pPr>
            <a:lvl4pPr lvl="3" algn="ctr" rtl="0">
              <a:lnSpc>
                <a:spcPct val="100000"/>
              </a:lnSpc>
              <a:spcBef>
                <a:spcPts val="0"/>
              </a:spcBef>
              <a:spcAft>
                <a:spcPts val="0"/>
              </a:spcAft>
              <a:buClr>
                <a:schemeClr val="dk1"/>
              </a:buClr>
              <a:buSzPts val="2400"/>
              <a:buFont typeface="Montserrat"/>
              <a:buNone/>
              <a:defRPr sz="2400" b="1">
                <a:solidFill>
                  <a:schemeClr val="dk1"/>
                </a:solidFill>
                <a:latin typeface="Montserrat"/>
                <a:ea typeface="Montserrat"/>
                <a:cs typeface="Montserrat"/>
                <a:sym typeface="Montserrat"/>
              </a:defRPr>
            </a:lvl4pPr>
            <a:lvl5pPr lvl="4" algn="ctr" rtl="0">
              <a:lnSpc>
                <a:spcPct val="100000"/>
              </a:lnSpc>
              <a:spcBef>
                <a:spcPts val="0"/>
              </a:spcBef>
              <a:spcAft>
                <a:spcPts val="0"/>
              </a:spcAft>
              <a:buClr>
                <a:schemeClr val="dk1"/>
              </a:buClr>
              <a:buSzPts val="2400"/>
              <a:buFont typeface="Montserrat"/>
              <a:buNone/>
              <a:defRPr sz="2400" b="1">
                <a:solidFill>
                  <a:schemeClr val="dk1"/>
                </a:solidFill>
                <a:latin typeface="Montserrat"/>
                <a:ea typeface="Montserrat"/>
                <a:cs typeface="Montserrat"/>
                <a:sym typeface="Montserrat"/>
              </a:defRPr>
            </a:lvl5pPr>
            <a:lvl6pPr lvl="5" algn="ctr" rtl="0">
              <a:lnSpc>
                <a:spcPct val="100000"/>
              </a:lnSpc>
              <a:spcBef>
                <a:spcPts val="0"/>
              </a:spcBef>
              <a:spcAft>
                <a:spcPts val="0"/>
              </a:spcAft>
              <a:buClr>
                <a:schemeClr val="dk1"/>
              </a:buClr>
              <a:buSzPts val="2400"/>
              <a:buFont typeface="Montserrat"/>
              <a:buNone/>
              <a:defRPr sz="2400" b="1">
                <a:solidFill>
                  <a:schemeClr val="dk1"/>
                </a:solidFill>
                <a:latin typeface="Montserrat"/>
                <a:ea typeface="Montserrat"/>
                <a:cs typeface="Montserrat"/>
                <a:sym typeface="Montserrat"/>
              </a:defRPr>
            </a:lvl6pPr>
            <a:lvl7pPr lvl="6" algn="ctr" rtl="0">
              <a:lnSpc>
                <a:spcPct val="100000"/>
              </a:lnSpc>
              <a:spcBef>
                <a:spcPts val="0"/>
              </a:spcBef>
              <a:spcAft>
                <a:spcPts val="0"/>
              </a:spcAft>
              <a:buClr>
                <a:schemeClr val="dk1"/>
              </a:buClr>
              <a:buSzPts val="2400"/>
              <a:buFont typeface="Montserrat"/>
              <a:buNone/>
              <a:defRPr sz="2400" b="1">
                <a:solidFill>
                  <a:schemeClr val="dk1"/>
                </a:solidFill>
                <a:latin typeface="Montserrat"/>
                <a:ea typeface="Montserrat"/>
                <a:cs typeface="Montserrat"/>
                <a:sym typeface="Montserrat"/>
              </a:defRPr>
            </a:lvl7pPr>
            <a:lvl8pPr lvl="7" algn="ctr" rtl="0">
              <a:lnSpc>
                <a:spcPct val="100000"/>
              </a:lnSpc>
              <a:spcBef>
                <a:spcPts val="0"/>
              </a:spcBef>
              <a:spcAft>
                <a:spcPts val="0"/>
              </a:spcAft>
              <a:buClr>
                <a:schemeClr val="dk1"/>
              </a:buClr>
              <a:buSzPts val="2400"/>
              <a:buFont typeface="Montserrat"/>
              <a:buNone/>
              <a:defRPr sz="2400" b="1">
                <a:solidFill>
                  <a:schemeClr val="dk1"/>
                </a:solidFill>
                <a:latin typeface="Montserrat"/>
                <a:ea typeface="Montserrat"/>
                <a:cs typeface="Montserrat"/>
                <a:sym typeface="Montserrat"/>
              </a:defRPr>
            </a:lvl8pPr>
            <a:lvl9pPr lvl="8" algn="ctr" rtl="0">
              <a:lnSpc>
                <a:spcPct val="100000"/>
              </a:lnSpc>
              <a:spcBef>
                <a:spcPts val="0"/>
              </a:spcBef>
              <a:spcAft>
                <a:spcPts val="0"/>
              </a:spcAft>
              <a:buClr>
                <a:schemeClr val="dk1"/>
              </a:buClr>
              <a:buSzPts val="2400"/>
              <a:buFont typeface="Montserrat"/>
              <a:buNone/>
              <a:defRPr sz="2400" b="1">
                <a:solidFill>
                  <a:schemeClr val="dk1"/>
                </a:solidFill>
                <a:latin typeface="Montserrat"/>
                <a:ea typeface="Montserrat"/>
                <a:cs typeface="Montserrat"/>
                <a:sym typeface="Montserrat"/>
              </a:defRPr>
            </a:lvl9pPr>
          </a:lstStyle>
          <a:p>
            <a:endParaRPr/>
          </a:p>
        </p:txBody>
      </p:sp>
      <p:sp>
        <p:nvSpPr>
          <p:cNvPr id="36" name="Google Shape;36;p5"/>
          <p:cNvSpPr txBox="1">
            <a:spLocks noGrp="1"/>
          </p:cNvSpPr>
          <p:nvPr>
            <p:ph type="subTitle" idx="3"/>
          </p:nvPr>
        </p:nvSpPr>
        <p:spPr>
          <a:xfrm>
            <a:off x="1181425" y="2917150"/>
            <a:ext cx="2907600" cy="713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200"/>
              <a:buNone/>
              <a:defRPr/>
            </a:lvl1pPr>
            <a:lvl2pPr lvl="1" algn="ctr" rtl="0">
              <a:lnSpc>
                <a:spcPct val="100000"/>
              </a:lnSpc>
              <a:spcBef>
                <a:spcPts val="0"/>
              </a:spcBef>
              <a:spcAft>
                <a:spcPts val="0"/>
              </a:spcAft>
              <a:buSzPts val="1200"/>
              <a:buNone/>
              <a:defRPr/>
            </a:lvl2pPr>
            <a:lvl3pPr lvl="2" algn="ctr" rtl="0">
              <a:lnSpc>
                <a:spcPct val="100000"/>
              </a:lnSpc>
              <a:spcBef>
                <a:spcPts val="0"/>
              </a:spcBef>
              <a:spcAft>
                <a:spcPts val="0"/>
              </a:spcAft>
              <a:buSzPts val="1200"/>
              <a:buNone/>
              <a:defRPr/>
            </a:lvl3pPr>
            <a:lvl4pPr lvl="3" algn="ctr" rtl="0">
              <a:lnSpc>
                <a:spcPct val="100000"/>
              </a:lnSpc>
              <a:spcBef>
                <a:spcPts val="0"/>
              </a:spcBef>
              <a:spcAft>
                <a:spcPts val="0"/>
              </a:spcAft>
              <a:buSzPts val="1200"/>
              <a:buNone/>
              <a:defRPr/>
            </a:lvl4pPr>
            <a:lvl5pPr lvl="4" algn="ctr" rtl="0">
              <a:lnSpc>
                <a:spcPct val="100000"/>
              </a:lnSpc>
              <a:spcBef>
                <a:spcPts val="0"/>
              </a:spcBef>
              <a:spcAft>
                <a:spcPts val="0"/>
              </a:spcAft>
              <a:buSzPts val="1200"/>
              <a:buNone/>
              <a:defRPr/>
            </a:lvl5pPr>
            <a:lvl6pPr lvl="5" algn="ctr" rtl="0">
              <a:lnSpc>
                <a:spcPct val="100000"/>
              </a:lnSpc>
              <a:spcBef>
                <a:spcPts val="0"/>
              </a:spcBef>
              <a:spcAft>
                <a:spcPts val="0"/>
              </a:spcAft>
              <a:buSzPts val="1200"/>
              <a:buNone/>
              <a:defRPr/>
            </a:lvl6pPr>
            <a:lvl7pPr lvl="6" algn="ctr" rtl="0">
              <a:lnSpc>
                <a:spcPct val="100000"/>
              </a:lnSpc>
              <a:spcBef>
                <a:spcPts val="0"/>
              </a:spcBef>
              <a:spcAft>
                <a:spcPts val="0"/>
              </a:spcAft>
              <a:buSzPts val="1200"/>
              <a:buNone/>
              <a:defRPr/>
            </a:lvl7pPr>
            <a:lvl8pPr lvl="7" algn="ctr" rtl="0">
              <a:lnSpc>
                <a:spcPct val="100000"/>
              </a:lnSpc>
              <a:spcBef>
                <a:spcPts val="0"/>
              </a:spcBef>
              <a:spcAft>
                <a:spcPts val="0"/>
              </a:spcAft>
              <a:buSzPts val="1200"/>
              <a:buNone/>
              <a:defRPr/>
            </a:lvl8pPr>
            <a:lvl9pPr lvl="8" algn="ctr" rtl="0">
              <a:lnSpc>
                <a:spcPct val="100000"/>
              </a:lnSpc>
              <a:spcBef>
                <a:spcPts val="0"/>
              </a:spcBef>
              <a:spcAft>
                <a:spcPts val="0"/>
              </a:spcAft>
              <a:buSzPts val="1200"/>
              <a:buNone/>
              <a:defRPr/>
            </a:lvl9pPr>
          </a:lstStyle>
          <a:p>
            <a:endParaRPr/>
          </a:p>
        </p:txBody>
      </p:sp>
      <p:sp>
        <p:nvSpPr>
          <p:cNvPr id="37" name="Google Shape;37;p5"/>
          <p:cNvSpPr txBox="1">
            <a:spLocks noGrp="1"/>
          </p:cNvSpPr>
          <p:nvPr>
            <p:ph type="subTitle" idx="4"/>
          </p:nvPr>
        </p:nvSpPr>
        <p:spPr>
          <a:xfrm>
            <a:off x="4836300" y="2917150"/>
            <a:ext cx="2907600" cy="713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200"/>
              <a:buNone/>
              <a:defRPr/>
            </a:lvl1pPr>
            <a:lvl2pPr lvl="1" algn="ctr" rtl="0">
              <a:lnSpc>
                <a:spcPct val="100000"/>
              </a:lnSpc>
              <a:spcBef>
                <a:spcPts val="0"/>
              </a:spcBef>
              <a:spcAft>
                <a:spcPts val="0"/>
              </a:spcAft>
              <a:buSzPts val="1200"/>
              <a:buNone/>
              <a:defRPr/>
            </a:lvl2pPr>
            <a:lvl3pPr lvl="2" algn="ctr" rtl="0">
              <a:lnSpc>
                <a:spcPct val="100000"/>
              </a:lnSpc>
              <a:spcBef>
                <a:spcPts val="0"/>
              </a:spcBef>
              <a:spcAft>
                <a:spcPts val="0"/>
              </a:spcAft>
              <a:buSzPts val="1200"/>
              <a:buNone/>
              <a:defRPr/>
            </a:lvl3pPr>
            <a:lvl4pPr lvl="3" algn="ctr" rtl="0">
              <a:lnSpc>
                <a:spcPct val="100000"/>
              </a:lnSpc>
              <a:spcBef>
                <a:spcPts val="0"/>
              </a:spcBef>
              <a:spcAft>
                <a:spcPts val="0"/>
              </a:spcAft>
              <a:buSzPts val="1200"/>
              <a:buNone/>
              <a:defRPr/>
            </a:lvl4pPr>
            <a:lvl5pPr lvl="4" algn="ctr" rtl="0">
              <a:lnSpc>
                <a:spcPct val="100000"/>
              </a:lnSpc>
              <a:spcBef>
                <a:spcPts val="0"/>
              </a:spcBef>
              <a:spcAft>
                <a:spcPts val="0"/>
              </a:spcAft>
              <a:buSzPts val="1200"/>
              <a:buNone/>
              <a:defRPr/>
            </a:lvl5pPr>
            <a:lvl6pPr lvl="5" algn="ctr" rtl="0">
              <a:lnSpc>
                <a:spcPct val="100000"/>
              </a:lnSpc>
              <a:spcBef>
                <a:spcPts val="0"/>
              </a:spcBef>
              <a:spcAft>
                <a:spcPts val="0"/>
              </a:spcAft>
              <a:buSzPts val="1200"/>
              <a:buNone/>
              <a:defRPr/>
            </a:lvl6pPr>
            <a:lvl7pPr lvl="6" algn="ctr" rtl="0">
              <a:lnSpc>
                <a:spcPct val="100000"/>
              </a:lnSpc>
              <a:spcBef>
                <a:spcPts val="0"/>
              </a:spcBef>
              <a:spcAft>
                <a:spcPts val="0"/>
              </a:spcAft>
              <a:buSzPts val="1200"/>
              <a:buNone/>
              <a:defRPr/>
            </a:lvl7pPr>
            <a:lvl8pPr lvl="7" algn="ctr" rtl="0">
              <a:lnSpc>
                <a:spcPct val="100000"/>
              </a:lnSpc>
              <a:spcBef>
                <a:spcPts val="0"/>
              </a:spcBef>
              <a:spcAft>
                <a:spcPts val="0"/>
              </a:spcAft>
              <a:buSzPts val="1200"/>
              <a:buNone/>
              <a:defRPr/>
            </a:lvl8pPr>
            <a:lvl9pPr lvl="8" algn="ctr" rtl="0">
              <a:lnSpc>
                <a:spcPct val="100000"/>
              </a:lnSpc>
              <a:spcBef>
                <a:spcPts val="0"/>
              </a:spcBef>
              <a:spcAft>
                <a:spcPts val="0"/>
              </a:spcAft>
              <a:buSzPts val="1200"/>
              <a:buNone/>
              <a:defRPr/>
            </a:lvl9pPr>
          </a:lstStyle>
          <a:p>
            <a:endParaRPr/>
          </a:p>
        </p:txBody>
      </p:sp>
      <p:sp>
        <p:nvSpPr>
          <p:cNvPr id="38" name="Google Shape;38;p5"/>
          <p:cNvSpPr txBox="1">
            <a:spLocks noGrp="1"/>
          </p:cNvSpPr>
          <p:nvPr>
            <p:ph type="title"/>
          </p:nvPr>
        </p:nvSpPr>
        <p:spPr>
          <a:xfrm>
            <a:off x="452550" y="411475"/>
            <a:ext cx="8238900" cy="561600"/>
          </a:xfrm>
          <a:prstGeom prst="rect">
            <a:avLst/>
          </a:prstGeom>
          <a:ln>
            <a:noFill/>
          </a:ln>
        </p:spPr>
        <p:txBody>
          <a:bodyPr spcFirstLastPara="1" wrap="square" lIns="91425" tIns="91425" rIns="91425" bIns="91425" anchor="t" anchorCtr="0">
            <a:noAutofit/>
          </a:bodyPr>
          <a:lstStyle>
            <a:lvl1pPr lvl="0" algn="ctr" rtl="0">
              <a:spcBef>
                <a:spcPts val="0"/>
              </a:spcBef>
              <a:spcAft>
                <a:spcPts val="0"/>
              </a:spcAft>
              <a:buClr>
                <a:schemeClr val="dk1"/>
              </a:buClr>
              <a:buSzPts val="2400"/>
              <a:buFont typeface="Fira Sans Extra Condensed"/>
              <a:buNone/>
              <a:defRPr sz="2400" b="1">
                <a:solidFill>
                  <a:schemeClr val="dk1"/>
                </a:solidFill>
              </a:defRPr>
            </a:lvl1pPr>
            <a:lvl2pPr lvl="1" algn="ctr" rtl="0">
              <a:spcBef>
                <a:spcPts val="0"/>
              </a:spcBef>
              <a:spcAft>
                <a:spcPts val="0"/>
              </a:spcAft>
              <a:buClr>
                <a:schemeClr val="dk1"/>
              </a:buClr>
              <a:buSzPts val="2400"/>
              <a:buFont typeface="Fira Sans Extra Condensed"/>
              <a:buNone/>
              <a:defRPr sz="2400" b="1">
                <a:solidFill>
                  <a:schemeClr val="dk1"/>
                </a:solidFill>
                <a:latin typeface="Fira Sans Extra Condensed"/>
                <a:ea typeface="Fira Sans Extra Condensed"/>
                <a:cs typeface="Fira Sans Extra Condensed"/>
                <a:sym typeface="Fira Sans Extra Condensed"/>
              </a:defRPr>
            </a:lvl2pPr>
            <a:lvl3pPr lvl="2" algn="ctr" rtl="0">
              <a:spcBef>
                <a:spcPts val="0"/>
              </a:spcBef>
              <a:spcAft>
                <a:spcPts val="0"/>
              </a:spcAft>
              <a:buClr>
                <a:schemeClr val="dk1"/>
              </a:buClr>
              <a:buSzPts val="2400"/>
              <a:buFont typeface="Fira Sans Extra Condensed"/>
              <a:buNone/>
              <a:defRPr sz="2400" b="1">
                <a:solidFill>
                  <a:schemeClr val="dk1"/>
                </a:solidFill>
                <a:latin typeface="Fira Sans Extra Condensed"/>
                <a:ea typeface="Fira Sans Extra Condensed"/>
                <a:cs typeface="Fira Sans Extra Condensed"/>
                <a:sym typeface="Fira Sans Extra Condensed"/>
              </a:defRPr>
            </a:lvl3pPr>
            <a:lvl4pPr lvl="3" algn="ctr" rtl="0">
              <a:spcBef>
                <a:spcPts val="0"/>
              </a:spcBef>
              <a:spcAft>
                <a:spcPts val="0"/>
              </a:spcAft>
              <a:buClr>
                <a:schemeClr val="dk1"/>
              </a:buClr>
              <a:buSzPts val="2400"/>
              <a:buFont typeface="Fira Sans Extra Condensed"/>
              <a:buNone/>
              <a:defRPr sz="2400" b="1">
                <a:solidFill>
                  <a:schemeClr val="dk1"/>
                </a:solidFill>
                <a:latin typeface="Fira Sans Extra Condensed"/>
                <a:ea typeface="Fira Sans Extra Condensed"/>
                <a:cs typeface="Fira Sans Extra Condensed"/>
                <a:sym typeface="Fira Sans Extra Condensed"/>
              </a:defRPr>
            </a:lvl4pPr>
            <a:lvl5pPr lvl="4" algn="ctr" rtl="0">
              <a:spcBef>
                <a:spcPts val="0"/>
              </a:spcBef>
              <a:spcAft>
                <a:spcPts val="0"/>
              </a:spcAft>
              <a:buClr>
                <a:schemeClr val="dk1"/>
              </a:buClr>
              <a:buSzPts val="2400"/>
              <a:buFont typeface="Fira Sans Extra Condensed"/>
              <a:buNone/>
              <a:defRPr sz="2400" b="1">
                <a:solidFill>
                  <a:schemeClr val="dk1"/>
                </a:solidFill>
                <a:latin typeface="Fira Sans Extra Condensed"/>
                <a:ea typeface="Fira Sans Extra Condensed"/>
                <a:cs typeface="Fira Sans Extra Condensed"/>
                <a:sym typeface="Fira Sans Extra Condensed"/>
              </a:defRPr>
            </a:lvl5pPr>
            <a:lvl6pPr lvl="5" algn="ctr" rtl="0">
              <a:spcBef>
                <a:spcPts val="0"/>
              </a:spcBef>
              <a:spcAft>
                <a:spcPts val="0"/>
              </a:spcAft>
              <a:buClr>
                <a:schemeClr val="dk1"/>
              </a:buClr>
              <a:buSzPts val="2400"/>
              <a:buFont typeface="Fira Sans Extra Condensed"/>
              <a:buNone/>
              <a:defRPr sz="2400" b="1">
                <a:solidFill>
                  <a:schemeClr val="dk1"/>
                </a:solidFill>
                <a:latin typeface="Fira Sans Extra Condensed"/>
                <a:ea typeface="Fira Sans Extra Condensed"/>
                <a:cs typeface="Fira Sans Extra Condensed"/>
                <a:sym typeface="Fira Sans Extra Condensed"/>
              </a:defRPr>
            </a:lvl6pPr>
            <a:lvl7pPr lvl="6" algn="ctr" rtl="0">
              <a:spcBef>
                <a:spcPts val="0"/>
              </a:spcBef>
              <a:spcAft>
                <a:spcPts val="0"/>
              </a:spcAft>
              <a:buClr>
                <a:schemeClr val="dk1"/>
              </a:buClr>
              <a:buSzPts val="2400"/>
              <a:buFont typeface="Fira Sans Extra Condensed"/>
              <a:buNone/>
              <a:defRPr sz="2400" b="1">
                <a:solidFill>
                  <a:schemeClr val="dk1"/>
                </a:solidFill>
                <a:latin typeface="Fira Sans Extra Condensed"/>
                <a:ea typeface="Fira Sans Extra Condensed"/>
                <a:cs typeface="Fira Sans Extra Condensed"/>
                <a:sym typeface="Fira Sans Extra Condensed"/>
              </a:defRPr>
            </a:lvl7pPr>
            <a:lvl8pPr lvl="7" algn="ctr" rtl="0">
              <a:spcBef>
                <a:spcPts val="0"/>
              </a:spcBef>
              <a:spcAft>
                <a:spcPts val="0"/>
              </a:spcAft>
              <a:buClr>
                <a:schemeClr val="dk1"/>
              </a:buClr>
              <a:buSzPts val="2400"/>
              <a:buFont typeface="Fira Sans Extra Condensed"/>
              <a:buNone/>
              <a:defRPr sz="2400" b="1">
                <a:solidFill>
                  <a:schemeClr val="dk1"/>
                </a:solidFill>
                <a:latin typeface="Fira Sans Extra Condensed"/>
                <a:ea typeface="Fira Sans Extra Condensed"/>
                <a:cs typeface="Fira Sans Extra Condensed"/>
                <a:sym typeface="Fira Sans Extra Condensed"/>
              </a:defRPr>
            </a:lvl8pPr>
            <a:lvl9pPr lvl="8" algn="ctr" rtl="0">
              <a:spcBef>
                <a:spcPts val="0"/>
              </a:spcBef>
              <a:spcAft>
                <a:spcPts val="0"/>
              </a:spcAft>
              <a:buClr>
                <a:schemeClr val="dk1"/>
              </a:buClr>
              <a:buSzPts val="2400"/>
              <a:buFont typeface="Fira Sans Extra Condensed"/>
              <a:buNone/>
              <a:defRPr sz="2400" b="1">
                <a:solidFill>
                  <a:schemeClr val="dk1"/>
                </a:solidFill>
                <a:latin typeface="Fira Sans Extra Condensed"/>
                <a:ea typeface="Fira Sans Extra Condensed"/>
                <a:cs typeface="Fira Sans Extra Condensed"/>
                <a:sym typeface="Fira Sans Extra Condensed"/>
              </a:defRPr>
            </a:lvl9pPr>
          </a:lstStyle>
          <a:p>
            <a:endParaRPr/>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39"/>
        <p:cNvGrpSpPr/>
        <p:nvPr/>
      </p:nvGrpSpPr>
      <p:grpSpPr>
        <a:xfrm>
          <a:off x="0" y="0"/>
          <a:ext cx="0" cy="0"/>
          <a:chOff x="0" y="0"/>
          <a:chExt cx="0" cy="0"/>
        </a:xfrm>
      </p:grpSpPr>
      <p:pic>
        <p:nvPicPr>
          <p:cNvPr id="40" name="Google Shape;40;p6"/>
          <p:cNvPicPr preferRelativeResize="0"/>
          <p:nvPr/>
        </p:nvPicPr>
        <p:blipFill>
          <a:blip r:embed="rId2">
            <a:alphaModFix amt="37000"/>
          </a:blip>
          <a:stretch>
            <a:fillRect/>
          </a:stretch>
        </p:blipFill>
        <p:spPr>
          <a:xfrm rot="5400000">
            <a:off x="1998937" y="-2001112"/>
            <a:ext cx="5146150" cy="9145725"/>
          </a:xfrm>
          <a:prstGeom prst="rect">
            <a:avLst/>
          </a:prstGeom>
          <a:noFill/>
          <a:ln>
            <a:noFill/>
          </a:ln>
        </p:spPr>
      </p:pic>
      <p:sp>
        <p:nvSpPr>
          <p:cNvPr id="41" name="Google Shape;41;p6"/>
          <p:cNvSpPr txBox="1">
            <a:spLocks noGrp="1"/>
          </p:cNvSpPr>
          <p:nvPr>
            <p:ph type="title"/>
          </p:nvPr>
        </p:nvSpPr>
        <p:spPr>
          <a:xfrm>
            <a:off x="452550" y="411475"/>
            <a:ext cx="8238900" cy="561600"/>
          </a:xfrm>
          <a:prstGeom prst="rect">
            <a:avLst/>
          </a:prstGeom>
          <a:ln>
            <a:noFill/>
          </a:ln>
        </p:spPr>
        <p:txBody>
          <a:bodyPr spcFirstLastPara="1" wrap="square" lIns="91425" tIns="91425" rIns="91425" bIns="91425" anchor="t" anchorCtr="0">
            <a:noAutofit/>
          </a:bodyPr>
          <a:lstStyle>
            <a:lvl1pPr lvl="0" algn="ctr" rtl="0">
              <a:spcBef>
                <a:spcPts val="0"/>
              </a:spcBef>
              <a:spcAft>
                <a:spcPts val="0"/>
              </a:spcAft>
              <a:buClr>
                <a:schemeClr val="dk1"/>
              </a:buClr>
              <a:buSzPts val="2400"/>
              <a:buFont typeface="Fira Sans Extra Condensed"/>
              <a:buNone/>
              <a:defRPr sz="2400" b="1">
                <a:solidFill>
                  <a:schemeClr val="dk1"/>
                </a:solidFill>
              </a:defRPr>
            </a:lvl1pPr>
            <a:lvl2pPr lvl="1" algn="ctr" rtl="0">
              <a:spcBef>
                <a:spcPts val="0"/>
              </a:spcBef>
              <a:spcAft>
                <a:spcPts val="0"/>
              </a:spcAft>
              <a:buClr>
                <a:schemeClr val="dk1"/>
              </a:buClr>
              <a:buSzPts val="2400"/>
              <a:buFont typeface="Fira Sans Extra Condensed"/>
              <a:buNone/>
              <a:defRPr sz="2400" b="1">
                <a:solidFill>
                  <a:schemeClr val="dk1"/>
                </a:solidFill>
                <a:latin typeface="Fira Sans Extra Condensed"/>
                <a:ea typeface="Fira Sans Extra Condensed"/>
                <a:cs typeface="Fira Sans Extra Condensed"/>
                <a:sym typeface="Fira Sans Extra Condensed"/>
              </a:defRPr>
            </a:lvl2pPr>
            <a:lvl3pPr lvl="2" algn="ctr" rtl="0">
              <a:spcBef>
                <a:spcPts val="0"/>
              </a:spcBef>
              <a:spcAft>
                <a:spcPts val="0"/>
              </a:spcAft>
              <a:buClr>
                <a:schemeClr val="dk1"/>
              </a:buClr>
              <a:buSzPts val="2400"/>
              <a:buFont typeface="Fira Sans Extra Condensed"/>
              <a:buNone/>
              <a:defRPr sz="2400" b="1">
                <a:solidFill>
                  <a:schemeClr val="dk1"/>
                </a:solidFill>
                <a:latin typeface="Fira Sans Extra Condensed"/>
                <a:ea typeface="Fira Sans Extra Condensed"/>
                <a:cs typeface="Fira Sans Extra Condensed"/>
                <a:sym typeface="Fira Sans Extra Condensed"/>
              </a:defRPr>
            </a:lvl3pPr>
            <a:lvl4pPr lvl="3" algn="ctr" rtl="0">
              <a:spcBef>
                <a:spcPts val="0"/>
              </a:spcBef>
              <a:spcAft>
                <a:spcPts val="0"/>
              </a:spcAft>
              <a:buClr>
                <a:schemeClr val="dk1"/>
              </a:buClr>
              <a:buSzPts val="2400"/>
              <a:buFont typeface="Fira Sans Extra Condensed"/>
              <a:buNone/>
              <a:defRPr sz="2400" b="1">
                <a:solidFill>
                  <a:schemeClr val="dk1"/>
                </a:solidFill>
                <a:latin typeface="Fira Sans Extra Condensed"/>
                <a:ea typeface="Fira Sans Extra Condensed"/>
                <a:cs typeface="Fira Sans Extra Condensed"/>
                <a:sym typeface="Fira Sans Extra Condensed"/>
              </a:defRPr>
            </a:lvl4pPr>
            <a:lvl5pPr lvl="4" algn="ctr" rtl="0">
              <a:spcBef>
                <a:spcPts val="0"/>
              </a:spcBef>
              <a:spcAft>
                <a:spcPts val="0"/>
              </a:spcAft>
              <a:buClr>
                <a:schemeClr val="dk1"/>
              </a:buClr>
              <a:buSzPts val="2400"/>
              <a:buFont typeface="Fira Sans Extra Condensed"/>
              <a:buNone/>
              <a:defRPr sz="2400" b="1">
                <a:solidFill>
                  <a:schemeClr val="dk1"/>
                </a:solidFill>
                <a:latin typeface="Fira Sans Extra Condensed"/>
                <a:ea typeface="Fira Sans Extra Condensed"/>
                <a:cs typeface="Fira Sans Extra Condensed"/>
                <a:sym typeface="Fira Sans Extra Condensed"/>
              </a:defRPr>
            </a:lvl5pPr>
            <a:lvl6pPr lvl="5" algn="ctr" rtl="0">
              <a:spcBef>
                <a:spcPts val="0"/>
              </a:spcBef>
              <a:spcAft>
                <a:spcPts val="0"/>
              </a:spcAft>
              <a:buClr>
                <a:schemeClr val="dk1"/>
              </a:buClr>
              <a:buSzPts val="2400"/>
              <a:buFont typeface="Fira Sans Extra Condensed"/>
              <a:buNone/>
              <a:defRPr sz="2400" b="1">
                <a:solidFill>
                  <a:schemeClr val="dk1"/>
                </a:solidFill>
                <a:latin typeface="Fira Sans Extra Condensed"/>
                <a:ea typeface="Fira Sans Extra Condensed"/>
                <a:cs typeface="Fira Sans Extra Condensed"/>
                <a:sym typeface="Fira Sans Extra Condensed"/>
              </a:defRPr>
            </a:lvl6pPr>
            <a:lvl7pPr lvl="6" algn="ctr" rtl="0">
              <a:spcBef>
                <a:spcPts val="0"/>
              </a:spcBef>
              <a:spcAft>
                <a:spcPts val="0"/>
              </a:spcAft>
              <a:buClr>
                <a:schemeClr val="dk1"/>
              </a:buClr>
              <a:buSzPts val="2400"/>
              <a:buFont typeface="Fira Sans Extra Condensed"/>
              <a:buNone/>
              <a:defRPr sz="2400" b="1">
                <a:solidFill>
                  <a:schemeClr val="dk1"/>
                </a:solidFill>
                <a:latin typeface="Fira Sans Extra Condensed"/>
                <a:ea typeface="Fira Sans Extra Condensed"/>
                <a:cs typeface="Fira Sans Extra Condensed"/>
                <a:sym typeface="Fira Sans Extra Condensed"/>
              </a:defRPr>
            </a:lvl7pPr>
            <a:lvl8pPr lvl="7" algn="ctr" rtl="0">
              <a:spcBef>
                <a:spcPts val="0"/>
              </a:spcBef>
              <a:spcAft>
                <a:spcPts val="0"/>
              </a:spcAft>
              <a:buClr>
                <a:schemeClr val="dk1"/>
              </a:buClr>
              <a:buSzPts val="2400"/>
              <a:buFont typeface="Fira Sans Extra Condensed"/>
              <a:buNone/>
              <a:defRPr sz="2400" b="1">
                <a:solidFill>
                  <a:schemeClr val="dk1"/>
                </a:solidFill>
                <a:latin typeface="Fira Sans Extra Condensed"/>
                <a:ea typeface="Fira Sans Extra Condensed"/>
                <a:cs typeface="Fira Sans Extra Condensed"/>
                <a:sym typeface="Fira Sans Extra Condensed"/>
              </a:defRPr>
            </a:lvl8pPr>
            <a:lvl9pPr lvl="8" algn="ctr" rtl="0">
              <a:spcBef>
                <a:spcPts val="0"/>
              </a:spcBef>
              <a:spcAft>
                <a:spcPts val="0"/>
              </a:spcAft>
              <a:buClr>
                <a:schemeClr val="dk1"/>
              </a:buClr>
              <a:buSzPts val="2400"/>
              <a:buFont typeface="Fira Sans Extra Condensed"/>
              <a:buNone/>
              <a:defRPr sz="2400" b="1">
                <a:solidFill>
                  <a:schemeClr val="dk1"/>
                </a:solidFill>
                <a:latin typeface="Fira Sans Extra Condensed"/>
                <a:ea typeface="Fira Sans Extra Condensed"/>
                <a:cs typeface="Fira Sans Extra Condensed"/>
                <a:sym typeface="Fira Sans Extra Condensed"/>
              </a:defRPr>
            </a:lvl9pPr>
          </a:lstStyle>
          <a:p>
            <a:endParaRPr/>
          </a:p>
        </p:txBody>
      </p:sp>
      <p:grpSp>
        <p:nvGrpSpPr>
          <p:cNvPr id="42" name="Google Shape;42;p6"/>
          <p:cNvGrpSpPr/>
          <p:nvPr/>
        </p:nvGrpSpPr>
        <p:grpSpPr>
          <a:xfrm>
            <a:off x="-196133" y="-1109563"/>
            <a:ext cx="10452656" cy="6425240"/>
            <a:chOff x="-196133" y="-1109563"/>
            <a:chExt cx="10452656" cy="6425240"/>
          </a:xfrm>
        </p:grpSpPr>
        <p:sp>
          <p:nvSpPr>
            <p:cNvPr id="43" name="Google Shape;43;p6"/>
            <p:cNvSpPr/>
            <p:nvPr/>
          </p:nvSpPr>
          <p:spPr>
            <a:xfrm rot="5536466">
              <a:off x="-225851" y="3647676"/>
              <a:ext cx="1700261" cy="1574589"/>
            </a:xfrm>
            <a:custGeom>
              <a:avLst/>
              <a:gdLst/>
              <a:ahLst/>
              <a:cxnLst/>
              <a:rect l="l" t="t" r="r" b="b"/>
              <a:pathLst>
                <a:path w="1466" h="1358" extrusionOk="0">
                  <a:moveTo>
                    <a:pt x="1384" y="0"/>
                  </a:moveTo>
                  <a:cubicBezTo>
                    <a:pt x="1303" y="0"/>
                    <a:pt x="1233" y="69"/>
                    <a:pt x="1210" y="104"/>
                  </a:cubicBezTo>
                  <a:cubicBezTo>
                    <a:pt x="1182" y="146"/>
                    <a:pt x="1177" y="199"/>
                    <a:pt x="1173" y="249"/>
                  </a:cubicBezTo>
                  <a:cubicBezTo>
                    <a:pt x="1169" y="300"/>
                    <a:pt x="1164" y="353"/>
                    <a:pt x="1135" y="395"/>
                  </a:cubicBezTo>
                  <a:cubicBezTo>
                    <a:pt x="1095" y="454"/>
                    <a:pt x="1018" y="480"/>
                    <a:pt x="945" y="494"/>
                  </a:cubicBezTo>
                  <a:cubicBezTo>
                    <a:pt x="872" y="508"/>
                    <a:pt x="794" y="515"/>
                    <a:pt x="730" y="551"/>
                  </a:cubicBezTo>
                  <a:cubicBezTo>
                    <a:pt x="551" y="651"/>
                    <a:pt x="586" y="893"/>
                    <a:pt x="427" y="1012"/>
                  </a:cubicBezTo>
                  <a:cubicBezTo>
                    <a:pt x="307" y="1102"/>
                    <a:pt x="26" y="1027"/>
                    <a:pt x="0" y="1339"/>
                  </a:cubicBezTo>
                  <a:cubicBezTo>
                    <a:pt x="1466" y="1358"/>
                    <a:pt x="1466" y="1358"/>
                    <a:pt x="1466" y="1358"/>
                  </a:cubicBezTo>
                  <a:cubicBezTo>
                    <a:pt x="1466" y="1358"/>
                    <a:pt x="1454" y="18"/>
                    <a:pt x="1445" y="14"/>
                  </a:cubicBezTo>
                  <a:cubicBezTo>
                    <a:pt x="1424" y="4"/>
                    <a:pt x="1404" y="0"/>
                    <a:pt x="1384" y="0"/>
                  </a:cubicBezTo>
                </a:path>
              </a:pathLst>
            </a:custGeom>
            <a:solidFill>
              <a:srgbClr val="735B7D">
                <a:alpha val="9490"/>
              </a:srgbClr>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rgbClr val="000000"/>
                </a:solidFill>
                <a:latin typeface="Arial"/>
                <a:ea typeface="Arial"/>
                <a:cs typeface="Arial"/>
                <a:sym typeface="Arial"/>
              </a:endParaRPr>
            </a:p>
          </p:txBody>
        </p:sp>
        <p:sp>
          <p:nvSpPr>
            <p:cNvPr id="44" name="Google Shape;44;p6"/>
            <p:cNvSpPr/>
            <p:nvPr/>
          </p:nvSpPr>
          <p:spPr>
            <a:xfrm rot="1849669">
              <a:off x="6821959" y="-308403"/>
              <a:ext cx="3411180" cy="1031755"/>
            </a:xfrm>
            <a:custGeom>
              <a:avLst/>
              <a:gdLst/>
              <a:ahLst/>
              <a:cxnLst/>
              <a:rect l="l" t="t" r="r" b="b"/>
              <a:pathLst>
                <a:path w="1930" h="515" extrusionOk="0">
                  <a:moveTo>
                    <a:pt x="1930" y="0"/>
                  </a:moveTo>
                  <a:cubicBezTo>
                    <a:pt x="0" y="0"/>
                    <a:pt x="0" y="0"/>
                    <a:pt x="0" y="0"/>
                  </a:cubicBezTo>
                  <a:cubicBezTo>
                    <a:pt x="11" y="11"/>
                    <a:pt x="23" y="21"/>
                    <a:pt x="36" y="29"/>
                  </a:cubicBezTo>
                  <a:cubicBezTo>
                    <a:pt x="117" y="80"/>
                    <a:pt x="341" y="36"/>
                    <a:pt x="480" y="161"/>
                  </a:cubicBezTo>
                  <a:cubicBezTo>
                    <a:pt x="522" y="198"/>
                    <a:pt x="555" y="245"/>
                    <a:pt x="588" y="291"/>
                  </a:cubicBezTo>
                  <a:cubicBezTo>
                    <a:pt x="621" y="337"/>
                    <a:pt x="655" y="383"/>
                    <a:pt x="700" y="416"/>
                  </a:cubicBezTo>
                  <a:cubicBezTo>
                    <a:pt x="753" y="455"/>
                    <a:pt x="805" y="469"/>
                    <a:pt x="858" y="469"/>
                  </a:cubicBezTo>
                  <a:cubicBezTo>
                    <a:pt x="976" y="469"/>
                    <a:pt x="1095" y="396"/>
                    <a:pt x="1209" y="354"/>
                  </a:cubicBezTo>
                  <a:cubicBezTo>
                    <a:pt x="1250" y="339"/>
                    <a:pt x="1293" y="331"/>
                    <a:pt x="1336" y="331"/>
                  </a:cubicBezTo>
                  <a:cubicBezTo>
                    <a:pt x="1388" y="331"/>
                    <a:pt x="1441" y="343"/>
                    <a:pt x="1492" y="366"/>
                  </a:cubicBezTo>
                  <a:cubicBezTo>
                    <a:pt x="1558" y="395"/>
                    <a:pt x="1664" y="515"/>
                    <a:pt x="1804" y="515"/>
                  </a:cubicBezTo>
                  <a:cubicBezTo>
                    <a:pt x="1842" y="515"/>
                    <a:pt x="1883" y="506"/>
                    <a:pt x="1926" y="484"/>
                  </a:cubicBezTo>
                  <a:cubicBezTo>
                    <a:pt x="1930" y="0"/>
                    <a:pt x="1930" y="0"/>
                    <a:pt x="1930" y="0"/>
                  </a:cubicBezTo>
                </a:path>
              </a:pathLst>
            </a:custGeom>
            <a:solidFill>
              <a:srgbClr val="735B7D">
                <a:alpha val="9490"/>
              </a:srgbClr>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rgbClr val="000000"/>
                </a:solidFill>
                <a:latin typeface="Arial"/>
                <a:ea typeface="Arial"/>
                <a:cs typeface="Arial"/>
                <a:sym typeface="Arial"/>
              </a:endParaRPr>
            </a:p>
          </p:txBody>
        </p:sp>
        <p:grpSp>
          <p:nvGrpSpPr>
            <p:cNvPr id="45" name="Google Shape;45;p6"/>
            <p:cNvGrpSpPr/>
            <p:nvPr/>
          </p:nvGrpSpPr>
          <p:grpSpPr>
            <a:xfrm>
              <a:off x="-172966" y="-588075"/>
              <a:ext cx="9797268" cy="5825522"/>
              <a:chOff x="-172966" y="-588075"/>
              <a:chExt cx="9797268" cy="5825522"/>
            </a:xfrm>
          </p:grpSpPr>
          <p:sp>
            <p:nvSpPr>
              <p:cNvPr id="46" name="Google Shape;46;p6"/>
              <p:cNvSpPr/>
              <p:nvPr/>
            </p:nvSpPr>
            <p:spPr>
              <a:xfrm rot="-5185331">
                <a:off x="-38326" y="3976024"/>
                <a:ext cx="1120284" cy="1322231"/>
              </a:xfrm>
              <a:custGeom>
                <a:avLst/>
                <a:gdLst/>
                <a:ahLst/>
                <a:cxnLst/>
                <a:rect l="l" t="t" r="r" b="b"/>
                <a:pathLst>
                  <a:path w="1160" h="1369" extrusionOk="0">
                    <a:moveTo>
                      <a:pt x="0" y="0"/>
                    </a:moveTo>
                    <a:cubicBezTo>
                      <a:pt x="0" y="1369"/>
                      <a:pt x="0" y="1369"/>
                      <a:pt x="0" y="1369"/>
                    </a:cubicBezTo>
                    <a:cubicBezTo>
                      <a:pt x="7" y="1360"/>
                      <a:pt x="14" y="1351"/>
                      <a:pt x="18" y="1343"/>
                    </a:cubicBezTo>
                    <a:cubicBezTo>
                      <a:pt x="43" y="1295"/>
                      <a:pt x="43" y="1238"/>
                      <a:pt x="43" y="1184"/>
                    </a:cubicBezTo>
                    <a:cubicBezTo>
                      <a:pt x="44" y="1130"/>
                      <a:pt x="44" y="1074"/>
                      <a:pt x="70" y="1026"/>
                    </a:cubicBezTo>
                    <a:cubicBezTo>
                      <a:pt x="105" y="960"/>
                      <a:pt x="180" y="926"/>
                      <a:pt x="252" y="905"/>
                    </a:cubicBezTo>
                    <a:cubicBezTo>
                      <a:pt x="324" y="884"/>
                      <a:pt x="400" y="870"/>
                      <a:pt x="461" y="826"/>
                    </a:cubicBezTo>
                    <a:cubicBezTo>
                      <a:pt x="632" y="705"/>
                      <a:pt x="579" y="450"/>
                      <a:pt x="728" y="310"/>
                    </a:cubicBezTo>
                    <a:cubicBezTo>
                      <a:pt x="841" y="204"/>
                      <a:pt x="1093" y="189"/>
                      <a:pt x="1160" y="24"/>
                    </a:cubicBezTo>
                    <a:lnTo>
                      <a:pt x="0" y="0"/>
                    </a:lnTo>
                    <a:close/>
                  </a:path>
                </a:pathLst>
              </a:custGeom>
              <a:solidFill>
                <a:srgbClr val="735B7D">
                  <a:alpha val="19620"/>
                </a:srgbClr>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rgbClr val="000000"/>
                  </a:solidFill>
                  <a:latin typeface="Arial"/>
                  <a:ea typeface="Arial"/>
                  <a:cs typeface="Arial"/>
                  <a:sym typeface="Arial"/>
                </a:endParaRPr>
              </a:p>
            </p:txBody>
          </p:sp>
          <p:sp>
            <p:nvSpPr>
              <p:cNvPr id="47" name="Google Shape;47;p6"/>
              <p:cNvSpPr/>
              <p:nvPr/>
            </p:nvSpPr>
            <p:spPr>
              <a:xfrm rot="-9568336">
                <a:off x="7592486" y="-276676"/>
                <a:ext cx="1937254" cy="890150"/>
              </a:xfrm>
              <a:custGeom>
                <a:avLst/>
                <a:gdLst/>
                <a:ahLst/>
                <a:cxnLst/>
                <a:rect l="l" t="t" r="r" b="b"/>
                <a:pathLst>
                  <a:path w="1624" h="746" extrusionOk="0">
                    <a:moveTo>
                      <a:pt x="0" y="746"/>
                    </a:moveTo>
                    <a:cubicBezTo>
                      <a:pt x="1624" y="746"/>
                      <a:pt x="1624" y="746"/>
                      <a:pt x="1624" y="746"/>
                    </a:cubicBezTo>
                    <a:cubicBezTo>
                      <a:pt x="1620" y="742"/>
                      <a:pt x="1616" y="738"/>
                      <a:pt x="1611" y="734"/>
                    </a:cubicBezTo>
                    <a:cubicBezTo>
                      <a:pt x="1551" y="685"/>
                      <a:pt x="1470" y="665"/>
                      <a:pt x="1394" y="643"/>
                    </a:cubicBezTo>
                    <a:cubicBezTo>
                      <a:pt x="1316" y="622"/>
                      <a:pt x="1256" y="599"/>
                      <a:pt x="1193" y="545"/>
                    </a:cubicBezTo>
                    <a:cubicBezTo>
                      <a:pt x="1135" y="495"/>
                      <a:pt x="1043" y="333"/>
                      <a:pt x="1003" y="295"/>
                    </a:cubicBezTo>
                    <a:cubicBezTo>
                      <a:pt x="852" y="149"/>
                      <a:pt x="663" y="216"/>
                      <a:pt x="489" y="249"/>
                    </a:cubicBezTo>
                    <a:cubicBezTo>
                      <a:pt x="389" y="267"/>
                      <a:pt x="289" y="254"/>
                      <a:pt x="202" y="200"/>
                    </a:cubicBezTo>
                    <a:cubicBezTo>
                      <a:pt x="125" y="151"/>
                      <a:pt x="45" y="83"/>
                      <a:pt x="7" y="0"/>
                    </a:cubicBezTo>
                    <a:cubicBezTo>
                      <a:pt x="0" y="70"/>
                      <a:pt x="0" y="70"/>
                      <a:pt x="0" y="70"/>
                    </a:cubicBezTo>
                    <a:lnTo>
                      <a:pt x="0" y="746"/>
                    </a:lnTo>
                    <a:close/>
                  </a:path>
                </a:pathLst>
              </a:custGeom>
              <a:solidFill>
                <a:srgbClr val="735B7D">
                  <a:alpha val="19620"/>
                </a:srgbClr>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rgbClr val="000000"/>
                  </a:solidFill>
                  <a:latin typeface="Arial"/>
                  <a:ea typeface="Arial"/>
                  <a:cs typeface="Arial"/>
                  <a:sym typeface="Arial"/>
                </a:endParaRPr>
              </a:p>
            </p:txBody>
          </p:sp>
        </p:grpSp>
        <p:grpSp>
          <p:nvGrpSpPr>
            <p:cNvPr id="48" name="Google Shape;48;p6"/>
            <p:cNvGrpSpPr/>
            <p:nvPr/>
          </p:nvGrpSpPr>
          <p:grpSpPr>
            <a:xfrm>
              <a:off x="-45268" y="-266258"/>
              <a:ext cx="9319324" cy="5473143"/>
              <a:chOff x="-45268" y="-266258"/>
              <a:chExt cx="9319324" cy="5473143"/>
            </a:xfrm>
          </p:grpSpPr>
          <p:sp>
            <p:nvSpPr>
              <p:cNvPr id="49" name="Google Shape;49;p6"/>
              <p:cNvSpPr/>
              <p:nvPr/>
            </p:nvSpPr>
            <p:spPr>
              <a:xfrm rot="-901435">
                <a:off x="8544556" y="-195569"/>
                <a:ext cx="643786" cy="746212"/>
              </a:xfrm>
              <a:custGeom>
                <a:avLst/>
                <a:gdLst/>
                <a:ahLst/>
                <a:cxnLst/>
                <a:rect l="l" t="t" r="r" b="b"/>
                <a:pathLst>
                  <a:path w="341" h="395" extrusionOk="0">
                    <a:moveTo>
                      <a:pt x="341" y="0"/>
                    </a:moveTo>
                    <a:cubicBezTo>
                      <a:pt x="10" y="0"/>
                      <a:pt x="10" y="0"/>
                      <a:pt x="10" y="0"/>
                    </a:cubicBezTo>
                    <a:cubicBezTo>
                      <a:pt x="20" y="81"/>
                      <a:pt x="0" y="172"/>
                      <a:pt x="52" y="234"/>
                    </a:cubicBezTo>
                    <a:cubicBezTo>
                      <a:pt x="116" y="310"/>
                      <a:pt x="246" y="290"/>
                      <a:pt x="315" y="361"/>
                    </a:cubicBezTo>
                    <a:cubicBezTo>
                      <a:pt x="326" y="371"/>
                      <a:pt x="334" y="383"/>
                      <a:pt x="341" y="395"/>
                    </a:cubicBezTo>
                    <a:lnTo>
                      <a:pt x="341" y="0"/>
                    </a:lnTo>
                    <a:close/>
                  </a:path>
                </a:pathLst>
              </a:custGeom>
              <a:solidFill>
                <a:srgbClr val="735B7D">
                  <a:alpha val="33540"/>
                </a:srgbClr>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rgbClr val="000000"/>
                  </a:solidFill>
                  <a:latin typeface="Arial"/>
                  <a:ea typeface="Arial"/>
                  <a:cs typeface="Arial"/>
                  <a:sym typeface="Arial"/>
                </a:endParaRPr>
              </a:p>
            </p:txBody>
          </p:sp>
          <p:sp>
            <p:nvSpPr>
              <p:cNvPr id="50" name="Google Shape;50;p6"/>
              <p:cNvSpPr/>
              <p:nvPr/>
            </p:nvSpPr>
            <p:spPr>
              <a:xfrm rot="10659139">
                <a:off x="-26913" y="4280989"/>
                <a:ext cx="735013" cy="911225"/>
              </a:xfrm>
              <a:custGeom>
                <a:avLst/>
                <a:gdLst/>
                <a:ahLst/>
                <a:cxnLst/>
                <a:rect l="l" t="t" r="r" b="b"/>
                <a:pathLst>
                  <a:path w="717" h="888" extrusionOk="0">
                    <a:moveTo>
                      <a:pt x="717" y="0"/>
                    </a:moveTo>
                    <a:cubicBezTo>
                      <a:pt x="0" y="0"/>
                      <a:pt x="0" y="0"/>
                      <a:pt x="0" y="0"/>
                    </a:cubicBezTo>
                    <a:cubicBezTo>
                      <a:pt x="0" y="0"/>
                      <a:pt x="0" y="0"/>
                      <a:pt x="0" y="0"/>
                    </a:cubicBezTo>
                    <a:cubicBezTo>
                      <a:pt x="0" y="0"/>
                      <a:pt x="0" y="0"/>
                      <a:pt x="0" y="0"/>
                    </a:cubicBezTo>
                    <a:cubicBezTo>
                      <a:pt x="2" y="0"/>
                      <a:pt x="3" y="0"/>
                      <a:pt x="5" y="1"/>
                    </a:cubicBezTo>
                    <a:cubicBezTo>
                      <a:pt x="123" y="7"/>
                      <a:pt x="251" y="65"/>
                      <a:pt x="285" y="178"/>
                    </a:cubicBezTo>
                    <a:cubicBezTo>
                      <a:pt x="312" y="269"/>
                      <a:pt x="275" y="380"/>
                      <a:pt x="336" y="453"/>
                    </a:cubicBezTo>
                    <a:cubicBezTo>
                      <a:pt x="399" y="529"/>
                      <a:pt x="529" y="509"/>
                      <a:pt x="599" y="579"/>
                    </a:cubicBezTo>
                    <a:cubicBezTo>
                      <a:pt x="662" y="643"/>
                      <a:pt x="647" y="750"/>
                      <a:pt x="682" y="833"/>
                    </a:cubicBezTo>
                    <a:cubicBezTo>
                      <a:pt x="691" y="854"/>
                      <a:pt x="703" y="872"/>
                      <a:pt x="717" y="888"/>
                    </a:cubicBezTo>
                    <a:lnTo>
                      <a:pt x="717" y="0"/>
                    </a:lnTo>
                    <a:close/>
                  </a:path>
                </a:pathLst>
              </a:custGeom>
              <a:solidFill>
                <a:srgbClr val="735B7D">
                  <a:alpha val="33540"/>
                </a:srgbClr>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rgbClr val="000000"/>
                  </a:solidFill>
                  <a:latin typeface="Arial"/>
                  <a:ea typeface="Arial"/>
                  <a:cs typeface="Arial"/>
                  <a:sym typeface="Arial"/>
                </a:endParaRPr>
              </a:p>
            </p:txBody>
          </p:sp>
        </p:grpSp>
      </p:grpSp>
      <p:grpSp>
        <p:nvGrpSpPr>
          <p:cNvPr id="51" name="Google Shape;51;p6"/>
          <p:cNvGrpSpPr/>
          <p:nvPr/>
        </p:nvGrpSpPr>
        <p:grpSpPr>
          <a:xfrm>
            <a:off x="-196130" y="-616539"/>
            <a:ext cx="9952006" cy="6238579"/>
            <a:chOff x="-196130" y="-616539"/>
            <a:chExt cx="9952006" cy="6238579"/>
          </a:xfrm>
        </p:grpSpPr>
        <p:sp>
          <p:nvSpPr>
            <p:cNvPr id="52" name="Google Shape;52;p6"/>
            <p:cNvSpPr/>
            <p:nvPr/>
          </p:nvSpPr>
          <p:spPr>
            <a:xfrm rot="-9568327">
              <a:off x="7447962" y="-262822"/>
              <a:ext cx="2200503" cy="1011116"/>
            </a:xfrm>
            <a:custGeom>
              <a:avLst/>
              <a:gdLst/>
              <a:ahLst/>
              <a:cxnLst/>
              <a:rect l="l" t="t" r="r" b="b"/>
              <a:pathLst>
                <a:path w="1624" h="746" extrusionOk="0">
                  <a:moveTo>
                    <a:pt x="0" y="746"/>
                  </a:moveTo>
                  <a:cubicBezTo>
                    <a:pt x="1624" y="746"/>
                    <a:pt x="1624" y="746"/>
                    <a:pt x="1624" y="746"/>
                  </a:cubicBezTo>
                  <a:cubicBezTo>
                    <a:pt x="1620" y="742"/>
                    <a:pt x="1616" y="738"/>
                    <a:pt x="1611" y="734"/>
                  </a:cubicBezTo>
                  <a:cubicBezTo>
                    <a:pt x="1551" y="685"/>
                    <a:pt x="1470" y="665"/>
                    <a:pt x="1394" y="643"/>
                  </a:cubicBezTo>
                  <a:cubicBezTo>
                    <a:pt x="1316" y="622"/>
                    <a:pt x="1256" y="599"/>
                    <a:pt x="1193" y="545"/>
                  </a:cubicBezTo>
                  <a:cubicBezTo>
                    <a:pt x="1135" y="495"/>
                    <a:pt x="1043" y="333"/>
                    <a:pt x="1003" y="295"/>
                  </a:cubicBezTo>
                  <a:cubicBezTo>
                    <a:pt x="852" y="149"/>
                    <a:pt x="663" y="216"/>
                    <a:pt x="489" y="249"/>
                  </a:cubicBezTo>
                  <a:cubicBezTo>
                    <a:pt x="389" y="267"/>
                    <a:pt x="289" y="254"/>
                    <a:pt x="202" y="200"/>
                  </a:cubicBezTo>
                  <a:cubicBezTo>
                    <a:pt x="125" y="151"/>
                    <a:pt x="45" y="83"/>
                    <a:pt x="7" y="0"/>
                  </a:cubicBezTo>
                  <a:cubicBezTo>
                    <a:pt x="0" y="70"/>
                    <a:pt x="0" y="70"/>
                    <a:pt x="0" y="70"/>
                  </a:cubicBezTo>
                  <a:lnTo>
                    <a:pt x="0" y="746"/>
                  </a:lnTo>
                  <a:close/>
                </a:path>
              </a:pathLst>
            </a:custGeom>
            <a:noFill/>
            <a:ln w="9525" cap="flat" cmpd="sng">
              <a:solidFill>
                <a:schemeClr val="dk2"/>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rgbClr val="000000"/>
                </a:solidFill>
                <a:latin typeface="Arial"/>
                <a:ea typeface="Arial"/>
                <a:cs typeface="Arial"/>
                <a:sym typeface="Arial"/>
              </a:endParaRPr>
            </a:p>
          </p:txBody>
        </p:sp>
        <p:sp>
          <p:nvSpPr>
            <p:cNvPr id="53" name="Google Shape;53;p6"/>
            <p:cNvSpPr/>
            <p:nvPr/>
          </p:nvSpPr>
          <p:spPr>
            <a:xfrm rot="4099233">
              <a:off x="-298714" y="4157650"/>
              <a:ext cx="1738538" cy="958962"/>
            </a:xfrm>
            <a:custGeom>
              <a:avLst/>
              <a:gdLst/>
              <a:ahLst/>
              <a:cxnLst/>
              <a:rect l="l" t="t" r="r" b="b"/>
              <a:pathLst>
                <a:path w="106287" h="58627" extrusionOk="0">
                  <a:moveTo>
                    <a:pt x="0" y="58627"/>
                  </a:moveTo>
                  <a:cubicBezTo>
                    <a:pt x="8360" y="58627"/>
                    <a:pt x="18067" y="56440"/>
                    <a:pt x="23620" y="50191"/>
                  </a:cubicBezTo>
                  <a:cubicBezTo>
                    <a:pt x="30960" y="41931"/>
                    <a:pt x="33693" y="28821"/>
                    <a:pt x="43443" y="23620"/>
                  </a:cubicBezTo>
                  <a:cubicBezTo>
                    <a:pt x="54537" y="17702"/>
                    <a:pt x="68624" y="26834"/>
                    <a:pt x="81121" y="25447"/>
                  </a:cubicBezTo>
                  <a:cubicBezTo>
                    <a:pt x="92978" y="24131"/>
                    <a:pt x="102518" y="11319"/>
                    <a:pt x="106287" y="0"/>
                  </a:cubicBezTo>
                </a:path>
              </a:pathLst>
            </a:custGeom>
            <a:noFill/>
            <a:ln w="9525" cap="flat" cmpd="sng">
              <a:solidFill>
                <a:schemeClr val="dk2"/>
              </a:solidFill>
              <a:prstDash val="solid"/>
              <a:round/>
              <a:headEnd type="none" w="med" len="med"/>
              <a:tailEnd type="none" w="med" len="med"/>
            </a:ln>
          </p:spPr>
        </p:sp>
      </p:gr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One column text">
  <p:cSld name="ONE_COLUMN_TEXT">
    <p:spTree>
      <p:nvGrpSpPr>
        <p:cNvPr id="1" name="Shape 54"/>
        <p:cNvGrpSpPr/>
        <p:nvPr/>
      </p:nvGrpSpPr>
      <p:grpSpPr>
        <a:xfrm>
          <a:off x="0" y="0"/>
          <a:ext cx="0" cy="0"/>
          <a:chOff x="0" y="0"/>
          <a:chExt cx="0" cy="0"/>
        </a:xfrm>
      </p:grpSpPr>
      <p:pic>
        <p:nvPicPr>
          <p:cNvPr id="55" name="Google Shape;55;p7"/>
          <p:cNvPicPr preferRelativeResize="0"/>
          <p:nvPr/>
        </p:nvPicPr>
        <p:blipFill>
          <a:blip r:embed="rId2">
            <a:alphaModFix amt="37000"/>
          </a:blip>
          <a:stretch>
            <a:fillRect/>
          </a:stretch>
        </p:blipFill>
        <p:spPr>
          <a:xfrm rot="5400000">
            <a:off x="1998937" y="-2001112"/>
            <a:ext cx="5146150" cy="9145725"/>
          </a:xfrm>
          <a:prstGeom prst="rect">
            <a:avLst/>
          </a:prstGeom>
          <a:noFill/>
          <a:ln>
            <a:noFill/>
          </a:ln>
        </p:spPr>
      </p:pic>
      <p:sp>
        <p:nvSpPr>
          <p:cNvPr id="56" name="Google Shape;56;p7"/>
          <p:cNvSpPr txBox="1">
            <a:spLocks noGrp="1"/>
          </p:cNvSpPr>
          <p:nvPr>
            <p:ph type="body" idx="1"/>
          </p:nvPr>
        </p:nvSpPr>
        <p:spPr>
          <a:xfrm>
            <a:off x="720000" y="1152475"/>
            <a:ext cx="3322200" cy="3416400"/>
          </a:xfrm>
          <a:prstGeom prst="rect">
            <a:avLst/>
          </a:prstGeom>
        </p:spPr>
        <p:txBody>
          <a:bodyPr spcFirstLastPara="1" wrap="square" lIns="91425" tIns="91425" rIns="91425" bIns="91425" anchor="t" anchorCtr="0">
            <a:noAutofit/>
          </a:bodyPr>
          <a:lstStyle>
            <a:lvl1pPr marL="457200" lvl="0" indent="-317500" rtl="0">
              <a:lnSpc>
                <a:spcPct val="115000"/>
              </a:lnSpc>
              <a:spcBef>
                <a:spcPts val="0"/>
              </a:spcBef>
              <a:spcAft>
                <a:spcPts val="0"/>
              </a:spcAft>
              <a:buSzPts val="1400"/>
              <a:buChar char="●"/>
              <a:defRPr sz="1400"/>
            </a:lvl1pPr>
            <a:lvl2pPr marL="914400" lvl="1" indent="-304800" rtl="0">
              <a:lnSpc>
                <a:spcPct val="115000"/>
              </a:lnSpc>
              <a:spcBef>
                <a:spcPts val="0"/>
              </a:spcBef>
              <a:spcAft>
                <a:spcPts val="0"/>
              </a:spcAft>
              <a:buSzPts val="1200"/>
              <a:buChar char="○"/>
              <a:defRPr/>
            </a:lvl2pPr>
            <a:lvl3pPr marL="1371600" lvl="2" indent="-304800" rtl="0">
              <a:lnSpc>
                <a:spcPct val="115000"/>
              </a:lnSpc>
              <a:spcBef>
                <a:spcPts val="0"/>
              </a:spcBef>
              <a:spcAft>
                <a:spcPts val="0"/>
              </a:spcAft>
              <a:buSzPts val="1200"/>
              <a:buChar char="■"/>
              <a:defRPr/>
            </a:lvl3pPr>
            <a:lvl4pPr marL="1828800" lvl="3" indent="-304800" rtl="0">
              <a:lnSpc>
                <a:spcPct val="115000"/>
              </a:lnSpc>
              <a:spcBef>
                <a:spcPts val="0"/>
              </a:spcBef>
              <a:spcAft>
                <a:spcPts val="0"/>
              </a:spcAft>
              <a:buSzPts val="1200"/>
              <a:buChar char="●"/>
              <a:defRPr/>
            </a:lvl4pPr>
            <a:lvl5pPr marL="2286000" lvl="4" indent="-304800" rtl="0">
              <a:lnSpc>
                <a:spcPct val="115000"/>
              </a:lnSpc>
              <a:spcBef>
                <a:spcPts val="0"/>
              </a:spcBef>
              <a:spcAft>
                <a:spcPts val="0"/>
              </a:spcAft>
              <a:buSzPts val="1200"/>
              <a:buChar char="○"/>
              <a:defRPr/>
            </a:lvl5pPr>
            <a:lvl6pPr marL="2743200" lvl="5" indent="-304800" rtl="0">
              <a:lnSpc>
                <a:spcPct val="115000"/>
              </a:lnSpc>
              <a:spcBef>
                <a:spcPts val="0"/>
              </a:spcBef>
              <a:spcAft>
                <a:spcPts val="0"/>
              </a:spcAft>
              <a:buSzPts val="1200"/>
              <a:buChar char="■"/>
              <a:defRPr/>
            </a:lvl6pPr>
            <a:lvl7pPr marL="3200400" lvl="6" indent="-304800" rtl="0">
              <a:lnSpc>
                <a:spcPct val="115000"/>
              </a:lnSpc>
              <a:spcBef>
                <a:spcPts val="0"/>
              </a:spcBef>
              <a:spcAft>
                <a:spcPts val="0"/>
              </a:spcAft>
              <a:buSzPts val="1200"/>
              <a:buChar char="●"/>
              <a:defRPr/>
            </a:lvl7pPr>
            <a:lvl8pPr marL="3657600" lvl="7" indent="-304800" rtl="0">
              <a:lnSpc>
                <a:spcPct val="115000"/>
              </a:lnSpc>
              <a:spcBef>
                <a:spcPts val="0"/>
              </a:spcBef>
              <a:spcAft>
                <a:spcPts val="0"/>
              </a:spcAft>
              <a:buSzPts val="1200"/>
              <a:buChar char="○"/>
              <a:defRPr/>
            </a:lvl8pPr>
            <a:lvl9pPr marL="4114800" lvl="8" indent="-304800" rtl="0">
              <a:lnSpc>
                <a:spcPct val="115000"/>
              </a:lnSpc>
              <a:spcBef>
                <a:spcPts val="0"/>
              </a:spcBef>
              <a:spcAft>
                <a:spcPts val="0"/>
              </a:spcAft>
              <a:buSzPts val="1200"/>
              <a:buChar char="■"/>
              <a:defRPr/>
            </a:lvl9pPr>
          </a:lstStyle>
          <a:p>
            <a:endParaRPr/>
          </a:p>
        </p:txBody>
      </p:sp>
      <p:sp>
        <p:nvSpPr>
          <p:cNvPr id="57" name="Google Shape;57;p7"/>
          <p:cNvSpPr txBox="1">
            <a:spLocks noGrp="1"/>
          </p:cNvSpPr>
          <p:nvPr>
            <p:ph type="title"/>
          </p:nvPr>
        </p:nvSpPr>
        <p:spPr>
          <a:xfrm>
            <a:off x="452550" y="411475"/>
            <a:ext cx="8238900" cy="561600"/>
          </a:xfrm>
          <a:prstGeom prst="rect">
            <a:avLst/>
          </a:prstGeom>
          <a:ln>
            <a:noFill/>
          </a:ln>
        </p:spPr>
        <p:txBody>
          <a:bodyPr spcFirstLastPara="1" wrap="square" lIns="91425" tIns="91425" rIns="91425" bIns="91425" anchor="t" anchorCtr="0">
            <a:noAutofit/>
          </a:bodyPr>
          <a:lstStyle>
            <a:lvl1pPr lvl="0" algn="ctr" rtl="0">
              <a:spcBef>
                <a:spcPts val="0"/>
              </a:spcBef>
              <a:spcAft>
                <a:spcPts val="0"/>
              </a:spcAft>
              <a:buClr>
                <a:schemeClr val="dk1"/>
              </a:buClr>
              <a:buSzPts val="2400"/>
              <a:buNone/>
              <a:defRPr sz="2400">
                <a:solidFill>
                  <a:schemeClr val="dk1"/>
                </a:solidFill>
              </a:defRPr>
            </a:lvl1pPr>
            <a:lvl2pPr lvl="1" algn="ctr" rtl="0">
              <a:spcBef>
                <a:spcPts val="0"/>
              </a:spcBef>
              <a:spcAft>
                <a:spcPts val="0"/>
              </a:spcAft>
              <a:buClr>
                <a:schemeClr val="dk1"/>
              </a:buClr>
              <a:buSzPts val="2400"/>
              <a:buNone/>
              <a:defRPr sz="2400">
                <a:solidFill>
                  <a:schemeClr val="dk1"/>
                </a:solidFill>
              </a:defRPr>
            </a:lvl2pPr>
            <a:lvl3pPr lvl="2" algn="ctr" rtl="0">
              <a:spcBef>
                <a:spcPts val="0"/>
              </a:spcBef>
              <a:spcAft>
                <a:spcPts val="0"/>
              </a:spcAft>
              <a:buClr>
                <a:schemeClr val="dk1"/>
              </a:buClr>
              <a:buSzPts val="2400"/>
              <a:buNone/>
              <a:defRPr sz="2400">
                <a:solidFill>
                  <a:schemeClr val="dk1"/>
                </a:solidFill>
              </a:defRPr>
            </a:lvl3pPr>
            <a:lvl4pPr lvl="3" algn="ctr" rtl="0">
              <a:spcBef>
                <a:spcPts val="0"/>
              </a:spcBef>
              <a:spcAft>
                <a:spcPts val="0"/>
              </a:spcAft>
              <a:buClr>
                <a:schemeClr val="dk1"/>
              </a:buClr>
              <a:buSzPts val="2400"/>
              <a:buNone/>
              <a:defRPr sz="2400">
                <a:solidFill>
                  <a:schemeClr val="dk1"/>
                </a:solidFill>
              </a:defRPr>
            </a:lvl4pPr>
            <a:lvl5pPr lvl="4" algn="ctr" rtl="0">
              <a:spcBef>
                <a:spcPts val="0"/>
              </a:spcBef>
              <a:spcAft>
                <a:spcPts val="0"/>
              </a:spcAft>
              <a:buClr>
                <a:schemeClr val="dk1"/>
              </a:buClr>
              <a:buSzPts val="2400"/>
              <a:buNone/>
              <a:defRPr sz="2400">
                <a:solidFill>
                  <a:schemeClr val="dk1"/>
                </a:solidFill>
              </a:defRPr>
            </a:lvl5pPr>
            <a:lvl6pPr lvl="5" algn="ctr" rtl="0">
              <a:spcBef>
                <a:spcPts val="0"/>
              </a:spcBef>
              <a:spcAft>
                <a:spcPts val="0"/>
              </a:spcAft>
              <a:buClr>
                <a:schemeClr val="dk1"/>
              </a:buClr>
              <a:buSzPts val="2400"/>
              <a:buNone/>
              <a:defRPr sz="2400">
                <a:solidFill>
                  <a:schemeClr val="dk1"/>
                </a:solidFill>
              </a:defRPr>
            </a:lvl6pPr>
            <a:lvl7pPr lvl="6" algn="ctr" rtl="0">
              <a:spcBef>
                <a:spcPts val="0"/>
              </a:spcBef>
              <a:spcAft>
                <a:spcPts val="0"/>
              </a:spcAft>
              <a:buClr>
                <a:schemeClr val="dk1"/>
              </a:buClr>
              <a:buSzPts val="2400"/>
              <a:buNone/>
              <a:defRPr sz="2400">
                <a:solidFill>
                  <a:schemeClr val="dk1"/>
                </a:solidFill>
              </a:defRPr>
            </a:lvl7pPr>
            <a:lvl8pPr lvl="7" algn="ctr" rtl="0">
              <a:spcBef>
                <a:spcPts val="0"/>
              </a:spcBef>
              <a:spcAft>
                <a:spcPts val="0"/>
              </a:spcAft>
              <a:buClr>
                <a:schemeClr val="dk1"/>
              </a:buClr>
              <a:buSzPts val="2400"/>
              <a:buNone/>
              <a:defRPr sz="2400">
                <a:solidFill>
                  <a:schemeClr val="dk1"/>
                </a:solidFill>
              </a:defRPr>
            </a:lvl8pPr>
            <a:lvl9pPr lvl="8" algn="ctr" rtl="0">
              <a:spcBef>
                <a:spcPts val="0"/>
              </a:spcBef>
              <a:spcAft>
                <a:spcPts val="0"/>
              </a:spcAft>
              <a:buClr>
                <a:schemeClr val="dk1"/>
              </a:buClr>
              <a:buSzPts val="2400"/>
              <a:buNone/>
              <a:defRPr sz="2400">
                <a:solidFill>
                  <a:schemeClr val="dk1"/>
                </a:solidFill>
              </a:defRPr>
            </a:lvl9pPr>
          </a:lstStyle>
          <a:p>
            <a:endParaRPr/>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Main point">
  <p:cSld name="MAIN_POINT">
    <p:spTree>
      <p:nvGrpSpPr>
        <p:cNvPr id="1" name="Shape 58"/>
        <p:cNvGrpSpPr/>
        <p:nvPr/>
      </p:nvGrpSpPr>
      <p:grpSpPr>
        <a:xfrm>
          <a:off x="0" y="0"/>
          <a:ext cx="0" cy="0"/>
          <a:chOff x="0" y="0"/>
          <a:chExt cx="0" cy="0"/>
        </a:xfrm>
      </p:grpSpPr>
      <p:pic>
        <p:nvPicPr>
          <p:cNvPr id="59" name="Google Shape;59;p8"/>
          <p:cNvPicPr preferRelativeResize="0"/>
          <p:nvPr/>
        </p:nvPicPr>
        <p:blipFill>
          <a:blip r:embed="rId2">
            <a:alphaModFix amt="37000"/>
          </a:blip>
          <a:stretch>
            <a:fillRect/>
          </a:stretch>
        </p:blipFill>
        <p:spPr>
          <a:xfrm rot="5400000">
            <a:off x="1998937" y="-2001112"/>
            <a:ext cx="5146150" cy="9145725"/>
          </a:xfrm>
          <a:prstGeom prst="rect">
            <a:avLst/>
          </a:prstGeom>
          <a:noFill/>
          <a:ln>
            <a:noFill/>
          </a:ln>
        </p:spPr>
      </p:pic>
      <p:sp>
        <p:nvSpPr>
          <p:cNvPr id="60" name="Google Shape;60;p8"/>
          <p:cNvSpPr txBox="1">
            <a:spLocks noGrp="1"/>
          </p:cNvSpPr>
          <p:nvPr>
            <p:ph type="title"/>
          </p:nvPr>
        </p:nvSpPr>
        <p:spPr>
          <a:xfrm>
            <a:off x="1388100" y="1307100"/>
            <a:ext cx="6367800" cy="2529300"/>
          </a:xfrm>
          <a:prstGeom prst="rect">
            <a:avLst/>
          </a:prstGeom>
        </p:spPr>
        <p:txBody>
          <a:bodyPr spcFirstLastPara="1" wrap="square" lIns="91425" tIns="91425" rIns="91425" bIns="91425" anchor="ctr" anchorCtr="0">
            <a:noAutofit/>
          </a:bodyPr>
          <a:lstStyle>
            <a:lvl1pPr lvl="0" algn="ctr">
              <a:spcBef>
                <a:spcPts val="0"/>
              </a:spcBef>
              <a:spcAft>
                <a:spcPts val="0"/>
              </a:spcAft>
              <a:buSzPts val="6000"/>
              <a:buNone/>
              <a:defRPr sz="6000"/>
            </a:lvl1pPr>
            <a:lvl2pPr lvl="1" algn="ctr">
              <a:spcBef>
                <a:spcPts val="0"/>
              </a:spcBef>
              <a:spcAft>
                <a:spcPts val="0"/>
              </a:spcAft>
              <a:buSzPts val="6000"/>
              <a:buNone/>
              <a:defRPr sz="6000"/>
            </a:lvl2pPr>
            <a:lvl3pPr lvl="2" algn="ctr">
              <a:spcBef>
                <a:spcPts val="0"/>
              </a:spcBef>
              <a:spcAft>
                <a:spcPts val="0"/>
              </a:spcAft>
              <a:buSzPts val="6000"/>
              <a:buNone/>
              <a:defRPr sz="6000"/>
            </a:lvl3pPr>
            <a:lvl4pPr lvl="3" algn="ctr">
              <a:spcBef>
                <a:spcPts val="0"/>
              </a:spcBef>
              <a:spcAft>
                <a:spcPts val="0"/>
              </a:spcAft>
              <a:buSzPts val="6000"/>
              <a:buNone/>
              <a:defRPr sz="6000"/>
            </a:lvl4pPr>
            <a:lvl5pPr lvl="4" algn="ctr">
              <a:spcBef>
                <a:spcPts val="0"/>
              </a:spcBef>
              <a:spcAft>
                <a:spcPts val="0"/>
              </a:spcAft>
              <a:buSzPts val="6000"/>
              <a:buNone/>
              <a:defRPr sz="6000"/>
            </a:lvl5pPr>
            <a:lvl6pPr lvl="5" algn="ctr">
              <a:spcBef>
                <a:spcPts val="0"/>
              </a:spcBef>
              <a:spcAft>
                <a:spcPts val="0"/>
              </a:spcAft>
              <a:buSzPts val="6000"/>
              <a:buNone/>
              <a:defRPr sz="6000"/>
            </a:lvl6pPr>
            <a:lvl7pPr lvl="6" algn="ctr">
              <a:spcBef>
                <a:spcPts val="0"/>
              </a:spcBef>
              <a:spcAft>
                <a:spcPts val="0"/>
              </a:spcAft>
              <a:buSzPts val="6000"/>
              <a:buNone/>
              <a:defRPr sz="6000"/>
            </a:lvl7pPr>
            <a:lvl8pPr lvl="7" algn="ctr">
              <a:spcBef>
                <a:spcPts val="0"/>
              </a:spcBef>
              <a:spcAft>
                <a:spcPts val="0"/>
              </a:spcAft>
              <a:buSzPts val="6000"/>
              <a:buNone/>
              <a:defRPr sz="6000"/>
            </a:lvl8pPr>
            <a:lvl9pPr lvl="8" algn="ctr">
              <a:spcBef>
                <a:spcPts val="0"/>
              </a:spcBef>
              <a:spcAft>
                <a:spcPts val="0"/>
              </a:spcAft>
              <a:buSzPts val="6000"/>
              <a:buNone/>
              <a:defRPr sz="6000"/>
            </a:lvl9pPr>
          </a:lstStyle>
          <a:p>
            <a:endParaRPr/>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spTree>
      <p:nvGrpSpPr>
        <p:cNvPr id="1" name="Shape 61"/>
        <p:cNvGrpSpPr/>
        <p:nvPr/>
      </p:nvGrpSpPr>
      <p:grpSpPr>
        <a:xfrm>
          <a:off x="0" y="0"/>
          <a:ext cx="0" cy="0"/>
          <a:chOff x="0" y="0"/>
          <a:chExt cx="0" cy="0"/>
        </a:xfrm>
      </p:grpSpPr>
      <p:pic>
        <p:nvPicPr>
          <p:cNvPr id="62" name="Google Shape;62;p9"/>
          <p:cNvPicPr preferRelativeResize="0"/>
          <p:nvPr/>
        </p:nvPicPr>
        <p:blipFill>
          <a:blip r:embed="rId2">
            <a:alphaModFix amt="37000"/>
          </a:blip>
          <a:stretch>
            <a:fillRect/>
          </a:stretch>
        </p:blipFill>
        <p:spPr>
          <a:xfrm rot="5400000">
            <a:off x="1998937" y="-2001112"/>
            <a:ext cx="5146150" cy="9145725"/>
          </a:xfrm>
          <a:prstGeom prst="rect">
            <a:avLst/>
          </a:prstGeom>
          <a:noFill/>
          <a:ln>
            <a:noFill/>
          </a:ln>
        </p:spPr>
      </p:pic>
      <p:sp>
        <p:nvSpPr>
          <p:cNvPr id="63" name="Google Shape;63;p9"/>
          <p:cNvSpPr txBox="1">
            <a:spLocks noGrp="1"/>
          </p:cNvSpPr>
          <p:nvPr>
            <p:ph type="title"/>
          </p:nvPr>
        </p:nvSpPr>
        <p:spPr>
          <a:xfrm>
            <a:off x="720000" y="367423"/>
            <a:ext cx="7704000" cy="841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600"/>
              <a:buNone/>
              <a:defRPr sz="4500"/>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64" name="Google Shape;64;p9"/>
          <p:cNvSpPr txBox="1">
            <a:spLocks noGrp="1"/>
          </p:cNvSpPr>
          <p:nvPr>
            <p:ph type="subTitle" idx="1"/>
          </p:nvPr>
        </p:nvSpPr>
        <p:spPr>
          <a:xfrm>
            <a:off x="2241550" y="1348750"/>
            <a:ext cx="4661100" cy="1681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200"/>
              <a:buNone/>
              <a:defRPr sz="1600"/>
            </a:lvl1pPr>
            <a:lvl2pPr lvl="1" algn="ctr" rtl="0">
              <a:lnSpc>
                <a:spcPct val="100000"/>
              </a:lnSpc>
              <a:spcBef>
                <a:spcPts val="0"/>
              </a:spcBef>
              <a:spcAft>
                <a:spcPts val="0"/>
              </a:spcAft>
              <a:buSzPts val="1200"/>
              <a:buNone/>
              <a:defRPr/>
            </a:lvl2pPr>
            <a:lvl3pPr lvl="2" algn="ctr" rtl="0">
              <a:lnSpc>
                <a:spcPct val="100000"/>
              </a:lnSpc>
              <a:spcBef>
                <a:spcPts val="0"/>
              </a:spcBef>
              <a:spcAft>
                <a:spcPts val="0"/>
              </a:spcAft>
              <a:buSzPts val="1200"/>
              <a:buNone/>
              <a:defRPr/>
            </a:lvl3pPr>
            <a:lvl4pPr lvl="3" algn="ctr" rtl="0">
              <a:lnSpc>
                <a:spcPct val="100000"/>
              </a:lnSpc>
              <a:spcBef>
                <a:spcPts val="0"/>
              </a:spcBef>
              <a:spcAft>
                <a:spcPts val="0"/>
              </a:spcAft>
              <a:buSzPts val="1200"/>
              <a:buNone/>
              <a:defRPr/>
            </a:lvl4pPr>
            <a:lvl5pPr lvl="4" algn="ctr" rtl="0">
              <a:lnSpc>
                <a:spcPct val="100000"/>
              </a:lnSpc>
              <a:spcBef>
                <a:spcPts val="0"/>
              </a:spcBef>
              <a:spcAft>
                <a:spcPts val="0"/>
              </a:spcAft>
              <a:buSzPts val="1200"/>
              <a:buNone/>
              <a:defRPr/>
            </a:lvl5pPr>
            <a:lvl6pPr lvl="5" algn="ctr" rtl="0">
              <a:lnSpc>
                <a:spcPct val="100000"/>
              </a:lnSpc>
              <a:spcBef>
                <a:spcPts val="0"/>
              </a:spcBef>
              <a:spcAft>
                <a:spcPts val="0"/>
              </a:spcAft>
              <a:buSzPts val="1200"/>
              <a:buNone/>
              <a:defRPr/>
            </a:lvl6pPr>
            <a:lvl7pPr lvl="6" algn="ctr" rtl="0">
              <a:lnSpc>
                <a:spcPct val="100000"/>
              </a:lnSpc>
              <a:spcBef>
                <a:spcPts val="0"/>
              </a:spcBef>
              <a:spcAft>
                <a:spcPts val="0"/>
              </a:spcAft>
              <a:buSzPts val="1200"/>
              <a:buNone/>
              <a:defRPr/>
            </a:lvl7pPr>
            <a:lvl8pPr lvl="7" algn="ctr" rtl="0">
              <a:lnSpc>
                <a:spcPct val="100000"/>
              </a:lnSpc>
              <a:spcBef>
                <a:spcPts val="0"/>
              </a:spcBef>
              <a:spcAft>
                <a:spcPts val="0"/>
              </a:spcAft>
              <a:buSzPts val="1200"/>
              <a:buNone/>
              <a:defRPr/>
            </a:lvl8pPr>
            <a:lvl9pPr lvl="8" algn="ctr" rtl="0">
              <a:lnSpc>
                <a:spcPct val="100000"/>
              </a:lnSpc>
              <a:spcBef>
                <a:spcPts val="0"/>
              </a:spcBef>
              <a:spcAft>
                <a:spcPts val="0"/>
              </a:spcAft>
              <a:buSzPts val="1200"/>
              <a:buNone/>
              <a:defRPr/>
            </a:lvl9pPr>
          </a:lstStyle>
          <a:p>
            <a:endParaRPr/>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Caption">
  <p:cSld name="CAPTION_ONLY">
    <p:spTree>
      <p:nvGrpSpPr>
        <p:cNvPr id="1" name="Shape 65"/>
        <p:cNvGrpSpPr/>
        <p:nvPr/>
      </p:nvGrpSpPr>
      <p:grpSpPr>
        <a:xfrm>
          <a:off x="0" y="0"/>
          <a:ext cx="0" cy="0"/>
          <a:chOff x="0" y="0"/>
          <a:chExt cx="0" cy="0"/>
        </a:xfrm>
      </p:grpSpPr>
      <p:pic>
        <p:nvPicPr>
          <p:cNvPr id="66" name="Google Shape;66;p10"/>
          <p:cNvPicPr preferRelativeResize="0"/>
          <p:nvPr/>
        </p:nvPicPr>
        <p:blipFill>
          <a:blip r:embed="rId2">
            <a:alphaModFix amt="37000"/>
          </a:blip>
          <a:stretch>
            <a:fillRect/>
          </a:stretch>
        </p:blipFill>
        <p:spPr>
          <a:xfrm rot="5400000">
            <a:off x="1998937" y="-2001112"/>
            <a:ext cx="5146150" cy="9145725"/>
          </a:xfrm>
          <a:prstGeom prst="rect">
            <a:avLst/>
          </a:prstGeom>
          <a:noFill/>
          <a:ln>
            <a:noFill/>
          </a:ln>
        </p:spPr>
      </p:pic>
      <p:sp>
        <p:nvSpPr>
          <p:cNvPr id="67" name="Google Shape;67;p10"/>
          <p:cNvSpPr txBox="1">
            <a:spLocks noGrp="1"/>
          </p:cNvSpPr>
          <p:nvPr>
            <p:ph type="title"/>
          </p:nvPr>
        </p:nvSpPr>
        <p:spPr>
          <a:xfrm>
            <a:off x="720000" y="2285400"/>
            <a:ext cx="7704000" cy="572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400"/>
              <a:buNone/>
              <a:defRPr/>
            </a:lvl1pPr>
            <a:lvl2pPr lvl="1" algn="ctr" rtl="0">
              <a:spcBef>
                <a:spcPts val="0"/>
              </a:spcBef>
              <a:spcAft>
                <a:spcPts val="0"/>
              </a:spcAft>
              <a:buSzPts val="2400"/>
              <a:buNone/>
              <a:defRPr/>
            </a:lvl2pPr>
            <a:lvl3pPr lvl="2" algn="ctr" rtl="0">
              <a:spcBef>
                <a:spcPts val="0"/>
              </a:spcBef>
              <a:spcAft>
                <a:spcPts val="0"/>
              </a:spcAft>
              <a:buSzPts val="2400"/>
              <a:buNone/>
              <a:defRPr/>
            </a:lvl3pPr>
            <a:lvl4pPr lvl="3" algn="ctr" rtl="0">
              <a:spcBef>
                <a:spcPts val="0"/>
              </a:spcBef>
              <a:spcAft>
                <a:spcPts val="0"/>
              </a:spcAft>
              <a:buSzPts val="2400"/>
              <a:buNone/>
              <a:defRPr/>
            </a:lvl4pPr>
            <a:lvl5pPr lvl="4" algn="ctr" rtl="0">
              <a:spcBef>
                <a:spcPts val="0"/>
              </a:spcBef>
              <a:spcAft>
                <a:spcPts val="0"/>
              </a:spcAft>
              <a:buSzPts val="2400"/>
              <a:buNone/>
              <a:defRPr/>
            </a:lvl5pPr>
            <a:lvl6pPr lvl="5" algn="ctr" rtl="0">
              <a:spcBef>
                <a:spcPts val="0"/>
              </a:spcBef>
              <a:spcAft>
                <a:spcPts val="0"/>
              </a:spcAft>
              <a:buSzPts val="2400"/>
              <a:buNone/>
              <a:defRPr/>
            </a:lvl6pPr>
            <a:lvl7pPr lvl="6" algn="ctr" rtl="0">
              <a:spcBef>
                <a:spcPts val="0"/>
              </a:spcBef>
              <a:spcAft>
                <a:spcPts val="0"/>
              </a:spcAft>
              <a:buSzPts val="2400"/>
              <a:buNone/>
              <a:defRPr/>
            </a:lvl7pPr>
            <a:lvl8pPr lvl="7" algn="ctr" rtl="0">
              <a:spcBef>
                <a:spcPts val="0"/>
              </a:spcBef>
              <a:spcAft>
                <a:spcPts val="0"/>
              </a:spcAft>
              <a:buSzPts val="2400"/>
              <a:buNone/>
              <a:defRPr/>
            </a:lvl8pPr>
            <a:lvl9pPr lvl="8" algn="ctr" rtl="0">
              <a:spcBef>
                <a:spcPts val="0"/>
              </a:spcBef>
              <a:spcAft>
                <a:spcPts val="0"/>
              </a:spcAft>
              <a:buSzPts val="2400"/>
              <a:buNone/>
              <a:defRPr/>
            </a:lvl9pPr>
          </a:lstStyle>
          <a:p>
            <a:endParaRPr/>
          </a:p>
        </p:txBody>
      </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6" Type="http://schemas.openxmlformats.org/officeDocument/2006/relationships/theme" Target="../theme/theme1.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23.xml"/><Relationship Id="rId3" Type="http://schemas.openxmlformats.org/officeDocument/2006/relationships/slideLayout" Target="../slideLayouts/slideLayout18.xml"/><Relationship Id="rId7" Type="http://schemas.openxmlformats.org/officeDocument/2006/relationships/slideLayout" Target="../slideLayouts/slideLayout22.xml"/><Relationship Id="rId12" Type="http://schemas.openxmlformats.org/officeDocument/2006/relationships/theme" Target="../theme/theme2.xml"/><Relationship Id="rId2" Type="http://schemas.openxmlformats.org/officeDocument/2006/relationships/slideLayout" Target="../slideLayouts/slideLayout17.xml"/><Relationship Id="rId1" Type="http://schemas.openxmlformats.org/officeDocument/2006/relationships/slideLayout" Target="../slideLayouts/slideLayout16.xml"/><Relationship Id="rId6" Type="http://schemas.openxmlformats.org/officeDocument/2006/relationships/slideLayout" Target="../slideLayouts/slideLayout21.xml"/><Relationship Id="rId11" Type="http://schemas.openxmlformats.org/officeDocument/2006/relationships/slideLayout" Target="../slideLayouts/slideLayout26.xml"/><Relationship Id="rId5" Type="http://schemas.openxmlformats.org/officeDocument/2006/relationships/slideLayout" Target="../slideLayouts/slideLayout20.xml"/><Relationship Id="rId10" Type="http://schemas.openxmlformats.org/officeDocument/2006/relationships/slideLayout" Target="../slideLayouts/slideLayout25.xml"/><Relationship Id="rId4" Type="http://schemas.openxmlformats.org/officeDocument/2006/relationships/slideLayout" Target="../slideLayouts/slideLayout19.xml"/><Relationship Id="rId9" Type="http://schemas.openxmlformats.org/officeDocument/2006/relationships/slideLayout" Target="../slideLayouts/slideLayout24.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solidFill>
          <a:schemeClr val="lt1"/>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452550" y="411475"/>
            <a:ext cx="8238900" cy="561600"/>
          </a:xfrm>
          <a:prstGeom prst="rect">
            <a:avLst/>
          </a:prstGeom>
          <a:noFill/>
          <a:ln>
            <a:noFill/>
          </a:ln>
        </p:spPr>
        <p:txBody>
          <a:bodyPr spcFirstLastPara="1" wrap="square" lIns="91425" tIns="91425" rIns="91425" bIns="91425" anchor="t" anchorCtr="0">
            <a:noAutofit/>
          </a:bodyPr>
          <a:lstStyle>
            <a:lvl1pPr lvl="0" algn="ctr" rtl="0">
              <a:spcBef>
                <a:spcPts val="0"/>
              </a:spcBef>
              <a:spcAft>
                <a:spcPts val="0"/>
              </a:spcAft>
              <a:buClr>
                <a:schemeClr val="dk1"/>
              </a:buClr>
              <a:buSzPts val="2400"/>
              <a:buFont typeface="Montserrat"/>
              <a:buNone/>
              <a:defRPr sz="2400" b="1">
                <a:solidFill>
                  <a:schemeClr val="dk1"/>
                </a:solidFill>
                <a:latin typeface="Montserrat"/>
                <a:ea typeface="Montserrat"/>
                <a:cs typeface="Montserrat"/>
                <a:sym typeface="Montserrat"/>
              </a:defRPr>
            </a:lvl1pPr>
            <a:lvl2pPr lvl="1" algn="ctr" rtl="0">
              <a:spcBef>
                <a:spcPts val="0"/>
              </a:spcBef>
              <a:spcAft>
                <a:spcPts val="0"/>
              </a:spcAft>
              <a:buClr>
                <a:schemeClr val="dk1"/>
              </a:buClr>
              <a:buSzPts val="2400"/>
              <a:buFont typeface="Montserrat"/>
              <a:buNone/>
              <a:defRPr sz="2400" b="1">
                <a:solidFill>
                  <a:schemeClr val="dk1"/>
                </a:solidFill>
                <a:latin typeface="Montserrat"/>
                <a:ea typeface="Montserrat"/>
                <a:cs typeface="Montserrat"/>
                <a:sym typeface="Montserrat"/>
              </a:defRPr>
            </a:lvl2pPr>
            <a:lvl3pPr lvl="2" algn="ctr" rtl="0">
              <a:spcBef>
                <a:spcPts val="0"/>
              </a:spcBef>
              <a:spcAft>
                <a:spcPts val="0"/>
              </a:spcAft>
              <a:buClr>
                <a:schemeClr val="dk1"/>
              </a:buClr>
              <a:buSzPts val="2400"/>
              <a:buFont typeface="Montserrat"/>
              <a:buNone/>
              <a:defRPr sz="2400" b="1">
                <a:solidFill>
                  <a:schemeClr val="dk1"/>
                </a:solidFill>
                <a:latin typeface="Montserrat"/>
                <a:ea typeface="Montserrat"/>
                <a:cs typeface="Montserrat"/>
                <a:sym typeface="Montserrat"/>
              </a:defRPr>
            </a:lvl3pPr>
            <a:lvl4pPr lvl="3" algn="ctr" rtl="0">
              <a:spcBef>
                <a:spcPts val="0"/>
              </a:spcBef>
              <a:spcAft>
                <a:spcPts val="0"/>
              </a:spcAft>
              <a:buClr>
                <a:schemeClr val="dk1"/>
              </a:buClr>
              <a:buSzPts val="2400"/>
              <a:buFont typeface="Montserrat"/>
              <a:buNone/>
              <a:defRPr sz="2400" b="1">
                <a:solidFill>
                  <a:schemeClr val="dk1"/>
                </a:solidFill>
                <a:latin typeface="Montserrat"/>
                <a:ea typeface="Montserrat"/>
                <a:cs typeface="Montserrat"/>
                <a:sym typeface="Montserrat"/>
              </a:defRPr>
            </a:lvl4pPr>
            <a:lvl5pPr lvl="4" algn="ctr" rtl="0">
              <a:spcBef>
                <a:spcPts val="0"/>
              </a:spcBef>
              <a:spcAft>
                <a:spcPts val="0"/>
              </a:spcAft>
              <a:buClr>
                <a:schemeClr val="dk1"/>
              </a:buClr>
              <a:buSzPts val="2400"/>
              <a:buFont typeface="Montserrat"/>
              <a:buNone/>
              <a:defRPr sz="2400" b="1">
                <a:solidFill>
                  <a:schemeClr val="dk1"/>
                </a:solidFill>
                <a:latin typeface="Montserrat"/>
                <a:ea typeface="Montserrat"/>
                <a:cs typeface="Montserrat"/>
                <a:sym typeface="Montserrat"/>
              </a:defRPr>
            </a:lvl5pPr>
            <a:lvl6pPr lvl="5" algn="ctr" rtl="0">
              <a:spcBef>
                <a:spcPts val="0"/>
              </a:spcBef>
              <a:spcAft>
                <a:spcPts val="0"/>
              </a:spcAft>
              <a:buClr>
                <a:schemeClr val="dk1"/>
              </a:buClr>
              <a:buSzPts val="2400"/>
              <a:buFont typeface="Montserrat"/>
              <a:buNone/>
              <a:defRPr sz="2400" b="1">
                <a:solidFill>
                  <a:schemeClr val="dk1"/>
                </a:solidFill>
                <a:latin typeface="Montserrat"/>
                <a:ea typeface="Montserrat"/>
                <a:cs typeface="Montserrat"/>
                <a:sym typeface="Montserrat"/>
              </a:defRPr>
            </a:lvl6pPr>
            <a:lvl7pPr lvl="6" algn="ctr" rtl="0">
              <a:spcBef>
                <a:spcPts val="0"/>
              </a:spcBef>
              <a:spcAft>
                <a:spcPts val="0"/>
              </a:spcAft>
              <a:buClr>
                <a:schemeClr val="dk1"/>
              </a:buClr>
              <a:buSzPts val="2400"/>
              <a:buFont typeface="Montserrat"/>
              <a:buNone/>
              <a:defRPr sz="2400" b="1">
                <a:solidFill>
                  <a:schemeClr val="dk1"/>
                </a:solidFill>
                <a:latin typeface="Montserrat"/>
                <a:ea typeface="Montserrat"/>
                <a:cs typeface="Montserrat"/>
                <a:sym typeface="Montserrat"/>
              </a:defRPr>
            </a:lvl7pPr>
            <a:lvl8pPr lvl="7" algn="ctr" rtl="0">
              <a:spcBef>
                <a:spcPts val="0"/>
              </a:spcBef>
              <a:spcAft>
                <a:spcPts val="0"/>
              </a:spcAft>
              <a:buClr>
                <a:schemeClr val="dk1"/>
              </a:buClr>
              <a:buSzPts val="2400"/>
              <a:buFont typeface="Montserrat"/>
              <a:buNone/>
              <a:defRPr sz="2400" b="1">
                <a:solidFill>
                  <a:schemeClr val="dk1"/>
                </a:solidFill>
                <a:latin typeface="Montserrat"/>
                <a:ea typeface="Montserrat"/>
                <a:cs typeface="Montserrat"/>
                <a:sym typeface="Montserrat"/>
              </a:defRPr>
            </a:lvl8pPr>
            <a:lvl9pPr lvl="8" algn="ctr" rtl="0">
              <a:spcBef>
                <a:spcPts val="0"/>
              </a:spcBef>
              <a:spcAft>
                <a:spcPts val="0"/>
              </a:spcAft>
              <a:buClr>
                <a:schemeClr val="dk1"/>
              </a:buClr>
              <a:buSzPts val="2400"/>
              <a:buFont typeface="Montserrat"/>
              <a:buNone/>
              <a:defRPr sz="2400" b="1">
                <a:solidFill>
                  <a:schemeClr val="dk1"/>
                </a:solidFill>
                <a:latin typeface="Montserrat"/>
                <a:ea typeface="Montserrat"/>
                <a:cs typeface="Montserrat"/>
                <a:sym typeface="Montserrat"/>
              </a:defRPr>
            </a:lvl9pPr>
          </a:lstStyle>
          <a:p>
            <a:endParaRPr/>
          </a:p>
        </p:txBody>
      </p:sp>
      <p:sp>
        <p:nvSpPr>
          <p:cNvPr id="7" name="Google Shape;7;p1"/>
          <p:cNvSpPr txBox="1">
            <a:spLocks noGrp="1"/>
          </p:cNvSpPr>
          <p:nvPr>
            <p:ph type="body" idx="1"/>
          </p:nvPr>
        </p:nvSpPr>
        <p:spPr>
          <a:xfrm>
            <a:off x="715100" y="1096600"/>
            <a:ext cx="7713600" cy="3511800"/>
          </a:xfrm>
          <a:prstGeom prst="rect">
            <a:avLst/>
          </a:prstGeom>
          <a:noFill/>
          <a:ln>
            <a:noFill/>
          </a:ln>
        </p:spPr>
        <p:txBody>
          <a:bodyPr spcFirstLastPara="1" wrap="square" lIns="91425" tIns="91425" rIns="91425" bIns="91425" anchor="t" anchorCtr="0">
            <a:noAutofit/>
          </a:bodyPr>
          <a:lstStyle>
            <a:lvl1pPr marL="457200" lvl="0" indent="-304800">
              <a:lnSpc>
                <a:spcPct val="100000"/>
              </a:lnSpc>
              <a:spcBef>
                <a:spcPts val="0"/>
              </a:spcBef>
              <a:spcAft>
                <a:spcPts val="0"/>
              </a:spcAft>
              <a:buClr>
                <a:schemeClr val="dk1"/>
              </a:buClr>
              <a:buSzPts val="1200"/>
              <a:buFont typeface="Montserrat Medium"/>
              <a:buChar char="●"/>
              <a:defRPr sz="1200">
                <a:solidFill>
                  <a:schemeClr val="dk1"/>
                </a:solidFill>
                <a:latin typeface="Montserrat Medium"/>
                <a:ea typeface="Montserrat Medium"/>
                <a:cs typeface="Montserrat Medium"/>
                <a:sym typeface="Montserrat Medium"/>
              </a:defRPr>
            </a:lvl1pPr>
            <a:lvl2pPr marL="914400" lvl="1" indent="-304800">
              <a:lnSpc>
                <a:spcPct val="100000"/>
              </a:lnSpc>
              <a:spcBef>
                <a:spcPts val="0"/>
              </a:spcBef>
              <a:spcAft>
                <a:spcPts val="0"/>
              </a:spcAft>
              <a:buClr>
                <a:schemeClr val="dk1"/>
              </a:buClr>
              <a:buSzPts val="1200"/>
              <a:buFont typeface="Montserrat Medium"/>
              <a:buChar char="○"/>
              <a:defRPr sz="1200">
                <a:solidFill>
                  <a:schemeClr val="dk1"/>
                </a:solidFill>
                <a:latin typeface="Montserrat Medium"/>
                <a:ea typeface="Montserrat Medium"/>
                <a:cs typeface="Montserrat Medium"/>
                <a:sym typeface="Montserrat Medium"/>
              </a:defRPr>
            </a:lvl2pPr>
            <a:lvl3pPr marL="1371600" lvl="2" indent="-304800">
              <a:lnSpc>
                <a:spcPct val="100000"/>
              </a:lnSpc>
              <a:spcBef>
                <a:spcPts val="0"/>
              </a:spcBef>
              <a:spcAft>
                <a:spcPts val="0"/>
              </a:spcAft>
              <a:buClr>
                <a:schemeClr val="dk1"/>
              </a:buClr>
              <a:buSzPts val="1200"/>
              <a:buFont typeface="Montserrat Medium"/>
              <a:buChar char="■"/>
              <a:defRPr sz="1200">
                <a:solidFill>
                  <a:schemeClr val="dk1"/>
                </a:solidFill>
                <a:latin typeface="Montserrat Medium"/>
                <a:ea typeface="Montserrat Medium"/>
                <a:cs typeface="Montserrat Medium"/>
                <a:sym typeface="Montserrat Medium"/>
              </a:defRPr>
            </a:lvl3pPr>
            <a:lvl4pPr marL="1828800" lvl="3" indent="-304800">
              <a:lnSpc>
                <a:spcPct val="100000"/>
              </a:lnSpc>
              <a:spcBef>
                <a:spcPts val="0"/>
              </a:spcBef>
              <a:spcAft>
                <a:spcPts val="0"/>
              </a:spcAft>
              <a:buClr>
                <a:schemeClr val="dk1"/>
              </a:buClr>
              <a:buSzPts val="1200"/>
              <a:buFont typeface="Montserrat Medium"/>
              <a:buChar char="●"/>
              <a:defRPr sz="1200">
                <a:solidFill>
                  <a:schemeClr val="dk1"/>
                </a:solidFill>
                <a:latin typeface="Montserrat Medium"/>
                <a:ea typeface="Montserrat Medium"/>
                <a:cs typeface="Montserrat Medium"/>
                <a:sym typeface="Montserrat Medium"/>
              </a:defRPr>
            </a:lvl4pPr>
            <a:lvl5pPr marL="2286000" lvl="4" indent="-304800">
              <a:lnSpc>
                <a:spcPct val="100000"/>
              </a:lnSpc>
              <a:spcBef>
                <a:spcPts val="0"/>
              </a:spcBef>
              <a:spcAft>
                <a:spcPts val="0"/>
              </a:spcAft>
              <a:buClr>
                <a:schemeClr val="dk1"/>
              </a:buClr>
              <a:buSzPts val="1200"/>
              <a:buFont typeface="Montserrat Medium"/>
              <a:buChar char="○"/>
              <a:defRPr sz="1200">
                <a:solidFill>
                  <a:schemeClr val="dk1"/>
                </a:solidFill>
                <a:latin typeface="Montserrat Medium"/>
                <a:ea typeface="Montserrat Medium"/>
                <a:cs typeface="Montserrat Medium"/>
                <a:sym typeface="Montserrat Medium"/>
              </a:defRPr>
            </a:lvl5pPr>
            <a:lvl6pPr marL="2743200" lvl="5" indent="-304800">
              <a:lnSpc>
                <a:spcPct val="100000"/>
              </a:lnSpc>
              <a:spcBef>
                <a:spcPts val="0"/>
              </a:spcBef>
              <a:spcAft>
                <a:spcPts val="0"/>
              </a:spcAft>
              <a:buClr>
                <a:schemeClr val="dk1"/>
              </a:buClr>
              <a:buSzPts val="1200"/>
              <a:buFont typeface="Montserrat Medium"/>
              <a:buChar char="■"/>
              <a:defRPr sz="1200">
                <a:solidFill>
                  <a:schemeClr val="dk1"/>
                </a:solidFill>
                <a:latin typeface="Montserrat Medium"/>
                <a:ea typeface="Montserrat Medium"/>
                <a:cs typeface="Montserrat Medium"/>
                <a:sym typeface="Montserrat Medium"/>
              </a:defRPr>
            </a:lvl6pPr>
            <a:lvl7pPr marL="3200400" lvl="6" indent="-304800">
              <a:lnSpc>
                <a:spcPct val="100000"/>
              </a:lnSpc>
              <a:spcBef>
                <a:spcPts val="0"/>
              </a:spcBef>
              <a:spcAft>
                <a:spcPts val="0"/>
              </a:spcAft>
              <a:buClr>
                <a:schemeClr val="dk1"/>
              </a:buClr>
              <a:buSzPts val="1200"/>
              <a:buFont typeface="Montserrat Medium"/>
              <a:buChar char="●"/>
              <a:defRPr sz="1200">
                <a:solidFill>
                  <a:schemeClr val="dk1"/>
                </a:solidFill>
                <a:latin typeface="Montserrat Medium"/>
                <a:ea typeface="Montserrat Medium"/>
                <a:cs typeface="Montserrat Medium"/>
                <a:sym typeface="Montserrat Medium"/>
              </a:defRPr>
            </a:lvl7pPr>
            <a:lvl8pPr marL="3657600" lvl="7" indent="-304800">
              <a:lnSpc>
                <a:spcPct val="100000"/>
              </a:lnSpc>
              <a:spcBef>
                <a:spcPts val="0"/>
              </a:spcBef>
              <a:spcAft>
                <a:spcPts val="0"/>
              </a:spcAft>
              <a:buClr>
                <a:schemeClr val="dk1"/>
              </a:buClr>
              <a:buSzPts val="1200"/>
              <a:buFont typeface="Montserrat Medium"/>
              <a:buChar char="○"/>
              <a:defRPr sz="1200">
                <a:solidFill>
                  <a:schemeClr val="dk1"/>
                </a:solidFill>
                <a:latin typeface="Montserrat Medium"/>
                <a:ea typeface="Montserrat Medium"/>
                <a:cs typeface="Montserrat Medium"/>
                <a:sym typeface="Montserrat Medium"/>
              </a:defRPr>
            </a:lvl8pPr>
            <a:lvl9pPr marL="4114800" lvl="8" indent="-304800">
              <a:lnSpc>
                <a:spcPct val="100000"/>
              </a:lnSpc>
              <a:spcBef>
                <a:spcPts val="0"/>
              </a:spcBef>
              <a:spcAft>
                <a:spcPts val="0"/>
              </a:spcAft>
              <a:buClr>
                <a:schemeClr val="dk1"/>
              </a:buClr>
              <a:buSzPts val="1200"/>
              <a:buFont typeface="Montserrat Medium"/>
              <a:buChar char="■"/>
              <a:defRPr sz="1200">
                <a:solidFill>
                  <a:schemeClr val="dk1"/>
                </a:solidFill>
                <a:latin typeface="Montserrat Medium"/>
                <a:ea typeface="Montserrat Medium"/>
                <a:cs typeface="Montserrat Medium"/>
                <a:sym typeface="Montserrat Medium"/>
              </a:defRPr>
            </a:lvl9pPr>
          </a:lstStyle>
          <a:p>
            <a:endParaRPr/>
          </a:p>
        </p:txBody>
      </p:sp>
    </p:spTree>
  </p:cSld>
  <p:clrMap bg1="lt1" tx1="dk1" bg2="dk2" tx2="lt2" accent1="accent1" accent2="accent2" accent3="accent3" accent4="accent4" accent5="accent5" accent6="accent6" hlink="hlink" folHlink="folHlink"/>
  <p:sldLayoutIdLst>
    <p:sldLayoutId id="2147483648" r:id="rId1"/>
    <p:sldLayoutId id="2147483649" r:id="rId2"/>
    <p:sldLayoutId id="2147483650" r:id="rId3"/>
    <p:sldLayoutId id="2147483651" r:id="rId4"/>
    <p:sldLayoutId id="2147483652" r:id="rId5"/>
    <p:sldLayoutId id="2147483653" r:id="rId6"/>
    <p:sldLayoutId id="2147483654" r:id="rId7"/>
    <p:sldLayoutId id="2147483655" r:id="rId8"/>
    <p:sldLayoutId id="2147483656" r:id="rId9"/>
    <p:sldLayoutId id="2147483657" r:id="rId10"/>
    <p:sldLayoutId id="2147483658" r:id="rId11"/>
    <p:sldLayoutId id="2147483659" r:id="rId12"/>
    <p:sldLayoutId id="2147483660" r:id="rId13"/>
    <p:sldLayoutId id="2147483661" r:id="rId14"/>
    <p:sldLayoutId id="2147483662" r:id="rId15"/>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9"/>
        <p:cNvGrpSpPr/>
        <p:nvPr/>
      </p:nvGrpSpPr>
      <p:grpSpPr>
        <a:xfrm>
          <a:off x="0" y="0"/>
          <a:ext cx="0" cy="0"/>
          <a:chOff x="0" y="0"/>
          <a:chExt cx="0" cy="0"/>
        </a:xfrm>
      </p:grpSpPr>
      <p:sp>
        <p:nvSpPr>
          <p:cNvPr id="10" name="Google Shape;10;p10"/>
          <p:cNvSpPr txBox="1">
            <a:spLocks noGrp="1"/>
          </p:cNvSpPr>
          <p:nvPr>
            <p:ph type="title"/>
          </p:nvPr>
        </p:nvSpPr>
        <p:spPr>
          <a:xfrm>
            <a:off x="228600" y="137319"/>
            <a:ext cx="4114800" cy="571500"/>
          </a:xfrm>
          <a:prstGeom prst="rect">
            <a:avLst/>
          </a:prstGeom>
          <a:noFill/>
          <a:ln>
            <a:noFill/>
          </a:ln>
        </p:spPr>
        <p:txBody>
          <a:bodyPr spcFirstLastPara="1" wrap="square" lIns="91425" tIns="45700" rIns="91425" bIns="45700" anchor="ctr" anchorCtr="0">
            <a:normAutofit/>
          </a:bodyPr>
          <a:lstStyle>
            <a:lvl1pPr marR="0" lvl="0" algn="ctr" rtl="0">
              <a:spcBef>
                <a:spcPts val="0"/>
              </a:spcBef>
              <a:spcAft>
                <a:spcPts val="0"/>
              </a:spcAft>
              <a:buClr>
                <a:schemeClr val="dk1"/>
              </a:buClr>
              <a:buSzPts val="4400"/>
              <a:buFont typeface="Calibri"/>
              <a:buNone/>
              <a:defRPr sz="4400" b="0" i="0" u="none" strike="noStrike" cap="none">
                <a:solidFill>
                  <a:schemeClr val="dk1"/>
                </a:solidFill>
                <a:latin typeface="Calibri"/>
                <a:ea typeface="Calibri"/>
                <a:cs typeface="Calibri"/>
                <a:sym typeface="Calibri"/>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endParaRPr/>
          </a:p>
        </p:txBody>
      </p:sp>
      <p:sp>
        <p:nvSpPr>
          <p:cNvPr id="11" name="Google Shape;11;p10"/>
          <p:cNvSpPr txBox="1">
            <a:spLocks noGrp="1"/>
          </p:cNvSpPr>
          <p:nvPr>
            <p:ph type="body" idx="1"/>
          </p:nvPr>
        </p:nvSpPr>
        <p:spPr>
          <a:xfrm>
            <a:off x="228600" y="800100"/>
            <a:ext cx="4114800" cy="2262982"/>
          </a:xfrm>
          <a:prstGeom prst="rect">
            <a:avLst/>
          </a:prstGeom>
          <a:noFill/>
          <a:ln>
            <a:noFill/>
          </a:ln>
        </p:spPr>
        <p:txBody>
          <a:bodyPr spcFirstLastPara="1" wrap="square" lIns="91425" tIns="45700" rIns="91425" bIns="45700" anchor="t" anchorCtr="0">
            <a:normAutofit/>
          </a:bodyPr>
          <a:lstStyle>
            <a:lvl1pPr marL="457200" marR="0" lvl="0" indent="-431800" algn="l" rtl="0">
              <a:spcBef>
                <a:spcPts val="640"/>
              </a:spcBef>
              <a:spcAft>
                <a:spcPts val="0"/>
              </a:spcAft>
              <a:buClr>
                <a:schemeClr val="dk1"/>
              </a:buClr>
              <a:buSzPts val="3200"/>
              <a:buFont typeface="Arial"/>
              <a:buChar char="•"/>
              <a:defRPr sz="3200" b="0" i="0" u="none" strike="noStrike" cap="none">
                <a:solidFill>
                  <a:schemeClr val="dk1"/>
                </a:solidFill>
                <a:latin typeface="Calibri"/>
                <a:ea typeface="Calibri"/>
                <a:cs typeface="Calibri"/>
                <a:sym typeface="Calibri"/>
              </a:defRPr>
            </a:lvl1pPr>
            <a:lvl2pPr marL="914400" marR="0" lvl="1" indent="-406400" algn="l" rtl="0">
              <a:spcBef>
                <a:spcPts val="560"/>
              </a:spcBef>
              <a:spcAft>
                <a:spcPts val="0"/>
              </a:spcAft>
              <a:buClr>
                <a:schemeClr val="dk1"/>
              </a:buClr>
              <a:buSzPts val="2800"/>
              <a:buFont typeface="Arial"/>
              <a:buChar char="–"/>
              <a:defRPr sz="2800" b="0" i="0" u="none" strike="noStrike" cap="none">
                <a:solidFill>
                  <a:schemeClr val="dk1"/>
                </a:solidFill>
                <a:latin typeface="Calibri"/>
                <a:ea typeface="Calibri"/>
                <a:cs typeface="Calibri"/>
                <a:sym typeface="Calibri"/>
              </a:defRPr>
            </a:lvl2pPr>
            <a:lvl3pPr marL="1371600" marR="0" lvl="2" indent="-381000" algn="l" rtl="0">
              <a:spcBef>
                <a:spcPts val="480"/>
              </a:spcBef>
              <a:spcAft>
                <a:spcPts val="0"/>
              </a:spcAft>
              <a:buClr>
                <a:schemeClr val="dk1"/>
              </a:buClr>
              <a:buSzPts val="2400"/>
              <a:buFont typeface="Arial"/>
              <a:buChar char="•"/>
              <a:defRPr sz="2400" b="0" i="0" u="none" strike="noStrike" cap="none">
                <a:solidFill>
                  <a:schemeClr val="dk1"/>
                </a:solidFill>
                <a:latin typeface="Calibri"/>
                <a:ea typeface="Calibri"/>
                <a:cs typeface="Calibri"/>
                <a:sym typeface="Calibri"/>
              </a:defRPr>
            </a:lvl3pPr>
            <a:lvl4pPr marL="1828800" marR="0" lvl="3" indent="-355600" algn="l" rtl="0">
              <a:spcBef>
                <a:spcPts val="400"/>
              </a:spcBef>
              <a:spcAft>
                <a:spcPts val="0"/>
              </a:spcAft>
              <a:buClr>
                <a:schemeClr val="dk1"/>
              </a:buClr>
              <a:buSzPts val="2000"/>
              <a:buFont typeface="Arial"/>
              <a:buChar char="–"/>
              <a:defRPr sz="2000" b="0" i="0" u="none" strike="noStrike" cap="none">
                <a:solidFill>
                  <a:schemeClr val="dk1"/>
                </a:solidFill>
                <a:latin typeface="Calibri"/>
                <a:ea typeface="Calibri"/>
                <a:cs typeface="Calibri"/>
                <a:sym typeface="Calibri"/>
              </a:defRPr>
            </a:lvl4pPr>
            <a:lvl5pPr marL="2286000" marR="0" lvl="4" indent="-355600" algn="l" rtl="0">
              <a:spcBef>
                <a:spcPts val="400"/>
              </a:spcBef>
              <a:spcAft>
                <a:spcPts val="0"/>
              </a:spcAft>
              <a:buClr>
                <a:schemeClr val="dk1"/>
              </a:buClr>
              <a:buSzPts val="2000"/>
              <a:buFont typeface="Arial"/>
              <a:buChar char="»"/>
              <a:defRPr sz="2000" b="0" i="0" u="none" strike="noStrike" cap="none">
                <a:solidFill>
                  <a:schemeClr val="dk1"/>
                </a:solidFill>
                <a:latin typeface="Calibri"/>
                <a:ea typeface="Calibri"/>
                <a:cs typeface="Calibri"/>
                <a:sym typeface="Calibri"/>
              </a:defRPr>
            </a:lvl5pPr>
            <a:lvl6pPr marL="2743200" marR="0" lvl="5" indent="-355600" algn="l" rtl="0">
              <a:spcBef>
                <a:spcPts val="400"/>
              </a:spcBef>
              <a:spcAft>
                <a:spcPts val="0"/>
              </a:spcAft>
              <a:buClr>
                <a:schemeClr val="dk1"/>
              </a:buClr>
              <a:buSzPts val="2000"/>
              <a:buFont typeface="Arial"/>
              <a:buChar char="•"/>
              <a:defRPr sz="2000" b="0" i="0" u="none" strike="noStrike" cap="none">
                <a:solidFill>
                  <a:schemeClr val="dk1"/>
                </a:solidFill>
                <a:latin typeface="Calibri"/>
                <a:ea typeface="Calibri"/>
                <a:cs typeface="Calibri"/>
                <a:sym typeface="Calibri"/>
              </a:defRPr>
            </a:lvl6pPr>
            <a:lvl7pPr marL="3200400" marR="0" lvl="6" indent="-355600" algn="l" rtl="0">
              <a:spcBef>
                <a:spcPts val="400"/>
              </a:spcBef>
              <a:spcAft>
                <a:spcPts val="0"/>
              </a:spcAft>
              <a:buClr>
                <a:schemeClr val="dk1"/>
              </a:buClr>
              <a:buSzPts val="2000"/>
              <a:buFont typeface="Arial"/>
              <a:buChar char="•"/>
              <a:defRPr sz="2000" b="0" i="0" u="none" strike="noStrike" cap="none">
                <a:solidFill>
                  <a:schemeClr val="dk1"/>
                </a:solidFill>
                <a:latin typeface="Calibri"/>
                <a:ea typeface="Calibri"/>
                <a:cs typeface="Calibri"/>
                <a:sym typeface="Calibri"/>
              </a:defRPr>
            </a:lvl7pPr>
            <a:lvl8pPr marL="3657600" marR="0" lvl="7" indent="-355600" algn="l" rtl="0">
              <a:spcBef>
                <a:spcPts val="400"/>
              </a:spcBef>
              <a:spcAft>
                <a:spcPts val="0"/>
              </a:spcAft>
              <a:buClr>
                <a:schemeClr val="dk1"/>
              </a:buClr>
              <a:buSzPts val="2000"/>
              <a:buFont typeface="Arial"/>
              <a:buChar char="•"/>
              <a:defRPr sz="2000" b="0" i="0" u="none" strike="noStrike" cap="none">
                <a:solidFill>
                  <a:schemeClr val="dk1"/>
                </a:solidFill>
                <a:latin typeface="Calibri"/>
                <a:ea typeface="Calibri"/>
                <a:cs typeface="Calibri"/>
                <a:sym typeface="Calibri"/>
              </a:defRPr>
            </a:lvl8pPr>
            <a:lvl9pPr marL="4114800" marR="0" lvl="8" indent="-355600" algn="l" rtl="0">
              <a:spcBef>
                <a:spcPts val="400"/>
              </a:spcBef>
              <a:spcAft>
                <a:spcPts val="0"/>
              </a:spcAft>
              <a:buClr>
                <a:schemeClr val="dk1"/>
              </a:buClr>
              <a:buSzPts val="2000"/>
              <a:buFont typeface="Arial"/>
              <a:buChar char="•"/>
              <a:defRPr sz="2000" b="0" i="0" u="none" strike="noStrike" cap="none">
                <a:solidFill>
                  <a:schemeClr val="dk1"/>
                </a:solidFill>
                <a:latin typeface="Calibri"/>
                <a:ea typeface="Calibri"/>
                <a:cs typeface="Calibri"/>
                <a:sym typeface="Calibri"/>
              </a:defRPr>
            </a:lvl9pPr>
          </a:lstStyle>
          <a:p>
            <a:endParaRPr/>
          </a:p>
        </p:txBody>
      </p:sp>
      <p:sp>
        <p:nvSpPr>
          <p:cNvPr id="12" name="Google Shape;12;p10"/>
          <p:cNvSpPr txBox="1">
            <a:spLocks noGrp="1"/>
          </p:cNvSpPr>
          <p:nvPr>
            <p:ph type="dt" idx="10"/>
          </p:nvPr>
        </p:nvSpPr>
        <p:spPr>
          <a:xfrm>
            <a:off x="228600" y="3178175"/>
            <a:ext cx="1066800" cy="182563"/>
          </a:xfrm>
          <a:prstGeom prst="rect">
            <a:avLst/>
          </a:prstGeom>
          <a:noFill/>
          <a:ln>
            <a:noFill/>
          </a:ln>
        </p:spPr>
        <p:txBody>
          <a:bodyPr spcFirstLastPara="1" wrap="square" lIns="91425" tIns="45700" rIns="91425" bIns="45700" anchor="ctr" anchorCtr="0">
            <a:noAutofit/>
          </a:bodyPr>
          <a:lstStyle>
            <a:lvl1pPr marR="0" lvl="0" algn="l" rtl="0">
              <a:spcBef>
                <a:spcPts val="0"/>
              </a:spcBef>
              <a:spcAft>
                <a:spcPts val="0"/>
              </a:spcAft>
              <a:buSzPts val="1400"/>
              <a:buNone/>
              <a:defRPr sz="600" b="0" i="0" u="none" strike="noStrike" cap="none">
                <a:solidFill>
                  <a:srgbClr val="888888"/>
                </a:solidFill>
                <a:latin typeface="Calibri"/>
                <a:ea typeface="Calibri"/>
                <a:cs typeface="Calibri"/>
                <a:sym typeface="Calibri"/>
              </a:defRPr>
            </a:lvl1pPr>
            <a:lvl2pPr marR="0" lvl="1" algn="l" rtl="0">
              <a:spcBef>
                <a:spcPts val="0"/>
              </a:spcBef>
              <a:spcAft>
                <a:spcPts val="0"/>
              </a:spcAft>
              <a:buSzPts val="1400"/>
              <a:buNone/>
              <a:defRPr sz="9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9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9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9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9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9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9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900" b="0" i="0" u="none" strike="noStrike" cap="none">
                <a:solidFill>
                  <a:schemeClr val="dk1"/>
                </a:solidFill>
                <a:latin typeface="Calibri"/>
                <a:ea typeface="Calibri"/>
                <a:cs typeface="Calibri"/>
                <a:sym typeface="Calibri"/>
              </a:defRPr>
            </a:lvl9pPr>
          </a:lstStyle>
          <a:p>
            <a:endParaRPr/>
          </a:p>
        </p:txBody>
      </p:sp>
      <p:sp>
        <p:nvSpPr>
          <p:cNvPr id="13" name="Google Shape;13;p10"/>
          <p:cNvSpPr txBox="1">
            <a:spLocks noGrp="1"/>
          </p:cNvSpPr>
          <p:nvPr>
            <p:ph type="ftr" idx="11"/>
          </p:nvPr>
        </p:nvSpPr>
        <p:spPr>
          <a:xfrm>
            <a:off x="1562100" y="3178175"/>
            <a:ext cx="1447800" cy="182563"/>
          </a:xfrm>
          <a:prstGeom prst="rect">
            <a:avLst/>
          </a:prstGeom>
          <a:noFill/>
          <a:ln>
            <a:noFill/>
          </a:ln>
        </p:spPr>
        <p:txBody>
          <a:bodyPr spcFirstLastPara="1" wrap="square" lIns="91425" tIns="45700" rIns="91425" bIns="45700" anchor="ctr" anchorCtr="0">
            <a:noAutofit/>
          </a:bodyPr>
          <a:lstStyle>
            <a:lvl1pPr marR="0" lvl="0" algn="ctr" rtl="0">
              <a:spcBef>
                <a:spcPts val="0"/>
              </a:spcBef>
              <a:spcAft>
                <a:spcPts val="0"/>
              </a:spcAft>
              <a:buSzPts val="1400"/>
              <a:buNone/>
              <a:defRPr sz="600" b="0" i="0" u="none" strike="noStrike" cap="none">
                <a:solidFill>
                  <a:srgbClr val="888888"/>
                </a:solidFill>
                <a:latin typeface="Calibri"/>
                <a:ea typeface="Calibri"/>
                <a:cs typeface="Calibri"/>
                <a:sym typeface="Calibri"/>
              </a:defRPr>
            </a:lvl1pPr>
            <a:lvl2pPr marR="0" lvl="1" algn="l" rtl="0">
              <a:spcBef>
                <a:spcPts val="0"/>
              </a:spcBef>
              <a:spcAft>
                <a:spcPts val="0"/>
              </a:spcAft>
              <a:buSzPts val="1400"/>
              <a:buNone/>
              <a:defRPr sz="9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9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9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9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9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9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9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900" b="0" i="0" u="none" strike="noStrike" cap="none">
                <a:solidFill>
                  <a:schemeClr val="dk1"/>
                </a:solidFill>
                <a:latin typeface="Calibri"/>
                <a:ea typeface="Calibri"/>
                <a:cs typeface="Calibri"/>
                <a:sym typeface="Calibri"/>
              </a:defRPr>
            </a:lvl9pPr>
          </a:lstStyle>
          <a:p>
            <a:endParaRPr/>
          </a:p>
        </p:txBody>
      </p:sp>
      <p:sp>
        <p:nvSpPr>
          <p:cNvPr id="14" name="Google Shape;14;p10"/>
          <p:cNvSpPr txBox="1">
            <a:spLocks noGrp="1"/>
          </p:cNvSpPr>
          <p:nvPr>
            <p:ph type="sldNum" idx="12"/>
          </p:nvPr>
        </p:nvSpPr>
        <p:spPr>
          <a:xfrm>
            <a:off x="3276600" y="3178175"/>
            <a:ext cx="1066800" cy="182563"/>
          </a:xfrm>
          <a:prstGeom prst="rect">
            <a:avLst/>
          </a:prstGeom>
          <a:noFill/>
          <a:ln>
            <a:noFill/>
          </a:ln>
        </p:spPr>
        <p:txBody>
          <a:bodyPr spcFirstLastPara="1" wrap="square" lIns="91425" tIns="45700" rIns="91425" bIns="45700" anchor="ctr" anchorCtr="0">
            <a:noAutofit/>
          </a:bodyPr>
          <a:lstStyle>
            <a:lvl1pPr marL="0" marR="0" lvl="0" indent="0" algn="r" rtl="0">
              <a:spcBef>
                <a:spcPts val="0"/>
              </a:spcBef>
              <a:buNone/>
              <a:defRPr sz="600" b="0" i="0" u="none" strike="noStrike" cap="none">
                <a:solidFill>
                  <a:srgbClr val="888888"/>
                </a:solidFill>
                <a:latin typeface="Calibri"/>
                <a:ea typeface="Calibri"/>
                <a:cs typeface="Calibri"/>
                <a:sym typeface="Calibri"/>
              </a:defRPr>
            </a:lvl1pPr>
            <a:lvl2pPr marL="0" marR="0" lvl="1" indent="0" algn="r" rtl="0">
              <a:spcBef>
                <a:spcPts val="0"/>
              </a:spcBef>
              <a:buNone/>
              <a:defRPr sz="600" b="0" i="0" u="none" strike="noStrike" cap="none">
                <a:solidFill>
                  <a:srgbClr val="888888"/>
                </a:solidFill>
                <a:latin typeface="Calibri"/>
                <a:ea typeface="Calibri"/>
                <a:cs typeface="Calibri"/>
                <a:sym typeface="Calibri"/>
              </a:defRPr>
            </a:lvl2pPr>
            <a:lvl3pPr marL="0" marR="0" lvl="2" indent="0" algn="r" rtl="0">
              <a:spcBef>
                <a:spcPts val="0"/>
              </a:spcBef>
              <a:buNone/>
              <a:defRPr sz="600" b="0" i="0" u="none" strike="noStrike" cap="none">
                <a:solidFill>
                  <a:srgbClr val="888888"/>
                </a:solidFill>
                <a:latin typeface="Calibri"/>
                <a:ea typeface="Calibri"/>
                <a:cs typeface="Calibri"/>
                <a:sym typeface="Calibri"/>
              </a:defRPr>
            </a:lvl3pPr>
            <a:lvl4pPr marL="0" marR="0" lvl="3" indent="0" algn="r" rtl="0">
              <a:spcBef>
                <a:spcPts val="0"/>
              </a:spcBef>
              <a:buNone/>
              <a:defRPr sz="600" b="0" i="0" u="none" strike="noStrike" cap="none">
                <a:solidFill>
                  <a:srgbClr val="888888"/>
                </a:solidFill>
                <a:latin typeface="Calibri"/>
                <a:ea typeface="Calibri"/>
                <a:cs typeface="Calibri"/>
                <a:sym typeface="Calibri"/>
              </a:defRPr>
            </a:lvl4pPr>
            <a:lvl5pPr marL="0" marR="0" lvl="4" indent="0" algn="r" rtl="0">
              <a:spcBef>
                <a:spcPts val="0"/>
              </a:spcBef>
              <a:buNone/>
              <a:defRPr sz="600" b="0" i="0" u="none" strike="noStrike" cap="none">
                <a:solidFill>
                  <a:srgbClr val="888888"/>
                </a:solidFill>
                <a:latin typeface="Calibri"/>
                <a:ea typeface="Calibri"/>
                <a:cs typeface="Calibri"/>
                <a:sym typeface="Calibri"/>
              </a:defRPr>
            </a:lvl5pPr>
            <a:lvl6pPr marL="0" marR="0" lvl="5" indent="0" algn="r" rtl="0">
              <a:spcBef>
                <a:spcPts val="0"/>
              </a:spcBef>
              <a:buNone/>
              <a:defRPr sz="600" b="0" i="0" u="none" strike="noStrike" cap="none">
                <a:solidFill>
                  <a:srgbClr val="888888"/>
                </a:solidFill>
                <a:latin typeface="Calibri"/>
                <a:ea typeface="Calibri"/>
                <a:cs typeface="Calibri"/>
                <a:sym typeface="Calibri"/>
              </a:defRPr>
            </a:lvl6pPr>
            <a:lvl7pPr marL="0" marR="0" lvl="6" indent="0" algn="r" rtl="0">
              <a:spcBef>
                <a:spcPts val="0"/>
              </a:spcBef>
              <a:buNone/>
              <a:defRPr sz="600" b="0" i="0" u="none" strike="noStrike" cap="none">
                <a:solidFill>
                  <a:srgbClr val="888888"/>
                </a:solidFill>
                <a:latin typeface="Calibri"/>
                <a:ea typeface="Calibri"/>
                <a:cs typeface="Calibri"/>
                <a:sym typeface="Calibri"/>
              </a:defRPr>
            </a:lvl7pPr>
            <a:lvl8pPr marL="0" marR="0" lvl="7" indent="0" algn="r" rtl="0">
              <a:spcBef>
                <a:spcPts val="0"/>
              </a:spcBef>
              <a:buNone/>
              <a:defRPr sz="600" b="0" i="0" u="none" strike="noStrike" cap="none">
                <a:solidFill>
                  <a:srgbClr val="888888"/>
                </a:solidFill>
                <a:latin typeface="Calibri"/>
                <a:ea typeface="Calibri"/>
                <a:cs typeface="Calibri"/>
                <a:sym typeface="Calibri"/>
              </a:defRPr>
            </a:lvl8pPr>
            <a:lvl9pPr marL="0" marR="0" lvl="8" indent="0" algn="r" rtl="0">
              <a:spcBef>
                <a:spcPts val="0"/>
              </a:spcBef>
              <a:buNone/>
              <a:defRPr sz="600" b="0" i="0" u="none" strike="noStrike" cap="none">
                <a:solidFill>
                  <a:srgbClr val="888888"/>
                </a:solidFill>
                <a:latin typeface="Calibri"/>
                <a:ea typeface="Calibri"/>
                <a:cs typeface="Calibri"/>
                <a:sym typeface="Calibri"/>
              </a:defRPr>
            </a:lvl9pPr>
          </a:lstStyle>
          <a:p>
            <a:fld id="{00000000-1234-1234-1234-123412341234}" type="slidenum">
              <a:rPr lang="en-US" smtClean="0"/>
              <a:pPr/>
              <a:t>‹#›</a:t>
            </a:fld>
            <a:endParaRPr lang="en-US"/>
          </a:p>
        </p:txBody>
      </p:sp>
    </p:spTree>
    <p:extLst>
      <p:ext uri="{BB962C8B-B14F-4D97-AF65-F5344CB8AC3E}">
        <p14:creationId xmlns:p14="http://schemas.microsoft.com/office/powerpoint/2010/main" val="2434146013"/>
      </p:ext>
    </p:extLst>
  </p:cSld>
  <p:clrMap bg1="lt1" tx1="dk1" bg2="dk2" tx2="lt2" accent1="accent1" accent2="accent2" accent3="accent3" accent4="accent4" accent5="accent5" accent6="accent6" hlink="hlink" folHlink="folHlink"/>
  <p:sldLayoutIdLst>
    <p:sldLayoutId id="2147483667" r:id="rId1"/>
    <p:sldLayoutId id="2147483668" r:id="rId2"/>
    <p:sldLayoutId id="2147483669" r:id="rId3"/>
    <p:sldLayoutId id="2147483670" r:id="rId4"/>
    <p:sldLayoutId id="2147483671" r:id="rId5"/>
    <p:sldLayoutId id="2147483672" r:id="rId6"/>
    <p:sldLayoutId id="2147483673" r:id="rId7"/>
    <p:sldLayoutId id="2147483674" r:id="rId8"/>
    <p:sldLayoutId id="2147483675" r:id="rId9"/>
    <p:sldLayoutId id="2147483676" r:id="rId10"/>
    <p:sldLayoutId id="2147483677" r:id="rId11"/>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7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7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7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7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7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7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7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7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7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7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7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7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7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7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7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7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7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7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7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7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7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7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7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7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7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7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7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14.xml"/></Relationships>
</file>

<file path=ppt/slides/_rels/slide11.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11.xml"/><Relationship Id="rId1" Type="http://schemas.openxmlformats.org/officeDocument/2006/relationships/slideLayout" Target="../slideLayouts/slideLayout12.xml"/><Relationship Id="rId5" Type="http://schemas.openxmlformats.org/officeDocument/2006/relationships/image" Target="../media/image13.png"/><Relationship Id="rId4" Type="http://schemas.openxmlformats.org/officeDocument/2006/relationships/image" Target="../media/image7.svg"/></Relationships>
</file>

<file path=ppt/slides/_rels/slide12.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12.xml"/><Relationship Id="rId1" Type="http://schemas.openxmlformats.org/officeDocument/2006/relationships/slideLayout" Target="../slideLayouts/slideLayout12.xml"/><Relationship Id="rId6" Type="http://schemas.openxmlformats.org/officeDocument/2006/relationships/image" Target="../media/image13.png"/><Relationship Id="rId5" Type="http://schemas.openxmlformats.org/officeDocument/2006/relationships/image" Target="../media/image14.jpeg"/><Relationship Id="rId4" Type="http://schemas.openxmlformats.org/officeDocument/2006/relationships/image" Target="../media/image7.svg"/></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14.xml"/></Relationships>
</file>

<file path=ppt/slides/_rels/slide14.xml.rels><?xml version="1.0" encoding="UTF-8" standalone="yes"?>
<Relationships xmlns="http://schemas.openxmlformats.org/package/2006/relationships"><Relationship Id="rId3" Type="http://schemas.openxmlformats.org/officeDocument/2006/relationships/slideLayout" Target="../slideLayouts/slideLayout12.xml"/><Relationship Id="rId2" Type="http://schemas.openxmlformats.org/officeDocument/2006/relationships/video" Target="../media/media1.mp4"/><Relationship Id="rId1" Type="http://schemas.microsoft.com/office/2007/relationships/media" Target="../media/media1.mp4"/><Relationship Id="rId5" Type="http://schemas.openxmlformats.org/officeDocument/2006/relationships/image" Target="../media/image15.png"/><Relationship Id="rId4" Type="http://schemas.openxmlformats.org/officeDocument/2006/relationships/notesSlide" Target="../notesSlides/notesSlide14.xml"/></Relationships>
</file>

<file path=ppt/slides/_rels/slide15.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notesSlide" Target="../notesSlides/notesSlide15.xml"/><Relationship Id="rId1" Type="http://schemas.openxmlformats.org/officeDocument/2006/relationships/slideLayout" Target="../slideLayouts/slideLayout14.xml"/></Relationships>
</file>

<file path=ppt/slides/_rels/slide16.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notesSlide" Target="../notesSlides/notesSlide16.xml"/><Relationship Id="rId1" Type="http://schemas.openxmlformats.org/officeDocument/2006/relationships/slideLayout" Target="../slideLayouts/slideLayout15.xml"/><Relationship Id="rId5" Type="http://schemas.openxmlformats.org/officeDocument/2006/relationships/image" Target="../media/image19.jpeg"/><Relationship Id="rId4" Type="http://schemas.openxmlformats.org/officeDocument/2006/relationships/image" Target="../media/image18.svg"/></Relationships>
</file>

<file path=ppt/slides/_rels/slide17.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notesSlide" Target="../notesSlides/notesSlide17.xml"/><Relationship Id="rId1" Type="http://schemas.openxmlformats.org/officeDocument/2006/relationships/slideLayout" Target="../slideLayouts/slideLayout15.xml"/><Relationship Id="rId5" Type="http://schemas.openxmlformats.org/officeDocument/2006/relationships/image" Target="../media/image22.svg"/><Relationship Id="rId4" Type="http://schemas.openxmlformats.org/officeDocument/2006/relationships/image" Target="../media/image21.png"/></Relationships>
</file>

<file path=ppt/slides/_rels/slide18.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notesSlide" Target="../notesSlides/notesSlide18.xml"/><Relationship Id="rId1" Type="http://schemas.openxmlformats.org/officeDocument/2006/relationships/slideLayout" Target="../slideLayouts/slideLayout15.xml"/><Relationship Id="rId5" Type="http://schemas.openxmlformats.org/officeDocument/2006/relationships/image" Target="../media/image25.svg"/><Relationship Id="rId4" Type="http://schemas.openxmlformats.org/officeDocument/2006/relationships/image" Target="../media/image24.png"/></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13.xml"/></Relationships>
</file>

<file path=ppt/slides/_rels/slide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2.xml"/><Relationship Id="rId1" Type="http://schemas.openxmlformats.org/officeDocument/2006/relationships/slideLayout" Target="../slideLayouts/slideLayout5.xml"/><Relationship Id="rId5" Type="http://schemas.openxmlformats.org/officeDocument/2006/relationships/image" Target="../media/image4.png"/><Relationship Id="rId4" Type="http://schemas.openxmlformats.org/officeDocument/2006/relationships/image" Target="../media/image3.svg"/></Relationships>
</file>

<file path=ppt/slides/_rels/slide20.xml.rels><?xml version="1.0" encoding="UTF-8" standalone="yes"?>
<Relationships xmlns="http://schemas.openxmlformats.org/package/2006/relationships"><Relationship Id="rId3" Type="http://schemas.openxmlformats.org/officeDocument/2006/relationships/slideLayout" Target="../slideLayouts/slideLayout13.xml"/><Relationship Id="rId2" Type="http://schemas.openxmlformats.org/officeDocument/2006/relationships/video" Target="../media/media2.mp4"/><Relationship Id="rId1" Type="http://schemas.microsoft.com/office/2007/relationships/media" Target="../media/media2.mp4"/><Relationship Id="rId6" Type="http://schemas.openxmlformats.org/officeDocument/2006/relationships/image" Target="../media/image27.png"/><Relationship Id="rId5" Type="http://schemas.openxmlformats.org/officeDocument/2006/relationships/image" Target="../media/image26.png"/><Relationship Id="rId4" Type="http://schemas.openxmlformats.org/officeDocument/2006/relationships/notesSlide" Target="../notesSlides/notesSlide20.xml"/></Relationships>
</file>

<file path=ppt/slides/_rels/slide21.xml.rels><?xml version="1.0" encoding="UTF-8" standalone="yes"?>
<Relationships xmlns="http://schemas.openxmlformats.org/package/2006/relationships"><Relationship Id="rId8" Type="http://schemas.openxmlformats.org/officeDocument/2006/relationships/image" Target="../media/image33.svg"/><Relationship Id="rId3" Type="http://schemas.openxmlformats.org/officeDocument/2006/relationships/image" Target="../media/image28.png"/><Relationship Id="rId7" Type="http://schemas.openxmlformats.org/officeDocument/2006/relationships/image" Target="../media/image32.png"/><Relationship Id="rId2" Type="http://schemas.openxmlformats.org/officeDocument/2006/relationships/notesSlide" Target="../notesSlides/notesSlide21.xml"/><Relationship Id="rId1" Type="http://schemas.openxmlformats.org/officeDocument/2006/relationships/slideLayout" Target="../slideLayouts/slideLayout13.xml"/><Relationship Id="rId6" Type="http://schemas.openxmlformats.org/officeDocument/2006/relationships/image" Target="../media/image31.svg"/><Relationship Id="rId5" Type="http://schemas.openxmlformats.org/officeDocument/2006/relationships/image" Target="../media/image30.png"/><Relationship Id="rId4" Type="http://schemas.openxmlformats.org/officeDocument/2006/relationships/image" Target="../media/image29.svg"/></Relationships>
</file>

<file path=ppt/slides/_rels/slide22.xml.rels><?xml version="1.0" encoding="UTF-8" standalone="yes"?>
<Relationships xmlns="http://schemas.openxmlformats.org/package/2006/relationships"><Relationship Id="rId8" Type="http://schemas.openxmlformats.org/officeDocument/2006/relationships/image" Target="../media/image39.svg"/><Relationship Id="rId3" Type="http://schemas.openxmlformats.org/officeDocument/2006/relationships/image" Target="../media/image34.png"/><Relationship Id="rId7" Type="http://schemas.openxmlformats.org/officeDocument/2006/relationships/image" Target="../media/image38.png"/><Relationship Id="rId2" Type="http://schemas.openxmlformats.org/officeDocument/2006/relationships/notesSlide" Target="../notesSlides/notesSlide22.xml"/><Relationship Id="rId1" Type="http://schemas.openxmlformats.org/officeDocument/2006/relationships/slideLayout" Target="../slideLayouts/slideLayout13.xml"/><Relationship Id="rId6" Type="http://schemas.openxmlformats.org/officeDocument/2006/relationships/image" Target="../media/image37.png"/><Relationship Id="rId5" Type="http://schemas.openxmlformats.org/officeDocument/2006/relationships/image" Target="../media/image36.png"/><Relationship Id="rId4" Type="http://schemas.openxmlformats.org/officeDocument/2006/relationships/image" Target="../media/image35.png"/></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14.xml"/></Relationships>
</file>

<file path=ppt/slides/_rels/slide24.xml.rels><?xml version="1.0" encoding="UTF-8" standalone="yes"?>
<Relationships xmlns="http://schemas.openxmlformats.org/package/2006/relationships"><Relationship Id="rId8" Type="http://schemas.openxmlformats.org/officeDocument/2006/relationships/image" Target="../media/image45.png"/><Relationship Id="rId3" Type="http://schemas.openxmlformats.org/officeDocument/2006/relationships/image" Target="../media/image40.png"/><Relationship Id="rId7" Type="http://schemas.openxmlformats.org/officeDocument/2006/relationships/image" Target="../media/image44.png"/><Relationship Id="rId12" Type="http://schemas.openxmlformats.org/officeDocument/2006/relationships/image" Target="../media/image37.png"/><Relationship Id="rId2" Type="http://schemas.openxmlformats.org/officeDocument/2006/relationships/notesSlide" Target="../notesSlides/notesSlide24.xml"/><Relationship Id="rId1" Type="http://schemas.openxmlformats.org/officeDocument/2006/relationships/slideLayout" Target="../slideLayouts/slideLayout13.xml"/><Relationship Id="rId6" Type="http://schemas.openxmlformats.org/officeDocument/2006/relationships/image" Target="../media/image43.svg"/><Relationship Id="rId11" Type="http://schemas.openxmlformats.org/officeDocument/2006/relationships/image" Target="../media/image48.svg"/><Relationship Id="rId5" Type="http://schemas.openxmlformats.org/officeDocument/2006/relationships/image" Target="../media/image42.png"/><Relationship Id="rId10" Type="http://schemas.openxmlformats.org/officeDocument/2006/relationships/image" Target="../media/image47.png"/><Relationship Id="rId4" Type="http://schemas.openxmlformats.org/officeDocument/2006/relationships/image" Target="../media/image41.svg"/><Relationship Id="rId9" Type="http://schemas.openxmlformats.org/officeDocument/2006/relationships/image" Target="../media/image46.svg"/></Relationships>
</file>

<file path=ppt/slides/_rels/slide25.xml.rels><?xml version="1.0" encoding="UTF-8" standalone="yes"?>
<Relationships xmlns="http://schemas.openxmlformats.org/package/2006/relationships"><Relationship Id="rId3" Type="http://schemas.openxmlformats.org/officeDocument/2006/relationships/image" Target="../media/image49.jpeg"/><Relationship Id="rId2" Type="http://schemas.openxmlformats.org/officeDocument/2006/relationships/notesSlide" Target="../notesSlides/notesSlide25.xml"/><Relationship Id="rId1" Type="http://schemas.openxmlformats.org/officeDocument/2006/relationships/slideLayout" Target="../slideLayouts/slideLayout13.xml"/><Relationship Id="rId6" Type="http://schemas.openxmlformats.org/officeDocument/2006/relationships/image" Target="../media/image52.png"/><Relationship Id="rId5" Type="http://schemas.openxmlformats.org/officeDocument/2006/relationships/image" Target="../media/image51.jpeg"/><Relationship Id="rId4" Type="http://schemas.openxmlformats.org/officeDocument/2006/relationships/image" Target="../media/image50.jpeg"/></Relationships>
</file>

<file path=ppt/slides/_rels/slide26.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14.xml"/></Relationships>
</file>

<file path=ppt/slides/_rels/slide27.xml.rels><?xml version="1.0" encoding="UTF-8" standalone="yes"?>
<Relationships xmlns="http://schemas.openxmlformats.org/package/2006/relationships"><Relationship Id="rId3" Type="http://schemas.openxmlformats.org/officeDocument/2006/relationships/image" Target="../media/image53.png"/><Relationship Id="rId7" Type="http://schemas.openxmlformats.org/officeDocument/2006/relationships/image" Target="../media/image57.jpeg"/><Relationship Id="rId2" Type="http://schemas.openxmlformats.org/officeDocument/2006/relationships/notesSlide" Target="../notesSlides/notesSlide27.xml"/><Relationship Id="rId1" Type="http://schemas.openxmlformats.org/officeDocument/2006/relationships/slideLayout" Target="../slideLayouts/slideLayout5.xml"/><Relationship Id="rId6" Type="http://schemas.openxmlformats.org/officeDocument/2006/relationships/image" Target="../media/image56.svg"/><Relationship Id="rId5" Type="http://schemas.openxmlformats.org/officeDocument/2006/relationships/image" Target="../media/image55.png"/><Relationship Id="rId4" Type="http://schemas.openxmlformats.org/officeDocument/2006/relationships/image" Target="../media/image54.svg"/></Relationships>
</file>

<file path=ppt/slides/_rels/slide28.xml.rels><?xml version="1.0" encoding="UTF-8" standalone="yes"?>
<Relationships xmlns="http://schemas.openxmlformats.org/package/2006/relationships"><Relationship Id="rId3" Type="http://schemas.openxmlformats.org/officeDocument/2006/relationships/image" Target="../media/image58.png"/><Relationship Id="rId7" Type="http://schemas.openxmlformats.org/officeDocument/2006/relationships/image" Target="../media/image62.png"/><Relationship Id="rId2" Type="http://schemas.openxmlformats.org/officeDocument/2006/relationships/notesSlide" Target="../notesSlides/notesSlide28.xml"/><Relationship Id="rId1" Type="http://schemas.openxmlformats.org/officeDocument/2006/relationships/slideLayout" Target="../slideLayouts/slideLayout5.xml"/><Relationship Id="rId6" Type="http://schemas.openxmlformats.org/officeDocument/2006/relationships/image" Target="../media/image61.png"/><Relationship Id="rId5" Type="http://schemas.openxmlformats.org/officeDocument/2006/relationships/image" Target="../media/image60.png"/><Relationship Id="rId4" Type="http://schemas.openxmlformats.org/officeDocument/2006/relationships/image" Target="../media/image59.png"/></Relationships>
</file>

<file path=ppt/slides/_rels/slide29.xml.rels><?xml version="1.0" encoding="UTF-8" standalone="yes"?>
<Relationships xmlns="http://schemas.openxmlformats.org/package/2006/relationships"><Relationship Id="rId3" Type="http://schemas.openxmlformats.org/officeDocument/2006/relationships/image" Target="../media/image63.png"/><Relationship Id="rId2" Type="http://schemas.openxmlformats.org/officeDocument/2006/relationships/notesSlide" Target="../notesSlides/notesSlide29.xml"/><Relationship Id="rId1" Type="http://schemas.openxmlformats.org/officeDocument/2006/relationships/slideLayout" Target="../slideLayouts/slideLayout5.xml"/><Relationship Id="rId5" Type="http://schemas.openxmlformats.org/officeDocument/2006/relationships/image" Target="../media/image65.png"/><Relationship Id="rId4" Type="http://schemas.openxmlformats.org/officeDocument/2006/relationships/image" Target="../media/image64.svg"/></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14.xml"/></Relationships>
</file>

<file path=ppt/slides/_rels/slide30.xml.rels><?xml version="1.0" encoding="UTF-8" standalone="yes"?>
<Relationships xmlns="http://schemas.openxmlformats.org/package/2006/relationships"><Relationship Id="rId3" Type="http://schemas.openxmlformats.org/officeDocument/2006/relationships/image" Target="../media/image63.png"/><Relationship Id="rId2" Type="http://schemas.openxmlformats.org/officeDocument/2006/relationships/notesSlide" Target="../notesSlides/notesSlide30.xml"/><Relationship Id="rId1" Type="http://schemas.openxmlformats.org/officeDocument/2006/relationships/slideLayout" Target="../slideLayouts/slideLayout5.xml"/><Relationship Id="rId4" Type="http://schemas.openxmlformats.org/officeDocument/2006/relationships/image" Target="../media/image64.svg"/></Relationships>
</file>

<file path=ppt/slides/_rels/slide31.xml.rels><?xml version="1.0" encoding="UTF-8" standalone="yes"?>
<Relationships xmlns="http://schemas.openxmlformats.org/package/2006/relationships"><Relationship Id="rId3" Type="http://schemas.openxmlformats.org/officeDocument/2006/relationships/image" Target="../media/image66.png"/><Relationship Id="rId2" Type="http://schemas.openxmlformats.org/officeDocument/2006/relationships/notesSlide" Target="../notesSlides/notesSlide31.xml"/><Relationship Id="rId1" Type="http://schemas.openxmlformats.org/officeDocument/2006/relationships/slideLayout" Target="../slideLayouts/slideLayout16.xml"/><Relationship Id="rId4" Type="http://schemas.openxmlformats.org/officeDocument/2006/relationships/image" Target="../media/image67.png"/></Relationships>
</file>

<file path=ppt/slides/_rels/slide32.xml.rels><?xml version="1.0" encoding="UTF-8" standalone="yes"?>
<Relationships xmlns="http://schemas.openxmlformats.org/package/2006/relationships"><Relationship Id="rId3" Type="http://schemas.openxmlformats.org/officeDocument/2006/relationships/image" Target="../media/image66.png"/><Relationship Id="rId2" Type="http://schemas.openxmlformats.org/officeDocument/2006/relationships/notesSlide" Target="../notesSlides/notesSlide32.xml"/><Relationship Id="rId1" Type="http://schemas.openxmlformats.org/officeDocument/2006/relationships/slideLayout" Target="../slideLayouts/slideLayout16.xml"/><Relationship Id="rId4" Type="http://schemas.openxmlformats.org/officeDocument/2006/relationships/image" Target="../media/image68.png"/></Relationships>
</file>

<file path=ppt/slides/_rels/slide33.xml.rels><?xml version="1.0" encoding="UTF-8" standalone="yes"?>
<Relationships xmlns="http://schemas.openxmlformats.org/package/2006/relationships"><Relationship Id="rId8" Type="http://schemas.openxmlformats.org/officeDocument/2006/relationships/slide" Target="slide36.xml"/><Relationship Id="rId13" Type="http://schemas.openxmlformats.org/officeDocument/2006/relationships/image" Target="../media/image73.png"/><Relationship Id="rId3" Type="http://schemas.openxmlformats.org/officeDocument/2006/relationships/image" Target="../media/image66.png"/><Relationship Id="rId7" Type="http://schemas.openxmlformats.org/officeDocument/2006/relationships/image" Target="../media/image70.png"/><Relationship Id="rId12" Type="http://schemas.openxmlformats.org/officeDocument/2006/relationships/slide" Target="slide34.xml"/><Relationship Id="rId2" Type="http://schemas.openxmlformats.org/officeDocument/2006/relationships/notesSlide" Target="../notesSlides/notesSlide33.xml"/><Relationship Id="rId1" Type="http://schemas.openxmlformats.org/officeDocument/2006/relationships/slideLayout" Target="../slideLayouts/slideLayout16.xml"/><Relationship Id="rId6" Type="http://schemas.openxmlformats.org/officeDocument/2006/relationships/slide" Target="slide38.xml"/><Relationship Id="rId11" Type="http://schemas.openxmlformats.org/officeDocument/2006/relationships/image" Target="../media/image72.png"/><Relationship Id="rId5" Type="http://schemas.openxmlformats.org/officeDocument/2006/relationships/image" Target="../media/image69.png"/><Relationship Id="rId15" Type="http://schemas.openxmlformats.org/officeDocument/2006/relationships/image" Target="../media/image74.png"/><Relationship Id="rId10" Type="http://schemas.openxmlformats.org/officeDocument/2006/relationships/slide" Target="slide37.xml"/><Relationship Id="rId4" Type="http://schemas.openxmlformats.org/officeDocument/2006/relationships/slide" Target="slide35.xml"/><Relationship Id="rId9" Type="http://schemas.openxmlformats.org/officeDocument/2006/relationships/image" Target="../media/image71.png"/><Relationship Id="rId14" Type="http://schemas.openxmlformats.org/officeDocument/2006/relationships/slide" Target="slide39.xml"/></Relationships>
</file>

<file path=ppt/slides/_rels/slide34.xml.rels><?xml version="1.0" encoding="UTF-8" standalone="yes"?>
<Relationships xmlns="http://schemas.openxmlformats.org/package/2006/relationships"><Relationship Id="rId3" Type="http://schemas.openxmlformats.org/officeDocument/2006/relationships/image" Target="../media/image66.png"/><Relationship Id="rId2" Type="http://schemas.openxmlformats.org/officeDocument/2006/relationships/notesSlide" Target="../notesSlides/notesSlide34.xml"/><Relationship Id="rId1" Type="http://schemas.openxmlformats.org/officeDocument/2006/relationships/slideLayout" Target="../slideLayouts/slideLayout16.xml"/><Relationship Id="rId5" Type="http://schemas.openxmlformats.org/officeDocument/2006/relationships/image" Target="../media/image73.png"/><Relationship Id="rId4" Type="http://schemas.openxmlformats.org/officeDocument/2006/relationships/slide" Target="slide33.xml"/></Relationships>
</file>

<file path=ppt/slides/_rels/slide35.xml.rels><?xml version="1.0" encoding="UTF-8" standalone="yes"?>
<Relationships xmlns="http://schemas.openxmlformats.org/package/2006/relationships"><Relationship Id="rId3" Type="http://schemas.openxmlformats.org/officeDocument/2006/relationships/image" Target="../media/image66.png"/><Relationship Id="rId2" Type="http://schemas.openxmlformats.org/officeDocument/2006/relationships/notesSlide" Target="../notesSlides/notesSlide35.xml"/><Relationship Id="rId1" Type="http://schemas.openxmlformats.org/officeDocument/2006/relationships/slideLayout" Target="../slideLayouts/slideLayout16.xml"/><Relationship Id="rId5" Type="http://schemas.openxmlformats.org/officeDocument/2006/relationships/image" Target="../media/image69.png"/><Relationship Id="rId4" Type="http://schemas.openxmlformats.org/officeDocument/2006/relationships/slide" Target="slide33.xml"/></Relationships>
</file>

<file path=ppt/slides/_rels/slide36.xml.rels><?xml version="1.0" encoding="UTF-8" standalone="yes"?>
<Relationships xmlns="http://schemas.openxmlformats.org/package/2006/relationships"><Relationship Id="rId3" Type="http://schemas.openxmlformats.org/officeDocument/2006/relationships/image" Target="../media/image66.png"/><Relationship Id="rId2" Type="http://schemas.openxmlformats.org/officeDocument/2006/relationships/notesSlide" Target="../notesSlides/notesSlide36.xml"/><Relationship Id="rId1" Type="http://schemas.openxmlformats.org/officeDocument/2006/relationships/slideLayout" Target="../slideLayouts/slideLayout16.xml"/><Relationship Id="rId5" Type="http://schemas.openxmlformats.org/officeDocument/2006/relationships/image" Target="../media/image71.png"/><Relationship Id="rId4" Type="http://schemas.openxmlformats.org/officeDocument/2006/relationships/slide" Target="slide33.xml"/></Relationships>
</file>

<file path=ppt/slides/_rels/slide37.xml.rels><?xml version="1.0" encoding="UTF-8" standalone="yes"?>
<Relationships xmlns="http://schemas.openxmlformats.org/package/2006/relationships"><Relationship Id="rId3" Type="http://schemas.openxmlformats.org/officeDocument/2006/relationships/image" Target="../media/image66.png"/><Relationship Id="rId2" Type="http://schemas.openxmlformats.org/officeDocument/2006/relationships/notesSlide" Target="../notesSlides/notesSlide37.xml"/><Relationship Id="rId1" Type="http://schemas.openxmlformats.org/officeDocument/2006/relationships/slideLayout" Target="../slideLayouts/slideLayout16.xml"/><Relationship Id="rId5" Type="http://schemas.openxmlformats.org/officeDocument/2006/relationships/image" Target="../media/image72.png"/><Relationship Id="rId4" Type="http://schemas.openxmlformats.org/officeDocument/2006/relationships/slide" Target="slide33.xml"/></Relationships>
</file>

<file path=ppt/slides/_rels/slide38.xml.rels><?xml version="1.0" encoding="UTF-8" standalone="yes"?>
<Relationships xmlns="http://schemas.openxmlformats.org/package/2006/relationships"><Relationship Id="rId3" Type="http://schemas.openxmlformats.org/officeDocument/2006/relationships/image" Target="../media/image66.png"/><Relationship Id="rId2" Type="http://schemas.openxmlformats.org/officeDocument/2006/relationships/notesSlide" Target="../notesSlides/notesSlide38.xml"/><Relationship Id="rId1" Type="http://schemas.openxmlformats.org/officeDocument/2006/relationships/slideLayout" Target="../slideLayouts/slideLayout16.xml"/><Relationship Id="rId5" Type="http://schemas.openxmlformats.org/officeDocument/2006/relationships/image" Target="../media/image70.png"/><Relationship Id="rId4" Type="http://schemas.openxmlformats.org/officeDocument/2006/relationships/slide" Target="slide33.xml"/></Relationships>
</file>

<file path=ppt/slides/_rels/slide39.xml.rels><?xml version="1.0" encoding="UTF-8" standalone="yes"?>
<Relationships xmlns="http://schemas.openxmlformats.org/package/2006/relationships"><Relationship Id="rId2" Type="http://schemas.openxmlformats.org/officeDocument/2006/relationships/notesSlide" Target="../notesSlides/notesSlide39.xml"/><Relationship Id="rId1" Type="http://schemas.openxmlformats.org/officeDocument/2006/relationships/slideLayout" Target="../slideLayouts/slideLayout5.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13.xml"/></Relationships>
</file>

<file path=ppt/slides/_rels/slide40.xml.rels><?xml version="1.0" encoding="UTF-8" standalone="yes"?>
<Relationships xmlns="http://schemas.openxmlformats.org/package/2006/relationships"><Relationship Id="rId3" Type="http://schemas.openxmlformats.org/officeDocument/2006/relationships/image" Target="../media/image75.png"/><Relationship Id="rId2" Type="http://schemas.openxmlformats.org/officeDocument/2006/relationships/notesSlide" Target="../notesSlides/notesSlide40.xml"/><Relationship Id="rId1" Type="http://schemas.openxmlformats.org/officeDocument/2006/relationships/slideLayout" Target="../slideLayouts/slideLayout5.xml"/><Relationship Id="rId5" Type="http://schemas.openxmlformats.org/officeDocument/2006/relationships/image" Target="../media/image680.png"/><Relationship Id="rId4" Type="http://schemas.openxmlformats.org/officeDocument/2006/relationships/image" Target="../media/image76.svg"/></Relationships>
</file>

<file path=ppt/slides/_rels/slide41.xml.rels><?xml version="1.0" encoding="UTF-8" standalone="yes"?>
<Relationships xmlns="http://schemas.openxmlformats.org/package/2006/relationships"><Relationship Id="rId2" Type="http://schemas.openxmlformats.org/officeDocument/2006/relationships/notesSlide" Target="../notesSlides/notesSlide41.xml"/><Relationship Id="rId1" Type="http://schemas.openxmlformats.org/officeDocument/2006/relationships/slideLayout" Target="../slideLayouts/slideLayout15.xml"/></Relationships>
</file>

<file path=ppt/slides/_rels/slide42.xml.rels><?xml version="1.0" encoding="UTF-8" standalone="yes"?>
<Relationships xmlns="http://schemas.openxmlformats.org/package/2006/relationships"><Relationship Id="rId2" Type="http://schemas.openxmlformats.org/officeDocument/2006/relationships/notesSlide" Target="../notesSlides/notesSlide42.xml"/><Relationship Id="rId1" Type="http://schemas.openxmlformats.org/officeDocument/2006/relationships/slideLayout" Target="../slideLayouts/slideLayout1.xm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14.xml"/></Relationships>
</file>

<file path=ppt/slides/_rels/slide6.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6.xml"/><Relationship Id="rId1" Type="http://schemas.openxmlformats.org/officeDocument/2006/relationships/slideLayout" Target="../slideLayouts/slideLayout13.xml"/><Relationship Id="rId6" Type="http://schemas.openxmlformats.org/officeDocument/2006/relationships/image" Target="../media/image8.png"/><Relationship Id="rId5" Type="http://schemas.openxmlformats.org/officeDocument/2006/relationships/image" Target="../media/image7.svg"/><Relationship Id="rId4" Type="http://schemas.openxmlformats.org/officeDocument/2006/relationships/image" Target="../media/image6.png"/></Relationships>
</file>

<file path=ppt/slides/_rels/slide7.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notesSlide" Target="../notesSlides/notesSlide7.xml"/><Relationship Id="rId1" Type="http://schemas.openxmlformats.org/officeDocument/2006/relationships/slideLayout" Target="../slideLayouts/slideLayout13.xml"/></Relationships>
</file>

<file path=ppt/slides/_rels/slide8.xml.rels><?xml version="1.0" encoding="UTF-8" standalone="yes"?>
<Relationships xmlns="http://schemas.openxmlformats.org/package/2006/relationships"><Relationship Id="rId3" Type="http://schemas.openxmlformats.org/officeDocument/2006/relationships/oleObject" Target="../embeddings/oleObject1.bin"/><Relationship Id="rId2" Type="http://schemas.openxmlformats.org/officeDocument/2006/relationships/notesSlide" Target="../notesSlides/notesSlide8.xml"/><Relationship Id="rId1" Type="http://schemas.openxmlformats.org/officeDocument/2006/relationships/slideLayout" Target="../slideLayouts/slideLayout13.xml"/><Relationship Id="rId4" Type="http://schemas.openxmlformats.org/officeDocument/2006/relationships/image" Target="../media/image10.emf"/></Relationships>
</file>

<file path=ppt/slides/_rels/slide9.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notesSlide" Target="../notesSlides/notesSlide9.xml"/><Relationship Id="rId1" Type="http://schemas.openxmlformats.org/officeDocument/2006/relationships/slideLayout" Target="../slideLayouts/slideLayout5.xml"/><Relationship Id="rId4" Type="http://schemas.openxmlformats.org/officeDocument/2006/relationships/image" Target="../media/image12.svg"/></Relationships>
</file>

<file path=ppt/slides/slide1.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137"/>
        <p:cNvGrpSpPr/>
        <p:nvPr/>
      </p:nvGrpSpPr>
      <p:grpSpPr>
        <a:xfrm>
          <a:off x="0" y="0"/>
          <a:ext cx="0" cy="0"/>
          <a:chOff x="0" y="0"/>
          <a:chExt cx="0" cy="0"/>
        </a:xfrm>
      </p:grpSpPr>
      <p:sp>
        <p:nvSpPr>
          <p:cNvPr id="138" name="Google Shape;138;p20"/>
          <p:cNvSpPr txBox="1">
            <a:spLocks noGrp="1"/>
          </p:cNvSpPr>
          <p:nvPr>
            <p:ph type="ctrTitle"/>
          </p:nvPr>
        </p:nvSpPr>
        <p:spPr>
          <a:xfrm>
            <a:off x="0" y="4033599"/>
            <a:ext cx="5629226" cy="1557900"/>
          </a:xfrm>
          <a:prstGeom prst="rect">
            <a:avLst/>
          </a:prstGeom>
        </p:spPr>
        <p:txBody>
          <a:bodyPr spcFirstLastPara="1" wrap="square" lIns="91425" tIns="91425" rIns="91425" bIns="91425" anchor="b" anchorCtr="0">
            <a:noAutofit/>
          </a:bodyPr>
          <a:lstStyle/>
          <a:p>
            <a:pPr algn="ctr">
              <a:lnSpc>
                <a:spcPct val="150000"/>
              </a:lnSpc>
            </a:pPr>
            <a:r>
              <a:rPr lang="vi-VN" sz="4000" b="1">
                <a:solidFill>
                  <a:srgbClr val="DB3349"/>
                </a:solidFill>
                <a:latin typeface="Arial" panose="020B0604020202020204" pitchFamily="34" charset="0"/>
                <a:cs typeface="Arial" panose="020B0604020202020204" pitchFamily="34" charset="0"/>
              </a:rPr>
              <a:t>CHÀO MỪNG CÁC EM </a:t>
            </a:r>
            <a:br>
              <a:rPr lang="vi-VN" sz="4000" b="1">
                <a:solidFill>
                  <a:srgbClr val="DB3349"/>
                </a:solidFill>
                <a:latin typeface="Arial" panose="020B0604020202020204" pitchFamily="34" charset="0"/>
                <a:cs typeface="Arial" panose="020B0604020202020204" pitchFamily="34" charset="0"/>
              </a:rPr>
            </a:br>
            <a:r>
              <a:rPr lang="vi-VN" sz="4000" b="1">
                <a:solidFill>
                  <a:srgbClr val="DB3349"/>
                </a:solidFill>
                <a:latin typeface="Arial" panose="020B0604020202020204" pitchFamily="34" charset="0"/>
                <a:cs typeface="Arial" panose="020B0604020202020204" pitchFamily="34" charset="0"/>
              </a:rPr>
              <a:t>ĐẾN VỚI BÀI HỌC</a:t>
            </a:r>
            <a:r>
              <a:rPr lang="en-US" sz="4000" b="1">
                <a:solidFill>
                  <a:srgbClr val="DB3349"/>
                </a:solidFill>
                <a:latin typeface="Arial" panose="020B0604020202020204" pitchFamily="34" charset="0"/>
                <a:cs typeface="Arial" panose="020B0604020202020204" pitchFamily="34" charset="0"/>
              </a:rPr>
              <a:t> HÔM NAY</a:t>
            </a:r>
            <a:r>
              <a:rPr lang="vi-VN" sz="4000" b="1">
                <a:solidFill>
                  <a:srgbClr val="DB3349"/>
                </a:solidFill>
                <a:latin typeface="Arial" panose="020B0604020202020204" pitchFamily="34" charset="0"/>
                <a:cs typeface="Arial" panose="020B0604020202020204" pitchFamily="34" charset="0"/>
              </a:rPr>
              <a:t>!</a:t>
            </a:r>
            <a:br>
              <a:rPr lang="en-US" sz="4000" b="1">
                <a:solidFill>
                  <a:srgbClr val="DB3349"/>
                </a:solidFill>
                <a:latin typeface="Arial" panose="020B0604020202020204" pitchFamily="34" charset="0"/>
                <a:cs typeface="Arial" panose="020B0604020202020204" pitchFamily="34" charset="0"/>
              </a:rPr>
            </a:br>
            <a:endParaRPr sz="4000"/>
          </a:p>
        </p:txBody>
      </p:sp>
      <p:sp>
        <p:nvSpPr>
          <p:cNvPr id="141" name="Google Shape;141;p20"/>
          <p:cNvSpPr/>
          <p:nvPr/>
        </p:nvSpPr>
        <p:spPr>
          <a:xfrm>
            <a:off x="5986342" y="1520461"/>
            <a:ext cx="2155200" cy="2155200"/>
          </a:xfrm>
          <a:prstGeom prst="ellipse">
            <a:avLst/>
          </a:prstGeom>
          <a:noFill/>
          <a:ln w="9525" cap="flat" cmpd="sng">
            <a:solidFill>
              <a:schemeClr val="dk1"/>
            </a:solidFill>
            <a:prstDash val="dash"/>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Montserrat Medium"/>
              <a:ea typeface="Montserrat Medium"/>
              <a:cs typeface="Montserrat Medium"/>
              <a:sym typeface="Montserrat Medium"/>
            </a:endParaRPr>
          </a:p>
        </p:txBody>
      </p:sp>
      <p:grpSp>
        <p:nvGrpSpPr>
          <p:cNvPr id="142" name="Google Shape;142;p20"/>
          <p:cNvGrpSpPr/>
          <p:nvPr/>
        </p:nvGrpSpPr>
        <p:grpSpPr>
          <a:xfrm>
            <a:off x="6839813" y="3480971"/>
            <a:ext cx="448259" cy="448865"/>
            <a:chOff x="5449349" y="3360422"/>
            <a:chExt cx="448258" cy="448865"/>
          </a:xfrm>
        </p:grpSpPr>
        <p:sp>
          <p:nvSpPr>
            <p:cNvPr id="143" name="Google Shape;143;p20"/>
            <p:cNvSpPr/>
            <p:nvPr/>
          </p:nvSpPr>
          <p:spPr>
            <a:xfrm>
              <a:off x="5455917" y="3366987"/>
              <a:ext cx="435122" cy="435735"/>
            </a:xfrm>
            <a:custGeom>
              <a:avLst/>
              <a:gdLst/>
              <a:ahLst/>
              <a:cxnLst/>
              <a:rect l="l" t="t" r="r" b="b"/>
              <a:pathLst>
                <a:path w="580163" h="580980" extrusionOk="0">
                  <a:moveTo>
                    <a:pt x="536712" y="580981"/>
                  </a:moveTo>
                  <a:lnTo>
                    <a:pt x="43451" y="580981"/>
                  </a:lnTo>
                  <a:cubicBezTo>
                    <a:pt x="19452" y="580981"/>
                    <a:pt x="0" y="561525"/>
                    <a:pt x="0" y="537525"/>
                  </a:cubicBezTo>
                  <a:lnTo>
                    <a:pt x="0" y="43456"/>
                  </a:lnTo>
                  <a:cubicBezTo>
                    <a:pt x="0" y="19456"/>
                    <a:pt x="19452" y="0"/>
                    <a:pt x="43451" y="0"/>
                  </a:cubicBezTo>
                  <a:lnTo>
                    <a:pt x="536712" y="0"/>
                  </a:lnTo>
                  <a:cubicBezTo>
                    <a:pt x="560712" y="0"/>
                    <a:pt x="580163" y="19456"/>
                    <a:pt x="580163" y="43456"/>
                  </a:cubicBezTo>
                  <a:lnTo>
                    <a:pt x="580163" y="537525"/>
                  </a:lnTo>
                  <a:cubicBezTo>
                    <a:pt x="580163" y="561525"/>
                    <a:pt x="560707" y="580981"/>
                    <a:pt x="536712" y="580981"/>
                  </a:cubicBezTo>
                  <a:close/>
                </a:path>
              </a:pathLst>
            </a:custGeom>
            <a:solidFill>
              <a:schemeClr val="accent5"/>
            </a:soli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44" name="Google Shape;144;p20"/>
            <p:cNvSpPr/>
            <p:nvPr/>
          </p:nvSpPr>
          <p:spPr>
            <a:xfrm>
              <a:off x="5455917" y="3366987"/>
              <a:ext cx="435122" cy="300553"/>
            </a:xfrm>
            <a:custGeom>
              <a:avLst/>
              <a:gdLst/>
              <a:ahLst/>
              <a:cxnLst/>
              <a:rect l="l" t="t" r="r" b="b"/>
              <a:pathLst>
                <a:path w="580163" h="400738" extrusionOk="0">
                  <a:moveTo>
                    <a:pt x="198424" y="207986"/>
                  </a:moveTo>
                  <a:lnTo>
                    <a:pt x="272705" y="282262"/>
                  </a:lnTo>
                  <a:lnTo>
                    <a:pt x="428596" y="126371"/>
                  </a:lnTo>
                  <a:cubicBezTo>
                    <a:pt x="437715" y="117253"/>
                    <a:pt x="452500" y="117253"/>
                    <a:pt x="461614" y="126371"/>
                  </a:cubicBezTo>
                  <a:lnTo>
                    <a:pt x="580163" y="244921"/>
                  </a:lnTo>
                  <a:lnTo>
                    <a:pt x="580163" y="43456"/>
                  </a:lnTo>
                  <a:cubicBezTo>
                    <a:pt x="580163" y="19456"/>
                    <a:pt x="560712" y="0"/>
                    <a:pt x="536712" y="0"/>
                  </a:cubicBezTo>
                  <a:lnTo>
                    <a:pt x="43451" y="0"/>
                  </a:lnTo>
                  <a:cubicBezTo>
                    <a:pt x="19452" y="0"/>
                    <a:pt x="0" y="19456"/>
                    <a:pt x="0" y="43456"/>
                  </a:cubicBezTo>
                  <a:lnTo>
                    <a:pt x="0" y="400739"/>
                  </a:lnTo>
                  <a:lnTo>
                    <a:pt x="164101" y="209406"/>
                  </a:lnTo>
                  <a:cubicBezTo>
                    <a:pt x="172927" y="198986"/>
                    <a:pt x="188771" y="198328"/>
                    <a:pt x="198424" y="207986"/>
                  </a:cubicBezTo>
                  <a:close/>
                  <a:moveTo>
                    <a:pt x="135001" y="108349"/>
                  </a:moveTo>
                  <a:cubicBezTo>
                    <a:pt x="135001" y="83381"/>
                    <a:pt x="155238" y="63140"/>
                    <a:pt x="180210" y="63140"/>
                  </a:cubicBezTo>
                  <a:cubicBezTo>
                    <a:pt x="205177" y="63140"/>
                    <a:pt x="225419" y="83381"/>
                    <a:pt x="225419" y="108349"/>
                  </a:cubicBezTo>
                  <a:cubicBezTo>
                    <a:pt x="225419" y="133316"/>
                    <a:pt x="205177" y="153558"/>
                    <a:pt x="180210" y="153558"/>
                  </a:cubicBezTo>
                  <a:cubicBezTo>
                    <a:pt x="155238" y="153558"/>
                    <a:pt x="135001" y="133316"/>
                    <a:pt x="135001" y="108349"/>
                  </a:cubicBezTo>
                  <a:close/>
                </a:path>
              </a:pathLst>
            </a:custGeom>
            <a:solidFill>
              <a:schemeClr val="lt1"/>
            </a:soli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45" name="Google Shape;145;p20"/>
            <p:cNvSpPr/>
            <p:nvPr/>
          </p:nvSpPr>
          <p:spPr>
            <a:xfrm>
              <a:off x="5660447" y="3456636"/>
              <a:ext cx="230593" cy="246849"/>
            </a:xfrm>
            <a:custGeom>
              <a:avLst/>
              <a:gdLst/>
              <a:ahLst/>
              <a:cxnLst/>
              <a:rect l="l" t="t" r="r" b="b"/>
              <a:pathLst>
                <a:path w="307457" h="329132" extrusionOk="0">
                  <a:moveTo>
                    <a:pt x="155891" y="6839"/>
                  </a:moveTo>
                  <a:lnTo>
                    <a:pt x="0" y="162734"/>
                  </a:lnTo>
                  <a:lnTo>
                    <a:pt x="166402" y="329132"/>
                  </a:lnTo>
                  <a:lnTo>
                    <a:pt x="307458" y="329132"/>
                  </a:lnTo>
                  <a:lnTo>
                    <a:pt x="307458" y="125388"/>
                  </a:lnTo>
                  <a:lnTo>
                    <a:pt x="188908" y="6839"/>
                  </a:lnTo>
                  <a:cubicBezTo>
                    <a:pt x="179795" y="-2280"/>
                    <a:pt x="165009" y="-2280"/>
                    <a:pt x="155891" y="6839"/>
                  </a:cubicBezTo>
                  <a:close/>
                </a:path>
              </a:pathLst>
            </a:custGeom>
            <a:solidFill>
              <a:schemeClr val="lt2"/>
            </a:soli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46" name="Google Shape;146;p20"/>
            <p:cNvSpPr/>
            <p:nvPr/>
          </p:nvSpPr>
          <p:spPr>
            <a:xfrm>
              <a:off x="5455917" y="3517845"/>
              <a:ext cx="329330" cy="185639"/>
            </a:xfrm>
            <a:custGeom>
              <a:avLst/>
              <a:gdLst/>
              <a:ahLst/>
              <a:cxnLst/>
              <a:rect l="l" t="t" r="r" b="b"/>
              <a:pathLst>
                <a:path w="439107" h="247519" extrusionOk="0">
                  <a:moveTo>
                    <a:pt x="198424" y="6841"/>
                  </a:moveTo>
                  <a:cubicBezTo>
                    <a:pt x="188771" y="-2817"/>
                    <a:pt x="172927" y="-2164"/>
                    <a:pt x="164101" y="8261"/>
                  </a:cubicBezTo>
                  <a:lnTo>
                    <a:pt x="0" y="199594"/>
                  </a:lnTo>
                  <a:lnTo>
                    <a:pt x="0" y="247519"/>
                  </a:lnTo>
                  <a:lnTo>
                    <a:pt x="439108" y="247519"/>
                  </a:lnTo>
                  <a:close/>
                </a:path>
              </a:pathLst>
            </a:custGeom>
            <a:solidFill>
              <a:schemeClr val="dk2"/>
            </a:soli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47" name="Google Shape;147;p20"/>
            <p:cNvSpPr/>
            <p:nvPr/>
          </p:nvSpPr>
          <p:spPr>
            <a:xfrm>
              <a:off x="5557165" y="3414342"/>
              <a:ext cx="67817" cy="67813"/>
            </a:xfrm>
            <a:custGeom>
              <a:avLst/>
              <a:gdLst/>
              <a:ahLst/>
              <a:cxnLst/>
              <a:rect l="l" t="t" r="r" b="b"/>
              <a:pathLst>
                <a:path w="90422" h="90417" extrusionOk="0">
                  <a:moveTo>
                    <a:pt x="90422" y="45209"/>
                  </a:moveTo>
                  <a:cubicBezTo>
                    <a:pt x="90422" y="70176"/>
                    <a:pt x="70181" y="90418"/>
                    <a:pt x="45209" y="90418"/>
                  </a:cubicBezTo>
                  <a:cubicBezTo>
                    <a:pt x="20241" y="90418"/>
                    <a:pt x="0" y="70176"/>
                    <a:pt x="0" y="45209"/>
                  </a:cubicBezTo>
                  <a:cubicBezTo>
                    <a:pt x="0" y="20241"/>
                    <a:pt x="20241" y="0"/>
                    <a:pt x="45209" y="0"/>
                  </a:cubicBezTo>
                  <a:cubicBezTo>
                    <a:pt x="70181" y="0"/>
                    <a:pt x="90422" y="20241"/>
                    <a:pt x="90422" y="45209"/>
                  </a:cubicBezTo>
                  <a:close/>
                </a:path>
              </a:pathLst>
            </a:custGeom>
            <a:solidFill>
              <a:schemeClr val="accent6"/>
            </a:soli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48" name="Google Shape;148;p20"/>
            <p:cNvSpPr/>
            <p:nvPr/>
          </p:nvSpPr>
          <p:spPr>
            <a:xfrm>
              <a:off x="5449349" y="3360422"/>
              <a:ext cx="448258" cy="448865"/>
            </a:xfrm>
            <a:custGeom>
              <a:avLst/>
              <a:gdLst/>
              <a:ahLst/>
              <a:cxnLst/>
              <a:rect l="l" t="t" r="r" b="b"/>
              <a:pathLst>
                <a:path w="597678" h="598487" extrusionOk="0">
                  <a:moveTo>
                    <a:pt x="545470" y="0"/>
                  </a:moveTo>
                  <a:lnTo>
                    <a:pt x="52204" y="0"/>
                  </a:lnTo>
                  <a:cubicBezTo>
                    <a:pt x="23419" y="0"/>
                    <a:pt x="0" y="23419"/>
                    <a:pt x="0" y="52209"/>
                  </a:cubicBezTo>
                  <a:lnTo>
                    <a:pt x="0" y="104299"/>
                  </a:lnTo>
                  <a:cubicBezTo>
                    <a:pt x="0" y="115595"/>
                    <a:pt x="17511" y="115595"/>
                    <a:pt x="17511" y="104299"/>
                  </a:cubicBezTo>
                  <a:lnTo>
                    <a:pt x="17511" y="52209"/>
                  </a:lnTo>
                  <a:cubicBezTo>
                    <a:pt x="17511" y="33077"/>
                    <a:pt x="33077" y="17511"/>
                    <a:pt x="52204" y="17511"/>
                  </a:cubicBezTo>
                  <a:lnTo>
                    <a:pt x="545470" y="17511"/>
                  </a:lnTo>
                  <a:cubicBezTo>
                    <a:pt x="564602" y="17511"/>
                    <a:pt x="580168" y="33077"/>
                    <a:pt x="580168" y="52209"/>
                  </a:cubicBezTo>
                  <a:lnTo>
                    <a:pt x="580168" y="448664"/>
                  </a:lnTo>
                  <a:lnTo>
                    <a:pt x="17511" y="448664"/>
                  </a:lnTo>
                  <a:lnTo>
                    <a:pt x="17511" y="156827"/>
                  </a:lnTo>
                  <a:cubicBezTo>
                    <a:pt x="17511" y="145535"/>
                    <a:pt x="0" y="145535"/>
                    <a:pt x="0" y="156827"/>
                  </a:cubicBezTo>
                  <a:lnTo>
                    <a:pt x="0" y="546278"/>
                  </a:lnTo>
                  <a:cubicBezTo>
                    <a:pt x="0" y="575068"/>
                    <a:pt x="23419" y="598487"/>
                    <a:pt x="52209" y="598487"/>
                  </a:cubicBezTo>
                  <a:lnTo>
                    <a:pt x="545470" y="598487"/>
                  </a:lnTo>
                  <a:cubicBezTo>
                    <a:pt x="574259" y="598487"/>
                    <a:pt x="597679" y="575068"/>
                    <a:pt x="597679" y="546278"/>
                  </a:cubicBezTo>
                  <a:lnTo>
                    <a:pt x="597679" y="52209"/>
                  </a:lnTo>
                  <a:cubicBezTo>
                    <a:pt x="597674" y="23419"/>
                    <a:pt x="574255" y="0"/>
                    <a:pt x="545470" y="0"/>
                  </a:cubicBezTo>
                  <a:close/>
                  <a:moveTo>
                    <a:pt x="580168" y="546278"/>
                  </a:moveTo>
                  <a:cubicBezTo>
                    <a:pt x="580168" y="565415"/>
                    <a:pt x="564602" y="580976"/>
                    <a:pt x="545470" y="580976"/>
                  </a:cubicBezTo>
                  <a:lnTo>
                    <a:pt x="52204" y="580976"/>
                  </a:lnTo>
                  <a:cubicBezTo>
                    <a:pt x="33077" y="580976"/>
                    <a:pt x="17511" y="565415"/>
                    <a:pt x="17511" y="546278"/>
                  </a:cubicBezTo>
                  <a:lnTo>
                    <a:pt x="17511" y="466175"/>
                  </a:lnTo>
                  <a:lnTo>
                    <a:pt x="580163" y="466175"/>
                  </a:lnTo>
                  <a:lnTo>
                    <a:pt x="580163" y="546278"/>
                  </a:lnTo>
                  <a:close/>
                </a:path>
              </a:pathLst>
            </a:custGeom>
            <a:solidFill>
              <a:schemeClr val="dk1"/>
            </a:soli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grpSp>
          <p:nvGrpSpPr>
            <p:cNvPr id="149" name="Google Shape;149;p20"/>
            <p:cNvGrpSpPr/>
            <p:nvPr/>
          </p:nvGrpSpPr>
          <p:grpSpPr>
            <a:xfrm>
              <a:off x="5713090" y="3765209"/>
              <a:ext cx="130895" cy="13129"/>
              <a:chOff x="7573703" y="4859295"/>
              <a:chExt cx="174527" cy="17506"/>
            </a:xfrm>
          </p:grpSpPr>
          <p:sp>
            <p:nvSpPr>
              <p:cNvPr id="150" name="Google Shape;150;p20"/>
              <p:cNvSpPr/>
              <p:nvPr/>
            </p:nvSpPr>
            <p:spPr>
              <a:xfrm>
                <a:off x="7637907" y="4859295"/>
                <a:ext cx="110323" cy="17506"/>
              </a:xfrm>
              <a:custGeom>
                <a:avLst/>
                <a:gdLst/>
                <a:ahLst/>
                <a:cxnLst/>
                <a:rect l="l" t="t" r="r" b="b"/>
                <a:pathLst>
                  <a:path w="110323" h="17506" extrusionOk="0">
                    <a:moveTo>
                      <a:pt x="101855" y="0"/>
                    </a:moveTo>
                    <a:lnTo>
                      <a:pt x="8469" y="0"/>
                    </a:lnTo>
                    <a:cubicBezTo>
                      <a:pt x="-2823" y="0"/>
                      <a:pt x="-2823" y="17506"/>
                      <a:pt x="8469" y="17506"/>
                    </a:cubicBezTo>
                    <a:lnTo>
                      <a:pt x="101855" y="17506"/>
                    </a:lnTo>
                    <a:cubicBezTo>
                      <a:pt x="113147" y="17506"/>
                      <a:pt x="113147" y="0"/>
                      <a:pt x="101855" y="0"/>
                    </a:cubicBezTo>
                    <a:close/>
                  </a:path>
                </a:pathLst>
              </a:custGeom>
              <a:solidFill>
                <a:schemeClr val="accent6"/>
              </a:soli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51" name="Google Shape;151;p20"/>
              <p:cNvSpPr/>
              <p:nvPr/>
            </p:nvSpPr>
            <p:spPr>
              <a:xfrm>
                <a:off x="7573703" y="4859295"/>
                <a:ext cx="46123" cy="17506"/>
              </a:xfrm>
              <a:custGeom>
                <a:avLst/>
                <a:gdLst/>
                <a:ahLst/>
                <a:cxnLst/>
                <a:rect l="l" t="t" r="r" b="b"/>
                <a:pathLst>
                  <a:path w="46123" h="17506" extrusionOk="0">
                    <a:moveTo>
                      <a:pt x="37651" y="0"/>
                    </a:moveTo>
                    <a:lnTo>
                      <a:pt x="8469" y="0"/>
                    </a:lnTo>
                    <a:cubicBezTo>
                      <a:pt x="-2823" y="0"/>
                      <a:pt x="-2823" y="17506"/>
                      <a:pt x="8469" y="17506"/>
                    </a:cubicBezTo>
                    <a:lnTo>
                      <a:pt x="37651" y="17506"/>
                    </a:lnTo>
                    <a:cubicBezTo>
                      <a:pt x="48947" y="17506"/>
                      <a:pt x="48947" y="0"/>
                      <a:pt x="37651" y="0"/>
                    </a:cubicBezTo>
                    <a:close/>
                  </a:path>
                </a:pathLst>
              </a:custGeom>
              <a:solidFill>
                <a:schemeClr val="accent6"/>
              </a:soli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grpSp>
      </p:grpSp>
      <p:grpSp>
        <p:nvGrpSpPr>
          <p:cNvPr id="152" name="Google Shape;152;p20"/>
          <p:cNvGrpSpPr/>
          <p:nvPr/>
        </p:nvGrpSpPr>
        <p:grpSpPr>
          <a:xfrm>
            <a:off x="5873996" y="1811380"/>
            <a:ext cx="448865" cy="448583"/>
            <a:chOff x="1760433" y="2010598"/>
            <a:chExt cx="448865" cy="448583"/>
          </a:xfrm>
        </p:grpSpPr>
        <p:sp>
          <p:nvSpPr>
            <p:cNvPr id="153" name="Google Shape;153;p20"/>
            <p:cNvSpPr/>
            <p:nvPr/>
          </p:nvSpPr>
          <p:spPr>
            <a:xfrm>
              <a:off x="2006146" y="2347842"/>
              <a:ext cx="59162" cy="73642"/>
            </a:xfrm>
            <a:custGeom>
              <a:avLst/>
              <a:gdLst/>
              <a:ahLst/>
              <a:cxnLst/>
              <a:rect l="l" t="t" r="r" b="b"/>
              <a:pathLst>
                <a:path w="78883" h="98189" extrusionOk="0">
                  <a:moveTo>
                    <a:pt x="78445" y="98189"/>
                  </a:moveTo>
                  <a:lnTo>
                    <a:pt x="434" y="98189"/>
                  </a:lnTo>
                  <a:lnTo>
                    <a:pt x="0" y="0"/>
                  </a:lnTo>
                  <a:lnTo>
                    <a:pt x="78884" y="0"/>
                  </a:lnTo>
                  <a:close/>
                </a:path>
              </a:pathLst>
            </a:custGeom>
            <a:solidFill>
              <a:schemeClr val="lt2"/>
            </a:soli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54" name="Google Shape;154;p20"/>
            <p:cNvSpPr/>
            <p:nvPr/>
          </p:nvSpPr>
          <p:spPr>
            <a:xfrm>
              <a:off x="1868287" y="2139022"/>
              <a:ext cx="334436" cy="215456"/>
            </a:xfrm>
            <a:custGeom>
              <a:avLst/>
              <a:gdLst/>
              <a:ahLst/>
              <a:cxnLst/>
              <a:rect l="l" t="t" r="r" b="b"/>
              <a:pathLst>
                <a:path w="445915" h="287275" extrusionOk="0">
                  <a:moveTo>
                    <a:pt x="306230" y="287276"/>
                  </a:moveTo>
                  <a:lnTo>
                    <a:pt x="43259" y="287276"/>
                  </a:lnTo>
                  <a:cubicBezTo>
                    <a:pt x="19369" y="287276"/>
                    <a:pt x="0" y="267911"/>
                    <a:pt x="0" y="244017"/>
                  </a:cubicBezTo>
                  <a:lnTo>
                    <a:pt x="0" y="43259"/>
                  </a:lnTo>
                  <a:cubicBezTo>
                    <a:pt x="0" y="19369"/>
                    <a:pt x="19369" y="0"/>
                    <a:pt x="43259" y="0"/>
                  </a:cubicBezTo>
                  <a:lnTo>
                    <a:pt x="402656" y="0"/>
                  </a:lnTo>
                  <a:cubicBezTo>
                    <a:pt x="426546" y="0"/>
                    <a:pt x="445916" y="19369"/>
                    <a:pt x="445916" y="43259"/>
                  </a:cubicBezTo>
                  <a:lnTo>
                    <a:pt x="445916" y="244017"/>
                  </a:lnTo>
                  <a:cubicBezTo>
                    <a:pt x="445916" y="267911"/>
                    <a:pt x="426546" y="287276"/>
                    <a:pt x="402656" y="287276"/>
                  </a:cubicBezTo>
                  <a:lnTo>
                    <a:pt x="392730" y="287276"/>
                  </a:lnTo>
                </a:path>
              </a:pathLst>
            </a:custGeom>
            <a:solidFill>
              <a:schemeClr val="lt1"/>
            </a:soli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55" name="Google Shape;155;p20"/>
            <p:cNvSpPr/>
            <p:nvPr/>
          </p:nvSpPr>
          <p:spPr>
            <a:xfrm>
              <a:off x="1868287" y="2301939"/>
              <a:ext cx="334436" cy="52540"/>
            </a:xfrm>
            <a:custGeom>
              <a:avLst/>
              <a:gdLst/>
              <a:ahLst/>
              <a:cxnLst/>
              <a:rect l="l" t="t" r="r" b="b"/>
              <a:pathLst>
                <a:path w="445915" h="70053" extrusionOk="0">
                  <a:moveTo>
                    <a:pt x="0" y="0"/>
                  </a:moveTo>
                  <a:lnTo>
                    <a:pt x="0" y="26794"/>
                  </a:lnTo>
                  <a:cubicBezTo>
                    <a:pt x="0" y="50688"/>
                    <a:pt x="19369" y="70053"/>
                    <a:pt x="43259" y="70053"/>
                  </a:cubicBezTo>
                  <a:lnTo>
                    <a:pt x="402656" y="70053"/>
                  </a:lnTo>
                  <a:cubicBezTo>
                    <a:pt x="426546" y="70053"/>
                    <a:pt x="445916" y="50688"/>
                    <a:pt x="445916" y="26794"/>
                  </a:cubicBezTo>
                  <a:lnTo>
                    <a:pt x="445916" y="0"/>
                  </a:lnTo>
                  <a:close/>
                </a:path>
              </a:pathLst>
            </a:custGeom>
            <a:solidFill>
              <a:schemeClr val="dk2"/>
            </a:soli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56" name="Google Shape;156;p20"/>
            <p:cNvSpPr/>
            <p:nvPr/>
          </p:nvSpPr>
          <p:spPr>
            <a:xfrm>
              <a:off x="1951552" y="2089218"/>
              <a:ext cx="77587" cy="72326"/>
            </a:xfrm>
            <a:custGeom>
              <a:avLst/>
              <a:gdLst/>
              <a:ahLst/>
              <a:cxnLst/>
              <a:rect l="l" t="t" r="r" b="b"/>
              <a:pathLst>
                <a:path w="103449" h="96435" extrusionOk="0">
                  <a:moveTo>
                    <a:pt x="89929" y="7014"/>
                  </a:moveTo>
                  <a:cubicBezTo>
                    <a:pt x="98345" y="16502"/>
                    <a:pt x="103449" y="28990"/>
                    <a:pt x="103449" y="42666"/>
                  </a:cubicBezTo>
                  <a:cubicBezTo>
                    <a:pt x="103449" y="72363"/>
                    <a:pt x="79377" y="96436"/>
                    <a:pt x="49679" y="96436"/>
                  </a:cubicBezTo>
                  <a:cubicBezTo>
                    <a:pt x="30063" y="96436"/>
                    <a:pt x="12899" y="85929"/>
                    <a:pt x="3507" y="70240"/>
                  </a:cubicBezTo>
                  <a:lnTo>
                    <a:pt x="0" y="65460"/>
                  </a:lnTo>
                  <a:lnTo>
                    <a:pt x="85331" y="0"/>
                  </a:lnTo>
                  <a:close/>
                </a:path>
              </a:pathLst>
            </a:custGeom>
            <a:solidFill>
              <a:schemeClr val="accent5"/>
            </a:soli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57" name="Google Shape;157;p20"/>
            <p:cNvSpPr/>
            <p:nvPr/>
          </p:nvSpPr>
          <p:spPr>
            <a:xfrm>
              <a:off x="1767008" y="2159271"/>
              <a:ext cx="41680" cy="41677"/>
            </a:xfrm>
            <a:custGeom>
              <a:avLst/>
              <a:gdLst/>
              <a:ahLst/>
              <a:cxnLst/>
              <a:rect l="l" t="t" r="r" b="b"/>
              <a:pathLst>
                <a:path w="55573" h="55569" extrusionOk="0">
                  <a:moveTo>
                    <a:pt x="55574" y="27785"/>
                  </a:moveTo>
                  <a:cubicBezTo>
                    <a:pt x="55574" y="43131"/>
                    <a:pt x="43131" y="55569"/>
                    <a:pt x="27789" y="55569"/>
                  </a:cubicBezTo>
                  <a:cubicBezTo>
                    <a:pt x="12443" y="55569"/>
                    <a:pt x="0" y="43131"/>
                    <a:pt x="0" y="27785"/>
                  </a:cubicBezTo>
                  <a:cubicBezTo>
                    <a:pt x="0" y="12438"/>
                    <a:pt x="12443" y="0"/>
                    <a:pt x="27789" y="0"/>
                  </a:cubicBezTo>
                  <a:cubicBezTo>
                    <a:pt x="43131" y="0"/>
                    <a:pt x="55574" y="12438"/>
                    <a:pt x="55574" y="27785"/>
                  </a:cubicBezTo>
                  <a:close/>
                </a:path>
              </a:pathLst>
            </a:custGeom>
            <a:solidFill>
              <a:schemeClr val="accent3"/>
            </a:soli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58" name="Google Shape;158;p20"/>
            <p:cNvSpPr/>
            <p:nvPr/>
          </p:nvSpPr>
          <p:spPr>
            <a:xfrm>
              <a:off x="1904137" y="2016893"/>
              <a:ext cx="71449" cy="74955"/>
            </a:xfrm>
            <a:custGeom>
              <a:avLst/>
              <a:gdLst/>
              <a:ahLst/>
              <a:cxnLst/>
              <a:rect l="l" t="t" r="r" b="b"/>
              <a:pathLst>
                <a:path w="95265" h="99940" extrusionOk="0">
                  <a:moveTo>
                    <a:pt x="95265" y="59029"/>
                  </a:moveTo>
                  <a:lnTo>
                    <a:pt x="56983" y="12665"/>
                  </a:lnTo>
                  <a:cubicBezTo>
                    <a:pt x="46495" y="-1321"/>
                    <a:pt x="26651" y="-4157"/>
                    <a:pt x="12665" y="6332"/>
                  </a:cubicBezTo>
                  <a:cubicBezTo>
                    <a:pt x="-1321" y="16820"/>
                    <a:pt x="-4157" y="36664"/>
                    <a:pt x="6332" y="50650"/>
                  </a:cubicBezTo>
                  <a:lnTo>
                    <a:pt x="46810" y="99941"/>
                  </a:lnTo>
                  <a:close/>
                </a:path>
              </a:pathLst>
            </a:custGeom>
            <a:solidFill>
              <a:schemeClr val="accent4"/>
            </a:soli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59" name="Google Shape;159;p20"/>
            <p:cNvSpPr/>
            <p:nvPr/>
          </p:nvSpPr>
          <p:spPr>
            <a:xfrm>
              <a:off x="1919111" y="2051267"/>
              <a:ext cx="120545" cy="107148"/>
            </a:xfrm>
            <a:custGeom>
              <a:avLst/>
              <a:gdLst/>
              <a:ahLst/>
              <a:cxnLst/>
              <a:rect l="l" t="t" r="r" b="b"/>
              <a:pathLst>
                <a:path w="160727" h="142864" extrusionOk="0">
                  <a:moveTo>
                    <a:pt x="17863" y="142865"/>
                  </a:moveTo>
                  <a:cubicBezTo>
                    <a:pt x="-11725" y="103418"/>
                    <a:pt x="-3730" y="47452"/>
                    <a:pt x="35721" y="17863"/>
                  </a:cubicBezTo>
                  <a:cubicBezTo>
                    <a:pt x="75172" y="-11725"/>
                    <a:pt x="131139" y="-3730"/>
                    <a:pt x="160727" y="35721"/>
                  </a:cubicBezTo>
                  <a:close/>
                </a:path>
              </a:pathLst>
            </a:custGeom>
            <a:solidFill>
              <a:schemeClr val="accent3"/>
            </a:soli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60" name="Google Shape;160;p20"/>
            <p:cNvSpPr/>
            <p:nvPr/>
          </p:nvSpPr>
          <p:spPr>
            <a:xfrm>
              <a:off x="1767008" y="2382074"/>
              <a:ext cx="130240" cy="40286"/>
            </a:xfrm>
            <a:custGeom>
              <a:avLst/>
              <a:gdLst/>
              <a:ahLst/>
              <a:cxnLst/>
              <a:rect l="l" t="t" r="r" b="b"/>
              <a:pathLst>
                <a:path w="173653" h="53715" extrusionOk="0">
                  <a:moveTo>
                    <a:pt x="173653" y="43848"/>
                  </a:moveTo>
                  <a:lnTo>
                    <a:pt x="173585" y="53716"/>
                  </a:lnTo>
                  <a:lnTo>
                    <a:pt x="0" y="53716"/>
                  </a:lnTo>
                  <a:lnTo>
                    <a:pt x="0" y="43848"/>
                  </a:lnTo>
                  <a:cubicBezTo>
                    <a:pt x="0" y="19634"/>
                    <a:pt x="19634" y="0"/>
                    <a:pt x="43848" y="0"/>
                  </a:cubicBezTo>
                  <a:lnTo>
                    <a:pt x="129805" y="0"/>
                  </a:lnTo>
                  <a:cubicBezTo>
                    <a:pt x="154023" y="0"/>
                    <a:pt x="173653" y="19634"/>
                    <a:pt x="173653" y="43848"/>
                  </a:cubicBezTo>
                  <a:close/>
                </a:path>
              </a:pathLst>
            </a:custGeom>
            <a:solidFill>
              <a:schemeClr val="accent4"/>
            </a:soli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61" name="Google Shape;161;p20"/>
            <p:cNvSpPr/>
            <p:nvPr/>
          </p:nvSpPr>
          <p:spPr>
            <a:xfrm>
              <a:off x="1767008" y="2415786"/>
              <a:ext cx="435715" cy="36821"/>
            </a:xfrm>
            <a:custGeom>
              <a:avLst/>
              <a:gdLst/>
              <a:ahLst/>
              <a:cxnLst/>
              <a:rect l="l" t="t" r="r" b="b"/>
              <a:pathLst>
                <a:path w="580953" h="49094" extrusionOk="0">
                  <a:moveTo>
                    <a:pt x="0" y="0"/>
                  </a:moveTo>
                  <a:lnTo>
                    <a:pt x="580953" y="0"/>
                  </a:lnTo>
                  <a:lnTo>
                    <a:pt x="580953" y="49095"/>
                  </a:lnTo>
                  <a:lnTo>
                    <a:pt x="0" y="49095"/>
                  </a:lnTo>
                  <a:close/>
                </a:path>
              </a:pathLst>
            </a:custGeom>
            <a:solidFill>
              <a:schemeClr val="accent6"/>
            </a:soli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62" name="Google Shape;162;p20"/>
            <p:cNvSpPr/>
            <p:nvPr/>
          </p:nvSpPr>
          <p:spPr>
            <a:xfrm>
              <a:off x="2098631" y="2323784"/>
              <a:ext cx="63625" cy="91973"/>
            </a:xfrm>
            <a:custGeom>
              <a:avLst/>
              <a:gdLst/>
              <a:ahLst/>
              <a:cxnLst/>
              <a:rect l="l" t="t" r="r" b="b"/>
              <a:pathLst>
                <a:path w="84833" h="122631" extrusionOk="0">
                  <a:moveTo>
                    <a:pt x="42419" y="122632"/>
                  </a:moveTo>
                  <a:cubicBezTo>
                    <a:pt x="18990" y="122632"/>
                    <a:pt x="0" y="103637"/>
                    <a:pt x="0" y="80213"/>
                  </a:cubicBezTo>
                  <a:lnTo>
                    <a:pt x="0" y="0"/>
                  </a:lnTo>
                  <a:lnTo>
                    <a:pt x="84833" y="0"/>
                  </a:lnTo>
                  <a:lnTo>
                    <a:pt x="84833" y="80213"/>
                  </a:lnTo>
                  <a:cubicBezTo>
                    <a:pt x="84833" y="103637"/>
                    <a:pt x="65843" y="122632"/>
                    <a:pt x="42419" y="122632"/>
                  </a:cubicBezTo>
                  <a:close/>
                </a:path>
              </a:pathLst>
            </a:custGeom>
            <a:solidFill>
              <a:schemeClr val="accent5"/>
            </a:soli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63" name="Google Shape;163;p20"/>
            <p:cNvSpPr/>
            <p:nvPr/>
          </p:nvSpPr>
          <p:spPr>
            <a:xfrm>
              <a:off x="1760433" y="2010598"/>
              <a:ext cx="448865" cy="448583"/>
            </a:xfrm>
            <a:custGeom>
              <a:avLst/>
              <a:gdLst/>
              <a:ahLst/>
              <a:cxnLst/>
              <a:rect l="l" t="t" r="r" b="b"/>
              <a:pathLst>
                <a:path w="598487" h="598110" extrusionOk="0">
                  <a:moveTo>
                    <a:pt x="544530" y="467274"/>
                  </a:moveTo>
                  <a:lnTo>
                    <a:pt x="546462" y="467274"/>
                  </a:lnTo>
                  <a:cubicBezTo>
                    <a:pt x="575196" y="467274"/>
                    <a:pt x="598488" y="443982"/>
                    <a:pt x="598488" y="415248"/>
                  </a:cubicBezTo>
                  <a:lnTo>
                    <a:pt x="598488" y="214491"/>
                  </a:lnTo>
                  <a:cubicBezTo>
                    <a:pt x="598488" y="185756"/>
                    <a:pt x="575196" y="162464"/>
                    <a:pt x="546462" y="162464"/>
                  </a:cubicBezTo>
                  <a:lnTo>
                    <a:pt x="365220" y="162464"/>
                  </a:lnTo>
                  <a:cubicBezTo>
                    <a:pt x="366402" y="157666"/>
                    <a:pt x="367042" y="152652"/>
                    <a:pt x="367042" y="147492"/>
                  </a:cubicBezTo>
                  <a:cubicBezTo>
                    <a:pt x="367042" y="135045"/>
                    <a:pt x="363343" y="122977"/>
                    <a:pt x="356503" y="112749"/>
                  </a:cubicBezTo>
                  <a:lnTo>
                    <a:pt x="377553" y="96959"/>
                  </a:lnTo>
                  <a:cubicBezTo>
                    <a:pt x="381379" y="94092"/>
                    <a:pt x="382174" y="88512"/>
                    <a:pt x="379306" y="84686"/>
                  </a:cubicBezTo>
                  <a:cubicBezTo>
                    <a:pt x="363594" y="63732"/>
                    <a:pt x="340659" y="50152"/>
                    <a:pt x="314733" y="46449"/>
                  </a:cubicBezTo>
                  <a:cubicBezTo>
                    <a:pt x="302838" y="44751"/>
                    <a:pt x="290975" y="45248"/>
                    <a:pt x="279583" y="47773"/>
                  </a:cubicBezTo>
                  <a:lnTo>
                    <a:pt x="256045" y="16391"/>
                  </a:lnTo>
                  <a:cubicBezTo>
                    <a:pt x="243529" y="-303"/>
                    <a:pt x="218603" y="-5230"/>
                    <a:pt x="201151" y="6208"/>
                  </a:cubicBezTo>
                  <a:cubicBezTo>
                    <a:pt x="181485" y="19098"/>
                    <a:pt x="177033" y="45778"/>
                    <a:pt x="190923" y="64303"/>
                  </a:cubicBezTo>
                  <a:lnTo>
                    <a:pt x="198115" y="73891"/>
                  </a:lnTo>
                  <a:lnTo>
                    <a:pt x="57561" y="196130"/>
                  </a:lnTo>
                  <a:cubicBezTo>
                    <a:pt x="49333" y="190331"/>
                    <a:pt x="38630" y="187820"/>
                    <a:pt x="27365" y="190596"/>
                  </a:cubicBezTo>
                  <a:cubicBezTo>
                    <a:pt x="15918" y="193413"/>
                    <a:pt x="3973" y="205317"/>
                    <a:pt x="1142" y="216764"/>
                  </a:cubicBezTo>
                  <a:cubicBezTo>
                    <a:pt x="-4725" y="240517"/>
                    <a:pt x="12809" y="261864"/>
                    <a:pt x="35443" y="262540"/>
                  </a:cubicBezTo>
                  <a:lnTo>
                    <a:pt x="83633" y="486534"/>
                  </a:lnTo>
                  <a:lnTo>
                    <a:pt x="52616" y="486534"/>
                  </a:lnTo>
                  <a:cubicBezTo>
                    <a:pt x="23603" y="486534"/>
                    <a:pt x="1" y="510136"/>
                    <a:pt x="1" y="539149"/>
                  </a:cubicBezTo>
                  <a:cubicBezTo>
                    <a:pt x="1" y="539336"/>
                    <a:pt x="19" y="539519"/>
                    <a:pt x="28" y="539697"/>
                  </a:cubicBezTo>
                  <a:cubicBezTo>
                    <a:pt x="19" y="539884"/>
                    <a:pt x="1" y="540062"/>
                    <a:pt x="1" y="540249"/>
                  </a:cubicBezTo>
                  <a:lnTo>
                    <a:pt x="1" y="589344"/>
                  </a:lnTo>
                  <a:cubicBezTo>
                    <a:pt x="1" y="594184"/>
                    <a:pt x="3928" y="598111"/>
                    <a:pt x="8768" y="598111"/>
                  </a:cubicBezTo>
                  <a:lnTo>
                    <a:pt x="79487" y="598111"/>
                  </a:lnTo>
                  <a:cubicBezTo>
                    <a:pt x="90798" y="598111"/>
                    <a:pt x="90798" y="580577"/>
                    <a:pt x="79487" y="580577"/>
                  </a:cubicBezTo>
                  <a:lnTo>
                    <a:pt x="17535" y="580577"/>
                  </a:lnTo>
                  <a:cubicBezTo>
                    <a:pt x="17535" y="580577"/>
                    <a:pt x="16923" y="542816"/>
                    <a:pt x="18644" y="530382"/>
                  </a:cubicBezTo>
                  <a:cubicBezTo>
                    <a:pt x="20781" y="514917"/>
                    <a:pt x="36301" y="504068"/>
                    <a:pt x="52616" y="504068"/>
                  </a:cubicBezTo>
                  <a:lnTo>
                    <a:pt x="138573" y="504068"/>
                  </a:lnTo>
                  <a:cubicBezTo>
                    <a:pt x="154892" y="504068"/>
                    <a:pt x="170389" y="514921"/>
                    <a:pt x="172544" y="530382"/>
                  </a:cubicBezTo>
                  <a:cubicBezTo>
                    <a:pt x="172983" y="533514"/>
                    <a:pt x="172855" y="543030"/>
                    <a:pt x="172855" y="543030"/>
                  </a:cubicBezTo>
                  <a:cubicBezTo>
                    <a:pt x="172937" y="546359"/>
                    <a:pt x="175658" y="549016"/>
                    <a:pt x="178992" y="549016"/>
                  </a:cubicBezTo>
                  <a:lnTo>
                    <a:pt x="580954" y="549016"/>
                  </a:lnTo>
                  <a:lnTo>
                    <a:pt x="580954" y="580577"/>
                  </a:lnTo>
                  <a:lnTo>
                    <a:pt x="128582" y="580577"/>
                  </a:lnTo>
                  <a:cubicBezTo>
                    <a:pt x="117276" y="580577"/>
                    <a:pt x="117276" y="598111"/>
                    <a:pt x="128582" y="598111"/>
                  </a:cubicBezTo>
                  <a:lnTo>
                    <a:pt x="589721" y="598111"/>
                  </a:lnTo>
                  <a:cubicBezTo>
                    <a:pt x="594561" y="598111"/>
                    <a:pt x="598488" y="594184"/>
                    <a:pt x="598488" y="589344"/>
                  </a:cubicBezTo>
                  <a:lnTo>
                    <a:pt x="598488" y="540249"/>
                  </a:lnTo>
                  <a:cubicBezTo>
                    <a:pt x="598488" y="535409"/>
                    <a:pt x="594561" y="531482"/>
                    <a:pt x="589721" y="531482"/>
                  </a:cubicBezTo>
                  <a:lnTo>
                    <a:pt x="531832" y="531482"/>
                  </a:lnTo>
                  <a:cubicBezTo>
                    <a:pt x="539731" y="522474"/>
                    <a:pt x="544530" y="510688"/>
                    <a:pt x="544530" y="497794"/>
                  </a:cubicBezTo>
                  <a:close/>
                  <a:moveTo>
                    <a:pt x="312253" y="63809"/>
                  </a:moveTo>
                  <a:cubicBezTo>
                    <a:pt x="330623" y="66430"/>
                    <a:pt x="347166" y="75092"/>
                    <a:pt x="359645" y="88476"/>
                  </a:cubicBezTo>
                  <a:lnTo>
                    <a:pt x="338403" y="104407"/>
                  </a:lnTo>
                  <a:cubicBezTo>
                    <a:pt x="333485" y="108096"/>
                    <a:pt x="334020" y="116078"/>
                    <a:pt x="339399" y="119073"/>
                  </a:cubicBezTo>
                  <a:cubicBezTo>
                    <a:pt x="345928" y="127086"/>
                    <a:pt x="349508" y="137104"/>
                    <a:pt x="349508" y="147492"/>
                  </a:cubicBezTo>
                  <a:cubicBezTo>
                    <a:pt x="349508" y="172309"/>
                    <a:pt x="329321" y="192496"/>
                    <a:pt x="304504" y="192496"/>
                  </a:cubicBezTo>
                  <a:cubicBezTo>
                    <a:pt x="291277" y="192496"/>
                    <a:pt x="279108" y="186866"/>
                    <a:pt x="270647" y="177140"/>
                  </a:cubicBezTo>
                  <a:lnTo>
                    <a:pt x="318532" y="141228"/>
                  </a:lnTo>
                  <a:cubicBezTo>
                    <a:pt x="327577" y="134442"/>
                    <a:pt x="317061" y="120415"/>
                    <a:pt x="308011" y="127201"/>
                  </a:cubicBezTo>
                  <a:lnTo>
                    <a:pt x="231561" y="184537"/>
                  </a:lnTo>
                  <a:cubicBezTo>
                    <a:pt x="221602" y="167784"/>
                    <a:pt x="218073" y="148109"/>
                    <a:pt x="221744" y="128548"/>
                  </a:cubicBezTo>
                  <a:cubicBezTo>
                    <a:pt x="225182" y="110228"/>
                    <a:pt x="234981" y="93553"/>
                    <a:pt x="249323" y="81649"/>
                  </a:cubicBezTo>
                  <a:cubicBezTo>
                    <a:pt x="267067" y="66919"/>
                    <a:pt x="289610" y="60572"/>
                    <a:pt x="312253" y="63809"/>
                  </a:cubicBezTo>
                  <a:close/>
                  <a:moveTo>
                    <a:pt x="211297" y="20532"/>
                  </a:moveTo>
                  <a:cubicBezTo>
                    <a:pt x="221438" y="14281"/>
                    <a:pt x="234744" y="17212"/>
                    <a:pt x="241890" y="26742"/>
                  </a:cubicBezTo>
                  <a:lnTo>
                    <a:pt x="261958" y="53495"/>
                  </a:lnTo>
                  <a:cubicBezTo>
                    <a:pt x="254967" y="56531"/>
                    <a:pt x="248282" y="60389"/>
                    <a:pt x="242031" y="65074"/>
                  </a:cubicBezTo>
                  <a:cubicBezTo>
                    <a:pt x="235780" y="69759"/>
                    <a:pt x="230205" y="75101"/>
                    <a:pt x="225338" y="80960"/>
                  </a:cubicBezTo>
                  <a:lnTo>
                    <a:pt x="204950" y="53782"/>
                  </a:lnTo>
                  <a:cubicBezTo>
                    <a:pt x="196955" y="43120"/>
                    <a:pt x="199690" y="27692"/>
                    <a:pt x="211297" y="20532"/>
                  </a:cubicBezTo>
                  <a:close/>
                  <a:moveTo>
                    <a:pt x="39032" y="244878"/>
                  </a:moveTo>
                  <a:cubicBezTo>
                    <a:pt x="26607" y="246458"/>
                    <a:pt x="16115" y="235960"/>
                    <a:pt x="17694" y="223536"/>
                  </a:cubicBezTo>
                  <a:cubicBezTo>
                    <a:pt x="18767" y="215070"/>
                    <a:pt x="25607" y="208230"/>
                    <a:pt x="34078" y="207157"/>
                  </a:cubicBezTo>
                  <a:cubicBezTo>
                    <a:pt x="46497" y="205578"/>
                    <a:pt x="56995" y="216070"/>
                    <a:pt x="55415" y="228495"/>
                  </a:cubicBezTo>
                  <a:cubicBezTo>
                    <a:pt x="54342" y="236965"/>
                    <a:pt x="47502" y="243800"/>
                    <a:pt x="39032" y="244878"/>
                  </a:cubicBezTo>
                  <a:close/>
                  <a:moveTo>
                    <a:pt x="190626" y="531482"/>
                  </a:moveTo>
                  <a:cubicBezTo>
                    <a:pt x="186900" y="506090"/>
                    <a:pt x="164983" y="486534"/>
                    <a:pt x="138573" y="486534"/>
                  </a:cubicBezTo>
                  <a:lnTo>
                    <a:pt x="101569" y="486534"/>
                  </a:lnTo>
                  <a:lnTo>
                    <a:pt x="52589" y="258855"/>
                  </a:lnTo>
                  <a:cubicBezTo>
                    <a:pt x="64725" y="252905"/>
                    <a:pt x="73109" y="240421"/>
                    <a:pt x="73109" y="226015"/>
                  </a:cubicBezTo>
                  <a:cubicBezTo>
                    <a:pt x="73109" y="220016"/>
                    <a:pt x="71647" y="214354"/>
                    <a:pt x="69072" y="209354"/>
                  </a:cubicBezTo>
                  <a:lnTo>
                    <a:pt x="208662" y="87950"/>
                  </a:lnTo>
                  <a:lnTo>
                    <a:pt x="214909" y="96279"/>
                  </a:lnTo>
                  <a:cubicBezTo>
                    <a:pt x="209292" y="106507"/>
                    <a:pt x="205493" y="117758"/>
                    <a:pt x="203795" y="129653"/>
                  </a:cubicBezTo>
                  <a:cubicBezTo>
                    <a:pt x="202210" y="140734"/>
                    <a:pt x="202530" y="151794"/>
                    <a:pt x="204621" y="162464"/>
                  </a:cubicBezTo>
                  <a:lnTo>
                    <a:pt x="187065" y="162464"/>
                  </a:lnTo>
                  <a:cubicBezTo>
                    <a:pt x="158330" y="162464"/>
                    <a:pt x="135038" y="185756"/>
                    <a:pt x="135038" y="214491"/>
                  </a:cubicBezTo>
                  <a:lnTo>
                    <a:pt x="135038" y="415248"/>
                  </a:lnTo>
                  <a:cubicBezTo>
                    <a:pt x="135038" y="443982"/>
                    <a:pt x="158330" y="467274"/>
                    <a:pt x="187065" y="467274"/>
                  </a:cubicBezTo>
                  <a:lnTo>
                    <a:pt x="318888" y="467274"/>
                  </a:lnTo>
                  <a:lnTo>
                    <a:pt x="319244" y="531482"/>
                  </a:lnTo>
                  <a:close/>
                  <a:moveTo>
                    <a:pt x="397347" y="529871"/>
                  </a:moveTo>
                  <a:lnTo>
                    <a:pt x="336769" y="529871"/>
                  </a:lnTo>
                  <a:lnTo>
                    <a:pt x="336435" y="469041"/>
                  </a:lnTo>
                  <a:lnTo>
                    <a:pt x="397685" y="469041"/>
                  </a:lnTo>
                  <a:close/>
                  <a:moveTo>
                    <a:pt x="414872" y="531482"/>
                  </a:moveTo>
                  <a:lnTo>
                    <a:pt x="415228" y="467274"/>
                  </a:lnTo>
                  <a:lnTo>
                    <a:pt x="442163" y="467274"/>
                  </a:lnTo>
                  <a:lnTo>
                    <a:pt x="442163" y="497794"/>
                  </a:lnTo>
                  <a:cubicBezTo>
                    <a:pt x="442163" y="510688"/>
                    <a:pt x="446967" y="522474"/>
                    <a:pt x="454861" y="531482"/>
                  </a:cubicBezTo>
                  <a:close/>
                  <a:moveTo>
                    <a:pt x="526997" y="497794"/>
                  </a:moveTo>
                  <a:cubicBezTo>
                    <a:pt x="526997" y="517209"/>
                    <a:pt x="510476" y="532834"/>
                    <a:pt x="490755" y="531345"/>
                  </a:cubicBezTo>
                  <a:cubicBezTo>
                    <a:pt x="473103" y="530017"/>
                    <a:pt x="459697" y="514816"/>
                    <a:pt x="459697" y="497113"/>
                  </a:cubicBezTo>
                  <a:lnTo>
                    <a:pt x="459697" y="426348"/>
                  </a:lnTo>
                  <a:lnTo>
                    <a:pt x="526997" y="426348"/>
                  </a:lnTo>
                  <a:close/>
                  <a:moveTo>
                    <a:pt x="535763" y="408814"/>
                  </a:moveTo>
                  <a:lnTo>
                    <a:pt x="529522" y="408814"/>
                  </a:lnTo>
                  <a:lnTo>
                    <a:pt x="529522" y="353222"/>
                  </a:lnTo>
                  <a:cubicBezTo>
                    <a:pt x="529522" y="341917"/>
                    <a:pt x="511988" y="341917"/>
                    <a:pt x="511988" y="353222"/>
                  </a:cubicBezTo>
                  <a:lnTo>
                    <a:pt x="511988" y="408814"/>
                  </a:lnTo>
                  <a:lnTo>
                    <a:pt x="500299" y="408814"/>
                  </a:lnTo>
                  <a:lnTo>
                    <a:pt x="500299" y="353222"/>
                  </a:lnTo>
                  <a:cubicBezTo>
                    <a:pt x="500299" y="341917"/>
                    <a:pt x="482765" y="341917"/>
                    <a:pt x="482765" y="353222"/>
                  </a:cubicBezTo>
                  <a:lnTo>
                    <a:pt x="482765" y="408814"/>
                  </a:lnTo>
                  <a:lnTo>
                    <a:pt x="476706" y="408814"/>
                  </a:lnTo>
                  <a:lnTo>
                    <a:pt x="463665" y="366980"/>
                  </a:lnTo>
                  <a:cubicBezTo>
                    <a:pt x="460300" y="356181"/>
                    <a:pt x="443560" y="361400"/>
                    <a:pt x="446926" y="372194"/>
                  </a:cubicBezTo>
                  <a:lnTo>
                    <a:pt x="458341" y="408814"/>
                  </a:lnTo>
                  <a:lnTo>
                    <a:pt x="450930" y="408814"/>
                  </a:lnTo>
                  <a:cubicBezTo>
                    <a:pt x="446090" y="408814"/>
                    <a:pt x="442163" y="412737"/>
                    <a:pt x="442163" y="417581"/>
                  </a:cubicBezTo>
                  <a:lnTo>
                    <a:pt x="442163" y="449740"/>
                  </a:lnTo>
                  <a:lnTo>
                    <a:pt x="187065" y="449740"/>
                  </a:lnTo>
                  <a:cubicBezTo>
                    <a:pt x="168015" y="449740"/>
                    <a:pt x="152572" y="434298"/>
                    <a:pt x="152572" y="415248"/>
                  </a:cubicBezTo>
                  <a:lnTo>
                    <a:pt x="152572" y="214491"/>
                  </a:lnTo>
                  <a:cubicBezTo>
                    <a:pt x="152572" y="195441"/>
                    <a:pt x="168015" y="179998"/>
                    <a:pt x="187065" y="179998"/>
                  </a:cubicBezTo>
                  <a:lnTo>
                    <a:pt x="209831" y="179998"/>
                  </a:lnTo>
                  <a:cubicBezTo>
                    <a:pt x="213000" y="187870"/>
                    <a:pt x="217192" y="195381"/>
                    <a:pt x="222420" y="202349"/>
                  </a:cubicBezTo>
                  <a:cubicBezTo>
                    <a:pt x="225310" y="206203"/>
                    <a:pt x="230899" y="206947"/>
                    <a:pt x="234693" y="204103"/>
                  </a:cubicBezTo>
                  <a:lnTo>
                    <a:pt x="256602" y="187674"/>
                  </a:lnTo>
                  <a:cubicBezTo>
                    <a:pt x="268382" y="201655"/>
                    <a:pt x="285980" y="210029"/>
                    <a:pt x="304504" y="210029"/>
                  </a:cubicBezTo>
                  <a:cubicBezTo>
                    <a:pt x="327093" y="210029"/>
                    <a:pt x="346919" y="197993"/>
                    <a:pt x="357914" y="179998"/>
                  </a:cubicBezTo>
                  <a:lnTo>
                    <a:pt x="546466" y="179998"/>
                  </a:lnTo>
                  <a:cubicBezTo>
                    <a:pt x="565516" y="179998"/>
                    <a:pt x="580959" y="195441"/>
                    <a:pt x="580959" y="214491"/>
                  </a:cubicBezTo>
                  <a:lnTo>
                    <a:pt x="580959" y="415248"/>
                  </a:lnTo>
                  <a:cubicBezTo>
                    <a:pt x="580959" y="434298"/>
                    <a:pt x="565516" y="449740"/>
                    <a:pt x="546466" y="449740"/>
                  </a:cubicBezTo>
                  <a:lnTo>
                    <a:pt x="544535" y="449740"/>
                  </a:lnTo>
                  <a:lnTo>
                    <a:pt x="544535" y="417581"/>
                  </a:lnTo>
                  <a:cubicBezTo>
                    <a:pt x="544530" y="412737"/>
                    <a:pt x="540608" y="408814"/>
                    <a:pt x="535763" y="408814"/>
                  </a:cubicBezTo>
                  <a:close/>
                </a:path>
              </a:pathLst>
            </a:custGeom>
            <a:solidFill>
              <a:schemeClr val="dk1"/>
            </a:soli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grpSp>
      <p:grpSp>
        <p:nvGrpSpPr>
          <p:cNvPr id="164" name="Google Shape;164;p20"/>
          <p:cNvGrpSpPr/>
          <p:nvPr/>
        </p:nvGrpSpPr>
        <p:grpSpPr>
          <a:xfrm>
            <a:off x="7715048" y="1811239"/>
            <a:ext cx="448865" cy="448865"/>
            <a:chOff x="3981143" y="1333752"/>
            <a:chExt cx="448865" cy="448865"/>
          </a:xfrm>
        </p:grpSpPr>
        <p:sp>
          <p:nvSpPr>
            <p:cNvPr id="165" name="Google Shape;165;p20"/>
            <p:cNvSpPr/>
            <p:nvPr/>
          </p:nvSpPr>
          <p:spPr>
            <a:xfrm>
              <a:off x="4092517" y="1415722"/>
              <a:ext cx="226993" cy="83285"/>
            </a:xfrm>
            <a:custGeom>
              <a:avLst/>
              <a:gdLst/>
              <a:ahLst/>
              <a:cxnLst/>
              <a:rect l="l" t="t" r="r" b="b"/>
              <a:pathLst>
                <a:path w="302658" h="111047" extrusionOk="0">
                  <a:moveTo>
                    <a:pt x="252441" y="0"/>
                  </a:moveTo>
                  <a:lnTo>
                    <a:pt x="260473" y="0"/>
                  </a:lnTo>
                  <a:cubicBezTo>
                    <a:pt x="283774" y="0"/>
                    <a:pt x="302659" y="18885"/>
                    <a:pt x="302659" y="42186"/>
                  </a:cubicBezTo>
                  <a:lnTo>
                    <a:pt x="302659" y="111047"/>
                  </a:lnTo>
                  <a:lnTo>
                    <a:pt x="0" y="111047"/>
                  </a:lnTo>
                  <a:lnTo>
                    <a:pt x="0" y="42186"/>
                  </a:lnTo>
                  <a:cubicBezTo>
                    <a:pt x="0" y="18885"/>
                    <a:pt x="18885" y="0"/>
                    <a:pt x="42186" y="0"/>
                  </a:cubicBezTo>
                  <a:lnTo>
                    <a:pt x="49049" y="0"/>
                  </a:lnTo>
                </a:path>
              </a:pathLst>
            </a:custGeom>
            <a:solidFill>
              <a:schemeClr val="accent2"/>
            </a:soli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66" name="Google Shape;166;p20"/>
            <p:cNvSpPr/>
            <p:nvPr/>
          </p:nvSpPr>
          <p:spPr>
            <a:xfrm>
              <a:off x="3987718" y="1499049"/>
              <a:ext cx="435715" cy="239479"/>
            </a:xfrm>
            <a:custGeom>
              <a:avLst/>
              <a:gdLst/>
              <a:ahLst/>
              <a:cxnLst/>
              <a:rect l="l" t="t" r="r" b="b"/>
              <a:pathLst>
                <a:path w="580953" h="319306" extrusionOk="0">
                  <a:moveTo>
                    <a:pt x="168909" y="319307"/>
                  </a:moveTo>
                  <a:lnTo>
                    <a:pt x="31561" y="319307"/>
                  </a:lnTo>
                  <a:cubicBezTo>
                    <a:pt x="14132" y="319307"/>
                    <a:pt x="0" y="305175"/>
                    <a:pt x="0" y="287746"/>
                  </a:cubicBezTo>
                  <a:lnTo>
                    <a:pt x="0" y="85331"/>
                  </a:lnTo>
                  <a:cubicBezTo>
                    <a:pt x="0" y="38205"/>
                    <a:pt x="38205" y="0"/>
                    <a:pt x="85331" y="0"/>
                  </a:cubicBezTo>
                  <a:lnTo>
                    <a:pt x="495622" y="0"/>
                  </a:lnTo>
                  <a:cubicBezTo>
                    <a:pt x="542749" y="0"/>
                    <a:pt x="580953" y="38205"/>
                    <a:pt x="580953" y="85331"/>
                  </a:cubicBezTo>
                  <a:lnTo>
                    <a:pt x="580953" y="287746"/>
                  </a:lnTo>
                  <a:cubicBezTo>
                    <a:pt x="580953" y="305179"/>
                    <a:pt x="566821" y="319307"/>
                    <a:pt x="549392" y="319307"/>
                  </a:cubicBezTo>
                  <a:close/>
                </a:path>
              </a:pathLst>
            </a:custGeom>
            <a:solidFill>
              <a:schemeClr val="accent1"/>
            </a:soli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67" name="Google Shape;167;p20"/>
            <p:cNvSpPr/>
            <p:nvPr/>
          </p:nvSpPr>
          <p:spPr>
            <a:xfrm>
              <a:off x="4092482" y="1670462"/>
              <a:ext cx="226186" cy="41204"/>
            </a:xfrm>
            <a:custGeom>
              <a:avLst/>
              <a:gdLst/>
              <a:ahLst/>
              <a:cxnLst/>
              <a:rect l="l" t="t" r="r" b="b"/>
              <a:pathLst>
                <a:path w="301581" h="54939" extrusionOk="0">
                  <a:moveTo>
                    <a:pt x="40912" y="54939"/>
                  </a:moveTo>
                  <a:lnTo>
                    <a:pt x="27470" y="54939"/>
                  </a:lnTo>
                  <a:cubicBezTo>
                    <a:pt x="12296" y="54939"/>
                    <a:pt x="0" y="42643"/>
                    <a:pt x="0" y="27470"/>
                  </a:cubicBezTo>
                  <a:cubicBezTo>
                    <a:pt x="0" y="12301"/>
                    <a:pt x="12296" y="0"/>
                    <a:pt x="27470" y="0"/>
                  </a:cubicBezTo>
                  <a:lnTo>
                    <a:pt x="274112" y="0"/>
                  </a:lnTo>
                  <a:cubicBezTo>
                    <a:pt x="289285" y="0"/>
                    <a:pt x="301581" y="12301"/>
                    <a:pt x="301581" y="27470"/>
                  </a:cubicBezTo>
                  <a:cubicBezTo>
                    <a:pt x="301581" y="42643"/>
                    <a:pt x="289285" y="54939"/>
                    <a:pt x="274112" y="54939"/>
                  </a:cubicBezTo>
                  <a:close/>
                </a:path>
              </a:pathLst>
            </a:custGeom>
            <a:solidFill>
              <a:schemeClr val="accent2"/>
            </a:soli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68" name="Google Shape;168;p20"/>
            <p:cNvSpPr/>
            <p:nvPr/>
          </p:nvSpPr>
          <p:spPr>
            <a:xfrm>
              <a:off x="4104407" y="1692982"/>
              <a:ext cx="202337" cy="83060"/>
            </a:xfrm>
            <a:custGeom>
              <a:avLst/>
              <a:gdLst/>
              <a:ahLst/>
              <a:cxnLst/>
              <a:rect l="l" t="t" r="r" b="b"/>
              <a:pathLst>
                <a:path w="269783" h="110746" extrusionOk="0">
                  <a:moveTo>
                    <a:pt x="269783" y="110746"/>
                  </a:moveTo>
                  <a:lnTo>
                    <a:pt x="0" y="110746"/>
                  </a:lnTo>
                  <a:lnTo>
                    <a:pt x="32141" y="0"/>
                  </a:lnTo>
                  <a:lnTo>
                    <a:pt x="237642" y="0"/>
                  </a:lnTo>
                  <a:close/>
                </a:path>
              </a:pathLst>
            </a:custGeom>
            <a:solidFill>
              <a:schemeClr val="lt1"/>
            </a:soli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69" name="Google Shape;169;p20"/>
            <p:cNvSpPr/>
            <p:nvPr/>
          </p:nvSpPr>
          <p:spPr>
            <a:xfrm>
              <a:off x="4051717" y="1499049"/>
              <a:ext cx="307718" cy="135356"/>
            </a:xfrm>
            <a:custGeom>
              <a:avLst/>
              <a:gdLst/>
              <a:ahLst/>
              <a:cxnLst/>
              <a:rect l="l" t="t" r="r" b="b"/>
              <a:pathLst>
                <a:path w="410290" h="180474" extrusionOk="0">
                  <a:moveTo>
                    <a:pt x="0" y="0"/>
                  </a:moveTo>
                  <a:lnTo>
                    <a:pt x="0" y="130764"/>
                  </a:lnTo>
                  <a:cubicBezTo>
                    <a:pt x="0" y="158220"/>
                    <a:pt x="22255" y="180475"/>
                    <a:pt x="49711" y="180475"/>
                  </a:cubicBezTo>
                  <a:lnTo>
                    <a:pt x="360580" y="180475"/>
                  </a:lnTo>
                  <a:cubicBezTo>
                    <a:pt x="388036" y="180475"/>
                    <a:pt x="410291" y="158220"/>
                    <a:pt x="410291" y="130764"/>
                  </a:cubicBezTo>
                  <a:lnTo>
                    <a:pt x="410291" y="0"/>
                  </a:lnTo>
                  <a:close/>
                </a:path>
              </a:pathLst>
            </a:custGeom>
            <a:solidFill>
              <a:schemeClr val="lt1"/>
            </a:soli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70" name="Google Shape;170;p20"/>
            <p:cNvSpPr/>
            <p:nvPr/>
          </p:nvSpPr>
          <p:spPr>
            <a:xfrm>
              <a:off x="4100373" y="1548869"/>
              <a:ext cx="151126" cy="37386"/>
            </a:xfrm>
            <a:custGeom>
              <a:avLst/>
              <a:gdLst/>
              <a:ahLst/>
              <a:cxnLst/>
              <a:rect l="l" t="t" r="r" b="b"/>
              <a:pathLst>
                <a:path w="201501" h="49848" extrusionOk="0">
                  <a:moveTo>
                    <a:pt x="0" y="0"/>
                  </a:moveTo>
                  <a:lnTo>
                    <a:pt x="201502" y="0"/>
                  </a:lnTo>
                  <a:lnTo>
                    <a:pt x="201502" y="49848"/>
                  </a:lnTo>
                  <a:lnTo>
                    <a:pt x="0" y="49848"/>
                  </a:lnTo>
                  <a:close/>
                </a:path>
              </a:pathLst>
            </a:custGeom>
            <a:solidFill>
              <a:schemeClr val="accent1"/>
            </a:soli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71" name="Google Shape;171;p20"/>
            <p:cNvSpPr/>
            <p:nvPr/>
          </p:nvSpPr>
          <p:spPr>
            <a:xfrm>
              <a:off x="4129304" y="1340326"/>
              <a:ext cx="152544" cy="159557"/>
            </a:xfrm>
            <a:custGeom>
              <a:avLst/>
              <a:gdLst/>
              <a:ahLst/>
              <a:cxnLst/>
              <a:rect l="l" t="t" r="r" b="b"/>
              <a:pathLst>
                <a:path w="203392" h="212743" extrusionOk="0">
                  <a:moveTo>
                    <a:pt x="0" y="0"/>
                  </a:moveTo>
                  <a:lnTo>
                    <a:pt x="203392" y="0"/>
                  </a:lnTo>
                  <a:lnTo>
                    <a:pt x="203392" y="212743"/>
                  </a:lnTo>
                  <a:lnTo>
                    <a:pt x="0" y="212743"/>
                  </a:lnTo>
                  <a:close/>
                </a:path>
              </a:pathLst>
            </a:custGeom>
            <a:solidFill>
              <a:schemeClr val="lt1"/>
            </a:soli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72" name="Google Shape;172;p20"/>
            <p:cNvSpPr/>
            <p:nvPr/>
          </p:nvSpPr>
          <p:spPr>
            <a:xfrm>
              <a:off x="3981143" y="1333752"/>
              <a:ext cx="448865" cy="448865"/>
            </a:xfrm>
            <a:custGeom>
              <a:avLst/>
              <a:gdLst/>
              <a:ahLst/>
              <a:cxnLst/>
              <a:rect l="l" t="t" r="r" b="b"/>
              <a:pathLst>
                <a:path w="598487" h="598487" extrusionOk="0">
                  <a:moveTo>
                    <a:pt x="589720" y="443605"/>
                  </a:moveTo>
                  <a:cubicBezTo>
                    <a:pt x="594565" y="443605"/>
                    <a:pt x="598487" y="439683"/>
                    <a:pt x="598487" y="434838"/>
                  </a:cubicBezTo>
                  <a:lnTo>
                    <a:pt x="598487" y="305727"/>
                  </a:lnTo>
                  <a:cubicBezTo>
                    <a:pt x="598487" y="253843"/>
                    <a:pt x="556273" y="211629"/>
                    <a:pt x="504389" y="211629"/>
                  </a:cubicBezTo>
                  <a:lnTo>
                    <a:pt x="459924" y="211629"/>
                  </a:lnTo>
                  <a:lnTo>
                    <a:pt x="459924" y="151480"/>
                  </a:lnTo>
                  <a:cubicBezTo>
                    <a:pt x="459924" y="123632"/>
                    <a:pt x="437464" y="100943"/>
                    <a:pt x="409706" y="100545"/>
                  </a:cubicBezTo>
                  <a:lnTo>
                    <a:pt x="409706" y="8767"/>
                  </a:lnTo>
                  <a:cubicBezTo>
                    <a:pt x="409706" y="3922"/>
                    <a:pt x="405784" y="0"/>
                    <a:pt x="400940" y="0"/>
                  </a:cubicBezTo>
                  <a:lnTo>
                    <a:pt x="197547" y="0"/>
                  </a:lnTo>
                  <a:cubicBezTo>
                    <a:pt x="192707" y="0"/>
                    <a:pt x="188781" y="3922"/>
                    <a:pt x="188781" y="8767"/>
                  </a:cubicBezTo>
                  <a:lnTo>
                    <a:pt x="188781" y="100573"/>
                  </a:lnTo>
                  <a:cubicBezTo>
                    <a:pt x="161567" y="101582"/>
                    <a:pt x="139732" y="124024"/>
                    <a:pt x="139732" y="151480"/>
                  </a:cubicBezTo>
                  <a:lnTo>
                    <a:pt x="139732" y="211629"/>
                  </a:lnTo>
                  <a:lnTo>
                    <a:pt x="95066" y="211629"/>
                  </a:lnTo>
                  <a:cubicBezTo>
                    <a:pt x="94746" y="211597"/>
                    <a:pt x="94427" y="211575"/>
                    <a:pt x="94098" y="211575"/>
                  </a:cubicBezTo>
                  <a:cubicBezTo>
                    <a:pt x="93705" y="211575"/>
                    <a:pt x="93322" y="211611"/>
                    <a:pt x="92938" y="211661"/>
                  </a:cubicBezTo>
                  <a:cubicBezTo>
                    <a:pt x="41588" y="212287"/>
                    <a:pt x="0" y="254231"/>
                    <a:pt x="0" y="305727"/>
                  </a:cubicBezTo>
                  <a:lnTo>
                    <a:pt x="0" y="508142"/>
                  </a:lnTo>
                  <a:cubicBezTo>
                    <a:pt x="0" y="530379"/>
                    <a:pt x="18091" y="548470"/>
                    <a:pt x="40328" y="548470"/>
                  </a:cubicBezTo>
                  <a:lnTo>
                    <a:pt x="167192" y="548470"/>
                  </a:lnTo>
                  <a:lnTo>
                    <a:pt x="155932" y="587277"/>
                  </a:lnTo>
                  <a:cubicBezTo>
                    <a:pt x="155160" y="589926"/>
                    <a:pt x="155686" y="592779"/>
                    <a:pt x="157343" y="594985"/>
                  </a:cubicBezTo>
                  <a:cubicBezTo>
                    <a:pt x="158996" y="597190"/>
                    <a:pt x="161594" y="598487"/>
                    <a:pt x="164352" y="598487"/>
                  </a:cubicBezTo>
                  <a:lnTo>
                    <a:pt x="434135" y="598487"/>
                  </a:lnTo>
                  <a:cubicBezTo>
                    <a:pt x="436893" y="598487"/>
                    <a:pt x="439487" y="597190"/>
                    <a:pt x="441144" y="594985"/>
                  </a:cubicBezTo>
                  <a:cubicBezTo>
                    <a:pt x="442801" y="592779"/>
                    <a:pt x="443322" y="589926"/>
                    <a:pt x="442555" y="587277"/>
                  </a:cubicBezTo>
                  <a:lnTo>
                    <a:pt x="431290" y="548470"/>
                  </a:lnTo>
                  <a:lnTo>
                    <a:pt x="558159" y="548470"/>
                  </a:lnTo>
                  <a:cubicBezTo>
                    <a:pt x="580396" y="548470"/>
                    <a:pt x="598487" y="530379"/>
                    <a:pt x="598487" y="508142"/>
                  </a:cubicBezTo>
                  <a:lnTo>
                    <a:pt x="598487" y="481595"/>
                  </a:lnTo>
                  <a:cubicBezTo>
                    <a:pt x="598487" y="470285"/>
                    <a:pt x="580953" y="470285"/>
                    <a:pt x="580953" y="481595"/>
                  </a:cubicBezTo>
                  <a:lnTo>
                    <a:pt x="580953" y="508142"/>
                  </a:lnTo>
                  <a:cubicBezTo>
                    <a:pt x="580953" y="520713"/>
                    <a:pt x="570730" y="530936"/>
                    <a:pt x="558159" y="530936"/>
                  </a:cubicBezTo>
                  <a:lnTo>
                    <a:pt x="426204" y="530936"/>
                  </a:lnTo>
                  <a:lnTo>
                    <a:pt x="420898" y="512654"/>
                  </a:lnTo>
                  <a:cubicBezTo>
                    <a:pt x="420898" y="512654"/>
                    <a:pt x="416556" y="495919"/>
                    <a:pt x="416272" y="495120"/>
                  </a:cubicBezTo>
                  <a:lnTo>
                    <a:pt x="410414" y="476531"/>
                  </a:lnTo>
                  <a:cubicBezTo>
                    <a:pt x="409327" y="472787"/>
                    <a:pt x="405898" y="470212"/>
                    <a:pt x="401994" y="470212"/>
                  </a:cubicBezTo>
                  <a:lnTo>
                    <a:pt x="384575" y="470212"/>
                  </a:lnTo>
                  <a:cubicBezTo>
                    <a:pt x="373264" y="470212"/>
                    <a:pt x="373264" y="487746"/>
                    <a:pt x="384575" y="487746"/>
                  </a:cubicBezTo>
                  <a:lnTo>
                    <a:pt x="395410" y="487746"/>
                  </a:lnTo>
                  <a:lnTo>
                    <a:pt x="422460" y="580953"/>
                  </a:lnTo>
                  <a:lnTo>
                    <a:pt x="176023" y="580953"/>
                  </a:lnTo>
                  <a:lnTo>
                    <a:pt x="203077" y="487746"/>
                  </a:lnTo>
                  <a:lnTo>
                    <a:pt x="336649" y="487746"/>
                  </a:lnTo>
                  <a:cubicBezTo>
                    <a:pt x="347959" y="487746"/>
                    <a:pt x="347959" y="470212"/>
                    <a:pt x="336649" y="470212"/>
                  </a:cubicBezTo>
                  <a:lnTo>
                    <a:pt x="196493" y="470212"/>
                  </a:lnTo>
                  <a:cubicBezTo>
                    <a:pt x="192593" y="470212"/>
                    <a:pt x="189160" y="472787"/>
                    <a:pt x="188073" y="476531"/>
                  </a:cubicBezTo>
                  <a:lnTo>
                    <a:pt x="182676" y="495120"/>
                  </a:lnTo>
                  <a:lnTo>
                    <a:pt x="177589" y="512654"/>
                  </a:lnTo>
                  <a:lnTo>
                    <a:pt x="172283" y="530936"/>
                  </a:lnTo>
                  <a:lnTo>
                    <a:pt x="40328" y="530936"/>
                  </a:lnTo>
                  <a:cubicBezTo>
                    <a:pt x="27757" y="530936"/>
                    <a:pt x="17534" y="520713"/>
                    <a:pt x="17534" y="508142"/>
                  </a:cubicBezTo>
                  <a:lnTo>
                    <a:pt x="17534" y="305727"/>
                  </a:lnTo>
                  <a:cubicBezTo>
                    <a:pt x="17534" y="267053"/>
                    <a:pt x="46373" y="235017"/>
                    <a:pt x="83669" y="229912"/>
                  </a:cubicBezTo>
                  <a:cubicBezTo>
                    <a:pt x="84605" y="228953"/>
                    <a:pt x="512996" y="228898"/>
                    <a:pt x="513923" y="229789"/>
                  </a:cubicBezTo>
                  <a:cubicBezTo>
                    <a:pt x="551653" y="234501"/>
                    <a:pt x="580953" y="266742"/>
                    <a:pt x="580953" y="305727"/>
                  </a:cubicBezTo>
                  <a:lnTo>
                    <a:pt x="580953" y="434838"/>
                  </a:lnTo>
                  <a:cubicBezTo>
                    <a:pt x="580953" y="439683"/>
                    <a:pt x="584876" y="443605"/>
                    <a:pt x="589720" y="443605"/>
                  </a:cubicBezTo>
                  <a:close/>
                  <a:moveTo>
                    <a:pt x="188781" y="211575"/>
                  </a:moveTo>
                  <a:lnTo>
                    <a:pt x="157265" y="211575"/>
                  </a:lnTo>
                  <a:lnTo>
                    <a:pt x="157265" y="151480"/>
                  </a:lnTo>
                  <a:cubicBezTo>
                    <a:pt x="157265" y="133691"/>
                    <a:pt x="171238" y="119111"/>
                    <a:pt x="188781" y="118120"/>
                  </a:cubicBezTo>
                  <a:close/>
                  <a:moveTo>
                    <a:pt x="392173" y="211575"/>
                  </a:moveTo>
                  <a:lnTo>
                    <a:pt x="206314" y="211575"/>
                  </a:lnTo>
                  <a:lnTo>
                    <a:pt x="206314" y="17534"/>
                  </a:lnTo>
                  <a:lnTo>
                    <a:pt x="392173" y="17534"/>
                  </a:lnTo>
                  <a:close/>
                  <a:moveTo>
                    <a:pt x="442391" y="211575"/>
                  </a:moveTo>
                  <a:lnTo>
                    <a:pt x="409706" y="211575"/>
                  </a:lnTo>
                  <a:lnTo>
                    <a:pt x="409706" y="118079"/>
                  </a:lnTo>
                  <a:cubicBezTo>
                    <a:pt x="427793" y="118472"/>
                    <a:pt x="442391" y="133298"/>
                    <a:pt x="442391" y="151480"/>
                  </a:cubicBezTo>
                  <a:close/>
                </a:path>
              </a:pathLst>
            </a:custGeom>
            <a:solidFill>
              <a:schemeClr val="dk1"/>
            </a:soli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grpSp>
          <p:nvGrpSpPr>
            <p:cNvPr id="173" name="Google Shape;173;p20"/>
            <p:cNvGrpSpPr/>
            <p:nvPr/>
          </p:nvGrpSpPr>
          <p:grpSpPr>
            <a:xfrm>
              <a:off x="4277147" y="1547067"/>
              <a:ext cx="40205" cy="40988"/>
              <a:chOff x="5659112" y="1901773"/>
              <a:chExt cx="53607" cy="54651"/>
            </a:xfrm>
          </p:grpSpPr>
          <p:sp>
            <p:nvSpPr>
              <p:cNvPr id="174" name="Google Shape;174;p20"/>
              <p:cNvSpPr/>
              <p:nvPr/>
            </p:nvSpPr>
            <p:spPr>
              <a:xfrm>
                <a:off x="5659112" y="1938891"/>
                <a:ext cx="16937" cy="17533"/>
              </a:xfrm>
              <a:custGeom>
                <a:avLst/>
                <a:gdLst/>
                <a:ahLst/>
                <a:cxnLst/>
                <a:rect l="l" t="t" r="r" b="b"/>
                <a:pathLst>
                  <a:path w="16937" h="17533" extrusionOk="0">
                    <a:moveTo>
                      <a:pt x="8469" y="17534"/>
                    </a:moveTo>
                    <a:cubicBezTo>
                      <a:pt x="19752" y="17534"/>
                      <a:pt x="19770" y="0"/>
                      <a:pt x="8469" y="0"/>
                    </a:cubicBezTo>
                    <a:cubicBezTo>
                      <a:pt x="-2814" y="0"/>
                      <a:pt x="-2832" y="17534"/>
                      <a:pt x="8469" y="17534"/>
                    </a:cubicBezTo>
                    <a:close/>
                  </a:path>
                </a:pathLst>
              </a:custGeom>
              <a:solidFill>
                <a:schemeClr val="accent2"/>
              </a:soli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75" name="Google Shape;175;p20"/>
              <p:cNvSpPr/>
              <p:nvPr/>
            </p:nvSpPr>
            <p:spPr>
              <a:xfrm>
                <a:off x="5695782" y="1938891"/>
                <a:ext cx="16937" cy="17533"/>
              </a:xfrm>
              <a:custGeom>
                <a:avLst/>
                <a:gdLst/>
                <a:ahLst/>
                <a:cxnLst/>
                <a:rect l="l" t="t" r="r" b="b"/>
                <a:pathLst>
                  <a:path w="16937" h="17533" extrusionOk="0">
                    <a:moveTo>
                      <a:pt x="8469" y="17534"/>
                    </a:moveTo>
                    <a:cubicBezTo>
                      <a:pt x="19752" y="17534"/>
                      <a:pt x="19770" y="0"/>
                      <a:pt x="8469" y="0"/>
                    </a:cubicBezTo>
                    <a:cubicBezTo>
                      <a:pt x="-2814" y="0"/>
                      <a:pt x="-2832" y="17534"/>
                      <a:pt x="8469" y="17534"/>
                    </a:cubicBezTo>
                    <a:close/>
                  </a:path>
                </a:pathLst>
              </a:custGeom>
              <a:solidFill>
                <a:schemeClr val="accent2"/>
              </a:soli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76" name="Google Shape;176;p20"/>
              <p:cNvSpPr/>
              <p:nvPr/>
            </p:nvSpPr>
            <p:spPr>
              <a:xfrm>
                <a:off x="5659112" y="1901773"/>
                <a:ext cx="16937" cy="17533"/>
              </a:xfrm>
              <a:custGeom>
                <a:avLst/>
                <a:gdLst/>
                <a:ahLst/>
                <a:cxnLst/>
                <a:rect l="l" t="t" r="r" b="b"/>
                <a:pathLst>
                  <a:path w="16937" h="17533" extrusionOk="0">
                    <a:moveTo>
                      <a:pt x="8469" y="0"/>
                    </a:moveTo>
                    <a:cubicBezTo>
                      <a:pt x="-2814" y="0"/>
                      <a:pt x="-2832" y="17534"/>
                      <a:pt x="8469" y="17534"/>
                    </a:cubicBezTo>
                    <a:cubicBezTo>
                      <a:pt x="19752" y="17534"/>
                      <a:pt x="19770" y="0"/>
                      <a:pt x="8469" y="0"/>
                    </a:cubicBezTo>
                    <a:close/>
                  </a:path>
                </a:pathLst>
              </a:custGeom>
              <a:solidFill>
                <a:schemeClr val="accent2"/>
              </a:soli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77" name="Google Shape;177;p20"/>
              <p:cNvSpPr/>
              <p:nvPr/>
            </p:nvSpPr>
            <p:spPr>
              <a:xfrm>
                <a:off x="5695782" y="1901773"/>
                <a:ext cx="16937" cy="17533"/>
              </a:xfrm>
              <a:custGeom>
                <a:avLst/>
                <a:gdLst/>
                <a:ahLst/>
                <a:cxnLst/>
                <a:rect l="l" t="t" r="r" b="b"/>
                <a:pathLst>
                  <a:path w="16937" h="17533" extrusionOk="0">
                    <a:moveTo>
                      <a:pt x="8469" y="0"/>
                    </a:moveTo>
                    <a:cubicBezTo>
                      <a:pt x="-2814" y="0"/>
                      <a:pt x="-2832" y="17534"/>
                      <a:pt x="8469" y="17534"/>
                    </a:cubicBezTo>
                    <a:cubicBezTo>
                      <a:pt x="19752" y="17534"/>
                      <a:pt x="19770" y="0"/>
                      <a:pt x="8469" y="0"/>
                    </a:cubicBezTo>
                    <a:close/>
                  </a:path>
                </a:pathLst>
              </a:custGeom>
              <a:solidFill>
                <a:schemeClr val="accent2"/>
              </a:soli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grpSp>
      </p:grpSp>
      <p:grpSp>
        <p:nvGrpSpPr>
          <p:cNvPr id="178" name="Google Shape;178;p20"/>
          <p:cNvGrpSpPr/>
          <p:nvPr/>
        </p:nvGrpSpPr>
        <p:grpSpPr>
          <a:xfrm>
            <a:off x="5874653" y="2883139"/>
            <a:ext cx="447550" cy="448865"/>
            <a:chOff x="1021541" y="1335685"/>
            <a:chExt cx="447550" cy="448865"/>
          </a:xfrm>
        </p:grpSpPr>
        <p:sp>
          <p:nvSpPr>
            <p:cNvPr id="179" name="Google Shape;179;p20"/>
            <p:cNvSpPr/>
            <p:nvPr/>
          </p:nvSpPr>
          <p:spPr>
            <a:xfrm>
              <a:off x="1028116" y="1372944"/>
              <a:ext cx="434399" cy="368209"/>
            </a:xfrm>
            <a:custGeom>
              <a:avLst/>
              <a:gdLst/>
              <a:ahLst/>
              <a:cxnLst/>
              <a:rect l="l" t="t" r="r" b="b"/>
              <a:pathLst>
                <a:path w="579199" h="490946" extrusionOk="0">
                  <a:moveTo>
                    <a:pt x="108417" y="490946"/>
                  </a:moveTo>
                  <a:lnTo>
                    <a:pt x="30465" y="490946"/>
                  </a:lnTo>
                  <a:cubicBezTo>
                    <a:pt x="13639" y="490946"/>
                    <a:pt x="0" y="477307"/>
                    <a:pt x="0" y="460481"/>
                  </a:cubicBezTo>
                  <a:lnTo>
                    <a:pt x="0" y="30465"/>
                  </a:lnTo>
                  <a:cubicBezTo>
                    <a:pt x="0" y="13639"/>
                    <a:pt x="13639" y="0"/>
                    <a:pt x="30465" y="0"/>
                  </a:cubicBezTo>
                  <a:lnTo>
                    <a:pt x="548730" y="0"/>
                  </a:lnTo>
                  <a:cubicBezTo>
                    <a:pt x="565556" y="0"/>
                    <a:pt x="579200" y="13639"/>
                    <a:pt x="579200" y="30465"/>
                  </a:cubicBezTo>
                  <a:lnTo>
                    <a:pt x="579200" y="460477"/>
                  </a:lnTo>
                  <a:cubicBezTo>
                    <a:pt x="579200" y="477303"/>
                    <a:pt x="565556" y="490946"/>
                    <a:pt x="548730" y="490946"/>
                  </a:cubicBezTo>
                  <a:lnTo>
                    <a:pt x="380776" y="490946"/>
                  </a:lnTo>
                </a:path>
              </a:pathLst>
            </a:custGeom>
            <a:solidFill>
              <a:schemeClr val="dk2"/>
            </a:soli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80" name="Google Shape;180;p20"/>
            <p:cNvSpPr/>
            <p:nvPr/>
          </p:nvSpPr>
          <p:spPr>
            <a:xfrm>
              <a:off x="1028116" y="1372944"/>
              <a:ext cx="434399" cy="104764"/>
            </a:xfrm>
            <a:custGeom>
              <a:avLst/>
              <a:gdLst/>
              <a:ahLst/>
              <a:cxnLst/>
              <a:rect l="l" t="t" r="r" b="b"/>
              <a:pathLst>
                <a:path w="579199" h="139685" extrusionOk="0">
                  <a:moveTo>
                    <a:pt x="579200" y="30465"/>
                  </a:moveTo>
                  <a:cubicBezTo>
                    <a:pt x="579200" y="13639"/>
                    <a:pt x="565561" y="0"/>
                    <a:pt x="548735" y="0"/>
                  </a:cubicBezTo>
                  <a:lnTo>
                    <a:pt x="30465" y="0"/>
                  </a:lnTo>
                  <a:cubicBezTo>
                    <a:pt x="13639" y="0"/>
                    <a:pt x="0" y="13639"/>
                    <a:pt x="0" y="30465"/>
                  </a:cubicBezTo>
                  <a:lnTo>
                    <a:pt x="0" y="139686"/>
                  </a:lnTo>
                  <a:lnTo>
                    <a:pt x="579200" y="139686"/>
                  </a:lnTo>
                  <a:close/>
                </a:path>
              </a:pathLst>
            </a:custGeom>
            <a:solidFill>
              <a:schemeClr val="accent6"/>
            </a:soli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81" name="Google Shape;181;p20"/>
            <p:cNvSpPr/>
            <p:nvPr/>
          </p:nvSpPr>
          <p:spPr>
            <a:xfrm>
              <a:off x="1334828" y="1451846"/>
              <a:ext cx="98888" cy="51725"/>
            </a:xfrm>
            <a:custGeom>
              <a:avLst/>
              <a:gdLst/>
              <a:ahLst/>
              <a:cxnLst/>
              <a:rect l="l" t="t" r="r" b="b"/>
              <a:pathLst>
                <a:path w="131850" h="68966" extrusionOk="0">
                  <a:moveTo>
                    <a:pt x="103984" y="68966"/>
                  </a:moveTo>
                  <a:lnTo>
                    <a:pt x="27867" y="68966"/>
                  </a:lnTo>
                  <a:cubicBezTo>
                    <a:pt x="12475" y="68966"/>
                    <a:pt x="0" y="56492"/>
                    <a:pt x="0" y="41099"/>
                  </a:cubicBezTo>
                  <a:lnTo>
                    <a:pt x="0" y="27862"/>
                  </a:lnTo>
                  <a:cubicBezTo>
                    <a:pt x="0" y="12475"/>
                    <a:pt x="12475" y="0"/>
                    <a:pt x="27867" y="0"/>
                  </a:cubicBezTo>
                  <a:lnTo>
                    <a:pt x="103984" y="0"/>
                  </a:lnTo>
                  <a:cubicBezTo>
                    <a:pt x="119371" y="0"/>
                    <a:pt x="131851" y="12475"/>
                    <a:pt x="131851" y="27862"/>
                  </a:cubicBezTo>
                  <a:lnTo>
                    <a:pt x="131851" y="41099"/>
                  </a:lnTo>
                  <a:cubicBezTo>
                    <a:pt x="131851" y="56492"/>
                    <a:pt x="119376" y="68966"/>
                    <a:pt x="103984" y="68966"/>
                  </a:cubicBezTo>
                  <a:close/>
                </a:path>
              </a:pathLst>
            </a:custGeom>
            <a:solidFill>
              <a:schemeClr val="lt1"/>
            </a:soli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82" name="Google Shape;182;p20"/>
            <p:cNvSpPr/>
            <p:nvPr/>
          </p:nvSpPr>
          <p:spPr>
            <a:xfrm>
              <a:off x="1074800" y="1342260"/>
              <a:ext cx="99942" cy="30684"/>
            </a:xfrm>
            <a:custGeom>
              <a:avLst/>
              <a:gdLst/>
              <a:ahLst/>
              <a:cxnLst/>
              <a:rect l="l" t="t" r="r" b="b"/>
              <a:pathLst>
                <a:path w="133256" h="40912" extrusionOk="0">
                  <a:moveTo>
                    <a:pt x="133257" y="40912"/>
                  </a:moveTo>
                  <a:lnTo>
                    <a:pt x="0" y="40912"/>
                  </a:lnTo>
                  <a:lnTo>
                    <a:pt x="0" y="13621"/>
                  </a:lnTo>
                  <a:cubicBezTo>
                    <a:pt x="0" y="6100"/>
                    <a:pt x="6100" y="0"/>
                    <a:pt x="13621" y="0"/>
                  </a:cubicBezTo>
                  <a:lnTo>
                    <a:pt x="119636" y="0"/>
                  </a:lnTo>
                  <a:cubicBezTo>
                    <a:pt x="127157" y="0"/>
                    <a:pt x="133257" y="6100"/>
                    <a:pt x="133257" y="13621"/>
                  </a:cubicBezTo>
                  <a:close/>
                </a:path>
              </a:pathLst>
            </a:custGeom>
            <a:solidFill>
              <a:schemeClr val="lt2"/>
            </a:soli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83" name="Google Shape;183;p20"/>
            <p:cNvSpPr/>
            <p:nvPr/>
          </p:nvSpPr>
          <p:spPr>
            <a:xfrm>
              <a:off x="1356642" y="1399245"/>
              <a:ext cx="55180" cy="28054"/>
            </a:xfrm>
            <a:custGeom>
              <a:avLst/>
              <a:gdLst/>
              <a:ahLst/>
              <a:cxnLst/>
              <a:rect l="l" t="t" r="r" b="b"/>
              <a:pathLst>
                <a:path w="73573" h="37405" extrusionOk="0">
                  <a:moveTo>
                    <a:pt x="63199" y="37405"/>
                  </a:moveTo>
                  <a:lnTo>
                    <a:pt x="10374" y="37405"/>
                  </a:lnTo>
                  <a:cubicBezTo>
                    <a:pt x="4648" y="37405"/>
                    <a:pt x="0" y="32762"/>
                    <a:pt x="0" y="27031"/>
                  </a:cubicBezTo>
                  <a:lnTo>
                    <a:pt x="0" y="10374"/>
                  </a:lnTo>
                  <a:cubicBezTo>
                    <a:pt x="0" y="4644"/>
                    <a:pt x="4644" y="0"/>
                    <a:pt x="10374" y="0"/>
                  </a:cubicBezTo>
                  <a:lnTo>
                    <a:pt x="63199" y="0"/>
                  </a:lnTo>
                  <a:cubicBezTo>
                    <a:pt x="68930" y="0"/>
                    <a:pt x="73573" y="4644"/>
                    <a:pt x="73573" y="10374"/>
                  </a:cubicBezTo>
                  <a:lnTo>
                    <a:pt x="73573" y="27031"/>
                  </a:lnTo>
                  <a:cubicBezTo>
                    <a:pt x="73573" y="32762"/>
                    <a:pt x="68930" y="37405"/>
                    <a:pt x="63199" y="37405"/>
                  </a:cubicBezTo>
                  <a:close/>
                </a:path>
              </a:pathLst>
            </a:custGeom>
            <a:solidFill>
              <a:schemeClr val="lt1"/>
            </a:soli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84" name="Google Shape;184;p20"/>
            <p:cNvSpPr/>
            <p:nvPr/>
          </p:nvSpPr>
          <p:spPr>
            <a:xfrm>
              <a:off x="1054482" y="1465130"/>
              <a:ext cx="312848" cy="312844"/>
            </a:xfrm>
            <a:custGeom>
              <a:avLst/>
              <a:gdLst/>
              <a:ahLst/>
              <a:cxnLst/>
              <a:rect l="l" t="t" r="r" b="b"/>
              <a:pathLst>
                <a:path w="417130" h="417126" extrusionOk="0">
                  <a:moveTo>
                    <a:pt x="417131" y="208561"/>
                  </a:moveTo>
                  <a:cubicBezTo>
                    <a:pt x="417131" y="323750"/>
                    <a:pt x="323750" y="417126"/>
                    <a:pt x="208565" y="417126"/>
                  </a:cubicBezTo>
                  <a:cubicBezTo>
                    <a:pt x="93381" y="417126"/>
                    <a:pt x="0" y="323750"/>
                    <a:pt x="0" y="208561"/>
                  </a:cubicBezTo>
                  <a:cubicBezTo>
                    <a:pt x="0" y="93377"/>
                    <a:pt x="93381" y="0"/>
                    <a:pt x="208565" y="0"/>
                  </a:cubicBezTo>
                  <a:cubicBezTo>
                    <a:pt x="323750" y="0"/>
                    <a:pt x="417131" y="93377"/>
                    <a:pt x="417131" y="208561"/>
                  </a:cubicBezTo>
                  <a:close/>
                </a:path>
              </a:pathLst>
            </a:custGeom>
            <a:solidFill>
              <a:schemeClr val="lt1"/>
            </a:soli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85" name="Google Shape;185;p20"/>
            <p:cNvSpPr/>
            <p:nvPr/>
          </p:nvSpPr>
          <p:spPr>
            <a:xfrm>
              <a:off x="1096563" y="1507208"/>
              <a:ext cx="228685" cy="228689"/>
            </a:xfrm>
            <a:custGeom>
              <a:avLst/>
              <a:gdLst/>
              <a:ahLst/>
              <a:cxnLst/>
              <a:rect l="l" t="t" r="r" b="b"/>
              <a:pathLst>
                <a:path w="304914" h="304919" extrusionOk="0">
                  <a:moveTo>
                    <a:pt x="152457" y="304919"/>
                  </a:moveTo>
                  <a:cubicBezTo>
                    <a:pt x="68391" y="304919"/>
                    <a:pt x="0" y="236524"/>
                    <a:pt x="0" y="152457"/>
                  </a:cubicBezTo>
                  <a:cubicBezTo>
                    <a:pt x="0" y="68396"/>
                    <a:pt x="68391" y="0"/>
                    <a:pt x="152457" y="0"/>
                  </a:cubicBezTo>
                  <a:cubicBezTo>
                    <a:pt x="236524" y="0"/>
                    <a:pt x="304915" y="68396"/>
                    <a:pt x="304915" y="152457"/>
                  </a:cubicBezTo>
                  <a:cubicBezTo>
                    <a:pt x="304915" y="236524"/>
                    <a:pt x="236524" y="304919"/>
                    <a:pt x="152457" y="304919"/>
                  </a:cubicBezTo>
                  <a:close/>
                </a:path>
              </a:pathLst>
            </a:custGeom>
            <a:solidFill>
              <a:schemeClr val="accent5"/>
            </a:soli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86" name="Google Shape;186;p20"/>
            <p:cNvSpPr/>
            <p:nvPr/>
          </p:nvSpPr>
          <p:spPr>
            <a:xfrm>
              <a:off x="1169513" y="1580158"/>
              <a:ext cx="82785" cy="82785"/>
            </a:xfrm>
            <a:custGeom>
              <a:avLst/>
              <a:gdLst/>
              <a:ahLst/>
              <a:cxnLst/>
              <a:rect l="l" t="t" r="r" b="b"/>
              <a:pathLst>
                <a:path w="110380" h="110380" extrusionOk="0">
                  <a:moveTo>
                    <a:pt x="103988" y="29387"/>
                  </a:moveTo>
                  <a:cubicBezTo>
                    <a:pt x="108070" y="37090"/>
                    <a:pt x="110381" y="45871"/>
                    <a:pt x="110381" y="55190"/>
                  </a:cubicBezTo>
                  <a:cubicBezTo>
                    <a:pt x="110381" y="85674"/>
                    <a:pt x="85669" y="110381"/>
                    <a:pt x="55190" y="110381"/>
                  </a:cubicBezTo>
                  <a:cubicBezTo>
                    <a:pt x="24712" y="110381"/>
                    <a:pt x="0" y="85674"/>
                    <a:pt x="0" y="55190"/>
                  </a:cubicBezTo>
                  <a:cubicBezTo>
                    <a:pt x="0" y="24712"/>
                    <a:pt x="24712" y="0"/>
                    <a:pt x="55190" y="0"/>
                  </a:cubicBezTo>
                  <a:cubicBezTo>
                    <a:pt x="60145" y="0"/>
                    <a:pt x="64944" y="653"/>
                    <a:pt x="69510" y="1877"/>
                  </a:cubicBezTo>
                </a:path>
              </a:pathLst>
            </a:custGeom>
            <a:solidFill>
              <a:schemeClr val="lt1"/>
            </a:soli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87" name="Google Shape;187;p20"/>
            <p:cNvSpPr/>
            <p:nvPr/>
          </p:nvSpPr>
          <p:spPr>
            <a:xfrm>
              <a:off x="1220967" y="1564836"/>
              <a:ext cx="37961" cy="37964"/>
            </a:xfrm>
            <a:custGeom>
              <a:avLst/>
              <a:gdLst/>
              <a:ahLst/>
              <a:cxnLst/>
              <a:rect l="l" t="t" r="r" b="b"/>
              <a:pathLst>
                <a:path w="50615" h="50619" extrusionOk="0">
                  <a:moveTo>
                    <a:pt x="50615" y="25310"/>
                  </a:moveTo>
                  <a:cubicBezTo>
                    <a:pt x="50615" y="39287"/>
                    <a:pt x="39287" y="50620"/>
                    <a:pt x="25310" y="50620"/>
                  </a:cubicBezTo>
                  <a:cubicBezTo>
                    <a:pt x="11333" y="50620"/>
                    <a:pt x="0" y="39287"/>
                    <a:pt x="0" y="25310"/>
                  </a:cubicBezTo>
                  <a:cubicBezTo>
                    <a:pt x="0" y="11333"/>
                    <a:pt x="11333" y="0"/>
                    <a:pt x="25310" y="0"/>
                  </a:cubicBezTo>
                  <a:cubicBezTo>
                    <a:pt x="39287" y="0"/>
                    <a:pt x="50615" y="11333"/>
                    <a:pt x="50615" y="25310"/>
                  </a:cubicBezTo>
                  <a:close/>
                </a:path>
              </a:pathLst>
            </a:custGeom>
            <a:solidFill>
              <a:schemeClr val="lt2"/>
            </a:soli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grpSp>
          <p:nvGrpSpPr>
            <p:cNvPr id="188" name="Google Shape;188;p20"/>
            <p:cNvGrpSpPr/>
            <p:nvPr/>
          </p:nvGrpSpPr>
          <p:grpSpPr>
            <a:xfrm>
              <a:off x="1021541" y="1335685"/>
              <a:ext cx="447550" cy="448865"/>
              <a:chOff x="1318305" y="1619930"/>
              <a:chExt cx="596733" cy="598487"/>
            </a:xfrm>
          </p:grpSpPr>
          <p:sp>
            <p:nvSpPr>
              <p:cNvPr id="189" name="Google Shape;189;p20"/>
              <p:cNvSpPr/>
              <p:nvPr/>
            </p:nvSpPr>
            <p:spPr>
              <a:xfrm>
                <a:off x="1318305" y="1619930"/>
                <a:ext cx="596733" cy="598487"/>
              </a:xfrm>
              <a:custGeom>
                <a:avLst/>
                <a:gdLst/>
                <a:ahLst/>
                <a:cxnLst/>
                <a:rect l="l" t="t" r="r" b="b"/>
                <a:pathLst>
                  <a:path w="596733" h="598487" extrusionOk="0">
                    <a:moveTo>
                      <a:pt x="557502" y="40912"/>
                    </a:moveTo>
                    <a:lnTo>
                      <a:pt x="213036" y="40912"/>
                    </a:lnTo>
                    <a:lnTo>
                      <a:pt x="213036" y="22388"/>
                    </a:lnTo>
                    <a:cubicBezTo>
                      <a:pt x="213036" y="10045"/>
                      <a:pt x="202990" y="0"/>
                      <a:pt x="190648" y="0"/>
                    </a:cubicBezTo>
                    <a:lnTo>
                      <a:pt x="84633" y="0"/>
                    </a:lnTo>
                    <a:cubicBezTo>
                      <a:pt x="72290" y="0"/>
                      <a:pt x="62245" y="10045"/>
                      <a:pt x="62245" y="22388"/>
                    </a:cubicBezTo>
                    <a:lnTo>
                      <a:pt x="62245" y="40912"/>
                    </a:lnTo>
                    <a:lnTo>
                      <a:pt x="39232" y="40912"/>
                    </a:lnTo>
                    <a:cubicBezTo>
                      <a:pt x="17602" y="40912"/>
                      <a:pt x="0" y="58514"/>
                      <a:pt x="0" y="80144"/>
                    </a:cubicBezTo>
                    <a:lnTo>
                      <a:pt x="0" y="104034"/>
                    </a:lnTo>
                    <a:cubicBezTo>
                      <a:pt x="0" y="115344"/>
                      <a:pt x="17534" y="115344"/>
                      <a:pt x="17534" y="104034"/>
                    </a:cubicBezTo>
                    <a:lnTo>
                      <a:pt x="17534" y="80144"/>
                    </a:lnTo>
                    <a:cubicBezTo>
                      <a:pt x="17534" y="68181"/>
                      <a:pt x="27269" y="58446"/>
                      <a:pt x="39232" y="58446"/>
                    </a:cubicBezTo>
                    <a:lnTo>
                      <a:pt x="557497" y="58446"/>
                    </a:lnTo>
                    <a:cubicBezTo>
                      <a:pt x="569465" y="58446"/>
                      <a:pt x="579200" y="68181"/>
                      <a:pt x="579200" y="80144"/>
                    </a:cubicBezTo>
                    <a:lnTo>
                      <a:pt x="579200" y="510156"/>
                    </a:lnTo>
                    <a:cubicBezTo>
                      <a:pt x="579200" y="522124"/>
                      <a:pt x="569465" y="531859"/>
                      <a:pt x="557497" y="531859"/>
                    </a:cubicBezTo>
                    <a:lnTo>
                      <a:pt x="409140" y="531859"/>
                    </a:lnTo>
                    <a:cubicBezTo>
                      <a:pt x="419300" y="521256"/>
                      <a:pt x="428505" y="509544"/>
                      <a:pt x="436537" y="496782"/>
                    </a:cubicBezTo>
                    <a:cubicBezTo>
                      <a:pt x="442559" y="487216"/>
                      <a:pt x="427720" y="477874"/>
                      <a:pt x="421697" y="487444"/>
                    </a:cubicBezTo>
                    <a:cubicBezTo>
                      <a:pt x="384840" y="545995"/>
                      <a:pt x="321581" y="580953"/>
                      <a:pt x="252487" y="580953"/>
                    </a:cubicBezTo>
                    <a:cubicBezTo>
                      <a:pt x="142321" y="580953"/>
                      <a:pt x="52688" y="491325"/>
                      <a:pt x="52688" y="381155"/>
                    </a:cubicBezTo>
                    <a:cubicBezTo>
                      <a:pt x="52688" y="270989"/>
                      <a:pt x="142321" y="181361"/>
                      <a:pt x="252487" y="181361"/>
                    </a:cubicBezTo>
                    <a:cubicBezTo>
                      <a:pt x="362653" y="181361"/>
                      <a:pt x="452285" y="270989"/>
                      <a:pt x="452285" y="381155"/>
                    </a:cubicBezTo>
                    <a:cubicBezTo>
                      <a:pt x="452285" y="404602"/>
                      <a:pt x="448263" y="427555"/>
                      <a:pt x="440336" y="449377"/>
                    </a:cubicBezTo>
                    <a:cubicBezTo>
                      <a:pt x="436473" y="460007"/>
                      <a:pt x="452952" y="465993"/>
                      <a:pt x="456815" y="455363"/>
                    </a:cubicBezTo>
                    <a:cubicBezTo>
                      <a:pt x="465445" y="431615"/>
                      <a:pt x="469819" y="406647"/>
                      <a:pt x="469819" y="381155"/>
                    </a:cubicBezTo>
                    <a:cubicBezTo>
                      <a:pt x="469819" y="304495"/>
                      <a:pt x="429916" y="236980"/>
                      <a:pt x="369794" y="198283"/>
                    </a:cubicBezTo>
                    <a:cubicBezTo>
                      <a:pt x="358274" y="191118"/>
                      <a:pt x="348265" y="185717"/>
                      <a:pt x="336964" y="180918"/>
                    </a:cubicBezTo>
                    <a:cubicBezTo>
                      <a:pt x="310992" y="169891"/>
                      <a:pt x="282431" y="163827"/>
                      <a:pt x="252487" y="163827"/>
                    </a:cubicBezTo>
                    <a:cubicBezTo>
                      <a:pt x="225236" y="163827"/>
                      <a:pt x="199150" y="168886"/>
                      <a:pt x="175091" y="178087"/>
                    </a:cubicBezTo>
                    <a:cubicBezTo>
                      <a:pt x="164525" y="181767"/>
                      <a:pt x="135403" y="198132"/>
                      <a:pt x="135403" y="198132"/>
                    </a:cubicBezTo>
                    <a:cubicBezTo>
                      <a:pt x="75153" y="236807"/>
                      <a:pt x="35154" y="304399"/>
                      <a:pt x="35154" y="381155"/>
                    </a:cubicBezTo>
                    <a:cubicBezTo>
                      <a:pt x="35154" y="439619"/>
                      <a:pt x="58368" y="492759"/>
                      <a:pt x="96048" y="531859"/>
                    </a:cubicBezTo>
                    <a:lnTo>
                      <a:pt x="39232" y="531859"/>
                    </a:lnTo>
                    <a:cubicBezTo>
                      <a:pt x="27269" y="531859"/>
                      <a:pt x="17534" y="522124"/>
                      <a:pt x="17534" y="510161"/>
                    </a:cubicBezTo>
                    <a:lnTo>
                      <a:pt x="17534" y="153129"/>
                    </a:lnTo>
                    <a:cubicBezTo>
                      <a:pt x="17534" y="141818"/>
                      <a:pt x="0" y="141818"/>
                      <a:pt x="0" y="153129"/>
                    </a:cubicBezTo>
                    <a:lnTo>
                      <a:pt x="0" y="510161"/>
                    </a:lnTo>
                    <a:cubicBezTo>
                      <a:pt x="0" y="531790"/>
                      <a:pt x="17602" y="549392"/>
                      <a:pt x="39232" y="549392"/>
                    </a:cubicBezTo>
                    <a:lnTo>
                      <a:pt x="115061" y="549392"/>
                    </a:lnTo>
                    <a:cubicBezTo>
                      <a:pt x="152535" y="580058"/>
                      <a:pt x="200397" y="598487"/>
                      <a:pt x="252487" y="598487"/>
                    </a:cubicBezTo>
                    <a:cubicBezTo>
                      <a:pt x="303714" y="598487"/>
                      <a:pt x="351982" y="580807"/>
                      <a:pt x="390227" y="549392"/>
                    </a:cubicBezTo>
                    <a:lnTo>
                      <a:pt x="557497" y="549392"/>
                    </a:lnTo>
                    <a:cubicBezTo>
                      <a:pt x="579131" y="549392"/>
                      <a:pt x="596734" y="531790"/>
                      <a:pt x="596734" y="510161"/>
                    </a:cubicBezTo>
                    <a:lnTo>
                      <a:pt x="596734" y="80144"/>
                    </a:lnTo>
                    <a:cubicBezTo>
                      <a:pt x="596734" y="58514"/>
                      <a:pt x="579131" y="40912"/>
                      <a:pt x="557502" y="40912"/>
                    </a:cubicBezTo>
                    <a:close/>
                    <a:moveTo>
                      <a:pt x="195502" y="40912"/>
                    </a:moveTo>
                    <a:lnTo>
                      <a:pt x="79779" y="40912"/>
                    </a:lnTo>
                    <a:lnTo>
                      <a:pt x="79779" y="22388"/>
                    </a:lnTo>
                    <a:cubicBezTo>
                      <a:pt x="79779" y="19712"/>
                      <a:pt x="81957" y="17534"/>
                      <a:pt x="84633" y="17534"/>
                    </a:cubicBezTo>
                    <a:lnTo>
                      <a:pt x="190648" y="17534"/>
                    </a:lnTo>
                    <a:cubicBezTo>
                      <a:pt x="193324" y="17534"/>
                      <a:pt x="195502" y="19712"/>
                      <a:pt x="195502" y="22388"/>
                    </a:cubicBezTo>
                    <a:close/>
                  </a:path>
                </a:pathLst>
              </a:custGeom>
              <a:solidFill>
                <a:schemeClr val="dk1"/>
              </a:soli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90" name="Google Shape;190;p20"/>
              <p:cNvSpPr/>
              <p:nvPr/>
            </p:nvSpPr>
            <p:spPr>
              <a:xfrm>
                <a:off x="1506834" y="1916698"/>
                <a:ext cx="136754" cy="148343"/>
              </a:xfrm>
              <a:custGeom>
                <a:avLst/>
                <a:gdLst/>
                <a:ahLst/>
                <a:cxnLst/>
                <a:rect l="l" t="t" r="r" b="b"/>
                <a:pathLst>
                  <a:path w="136754" h="148343" extrusionOk="0">
                    <a:moveTo>
                      <a:pt x="136755" y="34077"/>
                    </a:moveTo>
                    <a:cubicBezTo>
                      <a:pt x="136755" y="15287"/>
                      <a:pt x="121472" y="0"/>
                      <a:pt x="102682" y="0"/>
                    </a:cubicBezTo>
                    <a:cubicBezTo>
                      <a:pt x="88578" y="0"/>
                      <a:pt x="76450" y="8616"/>
                      <a:pt x="71277" y="20858"/>
                    </a:cubicBezTo>
                    <a:cubicBezTo>
                      <a:pt x="68852" y="20579"/>
                      <a:pt x="66409" y="20433"/>
                      <a:pt x="63957" y="20433"/>
                    </a:cubicBezTo>
                    <a:cubicBezTo>
                      <a:pt x="28689" y="20433"/>
                      <a:pt x="0" y="49122"/>
                      <a:pt x="0" y="84386"/>
                    </a:cubicBezTo>
                    <a:cubicBezTo>
                      <a:pt x="0" y="119654"/>
                      <a:pt x="28689" y="148343"/>
                      <a:pt x="63957" y="148343"/>
                    </a:cubicBezTo>
                    <a:cubicBezTo>
                      <a:pt x="99221" y="148343"/>
                      <a:pt x="127915" y="119654"/>
                      <a:pt x="127915" y="84386"/>
                    </a:cubicBezTo>
                    <a:cubicBezTo>
                      <a:pt x="127915" y="76391"/>
                      <a:pt x="126389" y="68437"/>
                      <a:pt x="123490" y="61030"/>
                    </a:cubicBezTo>
                    <a:cubicBezTo>
                      <a:pt x="131554" y="54793"/>
                      <a:pt x="136755" y="45035"/>
                      <a:pt x="136755" y="34077"/>
                    </a:cubicBezTo>
                    <a:close/>
                    <a:moveTo>
                      <a:pt x="102682" y="17534"/>
                    </a:moveTo>
                    <a:cubicBezTo>
                      <a:pt x="111801" y="17415"/>
                      <a:pt x="119221" y="24954"/>
                      <a:pt x="119221" y="34077"/>
                    </a:cubicBezTo>
                    <a:cubicBezTo>
                      <a:pt x="119221" y="43195"/>
                      <a:pt x="111801" y="50615"/>
                      <a:pt x="102682" y="50615"/>
                    </a:cubicBezTo>
                    <a:cubicBezTo>
                      <a:pt x="93824" y="50615"/>
                      <a:pt x="86180" y="43620"/>
                      <a:pt x="86180" y="34853"/>
                    </a:cubicBezTo>
                    <a:cubicBezTo>
                      <a:pt x="86180" y="25853"/>
                      <a:pt x="92304" y="17671"/>
                      <a:pt x="102682" y="17534"/>
                    </a:cubicBezTo>
                    <a:close/>
                    <a:moveTo>
                      <a:pt x="110381" y="84386"/>
                    </a:moveTo>
                    <a:cubicBezTo>
                      <a:pt x="110381" y="109983"/>
                      <a:pt x="89555" y="130809"/>
                      <a:pt x="63957" y="130809"/>
                    </a:cubicBezTo>
                    <a:cubicBezTo>
                      <a:pt x="38360" y="130809"/>
                      <a:pt x="17534" y="109983"/>
                      <a:pt x="17534" y="84386"/>
                    </a:cubicBezTo>
                    <a:cubicBezTo>
                      <a:pt x="17534" y="58788"/>
                      <a:pt x="38360" y="37963"/>
                      <a:pt x="63957" y="37963"/>
                    </a:cubicBezTo>
                    <a:cubicBezTo>
                      <a:pt x="65606" y="37963"/>
                      <a:pt x="67245" y="38072"/>
                      <a:pt x="68870" y="38246"/>
                    </a:cubicBezTo>
                    <a:cubicBezTo>
                      <a:pt x="70934" y="55072"/>
                      <a:pt x="85304" y="68149"/>
                      <a:pt x="102682" y="68149"/>
                    </a:cubicBezTo>
                    <a:cubicBezTo>
                      <a:pt x="104262" y="68149"/>
                      <a:pt x="105815" y="68035"/>
                      <a:pt x="107335" y="67825"/>
                    </a:cubicBezTo>
                    <a:cubicBezTo>
                      <a:pt x="109335" y="73085"/>
                      <a:pt x="110381" y="78719"/>
                      <a:pt x="110381" y="84386"/>
                    </a:cubicBezTo>
                    <a:close/>
                  </a:path>
                </a:pathLst>
              </a:custGeom>
              <a:solidFill>
                <a:schemeClr val="dk1"/>
              </a:soli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grpSp>
      </p:grpSp>
      <p:grpSp>
        <p:nvGrpSpPr>
          <p:cNvPr id="191" name="Google Shape;191;p20"/>
          <p:cNvGrpSpPr/>
          <p:nvPr/>
        </p:nvGrpSpPr>
        <p:grpSpPr>
          <a:xfrm>
            <a:off x="6839510" y="1193621"/>
            <a:ext cx="448865" cy="448865"/>
            <a:chOff x="5460287" y="2010597"/>
            <a:chExt cx="448865" cy="448865"/>
          </a:xfrm>
        </p:grpSpPr>
        <p:sp>
          <p:nvSpPr>
            <p:cNvPr id="192" name="Google Shape;192;p20"/>
            <p:cNvSpPr/>
            <p:nvPr/>
          </p:nvSpPr>
          <p:spPr>
            <a:xfrm>
              <a:off x="5466862" y="2315561"/>
              <a:ext cx="367052" cy="137325"/>
            </a:xfrm>
            <a:custGeom>
              <a:avLst/>
              <a:gdLst/>
              <a:ahLst/>
              <a:cxnLst/>
              <a:rect l="l" t="t" r="r" b="b"/>
              <a:pathLst>
                <a:path w="489403" h="183100" extrusionOk="0">
                  <a:moveTo>
                    <a:pt x="303335" y="0"/>
                  </a:moveTo>
                  <a:lnTo>
                    <a:pt x="0" y="0"/>
                  </a:lnTo>
                  <a:lnTo>
                    <a:pt x="0" y="183100"/>
                  </a:lnTo>
                  <a:lnTo>
                    <a:pt x="489403" y="183100"/>
                  </a:lnTo>
                  <a:close/>
                </a:path>
              </a:pathLst>
            </a:custGeom>
            <a:solidFill>
              <a:schemeClr val="lt1"/>
            </a:soli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93" name="Google Shape;193;p20"/>
            <p:cNvSpPr/>
            <p:nvPr/>
          </p:nvSpPr>
          <p:spPr>
            <a:xfrm>
              <a:off x="5665433" y="2315561"/>
              <a:ext cx="168482" cy="137325"/>
            </a:xfrm>
            <a:custGeom>
              <a:avLst/>
              <a:gdLst/>
              <a:ahLst/>
              <a:cxnLst/>
              <a:rect l="l" t="t" r="r" b="b"/>
              <a:pathLst>
                <a:path w="224642" h="183100" extrusionOk="0">
                  <a:moveTo>
                    <a:pt x="38574" y="0"/>
                  </a:moveTo>
                  <a:lnTo>
                    <a:pt x="0" y="0"/>
                  </a:lnTo>
                  <a:lnTo>
                    <a:pt x="186068" y="183100"/>
                  </a:lnTo>
                  <a:lnTo>
                    <a:pt x="224643" y="183100"/>
                  </a:lnTo>
                  <a:close/>
                </a:path>
              </a:pathLst>
            </a:custGeom>
            <a:solidFill>
              <a:srgbClr val="BEC3C9"/>
            </a:soli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94" name="Google Shape;194;p20"/>
            <p:cNvSpPr/>
            <p:nvPr/>
          </p:nvSpPr>
          <p:spPr>
            <a:xfrm>
              <a:off x="5554449" y="2315561"/>
              <a:ext cx="57775" cy="137325"/>
            </a:xfrm>
            <a:custGeom>
              <a:avLst/>
              <a:gdLst/>
              <a:ahLst/>
              <a:cxnLst/>
              <a:rect l="l" t="t" r="r" b="b"/>
              <a:pathLst>
                <a:path w="77034" h="183100" extrusionOk="0">
                  <a:moveTo>
                    <a:pt x="0" y="0"/>
                  </a:moveTo>
                  <a:lnTo>
                    <a:pt x="77035" y="0"/>
                  </a:lnTo>
                  <a:lnTo>
                    <a:pt x="77035" y="183100"/>
                  </a:lnTo>
                  <a:lnTo>
                    <a:pt x="0" y="183100"/>
                  </a:lnTo>
                  <a:close/>
                </a:path>
              </a:pathLst>
            </a:custGeom>
            <a:solidFill>
              <a:schemeClr val="accent3"/>
            </a:soli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95" name="Google Shape;195;p20"/>
            <p:cNvSpPr/>
            <p:nvPr/>
          </p:nvSpPr>
          <p:spPr>
            <a:xfrm>
              <a:off x="5496670" y="2315561"/>
              <a:ext cx="57779" cy="137325"/>
            </a:xfrm>
            <a:custGeom>
              <a:avLst/>
              <a:gdLst/>
              <a:ahLst/>
              <a:cxnLst/>
              <a:rect l="l" t="t" r="r" b="b"/>
              <a:pathLst>
                <a:path w="77039" h="183100" extrusionOk="0">
                  <a:moveTo>
                    <a:pt x="0" y="0"/>
                  </a:moveTo>
                  <a:lnTo>
                    <a:pt x="77039" y="0"/>
                  </a:lnTo>
                  <a:lnTo>
                    <a:pt x="77039" y="183100"/>
                  </a:lnTo>
                  <a:lnTo>
                    <a:pt x="0" y="183100"/>
                  </a:lnTo>
                  <a:close/>
                </a:path>
              </a:pathLst>
            </a:custGeom>
            <a:solidFill>
              <a:schemeClr val="accent3"/>
            </a:soli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96" name="Google Shape;196;p20"/>
            <p:cNvSpPr/>
            <p:nvPr/>
          </p:nvSpPr>
          <p:spPr>
            <a:xfrm>
              <a:off x="5670004" y="2315561"/>
              <a:ext cx="57779" cy="137325"/>
            </a:xfrm>
            <a:custGeom>
              <a:avLst/>
              <a:gdLst/>
              <a:ahLst/>
              <a:cxnLst/>
              <a:rect l="l" t="t" r="r" b="b"/>
              <a:pathLst>
                <a:path w="77039" h="183100" extrusionOk="0">
                  <a:moveTo>
                    <a:pt x="32479" y="0"/>
                  </a:moveTo>
                  <a:lnTo>
                    <a:pt x="0" y="0"/>
                  </a:lnTo>
                  <a:lnTo>
                    <a:pt x="0" y="183100"/>
                  </a:lnTo>
                  <a:lnTo>
                    <a:pt x="77039" y="183100"/>
                  </a:lnTo>
                  <a:lnTo>
                    <a:pt x="77039" y="43848"/>
                  </a:lnTo>
                  <a:close/>
                </a:path>
              </a:pathLst>
            </a:custGeom>
            <a:solidFill>
              <a:schemeClr val="accent4"/>
            </a:soli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97" name="Google Shape;197;p20"/>
            <p:cNvSpPr/>
            <p:nvPr/>
          </p:nvSpPr>
          <p:spPr>
            <a:xfrm>
              <a:off x="5665433" y="2315561"/>
              <a:ext cx="4571" cy="4499"/>
            </a:xfrm>
            <a:custGeom>
              <a:avLst/>
              <a:gdLst/>
              <a:ahLst/>
              <a:cxnLst/>
              <a:rect l="l" t="t" r="r" b="b"/>
              <a:pathLst>
                <a:path w="6095" h="5999" extrusionOk="0">
                  <a:moveTo>
                    <a:pt x="0" y="0"/>
                  </a:moveTo>
                  <a:lnTo>
                    <a:pt x="6096" y="6000"/>
                  </a:lnTo>
                  <a:lnTo>
                    <a:pt x="6096" y="0"/>
                  </a:lnTo>
                  <a:close/>
                </a:path>
              </a:pathLst>
            </a:custGeom>
            <a:solidFill>
              <a:srgbClr val="BEC3C9"/>
            </a:soli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98" name="Google Shape;198;p20"/>
            <p:cNvSpPr/>
            <p:nvPr/>
          </p:nvSpPr>
          <p:spPr>
            <a:xfrm>
              <a:off x="5612228" y="2315561"/>
              <a:ext cx="57775" cy="137325"/>
            </a:xfrm>
            <a:custGeom>
              <a:avLst/>
              <a:gdLst/>
              <a:ahLst/>
              <a:cxnLst/>
              <a:rect l="l" t="t" r="r" b="b"/>
              <a:pathLst>
                <a:path w="77034" h="183100" extrusionOk="0">
                  <a:moveTo>
                    <a:pt x="0" y="0"/>
                  </a:moveTo>
                  <a:lnTo>
                    <a:pt x="77035" y="0"/>
                  </a:lnTo>
                  <a:lnTo>
                    <a:pt x="77035" y="183100"/>
                  </a:lnTo>
                  <a:lnTo>
                    <a:pt x="0" y="183100"/>
                  </a:lnTo>
                  <a:close/>
                </a:path>
              </a:pathLst>
            </a:custGeom>
            <a:solidFill>
              <a:schemeClr val="accent4"/>
            </a:soli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99" name="Google Shape;199;p20"/>
            <p:cNvSpPr/>
            <p:nvPr/>
          </p:nvSpPr>
          <p:spPr>
            <a:xfrm>
              <a:off x="5525816" y="2076126"/>
              <a:ext cx="356648" cy="376759"/>
            </a:xfrm>
            <a:custGeom>
              <a:avLst/>
              <a:gdLst/>
              <a:ahLst/>
              <a:cxnLst/>
              <a:rect l="l" t="t" r="r" b="b"/>
              <a:pathLst>
                <a:path w="475531" h="502345" extrusionOk="0">
                  <a:moveTo>
                    <a:pt x="474157" y="344681"/>
                  </a:moveTo>
                  <a:lnTo>
                    <a:pt x="129472" y="0"/>
                  </a:lnTo>
                  <a:lnTo>
                    <a:pt x="0" y="129472"/>
                  </a:lnTo>
                  <a:lnTo>
                    <a:pt x="346060" y="475531"/>
                  </a:lnTo>
                  <a:cubicBezTo>
                    <a:pt x="381812" y="511284"/>
                    <a:pt x="439779" y="511284"/>
                    <a:pt x="475531" y="475531"/>
                  </a:cubicBezTo>
                  <a:close/>
                </a:path>
              </a:pathLst>
            </a:custGeom>
            <a:solidFill>
              <a:schemeClr val="lt1"/>
            </a:soli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00" name="Google Shape;200;p20"/>
            <p:cNvSpPr/>
            <p:nvPr/>
          </p:nvSpPr>
          <p:spPr>
            <a:xfrm>
              <a:off x="5587749" y="2138058"/>
              <a:ext cx="137955" cy="137959"/>
            </a:xfrm>
            <a:custGeom>
              <a:avLst/>
              <a:gdLst/>
              <a:ahLst/>
              <a:cxnLst/>
              <a:rect l="l" t="t" r="r" b="b"/>
              <a:pathLst>
                <a:path w="183940" h="183945" extrusionOk="0">
                  <a:moveTo>
                    <a:pt x="0" y="129472"/>
                  </a:moveTo>
                  <a:lnTo>
                    <a:pt x="129467" y="0"/>
                  </a:lnTo>
                  <a:lnTo>
                    <a:pt x="183941" y="54473"/>
                  </a:lnTo>
                  <a:lnTo>
                    <a:pt x="54469" y="183945"/>
                  </a:lnTo>
                  <a:close/>
                </a:path>
              </a:pathLst>
            </a:custGeom>
            <a:solidFill>
              <a:schemeClr val="accent5"/>
            </a:soli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01" name="Google Shape;201;p20"/>
            <p:cNvSpPr/>
            <p:nvPr/>
          </p:nvSpPr>
          <p:spPr>
            <a:xfrm>
              <a:off x="5546891" y="2097204"/>
              <a:ext cx="137959" cy="137959"/>
            </a:xfrm>
            <a:custGeom>
              <a:avLst/>
              <a:gdLst/>
              <a:ahLst/>
              <a:cxnLst/>
              <a:rect l="l" t="t" r="r" b="b"/>
              <a:pathLst>
                <a:path w="183945" h="183945" extrusionOk="0">
                  <a:moveTo>
                    <a:pt x="0" y="129472"/>
                  </a:moveTo>
                  <a:lnTo>
                    <a:pt x="129472" y="0"/>
                  </a:lnTo>
                  <a:lnTo>
                    <a:pt x="183945" y="54473"/>
                  </a:lnTo>
                  <a:lnTo>
                    <a:pt x="54473" y="183945"/>
                  </a:lnTo>
                  <a:close/>
                </a:path>
              </a:pathLst>
            </a:custGeom>
            <a:solidFill>
              <a:schemeClr val="accent5"/>
            </a:soli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02" name="Google Shape;202;p20"/>
            <p:cNvSpPr/>
            <p:nvPr/>
          </p:nvSpPr>
          <p:spPr>
            <a:xfrm>
              <a:off x="5669459" y="2219772"/>
              <a:ext cx="137955" cy="137955"/>
            </a:xfrm>
            <a:custGeom>
              <a:avLst/>
              <a:gdLst/>
              <a:ahLst/>
              <a:cxnLst/>
              <a:rect l="l" t="t" r="r" b="b"/>
              <a:pathLst>
                <a:path w="183940" h="183940" extrusionOk="0">
                  <a:moveTo>
                    <a:pt x="0" y="129467"/>
                  </a:moveTo>
                  <a:lnTo>
                    <a:pt x="129467" y="0"/>
                  </a:lnTo>
                  <a:lnTo>
                    <a:pt x="183941" y="54473"/>
                  </a:lnTo>
                  <a:lnTo>
                    <a:pt x="54473" y="183941"/>
                  </a:lnTo>
                  <a:close/>
                </a:path>
              </a:pathLst>
            </a:custGeom>
            <a:solidFill>
              <a:schemeClr val="accent6"/>
            </a:soli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03" name="Google Shape;203;p20"/>
            <p:cNvSpPr/>
            <p:nvPr/>
          </p:nvSpPr>
          <p:spPr>
            <a:xfrm>
              <a:off x="5628605" y="2178914"/>
              <a:ext cx="137955" cy="137959"/>
            </a:xfrm>
            <a:custGeom>
              <a:avLst/>
              <a:gdLst/>
              <a:ahLst/>
              <a:cxnLst/>
              <a:rect l="l" t="t" r="r" b="b"/>
              <a:pathLst>
                <a:path w="183940" h="183945" extrusionOk="0">
                  <a:moveTo>
                    <a:pt x="0" y="129472"/>
                  </a:moveTo>
                  <a:lnTo>
                    <a:pt x="129467" y="0"/>
                  </a:lnTo>
                  <a:lnTo>
                    <a:pt x="183941" y="54473"/>
                  </a:lnTo>
                  <a:lnTo>
                    <a:pt x="54473" y="183945"/>
                  </a:lnTo>
                  <a:close/>
                </a:path>
              </a:pathLst>
            </a:custGeom>
            <a:solidFill>
              <a:schemeClr val="accent6"/>
            </a:soli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04" name="Google Shape;204;p20"/>
            <p:cNvSpPr/>
            <p:nvPr/>
          </p:nvSpPr>
          <p:spPr>
            <a:xfrm>
              <a:off x="5765252" y="2017171"/>
              <a:ext cx="137325" cy="435715"/>
            </a:xfrm>
            <a:custGeom>
              <a:avLst/>
              <a:gdLst/>
              <a:ahLst/>
              <a:cxnLst/>
              <a:rect l="l" t="t" r="r" b="b"/>
              <a:pathLst>
                <a:path w="183100" h="580953" extrusionOk="0">
                  <a:moveTo>
                    <a:pt x="0" y="0"/>
                  </a:moveTo>
                  <a:lnTo>
                    <a:pt x="0" y="489403"/>
                  </a:lnTo>
                  <a:cubicBezTo>
                    <a:pt x="0" y="539963"/>
                    <a:pt x="40990" y="580953"/>
                    <a:pt x="91550" y="580953"/>
                  </a:cubicBezTo>
                  <a:cubicBezTo>
                    <a:pt x="142111" y="580953"/>
                    <a:pt x="183100" y="539963"/>
                    <a:pt x="183100" y="489403"/>
                  </a:cubicBezTo>
                  <a:lnTo>
                    <a:pt x="183100" y="0"/>
                  </a:lnTo>
                  <a:close/>
                  <a:moveTo>
                    <a:pt x="91550" y="523092"/>
                  </a:moveTo>
                  <a:cubicBezTo>
                    <a:pt x="80897" y="523092"/>
                    <a:pt x="72263" y="514457"/>
                    <a:pt x="72263" y="503805"/>
                  </a:cubicBezTo>
                  <a:cubicBezTo>
                    <a:pt x="72263" y="493152"/>
                    <a:pt x="80897" y="484517"/>
                    <a:pt x="91550" y="484517"/>
                  </a:cubicBezTo>
                  <a:cubicBezTo>
                    <a:pt x="102203" y="484517"/>
                    <a:pt x="110837" y="493152"/>
                    <a:pt x="110837" y="503805"/>
                  </a:cubicBezTo>
                  <a:cubicBezTo>
                    <a:pt x="110837" y="514457"/>
                    <a:pt x="102203" y="523092"/>
                    <a:pt x="91550" y="523092"/>
                  </a:cubicBezTo>
                  <a:close/>
                </a:path>
              </a:pathLst>
            </a:custGeom>
            <a:solidFill>
              <a:srgbClr val="A7B6C4"/>
            </a:soli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05" name="Google Shape;205;p20"/>
            <p:cNvSpPr/>
            <p:nvPr/>
          </p:nvSpPr>
          <p:spPr>
            <a:xfrm>
              <a:off x="5765252" y="2017171"/>
              <a:ext cx="137325" cy="435715"/>
            </a:xfrm>
            <a:custGeom>
              <a:avLst/>
              <a:gdLst/>
              <a:ahLst/>
              <a:cxnLst/>
              <a:rect l="l" t="t" r="r" b="b"/>
              <a:pathLst>
                <a:path w="183100" h="580953" extrusionOk="0">
                  <a:moveTo>
                    <a:pt x="0" y="0"/>
                  </a:moveTo>
                  <a:lnTo>
                    <a:pt x="0" y="489403"/>
                  </a:lnTo>
                  <a:cubicBezTo>
                    <a:pt x="0" y="539963"/>
                    <a:pt x="40990" y="580953"/>
                    <a:pt x="91550" y="580953"/>
                  </a:cubicBezTo>
                  <a:cubicBezTo>
                    <a:pt x="142111" y="580953"/>
                    <a:pt x="183100" y="539963"/>
                    <a:pt x="183100" y="489403"/>
                  </a:cubicBezTo>
                  <a:lnTo>
                    <a:pt x="183100" y="0"/>
                  </a:lnTo>
                  <a:close/>
                  <a:moveTo>
                    <a:pt x="91550" y="523092"/>
                  </a:moveTo>
                  <a:cubicBezTo>
                    <a:pt x="80897" y="523092"/>
                    <a:pt x="72263" y="514457"/>
                    <a:pt x="72263" y="503805"/>
                  </a:cubicBezTo>
                  <a:cubicBezTo>
                    <a:pt x="72263" y="493152"/>
                    <a:pt x="80897" y="484517"/>
                    <a:pt x="91550" y="484517"/>
                  </a:cubicBezTo>
                  <a:cubicBezTo>
                    <a:pt x="102203" y="484517"/>
                    <a:pt x="110837" y="493152"/>
                    <a:pt x="110837" y="503805"/>
                  </a:cubicBezTo>
                  <a:cubicBezTo>
                    <a:pt x="110837" y="514457"/>
                    <a:pt x="102203" y="523092"/>
                    <a:pt x="91550" y="523092"/>
                  </a:cubicBezTo>
                  <a:close/>
                </a:path>
              </a:pathLst>
            </a:custGeom>
            <a:solidFill>
              <a:schemeClr val="lt1"/>
            </a:soli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06" name="Google Shape;206;p20"/>
            <p:cNvSpPr/>
            <p:nvPr/>
          </p:nvSpPr>
          <p:spPr>
            <a:xfrm>
              <a:off x="5765252" y="2220313"/>
              <a:ext cx="137325" cy="57779"/>
            </a:xfrm>
            <a:custGeom>
              <a:avLst/>
              <a:gdLst/>
              <a:ahLst/>
              <a:cxnLst/>
              <a:rect l="l" t="t" r="r" b="b"/>
              <a:pathLst>
                <a:path w="183100" h="77039" extrusionOk="0">
                  <a:moveTo>
                    <a:pt x="0" y="0"/>
                  </a:moveTo>
                  <a:lnTo>
                    <a:pt x="183100" y="0"/>
                  </a:lnTo>
                  <a:lnTo>
                    <a:pt x="183100" y="77039"/>
                  </a:lnTo>
                  <a:lnTo>
                    <a:pt x="0" y="77039"/>
                  </a:lnTo>
                  <a:close/>
                </a:path>
              </a:pathLst>
            </a:custGeom>
            <a:solidFill>
              <a:schemeClr val="lt2"/>
            </a:soli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07" name="Google Shape;207;p20"/>
            <p:cNvSpPr/>
            <p:nvPr/>
          </p:nvSpPr>
          <p:spPr>
            <a:xfrm>
              <a:off x="5765252" y="2162538"/>
              <a:ext cx="137325" cy="57776"/>
            </a:xfrm>
            <a:custGeom>
              <a:avLst/>
              <a:gdLst/>
              <a:ahLst/>
              <a:cxnLst/>
              <a:rect l="l" t="t" r="r" b="b"/>
              <a:pathLst>
                <a:path w="183100" h="77034" extrusionOk="0">
                  <a:moveTo>
                    <a:pt x="0" y="0"/>
                  </a:moveTo>
                  <a:lnTo>
                    <a:pt x="183100" y="0"/>
                  </a:lnTo>
                  <a:lnTo>
                    <a:pt x="183100" y="77035"/>
                  </a:lnTo>
                  <a:lnTo>
                    <a:pt x="0" y="77035"/>
                  </a:lnTo>
                  <a:close/>
                </a:path>
              </a:pathLst>
            </a:custGeom>
            <a:solidFill>
              <a:schemeClr val="lt2"/>
            </a:soli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08" name="Google Shape;208;p20"/>
            <p:cNvSpPr/>
            <p:nvPr/>
          </p:nvSpPr>
          <p:spPr>
            <a:xfrm>
              <a:off x="5765252" y="2104758"/>
              <a:ext cx="137325" cy="57776"/>
            </a:xfrm>
            <a:custGeom>
              <a:avLst/>
              <a:gdLst/>
              <a:ahLst/>
              <a:cxnLst/>
              <a:rect l="l" t="t" r="r" b="b"/>
              <a:pathLst>
                <a:path w="183100" h="77034" extrusionOk="0">
                  <a:moveTo>
                    <a:pt x="0" y="0"/>
                  </a:moveTo>
                  <a:lnTo>
                    <a:pt x="183100" y="0"/>
                  </a:lnTo>
                  <a:lnTo>
                    <a:pt x="183100" y="77035"/>
                  </a:lnTo>
                  <a:lnTo>
                    <a:pt x="0" y="77035"/>
                  </a:lnTo>
                  <a:close/>
                </a:path>
              </a:pathLst>
            </a:custGeom>
            <a:solidFill>
              <a:schemeClr val="dk2"/>
            </a:soli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09" name="Google Shape;209;p20"/>
            <p:cNvSpPr/>
            <p:nvPr/>
          </p:nvSpPr>
          <p:spPr>
            <a:xfrm>
              <a:off x="5765252" y="2046979"/>
              <a:ext cx="137325" cy="57779"/>
            </a:xfrm>
            <a:custGeom>
              <a:avLst/>
              <a:gdLst/>
              <a:ahLst/>
              <a:cxnLst/>
              <a:rect l="l" t="t" r="r" b="b"/>
              <a:pathLst>
                <a:path w="183100" h="77039" extrusionOk="0">
                  <a:moveTo>
                    <a:pt x="0" y="0"/>
                  </a:moveTo>
                  <a:lnTo>
                    <a:pt x="183100" y="0"/>
                  </a:lnTo>
                  <a:lnTo>
                    <a:pt x="183100" y="77039"/>
                  </a:lnTo>
                  <a:lnTo>
                    <a:pt x="0" y="77039"/>
                  </a:lnTo>
                  <a:close/>
                </a:path>
              </a:pathLst>
            </a:custGeom>
            <a:solidFill>
              <a:schemeClr val="dk2"/>
            </a:soli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10" name="Google Shape;210;p20"/>
            <p:cNvSpPr/>
            <p:nvPr/>
          </p:nvSpPr>
          <p:spPr>
            <a:xfrm>
              <a:off x="5819449" y="2380560"/>
              <a:ext cx="28931" cy="28931"/>
            </a:xfrm>
            <a:custGeom>
              <a:avLst/>
              <a:gdLst/>
              <a:ahLst/>
              <a:cxnLst/>
              <a:rect l="l" t="t" r="r" b="b"/>
              <a:pathLst>
                <a:path w="38574" h="38574" extrusionOk="0">
                  <a:moveTo>
                    <a:pt x="38574" y="19287"/>
                  </a:moveTo>
                  <a:cubicBezTo>
                    <a:pt x="38574" y="29940"/>
                    <a:pt x="29940" y="38574"/>
                    <a:pt x="19287" y="38574"/>
                  </a:cubicBezTo>
                  <a:cubicBezTo>
                    <a:pt x="8634" y="38574"/>
                    <a:pt x="0" y="29940"/>
                    <a:pt x="0" y="19287"/>
                  </a:cubicBezTo>
                  <a:cubicBezTo>
                    <a:pt x="0" y="8634"/>
                    <a:pt x="8634" y="0"/>
                    <a:pt x="19287" y="0"/>
                  </a:cubicBezTo>
                  <a:cubicBezTo>
                    <a:pt x="29940" y="0"/>
                    <a:pt x="38574" y="8634"/>
                    <a:pt x="38574" y="19287"/>
                  </a:cubicBezTo>
                  <a:close/>
                </a:path>
              </a:pathLst>
            </a:custGeom>
            <a:solidFill>
              <a:schemeClr val="accent2"/>
            </a:soli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grpSp>
          <p:nvGrpSpPr>
            <p:cNvPr id="211" name="Google Shape;211;p20"/>
            <p:cNvGrpSpPr/>
            <p:nvPr/>
          </p:nvGrpSpPr>
          <p:grpSpPr>
            <a:xfrm>
              <a:off x="5460287" y="2010597"/>
              <a:ext cx="448865" cy="448865"/>
              <a:chOff x="7236633" y="2519812"/>
              <a:chExt cx="598487" cy="598487"/>
            </a:xfrm>
          </p:grpSpPr>
          <p:sp>
            <p:nvSpPr>
              <p:cNvPr id="212" name="Google Shape;212;p20"/>
              <p:cNvSpPr/>
              <p:nvPr/>
            </p:nvSpPr>
            <p:spPr>
              <a:xfrm>
                <a:off x="7236633" y="2519812"/>
                <a:ext cx="598487" cy="598487"/>
              </a:xfrm>
              <a:custGeom>
                <a:avLst/>
                <a:gdLst/>
                <a:ahLst/>
                <a:cxnLst/>
                <a:rect l="l" t="t" r="r" b="b"/>
                <a:pathLst>
                  <a:path w="598487" h="598487" extrusionOk="0">
                    <a:moveTo>
                      <a:pt x="589990" y="409702"/>
                    </a:moveTo>
                    <a:cubicBezTo>
                      <a:pt x="594788" y="409560"/>
                      <a:pt x="598487" y="405373"/>
                      <a:pt x="598487" y="400574"/>
                    </a:cubicBezTo>
                    <a:lnTo>
                      <a:pt x="598487" y="8767"/>
                    </a:lnTo>
                    <a:cubicBezTo>
                      <a:pt x="598487" y="3927"/>
                      <a:pt x="594560" y="0"/>
                      <a:pt x="589720" y="0"/>
                    </a:cubicBezTo>
                    <a:lnTo>
                      <a:pt x="406620" y="0"/>
                    </a:lnTo>
                    <a:cubicBezTo>
                      <a:pt x="401775" y="0"/>
                      <a:pt x="397853" y="3927"/>
                      <a:pt x="397853" y="8767"/>
                    </a:cubicBezTo>
                    <a:lnTo>
                      <a:pt x="397853" y="255980"/>
                    </a:lnTo>
                    <a:lnTo>
                      <a:pt x="223045" y="81176"/>
                    </a:lnTo>
                    <a:cubicBezTo>
                      <a:pt x="219620" y="77751"/>
                      <a:pt x="214068" y="77751"/>
                      <a:pt x="210648" y="81176"/>
                    </a:cubicBezTo>
                    <a:lnTo>
                      <a:pt x="81176" y="210648"/>
                    </a:lnTo>
                    <a:cubicBezTo>
                      <a:pt x="77715" y="214109"/>
                      <a:pt x="77756" y="219734"/>
                      <a:pt x="81272" y="223140"/>
                    </a:cubicBezTo>
                    <a:lnTo>
                      <a:pt x="109623" y="250619"/>
                    </a:lnTo>
                    <a:cubicBezTo>
                      <a:pt x="114015" y="254879"/>
                      <a:pt x="120138" y="255085"/>
                      <a:pt x="123906" y="251318"/>
                    </a:cubicBezTo>
                    <a:cubicBezTo>
                      <a:pt x="127412" y="247811"/>
                      <a:pt x="126298" y="242514"/>
                      <a:pt x="123814" y="240081"/>
                    </a:cubicBezTo>
                    <a:cubicBezTo>
                      <a:pt x="115486" y="231926"/>
                      <a:pt x="99870" y="216748"/>
                      <a:pt x="99870" y="216748"/>
                    </a:cubicBezTo>
                    <a:lnTo>
                      <a:pt x="216844" y="99774"/>
                    </a:lnTo>
                    <a:lnTo>
                      <a:pt x="395972" y="278902"/>
                    </a:lnTo>
                    <a:lnTo>
                      <a:pt x="395921" y="278947"/>
                    </a:lnTo>
                    <a:cubicBezTo>
                      <a:pt x="396839" y="279879"/>
                      <a:pt x="397433" y="281189"/>
                      <a:pt x="397433" y="282879"/>
                    </a:cubicBezTo>
                    <a:lnTo>
                      <a:pt x="397853" y="498170"/>
                    </a:lnTo>
                    <a:cubicBezTo>
                      <a:pt x="397853" y="504489"/>
                      <a:pt x="398465" y="510663"/>
                      <a:pt x="399588" y="516663"/>
                    </a:cubicBezTo>
                    <a:lnTo>
                      <a:pt x="151868" y="268943"/>
                    </a:lnTo>
                    <a:cubicBezTo>
                      <a:pt x="144110" y="261185"/>
                      <a:pt x="131357" y="273230"/>
                      <a:pt x="139471" y="281340"/>
                    </a:cubicBezTo>
                    <a:lnTo>
                      <a:pt x="255984" y="397853"/>
                    </a:lnTo>
                    <a:lnTo>
                      <a:pt x="8767" y="397853"/>
                    </a:lnTo>
                    <a:cubicBezTo>
                      <a:pt x="3927" y="397853"/>
                      <a:pt x="0" y="401780"/>
                      <a:pt x="0" y="406620"/>
                    </a:cubicBezTo>
                    <a:lnTo>
                      <a:pt x="0" y="589720"/>
                    </a:lnTo>
                    <a:cubicBezTo>
                      <a:pt x="0" y="594560"/>
                      <a:pt x="3927" y="598487"/>
                      <a:pt x="8767" y="598487"/>
                    </a:cubicBezTo>
                    <a:lnTo>
                      <a:pt x="306841" y="598487"/>
                    </a:lnTo>
                    <a:cubicBezTo>
                      <a:pt x="318152" y="598487"/>
                      <a:pt x="318152" y="580953"/>
                      <a:pt x="306841" y="580953"/>
                    </a:cubicBezTo>
                    <a:lnTo>
                      <a:pt x="17534" y="580953"/>
                    </a:lnTo>
                    <a:lnTo>
                      <a:pt x="17534" y="415387"/>
                    </a:lnTo>
                    <a:lnTo>
                      <a:pt x="268925" y="415387"/>
                    </a:lnTo>
                    <a:cubicBezTo>
                      <a:pt x="270500" y="415387"/>
                      <a:pt x="272011" y="416008"/>
                      <a:pt x="273130" y="417117"/>
                    </a:cubicBezTo>
                    <a:lnTo>
                      <a:pt x="427236" y="569104"/>
                    </a:lnTo>
                    <a:cubicBezTo>
                      <a:pt x="431706" y="573574"/>
                      <a:pt x="436505" y="577506"/>
                      <a:pt x="441541" y="580953"/>
                    </a:cubicBezTo>
                    <a:lnTo>
                      <a:pt x="358858" y="580593"/>
                    </a:lnTo>
                    <a:cubicBezTo>
                      <a:pt x="350676" y="580593"/>
                      <a:pt x="347895" y="585583"/>
                      <a:pt x="347895" y="589136"/>
                    </a:cubicBezTo>
                    <a:cubicBezTo>
                      <a:pt x="347895" y="595939"/>
                      <a:pt x="351923" y="598487"/>
                      <a:pt x="357690" y="598487"/>
                    </a:cubicBezTo>
                    <a:lnTo>
                      <a:pt x="498170" y="598487"/>
                    </a:lnTo>
                    <a:cubicBezTo>
                      <a:pt x="509581" y="598487"/>
                      <a:pt x="520539" y="596546"/>
                      <a:pt x="530767" y="593021"/>
                    </a:cubicBezTo>
                    <a:cubicBezTo>
                      <a:pt x="531060" y="592921"/>
                      <a:pt x="531356" y="592825"/>
                      <a:pt x="531649" y="592720"/>
                    </a:cubicBezTo>
                    <a:cubicBezTo>
                      <a:pt x="532653" y="592368"/>
                      <a:pt x="533639" y="591985"/>
                      <a:pt x="534626" y="591601"/>
                    </a:cubicBezTo>
                    <a:cubicBezTo>
                      <a:pt x="535274" y="591350"/>
                      <a:pt x="535918" y="591104"/>
                      <a:pt x="536562" y="590839"/>
                    </a:cubicBezTo>
                    <a:cubicBezTo>
                      <a:pt x="537192" y="590574"/>
                      <a:pt x="537813" y="590295"/>
                      <a:pt x="538438" y="590021"/>
                    </a:cubicBezTo>
                    <a:cubicBezTo>
                      <a:pt x="539420" y="589597"/>
                      <a:pt x="540397" y="589159"/>
                      <a:pt x="541365" y="588697"/>
                    </a:cubicBezTo>
                    <a:cubicBezTo>
                      <a:pt x="541635" y="588569"/>
                      <a:pt x="541904" y="588432"/>
                      <a:pt x="542169" y="588300"/>
                    </a:cubicBezTo>
                    <a:cubicBezTo>
                      <a:pt x="551904" y="583560"/>
                      <a:pt x="561031" y="577182"/>
                      <a:pt x="569104" y="569104"/>
                    </a:cubicBezTo>
                    <a:cubicBezTo>
                      <a:pt x="569364" y="568849"/>
                      <a:pt x="569597" y="568575"/>
                      <a:pt x="569817" y="568291"/>
                    </a:cubicBezTo>
                    <a:cubicBezTo>
                      <a:pt x="587538" y="550191"/>
                      <a:pt x="598487" y="525439"/>
                      <a:pt x="598487" y="498170"/>
                    </a:cubicBezTo>
                    <a:lnTo>
                      <a:pt x="598487" y="452372"/>
                    </a:lnTo>
                    <a:cubicBezTo>
                      <a:pt x="598487" y="441062"/>
                      <a:pt x="580953" y="441062"/>
                      <a:pt x="580953" y="452372"/>
                    </a:cubicBezTo>
                    <a:lnTo>
                      <a:pt x="580953" y="498170"/>
                    </a:lnTo>
                    <a:cubicBezTo>
                      <a:pt x="580953" y="530790"/>
                      <a:pt x="561981" y="559054"/>
                      <a:pt x="534502" y="572538"/>
                    </a:cubicBezTo>
                    <a:cubicBezTo>
                      <a:pt x="511823" y="583583"/>
                      <a:pt x="484508" y="583602"/>
                      <a:pt x="461833" y="572533"/>
                    </a:cubicBezTo>
                    <a:cubicBezTo>
                      <a:pt x="434354" y="559050"/>
                      <a:pt x="415387" y="530790"/>
                      <a:pt x="415387" y="498170"/>
                    </a:cubicBezTo>
                    <a:lnTo>
                      <a:pt x="415387" y="17534"/>
                    </a:lnTo>
                    <a:lnTo>
                      <a:pt x="580953" y="17534"/>
                    </a:lnTo>
                    <a:lnTo>
                      <a:pt x="580953" y="400940"/>
                    </a:lnTo>
                    <a:cubicBezTo>
                      <a:pt x="580953" y="405871"/>
                      <a:pt x="585022" y="409848"/>
                      <a:pt x="589990" y="409702"/>
                    </a:cubicBezTo>
                    <a:close/>
                  </a:path>
                </a:pathLst>
              </a:custGeom>
              <a:solidFill>
                <a:schemeClr val="dk1"/>
              </a:soli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13" name="Google Shape;213;p20"/>
              <p:cNvSpPr/>
              <p:nvPr/>
            </p:nvSpPr>
            <p:spPr>
              <a:xfrm>
                <a:off x="7706748" y="3004329"/>
                <a:ext cx="56108" cy="56108"/>
              </a:xfrm>
              <a:custGeom>
                <a:avLst/>
                <a:gdLst/>
                <a:ahLst/>
                <a:cxnLst/>
                <a:rect l="l" t="t" r="r" b="b"/>
                <a:pathLst>
                  <a:path w="56108" h="56108" extrusionOk="0">
                    <a:moveTo>
                      <a:pt x="0" y="28054"/>
                    </a:moveTo>
                    <a:cubicBezTo>
                      <a:pt x="0" y="43524"/>
                      <a:pt x="12584" y="56108"/>
                      <a:pt x="28054" y="56108"/>
                    </a:cubicBezTo>
                    <a:cubicBezTo>
                      <a:pt x="43524" y="56108"/>
                      <a:pt x="56108" y="43524"/>
                      <a:pt x="56108" y="28054"/>
                    </a:cubicBezTo>
                    <a:cubicBezTo>
                      <a:pt x="56108" y="12584"/>
                      <a:pt x="43524" y="0"/>
                      <a:pt x="28054" y="0"/>
                    </a:cubicBezTo>
                    <a:cubicBezTo>
                      <a:pt x="12584" y="0"/>
                      <a:pt x="0" y="12584"/>
                      <a:pt x="0" y="28054"/>
                    </a:cubicBezTo>
                    <a:close/>
                    <a:moveTo>
                      <a:pt x="38574" y="28054"/>
                    </a:moveTo>
                    <a:cubicBezTo>
                      <a:pt x="38574" y="33853"/>
                      <a:pt x="33858" y="38574"/>
                      <a:pt x="28054" y="38574"/>
                    </a:cubicBezTo>
                    <a:cubicBezTo>
                      <a:pt x="22255" y="38574"/>
                      <a:pt x="17534" y="33853"/>
                      <a:pt x="17534" y="28054"/>
                    </a:cubicBezTo>
                    <a:cubicBezTo>
                      <a:pt x="17534" y="22255"/>
                      <a:pt x="22255" y="17534"/>
                      <a:pt x="28054" y="17534"/>
                    </a:cubicBezTo>
                    <a:cubicBezTo>
                      <a:pt x="33858" y="17534"/>
                      <a:pt x="38574" y="22255"/>
                      <a:pt x="38574" y="28054"/>
                    </a:cubicBezTo>
                    <a:close/>
                  </a:path>
                </a:pathLst>
              </a:custGeom>
              <a:solidFill>
                <a:schemeClr val="dk1"/>
              </a:soli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grpSp>
      </p:grpSp>
      <p:grpSp>
        <p:nvGrpSpPr>
          <p:cNvPr id="214" name="Google Shape;214;p20"/>
          <p:cNvGrpSpPr/>
          <p:nvPr/>
        </p:nvGrpSpPr>
        <p:grpSpPr>
          <a:xfrm>
            <a:off x="7765751" y="2883139"/>
            <a:ext cx="448786" cy="448865"/>
            <a:chOff x="1021422" y="2685511"/>
            <a:chExt cx="448786" cy="448865"/>
          </a:xfrm>
        </p:grpSpPr>
        <p:sp>
          <p:nvSpPr>
            <p:cNvPr id="215" name="Google Shape;215;p20"/>
            <p:cNvSpPr/>
            <p:nvPr/>
          </p:nvSpPr>
          <p:spPr>
            <a:xfrm>
              <a:off x="1198331" y="2692076"/>
              <a:ext cx="95303" cy="47560"/>
            </a:xfrm>
            <a:custGeom>
              <a:avLst/>
              <a:gdLst/>
              <a:ahLst/>
              <a:cxnLst/>
              <a:rect l="l" t="t" r="r" b="b"/>
              <a:pathLst>
                <a:path w="127071" h="63413" extrusionOk="0">
                  <a:moveTo>
                    <a:pt x="0" y="63414"/>
                  </a:moveTo>
                  <a:cubicBezTo>
                    <a:pt x="0" y="28392"/>
                    <a:pt x="28448" y="0"/>
                    <a:pt x="63533" y="0"/>
                  </a:cubicBezTo>
                  <a:cubicBezTo>
                    <a:pt x="98624" y="0"/>
                    <a:pt x="127071" y="28392"/>
                    <a:pt x="127071" y="63414"/>
                  </a:cubicBezTo>
                  <a:close/>
                </a:path>
              </a:pathLst>
            </a:custGeom>
            <a:solidFill>
              <a:schemeClr val="accent6"/>
            </a:soli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16" name="Google Shape;216;p20"/>
            <p:cNvSpPr/>
            <p:nvPr/>
          </p:nvSpPr>
          <p:spPr>
            <a:xfrm>
              <a:off x="1141730" y="2728872"/>
              <a:ext cx="208507" cy="162355"/>
            </a:xfrm>
            <a:custGeom>
              <a:avLst/>
              <a:gdLst/>
              <a:ahLst/>
              <a:cxnLst/>
              <a:rect l="l" t="t" r="r" b="b"/>
              <a:pathLst>
                <a:path w="278010" h="216473" extrusionOk="0">
                  <a:moveTo>
                    <a:pt x="0" y="216474"/>
                  </a:moveTo>
                  <a:lnTo>
                    <a:pt x="0" y="138732"/>
                  </a:lnTo>
                  <a:cubicBezTo>
                    <a:pt x="0" y="62113"/>
                    <a:pt x="62234" y="0"/>
                    <a:pt x="139003" y="0"/>
                  </a:cubicBezTo>
                  <a:cubicBezTo>
                    <a:pt x="215772" y="0"/>
                    <a:pt x="278011" y="62113"/>
                    <a:pt x="278011" y="138732"/>
                  </a:cubicBezTo>
                  <a:lnTo>
                    <a:pt x="278011" y="216474"/>
                  </a:lnTo>
                  <a:close/>
                </a:path>
              </a:pathLst>
            </a:custGeom>
            <a:solidFill>
              <a:schemeClr val="accent6"/>
            </a:soli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17" name="Google Shape;217;p20"/>
            <p:cNvSpPr/>
            <p:nvPr/>
          </p:nvSpPr>
          <p:spPr>
            <a:xfrm>
              <a:off x="1138353" y="2875896"/>
              <a:ext cx="215260" cy="33433"/>
            </a:xfrm>
            <a:custGeom>
              <a:avLst/>
              <a:gdLst/>
              <a:ahLst/>
              <a:cxnLst/>
              <a:rect l="l" t="t" r="r" b="b"/>
              <a:pathLst>
                <a:path w="287014" h="44578" extrusionOk="0">
                  <a:moveTo>
                    <a:pt x="264679" y="0"/>
                  </a:moveTo>
                  <a:cubicBezTo>
                    <a:pt x="277013" y="0"/>
                    <a:pt x="287014" y="9977"/>
                    <a:pt x="287014" y="22287"/>
                  </a:cubicBezTo>
                  <a:cubicBezTo>
                    <a:pt x="287014" y="34597"/>
                    <a:pt x="277013" y="44579"/>
                    <a:pt x="264679" y="44579"/>
                  </a:cubicBezTo>
                  <a:lnTo>
                    <a:pt x="22335" y="44579"/>
                  </a:lnTo>
                  <a:cubicBezTo>
                    <a:pt x="10001" y="44579"/>
                    <a:pt x="0" y="34597"/>
                    <a:pt x="0" y="22287"/>
                  </a:cubicBezTo>
                  <a:cubicBezTo>
                    <a:pt x="0" y="9977"/>
                    <a:pt x="10001" y="0"/>
                    <a:pt x="22335" y="0"/>
                  </a:cubicBezTo>
                  <a:close/>
                </a:path>
              </a:pathLst>
            </a:custGeom>
            <a:solidFill>
              <a:schemeClr val="lt1"/>
            </a:soli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18" name="Google Shape;218;p20"/>
            <p:cNvSpPr/>
            <p:nvPr/>
          </p:nvSpPr>
          <p:spPr>
            <a:xfrm>
              <a:off x="1164458" y="2813346"/>
              <a:ext cx="163324" cy="122295"/>
            </a:xfrm>
            <a:custGeom>
              <a:avLst/>
              <a:gdLst/>
              <a:ahLst/>
              <a:cxnLst/>
              <a:rect l="l" t="t" r="r" b="b"/>
              <a:pathLst>
                <a:path w="217766" h="163060" extrusionOk="0">
                  <a:moveTo>
                    <a:pt x="137818" y="5"/>
                  </a:moveTo>
                  <a:cubicBezTo>
                    <a:pt x="137818" y="5"/>
                    <a:pt x="154764" y="50735"/>
                    <a:pt x="217767" y="55488"/>
                  </a:cubicBezTo>
                  <a:lnTo>
                    <a:pt x="217396" y="55488"/>
                  </a:lnTo>
                  <a:lnTo>
                    <a:pt x="217396" y="114354"/>
                  </a:lnTo>
                  <a:cubicBezTo>
                    <a:pt x="217396" y="130947"/>
                    <a:pt x="212446" y="149002"/>
                    <a:pt x="205776" y="163061"/>
                  </a:cubicBezTo>
                  <a:lnTo>
                    <a:pt x="11625" y="163061"/>
                  </a:lnTo>
                  <a:cubicBezTo>
                    <a:pt x="4955" y="149002"/>
                    <a:pt x="0" y="130947"/>
                    <a:pt x="0" y="114354"/>
                  </a:cubicBezTo>
                  <a:lnTo>
                    <a:pt x="0" y="51949"/>
                  </a:lnTo>
                  <a:lnTo>
                    <a:pt x="160" y="50735"/>
                  </a:lnTo>
                  <a:cubicBezTo>
                    <a:pt x="160" y="50735"/>
                    <a:pt x="73306" y="54310"/>
                    <a:pt x="136976" y="809"/>
                  </a:cubicBezTo>
                  <a:cubicBezTo>
                    <a:pt x="138079" y="-118"/>
                    <a:pt x="137818" y="5"/>
                    <a:pt x="137818" y="5"/>
                  </a:cubicBezTo>
                  <a:close/>
                </a:path>
              </a:pathLst>
            </a:custGeom>
            <a:solidFill>
              <a:schemeClr val="lt1"/>
            </a:soli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19" name="Google Shape;219;p20"/>
            <p:cNvSpPr/>
            <p:nvPr/>
          </p:nvSpPr>
          <p:spPr>
            <a:xfrm>
              <a:off x="1267822" y="2813347"/>
              <a:ext cx="17" cy="23"/>
            </a:xfrm>
            <a:custGeom>
              <a:avLst/>
              <a:gdLst/>
              <a:ahLst/>
              <a:cxnLst/>
              <a:rect l="l" t="t" r="r" b="b"/>
              <a:pathLst>
                <a:path w="23" h="31" extrusionOk="0">
                  <a:moveTo>
                    <a:pt x="0" y="4"/>
                  </a:moveTo>
                  <a:cubicBezTo>
                    <a:pt x="0" y="4"/>
                    <a:pt x="5" y="17"/>
                    <a:pt x="9" y="31"/>
                  </a:cubicBezTo>
                  <a:cubicBezTo>
                    <a:pt x="46" y="-15"/>
                    <a:pt x="0" y="4"/>
                    <a:pt x="0" y="4"/>
                  </a:cubicBezTo>
                  <a:close/>
                </a:path>
              </a:pathLst>
            </a:custGeom>
            <a:solidFill>
              <a:srgbClr val="FADED2"/>
            </a:soli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20" name="Google Shape;220;p20"/>
            <p:cNvSpPr/>
            <p:nvPr/>
          </p:nvSpPr>
          <p:spPr>
            <a:xfrm>
              <a:off x="1081511" y="2934966"/>
              <a:ext cx="328946" cy="192841"/>
            </a:xfrm>
            <a:custGeom>
              <a:avLst/>
              <a:gdLst/>
              <a:ahLst/>
              <a:cxnLst/>
              <a:rect l="l" t="t" r="r" b="b"/>
              <a:pathLst>
                <a:path w="438594" h="257121" extrusionOk="0">
                  <a:moveTo>
                    <a:pt x="0" y="45259"/>
                  </a:moveTo>
                  <a:lnTo>
                    <a:pt x="0" y="32638"/>
                  </a:lnTo>
                  <a:cubicBezTo>
                    <a:pt x="0" y="14616"/>
                    <a:pt x="14640" y="0"/>
                    <a:pt x="32702" y="0"/>
                  </a:cubicBezTo>
                  <a:lnTo>
                    <a:pt x="405887" y="0"/>
                  </a:lnTo>
                  <a:cubicBezTo>
                    <a:pt x="423950" y="0"/>
                    <a:pt x="438594" y="14616"/>
                    <a:pt x="438594" y="32638"/>
                  </a:cubicBezTo>
                  <a:lnTo>
                    <a:pt x="438594" y="224483"/>
                  </a:lnTo>
                  <a:cubicBezTo>
                    <a:pt x="438594" y="242510"/>
                    <a:pt x="423950" y="257121"/>
                    <a:pt x="405887" y="257121"/>
                  </a:cubicBezTo>
                  <a:lnTo>
                    <a:pt x="0" y="257121"/>
                  </a:lnTo>
                  <a:close/>
                </a:path>
              </a:pathLst>
            </a:custGeom>
            <a:solidFill>
              <a:schemeClr val="accent3"/>
            </a:soli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21" name="Google Shape;221;p20"/>
            <p:cNvSpPr/>
            <p:nvPr/>
          </p:nvSpPr>
          <p:spPr>
            <a:xfrm>
              <a:off x="1207716" y="3004057"/>
              <a:ext cx="76534" cy="68033"/>
            </a:xfrm>
            <a:custGeom>
              <a:avLst/>
              <a:gdLst/>
              <a:ahLst/>
              <a:cxnLst/>
              <a:rect l="l" t="t" r="r" b="b"/>
              <a:pathLst>
                <a:path w="102046" h="90710" extrusionOk="0">
                  <a:moveTo>
                    <a:pt x="102046" y="25465"/>
                  </a:moveTo>
                  <a:cubicBezTo>
                    <a:pt x="102046" y="11402"/>
                    <a:pt x="90622" y="0"/>
                    <a:pt x="76536" y="0"/>
                  </a:cubicBezTo>
                  <a:cubicBezTo>
                    <a:pt x="62445" y="0"/>
                    <a:pt x="51021" y="11402"/>
                    <a:pt x="51021" y="25465"/>
                  </a:cubicBezTo>
                  <a:cubicBezTo>
                    <a:pt x="51021" y="11402"/>
                    <a:pt x="39601" y="0"/>
                    <a:pt x="25510" y="0"/>
                  </a:cubicBezTo>
                  <a:cubicBezTo>
                    <a:pt x="11424" y="0"/>
                    <a:pt x="0" y="11402"/>
                    <a:pt x="0" y="25465"/>
                  </a:cubicBezTo>
                  <a:cubicBezTo>
                    <a:pt x="0" y="31707"/>
                    <a:pt x="2255" y="37424"/>
                    <a:pt x="5993" y="41853"/>
                  </a:cubicBezTo>
                  <a:lnTo>
                    <a:pt x="5847" y="41908"/>
                  </a:lnTo>
                  <a:lnTo>
                    <a:pt x="51025" y="90710"/>
                  </a:lnTo>
                  <a:lnTo>
                    <a:pt x="96199" y="41908"/>
                  </a:lnTo>
                  <a:lnTo>
                    <a:pt x="96053" y="41853"/>
                  </a:lnTo>
                  <a:cubicBezTo>
                    <a:pt x="99791" y="37424"/>
                    <a:pt x="102046" y="31707"/>
                    <a:pt x="102046" y="25465"/>
                  </a:cubicBezTo>
                  <a:close/>
                </a:path>
              </a:pathLst>
            </a:custGeom>
            <a:solidFill>
              <a:schemeClr val="lt1"/>
            </a:soli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22" name="Google Shape;222;p20"/>
            <p:cNvSpPr/>
            <p:nvPr/>
          </p:nvSpPr>
          <p:spPr>
            <a:xfrm>
              <a:off x="1028000" y="2965599"/>
              <a:ext cx="107416" cy="138401"/>
            </a:xfrm>
            <a:custGeom>
              <a:avLst/>
              <a:gdLst/>
              <a:ahLst/>
              <a:cxnLst/>
              <a:rect l="l" t="t" r="r" b="b"/>
              <a:pathLst>
                <a:path w="143221" h="184534" extrusionOk="0">
                  <a:moveTo>
                    <a:pt x="84515" y="0"/>
                  </a:moveTo>
                  <a:lnTo>
                    <a:pt x="143221" y="131019"/>
                  </a:lnTo>
                  <a:lnTo>
                    <a:pt x="98885" y="184228"/>
                  </a:lnTo>
                  <a:lnTo>
                    <a:pt x="44675" y="184534"/>
                  </a:lnTo>
                  <a:lnTo>
                    <a:pt x="0" y="130992"/>
                  </a:lnTo>
                  <a:lnTo>
                    <a:pt x="58647" y="0"/>
                  </a:lnTo>
                  <a:close/>
                </a:path>
              </a:pathLst>
            </a:custGeom>
            <a:solidFill>
              <a:schemeClr val="lt1"/>
            </a:soli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23" name="Google Shape;223;p20"/>
            <p:cNvSpPr/>
            <p:nvPr/>
          </p:nvSpPr>
          <p:spPr>
            <a:xfrm>
              <a:off x="1048358" y="3102246"/>
              <a:ext cx="66725" cy="25564"/>
            </a:xfrm>
            <a:custGeom>
              <a:avLst/>
              <a:gdLst/>
              <a:ahLst/>
              <a:cxnLst/>
              <a:rect l="l" t="t" r="r" b="b"/>
              <a:pathLst>
                <a:path w="88966" h="34085" extrusionOk="0">
                  <a:moveTo>
                    <a:pt x="77149" y="34086"/>
                  </a:moveTo>
                  <a:lnTo>
                    <a:pt x="11817" y="34072"/>
                  </a:lnTo>
                  <a:cubicBezTo>
                    <a:pt x="5293" y="34068"/>
                    <a:pt x="9" y="28940"/>
                    <a:pt x="5" y="22607"/>
                  </a:cubicBezTo>
                  <a:lnTo>
                    <a:pt x="0" y="11465"/>
                  </a:lnTo>
                  <a:cubicBezTo>
                    <a:pt x="0" y="5132"/>
                    <a:pt x="5289" y="-5"/>
                    <a:pt x="11817" y="0"/>
                  </a:cubicBezTo>
                  <a:lnTo>
                    <a:pt x="77149" y="14"/>
                  </a:lnTo>
                  <a:cubicBezTo>
                    <a:pt x="83668" y="14"/>
                    <a:pt x="88957" y="5141"/>
                    <a:pt x="88957" y="11475"/>
                  </a:cubicBezTo>
                  <a:lnTo>
                    <a:pt x="88966" y="22616"/>
                  </a:lnTo>
                  <a:cubicBezTo>
                    <a:pt x="88966" y="28954"/>
                    <a:pt x="83673" y="34086"/>
                    <a:pt x="77149" y="34086"/>
                  </a:cubicBezTo>
                  <a:close/>
                </a:path>
              </a:pathLst>
            </a:custGeom>
            <a:solidFill>
              <a:schemeClr val="accent2"/>
            </a:soli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24" name="Google Shape;224;p20"/>
            <p:cNvSpPr/>
            <p:nvPr/>
          </p:nvSpPr>
          <p:spPr>
            <a:xfrm>
              <a:off x="1392888" y="2813367"/>
              <a:ext cx="29341" cy="31646"/>
            </a:xfrm>
            <a:custGeom>
              <a:avLst/>
              <a:gdLst/>
              <a:ahLst/>
              <a:cxnLst/>
              <a:rect l="l" t="t" r="r" b="b"/>
              <a:pathLst>
                <a:path w="39121" h="42195" extrusionOk="0">
                  <a:moveTo>
                    <a:pt x="0" y="0"/>
                  </a:moveTo>
                  <a:lnTo>
                    <a:pt x="0" y="25693"/>
                  </a:lnTo>
                  <a:cubicBezTo>
                    <a:pt x="0" y="34807"/>
                    <a:pt x="7563" y="42195"/>
                    <a:pt x="16896" y="42195"/>
                  </a:cubicBezTo>
                  <a:lnTo>
                    <a:pt x="22225" y="42195"/>
                  </a:lnTo>
                  <a:cubicBezTo>
                    <a:pt x="31559" y="42195"/>
                    <a:pt x="39121" y="34807"/>
                    <a:pt x="39121" y="25693"/>
                  </a:cubicBezTo>
                  <a:lnTo>
                    <a:pt x="39121" y="0"/>
                  </a:lnTo>
                  <a:close/>
                </a:path>
              </a:pathLst>
            </a:custGeom>
            <a:solidFill>
              <a:schemeClr val="lt2"/>
            </a:soli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25" name="Google Shape;225;p20"/>
            <p:cNvSpPr/>
            <p:nvPr/>
          </p:nvSpPr>
          <p:spPr>
            <a:xfrm>
              <a:off x="1351488" y="2692882"/>
              <a:ext cx="112142" cy="129992"/>
            </a:xfrm>
            <a:custGeom>
              <a:avLst/>
              <a:gdLst/>
              <a:ahLst/>
              <a:cxnLst/>
              <a:rect l="l" t="t" r="r" b="b"/>
              <a:pathLst>
                <a:path w="149523" h="173322" extrusionOk="0">
                  <a:moveTo>
                    <a:pt x="149524" y="73028"/>
                  </a:moveTo>
                  <a:cubicBezTo>
                    <a:pt x="149524" y="32111"/>
                    <a:pt x="115069" y="-952"/>
                    <a:pt x="72951" y="21"/>
                  </a:cubicBezTo>
                  <a:cubicBezTo>
                    <a:pt x="32847" y="948"/>
                    <a:pt x="332" y="33230"/>
                    <a:pt x="3" y="72416"/>
                  </a:cubicBezTo>
                  <a:cubicBezTo>
                    <a:pt x="-254" y="102621"/>
                    <a:pt x="18275" y="128616"/>
                    <a:pt x="44856" y="139967"/>
                  </a:cubicBezTo>
                  <a:lnTo>
                    <a:pt x="44856" y="157318"/>
                  </a:lnTo>
                  <a:cubicBezTo>
                    <a:pt x="44856" y="166158"/>
                    <a:pt x="52190" y="173322"/>
                    <a:pt x="61239" y="173322"/>
                  </a:cubicBezTo>
                  <a:lnTo>
                    <a:pt x="88282" y="173322"/>
                  </a:lnTo>
                  <a:cubicBezTo>
                    <a:pt x="97327" y="173322"/>
                    <a:pt x="104666" y="166158"/>
                    <a:pt x="104666" y="157318"/>
                  </a:cubicBezTo>
                  <a:lnTo>
                    <a:pt x="104666" y="139967"/>
                  </a:lnTo>
                  <a:cubicBezTo>
                    <a:pt x="131063" y="128693"/>
                    <a:pt x="149524" y="102973"/>
                    <a:pt x="149524" y="73028"/>
                  </a:cubicBezTo>
                  <a:close/>
                </a:path>
              </a:pathLst>
            </a:custGeom>
            <a:solidFill>
              <a:schemeClr val="accent5"/>
            </a:soli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26" name="Google Shape;226;p20"/>
            <p:cNvSpPr/>
            <p:nvPr/>
          </p:nvSpPr>
          <p:spPr>
            <a:xfrm>
              <a:off x="1078268" y="2792334"/>
              <a:ext cx="33688" cy="33583"/>
            </a:xfrm>
            <a:custGeom>
              <a:avLst/>
              <a:gdLst/>
              <a:ahLst/>
              <a:cxnLst/>
              <a:rect l="l" t="t" r="r" b="b"/>
              <a:pathLst>
                <a:path w="44917" h="44777" extrusionOk="0">
                  <a:moveTo>
                    <a:pt x="2603" y="42213"/>
                  </a:moveTo>
                  <a:cubicBezTo>
                    <a:pt x="5984" y="45592"/>
                    <a:pt x="11625" y="45592"/>
                    <a:pt x="15006" y="42213"/>
                  </a:cubicBezTo>
                  <a:lnTo>
                    <a:pt x="22450" y="34784"/>
                  </a:lnTo>
                  <a:lnTo>
                    <a:pt x="29893" y="42213"/>
                  </a:lnTo>
                  <a:cubicBezTo>
                    <a:pt x="37826" y="50131"/>
                    <a:pt x="50408" y="37925"/>
                    <a:pt x="42296" y="29834"/>
                  </a:cubicBezTo>
                  <a:lnTo>
                    <a:pt x="34853" y="22405"/>
                  </a:lnTo>
                  <a:lnTo>
                    <a:pt x="42296" y="14976"/>
                  </a:lnTo>
                  <a:cubicBezTo>
                    <a:pt x="50060" y="7232"/>
                    <a:pt x="38009" y="-5503"/>
                    <a:pt x="29893" y="2598"/>
                  </a:cubicBezTo>
                  <a:lnTo>
                    <a:pt x="22450" y="10027"/>
                  </a:lnTo>
                  <a:lnTo>
                    <a:pt x="15006" y="2598"/>
                  </a:lnTo>
                  <a:cubicBezTo>
                    <a:pt x="7242" y="-5151"/>
                    <a:pt x="-5513" y="6881"/>
                    <a:pt x="2603" y="14976"/>
                  </a:cubicBezTo>
                  <a:lnTo>
                    <a:pt x="10047" y="22405"/>
                  </a:lnTo>
                  <a:lnTo>
                    <a:pt x="2603" y="29834"/>
                  </a:lnTo>
                  <a:cubicBezTo>
                    <a:pt x="-824" y="33250"/>
                    <a:pt x="-824" y="38793"/>
                    <a:pt x="2603" y="42213"/>
                  </a:cubicBezTo>
                  <a:close/>
                </a:path>
              </a:pathLst>
            </a:custGeom>
            <a:solidFill>
              <a:schemeClr val="accent5"/>
            </a:soli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27" name="Google Shape;227;p20"/>
            <p:cNvSpPr/>
            <p:nvPr/>
          </p:nvSpPr>
          <p:spPr>
            <a:xfrm>
              <a:off x="1432641" y="2883405"/>
              <a:ext cx="33702" cy="33560"/>
            </a:xfrm>
            <a:custGeom>
              <a:avLst/>
              <a:gdLst/>
              <a:ahLst/>
              <a:cxnLst/>
              <a:rect l="l" t="t" r="r" b="b"/>
              <a:pathLst>
                <a:path w="44936" h="44746" extrusionOk="0">
                  <a:moveTo>
                    <a:pt x="42317" y="2567"/>
                  </a:moveTo>
                  <a:cubicBezTo>
                    <a:pt x="38891" y="-857"/>
                    <a:pt x="33336" y="-853"/>
                    <a:pt x="29910" y="2563"/>
                  </a:cubicBezTo>
                  <a:lnTo>
                    <a:pt x="22466" y="9992"/>
                  </a:lnTo>
                  <a:lnTo>
                    <a:pt x="15023" y="2563"/>
                  </a:lnTo>
                  <a:cubicBezTo>
                    <a:pt x="7263" y="-5181"/>
                    <a:pt x="-5496" y="6846"/>
                    <a:pt x="2620" y="14946"/>
                  </a:cubicBezTo>
                  <a:lnTo>
                    <a:pt x="10063" y="22375"/>
                  </a:lnTo>
                  <a:lnTo>
                    <a:pt x="2620" y="29799"/>
                  </a:lnTo>
                  <a:cubicBezTo>
                    <a:pt x="-5487" y="37891"/>
                    <a:pt x="7089" y="50100"/>
                    <a:pt x="15023" y="42183"/>
                  </a:cubicBezTo>
                  <a:lnTo>
                    <a:pt x="22466" y="34754"/>
                  </a:lnTo>
                  <a:lnTo>
                    <a:pt x="29910" y="42183"/>
                  </a:lnTo>
                  <a:cubicBezTo>
                    <a:pt x="37847" y="50100"/>
                    <a:pt x="50424" y="37891"/>
                    <a:pt x="42317" y="29799"/>
                  </a:cubicBezTo>
                  <a:lnTo>
                    <a:pt x="34874" y="22375"/>
                  </a:lnTo>
                  <a:lnTo>
                    <a:pt x="42317" y="14946"/>
                  </a:lnTo>
                  <a:cubicBezTo>
                    <a:pt x="45739" y="11526"/>
                    <a:pt x="45739" y="5983"/>
                    <a:pt x="42317" y="2567"/>
                  </a:cubicBezTo>
                  <a:close/>
                </a:path>
              </a:pathLst>
            </a:custGeom>
            <a:solidFill>
              <a:schemeClr val="accent5"/>
            </a:soli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28" name="Google Shape;228;p20"/>
            <p:cNvSpPr/>
            <p:nvPr/>
          </p:nvSpPr>
          <p:spPr>
            <a:xfrm>
              <a:off x="1025636" y="2883383"/>
              <a:ext cx="33689" cy="33583"/>
            </a:xfrm>
            <a:custGeom>
              <a:avLst/>
              <a:gdLst/>
              <a:ahLst/>
              <a:cxnLst/>
              <a:rect l="l" t="t" r="r" b="b"/>
              <a:pathLst>
                <a:path w="44919" h="44777" extrusionOk="0">
                  <a:moveTo>
                    <a:pt x="2603" y="42213"/>
                  </a:moveTo>
                  <a:cubicBezTo>
                    <a:pt x="5988" y="45592"/>
                    <a:pt x="11625" y="45592"/>
                    <a:pt x="15006" y="42213"/>
                  </a:cubicBezTo>
                  <a:lnTo>
                    <a:pt x="22449" y="34784"/>
                  </a:lnTo>
                  <a:lnTo>
                    <a:pt x="29893" y="42213"/>
                  </a:lnTo>
                  <a:cubicBezTo>
                    <a:pt x="37830" y="50131"/>
                    <a:pt x="50407" y="37925"/>
                    <a:pt x="42300" y="29834"/>
                  </a:cubicBezTo>
                  <a:lnTo>
                    <a:pt x="34857" y="22405"/>
                  </a:lnTo>
                  <a:lnTo>
                    <a:pt x="42300" y="14976"/>
                  </a:lnTo>
                  <a:cubicBezTo>
                    <a:pt x="50059" y="7232"/>
                    <a:pt x="38009" y="-5503"/>
                    <a:pt x="29893" y="2598"/>
                  </a:cubicBezTo>
                  <a:lnTo>
                    <a:pt x="22449" y="10027"/>
                  </a:lnTo>
                  <a:lnTo>
                    <a:pt x="15006" y="2598"/>
                  </a:lnTo>
                  <a:cubicBezTo>
                    <a:pt x="7246" y="-5147"/>
                    <a:pt x="-5513" y="6881"/>
                    <a:pt x="2603" y="14976"/>
                  </a:cubicBezTo>
                  <a:lnTo>
                    <a:pt x="10046" y="22405"/>
                  </a:lnTo>
                  <a:lnTo>
                    <a:pt x="2603" y="29834"/>
                  </a:lnTo>
                  <a:cubicBezTo>
                    <a:pt x="-824" y="33250"/>
                    <a:pt x="-824" y="38793"/>
                    <a:pt x="2603" y="42213"/>
                  </a:cubicBezTo>
                  <a:close/>
                </a:path>
              </a:pathLst>
            </a:custGeom>
            <a:solidFill>
              <a:schemeClr val="accent5"/>
            </a:soli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29" name="Google Shape;229;p20"/>
            <p:cNvSpPr/>
            <p:nvPr/>
          </p:nvSpPr>
          <p:spPr>
            <a:xfrm>
              <a:off x="1021422" y="2685511"/>
              <a:ext cx="395612" cy="448865"/>
            </a:xfrm>
            <a:custGeom>
              <a:avLst/>
              <a:gdLst/>
              <a:ahLst/>
              <a:cxnLst/>
              <a:rect l="l" t="t" r="r" b="b"/>
              <a:pathLst>
                <a:path w="527482" h="598487" extrusionOk="0">
                  <a:moveTo>
                    <a:pt x="486005" y="323855"/>
                  </a:moveTo>
                  <a:lnTo>
                    <a:pt x="410206" y="323855"/>
                  </a:lnTo>
                  <a:cubicBezTo>
                    <a:pt x="412137" y="318403"/>
                    <a:pt x="413660" y="312841"/>
                    <a:pt x="414758" y="307179"/>
                  </a:cubicBezTo>
                  <a:lnTo>
                    <a:pt x="419882" y="307179"/>
                  </a:lnTo>
                  <a:cubicBezTo>
                    <a:pt x="437089" y="307179"/>
                    <a:pt x="451564" y="293540"/>
                    <a:pt x="451692" y="276367"/>
                  </a:cubicBezTo>
                  <a:cubicBezTo>
                    <a:pt x="451734" y="270400"/>
                    <a:pt x="450082" y="264815"/>
                    <a:pt x="447191" y="260062"/>
                  </a:cubicBezTo>
                  <a:lnTo>
                    <a:pt x="447191" y="195379"/>
                  </a:lnTo>
                  <a:cubicBezTo>
                    <a:pt x="447191" y="140161"/>
                    <a:pt x="416620" y="91938"/>
                    <a:pt x="371488" y="66665"/>
                  </a:cubicBezTo>
                  <a:cubicBezTo>
                    <a:pt x="368665" y="29438"/>
                    <a:pt x="337427" y="0"/>
                    <a:pt x="299413" y="0"/>
                  </a:cubicBezTo>
                  <a:cubicBezTo>
                    <a:pt x="261426" y="0"/>
                    <a:pt x="230206" y="29401"/>
                    <a:pt x="227347" y="66596"/>
                  </a:cubicBezTo>
                  <a:cubicBezTo>
                    <a:pt x="220869" y="70227"/>
                    <a:pt x="214614" y="74345"/>
                    <a:pt x="208639" y="78989"/>
                  </a:cubicBezTo>
                  <a:cubicBezTo>
                    <a:pt x="199718" y="85929"/>
                    <a:pt x="210506" y="99746"/>
                    <a:pt x="219427" y="92801"/>
                  </a:cubicBezTo>
                  <a:cubicBezTo>
                    <a:pt x="242216" y="75076"/>
                    <a:pt x="270526" y="65405"/>
                    <a:pt x="299413" y="65405"/>
                  </a:cubicBezTo>
                  <a:cubicBezTo>
                    <a:pt x="370326" y="65405"/>
                    <a:pt x="429645" y="124659"/>
                    <a:pt x="429645" y="195379"/>
                  </a:cubicBezTo>
                  <a:lnTo>
                    <a:pt x="429645" y="246437"/>
                  </a:lnTo>
                  <a:cubicBezTo>
                    <a:pt x="425496" y="245176"/>
                    <a:pt x="421186" y="244980"/>
                    <a:pt x="416886" y="245090"/>
                  </a:cubicBezTo>
                  <a:lnTo>
                    <a:pt x="407859" y="245090"/>
                  </a:lnTo>
                  <a:cubicBezTo>
                    <a:pt x="403156" y="245090"/>
                    <a:pt x="399340" y="248893"/>
                    <a:pt x="399340" y="253587"/>
                  </a:cubicBezTo>
                  <a:lnTo>
                    <a:pt x="399340" y="284801"/>
                  </a:lnTo>
                  <a:cubicBezTo>
                    <a:pt x="399340" y="298394"/>
                    <a:pt x="396659" y="311513"/>
                    <a:pt x="391384" y="323855"/>
                  </a:cubicBezTo>
                  <a:lnTo>
                    <a:pt x="207445" y="323855"/>
                  </a:lnTo>
                  <a:cubicBezTo>
                    <a:pt x="202166" y="311513"/>
                    <a:pt x="199489" y="298394"/>
                    <a:pt x="199489" y="284801"/>
                  </a:cubicBezTo>
                  <a:lnTo>
                    <a:pt x="199489" y="253569"/>
                  </a:lnTo>
                  <a:cubicBezTo>
                    <a:pt x="199489" y="248870"/>
                    <a:pt x="195669" y="245062"/>
                    <a:pt x="190962" y="245067"/>
                  </a:cubicBezTo>
                  <a:cubicBezTo>
                    <a:pt x="186290" y="245076"/>
                    <a:pt x="181944" y="245090"/>
                    <a:pt x="181944" y="245090"/>
                  </a:cubicBezTo>
                  <a:cubicBezTo>
                    <a:pt x="177644" y="244980"/>
                    <a:pt x="173329" y="245176"/>
                    <a:pt x="169184" y="246437"/>
                  </a:cubicBezTo>
                  <a:lnTo>
                    <a:pt x="169184" y="195379"/>
                  </a:lnTo>
                  <a:cubicBezTo>
                    <a:pt x="169184" y="170621"/>
                    <a:pt x="176180" y="146549"/>
                    <a:pt x="189420" y="125755"/>
                  </a:cubicBezTo>
                  <a:cubicBezTo>
                    <a:pt x="195491" y="116225"/>
                    <a:pt x="180686" y="106833"/>
                    <a:pt x="174615" y="116362"/>
                  </a:cubicBezTo>
                  <a:cubicBezTo>
                    <a:pt x="159581" y="139964"/>
                    <a:pt x="151639" y="167288"/>
                    <a:pt x="151639" y="195379"/>
                  </a:cubicBezTo>
                  <a:lnTo>
                    <a:pt x="151639" y="260062"/>
                  </a:lnTo>
                  <a:cubicBezTo>
                    <a:pt x="148743" y="264815"/>
                    <a:pt x="147092" y="270400"/>
                    <a:pt x="147137" y="276367"/>
                  </a:cubicBezTo>
                  <a:cubicBezTo>
                    <a:pt x="147261" y="293536"/>
                    <a:pt x="161741" y="307179"/>
                    <a:pt x="178948" y="307179"/>
                  </a:cubicBezTo>
                  <a:lnTo>
                    <a:pt x="184072" y="307179"/>
                  </a:lnTo>
                  <a:cubicBezTo>
                    <a:pt x="185165" y="312841"/>
                    <a:pt x="186688" y="318403"/>
                    <a:pt x="188624" y="323855"/>
                  </a:cubicBezTo>
                  <a:lnTo>
                    <a:pt x="112820" y="323855"/>
                  </a:lnTo>
                  <a:cubicBezTo>
                    <a:pt x="90137" y="323855"/>
                    <a:pt x="71663" y="342119"/>
                    <a:pt x="71361" y="364689"/>
                  </a:cubicBezTo>
                  <a:lnTo>
                    <a:pt x="67417" y="364689"/>
                  </a:lnTo>
                  <a:cubicBezTo>
                    <a:pt x="63959" y="364689"/>
                    <a:pt x="60820" y="366717"/>
                    <a:pt x="59411" y="369872"/>
                  </a:cubicBezTo>
                  <a:lnTo>
                    <a:pt x="764" y="500873"/>
                  </a:lnTo>
                  <a:cubicBezTo>
                    <a:pt x="-595" y="503900"/>
                    <a:pt x="-115" y="507435"/>
                    <a:pt x="1995" y="510001"/>
                  </a:cubicBezTo>
                  <a:lnTo>
                    <a:pt x="35589" y="550808"/>
                  </a:lnTo>
                  <a:cubicBezTo>
                    <a:pt x="34775" y="551392"/>
                    <a:pt x="33988" y="552018"/>
                    <a:pt x="33260" y="552726"/>
                  </a:cubicBezTo>
                  <a:cubicBezTo>
                    <a:pt x="29312" y="556557"/>
                    <a:pt x="27139" y="561666"/>
                    <a:pt x="27143" y="567118"/>
                  </a:cubicBezTo>
                  <a:lnTo>
                    <a:pt x="27148" y="578259"/>
                  </a:lnTo>
                  <a:cubicBezTo>
                    <a:pt x="27148" y="589405"/>
                    <a:pt x="36385" y="598469"/>
                    <a:pt x="47731" y="598473"/>
                  </a:cubicBezTo>
                  <a:lnTo>
                    <a:pt x="113063" y="598487"/>
                  </a:lnTo>
                  <a:cubicBezTo>
                    <a:pt x="113131" y="598487"/>
                    <a:pt x="113195" y="598478"/>
                    <a:pt x="113264" y="598478"/>
                  </a:cubicBezTo>
                  <a:cubicBezTo>
                    <a:pt x="113328" y="598478"/>
                    <a:pt x="113387" y="598487"/>
                    <a:pt x="113451" y="598487"/>
                  </a:cubicBezTo>
                  <a:lnTo>
                    <a:pt x="398828" y="598487"/>
                  </a:lnTo>
                  <a:cubicBezTo>
                    <a:pt x="410142" y="598487"/>
                    <a:pt x="410142" y="580976"/>
                    <a:pt x="398828" y="580976"/>
                  </a:cubicBezTo>
                  <a:lnTo>
                    <a:pt x="133444" y="580976"/>
                  </a:lnTo>
                  <a:cubicBezTo>
                    <a:pt x="133568" y="580081"/>
                    <a:pt x="133650" y="579182"/>
                    <a:pt x="133650" y="578264"/>
                  </a:cubicBezTo>
                  <a:lnTo>
                    <a:pt x="133646" y="567123"/>
                  </a:lnTo>
                  <a:cubicBezTo>
                    <a:pt x="133646" y="560433"/>
                    <a:pt x="130301" y="554506"/>
                    <a:pt x="125186" y="550826"/>
                  </a:cubicBezTo>
                  <a:lnTo>
                    <a:pt x="158767" y="510028"/>
                  </a:lnTo>
                  <a:cubicBezTo>
                    <a:pt x="160881" y="507467"/>
                    <a:pt x="161357" y="503928"/>
                    <a:pt x="159998" y="500900"/>
                  </a:cubicBezTo>
                  <a:lnTo>
                    <a:pt x="152957" y="485189"/>
                  </a:lnTo>
                  <a:cubicBezTo>
                    <a:pt x="148336" y="474878"/>
                    <a:pt x="132323" y="482024"/>
                    <a:pt x="136944" y="492334"/>
                  </a:cubicBezTo>
                  <a:lnTo>
                    <a:pt x="141766" y="503101"/>
                  </a:lnTo>
                  <a:lnTo>
                    <a:pt x="108561" y="543443"/>
                  </a:lnTo>
                  <a:cubicBezTo>
                    <a:pt x="107252" y="545036"/>
                    <a:pt x="106543" y="547041"/>
                    <a:pt x="106566" y="549100"/>
                  </a:cubicBezTo>
                  <a:lnTo>
                    <a:pt x="106657" y="558091"/>
                  </a:lnTo>
                  <a:cubicBezTo>
                    <a:pt x="106694" y="561593"/>
                    <a:pt x="109549" y="564415"/>
                    <a:pt x="113058" y="564415"/>
                  </a:cubicBezTo>
                  <a:cubicBezTo>
                    <a:pt x="114737" y="564415"/>
                    <a:pt x="116100" y="565629"/>
                    <a:pt x="116105" y="567127"/>
                  </a:cubicBezTo>
                  <a:lnTo>
                    <a:pt x="116110" y="578268"/>
                  </a:lnTo>
                  <a:cubicBezTo>
                    <a:pt x="116110" y="579136"/>
                    <a:pt x="115670" y="579743"/>
                    <a:pt x="115304" y="580095"/>
                  </a:cubicBezTo>
                  <a:cubicBezTo>
                    <a:pt x="114966" y="580424"/>
                    <a:pt x="114225" y="580976"/>
                    <a:pt x="113063" y="580976"/>
                  </a:cubicBezTo>
                  <a:lnTo>
                    <a:pt x="47736" y="580962"/>
                  </a:lnTo>
                  <a:cubicBezTo>
                    <a:pt x="46057" y="580962"/>
                    <a:pt x="44693" y="579748"/>
                    <a:pt x="44693" y="578250"/>
                  </a:cubicBezTo>
                  <a:lnTo>
                    <a:pt x="44689" y="567109"/>
                  </a:lnTo>
                  <a:cubicBezTo>
                    <a:pt x="44689" y="566241"/>
                    <a:pt x="45123" y="565634"/>
                    <a:pt x="45489" y="565282"/>
                  </a:cubicBezTo>
                  <a:cubicBezTo>
                    <a:pt x="45828" y="564954"/>
                    <a:pt x="46569" y="564401"/>
                    <a:pt x="47731" y="564401"/>
                  </a:cubicBezTo>
                  <a:lnTo>
                    <a:pt x="47791" y="564401"/>
                  </a:lnTo>
                  <a:cubicBezTo>
                    <a:pt x="51327" y="564401"/>
                    <a:pt x="54191" y="561543"/>
                    <a:pt x="54191" y="558013"/>
                  </a:cubicBezTo>
                  <a:lnTo>
                    <a:pt x="54191" y="548959"/>
                  </a:lnTo>
                  <a:cubicBezTo>
                    <a:pt x="54191" y="546931"/>
                    <a:pt x="53487" y="544963"/>
                    <a:pt x="52196" y="543393"/>
                  </a:cubicBezTo>
                  <a:lnTo>
                    <a:pt x="18995" y="503069"/>
                  </a:lnTo>
                  <a:lnTo>
                    <a:pt x="71585" y="385597"/>
                  </a:lnTo>
                  <a:lnTo>
                    <a:pt x="71604" y="465285"/>
                  </a:lnTo>
                  <a:cubicBezTo>
                    <a:pt x="63556" y="468650"/>
                    <a:pt x="57997" y="476737"/>
                    <a:pt x="57997" y="485481"/>
                  </a:cubicBezTo>
                  <a:cubicBezTo>
                    <a:pt x="58002" y="497590"/>
                    <a:pt x="68040" y="507439"/>
                    <a:pt x="80379" y="507444"/>
                  </a:cubicBezTo>
                  <a:cubicBezTo>
                    <a:pt x="92351" y="507444"/>
                    <a:pt x="102760" y="497535"/>
                    <a:pt x="102755" y="485485"/>
                  </a:cubicBezTo>
                  <a:cubicBezTo>
                    <a:pt x="102755" y="476431"/>
                    <a:pt x="97137" y="468641"/>
                    <a:pt x="89144" y="465285"/>
                  </a:cubicBezTo>
                  <a:lnTo>
                    <a:pt x="89126" y="385611"/>
                  </a:lnTo>
                  <a:lnTo>
                    <a:pt x="118113" y="450308"/>
                  </a:lnTo>
                  <a:cubicBezTo>
                    <a:pt x="122734" y="460618"/>
                    <a:pt x="138751" y="453468"/>
                    <a:pt x="134131" y="443162"/>
                  </a:cubicBezTo>
                  <a:lnTo>
                    <a:pt x="101296" y="369872"/>
                  </a:lnTo>
                  <a:cubicBezTo>
                    <a:pt x="99882" y="366721"/>
                    <a:pt x="96748" y="364694"/>
                    <a:pt x="93289" y="364694"/>
                  </a:cubicBezTo>
                  <a:lnTo>
                    <a:pt x="88916" y="364694"/>
                  </a:lnTo>
                  <a:cubicBezTo>
                    <a:pt x="89217" y="351781"/>
                    <a:pt x="99813" y="341361"/>
                    <a:pt x="112820" y="341361"/>
                  </a:cubicBezTo>
                  <a:lnTo>
                    <a:pt x="486005" y="341361"/>
                  </a:lnTo>
                  <a:cubicBezTo>
                    <a:pt x="499222" y="341361"/>
                    <a:pt x="509937" y="352055"/>
                    <a:pt x="509937" y="365246"/>
                  </a:cubicBezTo>
                  <a:lnTo>
                    <a:pt x="509937" y="557091"/>
                  </a:lnTo>
                  <a:cubicBezTo>
                    <a:pt x="509937" y="570282"/>
                    <a:pt x="499222" y="580976"/>
                    <a:pt x="486005" y="580976"/>
                  </a:cubicBezTo>
                  <a:lnTo>
                    <a:pt x="452630" y="580976"/>
                  </a:lnTo>
                  <a:cubicBezTo>
                    <a:pt x="441316" y="580976"/>
                    <a:pt x="441316" y="598482"/>
                    <a:pt x="452630" y="598482"/>
                  </a:cubicBezTo>
                  <a:lnTo>
                    <a:pt x="486005" y="598482"/>
                  </a:lnTo>
                  <a:cubicBezTo>
                    <a:pt x="508912" y="598482"/>
                    <a:pt x="527482" y="579953"/>
                    <a:pt x="527482" y="557091"/>
                  </a:cubicBezTo>
                  <a:lnTo>
                    <a:pt x="527482" y="365246"/>
                  </a:lnTo>
                  <a:cubicBezTo>
                    <a:pt x="527482" y="342389"/>
                    <a:pt x="508912" y="323855"/>
                    <a:pt x="486005" y="323855"/>
                  </a:cubicBezTo>
                  <a:close/>
                  <a:moveTo>
                    <a:pt x="299413" y="47894"/>
                  </a:moveTo>
                  <a:cubicBezTo>
                    <a:pt x="281076" y="47894"/>
                    <a:pt x="263307" y="51186"/>
                    <a:pt x="246658" y="57537"/>
                  </a:cubicBezTo>
                  <a:cubicBezTo>
                    <a:pt x="253086" y="34483"/>
                    <a:pt x="274296" y="17511"/>
                    <a:pt x="299413" y="17511"/>
                  </a:cubicBezTo>
                  <a:cubicBezTo>
                    <a:pt x="324566" y="17511"/>
                    <a:pt x="345799" y="34524"/>
                    <a:pt x="352195" y="57624"/>
                  </a:cubicBezTo>
                  <a:cubicBezTo>
                    <a:pt x="335793" y="51346"/>
                    <a:pt x="318001" y="47894"/>
                    <a:pt x="299413" y="47894"/>
                  </a:cubicBezTo>
                  <a:close/>
                  <a:moveTo>
                    <a:pt x="416886" y="284801"/>
                  </a:moveTo>
                  <a:lnTo>
                    <a:pt x="416886" y="262601"/>
                  </a:lnTo>
                  <a:lnTo>
                    <a:pt x="420587" y="262601"/>
                  </a:lnTo>
                  <a:cubicBezTo>
                    <a:pt x="428067" y="262601"/>
                    <a:pt x="434147" y="268669"/>
                    <a:pt x="434147" y="276135"/>
                  </a:cubicBezTo>
                  <a:cubicBezTo>
                    <a:pt x="434147" y="283600"/>
                    <a:pt x="428062" y="289668"/>
                    <a:pt x="420587" y="289668"/>
                  </a:cubicBezTo>
                  <a:lnTo>
                    <a:pt x="416776" y="289668"/>
                  </a:lnTo>
                  <a:cubicBezTo>
                    <a:pt x="416840" y="288052"/>
                    <a:pt x="416886" y="286431"/>
                    <a:pt x="416886" y="284801"/>
                  </a:cubicBezTo>
                  <a:close/>
                  <a:moveTo>
                    <a:pt x="178243" y="289668"/>
                  </a:moveTo>
                  <a:cubicBezTo>
                    <a:pt x="170763" y="289668"/>
                    <a:pt x="164683" y="283600"/>
                    <a:pt x="164683" y="276135"/>
                  </a:cubicBezTo>
                  <a:cubicBezTo>
                    <a:pt x="164683" y="268669"/>
                    <a:pt x="170763" y="262601"/>
                    <a:pt x="178243" y="262601"/>
                  </a:cubicBezTo>
                  <a:lnTo>
                    <a:pt x="181944" y="262601"/>
                  </a:lnTo>
                  <a:lnTo>
                    <a:pt x="181944" y="284801"/>
                  </a:lnTo>
                  <a:cubicBezTo>
                    <a:pt x="181944" y="286431"/>
                    <a:pt x="181990" y="288052"/>
                    <a:pt x="182054" y="289668"/>
                  </a:cubicBezTo>
                  <a:close/>
                  <a:moveTo>
                    <a:pt x="83888" y="488549"/>
                  </a:moveTo>
                  <a:cubicBezTo>
                    <a:pt x="82963" y="489444"/>
                    <a:pt x="81719" y="489933"/>
                    <a:pt x="80383" y="489933"/>
                  </a:cubicBezTo>
                  <a:cubicBezTo>
                    <a:pt x="77716" y="489933"/>
                    <a:pt x="75543" y="487937"/>
                    <a:pt x="75543" y="485481"/>
                  </a:cubicBezTo>
                  <a:cubicBezTo>
                    <a:pt x="75543" y="483942"/>
                    <a:pt x="76371" y="482905"/>
                    <a:pt x="76869" y="482426"/>
                  </a:cubicBezTo>
                  <a:cubicBezTo>
                    <a:pt x="77789" y="481527"/>
                    <a:pt x="79033" y="481038"/>
                    <a:pt x="80374" y="481038"/>
                  </a:cubicBezTo>
                  <a:cubicBezTo>
                    <a:pt x="83041" y="481038"/>
                    <a:pt x="85210" y="483033"/>
                    <a:pt x="85214" y="485490"/>
                  </a:cubicBezTo>
                  <a:cubicBezTo>
                    <a:pt x="85214" y="487029"/>
                    <a:pt x="84382" y="488065"/>
                    <a:pt x="83888" y="488549"/>
                  </a:cubicBezTo>
                  <a:close/>
                </a:path>
              </a:pathLst>
            </a:custGeom>
            <a:solidFill>
              <a:schemeClr val="dk1"/>
            </a:soli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30" name="Google Shape;230;p20"/>
            <p:cNvSpPr/>
            <p:nvPr/>
          </p:nvSpPr>
          <p:spPr>
            <a:xfrm>
              <a:off x="1193566" y="2864359"/>
              <a:ext cx="45272" cy="28947"/>
            </a:xfrm>
            <a:custGeom>
              <a:avLst/>
              <a:gdLst/>
              <a:ahLst/>
              <a:cxnLst/>
              <a:rect l="l" t="t" r="r" b="b"/>
              <a:pathLst>
                <a:path w="60362" h="38596" extrusionOk="0">
                  <a:moveTo>
                    <a:pt x="30181" y="0"/>
                  </a:moveTo>
                  <a:cubicBezTo>
                    <a:pt x="13538" y="0"/>
                    <a:pt x="0" y="13516"/>
                    <a:pt x="0" y="30127"/>
                  </a:cubicBezTo>
                  <a:cubicBezTo>
                    <a:pt x="0" y="41419"/>
                    <a:pt x="17541" y="41419"/>
                    <a:pt x="17541" y="30127"/>
                  </a:cubicBezTo>
                  <a:cubicBezTo>
                    <a:pt x="17541" y="23168"/>
                    <a:pt x="23214" y="17511"/>
                    <a:pt x="30181" y="17511"/>
                  </a:cubicBezTo>
                  <a:cubicBezTo>
                    <a:pt x="37149" y="17511"/>
                    <a:pt x="42818" y="23168"/>
                    <a:pt x="42818" y="30127"/>
                  </a:cubicBezTo>
                  <a:cubicBezTo>
                    <a:pt x="42818" y="41419"/>
                    <a:pt x="60363" y="41419"/>
                    <a:pt x="60363" y="30127"/>
                  </a:cubicBezTo>
                  <a:cubicBezTo>
                    <a:pt x="60363" y="13516"/>
                    <a:pt x="46825" y="0"/>
                    <a:pt x="30181" y="0"/>
                  </a:cubicBezTo>
                  <a:close/>
                </a:path>
              </a:pathLst>
            </a:custGeom>
            <a:solidFill>
              <a:schemeClr val="lt2"/>
            </a:soli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31" name="Google Shape;231;p20"/>
            <p:cNvSpPr/>
            <p:nvPr/>
          </p:nvSpPr>
          <p:spPr>
            <a:xfrm>
              <a:off x="1253129" y="2864359"/>
              <a:ext cx="45272" cy="28947"/>
            </a:xfrm>
            <a:custGeom>
              <a:avLst/>
              <a:gdLst/>
              <a:ahLst/>
              <a:cxnLst/>
              <a:rect l="l" t="t" r="r" b="b"/>
              <a:pathLst>
                <a:path w="60362" h="38596" extrusionOk="0">
                  <a:moveTo>
                    <a:pt x="30181" y="0"/>
                  </a:moveTo>
                  <a:cubicBezTo>
                    <a:pt x="13538" y="0"/>
                    <a:pt x="0" y="13516"/>
                    <a:pt x="0" y="30127"/>
                  </a:cubicBezTo>
                  <a:cubicBezTo>
                    <a:pt x="0" y="41419"/>
                    <a:pt x="17541" y="41419"/>
                    <a:pt x="17541" y="30127"/>
                  </a:cubicBezTo>
                  <a:cubicBezTo>
                    <a:pt x="17541" y="23168"/>
                    <a:pt x="23209" y="17511"/>
                    <a:pt x="30181" y="17511"/>
                  </a:cubicBezTo>
                  <a:cubicBezTo>
                    <a:pt x="37149" y="17511"/>
                    <a:pt x="42818" y="23168"/>
                    <a:pt x="42818" y="30127"/>
                  </a:cubicBezTo>
                  <a:cubicBezTo>
                    <a:pt x="42818" y="41419"/>
                    <a:pt x="60363" y="41419"/>
                    <a:pt x="60363" y="30127"/>
                  </a:cubicBezTo>
                  <a:cubicBezTo>
                    <a:pt x="60363" y="13516"/>
                    <a:pt x="46825" y="0"/>
                    <a:pt x="30181" y="0"/>
                  </a:cubicBezTo>
                  <a:close/>
                </a:path>
              </a:pathLst>
            </a:custGeom>
            <a:solidFill>
              <a:schemeClr val="lt2"/>
            </a:soli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32" name="Google Shape;232;p20"/>
            <p:cNvSpPr/>
            <p:nvPr/>
          </p:nvSpPr>
          <p:spPr>
            <a:xfrm>
              <a:off x="1025636" y="2719231"/>
              <a:ext cx="33689" cy="33584"/>
            </a:xfrm>
            <a:custGeom>
              <a:avLst/>
              <a:gdLst/>
              <a:ahLst/>
              <a:cxnLst/>
              <a:rect l="l" t="t" r="r" b="b"/>
              <a:pathLst>
                <a:path w="44919" h="44779" extrusionOk="0">
                  <a:moveTo>
                    <a:pt x="2603" y="42216"/>
                  </a:moveTo>
                  <a:cubicBezTo>
                    <a:pt x="5988" y="45590"/>
                    <a:pt x="11625" y="45590"/>
                    <a:pt x="15006" y="42216"/>
                  </a:cubicBezTo>
                  <a:lnTo>
                    <a:pt x="22449" y="34787"/>
                  </a:lnTo>
                  <a:lnTo>
                    <a:pt x="29893" y="42216"/>
                  </a:lnTo>
                  <a:cubicBezTo>
                    <a:pt x="37830" y="50133"/>
                    <a:pt x="50407" y="37924"/>
                    <a:pt x="42300" y="29832"/>
                  </a:cubicBezTo>
                  <a:lnTo>
                    <a:pt x="34857" y="22408"/>
                  </a:lnTo>
                  <a:lnTo>
                    <a:pt x="42300" y="14979"/>
                  </a:lnTo>
                  <a:cubicBezTo>
                    <a:pt x="50059" y="7230"/>
                    <a:pt x="38009" y="-5500"/>
                    <a:pt x="29893" y="2596"/>
                  </a:cubicBezTo>
                  <a:lnTo>
                    <a:pt x="22449" y="10025"/>
                  </a:lnTo>
                  <a:lnTo>
                    <a:pt x="15006" y="2596"/>
                  </a:lnTo>
                  <a:cubicBezTo>
                    <a:pt x="7246" y="-5148"/>
                    <a:pt x="-5513" y="6879"/>
                    <a:pt x="2603" y="14979"/>
                  </a:cubicBezTo>
                  <a:lnTo>
                    <a:pt x="10046" y="22408"/>
                  </a:lnTo>
                  <a:lnTo>
                    <a:pt x="2603" y="29832"/>
                  </a:lnTo>
                  <a:cubicBezTo>
                    <a:pt x="-824" y="33252"/>
                    <a:pt x="-824" y="38796"/>
                    <a:pt x="2603" y="42216"/>
                  </a:cubicBezTo>
                  <a:close/>
                </a:path>
              </a:pathLst>
            </a:custGeom>
            <a:solidFill>
              <a:schemeClr val="accent5"/>
            </a:soli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33" name="Google Shape;233;p20"/>
            <p:cNvSpPr/>
            <p:nvPr/>
          </p:nvSpPr>
          <p:spPr>
            <a:xfrm>
              <a:off x="1344910" y="2686314"/>
              <a:ext cx="125298" cy="165264"/>
            </a:xfrm>
            <a:custGeom>
              <a:avLst/>
              <a:gdLst/>
              <a:ahLst/>
              <a:cxnLst/>
              <a:rect l="l" t="t" r="r" b="b"/>
              <a:pathLst>
                <a:path w="167064" h="220352" extrusionOk="0">
                  <a:moveTo>
                    <a:pt x="122207" y="166076"/>
                  </a:moveTo>
                  <a:lnTo>
                    <a:pt x="122207" y="154277"/>
                  </a:lnTo>
                  <a:cubicBezTo>
                    <a:pt x="149643" y="140245"/>
                    <a:pt x="167065" y="112392"/>
                    <a:pt x="167065" y="81785"/>
                  </a:cubicBezTo>
                  <a:cubicBezTo>
                    <a:pt x="167065" y="59882"/>
                    <a:pt x="158336" y="39303"/>
                    <a:pt x="142483" y="23842"/>
                  </a:cubicBezTo>
                  <a:cubicBezTo>
                    <a:pt x="126191" y="7956"/>
                    <a:pt x="104542" y="-523"/>
                    <a:pt x="81521" y="25"/>
                  </a:cubicBezTo>
                  <a:cubicBezTo>
                    <a:pt x="59867" y="523"/>
                    <a:pt x="39490" y="9189"/>
                    <a:pt x="24145" y="24417"/>
                  </a:cubicBezTo>
                  <a:cubicBezTo>
                    <a:pt x="8755" y="39695"/>
                    <a:pt x="181" y="59823"/>
                    <a:pt x="3" y="81096"/>
                  </a:cubicBezTo>
                  <a:cubicBezTo>
                    <a:pt x="-262" y="111999"/>
                    <a:pt x="17168" y="140126"/>
                    <a:pt x="44857" y="154277"/>
                  </a:cubicBezTo>
                  <a:lnTo>
                    <a:pt x="44857" y="166076"/>
                  </a:lnTo>
                  <a:cubicBezTo>
                    <a:pt x="44857" y="174276"/>
                    <a:pt x="48942" y="181536"/>
                    <a:pt x="55201" y="186043"/>
                  </a:cubicBezTo>
                  <a:lnTo>
                    <a:pt x="55201" y="195098"/>
                  </a:lnTo>
                  <a:cubicBezTo>
                    <a:pt x="55201" y="209024"/>
                    <a:pt x="66716" y="220353"/>
                    <a:pt x="80867" y="220353"/>
                  </a:cubicBezTo>
                  <a:lnTo>
                    <a:pt x="86197" y="220353"/>
                  </a:lnTo>
                  <a:cubicBezTo>
                    <a:pt x="100347" y="220353"/>
                    <a:pt x="111862" y="209024"/>
                    <a:pt x="111862" y="195098"/>
                  </a:cubicBezTo>
                  <a:lnTo>
                    <a:pt x="111862" y="186043"/>
                  </a:lnTo>
                  <a:cubicBezTo>
                    <a:pt x="118121" y="181536"/>
                    <a:pt x="122207" y="174276"/>
                    <a:pt x="122207" y="166076"/>
                  </a:cubicBezTo>
                  <a:close/>
                  <a:moveTo>
                    <a:pt x="17544" y="81247"/>
                  </a:moveTo>
                  <a:cubicBezTo>
                    <a:pt x="17832" y="46928"/>
                    <a:pt x="46714" y="18344"/>
                    <a:pt x="81923" y="17531"/>
                  </a:cubicBezTo>
                  <a:cubicBezTo>
                    <a:pt x="82468" y="17518"/>
                    <a:pt x="83008" y="17513"/>
                    <a:pt x="83548" y="17513"/>
                  </a:cubicBezTo>
                  <a:cubicBezTo>
                    <a:pt x="101198" y="17513"/>
                    <a:pt x="117718" y="24175"/>
                    <a:pt x="130222" y="36367"/>
                  </a:cubicBezTo>
                  <a:cubicBezTo>
                    <a:pt x="142666" y="48503"/>
                    <a:pt x="149520" y="64635"/>
                    <a:pt x="149520" y="81785"/>
                  </a:cubicBezTo>
                  <a:cubicBezTo>
                    <a:pt x="149520" y="107305"/>
                    <a:pt x="134001" y="130419"/>
                    <a:pt x="109982" y="140674"/>
                  </a:cubicBezTo>
                  <a:cubicBezTo>
                    <a:pt x="106757" y="142049"/>
                    <a:pt x="104661" y="145218"/>
                    <a:pt x="104661" y="148720"/>
                  </a:cubicBezTo>
                  <a:lnTo>
                    <a:pt x="104661" y="166076"/>
                  </a:lnTo>
                  <a:cubicBezTo>
                    <a:pt x="104661" y="170075"/>
                    <a:pt x="101248" y="173327"/>
                    <a:pt x="97053" y="173327"/>
                  </a:cubicBezTo>
                  <a:lnTo>
                    <a:pt x="92656" y="173327"/>
                  </a:lnTo>
                  <a:lnTo>
                    <a:pt x="92656" y="100045"/>
                  </a:lnTo>
                  <a:cubicBezTo>
                    <a:pt x="95136" y="100826"/>
                    <a:pt x="97762" y="101269"/>
                    <a:pt x="100503" y="101269"/>
                  </a:cubicBezTo>
                  <a:cubicBezTo>
                    <a:pt x="114699" y="101269"/>
                    <a:pt x="126251" y="89904"/>
                    <a:pt x="126251" y="75936"/>
                  </a:cubicBezTo>
                  <a:cubicBezTo>
                    <a:pt x="126251" y="64644"/>
                    <a:pt x="108706" y="64644"/>
                    <a:pt x="108706" y="75936"/>
                  </a:cubicBezTo>
                  <a:cubicBezTo>
                    <a:pt x="108706" y="80251"/>
                    <a:pt x="105027" y="83763"/>
                    <a:pt x="100503" y="83763"/>
                  </a:cubicBezTo>
                  <a:cubicBezTo>
                    <a:pt x="96811" y="83763"/>
                    <a:pt x="93677" y="81416"/>
                    <a:pt x="92656" y="78206"/>
                  </a:cubicBezTo>
                  <a:cubicBezTo>
                    <a:pt x="93732" y="65836"/>
                    <a:pt x="74759" y="63206"/>
                    <a:pt x="74759" y="75936"/>
                  </a:cubicBezTo>
                  <a:cubicBezTo>
                    <a:pt x="74759" y="80251"/>
                    <a:pt x="71081" y="83763"/>
                    <a:pt x="66556" y="83763"/>
                  </a:cubicBezTo>
                  <a:cubicBezTo>
                    <a:pt x="62031" y="83763"/>
                    <a:pt x="58353" y="80251"/>
                    <a:pt x="58353" y="75936"/>
                  </a:cubicBezTo>
                  <a:cubicBezTo>
                    <a:pt x="58353" y="64644"/>
                    <a:pt x="40812" y="64644"/>
                    <a:pt x="40812" y="75936"/>
                  </a:cubicBezTo>
                  <a:cubicBezTo>
                    <a:pt x="40812" y="89904"/>
                    <a:pt x="52360" y="101269"/>
                    <a:pt x="66556" y="101269"/>
                  </a:cubicBezTo>
                  <a:cubicBezTo>
                    <a:pt x="69557" y="101269"/>
                    <a:pt x="72430" y="100744"/>
                    <a:pt x="75111" y="99808"/>
                  </a:cubicBezTo>
                  <a:lnTo>
                    <a:pt x="75111" y="173327"/>
                  </a:lnTo>
                  <a:lnTo>
                    <a:pt x="70010" y="173327"/>
                  </a:lnTo>
                  <a:cubicBezTo>
                    <a:pt x="65810" y="173327"/>
                    <a:pt x="62397" y="170071"/>
                    <a:pt x="62397" y="166076"/>
                  </a:cubicBezTo>
                  <a:lnTo>
                    <a:pt x="62397" y="148720"/>
                  </a:lnTo>
                  <a:cubicBezTo>
                    <a:pt x="62397" y="145218"/>
                    <a:pt x="60302" y="142049"/>
                    <a:pt x="57076" y="140670"/>
                  </a:cubicBezTo>
                  <a:cubicBezTo>
                    <a:pt x="32843" y="130328"/>
                    <a:pt x="17324" y="106999"/>
                    <a:pt x="17544" y="81247"/>
                  </a:cubicBezTo>
                  <a:close/>
                  <a:moveTo>
                    <a:pt x="86197" y="202842"/>
                  </a:moveTo>
                  <a:lnTo>
                    <a:pt x="80862" y="202842"/>
                  </a:lnTo>
                  <a:cubicBezTo>
                    <a:pt x="76388" y="202842"/>
                    <a:pt x="72741" y="199367"/>
                    <a:pt x="72741" y="195098"/>
                  </a:cubicBezTo>
                  <a:lnTo>
                    <a:pt x="72741" y="190837"/>
                  </a:lnTo>
                  <a:lnTo>
                    <a:pt x="94317" y="190837"/>
                  </a:lnTo>
                  <a:lnTo>
                    <a:pt x="94317" y="195098"/>
                  </a:lnTo>
                  <a:cubicBezTo>
                    <a:pt x="94317" y="199372"/>
                    <a:pt x="90675" y="202842"/>
                    <a:pt x="86197" y="202842"/>
                  </a:cubicBezTo>
                  <a:close/>
                </a:path>
              </a:pathLst>
            </a:custGeom>
            <a:solidFill>
              <a:schemeClr val="dk1"/>
            </a:soli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grpSp>
    </p:spTree>
  </p:cSld>
  <p:clrMapOvr>
    <a:masterClrMapping/>
  </p:clrMapOvr>
  <p:transition spd="med">
    <p:circle/>
  </p:transition>
</p:sld>
</file>

<file path=ppt/slides/slide10.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851"/>
        <p:cNvGrpSpPr/>
        <p:nvPr/>
      </p:nvGrpSpPr>
      <p:grpSpPr>
        <a:xfrm>
          <a:off x="0" y="0"/>
          <a:ext cx="0" cy="0"/>
          <a:chOff x="0" y="0"/>
          <a:chExt cx="0" cy="0"/>
        </a:xfrm>
      </p:grpSpPr>
      <p:grpSp>
        <p:nvGrpSpPr>
          <p:cNvPr id="852" name="Google Shape;852;p27"/>
          <p:cNvGrpSpPr/>
          <p:nvPr/>
        </p:nvGrpSpPr>
        <p:grpSpPr>
          <a:xfrm>
            <a:off x="5377846" y="1395439"/>
            <a:ext cx="3128141" cy="1731612"/>
            <a:chOff x="-4550319" y="2571755"/>
            <a:chExt cx="4058304" cy="2246513"/>
          </a:xfrm>
        </p:grpSpPr>
        <p:sp>
          <p:nvSpPr>
            <p:cNvPr id="853" name="Google Shape;853;p27"/>
            <p:cNvSpPr/>
            <p:nvPr/>
          </p:nvSpPr>
          <p:spPr>
            <a:xfrm>
              <a:off x="-2330445" y="2714010"/>
              <a:ext cx="1612685" cy="823829"/>
            </a:xfrm>
            <a:custGeom>
              <a:avLst/>
              <a:gdLst/>
              <a:ahLst/>
              <a:cxnLst/>
              <a:rect l="l" t="t" r="r" b="b"/>
              <a:pathLst>
                <a:path w="76079" h="40698" extrusionOk="0">
                  <a:moveTo>
                    <a:pt x="27578" y="1"/>
                  </a:moveTo>
                  <a:lnTo>
                    <a:pt x="27431" y="126"/>
                  </a:lnTo>
                  <a:lnTo>
                    <a:pt x="27389" y="231"/>
                  </a:lnTo>
                  <a:lnTo>
                    <a:pt x="27285" y="273"/>
                  </a:lnTo>
                  <a:lnTo>
                    <a:pt x="27368" y="377"/>
                  </a:lnTo>
                  <a:lnTo>
                    <a:pt x="27264" y="482"/>
                  </a:lnTo>
                  <a:lnTo>
                    <a:pt x="27243" y="649"/>
                  </a:lnTo>
                  <a:lnTo>
                    <a:pt x="27285" y="796"/>
                  </a:lnTo>
                  <a:lnTo>
                    <a:pt x="27159" y="921"/>
                  </a:lnTo>
                  <a:lnTo>
                    <a:pt x="27138" y="1444"/>
                  </a:lnTo>
                  <a:lnTo>
                    <a:pt x="27264" y="1570"/>
                  </a:lnTo>
                  <a:lnTo>
                    <a:pt x="27264" y="1695"/>
                  </a:lnTo>
                  <a:lnTo>
                    <a:pt x="27159" y="1695"/>
                  </a:lnTo>
                  <a:lnTo>
                    <a:pt x="27180" y="1842"/>
                  </a:lnTo>
                  <a:lnTo>
                    <a:pt x="27285" y="1967"/>
                  </a:lnTo>
                  <a:lnTo>
                    <a:pt x="27389" y="1967"/>
                  </a:lnTo>
                  <a:lnTo>
                    <a:pt x="27536" y="2156"/>
                  </a:lnTo>
                  <a:lnTo>
                    <a:pt x="27682" y="2177"/>
                  </a:lnTo>
                  <a:lnTo>
                    <a:pt x="27536" y="2281"/>
                  </a:lnTo>
                  <a:lnTo>
                    <a:pt x="27578" y="2407"/>
                  </a:lnTo>
                  <a:lnTo>
                    <a:pt x="27578" y="2491"/>
                  </a:lnTo>
                  <a:lnTo>
                    <a:pt x="27787" y="2511"/>
                  </a:lnTo>
                  <a:lnTo>
                    <a:pt x="27912" y="2470"/>
                  </a:lnTo>
                  <a:lnTo>
                    <a:pt x="28101" y="2532"/>
                  </a:lnTo>
                  <a:lnTo>
                    <a:pt x="28289" y="2532"/>
                  </a:lnTo>
                  <a:lnTo>
                    <a:pt x="28331" y="2616"/>
                  </a:lnTo>
                  <a:lnTo>
                    <a:pt x="28226" y="2700"/>
                  </a:lnTo>
                  <a:lnTo>
                    <a:pt x="28122" y="2679"/>
                  </a:lnTo>
                  <a:lnTo>
                    <a:pt x="28059" y="2700"/>
                  </a:lnTo>
                  <a:lnTo>
                    <a:pt x="27933" y="2616"/>
                  </a:lnTo>
                  <a:lnTo>
                    <a:pt x="27661" y="2721"/>
                  </a:lnTo>
                  <a:lnTo>
                    <a:pt x="27578" y="2679"/>
                  </a:lnTo>
                  <a:lnTo>
                    <a:pt x="27473" y="2721"/>
                  </a:lnTo>
                  <a:lnTo>
                    <a:pt x="27368" y="2700"/>
                  </a:lnTo>
                  <a:lnTo>
                    <a:pt x="27264" y="2700"/>
                  </a:lnTo>
                  <a:lnTo>
                    <a:pt x="27201" y="2783"/>
                  </a:lnTo>
                  <a:lnTo>
                    <a:pt x="26950" y="2783"/>
                  </a:lnTo>
                  <a:lnTo>
                    <a:pt x="26887" y="2888"/>
                  </a:lnTo>
                  <a:lnTo>
                    <a:pt x="26908" y="2930"/>
                  </a:lnTo>
                  <a:lnTo>
                    <a:pt x="27034" y="2951"/>
                  </a:lnTo>
                  <a:lnTo>
                    <a:pt x="27054" y="3055"/>
                  </a:lnTo>
                  <a:lnTo>
                    <a:pt x="27201" y="3035"/>
                  </a:lnTo>
                  <a:lnTo>
                    <a:pt x="27264" y="3097"/>
                  </a:lnTo>
                  <a:lnTo>
                    <a:pt x="27410" y="3014"/>
                  </a:lnTo>
                  <a:lnTo>
                    <a:pt x="27515" y="3160"/>
                  </a:lnTo>
                  <a:lnTo>
                    <a:pt x="27661" y="3265"/>
                  </a:lnTo>
                  <a:lnTo>
                    <a:pt x="27787" y="3516"/>
                  </a:lnTo>
                  <a:lnTo>
                    <a:pt x="27682" y="3746"/>
                  </a:lnTo>
                  <a:lnTo>
                    <a:pt x="27410" y="4018"/>
                  </a:lnTo>
                  <a:lnTo>
                    <a:pt x="27515" y="3746"/>
                  </a:lnTo>
                  <a:lnTo>
                    <a:pt x="27431" y="3662"/>
                  </a:lnTo>
                  <a:lnTo>
                    <a:pt x="27431" y="3495"/>
                  </a:lnTo>
                  <a:lnTo>
                    <a:pt x="27243" y="3453"/>
                  </a:lnTo>
                  <a:lnTo>
                    <a:pt x="27180" y="3432"/>
                  </a:lnTo>
                  <a:lnTo>
                    <a:pt x="27180" y="3348"/>
                  </a:lnTo>
                  <a:lnTo>
                    <a:pt x="27117" y="3327"/>
                  </a:lnTo>
                  <a:lnTo>
                    <a:pt x="27013" y="3411"/>
                  </a:lnTo>
                  <a:lnTo>
                    <a:pt x="26845" y="3411"/>
                  </a:lnTo>
                  <a:lnTo>
                    <a:pt x="26720" y="3537"/>
                  </a:lnTo>
                  <a:lnTo>
                    <a:pt x="26845" y="3599"/>
                  </a:lnTo>
                  <a:lnTo>
                    <a:pt x="26803" y="3662"/>
                  </a:lnTo>
                  <a:lnTo>
                    <a:pt x="26657" y="3662"/>
                  </a:lnTo>
                  <a:lnTo>
                    <a:pt x="26741" y="3767"/>
                  </a:lnTo>
                  <a:lnTo>
                    <a:pt x="26720" y="3851"/>
                  </a:lnTo>
                  <a:lnTo>
                    <a:pt x="26552" y="3976"/>
                  </a:lnTo>
                  <a:lnTo>
                    <a:pt x="26531" y="3851"/>
                  </a:lnTo>
                  <a:lnTo>
                    <a:pt x="26490" y="3851"/>
                  </a:lnTo>
                  <a:lnTo>
                    <a:pt x="26406" y="3913"/>
                  </a:lnTo>
                  <a:lnTo>
                    <a:pt x="26448" y="4039"/>
                  </a:lnTo>
                  <a:lnTo>
                    <a:pt x="26406" y="4164"/>
                  </a:lnTo>
                  <a:lnTo>
                    <a:pt x="26301" y="4164"/>
                  </a:lnTo>
                  <a:lnTo>
                    <a:pt x="26280" y="3976"/>
                  </a:lnTo>
                  <a:lnTo>
                    <a:pt x="26176" y="3871"/>
                  </a:lnTo>
                  <a:lnTo>
                    <a:pt x="26134" y="3934"/>
                  </a:lnTo>
                  <a:lnTo>
                    <a:pt x="26176" y="4039"/>
                  </a:lnTo>
                  <a:lnTo>
                    <a:pt x="26071" y="4227"/>
                  </a:lnTo>
                  <a:lnTo>
                    <a:pt x="26008" y="4374"/>
                  </a:lnTo>
                  <a:lnTo>
                    <a:pt x="25883" y="4290"/>
                  </a:lnTo>
                  <a:lnTo>
                    <a:pt x="25883" y="4227"/>
                  </a:lnTo>
                  <a:lnTo>
                    <a:pt x="26008" y="3955"/>
                  </a:lnTo>
                  <a:lnTo>
                    <a:pt x="25966" y="3851"/>
                  </a:lnTo>
                  <a:lnTo>
                    <a:pt x="25820" y="3830"/>
                  </a:lnTo>
                  <a:lnTo>
                    <a:pt x="25506" y="3934"/>
                  </a:lnTo>
                  <a:lnTo>
                    <a:pt x="25401" y="3871"/>
                  </a:lnTo>
                  <a:lnTo>
                    <a:pt x="25255" y="4018"/>
                  </a:lnTo>
                  <a:lnTo>
                    <a:pt x="25150" y="3976"/>
                  </a:lnTo>
                  <a:lnTo>
                    <a:pt x="25046" y="3934"/>
                  </a:lnTo>
                  <a:lnTo>
                    <a:pt x="24878" y="3955"/>
                  </a:lnTo>
                  <a:lnTo>
                    <a:pt x="25025" y="4081"/>
                  </a:lnTo>
                  <a:lnTo>
                    <a:pt x="24941" y="4164"/>
                  </a:lnTo>
                  <a:lnTo>
                    <a:pt x="24920" y="4143"/>
                  </a:lnTo>
                  <a:lnTo>
                    <a:pt x="24878" y="4081"/>
                  </a:lnTo>
                  <a:lnTo>
                    <a:pt x="24837" y="4060"/>
                  </a:lnTo>
                  <a:lnTo>
                    <a:pt x="24774" y="4164"/>
                  </a:lnTo>
                  <a:lnTo>
                    <a:pt x="24732" y="4227"/>
                  </a:lnTo>
                  <a:lnTo>
                    <a:pt x="24732" y="4478"/>
                  </a:lnTo>
                  <a:lnTo>
                    <a:pt x="24816" y="4562"/>
                  </a:lnTo>
                  <a:lnTo>
                    <a:pt x="24941" y="4436"/>
                  </a:lnTo>
                  <a:lnTo>
                    <a:pt x="25025" y="4478"/>
                  </a:lnTo>
                  <a:lnTo>
                    <a:pt x="25192" y="4353"/>
                  </a:lnTo>
                  <a:lnTo>
                    <a:pt x="25276" y="4374"/>
                  </a:lnTo>
                  <a:lnTo>
                    <a:pt x="25255" y="4478"/>
                  </a:lnTo>
                  <a:lnTo>
                    <a:pt x="24941" y="4604"/>
                  </a:lnTo>
                  <a:lnTo>
                    <a:pt x="24878" y="4750"/>
                  </a:lnTo>
                  <a:lnTo>
                    <a:pt x="24753" y="4813"/>
                  </a:lnTo>
                  <a:lnTo>
                    <a:pt x="24502" y="4855"/>
                  </a:lnTo>
                  <a:lnTo>
                    <a:pt x="24460" y="4918"/>
                  </a:lnTo>
                  <a:lnTo>
                    <a:pt x="24523" y="5001"/>
                  </a:lnTo>
                  <a:lnTo>
                    <a:pt x="24313" y="5064"/>
                  </a:lnTo>
                  <a:lnTo>
                    <a:pt x="24209" y="5001"/>
                  </a:lnTo>
                  <a:lnTo>
                    <a:pt x="24146" y="5022"/>
                  </a:lnTo>
                  <a:lnTo>
                    <a:pt x="24125" y="5127"/>
                  </a:lnTo>
                  <a:lnTo>
                    <a:pt x="24041" y="5169"/>
                  </a:lnTo>
                  <a:lnTo>
                    <a:pt x="23895" y="5211"/>
                  </a:lnTo>
                  <a:lnTo>
                    <a:pt x="23832" y="5294"/>
                  </a:lnTo>
                  <a:lnTo>
                    <a:pt x="23916" y="5399"/>
                  </a:lnTo>
                  <a:lnTo>
                    <a:pt x="23874" y="5399"/>
                  </a:lnTo>
                  <a:lnTo>
                    <a:pt x="23832" y="5504"/>
                  </a:lnTo>
                  <a:lnTo>
                    <a:pt x="23790" y="5524"/>
                  </a:lnTo>
                  <a:lnTo>
                    <a:pt x="23728" y="5441"/>
                  </a:lnTo>
                  <a:lnTo>
                    <a:pt x="23686" y="5441"/>
                  </a:lnTo>
                  <a:lnTo>
                    <a:pt x="23581" y="5608"/>
                  </a:lnTo>
                  <a:lnTo>
                    <a:pt x="23602" y="5650"/>
                  </a:lnTo>
                  <a:lnTo>
                    <a:pt x="23560" y="5713"/>
                  </a:lnTo>
                  <a:lnTo>
                    <a:pt x="23560" y="5817"/>
                  </a:lnTo>
                  <a:lnTo>
                    <a:pt x="23456" y="5943"/>
                  </a:lnTo>
                  <a:lnTo>
                    <a:pt x="23477" y="6048"/>
                  </a:lnTo>
                  <a:lnTo>
                    <a:pt x="23309" y="6110"/>
                  </a:lnTo>
                  <a:lnTo>
                    <a:pt x="23142" y="6110"/>
                  </a:lnTo>
                  <a:lnTo>
                    <a:pt x="23037" y="6173"/>
                  </a:lnTo>
                  <a:lnTo>
                    <a:pt x="23037" y="6278"/>
                  </a:lnTo>
                  <a:lnTo>
                    <a:pt x="23100" y="6278"/>
                  </a:lnTo>
                  <a:lnTo>
                    <a:pt x="23163" y="6215"/>
                  </a:lnTo>
                  <a:lnTo>
                    <a:pt x="23414" y="6257"/>
                  </a:lnTo>
                  <a:lnTo>
                    <a:pt x="23372" y="6340"/>
                  </a:lnTo>
                  <a:lnTo>
                    <a:pt x="23246" y="6320"/>
                  </a:lnTo>
                  <a:lnTo>
                    <a:pt x="23204" y="6361"/>
                  </a:lnTo>
                  <a:lnTo>
                    <a:pt x="23288" y="6445"/>
                  </a:lnTo>
                  <a:lnTo>
                    <a:pt x="23267" y="6675"/>
                  </a:lnTo>
                  <a:lnTo>
                    <a:pt x="23163" y="6759"/>
                  </a:lnTo>
                  <a:lnTo>
                    <a:pt x="23184" y="6843"/>
                  </a:lnTo>
                  <a:lnTo>
                    <a:pt x="23163" y="6947"/>
                  </a:lnTo>
                  <a:lnTo>
                    <a:pt x="23037" y="6759"/>
                  </a:lnTo>
                  <a:lnTo>
                    <a:pt x="22932" y="6780"/>
                  </a:lnTo>
                  <a:lnTo>
                    <a:pt x="22786" y="6633"/>
                  </a:lnTo>
                  <a:lnTo>
                    <a:pt x="22723" y="6592"/>
                  </a:lnTo>
                  <a:lnTo>
                    <a:pt x="22681" y="6654"/>
                  </a:lnTo>
                  <a:lnTo>
                    <a:pt x="22765" y="6738"/>
                  </a:lnTo>
                  <a:lnTo>
                    <a:pt x="22765" y="6843"/>
                  </a:lnTo>
                  <a:lnTo>
                    <a:pt x="22723" y="6905"/>
                  </a:lnTo>
                  <a:lnTo>
                    <a:pt x="22786" y="7010"/>
                  </a:lnTo>
                  <a:lnTo>
                    <a:pt x="22891" y="6968"/>
                  </a:lnTo>
                  <a:lnTo>
                    <a:pt x="23079" y="7010"/>
                  </a:lnTo>
                  <a:lnTo>
                    <a:pt x="23204" y="7052"/>
                  </a:lnTo>
                  <a:lnTo>
                    <a:pt x="23246" y="7156"/>
                  </a:lnTo>
                  <a:lnTo>
                    <a:pt x="23351" y="7219"/>
                  </a:lnTo>
                  <a:lnTo>
                    <a:pt x="23456" y="7198"/>
                  </a:lnTo>
                  <a:lnTo>
                    <a:pt x="23497" y="7177"/>
                  </a:lnTo>
                  <a:lnTo>
                    <a:pt x="23560" y="7261"/>
                  </a:lnTo>
                  <a:lnTo>
                    <a:pt x="23414" y="7303"/>
                  </a:lnTo>
                  <a:lnTo>
                    <a:pt x="23288" y="7303"/>
                  </a:lnTo>
                  <a:lnTo>
                    <a:pt x="23184" y="7198"/>
                  </a:lnTo>
                  <a:lnTo>
                    <a:pt x="23142" y="7219"/>
                  </a:lnTo>
                  <a:lnTo>
                    <a:pt x="23100" y="7303"/>
                  </a:lnTo>
                  <a:lnTo>
                    <a:pt x="23058" y="7366"/>
                  </a:lnTo>
                  <a:lnTo>
                    <a:pt x="23184" y="7512"/>
                  </a:lnTo>
                  <a:lnTo>
                    <a:pt x="23267" y="7470"/>
                  </a:lnTo>
                  <a:lnTo>
                    <a:pt x="23456" y="7470"/>
                  </a:lnTo>
                  <a:lnTo>
                    <a:pt x="23497" y="7617"/>
                  </a:lnTo>
                  <a:lnTo>
                    <a:pt x="23581" y="7680"/>
                  </a:lnTo>
                  <a:lnTo>
                    <a:pt x="23623" y="7596"/>
                  </a:lnTo>
                  <a:lnTo>
                    <a:pt x="23811" y="7596"/>
                  </a:lnTo>
                  <a:lnTo>
                    <a:pt x="23790" y="7701"/>
                  </a:lnTo>
                  <a:lnTo>
                    <a:pt x="23937" y="7805"/>
                  </a:lnTo>
                  <a:lnTo>
                    <a:pt x="24083" y="7805"/>
                  </a:lnTo>
                  <a:lnTo>
                    <a:pt x="24146" y="7952"/>
                  </a:lnTo>
                  <a:lnTo>
                    <a:pt x="24083" y="8161"/>
                  </a:lnTo>
                  <a:lnTo>
                    <a:pt x="23832" y="8307"/>
                  </a:lnTo>
                  <a:lnTo>
                    <a:pt x="23769" y="8433"/>
                  </a:lnTo>
                  <a:lnTo>
                    <a:pt x="23769" y="8517"/>
                  </a:lnTo>
                  <a:lnTo>
                    <a:pt x="23979" y="8726"/>
                  </a:lnTo>
                  <a:lnTo>
                    <a:pt x="24104" y="8768"/>
                  </a:lnTo>
                  <a:lnTo>
                    <a:pt x="23895" y="8768"/>
                  </a:lnTo>
                  <a:lnTo>
                    <a:pt x="23665" y="8579"/>
                  </a:lnTo>
                  <a:lnTo>
                    <a:pt x="23665" y="8454"/>
                  </a:lnTo>
                  <a:lnTo>
                    <a:pt x="23769" y="8224"/>
                  </a:lnTo>
                  <a:lnTo>
                    <a:pt x="23832" y="8161"/>
                  </a:lnTo>
                  <a:lnTo>
                    <a:pt x="23832" y="8098"/>
                  </a:lnTo>
                  <a:lnTo>
                    <a:pt x="23895" y="7952"/>
                  </a:lnTo>
                  <a:lnTo>
                    <a:pt x="23832" y="7910"/>
                  </a:lnTo>
                  <a:lnTo>
                    <a:pt x="23456" y="8098"/>
                  </a:lnTo>
                  <a:lnTo>
                    <a:pt x="23246" y="8161"/>
                  </a:lnTo>
                  <a:lnTo>
                    <a:pt x="23184" y="8307"/>
                  </a:lnTo>
                  <a:lnTo>
                    <a:pt x="23058" y="8349"/>
                  </a:lnTo>
                  <a:lnTo>
                    <a:pt x="22953" y="8307"/>
                  </a:lnTo>
                  <a:lnTo>
                    <a:pt x="22828" y="8328"/>
                  </a:lnTo>
                  <a:lnTo>
                    <a:pt x="22660" y="8454"/>
                  </a:lnTo>
                  <a:lnTo>
                    <a:pt x="22221" y="8621"/>
                  </a:lnTo>
                  <a:lnTo>
                    <a:pt x="21907" y="8684"/>
                  </a:lnTo>
                  <a:lnTo>
                    <a:pt x="21782" y="8684"/>
                  </a:lnTo>
                  <a:lnTo>
                    <a:pt x="21614" y="8851"/>
                  </a:lnTo>
                  <a:lnTo>
                    <a:pt x="21468" y="8851"/>
                  </a:lnTo>
                  <a:lnTo>
                    <a:pt x="21384" y="8935"/>
                  </a:lnTo>
                  <a:lnTo>
                    <a:pt x="21510" y="9040"/>
                  </a:lnTo>
                  <a:lnTo>
                    <a:pt x="21510" y="9165"/>
                  </a:lnTo>
                  <a:lnTo>
                    <a:pt x="21489" y="9291"/>
                  </a:lnTo>
                  <a:lnTo>
                    <a:pt x="21572" y="9374"/>
                  </a:lnTo>
                  <a:lnTo>
                    <a:pt x="21677" y="9374"/>
                  </a:lnTo>
                  <a:lnTo>
                    <a:pt x="21698" y="9458"/>
                  </a:lnTo>
                  <a:lnTo>
                    <a:pt x="21635" y="9521"/>
                  </a:lnTo>
                  <a:lnTo>
                    <a:pt x="21844" y="9667"/>
                  </a:lnTo>
                  <a:lnTo>
                    <a:pt x="22012" y="9918"/>
                  </a:lnTo>
                  <a:lnTo>
                    <a:pt x="22012" y="10128"/>
                  </a:lnTo>
                  <a:lnTo>
                    <a:pt x="22054" y="10232"/>
                  </a:lnTo>
                  <a:lnTo>
                    <a:pt x="22116" y="10232"/>
                  </a:lnTo>
                  <a:lnTo>
                    <a:pt x="22137" y="10400"/>
                  </a:lnTo>
                  <a:lnTo>
                    <a:pt x="22305" y="10504"/>
                  </a:lnTo>
                  <a:lnTo>
                    <a:pt x="22430" y="10462"/>
                  </a:lnTo>
                  <a:lnTo>
                    <a:pt x="22828" y="10504"/>
                  </a:lnTo>
                  <a:lnTo>
                    <a:pt x="22953" y="10421"/>
                  </a:lnTo>
                  <a:lnTo>
                    <a:pt x="22953" y="10504"/>
                  </a:lnTo>
                  <a:lnTo>
                    <a:pt x="22995" y="10609"/>
                  </a:lnTo>
                  <a:lnTo>
                    <a:pt x="22995" y="10755"/>
                  </a:lnTo>
                  <a:lnTo>
                    <a:pt x="23184" y="10839"/>
                  </a:lnTo>
                  <a:lnTo>
                    <a:pt x="23288" y="10986"/>
                  </a:lnTo>
                  <a:lnTo>
                    <a:pt x="23581" y="10986"/>
                  </a:lnTo>
                  <a:lnTo>
                    <a:pt x="23790" y="11132"/>
                  </a:lnTo>
                  <a:lnTo>
                    <a:pt x="23874" y="11132"/>
                  </a:lnTo>
                  <a:lnTo>
                    <a:pt x="23979" y="11258"/>
                  </a:lnTo>
                  <a:lnTo>
                    <a:pt x="24000" y="11550"/>
                  </a:lnTo>
                  <a:lnTo>
                    <a:pt x="24041" y="11676"/>
                  </a:lnTo>
                  <a:lnTo>
                    <a:pt x="24000" y="11864"/>
                  </a:lnTo>
                  <a:lnTo>
                    <a:pt x="24125" y="12011"/>
                  </a:lnTo>
                  <a:lnTo>
                    <a:pt x="24230" y="12094"/>
                  </a:lnTo>
                  <a:lnTo>
                    <a:pt x="24418" y="12346"/>
                  </a:lnTo>
                  <a:lnTo>
                    <a:pt x="24502" y="12618"/>
                  </a:lnTo>
                  <a:lnTo>
                    <a:pt x="24648" y="12743"/>
                  </a:lnTo>
                  <a:lnTo>
                    <a:pt x="24711" y="12869"/>
                  </a:lnTo>
                  <a:lnTo>
                    <a:pt x="24585" y="13141"/>
                  </a:lnTo>
                  <a:lnTo>
                    <a:pt x="24502" y="13162"/>
                  </a:lnTo>
                  <a:lnTo>
                    <a:pt x="24418" y="13141"/>
                  </a:lnTo>
                  <a:lnTo>
                    <a:pt x="24418" y="13141"/>
                  </a:lnTo>
                  <a:lnTo>
                    <a:pt x="24523" y="13287"/>
                  </a:lnTo>
                  <a:lnTo>
                    <a:pt x="24732" y="13329"/>
                  </a:lnTo>
                  <a:lnTo>
                    <a:pt x="24837" y="13392"/>
                  </a:lnTo>
                  <a:lnTo>
                    <a:pt x="25046" y="13643"/>
                  </a:lnTo>
                  <a:lnTo>
                    <a:pt x="25255" y="13706"/>
                  </a:lnTo>
                  <a:lnTo>
                    <a:pt x="25276" y="13685"/>
                  </a:lnTo>
                  <a:lnTo>
                    <a:pt x="25360" y="13706"/>
                  </a:lnTo>
                  <a:lnTo>
                    <a:pt x="25548" y="13559"/>
                  </a:lnTo>
                  <a:lnTo>
                    <a:pt x="25736" y="13517"/>
                  </a:lnTo>
                  <a:lnTo>
                    <a:pt x="25945" y="13685"/>
                  </a:lnTo>
                  <a:lnTo>
                    <a:pt x="26092" y="13747"/>
                  </a:lnTo>
                  <a:lnTo>
                    <a:pt x="26197" y="13747"/>
                  </a:lnTo>
                  <a:lnTo>
                    <a:pt x="26280" y="13894"/>
                  </a:lnTo>
                  <a:lnTo>
                    <a:pt x="26301" y="14124"/>
                  </a:lnTo>
                  <a:lnTo>
                    <a:pt x="26238" y="13915"/>
                  </a:lnTo>
                  <a:lnTo>
                    <a:pt x="26176" y="13810"/>
                  </a:lnTo>
                  <a:lnTo>
                    <a:pt x="25987" y="13810"/>
                  </a:lnTo>
                  <a:lnTo>
                    <a:pt x="25757" y="13643"/>
                  </a:lnTo>
                  <a:lnTo>
                    <a:pt x="25611" y="13643"/>
                  </a:lnTo>
                  <a:lnTo>
                    <a:pt x="25443" y="13810"/>
                  </a:lnTo>
                  <a:lnTo>
                    <a:pt x="25443" y="13978"/>
                  </a:lnTo>
                  <a:lnTo>
                    <a:pt x="25464" y="14061"/>
                  </a:lnTo>
                  <a:lnTo>
                    <a:pt x="25234" y="13810"/>
                  </a:lnTo>
                  <a:lnTo>
                    <a:pt x="24983" y="13810"/>
                  </a:lnTo>
                  <a:lnTo>
                    <a:pt x="24857" y="13706"/>
                  </a:lnTo>
                  <a:lnTo>
                    <a:pt x="24857" y="13580"/>
                  </a:lnTo>
                  <a:lnTo>
                    <a:pt x="24753" y="13434"/>
                  </a:lnTo>
                  <a:lnTo>
                    <a:pt x="24565" y="13371"/>
                  </a:lnTo>
                  <a:lnTo>
                    <a:pt x="24397" y="13371"/>
                  </a:lnTo>
                  <a:lnTo>
                    <a:pt x="24188" y="13245"/>
                  </a:lnTo>
                  <a:lnTo>
                    <a:pt x="24230" y="13182"/>
                  </a:lnTo>
                  <a:lnTo>
                    <a:pt x="24230" y="13057"/>
                  </a:lnTo>
                  <a:lnTo>
                    <a:pt x="24313" y="13015"/>
                  </a:lnTo>
                  <a:lnTo>
                    <a:pt x="24272" y="12910"/>
                  </a:lnTo>
                  <a:lnTo>
                    <a:pt x="24230" y="12638"/>
                  </a:lnTo>
                  <a:lnTo>
                    <a:pt x="24167" y="12429"/>
                  </a:lnTo>
                  <a:lnTo>
                    <a:pt x="24083" y="12387"/>
                  </a:lnTo>
                  <a:lnTo>
                    <a:pt x="24021" y="12555"/>
                  </a:lnTo>
                  <a:lnTo>
                    <a:pt x="23958" y="12597"/>
                  </a:lnTo>
                  <a:lnTo>
                    <a:pt x="23979" y="12743"/>
                  </a:lnTo>
                  <a:lnTo>
                    <a:pt x="23895" y="12827"/>
                  </a:lnTo>
                  <a:lnTo>
                    <a:pt x="23916" y="12910"/>
                  </a:lnTo>
                  <a:lnTo>
                    <a:pt x="23895" y="13036"/>
                  </a:lnTo>
                  <a:lnTo>
                    <a:pt x="23811" y="13036"/>
                  </a:lnTo>
                  <a:lnTo>
                    <a:pt x="23769" y="12659"/>
                  </a:lnTo>
                  <a:lnTo>
                    <a:pt x="23853" y="12555"/>
                  </a:lnTo>
                  <a:lnTo>
                    <a:pt x="23811" y="12429"/>
                  </a:lnTo>
                  <a:lnTo>
                    <a:pt x="23644" y="12283"/>
                  </a:lnTo>
                  <a:lnTo>
                    <a:pt x="23644" y="12094"/>
                  </a:lnTo>
                  <a:lnTo>
                    <a:pt x="23560" y="11969"/>
                  </a:lnTo>
                  <a:lnTo>
                    <a:pt x="23560" y="11802"/>
                  </a:lnTo>
                  <a:lnTo>
                    <a:pt x="23707" y="11697"/>
                  </a:lnTo>
                  <a:lnTo>
                    <a:pt x="23707" y="11613"/>
                  </a:lnTo>
                  <a:lnTo>
                    <a:pt x="23686" y="11509"/>
                  </a:lnTo>
                  <a:lnTo>
                    <a:pt x="23707" y="11299"/>
                  </a:lnTo>
                  <a:lnTo>
                    <a:pt x="23581" y="11278"/>
                  </a:lnTo>
                  <a:lnTo>
                    <a:pt x="23539" y="11299"/>
                  </a:lnTo>
                  <a:lnTo>
                    <a:pt x="23456" y="11216"/>
                  </a:lnTo>
                  <a:lnTo>
                    <a:pt x="23225" y="11383"/>
                  </a:lnTo>
                  <a:lnTo>
                    <a:pt x="22912" y="11425"/>
                  </a:lnTo>
                  <a:lnTo>
                    <a:pt x="22744" y="11425"/>
                  </a:lnTo>
                  <a:lnTo>
                    <a:pt x="22514" y="11195"/>
                  </a:lnTo>
                  <a:lnTo>
                    <a:pt x="22388" y="11111"/>
                  </a:lnTo>
                  <a:lnTo>
                    <a:pt x="22347" y="11006"/>
                  </a:lnTo>
                  <a:lnTo>
                    <a:pt x="22012" y="10965"/>
                  </a:lnTo>
                  <a:lnTo>
                    <a:pt x="21886" y="10860"/>
                  </a:lnTo>
                  <a:lnTo>
                    <a:pt x="21761" y="10693"/>
                  </a:lnTo>
                  <a:lnTo>
                    <a:pt x="21363" y="10693"/>
                  </a:lnTo>
                  <a:lnTo>
                    <a:pt x="21259" y="10651"/>
                  </a:lnTo>
                  <a:lnTo>
                    <a:pt x="21133" y="10734"/>
                  </a:lnTo>
                  <a:lnTo>
                    <a:pt x="20987" y="10944"/>
                  </a:lnTo>
                  <a:lnTo>
                    <a:pt x="20966" y="11069"/>
                  </a:lnTo>
                  <a:lnTo>
                    <a:pt x="20924" y="11111"/>
                  </a:lnTo>
                  <a:lnTo>
                    <a:pt x="20861" y="11090"/>
                  </a:lnTo>
                  <a:lnTo>
                    <a:pt x="20840" y="11174"/>
                  </a:lnTo>
                  <a:lnTo>
                    <a:pt x="20924" y="11258"/>
                  </a:lnTo>
                  <a:lnTo>
                    <a:pt x="21091" y="11132"/>
                  </a:lnTo>
                  <a:lnTo>
                    <a:pt x="21300" y="11174"/>
                  </a:lnTo>
                  <a:lnTo>
                    <a:pt x="21405" y="11383"/>
                  </a:lnTo>
                  <a:lnTo>
                    <a:pt x="21280" y="11613"/>
                  </a:lnTo>
                  <a:lnTo>
                    <a:pt x="21133" y="11655"/>
                  </a:lnTo>
                  <a:lnTo>
                    <a:pt x="20861" y="11550"/>
                  </a:lnTo>
                  <a:lnTo>
                    <a:pt x="20715" y="11362"/>
                  </a:lnTo>
                  <a:lnTo>
                    <a:pt x="20610" y="11362"/>
                  </a:lnTo>
                  <a:lnTo>
                    <a:pt x="20443" y="11467"/>
                  </a:lnTo>
                  <a:lnTo>
                    <a:pt x="20401" y="11550"/>
                  </a:lnTo>
                  <a:lnTo>
                    <a:pt x="20317" y="11571"/>
                  </a:lnTo>
                  <a:lnTo>
                    <a:pt x="20505" y="11822"/>
                  </a:lnTo>
                  <a:lnTo>
                    <a:pt x="20568" y="11822"/>
                  </a:lnTo>
                  <a:lnTo>
                    <a:pt x="20631" y="11969"/>
                  </a:lnTo>
                  <a:lnTo>
                    <a:pt x="20840" y="12136"/>
                  </a:lnTo>
                  <a:lnTo>
                    <a:pt x="21028" y="12136"/>
                  </a:lnTo>
                  <a:lnTo>
                    <a:pt x="21112" y="12220"/>
                  </a:lnTo>
                  <a:lnTo>
                    <a:pt x="21405" y="12241"/>
                  </a:lnTo>
                  <a:lnTo>
                    <a:pt x="21489" y="12178"/>
                  </a:lnTo>
                  <a:lnTo>
                    <a:pt x="21531" y="12178"/>
                  </a:lnTo>
                  <a:lnTo>
                    <a:pt x="21572" y="12283"/>
                  </a:lnTo>
                  <a:lnTo>
                    <a:pt x="21782" y="12283"/>
                  </a:lnTo>
                  <a:lnTo>
                    <a:pt x="21824" y="12429"/>
                  </a:lnTo>
                  <a:lnTo>
                    <a:pt x="21907" y="12450"/>
                  </a:lnTo>
                  <a:lnTo>
                    <a:pt x="21928" y="12555"/>
                  </a:lnTo>
                  <a:lnTo>
                    <a:pt x="22158" y="12597"/>
                  </a:lnTo>
                  <a:lnTo>
                    <a:pt x="22263" y="12513"/>
                  </a:lnTo>
                  <a:lnTo>
                    <a:pt x="22200" y="12618"/>
                  </a:lnTo>
                  <a:lnTo>
                    <a:pt x="21949" y="12659"/>
                  </a:lnTo>
                  <a:lnTo>
                    <a:pt x="21803" y="12576"/>
                  </a:lnTo>
                  <a:lnTo>
                    <a:pt x="21698" y="12555"/>
                  </a:lnTo>
                  <a:lnTo>
                    <a:pt x="21531" y="12366"/>
                  </a:lnTo>
                  <a:lnTo>
                    <a:pt x="21426" y="12346"/>
                  </a:lnTo>
                  <a:lnTo>
                    <a:pt x="21321" y="12408"/>
                  </a:lnTo>
                  <a:lnTo>
                    <a:pt x="21196" y="12408"/>
                  </a:lnTo>
                  <a:lnTo>
                    <a:pt x="21091" y="12534"/>
                  </a:lnTo>
                  <a:lnTo>
                    <a:pt x="21049" y="12429"/>
                  </a:lnTo>
                  <a:lnTo>
                    <a:pt x="20945" y="12346"/>
                  </a:lnTo>
                  <a:lnTo>
                    <a:pt x="20840" y="12408"/>
                  </a:lnTo>
                  <a:lnTo>
                    <a:pt x="20631" y="12408"/>
                  </a:lnTo>
                  <a:lnTo>
                    <a:pt x="20464" y="12304"/>
                  </a:lnTo>
                  <a:lnTo>
                    <a:pt x="20338" y="12325"/>
                  </a:lnTo>
                  <a:lnTo>
                    <a:pt x="20296" y="12220"/>
                  </a:lnTo>
                  <a:lnTo>
                    <a:pt x="20401" y="12136"/>
                  </a:lnTo>
                  <a:lnTo>
                    <a:pt x="20401" y="12053"/>
                  </a:lnTo>
                  <a:lnTo>
                    <a:pt x="20296" y="11990"/>
                  </a:lnTo>
                  <a:lnTo>
                    <a:pt x="20296" y="11885"/>
                  </a:lnTo>
                  <a:lnTo>
                    <a:pt x="20108" y="11718"/>
                  </a:lnTo>
                  <a:lnTo>
                    <a:pt x="20024" y="11592"/>
                  </a:lnTo>
                  <a:lnTo>
                    <a:pt x="20087" y="11425"/>
                  </a:lnTo>
                  <a:lnTo>
                    <a:pt x="19982" y="11278"/>
                  </a:lnTo>
                  <a:lnTo>
                    <a:pt x="19982" y="11006"/>
                  </a:lnTo>
                  <a:lnTo>
                    <a:pt x="19836" y="10881"/>
                  </a:lnTo>
                  <a:lnTo>
                    <a:pt x="19836" y="10693"/>
                  </a:lnTo>
                  <a:lnTo>
                    <a:pt x="19794" y="10651"/>
                  </a:lnTo>
                  <a:lnTo>
                    <a:pt x="19710" y="10630"/>
                  </a:lnTo>
                  <a:lnTo>
                    <a:pt x="19689" y="10462"/>
                  </a:lnTo>
                  <a:lnTo>
                    <a:pt x="19522" y="10337"/>
                  </a:lnTo>
                  <a:lnTo>
                    <a:pt x="19459" y="10379"/>
                  </a:lnTo>
                  <a:lnTo>
                    <a:pt x="19689" y="10860"/>
                  </a:lnTo>
                  <a:lnTo>
                    <a:pt x="19752" y="11174"/>
                  </a:lnTo>
                  <a:lnTo>
                    <a:pt x="19710" y="11425"/>
                  </a:lnTo>
                  <a:lnTo>
                    <a:pt x="19522" y="11676"/>
                  </a:lnTo>
                  <a:lnTo>
                    <a:pt x="19396" y="11802"/>
                  </a:lnTo>
                  <a:lnTo>
                    <a:pt x="19396" y="11885"/>
                  </a:lnTo>
                  <a:lnTo>
                    <a:pt x="19480" y="11948"/>
                  </a:lnTo>
                  <a:lnTo>
                    <a:pt x="19501" y="12136"/>
                  </a:lnTo>
                  <a:lnTo>
                    <a:pt x="19417" y="12346"/>
                  </a:lnTo>
                  <a:lnTo>
                    <a:pt x="19417" y="12471"/>
                  </a:lnTo>
                  <a:lnTo>
                    <a:pt x="19627" y="12618"/>
                  </a:lnTo>
                  <a:lnTo>
                    <a:pt x="19899" y="12848"/>
                  </a:lnTo>
                  <a:lnTo>
                    <a:pt x="19940" y="12994"/>
                  </a:lnTo>
                  <a:lnTo>
                    <a:pt x="20108" y="12994"/>
                  </a:lnTo>
                  <a:lnTo>
                    <a:pt x="20233" y="13141"/>
                  </a:lnTo>
                  <a:lnTo>
                    <a:pt x="20338" y="13371"/>
                  </a:lnTo>
                  <a:lnTo>
                    <a:pt x="20317" y="13727"/>
                  </a:lnTo>
                  <a:lnTo>
                    <a:pt x="20275" y="13894"/>
                  </a:lnTo>
                  <a:lnTo>
                    <a:pt x="20422" y="14103"/>
                  </a:lnTo>
                  <a:lnTo>
                    <a:pt x="20380" y="14354"/>
                  </a:lnTo>
                  <a:lnTo>
                    <a:pt x="20464" y="14501"/>
                  </a:lnTo>
                  <a:lnTo>
                    <a:pt x="20673" y="14731"/>
                  </a:lnTo>
                  <a:lnTo>
                    <a:pt x="20715" y="14856"/>
                  </a:lnTo>
                  <a:lnTo>
                    <a:pt x="20673" y="15024"/>
                  </a:lnTo>
                  <a:lnTo>
                    <a:pt x="20736" y="15087"/>
                  </a:lnTo>
                  <a:lnTo>
                    <a:pt x="20882" y="15149"/>
                  </a:lnTo>
                  <a:lnTo>
                    <a:pt x="21070" y="15045"/>
                  </a:lnTo>
                  <a:lnTo>
                    <a:pt x="21280" y="15087"/>
                  </a:lnTo>
                  <a:lnTo>
                    <a:pt x="21363" y="15045"/>
                  </a:lnTo>
                  <a:lnTo>
                    <a:pt x="21384" y="14877"/>
                  </a:lnTo>
                  <a:lnTo>
                    <a:pt x="21510" y="14752"/>
                  </a:lnTo>
                  <a:lnTo>
                    <a:pt x="21677" y="14815"/>
                  </a:lnTo>
                  <a:lnTo>
                    <a:pt x="21782" y="14773"/>
                  </a:lnTo>
                  <a:lnTo>
                    <a:pt x="21991" y="14919"/>
                  </a:lnTo>
                  <a:lnTo>
                    <a:pt x="22116" y="14856"/>
                  </a:lnTo>
                  <a:lnTo>
                    <a:pt x="22200" y="14982"/>
                  </a:lnTo>
                  <a:lnTo>
                    <a:pt x="22451" y="15087"/>
                  </a:lnTo>
                  <a:lnTo>
                    <a:pt x="22640" y="15087"/>
                  </a:lnTo>
                  <a:lnTo>
                    <a:pt x="22765" y="15275"/>
                  </a:lnTo>
                  <a:lnTo>
                    <a:pt x="22765" y="15379"/>
                  </a:lnTo>
                  <a:lnTo>
                    <a:pt x="22953" y="15484"/>
                  </a:lnTo>
                  <a:lnTo>
                    <a:pt x="23016" y="15589"/>
                  </a:lnTo>
                  <a:lnTo>
                    <a:pt x="23037" y="15610"/>
                  </a:lnTo>
                  <a:lnTo>
                    <a:pt x="23058" y="15693"/>
                  </a:lnTo>
                  <a:lnTo>
                    <a:pt x="23142" y="15777"/>
                  </a:lnTo>
                  <a:lnTo>
                    <a:pt x="23058" y="15861"/>
                  </a:lnTo>
                  <a:lnTo>
                    <a:pt x="22953" y="15882"/>
                  </a:lnTo>
                  <a:lnTo>
                    <a:pt x="22953" y="16070"/>
                  </a:lnTo>
                  <a:lnTo>
                    <a:pt x="23037" y="16216"/>
                  </a:lnTo>
                  <a:lnTo>
                    <a:pt x="23121" y="16279"/>
                  </a:lnTo>
                  <a:lnTo>
                    <a:pt x="23079" y="16384"/>
                  </a:lnTo>
                  <a:lnTo>
                    <a:pt x="23163" y="16488"/>
                  </a:lnTo>
                  <a:lnTo>
                    <a:pt x="23288" y="16488"/>
                  </a:lnTo>
                  <a:lnTo>
                    <a:pt x="23372" y="16593"/>
                  </a:lnTo>
                  <a:lnTo>
                    <a:pt x="23518" y="16593"/>
                  </a:lnTo>
                  <a:lnTo>
                    <a:pt x="23602" y="16426"/>
                  </a:lnTo>
                  <a:lnTo>
                    <a:pt x="23665" y="16509"/>
                  </a:lnTo>
                  <a:lnTo>
                    <a:pt x="23769" y="16488"/>
                  </a:lnTo>
                  <a:lnTo>
                    <a:pt x="23832" y="16509"/>
                  </a:lnTo>
                  <a:lnTo>
                    <a:pt x="23790" y="16530"/>
                  </a:lnTo>
                  <a:lnTo>
                    <a:pt x="23728" y="16593"/>
                  </a:lnTo>
                  <a:lnTo>
                    <a:pt x="23560" y="16614"/>
                  </a:lnTo>
                  <a:lnTo>
                    <a:pt x="23456" y="16635"/>
                  </a:lnTo>
                  <a:lnTo>
                    <a:pt x="23288" y="16656"/>
                  </a:lnTo>
                  <a:lnTo>
                    <a:pt x="23142" y="16551"/>
                  </a:lnTo>
                  <a:lnTo>
                    <a:pt x="22995" y="16551"/>
                  </a:lnTo>
                  <a:lnTo>
                    <a:pt x="22932" y="16426"/>
                  </a:lnTo>
                  <a:lnTo>
                    <a:pt x="22974" y="16384"/>
                  </a:lnTo>
                  <a:lnTo>
                    <a:pt x="22953" y="16237"/>
                  </a:lnTo>
                  <a:lnTo>
                    <a:pt x="22849" y="16112"/>
                  </a:lnTo>
                  <a:lnTo>
                    <a:pt x="22828" y="15986"/>
                  </a:lnTo>
                  <a:lnTo>
                    <a:pt x="22723" y="15923"/>
                  </a:lnTo>
                  <a:lnTo>
                    <a:pt x="22744" y="15798"/>
                  </a:lnTo>
                  <a:lnTo>
                    <a:pt x="22619" y="15610"/>
                  </a:lnTo>
                  <a:lnTo>
                    <a:pt x="22556" y="15610"/>
                  </a:lnTo>
                  <a:lnTo>
                    <a:pt x="22430" y="15526"/>
                  </a:lnTo>
                  <a:lnTo>
                    <a:pt x="22242" y="15421"/>
                  </a:lnTo>
                  <a:lnTo>
                    <a:pt x="22242" y="15254"/>
                  </a:lnTo>
                  <a:lnTo>
                    <a:pt x="22054" y="15066"/>
                  </a:lnTo>
                  <a:lnTo>
                    <a:pt x="21907" y="15066"/>
                  </a:lnTo>
                  <a:lnTo>
                    <a:pt x="21677" y="15317"/>
                  </a:lnTo>
                  <a:lnTo>
                    <a:pt x="21510" y="15338"/>
                  </a:lnTo>
                  <a:lnTo>
                    <a:pt x="21405" y="15463"/>
                  </a:lnTo>
                  <a:lnTo>
                    <a:pt x="21217" y="15589"/>
                  </a:lnTo>
                  <a:lnTo>
                    <a:pt x="21259" y="15944"/>
                  </a:lnTo>
                  <a:lnTo>
                    <a:pt x="21321" y="16049"/>
                  </a:lnTo>
                  <a:lnTo>
                    <a:pt x="21572" y="16175"/>
                  </a:lnTo>
                  <a:lnTo>
                    <a:pt x="21761" y="16593"/>
                  </a:lnTo>
                  <a:lnTo>
                    <a:pt x="21719" y="16698"/>
                  </a:lnTo>
                  <a:lnTo>
                    <a:pt x="21531" y="17012"/>
                  </a:lnTo>
                  <a:lnTo>
                    <a:pt x="21510" y="17179"/>
                  </a:lnTo>
                  <a:lnTo>
                    <a:pt x="21614" y="17367"/>
                  </a:lnTo>
                  <a:lnTo>
                    <a:pt x="21510" y="17639"/>
                  </a:lnTo>
                  <a:lnTo>
                    <a:pt x="21510" y="17744"/>
                  </a:lnTo>
                  <a:lnTo>
                    <a:pt x="21363" y="17890"/>
                  </a:lnTo>
                  <a:lnTo>
                    <a:pt x="21363" y="17974"/>
                  </a:lnTo>
                  <a:lnTo>
                    <a:pt x="21259" y="18016"/>
                  </a:lnTo>
                  <a:lnTo>
                    <a:pt x="21175" y="18120"/>
                  </a:lnTo>
                  <a:lnTo>
                    <a:pt x="21175" y="18267"/>
                  </a:lnTo>
                  <a:lnTo>
                    <a:pt x="21259" y="18330"/>
                  </a:lnTo>
                  <a:lnTo>
                    <a:pt x="21259" y="18434"/>
                  </a:lnTo>
                  <a:lnTo>
                    <a:pt x="21070" y="18539"/>
                  </a:lnTo>
                  <a:lnTo>
                    <a:pt x="20840" y="18497"/>
                  </a:lnTo>
                  <a:lnTo>
                    <a:pt x="20798" y="18434"/>
                  </a:lnTo>
                  <a:lnTo>
                    <a:pt x="20589" y="18434"/>
                  </a:lnTo>
                  <a:lnTo>
                    <a:pt x="20380" y="18476"/>
                  </a:lnTo>
                  <a:lnTo>
                    <a:pt x="20212" y="18413"/>
                  </a:lnTo>
                  <a:lnTo>
                    <a:pt x="19794" y="18330"/>
                  </a:lnTo>
                  <a:lnTo>
                    <a:pt x="19627" y="18183"/>
                  </a:lnTo>
                  <a:lnTo>
                    <a:pt x="19585" y="18079"/>
                  </a:lnTo>
                  <a:lnTo>
                    <a:pt x="19396" y="18100"/>
                  </a:lnTo>
                  <a:lnTo>
                    <a:pt x="19334" y="18204"/>
                  </a:lnTo>
                  <a:lnTo>
                    <a:pt x="19313" y="18162"/>
                  </a:lnTo>
                  <a:lnTo>
                    <a:pt x="19229" y="18120"/>
                  </a:lnTo>
                  <a:lnTo>
                    <a:pt x="19313" y="17974"/>
                  </a:lnTo>
                  <a:lnTo>
                    <a:pt x="19480" y="17953"/>
                  </a:lnTo>
                  <a:lnTo>
                    <a:pt x="19794" y="17890"/>
                  </a:lnTo>
                  <a:lnTo>
                    <a:pt x="19836" y="17807"/>
                  </a:lnTo>
                  <a:lnTo>
                    <a:pt x="20108" y="17974"/>
                  </a:lnTo>
                  <a:lnTo>
                    <a:pt x="20171" y="17974"/>
                  </a:lnTo>
                  <a:lnTo>
                    <a:pt x="20212" y="17890"/>
                  </a:lnTo>
                  <a:lnTo>
                    <a:pt x="20338" y="17890"/>
                  </a:lnTo>
                  <a:lnTo>
                    <a:pt x="20338" y="17974"/>
                  </a:lnTo>
                  <a:lnTo>
                    <a:pt x="20150" y="18079"/>
                  </a:lnTo>
                  <a:lnTo>
                    <a:pt x="20254" y="18183"/>
                  </a:lnTo>
                  <a:lnTo>
                    <a:pt x="20464" y="18162"/>
                  </a:lnTo>
                  <a:lnTo>
                    <a:pt x="20547" y="18058"/>
                  </a:lnTo>
                  <a:lnTo>
                    <a:pt x="20673" y="17995"/>
                  </a:lnTo>
                  <a:lnTo>
                    <a:pt x="20673" y="17911"/>
                  </a:lnTo>
                  <a:lnTo>
                    <a:pt x="20568" y="17786"/>
                  </a:lnTo>
                  <a:lnTo>
                    <a:pt x="20568" y="17702"/>
                  </a:lnTo>
                  <a:lnTo>
                    <a:pt x="20694" y="17786"/>
                  </a:lnTo>
                  <a:lnTo>
                    <a:pt x="20756" y="17702"/>
                  </a:lnTo>
                  <a:lnTo>
                    <a:pt x="20756" y="17472"/>
                  </a:lnTo>
                  <a:lnTo>
                    <a:pt x="20882" y="17388"/>
                  </a:lnTo>
                  <a:lnTo>
                    <a:pt x="20861" y="17325"/>
                  </a:lnTo>
                  <a:lnTo>
                    <a:pt x="20777" y="17346"/>
                  </a:lnTo>
                  <a:lnTo>
                    <a:pt x="20756" y="17284"/>
                  </a:lnTo>
                  <a:lnTo>
                    <a:pt x="20882" y="17242"/>
                  </a:lnTo>
                  <a:lnTo>
                    <a:pt x="20882" y="17012"/>
                  </a:lnTo>
                  <a:lnTo>
                    <a:pt x="20840" y="16928"/>
                  </a:lnTo>
                  <a:lnTo>
                    <a:pt x="20903" y="16823"/>
                  </a:lnTo>
                  <a:lnTo>
                    <a:pt x="20903" y="16760"/>
                  </a:lnTo>
                  <a:lnTo>
                    <a:pt x="21008" y="16698"/>
                  </a:lnTo>
                  <a:lnTo>
                    <a:pt x="20987" y="16509"/>
                  </a:lnTo>
                  <a:lnTo>
                    <a:pt x="20861" y="16384"/>
                  </a:lnTo>
                  <a:lnTo>
                    <a:pt x="20777" y="16175"/>
                  </a:lnTo>
                  <a:lnTo>
                    <a:pt x="20798" y="16007"/>
                  </a:lnTo>
                  <a:lnTo>
                    <a:pt x="20798" y="15882"/>
                  </a:lnTo>
                  <a:lnTo>
                    <a:pt x="20861" y="15903"/>
                  </a:lnTo>
                  <a:lnTo>
                    <a:pt x="20861" y="15819"/>
                  </a:lnTo>
                  <a:lnTo>
                    <a:pt x="20673" y="15651"/>
                  </a:lnTo>
                  <a:lnTo>
                    <a:pt x="20589" y="15610"/>
                  </a:lnTo>
                  <a:lnTo>
                    <a:pt x="20526" y="15505"/>
                  </a:lnTo>
                  <a:lnTo>
                    <a:pt x="20338" y="15463"/>
                  </a:lnTo>
                  <a:lnTo>
                    <a:pt x="20108" y="15170"/>
                  </a:lnTo>
                  <a:lnTo>
                    <a:pt x="20045" y="14940"/>
                  </a:lnTo>
                  <a:lnTo>
                    <a:pt x="20003" y="14877"/>
                  </a:lnTo>
                  <a:lnTo>
                    <a:pt x="20045" y="14794"/>
                  </a:lnTo>
                  <a:lnTo>
                    <a:pt x="19919" y="14710"/>
                  </a:lnTo>
                  <a:lnTo>
                    <a:pt x="19836" y="14563"/>
                  </a:lnTo>
                  <a:lnTo>
                    <a:pt x="19899" y="14417"/>
                  </a:lnTo>
                  <a:lnTo>
                    <a:pt x="19710" y="14145"/>
                  </a:lnTo>
                  <a:lnTo>
                    <a:pt x="19710" y="13978"/>
                  </a:lnTo>
                  <a:lnTo>
                    <a:pt x="19585" y="13831"/>
                  </a:lnTo>
                  <a:lnTo>
                    <a:pt x="19606" y="13768"/>
                  </a:lnTo>
                  <a:lnTo>
                    <a:pt x="19606" y="13685"/>
                  </a:lnTo>
                  <a:lnTo>
                    <a:pt x="19501" y="13580"/>
                  </a:lnTo>
                  <a:lnTo>
                    <a:pt x="19438" y="13224"/>
                  </a:lnTo>
                  <a:lnTo>
                    <a:pt x="19375" y="13078"/>
                  </a:lnTo>
                  <a:lnTo>
                    <a:pt x="19229" y="12973"/>
                  </a:lnTo>
                  <a:lnTo>
                    <a:pt x="19292" y="12910"/>
                  </a:lnTo>
                  <a:lnTo>
                    <a:pt x="19250" y="12848"/>
                  </a:lnTo>
                  <a:lnTo>
                    <a:pt x="19166" y="12869"/>
                  </a:lnTo>
                  <a:lnTo>
                    <a:pt x="19166" y="12848"/>
                  </a:lnTo>
                  <a:lnTo>
                    <a:pt x="19041" y="12806"/>
                  </a:lnTo>
                  <a:lnTo>
                    <a:pt x="18957" y="12638"/>
                  </a:lnTo>
                  <a:lnTo>
                    <a:pt x="18831" y="12534"/>
                  </a:lnTo>
                  <a:lnTo>
                    <a:pt x="18769" y="12408"/>
                  </a:lnTo>
                  <a:lnTo>
                    <a:pt x="18852" y="12387"/>
                  </a:lnTo>
                  <a:lnTo>
                    <a:pt x="18873" y="12283"/>
                  </a:lnTo>
                  <a:lnTo>
                    <a:pt x="18831" y="12178"/>
                  </a:lnTo>
                  <a:lnTo>
                    <a:pt x="18852" y="12094"/>
                  </a:lnTo>
                  <a:lnTo>
                    <a:pt x="18790" y="11990"/>
                  </a:lnTo>
                  <a:lnTo>
                    <a:pt x="18852" y="11676"/>
                  </a:lnTo>
                  <a:lnTo>
                    <a:pt x="18769" y="11488"/>
                  </a:lnTo>
                  <a:lnTo>
                    <a:pt x="18769" y="11278"/>
                  </a:lnTo>
                  <a:lnTo>
                    <a:pt x="18727" y="11195"/>
                  </a:lnTo>
                  <a:lnTo>
                    <a:pt x="18727" y="11069"/>
                  </a:lnTo>
                  <a:lnTo>
                    <a:pt x="18643" y="10944"/>
                  </a:lnTo>
                  <a:lnTo>
                    <a:pt x="18748" y="10881"/>
                  </a:lnTo>
                  <a:lnTo>
                    <a:pt x="18685" y="10776"/>
                  </a:lnTo>
                  <a:lnTo>
                    <a:pt x="18559" y="10755"/>
                  </a:lnTo>
                  <a:lnTo>
                    <a:pt x="18413" y="10755"/>
                  </a:lnTo>
                  <a:lnTo>
                    <a:pt x="18057" y="10630"/>
                  </a:lnTo>
                  <a:lnTo>
                    <a:pt x="17932" y="10630"/>
                  </a:lnTo>
                  <a:lnTo>
                    <a:pt x="17890" y="10672"/>
                  </a:lnTo>
                  <a:lnTo>
                    <a:pt x="17785" y="10630"/>
                  </a:lnTo>
                  <a:lnTo>
                    <a:pt x="17681" y="10630"/>
                  </a:lnTo>
                  <a:lnTo>
                    <a:pt x="17534" y="10714"/>
                  </a:lnTo>
                  <a:lnTo>
                    <a:pt x="17388" y="10714"/>
                  </a:lnTo>
                  <a:lnTo>
                    <a:pt x="17262" y="10755"/>
                  </a:lnTo>
                  <a:lnTo>
                    <a:pt x="17220" y="10714"/>
                  </a:lnTo>
                  <a:lnTo>
                    <a:pt x="17262" y="10651"/>
                  </a:lnTo>
                  <a:lnTo>
                    <a:pt x="17158" y="10609"/>
                  </a:lnTo>
                  <a:lnTo>
                    <a:pt x="17053" y="10630"/>
                  </a:lnTo>
                  <a:lnTo>
                    <a:pt x="17074" y="10860"/>
                  </a:lnTo>
                  <a:lnTo>
                    <a:pt x="17053" y="11069"/>
                  </a:lnTo>
                  <a:lnTo>
                    <a:pt x="17158" y="11195"/>
                  </a:lnTo>
                  <a:lnTo>
                    <a:pt x="17116" y="11258"/>
                  </a:lnTo>
                  <a:lnTo>
                    <a:pt x="17074" y="11467"/>
                  </a:lnTo>
                  <a:lnTo>
                    <a:pt x="17158" y="11550"/>
                  </a:lnTo>
                  <a:lnTo>
                    <a:pt x="17158" y="11676"/>
                  </a:lnTo>
                  <a:lnTo>
                    <a:pt x="17199" y="11760"/>
                  </a:lnTo>
                  <a:lnTo>
                    <a:pt x="17158" y="11822"/>
                  </a:lnTo>
                  <a:lnTo>
                    <a:pt x="17158" y="12011"/>
                  </a:lnTo>
                  <a:lnTo>
                    <a:pt x="17220" y="12136"/>
                  </a:lnTo>
                  <a:lnTo>
                    <a:pt x="17158" y="12304"/>
                  </a:lnTo>
                  <a:lnTo>
                    <a:pt x="17158" y="12408"/>
                  </a:lnTo>
                  <a:lnTo>
                    <a:pt x="17199" y="12534"/>
                  </a:lnTo>
                  <a:lnTo>
                    <a:pt x="17178" y="12618"/>
                  </a:lnTo>
                  <a:lnTo>
                    <a:pt x="17053" y="12701"/>
                  </a:lnTo>
                  <a:lnTo>
                    <a:pt x="16844" y="13015"/>
                  </a:lnTo>
                  <a:lnTo>
                    <a:pt x="16760" y="13057"/>
                  </a:lnTo>
                  <a:lnTo>
                    <a:pt x="16781" y="13162"/>
                  </a:lnTo>
                  <a:lnTo>
                    <a:pt x="16865" y="13266"/>
                  </a:lnTo>
                  <a:lnTo>
                    <a:pt x="16802" y="13371"/>
                  </a:lnTo>
                  <a:lnTo>
                    <a:pt x="16781" y="13559"/>
                  </a:lnTo>
                  <a:lnTo>
                    <a:pt x="16906" y="13685"/>
                  </a:lnTo>
                  <a:lnTo>
                    <a:pt x="16990" y="13643"/>
                  </a:lnTo>
                  <a:lnTo>
                    <a:pt x="17074" y="13706"/>
                  </a:lnTo>
                  <a:lnTo>
                    <a:pt x="17158" y="13915"/>
                  </a:lnTo>
                  <a:lnTo>
                    <a:pt x="17283" y="13915"/>
                  </a:lnTo>
                  <a:lnTo>
                    <a:pt x="17388" y="14019"/>
                  </a:lnTo>
                  <a:lnTo>
                    <a:pt x="17304" y="13999"/>
                  </a:lnTo>
                  <a:lnTo>
                    <a:pt x="17220" y="14103"/>
                  </a:lnTo>
                  <a:lnTo>
                    <a:pt x="17220" y="14271"/>
                  </a:lnTo>
                  <a:lnTo>
                    <a:pt x="17409" y="14396"/>
                  </a:lnTo>
                  <a:lnTo>
                    <a:pt x="17409" y="14522"/>
                  </a:lnTo>
                  <a:lnTo>
                    <a:pt x="17325" y="14605"/>
                  </a:lnTo>
                  <a:lnTo>
                    <a:pt x="17262" y="14543"/>
                  </a:lnTo>
                  <a:lnTo>
                    <a:pt x="17262" y="14626"/>
                  </a:lnTo>
                  <a:lnTo>
                    <a:pt x="17367" y="14898"/>
                  </a:lnTo>
                  <a:lnTo>
                    <a:pt x="17430" y="14961"/>
                  </a:lnTo>
                  <a:lnTo>
                    <a:pt x="17492" y="15149"/>
                  </a:lnTo>
                  <a:lnTo>
                    <a:pt x="17534" y="15066"/>
                  </a:lnTo>
                  <a:lnTo>
                    <a:pt x="17639" y="15149"/>
                  </a:lnTo>
                  <a:lnTo>
                    <a:pt x="17764" y="15149"/>
                  </a:lnTo>
                  <a:lnTo>
                    <a:pt x="17911" y="15233"/>
                  </a:lnTo>
                  <a:lnTo>
                    <a:pt x="18015" y="15066"/>
                  </a:lnTo>
                  <a:lnTo>
                    <a:pt x="18057" y="15128"/>
                  </a:lnTo>
                  <a:lnTo>
                    <a:pt x="18057" y="15338"/>
                  </a:lnTo>
                  <a:lnTo>
                    <a:pt x="18141" y="15442"/>
                  </a:lnTo>
                  <a:lnTo>
                    <a:pt x="18183" y="15463"/>
                  </a:lnTo>
                  <a:lnTo>
                    <a:pt x="18434" y="15756"/>
                  </a:lnTo>
                  <a:lnTo>
                    <a:pt x="18559" y="15777"/>
                  </a:lnTo>
                  <a:lnTo>
                    <a:pt x="18643" y="15735"/>
                  </a:lnTo>
                  <a:lnTo>
                    <a:pt x="18748" y="15735"/>
                  </a:lnTo>
                  <a:lnTo>
                    <a:pt x="18769" y="15777"/>
                  </a:lnTo>
                  <a:lnTo>
                    <a:pt x="18873" y="15777"/>
                  </a:lnTo>
                  <a:lnTo>
                    <a:pt x="18769" y="15861"/>
                  </a:lnTo>
                  <a:lnTo>
                    <a:pt x="18769" y="16175"/>
                  </a:lnTo>
                  <a:lnTo>
                    <a:pt x="18748" y="16258"/>
                  </a:lnTo>
                  <a:lnTo>
                    <a:pt x="18811" y="16384"/>
                  </a:lnTo>
                  <a:lnTo>
                    <a:pt x="18790" y="16426"/>
                  </a:lnTo>
                  <a:lnTo>
                    <a:pt x="18706" y="16426"/>
                  </a:lnTo>
                  <a:lnTo>
                    <a:pt x="18748" y="16593"/>
                  </a:lnTo>
                  <a:lnTo>
                    <a:pt x="18748" y="16677"/>
                  </a:lnTo>
                  <a:lnTo>
                    <a:pt x="18601" y="16635"/>
                  </a:lnTo>
                  <a:lnTo>
                    <a:pt x="18476" y="16384"/>
                  </a:lnTo>
                  <a:lnTo>
                    <a:pt x="18329" y="16258"/>
                  </a:lnTo>
                  <a:lnTo>
                    <a:pt x="18141" y="16216"/>
                  </a:lnTo>
                  <a:lnTo>
                    <a:pt x="18057" y="16070"/>
                  </a:lnTo>
                  <a:lnTo>
                    <a:pt x="17932" y="15965"/>
                  </a:lnTo>
                  <a:lnTo>
                    <a:pt x="17618" y="15944"/>
                  </a:lnTo>
                  <a:lnTo>
                    <a:pt x="17304" y="15756"/>
                  </a:lnTo>
                  <a:lnTo>
                    <a:pt x="17116" y="15735"/>
                  </a:lnTo>
                  <a:lnTo>
                    <a:pt x="17095" y="15631"/>
                  </a:lnTo>
                  <a:lnTo>
                    <a:pt x="17011" y="15631"/>
                  </a:lnTo>
                  <a:lnTo>
                    <a:pt x="16906" y="15547"/>
                  </a:lnTo>
                  <a:lnTo>
                    <a:pt x="16760" y="15589"/>
                  </a:lnTo>
                  <a:lnTo>
                    <a:pt x="16655" y="15693"/>
                  </a:lnTo>
                  <a:lnTo>
                    <a:pt x="16593" y="15568"/>
                  </a:lnTo>
                  <a:lnTo>
                    <a:pt x="16614" y="15526"/>
                  </a:lnTo>
                  <a:lnTo>
                    <a:pt x="16593" y="15442"/>
                  </a:lnTo>
                  <a:lnTo>
                    <a:pt x="16237" y="15317"/>
                  </a:lnTo>
                  <a:lnTo>
                    <a:pt x="16070" y="15212"/>
                  </a:lnTo>
                  <a:lnTo>
                    <a:pt x="15526" y="15170"/>
                  </a:lnTo>
                  <a:lnTo>
                    <a:pt x="15086" y="15233"/>
                  </a:lnTo>
                  <a:lnTo>
                    <a:pt x="14982" y="15191"/>
                  </a:lnTo>
                  <a:lnTo>
                    <a:pt x="14877" y="15233"/>
                  </a:lnTo>
                  <a:lnTo>
                    <a:pt x="14772" y="15170"/>
                  </a:lnTo>
                  <a:lnTo>
                    <a:pt x="14710" y="15212"/>
                  </a:lnTo>
                  <a:lnTo>
                    <a:pt x="14605" y="15170"/>
                  </a:lnTo>
                  <a:lnTo>
                    <a:pt x="14521" y="15233"/>
                  </a:lnTo>
                  <a:lnTo>
                    <a:pt x="14584" y="15359"/>
                  </a:lnTo>
                  <a:lnTo>
                    <a:pt x="14584" y="15463"/>
                  </a:lnTo>
                  <a:lnTo>
                    <a:pt x="14458" y="15505"/>
                  </a:lnTo>
                  <a:lnTo>
                    <a:pt x="14458" y="15568"/>
                  </a:lnTo>
                  <a:lnTo>
                    <a:pt x="14521" y="15693"/>
                  </a:lnTo>
                  <a:lnTo>
                    <a:pt x="14605" y="15756"/>
                  </a:lnTo>
                  <a:lnTo>
                    <a:pt x="14668" y="15965"/>
                  </a:lnTo>
                  <a:lnTo>
                    <a:pt x="14710" y="16070"/>
                  </a:lnTo>
                  <a:lnTo>
                    <a:pt x="14751" y="15965"/>
                  </a:lnTo>
                  <a:lnTo>
                    <a:pt x="14814" y="15965"/>
                  </a:lnTo>
                  <a:lnTo>
                    <a:pt x="14919" y="16133"/>
                  </a:lnTo>
                  <a:lnTo>
                    <a:pt x="14919" y="16237"/>
                  </a:lnTo>
                  <a:lnTo>
                    <a:pt x="15044" y="16279"/>
                  </a:lnTo>
                  <a:lnTo>
                    <a:pt x="15212" y="16447"/>
                  </a:lnTo>
                  <a:lnTo>
                    <a:pt x="15044" y="16426"/>
                  </a:lnTo>
                  <a:lnTo>
                    <a:pt x="15002" y="16384"/>
                  </a:lnTo>
                  <a:lnTo>
                    <a:pt x="14919" y="16384"/>
                  </a:lnTo>
                  <a:lnTo>
                    <a:pt x="14877" y="16551"/>
                  </a:lnTo>
                  <a:lnTo>
                    <a:pt x="14772" y="16635"/>
                  </a:lnTo>
                  <a:lnTo>
                    <a:pt x="14605" y="16551"/>
                  </a:lnTo>
                  <a:lnTo>
                    <a:pt x="14521" y="16614"/>
                  </a:lnTo>
                  <a:lnTo>
                    <a:pt x="14521" y="16656"/>
                  </a:lnTo>
                  <a:lnTo>
                    <a:pt x="14668" y="16823"/>
                  </a:lnTo>
                  <a:lnTo>
                    <a:pt x="14710" y="16865"/>
                  </a:lnTo>
                  <a:lnTo>
                    <a:pt x="14710" y="16949"/>
                  </a:lnTo>
                  <a:lnTo>
                    <a:pt x="14668" y="17032"/>
                  </a:lnTo>
                  <a:lnTo>
                    <a:pt x="14375" y="17032"/>
                  </a:lnTo>
                  <a:lnTo>
                    <a:pt x="14291" y="16949"/>
                  </a:lnTo>
                  <a:lnTo>
                    <a:pt x="14312" y="16865"/>
                  </a:lnTo>
                  <a:lnTo>
                    <a:pt x="14270" y="16760"/>
                  </a:lnTo>
                  <a:lnTo>
                    <a:pt x="14375" y="16698"/>
                  </a:lnTo>
                  <a:lnTo>
                    <a:pt x="14375" y="16635"/>
                  </a:lnTo>
                  <a:lnTo>
                    <a:pt x="14270" y="16530"/>
                  </a:lnTo>
                  <a:lnTo>
                    <a:pt x="14186" y="16509"/>
                  </a:lnTo>
                  <a:lnTo>
                    <a:pt x="14270" y="16405"/>
                  </a:lnTo>
                  <a:lnTo>
                    <a:pt x="14249" y="16384"/>
                  </a:lnTo>
                  <a:lnTo>
                    <a:pt x="14165" y="16426"/>
                  </a:lnTo>
                  <a:lnTo>
                    <a:pt x="14103" y="16426"/>
                  </a:lnTo>
                  <a:lnTo>
                    <a:pt x="13956" y="16593"/>
                  </a:lnTo>
                  <a:lnTo>
                    <a:pt x="13873" y="16614"/>
                  </a:lnTo>
                  <a:lnTo>
                    <a:pt x="13768" y="16719"/>
                  </a:lnTo>
                  <a:lnTo>
                    <a:pt x="13768" y="16760"/>
                  </a:lnTo>
                  <a:lnTo>
                    <a:pt x="13642" y="16760"/>
                  </a:lnTo>
                  <a:lnTo>
                    <a:pt x="13580" y="16844"/>
                  </a:lnTo>
                  <a:lnTo>
                    <a:pt x="13580" y="16928"/>
                  </a:lnTo>
                  <a:lnTo>
                    <a:pt x="13517" y="16970"/>
                  </a:lnTo>
                  <a:lnTo>
                    <a:pt x="13245" y="16970"/>
                  </a:lnTo>
                  <a:lnTo>
                    <a:pt x="13161" y="16949"/>
                  </a:lnTo>
                  <a:lnTo>
                    <a:pt x="13119" y="16970"/>
                  </a:lnTo>
                  <a:lnTo>
                    <a:pt x="13036" y="16970"/>
                  </a:lnTo>
                  <a:lnTo>
                    <a:pt x="12952" y="16928"/>
                  </a:lnTo>
                  <a:lnTo>
                    <a:pt x="12805" y="17032"/>
                  </a:lnTo>
                  <a:lnTo>
                    <a:pt x="12785" y="17074"/>
                  </a:lnTo>
                  <a:lnTo>
                    <a:pt x="12680" y="17116"/>
                  </a:lnTo>
                  <a:lnTo>
                    <a:pt x="12575" y="17221"/>
                  </a:lnTo>
                  <a:lnTo>
                    <a:pt x="12575" y="17263"/>
                  </a:lnTo>
                  <a:lnTo>
                    <a:pt x="12638" y="17325"/>
                  </a:lnTo>
                  <a:lnTo>
                    <a:pt x="12617" y="17388"/>
                  </a:lnTo>
                  <a:lnTo>
                    <a:pt x="12638" y="17472"/>
                  </a:lnTo>
                  <a:lnTo>
                    <a:pt x="12617" y="17535"/>
                  </a:lnTo>
                  <a:lnTo>
                    <a:pt x="12513" y="17451"/>
                  </a:lnTo>
                  <a:lnTo>
                    <a:pt x="12471" y="17367"/>
                  </a:lnTo>
                  <a:lnTo>
                    <a:pt x="12408" y="17367"/>
                  </a:lnTo>
                  <a:lnTo>
                    <a:pt x="12282" y="17493"/>
                  </a:lnTo>
                  <a:lnTo>
                    <a:pt x="12220" y="17639"/>
                  </a:lnTo>
                  <a:lnTo>
                    <a:pt x="12220" y="17493"/>
                  </a:lnTo>
                  <a:lnTo>
                    <a:pt x="12094" y="17451"/>
                  </a:lnTo>
                  <a:lnTo>
                    <a:pt x="12010" y="17493"/>
                  </a:lnTo>
                  <a:lnTo>
                    <a:pt x="11948" y="17493"/>
                  </a:lnTo>
                  <a:lnTo>
                    <a:pt x="11864" y="17535"/>
                  </a:lnTo>
                  <a:lnTo>
                    <a:pt x="11759" y="17493"/>
                  </a:lnTo>
                  <a:lnTo>
                    <a:pt x="11738" y="17388"/>
                  </a:lnTo>
                  <a:lnTo>
                    <a:pt x="11864" y="17284"/>
                  </a:lnTo>
                  <a:lnTo>
                    <a:pt x="11969" y="17284"/>
                  </a:lnTo>
                  <a:lnTo>
                    <a:pt x="12010" y="17221"/>
                  </a:lnTo>
                  <a:lnTo>
                    <a:pt x="11948" y="17074"/>
                  </a:lnTo>
                  <a:lnTo>
                    <a:pt x="11969" y="17032"/>
                  </a:lnTo>
                  <a:lnTo>
                    <a:pt x="12052" y="16970"/>
                  </a:lnTo>
                  <a:lnTo>
                    <a:pt x="11906" y="16844"/>
                  </a:lnTo>
                  <a:lnTo>
                    <a:pt x="11864" y="16865"/>
                  </a:lnTo>
                  <a:lnTo>
                    <a:pt x="11780" y="16844"/>
                  </a:lnTo>
                  <a:lnTo>
                    <a:pt x="11759" y="16802"/>
                  </a:lnTo>
                  <a:lnTo>
                    <a:pt x="11969" y="16698"/>
                  </a:lnTo>
                  <a:lnTo>
                    <a:pt x="12052" y="16698"/>
                  </a:lnTo>
                  <a:lnTo>
                    <a:pt x="12157" y="16635"/>
                  </a:lnTo>
                  <a:lnTo>
                    <a:pt x="12115" y="16593"/>
                  </a:lnTo>
                  <a:lnTo>
                    <a:pt x="11906" y="16614"/>
                  </a:lnTo>
                  <a:lnTo>
                    <a:pt x="11592" y="16740"/>
                  </a:lnTo>
                  <a:lnTo>
                    <a:pt x="11529" y="16823"/>
                  </a:lnTo>
                  <a:lnTo>
                    <a:pt x="11571" y="16886"/>
                  </a:lnTo>
                  <a:lnTo>
                    <a:pt x="11592" y="16970"/>
                  </a:lnTo>
                  <a:lnTo>
                    <a:pt x="11655" y="17053"/>
                  </a:lnTo>
                  <a:lnTo>
                    <a:pt x="11592" y="17137"/>
                  </a:lnTo>
                  <a:lnTo>
                    <a:pt x="11529" y="17158"/>
                  </a:lnTo>
                  <a:lnTo>
                    <a:pt x="11425" y="17053"/>
                  </a:lnTo>
                  <a:lnTo>
                    <a:pt x="11445" y="17012"/>
                  </a:lnTo>
                  <a:lnTo>
                    <a:pt x="11487" y="16991"/>
                  </a:lnTo>
                  <a:lnTo>
                    <a:pt x="11466" y="16907"/>
                  </a:lnTo>
                  <a:lnTo>
                    <a:pt x="11445" y="16907"/>
                  </a:lnTo>
                  <a:lnTo>
                    <a:pt x="11236" y="17116"/>
                  </a:lnTo>
                  <a:lnTo>
                    <a:pt x="11236" y="17158"/>
                  </a:lnTo>
                  <a:lnTo>
                    <a:pt x="11320" y="17242"/>
                  </a:lnTo>
                  <a:lnTo>
                    <a:pt x="11383" y="17263"/>
                  </a:lnTo>
                  <a:lnTo>
                    <a:pt x="11383" y="17346"/>
                  </a:lnTo>
                  <a:lnTo>
                    <a:pt x="11257" y="17472"/>
                  </a:lnTo>
                  <a:lnTo>
                    <a:pt x="11215" y="17430"/>
                  </a:lnTo>
                  <a:lnTo>
                    <a:pt x="11257" y="17346"/>
                  </a:lnTo>
                  <a:lnTo>
                    <a:pt x="11236" y="17263"/>
                  </a:lnTo>
                  <a:lnTo>
                    <a:pt x="11173" y="17263"/>
                  </a:lnTo>
                  <a:lnTo>
                    <a:pt x="11173" y="17200"/>
                  </a:lnTo>
                  <a:lnTo>
                    <a:pt x="10943" y="17263"/>
                  </a:lnTo>
                  <a:lnTo>
                    <a:pt x="10922" y="17346"/>
                  </a:lnTo>
                  <a:lnTo>
                    <a:pt x="10755" y="17430"/>
                  </a:lnTo>
                  <a:lnTo>
                    <a:pt x="10629" y="17409"/>
                  </a:lnTo>
                  <a:lnTo>
                    <a:pt x="10546" y="17430"/>
                  </a:lnTo>
                  <a:lnTo>
                    <a:pt x="10546" y="17472"/>
                  </a:lnTo>
                  <a:lnTo>
                    <a:pt x="10316" y="17765"/>
                  </a:lnTo>
                  <a:lnTo>
                    <a:pt x="10274" y="17786"/>
                  </a:lnTo>
                  <a:lnTo>
                    <a:pt x="10064" y="18058"/>
                  </a:lnTo>
                  <a:lnTo>
                    <a:pt x="9960" y="18100"/>
                  </a:lnTo>
                  <a:lnTo>
                    <a:pt x="9876" y="18037"/>
                  </a:lnTo>
                  <a:lnTo>
                    <a:pt x="9813" y="18037"/>
                  </a:lnTo>
                  <a:lnTo>
                    <a:pt x="9876" y="18141"/>
                  </a:lnTo>
                  <a:lnTo>
                    <a:pt x="10023" y="18246"/>
                  </a:lnTo>
                  <a:lnTo>
                    <a:pt x="10064" y="18309"/>
                  </a:lnTo>
                  <a:lnTo>
                    <a:pt x="10064" y="18309"/>
                  </a:lnTo>
                  <a:lnTo>
                    <a:pt x="9876" y="18246"/>
                  </a:lnTo>
                  <a:lnTo>
                    <a:pt x="9813" y="18288"/>
                  </a:lnTo>
                  <a:lnTo>
                    <a:pt x="9500" y="18309"/>
                  </a:lnTo>
                  <a:lnTo>
                    <a:pt x="9458" y="18372"/>
                  </a:lnTo>
                  <a:lnTo>
                    <a:pt x="9541" y="18476"/>
                  </a:lnTo>
                  <a:lnTo>
                    <a:pt x="9541" y="18581"/>
                  </a:lnTo>
                  <a:lnTo>
                    <a:pt x="9458" y="18706"/>
                  </a:lnTo>
                  <a:lnTo>
                    <a:pt x="9500" y="18895"/>
                  </a:lnTo>
                  <a:lnTo>
                    <a:pt x="9458" y="19020"/>
                  </a:lnTo>
                  <a:lnTo>
                    <a:pt x="9248" y="19104"/>
                  </a:lnTo>
                  <a:lnTo>
                    <a:pt x="9228" y="19146"/>
                  </a:lnTo>
                  <a:lnTo>
                    <a:pt x="9081" y="19146"/>
                  </a:lnTo>
                  <a:lnTo>
                    <a:pt x="9039" y="19229"/>
                  </a:lnTo>
                  <a:lnTo>
                    <a:pt x="8956" y="19104"/>
                  </a:lnTo>
                  <a:lnTo>
                    <a:pt x="8809" y="19208"/>
                  </a:lnTo>
                  <a:lnTo>
                    <a:pt x="8579" y="19208"/>
                  </a:lnTo>
                  <a:lnTo>
                    <a:pt x="8328" y="18916"/>
                  </a:lnTo>
                  <a:lnTo>
                    <a:pt x="8098" y="18706"/>
                  </a:lnTo>
                  <a:lnTo>
                    <a:pt x="8014" y="18644"/>
                  </a:lnTo>
                  <a:lnTo>
                    <a:pt x="8014" y="18476"/>
                  </a:lnTo>
                  <a:lnTo>
                    <a:pt x="8056" y="18413"/>
                  </a:lnTo>
                  <a:lnTo>
                    <a:pt x="8098" y="18455"/>
                  </a:lnTo>
                  <a:lnTo>
                    <a:pt x="8160" y="18372"/>
                  </a:lnTo>
                  <a:lnTo>
                    <a:pt x="8119" y="18309"/>
                  </a:lnTo>
                  <a:lnTo>
                    <a:pt x="8181" y="18267"/>
                  </a:lnTo>
                  <a:lnTo>
                    <a:pt x="8370" y="18267"/>
                  </a:lnTo>
                  <a:lnTo>
                    <a:pt x="8412" y="18183"/>
                  </a:lnTo>
                  <a:lnTo>
                    <a:pt x="8621" y="18183"/>
                  </a:lnTo>
                  <a:lnTo>
                    <a:pt x="8642" y="18100"/>
                  </a:lnTo>
                  <a:lnTo>
                    <a:pt x="8495" y="17890"/>
                  </a:lnTo>
                  <a:lnTo>
                    <a:pt x="8474" y="17807"/>
                  </a:lnTo>
                  <a:lnTo>
                    <a:pt x="8328" y="17786"/>
                  </a:lnTo>
                  <a:lnTo>
                    <a:pt x="8202" y="17660"/>
                  </a:lnTo>
                  <a:lnTo>
                    <a:pt x="8202" y="17556"/>
                  </a:lnTo>
                  <a:lnTo>
                    <a:pt x="8077" y="17451"/>
                  </a:lnTo>
                  <a:lnTo>
                    <a:pt x="7763" y="17430"/>
                  </a:lnTo>
                  <a:lnTo>
                    <a:pt x="7554" y="17451"/>
                  </a:lnTo>
                  <a:lnTo>
                    <a:pt x="7449" y="17493"/>
                  </a:lnTo>
                  <a:lnTo>
                    <a:pt x="7323" y="17493"/>
                  </a:lnTo>
                  <a:lnTo>
                    <a:pt x="7072" y="17346"/>
                  </a:lnTo>
                  <a:lnTo>
                    <a:pt x="6947" y="17346"/>
                  </a:lnTo>
                  <a:lnTo>
                    <a:pt x="6947" y="17388"/>
                  </a:lnTo>
                  <a:lnTo>
                    <a:pt x="7240" y="17639"/>
                  </a:lnTo>
                  <a:lnTo>
                    <a:pt x="7386" y="17744"/>
                  </a:lnTo>
                  <a:lnTo>
                    <a:pt x="7470" y="17974"/>
                  </a:lnTo>
                  <a:lnTo>
                    <a:pt x="7470" y="18100"/>
                  </a:lnTo>
                  <a:lnTo>
                    <a:pt x="7533" y="18183"/>
                  </a:lnTo>
                  <a:lnTo>
                    <a:pt x="7470" y="18225"/>
                  </a:lnTo>
                  <a:lnTo>
                    <a:pt x="7470" y="18330"/>
                  </a:lnTo>
                  <a:lnTo>
                    <a:pt x="7491" y="18413"/>
                  </a:lnTo>
                  <a:lnTo>
                    <a:pt x="7449" y="18434"/>
                  </a:lnTo>
                  <a:lnTo>
                    <a:pt x="7449" y="18706"/>
                  </a:lnTo>
                  <a:lnTo>
                    <a:pt x="7386" y="18853"/>
                  </a:lnTo>
                  <a:lnTo>
                    <a:pt x="7449" y="18999"/>
                  </a:lnTo>
                  <a:lnTo>
                    <a:pt x="7595" y="18999"/>
                  </a:lnTo>
                  <a:lnTo>
                    <a:pt x="7742" y="19062"/>
                  </a:lnTo>
                  <a:lnTo>
                    <a:pt x="7805" y="19167"/>
                  </a:lnTo>
                  <a:lnTo>
                    <a:pt x="7784" y="19229"/>
                  </a:lnTo>
                  <a:lnTo>
                    <a:pt x="7805" y="19313"/>
                  </a:lnTo>
                  <a:lnTo>
                    <a:pt x="7784" y="19355"/>
                  </a:lnTo>
                  <a:lnTo>
                    <a:pt x="7784" y="19418"/>
                  </a:lnTo>
                  <a:lnTo>
                    <a:pt x="7847" y="19460"/>
                  </a:lnTo>
                  <a:lnTo>
                    <a:pt x="7784" y="19543"/>
                  </a:lnTo>
                  <a:lnTo>
                    <a:pt x="7784" y="19794"/>
                  </a:lnTo>
                  <a:lnTo>
                    <a:pt x="7742" y="19857"/>
                  </a:lnTo>
                  <a:lnTo>
                    <a:pt x="7805" y="20004"/>
                  </a:lnTo>
                  <a:lnTo>
                    <a:pt x="7847" y="20213"/>
                  </a:lnTo>
                  <a:lnTo>
                    <a:pt x="7763" y="20171"/>
                  </a:lnTo>
                  <a:lnTo>
                    <a:pt x="7700" y="20045"/>
                  </a:lnTo>
                  <a:lnTo>
                    <a:pt x="7575" y="19941"/>
                  </a:lnTo>
                  <a:lnTo>
                    <a:pt x="7449" y="20066"/>
                  </a:lnTo>
                  <a:lnTo>
                    <a:pt x="7470" y="19941"/>
                  </a:lnTo>
                  <a:lnTo>
                    <a:pt x="7428" y="19857"/>
                  </a:lnTo>
                  <a:lnTo>
                    <a:pt x="7240" y="19836"/>
                  </a:lnTo>
                  <a:lnTo>
                    <a:pt x="7072" y="19857"/>
                  </a:lnTo>
                  <a:lnTo>
                    <a:pt x="6968" y="19773"/>
                  </a:lnTo>
                  <a:lnTo>
                    <a:pt x="6821" y="19753"/>
                  </a:lnTo>
                  <a:lnTo>
                    <a:pt x="6738" y="19794"/>
                  </a:lnTo>
                  <a:lnTo>
                    <a:pt x="6612" y="20087"/>
                  </a:lnTo>
                  <a:lnTo>
                    <a:pt x="6424" y="20255"/>
                  </a:lnTo>
                  <a:lnTo>
                    <a:pt x="6298" y="20276"/>
                  </a:lnTo>
                  <a:lnTo>
                    <a:pt x="6194" y="20380"/>
                  </a:lnTo>
                  <a:lnTo>
                    <a:pt x="6173" y="20527"/>
                  </a:lnTo>
                  <a:lnTo>
                    <a:pt x="6026" y="20694"/>
                  </a:lnTo>
                  <a:lnTo>
                    <a:pt x="5963" y="20757"/>
                  </a:lnTo>
                  <a:lnTo>
                    <a:pt x="5963" y="20841"/>
                  </a:lnTo>
                  <a:lnTo>
                    <a:pt x="6005" y="21029"/>
                  </a:lnTo>
                  <a:lnTo>
                    <a:pt x="6277" y="21301"/>
                  </a:lnTo>
                  <a:lnTo>
                    <a:pt x="6424" y="21531"/>
                  </a:lnTo>
                  <a:lnTo>
                    <a:pt x="6340" y="21636"/>
                  </a:lnTo>
                  <a:lnTo>
                    <a:pt x="6277" y="21636"/>
                  </a:lnTo>
                  <a:lnTo>
                    <a:pt x="6277" y="21761"/>
                  </a:lnTo>
                  <a:lnTo>
                    <a:pt x="6173" y="21845"/>
                  </a:lnTo>
                  <a:lnTo>
                    <a:pt x="6110" y="21949"/>
                  </a:lnTo>
                  <a:lnTo>
                    <a:pt x="5963" y="21782"/>
                  </a:lnTo>
                  <a:lnTo>
                    <a:pt x="5587" y="21615"/>
                  </a:lnTo>
                  <a:lnTo>
                    <a:pt x="5461" y="21615"/>
                  </a:lnTo>
                  <a:lnTo>
                    <a:pt x="5398" y="21531"/>
                  </a:lnTo>
                  <a:lnTo>
                    <a:pt x="5189" y="21531"/>
                  </a:lnTo>
                  <a:lnTo>
                    <a:pt x="5085" y="21447"/>
                  </a:lnTo>
                  <a:lnTo>
                    <a:pt x="5022" y="21322"/>
                  </a:lnTo>
                  <a:lnTo>
                    <a:pt x="4854" y="21301"/>
                  </a:lnTo>
                  <a:lnTo>
                    <a:pt x="4729" y="21217"/>
                  </a:lnTo>
                  <a:lnTo>
                    <a:pt x="4603" y="21217"/>
                  </a:lnTo>
                  <a:lnTo>
                    <a:pt x="4562" y="21301"/>
                  </a:lnTo>
                  <a:lnTo>
                    <a:pt x="4603" y="21364"/>
                  </a:lnTo>
                  <a:lnTo>
                    <a:pt x="4562" y="21426"/>
                  </a:lnTo>
                  <a:lnTo>
                    <a:pt x="4603" y="21468"/>
                  </a:lnTo>
                  <a:lnTo>
                    <a:pt x="4520" y="21552"/>
                  </a:lnTo>
                  <a:lnTo>
                    <a:pt x="4415" y="21552"/>
                  </a:lnTo>
                  <a:lnTo>
                    <a:pt x="4499" y="21719"/>
                  </a:lnTo>
                  <a:lnTo>
                    <a:pt x="4520" y="21845"/>
                  </a:lnTo>
                  <a:lnTo>
                    <a:pt x="4666" y="21929"/>
                  </a:lnTo>
                  <a:lnTo>
                    <a:pt x="4771" y="22054"/>
                  </a:lnTo>
                  <a:lnTo>
                    <a:pt x="4917" y="22138"/>
                  </a:lnTo>
                  <a:lnTo>
                    <a:pt x="5022" y="22075"/>
                  </a:lnTo>
                  <a:lnTo>
                    <a:pt x="5085" y="22075"/>
                  </a:lnTo>
                  <a:lnTo>
                    <a:pt x="5168" y="22033"/>
                  </a:lnTo>
                  <a:lnTo>
                    <a:pt x="5189" y="22096"/>
                  </a:lnTo>
                  <a:lnTo>
                    <a:pt x="5336" y="22159"/>
                  </a:lnTo>
                  <a:lnTo>
                    <a:pt x="5336" y="22201"/>
                  </a:lnTo>
                  <a:lnTo>
                    <a:pt x="5273" y="22263"/>
                  </a:lnTo>
                  <a:lnTo>
                    <a:pt x="5357" y="22347"/>
                  </a:lnTo>
                  <a:lnTo>
                    <a:pt x="5357" y="22514"/>
                  </a:lnTo>
                  <a:lnTo>
                    <a:pt x="5273" y="22556"/>
                  </a:lnTo>
                  <a:lnTo>
                    <a:pt x="5168" y="22556"/>
                  </a:lnTo>
                  <a:lnTo>
                    <a:pt x="5043" y="22682"/>
                  </a:lnTo>
                  <a:lnTo>
                    <a:pt x="4980" y="22682"/>
                  </a:lnTo>
                  <a:lnTo>
                    <a:pt x="4875" y="22577"/>
                  </a:lnTo>
                  <a:lnTo>
                    <a:pt x="4729" y="22577"/>
                  </a:lnTo>
                  <a:lnTo>
                    <a:pt x="4645" y="22514"/>
                  </a:lnTo>
                  <a:lnTo>
                    <a:pt x="4457" y="22514"/>
                  </a:lnTo>
                  <a:lnTo>
                    <a:pt x="4415" y="22473"/>
                  </a:lnTo>
                  <a:lnTo>
                    <a:pt x="4415" y="22347"/>
                  </a:lnTo>
                  <a:lnTo>
                    <a:pt x="4310" y="22284"/>
                  </a:lnTo>
                  <a:lnTo>
                    <a:pt x="4227" y="22180"/>
                  </a:lnTo>
                  <a:lnTo>
                    <a:pt x="4185" y="22180"/>
                  </a:lnTo>
                  <a:lnTo>
                    <a:pt x="4080" y="22263"/>
                  </a:lnTo>
                  <a:lnTo>
                    <a:pt x="3829" y="22180"/>
                  </a:lnTo>
                  <a:lnTo>
                    <a:pt x="3787" y="22075"/>
                  </a:lnTo>
                  <a:lnTo>
                    <a:pt x="3725" y="22033"/>
                  </a:lnTo>
                  <a:lnTo>
                    <a:pt x="3787" y="21949"/>
                  </a:lnTo>
                  <a:lnTo>
                    <a:pt x="3766" y="21824"/>
                  </a:lnTo>
                  <a:lnTo>
                    <a:pt x="3766" y="21719"/>
                  </a:lnTo>
                  <a:lnTo>
                    <a:pt x="3662" y="21636"/>
                  </a:lnTo>
                  <a:lnTo>
                    <a:pt x="3662" y="21531"/>
                  </a:lnTo>
                  <a:lnTo>
                    <a:pt x="3494" y="21385"/>
                  </a:lnTo>
                  <a:lnTo>
                    <a:pt x="3494" y="21238"/>
                  </a:lnTo>
                  <a:lnTo>
                    <a:pt x="3411" y="21217"/>
                  </a:lnTo>
                  <a:lnTo>
                    <a:pt x="3453" y="21113"/>
                  </a:lnTo>
                  <a:lnTo>
                    <a:pt x="3515" y="21092"/>
                  </a:lnTo>
                  <a:lnTo>
                    <a:pt x="3557" y="20903"/>
                  </a:lnTo>
                  <a:lnTo>
                    <a:pt x="3557" y="20799"/>
                  </a:lnTo>
                  <a:lnTo>
                    <a:pt x="3515" y="20778"/>
                  </a:lnTo>
                  <a:lnTo>
                    <a:pt x="3515" y="20694"/>
                  </a:lnTo>
                  <a:lnTo>
                    <a:pt x="3578" y="20610"/>
                  </a:lnTo>
                  <a:lnTo>
                    <a:pt x="3515" y="20589"/>
                  </a:lnTo>
                  <a:lnTo>
                    <a:pt x="3390" y="20401"/>
                  </a:lnTo>
                  <a:lnTo>
                    <a:pt x="3139" y="20297"/>
                  </a:lnTo>
                  <a:lnTo>
                    <a:pt x="3055" y="20359"/>
                  </a:lnTo>
                  <a:lnTo>
                    <a:pt x="2992" y="20297"/>
                  </a:lnTo>
                  <a:lnTo>
                    <a:pt x="2930" y="20297"/>
                  </a:lnTo>
                  <a:lnTo>
                    <a:pt x="2867" y="20338"/>
                  </a:lnTo>
                  <a:lnTo>
                    <a:pt x="2741" y="20297"/>
                  </a:lnTo>
                  <a:lnTo>
                    <a:pt x="2783" y="20255"/>
                  </a:lnTo>
                  <a:lnTo>
                    <a:pt x="2888" y="20234"/>
                  </a:lnTo>
                  <a:lnTo>
                    <a:pt x="2930" y="20150"/>
                  </a:lnTo>
                  <a:lnTo>
                    <a:pt x="2783" y="20108"/>
                  </a:lnTo>
                  <a:lnTo>
                    <a:pt x="2783" y="20087"/>
                  </a:lnTo>
                  <a:lnTo>
                    <a:pt x="2867" y="20066"/>
                  </a:lnTo>
                  <a:lnTo>
                    <a:pt x="2783" y="20004"/>
                  </a:lnTo>
                  <a:lnTo>
                    <a:pt x="2720" y="20066"/>
                  </a:lnTo>
                  <a:lnTo>
                    <a:pt x="2532" y="20108"/>
                  </a:lnTo>
                  <a:lnTo>
                    <a:pt x="2511" y="20087"/>
                  </a:lnTo>
                  <a:lnTo>
                    <a:pt x="2553" y="20004"/>
                  </a:lnTo>
                  <a:lnTo>
                    <a:pt x="2658" y="19962"/>
                  </a:lnTo>
                  <a:lnTo>
                    <a:pt x="2637" y="19941"/>
                  </a:lnTo>
                  <a:lnTo>
                    <a:pt x="2448" y="19899"/>
                  </a:lnTo>
                  <a:lnTo>
                    <a:pt x="2427" y="19836"/>
                  </a:lnTo>
                  <a:lnTo>
                    <a:pt x="2302" y="19753"/>
                  </a:lnTo>
                  <a:lnTo>
                    <a:pt x="2260" y="19585"/>
                  </a:lnTo>
                  <a:lnTo>
                    <a:pt x="2134" y="19522"/>
                  </a:lnTo>
                  <a:lnTo>
                    <a:pt x="2155" y="19481"/>
                  </a:lnTo>
                  <a:lnTo>
                    <a:pt x="2260" y="19481"/>
                  </a:lnTo>
                  <a:lnTo>
                    <a:pt x="2302" y="19522"/>
                  </a:lnTo>
                  <a:lnTo>
                    <a:pt x="2448" y="19543"/>
                  </a:lnTo>
                  <a:lnTo>
                    <a:pt x="2469" y="19648"/>
                  </a:lnTo>
                  <a:lnTo>
                    <a:pt x="2720" y="19857"/>
                  </a:lnTo>
                  <a:lnTo>
                    <a:pt x="2783" y="19857"/>
                  </a:lnTo>
                  <a:lnTo>
                    <a:pt x="2825" y="19794"/>
                  </a:lnTo>
                  <a:lnTo>
                    <a:pt x="2950" y="19878"/>
                  </a:lnTo>
                  <a:lnTo>
                    <a:pt x="3139" y="19878"/>
                  </a:lnTo>
                  <a:lnTo>
                    <a:pt x="3160" y="19836"/>
                  </a:lnTo>
                  <a:lnTo>
                    <a:pt x="3243" y="19899"/>
                  </a:lnTo>
                  <a:lnTo>
                    <a:pt x="3160" y="19962"/>
                  </a:lnTo>
                  <a:lnTo>
                    <a:pt x="3202" y="19983"/>
                  </a:lnTo>
                  <a:lnTo>
                    <a:pt x="3202" y="20045"/>
                  </a:lnTo>
                  <a:lnTo>
                    <a:pt x="3306" y="20045"/>
                  </a:lnTo>
                  <a:lnTo>
                    <a:pt x="3369" y="19983"/>
                  </a:lnTo>
                  <a:lnTo>
                    <a:pt x="3557" y="19983"/>
                  </a:lnTo>
                  <a:lnTo>
                    <a:pt x="3494" y="20004"/>
                  </a:lnTo>
                  <a:lnTo>
                    <a:pt x="3599" y="20004"/>
                  </a:lnTo>
                  <a:lnTo>
                    <a:pt x="3704" y="19983"/>
                  </a:lnTo>
                  <a:lnTo>
                    <a:pt x="3704" y="20066"/>
                  </a:lnTo>
                  <a:lnTo>
                    <a:pt x="3871" y="20192"/>
                  </a:lnTo>
                  <a:lnTo>
                    <a:pt x="3934" y="20150"/>
                  </a:lnTo>
                  <a:lnTo>
                    <a:pt x="4038" y="20171"/>
                  </a:lnTo>
                  <a:lnTo>
                    <a:pt x="4080" y="20213"/>
                  </a:lnTo>
                  <a:lnTo>
                    <a:pt x="4227" y="20213"/>
                  </a:lnTo>
                  <a:lnTo>
                    <a:pt x="4331" y="20255"/>
                  </a:lnTo>
                  <a:lnTo>
                    <a:pt x="4415" y="20192"/>
                  </a:lnTo>
                  <a:lnTo>
                    <a:pt x="4541" y="20297"/>
                  </a:lnTo>
                  <a:lnTo>
                    <a:pt x="4729" y="20359"/>
                  </a:lnTo>
                  <a:lnTo>
                    <a:pt x="5064" y="20380"/>
                  </a:lnTo>
                  <a:lnTo>
                    <a:pt x="5336" y="20359"/>
                  </a:lnTo>
                  <a:lnTo>
                    <a:pt x="5357" y="20297"/>
                  </a:lnTo>
                  <a:lnTo>
                    <a:pt x="5545" y="20297"/>
                  </a:lnTo>
                  <a:lnTo>
                    <a:pt x="5608" y="20255"/>
                  </a:lnTo>
                  <a:lnTo>
                    <a:pt x="5796" y="20213"/>
                  </a:lnTo>
                  <a:lnTo>
                    <a:pt x="5963" y="20150"/>
                  </a:lnTo>
                  <a:lnTo>
                    <a:pt x="6173" y="19857"/>
                  </a:lnTo>
                  <a:lnTo>
                    <a:pt x="6194" y="19773"/>
                  </a:lnTo>
                  <a:lnTo>
                    <a:pt x="6319" y="19627"/>
                  </a:lnTo>
                  <a:lnTo>
                    <a:pt x="6319" y="19543"/>
                  </a:lnTo>
                  <a:lnTo>
                    <a:pt x="6340" y="19460"/>
                  </a:lnTo>
                  <a:lnTo>
                    <a:pt x="6382" y="19313"/>
                  </a:lnTo>
                  <a:lnTo>
                    <a:pt x="6382" y="19167"/>
                  </a:lnTo>
                  <a:lnTo>
                    <a:pt x="6382" y="19041"/>
                  </a:lnTo>
                  <a:lnTo>
                    <a:pt x="6319" y="18999"/>
                  </a:lnTo>
                  <a:lnTo>
                    <a:pt x="6277" y="18999"/>
                  </a:lnTo>
                  <a:lnTo>
                    <a:pt x="6173" y="18832"/>
                  </a:lnTo>
                  <a:lnTo>
                    <a:pt x="6089" y="18790"/>
                  </a:lnTo>
                  <a:lnTo>
                    <a:pt x="6068" y="18644"/>
                  </a:lnTo>
                  <a:lnTo>
                    <a:pt x="5963" y="18392"/>
                  </a:lnTo>
                  <a:lnTo>
                    <a:pt x="5859" y="18372"/>
                  </a:lnTo>
                  <a:lnTo>
                    <a:pt x="5817" y="18413"/>
                  </a:lnTo>
                  <a:lnTo>
                    <a:pt x="5691" y="18372"/>
                  </a:lnTo>
                  <a:lnTo>
                    <a:pt x="5691" y="18288"/>
                  </a:lnTo>
                  <a:lnTo>
                    <a:pt x="5461" y="18120"/>
                  </a:lnTo>
                  <a:lnTo>
                    <a:pt x="5461" y="18016"/>
                  </a:lnTo>
                  <a:lnTo>
                    <a:pt x="5336" y="17890"/>
                  </a:lnTo>
                  <a:lnTo>
                    <a:pt x="5273" y="17890"/>
                  </a:lnTo>
                  <a:lnTo>
                    <a:pt x="5294" y="17953"/>
                  </a:lnTo>
                  <a:lnTo>
                    <a:pt x="5378" y="18079"/>
                  </a:lnTo>
                  <a:lnTo>
                    <a:pt x="5294" y="18100"/>
                  </a:lnTo>
                  <a:lnTo>
                    <a:pt x="5168" y="17974"/>
                  </a:lnTo>
                  <a:lnTo>
                    <a:pt x="5085" y="17974"/>
                  </a:lnTo>
                  <a:lnTo>
                    <a:pt x="4938" y="17807"/>
                  </a:lnTo>
                  <a:lnTo>
                    <a:pt x="4875" y="17807"/>
                  </a:lnTo>
                  <a:lnTo>
                    <a:pt x="4875" y="17869"/>
                  </a:lnTo>
                  <a:lnTo>
                    <a:pt x="4917" y="17911"/>
                  </a:lnTo>
                  <a:lnTo>
                    <a:pt x="4834" y="17890"/>
                  </a:lnTo>
                  <a:lnTo>
                    <a:pt x="4708" y="17681"/>
                  </a:lnTo>
                  <a:lnTo>
                    <a:pt x="4603" y="17660"/>
                  </a:lnTo>
                  <a:lnTo>
                    <a:pt x="4520" y="17556"/>
                  </a:lnTo>
                  <a:lnTo>
                    <a:pt x="4122" y="17284"/>
                  </a:lnTo>
                  <a:lnTo>
                    <a:pt x="3515" y="16970"/>
                  </a:lnTo>
                  <a:lnTo>
                    <a:pt x="3390" y="16928"/>
                  </a:lnTo>
                  <a:lnTo>
                    <a:pt x="3369" y="16970"/>
                  </a:lnTo>
                  <a:lnTo>
                    <a:pt x="3243" y="16907"/>
                  </a:lnTo>
                  <a:lnTo>
                    <a:pt x="3097" y="16865"/>
                  </a:lnTo>
                  <a:lnTo>
                    <a:pt x="3097" y="16928"/>
                  </a:lnTo>
                  <a:lnTo>
                    <a:pt x="3034" y="16970"/>
                  </a:lnTo>
                  <a:lnTo>
                    <a:pt x="2930" y="16928"/>
                  </a:lnTo>
                  <a:lnTo>
                    <a:pt x="2762" y="16928"/>
                  </a:lnTo>
                  <a:lnTo>
                    <a:pt x="2678" y="16823"/>
                  </a:lnTo>
                  <a:lnTo>
                    <a:pt x="2574" y="16760"/>
                  </a:lnTo>
                  <a:lnTo>
                    <a:pt x="2574" y="16802"/>
                  </a:lnTo>
                  <a:lnTo>
                    <a:pt x="2637" y="16865"/>
                  </a:lnTo>
                  <a:lnTo>
                    <a:pt x="2616" y="16928"/>
                  </a:lnTo>
                  <a:lnTo>
                    <a:pt x="2532" y="16865"/>
                  </a:lnTo>
                  <a:lnTo>
                    <a:pt x="2406" y="16907"/>
                  </a:lnTo>
                  <a:lnTo>
                    <a:pt x="2344" y="16949"/>
                  </a:lnTo>
                  <a:lnTo>
                    <a:pt x="2365" y="17032"/>
                  </a:lnTo>
                  <a:lnTo>
                    <a:pt x="2302" y="17158"/>
                  </a:lnTo>
                  <a:lnTo>
                    <a:pt x="2155" y="17158"/>
                  </a:lnTo>
                  <a:lnTo>
                    <a:pt x="2239" y="17053"/>
                  </a:lnTo>
                  <a:lnTo>
                    <a:pt x="2323" y="17012"/>
                  </a:lnTo>
                  <a:lnTo>
                    <a:pt x="2260" y="16949"/>
                  </a:lnTo>
                  <a:lnTo>
                    <a:pt x="2197" y="16949"/>
                  </a:lnTo>
                  <a:lnTo>
                    <a:pt x="2218" y="16907"/>
                  </a:lnTo>
                  <a:lnTo>
                    <a:pt x="2239" y="16844"/>
                  </a:lnTo>
                  <a:lnTo>
                    <a:pt x="2197" y="16823"/>
                  </a:lnTo>
                  <a:lnTo>
                    <a:pt x="2134" y="16886"/>
                  </a:lnTo>
                  <a:lnTo>
                    <a:pt x="2030" y="17012"/>
                  </a:lnTo>
                  <a:lnTo>
                    <a:pt x="2030" y="16928"/>
                  </a:lnTo>
                  <a:lnTo>
                    <a:pt x="2030" y="16886"/>
                  </a:lnTo>
                  <a:lnTo>
                    <a:pt x="2009" y="16844"/>
                  </a:lnTo>
                  <a:lnTo>
                    <a:pt x="1946" y="16928"/>
                  </a:lnTo>
                  <a:lnTo>
                    <a:pt x="1925" y="16928"/>
                  </a:lnTo>
                  <a:lnTo>
                    <a:pt x="1925" y="16844"/>
                  </a:lnTo>
                  <a:lnTo>
                    <a:pt x="1821" y="16823"/>
                  </a:lnTo>
                  <a:lnTo>
                    <a:pt x="1716" y="16907"/>
                  </a:lnTo>
                  <a:lnTo>
                    <a:pt x="1695" y="16802"/>
                  </a:lnTo>
                  <a:lnTo>
                    <a:pt x="1632" y="16760"/>
                  </a:lnTo>
                  <a:lnTo>
                    <a:pt x="1569" y="16844"/>
                  </a:lnTo>
                  <a:lnTo>
                    <a:pt x="1528" y="16740"/>
                  </a:lnTo>
                  <a:lnTo>
                    <a:pt x="1528" y="16614"/>
                  </a:lnTo>
                  <a:lnTo>
                    <a:pt x="1590" y="16530"/>
                  </a:lnTo>
                  <a:lnTo>
                    <a:pt x="1590" y="16614"/>
                  </a:lnTo>
                  <a:lnTo>
                    <a:pt x="1674" y="16698"/>
                  </a:lnTo>
                  <a:lnTo>
                    <a:pt x="1800" y="16656"/>
                  </a:lnTo>
                  <a:lnTo>
                    <a:pt x="1883" y="16719"/>
                  </a:lnTo>
                  <a:lnTo>
                    <a:pt x="1988" y="16635"/>
                  </a:lnTo>
                  <a:lnTo>
                    <a:pt x="1988" y="16593"/>
                  </a:lnTo>
                  <a:lnTo>
                    <a:pt x="1904" y="16530"/>
                  </a:lnTo>
                  <a:lnTo>
                    <a:pt x="1883" y="16509"/>
                  </a:lnTo>
                  <a:lnTo>
                    <a:pt x="1800" y="16488"/>
                  </a:lnTo>
                  <a:lnTo>
                    <a:pt x="1737" y="16530"/>
                  </a:lnTo>
                  <a:lnTo>
                    <a:pt x="1695" y="16488"/>
                  </a:lnTo>
                  <a:lnTo>
                    <a:pt x="1632" y="16405"/>
                  </a:lnTo>
                  <a:lnTo>
                    <a:pt x="1528" y="16342"/>
                  </a:lnTo>
                  <a:lnTo>
                    <a:pt x="1423" y="16342"/>
                  </a:lnTo>
                  <a:lnTo>
                    <a:pt x="1402" y="16384"/>
                  </a:lnTo>
                  <a:lnTo>
                    <a:pt x="1465" y="16426"/>
                  </a:lnTo>
                  <a:lnTo>
                    <a:pt x="1486" y="16426"/>
                  </a:lnTo>
                  <a:lnTo>
                    <a:pt x="1486" y="16488"/>
                  </a:lnTo>
                  <a:lnTo>
                    <a:pt x="1402" y="16509"/>
                  </a:lnTo>
                  <a:lnTo>
                    <a:pt x="1360" y="16509"/>
                  </a:lnTo>
                  <a:lnTo>
                    <a:pt x="1360" y="16551"/>
                  </a:lnTo>
                  <a:lnTo>
                    <a:pt x="1465" y="16635"/>
                  </a:lnTo>
                  <a:lnTo>
                    <a:pt x="1402" y="16656"/>
                  </a:lnTo>
                  <a:lnTo>
                    <a:pt x="1318" y="16656"/>
                  </a:lnTo>
                  <a:lnTo>
                    <a:pt x="1277" y="16740"/>
                  </a:lnTo>
                  <a:lnTo>
                    <a:pt x="1256" y="16886"/>
                  </a:lnTo>
                  <a:lnTo>
                    <a:pt x="1193" y="16802"/>
                  </a:lnTo>
                  <a:lnTo>
                    <a:pt x="1193" y="16698"/>
                  </a:lnTo>
                  <a:lnTo>
                    <a:pt x="1151" y="16635"/>
                  </a:lnTo>
                  <a:lnTo>
                    <a:pt x="1005" y="16614"/>
                  </a:lnTo>
                  <a:lnTo>
                    <a:pt x="1005" y="16740"/>
                  </a:lnTo>
                  <a:lnTo>
                    <a:pt x="942" y="16823"/>
                  </a:lnTo>
                  <a:lnTo>
                    <a:pt x="795" y="16781"/>
                  </a:lnTo>
                  <a:lnTo>
                    <a:pt x="691" y="16781"/>
                  </a:lnTo>
                  <a:lnTo>
                    <a:pt x="691" y="16928"/>
                  </a:lnTo>
                  <a:lnTo>
                    <a:pt x="628" y="17053"/>
                  </a:lnTo>
                  <a:lnTo>
                    <a:pt x="481" y="17095"/>
                  </a:lnTo>
                  <a:lnTo>
                    <a:pt x="335" y="17242"/>
                  </a:lnTo>
                  <a:lnTo>
                    <a:pt x="335" y="17451"/>
                  </a:lnTo>
                  <a:lnTo>
                    <a:pt x="251" y="17451"/>
                  </a:lnTo>
                  <a:lnTo>
                    <a:pt x="105" y="17514"/>
                  </a:lnTo>
                  <a:lnTo>
                    <a:pt x="0" y="17556"/>
                  </a:lnTo>
                  <a:lnTo>
                    <a:pt x="105" y="17576"/>
                  </a:lnTo>
                  <a:lnTo>
                    <a:pt x="63" y="17744"/>
                  </a:lnTo>
                  <a:lnTo>
                    <a:pt x="21" y="17932"/>
                  </a:lnTo>
                  <a:lnTo>
                    <a:pt x="105" y="18037"/>
                  </a:lnTo>
                  <a:lnTo>
                    <a:pt x="209" y="18288"/>
                  </a:lnTo>
                  <a:lnTo>
                    <a:pt x="272" y="18288"/>
                  </a:lnTo>
                  <a:lnTo>
                    <a:pt x="440" y="18372"/>
                  </a:lnTo>
                  <a:lnTo>
                    <a:pt x="523" y="18497"/>
                  </a:lnTo>
                  <a:lnTo>
                    <a:pt x="565" y="18602"/>
                  </a:lnTo>
                  <a:lnTo>
                    <a:pt x="837" y="18769"/>
                  </a:lnTo>
                  <a:lnTo>
                    <a:pt x="900" y="18832"/>
                  </a:lnTo>
                  <a:lnTo>
                    <a:pt x="858" y="19020"/>
                  </a:lnTo>
                  <a:lnTo>
                    <a:pt x="753" y="19208"/>
                  </a:lnTo>
                  <a:lnTo>
                    <a:pt x="649" y="19460"/>
                  </a:lnTo>
                  <a:lnTo>
                    <a:pt x="774" y="19627"/>
                  </a:lnTo>
                  <a:lnTo>
                    <a:pt x="837" y="19773"/>
                  </a:lnTo>
                  <a:lnTo>
                    <a:pt x="1067" y="20234"/>
                  </a:lnTo>
                  <a:lnTo>
                    <a:pt x="1318" y="20820"/>
                  </a:lnTo>
                  <a:lnTo>
                    <a:pt x="1214" y="20861"/>
                  </a:lnTo>
                  <a:lnTo>
                    <a:pt x="1193" y="21217"/>
                  </a:lnTo>
                  <a:lnTo>
                    <a:pt x="1193" y="21322"/>
                  </a:lnTo>
                  <a:lnTo>
                    <a:pt x="1297" y="21343"/>
                  </a:lnTo>
                  <a:lnTo>
                    <a:pt x="1214" y="21447"/>
                  </a:lnTo>
                  <a:lnTo>
                    <a:pt x="1214" y="21636"/>
                  </a:lnTo>
                  <a:lnTo>
                    <a:pt x="1297" y="21740"/>
                  </a:lnTo>
                  <a:lnTo>
                    <a:pt x="1423" y="21761"/>
                  </a:lnTo>
                  <a:lnTo>
                    <a:pt x="1486" y="21866"/>
                  </a:lnTo>
                  <a:lnTo>
                    <a:pt x="1423" y="21929"/>
                  </a:lnTo>
                  <a:lnTo>
                    <a:pt x="1423" y="22138"/>
                  </a:lnTo>
                  <a:lnTo>
                    <a:pt x="1486" y="22263"/>
                  </a:lnTo>
                  <a:lnTo>
                    <a:pt x="1674" y="22389"/>
                  </a:lnTo>
                  <a:lnTo>
                    <a:pt x="1674" y="22577"/>
                  </a:lnTo>
                  <a:lnTo>
                    <a:pt x="1569" y="22745"/>
                  </a:lnTo>
                  <a:lnTo>
                    <a:pt x="1507" y="22912"/>
                  </a:lnTo>
                  <a:lnTo>
                    <a:pt x="1779" y="23289"/>
                  </a:lnTo>
                  <a:lnTo>
                    <a:pt x="1925" y="23330"/>
                  </a:lnTo>
                  <a:lnTo>
                    <a:pt x="2197" y="23623"/>
                  </a:lnTo>
                  <a:lnTo>
                    <a:pt x="2218" y="23812"/>
                  </a:lnTo>
                  <a:lnTo>
                    <a:pt x="2051" y="24230"/>
                  </a:lnTo>
                  <a:lnTo>
                    <a:pt x="1821" y="24628"/>
                  </a:lnTo>
                  <a:lnTo>
                    <a:pt x="1695" y="24900"/>
                  </a:lnTo>
                  <a:lnTo>
                    <a:pt x="1528" y="25151"/>
                  </a:lnTo>
                  <a:lnTo>
                    <a:pt x="1381" y="25402"/>
                  </a:lnTo>
                  <a:lnTo>
                    <a:pt x="1256" y="25486"/>
                  </a:lnTo>
                  <a:lnTo>
                    <a:pt x="984" y="25737"/>
                  </a:lnTo>
                  <a:lnTo>
                    <a:pt x="1005" y="25904"/>
                  </a:lnTo>
                  <a:cubicBezTo>
                    <a:pt x="1005" y="25883"/>
                    <a:pt x="1046" y="25883"/>
                    <a:pt x="1046" y="25883"/>
                  </a:cubicBezTo>
                  <a:cubicBezTo>
                    <a:pt x="1067" y="25883"/>
                    <a:pt x="1193" y="25799"/>
                    <a:pt x="1193" y="25799"/>
                  </a:cubicBezTo>
                  <a:lnTo>
                    <a:pt x="1318" y="25779"/>
                  </a:lnTo>
                  <a:lnTo>
                    <a:pt x="1256" y="25841"/>
                  </a:lnTo>
                  <a:lnTo>
                    <a:pt x="1297" y="25925"/>
                  </a:lnTo>
                  <a:lnTo>
                    <a:pt x="1297" y="26030"/>
                  </a:lnTo>
                  <a:lnTo>
                    <a:pt x="1172" y="25925"/>
                  </a:lnTo>
                  <a:lnTo>
                    <a:pt x="1151" y="26009"/>
                  </a:lnTo>
                  <a:lnTo>
                    <a:pt x="1277" y="26155"/>
                  </a:lnTo>
                  <a:lnTo>
                    <a:pt x="1402" y="26155"/>
                  </a:lnTo>
                  <a:lnTo>
                    <a:pt x="1486" y="26260"/>
                  </a:lnTo>
                  <a:lnTo>
                    <a:pt x="1611" y="26260"/>
                  </a:lnTo>
                  <a:lnTo>
                    <a:pt x="1674" y="26239"/>
                  </a:lnTo>
                  <a:lnTo>
                    <a:pt x="1779" y="26239"/>
                  </a:lnTo>
                  <a:lnTo>
                    <a:pt x="1883" y="26364"/>
                  </a:lnTo>
                  <a:lnTo>
                    <a:pt x="1800" y="26448"/>
                  </a:lnTo>
                  <a:lnTo>
                    <a:pt x="1611" y="26406"/>
                  </a:lnTo>
                  <a:lnTo>
                    <a:pt x="1528" y="26427"/>
                  </a:lnTo>
                  <a:lnTo>
                    <a:pt x="1507" y="26532"/>
                  </a:lnTo>
                  <a:lnTo>
                    <a:pt x="1381" y="26636"/>
                  </a:lnTo>
                  <a:lnTo>
                    <a:pt x="1277" y="26553"/>
                  </a:lnTo>
                  <a:lnTo>
                    <a:pt x="1214" y="26615"/>
                  </a:lnTo>
                  <a:lnTo>
                    <a:pt x="1214" y="26720"/>
                  </a:lnTo>
                  <a:lnTo>
                    <a:pt x="1109" y="26741"/>
                  </a:lnTo>
                  <a:lnTo>
                    <a:pt x="1067" y="26636"/>
                  </a:lnTo>
                  <a:lnTo>
                    <a:pt x="1005" y="26657"/>
                  </a:lnTo>
                  <a:lnTo>
                    <a:pt x="1005" y="26720"/>
                  </a:lnTo>
                  <a:lnTo>
                    <a:pt x="1067" y="26783"/>
                  </a:lnTo>
                  <a:lnTo>
                    <a:pt x="1046" y="26929"/>
                  </a:lnTo>
                  <a:lnTo>
                    <a:pt x="1088" y="26992"/>
                  </a:lnTo>
                  <a:lnTo>
                    <a:pt x="1088" y="27034"/>
                  </a:lnTo>
                  <a:lnTo>
                    <a:pt x="1067" y="27055"/>
                  </a:lnTo>
                  <a:lnTo>
                    <a:pt x="984" y="27159"/>
                  </a:lnTo>
                  <a:lnTo>
                    <a:pt x="942" y="27306"/>
                  </a:lnTo>
                  <a:lnTo>
                    <a:pt x="858" y="27369"/>
                  </a:lnTo>
                  <a:lnTo>
                    <a:pt x="795" y="27808"/>
                  </a:lnTo>
                  <a:lnTo>
                    <a:pt x="1067" y="28289"/>
                  </a:lnTo>
                  <a:lnTo>
                    <a:pt x="1067" y="28394"/>
                  </a:lnTo>
                  <a:lnTo>
                    <a:pt x="984" y="28457"/>
                  </a:lnTo>
                  <a:lnTo>
                    <a:pt x="1005" y="28561"/>
                  </a:lnTo>
                  <a:lnTo>
                    <a:pt x="942" y="28708"/>
                  </a:lnTo>
                  <a:lnTo>
                    <a:pt x="1046" y="28729"/>
                  </a:lnTo>
                  <a:lnTo>
                    <a:pt x="1067" y="28833"/>
                  </a:lnTo>
                  <a:lnTo>
                    <a:pt x="1046" y="28875"/>
                  </a:lnTo>
                  <a:lnTo>
                    <a:pt x="1088" y="28938"/>
                  </a:lnTo>
                  <a:lnTo>
                    <a:pt x="1109" y="29043"/>
                  </a:lnTo>
                  <a:lnTo>
                    <a:pt x="1088" y="29126"/>
                  </a:lnTo>
                  <a:lnTo>
                    <a:pt x="1172" y="29252"/>
                  </a:lnTo>
                  <a:lnTo>
                    <a:pt x="1193" y="29294"/>
                  </a:lnTo>
                  <a:lnTo>
                    <a:pt x="1256" y="29461"/>
                  </a:lnTo>
                  <a:lnTo>
                    <a:pt x="1318" y="29566"/>
                  </a:lnTo>
                  <a:lnTo>
                    <a:pt x="1360" y="29712"/>
                  </a:lnTo>
                  <a:lnTo>
                    <a:pt x="1402" y="29712"/>
                  </a:lnTo>
                  <a:lnTo>
                    <a:pt x="1507" y="29796"/>
                  </a:lnTo>
                  <a:lnTo>
                    <a:pt x="1632" y="29712"/>
                  </a:lnTo>
                  <a:lnTo>
                    <a:pt x="1737" y="29900"/>
                  </a:lnTo>
                  <a:lnTo>
                    <a:pt x="1883" y="29817"/>
                  </a:lnTo>
                  <a:lnTo>
                    <a:pt x="2009" y="29859"/>
                  </a:lnTo>
                  <a:lnTo>
                    <a:pt x="2113" y="30026"/>
                  </a:lnTo>
                  <a:lnTo>
                    <a:pt x="2260" y="29921"/>
                  </a:lnTo>
                  <a:lnTo>
                    <a:pt x="2427" y="29880"/>
                  </a:lnTo>
                  <a:lnTo>
                    <a:pt x="2511" y="29963"/>
                  </a:lnTo>
                  <a:lnTo>
                    <a:pt x="2574" y="29963"/>
                  </a:lnTo>
                  <a:lnTo>
                    <a:pt x="2846" y="30026"/>
                  </a:lnTo>
                  <a:lnTo>
                    <a:pt x="2867" y="30172"/>
                  </a:lnTo>
                  <a:lnTo>
                    <a:pt x="2825" y="30319"/>
                  </a:lnTo>
                  <a:lnTo>
                    <a:pt x="2930" y="30424"/>
                  </a:lnTo>
                  <a:lnTo>
                    <a:pt x="2930" y="30612"/>
                  </a:lnTo>
                  <a:lnTo>
                    <a:pt x="3055" y="30737"/>
                  </a:lnTo>
                  <a:lnTo>
                    <a:pt x="3139" y="30905"/>
                  </a:lnTo>
                  <a:lnTo>
                    <a:pt x="3285" y="31114"/>
                  </a:lnTo>
                  <a:lnTo>
                    <a:pt x="3390" y="31177"/>
                  </a:lnTo>
                  <a:lnTo>
                    <a:pt x="3453" y="31365"/>
                  </a:lnTo>
                  <a:lnTo>
                    <a:pt x="3620" y="31428"/>
                  </a:lnTo>
                  <a:lnTo>
                    <a:pt x="3829" y="31595"/>
                  </a:lnTo>
                  <a:lnTo>
                    <a:pt x="3871" y="31700"/>
                  </a:lnTo>
                  <a:lnTo>
                    <a:pt x="4018" y="31805"/>
                  </a:lnTo>
                  <a:lnTo>
                    <a:pt x="3934" y="31867"/>
                  </a:lnTo>
                  <a:lnTo>
                    <a:pt x="3829" y="32056"/>
                  </a:lnTo>
                  <a:lnTo>
                    <a:pt x="3557" y="32097"/>
                  </a:lnTo>
                  <a:lnTo>
                    <a:pt x="3411" y="31993"/>
                  </a:lnTo>
                  <a:lnTo>
                    <a:pt x="3369" y="32097"/>
                  </a:lnTo>
                  <a:lnTo>
                    <a:pt x="3369" y="32223"/>
                  </a:lnTo>
                  <a:lnTo>
                    <a:pt x="3474" y="32411"/>
                  </a:lnTo>
                  <a:lnTo>
                    <a:pt x="3453" y="32579"/>
                  </a:lnTo>
                  <a:lnTo>
                    <a:pt x="3578" y="32725"/>
                  </a:lnTo>
                  <a:lnTo>
                    <a:pt x="3578" y="32893"/>
                  </a:lnTo>
                  <a:lnTo>
                    <a:pt x="3683" y="32913"/>
                  </a:lnTo>
                  <a:lnTo>
                    <a:pt x="3808" y="32893"/>
                  </a:lnTo>
                  <a:lnTo>
                    <a:pt x="3808" y="32746"/>
                  </a:lnTo>
                  <a:lnTo>
                    <a:pt x="3892" y="32683"/>
                  </a:lnTo>
                  <a:lnTo>
                    <a:pt x="4185" y="32788"/>
                  </a:lnTo>
                  <a:lnTo>
                    <a:pt x="4457" y="32788"/>
                  </a:lnTo>
                  <a:lnTo>
                    <a:pt x="4624" y="32704"/>
                  </a:lnTo>
                  <a:lnTo>
                    <a:pt x="4750" y="32704"/>
                  </a:lnTo>
                  <a:lnTo>
                    <a:pt x="4834" y="32955"/>
                  </a:lnTo>
                  <a:lnTo>
                    <a:pt x="4959" y="33060"/>
                  </a:lnTo>
                  <a:lnTo>
                    <a:pt x="4875" y="33206"/>
                  </a:lnTo>
                  <a:lnTo>
                    <a:pt x="5043" y="33416"/>
                  </a:lnTo>
                  <a:lnTo>
                    <a:pt x="5357" y="33353"/>
                  </a:lnTo>
                  <a:lnTo>
                    <a:pt x="5461" y="33457"/>
                  </a:lnTo>
                  <a:lnTo>
                    <a:pt x="5482" y="33583"/>
                  </a:lnTo>
                  <a:lnTo>
                    <a:pt x="5587" y="33625"/>
                  </a:lnTo>
                  <a:lnTo>
                    <a:pt x="5587" y="33771"/>
                  </a:lnTo>
                  <a:lnTo>
                    <a:pt x="5650" y="33960"/>
                  </a:lnTo>
                  <a:lnTo>
                    <a:pt x="5901" y="34211"/>
                  </a:lnTo>
                  <a:lnTo>
                    <a:pt x="6005" y="34106"/>
                  </a:lnTo>
                  <a:lnTo>
                    <a:pt x="6173" y="34190"/>
                  </a:lnTo>
                  <a:lnTo>
                    <a:pt x="6298" y="34169"/>
                  </a:lnTo>
                  <a:lnTo>
                    <a:pt x="6424" y="34190"/>
                  </a:lnTo>
                  <a:lnTo>
                    <a:pt x="6612" y="34043"/>
                  </a:lnTo>
                  <a:lnTo>
                    <a:pt x="6696" y="34043"/>
                  </a:lnTo>
                  <a:lnTo>
                    <a:pt x="6821" y="34315"/>
                  </a:lnTo>
                  <a:lnTo>
                    <a:pt x="7010" y="34420"/>
                  </a:lnTo>
                  <a:lnTo>
                    <a:pt x="7051" y="34525"/>
                  </a:lnTo>
                  <a:lnTo>
                    <a:pt x="7135" y="34462"/>
                  </a:lnTo>
                  <a:lnTo>
                    <a:pt x="7344" y="34504"/>
                  </a:lnTo>
                  <a:lnTo>
                    <a:pt x="7491" y="34504"/>
                  </a:lnTo>
                  <a:lnTo>
                    <a:pt x="7595" y="34587"/>
                  </a:lnTo>
                  <a:lnTo>
                    <a:pt x="7742" y="34566"/>
                  </a:lnTo>
                  <a:lnTo>
                    <a:pt x="7888" y="34671"/>
                  </a:lnTo>
                  <a:lnTo>
                    <a:pt x="8077" y="34692"/>
                  </a:lnTo>
                  <a:lnTo>
                    <a:pt x="8160" y="34608"/>
                  </a:lnTo>
                  <a:lnTo>
                    <a:pt x="8202" y="34734"/>
                  </a:lnTo>
                  <a:lnTo>
                    <a:pt x="8286" y="34797"/>
                  </a:lnTo>
                  <a:lnTo>
                    <a:pt x="8286" y="34943"/>
                  </a:lnTo>
                  <a:lnTo>
                    <a:pt x="8181" y="35090"/>
                  </a:lnTo>
                  <a:lnTo>
                    <a:pt x="8056" y="35110"/>
                  </a:lnTo>
                  <a:lnTo>
                    <a:pt x="8014" y="35362"/>
                  </a:lnTo>
                  <a:lnTo>
                    <a:pt x="8181" y="35466"/>
                  </a:lnTo>
                  <a:lnTo>
                    <a:pt x="8202" y="35634"/>
                  </a:lnTo>
                  <a:lnTo>
                    <a:pt x="8119" y="35843"/>
                  </a:lnTo>
                  <a:lnTo>
                    <a:pt x="8160" y="35989"/>
                  </a:lnTo>
                  <a:lnTo>
                    <a:pt x="8056" y="36073"/>
                  </a:lnTo>
                  <a:lnTo>
                    <a:pt x="7763" y="36094"/>
                  </a:lnTo>
                  <a:lnTo>
                    <a:pt x="7637" y="36303"/>
                  </a:lnTo>
                  <a:lnTo>
                    <a:pt x="7554" y="36345"/>
                  </a:lnTo>
                  <a:lnTo>
                    <a:pt x="7533" y="36596"/>
                  </a:lnTo>
                  <a:lnTo>
                    <a:pt x="7554" y="36596"/>
                  </a:lnTo>
                  <a:lnTo>
                    <a:pt x="7658" y="36617"/>
                  </a:lnTo>
                  <a:lnTo>
                    <a:pt x="7784" y="36554"/>
                  </a:lnTo>
                  <a:lnTo>
                    <a:pt x="7951" y="36512"/>
                  </a:lnTo>
                  <a:lnTo>
                    <a:pt x="7972" y="36575"/>
                  </a:lnTo>
                  <a:lnTo>
                    <a:pt x="7951" y="36659"/>
                  </a:lnTo>
                  <a:lnTo>
                    <a:pt x="7637" y="36805"/>
                  </a:lnTo>
                  <a:lnTo>
                    <a:pt x="7491" y="36889"/>
                  </a:lnTo>
                  <a:lnTo>
                    <a:pt x="7554" y="36931"/>
                  </a:lnTo>
                  <a:lnTo>
                    <a:pt x="7637" y="36931"/>
                  </a:lnTo>
                  <a:lnTo>
                    <a:pt x="7554" y="37014"/>
                  </a:lnTo>
                  <a:lnTo>
                    <a:pt x="7428" y="36994"/>
                  </a:lnTo>
                  <a:lnTo>
                    <a:pt x="7240" y="37014"/>
                  </a:lnTo>
                  <a:lnTo>
                    <a:pt x="7323" y="37203"/>
                  </a:lnTo>
                  <a:lnTo>
                    <a:pt x="7386" y="37286"/>
                  </a:lnTo>
                  <a:lnTo>
                    <a:pt x="7449" y="37224"/>
                  </a:lnTo>
                  <a:lnTo>
                    <a:pt x="7470" y="37286"/>
                  </a:lnTo>
                  <a:lnTo>
                    <a:pt x="7575" y="37307"/>
                  </a:lnTo>
                  <a:lnTo>
                    <a:pt x="7575" y="37349"/>
                  </a:lnTo>
                  <a:lnTo>
                    <a:pt x="7491" y="37391"/>
                  </a:lnTo>
                  <a:lnTo>
                    <a:pt x="7449" y="37454"/>
                  </a:lnTo>
                  <a:lnTo>
                    <a:pt x="7365" y="37454"/>
                  </a:lnTo>
                  <a:lnTo>
                    <a:pt x="7323" y="37517"/>
                  </a:lnTo>
                  <a:lnTo>
                    <a:pt x="7323" y="37559"/>
                  </a:lnTo>
                  <a:lnTo>
                    <a:pt x="7177" y="37705"/>
                  </a:lnTo>
                  <a:lnTo>
                    <a:pt x="7177" y="37831"/>
                  </a:lnTo>
                  <a:lnTo>
                    <a:pt x="7240" y="37851"/>
                  </a:lnTo>
                  <a:lnTo>
                    <a:pt x="7219" y="38019"/>
                  </a:lnTo>
                  <a:lnTo>
                    <a:pt x="7114" y="37977"/>
                  </a:lnTo>
                  <a:lnTo>
                    <a:pt x="7072" y="38019"/>
                  </a:lnTo>
                  <a:lnTo>
                    <a:pt x="6968" y="37935"/>
                  </a:lnTo>
                  <a:lnTo>
                    <a:pt x="6842" y="37914"/>
                  </a:lnTo>
                  <a:lnTo>
                    <a:pt x="6842" y="37956"/>
                  </a:lnTo>
                  <a:lnTo>
                    <a:pt x="6905" y="38040"/>
                  </a:lnTo>
                  <a:lnTo>
                    <a:pt x="6821" y="38061"/>
                  </a:lnTo>
                  <a:lnTo>
                    <a:pt x="6738" y="38144"/>
                  </a:lnTo>
                  <a:lnTo>
                    <a:pt x="6863" y="38165"/>
                  </a:lnTo>
                  <a:lnTo>
                    <a:pt x="6947" y="38165"/>
                  </a:lnTo>
                  <a:lnTo>
                    <a:pt x="7114" y="38291"/>
                  </a:lnTo>
                  <a:lnTo>
                    <a:pt x="7114" y="38375"/>
                  </a:lnTo>
                  <a:lnTo>
                    <a:pt x="7240" y="38500"/>
                  </a:lnTo>
                  <a:lnTo>
                    <a:pt x="7449" y="38479"/>
                  </a:lnTo>
                  <a:lnTo>
                    <a:pt x="7679" y="38605"/>
                  </a:lnTo>
                  <a:lnTo>
                    <a:pt x="7847" y="38647"/>
                  </a:lnTo>
                  <a:lnTo>
                    <a:pt x="8202" y="38898"/>
                  </a:lnTo>
                  <a:lnTo>
                    <a:pt x="8286" y="39023"/>
                  </a:lnTo>
                  <a:lnTo>
                    <a:pt x="8391" y="39065"/>
                  </a:lnTo>
                  <a:lnTo>
                    <a:pt x="8412" y="39128"/>
                  </a:lnTo>
                  <a:lnTo>
                    <a:pt x="8516" y="39211"/>
                  </a:lnTo>
                  <a:lnTo>
                    <a:pt x="8600" y="39211"/>
                  </a:lnTo>
                  <a:lnTo>
                    <a:pt x="8621" y="39295"/>
                  </a:lnTo>
                  <a:lnTo>
                    <a:pt x="8725" y="39337"/>
                  </a:lnTo>
                  <a:lnTo>
                    <a:pt x="8788" y="39337"/>
                  </a:lnTo>
                  <a:lnTo>
                    <a:pt x="8893" y="39483"/>
                  </a:lnTo>
                  <a:lnTo>
                    <a:pt x="8997" y="39504"/>
                  </a:lnTo>
                  <a:lnTo>
                    <a:pt x="9039" y="39525"/>
                  </a:lnTo>
                  <a:lnTo>
                    <a:pt x="9102" y="39504"/>
                  </a:lnTo>
                  <a:lnTo>
                    <a:pt x="9248" y="39630"/>
                  </a:lnTo>
                  <a:lnTo>
                    <a:pt x="9248" y="39714"/>
                  </a:lnTo>
                  <a:lnTo>
                    <a:pt x="9374" y="39735"/>
                  </a:lnTo>
                  <a:lnTo>
                    <a:pt x="9520" y="39923"/>
                  </a:lnTo>
                  <a:lnTo>
                    <a:pt x="9583" y="40007"/>
                  </a:lnTo>
                  <a:lnTo>
                    <a:pt x="9625" y="40237"/>
                  </a:lnTo>
                  <a:lnTo>
                    <a:pt x="9730" y="40425"/>
                  </a:lnTo>
                  <a:lnTo>
                    <a:pt x="9688" y="40488"/>
                  </a:lnTo>
                  <a:lnTo>
                    <a:pt x="9730" y="40572"/>
                  </a:lnTo>
                  <a:cubicBezTo>
                    <a:pt x="9939" y="40572"/>
                    <a:pt x="10483" y="40572"/>
                    <a:pt x="10462" y="40446"/>
                  </a:cubicBezTo>
                  <a:lnTo>
                    <a:pt x="10420" y="40279"/>
                  </a:lnTo>
                  <a:lnTo>
                    <a:pt x="11090" y="40258"/>
                  </a:lnTo>
                  <a:cubicBezTo>
                    <a:pt x="11090" y="40258"/>
                    <a:pt x="11215" y="40383"/>
                    <a:pt x="11320" y="40383"/>
                  </a:cubicBezTo>
                  <a:cubicBezTo>
                    <a:pt x="11425" y="40383"/>
                    <a:pt x="11948" y="40153"/>
                    <a:pt x="11948" y="40153"/>
                  </a:cubicBezTo>
                  <a:cubicBezTo>
                    <a:pt x="11948" y="40153"/>
                    <a:pt x="12073" y="40174"/>
                    <a:pt x="12136" y="40279"/>
                  </a:cubicBezTo>
                  <a:cubicBezTo>
                    <a:pt x="12159" y="40337"/>
                    <a:pt x="12208" y="40350"/>
                    <a:pt x="12254" y="40350"/>
                  </a:cubicBezTo>
                  <a:cubicBezTo>
                    <a:pt x="12291" y="40350"/>
                    <a:pt x="12327" y="40341"/>
                    <a:pt x="12345" y="40341"/>
                  </a:cubicBezTo>
                  <a:lnTo>
                    <a:pt x="12345" y="40320"/>
                  </a:lnTo>
                  <a:lnTo>
                    <a:pt x="12492" y="40341"/>
                  </a:lnTo>
                  <a:lnTo>
                    <a:pt x="12764" y="40551"/>
                  </a:lnTo>
                  <a:lnTo>
                    <a:pt x="12826" y="40676"/>
                  </a:lnTo>
                  <a:lnTo>
                    <a:pt x="13098" y="40697"/>
                  </a:lnTo>
                  <a:lnTo>
                    <a:pt x="13140" y="40592"/>
                  </a:lnTo>
                  <a:lnTo>
                    <a:pt x="13308" y="40488"/>
                  </a:lnTo>
                  <a:lnTo>
                    <a:pt x="13496" y="40258"/>
                  </a:lnTo>
                  <a:lnTo>
                    <a:pt x="13433" y="40237"/>
                  </a:lnTo>
                  <a:lnTo>
                    <a:pt x="13119" y="39965"/>
                  </a:lnTo>
                  <a:lnTo>
                    <a:pt x="12910" y="39714"/>
                  </a:lnTo>
                  <a:lnTo>
                    <a:pt x="12889" y="39546"/>
                  </a:lnTo>
                  <a:lnTo>
                    <a:pt x="12805" y="39442"/>
                  </a:lnTo>
                  <a:lnTo>
                    <a:pt x="12805" y="39295"/>
                  </a:lnTo>
                  <a:lnTo>
                    <a:pt x="12785" y="39211"/>
                  </a:lnTo>
                  <a:lnTo>
                    <a:pt x="12764" y="39170"/>
                  </a:lnTo>
                  <a:lnTo>
                    <a:pt x="12680" y="39170"/>
                  </a:lnTo>
                  <a:lnTo>
                    <a:pt x="12680" y="39065"/>
                  </a:lnTo>
                  <a:lnTo>
                    <a:pt x="12722" y="39086"/>
                  </a:lnTo>
                  <a:lnTo>
                    <a:pt x="12764" y="38981"/>
                  </a:lnTo>
                  <a:lnTo>
                    <a:pt x="12805" y="38877"/>
                  </a:lnTo>
                  <a:lnTo>
                    <a:pt x="12722" y="38877"/>
                  </a:lnTo>
                  <a:lnTo>
                    <a:pt x="12680" y="38919"/>
                  </a:lnTo>
                  <a:lnTo>
                    <a:pt x="12554" y="38856"/>
                  </a:lnTo>
                  <a:lnTo>
                    <a:pt x="12554" y="38667"/>
                  </a:lnTo>
                  <a:lnTo>
                    <a:pt x="12450" y="38647"/>
                  </a:lnTo>
                  <a:lnTo>
                    <a:pt x="12366" y="38563"/>
                  </a:lnTo>
                  <a:lnTo>
                    <a:pt x="12282" y="38584"/>
                  </a:lnTo>
                  <a:lnTo>
                    <a:pt x="12178" y="38584"/>
                  </a:lnTo>
                  <a:lnTo>
                    <a:pt x="12136" y="38375"/>
                  </a:lnTo>
                  <a:lnTo>
                    <a:pt x="12157" y="38270"/>
                  </a:lnTo>
                  <a:lnTo>
                    <a:pt x="12199" y="38228"/>
                  </a:lnTo>
                  <a:lnTo>
                    <a:pt x="12199" y="38019"/>
                  </a:lnTo>
                  <a:lnTo>
                    <a:pt x="12261" y="37914"/>
                  </a:lnTo>
                  <a:lnTo>
                    <a:pt x="12282" y="37768"/>
                  </a:lnTo>
                  <a:lnTo>
                    <a:pt x="12345" y="37726"/>
                  </a:lnTo>
                  <a:lnTo>
                    <a:pt x="12366" y="37600"/>
                  </a:lnTo>
                  <a:lnTo>
                    <a:pt x="12408" y="37517"/>
                  </a:lnTo>
                  <a:lnTo>
                    <a:pt x="12408" y="37433"/>
                  </a:lnTo>
                  <a:lnTo>
                    <a:pt x="12471" y="37454"/>
                  </a:lnTo>
                  <a:lnTo>
                    <a:pt x="12513" y="37517"/>
                  </a:lnTo>
                  <a:lnTo>
                    <a:pt x="12575" y="37496"/>
                  </a:lnTo>
                  <a:lnTo>
                    <a:pt x="12596" y="37412"/>
                  </a:lnTo>
                  <a:lnTo>
                    <a:pt x="12659" y="37454"/>
                  </a:lnTo>
                  <a:lnTo>
                    <a:pt x="12701" y="37412"/>
                  </a:lnTo>
                  <a:lnTo>
                    <a:pt x="12785" y="37412"/>
                  </a:lnTo>
                  <a:lnTo>
                    <a:pt x="12868" y="37349"/>
                  </a:lnTo>
                  <a:lnTo>
                    <a:pt x="12826" y="37307"/>
                  </a:lnTo>
                  <a:lnTo>
                    <a:pt x="12764" y="37286"/>
                  </a:lnTo>
                  <a:lnTo>
                    <a:pt x="12805" y="37286"/>
                  </a:lnTo>
                  <a:cubicBezTo>
                    <a:pt x="12805" y="37286"/>
                    <a:pt x="12826" y="37307"/>
                    <a:pt x="12868" y="37307"/>
                  </a:cubicBezTo>
                  <a:cubicBezTo>
                    <a:pt x="12889" y="37307"/>
                    <a:pt x="12931" y="37286"/>
                    <a:pt x="12931" y="37286"/>
                  </a:cubicBezTo>
                  <a:lnTo>
                    <a:pt x="12994" y="37328"/>
                  </a:lnTo>
                  <a:lnTo>
                    <a:pt x="13036" y="37307"/>
                  </a:lnTo>
                  <a:lnTo>
                    <a:pt x="13015" y="37245"/>
                  </a:lnTo>
                  <a:lnTo>
                    <a:pt x="12847" y="37140"/>
                  </a:lnTo>
                  <a:lnTo>
                    <a:pt x="12931" y="37119"/>
                  </a:lnTo>
                  <a:lnTo>
                    <a:pt x="13036" y="37140"/>
                  </a:lnTo>
                  <a:lnTo>
                    <a:pt x="13098" y="37119"/>
                  </a:lnTo>
                  <a:lnTo>
                    <a:pt x="13161" y="37140"/>
                  </a:lnTo>
                  <a:lnTo>
                    <a:pt x="13161" y="37077"/>
                  </a:lnTo>
                  <a:lnTo>
                    <a:pt x="13119" y="37035"/>
                  </a:lnTo>
                  <a:lnTo>
                    <a:pt x="13161" y="37035"/>
                  </a:lnTo>
                  <a:lnTo>
                    <a:pt x="13161" y="36994"/>
                  </a:lnTo>
                  <a:lnTo>
                    <a:pt x="13119" y="36931"/>
                  </a:lnTo>
                  <a:lnTo>
                    <a:pt x="13203" y="36910"/>
                  </a:lnTo>
                  <a:lnTo>
                    <a:pt x="13203" y="36868"/>
                  </a:lnTo>
                  <a:lnTo>
                    <a:pt x="13203" y="36805"/>
                  </a:lnTo>
                  <a:lnTo>
                    <a:pt x="13057" y="36722"/>
                  </a:lnTo>
                  <a:lnTo>
                    <a:pt x="12910" y="36784"/>
                  </a:lnTo>
                  <a:lnTo>
                    <a:pt x="12701" y="36659"/>
                  </a:lnTo>
                  <a:lnTo>
                    <a:pt x="12701" y="36554"/>
                  </a:lnTo>
                  <a:lnTo>
                    <a:pt x="12910" y="36554"/>
                  </a:lnTo>
                  <a:lnTo>
                    <a:pt x="12680" y="36157"/>
                  </a:lnTo>
                  <a:lnTo>
                    <a:pt x="12408" y="35885"/>
                  </a:lnTo>
                  <a:lnTo>
                    <a:pt x="12052" y="35780"/>
                  </a:lnTo>
                  <a:lnTo>
                    <a:pt x="11989" y="35864"/>
                  </a:lnTo>
                  <a:lnTo>
                    <a:pt x="11822" y="35717"/>
                  </a:lnTo>
                  <a:lnTo>
                    <a:pt x="11843" y="35634"/>
                  </a:lnTo>
                  <a:lnTo>
                    <a:pt x="11738" y="35466"/>
                  </a:lnTo>
                  <a:lnTo>
                    <a:pt x="11508" y="35403"/>
                  </a:lnTo>
                  <a:lnTo>
                    <a:pt x="11571" y="35194"/>
                  </a:lnTo>
                  <a:lnTo>
                    <a:pt x="11634" y="34818"/>
                  </a:lnTo>
                  <a:lnTo>
                    <a:pt x="11550" y="34734"/>
                  </a:lnTo>
                  <a:lnTo>
                    <a:pt x="11529" y="34462"/>
                  </a:lnTo>
                  <a:lnTo>
                    <a:pt x="11634" y="34399"/>
                  </a:lnTo>
                  <a:lnTo>
                    <a:pt x="11780" y="34211"/>
                  </a:lnTo>
                  <a:lnTo>
                    <a:pt x="11780" y="34064"/>
                  </a:lnTo>
                  <a:lnTo>
                    <a:pt x="11864" y="33960"/>
                  </a:lnTo>
                  <a:lnTo>
                    <a:pt x="12178" y="34253"/>
                  </a:lnTo>
                  <a:lnTo>
                    <a:pt x="12199" y="34357"/>
                  </a:lnTo>
                  <a:lnTo>
                    <a:pt x="12387" y="34462"/>
                  </a:lnTo>
                  <a:lnTo>
                    <a:pt x="12575" y="34420"/>
                  </a:lnTo>
                  <a:lnTo>
                    <a:pt x="12554" y="34253"/>
                  </a:lnTo>
                  <a:lnTo>
                    <a:pt x="12617" y="34190"/>
                  </a:lnTo>
                  <a:lnTo>
                    <a:pt x="12492" y="33729"/>
                  </a:lnTo>
                  <a:lnTo>
                    <a:pt x="12680" y="33688"/>
                  </a:lnTo>
                  <a:lnTo>
                    <a:pt x="12868" y="33688"/>
                  </a:lnTo>
                  <a:lnTo>
                    <a:pt x="12868" y="33562"/>
                  </a:lnTo>
                  <a:lnTo>
                    <a:pt x="12785" y="33457"/>
                  </a:lnTo>
                  <a:lnTo>
                    <a:pt x="12805" y="33332"/>
                  </a:lnTo>
                  <a:lnTo>
                    <a:pt x="12994" y="33227"/>
                  </a:lnTo>
                  <a:lnTo>
                    <a:pt x="13077" y="33227"/>
                  </a:lnTo>
                  <a:lnTo>
                    <a:pt x="13119" y="33060"/>
                  </a:lnTo>
                  <a:lnTo>
                    <a:pt x="13203" y="32997"/>
                  </a:lnTo>
                  <a:lnTo>
                    <a:pt x="13329" y="33018"/>
                  </a:lnTo>
                  <a:lnTo>
                    <a:pt x="13349" y="32913"/>
                  </a:lnTo>
                  <a:lnTo>
                    <a:pt x="13329" y="32809"/>
                  </a:lnTo>
                  <a:lnTo>
                    <a:pt x="13349" y="32725"/>
                  </a:lnTo>
                  <a:lnTo>
                    <a:pt x="13538" y="32830"/>
                  </a:lnTo>
                  <a:lnTo>
                    <a:pt x="13663" y="32893"/>
                  </a:lnTo>
                  <a:lnTo>
                    <a:pt x="13642" y="32955"/>
                  </a:lnTo>
                  <a:lnTo>
                    <a:pt x="13559" y="33060"/>
                  </a:lnTo>
                  <a:lnTo>
                    <a:pt x="13621" y="33123"/>
                  </a:lnTo>
                  <a:lnTo>
                    <a:pt x="13726" y="33060"/>
                  </a:lnTo>
                  <a:lnTo>
                    <a:pt x="13747" y="32997"/>
                  </a:lnTo>
                  <a:lnTo>
                    <a:pt x="13831" y="32934"/>
                  </a:lnTo>
                  <a:lnTo>
                    <a:pt x="13831" y="33039"/>
                  </a:lnTo>
                  <a:lnTo>
                    <a:pt x="13914" y="32955"/>
                  </a:lnTo>
                  <a:lnTo>
                    <a:pt x="13935" y="32893"/>
                  </a:lnTo>
                  <a:lnTo>
                    <a:pt x="14040" y="32893"/>
                  </a:lnTo>
                  <a:lnTo>
                    <a:pt x="14165" y="32809"/>
                  </a:lnTo>
                  <a:lnTo>
                    <a:pt x="14270" y="32809"/>
                  </a:lnTo>
                  <a:lnTo>
                    <a:pt x="14312" y="32955"/>
                  </a:lnTo>
                  <a:lnTo>
                    <a:pt x="14458" y="33039"/>
                  </a:lnTo>
                  <a:lnTo>
                    <a:pt x="14668" y="32955"/>
                  </a:lnTo>
                  <a:lnTo>
                    <a:pt x="14772" y="32955"/>
                  </a:lnTo>
                  <a:lnTo>
                    <a:pt x="14814" y="33039"/>
                  </a:lnTo>
                  <a:lnTo>
                    <a:pt x="14898" y="33039"/>
                  </a:lnTo>
                  <a:lnTo>
                    <a:pt x="15002" y="33206"/>
                  </a:lnTo>
                  <a:lnTo>
                    <a:pt x="15128" y="33206"/>
                  </a:lnTo>
                  <a:lnTo>
                    <a:pt x="15233" y="33332"/>
                  </a:lnTo>
                  <a:lnTo>
                    <a:pt x="15400" y="33457"/>
                  </a:lnTo>
                  <a:lnTo>
                    <a:pt x="15463" y="33457"/>
                  </a:lnTo>
                  <a:lnTo>
                    <a:pt x="15526" y="33541"/>
                  </a:lnTo>
                  <a:lnTo>
                    <a:pt x="15526" y="33667"/>
                  </a:lnTo>
                  <a:lnTo>
                    <a:pt x="15609" y="33688"/>
                  </a:lnTo>
                  <a:lnTo>
                    <a:pt x="15672" y="33583"/>
                  </a:lnTo>
                  <a:lnTo>
                    <a:pt x="15672" y="33437"/>
                  </a:lnTo>
                  <a:lnTo>
                    <a:pt x="15777" y="33353"/>
                  </a:lnTo>
                  <a:lnTo>
                    <a:pt x="15860" y="33457"/>
                  </a:lnTo>
                  <a:lnTo>
                    <a:pt x="16070" y="33478"/>
                  </a:lnTo>
                  <a:lnTo>
                    <a:pt x="16153" y="33583"/>
                  </a:lnTo>
                  <a:lnTo>
                    <a:pt x="16258" y="33625"/>
                  </a:lnTo>
                  <a:lnTo>
                    <a:pt x="16383" y="33520"/>
                  </a:lnTo>
                  <a:lnTo>
                    <a:pt x="16383" y="33311"/>
                  </a:lnTo>
                  <a:lnTo>
                    <a:pt x="16509" y="33311"/>
                  </a:lnTo>
                  <a:lnTo>
                    <a:pt x="16509" y="33206"/>
                  </a:lnTo>
                  <a:lnTo>
                    <a:pt x="16614" y="33165"/>
                  </a:lnTo>
                  <a:lnTo>
                    <a:pt x="16697" y="33248"/>
                  </a:lnTo>
                  <a:lnTo>
                    <a:pt x="16760" y="33144"/>
                  </a:lnTo>
                  <a:lnTo>
                    <a:pt x="16886" y="33123"/>
                  </a:lnTo>
                  <a:lnTo>
                    <a:pt x="17032" y="33269"/>
                  </a:lnTo>
                  <a:lnTo>
                    <a:pt x="17074" y="33332"/>
                  </a:lnTo>
                  <a:lnTo>
                    <a:pt x="17220" y="33311"/>
                  </a:lnTo>
                  <a:lnTo>
                    <a:pt x="17199" y="33165"/>
                  </a:lnTo>
                  <a:lnTo>
                    <a:pt x="17283" y="33144"/>
                  </a:lnTo>
                  <a:lnTo>
                    <a:pt x="17409" y="33144"/>
                  </a:lnTo>
                  <a:lnTo>
                    <a:pt x="17451" y="33060"/>
                  </a:lnTo>
                  <a:lnTo>
                    <a:pt x="17597" y="33144"/>
                  </a:lnTo>
                  <a:lnTo>
                    <a:pt x="17660" y="33206"/>
                  </a:lnTo>
                  <a:lnTo>
                    <a:pt x="17639" y="33269"/>
                  </a:lnTo>
                  <a:lnTo>
                    <a:pt x="17555" y="33332"/>
                  </a:lnTo>
                  <a:lnTo>
                    <a:pt x="17660" y="33457"/>
                  </a:lnTo>
                  <a:lnTo>
                    <a:pt x="17764" y="33478"/>
                  </a:lnTo>
                  <a:lnTo>
                    <a:pt x="17827" y="33457"/>
                  </a:lnTo>
                  <a:lnTo>
                    <a:pt x="17911" y="33520"/>
                  </a:lnTo>
                  <a:lnTo>
                    <a:pt x="18078" y="33520"/>
                  </a:lnTo>
                  <a:lnTo>
                    <a:pt x="18287" y="33625"/>
                  </a:lnTo>
                  <a:lnTo>
                    <a:pt x="18434" y="33583"/>
                  </a:lnTo>
                  <a:lnTo>
                    <a:pt x="18476" y="33457"/>
                  </a:lnTo>
                  <a:lnTo>
                    <a:pt x="18476" y="33353"/>
                  </a:lnTo>
                  <a:lnTo>
                    <a:pt x="18539" y="33311"/>
                  </a:lnTo>
                  <a:lnTo>
                    <a:pt x="18706" y="33416"/>
                  </a:lnTo>
                  <a:lnTo>
                    <a:pt x="18873" y="33437"/>
                  </a:lnTo>
                  <a:lnTo>
                    <a:pt x="19062" y="33353"/>
                  </a:lnTo>
                  <a:lnTo>
                    <a:pt x="19103" y="33248"/>
                  </a:lnTo>
                  <a:lnTo>
                    <a:pt x="19083" y="32809"/>
                  </a:lnTo>
                  <a:lnTo>
                    <a:pt x="19020" y="32746"/>
                  </a:lnTo>
                  <a:lnTo>
                    <a:pt x="18852" y="32746"/>
                  </a:lnTo>
                  <a:lnTo>
                    <a:pt x="18748" y="32683"/>
                  </a:lnTo>
                  <a:lnTo>
                    <a:pt x="18706" y="32621"/>
                  </a:lnTo>
                  <a:lnTo>
                    <a:pt x="18580" y="32600"/>
                  </a:lnTo>
                  <a:lnTo>
                    <a:pt x="18497" y="32516"/>
                  </a:lnTo>
                  <a:lnTo>
                    <a:pt x="18371" y="32516"/>
                  </a:lnTo>
                  <a:lnTo>
                    <a:pt x="18371" y="32432"/>
                  </a:lnTo>
                  <a:lnTo>
                    <a:pt x="18350" y="32369"/>
                  </a:lnTo>
                  <a:lnTo>
                    <a:pt x="18371" y="32307"/>
                  </a:lnTo>
                  <a:lnTo>
                    <a:pt x="18476" y="32307"/>
                  </a:lnTo>
                  <a:lnTo>
                    <a:pt x="18497" y="32181"/>
                  </a:lnTo>
                  <a:lnTo>
                    <a:pt x="18580" y="32077"/>
                  </a:lnTo>
                  <a:lnTo>
                    <a:pt x="18559" y="31951"/>
                  </a:lnTo>
                  <a:lnTo>
                    <a:pt x="18476" y="31951"/>
                  </a:lnTo>
                  <a:lnTo>
                    <a:pt x="18476" y="31805"/>
                  </a:lnTo>
                  <a:lnTo>
                    <a:pt x="18601" y="31637"/>
                  </a:lnTo>
                  <a:lnTo>
                    <a:pt x="18748" y="31491"/>
                  </a:lnTo>
                  <a:lnTo>
                    <a:pt x="18978" y="31470"/>
                  </a:lnTo>
                  <a:lnTo>
                    <a:pt x="19083" y="31491"/>
                  </a:lnTo>
                  <a:lnTo>
                    <a:pt x="19166" y="31449"/>
                  </a:lnTo>
                  <a:lnTo>
                    <a:pt x="19166" y="31344"/>
                  </a:lnTo>
                  <a:lnTo>
                    <a:pt x="19062" y="31323"/>
                  </a:lnTo>
                  <a:lnTo>
                    <a:pt x="18978" y="31219"/>
                  </a:lnTo>
                  <a:lnTo>
                    <a:pt x="18873" y="31219"/>
                  </a:lnTo>
                  <a:lnTo>
                    <a:pt x="18790" y="31260"/>
                  </a:lnTo>
                  <a:lnTo>
                    <a:pt x="18685" y="31219"/>
                  </a:lnTo>
                  <a:lnTo>
                    <a:pt x="18539" y="31219"/>
                  </a:lnTo>
                  <a:lnTo>
                    <a:pt x="18539" y="31135"/>
                  </a:lnTo>
                  <a:lnTo>
                    <a:pt x="18580" y="31072"/>
                  </a:lnTo>
                  <a:lnTo>
                    <a:pt x="18748" y="31072"/>
                  </a:lnTo>
                  <a:lnTo>
                    <a:pt x="18685" y="30947"/>
                  </a:lnTo>
                  <a:lnTo>
                    <a:pt x="18539" y="30968"/>
                  </a:lnTo>
                  <a:lnTo>
                    <a:pt x="18434" y="30947"/>
                  </a:lnTo>
                  <a:lnTo>
                    <a:pt x="18476" y="30905"/>
                  </a:lnTo>
                  <a:lnTo>
                    <a:pt x="18434" y="30758"/>
                  </a:lnTo>
                  <a:lnTo>
                    <a:pt x="18476" y="30737"/>
                  </a:lnTo>
                  <a:lnTo>
                    <a:pt x="18601" y="30737"/>
                  </a:lnTo>
                  <a:lnTo>
                    <a:pt x="18664" y="30654"/>
                  </a:lnTo>
                  <a:lnTo>
                    <a:pt x="18748" y="30654"/>
                  </a:lnTo>
                  <a:lnTo>
                    <a:pt x="18769" y="30716"/>
                  </a:lnTo>
                  <a:lnTo>
                    <a:pt x="18894" y="30696"/>
                  </a:lnTo>
                  <a:lnTo>
                    <a:pt x="18999" y="30758"/>
                  </a:lnTo>
                  <a:lnTo>
                    <a:pt x="19062" y="30716"/>
                  </a:lnTo>
                  <a:lnTo>
                    <a:pt x="19062" y="30633"/>
                  </a:lnTo>
                  <a:lnTo>
                    <a:pt x="19166" y="30591"/>
                  </a:lnTo>
                  <a:lnTo>
                    <a:pt x="19271" y="30591"/>
                  </a:lnTo>
                  <a:lnTo>
                    <a:pt x="19334" y="30696"/>
                  </a:lnTo>
                  <a:lnTo>
                    <a:pt x="19396" y="30612"/>
                  </a:lnTo>
                  <a:lnTo>
                    <a:pt x="19396" y="30528"/>
                  </a:lnTo>
                  <a:lnTo>
                    <a:pt x="19606" y="30486"/>
                  </a:lnTo>
                  <a:lnTo>
                    <a:pt x="19731" y="30486"/>
                  </a:lnTo>
                  <a:lnTo>
                    <a:pt x="19899" y="30403"/>
                  </a:lnTo>
                  <a:lnTo>
                    <a:pt x="20045" y="30403"/>
                  </a:lnTo>
                  <a:lnTo>
                    <a:pt x="20066" y="30340"/>
                  </a:lnTo>
                  <a:lnTo>
                    <a:pt x="20233" y="30235"/>
                  </a:lnTo>
                  <a:lnTo>
                    <a:pt x="20359" y="30235"/>
                  </a:lnTo>
                  <a:lnTo>
                    <a:pt x="20443" y="30193"/>
                  </a:lnTo>
                  <a:lnTo>
                    <a:pt x="20526" y="30193"/>
                  </a:lnTo>
                  <a:lnTo>
                    <a:pt x="20589" y="30214"/>
                  </a:lnTo>
                  <a:lnTo>
                    <a:pt x="20652" y="30172"/>
                  </a:lnTo>
                  <a:lnTo>
                    <a:pt x="20652" y="30026"/>
                  </a:lnTo>
                  <a:lnTo>
                    <a:pt x="20736" y="29984"/>
                  </a:lnTo>
                  <a:lnTo>
                    <a:pt x="20861" y="29984"/>
                  </a:lnTo>
                  <a:lnTo>
                    <a:pt x="20882" y="29900"/>
                  </a:lnTo>
                  <a:lnTo>
                    <a:pt x="20966" y="29859"/>
                  </a:lnTo>
                  <a:lnTo>
                    <a:pt x="21008" y="29900"/>
                  </a:lnTo>
                  <a:lnTo>
                    <a:pt x="21091" y="29921"/>
                  </a:lnTo>
                  <a:lnTo>
                    <a:pt x="21196" y="29880"/>
                  </a:lnTo>
                  <a:lnTo>
                    <a:pt x="21321" y="29817"/>
                  </a:lnTo>
                  <a:lnTo>
                    <a:pt x="21572" y="29670"/>
                  </a:lnTo>
                  <a:lnTo>
                    <a:pt x="21614" y="29670"/>
                  </a:lnTo>
                  <a:lnTo>
                    <a:pt x="21677" y="29649"/>
                  </a:lnTo>
                  <a:lnTo>
                    <a:pt x="21803" y="29608"/>
                  </a:lnTo>
                  <a:lnTo>
                    <a:pt x="21886" y="29503"/>
                  </a:lnTo>
                  <a:lnTo>
                    <a:pt x="21949" y="29545"/>
                  </a:lnTo>
                  <a:lnTo>
                    <a:pt x="22116" y="29503"/>
                  </a:lnTo>
                  <a:lnTo>
                    <a:pt x="22116" y="29440"/>
                  </a:lnTo>
                  <a:lnTo>
                    <a:pt x="22054" y="29356"/>
                  </a:lnTo>
                  <a:lnTo>
                    <a:pt x="22116" y="29336"/>
                  </a:lnTo>
                  <a:lnTo>
                    <a:pt x="22284" y="29336"/>
                  </a:lnTo>
                  <a:lnTo>
                    <a:pt x="22305" y="29231"/>
                  </a:lnTo>
                  <a:lnTo>
                    <a:pt x="22409" y="29168"/>
                  </a:lnTo>
                  <a:lnTo>
                    <a:pt x="22472" y="29168"/>
                  </a:lnTo>
                  <a:lnTo>
                    <a:pt x="22556" y="29147"/>
                  </a:lnTo>
                  <a:lnTo>
                    <a:pt x="22681" y="29189"/>
                  </a:lnTo>
                  <a:lnTo>
                    <a:pt x="22849" y="29168"/>
                  </a:lnTo>
                  <a:lnTo>
                    <a:pt x="22974" y="29273"/>
                  </a:lnTo>
                  <a:lnTo>
                    <a:pt x="23100" y="29273"/>
                  </a:lnTo>
                  <a:lnTo>
                    <a:pt x="23246" y="29210"/>
                  </a:lnTo>
                  <a:lnTo>
                    <a:pt x="23372" y="29210"/>
                  </a:lnTo>
                  <a:lnTo>
                    <a:pt x="23414" y="29356"/>
                  </a:lnTo>
                  <a:lnTo>
                    <a:pt x="23477" y="29377"/>
                  </a:lnTo>
                  <a:lnTo>
                    <a:pt x="23539" y="29503"/>
                  </a:lnTo>
                  <a:lnTo>
                    <a:pt x="23602" y="29608"/>
                  </a:lnTo>
                  <a:lnTo>
                    <a:pt x="23686" y="29670"/>
                  </a:lnTo>
                  <a:lnTo>
                    <a:pt x="23686" y="29712"/>
                  </a:lnTo>
                  <a:lnTo>
                    <a:pt x="23665" y="29817"/>
                  </a:lnTo>
                  <a:lnTo>
                    <a:pt x="23686" y="29921"/>
                  </a:lnTo>
                  <a:lnTo>
                    <a:pt x="23686" y="29984"/>
                  </a:lnTo>
                  <a:lnTo>
                    <a:pt x="23602" y="30005"/>
                  </a:lnTo>
                  <a:lnTo>
                    <a:pt x="23665" y="30110"/>
                  </a:lnTo>
                  <a:lnTo>
                    <a:pt x="23749" y="30152"/>
                  </a:lnTo>
                  <a:lnTo>
                    <a:pt x="23874" y="30089"/>
                  </a:lnTo>
                  <a:lnTo>
                    <a:pt x="23937" y="30152"/>
                  </a:lnTo>
                  <a:lnTo>
                    <a:pt x="24000" y="30131"/>
                  </a:lnTo>
                  <a:lnTo>
                    <a:pt x="24021" y="30026"/>
                  </a:lnTo>
                  <a:lnTo>
                    <a:pt x="24104" y="30005"/>
                  </a:lnTo>
                  <a:lnTo>
                    <a:pt x="24125" y="30110"/>
                  </a:lnTo>
                  <a:lnTo>
                    <a:pt x="24209" y="30110"/>
                  </a:lnTo>
                  <a:lnTo>
                    <a:pt x="24230" y="30026"/>
                  </a:lnTo>
                  <a:lnTo>
                    <a:pt x="24188" y="29921"/>
                  </a:lnTo>
                  <a:lnTo>
                    <a:pt x="24209" y="29900"/>
                  </a:lnTo>
                  <a:lnTo>
                    <a:pt x="24418" y="30026"/>
                  </a:lnTo>
                  <a:lnTo>
                    <a:pt x="24439" y="30214"/>
                  </a:lnTo>
                  <a:lnTo>
                    <a:pt x="24523" y="30340"/>
                  </a:lnTo>
                  <a:lnTo>
                    <a:pt x="24606" y="30340"/>
                  </a:lnTo>
                  <a:lnTo>
                    <a:pt x="24669" y="30256"/>
                  </a:lnTo>
                  <a:lnTo>
                    <a:pt x="24627" y="30235"/>
                  </a:lnTo>
                  <a:lnTo>
                    <a:pt x="24606" y="30193"/>
                  </a:lnTo>
                  <a:lnTo>
                    <a:pt x="24732" y="30152"/>
                  </a:lnTo>
                  <a:lnTo>
                    <a:pt x="24941" y="30256"/>
                  </a:lnTo>
                  <a:lnTo>
                    <a:pt x="25025" y="30256"/>
                  </a:lnTo>
                  <a:lnTo>
                    <a:pt x="25088" y="30193"/>
                  </a:lnTo>
                  <a:lnTo>
                    <a:pt x="25150" y="30214"/>
                  </a:lnTo>
                  <a:lnTo>
                    <a:pt x="25088" y="30319"/>
                  </a:lnTo>
                  <a:lnTo>
                    <a:pt x="25025" y="30361"/>
                  </a:lnTo>
                  <a:lnTo>
                    <a:pt x="25025" y="30528"/>
                  </a:lnTo>
                  <a:lnTo>
                    <a:pt x="25088" y="30633"/>
                  </a:lnTo>
                  <a:lnTo>
                    <a:pt x="25171" y="30633"/>
                  </a:lnTo>
                  <a:lnTo>
                    <a:pt x="25255" y="30549"/>
                  </a:lnTo>
                  <a:lnTo>
                    <a:pt x="25381" y="30528"/>
                  </a:lnTo>
                  <a:lnTo>
                    <a:pt x="25611" y="30570"/>
                  </a:lnTo>
                  <a:lnTo>
                    <a:pt x="25673" y="30612"/>
                  </a:lnTo>
                  <a:lnTo>
                    <a:pt x="25757" y="30549"/>
                  </a:lnTo>
                  <a:lnTo>
                    <a:pt x="25715" y="30424"/>
                  </a:lnTo>
                  <a:lnTo>
                    <a:pt x="25820" y="30361"/>
                  </a:lnTo>
                  <a:lnTo>
                    <a:pt x="25987" y="30340"/>
                  </a:lnTo>
                  <a:lnTo>
                    <a:pt x="26092" y="30256"/>
                  </a:lnTo>
                  <a:lnTo>
                    <a:pt x="26134" y="30152"/>
                  </a:lnTo>
                  <a:lnTo>
                    <a:pt x="26217" y="30089"/>
                  </a:lnTo>
                  <a:lnTo>
                    <a:pt x="26217" y="30005"/>
                  </a:lnTo>
                  <a:lnTo>
                    <a:pt x="26343" y="29880"/>
                  </a:lnTo>
                  <a:lnTo>
                    <a:pt x="26448" y="29838"/>
                  </a:lnTo>
                  <a:lnTo>
                    <a:pt x="26531" y="29733"/>
                  </a:lnTo>
                  <a:lnTo>
                    <a:pt x="26657" y="29712"/>
                  </a:lnTo>
                  <a:lnTo>
                    <a:pt x="26824" y="29670"/>
                  </a:lnTo>
                  <a:lnTo>
                    <a:pt x="26866" y="29712"/>
                  </a:lnTo>
                  <a:lnTo>
                    <a:pt x="26866" y="29817"/>
                  </a:lnTo>
                  <a:lnTo>
                    <a:pt x="27138" y="29900"/>
                  </a:lnTo>
                  <a:lnTo>
                    <a:pt x="27054" y="29921"/>
                  </a:lnTo>
                  <a:lnTo>
                    <a:pt x="27117" y="30005"/>
                  </a:lnTo>
                  <a:lnTo>
                    <a:pt x="28163" y="30800"/>
                  </a:lnTo>
                  <a:lnTo>
                    <a:pt x="29565" y="32579"/>
                  </a:lnTo>
                  <a:lnTo>
                    <a:pt x="29712" y="32537"/>
                  </a:lnTo>
                  <a:lnTo>
                    <a:pt x="29816" y="32495"/>
                  </a:lnTo>
                  <a:lnTo>
                    <a:pt x="29837" y="32411"/>
                  </a:lnTo>
                  <a:lnTo>
                    <a:pt x="29816" y="32390"/>
                  </a:lnTo>
                  <a:lnTo>
                    <a:pt x="29816" y="32265"/>
                  </a:lnTo>
                  <a:lnTo>
                    <a:pt x="29879" y="32202"/>
                  </a:lnTo>
                  <a:lnTo>
                    <a:pt x="30047" y="32286"/>
                  </a:lnTo>
                  <a:lnTo>
                    <a:pt x="30026" y="32369"/>
                  </a:lnTo>
                  <a:lnTo>
                    <a:pt x="30026" y="32432"/>
                  </a:lnTo>
                  <a:lnTo>
                    <a:pt x="30151" y="32474"/>
                  </a:lnTo>
                  <a:lnTo>
                    <a:pt x="30214" y="32537"/>
                  </a:lnTo>
                  <a:lnTo>
                    <a:pt x="30319" y="32537"/>
                  </a:lnTo>
                  <a:lnTo>
                    <a:pt x="30402" y="32495"/>
                  </a:lnTo>
                  <a:lnTo>
                    <a:pt x="30507" y="32474"/>
                  </a:lnTo>
                  <a:lnTo>
                    <a:pt x="30674" y="32537"/>
                  </a:lnTo>
                  <a:lnTo>
                    <a:pt x="30800" y="32495"/>
                  </a:lnTo>
                  <a:lnTo>
                    <a:pt x="30904" y="32516"/>
                  </a:lnTo>
                  <a:lnTo>
                    <a:pt x="31009" y="32474"/>
                  </a:lnTo>
                  <a:lnTo>
                    <a:pt x="31030" y="32411"/>
                  </a:lnTo>
                  <a:lnTo>
                    <a:pt x="31009" y="32369"/>
                  </a:lnTo>
                  <a:lnTo>
                    <a:pt x="31030" y="32307"/>
                  </a:lnTo>
                  <a:lnTo>
                    <a:pt x="31218" y="32286"/>
                  </a:lnTo>
                  <a:lnTo>
                    <a:pt x="31427" y="32286"/>
                  </a:lnTo>
                  <a:lnTo>
                    <a:pt x="31616" y="32328"/>
                  </a:lnTo>
                  <a:lnTo>
                    <a:pt x="31783" y="32474"/>
                  </a:lnTo>
                  <a:lnTo>
                    <a:pt x="31888" y="32621"/>
                  </a:lnTo>
                  <a:lnTo>
                    <a:pt x="31951" y="32746"/>
                  </a:lnTo>
                  <a:lnTo>
                    <a:pt x="32013" y="32746"/>
                  </a:lnTo>
                  <a:lnTo>
                    <a:pt x="32139" y="32788"/>
                  </a:lnTo>
                  <a:lnTo>
                    <a:pt x="32264" y="32851"/>
                  </a:lnTo>
                  <a:lnTo>
                    <a:pt x="32327" y="32851"/>
                  </a:lnTo>
                  <a:lnTo>
                    <a:pt x="32390" y="32913"/>
                  </a:lnTo>
                  <a:lnTo>
                    <a:pt x="32390" y="32997"/>
                  </a:lnTo>
                  <a:lnTo>
                    <a:pt x="32369" y="33039"/>
                  </a:lnTo>
                  <a:lnTo>
                    <a:pt x="32369" y="33144"/>
                  </a:lnTo>
                  <a:lnTo>
                    <a:pt x="32390" y="33227"/>
                  </a:lnTo>
                  <a:lnTo>
                    <a:pt x="32453" y="33269"/>
                  </a:lnTo>
                  <a:lnTo>
                    <a:pt x="32474" y="33311"/>
                  </a:lnTo>
                  <a:lnTo>
                    <a:pt x="32536" y="33311"/>
                  </a:lnTo>
                  <a:lnTo>
                    <a:pt x="32641" y="33353"/>
                  </a:lnTo>
                  <a:lnTo>
                    <a:pt x="32704" y="33416"/>
                  </a:lnTo>
                  <a:lnTo>
                    <a:pt x="32746" y="33353"/>
                  </a:lnTo>
                  <a:lnTo>
                    <a:pt x="32850" y="33311"/>
                  </a:lnTo>
                  <a:lnTo>
                    <a:pt x="33101" y="33269"/>
                  </a:lnTo>
                  <a:lnTo>
                    <a:pt x="33227" y="33248"/>
                  </a:lnTo>
                  <a:lnTo>
                    <a:pt x="33290" y="33144"/>
                  </a:lnTo>
                  <a:lnTo>
                    <a:pt x="33394" y="33102"/>
                  </a:lnTo>
                  <a:lnTo>
                    <a:pt x="33436" y="33123"/>
                  </a:lnTo>
                  <a:lnTo>
                    <a:pt x="33394" y="33248"/>
                  </a:lnTo>
                  <a:lnTo>
                    <a:pt x="33415" y="33353"/>
                  </a:lnTo>
                  <a:lnTo>
                    <a:pt x="33499" y="33374"/>
                  </a:lnTo>
                  <a:lnTo>
                    <a:pt x="33624" y="33478"/>
                  </a:lnTo>
                  <a:lnTo>
                    <a:pt x="33792" y="33541"/>
                  </a:lnTo>
                  <a:lnTo>
                    <a:pt x="33813" y="33562"/>
                  </a:lnTo>
                  <a:lnTo>
                    <a:pt x="33896" y="33562"/>
                  </a:lnTo>
                  <a:lnTo>
                    <a:pt x="34001" y="33625"/>
                  </a:lnTo>
                  <a:lnTo>
                    <a:pt x="34043" y="33625"/>
                  </a:lnTo>
                  <a:lnTo>
                    <a:pt x="34043" y="33583"/>
                  </a:lnTo>
                  <a:lnTo>
                    <a:pt x="34127" y="33374"/>
                  </a:lnTo>
                  <a:lnTo>
                    <a:pt x="34231" y="33332"/>
                  </a:lnTo>
                  <a:lnTo>
                    <a:pt x="34482" y="33332"/>
                  </a:lnTo>
                  <a:lnTo>
                    <a:pt x="34524" y="33269"/>
                  </a:lnTo>
                  <a:lnTo>
                    <a:pt x="34629" y="33165"/>
                  </a:lnTo>
                  <a:lnTo>
                    <a:pt x="34796" y="33102"/>
                  </a:lnTo>
                  <a:lnTo>
                    <a:pt x="34796" y="32997"/>
                  </a:lnTo>
                  <a:lnTo>
                    <a:pt x="34859" y="32893"/>
                  </a:lnTo>
                  <a:lnTo>
                    <a:pt x="35005" y="32809"/>
                  </a:lnTo>
                  <a:lnTo>
                    <a:pt x="35005" y="32725"/>
                  </a:lnTo>
                  <a:lnTo>
                    <a:pt x="35110" y="32621"/>
                  </a:lnTo>
                  <a:lnTo>
                    <a:pt x="35215" y="32600"/>
                  </a:lnTo>
                  <a:lnTo>
                    <a:pt x="35298" y="32495"/>
                  </a:lnTo>
                  <a:lnTo>
                    <a:pt x="35361" y="32432"/>
                  </a:lnTo>
                  <a:lnTo>
                    <a:pt x="35298" y="32390"/>
                  </a:lnTo>
                  <a:lnTo>
                    <a:pt x="35298" y="32307"/>
                  </a:lnTo>
                  <a:lnTo>
                    <a:pt x="35319" y="32265"/>
                  </a:lnTo>
                  <a:lnTo>
                    <a:pt x="35508" y="32307"/>
                  </a:lnTo>
                  <a:lnTo>
                    <a:pt x="35591" y="32265"/>
                  </a:lnTo>
                  <a:lnTo>
                    <a:pt x="35633" y="32097"/>
                  </a:lnTo>
                  <a:lnTo>
                    <a:pt x="35717" y="32077"/>
                  </a:lnTo>
                  <a:lnTo>
                    <a:pt x="35926" y="32056"/>
                  </a:lnTo>
                  <a:lnTo>
                    <a:pt x="36031" y="32014"/>
                  </a:lnTo>
                  <a:lnTo>
                    <a:pt x="36261" y="32014"/>
                  </a:lnTo>
                  <a:lnTo>
                    <a:pt x="36345" y="31972"/>
                  </a:lnTo>
                  <a:lnTo>
                    <a:pt x="36365" y="31972"/>
                  </a:lnTo>
                  <a:lnTo>
                    <a:pt x="36449" y="32077"/>
                  </a:lnTo>
                  <a:lnTo>
                    <a:pt x="36449" y="32160"/>
                  </a:lnTo>
                  <a:lnTo>
                    <a:pt x="36533" y="32223"/>
                  </a:lnTo>
                  <a:lnTo>
                    <a:pt x="36658" y="32223"/>
                  </a:lnTo>
                  <a:lnTo>
                    <a:pt x="36700" y="32202"/>
                  </a:lnTo>
                  <a:lnTo>
                    <a:pt x="36805" y="32202"/>
                  </a:lnTo>
                  <a:lnTo>
                    <a:pt x="36889" y="32160"/>
                  </a:lnTo>
                  <a:lnTo>
                    <a:pt x="37077" y="32160"/>
                  </a:lnTo>
                  <a:lnTo>
                    <a:pt x="37098" y="32223"/>
                  </a:lnTo>
                  <a:lnTo>
                    <a:pt x="37119" y="32328"/>
                  </a:lnTo>
                  <a:lnTo>
                    <a:pt x="37161" y="32411"/>
                  </a:lnTo>
                  <a:lnTo>
                    <a:pt x="37453" y="32579"/>
                  </a:lnTo>
                  <a:lnTo>
                    <a:pt x="37537" y="32641"/>
                  </a:lnTo>
                  <a:lnTo>
                    <a:pt x="37746" y="32746"/>
                  </a:lnTo>
                  <a:lnTo>
                    <a:pt x="37830" y="32704"/>
                  </a:lnTo>
                  <a:lnTo>
                    <a:pt x="37935" y="32641"/>
                  </a:lnTo>
                  <a:lnTo>
                    <a:pt x="38060" y="32579"/>
                  </a:lnTo>
                  <a:lnTo>
                    <a:pt x="38165" y="32579"/>
                  </a:lnTo>
                  <a:lnTo>
                    <a:pt x="38269" y="32600"/>
                  </a:lnTo>
                  <a:lnTo>
                    <a:pt x="38353" y="32641"/>
                  </a:lnTo>
                  <a:lnTo>
                    <a:pt x="38437" y="32621"/>
                  </a:lnTo>
                  <a:lnTo>
                    <a:pt x="38688" y="32621"/>
                  </a:lnTo>
                  <a:lnTo>
                    <a:pt x="38793" y="32683"/>
                  </a:lnTo>
                  <a:lnTo>
                    <a:pt x="38897" y="32683"/>
                  </a:lnTo>
                  <a:lnTo>
                    <a:pt x="38939" y="32641"/>
                  </a:lnTo>
                  <a:lnTo>
                    <a:pt x="39044" y="32683"/>
                  </a:lnTo>
                  <a:lnTo>
                    <a:pt x="39211" y="32641"/>
                  </a:lnTo>
                  <a:lnTo>
                    <a:pt x="39316" y="32474"/>
                  </a:lnTo>
                  <a:lnTo>
                    <a:pt x="39274" y="32390"/>
                  </a:lnTo>
                  <a:lnTo>
                    <a:pt x="39169" y="32307"/>
                  </a:lnTo>
                  <a:lnTo>
                    <a:pt x="39169" y="32118"/>
                  </a:lnTo>
                  <a:lnTo>
                    <a:pt x="39190" y="31951"/>
                  </a:lnTo>
                  <a:lnTo>
                    <a:pt x="39169" y="31867"/>
                  </a:lnTo>
                  <a:lnTo>
                    <a:pt x="39065" y="31846"/>
                  </a:lnTo>
                  <a:lnTo>
                    <a:pt x="39002" y="31763"/>
                  </a:lnTo>
                  <a:lnTo>
                    <a:pt x="38834" y="31700"/>
                  </a:lnTo>
                  <a:lnTo>
                    <a:pt x="38772" y="31574"/>
                  </a:lnTo>
                  <a:lnTo>
                    <a:pt x="38772" y="31281"/>
                  </a:lnTo>
                  <a:lnTo>
                    <a:pt x="38876" y="31156"/>
                  </a:lnTo>
                  <a:lnTo>
                    <a:pt x="38876" y="31072"/>
                  </a:lnTo>
                  <a:lnTo>
                    <a:pt x="38939" y="30968"/>
                  </a:lnTo>
                  <a:lnTo>
                    <a:pt x="39044" y="30947"/>
                  </a:lnTo>
                  <a:lnTo>
                    <a:pt x="39086" y="30968"/>
                  </a:lnTo>
                  <a:lnTo>
                    <a:pt x="39148" y="30863"/>
                  </a:lnTo>
                  <a:lnTo>
                    <a:pt x="39106" y="30758"/>
                  </a:lnTo>
                  <a:lnTo>
                    <a:pt x="39148" y="30696"/>
                  </a:lnTo>
                  <a:lnTo>
                    <a:pt x="39211" y="30633"/>
                  </a:lnTo>
                  <a:lnTo>
                    <a:pt x="39316" y="30633"/>
                  </a:lnTo>
                  <a:lnTo>
                    <a:pt x="39399" y="30696"/>
                  </a:lnTo>
                  <a:lnTo>
                    <a:pt x="39567" y="30737"/>
                  </a:lnTo>
                  <a:lnTo>
                    <a:pt x="39713" y="30821"/>
                  </a:lnTo>
                  <a:lnTo>
                    <a:pt x="39734" y="30863"/>
                  </a:lnTo>
                  <a:lnTo>
                    <a:pt x="39881" y="30926"/>
                  </a:lnTo>
                  <a:lnTo>
                    <a:pt x="40236" y="30926"/>
                  </a:lnTo>
                  <a:lnTo>
                    <a:pt x="40320" y="30968"/>
                  </a:lnTo>
                  <a:lnTo>
                    <a:pt x="40362" y="31030"/>
                  </a:lnTo>
                  <a:lnTo>
                    <a:pt x="40529" y="31051"/>
                  </a:lnTo>
                  <a:lnTo>
                    <a:pt x="40613" y="31114"/>
                  </a:lnTo>
                  <a:lnTo>
                    <a:pt x="40718" y="31135"/>
                  </a:lnTo>
                  <a:lnTo>
                    <a:pt x="40948" y="31135"/>
                  </a:lnTo>
                  <a:lnTo>
                    <a:pt x="41031" y="31156"/>
                  </a:lnTo>
                  <a:lnTo>
                    <a:pt x="41073" y="31240"/>
                  </a:lnTo>
                  <a:lnTo>
                    <a:pt x="41073" y="31323"/>
                  </a:lnTo>
                  <a:lnTo>
                    <a:pt x="41136" y="31386"/>
                  </a:lnTo>
                  <a:lnTo>
                    <a:pt x="41136" y="31470"/>
                  </a:lnTo>
                  <a:lnTo>
                    <a:pt x="41178" y="31533"/>
                  </a:lnTo>
                  <a:lnTo>
                    <a:pt x="41241" y="31658"/>
                  </a:lnTo>
                  <a:lnTo>
                    <a:pt x="41241" y="31763"/>
                  </a:lnTo>
                  <a:lnTo>
                    <a:pt x="41303" y="31805"/>
                  </a:lnTo>
                  <a:lnTo>
                    <a:pt x="41387" y="31805"/>
                  </a:lnTo>
                  <a:lnTo>
                    <a:pt x="41492" y="31909"/>
                  </a:lnTo>
                  <a:lnTo>
                    <a:pt x="41513" y="31972"/>
                  </a:lnTo>
                  <a:lnTo>
                    <a:pt x="41680" y="32014"/>
                  </a:lnTo>
                  <a:lnTo>
                    <a:pt x="41868" y="32118"/>
                  </a:lnTo>
                  <a:lnTo>
                    <a:pt x="41931" y="32118"/>
                  </a:lnTo>
                  <a:lnTo>
                    <a:pt x="41994" y="32077"/>
                  </a:lnTo>
                  <a:lnTo>
                    <a:pt x="42182" y="32077"/>
                  </a:lnTo>
                  <a:lnTo>
                    <a:pt x="42245" y="32014"/>
                  </a:lnTo>
                  <a:lnTo>
                    <a:pt x="42329" y="32014"/>
                  </a:lnTo>
                  <a:lnTo>
                    <a:pt x="42412" y="32056"/>
                  </a:lnTo>
                  <a:lnTo>
                    <a:pt x="42496" y="32014"/>
                  </a:lnTo>
                  <a:lnTo>
                    <a:pt x="42601" y="31909"/>
                  </a:lnTo>
                  <a:lnTo>
                    <a:pt x="42747" y="31867"/>
                  </a:lnTo>
                  <a:lnTo>
                    <a:pt x="42977" y="31846"/>
                  </a:lnTo>
                  <a:lnTo>
                    <a:pt x="43124" y="31763"/>
                  </a:lnTo>
                  <a:lnTo>
                    <a:pt x="43270" y="31763"/>
                  </a:lnTo>
                  <a:lnTo>
                    <a:pt x="43396" y="31700"/>
                  </a:lnTo>
                  <a:lnTo>
                    <a:pt x="43542" y="31784"/>
                  </a:lnTo>
                  <a:lnTo>
                    <a:pt x="43710" y="31805"/>
                  </a:lnTo>
                  <a:lnTo>
                    <a:pt x="43961" y="31805"/>
                  </a:lnTo>
                  <a:lnTo>
                    <a:pt x="44065" y="31972"/>
                  </a:lnTo>
                  <a:lnTo>
                    <a:pt x="44275" y="32056"/>
                  </a:lnTo>
                  <a:lnTo>
                    <a:pt x="44421" y="32056"/>
                  </a:lnTo>
                  <a:lnTo>
                    <a:pt x="44547" y="32014"/>
                  </a:lnTo>
                  <a:lnTo>
                    <a:pt x="44609" y="32077"/>
                  </a:lnTo>
                  <a:lnTo>
                    <a:pt x="44651" y="32265"/>
                  </a:lnTo>
                  <a:lnTo>
                    <a:pt x="44756" y="32328"/>
                  </a:lnTo>
                  <a:lnTo>
                    <a:pt x="44840" y="32390"/>
                  </a:lnTo>
                  <a:lnTo>
                    <a:pt x="44923" y="32411"/>
                  </a:lnTo>
                  <a:lnTo>
                    <a:pt x="45028" y="32516"/>
                  </a:lnTo>
                  <a:lnTo>
                    <a:pt x="45112" y="32516"/>
                  </a:lnTo>
                  <a:lnTo>
                    <a:pt x="45363" y="32495"/>
                  </a:lnTo>
                  <a:lnTo>
                    <a:pt x="45593" y="32579"/>
                  </a:lnTo>
                  <a:lnTo>
                    <a:pt x="45948" y="32579"/>
                  </a:lnTo>
                  <a:lnTo>
                    <a:pt x="46095" y="32537"/>
                  </a:lnTo>
                  <a:lnTo>
                    <a:pt x="46158" y="32495"/>
                  </a:lnTo>
                  <a:lnTo>
                    <a:pt x="46283" y="32495"/>
                  </a:lnTo>
                  <a:lnTo>
                    <a:pt x="46388" y="32537"/>
                  </a:lnTo>
                  <a:lnTo>
                    <a:pt x="46472" y="32537"/>
                  </a:lnTo>
                  <a:lnTo>
                    <a:pt x="46534" y="32411"/>
                  </a:lnTo>
                  <a:lnTo>
                    <a:pt x="46744" y="32286"/>
                  </a:lnTo>
                  <a:lnTo>
                    <a:pt x="46890" y="32286"/>
                  </a:lnTo>
                  <a:lnTo>
                    <a:pt x="46953" y="32181"/>
                  </a:lnTo>
                  <a:lnTo>
                    <a:pt x="47329" y="32181"/>
                  </a:lnTo>
                  <a:lnTo>
                    <a:pt x="47434" y="32077"/>
                  </a:lnTo>
                  <a:lnTo>
                    <a:pt x="47455" y="31972"/>
                  </a:lnTo>
                  <a:lnTo>
                    <a:pt x="47455" y="31909"/>
                  </a:lnTo>
                  <a:lnTo>
                    <a:pt x="47539" y="31805"/>
                  </a:lnTo>
                  <a:lnTo>
                    <a:pt x="47664" y="31763"/>
                  </a:lnTo>
                  <a:lnTo>
                    <a:pt x="47748" y="31679"/>
                  </a:lnTo>
                  <a:lnTo>
                    <a:pt x="47790" y="31553"/>
                  </a:lnTo>
                  <a:lnTo>
                    <a:pt x="47873" y="31470"/>
                  </a:lnTo>
                  <a:lnTo>
                    <a:pt x="47978" y="31470"/>
                  </a:lnTo>
                  <a:lnTo>
                    <a:pt x="47999" y="31491"/>
                  </a:lnTo>
                  <a:lnTo>
                    <a:pt x="48187" y="31449"/>
                  </a:lnTo>
                  <a:lnTo>
                    <a:pt x="48292" y="31449"/>
                  </a:lnTo>
                  <a:lnTo>
                    <a:pt x="48417" y="31533"/>
                  </a:lnTo>
                  <a:lnTo>
                    <a:pt x="48501" y="31637"/>
                  </a:lnTo>
                  <a:lnTo>
                    <a:pt x="48585" y="31658"/>
                  </a:lnTo>
                  <a:lnTo>
                    <a:pt x="48689" y="31595"/>
                  </a:lnTo>
                  <a:lnTo>
                    <a:pt x="48731" y="31658"/>
                  </a:lnTo>
                  <a:lnTo>
                    <a:pt x="48836" y="31658"/>
                  </a:lnTo>
                  <a:lnTo>
                    <a:pt x="48982" y="31574"/>
                  </a:lnTo>
                  <a:lnTo>
                    <a:pt x="48982" y="31533"/>
                  </a:lnTo>
                  <a:lnTo>
                    <a:pt x="49150" y="31491"/>
                  </a:lnTo>
                  <a:lnTo>
                    <a:pt x="49359" y="31574"/>
                  </a:lnTo>
                  <a:lnTo>
                    <a:pt x="49422" y="31637"/>
                  </a:lnTo>
                  <a:lnTo>
                    <a:pt x="49464" y="31595"/>
                  </a:lnTo>
                  <a:lnTo>
                    <a:pt x="49547" y="31595"/>
                  </a:lnTo>
                  <a:lnTo>
                    <a:pt x="49568" y="31658"/>
                  </a:lnTo>
                  <a:lnTo>
                    <a:pt x="49673" y="31637"/>
                  </a:lnTo>
                  <a:lnTo>
                    <a:pt x="49840" y="31658"/>
                  </a:lnTo>
                  <a:lnTo>
                    <a:pt x="49924" y="31742"/>
                  </a:lnTo>
                  <a:lnTo>
                    <a:pt x="49966" y="31742"/>
                  </a:lnTo>
                  <a:lnTo>
                    <a:pt x="50259" y="31470"/>
                  </a:lnTo>
                  <a:lnTo>
                    <a:pt x="50384" y="31365"/>
                  </a:lnTo>
                  <a:lnTo>
                    <a:pt x="50594" y="31344"/>
                  </a:lnTo>
                  <a:lnTo>
                    <a:pt x="50677" y="31260"/>
                  </a:lnTo>
                  <a:lnTo>
                    <a:pt x="50698" y="31156"/>
                  </a:lnTo>
                  <a:lnTo>
                    <a:pt x="50677" y="31030"/>
                  </a:lnTo>
                  <a:lnTo>
                    <a:pt x="50614" y="31009"/>
                  </a:lnTo>
                  <a:lnTo>
                    <a:pt x="50573" y="31030"/>
                  </a:lnTo>
                  <a:lnTo>
                    <a:pt x="50510" y="31009"/>
                  </a:lnTo>
                  <a:lnTo>
                    <a:pt x="50468" y="31009"/>
                  </a:lnTo>
                  <a:lnTo>
                    <a:pt x="50468" y="30842"/>
                  </a:lnTo>
                  <a:lnTo>
                    <a:pt x="50489" y="30800"/>
                  </a:lnTo>
                  <a:lnTo>
                    <a:pt x="50489" y="30633"/>
                  </a:lnTo>
                  <a:lnTo>
                    <a:pt x="50447" y="30528"/>
                  </a:lnTo>
                  <a:lnTo>
                    <a:pt x="50468" y="30444"/>
                  </a:lnTo>
                  <a:lnTo>
                    <a:pt x="50552" y="30424"/>
                  </a:lnTo>
                  <a:lnTo>
                    <a:pt x="50552" y="30319"/>
                  </a:lnTo>
                  <a:lnTo>
                    <a:pt x="50468" y="30235"/>
                  </a:lnTo>
                  <a:lnTo>
                    <a:pt x="50447" y="30110"/>
                  </a:lnTo>
                  <a:lnTo>
                    <a:pt x="50468" y="30068"/>
                  </a:lnTo>
                  <a:lnTo>
                    <a:pt x="50405" y="29963"/>
                  </a:lnTo>
                  <a:lnTo>
                    <a:pt x="50405" y="29859"/>
                  </a:lnTo>
                  <a:lnTo>
                    <a:pt x="50489" y="29754"/>
                  </a:lnTo>
                  <a:lnTo>
                    <a:pt x="50573" y="29691"/>
                  </a:lnTo>
                  <a:lnTo>
                    <a:pt x="50594" y="29566"/>
                  </a:lnTo>
                  <a:lnTo>
                    <a:pt x="50677" y="29461"/>
                  </a:lnTo>
                  <a:lnTo>
                    <a:pt x="50761" y="29398"/>
                  </a:lnTo>
                  <a:lnTo>
                    <a:pt x="50761" y="29273"/>
                  </a:lnTo>
                  <a:lnTo>
                    <a:pt x="50719" y="29189"/>
                  </a:lnTo>
                  <a:lnTo>
                    <a:pt x="50719" y="29126"/>
                  </a:lnTo>
                  <a:lnTo>
                    <a:pt x="50656" y="29064"/>
                  </a:lnTo>
                  <a:lnTo>
                    <a:pt x="50594" y="28959"/>
                  </a:lnTo>
                  <a:lnTo>
                    <a:pt x="50510" y="28833"/>
                  </a:lnTo>
                  <a:lnTo>
                    <a:pt x="50447" y="28812"/>
                  </a:lnTo>
                  <a:lnTo>
                    <a:pt x="50363" y="28833"/>
                  </a:lnTo>
                  <a:lnTo>
                    <a:pt x="50238" y="28917"/>
                  </a:lnTo>
                  <a:lnTo>
                    <a:pt x="50175" y="28917"/>
                  </a:lnTo>
                  <a:lnTo>
                    <a:pt x="50154" y="28854"/>
                  </a:lnTo>
                  <a:lnTo>
                    <a:pt x="50154" y="28603"/>
                  </a:lnTo>
                  <a:lnTo>
                    <a:pt x="50175" y="28540"/>
                  </a:lnTo>
                  <a:lnTo>
                    <a:pt x="50175" y="28499"/>
                  </a:lnTo>
                  <a:lnTo>
                    <a:pt x="50238" y="28436"/>
                  </a:lnTo>
                  <a:lnTo>
                    <a:pt x="50259" y="28331"/>
                  </a:lnTo>
                  <a:lnTo>
                    <a:pt x="50342" y="28227"/>
                  </a:lnTo>
                  <a:lnTo>
                    <a:pt x="50342" y="28143"/>
                  </a:lnTo>
                  <a:lnTo>
                    <a:pt x="50384" y="28101"/>
                  </a:lnTo>
                  <a:lnTo>
                    <a:pt x="50552" y="28080"/>
                  </a:lnTo>
                  <a:lnTo>
                    <a:pt x="50614" y="28038"/>
                  </a:lnTo>
                  <a:lnTo>
                    <a:pt x="50698" y="28038"/>
                  </a:lnTo>
                  <a:lnTo>
                    <a:pt x="50719" y="28017"/>
                  </a:lnTo>
                  <a:lnTo>
                    <a:pt x="50803" y="28017"/>
                  </a:lnTo>
                  <a:lnTo>
                    <a:pt x="50886" y="27996"/>
                  </a:lnTo>
                  <a:lnTo>
                    <a:pt x="50928" y="27913"/>
                  </a:lnTo>
                  <a:lnTo>
                    <a:pt x="51033" y="27913"/>
                  </a:lnTo>
                  <a:lnTo>
                    <a:pt x="51117" y="27829"/>
                  </a:lnTo>
                  <a:lnTo>
                    <a:pt x="51242" y="27871"/>
                  </a:lnTo>
                  <a:lnTo>
                    <a:pt x="51451" y="27871"/>
                  </a:lnTo>
                  <a:lnTo>
                    <a:pt x="51514" y="27808"/>
                  </a:lnTo>
                  <a:lnTo>
                    <a:pt x="51556" y="27808"/>
                  </a:lnTo>
                  <a:lnTo>
                    <a:pt x="51598" y="27724"/>
                  </a:lnTo>
                  <a:lnTo>
                    <a:pt x="51744" y="27703"/>
                  </a:lnTo>
                  <a:lnTo>
                    <a:pt x="51765" y="27683"/>
                  </a:lnTo>
                  <a:lnTo>
                    <a:pt x="51849" y="27703"/>
                  </a:lnTo>
                  <a:lnTo>
                    <a:pt x="51933" y="27703"/>
                  </a:lnTo>
                  <a:lnTo>
                    <a:pt x="52016" y="27745"/>
                  </a:lnTo>
                  <a:lnTo>
                    <a:pt x="52184" y="27787"/>
                  </a:lnTo>
                  <a:lnTo>
                    <a:pt x="52267" y="27829"/>
                  </a:lnTo>
                  <a:lnTo>
                    <a:pt x="52288" y="27892"/>
                  </a:lnTo>
                  <a:lnTo>
                    <a:pt x="52435" y="27892"/>
                  </a:lnTo>
                  <a:lnTo>
                    <a:pt x="52498" y="27850"/>
                  </a:lnTo>
                  <a:lnTo>
                    <a:pt x="52539" y="27892"/>
                  </a:lnTo>
                  <a:lnTo>
                    <a:pt x="52644" y="27934"/>
                  </a:lnTo>
                  <a:lnTo>
                    <a:pt x="52686" y="27913"/>
                  </a:lnTo>
                  <a:lnTo>
                    <a:pt x="52686" y="27829"/>
                  </a:lnTo>
                  <a:lnTo>
                    <a:pt x="52749" y="27808"/>
                  </a:lnTo>
                  <a:lnTo>
                    <a:pt x="52790" y="27829"/>
                  </a:lnTo>
                  <a:lnTo>
                    <a:pt x="52874" y="27829"/>
                  </a:lnTo>
                  <a:lnTo>
                    <a:pt x="52916" y="27808"/>
                  </a:lnTo>
                  <a:lnTo>
                    <a:pt x="52979" y="27892"/>
                  </a:lnTo>
                  <a:lnTo>
                    <a:pt x="53021" y="27892"/>
                  </a:lnTo>
                  <a:lnTo>
                    <a:pt x="53104" y="27913"/>
                  </a:lnTo>
                  <a:lnTo>
                    <a:pt x="53125" y="27955"/>
                  </a:lnTo>
                  <a:lnTo>
                    <a:pt x="53104" y="28017"/>
                  </a:lnTo>
                  <a:lnTo>
                    <a:pt x="53125" y="28059"/>
                  </a:lnTo>
                  <a:lnTo>
                    <a:pt x="53188" y="28059"/>
                  </a:lnTo>
                  <a:lnTo>
                    <a:pt x="53209" y="28122"/>
                  </a:lnTo>
                  <a:lnTo>
                    <a:pt x="53272" y="28059"/>
                  </a:lnTo>
                  <a:lnTo>
                    <a:pt x="53335" y="28101"/>
                  </a:lnTo>
                  <a:lnTo>
                    <a:pt x="53376" y="28143"/>
                  </a:lnTo>
                  <a:lnTo>
                    <a:pt x="53335" y="28206"/>
                  </a:lnTo>
                  <a:lnTo>
                    <a:pt x="53376" y="28247"/>
                  </a:lnTo>
                  <a:lnTo>
                    <a:pt x="53481" y="28268"/>
                  </a:lnTo>
                  <a:lnTo>
                    <a:pt x="53523" y="28268"/>
                  </a:lnTo>
                  <a:lnTo>
                    <a:pt x="53586" y="28310"/>
                  </a:lnTo>
                  <a:lnTo>
                    <a:pt x="53586" y="28352"/>
                  </a:lnTo>
                  <a:lnTo>
                    <a:pt x="53627" y="28373"/>
                  </a:lnTo>
                  <a:lnTo>
                    <a:pt x="53690" y="28457"/>
                  </a:lnTo>
                  <a:lnTo>
                    <a:pt x="53690" y="28540"/>
                  </a:lnTo>
                  <a:lnTo>
                    <a:pt x="53711" y="28624"/>
                  </a:lnTo>
                  <a:lnTo>
                    <a:pt x="53711" y="28666"/>
                  </a:lnTo>
                  <a:lnTo>
                    <a:pt x="53732" y="28687"/>
                  </a:lnTo>
                  <a:lnTo>
                    <a:pt x="53899" y="28687"/>
                  </a:lnTo>
                  <a:lnTo>
                    <a:pt x="53920" y="28750"/>
                  </a:lnTo>
                  <a:lnTo>
                    <a:pt x="53899" y="28833"/>
                  </a:lnTo>
                  <a:lnTo>
                    <a:pt x="53899" y="28875"/>
                  </a:lnTo>
                  <a:lnTo>
                    <a:pt x="54025" y="28959"/>
                  </a:lnTo>
                  <a:lnTo>
                    <a:pt x="54067" y="29064"/>
                  </a:lnTo>
                  <a:lnTo>
                    <a:pt x="54151" y="29147"/>
                  </a:lnTo>
                  <a:lnTo>
                    <a:pt x="54171" y="29210"/>
                  </a:lnTo>
                  <a:lnTo>
                    <a:pt x="54234" y="29252"/>
                  </a:lnTo>
                  <a:lnTo>
                    <a:pt x="54255" y="29356"/>
                  </a:lnTo>
                  <a:lnTo>
                    <a:pt x="54339" y="29398"/>
                  </a:lnTo>
                  <a:lnTo>
                    <a:pt x="54339" y="29461"/>
                  </a:lnTo>
                  <a:lnTo>
                    <a:pt x="54318" y="29503"/>
                  </a:lnTo>
                  <a:lnTo>
                    <a:pt x="54339" y="29524"/>
                  </a:lnTo>
                  <a:lnTo>
                    <a:pt x="54381" y="29503"/>
                  </a:lnTo>
                  <a:lnTo>
                    <a:pt x="54443" y="29587"/>
                  </a:lnTo>
                  <a:lnTo>
                    <a:pt x="54464" y="29670"/>
                  </a:lnTo>
                  <a:lnTo>
                    <a:pt x="54569" y="29817"/>
                  </a:lnTo>
                  <a:lnTo>
                    <a:pt x="54778" y="29963"/>
                  </a:lnTo>
                  <a:lnTo>
                    <a:pt x="54799" y="30047"/>
                  </a:lnTo>
                  <a:lnTo>
                    <a:pt x="54841" y="30152"/>
                  </a:lnTo>
                  <a:lnTo>
                    <a:pt x="54883" y="30193"/>
                  </a:lnTo>
                  <a:lnTo>
                    <a:pt x="54883" y="30298"/>
                  </a:lnTo>
                  <a:lnTo>
                    <a:pt x="54967" y="30319"/>
                  </a:lnTo>
                  <a:lnTo>
                    <a:pt x="55008" y="30319"/>
                  </a:lnTo>
                  <a:lnTo>
                    <a:pt x="55050" y="30424"/>
                  </a:lnTo>
                  <a:lnTo>
                    <a:pt x="55050" y="30507"/>
                  </a:lnTo>
                  <a:lnTo>
                    <a:pt x="55092" y="30612"/>
                  </a:lnTo>
                  <a:lnTo>
                    <a:pt x="55218" y="30737"/>
                  </a:lnTo>
                  <a:lnTo>
                    <a:pt x="55322" y="30758"/>
                  </a:lnTo>
                  <a:lnTo>
                    <a:pt x="55385" y="30842"/>
                  </a:lnTo>
                  <a:lnTo>
                    <a:pt x="55469" y="30842"/>
                  </a:lnTo>
                  <a:lnTo>
                    <a:pt x="55511" y="30821"/>
                  </a:lnTo>
                  <a:lnTo>
                    <a:pt x="55573" y="30842"/>
                  </a:lnTo>
                  <a:lnTo>
                    <a:pt x="55615" y="30821"/>
                  </a:lnTo>
                  <a:lnTo>
                    <a:pt x="55741" y="30842"/>
                  </a:lnTo>
                  <a:lnTo>
                    <a:pt x="55803" y="30779"/>
                  </a:lnTo>
                  <a:lnTo>
                    <a:pt x="55887" y="30779"/>
                  </a:lnTo>
                  <a:lnTo>
                    <a:pt x="55887" y="30821"/>
                  </a:lnTo>
                  <a:lnTo>
                    <a:pt x="55824" y="30863"/>
                  </a:lnTo>
                  <a:lnTo>
                    <a:pt x="55845" y="30905"/>
                  </a:lnTo>
                  <a:lnTo>
                    <a:pt x="55992" y="30905"/>
                  </a:lnTo>
                  <a:lnTo>
                    <a:pt x="56034" y="30926"/>
                  </a:lnTo>
                  <a:lnTo>
                    <a:pt x="56055" y="30968"/>
                  </a:lnTo>
                  <a:lnTo>
                    <a:pt x="56138" y="31030"/>
                  </a:lnTo>
                  <a:lnTo>
                    <a:pt x="56159" y="30968"/>
                  </a:lnTo>
                  <a:lnTo>
                    <a:pt x="56222" y="30947"/>
                  </a:lnTo>
                  <a:lnTo>
                    <a:pt x="56264" y="30968"/>
                  </a:lnTo>
                  <a:lnTo>
                    <a:pt x="56306" y="30905"/>
                  </a:lnTo>
                  <a:lnTo>
                    <a:pt x="56348" y="30905"/>
                  </a:lnTo>
                  <a:lnTo>
                    <a:pt x="56410" y="30947"/>
                  </a:lnTo>
                  <a:lnTo>
                    <a:pt x="56431" y="31009"/>
                  </a:lnTo>
                  <a:lnTo>
                    <a:pt x="56473" y="31072"/>
                  </a:lnTo>
                  <a:lnTo>
                    <a:pt x="56536" y="31072"/>
                  </a:lnTo>
                  <a:lnTo>
                    <a:pt x="56557" y="31135"/>
                  </a:lnTo>
                  <a:lnTo>
                    <a:pt x="56620" y="31177"/>
                  </a:lnTo>
                  <a:lnTo>
                    <a:pt x="56640" y="31177"/>
                  </a:lnTo>
                  <a:lnTo>
                    <a:pt x="56682" y="31240"/>
                  </a:lnTo>
                  <a:lnTo>
                    <a:pt x="56724" y="31281"/>
                  </a:lnTo>
                  <a:lnTo>
                    <a:pt x="56850" y="31344"/>
                  </a:lnTo>
                  <a:lnTo>
                    <a:pt x="56871" y="31365"/>
                  </a:lnTo>
                  <a:lnTo>
                    <a:pt x="56933" y="31365"/>
                  </a:lnTo>
                  <a:lnTo>
                    <a:pt x="56975" y="31407"/>
                  </a:lnTo>
                  <a:lnTo>
                    <a:pt x="57059" y="31449"/>
                  </a:lnTo>
                  <a:lnTo>
                    <a:pt x="57122" y="31407"/>
                  </a:lnTo>
                  <a:lnTo>
                    <a:pt x="57184" y="31407"/>
                  </a:lnTo>
                  <a:lnTo>
                    <a:pt x="57247" y="31365"/>
                  </a:lnTo>
                  <a:lnTo>
                    <a:pt x="57289" y="31365"/>
                  </a:lnTo>
                  <a:lnTo>
                    <a:pt x="57352" y="31386"/>
                  </a:lnTo>
                  <a:lnTo>
                    <a:pt x="57352" y="31470"/>
                  </a:lnTo>
                  <a:lnTo>
                    <a:pt x="57289" y="31553"/>
                  </a:lnTo>
                  <a:lnTo>
                    <a:pt x="57289" y="31637"/>
                  </a:lnTo>
                  <a:lnTo>
                    <a:pt x="57289" y="31700"/>
                  </a:lnTo>
                  <a:lnTo>
                    <a:pt x="57394" y="31700"/>
                  </a:lnTo>
                  <a:lnTo>
                    <a:pt x="57436" y="31805"/>
                  </a:lnTo>
                  <a:lnTo>
                    <a:pt x="57456" y="31909"/>
                  </a:lnTo>
                  <a:lnTo>
                    <a:pt x="57436" y="32014"/>
                  </a:lnTo>
                  <a:lnTo>
                    <a:pt x="57394" y="32056"/>
                  </a:lnTo>
                  <a:lnTo>
                    <a:pt x="57394" y="32118"/>
                  </a:lnTo>
                  <a:lnTo>
                    <a:pt x="57498" y="32265"/>
                  </a:lnTo>
                  <a:lnTo>
                    <a:pt x="57561" y="32286"/>
                  </a:lnTo>
                  <a:lnTo>
                    <a:pt x="57645" y="32390"/>
                  </a:lnTo>
                  <a:lnTo>
                    <a:pt x="57666" y="32432"/>
                  </a:lnTo>
                  <a:lnTo>
                    <a:pt x="57749" y="32411"/>
                  </a:lnTo>
                  <a:lnTo>
                    <a:pt x="57812" y="32369"/>
                  </a:lnTo>
                  <a:lnTo>
                    <a:pt x="57896" y="32369"/>
                  </a:lnTo>
                  <a:lnTo>
                    <a:pt x="57938" y="32432"/>
                  </a:lnTo>
                  <a:lnTo>
                    <a:pt x="57980" y="32516"/>
                  </a:lnTo>
                  <a:lnTo>
                    <a:pt x="58042" y="32495"/>
                  </a:lnTo>
                  <a:lnTo>
                    <a:pt x="58105" y="32432"/>
                  </a:lnTo>
                  <a:lnTo>
                    <a:pt x="58189" y="32474"/>
                  </a:lnTo>
                  <a:lnTo>
                    <a:pt x="58231" y="32432"/>
                  </a:lnTo>
                  <a:lnTo>
                    <a:pt x="58398" y="32411"/>
                  </a:lnTo>
                  <a:lnTo>
                    <a:pt x="58461" y="32328"/>
                  </a:lnTo>
                  <a:lnTo>
                    <a:pt x="58524" y="32307"/>
                  </a:lnTo>
                  <a:lnTo>
                    <a:pt x="58524" y="32244"/>
                  </a:lnTo>
                  <a:lnTo>
                    <a:pt x="58544" y="32160"/>
                  </a:lnTo>
                  <a:lnTo>
                    <a:pt x="58628" y="32097"/>
                  </a:lnTo>
                  <a:lnTo>
                    <a:pt x="58628" y="31993"/>
                  </a:lnTo>
                  <a:lnTo>
                    <a:pt x="58649" y="31909"/>
                  </a:lnTo>
                  <a:lnTo>
                    <a:pt x="58837" y="31909"/>
                  </a:lnTo>
                  <a:lnTo>
                    <a:pt x="58858" y="31805"/>
                  </a:lnTo>
                  <a:lnTo>
                    <a:pt x="58921" y="31805"/>
                  </a:lnTo>
                  <a:lnTo>
                    <a:pt x="58963" y="31784"/>
                  </a:lnTo>
                  <a:lnTo>
                    <a:pt x="59005" y="31700"/>
                  </a:lnTo>
                  <a:lnTo>
                    <a:pt x="59047" y="31658"/>
                  </a:lnTo>
                  <a:lnTo>
                    <a:pt x="59151" y="31658"/>
                  </a:lnTo>
                  <a:lnTo>
                    <a:pt x="59214" y="31595"/>
                  </a:lnTo>
                  <a:lnTo>
                    <a:pt x="59319" y="31658"/>
                  </a:lnTo>
                  <a:lnTo>
                    <a:pt x="59361" y="31700"/>
                  </a:lnTo>
                  <a:lnTo>
                    <a:pt x="59465" y="31700"/>
                  </a:lnTo>
                  <a:lnTo>
                    <a:pt x="59486" y="31763"/>
                  </a:lnTo>
                  <a:lnTo>
                    <a:pt x="59549" y="31867"/>
                  </a:lnTo>
                  <a:lnTo>
                    <a:pt x="59486" y="31909"/>
                  </a:lnTo>
                  <a:lnTo>
                    <a:pt x="59528" y="31972"/>
                  </a:lnTo>
                  <a:lnTo>
                    <a:pt x="59633" y="32077"/>
                  </a:lnTo>
                  <a:lnTo>
                    <a:pt x="59633" y="32139"/>
                  </a:lnTo>
                  <a:lnTo>
                    <a:pt x="59674" y="32202"/>
                  </a:lnTo>
                  <a:lnTo>
                    <a:pt x="59758" y="32244"/>
                  </a:lnTo>
                  <a:lnTo>
                    <a:pt x="59737" y="32390"/>
                  </a:lnTo>
                  <a:lnTo>
                    <a:pt x="59737" y="32495"/>
                  </a:lnTo>
                  <a:lnTo>
                    <a:pt x="59695" y="32537"/>
                  </a:lnTo>
                  <a:lnTo>
                    <a:pt x="59633" y="32558"/>
                  </a:lnTo>
                  <a:lnTo>
                    <a:pt x="59549" y="32662"/>
                  </a:lnTo>
                  <a:lnTo>
                    <a:pt x="59549" y="32725"/>
                  </a:lnTo>
                  <a:lnTo>
                    <a:pt x="59591" y="32809"/>
                  </a:lnTo>
                  <a:lnTo>
                    <a:pt x="59633" y="32830"/>
                  </a:lnTo>
                  <a:lnTo>
                    <a:pt x="59633" y="32934"/>
                  </a:lnTo>
                  <a:lnTo>
                    <a:pt x="59591" y="33018"/>
                  </a:lnTo>
                  <a:lnTo>
                    <a:pt x="59633" y="33060"/>
                  </a:lnTo>
                  <a:lnTo>
                    <a:pt x="59674" y="33081"/>
                  </a:lnTo>
                  <a:lnTo>
                    <a:pt x="59674" y="33144"/>
                  </a:lnTo>
                  <a:lnTo>
                    <a:pt x="59695" y="33185"/>
                  </a:lnTo>
                  <a:lnTo>
                    <a:pt x="59695" y="33248"/>
                  </a:lnTo>
                  <a:lnTo>
                    <a:pt x="59674" y="33269"/>
                  </a:lnTo>
                  <a:lnTo>
                    <a:pt x="59653" y="33290"/>
                  </a:lnTo>
                  <a:lnTo>
                    <a:pt x="59653" y="33437"/>
                  </a:lnTo>
                  <a:lnTo>
                    <a:pt x="59695" y="33562"/>
                  </a:lnTo>
                  <a:lnTo>
                    <a:pt x="59737" y="33604"/>
                  </a:lnTo>
                  <a:lnTo>
                    <a:pt x="59737" y="33667"/>
                  </a:lnTo>
                  <a:lnTo>
                    <a:pt x="59674" y="33709"/>
                  </a:lnTo>
                  <a:lnTo>
                    <a:pt x="59653" y="33792"/>
                  </a:lnTo>
                  <a:lnTo>
                    <a:pt x="59674" y="33855"/>
                  </a:lnTo>
                  <a:lnTo>
                    <a:pt x="59674" y="33897"/>
                  </a:lnTo>
                  <a:lnTo>
                    <a:pt x="59695" y="33960"/>
                  </a:lnTo>
                  <a:lnTo>
                    <a:pt x="59633" y="34001"/>
                  </a:lnTo>
                  <a:lnTo>
                    <a:pt x="59591" y="34022"/>
                  </a:lnTo>
                  <a:lnTo>
                    <a:pt x="59633" y="34085"/>
                  </a:lnTo>
                  <a:lnTo>
                    <a:pt x="59653" y="34169"/>
                  </a:lnTo>
                  <a:lnTo>
                    <a:pt x="59633" y="34211"/>
                  </a:lnTo>
                  <a:lnTo>
                    <a:pt x="59570" y="34315"/>
                  </a:lnTo>
                  <a:lnTo>
                    <a:pt x="59591" y="34378"/>
                  </a:lnTo>
                  <a:lnTo>
                    <a:pt x="59633" y="34420"/>
                  </a:lnTo>
                  <a:lnTo>
                    <a:pt x="59591" y="34483"/>
                  </a:lnTo>
                  <a:lnTo>
                    <a:pt x="59591" y="34525"/>
                  </a:lnTo>
                  <a:lnTo>
                    <a:pt x="59633" y="34587"/>
                  </a:lnTo>
                  <a:lnTo>
                    <a:pt x="59653" y="34650"/>
                  </a:lnTo>
                  <a:lnTo>
                    <a:pt x="59591" y="34713"/>
                  </a:lnTo>
                  <a:lnTo>
                    <a:pt x="59549" y="34713"/>
                  </a:lnTo>
                  <a:lnTo>
                    <a:pt x="59486" y="34692"/>
                  </a:lnTo>
                  <a:lnTo>
                    <a:pt x="59130" y="34608"/>
                  </a:lnTo>
                  <a:lnTo>
                    <a:pt x="59047" y="34587"/>
                  </a:lnTo>
                  <a:lnTo>
                    <a:pt x="58942" y="34546"/>
                  </a:lnTo>
                  <a:lnTo>
                    <a:pt x="58900" y="34546"/>
                  </a:lnTo>
                  <a:lnTo>
                    <a:pt x="58796" y="34713"/>
                  </a:lnTo>
                  <a:lnTo>
                    <a:pt x="58754" y="34797"/>
                  </a:lnTo>
                  <a:lnTo>
                    <a:pt x="58712" y="34859"/>
                  </a:lnTo>
                  <a:lnTo>
                    <a:pt x="58628" y="34859"/>
                  </a:lnTo>
                  <a:lnTo>
                    <a:pt x="58544" y="34922"/>
                  </a:lnTo>
                  <a:lnTo>
                    <a:pt x="58524" y="34964"/>
                  </a:lnTo>
                  <a:lnTo>
                    <a:pt x="58586" y="35069"/>
                  </a:lnTo>
                  <a:lnTo>
                    <a:pt x="58712" y="35278"/>
                  </a:lnTo>
                  <a:lnTo>
                    <a:pt x="58733" y="35362"/>
                  </a:lnTo>
                  <a:lnTo>
                    <a:pt x="58754" y="35445"/>
                  </a:lnTo>
                  <a:lnTo>
                    <a:pt x="58837" y="35550"/>
                  </a:lnTo>
                  <a:lnTo>
                    <a:pt x="58837" y="35654"/>
                  </a:lnTo>
                  <a:lnTo>
                    <a:pt x="58837" y="35780"/>
                  </a:lnTo>
                  <a:lnTo>
                    <a:pt x="58837" y="35885"/>
                  </a:lnTo>
                  <a:lnTo>
                    <a:pt x="58837" y="36094"/>
                  </a:lnTo>
                  <a:lnTo>
                    <a:pt x="58921" y="36157"/>
                  </a:lnTo>
                  <a:lnTo>
                    <a:pt x="58921" y="36261"/>
                  </a:lnTo>
                  <a:lnTo>
                    <a:pt x="58921" y="36366"/>
                  </a:lnTo>
                  <a:lnTo>
                    <a:pt x="58900" y="36408"/>
                  </a:lnTo>
                  <a:lnTo>
                    <a:pt x="58900" y="36491"/>
                  </a:lnTo>
                  <a:lnTo>
                    <a:pt x="58921" y="36533"/>
                  </a:lnTo>
                  <a:lnTo>
                    <a:pt x="58921" y="36638"/>
                  </a:lnTo>
                  <a:lnTo>
                    <a:pt x="58858" y="36638"/>
                  </a:lnTo>
                  <a:lnTo>
                    <a:pt x="58733" y="36617"/>
                  </a:lnTo>
                  <a:lnTo>
                    <a:pt x="58649" y="36680"/>
                  </a:lnTo>
                  <a:lnTo>
                    <a:pt x="58649" y="36722"/>
                  </a:lnTo>
                  <a:lnTo>
                    <a:pt x="58691" y="36826"/>
                  </a:lnTo>
                  <a:lnTo>
                    <a:pt x="58733" y="36847"/>
                  </a:lnTo>
                  <a:lnTo>
                    <a:pt x="58733" y="36931"/>
                  </a:lnTo>
                  <a:lnTo>
                    <a:pt x="58733" y="36952"/>
                  </a:lnTo>
                  <a:lnTo>
                    <a:pt x="58837" y="37098"/>
                  </a:lnTo>
                  <a:lnTo>
                    <a:pt x="58858" y="37098"/>
                  </a:lnTo>
                  <a:lnTo>
                    <a:pt x="58921" y="36931"/>
                  </a:lnTo>
                  <a:lnTo>
                    <a:pt x="59068" y="36910"/>
                  </a:lnTo>
                  <a:lnTo>
                    <a:pt x="59130" y="36952"/>
                  </a:lnTo>
                  <a:lnTo>
                    <a:pt x="59172" y="36784"/>
                  </a:lnTo>
                  <a:lnTo>
                    <a:pt x="59256" y="36722"/>
                  </a:lnTo>
                  <a:lnTo>
                    <a:pt x="59256" y="36512"/>
                  </a:lnTo>
                  <a:lnTo>
                    <a:pt x="59361" y="36429"/>
                  </a:lnTo>
                  <a:lnTo>
                    <a:pt x="59361" y="36324"/>
                  </a:lnTo>
                  <a:lnTo>
                    <a:pt x="59381" y="36282"/>
                  </a:lnTo>
                  <a:lnTo>
                    <a:pt x="59528" y="36366"/>
                  </a:lnTo>
                  <a:lnTo>
                    <a:pt x="59653" y="36303"/>
                  </a:lnTo>
                  <a:lnTo>
                    <a:pt x="59695" y="36366"/>
                  </a:lnTo>
                  <a:lnTo>
                    <a:pt x="59695" y="36575"/>
                  </a:lnTo>
                  <a:lnTo>
                    <a:pt x="59884" y="36617"/>
                  </a:lnTo>
                  <a:lnTo>
                    <a:pt x="60072" y="36722"/>
                  </a:lnTo>
                  <a:lnTo>
                    <a:pt x="60114" y="36680"/>
                  </a:lnTo>
                  <a:lnTo>
                    <a:pt x="60197" y="36742"/>
                  </a:lnTo>
                  <a:lnTo>
                    <a:pt x="60323" y="36617"/>
                  </a:lnTo>
                  <a:lnTo>
                    <a:pt x="60490" y="36596"/>
                  </a:lnTo>
                  <a:lnTo>
                    <a:pt x="60511" y="36512"/>
                  </a:lnTo>
                  <a:lnTo>
                    <a:pt x="60595" y="36512"/>
                  </a:lnTo>
                  <a:lnTo>
                    <a:pt x="60679" y="36366"/>
                  </a:lnTo>
                  <a:lnTo>
                    <a:pt x="60846" y="36115"/>
                  </a:lnTo>
                  <a:lnTo>
                    <a:pt x="60825" y="36073"/>
                  </a:lnTo>
                  <a:lnTo>
                    <a:pt x="60951" y="36010"/>
                  </a:lnTo>
                  <a:lnTo>
                    <a:pt x="60951" y="35926"/>
                  </a:lnTo>
                  <a:lnTo>
                    <a:pt x="60909" y="35780"/>
                  </a:lnTo>
                  <a:lnTo>
                    <a:pt x="60993" y="35822"/>
                  </a:lnTo>
                  <a:lnTo>
                    <a:pt x="60993" y="35843"/>
                  </a:lnTo>
                  <a:lnTo>
                    <a:pt x="61118" y="35654"/>
                  </a:lnTo>
                  <a:lnTo>
                    <a:pt x="61055" y="35550"/>
                  </a:lnTo>
                  <a:lnTo>
                    <a:pt x="61118" y="35529"/>
                  </a:lnTo>
                  <a:lnTo>
                    <a:pt x="61118" y="35341"/>
                  </a:lnTo>
                  <a:lnTo>
                    <a:pt x="61223" y="35299"/>
                  </a:lnTo>
                  <a:lnTo>
                    <a:pt x="61223" y="35194"/>
                  </a:lnTo>
                  <a:lnTo>
                    <a:pt x="61369" y="35090"/>
                  </a:lnTo>
                  <a:lnTo>
                    <a:pt x="61411" y="35027"/>
                  </a:lnTo>
                  <a:lnTo>
                    <a:pt x="61348" y="34985"/>
                  </a:lnTo>
                  <a:lnTo>
                    <a:pt x="61369" y="34838"/>
                  </a:lnTo>
                  <a:lnTo>
                    <a:pt x="61453" y="34818"/>
                  </a:lnTo>
                  <a:lnTo>
                    <a:pt x="61557" y="34315"/>
                  </a:lnTo>
                  <a:lnTo>
                    <a:pt x="61683" y="34169"/>
                  </a:lnTo>
                  <a:lnTo>
                    <a:pt x="61683" y="34064"/>
                  </a:lnTo>
                  <a:lnTo>
                    <a:pt x="61829" y="33960"/>
                  </a:lnTo>
                  <a:lnTo>
                    <a:pt x="61850" y="33834"/>
                  </a:lnTo>
                  <a:lnTo>
                    <a:pt x="61976" y="33667"/>
                  </a:lnTo>
                  <a:lnTo>
                    <a:pt x="61976" y="33541"/>
                  </a:lnTo>
                  <a:lnTo>
                    <a:pt x="61934" y="33520"/>
                  </a:lnTo>
                  <a:lnTo>
                    <a:pt x="61892" y="33353"/>
                  </a:lnTo>
                  <a:lnTo>
                    <a:pt x="62039" y="33227"/>
                  </a:lnTo>
                  <a:lnTo>
                    <a:pt x="61976" y="32955"/>
                  </a:lnTo>
                  <a:lnTo>
                    <a:pt x="62081" y="32830"/>
                  </a:lnTo>
                  <a:lnTo>
                    <a:pt x="62081" y="32746"/>
                  </a:lnTo>
                  <a:lnTo>
                    <a:pt x="62039" y="32746"/>
                  </a:lnTo>
                  <a:lnTo>
                    <a:pt x="62101" y="32579"/>
                  </a:lnTo>
                  <a:lnTo>
                    <a:pt x="62101" y="32411"/>
                  </a:lnTo>
                  <a:lnTo>
                    <a:pt x="62206" y="32307"/>
                  </a:lnTo>
                  <a:lnTo>
                    <a:pt x="62206" y="32118"/>
                  </a:lnTo>
                  <a:lnTo>
                    <a:pt x="62185" y="32097"/>
                  </a:lnTo>
                  <a:lnTo>
                    <a:pt x="62164" y="31909"/>
                  </a:lnTo>
                  <a:lnTo>
                    <a:pt x="62248" y="31742"/>
                  </a:lnTo>
                  <a:lnTo>
                    <a:pt x="62248" y="31574"/>
                  </a:lnTo>
                  <a:lnTo>
                    <a:pt x="62394" y="31386"/>
                  </a:lnTo>
                  <a:lnTo>
                    <a:pt x="62394" y="31240"/>
                  </a:lnTo>
                  <a:lnTo>
                    <a:pt x="62353" y="31135"/>
                  </a:lnTo>
                  <a:lnTo>
                    <a:pt x="62353" y="30947"/>
                  </a:lnTo>
                  <a:lnTo>
                    <a:pt x="62394" y="30905"/>
                  </a:lnTo>
                  <a:lnTo>
                    <a:pt x="62394" y="30758"/>
                  </a:lnTo>
                  <a:lnTo>
                    <a:pt x="62311" y="30758"/>
                  </a:lnTo>
                  <a:lnTo>
                    <a:pt x="62269" y="30486"/>
                  </a:lnTo>
                  <a:lnTo>
                    <a:pt x="62269" y="30403"/>
                  </a:lnTo>
                  <a:lnTo>
                    <a:pt x="62248" y="30319"/>
                  </a:lnTo>
                  <a:lnTo>
                    <a:pt x="62248" y="30110"/>
                  </a:lnTo>
                  <a:lnTo>
                    <a:pt x="62081" y="29921"/>
                  </a:lnTo>
                  <a:lnTo>
                    <a:pt x="62039" y="29921"/>
                  </a:lnTo>
                  <a:lnTo>
                    <a:pt x="61976" y="29817"/>
                  </a:lnTo>
                  <a:lnTo>
                    <a:pt x="62039" y="29775"/>
                  </a:lnTo>
                  <a:lnTo>
                    <a:pt x="62101" y="29608"/>
                  </a:lnTo>
                  <a:lnTo>
                    <a:pt x="62101" y="29566"/>
                  </a:lnTo>
                  <a:lnTo>
                    <a:pt x="61997" y="29649"/>
                  </a:lnTo>
                  <a:lnTo>
                    <a:pt x="61892" y="29608"/>
                  </a:lnTo>
                  <a:lnTo>
                    <a:pt x="61788" y="29231"/>
                  </a:lnTo>
                  <a:lnTo>
                    <a:pt x="61788" y="29126"/>
                  </a:lnTo>
                  <a:lnTo>
                    <a:pt x="61767" y="29043"/>
                  </a:lnTo>
                  <a:lnTo>
                    <a:pt x="61746" y="28833"/>
                  </a:lnTo>
                  <a:lnTo>
                    <a:pt x="61788" y="28750"/>
                  </a:lnTo>
                  <a:lnTo>
                    <a:pt x="61683" y="28457"/>
                  </a:lnTo>
                  <a:lnTo>
                    <a:pt x="61767" y="28394"/>
                  </a:lnTo>
                  <a:lnTo>
                    <a:pt x="61725" y="28352"/>
                  </a:lnTo>
                  <a:lnTo>
                    <a:pt x="61746" y="28310"/>
                  </a:lnTo>
                  <a:lnTo>
                    <a:pt x="61746" y="28227"/>
                  </a:lnTo>
                  <a:lnTo>
                    <a:pt x="61683" y="28185"/>
                  </a:lnTo>
                  <a:lnTo>
                    <a:pt x="61746" y="28080"/>
                  </a:lnTo>
                  <a:lnTo>
                    <a:pt x="61683" y="27975"/>
                  </a:lnTo>
                  <a:lnTo>
                    <a:pt x="61683" y="27892"/>
                  </a:lnTo>
                  <a:lnTo>
                    <a:pt x="61767" y="27829"/>
                  </a:lnTo>
                  <a:lnTo>
                    <a:pt x="61662" y="27766"/>
                  </a:lnTo>
                  <a:lnTo>
                    <a:pt x="61641" y="27620"/>
                  </a:lnTo>
                  <a:lnTo>
                    <a:pt x="61683" y="27557"/>
                  </a:lnTo>
                  <a:lnTo>
                    <a:pt x="61662" y="27452"/>
                  </a:lnTo>
                  <a:lnTo>
                    <a:pt x="61578" y="27515"/>
                  </a:lnTo>
                  <a:lnTo>
                    <a:pt x="61474" y="27494"/>
                  </a:lnTo>
                  <a:lnTo>
                    <a:pt x="61348" y="27390"/>
                  </a:lnTo>
                  <a:lnTo>
                    <a:pt x="61348" y="27264"/>
                  </a:lnTo>
                  <a:lnTo>
                    <a:pt x="61411" y="27180"/>
                  </a:lnTo>
                  <a:lnTo>
                    <a:pt x="61411" y="27076"/>
                  </a:lnTo>
                  <a:lnTo>
                    <a:pt x="61244" y="26887"/>
                  </a:lnTo>
                  <a:lnTo>
                    <a:pt x="61160" y="26887"/>
                  </a:lnTo>
                  <a:lnTo>
                    <a:pt x="61055" y="26762"/>
                  </a:lnTo>
                  <a:lnTo>
                    <a:pt x="61139" y="26720"/>
                  </a:lnTo>
                  <a:lnTo>
                    <a:pt x="61139" y="26615"/>
                  </a:lnTo>
                  <a:lnTo>
                    <a:pt x="61202" y="26511"/>
                  </a:lnTo>
                  <a:lnTo>
                    <a:pt x="61097" y="26323"/>
                  </a:lnTo>
                  <a:lnTo>
                    <a:pt x="61013" y="26323"/>
                  </a:lnTo>
                  <a:lnTo>
                    <a:pt x="60930" y="26239"/>
                  </a:lnTo>
                  <a:lnTo>
                    <a:pt x="60825" y="26218"/>
                  </a:lnTo>
                  <a:lnTo>
                    <a:pt x="60804" y="26134"/>
                  </a:lnTo>
                  <a:lnTo>
                    <a:pt x="60532" y="26051"/>
                  </a:lnTo>
                  <a:lnTo>
                    <a:pt x="60490" y="25988"/>
                  </a:lnTo>
                  <a:lnTo>
                    <a:pt x="60323" y="25946"/>
                  </a:lnTo>
                  <a:lnTo>
                    <a:pt x="60260" y="25904"/>
                  </a:lnTo>
                  <a:lnTo>
                    <a:pt x="60197" y="25779"/>
                  </a:lnTo>
                  <a:lnTo>
                    <a:pt x="60114" y="25695"/>
                  </a:lnTo>
                  <a:lnTo>
                    <a:pt x="59988" y="25695"/>
                  </a:lnTo>
                  <a:lnTo>
                    <a:pt x="59863" y="25590"/>
                  </a:lnTo>
                  <a:lnTo>
                    <a:pt x="59737" y="25695"/>
                  </a:lnTo>
                  <a:lnTo>
                    <a:pt x="59633" y="25695"/>
                  </a:lnTo>
                  <a:lnTo>
                    <a:pt x="59570" y="25779"/>
                  </a:lnTo>
                  <a:lnTo>
                    <a:pt x="59486" y="25779"/>
                  </a:lnTo>
                  <a:lnTo>
                    <a:pt x="59444" y="25716"/>
                  </a:lnTo>
                  <a:lnTo>
                    <a:pt x="59444" y="25674"/>
                  </a:lnTo>
                  <a:lnTo>
                    <a:pt x="59340" y="25611"/>
                  </a:lnTo>
                  <a:lnTo>
                    <a:pt x="59235" y="25611"/>
                  </a:lnTo>
                  <a:lnTo>
                    <a:pt x="59277" y="25799"/>
                  </a:lnTo>
                  <a:lnTo>
                    <a:pt x="59381" y="25904"/>
                  </a:lnTo>
                  <a:lnTo>
                    <a:pt x="59340" y="26009"/>
                  </a:lnTo>
                  <a:lnTo>
                    <a:pt x="59381" y="26197"/>
                  </a:lnTo>
                  <a:lnTo>
                    <a:pt x="59340" y="26343"/>
                  </a:lnTo>
                  <a:lnTo>
                    <a:pt x="59256" y="26406"/>
                  </a:lnTo>
                  <a:lnTo>
                    <a:pt x="59256" y="26239"/>
                  </a:lnTo>
                  <a:lnTo>
                    <a:pt x="59277" y="26113"/>
                  </a:lnTo>
                  <a:lnTo>
                    <a:pt x="59214" y="25946"/>
                  </a:lnTo>
                  <a:lnTo>
                    <a:pt x="59151" y="26030"/>
                  </a:lnTo>
                  <a:lnTo>
                    <a:pt x="59172" y="26134"/>
                  </a:lnTo>
                  <a:lnTo>
                    <a:pt x="59130" y="26323"/>
                  </a:lnTo>
                  <a:lnTo>
                    <a:pt x="59005" y="26406"/>
                  </a:lnTo>
                  <a:lnTo>
                    <a:pt x="58733" y="26427"/>
                  </a:lnTo>
                  <a:lnTo>
                    <a:pt x="58712" y="26364"/>
                  </a:lnTo>
                  <a:lnTo>
                    <a:pt x="58816" y="26302"/>
                  </a:lnTo>
                  <a:lnTo>
                    <a:pt x="58858" y="26302"/>
                  </a:lnTo>
                  <a:lnTo>
                    <a:pt x="58858" y="26134"/>
                  </a:lnTo>
                  <a:lnTo>
                    <a:pt x="58921" y="26051"/>
                  </a:lnTo>
                  <a:lnTo>
                    <a:pt x="58963" y="26009"/>
                  </a:lnTo>
                  <a:lnTo>
                    <a:pt x="58837" y="26009"/>
                  </a:lnTo>
                  <a:lnTo>
                    <a:pt x="58796" y="26051"/>
                  </a:lnTo>
                  <a:lnTo>
                    <a:pt x="58733" y="26009"/>
                  </a:lnTo>
                  <a:lnTo>
                    <a:pt x="58649" y="26030"/>
                  </a:lnTo>
                  <a:lnTo>
                    <a:pt x="58607" y="26134"/>
                  </a:lnTo>
                  <a:lnTo>
                    <a:pt x="58524" y="26197"/>
                  </a:lnTo>
                  <a:lnTo>
                    <a:pt x="58503" y="26197"/>
                  </a:lnTo>
                  <a:lnTo>
                    <a:pt x="58419" y="26302"/>
                  </a:lnTo>
                  <a:lnTo>
                    <a:pt x="58272" y="26155"/>
                  </a:lnTo>
                  <a:lnTo>
                    <a:pt x="58293" y="26009"/>
                  </a:lnTo>
                  <a:lnTo>
                    <a:pt x="58231" y="25820"/>
                  </a:lnTo>
                  <a:lnTo>
                    <a:pt x="58105" y="25632"/>
                  </a:lnTo>
                  <a:lnTo>
                    <a:pt x="58105" y="25339"/>
                  </a:lnTo>
                  <a:lnTo>
                    <a:pt x="57980" y="25381"/>
                  </a:lnTo>
                  <a:lnTo>
                    <a:pt x="57917" y="25381"/>
                  </a:lnTo>
                  <a:lnTo>
                    <a:pt x="57812" y="25423"/>
                  </a:lnTo>
                  <a:lnTo>
                    <a:pt x="57749" y="25465"/>
                  </a:lnTo>
                  <a:lnTo>
                    <a:pt x="57603" y="25548"/>
                  </a:lnTo>
                  <a:lnTo>
                    <a:pt x="57498" y="25548"/>
                  </a:lnTo>
                  <a:lnTo>
                    <a:pt x="57394" y="25486"/>
                  </a:lnTo>
                  <a:lnTo>
                    <a:pt x="57289" y="25527"/>
                  </a:lnTo>
                  <a:lnTo>
                    <a:pt x="57184" y="25444"/>
                  </a:lnTo>
                  <a:lnTo>
                    <a:pt x="57143" y="25339"/>
                  </a:lnTo>
                  <a:lnTo>
                    <a:pt x="57184" y="25255"/>
                  </a:lnTo>
                  <a:lnTo>
                    <a:pt x="57226" y="25109"/>
                  </a:lnTo>
                  <a:lnTo>
                    <a:pt x="57331" y="24942"/>
                  </a:lnTo>
                  <a:lnTo>
                    <a:pt x="57477" y="24774"/>
                  </a:lnTo>
                  <a:lnTo>
                    <a:pt x="57477" y="24586"/>
                  </a:lnTo>
                  <a:lnTo>
                    <a:pt x="57666" y="24439"/>
                  </a:lnTo>
                  <a:lnTo>
                    <a:pt x="57666" y="24272"/>
                  </a:lnTo>
                  <a:lnTo>
                    <a:pt x="57708" y="24251"/>
                  </a:lnTo>
                  <a:lnTo>
                    <a:pt x="57708" y="24188"/>
                  </a:lnTo>
                  <a:lnTo>
                    <a:pt x="57812" y="24021"/>
                  </a:lnTo>
                  <a:lnTo>
                    <a:pt x="57854" y="23874"/>
                  </a:lnTo>
                  <a:lnTo>
                    <a:pt x="57917" y="23749"/>
                  </a:lnTo>
                  <a:lnTo>
                    <a:pt x="57875" y="23623"/>
                  </a:lnTo>
                  <a:lnTo>
                    <a:pt x="57917" y="23540"/>
                  </a:lnTo>
                  <a:lnTo>
                    <a:pt x="57917" y="23330"/>
                  </a:lnTo>
                  <a:lnTo>
                    <a:pt x="57980" y="23038"/>
                  </a:lnTo>
                  <a:lnTo>
                    <a:pt x="58021" y="23038"/>
                  </a:lnTo>
                  <a:lnTo>
                    <a:pt x="58063" y="22828"/>
                  </a:lnTo>
                  <a:lnTo>
                    <a:pt x="58168" y="22786"/>
                  </a:lnTo>
                  <a:lnTo>
                    <a:pt x="58126" y="22661"/>
                  </a:lnTo>
                  <a:lnTo>
                    <a:pt x="58293" y="22473"/>
                  </a:lnTo>
                  <a:lnTo>
                    <a:pt x="58314" y="22305"/>
                  </a:lnTo>
                  <a:lnTo>
                    <a:pt x="58419" y="22242"/>
                  </a:lnTo>
                  <a:lnTo>
                    <a:pt x="58377" y="22033"/>
                  </a:lnTo>
                  <a:lnTo>
                    <a:pt x="58419" y="21970"/>
                  </a:lnTo>
                  <a:lnTo>
                    <a:pt x="58419" y="21845"/>
                  </a:lnTo>
                  <a:lnTo>
                    <a:pt x="58503" y="21782"/>
                  </a:lnTo>
                  <a:lnTo>
                    <a:pt x="58544" y="21782"/>
                  </a:lnTo>
                  <a:lnTo>
                    <a:pt x="58544" y="21657"/>
                  </a:lnTo>
                  <a:lnTo>
                    <a:pt x="58503" y="21573"/>
                  </a:lnTo>
                  <a:lnTo>
                    <a:pt x="58503" y="21343"/>
                  </a:lnTo>
                  <a:lnTo>
                    <a:pt x="58482" y="21217"/>
                  </a:lnTo>
                  <a:lnTo>
                    <a:pt x="58544" y="21029"/>
                  </a:lnTo>
                  <a:lnTo>
                    <a:pt x="58712" y="20841"/>
                  </a:lnTo>
                  <a:lnTo>
                    <a:pt x="58754" y="20631"/>
                  </a:lnTo>
                  <a:lnTo>
                    <a:pt x="58607" y="20401"/>
                  </a:lnTo>
                  <a:lnTo>
                    <a:pt x="58628" y="20276"/>
                  </a:lnTo>
                  <a:lnTo>
                    <a:pt x="58733" y="20171"/>
                  </a:lnTo>
                  <a:lnTo>
                    <a:pt x="58754" y="20045"/>
                  </a:lnTo>
                  <a:lnTo>
                    <a:pt x="58963" y="19878"/>
                  </a:lnTo>
                  <a:lnTo>
                    <a:pt x="59005" y="19773"/>
                  </a:lnTo>
                  <a:lnTo>
                    <a:pt x="59068" y="19773"/>
                  </a:lnTo>
                  <a:lnTo>
                    <a:pt x="59151" y="19857"/>
                  </a:lnTo>
                  <a:lnTo>
                    <a:pt x="59277" y="19836"/>
                  </a:lnTo>
                  <a:lnTo>
                    <a:pt x="59486" y="19669"/>
                  </a:lnTo>
                  <a:lnTo>
                    <a:pt x="59674" y="19669"/>
                  </a:lnTo>
                  <a:lnTo>
                    <a:pt x="59842" y="19564"/>
                  </a:lnTo>
                  <a:lnTo>
                    <a:pt x="59967" y="19564"/>
                  </a:lnTo>
                  <a:lnTo>
                    <a:pt x="60072" y="19481"/>
                  </a:lnTo>
                  <a:lnTo>
                    <a:pt x="60177" y="19481"/>
                  </a:lnTo>
                  <a:lnTo>
                    <a:pt x="60281" y="19460"/>
                  </a:lnTo>
                  <a:lnTo>
                    <a:pt x="60323" y="19376"/>
                  </a:lnTo>
                  <a:lnTo>
                    <a:pt x="60428" y="19460"/>
                  </a:lnTo>
                  <a:lnTo>
                    <a:pt x="60386" y="19585"/>
                  </a:lnTo>
                  <a:lnTo>
                    <a:pt x="60469" y="19627"/>
                  </a:lnTo>
                  <a:lnTo>
                    <a:pt x="60574" y="19732"/>
                  </a:lnTo>
                  <a:lnTo>
                    <a:pt x="60616" y="19627"/>
                  </a:lnTo>
                  <a:lnTo>
                    <a:pt x="60721" y="19543"/>
                  </a:lnTo>
                  <a:lnTo>
                    <a:pt x="60574" y="19418"/>
                  </a:lnTo>
                  <a:lnTo>
                    <a:pt x="60574" y="19355"/>
                  </a:lnTo>
                  <a:lnTo>
                    <a:pt x="60700" y="19271"/>
                  </a:lnTo>
                  <a:lnTo>
                    <a:pt x="60909" y="19313"/>
                  </a:lnTo>
                  <a:lnTo>
                    <a:pt x="61013" y="19250"/>
                  </a:lnTo>
                  <a:lnTo>
                    <a:pt x="61244" y="19250"/>
                  </a:lnTo>
                  <a:lnTo>
                    <a:pt x="61306" y="19334"/>
                  </a:lnTo>
                  <a:lnTo>
                    <a:pt x="61348" y="19334"/>
                  </a:lnTo>
                  <a:lnTo>
                    <a:pt x="61432" y="19250"/>
                  </a:lnTo>
                  <a:lnTo>
                    <a:pt x="61516" y="19250"/>
                  </a:lnTo>
                  <a:lnTo>
                    <a:pt x="61474" y="19146"/>
                  </a:lnTo>
                  <a:lnTo>
                    <a:pt x="61557" y="19104"/>
                  </a:lnTo>
                  <a:lnTo>
                    <a:pt x="61746" y="19104"/>
                  </a:lnTo>
                  <a:lnTo>
                    <a:pt x="61829" y="19208"/>
                  </a:lnTo>
                  <a:lnTo>
                    <a:pt x="62039" y="19125"/>
                  </a:lnTo>
                  <a:lnTo>
                    <a:pt x="62039" y="19041"/>
                  </a:lnTo>
                  <a:lnTo>
                    <a:pt x="61955" y="18999"/>
                  </a:lnTo>
                  <a:lnTo>
                    <a:pt x="61892" y="19041"/>
                  </a:lnTo>
                  <a:lnTo>
                    <a:pt x="61767" y="18957"/>
                  </a:lnTo>
                  <a:lnTo>
                    <a:pt x="61850" y="18832"/>
                  </a:lnTo>
                  <a:lnTo>
                    <a:pt x="61871" y="18916"/>
                  </a:lnTo>
                  <a:lnTo>
                    <a:pt x="62039" y="18853"/>
                  </a:lnTo>
                  <a:lnTo>
                    <a:pt x="61871" y="18748"/>
                  </a:lnTo>
                  <a:lnTo>
                    <a:pt x="61871" y="18685"/>
                  </a:lnTo>
                  <a:lnTo>
                    <a:pt x="61955" y="18685"/>
                  </a:lnTo>
                  <a:lnTo>
                    <a:pt x="62101" y="18497"/>
                  </a:lnTo>
                  <a:lnTo>
                    <a:pt x="62269" y="18497"/>
                  </a:lnTo>
                  <a:lnTo>
                    <a:pt x="62353" y="18581"/>
                  </a:lnTo>
                  <a:lnTo>
                    <a:pt x="62457" y="18518"/>
                  </a:lnTo>
                  <a:lnTo>
                    <a:pt x="62666" y="18581"/>
                  </a:lnTo>
                  <a:lnTo>
                    <a:pt x="62813" y="18581"/>
                  </a:lnTo>
                  <a:lnTo>
                    <a:pt x="62813" y="18623"/>
                  </a:lnTo>
                  <a:lnTo>
                    <a:pt x="62897" y="18685"/>
                  </a:lnTo>
                  <a:lnTo>
                    <a:pt x="62959" y="18644"/>
                  </a:lnTo>
                  <a:lnTo>
                    <a:pt x="62918" y="18581"/>
                  </a:lnTo>
                  <a:lnTo>
                    <a:pt x="63106" y="18581"/>
                  </a:lnTo>
                  <a:lnTo>
                    <a:pt x="63252" y="18602"/>
                  </a:lnTo>
                  <a:lnTo>
                    <a:pt x="63357" y="18602"/>
                  </a:lnTo>
                  <a:lnTo>
                    <a:pt x="63462" y="18685"/>
                  </a:lnTo>
                  <a:lnTo>
                    <a:pt x="63462" y="18727"/>
                  </a:lnTo>
                  <a:lnTo>
                    <a:pt x="63629" y="18748"/>
                  </a:lnTo>
                  <a:lnTo>
                    <a:pt x="63734" y="18664"/>
                  </a:lnTo>
                  <a:lnTo>
                    <a:pt x="63796" y="18685"/>
                  </a:lnTo>
                  <a:lnTo>
                    <a:pt x="63838" y="18769"/>
                  </a:lnTo>
                  <a:lnTo>
                    <a:pt x="63629" y="18916"/>
                  </a:lnTo>
                  <a:lnTo>
                    <a:pt x="63441" y="18916"/>
                  </a:lnTo>
                  <a:lnTo>
                    <a:pt x="63378" y="18978"/>
                  </a:lnTo>
                  <a:lnTo>
                    <a:pt x="63378" y="19083"/>
                  </a:lnTo>
                  <a:lnTo>
                    <a:pt x="63273" y="19083"/>
                  </a:lnTo>
                  <a:lnTo>
                    <a:pt x="63252" y="19125"/>
                  </a:lnTo>
                  <a:lnTo>
                    <a:pt x="63315" y="19146"/>
                  </a:lnTo>
                  <a:lnTo>
                    <a:pt x="63378" y="19146"/>
                  </a:lnTo>
                  <a:lnTo>
                    <a:pt x="63545" y="19355"/>
                  </a:lnTo>
                  <a:lnTo>
                    <a:pt x="63587" y="19313"/>
                  </a:lnTo>
                  <a:lnTo>
                    <a:pt x="63775" y="19250"/>
                  </a:lnTo>
                  <a:lnTo>
                    <a:pt x="63859" y="19146"/>
                  </a:lnTo>
                  <a:lnTo>
                    <a:pt x="63838" y="19104"/>
                  </a:lnTo>
                  <a:lnTo>
                    <a:pt x="63964" y="19041"/>
                  </a:lnTo>
                  <a:lnTo>
                    <a:pt x="63880" y="18916"/>
                  </a:lnTo>
                  <a:lnTo>
                    <a:pt x="63964" y="18916"/>
                  </a:lnTo>
                  <a:lnTo>
                    <a:pt x="64089" y="19083"/>
                  </a:lnTo>
                  <a:lnTo>
                    <a:pt x="64173" y="19104"/>
                  </a:lnTo>
                  <a:lnTo>
                    <a:pt x="64215" y="19020"/>
                  </a:lnTo>
                  <a:lnTo>
                    <a:pt x="64173" y="18978"/>
                  </a:lnTo>
                  <a:lnTo>
                    <a:pt x="64257" y="18916"/>
                  </a:lnTo>
                  <a:lnTo>
                    <a:pt x="64298" y="18832"/>
                  </a:lnTo>
                  <a:lnTo>
                    <a:pt x="64319" y="18832"/>
                  </a:lnTo>
                  <a:lnTo>
                    <a:pt x="64319" y="18727"/>
                  </a:lnTo>
                  <a:lnTo>
                    <a:pt x="64298" y="18664"/>
                  </a:lnTo>
                  <a:lnTo>
                    <a:pt x="64382" y="18623"/>
                  </a:lnTo>
                  <a:lnTo>
                    <a:pt x="64466" y="18685"/>
                  </a:lnTo>
                  <a:lnTo>
                    <a:pt x="64529" y="18623"/>
                  </a:lnTo>
                  <a:lnTo>
                    <a:pt x="64591" y="18685"/>
                  </a:lnTo>
                  <a:lnTo>
                    <a:pt x="64612" y="18769"/>
                  </a:lnTo>
                  <a:lnTo>
                    <a:pt x="64696" y="18811"/>
                  </a:lnTo>
                  <a:lnTo>
                    <a:pt x="64842" y="18664"/>
                  </a:lnTo>
                  <a:lnTo>
                    <a:pt x="64780" y="18602"/>
                  </a:lnTo>
                  <a:lnTo>
                    <a:pt x="64780" y="18581"/>
                  </a:lnTo>
                  <a:lnTo>
                    <a:pt x="64842" y="18518"/>
                  </a:lnTo>
                  <a:lnTo>
                    <a:pt x="64926" y="18560"/>
                  </a:lnTo>
                  <a:lnTo>
                    <a:pt x="65010" y="18497"/>
                  </a:lnTo>
                  <a:lnTo>
                    <a:pt x="65094" y="18497"/>
                  </a:lnTo>
                  <a:lnTo>
                    <a:pt x="65114" y="18455"/>
                  </a:lnTo>
                  <a:lnTo>
                    <a:pt x="65010" y="18351"/>
                  </a:lnTo>
                  <a:lnTo>
                    <a:pt x="65031" y="18288"/>
                  </a:lnTo>
                  <a:lnTo>
                    <a:pt x="65031" y="18246"/>
                  </a:lnTo>
                  <a:lnTo>
                    <a:pt x="64926" y="18183"/>
                  </a:lnTo>
                  <a:lnTo>
                    <a:pt x="64884" y="18141"/>
                  </a:lnTo>
                  <a:lnTo>
                    <a:pt x="64884" y="18162"/>
                  </a:lnTo>
                  <a:lnTo>
                    <a:pt x="64884" y="18204"/>
                  </a:lnTo>
                  <a:lnTo>
                    <a:pt x="64822" y="18204"/>
                  </a:lnTo>
                  <a:lnTo>
                    <a:pt x="64717" y="18162"/>
                  </a:lnTo>
                  <a:lnTo>
                    <a:pt x="64696" y="18183"/>
                  </a:lnTo>
                  <a:lnTo>
                    <a:pt x="64696" y="18246"/>
                  </a:lnTo>
                  <a:lnTo>
                    <a:pt x="64591" y="18246"/>
                  </a:lnTo>
                  <a:lnTo>
                    <a:pt x="64529" y="18288"/>
                  </a:lnTo>
                  <a:lnTo>
                    <a:pt x="64466" y="18246"/>
                  </a:lnTo>
                  <a:lnTo>
                    <a:pt x="64487" y="18141"/>
                  </a:lnTo>
                  <a:lnTo>
                    <a:pt x="64529" y="18100"/>
                  </a:lnTo>
                  <a:lnTo>
                    <a:pt x="64382" y="17890"/>
                  </a:lnTo>
                  <a:lnTo>
                    <a:pt x="64487" y="17828"/>
                  </a:lnTo>
                  <a:lnTo>
                    <a:pt x="64382" y="17660"/>
                  </a:lnTo>
                  <a:lnTo>
                    <a:pt x="64424" y="17451"/>
                  </a:lnTo>
                  <a:lnTo>
                    <a:pt x="64424" y="17325"/>
                  </a:lnTo>
                  <a:lnTo>
                    <a:pt x="64508" y="17221"/>
                  </a:lnTo>
                  <a:lnTo>
                    <a:pt x="64508" y="17032"/>
                  </a:lnTo>
                  <a:lnTo>
                    <a:pt x="64612" y="16928"/>
                  </a:lnTo>
                  <a:lnTo>
                    <a:pt x="64612" y="16802"/>
                  </a:lnTo>
                  <a:lnTo>
                    <a:pt x="64591" y="16781"/>
                  </a:lnTo>
                  <a:lnTo>
                    <a:pt x="64717" y="16719"/>
                  </a:lnTo>
                  <a:lnTo>
                    <a:pt x="64591" y="16572"/>
                  </a:lnTo>
                  <a:lnTo>
                    <a:pt x="64633" y="16175"/>
                  </a:lnTo>
                  <a:lnTo>
                    <a:pt x="64738" y="16091"/>
                  </a:lnTo>
                  <a:lnTo>
                    <a:pt x="64633" y="15944"/>
                  </a:lnTo>
                  <a:lnTo>
                    <a:pt x="64612" y="15777"/>
                  </a:lnTo>
                  <a:lnTo>
                    <a:pt x="64529" y="15735"/>
                  </a:lnTo>
                  <a:lnTo>
                    <a:pt x="64529" y="15672"/>
                  </a:lnTo>
                  <a:lnTo>
                    <a:pt x="64633" y="15589"/>
                  </a:lnTo>
                  <a:lnTo>
                    <a:pt x="64612" y="15442"/>
                  </a:lnTo>
                  <a:lnTo>
                    <a:pt x="64696" y="15379"/>
                  </a:lnTo>
                  <a:lnTo>
                    <a:pt x="64822" y="15170"/>
                  </a:lnTo>
                  <a:lnTo>
                    <a:pt x="64947" y="15212"/>
                  </a:lnTo>
                  <a:lnTo>
                    <a:pt x="65031" y="15149"/>
                  </a:lnTo>
                  <a:lnTo>
                    <a:pt x="65114" y="15170"/>
                  </a:lnTo>
                  <a:lnTo>
                    <a:pt x="65156" y="15107"/>
                  </a:lnTo>
                  <a:lnTo>
                    <a:pt x="65366" y="15107"/>
                  </a:lnTo>
                  <a:lnTo>
                    <a:pt x="65407" y="15045"/>
                  </a:lnTo>
                  <a:lnTo>
                    <a:pt x="65470" y="15024"/>
                  </a:lnTo>
                  <a:lnTo>
                    <a:pt x="65512" y="14919"/>
                  </a:lnTo>
                  <a:lnTo>
                    <a:pt x="65554" y="14919"/>
                  </a:lnTo>
                  <a:lnTo>
                    <a:pt x="65617" y="14898"/>
                  </a:lnTo>
                  <a:lnTo>
                    <a:pt x="65742" y="14898"/>
                  </a:lnTo>
                  <a:lnTo>
                    <a:pt x="65763" y="15003"/>
                  </a:lnTo>
                  <a:lnTo>
                    <a:pt x="65826" y="14961"/>
                  </a:lnTo>
                  <a:lnTo>
                    <a:pt x="65868" y="14961"/>
                  </a:lnTo>
                  <a:lnTo>
                    <a:pt x="65951" y="15107"/>
                  </a:lnTo>
                  <a:lnTo>
                    <a:pt x="65993" y="15107"/>
                  </a:lnTo>
                  <a:lnTo>
                    <a:pt x="66098" y="14961"/>
                  </a:lnTo>
                  <a:lnTo>
                    <a:pt x="66098" y="14835"/>
                  </a:lnTo>
                  <a:lnTo>
                    <a:pt x="66182" y="14815"/>
                  </a:lnTo>
                  <a:lnTo>
                    <a:pt x="66203" y="14689"/>
                  </a:lnTo>
                  <a:lnTo>
                    <a:pt x="66265" y="14689"/>
                  </a:lnTo>
                  <a:lnTo>
                    <a:pt x="66286" y="14794"/>
                  </a:lnTo>
                  <a:lnTo>
                    <a:pt x="66412" y="14856"/>
                  </a:lnTo>
                  <a:lnTo>
                    <a:pt x="66412" y="15003"/>
                  </a:lnTo>
                  <a:lnTo>
                    <a:pt x="66391" y="15045"/>
                  </a:lnTo>
                  <a:lnTo>
                    <a:pt x="66454" y="15107"/>
                  </a:lnTo>
                  <a:lnTo>
                    <a:pt x="66475" y="15212"/>
                  </a:lnTo>
                  <a:lnTo>
                    <a:pt x="66391" y="15275"/>
                  </a:lnTo>
                  <a:lnTo>
                    <a:pt x="66454" y="15317"/>
                  </a:lnTo>
                  <a:lnTo>
                    <a:pt x="66475" y="15442"/>
                  </a:lnTo>
                  <a:lnTo>
                    <a:pt x="66454" y="15442"/>
                  </a:lnTo>
                  <a:lnTo>
                    <a:pt x="66454" y="15526"/>
                  </a:lnTo>
                  <a:lnTo>
                    <a:pt x="66475" y="15568"/>
                  </a:lnTo>
                  <a:lnTo>
                    <a:pt x="66412" y="15651"/>
                  </a:lnTo>
                  <a:lnTo>
                    <a:pt x="66391" y="15693"/>
                  </a:lnTo>
                  <a:lnTo>
                    <a:pt x="66412" y="15756"/>
                  </a:lnTo>
                  <a:lnTo>
                    <a:pt x="66516" y="15651"/>
                  </a:lnTo>
                  <a:lnTo>
                    <a:pt x="66558" y="15735"/>
                  </a:lnTo>
                  <a:lnTo>
                    <a:pt x="66663" y="15756"/>
                  </a:lnTo>
                  <a:lnTo>
                    <a:pt x="66684" y="15965"/>
                  </a:lnTo>
                  <a:lnTo>
                    <a:pt x="66726" y="15903"/>
                  </a:lnTo>
                  <a:lnTo>
                    <a:pt x="66726" y="15840"/>
                  </a:lnTo>
                  <a:lnTo>
                    <a:pt x="66830" y="15735"/>
                  </a:lnTo>
                  <a:lnTo>
                    <a:pt x="66914" y="15735"/>
                  </a:lnTo>
                  <a:lnTo>
                    <a:pt x="66977" y="15777"/>
                  </a:lnTo>
                  <a:lnTo>
                    <a:pt x="66872" y="15944"/>
                  </a:lnTo>
                  <a:lnTo>
                    <a:pt x="66977" y="16049"/>
                  </a:lnTo>
                  <a:lnTo>
                    <a:pt x="66998" y="16175"/>
                  </a:lnTo>
                  <a:lnTo>
                    <a:pt x="67081" y="15986"/>
                  </a:lnTo>
                  <a:lnTo>
                    <a:pt x="67144" y="15944"/>
                  </a:lnTo>
                  <a:lnTo>
                    <a:pt x="67144" y="15861"/>
                  </a:lnTo>
                  <a:lnTo>
                    <a:pt x="67207" y="15777"/>
                  </a:lnTo>
                  <a:lnTo>
                    <a:pt x="67207" y="15484"/>
                  </a:lnTo>
                  <a:lnTo>
                    <a:pt x="67291" y="15421"/>
                  </a:lnTo>
                  <a:lnTo>
                    <a:pt x="67207" y="15338"/>
                  </a:lnTo>
                  <a:lnTo>
                    <a:pt x="67311" y="15254"/>
                  </a:lnTo>
                  <a:lnTo>
                    <a:pt x="67311" y="15149"/>
                  </a:lnTo>
                  <a:lnTo>
                    <a:pt x="67249" y="15128"/>
                  </a:lnTo>
                  <a:lnTo>
                    <a:pt x="67249" y="15066"/>
                  </a:lnTo>
                  <a:lnTo>
                    <a:pt x="67311" y="15045"/>
                  </a:lnTo>
                  <a:lnTo>
                    <a:pt x="67332" y="14856"/>
                  </a:lnTo>
                  <a:lnTo>
                    <a:pt x="67249" y="14794"/>
                  </a:lnTo>
                  <a:lnTo>
                    <a:pt x="67311" y="14605"/>
                  </a:lnTo>
                  <a:lnTo>
                    <a:pt x="67395" y="14522"/>
                  </a:lnTo>
                  <a:lnTo>
                    <a:pt x="67542" y="14501"/>
                  </a:lnTo>
                  <a:lnTo>
                    <a:pt x="67604" y="14584"/>
                  </a:lnTo>
                  <a:lnTo>
                    <a:pt x="67667" y="14647"/>
                  </a:lnTo>
                  <a:lnTo>
                    <a:pt x="67730" y="14584"/>
                  </a:lnTo>
                  <a:lnTo>
                    <a:pt x="67646" y="14501"/>
                  </a:lnTo>
                  <a:lnTo>
                    <a:pt x="67688" y="14375"/>
                  </a:lnTo>
                  <a:lnTo>
                    <a:pt x="67521" y="14291"/>
                  </a:lnTo>
                  <a:lnTo>
                    <a:pt x="67479" y="14061"/>
                  </a:lnTo>
                  <a:lnTo>
                    <a:pt x="67395" y="13999"/>
                  </a:lnTo>
                  <a:lnTo>
                    <a:pt x="67395" y="13957"/>
                  </a:lnTo>
                  <a:lnTo>
                    <a:pt x="67291" y="13873"/>
                  </a:lnTo>
                  <a:lnTo>
                    <a:pt x="67270" y="13706"/>
                  </a:lnTo>
                  <a:lnTo>
                    <a:pt x="67311" y="13664"/>
                  </a:lnTo>
                  <a:lnTo>
                    <a:pt x="67291" y="13538"/>
                  </a:lnTo>
                  <a:lnTo>
                    <a:pt x="67165" y="13434"/>
                  </a:lnTo>
                  <a:lnTo>
                    <a:pt x="67186" y="13329"/>
                  </a:lnTo>
                  <a:lnTo>
                    <a:pt x="67123" y="13266"/>
                  </a:lnTo>
                  <a:lnTo>
                    <a:pt x="67291" y="13141"/>
                  </a:lnTo>
                  <a:lnTo>
                    <a:pt x="67416" y="13141"/>
                  </a:lnTo>
                  <a:lnTo>
                    <a:pt x="67521" y="13015"/>
                  </a:lnTo>
                  <a:lnTo>
                    <a:pt x="67688" y="13015"/>
                  </a:lnTo>
                  <a:lnTo>
                    <a:pt x="67730" y="12952"/>
                  </a:lnTo>
                  <a:lnTo>
                    <a:pt x="67897" y="13078"/>
                  </a:lnTo>
                  <a:lnTo>
                    <a:pt x="68044" y="13078"/>
                  </a:lnTo>
                  <a:lnTo>
                    <a:pt x="68107" y="13120"/>
                  </a:lnTo>
                  <a:lnTo>
                    <a:pt x="68211" y="13141"/>
                  </a:lnTo>
                  <a:lnTo>
                    <a:pt x="68274" y="13120"/>
                  </a:lnTo>
                  <a:lnTo>
                    <a:pt x="68127" y="13182"/>
                  </a:lnTo>
                  <a:lnTo>
                    <a:pt x="68211" y="13245"/>
                  </a:lnTo>
                  <a:lnTo>
                    <a:pt x="68065" y="13287"/>
                  </a:lnTo>
                  <a:lnTo>
                    <a:pt x="67939" y="13266"/>
                  </a:lnTo>
                  <a:lnTo>
                    <a:pt x="67793" y="13434"/>
                  </a:lnTo>
                  <a:lnTo>
                    <a:pt x="67793" y="13496"/>
                  </a:lnTo>
                  <a:lnTo>
                    <a:pt x="67835" y="13643"/>
                  </a:lnTo>
                  <a:lnTo>
                    <a:pt x="67835" y="13768"/>
                  </a:lnTo>
                  <a:lnTo>
                    <a:pt x="67918" y="13810"/>
                  </a:lnTo>
                  <a:lnTo>
                    <a:pt x="67939" y="13894"/>
                  </a:lnTo>
                  <a:lnTo>
                    <a:pt x="68065" y="14061"/>
                  </a:lnTo>
                  <a:lnTo>
                    <a:pt x="68065" y="14103"/>
                  </a:lnTo>
                  <a:lnTo>
                    <a:pt x="68107" y="14103"/>
                  </a:lnTo>
                  <a:lnTo>
                    <a:pt x="68065" y="14166"/>
                  </a:lnTo>
                  <a:lnTo>
                    <a:pt x="68211" y="14208"/>
                  </a:lnTo>
                  <a:lnTo>
                    <a:pt x="68232" y="14333"/>
                  </a:lnTo>
                  <a:lnTo>
                    <a:pt x="68232" y="14396"/>
                  </a:lnTo>
                  <a:lnTo>
                    <a:pt x="68169" y="14438"/>
                  </a:lnTo>
                  <a:lnTo>
                    <a:pt x="68211" y="14710"/>
                  </a:lnTo>
                  <a:lnTo>
                    <a:pt x="68253" y="14731"/>
                  </a:lnTo>
                  <a:lnTo>
                    <a:pt x="68316" y="14647"/>
                  </a:lnTo>
                  <a:lnTo>
                    <a:pt x="68358" y="14647"/>
                  </a:lnTo>
                  <a:lnTo>
                    <a:pt x="68441" y="14752"/>
                  </a:lnTo>
                  <a:lnTo>
                    <a:pt x="68483" y="14835"/>
                  </a:lnTo>
                  <a:lnTo>
                    <a:pt x="68420" y="15024"/>
                  </a:lnTo>
                  <a:lnTo>
                    <a:pt x="68420" y="15233"/>
                  </a:lnTo>
                  <a:lnTo>
                    <a:pt x="68483" y="15317"/>
                  </a:lnTo>
                  <a:lnTo>
                    <a:pt x="68567" y="15254"/>
                  </a:lnTo>
                  <a:lnTo>
                    <a:pt x="68672" y="15275"/>
                  </a:lnTo>
                  <a:lnTo>
                    <a:pt x="68692" y="15338"/>
                  </a:lnTo>
                  <a:lnTo>
                    <a:pt x="68672" y="15421"/>
                  </a:lnTo>
                  <a:lnTo>
                    <a:pt x="68588" y="15421"/>
                  </a:lnTo>
                  <a:lnTo>
                    <a:pt x="68483" y="15484"/>
                  </a:lnTo>
                  <a:lnTo>
                    <a:pt x="68462" y="15484"/>
                  </a:lnTo>
                  <a:lnTo>
                    <a:pt x="68337" y="15631"/>
                  </a:lnTo>
                  <a:lnTo>
                    <a:pt x="68316" y="15735"/>
                  </a:lnTo>
                  <a:lnTo>
                    <a:pt x="68169" y="15798"/>
                  </a:lnTo>
                  <a:lnTo>
                    <a:pt x="68148" y="15861"/>
                  </a:lnTo>
                  <a:lnTo>
                    <a:pt x="68065" y="15882"/>
                  </a:lnTo>
                  <a:lnTo>
                    <a:pt x="68065" y="15986"/>
                  </a:lnTo>
                  <a:lnTo>
                    <a:pt x="68023" y="16070"/>
                  </a:lnTo>
                  <a:lnTo>
                    <a:pt x="68065" y="16195"/>
                  </a:lnTo>
                  <a:lnTo>
                    <a:pt x="68148" y="16175"/>
                  </a:lnTo>
                  <a:lnTo>
                    <a:pt x="68148" y="16321"/>
                  </a:lnTo>
                  <a:lnTo>
                    <a:pt x="68044" y="16509"/>
                  </a:lnTo>
                  <a:lnTo>
                    <a:pt x="68065" y="16593"/>
                  </a:lnTo>
                  <a:lnTo>
                    <a:pt x="68127" y="16614"/>
                  </a:lnTo>
                  <a:lnTo>
                    <a:pt x="68107" y="16844"/>
                  </a:lnTo>
                  <a:lnTo>
                    <a:pt x="68127" y="17032"/>
                  </a:lnTo>
                  <a:lnTo>
                    <a:pt x="68065" y="17116"/>
                  </a:lnTo>
                  <a:lnTo>
                    <a:pt x="67939" y="17158"/>
                  </a:lnTo>
                  <a:lnTo>
                    <a:pt x="67918" y="17263"/>
                  </a:lnTo>
                  <a:lnTo>
                    <a:pt x="67960" y="17325"/>
                  </a:lnTo>
                  <a:lnTo>
                    <a:pt x="67939" y="17535"/>
                  </a:lnTo>
                  <a:lnTo>
                    <a:pt x="67918" y="17576"/>
                  </a:lnTo>
                  <a:lnTo>
                    <a:pt x="67939" y="17660"/>
                  </a:lnTo>
                  <a:lnTo>
                    <a:pt x="68044" y="17765"/>
                  </a:lnTo>
                  <a:lnTo>
                    <a:pt x="67960" y="17765"/>
                  </a:lnTo>
                  <a:lnTo>
                    <a:pt x="67939" y="17953"/>
                  </a:lnTo>
                  <a:lnTo>
                    <a:pt x="67960" y="17995"/>
                  </a:lnTo>
                  <a:lnTo>
                    <a:pt x="67960" y="18141"/>
                  </a:lnTo>
                  <a:lnTo>
                    <a:pt x="67855" y="18246"/>
                  </a:lnTo>
                  <a:lnTo>
                    <a:pt x="67939" y="18372"/>
                  </a:lnTo>
                  <a:lnTo>
                    <a:pt x="67939" y="18602"/>
                  </a:lnTo>
                  <a:lnTo>
                    <a:pt x="68023" y="18811"/>
                  </a:lnTo>
                  <a:lnTo>
                    <a:pt x="67835" y="19146"/>
                  </a:lnTo>
                  <a:lnTo>
                    <a:pt x="67939" y="19292"/>
                  </a:lnTo>
                  <a:lnTo>
                    <a:pt x="67835" y="19250"/>
                  </a:lnTo>
                  <a:lnTo>
                    <a:pt x="67625" y="19292"/>
                  </a:lnTo>
                  <a:lnTo>
                    <a:pt x="67625" y="19501"/>
                  </a:lnTo>
                  <a:lnTo>
                    <a:pt x="67646" y="19564"/>
                  </a:lnTo>
                  <a:lnTo>
                    <a:pt x="67521" y="19711"/>
                  </a:lnTo>
                  <a:lnTo>
                    <a:pt x="67291" y="19606"/>
                  </a:lnTo>
                  <a:lnTo>
                    <a:pt x="67186" y="19711"/>
                  </a:lnTo>
                  <a:lnTo>
                    <a:pt x="67186" y="19773"/>
                  </a:lnTo>
                  <a:lnTo>
                    <a:pt x="67332" y="19773"/>
                  </a:lnTo>
                  <a:lnTo>
                    <a:pt x="67542" y="20087"/>
                  </a:lnTo>
                  <a:lnTo>
                    <a:pt x="67542" y="20380"/>
                  </a:lnTo>
                  <a:lnTo>
                    <a:pt x="67500" y="20464"/>
                  </a:lnTo>
                  <a:lnTo>
                    <a:pt x="67542" y="20548"/>
                  </a:lnTo>
                  <a:lnTo>
                    <a:pt x="67437" y="20569"/>
                  </a:lnTo>
                  <a:lnTo>
                    <a:pt x="67416" y="20778"/>
                  </a:lnTo>
                  <a:lnTo>
                    <a:pt x="67291" y="20924"/>
                  </a:lnTo>
                  <a:lnTo>
                    <a:pt x="67270" y="21175"/>
                  </a:lnTo>
                  <a:lnTo>
                    <a:pt x="67374" y="21385"/>
                  </a:lnTo>
                  <a:lnTo>
                    <a:pt x="67416" y="21761"/>
                  </a:lnTo>
                  <a:lnTo>
                    <a:pt x="67583" y="22033"/>
                  </a:lnTo>
                  <a:lnTo>
                    <a:pt x="67583" y="22242"/>
                  </a:lnTo>
                  <a:lnTo>
                    <a:pt x="67835" y="22807"/>
                  </a:lnTo>
                  <a:lnTo>
                    <a:pt x="68148" y="23414"/>
                  </a:lnTo>
                  <a:lnTo>
                    <a:pt x="68462" y="23916"/>
                  </a:lnTo>
                  <a:lnTo>
                    <a:pt x="68630" y="24063"/>
                  </a:lnTo>
                  <a:lnTo>
                    <a:pt x="68630" y="24251"/>
                  </a:lnTo>
                  <a:lnTo>
                    <a:pt x="69048" y="24732"/>
                  </a:lnTo>
                  <a:lnTo>
                    <a:pt x="69488" y="25527"/>
                  </a:lnTo>
                  <a:lnTo>
                    <a:pt x="69697" y="25632"/>
                  </a:lnTo>
                  <a:lnTo>
                    <a:pt x="69843" y="25632"/>
                  </a:lnTo>
                  <a:lnTo>
                    <a:pt x="69927" y="25590"/>
                  </a:lnTo>
                  <a:lnTo>
                    <a:pt x="69927" y="25590"/>
                  </a:lnTo>
                  <a:lnTo>
                    <a:pt x="69885" y="25695"/>
                  </a:lnTo>
                  <a:lnTo>
                    <a:pt x="69780" y="25737"/>
                  </a:lnTo>
                  <a:lnTo>
                    <a:pt x="69697" y="25737"/>
                  </a:lnTo>
                  <a:lnTo>
                    <a:pt x="69843" y="25988"/>
                  </a:lnTo>
                  <a:lnTo>
                    <a:pt x="70052" y="26469"/>
                  </a:lnTo>
                  <a:lnTo>
                    <a:pt x="70094" y="26678"/>
                  </a:lnTo>
                  <a:lnTo>
                    <a:pt x="70220" y="26867"/>
                  </a:lnTo>
                  <a:lnTo>
                    <a:pt x="70450" y="26887"/>
                  </a:lnTo>
                  <a:lnTo>
                    <a:pt x="70471" y="26971"/>
                  </a:lnTo>
                  <a:lnTo>
                    <a:pt x="70471" y="27076"/>
                  </a:lnTo>
                  <a:lnTo>
                    <a:pt x="70513" y="27159"/>
                  </a:lnTo>
                  <a:lnTo>
                    <a:pt x="70471" y="27285"/>
                  </a:lnTo>
                  <a:lnTo>
                    <a:pt x="70617" y="27034"/>
                  </a:lnTo>
                  <a:lnTo>
                    <a:pt x="70659" y="26762"/>
                  </a:lnTo>
                  <a:lnTo>
                    <a:pt x="70680" y="26741"/>
                  </a:lnTo>
                  <a:lnTo>
                    <a:pt x="70680" y="26636"/>
                  </a:lnTo>
                  <a:lnTo>
                    <a:pt x="70827" y="26511"/>
                  </a:lnTo>
                  <a:lnTo>
                    <a:pt x="70848" y="26406"/>
                  </a:lnTo>
                  <a:lnTo>
                    <a:pt x="70827" y="26343"/>
                  </a:lnTo>
                  <a:lnTo>
                    <a:pt x="70868" y="26239"/>
                  </a:lnTo>
                  <a:lnTo>
                    <a:pt x="70931" y="25988"/>
                  </a:lnTo>
                  <a:lnTo>
                    <a:pt x="70868" y="25883"/>
                  </a:lnTo>
                  <a:lnTo>
                    <a:pt x="70889" y="25695"/>
                  </a:lnTo>
                  <a:lnTo>
                    <a:pt x="70994" y="25611"/>
                  </a:lnTo>
                  <a:lnTo>
                    <a:pt x="70889" y="25507"/>
                  </a:lnTo>
                  <a:lnTo>
                    <a:pt x="70848" y="25527"/>
                  </a:lnTo>
                  <a:lnTo>
                    <a:pt x="70764" y="25507"/>
                  </a:lnTo>
                  <a:lnTo>
                    <a:pt x="70827" y="25423"/>
                  </a:lnTo>
                  <a:lnTo>
                    <a:pt x="70743" y="25276"/>
                  </a:lnTo>
                  <a:lnTo>
                    <a:pt x="70785" y="25297"/>
                  </a:lnTo>
                  <a:lnTo>
                    <a:pt x="70848" y="25255"/>
                  </a:lnTo>
                  <a:lnTo>
                    <a:pt x="70743" y="25151"/>
                  </a:lnTo>
                  <a:lnTo>
                    <a:pt x="70764" y="25067"/>
                  </a:lnTo>
                  <a:lnTo>
                    <a:pt x="70785" y="24942"/>
                  </a:lnTo>
                  <a:lnTo>
                    <a:pt x="70659" y="24942"/>
                  </a:lnTo>
                  <a:lnTo>
                    <a:pt x="70576" y="24879"/>
                  </a:lnTo>
                  <a:lnTo>
                    <a:pt x="70638" y="24774"/>
                  </a:lnTo>
                  <a:lnTo>
                    <a:pt x="70743" y="24879"/>
                  </a:lnTo>
                  <a:lnTo>
                    <a:pt x="70889" y="24732"/>
                  </a:lnTo>
                  <a:lnTo>
                    <a:pt x="70973" y="24753"/>
                  </a:lnTo>
                  <a:lnTo>
                    <a:pt x="71078" y="24649"/>
                  </a:lnTo>
                  <a:lnTo>
                    <a:pt x="71182" y="24565"/>
                  </a:lnTo>
                  <a:lnTo>
                    <a:pt x="71203" y="24586"/>
                  </a:lnTo>
                  <a:lnTo>
                    <a:pt x="71350" y="24628"/>
                  </a:lnTo>
                  <a:lnTo>
                    <a:pt x="71266" y="24523"/>
                  </a:lnTo>
                  <a:lnTo>
                    <a:pt x="71099" y="24439"/>
                  </a:lnTo>
                  <a:lnTo>
                    <a:pt x="71099" y="24314"/>
                  </a:lnTo>
                  <a:lnTo>
                    <a:pt x="70952" y="24230"/>
                  </a:lnTo>
                  <a:lnTo>
                    <a:pt x="70848" y="23895"/>
                  </a:lnTo>
                  <a:lnTo>
                    <a:pt x="70931" y="23602"/>
                  </a:lnTo>
                  <a:lnTo>
                    <a:pt x="70827" y="23498"/>
                  </a:lnTo>
                  <a:lnTo>
                    <a:pt x="70889" y="23414"/>
                  </a:lnTo>
                  <a:lnTo>
                    <a:pt x="70931" y="23268"/>
                  </a:lnTo>
                  <a:lnTo>
                    <a:pt x="71036" y="23058"/>
                  </a:lnTo>
                  <a:lnTo>
                    <a:pt x="71078" y="23372"/>
                  </a:lnTo>
                  <a:lnTo>
                    <a:pt x="71161" y="23393"/>
                  </a:lnTo>
                  <a:lnTo>
                    <a:pt x="71350" y="23289"/>
                  </a:lnTo>
                  <a:lnTo>
                    <a:pt x="71371" y="23330"/>
                  </a:lnTo>
                  <a:lnTo>
                    <a:pt x="71705" y="23205"/>
                  </a:lnTo>
                  <a:lnTo>
                    <a:pt x="71705" y="23058"/>
                  </a:lnTo>
                  <a:lnTo>
                    <a:pt x="71789" y="22975"/>
                  </a:lnTo>
                  <a:lnTo>
                    <a:pt x="71664" y="22891"/>
                  </a:lnTo>
                  <a:lnTo>
                    <a:pt x="71454" y="22598"/>
                  </a:lnTo>
                  <a:lnTo>
                    <a:pt x="71371" y="22598"/>
                  </a:lnTo>
                  <a:lnTo>
                    <a:pt x="71078" y="22159"/>
                  </a:lnTo>
                  <a:lnTo>
                    <a:pt x="71078" y="22054"/>
                  </a:lnTo>
                  <a:lnTo>
                    <a:pt x="70994" y="21970"/>
                  </a:lnTo>
                  <a:lnTo>
                    <a:pt x="70973" y="21594"/>
                  </a:lnTo>
                  <a:lnTo>
                    <a:pt x="70994" y="21531"/>
                  </a:lnTo>
                  <a:lnTo>
                    <a:pt x="70952" y="21343"/>
                  </a:lnTo>
                  <a:lnTo>
                    <a:pt x="71036" y="21217"/>
                  </a:lnTo>
                  <a:lnTo>
                    <a:pt x="71036" y="21092"/>
                  </a:lnTo>
                  <a:lnTo>
                    <a:pt x="70889" y="21113"/>
                  </a:lnTo>
                  <a:lnTo>
                    <a:pt x="70868" y="21029"/>
                  </a:lnTo>
                  <a:lnTo>
                    <a:pt x="70973" y="20882"/>
                  </a:lnTo>
                  <a:lnTo>
                    <a:pt x="71078" y="20841"/>
                  </a:lnTo>
                  <a:lnTo>
                    <a:pt x="71078" y="20778"/>
                  </a:lnTo>
                  <a:lnTo>
                    <a:pt x="71078" y="20757"/>
                  </a:lnTo>
                  <a:lnTo>
                    <a:pt x="71161" y="20673"/>
                  </a:lnTo>
                  <a:lnTo>
                    <a:pt x="71182" y="20778"/>
                  </a:lnTo>
                  <a:lnTo>
                    <a:pt x="71182" y="20903"/>
                  </a:lnTo>
                  <a:lnTo>
                    <a:pt x="71140" y="21029"/>
                  </a:lnTo>
                  <a:lnTo>
                    <a:pt x="71140" y="21196"/>
                  </a:lnTo>
                  <a:lnTo>
                    <a:pt x="71308" y="21238"/>
                  </a:lnTo>
                  <a:lnTo>
                    <a:pt x="71475" y="21343"/>
                  </a:lnTo>
                  <a:lnTo>
                    <a:pt x="71559" y="21322"/>
                  </a:lnTo>
                  <a:lnTo>
                    <a:pt x="71559" y="21154"/>
                  </a:lnTo>
                  <a:lnTo>
                    <a:pt x="71601" y="21092"/>
                  </a:lnTo>
                  <a:lnTo>
                    <a:pt x="71496" y="20903"/>
                  </a:lnTo>
                  <a:lnTo>
                    <a:pt x="71245" y="20673"/>
                  </a:lnTo>
                  <a:lnTo>
                    <a:pt x="71245" y="20401"/>
                  </a:lnTo>
                  <a:lnTo>
                    <a:pt x="71099" y="20359"/>
                  </a:lnTo>
                  <a:lnTo>
                    <a:pt x="71078" y="20317"/>
                  </a:lnTo>
                  <a:lnTo>
                    <a:pt x="71057" y="20380"/>
                  </a:lnTo>
                  <a:lnTo>
                    <a:pt x="70973" y="20464"/>
                  </a:lnTo>
                  <a:lnTo>
                    <a:pt x="70973" y="20506"/>
                  </a:lnTo>
                  <a:lnTo>
                    <a:pt x="70931" y="20569"/>
                  </a:lnTo>
                  <a:lnTo>
                    <a:pt x="70785" y="20485"/>
                  </a:lnTo>
                  <a:lnTo>
                    <a:pt x="70785" y="20276"/>
                  </a:lnTo>
                  <a:lnTo>
                    <a:pt x="70722" y="20150"/>
                  </a:lnTo>
                  <a:lnTo>
                    <a:pt x="70617" y="19941"/>
                  </a:lnTo>
                  <a:lnTo>
                    <a:pt x="70680" y="19836"/>
                  </a:lnTo>
                  <a:lnTo>
                    <a:pt x="70743" y="19794"/>
                  </a:lnTo>
                  <a:lnTo>
                    <a:pt x="70722" y="19690"/>
                  </a:lnTo>
                  <a:lnTo>
                    <a:pt x="70785" y="19585"/>
                  </a:lnTo>
                  <a:lnTo>
                    <a:pt x="70722" y="19522"/>
                  </a:lnTo>
                  <a:lnTo>
                    <a:pt x="70743" y="19439"/>
                  </a:lnTo>
                  <a:lnTo>
                    <a:pt x="70743" y="19334"/>
                  </a:lnTo>
                  <a:lnTo>
                    <a:pt x="70659" y="19271"/>
                  </a:lnTo>
                  <a:lnTo>
                    <a:pt x="70555" y="19313"/>
                  </a:lnTo>
                  <a:lnTo>
                    <a:pt x="70366" y="19146"/>
                  </a:lnTo>
                  <a:lnTo>
                    <a:pt x="70241" y="19146"/>
                  </a:lnTo>
                  <a:lnTo>
                    <a:pt x="70157" y="19229"/>
                  </a:lnTo>
                  <a:lnTo>
                    <a:pt x="70157" y="19313"/>
                  </a:lnTo>
                  <a:lnTo>
                    <a:pt x="70304" y="19460"/>
                  </a:lnTo>
                  <a:lnTo>
                    <a:pt x="70262" y="19564"/>
                  </a:lnTo>
                  <a:lnTo>
                    <a:pt x="70220" y="19627"/>
                  </a:lnTo>
                  <a:lnTo>
                    <a:pt x="70094" y="19564"/>
                  </a:lnTo>
                  <a:lnTo>
                    <a:pt x="69927" y="19355"/>
                  </a:lnTo>
                  <a:lnTo>
                    <a:pt x="69822" y="19250"/>
                  </a:lnTo>
                  <a:lnTo>
                    <a:pt x="69739" y="19208"/>
                  </a:lnTo>
                  <a:lnTo>
                    <a:pt x="69801" y="19146"/>
                  </a:lnTo>
                  <a:lnTo>
                    <a:pt x="69697" y="18936"/>
                  </a:lnTo>
                  <a:lnTo>
                    <a:pt x="69697" y="18811"/>
                  </a:lnTo>
                  <a:lnTo>
                    <a:pt x="69697" y="18727"/>
                  </a:lnTo>
                  <a:lnTo>
                    <a:pt x="69634" y="18623"/>
                  </a:lnTo>
                  <a:lnTo>
                    <a:pt x="69697" y="18539"/>
                  </a:lnTo>
                  <a:lnTo>
                    <a:pt x="69634" y="18372"/>
                  </a:lnTo>
                  <a:lnTo>
                    <a:pt x="69718" y="18267"/>
                  </a:lnTo>
                  <a:lnTo>
                    <a:pt x="69718" y="18162"/>
                  </a:lnTo>
                  <a:lnTo>
                    <a:pt x="69739" y="18037"/>
                  </a:lnTo>
                  <a:lnTo>
                    <a:pt x="69739" y="17890"/>
                  </a:lnTo>
                  <a:lnTo>
                    <a:pt x="69697" y="17932"/>
                  </a:lnTo>
                  <a:lnTo>
                    <a:pt x="69592" y="17786"/>
                  </a:lnTo>
                  <a:lnTo>
                    <a:pt x="69613" y="17744"/>
                  </a:lnTo>
                  <a:lnTo>
                    <a:pt x="69697" y="17723"/>
                  </a:lnTo>
                  <a:lnTo>
                    <a:pt x="69801" y="17786"/>
                  </a:lnTo>
                  <a:lnTo>
                    <a:pt x="69801" y="17744"/>
                  </a:lnTo>
                  <a:lnTo>
                    <a:pt x="69718" y="17660"/>
                  </a:lnTo>
                  <a:lnTo>
                    <a:pt x="69634" y="17576"/>
                  </a:lnTo>
                  <a:lnTo>
                    <a:pt x="69676" y="17514"/>
                  </a:lnTo>
                  <a:lnTo>
                    <a:pt x="69718" y="17514"/>
                  </a:lnTo>
                  <a:lnTo>
                    <a:pt x="69697" y="17430"/>
                  </a:lnTo>
                  <a:lnTo>
                    <a:pt x="69613" y="17346"/>
                  </a:lnTo>
                  <a:lnTo>
                    <a:pt x="69488" y="17325"/>
                  </a:lnTo>
                  <a:lnTo>
                    <a:pt x="69467" y="17242"/>
                  </a:lnTo>
                  <a:lnTo>
                    <a:pt x="69508" y="17221"/>
                  </a:lnTo>
                  <a:lnTo>
                    <a:pt x="69488" y="17074"/>
                  </a:lnTo>
                  <a:lnTo>
                    <a:pt x="69383" y="16970"/>
                  </a:lnTo>
                  <a:lnTo>
                    <a:pt x="69404" y="16886"/>
                  </a:lnTo>
                  <a:lnTo>
                    <a:pt x="69425" y="16781"/>
                  </a:lnTo>
                  <a:lnTo>
                    <a:pt x="69488" y="16719"/>
                  </a:lnTo>
                  <a:lnTo>
                    <a:pt x="69404" y="16614"/>
                  </a:lnTo>
                  <a:lnTo>
                    <a:pt x="69425" y="16530"/>
                  </a:lnTo>
                  <a:lnTo>
                    <a:pt x="69508" y="16530"/>
                  </a:lnTo>
                  <a:lnTo>
                    <a:pt x="69613" y="16593"/>
                  </a:lnTo>
                  <a:lnTo>
                    <a:pt x="69697" y="16572"/>
                  </a:lnTo>
                  <a:lnTo>
                    <a:pt x="69739" y="16405"/>
                  </a:lnTo>
                  <a:lnTo>
                    <a:pt x="69822" y="16405"/>
                  </a:lnTo>
                  <a:lnTo>
                    <a:pt x="69885" y="16488"/>
                  </a:lnTo>
                  <a:lnTo>
                    <a:pt x="69927" y="16488"/>
                  </a:lnTo>
                  <a:lnTo>
                    <a:pt x="70011" y="16614"/>
                  </a:lnTo>
                  <a:lnTo>
                    <a:pt x="70136" y="16363"/>
                  </a:lnTo>
                  <a:lnTo>
                    <a:pt x="70011" y="16300"/>
                  </a:lnTo>
                  <a:lnTo>
                    <a:pt x="70032" y="16195"/>
                  </a:lnTo>
                  <a:lnTo>
                    <a:pt x="70115" y="16154"/>
                  </a:lnTo>
                  <a:lnTo>
                    <a:pt x="70241" y="15903"/>
                  </a:lnTo>
                  <a:lnTo>
                    <a:pt x="70241" y="15777"/>
                  </a:lnTo>
                  <a:lnTo>
                    <a:pt x="70324" y="15882"/>
                  </a:lnTo>
                  <a:lnTo>
                    <a:pt x="70429" y="15944"/>
                  </a:lnTo>
                  <a:lnTo>
                    <a:pt x="70429" y="16070"/>
                  </a:lnTo>
                  <a:lnTo>
                    <a:pt x="70555" y="16426"/>
                  </a:lnTo>
                  <a:lnTo>
                    <a:pt x="70638" y="16509"/>
                  </a:lnTo>
                  <a:lnTo>
                    <a:pt x="70680" y="16468"/>
                  </a:lnTo>
                  <a:lnTo>
                    <a:pt x="70722" y="16154"/>
                  </a:lnTo>
                  <a:lnTo>
                    <a:pt x="70743" y="16049"/>
                  </a:lnTo>
                  <a:lnTo>
                    <a:pt x="70722" y="15903"/>
                  </a:lnTo>
                  <a:lnTo>
                    <a:pt x="70785" y="15798"/>
                  </a:lnTo>
                  <a:lnTo>
                    <a:pt x="70722" y="15651"/>
                  </a:lnTo>
                  <a:lnTo>
                    <a:pt x="70827" y="15693"/>
                  </a:lnTo>
                  <a:lnTo>
                    <a:pt x="70889" y="15631"/>
                  </a:lnTo>
                  <a:lnTo>
                    <a:pt x="70952" y="15421"/>
                  </a:lnTo>
                  <a:lnTo>
                    <a:pt x="71057" y="15421"/>
                  </a:lnTo>
                  <a:lnTo>
                    <a:pt x="71182" y="15254"/>
                  </a:lnTo>
                  <a:lnTo>
                    <a:pt x="71308" y="15233"/>
                  </a:lnTo>
                  <a:lnTo>
                    <a:pt x="71371" y="15275"/>
                  </a:lnTo>
                  <a:lnTo>
                    <a:pt x="71559" y="15149"/>
                  </a:lnTo>
                  <a:lnTo>
                    <a:pt x="71705" y="15170"/>
                  </a:lnTo>
                  <a:lnTo>
                    <a:pt x="72019" y="15359"/>
                  </a:lnTo>
                  <a:lnTo>
                    <a:pt x="72040" y="15463"/>
                  </a:lnTo>
                  <a:lnTo>
                    <a:pt x="72124" y="15484"/>
                  </a:lnTo>
                  <a:lnTo>
                    <a:pt x="72229" y="15463"/>
                  </a:lnTo>
                  <a:lnTo>
                    <a:pt x="72291" y="15484"/>
                  </a:lnTo>
                  <a:lnTo>
                    <a:pt x="72229" y="15547"/>
                  </a:lnTo>
                  <a:lnTo>
                    <a:pt x="72396" y="15714"/>
                  </a:lnTo>
                  <a:lnTo>
                    <a:pt x="72438" y="15672"/>
                  </a:lnTo>
                  <a:lnTo>
                    <a:pt x="72542" y="15777"/>
                  </a:lnTo>
                  <a:lnTo>
                    <a:pt x="72668" y="15756"/>
                  </a:lnTo>
                  <a:lnTo>
                    <a:pt x="72752" y="15777"/>
                  </a:lnTo>
                  <a:lnTo>
                    <a:pt x="72752" y="15672"/>
                  </a:lnTo>
                  <a:lnTo>
                    <a:pt x="72647" y="15526"/>
                  </a:lnTo>
                  <a:lnTo>
                    <a:pt x="72710" y="15442"/>
                  </a:lnTo>
                  <a:lnTo>
                    <a:pt x="72668" y="15359"/>
                  </a:lnTo>
                  <a:lnTo>
                    <a:pt x="72605" y="15338"/>
                  </a:lnTo>
                  <a:lnTo>
                    <a:pt x="72605" y="15233"/>
                  </a:lnTo>
                  <a:lnTo>
                    <a:pt x="72668" y="15128"/>
                  </a:lnTo>
                  <a:lnTo>
                    <a:pt x="72731" y="14856"/>
                  </a:lnTo>
                  <a:lnTo>
                    <a:pt x="72814" y="14647"/>
                  </a:lnTo>
                  <a:lnTo>
                    <a:pt x="72773" y="14543"/>
                  </a:lnTo>
                  <a:lnTo>
                    <a:pt x="72919" y="14375"/>
                  </a:lnTo>
                  <a:lnTo>
                    <a:pt x="72856" y="14291"/>
                  </a:lnTo>
                  <a:lnTo>
                    <a:pt x="72940" y="14229"/>
                  </a:lnTo>
                  <a:lnTo>
                    <a:pt x="72856" y="14061"/>
                  </a:lnTo>
                  <a:lnTo>
                    <a:pt x="72773" y="13999"/>
                  </a:lnTo>
                  <a:lnTo>
                    <a:pt x="72773" y="13957"/>
                  </a:lnTo>
                  <a:lnTo>
                    <a:pt x="72940" y="13957"/>
                  </a:lnTo>
                  <a:lnTo>
                    <a:pt x="72982" y="13810"/>
                  </a:lnTo>
                  <a:lnTo>
                    <a:pt x="72814" y="13747"/>
                  </a:lnTo>
                  <a:lnTo>
                    <a:pt x="72752" y="13643"/>
                  </a:lnTo>
                  <a:lnTo>
                    <a:pt x="72835" y="13601"/>
                  </a:lnTo>
                  <a:lnTo>
                    <a:pt x="72877" y="13664"/>
                  </a:lnTo>
                  <a:lnTo>
                    <a:pt x="72961" y="13643"/>
                  </a:lnTo>
                  <a:lnTo>
                    <a:pt x="72982" y="13559"/>
                  </a:lnTo>
                  <a:lnTo>
                    <a:pt x="72940" y="13475"/>
                  </a:lnTo>
                  <a:lnTo>
                    <a:pt x="73065" y="13371"/>
                  </a:lnTo>
                  <a:lnTo>
                    <a:pt x="73065" y="13287"/>
                  </a:lnTo>
                  <a:lnTo>
                    <a:pt x="72982" y="13224"/>
                  </a:lnTo>
                  <a:lnTo>
                    <a:pt x="73065" y="13162"/>
                  </a:lnTo>
                  <a:lnTo>
                    <a:pt x="73149" y="13182"/>
                  </a:lnTo>
                  <a:lnTo>
                    <a:pt x="73191" y="13078"/>
                  </a:lnTo>
                  <a:lnTo>
                    <a:pt x="73233" y="13036"/>
                  </a:lnTo>
                  <a:lnTo>
                    <a:pt x="73170" y="12973"/>
                  </a:lnTo>
                  <a:lnTo>
                    <a:pt x="73275" y="12952"/>
                  </a:lnTo>
                  <a:lnTo>
                    <a:pt x="73400" y="12827"/>
                  </a:lnTo>
                  <a:lnTo>
                    <a:pt x="73358" y="12743"/>
                  </a:lnTo>
                  <a:lnTo>
                    <a:pt x="73379" y="12638"/>
                  </a:lnTo>
                  <a:lnTo>
                    <a:pt x="73421" y="12722"/>
                  </a:lnTo>
                  <a:lnTo>
                    <a:pt x="73526" y="12618"/>
                  </a:lnTo>
                  <a:lnTo>
                    <a:pt x="73463" y="12450"/>
                  </a:lnTo>
                  <a:lnTo>
                    <a:pt x="73463" y="12304"/>
                  </a:lnTo>
                  <a:lnTo>
                    <a:pt x="73568" y="12304"/>
                  </a:lnTo>
                  <a:lnTo>
                    <a:pt x="73589" y="12325"/>
                  </a:lnTo>
                  <a:lnTo>
                    <a:pt x="73651" y="12283"/>
                  </a:lnTo>
                  <a:lnTo>
                    <a:pt x="73819" y="12074"/>
                  </a:lnTo>
                  <a:lnTo>
                    <a:pt x="73756" y="12032"/>
                  </a:lnTo>
                  <a:lnTo>
                    <a:pt x="73756" y="11927"/>
                  </a:lnTo>
                  <a:lnTo>
                    <a:pt x="73861" y="11927"/>
                  </a:lnTo>
                  <a:lnTo>
                    <a:pt x="74070" y="11760"/>
                  </a:lnTo>
                  <a:lnTo>
                    <a:pt x="73986" y="11697"/>
                  </a:lnTo>
                  <a:lnTo>
                    <a:pt x="74028" y="11655"/>
                  </a:lnTo>
                  <a:lnTo>
                    <a:pt x="74174" y="11655"/>
                  </a:lnTo>
                  <a:lnTo>
                    <a:pt x="74342" y="11550"/>
                  </a:lnTo>
                  <a:lnTo>
                    <a:pt x="74300" y="11467"/>
                  </a:lnTo>
                  <a:lnTo>
                    <a:pt x="74321" y="11404"/>
                  </a:lnTo>
                  <a:lnTo>
                    <a:pt x="74405" y="11467"/>
                  </a:lnTo>
                  <a:lnTo>
                    <a:pt x="74426" y="11571"/>
                  </a:lnTo>
                  <a:lnTo>
                    <a:pt x="74530" y="11592"/>
                  </a:lnTo>
                  <a:lnTo>
                    <a:pt x="74614" y="11550"/>
                  </a:lnTo>
                  <a:lnTo>
                    <a:pt x="74739" y="11613"/>
                  </a:lnTo>
                  <a:lnTo>
                    <a:pt x="75158" y="11613"/>
                  </a:lnTo>
                  <a:lnTo>
                    <a:pt x="75242" y="11676"/>
                  </a:lnTo>
                  <a:lnTo>
                    <a:pt x="75283" y="11655"/>
                  </a:lnTo>
                  <a:lnTo>
                    <a:pt x="75242" y="11488"/>
                  </a:lnTo>
                  <a:lnTo>
                    <a:pt x="75137" y="11404"/>
                  </a:lnTo>
                  <a:lnTo>
                    <a:pt x="75137" y="11362"/>
                  </a:lnTo>
                  <a:lnTo>
                    <a:pt x="75221" y="11341"/>
                  </a:lnTo>
                  <a:lnTo>
                    <a:pt x="75221" y="10986"/>
                  </a:lnTo>
                  <a:lnTo>
                    <a:pt x="75053" y="10755"/>
                  </a:lnTo>
                  <a:lnTo>
                    <a:pt x="74928" y="10734"/>
                  </a:lnTo>
                  <a:lnTo>
                    <a:pt x="74760" y="10525"/>
                  </a:lnTo>
                  <a:lnTo>
                    <a:pt x="74844" y="10442"/>
                  </a:lnTo>
                  <a:lnTo>
                    <a:pt x="74677" y="10316"/>
                  </a:lnTo>
                  <a:lnTo>
                    <a:pt x="74426" y="10253"/>
                  </a:lnTo>
                  <a:lnTo>
                    <a:pt x="74153" y="10086"/>
                  </a:lnTo>
                  <a:lnTo>
                    <a:pt x="74049" y="9918"/>
                  </a:lnTo>
                  <a:lnTo>
                    <a:pt x="74028" y="10023"/>
                  </a:lnTo>
                  <a:lnTo>
                    <a:pt x="73944" y="10002"/>
                  </a:lnTo>
                  <a:lnTo>
                    <a:pt x="73902" y="10023"/>
                  </a:lnTo>
                  <a:lnTo>
                    <a:pt x="73881" y="10149"/>
                  </a:lnTo>
                  <a:lnTo>
                    <a:pt x="73735" y="10190"/>
                  </a:lnTo>
                  <a:lnTo>
                    <a:pt x="73693" y="10107"/>
                  </a:lnTo>
                  <a:lnTo>
                    <a:pt x="73693" y="9981"/>
                  </a:lnTo>
                  <a:lnTo>
                    <a:pt x="73819" y="9897"/>
                  </a:lnTo>
                  <a:lnTo>
                    <a:pt x="73735" y="9793"/>
                  </a:lnTo>
                  <a:lnTo>
                    <a:pt x="73777" y="9730"/>
                  </a:lnTo>
                  <a:lnTo>
                    <a:pt x="73840" y="9730"/>
                  </a:lnTo>
                  <a:lnTo>
                    <a:pt x="73923" y="9814"/>
                  </a:lnTo>
                  <a:lnTo>
                    <a:pt x="73693" y="9458"/>
                  </a:lnTo>
                  <a:lnTo>
                    <a:pt x="73526" y="9312"/>
                  </a:lnTo>
                  <a:lnTo>
                    <a:pt x="73526" y="9479"/>
                  </a:lnTo>
                  <a:lnTo>
                    <a:pt x="73526" y="9521"/>
                  </a:lnTo>
                  <a:lnTo>
                    <a:pt x="73463" y="9521"/>
                  </a:lnTo>
                  <a:lnTo>
                    <a:pt x="73254" y="9312"/>
                  </a:lnTo>
                  <a:lnTo>
                    <a:pt x="73254" y="9207"/>
                  </a:lnTo>
                  <a:lnTo>
                    <a:pt x="73358" y="9249"/>
                  </a:lnTo>
                  <a:lnTo>
                    <a:pt x="73296" y="9144"/>
                  </a:lnTo>
                  <a:lnTo>
                    <a:pt x="73003" y="8893"/>
                  </a:lnTo>
                  <a:lnTo>
                    <a:pt x="72961" y="8893"/>
                  </a:lnTo>
                  <a:lnTo>
                    <a:pt x="72982" y="8977"/>
                  </a:lnTo>
                  <a:lnTo>
                    <a:pt x="72940" y="9081"/>
                  </a:lnTo>
                  <a:lnTo>
                    <a:pt x="72773" y="9102"/>
                  </a:lnTo>
                  <a:lnTo>
                    <a:pt x="72647" y="8977"/>
                  </a:lnTo>
                  <a:lnTo>
                    <a:pt x="72521" y="8956"/>
                  </a:lnTo>
                  <a:lnTo>
                    <a:pt x="72375" y="8726"/>
                  </a:lnTo>
                  <a:lnTo>
                    <a:pt x="72375" y="8642"/>
                  </a:lnTo>
                  <a:lnTo>
                    <a:pt x="72312" y="8579"/>
                  </a:lnTo>
                  <a:lnTo>
                    <a:pt x="72208" y="8621"/>
                  </a:lnTo>
                  <a:lnTo>
                    <a:pt x="72019" y="8768"/>
                  </a:lnTo>
                  <a:lnTo>
                    <a:pt x="72019" y="8830"/>
                  </a:lnTo>
                  <a:lnTo>
                    <a:pt x="71915" y="8789"/>
                  </a:lnTo>
                  <a:lnTo>
                    <a:pt x="71831" y="8851"/>
                  </a:lnTo>
                  <a:lnTo>
                    <a:pt x="71831" y="9081"/>
                  </a:lnTo>
                  <a:lnTo>
                    <a:pt x="71894" y="9144"/>
                  </a:lnTo>
                  <a:lnTo>
                    <a:pt x="71894" y="9144"/>
                  </a:lnTo>
                  <a:lnTo>
                    <a:pt x="71789" y="9081"/>
                  </a:lnTo>
                  <a:lnTo>
                    <a:pt x="71705" y="8872"/>
                  </a:lnTo>
                  <a:lnTo>
                    <a:pt x="71747" y="8726"/>
                  </a:lnTo>
                  <a:lnTo>
                    <a:pt x="71580" y="8621"/>
                  </a:lnTo>
                  <a:lnTo>
                    <a:pt x="71517" y="8454"/>
                  </a:lnTo>
                  <a:lnTo>
                    <a:pt x="71475" y="8454"/>
                  </a:lnTo>
                  <a:lnTo>
                    <a:pt x="71580" y="8433"/>
                  </a:lnTo>
                  <a:lnTo>
                    <a:pt x="71685" y="8558"/>
                  </a:lnTo>
                  <a:lnTo>
                    <a:pt x="71685" y="8433"/>
                  </a:lnTo>
                  <a:lnTo>
                    <a:pt x="71810" y="8433"/>
                  </a:lnTo>
                  <a:lnTo>
                    <a:pt x="71915" y="8475"/>
                  </a:lnTo>
                  <a:lnTo>
                    <a:pt x="72061" y="8370"/>
                  </a:lnTo>
                  <a:lnTo>
                    <a:pt x="72019" y="8265"/>
                  </a:lnTo>
                  <a:lnTo>
                    <a:pt x="71705" y="8140"/>
                  </a:lnTo>
                  <a:lnTo>
                    <a:pt x="71622" y="8265"/>
                  </a:lnTo>
                  <a:lnTo>
                    <a:pt x="71475" y="8265"/>
                  </a:lnTo>
                  <a:lnTo>
                    <a:pt x="71329" y="8224"/>
                  </a:lnTo>
                  <a:lnTo>
                    <a:pt x="71475" y="8224"/>
                  </a:lnTo>
                  <a:lnTo>
                    <a:pt x="71580" y="8098"/>
                  </a:lnTo>
                  <a:lnTo>
                    <a:pt x="71685" y="8056"/>
                  </a:lnTo>
                  <a:lnTo>
                    <a:pt x="71789" y="8119"/>
                  </a:lnTo>
                  <a:lnTo>
                    <a:pt x="71936" y="8140"/>
                  </a:lnTo>
                  <a:lnTo>
                    <a:pt x="72061" y="8245"/>
                  </a:lnTo>
                  <a:lnTo>
                    <a:pt x="72229" y="8433"/>
                  </a:lnTo>
                  <a:lnTo>
                    <a:pt x="72354" y="8433"/>
                  </a:lnTo>
                  <a:lnTo>
                    <a:pt x="72417" y="8537"/>
                  </a:lnTo>
                  <a:lnTo>
                    <a:pt x="72480" y="8558"/>
                  </a:lnTo>
                  <a:lnTo>
                    <a:pt x="72626" y="8475"/>
                  </a:lnTo>
                  <a:lnTo>
                    <a:pt x="72668" y="8558"/>
                  </a:lnTo>
                  <a:lnTo>
                    <a:pt x="72940" y="8349"/>
                  </a:lnTo>
                  <a:lnTo>
                    <a:pt x="72961" y="8391"/>
                  </a:lnTo>
                  <a:lnTo>
                    <a:pt x="72940" y="8496"/>
                  </a:lnTo>
                  <a:lnTo>
                    <a:pt x="73045" y="8433"/>
                  </a:lnTo>
                  <a:lnTo>
                    <a:pt x="73045" y="8286"/>
                  </a:lnTo>
                  <a:lnTo>
                    <a:pt x="73170" y="8077"/>
                  </a:lnTo>
                  <a:lnTo>
                    <a:pt x="73149" y="8014"/>
                  </a:lnTo>
                  <a:lnTo>
                    <a:pt x="73149" y="7847"/>
                  </a:lnTo>
                  <a:lnTo>
                    <a:pt x="73086" y="7617"/>
                  </a:lnTo>
                  <a:lnTo>
                    <a:pt x="73191" y="7240"/>
                  </a:lnTo>
                  <a:lnTo>
                    <a:pt x="73191" y="7010"/>
                  </a:lnTo>
                  <a:lnTo>
                    <a:pt x="73086" y="6884"/>
                  </a:lnTo>
                  <a:lnTo>
                    <a:pt x="73045" y="6759"/>
                  </a:lnTo>
                  <a:lnTo>
                    <a:pt x="72877" y="6612"/>
                  </a:lnTo>
                  <a:lnTo>
                    <a:pt x="72793" y="6445"/>
                  </a:lnTo>
                  <a:lnTo>
                    <a:pt x="72856" y="6445"/>
                  </a:lnTo>
                  <a:lnTo>
                    <a:pt x="72961" y="6571"/>
                  </a:lnTo>
                  <a:lnTo>
                    <a:pt x="72982" y="6571"/>
                  </a:lnTo>
                  <a:lnTo>
                    <a:pt x="72940" y="6403"/>
                  </a:lnTo>
                  <a:lnTo>
                    <a:pt x="72773" y="6340"/>
                  </a:lnTo>
                  <a:lnTo>
                    <a:pt x="72647" y="6382"/>
                  </a:lnTo>
                  <a:lnTo>
                    <a:pt x="72417" y="6340"/>
                  </a:lnTo>
                  <a:lnTo>
                    <a:pt x="72103" y="5943"/>
                  </a:lnTo>
                  <a:lnTo>
                    <a:pt x="72019" y="5880"/>
                  </a:lnTo>
                  <a:lnTo>
                    <a:pt x="72040" y="5817"/>
                  </a:lnTo>
                  <a:lnTo>
                    <a:pt x="72208" y="5817"/>
                  </a:lnTo>
                  <a:lnTo>
                    <a:pt x="72249" y="5671"/>
                  </a:lnTo>
                  <a:lnTo>
                    <a:pt x="72166" y="5608"/>
                  </a:lnTo>
                  <a:lnTo>
                    <a:pt x="72040" y="5608"/>
                  </a:lnTo>
                  <a:lnTo>
                    <a:pt x="71998" y="5545"/>
                  </a:lnTo>
                  <a:lnTo>
                    <a:pt x="72061" y="5504"/>
                  </a:lnTo>
                  <a:lnTo>
                    <a:pt x="72019" y="5336"/>
                  </a:lnTo>
                  <a:lnTo>
                    <a:pt x="72040" y="5315"/>
                  </a:lnTo>
                  <a:lnTo>
                    <a:pt x="72166" y="5462"/>
                  </a:lnTo>
                  <a:lnTo>
                    <a:pt x="72354" y="5566"/>
                  </a:lnTo>
                  <a:lnTo>
                    <a:pt x="72375" y="5504"/>
                  </a:lnTo>
                  <a:lnTo>
                    <a:pt x="72312" y="5420"/>
                  </a:lnTo>
                  <a:lnTo>
                    <a:pt x="72312" y="5315"/>
                  </a:lnTo>
                  <a:lnTo>
                    <a:pt x="72270" y="5232"/>
                  </a:lnTo>
                  <a:lnTo>
                    <a:pt x="72333" y="5190"/>
                  </a:lnTo>
                  <a:lnTo>
                    <a:pt x="72375" y="5252"/>
                  </a:lnTo>
                  <a:lnTo>
                    <a:pt x="72417" y="5336"/>
                  </a:lnTo>
                  <a:lnTo>
                    <a:pt x="72521" y="5357"/>
                  </a:lnTo>
                  <a:lnTo>
                    <a:pt x="72563" y="5650"/>
                  </a:lnTo>
                  <a:lnTo>
                    <a:pt x="72542" y="5734"/>
                  </a:lnTo>
                  <a:lnTo>
                    <a:pt x="72835" y="5943"/>
                  </a:lnTo>
                  <a:lnTo>
                    <a:pt x="72940" y="5880"/>
                  </a:lnTo>
                  <a:lnTo>
                    <a:pt x="73065" y="5943"/>
                  </a:lnTo>
                  <a:lnTo>
                    <a:pt x="73065" y="6152"/>
                  </a:lnTo>
                  <a:lnTo>
                    <a:pt x="73170" y="6152"/>
                  </a:lnTo>
                  <a:lnTo>
                    <a:pt x="73379" y="5859"/>
                  </a:lnTo>
                  <a:lnTo>
                    <a:pt x="73421" y="5734"/>
                  </a:lnTo>
                  <a:lnTo>
                    <a:pt x="73379" y="5608"/>
                  </a:lnTo>
                  <a:lnTo>
                    <a:pt x="73400" y="5357"/>
                  </a:lnTo>
                  <a:lnTo>
                    <a:pt x="73379" y="5252"/>
                  </a:lnTo>
                  <a:lnTo>
                    <a:pt x="73421" y="5357"/>
                  </a:lnTo>
                  <a:lnTo>
                    <a:pt x="73421" y="5524"/>
                  </a:lnTo>
                  <a:lnTo>
                    <a:pt x="73505" y="5524"/>
                  </a:lnTo>
                  <a:lnTo>
                    <a:pt x="73609" y="5420"/>
                  </a:lnTo>
                  <a:lnTo>
                    <a:pt x="73798" y="5357"/>
                  </a:lnTo>
                  <a:lnTo>
                    <a:pt x="73819" y="5232"/>
                  </a:lnTo>
                  <a:lnTo>
                    <a:pt x="74007" y="5294"/>
                  </a:lnTo>
                  <a:lnTo>
                    <a:pt x="73986" y="5336"/>
                  </a:lnTo>
                  <a:lnTo>
                    <a:pt x="74007" y="5399"/>
                  </a:lnTo>
                  <a:lnTo>
                    <a:pt x="74300" y="5608"/>
                  </a:lnTo>
                  <a:lnTo>
                    <a:pt x="74342" y="5629"/>
                  </a:lnTo>
                  <a:lnTo>
                    <a:pt x="74405" y="5776"/>
                  </a:lnTo>
                  <a:lnTo>
                    <a:pt x="74405" y="5838"/>
                  </a:lnTo>
                  <a:lnTo>
                    <a:pt x="74446" y="5859"/>
                  </a:lnTo>
                  <a:lnTo>
                    <a:pt x="74698" y="5817"/>
                  </a:lnTo>
                  <a:lnTo>
                    <a:pt x="74739" y="5838"/>
                  </a:lnTo>
                  <a:lnTo>
                    <a:pt x="74739" y="5880"/>
                  </a:lnTo>
                  <a:lnTo>
                    <a:pt x="74760" y="5880"/>
                  </a:lnTo>
                  <a:lnTo>
                    <a:pt x="74865" y="5776"/>
                  </a:lnTo>
                  <a:lnTo>
                    <a:pt x="74823" y="5671"/>
                  </a:lnTo>
                  <a:lnTo>
                    <a:pt x="74844" y="5650"/>
                  </a:lnTo>
                  <a:lnTo>
                    <a:pt x="74928" y="5650"/>
                  </a:lnTo>
                  <a:lnTo>
                    <a:pt x="74886" y="5504"/>
                  </a:lnTo>
                  <a:lnTo>
                    <a:pt x="74970" y="5524"/>
                  </a:lnTo>
                  <a:lnTo>
                    <a:pt x="75032" y="5608"/>
                  </a:lnTo>
                  <a:lnTo>
                    <a:pt x="74990" y="5671"/>
                  </a:lnTo>
                  <a:lnTo>
                    <a:pt x="75095" y="5671"/>
                  </a:lnTo>
                  <a:lnTo>
                    <a:pt x="75200" y="5629"/>
                  </a:lnTo>
                  <a:lnTo>
                    <a:pt x="75472" y="5650"/>
                  </a:lnTo>
                  <a:lnTo>
                    <a:pt x="75555" y="5713"/>
                  </a:lnTo>
                  <a:lnTo>
                    <a:pt x="75618" y="5713"/>
                  </a:lnTo>
                  <a:lnTo>
                    <a:pt x="75660" y="5755"/>
                  </a:lnTo>
                  <a:lnTo>
                    <a:pt x="75702" y="5755"/>
                  </a:lnTo>
                  <a:lnTo>
                    <a:pt x="75786" y="5671"/>
                  </a:lnTo>
                  <a:lnTo>
                    <a:pt x="75723" y="5462"/>
                  </a:lnTo>
                  <a:lnTo>
                    <a:pt x="75786" y="5504"/>
                  </a:lnTo>
                  <a:lnTo>
                    <a:pt x="75911" y="5671"/>
                  </a:lnTo>
                  <a:lnTo>
                    <a:pt x="76078" y="5608"/>
                  </a:lnTo>
                  <a:lnTo>
                    <a:pt x="76078" y="5524"/>
                  </a:lnTo>
                  <a:lnTo>
                    <a:pt x="75995" y="5357"/>
                  </a:lnTo>
                  <a:lnTo>
                    <a:pt x="75869" y="5378"/>
                  </a:lnTo>
                  <a:lnTo>
                    <a:pt x="75744" y="5294"/>
                  </a:lnTo>
                  <a:lnTo>
                    <a:pt x="75806" y="5190"/>
                  </a:lnTo>
                  <a:lnTo>
                    <a:pt x="75911" y="5232"/>
                  </a:lnTo>
                  <a:lnTo>
                    <a:pt x="75995" y="5211"/>
                  </a:lnTo>
                  <a:lnTo>
                    <a:pt x="75995" y="5064"/>
                  </a:lnTo>
                  <a:lnTo>
                    <a:pt x="75890" y="5022"/>
                  </a:lnTo>
                  <a:lnTo>
                    <a:pt x="75806" y="4980"/>
                  </a:lnTo>
                  <a:lnTo>
                    <a:pt x="75744" y="5022"/>
                  </a:lnTo>
                  <a:lnTo>
                    <a:pt x="75744" y="5127"/>
                  </a:lnTo>
                  <a:lnTo>
                    <a:pt x="75681" y="5064"/>
                  </a:lnTo>
                  <a:lnTo>
                    <a:pt x="75555" y="5085"/>
                  </a:lnTo>
                  <a:lnTo>
                    <a:pt x="75576" y="4918"/>
                  </a:lnTo>
                  <a:lnTo>
                    <a:pt x="75493" y="4855"/>
                  </a:lnTo>
                  <a:lnTo>
                    <a:pt x="75388" y="4876"/>
                  </a:lnTo>
                  <a:lnTo>
                    <a:pt x="75388" y="4980"/>
                  </a:lnTo>
                  <a:lnTo>
                    <a:pt x="75346" y="4897"/>
                  </a:lnTo>
                  <a:lnTo>
                    <a:pt x="75346" y="4813"/>
                  </a:lnTo>
                  <a:lnTo>
                    <a:pt x="75472" y="4771"/>
                  </a:lnTo>
                  <a:lnTo>
                    <a:pt x="75451" y="4583"/>
                  </a:lnTo>
                  <a:lnTo>
                    <a:pt x="75367" y="4562"/>
                  </a:lnTo>
                  <a:lnTo>
                    <a:pt x="75493" y="4457"/>
                  </a:lnTo>
                  <a:lnTo>
                    <a:pt x="75430" y="4290"/>
                  </a:lnTo>
                  <a:lnTo>
                    <a:pt x="75451" y="4227"/>
                  </a:lnTo>
                  <a:lnTo>
                    <a:pt x="75283" y="4081"/>
                  </a:lnTo>
                  <a:lnTo>
                    <a:pt x="75158" y="4102"/>
                  </a:lnTo>
                  <a:lnTo>
                    <a:pt x="75032" y="4248"/>
                  </a:lnTo>
                  <a:lnTo>
                    <a:pt x="75053" y="4060"/>
                  </a:lnTo>
                  <a:lnTo>
                    <a:pt x="75158" y="4018"/>
                  </a:lnTo>
                  <a:lnTo>
                    <a:pt x="75053" y="3851"/>
                  </a:lnTo>
                  <a:lnTo>
                    <a:pt x="75053" y="3746"/>
                  </a:lnTo>
                  <a:lnTo>
                    <a:pt x="75011" y="3746"/>
                  </a:lnTo>
                  <a:lnTo>
                    <a:pt x="74928" y="3830"/>
                  </a:lnTo>
                  <a:lnTo>
                    <a:pt x="74865" y="3746"/>
                  </a:lnTo>
                  <a:lnTo>
                    <a:pt x="74739" y="3746"/>
                  </a:lnTo>
                  <a:lnTo>
                    <a:pt x="74593" y="3767"/>
                  </a:lnTo>
                  <a:lnTo>
                    <a:pt x="74718" y="3662"/>
                  </a:lnTo>
                  <a:lnTo>
                    <a:pt x="74865" y="3662"/>
                  </a:lnTo>
                  <a:lnTo>
                    <a:pt x="75011" y="3558"/>
                  </a:lnTo>
                  <a:lnTo>
                    <a:pt x="75053" y="3620"/>
                  </a:lnTo>
                  <a:lnTo>
                    <a:pt x="75158" y="3432"/>
                  </a:lnTo>
                  <a:lnTo>
                    <a:pt x="75283" y="3411"/>
                  </a:lnTo>
                  <a:lnTo>
                    <a:pt x="75325" y="3307"/>
                  </a:lnTo>
                  <a:lnTo>
                    <a:pt x="75242" y="3202"/>
                  </a:lnTo>
                  <a:lnTo>
                    <a:pt x="74970" y="3139"/>
                  </a:lnTo>
                  <a:lnTo>
                    <a:pt x="75158" y="3118"/>
                  </a:lnTo>
                  <a:lnTo>
                    <a:pt x="75346" y="3118"/>
                  </a:lnTo>
                  <a:lnTo>
                    <a:pt x="75388" y="3035"/>
                  </a:lnTo>
                  <a:lnTo>
                    <a:pt x="75346" y="2909"/>
                  </a:lnTo>
                  <a:lnTo>
                    <a:pt x="75221" y="2867"/>
                  </a:lnTo>
                  <a:lnTo>
                    <a:pt x="75137" y="2721"/>
                  </a:lnTo>
                  <a:lnTo>
                    <a:pt x="75032" y="2763"/>
                  </a:lnTo>
                  <a:lnTo>
                    <a:pt x="75011" y="2679"/>
                  </a:lnTo>
                  <a:lnTo>
                    <a:pt x="75053" y="2511"/>
                  </a:lnTo>
                  <a:lnTo>
                    <a:pt x="74949" y="2198"/>
                  </a:lnTo>
                  <a:lnTo>
                    <a:pt x="74970" y="2135"/>
                  </a:lnTo>
                  <a:lnTo>
                    <a:pt x="75032" y="2051"/>
                  </a:lnTo>
                  <a:lnTo>
                    <a:pt x="75032" y="1967"/>
                  </a:lnTo>
                  <a:lnTo>
                    <a:pt x="74928" y="1905"/>
                  </a:lnTo>
                  <a:lnTo>
                    <a:pt x="74823" y="2051"/>
                  </a:lnTo>
                  <a:lnTo>
                    <a:pt x="74718" y="2135"/>
                  </a:lnTo>
                  <a:lnTo>
                    <a:pt x="74718" y="1967"/>
                  </a:lnTo>
                  <a:lnTo>
                    <a:pt x="74614" y="1967"/>
                  </a:lnTo>
                  <a:lnTo>
                    <a:pt x="74614" y="2051"/>
                  </a:lnTo>
                  <a:lnTo>
                    <a:pt x="74530" y="2072"/>
                  </a:lnTo>
                  <a:lnTo>
                    <a:pt x="74509" y="2030"/>
                  </a:lnTo>
                  <a:lnTo>
                    <a:pt x="74530" y="1884"/>
                  </a:lnTo>
                  <a:lnTo>
                    <a:pt x="74174" y="1842"/>
                  </a:lnTo>
                  <a:lnTo>
                    <a:pt x="74091" y="1884"/>
                  </a:lnTo>
                  <a:lnTo>
                    <a:pt x="73923" y="1863"/>
                  </a:lnTo>
                  <a:lnTo>
                    <a:pt x="73819" y="1758"/>
                  </a:lnTo>
                  <a:lnTo>
                    <a:pt x="73798" y="1716"/>
                  </a:lnTo>
                  <a:lnTo>
                    <a:pt x="73693" y="1675"/>
                  </a:lnTo>
                  <a:lnTo>
                    <a:pt x="73651" y="1716"/>
                  </a:lnTo>
                  <a:lnTo>
                    <a:pt x="73589" y="1633"/>
                  </a:lnTo>
                  <a:lnTo>
                    <a:pt x="73484" y="1633"/>
                  </a:lnTo>
                  <a:lnTo>
                    <a:pt x="73379" y="1779"/>
                  </a:lnTo>
                  <a:lnTo>
                    <a:pt x="73275" y="1821"/>
                  </a:lnTo>
                  <a:lnTo>
                    <a:pt x="73233" y="1842"/>
                  </a:lnTo>
                  <a:lnTo>
                    <a:pt x="73170" y="1884"/>
                  </a:lnTo>
                  <a:lnTo>
                    <a:pt x="73296" y="1884"/>
                  </a:lnTo>
                  <a:lnTo>
                    <a:pt x="73254" y="1967"/>
                  </a:lnTo>
                  <a:lnTo>
                    <a:pt x="73128" y="2051"/>
                  </a:lnTo>
                  <a:lnTo>
                    <a:pt x="73065" y="2051"/>
                  </a:lnTo>
                  <a:lnTo>
                    <a:pt x="73086" y="2156"/>
                  </a:lnTo>
                  <a:lnTo>
                    <a:pt x="73191" y="2239"/>
                  </a:lnTo>
                  <a:lnTo>
                    <a:pt x="73170" y="2281"/>
                  </a:lnTo>
                  <a:lnTo>
                    <a:pt x="73065" y="2260"/>
                  </a:lnTo>
                  <a:lnTo>
                    <a:pt x="72982" y="2051"/>
                  </a:lnTo>
                  <a:lnTo>
                    <a:pt x="73024" y="1988"/>
                  </a:lnTo>
                  <a:lnTo>
                    <a:pt x="73024" y="1988"/>
                  </a:lnTo>
                  <a:lnTo>
                    <a:pt x="72940" y="2030"/>
                  </a:lnTo>
                  <a:lnTo>
                    <a:pt x="72773" y="2239"/>
                  </a:lnTo>
                  <a:lnTo>
                    <a:pt x="72710" y="2386"/>
                  </a:lnTo>
                  <a:lnTo>
                    <a:pt x="72605" y="2491"/>
                  </a:lnTo>
                  <a:lnTo>
                    <a:pt x="72626" y="2553"/>
                  </a:lnTo>
                  <a:lnTo>
                    <a:pt x="72773" y="2407"/>
                  </a:lnTo>
                  <a:lnTo>
                    <a:pt x="72856" y="2407"/>
                  </a:lnTo>
                  <a:lnTo>
                    <a:pt x="72919" y="2511"/>
                  </a:lnTo>
                  <a:lnTo>
                    <a:pt x="73024" y="2616"/>
                  </a:lnTo>
                  <a:lnTo>
                    <a:pt x="73233" y="2783"/>
                  </a:lnTo>
                  <a:lnTo>
                    <a:pt x="73254" y="2909"/>
                  </a:lnTo>
                  <a:lnTo>
                    <a:pt x="73170" y="2993"/>
                  </a:lnTo>
                  <a:lnTo>
                    <a:pt x="73191" y="3097"/>
                  </a:lnTo>
                  <a:lnTo>
                    <a:pt x="73358" y="3076"/>
                  </a:lnTo>
                  <a:lnTo>
                    <a:pt x="73505" y="2993"/>
                  </a:lnTo>
                  <a:lnTo>
                    <a:pt x="73589" y="3097"/>
                  </a:lnTo>
                  <a:lnTo>
                    <a:pt x="73589" y="3202"/>
                  </a:lnTo>
                  <a:lnTo>
                    <a:pt x="73672" y="3390"/>
                  </a:lnTo>
                  <a:lnTo>
                    <a:pt x="73672" y="3432"/>
                  </a:lnTo>
                  <a:lnTo>
                    <a:pt x="73568" y="3327"/>
                  </a:lnTo>
                  <a:lnTo>
                    <a:pt x="73484" y="3181"/>
                  </a:lnTo>
                  <a:lnTo>
                    <a:pt x="73400" y="3139"/>
                  </a:lnTo>
                  <a:lnTo>
                    <a:pt x="73358" y="3244"/>
                  </a:lnTo>
                  <a:lnTo>
                    <a:pt x="73379" y="3348"/>
                  </a:lnTo>
                  <a:lnTo>
                    <a:pt x="73442" y="3390"/>
                  </a:lnTo>
                  <a:lnTo>
                    <a:pt x="73400" y="3411"/>
                  </a:lnTo>
                  <a:lnTo>
                    <a:pt x="73296" y="3390"/>
                  </a:lnTo>
                  <a:lnTo>
                    <a:pt x="73191" y="3223"/>
                  </a:lnTo>
                  <a:lnTo>
                    <a:pt x="73045" y="3202"/>
                  </a:lnTo>
                  <a:lnTo>
                    <a:pt x="72940" y="3307"/>
                  </a:lnTo>
                  <a:lnTo>
                    <a:pt x="72856" y="3286"/>
                  </a:lnTo>
                  <a:lnTo>
                    <a:pt x="72835" y="3139"/>
                  </a:lnTo>
                  <a:lnTo>
                    <a:pt x="72877" y="3097"/>
                  </a:lnTo>
                  <a:lnTo>
                    <a:pt x="72814" y="2972"/>
                  </a:lnTo>
                  <a:lnTo>
                    <a:pt x="72710" y="2888"/>
                  </a:lnTo>
                  <a:lnTo>
                    <a:pt x="72668" y="2763"/>
                  </a:lnTo>
                  <a:lnTo>
                    <a:pt x="72459" y="2700"/>
                  </a:lnTo>
                  <a:lnTo>
                    <a:pt x="72291" y="2365"/>
                  </a:lnTo>
                  <a:lnTo>
                    <a:pt x="72187" y="2239"/>
                  </a:lnTo>
                  <a:lnTo>
                    <a:pt x="72208" y="2177"/>
                  </a:lnTo>
                  <a:lnTo>
                    <a:pt x="72124" y="2093"/>
                  </a:lnTo>
                  <a:lnTo>
                    <a:pt x="72019" y="2072"/>
                  </a:lnTo>
                  <a:lnTo>
                    <a:pt x="72019" y="2072"/>
                  </a:lnTo>
                  <a:lnTo>
                    <a:pt x="72040" y="2135"/>
                  </a:lnTo>
                  <a:lnTo>
                    <a:pt x="72019" y="2239"/>
                  </a:lnTo>
                  <a:lnTo>
                    <a:pt x="71977" y="2198"/>
                  </a:lnTo>
                  <a:lnTo>
                    <a:pt x="71915" y="2072"/>
                  </a:lnTo>
                  <a:lnTo>
                    <a:pt x="71685" y="1947"/>
                  </a:lnTo>
                  <a:lnTo>
                    <a:pt x="71559" y="1926"/>
                  </a:lnTo>
                  <a:lnTo>
                    <a:pt x="71454" y="1947"/>
                  </a:lnTo>
                  <a:lnTo>
                    <a:pt x="71475" y="2030"/>
                  </a:lnTo>
                  <a:lnTo>
                    <a:pt x="71580" y="2072"/>
                  </a:lnTo>
                  <a:lnTo>
                    <a:pt x="71789" y="2156"/>
                  </a:lnTo>
                  <a:lnTo>
                    <a:pt x="71622" y="2198"/>
                  </a:lnTo>
                  <a:lnTo>
                    <a:pt x="71413" y="2135"/>
                  </a:lnTo>
                  <a:lnTo>
                    <a:pt x="71308" y="2030"/>
                  </a:lnTo>
                  <a:lnTo>
                    <a:pt x="71350" y="1947"/>
                  </a:lnTo>
                  <a:lnTo>
                    <a:pt x="71287" y="1926"/>
                  </a:lnTo>
                  <a:lnTo>
                    <a:pt x="71099" y="1926"/>
                  </a:lnTo>
                  <a:lnTo>
                    <a:pt x="71161" y="1947"/>
                  </a:lnTo>
                  <a:lnTo>
                    <a:pt x="71161" y="1988"/>
                  </a:lnTo>
                  <a:lnTo>
                    <a:pt x="70994" y="2051"/>
                  </a:lnTo>
                  <a:lnTo>
                    <a:pt x="70931" y="1947"/>
                  </a:lnTo>
                  <a:lnTo>
                    <a:pt x="70952" y="1884"/>
                  </a:lnTo>
                  <a:lnTo>
                    <a:pt x="70764" y="1863"/>
                  </a:lnTo>
                  <a:lnTo>
                    <a:pt x="70722" y="1884"/>
                  </a:lnTo>
                  <a:lnTo>
                    <a:pt x="70743" y="1988"/>
                  </a:lnTo>
                  <a:lnTo>
                    <a:pt x="70638" y="1967"/>
                  </a:lnTo>
                  <a:lnTo>
                    <a:pt x="70576" y="1863"/>
                  </a:lnTo>
                  <a:lnTo>
                    <a:pt x="70429" y="1863"/>
                  </a:lnTo>
                  <a:lnTo>
                    <a:pt x="70471" y="1967"/>
                  </a:lnTo>
                  <a:lnTo>
                    <a:pt x="70471" y="1967"/>
                  </a:lnTo>
                  <a:lnTo>
                    <a:pt x="69990" y="1863"/>
                  </a:lnTo>
                  <a:lnTo>
                    <a:pt x="69843" y="1926"/>
                  </a:lnTo>
                  <a:lnTo>
                    <a:pt x="69676" y="1842"/>
                  </a:lnTo>
                  <a:lnTo>
                    <a:pt x="69676" y="1758"/>
                  </a:lnTo>
                  <a:lnTo>
                    <a:pt x="69508" y="1716"/>
                  </a:lnTo>
                  <a:lnTo>
                    <a:pt x="69488" y="1737"/>
                  </a:lnTo>
                  <a:lnTo>
                    <a:pt x="69488" y="1779"/>
                  </a:lnTo>
                  <a:lnTo>
                    <a:pt x="69425" y="1737"/>
                  </a:lnTo>
                  <a:lnTo>
                    <a:pt x="69320" y="1716"/>
                  </a:lnTo>
                  <a:lnTo>
                    <a:pt x="69216" y="1633"/>
                  </a:lnTo>
                  <a:lnTo>
                    <a:pt x="69153" y="1654"/>
                  </a:lnTo>
                  <a:lnTo>
                    <a:pt x="69174" y="1758"/>
                  </a:lnTo>
                  <a:lnTo>
                    <a:pt x="69006" y="1758"/>
                  </a:lnTo>
                  <a:lnTo>
                    <a:pt x="68860" y="1779"/>
                  </a:lnTo>
                  <a:lnTo>
                    <a:pt x="68839" y="1884"/>
                  </a:lnTo>
                  <a:lnTo>
                    <a:pt x="68651" y="1884"/>
                  </a:lnTo>
                  <a:lnTo>
                    <a:pt x="68316" y="1758"/>
                  </a:lnTo>
                  <a:lnTo>
                    <a:pt x="68337" y="1716"/>
                  </a:lnTo>
                  <a:lnTo>
                    <a:pt x="68546" y="1779"/>
                  </a:lnTo>
                  <a:lnTo>
                    <a:pt x="68651" y="1842"/>
                  </a:lnTo>
                  <a:lnTo>
                    <a:pt x="68672" y="1779"/>
                  </a:lnTo>
                  <a:lnTo>
                    <a:pt x="68337" y="1549"/>
                  </a:lnTo>
                  <a:lnTo>
                    <a:pt x="67939" y="1507"/>
                  </a:lnTo>
                  <a:lnTo>
                    <a:pt x="67793" y="1549"/>
                  </a:lnTo>
                  <a:lnTo>
                    <a:pt x="67730" y="1507"/>
                  </a:lnTo>
                  <a:lnTo>
                    <a:pt x="67793" y="1444"/>
                  </a:lnTo>
                  <a:lnTo>
                    <a:pt x="67688" y="1402"/>
                  </a:lnTo>
                  <a:lnTo>
                    <a:pt x="67542" y="1423"/>
                  </a:lnTo>
                  <a:lnTo>
                    <a:pt x="67604" y="1444"/>
                  </a:lnTo>
                  <a:lnTo>
                    <a:pt x="67521" y="1465"/>
                  </a:lnTo>
                  <a:lnTo>
                    <a:pt x="67395" y="1423"/>
                  </a:lnTo>
                  <a:lnTo>
                    <a:pt x="67019" y="1319"/>
                  </a:lnTo>
                  <a:lnTo>
                    <a:pt x="66851" y="1340"/>
                  </a:lnTo>
                  <a:lnTo>
                    <a:pt x="66788" y="1423"/>
                  </a:lnTo>
                  <a:lnTo>
                    <a:pt x="66705" y="1402"/>
                  </a:lnTo>
                  <a:lnTo>
                    <a:pt x="66663" y="1319"/>
                  </a:lnTo>
                  <a:lnTo>
                    <a:pt x="66558" y="1361"/>
                  </a:lnTo>
                  <a:lnTo>
                    <a:pt x="66349" y="1361"/>
                  </a:lnTo>
                  <a:lnTo>
                    <a:pt x="66244" y="1298"/>
                  </a:lnTo>
                  <a:lnTo>
                    <a:pt x="66161" y="1319"/>
                  </a:lnTo>
                  <a:lnTo>
                    <a:pt x="66014" y="1340"/>
                  </a:lnTo>
                  <a:lnTo>
                    <a:pt x="65951" y="1319"/>
                  </a:lnTo>
                  <a:lnTo>
                    <a:pt x="65847" y="1402"/>
                  </a:lnTo>
                  <a:lnTo>
                    <a:pt x="65826" y="1507"/>
                  </a:lnTo>
                  <a:lnTo>
                    <a:pt x="65763" y="1402"/>
                  </a:lnTo>
                  <a:lnTo>
                    <a:pt x="65303" y="1528"/>
                  </a:lnTo>
                  <a:lnTo>
                    <a:pt x="65303" y="1633"/>
                  </a:lnTo>
                  <a:lnTo>
                    <a:pt x="65198" y="1612"/>
                  </a:lnTo>
                  <a:lnTo>
                    <a:pt x="65135" y="1737"/>
                  </a:lnTo>
                  <a:lnTo>
                    <a:pt x="65094" y="1737"/>
                  </a:lnTo>
                  <a:lnTo>
                    <a:pt x="65031" y="1654"/>
                  </a:lnTo>
                  <a:lnTo>
                    <a:pt x="64884" y="1675"/>
                  </a:lnTo>
                  <a:lnTo>
                    <a:pt x="64884" y="1779"/>
                  </a:lnTo>
                  <a:lnTo>
                    <a:pt x="64801" y="1779"/>
                  </a:lnTo>
                  <a:lnTo>
                    <a:pt x="64696" y="1842"/>
                  </a:lnTo>
                  <a:lnTo>
                    <a:pt x="64529" y="1737"/>
                  </a:lnTo>
                  <a:lnTo>
                    <a:pt x="64403" y="1779"/>
                  </a:lnTo>
                  <a:lnTo>
                    <a:pt x="64403" y="1863"/>
                  </a:lnTo>
                  <a:lnTo>
                    <a:pt x="64152" y="1863"/>
                  </a:lnTo>
                  <a:lnTo>
                    <a:pt x="63838" y="1884"/>
                  </a:lnTo>
                  <a:lnTo>
                    <a:pt x="63754" y="1842"/>
                  </a:lnTo>
                  <a:lnTo>
                    <a:pt x="63482" y="1884"/>
                  </a:lnTo>
                  <a:lnTo>
                    <a:pt x="63462" y="1905"/>
                  </a:lnTo>
                  <a:lnTo>
                    <a:pt x="63629" y="2009"/>
                  </a:lnTo>
                  <a:lnTo>
                    <a:pt x="63692" y="2198"/>
                  </a:lnTo>
                  <a:lnTo>
                    <a:pt x="63775" y="2260"/>
                  </a:lnTo>
                  <a:lnTo>
                    <a:pt x="63796" y="2386"/>
                  </a:lnTo>
                  <a:lnTo>
                    <a:pt x="63880" y="2574"/>
                  </a:lnTo>
                  <a:lnTo>
                    <a:pt x="63838" y="2637"/>
                  </a:lnTo>
                  <a:lnTo>
                    <a:pt x="63838" y="2804"/>
                  </a:lnTo>
                  <a:lnTo>
                    <a:pt x="63880" y="2804"/>
                  </a:lnTo>
                  <a:lnTo>
                    <a:pt x="63985" y="2700"/>
                  </a:lnTo>
                  <a:lnTo>
                    <a:pt x="64194" y="2804"/>
                  </a:lnTo>
                  <a:lnTo>
                    <a:pt x="64257" y="2888"/>
                  </a:lnTo>
                  <a:lnTo>
                    <a:pt x="64319" y="2909"/>
                  </a:lnTo>
                  <a:lnTo>
                    <a:pt x="64529" y="3118"/>
                  </a:lnTo>
                  <a:lnTo>
                    <a:pt x="64570" y="3307"/>
                  </a:lnTo>
                  <a:lnTo>
                    <a:pt x="64717" y="3348"/>
                  </a:lnTo>
                  <a:lnTo>
                    <a:pt x="64822" y="3516"/>
                  </a:lnTo>
                  <a:lnTo>
                    <a:pt x="64822" y="3579"/>
                  </a:lnTo>
                  <a:lnTo>
                    <a:pt x="64842" y="3662"/>
                  </a:lnTo>
                  <a:lnTo>
                    <a:pt x="64801" y="3725"/>
                  </a:lnTo>
                  <a:lnTo>
                    <a:pt x="64884" y="3830"/>
                  </a:lnTo>
                  <a:lnTo>
                    <a:pt x="64822" y="3871"/>
                  </a:lnTo>
                  <a:lnTo>
                    <a:pt x="64738" y="3851"/>
                  </a:lnTo>
                  <a:lnTo>
                    <a:pt x="64612" y="3934"/>
                  </a:lnTo>
                  <a:lnTo>
                    <a:pt x="64633" y="4039"/>
                  </a:lnTo>
                  <a:lnTo>
                    <a:pt x="64508" y="4060"/>
                  </a:lnTo>
                  <a:lnTo>
                    <a:pt x="64403" y="4143"/>
                  </a:lnTo>
                  <a:lnTo>
                    <a:pt x="64215" y="4102"/>
                  </a:lnTo>
                  <a:lnTo>
                    <a:pt x="64152" y="4039"/>
                  </a:lnTo>
                  <a:lnTo>
                    <a:pt x="64152" y="3892"/>
                  </a:lnTo>
                  <a:lnTo>
                    <a:pt x="63964" y="3641"/>
                  </a:lnTo>
                  <a:lnTo>
                    <a:pt x="63880" y="3641"/>
                  </a:lnTo>
                  <a:lnTo>
                    <a:pt x="63838" y="3662"/>
                  </a:lnTo>
                  <a:lnTo>
                    <a:pt x="63566" y="3620"/>
                  </a:lnTo>
                  <a:lnTo>
                    <a:pt x="63378" y="3641"/>
                  </a:lnTo>
                  <a:lnTo>
                    <a:pt x="63315" y="3579"/>
                  </a:lnTo>
                  <a:lnTo>
                    <a:pt x="63148" y="3411"/>
                  </a:lnTo>
                  <a:lnTo>
                    <a:pt x="63148" y="3286"/>
                  </a:lnTo>
                  <a:lnTo>
                    <a:pt x="63043" y="3202"/>
                  </a:lnTo>
                  <a:lnTo>
                    <a:pt x="62897" y="3181"/>
                  </a:lnTo>
                  <a:lnTo>
                    <a:pt x="62855" y="3097"/>
                  </a:lnTo>
                  <a:lnTo>
                    <a:pt x="62813" y="2951"/>
                  </a:lnTo>
                  <a:lnTo>
                    <a:pt x="62625" y="2909"/>
                  </a:lnTo>
                  <a:lnTo>
                    <a:pt x="62583" y="2951"/>
                  </a:lnTo>
                  <a:lnTo>
                    <a:pt x="62583" y="3097"/>
                  </a:lnTo>
                  <a:lnTo>
                    <a:pt x="62583" y="3244"/>
                  </a:lnTo>
                  <a:lnTo>
                    <a:pt x="62604" y="3327"/>
                  </a:lnTo>
                  <a:lnTo>
                    <a:pt x="62478" y="3516"/>
                  </a:lnTo>
                  <a:lnTo>
                    <a:pt x="62415" y="3641"/>
                  </a:lnTo>
                  <a:lnTo>
                    <a:pt x="62332" y="3558"/>
                  </a:lnTo>
                  <a:lnTo>
                    <a:pt x="62311" y="3474"/>
                  </a:lnTo>
                  <a:lnTo>
                    <a:pt x="62269" y="3474"/>
                  </a:lnTo>
                  <a:lnTo>
                    <a:pt x="62164" y="3558"/>
                  </a:lnTo>
                  <a:lnTo>
                    <a:pt x="61913" y="3537"/>
                  </a:lnTo>
                  <a:lnTo>
                    <a:pt x="61704" y="3620"/>
                  </a:lnTo>
                  <a:lnTo>
                    <a:pt x="61641" y="3579"/>
                  </a:lnTo>
                  <a:lnTo>
                    <a:pt x="61474" y="3725"/>
                  </a:lnTo>
                  <a:lnTo>
                    <a:pt x="61327" y="3746"/>
                  </a:lnTo>
                  <a:lnTo>
                    <a:pt x="61223" y="3725"/>
                  </a:lnTo>
                  <a:lnTo>
                    <a:pt x="61118" y="3620"/>
                  </a:lnTo>
                  <a:lnTo>
                    <a:pt x="61034" y="3620"/>
                  </a:lnTo>
                  <a:lnTo>
                    <a:pt x="60972" y="3662"/>
                  </a:lnTo>
                  <a:lnTo>
                    <a:pt x="61013" y="3746"/>
                  </a:lnTo>
                  <a:lnTo>
                    <a:pt x="60804" y="3830"/>
                  </a:lnTo>
                  <a:lnTo>
                    <a:pt x="60700" y="3913"/>
                  </a:lnTo>
                  <a:lnTo>
                    <a:pt x="60449" y="3934"/>
                  </a:lnTo>
                  <a:lnTo>
                    <a:pt x="60323" y="4081"/>
                  </a:lnTo>
                  <a:lnTo>
                    <a:pt x="60323" y="4290"/>
                  </a:lnTo>
                  <a:lnTo>
                    <a:pt x="60323" y="4562"/>
                  </a:lnTo>
                  <a:lnTo>
                    <a:pt x="60532" y="4855"/>
                  </a:lnTo>
                  <a:lnTo>
                    <a:pt x="60553" y="5022"/>
                  </a:lnTo>
                  <a:lnTo>
                    <a:pt x="60407" y="4813"/>
                  </a:lnTo>
                  <a:lnTo>
                    <a:pt x="60281" y="4688"/>
                  </a:lnTo>
                  <a:lnTo>
                    <a:pt x="60177" y="4708"/>
                  </a:lnTo>
                  <a:lnTo>
                    <a:pt x="60030" y="4625"/>
                  </a:lnTo>
                  <a:lnTo>
                    <a:pt x="60072" y="4729"/>
                  </a:lnTo>
                  <a:lnTo>
                    <a:pt x="60177" y="4792"/>
                  </a:lnTo>
                  <a:lnTo>
                    <a:pt x="60218" y="4980"/>
                  </a:lnTo>
                  <a:lnTo>
                    <a:pt x="60218" y="5022"/>
                  </a:lnTo>
                  <a:lnTo>
                    <a:pt x="60072" y="4813"/>
                  </a:lnTo>
                  <a:lnTo>
                    <a:pt x="59967" y="4813"/>
                  </a:lnTo>
                  <a:lnTo>
                    <a:pt x="59925" y="4604"/>
                  </a:lnTo>
                  <a:lnTo>
                    <a:pt x="59758" y="4415"/>
                  </a:lnTo>
                  <a:lnTo>
                    <a:pt x="59674" y="4269"/>
                  </a:lnTo>
                  <a:lnTo>
                    <a:pt x="59570" y="4269"/>
                  </a:lnTo>
                  <a:lnTo>
                    <a:pt x="59612" y="4457"/>
                  </a:lnTo>
                  <a:lnTo>
                    <a:pt x="59591" y="4562"/>
                  </a:lnTo>
                  <a:lnTo>
                    <a:pt x="59549" y="4415"/>
                  </a:lnTo>
                  <a:lnTo>
                    <a:pt x="59402" y="4353"/>
                  </a:lnTo>
                  <a:lnTo>
                    <a:pt x="59256" y="4374"/>
                  </a:lnTo>
                  <a:lnTo>
                    <a:pt x="59256" y="4457"/>
                  </a:lnTo>
                  <a:lnTo>
                    <a:pt x="59172" y="4374"/>
                  </a:lnTo>
                  <a:lnTo>
                    <a:pt x="59026" y="4374"/>
                  </a:lnTo>
                  <a:lnTo>
                    <a:pt x="58879" y="4520"/>
                  </a:lnTo>
                  <a:lnTo>
                    <a:pt x="58754" y="4562"/>
                  </a:lnTo>
                  <a:lnTo>
                    <a:pt x="58837" y="4415"/>
                  </a:lnTo>
                  <a:lnTo>
                    <a:pt x="58837" y="4311"/>
                  </a:lnTo>
                  <a:lnTo>
                    <a:pt x="58712" y="4081"/>
                  </a:lnTo>
                  <a:lnTo>
                    <a:pt x="58712" y="3934"/>
                  </a:lnTo>
                  <a:lnTo>
                    <a:pt x="58649" y="3871"/>
                  </a:lnTo>
                  <a:lnTo>
                    <a:pt x="58649" y="3767"/>
                  </a:lnTo>
                  <a:lnTo>
                    <a:pt x="58544" y="3558"/>
                  </a:lnTo>
                  <a:lnTo>
                    <a:pt x="58335" y="3327"/>
                  </a:lnTo>
                  <a:lnTo>
                    <a:pt x="58105" y="3202"/>
                  </a:lnTo>
                  <a:lnTo>
                    <a:pt x="57875" y="2930"/>
                  </a:lnTo>
                  <a:lnTo>
                    <a:pt x="57310" y="2742"/>
                  </a:lnTo>
                  <a:lnTo>
                    <a:pt x="57038" y="2742"/>
                  </a:lnTo>
                  <a:lnTo>
                    <a:pt x="56892" y="2783"/>
                  </a:lnTo>
                  <a:lnTo>
                    <a:pt x="56661" y="2930"/>
                  </a:lnTo>
                  <a:lnTo>
                    <a:pt x="56661" y="2993"/>
                  </a:lnTo>
                  <a:lnTo>
                    <a:pt x="56536" y="2951"/>
                  </a:lnTo>
                  <a:lnTo>
                    <a:pt x="56327" y="3035"/>
                  </a:lnTo>
                  <a:lnTo>
                    <a:pt x="55887" y="3244"/>
                  </a:lnTo>
                  <a:lnTo>
                    <a:pt x="55720" y="3265"/>
                  </a:lnTo>
                  <a:lnTo>
                    <a:pt x="55531" y="3453"/>
                  </a:lnTo>
                  <a:lnTo>
                    <a:pt x="55427" y="3516"/>
                  </a:lnTo>
                  <a:lnTo>
                    <a:pt x="55197" y="3683"/>
                  </a:lnTo>
                  <a:lnTo>
                    <a:pt x="55071" y="3746"/>
                  </a:lnTo>
                  <a:lnTo>
                    <a:pt x="54946" y="3871"/>
                  </a:lnTo>
                  <a:lnTo>
                    <a:pt x="54757" y="3934"/>
                  </a:lnTo>
                  <a:lnTo>
                    <a:pt x="54590" y="3871"/>
                  </a:lnTo>
                  <a:lnTo>
                    <a:pt x="54360" y="3934"/>
                  </a:lnTo>
                  <a:lnTo>
                    <a:pt x="54213" y="3997"/>
                  </a:lnTo>
                  <a:lnTo>
                    <a:pt x="54339" y="3871"/>
                  </a:lnTo>
                  <a:lnTo>
                    <a:pt x="54527" y="3767"/>
                  </a:lnTo>
                  <a:lnTo>
                    <a:pt x="54548" y="3662"/>
                  </a:lnTo>
                  <a:lnTo>
                    <a:pt x="54381" y="3474"/>
                  </a:lnTo>
                  <a:lnTo>
                    <a:pt x="54109" y="3411"/>
                  </a:lnTo>
                  <a:lnTo>
                    <a:pt x="53837" y="3223"/>
                  </a:lnTo>
                  <a:lnTo>
                    <a:pt x="53753" y="3160"/>
                  </a:lnTo>
                  <a:lnTo>
                    <a:pt x="53711" y="3223"/>
                  </a:lnTo>
                  <a:lnTo>
                    <a:pt x="53607" y="3453"/>
                  </a:lnTo>
                  <a:lnTo>
                    <a:pt x="53607" y="3579"/>
                  </a:lnTo>
                  <a:lnTo>
                    <a:pt x="53544" y="3516"/>
                  </a:lnTo>
                  <a:lnTo>
                    <a:pt x="53502" y="3537"/>
                  </a:lnTo>
                  <a:lnTo>
                    <a:pt x="53439" y="3662"/>
                  </a:lnTo>
                  <a:lnTo>
                    <a:pt x="53376" y="3725"/>
                  </a:lnTo>
                  <a:lnTo>
                    <a:pt x="53335" y="3662"/>
                  </a:lnTo>
                  <a:lnTo>
                    <a:pt x="53397" y="3516"/>
                  </a:lnTo>
                  <a:lnTo>
                    <a:pt x="53439" y="3432"/>
                  </a:lnTo>
                  <a:lnTo>
                    <a:pt x="53397" y="3265"/>
                  </a:lnTo>
                  <a:lnTo>
                    <a:pt x="53272" y="3202"/>
                  </a:lnTo>
                  <a:lnTo>
                    <a:pt x="53125" y="3327"/>
                  </a:lnTo>
                  <a:lnTo>
                    <a:pt x="53167" y="3411"/>
                  </a:lnTo>
                  <a:lnTo>
                    <a:pt x="53083" y="3537"/>
                  </a:lnTo>
                  <a:lnTo>
                    <a:pt x="53000" y="3453"/>
                  </a:lnTo>
                  <a:lnTo>
                    <a:pt x="52979" y="3307"/>
                  </a:lnTo>
                  <a:lnTo>
                    <a:pt x="52916" y="3160"/>
                  </a:lnTo>
                  <a:lnTo>
                    <a:pt x="52874" y="3014"/>
                  </a:lnTo>
                  <a:lnTo>
                    <a:pt x="52770" y="3118"/>
                  </a:lnTo>
                  <a:lnTo>
                    <a:pt x="52560" y="3139"/>
                  </a:lnTo>
                  <a:lnTo>
                    <a:pt x="52246" y="3223"/>
                  </a:lnTo>
                  <a:lnTo>
                    <a:pt x="52163" y="3202"/>
                  </a:lnTo>
                  <a:lnTo>
                    <a:pt x="52267" y="3118"/>
                  </a:lnTo>
                  <a:lnTo>
                    <a:pt x="52246" y="3014"/>
                  </a:lnTo>
                  <a:lnTo>
                    <a:pt x="52246" y="2909"/>
                  </a:lnTo>
                  <a:lnTo>
                    <a:pt x="52226" y="2783"/>
                  </a:lnTo>
                  <a:lnTo>
                    <a:pt x="52246" y="2763"/>
                  </a:lnTo>
                  <a:lnTo>
                    <a:pt x="52456" y="2909"/>
                  </a:lnTo>
                  <a:lnTo>
                    <a:pt x="52560" y="2825"/>
                  </a:lnTo>
                  <a:lnTo>
                    <a:pt x="52581" y="2700"/>
                  </a:lnTo>
                  <a:lnTo>
                    <a:pt x="52393" y="2428"/>
                  </a:lnTo>
                  <a:lnTo>
                    <a:pt x="52016" y="2302"/>
                  </a:lnTo>
                  <a:lnTo>
                    <a:pt x="51702" y="2281"/>
                  </a:lnTo>
                  <a:lnTo>
                    <a:pt x="51347" y="2365"/>
                  </a:lnTo>
                  <a:lnTo>
                    <a:pt x="51033" y="2407"/>
                  </a:lnTo>
                  <a:lnTo>
                    <a:pt x="50824" y="2574"/>
                  </a:lnTo>
                  <a:lnTo>
                    <a:pt x="50886" y="3139"/>
                  </a:lnTo>
                  <a:lnTo>
                    <a:pt x="50866" y="3307"/>
                  </a:lnTo>
                  <a:lnTo>
                    <a:pt x="50907" y="3411"/>
                  </a:lnTo>
                  <a:lnTo>
                    <a:pt x="50803" y="3579"/>
                  </a:lnTo>
                  <a:lnTo>
                    <a:pt x="50803" y="3746"/>
                  </a:lnTo>
                  <a:lnTo>
                    <a:pt x="50656" y="3851"/>
                  </a:lnTo>
                  <a:lnTo>
                    <a:pt x="50552" y="3851"/>
                  </a:lnTo>
                  <a:lnTo>
                    <a:pt x="50489" y="3788"/>
                  </a:lnTo>
                  <a:lnTo>
                    <a:pt x="50489" y="3725"/>
                  </a:lnTo>
                  <a:lnTo>
                    <a:pt x="50363" y="3620"/>
                  </a:lnTo>
                  <a:lnTo>
                    <a:pt x="50447" y="3537"/>
                  </a:lnTo>
                  <a:lnTo>
                    <a:pt x="50510" y="3558"/>
                  </a:lnTo>
                  <a:lnTo>
                    <a:pt x="50594" y="3369"/>
                  </a:lnTo>
                  <a:lnTo>
                    <a:pt x="50552" y="3139"/>
                  </a:lnTo>
                  <a:lnTo>
                    <a:pt x="50405" y="3097"/>
                  </a:lnTo>
                  <a:lnTo>
                    <a:pt x="50342" y="2888"/>
                  </a:lnTo>
                  <a:lnTo>
                    <a:pt x="50405" y="2909"/>
                  </a:lnTo>
                  <a:lnTo>
                    <a:pt x="50510" y="2804"/>
                  </a:lnTo>
                  <a:lnTo>
                    <a:pt x="50510" y="2930"/>
                  </a:lnTo>
                  <a:lnTo>
                    <a:pt x="50614" y="3035"/>
                  </a:lnTo>
                  <a:lnTo>
                    <a:pt x="50698" y="3223"/>
                  </a:lnTo>
                  <a:lnTo>
                    <a:pt x="50719" y="3160"/>
                  </a:lnTo>
                  <a:lnTo>
                    <a:pt x="50698" y="2888"/>
                  </a:lnTo>
                  <a:lnTo>
                    <a:pt x="50656" y="2679"/>
                  </a:lnTo>
                  <a:lnTo>
                    <a:pt x="50259" y="2825"/>
                  </a:lnTo>
                  <a:lnTo>
                    <a:pt x="49945" y="3035"/>
                  </a:lnTo>
                  <a:lnTo>
                    <a:pt x="49945" y="3160"/>
                  </a:lnTo>
                  <a:lnTo>
                    <a:pt x="49757" y="3307"/>
                  </a:lnTo>
                  <a:lnTo>
                    <a:pt x="49652" y="3223"/>
                  </a:lnTo>
                  <a:lnTo>
                    <a:pt x="49673" y="3139"/>
                  </a:lnTo>
                  <a:lnTo>
                    <a:pt x="49777" y="3118"/>
                  </a:lnTo>
                  <a:lnTo>
                    <a:pt x="49673" y="2993"/>
                  </a:lnTo>
                  <a:lnTo>
                    <a:pt x="49757" y="2742"/>
                  </a:lnTo>
                  <a:lnTo>
                    <a:pt x="49882" y="2804"/>
                  </a:lnTo>
                  <a:lnTo>
                    <a:pt x="49945" y="2783"/>
                  </a:lnTo>
                  <a:lnTo>
                    <a:pt x="50070" y="2825"/>
                  </a:lnTo>
                  <a:lnTo>
                    <a:pt x="50468" y="2637"/>
                  </a:lnTo>
                  <a:lnTo>
                    <a:pt x="50614" y="2595"/>
                  </a:lnTo>
                  <a:lnTo>
                    <a:pt x="50342" y="2595"/>
                  </a:lnTo>
                  <a:lnTo>
                    <a:pt x="50175" y="2616"/>
                  </a:lnTo>
                  <a:lnTo>
                    <a:pt x="49945" y="2595"/>
                  </a:lnTo>
                  <a:lnTo>
                    <a:pt x="49443" y="2595"/>
                  </a:lnTo>
                  <a:lnTo>
                    <a:pt x="49338" y="2637"/>
                  </a:lnTo>
                  <a:lnTo>
                    <a:pt x="48669" y="2700"/>
                  </a:lnTo>
                  <a:lnTo>
                    <a:pt x="48271" y="2700"/>
                  </a:lnTo>
                  <a:lnTo>
                    <a:pt x="48041" y="2742"/>
                  </a:lnTo>
                  <a:lnTo>
                    <a:pt x="47769" y="2637"/>
                  </a:lnTo>
                  <a:lnTo>
                    <a:pt x="47539" y="2679"/>
                  </a:lnTo>
                  <a:lnTo>
                    <a:pt x="47371" y="2742"/>
                  </a:lnTo>
                  <a:lnTo>
                    <a:pt x="47518" y="2909"/>
                  </a:lnTo>
                  <a:lnTo>
                    <a:pt x="47685" y="2909"/>
                  </a:lnTo>
                  <a:lnTo>
                    <a:pt x="47790" y="2951"/>
                  </a:lnTo>
                  <a:lnTo>
                    <a:pt x="47894" y="2930"/>
                  </a:lnTo>
                  <a:lnTo>
                    <a:pt x="48041" y="3055"/>
                  </a:lnTo>
                  <a:lnTo>
                    <a:pt x="48041" y="3139"/>
                  </a:lnTo>
                  <a:lnTo>
                    <a:pt x="47832" y="3327"/>
                  </a:lnTo>
                  <a:lnTo>
                    <a:pt x="47685" y="3307"/>
                  </a:lnTo>
                  <a:lnTo>
                    <a:pt x="47518" y="3369"/>
                  </a:lnTo>
                  <a:lnTo>
                    <a:pt x="47476" y="3537"/>
                  </a:lnTo>
                  <a:lnTo>
                    <a:pt x="47434" y="3641"/>
                  </a:lnTo>
                  <a:lnTo>
                    <a:pt x="47560" y="3871"/>
                  </a:lnTo>
                  <a:lnTo>
                    <a:pt x="47769" y="3934"/>
                  </a:lnTo>
                  <a:lnTo>
                    <a:pt x="47790" y="3788"/>
                  </a:lnTo>
                  <a:lnTo>
                    <a:pt x="47936" y="3662"/>
                  </a:lnTo>
                  <a:lnTo>
                    <a:pt x="48145" y="3579"/>
                  </a:lnTo>
                  <a:lnTo>
                    <a:pt x="48104" y="3788"/>
                  </a:lnTo>
                  <a:lnTo>
                    <a:pt x="47894" y="3788"/>
                  </a:lnTo>
                  <a:lnTo>
                    <a:pt x="47999" y="3934"/>
                  </a:lnTo>
                  <a:lnTo>
                    <a:pt x="47978" y="3955"/>
                  </a:lnTo>
                  <a:lnTo>
                    <a:pt x="48041" y="4060"/>
                  </a:lnTo>
                  <a:lnTo>
                    <a:pt x="47894" y="4143"/>
                  </a:lnTo>
                  <a:lnTo>
                    <a:pt x="48041" y="4164"/>
                  </a:lnTo>
                  <a:lnTo>
                    <a:pt x="48166" y="4102"/>
                  </a:lnTo>
                  <a:lnTo>
                    <a:pt x="48208" y="4206"/>
                  </a:lnTo>
                  <a:lnTo>
                    <a:pt x="48187" y="4353"/>
                  </a:lnTo>
                  <a:lnTo>
                    <a:pt x="48313" y="4478"/>
                  </a:lnTo>
                  <a:lnTo>
                    <a:pt x="48459" y="4499"/>
                  </a:lnTo>
                  <a:lnTo>
                    <a:pt x="48627" y="4708"/>
                  </a:lnTo>
                  <a:lnTo>
                    <a:pt x="48606" y="4813"/>
                  </a:lnTo>
                  <a:lnTo>
                    <a:pt x="48522" y="4771"/>
                  </a:lnTo>
                  <a:lnTo>
                    <a:pt x="48397" y="4813"/>
                  </a:lnTo>
                  <a:lnTo>
                    <a:pt x="48459" y="4939"/>
                  </a:lnTo>
                  <a:lnTo>
                    <a:pt x="48376" y="5001"/>
                  </a:lnTo>
                  <a:lnTo>
                    <a:pt x="48313" y="4939"/>
                  </a:lnTo>
                  <a:lnTo>
                    <a:pt x="48250" y="4980"/>
                  </a:lnTo>
                  <a:lnTo>
                    <a:pt x="48187" y="4834"/>
                  </a:lnTo>
                  <a:lnTo>
                    <a:pt x="47999" y="4708"/>
                  </a:lnTo>
                  <a:lnTo>
                    <a:pt x="47936" y="4729"/>
                  </a:lnTo>
                  <a:lnTo>
                    <a:pt x="47978" y="4813"/>
                  </a:lnTo>
                  <a:lnTo>
                    <a:pt x="47873" y="4897"/>
                  </a:lnTo>
                  <a:lnTo>
                    <a:pt x="47790" y="4834"/>
                  </a:lnTo>
                  <a:lnTo>
                    <a:pt x="47727" y="4897"/>
                  </a:lnTo>
                  <a:lnTo>
                    <a:pt x="47769" y="5022"/>
                  </a:lnTo>
                  <a:lnTo>
                    <a:pt x="47790" y="5211"/>
                  </a:lnTo>
                  <a:lnTo>
                    <a:pt x="47936" y="5232"/>
                  </a:lnTo>
                  <a:lnTo>
                    <a:pt x="48083" y="5148"/>
                  </a:lnTo>
                  <a:lnTo>
                    <a:pt x="48187" y="5252"/>
                  </a:lnTo>
                  <a:lnTo>
                    <a:pt x="48104" y="5336"/>
                  </a:lnTo>
                  <a:lnTo>
                    <a:pt x="48250" y="5399"/>
                  </a:lnTo>
                  <a:lnTo>
                    <a:pt x="48145" y="5462"/>
                  </a:lnTo>
                  <a:lnTo>
                    <a:pt x="47978" y="5420"/>
                  </a:lnTo>
                  <a:lnTo>
                    <a:pt x="47978" y="5462"/>
                  </a:lnTo>
                  <a:lnTo>
                    <a:pt x="48145" y="5566"/>
                  </a:lnTo>
                  <a:lnTo>
                    <a:pt x="47873" y="5566"/>
                  </a:lnTo>
                  <a:lnTo>
                    <a:pt x="47832" y="5462"/>
                  </a:lnTo>
                  <a:lnTo>
                    <a:pt x="47643" y="5462"/>
                  </a:lnTo>
                  <a:lnTo>
                    <a:pt x="47560" y="5336"/>
                  </a:lnTo>
                  <a:lnTo>
                    <a:pt x="47434" y="5315"/>
                  </a:lnTo>
                  <a:lnTo>
                    <a:pt x="47308" y="5190"/>
                  </a:lnTo>
                  <a:lnTo>
                    <a:pt x="47120" y="5190"/>
                  </a:lnTo>
                  <a:lnTo>
                    <a:pt x="46995" y="5106"/>
                  </a:lnTo>
                  <a:lnTo>
                    <a:pt x="46890" y="5127"/>
                  </a:lnTo>
                  <a:lnTo>
                    <a:pt x="46827" y="5106"/>
                  </a:lnTo>
                  <a:lnTo>
                    <a:pt x="46430" y="5252"/>
                  </a:lnTo>
                  <a:lnTo>
                    <a:pt x="46409" y="5357"/>
                  </a:lnTo>
                  <a:lnTo>
                    <a:pt x="46367" y="5420"/>
                  </a:lnTo>
                  <a:lnTo>
                    <a:pt x="46430" y="5504"/>
                  </a:lnTo>
                  <a:lnTo>
                    <a:pt x="46409" y="5566"/>
                  </a:lnTo>
                  <a:lnTo>
                    <a:pt x="46492" y="5713"/>
                  </a:lnTo>
                  <a:lnTo>
                    <a:pt x="46472" y="5734"/>
                  </a:lnTo>
                  <a:lnTo>
                    <a:pt x="46367" y="5629"/>
                  </a:lnTo>
                  <a:lnTo>
                    <a:pt x="46283" y="5671"/>
                  </a:lnTo>
                  <a:lnTo>
                    <a:pt x="46179" y="5629"/>
                  </a:lnTo>
                  <a:lnTo>
                    <a:pt x="45739" y="5671"/>
                  </a:lnTo>
                  <a:lnTo>
                    <a:pt x="45530" y="5650"/>
                  </a:lnTo>
                  <a:lnTo>
                    <a:pt x="45384" y="5524"/>
                  </a:lnTo>
                  <a:lnTo>
                    <a:pt x="45258" y="5504"/>
                  </a:lnTo>
                  <a:lnTo>
                    <a:pt x="45132" y="5357"/>
                  </a:lnTo>
                  <a:lnTo>
                    <a:pt x="45049" y="5211"/>
                  </a:lnTo>
                  <a:lnTo>
                    <a:pt x="44944" y="5148"/>
                  </a:lnTo>
                  <a:lnTo>
                    <a:pt x="44944" y="5232"/>
                  </a:lnTo>
                  <a:lnTo>
                    <a:pt x="45028" y="5420"/>
                  </a:lnTo>
                  <a:lnTo>
                    <a:pt x="45049" y="5734"/>
                  </a:lnTo>
                  <a:lnTo>
                    <a:pt x="45216" y="6068"/>
                  </a:lnTo>
                  <a:lnTo>
                    <a:pt x="45342" y="6340"/>
                  </a:lnTo>
                  <a:lnTo>
                    <a:pt x="45446" y="6926"/>
                  </a:lnTo>
                  <a:lnTo>
                    <a:pt x="45425" y="7073"/>
                  </a:lnTo>
                  <a:lnTo>
                    <a:pt x="45342" y="7073"/>
                  </a:lnTo>
                  <a:lnTo>
                    <a:pt x="45258" y="6968"/>
                  </a:lnTo>
                  <a:lnTo>
                    <a:pt x="45237" y="6864"/>
                  </a:lnTo>
                  <a:lnTo>
                    <a:pt x="45132" y="6759"/>
                  </a:lnTo>
                  <a:lnTo>
                    <a:pt x="45070" y="6801"/>
                  </a:lnTo>
                  <a:lnTo>
                    <a:pt x="45132" y="6884"/>
                  </a:lnTo>
                  <a:lnTo>
                    <a:pt x="45112" y="6968"/>
                  </a:lnTo>
                  <a:lnTo>
                    <a:pt x="44923" y="6905"/>
                  </a:lnTo>
                  <a:lnTo>
                    <a:pt x="44756" y="6717"/>
                  </a:lnTo>
                  <a:lnTo>
                    <a:pt x="44505" y="6696"/>
                  </a:lnTo>
                  <a:lnTo>
                    <a:pt x="44379" y="6550"/>
                  </a:lnTo>
                  <a:lnTo>
                    <a:pt x="44275" y="6508"/>
                  </a:lnTo>
                  <a:lnTo>
                    <a:pt x="43898" y="6173"/>
                  </a:lnTo>
                  <a:lnTo>
                    <a:pt x="43877" y="6173"/>
                  </a:lnTo>
                  <a:lnTo>
                    <a:pt x="43793" y="6236"/>
                  </a:lnTo>
                  <a:lnTo>
                    <a:pt x="43689" y="6236"/>
                  </a:lnTo>
                  <a:lnTo>
                    <a:pt x="43647" y="6152"/>
                  </a:lnTo>
                  <a:lnTo>
                    <a:pt x="43877" y="5943"/>
                  </a:lnTo>
                  <a:lnTo>
                    <a:pt x="43982" y="5943"/>
                  </a:lnTo>
                  <a:lnTo>
                    <a:pt x="43898" y="5880"/>
                  </a:lnTo>
                  <a:lnTo>
                    <a:pt x="43772" y="5817"/>
                  </a:lnTo>
                  <a:lnTo>
                    <a:pt x="43647" y="5671"/>
                  </a:lnTo>
                  <a:lnTo>
                    <a:pt x="43626" y="5671"/>
                  </a:lnTo>
                  <a:lnTo>
                    <a:pt x="43647" y="5755"/>
                  </a:lnTo>
                  <a:lnTo>
                    <a:pt x="43751" y="5859"/>
                  </a:lnTo>
                  <a:lnTo>
                    <a:pt x="43751" y="5964"/>
                  </a:lnTo>
                  <a:lnTo>
                    <a:pt x="43626" y="6048"/>
                  </a:lnTo>
                  <a:lnTo>
                    <a:pt x="43417" y="5985"/>
                  </a:lnTo>
                  <a:lnTo>
                    <a:pt x="43207" y="5838"/>
                  </a:lnTo>
                  <a:lnTo>
                    <a:pt x="43145" y="5755"/>
                  </a:lnTo>
                  <a:lnTo>
                    <a:pt x="42935" y="5734"/>
                  </a:lnTo>
                  <a:lnTo>
                    <a:pt x="42894" y="5608"/>
                  </a:lnTo>
                  <a:lnTo>
                    <a:pt x="42789" y="5545"/>
                  </a:lnTo>
                  <a:lnTo>
                    <a:pt x="43040" y="5545"/>
                  </a:lnTo>
                  <a:lnTo>
                    <a:pt x="43270" y="5608"/>
                  </a:lnTo>
                  <a:lnTo>
                    <a:pt x="43375" y="5671"/>
                  </a:lnTo>
                  <a:lnTo>
                    <a:pt x="43521" y="5629"/>
                  </a:lnTo>
                  <a:lnTo>
                    <a:pt x="43626" y="5441"/>
                  </a:lnTo>
                  <a:lnTo>
                    <a:pt x="43626" y="5378"/>
                  </a:lnTo>
                  <a:lnTo>
                    <a:pt x="43542" y="5420"/>
                  </a:lnTo>
                  <a:lnTo>
                    <a:pt x="43521" y="5336"/>
                  </a:lnTo>
                  <a:lnTo>
                    <a:pt x="43417" y="5357"/>
                  </a:lnTo>
                  <a:lnTo>
                    <a:pt x="43459" y="5190"/>
                  </a:lnTo>
                  <a:lnTo>
                    <a:pt x="43333" y="5043"/>
                  </a:lnTo>
                  <a:lnTo>
                    <a:pt x="43249" y="5106"/>
                  </a:lnTo>
                  <a:lnTo>
                    <a:pt x="43228" y="5001"/>
                  </a:lnTo>
                  <a:lnTo>
                    <a:pt x="43145" y="4980"/>
                  </a:lnTo>
                  <a:lnTo>
                    <a:pt x="43061" y="5022"/>
                  </a:lnTo>
                  <a:lnTo>
                    <a:pt x="43019" y="5085"/>
                  </a:lnTo>
                  <a:lnTo>
                    <a:pt x="42831" y="5043"/>
                  </a:lnTo>
                  <a:lnTo>
                    <a:pt x="42810" y="4897"/>
                  </a:lnTo>
                  <a:lnTo>
                    <a:pt x="43019" y="4708"/>
                  </a:lnTo>
                  <a:lnTo>
                    <a:pt x="42998" y="4625"/>
                  </a:lnTo>
                  <a:lnTo>
                    <a:pt x="42894" y="4625"/>
                  </a:lnTo>
                  <a:lnTo>
                    <a:pt x="42726" y="4792"/>
                  </a:lnTo>
                  <a:lnTo>
                    <a:pt x="42705" y="4667"/>
                  </a:lnTo>
                  <a:lnTo>
                    <a:pt x="42768" y="4562"/>
                  </a:lnTo>
                  <a:lnTo>
                    <a:pt x="42726" y="4415"/>
                  </a:lnTo>
                  <a:lnTo>
                    <a:pt x="42663" y="4457"/>
                  </a:lnTo>
                  <a:lnTo>
                    <a:pt x="42622" y="4499"/>
                  </a:lnTo>
                  <a:lnTo>
                    <a:pt x="42601" y="4395"/>
                  </a:lnTo>
                  <a:lnTo>
                    <a:pt x="42496" y="4395"/>
                  </a:lnTo>
                  <a:lnTo>
                    <a:pt x="42454" y="4353"/>
                  </a:lnTo>
                  <a:lnTo>
                    <a:pt x="42391" y="4269"/>
                  </a:lnTo>
                  <a:lnTo>
                    <a:pt x="42433" y="4102"/>
                  </a:lnTo>
                  <a:lnTo>
                    <a:pt x="42391" y="4060"/>
                  </a:lnTo>
                  <a:lnTo>
                    <a:pt x="42308" y="4102"/>
                  </a:lnTo>
                  <a:lnTo>
                    <a:pt x="42224" y="4248"/>
                  </a:lnTo>
                  <a:lnTo>
                    <a:pt x="42203" y="4039"/>
                  </a:lnTo>
                  <a:lnTo>
                    <a:pt x="42099" y="3955"/>
                  </a:lnTo>
                  <a:lnTo>
                    <a:pt x="41994" y="4039"/>
                  </a:lnTo>
                  <a:lnTo>
                    <a:pt x="41910" y="4039"/>
                  </a:lnTo>
                  <a:lnTo>
                    <a:pt x="41868" y="3871"/>
                  </a:lnTo>
                  <a:lnTo>
                    <a:pt x="41764" y="3976"/>
                  </a:lnTo>
                  <a:lnTo>
                    <a:pt x="41701" y="3976"/>
                  </a:lnTo>
                  <a:lnTo>
                    <a:pt x="41680" y="4060"/>
                  </a:lnTo>
                  <a:lnTo>
                    <a:pt x="41659" y="3892"/>
                  </a:lnTo>
                  <a:lnTo>
                    <a:pt x="41659" y="3830"/>
                  </a:lnTo>
                  <a:lnTo>
                    <a:pt x="41492" y="3830"/>
                  </a:lnTo>
                  <a:lnTo>
                    <a:pt x="41408" y="3851"/>
                  </a:lnTo>
                  <a:lnTo>
                    <a:pt x="41366" y="3788"/>
                  </a:lnTo>
                  <a:lnTo>
                    <a:pt x="41199" y="3851"/>
                  </a:lnTo>
                  <a:lnTo>
                    <a:pt x="41094" y="3851"/>
                  </a:lnTo>
                  <a:lnTo>
                    <a:pt x="41073" y="3892"/>
                  </a:lnTo>
                  <a:lnTo>
                    <a:pt x="41136" y="3955"/>
                  </a:lnTo>
                  <a:lnTo>
                    <a:pt x="41178" y="4081"/>
                  </a:lnTo>
                  <a:lnTo>
                    <a:pt x="41115" y="4060"/>
                  </a:lnTo>
                  <a:lnTo>
                    <a:pt x="41052" y="4081"/>
                  </a:lnTo>
                  <a:lnTo>
                    <a:pt x="41052" y="4164"/>
                  </a:lnTo>
                  <a:lnTo>
                    <a:pt x="41031" y="4143"/>
                  </a:lnTo>
                  <a:lnTo>
                    <a:pt x="40885" y="4164"/>
                  </a:lnTo>
                  <a:lnTo>
                    <a:pt x="40843" y="4143"/>
                  </a:lnTo>
                  <a:lnTo>
                    <a:pt x="40885" y="4039"/>
                  </a:lnTo>
                  <a:lnTo>
                    <a:pt x="40969" y="3976"/>
                  </a:lnTo>
                  <a:lnTo>
                    <a:pt x="40927" y="3871"/>
                  </a:lnTo>
                  <a:lnTo>
                    <a:pt x="40822" y="3851"/>
                  </a:lnTo>
                  <a:lnTo>
                    <a:pt x="40822" y="3955"/>
                  </a:lnTo>
                  <a:lnTo>
                    <a:pt x="40738" y="3997"/>
                  </a:lnTo>
                  <a:lnTo>
                    <a:pt x="40655" y="3892"/>
                  </a:lnTo>
                  <a:lnTo>
                    <a:pt x="40550" y="3871"/>
                  </a:lnTo>
                  <a:lnTo>
                    <a:pt x="40446" y="3767"/>
                  </a:lnTo>
                  <a:lnTo>
                    <a:pt x="40425" y="3851"/>
                  </a:lnTo>
                  <a:lnTo>
                    <a:pt x="40341" y="3871"/>
                  </a:lnTo>
                  <a:lnTo>
                    <a:pt x="40194" y="3871"/>
                  </a:lnTo>
                  <a:lnTo>
                    <a:pt x="40132" y="3788"/>
                  </a:lnTo>
                  <a:lnTo>
                    <a:pt x="40111" y="3892"/>
                  </a:lnTo>
                  <a:lnTo>
                    <a:pt x="40027" y="3955"/>
                  </a:lnTo>
                  <a:lnTo>
                    <a:pt x="39902" y="3851"/>
                  </a:lnTo>
                  <a:lnTo>
                    <a:pt x="39818" y="3851"/>
                  </a:lnTo>
                  <a:lnTo>
                    <a:pt x="39860" y="3955"/>
                  </a:lnTo>
                  <a:lnTo>
                    <a:pt x="39881" y="3997"/>
                  </a:lnTo>
                  <a:lnTo>
                    <a:pt x="39755" y="4102"/>
                  </a:lnTo>
                  <a:lnTo>
                    <a:pt x="39692" y="4081"/>
                  </a:lnTo>
                  <a:lnTo>
                    <a:pt x="39671" y="3997"/>
                  </a:lnTo>
                  <a:lnTo>
                    <a:pt x="39609" y="4102"/>
                  </a:lnTo>
                  <a:lnTo>
                    <a:pt x="39630" y="4269"/>
                  </a:lnTo>
                  <a:lnTo>
                    <a:pt x="39713" y="4353"/>
                  </a:lnTo>
                  <a:lnTo>
                    <a:pt x="39734" y="4457"/>
                  </a:lnTo>
                  <a:lnTo>
                    <a:pt x="39797" y="4478"/>
                  </a:lnTo>
                  <a:lnTo>
                    <a:pt x="39818" y="4625"/>
                  </a:lnTo>
                  <a:lnTo>
                    <a:pt x="39964" y="4667"/>
                  </a:lnTo>
                  <a:lnTo>
                    <a:pt x="40006" y="4729"/>
                  </a:lnTo>
                  <a:lnTo>
                    <a:pt x="40006" y="4834"/>
                  </a:lnTo>
                  <a:lnTo>
                    <a:pt x="40111" y="4918"/>
                  </a:lnTo>
                  <a:lnTo>
                    <a:pt x="40132" y="5001"/>
                  </a:lnTo>
                  <a:lnTo>
                    <a:pt x="40069" y="5106"/>
                  </a:lnTo>
                  <a:lnTo>
                    <a:pt x="40006" y="5085"/>
                  </a:lnTo>
                  <a:lnTo>
                    <a:pt x="39985" y="5001"/>
                  </a:lnTo>
                  <a:lnTo>
                    <a:pt x="39818" y="5043"/>
                  </a:lnTo>
                  <a:lnTo>
                    <a:pt x="39713" y="5022"/>
                  </a:lnTo>
                  <a:lnTo>
                    <a:pt x="39609" y="5043"/>
                  </a:lnTo>
                  <a:lnTo>
                    <a:pt x="39671" y="5127"/>
                  </a:lnTo>
                  <a:lnTo>
                    <a:pt x="39588" y="5232"/>
                  </a:lnTo>
                  <a:lnTo>
                    <a:pt x="39462" y="5232"/>
                  </a:lnTo>
                  <a:lnTo>
                    <a:pt x="39378" y="5211"/>
                  </a:lnTo>
                  <a:lnTo>
                    <a:pt x="39127" y="5336"/>
                  </a:lnTo>
                  <a:lnTo>
                    <a:pt x="38751" y="5399"/>
                  </a:lnTo>
                  <a:lnTo>
                    <a:pt x="38625" y="5336"/>
                  </a:lnTo>
                  <a:lnTo>
                    <a:pt x="38437" y="5336"/>
                  </a:lnTo>
                  <a:lnTo>
                    <a:pt x="38416" y="5357"/>
                  </a:lnTo>
                  <a:lnTo>
                    <a:pt x="38311" y="5336"/>
                  </a:lnTo>
                  <a:lnTo>
                    <a:pt x="37788" y="5315"/>
                  </a:lnTo>
                  <a:lnTo>
                    <a:pt x="37621" y="5190"/>
                  </a:lnTo>
                  <a:lnTo>
                    <a:pt x="37579" y="4980"/>
                  </a:lnTo>
                  <a:lnTo>
                    <a:pt x="37663" y="4834"/>
                  </a:lnTo>
                  <a:lnTo>
                    <a:pt x="37705" y="4813"/>
                  </a:lnTo>
                  <a:lnTo>
                    <a:pt x="37705" y="4729"/>
                  </a:lnTo>
                  <a:lnTo>
                    <a:pt x="37558" y="4688"/>
                  </a:lnTo>
                  <a:lnTo>
                    <a:pt x="37370" y="4688"/>
                  </a:lnTo>
                  <a:lnTo>
                    <a:pt x="37035" y="4834"/>
                  </a:lnTo>
                  <a:lnTo>
                    <a:pt x="36554" y="4876"/>
                  </a:lnTo>
                  <a:lnTo>
                    <a:pt x="36156" y="4980"/>
                  </a:lnTo>
                  <a:lnTo>
                    <a:pt x="35926" y="5022"/>
                  </a:lnTo>
                  <a:lnTo>
                    <a:pt x="35884" y="5106"/>
                  </a:lnTo>
                  <a:lnTo>
                    <a:pt x="35801" y="5106"/>
                  </a:lnTo>
                  <a:lnTo>
                    <a:pt x="35738" y="5190"/>
                  </a:lnTo>
                  <a:lnTo>
                    <a:pt x="35612" y="5252"/>
                  </a:lnTo>
                  <a:lnTo>
                    <a:pt x="35466" y="5399"/>
                  </a:lnTo>
                  <a:lnTo>
                    <a:pt x="35529" y="5545"/>
                  </a:lnTo>
                  <a:lnTo>
                    <a:pt x="35612" y="5566"/>
                  </a:lnTo>
                  <a:lnTo>
                    <a:pt x="35717" y="5524"/>
                  </a:lnTo>
                  <a:lnTo>
                    <a:pt x="35780" y="5545"/>
                  </a:lnTo>
                  <a:lnTo>
                    <a:pt x="35717" y="5629"/>
                  </a:lnTo>
                  <a:lnTo>
                    <a:pt x="35654" y="5650"/>
                  </a:lnTo>
                  <a:lnTo>
                    <a:pt x="35549" y="5755"/>
                  </a:lnTo>
                  <a:lnTo>
                    <a:pt x="35549" y="5817"/>
                  </a:lnTo>
                  <a:lnTo>
                    <a:pt x="35508" y="5755"/>
                  </a:lnTo>
                  <a:lnTo>
                    <a:pt x="35487" y="5545"/>
                  </a:lnTo>
                  <a:lnTo>
                    <a:pt x="35319" y="5420"/>
                  </a:lnTo>
                  <a:lnTo>
                    <a:pt x="35298" y="5336"/>
                  </a:lnTo>
                  <a:lnTo>
                    <a:pt x="35319" y="5252"/>
                  </a:lnTo>
                  <a:lnTo>
                    <a:pt x="35194" y="5148"/>
                  </a:lnTo>
                  <a:lnTo>
                    <a:pt x="35110" y="5148"/>
                  </a:lnTo>
                  <a:lnTo>
                    <a:pt x="34880" y="4939"/>
                  </a:lnTo>
                  <a:lnTo>
                    <a:pt x="34817" y="4939"/>
                  </a:lnTo>
                  <a:lnTo>
                    <a:pt x="34817" y="5022"/>
                  </a:lnTo>
                  <a:lnTo>
                    <a:pt x="35005" y="5232"/>
                  </a:lnTo>
                  <a:lnTo>
                    <a:pt x="35026" y="5357"/>
                  </a:lnTo>
                  <a:lnTo>
                    <a:pt x="34922" y="5462"/>
                  </a:lnTo>
                  <a:lnTo>
                    <a:pt x="34733" y="5504"/>
                  </a:lnTo>
                  <a:lnTo>
                    <a:pt x="34650" y="5545"/>
                  </a:lnTo>
                  <a:lnTo>
                    <a:pt x="34482" y="5545"/>
                  </a:lnTo>
                  <a:lnTo>
                    <a:pt x="34168" y="5294"/>
                  </a:lnTo>
                  <a:lnTo>
                    <a:pt x="34168" y="5190"/>
                  </a:lnTo>
                  <a:lnTo>
                    <a:pt x="34231" y="5106"/>
                  </a:lnTo>
                  <a:lnTo>
                    <a:pt x="34210" y="5022"/>
                  </a:lnTo>
                  <a:lnTo>
                    <a:pt x="34043" y="5085"/>
                  </a:lnTo>
                  <a:lnTo>
                    <a:pt x="34043" y="5211"/>
                  </a:lnTo>
                  <a:lnTo>
                    <a:pt x="33959" y="5294"/>
                  </a:lnTo>
                  <a:lnTo>
                    <a:pt x="33750" y="5148"/>
                  </a:lnTo>
                  <a:lnTo>
                    <a:pt x="33604" y="5148"/>
                  </a:lnTo>
                  <a:lnTo>
                    <a:pt x="33499" y="5252"/>
                  </a:lnTo>
                  <a:lnTo>
                    <a:pt x="33520" y="5441"/>
                  </a:lnTo>
                  <a:lnTo>
                    <a:pt x="33436" y="5566"/>
                  </a:lnTo>
                  <a:lnTo>
                    <a:pt x="33520" y="5734"/>
                  </a:lnTo>
                  <a:lnTo>
                    <a:pt x="33645" y="5776"/>
                  </a:lnTo>
                  <a:lnTo>
                    <a:pt x="33813" y="5650"/>
                  </a:lnTo>
                  <a:lnTo>
                    <a:pt x="33834" y="5566"/>
                  </a:lnTo>
                  <a:lnTo>
                    <a:pt x="34043" y="5441"/>
                  </a:lnTo>
                  <a:lnTo>
                    <a:pt x="34106" y="5524"/>
                  </a:lnTo>
                  <a:lnTo>
                    <a:pt x="34064" y="5650"/>
                  </a:lnTo>
                  <a:lnTo>
                    <a:pt x="33855" y="5817"/>
                  </a:lnTo>
                  <a:lnTo>
                    <a:pt x="33938" y="5880"/>
                  </a:lnTo>
                  <a:lnTo>
                    <a:pt x="33855" y="6027"/>
                  </a:lnTo>
                  <a:lnTo>
                    <a:pt x="33729" y="6068"/>
                  </a:lnTo>
                  <a:lnTo>
                    <a:pt x="33604" y="5985"/>
                  </a:lnTo>
                  <a:lnTo>
                    <a:pt x="33604" y="6048"/>
                  </a:lnTo>
                  <a:lnTo>
                    <a:pt x="33645" y="6173"/>
                  </a:lnTo>
                  <a:lnTo>
                    <a:pt x="33583" y="6299"/>
                  </a:lnTo>
                  <a:lnTo>
                    <a:pt x="33394" y="6445"/>
                  </a:lnTo>
                  <a:lnTo>
                    <a:pt x="33436" y="6550"/>
                  </a:lnTo>
                  <a:lnTo>
                    <a:pt x="33394" y="6592"/>
                  </a:lnTo>
                  <a:lnTo>
                    <a:pt x="33311" y="6592"/>
                  </a:lnTo>
                  <a:lnTo>
                    <a:pt x="33164" y="6759"/>
                  </a:lnTo>
                  <a:lnTo>
                    <a:pt x="32955" y="6780"/>
                  </a:lnTo>
                  <a:lnTo>
                    <a:pt x="32746" y="6801"/>
                  </a:lnTo>
                  <a:lnTo>
                    <a:pt x="32683" y="6926"/>
                  </a:lnTo>
                  <a:lnTo>
                    <a:pt x="32746" y="7094"/>
                  </a:lnTo>
                  <a:lnTo>
                    <a:pt x="32913" y="7303"/>
                  </a:lnTo>
                  <a:lnTo>
                    <a:pt x="32997" y="7324"/>
                  </a:lnTo>
                  <a:lnTo>
                    <a:pt x="32913" y="7345"/>
                  </a:lnTo>
                  <a:lnTo>
                    <a:pt x="32767" y="7345"/>
                  </a:lnTo>
                  <a:lnTo>
                    <a:pt x="32746" y="7429"/>
                  </a:lnTo>
                  <a:lnTo>
                    <a:pt x="32767" y="7491"/>
                  </a:lnTo>
                  <a:lnTo>
                    <a:pt x="32704" y="7596"/>
                  </a:lnTo>
                  <a:lnTo>
                    <a:pt x="32599" y="7701"/>
                  </a:lnTo>
                  <a:lnTo>
                    <a:pt x="32495" y="7701"/>
                  </a:lnTo>
                  <a:lnTo>
                    <a:pt x="32474" y="7763"/>
                  </a:lnTo>
                  <a:lnTo>
                    <a:pt x="32495" y="7659"/>
                  </a:lnTo>
                  <a:lnTo>
                    <a:pt x="32599" y="7596"/>
                  </a:lnTo>
                  <a:lnTo>
                    <a:pt x="32683" y="7282"/>
                  </a:lnTo>
                  <a:lnTo>
                    <a:pt x="32599" y="7219"/>
                  </a:lnTo>
                  <a:lnTo>
                    <a:pt x="32599" y="7115"/>
                  </a:lnTo>
                  <a:lnTo>
                    <a:pt x="32662" y="7073"/>
                  </a:lnTo>
                  <a:lnTo>
                    <a:pt x="32662" y="6926"/>
                  </a:lnTo>
                  <a:lnTo>
                    <a:pt x="32599" y="6780"/>
                  </a:lnTo>
                  <a:lnTo>
                    <a:pt x="32662" y="6612"/>
                  </a:lnTo>
                  <a:lnTo>
                    <a:pt x="32767" y="6550"/>
                  </a:lnTo>
                  <a:lnTo>
                    <a:pt x="32808" y="6445"/>
                  </a:lnTo>
                  <a:lnTo>
                    <a:pt x="32767" y="6194"/>
                  </a:lnTo>
                  <a:lnTo>
                    <a:pt x="32746" y="6152"/>
                  </a:lnTo>
                  <a:lnTo>
                    <a:pt x="32788" y="6068"/>
                  </a:lnTo>
                  <a:lnTo>
                    <a:pt x="32871" y="6068"/>
                  </a:lnTo>
                  <a:lnTo>
                    <a:pt x="32913" y="6089"/>
                  </a:lnTo>
                  <a:lnTo>
                    <a:pt x="33080" y="6048"/>
                  </a:lnTo>
                  <a:lnTo>
                    <a:pt x="33185" y="5776"/>
                  </a:lnTo>
                  <a:lnTo>
                    <a:pt x="33164" y="5671"/>
                  </a:lnTo>
                  <a:lnTo>
                    <a:pt x="33101" y="5545"/>
                  </a:lnTo>
                  <a:lnTo>
                    <a:pt x="33185" y="5252"/>
                  </a:lnTo>
                  <a:lnTo>
                    <a:pt x="33269" y="5127"/>
                  </a:lnTo>
                  <a:lnTo>
                    <a:pt x="33373" y="4939"/>
                  </a:lnTo>
                  <a:lnTo>
                    <a:pt x="33311" y="4792"/>
                  </a:lnTo>
                  <a:lnTo>
                    <a:pt x="33290" y="4792"/>
                  </a:lnTo>
                  <a:lnTo>
                    <a:pt x="33206" y="4876"/>
                  </a:lnTo>
                  <a:lnTo>
                    <a:pt x="33122" y="4876"/>
                  </a:lnTo>
                  <a:lnTo>
                    <a:pt x="32997" y="4813"/>
                  </a:lnTo>
                  <a:lnTo>
                    <a:pt x="33122" y="4813"/>
                  </a:lnTo>
                  <a:lnTo>
                    <a:pt x="33269" y="4708"/>
                  </a:lnTo>
                  <a:lnTo>
                    <a:pt x="33373" y="4667"/>
                  </a:lnTo>
                  <a:lnTo>
                    <a:pt x="33415" y="4562"/>
                  </a:lnTo>
                  <a:lnTo>
                    <a:pt x="33394" y="4499"/>
                  </a:lnTo>
                  <a:lnTo>
                    <a:pt x="33436" y="4415"/>
                  </a:lnTo>
                  <a:lnTo>
                    <a:pt x="33520" y="4248"/>
                  </a:lnTo>
                  <a:lnTo>
                    <a:pt x="33499" y="4185"/>
                  </a:lnTo>
                  <a:lnTo>
                    <a:pt x="33541" y="4081"/>
                  </a:lnTo>
                  <a:lnTo>
                    <a:pt x="33708" y="3997"/>
                  </a:lnTo>
                  <a:lnTo>
                    <a:pt x="33708" y="3892"/>
                  </a:lnTo>
                  <a:lnTo>
                    <a:pt x="33624" y="3830"/>
                  </a:lnTo>
                  <a:lnTo>
                    <a:pt x="33624" y="3767"/>
                  </a:lnTo>
                  <a:lnTo>
                    <a:pt x="33708" y="3641"/>
                  </a:lnTo>
                  <a:lnTo>
                    <a:pt x="33687" y="3537"/>
                  </a:lnTo>
                  <a:lnTo>
                    <a:pt x="33729" y="3432"/>
                  </a:lnTo>
                  <a:lnTo>
                    <a:pt x="33792" y="3411"/>
                  </a:lnTo>
                  <a:lnTo>
                    <a:pt x="33855" y="3223"/>
                  </a:lnTo>
                  <a:lnTo>
                    <a:pt x="33855" y="3014"/>
                  </a:lnTo>
                  <a:lnTo>
                    <a:pt x="33813" y="2804"/>
                  </a:lnTo>
                  <a:lnTo>
                    <a:pt x="33708" y="2616"/>
                  </a:lnTo>
                  <a:lnTo>
                    <a:pt x="33729" y="2574"/>
                  </a:lnTo>
                  <a:lnTo>
                    <a:pt x="33708" y="2491"/>
                  </a:lnTo>
                  <a:lnTo>
                    <a:pt x="33645" y="2470"/>
                  </a:lnTo>
                  <a:lnTo>
                    <a:pt x="33604" y="2491"/>
                  </a:lnTo>
                  <a:lnTo>
                    <a:pt x="33520" y="2428"/>
                  </a:lnTo>
                  <a:lnTo>
                    <a:pt x="33478" y="2365"/>
                  </a:lnTo>
                  <a:lnTo>
                    <a:pt x="33436" y="2365"/>
                  </a:lnTo>
                  <a:lnTo>
                    <a:pt x="33394" y="2491"/>
                  </a:lnTo>
                  <a:lnTo>
                    <a:pt x="33332" y="2532"/>
                  </a:lnTo>
                  <a:lnTo>
                    <a:pt x="33290" y="2491"/>
                  </a:lnTo>
                  <a:lnTo>
                    <a:pt x="33206" y="2365"/>
                  </a:lnTo>
                  <a:lnTo>
                    <a:pt x="33227" y="2323"/>
                  </a:lnTo>
                  <a:lnTo>
                    <a:pt x="33185" y="2302"/>
                  </a:lnTo>
                  <a:lnTo>
                    <a:pt x="33018" y="2281"/>
                  </a:lnTo>
                  <a:lnTo>
                    <a:pt x="32955" y="2177"/>
                  </a:lnTo>
                  <a:lnTo>
                    <a:pt x="32976" y="2156"/>
                  </a:lnTo>
                  <a:lnTo>
                    <a:pt x="33122" y="2156"/>
                  </a:lnTo>
                  <a:lnTo>
                    <a:pt x="33332" y="2219"/>
                  </a:lnTo>
                  <a:lnTo>
                    <a:pt x="33415" y="2302"/>
                  </a:lnTo>
                  <a:lnTo>
                    <a:pt x="33478" y="2260"/>
                  </a:lnTo>
                  <a:lnTo>
                    <a:pt x="33520" y="2260"/>
                  </a:lnTo>
                  <a:lnTo>
                    <a:pt x="33583" y="2323"/>
                  </a:lnTo>
                  <a:lnTo>
                    <a:pt x="33604" y="2386"/>
                  </a:lnTo>
                  <a:lnTo>
                    <a:pt x="33645" y="2386"/>
                  </a:lnTo>
                  <a:lnTo>
                    <a:pt x="33645" y="2302"/>
                  </a:lnTo>
                  <a:lnTo>
                    <a:pt x="33541" y="2177"/>
                  </a:lnTo>
                  <a:lnTo>
                    <a:pt x="33541" y="2072"/>
                  </a:lnTo>
                  <a:lnTo>
                    <a:pt x="33478" y="1967"/>
                  </a:lnTo>
                  <a:lnTo>
                    <a:pt x="33394" y="1905"/>
                  </a:lnTo>
                  <a:lnTo>
                    <a:pt x="33332" y="1905"/>
                  </a:lnTo>
                  <a:lnTo>
                    <a:pt x="33290" y="1967"/>
                  </a:lnTo>
                  <a:lnTo>
                    <a:pt x="33206" y="1947"/>
                  </a:lnTo>
                  <a:lnTo>
                    <a:pt x="33185" y="1800"/>
                  </a:lnTo>
                  <a:lnTo>
                    <a:pt x="33018" y="1654"/>
                  </a:lnTo>
                  <a:lnTo>
                    <a:pt x="33018" y="1549"/>
                  </a:lnTo>
                  <a:lnTo>
                    <a:pt x="32955" y="1465"/>
                  </a:lnTo>
                  <a:lnTo>
                    <a:pt x="32892" y="1382"/>
                  </a:lnTo>
                  <a:lnTo>
                    <a:pt x="32808" y="1382"/>
                  </a:lnTo>
                  <a:lnTo>
                    <a:pt x="32704" y="1444"/>
                  </a:lnTo>
                  <a:lnTo>
                    <a:pt x="32704" y="1549"/>
                  </a:lnTo>
                  <a:lnTo>
                    <a:pt x="32808" y="1549"/>
                  </a:lnTo>
                  <a:lnTo>
                    <a:pt x="32892" y="1591"/>
                  </a:lnTo>
                  <a:lnTo>
                    <a:pt x="32871" y="1654"/>
                  </a:lnTo>
                  <a:lnTo>
                    <a:pt x="32788" y="1695"/>
                  </a:lnTo>
                  <a:lnTo>
                    <a:pt x="32788" y="1779"/>
                  </a:lnTo>
                  <a:lnTo>
                    <a:pt x="32746" y="1800"/>
                  </a:lnTo>
                  <a:lnTo>
                    <a:pt x="32536" y="1570"/>
                  </a:lnTo>
                  <a:lnTo>
                    <a:pt x="32536" y="1486"/>
                  </a:lnTo>
                  <a:lnTo>
                    <a:pt x="32474" y="1361"/>
                  </a:lnTo>
                  <a:lnTo>
                    <a:pt x="32369" y="1340"/>
                  </a:lnTo>
                  <a:lnTo>
                    <a:pt x="31930" y="1068"/>
                  </a:lnTo>
                  <a:lnTo>
                    <a:pt x="31825" y="1026"/>
                  </a:lnTo>
                  <a:lnTo>
                    <a:pt x="31804" y="1005"/>
                  </a:lnTo>
                  <a:lnTo>
                    <a:pt x="31532" y="1026"/>
                  </a:lnTo>
                  <a:lnTo>
                    <a:pt x="31511" y="921"/>
                  </a:lnTo>
                  <a:lnTo>
                    <a:pt x="31553" y="858"/>
                  </a:lnTo>
                  <a:lnTo>
                    <a:pt x="31532" y="796"/>
                  </a:lnTo>
                  <a:lnTo>
                    <a:pt x="31407" y="817"/>
                  </a:lnTo>
                  <a:lnTo>
                    <a:pt x="31344" y="754"/>
                  </a:lnTo>
                  <a:lnTo>
                    <a:pt x="31218" y="796"/>
                  </a:lnTo>
                  <a:lnTo>
                    <a:pt x="31135" y="858"/>
                  </a:lnTo>
                  <a:lnTo>
                    <a:pt x="31093" y="838"/>
                  </a:lnTo>
                  <a:lnTo>
                    <a:pt x="30988" y="942"/>
                  </a:lnTo>
                  <a:lnTo>
                    <a:pt x="30925" y="1047"/>
                  </a:lnTo>
                  <a:lnTo>
                    <a:pt x="30779" y="1047"/>
                  </a:lnTo>
                  <a:lnTo>
                    <a:pt x="30695" y="1026"/>
                  </a:lnTo>
                  <a:lnTo>
                    <a:pt x="30570" y="1172"/>
                  </a:lnTo>
                  <a:lnTo>
                    <a:pt x="30381" y="1235"/>
                  </a:lnTo>
                  <a:lnTo>
                    <a:pt x="30298" y="1256"/>
                  </a:lnTo>
                  <a:lnTo>
                    <a:pt x="30256" y="1214"/>
                  </a:lnTo>
                  <a:lnTo>
                    <a:pt x="30172" y="1214"/>
                  </a:lnTo>
                  <a:lnTo>
                    <a:pt x="30130" y="1256"/>
                  </a:lnTo>
                  <a:lnTo>
                    <a:pt x="30130" y="1361"/>
                  </a:lnTo>
                  <a:lnTo>
                    <a:pt x="30193" y="1382"/>
                  </a:lnTo>
                  <a:lnTo>
                    <a:pt x="30256" y="1382"/>
                  </a:lnTo>
                  <a:lnTo>
                    <a:pt x="30298" y="1549"/>
                  </a:lnTo>
                  <a:lnTo>
                    <a:pt x="30339" y="1758"/>
                  </a:lnTo>
                  <a:lnTo>
                    <a:pt x="30256" y="1905"/>
                  </a:lnTo>
                  <a:lnTo>
                    <a:pt x="30067" y="1905"/>
                  </a:lnTo>
                  <a:lnTo>
                    <a:pt x="29942" y="2051"/>
                  </a:lnTo>
                  <a:lnTo>
                    <a:pt x="29733" y="2093"/>
                  </a:lnTo>
                  <a:lnTo>
                    <a:pt x="29649" y="2072"/>
                  </a:lnTo>
                  <a:lnTo>
                    <a:pt x="29754" y="1988"/>
                  </a:lnTo>
                  <a:lnTo>
                    <a:pt x="29837" y="1967"/>
                  </a:lnTo>
                  <a:lnTo>
                    <a:pt x="29858" y="1842"/>
                  </a:lnTo>
                  <a:lnTo>
                    <a:pt x="29733" y="1591"/>
                  </a:lnTo>
                  <a:lnTo>
                    <a:pt x="29816" y="1444"/>
                  </a:lnTo>
                  <a:lnTo>
                    <a:pt x="29816" y="1340"/>
                  </a:lnTo>
                  <a:lnTo>
                    <a:pt x="29858" y="1256"/>
                  </a:lnTo>
                  <a:lnTo>
                    <a:pt x="29775" y="1068"/>
                  </a:lnTo>
                  <a:lnTo>
                    <a:pt x="29775" y="963"/>
                  </a:lnTo>
                  <a:lnTo>
                    <a:pt x="29628" y="817"/>
                  </a:lnTo>
                  <a:lnTo>
                    <a:pt x="29523" y="858"/>
                  </a:lnTo>
                  <a:lnTo>
                    <a:pt x="29440" y="817"/>
                  </a:lnTo>
                  <a:lnTo>
                    <a:pt x="29398" y="817"/>
                  </a:lnTo>
                  <a:lnTo>
                    <a:pt x="29356" y="942"/>
                  </a:lnTo>
                  <a:lnTo>
                    <a:pt x="29210" y="963"/>
                  </a:lnTo>
                  <a:lnTo>
                    <a:pt x="29147" y="921"/>
                  </a:lnTo>
                  <a:lnTo>
                    <a:pt x="29042" y="963"/>
                  </a:lnTo>
                  <a:lnTo>
                    <a:pt x="28938" y="1130"/>
                  </a:lnTo>
                  <a:lnTo>
                    <a:pt x="28707" y="1130"/>
                  </a:lnTo>
                  <a:lnTo>
                    <a:pt x="28707" y="1047"/>
                  </a:lnTo>
                  <a:lnTo>
                    <a:pt x="28791" y="921"/>
                  </a:lnTo>
                  <a:lnTo>
                    <a:pt x="28791" y="838"/>
                  </a:lnTo>
                  <a:lnTo>
                    <a:pt x="28707" y="817"/>
                  </a:lnTo>
                  <a:lnTo>
                    <a:pt x="28519" y="1110"/>
                  </a:lnTo>
                  <a:lnTo>
                    <a:pt x="28268" y="1214"/>
                  </a:lnTo>
                  <a:lnTo>
                    <a:pt x="28163" y="1172"/>
                  </a:lnTo>
                  <a:lnTo>
                    <a:pt x="28268" y="1026"/>
                  </a:lnTo>
                  <a:lnTo>
                    <a:pt x="28394" y="1005"/>
                  </a:lnTo>
                  <a:lnTo>
                    <a:pt x="28519" y="817"/>
                  </a:lnTo>
                  <a:lnTo>
                    <a:pt x="28498" y="691"/>
                  </a:lnTo>
                  <a:lnTo>
                    <a:pt x="28561" y="586"/>
                  </a:lnTo>
                  <a:lnTo>
                    <a:pt x="28561" y="524"/>
                  </a:lnTo>
                  <a:lnTo>
                    <a:pt x="28645" y="440"/>
                  </a:lnTo>
                  <a:lnTo>
                    <a:pt x="28645" y="398"/>
                  </a:lnTo>
                  <a:lnTo>
                    <a:pt x="28477" y="335"/>
                  </a:lnTo>
                  <a:lnTo>
                    <a:pt x="28414" y="294"/>
                  </a:lnTo>
                  <a:lnTo>
                    <a:pt x="28414" y="126"/>
                  </a:lnTo>
                  <a:lnTo>
                    <a:pt x="28373" y="105"/>
                  </a:lnTo>
                  <a:lnTo>
                    <a:pt x="28205" y="231"/>
                  </a:lnTo>
                  <a:lnTo>
                    <a:pt x="28059" y="210"/>
                  </a:lnTo>
                  <a:lnTo>
                    <a:pt x="27996" y="63"/>
                  </a:lnTo>
                  <a:lnTo>
                    <a:pt x="27891" y="63"/>
                  </a:lnTo>
                  <a:lnTo>
                    <a:pt x="27787" y="168"/>
                  </a:lnTo>
                  <a:lnTo>
                    <a:pt x="2766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854" name="Google Shape;854;p27"/>
            <p:cNvSpPr/>
            <p:nvPr/>
          </p:nvSpPr>
          <p:spPr>
            <a:xfrm>
              <a:off x="-2343417" y="3049193"/>
              <a:ext cx="1310747" cy="412947"/>
            </a:xfrm>
            <a:custGeom>
              <a:avLst/>
              <a:gdLst/>
              <a:ahLst/>
              <a:cxnLst/>
              <a:rect l="l" t="t" r="r" b="b"/>
              <a:pathLst>
                <a:path w="61835" h="20400" extrusionOk="0">
                  <a:moveTo>
                    <a:pt x="1594" y="319"/>
                  </a:moveTo>
                  <a:lnTo>
                    <a:pt x="106" y="0"/>
                  </a:lnTo>
                  <a:lnTo>
                    <a:pt x="0" y="2444"/>
                  </a:lnTo>
                  <a:lnTo>
                    <a:pt x="1062" y="9031"/>
                  </a:lnTo>
                  <a:lnTo>
                    <a:pt x="3931" y="9775"/>
                  </a:lnTo>
                  <a:lnTo>
                    <a:pt x="2125" y="10200"/>
                  </a:lnTo>
                  <a:lnTo>
                    <a:pt x="531" y="10413"/>
                  </a:lnTo>
                  <a:lnTo>
                    <a:pt x="1487" y="13600"/>
                  </a:lnTo>
                  <a:lnTo>
                    <a:pt x="3931" y="17212"/>
                  </a:lnTo>
                  <a:lnTo>
                    <a:pt x="8393" y="18594"/>
                  </a:lnTo>
                  <a:lnTo>
                    <a:pt x="9987" y="18169"/>
                  </a:lnTo>
                  <a:lnTo>
                    <a:pt x="13281" y="20400"/>
                  </a:lnTo>
                  <a:lnTo>
                    <a:pt x="14343" y="18912"/>
                  </a:lnTo>
                  <a:lnTo>
                    <a:pt x="28793" y="17319"/>
                  </a:lnTo>
                  <a:lnTo>
                    <a:pt x="35699" y="16894"/>
                  </a:lnTo>
                  <a:lnTo>
                    <a:pt x="48342" y="16894"/>
                  </a:lnTo>
                  <a:lnTo>
                    <a:pt x="49617" y="15194"/>
                  </a:lnTo>
                  <a:lnTo>
                    <a:pt x="59285" y="20294"/>
                  </a:lnTo>
                  <a:lnTo>
                    <a:pt x="60135" y="19231"/>
                  </a:lnTo>
                  <a:lnTo>
                    <a:pt x="61835" y="18487"/>
                  </a:lnTo>
                  <a:lnTo>
                    <a:pt x="61092" y="13494"/>
                  </a:lnTo>
                  <a:lnTo>
                    <a:pt x="46323" y="3188"/>
                  </a:lnTo>
                  <a:lnTo>
                    <a:pt x="12962" y="10413"/>
                  </a:lnTo>
                  <a:lnTo>
                    <a:pt x="4569" y="7013"/>
                  </a:lnTo>
                  <a:lnTo>
                    <a:pt x="2444" y="3507"/>
                  </a:lnTo>
                  <a:lnTo>
                    <a:pt x="2019" y="1807"/>
                  </a:lnTo>
                  <a:close/>
                </a:path>
              </a:pathLst>
            </a:custGeom>
            <a:solidFill>
              <a:schemeClr val="accent1"/>
            </a:solidFill>
            <a:ln>
              <a:noFill/>
            </a:ln>
          </p:spPr>
        </p:sp>
        <p:sp>
          <p:nvSpPr>
            <p:cNvPr id="855" name="Google Shape;855;p27"/>
            <p:cNvSpPr/>
            <p:nvPr/>
          </p:nvSpPr>
          <p:spPr>
            <a:xfrm>
              <a:off x="-1814350" y="2661928"/>
              <a:ext cx="49263" cy="59736"/>
            </a:xfrm>
            <a:custGeom>
              <a:avLst/>
              <a:gdLst/>
              <a:ahLst/>
              <a:cxnLst/>
              <a:rect l="l" t="t" r="r" b="b"/>
              <a:pathLst>
                <a:path w="2324" h="2951" extrusionOk="0">
                  <a:moveTo>
                    <a:pt x="210" y="1"/>
                  </a:moveTo>
                  <a:lnTo>
                    <a:pt x="126" y="84"/>
                  </a:lnTo>
                  <a:lnTo>
                    <a:pt x="147" y="189"/>
                  </a:lnTo>
                  <a:lnTo>
                    <a:pt x="252" y="252"/>
                  </a:lnTo>
                  <a:lnTo>
                    <a:pt x="335" y="356"/>
                  </a:lnTo>
                  <a:lnTo>
                    <a:pt x="273" y="419"/>
                  </a:lnTo>
                  <a:lnTo>
                    <a:pt x="210" y="419"/>
                  </a:lnTo>
                  <a:lnTo>
                    <a:pt x="147" y="335"/>
                  </a:lnTo>
                  <a:lnTo>
                    <a:pt x="63" y="293"/>
                  </a:lnTo>
                  <a:lnTo>
                    <a:pt x="22" y="293"/>
                  </a:lnTo>
                  <a:lnTo>
                    <a:pt x="42" y="356"/>
                  </a:lnTo>
                  <a:lnTo>
                    <a:pt x="22" y="545"/>
                  </a:lnTo>
                  <a:lnTo>
                    <a:pt x="1" y="565"/>
                  </a:lnTo>
                  <a:lnTo>
                    <a:pt x="1" y="712"/>
                  </a:lnTo>
                  <a:lnTo>
                    <a:pt x="42" y="754"/>
                  </a:lnTo>
                  <a:lnTo>
                    <a:pt x="126" y="775"/>
                  </a:lnTo>
                  <a:lnTo>
                    <a:pt x="189" y="858"/>
                  </a:lnTo>
                  <a:lnTo>
                    <a:pt x="147" y="963"/>
                  </a:lnTo>
                  <a:lnTo>
                    <a:pt x="294" y="1256"/>
                  </a:lnTo>
                  <a:lnTo>
                    <a:pt x="356" y="1340"/>
                  </a:lnTo>
                  <a:lnTo>
                    <a:pt x="461" y="1340"/>
                  </a:lnTo>
                  <a:lnTo>
                    <a:pt x="398" y="1402"/>
                  </a:lnTo>
                  <a:lnTo>
                    <a:pt x="294" y="1444"/>
                  </a:lnTo>
                  <a:lnTo>
                    <a:pt x="231" y="1612"/>
                  </a:lnTo>
                  <a:lnTo>
                    <a:pt x="335" y="1821"/>
                  </a:lnTo>
                  <a:lnTo>
                    <a:pt x="398" y="1988"/>
                  </a:lnTo>
                  <a:lnTo>
                    <a:pt x="398" y="2114"/>
                  </a:lnTo>
                  <a:lnTo>
                    <a:pt x="440" y="2177"/>
                  </a:lnTo>
                  <a:lnTo>
                    <a:pt x="461" y="2281"/>
                  </a:lnTo>
                  <a:lnTo>
                    <a:pt x="419" y="2323"/>
                  </a:lnTo>
                  <a:lnTo>
                    <a:pt x="503" y="2511"/>
                  </a:lnTo>
                  <a:lnTo>
                    <a:pt x="545" y="2679"/>
                  </a:lnTo>
                  <a:lnTo>
                    <a:pt x="649" y="2762"/>
                  </a:lnTo>
                  <a:lnTo>
                    <a:pt x="649" y="2867"/>
                  </a:lnTo>
                  <a:lnTo>
                    <a:pt x="733" y="2951"/>
                  </a:lnTo>
                  <a:lnTo>
                    <a:pt x="879" y="2909"/>
                  </a:lnTo>
                  <a:lnTo>
                    <a:pt x="963" y="2742"/>
                  </a:lnTo>
                  <a:lnTo>
                    <a:pt x="1089" y="2553"/>
                  </a:lnTo>
                  <a:lnTo>
                    <a:pt x="1172" y="2511"/>
                  </a:lnTo>
                  <a:lnTo>
                    <a:pt x="1151" y="2428"/>
                  </a:lnTo>
                  <a:lnTo>
                    <a:pt x="1172" y="2323"/>
                  </a:lnTo>
                  <a:lnTo>
                    <a:pt x="1423" y="2135"/>
                  </a:lnTo>
                  <a:lnTo>
                    <a:pt x="1528" y="2114"/>
                  </a:lnTo>
                  <a:lnTo>
                    <a:pt x="1612" y="2177"/>
                  </a:lnTo>
                  <a:lnTo>
                    <a:pt x="1695" y="2177"/>
                  </a:lnTo>
                  <a:lnTo>
                    <a:pt x="1737" y="2072"/>
                  </a:lnTo>
                  <a:lnTo>
                    <a:pt x="1800" y="1988"/>
                  </a:lnTo>
                  <a:lnTo>
                    <a:pt x="1926" y="1926"/>
                  </a:lnTo>
                  <a:lnTo>
                    <a:pt x="2114" y="1779"/>
                  </a:lnTo>
                  <a:lnTo>
                    <a:pt x="2135" y="1674"/>
                  </a:lnTo>
                  <a:lnTo>
                    <a:pt x="2219" y="1612"/>
                  </a:lnTo>
                  <a:lnTo>
                    <a:pt x="2323" y="1382"/>
                  </a:lnTo>
                  <a:lnTo>
                    <a:pt x="2302" y="1256"/>
                  </a:lnTo>
                  <a:lnTo>
                    <a:pt x="2135" y="1068"/>
                  </a:lnTo>
                  <a:lnTo>
                    <a:pt x="2051" y="942"/>
                  </a:lnTo>
                  <a:lnTo>
                    <a:pt x="2051" y="837"/>
                  </a:lnTo>
                  <a:lnTo>
                    <a:pt x="1884" y="712"/>
                  </a:lnTo>
                  <a:lnTo>
                    <a:pt x="1779" y="712"/>
                  </a:lnTo>
                  <a:lnTo>
                    <a:pt x="1716" y="733"/>
                  </a:lnTo>
                  <a:lnTo>
                    <a:pt x="1633" y="670"/>
                  </a:lnTo>
                  <a:lnTo>
                    <a:pt x="1507" y="628"/>
                  </a:lnTo>
                  <a:lnTo>
                    <a:pt x="1382" y="503"/>
                  </a:lnTo>
                  <a:lnTo>
                    <a:pt x="1319" y="461"/>
                  </a:lnTo>
                  <a:lnTo>
                    <a:pt x="1298" y="524"/>
                  </a:lnTo>
                  <a:lnTo>
                    <a:pt x="1214" y="503"/>
                  </a:lnTo>
                  <a:lnTo>
                    <a:pt x="1193" y="419"/>
                  </a:lnTo>
                  <a:lnTo>
                    <a:pt x="1110" y="314"/>
                  </a:lnTo>
                  <a:lnTo>
                    <a:pt x="1047" y="314"/>
                  </a:lnTo>
                  <a:lnTo>
                    <a:pt x="1005" y="419"/>
                  </a:lnTo>
                  <a:lnTo>
                    <a:pt x="963" y="419"/>
                  </a:lnTo>
                  <a:lnTo>
                    <a:pt x="858" y="252"/>
                  </a:lnTo>
                  <a:lnTo>
                    <a:pt x="775" y="210"/>
                  </a:lnTo>
                  <a:lnTo>
                    <a:pt x="775" y="252"/>
                  </a:lnTo>
                  <a:lnTo>
                    <a:pt x="858" y="356"/>
                  </a:lnTo>
                  <a:lnTo>
                    <a:pt x="858" y="440"/>
                  </a:lnTo>
                  <a:lnTo>
                    <a:pt x="775" y="503"/>
                  </a:lnTo>
                  <a:lnTo>
                    <a:pt x="775" y="607"/>
                  </a:lnTo>
                  <a:lnTo>
                    <a:pt x="733" y="607"/>
                  </a:lnTo>
                  <a:lnTo>
                    <a:pt x="670" y="524"/>
                  </a:lnTo>
                  <a:lnTo>
                    <a:pt x="649" y="147"/>
                  </a:lnTo>
                  <a:lnTo>
                    <a:pt x="545" y="105"/>
                  </a:lnTo>
                  <a:lnTo>
                    <a:pt x="440" y="84"/>
                  </a:lnTo>
                  <a:lnTo>
                    <a:pt x="273"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 name="Google Shape;856;p27"/>
            <p:cNvSpPr/>
            <p:nvPr/>
          </p:nvSpPr>
          <p:spPr>
            <a:xfrm>
              <a:off x="-1920354" y="2614077"/>
              <a:ext cx="99374" cy="84290"/>
            </a:xfrm>
            <a:custGeom>
              <a:avLst/>
              <a:gdLst/>
              <a:ahLst/>
              <a:cxnLst/>
              <a:rect l="l" t="t" r="r" b="b"/>
              <a:pathLst>
                <a:path w="4688" h="4164" extrusionOk="0">
                  <a:moveTo>
                    <a:pt x="398" y="0"/>
                  </a:moveTo>
                  <a:lnTo>
                    <a:pt x="357" y="63"/>
                  </a:lnTo>
                  <a:lnTo>
                    <a:pt x="336" y="168"/>
                  </a:lnTo>
                  <a:lnTo>
                    <a:pt x="357" y="251"/>
                  </a:lnTo>
                  <a:lnTo>
                    <a:pt x="357" y="398"/>
                  </a:lnTo>
                  <a:lnTo>
                    <a:pt x="252" y="523"/>
                  </a:lnTo>
                  <a:lnTo>
                    <a:pt x="147" y="712"/>
                  </a:lnTo>
                  <a:lnTo>
                    <a:pt x="22" y="879"/>
                  </a:lnTo>
                  <a:lnTo>
                    <a:pt x="1" y="984"/>
                  </a:lnTo>
                  <a:lnTo>
                    <a:pt x="22" y="1423"/>
                  </a:lnTo>
                  <a:lnTo>
                    <a:pt x="105" y="1507"/>
                  </a:lnTo>
                  <a:lnTo>
                    <a:pt x="210" y="1549"/>
                  </a:lnTo>
                  <a:lnTo>
                    <a:pt x="231" y="1653"/>
                  </a:lnTo>
                  <a:lnTo>
                    <a:pt x="189" y="1967"/>
                  </a:lnTo>
                  <a:lnTo>
                    <a:pt x="126" y="2093"/>
                  </a:lnTo>
                  <a:lnTo>
                    <a:pt x="105" y="2197"/>
                  </a:lnTo>
                  <a:lnTo>
                    <a:pt x="126" y="2281"/>
                  </a:lnTo>
                  <a:lnTo>
                    <a:pt x="189" y="2260"/>
                  </a:lnTo>
                  <a:lnTo>
                    <a:pt x="273" y="2155"/>
                  </a:lnTo>
                  <a:lnTo>
                    <a:pt x="419" y="2093"/>
                  </a:lnTo>
                  <a:lnTo>
                    <a:pt x="482" y="2155"/>
                  </a:lnTo>
                  <a:lnTo>
                    <a:pt x="503" y="2260"/>
                  </a:lnTo>
                  <a:lnTo>
                    <a:pt x="650" y="2385"/>
                  </a:lnTo>
                  <a:lnTo>
                    <a:pt x="754" y="2385"/>
                  </a:lnTo>
                  <a:lnTo>
                    <a:pt x="817" y="2344"/>
                  </a:lnTo>
                  <a:lnTo>
                    <a:pt x="901" y="2365"/>
                  </a:lnTo>
                  <a:cubicBezTo>
                    <a:pt x="859" y="2448"/>
                    <a:pt x="859" y="2511"/>
                    <a:pt x="859" y="2595"/>
                  </a:cubicBezTo>
                  <a:lnTo>
                    <a:pt x="838" y="2595"/>
                  </a:lnTo>
                  <a:lnTo>
                    <a:pt x="733" y="2657"/>
                  </a:lnTo>
                  <a:lnTo>
                    <a:pt x="629" y="2595"/>
                  </a:lnTo>
                  <a:lnTo>
                    <a:pt x="545" y="2595"/>
                  </a:lnTo>
                  <a:lnTo>
                    <a:pt x="440" y="2678"/>
                  </a:lnTo>
                  <a:lnTo>
                    <a:pt x="315" y="2678"/>
                  </a:lnTo>
                  <a:lnTo>
                    <a:pt x="294" y="2699"/>
                  </a:lnTo>
                  <a:lnTo>
                    <a:pt x="336" y="2783"/>
                  </a:lnTo>
                  <a:lnTo>
                    <a:pt x="482" y="2804"/>
                  </a:lnTo>
                  <a:lnTo>
                    <a:pt x="524" y="2909"/>
                  </a:lnTo>
                  <a:lnTo>
                    <a:pt x="650" y="2971"/>
                  </a:lnTo>
                  <a:lnTo>
                    <a:pt x="733" y="3076"/>
                  </a:lnTo>
                  <a:lnTo>
                    <a:pt x="901" y="3118"/>
                  </a:lnTo>
                  <a:lnTo>
                    <a:pt x="1110" y="3118"/>
                  </a:lnTo>
                  <a:lnTo>
                    <a:pt x="1173" y="3139"/>
                  </a:lnTo>
                  <a:lnTo>
                    <a:pt x="1131" y="3181"/>
                  </a:lnTo>
                  <a:lnTo>
                    <a:pt x="963" y="3222"/>
                  </a:lnTo>
                  <a:lnTo>
                    <a:pt x="838" y="3222"/>
                  </a:lnTo>
                  <a:lnTo>
                    <a:pt x="838" y="3285"/>
                  </a:lnTo>
                  <a:lnTo>
                    <a:pt x="942" y="3327"/>
                  </a:lnTo>
                  <a:lnTo>
                    <a:pt x="1068" y="3327"/>
                  </a:lnTo>
                  <a:lnTo>
                    <a:pt x="1173" y="3243"/>
                  </a:lnTo>
                  <a:lnTo>
                    <a:pt x="1319" y="3139"/>
                  </a:lnTo>
                  <a:lnTo>
                    <a:pt x="1382" y="3097"/>
                  </a:lnTo>
                  <a:lnTo>
                    <a:pt x="1445" y="2929"/>
                  </a:lnTo>
                  <a:lnTo>
                    <a:pt x="1528" y="2762"/>
                  </a:lnTo>
                  <a:lnTo>
                    <a:pt x="1486" y="2678"/>
                  </a:lnTo>
                  <a:lnTo>
                    <a:pt x="1256" y="2532"/>
                  </a:lnTo>
                  <a:lnTo>
                    <a:pt x="1152" y="2511"/>
                  </a:lnTo>
                  <a:lnTo>
                    <a:pt x="1152" y="2385"/>
                  </a:lnTo>
                  <a:lnTo>
                    <a:pt x="1256" y="2406"/>
                  </a:lnTo>
                  <a:lnTo>
                    <a:pt x="1382" y="2385"/>
                  </a:lnTo>
                  <a:lnTo>
                    <a:pt x="1570" y="2281"/>
                  </a:lnTo>
                  <a:lnTo>
                    <a:pt x="1654" y="2176"/>
                  </a:lnTo>
                  <a:lnTo>
                    <a:pt x="1654" y="2072"/>
                  </a:lnTo>
                  <a:lnTo>
                    <a:pt x="1779" y="1946"/>
                  </a:lnTo>
                  <a:lnTo>
                    <a:pt x="1968" y="1800"/>
                  </a:lnTo>
                  <a:lnTo>
                    <a:pt x="2114" y="1967"/>
                  </a:lnTo>
                  <a:lnTo>
                    <a:pt x="2010" y="2009"/>
                  </a:lnTo>
                  <a:lnTo>
                    <a:pt x="1968" y="2093"/>
                  </a:lnTo>
                  <a:lnTo>
                    <a:pt x="1968" y="2176"/>
                  </a:lnTo>
                  <a:lnTo>
                    <a:pt x="1800" y="2197"/>
                  </a:lnTo>
                  <a:lnTo>
                    <a:pt x="1696" y="2281"/>
                  </a:lnTo>
                  <a:lnTo>
                    <a:pt x="1654" y="2469"/>
                  </a:lnTo>
                  <a:lnTo>
                    <a:pt x="1654" y="2574"/>
                  </a:lnTo>
                  <a:lnTo>
                    <a:pt x="1758" y="2637"/>
                  </a:lnTo>
                  <a:lnTo>
                    <a:pt x="1821" y="2637"/>
                  </a:lnTo>
                  <a:lnTo>
                    <a:pt x="1884" y="2720"/>
                  </a:lnTo>
                  <a:lnTo>
                    <a:pt x="1758" y="2867"/>
                  </a:lnTo>
                  <a:lnTo>
                    <a:pt x="1717" y="2971"/>
                  </a:lnTo>
                  <a:lnTo>
                    <a:pt x="1779" y="3139"/>
                  </a:lnTo>
                  <a:lnTo>
                    <a:pt x="1758" y="3222"/>
                  </a:lnTo>
                  <a:lnTo>
                    <a:pt x="1570" y="3327"/>
                  </a:lnTo>
                  <a:lnTo>
                    <a:pt x="1549" y="3390"/>
                  </a:lnTo>
                  <a:lnTo>
                    <a:pt x="1675" y="3453"/>
                  </a:lnTo>
                  <a:lnTo>
                    <a:pt x="1738" y="3515"/>
                  </a:lnTo>
                  <a:lnTo>
                    <a:pt x="1779" y="3494"/>
                  </a:lnTo>
                  <a:lnTo>
                    <a:pt x="1758" y="3411"/>
                  </a:lnTo>
                  <a:lnTo>
                    <a:pt x="1779" y="3348"/>
                  </a:lnTo>
                  <a:lnTo>
                    <a:pt x="1884" y="3411"/>
                  </a:lnTo>
                  <a:lnTo>
                    <a:pt x="1989" y="3494"/>
                  </a:lnTo>
                  <a:lnTo>
                    <a:pt x="2093" y="3432"/>
                  </a:lnTo>
                  <a:lnTo>
                    <a:pt x="2177" y="3432"/>
                  </a:lnTo>
                  <a:lnTo>
                    <a:pt x="2240" y="3536"/>
                  </a:lnTo>
                  <a:lnTo>
                    <a:pt x="2323" y="3746"/>
                  </a:lnTo>
                  <a:lnTo>
                    <a:pt x="2407" y="3829"/>
                  </a:lnTo>
                  <a:lnTo>
                    <a:pt x="2533" y="3850"/>
                  </a:lnTo>
                  <a:lnTo>
                    <a:pt x="2658" y="3934"/>
                  </a:lnTo>
                  <a:lnTo>
                    <a:pt x="2763" y="3955"/>
                  </a:lnTo>
                  <a:lnTo>
                    <a:pt x="2909" y="3871"/>
                  </a:lnTo>
                  <a:lnTo>
                    <a:pt x="3056" y="3829"/>
                  </a:lnTo>
                  <a:lnTo>
                    <a:pt x="3139" y="3871"/>
                  </a:lnTo>
                  <a:lnTo>
                    <a:pt x="3286" y="3955"/>
                  </a:lnTo>
                  <a:lnTo>
                    <a:pt x="3579" y="3976"/>
                  </a:lnTo>
                  <a:lnTo>
                    <a:pt x="3683" y="3955"/>
                  </a:lnTo>
                  <a:lnTo>
                    <a:pt x="3767" y="3976"/>
                  </a:lnTo>
                  <a:lnTo>
                    <a:pt x="3872" y="3976"/>
                  </a:lnTo>
                  <a:lnTo>
                    <a:pt x="3955" y="4059"/>
                  </a:lnTo>
                  <a:lnTo>
                    <a:pt x="4060" y="4164"/>
                  </a:lnTo>
                  <a:lnTo>
                    <a:pt x="4165" y="4164"/>
                  </a:lnTo>
                  <a:lnTo>
                    <a:pt x="4269" y="4080"/>
                  </a:lnTo>
                  <a:lnTo>
                    <a:pt x="4395" y="3955"/>
                  </a:lnTo>
                  <a:lnTo>
                    <a:pt x="4541" y="3913"/>
                  </a:lnTo>
                  <a:lnTo>
                    <a:pt x="4688" y="3725"/>
                  </a:lnTo>
                  <a:lnTo>
                    <a:pt x="4688" y="3620"/>
                  </a:lnTo>
                  <a:lnTo>
                    <a:pt x="4541" y="3453"/>
                  </a:lnTo>
                  <a:lnTo>
                    <a:pt x="4479" y="3432"/>
                  </a:lnTo>
                  <a:lnTo>
                    <a:pt x="4332" y="3285"/>
                  </a:lnTo>
                  <a:lnTo>
                    <a:pt x="4186" y="3243"/>
                  </a:lnTo>
                  <a:lnTo>
                    <a:pt x="4060" y="3181"/>
                  </a:lnTo>
                  <a:lnTo>
                    <a:pt x="4018" y="3034"/>
                  </a:lnTo>
                  <a:lnTo>
                    <a:pt x="4102" y="3034"/>
                  </a:lnTo>
                  <a:lnTo>
                    <a:pt x="4186" y="3097"/>
                  </a:lnTo>
                  <a:lnTo>
                    <a:pt x="4290" y="3097"/>
                  </a:lnTo>
                  <a:lnTo>
                    <a:pt x="4290" y="3013"/>
                  </a:lnTo>
                  <a:lnTo>
                    <a:pt x="4165" y="2825"/>
                  </a:lnTo>
                  <a:lnTo>
                    <a:pt x="3976" y="2657"/>
                  </a:lnTo>
                  <a:lnTo>
                    <a:pt x="3976" y="2490"/>
                  </a:lnTo>
                  <a:lnTo>
                    <a:pt x="3955" y="2344"/>
                  </a:lnTo>
                  <a:lnTo>
                    <a:pt x="3851" y="2281"/>
                  </a:lnTo>
                  <a:lnTo>
                    <a:pt x="3851" y="2155"/>
                  </a:lnTo>
                  <a:lnTo>
                    <a:pt x="3788" y="2093"/>
                  </a:lnTo>
                  <a:lnTo>
                    <a:pt x="3746" y="2093"/>
                  </a:lnTo>
                  <a:lnTo>
                    <a:pt x="3370" y="1821"/>
                  </a:lnTo>
                  <a:lnTo>
                    <a:pt x="3160" y="1779"/>
                  </a:lnTo>
                  <a:lnTo>
                    <a:pt x="2972" y="1821"/>
                  </a:lnTo>
                  <a:lnTo>
                    <a:pt x="2951" y="1883"/>
                  </a:lnTo>
                  <a:lnTo>
                    <a:pt x="2972" y="1967"/>
                  </a:lnTo>
                  <a:lnTo>
                    <a:pt x="3139" y="2155"/>
                  </a:lnTo>
                  <a:lnTo>
                    <a:pt x="3139" y="2239"/>
                  </a:lnTo>
                  <a:lnTo>
                    <a:pt x="3077" y="2344"/>
                  </a:lnTo>
                  <a:lnTo>
                    <a:pt x="3077" y="2448"/>
                  </a:lnTo>
                  <a:lnTo>
                    <a:pt x="3056" y="2574"/>
                  </a:lnTo>
                  <a:lnTo>
                    <a:pt x="2972" y="2720"/>
                  </a:lnTo>
                  <a:lnTo>
                    <a:pt x="2930" y="2783"/>
                  </a:lnTo>
                  <a:lnTo>
                    <a:pt x="2909" y="2699"/>
                  </a:lnTo>
                  <a:lnTo>
                    <a:pt x="2951" y="2595"/>
                  </a:lnTo>
                  <a:lnTo>
                    <a:pt x="2972" y="2490"/>
                  </a:lnTo>
                  <a:lnTo>
                    <a:pt x="2930" y="2448"/>
                  </a:lnTo>
                  <a:lnTo>
                    <a:pt x="2972" y="2260"/>
                  </a:lnTo>
                  <a:lnTo>
                    <a:pt x="2930" y="2155"/>
                  </a:lnTo>
                  <a:lnTo>
                    <a:pt x="2742" y="1883"/>
                  </a:lnTo>
                  <a:lnTo>
                    <a:pt x="2595" y="1779"/>
                  </a:lnTo>
                  <a:lnTo>
                    <a:pt x="2386" y="1758"/>
                  </a:lnTo>
                  <a:lnTo>
                    <a:pt x="2323" y="1779"/>
                  </a:lnTo>
                  <a:lnTo>
                    <a:pt x="2282" y="1925"/>
                  </a:lnTo>
                  <a:lnTo>
                    <a:pt x="2240" y="1946"/>
                  </a:lnTo>
                  <a:cubicBezTo>
                    <a:pt x="2198" y="1883"/>
                    <a:pt x="2114" y="1841"/>
                    <a:pt x="2072" y="1821"/>
                  </a:cubicBezTo>
                  <a:lnTo>
                    <a:pt x="2114" y="1779"/>
                  </a:lnTo>
                  <a:lnTo>
                    <a:pt x="2177" y="1674"/>
                  </a:lnTo>
                  <a:lnTo>
                    <a:pt x="2177" y="1549"/>
                  </a:lnTo>
                  <a:lnTo>
                    <a:pt x="1989" y="1444"/>
                  </a:lnTo>
                  <a:lnTo>
                    <a:pt x="1800" y="1297"/>
                  </a:lnTo>
                  <a:lnTo>
                    <a:pt x="1696" y="1109"/>
                  </a:lnTo>
                  <a:lnTo>
                    <a:pt x="1696" y="984"/>
                  </a:lnTo>
                  <a:lnTo>
                    <a:pt x="1758" y="837"/>
                  </a:lnTo>
                  <a:lnTo>
                    <a:pt x="1758" y="733"/>
                  </a:lnTo>
                  <a:lnTo>
                    <a:pt x="1696" y="712"/>
                  </a:lnTo>
                  <a:lnTo>
                    <a:pt x="1403" y="712"/>
                  </a:lnTo>
                  <a:lnTo>
                    <a:pt x="1194" y="628"/>
                  </a:lnTo>
                  <a:lnTo>
                    <a:pt x="1047" y="523"/>
                  </a:lnTo>
                  <a:lnTo>
                    <a:pt x="817" y="251"/>
                  </a:lnTo>
                  <a:lnTo>
                    <a:pt x="650" y="105"/>
                  </a:lnTo>
                  <a:lnTo>
                    <a:pt x="46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 name="Google Shape;857;p27"/>
            <p:cNvSpPr/>
            <p:nvPr/>
          </p:nvSpPr>
          <p:spPr>
            <a:xfrm>
              <a:off x="-2138552" y="2811858"/>
              <a:ext cx="110905" cy="199510"/>
            </a:xfrm>
            <a:custGeom>
              <a:avLst/>
              <a:gdLst/>
              <a:ahLst/>
              <a:cxnLst/>
              <a:rect l="l" t="t" r="r" b="b"/>
              <a:pathLst>
                <a:path w="5232" h="9856" extrusionOk="0">
                  <a:moveTo>
                    <a:pt x="4750" y="1"/>
                  </a:moveTo>
                  <a:lnTo>
                    <a:pt x="4625" y="63"/>
                  </a:lnTo>
                  <a:lnTo>
                    <a:pt x="4604" y="126"/>
                  </a:lnTo>
                  <a:lnTo>
                    <a:pt x="4520" y="105"/>
                  </a:lnTo>
                  <a:lnTo>
                    <a:pt x="4436" y="42"/>
                  </a:lnTo>
                  <a:lnTo>
                    <a:pt x="4332" y="63"/>
                  </a:lnTo>
                  <a:lnTo>
                    <a:pt x="4206" y="168"/>
                  </a:lnTo>
                  <a:lnTo>
                    <a:pt x="4185" y="273"/>
                  </a:lnTo>
                  <a:lnTo>
                    <a:pt x="4101" y="335"/>
                  </a:lnTo>
                  <a:lnTo>
                    <a:pt x="4018" y="356"/>
                  </a:lnTo>
                  <a:lnTo>
                    <a:pt x="3934" y="440"/>
                  </a:lnTo>
                  <a:lnTo>
                    <a:pt x="3934" y="524"/>
                  </a:lnTo>
                  <a:lnTo>
                    <a:pt x="3871" y="628"/>
                  </a:lnTo>
                  <a:lnTo>
                    <a:pt x="3871" y="670"/>
                  </a:lnTo>
                  <a:lnTo>
                    <a:pt x="3934" y="775"/>
                  </a:lnTo>
                  <a:lnTo>
                    <a:pt x="3934" y="858"/>
                  </a:lnTo>
                  <a:lnTo>
                    <a:pt x="3829" y="858"/>
                  </a:lnTo>
                  <a:lnTo>
                    <a:pt x="3788" y="900"/>
                  </a:lnTo>
                  <a:lnTo>
                    <a:pt x="3788" y="984"/>
                  </a:lnTo>
                  <a:lnTo>
                    <a:pt x="3725" y="1047"/>
                  </a:lnTo>
                  <a:lnTo>
                    <a:pt x="3662" y="1109"/>
                  </a:lnTo>
                  <a:lnTo>
                    <a:pt x="3453" y="1256"/>
                  </a:lnTo>
                  <a:lnTo>
                    <a:pt x="3369" y="1298"/>
                  </a:lnTo>
                  <a:lnTo>
                    <a:pt x="3306" y="1277"/>
                  </a:lnTo>
                  <a:lnTo>
                    <a:pt x="3202" y="1277"/>
                  </a:lnTo>
                  <a:lnTo>
                    <a:pt x="3139" y="1319"/>
                  </a:lnTo>
                  <a:lnTo>
                    <a:pt x="3034" y="1486"/>
                  </a:lnTo>
                  <a:lnTo>
                    <a:pt x="2951" y="1528"/>
                  </a:lnTo>
                  <a:lnTo>
                    <a:pt x="2888" y="1507"/>
                  </a:lnTo>
                  <a:lnTo>
                    <a:pt x="2867" y="1423"/>
                  </a:lnTo>
                  <a:lnTo>
                    <a:pt x="2825" y="1423"/>
                  </a:lnTo>
                  <a:lnTo>
                    <a:pt x="2783" y="1507"/>
                  </a:lnTo>
                  <a:lnTo>
                    <a:pt x="2825" y="1633"/>
                  </a:lnTo>
                  <a:lnTo>
                    <a:pt x="2783" y="1695"/>
                  </a:lnTo>
                  <a:lnTo>
                    <a:pt x="2762" y="1591"/>
                  </a:lnTo>
                  <a:lnTo>
                    <a:pt x="2721" y="1486"/>
                  </a:lnTo>
                  <a:lnTo>
                    <a:pt x="2532" y="1507"/>
                  </a:lnTo>
                  <a:lnTo>
                    <a:pt x="2323" y="1570"/>
                  </a:lnTo>
                  <a:lnTo>
                    <a:pt x="2260" y="1612"/>
                  </a:lnTo>
                  <a:lnTo>
                    <a:pt x="2197" y="1633"/>
                  </a:lnTo>
                  <a:lnTo>
                    <a:pt x="2156" y="1695"/>
                  </a:lnTo>
                  <a:lnTo>
                    <a:pt x="2218" y="1842"/>
                  </a:lnTo>
                  <a:lnTo>
                    <a:pt x="2260" y="1905"/>
                  </a:lnTo>
                  <a:lnTo>
                    <a:pt x="2260" y="1946"/>
                  </a:lnTo>
                  <a:lnTo>
                    <a:pt x="2218" y="1988"/>
                  </a:lnTo>
                  <a:lnTo>
                    <a:pt x="2135" y="2093"/>
                  </a:lnTo>
                  <a:lnTo>
                    <a:pt x="2093" y="2051"/>
                  </a:lnTo>
                  <a:lnTo>
                    <a:pt x="2093" y="2009"/>
                  </a:lnTo>
                  <a:lnTo>
                    <a:pt x="2135" y="1946"/>
                  </a:lnTo>
                  <a:lnTo>
                    <a:pt x="2135" y="1884"/>
                  </a:lnTo>
                  <a:lnTo>
                    <a:pt x="2051" y="1884"/>
                  </a:lnTo>
                  <a:lnTo>
                    <a:pt x="1946" y="2009"/>
                  </a:lnTo>
                  <a:lnTo>
                    <a:pt x="1884" y="2051"/>
                  </a:lnTo>
                  <a:lnTo>
                    <a:pt x="1884" y="2135"/>
                  </a:lnTo>
                  <a:lnTo>
                    <a:pt x="1946" y="2156"/>
                  </a:lnTo>
                  <a:lnTo>
                    <a:pt x="1905" y="2218"/>
                  </a:lnTo>
                  <a:lnTo>
                    <a:pt x="1842" y="2323"/>
                  </a:lnTo>
                  <a:lnTo>
                    <a:pt x="1716" y="2323"/>
                  </a:lnTo>
                  <a:lnTo>
                    <a:pt x="1632" y="2365"/>
                  </a:lnTo>
                  <a:lnTo>
                    <a:pt x="1612" y="2449"/>
                  </a:lnTo>
                  <a:lnTo>
                    <a:pt x="1507" y="2470"/>
                  </a:lnTo>
                  <a:lnTo>
                    <a:pt x="1465" y="2553"/>
                  </a:lnTo>
                  <a:lnTo>
                    <a:pt x="1423" y="2721"/>
                  </a:lnTo>
                  <a:lnTo>
                    <a:pt x="1465" y="2742"/>
                  </a:lnTo>
                  <a:lnTo>
                    <a:pt x="1528" y="2742"/>
                  </a:lnTo>
                  <a:lnTo>
                    <a:pt x="1465" y="2825"/>
                  </a:lnTo>
                  <a:lnTo>
                    <a:pt x="1277" y="2825"/>
                  </a:lnTo>
                  <a:lnTo>
                    <a:pt x="1214" y="2867"/>
                  </a:lnTo>
                  <a:lnTo>
                    <a:pt x="1193" y="3034"/>
                  </a:lnTo>
                  <a:lnTo>
                    <a:pt x="1214" y="3097"/>
                  </a:lnTo>
                  <a:lnTo>
                    <a:pt x="1277" y="3097"/>
                  </a:lnTo>
                  <a:lnTo>
                    <a:pt x="1360" y="3076"/>
                  </a:lnTo>
                  <a:lnTo>
                    <a:pt x="1381" y="3139"/>
                  </a:lnTo>
                  <a:lnTo>
                    <a:pt x="1360" y="3181"/>
                  </a:lnTo>
                  <a:lnTo>
                    <a:pt x="1360" y="3286"/>
                  </a:lnTo>
                  <a:lnTo>
                    <a:pt x="1277" y="3348"/>
                  </a:lnTo>
                  <a:lnTo>
                    <a:pt x="1193" y="3306"/>
                  </a:lnTo>
                  <a:lnTo>
                    <a:pt x="1068" y="3286"/>
                  </a:lnTo>
                  <a:lnTo>
                    <a:pt x="942" y="3348"/>
                  </a:lnTo>
                  <a:lnTo>
                    <a:pt x="900" y="3411"/>
                  </a:lnTo>
                  <a:lnTo>
                    <a:pt x="900" y="3495"/>
                  </a:lnTo>
                  <a:lnTo>
                    <a:pt x="858" y="3599"/>
                  </a:lnTo>
                  <a:lnTo>
                    <a:pt x="754" y="3683"/>
                  </a:lnTo>
                  <a:lnTo>
                    <a:pt x="670" y="3620"/>
                  </a:lnTo>
                  <a:lnTo>
                    <a:pt x="628" y="3558"/>
                  </a:lnTo>
                  <a:lnTo>
                    <a:pt x="586" y="3474"/>
                  </a:lnTo>
                  <a:lnTo>
                    <a:pt x="544" y="3495"/>
                  </a:lnTo>
                  <a:lnTo>
                    <a:pt x="524" y="3662"/>
                  </a:lnTo>
                  <a:lnTo>
                    <a:pt x="544" y="3788"/>
                  </a:lnTo>
                  <a:lnTo>
                    <a:pt x="649" y="3871"/>
                  </a:lnTo>
                  <a:lnTo>
                    <a:pt x="733" y="3830"/>
                  </a:lnTo>
                  <a:lnTo>
                    <a:pt x="754" y="3871"/>
                  </a:lnTo>
                  <a:lnTo>
                    <a:pt x="754" y="3934"/>
                  </a:lnTo>
                  <a:lnTo>
                    <a:pt x="691" y="4081"/>
                  </a:lnTo>
                  <a:lnTo>
                    <a:pt x="733" y="4122"/>
                  </a:lnTo>
                  <a:lnTo>
                    <a:pt x="796" y="4143"/>
                  </a:lnTo>
                  <a:lnTo>
                    <a:pt x="858" y="4081"/>
                  </a:lnTo>
                  <a:lnTo>
                    <a:pt x="900" y="4081"/>
                  </a:lnTo>
                  <a:lnTo>
                    <a:pt x="963" y="4102"/>
                  </a:lnTo>
                  <a:lnTo>
                    <a:pt x="1068" y="4102"/>
                  </a:lnTo>
                  <a:lnTo>
                    <a:pt x="1151" y="4039"/>
                  </a:lnTo>
                  <a:lnTo>
                    <a:pt x="1172" y="4081"/>
                  </a:lnTo>
                  <a:lnTo>
                    <a:pt x="1109" y="4143"/>
                  </a:lnTo>
                  <a:lnTo>
                    <a:pt x="1047" y="4185"/>
                  </a:lnTo>
                  <a:lnTo>
                    <a:pt x="900" y="4185"/>
                  </a:lnTo>
                  <a:lnTo>
                    <a:pt x="858" y="4248"/>
                  </a:lnTo>
                  <a:lnTo>
                    <a:pt x="775" y="4227"/>
                  </a:lnTo>
                  <a:lnTo>
                    <a:pt x="733" y="4311"/>
                  </a:lnTo>
                  <a:lnTo>
                    <a:pt x="754" y="4436"/>
                  </a:lnTo>
                  <a:lnTo>
                    <a:pt x="837" y="4499"/>
                  </a:lnTo>
                  <a:lnTo>
                    <a:pt x="900" y="4520"/>
                  </a:lnTo>
                  <a:lnTo>
                    <a:pt x="984" y="4499"/>
                  </a:lnTo>
                  <a:lnTo>
                    <a:pt x="1005" y="4520"/>
                  </a:lnTo>
                  <a:lnTo>
                    <a:pt x="984" y="4562"/>
                  </a:lnTo>
                  <a:lnTo>
                    <a:pt x="858" y="4625"/>
                  </a:lnTo>
                  <a:lnTo>
                    <a:pt x="733" y="4625"/>
                  </a:lnTo>
                  <a:lnTo>
                    <a:pt x="649" y="4666"/>
                  </a:lnTo>
                  <a:lnTo>
                    <a:pt x="649" y="4729"/>
                  </a:lnTo>
                  <a:lnTo>
                    <a:pt x="691" y="4771"/>
                  </a:lnTo>
                  <a:lnTo>
                    <a:pt x="796" y="4750"/>
                  </a:lnTo>
                  <a:lnTo>
                    <a:pt x="900" y="4750"/>
                  </a:lnTo>
                  <a:lnTo>
                    <a:pt x="900" y="4813"/>
                  </a:lnTo>
                  <a:lnTo>
                    <a:pt x="837" y="4834"/>
                  </a:lnTo>
                  <a:lnTo>
                    <a:pt x="733" y="4855"/>
                  </a:lnTo>
                  <a:lnTo>
                    <a:pt x="733" y="4897"/>
                  </a:lnTo>
                  <a:lnTo>
                    <a:pt x="754" y="4938"/>
                  </a:lnTo>
                  <a:lnTo>
                    <a:pt x="879" y="4959"/>
                  </a:lnTo>
                  <a:lnTo>
                    <a:pt x="984" y="5043"/>
                  </a:lnTo>
                  <a:lnTo>
                    <a:pt x="984" y="5085"/>
                  </a:lnTo>
                  <a:lnTo>
                    <a:pt x="858" y="5085"/>
                  </a:lnTo>
                  <a:lnTo>
                    <a:pt x="754" y="5043"/>
                  </a:lnTo>
                  <a:lnTo>
                    <a:pt x="649" y="5043"/>
                  </a:lnTo>
                  <a:lnTo>
                    <a:pt x="565" y="5085"/>
                  </a:lnTo>
                  <a:lnTo>
                    <a:pt x="544" y="5169"/>
                  </a:lnTo>
                  <a:lnTo>
                    <a:pt x="482" y="5210"/>
                  </a:lnTo>
                  <a:lnTo>
                    <a:pt x="482" y="5273"/>
                  </a:lnTo>
                  <a:lnTo>
                    <a:pt x="544" y="5315"/>
                  </a:lnTo>
                  <a:lnTo>
                    <a:pt x="524" y="5378"/>
                  </a:lnTo>
                  <a:lnTo>
                    <a:pt x="461" y="5399"/>
                  </a:lnTo>
                  <a:lnTo>
                    <a:pt x="419" y="5399"/>
                  </a:lnTo>
                  <a:lnTo>
                    <a:pt x="335" y="5483"/>
                  </a:lnTo>
                  <a:lnTo>
                    <a:pt x="314" y="5566"/>
                  </a:lnTo>
                  <a:lnTo>
                    <a:pt x="335" y="5608"/>
                  </a:lnTo>
                  <a:lnTo>
                    <a:pt x="314" y="5671"/>
                  </a:lnTo>
                  <a:lnTo>
                    <a:pt x="210" y="5692"/>
                  </a:lnTo>
                  <a:lnTo>
                    <a:pt x="210" y="5713"/>
                  </a:lnTo>
                  <a:lnTo>
                    <a:pt x="335" y="5838"/>
                  </a:lnTo>
                  <a:lnTo>
                    <a:pt x="440" y="5901"/>
                  </a:lnTo>
                  <a:lnTo>
                    <a:pt x="482" y="5880"/>
                  </a:lnTo>
                  <a:lnTo>
                    <a:pt x="524" y="5796"/>
                  </a:lnTo>
                  <a:lnTo>
                    <a:pt x="586" y="5734"/>
                  </a:lnTo>
                  <a:lnTo>
                    <a:pt x="754" y="5629"/>
                  </a:lnTo>
                  <a:lnTo>
                    <a:pt x="858" y="5587"/>
                  </a:lnTo>
                  <a:lnTo>
                    <a:pt x="858" y="5629"/>
                  </a:lnTo>
                  <a:lnTo>
                    <a:pt x="837" y="5629"/>
                  </a:lnTo>
                  <a:lnTo>
                    <a:pt x="796" y="5713"/>
                  </a:lnTo>
                  <a:lnTo>
                    <a:pt x="649" y="5817"/>
                  </a:lnTo>
                  <a:lnTo>
                    <a:pt x="586" y="5922"/>
                  </a:lnTo>
                  <a:lnTo>
                    <a:pt x="565" y="6027"/>
                  </a:lnTo>
                  <a:lnTo>
                    <a:pt x="586" y="6131"/>
                  </a:lnTo>
                  <a:lnTo>
                    <a:pt x="565" y="6194"/>
                  </a:lnTo>
                  <a:lnTo>
                    <a:pt x="565" y="6236"/>
                  </a:lnTo>
                  <a:lnTo>
                    <a:pt x="754" y="6236"/>
                  </a:lnTo>
                  <a:lnTo>
                    <a:pt x="837" y="6194"/>
                  </a:lnTo>
                  <a:lnTo>
                    <a:pt x="837" y="6257"/>
                  </a:lnTo>
                  <a:lnTo>
                    <a:pt x="775" y="6299"/>
                  </a:lnTo>
                  <a:lnTo>
                    <a:pt x="586" y="6299"/>
                  </a:lnTo>
                  <a:lnTo>
                    <a:pt x="524" y="6340"/>
                  </a:lnTo>
                  <a:lnTo>
                    <a:pt x="356" y="6445"/>
                  </a:lnTo>
                  <a:lnTo>
                    <a:pt x="356" y="6571"/>
                  </a:lnTo>
                  <a:lnTo>
                    <a:pt x="335" y="6654"/>
                  </a:lnTo>
                  <a:lnTo>
                    <a:pt x="356" y="6759"/>
                  </a:lnTo>
                  <a:lnTo>
                    <a:pt x="461" y="6759"/>
                  </a:lnTo>
                  <a:lnTo>
                    <a:pt x="524" y="6822"/>
                  </a:lnTo>
                  <a:lnTo>
                    <a:pt x="482" y="6863"/>
                  </a:lnTo>
                  <a:lnTo>
                    <a:pt x="377" y="6863"/>
                  </a:lnTo>
                  <a:lnTo>
                    <a:pt x="252" y="6884"/>
                  </a:lnTo>
                  <a:lnTo>
                    <a:pt x="147" y="7052"/>
                  </a:lnTo>
                  <a:lnTo>
                    <a:pt x="147" y="7177"/>
                  </a:lnTo>
                  <a:lnTo>
                    <a:pt x="210" y="7240"/>
                  </a:lnTo>
                  <a:lnTo>
                    <a:pt x="272" y="7198"/>
                  </a:lnTo>
                  <a:lnTo>
                    <a:pt x="440" y="7135"/>
                  </a:lnTo>
                  <a:lnTo>
                    <a:pt x="461" y="7177"/>
                  </a:lnTo>
                  <a:lnTo>
                    <a:pt x="356" y="7261"/>
                  </a:lnTo>
                  <a:lnTo>
                    <a:pt x="335" y="7366"/>
                  </a:lnTo>
                  <a:lnTo>
                    <a:pt x="377" y="7366"/>
                  </a:lnTo>
                  <a:lnTo>
                    <a:pt x="461" y="7282"/>
                  </a:lnTo>
                  <a:lnTo>
                    <a:pt x="544" y="7261"/>
                  </a:lnTo>
                  <a:lnTo>
                    <a:pt x="565" y="7303"/>
                  </a:lnTo>
                  <a:lnTo>
                    <a:pt x="482" y="7387"/>
                  </a:lnTo>
                  <a:lnTo>
                    <a:pt x="461" y="7470"/>
                  </a:lnTo>
                  <a:lnTo>
                    <a:pt x="544" y="7554"/>
                  </a:lnTo>
                  <a:lnTo>
                    <a:pt x="649" y="7554"/>
                  </a:lnTo>
                  <a:lnTo>
                    <a:pt x="565" y="7575"/>
                  </a:lnTo>
                  <a:lnTo>
                    <a:pt x="482" y="7575"/>
                  </a:lnTo>
                  <a:lnTo>
                    <a:pt x="419" y="7659"/>
                  </a:lnTo>
                  <a:lnTo>
                    <a:pt x="419" y="7721"/>
                  </a:lnTo>
                  <a:lnTo>
                    <a:pt x="461" y="7826"/>
                  </a:lnTo>
                  <a:lnTo>
                    <a:pt x="419" y="7889"/>
                  </a:lnTo>
                  <a:lnTo>
                    <a:pt x="356" y="7868"/>
                  </a:lnTo>
                  <a:lnTo>
                    <a:pt x="252" y="7889"/>
                  </a:lnTo>
                  <a:lnTo>
                    <a:pt x="168" y="7826"/>
                  </a:lnTo>
                  <a:lnTo>
                    <a:pt x="105" y="7826"/>
                  </a:lnTo>
                  <a:lnTo>
                    <a:pt x="0" y="7972"/>
                  </a:lnTo>
                  <a:lnTo>
                    <a:pt x="0" y="8077"/>
                  </a:lnTo>
                  <a:lnTo>
                    <a:pt x="168" y="8265"/>
                  </a:lnTo>
                  <a:lnTo>
                    <a:pt x="147" y="8391"/>
                  </a:lnTo>
                  <a:lnTo>
                    <a:pt x="168" y="8496"/>
                  </a:lnTo>
                  <a:lnTo>
                    <a:pt x="335" y="8621"/>
                  </a:lnTo>
                  <a:lnTo>
                    <a:pt x="335" y="8705"/>
                  </a:lnTo>
                  <a:lnTo>
                    <a:pt x="482" y="8830"/>
                  </a:lnTo>
                  <a:lnTo>
                    <a:pt x="586" y="8872"/>
                  </a:lnTo>
                  <a:lnTo>
                    <a:pt x="649" y="8851"/>
                  </a:lnTo>
                  <a:lnTo>
                    <a:pt x="733" y="8830"/>
                  </a:lnTo>
                  <a:lnTo>
                    <a:pt x="837" y="8663"/>
                  </a:lnTo>
                  <a:lnTo>
                    <a:pt x="796" y="8516"/>
                  </a:lnTo>
                  <a:lnTo>
                    <a:pt x="837" y="8412"/>
                  </a:lnTo>
                  <a:lnTo>
                    <a:pt x="900" y="8307"/>
                  </a:lnTo>
                  <a:lnTo>
                    <a:pt x="858" y="8433"/>
                  </a:lnTo>
                  <a:lnTo>
                    <a:pt x="858" y="8516"/>
                  </a:lnTo>
                  <a:lnTo>
                    <a:pt x="900" y="8600"/>
                  </a:lnTo>
                  <a:lnTo>
                    <a:pt x="963" y="8747"/>
                  </a:lnTo>
                  <a:lnTo>
                    <a:pt x="1047" y="8788"/>
                  </a:lnTo>
                  <a:lnTo>
                    <a:pt x="1109" y="8726"/>
                  </a:lnTo>
                  <a:lnTo>
                    <a:pt x="1109" y="8642"/>
                  </a:lnTo>
                  <a:lnTo>
                    <a:pt x="1172" y="8537"/>
                  </a:lnTo>
                  <a:lnTo>
                    <a:pt x="1193" y="8600"/>
                  </a:lnTo>
                  <a:lnTo>
                    <a:pt x="1172" y="8642"/>
                  </a:lnTo>
                  <a:lnTo>
                    <a:pt x="1172" y="8747"/>
                  </a:lnTo>
                  <a:lnTo>
                    <a:pt x="1277" y="8935"/>
                  </a:lnTo>
                  <a:lnTo>
                    <a:pt x="1402" y="9019"/>
                  </a:lnTo>
                  <a:lnTo>
                    <a:pt x="1507" y="9019"/>
                  </a:lnTo>
                  <a:lnTo>
                    <a:pt x="1591" y="8956"/>
                  </a:lnTo>
                  <a:lnTo>
                    <a:pt x="1632" y="8998"/>
                  </a:lnTo>
                  <a:lnTo>
                    <a:pt x="1612" y="9040"/>
                  </a:lnTo>
                  <a:lnTo>
                    <a:pt x="1570" y="9040"/>
                  </a:lnTo>
                  <a:lnTo>
                    <a:pt x="1528" y="9123"/>
                  </a:lnTo>
                  <a:lnTo>
                    <a:pt x="1444" y="9165"/>
                  </a:lnTo>
                  <a:lnTo>
                    <a:pt x="1423" y="9249"/>
                  </a:lnTo>
                  <a:lnTo>
                    <a:pt x="1528" y="9332"/>
                  </a:lnTo>
                  <a:lnTo>
                    <a:pt x="1528" y="9416"/>
                  </a:lnTo>
                  <a:lnTo>
                    <a:pt x="1444" y="9416"/>
                  </a:lnTo>
                  <a:lnTo>
                    <a:pt x="1381" y="9374"/>
                  </a:lnTo>
                  <a:lnTo>
                    <a:pt x="1381" y="9458"/>
                  </a:lnTo>
                  <a:lnTo>
                    <a:pt x="1423" y="9521"/>
                  </a:lnTo>
                  <a:lnTo>
                    <a:pt x="1612" y="9542"/>
                  </a:lnTo>
                  <a:lnTo>
                    <a:pt x="1716" y="9584"/>
                  </a:lnTo>
                  <a:lnTo>
                    <a:pt x="1821" y="9563"/>
                  </a:lnTo>
                  <a:lnTo>
                    <a:pt x="1967" y="9604"/>
                  </a:lnTo>
                  <a:lnTo>
                    <a:pt x="1967" y="9521"/>
                  </a:lnTo>
                  <a:lnTo>
                    <a:pt x="2051" y="9542"/>
                  </a:lnTo>
                  <a:lnTo>
                    <a:pt x="2072" y="9625"/>
                  </a:lnTo>
                  <a:lnTo>
                    <a:pt x="2135" y="9772"/>
                  </a:lnTo>
                  <a:lnTo>
                    <a:pt x="2218" y="9856"/>
                  </a:lnTo>
                  <a:lnTo>
                    <a:pt x="2281" y="9856"/>
                  </a:lnTo>
                  <a:lnTo>
                    <a:pt x="2365" y="9751"/>
                  </a:lnTo>
                  <a:lnTo>
                    <a:pt x="2344" y="9625"/>
                  </a:lnTo>
                  <a:lnTo>
                    <a:pt x="2177" y="9542"/>
                  </a:lnTo>
                  <a:lnTo>
                    <a:pt x="2135" y="9521"/>
                  </a:lnTo>
                  <a:lnTo>
                    <a:pt x="2177" y="9479"/>
                  </a:lnTo>
                  <a:lnTo>
                    <a:pt x="2260" y="9521"/>
                  </a:lnTo>
                  <a:lnTo>
                    <a:pt x="2365" y="9584"/>
                  </a:lnTo>
                  <a:lnTo>
                    <a:pt x="2428" y="9667"/>
                  </a:lnTo>
                  <a:lnTo>
                    <a:pt x="2469" y="9772"/>
                  </a:lnTo>
                  <a:lnTo>
                    <a:pt x="2532" y="9772"/>
                  </a:lnTo>
                  <a:lnTo>
                    <a:pt x="2553" y="9667"/>
                  </a:lnTo>
                  <a:lnTo>
                    <a:pt x="2595" y="9646"/>
                  </a:lnTo>
                  <a:lnTo>
                    <a:pt x="2679" y="9751"/>
                  </a:lnTo>
                  <a:lnTo>
                    <a:pt x="2804" y="9793"/>
                  </a:lnTo>
                  <a:lnTo>
                    <a:pt x="2888" y="9793"/>
                  </a:lnTo>
                  <a:lnTo>
                    <a:pt x="2888" y="9730"/>
                  </a:lnTo>
                  <a:lnTo>
                    <a:pt x="2783" y="9646"/>
                  </a:lnTo>
                  <a:lnTo>
                    <a:pt x="2783" y="9584"/>
                  </a:lnTo>
                  <a:lnTo>
                    <a:pt x="2846" y="9563"/>
                  </a:lnTo>
                  <a:lnTo>
                    <a:pt x="2951" y="9604"/>
                  </a:lnTo>
                  <a:lnTo>
                    <a:pt x="2993" y="9667"/>
                  </a:lnTo>
                  <a:lnTo>
                    <a:pt x="3013" y="9667"/>
                  </a:lnTo>
                  <a:lnTo>
                    <a:pt x="3055" y="9772"/>
                  </a:lnTo>
                  <a:lnTo>
                    <a:pt x="3118" y="9814"/>
                  </a:lnTo>
                  <a:lnTo>
                    <a:pt x="3181" y="9793"/>
                  </a:lnTo>
                  <a:lnTo>
                    <a:pt x="3202" y="9688"/>
                  </a:lnTo>
                  <a:lnTo>
                    <a:pt x="3160" y="9604"/>
                  </a:lnTo>
                  <a:lnTo>
                    <a:pt x="3076" y="9604"/>
                  </a:lnTo>
                  <a:lnTo>
                    <a:pt x="3013" y="9563"/>
                  </a:lnTo>
                  <a:lnTo>
                    <a:pt x="3055" y="9500"/>
                  </a:lnTo>
                  <a:lnTo>
                    <a:pt x="3097" y="9542"/>
                  </a:lnTo>
                  <a:lnTo>
                    <a:pt x="3160" y="9542"/>
                  </a:lnTo>
                  <a:lnTo>
                    <a:pt x="3223" y="9437"/>
                  </a:lnTo>
                  <a:lnTo>
                    <a:pt x="3265" y="9353"/>
                  </a:lnTo>
                  <a:lnTo>
                    <a:pt x="3265" y="9312"/>
                  </a:lnTo>
                  <a:lnTo>
                    <a:pt x="3118" y="9207"/>
                  </a:lnTo>
                  <a:lnTo>
                    <a:pt x="3055" y="9228"/>
                  </a:lnTo>
                  <a:lnTo>
                    <a:pt x="2951" y="9207"/>
                  </a:lnTo>
                  <a:lnTo>
                    <a:pt x="2867" y="9040"/>
                  </a:lnTo>
                  <a:lnTo>
                    <a:pt x="2762" y="9040"/>
                  </a:lnTo>
                  <a:lnTo>
                    <a:pt x="2574" y="8872"/>
                  </a:lnTo>
                  <a:lnTo>
                    <a:pt x="2490" y="8788"/>
                  </a:lnTo>
                  <a:lnTo>
                    <a:pt x="2365" y="8788"/>
                  </a:lnTo>
                  <a:lnTo>
                    <a:pt x="2239" y="8516"/>
                  </a:lnTo>
                  <a:lnTo>
                    <a:pt x="2030" y="8286"/>
                  </a:lnTo>
                  <a:lnTo>
                    <a:pt x="1946" y="8014"/>
                  </a:lnTo>
                  <a:lnTo>
                    <a:pt x="1842" y="7847"/>
                  </a:lnTo>
                  <a:lnTo>
                    <a:pt x="1842" y="7554"/>
                  </a:lnTo>
                  <a:lnTo>
                    <a:pt x="1758" y="7387"/>
                  </a:lnTo>
                  <a:lnTo>
                    <a:pt x="1716" y="7073"/>
                  </a:lnTo>
                  <a:lnTo>
                    <a:pt x="1695" y="7010"/>
                  </a:lnTo>
                  <a:lnTo>
                    <a:pt x="1737" y="6905"/>
                  </a:lnTo>
                  <a:lnTo>
                    <a:pt x="1737" y="6822"/>
                  </a:lnTo>
                  <a:lnTo>
                    <a:pt x="1632" y="6801"/>
                  </a:lnTo>
                  <a:lnTo>
                    <a:pt x="1549" y="6843"/>
                  </a:lnTo>
                  <a:lnTo>
                    <a:pt x="1486" y="6801"/>
                  </a:lnTo>
                  <a:lnTo>
                    <a:pt x="1507" y="6759"/>
                  </a:lnTo>
                  <a:lnTo>
                    <a:pt x="1653" y="6759"/>
                  </a:lnTo>
                  <a:lnTo>
                    <a:pt x="1800" y="6696"/>
                  </a:lnTo>
                  <a:lnTo>
                    <a:pt x="1821" y="6487"/>
                  </a:lnTo>
                  <a:lnTo>
                    <a:pt x="1800" y="6382"/>
                  </a:lnTo>
                  <a:lnTo>
                    <a:pt x="1695" y="6403"/>
                  </a:lnTo>
                  <a:lnTo>
                    <a:pt x="1591" y="6424"/>
                  </a:lnTo>
                  <a:lnTo>
                    <a:pt x="1632" y="6382"/>
                  </a:lnTo>
                  <a:lnTo>
                    <a:pt x="1800" y="6319"/>
                  </a:lnTo>
                  <a:lnTo>
                    <a:pt x="1821" y="6236"/>
                  </a:lnTo>
                  <a:lnTo>
                    <a:pt x="1779" y="6194"/>
                  </a:lnTo>
                  <a:lnTo>
                    <a:pt x="1570" y="6194"/>
                  </a:lnTo>
                  <a:lnTo>
                    <a:pt x="1423" y="6173"/>
                  </a:lnTo>
                  <a:lnTo>
                    <a:pt x="1423" y="6110"/>
                  </a:lnTo>
                  <a:lnTo>
                    <a:pt x="1507" y="6068"/>
                  </a:lnTo>
                  <a:lnTo>
                    <a:pt x="1465" y="6006"/>
                  </a:lnTo>
                  <a:lnTo>
                    <a:pt x="1465" y="5922"/>
                  </a:lnTo>
                  <a:lnTo>
                    <a:pt x="1507" y="5964"/>
                  </a:lnTo>
                  <a:lnTo>
                    <a:pt x="1570" y="6068"/>
                  </a:lnTo>
                  <a:lnTo>
                    <a:pt x="1674" y="6110"/>
                  </a:lnTo>
                  <a:lnTo>
                    <a:pt x="1821" y="6110"/>
                  </a:lnTo>
                  <a:lnTo>
                    <a:pt x="1842" y="6068"/>
                  </a:lnTo>
                  <a:lnTo>
                    <a:pt x="1925" y="6027"/>
                  </a:lnTo>
                  <a:lnTo>
                    <a:pt x="1988" y="5901"/>
                  </a:lnTo>
                  <a:lnTo>
                    <a:pt x="1988" y="5775"/>
                  </a:lnTo>
                  <a:lnTo>
                    <a:pt x="2051" y="5650"/>
                  </a:lnTo>
                  <a:lnTo>
                    <a:pt x="2093" y="5545"/>
                  </a:lnTo>
                  <a:lnTo>
                    <a:pt x="2009" y="5462"/>
                  </a:lnTo>
                  <a:lnTo>
                    <a:pt x="1946" y="5336"/>
                  </a:lnTo>
                  <a:lnTo>
                    <a:pt x="1842" y="5294"/>
                  </a:lnTo>
                  <a:lnTo>
                    <a:pt x="1779" y="5294"/>
                  </a:lnTo>
                  <a:lnTo>
                    <a:pt x="1716" y="5252"/>
                  </a:lnTo>
                  <a:lnTo>
                    <a:pt x="1800" y="5231"/>
                  </a:lnTo>
                  <a:lnTo>
                    <a:pt x="1884" y="5252"/>
                  </a:lnTo>
                  <a:lnTo>
                    <a:pt x="1946" y="5231"/>
                  </a:lnTo>
                  <a:lnTo>
                    <a:pt x="2009" y="5294"/>
                  </a:lnTo>
                  <a:lnTo>
                    <a:pt x="2009" y="5378"/>
                  </a:lnTo>
                  <a:lnTo>
                    <a:pt x="2051" y="5399"/>
                  </a:lnTo>
                  <a:lnTo>
                    <a:pt x="2114" y="5336"/>
                  </a:lnTo>
                  <a:lnTo>
                    <a:pt x="2051" y="5148"/>
                  </a:lnTo>
                  <a:lnTo>
                    <a:pt x="1925" y="4980"/>
                  </a:lnTo>
                  <a:lnTo>
                    <a:pt x="1821" y="4834"/>
                  </a:lnTo>
                  <a:lnTo>
                    <a:pt x="1842" y="4771"/>
                  </a:lnTo>
                  <a:lnTo>
                    <a:pt x="1925" y="4855"/>
                  </a:lnTo>
                  <a:lnTo>
                    <a:pt x="1946" y="4938"/>
                  </a:lnTo>
                  <a:lnTo>
                    <a:pt x="2051" y="4980"/>
                  </a:lnTo>
                  <a:lnTo>
                    <a:pt x="2156" y="5022"/>
                  </a:lnTo>
                  <a:lnTo>
                    <a:pt x="2197" y="4938"/>
                  </a:lnTo>
                  <a:lnTo>
                    <a:pt x="2197" y="4855"/>
                  </a:lnTo>
                  <a:lnTo>
                    <a:pt x="2135" y="4813"/>
                  </a:lnTo>
                  <a:lnTo>
                    <a:pt x="2135" y="4729"/>
                  </a:lnTo>
                  <a:lnTo>
                    <a:pt x="2218" y="4625"/>
                  </a:lnTo>
                  <a:lnTo>
                    <a:pt x="2218" y="4520"/>
                  </a:lnTo>
                  <a:lnTo>
                    <a:pt x="2135" y="4415"/>
                  </a:lnTo>
                  <a:lnTo>
                    <a:pt x="2009" y="4248"/>
                  </a:lnTo>
                  <a:lnTo>
                    <a:pt x="2093" y="4248"/>
                  </a:lnTo>
                  <a:lnTo>
                    <a:pt x="2197" y="4332"/>
                  </a:lnTo>
                  <a:lnTo>
                    <a:pt x="2260" y="4311"/>
                  </a:lnTo>
                  <a:lnTo>
                    <a:pt x="2323" y="4185"/>
                  </a:lnTo>
                  <a:lnTo>
                    <a:pt x="2302" y="4143"/>
                  </a:lnTo>
                  <a:lnTo>
                    <a:pt x="2218" y="4143"/>
                  </a:lnTo>
                  <a:lnTo>
                    <a:pt x="2218" y="3997"/>
                  </a:lnTo>
                  <a:lnTo>
                    <a:pt x="2302" y="3976"/>
                  </a:lnTo>
                  <a:lnTo>
                    <a:pt x="2407" y="4039"/>
                  </a:lnTo>
                  <a:lnTo>
                    <a:pt x="2553" y="4102"/>
                  </a:lnTo>
                  <a:lnTo>
                    <a:pt x="2616" y="4018"/>
                  </a:lnTo>
                  <a:lnTo>
                    <a:pt x="2532" y="3976"/>
                  </a:lnTo>
                  <a:lnTo>
                    <a:pt x="2532" y="3913"/>
                  </a:lnTo>
                  <a:lnTo>
                    <a:pt x="2616" y="3913"/>
                  </a:lnTo>
                  <a:lnTo>
                    <a:pt x="2679" y="3934"/>
                  </a:lnTo>
                  <a:lnTo>
                    <a:pt x="2762" y="3871"/>
                  </a:lnTo>
                  <a:lnTo>
                    <a:pt x="2762" y="3767"/>
                  </a:lnTo>
                  <a:lnTo>
                    <a:pt x="2741" y="3704"/>
                  </a:lnTo>
                  <a:lnTo>
                    <a:pt x="2762" y="3662"/>
                  </a:lnTo>
                  <a:lnTo>
                    <a:pt x="2930" y="3578"/>
                  </a:lnTo>
                  <a:lnTo>
                    <a:pt x="2951" y="3495"/>
                  </a:lnTo>
                  <a:lnTo>
                    <a:pt x="2846" y="3453"/>
                  </a:lnTo>
                  <a:lnTo>
                    <a:pt x="2783" y="3369"/>
                  </a:lnTo>
                  <a:lnTo>
                    <a:pt x="2846" y="3265"/>
                  </a:lnTo>
                  <a:lnTo>
                    <a:pt x="2888" y="3369"/>
                  </a:lnTo>
                  <a:lnTo>
                    <a:pt x="2972" y="3306"/>
                  </a:lnTo>
                  <a:lnTo>
                    <a:pt x="3139" y="3097"/>
                  </a:lnTo>
                  <a:lnTo>
                    <a:pt x="3181" y="2972"/>
                  </a:lnTo>
                  <a:lnTo>
                    <a:pt x="3265" y="2930"/>
                  </a:lnTo>
                  <a:lnTo>
                    <a:pt x="3285" y="2783"/>
                  </a:lnTo>
                  <a:lnTo>
                    <a:pt x="3453" y="2679"/>
                  </a:lnTo>
                  <a:lnTo>
                    <a:pt x="3516" y="2532"/>
                  </a:lnTo>
                  <a:lnTo>
                    <a:pt x="3599" y="2323"/>
                  </a:lnTo>
                  <a:lnTo>
                    <a:pt x="3683" y="2323"/>
                  </a:lnTo>
                  <a:lnTo>
                    <a:pt x="3892" y="2156"/>
                  </a:lnTo>
                  <a:lnTo>
                    <a:pt x="4122" y="1905"/>
                  </a:lnTo>
                  <a:lnTo>
                    <a:pt x="4311" y="1737"/>
                  </a:lnTo>
                  <a:lnTo>
                    <a:pt x="4394" y="1737"/>
                  </a:lnTo>
                  <a:lnTo>
                    <a:pt x="4541" y="1612"/>
                  </a:lnTo>
                  <a:lnTo>
                    <a:pt x="4729" y="1570"/>
                  </a:lnTo>
                  <a:lnTo>
                    <a:pt x="4834" y="1486"/>
                  </a:lnTo>
                  <a:lnTo>
                    <a:pt x="4980" y="1277"/>
                  </a:lnTo>
                  <a:lnTo>
                    <a:pt x="5064" y="1214"/>
                  </a:lnTo>
                  <a:lnTo>
                    <a:pt x="5127" y="1214"/>
                  </a:lnTo>
                  <a:lnTo>
                    <a:pt x="5190" y="1193"/>
                  </a:lnTo>
                  <a:lnTo>
                    <a:pt x="5190" y="1109"/>
                  </a:lnTo>
                  <a:lnTo>
                    <a:pt x="5169" y="1068"/>
                  </a:lnTo>
                  <a:lnTo>
                    <a:pt x="5231" y="963"/>
                  </a:lnTo>
                  <a:lnTo>
                    <a:pt x="5190" y="858"/>
                  </a:lnTo>
                  <a:lnTo>
                    <a:pt x="5190" y="691"/>
                  </a:lnTo>
                  <a:lnTo>
                    <a:pt x="5169" y="670"/>
                  </a:lnTo>
                  <a:lnTo>
                    <a:pt x="5085" y="670"/>
                  </a:lnTo>
                  <a:lnTo>
                    <a:pt x="5085" y="524"/>
                  </a:lnTo>
                  <a:lnTo>
                    <a:pt x="5148" y="377"/>
                  </a:lnTo>
                  <a:lnTo>
                    <a:pt x="5127" y="335"/>
                  </a:lnTo>
                  <a:lnTo>
                    <a:pt x="5022" y="314"/>
                  </a:lnTo>
                  <a:lnTo>
                    <a:pt x="4959" y="252"/>
                  </a:lnTo>
                  <a:lnTo>
                    <a:pt x="4855" y="231"/>
                  </a:lnTo>
                  <a:lnTo>
                    <a:pt x="4813" y="147"/>
                  </a:lnTo>
                  <a:lnTo>
                    <a:pt x="4813" y="42"/>
                  </a:lnTo>
                  <a:lnTo>
                    <a:pt x="475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 name="Google Shape;858;p27"/>
            <p:cNvSpPr/>
            <p:nvPr/>
          </p:nvSpPr>
          <p:spPr>
            <a:xfrm>
              <a:off x="-1039528" y="3221834"/>
              <a:ext cx="79851" cy="169025"/>
            </a:xfrm>
            <a:custGeom>
              <a:avLst/>
              <a:gdLst/>
              <a:ahLst/>
              <a:cxnLst/>
              <a:rect l="l" t="t" r="r" b="b"/>
              <a:pathLst>
                <a:path w="3767" h="8350" extrusionOk="0">
                  <a:moveTo>
                    <a:pt x="251" y="1"/>
                  </a:moveTo>
                  <a:lnTo>
                    <a:pt x="209" y="63"/>
                  </a:lnTo>
                  <a:lnTo>
                    <a:pt x="251" y="105"/>
                  </a:lnTo>
                  <a:lnTo>
                    <a:pt x="251" y="189"/>
                  </a:lnTo>
                  <a:lnTo>
                    <a:pt x="188" y="210"/>
                  </a:lnTo>
                  <a:lnTo>
                    <a:pt x="105" y="168"/>
                  </a:lnTo>
                  <a:lnTo>
                    <a:pt x="0" y="168"/>
                  </a:lnTo>
                  <a:lnTo>
                    <a:pt x="168" y="314"/>
                  </a:lnTo>
                  <a:lnTo>
                    <a:pt x="356" y="461"/>
                  </a:lnTo>
                  <a:lnTo>
                    <a:pt x="419" y="524"/>
                  </a:lnTo>
                  <a:lnTo>
                    <a:pt x="398" y="670"/>
                  </a:lnTo>
                  <a:lnTo>
                    <a:pt x="460" y="607"/>
                  </a:lnTo>
                  <a:lnTo>
                    <a:pt x="502" y="607"/>
                  </a:lnTo>
                  <a:lnTo>
                    <a:pt x="565" y="691"/>
                  </a:lnTo>
                  <a:lnTo>
                    <a:pt x="502" y="733"/>
                  </a:lnTo>
                  <a:lnTo>
                    <a:pt x="419" y="775"/>
                  </a:lnTo>
                  <a:lnTo>
                    <a:pt x="460" y="838"/>
                  </a:lnTo>
                  <a:lnTo>
                    <a:pt x="523" y="838"/>
                  </a:lnTo>
                  <a:lnTo>
                    <a:pt x="565" y="984"/>
                  </a:lnTo>
                  <a:lnTo>
                    <a:pt x="481" y="1026"/>
                  </a:lnTo>
                  <a:lnTo>
                    <a:pt x="377" y="1005"/>
                  </a:lnTo>
                  <a:lnTo>
                    <a:pt x="314" y="900"/>
                  </a:lnTo>
                  <a:lnTo>
                    <a:pt x="251" y="984"/>
                  </a:lnTo>
                  <a:lnTo>
                    <a:pt x="168" y="1130"/>
                  </a:lnTo>
                  <a:lnTo>
                    <a:pt x="272" y="1235"/>
                  </a:lnTo>
                  <a:lnTo>
                    <a:pt x="314" y="1382"/>
                  </a:lnTo>
                  <a:lnTo>
                    <a:pt x="419" y="1528"/>
                  </a:lnTo>
                  <a:lnTo>
                    <a:pt x="523" y="1716"/>
                  </a:lnTo>
                  <a:lnTo>
                    <a:pt x="523" y="1946"/>
                  </a:lnTo>
                  <a:lnTo>
                    <a:pt x="586" y="1988"/>
                  </a:lnTo>
                  <a:lnTo>
                    <a:pt x="607" y="2177"/>
                  </a:lnTo>
                  <a:lnTo>
                    <a:pt x="691" y="2470"/>
                  </a:lnTo>
                  <a:lnTo>
                    <a:pt x="774" y="2658"/>
                  </a:lnTo>
                  <a:lnTo>
                    <a:pt x="900" y="2700"/>
                  </a:lnTo>
                  <a:lnTo>
                    <a:pt x="900" y="2762"/>
                  </a:lnTo>
                  <a:lnTo>
                    <a:pt x="837" y="2804"/>
                  </a:lnTo>
                  <a:lnTo>
                    <a:pt x="1130" y="3097"/>
                  </a:lnTo>
                  <a:lnTo>
                    <a:pt x="1235" y="3118"/>
                  </a:lnTo>
                  <a:lnTo>
                    <a:pt x="1360" y="3307"/>
                  </a:lnTo>
                  <a:lnTo>
                    <a:pt x="1402" y="3516"/>
                  </a:lnTo>
                  <a:lnTo>
                    <a:pt x="1402" y="3641"/>
                  </a:lnTo>
                  <a:lnTo>
                    <a:pt x="1465" y="3809"/>
                  </a:lnTo>
                  <a:lnTo>
                    <a:pt x="1465" y="3934"/>
                  </a:lnTo>
                  <a:lnTo>
                    <a:pt x="1569" y="3976"/>
                  </a:lnTo>
                  <a:lnTo>
                    <a:pt x="1674" y="4123"/>
                  </a:lnTo>
                  <a:lnTo>
                    <a:pt x="1653" y="4143"/>
                  </a:lnTo>
                  <a:lnTo>
                    <a:pt x="1653" y="4227"/>
                  </a:lnTo>
                  <a:lnTo>
                    <a:pt x="1779" y="4436"/>
                  </a:lnTo>
                  <a:lnTo>
                    <a:pt x="1821" y="4562"/>
                  </a:lnTo>
                  <a:lnTo>
                    <a:pt x="1883" y="4708"/>
                  </a:lnTo>
                  <a:lnTo>
                    <a:pt x="1883" y="4918"/>
                  </a:lnTo>
                  <a:lnTo>
                    <a:pt x="1946" y="5001"/>
                  </a:lnTo>
                  <a:lnTo>
                    <a:pt x="1925" y="5106"/>
                  </a:lnTo>
                  <a:lnTo>
                    <a:pt x="1946" y="5315"/>
                  </a:lnTo>
                  <a:lnTo>
                    <a:pt x="2051" y="5524"/>
                  </a:lnTo>
                  <a:lnTo>
                    <a:pt x="2030" y="5608"/>
                  </a:lnTo>
                  <a:lnTo>
                    <a:pt x="2030" y="5755"/>
                  </a:lnTo>
                  <a:lnTo>
                    <a:pt x="2155" y="5859"/>
                  </a:lnTo>
                  <a:lnTo>
                    <a:pt x="2365" y="6131"/>
                  </a:lnTo>
                  <a:lnTo>
                    <a:pt x="2365" y="6257"/>
                  </a:lnTo>
                  <a:lnTo>
                    <a:pt x="2448" y="6424"/>
                  </a:lnTo>
                  <a:lnTo>
                    <a:pt x="2406" y="6654"/>
                  </a:lnTo>
                  <a:lnTo>
                    <a:pt x="2448" y="6843"/>
                  </a:lnTo>
                  <a:lnTo>
                    <a:pt x="2553" y="7010"/>
                  </a:lnTo>
                  <a:lnTo>
                    <a:pt x="2574" y="7156"/>
                  </a:lnTo>
                  <a:lnTo>
                    <a:pt x="2720" y="7324"/>
                  </a:lnTo>
                  <a:lnTo>
                    <a:pt x="2762" y="7408"/>
                  </a:lnTo>
                  <a:lnTo>
                    <a:pt x="2699" y="7596"/>
                  </a:lnTo>
                  <a:lnTo>
                    <a:pt x="2699" y="7847"/>
                  </a:lnTo>
                  <a:lnTo>
                    <a:pt x="2762" y="7993"/>
                  </a:lnTo>
                  <a:lnTo>
                    <a:pt x="2867" y="8098"/>
                  </a:lnTo>
                  <a:lnTo>
                    <a:pt x="2929" y="8244"/>
                  </a:lnTo>
                  <a:lnTo>
                    <a:pt x="3097" y="8349"/>
                  </a:lnTo>
                  <a:lnTo>
                    <a:pt x="3097" y="8349"/>
                  </a:lnTo>
                  <a:lnTo>
                    <a:pt x="3076" y="8224"/>
                  </a:lnTo>
                  <a:lnTo>
                    <a:pt x="3097" y="8098"/>
                  </a:lnTo>
                  <a:lnTo>
                    <a:pt x="3034" y="7993"/>
                  </a:lnTo>
                  <a:lnTo>
                    <a:pt x="3013" y="7847"/>
                  </a:lnTo>
                  <a:lnTo>
                    <a:pt x="3034" y="7680"/>
                  </a:lnTo>
                  <a:lnTo>
                    <a:pt x="3139" y="7575"/>
                  </a:lnTo>
                  <a:lnTo>
                    <a:pt x="3201" y="7596"/>
                  </a:lnTo>
                  <a:lnTo>
                    <a:pt x="3201" y="7680"/>
                  </a:lnTo>
                  <a:lnTo>
                    <a:pt x="3243" y="7721"/>
                  </a:lnTo>
                  <a:lnTo>
                    <a:pt x="3494" y="7700"/>
                  </a:lnTo>
                  <a:lnTo>
                    <a:pt x="3515" y="7638"/>
                  </a:lnTo>
                  <a:lnTo>
                    <a:pt x="3557" y="7638"/>
                  </a:lnTo>
                  <a:lnTo>
                    <a:pt x="3599" y="7700"/>
                  </a:lnTo>
                  <a:lnTo>
                    <a:pt x="3557" y="7721"/>
                  </a:lnTo>
                  <a:lnTo>
                    <a:pt x="3557" y="7826"/>
                  </a:lnTo>
                  <a:lnTo>
                    <a:pt x="3704" y="7952"/>
                  </a:lnTo>
                  <a:lnTo>
                    <a:pt x="3725" y="8056"/>
                  </a:lnTo>
                  <a:lnTo>
                    <a:pt x="3766" y="8119"/>
                  </a:lnTo>
                  <a:lnTo>
                    <a:pt x="3766" y="8035"/>
                  </a:lnTo>
                  <a:lnTo>
                    <a:pt x="3745" y="7993"/>
                  </a:lnTo>
                  <a:lnTo>
                    <a:pt x="3766" y="7847"/>
                  </a:lnTo>
                  <a:lnTo>
                    <a:pt x="3766" y="7721"/>
                  </a:lnTo>
                  <a:lnTo>
                    <a:pt x="3662" y="7638"/>
                  </a:lnTo>
                  <a:lnTo>
                    <a:pt x="3641" y="7491"/>
                  </a:lnTo>
                  <a:lnTo>
                    <a:pt x="3599" y="7387"/>
                  </a:lnTo>
                  <a:lnTo>
                    <a:pt x="3515" y="7428"/>
                  </a:lnTo>
                  <a:lnTo>
                    <a:pt x="3432" y="7428"/>
                  </a:lnTo>
                  <a:lnTo>
                    <a:pt x="3285" y="7324"/>
                  </a:lnTo>
                  <a:lnTo>
                    <a:pt x="3243" y="7156"/>
                  </a:lnTo>
                  <a:lnTo>
                    <a:pt x="3181" y="7010"/>
                  </a:lnTo>
                  <a:lnTo>
                    <a:pt x="3034" y="6905"/>
                  </a:lnTo>
                  <a:lnTo>
                    <a:pt x="2929" y="6884"/>
                  </a:lnTo>
                  <a:lnTo>
                    <a:pt x="2867" y="6780"/>
                  </a:lnTo>
                  <a:lnTo>
                    <a:pt x="2804" y="6571"/>
                  </a:lnTo>
                  <a:lnTo>
                    <a:pt x="2720" y="6424"/>
                  </a:lnTo>
                  <a:lnTo>
                    <a:pt x="2678" y="6278"/>
                  </a:lnTo>
                  <a:lnTo>
                    <a:pt x="2678" y="6089"/>
                  </a:lnTo>
                  <a:lnTo>
                    <a:pt x="2657" y="5859"/>
                  </a:lnTo>
                  <a:lnTo>
                    <a:pt x="2595" y="5755"/>
                  </a:lnTo>
                  <a:lnTo>
                    <a:pt x="2616" y="5545"/>
                  </a:lnTo>
                  <a:lnTo>
                    <a:pt x="2595" y="5441"/>
                  </a:lnTo>
                  <a:lnTo>
                    <a:pt x="2511" y="5294"/>
                  </a:lnTo>
                  <a:lnTo>
                    <a:pt x="2574" y="5211"/>
                  </a:lnTo>
                  <a:lnTo>
                    <a:pt x="2595" y="5127"/>
                  </a:lnTo>
                  <a:lnTo>
                    <a:pt x="2595" y="5085"/>
                  </a:lnTo>
                  <a:lnTo>
                    <a:pt x="2657" y="5043"/>
                  </a:lnTo>
                  <a:lnTo>
                    <a:pt x="2720" y="5085"/>
                  </a:lnTo>
                  <a:lnTo>
                    <a:pt x="2867" y="5043"/>
                  </a:lnTo>
                  <a:lnTo>
                    <a:pt x="2992" y="5043"/>
                  </a:lnTo>
                  <a:lnTo>
                    <a:pt x="3118" y="5127"/>
                  </a:lnTo>
                  <a:lnTo>
                    <a:pt x="3201" y="5315"/>
                  </a:lnTo>
                  <a:lnTo>
                    <a:pt x="3306" y="5336"/>
                  </a:lnTo>
                  <a:lnTo>
                    <a:pt x="3411" y="5420"/>
                  </a:lnTo>
                  <a:lnTo>
                    <a:pt x="3515" y="5566"/>
                  </a:lnTo>
                  <a:lnTo>
                    <a:pt x="3599" y="5608"/>
                  </a:lnTo>
                  <a:lnTo>
                    <a:pt x="3536" y="5483"/>
                  </a:lnTo>
                  <a:lnTo>
                    <a:pt x="3411" y="5315"/>
                  </a:lnTo>
                  <a:lnTo>
                    <a:pt x="3243" y="5211"/>
                  </a:lnTo>
                  <a:lnTo>
                    <a:pt x="3139" y="5022"/>
                  </a:lnTo>
                  <a:lnTo>
                    <a:pt x="3034" y="4897"/>
                  </a:lnTo>
                  <a:lnTo>
                    <a:pt x="3034" y="4813"/>
                  </a:lnTo>
                  <a:lnTo>
                    <a:pt x="2992" y="4771"/>
                  </a:lnTo>
                  <a:lnTo>
                    <a:pt x="2888" y="4562"/>
                  </a:lnTo>
                  <a:lnTo>
                    <a:pt x="2825" y="4436"/>
                  </a:lnTo>
                  <a:lnTo>
                    <a:pt x="2762" y="4395"/>
                  </a:lnTo>
                  <a:lnTo>
                    <a:pt x="2720" y="4269"/>
                  </a:lnTo>
                  <a:lnTo>
                    <a:pt x="2574" y="4060"/>
                  </a:lnTo>
                  <a:lnTo>
                    <a:pt x="2406" y="3809"/>
                  </a:lnTo>
                  <a:lnTo>
                    <a:pt x="2365" y="3641"/>
                  </a:lnTo>
                  <a:lnTo>
                    <a:pt x="2155" y="3390"/>
                  </a:lnTo>
                  <a:lnTo>
                    <a:pt x="2072" y="3181"/>
                  </a:lnTo>
                  <a:lnTo>
                    <a:pt x="1967" y="3118"/>
                  </a:lnTo>
                  <a:lnTo>
                    <a:pt x="1967" y="3014"/>
                  </a:lnTo>
                  <a:lnTo>
                    <a:pt x="1925" y="2888"/>
                  </a:lnTo>
                  <a:lnTo>
                    <a:pt x="1841" y="2867"/>
                  </a:lnTo>
                  <a:lnTo>
                    <a:pt x="1841" y="2909"/>
                  </a:lnTo>
                  <a:lnTo>
                    <a:pt x="1758" y="2909"/>
                  </a:lnTo>
                  <a:lnTo>
                    <a:pt x="1737" y="2867"/>
                  </a:lnTo>
                  <a:lnTo>
                    <a:pt x="1758" y="2762"/>
                  </a:lnTo>
                  <a:lnTo>
                    <a:pt x="1737" y="2679"/>
                  </a:lnTo>
                  <a:lnTo>
                    <a:pt x="1632" y="2616"/>
                  </a:lnTo>
                  <a:lnTo>
                    <a:pt x="1528" y="2490"/>
                  </a:lnTo>
                  <a:lnTo>
                    <a:pt x="1465" y="2344"/>
                  </a:lnTo>
                  <a:lnTo>
                    <a:pt x="1402" y="2260"/>
                  </a:lnTo>
                  <a:lnTo>
                    <a:pt x="1402" y="2135"/>
                  </a:lnTo>
                  <a:lnTo>
                    <a:pt x="1423" y="2030"/>
                  </a:lnTo>
                  <a:lnTo>
                    <a:pt x="1444" y="2051"/>
                  </a:lnTo>
                  <a:lnTo>
                    <a:pt x="1423" y="1884"/>
                  </a:lnTo>
                  <a:lnTo>
                    <a:pt x="1402" y="1716"/>
                  </a:lnTo>
                  <a:lnTo>
                    <a:pt x="1360" y="1570"/>
                  </a:lnTo>
                  <a:lnTo>
                    <a:pt x="1235" y="1528"/>
                  </a:lnTo>
                  <a:lnTo>
                    <a:pt x="1109" y="1382"/>
                  </a:lnTo>
                  <a:lnTo>
                    <a:pt x="1109" y="1319"/>
                  </a:lnTo>
                  <a:lnTo>
                    <a:pt x="1046" y="1256"/>
                  </a:lnTo>
                  <a:lnTo>
                    <a:pt x="1046" y="1193"/>
                  </a:lnTo>
                  <a:lnTo>
                    <a:pt x="1109" y="1193"/>
                  </a:lnTo>
                  <a:lnTo>
                    <a:pt x="1214" y="1298"/>
                  </a:lnTo>
                  <a:lnTo>
                    <a:pt x="1318" y="1444"/>
                  </a:lnTo>
                  <a:lnTo>
                    <a:pt x="1318" y="1444"/>
                  </a:lnTo>
                  <a:lnTo>
                    <a:pt x="1256" y="1298"/>
                  </a:lnTo>
                  <a:lnTo>
                    <a:pt x="1130" y="1110"/>
                  </a:lnTo>
                  <a:lnTo>
                    <a:pt x="1005" y="942"/>
                  </a:lnTo>
                  <a:lnTo>
                    <a:pt x="942" y="942"/>
                  </a:lnTo>
                  <a:lnTo>
                    <a:pt x="921" y="858"/>
                  </a:lnTo>
                  <a:lnTo>
                    <a:pt x="691" y="670"/>
                  </a:lnTo>
                  <a:lnTo>
                    <a:pt x="607" y="566"/>
                  </a:lnTo>
                  <a:lnTo>
                    <a:pt x="607" y="335"/>
                  </a:lnTo>
                  <a:lnTo>
                    <a:pt x="523" y="273"/>
                  </a:lnTo>
                  <a:lnTo>
                    <a:pt x="377" y="210"/>
                  </a:lnTo>
                  <a:lnTo>
                    <a:pt x="293" y="63"/>
                  </a:lnTo>
                  <a:lnTo>
                    <a:pt x="25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59" name="Google Shape;859;p27"/>
            <p:cNvGrpSpPr/>
            <p:nvPr/>
          </p:nvGrpSpPr>
          <p:grpSpPr>
            <a:xfrm>
              <a:off x="-2094652" y="3514549"/>
              <a:ext cx="71584" cy="64857"/>
              <a:chOff x="4293400" y="2574725"/>
              <a:chExt cx="84425" cy="80100"/>
            </a:xfrm>
          </p:grpSpPr>
          <p:sp>
            <p:nvSpPr>
              <p:cNvPr id="860" name="Google Shape;860;p27"/>
              <p:cNvSpPr/>
              <p:nvPr/>
            </p:nvSpPr>
            <p:spPr>
              <a:xfrm>
                <a:off x="4293400" y="2574725"/>
                <a:ext cx="57150" cy="45250"/>
              </a:xfrm>
              <a:custGeom>
                <a:avLst/>
                <a:gdLst/>
                <a:ahLst/>
                <a:cxnLst/>
                <a:rect l="l" t="t" r="r" b="b"/>
                <a:pathLst>
                  <a:path w="2286" h="1810" extrusionOk="0">
                    <a:moveTo>
                      <a:pt x="2286" y="905"/>
                    </a:moveTo>
                    <a:lnTo>
                      <a:pt x="1857" y="476"/>
                    </a:lnTo>
                    <a:lnTo>
                      <a:pt x="0" y="0"/>
                    </a:lnTo>
                    <a:lnTo>
                      <a:pt x="95" y="834"/>
                    </a:lnTo>
                    <a:lnTo>
                      <a:pt x="952" y="1476"/>
                    </a:lnTo>
                    <a:lnTo>
                      <a:pt x="1952" y="1810"/>
                    </a:lnTo>
                    <a:close/>
                  </a:path>
                </a:pathLst>
              </a:custGeom>
              <a:solidFill>
                <a:schemeClr val="accent1"/>
              </a:solidFill>
              <a:ln>
                <a:noFill/>
              </a:ln>
            </p:spPr>
          </p:sp>
          <p:sp>
            <p:nvSpPr>
              <p:cNvPr id="861" name="Google Shape;861;p27"/>
              <p:cNvSpPr/>
              <p:nvPr/>
            </p:nvSpPr>
            <p:spPr>
              <a:xfrm>
                <a:off x="4299350" y="2589925"/>
                <a:ext cx="78475" cy="64900"/>
              </a:xfrm>
              <a:custGeom>
                <a:avLst/>
                <a:gdLst/>
                <a:ahLst/>
                <a:cxnLst/>
                <a:rect l="l" t="t" r="r" b="b"/>
                <a:pathLst>
                  <a:path w="3139" h="2596" extrusionOk="0">
                    <a:moveTo>
                      <a:pt x="2009" y="1"/>
                    </a:moveTo>
                    <a:lnTo>
                      <a:pt x="1820" y="252"/>
                    </a:lnTo>
                    <a:lnTo>
                      <a:pt x="1632" y="314"/>
                    </a:lnTo>
                    <a:lnTo>
                      <a:pt x="1590" y="419"/>
                    </a:lnTo>
                    <a:lnTo>
                      <a:pt x="1318" y="398"/>
                    </a:lnTo>
                    <a:lnTo>
                      <a:pt x="1255" y="273"/>
                    </a:lnTo>
                    <a:lnTo>
                      <a:pt x="983" y="63"/>
                    </a:lnTo>
                    <a:lnTo>
                      <a:pt x="837" y="42"/>
                    </a:lnTo>
                    <a:lnTo>
                      <a:pt x="795" y="63"/>
                    </a:lnTo>
                    <a:lnTo>
                      <a:pt x="753" y="252"/>
                    </a:lnTo>
                    <a:lnTo>
                      <a:pt x="900" y="314"/>
                    </a:lnTo>
                    <a:lnTo>
                      <a:pt x="983" y="461"/>
                    </a:lnTo>
                    <a:lnTo>
                      <a:pt x="963" y="670"/>
                    </a:lnTo>
                    <a:lnTo>
                      <a:pt x="753" y="566"/>
                    </a:lnTo>
                    <a:lnTo>
                      <a:pt x="544" y="524"/>
                    </a:lnTo>
                    <a:lnTo>
                      <a:pt x="209" y="356"/>
                    </a:lnTo>
                    <a:lnTo>
                      <a:pt x="0" y="419"/>
                    </a:lnTo>
                    <a:lnTo>
                      <a:pt x="0" y="524"/>
                    </a:lnTo>
                    <a:lnTo>
                      <a:pt x="105" y="628"/>
                    </a:lnTo>
                    <a:lnTo>
                      <a:pt x="314" y="670"/>
                    </a:lnTo>
                    <a:lnTo>
                      <a:pt x="419" y="796"/>
                    </a:lnTo>
                    <a:lnTo>
                      <a:pt x="377" y="921"/>
                    </a:lnTo>
                    <a:lnTo>
                      <a:pt x="377" y="1026"/>
                    </a:lnTo>
                    <a:lnTo>
                      <a:pt x="628" y="1214"/>
                    </a:lnTo>
                    <a:lnTo>
                      <a:pt x="628" y="1340"/>
                    </a:lnTo>
                    <a:lnTo>
                      <a:pt x="544" y="1423"/>
                    </a:lnTo>
                    <a:lnTo>
                      <a:pt x="628" y="1612"/>
                    </a:lnTo>
                    <a:lnTo>
                      <a:pt x="879" y="1737"/>
                    </a:lnTo>
                    <a:lnTo>
                      <a:pt x="1067" y="1737"/>
                    </a:lnTo>
                    <a:lnTo>
                      <a:pt x="1193" y="1863"/>
                    </a:lnTo>
                    <a:lnTo>
                      <a:pt x="1046" y="1884"/>
                    </a:lnTo>
                    <a:lnTo>
                      <a:pt x="1109" y="2051"/>
                    </a:lnTo>
                    <a:lnTo>
                      <a:pt x="1088" y="2093"/>
                    </a:lnTo>
                    <a:lnTo>
                      <a:pt x="1088" y="2239"/>
                    </a:lnTo>
                    <a:lnTo>
                      <a:pt x="1172" y="2260"/>
                    </a:lnTo>
                    <a:lnTo>
                      <a:pt x="1276" y="2198"/>
                    </a:lnTo>
                    <a:lnTo>
                      <a:pt x="1276" y="2156"/>
                    </a:lnTo>
                    <a:lnTo>
                      <a:pt x="1318" y="2093"/>
                    </a:lnTo>
                    <a:lnTo>
                      <a:pt x="1381" y="2072"/>
                    </a:lnTo>
                    <a:lnTo>
                      <a:pt x="1486" y="1946"/>
                    </a:lnTo>
                    <a:lnTo>
                      <a:pt x="1569" y="1926"/>
                    </a:lnTo>
                    <a:lnTo>
                      <a:pt x="1611" y="1821"/>
                    </a:lnTo>
                    <a:lnTo>
                      <a:pt x="1695" y="1821"/>
                    </a:lnTo>
                    <a:lnTo>
                      <a:pt x="1820" y="1737"/>
                    </a:lnTo>
                    <a:lnTo>
                      <a:pt x="1883" y="1737"/>
                    </a:lnTo>
                    <a:lnTo>
                      <a:pt x="1883" y="1758"/>
                    </a:lnTo>
                    <a:lnTo>
                      <a:pt x="1925" y="1758"/>
                    </a:lnTo>
                    <a:lnTo>
                      <a:pt x="1988" y="1863"/>
                    </a:lnTo>
                    <a:lnTo>
                      <a:pt x="2051" y="1946"/>
                    </a:lnTo>
                    <a:lnTo>
                      <a:pt x="2009" y="1988"/>
                    </a:lnTo>
                    <a:lnTo>
                      <a:pt x="2030" y="2051"/>
                    </a:lnTo>
                    <a:lnTo>
                      <a:pt x="2155" y="2135"/>
                    </a:lnTo>
                    <a:lnTo>
                      <a:pt x="1988" y="2260"/>
                    </a:lnTo>
                    <a:lnTo>
                      <a:pt x="2155" y="2470"/>
                    </a:lnTo>
                    <a:lnTo>
                      <a:pt x="2260" y="2511"/>
                    </a:lnTo>
                    <a:lnTo>
                      <a:pt x="2302" y="2574"/>
                    </a:lnTo>
                    <a:lnTo>
                      <a:pt x="2406" y="2595"/>
                    </a:lnTo>
                    <a:lnTo>
                      <a:pt x="2448" y="2574"/>
                    </a:lnTo>
                    <a:lnTo>
                      <a:pt x="2448" y="2365"/>
                    </a:lnTo>
                    <a:lnTo>
                      <a:pt x="2427" y="2302"/>
                    </a:lnTo>
                    <a:lnTo>
                      <a:pt x="2427" y="2198"/>
                    </a:lnTo>
                    <a:lnTo>
                      <a:pt x="2406" y="2072"/>
                    </a:lnTo>
                    <a:lnTo>
                      <a:pt x="2427" y="1967"/>
                    </a:lnTo>
                    <a:lnTo>
                      <a:pt x="2469" y="1946"/>
                    </a:lnTo>
                    <a:lnTo>
                      <a:pt x="2553" y="2030"/>
                    </a:lnTo>
                    <a:lnTo>
                      <a:pt x="2511" y="2135"/>
                    </a:lnTo>
                    <a:lnTo>
                      <a:pt x="2553" y="2198"/>
                    </a:lnTo>
                    <a:lnTo>
                      <a:pt x="2574" y="2135"/>
                    </a:lnTo>
                    <a:lnTo>
                      <a:pt x="2574" y="1946"/>
                    </a:lnTo>
                    <a:lnTo>
                      <a:pt x="2636" y="1884"/>
                    </a:lnTo>
                    <a:lnTo>
                      <a:pt x="2636" y="1779"/>
                    </a:lnTo>
                    <a:lnTo>
                      <a:pt x="2574" y="1737"/>
                    </a:lnTo>
                    <a:lnTo>
                      <a:pt x="2616" y="1633"/>
                    </a:lnTo>
                    <a:lnTo>
                      <a:pt x="2657" y="1549"/>
                    </a:lnTo>
                    <a:lnTo>
                      <a:pt x="2636" y="1444"/>
                    </a:lnTo>
                    <a:lnTo>
                      <a:pt x="2636" y="1298"/>
                    </a:lnTo>
                    <a:lnTo>
                      <a:pt x="2783" y="1151"/>
                    </a:lnTo>
                    <a:lnTo>
                      <a:pt x="2950" y="1130"/>
                    </a:lnTo>
                    <a:lnTo>
                      <a:pt x="3034" y="1089"/>
                    </a:lnTo>
                    <a:lnTo>
                      <a:pt x="3139" y="1089"/>
                    </a:lnTo>
                    <a:lnTo>
                      <a:pt x="3034" y="984"/>
                    </a:lnTo>
                    <a:lnTo>
                      <a:pt x="2888" y="900"/>
                    </a:lnTo>
                    <a:lnTo>
                      <a:pt x="2741" y="921"/>
                    </a:lnTo>
                    <a:lnTo>
                      <a:pt x="2616" y="817"/>
                    </a:lnTo>
                    <a:lnTo>
                      <a:pt x="2574" y="712"/>
                    </a:lnTo>
                    <a:lnTo>
                      <a:pt x="2406" y="586"/>
                    </a:lnTo>
                    <a:lnTo>
                      <a:pt x="2323" y="419"/>
                    </a:lnTo>
                    <a:lnTo>
                      <a:pt x="2323" y="314"/>
                    </a:lnTo>
                    <a:lnTo>
                      <a:pt x="2134" y="84"/>
                    </a:lnTo>
                    <a:lnTo>
                      <a:pt x="200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62" name="Google Shape;862;p27"/>
            <p:cNvSpPr/>
            <p:nvPr/>
          </p:nvSpPr>
          <p:spPr>
            <a:xfrm>
              <a:off x="-2192562" y="3399979"/>
              <a:ext cx="51086" cy="52772"/>
            </a:xfrm>
            <a:custGeom>
              <a:avLst/>
              <a:gdLst/>
              <a:ahLst/>
              <a:cxnLst/>
              <a:rect l="l" t="t" r="r" b="b"/>
              <a:pathLst>
                <a:path w="2410" h="2607" extrusionOk="0">
                  <a:moveTo>
                    <a:pt x="639" y="2410"/>
                  </a:moveTo>
                  <a:lnTo>
                    <a:pt x="1180" y="2607"/>
                  </a:lnTo>
                  <a:lnTo>
                    <a:pt x="2410" y="2017"/>
                  </a:lnTo>
                  <a:lnTo>
                    <a:pt x="2262" y="0"/>
                  </a:lnTo>
                  <a:lnTo>
                    <a:pt x="541" y="0"/>
                  </a:lnTo>
                  <a:lnTo>
                    <a:pt x="0" y="1771"/>
                  </a:lnTo>
                  <a:close/>
                </a:path>
              </a:pathLst>
            </a:custGeom>
            <a:solidFill>
              <a:schemeClr val="accent1"/>
            </a:solidFill>
            <a:ln>
              <a:noFill/>
            </a:ln>
          </p:spPr>
        </p:sp>
        <p:grpSp>
          <p:nvGrpSpPr>
            <p:cNvPr id="863" name="Google Shape;863;p27"/>
            <p:cNvGrpSpPr/>
            <p:nvPr/>
          </p:nvGrpSpPr>
          <p:grpSpPr>
            <a:xfrm>
              <a:off x="-2376812" y="3525156"/>
              <a:ext cx="79745" cy="84310"/>
              <a:chOff x="3960625" y="2587825"/>
              <a:chExt cx="94050" cy="104125"/>
            </a:xfrm>
          </p:grpSpPr>
          <p:sp>
            <p:nvSpPr>
              <p:cNvPr id="864" name="Google Shape;864;p27"/>
              <p:cNvSpPr/>
              <p:nvPr/>
            </p:nvSpPr>
            <p:spPr>
              <a:xfrm>
                <a:off x="3960625" y="2587825"/>
                <a:ext cx="94050" cy="51200"/>
              </a:xfrm>
              <a:custGeom>
                <a:avLst/>
                <a:gdLst/>
                <a:ahLst/>
                <a:cxnLst/>
                <a:rect l="l" t="t" r="r" b="b"/>
                <a:pathLst>
                  <a:path w="3762" h="2048" extrusionOk="0">
                    <a:moveTo>
                      <a:pt x="190" y="2048"/>
                    </a:moveTo>
                    <a:lnTo>
                      <a:pt x="0" y="1762"/>
                    </a:lnTo>
                    <a:lnTo>
                      <a:pt x="309" y="1048"/>
                    </a:lnTo>
                    <a:lnTo>
                      <a:pt x="3762" y="0"/>
                    </a:lnTo>
                    <a:lnTo>
                      <a:pt x="3714" y="1072"/>
                    </a:lnTo>
                    <a:lnTo>
                      <a:pt x="2929" y="1143"/>
                    </a:lnTo>
                    <a:lnTo>
                      <a:pt x="2167" y="1000"/>
                    </a:lnTo>
                    <a:close/>
                  </a:path>
                </a:pathLst>
              </a:custGeom>
              <a:solidFill>
                <a:schemeClr val="accent1"/>
              </a:solidFill>
              <a:ln>
                <a:noFill/>
              </a:ln>
            </p:spPr>
          </p:sp>
          <p:sp>
            <p:nvSpPr>
              <p:cNvPr id="865" name="Google Shape;865;p27"/>
              <p:cNvSpPr/>
              <p:nvPr/>
            </p:nvSpPr>
            <p:spPr>
              <a:xfrm>
                <a:off x="3963000" y="2596725"/>
                <a:ext cx="86850" cy="95225"/>
              </a:xfrm>
              <a:custGeom>
                <a:avLst/>
                <a:gdLst/>
                <a:ahLst/>
                <a:cxnLst/>
                <a:rect l="l" t="t" r="r" b="b"/>
                <a:pathLst>
                  <a:path w="3474" h="3809" extrusionOk="0">
                    <a:moveTo>
                      <a:pt x="1549" y="2009"/>
                    </a:moveTo>
                    <a:lnTo>
                      <a:pt x="1632" y="2030"/>
                    </a:lnTo>
                    <a:lnTo>
                      <a:pt x="1695" y="2093"/>
                    </a:lnTo>
                    <a:lnTo>
                      <a:pt x="1674" y="2135"/>
                    </a:lnTo>
                    <a:lnTo>
                      <a:pt x="1674" y="2189"/>
                    </a:lnTo>
                    <a:lnTo>
                      <a:pt x="1674" y="2189"/>
                    </a:lnTo>
                    <a:cubicBezTo>
                      <a:pt x="1645" y="2167"/>
                      <a:pt x="1613" y="2146"/>
                      <a:pt x="1569" y="2135"/>
                    </a:cubicBezTo>
                    <a:cubicBezTo>
                      <a:pt x="1549" y="2114"/>
                      <a:pt x="1528" y="2114"/>
                      <a:pt x="1486" y="2114"/>
                    </a:cubicBezTo>
                    <a:lnTo>
                      <a:pt x="1549" y="2072"/>
                    </a:lnTo>
                    <a:lnTo>
                      <a:pt x="1549" y="2009"/>
                    </a:lnTo>
                    <a:close/>
                    <a:moveTo>
                      <a:pt x="3327" y="1"/>
                    </a:moveTo>
                    <a:lnTo>
                      <a:pt x="3201" y="105"/>
                    </a:lnTo>
                    <a:lnTo>
                      <a:pt x="3201" y="231"/>
                    </a:lnTo>
                    <a:lnTo>
                      <a:pt x="3243" y="335"/>
                    </a:lnTo>
                    <a:lnTo>
                      <a:pt x="3160" y="377"/>
                    </a:lnTo>
                    <a:lnTo>
                      <a:pt x="2929" y="356"/>
                    </a:lnTo>
                    <a:lnTo>
                      <a:pt x="2825" y="419"/>
                    </a:lnTo>
                    <a:lnTo>
                      <a:pt x="2720" y="356"/>
                    </a:lnTo>
                    <a:lnTo>
                      <a:pt x="2616" y="356"/>
                    </a:lnTo>
                    <a:lnTo>
                      <a:pt x="2532" y="419"/>
                    </a:lnTo>
                    <a:lnTo>
                      <a:pt x="2427" y="419"/>
                    </a:lnTo>
                    <a:lnTo>
                      <a:pt x="2406" y="314"/>
                    </a:lnTo>
                    <a:lnTo>
                      <a:pt x="2260" y="314"/>
                    </a:lnTo>
                    <a:lnTo>
                      <a:pt x="2113" y="273"/>
                    </a:lnTo>
                    <a:lnTo>
                      <a:pt x="2009" y="377"/>
                    </a:lnTo>
                    <a:lnTo>
                      <a:pt x="1862" y="419"/>
                    </a:lnTo>
                    <a:lnTo>
                      <a:pt x="1674" y="419"/>
                    </a:lnTo>
                    <a:lnTo>
                      <a:pt x="1632" y="377"/>
                    </a:lnTo>
                    <a:lnTo>
                      <a:pt x="1549" y="440"/>
                    </a:lnTo>
                    <a:lnTo>
                      <a:pt x="1444" y="440"/>
                    </a:lnTo>
                    <a:lnTo>
                      <a:pt x="1318" y="524"/>
                    </a:lnTo>
                    <a:lnTo>
                      <a:pt x="1025" y="524"/>
                    </a:lnTo>
                    <a:lnTo>
                      <a:pt x="900" y="586"/>
                    </a:lnTo>
                    <a:lnTo>
                      <a:pt x="900" y="649"/>
                    </a:lnTo>
                    <a:lnTo>
                      <a:pt x="732" y="691"/>
                    </a:lnTo>
                    <a:lnTo>
                      <a:pt x="502" y="838"/>
                    </a:lnTo>
                    <a:lnTo>
                      <a:pt x="481" y="984"/>
                    </a:lnTo>
                    <a:lnTo>
                      <a:pt x="398" y="1151"/>
                    </a:lnTo>
                    <a:lnTo>
                      <a:pt x="168" y="1214"/>
                    </a:lnTo>
                    <a:lnTo>
                      <a:pt x="168" y="1361"/>
                    </a:lnTo>
                    <a:lnTo>
                      <a:pt x="84" y="1507"/>
                    </a:lnTo>
                    <a:lnTo>
                      <a:pt x="0" y="1570"/>
                    </a:lnTo>
                    <a:lnTo>
                      <a:pt x="0" y="1716"/>
                    </a:lnTo>
                    <a:lnTo>
                      <a:pt x="209" y="1884"/>
                    </a:lnTo>
                    <a:lnTo>
                      <a:pt x="335" y="2072"/>
                    </a:lnTo>
                    <a:lnTo>
                      <a:pt x="398" y="2093"/>
                    </a:lnTo>
                    <a:lnTo>
                      <a:pt x="398" y="2135"/>
                    </a:lnTo>
                    <a:lnTo>
                      <a:pt x="544" y="2365"/>
                    </a:lnTo>
                    <a:lnTo>
                      <a:pt x="586" y="2532"/>
                    </a:lnTo>
                    <a:lnTo>
                      <a:pt x="649" y="2553"/>
                    </a:lnTo>
                    <a:lnTo>
                      <a:pt x="753" y="2449"/>
                    </a:lnTo>
                    <a:lnTo>
                      <a:pt x="837" y="2553"/>
                    </a:lnTo>
                    <a:lnTo>
                      <a:pt x="963" y="2595"/>
                    </a:lnTo>
                    <a:lnTo>
                      <a:pt x="1025" y="2511"/>
                    </a:lnTo>
                    <a:lnTo>
                      <a:pt x="1130" y="2511"/>
                    </a:lnTo>
                    <a:lnTo>
                      <a:pt x="1277" y="2595"/>
                    </a:lnTo>
                    <a:lnTo>
                      <a:pt x="1360" y="2532"/>
                    </a:lnTo>
                    <a:lnTo>
                      <a:pt x="1381" y="2616"/>
                    </a:lnTo>
                    <a:lnTo>
                      <a:pt x="1465" y="2616"/>
                    </a:lnTo>
                    <a:lnTo>
                      <a:pt x="1528" y="2658"/>
                    </a:lnTo>
                    <a:lnTo>
                      <a:pt x="1653" y="2700"/>
                    </a:lnTo>
                    <a:lnTo>
                      <a:pt x="1569" y="2742"/>
                    </a:lnTo>
                    <a:lnTo>
                      <a:pt x="1486" y="2825"/>
                    </a:lnTo>
                    <a:lnTo>
                      <a:pt x="1423" y="2762"/>
                    </a:lnTo>
                    <a:lnTo>
                      <a:pt x="1318" y="2742"/>
                    </a:lnTo>
                    <a:lnTo>
                      <a:pt x="1067" y="2595"/>
                    </a:lnTo>
                    <a:lnTo>
                      <a:pt x="963" y="2616"/>
                    </a:lnTo>
                    <a:lnTo>
                      <a:pt x="858" y="2658"/>
                    </a:lnTo>
                    <a:lnTo>
                      <a:pt x="753" y="2616"/>
                    </a:lnTo>
                    <a:lnTo>
                      <a:pt x="691" y="2721"/>
                    </a:lnTo>
                    <a:lnTo>
                      <a:pt x="628" y="2742"/>
                    </a:lnTo>
                    <a:lnTo>
                      <a:pt x="607" y="2846"/>
                    </a:lnTo>
                    <a:lnTo>
                      <a:pt x="732" y="2972"/>
                    </a:lnTo>
                    <a:lnTo>
                      <a:pt x="858" y="3035"/>
                    </a:lnTo>
                    <a:lnTo>
                      <a:pt x="1004" y="3139"/>
                    </a:lnTo>
                    <a:lnTo>
                      <a:pt x="1004" y="3223"/>
                    </a:lnTo>
                    <a:lnTo>
                      <a:pt x="942" y="3265"/>
                    </a:lnTo>
                    <a:lnTo>
                      <a:pt x="942" y="3369"/>
                    </a:lnTo>
                    <a:lnTo>
                      <a:pt x="1046" y="3495"/>
                    </a:lnTo>
                    <a:lnTo>
                      <a:pt x="1130" y="3579"/>
                    </a:lnTo>
                    <a:lnTo>
                      <a:pt x="1151" y="3495"/>
                    </a:lnTo>
                    <a:lnTo>
                      <a:pt x="1130" y="3453"/>
                    </a:lnTo>
                    <a:lnTo>
                      <a:pt x="1172" y="3348"/>
                    </a:lnTo>
                    <a:lnTo>
                      <a:pt x="1214" y="3474"/>
                    </a:lnTo>
                    <a:lnTo>
                      <a:pt x="1360" y="3537"/>
                    </a:lnTo>
                    <a:lnTo>
                      <a:pt x="1381" y="3599"/>
                    </a:lnTo>
                    <a:lnTo>
                      <a:pt x="1360" y="3704"/>
                    </a:lnTo>
                    <a:lnTo>
                      <a:pt x="1423" y="3788"/>
                    </a:lnTo>
                    <a:lnTo>
                      <a:pt x="1423" y="3746"/>
                    </a:lnTo>
                    <a:lnTo>
                      <a:pt x="1465" y="3599"/>
                    </a:lnTo>
                    <a:lnTo>
                      <a:pt x="1569" y="3599"/>
                    </a:lnTo>
                    <a:lnTo>
                      <a:pt x="1632" y="3704"/>
                    </a:lnTo>
                    <a:lnTo>
                      <a:pt x="1800" y="3809"/>
                    </a:lnTo>
                    <a:lnTo>
                      <a:pt x="1800" y="3809"/>
                    </a:lnTo>
                    <a:lnTo>
                      <a:pt x="1737" y="3704"/>
                    </a:lnTo>
                    <a:lnTo>
                      <a:pt x="1758" y="3641"/>
                    </a:lnTo>
                    <a:lnTo>
                      <a:pt x="1695" y="3537"/>
                    </a:lnTo>
                    <a:lnTo>
                      <a:pt x="1632" y="3348"/>
                    </a:lnTo>
                    <a:lnTo>
                      <a:pt x="1549" y="3244"/>
                    </a:lnTo>
                    <a:lnTo>
                      <a:pt x="1549" y="3181"/>
                    </a:lnTo>
                    <a:lnTo>
                      <a:pt x="1632" y="3181"/>
                    </a:lnTo>
                    <a:lnTo>
                      <a:pt x="1758" y="3265"/>
                    </a:lnTo>
                    <a:lnTo>
                      <a:pt x="1737" y="3327"/>
                    </a:lnTo>
                    <a:lnTo>
                      <a:pt x="1758" y="3369"/>
                    </a:lnTo>
                    <a:lnTo>
                      <a:pt x="1841" y="3286"/>
                    </a:lnTo>
                    <a:lnTo>
                      <a:pt x="1967" y="3348"/>
                    </a:lnTo>
                    <a:lnTo>
                      <a:pt x="1967" y="3286"/>
                    </a:lnTo>
                    <a:lnTo>
                      <a:pt x="1904" y="3244"/>
                    </a:lnTo>
                    <a:lnTo>
                      <a:pt x="1904" y="3181"/>
                    </a:lnTo>
                    <a:lnTo>
                      <a:pt x="1862" y="3181"/>
                    </a:lnTo>
                    <a:lnTo>
                      <a:pt x="1758" y="3139"/>
                    </a:lnTo>
                    <a:lnTo>
                      <a:pt x="1758" y="3076"/>
                    </a:lnTo>
                    <a:lnTo>
                      <a:pt x="1653" y="3014"/>
                    </a:lnTo>
                    <a:lnTo>
                      <a:pt x="1758" y="2951"/>
                    </a:lnTo>
                    <a:lnTo>
                      <a:pt x="1862" y="2951"/>
                    </a:lnTo>
                    <a:lnTo>
                      <a:pt x="1904" y="2909"/>
                    </a:lnTo>
                    <a:lnTo>
                      <a:pt x="2072" y="3014"/>
                    </a:lnTo>
                    <a:lnTo>
                      <a:pt x="2093" y="3055"/>
                    </a:lnTo>
                    <a:lnTo>
                      <a:pt x="2197" y="3076"/>
                    </a:lnTo>
                    <a:lnTo>
                      <a:pt x="2218" y="3035"/>
                    </a:lnTo>
                    <a:lnTo>
                      <a:pt x="2113" y="2909"/>
                    </a:lnTo>
                    <a:lnTo>
                      <a:pt x="2155" y="2762"/>
                    </a:lnTo>
                    <a:lnTo>
                      <a:pt x="2093" y="2700"/>
                    </a:lnTo>
                    <a:lnTo>
                      <a:pt x="1841" y="2532"/>
                    </a:lnTo>
                    <a:lnTo>
                      <a:pt x="1758" y="2511"/>
                    </a:lnTo>
                    <a:lnTo>
                      <a:pt x="1737" y="2490"/>
                    </a:lnTo>
                    <a:cubicBezTo>
                      <a:pt x="1758" y="2490"/>
                      <a:pt x="1779" y="2449"/>
                      <a:pt x="1800" y="2407"/>
                    </a:cubicBezTo>
                    <a:lnTo>
                      <a:pt x="1862" y="2449"/>
                    </a:lnTo>
                    <a:lnTo>
                      <a:pt x="1946" y="2490"/>
                    </a:lnTo>
                    <a:lnTo>
                      <a:pt x="1988" y="2553"/>
                    </a:lnTo>
                    <a:lnTo>
                      <a:pt x="2093" y="2616"/>
                    </a:lnTo>
                    <a:lnTo>
                      <a:pt x="2176" y="2616"/>
                    </a:lnTo>
                    <a:lnTo>
                      <a:pt x="2197" y="2658"/>
                    </a:lnTo>
                    <a:lnTo>
                      <a:pt x="2281" y="2762"/>
                    </a:lnTo>
                    <a:lnTo>
                      <a:pt x="2323" y="2825"/>
                    </a:lnTo>
                    <a:lnTo>
                      <a:pt x="2323" y="2867"/>
                    </a:lnTo>
                    <a:lnTo>
                      <a:pt x="2365" y="2930"/>
                    </a:lnTo>
                    <a:lnTo>
                      <a:pt x="2427" y="2972"/>
                    </a:lnTo>
                    <a:lnTo>
                      <a:pt x="2490" y="2951"/>
                    </a:lnTo>
                    <a:lnTo>
                      <a:pt x="2532" y="2972"/>
                    </a:lnTo>
                    <a:lnTo>
                      <a:pt x="2595" y="2867"/>
                    </a:lnTo>
                    <a:lnTo>
                      <a:pt x="2490" y="2867"/>
                    </a:lnTo>
                    <a:lnTo>
                      <a:pt x="2469" y="2888"/>
                    </a:lnTo>
                    <a:lnTo>
                      <a:pt x="2385" y="2825"/>
                    </a:lnTo>
                    <a:lnTo>
                      <a:pt x="2385" y="2742"/>
                    </a:lnTo>
                    <a:lnTo>
                      <a:pt x="2365" y="2679"/>
                    </a:lnTo>
                    <a:lnTo>
                      <a:pt x="2365" y="2637"/>
                    </a:lnTo>
                    <a:lnTo>
                      <a:pt x="2302" y="2553"/>
                    </a:lnTo>
                    <a:lnTo>
                      <a:pt x="2176" y="2428"/>
                    </a:lnTo>
                    <a:lnTo>
                      <a:pt x="2176" y="2449"/>
                    </a:lnTo>
                    <a:lnTo>
                      <a:pt x="2093" y="2449"/>
                    </a:lnTo>
                    <a:lnTo>
                      <a:pt x="2093" y="2428"/>
                    </a:lnTo>
                    <a:lnTo>
                      <a:pt x="1988" y="2365"/>
                    </a:lnTo>
                    <a:lnTo>
                      <a:pt x="1883" y="2344"/>
                    </a:lnTo>
                    <a:lnTo>
                      <a:pt x="1800" y="2239"/>
                    </a:lnTo>
                    <a:lnTo>
                      <a:pt x="1758" y="2239"/>
                    </a:lnTo>
                    <a:cubicBezTo>
                      <a:pt x="1730" y="2230"/>
                      <a:pt x="1706" y="2212"/>
                      <a:pt x="1680" y="2193"/>
                    </a:cubicBezTo>
                    <a:lnTo>
                      <a:pt x="1680" y="2193"/>
                    </a:lnTo>
                    <a:lnTo>
                      <a:pt x="1737" y="2156"/>
                    </a:lnTo>
                    <a:lnTo>
                      <a:pt x="1758" y="2030"/>
                    </a:lnTo>
                    <a:lnTo>
                      <a:pt x="1674" y="1946"/>
                    </a:lnTo>
                    <a:lnTo>
                      <a:pt x="1486" y="1737"/>
                    </a:lnTo>
                    <a:lnTo>
                      <a:pt x="1423" y="1695"/>
                    </a:lnTo>
                    <a:lnTo>
                      <a:pt x="1381" y="1612"/>
                    </a:lnTo>
                    <a:lnTo>
                      <a:pt x="1256" y="1507"/>
                    </a:lnTo>
                    <a:lnTo>
                      <a:pt x="1318" y="1465"/>
                    </a:lnTo>
                    <a:lnTo>
                      <a:pt x="1277" y="1235"/>
                    </a:lnTo>
                    <a:lnTo>
                      <a:pt x="1360" y="1130"/>
                    </a:lnTo>
                    <a:lnTo>
                      <a:pt x="1486" y="1089"/>
                    </a:lnTo>
                    <a:lnTo>
                      <a:pt x="1528" y="1193"/>
                    </a:lnTo>
                    <a:lnTo>
                      <a:pt x="1465" y="1193"/>
                    </a:lnTo>
                    <a:lnTo>
                      <a:pt x="1465" y="1256"/>
                    </a:lnTo>
                    <a:lnTo>
                      <a:pt x="1653" y="1319"/>
                    </a:lnTo>
                    <a:lnTo>
                      <a:pt x="1674" y="1465"/>
                    </a:lnTo>
                    <a:lnTo>
                      <a:pt x="1779" y="1570"/>
                    </a:lnTo>
                    <a:lnTo>
                      <a:pt x="1904" y="1570"/>
                    </a:lnTo>
                    <a:lnTo>
                      <a:pt x="1841" y="1507"/>
                    </a:lnTo>
                    <a:lnTo>
                      <a:pt x="1779" y="1423"/>
                    </a:lnTo>
                    <a:lnTo>
                      <a:pt x="1800" y="1361"/>
                    </a:lnTo>
                    <a:lnTo>
                      <a:pt x="1946" y="1402"/>
                    </a:lnTo>
                    <a:lnTo>
                      <a:pt x="2009" y="1528"/>
                    </a:lnTo>
                    <a:lnTo>
                      <a:pt x="2093" y="1570"/>
                    </a:lnTo>
                    <a:lnTo>
                      <a:pt x="2155" y="1486"/>
                    </a:lnTo>
                    <a:lnTo>
                      <a:pt x="2072" y="1423"/>
                    </a:lnTo>
                    <a:lnTo>
                      <a:pt x="1988" y="1402"/>
                    </a:lnTo>
                    <a:lnTo>
                      <a:pt x="1988" y="1361"/>
                    </a:lnTo>
                    <a:lnTo>
                      <a:pt x="2197" y="1361"/>
                    </a:lnTo>
                    <a:lnTo>
                      <a:pt x="2281" y="1423"/>
                    </a:lnTo>
                    <a:lnTo>
                      <a:pt x="2302" y="1402"/>
                    </a:lnTo>
                    <a:lnTo>
                      <a:pt x="2176" y="1298"/>
                    </a:lnTo>
                    <a:lnTo>
                      <a:pt x="2051" y="1277"/>
                    </a:lnTo>
                    <a:lnTo>
                      <a:pt x="1946" y="1151"/>
                    </a:lnTo>
                    <a:lnTo>
                      <a:pt x="1988" y="1068"/>
                    </a:lnTo>
                    <a:lnTo>
                      <a:pt x="2093" y="1089"/>
                    </a:lnTo>
                    <a:lnTo>
                      <a:pt x="2176" y="1047"/>
                    </a:lnTo>
                    <a:lnTo>
                      <a:pt x="2218" y="879"/>
                    </a:lnTo>
                    <a:lnTo>
                      <a:pt x="2302" y="858"/>
                    </a:lnTo>
                    <a:lnTo>
                      <a:pt x="2427" y="963"/>
                    </a:lnTo>
                    <a:lnTo>
                      <a:pt x="2532" y="963"/>
                    </a:lnTo>
                    <a:lnTo>
                      <a:pt x="2637" y="858"/>
                    </a:lnTo>
                    <a:lnTo>
                      <a:pt x="2637" y="796"/>
                    </a:lnTo>
                    <a:lnTo>
                      <a:pt x="2699" y="796"/>
                    </a:lnTo>
                    <a:lnTo>
                      <a:pt x="2783" y="879"/>
                    </a:lnTo>
                    <a:lnTo>
                      <a:pt x="3013" y="879"/>
                    </a:lnTo>
                    <a:lnTo>
                      <a:pt x="3201" y="942"/>
                    </a:lnTo>
                    <a:lnTo>
                      <a:pt x="3327" y="900"/>
                    </a:lnTo>
                    <a:lnTo>
                      <a:pt x="3348" y="566"/>
                    </a:lnTo>
                    <a:lnTo>
                      <a:pt x="3327" y="440"/>
                    </a:lnTo>
                    <a:lnTo>
                      <a:pt x="3473" y="335"/>
                    </a:lnTo>
                    <a:lnTo>
                      <a:pt x="3473" y="210"/>
                    </a:lnTo>
                    <a:lnTo>
                      <a:pt x="3369" y="147"/>
                    </a:lnTo>
                    <a:lnTo>
                      <a:pt x="341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6" name="Google Shape;866;p27"/>
            <p:cNvGrpSpPr/>
            <p:nvPr/>
          </p:nvGrpSpPr>
          <p:grpSpPr>
            <a:xfrm>
              <a:off x="-2542386" y="3454773"/>
              <a:ext cx="147195" cy="152163"/>
              <a:chOff x="3765350" y="2500900"/>
              <a:chExt cx="173600" cy="187925"/>
            </a:xfrm>
          </p:grpSpPr>
          <p:sp>
            <p:nvSpPr>
              <p:cNvPr id="867" name="Google Shape;867;p27"/>
              <p:cNvSpPr/>
              <p:nvPr/>
            </p:nvSpPr>
            <p:spPr>
              <a:xfrm>
                <a:off x="3765350" y="2500900"/>
                <a:ext cx="108950" cy="64300"/>
              </a:xfrm>
              <a:custGeom>
                <a:avLst/>
                <a:gdLst/>
                <a:ahLst/>
                <a:cxnLst/>
                <a:rect l="l" t="t" r="r" b="b"/>
                <a:pathLst>
                  <a:path w="4358" h="2572" extrusionOk="0">
                    <a:moveTo>
                      <a:pt x="1286" y="596"/>
                    </a:moveTo>
                    <a:lnTo>
                      <a:pt x="0" y="1072"/>
                    </a:lnTo>
                    <a:lnTo>
                      <a:pt x="429" y="2239"/>
                    </a:lnTo>
                    <a:lnTo>
                      <a:pt x="857" y="2572"/>
                    </a:lnTo>
                    <a:lnTo>
                      <a:pt x="2191" y="1215"/>
                    </a:lnTo>
                    <a:lnTo>
                      <a:pt x="4024" y="1072"/>
                    </a:lnTo>
                    <a:lnTo>
                      <a:pt x="4358" y="429"/>
                    </a:lnTo>
                    <a:lnTo>
                      <a:pt x="3120" y="0"/>
                    </a:lnTo>
                    <a:lnTo>
                      <a:pt x="2477" y="358"/>
                    </a:lnTo>
                    <a:close/>
                  </a:path>
                </a:pathLst>
              </a:custGeom>
              <a:solidFill>
                <a:schemeClr val="accent1"/>
              </a:solidFill>
              <a:ln>
                <a:noFill/>
              </a:ln>
            </p:spPr>
          </p:sp>
          <p:sp>
            <p:nvSpPr>
              <p:cNvPr id="868" name="Google Shape;868;p27"/>
              <p:cNvSpPr/>
              <p:nvPr/>
            </p:nvSpPr>
            <p:spPr>
              <a:xfrm>
                <a:off x="3797175" y="2609800"/>
                <a:ext cx="2625" cy="3700"/>
              </a:xfrm>
              <a:custGeom>
                <a:avLst/>
                <a:gdLst/>
                <a:ahLst/>
                <a:cxnLst/>
                <a:rect l="l" t="t" r="r" b="b"/>
                <a:pathLst>
                  <a:path w="105" h="148" extrusionOk="0">
                    <a:moveTo>
                      <a:pt x="42" y="1"/>
                    </a:moveTo>
                    <a:lnTo>
                      <a:pt x="21" y="43"/>
                    </a:lnTo>
                    <a:lnTo>
                      <a:pt x="0" y="84"/>
                    </a:lnTo>
                    <a:lnTo>
                      <a:pt x="0" y="147"/>
                    </a:lnTo>
                    <a:lnTo>
                      <a:pt x="21" y="147"/>
                    </a:lnTo>
                    <a:lnTo>
                      <a:pt x="42" y="105"/>
                    </a:lnTo>
                    <a:lnTo>
                      <a:pt x="105" y="22"/>
                    </a:lnTo>
                    <a:lnTo>
                      <a:pt x="4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 name="Google Shape;869;p27"/>
              <p:cNvSpPr/>
              <p:nvPr/>
            </p:nvSpPr>
            <p:spPr>
              <a:xfrm>
                <a:off x="3796125" y="2610325"/>
                <a:ext cx="22525" cy="41875"/>
              </a:xfrm>
              <a:custGeom>
                <a:avLst/>
                <a:gdLst/>
                <a:ahLst/>
                <a:cxnLst/>
                <a:rect l="l" t="t" r="r" b="b"/>
                <a:pathLst>
                  <a:path w="901" h="1675" extrusionOk="0">
                    <a:moveTo>
                      <a:pt x="565" y="1"/>
                    </a:moveTo>
                    <a:lnTo>
                      <a:pt x="461" y="22"/>
                    </a:lnTo>
                    <a:lnTo>
                      <a:pt x="252" y="273"/>
                    </a:lnTo>
                    <a:lnTo>
                      <a:pt x="168" y="273"/>
                    </a:lnTo>
                    <a:lnTo>
                      <a:pt x="42" y="189"/>
                    </a:lnTo>
                    <a:lnTo>
                      <a:pt x="42" y="314"/>
                    </a:lnTo>
                    <a:lnTo>
                      <a:pt x="1" y="398"/>
                    </a:lnTo>
                    <a:lnTo>
                      <a:pt x="105" y="503"/>
                    </a:lnTo>
                    <a:lnTo>
                      <a:pt x="105" y="586"/>
                    </a:lnTo>
                    <a:lnTo>
                      <a:pt x="189" y="649"/>
                    </a:lnTo>
                    <a:lnTo>
                      <a:pt x="189" y="796"/>
                    </a:lnTo>
                    <a:lnTo>
                      <a:pt x="105" y="858"/>
                    </a:lnTo>
                    <a:lnTo>
                      <a:pt x="147" y="942"/>
                    </a:lnTo>
                    <a:lnTo>
                      <a:pt x="273" y="942"/>
                    </a:lnTo>
                    <a:lnTo>
                      <a:pt x="273" y="1005"/>
                    </a:lnTo>
                    <a:lnTo>
                      <a:pt x="189" y="1068"/>
                    </a:lnTo>
                    <a:lnTo>
                      <a:pt x="147" y="1277"/>
                    </a:lnTo>
                    <a:lnTo>
                      <a:pt x="189" y="1361"/>
                    </a:lnTo>
                    <a:lnTo>
                      <a:pt x="252" y="1591"/>
                    </a:lnTo>
                    <a:lnTo>
                      <a:pt x="314" y="1674"/>
                    </a:lnTo>
                    <a:lnTo>
                      <a:pt x="377" y="1654"/>
                    </a:lnTo>
                    <a:lnTo>
                      <a:pt x="419" y="1674"/>
                    </a:lnTo>
                    <a:lnTo>
                      <a:pt x="503" y="1654"/>
                    </a:lnTo>
                    <a:lnTo>
                      <a:pt x="524" y="1528"/>
                    </a:lnTo>
                    <a:lnTo>
                      <a:pt x="565" y="1444"/>
                    </a:lnTo>
                    <a:lnTo>
                      <a:pt x="670" y="1444"/>
                    </a:lnTo>
                    <a:lnTo>
                      <a:pt x="733" y="1528"/>
                    </a:lnTo>
                    <a:lnTo>
                      <a:pt x="796" y="1528"/>
                    </a:lnTo>
                    <a:lnTo>
                      <a:pt x="837" y="1444"/>
                    </a:lnTo>
                    <a:lnTo>
                      <a:pt x="837" y="1214"/>
                    </a:lnTo>
                    <a:lnTo>
                      <a:pt x="879" y="1151"/>
                    </a:lnTo>
                    <a:lnTo>
                      <a:pt x="837" y="921"/>
                    </a:lnTo>
                    <a:lnTo>
                      <a:pt x="900" y="712"/>
                    </a:lnTo>
                    <a:lnTo>
                      <a:pt x="733" y="586"/>
                    </a:lnTo>
                    <a:lnTo>
                      <a:pt x="879" y="503"/>
                    </a:lnTo>
                    <a:lnTo>
                      <a:pt x="879" y="419"/>
                    </a:lnTo>
                    <a:lnTo>
                      <a:pt x="837" y="294"/>
                    </a:lnTo>
                    <a:lnTo>
                      <a:pt x="775" y="189"/>
                    </a:lnTo>
                    <a:lnTo>
                      <a:pt x="691" y="63"/>
                    </a:lnTo>
                    <a:lnTo>
                      <a:pt x="670" y="84"/>
                    </a:lnTo>
                    <a:lnTo>
                      <a:pt x="565"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 name="Google Shape;870;p27"/>
              <p:cNvSpPr/>
              <p:nvPr/>
            </p:nvSpPr>
            <p:spPr>
              <a:xfrm>
                <a:off x="3821225" y="2579475"/>
                <a:ext cx="6300" cy="4200"/>
              </a:xfrm>
              <a:custGeom>
                <a:avLst/>
                <a:gdLst/>
                <a:ahLst/>
                <a:cxnLst/>
                <a:rect l="l" t="t" r="r" b="b"/>
                <a:pathLst>
                  <a:path w="252" h="168" extrusionOk="0">
                    <a:moveTo>
                      <a:pt x="189" y="0"/>
                    </a:moveTo>
                    <a:lnTo>
                      <a:pt x="147" y="42"/>
                    </a:lnTo>
                    <a:lnTo>
                      <a:pt x="43" y="84"/>
                    </a:lnTo>
                    <a:lnTo>
                      <a:pt x="1" y="147"/>
                    </a:lnTo>
                    <a:lnTo>
                      <a:pt x="43" y="167"/>
                    </a:lnTo>
                    <a:lnTo>
                      <a:pt x="189" y="147"/>
                    </a:lnTo>
                    <a:lnTo>
                      <a:pt x="252" y="147"/>
                    </a:lnTo>
                    <a:lnTo>
                      <a:pt x="252" y="63"/>
                    </a:lnTo>
                    <a:lnTo>
                      <a:pt x="189"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 name="Google Shape;871;p27"/>
              <p:cNvSpPr/>
              <p:nvPr/>
            </p:nvSpPr>
            <p:spPr>
              <a:xfrm>
                <a:off x="3833800" y="2589400"/>
                <a:ext cx="1575" cy="1600"/>
              </a:xfrm>
              <a:custGeom>
                <a:avLst/>
                <a:gdLst/>
                <a:ahLst/>
                <a:cxnLst/>
                <a:rect l="l" t="t" r="r" b="b"/>
                <a:pathLst>
                  <a:path w="63" h="64" extrusionOk="0">
                    <a:moveTo>
                      <a:pt x="42" y="1"/>
                    </a:moveTo>
                    <a:lnTo>
                      <a:pt x="0" y="22"/>
                    </a:lnTo>
                    <a:lnTo>
                      <a:pt x="63" y="63"/>
                    </a:lnTo>
                    <a:lnTo>
                      <a:pt x="4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 name="Google Shape;872;p27"/>
              <p:cNvSpPr/>
              <p:nvPr/>
            </p:nvSpPr>
            <p:spPr>
              <a:xfrm>
                <a:off x="3774675" y="2506225"/>
                <a:ext cx="164275" cy="182600"/>
              </a:xfrm>
              <a:custGeom>
                <a:avLst/>
                <a:gdLst/>
                <a:ahLst/>
                <a:cxnLst/>
                <a:rect l="l" t="t" r="r" b="b"/>
                <a:pathLst>
                  <a:path w="6571" h="7304" extrusionOk="0">
                    <a:moveTo>
                      <a:pt x="2595" y="1"/>
                    </a:moveTo>
                    <a:lnTo>
                      <a:pt x="2302" y="189"/>
                    </a:lnTo>
                    <a:lnTo>
                      <a:pt x="2114" y="105"/>
                    </a:lnTo>
                    <a:lnTo>
                      <a:pt x="2009" y="252"/>
                    </a:lnTo>
                    <a:lnTo>
                      <a:pt x="2072" y="419"/>
                    </a:lnTo>
                    <a:lnTo>
                      <a:pt x="1842" y="482"/>
                    </a:lnTo>
                    <a:lnTo>
                      <a:pt x="1800" y="691"/>
                    </a:lnTo>
                    <a:lnTo>
                      <a:pt x="1695" y="608"/>
                    </a:lnTo>
                    <a:lnTo>
                      <a:pt x="1591" y="608"/>
                    </a:lnTo>
                    <a:lnTo>
                      <a:pt x="1340" y="524"/>
                    </a:lnTo>
                    <a:lnTo>
                      <a:pt x="1340" y="691"/>
                    </a:lnTo>
                    <a:lnTo>
                      <a:pt x="1235" y="901"/>
                    </a:lnTo>
                    <a:lnTo>
                      <a:pt x="1172" y="796"/>
                    </a:lnTo>
                    <a:lnTo>
                      <a:pt x="1005" y="712"/>
                    </a:lnTo>
                    <a:lnTo>
                      <a:pt x="1026" y="587"/>
                    </a:lnTo>
                    <a:lnTo>
                      <a:pt x="900" y="503"/>
                    </a:lnTo>
                    <a:lnTo>
                      <a:pt x="691" y="880"/>
                    </a:lnTo>
                    <a:lnTo>
                      <a:pt x="524" y="796"/>
                    </a:lnTo>
                    <a:lnTo>
                      <a:pt x="294" y="942"/>
                    </a:lnTo>
                    <a:lnTo>
                      <a:pt x="168" y="901"/>
                    </a:lnTo>
                    <a:lnTo>
                      <a:pt x="105" y="942"/>
                    </a:lnTo>
                    <a:lnTo>
                      <a:pt x="126" y="1089"/>
                    </a:lnTo>
                    <a:lnTo>
                      <a:pt x="231" y="1193"/>
                    </a:lnTo>
                    <a:lnTo>
                      <a:pt x="210" y="1361"/>
                    </a:lnTo>
                    <a:lnTo>
                      <a:pt x="84" y="1403"/>
                    </a:lnTo>
                    <a:lnTo>
                      <a:pt x="1" y="1465"/>
                    </a:lnTo>
                    <a:lnTo>
                      <a:pt x="126" y="1633"/>
                    </a:lnTo>
                    <a:lnTo>
                      <a:pt x="168" y="1926"/>
                    </a:lnTo>
                    <a:lnTo>
                      <a:pt x="335" y="2051"/>
                    </a:lnTo>
                    <a:lnTo>
                      <a:pt x="524" y="2051"/>
                    </a:lnTo>
                    <a:lnTo>
                      <a:pt x="440" y="2240"/>
                    </a:lnTo>
                    <a:lnTo>
                      <a:pt x="503" y="2365"/>
                    </a:lnTo>
                    <a:lnTo>
                      <a:pt x="796" y="2302"/>
                    </a:lnTo>
                    <a:lnTo>
                      <a:pt x="900" y="2177"/>
                    </a:lnTo>
                    <a:lnTo>
                      <a:pt x="900" y="2072"/>
                    </a:lnTo>
                    <a:lnTo>
                      <a:pt x="1172" y="1926"/>
                    </a:lnTo>
                    <a:lnTo>
                      <a:pt x="1570" y="2030"/>
                    </a:lnTo>
                    <a:lnTo>
                      <a:pt x="1675" y="2093"/>
                    </a:lnTo>
                    <a:lnTo>
                      <a:pt x="1842" y="2156"/>
                    </a:lnTo>
                    <a:lnTo>
                      <a:pt x="1884" y="2261"/>
                    </a:lnTo>
                    <a:lnTo>
                      <a:pt x="1905" y="2302"/>
                    </a:lnTo>
                    <a:lnTo>
                      <a:pt x="1967" y="2386"/>
                    </a:lnTo>
                    <a:lnTo>
                      <a:pt x="2072" y="2574"/>
                    </a:lnTo>
                    <a:lnTo>
                      <a:pt x="2072" y="2679"/>
                    </a:lnTo>
                    <a:lnTo>
                      <a:pt x="2156" y="2721"/>
                    </a:lnTo>
                    <a:lnTo>
                      <a:pt x="2156" y="2888"/>
                    </a:lnTo>
                    <a:lnTo>
                      <a:pt x="2281" y="2930"/>
                    </a:lnTo>
                    <a:lnTo>
                      <a:pt x="2365" y="3035"/>
                    </a:lnTo>
                    <a:lnTo>
                      <a:pt x="2511" y="3202"/>
                    </a:lnTo>
                    <a:lnTo>
                      <a:pt x="2532" y="3307"/>
                    </a:lnTo>
                    <a:lnTo>
                      <a:pt x="2700" y="3307"/>
                    </a:lnTo>
                    <a:lnTo>
                      <a:pt x="2804" y="3432"/>
                    </a:lnTo>
                    <a:lnTo>
                      <a:pt x="2825" y="3537"/>
                    </a:lnTo>
                    <a:lnTo>
                      <a:pt x="2909" y="3558"/>
                    </a:lnTo>
                    <a:lnTo>
                      <a:pt x="3139" y="3851"/>
                    </a:lnTo>
                    <a:lnTo>
                      <a:pt x="3369" y="4018"/>
                    </a:lnTo>
                    <a:lnTo>
                      <a:pt x="3474" y="4039"/>
                    </a:lnTo>
                    <a:lnTo>
                      <a:pt x="3579" y="4081"/>
                    </a:lnTo>
                    <a:lnTo>
                      <a:pt x="3620" y="4186"/>
                    </a:lnTo>
                    <a:lnTo>
                      <a:pt x="3725" y="4186"/>
                    </a:lnTo>
                    <a:lnTo>
                      <a:pt x="3788" y="4123"/>
                    </a:lnTo>
                    <a:lnTo>
                      <a:pt x="3934" y="4165"/>
                    </a:lnTo>
                    <a:lnTo>
                      <a:pt x="4039" y="4165"/>
                    </a:lnTo>
                    <a:lnTo>
                      <a:pt x="4164" y="4395"/>
                    </a:lnTo>
                    <a:lnTo>
                      <a:pt x="4248" y="4458"/>
                    </a:lnTo>
                    <a:lnTo>
                      <a:pt x="4290" y="4416"/>
                    </a:lnTo>
                    <a:lnTo>
                      <a:pt x="4395" y="4458"/>
                    </a:lnTo>
                    <a:lnTo>
                      <a:pt x="4395" y="4520"/>
                    </a:lnTo>
                    <a:lnTo>
                      <a:pt x="4604" y="4520"/>
                    </a:lnTo>
                    <a:lnTo>
                      <a:pt x="4688" y="4625"/>
                    </a:lnTo>
                    <a:lnTo>
                      <a:pt x="4688" y="4730"/>
                    </a:lnTo>
                    <a:lnTo>
                      <a:pt x="4646" y="4792"/>
                    </a:lnTo>
                    <a:lnTo>
                      <a:pt x="4708" y="4834"/>
                    </a:lnTo>
                    <a:lnTo>
                      <a:pt x="4834" y="4834"/>
                    </a:lnTo>
                    <a:lnTo>
                      <a:pt x="4897" y="4939"/>
                    </a:lnTo>
                    <a:lnTo>
                      <a:pt x="5043" y="4981"/>
                    </a:lnTo>
                    <a:lnTo>
                      <a:pt x="5106" y="4939"/>
                    </a:lnTo>
                    <a:lnTo>
                      <a:pt x="5169" y="5002"/>
                    </a:lnTo>
                    <a:lnTo>
                      <a:pt x="5232" y="5190"/>
                    </a:lnTo>
                    <a:lnTo>
                      <a:pt x="5252" y="5357"/>
                    </a:lnTo>
                    <a:lnTo>
                      <a:pt x="5315" y="5441"/>
                    </a:lnTo>
                    <a:lnTo>
                      <a:pt x="5357" y="5650"/>
                    </a:lnTo>
                    <a:lnTo>
                      <a:pt x="5420" y="5755"/>
                    </a:lnTo>
                    <a:lnTo>
                      <a:pt x="5420" y="5859"/>
                    </a:lnTo>
                    <a:lnTo>
                      <a:pt x="5357" y="5943"/>
                    </a:lnTo>
                    <a:lnTo>
                      <a:pt x="5315" y="5943"/>
                    </a:lnTo>
                    <a:lnTo>
                      <a:pt x="5273" y="5964"/>
                    </a:lnTo>
                    <a:lnTo>
                      <a:pt x="5315" y="6069"/>
                    </a:lnTo>
                    <a:lnTo>
                      <a:pt x="5273" y="6173"/>
                    </a:lnTo>
                    <a:lnTo>
                      <a:pt x="5211" y="6257"/>
                    </a:lnTo>
                    <a:lnTo>
                      <a:pt x="5127" y="6278"/>
                    </a:lnTo>
                    <a:lnTo>
                      <a:pt x="5106" y="6341"/>
                    </a:lnTo>
                    <a:lnTo>
                      <a:pt x="5106" y="6362"/>
                    </a:lnTo>
                    <a:lnTo>
                      <a:pt x="5211" y="6466"/>
                    </a:lnTo>
                    <a:lnTo>
                      <a:pt x="5357" y="6445"/>
                    </a:lnTo>
                    <a:lnTo>
                      <a:pt x="5441" y="6341"/>
                    </a:lnTo>
                    <a:lnTo>
                      <a:pt x="5462" y="6194"/>
                    </a:lnTo>
                    <a:lnTo>
                      <a:pt x="5629" y="6069"/>
                    </a:lnTo>
                    <a:lnTo>
                      <a:pt x="5650" y="5818"/>
                    </a:lnTo>
                    <a:lnTo>
                      <a:pt x="5755" y="5713"/>
                    </a:lnTo>
                    <a:lnTo>
                      <a:pt x="5859" y="5671"/>
                    </a:lnTo>
                    <a:lnTo>
                      <a:pt x="5880" y="5608"/>
                    </a:lnTo>
                    <a:lnTo>
                      <a:pt x="5859" y="5546"/>
                    </a:lnTo>
                    <a:lnTo>
                      <a:pt x="5880" y="5399"/>
                    </a:lnTo>
                    <a:lnTo>
                      <a:pt x="5859" y="5336"/>
                    </a:lnTo>
                    <a:lnTo>
                      <a:pt x="5692" y="5190"/>
                    </a:lnTo>
                    <a:lnTo>
                      <a:pt x="5587" y="5190"/>
                    </a:lnTo>
                    <a:lnTo>
                      <a:pt x="5566" y="5127"/>
                    </a:lnTo>
                    <a:lnTo>
                      <a:pt x="5566" y="5043"/>
                    </a:lnTo>
                    <a:lnTo>
                      <a:pt x="5650" y="5002"/>
                    </a:lnTo>
                    <a:lnTo>
                      <a:pt x="5671" y="4918"/>
                    </a:lnTo>
                    <a:lnTo>
                      <a:pt x="5671" y="4834"/>
                    </a:lnTo>
                    <a:lnTo>
                      <a:pt x="5734" y="4771"/>
                    </a:lnTo>
                    <a:lnTo>
                      <a:pt x="5776" y="4625"/>
                    </a:lnTo>
                    <a:lnTo>
                      <a:pt x="5838" y="4604"/>
                    </a:lnTo>
                    <a:lnTo>
                      <a:pt x="5901" y="4604"/>
                    </a:lnTo>
                    <a:lnTo>
                      <a:pt x="6006" y="4667"/>
                    </a:lnTo>
                    <a:lnTo>
                      <a:pt x="6048" y="4709"/>
                    </a:lnTo>
                    <a:lnTo>
                      <a:pt x="6215" y="4709"/>
                    </a:lnTo>
                    <a:lnTo>
                      <a:pt x="6278" y="4730"/>
                    </a:lnTo>
                    <a:lnTo>
                      <a:pt x="6257" y="4813"/>
                    </a:lnTo>
                    <a:lnTo>
                      <a:pt x="6299" y="4918"/>
                    </a:lnTo>
                    <a:lnTo>
                      <a:pt x="6382" y="5022"/>
                    </a:lnTo>
                    <a:lnTo>
                      <a:pt x="6487" y="5085"/>
                    </a:lnTo>
                    <a:lnTo>
                      <a:pt x="6487" y="5043"/>
                    </a:lnTo>
                    <a:lnTo>
                      <a:pt x="6508" y="5022"/>
                    </a:lnTo>
                    <a:lnTo>
                      <a:pt x="6487" y="5002"/>
                    </a:lnTo>
                    <a:lnTo>
                      <a:pt x="6550" y="4918"/>
                    </a:lnTo>
                    <a:lnTo>
                      <a:pt x="6571" y="4771"/>
                    </a:lnTo>
                    <a:lnTo>
                      <a:pt x="6508" y="4688"/>
                    </a:lnTo>
                    <a:lnTo>
                      <a:pt x="6403" y="4604"/>
                    </a:lnTo>
                    <a:lnTo>
                      <a:pt x="6236" y="4562"/>
                    </a:lnTo>
                    <a:lnTo>
                      <a:pt x="6131" y="4416"/>
                    </a:lnTo>
                    <a:lnTo>
                      <a:pt x="5943" y="4290"/>
                    </a:lnTo>
                    <a:lnTo>
                      <a:pt x="5504" y="4060"/>
                    </a:lnTo>
                    <a:lnTo>
                      <a:pt x="5294" y="4018"/>
                    </a:lnTo>
                    <a:lnTo>
                      <a:pt x="5148" y="4018"/>
                    </a:lnTo>
                    <a:lnTo>
                      <a:pt x="5106" y="3914"/>
                    </a:lnTo>
                    <a:lnTo>
                      <a:pt x="5106" y="3851"/>
                    </a:lnTo>
                    <a:lnTo>
                      <a:pt x="5232" y="3746"/>
                    </a:lnTo>
                    <a:lnTo>
                      <a:pt x="5252" y="3662"/>
                    </a:lnTo>
                    <a:lnTo>
                      <a:pt x="5148" y="3621"/>
                    </a:lnTo>
                    <a:lnTo>
                      <a:pt x="5022" y="3642"/>
                    </a:lnTo>
                    <a:lnTo>
                      <a:pt x="4918" y="3621"/>
                    </a:lnTo>
                    <a:lnTo>
                      <a:pt x="4708" y="3621"/>
                    </a:lnTo>
                    <a:lnTo>
                      <a:pt x="4625" y="3558"/>
                    </a:lnTo>
                    <a:lnTo>
                      <a:pt x="4520" y="3537"/>
                    </a:lnTo>
                    <a:lnTo>
                      <a:pt x="4457" y="3453"/>
                    </a:lnTo>
                    <a:lnTo>
                      <a:pt x="4290" y="3328"/>
                    </a:lnTo>
                    <a:lnTo>
                      <a:pt x="4206" y="3202"/>
                    </a:lnTo>
                    <a:lnTo>
                      <a:pt x="4102" y="3097"/>
                    </a:lnTo>
                    <a:lnTo>
                      <a:pt x="4039" y="2993"/>
                    </a:lnTo>
                    <a:lnTo>
                      <a:pt x="4039" y="2867"/>
                    </a:lnTo>
                    <a:lnTo>
                      <a:pt x="3976" y="2825"/>
                    </a:lnTo>
                    <a:lnTo>
                      <a:pt x="3976" y="2721"/>
                    </a:lnTo>
                    <a:lnTo>
                      <a:pt x="3620" y="2365"/>
                    </a:lnTo>
                    <a:lnTo>
                      <a:pt x="3537" y="2261"/>
                    </a:lnTo>
                    <a:lnTo>
                      <a:pt x="3411" y="2177"/>
                    </a:lnTo>
                    <a:lnTo>
                      <a:pt x="3139" y="2051"/>
                    </a:lnTo>
                    <a:lnTo>
                      <a:pt x="3097" y="1968"/>
                    </a:lnTo>
                    <a:lnTo>
                      <a:pt x="3056" y="1821"/>
                    </a:lnTo>
                    <a:lnTo>
                      <a:pt x="3014" y="1654"/>
                    </a:lnTo>
                    <a:lnTo>
                      <a:pt x="3056" y="1612"/>
                    </a:lnTo>
                    <a:lnTo>
                      <a:pt x="3139" y="1465"/>
                    </a:lnTo>
                    <a:lnTo>
                      <a:pt x="3056" y="1361"/>
                    </a:lnTo>
                    <a:lnTo>
                      <a:pt x="3014" y="1235"/>
                    </a:lnTo>
                    <a:lnTo>
                      <a:pt x="3056" y="1152"/>
                    </a:lnTo>
                    <a:lnTo>
                      <a:pt x="3202" y="1131"/>
                    </a:lnTo>
                    <a:lnTo>
                      <a:pt x="3307" y="1026"/>
                    </a:lnTo>
                    <a:lnTo>
                      <a:pt x="3432" y="1026"/>
                    </a:lnTo>
                    <a:lnTo>
                      <a:pt x="3516" y="942"/>
                    </a:lnTo>
                    <a:lnTo>
                      <a:pt x="3579" y="901"/>
                    </a:lnTo>
                    <a:lnTo>
                      <a:pt x="3725" y="921"/>
                    </a:lnTo>
                    <a:lnTo>
                      <a:pt x="3683" y="712"/>
                    </a:lnTo>
                    <a:lnTo>
                      <a:pt x="3725" y="691"/>
                    </a:lnTo>
                    <a:lnTo>
                      <a:pt x="3662" y="587"/>
                    </a:lnTo>
                    <a:lnTo>
                      <a:pt x="3788" y="398"/>
                    </a:lnTo>
                    <a:lnTo>
                      <a:pt x="3725" y="315"/>
                    </a:lnTo>
                    <a:lnTo>
                      <a:pt x="3537" y="356"/>
                    </a:lnTo>
                    <a:lnTo>
                      <a:pt x="3202" y="273"/>
                    </a:lnTo>
                    <a:lnTo>
                      <a:pt x="2909" y="105"/>
                    </a:lnTo>
                    <a:lnTo>
                      <a:pt x="2930" y="1"/>
                    </a:lnTo>
                    <a:lnTo>
                      <a:pt x="2721" y="43"/>
                    </a:lnTo>
                    <a:lnTo>
                      <a:pt x="2595" y="1"/>
                    </a:lnTo>
                    <a:close/>
                    <a:moveTo>
                      <a:pt x="4960" y="6236"/>
                    </a:moveTo>
                    <a:lnTo>
                      <a:pt x="4813" y="6362"/>
                    </a:lnTo>
                    <a:lnTo>
                      <a:pt x="4750" y="6362"/>
                    </a:lnTo>
                    <a:lnTo>
                      <a:pt x="4625" y="6278"/>
                    </a:lnTo>
                    <a:lnTo>
                      <a:pt x="4499" y="6403"/>
                    </a:lnTo>
                    <a:lnTo>
                      <a:pt x="4227" y="6382"/>
                    </a:lnTo>
                    <a:lnTo>
                      <a:pt x="4018" y="6445"/>
                    </a:lnTo>
                    <a:lnTo>
                      <a:pt x="3872" y="6403"/>
                    </a:lnTo>
                    <a:lnTo>
                      <a:pt x="3767" y="6341"/>
                    </a:lnTo>
                    <a:lnTo>
                      <a:pt x="3641" y="6341"/>
                    </a:lnTo>
                    <a:lnTo>
                      <a:pt x="3558" y="6382"/>
                    </a:lnTo>
                    <a:lnTo>
                      <a:pt x="3495" y="6341"/>
                    </a:lnTo>
                    <a:lnTo>
                      <a:pt x="3369" y="6382"/>
                    </a:lnTo>
                    <a:lnTo>
                      <a:pt x="3348" y="6571"/>
                    </a:lnTo>
                    <a:lnTo>
                      <a:pt x="3474" y="6675"/>
                    </a:lnTo>
                    <a:lnTo>
                      <a:pt x="3600" y="6655"/>
                    </a:lnTo>
                    <a:lnTo>
                      <a:pt x="3809" y="6801"/>
                    </a:lnTo>
                    <a:lnTo>
                      <a:pt x="3955" y="6822"/>
                    </a:lnTo>
                    <a:lnTo>
                      <a:pt x="4060" y="6927"/>
                    </a:lnTo>
                    <a:lnTo>
                      <a:pt x="4311" y="7031"/>
                    </a:lnTo>
                    <a:lnTo>
                      <a:pt x="4374" y="7010"/>
                    </a:lnTo>
                    <a:lnTo>
                      <a:pt x="4478" y="7094"/>
                    </a:lnTo>
                    <a:lnTo>
                      <a:pt x="4499" y="7199"/>
                    </a:lnTo>
                    <a:lnTo>
                      <a:pt x="4750" y="7303"/>
                    </a:lnTo>
                    <a:lnTo>
                      <a:pt x="4855" y="7282"/>
                    </a:lnTo>
                    <a:lnTo>
                      <a:pt x="4855" y="7136"/>
                    </a:lnTo>
                    <a:lnTo>
                      <a:pt x="4918" y="7073"/>
                    </a:lnTo>
                    <a:lnTo>
                      <a:pt x="4918" y="6927"/>
                    </a:lnTo>
                    <a:lnTo>
                      <a:pt x="4813" y="6801"/>
                    </a:lnTo>
                    <a:lnTo>
                      <a:pt x="4918" y="6508"/>
                    </a:lnTo>
                    <a:lnTo>
                      <a:pt x="5022" y="6403"/>
                    </a:lnTo>
                    <a:lnTo>
                      <a:pt x="5022" y="6362"/>
                    </a:lnTo>
                    <a:lnTo>
                      <a:pt x="5043" y="6362"/>
                    </a:lnTo>
                    <a:lnTo>
                      <a:pt x="5043" y="6341"/>
                    </a:lnTo>
                    <a:lnTo>
                      <a:pt x="4960" y="6236"/>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3" name="Google Shape;873;p27"/>
            <p:cNvGrpSpPr/>
            <p:nvPr/>
          </p:nvGrpSpPr>
          <p:grpSpPr>
            <a:xfrm>
              <a:off x="-2554998" y="3439348"/>
              <a:ext cx="72177" cy="41942"/>
              <a:chOff x="3750475" y="2481850"/>
              <a:chExt cx="85125" cy="51800"/>
            </a:xfrm>
          </p:grpSpPr>
          <p:sp>
            <p:nvSpPr>
              <p:cNvPr id="874" name="Google Shape;874;p27"/>
              <p:cNvSpPr/>
              <p:nvPr/>
            </p:nvSpPr>
            <p:spPr>
              <a:xfrm>
                <a:off x="3762125" y="2492625"/>
                <a:ext cx="64900" cy="36650"/>
              </a:xfrm>
              <a:custGeom>
                <a:avLst/>
                <a:gdLst/>
                <a:ahLst/>
                <a:cxnLst/>
                <a:rect l="l" t="t" r="r" b="b"/>
                <a:pathLst>
                  <a:path w="2596" h="1466" extrusionOk="0">
                    <a:moveTo>
                      <a:pt x="1507" y="1"/>
                    </a:moveTo>
                    <a:lnTo>
                      <a:pt x="1361" y="64"/>
                    </a:lnTo>
                    <a:lnTo>
                      <a:pt x="1402" y="105"/>
                    </a:lnTo>
                    <a:lnTo>
                      <a:pt x="1340" y="189"/>
                    </a:lnTo>
                    <a:lnTo>
                      <a:pt x="1214" y="126"/>
                    </a:lnTo>
                    <a:lnTo>
                      <a:pt x="1109" y="189"/>
                    </a:lnTo>
                    <a:lnTo>
                      <a:pt x="1005" y="168"/>
                    </a:lnTo>
                    <a:lnTo>
                      <a:pt x="817" y="210"/>
                    </a:lnTo>
                    <a:lnTo>
                      <a:pt x="712" y="210"/>
                    </a:lnTo>
                    <a:lnTo>
                      <a:pt x="691" y="126"/>
                    </a:lnTo>
                    <a:lnTo>
                      <a:pt x="565" y="126"/>
                    </a:lnTo>
                    <a:lnTo>
                      <a:pt x="482" y="231"/>
                    </a:lnTo>
                    <a:lnTo>
                      <a:pt x="607" y="294"/>
                    </a:lnTo>
                    <a:lnTo>
                      <a:pt x="607" y="398"/>
                    </a:lnTo>
                    <a:lnTo>
                      <a:pt x="503" y="440"/>
                    </a:lnTo>
                    <a:lnTo>
                      <a:pt x="398" y="608"/>
                    </a:lnTo>
                    <a:lnTo>
                      <a:pt x="314" y="628"/>
                    </a:lnTo>
                    <a:lnTo>
                      <a:pt x="168" y="859"/>
                    </a:lnTo>
                    <a:lnTo>
                      <a:pt x="147" y="1047"/>
                    </a:lnTo>
                    <a:lnTo>
                      <a:pt x="147" y="1152"/>
                    </a:lnTo>
                    <a:lnTo>
                      <a:pt x="84" y="1152"/>
                    </a:lnTo>
                    <a:lnTo>
                      <a:pt x="0" y="1173"/>
                    </a:lnTo>
                    <a:lnTo>
                      <a:pt x="42" y="1277"/>
                    </a:lnTo>
                    <a:lnTo>
                      <a:pt x="147" y="1277"/>
                    </a:lnTo>
                    <a:lnTo>
                      <a:pt x="293" y="1235"/>
                    </a:lnTo>
                    <a:lnTo>
                      <a:pt x="252" y="1068"/>
                    </a:lnTo>
                    <a:lnTo>
                      <a:pt x="314" y="1026"/>
                    </a:lnTo>
                    <a:lnTo>
                      <a:pt x="482" y="1026"/>
                    </a:lnTo>
                    <a:lnTo>
                      <a:pt x="524" y="1131"/>
                    </a:lnTo>
                    <a:lnTo>
                      <a:pt x="586" y="1277"/>
                    </a:lnTo>
                    <a:lnTo>
                      <a:pt x="670" y="1340"/>
                    </a:lnTo>
                    <a:lnTo>
                      <a:pt x="670" y="1424"/>
                    </a:lnTo>
                    <a:lnTo>
                      <a:pt x="796" y="1465"/>
                    </a:lnTo>
                    <a:lnTo>
                      <a:pt x="1026" y="1319"/>
                    </a:lnTo>
                    <a:lnTo>
                      <a:pt x="1151" y="1361"/>
                    </a:lnTo>
                    <a:lnTo>
                      <a:pt x="1361" y="1026"/>
                    </a:lnTo>
                    <a:lnTo>
                      <a:pt x="1507" y="1110"/>
                    </a:lnTo>
                    <a:lnTo>
                      <a:pt x="1507" y="1235"/>
                    </a:lnTo>
                    <a:lnTo>
                      <a:pt x="1674" y="1319"/>
                    </a:lnTo>
                    <a:lnTo>
                      <a:pt x="1737" y="1445"/>
                    </a:lnTo>
                    <a:lnTo>
                      <a:pt x="1842" y="1235"/>
                    </a:lnTo>
                    <a:lnTo>
                      <a:pt x="1842" y="1068"/>
                    </a:lnTo>
                    <a:lnTo>
                      <a:pt x="2093" y="1131"/>
                    </a:lnTo>
                    <a:lnTo>
                      <a:pt x="2197" y="1131"/>
                    </a:lnTo>
                    <a:lnTo>
                      <a:pt x="2302" y="1214"/>
                    </a:lnTo>
                    <a:lnTo>
                      <a:pt x="2302" y="1005"/>
                    </a:lnTo>
                    <a:lnTo>
                      <a:pt x="2553" y="942"/>
                    </a:lnTo>
                    <a:lnTo>
                      <a:pt x="2490" y="754"/>
                    </a:lnTo>
                    <a:lnTo>
                      <a:pt x="2595" y="628"/>
                    </a:lnTo>
                    <a:lnTo>
                      <a:pt x="2553" y="524"/>
                    </a:lnTo>
                    <a:lnTo>
                      <a:pt x="2469" y="524"/>
                    </a:lnTo>
                    <a:lnTo>
                      <a:pt x="2365" y="628"/>
                    </a:lnTo>
                    <a:lnTo>
                      <a:pt x="2260" y="503"/>
                    </a:lnTo>
                    <a:lnTo>
                      <a:pt x="2177" y="524"/>
                    </a:lnTo>
                    <a:lnTo>
                      <a:pt x="2030" y="524"/>
                    </a:lnTo>
                    <a:lnTo>
                      <a:pt x="1988" y="440"/>
                    </a:lnTo>
                    <a:lnTo>
                      <a:pt x="2030" y="398"/>
                    </a:lnTo>
                    <a:lnTo>
                      <a:pt x="2030" y="294"/>
                    </a:lnTo>
                    <a:lnTo>
                      <a:pt x="1884" y="210"/>
                    </a:lnTo>
                    <a:lnTo>
                      <a:pt x="1737" y="84"/>
                    </a:lnTo>
                    <a:lnTo>
                      <a:pt x="1653" y="84"/>
                    </a:lnTo>
                    <a:lnTo>
                      <a:pt x="1612" y="126"/>
                    </a:lnTo>
                    <a:lnTo>
                      <a:pt x="1528" y="105"/>
                    </a:lnTo>
                    <a:lnTo>
                      <a:pt x="1507"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 name="Google Shape;875;p27"/>
              <p:cNvSpPr/>
              <p:nvPr/>
            </p:nvSpPr>
            <p:spPr>
              <a:xfrm>
                <a:off x="3750475" y="2481850"/>
                <a:ext cx="85125" cy="51800"/>
              </a:xfrm>
              <a:custGeom>
                <a:avLst/>
                <a:gdLst/>
                <a:ahLst/>
                <a:cxnLst/>
                <a:rect l="l" t="t" r="r" b="b"/>
                <a:pathLst>
                  <a:path w="3405" h="2072" extrusionOk="0">
                    <a:moveTo>
                      <a:pt x="1095" y="286"/>
                    </a:moveTo>
                    <a:lnTo>
                      <a:pt x="0" y="1667"/>
                    </a:lnTo>
                    <a:lnTo>
                      <a:pt x="547" y="2072"/>
                    </a:lnTo>
                    <a:lnTo>
                      <a:pt x="1214" y="1858"/>
                    </a:lnTo>
                    <a:lnTo>
                      <a:pt x="1881" y="1262"/>
                    </a:lnTo>
                    <a:lnTo>
                      <a:pt x="2976" y="1286"/>
                    </a:lnTo>
                    <a:lnTo>
                      <a:pt x="3405" y="786"/>
                    </a:lnTo>
                    <a:lnTo>
                      <a:pt x="2167" y="0"/>
                    </a:lnTo>
                    <a:close/>
                  </a:path>
                </a:pathLst>
              </a:custGeom>
              <a:solidFill>
                <a:schemeClr val="accent1"/>
              </a:solidFill>
              <a:ln>
                <a:noFill/>
              </a:ln>
            </p:spPr>
          </p:sp>
        </p:grpSp>
        <p:grpSp>
          <p:nvGrpSpPr>
            <p:cNvPr id="876" name="Google Shape;876;p27"/>
            <p:cNvGrpSpPr/>
            <p:nvPr/>
          </p:nvGrpSpPr>
          <p:grpSpPr>
            <a:xfrm>
              <a:off x="-2659544" y="3399349"/>
              <a:ext cx="145924" cy="136900"/>
              <a:chOff x="3627175" y="2432450"/>
              <a:chExt cx="172100" cy="169075"/>
            </a:xfrm>
          </p:grpSpPr>
          <p:sp>
            <p:nvSpPr>
              <p:cNvPr id="877" name="Google Shape;877;p27"/>
              <p:cNvSpPr/>
              <p:nvPr/>
            </p:nvSpPr>
            <p:spPr>
              <a:xfrm>
                <a:off x="3627175" y="2433000"/>
                <a:ext cx="164800" cy="156950"/>
              </a:xfrm>
              <a:custGeom>
                <a:avLst/>
                <a:gdLst/>
                <a:ahLst/>
                <a:cxnLst/>
                <a:rect l="l" t="t" r="r" b="b"/>
                <a:pathLst>
                  <a:path w="6592" h="6278" extrusionOk="0">
                    <a:moveTo>
                      <a:pt x="3829" y="0"/>
                    </a:moveTo>
                    <a:lnTo>
                      <a:pt x="3808" y="42"/>
                    </a:lnTo>
                    <a:lnTo>
                      <a:pt x="3599" y="105"/>
                    </a:lnTo>
                    <a:lnTo>
                      <a:pt x="3578" y="63"/>
                    </a:lnTo>
                    <a:lnTo>
                      <a:pt x="3390" y="168"/>
                    </a:lnTo>
                    <a:lnTo>
                      <a:pt x="3369" y="272"/>
                    </a:lnTo>
                    <a:lnTo>
                      <a:pt x="3390" y="398"/>
                    </a:lnTo>
                    <a:lnTo>
                      <a:pt x="3348" y="607"/>
                    </a:lnTo>
                    <a:lnTo>
                      <a:pt x="3181" y="796"/>
                    </a:lnTo>
                    <a:lnTo>
                      <a:pt x="3181" y="837"/>
                    </a:lnTo>
                    <a:lnTo>
                      <a:pt x="2992" y="900"/>
                    </a:lnTo>
                    <a:lnTo>
                      <a:pt x="2888" y="900"/>
                    </a:lnTo>
                    <a:lnTo>
                      <a:pt x="2783" y="879"/>
                    </a:lnTo>
                    <a:lnTo>
                      <a:pt x="2574" y="1005"/>
                    </a:lnTo>
                    <a:lnTo>
                      <a:pt x="2532" y="1089"/>
                    </a:lnTo>
                    <a:lnTo>
                      <a:pt x="2574" y="1151"/>
                    </a:lnTo>
                    <a:lnTo>
                      <a:pt x="2658" y="1193"/>
                    </a:lnTo>
                    <a:lnTo>
                      <a:pt x="2532" y="1298"/>
                    </a:lnTo>
                    <a:lnTo>
                      <a:pt x="2365" y="1319"/>
                    </a:lnTo>
                    <a:lnTo>
                      <a:pt x="2134" y="1298"/>
                    </a:lnTo>
                    <a:lnTo>
                      <a:pt x="2030" y="1235"/>
                    </a:lnTo>
                    <a:lnTo>
                      <a:pt x="1946" y="1298"/>
                    </a:lnTo>
                    <a:lnTo>
                      <a:pt x="1925" y="1214"/>
                    </a:lnTo>
                    <a:lnTo>
                      <a:pt x="1841" y="1151"/>
                    </a:lnTo>
                    <a:lnTo>
                      <a:pt x="1883" y="1047"/>
                    </a:lnTo>
                    <a:lnTo>
                      <a:pt x="1800" y="1026"/>
                    </a:lnTo>
                    <a:lnTo>
                      <a:pt x="1695" y="1047"/>
                    </a:lnTo>
                    <a:lnTo>
                      <a:pt x="1569" y="1047"/>
                    </a:lnTo>
                    <a:lnTo>
                      <a:pt x="1507" y="1026"/>
                    </a:lnTo>
                    <a:lnTo>
                      <a:pt x="1528" y="1151"/>
                    </a:lnTo>
                    <a:lnTo>
                      <a:pt x="1507" y="1214"/>
                    </a:lnTo>
                    <a:lnTo>
                      <a:pt x="1716" y="1402"/>
                    </a:lnTo>
                    <a:lnTo>
                      <a:pt x="1674" y="1444"/>
                    </a:lnTo>
                    <a:lnTo>
                      <a:pt x="1695" y="1528"/>
                    </a:lnTo>
                    <a:lnTo>
                      <a:pt x="1695" y="1633"/>
                    </a:lnTo>
                    <a:lnTo>
                      <a:pt x="1737" y="1716"/>
                    </a:lnTo>
                    <a:lnTo>
                      <a:pt x="1737" y="1821"/>
                    </a:lnTo>
                    <a:lnTo>
                      <a:pt x="1569" y="1779"/>
                    </a:lnTo>
                    <a:lnTo>
                      <a:pt x="1465" y="1821"/>
                    </a:lnTo>
                    <a:lnTo>
                      <a:pt x="1381" y="1779"/>
                    </a:lnTo>
                    <a:lnTo>
                      <a:pt x="1277" y="1821"/>
                    </a:lnTo>
                    <a:lnTo>
                      <a:pt x="1256" y="1758"/>
                    </a:lnTo>
                    <a:lnTo>
                      <a:pt x="1109" y="1863"/>
                    </a:lnTo>
                    <a:lnTo>
                      <a:pt x="963" y="1653"/>
                    </a:lnTo>
                    <a:lnTo>
                      <a:pt x="858" y="1633"/>
                    </a:lnTo>
                    <a:lnTo>
                      <a:pt x="733" y="1653"/>
                    </a:lnTo>
                    <a:lnTo>
                      <a:pt x="628" y="1758"/>
                    </a:lnTo>
                    <a:lnTo>
                      <a:pt x="565" y="1737"/>
                    </a:lnTo>
                    <a:lnTo>
                      <a:pt x="481" y="1779"/>
                    </a:lnTo>
                    <a:lnTo>
                      <a:pt x="440" y="1758"/>
                    </a:lnTo>
                    <a:lnTo>
                      <a:pt x="335" y="1758"/>
                    </a:lnTo>
                    <a:lnTo>
                      <a:pt x="251" y="1842"/>
                    </a:lnTo>
                    <a:lnTo>
                      <a:pt x="63" y="1863"/>
                    </a:lnTo>
                    <a:lnTo>
                      <a:pt x="0" y="1946"/>
                    </a:lnTo>
                    <a:lnTo>
                      <a:pt x="42" y="2030"/>
                    </a:lnTo>
                    <a:lnTo>
                      <a:pt x="147" y="1988"/>
                    </a:lnTo>
                    <a:lnTo>
                      <a:pt x="251" y="2030"/>
                    </a:lnTo>
                    <a:lnTo>
                      <a:pt x="272" y="2051"/>
                    </a:lnTo>
                    <a:lnTo>
                      <a:pt x="272" y="2051"/>
                    </a:lnTo>
                    <a:lnTo>
                      <a:pt x="147" y="2030"/>
                    </a:lnTo>
                    <a:lnTo>
                      <a:pt x="105" y="2051"/>
                    </a:lnTo>
                    <a:lnTo>
                      <a:pt x="126" y="2156"/>
                    </a:lnTo>
                    <a:lnTo>
                      <a:pt x="168" y="2072"/>
                    </a:lnTo>
                    <a:lnTo>
                      <a:pt x="230" y="2093"/>
                    </a:lnTo>
                    <a:lnTo>
                      <a:pt x="251" y="2177"/>
                    </a:lnTo>
                    <a:lnTo>
                      <a:pt x="209" y="2197"/>
                    </a:lnTo>
                    <a:lnTo>
                      <a:pt x="105" y="2239"/>
                    </a:lnTo>
                    <a:lnTo>
                      <a:pt x="105" y="2260"/>
                    </a:lnTo>
                    <a:lnTo>
                      <a:pt x="209" y="2260"/>
                    </a:lnTo>
                    <a:lnTo>
                      <a:pt x="230" y="2386"/>
                    </a:lnTo>
                    <a:lnTo>
                      <a:pt x="230" y="2469"/>
                    </a:lnTo>
                    <a:lnTo>
                      <a:pt x="335" y="2386"/>
                    </a:lnTo>
                    <a:lnTo>
                      <a:pt x="481" y="2386"/>
                    </a:lnTo>
                    <a:lnTo>
                      <a:pt x="670" y="2469"/>
                    </a:lnTo>
                    <a:lnTo>
                      <a:pt x="733" y="2511"/>
                    </a:lnTo>
                    <a:lnTo>
                      <a:pt x="774" y="2511"/>
                    </a:lnTo>
                    <a:lnTo>
                      <a:pt x="900" y="2595"/>
                    </a:lnTo>
                    <a:lnTo>
                      <a:pt x="1005" y="2511"/>
                    </a:lnTo>
                    <a:lnTo>
                      <a:pt x="1067" y="2553"/>
                    </a:lnTo>
                    <a:lnTo>
                      <a:pt x="1046" y="2595"/>
                    </a:lnTo>
                    <a:lnTo>
                      <a:pt x="1067" y="2658"/>
                    </a:lnTo>
                    <a:lnTo>
                      <a:pt x="1172" y="2595"/>
                    </a:lnTo>
                    <a:lnTo>
                      <a:pt x="1214" y="2658"/>
                    </a:lnTo>
                    <a:lnTo>
                      <a:pt x="1172" y="2762"/>
                    </a:lnTo>
                    <a:lnTo>
                      <a:pt x="1214" y="2825"/>
                    </a:lnTo>
                    <a:lnTo>
                      <a:pt x="1297" y="2825"/>
                    </a:lnTo>
                    <a:lnTo>
                      <a:pt x="1402" y="2783"/>
                    </a:lnTo>
                    <a:lnTo>
                      <a:pt x="1528" y="2783"/>
                    </a:lnTo>
                    <a:lnTo>
                      <a:pt x="1611" y="2888"/>
                    </a:lnTo>
                    <a:lnTo>
                      <a:pt x="1507" y="2825"/>
                    </a:lnTo>
                    <a:lnTo>
                      <a:pt x="1402" y="2825"/>
                    </a:lnTo>
                    <a:lnTo>
                      <a:pt x="1360" y="2930"/>
                    </a:lnTo>
                    <a:lnTo>
                      <a:pt x="1402" y="2972"/>
                    </a:lnTo>
                    <a:lnTo>
                      <a:pt x="1423" y="3076"/>
                    </a:lnTo>
                    <a:lnTo>
                      <a:pt x="1381" y="3181"/>
                    </a:lnTo>
                    <a:lnTo>
                      <a:pt x="1402" y="3244"/>
                    </a:lnTo>
                    <a:lnTo>
                      <a:pt x="1486" y="3244"/>
                    </a:lnTo>
                    <a:lnTo>
                      <a:pt x="1632" y="3432"/>
                    </a:lnTo>
                    <a:lnTo>
                      <a:pt x="1779" y="3453"/>
                    </a:lnTo>
                    <a:lnTo>
                      <a:pt x="1904" y="3537"/>
                    </a:lnTo>
                    <a:lnTo>
                      <a:pt x="1904" y="3641"/>
                    </a:lnTo>
                    <a:lnTo>
                      <a:pt x="1946" y="3725"/>
                    </a:lnTo>
                    <a:lnTo>
                      <a:pt x="1904" y="3830"/>
                    </a:lnTo>
                    <a:lnTo>
                      <a:pt x="1883" y="3850"/>
                    </a:lnTo>
                    <a:lnTo>
                      <a:pt x="1841" y="3934"/>
                    </a:lnTo>
                    <a:lnTo>
                      <a:pt x="1946" y="3955"/>
                    </a:lnTo>
                    <a:lnTo>
                      <a:pt x="2134" y="4081"/>
                    </a:lnTo>
                    <a:lnTo>
                      <a:pt x="2260" y="4436"/>
                    </a:lnTo>
                    <a:lnTo>
                      <a:pt x="2260" y="4436"/>
                    </a:lnTo>
                    <a:lnTo>
                      <a:pt x="2113" y="4269"/>
                    </a:lnTo>
                    <a:lnTo>
                      <a:pt x="2093" y="4143"/>
                    </a:lnTo>
                    <a:lnTo>
                      <a:pt x="1946" y="4081"/>
                    </a:lnTo>
                    <a:lnTo>
                      <a:pt x="1904" y="4122"/>
                    </a:lnTo>
                    <a:lnTo>
                      <a:pt x="1841" y="4394"/>
                    </a:lnTo>
                    <a:lnTo>
                      <a:pt x="1841" y="4604"/>
                    </a:lnTo>
                    <a:lnTo>
                      <a:pt x="1946" y="4687"/>
                    </a:lnTo>
                    <a:lnTo>
                      <a:pt x="1883" y="4750"/>
                    </a:lnTo>
                    <a:lnTo>
                      <a:pt x="1841" y="5127"/>
                    </a:lnTo>
                    <a:lnTo>
                      <a:pt x="1737" y="5482"/>
                    </a:lnTo>
                    <a:lnTo>
                      <a:pt x="1590" y="5545"/>
                    </a:lnTo>
                    <a:lnTo>
                      <a:pt x="1695" y="5608"/>
                    </a:lnTo>
                    <a:lnTo>
                      <a:pt x="1716" y="5629"/>
                    </a:lnTo>
                    <a:lnTo>
                      <a:pt x="1779" y="5629"/>
                    </a:lnTo>
                    <a:lnTo>
                      <a:pt x="1800" y="5754"/>
                    </a:lnTo>
                    <a:lnTo>
                      <a:pt x="1800" y="5859"/>
                    </a:lnTo>
                    <a:lnTo>
                      <a:pt x="1946" y="5838"/>
                    </a:lnTo>
                    <a:lnTo>
                      <a:pt x="2197" y="5922"/>
                    </a:lnTo>
                    <a:lnTo>
                      <a:pt x="2302" y="6047"/>
                    </a:lnTo>
                    <a:lnTo>
                      <a:pt x="2406" y="6006"/>
                    </a:lnTo>
                    <a:lnTo>
                      <a:pt x="2532" y="6131"/>
                    </a:lnTo>
                    <a:lnTo>
                      <a:pt x="2678" y="6131"/>
                    </a:lnTo>
                    <a:lnTo>
                      <a:pt x="2762" y="6152"/>
                    </a:lnTo>
                    <a:lnTo>
                      <a:pt x="2867" y="6047"/>
                    </a:lnTo>
                    <a:lnTo>
                      <a:pt x="3139" y="6047"/>
                    </a:lnTo>
                    <a:lnTo>
                      <a:pt x="3243" y="6110"/>
                    </a:lnTo>
                    <a:lnTo>
                      <a:pt x="3390" y="6068"/>
                    </a:lnTo>
                    <a:lnTo>
                      <a:pt x="3557" y="6173"/>
                    </a:lnTo>
                    <a:lnTo>
                      <a:pt x="3829" y="6152"/>
                    </a:lnTo>
                    <a:lnTo>
                      <a:pt x="4018" y="6257"/>
                    </a:lnTo>
                    <a:lnTo>
                      <a:pt x="4101" y="6278"/>
                    </a:lnTo>
                    <a:lnTo>
                      <a:pt x="4101" y="6236"/>
                    </a:lnTo>
                    <a:lnTo>
                      <a:pt x="4038" y="6068"/>
                    </a:lnTo>
                    <a:lnTo>
                      <a:pt x="4101" y="5859"/>
                    </a:lnTo>
                    <a:lnTo>
                      <a:pt x="4101" y="5796"/>
                    </a:lnTo>
                    <a:lnTo>
                      <a:pt x="4227" y="5650"/>
                    </a:lnTo>
                    <a:lnTo>
                      <a:pt x="4436" y="5441"/>
                    </a:lnTo>
                    <a:lnTo>
                      <a:pt x="4499" y="5441"/>
                    </a:lnTo>
                    <a:lnTo>
                      <a:pt x="4562" y="5503"/>
                    </a:lnTo>
                    <a:lnTo>
                      <a:pt x="4708" y="5503"/>
                    </a:lnTo>
                    <a:lnTo>
                      <a:pt x="4834" y="5587"/>
                    </a:lnTo>
                    <a:lnTo>
                      <a:pt x="4938" y="5587"/>
                    </a:lnTo>
                    <a:lnTo>
                      <a:pt x="5022" y="5524"/>
                    </a:lnTo>
                    <a:lnTo>
                      <a:pt x="5085" y="5503"/>
                    </a:lnTo>
                    <a:lnTo>
                      <a:pt x="5461" y="5734"/>
                    </a:lnTo>
                    <a:lnTo>
                      <a:pt x="5545" y="5817"/>
                    </a:lnTo>
                    <a:lnTo>
                      <a:pt x="5796" y="5817"/>
                    </a:lnTo>
                    <a:lnTo>
                      <a:pt x="5901" y="5734"/>
                    </a:lnTo>
                    <a:lnTo>
                      <a:pt x="5880" y="5692"/>
                    </a:lnTo>
                    <a:lnTo>
                      <a:pt x="5984" y="5545"/>
                    </a:lnTo>
                    <a:lnTo>
                      <a:pt x="6340" y="5294"/>
                    </a:lnTo>
                    <a:lnTo>
                      <a:pt x="6382" y="5273"/>
                    </a:lnTo>
                    <a:lnTo>
                      <a:pt x="6319" y="5169"/>
                    </a:lnTo>
                    <a:lnTo>
                      <a:pt x="6403" y="4980"/>
                    </a:lnTo>
                    <a:lnTo>
                      <a:pt x="6235" y="4980"/>
                    </a:lnTo>
                    <a:lnTo>
                      <a:pt x="6068" y="4855"/>
                    </a:lnTo>
                    <a:lnTo>
                      <a:pt x="6026" y="4562"/>
                    </a:lnTo>
                    <a:lnTo>
                      <a:pt x="5880" y="4394"/>
                    </a:lnTo>
                    <a:lnTo>
                      <a:pt x="5963" y="4332"/>
                    </a:lnTo>
                    <a:lnTo>
                      <a:pt x="6089" y="4290"/>
                    </a:lnTo>
                    <a:lnTo>
                      <a:pt x="6131" y="4122"/>
                    </a:lnTo>
                    <a:lnTo>
                      <a:pt x="6026" y="4018"/>
                    </a:lnTo>
                    <a:lnTo>
                      <a:pt x="6005" y="3850"/>
                    </a:lnTo>
                    <a:lnTo>
                      <a:pt x="6068" y="3809"/>
                    </a:lnTo>
                    <a:lnTo>
                      <a:pt x="6068" y="3725"/>
                    </a:lnTo>
                    <a:lnTo>
                      <a:pt x="5984" y="3662"/>
                    </a:lnTo>
                    <a:lnTo>
                      <a:pt x="5922" y="3516"/>
                    </a:lnTo>
                    <a:lnTo>
                      <a:pt x="5880" y="3411"/>
                    </a:lnTo>
                    <a:lnTo>
                      <a:pt x="5712" y="3411"/>
                    </a:lnTo>
                    <a:lnTo>
                      <a:pt x="5650" y="3453"/>
                    </a:lnTo>
                    <a:lnTo>
                      <a:pt x="5691" y="3620"/>
                    </a:lnTo>
                    <a:lnTo>
                      <a:pt x="5545" y="3662"/>
                    </a:lnTo>
                    <a:lnTo>
                      <a:pt x="5440" y="3662"/>
                    </a:lnTo>
                    <a:lnTo>
                      <a:pt x="5398" y="3558"/>
                    </a:lnTo>
                    <a:lnTo>
                      <a:pt x="5482" y="3537"/>
                    </a:lnTo>
                    <a:lnTo>
                      <a:pt x="5545" y="3537"/>
                    </a:lnTo>
                    <a:lnTo>
                      <a:pt x="5545" y="3432"/>
                    </a:lnTo>
                    <a:lnTo>
                      <a:pt x="5566" y="3244"/>
                    </a:lnTo>
                    <a:lnTo>
                      <a:pt x="5712" y="3013"/>
                    </a:lnTo>
                    <a:lnTo>
                      <a:pt x="5796" y="2993"/>
                    </a:lnTo>
                    <a:lnTo>
                      <a:pt x="5901" y="2825"/>
                    </a:lnTo>
                    <a:lnTo>
                      <a:pt x="6005" y="2783"/>
                    </a:lnTo>
                    <a:lnTo>
                      <a:pt x="6005" y="2679"/>
                    </a:lnTo>
                    <a:lnTo>
                      <a:pt x="5880" y="2616"/>
                    </a:lnTo>
                    <a:lnTo>
                      <a:pt x="5963" y="2511"/>
                    </a:lnTo>
                    <a:lnTo>
                      <a:pt x="6089" y="2511"/>
                    </a:lnTo>
                    <a:lnTo>
                      <a:pt x="6110" y="2595"/>
                    </a:lnTo>
                    <a:lnTo>
                      <a:pt x="6215" y="2595"/>
                    </a:lnTo>
                    <a:lnTo>
                      <a:pt x="6403" y="2553"/>
                    </a:lnTo>
                    <a:lnTo>
                      <a:pt x="6340" y="2449"/>
                    </a:lnTo>
                    <a:lnTo>
                      <a:pt x="6235" y="2365"/>
                    </a:lnTo>
                    <a:lnTo>
                      <a:pt x="6235" y="2197"/>
                    </a:lnTo>
                    <a:lnTo>
                      <a:pt x="6298" y="2030"/>
                    </a:lnTo>
                    <a:lnTo>
                      <a:pt x="6382" y="1946"/>
                    </a:lnTo>
                    <a:lnTo>
                      <a:pt x="6382" y="1842"/>
                    </a:lnTo>
                    <a:lnTo>
                      <a:pt x="6445" y="1674"/>
                    </a:lnTo>
                    <a:lnTo>
                      <a:pt x="6591" y="1549"/>
                    </a:lnTo>
                    <a:lnTo>
                      <a:pt x="6445" y="1465"/>
                    </a:lnTo>
                    <a:lnTo>
                      <a:pt x="6340" y="1465"/>
                    </a:lnTo>
                    <a:lnTo>
                      <a:pt x="6215" y="1402"/>
                    </a:lnTo>
                    <a:lnTo>
                      <a:pt x="6110" y="1444"/>
                    </a:lnTo>
                    <a:lnTo>
                      <a:pt x="6026" y="1402"/>
                    </a:lnTo>
                    <a:lnTo>
                      <a:pt x="5922" y="1402"/>
                    </a:lnTo>
                    <a:lnTo>
                      <a:pt x="5859" y="1444"/>
                    </a:lnTo>
                    <a:lnTo>
                      <a:pt x="5754" y="1361"/>
                    </a:lnTo>
                    <a:lnTo>
                      <a:pt x="5754" y="1298"/>
                    </a:lnTo>
                    <a:lnTo>
                      <a:pt x="5650" y="1214"/>
                    </a:lnTo>
                    <a:lnTo>
                      <a:pt x="5566" y="1235"/>
                    </a:lnTo>
                    <a:lnTo>
                      <a:pt x="5398" y="1193"/>
                    </a:lnTo>
                    <a:lnTo>
                      <a:pt x="5357" y="1089"/>
                    </a:lnTo>
                    <a:lnTo>
                      <a:pt x="5252" y="1089"/>
                    </a:lnTo>
                    <a:lnTo>
                      <a:pt x="5189" y="1130"/>
                    </a:lnTo>
                    <a:lnTo>
                      <a:pt x="5085" y="1047"/>
                    </a:lnTo>
                    <a:lnTo>
                      <a:pt x="4980" y="1026"/>
                    </a:lnTo>
                    <a:lnTo>
                      <a:pt x="4854" y="879"/>
                    </a:lnTo>
                    <a:lnTo>
                      <a:pt x="4771" y="837"/>
                    </a:lnTo>
                    <a:lnTo>
                      <a:pt x="4729" y="796"/>
                    </a:lnTo>
                    <a:lnTo>
                      <a:pt x="4645" y="796"/>
                    </a:lnTo>
                    <a:lnTo>
                      <a:pt x="4603" y="837"/>
                    </a:lnTo>
                    <a:lnTo>
                      <a:pt x="4457" y="775"/>
                    </a:lnTo>
                    <a:lnTo>
                      <a:pt x="4457" y="607"/>
                    </a:lnTo>
                    <a:lnTo>
                      <a:pt x="4394" y="586"/>
                    </a:lnTo>
                    <a:lnTo>
                      <a:pt x="4310" y="524"/>
                    </a:lnTo>
                    <a:lnTo>
                      <a:pt x="4227" y="524"/>
                    </a:lnTo>
                    <a:lnTo>
                      <a:pt x="4080" y="398"/>
                    </a:lnTo>
                    <a:lnTo>
                      <a:pt x="4038" y="293"/>
                    </a:lnTo>
                    <a:lnTo>
                      <a:pt x="3913" y="252"/>
                    </a:lnTo>
                    <a:lnTo>
                      <a:pt x="3892" y="63"/>
                    </a:lnTo>
                    <a:lnTo>
                      <a:pt x="3829"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 name="Google Shape;878;p27"/>
              <p:cNvSpPr/>
              <p:nvPr/>
            </p:nvSpPr>
            <p:spPr>
              <a:xfrm>
                <a:off x="3658200" y="2557475"/>
                <a:ext cx="70850" cy="44050"/>
              </a:xfrm>
              <a:custGeom>
                <a:avLst/>
                <a:gdLst/>
                <a:ahLst/>
                <a:cxnLst/>
                <a:rect l="l" t="t" r="r" b="b"/>
                <a:pathLst>
                  <a:path w="2834" h="1762" extrusionOk="0">
                    <a:moveTo>
                      <a:pt x="571" y="595"/>
                    </a:moveTo>
                    <a:lnTo>
                      <a:pt x="0" y="1119"/>
                    </a:lnTo>
                    <a:lnTo>
                      <a:pt x="1833" y="1762"/>
                    </a:lnTo>
                    <a:lnTo>
                      <a:pt x="2714" y="1476"/>
                    </a:lnTo>
                    <a:lnTo>
                      <a:pt x="2834" y="1071"/>
                    </a:lnTo>
                    <a:lnTo>
                      <a:pt x="1833" y="0"/>
                    </a:lnTo>
                    <a:close/>
                  </a:path>
                </a:pathLst>
              </a:custGeom>
              <a:solidFill>
                <a:schemeClr val="accent1"/>
              </a:solidFill>
              <a:ln>
                <a:noFill/>
              </a:ln>
            </p:spPr>
          </p:sp>
          <p:sp>
            <p:nvSpPr>
              <p:cNvPr id="879" name="Google Shape;879;p27"/>
              <p:cNvSpPr/>
              <p:nvPr/>
            </p:nvSpPr>
            <p:spPr>
              <a:xfrm>
                <a:off x="3719525" y="2432450"/>
                <a:ext cx="79750" cy="89900"/>
              </a:xfrm>
              <a:custGeom>
                <a:avLst/>
                <a:gdLst/>
                <a:ahLst/>
                <a:cxnLst/>
                <a:rect l="l" t="t" r="r" b="b"/>
                <a:pathLst>
                  <a:path w="3190" h="3596" extrusionOk="0">
                    <a:moveTo>
                      <a:pt x="0" y="167"/>
                    </a:moveTo>
                    <a:lnTo>
                      <a:pt x="261" y="0"/>
                    </a:lnTo>
                    <a:lnTo>
                      <a:pt x="1619" y="1095"/>
                    </a:lnTo>
                    <a:lnTo>
                      <a:pt x="2381" y="1286"/>
                    </a:lnTo>
                    <a:lnTo>
                      <a:pt x="3190" y="1429"/>
                    </a:lnTo>
                    <a:lnTo>
                      <a:pt x="2809" y="2595"/>
                    </a:lnTo>
                    <a:lnTo>
                      <a:pt x="2071" y="2429"/>
                    </a:lnTo>
                    <a:lnTo>
                      <a:pt x="1524" y="3596"/>
                    </a:lnTo>
                    <a:close/>
                  </a:path>
                </a:pathLst>
              </a:custGeom>
              <a:solidFill>
                <a:schemeClr val="accent1"/>
              </a:solidFill>
              <a:ln>
                <a:noFill/>
              </a:ln>
            </p:spPr>
          </p:sp>
        </p:grpSp>
        <p:grpSp>
          <p:nvGrpSpPr>
            <p:cNvPr id="880" name="Google Shape;880;p27"/>
            <p:cNvGrpSpPr/>
            <p:nvPr/>
          </p:nvGrpSpPr>
          <p:grpSpPr>
            <a:xfrm>
              <a:off x="-2715199" y="3523233"/>
              <a:ext cx="52179" cy="80196"/>
              <a:chOff x="3561536" y="2585450"/>
              <a:chExt cx="61539" cy="99045"/>
            </a:xfrm>
          </p:grpSpPr>
          <p:sp>
            <p:nvSpPr>
              <p:cNvPr id="881" name="Google Shape;881;p27"/>
              <p:cNvSpPr/>
              <p:nvPr/>
            </p:nvSpPr>
            <p:spPr>
              <a:xfrm rot="192277">
                <a:off x="3564002" y="2593849"/>
                <a:ext cx="44498" cy="89472"/>
              </a:xfrm>
              <a:custGeom>
                <a:avLst/>
                <a:gdLst/>
                <a:ahLst/>
                <a:cxnLst/>
                <a:rect l="l" t="t" r="r" b="b"/>
                <a:pathLst>
                  <a:path w="1780" h="3579" extrusionOk="0">
                    <a:moveTo>
                      <a:pt x="628" y="1"/>
                    </a:moveTo>
                    <a:lnTo>
                      <a:pt x="356" y="22"/>
                    </a:lnTo>
                    <a:lnTo>
                      <a:pt x="377" y="147"/>
                    </a:lnTo>
                    <a:lnTo>
                      <a:pt x="461" y="357"/>
                    </a:lnTo>
                    <a:lnTo>
                      <a:pt x="440" y="712"/>
                    </a:lnTo>
                    <a:lnTo>
                      <a:pt x="440" y="775"/>
                    </a:lnTo>
                    <a:lnTo>
                      <a:pt x="419" y="943"/>
                    </a:lnTo>
                    <a:lnTo>
                      <a:pt x="482" y="1026"/>
                    </a:lnTo>
                    <a:lnTo>
                      <a:pt x="440" y="1131"/>
                    </a:lnTo>
                    <a:lnTo>
                      <a:pt x="356" y="1256"/>
                    </a:lnTo>
                    <a:lnTo>
                      <a:pt x="356" y="1445"/>
                    </a:lnTo>
                    <a:lnTo>
                      <a:pt x="231" y="1654"/>
                    </a:lnTo>
                    <a:lnTo>
                      <a:pt x="231" y="1759"/>
                    </a:lnTo>
                    <a:lnTo>
                      <a:pt x="64" y="1968"/>
                    </a:lnTo>
                    <a:lnTo>
                      <a:pt x="1" y="2303"/>
                    </a:lnTo>
                    <a:lnTo>
                      <a:pt x="1" y="2386"/>
                    </a:lnTo>
                    <a:lnTo>
                      <a:pt x="105" y="2386"/>
                    </a:lnTo>
                    <a:lnTo>
                      <a:pt x="168" y="2303"/>
                    </a:lnTo>
                    <a:lnTo>
                      <a:pt x="273" y="2219"/>
                    </a:lnTo>
                    <a:lnTo>
                      <a:pt x="252" y="2303"/>
                    </a:lnTo>
                    <a:lnTo>
                      <a:pt x="315" y="2344"/>
                    </a:lnTo>
                    <a:lnTo>
                      <a:pt x="126" y="2428"/>
                    </a:lnTo>
                    <a:lnTo>
                      <a:pt x="126" y="2554"/>
                    </a:lnTo>
                    <a:lnTo>
                      <a:pt x="168" y="2616"/>
                    </a:lnTo>
                    <a:lnTo>
                      <a:pt x="252" y="2533"/>
                    </a:lnTo>
                    <a:lnTo>
                      <a:pt x="419" y="2533"/>
                    </a:lnTo>
                    <a:lnTo>
                      <a:pt x="336" y="2616"/>
                    </a:lnTo>
                    <a:lnTo>
                      <a:pt x="377" y="2763"/>
                    </a:lnTo>
                    <a:lnTo>
                      <a:pt x="336" y="2909"/>
                    </a:lnTo>
                    <a:lnTo>
                      <a:pt x="336" y="3223"/>
                    </a:lnTo>
                    <a:lnTo>
                      <a:pt x="273" y="3432"/>
                    </a:lnTo>
                    <a:lnTo>
                      <a:pt x="231" y="3495"/>
                    </a:lnTo>
                    <a:lnTo>
                      <a:pt x="273" y="3537"/>
                    </a:lnTo>
                    <a:lnTo>
                      <a:pt x="440" y="3432"/>
                    </a:lnTo>
                    <a:lnTo>
                      <a:pt x="691" y="3495"/>
                    </a:lnTo>
                    <a:lnTo>
                      <a:pt x="796" y="3579"/>
                    </a:lnTo>
                    <a:lnTo>
                      <a:pt x="963" y="3474"/>
                    </a:lnTo>
                    <a:lnTo>
                      <a:pt x="1110" y="3474"/>
                    </a:lnTo>
                    <a:lnTo>
                      <a:pt x="1152" y="3432"/>
                    </a:lnTo>
                    <a:lnTo>
                      <a:pt x="1152" y="3286"/>
                    </a:lnTo>
                    <a:lnTo>
                      <a:pt x="1068" y="3160"/>
                    </a:lnTo>
                    <a:lnTo>
                      <a:pt x="1193" y="2909"/>
                    </a:lnTo>
                    <a:lnTo>
                      <a:pt x="1319" y="2805"/>
                    </a:lnTo>
                    <a:lnTo>
                      <a:pt x="1361" y="2658"/>
                    </a:lnTo>
                    <a:lnTo>
                      <a:pt x="1214" y="2658"/>
                    </a:lnTo>
                    <a:lnTo>
                      <a:pt x="1152" y="2512"/>
                    </a:lnTo>
                    <a:lnTo>
                      <a:pt x="1319" y="2323"/>
                    </a:lnTo>
                    <a:lnTo>
                      <a:pt x="1319" y="2093"/>
                    </a:lnTo>
                    <a:lnTo>
                      <a:pt x="1193" y="2010"/>
                    </a:lnTo>
                    <a:lnTo>
                      <a:pt x="1047" y="1717"/>
                    </a:lnTo>
                    <a:lnTo>
                      <a:pt x="1172" y="1696"/>
                    </a:lnTo>
                    <a:lnTo>
                      <a:pt x="1277" y="1696"/>
                    </a:lnTo>
                    <a:lnTo>
                      <a:pt x="1424" y="1487"/>
                    </a:lnTo>
                    <a:lnTo>
                      <a:pt x="1319" y="1382"/>
                    </a:lnTo>
                    <a:lnTo>
                      <a:pt x="1465" y="1277"/>
                    </a:lnTo>
                    <a:lnTo>
                      <a:pt x="1465" y="922"/>
                    </a:lnTo>
                    <a:lnTo>
                      <a:pt x="1424" y="754"/>
                    </a:lnTo>
                    <a:lnTo>
                      <a:pt x="1675" y="545"/>
                    </a:lnTo>
                    <a:lnTo>
                      <a:pt x="1737" y="545"/>
                    </a:lnTo>
                    <a:lnTo>
                      <a:pt x="1779" y="440"/>
                    </a:lnTo>
                    <a:lnTo>
                      <a:pt x="1675" y="252"/>
                    </a:lnTo>
                    <a:lnTo>
                      <a:pt x="1633" y="127"/>
                    </a:lnTo>
                    <a:lnTo>
                      <a:pt x="1382" y="85"/>
                    </a:lnTo>
                    <a:lnTo>
                      <a:pt x="1277" y="210"/>
                    </a:lnTo>
                    <a:lnTo>
                      <a:pt x="942" y="127"/>
                    </a:lnTo>
                    <a:lnTo>
                      <a:pt x="754" y="231"/>
                    </a:lnTo>
                    <a:lnTo>
                      <a:pt x="691" y="147"/>
                    </a:lnTo>
                    <a:lnTo>
                      <a:pt x="733" y="22"/>
                    </a:lnTo>
                    <a:lnTo>
                      <a:pt x="62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 name="Google Shape;882;p27"/>
              <p:cNvSpPr/>
              <p:nvPr/>
            </p:nvSpPr>
            <p:spPr>
              <a:xfrm>
                <a:off x="3580800" y="2585450"/>
                <a:ext cx="42275" cy="93450"/>
              </a:xfrm>
              <a:custGeom>
                <a:avLst/>
                <a:gdLst/>
                <a:ahLst/>
                <a:cxnLst/>
                <a:rect l="l" t="t" r="r" b="b"/>
                <a:pathLst>
                  <a:path w="1691" h="3738" extrusionOk="0">
                    <a:moveTo>
                      <a:pt x="453" y="0"/>
                    </a:moveTo>
                    <a:lnTo>
                      <a:pt x="0" y="547"/>
                    </a:lnTo>
                    <a:lnTo>
                      <a:pt x="0" y="3429"/>
                    </a:lnTo>
                    <a:lnTo>
                      <a:pt x="429" y="3738"/>
                    </a:lnTo>
                    <a:lnTo>
                      <a:pt x="1691" y="2714"/>
                    </a:lnTo>
                    <a:lnTo>
                      <a:pt x="1691" y="500"/>
                    </a:lnTo>
                    <a:close/>
                  </a:path>
                </a:pathLst>
              </a:custGeom>
              <a:solidFill>
                <a:schemeClr val="accent1"/>
              </a:solidFill>
              <a:ln>
                <a:noFill/>
              </a:ln>
            </p:spPr>
          </p:sp>
        </p:grpSp>
        <p:grpSp>
          <p:nvGrpSpPr>
            <p:cNvPr id="883" name="Google Shape;883;p27"/>
            <p:cNvGrpSpPr/>
            <p:nvPr/>
          </p:nvGrpSpPr>
          <p:grpSpPr>
            <a:xfrm>
              <a:off x="-2422853" y="3036644"/>
              <a:ext cx="132336" cy="212809"/>
              <a:chOff x="3906325" y="1984500"/>
              <a:chExt cx="156075" cy="262825"/>
            </a:xfrm>
          </p:grpSpPr>
          <p:sp>
            <p:nvSpPr>
              <p:cNvPr id="884" name="Google Shape;884;p27"/>
              <p:cNvSpPr/>
              <p:nvPr/>
            </p:nvSpPr>
            <p:spPr>
              <a:xfrm>
                <a:off x="3906325" y="1984500"/>
                <a:ext cx="100825" cy="124200"/>
              </a:xfrm>
              <a:custGeom>
                <a:avLst/>
                <a:gdLst/>
                <a:ahLst/>
                <a:cxnLst/>
                <a:rect l="l" t="t" r="r" b="b"/>
                <a:pathLst>
                  <a:path w="4033" h="4968" extrusionOk="0">
                    <a:moveTo>
                      <a:pt x="2901" y="4968"/>
                    </a:moveTo>
                    <a:lnTo>
                      <a:pt x="1524" y="4673"/>
                    </a:lnTo>
                    <a:lnTo>
                      <a:pt x="0" y="1771"/>
                    </a:lnTo>
                    <a:lnTo>
                      <a:pt x="737" y="886"/>
                    </a:lnTo>
                    <a:lnTo>
                      <a:pt x="2508" y="1181"/>
                    </a:lnTo>
                    <a:lnTo>
                      <a:pt x="2655" y="345"/>
                    </a:lnTo>
                    <a:lnTo>
                      <a:pt x="3442" y="0"/>
                    </a:lnTo>
                    <a:lnTo>
                      <a:pt x="4033" y="443"/>
                    </a:lnTo>
                    <a:close/>
                  </a:path>
                </a:pathLst>
              </a:custGeom>
              <a:solidFill>
                <a:schemeClr val="accent1"/>
              </a:solidFill>
              <a:ln>
                <a:noFill/>
              </a:ln>
            </p:spPr>
          </p:sp>
          <p:sp>
            <p:nvSpPr>
              <p:cNvPr id="885" name="Google Shape;885;p27"/>
              <p:cNvSpPr/>
              <p:nvPr/>
            </p:nvSpPr>
            <p:spPr>
              <a:xfrm>
                <a:off x="3919575" y="1989950"/>
                <a:ext cx="142825" cy="257375"/>
              </a:xfrm>
              <a:custGeom>
                <a:avLst/>
                <a:gdLst/>
                <a:ahLst/>
                <a:cxnLst/>
                <a:rect l="l" t="t" r="r" b="b"/>
                <a:pathLst>
                  <a:path w="5713" h="10295" extrusionOk="0">
                    <a:moveTo>
                      <a:pt x="2867" y="0"/>
                    </a:moveTo>
                    <a:lnTo>
                      <a:pt x="2762" y="105"/>
                    </a:lnTo>
                    <a:lnTo>
                      <a:pt x="2762" y="147"/>
                    </a:lnTo>
                    <a:lnTo>
                      <a:pt x="2679" y="189"/>
                    </a:lnTo>
                    <a:lnTo>
                      <a:pt x="2532" y="147"/>
                    </a:lnTo>
                    <a:lnTo>
                      <a:pt x="2386" y="209"/>
                    </a:lnTo>
                    <a:lnTo>
                      <a:pt x="2386" y="293"/>
                    </a:lnTo>
                    <a:lnTo>
                      <a:pt x="2323" y="419"/>
                    </a:lnTo>
                    <a:lnTo>
                      <a:pt x="2239" y="461"/>
                    </a:lnTo>
                    <a:lnTo>
                      <a:pt x="2281" y="544"/>
                    </a:lnTo>
                    <a:lnTo>
                      <a:pt x="2260" y="628"/>
                    </a:lnTo>
                    <a:lnTo>
                      <a:pt x="2239" y="921"/>
                    </a:lnTo>
                    <a:lnTo>
                      <a:pt x="2281" y="1088"/>
                    </a:lnTo>
                    <a:lnTo>
                      <a:pt x="2344" y="1193"/>
                    </a:lnTo>
                    <a:lnTo>
                      <a:pt x="2281" y="1277"/>
                    </a:lnTo>
                    <a:lnTo>
                      <a:pt x="2177" y="1360"/>
                    </a:lnTo>
                    <a:lnTo>
                      <a:pt x="2072" y="1360"/>
                    </a:lnTo>
                    <a:lnTo>
                      <a:pt x="1967" y="1444"/>
                    </a:lnTo>
                    <a:lnTo>
                      <a:pt x="1905" y="1486"/>
                    </a:lnTo>
                    <a:lnTo>
                      <a:pt x="1821" y="1611"/>
                    </a:lnTo>
                    <a:lnTo>
                      <a:pt x="1674" y="1590"/>
                    </a:lnTo>
                    <a:lnTo>
                      <a:pt x="1507" y="1465"/>
                    </a:lnTo>
                    <a:lnTo>
                      <a:pt x="1381" y="1465"/>
                    </a:lnTo>
                    <a:lnTo>
                      <a:pt x="1298" y="1549"/>
                    </a:lnTo>
                    <a:lnTo>
                      <a:pt x="1151" y="1674"/>
                    </a:lnTo>
                    <a:lnTo>
                      <a:pt x="900" y="1674"/>
                    </a:lnTo>
                    <a:lnTo>
                      <a:pt x="733" y="1590"/>
                    </a:lnTo>
                    <a:lnTo>
                      <a:pt x="670" y="1465"/>
                    </a:lnTo>
                    <a:lnTo>
                      <a:pt x="607" y="1339"/>
                    </a:lnTo>
                    <a:lnTo>
                      <a:pt x="377" y="1130"/>
                    </a:lnTo>
                    <a:lnTo>
                      <a:pt x="293" y="984"/>
                    </a:lnTo>
                    <a:lnTo>
                      <a:pt x="189" y="963"/>
                    </a:lnTo>
                    <a:lnTo>
                      <a:pt x="105" y="1046"/>
                    </a:lnTo>
                    <a:lnTo>
                      <a:pt x="84" y="1151"/>
                    </a:lnTo>
                    <a:lnTo>
                      <a:pt x="105" y="1214"/>
                    </a:lnTo>
                    <a:lnTo>
                      <a:pt x="84" y="1256"/>
                    </a:lnTo>
                    <a:lnTo>
                      <a:pt x="42" y="1214"/>
                    </a:lnTo>
                    <a:lnTo>
                      <a:pt x="1" y="1256"/>
                    </a:lnTo>
                    <a:lnTo>
                      <a:pt x="105" y="1360"/>
                    </a:lnTo>
                    <a:lnTo>
                      <a:pt x="273" y="1423"/>
                    </a:lnTo>
                    <a:lnTo>
                      <a:pt x="482" y="1674"/>
                    </a:lnTo>
                    <a:lnTo>
                      <a:pt x="628" y="1779"/>
                    </a:lnTo>
                    <a:lnTo>
                      <a:pt x="879" y="1800"/>
                    </a:lnTo>
                    <a:lnTo>
                      <a:pt x="942" y="1841"/>
                    </a:lnTo>
                    <a:lnTo>
                      <a:pt x="1026" y="1883"/>
                    </a:lnTo>
                    <a:lnTo>
                      <a:pt x="1130" y="2009"/>
                    </a:lnTo>
                    <a:lnTo>
                      <a:pt x="1193" y="2113"/>
                    </a:lnTo>
                    <a:lnTo>
                      <a:pt x="1298" y="2113"/>
                    </a:lnTo>
                    <a:lnTo>
                      <a:pt x="1402" y="2239"/>
                    </a:lnTo>
                    <a:lnTo>
                      <a:pt x="1465" y="2239"/>
                    </a:lnTo>
                    <a:lnTo>
                      <a:pt x="1528" y="2323"/>
                    </a:lnTo>
                    <a:lnTo>
                      <a:pt x="1465" y="2427"/>
                    </a:lnTo>
                    <a:lnTo>
                      <a:pt x="1507" y="2574"/>
                    </a:lnTo>
                    <a:lnTo>
                      <a:pt x="1444" y="2720"/>
                    </a:lnTo>
                    <a:lnTo>
                      <a:pt x="1444" y="2825"/>
                    </a:lnTo>
                    <a:lnTo>
                      <a:pt x="1612" y="2825"/>
                    </a:lnTo>
                    <a:lnTo>
                      <a:pt x="1633" y="2950"/>
                    </a:lnTo>
                    <a:lnTo>
                      <a:pt x="1591" y="3034"/>
                    </a:lnTo>
                    <a:lnTo>
                      <a:pt x="1612" y="3181"/>
                    </a:lnTo>
                    <a:lnTo>
                      <a:pt x="1653" y="3285"/>
                    </a:lnTo>
                    <a:lnTo>
                      <a:pt x="1695" y="3494"/>
                    </a:lnTo>
                    <a:lnTo>
                      <a:pt x="1653" y="3599"/>
                    </a:lnTo>
                    <a:lnTo>
                      <a:pt x="1695" y="3683"/>
                    </a:lnTo>
                    <a:lnTo>
                      <a:pt x="1695" y="3913"/>
                    </a:lnTo>
                    <a:lnTo>
                      <a:pt x="1653" y="3997"/>
                    </a:lnTo>
                    <a:lnTo>
                      <a:pt x="1716" y="4143"/>
                    </a:lnTo>
                    <a:lnTo>
                      <a:pt x="1821" y="4185"/>
                    </a:lnTo>
                    <a:lnTo>
                      <a:pt x="1925" y="4394"/>
                    </a:lnTo>
                    <a:lnTo>
                      <a:pt x="1967" y="4478"/>
                    </a:lnTo>
                    <a:lnTo>
                      <a:pt x="1967" y="4603"/>
                    </a:lnTo>
                    <a:lnTo>
                      <a:pt x="1988" y="4645"/>
                    </a:lnTo>
                    <a:lnTo>
                      <a:pt x="2093" y="4645"/>
                    </a:lnTo>
                    <a:lnTo>
                      <a:pt x="2197" y="4750"/>
                    </a:lnTo>
                    <a:lnTo>
                      <a:pt x="2407" y="4750"/>
                    </a:lnTo>
                    <a:lnTo>
                      <a:pt x="2574" y="4875"/>
                    </a:lnTo>
                    <a:lnTo>
                      <a:pt x="2490" y="4938"/>
                    </a:lnTo>
                    <a:lnTo>
                      <a:pt x="2553" y="5022"/>
                    </a:lnTo>
                    <a:lnTo>
                      <a:pt x="2553" y="5189"/>
                    </a:lnTo>
                    <a:lnTo>
                      <a:pt x="2490" y="5231"/>
                    </a:lnTo>
                    <a:lnTo>
                      <a:pt x="2679" y="5378"/>
                    </a:lnTo>
                    <a:lnTo>
                      <a:pt x="2553" y="5357"/>
                    </a:lnTo>
                    <a:lnTo>
                      <a:pt x="2490" y="5378"/>
                    </a:lnTo>
                    <a:lnTo>
                      <a:pt x="2658" y="5524"/>
                    </a:lnTo>
                    <a:lnTo>
                      <a:pt x="2658" y="5587"/>
                    </a:lnTo>
                    <a:lnTo>
                      <a:pt x="2469" y="5482"/>
                    </a:lnTo>
                    <a:lnTo>
                      <a:pt x="2302" y="5482"/>
                    </a:lnTo>
                    <a:lnTo>
                      <a:pt x="2156" y="5587"/>
                    </a:lnTo>
                    <a:lnTo>
                      <a:pt x="2156" y="5691"/>
                    </a:lnTo>
                    <a:lnTo>
                      <a:pt x="2051" y="5796"/>
                    </a:lnTo>
                    <a:lnTo>
                      <a:pt x="2051" y="5880"/>
                    </a:lnTo>
                    <a:lnTo>
                      <a:pt x="1988" y="5901"/>
                    </a:lnTo>
                    <a:lnTo>
                      <a:pt x="1821" y="6089"/>
                    </a:lnTo>
                    <a:lnTo>
                      <a:pt x="1779" y="6277"/>
                    </a:lnTo>
                    <a:lnTo>
                      <a:pt x="1737" y="6298"/>
                    </a:lnTo>
                    <a:lnTo>
                      <a:pt x="1716" y="6256"/>
                    </a:lnTo>
                    <a:lnTo>
                      <a:pt x="1653" y="6256"/>
                    </a:lnTo>
                    <a:lnTo>
                      <a:pt x="1716" y="6361"/>
                    </a:lnTo>
                    <a:lnTo>
                      <a:pt x="1674" y="6445"/>
                    </a:lnTo>
                    <a:lnTo>
                      <a:pt x="1549" y="6445"/>
                    </a:lnTo>
                    <a:lnTo>
                      <a:pt x="1465" y="6549"/>
                    </a:lnTo>
                    <a:lnTo>
                      <a:pt x="1507" y="6717"/>
                    </a:lnTo>
                    <a:lnTo>
                      <a:pt x="1570" y="6759"/>
                    </a:lnTo>
                    <a:lnTo>
                      <a:pt x="1444" y="6717"/>
                    </a:lnTo>
                    <a:lnTo>
                      <a:pt x="1402" y="6654"/>
                    </a:lnTo>
                    <a:lnTo>
                      <a:pt x="1319" y="6696"/>
                    </a:lnTo>
                    <a:lnTo>
                      <a:pt x="1256" y="6821"/>
                    </a:lnTo>
                    <a:lnTo>
                      <a:pt x="1298" y="6884"/>
                    </a:lnTo>
                    <a:lnTo>
                      <a:pt x="1214" y="6842"/>
                    </a:lnTo>
                    <a:lnTo>
                      <a:pt x="1193" y="6905"/>
                    </a:lnTo>
                    <a:lnTo>
                      <a:pt x="1256" y="6968"/>
                    </a:lnTo>
                    <a:lnTo>
                      <a:pt x="1256" y="7031"/>
                    </a:lnTo>
                    <a:lnTo>
                      <a:pt x="1193" y="7114"/>
                    </a:lnTo>
                    <a:lnTo>
                      <a:pt x="1151" y="7156"/>
                    </a:lnTo>
                    <a:lnTo>
                      <a:pt x="1047" y="7219"/>
                    </a:lnTo>
                    <a:lnTo>
                      <a:pt x="1005" y="7177"/>
                    </a:lnTo>
                    <a:lnTo>
                      <a:pt x="984" y="7135"/>
                    </a:lnTo>
                    <a:lnTo>
                      <a:pt x="900" y="7114"/>
                    </a:lnTo>
                    <a:lnTo>
                      <a:pt x="817" y="7135"/>
                    </a:lnTo>
                    <a:lnTo>
                      <a:pt x="837" y="7240"/>
                    </a:lnTo>
                    <a:lnTo>
                      <a:pt x="796" y="7282"/>
                    </a:lnTo>
                    <a:lnTo>
                      <a:pt x="837" y="7386"/>
                    </a:lnTo>
                    <a:lnTo>
                      <a:pt x="796" y="7491"/>
                    </a:lnTo>
                    <a:lnTo>
                      <a:pt x="733" y="7533"/>
                    </a:lnTo>
                    <a:lnTo>
                      <a:pt x="691" y="7637"/>
                    </a:lnTo>
                    <a:lnTo>
                      <a:pt x="733" y="7742"/>
                    </a:lnTo>
                    <a:lnTo>
                      <a:pt x="775" y="7763"/>
                    </a:lnTo>
                    <a:lnTo>
                      <a:pt x="733" y="7867"/>
                    </a:lnTo>
                    <a:lnTo>
                      <a:pt x="775" y="7951"/>
                    </a:lnTo>
                    <a:lnTo>
                      <a:pt x="858" y="7909"/>
                    </a:lnTo>
                    <a:lnTo>
                      <a:pt x="900" y="7972"/>
                    </a:lnTo>
                    <a:lnTo>
                      <a:pt x="879" y="8098"/>
                    </a:lnTo>
                    <a:lnTo>
                      <a:pt x="837" y="8160"/>
                    </a:lnTo>
                    <a:lnTo>
                      <a:pt x="879" y="8265"/>
                    </a:lnTo>
                    <a:lnTo>
                      <a:pt x="837" y="8307"/>
                    </a:lnTo>
                    <a:lnTo>
                      <a:pt x="942" y="8495"/>
                    </a:lnTo>
                    <a:lnTo>
                      <a:pt x="1005" y="8537"/>
                    </a:lnTo>
                    <a:lnTo>
                      <a:pt x="942" y="8621"/>
                    </a:lnTo>
                    <a:lnTo>
                      <a:pt x="1026" y="8746"/>
                    </a:lnTo>
                    <a:lnTo>
                      <a:pt x="942" y="8788"/>
                    </a:lnTo>
                    <a:lnTo>
                      <a:pt x="984" y="8955"/>
                    </a:lnTo>
                    <a:lnTo>
                      <a:pt x="942" y="9039"/>
                    </a:lnTo>
                    <a:lnTo>
                      <a:pt x="942" y="9269"/>
                    </a:lnTo>
                    <a:lnTo>
                      <a:pt x="1005" y="9353"/>
                    </a:lnTo>
                    <a:lnTo>
                      <a:pt x="942" y="9479"/>
                    </a:lnTo>
                    <a:lnTo>
                      <a:pt x="942" y="9562"/>
                    </a:lnTo>
                    <a:lnTo>
                      <a:pt x="1005" y="9625"/>
                    </a:lnTo>
                    <a:lnTo>
                      <a:pt x="1151" y="9541"/>
                    </a:lnTo>
                    <a:lnTo>
                      <a:pt x="1214" y="9583"/>
                    </a:lnTo>
                    <a:lnTo>
                      <a:pt x="1235" y="9520"/>
                    </a:lnTo>
                    <a:lnTo>
                      <a:pt x="1361" y="9646"/>
                    </a:lnTo>
                    <a:lnTo>
                      <a:pt x="1444" y="9625"/>
                    </a:lnTo>
                    <a:lnTo>
                      <a:pt x="1528" y="9688"/>
                    </a:lnTo>
                    <a:lnTo>
                      <a:pt x="1674" y="9667"/>
                    </a:lnTo>
                    <a:lnTo>
                      <a:pt x="1737" y="9688"/>
                    </a:lnTo>
                    <a:lnTo>
                      <a:pt x="1674" y="9772"/>
                    </a:lnTo>
                    <a:lnTo>
                      <a:pt x="1737" y="9772"/>
                    </a:lnTo>
                    <a:lnTo>
                      <a:pt x="1863" y="9667"/>
                    </a:lnTo>
                    <a:lnTo>
                      <a:pt x="1863" y="9751"/>
                    </a:lnTo>
                    <a:lnTo>
                      <a:pt x="1779" y="9855"/>
                    </a:lnTo>
                    <a:lnTo>
                      <a:pt x="1946" y="10064"/>
                    </a:lnTo>
                    <a:lnTo>
                      <a:pt x="1967" y="10148"/>
                    </a:lnTo>
                    <a:lnTo>
                      <a:pt x="1946" y="10274"/>
                    </a:lnTo>
                    <a:lnTo>
                      <a:pt x="1967" y="10295"/>
                    </a:lnTo>
                    <a:lnTo>
                      <a:pt x="2030" y="10148"/>
                    </a:lnTo>
                    <a:lnTo>
                      <a:pt x="2114" y="10106"/>
                    </a:lnTo>
                    <a:lnTo>
                      <a:pt x="2135" y="10190"/>
                    </a:lnTo>
                    <a:lnTo>
                      <a:pt x="2239" y="10148"/>
                    </a:lnTo>
                    <a:lnTo>
                      <a:pt x="2323" y="10148"/>
                    </a:lnTo>
                    <a:lnTo>
                      <a:pt x="2490" y="10002"/>
                    </a:lnTo>
                    <a:lnTo>
                      <a:pt x="2595" y="10002"/>
                    </a:lnTo>
                    <a:lnTo>
                      <a:pt x="2825" y="9855"/>
                    </a:lnTo>
                    <a:lnTo>
                      <a:pt x="2867" y="9792"/>
                    </a:lnTo>
                    <a:lnTo>
                      <a:pt x="3014" y="9855"/>
                    </a:lnTo>
                    <a:lnTo>
                      <a:pt x="3118" y="9834"/>
                    </a:lnTo>
                    <a:lnTo>
                      <a:pt x="3223" y="9688"/>
                    </a:lnTo>
                    <a:lnTo>
                      <a:pt x="3244" y="9751"/>
                    </a:lnTo>
                    <a:lnTo>
                      <a:pt x="3202" y="9855"/>
                    </a:lnTo>
                    <a:lnTo>
                      <a:pt x="3244" y="9876"/>
                    </a:lnTo>
                    <a:lnTo>
                      <a:pt x="3306" y="9751"/>
                    </a:lnTo>
                    <a:lnTo>
                      <a:pt x="3348" y="9772"/>
                    </a:lnTo>
                    <a:lnTo>
                      <a:pt x="3306" y="9646"/>
                    </a:lnTo>
                    <a:lnTo>
                      <a:pt x="3348" y="9583"/>
                    </a:lnTo>
                    <a:lnTo>
                      <a:pt x="3411" y="9688"/>
                    </a:lnTo>
                    <a:lnTo>
                      <a:pt x="3453" y="9688"/>
                    </a:lnTo>
                    <a:lnTo>
                      <a:pt x="3495" y="9625"/>
                    </a:lnTo>
                    <a:lnTo>
                      <a:pt x="3537" y="9751"/>
                    </a:lnTo>
                    <a:lnTo>
                      <a:pt x="3620" y="9730"/>
                    </a:lnTo>
                    <a:lnTo>
                      <a:pt x="3620" y="9646"/>
                    </a:lnTo>
                    <a:lnTo>
                      <a:pt x="3662" y="9667"/>
                    </a:lnTo>
                    <a:lnTo>
                      <a:pt x="3704" y="9730"/>
                    </a:lnTo>
                    <a:lnTo>
                      <a:pt x="3767" y="9646"/>
                    </a:lnTo>
                    <a:lnTo>
                      <a:pt x="3934" y="9625"/>
                    </a:lnTo>
                    <a:lnTo>
                      <a:pt x="4018" y="9688"/>
                    </a:lnTo>
                    <a:lnTo>
                      <a:pt x="4206" y="9667"/>
                    </a:lnTo>
                    <a:lnTo>
                      <a:pt x="4206" y="9625"/>
                    </a:lnTo>
                    <a:lnTo>
                      <a:pt x="4143" y="9562"/>
                    </a:lnTo>
                    <a:lnTo>
                      <a:pt x="4206" y="9541"/>
                    </a:lnTo>
                    <a:lnTo>
                      <a:pt x="4269" y="9562"/>
                    </a:lnTo>
                    <a:lnTo>
                      <a:pt x="4311" y="9646"/>
                    </a:lnTo>
                    <a:lnTo>
                      <a:pt x="4415" y="9667"/>
                    </a:lnTo>
                    <a:lnTo>
                      <a:pt x="4457" y="9562"/>
                    </a:lnTo>
                    <a:lnTo>
                      <a:pt x="4436" y="9416"/>
                    </a:lnTo>
                    <a:lnTo>
                      <a:pt x="4687" y="9144"/>
                    </a:lnTo>
                    <a:lnTo>
                      <a:pt x="4876" y="9123"/>
                    </a:lnTo>
                    <a:lnTo>
                      <a:pt x="5043" y="8872"/>
                    </a:lnTo>
                    <a:lnTo>
                      <a:pt x="5190" y="8621"/>
                    </a:lnTo>
                    <a:lnTo>
                      <a:pt x="5315" y="8349"/>
                    </a:lnTo>
                    <a:lnTo>
                      <a:pt x="5566" y="7951"/>
                    </a:lnTo>
                    <a:lnTo>
                      <a:pt x="5713" y="7533"/>
                    </a:lnTo>
                    <a:lnTo>
                      <a:pt x="5692" y="7344"/>
                    </a:lnTo>
                    <a:lnTo>
                      <a:pt x="5420" y="7051"/>
                    </a:lnTo>
                    <a:lnTo>
                      <a:pt x="5273" y="7010"/>
                    </a:lnTo>
                    <a:lnTo>
                      <a:pt x="5001" y="6633"/>
                    </a:lnTo>
                    <a:lnTo>
                      <a:pt x="5064" y="6466"/>
                    </a:lnTo>
                    <a:lnTo>
                      <a:pt x="5169" y="6298"/>
                    </a:lnTo>
                    <a:lnTo>
                      <a:pt x="5169" y="6110"/>
                    </a:lnTo>
                    <a:lnTo>
                      <a:pt x="4980" y="5984"/>
                    </a:lnTo>
                    <a:lnTo>
                      <a:pt x="4938" y="5859"/>
                    </a:lnTo>
                    <a:lnTo>
                      <a:pt x="4938" y="5650"/>
                    </a:lnTo>
                    <a:lnTo>
                      <a:pt x="4980" y="5587"/>
                    </a:lnTo>
                    <a:lnTo>
                      <a:pt x="4938" y="5482"/>
                    </a:lnTo>
                    <a:lnTo>
                      <a:pt x="4792" y="5461"/>
                    </a:lnTo>
                    <a:lnTo>
                      <a:pt x="4729" y="5357"/>
                    </a:lnTo>
                    <a:lnTo>
                      <a:pt x="4729" y="5168"/>
                    </a:lnTo>
                    <a:lnTo>
                      <a:pt x="4792" y="5064"/>
                    </a:lnTo>
                    <a:lnTo>
                      <a:pt x="4687" y="5043"/>
                    </a:lnTo>
                    <a:lnTo>
                      <a:pt x="4687" y="4938"/>
                    </a:lnTo>
                    <a:lnTo>
                      <a:pt x="4729" y="4582"/>
                    </a:lnTo>
                    <a:lnTo>
                      <a:pt x="4834" y="4541"/>
                    </a:lnTo>
                    <a:lnTo>
                      <a:pt x="4562" y="3955"/>
                    </a:lnTo>
                    <a:lnTo>
                      <a:pt x="4332" y="3494"/>
                    </a:lnTo>
                    <a:lnTo>
                      <a:pt x="4269" y="3348"/>
                    </a:lnTo>
                    <a:lnTo>
                      <a:pt x="4143" y="3181"/>
                    </a:lnTo>
                    <a:lnTo>
                      <a:pt x="4248" y="2929"/>
                    </a:lnTo>
                    <a:lnTo>
                      <a:pt x="4353" y="2741"/>
                    </a:lnTo>
                    <a:lnTo>
                      <a:pt x="4415" y="2553"/>
                    </a:lnTo>
                    <a:lnTo>
                      <a:pt x="4332" y="2490"/>
                    </a:lnTo>
                    <a:lnTo>
                      <a:pt x="4060" y="2323"/>
                    </a:lnTo>
                    <a:lnTo>
                      <a:pt x="4018" y="2218"/>
                    </a:lnTo>
                    <a:lnTo>
                      <a:pt x="3934" y="2093"/>
                    </a:lnTo>
                    <a:lnTo>
                      <a:pt x="3767" y="2009"/>
                    </a:lnTo>
                    <a:lnTo>
                      <a:pt x="3704" y="2009"/>
                    </a:lnTo>
                    <a:lnTo>
                      <a:pt x="3599" y="1758"/>
                    </a:lnTo>
                    <a:lnTo>
                      <a:pt x="3516" y="1653"/>
                    </a:lnTo>
                    <a:lnTo>
                      <a:pt x="3558" y="1465"/>
                    </a:lnTo>
                    <a:lnTo>
                      <a:pt x="3599" y="1297"/>
                    </a:lnTo>
                    <a:lnTo>
                      <a:pt x="3495" y="1277"/>
                    </a:lnTo>
                    <a:lnTo>
                      <a:pt x="3599" y="1235"/>
                    </a:lnTo>
                    <a:lnTo>
                      <a:pt x="3746" y="1172"/>
                    </a:lnTo>
                    <a:lnTo>
                      <a:pt x="3725" y="942"/>
                    </a:lnTo>
                    <a:lnTo>
                      <a:pt x="3830" y="774"/>
                    </a:lnTo>
                    <a:lnTo>
                      <a:pt x="3850" y="649"/>
                    </a:lnTo>
                    <a:lnTo>
                      <a:pt x="3746" y="523"/>
                    </a:lnTo>
                    <a:lnTo>
                      <a:pt x="3725" y="419"/>
                    </a:lnTo>
                    <a:lnTo>
                      <a:pt x="3537" y="398"/>
                    </a:lnTo>
                    <a:lnTo>
                      <a:pt x="3411" y="335"/>
                    </a:lnTo>
                    <a:lnTo>
                      <a:pt x="3327" y="251"/>
                    </a:lnTo>
                    <a:lnTo>
                      <a:pt x="3202" y="84"/>
                    </a:lnTo>
                    <a:lnTo>
                      <a:pt x="309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6" name="Google Shape;886;p27"/>
            <p:cNvGrpSpPr/>
            <p:nvPr/>
          </p:nvGrpSpPr>
          <p:grpSpPr>
            <a:xfrm>
              <a:off x="-4550319" y="2755577"/>
              <a:ext cx="1188395" cy="994514"/>
              <a:chOff x="1397225" y="1637375"/>
              <a:chExt cx="1401575" cy="1228250"/>
            </a:xfrm>
          </p:grpSpPr>
          <p:sp>
            <p:nvSpPr>
              <p:cNvPr id="887" name="Google Shape;887;p27"/>
              <p:cNvSpPr/>
              <p:nvPr/>
            </p:nvSpPr>
            <p:spPr>
              <a:xfrm>
                <a:off x="2050925" y="2362200"/>
                <a:ext cx="747875" cy="497225"/>
              </a:xfrm>
              <a:custGeom>
                <a:avLst/>
                <a:gdLst/>
                <a:ahLst/>
                <a:cxnLst/>
                <a:rect l="l" t="t" r="r" b="b"/>
                <a:pathLst>
                  <a:path w="29915" h="19889" extrusionOk="0">
                    <a:moveTo>
                      <a:pt x="107" y="1186"/>
                    </a:moveTo>
                    <a:lnTo>
                      <a:pt x="0" y="0"/>
                    </a:lnTo>
                    <a:lnTo>
                      <a:pt x="15577" y="1563"/>
                    </a:lnTo>
                    <a:lnTo>
                      <a:pt x="26519" y="5336"/>
                    </a:lnTo>
                    <a:lnTo>
                      <a:pt x="27435" y="5444"/>
                    </a:lnTo>
                    <a:lnTo>
                      <a:pt x="28783" y="4420"/>
                    </a:lnTo>
                    <a:lnTo>
                      <a:pt x="29753" y="4527"/>
                    </a:lnTo>
                    <a:lnTo>
                      <a:pt x="29915" y="6198"/>
                    </a:lnTo>
                    <a:lnTo>
                      <a:pt x="26465" y="6899"/>
                    </a:lnTo>
                    <a:lnTo>
                      <a:pt x="11157" y="16062"/>
                    </a:lnTo>
                    <a:lnTo>
                      <a:pt x="10295" y="18649"/>
                    </a:lnTo>
                    <a:lnTo>
                      <a:pt x="10295" y="19889"/>
                    </a:lnTo>
                    <a:lnTo>
                      <a:pt x="2803" y="15846"/>
                    </a:lnTo>
                    <a:lnTo>
                      <a:pt x="1347" y="14876"/>
                    </a:lnTo>
                    <a:lnTo>
                      <a:pt x="0" y="14607"/>
                    </a:lnTo>
                    <a:lnTo>
                      <a:pt x="916" y="11642"/>
                    </a:lnTo>
                    <a:lnTo>
                      <a:pt x="1725" y="3881"/>
                    </a:lnTo>
                    <a:close/>
                  </a:path>
                </a:pathLst>
              </a:custGeom>
              <a:solidFill>
                <a:schemeClr val="dk2"/>
              </a:solidFill>
              <a:ln>
                <a:noFill/>
              </a:ln>
            </p:spPr>
          </p:sp>
          <p:grpSp>
            <p:nvGrpSpPr>
              <p:cNvPr id="888" name="Google Shape;888;p27"/>
              <p:cNvGrpSpPr/>
              <p:nvPr/>
            </p:nvGrpSpPr>
            <p:grpSpPr>
              <a:xfrm>
                <a:off x="1397225" y="1637375"/>
                <a:ext cx="1398775" cy="1228250"/>
                <a:chOff x="1397225" y="1637375"/>
                <a:chExt cx="1398775" cy="1228250"/>
              </a:xfrm>
            </p:grpSpPr>
            <p:sp>
              <p:nvSpPr>
                <p:cNvPr id="889" name="Google Shape;889;p27"/>
                <p:cNvSpPr/>
                <p:nvPr/>
              </p:nvSpPr>
              <p:spPr>
                <a:xfrm>
                  <a:off x="1397225" y="1637375"/>
                  <a:ext cx="692600" cy="594250"/>
                </a:xfrm>
                <a:custGeom>
                  <a:avLst/>
                  <a:gdLst/>
                  <a:ahLst/>
                  <a:cxnLst/>
                  <a:rect l="l" t="t" r="r" b="b"/>
                  <a:pathLst>
                    <a:path w="27704" h="23770" extrusionOk="0">
                      <a:moveTo>
                        <a:pt x="14864" y="15547"/>
                      </a:moveTo>
                      <a:lnTo>
                        <a:pt x="14836" y="15589"/>
                      </a:lnTo>
                      <a:lnTo>
                        <a:pt x="14836" y="15568"/>
                      </a:lnTo>
                      <a:lnTo>
                        <a:pt x="14864" y="15547"/>
                      </a:lnTo>
                      <a:close/>
                      <a:moveTo>
                        <a:pt x="19460" y="16760"/>
                      </a:moveTo>
                      <a:lnTo>
                        <a:pt x="19523" y="16823"/>
                      </a:lnTo>
                      <a:lnTo>
                        <a:pt x="19460" y="16844"/>
                      </a:lnTo>
                      <a:lnTo>
                        <a:pt x="19460" y="16760"/>
                      </a:lnTo>
                      <a:close/>
                      <a:moveTo>
                        <a:pt x="23686" y="18497"/>
                      </a:moveTo>
                      <a:lnTo>
                        <a:pt x="23624" y="18644"/>
                      </a:lnTo>
                      <a:lnTo>
                        <a:pt x="23561" y="18853"/>
                      </a:lnTo>
                      <a:lnTo>
                        <a:pt x="23582" y="19020"/>
                      </a:lnTo>
                      <a:lnTo>
                        <a:pt x="23477" y="19229"/>
                      </a:lnTo>
                      <a:lnTo>
                        <a:pt x="23477" y="19355"/>
                      </a:lnTo>
                      <a:lnTo>
                        <a:pt x="23519" y="19439"/>
                      </a:lnTo>
                      <a:lnTo>
                        <a:pt x="23393" y="19355"/>
                      </a:lnTo>
                      <a:lnTo>
                        <a:pt x="23393" y="19543"/>
                      </a:lnTo>
                      <a:lnTo>
                        <a:pt x="23393" y="19564"/>
                      </a:lnTo>
                      <a:cubicBezTo>
                        <a:pt x="23352" y="19648"/>
                        <a:pt x="23310" y="19753"/>
                        <a:pt x="23310" y="19836"/>
                      </a:cubicBezTo>
                      <a:lnTo>
                        <a:pt x="23310" y="19962"/>
                      </a:lnTo>
                      <a:lnTo>
                        <a:pt x="23289" y="19941"/>
                      </a:lnTo>
                      <a:lnTo>
                        <a:pt x="23289" y="19836"/>
                      </a:lnTo>
                      <a:lnTo>
                        <a:pt x="23258" y="19791"/>
                      </a:lnTo>
                      <a:lnTo>
                        <a:pt x="23268" y="19773"/>
                      </a:lnTo>
                      <a:lnTo>
                        <a:pt x="23268" y="19627"/>
                      </a:lnTo>
                      <a:lnTo>
                        <a:pt x="23331" y="19543"/>
                      </a:lnTo>
                      <a:lnTo>
                        <a:pt x="23352" y="19250"/>
                      </a:lnTo>
                      <a:lnTo>
                        <a:pt x="23435" y="19020"/>
                      </a:lnTo>
                      <a:lnTo>
                        <a:pt x="23435" y="18790"/>
                      </a:lnTo>
                      <a:lnTo>
                        <a:pt x="23414" y="18623"/>
                      </a:lnTo>
                      <a:lnTo>
                        <a:pt x="23352" y="18539"/>
                      </a:lnTo>
                      <a:lnTo>
                        <a:pt x="23352" y="18518"/>
                      </a:lnTo>
                      <a:lnTo>
                        <a:pt x="23414" y="18539"/>
                      </a:lnTo>
                      <a:lnTo>
                        <a:pt x="23456" y="18685"/>
                      </a:lnTo>
                      <a:lnTo>
                        <a:pt x="23519" y="18706"/>
                      </a:lnTo>
                      <a:lnTo>
                        <a:pt x="23561" y="18581"/>
                      </a:lnTo>
                      <a:lnTo>
                        <a:pt x="23686" y="18497"/>
                      </a:lnTo>
                      <a:close/>
                      <a:moveTo>
                        <a:pt x="23204" y="19889"/>
                      </a:moveTo>
                      <a:lnTo>
                        <a:pt x="23184" y="19941"/>
                      </a:lnTo>
                      <a:lnTo>
                        <a:pt x="23142" y="20297"/>
                      </a:lnTo>
                      <a:lnTo>
                        <a:pt x="23038" y="20464"/>
                      </a:lnTo>
                      <a:lnTo>
                        <a:pt x="23017" y="20631"/>
                      </a:lnTo>
                      <a:lnTo>
                        <a:pt x="23121" y="20694"/>
                      </a:lnTo>
                      <a:lnTo>
                        <a:pt x="23080" y="20778"/>
                      </a:lnTo>
                      <a:lnTo>
                        <a:pt x="23121" y="20841"/>
                      </a:lnTo>
                      <a:lnTo>
                        <a:pt x="22996" y="20841"/>
                      </a:lnTo>
                      <a:lnTo>
                        <a:pt x="22912" y="20924"/>
                      </a:lnTo>
                      <a:lnTo>
                        <a:pt x="22912" y="21050"/>
                      </a:lnTo>
                      <a:cubicBezTo>
                        <a:pt x="22891" y="21050"/>
                        <a:pt x="22870" y="21092"/>
                        <a:pt x="22870" y="21134"/>
                      </a:cubicBezTo>
                      <a:lnTo>
                        <a:pt x="22870" y="21154"/>
                      </a:lnTo>
                      <a:lnTo>
                        <a:pt x="22847" y="21178"/>
                      </a:lnTo>
                      <a:lnTo>
                        <a:pt x="22847" y="21178"/>
                      </a:lnTo>
                      <a:lnTo>
                        <a:pt x="22849" y="21154"/>
                      </a:lnTo>
                      <a:lnTo>
                        <a:pt x="22849" y="20945"/>
                      </a:lnTo>
                      <a:lnTo>
                        <a:pt x="22828" y="20882"/>
                      </a:lnTo>
                      <a:cubicBezTo>
                        <a:pt x="22828" y="20820"/>
                        <a:pt x="22849" y="20778"/>
                        <a:pt x="22849" y="20736"/>
                      </a:cubicBezTo>
                      <a:lnTo>
                        <a:pt x="22891" y="20778"/>
                      </a:lnTo>
                      <a:lnTo>
                        <a:pt x="22954" y="20778"/>
                      </a:lnTo>
                      <a:lnTo>
                        <a:pt x="22954" y="20610"/>
                      </a:lnTo>
                      <a:lnTo>
                        <a:pt x="23017" y="20569"/>
                      </a:lnTo>
                      <a:lnTo>
                        <a:pt x="22954" y="20485"/>
                      </a:lnTo>
                      <a:lnTo>
                        <a:pt x="22828" y="20464"/>
                      </a:lnTo>
                      <a:lnTo>
                        <a:pt x="22828" y="20380"/>
                      </a:lnTo>
                      <a:lnTo>
                        <a:pt x="22703" y="20150"/>
                      </a:lnTo>
                      <a:lnTo>
                        <a:pt x="22703" y="20108"/>
                      </a:lnTo>
                      <a:lnTo>
                        <a:pt x="22828" y="20255"/>
                      </a:lnTo>
                      <a:lnTo>
                        <a:pt x="22912" y="20380"/>
                      </a:lnTo>
                      <a:lnTo>
                        <a:pt x="22996" y="20401"/>
                      </a:lnTo>
                      <a:lnTo>
                        <a:pt x="23038" y="20359"/>
                      </a:lnTo>
                      <a:lnTo>
                        <a:pt x="23017" y="20276"/>
                      </a:lnTo>
                      <a:lnTo>
                        <a:pt x="23121" y="20255"/>
                      </a:lnTo>
                      <a:lnTo>
                        <a:pt x="23121" y="20171"/>
                      </a:lnTo>
                      <a:lnTo>
                        <a:pt x="23059" y="20108"/>
                      </a:lnTo>
                      <a:cubicBezTo>
                        <a:pt x="23101" y="20066"/>
                        <a:pt x="23121" y="19983"/>
                        <a:pt x="23142" y="19941"/>
                      </a:cubicBezTo>
                      <a:lnTo>
                        <a:pt x="23163" y="19962"/>
                      </a:lnTo>
                      <a:lnTo>
                        <a:pt x="23204" y="19889"/>
                      </a:lnTo>
                      <a:close/>
                      <a:moveTo>
                        <a:pt x="23519" y="19836"/>
                      </a:moveTo>
                      <a:lnTo>
                        <a:pt x="23540" y="19962"/>
                      </a:lnTo>
                      <a:lnTo>
                        <a:pt x="23582" y="19962"/>
                      </a:lnTo>
                      <a:lnTo>
                        <a:pt x="23582" y="20087"/>
                      </a:lnTo>
                      <a:lnTo>
                        <a:pt x="23665" y="20171"/>
                      </a:lnTo>
                      <a:lnTo>
                        <a:pt x="23728" y="20108"/>
                      </a:lnTo>
                      <a:lnTo>
                        <a:pt x="23770" y="20150"/>
                      </a:lnTo>
                      <a:lnTo>
                        <a:pt x="23875" y="20087"/>
                      </a:lnTo>
                      <a:lnTo>
                        <a:pt x="24021" y="20087"/>
                      </a:lnTo>
                      <a:lnTo>
                        <a:pt x="24021" y="20108"/>
                      </a:lnTo>
                      <a:lnTo>
                        <a:pt x="23854" y="20213"/>
                      </a:lnTo>
                      <a:lnTo>
                        <a:pt x="23812" y="20255"/>
                      </a:lnTo>
                      <a:lnTo>
                        <a:pt x="23812" y="20297"/>
                      </a:lnTo>
                      <a:lnTo>
                        <a:pt x="23875" y="20359"/>
                      </a:lnTo>
                      <a:lnTo>
                        <a:pt x="23854" y="20401"/>
                      </a:lnTo>
                      <a:lnTo>
                        <a:pt x="23770" y="20401"/>
                      </a:lnTo>
                      <a:lnTo>
                        <a:pt x="23770" y="20464"/>
                      </a:lnTo>
                      <a:lnTo>
                        <a:pt x="23854" y="20590"/>
                      </a:lnTo>
                      <a:lnTo>
                        <a:pt x="23854" y="20694"/>
                      </a:lnTo>
                      <a:lnTo>
                        <a:pt x="23812" y="20715"/>
                      </a:lnTo>
                      <a:lnTo>
                        <a:pt x="23728" y="20631"/>
                      </a:lnTo>
                      <a:lnTo>
                        <a:pt x="23665" y="20548"/>
                      </a:lnTo>
                      <a:lnTo>
                        <a:pt x="23645" y="20610"/>
                      </a:lnTo>
                      <a:lnTo>
                        <a:pt x="23665" y="20694"/>
                      </a:lnTo>
                      <a:lnTo>
                        <a:pt x="23624" y="20757"/>
                      </a:lnTo>
                      <a:lnTo>
                        <a:pt x="23624" y="20903"/>
                      </a:lnTo>
                      <a:lnTo>
                        <a:pt x="23645" y="20924"/>
                      </a:lnTo>
                      <a:cubicBezTo>
                        <a:pt x="23629" y="20919"/>
                        <a:pt x="23614" y="20916"/>
                        <a:pt x="23601" y="20916"/>
                      </a:cubicBezTo>
                      <a:cubicBezTo>
                        <a:pt x="23562" y="20916"/>
                        <a:pt x="23535" y="20940"/>
                        <a:pt x="23519" y="20987"/>
                      </a:cubicBezTo>
                      <a:cubicBezTo>
                        <a:pt x="23456" y="21071"/>
                        <a:pt x="23414" y="21154"/>
                        <a:pt x="23373" y="21259"/>
                      </a:cubicBezTo>
                      <a:lnTo>
                        <a:pt x="23268" y="21154"/>
                      </a:lnTo>
                      <a:lnTo>
                        <a:pt x="23121" y="21154"/>
                      </a:lnTo>
                      <a:lnTo>
                        <a:pt x="23121" y="21238"/>
                      </a:lnTo>
                      <a:lnTo>
                        <a:pt x="23163" y="21322"/>
                      </a:lnTo>
                      <a:lnTo>
                        <a:pt x="23142" y="21426"/>
                      </a:lnTo>
                      <a:lnTo>
                        <a:pt x="23247" y="21468"/>
                      </a:lnTo>
                      <a:lnTo>
                        <a:pt x="23205" y="21552"/>
                      </a:lnTo>
                      <a:lnTo>
                        <a:pt x="23121" y="21552"/>
                      </a:lnTo>
                      <a:lnTo>
                        <a:pt x="23101" y="21531"/>
                      </a:lnTo>
                      <a:lnTo>
                        <a:pt x="23038" y="21615"/>
                      </a:lnTo>
                      <a:lnTo>
                        <a:pt x="23038" y="21531"/>
                      </a:lnTo>
                      <a:lnTo>
                        <a:pt x="23101" y="21447"/>
                      </a:lnTo>
                      <a:lnTo>
                        <a:pt x="22996" y="21322"/>
                      </a:lnTo>
                      <a:cubicBezTo>
                        <a:pt x="22996" y="21259"/>
                        <a:pt x="22996" y="21196"/>
                        <a:pt x="23017" y="21134"/>
                      </a:cubicBezTo>
                      <a:lnTo>
                        <a:pt x="23163" y="21050"/>
                      </a:lnTo>
                      <a:lnTo>
                        <a:pt x="23205" y="20882"/>
                      </a:lnTo>
                      <a:lnTo>
                        <a:pt x="23268" y="20903"/>
                      </a:lnTo>
                      <a:lnTo>
                        <a:pt x="23331" y="20841"/>
                      </a:lnTo>
                      <a:lnTo>
                        <a:pt x="23331" y="20736"/>
                      </a:lnTo>
                      <a:lnTo>
                        <a:pt x="23352" y="20673"/>
                      </a:lnTo>
                      <a:lnTo>
                        <a:pt x="23352" y="20276"/>
                      </a:lnTo>
                      <a:lnTo>
                        <a:pt x="23373" y="20171"/>
                      </a:lnTo>
                      <a:lnTo>
                        <a:pt x="23435" y="20401"/>
                      </a:lnTo>
                      <a:lnTo>
                        <a:pt x="23414" y="20673"/>
                      </a:lnTo>
                      <a:lnTo>
                        <a:pt x="23456" y="20694"/>
                      </a:lnTo>
                      <a:lnTo>
                        <a:pt x="23540" y="20527"/>
                      </a:lnTo>
                      <a:lnTo>
                        <a:pt x="23519" y="20108"/>
                      </a:lnTo>
                      <a:lnTo>
                        <a:pt x="23435" y="20004"/>
                      </a:lnTo>
                      <a:cubicBezTo>
                        <a:pt x="23456" y="19983"/>
                        <a:pt x="23456" y="19941"/>
                        <a:pt x="23498" y="19899"/>
                      </a:cubicBezTo>
                      <a:cubicBezTo>
                        <a:pt x="23519" y="19878"/>
                        <a:pt x="23519" y="19857"/>
                        <a:pt x="23519" y="19836"/>
                      </a:cubicBezTo>
                      <a:close/>
                      <a:moveTo>
                        <a:pt x="22808" y="1"/>
                      </a:moveTo>
                      <a:lnTo>
                        <a:pt x="22598" y="105"/>
                      </a:lnTo>
                      <a:lnTo>
                        <a:pt x="22556" y="168"/>
                      </a:lnTo>
                      <a:lnTo>
                        <a:pt x="22389" y="168"/>
                      </a:lnTo>
                      <a:lnTo>
                        <a:pt x="22264" y="231"/>
                      </a:lnTo>
                      <a:lnTo>
                        <a:pt x="22033" y="440"/>
                      </a:lnTo>
                      <a:lnTo>
                        <a:pt x="21866" y="503"/>
                      </a:lnTo>
                      <a:lnTo>
                        <a:pt x="21615" y="503"/>
                      </a:lnTo>
                      <a:lnTo>
                        <a:pt x="21448" y="398"/>
                      </a:lnTo>
                      <a:lnTo>
                        <a:pt x="21406" y="335"/>
                      </a:lnTo>
                      <a:lnTo>
                        <a:pt x="21406" y="398"/>
                      </a:lnTo>
                      <a:lnTo>
                        <a:pt x="21322" y="398"/>
                      </a:lnTo>
                      <a:lnTo>
                        <a:pt x="21217" y="294"/>
                      </a:lnTo>
                      <a:lnTo>
                        <a:pt x="21113" y="335"/>
                      </a:lnTo>
                      <a:lnTo>
                        <a:pt x="21092" y="419"/>
                      </a:lnTo>
                      <a:lnTo>
                        <a:pt x="21029" y="419"/>
                      </a:lnTo>
                      <a:lnTo>
                        <a:pt x="21008" y="335"/>
                      </a:lnTo>
                      <a:lnTo>
                        <a:pt x="21029" y="273"/>
                      </a:lnTo>
                      <a:lnTo>
                        <a:pt x="21134" y="210"/>
                      </a:lnTo>
                      <a:lnTo>
                        <a:pt x="21092" y="168"/>
                      </a:lnTo>
                      <a:lnTo>
                        <a:pt x="20945" y="210"/>
                      </a:lnTo>
                      <a:lnTo>
                        <a:pt x="20736" y="315"/>
                      </a:lnTo>
                      <a:lnTo>
                        <a:pt x="20590" y="398"/>
                      </a:lnTo>
                      <a:lnTo>
                        <a:pt x="20527" y="524"/>
                      </a:lnTo>
                      <a:lnTo>
                        <a:pt x="20569" y="628"/>
                      </a:lnTo>
                      <a:lnTo>
                        <a:pt x="20694" y="649"/>
                      </a:lnTo>
                      <a:lnTo>
                        <a:pt x="20611" y="733"/>
                      </a:lnTo>
                      <a:lnTo>
                        <a:pt x="20255" y="733"/>
                      </a:lnTo>
                      <a:lnTo>
                        <a:pt x="20088" y="859"/>
                      </a:lnTo>
                      <a:lnTo>
                        <a:pt x="19983" y="1131"/>
                      </a:lnTo>
                      <a:lnTo>
                        <a:pt x="19941" y="1319"/>
                      </a:lnTo>
                      <a:lnTo>
                        <a:pt x="19878" y="1319"/>
                      </a:lnTo>
                      <a:lnTo>
                        <a:pt x="19857" y="1256"/>
                      </a:lnTo>
                      <a:lnTo>
                        <a:pt x="19878" y="1068"/>
                      </a:lnTo>
                      <a:lnTo>
                        <a:pt x="20025" y="817"/>
                      </a:lnTo>
                      <a:lnTo>
                        <a:pt x="20025" y="733"/>
                      </a:lnTo>
                      <a:lnTo>
                        <a:pt x="19983" y="733"/>
                      </a:lnTo>
                      <a:lnTo>
                        <a:pt x="19732" y="1047"/>
                      </a:lnTo>
                      <a:lnTo>
                        <a:pt x="19585" y="1047"/>
                      </a:lnTo>
                      <a:lnTo>
                        <a:pt x="19523" y="1026"/>
                      </a:lnTo>
                      <a:lnTo>
                        <a:pt x="19439" y="921"/>
                      </a:lnTo>
                      <a:lnTo>
                        <a:pt x="19313" y="900"/>
                      </a:lnTo>
                      <a:lnTo>
                        <a:pt x="19230" y="900"/>
                      </a:lnTo>
                      <a:lnTo>
                        <a:pt x="19230" y="942"/>
                      </a:lnTo>
                      <a:lnTo>
                        <a:pt x="19418" y="1026"/>
                      </a:lnTo>
                      <a:lnTo>
                        <a:pt x="19460" y="1110"/>
                      </a:lnTo>
                      <a:lnTo>
                        <a:pt x="19418" y="1131"/>
                      </a:lnTo>
                      <a:lnTo>
                        <a:pt x="19251" y="1068"/>
                      </a:lnTo>
                      <a:lnTo>
                        <a:pt x="19062" y="1047"/>
                      </a:lnTo>
                      <a:lnTo>
                        <a:pt x="18832" y="1151"/>
                      </a:lnTo>
                      <a:lnTo>
                        <a:pt x="18539" y="1423"/>
                      </a:lnTo>
                      <a:lnTo>
                        <a:pt x="18204" y="1570"/>
                      </a:lnTo>
                      <a:lnTo>
                        <a:pt x="17974" y="1758"/>
                      </a:lnTo>
                      <a:lnTo>
                        <a:pt x="17744" y="1967"/>
                      </a:lnTo>
                      <a:lnTo>
                        <a:pt x="17451" y="2219"/>
                      </a:lnTo>
                      <a:lnTo>
                        <a:pt x="17263" y="2302"/>
                      </a:lnTo>
                      <a:lnTo>
                        <a:pt x="17158" y="2323"/>
                      </a:lnTo>
                      <a:lnTo>
                        <a:pt x="17012" y="2428"/>
                      </a:lnTo>
                      <a:lnTo>
                        <a:pt x="16865" y="2428"/>
                      </a:lnTo>
                      <a:lnTo>
                        <a:pt x="16698" y="2574"/>
                      </a:lnTo>
                      <a:lnTo>
                        <a:pt x="16510" y="2574"/>
                      </a:lnTo>
                      <a:lnTo>
                        <a:pt x="16426" y="2491"/>
                      </a:lnTo>
                      <a:lnTo>
                        <a:pt x="16238" y="2470"/>
                      </a:lnTo>
                      <a:lnTo>
                        <a:pt x="16091" y="2365"/>
                      </a:lnTo>
                      <a:lnTo>
                        <a:pt x="15986" y="2302"/>
                      </a:lnTo>
                      <a:lnTo>
                        <a:pt x="15798" y="2219"/>
                      </a:lnTo>
                      <a:lnTo>
                        <a:pt x="15714" y="2260"/>
                      </a:lnTo>
                      <a:lnTo>
                        <a:pt x="15589" y="2386"/>
                      </a:lnTo>
                      <a:lnTo>
                        <a:pt x="15380" y="2595"/>
                      </a:lnTo>
                      <a:lnTo>
                        <a:pt x="15338" y="2721"/>
                      </a:lnTo>
                      <a:lnTo>
                        <a:pt x="15233" y="2825"/>
                      </a:lnTo>
                      <a:lnTo>
                        <a:pt x="15170" y="2951"/>
                      </a:lnTo>
                      <a:lnTo>
                        <a:pt x="15087" y="2951"/>
                      </a:lnTo>
                      <a:lnTo>
                        <a:pt x="15024" y="2909"/>
                      </a:lnTo>
                      <a:lnTo>
                        <a:pt x="14940" y="2951"/>
                      </a:lnTo>
                      <a:lnTo>
                        <a:pt x="15045" y="3202"/>
                      </a:lnTo>
                      <a:lnTo>
                        <a:pt x="15170" y="3683"/>
                      </a:lnTo>
                      <a:lnTo>
                        <a:pt x="15296" y="4081"/>
                      </a:lnTo>
                      <a:lnTo>
                        <a:pt x="15359" y="4416"/>
                      </a:lnTo>
                      <a:lnTo>
                        <a:pt x="15338" y="4729"/>
                      </a:lnTo>
                      <a:lnTo>
                        <a:pt x="15191" y="4980"/>
                      </a:lnTo>
                      <a:lnTo>
                        <a:pt x="15087" y="5127"/>
                      </a:lnTo>
                      <a:lnTo>
                        <a:pt x="15087" y="5190"/>
                      </a:lnTo>
                      <a:lnTo>
                        <a:pt x="15296" y="5441"/>
                      </a:lnTo>
                      <a:lnTo>
                        <a:pt x="15442" y="5504"/>
                      </a:lnTo>
                      <a:lnTo>
                        <a:pt x="15442" y="5357"/>
                      </a:lnTo>
                      <a:lnTo>
                        <a:pt x="15484" y="5420"/>
                      </a:lnTo>
                      <a:lnTo>
                        <a:pt x="15589" y="5357"/>
                      </a:lnTo>
                      <a:lnTo>
                        <a:pt x="15673" y="5357"/>
                      </a:lnTo>
                      <a:lnTo>
                        <a:pt x="15589" y="5441"/>
                      </a:lnTo>
                      <a:lnTo>
                        <a:pt x="15589" y="5525"/>
                      </a:lnTo>
                      <a:lnTo>
                        <a:pt x="15882" y="5755"/>
                      </a:lnTo>
                      <a:lnTo>
                        <a:pt x="15798" y="5817"/>
                      </a:lnTo>
                      <a:lnTo>
                        <a:pt x="15673" y="5776"/>
                      </a:lnTo>
                      <a:lnTo>
                        <a:pt x="15652" y="5859"/>
                      </a:lnTo>
                      <a:lnTo>
                        <a:pt x="15610" y="6152"/>
                      </a:lnTo>
                      <a:lnTo>
                        <a:pt x="15610" y="6278"/>
                      </a:lnTo>
                      <a:lnTo>
                        <a:pt x="15673" y="6341"/>
                      </a:lnTo>
                      <a:lnTo>
                        <a:pt x="15756" y="6257"/>
                      </a:lnTo>
                      <a:lnTo>
                        <a:pt x="15882" y="6236"/>
                      </a:lnTo>
                      <a:lnTo>
                        <a:pt x="15986" y="6278"/>
                      </a:lnTo>
                      <a:lnTo>
                        <a:pt x="16028" y="6361"/>
                      </a:lnTo>
                      <a:lnTo>
                        <a:pt x="16196" y="6299"/>
                      </a:lnTo>
                      <a:lnTo>
                        <a:pt x="16384" y="6361"/>
                      </a:lnTo>
                      <a:lnTo>
                        <a:pt x="16530" y="6445"/>
                      </a:lnTo>
                      <a:lnTo>
                        <a:pt x="16384" y="6508"/>
                      </a:lnTo>
                      <a:lnTo>
                        <a:pt x="16405" y="6654"/>
                      </a:lnTo>
                      <a:lnTo>
                        <a:pt x="16384" y="6759"/>
                      </a:lnTo>
                      <a:lnTo>
                        <a:pt x="16196" y="6780"/>
                      </a:lnTo>
                      <a:lnTo>
                        <a:pt x="16217" y="6696"/>
                      </a:lnTo>
                      <a:lnTo>
                        <a:pt x="16112" y="6613"/>
                      </a:lnTo>
                      <a:lnTo>
                        <a:pt x="16028" y="6675"/>
                      </a:lnTo>
                      <a:lnTo>
                        <a:pt x="15882" y="6654"/>
                      </a:lnTo>
                      <a:lnTo>
                        <a:pt x="15819" y="6592"/>
                      </a:lnTo>
                      <a:lnTo>
                        <a:pt x="15777" y="6445"/>
                      </a:lnTo>
                      <a:lnTo>
                        <a:pt x="15673" y="6403"/>
                      </a:lnTo>
                      <a:lnTo>
                        <a:pt x="15610" y="6403"/>
                      </a:lnTo>
                      <a:lnTo>
                        <a:pt x="15484" y="6299"/>
                      </a:lnTo>
                      <a:lnTo>
                        <a:pt x="15505" y="6131"/>
                      </a:lnTo>
                      <a:lnTo>
                        <a:pt x="15652" y="5776"/>
                      </a:lnTo>
                      <a:lnTo>
                        <a:pt x="15610" y="5671"/>
                      </a:lnTo>
                      <a:lnTo>
                        <a:pt x="15568" y="5671"/>
                      </a:lnTo>
                      <a:lnTo>
                        <a:pt x="15463" y="5776"/>
                      </a:lnTo>
                      <a:lnTo>
                        <a:pt x="15463" y="6131"/>
                      </a:lnTo>
                      <a:lnTo>
                        <a:pt x="15401" y="6341"/>
                      </a:lnTo>
                      <a:lnTo>
                        <a:pt x="15296" y="6445"/>
                      </a:lnTo>
                      <a:lnTo>
                        <a:pt x="15296" y="6508"/>
                      </a:lnTo>
                      <a:lnTo>
                        <a:pt x="15380" y="6382"/>
                      </a:lnTo>
                      <a:lnTo>
                        <a:pt x="15463" y="6382"/>
                      </a:lnTo>
                      <a:lnTo>
                        <a:pt x="15505" y="6445"/>
                      </a:lnTo>
                      <a:lnTo>
                        <a:pt x="15652" y="6445"/>
                      </a:lnTo>
                      <a:lnTo>
                        <a:pt x="15694" y="6571"/>
                      </a:lnTo>
                      <a:lnTo>
                        <a:pt x="15694" y="6780"/>
                      </a:lnTo>
                      <a:lnTo>
                        <a:pt x="15589" y="6905"/>
                      </a:lnTo>
                      <a:lnTo>
                        <a:pt x="15442" y="6968"/>
                      </a:lnTo>
                      <a:lnTo>
                        <a:pt x="15442" y="6968"/>
                      </a:lnTo>
                      <a:lnTo>
                        <a:pt x="15589" y="6780"/>
                      </a:lnTo>
                      <a:lnTo>
                        <a:pt x="15589" y="6696"/>
                      </a:lnTo>
                      <a:lnTo>
                        <a:pt x="15505" y="6675"/>
                      </a:lnTo>
                      <a:lnTo>
                        <a:pt x="15463" y="6613"/>
                      </a:lnTo>
                      <a:lnTo>
                        <a:pt x="15380" y="6675"/>
                      </a:lnTo>
                      <a:lnTo>
                        <a:pt x="15191" y="6801"/>
                      </a:lnTo>
                      <a:lnTo>
                        <a:pt x="15191" y="6905"/>
                      </a:lnTo>
                      <a:lnTo>
                        <a:pt x="15087" y="6926"/>
                      </a:lnTo>
                      <a:lnTo>
                        <a:pt x="14982" y="6989"/>
                      </a:lnTo>
                      <a:lnTo>
                        <a:pt x="14961" y="6885"/>
                      </a:lnTo>
                      <a:lnTo>
                        <a:pt x="14898" y="6864"/>
                      </a:lnTo>
                      <a:lnTo>
                        <a:pt x="14752" y="6864"/>
                      </a:lnTo>
                      <a:lnTo>
                        <a:pt x="14668" y="6822"/>
                      </a:lnTo>
                      <a:lnTo>
                        <a:pt x="14647" y="6696"/>
                      </a:lnTo>
                      <a:lnTo>
                        <a:pt x="14564" y="6675"/>
                      </a:lnTo>
                      <a:lnTo>
                        <a:pt x="14522" y="6696"/>
                      </a:lnTo>
                      <a:lnTo>
                        <a:pt x="14417" y="6696"/>
                      </a:lnTo>
                      <a:lnTo>
                        <a:pt x="14417" y="6613"/>
                      </a:lnTo>
                      <a:lnTo>
                        <a:pt x="14334" y="6571"/>
                      </a:lnTo>
                      <a:lnTo>
                        <a:pt x="14250" y="6613"/>
                      </a:lnTo>
                      <a:lnTo>
                        <a:pt x="14208" y="6613"/>
                      </a:lnTo>
                      <a:lnTo>
                        <a:pt x="14208" y="6487"/>
                      </a:lnTo>
                      <a:lnTo>
                        <a:pt x="14145" y="6403"/>
                      </a:lnTo>
                      <a:lnTo>
                        <a:pt x="14145" y="6341"/>
                      </a:lnTo>
                      <a:lnTo>
                        <a:pt x="14250" y="6299"/>
                      </a:lnTo>
                      <a:lnTo>
                        <a:pt x="14396" y="6131"/>
                      </a:lnTo>
                      <a:lnTo>
                        <a:pt x="14459" y="6131"/>
                      </a:lnTo>
                      <a:lnTo>
                        <a:pt x="14543" y="6048"/>
                      </a:lnTo>
                      <a:lnTo>
                        <a:pt x="14543" y="5964"/>
                      </a:lnTo>
                      <a:lnTo>
                        <a:pt x="14396" y="5817"/>
                      </a:lnTo>
                      <a:lnTo>
                        <a:pt x="14313" y="5755"/>
                      </a:lnTo>
                      <a:lnTo>
                        <a:pt x="14208" y="5755"/>
                      </a:lnTo>
                      <a:lnTo>
                        <a:pt x="14020" y="5859"/>
                      </a:lnTo>
                      <a:lnTo>
                        <a:pt x="13915" y="5859"/>
                      </a:lnTo>
                      <a:lnTo>
                        <a:pt x="13810" y="5776"/>
                      </a:lnTo>
                      <a:lnTo>
                        <a:pt x="13706" y="5776"/>
                      </a:lnTo>
                      <a:lnTo>
                        <a:pt x="13371" y="5922"/>
                      </a:lnTo>
                      <a:lnTo>
                        <a:pt x="13329" y="5964"/>
                      </a:lnTo>
                      <a:lnTo>
                        <a:pt x="13392" y="6027"/>
                      </a:lnTo>
                      <a:lnTo>
                        <a:pt x="13517" y="6131"/>
                      </a:lnTo>
                      <a:lnTo>
                        <a:pt x="13497" y="6152"/>
                      </a:lnTo>
                      <a:lnTo>
                        <a:pt x="13392" y="6131"/>
                      </a:lnTo>
                      <a:lnTo>
                        <a:pt x="13287" y="6131"/>
                      </a:lnTo>
                      <a:lnTo>
                        <a:pt x="13225" y="6069"/>
                      </a:lnTo>
                      <a:lnTo>
                        <a:pt x="13120" y="6048"/>
                      </a:lnTo>
                      <a:lnTo>
                        <a:pt x="12911" y="6027"/>
                      </a:lnTo>
                      <a:lnTo>
                        <a:pt x="12701" y="6048"/>
                      </a:lnTo>
                      <a:lnTo>
                        <a:pt x="12639" y="6089"/>
                      </a:lnTo>
                      <a:lnTo>
                        <a:pt x="12639" y="6152"/>
                      </a:lnTo>
                      <a:lnTo>
                        <a:pt x="12534" y="6152"/>
                      </a:lnTo>
                      <a:lnTo>
                        <a:pt x="12492" y="6131"/>
                      </a:lnTo>
                      <a:lnTo>
                        <a:pt x="12429" y="6131"/>
                      </a:lnTo>
                      <a:lnTo>
                        <a:pt x="12262" y="6236"/>
                      </a:lnTo>
                      <a:lnTo>
                        <a:pt x="12262" y="6278"/>
                      </a:lnTo>
                      <a:lnTo>
                        <a:pt x="12178" y="6299"/>
                      </a:lnTo>
                      <a:lnTo>
                        <a:pt x="12011" y="6382"/>
                      </a:lnTo>
                      <a:lnTo>
                        <a:pt x="11865" y="6466"/>
                      </a:lnTo>
                      <a:lnTo>
                        <a:pt x="11802" y="6466"/>
                      </a:lnTo>
                      <a:lnTo>
                        <a:pt x="11823" y="6403"/>
                      </a:lnTo>
                      <a:lnTo>
                        <a:pt x="11844" y="6341"/>
                      </a:lnTo>
                      <a:lnTo>
                        <a:pt x="11739" y="6382"/>
                      </a:lnTo>
                      <a:lnTo>
                        <a:pt x="11634" y="6508"/>
                      </a:lnTo>
                      <a:lnTo>
                        <a:pt x="11634" y="6571"/>
                      </a:lnTo>
                      <a:lnTo>
                        <a:pt x="11802" y="6759"/>
                      </a:lnTo>
                      <a:lnTo>
                        <a:pt x="11948" y="6989"/>
                      </a:lnTo>
                      <a:lnTo>
                        <a:pt x="12116" y="7031"/>
                      </a:lnTo>
                      <a:lnTo>
                        <a:pt x="12241" y="7198"/>
                      </a:lnTo>
                      <a:lnTo>
                        <a:pt x="12367" y="7282"/>
                      </a:lnTo>
                      <a:lnTo>
                        <a:pt x="12429" y="7408"/>
                      </a:lnTo>
                      <a:lnTo>
                        <a:pt x="12534" y="7429"/>
                      </a:lnTo>
                      <a:lnTo>
                        <a:pt x="12660" y="7512"/>
                      </a:lnTo>
                      <a:lnTo>
                        <a:pt x="12597" y="7533"/>
                      </a:lnTo>
                      <a:lnTo>
                        <a:pt x="12429" y="7533"/>
                      </a:lnTo>
                      <a:lnTo>
                        <a:pt x="12388" y="7429"/>
                      </a:lnTo>
                      <a:lnTo>
                        <a:pt x="12262" y="7324"/>
                      </a:lnTo>
                      <a:lnTo>
                        <a:pt x="12178" y="7282"/>
                      </a:lnTo>
                      <a:lnTo>
                        <a:pt x="12137" y="7282"/>
                      </a:lnTo>
                      <a:lnTo>
                        <a:pt x="12011" y="7408"/>
                      </a:lnTo>
                      <a:lnTo>
                        <a:pt x="11885" y="7408"/>
                      </a:lnTo>
                      <a:lnTo>
                        <a:pt x="11802" y="7303"/>
                      </a:lnTo>
                      <a:lnTo>
                        <a:pt x="11906" y="7198"/>
                      </a:lnTo>
                      <a:lnTo>
                        <a:pt x="11906" y="7136"/>
                      </a:lnTo>
                      <a:lnTo>
                        <a:pt x="11823" y="7136"/>
                      </a:lnTo>
                      <a:lnTo>
                        <a:pt x="11739" y="7282"/>
                      </a:lnTo>
                      <a:lnTo>
                        <a:pt x="11781" y="7512"/>
                      </a:lnTo>
                      <a:lnTo>
                        <a:pt x="11802" y="7554"/>
                      </a:lnTo>
                      <a:lnTo>
                        <a:pt x="11802" y="7638"/>
                      </a:lnTo>
                      <a:lnTo>
                        <a:pt x="11676" y="7742"/>
                      </a:lnTo>
                      <a:lnTo>
                        <a:pt x="11593" y="7910"/>
                      </a:lnTo>
                      <a:lnTo>
                        <a:pt x="11572" y="8056"/>
                      </a:lnTo>
                      <a:lnTo>
                        <a:pt x="11593" y="8224"/>
                      </a:lnTo>
                      <a:lnTo>
                        <a:pt x="11802" y="8454"/>
                      </a:lnTo>
                      <a:lnTo>
                        <a:pt x="11990" y="8538"/>
                      </a:lnTo>
                      <a:lnTo>
                        <a:pt x="12116" y="8663"/>
                      </a:lnTo>
                      <a:lnTo>
                        <a:pt x="12199" y="8663"/>
                      </a:lnTo>
                      <a:lnTo>
                        <a:pt x="12346" y="8558"/>
                      </a:lnTo>
                      <a:lnTo>
                        <a:pt x="12492" y="8496"/>
                      </a:lnTo>
                      <a:lnTo>
                        <a:pt x="12639" y="8579"/>
                      </a:lnTo>
                      <a:lnTo>
                        <a:pt x="12890" y="8600"/>
                      </a:lnTo>
                      <a:lnTo>
                        <a:pt x="12994" y="8684"/>
                      </a:lnTo>
                      <a:lnTo>
                        <a:pt x="13015" y="8810"/>
                      </a:lnTo>
                      <a:lnTo>
                        <a:pt x="13078" y="8851"/>
                      </a:lnTo>
                      <a:lnTo>
                        <a:pt x="13141" y="8789"/>
                      </a:lnTo>
                      <a:lnTo>
                        <a:pt x="13141" y="8642"/>
                      </a:lnTo>
                      <a:lnTo>
                        <a:pt x="13162" y="8579"/>
                      </a:lnTo>
                      <a:lnTo>
                        <a:pt x="13266" y="8642"/>
                      </a:lnTo>
                      <a:lnTo>
                        <a:pt x="13266" y="8705"/>
                      </a:lnTo>
                      <a:lnTo>
                        <a:pt x="13162" y="8851"/>
                      </a:lnTo>
                      <a:lnTo>
                        <a:pt x="13162" y="8956"/>
                      </a:lnTo>
                      <a:lnTo>
                        <a:pt x="13204" y="8956"/>
                      </a:lnTo>
                      <a:lnTo>
                        <a:pt x="13371" y="8810"/>
                      </a:lnTo>
                      <a:lnTo>
                        <a:pt x="13413" y="8747"/>
                      </a:lnTo>
                      <a:lnTo>
                        <a:pt x="13601" y="8684"/>
                      </a:lnTo>
                      <a:lnTo>
                        <a:pt x="13831" y="8538"/>
                      </a:lnTo>
                      <a:lnTo>
                        <a:pt x="13999" y="8496"/>
                      </a:lnTo>
                      <a:lnTo>
                        <a:pt x="14082" y="8391"/>
                      </a:lnTo>
                      <a:lnTo>
                        <a:pt x="14124" y="8391"/>
                      </a:lnTo>
                      <a:lnTo>
                        <a:pt x="14145" y="8475"/>
                      </a:lnTo>
                      <a:lnTo>
                        <a:pt x="14208" y="8496"/>
                      </a:lnTo>
                      <a:lnTo>
                        <a:pt x="14396" y="8370"/>
                      </a:lnTo>
                      <a:lnTo>
                        <a:pt x="14543" y="8370"/>
                      </a:lnTo>
                      <a:lnTo>
                        <a:pt x="14606" y="8328"/>
                      </a:lnTo>
                      <a:lnTo>
                        <a:pt x="14543" y="8391"/>
                      </a:lnTo>
                      <a:lnTo>
                        <a:pt x="14417" y="8475"/>
                      </a:lnTo>
                      <a:lnTo>
                        <a:pt x="14417" y="8538"/>
                      </a:lnTo>
                      <a:lnTo>
                        <a:pt x="14459" y="8558"/>
                      </a:lnTo>
                      <a:lnTo>
                        <a:pt x="14354" y="8747"/>
                      </a:lnTo>
                      <a:lnTo>
                        <a:pt x="14208" y="8768"/>
                      </a:lnTo>
                      <a:lnTo>
                        <a:pt x="14145" y="8705"/>
                      </a:lnTo>
                      <a:lnTo>
                        <a:pt x="14082" y="8705"/>
                      </a:lnTo>
                      <a:lnTo>
                        <a:pt x="13915" y="8851"/>
                      </a:lnTo>
                      <a:lnTo>
                        <a:pt x="13915" y="8872"/>
                      </a:lnTo>
                      <a:lnTo>
                        <a:pt x="14041" y="8893"/>
                      </a:lnTo>
                      <a:lnTo>
                        <a:pt x="14124" y="8977"/>
                      </a:lnTo>
                      <a:lnTo>
                        <a:pt x="14124" y="9123"/>
                      </a:lnTo>
                      <a:lnTo>
                        <a:pt x="13936" y="9333"/>
                      </a:lnTo>
                      <a:lnTo>
                        <a:pt x="13915" y="9479"/>
                      </a:lnTo>
                      <a:lnTo>
                        <a:pt x="13873" y="9542"/>
                      </a:lnTo>
                      <a:lnTo>
                        <a:pt x="13831" y="9626"/>
                      </a:lnTo>
                      <a:lnTo>
                        <a:pt x="13873" y="9688"/>
                      </a:lnTo>
                      <a:lnTo>
                        <a:pt x="13894" y="9751"/>
                      </a:lnTo>
                      <a:lnTo>
                        <a:pt x="13873" y="9856"/>
                      </a:lnTo>
                      <a:lnTo>
                        <a:pt x="13748" y="10002"/>
                      </a:lnTo>
                      <a:lnTo>
                        <a:pt x="13643" y="10065"/>
                      </a:lnTo>
                      <a:lnTo>
                        <a:pt x="13538" y="10065"/>
                      </a:lnTo>
                      <a:lnTo>
                        <a:pt x="13476" y="10128"/>
                      </a:lnTo>
                      <a:lnTo>
                        <a:pt x="13371" y="10232"/>
                      </a:lnTo>
                      <a:lnTo>
                        <a:pt x="13287" y="10253"/>
                      </a:lnTo>
                      <a:lnTo>
                        <a:pt x="13162" y="10232"/>
                      </a:lnTo>
                      <a:lnTo>
                        <a:pt x="12994" y="10128"/>
                      </a:lnTo>
                      <a:lnTo>
                        <a:pt x="12953" y="10149"/>
                      </a:lnTo>
                      <a:lnTo>
                        <a:pt x="12890" y="10107"/>
                      </a:lnTo>
                      <a:lnTo>
                        <a:pt x="12806" y="10002"/>
                      </a:lnTo>
                      <a:lnTo>
                        <a:pt x="12785" y="10023"/>
                      </a:lnTo>
                      <a:lnTo>
                        <a:pt x="12681" y="10170"/>
                      </a:lnTo>
                      <a:lnTo>
                        <a:pt x="12555" y="10253"/>
                      </a:lnTo>
                      <a:lnTo>
                        <a:pt x="12471" y="10358"/>
                      </a:lnTo>
                      <a:lnTo>
                        <a:pt x="12241" y="10442"/>
                      </a:lnTo>
                      <a:lnTo>
                        <a:pt x="12157" y="10483"/>
                      </a:lnTo>
                      <a:lnTo>
                        <a:pt x="12053" y="10483"/>
                      </a:lnTo>
                      <a:lnTo>
                        <a:pt x="11948" y="10462"/>
                      </a:lnTo>
                      <a:lnTo>
                        <a:pt x="11760" y="10462"/>
                      </a:lnTo>
                      <a:lnTo>
                        <a:pt x="11634" y="10567"/>
                      </a:lnTo>
                      <a:lnTo>
                        <a:pt x="11509" y="10567"/>
                      </a:lnTo>
                      <a:lnTo>
                        <a:pt x="11425" y="10630"/>
                      </a:lnTo>
                      <a:lnTo>
                        <a:pt x="11425" y="10755"/>
                      </a:lnTo>
                      <a:lnTo>
                        <a:pt x="11341" y="10965"/>
                      </a:lnTo>
                      <a:lnTo>
                        <a:pt x="11279" y="11048"/>
                      </a:lnTo>
                      <a:lnTo>
                        <a:pt x="11279" y="10965"/>
                      </a:lnTo>
                      <a:lnTo>
                        <a:pt x="11132" y="10839"/>
                      </a:lnTo>
                      <a:lnTo>
                        <a:pt x="10986" y="10839"/>
                      </a:lnTo>
                      <a:lnTo>
                        <a:pt x="10902" y="10860"/>
                      </a:lnTo>
                      <a:lnTo>
                        <a:pt x="10923" y="10944"/>
                      </a:lnTo>
                      <a:lnTo>
                        <a:pt x="11007" y="10986"/>
                      </a:lnTo>
                      <a:lnTo>
                        <a:pt x="10965" y="11090"/>
                      </a:lnTo>
                      <a:lnTo>
                        <a:pt x="10902" y="11090"/>
                      </a:lnTo>
                      <a:lnTo>
                        <a:pt x="10860" y="10986"/>
                      </a:lnTo>
                      <a:lnTo>
                        <a:pt x="10756" y="10881"/>
                      </a:lnTo>
                      <a:lnTo>
                        <a:pt x="10693" y="10881"/>
                      </a:lnTo>
                      <a:lnTo>
                        <a:pt x="10546" y="11048"/>
                      </a:lnTo>
                      <a:lnTo>
                        <a:pt x="10484" y="11174"/>
                      </a:lnTo>
                      <a:lnTo>
                        <a:pt x="10400" y="11195"/>
                      </a:lnTo>
                      <a:lnTo>
                        <a:pt x="10337" y="11195"/>
                      </a:lnTo>
                      <a:lnTo>
                        <a:pt x="10065" y="11425"/>
                      </a:lnTo>
                      <a:lnTo>
                        <a:pt x="10023" y="11613"/>
                      </a:lnTo>
                      <a:lnTo>
                        <a:pt x="9960" y="11634"/>
                      </a:lnTo>
                      <a:lnTo>
                        <a:pt x="9835" y="11676"/>
                      </a:lnTo>
                      <a:lnTo>
                        <a:pt x="9730" y="11613"/>
                      </a:lnTo>
                      <a:lnTo>
                        <a:pt x="9709" y="11634"/>
                      </a:lnTo>
                      <a:lnTo>
                        <a:pt x="9814" y="11781"/>
                      </a:lnTo>
                      <a:lnTo>
                        <a:pt x="9772" y="11843"/>
                      </a:lnTo>
                      <a:lnTo>
                        <a:pt x="9709" y="11843"/>
                      </a:lnTo>
                      <a:lnTo>
                        <a:pt x="9647" y="11739"/>
                      </a:lnTo>
                      <a:lnTo>
                        <a:pt x="9605" y="11739"/>
                      </a:lnTo>
                      <a:lnTo>
                        <a:pt x="9542" y="11843"/>
                      </a:lnTo>
                      <a:lnTo>
                        <a:pt x="9416" y="12011"/>
                      </a:lnTo>
                      <a:lnTo>
                        <a:pt x="9416" y="12095"/>
                      </a:lnTo>
                      <a:lnTo>
                        <a:pt x="9521" y="12241"/>
                      </a:lnTo>
                      <a:lnTo>
                        <a:pt x="9542" y="12367"/>
                      </a:lnTo>
                      <a:lnTo>
                        <a:pt x="9521" y="12471"/>
                      </a:lnTo>
                      <a:lnTo>
                        <a:pt x="9458" y="12576"/>
                      </a:lnTo>
                      <a:lnTo>
                        <a:pt x="9500" y="12680"/>
                      </a:lnTo>
                      <a:lnTo>
                        <a:pt x="9563" y="12659"/>
                      </a:lnTo>
                      <a:lnTo>
                        <a:pt x="9647" y="12576"/>
                      </a:lnTo>
                      <a:lnTo>
                        <a:pt x="9668" y="12639"/>
                      </a:lnTo>
                      <a:lnTo>
                        <a:pt x="9709" y="12785"/>
                      </a:lnTo>
                      <a:lnTo>
                        <a:pt x="9647" y="12827"/>
                      </a:lnTo>
                      <a:lnTo>
                        <a:pt x="9605" y="12869"/>
                      </a:lnTo>
                      <a:lnTo>
                        <a:pt x="9626" y="12931"/>
                      </a:lnTo>
                      <a:lnTo>
                        <a:pt x="9709" y="12931"/>
                      </a:lnTo>
                      <a:lnTo>
                        <a:pt x="9751" y="12869"/>
                      </a:lnTo>
                      <a:lnTo>
                        <a:pt x="9835" y="12869"/>
                      </a:lnTo>
                      <a:lnTo>
                        <a:pt x="9856" y="12931"/>
                      </a:lnTo>
                      <a:lnTo>
                        <a:pt x="9856" y="12973"/>
                      </a:lnTo>
                      <a:lnTo>
                        <a:pt x="9981" y="12994"/>
                      </a:lnTo>
                      <a:lnTo>
                        <a:pt x="10086" y="13057"/>
                      </a:lnTo>
                      <a:lnTo>
                        <a:pt x="10232" y="13057"/>
                      </a:lnTo>
                      <a:lnTo>
                        <a:pt x="10337" y="12973"/>
                      </a:lnTo>
                      <a:lnTo>
                        <a:pt x="10379" y="12764"/>
                      </a:lnTo>
                      <a:lnTo>
                        <a:pt x="10463" y="12680"/>
                      </a:lnTo>
                      <a:lnTo>
                        <a:pt x="10672" y="12680"/>
                      </a:lnTo>
                      <a:lnTo>
                        <a:pt x="10756" y="12639"/>
                      </a:lnTo>
                      <a:lnTo>
                        <a:pt x="10651" y="12764"/>
                      </a:lnTo>
                      <a:lnTo>
                        <a:pt x="10546" y="12764"/>
                      </a:lnTo>
                      <a:lnTo>
                        <a:pt x="10358" y="12952"/>
                      </a:lnTo>
                      <a:lnTo>
                        <a:pt x="10337" y="13057"/>
                      </a:lnTo>
                      <a:lnTo>
                        <a:pt x="10253" y="13141"/>
                      </a:lnTo>
                      <a:lnTo>
                        <a:pt x="10358" y="13266"/>
                      </a:lnTo>
                      <a:lnTo>
                        <a:pt x="10358" y="13350"/>
                      </a:lnTo>
                      <a:lnTo>
                        <a:pt x="10191" y="13392"/>
                      </a:lnTo>
                      <a:lnTo>
                        <a:pt x="10149" y="13350"/>
                      </a:lnTo>
                      <a:lnTo>
                        <a:pt x="10149" y="13266"/>
                      </a:lnTo>
                      <a:lnTo>
                        <a:pt x="10086" y="13203"/>
                      </a:lnTo>
                      <a:lnTo>
                        <a:pt x="9981" y="13203"/>
                      </a:lnTo>
                      <a:lnTo>
                        <a:pt x="9940" y="13099"/>
                      </a:lnTo>
                      <a:lnTo>
                        <a:pt x="9772" y="13078"/>
                      </a:lnTo>
                      <a:lnTo>
                        <a:pt x="9730" y="12994"/>
                      </a:lnTo>
                      <a:lnTo>
                        <a:pt x="9647" y="13078"/>
                      </a:lnTo>
                      <a:lnTo>
                        <a:pt x="9542" y="13099"/>
                      </a:lnTo>
                      <a:lnTo>
                        <a:pt x="9521" y="13203"/>
                      </a:lnTo>
                      <a:lnTo>
                        <a:pt x="9437" y="13266"/>
                      </a:lnTo>
                      <a:lnTo>
                        <a:pt x="9312" y="13245"/>
                      </a:lnTo>
                      <a:lnTo>
                        <a:pt x="9291" y="13308"/>
                      </a:lnTo>
                      <a:lnTo>
                        <a:pt x="9333" y="13413"/>
                      </a:lnTo>
                      <a:lnTo>
                        <a:pt x="9396" y="13413"/>
                      </a:lnTo>
                      <a:lnTo>
                        <a:pt x="9312" y="13496"/>
                      </a:lnTo>
                      <a:lnTo>
                        <a:pt x="9291" y="13664"/>
                      </a:lnTo>
                      <a:lnTo>
                        <a:pt x="9312" y="13768"/>
                      </a:lnTo>
                      <a:lnTo>
                        <a:pt x="9396" y="13768"/>
                      </a:lnTo>
                      <a:lnTo>
                        <a:pt x="9396" y="13936"/>
                      </a:lnTo>
                      <a:lnTo>
                        <a:pt x="9416" y="13999"/>
                      </a:lnTo>
                      <a:lnTo>
                        <a:pt x="9416" y="14082"/>
                      </a:lnTo>
                      <a:lnTo>
                        <a:pt x="9521" y="14187"/>
                      </a:lnTo>
                      <a:lnTo>
                        <a:pt x="9521" y="14229"/>
                      </a:lnTo>
                      <a:lnTo>
                        <a:pt x="9396" y="14250"/>
                      </a:lnTo>
                      <a:lnTo>
                        <a:pt x="9354" y="14312"/>
                      </a:lnTo>
                      <a:lnTo>
                        <a:pt x="9730" y="14501"/>
                      </a:lnTo>
                      <a:lnTo>
                        <a:pt x="9877" y="14501"/>
                      </a:lnTo>
                      <a:lnTo>
                        <a:pt x="10065" y="14417"/>
                      </a:lnTo>
                      <a:lnTo>
                        <a:pt x="10170" y="14396"/>
                      </a:lnTo>
                      <a:lnTo>
                        <a:pt x="10232" y="14438"/>
                      </a:lnTo>
                      <a:lnTo>
                        <a:pt x="10295" y="14438"/>
                      </a:lnTo>
                      <a:lnTo>
                        <a:pt x="10463" y="14229"/>
                      </a:lnTo>
                      <a:lnTo>
                        <a:pt x="10463" y="14124"/>
                      </a:lnTo>
                      <a:lnTo>
                        <a:pt x="10400" y="14040"/>
                      </a:lnTo>
                      <a:lnTo>
                        <a:pt x="10400" y="13999"/>
                      </a:lnTo>
                      <a:lnTo>
                        <a:pt x="10567" y="13915"/>
                      </a:lnTo>
                      <a:lnTo>
                        <a:pt x="10714" y="13789"/>
                      </a:lnTo>
                      <a:lnTo>
                        <a:pt x="10986" y="13622"/>
                      </a:lnTo>
                      <a:lnTo>
                        <a:pt x="11090" y="13664"/>
                      </a:lnTo>
                      <a:lnTo>
                        <a:pt x="10986" y="13664"/>
                      </a:lnTo>
                      <a:lnTo>
                        <a:pt x="10756" y="13894"/>
                      </a:lnTo>
                      <a:lnTo>
                        <a:pt x="10588" y="13978"/>
                      </a:lnTo>
                      <a:lnTo>
                        <a:pt x="10588" y="14019"/>
                      </a:lnTo>
                      <a:lnTo>
                        <a:pt x="10693" y="14103"/>
                      </a:lnTo>
                      <a:lnTo>
                        <a:pt x="10693" y="14187"/>
                      </a:lnTo>
                      <a:lnTo>
                        <a:pt x="10588" y="14333"/>
                      </a:lnTo>
                      <a:lnTo>
                        <a:pt x="10463" y="14417"/>
                      </a:lnTo>
                      <a:lnTo>
                        <a:pt x="10442" y="14543"/>
                      </a:lnTo>
                      <a:lnTo>
                        <a:pt x="10463" y="14710"/>
                      </a:lnTo>
                      <a:lnTo>
                        <a:pt x="10442" y="14815"/>
                      </a:lnTo>
                      <a:lnTo>
                        <a:pt x="10442" y="14856"/>
                      </a:lnTo>
                      <a:lnTo>
                        <a:pt x="10442" y="14961"/>
                      </a:lnTo>
                      <a:lnTo>
                        <a:pt x="10463" y="15087"/>
                      </a:lnTo>
                      <a:lnTo>
                        <a:pt x="10295" y="15149"/>
                      </a:lnTo>
                      <a:lnTo>
                        <a:pt x="10232" y="15191"/>
                      </a:lnTo>
                      <a:lnTo>
                        <a:pt x="10191" y="15275"/>
                      </a:lnTo>
                      <a:lnTo>
                        <a:pt x="10044" y="15442"/>
                      </a:lnTo>
                      <a:lnTo>
                        <a:pt x="10002" y="15463"/>
                      </a:lnTo>
                      <a:lnTo>
                        <a:pt x="10044" y="15568"/>
                      </a:lnTo>
                      <a:lnTo>
                        <a:pt x="10044" y="15672"/>
                      </a:lnTo>
                      <a:lnTo>
                        <a:pt x="10107" y="15693"/>
                      </a:lnTo>
                      <a:lnTo>
                        <a:pt x="10212" y="15672"/>
                      </a:lnTo>
                      <a:lnTo>
                        <a:pt x="10274" y="15672"/>
                      </a:lnTo>
                      <a:lnTo>
                        <a:pt x="10316" y="15714"/>
                      </a:lnTo>
                      <a:lnTo>
                        <a:pt x="10253" y="15798"/>
                      </a:lnTo>
                      <a:lnTo>
                        <a:pt x="10128" y="15798"/>
                      </a:lnTo>
                      <a:lnTo>
                        <a:pt x="10065" y="15840"/>
                      </a:lnTo>
                      <a:lnTo>
                        <a:pt x="10086" y="15903"/>
                      </a:lnTo>
                      <a:lnTo>
                        <a:pt x="10065" y="15944"/>
                      </a:lnTo>
                      <a:lnTo>
                        <a:pt x="10086" y="16028"/>
                      </a:lnTo>
                      <a:lnTo>
                        <a:pt x="10023" y="16091"/>
                      </a:lnTo>
                      <a:lnTo>
                        <a:pt x="9940" y="16112"/>
                      </a:lnTo>
                      <a:lnTo>
                        <a:pt x="9835" y="16154"/>
                      </a:lnTo>
                      <a:lnTo>
                        <a:pt x="9751" y="16133"/>
                      </a:lnTo>
                      <a:lnTo>
                        <a:pt x="9709" y="16154"/>
                      </a:lnTo>
                      <a:lnTo>
                        <a:pt x="9772" y="16216"/>
                      </a:lnTo>
                      <a:lnTo>
                        <a:pt x="9877" y="16237"/>
                      </a:lnTo>
                      <a:lnTo>
                        <a:pt x="9960" y="16300"/>
                      </a:lnTo>
                      <a:lnTo>
                        <a:pt x="10086" y="16154"/>
                      </a:lnTo>
                      <a:lnTo>
                        <a:pt x="10337" y="16007"/>
                      </a:lnTo>
                      <a:lnTo>
                        <a:pt x="10379" y="16007"/>
                      </a:lnTo>
                      <a:lnTo>
                        <a:pt x="10463" y="16028"/>
                      </a:lnTo>
                      <a:lnTo>
                        <a:pt x="10546" y="15944"/>
                      </a:lnTo>
                      <a:lnTo>
                        <a:pt x="10714" y="15882"/>
                      </a:lnTo>
                      <a:lnTo>
                        <a:pt x="10693" y="15944"/>
                      </a:lnTo>
                      <a:lnTo>
                        <a:pt x="10630" y="16007"/>
                      </a:lnTo>
                      <a:lnTo>
                        <a:pt x="10630" y="16049"/>
                      </a:lnTo>
                      <a:lnTo>
                        <a:pt x="10693" y="16091"/>
                      </a:lnTo>
                      <a:lnTo>
                        <a:pt x="10714" y="16196"/>
                      </a:lnTo>
                      <a:lnTo>
                        <a:pt x="10693" y="16237"/>
                      </a:lnTo>
                      <a:lnTo>
                        <a:pt x="10776" y="16300"/>
                      </a:lnTo>
                      <a:lnTo>
                        <a:pt x="10881" y="16216"/>
                      </a:lnTo>
                      <a:lnTo>
                        <a:pt x="10944" y="16133"/>
                      </a:lnTo>
                      <a:lnTo>
                        <a:pt x="10986" y="16196"/>
                      </a:lnTo>
                      <a:lnTo>
                        <a:pt x="10965" y="16237"/>
                      </a:lnTo>
                      <a:lnTo>
                        <a:pt x="11049" y="16363"/>
                      </a:lnTo>
                      <a:lnTo>
                        <a:pt x="11069" y="16551"/>
                      </a:lnTo>
                      <a:lnTo>
                        <a:pt x="11049" y="16656"/>
                      </a:lnTo>
                      <a:lnTo>
                        <a:pt x="11090" y="16823"/>
                      </a:lnTo>
                      <a:lnTo>
                        <a:pt x="11153" y="16823"/>
                      </a:lnTo>
                      <a:lnTo>
                        <a:pt x="11195" y="16677"/>
                      </a:lnTo>
                      <a:lnTo>
                        <a:pt x="11195" y="16572"/>
                      </a:lnTo>
                      <a:lnTo>
                        <a:pt x="11300" y="16426"/>
                      </a:lnTo>
                      <a:lnTo>
                        <a:pt x="11321" y="16321"/>
                      </a:lnTo>
                      <a:lnTo>
                        <a:pt x="11467" y="16216"/>
                      </a:lnTo>
                      <a:lnTo>
                        <a:pt x="11488" y="16216"/>
                      </a:lnTo>
                      <a:lnTo>
                        <a:pt x="11593" y="16133"/>
                      </a:lnTo>
                      <a:lnTo>
                        <a:pt x="11739" y="16133"/>
                      </a:lnTo>
                      <a:lnTo>
                        <a:pt x="11593" y="16216"/>
                      </a:lnTo>
                      <a:lnTo>
                        <a:pt x="11425" y="16405"/>
                      </a:lnTo>
                      <a:lnTo>
                        <a:pt x="11425" y="16447"/>
                      </a:lnTo>
                      <a:lnTo>
                        <a:pt x="11572" y="16614"/>
                      </a:lnTo>
                      <a:lnTo>
                        <a:pt x="11634" y="16635"/>
                      </a:lnTo>
                      <a:lnTo>
                        <a:pt x="11802" y="16551"/>
                      </a:lnTo>
                      <a:lnTo>
                        <a:pt x="12032" y="16530"/>
                      </a:lnTo>
                      <a:lnTo>
                        <a:pt x="12137" y="16447"/>
                      </a:lnTo>
                      <a:lnTo>
                        <a:pt x="12220" y="16447"/>
                      </a:lnTo>
                      <a:lnTo>
                        <a:pt x="12429" y="16342"/>
                      </a:lnTo>
                      <a:lnTo>
                        <a:pt x="12513" y="16342"/>
                      </a:lnTo>
                      <a:lnTo>
                        <a:pt x="12429" y="16363"/>
                      </a:lnTo>
                      <a:lnTo>
                        <a:pt x="12304" y="16530"/>
                      </a:lnTo>
                      <a:lnTo>
                        <a:pt x="12304" y="16572"/>
                      </a:lnTo>
                      <a:lnTo>
                        <a:pt x="12220" y="16656"/>
                      </a:lnTo>
                      <a:lnTo>
                        <a:pt x="11906" y="16844"/>
                      </a:lnTo>
                      <a:lnTo>
                        <a:pt x="11781" y="16970"/>
                      </a:lnTo>
                      <a:lnTo>
                        <a:pt x="11676" y="17158"/>
                      </a:lnTo>
                      <a:lnTo>
                        <a:pt x="11634" y="17263"/>
                      </a:lnTo>
                      <a:lnTo>
                        <a:pt x="11697" y="17367"/>
                      </a:lnTo>
                      <a:lnTo>
                        <a:pt x="11802" y="17451"/>
                      </a:lnTo>
                      <a:lnTo>
                        <a:pt x="11613" y="17409"/>
                      </a:lnTo>
                      <a:lnTo>
                        <a:pt x="11530" y="17451"/>
                      </a:lnTo>
                      <a:lnTo>
                        <a:pt x="11425" y="17577"/>
                      </a:lnTo>
                      <a:lnTo>
                        <a:pt x="11383" y="17702"/>
                      </a:lnTo>
                      <a:lnTo>
                        <a:pt x="11216" y="17869"/>
                      </a:lnTo>
                      <a:lnTo>
                        <a:pt x="11153" y="17974"/>
                      </a:lnTo>
                      <a:lnTo>
                        <a:pt x="11174" y="18016"/>
                      </a:lnTo>
                      <a:lnTo>
                        <a:pt x="11216" y="18079"/>
                      </a:lnTo>
                      <a:lnTo>
                        <a:pt x="11195" y="18141"/>
                      </a:lnTo>
                      <a:lnTo>
                        <a:pt x="11111" y="18121"/>
                      </a:lnTo>
                      <a:lnTo>
                        <a:pt x="11090" y="18037"/>
                      </a:lnTo>
                      <a:lnTo>
                        <a:pt x="11007" y="18016"/>
                      </a:lnTo>
                      <a:lnTo>
                        <a:pt x="10944" y="18121"/>
                      </a:lnTo>
                      <a:lnTo>
                        <a:pt x="10776" y="18204"/>
                      </a:lnTo>
                      <a:lnTo>
                        <a:pt x="10839" y="18288"/>
                      </a:lnTo>
                      <a:lnTo>
                        <a:pt x="10776" y="18351"/>
                      </a:lnTo>
                      <a:lnTo>
                        <a:pt x="10693" y="18330"/>
                      </a:lnTo>
                      <a:lnTo>
                        <a:pt x="10672" y="18288"/>
                      </a:lnTo>
                      <a:lnTo>
                        <a:pt x="10630" y="18330"/>
                      </a:lnTo>
                      <a:lnTo>
                        <a:pt x="10358" y="18539"/>
                      </a:lnTo>
                      <a:lnTo>
                        <a:pt x="10274" y="18644"/>
                      </a:lnTo>
                      <a:lnTo>
                        <a:pt x="10316" y="18727"/>
                      </a:lnTo>
                      <a:lnTo>
                        <a:pt x="10253" y="18769"/>
                      </a:lnTo>
                      <a:lnTo>
                        <a:pt x="10170" y="18748"/>
                      </a:lnTo>
                      <a:lnTo>
                        <a:pt x="10170" y="18644"/>
                      </a:lnTo>
                      <a:lnTo>
                        <a:pt x="10023" y="18727"/>
                      </a:lnTo>
                      <a:lnTo>
                        <a:pt x="9898" y="18811"/>
                      </a:lnTo>
                      <a:lnTo>
                        <a:pt x="9793" y="18853"/>
                      </a:lnTo>
                      <a:lnTo>
                        <a:pt x="9751" y="18937"/>
                      </a:lnTo>
                      <a:lnTo>
                        <a:pt x="9647" y="18978"/>
                      </a:lnTo>
                      <a:lnTo>
                        <a:pt x="9500" y="18978"/>
                      </a:lnTo>
                      <a:lnTo>
                        <a:pt x="9333" y="19146"/>
                      </a:lnTo>
                      <a:lnTo>
                        <a:pt x="9082" y="19250"/>
                      </a:lnTo>
                      <a:lnTo>
                        <a:pt x="8893" y="19397"/>
                      </a:lnTo>
                      <a:lnTo>
                        <a:pt x="8810" y="19564"/>
                      </a:lnTo>
                      <a:lnTo>
                        <a:pt x="8810" y="19606"/>
                      </a:lnTo>
                      <a:lnTo>
                        <a:pt x="8872" y="19711"/>
                      </a:lnTo>
                      <a:lnTo>
                        <a:pt x="8872" y="19794"/>
                      </a:lnTo>
                      <a:lnTo>
                        <a:pt x="8852" y="19815"/>
                      </a:lnTo>
                      <a:lnTo>
                        <a:pt x="8768" y="19711"/>
                      </a:lnTo>
                      <a:lnTo>
                        <a:pt x="8747" y="19711"/>
                      </a:lnTo>
                      <a:lnTo>
                        <a:pt x="8705" y="19773"/>
                      </a:lnTo>
                      <a:lnTo>
                        <a:pt x="8747" y="19857"/>
                      </a:lnTo>
                      <a:lnTo>
                        <a:pt x="8684" y="19878"/>
                      </a:lnTo>
                      <a:lnTo>
                        <a:pt x="8621" y="19794"/>
                      </a:lnTo>
                      <a:lnTo>
                        <a:pt x="8705" y="19711"/>
                      </a:lnTo>
                      <a:cubicBezTo>
                        <a:pt x="8761" y="19673"/>
                        <a:pt x="8717" y="19603"/>
                        <a:pt x="8677" y="19603"/>
                      </a:cubicBezTo>
                      <a:cubicBezTo>
                        <a:pt x="8673" y="19603"/>
                        <a:pt x="8668" y="19604"/>
                        <a:pt x="8663" y="19606"/>
                      </a:cubicBezTo>
                      <a:lnTo>
                        <a:pt x="8600" y="19585"/>
                      </a:lnTo>
                      <a:lnTo>
                        <a:pt x="8496" y="19585"/>
                      </a:lnTo>
                      <a:lnTo>
                        <a:pt x="8454" y="19564"/>
                      </a:lnTo>
                      <a:lnTo>
                        <a:pt x="8349" y="19585"/>
                      </a:lnTo>
                      <a:lnTo>
                        <a:pt x="8161" y="19606"/>
                      </a:lnTo>
                      <a:lnTo>
                        <a:pt x="8056" y="19669"/>
                      </a:lnTo>
                      <a:lnTo>
                        <a:pt x="7973" y="19773"/>
                      </a:lnTo>
                      <a:lnTo>
                        <a:pt x="7826" y="19815"/>
                      </a:lnTo>
                      <a:lnTo>
                        <a:pt x="7680" y="19899"/>
                      </a:lnTo>
                      <a:lnTo>
                        <a:pt x="7554" y="20066"/>
                      </a:lnTo>
                      <a:lnTo>
                        <a:pt x="7575" y="20108"/>
                      </a:lnTo>
                      <a:lnTo>
                        <a:pt x="7533" y="20171"/>
                      </a:lnTo>
                      <a:lnTo>
                        <a:pt x="7471" y="20171"/>
                      </a:lnTo>
                      <a:lnTo>
                        <a:pt x="7345" y="20213"/>
                      </a:lnTo>
                      <a:lnTo>
                        <a:pt x="7261" y="20276"/>
                      </a:lnTo>
                      <a:lnTo>
                        <a:pt x="7261" y="20338"/>
                      </a:lnTo>
                      <a:lnTo>
                        <a:pt x="7219" y="20338"/>
                      </a:lnTo>
                      <a:lnTo>
                        <a:pt x="7115" y="20318"/>
                      </a:lnTo>
                      <a:lnTo>
                        <a:pt x="7010" y="20338"/>
                      </a:lnTo>
                      <a:lnTo>
                        <a:pt x="6989" y="20422"/>
                      </a:lnTo>
                      <a:lnTo>
                        <a:pt x="6947" y="20548"/>
                      </a:lnTo>
                      <a:lnTo>
                        <a:pt x="6947" y="20590"/>
                      </a:lnTo>
                      <a:cubicBezTo>
                        <a:pt x="6927" y="20590"/>
                        <a:pt x="6906" y="20610"/>
                        <a:pt x="6885" y="20610"/>
                      </a:cubicBezTo>
                      <a:lnTo>
                        <a:pt x="6843" y="20590"/>
                      </a:lnTo>
                      <a:lnTo>
                        <a:pt x="6906" y="20485"/>
                      </a:lnTo>
                      <a:lnTo>
                        <a:pt x="6822" y="20380"/>
                      </a:lnTo>
                      <a:lnTo>
                        <a:pt x="6675" y="20380"/>
                      </a:lnTo>
                      <a:lnTo>
                        <a:pt x="6634" y="20422"/>
                      </a:lnTo>
                      <a:lnTo>
                        <a:pt x="6571" y="20485"/>
                      </a:lnTo>
                      <a:lnTo>
                        <a:pt x="6466" y="20485"/>
                      </a:lnTo>
                      <a:lnTo>
                        <a:pt x="6403" y="20527"/>
                      </a:lnTo>
                      <a:lnTo>
                        <a:pt x="6299" y="20422"/>
                      </a:lnTo>
                      <a:lnTo>
                        <a:pt x="6257" y="20422"/>
                      </a:lnTo>
                      <a:lnTo>
                        <a:pt x="6152" y="20610"/>
                      </a:lnTo>
                      <a:lnTo>
                        <a:pt x="6090" y="20631"/>
                      </a:lnTo>
                      <a:lnTo>
                        <a:pt x="5985" y="20715"/>
                      </a:lnTo>
                      <a:lnTo>
                        <a:pt x="5943" y="20694"/>
                      </a:lnTo>
                      <a:lnTo>
                        <a:pt x="5880" y="20736"/>
                      </a:lnTo>
                      <a:lnTo>
                        <a:pt x="5859" y="20841"/>
                      </a:lnTo>
                      <a:lnTo>
                        <a:pt x="5880" y="20945"/>
                      </a:lnTo>
                      <a:lnTo>
                        <a:pt x="5943" y="20966"/>
                      </a:lnTo>
                      <a:cubicBezTo>
                        <a:pt x="5776" y="21029"/>
                        <a:pt x="5629" y="21071"/>
                        <a:pt x="5462" y="21154"/>
                      </a:cubicBezTo>
                      <a:lnTo>
                        <a:pt x="5441" y="21071"/>
                      </a:lnTo>
                      <a:lnTo>
                        <a:pt x="5378" y="21050"/>
                      </a:lnTo>
                      <a:lnTo>
                        <a:pt x="5378" y="21154"/>
                      </a:lnTo>
                      <a:lnTo>
                        <a:pt x="5378" y="21217"/>
                      </a:lnTo>
                      <a:cubicBezTo>
                        <a:pt x="5357" y="21217"/>
                        <a:pt x="5336" y="21238"/>
                        <a:pt x="5274" y="21238"/>
                      </a:cubicBezTo>
                      <a:lnTo>
                        <a:pt x="5232" y="21217"/>
                      </a:lnTo>
                      <a:lnTo>
                        <a:pt x="5169" y="21134"/>
                      </a:lnTo>
                      <a:lnTo>
                        <a:pt x="5064" y="21154"/>
                      </a:lnTo>
                      <a:lnTo>
                        <a:pt x="5064" y="21238"/>
                      </a:lnTo>
                      <a:lnTo>
                        <a:pt x="5127" y="21280"/>
                      </a:lnTo>
                      <a:cubicBezTo>
                        <a:pt x="5106" y="21322"/>
                        <a:pt x="5043" y="21322"/>
                        <a:pt x="5022" y="21343"/>
                      </a:cubicBezTo>
                      <a:lnTo>
                        <a:pt x="4960" y="21280"/>
                      </a:lnTo>
                      <a:lnTo>
                        <a:pt x="4960" y="21364"/>
                      </a:lnTo>
                      <a:cubicBezTo>
                        <a:pt x="4939" y="21385"/>
                        <a:pt x="4918" y="21385"/>
                        <a:pt x="4897" y="21385"/>
                      </a:cubicBezTo>
                      <a:lnTo>
                        <a:pt x="4855" y="21343"/>
                      </a:lnTo>
                      <a:lnTo>
                        <a:pt x="4730" y="21322"/>
                      </a:lnTo>
                      <a:lnTo>
                        <a:pt x="4688" y="21238"/>
                      </a:lnTo>
                      <a:lnTo>
                        <a:pt x="4583" y="21238"/>
                      </a:lnTo>
                      <a:lnTo>
                        <a:pt x="4478" y="21343"/>
                      </a:lnTo>
                      <a:lnTo>
                        <a:pt x="4478" y="21426"/>
                      </a:lnTo>
                      <a:lnTo>
                        <a:pt x="4541" y="21489"/>
                      </a:lnTo>
                      <a:cubicBezTo>
                        <a:pt x="4520" y="21489"/>
                        <a:pt x="4499" y="21531"/>
                        <a:pt x="4499" y="21531"/>
                      </a:cubicBezTo>
                      <a:lnTo>
                        <a:pt x="4395" y="21468"/>
                      </a:lnTo>
                      <a:lnTo>
                        <a:pt x="4290" y="21552"/>
                      </a:lnTo>
                      <a:lnTo>
                        <a:pt x="4290" y="21594"/>
                      </a:lnTo>
                      <a:cubicBezTo>
                        <a:pt x="4081" y="21678"/>
                        <a:pt x="3893" y="21761"/>
                        <a:pt x="3683" y="21845"/>
                      </a:cubicBezTo>
                      <a:lnTo>
                        <a:pt x="3704" y="21782"/>
                      </a:lnTo>
                      <a:lnTo>
                        <a:pt x="3809" y="21740"/>
                      </a:lnTo>
                      <a:lnTo>
                        <a:pt x="3746" y="21698"/>
                      </a:lnTo>
                      <a:lnTo>
                        <a:pt x="3704" y="21573"/>
                      </a:lnTo>
                      <a:lnTo>
                        <a:pt x="3600" y="21636"/>
                      </a:lnTo>
                      <a:lnTo>
                        <a:pt x="3432" y="21636"/>
                      </a:lnTo>
                      <a:lnTo>
                        <a:pt x="3453" y="21698"/>
                      </a:lnTo>
                      <a:lnTo>
                        <a:pt x="3390" y="21803"/>
                      </a:lnTo>
                      <a:lnTo>
                        <a:pt x="3286" y="21845"/>
                      </a:lnTo>
                      <a:lnTo>
                        <a:pt x="3160" y="21970"/>
                      </a:lnTo>
                      <a:lnTo>
                        <a:pt x="3160" y="22012"/>
                      </a:lnTo>
                      <a:cubicBezTo>
                        <a:pt x="2951" y="22096"/>
                        <a:pt x="2742" y="22159"/>
                        <a:pt x="2533" y="22201"/>
                      </a:cubicBezTo>
                      <a:lnTo>
                        <a:pt x="2512" y="22180"/>
                      </a:lnTo>
                      <a:lnTo>
                        <a:pt x="2386" y="22222"/>
                      </a:lnTo>
                      <a:lnTo>
                        <a:pt x="2407" y="22263"/>
                      </a:lnTo>
                      <a:cubicBezTo>
                        <a:pt x="2344" y="22263"/>
                        <a:pt x="2302" y="22284"/>
                        <a:pt x="2240" y="22284"/>
                      </a:cubicBezTo>
                      <a:cubicBezTo>
                        <a:pt x="2177" y="22305"/>
                        <a:pt x="2093" y="22305"/>
                        <a:pt x="2009" y="22326"/>
                      </a:cubicBezTo>
                      <a:lnTo>
                        <a:pt x="1926" y="22263"/>
                      </a:lnTo>
                      <a:lnTo>
                        <a:pt x="1821" y="22368"/>
                      </a:lnTo>
                      <a:lnTo>
                        <a:pt x="1821" y="22389"/>
                      </a:lnTo>
                      <a:cubicBezTo>
                        <a:pt x="1758" y="22410"/>
                        <a:pt x="1654" y="22410"/>
                        <a:pt x="1570" y="22431"/>
                      </a:cubicBezTo>
                      <a:cubicBezTo>
                        <a:pt x="1264" y="22480"/>
                        <a:pt x="957" y="22500"/>
                        <a:pt x="651" y="22500"/>
                      </a:cubicBezTo>
                      <a:cubicBezTo>
                        <a:pt x="434" y="22500"/>
                        <a:pt x="218" y="22490"/>
                        <a:pt x="1" y="22473"/>
                      </a:cubicBezTo>
                      <a:lnTo>
                        <a:pt x="1" y="22473"/>
                      </a:lnTo>
                      <a:cubicBezTo>
                        <a:pt x="332" y="22512"/>
                        <a:pt x="664" y="22527"/>
                        <a:pt x="990" y="22527"/>
                      </a:cubicBezTo>
                      <a:cubicBezTo>
                        <a:pt x="1179" y="22527"/>
                        <a:pt x="1365" y="22522"/>
                        <a:pt x="1549" y="22514"/>
                      </a:cubicBezTo>
                      <a:lnTo>
                        <a:pt x="1549" y="22535"/>
                      </a:lnTo>
                      <a:lnTo>
                        <a:pt x="1654" y="22577"/>
                      </a:lnTo>
                      <a:lnTo>
                        <a:pt x="1612" y="22514"/>
                      </a:lnTo>
                      <a:cubicBezTo>
                        <a:pt x="2093" y="22473"/>
                        <a:pt x="2533" y="22389"/>
                        <a:pt x="2972" y="22263"/>
                      </a:cubicBezTo>
                      <a:lnTo>
                        <a:pt x="2972" y="22263"/>
                      </a:lnTo>
                      <a:lnTo>
                        <a:pt x="2867" y="22368"/>
                      </a:lnTo>
                      <a:lnTo>
                        <a:pt x="3077" y="22368"/>
                      </a:lnTo>
                      <a:lnTo>
                        <a:pt x="3223" y="22222"/>
                      </a:lnTo>
                      <a:lnTo>
                        <a:pt x="3370" y="22222"/>
                      </a:lnTo>
                      <a:lnTo>
                        <a:pt x="3453" y="22159"/>
                      </a:lnTo>
                      <a:cubicBezTo>
                        <a:pt x="3579" y="22096"/>
                        <a:pt x="3746" y="22075"/>
                        <a:pt x="3872" y="22012"/>
                      </a:cubicBezTo>
                      <a:lnTo>
                        <a:pt x="3893" y="22054"/>
                      </a:lnTo>
                      <a:lnTo>
                        <a:pt x="4081" y="22054"/>
                      </a:lnTo>
                      <a:lnTo>
                        <a:pt x="4227" y="21991"/>
                      </a:lnTo>
                      <a:lnTo>
                        <a:pt x="4290" y="21719"/>
                      </a:lnTo>
                      <a:lnTo>
                        <a:pt x="4311" y="21803"/>
                      </a:lnTo>
                      <a:lnTo>
                        <a:pt x="4374" y="21845"/>
                      </a:lnTo>
                      <a:lnTo>
                        <a:pt x="4416" y="21740"/>
                      </a:lnTo>
                      <a:lnTo>
                        <a:pt x="4458" y="21657"/>
                      </a:lnTo>
                      <a:lnTo>
                        <a:pt x="4520" y="21678"/>
                      </a:lnTo>
                      <a:lnTo>
                        <a:pt x="4562" y="21740"/>
                      </a:lnTo>
                      <a:lnTo>
                        <a:pt x="4604" y="21719"/>
                      </a:lnTo>
                      <a:lnTo>
                        <a:pt x="4688" y="21615"/>
                      </a:lnTo>
                      <a:lnTo>
                        <a:pt x="4834" y="21531"/>
                      </a:lnTo>
                      <a:lnTo>
                        <a:pt x="4834" y="21468"/>
                      </a:lnTo>
                      <a:cubicBezTo>
                        <a:pt x="5043" y="21406"/>
                        <a:pt x="5253" y="21301"/>
                        <a:pt x="5462" y="21217"/>
                      </a:cubicBezTo>
                      <a:lnTo>
                        <a:pt x="5462" y="21217"/>
                      </a:lnTo>
                      <a:lnTo>
                        <a:pt x="5420" y="21238"/>
                      </a:lnTo>
                      <a:lnTo>
                        <a:pt x="5546" y="21238"/>
                      </a:lnTo>
                      <a:lnTo>
                        <a:pt x="5504" y="21196"/>
                      </a:lnTo>
                      <a:cubicBezTo>
                        <a:pt x="5839" y="21050"/>
                        <a:pt x="6173" y="20903"/>
                        <a:pt x="6508" y="20778"/>
                      </a:cubicBezTo>
                      <a:lnTo>
                        <a:pt x="6571" y="20799"/>
                      </a:lnTo>
                      <a:lnTo>
                        <a:pt x="6759" y="20778"/>
                      </a:lnTo>
                      <a:lnTo>
                        <a:pt x="6822" y="20694"/>
                      </a:lnTo>
                      <a:lnTo>
                        <a:pt x="6989" y="20715"/>
                      </a:lnTo>
                      <a:lnTo>
                        <a:pt x="6989" y="20673"/>
                      </a:lnTo>
                      <a:lnTo>
                        <a:pt x="6927" y="20610"/>
                      </a:lnTo>
                      <a:cubicBezTo>
                        <a:pt x="7031" y="20569"/>
                        <a:pt x="7136" y="20527"/>
                        <a:pt x="7240" y="20485"/>
                      </a:cubicBezTo>
                      <a:lnTo>
                        <a:pt x="7282" y="20485"/>
                      </a:lnTo>
                      <a:cubicBezTo>
                        <a:pt x="7324" y="20464"/>
                        <a:pt x="7387" y="20422"/>
                        <a:pt x="7429" y="20422"/>
                      </a:cubicBezTo>
                      <a:lnTo>
                        <a:pt x="7450" y="20485"/>
                      </a:lnTo>
                      <a:lnTo>
                        <a:pt x="7554" y="20485"/>
                      </a:lnTo>
                      <a:lnTo>
                        <a:pt x="7617" y="20380"/>
                      </a:lnTo>
                      <a:lnTo>
                        <a:pt x="7638" y="20464"/>
                      </a:lnTo>
                      <a:lnTo>
                        <a:pt x="7659" y="20464"/>
                      </a:lnTo>
                      <a:lnTo>
                        <a:pt x="7701" y="20380"/>
                      </a:lnTo>
                      <a:lnTo>
                        <a:pt x="7763" y="20318"/>
                      </a:lnTo>
                      <a:lnTo>
                        <a:pt x="7868" y="20318"/>
                      </a:lnTo>
                      <a:lnTo>
                        <a:pt x="7973" y="20255"/>
                      </a:lnTo>
                      <a:lnTo>
                        <a:pt x="8015" y="20171"/>
                      </a:lnTo>
                      <a:cubicBezTo>
                        <a:pt x="8077" y="20150"/>
                        <a:pt x="8161" y="20087"/>
                        <a:pt x="8224" y="20066"/>
                      </a:cubicBezTo>
                      <a:lnTo>
                        <a:pt x="8224" y="20066"/>
                      </a:lnTo>
                      <a:lnTo>
                        <a:pt x="8182" y="20108"/>
                      </a:lnTo>
                      <a:lnTo>
                        <a:pt x="8182" y="20213"/>
                      </a:lnTo>
                      <a:lnTo>
                        <a:pt x="8224" y="20255"/>
                      </a:lnTo>
                      <a:lnTo>
                        <a:pt x="8370" y="20150"/>
                      </a:lnTo>
                      <a:lnTo>
                        <a:pt x="8391" y="20066"/>
                      </a:lnTo>
                      <a:lnTo>
                        <a:pt x="8475" y="20045"/>
                      </a:lnTo>
                      <a:lnTo>
                        <a:pt x="8496" y="20087"/>
                      </a:lnTo>
                      <a:lnTo>
                        <a:pt x="8538" y="20045"/>
                      </a:lnTo>
                      <a:lnTo>
                        <a:pt x="8580" y="20045"/>
                      </a:lnTo>
                      <a:lnTo>
                        <a:pt x="8600" y="20108"/>
                      </a:lnTo>
                      <a:lnTo>
                        <a:pt x="8580" y="20192"/>
                      </a:lnTo>
                      <a:lnTo>
                        <a:pt x="8642" y="20192"/>
                      </a:lnTo>
                      <a:lnTo>
                        <a:pt x="8705" y="20087"/>
                      </a:lnTo>
                      <a:lnTo>
                        <a:pt x="8789" y="20087"/>
                      </a:lnTo>
                      <a:lnTo>
                        <a:pt x="8872" y="20004"/>
                      </a:lnTo>
                      <a:lnTo>
                        <a:pt x="8977" y="20004"/>
                      </a:lnTo>
                      <a:lnTo>
                        <a:pt x="9082" y="19857"/>
                      </a:lnTo>
                      <a:lnTo>
                        <a:pt x="9186" y="19794"/>
                      </a:lnTo>
                      <a:lnTo>
                        <a:pt x="9270" y="19836"/>
                      </a:lnTo>
                      <a:lnTo>
                        <a:pt x="9270" y="19899"/>
                      </a:lnTo>
                      <a:lnTo>
                        <a:pt x="9186" y="20004"/>
                      </a:lnTo>
                      <a:lnTo>
                        <a:pt x="9103" y="20150"/>
                      </a:lnTo>
                      <a:lnTo>
                        <a:pt x="9103" y="20192"/>
                      </a:lnTo>
                      <a:lnTo>
                        <a:pt x="9165" y="20192"/>
                      </a:lnTo>
                      <a:lnTo>
                        <a:pt x="9312" y="20045"/>
                      </a:lnTo>
                      <a:lnTo>
                        <a:pt x="9312" y="19857"/>
                      </a:lnTo>
                      <a:lnTo>
                        <a:pt x="9333" y="19836"/>
                      </a:lnTo>
                      <a:lnTo>
                        <a:pt x="9396" y="19899"/>
                      </a:lnTo>
                      <a:lnTo>
                        <a:pt x="9479" y="19857"/>
                      </a:lnTo>
                      <a:lnTo>
                        <a:pt x="9542" y="19878"/>
                      </a:lnTo>
                      <a:lnTo>
                        <a:pt x="9647" y="19878"/>
                      </a:lnTo>
                      <a:lnTo>
                        <a:pt x="9751" y="19753"/>
                      </a:lnTo>
                      <a:lnTo>
                        <a:pt x="9793" y="19753"/>
                      </a:lnTo>
                      <a:lnTo>
                        <a:pt x="9814" y="19773"/>
                      </a:lnTo>
                      <a:lnTo>
                        <a:pt x="9856" y="19648"/>
                      </a:lnTo>
                      <a:lnTo>
                        <a:pt x="9919" y="19585"/>
                      </a:lnTo>
                      <a:lnTo>
                        <a:pt x="9940" y="19627"/>
                      </a:lnTo>
                      <a:lnTo>
                        <a:pt x="9919" y="19690"/>
                      </a:lnTo>
                      <a:lnTo>
                        <a:pt x="9919" y="19794"/>
                      </a:lnTo>
                      <a:lnTo>
                        <a:pt x="9960" y="19773"/>
                      </a:lnTo>
                      <a:lnTo>
                        <a:pt x="10044" y="19669"/>
                      </a:lnTo>
                      <a:lnTo>
                        <a:pt x="10002" y="19648"/>
                      </a:lnTo>
                      <a:lnTo>
                        <a:pt x="10065" y="19564"/>
                      </a:lnTo>
                      <a:lnTo>
                        <a:pt x="10065" y="19522"/>
                      </a:lnTo>
                      <a:lnTo>
                        <a:pt x="9898" y="19522"/>
                      </a:lnTo>
                      <a:lnTo>
                        <a:pt x="9856" y="19481"/>
                      </a:lnTo>
                      <a:lnTo>
                        <a:pt x="10023" y="19439"/>
                      </a:lnTo>
                      <a:lnTo>
                        <a:pt x="10212" y="19334"/>
                      </a:lnTo>
                      <a:lnTo>
                        <a:pt x="10442" y="19334"/>
                      </a:lnTo>
                      <a:lnTo>
                        <a:pt x="10484" y="19271"/>
                      </a:lnTo>
                      <a:lnTo>
                        <a:pt x="10484" y="19209"/>
                      </a:lnTo>
                      <a:lnTo>
                        <a:pt x="10442" y="19209"/>
                      </a:lnTo>
                      <a:lnTo>
                        <a:pt x="10484" y="19167"/>
                      </a:lnTo>
                      <a:lnTo>
                        <a:pt x="10567" y="19146"/>
                      </a:lnTo>
                      <a:lnTo>
                        <a:pt x="10651" y="19104"/>
                      </a:lnTo>
                      <a:lnTo>
                        <a:pt x="10693" y="19104"/>
                      </a:lnTo>
                      <a:lnTo>
                        <a:pt x="10735" y="19209"/>
                      </a:lnTo>
                      <a:lnTo>
                        <a:pt x="10839" y="19209"/>
                      </a:lnTo>
                      <a:lnTo>
                        <a:pt x="10881" y="19125"/>
                      </a:lnTo>
                      <a:lnTo>
                        <a:pt x="10860" y="19104"/>
                      </a:lnTo>
                      <a:lnTo>
                        <a:pt x="10944" y="19020"/>
                      </a:lnTo>
                      <a:lnTo>
                        <a:pt x="10944" y="18916"/>
                      </a:lnTo>
                      <a:lnTo>
                        <a:pt x="10986" y="18853"/>
                      </a:lnTo>
                      <a:lnTo>
                        <a:pt x="11049" y="18916"/>
                      </a:lnTo>
                      <a:lnTo>
                        <a:pt x="11049" y="18999"/>
                      </a:lnTo>
                      <a:lnTo>
                        <a:pt x="11090" y="19041"/>
                      </a:lnTo>
                      <a:lnTo>
                        <a:pt x="11216" y="18957"/>
                      </a:lnTo>
                      <a:lnTo>
                        <a:pt x="11279" y="18895"/>
                      </a:lnTo>
                      <a:lnTo>
                        <a:pt x="11362" y="18895"/>
                      </a:lnTo>
                      <a:lnTo>
                        <a:pt x="11404" y="18790"/>
                      </a:lnTo>
                      <a:lnTo>
                        <a:pt x="11425" y="18748"/>
                      </a:lnTo>
                      <a:lnTo>
                        <a:pt x="11488" y="18811"/>
                      </a:lnTo>
                      <a:lnTo>
                        <a:pt x="11593" y="18790"/>
                      </a:lnTo>
                      <a:lnTo>
                        <a:pt x="11718" y="18623"/>
                      </a:lnTo>
                      <a:lnTo>
                        <a:pt x="11718" y="18539"/>
                      </a:lnTo>
                      <a:lnTo>
                        <a:pt x="11613" y="18539"/>
                      </a:lnTo>
                      <a:lnTo>
                        <a:pt x="11593" y="18518"/>
                      </a:lnTo>
                      <a:lnTo>
                        <a:pt x="11739" y="18413"/>
                      </a:lnTo>
                      <a:lnTo>
                        <a:pt x="11844" y="18393"/>
                      </a:lnTo>
                      <a:lnTo>
                        <a:pt x="11927" y="18288"/>
                      </a:lnTo>
                      <a:lnTo>
                        <a:pt x="11990" y="18288"/>
                      </a:lnTo>
                      <a:lnTo>
                        <a:pt x="12011" y="18330"/>
                      </a:lnTo>
                      <a:lnTo>
                        <a:pt x="12137" y="18204"/>
                      </a:lnTo>
                      <a:lnTo>
                        <a:pt x="12241" y="18141"/>
                      </a:lnTo>
                      <a:lnTo>
                        <a:pt x="12262" y="18079"/>
                      </a:lnTo>
                      <a:lnTo>
                        <a:pt x="12346" y="18037"/>
                      </a:lnTo>
                      <a:lnTo>
                        <a:pt x="12367" y="17995"/>
                      </a:lnTo>
                      <a:lnTo>
                        <a:pt x="12450" y="17995"/>
                      </a:lnTo>
                      <a:lnTo>
                        <a:pt x="12471" y="18079"/>
                      </a:lnTo>
                      <a:lnTo>
                        <a:pt x="12534" y="18100"/>
                      </a:lnTo>
                      <a:lnTo>
                        <a:pt x="12555" y="18016"/>
                      </a:lnTo>
                      <a:lnTo>
                        <a:pt x="12660" y="18016"/>
                      </a:lnTo>
                      <a:lnTo>
                        <a:pt x="12722" y="17995"/>
                      </a:lnTo>
                      <a:lnTo>
                        <a:pt x="12722" y="17911"/>
                      </a:lnTo>
                      <a:lnTo>
                        <a:pt x="12827" y="17890"/>
                      </a:lnTo>
                      <a:lnTo>
                        <a:pt x="12848" y="17828"/>
                      </a:lnTo>
                      <a:lnTo>
                        <a:pt x="12869" y="17869"/>
                      </a:lnTo>
                      <a:lnTo>
                        <a:pt x="13036" y="17890"/>
                      </a:lnTo>
                      <a:lnTo>
                        <a:pt x="13057" y="17786"/>
                      </a:lnTo>
                      <a:lnTo>
                        <a:pt x="13099" y="17786"/>
                      </a:lnTo>
                      <a:lnTo>
                        <a:pt x="13099" y="17849"/>
                      </a:lnTo>
                      <a:lnTo>
                        <a:pt x="13162" y="17849"/>
                      </a:lnTo>
                      <a:lnTo>
                        <a:pt x="13204" y="17786"/>
                      </a:lnTo>
                      <a:lnTo>
                        <a:pt x="13266" y="17849"/>
                      </a:lnTo>
                      <a:lnTo>
                        <a:pt x="13308" y="17807"/>
                      </a:lnTo>
                      <a:lnTo>
                        <a:pt x="13371" y="17660"/>
                      </a:lnTo>
                      <a:lnTo>
                        <a:pt x="13308" y="17660"/>
                      </a:lnTo>
                      <a:lnTo>
                        <a:pt x="13266" y="17681"/>
                      </a:lnTo>
                      <a:lnTo>
                        <a:pt x="13287" y="17597"/>
                      </a:lnTo>
                      <a:lnTo>
                        <a:pt x="13350" y="17556"/>
                      </a:lnTo>
                      <a:cubicBezTo>
                        <a:pt x="13371" y="17618"/>
                        <a:pt x="13392" y="17702"/>
                        <a:pt x="13455" y="17765"/>
                      </a:cubicBezTo>
                      <a:cubicBezTo>
                        <a:pt x="13517" y="17849"/>
                        <a:pt x="13392" y="17995"/>
                        <a:pt x="13308" y="18079"/>
                      </a:cubicBezTo>
                      <a:lnTo>
                        <a:pt x="13245" y="18183"/>
                      </a:lnTo>
                      <a:lnTo>
                        <a:pt x="13266" y="18225"/>
                      </a:lnTo>
                      <a:lnTo>
                        <a:pt x="13371" y="18309"/>
                      </a:lnTo>
                      <a:lnTo>
                        <a:pt x="13350" y="18413"/>
                      </a:lnTo>
                      <a:lnTo>
                        <a:pt x="13266" y="18351"/>
                      </a:lnTo>
                      <a:lnTo>
                        <a:pt x="13245" y="18393"/>
                      </a:lnTo>
                      <a:lnTo>
                        <a:pt x="13266" y="18497"/>
                      </a:lnTo>
                      <a:lnTo>
                        <a:pt x="13162" y="18623"/>
                      </a:lnTo>
                      <a:lnTo>
                        <a:pt x="13099" y="18602"/>
                      </a:lnTo>
                      <a:lnTo>
                        <a:pt x="13099" y="18351"/>
                      </a:lnTo>
                      <a:lnTo>
                        <a:pt x="13057" y="18330"/>
                      </a:lnTo>
                      <a:lnTo>
                        <a:pt x="12890" y="18351"/>
                      </a:lnTo>
                      <a:lnTo>
                        <a:pt x="12639" y="18497"/>
                      </a:lnTo>
                      <a:lnTo>
                        <a:pt x="12471" y="18602"/>
                      </a:lnTo>
                      <a:lnTo>
                        <a:pt x="12450" y="18665"/>
                      </a:lnTo>
                      <a:lnTo>
                        <a:pt x="12471" y="18727"/>
                      </a:lnTo>
                      <a:lnTo>
                        <a:pt x="12471" y="18853"/>
                      </a:lnTo>
                      <a:lnTo>
                        <a:pt x="12450" y="18957"/>
                      </a:lnTo>
                      <a:lnTo>
                        <a:pt x="12409" y="19041"/>
                      </a:lnTo>
                      <a:lnTo>
                        <a:pt x="12409" y="19146"/>
                      </a:lnTo>
                      <a:lnTo>
                        <a:pt x="12471" y="19188"/>
                      </a:lnTo>
                      <a:lnTo>
                        <a:pt x="12555" y="19167"/>
                      </a:lnTo>
                      <a:lnTo>
                        <a:pt x="12576" y="19125"/>
                      </a:lnTo>
                      <a:lnTo>
                        <a:pt x="12555" y="19083"/>
                      </a:lnTo>
                      <a:lnTo>
                        <a:pt x="12513" y="19062"/>
                      </a:lnTo>
                      <a:lnTo>
                        <a:pt x="12555" y="19020"/>
                      </a:lnTo>
                      <a:lnTo>
                        <a:pt x="12681" y="19020"/>
                      </a:lnTo>
                      <a:lnTo>
                        <a:pt x="12660" y="19062"/>
                      </a:lnTo>
                      <a:lnTo>
                        <a:pt x="12722" y="19125"/>
                      </a:lnTo>
                      <a:lnTo>
                        <a:pt x="12785" y="19041"/>
                      </a:lnTo>
                      <a:lnTo>
                        <a:pt x="12848" y="19041"/>
                      </a:lnTo>
                      <a:lnTo>
                        <a:pt x="12764" y="19146"/>
                      </a:lnTo>
                      <a:lnTo>
                        <a:pt x="12764" y="19188"/>
                      </a:lnTo>
                      <a:lnTo>
                        <a:pt x="12555" y="19355"/>
                      </a:lnTo>
                      <a:lnTo>
                        <a:pt x="12534" y="19397"/>
                      </a:lnTo>
                      <a:lnTo>
                        <a:pt x="12639" y="19439"/>
                      </a:lnTo>
                      <a:lnTo>
                        <a:pt x="12681" y="19355"/>
                      </a:lnTo>
                      <a:lnTo>
                        <a:pt x="12764" y="19292"/>
                      </a:lnTo>
                      <a:lnTo>
                        <a:pt x="12764" y="19229"/>
                      </a:lnTo>
                      <a:lnTo>
                        <a:pt x="12890" y="19146"/>
                      </a:lnTo>
                      <a:lnTo>
                        <a:pt x="12869" y="19083"/>
                      </a:lnTo>
                      <a:lnTo>
                        <a:pt x="12932" y="19041"/>
                      </a:lnTo>
                      <a:lnTo>
                        <a:pt x="12973" y="19041"/>
                      </a:lnTo>
                      <a:lnTo>
                        <a:pt x="13036" y="18916"/>
                      </a:lnTo>
                      <a:lnTo>
                        <a:pt x="13078" y="18937"/>
                      </a:lnTo>
                      <a:lnTo>
                        <a:pt x="13183" y="18916"/>
                      </a:lnTo>
                      <a:lnTo>
                        <a:pt x="13287" y="18937"/>
                      </a:lnTo>
                      <a:lnTo>
                        <a:pt x="13455" y="18832"/>
                      </a:lnTo>
                      <a:lnTo>
                        <a:pt x="13413" y="18748"/>
                      </a:lnTo>
                      <a:lnTo>
                        <a:pt x="13287" y="18706"/>
                      </a:lnTo>
                      <a:lnTo>
                        <a:pt x="13371" y="18665"/>
                      </a:lnTo>
                      <a:lnTo>
                        <a:pt x="13497" y="18665"/>
                      </a:lnTo>
                      <a:lnTo>
                        <a:pt x="13580" y="18769"/>
                      </a:lnTo>
                      <a:lnTo>
                        <a:pt x="13664" y="18769"/>
                      </a:lnTo>
                      <a:lnTo>
                        <a:pt x="13727" y="18665"/>
                      </a:lnTo>
                      <a:lnTo>
                        <a:pt x="13685" y="18539"/>
                      </a:lnTo>
                      <a:lnTo>
                        <a:pt x="13580" y="18518"/>
                      </a:lnTo>
                      <a:lnTo>
                        <a:pt x="13622" y="18455"/>
                      </a:lnTo>
                      <a:lnTo>
                        <a:pt x="13706" y="18455"/>
                      </a:lnTo>
                      <a:lnTo>
                        <a:pt x="13789" y="18497"/>
                      </a:lnTo>
                      <a:lnTo>
                        <a:pt x="13852" y="18455"/>
                      </a:lnTo>
                      <a:lnTo>
                        <a:pt x="13894" y="18518"/>
                      </a:lnTo>
                      <a:lnTo>
                        <a:pt x="13957" y="18539"/>
                      </a:lnTo>
                      <a:lnTo>
                        <a:pt x="14041" y="18413"/>
                      </a:lnTo>
                      <a:lnTo>
                        <a:pt x="14020" y="18330"/>
                      </a:lnTo>
                      <a:lnTo>
                        <a:pt x="13957" y="18309"/>
                      </a:lnTo>
                      <a:lnTo>
                        <a:pt x="13957" y="18225"/>
                      </a:lnTo>
                      <a:lnTo>
                        <a:pt x="14062" y="18225"/>
                      </a:lnTo>
                      <a:lnTo>
                        <a:pt x="14166" y="18204"/>
                      </a:lnTo>
                      <a:lnTo>
                        <a:pt x="14124" y="18079"/>
                      </a:lnTo>
                      <a:lnTo>
                        <a:pt x="14041" y="18037"/>
                      </a:lnTo>
                      <a:lnTo>
                        <a:pt x="13957" y="18079"/>
                      </a:lnTo>
                      <a:lnTo>
                        <a:pt x="14041" y="17995"/>
                      </a:lnTo>
                      <a:cubicBezTo>
                        <a:pt x="14062" y="17974"/>
                        <a:pt x="14041" y="17932"/>
                        <a:pt x="14041" y="17932"/>
                      </a:cubicBezTo>
                      <a:lnTo>
                        <a:pt x="14145" y="17828"/>
                      </a:lnTo>
                      <a:lnTo>
                        <a:pt x="14166" y="17911"/>
                      </a:lnTo>
                      <a:lnTo>
                        <a:pt x="14229" y="17911"/>
                      </a:lnTo>
                      <a:lnTo>
                        <a:pt x="14313" y="17807"/>
                      </a:lnTo>
                      <a:lnTo>
                        <a:pt x="14354" y="17869"/>
                      </a:lnTo>
                      <a:lnTo>
                        <a:pt x="14438" y="17828"/>
                      </a:lnTo>
                      <a:lnTo>
                        <a:pt x="14417" y="17765"/>
                      </a:lnTo>
                      <a:lnTo>
                        <a:pt x="14334" y="17723"/>
                      </a:lnTo>
                      <a:lnTo>
                        <a:pt x="14396" y="17660"/>
                      </a:lnTo>
                      <a:lnTo>
                        <a:pt x="14438" y="17597"/>
                      </a:lnTo>
                      <a:lnTo>
                        <a:pt x="14396" y="17514"/>
                      </a:lnTo>
                      <a:lnTo>
                        <a:pt x="14313" y="17556"/>
                      </a:lnTo>
                      <a:lnTo>
                        <a:pt x="14292" y="17597"/>
                      </a:lnTo>
                      <a:lnTo>
                        <a:pt x="14229" y="17597"/>
                      </a:lnTo>
                      <a:lnTo>
                        <a:pt x="14250" y="17493"/>
                      </a:lnTo>
                      <a:lnTo>
                        <a:pt x="14208" y="17472"/>
                      </a:lnTo>
                      <a:lnTo>
                        <a:pt x="14103" y="17493"/>
                      </a:lnTo>
                      <a:lnTo>
                        <a:pt x="14041" y="17577"/>
                      </a:lnTo>
                      <a:lnTo>
                        <a:pt x="14103" y="17618"/>
                      </a:lnTo>
                      <a:lnTo>
                        <a:pt x="14041" y="17723"/>
                      </a:lnTo>
                      <a:lnTo>
                        <a:pt x="13999" y="17702"/>
                      </a:lnTo>
                      <a:lnTo>
                        <a:pt x="13978" y="17786"/>
                      </a:lnTo>
                      <a:lnTo>
                        <a:pt x="13894" y="17765"/>
                      </a:lnTo>
                      <a:lnTo>
                        <a:pt x="13831" y="17807"/>
                      </a:lnTo>
                      <a:lnTo>
                        <a:pt x="13873" y="17869"/>
                      </a:lnTo>
                      <a:lnTo>
                        <a:pt x="13999" y="17995"/>
                      </a:lnTo>
                      <a:lnTo>
                        <a:pt x="13831" y="18141"/>
                      </a:lnTo>
                      <a:lnTo>
                        <a:pt x="13831" y="18079"/>
                      </a:lnTo>
                      <a:lnTo>
                        <a:pt x="13727" y="17995"/>
                      </a:lnTo>
                      <a:lnTo>
                        <a:pt x="13685" y="18037"/>
                      </a:lnTo>
                      <a:lnTo>
                        <a:pt x="13706" y="18121"/>
                      </a:lnTo>
                      <a:lnTo>
                        <a:pt x="13685" y="18225"/>
                      </a:lnTo>
                      <a:lnTo>
                        <a:pt x="13622" y="18204"/>
                      </a:lnTo>
                      <a:lnTo>
                        <a:pt x="13580" y="18225"/>
                      </a:lnTo>
                      <a:lnTo>
                        <a:pt x="13517" y="18330"/>
                      </a:lnTo>
                      <a:lnTo>
                        <a:pt x="13434" y="18351"/>
                      </a:lnTo>
                      <a:lnTo>
                        <a:pt x="13434" y="18288"/>
                      </a:lnTo>
                      <a:lnTo>
                        <a:pt x="13497" y="18225"/>
                      </a:lnTo>
                      <a:lnTo>
                        <a:pt x="13497" y="18121"/>
                      </a:lnTo>
                      <a:lnTo>
                        <a:pt x="13413" y="18079"/>
                      </a:lnTo>
                      <a:lnTo>
                        <a:pt x="13371" y="18079"/>
                      </a:lnTo>
                      <a:cubicBezTo>
                        <a:pt x="13413" y="17995"/>
                        <a:pt x="13476" y="17911"/>
                        <a:pt x="13559" y="17849"/>
                      </a:cubicBezTo>
                      <a:lnTo>
                        <a:pt x="13559" y="17807"/>
                      </a:lnTo>
                      <a:cubicBezTo>
                        <a:pt x="13497" y="17702"/>
                        <a:pt x="13476" y="17597"/>
                        <a:pt x="13434" y="17493"/>
                      </a:cubicBezTo>
                      <a:lnTo>
                        <a:pt x="13476" y="17493"/>
                      </a:lnTo>
                      <a:lnTo>
                        <a:pt x="13517" y="17535"/>
                      </a:lnTo>
                      <a:lnTo>
                        <a:pt x="13538" y="17493"/>
                      </a:lnTo>
                      <a:lnTo>
                        <a:pt x="13497" y="17409"/>
                      </a:lnTo>
                      <a:lnTo>
                        <a:pt x="13413" y="17388"/>
                      </a:lnTo>
                      <a:lnTo>
                        <a:pt x="13476" y="17367"/>
                      </a:lnTo>
                      <a:lnTo>
                        <a:pt x="13580" y="17388"/>
                      </a:lnTo>
                      <a:lnTo>
                        <a:pt x="13706" y="17263"/>
                      </a:lnTo>
                      <a:lnTo>
                        <a:pt x="13831" y="17263"/>
                      </a:lnTo>
                      <a:lnTo>
                        <a:pt x="13936" y="17158"/>
                      </a:lnTo>
                      <a:lnTo>
                        <a:pt x="14020" y="17137"/>
                      </a:lnTo>
                      <a:lnTo>
                        <a:pt x="14145" y="16991"/>
                      </a:lnTo>
                      <a:lnTo>
                        <a:pt x="14145" y="16844"/>
                      </a:lnTo>
                      <a:lnTo>
                        <a:pt x="14103" y="16781"/>
                      </a:lnTo>
                      <a:lnTo>
                        <a:pt x="14082" y="16781"/>
                      </a:lnTo>
                      <a:lnTo>
                        <a:pt x="14020" y="16656"/>
                      </a:lnTo>
                      <a:lnTo>
                        <a:pt x="13957" y="16635"/>
                      </a:lnTo>
                      <a:lnTo>
                        <a:pt x="13810" y="16635"/>
                      </a:lnTo>
                      <a:lnTo>
                        <a:pt x="13831" y="16530"/>
                      </a:lnTo>
                      <a:lnTo>
                        <a:pt x="13831" y="16426"/>
                      </a:lnTo>
                      <a:lnTo>
                        <a:pt x="13999" y="16363"/>
                      </a:lnTo>
                      <a:lnTo>
                        <a:pt x="14020" y="16321"/>
                      </a:lnTo>
                      <a:lnTo>
                        <a:pt x="14103" y="16300"/>
                      </a:lnTo>
                      <a:lnTo>
                        <a:pt x="14124" y="16216"/>
                      </a:lnTo>
                      <a:lnTo>
                        <a:pt x="14103" y="16216"/>
                      </a:lnTo>
                      <a:lnTo>
                        <a:pt x="14145" y="16154"/>
                      </a:lnTo>
                      <a:lnTo>
                        <a:pt x="14250" y="16196"/>
                      </a:lnTo>
                      <a:lnTo>
                        <a:pt x="14417" y="16091"/>
                      </a:lnTo>
                      <a:lnTo>
                        <a:pt x="14522" y="16175"/>
                      </a:lnTo>
                      <a:lnTo>
                        <a:pt x="14647" y="16091"/>
                      </a:lnTo>
                      <a:lnTo>
                        <a:pt x="14626" y="16175"/>
                      </a:lnTo>
                      <a:lnTo>
                        <a:pt x="14647" y="16216"/>
                      </a:lnTo>
                      <a:lnTo>
                        <a:pt x="14731" y="16216"/>
                      </a:lnTo>
                      <a:lnTo>
                        <a:pt x="14857" y="16091"/>
                      </a:lnTo>
                      <a:lnTo>
                        <a:pt x="14836" y="16028"/>
                      </a:lnTo>
                      <a:lnTo>
                        <a:pt x="14773" y="16007"/>
                      </a:lnTo>
                      <a:lnTo>
                        <a:pt x="14752" y="15965"/>
                      </a:lnTo>
                      <a:lnTo>
                        <a:pt x="14794" y="15924"/>
                      </a:lnTo>
                      <a:lnTo>
                        <a:pt x="14919" y="15986"/>
                      </a:lnTo>
                      <a:lnTo>
                        <a:pt x="15129" y="15924"/>
                      </a:lnTo>
                      <a:lnTo>
                        <a:pt x="15170" y="15777"/>
                      </a:lnTo>
                      <a:lnTo>
                        <a:pt x="15129" y="15631"/>
                      </a:lnTo>
                      <a:lnTo>
                        <a:pt x="14961" y="15526"/>
                      </a:lnTo>
                      <a:lnTo>
                        <a:pt x="14891" y="15526"/>
                      </a:lnTo>
                      <a:lnTo>
                        <a:pt x="14919" y="15505"/>
                      </a:lnTo>
                      <a:lnTo>
                        <a:pt x="15066" y="15505"/>
                      </a:lnTo>
                      <a:lnTo>
                        <a:pt x="15150" y="15589"/>
                      </a:lnTo>
                      <a:lnTo>
                        <a:pt x="15296" y="15589"/>
                      </a:lnTo>
                      <a:lnTo>
                        <a:pt x="15401" y="15484"/>
                      </a:lnTo>
                      <a:lnTo>
                        <a:pt x="15401" y="15400"/>
                      </a:lnTo>
                      <a:lnTo>
                        <a:pt x="15673" y="15275"/>
                      </a:lnTo>
                      <a:lnTo>
                        <a:pt x="15798" y="15149"/>
                      </a:lnTo>
                      <a:lnTo>
                        <a:pt x="15924" y="15149"/>
                      </a:lnTo>
                      <a:lnTo>
                        <a:pt x="15986" y="15087"/>
                      </a:lnTo>
                      <a:lnTo>
                        <a:pt x="15986" y="15003"/>
                      </a:lnTo>
                      <a:lnTo>
                        <a:pt x="16217" y="14836"/>
                      </a:lnTo>
                      <a:lnTo>
                        <a:pt x="16426" y="14794"/>
                      </a:lnTo>
                      <a:lnTo>
                        <a:pt x="16656" y="14584"/>
                      </a:lnTo>
                      <a:lnTo>
                        <a:pt x="16844" y="14564"/>
                      </a:lnTo>
                      <a:lnTo>
                        <a:pt x="17033" y="14333"/>
                      </a:lnTo>
                      <a:lnTo>
                        <a:pt x="16949" y="14480"/>
                      </a:lnTo>
                      <a:lnTo>
                        <a:pt x="16949" y="14626"/>
                      </a:lnTo>
                      <a:lnTo>
                        <a:pt x="17012" y="14647"/>
                      </a:lnTo>
                      <a:lnTo>
                        <a:pt x="17075" y="14668"/>
                      </a:lnTo>
                      <a:lnTo>
                        <a:pt x="17116" y="14731"/>
                      </a:lnTo>
                      <a:lnTo>
                        <a:pt x="17263" y="14564"/>
                      </a:lnTo>
                      <a:lnTo>
                        <a:pt x="17367" y="14522"/>
                      </a:lnTo>
                      <a:lnTo>
                        <a:pt x="17598" y="14438"/>
                      </a:lnTo>
                      <a:lnTo>
                        <a:pt x="17681" y="14354"/>
                      </a:lnTo>
                      <a:lnTo>
                        <a:pt x="17681" y="14354"/>
                      </a:lnTo>
                      <a:lnTo>
                        <a:pt x="17639" y="14480"/>
                      </a:lnTo>
                      <a:lnTo>
                        <a:pt x="17451" y="14584"/>
                      </a:lnTo>
                      <a:lnTo>
                        <a:pt x="17326" y="14584"/>
                      </a:lnTo>
                      <a:lnTo>
                        <a:pt x="17054" y="14856"/>
                      </a:lnTo>
                      <a:lnTo>
                        <a:pt x="17033" y="14961"/>
                      </a:lnTo>
                      <a:lnTo>
                        <a:pt x="17158" y="15149"/>
                      </a:lnTo>
                      <a:lnTo>
                        <a:pt x="17179" y="15275"/>
                      </a:lnTo>
                      <a:lnTo>
                        <a:pt x="17054" y="15191"/>
                      </a:lnTo>
                      <a:lnTo>
                        <a:pt x="16949" y="15191"/>
                      </a:lnTo>
                      <a:lnTo>
                        <a:pt x="16886" y="15212"/>
                      </a:lnTo>
                      <a:lnTo>
                        <a:pt x="16823" y="15212"/>
                      </a:lnTo>
                      <a:lnTo>
                        <a:pt x="16719" y="15149"/>
                      </a:lnTo>
                      <a:lnTo>
                        <a:pt x="16698" y="14982"/>
                      </a:lnTo>
                      <a:lnTo>
                        <a:pt x="16510" y="15066"/>
                      </a:lnTo>
                      <a:lnTo>
                        <a:pt x="16405" y="15066"/>
                      </a:lnTo>
                      <a:lnTo>
                        <a:pt x="16238" y="15170"/>
                      </a:lnTo>
                      <a:lnTo>
                        <a:pt x="16091" y="15170"/>
                      </a:lnTo>
                      <a:lnTo>
                        <a:pt x="15986" y="15275"/>
                      </a:lnTo>
                      <a:lnTo>
                        <a:pt x="15986" y="15380"/>
                      </a:lnTo>
                      <a:lnTo>
                        <a:pt x="16007" y="15421"/>
                      </a:lnTo>
                      <a:lnTo>
                        <a:pt x="15903" y="15610"/>
                      </a:lnTo>
                      <a:lnTo>
                        <a:pt x="15777" y="15693"/>
                      </a:lnTo>
                      <a:lnTo>
                        <a:pt x="15714" y="15840"/>
                      </a:lnTo>
                      <a:lnTo>
                        <a:pt x="15380" y="16133"/>
                      </a:lnTo>
                      <a:lnTo>
                        <a:pt x="15296" y="16237"/>
                      </a:lnTo>
                      <a:lnTo>
                        <a:pt x="15296" y="16321"/>
                      </a:lnTo>
                      <a:lnTo>
                        <a:pt x="15401" y="16468"/>
                      </a:lnTo>
                      <a:lnTo>
                        <a:pt x="15463" y="16405"/>
                      </a:lnTo>
                      <a:lnTo>
                        <a:pt x="15505" y="16405"/>
                      </a:lnTo>
                      <a:lnTo>
                        <a:pt x="15610" y="16321"/>
                      </a:lnTo>
                      <a:lnTo>
                        <a:pt x="15694" y="16342"/>
                      </a:lnTo>
                      <a:lnTo>
                        <a:pt x="15694" y="16405"/>
                      </a:lnTo>
                      <a:lnTo>
                        <a:pt x="15484" y="16551"/>
                      </a:lnTo>
                      <a:lnTo>
                        <a:pt x="15401" y="16551"/>
                      </a:lnTo>
                      <a:lnTo>
                        <a:pt x="15359" y="16656"/>
                      </a:lnTo>
                      <a:lnTo>
                        <a:pt x="15254" y="16614"/>
                      </a:lnTo>
                      <a:lnTo>
                        <a:pt x="15170" y="16614"/>
                      </a:lnTo>
                      <a:lnTo>
                        <a:pt x="15087" y="16635"/>
                      </a:lnTo>
                      <a:lnTo>
                        <a:pt x="15087" y="16740"/>
                      </a:lnTo>
                      <a:lnTo>
                        <a:pt x="15024" y="16719"/>
                      </a:lnTo>
                      <a:lnTo>
                        <a:pt x="14919" y="16740"/>
                      </a:lnTo>
                      <a:lnTo>
                        <a:pt x="14919" y="16865"/>
                      </a:lnTo>
                      <a:lnTo>
                        <a:pt x="15066" y="17053"/>
                      </a:lnTo>
                      <a:lnTo>
                        <a:pt x="15129" y="17032"/>
                      </a:lnTo>
                      <a:lnTo>
                        <a:pt x="15170" y="16949"/>
                      </a:lnTo>
                      <a:lnTo>
                        <a:pt x="15233" y="17032"/>
                      </a:lnTo>
                      <a:lnTo>
                        <a:pt x="15275" y="16886"/>
                      </a:lnTo>
                      <a:lnTo>
                        <a:pt x="15359" y="16886"/>
                      </a:lnTo>
                      <a:lnTo>
                        <a:pt x="15359" y="16991"/>
                      </a:lnTo>
                      <a:lnTo>
                        <a:pt x="15442" y="16949"/>
                      </a:lnTo>
                      <a:lnTo>
                        <a:pt x="15463" y="16865"/>
                      </a:lnTo>
                      <a:lnTo>
                        <a:pt x="15526" y="16823"/>
                      </a:lnTo>
                      <a:lnTo>
                        <a:pt x="15652" y="16740"/>
                      </a:lnTo>
                      <a:lnTo>
                        <a:pt x="15652" y="16614"/>
                      </a:lnTo>
                      <a:lnTo>
                        <a:pt x="15714" y="16530"/>
                      </a:lnTo>
                      <a:lnTo>
                        <a:pt x="15714" y="16572"/>
                      </a:lnTo>
                      <a:lnTo>
                        <a:pt x="15673" y="16635"/>
                      </a:lnTo>
                      <a:lnTo>
                        <a:pt x="15714" y="16719"/>
                      </a:lnTo>
                      <a:lnTo>
                        <a:pt x="15840" y="16719"/>
                      </a:lnTo>
                      <a:lnTo>
                        <a:pt x="16028" y="16572"/>
                      </a:lnTo>
                      <a:lnTo>
                        <a:pt x="16175" y="16572"/>
                      </a:lnTo>
                      <a:lnTo>
                        <a:pt x="16196" y="16656"/>
                      </a:lnTo>
                      <a:lnTo>
                        <a:pt x="16258" y="16614"/>
                      </a:lnTo>
                      <a:lnTo>
                        <a:pt x="16321" y="16405"/>
                      </a:lnTo>
                      <a:lnTo>
                        <a:pt x="16447" y="16321"/>
                      </a:lnTo>
                      <a:lnTo>
                        <a:pt x="16510" y="16321"/>
                      </a:lnTo>
                      <a:lnTo>
                        <a:pt x="16363" y="16468"/>
                      </a:lnTo>
                      <a:lnTo>
                        <a:pt x="16363" y="16551"/>
                      </a:lnTo>
                      <a:lnTo>
                        <a:pt x="16447" y="16509"/>
                      </a:lnTo>
                      <a:lnTo>
                        <a:pt x="16572" y="16342"/>
                      </a:lnTo>
                      <a:lnTo>
                        <a:pt x="16656" y="16154"/>
                      </a:lnTo>
                      <a:lnTo>
                        <a:pt x="16740" y="16112"/>
                      </a:lnTo>
                      <a:lnTo>
                        <a:pt x="16740" y="16196"/>
                      </a:lnTo>
                      <a:lnTo>
                        <a:pt x="16656" y="16321"/>
                      </a:lnTo>
                      <a:lnTo>
                        <a:pt x="16656" y="16363"/>
                      </a:lnTo>
                      <a:lnTo>
                        <a:pt x="16782" y="16237"/>
                      </a:lnTo>
                      <a:lnTo>
                        <a:pt x="16844" y="16321"/>
                      </a:lnTo>
                      <a:lnTo>
                        <a:pt x="16844" y="16405"/>
                      </a:lnTo>
                      <a:lnTo>
                        <a:pt x="16970" y="16426"/>
                      </a:lnTo>
                      <a:lnTo>
                        <a:pt x="17033" y="16468"/>
                      </a:lnTo>
                      <a:lnTo>
                        <a:pt x="17095" y="16405"/>
                      </a:lnTo>
                      <a:lnTo>
                        <a:pt x="17158" y="16258"/>
                      </a:lnTo>
                      <a:lnTo>
                        <a:pt x="17305" y="16237"/>
                      </a:lnTo>
                      <a:lnTo>
                        <a:pt x="17409" y="16154"/>
                      </a:lnTo>
                      <a:lnTo>
                        <a:pt x="17347" y="16133"/>
                      </a:lnTo>
                      <a:lnTo>
                        <a:pt x="17367" y="16007"/>
                      </a:lnTo>
                      <a:lnTo>
                        <a:pt x="17577" y="15924"/>
                      </a:lnTo>
                      <a:lnTo>
                        <a:pt x="17598" y="15840"/>
                      </a:lnTo>
                      <a:lnTo>
                        <a:pt x="17598" y="15735"/>
                      </a:lnTo>
                      <a:lnTo>
                        <a:pt x="17493" y="15777"/>
                      </a:lnTo>
                      <a:lnTo>
                        <a:pt x="17409" y="15714"/>
                      </a:lnTo>
                      <a:lnTo>
                        <a:pt x="17284" y="15693"/>
                      </a:lnTo>
                      <a:lnTo>
                        <a:pt x="17347" y="15610"/>
                      </a:lnTo>
                      <a:lnTo>
                        <a:pt x="17451" y="15610"/>
                      </a:lnTo>
                      <a:lnTo>
                        <a:pt x="17514" y="15631"/>
                      </a:lnTo>
                      <a:lnTo>
                        <a:pt x="17577" y="15568"/>
                      </a:lnTo>
                      <a:lnTo>
                        <a:pt x="17577" y="15463"/>
                      </a:lnTo>
                      <a:lnTo>
                        <a:pt x="17472" y="15505"/>
                      </a:lnTo>
                      <a:lnTo>
                        <a:pt x="17367" y="15400"/>
                      </a:lnTo>
                      <a:lnTo>
                        <a:pt x="17367" y="15317"/>
                      </a:lnTo>
                      <a:lnTo>
                        <a:pt x="17514" y="15296"/>
                      </a:lnTo>
                      <a:lnTo>
                        <a:pt x="17598" y="15275"/>
                      </a:lnTo>
                      <a:lnTo>
                        <a:pt x="17660" y="15296"/>
                      </a:lnTo>
                      <a:lnTo>
                        <a:pt x="17681" y="15254"/>
                      </a:lnTo>
                      <a:lnTo>
                        <a:pt x="17619" y="15108"/>
                      </a:lnTo>
                      <a:lnTo>
                        <a:pt x="17807" y="15045"/>
                      </a:lnTo>
                      <a:lnTo>
                        <a:pt x="17911" y="15108"/>
                      </a:lnTo>
                      <a:lnTo>
                        <a:pt x="17995" y="15087"/>
                      </a:lnTo>
                      <a:lnTo>
                        <a:pt x="18121" y="15087"/>
                      </a:lnTo>
                      <a:lnTo>
                        <a:pt x="17911" y="15254"/>
                      </a:lnTo>
                      <a:lnTo>
                        <a:pt x="17911" y="15359"/>
                      </a:lnTo>
                      <a:lnTo>
                        <a:pt x="17932" y="15526"/>
                      </a:lnTo>
                      <a:lnTo>
                        <a:pt x="17995" y="15526"/>
                      </a:lnTo>
                      <a:lnTo>
                        <a:pt x="18079" y="15317"/>
                      </a:lnTo>
                      <a:lnTo>
                        <a:pt x="18142" y="15275"/>
                      </a:lnTo>
                      <a:lnTo>
                        <a:pt x="18204" y="15275"/>
                      </a:lnTo>
                      <a:lnTo>
                        <a:pt x="18183" y="15359"/>
                      </a:lnTo>
                      <a:lnTo>
                        <a:pt x="18121" y="15421"/>
                      </a:lnTo>
                      <a:lnTo>
                        <a:pt x="18142" y="15505"/>
                      </a:lnTo>
                      <a:lnTo>
                        <a:pt x="18288" y="15400"/>
                      </a:lnTo>
                      <a:lnTo>
                        <a:pt x="18309" y="15317"/>
                      </a:lnTo>
                      <a:lnTo>
                        <a:pt x="18393" y="15400"/>
                      </a:lnTo>
                      <a:lnTo>
                        <a:pt x="18497" y="15317"/>
                      </a:lnTo>
                      <a:lnTo>
                        <a:pt x="18539" y="15317"/>
                      </a:lnTo>
                      <a:lnTo>
                        <a:pt x="18644" y="15254"/>
                      </a:lnTo>
                      <a:lnTo>
                        <a:pt x="18769" y="15212"/>
                      </a:lnTo>
                      <a:lnTo>
                        <a:pt x="18874" y="15254"/>
                      </a:lnTo>
                      <a:lnTo>
                        <a:pt x="18853" y="15296"/>
                      </a:lnTo>
                      <a:lnTo>
                        <a:pt x="18727" y="15296"/>
                      </a:lnTo>
                      <a:lnTo>
                        <a:pt x="18602" y="15421"/>
                      </a:lnTo>
                      <a:lnTo>
                        <a:pt x="18686" y="15421"/>
                      </a:lnTo>
                      <a:lnTo>
                        <a:pt x="18623" y="15505"/>
                      </a:lnTo>
                      <a:lnTo>
                        <a:pt x="18686" y="15568"/>
                      </a:lnTo>
                      <a:lnTo>
                        <a:pt x="18895" y="15610"/>
                      </a:lnTo>
                      <a:lnTo>
                        <a:pt x="18958" y="15693"/>
                      </a:lnTo>
                      <a:lnTo>
                        <a:pt x="18958" y="15735"/>
                      </a:lnTo>
                      <a:lnTo>
                        <a:pt x="18832" y="15631"/>
                      </a:lnTo>
                      <a:lnTo>
                        <a:pt x="18686" y="15610"/>
                      </a:lnTo>
                      <a:lnTo>
                        <a:pt x="18581" y="15672"/>
                      </a:lnTo>
                      <a:lnTo>
                        <a:pt x="18581" y="15777"/>
                      </a:lnTo>
                      <a:lnTo>
                        <a:pt x="18644" y="15798"/>
                      </a:lnTo>
                      <a:lnTo>
                        <a:pt x="18748" y="15735"/>
                      </a:lnTo>
                      <a:lnTo>
                        <a:pt x="18832" y="15819"/>
                      </a:lnTo>
                      <a:lnTo>
                        <a:pt x="18790" y="15840"/>
                      </a:lnTo>
                      <a:lnTo>
                        <a:pt x="18644" y="15840"/>
                      </a:lnTo>
                      <a:lnTo>
                        <a:pt x="18644" y="15924"/>
                      </a:lnTo>
                      <a:lnTo>
                        <a:pt x="18811" y="15986"/>
                      </a:lnTo>
                      <a:lnTo>
                        <a:pt x="18853" y="16049"/>
                      </a:lnTo>
                      <a:lnTo>
                        <a:pt x="18790" y="16091"/>
                      </a:lnTo>
                      <a:lnTo>
                        <a:pt x="18707" y="16112"/>
                      </a:lnTo>
                      <a:lnTo>
                        <a:pt x="18707" y="16154"/>
                      </a:lnTo>
                      <a:lnTo>
                        <a:pt x="18811" y="16154"/>
                      </a:lnTo>
                      <a:lnTo>
                        <a:pt x="18916" y="16112"/>
                      </a:lnTo>
                      <a:lnTo>
                        <a:pt x="19020" y="16196"/>
                      </a:lnTo>
                      <a:lnTo>
                        <a:pt x="19125" y="16237"/>
                      </a:lnTo>
                      <a:lnTo>
                        <a:pt x="19271" y="16196"/>
                      </a:lnTo>
                      <a:lnTo>
                        <a:pt x="19334" y="16258"/>
                      </a:lnTo>
                      <a:lnTo>
                        <a:pt x="19334" y="16321"/>
                      </a:lnTo>
                      <a:lnTo>
                        <a:pt x="19251" y="16363"/>
                      </a:lnTo>
                      <a:lnTo>
                        <a:pt x="19271" y="16447"/>
                      </a:lnTo>
                      <a:lnTo>
                        <a:pt x="19334" y="16468"/>
                      </a:lnTo>
                      <a:lnTo>
                        <a:pt x="19355" y="16551"/>
                      </a:lnTo>
                      <a:lnTo>
                        <a:pt x="19439" y="16572"/>
                      </a:lnTo>
                      <a:lnTo>
                        <a:pt x="19523" y="16488"/>
                      </a:lnTo>
                      <a:lnTo>
                        <a:pt x="19481" y="16426"/>
                      </a:lnTo>
                      <a:lnTo>
                        <a:pt x="19523" y="16384"/>
                      </a:lnTo>
                      <a:lnTo>
                        <a:pt x="19648" y="16384"/>
                      </a:lnTo>
                      <a:lnTo>
                        <a:pt x="19564" y="16488"/>
                      </a:lnTo>
                      <a:lnTo>
                        <a:pt x="19564" y="16551"/>
                      </a:lnTo>
                      <a:lnTo>
                        <a:pt x="19418" y="16719"/>
                      </a:lnTo>
                      <a:lnTo>
                        <a:pt x="19443" y="16744"/>
                      </a:lnTo>
                      <a:lnTo>
                        <a:pt x="19376" y="16760"/>
                      </a:lnTo>
                      <a:lnTo>
                        <a:pt x="19418" y="16844"/>
                      </a:lnTo>
                      <a:lnTo>
                        <a:pt x="19690" y="16907"/>
                      </a:lnTo>
                      <a:lnTo>
                        <a:pt x="19774" y="16865"/>
                      </a:lnTo>
                      <a:lnTo>
                        <a:pt x="19857" y="16907"/>
                      </a:lnTo>
                      <a:lnTo>
                        <a:pt x="20108" y="16907"/>
                      </a:lnTo>
                      <a:lnTo>
                        <a:pt x="20234" y="16865"/>
                      </a:lnTo>
                      <a:lnTo>
                        <a:pt x="20297" y="16907"/>
                      </a:lnTo>
                      <a:lnTo>
                        <a:pt x="20297" y="16970"/>
                      </a:lnTo>
                      <a:lnTo>
                        <a:pt x="20380" y="16970"/>
                      </a:lnTo>
                      <a:lnTo>
                        <a:pt x="20443" y="17053"/>
                      </a:lnTo>
                      <a:lnTo>
                        <a:pt x="20527" y="17116"/>
                      </a:lnTo>
                      <a:lnTo>
                        <a:pt x="20548" y="17179"/>
                      </a:lnTo>
                      <a:lnTo>
                        <a:pt x="20652" y="17179"/>
                      </a:lnTo>
                      <a:lnTo>
                        <a:pt x="20820" y="17116"/>
                      </a:lnTo>
                      <a:lnTo>
                        <a:pt x="20841" y="17074"/>
                      </a:lnTo>
                      <a:lnTo>
                        <a:pt x="20904" y="17116"/>
                      </a:lnTo>
                      <a:lnTo>
                        <a:pt x="20904" y="17179"/>
                      </a:lnTo>
                      <a:lnTo>
                        <a:pt x="20820" y="17263"/>
                      </a:lnTo>
                      <a:lnTo>
                        <a:pt x="20715" y="17284"/>
                      </a:lnTo>
                      <a:lnTo>
                        <a:pt x="20736" y="17346"/>
                      </a:lnTo>
                      <a:lnTo>
                        <a:pt x="20904" y="17388"/>
                      </a:lnTo>
                      <a:lnTo>
                        <a:pt x="20924" y="17493"/>
                      </a:lnTo>
                      <a:lnTo>
                        <a:pt x="21008" y="17577"/>
                      </a:lnTo>
                      <a:lnTo>
                        <a:pt x="21176" y="17639"/>
                      </a:lnTo>
                      <a:lnTo>
                        <a:pt x="21385" y="17577"/>
                      </a:lnTo>
                      <a:lnTo>
                        <a:pt x="21468" y="17556"/>
                      </a:lnTo>
                      <a:lnTo>
                        <a:pt x="21489" y="17597"/>
                      </a:lnTo>
                      <a:lnTo>
                        <a:pt x="21573" y="17535"/>
                      </a:lnTo>
                      <a:lnTo>
                        <a:pt x="21740" y="17430"/>
                      </a:lnTo>
                      <a:lnTo>
                        <a:pt x="21782" y="17430"/>
                      </a:lnTo>
                      <a:lnTo>
                        <a:pt x="21740" y="17493"/>
                      </a:lnTo>
                      <a:lnTo>
                        <a:pt x="21636" y="17577"/>
                      </a:lnTo>
                      <a:lnTo>
                        <a:pt x="21594" y="17786"/>
                      </a:lnTo>
                      <a:lnTo>
                        <a:pt x="21552" y="17911"/>
                      </a:lnTo>
                      <a:lnTo>
                        <a:pt x="21468" y="17911"/>
                      </a:lnTo>
                      <a:lnTo>
                        <a:pt x="21343" y="17849"/>
                      </a:lnTo>
                      <a:lnTo>
                        <a:pt x="21280" y="17869"/>
                      </a:lnTo>
                      <a:lnTo>
                        <a:pt x="21364" y="17995"/>
                      </a:lnTo>
                      <a:lnTo>
                        <a:pt x="21385" y="18100"/>
                      </a:lnTo>
                      <a:lnTo>
                        <a:pt x="21468" y="18162"/>
                      </a:lnTo>
                      <a:lnTo>
                        <a:pt x="21573" y="18121"/>
                      </a:lnTo>
                      <a:lnTo>
                        <a:pt x="21657" y="18162"/>
                      </a:lnTo>
                      <a:lnTo>
                        <a:pt x="21636" y="18225"/>
                      </a:lnTo>
                      <a:lnTo>
                        <a:pt x="21552" y="18225"/>
                      </a:lnTo>
                      <a:lnTo>
                        <a:pt x="21552" y="18288"/>
                      </a:lnTo>
                      <a:lnTo>
                        <a:pt x="21720" y="18434"/>
                      </a:lnTo>
                      <a:lnTo>
                        <a:pt x="21761" y="18413"/>
                      </a:lnTo>
                      <a:lnTo>
                        <a:pt x="21887" y="18434"/>
                      </a:lnTo>
                      <a:lnTo>
                        <a:pt x="21950" y="18330"/>
                      </a:lnTo>
                      <a:lnTo>
                        <a:pt x="22075" y="18100"/>
                      </a:lnTo>
                      <a:lnTo>
                        <a:pt x="22033" y="18288"/>
                      </a:lnTo>
                      <a:lnTo>
                        <a:pt x="22033" y="18413"/>
                      </a:lnTo>
                      <a:lnTo>
                        <a:pt x="21992" y="18497"/>
                      </a:lnTo>
                      <a:lnTo>
                        <a:pt x="21950" y="18518"/>
                      </a:lnTo>
                      <a:lnTo>
                        <a:pt x="21866" y="18623"/>
                      </a:lnTo>
                      <a:lnTo>
                        <a:pt x="21887" y="18706"/>
                      </a:lnTo>
                      <a:lnTo>
                        <a:pt x="21971" y="18748"/>
                      </a:lnTo>
                      <a:lnTo>
                        <a:pt x="21929" y="18811"/>
                      </a:lnTo>
                      <a:lnTo>
                        <a:pt x="21929" y="19062"/>
                      </a:lnTo>
                      <a:lnTo>
                        <a:pt x="21971" y="19125"/>
                      </a:lnTo>
                      <a:lnTo>
                        <a:pt x="22054" y="19125"/>
                      </a:lnTo>
                      <a:lnTo>
                        <a:pt x="22033" y="19229"/>
                      </a:lnTo>
                      <a:lnTo>
                        <a:pt x="22054" y="19334"/>
                      </a:lnTo>
                      <a:lnTo>
                        <a:pt x="22243" y="19522"/>
                      </a:lnTo>
                      <a:lnTo>
                        <a:pt x="22284" y="19543"/>
                      </a:lnTo>
                      <a:lnTo>
                        <a:pt x="22284" y="19585"/>
                      </a:lnTo>
                      <a:lnTo>
                        <a:pt x="22347" y="19543"/>
                      </a:lnTo>
                      <a:lnTo>
                        <a:pt x="22389" y="19627"/>
                      </a:lnTo>
                      <a:lnTo>
                        <a:pt x="22473" y="19585"/>
                      </a:lnTo>
                      <a:lnTo>
                        <a:pt x="22452" y="19543"/>
                      </a:lnTo>
                      <a:lnTo>
                        <a:pt x="22473" y="19481"/>
                      </a:lnTo>
                      <a:lnTo>
                        <a:pt x="22515" y="19543"/>
                      </a:lnTo>
                      <a:lnTo>
                        <a:pt x="22598" y="19564"/>
                      </a:lnTo>
                      <a:lnTo>
                        <a:pt x="22661" y="19481"/>
                      </a:lnTo>
                      <a:lnTo>
                        <a:pt x="22577" y="19334"/>
                      </a:lnTo>
                      <a:lnTo>
                        <a:pt x="22515" y="19334"/>
                      </a:lnTo>
                      <a:lnTo>
                        <a:pt x="22473" y="19355"/>
                      </a:lnTo>
                      <a:lnTo>
                        <a:pt x="22452" y="19334"/>
                      </a:lnTo>
                      <a:lnTo>
                        <a:pt x="22515" y="19229"/>
                      </a:lnTo>
                      <a:lnTo>
                        <a:pt x="22515" y="19146"/>
                      </a:lnTo>
                      <a:lnTo>
                        <a:pt x="22494" y="19062"/>
                      </a:lnTo>
                      <a:lnTo>
                        <a:pt x="22410" y="19041"/>
                      </a:lnTo>
                      <a:lnTo>
                        <a:pt x="22410" y="18999"/>
                      </a:lnTo>
                      <a:lnTo>
                        <a:pt x="22473" y="18937"/>
                      </a:lnTo>
                      <a:lnTo>
                        <a:pt x="22494" y="18811"/>
                      </a:lnTo>
                      <a:lnTo>
                        <a:pt x="22577" y="18811"/>
                      </a:lnTo>
                      <a:lnTo>
                        <a:pt x="22577" y="18916"/>
                      </a:lnTo>
                      <a:lnTo>
                        <a:pt x="22598" y="18999"/>
                      </a:lnTo>
                      <a:lnTo>
                        <a:pt x="22682" y="18895"/>
                      </a:lnTo>
                      <a:lnTo>
                        <a:pt x="22703" y="18957"/>
                      </a:lnTo>
                      <a:lnTo>
                        <a:pt x="22766" y="19041"/>
                      </a:lnTo>
                      <a:lnTo>
                        <a:pt x="22703" y="19146"/>
                      </a:lnTo>
                      <a:lnTo>
                        <a:pt x="22724" y="19229"/>
                      </a:lnTo>
                      <a:lnTo>
                        <a:pt x="22787" y="19250"/>
                      </a:lnTo>
                      <a:lnTo>
                        <a:pt x="22891" y="19146"/>
                      </a:lnTo>
                      <a:lnTo>
                        <a:pt x="22933" y="19146"/>
                      </a:lnTo>
                      <a:lnTo>
                        <a:pt x="22912" y="19229"/>
                      </a:lnTo>
                      <a:lnTo>
                        <a:pt x="22828" y="19313"/>
                      </a:lnTo>
                      <a:lnTo>
                        <a:pt x="22828" y="19376"/>
                      </a:lnTo>
                      <a:lnTo>
                        <a:pt x="22870" y="19481"/>
                      </a:lnTo>
                      <a:lnTo>
                        <a:pt x="22808" y="19627"/>
                      </a:lnTo>
                      <a:lnTo>
                        <a:pt x="22828" y="19669"/>
                      </a:lnTo>
                      <a:lnTo>
                        <a:pt x="22891" y="19669"/>
                      </a:lnTo>
                      <a:lnTo>
                        <a:pt x="22891" y="19857"/>
                      </a:lnTo>
                      <a:cubicBezTo>
                        <a:pt x="22891" y="19899"/>
                        <a:pt x="22870" y="19983"/>
                        <a:pt x="22870" y="20045"/>
                      </a:cubicBezTo>
                      <a:lnTo>
                        <a:pt x="22828" y="20087"/>
                      </a:lnTo>
                      <a:lnTo>
                        <a:pt x="22808" y="20004"/>
                      </a:lnTo>
                      <a:lnTo>
                        <a:pt x="22870" y="19941"/>
                      </a:lnTo>
                      <a:lnTo>
                        <a:pt x="22870" y="19857"/>
                      </a:lnTo>
                      <a:lnTo>
                        <a:pt x="22766" y="19794"/>
                      </a:lnTo>
                      <a:lnTo>
                        <a:pt x="22598" y="19836"/>
                      </a:lnTo>
                      <a:lnTo>
                        <a:pt x="22577" y="19878"/>
                      </a:lnTo>
                      <a:lnTo>
                        <a:pt x="22515" y="19899"/>
                      </a:lnTo>
                      <a:lnTo>
                        <a:pt x="22473" y="19794"/>
                      </a:lnTo>
                      <a:lnTo>
                        <a:pt x="22410" y="19941"/>
                      </a:lnTo>
                      <a:lnTo>
                        <a:pt x="22452" y="20066"/>
                      </a:lnTo>
                      <a:lnTo>
                        <a:pt x="22515" y="20108"/>
                      </a:lnTo>
                      <a:lnTo>
                        <a:pt x="22473" y="20192"/>
                      </a:lnTo>
                      <a:lnTo>
                        <a:pt x="22410" y="20150"/>
                      </a:lnTo>
                      <a:lnTo>
                        <a:pt x="22368" y="20255"/>
                      </a:lnTo>
                      <a:lnTo>
                        <a:pt x="22452" y="20401"/>
                      </a:lnTo>
                      <a:lnTo>
                        <a:pt x="22410" y="20506"/>
                      </a:lnTo>
                      <a:lnTo>
                        <a:pt x="22494" y="20569"/>
                      </a:lnTo>
                      <a:lnTo>
                        <a:pt x="22410" y="20631"/>
                      </a:lnTo>
                      <a:lnTo>
                        <a:pt x="22515" y="20778"/>
                      </a:lnTo>
                      <a:lnTo>
                        <a:pt x="22619" y="20778"/>
                      </a:lnTo>
                      <a:lnTo>
                        <a:pt x="22703" y="20694"/>
                      </a:lnTo>
                      <a:lnTo>
                        <a:pt x="22703" y="20569"/>
                      </a:lnTo>
                      <a:lnTo>
                        <a:pt x="22619" y="20401"/>
                      </a:lnTo>
                      <a:lnTo>
                        <a:pt x="22661" y="20297"/>
                      </a:lnTo>
                      <a:lnTo>
                        <a:pt x="22787" y="20527"/>
                      </a:lnTo>
                      <a:lnTo>
                        <a:pt x="22787" y="20631"/>
                      </a:lnTo>
                      <a:lnTo>
                        <a:pt x="22787" y="20694"/>
                      </a:lnTo>
                      <a:cubicBezTo>
                        <a:pt x="22766" y="20694"/>
                        <a:pt x="22724" y="20694"/>
                        <a:pt x="22724" y="20715"/>
                      </a:cubicBezTo>
                      <a:lnTo>
                        <a:pt x="22724" y="20736"/>
                      </a:lnTo>
                      <a:lnTo>
                        <a:pt x="22682" y="20799"/>
                      </a:lnTo>
                      <a:lnTo>
                        <a:pt x="22577" y="20841"/>
                      </a:lnTo>
                      <a:lnTo>
                        <a:pt x="22598" y="20924"/>
                      </a:lnTo>
                      <a:lnTo>
                        <a:pt x="22682" y="21008"/>
                      </a:lnTo>
                      <a:lnTo>
                        <a:pt x="22598" y="21092"/>
                      </a:lnTo>
                      <a:lnTo>
                        <a:pt x="22598" y="21196"/>
                      </a:lnTo>
                      <a:lnTo>
                        <a:pt x="22536" y="21259"/>
                      </a:lnTo>
                      <a:lnTo>
                        <a:pt x="22431" y="21301"/>
                      </a:lnTo>
                      <a:lnTo>
                        <a:pt x="22431" y="21343"/>
                      </a:lnTo>
                      <a:lnTo>
                        <a:pt x="22577" y="21364"/>
                      </a:lnTo>
                      <a:lnTo>
                        <a:pt x="22536" y="21426"/>
                      </a:lnTo>
                      <a:lnTo>
                        <a:pt x="22494" y="21447"/>
                      </a:lnTo>
                      <a:lnTo>
                        <a:pt x="22494" y="21531"/>
                      </a:lnTo>
                      <a:lnTo>
                        <a:pt x="22536" y="21531"/>
                      </a:lnTo>
                      <a:lnTo>
                        <a:pt x="22619" y="21510"/>
                      </a:lnTo>
                      <a:lnTo>
                        <a:pt x="22640" y="21552"/>
                      </a:lnTo>
                      <a:lnTo>
                        <a:pt x="22598" y="21615"/>
                      </a:lnTo>
                      <a:lnTo>
                        <a:pt x="22515" y="21636"/>
                      </a:lnTo>
                      <a:lnTo>
                        <a:pt x="22473" y="21719"/>
                      </a:lnTo>
                      <a:lnTo>
                        <a:pt x="22494" y="21866"/>
                      </a:lnTo>
                      <a:lnTo>
                        <a:pt x="22536" y="21929"/>
                      </a:lnTo>
                      <a:lnTo>
                        <a:pt x="22515" y="21991"/>
                      </a:lnTo>
                      <a:lnTo>
                        <a:pt x="22536" y="22075"/>
                      </a:lnTo>
                      <a:lnTo>
                        <a:pt x="22598" y="22054"/>
                      </a:lnTo>
                      <a:lnTo>
                        <a:pt x="22619" y="21970"/>
                      </a:lnTo>
                      <a:lnTo>
                        <a:pt x="22640" y="21845"/>
                      </a:lnTo>
                      <a:lnTo>
                        <a:pt x="22703" y="21678"/>
                      </a:lnTo>
                      <a:lnTo>
                        <a:pt x="22745" y="21615"/>
                      </a:lnTo>
                      <a:lnTo>
                        <a:pt x="22787" y="21406"/>
                      </a:lnTo>
                      <a:lnTo>
                        <a:pt x="22828" y="21343"/>
                      </a:lnTo>
                      <a:lnTo>
                        <a:pt x="22844" y="21204"/>
                      </a:lnTo>
                      <a:lnTo>
                        <a:pt x="22870" y="21217"/>
                      </a:lnTo>
                      <a:cubicBezTo>
                        <a:pt x="22870" y="21301"/>
                        <a:pt x="22870" y="21364"/>
                        <a:pt x="22891" y="21447"/>
                      </a:cubicBezTo>
                      <a:lnTo>
                        <a:pt x="22870" y="21426"/>
                      </a:lnTo>
                      <a:lnTo>
                        <a:pt x="22808" y="21510"/>
                      </a:lnTo>
                      <a:lnTo>
                        <a:pt x="22808" y="21636"/>
                      </a:lnTo>
                      <a:lnTo>
                        <a:pt x="22870" y="21678"/>
                      </a:lnTo>
                      <a:lnTo>
                        <a:pt x="22787" y="21782"/>
                      </a:lnTo>
                      <a:lnTo>
                        <a:pt x="22891" y="21845"/>
                      </a:lnTo>
                      <a:lnTo>
                        <a:pt x="22891" y="21929"/>
                      </a:lnTo>
                      <a:lnTo>
                        <a:pt x="22828" y="21970"/>
                      </a:lnTo>
                      <a:lnTo>
                        <a:pt x="22766" y="21929"/>
                      </a:lnTo>
                      <a:lnTo>
                        <a:pt x="22703" y="21991"/>
                      </a:lnTo>
                      <a:lnTo>
                        <a:pt x="22703" y="22054"/>
                      </a:lnTo>
                      <a:lnTo>
                        <a:pt x="22661" y="22138"/>
                      </a:lnTo>
                      <a:lnTo>
                        <a:pt x="22619" y="22201"/>
                      </a:lnTo>
                      <a:lnTo>
                        <a:pt x="22682" y="22263"/>
                      </a:lnTo>
                      <a:lnTo>
                        <a:pt x="22766" y="22054"/>
                      </a:lnTo>
                      <a:lnTo>
                        <a:pt x="22787" y="22096"/>
                      </a:lnTo>
                      <a:lnTo>
                        <a:pt x="22724" y="22201"/>
                      </a:lnTo>
                      <a:lnTo>
                        <a:pt x="22828" y="22180"/>
                      </a:lnTo>
                      <a:lnTo>
                        <a:pt x="22891" y="22096"/>
                      </a:lnTo>
                      <a:lnTo>
                        <a:pt x="22891" y="21991"/>
                      </a:lnTo>
                      <a:lnTo>
                        <a:pt x="23017" y="21845"/>
                      </a:lnTo>
                      <a:cubicBezTo>
                        <a:pt x="23017" y="21929"/>
                        <a:pt x="23017" y="21991"/>
                        <a:pt x="23038" y="22075"/>
                      </a:cubicBezTo>
                      <a:lnTo>
                        <a:pt x="23017" y="22096"/>
                      </a:lnTo>
                      <a:lnTo>
                        <a:pt x="23080" y="22159"/>
                      </a:lnTo>
                      <a:cubicBezTo>
                        <a:pt x="23101" y="22201"/>
                        <a:pt x="23101" y="22284"/>
                        <a:pt x="23121" y="22326"/>
                      </a:cubicBezTo>
                      <a:lnTo>
                        <a:pt x="23080" y="22473"/>
                      </a:lnTo>
                      <a:lnTo>
                        <a:pt x="23080" y="22556"/>
                      </a:lnTo>
                      <a:lnTo>
                        <a:pt x="23038" y="22640"/>
                      </a:lnTo>
                      <a:lnTo>
                        <a:pt x="22933" y="22682"/>
                      </a:lnTo>
                      <a:lnTo>
                        <a:pt x="22912" y="22724"/>
                      </a:lnTo>
                      <a:lnTo>
                        <a:pt x="22933" y="22786"/>
                      </a:lnTo>
                      <a:lnTo>
                        <a:pt x="23017" y="22745"/>
                      </a:lnTo>
                      <a:lnTo>
                        <a:pt x="23101" y="22786"/>
                      </a:lnTo>
                      <a:lnTo>
                        <a:pt x="23101" y="22828"/>
                      </a:lnTo>
                      <a:lnTo>
                        <a:pt x="22996" y="22912"/>
                      </a:lnTo>
                      <a:lnTo>
                        <a:pt x="22996" y="22954"/>
                      </a:lnTo>
                      <a:lnTo>
                        <a:pt x="22975" y="23038"/>
                      </a:lnTo>
                      <a:lnTo>
                        <a:pt x="22912" y="23038"/>
                      </a:lnTo>
                      <a:lnTo>
                        <a:pt x="22870" y="23100"/>
                      </a:lnTo>
                      <a:lnTo>
                        <a:pt x="22891" y="23142"/>
                      </a:lnTo>
                      <a:lnTo>
                        <a:pt x="22975" y="23142"/>
                      </a:lnTo>
                      <a:lnTo>
                        <a:pt x="23017" y="23205"/>
                      </a:lnTo>
                      <a:lnTo>
                        <a:pt x="23038" y="23142"/>
                      </a:lnTo>
                      <a:lnTo>
                        <a:pt x="23121" y="23121"/>
                      </a:lnTo>
                      <a:lnTo>
                        <a:pt x="23184" y="23163"/>
                      </a:lnTo>
                      <a:lnTo>
                        <a:pt x="23101" y="23226"/>
                      </a:lnTo>
                      <a:lnTo>
                        <a:pt x="23080" y="23268"/>
                      </a:lnTo>
                      <a:lnTo>
                        <a:pt x="23121" y="23351"/>
                      </a:lnTo>
                      <a:lnTo>
                        <a:pt x="23038" y="23435"/>
                      </a:lnTo>
                      <a:lnTo>
                        <a:pt x="23017" y="23519"/>
                      </a:lnTo>
                      <a:lnTo>
                        <a:pt x="23121" y="23582"/>
                      </a:lnTo>
                      <a:lnTo>
                        <a:pt x="23101" y="23686"/>
                      </a:lnTo>
                      <a:lnTo>
                        <a:pt x="23142" y="23749"/>
                      </a:lnTo>
                      <a:lnTo>
                        <a:pt x="23247" y="23749"/>
                      </a:lnTo>
                      <a:lnTo>
                        <a:pt x="23310" y="23686"/>
                      </a:lnTo>
                      <a:lnTo>
                        <a:pt x="23247" y="23623"/>
                      </a:lnTo>
                      <a:lnTo>
                        <a:pt x="23310" y="23561"/>
                      </a:lnTo>
                      <a:lnTo>
                        <a:pt x="23247" y="23519"/>
                      </a:lnTo>
                      <a:lnTo>
                        <a:pt x="23205" y="23519"/>
                      </a:lnTo>
                      <a:lnTo>
                        <a:pt x="23247" y="23435"/>
                      </a:lnTo>
                      <a:lnTo>
                        <a:pt x="23331" y="23414"/>
                      </a:lnTo>
                      <a:lnTo>
                        <a:pt x="23435" y="23331"/>
                      </a:lnTo>
                      <a:lnTo>
                        <a:pt x="23435" y="23247"/>
                      </a:lnTo>
                      <a:lnTo>
                        <a:pt x="23393" y="23226"/>
                      </a:lnTo>
                      <a:lnTo>
                        <a:pt x="23310" y="23226"/>
                      </a:lnTo>
                      <a:lnTo>
                        <a:pt x="23310" y="23205"/>
                      </a:lnTo>
                      <a:lnTo>
                        <a:pt x="23414" y="23121"/>
                      </a:lnTo>
                      <a:lnTo>
                        <a:pt x="23393" y="23017"/>
                      </a:lnTo>
                      <a:lnTo>
                        <a:pt x="23247" y="22912"/>
                      </a:lnTo>
                      <a:lnTo>
                        <a:pt x="23310" y="22807"/>
                      </a:lnTo>
                      <a:lnTo>
                        <a:pt x="23331" y="22828"/>
                      </a:lnTo>
                      <a:lnTo>
                        <a:pt x="23414" y="22828"/>
                      </a:lnTo>
                      <a:lnTo>
                        <a:pt x="23414" y="22766"/>
                      </a:lnTo>
                      <a:lnTo>
                        <a:pt x="23310" y="22661"/>
                      </a:lnTo>
                      <a:lnTo>
                        <a:pt x="23373" y="22661"/>
                      </a:lnTo>
                      <a:lnTo>
                        <a:pt x="23373" y="22473"/>
                      </a:lnTo>
                      <a:lnTo>
                        <a:pt x="23247" y="22389"/>
                      </a:lnTo>
                      <a:lnTo>
                        <a:pt x="23226" y="22410"/>
                      </a:lnTo>
                      <a:lnTo>
                        <a:pt x="23142" y="22347"/>
                      </a:lnTo>
                      <a:lnTo>
                        <a:pt x="23163" y="22305"/>
                      </a:lnTo>
                      <a:lnTo>
                        <a:pt x="23163" y="22284"/>
                      </a:lnTo>
                      <a:lnTo>
                        <a:pt x="23247" y="22180"/>
                      </a:lnTo>
                      <a:lnTo>
                        <a:pt x="23205" y="22096"/>
                      </a:lnTo>
                      <a:cubicBezTo>
                        <a:pt x="23205" y="22054"/>
                        <a:pt x="23226" y="21991"/>
                        <a:pt x="23226" y="21950"/>
                      </a:cubicBezTo>
                      <a:lnTo>
                        <a:pt x="23226" y="21887"/>
                      </a:lnTo>
                      <a:lnTo>
                        <a:pt x="23268" y="21929"/>
                      </a:lnTo>
                      <a:lnTo>
                        <a:pt x="23352" y="21866"/>
                      </a:lnTo>
                      <a:lnTo>
                        <a:pt x="23310" y="21761"/>
                      </a:lnTo>
                      <a:lnTo>
                        <a:pt x="23352" y="21719"/>
                      </a:lnTo>
                      <a:lnTo>
                        <a:pt x="23352" y="21573"/>
                      </a:lnTo>
                      <a:lnTo>
                        <a:pt x="23414" y="21552"/>
                      </a:lnTo>
                      <a:lnTo>
                        <a:pt x="23435" y="21719"/>
                      </a:lnTo>
                      <a:lnTo>
                        <a:pt x="23477" y="21678"/>
                      </a:lnTo>
                      <a:lnTo>
                        <a:pt x="23519" y="21657"/>
                      </a:lnTo>
                      <a:lnTo>
                        <a:pt x="23519" y="21678"/>
                      </a:lnTo>
                      <a:lnTo>
                        <a:pt x="23519" y="21719"/>
                      </a:lnTo>
                      <a:lnTo>
                        <a:pt x="23477" y="21761"/>
                      </a:lnTo>
                      <a:lnTo>
                        <a:pt x="23477" y="21845"/>
                      </a:lnTo>
                      <a:lnTo>
                        <a:pt x="23540" y="21887"/>
                      </a:lnTo>
                      <a:lnTo>
                        <a:pt x="23665" y="21866"/>
                      </a:lnTo>
                      <a:lnTo>
                        <a:pt x="23749" y="21761"/>
                      </a:lnTo>
                      <a:lnTo>
                        <a:pt x="23728" y="21719"/>
                      </a:lnTo>
                      <a:cubicBezTo>
                        <a:pt x="23749" y="21657"/>
                        <a:pt x="23770" y="21573"/>
                        <a:pt x="23791" y="21510"/>
                      </a:cubicBezTo>
                      <a:lnTo>
                        <a:pt x="23833" y="21531"/>
                      </a:lnTo>
                      <a:lnTo>
                        <a:pt x="23854" y="21636"/>
                      </a:lnTo>
                      <a:lnTo>
                        <a:pt x="23958" y="21719"/>
                      </a:lnTo>
                      <a:lnTo>
                        <a:pt x="24000" y="21719"/>
                      </a:lnTo>
                      <a:lnTo>
                        <a:pt x="23937" y="21740"/>
                      </a:lnTo>
                      <a:lnTo>
                        <a:pt x="23854" y="21740"/>
                      </a:lnTo>
                      <a:lnTo>
                        <a:pt x="23833" y="21782"/>
                      </a:lnTo>
                      <a:cubicBezTo>
                        <a:pt x="23749" y="21824"/>
                        <a:pt x="23665" y="21866"/>
                        <a:pt x="23665" y="21970"/>
                      </a:cubicBezTo>
                      <a:cubicBezTo>
                        <a:pt x="23665" y="22054"/>
                        <a:pt x="23665" y="22096"/>
                        <a:pt x="23686" y="22180"/>
                      </a:cubicBezTo>
                      <a:lnTo>
                        <a:pt x="23665" y="22159"/>
                      </a:lnTo>
                      <a:lnTo>
                        <a:pt x="23665" y="22138"/>
                      </a:lnTo>
                      <a:lnTo>
                        <a:pt x="23645" y="22159"/>
                      </a:lnTo>
                      <a:cubicBezTo>
                        <a:pt x="23624" y="22159"/>
                        <a:pt x="23603" y="22138"/>
                        <a:pt x="23561" y="22138"/>
                      </a:cubicBezTo>
                      <a:lnTo>
                        <a:pt x="23624" y="22075"/>
                      </a:lnTo>
                      <a:lnTo>
                        <a:pt x="23645" y="21991"/>
                      </a:lnTo>
                      <a:lnTo>
                        <a:pt x="23456" y="21970"/>
                      </a:lnTo>
                      <a:lnTo>
                        <a:pt x="23352" y="22075"/>
                      </a:lnTo>
                      <a:lnTo>
                        <a:pt x="23414" y="22180"/>
                      </a:lnTo>
                      <a:lnTo>
                        <a:pt x="23435" y="22180"/>
                      </a:lnTo>
                      <a:cubicBezTo>
                        <a:pt x="23414" y="22201"/>
                        <a:pt x="23414" y="22222"/>
                        <a:pt x="23414" y="22263"/>
                      </a:cubicBezTo>
                      <a:cubicBezTo>
                        <a:pt x="23435" y="22284"/>
                        <a:pt x="23435" y="22326"/>
                        <a:pt x="23456" y="22368"/>
                      </a:cubicBezTo>
                      <a:cubicBezTo>
                        <a:pt x="23498" y="22389"/>
                        <a:pt x="23519" y="22431"/>
                        <a:pt x="23540" y="22494"/>
                      </a:cubicBezTo>
                      <a:lnTo>
                        <a:pt x="23561" y="22494"/>
                      </a:lnTo>
                      <a:cubicBezTo>
                        <a:pt x="23561" y="22494"/>
                        <a:pt x="23561" y="22514"/>
                        <a:pt x="23582" y="22514"/>
                      </a:cubicBezTo>
                      <a:cubicBezTo>
                        <a:pt x="23624" y="22577"/>
                        <a:pt x="23665" y="22577"/>
                        <a:pt x="23686" y="22598"/>
                      </a:cubicBezTo>
                      <a:lnTo>
                        <a:pt x="23665" y="22619"/>
                      </a:lnTo>
                      <a:lnTo>
                        <a:pt x="23540" y="22724"/>
                      </a:lnTo>
                      <a:lnTo>
                        <a:pt x="23540" y="22828"/>
                      </a:lnTo>
                      <a:lnTo>
                        <a:pt x="23603" y="22933"/>
                      </a:lnTo>
                      <a:lnTo>
                        <a:pt x="23728" y="22828"/>
                      </a:lnTo>
                      <a:lnTo>
                        <a:pt x="23812" y="22682"/>
                      </a:lnTo>
                      <a:lnTo>
                        <a:pt x="23812" y="22619"/>
                      </a:lnTo>
                      <a:lnTo>
                        <a:pt x="23875" y="22598"/>
                      </a:lnTo>
                      <a:lnTo>
                        <a:pt x="24021" y="22473"/>
                      </a:lnTo>
                      <a:lnTo>
                        <a:pt x="24042" y="22514"/>
                      </a:lnTo>
                      <a:lnTo>
                        <a:pt x="24251" y="22514"/>
                      </a:lnTo>
                      <a:lnTo>
                        <a:pt x="24168" y="22619"/>
                      </a:lnTo>
                      <a:lnTo>
                        <a:pt x="24189" y="22640"/>
                      </a:lnTo>
                      <a:lnTo>
                        <a:pt x="24314" y="22640"/>
                      </a:lnTo>
                      <a:lnTo>
                        <a:pt x="24314" y="22703"/>
                      </a:lnTo>
                      <a:lnTo>
                        <a:pt x="24209" y="22807"/>
                      </a:lnTo>
                      <a:cubicBezTo>
                        <a:pt x="24189" y="22807"/>
                        <a:pt x="24168" y="22828"/>
                        <a:pt x="24147" y="22828"/>
                      </a:cubicBezTo>
                      <a:lnTo>
                        <a:pt x="24168" y="22724"/>
                      </a:lnTo>
                      <a:lnTo>
                        <a:pt x="24105" y="22598"/>
                      </a:lnTo>
                      <a:lnTo>
                        <a:pt x="23979" y="22598"/>
                      </a:lnTo>
                      <a:lnTo>
                        <a:pt x="23979" y="22640"/>
                      </a:lnTo>
                      <a:lnTo>
                        <a:pt x="23875" y="22703"/>
                      </a:lnTo>
                      <a:lnTo>
                        <a:pt x="23833" y="22849"/>
                      </a:lnTo>
                      <a:lnTo>
                        <a:pt x="23833" y="22912"/>
                      </a:lnTo>
                      <a:lnTo>
                        <a:pt x="23728" y="23017"/>
                      </a:lnTo>
                      <a:lnTo>
                        <a:pt x="23749" y="23100"/>
                      </a:lnTo>
                      <a:lnTo>
                        <a:pt x="23937" y="23017"/>
                      </a:lnTo>
                      <a:cubicBezTo>
                        <a:pt x="23937" y="23038"/>
                        <a:pt x="23958" y="23038"/>
                        <a:pt x="23958" y="23038"/>
                      </a:cubicBezTo>
                      <a:lnTo>
                        <a:pt x="23854" y="23121"/>
                      </a:lnTo>
                      <a:lnTo>
                        <a:pt x="23770" y="23247"/>
                      </a:lnTo>
                      <a:lnTo>
                        <a:pt x="23833" y="23310"/>
                      </a:lnTo>
                      <a:lnTo>
                        <a:pt x="24000" y="23163"/>
                      </a:lnTo>
                      <a:lnTo>
                        <a:pt x="24063" y="23100"/>
                      </a:lnTo>
                      <a:cubicBezTo>
                        <a:pt x="24084" y="23121"/>
                        <a:pt x="24105" y="23121"/>
                        <a:pt x="24147" y="23142"/>
                      </a:cubicBezTo>
                      <a:lnTo>
                        <a:pt x="24147" y="23163"/>
                      </a:lnTo>
                      <a:lnTo>
                        <a:pt x="24168" y="23226"/>
                      </a:lnTo>
                      <a:lnTo>
                        <a:pt x="24189" y="23268"/>
                      </a:lnTo>
                      <a:lnTo>
                        <a:pt x="24000" y="23268"/>
                      </a:lnTo>
                      <a:lnTo>
                        <a:pt x="23937" y="23351"/>
                      </a:lnTo>
                      <a:lnTo>
                        <a:pt x="23937" y="23414"/>
                      </a:lnTo>
                      <a:lnTo>
                        <a:pt x="24000" y="23414"/>
                      </a:lnTo>
                      <a:lnTo>
                        <a:pt x="24063" y="23372"/>
                      </a:lnTo>
                      <a:lnTo>
                        <a:pt x="24168" y="23372"/>
                      </a:lnTo>
                      <a:lnTo>
                        <a:pt x="24168" y="23414"/>
                      </a:lnTo>
                      <a:lnTo>
                        <a:pt x="24063" y="23477"/>
                      </a:lnTo>
                      <a:lnTo>
                        <a:pt x="23937" y="23477"/>
                      </a:lnTo>
                      <a:lnTo>
                        <a:pt x="23875" y="23540"/>
                      </a:lnTo>
                      <a:lnTo>
                        <a:pt x="23854" y="23665"/>
                      </a:lnTo>
                      <a:lnTo>
                        <a:pt x="23896" y="23770"/>
                      </a:lnTo>
                      <a:lnTo>
                        <a:pt x="23979" y="23728"/>
                      </a:lnTo>
                      <a:lnTo>
                        <a:pt x="24000" y="23644"/>
                      </a:lnTo>
                      <a:lnTo>
                        <a:pt x="24084" y="23644"/>
                      </a:lnTo>
                      <a:lnTo>
                        <a:pt x="24189" y="23582"/>
                      </a:lnTo>
                      <a:lnTo>
                        <a:pt x="24314" y="23435"/>
                      </a:lnTo>
                      <a:lnTo>
                        <a:pt x="24461" y="23247"/>
                      </a:lnTo>
                      <a:lnTo>
                        <a:pt x="24502" y="23017"/>
                      </a:lnTo>
                      <a:lnTo>
                        <a:pt x="24628" y="22745"/>
                      </a:lnTo>
                      <a:lnTo>
                        <a:pt x="24691" y="22724"/>
                      </a:lnTo>
                      <a:lnTo>
                        <a:pt x="24691" y="22703"/>
                      </a:lnTo>
                      <a:lnTo>
                        <a:pt x="24691" y="22661"/>
                      </a:lnTo>
                      <a:lnTo>
                        <a:pt x="24670" y="22661"/>
                      </a:lnTo>
                      <a:lnTo>
                        <a:pt x="24712" y="22619"/>
                      </a:lnTo>
                      <a:lnTo>
                        <a:pt x="24712" y="22577"/>
                      </a:lnTo>
                      <a:lnTo>
                        <a:pt x="24753" y="22514"/>
                      </a:lnTo>
                      <a:lnTo>
                        <a:pt x="24712" y="22473"/>
                      </a:lnTo>
                      <a:lnTo>
                        <a:pt x="24670" y="22452"/>
                      </a:lnTo>
                      <a:lnTo>
                        <a:pt x="24670" y="22347"/>
                      </a:lnTo>
                      <a:lnTo>
                        <a:pt x="24607" y="22242"/>
                      </a:lnTo>
                      <a:lnTo>
                        <a:pt x="24481" y="22159"/>
                      </a:lnTo>
                      <a:lnTo>
                        <a:pt x="24398" y="22096"/>
                      </a:lnTo>
                      <a:lnTo>
                        <a:pt x="24377" y="22033"/>
                      </a:lnTo>
                      <a:lnTo>
                        <a:pt x="24272" y="21866"/>
                      </a:lnTo>
                      <a:lnTo>
                        <a:pt x="24189" y="21845"/>
                      </a:lnTo>
                      <a:lnTo>
                        <a:pt x="24084" y="21845"/>
                      </a:lnTo>
                      <a:lnTo>
                        <a:pt x="24084" y="21782"/>
                      </a:lnTo>
                      <a:lnTo>
                        <a:pt x="24126" y="21740"/>
                      </a:lnTo>
                      <a:lnTo>
                        <a:pt x="24084" y="21657"/>
                      </a:lnTo>
                      <a:lnTo>
                        <a:pt x="24042" y="21615"/>
                      </a:lnTo>
                      <a:lnTo>
                        <a:pt x="24021" y="21531"/>
                      </a:lnTo>
                      <a:lnTo>
                        <a:pt x="24063" y="21468"/>
                      </a:lnTo>
                      <a:lnTo>
                        <a:pt x="24126" y="21447"/>
                      </a:lnTo>
                      <a:lnTo>
                        <a:pt x="24084" y="21406"/>
                      </a:lnTo>
                      <a:lnTo>
                        <a:pt x="24021" y="21343"/>
                      </a:lnTo>
                      <a:lnTo>
                        <a:pt x="23958" y="21343"/>
                      </a:lnTo>
                      <a:lnTo>
                        <a:pt x="23958" y="21259"/>
                      </a:lnTo>
                      <a:lnTo>
                        <a:pt x="24063" y="21217"/>
                      </a:lnTo>
                      <a:lnTo>
                        <a:pt x="24042" y="20799"/>
                      </a:lnTo>
                      <a:lnTo>
                        <a:pt x="24042" y="20380"/>
                      </a:lnTo>
                      <a:lnTo>
                        <a:pt x="24084" y="20025"/>
                      </a:lnTo>
                      <a:lnTo>
                        <a:pt x="24063" y="19941"/>
                      </a:lnTo>
                      <a:lnTo>
                        <a:pt x="24063" y="19836"/>
                      </a:lnTo>
                      <a:lnTo>
                        <a:pt x="24126" y="19732"/>
                      </a:lnTo>
                      <a:lnTo>
                        <a:pt x="24084" y="19627"/>
                      </a:lnTo>
                      <a:lnTo>
                        <a:pt x="24042" y="19543"/>
                      </a:lnTo>
                      <a:lnTo>
                        <a:pt x="24021" y="19334"/>
                      </a:lnTo>
                      <a:lnTo>
                        <a:pt x="23875" y="19167"/>
                      </a:lnTo>
                      <a:lnTo>
                        <a:pt x="23833" y="18957"/>
                      </a:lnTo>
                      <a:lnTo>
                        <a:pt x="23854" y="18853"/>
                      </a:lnTo>
                      <a:lnTo>
                        <a:pt x="23728" y="18518"/>
                      </a:lnTo>
                      <a:lnTo>
                        <a:pt x="23749" y="18434"/>
                      </a:lnTo>
                      <a:lnTo>
                        <a:pt x="23833" y="18288"/>
                      </a:lnTo>
                      <a:lnTo>
                        <a:pt x="23812" y="18204"/>
                      </a:lnTo>
                      <a:lnTo>
                        <a:pt x="23812" y="18100"/>
                      </a:lnTo>
                      <a:lnTo>
                        <a:pt x="23665" y="17995"/>
                      </a:lnTo>
                      <a:lnTo>
                        <a:pt x="23498" y="17995"/>
                      </a:lnTo>
                      <a:lnTo>
                        <a:pt x="23289" y="18058"/>
                      </a:lnTo>
                      <a:lnTo>
                        <a:pt x="23226" y="18079"/>
                      </a:lnTo>
                      <a:lnTo>
                        <a:pt x="23017" y="18162"/>
                      </a:lnTo>
                      <a:lnTo>
                        <a:pt x="22891" y="18288"/>
                      </a:lnTo>
                      <a:lnTo>
                        <a:pt x="22724" y="18518"/>
                      </a:lnTo>
                      <a:lnTo>
                        <a:pt x="22598" y="18602"/>
                      </a:lnTo>
                      <a:lnTo>
                        <a:pt x="22410" y="18623"/>
                      </a:lnTo>
                      <a:lnTo>
                        <a:pt x="22201" y="18644"/>
                      </a:lnTo>
                      <a:lnTo>
                        <a:pt x="22159" y="18644"/>
                      </a:lnTo>
                      <a:lnTo>
                        <a:pt x="22159" y="18581"/>
                      </a:lnTo>
                      <a:lnTo>
                        <a:pt x="22264" y="18413"/>
                      </a:lnTo>
                      <a:lnTo>
                        <a:pt x="22201" y="18267"/>
                      </a:lnTo>
                      <a:lnTo>
                        <a:pt x="22054" y="17597"/>
                      </a:lnTo>
                      <a:lnTo>
                        <a:pt x="21950" y="17325"/>
                      </a:lnTo>
                      <a:lnTo>
                        <a:pt x="21887" y="17179"/>
                      </a:lnTo>
                      <a:lnTo>
                        <a:pt x="22033" y="16928"/>
                      </a:lnTo>
                      <a:lnTo>
                        <a:pt x="21740" y="16886"/>
                      </a:lnTo>
                      <a:lnTo>
                        <a:pt x="21531" y="17032"/>
                      </a:lnTo>
                      <a:lnTo>
                        <a:pt x="21406" y="16970"/>
                      </a:lnTo>
                      <a:lnTo>
                        <a:pt x="21029" y="16970"/>
                      </a:lnTo>
                      <a:lnTo>
                        <a:pt x="27704" y="4792"/>
                      </a:lnTo>
                      <a:lnTo>
                        <a:pt x="27683" y="4729"/>
                      </a:lnTo>
                      <a:lnTo>
                        <a:pt x="27536" y="4708"/>
                      </a:lnTo>
                      <a:lnTo>
                        <a:pt x="27474" y="4729"/>
                      </a:lnTo>
                      <a:lnTo>
                        <a:pt x="27411" y="4667"/>
                      </a:lnTo>
                      <a:lnTo>
                        <a:pt x="27369" y="4416"/>
                      </a:lnTo>
                      <a:lnTo>
                        <a:pt x="27306" y="4290"/>
                      </a:lnTo>
                      <a:lnTo>
                        <a:pt x="27222" y="4248"/>
                      </a:lnTo>
                      <a:lnTo>
                        <a:pt x="27202" y="4102"/>
                      </a:lnTo>
                      <a:lnTo>
                        <a:pt x="27118" y="3955"/>
                      </a:lnTo>
                      <a:lnTo>
                        <a:pt x="27076" y="3892"/>
                      </a:lnTo>
                      <a:lnTo>
                        <a:pt x="26867" y="3892"/>
                      </a:lnTo>
                      <a:lnTo>
                        <a:pt x="26846" y="3934"/>
                      </a:lnTo>
                      <a:lnTo>
                        <a:pt x="26678" y="3892"/>
                      </a:lnTo>
                      <a:lnTo>
                        <a:pt x="26532" y="3934"/>
                      </a:lnTo>
                      <a:lnTo>
                        <a:pt x="26448" y="3872"/>
                      </a:lnTo>
                      <a:lnTo>
                        <a:pt x="26386" y="3892"/>
                      </a:lnTo>
                      <a:lnTo>
                        <a:pt x="26344" y="3872"/>
                      </a:lnTo>
                      <a:lnTo>
                        <a:pt x="26323" y="3892"/>
                      </a:lnTo>
                      <a:lnTo>
                        <a:pt x="26239" y="3892"/>
                      </a:lnTo>
                      <a:lnTo>
                        <a:pt x="26239" y="3872"/>
                      </a:lnTo>
                      <a:lnTo>
                        <a:pt x="26281" y="3872"/>
                      </a:lnTo>
                      <a:lnTo>
                        <a:pt x="26281" y="3830"/>
                      </a:lnTo>
                      <a:lnTo>
                        <a:pt x="26176" y="3746"/>
                      </a:lnTo>
                      <a:lnTo>
                        <a:pt x="26114" y="3767"/>
                      </a:lnTo>
                      <a:lnTo>
                        <a:pt x="26030" y="3746"/>
                      </a:lnTo>
                      <a:lnTo>
                        <a:pt x="26051" y="3725"/>
                      </a:lnTo>
                      <a:lnTo>
                        <a:pt x="26114" y="3683"/>
                      </a:lnTo>
                      <a:lnTo>
                        <a:pt x="26051" y="3641"/>
                      </a:lnTo>
                      <a:lnTo>
                        <a:pt x="25967" y="3641"/>
                      </a:lnTo>
                      <a:lnTo>
                        <a:pt x="25904" y="3620"/>
                      </a:lnTo>
                      <a:lnTo>
                        <a:pt x="25904" y="3558"/>
                      </a:lnTo>
                      <a:lnTo>
                        <a:pt x="25821" y="3474"/>
                      </a:lnTo>
                      <a:lnTo>
                        <a:pt x="25737" y="3411"/>
                      </a:lnTo>
                      <a:lnTo>
                        <a:pt x="25716" y="3411"/>
                      </a:lnTo>
                      <a:lnTo>
                        <a:pt x="25653" y="3369"/>
                      </a:lnTo>
                      <a:lnTo>
                        <a:pt x="25611" y="3369"/>
                      </a:lnTo>
                      <a:lnTo>
                        <a:pt x="25549" y="3432"/>
                      </a:lnTo>
                      <a:lnTo>
                        <a:pt x="25549" y="3369"/>
                      </a:lnTo>
                      <a:lnTo>
                        <a:pt x="25528" y="3328"/>
                      </a:lnTo>
                      <a:lnTo>
                        <a:pt x="25444" y="3265"/>
                      </a:lnTo>
                      <a:lnTo>
                        <a:pt x="25381" y="3369"/>
                      </a:lnTo>
                      <a:lnTo>
                        <a:pt x="25318" y="3328"/>
                      </a:lnTo>
                      <a:lnTo>
                        <a:pt x="25318" y="3244"/>
                      </a:lnTo>
                      <a:lnTo>
                        <a:pt x="25381" y="3223"/>
                      </a:lnTo>
                      <a:lnTo>
                        <a:pt x="25339" y="3160"/>
                      </a:lnTo>
                      <a:lnTo>
                        <a:pt x="25277" y="3139"/>
                      </a:lnTo>
                      <a:lnTo>
                        <a:pt x="25193" y="3160"/>
                      </a:lnTo>
                      <a:lnTo>
                        <a:pt x="25193" y="3160"/>
                      </a:lnTo>
                      <a:lnTo>
                        <a:pt x="25214" y="3118"/>
                      </a:lnTo>
                      <a:lnTo>
                        <a:pt x="25214" y="3056"/>
                      </a:lnTo>
                      <a:lnTo>
                        <a:pt x="25109" y="3014"/>
                      </a:lnTo>
                      <a:lnTo>
                        <a:pt x="25025" y="2909"/>
                      </a:lnTo>
                      <a:lnTo>
                        <a:pt x="25067" y="2888"/>
                      </a:lnTo>
                      <a:lnTo>
                        <a:pt x="25025" y="2825"/>
                      </a:lnTo>
                      <a:lnTo>
                        <a:pt x="24963" y="2804"/>
                      </a:lnTo>
                      <a:lnTo>
                        <a:pt x="24900" y="2846"/>
                      </a:lnTo>
                      <a:lnTo>
                        <a:pt x="24691" y="3056"/>
                      </a:lnTo>
                      <a:lnTo>
                        <a:pt x="24461" y="3202"/>
                      </a:lnTo>
                      <a:lnTo>
                        <a:pt x="24670" y="3035"/>
                      </a:lnTo>
                      <a:lnTo>
                        <a:pt x="24795" y="2846"/>
                      </a:lnTo>
                      <a:lnTo>
                        <a:pt x="24921" y="2721"/>
                      </a:lnTo>
                      <a:lnTo>
                        <a:pt x="24963" y="2595"/>
                      </a:lnTo>
                      <a:lnTo>
                        <a:pt x="24879" y="2532"/>
                      </a:lnTo>
                      <a:lnTo>
                        <a:pt x="24712" y="2428"/>
                      </a:lnTo>
                      <a:lnTo>
                        <a:pt x="24586" y="2428"/>
                      </a:lnTo>
                      <a:lnTo>
                        <a:pt x="24440" y="2491"/>
                      </a:lnTo>
                      <a:lnTo>
                        <a:pt x="24356" y="2491"/>
                      </a:lnTo>
                      <a:lnTo>
                        <a:pt x="24293" y="2512"/>
                      </a:lnTo>
                      <a:lnTo>
                        <a:pt x="24147" y="2532"/>
                      </a:lnTo>
                      <a:lnTo>
                        <a:pt x="23979" y="2721"/>
                      </a:lnTo>
                      <a:lnTo>
                        <a:pt x="23854" y="2825"/>
                      </a:lnTo>
                      <a:lnTo>
                        <a:pt x="23854" y="2825"/>
                      </a:lnTo>
                      <a:lnTo>
                        <a:pt x="23958" y="2700"/>
                      </a:lnTo>
                      <a:lnTo>
                        <a:pt x="23937" y="2532"/>
                      </a:lnTo>
                      <a:lnTo>
                        <a:pt x="23958" y="2407"/>
                      </a:lnTo>
                      <a:lnTo>
                        <a:pt x="23958" y="2302"/>
                      </a:lnTo>
                      <a:lnTo>
                        <a:pt x="23770" y="2198"/>
                      </a:lnTo>
                      <a:lnTo>
                        <a:pt x="23770" y="2156"/>
                      </a:lnTo>
                      <a:lnTo>
                        <a:pt x="23875" y="2093"/>
                      </a:lnTo>
                      <a:lnTo>
                        <a:pt x="23979" y="2093"/>
                      </a:lnTo>
                      <a:lnTo>
                        <a:pt x="23979" y="2051"/>
                      </a:lnTo>
                      <a:lnTo>
                        <a:pt x="23707" y="1884"/>
                      </a:lnTo>
                      <a:lnTo>
                        <a:pt x="23665" y="1800"/>
                      </a:lnTo>
                      <a:lnTo>
                        <a:pt x="23728" y="1737"/>
                      </a:lnTo>
                      <a:lnTo>
                        <a:pt x="23875" y="1654"/>
                      </a:lnTo>
                      <a:lnTo>
                        <a:pt x="23958" y="1570"/>
                      </a:lnTo>
                      <a:lnTo>
                        <a:pt x="23917" y="1486"/>
                      </a:lnTo>
                      <a:lnTo>
                        <a:pt x="23854" y="1361"/>
                      </a:lnTo>
                      <a:lnTo>
                        <a:pt x="23812" y="1361"/>
                      </a:lnTo>
                      <a:lnTo>
                        <a:pt x="23749" y="1382"/>
                      </a:lnTo>
                      <a:lnTo>
                        <a:pt x="23707" y="1319"/>
                      </a:lnTo>
                      <a:lnTo>
                        <a:pt x="23624" y="1256"/>
                      </a:lnTo>
                      <a:lnTo>
                        <a:pt x="23519" y="1256"/>
                      </a:lnTo>
                      <a:lnTo>
                        <a:pt x="23393" y="1214"/>
                      </a:lnTo>
                      <a:lnTo>
                        <a:pt x="23331" y="1172"/>
                      </a:lnTo>
                      <a:lnTo>
                        <a:pt x="23247" y="1214"/>
                      </a:lnTo>
                      <a:lnTo>
                        <a:pt x="23121" y="1214"/>
                      </a:lnTo>
                      <a:lnTo>
                        <a:pt x="23080" y="1319"/>
                      </a:lnTo>
                      <a:lnTo>
                        <a:pt x="23080" y="1361"/>
                      </a:lnTo>
                      <a:lnTo>
                        <a:pt x="22996" y="1256"/>
                      </a:lnTo>
                      <a:lnTo>
                        <a:pt x="23038" y="1151"/>
                      </a:lnTo>
                      <a:lnTo>
                        <a:pt x="23101" y="1131"/>
                      </a:lnTo>
                      <a:lnTo>
                        <a:pt x="23101" y="1026"/>
                      </a:lnTo>
                      <a:lnTo>
                        <a:pt x="23142" y="942"/>
                      </a:lnTo>
                      <a:lnTo>
                        <a:pt x="23205" y="921"/>
                      </a:lnTo>
                      <a:lnTo>
                        <a:pt x="23205" y="817"/>
                      </a:lnTo>
                      <a:lnTo>
                        <a:pt x="23226" y="712"/>
                      </a:lnTo>
                      <a:lnTo>
                        <a:pt x="23205" y="649"/>
                      </a:lnTo>
                      <a:lnTo>
                        <a:pt x="23184" y="649"/>
                      </a:lnTo>
                      <a:lnTo>
                        <a:pt x="23038" y="796"/>
                      </a:lnTo>
                      <a:lnTo>
                        <a:pt x="23017" y="900"/>
                      </a:lnTo>
                      <a:lnTo>
                        <a:pt x="22996" y="900"/>
                      </a:lnTo>
                      <a:lnTo>
                        <a:pt x="22912" y="838"/>
                      </a:lnTo>
                      <a:lnTo>
                        <a:pt x="22808" y="900"/>
                      </a:lnTo>
                      <a:lnTo>
                        <a:pt x="22787" y="942"/>
                      </a:lnTo>
                      <a:lnTo>
                        <a:pt x="22808" y="1047"/>
                      </a:lnTo>
                      <a:lnTo>
                        <a:pt x="22724" y="1131"/>
                      </a:lnTo>
                      <a:lnTo>
                        <a:pt x="22682" y="1131"/>
                      </a:lnTo>
                      <a:lnTo>
                        <a:pt x="22661" y="1068"/>
                      </a:lnTo>
                      <a:lnTo>
                        <a:pt x="22598" y="1214"/>
                      </a:lnTo>
                      <a:lnTo>
                        <a:pt x="22598" y="1319"/>
                      </a:lnTo>
                      <a:lnTo>
                        <a:pt x="22556" y="1172"/>
                      </a:lnTo>
                      <a:lnTo>
                        <a:pt x="22556" y="1047"/>
                      </a:lnTo>
                      <a:lnTo>
                        <a:pt x="22598" y="942"/>
                      </a:lnTo>
                      <a:lnTo>
                        <a:pt x="22556" y="921"/>
                      </a:lnTo>
                      <a:lnTo>
                        <a:pt x="22473" y="1005"/>
                      </a:lnTo>
                      <a:lnTo>
                        <a:pt x="22452" y="1068"/>
                      </a:lnTo>
                      <a:lnTo>
                        <a:pt x="22368" y="1110"/>
                      </a:lnTo>
                      <a:lnTo>
                        <a:pt x="22410" y="921"/>
                      </a:lnTo>
                      <a:lnTo>
                        <a:pt x="22368" y="817"/>
                      </a:lnTo>
                      <a:lnTo>
                        <a:pt x="22264" y="817"/>
                      </a:lnTo>
                      <a:lnTo>
                        <a:pt x="22284" y="733"/>
                      </a:lnTo>
                      <a:lnTo>
                        <a:pt x="22410" y="628"/>
                      </a:lnTo>
                      <a:lnTo>
                        <a:pt x="22515" y="607"/>
                      </a:lnTo>
                      <a:lnTo>
                        <a:pt x="22661" y="712"/>
                      </a:lnTo>
                      <a:lnTo>
                        <a:pt x="22808" y="628"/>
                      </a:lnTo>
                      <a:lnTo>
                        <a:pt x="22912" y="607"/>
                      </a:lnTo>
                      <a:lnTo>
                        <a:pt x="23017" y="503"/>
                      </a:lnTo>
                      <a:lnTo>
                        <a:pt x="23017" y="440"/>
                      </a:lnTo>
                      <a:lnTo>
                        <a:pt x="23038" y="398"/>
                      </a:lnTo>
                      <a:lnTo>
                        <a:pt x="23017" y="335"/>
                      </a:lnTo>
                      <a:lnTo>
                        <a:pt x="22891" y="294"/>
                      </a:lnTo>
                      <a:lnTo>
                        <a:pt x="22828" y="294"/>
                      </a:lnTo>
                      <a:lnTo>
                        <a:pt x="22828" y="189"/>
                      </a:lnTo>
                      <a:lnTo>
                        <a:pt x="22787" y="126"/>
                      </a:lnTo>
                      <a:lnTo>
                        <a:pt x="22766" y="105"/>
                      </a:lnTo>
                      <a:lnTo>
                        <a:pt x="22787" y="84"/>
                      </a:lnTo>
                      <a:lnTo>
                        <a:pt x="22828" y="63"/>
                      </a:lnTo>
                      <a:lnTo>
                        <a:pt x="2287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 name="Google Shape;890;p27"/>
                <p:cNvSpPr/>
                <p:nvPr/>
              </p:nvSpPr>
              <p:spPr>
                <a:xfrm>
                  <a:off x="1979950" y="2384350"/>
                  <a:ext cx="816050" cy="481275"/>
                </a:xfrm>
                <a:custGeom>
                  <a:avLst/>
                  <a:gdLst/>
                  <a:ahLst/>
                  <a:cxnLst/>
                  <a:rect l="l" t="t" r="r" b="b"/>
                  <a:pathLst>
                    <a:path w="32642" h="19251" extrusionOk="0">
                      <a:moveTo>
                        <a:pt x="2846" y="1"/>
                      </a:moveTo>
                      <a:lnTo>
                        <a:pt x="2909" y="210"/>
                      </a:lnTo>
                      <a:lnTo>
                        <a:pt x="3035" y="273"/>
                      </a:lnTo>
                      <a:lnTo>
                        <a:pt x="2993" y="356"/>
                      </a:lnTo>
                      <a:lnTo>
                        <a:pt x="2909" y="440"/>
                      </a:lnTo>
                      <a:lnTo>
                        <a:pt x="2930" y="545"/>
                      </a:lnTo>
                      <a:lnTo>
                        <a:pt x="2993" y="586"/>
                      </a:lnTo>
                      <a:lnTo>
                        <a:pt x="2972" y="649"/>
                      </a:lnTo>
                      <a:lnTo>
                        <a:pt x="2909" y="733"/>
                      </a:lnTo>
                      <a:lnTo>
                        <a:pt x="2951" y="775"/>
                      </a:lnTo>
                      <a:lnTo>
                        <a:pt x="2951" y="858"/>
                      </a:lnTo>
                      <a:lnTo>
                        <a:pt x="2993" y="900"/>
                      </a:lnTo>
                      <a:lnTo>
                        <a:pt x="2909" y="1047"/>
                      </a:lnTo>
                      <a:lnTo>
                        <a:pt x="2825" y="1089"/>
                      </a:lnTo>
                      <a:lnTo>
                        <a:pt x="2763" y="1256"/>
                      </a:lnTo>
                      <a:lnTo>
                        <a:pt x="2721" y="1298"/>
                      </a:lnTo>
                      <a:lnTo>
                        <a:pt x="2721" y="1423"/>
                      </a:lnTo>
                      <a:lnTo>
                        <a:pt x="2637" y="1486"/>
                      </a:lnTo>
                      <a:lnTo>
                        <a:pt x="2616" y="1591"/>
                      </a:lnTo>
                      <a:lnTo>
                        <a:pt x="2470" y="1674"/>
                      </a:lnTo>
                      <a:lnTo>
                        <a:pt x="2386" y="1633"/>
                      </a:lnTo>
                      <a:lnTo>
                        <a:pt x="2344" y="1570"/>
                      </a:lnTo>
                      <a:lnTo>
                        <a:pt x="2428" y="1465"/>
                      </a:lnTo>
                      <a:lnTo>
                        <a:pt x="2449" y="1507"/>
                      </a:lnTo>
                      <a:lnTo>
                        <a:pt x="2532" y="1465"/>
                      </a:lnTo>
                      <a:lnTo>
                        <a:pt x="2553" y="1528"/>
                      </a:lnTo>
                      <a:lnTo>
                        <a:pt x="2595" y="1486"/>
                      </a:lnTo>
                      <a:lnTo>
                        <a:pt x="2595" y="1361"/>
                      </a:lnTo>
                      <a:lnTo>
                        <a:pt x="2658" y="1214"/>
                      </a:lnTo>
                      <a:lnTo>
                        <a:pt x="2742" y="1151"/>
                      </a:lnTo>
                      <a:lnTo>
                        <a:pt x="2742" y="1047"/>
                      </a:lnTo>
                      <a:lnTo>
                        <a:pt x="2700" y="1068"/>
                      </a:lnTo>
                      <a:lnTo>
                        <a:pt x="2553" y="1172"/>
                      </a:lnTo>
                      <a:lnTo>
                        <a:pt x="2512" y="1214"/>
                      </a:lnTo>
                      <a:lnTo>
                        <a:pt x="2428" y="1214"/>
                      </a:lnTo>
                      <a:lnTo>
                        <a:pt x="2428" y="1172"/>
                      </a:lnTo>
                      <a:lnTo>
                        <a:pt x="2532" y="1068"/>
                      </a:lnTo>
                      <a:lnTo>
                        <a:pt x="2658" y="1005"/>
                      </a:lnTo>
                      <a:lnTo>
                        <a:pt x="2700" y="963"/>
                      </a:lnTo>
                      <a:lnTo>
                        <a:pt x="2658" y="879"/>
                      </a:lnTo>
                      <a:lnTo>
                        <a:pt x="2616" y="879"/>
                      </a:lnTo>
                      <a:lnTo>
                        <a:pt x="2532" y="900"/>
                      </a:lnTo>
                      <a:lnTo>
                        <a:pt x="2470" y="796"/>
                      </a:lnTo>
                      <a:lnTo>
                        <a:pt x="2407" y="754"/>
                      </a:lnTo>
                      <a:lnTo>
                        <a:pt x="2135" y="754"/>
                      </a:lnTo>
                      <a:lnTo>
                        <a:pt x="2009" y="649"/>
                      </a:lnTo>
                      <a:lnTo>
                        <a:pt x="1716" y="419"/>
                      </a:lnTo>
                      <a:lnTo>
                        <a:pt x="1696" y="440"/>
                      </a:lnTo>
                      <a:lnTo>
                        <a:pt x="1675" y="545"/>
                      </a:lnTo>
                      <a:lnTo>
                        <a:pt x="1591" y="754"/>
                      </a:lnTo>
                      <a:lnTo>
                        <a:pt x="1591" y="858"/>
                      </a:lnTo>
                      <a:lnTo>
                        <a:pt x="1654" y="1068"/>
                      </a:lnTo>
                      <a:lnTo>
                        <a:pt x="1591" y="1382"/>
                      </a:lnTo>
                      <a:lnTo>
                        <a:pt x="1612" y="1507"/>
                      </a:lnTo>
                      <a:lnTo>
                        <a:pt x="1591" y="1674"/>
                      </a:lnTo>
                      <a:lnTo>
                        <a:pt x="1612" y="1737"/>
                      </a:lnTo>
                      <a:lnTo>
                        <a:pt x="1675" y="1737"/>
                      </a:lnTo>
                      <a:lnTo>
                        <a:pt x="1696" y="1800"/>
                      </a:lnTo>
                      <a:lnTo>
                        <a:pt x="1654" y="1884"/>
                      </a:lnTo>
                      <a:lnTo>
                        <a:pt x="1591" y="1884"/>
                      </a:lnTo>
                      <a:lnTo>
                        <a:pt x="1570" y="1946"/>
                      </a:lnTo>
                      <a:lnTo>
                        <a:pt x="1591" y="2009"/>
                      </a:lnTo>
                      <a:lnTo>
                        <a:pt x="1696" y="2030"/>
                      </a:lnTo>
                      <a:lnTo>
                        <a:pt x="1654" y="2135"/>
                      </a:lnTo>
                      <a:lnTo>
                        <a:pt x="1654" y="2239"/>
                      </a:lnTo>
                      <a:lnTo>
                        <a:pt x="1591" y="2323"/>
                      </a:lnTo>
                      <a:lnTo>
                        <a:pt x="1549" y="2302"/>
                      </a:lnTo>
                      <a:lnTo>
                        <a:pt x="1507" y="2344"/>
                      </a:lnTo>
                      <a:lnTo>
                        <a:pt x="1507" y="2428"/>
                      </a:lnTo>
                      <a:lnTo>
                        <a:pt x="1675" y="2449"/>
                      </a:lnTo>
                      <a:lnTo>
                        <a:pt x="1821" y="2470"/>
                      </a:lnTo>
                      <a:lnTo>
                        <a:pt x="1926" y="2553"/>
                      </a:lnTo>
                      <a:lnTo>
                        <a:pt x="2072" y="2553"/>
                      </a:lnTo>
                      <a:lnTo>
                        <a:pt x="2114" y="2637"/>
                      </a:lnTo>
                      <a:lnTo>
                        <a:pt x="2135" y="2783"/>
                      </a:lnTo>
                      <a:lnTo>
                        <a:pt x="2093" y="2658"/>
                      </a:lnTo>
                      <a:lnTo>
                        <a:pt x="1988" y="2574"/>
                      </a:lnTo>
                      <a:lnTo>
                        <a:pt x="1905" y="2616"/>
                      </a:lnTo>
                      <a:lnTo>
                        <a:pt x="1821" y="2553"/>
                      </a:lnTo>
                      <a:lnTo>
                        <a:pt x="1612" y="2532"/>
                      </a:lnTo>
                      <a:lnTo>
                        <a:pt x="1570" y="2470"/>
                      </a:lnTo>
                      <a:lnTo>
                        <a:pt x="1507" y="2511"/>
                      </a:lnTo>
                      <a:lnTo>
                        <a:pt x="1507" y="2616"/>
                      </a:lnTo>
                      <a:lnTo>
                        <a:pt x="1403" y="2763"/>
                      </a:lnTo>
                      <a:lnTo>
                        <a:pt x="1403" y="2846"/>
                      </a:lnTo>
                      <a:lnTo>
                        <a:pt x="1403" y="2930"/>
                      </a:lnTo>
                      <a:lnTo>
                        <a:pt x="1340" y="3076"/>
                      </a:lnTo>
                      <a:lnTo>
                        <a:pt x="1277" y="3202"/>
                      </a:lnTo>
                      <a:lnTo>
                        <a:pt x="1131" y="3558"/>
                      </a:lnTo>
                      <a:lnTo>
                        <a:pt x="1089" y="3809"/>
                      </a:lnTo>
                      <a:lnTo>
                        <a:pt x="942" y="4102"/>
                      </a:lnTo>
                      <a:lnTo>
                        <a:pt x="921" y="4415"/>
                      </a:lnTo>
                      <a:lnTo>
                        <a:pt x="838" y="4541"/>
                      </a:lnTo>
                      <a:lnTo>
                        <a:pt x="733" y="4667"/>
                      </a:lnTo>
                      <a:lnTo>
                        <a:pt x="649" y="4855"/>
                      </a:lnTo>
                      <a:lnTo>
                        <a:pt x="608" y="4939"/>
                      </a:lnTo>
                      <a:lnTo>
                        <a:pt x="566" y="5043"/>
                      </a:lnTo>
                      <a:lnTo>
                        <a:pt x="419" y="5231"/>
                      </a:lnTo>
                      <a:lnTo>
                        <a:pt x="356" y="5336"/>
                      </a:lnTo>
                      <a:lnTo>
                        <a:pt x="398" y="5566"/>
                      </a:lnTo>
                      <a:lnTo>
                        <a:pt x="336" y="5776"/>
                      </a:lnTo>
                      <a:lnTo>
                        <a:pt x="336" y="5922"/>
                      </a:lnTo>
                      <a:lnTo>
                        <a:pt x="419" y="6027"/>
                      </a:lnTo>
                      <a:lnTo>
                        <a:pt x="356" y="6110"/>
                      </a:lnTo>
                      <a:lnTo>
                        <a:pt x="336" y="6194"/>
                      </a:lnTo>
                      <a:lnTo>
                        <a:pt x="398" y="6340"/>
                      </a:lnTo>
                      <a:lnTo>
                        <a:pt x="356" y="6592"/>
                      </a:lnTo>
                      <a:lnTo>
                        <a:pt x="315" y="6717"/>
                      </a:lnTo>
                      <a:lnTo>
                        <a:pt x="231" y="6759"/>
                      </a:lnTo>
                      <a:lnTo>
                        <a:pt x="252" y="6843"/>
                      </a:lnTo>
                      <a:lnTo>
                        <a:pt x="294" y="6864"/>
                      </a:lnTo>
                      <a:lnTo>
                        <a:pt x="231" y="7031"/>
                      </a:lnTo>
                      <a:lnTo>
                        <a:pt x="84" y="7136"/>
                      </a:lnTo>
                      <a:lnTo>
                        <a:pt x="1" y="7261"/>
                      </a:lnTo>
                      <a:lnTo>
                        <a:pt x="1" y="7387"/>
                      </a:lnTo>
                      <a:lnTo>
                        <a:pt x="105" y="7554"/>
                      </a:lnTo>
                      <a:lnTo>
                        <a:pt x="210" y="7763"/>
                      </a:lnTo>
                      <a:lnTo>
                        <a:pt x="210" y="7993"/>
                      </a:lnTo>
                      <a:lnTo>
                        <a:pt x="189" y="8119"/>
                      </a:lnTo>
                      <a:lnTo>
                        <a:pt x="126" y="8203"/>
                      </a:lnTo>
                      <a:lnTo>
                        <a:pt x="126" y="8286"/>
                      </a:lnTo>
                      <a:lnTo>
                        <a:pt x="147" y="8370"/>
                      </a:lnTo>
                      <a:lnTo>
                        <a:pt x="189" y="8496"/>
                      </a:lnTo>
                      <a:lnTo>
                        <a:pt x="126" y="8579"/>
                      </a:lnTo>
                      <a:lnTo>
                        <a:pt x="105" y="8642"/>
                      </a:lnTo>
                      <a:lnTo>
                        <a:pt x="126" y="8726"/>
                      </a:lnTo>
                      <a:lnTo>
                        <a:pt x="356" y="9102"/>
                      </a:lnTo>
                      <a:lnTo>
                        <a:pt x="398" y="9207"/>
                      </a:lnTo>
                      <a:lnTo>
                        <a:pt x="356" y="9270"/>
                      </a:lnTo>
                      <a:lnTo>
                        <a:pt x="398" y="9353"/>
                      </a:lnTo>
                      <a:lnTo>
                        <a:pt x="524" y="9479"/>
                      </a:lnTo>
                      <a:lnTo>
                        <a:pt x="545" y="9542"/>
                      </a:lnTo>
                      <a:lnTo>
                        <a:pt x="628" y="9542"/>
                      </a:lnTo>
                      <a:lnTo>
                        <a:pt x="628" y="9437"/>
                      </a:lnTo>
                      <a:lnTo>
                        <a:pt x="628" y="9312"/>
                      </a:lnTo>
                      <a:lnTo>
                        <a:pt x="712" y="9333"/>
                      </a:lnTo>
                      <a:lnTo>
                        <a:pt x="733" y="9312"/>
                      </a:lnTo>
                      <a:lnTo>
                        <a:pt x="733" y="9353"/>
                      </a:lnTo>
                      <a:lnTo>
                        <a:pt x="838" y="9353"/>
                      </a:lnTo>
                      <a:lnTo>
                        <a:pt x="859" y="9416"/>
                      </a:lnTo>
                      <a:lnTo>
                        <a:pt x="984" y="9437"/>
                      </a:lnTo>
                      <a:lnTo>
                        <a:pt x="880" y="9437"/>
                      </a:lnTo>
                      <a:lnTo>
                        <a:pt x="817" y="9479"/>
                      </a:lnTo>
                      <a:lnTo>
                        <a:pt x="754" y="9437"/>
                      </a:lnTo>
                      <a:lnTo>
                        <a:pt x="712" y="9437"/>
                      </a:lnTo>
                      <a:lnTo>
                        <a:pt x="712" y="9521"/>
                      </a:lnTo>
                      <a:lnTo>
                        <a:pt x="754" y="9542"/>
                      </a:lnTo>
                      <a:lnTo>
                        <a:pt x="754" y="9688"/>
                      </a:lnTo>
                      <a:lnTo>
                        <a:pt x="817" y="9793"/>
                      </a:lnTo>
                      <a:lnTo>
                        <a:pt x="838" y="9835"/>
                      </a:lnTo>
                      <a:lnTo>
                        <a:pt x="733" y="9793"/>
                      </a:lnTo>
                      <a:lnTo>
                        <a:pt x="670" y="9688"/>
                      </a:lnTo>
                      <a:lnTo>
                        <a:pt x="649" y="9646"/>
                      </a:lnTo>
                      <a:lnTo>
                        <a:pt x="608" y="9688"/>
                      </a:lnTo>
                      <a:lnTo>
                        <a:pt x="608" y="9772"/>
                      </a:lnTo>
                      <a:lnTo>
                        <a:pt x="545" y="9835"/>
                      </a:lnTo>
                      <a:lnTo>
                        <a:pt x="566" y="9877"/>
                      </a:lnTo>
                      <a:lnTo>
                        <a:pt x="545" y="9981"/>
                      </a:lnTo>
                      <a:lnTo>
                        <a:pt x="545" y="10086"/>
                      </a:lnTo>
                      <a:lnTo>
                        <a:pt x="608" y="10107"/>
                      </a:lnTo>
                      <a:lnTo>
                        <a:pt x="628" y="10211"/>
                      </a:lnTo>
                      <a:lnTo>
                        <a:pt x="733" y="10274"/>
                      </a:lnTo>
                      <a:lnTo>
                        <a:pt x="775" y="10358"/>
                      </a:lnTo>
                      <a:lnTo>
                        <a:pt x="775" y="10421"/>
                      </a:lnTo>
                      <a:lnTo>
                        <a:pt x="712" y="10504"/>
                      </a:lnTo>
                      <a:lnTo>
                        <a:pt x="649" y="10504"/>
                      </a:lnTo>
                      <a:lnTo>
                        <a:pt x="649" y="10567"/>
                      </a:lnTo>
                      <a:lnTo>
                        <a:pt x="670" y="10672"/>
                      </a:lnTo>
                      <a:lnTo>
                        <a:pt x="670" y="10797"/>
                      </a:lnTo>
                      <a:lnTo>
                        <a:pt x="712" y="10839"/>
                      </a:lnTo>
                      <a:lnTo>
                        <a:pt x="775" y="10923"/>
                      </a:lnTo>
                      <a:lnTo>
                        <a:pt x="817" y="11111"/>
                      </a:lnTo>
                      <a:lnTo>
                        <a:pt x="942" y="11362"/>
                      </a:lnTo>
                      <a:lnTo>
                        <a:pt x="1026" y="11509"/>
                      </a:lnTo>
                      <a:lnTo>
                        <a:pt x="1068" y="11530"/>
                      </a:lnTo>
                      <a:lnTo>
                        <a:pt x="1047" y="11571"/>
                      </a:lnTo>
                      <a:lnTo>
                        <a:pt x="1047" y="11613"/>
                      </a:lnTo>
                      <a:lnTo>
                        <a:pt x="1152" y="11718"/>
                      </a:lnTo>
                      <a:lnTo>
                        <a:pt x="1172" y="11843"/>
                      </a:lnTo>
                      <a:lnTo>
                        <a:pt x="1152" y="11990"/>
                      </a:lnTo>
                      <a:lnTo>
                        <a:pt x="1131" y="12094"/>
                      </a:lnTo>
                      <a:lnTo>
                        <a:pt x="1089" y="12136"/>
                      </a:lnTo>
                      <a:lnTo>
                        <a:pt x="1131" y="12199"/>
                      </a:lnTo>
                      <a:lnTo>
                        <a:pt x="1172" y="12262"/>
                      </a:lnTo>
                      <a:lnTo>
                        <a:pt x="1382" y="12262"/>
                      </a:lnTo>
                      <a:lnTo>
                        <a:pt x="1486" y="12283"/>
                      </a:lnTo>
                      <a:lnTo>
                        <a:pt x="1591" y="12346"/>
                      </a:lnTo>
                      <a:lnTo>
                        <a:pt x="1675" y="12366"/>
                      </a:lnTo>
                      <a:lnTo>
                        <a:pt x="1821" y="12366"/>
                      </a:lnTo>
                      <a:lnTo>
                        <a:pt x="1884" y="12450"/>
                      </a:lnTo>
                      <a:lnTo>
                        <a:pt x="1884" y="12555"/>
                      </a:lnTo>
                      <a:lnTo>
                        <a:pt x="2030" y="12618"/>
                      </a:lnTo>
                      <a:lnTo>
                        <a:pt x="2135" y="12618"/>
                      </a:lnTo>
                      <a:lnTo>
                        <a:pt x="2281" y="12680"/>
                      </a:lnTo>
                      <a:lnTo>
                        <a:pt x="2302" y="12722"/>
                      </a:lnTo>
                      <a:lnTo>
                        <a:pt x="2302" y="12827"/>
                      </a:lnTo>
                      <a:lnTo>
                        <a:pt x="2344" y="12869"/>
                      </a:lnTo>
                      <a:lnTo>
                        <a:pt x="2407" y="12827"/>
                      </a:lnTo>
                      <a:lnTo>
                        <a:pt x="2470" y="12827"/>
                      </a:lnTo>
                      <a:lnTo>
                        <a:pt x="2616" y="12973"/>
                      </a:lnTo>
                      <a:lnTo>
                        <a:pt x="2805" y="13245"/>
                      </a:lnTo>
                      <a:lnTo>
                        <a:pt x="2825" y="13434"/>
                      </a:lnTo>
                      <a:lnTo>
                        <a:pt x="2805" y="13559"/>
                      </a:lnTo>
                      <a:lnTo>
                        <a:pt x="2805" y="13664"/>
                      </a:lnTo>
                      <a:lnTo>
                        <a:pt x="4185" y="13643"/>
                      </a:lnTo>
                      <a:lnTo>
                        <a:pt x="4206" y="13706"/>
                      </a:lnTo>
                      <a:lnTo>
                        <a:pt x="4206" y="13747"/>
                      </a:lnTo>
                      <a:lnTo>
                        <a:pt x="6131" y="14647"/>
                      </a:lnTo>
                      <a:lnTo>
                        <a:pt x="7784" y="14689"/>
                      </a:lnTo>
                      <a:lnTo>
                        <a:pt x="7826" y="14480"/>
                      </a:lnTo>
                      <a:lnTo>
                        <a:pt x="8747" y="14501"/>
                      </a:lnTo>
                      <a:lnTo>
                        <a:pt x="8872" y="14584"/>
                      </a:lnTo>
                      <a:lnTo>
                        <a:pt x="8935" y="14710"/>
                      </a:lnTo>
                      <a:lnTo>
                        <a:pt x="8998" y="14773"/>
                      </a:lnTo>
                      <a:lnTo>
                        <a:pt x="9019" y="14815"/>
                      </a:lnTo>
                      <a:lnTo>
                        <a:pt x="9082" y="14815"/>
                      </a:lnTo>
                      <a:lnTo>
                        <a:pt x="9123" y="14898"/>
                      </a:lnTo>
                      <a:lnTo>
                        <a:pt x="9103" y="14961"/>
                      </a:lnTo>
                      <a:lnTo>
                        <a:pt x="9207" y="14982"/>
                      </a:lnTo>
                      <a:lnTo>
                        <a:pt x="9270" y="15066"/>
                      </a:lnTo>
                      <a:lnTo>
                        <a:pt x="9270" y="15107"/>
                      </a:lnTo>
                      <a:lnTo>
                        <a:pt x="9228" y="15170"/>
                      </a:lnTo>
                      <a:lnTo>
                        <a:pt x="9312" y="15191"/>
                      </a:lnTo>
                      <a:lnTo>
                        <a:pt x="9395" y="15233"/>
                      </a:lnTo>
                      <a:lnTo>
                        <a:pt x="9437" y="15317"/>
                      </a:lnTo>
                      <a:lnTo>
                        <a:pt x="9458" y="15442"/>
                      </a:lnTo>
                      <a:lnTo>
                        <a:pt x="9500" y="15484"/>
                      </a:lnTo>
                      <a:lnTo>
                        <a:pt x="9521" y="15505"/>
                      </a:lnTo>
                      <a:lnTo>
                        <a:pt x="9542" y="15526"/>
                      </a:lnTo>
                      <a:lnTo>
                        <a:pt x="9626" y="15610"/>
                      </a:lnTo>
                      <a:lnTo>
                        <a:pt x="9626" y="15693"/>
                      </a:lnTo>
                      <a:lnTo>
                        <a:pt x="9605" y="15714"/>
                      </a:lnTo>
                      <a:lnTo>
                        <a:pt x="9521" y="15735"/>
                      </a:lnTo>
                      <a:lnTo>
                        <a:pt x="9521" y="15756"/>
                      </a:lnTo>
                      <a:lnTo>
                        <a:pt x="9626" y="15903"/>
                      </a:lnTo>
                      <a:lnTo>
                        <a:pt x="9709" y="15965"/>
                      </a:lnTo>
                      <a:lnTo>
                        <a:pt x="9730" y="16070"/>
                      </a:lnTo>
                      <a:lnTo>
                        <a:pt x="9730" y="16112"/>
                      </a:lnTo>
                      <a:lnTo>
                        <a:pt x="9751" y="16112"/>
                      </a:lnTo>
                      <a:lnTo>
                        <a:pt x="9793" y="16133"/>
                      </a:lnTo>
                      <a:lnTo>
                        <a:pt x="9835" y="16133"/>
                      </a:lnTo>
                      <a:lnTo>
                        <a:pt x="9877" y="16154"/>
                      </a:lnTo>
                      <a:lnTo>
                        <a:pt x="9919" y="16216"/>
                      </a:lnTo>
                      <a:lnTo>
                        <a:pt x="9919" y="16237"/>
                      </a:lnTo>
                      <a:lnTo>
                        <a:pt x="9960" y="16279"/>
                      </a:lnTo>
                      <a:lnTo>
                        <a:pt x="10023" y="16279"/>
                      </a:lnTo>
                      <a:lnTo>
                        <a:pt x="10149" y="16342"/>
                      </a:lnTo>
                      <a:lnTo>
                        <a:pt x="10170" y="16384"/>
                      </a:lnTo>
                      <a:lnTo>
                        <a:pt x="10253" y="16426"/>
                      </a:lnTo>
                      <a:lnTo>
                        <a:pt x="10379" y="16467"/>
                      </a:lnTo>
                      <a:lnTo>
                        <a:pt x="10400" y="16530"/>
                      </a:lnTo>
                      <a:lnTo>
                        <a:pt x="10463" y="16530"/>
                      </a:lnTo>
                      <a:lnTo>
                        <a:pt x="10504" y="16488"/>
                      </a:lnTo>
                      <a:lnTo>
                        <a:pt x="10504" y="16467"/>
                      </a:lnTo>
                      <a:lnTo>
                        <a:pt x="10609" y="16384"/>
                      </a:lnTo>
                      <a:lnTo>
                        <a:pt x="10672" y="16384"/>
                      </a:lnTo>
                      <a:lnTo>
                        <a:pt x="10672" y="16342"/>
                      </a:lnTo>
                      <a:lnTo>
                        <a:pt x="10672" y="16321"/>
                      </a:lnTo>
                      <a:lnTo>
                        <a:pt x="10714" y="16237"/>
                      </a:lnTo>
                      <a:lnTo>
                        <a:pt x="10797" y="16070"/>
                      </a:lnTo>
                      <a:lnTo>
                        <a:pt x="10839" y="16028"/>
                      </a:lnTo>
                      <a:lnTo>
                        <a:pt x="10923" y="16007"/>
                      </a:lnTo>
                      <a:lnTo>
                        <a:pt x="10965" y="16007"/>
                      </a:lnTo>
                      <a:lnTo>
                        <a:pt x="10986" y="16028"/>
                      </a:lnTo>
                      <a:lnTo>
                        <a:pt x="11027" y="16028"/>
                      </a:lnTo>
                      <a:lnTo>
                        <a:pt x="11069" y="15944"/>
                      </a:lnTo>
                      <a:lnTo>
                        <a:pt x="11174" y="15944"/>
                      </a:lnTo>
                      <a:lnTo>
                        <a:pt x="11279" y="15965"/>
                      </a:lnTo>
                      <a:lnTo>
                        <a:pt x="11383" y="15944"/>
                      </a:lnTo>
                      <a:lnTo>
                        <a:pt x="11404" y="15965"/>
                      </a:lnTo>
                      <a:lnTo>
                        <a:pt x="11425" y="16007"/>
                      </a:lnTo>
                      <a:lnTo>
                        <a:pt x="11509" y="16007"/>
                      </a:lnTo>
                      <a:lnTo>
                        <a:pt x="11592" y="16028"/>
                      </a:lnTo>
                      <a:lnTo>
                        <a:pt x="11634" y="16133"/>
                      </a:lnTo>
                      <a:lnTo>
                        <a:pt x="11739" y="16216"/>
                      </a:lnTo>
                      <a:lnTo>
                        <a:pt x="11844" y="16363"/>
                      </a:lnTo>
                      <a:lnTo>
                        <a:pt x="11864" y="16467"/>
                      </a:lnTo>
                      <a:lnTo>
                        <a:pt x="11927" y="16530"/>
                      </a:lnTo>
                      <a:lnTo>
                        <a:pt x="11927" y="16593"/>
                      </a:lnTo>
                      <a:lnTo>
                        <a:pt x="11927" y="16760"/>
                      </a:lnTo>
                      <a:lnTo>
                        <a:pt x="12011" y="16781"/>
                      </a:lnTo>
                      <a:lnTo>
                        <a:pt x="12032" y="16865"/>
                      </a:lnTo>
                      <a:lnTo>
                        <a:pt x="12116" y="17074"/>
                      </a:lnTo>
                      <a:lnTo>
                        <a:pt x="12157" y="17095"/>
                      </a:lnTo>
                      <a:lnTo>
                        <a:pt x="12178" y="17179"/>
                      </a:lnTo>
                      <a:lnTo>
                        <a:pt x="12262" y="17221"/>
                      </a:lnTo>
                      <a:lnTo>
                        <a:pt x="12283" y="17325"/>
                      </a:lnTo>
                      <a:lnTo>
                        <a:pt x="12346" y="17430"/>
                      </a:lnTo>
                      <a:lnTo>
                        <a:pt x="12450" y="17514"/>
                      </a:lnTo>
                      <a:lnTo>
                        <a:pt x="12429" y="17618"/>
                      </a:lnTo>
                      <a:lnTo>
                        <a:pt x="12429" y="17723"/>
                      </a:lnTo>
                      <a:lnTo>
                        <a:pt x="12429" y="17786"/>
                      </a:lnTo>
                      <a:lnTo>
                        <a:pt x="12429" y="17807"/>
                      </a:lnTo>
                      <a:lnTo>
                        <a:pt x="12555" y="18141"/>
                      </a:lnTo>
                      <a:lnTo>
                        <a:pt x="12534" y="18309"/>
                      </a:lnTo>
                      <a:lnTo>
                        <a:pt x="12576" y="18351"/>
                      </a:lnTo>
                      <a:lnTo>
                        <a:pt x="12597" y="18351"/>
                      </a:lnTo>
                      <a:lnTo>
                        <a:pt x="12660" y="18372"/>
                      </a:lnTo>
                      <a:lnTo>
                        <a:pt x="12743" y="18372"/>
                      </a:lnTo>
                      <a:lnTo>
                        <a:pt x="12806" y="18413"/>
                      </a:lnTo>
                      <a:lnTo>
                        <a:pt x="12911" y="18518"/>
                      </a:lnTo>
                      <a:lnTo>
                        <a:pt x="13099" y="18560"/>
                      </a:lnTo>
                      <a:lnTo>
                        <a:pt x="13204" y="18644"/>
                      </a:lnTo>
                      <a:lnTo>
                        <a:pt x="13308" y="18644"/>
                      </a:lnTo>
                      <a:lnTo>
                        <a:pt x="13329" y="18727"/>
                      </a:lnTo>
                      <a:lnTo>
                        <a:pt x="13392" y="18748"/>
                      </a:lnTo>
                      <a:lnTo>
                        <a:pt x="13476" y="18581"/>
                      </a:lnTo>
                      <a:lnTo>
                        <a:pt x="13496" y="18455"/>
                      </a:lnTo>
                      <a:lnTo>
                        <a:pt x="13476" y="18372"/>
                      </a:lnTo>
                      <a:lnTo>
                        <a:pt x="13476" y="18120"/>
                      </a:lnTo>
                      <a:lnTo>
                        <a:pt x="13413" y="18037"/>
                      </a:lnTo>
                      <a:lnTo>
                        <a:pt x="13496" y="17911"/>
                      </a:lnTo>
                      <a:lnTo>
                        <a:pt x="13538" y="17723"/>
                      </a:lnTo>
                      <a:lnTo>
                        <a:pt x="13622" y="17618"/>
                      </a:lnTo>
                      <a:lnTo>
                        <a:pt x="13580" y="17409"/>
                      </a:lnTo>
                      <a:lnTo>
                        <a:pt x="13685" y="17367"/>
                      </a:lnTo>
                      <a:lnTo>
                        <a:pt x="13789" y="17284"/>
                      </a:lnTo>
                      <a:lnTo>
                        <a:pt x="13727" y="17200"/>
                      </a:lnTo>
                      <a:lnTo>
                        <a:pt x="13831" y="17074"/>
                      </a:lnTo>
                      <a:lnTo>
                        <a:pt x="13894" y="17095"/>
                      </a:lnTo>
                      <a:lnTo>
                        <a:pt x="13999" y="17053"/>
                      </a:lnTo>
                      <a:lnTo>
                        <a:pt x="13957" y="16907"/>
                      </a:lnTo>
                      <a:lnTo>
                        <a:pt x="13957" y="16907"/>
                      </a:lnTo>
                      <a:lnTo>
                        <a:pt x="14040" y="16970"/>
                      </a:lnTo>
                      <a:lnTo>
                        <a:pt x="14145" y="16907"/>
                      </a:lnTo>
                      <a:lnTo>
                        <a:pt x="14103" y="16865"/>
                      </a:lnTo>
                      <a:lnTo>
                        <a:pt x="14208" y="16781"/>
                      </a:lnTo>
                      <a:lnTo>
                        <a:pt x="14250" y="16802"/>
                      </a:lnTo>
                      <a:lnTo>
                        <a:pt x="14312" y="16781"/>
                      </a:lnTo>
                      <a:lnTo>
                        <a:pt x="14375" y="16865"/>
                      </a:lnTo>
                      <a:lnTo>
                        <a:pt x="14271" y="16949"/>
                      </a:lnTo>
                      <a:lnTo>
                        <a:pt x="14354" y="16949"/>
                      </a:lnTo>
                      <a:lnTo>
                        <a:pt x="14459" y="16844"/>
                      </a:lnTo>
                      <a:lnTo>
                        <a:pt x="14543" y="16844"/>
                      </a:lnTo>
                      <a:lnTo>
                        <a:pt x="14794" y="16739"/>
                      </a:lnTo>
                      <a:lnTo>
                        <a:pt x="14982" y="16551"/>
                      </a:lnTo>
                      <a:lnTo>
                        <a:pt x="15066" y="16551"/>
                      </a:lnTo>
                      <a:lnTo>
                        <a:pt x="15108" y="16488"/>
                      </a:lnTo>
                      <a:lnTo>
                        <a:pt x="15087" y="16384"/>
                      </a:lnTo>
                      <a:lnTo>
                        <a:pt x="15108" y="16258"/>
                      </a:lnTo>
                      <a:lnTo>
                        <a:pt x="15045" y="16112"/>
                      </a:lnTo>
                      <a:lnTo>
                        <a:pt x="15087" y="16175"/>
                      </a:lnTo>
                      <a:lnTo>
                        <a:pt x="15170" y="16175"/>
                      </a:lnTo>
                      <a:lnTo>
                        <a:pt x="15275" y="16070"/>
                      </a:lnTo>
                      <a:lnTo>
                        <a:pt x="15275" y="16028"/>
                      </a:lnTo>
                      <a:lnTo>
                        <a:pt x="15317" y="16133"/>
                      </a:lnTo>
                      <a:lnTo>
                        <a:pt x="15254" y="16237"/>
                      </a:lnTo>
                      <a:lnTo>
                        <a:pt x="15275" y="16321"/>
                      </a:lnTo>
                      <a:lnTo>
                        <a:pt x="15275" y="16426"/>
                      </a:lnTo>
                      <a:lnTo>
                        <a:pt x="15401" y="16384"/>
                      </a:lnTo>
                      <a:lnTo>
                        <a:pt x="15484" y="16258"/>
                      </a:lnTo>
                      <a:lnTo>
                        <a:pt x="15568" y="16258"/>
                      </a:lnTo>
                      <a:lnTo>
                        <a:pt x="15631" y="16216"/>
                      </a:lnTo>
                      <a:lnTo>
                        <a:pt x="15840" y="16154"/>
                      </a:lnTo>
                      <a:lnTo>
                        <a:pt x="16007" y="16154"/>
                      </a:lnTo>
                      <a:lnTo>
                        <a:pt x="16258" y="16237"/>
                      </a:lnTo>
                      <a:lnTo>
                        <a:pt x="16321" y="16279"/>
                      </a:lnTo>
                      <a:lnTo>
                        <a:pt x="16635" y="16321"/>
                      </a:lnTo>
                      <a:lnTo>
                        <a:pt x="16740" y="16279"/>
                      </a:lnTo>
                      <a:lnTo>
                        <a:pt x="16740" y="16237"/>
                      </a:lnTo>
                      <a:lnTo>
                        <a:pt x="16740" y="16154"/>
                      </a:lnTo>
                      <a:lnTo>
                        <a:pt x="16844" y="16133"/>
                      </a:lnTo>
                      <a:lnTo>
                        <a:pt x="16928" y="16154"/>
                      </a:lnTo>
                      <a:lnTo>
                        <a:pt x="16865" y="16216"/>
                      </a:lnTo>
                      <a:lnTo>
                        <a:pt x="16928" y="16237"/>
                      </a:lnTo>
                      <a:lnTo>
                        <a:pt x="16991" y="16216"/>
                      </a:lnTo>
                      <a:lnTo>
                        <a:pt x="17053" y="16258"/>
                      </a:lnTo>
                      <a:lnTo>
                        <a:pt x="17053" y="16342"/>
                      </a:lnTo>
                      <a:lnTo>
                        <a:pt x="17074" y="16384"/>
                      </a:lnTo>
                      <a:lnTo>
                        <a:pt x="17200" y="16363"/>
                      </a:lnTo>
                      <a:lnTo>
                        <a:pt x="17242" y="16426"/>
                      </a:lnTo>
                      <a:lnTo>
                        <a:pt x="17158" y="16488"/>
                      </a:lnTo>
                      <a:lnTo>
                        <a:pt x="17095" y="16551"/>
                      </a:lnTo>
                      <a:lnTo>
                        <a:pt x="17179" y="16572"/>
                      </a:lnTo>
                      <a:lnTo>
                        <a:pt x="17263" y="16551"/>
                      </a:lnTo>
                      <a:lnTo>
                        <a:pt x="17346" y="16593"/>
                      </a:lnTo>
                      <a:lnTo>
                        <a:pt x="17493" y="16656"/>
                      </a:lnTo>
                      <a:lnTo>
                        <a:pt x="17556" y="16572"/>
                      </a:lnTo>
                      <a:lnTo>
                        <a:pt x="17618" y="16530"/>
                      </a:lnTo>
                      <a:lnTo>
                        <a:pt x="17723" y="16593"/>
                      </a:lnTo>
                      <a:lnTo>
                        <a:pt x="17786" y="16656"/>
                      </a:lnTo>
                      <a:lnTo>
                        <a:pt x="17870" y="16635"/>
                      </a:lnTo>
                      <a:lnTo>
                        <a:pt x="17870" y="16467"/>
                      </a:lnTo>
                      <a:lnTo>
                        <a:pt x="17807" y="16363"/>
                      </a:lnTo>
                      <a:lnTo>
                        <a:pt x="17911" y="16363"/>
                      </a:lnTo>
                      <a:lnTo>
                        <a:pt x="18016" y="16488"/>
                      </a:lnTo>
                      <a:lnTo>
                        <a:pt x="18100" y="16530"/>
                      </a:lnTo>
                      <a:lnTo>
                        <a:pt x="18142" y="16593"/>
                      </a:lnTo>
                      <a:lnTo>
                        <a:pt x="18204" y="16593"/>
                      </a:lnTo>
                      <a:lnTo>
                        <a:pt x="18288" y="16635"/>
                      </a:lnTo>
                      <a:lnTo>
                        <a:pt x="18288" y="16760"/>
                      </a:lnTo>
                      <a:lnTo>
                        <a:pt x="18309" y="16677"/>
                      </a:lnTo>
                      <a:lnTo>
                        <a:pt x="18414" y="16656"/>
                      </a:lnTo>
                      <a:lnTo>
                        <a:pt x="18414" y="16635"/>
                      </a:lnTo>
                      <a:lnTo>
                        <a:pt x="18288" y="16530"/>
                      </a:lnTo>
                      <a:lnTo>
                        <a:pt x="18100" y="16447"/>
                      </a:lnTo>
                      <a:lnTo>
                        <a:pt x="18037" y="16363"/>
                      </a:lnTo>
                      <a:lnTo>
                        <a:pt x="18037" y="16258"/>
                      </a:lnTo>
                      <a:lnTo>
                        <a:pt x="18225" y="16175"/>
                      </a:lnTo>
                      <a:lnTo>
                        <a:pt x="18288" y="16154"/>
                      </a:lnTo>
                      <a:lnTo>
                        <a:pt x="18183" y="16112"/>
                      </a:lnTo>
                      <a:lnTo>
                        <a:pt x="18121" y="16049"/>
                      </a:lnTo>
                      <a:lnTo>
                        <a:pt x="18100" y="16049"/>
                      </a:lnTo>
                      <a:lnTo>
                        <a:pt x="18016" y="16112"/>
                      </a:lnTo>
                      <a:lnTo>
                        <a:pt x="17932" y="16154"/>
                      </a:lnTo>
                      <a:lnTo>
                        <a:pt x="17932" y="16070"/>
                      </a:lnTo>
                      <a:lnTo>
                        <a:pt x="18037" y="15944"/>
                      </a:lnTo>
                      <a:lnTo>
                        <a:pt x="18246" y="15861"/>
                      </a:lnTo>
                      <a:lnTo>
                        <a:pt x="18330" y="15798"/>
                      </a:lnTo>
                      <a:lnTo>
                        <a:pt x="18665" y="15735"/>
                      </a:lnTo>
                      <a:lnTo>
                        <a:pt x="18811" y="15756"/>
                      </a:lnTo>
                      <a:lnTo>
                        <a:pt x="18874" y="15735"/>
                      </a:lnTo>
                      <a:lnTo>
                        <a:pt x="18958" y="15735"/>
                      </a:lnTo>
                      <a:lnTo>
                        <a:pt x="19020" y="15651"/>
                      </a:lnTo>
                      <a:lnTo>
                        <a:pt x="19062" y="15547"/>
                      </a:lnTo>
                      <a:lnTo>
                        <a:pt x="19146" y="15547"/>
                      </a:lnTo>
                      <a:lnTo>
                        <a:pt x="19125" y="15631"/>
                      </a:lnTo>
                      <a:lnTo>
                        <a:pt x="19125" y="15714"/>
                      </a:lnTo>
                      <a:lnTo>
                        <a:pt x="19250" y="15819"/>
                      </a:lnTo>
                      <a:lnTo>
                        <a:pt x="19334" y="15756"/>
                      </a:lnTo>
                      <a:lnTo>
                        <a:pt x="19481" y="15756"/>
                      </a:lnTo>
                      <a:lnTo>
                        <a:pt x="19585" y="15735"/>
                      </a:lnTo>
                      <a:lnTo>
                        <a:pt x="19648" y="15798"/>
                      </a:lnTo>
                      <a:lnTo>
                        <a:pt x="19815" y="15756"/>
                      </a:lnTo>
                      <a:lnTo>
                        <a:pt x="19878" y="15798"/>
                      </a:lnTo>
                      <a:lnTo>
                        <a:pt x="20004" y="15714"/>
                      </a:lnTo>
                      <a:lnTo>
                        <a:pt x="20108" y="15714"/>
                      </a:lnTo>
                      <a:lnTo>
                        <a:pt x="20129" y="15735"/>
                      </a:lnTo>
                      <a:lnTo>
                        <a:pt x="20087" y="15756"/>
                      </a:lnTo>
                      <a:lnTo>
                        <a:pt x="19962" y="15756"/>
                      </a:lnTo>
                      <a:lnTo>
                        <a:pt x="19920" y="15798"/>
                      </a:lnTo>
                      <a:lnTo>
                        <a:pt x="20087" y="15819"/>
                      </a:lnTo>
                      <a:lnTo>
                        <a:pt x="20213" y="15819"/>
                      </a:lnTo>
                      <a:lnTo>
                        <a:pt x="20318" y="15903"/>
                      </a:lnTo>
                      <a:lnTo>
                        <a:pt x="20401" y="15944"/>
                      </a:lnTo>
                      <a:lnTo>
                        <a:pt x="20338" y="15861"/>
                      </a:lnTo>
                      <a:lnTo>
                        <a:pt x="20338" y="15819"/>
                      </a:lnTo>
                      <a:lnTo>
                        <a:pt x="20401" y="15819"/>
                      </a:lnTo>
                      <a:lnTo>
                        <a:pt x="20422" y="15861"/>
                      </a:lnTo>
                      <a:lnTo>
                        <a:pt x="20527" y="15944"/>
                      </a:lnTo>
                      <a:lnTo>
                        <a:pt x="20506" y="16007"/>
                      </a:lnTo>
                      <a:lnTo>
                        <a:pt x="20443" y="15944"/>
                      </a:lnTo>
                      <a:lnTo>
                        <a:pt x="20422" y="15965"/>
                      </a:lnTo>
                      <a:lnTo>
                        <a:pt x="20548" y="16049"/>
                      </a:lnTo>
                      <a:lnTo>
                        <a:pt x="20610" y="16133"/>
                      </a:lnTo>
                      <a:lnTo>
                        <a:pt x="20652" y="16175"/>
                      </a:lnTo>
                      <a:lnTo>
                        <a:pt x="20631" y="16216"/>
                      </a:lnTo>
                      <a:lnTo>
                        <a:pt x="20610" y="16154"/>
                      </a:lnTo>
                      <a:lnTo>
                        <a:pt x="20590" y="16216"/>
                      </a:lnTo>
                      <a:lnTo>
                        <a:pt x="20610" y="16258"/>
                      </a:lnTo>
                      <a:lnTo>
                        <a:pt x="20799" y="16237"/>
                      </a:lnTo>
                      <a:lnTo>
                        <a:pt x="20903" y="16216"/>
                      </a:lnTo>
                      <a:lnTo>
                        <a:pt x="21029" y="16070"/>
                      </a:lnTo>
                      <a:lnTo>
                        <a:pt x="21113" y="16070"/>
                      </a:lnTo>
                      <a:lnTo>
                        <a:pt x="21113" y="16049"/>
                      </a:lnTo>
                      <a:lnTo>
                        <a:pt x="21175" y="15965"/>
                      </a:lnTo>
                      <a:lnTo>
                        <a:pt x="21280" y="15965"/>
                      </a:lnTo>
                      <a:lnTo>
                        <a:pt x="21364" y="16007"/>
                      </a:lnTo>
                      <a:lnTo>
                        <a:pt x="21489" y="16049"/>
                      </a:lnTo>
                      <a:lnTo>
                        <a:pt x="21552" y="16258"/>
                      </a:lnTo>
                      <a:lnTo>
                        <a:pt x="21636" y="16321"/>
                      </a:lnTo>
                      <a:lnTo>
                        <a:pt x="21657" y="16321"/>
                      </a:lnTo>
                      <a:lnTo>
                        <a:pt x="21678" y="16447"/>
                      </a:lnTo>
                      <a:lnTo>
                        <a:pt x="21761" y="16488"/>
                      </a:lnTo>
                      <a:lnTo>
                        <a:pt x="21803" y="16488"/>
                      </a:lnTo>
                      <a:lnTo>
                        <a:pt x="21803" y="16551"/>
                      </a:lnTo>
                      <a:lnTo>
                        <a:pt x="21866" y="16635"/>
                      </a:lnTo>
                      <a:lnTo>
                        <a:pt x="21950" y="16656"/>
                      </a:lnTo>
                      <a:lnTo>
                        <a:pt x="22012" y="16781"/>
                      </a:lnTo>
                      <a:lnTo>
                        <a:pt x="21991" y="16907"/>
                      </a:lnTo>
                      <a:lnTo>
                        <a:pt x="21908" y="17179"/>
                      </a:lnTo>
                      <a:lnTo>
                        <a:pt x="21803" y="17409"/>
                      </a:lnTo>
                      <a:lnTo>
                        <a:pt x="21803" y="17493"/>
                      </a:lnTo>
                      <a:lnTo>
                        <a:pt x="21887" y="17597"/>
                      </a:lnTo>
                      <a:lnTo>
                        <a:pt x="21908" y="17576"/>
                      </a:lnTo>
                      <a:lnTo>
                        <a:pt x="21971" y="17493"/>
                      </a:lnTo>
                      <a:lnTo>
                        <a:pt x="21971" y="17430"/>
                      </a:lnTo>
                      <a:lnTo>
                        <a:pt x="21991" y="17388"/>
                      </a:lnTo>
                      <a:lnTo>
                        <a:pt x="22075" y="17430"/>
                      </a:lnTo>
                      <a:lnTo>
                        <a:pt x="22096" y="17535"/>
                      </a:lnTo>
                      <a:lnTo>
                        <a:pt x="21950" y="17744"/>
                      </a:lnTo>
                      <a:lnTo>
                        <a:pt x="21971" y="17807"/>
                      </a:lnTo>
                      <a:lnTo>
                        <a:pt x="21991" y="17911"/>
                      </a:lnTo>
                      <a:lnTo>
                        <a:pt x="22054" y="18016"/>
                      </a:lnTo>
                      <a:lnTo>
                        <a:pt x="22075" y="18058"/>
                      </a:lnTo>
                      <a:lnTo>
                        <a:pt x="22117" y="18037"/>
                      </a:lnTo>
                      <a:lnTo>
                        <a:pt x="22159" y="18141"/>
                      </a:lnTo>
                      <a:lnTo>
                        <a:pt x="22201" y="18100"/>
                      </a:lnTo>
                      <a:lnTo>
                        <a:pt x="22201" y="18058"/>
                      </a:lnTo>
                      <a:lnTo>
                        <a:pt x="22222" y="18100"/>
                      </a:lnTo>
                      <a:lnTo>
                        <a:pt x="22368" y="18058"/>
                      </a:lnTo>
                      <a:lnTo>
                        <a:pt x="22368" y="18058"/>
                      </a:lnTo>
                      <a:lnTo>
                        <a:pt x="22263" y="18141"/>
                      </a:lnTo>
                      <a:lnTo>
                        <a:pt x="22222" y="18246"/>
                      </a:lnTo>
                      <a:lnTo>
                        <a:pt x="22201" y="18309"/>
                      </a:lnTo>
                      <a:lnTo>
                        <a:pt x="22201" y="18351"/>
                      </a:lnTo>
                      <a:lnTo>
                        <a:pt x="22368" y="18455"/>
                      </a:lnTo>
                      <a:lnTo>
                        <a:pt x="22368" y="18581"/>
                      </a:lnTo>
                      <a:lnTo>
                        <a:pt x="22368" y="18748"/>
                      </a:lnTo>
                      <a:lnTo>
                        <a:pt x="22410" y="18769"/>
                      </a:lnTo>
                      <a:lnTo>
                        <a:pt x="22494" y="18769"/>
                      </a:lnTo>
                      <a:lnTo>
                        <a:pt x="22535" y="18853"/>
                      </a:lnTo>
                      <a:lnTo>
                        <a:pt x="22515" y="18957"/>
                      </a:lnTo>
                      <a:lnTo>
                        <a:pt x="22682" y="19062"/>
                      </a:lnTo>
                      <a:lnTo>
                        <a:pt x="22598" y="19083"/>
                      </a:lnTo>
                      <a:lnTo>
                        <a:pt x="22724" y="19146"/>
                      </a:lnTo>
                      <a:lnTo>
                        <a:pt x="22787" y="19188"/>
                      </a:lnTo>
                      <a:lnTo>
                        <a:pt x="22891" y="19250"/>
                      </a:lnTo>
                      <a:lnTo>
                        <a:pt x="22996" y="19188"/>
                      </a:lnTo>
                      <a:lnTo>
                        <a:pt x="23100" y="19167"/>
                      </a:lnTo>
                      <a:lnTo>
                        <a:pt x="23100" y="18999"/>
                      </a:lnTo>
                      <a:lnTo>
                        <a:pt x="23163" y="18895"/>
                      </a:lnTo>
                      <a:lnTo>
                        <a:pt x="23226" y="18769"/>
                      </a:lnTo>
                      <a:lnTo>
                        <a:pt x="23331" y="18560"/>
                      </a:lnTo>
                      <a:lnTo>
                        <a:pt x="23310" y="18455"/>
                      </a:lnTo>
                      <a:lnTo>
                        <a:pt x="23351" y="18413"/>
                      </a:lnTo>
                      <a:lnTo>
                        <a:pt x="23351" y="18225"/>
                      </a:lnTo>
                      <a:lnTo>
                        <a:pt x="23331" y="18162"/>
                      </a:lnTo>
                      <a:lnTo>
                        <a:pt x="23414" y="18120"/>
                      </a:lnTo>
                      <a:lnTo>
                        <a:pt x="23351" y="17932"/>
                      </a:lnTo>
                      <a:lnTo>
                        <a:pt x="23247" y="17848"/>
                      </a:lnTo>
                      <a:lnTo>
                        <a:pt x="23205" y="17493"/>
                      </a:lnTo>
                      <a:lnTo>
                        <a:pt x="23142" y="17430"/>
                      </a:lnTo>
                      <a:lnTo>
                        <a:pt x="23163" y="17263"/>
                      </a:lnTo>
                      <a:lnTo>
                        <a:pt x="23205" y="17116"/>
                      </a:lnTo>
                      <a:lnTo>
                        <a:pt x="23163" y="17011"/>
                      </a:lnTo>
                      <a:lnTo>
                        <a:pt x="23100" y="16907"/>
                      </a:lnTo>
                      <a:lnTo>
                        <a:pt x="23038" y="16656"/>
                      </a:lnTo>
                      <a:lnTo>
                        <a:pt x="22996" y="16551"/>
                      </a:lnTo>
                      <a:lnTo>
                        <a:pt x="22954" y="16279"/>
                      </a:lnTo>
                      <a:lnTo>
                        <a:pt x="22912" y="16133"/>
                      </a:lnTo>
                      <a:lnTo>
                        <a:pt x="22933" y="15903"/>
                      </a:lnTo>
                      <a:lnTo>
                        <a:pt x="22912" y="15714"/>
                      </a:lnTo>
                      <a:lnTo>
                        <a:pt x="22933" y="15379"/>
                      </a:lnTo>
                      <a:lnTo>
                        <a:pt x="22933" y="15170"/>
                      </a:lnTo>
                      <a:lnTo>
                        <a:pt x="23038" y="15003"/>
                      </a:lnTo>
                      <a:lnTo>
                        <a:pt x="23121" y="14856"/>
                      </a:lnTo>
                      <a:lnTo>
                        <a:pt x="23226" y="14815"/>
                      </a:lnTo>
                      <a:lnTo>
                        <a:pt x="23268" y="14752"/>
                      </a:lnTo>
                      <a:lnTo>
                        <a:pt x="23331" y="14752"/>
                      </a:lnTo>
                      <a:lnTo>
                        <a:pt x="23414" y="14605"/>
                      </a:lnTo>
                      <a:lnTo>
                        <a:pt x="23414" y="14543"/>
                      </a:lnTo>
                      <a:lnTo>
                        <a:pt x="23372" y="14501"/>
                      </a:lnTo>
                      <a:lnTo>
                        <a:pt x="23414" y="14480"/>
                      </a:lnTo>
                      <a:lnTo>
                        <a:pt x="23540" y="14480"/>
                      </a:lnTo>
                      <a:lnTo>
                        <a:pt x="23561" y="14396"/>
                      </a:lnTo>
                      <a:lnTo>
                        <a:pt x="23665" y="14396"/>
                      </a:lnTo>
                      <a:lnTo>
                        <a:pt x="23686" y="14354"/>
                      </a:lnTo>
                      <a:lnTo>
                        <a:pt x="23875" y="14333"/>
                      </a:lnTo>
                      <a:lnTo>
                        <a:pt x="23937" y="14250"/>
                      </a:lnTo>
                      <a:lnTo>
                        <a:pt x="24063" y="14250"/>
                      </a:lnTo>
                      <a:lnTo>
                        <a:pt x="24084" y="14187"/>
                      </a:lnTo>
                      <a:lnTo>
                        <a:pt x="24168" y="14187"/>
                      </a:lnTo>
                      <a:lnTo>
                        <a:pt x="24209" y="14229"/>
                      </a:lnTo>
                      <a:lnTo>
                        <a:pt x="24314" y="14082"/>
                      </a:lnTo>
                      <a:lnTo>
                        <a:pt x="24314" y="14040"/>
                      </a:lnTo>
                      <a:lnTo>
                        <a:pt x="24377" y="14040"/>
                      </a:lnTo>
                      <a:lnTo>
                        <a:pt x="24481" y="13957"/>
                      </a:lnTo>
                      <a:lnTo>
                        <a:pt x="24481" y="13873"/>
                      </a:lnTo>
                      <a:lnTo>
                        <a:pt x="24691" y="13601"/>
                      </a:lnTo>
                      <a:lnTo>
                        <a:pt x="24795" y="13496"/>
                      </a:lnTo>
                      <a:lnTo>
                        <a:pt x="24984" y="13496"/>
                      </a:lnTo>
                      <a:lnTo>
                        <a:pt x="25025" y="13517"/>
                      </a:lnTo>
                      <a:lnTo>
                        <a:pt x="25088" y="13517"/>
                      </a:lnTo>
                      <a:lnTo>
                        <a:pt x="25193" y="13329"/>
                      </a:lnTo>
                      <a:lnTo>
                        <a:pt x="25465" y="13099"/>
                      </a:lnTo>
                      <a:lnTo>
                        <a:pt x="25737" y="12931"/>
                      </a:lnTo>
                      <a:lnTo>
                        <a:pt x="25862" y="12910"/>
                      </a:lnTo>
                      <a:lnTo>
                        <a:pt x="25925" y="12890"/>
                      </a:lnTo>
                      <a:lnTo>
                        <a:pt x="25988" y="12890"/>
                      </a:lnTo>
                      <a:lnTo>
                        <a:pt x="25988" y="12910"/>
                      </a:lnTo>
                      <a:lnTo>
                        <a:pt x="26092" y="12910"/>
                      </a:lnTo>
                      <a:lnTo>
                        <a:pt x="26197" y="12785"/>
                      </a:lnTo>
                      <a:lnTo>
                        <a:pt x="26155" y="12785"/>
                      </a:lnTo>
                      <a:lnTo>
                        <a:pt x="26134" y="12722"/>
                      </a:lnTo>
                      <a:lnTo>
                        <a:pt x="26030" y="12827"/>
                      </a:lnTo>
                      <a:lnTo>
                        <a:pt x="25883" y="12806"/>
                      </a:lnTo>
                      <a:lnTo>
                        <a:pt x="25820" y="12722"/>
                      </a:lnTo>
                      <a:lnTo>
                        <a:pt x="25925" y="12785"/>
                      </a:lnTo>
                      <a:lnTo>
                        <a:pt x="26051" y="12701"/>
                      </a:lnTo>
                      <a:lnTo>
                        <a:pt x="26030" y="12680"/>
                      </a:lnTo>
                      <a:lnTo>
                        <a:pt x="26092" y="12618"/>
                      </a:lnTo>
                      <a:lnTo>
                        <a:pt x="26051" y="12555"/>
                      </a:lnTo>
                      <a:lnTo>
                        <a:pt x="25925" y="12513"/>
                      </a:lnTo>
                      <a:lnTo>
                        <a:pt x="25862" y="12471"/>
                      </a:lnTo>
                      <a:lnTo>
                        <a:pt x="25946" y="12471"/>
                      </a:lnTo>
                      <a:lnTo>
                        <a:pt x="26030" y="12492"/>
                      </a:lnTo>
                      <a:lnTo>
                        <a:pt x="26092" y="12471"/>
                      </a:lnTo>
                      <a:lnTo>
                        <a:pt x="26092" y="12387"/>
                      </a:lnTo>
                      <a:lnTo>
                        <a:pt x="26155" y="12513"/>
                      </a:lnTo>
                      <a:lnTo>
                        <a:pt x="26239" y="12492"/>
                      </a:lnTo>
                      <a:lnTo>
                        <a:pt x="26302" y="12555"/>
                      </a:lnTo>
                      <a:lnTo>
                        <a:pt x="26364" y="12513"/>
                      </a:lnTo>
                      <a:lnTo>
                        <a:pt x="26385" y="12408"/>
                      </a:lnTo>
                      <a:lnTo>
                        <a:pt x="26511" y="12304"/>
                      </a:lnTo>
                      <a:lnTo>
                        <a:pt x="26553" y="12304"/>
                      </a:lnTo>
                      <a:lnTo>
                        <a:pt x="26574" y="12199"/>
                      </a:lnTo>
                      <a:lnTo>
                        <a:pt x="26553" y="12094"/>
                      </a:lnTo>
                      <a:lnTo>
                        <a:pt x="26511" y="12094"/>
                      </a:lnTo>
                      <a:lnTo>
                        <a:pt x="26448" y="12241"/>
                      </a:lnTo>
                      <a:lnTo>
                        <a:pt x="26448" y="12283"/>
                      </a:lnTo>
                      <a:lnTo>
                        <a:pt x="26385" y="12262"/>
                      </a:lnTo>
                      <a:lnTo>
                        <a:pt x="26364" y="12094"/>
                      </a:lnTo>
                      <a:lnTo>
                        <a:pt x="26344" y="12074"/>
                      </a:lnTo>
                      <a:lnTo>
                        <a:pt x="26092" y="12094"/>
                      </a:lnTo>
                      <a:lnTo>
                        <a:pt x="25967" y="12157"/>
                      </a:lnTo>
                      <a:lnTo>
                        <a:pt x="25988" y="12074"/>
                      </a:lnTo>
                      <a:lnTo>
                        <a:pt x="25988" y="11927"/>
                      </a:lnTo>
                      <a:lnTo>
                        <a:pt x="26051" y="11885"/>
                      </a:lnTo>
                      <a:lnTo>
                        <a:pt x="26092" y="11990"/>
                      </a:lnTo>
                      <a:lnTo>
                        <a:pt x="26176" y="12032"/>
                      </a:lnTo>
                      <a:lnTo>
                        <a:pt x="26239" y="11969"/>
                      </a:lnTo>
                      <a:lnTo>
                        <a:pt x="26385" y="11948"/>
                      </a:lnTo>
                      <a:lnTo>
                        <a:pt x="26406" y="11885"/>
                      </a:lnTo>
                      <a:lnTo>
                        <a:pt x="26490" y="11885"/>
                      </a:lnTo>
                      <a:lnTo>
                        <a:pt x="26511" y="11843"/>
                      </a:lnTo>
                      <a:lnTo>
                        <a:pt x="26490" y="11718"/>
                      </a:lnTo>
                      <a:lnTo>
                        <a:pt x="26448" y="11655"/>
                      </a:lnTo>
                      <a:lnTo>
                        <a:pt x="26469" y="11613"/>
                      </a:lnTo>
                      <a:lnTo>
                        <a:pt x="26511" y="11634"/>
                      </a:lnTo>
                      <a:lnTo>
                        <a:pt x="26574" y="11530"/>
                      </a:lnTo>
                      <a:lnTo>
                        <a:pt x="26511" y="11425"/>
                      </a:lnTo>
                      <a:lnTo>
                        <a:pt x="26469" y="11362"/>
                      </a:lnTo>
                      <a:lnTo>
                        <a:pt x="26385" y="11404"/>
                      </a:lnTo>
                      <a:lnTo>
                        <a:pt x="26302" y="11362"/>
                      </a:lnTo>
                      <a:lnTo>
                        <a:pt x="26260" y="11237"/>
                      </a:lnTo>
                      <a:lnTo>
                        <a:pt x="26176" y="11237"/>
                      </a:lnTo>
                      <a:lnTo>
                        <a:pt x="26092" y="11195"/>
                      </a:lnTo>
                      <a:lnTo>
                        <a:pt x="26030" y="11111"/>
                      </a:lnTo>
                      <a:lnTo>
                        <a:pt x="26030" y="11111"/>
                      </a:lnTo>
                      <a:lnTo>
                        <a:pt x="26092" y="11153"/>
                      </a:lnTo>
                      <a:lnTo>
                        <a:pt x="26260" y="11153"/>
                      </a:lnTo>
                      <a:lnTo>
                        <a:pt x="26302" y="11257"/>
                      </a:lnTo>
                      <a:lnTo>
                        <a:pt x="26385" y="11299"/>
                      </a:lnTo>
                      <a:lnTo>
                        <a:pt x="26406" y="11216"/>
                      </a:lnTo>
                      <a:lnTo>
                        <a:pt x="26281" y="11090"/>
                      </a:lnTo>
                      <a:lnTo>
                        <a:pt x="26385" y="11111"/>
                      </a:lnTo>
                      <a:lnTo>
                        <a:pt x="26406" y="11048"/>
                      </a:lnTo>
                      <a:lnTo>
                        <a:pt x="26448" y="11027"/>
                      </a:lnTo>
                      <a:lnTo>
                        <a:pt x="26406" y="10944"/>
                      </a:lnTo>
                      <a:lnTo>
                        <a:pt x="26281" y="10881"/>
                      </a:lnTo>
                      <a:lnTo>
                        <a:pt x="26239" y="10713"/>
                      </a:lnTo>
                      <a:lnTo>
                        <a:pt x="26281" y="10734"/>
                      </a:lnTo>
                      <a:lnTo>
                        <a:pt x="26344" y="10839"/>
                      </a:lnTo>
                      <a:lnTo>
                        <a:pt x="26406" y="10839"/>
                      </a:lnTo>
                      <a:lnTo>
                        <a:pt x="26448" y="10734"/>
                      </a:lnTo>
                      <a:lnTo>
                        <a:pt x="26448" y="10630"/>
                      </a:lnTo>
                      <a:lnTo>
                        <a:pt x="26344" y="10588"/>
                      </a:lnTo>
                      <a:lnTo>
                        <a:pt x="26197" y="10421"/>
                      </a:lnTo>
                      <a:lnTo>
                        <a:pt x="26092" y="10379"/>
                      </a:lnTo>
                      <a:lnTo>
                        <a:pt x="26030" y="10274"/>
                      </a:lnTo>
                      <a:lnTo>
                        <a:pt x="25946" y="10253"/>
                      </a:lnTo>
                      <a:lnTo>
                        <a:pt x="25946" y="10149"/>
                      </a:lnTo>
                      <a:lnTo>
                        <a:pt x="26030" y="10044"/>
                      </a:lnTo>
                      <a:lnTo>
                        <a:pt x="25967" y="10149"/>
                      </a:lnTo>
                      <a:lnTo>
                        <a:pt x="25988" y="10190"/>
                      </a:lnTo>
                      <a:lnTo>
                        <a:pt x="26051" y="10211"/>
                      </a:lnTo>
                      <a:lnTo>
                        <a:pt x="26134" y="10316"/>
                      </a:lnTo>
                      <a:lnTo>
                        <a:pt x="26239" y="10358"/>
                      </a:lnTo>
                      <a:lnTo>
                        <a:pt x="26364" y="10504"/>
                      </a:lnTo>
                      <a:lnTo>
                        <a:pt x="26385" y="10504"/>
                      </a:lnTo>
                      <a:lnTo>
                        <a:pt x="26406" y="10274"/>
                      </a:lnTo>
                      <a:lnTo>
                        <a:pt x="26406" y="10169"/>
                      </a:lnTo>
                      <a:lnTo>
                        <a:pt x="26406" y="10086"/>
                      </a:lnTo>
                      <a:lnTo>
                        <a:pt x="26385" y="10044"/>
                      </a:lnTo>
                      <a:lnTo>
                        <a:pt x="26406" y="9856"/>
                      </a:lnTo>
                      <a:lnTo>
                        <a:pt x="26448" y="9793"/>
                      </a:lnTo>
                      <a:lnTo>
                        <a:pt x="26409" y="9728"/>
                      </a:lnTo>
                      <a:lnTo>
                        <a:pt x="26409" y="9728"/>
                      </a:lnTo>
                      <a:lnTo>
                        <a:pt x="26490" y="9667"/>
                      </a:lnTo>
                      <a:lnTo>
                        <a:pt x="26616" y="9563"/>
                      </a:lnTo>
                      <a:lnTo>
                        <a:pt x="26657" y="9458"/>
                      </a:lnTo>
                      <a:lnTo>
                        <a:pt x="26657" y="9437"/>
                      </a:lnTo>
                      <a:lnTo>
                        <a:pt x="26678" y="9458"/>
                      </a:lnTo>
                      <a:lnTo>
                        <a:pt x="26657" y="9584"/>
                      </a:lnTo>
                      <a:lnTo>
                        <a:pt x="26678" y="9625"/>
                      </a:lnTo>
                      <a:lnTo>
                        <a:pt x="26574" y="9667"/>
                      </a:lnTo>
                      <a:lnTo>
                        <a:pt x="26511" y="9793"/>
                      </a:lnTo>
                      <a:lnTo>
                        <a:pt x="26595" y="9960"/>
                      </a:lnTo>
                      <a:lnTo>
                        <a:pt x="26574" y="10107"/>
                      </a:lnTo>
                      <a:lnTo>
                        <a:pt x="26490" y="10253"/>
                      </a:lnTo>
                      <a:lnTo>
                        <a:pt x="26490" y="10358"/>
                      </a:lnTo>
                      <a:lnTo>
                        <a:pt x="26595" y="10462"/>
                      </a:lnTo>
                      <a:lnTo>
                        <a:pt x="26616" y="10400"/>
                      </a:lnTo>
                      <a:lnTo>
                        <a:pt x="26657" y="10462"/>
                      </a:lnTo>
                      <a:lnTo>
                        <a:pt x="26699" y="10462"/>
                      </a:lnTo>
                      <a:lnTo>
                        <a:pt x="26699" y="10483"/>
                      </a:lnTo>
                      <a:lnTo>
                        <a:pt x="26678" y="10525"/>
                      </a:lnTo>
                      <a:lnTo>
                        <a:pt x="26699" y="10609"/>
                      </a:lnTo>
                      <a:lnTo>
                        <a:pt x="26825" y="10609"/>
                      </a:lnTo>
                      <a:lnTo>
                        <a:pt x="26762" y="10672"/>
                      </a:lnTo>
                      <a:lnTo>
                        <a:pt x="26762" y="10693"/>
                      </a:lnTo>
                      <a:lnTo>
                        <a:pt x="26699" y="10797"/>
                      </a:lnTo>
                      <a:lnTo>
                        <a:pt x="26699" y="10881"/>
                      </a:lnTo>
                      <a:lnTo>
                        <a:pt x="26657" y="10985"/>
                      </a:lnTo>
                      <a:lnTo>
                        <a:pt x="26616" y="11111"/>
                      </a:lnTo>
                      <a:lnTo>
                        <a:pt x="26616" y="11216"/>
                      </a:lnTo>
                      <a:lnTo>
                        <a:pt x="26657" y="11153"/>
                      </a:lnTo>
                      <a:lnTo>
                        <a:pt x="26678" y="11111"/>
                      </a:lnTo>
                      <a:lnTo>
                        <a:pt x="26783" y="10902"/>
                      </a:lnTo>
                      <a:lnTo>
                        <a:pt x="26804" y="10944"/>
                      </a:lnTo>
                      <a:lnTo>
                        <a:pt x="26804" y="11006"/>
                      </a:lnTo>
                      <a:lnTo>
                        <a:pt x="26825" y="10944"/>
                      </a:lnTo>
                      <a:lnTo>
                        <a:pt x="26825" y="10881"/>
                      </a:lnTo>
                      <a:lnTo>
                        <a:pt x="26909" y="10776"/>
                      </a:lnTo>
                      <a:lnTo>
                        <a:pt x="26992" y="10525"/>
                      </a:lnTo>
                      <a:lnTo>
                        <a:pt x="27118" y="10462"/>
                      </a:lnTo>
                      <a:lnTo>
                        <a:pt x="27222" y="10253"/>
                      </a:lnTo>
                      <a:lnTo>
                        <a:pt x="27222" y="10086"/>
                      </a:lnTo>
                      <a:lnTo>
                        <a:pt x="27139" y="9897"/>
                      </a:lnTo>
                      <a:lnTo>
                        <a:pt x="27097" y="9856"/>
                      </a:lnTo>
                      <a:lnTo>
                        <a:pt x="27076" y="9688"/>
                      </a:lnTo>
                      <a:lnTo>
                        <a:pt x="27013" y="9625"/>
                      </a:lnTo>
                      <a:lnTo>
                        <a:pt x="27013" y="9521"/>
                      </a:lnTo>
                      <a:lnTo>
                        <a:pt x="27076" y="9416"/>
                      </a:lnTo>
                      <a:lnTo>
                        <a:pt x="27181" y="9312"/>
                      </a:lnTo>
                      <a:lnTo>
                        <a:pt x="27306" y="9249"/>
                      </a:lnTo>
                      <a:lnTo>
                        <a:pt x="27118" y="9458"/>
                      </a:lnTo>
                      <a:lnTo>
                        <a:pt x="27076" y="9542"/>
                      </a:lnTo>
                      <a:lnTo>
                        <a:pt x="27118" y="9625"/>
                      </a:lnTo>
                      <a:lnTo>
                        <a:pt x="27243" y="9751"/>
                      </a:lnTo>
                      <a:lnTo>
                        <a:pt x="27327" y="9730"/>
                      </a:lnTo>
                      <a:lnTo>
                        <a:pt x="27390" y="9772"/>
                      </a:lnTo>
                      <a:lnTo>
                        <a:pt x="27327" y="9939"/>
                      </a:lnTo>
                      <a:lnTo>
                        <a:pt x="27327" y="9939"/>
                      </a:lnTo>
                      <a:lnTo>
                        <a:pt x="27411" y="9877"/>
                      </a:lnTo>
                      <a:lnTo>
                        <a:pt x="27432" y="9897"/>
                      </a:lnTo>
                      <a:lnTo>
                        <a:pt x="27515" y="9793"/>
                      </a:lnTo>
                      <a:lnTo>
                        <a:pt x="27515" y="9730"/>
                      </a:lnTo>
                      <a:lnTo>
                        <a:pt x="27557" y="9730"/>
                      </a:lnTo>
                      <a:lnTo>
                        <a:pt x="27620" y="9646"/>
                      </a:lnTo>
                      <a:lnTo>
                        <a:pt x="27704" y="9625"/>
                      </a:lnTo>
                      <a:lnTo>
                        <a:pt x="27745" y="9458"/>
                      </a:lnTo>
                      <a:lnTo>
                        <a:pt x="27808" y="9374"/>
                      </a:lnTo>
                      <a:lnTo>
                        <a:pt x="27850" y="9374"/>
                      </a:lnTo>
                      <a:lnTo>
                        <a:pt x="27913" y="9270"/>
                      </a:lnTo>
                      <a:lnTo>
                        <a:pt x="27934" y="9207"/>
                      </a:lnTo>
                      <a:lnTo>
                        <a:pt x="27934" y="9144"/>
                      </a:lnTo>
                      <a:lnTo>
                        <a:pt x="27976" y="9040"/>
                      </a:lnTo>
                      <a:lnTo>
                        <a:pt x="27976" y="8998"/>
                      </a:lnTo>
                      <a:lnTo>
                        <a:pt x="28038" y="8914"/>
                      </a:lnTo>
                      <a:lnTo>
                        <a:pt x="28017" y="8830"/>
                      </a:lnTo>
                      <a:lnTo>
                        <a:pt x="27955" y="8789"/>
                      </a:lnTo>
                      <a:lnTo>
                        <a:pt x="27913" y="8705"/>
                      </a:lnTo>
                      <a:lnTo>
                        <a:pt x="28059" y="8621"/>
                      </a:lnTo>
                      <a:lnTo>
                        <a:pt x="28059" y="8537"/>
                      </a:lnTo>
                      <a:lnTo>
                        <a:pt x="28164" y="8475"/>
                      </a:lnTo>
                      <a:lnTo>
                        <a:pt x="28248" y="8433"/>
                      </a:lnTo>
                      <a:lnTo>
                        <a:pt x="28436" y="8328"/>
                      </a:lnTo>
                      <a:lnTo>
                        <a:pt x="28561" y="8328"/>
                      </a:lnTo>
                      <a:lnTo>
                        <a:pt x="28750" y="8203"/>
                      </a:lnTo>
                      <a:lnTo>
                        <a:pt x="28813" y="8203"/>
                      </a:lnTo>
                      <a:lnTo>
                        <a:pt x="28854" y="8224"/>
                      </a:lnTo>
                      <a:lnTo>
                        <a:pt x="29085" y="8203"/>
                      </a:lnTo>
                      <a:lnTo>
                        <a:pt x="29189" y="8265"/>
                      </a:lnTo>
                      <a:lnTo>
                        <a:pt x="29336" y="8203"/>
                      </a:lnTo>
                      <a:lnTo>
                        <a:pt x="29587" y="8203"/>
                      </a:lnTo>
                      <a:lnTo>
                        <a:pt x="29629" y="8182"/>
                      </a:lnTo>
                      <a:lnTo>
                        <a:pt x="29608" y="8119"/>
                      </a:lnTo>
                      <a:lnTo>
                        <a:pt x="29608" y="7972"/>
                      </a:lnTo>
                      <a:lnTo>
                        <a:pt x="29608" y="7847"/>
                      </a:lnTo>
                      <a:lnTo>
                        <a:pt x="29733" y="7952"/>
                      </a:lnTo>
                      <a:lnTo>
                        <a:pt x="29733" y="8077"/>
                      </a:lnTo>
                      <a:lnTo>
                        <a:pt x="29712" y="8161"/>
                      </a:lnTo>
                      <a:lnTo>
                        <a:pt x="29796" y="8161"/>
                      </a:lnTo>
                      <a:lnTo>
                        <a:pt x="29901" y="8056"/>
                      </a:lnTo>
                      <a:lnTo>
                        <a:pt x="30005" y="7868"/>
                      </a:lnTo>
                      <a:lnTo>
                        <a:pt x="30047" y="7972"/>
                      </a:lnTo>
                      <a:lnTo>
                        <a:pt x="30047" y="8056"/>
                      </a:lnTo>
                      <a:lnTo>
                        <a:pt x="30131" y="8077"/>
                      </a:lnTo>
                      <a:lnTo>
                        <a:pt x="30382" y="7952"/>
                      </a:lnTo>
                      <a:lnTo>
                        <a:pt x="30466" y="7805"/>
                      </a:lnTo>
                      <a:lnTo>
                        <a:pt x="30424" y="7596"/>
                      </a:lnTo>
                      <a:lnTo>
                        <a:pt x="30361" y="7638"/>
                      </a:lnTo>
                      <a:lnTo>
                        <a:pt x="30361" y="7742"/>
                      </a:lnTo>
                      <a:lnTo>
                        <a:pt x="30319" y="7868"/>
                      </a:lnTo>
                      <a:lnTo>
                        <a:pt x="30152" y="7868"/>
                      </a:lnTo>
                      <a:lnTo>
                        <a:pt x="30131" y="7763"/>
                      </a:lnTo>
                      <a:lnTo>
                        <a:pt x="30068" y="7575"/>
                      </a:lnTo>
                      <a:lnTo>
                        <a:pt x="29922" y="7491"/>
                      </a:lnTo>
                      <a:lnTo>
                        <a:pt x="29922" y="7449"/>
                      </a:lnTo>
                      <a:lnTo>
                        <a:pt x="30131" y="7261"/>
                      </a:lnTo>
                      <a:lnTo>
                        <a:pt x="30131" y="7177"/>
                      </a:lnTo>
                      <a:lnTo>
                        <a:pt x="30047" y="7177"/>
                      </a:lnTo>
                      <a:lnTo>
                        <a:pt x="30047" y="7115"/>
                      </a:lnTo>
                      <a:lnTo>
                        <a:pt x="30131" y="7052"/>
                      </a:lnTo>
                      <a:lnTo>
                        <a:pt x="30152" y="6968"/>
                      </a:lnTo>
                      <a:lnTo>
                        <a:pt x="30214" y="6905"/>
                      </a:lnTo>
                      <a:lnTo>
                        <a:pt x="30277" y="6696"/>
                      </a:lnTo>
                      <a:lnTo>
                        <a:pt x="30486" y="6529"/>
                      </a:lnTo>
                      <a:lnTo>
                        <a:pt x="30570" y="6382"/>
                      </a:lnTo>
                      <a:lnTo>
                        <a:pt x="30633" y="6382"/>
                      </a:lnTo>
                      <a:lnTo>
                        <a:pt x="30696" y="6278"/>
                      </a:lnTo>
                      <a:lnTo>
                        <a:pt x="30696" y="6340"/>
                      </a:lnTo>
                      <a:lnTo>
                        <a:pt x="30779" y="6382"/>
                      </a:lnTo>
                      <a:lnTo>
                        <a:pt x="30842" y="6299"/>
                      </a:lnTo>
                      <a:lnTo>
                        <a:pt x="30905" y="6173"/>
                      </a:lnTo>
                      <a:lnTo>
                        <a:pt x="30905" y="6299"/>
                      </a:lnTo>
                      <a:lnTo>
                        <a:pt x="30989" y="6299"/>
                      </a:lnTo>
                      <a:lnTo>
                        <a:pt x="31051" y="6173"/>
                      </a:lnTo>
                      <a:lnTo>
                        <a:pt x="31093" y="6215"/>
                      </a:lnTo>
                      <a:lnTo>
                        <a:pt x="31156" y="6173"/>
                      </a:lnTo>
                      <a:lnTo>
                        <a:pt x="31261" y="6006"/>
                      </a:lnTo>
                      <a:lnTo>
                        <a:pt x="31407" y="5796"/>
                      </a:lnTo>
                      <a:lnTo>
                        <a:pt x="31386" y="5922"/>
                      </a:lnTo>
                      <a:lnTo>
                        <a:pt x="31407" y="6006"/>
                      </a:lnTo>
                      <a:lnTo>
                        <a:pt x="31512" y="6006"/>
                      </a:lnTo>
                      <a:lnTo>
                        <a:pt x="31616" y="5880"/>
                      </a:lnTo>
                      <a:lnTo>
                        <a:pt x="31742" y="5880"/>
                      </a:lnTo>
                      <a:lnTo>
                        <a:pt x="31784" y="6006"/>
                      </a:lnTo>
                      <a:lnTo>
                        <a:pt x="31846" y="6006"/>
                      </a:lnTo>
                      <a:lnTo>
                        <a:pt x="31951" y="5880"/>
                      </a:lnTo>
                      <a:lnTo>
                        <a:pt x="32035" y="5922"/>
                      </a:lnTo>
                      <a:lnTo>
                        <a:pt x="32098" y="5901"/>
                      </a:lnTo>
                      <a:lnTo>
                        <a:pt x="32202" y="5817"/>
                      </a:lnTo>
                      <a:lnTo>
                        <a:pt x="32307" y="5817"/>
                      </a:lnTo>
                      <a:lnTo>
                        <a:pt x="32432" y="5755"/>
                      </a:lnTo>
                      <a:lnTo>
                        <a:pt x="32474" y="5817"/>
                      </a:lnTo>
                      <a:lnTo>
                        <a:pt x="32558" y="5796"/>
                      </a:lnTo>
                      <a:lnTo>
                        <a:pt x="32642" y="5713"/>
                      </a:lnTo>
                      <a:lnTo>
                        <a:pt x="32537" y="5650"/>
                      </a:lnTo>
                      <a:lnTo>
                        <a:pt x="32474" y="5713"/>
                      </a:lnTo>
                      <a:lnTo>
                        <a:pt x="32411" y="5650"/>
                      </a:lnTo>
                      <a:lnTo>
                        <a:pt x="32453" y="5504"/>
                      </a:lnTo>
                      <a:lnTo>
                        <a:pt x="32223" y="5378"/>
                      </a:lnTo>
                      <a:lnTo>
                        <a:pt x="32202" y="5357"/>
                      </a:lnTo>
                      <a:lnTo>
                        <a:pt x="32223" y="5294"/>
                      </a:lnTo>
                      <a:lnTo>
                        <a:pt x="32223" y="5252"/>
                      </a:lnTo>
                      <a:lnTo>
                        <a:pt x="32223" y="5169"/>
                      </a:lnTo>
                      <a:lnTo>
                        <a:pt x="32244" y="5085"/>
                      </a:lnTo>
                      <a:lnTo>
                        <a:pt x="32202" y="5022"/>
                      </a:lnTo>
                      <a:lnTo>
                        <a:pt x="32139" y="4959"/>
                      </a:lnTo>
                      <a:lnTo>
                        <a:pt x="32098" y="4939"/>
                      </a:lnTo>
                      <a:lnTo>
                        <a:pt x="32118" y="4855"/>
                      </a:lnTo>
                      <a:lnTo>
                        <a:pt x="32244" y="4123"/>
                      </a:lnTo>
                      <a:lnTo>
                        <a:pt x="32244" y="3934"/>
                      </a:lnTo>
                      <a:lnTo>
                        <a:pt x="32014" y="3725"/>
                      </a:lnTo>
                      <a:lnTo>
                        <a:pt x="31951" y="3788"/>
                      </a:lnTo>
                      <a:lnTo>
                        <a:pt x="31805" y="3725"/>
                      </a:lnTo>
                      <a:lnTo>
                        <a:pt x="31700" y="3767"/>
                      </a:lnTo>
                      <a:lnTo>
                        <a:pt x="31616" y="3683"/>
                      </a:lnTo>
                      <a:lnTo>
                        <a:pt x="31533" y="3662"/>
                      </a:lnTo>
                      <a:lnTo>
                        <a:pt x="31512" y="3662"/>
                      </a:lnTo>
                      <a:lnTo>
                        <a:pt x="31407" y="3767"/>
                      </a:lnTo>
                      <a:lnTo>
                        <a:pt x="31365" y="3830"/>
                      </a:lnTo>
                      <a:lnTo>
                        <a:pt x="31156" y="4081"/>
                      </a:lnTo>
                      <a:lnTo>
                        <a:pt x="31072" y="4206"/>
                      </a:lnTo>
                      <a:lnTo>
                        <a:pt x="31072" y="4311"/>
                      </a:lnTo>
                      <a:lnTo>
                        <a:pt x="30905" y="4395"/>
                      </a:lnTo>
                      <a:lnTo>
                        <a:pt x="30905" y="4520"/>
                      </a:lnTo>
                      <a:lnTo>
                        <a:pt x="30863" y="4625"/>
                      </a:lnTo>
                      <a:lnTo>
                        <a:pt x="30696" y="4813"/>
                      </a:lnTo>
                      <a:lnTo>
                        <a:pt x="30633" y="4834"/>
                      </a:lnTo>
                      <a:lnTo>
                        <a:pt x="30445" y="5043"/>
                      </a:lnTo>
                      <a:lnTo>
                        <a:pt x="30424" y="5127"/>
                      </a:lnTo>
                      <a:lnTo>
                        <a:pt x="30340" y="5169"/>
                      </a:lnTo>
                      <a:lnTo>
                        <a:pt x="30235" y="5148"/>
                      </a:lnTo>
                      <a:lnTo>
                        <a:pt x="30173" y="5148"/>
                      </a:lnTo>
                      <a:lnTo>
                        <a:pt x="30131" y="5190"/>
                      </a:lnTo>
                      <a:lnTo>
                        <a:pt x="30068" y="5190"/>
                      </a:lnTo>
                      <a:lnTo>
                        <a:pt x="29942" y="5336"/>
                      </a:lnTo>
                      <a:lnTo>
                        <a:pt x="28269" y="5294"/>
                      </a:lnTo>
                      <a:lnTo>
                        <a:pt x="28059" y="5336"/>
                      </a:lnTo>
                      <a:lnTo>
                        <a:pt x="27955" y="5441"/>
                      </a:lnTo>
                      <a:lnTo>
                        <a:pt x="27829" y="5483"/>
                      </a:lnTo>
                      <a:lnTo>
                        <a:pt x="27704" y="5566"/>
                      </a:lnTo>
                      <a:lnTo>
                        <a:pt x="27453" y="5817"/>
                      </a:lnTo>
                      <a:lnTo>
                        <a:pt x="27285" y="5859"/>
                      </a:lnTo>
                      <a:lnTo>
                        <a:pt x="27181" y="5922"/>
                      </a:lnTo>
                      <a:lnTo>
                        <a:pt x="26699" y="6299"/>
                      </a:lnTo>
                      <a:lnTo>
                        <a:pt x="25611" y="6612"/>
                      </a:lnTo>
                      <a:lnTo>
                        <a:pt x="25569" y="6864"/>
                      </a:lnTo>
                      <a:lnTo>
                        <a:pt x="25318" y="6968"/>
                      </a:lnTo>
                      <a:lnTo>
                        <a:pt x="23331" y="7491"/>
                      </a:lnTo>
                      <a:lnTo>
                        <a:pt x="23247" y="7324"/>
                      </a:lnTo>
                      <a:lnTo>
                        <a:pt x="23351" y="7177"/>
                      </a:lnTo>
                      <a:lnTo>
                        <a:pt x="23561" y="7073"/>
                      </a:lnTo>
                      <a:lnTo>
                        <a:pt x="23665" y="6947"/>
                      </a:lnTo>
                      <a:lnTo>
                        <a:pt x="23728" y="6822"/>
                      </a:lnTo>
                      <a:lnTo>
                        <a:pt x="23770" y="6696"/>
                      </a:lnTo>
                      <a:lnTo>
                        <a:pt x="23833" y="5922"/>
                      </a:lnTo>
                      <a:lnTo>
                        <a:pt x="23456" y="4143"/>
                      </a:lnTo>
                      <a:lnTo>
                        <a:pt x="23100" y="3871"/>
                      </a:lnTo>
                      <a:lnTo>
                        <a:pt x="22954" y="3683"/>
                      </a:lnTo>
                      <a:lnTo>
                        <a:pt x="20652" y="2616"/>
                      </a:lnTo>
                      <a:lnTo>
                        <a:pt x="20548" y="2553"/>
                      </a:lnTo>
                      <a:lnTo>
                        <a:pt x="20422" y="2511"/>
                      </a:lnTo>
                      <a:lnTo>
                        <a:pt x="20380" y="2449"/>
                      </a:lnTo>
                      <a:lnTo>
                        <a:pt x="20087" y="2449"/>
                      </a:lnTo>
                      <a:lnTo>
                        <a:pt x="20066" y="2344"/>
                      </a:lnTo>
                      <a:lnTo>
                        <a:pt x="19983" y="2302"/>
                      </a:lnTo>
                      <a:lnTo>
                        <a:pt x="19899" y="2344"/>
                      </a:lnTo>
                      <a:lnTo>
                        <a:pt x="19711" y="2344"/>
                      </a:lnTo>
                      <a:lnTo>
                        <a:pt x="19606" y="2323"/>
                      </a:lnTo>
                      <a:lnTo>
                        <a:pt x="19543" y="2239"/>
                      </a:lnTo>
                      <a:lnTo>
                        <a:pt x="19439" y="2198"/>
                      </a:lnTo>
                      <a:lnTo>
                        <a:pt x="19230" y="2135"/>
                      </a:lnTo>
                      <a:lnTo>
                        <a:pt x="19167" y="2009"/>
                      </a:lnTo>
                      <a:lnTo>
                        <a:pt x="19083" y="2009"/>
                      </a:lnTo>
                      <a:lnTo>
                        <a:pt x="18958" y="1905"/>
                      </a:lnTo>
                      <a:lnTo>
                        <a:pt x="18853" y="1905"/>
                      </a:lnTo>
                      <a:lnTo>
                        <a:pt x="18769" y="1884"/>
                      </a:lnTo>
                      <a:lnTo>
                        <a:pt x="18644" y="1905"/>
                      </a:lnTo>
                      <a:lnTo>
                        <a:pt x="18623" y="1926"/>
                      </a:lnTo>
                      <a:lnTo>
                        <a:pt x="18560" y="1842"/>
                      </a:lnTo>
                      <a:lnTo>
                        <a:pt x="18434" y="1821"/>
                      </a:lnTo>
                      <a:lnTo>
                        <a:pt x="18414" y="1800"/>
                      </a:lnTo>
                      <a:lnTo>
                        <a:pt x="18309" y="1737"/>
                      </a:lnTo>
                      <a:lnTo>
                        <a:pt x="18288" y="1716"/>
                      </a:lnTo>
                      <a:lnTo>
                        <a:pt x="18204" y="1633"/>
                      </a:lnTo>
                      <a:lnTo>
                        <a:pt x="18204" y="1612"/>
                      </a:lnTo>
                      <a:lnTo>
                        <a:pt x="18079" y="1507"/>
                      </a:lnTo>
                      <a:lnTo>
                        <a:pt x="17932" y="1507"/>
                      </a:lnTo>
                      <a:lnTo>
                        <a:pt x="17807" y="1486"/>
                      </a:lnTo>
                      <a:lnTo>
                        <a:pt x="284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91" name="Google Shape;891;p27"/>
            <p:cNvGrpSpPr/>
            <p:nvPr/>
          </p:nvGrpSpPr>
          <p:grpSpPr>
            <a:xfrm>
              <a:off x="-3525653" y="3982657"/>
              <a:ext cx="503759" cy="498978"/>
              <a:chOff x="2605700" y="3152850"/>
              <a:chExt cx="594125" cy="616250"/>
            </a:xfrm>
          </p:grpSpPr>
          <p:sp>
            <p:nvSpPr>
              <p:cNvPr id="892" name="Google Shape;892;p27"/>
              <p:cNvSpPr/>
              <p:nvPr/>
            </p:nvSpPr>
            <p:spPr>
              <a:xfrm>
                <a:off x="2605700" y="3152850"/>
                <a:ext cx="379825" cy="616250"/>
              </a:xfrm>
              <a:custGeom>
                <a:avLst/>
                <a:gdLst/>
                <a:ahLst/>
                <a:cxnLst/>
                <a:rect l="l" t="t" r="r" b="b"/>
                <a:pathLst>
                  <a:path w="15193" h="24650" extrusionOk="0">
                    <a:moveTo>
                      <a:pt x="14024" y="2338"/>
                    </a:moveTo>
                    <a:lnTo>
                      <a:pt x="8818" y="0"/>
                    </a:lnTo>
                    <a:lnTo>
                      <a:pt x="4037" y="1594"/>
                    </a:lnTo>
                    <a:lnTo>
                      <a:pt x="0" y="7225"/>
                    </a:lnTo>
                    <a:lnTo>
                      <a:pt x="2018" y="11156"/>
                    </a:lnTo>
                    <a:lnTo>
                      <a:pt x="7331" y="12325"/>
                    </a:lnTo>
                    <a:lnTo>
                      <a:pt x="10518" y="17531"/>
                    </a:lnTo>
                    <a:lnTo>
                      <a:pt x="11049" y="22843"/>
                    </a:lnTo>
                    <a:lnTo>
                      <a:pt x="13705" y="24650"/>
                    </a:lnTo>
                    <a:lnTo>
                      <a:pt x="15193" y="18700"/>
                    </a:lnTo>
                    <a:lnTo>
                      <a:pt x="12218" y="5844"/>
                    </a:lnTo>
                    <a:close/>
                  </a:path>
                </a:pathLst>
              </a:custGeom>
              <a:solidFill>
                <a:schemeClr val="dk2"/>
              </a:solidFill>
              <a:ln>
                <a:noFill/>
              </a:ln>
            </p:spPr>
          </p:sp>
          <p:sp>
            <p:nvSpPr>
              <p:cNvPr id="893" name="Google Shape;893;p27"/>
              <p:cNvSpPr/>
              <p:nvPr/>
            </p:nvSpPr>
            <p:spPr>
              <a:xfrm>
                <a:off x="2632775" y="3168475"/>
                <a:ext cx="567050" cy="590050"/>
              </a:xfrm>
              <a:custGeom>
                <a:avLst/>
                <a:gdLst/>
                <a:ahLst/>
                <a:cxnLst/>
                <a:rect l="l" t="t" r="r" b="b"/>
                <a:pathLst>
                  <a:path w="22682" h="23602" extrusionOk="0">
                    <a:moveTo>
                      <a:pt x="13852" y="21070"/>
                    </a:moveTo>
                    <a:lnTo>
                      <a:pt x="13894" y="21091"/>
                    </a:lnTo>
                    <a:lnTo>
                      <a:pt x="13977" y="21217"/>
                    </a:lnTo>
                    <a:lnTo>
                      <a:pt x="14103" y="21384"/>
                    </a:lnTo>
                    <a:lnTo>
                      <a:pt x="14166" y="21384"/>
                    </a:lnTo>
                    <a:lnTo>
                      <a:pt x="14208" y="21342"/>
                    </a:lnTo>
                    <a:lnTo>
                      <a:pt x="14228" y="21384"/>
                    </a:lnTo>
                    <a:lnTo>
                      <a:pt x="14228" y="21489"/>
                    </a:lnTo>
                    <a:lnTo>
                      <a:pt x="14187" y="21489"/>
                    </a:lnTo>
                    <a:lnTo>
                      <a:pt x="14124" y="21698"/>
                    </a:lnTo>
                    <a:lnTo>
                      <a:pt x="13998" y="21928"/>
                    </a:lnTo>
                    <a:lnTo>
                      <a:pt x="13873" y="21928"/>
                    </a:lnTo>
                    <a:lnTo>
                      <a:pt x="13852" y="22075"/>
                    </a:lnTo>
                    <a:lnTo>
                      <a:pt x="13789" y="22158"/>
                    </a:lnTo>
                    <a:lnTo>
                      <a:pt x="13768" y="22158"/>
                    </a:lnTo>
                    <a:lnTo>
                      <a:pt x="13643" y="22242"/>
                    </a:lnTo>
                    <a:lnTo>
                      <a:pt x="13559" y="22326"/>
                    </a:lnTo>
                    <a:lnTo>
                      <a:pt x="13559" y="22367"/>
                    </a:lnTo>
                    <a:lnTo>
                      <a:pt x="13454" y="22388"/>
                    </a:lnTo>
                    <a:lnTo>
                      <a:pt x="13392" y="22451"/>
                    </a:lnTo>
                    <a:lnTo>
                      <a:pt x="13392" y="22472"/>
                    </a:lnTo>
                    <a:lnTo>
                      <a:pt x="13329" y="22347"/>
                    </a:lnTo>
                    <a:lnTo>
                      <a:pt x="13371" y="22242"/>
                    </a:lnTo>
                    <a:lnTo>
                      <a:pt x="13454" y="22179"/>
                    </a:lnTo>
                    <a:lnTo>
                      <a:pt x="13454" y="22116"/>
                    </a:lnTo>
                    <a:lnTo>
                      <a:pt x="13559" y="22012"/>
                    </a:lnTo>
                    <a:lnTo>
                      <a:pt x="13559" y="21928"/>
                    </a:lnTo>
                    <a:lnTo>
                      <a:pt x="13601" y="21970"/>
                    </a:lnTo>
                    <a:lnTo>
                      <a:pt x="13684" y="21970"/>
                    </a:lnTo>
                    <a:lnTo>
                      <a:pt x="13789" y="21865"/>
                    </a:lnTo>
                    <a:lnTo>
                      <a:pt x="13789" y="21761"/>
                    </a:lnTo>
                    <a:lnTo>
                      <a:pt x="13810" y="21740"/>
                    </a:lnTo>
                    <a:lnTo>
                      <a:pt x="13810" y="21614"/>
                    </a:lnTo>
                    <a:lnTo>
                      <a:pt x="13873" y="21551"/>
                    </a:lnTo>
                    <a:lnTo>
                      <a:pt x="13915" y="21551"/>
                    </a:lnTo>
                    <a:lnTo>
                      <a:pt x="13977" y="21447"/>
                    </a:lnTo>
                    <a:lnTo>
                      <a:pt x="13956" y="21384"/>
                    </a:lnTo>
                    <a:lnTo>
                      <a:pt x="13894" y="21300"/>
                    </a:lnTo>
                    <a:lnTo>
                      <a:pt x="13894" y="21112"/>
                    </a:lnTo>
                    <a:lnTo>
                      <a:pt x="13852" y="21070"/>
                    </a:lnTo>
                    <a:close/>
                    <a:moveTo>
                      <a:pt x="7617" y="0"/>
                    </a:moveTo>
                    <a:lnTo>
                      <a:pt x="7617" y="147"/>
                    </a:lnTo>
                    <a:lnTo>
                      <a:pt x="7575" y="272"/>
                    </a:lnTo>
                    <a:lnTo>
                      <a:pt x="7282" y="481"/>
                    </a:lnTo>
                    <a:lnTo>
                      <a:pt x="7094" y="502"/>
                    </a:lnTo>
                    <a:lnTo>
                      <a:pt x="6842" y="607"/>
                    </a:lnTo>
                    <a:lnTo>
                      <a:pt x="6738" y="565"/>
                    </a:lnTo>
                    <a:lnTo>
                      <a:pt x="6570" y="586"/>
                    </a:lnTo>
                    <a:lnTo>
                      <a:pt x="6382" y="732"/>
                    </a:lnTo>
                    <a:lnTo>
                      <a:pt x="6215" y="795"/>
                    </a:lnTo>
                    <a:lnTo>
                      <a:pt x="6152" y="732"/>
                    </a:lnTo>
                    <a:lnTo>
                      <a:pt x="5901" y="774"/>
                    </a:lnTo>
                    <a:lnTo>
                      <a:pt x="5692" y="774"/>
                    </a:lnTo>
                    <a:lnTo>
                      <a:pt x="5503" y="670"/>
                    </a:lnTo>
                    <a:lnTo>
                      <a:pt x="5315" y="628"/>
                    </a:lnTo>
                    <a:lnTo>
                      <a:pt x="5169" y="586"/>
                    </a:lnTo>
                    <a:lnTo>
                      <a:pt x="5169" y="586"/>
                    </a:lnTo>
                    <a:lnTo>
                      <a:pt x="5231" y="711"/>
                    </a:lnTo>
                    <a:lnTo>
                      <a:pt x="5378" y="774"/>
                    </a:lnTo>
                    <a:lnTo>
                      <a:pt x="5503" y="879"/>
                    </a:lnTo>
                    <a:lnTo>
                      <a:pt x="5545" y="984"/>
                    </a:lnTo>
                    <a:lnTo>
                      <a:pt x="5399" y="1235"/>
                    </a:lnTo>
                    <a:lnTo>
                      <a:pt x="5420" y="1297"/>
                    </a:lnTo>
                    <a:lnTo>
                      <a:pt x="5441" y="1339"/>
                    </a:lnTo>
                    <a:lnTo>
                      <a:pt x="5420" y="1528"/>
                    </a:lnTo>
                    <a:lnTo>
                      <a:pt x="5692" y="1611"/>
                    </a:lnTo>
                    <a:lnTo>
                      <a:pt x="5859" y="1569"/>
                    </a:lnTo>
                    <a:lnTo>
                      <a:pt x="6047" y="1611"/>
                    </a:lnTo>
                    <a:lnTo>
                      <a:pt x="6047" y="1716"/>
                    </a:lnTo>
                    <a:lnTo>
                      <a:pt x="5922" y="1758"/>
                    </a:lnTo>
                    <a:lnTo>
                      <a:pt x="5650" y="1820"/>
                    </a:lnTo>
                    <a:lnTo>
                      <a:pt x="5608" y="1862"/>
                    </a:lnTo>
                    <a:lnTo>
                      <a:pt x="5545" y="1925"/>
                    </a:lnTo>
                    <a:lnTo>
                      <a:pt x="5503" y="2072"/>
                    </a:lnTo>
                    <a:lnTo>
                      <a:pt x="5210" y="2239"/>
                    </a:lnTo>
                    <a:lnTo>
                      <a:pt x="5106" y="2344"/>
                    </a:lnTo>
                    <a:lnTo>
                      <a:pt x="4897" y="2469"/>
                    </a:lnTo>
                    <a:lnTo>
                      <a:pt x="4771" y="2616"/>
                    </a:lnTo>
                    <a:lnTo>
                      <a:pt x="4541" y="2616"/>
                    </a:lnTo>
                    <a:lnTo>
                      <a:pt x="4394" y="2595"/>
                    </a:lnTo>
                    <a:lnTo>
                      <a:pt x="4164" y="2406"/>
                    </a:lnTo>
                    <a:lnTo>
                      <a:pt x="3955" y="2260"/>
                    </a:lnTo>
                    <a:lnTo>
                      <a:pt x="3809" y="2281"/>
                    </a:lnTo>
                    <a:lnTo>
                      <a:pt x="3809" y="2134"/>
                    </a:lnTo>
                    <a:lnTo>
                      <a:pt x="3767" y="1988"/>
                    </a:lnTo>
                    <a:lnTo>
                      <a:pt x="3662" y="1883"/>
                    </a:lnTo>
                    <a:lnTo>
                      <a:pt x="3641" y="1820"/>
                    </a:lnTo>
                    <a:lnTo>
                      <a:pt x="3495" y="1862"/>
                    </a:lnTo>
                    <a:lnTo>
                      <a:pt x="3390" y="1988"/>
                    </a:lnTo>
                    <a:lnTo>
                      <a:pt x="3306" y="1988"/>
                    </a:lnTo>
                    <a:lnTo>
                      <a:pt x="3244" y="1946"/>
                    </a:lnTo>
                    <a:lnTo>
                      <a:pt x="3139" y="1946"/>
                    </a:lnTo>
                    <a:lnTo>
                      <a:pt x="3076" y="2030"/>
                    </a:lnTo>
                    <a:lnTo>
                      <a:pt x="2407" y="2030"/>
                    </a:lnTo>
                    <a:lnTo>
                      <a:pt x="2386" y="2197"/>
                    </a:lnTo>
                    <a:lnTo>
                      <a:pt x="2448" y="2344"/>
                    </a:lnTo>
                    <a:lnTo>
                      <a:pt x="2658" y="2385"/>
                    </a:lnTo>
                    <a:lnTo>
                      <a:pt x="2720" y="2553"/>
                    </a:lnTo>
                    <a:lnTo>
                      <a:pt x="2679" y="2616"/>
                    </a:lnTo>
                    <a:lnTo>
                      <a:pt x="2762" y="2699"/>
                    </a:lnTo>
                    <a:lnTo>
                      <a:pt x="2720" y="2804"/>
                    </a:lnTo>
                    <a:lnTo>
                      <a:pt x="2595" y="2720"/>
                    </a:lnTo>
                    <a:lnTo>
                      <a:pt x="2197" y="2867"/>
                    </a:lnTo>
                    <a:lnTo>
                      <a:pt x="2239" y="3180"/>
                    </a:lnTo>
                    <a:lnTo>
                      <a:pt x="2344" y="3306"/>
                    </a:lnTo>
                    <a:lnTo>
                      <a:pt x="2553" y="3452"/>
                    </a:lnTo>
                    <a:lnTo>
                      <a:pt x="2679" y="3724"/>
                    </a:lnTo>
                    <a:lnTo>
                      <a:pt x="2679" y="3913"/>
                    </a:lnTo>
                    <a:lnTo>
                      <a:pt x="2679" y="3976"/>
                    </a:lnTo>
                    <a:lnTo>
                      <a:pt x="2365" y="5189"/>
                    </a:lnTo>
                    <a:lnTo>
                      <a:pt x="2260" y="5503"/>
                    </a:lnTo>
                    <a:lnTo>
                      <a:pt x="2281" y="5545"/>
                    </a:lnTo>
                    <a:lnTo>
                      <a:pt x="2239" y="5629"/>
                    </a:lnTo>
                    <a:lnTo>
                      <a:pt x="2093" y="5608"/>
                    </a:lnTo>
                    <a:lnTo>
                      <a:pt x="2093" y="5587"/>
                    </a:lnTo>
                    <a:lnTo>
                      <a:pt x="1967" y="5503"/>
                    </a:lnTo>
                    <a:lnTo>
                      <a:pt x="1821" y="5503"/>
                    </a:lnTo>
                    <a:lnTo>
                      <a:pt x="1758" y="5482"/>
                    </a:lnTo>
                    <a:lnTo>
                      <a:pt x="1716" y="5545"/>
                    </a:lnTo>
                    <a:lnTo>
                      <a:pt x="1319" y="5691"/>
                    </a:lnTo>
                    <a:lnTo>
                      <a:pt x="1026" y="5733"/>
                    </a:lnTo>
                    <a:lnTo>
                      <a:pt x="942" y="5817"/>
                    </a:lnTo>
                    <a:lnTo>
                      <a:pt x="879" y="5838"/>
                    </a:lnTo>
                    <a:lnTo>
                      <a:pt x="733" y="5963"/>
                    </a:lnTo>
                    <a:lnTo>
                      <a:pt x="607" y="6026"/>
                    </a:lnTo>
                    <a:lnTo>
                      <a:pt x="503" y="6110"/>
                    </a:lnTo>
                    <a:lnTo>
                      <a:pt x="523" y="6256"/>
                    </a:lnTo>
                    <a:lnTo>
                      <a:pt x="482" y="6340"/>
                    </a:lnTo>
                    <a:lnTo>
                      <a:pt x="503" y="6424"/>
                    </a:lnTo>
                    <a:lnTo>
                      <a:pt x="356" y="6570"/>
                    </a:lnTo>
                    <a:lnTo>
                      <a:pt x="398" y="6779"/>
                    </a:lnTo>
                    <a:lnTo>
                      <a:pt x="461" y="6884"/>
                    </a:lnTo>
                    <a:lnTo>
                      <a:pt x="356" y="6968"/>
                    </a:lnTo>
                    <a:lnTo>
                      <a:pt x="272" y="6947"/>
                    </a:lnTo>
                    <a:lnTo>
                      <a:pt x="105" y="7051"/>
                    </a:lnTo>
                    <a:lnTo>
                      <a:pt x="105" y="7156"/>
                    </a:lnTo>
                    <a:lnTo>
                      <a:pt x="63" y="7198"/>
                    </a:lnTo>
                    <a:lnTo>
                      <a:pt x="84" y="7282"/>
                    </a:lnTo>
                    <a:lnTo>
                      <a:pt x="63" y="7407"/>
                    </a:lnTo>
                    <a:lnTo>
                      <a:pt x="0" y="7512"/>
                    </a:lnTo>
                    <a:lnTo>
                      <a:pt x="63" y="7616"/>
                    </a:lnTo>
                    <a:lnTo>
                      <a:pt x="42" y="7700"/>
                    </a:lnTo>
                    <a:lnTo>
                      <a:pt x="189" y="7846"/>
                    </a:lnTo>
                    <a:lnTo>
                      <a:pt x="482" y="8307"/>
                    </a:lnTo>
                    <a:lnTo>
                      <a:pt x="314" y="8474"/>
                    </a:lnTo>
                    <a:lnTo>
                      <a:pt x="691" y="8453"/>
                    </a:lnTo>
                    <a:lnTo>
                      <a:pt x="879" y="8474"/>
                    </a:lnTo>
                    <a:lnTo>
                      <a:pt x="1005" y="8662"/>
                    </a:lnTo>
                    <a:lnTo>
                      <a:pt x="1026" y="8830"/>
                    </a:lnTo>
                    <a:lnTo>
                      <a:pt x="1256" y="8830"/>
                    </a:lnTo>
                    <a:lnTo>
                      <a:pt x="1549" y="8851"/>
                    </a:lnTo>
                    <a:lnTo>
                      <a:pt x="1779" y="8621"/>
                    </a:lnTo>
                    <a:lnTo>
                      <a:pt x="1988" y="8474"/>
                    </a:lnTo>
                    <a:lnTo>
                      <a:pt x="2051" y="8537"/>
                    </a:lnTo>
                    <a:lnTo>
                      <a:pt x="2030" y="8662"/>
                    </a:lnTo>
                    <a:lnTo>
                      <a:pt x="1967" y="8725"/>
                    </a:lnTo>
                    <a:lnTo>
                      <a:pt x="1967" y="8934"/>
                    </a:lnTo>
                    <a:lnTo>
                      <a:pt x="1988" y="9269"/>
                    </a:lnTo>
                    <a:lnTo>
                      <a:pt x="1988" y="9395"/>
                    </a:lnTo>
                    <a:lnTo>
                      <a:pt x="2072" y="9478"/>
                    </a:lnTo>
                    <a:lnTo>
                      <a:pt x="2176" y="9458"/>
                    </a:lnTo>
                    <a:lnTo>
                      <a:pt x="2281" y="9416"/>
                    </a:lnTo>
                    <a:lnTo>
                      <a:pt x="2469" y="9416"/>
                    </a:lnTo>
                    <a:lnTo>
                      <a:pt x="2511" y="9458"/>
                    </a:lnTo>
                    <a:lnTo>
                      <a:pt x="3076" y="9458"/>
                    </a:lnTo>
                    <a:lnTo>
                      <a:pt x="3223" y="9353"/>
                    </a:lnTo>
                    <a:lnTo>
                      <a:pt x="3306" y="9353"/>
                    </a:lnTo>
                    <a:lnTo>
                      <a:pt x="3432" y="9248"/>
                    </a:lnTo>
                    <a:lnTo>
                      <a:pt x="3557" y="9248"/>
                    </a:lnTo>
                    <a:lnTo>
                      <a:pt x="3725" y="9186"/>
                    </a:lnTo>
                    <a:lnTo>
                      <a:pt x="3829" y="8934"/>
                    </a:lnTo>
                    <a:lnTo>
                      <a:pt x="4081" y="8746"/>
                    </a:lnTo>
                    <a:lnTo>
                      <a:pt x="4269" y="8725"/>
                    </a:lnTo>
                    <a:lnTo>
                      <a:pt x="4457" y="8621"/>
                    </a:lnTo>
                    <a:lnTo>
                      <a:pt x="4583" y="8621"/>
                    </a:lnTo>
                    <a:lnTo>
                      <a:pt x="4687" y="8683"/>
                    </a:lnTo>
                    <a:lnTo>
                      <a:pt x="4813" y="8621"/>
                    </a:lnTo>
                    <a:lnTo>
                      <a:pt x="4897" y="8662"/>
                    </a:lnTo>
                    <a:lnTo>
                      <a:pt x="4876" y="8788"/>
                    </a:lnTo>
                    <a:lnTo>
                      <a:pt x="4959" y="8997"/>
                    </a:lnTo>
                    <a:lnTo>
                      <a:pt x="5085" y="9374"/>
                    </a:lnTo>
                    <a:lnTo>
                      <a:pt x="5169" y="9646"/>
                    </a:lnTo>
                    <a:lnTo>
                      <a:pt x="5106" y="9751"/>
                    </a:lnTo>
                    <a:lnTo>
                      <a:pt x="5210" y="9960"/>
                    </a:lnTo>
                    <a:lnTo>
                      <a:pt x="5357" y="10002"/>
                    </a:lnTo>
                    <a:lnTo>
                      <a:pt x="5399" y="10190"/>
                    </a:lnTo>
                    <a:lnTo>
                      <a:pt x="5524" y="10274"/>
                    </a:lnTo>
                    <a:lnTo>
                      <a:pt x="5713" y="10357"/>
                    </a:lnTo>
                    <a:lnTo>
                      <a:pt x="5838" y="10462"/>
                    </a:lnTo>
                    <a:lnTo>
                      <a:pt x="5901" y="10420"/>
                    </a:lnTo>
                    <a:lnTo>
                      <a:pt x="6131" y="10357"/>
                    </a:lnTo>
                    <a:lnTo>
                      <a:pt x="6340" y="10587"/>
                    </a:lnTo>
                    <a:lnTo>
                      <a:pt x="6508" y="10525"/>
                    </a:lnTo>
                    <a:lnTo>
                      <a:pt x="6717" y="10755"/>
                    </a:lnTo>
                    <a:lnTo>
                      <a:pt x="6822" y="10755"/>
                    </a:lnTo>
                    <a:lnTo>
                      <a:pt x="7073" y="10839"/>
                    </a:lnTo>
                    <a:lnTo>
                      <a:pt x="7240" y="10880"/>
                    </a:lnTo>
                    <a:lnTo>
                      <a:pt x="7261" y="11048"/>
                    </a:lnTo>
                    <a:lnTo>
                      <a:pt x="7366" y="11069"/>
                    </a:lnTo>
                    <a:lnTo>
                      <a:pt x="7512" y="11152"/>
                    </a:lnTo>
                    <a:lnTo>
                      <a:pt x="7868" y="11131"/>
                    </a:lnTo>
                    <a:lnTo>
                      <a:pt x="8098" y="11257"/>
                    </a:lnTo>
                    <a:lnTo>
                      <a:pt x="8140" y="11362"/>
                    </a:lnTo>
                    <a:lnTo>
                      <a:pt x="8119" y="11634"/>
                    </a:lnTo>
                    <a:lnTo>
                      <a:pt x="8182" y="11843"/>
                    </a:lnTo>
                    <a:lnTo>
                      <a:pt x="8098" y="11968"/>
                    </a:lnTo>
                    <a:lnTo>
                      <a:pt x="8307" y="12324"/>
                    </a:lnTo>
                    <a:lnTo>
                      <a:pt x="8286" y="12596"/>
                    </a:lnTo>
                    <a:lnTo>
                      <a:pt x="9290" y="12617"/>
                    </a:lnTo>
                    <a:lnTo>
                      <a:pt x="9353" y="12973"/>
                    </a:lnTo>
                    <a:lnTo>
                      <a:pt x="9332" y="13224"/>
                    </a:lnTo>
                    <a:lnTo>
                      <a:pt x="9604" y="13287"/>
                    </a:lnTo>
                    <a:lnTo>
                      <a:pt x="9897" y="13810"/>
                    </a:lnTo>
                    <a:lnTo>
                      <a:pt x="9918" y="14103"/>
                    </a:lnTo>
                    <a:lnTo>
                      <a:pt x="9646" y="14688"/>
                    </a:lnTo>
                    <a:lnTo>
                      <a:pt x="9667" y="14772"/>
                    </a:lnTo>
                    <a:lnTo>
                      <a:pt x="9583" y="14856"/>
                    </a:lnTo>
                    <a:lnTo>
                      <a:pt x="9646" y="14919"/>
                    </a:lnTo>
                    <a:lnTo>
                      <a:pt x="9604" y="15044"/>
                    </a:lnTo>
                    <a:lnTo>
                      <a:pt x="9751" y="15149"/>
                    </a:lnTo>
                    <a:lnTo>
                      <a:pt x="9751" y="15337"/>
                    </a:lnTo>
                    <a:lnTo>
                      <a:pt x="9855" y="15525"/>
                    </a:lnTo>
                    <a:lnTo>
                      <a:pt x="9793" y="15860"/>
                    </a:lnTo>
                    <a:lnTo>
                      <a:pt x="9814" y="15986"/>
                    </a:lnTo>
                    <a:lnTo>
                      <a:pt x="9772" y="16111"/>
                    </a:lnTo>
                    <a:lnTo>
                      <a:pt x="9814" y="16258"/>
                    </a:lnTo>
                    <a:lnTo>
                      <a:pt x="10023" y="16216"/>
                    </a:lnTo>
                    <a:lnTo>
                      <a:pt x="10107" y="16279"/>
                    </a:lnTo>
                    <a:lnTo>
                      <a:pt x="10379" y="16258"/>
                    </a:lnTo>
                    <a:lnTo>
                      <a:pt x="10525" y="16300"/>
                    </a:lnTo>
                    <a:lnTo>
                      <a:pt x="10797" y="16195"/>
                    </a:lnTo>
                    <a:lnTo>
                      <a:pt x="10923" y="16300"/>
                    </a:lnTo>
                    <a:lnTo>
                      <a:pt x="11027" y="16321"/>
                    </a:lnTo>
                    <a:lnTo>
                      <a:pt x="11069" y="16467"/>
                    </a:lnTo>
                    <a:lnTo>
                      <a:pt x="11236" y="17095"/>
                    </a:lnTo>
                    <a:lnTo>
                      <a:pt x="11341" y="17304"/>
                    </a:lnTo>
                    <a:lnTo>
                      <a:pt x="11446" y="17325"/>
                    </a:lnTo>
                    <a:lnTo>
                      <a:pt x="11676" y="17199"/>
                    </a:lnTo>
                    <a:lnTo>
                      <a:pt x="11801" y="17241"/>
                    </a:lnTo>
                    <a:lnTo>
                      <a:pt x="11885" y="17325"/>
                    </a:lnTo>
                    <a:lnTo>
                      <a:pt x="11969" y="17346"/>
                    </a:lnTo>
                    <a:lnTo>
                      <a:pt x="11906" y="17450"/>
                    </a:lnTo>
                    <a:lnTo>
                      <a:pt x="11885" y="17994"/>
                    </a:lnTo>
                    <a:lnTo>
                      <a:pt x="11864" y="18057"/>
                    </a:lnTo>
                    <a:lnTo>
                      <a:pt x="11822" y="18078"/>
                    </a:lnTo>
                    <a:lnTo>
                      <a:pt x="11822" y="18162"/>
                    </a:lnTo>
                    <a:lnTo>
                      <a:pt x="11801" y="18204"/>
                    </a:lnTo>
                    <a:lnTo>
                      <a:pt x="11801" y="18287"/>
                    </a:lnTo>
                    <a:lnTo>
                      <a:pt x="11906" y="18204"/>
                    </a:lnTo>
                    <a:lnTo>
                      <a:pt x="12178" y="18245"/>
                    </a:lnTo>
                    <a:lnTo>
                      <a:pt x="12178" y="18350"/>
                    </a:lnTo>
                    <a:lnTo>
                      <a:pt x="12283" y="18580"/>
                    </a:lnTo>
                    <a:lnTo>
                      <a:pt x="12283" y="18769"/>
                    </a:lnTo>
                    <a:lnTo>
                      <a:pt x="12303" y="18999"/>
                    </a:lnTo>
                    <a:lnTo>
                      <a:pt x="12324" y="19208"/>
                    </a:lnTo>
                    <a:lnTo>
                      <a:pt x="12303" y="19292"/>
                    </a:lnTo>
                    <a:lnTo>
                      <a:pt x="12199" y="19292"/>
                    </a:lnTo>
                    <a:lnTo>
                      <a:pt x="12073" y="19354"/>
                    </a:lnTo>
                    <a:lnTo>
                      <a:pt x="12031" y="19417"/>
                    </a:lnTo>
                    <a:lnTo>
                      <a:pt x="11969" y="19501"/>
                    </a:lnTo>
                    <a:lnTo>
                      <a:pt x="11927" y="19459"/>
                    </a:lnTo>
                    <a:lnTo>
                      <a:pt x="11697" y="19626"/>
                    </a:lnTo>
                    <a:lnTo>
                      <a:pt x="11655" y="19710"/>
                    </a:lnTo>
                    <a:lnTo>
                      <a:pt x="11571" y="19731"/>
                    </a:lnTo>
                    <a:lnTo>
                      <a:pt x="11362" y="19919"/>
                    </a:lnTo>
                    <a:lnTo>
                      <a:pt x="11278" y="19940"/>
                    </a:lnTo>
                    <a:lnTo>
                      <a:pt x="11278" y="20066"/>
                    </a:lnTo>
                    <a:lnTo>
                      <a:pt x="11195" y="20087"/>
                    </a:lnTo>
                    <a:lnTo>
                      <a:pt x="11132" y="20087"/>
                    </a:lnTo>
                    <a:lnTo>
                      <a:pt x="10943" y="20338"/>
                    </a:lnTo>
                    <a:lnTo>
                      <a:pt x="10923" y="20401"/>
                    </a:lnTo>
                    <a:lnTo>
                      <a:pt x="10923" y="20547"/>
                    </a:lnTo>
                    <a:lnTo>
                      <a:pt x="10839" y="20568"/>
                    </a:lnTo>
                    <a:lnTo>
                      <a:pt x="10776" y="20652"/>
                    </a:lnTo>
                    <a:lnTo>
                      <a:pt x="10671" y="20861"/>
                    </a:lnTo>
                    <a:lnTo>
                      <a:pt x="10609" y="20924"/>
                    </a:lnTo>
                    <a:lnTo>
                      <a:pt x="10504" y="21091"/>
                    </a:lnTo>
                    <a:lnTo>
                      <a:pt x="10504" y="21133"/>
                    </a:lnTo>
                    <a:lnTo>
                      <a:pt x="10399" y="21217"/>
                    </a:lnTo>
                    <a:lnTo>
                      <a:pt x="10358" y="21279"/>
                    </a:lnTo>
                    <a:lnTo>
                      <a:pt x="10441" y="21279"/>
                    </a:lnTo>
                    <a:lnTo>
                      <a:pt x="10504" y="21300"/>
                    </a:lnTo>
                    <a:lnTo>
                      <a:pt x="10776" y="21217"/>
                    </a:lnTo>
                    <a:lnTo>
                      <a:pt x="10923" y="21300"/>
                    </a:lnTo>
                    <a:lnTo>
                      <a:pt x="11048" y="21489"/>
                    </a:lnTo>
                    <a:lnTo>
                      <a:pt x="11153" y="21530"/>
                    </a:lnTo>
                    <a:lnTo>
                      <a:pt x="11236" y="21698"/>
                    </a:lnTo>
                    <a:lnTo>
                      <a:pt x="11362" y="21928"/>
                    </a:lnTo>
                    <a:lnTo>
                      <a:pt x="11446" y="21928"/>
                    </a:lnTo>
                    <a:lnTo>
                      <a:pt x="11550" y="21803"/>
                    </a:lnTo>
                    <a:lnTo>
                      <a:pt x="11592" y="21803"/>
                    </a:lnTo>
                    <a:lnTo>
                      <a:pt x="11718" y="22012"/>
                    </a:lnTo>
                    <a:lnTo>
                      <a:pt x="11885" y="22075"/>
                    </a:lnTo>
                    <a:lnTo>
                      <a:pt x="12011" y="22116"/>
                    </a:lnTo>
                    <a:lnTo>
                      <a:pt x="12136" y="22242"/>
                    </a:lnTo>
                    <a:lnTo>
                      <a:pt x="12136" y="22388"/>
                    </a:lnTo>
                    <a:lnTo>
                      <a:pt x="12241" y="22367"/>
                    </a:lnTo>
                    <a:lnTo>
                      <a:pt x="12492" y="22472"/>
                    </a:lnTo>
                    <a:lnTo>
                      <a:pt x="12617" y="22639"/>
                    </a:lnTo>
                    <a:lnTo>
                      <a:pt x="12743" y="22849"/>
                    </a:lnTo>
                    <a:lnTo>
                      <a:pt x="12868" y="22911"/>
                    </a:lnTo>
                    <a:lnTo>
                      <a:pt x="12848" y="23079"/>
                    </a:lnTo>
                    <a:lnTo>
                      <a:pt x="12743" y="23225"/>
                    </a:lnTo>
                    <a:lnTo>
                      <a:pt x="12806" y="23414"/>
                    </a:lnTo>
                    <a:lnTo>
                      <a:pt x="12827" y="23476"/>
                    </a:lnTo>
                    <a:lnTo>
                      <a:pt x="12848" y="23497"/>
                    </a:lnTo>
                    <a:lnTo>
                      <a:pt x="12931" y="23581"/>
                    </a:lnTo>
                    <a:lnTo>
                      <a:pt x="12952" y="23602"/>
                    </a:lnTo>
                    <a:lnTo>
                      <a:pt x="13161" y="23414"/>
                    </a:lnTo>
                    <a:lnTo>
                      <a:pt x="13245" y="23225"/>
                    </a:lnTo>
                    <a:lnTo>
                      <a:pt x="13350" y="22849"/>
                    </a:lnTo>
                    <a:lnTo>
                      <a:pt x="13433" y="22577"/>
                    </a:lnTo>
                    <a:lnTo>
                      <a:pt x="13454" y="22535"/>
                    </a:lnTo>
                    <a:lnTo>
                      <a:pt x="13426" y="22507"/>
                    </a:lnTo>
                    <a:lnTo>
                      <a:pt x="13426" y="22507"/>
                    </a:lnTo>
                    <a:lnTo>
                      <a:pt x="13496" y="22535"/>
                    </a:lnTo>
                    <a:lnTo>
                      <a:pt x="13873" y="22242"/>
                    </a:lnTo>
                    <a:lnTo>
                      <a:pt x="14061" y="22033"/>
                    </a:lnTo>
                    <a:lnTo>
                      <a:pt x="14312" y="21551"/>
                    </a:lnTo>
                    <a:lnTo>
                      <a:pt x="14417" y="21321"/>
                    </a:lnTo>
                    <a:lnTo>
                      <a:pt x="14521" y="21028"/>
                    </a:lnTo>
                    <a:lnTo>
                      <a:pt x="14793" y="20547"/>
                    </a:lnTo>
                    <a:lnTo>
                      <a:pt x="15044" y="20233"/>
                    </a:lnTo>
                    <a:lnTo>
                      <a:pt x="15107" y="20129"/>
                    </a:lnTo>
                    <a:lnTo>
                      <a:pt x="15065" y="20087"/>
                    </a:lnTo>
                    <a:lnTo>
                      <a:pt x="15065" y="20024"/>
                    </a:lnTo>
                    <a:lnTo>
                      <a:pt x="15128" y="19982"/>
                    </a:lnTo>
                    <a:lnTo>
                      <a:pt x="15170" y="19857"/>
                    </a:lnTo>
                    <a:lnTo>
                      <a:pt x="15254" y="19815"/>
                    </a:lnTo>
                    <a:lnTo>
                      <a:pt x="15233" y="19710"/>
                    </a:lnTo>
                    <a:lnTo>
                      <a:pt x="15254" y="19626"/>
                    </a:lnTo>
                    <a:lnTo>
                      <a:pt x="15233" y="19606"/>
                    </a:lnTo>
                    <a:lnTo>
                      <a:pt x="15296" y="19585"/>
                    </a:lnTo>
                    <a:lnTo>
                      <a:pt x="15296" y="19480"/>
                    </a:lnTo>
                    <a:lnTo>
                      <a:pt x="15191" y="19313"/>
                    </a:lnTo>
                    <a:lnTo>
                      <a:pt x="15191" y="19229"/>
                    </a:lnTo>
                    <a:lnTo>
                      <a:pt x="15212" y="19166"/>
                    </a:lnTo>
                    <a:lnTo>
                      <a:pt x="15191" y="19082"/>
                    </a:lnTo>
                    <a:lnTo>
                      <a:pt x="15149" y="18915"/>
                    </a:lnTo>
                    <a:lnTo>
                      <a:pt x="15107" y="18748"/>
                    </a:lnTo>
                    <a:lnTo>
                      <a:pt x="15149" y="18685"/>
                    </a:lnTo>
                    <a:lnTo>
                      <a:pt x="15316" y="18664"/>
                    </a:lnTo>
                    <a:lnTo>
                      <a:pt x="15296" y="18559"/>
                    </a:lnTo>
                    <a:lnTo>
                      <a:pt x="15212" y="18497"/>
                    </a:lnTo>
                    <a:lnTo>
                      <a:pt x="15337" y="18476"/>
                    </a:lnTo>
                    <a:lnTo>
                      <a:pt x="15337" y="18371"/>
                    </a:lnTo>
                    <a:lnTo>
                      <a:pt x="15212" y="18308"/>
                    </a:lnTo>
                    <a:lnTo>
                      <a:pt x="15316" y="18287"/>
                    </a:lnTo>
                    <a:lnTo>
                      <a:pt x="15379" y="18183"/>
                    </a:lnTo>
                    <a:lnTo>
                      <a:pt x="15442" y="18245"/>
                    </a:lnTo>
                    <a:lnTo>
                      <a:pt x="15630" y="18057"/>
                    </a:lnTo>
                    <a:lnTo>
                      <a:pt x="15735" y="17973"/>
                    </a:lnTo>
                    <a:lnTo>
                      <a:pt x="15735" y="17932"/>
                    </a:lnTo>
                    <a:lnTo>
                      <a:pt x="15881" y="17785"/>
                    </a:lnTo>
                    <a:lnTo>
                      <a:pt x="16070" y="17681"/>
                    </a:lnTo>
                    <a:lnTo>
                      <a:pt x="16300" y="17429"/>
                    </a:lnTo>
                    <a:lnTo>
                      <a:pt x="16509" y="17409"/>
                    </a:lnTo>
                    <a:lnTo>
                      <a:pt x="16614" y="17304"/>
                    </a:lnTo>
                    <a:lnTo>
                      <a:pt x="16739" y="17199"/>
                    </a:lnTo>
                    <a:lnTo>
                      <a:pt x="16844" y="17199"/>
                    </a:lnTo>
                    <a:lnTo>
                      <a:pt x="16928" y="17241"/>
                    </a:lnTo>
                    <a:lnTo>
                      <a:pt x="17011" y="17283"/>
                    </a:lnTo>
                    <a:lnTo>
                      <a:pt x="17011" y="17199"/>
                    </a:lnTo>
                    <a:lnTo>
                      <a:pt x="17095" y="17032"/>
                    </a:lnTo>
                    <a:lnTo>
                      <a:pt x="17325" y="16885"/>
                    </a:lnTo>
                    <a:lnTo>
                      <a:pt x="17430" y="16865"/>
                    </a:lnTo>
                    <a:lnTo>
                      <a:pt x="17430" y="16802"/>
                    </a:lnTo>
                    <a:lnTo>
                      <a:pt x="17367" y="16781"/>
                    </a:lnTo>
                    <a:lnTo>
                      <a:pt x="17304" y="16739"/>
                    </a:lnTo>
                    <a:lnTo>
                      <a:pt x="17262" y="16676"/>
                    </a:lnTo>
                    <a:lnTo>
                      <a:pt x="17346" y="16634"/>
                    </a:lnTo>
                    <a:lnTo>
                      <a:pt x="17513" y="16572"/>
                    </a:lnTo>
                    <a:lnTo>
                      <a:pt x="17576" y="16593"/>
                    </a:lnTo>
                    <a:lnTo>
                      <a:pt x="17681" y="16593"/>
                    </a:lnTo>
                    <a:lnTo>
                      <a:pt x="17765" y="16530"/>
                    </a:lnTo>
                    <a:lnTo>
                      <a:pt x="17869" y="16530"/>
                    </a:lnTo>
                    <a:lnTo>
                      <a:pt x="17869" y="16593"/>
                    </a:lnTo>
                    <a:lnTo>
                      <a:pt x="17744" y="16676"/>
                    </a:lnTo>
                    <a:lnTo>
                      <a:pt x="17576" y="16697"/>
                    </a:lnTo>
                    <a:lnTo>
                      <a:pt x="17555" y="16718"/>
                    </a:lnTo>
                    <a:lnTo>
                      <a:pt x="17618" y="16739"/>
                    </a:lnTo>
                    <a:lnTo>
                      <a:pt x="17848" y="16676"/>
                    </a:lnTo>
                    <a:lnTo>
                      <a:pt x="18099" y="16572"/>
                    </a:lnTo>
                    <a:lnTo>
                      <a:pt x="18078" y="16509"/>
                    </a:lnTo>
                    <a:lnTo>
                      <a:pt x="18162" y="16467"/>
                    </a:lnTo>
                    <a:lnTo>
                      <a:pt x="18246" y="16467"/>
                    </a:lnTo>
                    <a:lnTo>
                      <a:pt x="18204" y="16509"/>
                    </a:lnTo>
                    <a:cubicBezTo>
                      <a:pt x="18204" y="16509"/>
                      <a:pt x="18204" y="16613"/>
                      <a:pt x="18246" y="16613"/>
                    </a:cubicBezTo>
                    <a:lnTo>
                      <a:pt x="18392" y="16634"/>
                    </a:lnTo>
                    <a:lnTo>
                      <a:pt x="18497" y="16593"/>
                    </a:lnTo>
                    <a:lnTo>
                      <a:pt x="18664" y="16593"/>
                    </a:lnTo>
                    <a:lnTo>
                      <a:pt x="18832" y="16613"/>
                    </a:lnTo>
                    <a:lnTo>
                      <a:pt x="18936" y="16551"/>
                    </a:lnTo>
                    <a:lnTo>
                      <a:pt x="18936" y="16488"/>
                    </a:lnTo>
                    <a:lnTo>
                      <a:pt x="18915" y="16467"/>
                    </a:lnTo>
                    <a:lnTo>
                      <a:pt x="18936" y="16404"/>
                    </a:lnTo>
                    <a:lnTo>
                      <a:pt x="19208" y="16237"/>
                    </a:lnTo>
                    <a:lnTo>
                      <a:pt x="19418" y="16153"/>
                    </a:lnTo>
                    <a:lnTo>
                      <a:pt x="19522" y="16069"/>
                    </a:lnTo>
                    <a:lnTo>
                      <a:pt x="19543" y="15986"/>
                    </a:lnTo>
                    <a:lnTo>
                      <a:pt x="19522" y="15944"/>
                    </a:lnTo>
                    <a:lnTo>
                      <a:pt x="19418" y="15735"/>
                    </a:lnTo>
                    <a:lnTo>
                      <a:pt x="19501" y="15567"/>
                    </a:lnTo>
                    <a:lnTo>
                      <a:pt x="19564" y="15463"/>
                    </a:lnTo>
                    <a:lnTo>
                      <a:pt x="19564" y="15358"/>
                    </a:lnTo>
                    <a:lnTo>
                      <a:pt x="19627" y="15316"/>
                    </a:lnTo>
                    <a:lnTo>
                      <a:pt x="19731" y="15232"/>
                    </a:lnTo>
                    <a:lnTo>
                      <a:pt x="19752" y="15128"/>
                    </a:lnTo>
                    <a:lnTo>
                      <a:pt x="19731" y="15107"/>
                    </a:lnTo>
                    <a:lnTo>
                      <a:pt x="19878" y="14835"/>
                    </a:lnTo>
                    <a:lnTo>
                      <a:pt x="20087" y="14584"/>
                    </a:lnTo>
                    <a:lnTo>
                      <a:pt x="20087" y="14479"/>
                    </a:lnTo>
                    <a:lnTo>
                      <a:pt x="20045" y="14103"/>
                    </a:lnTo>
                    <a:lnTo>
                      <a:pt x="20003" y="14082"/>
                    </a:lnTo>
                    <a:lnTo>
                      <a:pt x="20066" y="13872"/>
                    </a:lnTo>
                    <a:lnTo>
                      <a:pt x="20129" y="13789"/>
                    </a:lnTo>
                    <a:lnTo>
                      <a:pt x="20129" y="13726"/>
                    </a:lnTo>
                    <a:lnTo>
                      <a:pt x="20317" y="13580"/>
                    </a:lnTo>
                    <a:lnTo>
                      <a:pt x="20338" y="13496"/>
                    </a:lnTo>
                    <a:lnTo>
                      <a:pt x="20275" y="13287"/>
                    </a:lnTo>
                    <a:lnTo>
                      <a:pt x="20359" y="13036"/>
                    </a:lnTo>
                    <a:lnTo>
                      <a:pt x="20338" y="12826"/>
                    </a:lnTo>
                    <a:lnTo>
                      <a:pt x="20359" y="12659"/>
                    </a:lnTo>
                    <a:lnTo>
                      <a:pt x="20359" y="12596"/>
                    </a:lnTo>
                    <a:lnTo>
                      <a:pt x="20422" y="12387"/>
                    </a:lnTo>
                    <a:lnTo>
                      <a:pt x="20359" y="11592"/>
                    </a:lnTo>
                    <a:lnTo>
                      <a:pt x="20359" y="11445"/>
                    </a:lnTo>
                    <a:lnTo>
                      <a:pt x="20422" y="11341"/>
                    </a:lnTo>
                    <a:lnTo>
                      <a:pt x="20422" y="11236"/>
                    </a:lnTo>
                    <a:lnTo>
                      <a:pt x="20359" y="11278"/>
                    </a:lnTo>
                    <a:lnTo>
                      <a:pt x="20275" y="11194"/>
                    </a:lnTo>
                    <a:lnTo>
                      <a:pt x="20275" y="11131"/>
                    </a:lnTo>
                    <a:lnTo>
                      <a:pt x="20359" y="10985"/>
                    </a:lnTo>
                    <a:lnTo>
                      <a:pt x="20338" y="10859"/>
                    </a:lnTo>
                    <a:lnTo>
                      <a:pt x="20359" y="10776"/>
                    </a:lnTo>
                    <a:lnTo>
                      <a:pt x="20443" y="10755"/>
                    </a:lnTo>
                    <a:lnTo>
                      <a:pt x="20464" y="10629"/>
                    </a:lnTo>
                    <a:lnTo>
                      <a:pt x="20380" y="10504"/>
                    </a:lnTo>
                    <a:lnTo>
                      <a:pt x="20234" y="10420"/>
                    </a:lnTo>
                    <a:lnTo>
                      <a:pt x="20275" y="10399"/>
                    </a:lnTo>
                    <a:lnTo>
                      <a:pt x="20317" y="10336"/>
                    </a:lnTo>
                    <a:lnTo>
                      <a:pt x="20338" y="10399"/>
                    </a:lnTo>
                    <a:lnTo>
                      <a:pt x="20422" y="10441"/>
                    </a:lnTo>
                    <a:lnTo>
                      <a:pt x="20485" y="10462"/>
                    </a:lnTo>
                    <a:lnTo>
                      <a:pt x="20526" y="10336"/>
                    </a:lnTo>
                    <a:lnTo>
                      <a:pt x="20589" y="10336"/>
                    </a:lnTo>
                    <a:lnTo>
                      <a:pt x="20631" y="10420"/>
                    </a:lnTo>
                    <a:lnTo>
                      <a:pt x="20673" y="10441"/>
                    </a:lnTo>
                    <a:lnTo>
                      <a:pt x="20631" y="10525"/>
                    </a:lnTo>
                    <a:lnTo>
                      <a:pt x="20547" y="10567"/>
                    </a:lnTo>
                    <a:lnTo>
                      <a:pt x="20526" y="10650"/>
                    </a:lnTo>
                    <a:lnTo>
                      <a:pt x="20568" y="10650"/>
                    </a:lnTo>
                    <a:lnTo>
                      <a:pt x="20673" y="10546"/>
                    </a:lnTo>
                    <a:lnTo>
                      <a:pt x="20840" y="10462"/>
                    </a:lnTo>
                    <a:lnTo>
                      <a:pt x="21008" y="10190"/>
                    </a:lnTo>
                    <a:lnTo>
                      <a:pt x="21091" y="9981"/>
                    </a:lnTo>
                    <a:lnTo>
                      <a:pt x="21112" y="9834"/>
                    </a:lnTo>
                    <a:lnTo>
                      <a:pt x="21196" y="9771"/>
                    </a:lnTo>
                    <a:lnTo>
                      <a:pt x="21280" y="9562"/>
                    </a:lnTo>
                    <a:lnTo>
                      <a:pt x="21363" y="9374"/>
                    </a:lnTo>
                    <a:lnTo>
                      <a:pt x="21677" y="9165"/>
                    </a:lnTo>
                    <a:lnTo>
                      <a:pt x="21698" y="9060"/>
                    </a:lnTo>
                    <a:lnTo>
                      <a:pt x="21803" y="9039"/>
                    </a:lnTo>
                    <a:lnTo>
                      <a:pt x="21887" y="8934"/>
                    </a:lnTo>
                    <a:lnTo>
                      <a:pt x="22138" y="8683"/>
                    </a:lnTo>
                    <a:lnTo>
                      <a:pt x="22368" y="8370"/>
                    </a:lnTo>
                    <a:lnTo>
                      <a:pt x="22431" y="8307"/>
                    </a:lnTo>
                    <a:lnTo>
                      <a:pt x="22556" y="7993"/>
                    </a:lnTo>
                    <a:lnTo>
                      <a:pt x="22577" y="7846"/>
                    </a:lnTo>
                    <a:lnTo>
                      <a:pt x="22661" y="7742"/>
                    </a:lnTo>
                    <a:lnTo>
                      <a:pt x="22661" y="7637"/>
                    </a:lnTo>
                    <a:lnTo>
                      <a:pt x="22577" y="7533"/>
                    </a:lnTo>
                    <a:lnTo>
                      <a:pt x="22619" y="7449"/>
                    </a:lnTo>
                    <a:lnTo>
                      <a:pt x="22682" y="7449"/>
                    </a:lnTo>
                    <a:lnTo>
                      <a:pt x="22661" y="7156"/>
                    </a:lnTo>
                    <a:lnTo>
                      <a:pt x="22577" y="7093"/>
                    </a:lnTo>
                    <a:lnTo>
                      <a:pt x="22556" y="6968"/>
                    </a:lnTo>
                    <a:lnTo>
                      <a:pt x="22347" y="6528"/>
                    </a:lnTo>
                    <a:lnTo>
                      <a:pt x="22347" y="6361"/>
                    </a:lnTo>
                    <a:lnTo>
                      <a:pt x="22326" y="6193"/>
                    </a:lnTo>
                    <a:lnTo>
                      <a:pt x="21949" y="6026"/>
                    </a:lnTo>
                    <a:lnTo>
                      <a:pt x="21740" y="6026"/>
                    </a:lnTo>
                    <a:lnTo>
                      <a:pt x="21594" y="6110"/>
                    </a:lnTo>
                    <a:lnTo>
                      <a:pt x="21489" y="5942"/>
                    </a:lnTo>
                    <a:lnTo>
                      <a:pt x="21342" y="5921"/>
                    </a:lnTo>
                    <a:lnTo>
                      <a:pt x="21217" y="5796"/>
                    </a:lnTo>
                    <a:lnTo>
                      <a:pt x="21070" y="5712"/>
                    </a:lnTo>
                    <a:lnTo>
                      <a:pt x="20966" y="5691"/>
                    </a:lnTo>
                    <a:lnTo>
                      <a:pt x="20694" y="5398"/>
                    </a:lnTo>
                    <a:lnTo>
                      <a:pt x="20485" y="5105"/>
                    </a:lnTo>
                    <a:lnTo>
                      <a:pt x="20380" y="5085"/>
                    </a:lnTo>
                    <a:lnTo>
                      <a:pt x="20254" y="4959"/>
                    </a:lnTo>
                    <a:lnTo>
                      <a:pt x="20129" y="4959"/>
                    </a:lnTo>
                    <a:lnTo>
                      <a:pt x="19773" y="4687"/>
                    </a:lnTo>
                    <a:lnTo>
                      <a:pt x="19627" y="4687"/>
                    </a:lnTo>
                    <a:lnTo>
                      <a:pt x="19438" y="4603"/>
                    </a:lnTo>
                    <a:lnTo>
                      <a:pt x="19334" y="4666"/>
                    </a:lnTo>
                    <a:lnTo>
                      <a:pt x="19187" y="4666"/>
                    </a:lnTo>
                    <a:lnTo>
                      <a:pt x="19083" y="4603"/>
                    </a:lnTo>
                    <a:lnTo>
                      <a:pt x="18978" y="4666"/>
                    </a:lnTo>
                    <a:lnTo>
                      <a:pt x="18915" y="4750"/>
                    </a:lnTo>
                    <a:lnTo>
                      <a:pt x="18832" y="4666"/>
                    </a:lnTo>
                    <a:lnTo>
                      <a:pt x="18685" y="4561"/>
                    </a:lnTo>
                    <a:lnTo>
                      <a:pt x="18685" y="4666"/>
                    </a:lnTo>
                    <a:lnTo>
                      <a:pt x="18602" y="4624"/>
                    </a:lnTo>
                    <a:lnTo>
                      <a:pt x="18581" y="4687"/>
                    </a:lnTo>
                    <a:lnTo>
                      <a:pt x="18581" y="4750"/>
                    </a:lnTo>
                    <a:lnTo>
                      <a:pt x="18476" y="4666"/>
                    </a:lnTo>
                    <a:lnTo>
                      <a:pt x="18455" y="4624"/>
                    </a:lnTo>
                    <a:lnTo>
                      <a:pt x="18371" y="4582"/>
                    </a:lnTo>
                    <a:lnTo>
                      <a:pt x="18371" y="4582"/>
                    </a:lnTo>
                    <a:lnTo>
                      <a:pt x="18392" y="4645"/>
                    </a:lnTo>
                    <a:lnTo>
                      <a:pt x="18371" y="4666"/>
                    </a:lnTo>
                    <a:lnTo>
                      <a:pt x="18183" y="4582"/>
                    </a:lnTo>
                    <a:lnTo>
                      <a:pt x="18141" y="4582"/>
                    </a:lnTo>
                    <a:lnTo>
                      <a:pt x="17995" y="4561"/>
                    </a:lnTo>
                    <a:lnTo>
                      <a:pt x="17702" y="4394"/>
                    </a:lnTo>
                    <a:lnTo>
                      <a:pt x="17555" y="4394"/>
                    </a:lnTo>
                    <a:lnTo>
                      <a:pt x="17555" y="4436"/>
                    </a:lnTo>
                    <a:lnTo>
                      <a:pt x="17597" y="4478"/>
                    </a:lnTo>
                    <a:lnTo>
                      <a:pt x="17555" y="4520"/>
                    </a:lnTo>
                    <a:lnTo>
                      <a:pt x="17472" y="4478"/>
                    </a:lnTo>
                    <a:lnTo>
                      <a:pt x="17451" y="4520"/>
                    </a:lnTo>
                    <a:lnTo>
                      <a:pt x="17430" y="4561"/>
                    </a:lnTo>
                    <a:lnTo>
                      <a:pt x="17325" y="4603"/>
                    </a:lnTo>
                    <a:lnTo>
                      <a:pt x="17262" y="4666"/>
                    </a:lnTo>
                    <a:lnTo>
                      <a:pt x="17241" y="4792"/>
                    </a:lnTo>
                    <a:lnTo>
                      <a:pt x="17200" y="4687"/>
                    </a:lnTo>
                    <a:lnTo>
                      <a:pt x="17158" y="4603"/>
                    </a:lnTo>
                    <a:lnTo>
                      <a:pt x="17116" y="4645"/>
                    </a:lnTo>
                    <a:lnTo>
                      <a:pt x="17116" y="4750"/>
                    </a:lnTo>
                    <a:lnTo>
                      <a:pt x="17011" y="4917"/>
                    </a:lnTo>
                    <a:lnTo>
                      <a:pt x="17011" y="5085"/>
                    </a:lnTo>
                    <a:lnTo>
                      <a:pt x="16990" y="4917"/>
                    </a:lnTo>
                    <a:lnTo>
                      <a:pt x="17011" y="4771"/>
                    </a:lnTo>
                    <a:lnTo>
                      <a:pt x="16990" y="4645"/>
                    </a:lnTo>
                    <a:lnTo>
                      <a:pt x="17032" y="4457"/>
                    </a:lnTo>
                    <a:lnTo>
                      <a:pt x="17095" y="4394"/>
                    </a:lnTo>
                    <a:lnTo>
                      <a:pt x="17032" y="4373"/>
                    </a:lnTo>
                    <a:lnTo>
                      <a:pt x="16928" y="4373"/>
                    </a:lnTo>
                    <a:lnTo>
                      <a:pt x="17053" y="4248"/>
                    </a:lnTo>
                    <a:lnTo>
                      <a:pt x="16907" y="4059"/>
                    </a:lnTo>
                    <a:lnTo>
                      <a:pt x="16823" y="3913"/>
                    </a:lnTo>
                    <a:lnTo>
                      <a:pt x="16739" y="3913"/>
                    </a:lnTo>
                    <a:lnTo>
                      <a:pt x="16614" y="3871"/>
                    </a:lnTo>
                    <a:lnTo>
                      <a:pt x="16530" y="3976"/>
                    </a:lnTo>
                    <a:lnTo>
                      <a:pt x="16467" y="4017"/>
                    </a:lnTo>
                    <a:lnTo>
                      <a:pt x="16425" y="3934"/>
                    </a:lnTo>
                    <a:lnTo>
                      <a:pt x="16384" y="3913"/>
                    </a:lnTo>
                    <a:lnTo>
                      <a:pt x="16363" y="3829"/>
                    </a:lnTo>
                    <a:lnTo>
                      <a:pt x="16279" y="3766"/>
                    </a:lnTo>
                    <a:lnTo>
                      <a:pt x="16195" y="3766"/>
                    </a:lnTo>
                    <a:lnTo>
                      <a:pt x="16153" y="3724"/>
                    </a:lnTo>
                    <a:lnTo>
                      <a:pt x="16070" y="3704"/>
                    </a:lnTo>
                    <a:lnTo>
                      <a:pt x="16007" y="3745"/>
                    </a:lnTo>
                    <a:lnTo>
                      <a:pt x="16007" y="3704"/>
                    </a:lnTo>
                    <a:lnTo>
                      <a:pt x="15965" y="3662"/>
                    </a:lnTo>
                    <a:lnTo>
                      <a:pt x="15902" y="3599"/>
                    </a:lnTo>
                    <a:lnTo>
                      <a:pt x="15840" y="3620"/>
                    </a:lnTo>
                    <a:lnTo>
                      <a:pt x="15693" y="3599"/>
                    </a:lnTo>
                    <a:lnTo>
                      <a:pt x="15526" y="3494"/>
                    </a:lnTo>
                    <a:lnTo>
                      <a:pt x="15463" y="3494"/>
                    </a:lnTo>
                    <a:lnTo>
                      <a:pt x="15442" y="3536"/>
                    </a:lnTo>
                    <a:lnTo>
                      <a:pt x="15337" y="3452"/>
                    </a:lnTo>
                    <a:lnTo>
                      <a:pt x="15254" y="3452"/>
                    </a:lnTo>
                    <a:lnTo>
                      <a:pt x="15233" y="3536"/>
                    </a:lnTo>
                    <a:lnTo>
                      <a:pt x="15170" y="3536"/>
                    </a:lnTo>
                    <a:lnTo>
                      <a:pt x="15149" y="3452"/>
                    </a:lnTo>
                    <a:lnTo>
                      <a:pt x="15024" y="3452"/>
                    </a:lnTo>
                    <a:lnTo>
                      <a:pt x="14919" y="3515"/>
                    </a:lnTo>
                    <a:lnTo>
                      <a:pt x="14856" y="3620"/>
                    </a:lnTo>
                    <a:lnTo>
                      <a:pt x="14856" y="3704"/>
                    </a:lnTo>
                    <a:lnTo>
                      <a:pt x="14731" y="3829"/>
                    </a:lnTo>
                    <a:lnTo>
                      <a:pt x="14584" y="3934"/>
                    </a:lnTo>
                    <a:lnTo>
                      <a:pt x="14375" y="4059"/>
                    </a:lnTo>
                    <a:lnTo>
                      <a:pt x="14270" y="4185"/>
                    </a:lnTo>
                    <a:lnTo>
                      <a:pt x="14208" y="4352"/>
                    </a:lnTo>
                    <a:lnTo>
                      <a:pt x="14187" y="4499"/>
                    </a:lnTo>
                    <a:lnTo>
                      <a:pt x="14124" y="4582"/>
                    </a:lnTo>
                    <a:lnTo>
                      <a:pt x="14019" y="4687"/>
                    </a:lnTo>
                    <a:lnTo>
                      <a:pt x="14019" y="4771"/>
                    </a:lnTo>
                    <a:lnTo>
                      <a:pt x="14061" y="4896"/>
                    </a:lnTo>
                    <a:lnTo>
                      <a:pt x="14019" y="5105"/>
                    </a:lnTo>
                    <a:lnTo>
                      <a:pt x="13998" y="4980"/>
                    </a:lnTo>
                    <a:lnTo>
                      <a:pt x="13915" y="4854"/>
                    </a:lnTo>
                    <a:lnTo>
                      <a:pt x="13915" y="4750"/>
                    </a:lnTo>
                    <a:lnTo>
                      <a:pt x="13998" y="4645"/>
                    </a:lnTo>
                    <a:lnTo>
                      <a:pt x="14103" y="4561"/>
                    </a:lnTo>
                    <a:lnTo>
                      <a:pt x="14082" y="4394"/>
                    </a:lnTo>
                    <a:lnTo>
                      <a:pt x="14124" y="4269"/>
                    </a:lnTo>
                    <a:lnTo>
                      <a:pt x="14124" y="4185"/>
                    </a:lnTo>
                    <a:lnTo>
                      <a:pt x="14061" y="4185"/>
                    </a:lnTo>
                    <a:lnTo>
                      <a:pt x="13915" y="4248"/>
                    </a:lnTo>
                    <a:lnTo>
                      <a:pt x="13768" y="4185"/>
                    </a:lnTo>
                    <a:lnTo>
                      <a:pt x="13643" y="4185"/>
                    </a:lnTo>
                    <a:lnTo>
                      <a:pt x="13538" y="4227"/>
                    </a:lnTo>
                    <a:lnTo>
                      <a:pt x="13454" y="4164"/>
                    </a:lnTo>
                    <a:lnTo>
                      <a:pt x="13538" y="4164"/>
                    </a:lnTo>
                    <a:lnTo>
                      <a:pt x="13643" y="4080"/>
                    </a:lnTo>
                    <a:lnTo>
                      <a:pt x="13747" y="4059"/>
                    </a:lnTo>
                    <a:lnTo>
                      <a:pt x="13915" y="4080"/>
                    </a:lnTo>
                    <a:lnTo>
                      <a:pt x="14019" y="4059"/>
                    </a:lnTo>
                    <a:lnTo>
                      <a:pt x="14103" y="3955"/>
                    </a:lnTo>
                    <a:lnTo>
                      <a:pt x="14166" y="3955"/>
                    </a:lnTo>
                    <a:lnTo>
                      <a:pt x="14208" y="4017"/>
                    </a:lnTo>
                    <a:lnTo>
                      <a:pt x="14270" y="3976"/>
                    </a:lnTo>
                    <a:lnTo>
                      <a:pt x="14375" y="3934"/>
                    </a:lnTo>
                    <a:lnTo>
                      <a:pt x="14521" y="3871"/>
                    </a:lnTo>
                    <a:lnTo>
                      <a:pt x="14521" y="3745"/>
                    </a:lnTo>
                    <a:lnTo>
                      <a:pt x="14689" y="3557"/>
                    </a:lnTo>
                    <a:lnTo>
                      <a:pt x="14689" y="3432"/>
                    </a:lnTo>
                    <a:lnTo>
                      <a:pt x="14731" y="3348"/>
                    </a:lnTo>
                    <a:lnTo>
                      <a:pt x="14731" y="3243"/>
                    </a:lnTo>
                    <a:lnTo>
                      <a:pt x="14584" y="3222"/>
                    </a:lnTo>
                    <a:lnTo>
                      <a:pt x="14438" y="3118"/>
                    </a:lnTo>
                    <a:lnTo>
                      <a:pt x="14333" y="3118"/>
                    </a:lnTo>
                    <a:lnTo>
                      <a:pt x="14187" y="3222"/>
                    </a:lnTo>
                    <a:lnTo>
                      <a:pt x="14061" y="3222"/>
                    </a:lnTo>
                    <a:lnTo>
                      <a:pt x="13852" y="3139"/>
                    </a:lnTo>
                    <a:lnTo>
                      <a:pt x="13643" y="3118"/>
                    </a:lnTo>
                    <a:lnTo>
                      <a:pt x="13475" y="3285"/>
                    </a:lnTo>
                    <a:lnTo>
                      <a:pt x="13475" y="3348"/>
                    </a:lnTo>
                    <a:lnTo>
                      <a:pt x="13538" y="3390"/>
                    </a:lnTo>
                    <a:lnTo>
                      <a:pt x="13559" y="3432"/>
                    </a:lnTo>
                    <a:lnTo>
                      <a:pt x="13475" y="3432"/>
                    </a:lnTo>
                    <a:lnTo>
                      <a:pt x="13433" y="3452"/>
                    </a:lnTo>
                    <a:lnTo>
                      <a:pt x="13371" y="3557"/>
                    </a:lnTo>
                    <a:lnTo>
                      <a:pt x="13350" y="3494"/>
                    </a:lnTo>
                    <a:lnTo>
                      <a:pt x="13287" y="3452"/>
                    </a:lnTo>
                    <a:lnTo>
                      <a:pt x="13161" y="3515"/>
                    </a:lnTo>
                    <a:lnTo>
                      <a:pt x="13036" y="3704"/>
                    </a:lnTo>
                    <a:lnTo>
                      <a:pt x="12848" y="3913"/>
                    </a:lnTo>
                    <a:lnTo>
                      <a:pt x="12973" y="3724"/>
                    </a:lnTo>
                    <a:lnTo>
                      <a:pt x="12973" y="3599"/>
                    </a:lnTo>
                    <a:lnTo>
                      <a:pt x="13015" y="3515"/>
                    </a:lnTo>
                    <a:lnTo>
                      <a:pt x="13015" y="3432"/>
                    </a:lnTo>
                    <a:lnTo>
                      <a:pt x="12952" y="3432"/>
                    </a:lnTo>
                    <a:lnTo>
                      <a:pt x="12848" y="3536"/>
                    </a:lnTo>
                    <a:lnTo>
                      <a:pt x="12806" y="3662"/>
                    </a:lnTo>
                    <a:lnTo>
                      <a:pt x="12743" y="3829"/>
                    </a:lnTo>
                    <a:lnTo>
                      <a:pt x="12638" y="3871"/>
                    </a:lnTo>
                    <a:lnTo>
                      <a:pt x="12722" y="3704"/>
                    </a:lnTo>
                    <a:lnTo>
                      <a:pt x="12743" y="3557"/>
                    </a:lnTo>
                    <a:lnTo>
                      <a:pt x="12952" y="3306"/>
                    </a:lnTo>
                    <a:lnTo>
                      <a:pt x="13015" y="3118"/>
                    </a:lnTo>
                    <a:lnTo>
                      <a:pt x="13078" y="3013"/>
                    </a:lnTo>
                    <a:lnTo>
                      <a:pt x="13182" y="2971"/>
                    </a:lnTo>
                    <a:lnTo>
                      <a:pt x="13329" y="2888"/>
                    </a:lnTo>
                    <a:lnTo>
                      <a:pt x="13392" y="2867"/>
                    </a:lnTo>
                    <a:lnTo>
                      <a:pt x="13496" y="2699"/>
                    </a:lnTo>
                    <a:lnTo>
                      <a:pt x="13768" y="2448"/>
                    </a:lnTo>
                    <a:lnTo>
                      <a:pt x="13789" y="2364"/>
                    </a:lnTo>
                    <a:lnTo>
                      <a:pt x="13852" y="2302"/>
                    </a:lnTo>
                    <a:lnTo>
                      <a:pt x="13789" y="2239"/>
                    </a:lnTo>
                    <a:lnTo>
                      <a:pt x="13810" y="2155"/>
                    </a:lnTo>
                    <a:lnTo>
                      <a:pt x="13852" y="2134"/>
                    </a:lnTo>
                    <a:lnTo>
                      <a:pt x="13852" y="2030"/>
                    </a:lnTo>
                    <a:lnTo>
                      <a:pt x="13747" y="1946"/>
                    </a:lnTo>
                    <a:lnTo>
                      <a:pt x="13601" y="1946"/>
                    </a:lnTo>
                    <a:lnTo>
                      <a:pt x="13580" y="1988"/>
                    </a:lnTo>
                    <a:lnTo>
                      <a:pt x="13538" y="1883"/>
                    </a:lnTo>
                    <a:lnTo>
                      <a:pt x="13454" y="1674"/>
                    </a:lnTo>
                    <a:lnTo>
                      <a:pt x="13329" y="1360"/>
                    </a:lnTo>
                    <a:lnTo>
                      <a:pt x="13224" y="1214"/>
                    </a:lnTo>
                    <a:lnTo>
                      <a:pt x="13140" y="1004"/>
                    </a:lnTo>
                    <a:lnTo>
                      <a:pt x="13140" y="879"/>
                    </a:lnTo>
                    <a:lnTo>
                      <a:pt x="13120" y="732"/>
                    </a:lnTo>
                    <a:lnTo>
                      <a:pt x="13057" y="691"/>
                    </a:lnTo>
                    <a:lnTo>
                      <a:pt x="13036" y="586"/>
                    </a:lnTo>
                    <a:lnTo>
                      <a:pt x="12952" y="460"/>
                    </a:lnTo>
                    <a:lnTo>
                      <a:pt x="12931" y="481"/>
                    </a:lnTo>
                    <a:lnTo>
                      <a:pt x="12931" y="565"/>
                    </a:lnTo>
                    <a:lnTo>
                      <a:pt x="12868" y="628"/>
                    </a:lnTo>
                    <a:lnTo>
                      <a:pt x="12743" y="711"/>
                    </a:lnTo>
                    <a:lnTo>
                      <a:pt x="12701" y="795"/>
                    </a:lnTo>
                    <a:lnTo>
                      <a:pt x="12555" y="984"/>
                    </a:lnTo>
                    <a:lnTo>
                      <a:pt x="12408" y="1151"/>
                    </a:lnTo>
                    <a:lnTo>
                      <a:pt x="12408" y="1256"/>
                    </a:lnTo>
                    <a:lnTo>
                      <a:pt x="12303" y="1507"/>
                    </a:lnTo>
                    <a:lnTo>
                      <a:pt x="12199" y="1653"/>
                    </a:lnTo>
                    <a:lnTo>
                      <a:pt x="12115" y="1779"/>
                    </a:lnTo>
                    <a:lnTo>
                      <a:pt x="12011" y="1820"/>
                    </a:lnTo>
                    <a:lnTo>
                      <a:pt x="11969" y="1862"/>
                    </a:lnTo>
                    <a:lnTo>
                      <a:pt x="11927" y="1967"/>
                    </a:lnTo>
                    <a:lnTo>
                      <a:pt x="11822" y="2051"/>
                    </a:lnTo>
                    <a:lnTo>
                      <a:pt x="11759" y="2030"/>
                    </a:lnTo>
                    <a:lnTo>
                      <a:pt x="11759" y="1862"/>
                    </a:lnTo>
                    <a:lnTo>
                      <a:pt x="11697" y="1841"/>
                    </a:lnTo>
                    <a:lnTo>
                      <a:pt x="11676" y="1779"/>
                    </a:lnTo>
                    <a:lnTo>
                      <a:pt x="11613" y="1779"/>
                    </a:lnTo>
                    <a:lnTo>
                      <a:pt x="11550" y="1820"/>
                    </a:lnTo>
                    <a:lnTo>
                      <a:pt x="11487" y="1883"/>
                    </a:lnTo>
                    <a:lnTo>
                      <a:pt x="11383" y="1862"/>
                    </a:lnTo>
                    <a:lnTo>
                      <a:pt x="11299" y="1779"/>
                    </a:lnTo>
                    <a:lnTo>
                      <a:pt x="11299" y="1737"/>
                    </a:lnTo>
                    <a:lnTo>
                      <a:pt x="11278" y="1716"/>
                    </a:lnTo>
                    <a:lnTo>
                      <a:pt x="11257" y="1611"/>
                    </a:lnTo>
                    <a:lnTo>
                      <a:pt x="11236" y="1548"/>
                    </a:lnTo>
                    <a:lnTo>
                      <a:pt x="11153" y="1528"/>
                    </a:lnTo>
                    <a:lnTo>
                      <a:pt x="11048" y="1423"/>
                    </a:lnTo>
                    <a:lnTo>
                      <a:pt x="10881" y="1423"/>
                    </a:lnTo>
                    <a:lnTo>
                      <a:pt x="10776" y="1465"/>
                    </a:lnTo>
                    <a:lnTo>
                      <a:pt x="10546" y="1465"/>
                    </a:lnTo>
                    <a:lnTo>
                      <a:pt x="10420" y="1444"/>
                    </a:lnTo>
                    <a:lnTo>
                      <a:pt x="10316" y="1528"/>
                    </a:lnTo>
                    <a:lnTo>
                      <a:pt x="10295" y="1632"/>
                    </a:lnTo>
                    <a:lnTo>
                      <a:pt x="10399" y="1737"/>
                    </a:lnTo>
                    <a:lnTo>
                      <a:pt x="10420" y="1820"/>
                    </a:lnTo>
                    <a:lnTo>
                      <a:pt x="10462" y="1946"/>
                    </a:lnTo>
                    <a:lnTo>
                      <a:pt x="10441" y="1988"/>
                    </a:lnTo>
                    <a:lnTo>
                      <a:pt x="10337" y="1988"/>
                    </a:lnTo>
                    <a:lnTo>
                      <a:pt x="10190" y="1946"/>
                    </a:lnTo>
                    <a:lnTo>
                      <a:pt x="10148" y="1925"/>
                    </a:lnTo>
                    <a:lnTo>
                      <a:pt x="9918" y="1925"/>
                    </a:lnTo>
                    <a:lnTo>
                      <a:pt x="9814" y="1946"/>
                    </a:lnTo>
                    <a:lnTo>
                      <a:pt x="9772" y="1883"/>
                    </a:lnTo>
                    <a:lnTo>
                      <a:pt x="9604" y="1883"/>
                    </a:lnTo>
                    <a:lnTo>
                      <a:pt x="9479" y="1946"/>
                    </a:lnTo>
                    <a:lnTo>
                      <a:pt x="9395" y="2134"/>
                    </a:lnTo>
                    <a:lnTo>
                      <a:pt x="9165" y="2134"/>
                    </a:lnTo>
                    <a:lnTo>
                      <a:pt x="9039" y="2155"/>
                    </a:lnTo>
                    <a:lnTo>
                      <a:pt x="8998" y="2197"/>
                    </a:lnTo>
                    <a:lnTo>
                      <a:pt x="8935" y="2302"/>
                    </a:lnTo>
                    <a:lnTo>
                      <a:pt x="8788" y="2302"/>
                    </a:lnTo>
                    <a:lnTo>
                      <a:pt x="8767" y="2281"/>
                    </a:lnTo>
                    <a:lnTo>
                      <a:pt x="8684" y="2302"/>
                    </a:lnTo>
                    <a:lnTo>
                      <a:pt x="8621" y="2385"/>
                    </a:lnTo>
                    <a:lnTo>
                      <a:pt x="8537" y="2364"/>
                    </a:lnTo>
                    <a:lnTo>
                      <a:pt x="8307" y="2176"/>
                    </a:lnTo>
                    <a:lnTo>
                      <a:pt x="8223" y="2072"/>
                    </a:lnTo>
                    <a:lnTo>
                      <a:pt x="8223" y="1988"/>
                    </a:lnTo>
                    <a:lnTo>
                      <a:pt x="8098" y="1862"/>
                    </a:lnTo>
                    <a:lnTo>
                      <a:pt x="7993" y="1758"/>
                    </a:lnTo>
                    <a:lnTo>
                      <a:pt x="7993" y="1653"/>
                    </a:lnTo>
                    <a:lnTo>
                      <a:pt x="8014" y="1569"/>
                    </a:lnTo>
                    <a:lnTo>
                      <a:pt x="7993" y="1528"/>
                    </a:lnTo>
                    <a:lnTo>
                      <a:pt x="8014" y="1423"/>
                    </a:lnTo>
                    <a:lnTo>
                      <a:pt x="8056" y="1339"/>
                    </a:lnTo>
                    <a:lnTo>
                      <a:pt x="8056" y="1214"/>
                    </a:lnTo>
                    <a:lnTo>
                      <a:pt x="8161" y="1025"/>
                    </a:lnTo>
                    <a:lnTo>
                      <a:pt x="8202" y="879"/>
                    </a:lnTo>
                    <a:lnTo>
                      <a:pt x="8307" y="732"/>
                    </a:lnTo>
                    <a:lnTo>
                      <a:pt x="8307" y="691"/>
                    </a:lnTo>
                    <a:lnTo>
                      <a:pt x="8202" y="691"/>
                    </a:lnTo>
                    <a:lnTo>
                      <a:pt x="8140" y="607"/>
                    </a:lnTo>
                    <a:lnTo>
                      <a:pt x="8119" y="523"/>
                    </a:lnTo>
                    <a:lnTo>
                      <a:pt x="7993" y="523"/>
                    </a:lnTo>
                    <a:lnTo>
                      <a:pt x="7889" y="481"/>
                    </a:lnTo>
                    <a:lnTo>
                      <a:pt x="7930" y="398"/>
                    </a:lnTo>
                    <a:lnTo>
                      <a:pt x="8014" y="293"/>
                    </a:lnTo>
                    <a:lnTo>
                      <a:pt x="8014" y="147"/>
                    </a:lnTo>
                    <a:lnTo>
                      <a:pt x="7910" y="0"/>
                    </a:lnTo>
                    <a:lnTo>
                      <a:pt x="7784" y="0"/>
                    </a:lnTo>
                    <a:lnTo>
                      <a:pt x="7721" y="63"/>
                    </a:lnTo>
                    <a:lnTo>
                      <a:pt x="767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grpSp>
        <p:grpSp>
          <p:nvGrpSpPr>
            <p:cNvPr id="894" name="Google Shape;894;p27"/>
            <p:cNvGrpSpPr/>
            <p:nvPr/>
          </p:nvGrpSpPr>
          <p:grpSpPr>
            <a:xfrm>
              <a:off x="-3462336" y="4202045"/>
              <a:ext cx="155145" cy="616222"/>
              <a:chOff x="2680375" y="3423800"/>
              <a:chExt cx="182975" cy="761050"/>
            </a:xfrm>
          </p:grpSpPr>
          <p:sp>
            <p:nvSpPr>
              <p:cNvPr id="895" name="Google Shape;895;p27"/>
              <p:cNvSpPr/>
              <p:nvPr/>
            </p:nvSpPr>
            <p:spPr>
              <a:xfrm>
                <a:off x="2698650" y="3423800"/>
                <a:ext cx="164700" cy="703875"/>
              </a:xfrm>
              <a:custGeom>
                <a:avLst/>
                <a:gdLst/>
                <a:ahLst/>
                <a:cxnLst/>
                <a:rect l="l" t="t" r="r" b="b"/>
                <a:pathLst>
                  <a:path w="6588" h="28155" extrusionOk="0">
                    <a:moveTo>
                      <a:pt x="319" y="4568"/>
                    </a:moveTo>
                    <a:lnTo>
                      <a:pt x="107" y="1274"/>
                    </a:lnTo>
                    <a:lnTo>
                      <a:pt x="319" y="0"/>
                    </a:lnTo>
                    <a:lnTo>
                      <a:pt x="6588" y="4356"/>
                    </a:lnTo>
                    <a:lnTo>
                      <a:pt x="4994" y="7331"/>
                    </a:lnTo>
                    <a:lnTo>
                      <a:pt x="1913" y="16149"/>
                    </a:lnTo>
                    <a:lnTo>
                      <a:pt x="2656" y="24330"/>
                    </a:lnTo>
                    <a:lnTo>
                      <a:pt x="4144" y="28155"/>
                    </a:lnTo>
                    <a:lnTo>
                      <a:pt x="1700" y="27836"/>
                    </a:lnTo>
                    <a:lnTo>
                      <a:pt x="532" y="25605"/>
                    </a:lnTo>
                    <a:lnTo>
                      <a:pt x="1063" y="22736"/>
                    </a:lnTo>
                    <a:lnTo>
                      <a:pt x="0" y="17530"/>
                    </a:lnTo>
                    <a:lnTo>
                      <a:pt x="638" y="14024"/>
                    </a:lnTo>
                    <a:lnTo>
                      <a:pt x="213" y="11793"/>
                    </a:lnTo>
                    <a:lnTo>
                      <a:pt x="744" y="7756"/>
                    </a:lnTo>
                    <a:close/>
                  </a:path>
                </a:pathLst>
              </a:custGeom>
              <a:solidFill>
                <a:schemeClr val="dk2"/>
              </a:solidFill>
              <a:ln>
                <a:noFill/>
              </a:ln>
            </p:spPr>
          </p:sp>
          <p:sp>
            <p:nvSpPr>
              <p:cNvPr id="896" name="Google Shape;896;p27"/>
              <p:cNvSpPr/>
              <p:nvPr/>
            </p:nvSpPr>
            <p:spPr>
              <a:xfrm>
                <a:off x="2680375" y="3510050"/>
                <a:ext cx="137075" cy="674800"/>
              </a:xfrm>
              <a:custGeom>
                <a:avLst/>
                <a:gdLst/>
                <a:ahLst/>
                <a:cxnLst/>
                <a:rect l="l" t="t" r="r" b="b"/>
                <a:pathLst>
                  <a:path w="5483" h="26992" extrusionOk="0">
                    <a:moveTo>
                      <a:pt x="984" y="23016"/>
                    </a:moveTo>
                    <a:lnTo>
                      <a:pt x="984" y="23121"/>
                    </a:lnTo>
                    <a:lnTo>
                      <a:pt x="1026" y="23058"/>
                    </a:lnTo>
                    <a:lnTo>
                      <a:pt x="1088" y="23016"/>
                    </a:lnTo>
                    <a:close/>
                    <a:moveTo>
                      <a:pt x="1047" y="0"/>
                    </a:moveTo>
                    <a:lnTo>
                      <a:pt x="984" y="105"/>
                    </a:lnTo>
                    <a:lnTo>
                      <a:pt x="963" y="209"/>
                    </a:lnTo>
                    <a:lnTo>
                      <a:pt x="1068" y="314"/>
                    </a:lnTo>
                    <a:lnTo>
                      <a:pt x="1005" y="419"/>
                    </a:lnTo>
                    <a:lnTo>
                      <a:pt x="900" y="502"/>
                    </a:lnTo>
                    <a:lnTo>
                      <a:pt x="837" y="461"/>
                    </a:lnTo>
                    <a:lnTo>
                      <a:pt x="691" y="544"/>
                    </a:lnTo>
                    <a:lnTo>
                      <a:pt x="565" y="628"/>
                    </a:lnTo>
                    <a:lnTo>
                      <a:pt x="628" y="670"/>
                    </a:lnTo>
                    <a:lnTo>
                      <a:pt x="628" y="837"/>
                    </a:lnTo>
                    <a:lnTo>
                      <a:pt x="586" y="963"/>
                    </a:lnTo>
                    <a:lnTo>
                      <a:pt x="628" y="1130"/>
                    </a:lnTo>
                    <a:lnTo>
                      <a:pt x="733" y="1549"/>
                    </a:lnTo>
                    <a:lnTo>
                      <a:pt x="733" y="1695"/>
                    </a:lnTo>
                    <a:lnTo>
                      <a:pt x="691" y="1800"/>
                    </a:lnTo>
                    <a:lnTo>
                      <a:pt x="649" y="1883"/>
                    </a:lnTo>
                    <a:lnTo>
                      <a:pt x="691" y="2093"/>
                    </a:lnTo>
                    <a:lnTo>
                      <a:pt x="775" y="2302"/>
                    </a:lnTo>
                    <a:lnTo>
                      <a:pt x="858" y="2490"/>
                    </a:lnTo>
                    <a:lnTo>
                      <a:pt x="858" y="2762"/>
                    </a:lnTo>
                    <a:lnTo>
                      <a:pt x="837" y="2846"/>
                    </a:lnTo>
                    <a:lnTo>
                      <a:pt x="796" y="2909"/>
                    </a:lnTo>
                    <a:lnTo>
                      <a:pt x="837" y="3327"/>
                    </a:lnTo>
                    <a:lnTo>
                      <a:pt x="837" y="3432"/>
                    </a:lnTo>
                    <a:lnTo>
                      <a:pt x="754" y="3474"/>
                    </a:lnTo>
                    <a:lnTo>
                      <a:pt x="670" y="3536"/>
                    </a:lnTo>
                    <a:lnTo>
                      <a:pt x="670" y="3766"/>
                    </a:lnTo>
                    <a:lnTo>
                      <a:pt x="691" y="3829"/>
                    </a:lnTo>
                    <a:lnTo>
                      <a:pt x="775" y="3766"/>
                    </a:lnTo>
                    <a:lnTo>
                      <a:pt x="837" y="3829"/>
                    </a:lnTo>
                    <a:lnTo>
                      <a:pt x="754" y="3892"/>
                    </a:lnTo>
                    <a:lnTo>
                      <a:pt x="754" y="4499"/>
                    </a:lnTo>
                    <a:lnTo>
                      <a:pt x="837" y="4729"/>
                    </a:lnTo>
                    <a:lnTo>
                      <a:pt x="858" y="4917"/>
                    </a:lnTo>
                    <a:lnTo>
                      <a:pt x="837" y="5064"/>
                    </a:lnTo>
                    <a:lnTo>
                      <a:pt x="733" y="5231"/>
                    </a:lnTo>
                    <a:lnTo>
                      <a:pt x="733" y="5399"/>
                    </a:lnTo>
                    <a:lnTo>
                      <a:pt x="837" y="5566"/>
                    </a:lnTo>
                    <a:lnTo>
                      <a:pt x="796" y="5712"/>
                    </a:lnTo>
                    <a:lnTo>
                      <a:pt x="796" y="5984"/>
                    </a:lnTo>
                    <a:lnTo>
                      <a:pt x="754" y="6089"/>
                    </a:lnTo>
                    <a:lnTo>
                      <a:pt x="754" y="6256"/>
                    </a:lnTo>
                    <a:lnTo>
                      <a:pt x="775" y="6340"/>
                    </a:lnTo>
                    <a:lnTo>
                      <a:pt x="775" y="6403"/>
                    </a:lnTo>
                    <a:lnTo>
                      <a:pt x="670" y="6570"/>
                    </a:lnTo>
                    <a:lnTo>
                      <a:pt x="670" y="6717"/>
                    </a:lnTo>
                    <a:lnTo>
                      <a:pt x="628" y="6821"/>
                    </a:lnTo>
                    <a:lnTo>
                      <a:pt x="649" y="7010"/>
                    </a:lnTo>
                    <a:lnTo>
                      <a:pt x="628" y="7093"/>
                    </a:lnTo>
                    <a:lnTo>
                      <a:pt x="524" y="7303"/>
                    </a:lnTo>
                    <a:lnTo>
                      <a:pt x="524" y="7407"/>
                    </a:lnTo>
                    <a:lnTo>
                      <a:pt x="628" y="7554"/>
                    </a:lnTo>
                    <a:lnTo>
                      <a:pt x="649" y="7721"/>
                    </a:lnTo>
                    <a:lnTo>
                      <a:pt x="733" y="7826"/>
                    </a:lnTo>
                    <a:lnTo>
                      <a:pt x="649" y="7867"/>
                    </a:lnTo>
                    <a:lnTo>
                      <a:pt x="586" y="8014"/>
                    </a:lnTo>
                    <a:lnTo>
                      <a:pt x="670" y="8119"/>
                    </a:lnTo>
                    <a:lnTo>
                      <a:pt x="586" y="8202"/>
                    </a:lnTo>
                    <a:lnTo>
                      <a:pt x="524" y="8244"/>
                    </a:lnTo>
                    <a:lnTo>
                      <a:pt x="524" y="8391"/>
                    </a:lnTo>
                    <a:lnTo>
                      <a:pt x="544" y="8537"/>
                    </a:lnTo>
                    <a:lnTo>
                      <a:pt x="544" y="8663"/>
                    </a:lnTo>
                    <a:lnTo>
                      <a:pt x="670" y="8997"/>
                    </a:lnTo>
                    <a:lnTo>
                      <a:pt x="670" y="9186"/>
                    </a:lnTo>
                    <a:lnTo>
                      <a:pt x="628" y="9228"/>
                    </a:lnTo>
                    <a:lnTo>
                      <a:pt x="628" y="9332"/>
                    </a:lnTo>
                    <a:lnTo>
                      <a:pt x="754" y="9520"/>
                    </a:lnTo>
                    <a:lnTo>
                      <a:pt x="754" y="9730"/>
                    </a:lnTo>
                    <a:lnTo>
                      <a:pt x="733" y="9855"/>
                    </a:lnTo>
                    <a:lnTo>
                      <a:pt x="733" y="9918"/>
                    </a:lnTo>
                    <a:lnTo>
                      <a:pt x="754" y="10023"/>
                    </a:lnTo>
                    <a:lnTo>
                      <a:pt x="733" y="10106"/>
                    </a:lnTo>
                    <a:lnTo>
                      <a:pt x="691" y="10211"/>
                    </a:lnTo>
                    <a:lnTo>
                      <a:pt x="733" y="10253"/>
                    </a:lnTo>
                    <a:lnTo>
                      <a:pt x="858" y="10441"/>
                    </a:lnTo>
                    <a:lnTo>
                      <a:pt x="879" y="10546"/>
                    </a:lnTo>
                    <a:lnTo>
                      <a:pt x="837" y="10650"/>
                    </a:lnTo>
                    <a:lnTo>
                      <a:pt x="754" y="10692"/>
                    </a:lnTo>
                    <a:lnTo>
                      <a:pt x="670" y="10860"/>
                    </a:lnTo>
                    <a:lnTo>
                      <a:pt x="670" y="10901"/>
                    </a:lnTo>
                    <a:lnTo>
                      <a:pt x="733" y="10964"/>
                    </a:lnTo>
                    <a:lnTo>
                      <a:pt x="670" y="11090"/>
                    </a:lnTo>
                    <a:lnTo>
                      <a:pt x="586" y="11173"/>
                    </a:lnTo>
                    <a:lnTo>
                      <a:pt x="586" y="11278"/>
                    </a:lnTo>
                    <a:lnTo>
                      <a:pt x="565" y="11466"/>
                    </a:lnTo>
                    <a:lnTo>
                      <a:pt x="524" y="11571"/>
                    </a:lnTo>
                    <a:lnTo>
                      <a:pt x="524" y="11676"/>
                    </a:lnTo>
                    <a:lnTo>
                      <a:pt x="482" y="11717"/>
                    </a:lnTo>
                    <a:lnTo>
                      <a:pt x="482" y="11843"/>
                    </a:lnTo>
                    <a:lnTo>
                      <a:pt x="419" y="11927"/>
                    </a:lnTo>
                    <a:lnTo>
                      <a:pt x="419" y="11989"/>
                    </a:lnTo>
                    <a:lnTo>
                      <a:pt x="461" y="12052"/>
                    </a:lnTo>
                    <a:lnTo>
                      <a:pt x="377" y="12157"/>
                    </a:lnTo>
                    <a:lnTo>
                      <a:pt x="377" y="12324"/>
                    </a:lnTo>
                    <a:lnTo>
                      <a:pt x="377" y="12429"/>
                    </a:lnTo>
                    <a:lnTo>
                      <a:pt x="314" y="12471"/>
                    </a:lnTo>
                    <a:lnTo>
                      <a:pt x="314" y="12575"/>
                    </a:lnTo>
                    <a:lnTo>
                      <a:pt x="272" y="12659"/>
                    </a:lnTo>
                    <a:lnTo>
                      <a:pt x="272" y="12743"/>
                    </a:lnTo>
                    <a:lnTo>
                      <a:pt x="314" y="12847"/>
                    </a:lnTo>
                    <a:lnTo>
                      <a:pt x="314" y="12952"/>
                    </a:lnTo>
                    <a:lnTo>
                      <a:pt x="231" y="13057"/>
                    </a:lnTo>
                    <a:lnTo>
                      <a:pt x="147" y="13057"/>
                    </a:lnTo>
                    <a:lnTo>
                      <a:pt x="63" y="12994"/>
                    </a:lnTo>
                    <a:lnTo>
                      <a:pt x="0" y="13015"/>
                    </a:lnTo>
                    <a:lnTo>
                      <a:pt x="0" y="13098"/>
                    </a:lnTo>
                    <a:lnTo>
                      <a:pt x="21" y="13224"/>
                    </a:lnTo>
                    <a:lnTo>
                      <a:pt x="21" y="13412"/>
                    </a:lnTo>
                    <a:lnTo>
                      <a:pt x="105" y="13517"/>
                    </a:lnTo>
                    <a:lnTo>
                      <a:pt x="231" y="13621"/>
                    </a:lnTo>
                    <a:lnTo>
                      <a:pt x="252" y="13747"/>
                    </a:lnTo>
                    <a:lnTo>
                      <a:pt x="231" y="13914"/>
                    </a:lnTo>
                    <a:lnTo>
                      <a:pt x="398" y="14228"/>
                    </a:lnTo>
                    <a:lnTo>
                      <a:pt x="440" y="14312"/>
                    </a:lnTo>
                    <a:lnTo>
                      <a:pt x="524" y="14375"/>
                    </a:lnTo>
                    <a:lnTo>
                      <a:pt x="524" y="14563"/>
                    </a:lnTo>
                    <a:lnTo>
                      <a:pt x="461" y="14835"/>
                    </a:lnTo>
                    <a:lnTo>
                      <a:pt x="419" y="14856"/>
                    </a:lnTo>
                    <a:lnTo>
                      <a:pt x="440" y="14940"/>
                    </a:lnTo>
                    <a:lnTo>
                      <a:pt x="419" y="15002"/>
                    </a:lnTo>
                    <a:lnTo>
                      <a:pt x="356" y="14982"/>
                    </a:lnTo>
                    <a:lnTo>
                      <a:pt x="314" y="14982"/>
                    </a:lnTo>
                    <a:lnTo>
                      <a:pt x="272" y="15086"/>
                    </a:lnTo>
                    <a:lnTo>
                      <a:pt x="314" y="15191"/>
                    </a:lnTo>
                    <a:lnTo>
                      <a:pt x="377" y="15254"/>
                    </a:lnTo>
                    <a:lnTo>
                      <a:pt x="335" y="15484"/>
                    </a:lnTo>
                    <a:lnTo>
                      <a:pt x="356" y="15588"/>
                    </a:lnTo>
                    <a:lnTo>
                      <a:pt x="314" y="15672"/>
                    </a:lnTo>
                    <a:lnTo>
                      <a:pt x="356" y="15714"/>
                    </a:lnTo>
                    <a:lnTo>
                      <a:pt x="335" y="15798"/>
                    </a:lnTo>
                    <a:lnTo>
                      <a:pt x="314" y="15818"/>
                    </a:lnTo>
                    <a:lnTo>
                      <a:pt x="335" y="15881"/>
                    </a:lnTo>
                    <a:lnTo>
                      <a:pt x="524" y="16153"/>
                    </a:lnTo>
                    <a:lnTo>
                      <a:pt x="565" y="16216"/>
                    </a:lnTo>
                    <a:lnTo>
                      <a:pt x="565" y="16362"/>
                    </a:lnTo>
                    <a:lnTo>
                      <a:pt x="524" y="16342"/>
                    </a:lnTo>
                    <a:lnTo>
                      <a:pt x="377" y="16342"/>
                    </a:lnTo>
                    <a:lnTo>
                      <a:pt x="314" y="16425"/>
                    </a:lnTo>
                    <a:lnTo>
                      <a:pt x="314" y="16467"/>
                    </a:lnTo>
                    <a:lnTo>
                      <a:pt x="356" y="16530"/>
                    </a:lnTo>
                    <a:lnTo>
                      <a:pt x="356" y="16614"/>
                    </a:lnTo>
                    <a:lnTo>
                      <a:pt x="314" y="16655"/>
                    </a:lnTo>
                    <a:lnTo>
                      <a:pt x="272" y="16739"/>
                    </a:lnTo>
                    <a:lnTo>
                      <a:pt x="314" y="16823"/>
                    </a:lnTo>
                    <a:lnTo>
                      <a:pt x="335" y="16844"/>
                    </a:lnTo>
                    <a:lnTo>
                      <a:pt x="377" y="16969"/>
                    </a:lnTo>
                    <a:lnTo>
                      <a:pt x="419" y="17304"/>
                    </a:lnTo>
                    <a:lnTo>
                      <a:pt x="356" y="17451"/>
                    </a:lnTo>
                    <a:lnTo>
                      <a:pt x="482" y="17492"/>
                    </a:lnTo>
                    <a:lnTo>
                      <a:pt x="670" y="17471"/>
                    </a:lnTo>
                    <a:lnTo>
                      <a:pt x="670" y="17409"/>
                    </a:lnTo>
                    <a:lnTo>
                      <a:pt x="670" y="17283"/>
                    </a:lnTo>
                    <a:lnTo>
                      <a:pt x="733" y="17199"/>
                    </a:lnTo>
                    <a:lnTo>
                      <a:pt x="837" y="17241"/>
                    </a:lnTo>
                    <a:lnTo>
                      <a:pt x="858" y="17199"/>
                    </a:lnTo>
                    <a:lnTo>
                      <a:pt x="733" y="17095"/>
                    </a:lnTo>
                    <a:lnTo>
                      <a:pt x="775" y="17053"/>
                    </a:lnTo>
                    <a:lnTo>
                      <a:pt x="649" y="16927"/>
                    </a:lnTo>
                    <a:lnTo>
                      <a:pt x="649" y="16844"/>
                    </a:lnTo>
                    <a:lnTo>
                      <a:pt x="733" y="16844"/>
                    </a:lnTo>
                    <a:lnTo>
                      <a:pt x="837" y="16886"/>
                    </a:lnTo>
                    <a:lnTo>
                      <a:pt x="837" y="16865"/>
                    </a:lnTo>
                    <a:lnTo>
                      <a:pt x="775" y="16823"/>
                    </a:lnTo>
                    <a:lnTo>
                      <a:pt x="649" y="16718"/>
                    </a:lnTo>
                    <a:lnTo>
                      <a:pt x="775" y="16739"/>
                    </a:lnTo>
                    <a:lnTo>
                      <a:pt x="775" y="16634"/>
                    </a:lnTo>
                    <a:lnTo>
                      <a:pt x="754" y="16572"/>
                    </a:lnTo>
                    <a:lnTo>
                      <a:pt x="754" y="16425"/>
                    </a:lnTo>
                    <a:lnTo>
                      <a:pt x="733" y="16362"/>
                    </a:lnTo>
                    <a:cubicBezTo>
                      <a:pt x="733" y="16321"/>
                      <a:pt x="754" y="16258"/>
                      <a:pt x="775" y="16237"/>
                    </a:cubicBezTo>
                    <a:lnTo>
                      <a:pt x="837" y="16258"/>
                    </a:lnTo>
                    <a:lnTo>
                      <a:pt x="879" y="16237"/>
                    </a:lnTo>
                    <a:cubicBezTo>
                      <a:pt x="879" y="16342"/>
                      <a:pt x="900" y="16467"/>
                      <a:pt x="900" y="16572"/>
                    </a:cubicBezTo>
                    <a:lnTo>
                      <a:pt x="1068" y="17764"/>
                    </a:lnTo>
                    <a:lnTo>
                      <a:pt x="1047" y="17785"/>
                    </a:lnTo>
                    <a:lnTo>
                      <a:pt x="1068" y="17869"/>
                    </a:lnTo>
                    <a:lnTo>
                      <a:pt x="1068" y="18036"/>
                    </a:lnTo>
                    <a:lnTo>
                      <a:pt x="1005" y="18078"/>
                    </a:lnTo>
                    <a:lnTo>
                      <a:pt x="1047" y="18120"/>
                    </a:lnTo>
                    <a:lnTo>
                      <a:pt x="1047" y="18287"/>
                    </a:lnTo>
                    <a:lnTo>
                      <a:pt x="1005" y="18350"/>
                    </a:lnTo>
                    <a:lnTo>
                      <a:pt x="1047" y="18434"/>
                    </a:lnTo>
                    <a:lnTo>
                      <a:pt x="1047" y="18455"/>
                    </a:lnTo>
                    <a:cubicBezTo>
                      <a:pt x="1047" y="18643"/>
                      <a:pt x="1005" y="18852"/>
                      <a:pt x="963" y="19041"/>
                    </a:cubicBezTo>
                    <a:cubicBezTo>
                      <a:pt x="921" y="19187"/>
                      <a:pt x="900" y="19334"/>
                      <a:pt x="858" y="19459"/>
                    </a:cubicBezTo>
                    <a:lnTo>
                      <a:pt x="796" y="19480"/>
                    </a:lnTo>
                    <a:lnTo>
                      <a:pt x="691" y="19564"/>
                    </a:lnTo>
                    <a:lnTo>
                      <a:pt x="649" y="19564"/>
                    </a:lnTo>
                    <a:lnTo>
                      <a:pt x="649" y="19501"/>
                    </a:lnTo>
                    <a:lnTo>
                      <a:pt x="754" y="19480"/>
                    </a:lnTo>
                    <a:lnTo>
                      <a:pt x="837" y="19438"/>
                    </a:lnTo>
                    <a:lnTo>
                      <a:pt x="837" y="19271"/>
                    </a:lnTo>
                    <a:lnTo>
                      <a:pt x="775" y="19250"/>
                    </a:lnTo>
                    <a:lnTo>
                      <a:pt x="670" y="19292"/>
                    </a:lnTo>
                    <a:lnTo>
                      <a:pt x="461" y="19292"/>
                    </a:lnTo>
                    <a:lnTo>
                      <a:pt x="377" y="19271"/>
                    </a:lnTo>
                    <a:lnTo>
                      <a:pt x="293" y="19292"/>
                    </a:lnTo>
                    <a:lnTo>
                      <a:pt x="293" y="19375"/>
                    </a:lnTo>
                    <a:lnTo>
                      <a:pt x="356" y="19501"/>
                    </a:lnTo>
                    <a:lnTo>
                      <a:pt x="398" y="19501"/>
                    </a:lnTo>
                    <a:lnTo>
                      <a:pt x="440" y="19585"/>
                    </a:lnTo>
                    <a:lnTo>
                      <a:pt x="356" y="19585"/>
                    </a:lnTo>
                    <a:lnTo>
                      <a:pt x="335" y="19689"/>
                    </a:lnTo>
                    <a:lnTo>
                      <a:pt x="252" y="19752"/>
                    </a:lnTo>
                    <a:lnTo>
                      <a:pt x="189" y="19857"/>
                    </a:lnTo>
                    <a:lnTo>
                      <a:pt x="42" y="19919"/>
                    </a:lnTo>
                    <a:lnTo>
                      <a:pt x="42" y="20003"/>
                    </a:lnTo>
                    <a:lnTo>
                      <a:pt x="189" y="20192"/>
                    </a:lnTo>
                    <a:lnTo>
                      <a:pt x="272" y="20192"/>
                    </a:lnTo>
                    <a:lnTo>
                      <a:pt x="335" y="20129"/>
                    </a:lnTo>
                    <a:lnTo>
                      <a:pt x="335" y="20066"/>
                    </a:lnTo>
                    <a:lnTo>
                      <a:pt x="231" y="20024"/>
                    </a:lnTo>
                    <a:lnTo>
                      <a:pt x="231" y="19982"/>
                    </a:lnTo>
                    <a:lnTo>
                      <a:pt x="272" y="19878"/>
                    </a:lnTo>
                    <a:lnTo>
                      <a:pt x="440" y="19878"/>
                    </a:lnTo>
                    <a:lnTo>
                      <a:pt x="461" y="19857"/>
                    </a:lnTo>
                    <a:lnTo>
                      <a:pt x="482" y="19982"/>
                    </a:lnTo>
                    <a:lnTo>
                      <a:pt x="586" y="20066"/>
                    </a:lnTo>
                    <a:lnTo>
                      <a:pt x="712" y="20066"/>
                    </a:lnTo>
                    <a:lnTo>
                      <a:pt x="754" y="20003"/>
                    </a:lnTo>
                    <a:lnTo>
                      <a:pt x="754" y="20003"/>
                    </a:lnTo>
                    <a:cubicBezTo>
                      <a:pt x="670" y="20317"/>
                      <a:pt x="649" y="20631"/>
                      <a:pt x="649" y="20924"/>
                    </a:cubicBezTo>
                    <a:lnTo>
                      <a:pt x="586" y="20966"/>
                    </a:lnTo>
                    <a:lnTo>
                      <a:pt x="649" y="21008"/>
                    </a:lnTo>
                    <a:lnTo>
                      <a:pt x="649" y="21154"/>
                    </a:lnTo>
                    <a:lnTo>
                      <a:pt x="565" y="21028"/>
                    </a:lnTo>
                    <a:lnTo>
                      <a:pt x="461" y="21008"/>
                    </a:lnTo>
                    <a:lnTo>
                      <a:pt x="440" y="21049"/>
                    </a:lnTo>
                    <a:lnTo>
                      <a:pt x="440" y="21133"/>
                    </a:lnTo>
                    <a:lnTo>
                      <a:pt x="461" y="21259"/>
                    </a:lnTo>
                    <a:lnTo>
                      <a:pt x="565" y="21280"/>
                    </a:lnTo>
                    <a:lnTo>
                      <a:pt x="649" y="21342"/>
                    </a:lnTo>
                    <a:lnTo>
                      <a:pt x="649" y="21384"/>
                    </a:lnTo>
                    <a:lnTo>
                      <a:pt x="691" y="21552"/>
                    </a:lnTo>
                    <a:lnTo>
                      <a:pt x="754" y="21572"/>
                    </a:lnTo>
                    <a:cubicBezTo>
                      <a:pt x="754" y="21635"/>
                      <a:pt x="775" y="21656"/>
                      <a:pt x="796" y="21698"/>
                    </a:cubicBezTo>
                    <a:lnTo>
                      <a:pt x="670" y="21656"/>
                    </a:lnTo>
                    <a:lnTo>
                      <a:pt x="649" y="21635"/>
                    </a:lnTo>
                    <a:lnTo>
                      <a:pt x="586" y="21677"/>
                    </a:lnTo>
                    <a:lnTo>
                      <a:pt x="649" y="21865"/>
                    </a:lnTo>
                    <a:lnTo>
                      <a:pt x="649" y="21949"/>
                    </a:lnTo>
                    <a:lnTo>
                      <a:pt x="691" y="21970"/>
                    </a:lnTo>
                    <a:lnTo>
                      <a:pt x="796" y="21803"/>
                    </a:lnTo>
                    <a:lnTo>
                      <a:pt x="858" y="21782"/>
                    </a:lnTo>
                    <a:cubicBezTo>
                      <a:pt x="879" y="21844"/>
                      <a:pt x="900" y="21886"/>
                      <a:pt x="921" y="21970"/>
                    </a:cubicBezTo>
                    <a:lnTo>
                      <a:pt x="921" y="22012"/>
                    </a:lnTo>
                    <a:lnTo>
                      <a:pt x="816" y="22054"/>
                    </a:lnTo>
                    <a:lnTo>
                      <a:pt x="921" y="22284"/>
                    </a:lnTo>
                    <a:lnTo>
                      <a:pt x="963" y="22409"/>
                    </a:lnTo>
                    <a:cubicBezTo>
                      <a:pt x="963" y="22493"/>
                      <a:pt x="984" y="22577"/>
                      <a:pt x="1005" y="22640"/>
                    </a:cubicBezTo>
                    <a:lnTo>
                      <a:pt x="984" y="22681"/>
                    </a:lnTo>
                    <a:lnTo>
                      <a:pt x="984" y="22744"/>
                    </a:lnTo>
                    <a:lnTo>
                      <a:pt x="921" y="22807"/>
                    </a:lnTo>
                    <a:lnTo>
                      <a:pt x="1005" y="22849"/>
                    </a:lnTo>
                    <a:lnTo>
                      <a:pt x="1026" y="22932"/>
                    </a:lnTo>
                    <a:lnTo>
                      <a:pt x="1068" y="22932"/>
                    </a:lnTo>
                    <a:cubicBezTo>
                      <a:pt x="1068" y="22953"/>
                      <a:pt x="1068" y="22995"/>
                      <a:pt x="1088" y="23016"/>
                    </a:cubicBezTo>
                    <a:cubicBezTo>
                      <a:pt x="1130" y="23163"/>
                      <a:pt x="1193" y="23330"/>
                      <a:pt x="1235" y="23456"/>
                    </a:cubicBezTo>
                    <a:lnTo>
                      <a:pt x="1277" y="23518"/>
                    </a:lnTo>
                    <a:cubicBezTo>
                      <a:pt x="1277" y="23539"/>
                      <a:pt x="1277" y="23539"/>
                      <a:pt x="1298" y="23560"/>
                    </a:cubicBezTo>
                    <a:lnTo>
                      <a:pt x="1235" y="23665"/>
                    </a:lnTo>
                    <a:lnTo>
                      <a:pt x="1193" y="23728"/>
                    </a:lnTo>
                    <a:lnTo>
                      <a:pt x="1235" y="23749"/>
                    </a:lnTo>
                    <a:lnTo>
                      <a:pt x="1381" y="23728"/>
                    </a:lnTo>
                    <a:lnTo>
                      <a:pt x="1444" y="23874"/>
                    </a:lnTo>
                    <a:lnTo>
                      <a:pt x="1423" y="23874"/>
                    </a:lnTo>
                    <a:lnTo>
                      <a:pt x="1444" y="23937"/>
                    </a:lnTo>
                    <a:lnTo>
                      <a:pt x="1486" y="23958"/>
                    </a:lnTo>
                    <a:lnTo>
                      <a:pt x="1423" y="24000"/>
                    </a:lnTo>
                    <a:lnTo>
                      <a:pt x="1402" y="24062"/>
                    </a:lnTo>
                    <a:lnTo>
                      <a:pt x="1423" y="24146"/>
                    </a:lnTo>
                    <a:lnTo>
                      <a:pt x="1486" y="24167"/>
                    </a:lnTo>
                    <a:lnTo>
                      <a:pt x="1549" y="24188"/>
                    </a:lnTo>
                    <a:lnTo>
                      <a:pt x="1507" y="24104"/>
                    </a:lnTo>
                    <a:lnTo>
                      <a:pt x="1549" y="24083"/>
                    </a:lnTo>
                    <a:cubicBezTo>
                      <a:pt x="1612" y="24167"/>
                      <a:pt x="1653" y="24272"/>
                      <a:pt x="1716" y="24355"/>
                    </a:cubicBezTo>
                    <a:lnTo>
                      <a:pt x="1716" y="24397"/>
                    </a:lnTo>
                    <a:lnTo>
                      <a:pt x="1653" y="24460"/>
                    </a:lnTo>
                    <a:lnTo>
                      <a:pt x="1695" y="24481"/>
                    </a:lnTo>
                    <a:lnTo>
                      <a:pt x="1737" y="24460"/>
                    </a:lnTo>
                    <a:lnTo>
                      <a:pt x="1758" y="24418"/>
                    </a:lnTo>
                    <a:cubicBezTo>
                      <a:pt x="1967" y="24753"/>
                      <a:pt x="2218" y="25004"/>
                      <a:pt x="2469" y="25234"/>
                    </a:cubicBezTo>
                    <a:lnTo>
                      <a:pt x="2449" y="25234"/>
                    </a:lnTo>
                    <a:lnTo>
                      <a:pt x="2365" y="25192"/>
                    </a:lnTo>
                    <a:lnTo>
                      <a:pt x="2260" y="25150"/>
                    </a:lnTo>
                    <a:lnTo>
                      <a:pt x="2156" y="25150"/>
                    </a:lnTo>
                    <a:lnTo>
                      <a:pt x="2072" y="25109"/>
                    </a:lnTo>
                    <a:lnTo>
                      <a:pt x="1946" y="24983"/>
                    </a:lnTo>
                    <a:lnTo>
                      <a:pt x="1863" y="24920"/>
                    </a:lnTo>
                    <a:lnTo>
                      <a:pt x="1842" y="24983"/>
                    </a:lnTo>
                    <a:lnTo>
                      <a:pt x="1863" y="25088"/>
                    </a:lnTo>
                    <a:lnTo>
                      <a:pt x="1946" y="25213"/>
                    </a:lnTo>
                    <a:lnTo>
                      <a:pt x="2072" y="25234"/>
                    </a:lnTo>
                    <a:lnTo>
                      <a:pt x="2239" y="25318"/>
                    </a:lnTo>
                    <a:lnTo>
                      <a:pt x="2281" y="25401"/>
                    </a:lnTo>
                    <a:lnTo>
                      <a:pt x="2365" y="25401"/>
                    </a:lnTo>
                    <a:lnTo>
                      <a:pt x="2428" y="25360"/>
                    </a:lnTo>
                    <a:lnTo>
                      <a:pt x="2574" y="25422"/>
                    </a:lnTo>
                    <a:lnTo>
                      <a:pt x="2679" y="25464"/>
                    </a:lnTo>
                    <a:lnTo>
                      <a:pt x="2783" y="25464"/>
                    </a:lnTo>
                    <a:cubicBezTo>
                      <a:pt x="2804" y="25464"/>
                      <a:pt x="2846" y="25506"/>
                      <a:pt x="2846" y="25527"/>
                    </a:cubicBezTo>
                    <a:lnTo>
                      <a:pt x="2804" y="25527"/>
                    </a:lnTo>
                    <a:lnTo>
                      <a:pt x="2700" y="25569"/>
                    </a:lnTo>
                    <a:lnTo>
                      <a:pt x="2658" y="25548"/>
                    </a:lnTo>
                    <a:lnTo>
                      <a:pt x="2595" y="25506"/>
                    </a:lnTo>
                    <a:lnTo>
                      <a:pt x="2532" y="25506"/>
                    </a:lnTo>
                    <a:lnTo>
                      <a:pt x="2490" y="25548"/>
                    </a:lnTo>
                    <a:lnTo>
                      <a:pt x="2490" y="25611"/>
                    </a:lnTo>
                    <a:lnTo>
                      <a:pt x="2595" y="25653"/>
                    </a:lnTo>
                    <a:lnTo>
                      <a:pt x="2658" y="25757"/>
                    </a:lnTo>
                    <a:lnTo>
                      <a:pt x="2762" y="25799"/>
                    </a:lnTo>
                    <a:lnTo>
                      <a:pt x="2867" y="25925"/>
                    </a:lnTo>
                    <a:lnTo>
                      <a:pt x="2951" y="25945"/>
                    </a:lnTo>
                    <a:lnTo>
                      <a:pt x="3076" y="25925"/>
                    </a:lnTo>
                    <a:lnTo>
                      <a:pt x="3118" y="25945"/>
                    </a:lnTo>
                    <a:lnTo>
                      <a:pt x="3118" y="26029"/>
                    </a:lnTo>
                    <a:lnTo>
                      <a:pt x="3202" y="26092"/>
                    </a:lnTo>
                    <a:lnTo>
                      <a:pt x="3285" y="26071"/>
                    </a:lnTo>
                    <a:lnTo>
                      <a:pt x="3265" y="26029"/>
                    </a:lnTo>
                    <a:lnTo>
                      <a:pt x="3327" y="25945"/>
                    </a:lnTo>
                    <a:lnTo>
                      <a:pt x="3327" y="25883"/>
                    </a:lnTo>
                    <a:lnTo>
                      <a:pt x="3285" y="25862"/>
                    </a:lnTo>
                    <a:lnTo>
                      <a:pt x="3327" y="25841"/>
                    </a:lnTo>
                    <a:lnTo>
                      <a:pt x="3411" y="25841"/>
                    </a:lnTo>
                    <a:lnTo>
                      <a:pt x="3369" y="25757"/>
                    </a:lnTo>
                    <a:lnTo>
                      <a:pt x="3285" y="25736"/>
                    </a:lnTo>
                    <a:lnTo>
                      <a:pt x="3160" y="25757"/>
                    </a:lnTo>
                    <a:lnTo>
                      <a:pt x="3118" y="25715"/>
                    </a:lnTo>
                    <a:lnTo>
                      <a:pt x="3118" y="25715"/>
                    </a:lnTo>
                    <a:cubicBezTo>
                      <a:pt x="3141" y="25721"/>
                      <a:pt x="3164" y="25724"/>
                      <a:pt x="3189" y="25724"/>
                    </a:cubicBezTo>
                    <a:cubicBezTo>
                      <a:pt x="3256" y="25724"/>
                      <a:pt x="3329" y="25704"/>
                      <a:pt x="3390" y="25673"/>
                    </a:cubicBezTo>
                    <a:lnTo>
                      <a:pt x="3411" y="25715"/>
                    </a:lnTo>
                    <a:lnTo>
                      <a:pt x="3578" y="25736"/>
                    </a:lnTo>
                    <a:lnTo>
                      <a:pt x="3683" y="25778"/>
                    </a:lnTo>
                    <a:lnTo>
                      <a:pt x="3746" y="25778"/>
                    </a:lnTo>
                    <a:lnTo>
                      <a:pt x="3829" y="25841"/>
                    </a:lnTo>
                    <a:lnTo>
                      <a:pt x="3892" y="25778"/>
                    </a:lnTo>
                    <a:lnTo>
                      <a:pt x="3955" y="25653"/>
                    </a:lnTo>
                    <a:lnTo>
                      <a:pt x="3913" y="25464"/>
                    </a:lnTo>
                    <a:lnTo>
                      <a:pt x="3934" y="25401"/>
                    </a:lnTo>
                    <a:lnTo>
                      <a:pt x="3934" y="25318"/>
                    </a:lnTo>
                    <a:lnTo>
                      <a:pt x="3955" y="25150"/>
                    </a:lnTo>
                    <a:lnTo>
                      <a:pt x="3955" y="25109"/>
                    </a:lnTo>
                    <a:cubicBezTo>
                      <a:pt x="4018" y="25213"/>
                      <a:pt x="4060" y="25318"/>
                      <a:pt x="4143" y="25422"/>
                    </a:cubicBezTo>
                    <a:lnTo>
                      <a:pt x="4122" y="25527"/>
                    </a:lnTo>
                    <a:lnTo>
                      <a:pt x="4060" y="25632"/>
                    </a:lnTo>
                    <a:lnTo>
                      <a:pt x="4122" y="25736"/>
                    </a:lnTo>
                    <a:lnTo>
                      <a:pt x="4060" y="25820"/>
                    </a:lnTo>
                    <a:lnTo>
                      <a:pt x="4060" y="25883"/>
                    </a:lnTo>
                    <a:lnTo>
                      <a:pt x="4164" y="25945"/>
                    </a:lnTo>
                    <a:lnTo>
                      <a:pt x="4269" y="25966"/>
                    </a:lnTo>
                    <a:lnTo>
                      <a:pt x="4332" y="25987"/>
                    </a:lnTo>
                    <a:lnTo>
                      <a:pt x="4373" y="25945"/>
                    </a:lnTo>
                    <a:lnTo>
                      <a:pt x="4248" y="25841"/>
                    </a:lnTo>
                    <a:lnTo>
                      <a:pt x="4332" y="25757"/>
                    </a:lnTo>
                    <a:lnTo>
                      <a:pt x="4562" y="26155"/>
                    </a:lnTo>
                    <a:lnTo>
                      <a:pt x="4562" y="26155"/>
                    </a:lnTo>
                    <a:lnTo>
                      <a:pt x="4520" y="26134"/>
                    </a:lnTo>
                    <a:lnTo>
                      <a:pt x="4332" y="26050"/>
                    </a:lnTo>
                    <a:lnTo>
                      <a:pt x="4227" y="25987"/>
                    </a:lnTo>
                    <a:lnTo>
                      <a:pt x="4206" y="26029"/>
                    </a:lnTo>
                    <a:lnTo>
                      <a:pt x="4248" y="26071"/>
                    </a:lnTo>
                    <a:lnTo>
                      <a:pt x="4520" y="26197"/>
                    </a:lnTo>
                    <a:lnTo>
                      <a:pt x="4541" y="26259"/>
                    </a:lnTo>
                    <a:lnTo>
                      <a:pt x="4436" y="26259"/>
                    </a:lnTo>
                    <a:lnTo>
                      <a:pt x="4436" y="26322"/>
                    </a:lnTo>
                    <a:lnTo>
                      <a:pt x="4373" y="26322"/>
                    </a:lnTo>
                    <a:lnTo>
                      <a:pt x="4353" y="26238"/>
                    </a:lnTo>
                    <a:lnTo>
                      <a:pt x="4227" y="26155"/>
                    </a:lnTo>
                    <a:lnTo>
                      <a:pt x="4206" y="26176"/>
                    </a:lnTo>
                    <a:lnTo>
                      <a:pt x="4206" y="26259"/>
                    </a:lnTo>
                    <a:lnTo>
                      <a:pt x="4122" y="26259"/>
                    </a:lnTo>
                    <a:lnTo>
                      <a:pt x="3934" y="26280"/>
                    </a:lnTo>
                    <a:lnTo>
                      <a:pt x="3892" y="26322"/>
                    </a:lnTo>
                    <a:lnTo>
                      <a:pt x="3934" y="26364"/>
                    </a:lnTo>
                    <a:lnTo>
                      <a:pt x="3913" y="26385"/>
                    </a:lnTo>
                    <a:lnTo>
                      <a:pt x="3809" y="26364"/>
                    </a:lnTo>
                    <a:lnTo>
                      <a:pt x="3704" y="26385"/>
                    </a:lnTo>
                    <a:lnTo>
                      <a:pt x="3725" y="26448"/>
                    </a:lnTo>
                    <a:lnTo>
                      <a:pt x="3850" y="26469"/>
                    </a:lnTo>
                    <a:lnTo>
                      <a:pt x="3955" y="26469"/>
                    </a:lnTo>
                    <a:lnTo>
                      <a:pt x="3997" y="26427"/>
                    </a:lnTo>
                    <a:lnTo>
                      <a:pt x="4018" y="26385"/>
                    </a:lnTo>
                    <a:lnTo>
                      <a:pt x="4101" y="26427"/>
                    </a:lnTo>
                    <a:lnTo>
                      <a:pt x="4206" y="26490"/>
                    </a:lnTo>
                    <a:lnTo>
                      <a:pt x="4248" y="26469"/>
                    </a:lnTo>
                    <a:lnTo>
                      <a:pt x="4269" y="26531"/>
                    </a:lnTo>
                    <a:lnTo>
                      <a:pt x="4269" y="26573"/>
                    </a:lnTo>
                    <a:lnTo>
                      <a:pt x="4353" y="26636"/>
                    </a:lnTo>
                    <a:lnTo>
                      <a:pt x="4269" y="26678"/>
                    </a:lnTo>
                    <a:lnTo>
                      <a:pt x="4227" y="26782"/>
                    </a:lnTo>
                    <a:lnTo>
                      <a:pt x="4269" y="26866"/>
                    </a:lnTo>
                    <a:lnTo>
                      <a:pt x="4353" y="26866"/>
                    </a:lnTo>
                    <a:lnTo>
                      <a:pt x="4436" y="26887"/>
                    </a:lnTo>
                    <a:lnTo>
                      <a:pt x="4541" y="26992"/>
                    </a:lnTo>
                    <a:lnTo>
                      <a:pt x="4625" y="26992"/>
                    </a:lnTo>
                    <a:lnTo>
                      <a:pt x="4646" y="26971"/>
                    </a:lnTo>
                    <a:lnTo>
                      <a:pt x="4562" y="26908"/>
                    </a:lnTo>
                    <a:lnTo>
                      <a:pt x="4457" y="26845"/>
                    </a:lnTo>
                    <a:lnTo>
                      <a:pt x="4436" y="26782"/>
                    </a:lnTo>
                    <a:lnTo>
                      <a:pt x="4457" y="26782"/>
                    </a:lnTo>
                    <a:lnTo>
                      <a:pt x="4541" y="26803"/>
                    </a:lnTo>
                    <a:lnTo>
                      <a:pt x="4625" y="26762"/>
                    </a:lnTo>
                    <a:lnTo>
                      <a:pt x="4646" y="26699"/>
                    </a:lnTo>
                    <a:lnTo>
                      <a:pt x="4562" y="26678"/>
                    </a:lnTo>
                    <a:lnTo>
                      <a:pt x="4520" y="26636"/>
                    </a:lnTo>
                    <a:lnTo>
                      <a:pt x="4750" y="26531"/>
                    </a:lnTo>
                    <a:lnTo>
                      <a:pt x="4855" y="26469"/>
                    </a:lnTo>
                    <a:lnTo>
                      <a:pt x="4938" y="26490"/>
                    </a:lnTo>
                    <a:cubicBezTo>
                      <a:pt x="4959" y="26531"/>
                      <a:pt x="4959" y="26552"/>
                      <a:pt x="4980" y="26552"/>
                    </a:cubicBezTo>
                    <a:lnTo>
                      <a:pt x="5001" y="26552"/>
                    </a:lnTo>
                    <a:lnTo>
                      <a:pt x="5001" y="26531"/>
                    </a:lnTo>
                    <a:lnTo>
                      <a:pt x="5294" y="26594"/>
                    </a:lnTo>
                    <a:lnTo>
                      <a:pt x="5357" y="26573"/>
                    </a:lnTo>
                    <a:lnTo>
                      <a:pt x="5357" y="26510"/>
                    </a:lnTo>
                    <a:lnTo>
                      <a:pt x="5482" y="26510"/>
                    </a:lnTo>
                    <a:lnTo>
                      <a:pt x="5420" y="26322"/>
                    </a:lnTo>
                    <a:lnTo>
                      <a:pt x="5357" y="26322"/>
                    </a:lnTo>
                    <a:lnTo>
                      <a:pt x="5252" y="26238"/>
                    </a:lnTo>
                    <a:lnTo>
                      <a:pt x="5106" y="26176"/>
                    </a:lnTo>
                    <a:lnTo>
                      <a:pt x="5106" y="26113"/>
                    </a:lnTo>
                    <a:lnTo>
                      <a:pt x="5273" y="26218"/>
                    </a:lnTo>
                    <a:lnTo>
                      <a:pt x="5399" y="26238"/>
                    </a:lnTo>
                    <a:lnTo>
                      <a:pt x="5148" y="25171"/>
                    </a:lnTo>
                    <a:lnTo>
                      <a:pt x="5106" y="25171"/>
                    </a:lnTo>
                    <a:lnTo>
                      <a:pt x="5106" y="25129"/>
                    </a:lnTo>
                    <a:lnTo>
                      <a:pt x="4959" y="24481"/>
                    </a:lnTo>
                    <a:lnTo>
                      <a:pt x="4792" y="24544"/>
                    </a:lnTo>
                    <a:lnTo>
                      <a:pt x="4750" y="24585"/>
                    </a:lnTo>
                    <a:lnTo>
                      <a:pt x="4666" y="24502"/>
                    </a:lnTo>
                    <a:lnTo>
                      <a:pt x="4583" y="24481"/>
                    </a:lnTo>
                    <a:lnTo>
                      <a:pt x="4562" y="24544"/>
                    </a:lnTo>
                    <a:cubicBezTo>
                      <a:pt x="4562" y="24502"/>
                      <a:pt x="4541" y="24502"/>
                      <a:pt x="4541" y="24481"/>
                    </a:cubicBezTo>
                    <a:lnTo>
                      <a:pt x="4541" y="24334"/>
                    </a:lnTo>
                    <a:lnTo>
                      <a:pt x="4625" y="24272"/>
                    </a:lnTo>
                    <a:lnTo>
                      <a:pt x="4750" y="24251"/>
                    </a:lnTo>
                    <a:lnTo>
                      <a:pt x="4897" y="24334"/>
                    </a:lnTo>
                    <a:lnTo>
                      <a:pt x="4980" y="24272"/>
                    </a:lnTo>
                    <a:lnTo>
                      <a:pt x="5001" y="24272"/>
                    </a:lnTo>
                    <a:lnTo>
                      <a:pt x="4855" y="24146"/>
                    </a:lnTo>
                    <a:lnTo>
                      <a:pt x="4520" y="23937"/>
                    </a:lnTo>
                    <a:lnTo>
                      <a:pt x="4457" y="23874"/>
                    </a:lnTo>
                    <a:lnTo>
                      <a:pt x="3725" y="23874"/>
                    </a:lnTo>
                    <a:lnTo>
                      <a:pt x="3306" y="23958"/>
                    </a:lnTo>
                    <a:lnTo>
                      <a:pt x="3202" y="23895"/>
                    </a:lnTo>
                    <a:lnTo>
                      <a:pt x="2930" y="23874"/>
                    </a:lnTo>
                    <a:lnTo>
                      <a:pt x="2846" y="23644"/>
                    </a:lnTo>
                    <a:lnTo>
                      <a:pt x="2783" y="23435"/>
                    </a:lnTo>
                    <a:lnTo>
                      <a:pt x="2658" y="23330"/>
                    </a:lnTo>
                    <a:lnTo>
                      <a:pt x="2637" y="22995"/>
                    </a:lnTo>
                    <a:lnTo>
                      <a:pt x="2637" y="22828"/>
                    </a:lnTo>
                    <a:lnTo>
                      <a:pt x="2511" y="22828"/>
                    </a:lnTo>
                    <a:lnTo>
                      <a:pt x="2323" y="22912"/>
                    </a:lnTo>
                    <a:lnTo>
                      <a:pt x="2218" y="23016"/>
                    </a:lnTo>
                    <a:lnTo>
                      <a:pt x="2093" y="23016"/>
                    </a:lnTo>
                    <a:lnTo>
                      <a:pt x="1842" y="22577"/>
                    </a:lnTo>
                    <a:cubicBezTo>
                      <a:pt x="1821" y="22493"/>
                      <a:pt x="1800" y="22409"/>
                      <a:pt x="1800" y="22326"/>
                    </a:cubicBezTo>
                    <a:lnTo>
                      <a:pt x="1884" y="21844"/>
                    </a:lnTo>
                    <a:lnTo>
                      <a:pt x="2009" y="21656"/>
                    </a:lnTo>
                    <a:lnTo>
                      <a:pt x="2218" y="21447"/>
                    </a:lnTo>
                    <a:lnTo>
                      <a:pt x="2260" y="21154"/>
                    </a:lnTo>
                    <a:lnTo>
                      <a:pt x="2218" y="20840"/>
                    </a:lnTo>
                    <a:lnTo>
                      <a:pt x="2135" y="20610"/>
                    </a:lnTo>
                    <a:lnTo>
                      <a:pt x="2197" y="20338"/>
                    </a:lnTo>
                    <a:lnTo>
                      <a:pt x="2302" y="20212"/>
                    </a:lnTo>
                    <a:lnTo>
                      <a:pt x="2197" y="19961"/>
                    </a:lnTo>
                    <a:lnTo>
                      <a:pt x="2218" y="19815"/>
                    </a:lnTo>
                    <a:lnTo>
                      <a:pt x="2323" y="19710"/>
                    </a:lnTo>
                    <a:lnTo>
                      <a:pt x="2239" y="19480"/>
                    </a:lnTo>
                    <a:lnTo>
                      <a:pt x="2197" y="19166"/>
                    </a:lnTo>
                    <a:lnTo>
                      <a:pt x="2114" y="19020"/>
                    </a:lnTo>
                    <a:lnTo>
                      <a:pt x="2114" y="18915"/>
                    </a:lnTo>
                    <a:lnTo>
                      <a:pt x="2260" y="18769"/>
                    </a:lnTo>
                    <a:lnTo>
                      <a:pt x="2260" y="18643"/>
                    </a:lnTo>
                    <a:lnTo>
                      <a:pt x="2135" y="18434"/>
                    </a:lnTo>
                    <a:lnTo>
                      <a:pt x="1946" y="18308"/>
                    </a:lnTo>
                    <a:lnTo>
                      <a:pt x="1821" y="18308"/>
                    </a:lnTo>
                    <a:lnTo>
                      <a:pt x="1800" y="18329"/>
                    </a:lnTo>
                    <a:lnTo>
                      <a:pt x="1716" y="18246"/>
                    </a:lnTo>
                    <a:lnTo>
                      <a:pt x="1779" y="18141"/>
                    </a:lnTo>
                    <a:lnTo>
                      <a:pt x="2030" y="18141"/>
                    </a:lnTo>
                    <a:lnTo>
                      <a:pt x="2156" y="17995"/>
                    </a:lnTo>
                    <a:lnTo>
                      <a:pt x="2156" y="17869"/>
                    </a:lnTo>
                    <a:lnTo>
                      <a:pt x="2093" y="17827"/>
                    </a:lnTo>
                    <a:lnTo>
                      <a:pt x="2009" y="17890"/>
                    </a:lnTo>
                    <a:lnTo>
                      <a:pt x="1905" y="17869"/>
                    </a:lnTo>
                    <a:lnTo>
                      <a:pt x="1842" y="17597"/>
                    </a:lnTo>
                    <a:lnTo>
                      <a:pt x="1737" y="17367"/>
                    </a:lnTo>
                    <a:lnTo>
                      <a:pt x="1737" y="17199"/>
                    </a:lnTo>
                    <a:lnTo>
                      <a:pt x="1737" y="17032"/>
                    </a:lnTo>
                    <a:lnTo>
                      <a:pt x="1570" y="16969"/>
                    </a:lnTo>
                    <a:lnTo>
                      <a:pt x="1570" y="16948"/>
                    </a:lnTo>
                    <a:cubicBezTo>
                      <a:pt x="1528" y="16865"/>
                      <a:pt x="1528" y="16760"/>
                      <a:pt x="1507" y="16676"/>
                    </a:cubicBezTo>
                    <a:lnTo>
                      <a:pt x="1486" y="16362"/>
                    </a:lnTo>
                    <a:lnTo>
                      <a:pt x="1612" y="16300"/>
                    </a:lnTo>
                    <a:lnTo>
                      <a:pt x="1633" y="16132"/>
                    </a:lnTo>
                    <a:lnTo>
                      <a:pt x="1591" y="16028"/>
                    </a:lnTo>
                    <a:lnTo>
                      <a:pt x="1486" y="15986"/>
                    </a:lnTo>
                    <a:lnTo>
                      <a:pt x="1423" y="15714"/>
                    </a:lnTo>
                    <a:lnTo>
                      <a:pt x="1402" y="15358"/>
                    </a:lnTo>
                    <a:lnTo>
                      <a:pt x="1423" y="14940"/>
                    </a:lnTo>
                    <a:lnTo>
                      <a:pt x="1319" y="14751"/>
                    </a:lnTo>
                    <a:lnTo>
                      <a:pt x="1298" y="14542"/>
                    </a:lnTo>
                    <a:lnTo>
                      <a:pt x="1507" y="14249"/>
                    </a:lnTo>
                    <a:lnTo>
                      <a:pt x="1528" y="13935"/>
                    </a:lnTo>
                    <a:lnTo>
                      <a:pt x="1695" y="13852"/>
                    </a:lnTo>
                    <a:lnTo>
                      <a:pt x="1779" y="13747"/>
                    </a:lnTo>
                    <a:lnTo>
                      <a:pt x="1423" y="13077"/>
                    </a:lnTo>
                    <a:lnTo>
                      <a:pt x="1486" y="12847"/>
                    </a:lnTo>
                    <a:lnTo>
                      <a:pt x="1486" y="12680"/>
                    </a:lnTo>
                    <a:lnTo>
                      <a:pt x="1486" y="12282"/>
                    </a:lnTo>
                    <a:lnTo>
                      <a:pt x="1612" y="12052"/>
                    </a:lnTo>
                    <a:lnTo>
                      <a:pt x="1737" y="11927"/>
                    </a:lnTo>
                    <a:lnTo>
                      <a:pt x="1716" y="11717"/>
                    </a:lnTo>
                    <a:lnTo>
                      <a:pt x="1612" y="11529"/>
                    </a:lnTo>
                    <a:lnTo>
                      <a:pt x="1528" y="11445"/>
                    </a:lnTo>
                    <a:lnTo>
                      <a:pt x="1674" y="11278"/>
                    </a:lnTo>
                    <a:lnTo>
                      <a:pt x="1633" y="11027"/>
                    </a:lnTo>
                    <a:lnTo>
                      <a:pt x="1737" y="10797"/>
                    </a:lnTo>
                    <a:lnTo>
                      <a:pt x="1842" y="10776"/>
                    </a:lnTo>
                    <a:lnTo>
                      <a:pt x="1884" y="10504"/>
                    </a:lnTo>
                    <a:lnTo>
                      <a:pt x="1821" y="10064"/>
                    </a:lnTo>
                    <a:lnTo>
                      <a:pt x="1737" y="9981"/>
                    </a:lnTo>
                    <a:lnTo>
                      <a:pt x="1674" y="9646"/>
                    </a:lnTo>
                    <a:lnTo>
                      <a:pt x="1591" y="9458"/>
                    </a:lnTo>
                    <a:lnTo>
                      <a:pt x="1444" y="9248"/>
                    </a:lnTo>
                    <a:lnTo>
                      <a:pt x="1423" y="9144"/>
                    </a:lnTo>
                    <a:lnTo>
                      <a:pt x="1319" y="9018"/>
                    </a:lnTo>
                    <a:lnTo>
                      <a:pt x="1277" y="8725"/>
                    </a:lnTo>
                    <a:lnTo>
                      <a:pt x="1298" y="8516"/>
                    </a:lnTo>
                    <a:lnTo>
                      <a:pt x="1444" y="8453"/>
                    </a:lnTo>
                    <a:lnTo>
                      <a:pt x="1444" y="8160"/>
                    </a:lnTo>
                    <a:lnTo>
                      <a:pt x="1528" y="8056"/>
                    </a:lnTo>
                    <a:lnTo>
                      <a:pt x="1528" y="7784"/>
                    </a:lnTo>
                    <a:lnTo>
                      <a:pt x="1423" y="7616"/>
                    </a:lnTo>
                    <a:lnTo>
                      <a:pt x="1402" y="7240"/>
                    </a:lnTo>
                    <a:lnTo>
                      <a:pt x="1486" y="7156"/>
                    </a:lnTo>
                    <a:lnTo>
                      <a:pt x="1528" y="6738"/>
                    </a:lnTo>
                    <a:lnTo>
                      <a:pt x="1633" y="6591"/>
                    </a:lnTo>
                    <a:lnTo>
                      <a:pt x="1800" y="6194"/>
                    </a:lnTo>
                    <a:lnTo>
                      <a:pt x="1946" y="6047"/>
                    </a:lnTo>
                    <a:lnTo>
                      <a:pt x="2051" y="5984"/>
                    </a:lnTo>
                    <a:lnTo>
                      <a:pt x="2135" y="5880"/>
                    </a:lnTo>
                    <a:lnTo>
                      <a:pt x="2093" y="5838"/>
                    </a:lnTo>
                    <a:lnTo>
                      <a:pt x="2093" y="5671"/>
                    </a:lnTo>
                    <a:lnTo>
                      <a:pt x="2030" y="5587"/>
                    </a:lnTo>
                    <a:lnTo>
                      <a:pt x="1946" y="5545"/>
                    </a:lnTo>
                    <a:lnTo>
                      <a:pt x="1988" y="5440"/>
                    </a:lnTo>
                    <a:lnTo>
                      <a:pt x="2093" y="5357"/>
                    </a:lnTo>
                    <a:lnTo>
                      <a:pt x="2093" y="5210"/>
                    </a:lnTo>
                    <a:lnTo>
                      <a:pt x="1946" y="5043"/>
                    </a:lnTo>
                    <a:lnTo>
                      <a:pt x="1925" y="4854"/>
                    </a:lnTo>
                    <a:lnTo>
                      <a:pt x="2009" y="4729"/>
                    </a:lnTo>
                    <a:lnTo>
                      <a:pt x="1988" y="4624"/>
                    </a:lnTo>
                    <a:lnTo>
                      <a:pt x="1842" y="4520"/>
                    </a:lnTo>
                    <a:lnTo>
                      <a:pt x="1905" y="4373"/>
                    </a:lnTo>
                    <a:lnTo>
                      <a:pt x="2574" y="3997"/>
                    </a:lnTo>
                    <a:lnTo>
                      <a:pt x="2741" y="3348"/>
                    </a:lnTo>
                    <a:lnTo>
                      <a:pt x="2658" y="3181"/>
                    </a:lnTo>
                    <a:lnTo>
                      <a:pt x="2553" y="3222"/>
                    </a:lnTo>
                    <a:lnTo>
                      <a:pt x="2511" y="3285"/>
                    </a:lnTo>
                    <a:lnTo>
                      <a:pt x="2344" y="3285"/>
                    </a:lnTo>
                    <a:lnTo>
                      <a:pt x="1925" y="2134"/>
                    </a:lnTo>
                    <a:lnTo>
                      <a:pt x="1633" y="1883"/>
                    </a:lnTo>
                    <a:lnTo>
                      <a:pt x="1570" y="1779"/>
                    </a:lnTo>
                    <a:lnTo>
                      <a:pt x="1695" y="1465"/>
                    </a:lnTo>
                    <a:lnTo>
                      <a:pt x="1633" y="1360"/>
                    </a:lnTo>
                    <a:lnTo>
                      <a:pt x="1716" y="1193"/>
                    </a:lnTo>
                    <a:lnTo>
                      <a:pt x="1695" y="1130"/>
                    </a:lnTo>
                    <a:lnTo>
                      <a:pt x="1423" y="921"/>
                    </a:lnTo>
                    <a:lnTo>
                      <a:pt x="1360" y="774"/>
                    </a:lnTo>
                    <a:lnTo>
                      <a:pt x="1319" y="607"/>
                    </a:lnTo>
                    <a:lnTo>
                      <a:pt x="1298" y="544"/>
                    </a:lnTo>
                    <a:lnTo>
                      <a:pt x="1319" y="440"/>
                    </a:lnTo>
                    <a:lnTo>
                      <a:pt x="1298" y="335"/>
                    </a:lnTo>
                    <a:lnTo>
                      <a:pt x="1256" y="293"/>
                    </a:lnTo>
                    <a:lnTo>
                      <a:pt x="1151" y="189"/>
                    </a:lnTo>
                    <a:lnTo>
                      <a:pt x="1151" y="21"/>
                    </a:lnTo>
                    <a:lnTo>
                      <a:pt x="1109" y="21"/>
                    </a:lnTo>
                    <a:lnTo>
                      <a:pt x="104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7" name="Google Shape;897;p27"/>
            <p:cNvGrpSpPr/>
            <p:nvPr/>
          </p:nvGrpSpPr>
          <p:grpSpPr>
            <a:xfrm>
              <a:off x="-2412954" y="4313865"/>
              <a:ext cx="200295" cy="167689"/>
              <a:chOff x="3918000" y="3561900"/>
              <a:chExt cx="236225" cy="207100"/>
            </a:xfrm>
          </p:grpSpPr>
          <p:sp>
            <p:nvSpPr>
              <p:cNvPr id="898" name="Google Shape;898;p27"/>
              <p:cNvSpPr/>
              <p:nvPr/>
            </p:nvSpPr>
            <p:spPr>
              <a:xfrm>
                <a:off x="3925800" y="3561900"/>
                <a:ext cx="228425" cy="170000"/>
              </a:xfrm>
              <a:custGeom>
                <a:avLst/>
                <a:gdLst/>
                <a:ahLst/>
                <a:cxnLst/>
                <a:rect l="l" t="t" r="r" b="b"/>
                <a:pathLst>
                  <a:path w="9137" h="6800" extrusionOk="0">
                    <a:moveTo>
                      <a:pt x="0" y="4356"/>
                    </a:moveTo>
                    <a:lnTo>
                      <a:pt x="1381" y="1594"/>
                    </a:lnTo>
                    <a:lnTo>
                      <a:pt x="7012" y="0"/>
                    </a:lnTo>
                    <a:lnTo>
                      <a:pt x="9137" y="532"/>
                    </a:lnTo>
                    <a:lnTo>
                      <a:pt x="8500" y="2444"/>
                    </a:lnTo>
                    <a:lnTo>
                      <a:pt x="6906" y="5206"/>
                    </a:lnTo>
                    <a:lnTo>
                      <a:pt x="3719" y="6800"/>
                    </a:lnTo>
                    <a:close/>
                  </a:path>
                </a:pathLst>
              </a:custGeom>
              <a:solidFill>
                <a:schemeClr val="accent1"/>
              </a:solidFill>
              <a:ln>
                <a:noFill/>
              </a:ln>
            </p:spPr>
          </p:sp>
          <p:sp>
            <p:nvSpPr>
              <p:cNvPr id="899" name="Google Shape;899;p27"/>
              <p:cNvSpPr/>
              <p:nvPr/>
            </p:nvSpPr>
            <p:spPr>
              <a:xfrm>
                <a:off x="3918000" y="3569675"/>
                <a:ext cx="229150" cy="199325"/>
              </a:xfrm>
              <a:custGeom>
                <a:avLst/>
                <a:gdLst/>
                <a:ahLst/>
                <a:cxnLst/>
                <a:rect l="l" t="t" r="r" b="b"/>
                <a:pathLst>
                  <a:path w="9166" h="7973" extrusionOk="0">
                    <a:moveTo>
                      <a:pt x="6696" y="3976"/>
                    </a:moveTo>
                    <a:lnTo>
                      <a:pt x="6738" y="4018"/>
                    </a:lnTo>
                    <a:lnTo>
                      <a:pt x="6780" y="3997"/>
                    </a:lnTo>
                    <a:lnTo>
                      <a:pt x="6843" y="4039"/>
                    </a:lnTo>
                    <a:lnTo>
                      <a:pt x="6926" y="4018"/>
                    </a:lnTo>
                    <a:lnTo>
                      <a:pt x="7052" y="4122"/>
                    </a:lnTo>
                    <a:lnTo>
                      <a:pt x="7136" y="4353"/>
                    </a:lnTo>
                    <a:lnTo>
                      <a:pt x="7136" y="4499"/>
                    </a:lnTo>
                    <a:lnTo>
                      <a:pt x="7094" y="4583"/>
                    </a:lnTo>
                    <a:lnTo>
                      <a:pt x="6989" y="4625"/>
                    </a:lnTo>
                    <a:lnTo>
                      <a:pt x="6989" y="4708"/>
                    </a:lnTo>
                    <a:lnTo>
                      <a:pt x="7031" y="4750"/>
                    </a:lnTo>
                    <a:lnTo>
                      <a:pt x="7031" y="4834"/>
                    </a:lnTo>
                    <a:lnTo>
                      <a:pt x="6926" y="4918"/>
                    </a:lnTo>
                    <a:lnTo>
                      <a:pt x="6843" y="4876"/>
                    </a:lnTo>
                    <a:lnTo>
                      <a:pt x="6738" y="4918"/>
                    </a:lnTo>
                    <a:lnTo>
                      <a:pt x="6675" y="4959"/>
                    </a:lnTo>
                    <a:lnTo>
                      <a:pt x="6571" y="5001"/>
                    </a:lnTo>
                    <a:lnTo>
                      <a:pt x="6508" y="5127"/>
                    </a:lnTo>
                    <a:lnTo>
                      <a:pt x="6466" y="5169"/>
                    </a:lnTo>
                    <a:lnTo>
                      <a:pt x="6424" y="5231"/>
                    </a:lnTo>
                    <a:lnTo>
                      <a:pt x="6320" y="5231"/>
                    </a:lnTo>
                    <a:lnTo>
                      <a:pt x="6194" y="5169"/>
                    </a:lnTo>
                    <a:lnTo>
                      <a:pt x="6152" y="5106"/>
                    </a:lnTo>
                    <a:lnTo>
                      <a:pt x="6069" y="5022"/>
                    </a:lnTo>
                    <a:lnTo>
                      <a:pt x="6069" y="4918"/>
                    </a:lnTo>
                    <a:lnTo>
                      <a:pt x="5985" y="4834"/>
                    </a:lnTo>
                    <a:lnTo>
                      <a:pt x="5964" y="4771"/>
                    </a:lnTo>
                    <a:lnTo>
                      <a:pt x="5880" y="4708"/>
                    </a:lnTo>
                    <a:lnTo>
                      <a:pt x="5838" y="4604"/>
                    </a:lnTo>
                    <a:lnTo>
                      <a:pt x="5901" y="4541"/>
                    </a:lnTo>
                    <a:lnTo>
                      <a:pt x="6069" y="4415"/>
                    </a:lnTo>
                    <a:lnTo>
                      <a:pt x="6110" y="4248"/>
                    </a:lnTo>
                    <a:lnTo>
                      <a:pt x="6257" y="4164"/>
                    </a:lnTo>
                    <a:lnTo>
                      <a:pt x="6466" y="4122"/>
                    </a:lnTo>
                    <a:lnTo>
                      <a:pt x="6508" y="4081"/>
                    </a:lnTo>
                    <a:lnTo>
                      <a:pt x="6592" y="4018"/>
                    </a:lnTo>
                    <a:lnTo>
                      <a:pt x="6613" y="3976"/>
                    </a:lnTo>
                    <a:close/>
                    <a:moveTo>
                      <a:pt x="7659" y="1"/>
                    </a:moveTo>
                    <a:lnTo>
                      <a:pt x="7470" y="21"/>
                    </a:lnTo>
                    <a:lnTo>
                      <a:pt x="7387" y="21"/>
                    </a:lnTo>
                    <a:lnTo>
                      <a:pt x="7345" y="63"/>
                    </a:lnTo>
                    <a:lnTo>
                      <a:pt x="7240" y="63"/>
                    </a:lnTo>
                    <a:lnTo>
                      <a:pt x="7178" y="126"/>
                    </a:lnTo>
                    <a:lnTo>
                      <a:pt x="7178" y="168"/>
                    </a:lnTo>
                    <a:lnTo>
                      <a:pt x="7157" y="252"/>
                    </a:lnTo>
                    <a:lnTo>
                      <a:pt x="7073" y="273"/>
                    </a:lnTo>
                    <a:lnTo>
                      <a:pt x="7010" y="356"/>
                    </a:lnTo>
                    <a:lnTo>
                      <a:pt x="6843" y="356"/>
                    </a:lnTo>
                    <a:lnTo>
                      <a:pt x="6822" y="335"/>
                    </a:lnTo>
                    <a:lnTo>
                      <a:pt x="6717" y="356"/>
                    </a:lnTo>
                    <a:lnTo>
                      <a:pt x="6592" y="461"/>
                    </a:lnTo>
                    <a:lnTo>
                      <a:pt x="6529" y="524"/>
                    </a:lnTo>
                    <a:lnTo>
                      <a:pt x="6445" y="565"/>
                    </a:lnTo>
                    <a:lnTo>
                      <a:pt x="6424" y="628"/>
                    </a:lnTo>
                    <a:lnTo>
                      <a:pt x="6341" y="649"/>
                    </a:lnTo>
                    <a:lnTo>
                      <a:pt x="6299" y="691"/>
                    </a:lnTo>
                    <a:lnTo>
                      <a:pt x="6236" y="733"/>
                    </a:lnTo>
                    <a:lnTo>
                      <a:pt x="6173" y="754"/>
                    </a:lnTo>
                    <a:lnTo>
                      <a:pt x="6006" y="963"/>
                    </a:lnTo>
                    <a:lnTo>
                      <a:pt x="5985" y="1089"/>
                    </a:lnTo>
                    <a:lnTo>
                      <a:pt x="6006" y="1151"/>
                    </a:lnTo>
                    <a:lnTo>
                      <a:pt x="6006" y="1214"/>
                    </a:lnTo>
                    <a:lnTo>
                      <a:pt x="5922" y="1256"/>
                    </a:lnTo>
                    <a:lnTo>
                      <a:pt x="5901" y="1298"/>
                    </a:lnTo>
                    <a:lnTo>
                      <a:pt x="5859" y="1319"/>
                    </a:lnTo>
                    <a:lnTo>
                      <a:pt x="5776" y="1402"/>
                    </a:lnTo>
                    <a:lnTo>
                      <a:pt x="5755" y="1486"/>
                    </a:lnTo>
                    <a:lnTo>
                      <a:pt x="5713" y="1507"/>
                    </a:lnTo>
                    <a:lnTo>
                      <a:pt x="5692" y="1570"/>
                    </a:lnTo>
                    <a:lnTo>
                      <a:pt x="5608" y="1570"/>
                    </a:lnTo>
                    <a:lnTo>
                      <a:pt x="5545" y="1612"/>
                    </a:lnTo>
                    <a:lnTo>
                      <a:pt x="5399" y="1633"/>
                    </a:lnTo>
                    <a:lnTo>
                      <a:pt x="5357" y="1737"/>
                    </a:lnTo>
                    <a:lnTo>
                      <a:pt x="5357" y="1905"/>
                    </a:lnTo>
                    <a:lnTo>
                      <a:pt x="5294" y="1967"/>
                    </a:lnTo>
                    <a:lnTo>
                      <a:pt x="5294" y="2030"/>
                    </a:lnTo>
                    <a:lnTo>
                      <a:pt x="5273" y="2135"/>
                    </a:lnTo>
                    <a:lnTo>
                      <a:pt x="5294" y="2197"/>
                    </a:lnTo>
                    <a:lnTo>
                      <a:pt x="5169" y="2260"/>
                    </a:lnTo>
                    <a:lnTo>
                      <a:pt x="5085" y="2239"/>
                    </a:lnTo>
                    <a:lnTo>
                      <a:pt x="5043" y="2197"/>
                    </a:lnTo>
                    <a:lnTo>
                      <a:pt x="4834" y="2197"/>
                    </a:lnTo>
                    <a:lnTo>
                      <a:pt x="4709" y="2218"/>
                    </a:lnTo>
                    <a:lnTo>
                      <a:pt x="4604" y="2197"/>
                    </a:lnTo>
                    <a:lnTo>
                      <a:pt x="4520" y="2218"/>
                    </a:lnTo>
                    <a:lnTo>
                      <a:pt x="4311" y="2093"/>
                    </a:lnTo>
                    <a:lnTo>
                      <a:pt x="4227" y="2093"/>
                    </a:lnTo>
                    <a:lnTo>
                      <a:pt x="4185" y="2009"/>
                    </a:lnTo>
                    <a:lnTo>
                      <a:pt x="3997" y="1988"/>
                    </a:lnTo>
                    <a:lnTo>
                      <a:pt x="3872" y="2009"/>
                    </a:lnTo>
                    <a:lnTo>
                      <a:pt x="3704" y="2135"/>
                    </a:lnTo>
                    <a:lnTo>
                      <a:pt x="3621" y="2365"/>
                    </a:lnTo>
                    <a:lnTo>
                      <a:pt x="3516" y="2469"/>
                    </a:lnTo>
                    <a:lnTo>
                      <a:pt x="3349" y="2553"/>
                    </a:lnTo>
                    <a:lnTo>
                      <a:pt x="3286" y="2637"/>
                    </a:lnTo>
                    <a:lnTo>
                      <a:pt x="3181" y="2721"/>
                    </a:lnTo>
                    <a:lnTo>
                      <a:pt x="3056" y="2742"/>
                    </a:lnTo>
                    <a:lnTo>
                      <a:pt x="2972" y="2783"/>
                    </a:lnTo>
                    <a:lnTo>
                      <a:pt x="2846" y="2762"/>
                    </a:lnTo>
                    <a:lnTo>
                      <a:pt x="2763" y="2825"/>
                    </a:lnTo>
                    <a:lnTo>
                      <a:pt x="2616" y="2783"/>
                    </a:lnTo>
                    <a:lnTo>
                      <a:pt x="2449" y="2825"/>
                    </a:lnTo>
                    <a:lnTo>
                      <a:pt x="2449" y="2721"/>
                    </a:lnTo>
                    <a:lnTo>
                      <a:pt x="2532" y="2532"/>
                    </a:lnTo>
                    <a:lnTo>
                      <a:pt x="2532" y="2365"/>
                    </a:lnTo>
                    <a:lnTo>
                      <a:pt x="2365" y="2051"/>
                    </a:lnTo>
                    <a:lnTo>
                      <a:pt x="2323" y="1905"/>
                    </a:lnTo>
                    <a:lnTo>
                      <a:pt x="2135" y="1779"/>
                    </a:lnTo>
                    <a:lnTo>
                      <a:pt x="2051" y="3871"/>
                    </a:lnTo>
                    <a:lnTo>
                      <a:pt x="1821" y="3871"/>
                    </a:lnTo>
                    <a:lnTo>
                      <a:pt x="1675" y="3934"/>
                    </a:lnTo>
                    <a:lnTo>
                      <a:pt x="1612" y="4039"/>
                    </a:lnTo>
                    <a:lnTo>
                      <a:pt x="1528" y="4081"/>
                    </a:lnTo>
                    <a:lnTo>
                      <a:pt x="1486" y="4122"/>
                    </a:lnTo>
                    <a:lnTo>
                      <a:pt x="1486" y="4248"/>
                    </a:lnTo>
                    <a:lnTo>
                      <a:pt x="1403" y="4227"/>
                    </a:lnTo>
                    <a:lnTo>
                      <a:pt x="1319" y="4227"/>
                    </a:lnTo>
                    <a:lnTo>
                      <a:pt x="1277" y="4143"/>
                    </a:lnTo>
                    <a:lnTo>
                      <a:pt x="1193" y="4143"/>
                    </a:lnTo>
                    <a:lnTo>
                      <a:pt x="1152" y="4206"/>
                    </a:lnTo>
                    <a:lnTo>
                      <a:pt x="1047" y="4185"/>
                    </a:lnTo>
                    <a:lnTo>
                      <a:pt x="984" y="4143"/>
                    </a:lnTo>
                    <a:lnTo>
                      <a:pt x="880" y="4185"/>
                    </a:lnTo>
                    <a:lnTo>
                      <a:pt x="754" y="4102"/>
                    </a:lnTo>
                    <a:lnTo>
                      <a:pt x="566" y="4039"/>
                    </a:lnTo>
                    <a:lnTo>
                      <a:pt x="482" y="3871"/>
                    </a:lnTo>
                    <a:lnTo>
                      <a:pt x="545" y="3725"/>
                    </a:lnTo>
                    <a:lnTo>
                      <a:pt x="440" y="3725"/>
                    </a:lnTo>
                    <a:lnTo>
                      <a:pt x="356" y="3599"/>
                    </a:lnTo>
                    <a:lnTo>
                      <a:pt x="231" y="3662"/>
                    </a:lnTo>
                    <a:lnTo>
                      <a:pt x="168" y="3767"/>
                    </a:lnTo>
                    <a:lnTo>
                      <a:pt x="210" y="3788"/>
                    </a:lnTo>
                    <a:lnTo>
                      <a:pt x="210" y="3871"/>
                    </a:lnTo>
                    <a:lnTo>
                      <a:pt x="64" y="3892"/>
                    </a:lnTo>
                    <a:lnTo>
                      <a:pt x="1" y="3934"/>
                    </a:lnTo>
                    <a:lnTo>
                      <a:pt x="22" y="4122"/>
                    </a:lnTo>
                    <a:lnTo>
                      <a:pt x="210" y="4248"/>
                    </a:lnTo>
                    <a:lnTo>
                      <a:pt x="336" y="4625"/>
                    </a:lnTo>
                    <a:lnTo>
                      <a:pt x="336" y="4771"/>
                    </a:lnTo>
                    <a:lnTo>
                      <a:pt x="461" y="5085"/>
                    </a:lnTo>
                    <a:lnTo>
                      <a:pt x="545" y="5441"/>
                    </a:lnTo>
                    <a:lnTo>
                      <a:pt x="691" y="5650"/>
                    </a:lnTo>
                    <a:lnTo>
                      <a:pt x="691" y="5775"/>
                    </a:lnTo>
                    <a:lnTo>
                      <a:pt x="859" y="6027"/>
                    </a:lnTo>
                    <a:lnTo>
                      <a:pt x="859" y="6110"/>
                    </a:lnTo>
                    <a:lnTo>
                      <a:pt x="900" y="6299"/>
                    </a:lnTo>
                    <a:lnTo>
                      <a:pt x="880" y="6487"/>
                    </a:lnTo>
                    <a:lnTo>
                      <a:pt x="796" y="6550"/>
                    </a:lnTo>
                    <a:lnTo>
                      <a:pt x="754" y="6550"/>
                    </a:lnTo>
                    <a:lnTo>
                      <a:pt x="691" y="6508"/>
                    </a:lnTo>
                    <a:lnTo>
                      <a:pt x="649" y="6550"/>
                    </a:lnTo>
                    <a:lnTo>
                      <a:pt x="649" y="6717"/>
                    </a:lnTo>
                    <a:lnTo>
                      <a:pt x="733" y="6863"/>
                    </a:lnTo>
                    <a:lnTo>
                      <a:pt x="838" y="6968"/>
                    </a:lnTo>
                    <a:lnTo>
                      <a:pt x="942" y="7156"/>
                    </a:lnTo>
                    <a:lnTo>
                      <a:pt x="859" y="7282"/>
                    </a:lnTo>
                    <a:lnTo>
                      <a:pt x="880" y="7449"/>
                    </a:lnTo>
                    <a:lnTo>
                      <a:pt x="838" y="7554"/>
                    </a:lnTo>
                    <a:lnTo>
                      <a:pt x="838" y="7659"/>
                    </a:lnTo>
                    <a:lnTo>
                      <a:pt x="900" y="7700"/>
                    </a:lnTo>
                    <a:lnTo>
                      <a:pt x="900" y="7596"/>
                    </a:lnTo>
                    <a:lnTo>
                      <a:pt x="1005" y="7533"/>
                    </a:lnTo>
                    <a:lnTo>
                      <a:pt x="1152" y="7554"/>
                    </a:lnTo>
                    <a:lnTo>
                      <a:pt x="1172" y="7679"/>
                    </a:lnTo>
                    <a:lnTo>
                      <a:pt x="1110" y="7721"/>
                    </a:lnTo>
                    <a:lnTo>
                      <a:pt x="1172" y="7742"/>
                    </a:lnTo>
                    <a:lnTo>
                      <a:pt x="1256" y="7679"/>
                    </a:lnTo>
                    <a:lnTo>
                      <a:pt x="1361" y="7742"/>
                    </a:lnTo>
                    <a:lnTo>
                      <a:pt x="1361" y="7868"/>
                    </a:lnTo>
                    <a:lnTo>
                      <a:pt x="1403" y="7847"/>
                    </a:lnTo>
                    <a:lnTo>
                      <a:pt x="1696" y="7972"/>
                    </a:lnTo>
                    <a:lnTo>
                      <a:pt x="1737" y="7951"/>
                    </a:lnTo>
                    <a:lnTo>
                      <a:pt x="1800" y="7972"/>
                    </a:lnTo>
                    <a:lnTo>
                      <a:pt x="1821" y="7889"/>
                    </a:lnTo>
                    <a:lnTo>
                      <a:pt x="1926" y="7868"/>
                    </a:lnTo>
                    <a:lnTo>
                      <a:pt x="2051" y="7742"/>
                    </a:lnTo>
                    <a:lnTo>
                      <a:pt x="2198" y="7763"/>
                    </a:lnTo>
                    <a:lnTo>
                      <a:pt x="2219" y="7721"/>
                    </a:lnTo>
                    <a:lnTo>
                      <a:pt x="2344" y="7721"/>
                    </a:lnTo>
                    <a:lnTo>
                      <a:pt x="2512" y="7763"/>
                    </a:lnTo>
                    <a:lnTo>
                      <a:pt x="2574" y="7742"/>
                    </a:lnTo>
                    <a:lnTo>
                      <a:pt x="2721" y="7742"/>
                    </a:lnTo>
                    <a:lnTo>
                      <a:pt x="2742" y="7679"/>
                    </a:lnTo>
                    <a:lnTo>
                      <a:pt x="2784" y="7638"/>
                    </a:lnTo>
                    <a:lnTo>
                      <a:pt x="2867" y="7596"/>
                    </a:lnTo>
                    <a:lnTo>
                      <a:pt x="2930" y="7638"/>
                    </a:lnTo>
                    <a:lnTo>
                      <a:pt x="2951" y="7533"/>
                    </a:lnTo>
                    <a:lnTo>
                      <a:pt x="3035" y="7470"/>
                    </a:lnTo>
                    <a:lnTo>
                      <a:pt x="3349" y="7470"/>
                    </a:lnTo>
                    <a:lnTo>
                      <a:pt x="3474" y="7554"/>
                    </a:lnTo>
                    <a:lnTo>
                      <a:pt x="3558" y="7533"/>
                    </a:lnTo>
                    <a:lnTo>
                      <a:pt x="3558" y="7470"/>
                    </a:lnTo>
                    <a:lnTo>
                      <a:pt x="3725" y="7449"/>
                    </a:lnTo>
                    <a:lnTo>
                      <a:pt x="3997" y="7533"/>
                    </a:lnTo>
                    <a:lnTo>
                      <a:pt x="4081" y="7575"/>
                    </a:lnTo>
                    <a:lnTo>
                      <a:pt x="4353" y="7638"/>
                    </a:lnTo>
                    <a:lnTo>
                      <a:pt x="4395" y="7596"/>
                    </a:lnTo>
                    <a:lnTo>
                      <a:pt x="4353" y="7533"/>
                    </a:lnTo>
                    <a:lnTo>
                      <a:pt x="4437" y="7449"/>
                    </a:lnTo>
                    <a:lnTo>
                      <a:pt x="4541" y="7449"/>
                    </a:lnTo>
                    <a:lnTo>
                      <a:pt x="4667" y="7491"/>
                    </a:lnTo>
                    <a:lnTo>
                      <a:pt x="4876" y="7491"/>
                    </a:lnTo>
                    <a:lnTo>
                      <a:pt x="4876" y="7470"/>
                    </a:lnTo>
                    <a:lnTo>
                      <a:pt x="4813" y="7387"/>
                    </a:lnTo>
                    <a:lnTo>
                      <a:pt x="4855" y="7303"/>
                    </a:lnTo>
                    <a:lnTo>
                      <a:pt x="5022" y="7240"/>
                    </a:lnTo>
                    <a:lnTo>
                      <a:pt x="5190" y="7240"/>
                    </a:lnTo>
                    <a:lnTo>
                      <a:pt x="5253" y="7303"/>
                    </a:lnTo>
                    <a:lnTo>
                      <a:pt x="5378" y="7303"/>
                    </a:lnTo>
                    <a:lnTo>
                      <a:pt x="5504" y="7219"/>
                    </a:lnTo>
                    <a:lnTo>
                      <a:pt x="5713" y="7156"/>
                    </a:lnTo>
                    <a:lnTo>
                      <a:pt x="5713" y="7135"/>
                    </a:lnTo>
                    <a:lnTo>
                      <a:pt x="5859" y="7073"/>
                    </a:lnTo>
                    <a:lnTo>
                      <a:pt x="5922" y="6968"/>
                    </a:lnTo>
                    <a:lnTo>
                      <a:pt x="6320" y="6717"/>
                    </a:lnTo>
                    <a:lnTo>
                      <a:pt x="6424" y="6612"/>
                    </a:lnTo>
                    <a:lnTo>
                      <a:pt x="6424" y="6591"/>
                    </a:lnTo>
                    <a:lnTo>
                      <a:pt x="6508" y="6591"/>
                    </a:lnTo>
                    <a:lnTo>
                      <a:pt x="7115" y="5985"/>
                    </a:lnTo>
                    <a:lnTo>
                      <a:pt x="7136" y="5922"/>
                    </a:lnTo>
                    <a:lnTo>
                      <a:pt x="7198" y="5922"/>
                    </a:lnTo>
                    <a:lnTo>
                      <a:pt x="7282" y="5796"/>
                    </a:lnTo>
                    <a:lnTo>
                      <a:pt x="7387" y="5755"/>
                    </a:lnTo>
                    <a:lnTo>
                      <a:pt x="7429" y="5587"/>
                    </a:lnTo>
                    <a:lnTo>
                      <a:pt x="7596" y="5399"/>
                    </a:lnTo>
                    <a:lnTo>
                      <a:pt x="7847" y="5022"/>
                    </a:lnTo>
                    <a:lnTo>
                      <a:pt x="7910" y="4834"/>
                    </a:lnTo>
                    <a:lnTo>
                      <a:pt x="8014" y="4834"/>
                    </a:lnTo>
                    <a:lnTo>
                      <a:pt x="8077" y="4708"/>
                    </a:lnTo>
                    <a:lnTo>
                      <a:pt x="8077" y="4646"/>
                    </a:lnTo>
                    <a:lnTo>
                      <a:pt x="8182" y="4520"/>
                    </a:lnTo>
                    <a:lnTo>
                      <a:pt x="8266" y="4394"/>
                    </a:lnTo>
                    <a:lnTo>
                      <a:pt x="8391" y="4311"/>
                    </a:lnTo>
                    <a:lnTo>
                      <a:pt x="8433" y="4227"/>
                    </a:lnTo>
                    <a:lnTo>
                      <a:pt x="8538" y="4185"/>
                    </a:lnTo>
                    <a:lnTo>
                      <a:pt x="8579" y="4122"/>
                    </a:lnTo>
                    <a:lnTo>
                      <a:pt x="8621" y="4122"/>
                    </a:lnTo>
                    <a:lnTo>
                      <a:pt x="8789" y="3934"/>
                    </a:lnTo>
                    <a:lnTo>
                      <a:pt x="8810" y="3830"/>
                    </a:lnTo>
                    <a:lnTo>
                      <a:pt x="8893" y="3725"/>
                    </a:lnTo>
                    <a:lnTo>
                      <a:pt x="8935" y="3516"/>
                    </a:lnTo>
                    <a:lnTo>
                      <a:pt x="9019" y="3348"/>
                    </a:lnTo>
                    <a:lnTo>
                      <a:pt x="9040" y="3160"/>
                    </a:lnTo>
                    <a:lnTo>
                      <a:pt x="9123" y="2951"/>
                    </a:lnTo>
                    <a:lnTo>
                      <a:pt x="9103" y="2951"/>
                    </a:lnTo>
                    <a:lnTo>
                      <a:pt x="9165" y="2846"/>
                    </a:lnTo>
                    <a:lnTo>
                      <a:pt x="9165" y="2825"/>
                    </a:lnTo>
                    <a:lnTo>
                      <a:pt x="9061" y="2825"/>
                    </a:lnTo>
                    <a:lnTo>
                      <a:pt x="8935" y="2762"/>
                    </a:lnTo>
                    <a:lnTo>
                      <a:pt x="8830" y="2762"/>
                    </a:lnTo>
                    <a:lnTo>
                      <a:pt x="8768" y="2825"/>
                    </a:lnTo>
                    <a:lnTo>
                      <a:pt x="8768" y="2909"/>
                    </a:lnTo>
                    <a:lnTo>
                      <a:pt x="8726" y="3014"/>
                    </a:lnTo>
                    <a:lnTo>
                      <a:pt x="8663" y="3034"/>
                    </a:lnTo>
                    <a:lnTo>
                      <a:pt x="8454" y="3034"/>
                    </a:lnTo>
                    <a:lnTo>
                      <a:pt x="8266" y="2930"/>
                    </a:lnTo>
                    <a:lnTo>
                      <a:pt x="8182" y="2804"/>
                    </a:lnTo>
                    <a:lnTo>
                      <a:pt x="8140" y="2742"/>
                    </a:lnTo>
                    <a:lnTo>
                      <a:pt x="8098" y="2658"/>
                    </a:lnTo>
                    <a:lnTo>
                      <a:pt x="8161" y="2532"/>
                    </a:lnTo>
                    <a:lnTo>
                      <a:pt x="8286" y="2281"/>
                    </a:lnTo>
                    <a:lnTo>
                      <a:pt x="8307" y="2177"/>
                    </a:lnTo>
                    <a:lnTo>
                      <a:pt x="8412" y="2114"/>
                    </a:lnTo>
                    <a:lnTo>
                      <a:pt x="8579" y="2197"/>
                    </a:lnTo>
                    <a:lnTo>
                      <a:pt x="8663" y="2260"/>
                    </a:lnTo>
                    <a:lnTo>
                      <a:pt x="8768" y="2323"/>
                    </a:lnTo>
                    <a:lnTo>
                      <a:pt x="8768" y="2135"/>
                    </a:lnTo>
                    <a:lnTo>
                      <a:pt x="8768" y="1988"/>
                    </a:lnTo>
                    <a:lnTo>
                      <a:pt x="8810" y="1800"/>
                    </a:lnTo>
                    <a:lnTo>
                      <a:pt x="8810" y="1361"/>
                    </a:lnTo>
                    <a:lnTo>
                      <a:pt x="8789" y="1214"/>
                    </a:lnTo>
                    <a:lnTo>
                      <a:pt x="8747" y="1109"/>
                    </a:lnTo>
                    <a:lnTo>
                      <a:pt x="8747" y="1005"/>
                    </a:lnTo>
                    <a:lnTo>
                      <a:pt x="8747" y="984"/>
                    </a:lnTo>
                    <a:lnTo>
                      <a:pt x="8747" y="733"/>
                    </a:lnTo>
                    <a:lnTo>
                      <a:pt x="8684" y="586"/>
                    </a:lnTo>
                    <a:lnTo>
                      <a:pt x="8642" y="440"/>
                    </a:lnTo>
                    <a:lnTo>
                      <a:pt x="8621" y="273"/>
                    </a:lnTo>
                    <a:lnTo>
                      <a:pt x="8517" y="168"/>
                    </a:lnTo>
                    <a:lnTo>
                      <a:pt x="8328" y="126"/>
                    </a:lnTo>
                    <a:lnTo>
                      <a:pt x="8182" y="147"/>
                    </a:lnTo>
                    <a:lnTo>
                      <a:pt x="8098" y="168"/>
                    </a:lnTo>
                    <a:lnTo>
                      <a:pt x="8056" y="147"/>
                    </a:lnTo>
                    <a:lnTo>
                      <a:pt x="7910" y="105"/>
                    </a:lnTo>
                    <a:lnTo>
                      <a:pt x="7847" y="105"/>
                    </a:lnTo>
                    <a:lnTo>
                      <a:pt x="7784" y="21"/>
                    </a:lnTo>
                    <a:lnTo>
                      <a:pt x="765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00" name="Google Shape;900;p27"/>
            <p:cNvSpPr/>
            <p:nvPr/>
          </p:nvSpPr>
          <p:spPr>
            <a:xfrm>
              <a:off x="-3414943" y="3834289"/>
              <a:ext cx="33280" cy="9757"/>
            </a:xfrm>
            <a:custGeom>
              <a:avLst/>
              <a:gdLst/>
              <a:ahLst/>
              <a:cxnLst/>
              <a:rect l="l" t="t" r="r" b="b"/>
              <a:pathLst>
                <a:path w="1570" h="482" extrusionOk="0">
                  <a:moveTo>
                    <a:pt x="189" y="0"/>
                  </a:moveTo>
                  <a:lnTo>
                    <a:pt x="126" y="84"/>
                  </a:lnTo>
                  <a:lnTo>
                    <a:pt x="21" y="147"/>
                  </a:lnTo>
                  <a:lnTo>
                    <a:pt x="21" y="209"/>
                  </a:lnTo>
                  <a:lnTo>
                    <a:pt x="0" y="272"/>
                  </a:lnTo>
                  <a:lnTo>
                    <a:pt x="42" y="377"/>
                  </a:lnTo>
                  <a:lnTo>
                    <a:pt x="314" y="377"/>
                  </a:lnTo>
                  <a:lnTo>
                    <a:pt x="398" y="398"/>
                  </a:lnTo>
                  <a:lnTo>
                    <a:pt x="607" y="356"/>
                  </a:lnTo>
                  <a:lnTo>
                    <a:pt x="691" y="377"/>
                  </a:lnTo>
                  <a:lnTo>
                    <a:pt x="837" y="293"/>
                  </a:lnTo>
                  <a:cubicBezTo>
                    <a:pt x="1026" y="398"/>
                    <a:pt x="1235" y="356"/>
                    <a:pt x="1423" y="481"/>
                  </a:cubicBezTo>
                  <a:lnTo>
                    <a:pt x="1570" y="460"/>
                  </a:lnTo>
                  <a:lnTo>
                    <a:pt x="1528" y="398"/>
                  </a:lnTo>
                  <a:lnTo>
                    <a:pt x="1444" y="460"/>
                  </a:lnTo>
                  <a:lnTo>
                    <a:pt x="1444" y="440"/>
                  </a:lnTo>
                  <a:cubicBezTo>
                    <a:pt x="1360" y="377"/>
                    <a:pt x="1318" y="356"/>
                    <a:pt x="1235" y="335"/>
                  </a:cubicBezTo>
                  <a:lnTo>
                    <a:pt x="1277" y="293"/>
                  </a:lnTo>
                  <a:lnTo>
                    <a:pt x="1130" y="251"/>
                  </a:lnTo>
                  <a:lnTo>
                    <a:pt x="1046" y="335"/>
                  </a:lnTo>
                  <a:cubicBezTo>
                    <a:pt x="1005" y="335"/>
                    <a:pt x="942" y="335"/>
                    <a:pt x="921" y="293"/>
                  </a:cubicBezTo>
                  <a:lnTo>
                    <a:pt x="921" y="272"/>
                  </a:lnTo>
                  <a:lnTo>
                    <a:pt x="1046" y="147"/>
                  </a:lnTo>
                  <a:lnTo>
                    <a:pt x="942" y="105"/>
                  </a:lnTo>
                  <a:lnTo>
                    <a:pt x="921" y="42"/>
                  </a:lnTo>
                  <a:lnTo>
                    <a:pt x="837" y="0"/>
                  </a:lnTo>
                  <a:lnTo>
                    <a:pt x="607" y="42"/>
                  </a:lnTo>
                  <a:lnTo>
                    <a:pt x="18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 name="Google Shape;901;p27"/>
            <p:cNvSpPr/>
            <p:nvPr/>
          </p:nvSpPr>
          <p:spPr>
            <a:xfrm>
              <a:off x="-3472599" y="3816922"/>
              <a:ext cx="47037" cy="29655"/>
            </a:xfrm>
            <a:custGeom>
              <a:avLst/>
              <a:gdLst/>
              <a:ahLst/>
              <a:cxnLst/>
              <a:rect l="l" t="t" r="r" b="b"/>
              <a:pathLst>
                <a:path w="2219" h="1465" extrusionOk="0">
                  <a:moveTo>
                    <a:pt x="481" y="0"/>
                  </a:moveTo>
                  <a:lnTo>
                    <a:pt x="293" y="42"/>
                  </a:lnTo>
                  <a:lnTo>
                    <a:pt x="230" y="147"/>
                  </a:lnTo>
                  <a:lnTo>
                    <a:pt x="230" y="209"/>
                  </a:lnTo>
                  <a:lnTo>
                    <a:pt x="189" y="314"/>
                  </a:lnTo>
                  <a:lnTo>
                    <a:pt x="230" y="398"/>
                  </a:lnTo>
                  <a:lnTo>
                    <a:pt x="189" y="523"/>
                  </a:lnTo>
                  <a:lnTo>
                    <a:pt x="105" y="586"/>
                  </a:lnTo>
                  <a:lnTo>
                    <a:pt x="84" y="607"/>
                  </a:lnTo>
                  <a:lnTo>
                    <a:pt x="126" y="733"/>
                  </a:lnTo>
                  <a:lnTo>
                    <a:pt x="126" y="837"/>
                  </a:lnTo>
                  <a:lnTo>
                    <a:pt x="126" y="900"/>
                  </a:lnTo>
                  <a:lnTo>
                    <a:pt x="0" y="1046"/>
                  </a:lnTo>
                  <a:lnTo>
                    <a:pt x="0" y="1109"/>
                  </a:lnTo>
                  <a:lnTo>
                    <a:pt x="63" y="1130"/>
                  </a:lnTo>
                  <a:lnTo>
                    <a:pt x="126" y="1256"/>
                  </a:lnTo>
                  <a:lnTo>
                    <a:pt x="84" y="1339"/>
                  </a:lnTo>
                  <a:lnTo>
                    <a:pt x="189" y="1402"/>
                  </a:lnTo>
                  <a:lnTo>
                    <a:pt x="230" y="1444"/>
                  </a:lnTo>
                  <a:lnTo>
                    <a:pt x="293" y="1465"/>
                  </a:lnTo>
                  <a:lnTo>
                    <a:pt x="377" y="1318"/>
                  </a:lnTo>
                  <a:lnTo>
                    <a:pt x="502" y="1130"/>
                  </a:lnTo>
                  <a:lnTo>
                    <a:pt x="502" y="1088"/>
                  </a:lnTo>
                  <a:lnTo>
                    <a:pt x="544" y="984"/>
                  </a:lnTo>
                  <a:lnTo>
                    <a:pt x="607" y="1046"/>
                  </a:lnTo>
                  <a:lnTo>
                    <a:pt x="691" y="1046"/>
                  </a:lnTo>
                  <a:lnTo>
                    <a:pt x="753" y="921"/>
                  </a:lnTo>
                  <a:lnTo>
                    <a:pt x="837" y="984"/>
                  </a:lnTo>
                  <a:lnTo>
                    <a:pt x="837" y="1088"/>
                  </a:lnTo>
                  <a:lnTo>
                    <a:pt x="921" y="1130"/>
                  </a:lnTo>
                  <a:lnTo>
                    <a:pt x="1067" y="1088"/>
                  </a:lnTo>
                  <a:lnTo>
                    <a:pt x="1235" y="942"/>
                  </a:lnTo>
                  <a:lnTo>
                    <a:pt x="1381" y="900"/>
                  </a:lnTo>
                  <a:lnTo>
                    <a:pt x="1569" y="921"/>
                  </a:lnTo>
                  <a:lnTo>
                    <a:pt x="1674" y="900"/>
                  </a:lnTo>
                  <a:lnTo>
                    <a:pt x="1758" y="942"/>
                  </a:lnTo>
                  <a:lnTo>
                    <a:pt x="1883" y="984"/>
                  </a:lnTo>
                  <a:lnTo>
                    <a:pt x="2072" y="1005"/>
                  </a:lnTo>
                  <a:lnTo>
                    <a:pt x="2093" y="921"/>
                  </a:lnTo>
                  <a:lnTo>
                    <a:pt x="2176" y="921"/>
                  </a:lnTo>
                  <a:lnTo>
                    <a:pt x="2218" y="816"/>
                  </a:lnTo>
                  <a:lnTo>
                    <a:pt x="2176" y="733"/>
                  </a:lnTo>
                  <a:lnTo>
                    <a:pt x="1946" y="607"/>
                  </a:lnTo>
                  <a:lnTo>
                    <a:pt x="1862" y="607"/>
                  </a:lnTo>
                  <a:lnTo>
                    <a:pt x="1695" y="565"/>
                  </a:lnTo>
                  <a:lnTo>
                    <a:pt x="1632" y="565"/>
                  </a:lnTo>
                  <a:lnTo>
                    <a:pt x="1465" y="502"/>
                  </a:lnTo>
                  <a:lnTo>
                    <a:pt x="1277" y="398"/>
                  </a:lnTo>
                  <a:lnTo>
                    <a:pt x="1172" y="398"/>
                  </a:lnTo>
                  <a:lnTo>
                    <a:pt x="1256" y="377"/>
                  </a:lnTo>
                  <a:lnTo>
                    <a:pt x="1423" y="419"/>
                  </a:lnTo>
                  <a:lnTo>
                    <a:pt x="1674" y="419"/>
                  </a:lnTo>
                  <a:lnTo>
                    <a:pt x="1779" y="398"/>
                  </a:lnTo>
                  <a:lnTo>
                    <a:pt x="1695" y="356"/>
                  </a:lnTo>
                  <a:lnTo>
                    <a:pt x="1632" y="356"/>
                  </a:lnTo>
                  <a:lnTo>
                    <a:pt x="1444" y="314"/>
                  </a:lnTo>
                  <a:lnTo>
                    <a:pt x="1360" y="147"/>
                  </a:lnTo>
                  <a:lnTo>
                    <a:pt x="1256" y="147"/>
                  </a:lnTo>
                  <a:lnTo>
                    <a:pt x="1214" y="168"/>
                  </a:lnTo>
                  <a:lnTo>
                    <a:pt x="1130" y="105"/>
                  </a:lnTo>
                  <a:lnTo>
                    <a:pt x="649" y="0"/>
                  </a:lnTo>
                  <a:lnTo>
                    <a:pt x="586" y="42"/>
                  </a:lnTo>
                  <a:lnTo>
                    <a:pt x="48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 name="Google Shape;902;p27"/>
            <p:cNvSpPr/>
            <p:nvPr/>
          </p:nvSpPr>
          <p:spPr>
            <a:xfrm>
              <a:off x="-3208274" y="2605181"/>
              <a:ext cx="515841" cy="630696"/>
            </a:xfrm>
            <a:custGeom>
              <a:avLst/>
              <a:gdLst/>
              <a:ahLst/>
              <a:cxnLst/>
              <a:rect l="l" t="t" r="r" b="b"/>
              <a:pathLst>
                <a:path w="24335" h="31157" extrusionOk="0">
                  <a:moveTo>
                    <a:pt x="19167" y="16300"/>
                  </a:moveTo>
                  <a:lnTo>
                    <a:pt x="19161" y="16311"/>
                  </a:lnTo>
                  <a:lnTo>
                    <a:pt x="19167" y="16321"/>
                  </a:lnTo>
                  <a:lnTo>
                    <a:pt x="19167" y="16300"/>
                  </a:lnTo>
                  <a:close/>
                  <a:moveTo>
                    <a:pt x="16572" y="17849"/>
                  </a:moveTo>
                  <a:lnTo>
                    <a:pt x="16593" y="17870"/>
                  </a:lnTo>
                  <a:lnTo>
                    <a:pt x="16509" y="17870"/>
                  </a:lnTo>
                  <a:lnTo>
                    <a:pt x="16509" y="17849"/>
                  </a:lnTo>
                  <a:close/>
                  <a:moveTo>
                    <a:pt x="4771" y="22933"/>
                  </a:moveTo>
                  <a:lnTo>
                    <a:pt x="4813" y="22996"/>
                  </a:lnTo>
                  <a:lnTo>
                    <a:pt x="4792" y="23038"/>
                  </a:lnTo>
                  <a:lnTo>
                    <a:pt x="4750" y="23038"/>
                  </a:lnTo>
                  <a:lnTo>
                    <a:pt x="4688" y="23059"/>
                  </a:lnTo>
                  <a:lnTo>
                    <a:pt x="4709" y="23142"/>
                  </a:lnTo>
                  <a:lnTo>
                    <a:pt x="4792" y="23205"/>
                  </a:lnTo>
                  <a:lnTo>
                    <a:pt x="4960" y="23205"/>
                  </a:lnTo>
                  <a:lnTo>
                    <a:pt x="4981" y="23163"/>
                  </a:lnTo>
                  <a:lnTo>
                    <a:pt x="4960" y="23121"/>
                  </a:lnTo>
                  <a:lnTo>
                    <a:pt x="4960" y="23059"/>
                  </a:lnTo>
                  <a:lnTo>
                    <a:pt x="5001" y="23038"/>
                  </a:lnTo>
                  <a:lnTo>
                    <a:pt x="5127" y="23059"/>
                  </a:lnTo>
                  <a:lnTo>
                    <a:pt x="5169" y="23121"/>
                  </a:lnTo>
                  <a:lnTo>
                    <a:pt x="5106" y="23163"/>
                  </a:lnTo>
                  <a:lnTo>
                    <a:pt x="4960" y="23226"/>
                  </a:lnTo>
                  <a:lnTo>
                    <a:pt x="4750" y="23226"/>
                  </a:lnTo>
                  <a:lnTo>
                    <a:pt x="4750" y="23268"/>
                  </a:lnTo>
                  <a:lnTo>
                    <a:pt x="4855" y="23435"/>
                  </a:lnTo>
                  <a:lnTo>
                    <a:pt x="4981" y="23519"/>
                  </a:lnTo>
                  <a:lnTo>
                    <a:pt x="5064" y="23540"/>
                  </a:lnTo>
                  <a:lnTo>
                    <a:pt x="5085" y="23519"/>
                  </a:lnTo>
                  <a:lnTo>
                    <a:pt x="5190" y="23477"/>
                  </a:lnTo>
                  <a:lnTo>
                    <a:pt x="5211" y="23540"/>
                  </a:lnTo>
                  <a:lnTo>
                    <a:pt x="5190" y="23561"/>
                  </a:lnTo>
                  <a:lnTo>
                    <a:pt x="5127" y="23561"/>
                  </a:lnTo>
                  <a:lnTo>
                    <a:pt x="5064" y="23582"/>
                  </a:lnTo>
                  <a:lnTo>
                    <a:pt x="4897" y="23540"/>
                  </a:lnTo>
                  <a:lnTo>
                    <a:pt x="4771" y="23477"/>
                  </a:lnTo>
                  <a:lnTo>
                    <a:pt x="4646" y="23352"/>
                  </a:lnTo>
                  <a:lnTo>
                    <a:pt x="4541" y="23310"/>
                  </a:lnTo>
                  <a:lnTo>
                    <a:pt x="4436" y="23310"/>
                  </a:lnTo>
                  <a:lnTo>
                    <a:pt x="4332" y="23205"/>
                  </a:lnTo>
                  <a:lnTo>
                    <a:pt x="4185" y="23142"/>
                  </a:lnTo>
                  <a:lnTo>
                    <a:pt x="4164" y="23121"/>
                  </a:lnTo>
                  <a:lnTo>
                    <a:pt x="4081" y="23121"/>
                  </a:lnTo>
                  <a:lnTo>
                    <a:pt x="4018" y="23142"/>
                  </a:lnTo>
                  <a:lnTo>
                    <a:pt x="3913" y="23142"/>
                  </a:lnTo>
                  <a:lnTo>
                    <a:pt x="3892" y="23132"/>
                  </a:lnTo>
                  <a:lnTo>
                    <a:pt x="3892" y="23132"/>
                  </a:lnTo>
                  <a:lnTo>
                    <a:pt x="3913" y="23121"/>
                  </a:lnTo>
                  <a:lnTo>
                    <a:pt x="3976" y="23121"/>
                  </a:lnTo>
                  <a:lnTo>
                    <a:pt x="4123" y="23100"/>
                  </a:lnTo>
                  <a:lnTo>
                    <a:pt x="4164" y="23038"/>
                  </a:lnTo>
                  <a:lnTo>
                    <a:pt x="4185" y="23038"/>
                  </a:lnTo>
                  <a:lnTo>
                    <a:pt x="4185" y="23100"/>
                  </a:lnTo>
                  <a:lnTo>
                    <a:pt x="4248" y="23121"/>
                  </a:lnTo>
                  <a:lnTo>
                    <a:pt x="4332" y="23121"/>
                  </a:lnTo>
                  <a:lnTo>
                    <a:pt x="4436" y="23247"/>
                  </a:lnTo>
                  <a:lnTo>
                    <a:pt x="4478" y="23268"/>
                  </a:lnTo>
                  <a:lnTo>
                    <a:pt x="4562" y="23226"/>
                  </a:lnTo>
                  <a:lnTo>
                    <a:pt x="4604" y="23142"/>
                  </a:lnTo>
                  <a:lnTo>
                    <a:pt x="4604" y="23059"/>
                  </a:lnTo>
                  <a:lnTo>
                    <a:pt x="4583" y="23017"/>
                  </a:lnTo>
                  <a:lnTo>
                    <a:pt x="4583" y="22954"/>
                  </a:lnTo>
                  <a:lnTo>
                    <a:pt x="4688" y="22954"/>
                  </a:lnTo>
                  <a:lnTo>
                    <a:pt x="4709" y="22933"/>
                  </a:lnTo>
                  <a:close/>
                  <a:moveTo>
                    <a:pt x="4269" y="25193"/>
                  </a:moveTo>
                  <a:lnTo>
                    <a:pt x="4290" y="25277"/>
                  </a:lnTo>
                  <a:lnTo>
                    <a:pt x="4395" y="25297"/>
                  </a:lnTo>
                  <a:lnTo>
                    <a:pt x="4436" y="25339"/>
                  </a:lnTo>
                  <a:lnTo>
                    <a:pt x="4353" y="25339"/>
                  </a:lnTo>
                  <a:lnTo>
                    <a:pt x="4290" y="25318"/>
                  </a:lnTo>
                  <a:lnTo>
                    <a:pt x="4123" y="25318"/>
                  </a:lnTo>
                  <a:lnTo>
                    <a:pt x="4060" y="25381"/>
                  </a:lnTo>
                  <a:lnTo>
                    <a:pt x="4039" y="25318"/>
                  </a:lnTo>
                  <a:lnTo>
                    <a:pt x="3976" y="25339"/>
                  </a:lnTo>
                  <a:lnTo>
                    <a:pt x="3955" y="25444"/>
                  </a:lnTo>
                  <a:lnTo>
                    <a:pt x="3913" y="25486"/>
                  </a:lnTo>
                  <a:lnTo>
                    <a:pt x="3851" y="25528"/>
                  </a:lnTo>
                  <a:lnTo>
                    <a:pt x="3725" y="25549"/>
                  </a:lnTo>
                  <a:lnTo>
                    <a:pt x="3641" y="25611"/>
                  </a:lnTo>
                  <a:lnTo>
                    <a:pt x="3725" y="25528"/>
                  </a:lnTo>
                  <a:lnTo>
                    <a:pt x="3830" y="25507"/>
                  </a:lnTo>
                  <a:lnTo>
                    <a:pt x="3872" y="25444"/>
                  </a:lnTo>
                  <a:lnTo>
                    <a:pt x="3913" y="25381"/>
                  </a:lnTo>
                  <a:lnTo>
                    <a:pt x="3955" y="25318"/>
                  </a:lnTo>
                  <a:lnTo>
                    <a:pt x="4018" y="25318"/>
                  </a:lnTo>
                  <a:lnTo>
                    <a:pt x="4227" y="25193"/>
                  </a:lnTo>
                  <a:close/>
                  <a:moveTo>
                    <a:pt x="16614" y="1"/>
                  </a:moveTo>
                  <a:lnTo>
                    <a:pt x="16530" y="22"/>
                  </a:lnTo>
                  <a:lnTo>
                    <a:pt x="16489" y="84"/>
                  </a:lnTo>
                  <a:lnTo>
                    <a:pt x="16489" y="168"/>
                  </a:lnTo>
                  <a:lnTo>
                    <a:pt x="16509" y="273"/>
                  </a:lnTo>
                  <a:lnTo>
                    <a:pt x="16509" y="336"/>
                  </a:lnTo>
                  <a:lnTo>
                    <a:pt x="16468" y="398"/>
                  </a:lnTo>
                  <a:lnTo>
                    <a:pt x="16405" y="336"/>
                  </a:lnTo>
                  <a:lnTo>
                    <a:pt x="16384" y="210"/>
                  </a:lnTo>
                  <a:lnTo>
                    <a:pt x="16321" y="126"/>
                  </a:lnTo>
                  <a:lnTo>
                    <a:pt x="16279" y="126"/>
                  </a:lnTo>
                  <a:lnTo>
                    <a:pt x="16216" y="84"/>
                  </a:lnTo>
                  <a:lnTo>
                    <a:pt x="16175" y="64"/>
                  </a:lnTo>
                  <a:lnTo>
                    <a:pt x="16154" y="105"/>
                  </a:lnTo>
                  <a:lnTo>
                    <a:pt x="16112" y="210"/>
                  </a:lnTo>
                  <a:lnTo>
                    <a:pt x="16070" y="273"/>
                  </a:lnTo>
                  <a:lnTo>
                    <a:pt x="15986" y="231"/>
                  </a:lnTo>
                  <a:lnTo>
                    <a:pt x="15903" y="273"/>
                  </a:lnTo>
                  <a:lnTo>
                    <a:pt x="15882" y="377"/>
                  </a:lnTo>
                  <a:lnTo>
                    <a:pt x="15924" y="440"/>
                  </a:lnTo>
                  <a:lnTo>
                    <a:pt x="15965" y="503"/>
                  </a:lnTo>
                  <a:lnTo>
                    <a:pt x="15882" y="587"/>
                  </a:lnTo>
                  <a:lnTo>
                    <a:pt x="15777" y="712"/>
                  </a:lnTo>
                  <a:lnTo>
                    <a:pt x="15777" y="754"/>
                  </a:lnTo>
                  <a:lnTo>
                    <a:pt x="15861" y="796"/>
                  </a:lnTo>
                  <a:lnTo>
                    <a:pt x="15882" y="838"/>
                  </a:lnTo>
                  <a:lnTo>
                    <a:pt x="15840" y="901"/>
                  </a:lnTo>
                  <a:lnTo>
                    <a:pt x="15777" y="901"/>
                  </a:lnTo>
                  <a:lnTo>
                    <a:pt x="15631" y="817"/>
                  </a:lnTo>
                  <a:lnTo>
                    <a:pt x="15421" y="817"/>
                  </a:lnTo>
                  <a:lnTo>
                    <a:pt x="15380" y="963"/>
                  </a:lnTo>
                  <a:lnTo>
                    <a:pt x="15421" y="1131"/>
                  </a:lnTo>
                  <a:lnTo>
                    <a:pt x="15484" y="1277"/>
                  </a:lnTo>
                  <a:lnTo>
                    <a:pt x="15631" y="1340"/>
                  </a:lnTo>
                  <a:lnTo>
                    <a:pt x="15672" y="1382"/>
                  </a:lnTo>
                  <a:lnTo>
                    <a:pt x="15672" y="1445"/>
                  </a:lnTo>
                  <a:lnTo>
                    <a:pt x="15547" y="1403"/>
                  </a:lnTo>
                  <a:lnTo>
                    <a:pt x="15421" y="1340"/>
                  </a:lnTo>
                  <a:lnTo>
                    <a:pt x="15317" y="1152"/>
                  </a:lnTo>
                  <a:lnTo>
                    <a:pt x="15128" y="1026"/>
                  </a:lnTo>
                  <a:lnTo>
                    <a:pt x="15045" y="963"/>
                  </a:lnTo>
                  <a:lnTo>
                    <a:pt x="15024" y="1026"/>
                  </a:lnTo>
                  <a:lnTo>
                    <a:pt x="15045" y="1068"/>
                  </a:lnTo>
                  <a:lnTo>
                    <a:pt x="15045" y="1173"/>
                  </a:lnTo>
                  <a:lnTo>
                    <a:pt x="15066" y="1256"/>
                  </a:lnTo>
                  <a:lnTo>
                    <a:pt x="15128" y="1340"/>
                  </a:lnTo>
                  <a:lnTo>
                    <a:pt x="15128" y="1465"/>
                  </a:lnTo>
                  <a:lnTo>
                    <a:pt x="15045" y="1549"/>
                  </a:lnTo>
                  <a:lnTo>
                    <a:pt x="15045" y="1382"/>
                  </a:lnTo>
                  <a:lnTo>
                    <a:pt x="15003" y="1256"/>
                  </a:lnTo>
                  <a:lnTo>
                    <a:pt x="14919" y="1110"/>
                  </a:lnTo>
                  <a:lnTo>
                    <a:pt x="14919" y="1026"/>
                  </a:lnTo>
                  <a:lnTo>
                    <a:pt x="14836" y="921"/>
                  </a:lnTo>
                  <a:lnTo>
                    <a:pt x="14731" y="859"/>
                  </a:lnTo>
                  <a:lnTo>
                    <a:pt x="14647" y="984"/>
                  </a:lnTo>
                  <a:lnTo>
                    <a:pt x="14605" y="1068"/>
                  </a:lnTo>
                  <a:lnTo>
                    <a:pt x="14543" y="984"/>
                  </a:lnTo>
                  <a:lnTo>
                    <a:pt x="14605" y="921"/>
                  </a:lnTo>
                  <a:lnTo>
                    <a:pt x="14605" y="859"/>
                  </a:lnTo>
                  <a:lnTo>
                    <a:pt x="14522" y="817"/>
                  </a:lnTo>
                  <a:lnTo>
                    <a:pt x="14501" y="733"/>
                  </a:lnTo>
                  <a:lnTo>
                    <a:pt x="14480" y="691"/>
                  </a:lnTo>
                  <a:lnTo>
                    <a:pt x="14375" y="691"/>
                  </a:lnTo>
                  <a:lnTo>
                    <a:pt x="14292" y="733"/>
                  </a:lnTo>
                  <a:lnTo>
                    <a:pt x="14271" y="712"/>
                  </a:lnTo>
                  <a:lnTo>
                    <a:pt x="14292" y="628"/>
                  </a:lnTo>
                  <a:lnTo>
                    <a:pt x="14375" y="545"/>
                  </a:lnTo>
                  <a:lnTo>
                    <a:pt x="14271" y="566"/>
                  </a:lnTo>
                  <a:lnTo>
                    <a:pt x="14166" y="670"/>
                  </a:lnTo>
                  <a:lnTo>
                    <a:pt x="14124" y="754"/>
                  </a:lnTo>
                  <a:lnTo>
                    <a:pt x="14020" y="817"/>
                  </a:lnTo>
                  <a:lnTo>
                    <a:pt x="13957" y="838"/>
                  </a:lnTo>
                  <a:lnTo>
                    <a:pt x="13852" y="984"/>
                  </a:lnTo>
                  <a:lnTo>
                    <a:pt x="13810" y="984"/>
                  </a:lnTo>
                  <a:lnTo>
                    <a:pt x="13768" y="880"/>
                  </a:lnTo>
                  <a:lnTo>
                    <a:pt x="13685" y="817"/>
                  </a:lnTo>
                  <a:lnTo>
                    <a:pt x="13643" y="817"/>
                  </a:lnTo>
                  <a:lnTo>
                    <a:pt x="13601" y="880"/>
                  </a:lnTo>
                  <a:lnTo>
                    <a:pt x="13580" y="963"/>
                  </a:lnTo>
                  <a:lnTo>
                    <a:pt x="13601" y="1089"/>
                  </a:lnTo>
                  <a:lnTo>
                    <a:pt x="13768" y="1193"/>
                  </a:lnTo>
                  <a:lnTo>
                    <a:pt x="13768" y="1256"/>
                  </a:lnTo>
                  <a:lnTo>
                    <a:pt x="13685" y="1256"/>
                  </a:lnTo>
                  <a:lnTo>
                    <a:pt x="13643" y="1382"/>
                  </a:lnTo>
                  <a:lnTo>
                    <a:pt x="13643" y="1507"/>
                  </a:lnTo>
                  <a:lnTo>
                    <a:pt x="13768" y="1591"/>
                  </a:lnTo>
                  <a:lnTo>
                    <a:pt x="13852" y="1570"/>
                  </a:lnTo>
                  <a:lnTo>
                    <a:pt x="13915" y="1507"/>
                  </a:lnTo>
                  <a:lnTo>
                    <a:pt x="14103" y="1507"/>
                  </a:lnTo>
                  <a:lnTo>
                    <a:pt x="14229" y="1675"/>
                  </a:lnTo>
                  <a:lnTo>
                    <a:pt x="14333" y="1717"/>
                  </a:lnTo>
                  <a:lnTo>
                    <a:pt x="14396" y="1800"/>
                  </a:lnTo>
                  <a:lnTo>
                    <a:pt x="14375" y="1863"/>
                  </a:lnTo>
                  <a:lnTo>
                    <a:pt x="14375" y="1926"/>
                  </a:lnTo>
                  <a:lnTo>
                    <a:pt x="14396" y="2072"/>
                  </a:lnTo>
                  <a:lnTo>
                    <a:pt x="14333" y="2219"/>
                  </a:lnTo>
                  <a:lnTo>
                    <a:pt x="14333" y="2302"/>
                  </a:lnTo>
                  <a:lnTo>
                    <a:pt x="14417" y="2407"/>
                  </a:lnTo>
                  <a:lnTo>
                    <a:pt x="14417" y="2533"/>
                  </a:lnTo>
                  <a:lnTo>
                    <a:pt x="14438" y="2616"/>
                  </a:lnTo>
                  <a:lnTo>
                    <a:pt x="14543" y="2700"/>
                  </a:lnTo>
                  <a:lnTo>
                    <a:pt x="14626" y="2700"/>
                  </a:lnTo>
                  <a:lnTo>
                    <a:pt x="14710" y="2784"/>
                  </a:lnTo>
                  <a:lnTo>
                    <a:pt x="14836" y="2846"/>
                  </a:lnTo>
                  <a:lnTo>
                    <a:pt x="14836" y="2909"/>
                  </a:lnTo>
                  <a:lnTo>
                    <a:pt x="14856" y="2993"/>
                  </a:lnTo>
                  <a:lnTo>
                    <a:pt x="14731" y="2888"/>
                  </a:lnTo>
                  <a:lnTo>
                    <a:pt x="14584" y="2805"/>
                  </a:lnTo>
                  <a:lnTo>
                    <a:pt x="14417" y="2805"/>
                  </a:lnTo>
                  <a:lnTo>
                    <a:pt x="14333" y="2742"/>
                  </a:lnTo>
                  <a:lnTo>
                    <a:pt x="14312" y="2679"/>
                  </a:lnTo>
                  <a:lnTo>
                    <a:pt x="14312" y="2533"/>
                  </a:lnTo>
                  <a:lnTo>
                    <a:pt x="14271" y="2323"/>
                  </a:lnTo>
                  <a:lnTo>
                    <a:pt x="14312" y="2219"/>
                  </a:lnTo>
                  <a:lnTo>
                    <a:pt x="14312" y="2114"/>
                  </a:lnTo>
                  <a:lnTo>
                    <a:pt x="14208" y="2009"/>
                  </a:lnTo>
                  <a:lnTo>
                    <a:pt x="14208" y="1926"/>
                  </a:lnTo>
                  <a:lnTo>
                    <a:pt x="14166" y="1779"/>
                  </a:lnTo>
                  <a:lnTo>
                    <a:pt x="14103" y="1737"/>
                  </a:lnTo>
                  <a:lnTo>
                    <a:pt x="14020" y="1696"/>
                  </a:lnTo>
                  <a:lnTo>
                    <a:pt x="13957" y="1654"/>
                  </a:lnTo>
                  <a:lnTo>
                    <a:pt x="13852" y="1633"/>
                  </a:lnTo>
                  <a:lnTo>
                    <a:pt x="13748" y="1675"/>
                  </a:lnTo>
                  <a:lnTo>
                    <a:pt x="13601" y="1696"/>
                  </a:lnTo>
                  <a:lnTo>
                    <a:pt x="13538" y="1675"/>
                  </a:lnTo>
                  <a:lnTo>
                    <a:pt x="13476" y="1675"/>
                  </a:lnTo>
                  <a:lnTo>
                    <a:pt x="13434" y="1863"/>
                  </a:lnTo>
                  <a:lnTo>
                    <a:pt x="13476" y="1905"/>
                  </a:lnTo>
                  <a:lnTo>
                    <a:pt x="13476" y="2009"/>
                  </a:lnTo>
                  <a:lnTo>
                    <a:pt x="13434" y="2072"/>
                  </a:lnTo>
                  <a:lnTo>
                    <a:pt x="13266" y="1989"/>
                  </a:lnTo>
                  <a:lnTo>
                    <a:pt x="13078" y="1779"/>
                  </a:lnTo>
                  <a:lnTo>
                    <a:pt x="13036" y="1779"/>
                  </a:lnTo>
                  <a:lnTo>
                    <a:pt x="12973" y="1821"/>
                  </a:lnTo>
                  <a:lnTo>
                    <a:pt x="12931" y="1821"/>
                  </a:lnTo>
                  <a:lnTo>
                    <a:pt x="12869" y="1758"/>
                  </a:lnTo>
                  <a:lnTo>
                    <a:pt x="12701" y="1717"/>
                  </a:lnTo>
                  <a:lnTo>
                    <a:pt x="12639" y="1779"/>
                  </a:lnTo>
                  <a:lnTo>
                    <a:pt x="12639" y="1884"/>
                  </a:lnTo>
                  <a:lnTo>
                    <a:pt x="12701" y="2009"/>
                  </a:lnTo>
                  <a:lnTo>
                    <a:pt x="12639" y="2093"/>
                  </a:lnTo>
                  <a:lnTo>
                    <a:pt x="12701" y="2198"/>
                  </a:lnTo>
                  <a:lnTo>
                    <a:pt x="12743" y="2344"/>
                  </a:lnTo>
                  <a:lnTo>
                    <a:pt x="12722" y="2491"/>
                  </a:lnTo>
                  <a:lnTo>
                    <a:pt x="12743" y="2533"/>
                  </a:lnTo>
                  <a:lnTo>
                    <a:pt x="12764" y="2700"/>
                  </a:lnTo>
                  <a:lnTo>
                    <a:pt x="12743" y="2742"/>
                  </a:lnTo>
                  <a:lnTo>
                    <a:pt x="12743" y="2846"/>
                  </a:lnTo>
                  <a:lnTo>
                    <a:pt x="12827" y="3014"/>
                  </a:lnTo>
                  <a:lnTo>
                    <a:pt x="12848" y="3118"/>
                  </a:lnTo>
                  <a:lnTo>
                    <a:pt x="12827" y="3265"/>
                  </a:lnTo>
                  <a:lnTo>
                    <a:pt x="12827" y="3349"/>
                  </a:lnTo>
                  <a:lnTo>
                    <a:pt x="12911" y="3453"/>
                  </a:lnTo>
                  <a:lnTo>
                    <a:pt x="12931" y="3579"/>
                  </a:lnTo>
                  <a:lnTo>
                    <a:pt x="12931" y="3662"/>
                  </a:lnTo>
                  <a:lnTo>
                    <a:pt x="13057" y="3767"/>
                  </a:lnTo>
                  <a:lnTo>
                    <a:pt x="13120" y="3851"/>
                  </a:lnTo>
                  <a:lnTo>
                    <a:pt x="13120" y="3955"/>
                  </a:lnTo>
                  <a:lnTo>
                    <a:pt x="13162" y="3997"/>
                  </a:lnTo>
                  <a:lnTo>
                    <a:pt x="13245" y="3997"/>
                  </a:lnTo>
                  <a:lnTo>
                    <a:pt x="13245" y="4060"/>
                  </a:lnTo>
                  <a:lnTo>
                    <a:pt x="13266" y="4123"/>
                  </a:lnTo>
                  <a:lnTo>
                    <a:pt x="13371" y="4186"/>
                  </a:lnTo>
                  <a:lnTo>
                    <a:pt x="13392" y="4206"/>
                  </a:lnTo>
                  <a:lnTo>
                    <a:pt x="13371" y="4227"/>
                  </a:lnTo>
                  <a:lnTo>
                    <a:pt x="13266" y="4227"/>
                  </a:lnTo>
                  <a:lnTo>
                    <a:pt x="13224" y="4206"/>
                  </a:lnTo>
                  <a:lnTo>
                    <a:pt x="13141" y="4206"/>
                  </a:lnTo>
                  <a:lnTo>
                    <a:pt x="13078" y="4165"/>
                  </a:lnTo>
                  <a:lnTo>
                    <a:pt x="13078" y="4081"/>
                  </a:lnTo>
                  <a:lnTo>
                    <a:pt x="13057" y="4018"/>
                  </a:lnTo>
                  <a:lnTo>
                    <a:pt x="12973" y="3997"/>
                  </a:lnTo>
                  <a:lnTo>
                    <a:pt x="12911" y="4018"/>
                  </a:lnTo>
                  <a:lnTo>
                    <a:pt x="12848" y="4018"/>
                  </a:lnTo>
                  <a:lnTo>
                    <a:pt x="12827" y="3976"/>
                  </a:lnTo>
                  <a:lnTo>
                    <a:pt x="12827" y="3872"/>
                  </a:lnTo>
                  <a:lnTo>
                    <a:pt x="12806" y="3851"/>
                  </a:lnTo>
                  <a:lnTo>
                    <a:pt x="12743" y="3893"/>
                  </a:lnTo>
                  <a:lnTo>
                    <a:pt x="12659" y="4060"/>
                  </a:lnTo>
                  <a:lnTo>
                    <a:pt x="12534" y="4102"/>
                  </a:lnTo>
                  <a:lnTo>
                    <a:pt x="12450" y="4102"/>
                  </a:lnTo>
                  <a:lnTo>
                    <a:pt x="12325" y="3997"/>
                  </a:lnTo>
                  <a:lnTo>
                    <a:pt x="12220" y="3997"/>
                  </a:lnTo>
                  <a:lnTo>
                    <a:pt x="12178" y="3914"/>
                  </a:lnTo>
                  <a:lnTo>
                    <a:pt x="12178" y="3809"/>
                  </a:lnTo>
                  <a:lnTo>
                    <a:pt x="12199" y="3683"/>
                  </a:lnTo>
                  <a:lnTo>
                    <a:pt x="12115" y="3495"/>
                  </a:lnTo>
                  <a:lnTo>
                    <a:pt x="12074" y="3453"/>
                  </a:lnTo>
                  <a:lnTo>
                    <a:pt x="12032" y="3328"/>
                  </a:lnTo>
                  <a:lnTo>
                    <a:pt x="12032" y="3244"/>
                  </a:lnTo>
                  <a:lnTo>
                    <a:pt x="12095" y="3181"/>
                  </a:lnTo>
                  <a:lnTo>
                    <a:pt x="12115" y="3139"/>
                  </a:lnTo>
                  <a:lnTo>
                    <a:pt x="12095" y="2867"/>
                  </a:lnTo>
                  <a:lnTo>
                    <a:pt x="12011" y="2742"/>
                  </a:lnTo>
                  <a:lnTo>
                    <a:pt x="11906" y="2595"/>
                  </a:lnTo>
                  <a:lnTo>
                    <a:pt x="11906" y="2491"/>
                  </a:lnTo>
                  <a:lnTo>
                    <a:pt x="11802" y="2240"/>
                  </a:lnTo>
                  <a:lnTo>
                    <a:pt x="11760" y="2135"/>
                  </a:lnTo>
                  <a:lnTo>
                    <a:pt x="11676" y="2093"/>
                  </a:lnTo>
                  <a:lnTo>
                    <a:pt x="11655" y="2009"/>
                  </a:lnTo>
                  <a:lnTo>
                    <a:pt x="11571" y="1989"/>
                  </a:lnTo>
                  <a:lnTo>
                    <a:pt x="11467" y="1968"/>
                  </a:lnTo>
                  <a:lnTo>
                    <a:pt x="11383" y="1905"/>
                  </a:lnTo>
                  <a:lnTo>
                    <a:pt x="11279" y="1926"/>
                  </a:lnTo>
                  <a:lnTo>
                    <a:pt x="11237" y="1989"/>
                  </a:lnTo>
                  <a:lnTo>
                    <a:pt x="11237" y="2114"/>
                  </a:lnTo>
                  <a:lnTo>
                    <a:pt x="11195" y="2177"/>
                  </a:lnTo>
                  <a:lnTo>
                    <a:pt x="11237" y="2240"/>
                  </a:lnTo>
                  <a:lnTo>
                    <a:pt x="11195" y="2323"/>
                  </a:lnTo>
                  <a:lnTo>
                    <a:pt x="11132" y="2533"/>
                  </a:lnTo>
                  <a:lnTo>
                    <a:pt x="11132" y="2658"/>
                  </a:lnTo>
                  <a:lnTo>
                    <a:pt x="11153" y="2825"/>
                  </a:lnTo>
                  <a:lnTo>
                    <a:pt x="11195" y="2867"/>
                  </a:lnTo>
                  <a:lnTo>
                    <a:pt x="11174" y="3035"/>
                  </a:lnTo>
                  <a:lnTo>
                    <a:pt x="11132" y="3181"/>
                  </a:lnTo>
                  <a:lnTo>
                    <a:pt x="11153" y="3286"/>
                  </a:lnTo>
                  <a:lnTo>
                    <a:pt x="11153" y="3495"/>
                  </a:lnTo>
                  <a:lnTo>
                    <a:pt x="11090" y="3537"/>
                  </a:lnTo>
                  <a:lnTo>
                    <a:pt x="11048" y="3474"/>
                  </a:lnTo>
                  <a:lnTo>
                    <a:pt x="10986" y="3453"/>
                  </a:lnTo>
                  <a:lnTo>
                    <a:pt x="10944" y="3495"/>
                  </a:lnTo>
                  <a:lnTo>
                    <a:pt x="10860" y="3474"/>
                  </a:lnTo>
                  <a:lnTo>
                    <a:pt x="10839" y="3453"/>
                  </a:lnTo>
                  <a:lnTo>
                    <a:pt x="10755" y="3432"/>
                  </a:lnTo>
                  <a:lnTo>
                    <a:pt x="10630" y="3390"/>
                  </a:lnTo>
                  <a:lnTo>
                    <a:pt x="10546" y="3328"/>
                  </a:lnTo>
                  <a:lnTo>
                    <a:pt x="10504" y="3328"/>
                  </a:lnTo>
                  <a:lnTo>
                    <a:pt x="10462" y="3349"/>
                  </a:lnTo>
                  <a:lnTo>
                    <a:pt x="10504" y="3432"/>
                  </a:lnTo>
                  <a:lnTo>
                    <a:pt x="10567" y="3495"/>
                  </a:lnTo>
                  <a:lnTo>
                    <a:pt x="10567" y="3558"/>
                  </a:lnTo>
                  <a:lnTo>
                    <a:pt x="10546" y="3600"/>
                  </a:lnTo>
                  <a:lnTo>
                    <a:pt x="10525" y="3662"/>
                  </a:lnTo>
                  <a:lnTo>
                    <a:pt x="10462" y="3662"/>
                  </a:lnTo>
                  <a:lnTo>
                    <a:pt x="10442" y="3641"/>
                  </a:lnTo>
                  <a:lnTo>
                    <a:pt x="10358" y="3641"/>
                  </a:lnTo>
                  <a:lnTo>
                    <a:pt x="10316" y="3579"/>
                  </a:lnTo>
                  <a:lnTo>
                    <a:pt x="10316" y="3432"/>
                  </a:lnTo>
                  <a:lnTo>
                    <a:pt x="10232" y="3286"/>
                  </a:lnTo>
                  <a:lnTo>
                    <a:pt x="10211" y="3160"/>
                  </a:lnTo>
                  <a:lnTo>
                    <a:pt x="10190" y="3056"/>
                  </a:lnTo>
                  <a:lnTo>
                    <a:pt x="10107" y="2972"/>
                  </a:lnTo>
                  <a:lnTo>
                    <a:pt x="10107" y="2909"/>
                  </a:lnTo>
                  <a:lnTo>
                    <a:pt x="10044" y="2825"/>
                  </a:lnTo>
                  <a:lnTo>
                    <a:pt x="9981" y="2909"/>
                  </a:lnTo>
                  <a:lnTo>
                    <a:pt x="10023" y="2993"/>
                  </a:lnTo>
                  <a:lnTo>
                    <a:pt x="9981" y="3035"/>
                  </a:lnTo>
                  <a:lnTo>
                    <a:pt x="9981" y="3118"/>
                  </a:lnTo>
                  <a:lnTo>
                    <a:pt x="9939" y="3202"/>
                  </a:lnTo>
                  <a:lnTo>
                    <a:pt x="9898" y="3244"/>
                  </a:lnTo>
                  <a:lnTo>
                    <a:pt x="9814" y="3265"/>
                  </a:lnTo>
                  <a:lnTo>
                    <a:pt x="9772" y="3369"/>
                  </a:lnTo>
                  <a:lnTo>
                    <a:pt x="9667" y="3537"/>
                  </a:lnTo>
                  <a:lnTo>
                    <a:pt x="9584" y="3621"/>
                  </a:lnTo>
                  <a:lnTo>
                    <a:pt x="9584" y="3662"/>
                  </a:lnTo>
                  <a:lnTo>
                    <a:pt x="9521" y="3725"/>
                  </a:lnTo>
                  <a:lnTo>
                    <a:pt x="9458" y="3851"/>
                  </a:lnTo>
                  <a:lnTo>
                    <a:pt x="9395" y="3851"/>
                  </a:lnTo>
                  <a:lnTo>
                    <a:pt x="9374" y="3788"/>
                  </a:lnTo>
                  <a:lnTo>
                    <a:pt x="9395" y="3683"/>
                  </a:lnTo>
                  <a:lnTo>
                    <a:pt x="9479" y="3579"/>
                  </a:lnTo>
                  <a:lnTo>
                    <a:pt x="9500" y="3474"/>
                  </a:lnTo>
                  <a:lnTo>
                    <a:pt x="9563" y="3432"/>
                  </a:lnTo>
                  <a:lnTo>
                    <a:pt x="9667" y="3369"/>
                  </a:lnTo>
                  <a:lnTo>
                    <a:pt x="9709" y="3244"/>
                  </a:lnTo>
                  <a:lnTo>
                    <a:pt x="9793" y="3160"/>
                  </a:lnTo>
                  <a:lnTo>
                    <a:pt x="9814" y="3077"/>
                  </a:lnTo>
                  <a:lnTo>
                    <a:pt x="9814" y="3035"/>
                  </a:lnTo>
                  <a:lnTo>
                    <a:pt x="9772" y="2993"/>
                  </a:lnTo>
                  <a:lnTo>
                    <a:pt x="9793" y="2930"/>
                  </a:lnTo>
                  <a:lnTo>
                    <a:pt x="9877" y="2909"/>
                  </a:lnTo>
                  <a:lnTo>
                    <a:pt x="9898" y="2825"/>
                  </a:lnTo>
                  <a:lnTo>
                    <a:pt x="9898" y="2742"/>
                  </a:lnTo>
                  <a:lnTo>
                    <a:pt x="9939" y="2637"/>
                  </a:lnTo>
                  <a:lnTo>
                    <a:pt x="10023" y="2470"/>
                  </a:lnTo>
                  <a:lnTo>
                    <a:pt x="10023" y="2365"/>
                  </a:lnTo>
                  <a:lnTo>
                    <a:pt x="10086" y="2198"/>
                  </a:lnTo>
                  <a:lnTo>
                    <a:pt x="10107" y="1947"/>
                  </a:lnTo>
                  <a:lnTo>
                    <a:pt x="10086" y="1863"/>
                  </a:lnTo>
                  <a:lnTo>
                    <a:pt x="9918" y="1842"/>
                  </a:lnTo>
                  <a:lnTo>
                    <a:pt x="9814" y="1863"/>
                  </a:lnTo>
                  <a:lnTo>
                    <a:pt x="9709" y="1947"/>
                  </a:lnTo>
                  <a:lnTo>
                    <a:pt x="9605" y="1884"/>
                  </a:lnTo>
                  <a:lnTo>
                    <a:pt x="9521" y="1863"/>
                  </a:lnTo>
                  <a:lnTo>
                    <a:pt x="9479" y="1884"/>
                  </a:lnTo>
                  <a:lnTo>
                    <a:pt x="9500" y="1968"/>
                  </a:lnTo>
                  <a:lnTo>
                    <a:pt x="9584" y="2051"/>
                  </a:lnTo>
                  <a:lnTo>
                    <a:pt x="9584" y="2198"/>
                  </a:lnTo>
                  <a:lnTo>
                    <a:pt x="9563" y="2281"/>
                  </a:lnTo>
                  <a:lnTo>
                    <a:pt x="9500" y="2219"/>
                  </a:lnTo>
                  <a:lnTo>
                    <a:pt x="9479" y="2093"/>
                  </a:lnTo>
                  <a:lnTo>
                    <a:pt x="9395" y="2009"/>
                  </a:lnTo>
                  <a:lnTo>
                    <a:pt x="9312" y="1989"/>
                  </a:lnTo>
                  <a:lnTo>
                    <a:pt x="9165" y="2114"/>
                  </a:lnTo>
                  <a:lnTo>
                    <a:pt x="9165" y="2219"/>
                  </a:lnTo>
                  <a:lnTo>
                    <a:pt x="9207" y="2302"/>
                  </a:lnTo>
                  <a:lnTo>
                    <a:pt x="9165" y="2386"/>
                  </a:lnTo>
                  <a:lnTo>
                    <a:pt x="9061" y="2386"/>
                  </a:lnTo>
                  <a:lnTo>
                    <a:pt x="9061" y="2323"/>
                  </a:lnTo>
                  <a:lnTo>
                    <a:pt x="9061" y="2219"/>
                  </a:lnTo>
                  <a:lnTo>
                    <a:pt x="9040" y="2114"/>
                  </a:lnTo>
                  <a:lnTo>
                    <a:pt x="8956" y="2072"/>
                  </a:lnTo>
                  <a:lnTo>
                    <a:pt x="8747" y="2072"/>
                  </a:lnTo>
                  <a:lnTo>
                    <a:pt x="8538" y="2156"/>
                  </a:lnTo>
                  <a:lnTo>
                    <a:pt x="8307" y="2156"/>
                  </a:lnTo>
                  <a:lnTo>
                    <a:pt x="8140" y="2093"/>
                  </a:lnTo>
                  <a:lnTo>
                    <a:pt x="8056" y="2093"/>
                  </a:lnTo>
                  <a:lnTo>
                    <a:pt x="7994" y="2114"/>
                  </a:lnTo>
                  <a:lnTo>
                    <a:pt x="7910" y="2093"/>
                  </a:lnTo>
                  <a:lnTo>
                    <a:pt x="7805" y="2093"/>
                  </a:lnTo>
                  <a:lnTo>
                    <a:pt x="7701" y="2177"/>
                  </a:lnTo>
                  <a:lnTo>
                    <a:pt x="7680" y="2219"/>
                  </a:lnTo>
                  <a:lnTo>
                    <a:pt x="7722" y="2302"/>
                  </a:lnTo>
                  <a:lnTo>
                    <a:pt x="7722" y="2386"/>
                  </a:lnTo>
                  <a:lnTo>
                    <a:pt x="7784" y="2491"/>
                  </a:lnTo>
                  <a:lnTo>
                    <a:pt x="7805" y="2533"/>
                  </a:lnTo>
                  <a:lnTo>
                    <a:pt x="7784" y="2616"/>
                  </a:lnTo>
                  <a:lnTo>
                    <a:pt x="7722" y="2784"/>
                  </a:lnTo>
                  <a:lnTo>
                    <a:pt x="7742" y="2930"/>
                  </a:lnTo>
                  <a:lnTo>
                    <a:pt x="7889" y="3118"/>
                  </a:lnTo>
                  <a:lnTo>
                    <a:pt x="7889" y="3223"/>
                  </a:lnTo>
                  <a:lnTo>
                    <a:pt x="7910" y="3432"/>
                  </a:lnTo>
                  <a:lnTo>
                    <a:pt x="7889" y="3453"/>
                  </a:lnTo>
                  <a:lnTo>
                    <a:pt x="7826" y="3411"/>
                  </a:lnTo>
                  <a:lnTo>
                    <a:pt x="7784" y="3307"/>
                  </a:lnTo>
                  <a:lnTo>
                    <a:pt x="7638" y="3160"/>
                  </a:lnTo>
                  <a:lnTo>
                    <a:pt x="7596" y="3118"/>
                  </a:lnTo>
                  <a:lnTo>
                    <a:pt x="7596" y="2909"/>
                  </a:lnTo>
                  <a:lnTo>
                    <a:pt x="7617" y="2700"/>
                  </a:lnTo>
                  <a:lnTo>
                    <a:pt x="7617" y="2595"/>
                  </a:lnTo>
                  <a:lnTo>
                    <a:pt x="7512" y="2428"/>
                  </a:lnTo>
                  <a:lnTo>
                    <a:pt x="7512" y="2323"/>
                  </a:lnTo>
                  <a:lnTo>
                    <a:pt x="7491" y="2281"/>
                  </a:lnTo>
                  <a:lnTo>
                    <a:pt x="7429" y="2261"/>
                  </a:lnTo>
                  <a:lnTo>
                    <a:pt x="7303" y="2302"/>
                  </a:lnTo>
                  <a:lnTo>
                    <a:pt x="7177" y="2386"/>
                  </a:lnTo>
                  <a:lnTo>
                    <a:pt x="7010" y="2407"/>
                  </a:lnTo>
                  <a:lnTo>
                    <a:pt x="6947" y="2470"/>
                  </a:lnTo>
                  <a:lnTo>
                    <a:pt x="6905" y="2595"/>
                  </a:lnTo>
                  <a:lnTo>
                    <a:pt x="6947" y="2700"/>
                  </a:lnTo>
                  <a:lnTo>
                    <a:pt x="6905" y="2825"/>
                  </a:lnTo>
                  <a:lnTo>
                    <a:pt x="6843" y="2930"/>
                  </a:lnTo>
                  <a:lnTo>
                    <a:pt x="6801" y="2993"/>
                  </a:lnTo>
                  <a:lnTo>
                    <a:pt x="6843" y="3035"/>
                  </a:lnTo>
                  <a:lnTo>
                    <a:pt x="6885" y="3035"/>
                  </a:lnTo>
                  <a:lnTo>
                    <a:pt x="6947" y="3056"/>
                  </a:lnTo>
                  <a:lnTo>
                    <a:pt x="6947" y="3202"/>
                  </a:lnTo>
                  <a:lnTo>
                    <a:pt x="6885" y="3307"/>
                  </a:lnTo>
                  <a:lnTo>
                    <a:pt x="6738" y="3411"/>
                  </a:lnTo>
                  <a:lnTo>
                    <a:pt x="6633" y="3411"/>
                  </a:lnTo>
                  <a:lnTo>
                    <a:pt x="6592" y="3453"/>
                  </a:lnTo>
                  <a:lnTo>
                    <a:pt x="6571" y="3558"/>
                  </a:lnTo>
                  <a:lnTo>
                    <a:pt x="6529" y="3621"/>
                  </a:lnTo>
                  <a:lnTo>
                    <a:pt x="6487" y="3683"/>
                  </a:lnTo>
                  <a:lnTo>
                    <a:pt x="6529" y="3767"/>
                  </a:lnTo>
                  <a:lnTo>
                    <a:pt x="6487" y="3830"/>
                  </a:lnTo>
                  <a:lnTo>
                    <a:pt x="6424" y="3830"/>
                  </a:lnTo>
                  <a:lnTo>
                    <a:pt x="6382" y="3851"/>
                  </a:lnTo>
                  <a:lnTo>
                    <a:pt x="6236" y="3872"/>
                  </a:lnTo>
                  <a:lnTo>
                    <a:pt x="6131" y="3830"/>
                  </a:lnTo>
                  <a:lnTo>
                    <a:pt x="6089" y="3767"/>
                  </a:lnTo>
                  <a:lnTo>
                    <a:pt x="6089" y="3683"/>
                  </a:lnTo>
                  <a:lnTo>
                    <a:pt x="6048" y="3662"/>
                  </a:lnTo>
                  <a:lnTo>
                    <a:pt x="5985" y="3662"/>
                  </a:lnTo>
                  <a:lnTo>
                    <a:pt x="5964" y="3621"/>
                  </a:lnTo>
                  <a:lnTo>
                    <a:pt x="5943" y="3537"/>
                  </a:lnTo>
                  <a:lnTo>
                    <a:pt x="5838" y="3537"/>
                  </a:lnTo>
                  <a:lnTo>
                    <a:pt x="5797" y="3579"/>
                  </a:lnTo>
                  <a:lnTo>
                    <a:pt x="5755" y="3641"/>
                  </a:lnTo>
                  <a:lnTo>
                    <a:pt x="5671" y="3641"/>
                  </a:lnTo>
                  <a:lnTo>
                    <a:pt x="5629" y="3662"/>
                  </a:lnTo>
                  <a:lnTo>
                    <a:pt x="5629" y="3830"/>
                  </a:lnTo>
                  <a:lnTo>
                    <a:pt x="5608" y="3893"/>
                  </a:lnTo>
                  <a:lnTo>
                    <a:pt x="5608" y="3997"/>
                  </a:lnTo>
                  <a:lnTo>
                    <a:pt x="5650" y="4165"/>
                  </a:lnTo>
                  <a:lnTo>
                    <a:pt x="5629" y="4353"/>
                  </a:lnTo>
                  <a:lnTo>
                    <a:pt x="5566" y="4416"/>
                  </a:lnTo>
                  <a:lnTo>
                    <a:pt x="5525" y="4416"/>
                  </a:lnTo>
                  <a:lnTo>
                    <a:pt x="5545" y="4206"/>
                  </a:lnTo>
                  <a:lnTo>
                    <a:pt x="5545" y="4060"/>
                  </a:lnTo>
                  <a:lnTo>
                    <a:pt x="5525" y="3976"/>
                  </a:lnTo>
                  <a:lnTo>
                    <a:pt x="5525" y="3767"/>
                  </a:lnTo>
                  <a:lnTo>
                    <a:pt x="5504" y="3662"/>
                  </a:lnTo>
                  <a:lnTo>
                    <a:pt x="5462" y="3641"/>
                  </a:lnTo>
                  <a:lnTo>
                    <a:pt x="5420" y="3662"/>
                  </a:lnTo>
                  <a:lnTo>
                    <a:pt x="5336" y="3662"/>
                  </a:lnTo>
                  <a:lnTo>
                    <a:pt x="5253" y="3767"/>
                  </a:lnTo>
                  <a:lnTo>
                    <a:pt x="5190" y="3788"/>
                  </a:lnTo>
                  <a:lnTo>
                    <a:pt x="5085" y="3872"/>
                  </a:lnTo>
                  <a:lnTo>
                    <a:pt x="5043" y="3955"/>
                  </a:lnTo>
                  <a:lnTo>
                    <a:pt x="5043" y="4039"/>
                  </a:lnTo>
                  <a:lnTo>
                    <a:pt x="4918" y="4186"/>
                  </a:lnTo>
                  <a:lnTo>
                    <a:pt x="4876" y="4206"/>
                  </a:lnTo>
                  <a:lnTo>
                    <a:pt x="4834" y="4165"/>
                  </a:lnTo>
                  <a:lnTo>
                    <a:pt x="4729" y="4165"/>
                  </a:lnTo>
                  <a:lnTo>
                    <a:pt x="4688" y="4186"/>
                  </a:lnTo>
                  <a:lnTo>
                    <a:pt x="4688" y="4248"/>
                  </a:lnTo>
                  <a:lnTo>
                    <a:pt x="4771" y="4269"/>
                  </a:lnTo>
                  <a:lnTo>
                    <a:pt x="4792" y="4290"/>
                  </a:lnTo>
                  <a:lnTo>
                    <a:pt x="4709" y="4311"/>
                  </a:lnTo>
                  <a:lnTo>
                    <a:pt x="4562" y="4311"/>
                  </a:lnTo>
                  <a:lnTo>
                    <a:pt x="4478" y="4353"/>
                  </a:lnTo>
                  <a:lnTo>
                    <a:pt x="4416" y="4416"/>
                  </a:lnTo>
                  <a:lnTo>
                    <a:pt x="4248" y="4478"/>
                  </a:lnTo>
                  <a:lnTo>
                    <a:pt x="4248" y="4520"/>
                  </a:lnTo>
                  <a:lnTo>
                    <a:pt x="4185" y="4583"/>
                  </a:lnTo>
                  <a:lnTo>
                    <a:pt x="4081" y="4625"/>
                  </a:lnTo>
                  <a:lnTo>
                    <a:pt x="3997" y="4625"/>
                  </a:lnTo>
                  <a:lnTo>
                    <a:pt x="3976" y="4688"/>
                  </a:lnTo>
                  <a:lnTo>
                    <a:pt x="3976" y="4771"/>
                  </a:lnTo>
                  <a:lnTo>
                    <a:pt x="4039" y="4813"/>
                  </a:lnTo>
                  <a:lnTo>
                    <a:pt x="3997" y="4876"/>
                  </a:lnTo>
                  <a:lnTo>
                    <a:pt x="3955" y="4897"/>
                  </a:lnTo>
                  <a:lnTo>
                    <a:pt x="3892" y="4939"/>
                  </a:lnTo>
                  <a:lnTo>
                    <a:pt x="3851" y="5022"/>
                  </a:lnTo>
                  <a:lnTo>
                    <a:pt x="3767" y="5043"/>
                  </a:lnTo>
                  <a:lnTo>
                    <a:pt x="3746" y="5127"/>
                  </a:lnTo>
                  <a:lnTo>
                    <a:pt x="3746" y="5169"/>
                  </a:lnTo>
                  <a:lnTo>
                    <a:pt x="3767" y="5211"/>
                  </a:lnTo>
                  <a:lnTo>
                    <a:pt x="3767" y="5294"/>
                  </a:lnTo>
                  <a:lnTo>
                    <a:pt x="3767" y="5336"/>
                  </a:lnTo>
                  <a:lnTo>
                    <a:pt x="3830" y="5357"/>
                  </a:lnTo>
                  <a:lnTo>
                    <a:pt x="3892" y="5357"/>
                  </a:lnTo>
                  <a:lnTo>
                    <a:pt x="3976" y="5420"/>
                  </a:lnTo>
                  <a:lnTo>
                    <a:pt x="4039" y="5420"/>
                  </a:lnTo>
                  <a:lnTo>
                    <a:pt x="4081" y="5357"/>
                  </a:lnTo>
                  <a:lnTo>
                    <a:pt x="4144" y="5357"/>
                  </a:lnTo>
                  <a:lnTo>
                    <a:pt x="4248" y="5441"/>
                  </a:lnTo>
                  <a:lnTo>
                    <a:pt x="4269" y="5525"/>
                  </a:lnTo>
                  <a:lnTo>
                    <a:pt x="4353" y="5525"/>
                  </a:lnTo>
                  <a:lnTo>
                    <a:pt x="4457" y="5441"/>
                  </a:lnTo>
                  <a:lnTo>
                    <a:pt x="4499" y="5441"/>
                  </a:lnTo>
                  <a:lnTo>
                    <a:pt x="4604" y="5462"/>
                  </a:lnTo>
                  <a:lnTo>
                    <a:pt x="4792" y="5462"/>
                  </a:lnTo>
                  <a:lnTo>
                    <a:pt x="4834" y="5441"/>
                  </a:lnTo>
                  <a:lnTo>
                    <a:pt x="4834" y="5336"/>
                  </a:lnTo>
                  <a:lnTo>
                    <a:pt x="4918" y="5253"/>
                  </a:lnTo>
                  <a:lnTo>
                    <a:pt x="4939" y="5253"/>
                  </a:lnTo>
                  <a:lnTo>
                    <a:pt x="4939" y="5357"/>
                  </a:lnTo>
                  <a:lnTo>
                    <a:pt x="4981" y="5378"/>
                  </a:lnTo>
                  <a:lnTo>
                    <a:pt x="4939" y="5441"/>
                  </a:lnTo>
                  <a:lnTo>
                    <a:pt x="4813" y="5483"/>
                  </a:lnTo>
                  <a:lnTo>
                    <a:pt x="4709" y="5566"/>
                  </a:lnTo>
                  <a:lnTo>
                    <a:pt x="4562" y="5546"/>
                  </a:lnTo>
                  <a:lnTo>
                    <a:pt x="4457" y="5566"/>
                  </a:lnTo>
                  <a:lnTo>
                    <a:pt x="4416" y="5629"/>
                  </a:lnTo>
                  <a:lnTo>
                    <a:pt x="4416" y="5671"/>
                  </a:lnTo>
                  <a:lnTo>
                    <a:pt x="4520" y="5755"/>
                  </a:lnTo>
                  <a:lnTo>
                    <a:pt x="4667" y="5755"/>
                  </a:lnTo>
                  <a:lnTo>
                    <a:pt x="4688" y="5776"/>
                  </a:lnTo>
                  <a:lnTo>
                    <a:pt x="4667" y="5859"/>
                  </a:lnTo>
                  <a:lnTo>
                    <a:pt x="4520" y="5943"/>
                  </a:lnTo>
                  <a:lnTo>
                    <a:pt x="4290" y="5943"/>
                  </a:lnTo>
                  <a:lnTo>
                    <a:pt x="4206" y="6048"/>
                  </a:lnTo>
                  <a:lnTo>
                    <a:pt x="4206" y="6152"/>
                  </a:lnTo>
                  <a:lnTo>
                    <a:pt x="4290" y="6194"/>
                  </a:lnTo>
                  <a:lnTo>
                    <a:pt x="4269" y="6299"/>
                  </a:lnTo>
                  <a:lnTo>
                    <a:pt x="4185" y="6320"/>
                  </a:lnTo>
                  <a:lnTo>
                    <a:pt x="4081" y="6487"/>
                  </a:lnTo>
                  <a:lnTo>
                    <a:pt x="4039" y="6571"/>
                  </a:lnTo>
                  <a:lnTo>
                    <a:pt x="3892" y="6613"/>
                  </a:lnTo>
                  <a:lnTo>
                    <a:pt x="3788" y="6738"/>
                  </a:lnTo>
                  <a:lnTo>
                    <a:pt x="3725" y="6843"/>
                  </a:lnTo>
                  <a:lnTo>
                    <a:pt x="3620" y="6947"/>
                  </a:lnTo>
                  <a:lnTo>
                    <a:pt x="3620" y="7010"/>
                  </a:lnTo>
                  <a:lnTo>
                    <a:pt x="3537" y="7031"/>
                  </a:lnTo>
                  <a:lnTo>
                    <a:pt x="3453" y="7031"/>
                  </a:lnTo>
                  <a:lnTo>
                    <a:pt x="3348" y="6947"/>
                  </a:lnTo>
                  <a:lnTo>
                    <a:pt x="3307" y="6906"/>
                  </a:lnTo>
                  <a:lnTo>
                    <a:pt x="3202" y="6885"/>
                  </a:lnTo>
                  <a:lnTo>
                    <a:pt x="3139" y="6822"/>
                  </a:lnTo>
                  <a:lnTo>
                    <a:pt x="3014" y="6801"/>
                  </a:lnTo>
                  <a:lnTo>
                    <a:pt x="2888" y="6822"/>
                  </a:lnTo>
                  <a:lnTo>
                    <a:pt x="2784" y="6885"/>
                  </a:lnTo>
                  <a:lnTo>
                    <a:pt x="2679" y="6843"/>
                  </a:lnTo>
                  <a:lnTo>
                    <a:pt x="2616" y="6822"/>
                  </a:lnTo>
                  <a:lnTo>
                    <a:pt x="2512" y="6843"/>
                  </a:lnTo>
                  <a:lnTo>
                    <a:pt x="2344" y="6843"/>
                  </a:lnTo>
                  <a:lnTo>
                    <a:pt x="2177" y="6927"/>
                  </a:lnTo>
                  <a:lnTo>
                    <a:pt x="2156" y="7010"/>
                  </a:lnTo>
                  <a:lnTo>
                    <a:pt x="2198" y="7052"/>
                  </a:lnTo>
                  <a:lnTo>
                    <a:pt x="2177" y="7115"/>
                  </a:lnTo>
                  <a:lnTo>
                    <a:pt x="2156" y="7052"/>
                  </a:lnTo>
                  <a:lnTo>
                    <a:pt x="2072" y="7052"/>
                  </a:lnTo>
                  <a:lnTo>
                    <a:pt x="1654" y="7157"/>
                  </a:lnTo>
                  <a:lnTo>
                    <a:pt x="1549" y="7157"/>
                  </a:lnTo>
                  <a:lnTo>
                    <a:pt x="1486" y="7199"/>
                  </a:lnTo>
                  <a:lnTo>
                    <a:pt x="1465" y="7199"/>
                  </a:lnTo>
                  <a:lnTo>
                    <a:pt x="1382" y="7157"/>
                  </a:lnTo>
                  <a:lnTo>
                    <a:pt x="1319" y="7219"/>
                  </a:lnTo>
                  <a:lnTo>
                    <a:pt x="1277" y="7261"/>
                  </a:lnTo>
                  <a:lnTo>
                    <a:pt x="1214" y="7303"/>
                  </a:lnTo>
                  <a:lnTo>
                    <a:pt x="1172" y="7261"/>
                  </a:lnTo>
                  <a:lnTo>
                    <a:pt x="1172" y="7240"/>
                  </a:lnTo>
                  <a:lnTo>
                    <a:pt x="1110" y="7219"/>
                  </a:lnTo>
                  <a:lnTo>
                    <a:pt x="1026" y="7219"/>
                  </a:lnTo>
                  <a:lnTo>
                    <a:pt x="942" y="7261"/>
                  </a:lnTo>
                  <a:lnTo>
                    <a:pt x="859" y="7261"/>
                  </a:lnTo>
                  <a:lnTo>
                    <a:pt x="817" y="7240"/>
                  </a:lnTo>
                  <a:lnTo>
                    <a:pt x="733" y="7240"/>
                  </a:lnTo>
                  <a:lnTo>
                    <a:pt x="691" y="7303"/>
                  </a:lnTo>
                  <a:lnTo>
                    <a:pt x="607" y="7324"/>
                  </a:lnTo>
                  <a:lnTo>
                    <a:pt x="607" y="7366"/>
                  </a:lnTo>
                  <a:lnTo>
                    <a:pt x="607" y="7429"/>
                  </a:lnTo>
                  <a:lnTo>
                    <a:pt x="419" y="7512"/>
                  </a:lnTo>
                  <a:lnTo>
                    <a:pt x="315" y="7512"/>
                  </a:lnTo>
                  <a:lnTo>
                    <a:pt x="294" y="7554"/>
                  </a:lnTo>
                  <a:lnTo>
                    <a:pt x="335" y="7638"/>
                  </a:lnTo>
                  <a:lnTo>
                    <a:pt x="419" y="7638"/>
                  </a:lnTo>
                  <a:lnTo>
                    <a:pt x="482" y="7659"/>
                  </a:lnTo>
                  <a:lnTo>
                    <a:pt x="482" y="7722"/>
                  </a:lnTo>
                  <a:lnTo>
                    <a:pt x="398" y="7722"/>
                  </a:lnTo>
                  <a:lnTo>
                    <a:pt x="377" y="7680"/>
                  </a:lnTo>
                  <a:lnTo>
                    <a:pt x="335" y="7722"/>
                  </a:lnTo>
                  <a:lnTo>
                    <a:pt x="294" y="7784"/>
                  </a:lnTo>
                  <a:lnTo>
                    <a:pt x="189" y="7847"/>
                  </a:lnTo>
                  <a:lnTo>
                    <a:pt x="105" y="7868"/>
                  </a:lnTo>
                  <a:lnTo>
                    <a:pt x="168" y="7931"/>
                  </a:lnTo>
                  <a:lnTo>
                    <a:pt x="273" y="7973"/>
                  </a:lnTo>
                  <a:lnTo>
                    <a:pt x="315" y="8035"/>
                  </a:lnTo>
                  <a:lnTo>
                    <a:pt x="419" y="8266"/>
                  </a:lnTo>
                  <a:lnTo>
                    <a:pt x="482" y="8307"/>
                  </a:lnTo>
                  <a:lnTo>
                    <a:pt x="587" y="8307"/>
                  </a:lnTo>
                  <a:lnTo>
                    <a:pt x="628" y="8349"/>
                  </a:lnTo>
                  <a:lnTo>
                    <a:pt x="649" y="8391"/>
                  </a:lnTo>
                  <a:lnTo>
                    <a:pt x="607" y="8454"/>
                  </a:lnTo>
                  <a:lnTo>
                    <a:pt x="545" y="8496"/>
                  </a:lnTo>
                  <a:lnTo>
                    <a:pt x="524" y="8559"/>
                  </a:lnTo>
                  <a:lnTo>
                    <a:pt x="587" y="8621"/>
                  </a:lnTo>
                  <a:lnTo>
                    <a:pt x="691" y="8663"/>
                  </a:lnTo>
                  <a:lnTo>
                    <a:pt x="817" y="8621"/>
                  </a:lnTo>
                  <a:lnTo>
                    <a:pt x="921" y="8559"/>
                  </a:lnTo>
                  <a:lnTo>
                    <a:pt x="963" y="8496"/>
                  </a:lnTo>
                  <a:lnTo>
                    <a:pt x="1005" y="8475"/>
                  </a:lnTo>
                  <a:lnTo>
                    <a:pt x="1047" y="8496"/>
                  </a:lnTo>
                  <a:lnTo>
                    <a:pt x="1068" y="8559"/>
                  </a:lnTo>
                  <a:lnTo>
                    <a:pt x="1005" y="8684"/>
                  </a:lnTo>
                  <a:lnTo>
                    <a:pt x="900" y="8726"/>
                  </a:lnTo>
                  <a:lnTo>
                    <a:pt x="796" y="8768"/>
                  </a:lnTo>
                  <a:lnTo>
                    <a:pt x="754" y="8810"/>
                  </a:lnTo>
                  <a:lnTo>
                    <a:pt x="796" y="8893"/>
                  </a:lnTo>
                  <a:lnTo>
                    <a:pt x="900" y="8914"/>
                  </a:lnTo>
                  <a:lnTo>
                    <a:pt x="963" y="8872"/>
                  </a:lnTo>
                  <a:lnTo>
                    <a:pt x="1110" y="8810"/>
                  </a:lnTo>
                  <a:lnTo>
                    <a:pt x="1151" y="8831"/>
                  </a:lnTo>
                  <a:lnTo>
                    <a:pt x="1151" y="8872"/>
                  </a:lnTo>
                  <a:lnTo>
                    <a:pt x="963" y="8935"/>
                  </a:lnTo>
                  <a:lnTo>
                    <a:pt x="838" y="8998"/>
                  </a:lnTo>
                  <a:lnTo>
                    <a:pt x="817" y="9040"/>
                  </a:lnTo>
                  <a:lnTo>
                    <a:pt x="1005" y="9228"/>
                  </a:lnTo>
                  <a:lnTo>
                    <a:pt x="1131" y="9291"/>
                  </a:lnTo>
                  <a:lnTo>
                    <a:pt x="1277" y="9291"/>
                  </a:lnTo>
                  <a:lnTo>
                    <a:pt x="1340" y="9228"/>
                  </a:lnTo>
                  <a:lnTo>
                    <a:pt x="1361" y="9103"/>
                  </a:lnTo>
                  <a:lnTo>
                    <a:pt x="1319" y="9040"/>
                  </a:lnTo>
                  <a:lnTo>
                    <a:pt x="1277" y="8998"/>
                  </a:lnTo>
                  <a:lnTo>
                    <a:pt x="1319" y="8977"/>
                  </a:lnTo>
                  <a:lnTo>
                    <a:pt x="1361" y="8977"/>
                  </a:lnTo>
                  <a:lnTo>
                    <a:pt x="1444" y="9082"/>
                  </a:lnTo>
                  <a:lnTo>
                    <a:pt x="1465" y="9103"/>
                  </a:lnTo>
                  <a:lnTo>
                    <a:pt x="1465" y="9144"/>
                  </a:lnTo>
                  <a:lnTo>
                    <a:pt x="1570" y="9207"/>
                  </a:lnTo>
                  <a:lnTo>
                    <a:pt x="1758" y="9228"/>
                  </a:lnTo>
                  <a:lnTo>
                    <a:pt x="1884" y="9228"/>
                  </a:lnTo>
                  <a:lnTo>
                    <a:pt x="1988" y="9144"/>
                  </a:lnTo>
                  <a:lnTo>
                    <a:pt x="2051" y="9123"/>
                  </a:lnTo>
                  <a:lnTo>
                    <a:pt x="2114" y="9144"/>
                  </a:lnTo>
                  <a:lnTo>
                    <a:pt x="2114" y="9228"/>
                  </a:lnTo>
                  <a:lnTo>
                    <a:pt x="2177" y="9291"/>
                  </a:lnTo>
                  <a:lnTo>
                    <a:pt x="2219" y="9291"/>
                  </a:lnTo>
                  <a:lnTo>
                    <a:pt x="2281" y="9312"/>
                  </a:lnTo>
                  <a:lnTo>
                    <a:pt x="2302" y="9458"/>
                  </a:lnTo>
                  <a:lnTo>
                    <a:pt x="2260" y="9458"/>
                  </a:lnTo>
                  <a:lnTo>
                    <a:pt x="2114" y="9542"/>
                  </a:lnTo>
                  <a:lnTo>
                    <a:pt x="2114" y="9626"/>
                  </a:lnTo>
                  <a:lnTo>
                    <a:pt x="2156" y="9667"/>
                  </a:lnTo>
                  <a:lnTo>
                    <a:pt x="2156" y="9730"/>
                  </a:lnTo>
                  <a:lnTo>
                    <a:pt x="2072" y="9667"/>
                  </a:lnTo>
                  <a:lnTo>
                    <a:pt x="2051" y="9647"/>
                  </a:lnTo>
                  <a:lnTo>
                    <a:pt x="1968" y="9626"/>
                  </a:lnTo>
                  <a:lnTo>
                    <a:pt x="1884" y="9542"/>
                  </a:lnTo>
                  <a:lnTo>
                    <a:pt x="1696" y="9458"/>
                  </a:lnTo>
                  <a:lnTo>
                    <a:pt x="1465" y="9458"/>
                  </a:lnTo>
                  <a:lnTo>
                    <a:pt x="1319" y="9437"/>
                  </a:lnTo>
                  <a:lnTo>
                    <a:pt x="1110" y="9500"/>
                  </a:lnTo>
                  <a:lnTo>
                    <a:pt x="1110" y="9542"/>
                  </a:lnTo>
                  <a:lnTo>
                    <a:pt x="1214" y="9626"/>
                  </a:lnTo>
                  <a:lnTo>
                    <a:pt x="1361" y="9647"/>
                  </a:lnTo>
                  <a:lnTo>
                    <a:pt x="1486" y="9667"/>
                  </a:lnTo>
                  <a:lnTo>
                    <a:pt x="1654" y="9772"/>
                  </a:lnTo>
                  <a:lnTo>
                    <a:pt x="1842" y="9856"/>
                  </a:lnTo>
                  <a:lnTo>
                    <a:pt x="1947" y="9856"/>
                  </a:lnTo>
                  <a:lnTo>
                    <a:pt x="2009" y="9877"/>
                  </a:lnTo>
                  <a:lnTo>
                    <a:pt x="1884" y="9940"/>
                  </a:lnTo>
                  <a:lnTo>
                    <a:pt x="1654" y="9940"/>
                  </a:lnTo>
                  <a:lnTo>
                    <a:pt x="1444" y="9814"/>
                  </a:lnTo>
                  <a:lnTo>
                    <a:pt x="1361" y="9751"/>
                  </a:lnTo>
                  <a:lnTo>
                    <a:pt x="1214" y="9751"/>
                  </a:lnTo>
                  <a:lnTo>
                    <a:pt x="1005" y="9647"/>
                  </a:lnTo>
                  <a:lnTo>
                    <a:pt x="796" y="9647"/>
                  </a:lnTo>
                  <a:lnTo>
                    <a:pt x="649" y="9563"/>
                  </a:lnTo>
                  <a:lnTo>
                    <a:pt x="482" y="9521"/>
                  </a:lnTo>
                  <a:lnTo>
                    <a:pt x="294" y="9605"/>
                  </a:lnTo>
                  <a:lnTo>
                    <a:pt x="294" y="9730"/>
                  </a:lnTo>
                  <a:lnTo>
                    <a:pt x="231" y="9667"/>
                  </a:lnTo>
                  <a:lnTo>
                    <a:pt x="168" y="9667"/>
                  </a:lnTo>
                  <a:lnTo>
                    <a:pt x="105" y="9730"/>
                  </a:lnTo>
                  <a:lnTo>
                    <a:pt x="63" y="9730"/>
                  </a:lnTo>
                  <a:lnTo>
                    <a:pt x="1" y="9814"/>
                  </a:lnTo>
                  <a:lnTo>
                    <a:pt x="1" y="9877"/>
                  </a:lnTo>
                  <a:lnTo>
                    <a:pt x="1" y="9960"/>
                  </a:lnTo>
                  <a:lnTo>
                    <a:pt x="63" y="9940"/>
                  </a:lnTo>
                  <a:lnTo>
                    <a:pt x="105" y="9940"/>
                  </a:lnTo>
                  <a:lnTo>
                    <a:pt x="147" y="9960"/>
                  </a:lnTo>
                  <a:lnTo>
                    <a:pt x="63" y="10023"/>
                  </a:lnTo>
                  <a:lnTo>
                    <a:pt x="22" y="10086"/>
                  </a:lnTo>
                  <a:lnTo>
                    <a:pt x="63" y="10191"/>
                  </a:lnTo>
                  <a:lnTo>
                    <a:pt x="189" y="10253"/>
                  </a:lnTo>
                  <a:lnTo>
                    <a:pt x="273" y="10170"/>
                  </a:lnTo>
                  <a:lnTo>
                    <a:pt x="315" y="10149"/>
                  </a:lnTo>
                  <a:lnTo>
                    <a:pt x="377" y="10149"/>
                  </a:lnTo>
                  <a:lnTo>
                    <a:pt x="440" y="10023"/>
                  </a:lnTo>
                  <a:lnTo>
                    <a:pt x="503" y="9981"/>
                  </a:lnTo>
                  <a:lnTo>
                    <a:pt x="587" y="9981"/>
                  </a:lnTo>
                  <a:lnTo>
                    <a:pt x="524" y="10044"/>
                  </a:lnTo>
                  <a:lnTo>
                    <a:pt x="482" y="10170"/>
                  </a:lnTo>
                  <a:lnTo>
                    <a:pt x="398" y="10232"/>
                  </a:lnTo>
                  <a:lnTo>
                    <a:pt x="315" y="10274"/>
                  </a:lnTo>
                  <a:lnTo>
                    <a:pt x="356" y="10442"/>
                  </a:lnTo>
                  <a:lnTo>
                    <a:pt x="503" y="10588"/>
                  </a:lnTo>
                  <a:lnTo>
                    <a:pt x="566" y="10546"/>
                  </a:lnTo>
                  <a:lnTo>
                    <a:pt x="607" y="10546"/>
                  </a:lnTo>
                  <a:lnTo>
                    <a:pt x="775" y="10609"/>
                  </a:lnTo>
                  <a:lnTo>
                    <a:pt x="879" y="10609"/>
                  </a:lnTo>
                  <a:lnTo>
                    <a:pt x="879" y="10672"/>
                  </a:lnTo>
                  <a:lnTo>
                    <a:pt x="817" y="10756"/>
                  </a:lnTo>
                  <a:lnTo>
                    <a:pt x="733" y="10797"/>
                  </a:lnTo>
                  <a:lnTo>
                    <a:pt x="712" y="10776"/>
                  </a:lnTo>
                  <a:lnTo>
                    <a:pt x="545" y="10776"/>
                  </a:lnTo>
                  <a:lnTo>
                    <a:pt x="482" y="10797"/>
                  </a:lnTo>
                  <a:lnTo>
                    <a:pt x="419" y="10881"/>
                  </a:lnTo>
                  <a:lnTo>
                    <a:pt x="273" y="10881"/>
                  </a:lnTo>
                  <a:lnTo>
                    <a:pt x="210" y="10923"/>
                  </a:lnTo>
                  <a:lnTo>
                    <a:pt x="210" y="11069"/>
                  </a:lnTo>
                  <a:lnTo>
                    <a:pt x="294" y="11174"/>
                  </a:lnTo>
                  <a:lnTo>
                    <a:pt x="335" y="11237"/>
                  </a:lnTo>
                  <a:lnTo>
                    <a:pt x="419" y="11425"/>
                  </a:lnTo>
                  <a:lnTo>
                    <a:pt x="545" y="11488"/>
                  </a:lnTo>
                  <a:lnTo>
                    <a:pt x="503" y="11509"/>
                  </a:lnTo>
                  <a:lnTo>
                    <a:pt x="503" y="11530"/>
                  </a:lnTo>
                  <a:lnTo>
                    <a:pt x="587" y="11592"/>
                  </a:lnTo>
                  <a:lnTo>
                    <a:pt x="670" y="11697"/>
                  </a:lnTo>
                  <a:lnTo>
                    <a:pt x="754" y="11760"/>
                  </a:lnTo>
                  <a:lnTo>
                    <a:pt x="859" y="11823"/>
                  </a:lnTo>
                  <a:lnTo>
                    <a:pt x="963" y="11927"/>
                  </a:lnTo>
                  <a:lnTo>
                    <a:pt x="1047" y="11969"/>
                  </a:lnTo>
                  <a:lnTo>
                    <a:pt x="1068" y="11948"/>
                  </a:lnTo>
                  <a:lnTo>
                    <a:pt x="1068" y="11864"/>
                  </a:lnTo>
                  <a:lnTo>
                    <a:pt x="1047" y="11718"/>
                  </a:lnTo>
                  <a:lnTo>
                    <a:pt x="1047" y="11634"/>
                  </a:lnTo>
                  <a:lnTo>
                    <a:pt x="1110" y="11592"/>
                  </a:lnTo>
                  <a:lnTo>
                    <a:pt x="1131" y="11488"/>
                  </a:lnTo>
                  <a:lnTo>
                    <a:pt x="1131" y="11404"/>
                  </a:lnTo>
                  <a:lnTo>
                    <a:pt x="1172" y="11383"/>
                  </a:lnTo>
                  <a:lnTo>
                    <a:pt x="1214" y="11383"/>
                  </a:lnTo>
                  <a:lnTo>
                    <a:pt x="1235" y="11488"/>
                  </a:lnTo>
                  <a:lnTo>
                    <a:pt x="1277" y="11592"/>
                  </a:lnTo>
                  <a:lnTo>
                    <a:pt x="1277" y="11655"/>
                  </a:lnTo>
                  <a:lnTo>
                    <a:pt x="1319" y="11718"/>
                  </a:lnTo>
                  <a:lnTo>
                    <a:pt x="1340" y="11697"/>
                  </a:lnTo>
                  <a:lnTo>
                    <a:pt x="1361" y="11634"/>
                  </a:lnTo>
                  <a:lnTo>
                    <a:pt x="1444" y="11634"/>
                  </a:lnTo>
                  <a:lnTo>
                    <a:pt x="1549" y="11551"/>
                  </a:lnTo>
                  <a:lnTo>
                    <a:pt x="1570" y="11592"/>
                  </a:lnTo>
                  <a:lnTo>
                    <a:pt x="1654" y="11592"/>
                  </a:lnTo>
                  <a:lnTo>
                    <a:pt x="1675" y="11634"/>
                  </a:lnTo>
                  <a:lnTo>
                    <a:pt x="1612" y="11718"/>
                  </a:lnTo>
                  <a:lnTo>
                    <a:pt x="1549" y="11823"/>
                  </a:lnTo>
                  <a:lnTo>
                    <a:pt x="1549" y="11927"/>
                  </a:lnTo>
                  <a:lnTo>
                    <a:pt x="1633" y="11948"/>
                  </a:lnTo>
                  <a:lnTo>
                    <a:pt x="1675" y="11927"/>
                  </a:lnTo>
                  <a:lnTo>
                    <a:pt x="1737" y="11739"/>
                  </a:lnTo>
                  <a:lnTo>
                    <a:pt x="1758" y="11655"/>
                  </a:lnTo>
                  <a:lnTo>
                    <a:pt x="1842" y="11697"/>
                  </a:lnTo>
                  <a:lnTo>
                    <a:pt x="1926" y="11823"/>
                  </a:lnTo>
                  <a:lnTo>
                    <a:pt x="1968" y="11844"/>
                  </a:lnTo>
                  <a:lnTo>
                    <a:pt x="2051" y="11802"/>
                  </a:lnTo>
                  <a:lnTo>
                    <a:pt x="2051" y="11718"/>
                  </a:lnTo>
                  <a:lnTo>
                    <a:pt x="2093" y="11634"/>
                  </a:lnTo>
                  <a:lnTo>
                    <a:pt x="2198" y="11634"/>
                  </a:lnTo>
                  <a:lnTo>
                    <a:pt x="2240" y="11655"/>
                  </a:lnTo>
                  <a:lnTo>
                    <a:pt x="2240" y="11760"/>
                  </a:lnTo>
                  <a:lnTo>
                    <a:pt x="2177" y="11864"/>
                  </a:lnTo>
                  <a:lnTo>
                    <a:pt x="2177" y="11969"/>
                  </a:lnTo>
                  <a:lnTo>
                    <a:pt x="2240" y="11927"/>
                  </a:lnTo>
                  <a:lnTo>
                    <a:pt x="2344" y="11844"/>
                  </a:lnTo>
                  <a:lnTo>
                    <a:pt x="2386" y="11739"/>
                  </a:lnTo>
                  <a:lnTo>
                    <a:pt x="2470" y="11655"/>
                  </a:lnTo>
                  <a:lnTo>
                    <a:pt x="2595" y="11634"/>
                  </a:lnTo>
                  <a:lnTo>
                    <a:pt x="2700" y="11655"/>
                  </a:lnTo>
                  <a:lnTo>
                    <a:pt x="2784" y="11739"/>
                  </a:lnTo>
                  <a:lnTo>
                    <a:pt x="2909" y="11802"/>
                  </a:lnTo>
                  <a:lnTo>
                    <a:pt x="3076" y="11927"/>
                  </a:lnTo>
                  <a:lnTo>
                    <a:pt x="3181" y="11948"/>
                  </a:lnTo>
                  <a:lnTo>
                    <a:pt x="3223" y="11906"/>
                  </a:lnTo>
                  <a:lnTo>
                    <a:pt x="3286" y="11906"/>
                  </a:lnTo>
                  <a:lnTo>
                    <a:pt x="3390" y="12011"/>
                  </a:lnTo>
                  <a:lnTo>
                    <a:pt x="3516" y="12116"/>
                  </a:lnTo>
                  <a:lnTo>
                    <a:pt x="3495" y="12220"/>
                  </a:lnTo>
                  <a:lnTo>
                    <a:pt x="3495" y="12241"/>
                  </a:lnTo>
                  <a:lnTo>
                    <a:pt x="3537" y="12241"/>
                  </a:lnTo>
                  <a:lnTo>
                    <a:pt x="3558" y="12220"/>
                  </a:lnTo>
                  <a:lnTo>
                    <a:pt x="3620" y="12241"/>
                  </a:lnTo>
                  <a:lnTo>
                    <a:pt x="3662" y="12325"/>
                  </a:lnTo>
                  <a:lnTo>
                    <a:pt x="3746" y="12367"/>
                  </a:lnTo>
                  <a:lnTo>
                    <a:pt x="3809" y="12429"/>
                  </a:lnTo>
                  <a:lnTo>
                    <a:pt x="3830" y="12492"/>
                  </a:lnTo>
                  <a:lnTo>
                    <a:pt x="3851" y="12534"/>
                  </a:lnTo>
                  <a:lnTo>
                    <a:pt x="3913" y="12534"/>
                  </a:lnTo>
                  <a:lnTo>
                    <a:pt x="3913" y="12471"/>
                  </a:lnTo>
                  <a:lnTo>
                    <a:pt x="3955" y="12471"/>
                  </a:lnTo>
                  <a:lnTo>
                    <a:pt x="4018" y="12492"/>
                  </a:lnTo>
                  <a:lnTo>
                    <a:pt x="4039" y="12576"/>
                  </a:lnTo>
                  <a:lnTo>
                    <a:pt x="4164" y="12681"/>
                  </a:lnTo>
                  <a:lnTo>
                    <a:pt x="4248" y="12785"/>
                  </a:lnTo>
                  <a:lnTo>
                    <a:pt x="4290" y="12806"/>
                  </a:lnTo>
                  <a:lnTo>
                    <a:pt x="4353" y="12869"/>
                  </a:lnTo>
                  <a:lnTo>
                    <a:pt x="4332" y="12953"/>
                  </a:lnTo>
                  <a:lnTo>
                    <a:pt x="4353" y="12973"/>
                  </a:lnTo>
                  <a:lnTo>
                    <a:pt x="4353" y="13015"/>
                  </a:lnTo>
                  <a:lnTo>
                    <a:pt x="4290" y="13078"/>
                  </a:lnTo>
                  <a:lnTo>
                    <a:pt x="4248" y="13183"/>
                  </a:lnTo>
                  <a:lnTo>
                    <a:pt x="4164" y="13225"/>
                  </a:lnTo>
                  <a:lnTo>
                    <a:pt x="4164" y="13266"/>
                  </a:lnTo>
                  <a:lnTo>
                    <a:pt x="4269" y="13266"/>
                  </a:lnTo>
                  <a:lnTo>
                    <a:pt x="4290" y="13287"/>
                  </a:lnTo>
                  <a:lnTo>
                    <a:pt x="4269" y="13329"/>
                  </a:lnTo>
                  <a:lnTo>
                    <a:pt x="4227" y="13371"/>
                  </a:lnTo>
                  <a:lnTo>
                    <a:pt x="4123" y="13476"/>
                  </a:lnTo>
                  <a:lnTo>
                    <a:pt x="4081" y="13497"/>
                  </a:lnTo>
                  <a:lnTo>
                    <a:pt x="4081" y="13538"/>
                  </a:lnTo>
                  <a:lnTo>
                    <a:pt x="4144" y="13601"/>
                  </a:lnTo>
                  <a:lnTo>
                    <a:pt x="4185" y="13685"/>
                  </a:lnTo>
                  <a:lnTo>
                    <a:pt x="4185" y="13727"/>
                  </a:lnTo>
                  <a:lnTo>
                    <a:pt x="4374" y="13894"/>
                  </a:lnTo>
                  <a:lnTo>
                    <a:pt x="4416" y="13957"/>
                  </a:lnTo>
                  <a:lnTo>
                    <a:pt x="4416" y="14061"/>
                  </a:lnTo>
                  <a:lnTo>
                    <a:pt x="4457" y="14124"/>
                  </a:lnTo>
                  <a:lnTo>
                    <a:pt x="4416" y="14166"/>
                  </a:lnTo>
                  <a:lnTo>
                    <a:pt x="4416" y="14250"/>
                  </a:lnTo>
                  <a:lnTo>
                    <a:pt x="4478" y="14333"/>
                  </a:lnTo>
                  <a:lnTo>
                    <a:pt x="4520" y="14333"/>
                  </a:lnTo>
                  <a:lnTo>
                    <a:pt x="4562" y="14354"/>
                  </a:lnTo>
                  <a:lnTo>
                    <a:pt x="4583" y="14438"/>
                  </a:lnTo>
                  <a:lnTo>
                    <a:pt x="4667" y="14543"/>
                  </a:lnTo>
                  <a:lnTo>
                    <a:pt x="4709" y="14585"/>
                  </a:lnTo>
                  <a:lnTo>
                    <a:pt x="4709" y="14668"/>
                  </a:lnTo>
                  <a:lnTo>
                    <a:pt x="4688" y="14752"/>
                  </a:lnTo>
                  <a:lnTo>
                    <a:pt x="4604" y="14773"/>
                  </a:lnTo>
                  <a:lnTo>
                    <a:pt x="4520" y="14857"/>
                  </a:lnTo>
                  <a:lnTo>
                    <a:pt x="4499" y="14940"/>
                  </a:lnTo>
                  <a:lnTo>
                    <a:pt x="4457" y="15003"/>
                  </a:lnTo>
                  <a:lnTo>
                    <a:pt x="4395" y="15003"/>
                  </a:lnTo>
                  <a:lnTo>
                    <a:pt x="4290" y="15087"/>
                  </a:lnTo>
                  <a:lnTo>
                    <a:pt x="4269" y="15149"/>
                  </a:lnTo>
                  <a:lnTo>
                    <a:pt x="4311" y="15170"/>
                  </a:lnTo>
                  <a:lnTo>
                    <a:pt x="4374" y="15149"/>
                  </a:lnTo>
                  <a:lnTo>
                    <a:pt x="4416" y="15087"/>
                  </a:lnTo>
                  <a:lnTo>
                    <a:pt x="4478" y="15087"/>
                  </a:lnTo>
                  <a:lnTo>
                    <a:pt x="4583" y="14982"/>
                  </a:lnTo>
                  <a:lnTo>
                    <a:pt x="4688" y="14982"/>
                  </a:lnTo>
                  <a:lnTo>
                    <a:pt x="4667" y="15108"/>
                  </a:lnTo>
                  <a:lnTo>
                    <a:pt x="4625" y="15170"/>
                  </a:lnTo>
                  <a:lnTo>
                    <a:pt x="4667" y="15254"/>
                  </a:lnTo>
                  <a:lnTo>
                    <a:pt x="4667" y="15317"/>
                  </a:lnTo>
                  <a:lnTo>
                    <a:pt x="4709" y="15421"/>
                  </a:lnTo>
                  <a:lnTo>
                    <a:pt x="4729" y="15526"/>
                  </a:lnTo>
                  <a:lnTo>
                    <a:pt x="4688" y="15631"/>
                  </a:lnTo>
                  <a:lnTo>
                    <a:pt x="4688" y="15694"/>
                  </a:lnTo>
                  <a:lnTo>
                    <a:pt x="4709" y="15777"/>
                  </a:lnTo>
                  <a:lnTo>
                    <a:pt x="4709" y="15798"/>
                  </a:lnTo>
                  <a:lnTo>
                    <a:pt x="4667" y="15735"/>
                  </a:lnTo>
                  <a:lnTo>
                    <a:pt x="4604" y="15777"/>
                  </a:lnTo>
                  <a:lnTo>
                    <a:pt x="4625" y="15903"/>
                  </a:lnTo>
                  <a:lnTo>
                    <a:pt x="4688" y="16007"/>
                  </a:lnTo>
                  <a:lnTo>
                    <a:pt x="4688" y="16049"/>
                  </a:lnTo>
                  <a:lnTo>
                    <a:pt x="4667" y="16049"/>
                  </a:lnTo>
                  <a:lnTo>
                    <a:pt x="4604" y="16112"/>
                  </a:lnTo>
                  <a:lnTo>
                    <a:pt x="4625" y="16196"/>
                  </a:lnTo>
                  <a:lnTo>
                    <a:pt x="4667" y="16238"/>
                  </a:lnTo>
                  <a:lnTo>
                    <a:pt x="4729" y="16238"/>
                  </a:lnTo>
                  <a:lnTo>
                    <a:pt x="4792" y="16300"/>
                  </a:lnTo>
                  <a:lnTo>
                    <a:pt x="4792" y="16342"/>
                  </a:lnTo>
                  <a:lnTo>
                    <a:pt x="4729" y="16405"/>
                  </a:lnTo>
                  <a:lnTo>
                    <a:pt x="4729" y="16468"/>
                  </a:lnTo>
                  <a:lnTo>
                    <a:pt x="4667" y="16551"/>
                  </a:lnTo>
                  <a:lnTo>
                    <a:pt x="4604" y="16572"/>
                  </a:lnTo>
                  <a:lnTo>
                    <a:pt x="4520" y="16551"/>
                  </a:lnTo>
                  <a:lnTo>
                    <a:pt x="4478" y="16572"/>
                  </a:lnTo>
                  <a:lnTo>
                    <a:pt x="4478" y="16635"/>
                  </a:lnTo>
                  <a:lnTo>
                    <a:pt x="4562" y="16656"/>
                  </a:lnTo>
                  <a:lnTo>
                    <a:pt x="4625" y="16656"/>
                  </a:lnTo>
                  <a:lnTo>
                    <a:pt x="4688" y="16719"/>
                  </a:lnTo>
                  <a:lnTo>
                    <a:pt x="4729" y="16719"/>
                  </a:lnTo>
                  <a:lnTo>
                    <a:pt x="4813" y="16740"/>
                  </a:lnTo>
                  <a:lnTo>
                    <a:pt x="4855" y="16782"/>
                  </a:lnTo>
                  <a:lnTo>
                    <a:pt x="4855" y="16886"/>
                  </a:lnTo>
                  <a:lnTo>
                    <a:pt x="4876" y="17033"/>
                  </a:lnTo>
                  <a:lnTo>
                    <a:pt x="4771" y="17137"/>
                  </a:lnTo>
                  <a:lnTo>
                    <a:pt x="4750" y="17200"/>
                  </a:lnTo>
                  <a:lnTo>
                    <a:pt x="4792" y="17263"/>
                  </a:lnTo>
                  <a:lnTo>
                    <a:pt x="4709" y="17409"/>
                  </a:lnTo>
                  <a:lnTo>
                    <a:pt x="4604" y="17472"/>
                  </a:lnTo>
                  <a:lnTo>
                    <a:pt x="4541" y="17472"/>
                  </a:lnTo>
                  <a:lnTo>
                    <a:pt x="4478" y="17409"/>
                  </a:lnTo>
                  <a:lnTo>
                    <a:pt x="4436" y="17409"/>
                  </a:lnTo>
                  <a:lnTo>
                    <a:pt x="4332" y="17493"/>
                  </a:lnTo>
                  <a:lnTo>
                    <a:pt x="4290" y="17577"/>
                  </a:lnTo>
                  <a:lnTo>
                    <a:pt x="4332" y="17598"/>
                  </a:lnTo>
                  <a:lnTo>
                    <a:pt x="4374" y="17598"/>
                  </a:lnTo>
                  <a:lnTo>
                    <a:pt x="4541" y="17618"/>
                  </a:lnTo>
                  <a:lnTo>
                    <a:pt x="4583" y="17577"/>
                  </a:lnTo>
                  <a:lnTo>
                    <a:pt x="4604" y="17556"/>
                  </a:lnTo>
                  <a:lnTo>
                    <a:pt x="4646" y="17577"/>
                  </a:lnTo>
                  <a:lnTo>
                    <a:pt x="4646" y="17618"/>
                  </a:lnTo>
                  <a:lnTo>
                    <a:pt x="4667" y="17660"/>
                  </a:lnTo>
                  <a:lnTo>
                    <a:pt x="4604" y="17702"/>
                  </a:lnTo>
                  <a:lnTo>
                    <a:pt x="4562" y="17702"/>
                  </a:lnTo>
                  <a:lnTo>
                    <a:pt x="4541" y="17723"/>
                  </a:lnTo>
                  <a:lnTo>
                    <a:pt x="4541" y="17807"/>
                  </a:lnTo>
                  <a:lnTo>
                    <a:pt x="4499" y="17828"/>
                  </a:lnTo>
                  <a:lnTo>
                    <a:pt x="4436" y="17828"/>
                  </a:lnTo>
                  <a:lnTo>
                    <a:pt x="4290" y="17932"/>
                  </a:lnTo>
                  <a:lnTo>
                    <a:pt x="4185" y="17995"/>
                  </a:lnTo>
                  <a:lnTo>
                    <a:pt x="4185" y="18037"/>
                  </a:lnTo>
                  <a:lnTo>
                    <a:pt x="4269" y="18121"/>
                  </a:lnTo>
                  <a:lnTo>
                    <a:pt x="4395" y="18142"/>
                  </a:lnTo>
                  <a:lnTo>
                    <a:pt x="4499" y="18121"/>
                  </a:lnTo>
                  <a:lnTo>
                    <a:pt x="4583" y="18016"/>
                  </a:lnTo>
                  <a:lnTo>
                    <a:pt x="4646" y="17911"/>
                  </a:lnTo>
                  <a:lnTo>
                    <a:pt x="4688" y="17870"/>
                  </a:lnTo>
                  <a:lnTo>
                    <a:pt x="4709" y="17870"/>
                  </a:lnTo>
                  <a:lnTo>
                    <a:pt x="4709" y="17911"/>
                  </a:lnTo>
                  <a:lnTo>
                    <a:pt x="4604" y="18079"/>
                  </a:lnTo>
                  <a:lnTo>
                    <a:pt x="4478" y="18204"/>
                  </a:lnTo>
                  <a:lnTo>
                    <a:pt x="4436" y="18183"/>
                  </a:lnTo>
                  <a:lnTo>
                    <a:pt x="4269" y="18204"/>
                  </a:lnTo>
                  <a:lnTo>
                    <a:pt x="4227" y="18225"/>
                  </a:lnTo>
                  <a:lnTo>
                    <a:pt x="4164" y="18309"/>
                  </a:lnTo>
                  <a:lnTo>
                    <a:pt x="4144" y="18288"/>
                  </a:lnTo>
                  <a:lnTo>
                    <a:pt x="4039" y="18288"/>
                  </a:lnTo>
                  <a:lnTo>
                    <a:pt x="3934" y="18330"/>
                  </a:lnTo>
                  <a:lnTo>
                    <a:pt x="3934" y="18393"/>
                  </a:lnTo>
                  <a:lnTo>
                    <a:pt x="3955" y="18414"/>
                  </a:lnTo>
                  <a:lnTo>
                    <a:pt x="3976" y="18455"/>
                  </a:lnTo>
                  <a:lnTo>
                    <a:pt x="3955" y="18539"/>
                  </a:lnTo>
                  <a:lnTo>
                    <a:pt x="4018" y="18665"/>
                  </a:lnTo>
                  <a:lnTo>
                    <a:pt x="4039" y="18665"/>
                  </a:lnTo>
                  <a:lnTo>
                    <a:pt x="4060" y="18602"/>
                  </a:lnTo>
                  <a:lnTo>
                    <a:pt x="4123" y="18602"/>
                  </a:lnTo>
                  <a:lnTo>
                    <a:pt x="4164" y="18644"/>
                  </a:lnTo>
                  <a:lnTo>
                    <a:pt x="4185" y="18707"/>
                  </a:lnTo>
                  <a:lnTo>
                    <a:pt x="4185" y="18769"/>
                  </a:lnTo>
                  <a:lnTo>
                    <a:pt x="4248" y="18832"/>
                  </a:lnTo>
                  <a:lnTo>
                    <a:pt x="4374" y="18832"/>
                  </a:lnTo>
                  <a:lnTo>
                    <a:pt x="4457" y="18769"/>
                  </a:lnTo>
                  <a:lnTo>
                    <a:pt x="4478" y="18748"/>
                  </a:lnTo>
                  <a:lnTo>
                    <a:pt x="4541" y="18748"/>
                  </a:lnTo>
                  <a:lnTo>
                    <a:pt x="4646" y="18727"/>
                  </a:lnTo>
                  <a:lnTo>
                    <a:pt x="4688" y="18665"/>
                  </a:lnTo>
                  <a:lnTo>
                    <a:pt x="4709" y="18560"/>
                  </a:lnTo>
                  <a:lnTo>
                    <a:pt x="4688" y="18497"/>
                  </a:lnTo>
                  <a:lnTo>
                    <a:pt x="4646" y="18434"/>
                  </a:lnTo>
                  <a:lnTo>
                    <a:pt x="4750" y="18434"/>
                  </a:lnTo>
                  <a:lnTo>
                    <a:pt x="4750" y="18393"/>
                  </a:lnTo>
                  <a:lnTo>
                    <a:pt x="4771" y="18225"/>
                  </a:lnTo>
                  <a:lnTo>
                    <a:pt x="4813" y="18309"/>
                  </a:lnTo>
                  <a:lnTo>
                    <a:pt x="4876" y="18351"/>
                  </a:lnTo>
                  <a:lnTo>
                    <a:pt x="4918" y="18351"/>
                  </a:lnTo>
                  <a:lnTo>
                    <a:pt x="4981" y="18288"/>
                  </a:lnTo>
                  <a:lnTo>
                    <a:pt x="4981" y="18121"/>
                  </a:lnTo>
                  <a:lnTo>
                    <a:pt x="4981" y="18016"/>
                  </a:lnTo>
                  <a:lnTo>
                    <a:pt x="4918" y="17911"/>
                  </a:lnTo>
                  <a:lnTo>
                    <a:pt x="4897" y="17828"/>
                  </a:lnTo>
                  <a:lnTo>
                    <a:pt x="4918" y="17618"/>
                  </a:lnTo>
                  <a:lnTo>
                    <a:pt x="4960" y="17577"/>
                  </a:lnTo>
                  <a:lnTo>
                    <a:pt x="4981" y="17577"/>
                  </a:lnTo>
                  <a:lnTo>
                    <a:pt x="4981" y="17660"/>
                  </a:lnTo>
                  <a:lnTo>
                    <a:pt x="4960" y="17723"/>
                  </a:lnTo>
                  <a:lnTo>
                    <a:pt x="4981" y="17828"/>
                  </a:lnTo>
                  <a:lnTo>
                    <a:pt x="5022" y="17932"/>
                  </a:lnTo>
                  <a:lnTo>
                    <a:pt x="5022" y="18079"/>
                  </a:lnTo>
                  <a:lnTo>
                    <a:pt x="5001" y="18204"/>
                  </a:lnTo>
                  <a:lnTo>
                    <a:pt x="5001" y="18309"/>
                  </a:lnTo>
                  <a:lnTo>
                    <a:pt x="5064" y="18309"/>
                  </a:lnTo>
                  <a:lnTo>
                    <a:pt x="5085" y="18288"/>
                  </a:lnTo>
                  <a:lnTo>
                    <a:pt x="5169" y="18225"/>
                  </a:lnTo>
                  <a:lnTo>
                    <a:pt x="5169" y="18183"/>
                  </a:lnTo>
                  <a:lnTo>
                    <a:pt x="5273" y="18037"/>
                  </a:lnTo>
                  <a:lnTo>
                    <a:pt x="5378" y="17995"/>
                  </a:lnTo>
                  <a:lnTo>
                    <a:pt x="5420" y="17995"/>
                  </a:lnTo>
                  <a:lnTo>
                    <a:pt x="5420" y="18016"/>
                  </a:lnTo>
                  <a:lnTo>
                    <a:pt x="5336" y="18079"/>
                  </a:lnTo>
                  <a:lnTo>
                    <a:pt x="5294" y="18121"/>
                  </a:lnTo>
                  <a:lnTo>
                    <a:pt x="5232" y="18246"/>
                  </a:lnTo>
                  <a:lnTo>
                    <a:pt x="5169" y="18330"/>
                  </a:lnTo>
                  <a:lnTo>
                    <a:pt x="5169" y="18393"/>
                  </a:lnTo>
                  <a:lnTo>
                    <a:pt x="5211" y="18414"/>
                  </a:lnTo>
                  <a:lnTo>
                    <a:pt x="5294" y="18414"/>
                  </a:lnTo>
                  <a:lnTo>
                    <a:pt x="5336" y="18434"/>
                  </a:lnTo>
                  <a:lnTo>
                    <a:pt x="5399" y="18518"/>
                  </a:lnTo>
                  <a:lnTo>
                    <a:pt x="5483" y="18539"/>
                  </a:lnTo>
                  <a:lnTo>
                    <a:pt x="5587" y="18518"/>
                  </a:lnTo>
                  <a:lnTo>
                    <a:pt x="5650" y="18455"/>
                  </a:lnTo>
                  <a:lnTo>
                    <a:pt x="5713" y="18455"/>
                  </a:lnTo>
                  <a:lnTo>
                    <a:pt x="5734" y="18497"/>
                  </a:lnTo>
                  <a:lnTo>
                    <a:pt x="5734" y="18539"/>
                  </a:lnTo>
                  <a:lnTo>
                    <a:pt x="5608" y="18623"/>
                  </a:lnTo>
                  <a:lnTo>
                    <a:pt x="5420" y="18665"/>
                  </a:lnTo>
                  <a:lnTo>
                    <a:pt x="5294" y="18665"/>
                  </a:lnTo>
                  <a:lnTo>
                    <a:pt x="5211" y="18727"/>
                  </a:lnTo>
                  <a:lnTo>
                    <a:pt x="5169" y="18769"/>
                  </a:lnTo>
                  <a:lnTo>
                    <a:pt x="5169" y="18832"/>
                  </a:lnTo>
                  <a:lnTo>
                    <a:pt x="5190" y="18853"/>
                  </a:lnTo>
                  <a:lnTo>
                    <a:pt x="5315" y="18832"/>
                  </a:lnTo>
                  <a:lnTo>
                    <a:pt x="5378" y="18853"/>
                  </a:lnTo>
                  <a:lnTo>
                    <a:pt x="5420" y="18832"/>
                  </a:lnTo>
                  <a:lnTo>
                    <a:pt x="5504" y="18769"/>
                  </a:lnTo>
                  <a:lnTo>
                    <a:pt x="5629" y="18769"/>
                  </a:lnTo>
                  <a:lnTo>
                    <a:pt x="5650" y="18811"/>
                  </a:lnTo>
                  <a:lnTo>
                    <a:pt x="5629" y="18853"/>
                  </a:lnTo>
                  <a:lnTo>
                    <a:pt x="5545" y="18874"/>
                  </a:lnTo>
                  <a:lnTo>
                    <a:pt x="5483" y="18937"/>
                  </a:lnTo>
                  <a:lnTo>
                    <a:pt x="5336" y="18937"/>
                  </a:lnTo>
                  <a:lnTo>
                    <a:pt x="5294" y="19020"/>
                  </a:lnTo>
                  <a:lnTo>
                    <a:pt x="5273" y="19083"/>
                  </a:lnTo>
                  <a:lnTo>
                    <a:pt x="5211" y="19146"/>
                  </a:lnTo>
                  <a:lnTo>
                    <a:pt x="5211" y="19188"/>
                  </a:lnTo>
                  <a:lnTo>
                    <a:pt x="5273" y="19188"/>
                  </a:lnTo>
                  <a:lnTo>
                    <a:pt x="5420" y="19062"/>
                  </a:lnTo>
                  <a:lnTo>
                    <a:pt x="5483" y="19041"/>
                  </a:lnTo>
                  <a:lnTo>
                    <a:pt x="5545" y="19041"/>
                  </a:lnTo>
                  <a:lnTo>
                    <a:pt x="5587" y="19020"/>
                  </a:lnTo>
                  <a:lnTo>
                    <a:pt x="5629" y="19020"/>
                  </a:lnTo>
                  <a:lnTo>
                    <a:pt x="5692" y="19083"/>
                  </a:lnTo>
                  <a:lnTo>
                    <a:pt x="5692" y="19146"/>
                  </a:lnTo>
                  <a:lnTo>
                    <a:pt x="5650" y="19188"/>
                  </a:lnTo>
                  <a:lnTo>
                    <a:pt x="5587" y="19146"/>
                  </a:lnTo>
                  <a:lnTo>
                    <a:pt x="5525" y="19125"/>
                  </a:lnTo>
                  <a:lnTo>
                    <a:pt x="5399" y="19167"/>
                  </a:lnTo>
                  <a:lnTo>
                    <a:pt x="5378" y="19230"/>
                  </a:lnTo>
                  <a:lnTo>
                    <a:pt x="5399" y="19271"/>
                  </a:lnTo>
                  <a:lnTo>
                    <a:pt x="5587" y="19271"/>
                  </a:lnTo>
                  <a:lnTo>
                    <a:pt x="5650" y="19230"/>
                  </a:lnTo>
                  <a:lnTo>
                    <a:pt x="5713" y="19230"/>
                  </a:lnTo>
                  <a:lnTo>
                    <a:pt x="5797" y="19334"/>
                  </a:lnTo>
                  <a:lnTo>
                    <a:pt x="5797" y="19397"/>
                  </a:lnTo>
                  <a:lnTo>
                    <a:pt x="5734" y="19439"/>
                  </a:lnTo>
                  <a:lnTo>
                    <a:pt x="5525" y="19355"/>
                  </a:lnTo>
                  <a:lnTo>
                    <a:pt x="5420" y="19292"/>
                  </a:lnTo>
                  <a:lnTo>
                    <a:pt x="5399" y="19355"/>
                  </a:lnTo>
                  <a:lnTo>
                    <a:pt x="5420" y="19439"/>
                  </a:lnTo>
                  <a:lnTo>
                    <a:pt x="5525" y="19502"/>
                  </a:lnTo>
                  <a:lnTo>
                    <a:pt x="5629" y="19648"/>
                  </a:lnTo>
                  <a:lnTo>
                    <a:pt x="5692" y="19753"/>
                  </a:lnTo>
                  <a:lnTo>
                    <a:pt x="5629" y="19753"/>
                  </a:lnTo>
                  <a:lnTo>
                    <a:pt x="5545" y="19648"/>
                  </a:lnTo>
                  <a:lnTo>
                    <a:pt x="5525" y="19648"/>
                  </a:lnTo>
                  <a:lnTo>
                    <a:pt x="5504" y="19690"/>
                  </a:lnTo>
                  <a:lnTo>
                    <a:pt x="5525" y="19774"/>
                  </a:lnTo>
                  <a:lnTo>
                    <a:pt x="5650" y="19878"/>
                  </a:lnTo>
                  <a:lnTo>
                    <a:pt x="5797" y="19983"/>
                  </a:lnTo>
                  <a:lnTo>
                    <a:pt x="5797" y="20025"/>
                  </a:lnTo>
                  <a:lnTo>
                    <a:pt x="5734" y="20025"/>
                  </a:lnTo>
                  <a:lnTo>
                    <a:pt x="5734" y="20087"/>
                  </a:lnTo>
                  <a:lnTo>
                    <a:pt x="5692" y="20087"/>
                  </a:lnTo>
                  <a:lnTo>
                    <a:pt x="5587" y="19983"/>
                  </a:lnTo>
                  <a:lnTo>
                    <a:pt x="5545" y="19983"/>
                  </a:lnTo>
                  <a:lnTo>
                    <a:pt x="5545" y="20025"/>
                  </a:lnTo>
                  <a:lnTo>
                    <a:pt x="5650" y="20171"/>
                  </a:lnTo>
                  <a:lnTo>
                    <a:pt x="5713" y="20213"/>
                  </a:lnTo>
                  <a:lnTo>
                    <a:pt x="5755" y="20213"/>
                  </a:lnTo>
                  <a:lnTo>
                    <a:pt x="5817" y="20192"/>
                  </a:lnTo>
                  <a:lnTo>
                    <a:pt x="5838" y="20213"/>
                  </a:lnTo>
                  <a:lnTo>
                    <a:pt x="5797" y="20297"/>
                  </a:lnTo>
                  <a:lnTo>
                    <a:pt x="5734" y="20318"/>
                  </a:lnTo>
                  <a:lnTo>
                    <a:pt x="5629" y="20276"/>
                  </a:lnTo>
                  <a:lnTo>
                    <a:pt x="5545" y="20192"/>
                  </a:lnTo>
                  <a:lnTo>
                    <a:pt x="5441" y="20108"/>
                  </a:lnTo>
                  <a:lnTo>
                    <a:pt x="5378" y="20004"/>
                  </a:lnTo>
                  <a:lnTo>
                    <a:pt x="5294" y="19795"/>
                  </a:lnTo>
                  <a:lnTo>
                    <a:pt x="5232" y="19711"/>
                  </a:lnTo>
                  <a:lnTo>
                    <a:pt x="5169" y="19690"/>
                  </a:lnTo>
                  <a:lnTo>
                    <a:pt x="5085" y="19648"/>
                  </a:lnTo>
                  <a:lnTo>
                    <a:pt x="4981" y="19606"/>
                  </a:lnTo>
                  <a:lnTo>
                    <a:pt x="4876" y="19606"/>
                  </a:lnTo>
                  <a:lnTo>
                    <a:pt x="4813" y="19585"/>
                  </a:lnTo>
                  <a:lnTo>
                    <a:pt x="4750" y="19585"/>
                  </a:lnTo>
                  <a:lnTo>
                    <a:pt x="4646" y="19564"/>
                  </a:lnTo>
                  <a:lnTo>
                    <a:pt x="4541" y="19460"/>
                  </a:lnTo>
                  <a:lnTo>
                    <a:pt x="4436" y="19460"/>
                  </a:lnTo>
                  <a:lnTo>
                    <a:pt x="4353" y="19439"/>
                  </a:lnTo>
                  <a:lnTo>
                    <a:pt x="4290" y="19460"/>
                  </a:lnTo>
                  <a:lnTo>
                    <a:pt x="4185" y="19460"/>
                  </a:lnTo>
                  <a:lnTo>
                    <a:pt x="4060" y="19564"/>
                  </a:lnTo>
                  <a:lnTo>
                    <a:pt x="4060" y="19606"/>
                  </a:lnTo>
                  <a:lnTo>
                    <a:pt x="4123" y="19669"/>
                  </a:lnTo>
                  <a:lnTo>
                    <a:pt x="4185" y="19753"/>
                  </a:lnTo>
                  <a:lnTo>
                    <a:pt x="4248" y="19878"/>
                  </a:lnTo>
                  <a:lnTo>
                    <a:pt x="4248" y="19962"/>
                  </a:lnTo>
                  <a:lnTo>
                    <a:pt x="4353" y="20067"/>
                  </a:lnTo>
                  <a:lnTo>
                    <a:pt x="4499" y="20108"/>
                  </a:lnTo>
                  <a:lnTo>
                    <a:pt x="4709" y="20192"/>
                  </a:lnTo>
                  <a:lnTo>
                    <a:pt x="4855" y="20276"/>
                  </a:lnTo>
                  <a:lnTo>
                    <a:pt x="4897" y="20380"/>
                  </a:lnTo>
                  <a:lnTo>
                    <a:pt x="4897" y="20422"/>
                  </a:lnTo>
                  <a:lnTo>
                    <a:pt x="4981" y="20443"/>
                  </a:lnTo>
                  <a:lnTo>
                    <a:pt x="5064" y="20443"/>
                  </a:lnTo>
                  <a:lnTo>
                    <a:pt x="5127" y="20527"/>
                  </a:lnTo>
                  <a:lnTo>
                    <a:pt x="5211" y="20548"/>
                  </a:lnTo>
                  <a:lnTo>
                    <a:pt x="5273" y="20527"/>
                  </a:lnTo>
                  <a:lnTo>
                    <a:pt x="5315" y="20590"/>
                  </a:lnTo>
                  <a:lnTo>
                    <a:pt x="5399" y="20590"/>
                  </a:lnTo>
                  <a:lnTo>
                    <a:pt x="5441" y="20548"/>
                  </a:lnTo>
                  <a:lnTo>
                    <a:pt x="5504" y="20631"/>
                  </a:lnTo>
                  <a:lnTo>
                    <a:pt x="5608" y="20631"/>
                  </a:lnTo>
                  <a:lnTo>
                    <a:pt x="5692" y="20548"/>
                  </a:lnTo>
                  <a:lnTo>
                    <a:pt x="5797" y="20548"/>
                  </a:lnTo>
                  <a:lnTo>
                    <a:pt x="5838" y="20590"/>
                  </a:lnTo>
                  <a:lnTo>
                    <a:pt x="5838" y="20652"/>
                  </a:lnTo>
                  <a:lnTo>
                    <a:pt x="5755" y="20652"/>
                  </a:lnTo>
                  <a:lnTo>
                    <a:pt x="5692" y="20694"/>
                  </a:lnTo>
                  <a:lnTo>
                    <a:pt x="5692" y="20736"/>
                  </a:lnTo>
                  <a:lnTo>
                    <a:pt x="5755" y="20736"/>
                  </a:lnTo>
                  <a:lnTo>
                    <a:pt x="5817" y="20820"/>
                  </a:lnTo>
                  <a:lnTo>
                    <a:pt x="5734" y="20862"/>
                  </a:lnTo>
                  <a:lnTo>
                    <a:pt x="5734" y="20903"/>
                  </a:lnTo>
                  <a:lnTo>
                    <a:pt x="5650" y="20924"/>
                  </a:lnTo>
                  <a:lnTo>
                    <a:pt x="5608" y="20966"/>
                  </a:lnTo>
                  <a:lnTo>
                    <a:pt x="5504" y="21029"/>
                  </a:lnTo>
                  <a:lnTo>
                    <a:pt x="5483" y="21071"/>
                  </a:lnTo>
                  <a:lnTo>
                    <a:pt x="5504" y="21113"/>
                  </a:lnTo>
                  <a:lnTo>
                    <a:pt x="5608" y="21113"/>
                  </a:lnTo>
                  <a:lnTo>
                    <a:pt x="5692" y="21134"/>
                  </a:lnTo>
                  <a:lnTo>
                    <a:pt x="5713" y="21175"/>
                  </a:lnTo>
                  <a:lnTo>
                    <a:pt x="5629" y="21175"/>
                  </a:lnTo>
                  <a:lnTo>
                    <a:pt x="5587" y="21217"/>
                  </a:lnTo>
                  <a:lnTo>
                    <a:pt x="5545" y="21175"/>
                  </a:lnTo>
                  <a:lnTo>
                    <a:pt x="5504" y="21238"/>
                  </a:lnTo>
                  <a:lnTo>
                    <a:pt x="5420" y="21364"/>
                  </a:lnTo>
                  <a:lnTo>
                    <a:pt x="5378" y="21364"/>
                  </a:lnTo>
                  <a:lnTo>
                    <a:pt x="5315" y="21427"/>
                  </a:lnTo>
                  <a:lnTo>
                    <a:pt x="5315" y="21468"/>
                  </a:lnTo>
                  <a:lnTo>
                    <a:pt x="5399" y="21489"/>
                  </a:lnTo>
                  <a:lnTo>
                    <a:pt x="5441" y="21489"/>
                  </a:lnTo>
                  <a:lnTo>
                    <a:pt x="5504" y="21468"/>
                  </a:lnTo>
                  <a:lnTo>
                    <a:pt x="5525" y="21489"/>
                  </a:lnTo>
                  <a:lnTo>
                    <a:pt x="5545" y="21552"/>
                  </a:lnTo>
                  <a:lnTo>
                    <a:pt x="5608" y="21552"/>
                  </a:lnTo>
                  <a:lnTo>
                    <a:pt x="5650" y="21573"/>
                  </a:lnTo>
                  <a:lnTo>
                    <a:pt x="5650" y="21636"/>
                  </a:lnTo>
                  <a:lnTo>
                    <a:pt x="5545" y="21657"/>
                  </a:lnTo>
                  <a:lnTo>
                    <a:pt x="5483" y="21678"/>
                  </a:lnTo>
                  <a:lnTo>
                    <a:pt x="5483" y="21699"/>
                  </a:lnTo>
                  <a:lnTo>
                    <a:pt x="5608" y="21699"/>
                  </a:lnTo>
                  <a:lnTo>
                    <a:pt x="5650" y="21761"/>
                  </a:lnTo>
                  <a:lnTo>
                    <a:pt x="5650" y="21803"/>
                  </a:lnTo>
                  <a:lnTo>
                    <a:pt x="5608" y="21803"/>
                  </a:lnTo>
                  <a:lnTo>
                    <a:pt x="5545" y="21782"/>
                  </a:lnTo>
                  <a:lnTo>
                    <a:pt x="5525" y="21803"/>
                  </a:lnTo>
                  <a:lnTo>
                    <a:pt x="5483" y="21803"/>
                  </a:lnTo>
                  <a:lnTo>
                    <a:pt x="5420" y="21761"/>
                  </a:lnTo>
                  <a:lnTo>
                    <a:pt x="5336" y="21761"/>
                  </a:lnTo>
                  <a:lnTo>
                    <a:pt x="5232" y="21740"/>
                  </a:lnTo>
                  <a:lnTo>
                    <a:pt x="5232" y="21678"/>
                  </a:lnTo>
                  <a:lnTo>
                    <a:pt x="5273" y="21657"/>
                  </a:lnTo>
                  <a:lnTo>
                    <a:pt x="5211" y="21552"/>
                  </a:lnTo>
                  <a:lnTo>
                    <a:pt x="5190" y="21531"/>
                  </a:lnTo>
                  <a:lnTo>
                    <a:pt x="5127" y="21552"/>
                  </a:lnTo>
                  <a:lnTo>
                    <a:pt x="5127" y="21657"/>
                  </a:lnTo>
                  <a:lnTo>
                    <a:pt x="5064" y="21866"/>
                  </a:lnTo>
                  <a:lnTo>
                    <a:pt x="5001" y="21950"/>
                  </a:lnTo>
                  <a:lnTo>
                    <a:pt x="5022" y="21992"/>
                  </a:lnTo>
                  <a:lnTo>
                    <a:pt x="5085" y="21992"/>
                  </a:lnTo>
                  <a:lnTo>
                    <a:pt x="5169" y="21950"/>
                  </a:lnTo>
                  <a:lnTo>
                    <a:pt x="5190" y="21950"/>
                  </a:lnTo>
                  <a:lnTo>
                    <a:pt x="5169" y="21992"/>
                  </a:lnTo>
                  <a:lnTo>
                    <a:pt x="5085" y="22054"/>
                  </a:lnTo>
                  <a:lnTo>
                    <a:pt x="5022" y="22096"/>
                  </a:lnTo>
                  <a:lnTo>
                    <a:pt x="4981" y="22117"/>
                  </a:lnTo>
                  <a:lnTo>
                    <a:pt x="4981" y="22180"/>
                  </a:lnTo>
                  <a:lnTo>
                    <a:pt x="4855" y="22159"/>
                  </a:lnTo>
                  <a:lnTo>
                    <a:pt x="4750" y="22159"/>
                  </a:lnTo>
                  <a:lnTo>
                    <a:pt x="4646" y="22180"/>
                  </a:lnTo>
                  <a:lnTo>
                    <a:pt x="4604" y="22159"/>
                  </a:lnTo>
                  <a:lnTo>
                    <a:pt x="4478" y="22159"/>
                  </a:lnTo>
                  <a:lnTo>
                    <a:pt x="4395" y="22180"/>
                  </a:lnTo>
                  <a:lnTo>
                    <a:pt x="4248" y="22264"/>
                  </a:lnTo>
                  <a:lnTo>
                    <a:pt x="4123" y="22284"/>
                  </a:lnTo>
                  <a:lnTo>
                    <a:pt x="4144" y="22305"/>
                  </a:lnTo>
                  <a:lnTo>
                    <a:pt x="4248" y="22284"/>
                  </a:lnTo>
                  <a:lnTo>
                    <a:pt x="4290" y="22284"/>
                  </a:lnTo>
                  <a:lnTo>
                    <a:pt x="4248" y="22326"/>
                  </a:lnTo>
                  <a:lnTo>
                    <a:pt x="4185" y="22368"/>
                  </a:lnTo>
                  <a:lnTo>
                    <a:pt x="4227" y="22410"/>
                  </a:lnTo>
                  <a:lnTo>
                    <a:pt x="4290" y="22431"/>
                  </a:lnTo>
                  <a:lnTo>
                    <a:pt x="4353" y="22515"/>
                  </a:lnTo>
                  <a:lnTo>
                    <a:pt x="4457" y="22494"/>
                  </a:lnTo>
                  <a:lnTo>
                    <a:pt x="4541" y="22515"/>
                  </a:lnTo>
                  <a:lnTo>
                    <a:pt x="4583" y="22494"/>
                  </a:lnTo>
                  <a:lnTo>
                    <a:pt x="4709" y="22494"/>
                  </a:lnTo>
                  <a:lnTo>
                    <a:pt x="4750" y="22473"/>
                  </a:lnTo>
                  <a:lnTo>
                    <a:pt x="4667" y="22410"/>
                  </a:lnTo>
                  <a:lnTo>
                    <a:pt x="4646" y="22389"/>
                  </a:lnTo>
                  <a:lnTo>
                    <a:pt x="4688" y="22326"/>
                  </a:lnTo>
                  <a:lnTo>
                    <a:pt x="4855" y="22326"/>
                  </a:lnTo>
                  <a:lnTo>
                    <a:pt x="4918" y="22305"/>
                  </a:lnTo>
                  <a:lnTo>
                    <a:pt x="5001" y="22305"/>
                  </a:lnTo>
                  <a:lnTo>
                    <a:pt x="5001" y="22326"/>
                  </a:lnTo>
                  <a:lnTo>
                    <a:pt x="4960" y="22368"/>
                  </a:lnTo>
                  <a:lnTo>
                    <a:pt x="4918" y="22431"/>
                  </a:lnTo>
                  <a:lnTo>
                    <a:pt x="4918" y="22515"/>
                  </a:lnTo>
                  <a:lnTo>
                    <a:pt x="4792" y="22577"/>
                  </a:lnTo>
                  <a:lnTo>
                    <a:pt x="4792" y="22619"/>
                  </a:lnTo>
                  <a:lnTo>
                    <a:pt x="4813" y="22682"/>
                  </a:lnTo>
                  <a:lnTo>
                    <a:pt x="5064" y="22849"/>
                  </a:lnTo>
                  <a:lnTo>
                    <a:pt x="5169" y="22933"/>
                  </a:lnTo>
                  <a:lnTo>
                    <a:pt x="5169" y="22954"/>
                  </a:lnTo>
                  <a:lnTo>
                    <a:pt x="5085" y="22954"/>
                  </a:lnTo>
                  <a:lnTo>
                    <a:pt x="5064" y="22933"/>
                  </a:lnTo>
                  <a:lnTo>
                    <a:pt x="4960" y="22891"/>
                  </a:lnTo>
                  <a:lnTo>
                    <a:pt x="4813" y="22808"/>
                  </a:lnTo>
                  <a:lnTo>
                    <a:pt x="4771" y="22745"/>
                  </a:lnTo>
                  <a:lnTo>
                    <a:pt x="4667" y="22745"/>
                  </a:lnTo>
                  <a:lnTo>
                    <a:pt x="4604" y="22787"/>
                  </a:lnTo>
                  <a:lnTo>
                    <a:pt x="4541" y="22808"/>
                  </a:lnTo>
                  <a:lnTo>
                    <a:pt x="4332" y="22682"/>
                  </a:lnTo>
                  <a:lnTo>
                    <a:pt x="4290" y="22598"/>
                  </a:lnTo>
                  <a:lnTo>
                    <a:pt x="4248" y="22515"/>
                  </a:lnTo>
                  <a:lnTo>
                    <a:pt x="4227" y="22515"/>
                  </a:lnTo>
                  <a:lnTo>
                    <a:pt x="4248" y="22619"/>
                  </a:lnTo>
                  <a:lnTo>
                    <a:pt x="4269" y="22703"/>
                  </a:lnTo>
                  <a:lnTo>
                    <a:pt x="4248" y="22724"/>
                  </a:lnTo>
                  <a:lnTo>
                    <a:pt x="4144" y="22619"/>
                  </a:lnTo>
                  <a:lnTo>
                    <a:pt x="4039" y="22494"/>
                  </a:lnTo>
                  <a:lnTo>
                    <a:pt x="3913" y="22431"/>
                  </a:lnTo>
                  <a:lnTo>
                    <a:pt x="3851" y="22473"/>
                  </a:lnTo>
                  <a:lnTo>
                    <a:pt x="3872" y="22515"/>
                  </a:lnTo>
                  <a:lnTo>
                    <a:pt x="3955" y="22536"/>
                  </a:lnTo>
                  <a:lnTo>
                    <a:pt x="3976" y="22619"/>
                  </a:lnTo>
                  <a:lnTo>
                    <a:pt x="4123" y="22745"/>
                  </a:lnTo>
                  <a:lnTo>
                    <a:pt x="4164" y="22808"/>
                  </a:lnTo>
                  <a:lnTo>
                    <a:pt x="4227" y="22808"/>
                  </a:lnTo>
                  <a:lnTo>
                    <a:pt x="4290" y="22828"/>
                  </a:lnTo>
                  <a:lnTo>
                    <a:pt x="4332" y="22891"/>
                  </a:lnTo>
                  <a:lnTo>
                    <a:pt x="4164" y="22891"/>
                  </a:lnTo>
                  <a:lnTo>
                    <a:pt x="4060" y="22828"/>
                  </a:lnTo>
                  <a:lnTo>
                    <a:pt x="3976" y="22787"/>
                  </a:lnTo>
                  <a:lnTo>
                    <a:pt x="3934" y="22787"/>
                  </a:lnTo>
                  <a:lnTo>
                    <a:pt x="3913" y="22849"/>
                  </a:lnTo>
                  <a:lnTo>
                    <a:pt x="3913" y="22912"/>
                  </a:lnTo>
                  <a:lnTo>
                    <a:pt x="3851" y="22954"/>
                  </a:lnTo>
                  <a:lnTo>
                    <a:pt x="3830" y="22954"/>
                  </a:lnTo>
                  <a:lnTo>
                    <a:pt x="3830" y="23017"/>
                  </a:lnTo>
                  <a:lnTo>
                    <a:pt x="3767" y="23059"/>
                  </a:lnTo>
                  <a:lnTo>
                    <a:pt x="3725" y="23100"/>
                  </a:lnTo>
                  <a:lnTo>
                    <a:pt x="3600" y="23247"/>
                  </a:lnTo>
                  <a:lnTo>
                    <a:pt x="3600" y="23310"/>
                  </a:lnTo>
                  <a:lnTo>
                    <a:pt x="3627" y="23324"/>
                  </a:lnTo>
                  <a:lnTo>
                    <a:pt x="3627" y="23324"/>
                  </a:lnTo>
                  <a:lnTo>
                    <a:pt x="3558" y="23352"/>
                  </a:lnTo>
                  <a:lnTo>
                    <a:pt x="3495" y="23414"/>
                  </a:lnTo>
                  <a:lnTo>
                    <a:pt x="3390" y="23456"/>
                  </a:lnTo>
                  <a:lnTo>
                    <a:pt x="3328" y="23561"/>
                  </a:lnTo>
                  <a:lnTo>
                    <a:pt x="3328" y="23644"/>
                  </a:lnTo>
                  <a:lnTo>
                    <a:pt x="3348" y="23665"/>
                  </a:lnTo>
                  <a:lnTo>
                    <a:pt x="3432" y="23624"/>
                  </a:lnTo>
                  <a:lnTo>
                    <a:pt x="3537" y="23582"/>
                  </a:lnTo>
                  <a:lnTo>
                    <a:pt x="3600" y="23624"/>
                  </a:lnTo>
                  <a:lnTo>
                    <a:pt x="3620" y="23644"/>
                  </a:lnTo>
                  <a:lnTo>
                    <a:pt x="3725" y="23644"/>
                  </a:lnTo>
                  <a:lnTo>
                    <a:pt x="3913" y="23582"/>
                  </a:lnTo>
                  <a:lnTo>
                    <a:pt x="4060" y="23582"/>
                  </a:lnTo>
                  <a:lnTo>
                    <a:pt x="4185" y="23644"/>
                  </a:lnTo>
                  <a:lnTo>
                    <a:pt x="4185" y="23686"/>
                  </a:lnTo>
                  <a:lnTo>
                    <a:pt x="4144" y="23728"/>
                  </a:lnTo>
                  <a:lnTo>
                    <a:pt x="4018" y="23686"/>
                  </a:lnTo>
                  <a:lnTo>
                    <a:pt x="3934" y="23728"/>
                  </a:lnTo>
                  <a:lnTo>
                    <a:pt x="3558" y="23686"/>
                  </a:lnTo>
                  <a:lnTo>
                    <a:pt x="3453" y="23686"/>
                  </a:lnTo>
                  <a:lnTo>
                    <a:pt x="3432" y="23728"/>
                  </a:lnTo>
                  <a:lnTo>
                    <a:pt x="3286" y="23728"/>
                  </a:lnTo>
                  <a:lnTo>
                    <a:pt x="3286" y="23770"/>
                  </a:lnTo>
                  <a:lnTo>
                    <a:pt x="3307" y="23791"/>
                  </a:lnTo>
                  <a:lnTo>
                    <a:pt x="3411" y="23791"/>
                  </a:lnTo>
                  <a:lnTo>
                    <a:pt x="3432" y="23833"/>
                  </a:lnTo>
                  <a:lnTo>
                    <a:pt x="3390" y="23854"/>
                  </a:lnTo>
                  <a:lnTo>
                    <a:pt x="3307" y="23833"/>
                  </a:lnTo>
                  <a:lnTo>
                    <a:pt x="3202" y="23833"/>
                  </a:lnTo>
                  <a:lnTo>
                    <a:pt x="3202" y="23854"/>
                  </a:lnTo>
                  <a:lnTo>
                    <a:pt x="3244" y="23896"/>
                  </a:lnTo>
                  <a:lnTo>
                    <a:pt x="3348" y="23896"/>
                  </a:lnTo>
                  <a:lnTo>
                    <a:pt x="3620" y="23979"/>
                  </a:lnTo>
                  <a:lnTo>
                    <a:pt x="3704" y="23979"/>
                  </a:lnTo>
                  <a:lnTo>
                    <a:pt x="3746" y="23958"/>
                  </a:lnTo>
                  <a:lnTo>
                    <a:pt x="3830" y="23958"/>
                  </a:lnTo>
                  <a:lnTo>
                    <a:pt x="3851" y="23979"/>
                  </a:lnTo>
                  <a:lnTo>
                    <a:pt x="3851" y="24063"/>
                  </a:lnTo>
                  <a:lnTo>
                    <a:pt x="3872" y="24147"/>
                  </a:lnTo>
                  <a:lnTo>
                    <a:pt x="3830" y="24168"/>
                  </a:lnTo>
                  <a:lnTo>
                    <a:pt x="3746" y="24147"/>
                  </a:lnTo>
                  <a:lnTo>
                    <a:pt x="3725" y="24168"/>
                  </a:lnTo>
                  <a:lnTo>
                    <a:pt x="3704" y="24147"/>
                  </a:lnTo>
                  <a:lnTo>
                    <a:pt x="3600" y="24168"/>
                  </a:lnTo>
                  <a:lnTo>
                    <a:pt x="3600" y="24209"/>
                  </a:lnTo>
                  <a:lnTo>
                    <a:pt x="3620" y="24251"/>
                  </a:lnTo>
                  <a:lnTo>
                    <a:pt x="3662" y="24251"/>
                  </a:lnTo>
                  <a:lnTo>
                    <a:pt x="3746" y="24272"/>
                  </a:lnTo>
                  <a:lnTo>
                    <a:pt x="3767" y="24293"/>
                  </a:lnTo>
                  <a:lnTo>
                    <a:pt x="3662" y="24356"/>
                  </a:lnTo>
                  <a:lnTo>
                    <a:pt x="3600" y="24356"/>
                  </a:lnTo>
                  <a:lnTo>
                    <a:pt x="3495" y="24293"/>
                  </a:lnTo>
                  <a:lnTo>
                    <a:pt x="3390" y="24335"/>
                  </a:lnTo>
                  <a:lnTo>
                    <a:pt x="3390" y="24377"/>
                  </a:lnTo>
                  <a:lnTo>
                    <a:pt x="3411" y="24460"/>
                  </a:lnTo>
                  <a:lnTo>
                    <a:pt x="3453" y="24481"/>
                  </a:lnTo>
                  <a:lnTo>
                    <a:pt x="3516" y="24460"/>
                  </a:lnTo>
                  <a:lnTo>
                    <a:pt x="3620" y="24460"/>
                  </a:lnTo>
                  <a:lnTo>
                    <a:pt x="3704" y="24502"/>
                  </a:lnTo>
                  <a:lnTo>
                    <a:pt x="3725" y="24565"/>
                  </a:lnTo>
                  <a:lnTo>
                    <a:pt x="3495" y="24565"/>
                  </a:lnTo>
                  <a:lnTo>
                    <a:pt x="3432" y="24586"/>
                  </a:lnTo>
                  <a:lnTo>
                    <a:pt x="3348" y="24544"/>
                  </a:lnTo>
                  <a:lnTo>
                    <a:pt x="3307" y="24544"/>
                  </a:lnTo>
                  <a:lnTo>
                    <a:pt x="3244" y="24607"/>
                  </a:lnTo>
                  <a:lnTo>
                    <a:pt x="3244" y="24816"/>
                  </a:lnTo>
                  <a:lnTo>
                    <a:pt x="3223" y="24879"/>
                  </a:lnTo>
                  <a:lnTo>
                    <a:pt x="3244" y="24921"/>
                  </a:lnTo>
                  <a:lnTo>
                    <a:pt x="3328" y="24921"/>
                  </a:lnTo>
                  <a:lnTo>
                    <a:pt x="3558" y="24816"/>
                  </a:lnTo>
                  <a:lnTo>
                    <a:pt x="3620" y="24774"/>
                  </a:lnTo>
                  <a:lnTo>
                    <a:pt x="3809" y="24712"/>
                  </a:lnTo>
                  <a:lnTo>
                    <a:pt x="3913" y="24670"/>
                  </a:lnTo>
                  <a:lnTo>
                    <a:pt x="3976" y="24544"/>
                  </a:lnTo>
                  <a:lnTo>
                    <a:pt x="4123" y="24398"/>
                  </a:lnTo>
                  <a:lnTo>
                    <a:pt x="4395" y="24272"/>
                  </a:lnTo>
                  <a:lnTo>
                    <a:pt x="4541" y="24230"/>
                  </a:lnTo>
                  <a:lnTo>
                    <a:pt x="4604" y="24251"/>
                  </a:lnTo>
                  <a:lnTo>
                    <a:pt x="4604" y="24293"/>
                  </a:lnTo>
                  <a:lnTo>
                    <a:pt x="4562" y="24335"/>
                  </a:lnTo>
                  <a:lnTo>
                    <a:pt x="4478" y="24335"/>
                  </a:lnTo>
                  <a:lnTo>
                    <a:pt x="4332" y="24377"/>
                  </a:lnTo>
                  <a:lnTo>
                    <a:pt x="4144" y="24460"/>
                  </a:lnTo>
                  <a:lnTo>
                    <a:pt x="3955" y="24670"/>
                  </a:lnTo>
                  <a:lnTo>
                    <a:pt x="3872" y="24774"/>
                  </a:lnTo>
                  <a:lnTo>
                    <a:pt x="3725" y="24795"/>
                  </a:lnTo>
                  <a:lnTo>
                    <a:pt x="3641" y="24816"/>
                  </a:lnTo>
                  <a:lnTo>
                    <a:pt x="3495" y="24921"/>
                  </a:lnTo>
                  <a:lnTo>
                    <a:pt x="3328" y="24984"/>
                  </a:lnTo>
                  <a:lnTo>
                    <a:pt x="3244" y="25005"/>
                  </a:lnTo>
                  <a:lnTo>
                    <a:pt x="3223" y="25067"/>
                  </a:lnTo>
                  <a:lnTo>
                    <a:pt x="3307" y="25067"/>
                  </a:lnTo>
                  <a:lnTo>
                    <a:pt x="3348" y="25025"/>
                  </a:lnTo>
                  <a:lnTo>
                    <a:pt x="3411" y="25067"/>
                  </a:lnTo>
                  <a:lnTo>
                    <a:pt x="3411" y="25109"/>
                  </a:lnTo>
                  <a:lnTo>
                    <a:pt x="3516" y="25067"/>
                  </a:lnTo>
                  <a:lnTo>
                    <a:pt x="3558" y="25005"/>
                  </a:lnTo>
                  <a:lnTo>
                    <a:pt x="3620" y="25005"/>
                  </a:lnTo>
                  <a:lnTo>
                    <a:pt x="3704" y="25088"/>
                  </a:lnTo>
                  <a:lnTo>
                    <a:pt x="3746" y="25088"/>
                  </a:lnTo>
                  <a:lnTo>
                    <a:pt x="3830" y="25025"/>
                  </a:lnTo>
                  <a:lnTo>
                    <a:pt x="3934" y="24963"/>
                  </a:lnTo>
                  <a:lnTo>
                    <a:pt x="4018" y="24963"/>
                  </a:lnTo>
                  <a:lnTo>
                    <a:pt x="4039" y="24984"/>
                  </a:lnTo>
                  <a:lnTo>
                    <a:pt x="4018" y="25025"/>
                  </a:lnTo>
                  <a:lnTo>
                    <a:pt x="3934" y="25025"/>
                  </a:lnTo>
                  <a:lnTo>
                    <a:pt x="3851" y="25109"/>
                  </a:lnTo>
                  <a:lnTo>
                    <a:pt x="3767" y="25130"/>
                  </a:lnTo>
                  <a:lnTo>
                    <a:pt x="3662" y="25130"/>
                  </a:lnTo>
                  <a:lnTo>
                    <a:pt x="3620" y="25088"/>
                  </a:lnTo>
                  <a:lnTo>
                    <a:pt x="3558" y="25109"/>
                  </a:lnTo>
                  <a:lnTo>
                    <a:pt x="3516" y="25172"/>
                  </a:lnTo>
                  <a:lnTo>
                    <a:pt x="3390" y="25214"/>
                  </a:lnTo>
                  <a:lnTo>
                    <a:pt x="3348" y="25235"/>
                  </a:lnTo>
                  <a:lnTo>
                    <a:pt x="3432" y="25297"/>
                  </a:lnTo>
                  <a:lnTo>
                    <a:pt x="3495" y="25297"/>
                  </a:lnTo>
                  <a:lnTo>
                    <a:pt x="3600" y="25339"/>
                  </a:lnTo>
                  <a:lnTo>
                    <a:pt x="3516" y="25423"/>
                  </a:lnTo>
                  <a:lnTo>
                    <a:pt x="3516" y="25486"/>
                  </a:lnTo>
                  <a:lnTo>
                    <a:pt x="3600" y="25507"/>
                  </a:lnTo>
                  <a:lnTo>
                    <a:pt x="3558" y="25549"/>
                  </a:lnTo>
                  <a:lnTo>
                    <a:pt x="3600" y="25611"/>
                  </a:lnTo>
                  <a:lnTo>
                    <a:pt x="3537" y="25611"/>
                  </a:lnTo>
                  <a:lnTo>
                    <a:pt x="3453" y="25695"/>
                  </a:lnTo>
                  <a:lnTo>
                    <a:pt x="3495" y="25758"/>
                  </a:lnTo>
                  <a:lnTo>
                    <a:pt x="3537" y="25758"/>
                  </a:lnTo>
                  <a:lnTo>
                    <a:pt x="3600" y="25716"/>
                  </a:lnTo>
                  <a:lnTo>
                    <a:pt x="3620" y="25716"/>
                  </a:lnTo>
                  <a:lnTo>
                    <a:pt x="3641" y="25821"/>
                  </a:lnTo>
                  <a:lnTo>
                    <a:pt x="3641" y="25904"/>
                  </a:lnTo>
                  <a:lnTo>
                    <a:pt x="3558" y="25946"/>
                  </a:lnTo>
                  <a:lnTo>
                    <a:pt x="3558" y="26113"/>
                  </a:lnTo>
                  <a:lnTo>
                    <a:pt x="3620" y="26176"/>
                  </a:lnTo>
                  <a:lnTo>
                    <a:pt x="3704" y="26176"/>
                  </a:lnTo>
                  <a:lnTo>
                    <a:pt x="3767" y="26134"/>
                  </a:lnTo>
                  <a:lnTo>
                    <a:pt x="3809" y="26051"/>
                  </a:lnTo>
                  <a:lnTo>
                    <a:pt x="3851" y="26072"/>
                  </a:lnTo>
                  <a:lnTo>
                    <a:pt x="3913" y="26030"/>
                  </a:lnTo>
                  <a:lnTo>
                    <a:pt x="3955" y="26030"/>
                  </a:lnTo>
                  <a:lnTo>
                    <a:pt x="4018" y="26072"/>
                  </a:lnTo>
                  <a:lnTo>
                    <a:pt x="3976" y="26113"/>
                  </a:lnTo>
                  <a:lnTo>
                    <a:pt x="3872" y="26176"/>
                  </a:lnTo>
                  <a:lnTo>
                    <a:pt x="3809" y="26176"/>
                  </a:lnTo>
                  <a:lnTo>
                    <a:pt x="3641" y="26239"/>
                  </a:lnTo>
                  <a:lnTo>
                    <a:pt x="3558" y="26281"/>
                  </a:lnTo>
                  <a:lnTo>
                    <a:pt x="3558" y="26365"/>
                  </a:lnTo>
                  <a:lnTo>
                    <a:pt x="3537" y="26448"/>
                  </a:lnTo>
                  <a:lnTo>
                    <a:pt x="3620" y="26490"/>
                  </a:lnTo>
                  <a:lnTo>
                    <a:pt x="3558" y="26553"/>
                  </a:lnTo>
                  <a:lnTo>
                    <a:pt x="3537" y="26657"/>
                  </a:lnTo>
                  <a:lnTo>
                    <a:pt x="3558" y="26783"/>
                  </a:lnTo>
                  <a:lnTo>
                    <a:pt x="3620" y="26783"/>
                  </a:lnTo>
                  <a:lnTo>
                    <a:pt x="3704" y="26637"/>
                  </a:lnTo>
                  <a:lnTo>
                    <a:pt x="3746" y="26595"/>
                  </a:lnTo>
                  <a:lnTo>
                    <a:pt x="3872" y="26469"/>
                  </a:lnTo>
                  <a:lnTo>
                    <a:pt x="3934" y="26469"/>
                  </a:lnTo>
                  <a:lnTo>
                    <a:pt x="3976" y="26385"/>
                  </a:lnTo>
                  <a:lnTo>
                    <a:pt x="4060" y="26365"/>
                  </a:lnTo>
                  <a:lnTo>
                    <a:pt x="4060" y="26385"/>
                  </a:lnTo>
                  <a:lnTo>
                    <a:pt x="4018" y="26448"/>
                  </a:lnTo>
                  <a:lnTo>
                    <a:pt x="4018" y="26490"/>
                  </a:lnTo>
                  <a:lnTo>
                    <a:pt x="4039" y="26532"/>
                  </a:lnTo>
                  <a:lnTo>
                    <a:pt x="4123" y="26490"/>
                  </a:lnTo>
                  <a:lnTo>
                    <a:pt x="4248" y="26365"/>
                  </a:lnTo>
                  <a:lnTo>
                    <a:pt x="4269" y="26323"/>
                  </a:lnTo>
                  <a:lnTo>
                    <a:pt x="4332" y="26385"/>
                  </a:lnTo>
                  <a:lnTo>
                    <a:pt x="4374" y="26385"/>
                  </a:lnTo>
                  <a:lnTo>
                    <a:pt x="4436" y="26344"/>
                  </a:lnTo>
                  <a:lnTo>
                    <a:pt x="4499" y="26344"/>
                  </a:lnTo>
                  <a:lnTo>
                    <a:pt x="4499" y="26365"/>
                  </a:lnTo>
                  <a:lnTo>
                    <a:pt x="4436" y="26448"/>
                  </a:lnTo>
                  <a:lnTo>
                    <a:pt x="4436" y="26637"/>
                  </a:lnTo>
                  <a:lnTo>
                    <a:pt x="4478" y="26657"/>
                  </a:lnTo>
                  <a:lnTo>
                    <a:pt x="4541" y="26741"/>
                  </a:lnTo>
                  <a:lnTo>
                    <a:pt x="4499" y="26762"/>
                  </a:lnTo>
                  <a:lnTo>
                    <a:pt x="4436" y="26741"/>
                  </a:lnTo>
                  <a:lnTo>
                    <a:pt x="4332" y="26637"/>
                  </a:lnTo>
                  <a:lnTo>
                    <a:pt x="4269" y="26553"/>
                  </a:lnTo>
                  <a:lnTo>
                    <a:pt x="4227" y="26553"/>
                  </a:lnTo>
                  <a:lnTo>
                    <a:pt x="4164" y="26574"/>
                  </a:lnTo>
                  <a:lnTo>
                    <a:pt x="4081" y="26574"/>
                  </a:lnTo>
                  <a:lnTo>
                    <a:pt x="4060" y="26637"/>
                  </a:lnTo>
                  <a:lnTo>
                    <a:pt x="4123" y="26678"/>
                  </a:lnTo>
                  <a:lnTo>
                    <a:pt x="4164" y="26678"/>
                  </a:lnTo>
                  <a:lnTo>
                    <a:pt x="4248" y="26783"/>
                  </a:lnTo>
                  <a:lnTo>
                    <a:pt x="4290" y="26804"/>
                  </a:lnTo>
                  <a:lnTo>
                    <a:pt x="4269" y="26867"/>
                  </a:lnTo>
                  <a:lnTo>
                    <a:pt x="4185" y="26783"/>
                  </a:lnTo>
                  <a:lnTo>
                    <a:pt x="4144" y="26762"/>
                  </a:lnTo>
                  <a:lnTo>
                    <a:pt x="4060" y="26762"/>
                  </a:lnTo>
                  <a:lnTo>
                    <a:pt x="3955" y="26888"/>
                  </a:lnTo>
                  <a:lnTo>
                    <a:pt x="3872" y="26950"/>
                  </a:lnTo>
                  <a:lnTo>
                    <a:pt x="3704" y="26950"/>
                  </a:lnTo>
                  <a:lnTo>
                    <a:pt x="3662" y="26971"/>
                  </a:lnTo>
                  <a:lnTo>
                    <a:pt x="3725" y="26992"/>
                  </a:lnTo>
                  <a:lnTo>
                    <a:pt x="3830" y="26992"/>
                  </a:lnTo>
                  <a:lnTo>
                    <a:pt x="3892" y="26971"/>
                  </a:lnTo>
                  <a:lnTo>
                    <a:pt x="4060" y="26950"/>
                  </a:lnTo>
                  <a:lnTo>
                    <a:pt x="4164" y="26888"/>
                  </a:lnTo>
                  <a:lnTo>
                    <a:pt x="4248" y="26909"/>
                  </a:lnTo>
                  <a:lnTo>
                    <a:pt x="4353" y="26909"/>
                  </a:lnTo>
                  <a:lnTo>
                    <a:pt x="4311" y="26950"/>
                  </a:lnTo>
                  <a:lnTo>
                    <a:pt x="4248" y="27013"/>
                  </a:lnTo>
                  <a:lnTo>
                    <a:pt x="4102" y="27013"/>
                  </a:lnTo>
                  <a:lnTo>
                    <a:pt x="3976" y="27055"/>
                  </a:lnTo>
                  <a:lnTo>
                    <a:pt x="3767" y="27055"/>
                  </a:lnTo>
                  <a:lnTo>
                    <a:pt x="3662" y="27076"/>
                  </a:lnTo>
                  <a:lnTo>
                    <a:pt x="3641" y="27160"/>
                  </a:lnTo>
                  <a:lnTo>
                    <a:pt x="3662" y="27222"/>
                  </a:lnTo>
                  <a:lnTo>
                    <a:pt x="3767" y="27264"/>
                  </a:lnTo>
                  <a:lnTo>
                    <a:pt x="3872" y="27222"/>
                  </a:lnTo>
                  <a:lnTo>
                    <a:pt x="3892" y="27264"/>
                  </a:lnTo>
                  <a:lnTo>
                    <a:pt x="3830" y="27306"/>
                  </a:lnTo>
                  <a:lnTo>
                    <a:pt x="3725" y="27306"/>
                  </a:lnTo>
                  <a:lnTo>
                    <a:pt x="3662" y="27390"/>
                  </a:lnTo>
                  <a:lnTo>
                    <a:pt x="3683" y="27473"/>
                  </a:lnTo>
                  <a:lnTo>
                    <a:pt x="3767" y="27515"/>
                  </a:lnTo>
                  <a:lnTo>
                    <a:pt x="3830" y="27473"/>
                  </a:lnTo>
                  <a:lnTo>
                    <a:pt x="3851" y="27411"/>
                  </a:lnTo>
                  <a:lnTo>
                    <a:pt x="3934" y="27411"/>
                  </a:lnTo>
                  <a:lnTo>
                    <a:pt x="3976" y="27432"/>
                  </a:lnTo>
                  <a:lnTo>
                    <a:pt x="4060" y="27432"/>
                  </a:lnTo>
                  <a:lnTo>
                    <a:pt x="4144" y="27411"/>
                  </a:lnTo>
                  <a:lnTo>
                    <a:pt x="4185" y="27390"/>
                  </a:lnTo>
                  <a:lnTo>
                    <a:pt x="4227" y="27411"/>
                  </a:lnTo>
                  <a:lnTo>
                    <a:pt x="4164" y="27473"/>
                  </a:lnTo>
                  <a:lnTo>
                    <a:pt x="4039" y="27515"/>
                  </a:lnTo>
                  <a:lnTo>
                    <a:pt x="3976" y="27494"/>
                  </a:lnTo>
                  <a:lnTo>
                    <a:pt x="3913" y="27473"/>
                  </a:lnTo>
                  <a:lnTo>
                    <a:pt x="3851" y="27473"/>
                  </a:lnTo>
                  <a:lnTo>
                    <a:pt x="3913" y="27515"/>
                  </a:lnTo>
                  <a:lnTo>
                    <a:pt x="3976" y="27515"/>
                  </a:lnTo>
                  <a:lnTo>
                    <a:pt x="4039" y="27536"/>
                  </a:lnTo>
                  <a:lnTo>
                    <a:pt x="3976" y="27578"/>
                  </a:lnTo>
                  <a:lnTo>
                    <a:pt x="3851" y="27578"/>
                  </a:lnTo>
                  <a:lnTo>
                    <a:pt x="3746" y="27641"/>
                  </a:lnTo>
                  <a:lnTo>
                    <a:pt x="3809" y="27704"/>
                  </a:lnTo>
                  <a:lnTo>
                    <a:pt x="3851" y="27704"/>
                  </a:lnTo>
                  <a:lnTo>
                    <a:pt x="3913" y="27683"/>
                  </a:lnTo>
                  <a:lnTo>
                    <a:pt x="4039" y="27683"/>
                  </a:lnTo>
                  <a:lnTo>
                    <a:pt x="4081" y="27704"/>
                  </a:lnTo>
                  <a:lnTo>
                    <a:pt x="4144" y="27704"/>
                  </a:lnTo>
                  <a:lnTo>
                    <a:pt x="4081" y="27746"/>
                  </a:lnTo>
                  <a:lnTo>
                    <a:pt x="3955" y="27787"/>
                  </a:lnTo>
                  <a:lnTo>
                    <a:pt x="3872" y="27746"/>
                  </a:lnTo>
                  <a:lnTo>
                    <a:pt x="3809" y="27787"/>
                  </a:lnTo>
                  <a:lnTo>
                    <a:pt x="3767" y="27829"/>
                  </a:lnTo>
                  <a:lnTo>
                    <a:pt x="3809" y="27892"/>
                  </a:lnTo>
                  <a:lnTo>
                    <a:pt x="3851" y="27892"/>
                  </a:lnTo>
                  <a:lnTo>
                    <a:pt x="3934" y="27829"/>
                  </a:lnTo>
                  <a:lnTo>
                    <a:pt x="4018" y="27829"/>
                  </a:lnTo>
                  <a:lnTo>
                    <a:pt x="4081" y="27892"/>
                  </a:lnTo>
                  <a:lnTo>
                    <a:pt x="4081" y="27934"/>
                  </a:lnTo>
                  <a:lnTo>
                    <a:pt x="3934" y="27997"/>
                  </a:lnTo>
                  <a:lnTo>
                    <a:pt x="3892" y="28038"/>
                  </a:lnTo>
                  <a:lnTo>
                    <a:pt x="3955" y="28143"/>
                  </a:lnTo>
                  <a:lnTo>
                    <a:pt x="3997" y="28143"/>
                  </a:lnTo>
                  <a:lnTo>
                    <a:pt x="4039" y="28122"/>
                  </a:lnTo>
                  <a:lnTo>
                    <a:pt x="4102" y="28122"/>
                  </a:lnTo>
                  <a:lnTo>
                    <a:pt x="4164" y="28206"/>
                  </a:lnTo>
                  <a:lnTo>
                    <a:pt x="4185" y="28143"/>
                  </a:lnTo>
                  <a:lnTo>
                    <a:pt x="4227" y="28122"/>
                  </a:lnTo>
                  <a:lnTo>
                    <a:pt x="4269" y="28143"/>
                  </a:lnTo>
                  <a:lnTo>
                    <a:pt x="4248" y="28206"/>
                  </a:lnTo>
                  <a:lnTo>
                    <a:pt x="4206" y="28248"/>
                  </a:lnTo>
                  <a:lnTo>
                    <a:pt x="4269" y="28310"/>
                  </a:lnTo>
                  <a:lnTo>
                    <a:pt x="4164" y="28436"/>
                  </a:lnTo>
                  <a:lnTo>
                    <a:pt x="4144" y="28436"/>
                  </a:lnTo>
                  <a:lnTo>
                    <a:pt x="4081" y="28520"/>
                  </a:lnTo>
                  <a:lnTo>
                    <a:pt x="4039" y="28582"/>
                  </a:lnTo>
                  <a:lnTo>
                    <a:pt x="4039" y="28624"/>
                  </a:lnTo>
                  <a:lnTo>
                    <a:pt x="4102" y="28624"/>
                  </a:lnTo>
                  <a:lnTo>
                    <a:pt x="4164" y="28582"/>
                  </a:lnTo>
                  <a:lnTo>
                    <a:pt x="4248" y="28624"/>
                  </a:lnTo>
                  <a:lnTo>
                    <a:pt x="4269" y="28687"/>
                  </a:lnTo>
                  <a:lnTo>
                    <a:pt x="4227" y="28750"/>
                  </a:lnTo>
                  <a:lnTo>
                    <a:pt x="4227" y="28771"/>
                  </a:lnTo>
                  <a:lnTo>
                    <a:pt x="4290" y="28771"/>
                  </a:lnTo>
                  <a:lnTo>
                    <a:pt x="4353" y="28792"/>
                  </a:lnTo>
                  <a:lnTo>
                    <a:pt x="4353" y="28854"/>
                  </a:lnTo>
                  <a:lnTo>
                    <a:pt x="4290" y="28896"/>
                  </a:lnTo>
                  <a:lnTo>
                    <a:pt x="4353" y="28959"/>
                  </a:lnTo>
                  <a:lnTo>
                    <a:pt x="4332" y="29043"/>
                  </a:lnTo>
                  <a:lnTo>
                    <a:pt x="4248" y="29085"/>
                  </a:lnTo>
                  <a:lnTo>
                    <a:pt x="4206" y="29147"/>
                  </a:lnTo>
                  <a:lnTo>
                    <a:pt x="4311" y="29147"/>
                  </a:lnTo>
                  <a:lnTo>
                    <a:pt x="4374" y="29085"/>
                  </a:lnTo>
                  <a:lnTo>
                    <a:pt x="4395" y="29043"/>
                  </a:lnTo>
                  <a:lnTo>
                    <a:pt x="4520" y="28980"/>
                  </a:lnTo>
                  <a:lnTo>
                    <a:pt x="4562" y="29001"/>
                  </a:lnTo>
                  <a:lnTo>
                    <a:pt x="4499" y="29064"/>
                  </a:lnTo>
                  <a:lnTo>
                    <a:pt x="4541" y="29106"/>
                  </a:lnTo>
                  <a:lnTo>
                    <a:pt x="4457" y="29168"/>
                  </a:lnTo>
                  <a:lnTo>
                    <a:pt x="4395" y="29210"/>
                  </a:lnTo>
                  <a:lnTo>
                    <a:pt x="4332" y="29210"/>
                  </a:lnTo>
                  <a:lnTo>
                    <a:pt x="4248" y="29252"/>
                  </a:lnTo>
                  <a:lnTo>
                    <a:pt x="4185" y="29294"/>
                  </a:lnTo>
                  <a:lnTo>
                    <a:pt x="4248" y="29357"/>
                  </a:lnTo>
                  <a:lnTo>
                    <a:pt x="4332" y="29294"/>
                  </a:lnTo>
                  <a:lnTo>
                    <a:pt x="4374" y="29252"/>
                  </a:lnTo>
                  <a:lnTo>
                    <a:pt x="4478" y="29273"/>
                  </a:lnTo>
                  <a:lnTo>
                    <a:pt x="4499" y="29294"/>
                  </a:lnTo>
                  <a:lnTo>
                    <a:pt x="4457" y="29357"/>
                  </a:lnTo>
                  <a:lnTo>
                    <a:pt x="4332" y="29398"/>
                  </a:lnTo>
                  <a:lnTo>
                    <a:pt x="4332" y="29503"/>
                  </a:lnTo>
                  <a:lnTo>
                    <a:pt x="4269" y="29566"/>
                  </a:lnTo>
                  <a:lnTo>
                    <a:pt x="4185" y="29587"/>
                  </a:lnTo>
                  <a:lnTo>
                    <a:pt x="4164" y="29629"/>
                  </a:lnTo>
                  <a:lnTo>
                    <a:pt x="4248" y="29691"/>
                  </a:lnTo>
                  <a:lnTo>
                    <a:pt x="4374" y="29670"/>
                  </a:lnTo>
                  <a:lnTo>
                    <a:pt x="4457" y="29608"/>
                  </a:lnTo>
                  <a:lnTo>
                    <a:pt x="4562" y="29587"/>
                  </a:lnTo>
                  <a:lnTo>
                    <a:pt x="4625" y="29587"/>
                  </a:lnTo>
                  <a:lnTo>
                    <a:pt x="4667" y="29629"/>
                  </a:lnTo>
                  <a:lnTo>
                    <a:pt x="4625" y="29691"/>
                  </a:lnTo>
                  <a:lnTo>
                    <a:pt x="4562" y="29691"/>
                  </a:lnTo>
                  <a:lnTo>
                    <a:pt x="4416" y="29733"/>
                  </a:lnTo>
                  <a:lnTo>
                    <a:pt x="4416" y="29775"/>
                  </a:lnTo>
                  <a:lnTo>
                    <a:pt x="4499" y="29775"/>
                  </a:lnTo>
                  <a:lnTo>
                    <a:pt x="4541" y="29817"/>
                  </a:lnTo>
                  <a:lnTo>
                    <a:pt x="4457" y="29901"/>
                  </a:lnTo>
                  <a:lnTo>
                    <a:pt x="4478" y="29984"/>
                  </a:lnTo>
                  <a:lnTo>
                    <a:pt x="4562" y="30005"/>
                  </a:lnTo>
                  <a:lnTo>
                    <a:pt x="4688" y="29901"/>
                  </a:lnTo>
                  <a:lnTo>
                    <a:pt x="4750" y="29880"/>
                  </a:lnTo>
                  <a:lnTo>
                    <a:pt x="4771" y="29901"/>
                  </a:lnTo>
                  <a:lnTo>
                    <a:pt x="4855" y="29984"/>
                  </a:lnTo>
                  <a:lnTo>
                    <a:pt x="4855" y="30089"/>
                  </a:lnTo>
                  <a:lnTo>
                    <a:pt x="4918" y="30131"/>
                  </a:lnTo>
                  <a:lnTo>
                    <a:pt x="4918" y="30152"/>
                  </a:lnTo>
                  <a:lnTo>
                    <a:pt x="4876" y="30214"/>
                  </a:lnTo>
                  <a:lnTo>
                    <a:pt x="4792" y="30214"/>
                  </a:lnTo>
                  <a:lnTo>
                    <a:pt x="4750" y="30298"/>
                  </a:lnTo>
                  <a:lnTo>
                    <a:pt x="4771" y="30340"/>
                  </a:lnTo>
                  <a:lnTo>
                    <a:pt x="4918" y="30361"/>
                  </a:lnTo>
                  <a:lnTo>
                    <a:pt x="4981" y="30340"/>
                  </a:lnTo>
                  <a:lnTo>
                    <a:pt x="4960" y="30298"/>
                  </a:lnTo>
                  <a:lnTo>
                    <a:pt x="4960" y="30235"/>
                  </a:lnTo>
                  <a:lnTo>
                    <a:pt x="5001" y="30214"/>
                  </a:lnTo>
                  <a:lnTo>
                    <a:pt x="5064" y="30235"/>
                  </a:lnTo>
                  <a:lnTo>
                    <a:pt x="5127" y="30194"/>
                  </a:lnTo>
                  <a:lnTo>
                    <a:pt x="5211" y="30152"/>
                  </a:lnTo>
                  <a:lnTo>
                    <a:pt x="5273" y="30214"/>
                  </a:lnTo>
                  <a:lnTo>
                    <a:pt x="5315" y="30235"/>
                  </a:lnTo>
                  <a:lnTo>
                    <a:pt x="5378" y="30214"/>
                  </a:lnTo>
                  <a:lnTo>
                    <a:pt x="5420" y="30131"/>
                  </a:lnTo>
                  <a:lnTo>
                    <a:pt x="5483" y="30089"/>
                  </a:lnTo>
                  <a:lnTo>
                    <a:pt x="5545" y="30089"/>
                  </a:lnTo>
                  <a:lnTo>
                    <a:pt x="5629" y="30047"/>
                  </a:lnTo>
                  <a:lnTo>
                    <a:pt x="5713" y="30089"/>
                  </a:lnTo>
                  <a:lnTo>
                    <a:pt x="5755" y="30026"/>
                  </a:lnTo>
                  <a:lnTo>
                    <a:pt x="5755" y="29984"/>
                  </a:lnTo>
                  <a:lnTo>
                    <a:pt x="5713" y="29922"/>
                  </a:lnTo>
                  <a:lnTo>
                    <a:pt x="5713" y="29880"/>
                  </a:lnTo>
                  <a:lnTo>
                    <a:pt x="5755" y="29838"/>
                  </a:lnTo>
                  <a:lnTo>
                    <a:pt x="5817" y="29880"/>
                  </a:lnTo>
                  <a:lnTo>
                    <a:pt x="5859" y="29942"/>
                  </a:lnTo>
                  <a:lnTo>
                    <a:pt x="5859" y="30047"/>
                  </a:lnTo>
                  <a:lnTo>
                    <a:pt x="5797" y="30131"/>
                  </a:lnTo>
                  <a:lnTo>
                    <a:pt x="5734" y="30152"/>
                  </a:lnTo>
                  <a:lnTo>
                    <a:pt x="5692" y="30214"/>
                  </a:lnTo>
                  <a:lnTo>
                    <a:pt x="5713" y="30235"/>
                  </a:lnTo>
                  <a:lnTo>
                    <a:pt x="5838" y="30194"/>
                  </a:lnTo>
                  <a:lnTo>
                    <a:pt x="6027" y="30089"/>
                  </a:lnTo>
                  <a:lnTo>
                    <a:pt x="6131" y="29922"/>
                  </a:lnTo>
                  <a:lnTo>
                    <a:pt x="6173" y="29922"/>
                  </a:lnTo>
                  <a:lnTo>
                    <a:pt x="6215" y="30005"/>
                  </a:lnTo>
                  <a:lnTo>
                    <a:pt x="6215" y="30110"/>
                  </a:lnTo>
                  <a:lnTo>
                    <a:pt x="6131" y="30131"/>
                  </a:lnTo>
                  <a:lnTo>
                    <a:pt x="6048" y="30194"/>
                  </a:lnTo>
                  <a:lnTo>
                    <a:pt x="5964" y="30256"/>
                  </a:lnTo>
                  <a:lnTo>
                    <a:pt x="5859" y="30298"/>
                  </a:lnTo>
                  <a:lnTo>
                    <a:pt x="5838" y="30319"/>
                  </a:lnTo>
                  <a:lnTo>
                    <a:pt x="5859" y="30340"/>
                  </a:lnTo>
                  <a:lnTo>
                    <a:pt x="5964" y="30319"/>
                  </a:lnTo>
                  <a:lnTo>
                    <a:pt x="6110" y="30235"/>
                  </a:lnTo>
                  <a:lnTo>
                    <a:pt x="6131" y="30256"/>
                  </a:lnTo>
                  <a:lnTo>
                    <a:pt x="6027" y="30361"/>
                  </a:lnTo>
                  <a:lnTo>
                    <a:pt x="5943" y="30403"/>
                  </a:lnTo>
                  <a:lnTo>
                    <a:pt x="5943" y="30507"/>
                  </a:lnTo>
                  <a:lnTo>
                    <a:pt x="5797" y="30612"/>
                  </a:lnTo>
                  <a:lnTo>
                    <a:pt x="5755" y="30654"/>
                  </a:lnTo>
                  <a:lnTo>
                    <a:pt x="5817" y="30654"/>
                  </a:lnTo>
                  <a:lnTo>
                    <a:pt x="5859" y="30612"/>
                  </a:lnTo>
                  <a:lnTo>
                    <a:pt x="5901" y="30612"/>
                  </a:lnTo>
                  <a:lnTo>
                    <a:pt x="5901" y="30633"/>
                  </a:lnTo>
                  <a:lnTo>
                    <a:pt x="5922" y="30738"/>
                  </a:lnTo>
                  <a:lnTo>
                    <a:pt x="5943" y="30654"/>
                  </a:lnTo>
                  <a:lnTo>
                    <a:pt x="6027" y="30612"/>
                  </a:lnTo>
                  <a:lnTo>
                    <a:pt x="6048" y="30549"/>
                  </a:lnTo>
                  <a:lnTo>
                    <a:pt x="6110" y="30549"/>
                  </a:lnTo>
                  <a:lnTo>
                    <a:pt x="6131" y="30570"/>
                  </a:lnTo>
                  <a:lnTo>
                    <a:pt x="6048" y="30654"/>
                  </a:lnTo>
                  <a:lnTo>
                    <a:pt x="6027" y="30738"/>
                  </a:lnTo>
                  <a:lnTo>
                    <a:pt x="6048" y="30759"/>
                  </a:lnTo>
                  <a:lnTo>
                    <a:pt x="6131" y="30738"/>
                  </a:lnTo>
                  <a:lnTo>
                    <a:pt x="6173" y="30654"/>
                  </a:lnTo>
                  <a:lnTo>
                    <a:pt x="6236" y="30654"/>
                  </a:lnTo>
                  <a:lnTo>
                    <a:pt x="6320" y="30633"/>
                  </a:lnTo>
                  <a:lnTo>
                    <a:pt x="6236" y="30738"/>
                  </a:lnTo>
                  <a:lnTo>
                    <a:pt x="6215" y="30842"/>
                  </a:lnTo>
                  <a:lnTo>
                    <a:pt x="6110" y="30926"/>
                  </a:lnTo>
                  <a:lnTo>
                    <a:pt x="6110" y="30989"/>
                  </a:lnTo>
                  <a:lnTo>
                    <a:pt x="6131" y="31031"/>
                  </a:lnTo>
                  <a:lnTo>
                    <a:pt x="6236" y="30947"/>
                  </a:lnTo>
                  <a:lnTo>
                    <a:pt x="6320" y="30738"/>
                  </a:lnTo>
                  <a:lnTo>
                    <a:pt x="6382" y="30675"/>
                  </a:lnTo>
                  <a:lnTo>
                    <a:pt x="6424" y="30717"/>
                  </a:lnTo>
                  <a:lnTo>
                    <a:pt x="6320" y="30863"/>
                  </a:lnTo>
                  <a:lnTo>
                    <a:pt x="6320" y="30947"/>
                  </a:lnTo>
                  <a:lnTo>
                    <a:pt x="6257" y="31031"/>
                  </a:lnTo>
                  <a:lnTo>
                    <a:pt x="6236" y="31135"/>
                  </a:lnTo>
                  <a:lnTo>
                    <a:pt x="6278" y="31156"/>
                  </a:lnTo>
                  <a:lnTo>
                    <a:pt x="6341" y="31093"/>
                  </a:lnTo>
                  <a:lnTo>
                    <a:pt x="6341" y="31031"/>
                  </a:lnTo>
                  <a:lnTo>
                    <a:pt x="6361" y="30968"/>
                  </a:lnTo>
                  <a:lnTo>
                    <a:pt x="6424" y="30968"/>
                  </a:lnTo>
                  <a:lnTo>
                    <a:pt x="6487" y="30989"/>
                  </a:lnTo>
                  <a:lnTo>
                    <a:pt x="6487" y="30842"/>
                  </a:lnTo>
                  <a:lnTo>
                    <a:pt x="6550" y="30842"/>
                  </a:lnTo>
                  <a:lnTo>
                    <a:pt x="6592" y="30759"/>
                  </a:lnTo>
                  <a:lnTo>
                    <a:pt x="6654" y="30759"/>
                  </a:lnTo>
                  <a:lnTo>
                    <a:pt x="6654" y="30821"/>
                  </a:lnTo>
                  <a:lnTo>
                    <a:pt x="6633" y="30821"/>
                  </a:lnTo>
                  <a:lnTo>
                    <a:pt x="6592" y="30926"/>
                  </a:lnTo>
                  <a:lnTo>
                    <a:pt x="6592" y="30968"/>
                  </a:lnTo>
                  <a:lnTo>
                    <a:pt x="6759" y="30968"/>
                  </a:lnTo>
                  <a:lnTo>
                    <a:pt x="7010" y="31093"/>
                  </a:lnTo>
                  <a:lnTo>
                    <a:pt x="7052" y="31093"/>
                  </a:lnTo>
                  <a:lnTo>
                    <a:pt x="7052" y="31051"/>
                  </a:lnTo>
                  <a:lnTo>
                    <a:pt x="7094" y="30989"/>
                  </a:lnTo>
                  <a:lnTo>
                    <a:pt x="7157" y="30968"/>
                  </a:lnTo>
                  <a:lnTo>
                    <a:pt x="7157" y="30926"/>
                  </a:lnTo>
                  <a:lnTo>
                    <a:pt x="7094" y="30884"/>
                  </a:lnTo>
                  <a:lnTo>
                    <a:pt x="7073" y="30863"/>
                  </a:lnTo>
                  <a:lnTo>
                    <a:pt x="6989" y="30863"/>
                  </a:lnTo>
                  <a:lnTo>
                    <a:pt x="6968" y="30884"/>
                  </a:lnTo>
                  <a:lnTo>
                    <a:pt x="6968" y="30842"/>
                  </a:lnTo>
                  <a:lnTo>
                    <a:pt x="6989" y="30821"/>
                  </a:lnTo>
                  <a:lnTo>
                    <a:pt x="6989" y="30759"/>
                  </a:lnTo>
                  <a:lnTo>
                    <a:pt x="6885" y="30717"/>
                  </a:lnTo>
                  <a:lnTo>
                    <a:pt x="6696" y="30633"/>
                  </a:lnTo>
                  <a:lnTo>
                    <a:pt x="6675" y="30570"/>
                  </a:lnTo>
                  <a:lnTo>
                    <a:pt x="6696" y="30549"/>
                  </a:lnTo>
                  <a:lnTo>
                    <a:pt x="6780" y="30570"/>
                  </a:lnTo>
                  <a:lnTo>
                    <a:pt x="6843" y="30549"/>
                  </a:lnTo>
                  <a:lnTo>
                    <a:pt x="6864" y="30549"/>
                  </a:lnTo>
                  <a:lnTo>
                    <a:pt x="6885" y="30612"/>
                  </a:lnTo>
                  <a:lnTo>
                    <a:pt x="6968" y="30675"/>
                  </a:lnTo>
                  <a:lnTo>
                    <a:pt x="7052" y="30738"/>
                  </a:lnTo>
                  <a:lnTo>
                    <a:pt x="7115" y="30738"/>
                  </a:lnTo>
                  <a:lnTo>
                    <a:pt x="7219" y="30675"/>
                  </a:lnTo>
                  <a:lnTo>
                    <a:pt x="7303" y="30633"/>
                  </a:lnTo>
                  <a:lnTo>
                    <a:pt x="7324" y="30570"/>
                  </a:lnTo>
                  <a:lnTo>
                    <a:pt x="7261" y="30549"/>
                  </a:lnTo>
                  <a:lnTo>
                    <a:pt x="7157" y="30549"/>
                  </a:lnTo>
                  <a:lnTo>
                    <a:pt x="7094" y="30528"/>
                  </a:lnTo>
                  <a:lnTo>
                    <a:pt x="7094" y="30466"/>
                  </a:lnTo>
                  <a:lnTo>
                    <a:pt x="7219" y="30466"/>
                  </a:lnTo>
                  <a:lnTo>
                    <a:pt x="7303" y="30424"/>
                  </a:lnTo>
                  <a:lnTo>
                    <a:pt x="7303" y="30403"/>
                  </a:lnTo>
                  <a:lnTo>
                    <a:pt x="7219" y="30340"/>
                  </a:lnTo>
                  <a:lnTo>
                    <a:pt x="7157" y="30319"/>
                  </a:lnTo>
                  <a:lnTo>
                    <a:pt x="7157" y="30298"/>
                  </a:lnTo>
                  <a:lnTo>
                    <a:pt x="7198" y="30298"/>
                  </a:lnTo>
                  <a:lnTo>
                    <a:pt x="7219" y="30256"/>
                  </a:lnTo>
                  <a:lnTo>
                    <a:pt x="7198" y="30235"/>
                  </a:lnTo>
                  <a:lnTo>
                    <a:pt x="7094" y="30214"/>
                  </a:lnTo>
                  <a:lnTo>
                    <a:pt x="7052" y="30152"/>
                  </a:lnTo>
                  <a:lnTo>
                    <a:pt x="7073" y="30131"/>
                  </a:lnTo>
                  <a:lnTo>
                    <a:pt x="7157" y="30152"/>
                  </a:lnTo>
                  <a:lnTo>
                    <a:pt x="7261" y="30194"/>
                  </a:lnTo>
                  <a:lnTo>
                    <a:pt x="7408" y="30152"/>
                  </a:lnTo>
                  <a:lnTo>
                    <a:pt x="7491" y="30110"/>
                  </a:lnTo>
                  <a:lnTo>
                    <a:pt x="7512" y="30047"/>
                  </a:lnTo>
                  <a:lnTo>
                    <a:pt x="7491" y="30005"/>
                  </a:lnTo>
                  <a:lnTo>
                    <a:pt x="7387" y="29984"/>
                  </a:lnTo>
                  <a:lnTo>
                    <a:pt x="7198" y="29942"/>
                  </a:lnTo>
                  <a:lnTo>
                    <a:pt x="7115" y="29901"/>
                  </a:lnTo>
                  <a:lnTo>
                    <a:pt x="7115" y="29880"/>
                  </a:lnTo>
                  <a:lnTo>
                    <a:pt x="7177" y="29880"/>
                  </a:lnTo>
                  <a:lnTo>
                    <a:pt x="7261" y="29901"/>
                  </a:lnTo>
                  <a:lnTo>
                    <a:pt x="7408" y="29901"/>
                  </a:lnTo>
                  <a:lnTo>
                    <a:pt x="7491" y="29838"/>
                  </a:lnTo>
                  <a:lnTo>
                    <a:pt x="7491" y="29775"/>
                  </a:lnTo>
                  <a:lnTo>
                    <a:pt x="7408" y="29712"/>
                  </a:lnTo>
                  <a:lnTo>
                    <a:pt x="7324" y="29691"/>
                  </a:lnTo>
                  <a:lnTo>
                    <a:pt x="7303" y="29629"/>
                  </a:lnTo>
                  <a:lnTo>
                    <a:pt x="7366" y="29629"/>
                  </a:lnTo>
                  <a:lnTo>
                    <a:pt x="7408" y="29670"/>
                  </a:lnTo>
                  <a:lnTo>
                    <a:pt x="7429" y="29712"/>
                  </a:lnTo>
                  <a:lnTo>
                    <a:pt x="7512" y="29691"/>
                  </a:lnTo>
                  <a:lnTo>
                    <a:pt x="7575" y="29629"/>
                  </a:lnTo>
                  <a:lnTo>
                    <a:pt x="7575" y="29587"/>
                  </a:lnTo>
                  <a:lnTo>
                    <a:pt x="7512" y="29566"/>
                  </a:lnTo>
                  <a:lnTo>
                    <a:pt x="7429" y="29503"/>
                  </a:lnTo>
                  <a:lnTo>
                    <a:pt x="7429" y="29482"/>
                  </a:lnTo>
                  <a:lnTo>
                    <a:pt x="7491" y="29461"/>
                  </a:lnTo>
                  <a:lnTo>
                    <a:pt x="7512" y="29503"/>
                  </a:lnTo>
                  <a:lnTo>
                    <a:pt x="7575" y="29524"/>
                  </a:lnTo>
                  <a:lnTo>
                    <a:pt x="7638" y="29461"/>
                  </a:lnTo>
                  <a:lnTo>
                    <a:pt x="7638" y="29419"/>
                  </a:lnTo>
                  <a:lnTo>
                    <a:pt x="7533" y="29398"/>
                  </a:lnTo>
                  <a:lnTo>
                    <a:pt x="7470" y="29357"/>
                  </a:lnTo>
                  <a:lnTo>
                    <a:pt x="7429" y="29294"/>
                  </a:lnTo>
                  <a:lnTo>
                    <a:pt x="7491" y="29294"/>
                  </a:lnTo>
                  <a:lnTo>
                    <a:pt x="7575" y="29357"/>
                  </a:lnTo>
                  <a:lnTo>
                    <a:pt x="7638" y="29357"/>
                  </a:lnTo>
                  <a:lnTo>
                    <a:pt x="7701" y="29398"/>
                  </a:lnTo>
                  <a:lnTo>
                    <a:pt x="7742" y="29398"/>
                  </a:lnTo>
                  <a:lnTo>
                    <a:pt x="7784" y="29315"/>
                  </a:lnTo>
                  <a:lnTo>
                    <a:pt x="7784" y="29273"/>
                  </a:lnTo>
                  <a:lnTo>
                    <a:pt x="7826" y="29210"/>
                  </a:lnTo>
                  <a:lnTo>
                    <a:pt x="7826" y="29168"/>
                  </a:lnTo>
                  <a:lnTo>
                    <a:pt x="7805" y="29106"/>
                  </a:lnTo>
                  <a:lnTo>
                    <a:pt x="7826" y="29001"/>
                  </a:lnTo>
                  <a:lnTo>
                    <a:pt x="7826" y="28959"/>
                  </a:lnTo>
                  <a:lnTo>
                    <a:pt x="7742" y="28854"/>
                  </a:lnTo>
                  <a:lnTo>
                    <a:pt x="7617" y="28750"/>
                  </a:lnTo>
                  <a:lnTo>
                    <a:pt x="7512" y="28729"/>
                  </a:lnTo>
                  <a:lnTo>
                    <a:pt x="7470" y="28666"/>
                  </a:lnTo>
                  <a:lnTo>
                    <a:pt x="7470" y="28645"/>
                  </a:lnTo>
                  <a:lnTo>
                    <a:pt x="7533" y="28645"/>
                  </a:lnTo>
                  <a:lnTo>
                    <a:pt x="7596" y="28666"/>
                  </a:lnTo>
                  <a:lnTo>
                    <a:pt x="7722" y="28771"/>
                  </a:lnTo>
                  <a:lnTo>
                    <a:pt x="7805" y="28854"/>
                  </a:lnTo>
                  <a:lnTo>
                    <a:pt x="7889" y="28854"/>
                  </a:lnTo>
                  <a:lnTo>
                    <a:pt x="7910" y="28834"/>
                  </a:lnTo>
                  <a:lnTo>
                    <a:pt x="7889" y="28687"/>
                  </a:lnTo>
                  <a:lnTo>
                    <a:pt x="7826" y="28582"/>
                  </a:lnTo>
                  <a:lnTo>
                    <a:pt x="7701" y="28562"/>
                  </a:lnTo>
                  <a:lnTo>
                    <a:pt x="7533" y="28478"/>
                  </a:lnTo>
                  <a:lnTo>
                    <a:pt x="7491" y="28457"/>
                  </a:lnTo>
                  <a:lnTo>
                    <a:pt x="7491" y="28415"/>
                  </a:lnTo>
                  <a:lnTo>
                    <a:pt x="7533" y="28415"/>
                  </a:lnTo>
                  <a:lnTo>
                    <a:pt x="7596" y="28436"/>
                  </a:lnTo>
                  <a:lnTo>
                    <a:pt x="7638" y="28478"/>
                  </a:lnTo>
                  <a:lnTo>
                    <a:pt x="7742" y="28478"/>
                  </a:lnTo>
                  <a:lnTo>
                    <a:pt x="7805" y="28415"/>
                  </a:lnTo>
                  <a:lnTo>
                    <a:pt x="7826" y="28352"/>
                  </a:lnTo>
                  <a:lnTo>
                    <a:pt x="7826" y="28269"/>
                  </a:lnTo>
                  <a:lnTo>
                    <a:pt x="7847" y="28269"/>
                  </a:lnTo>
                  <a:lnTo>
                    <a:pt x="7910" y="28310"/>
                  </a:lnTo>
                  <a:lnTo>
                    <a:pt x="7910" y="28331"/>
                  </a:lnTo>
                  <a:lnTo>
                    <a:pt x="7910" y="28373"/>
                  </a:lnTo>
                  <a:lnTo>
                    <a:pt x="8014" y="28436"/>
                  </a:lnTo>
                  <a:lnTo>
                    <a:pt x="8056" y="28436"/>
                  </a:lnTo>
                  <a:lnTo>
                    <a:pt x="8119" y="28478"/>
                  </a:lnTo>
                  <a:lnTo>
                    <a:pt x="8161" y="28478"/>
                  </a:lnTo>
                  <a:lnTo>
                    <a:pt x="8203" y="28436"/>
                  </a:lnTo>
                  <a:lnTo>
                    <a:pt x="8245" y="28373"/>
                  </a:lnTo>
                  <a:lnTo>
                    <a:pt x="8266" y="28352"/>
                  </a:lnTo>
                  <a:lnTo>
                    <a:pt x="8245" y="28310"/>
                  </a:lnTo>
                  <a:lnTo>
                    <a:pt x="8161" y="28269"/>
                  </a:lnTo>
                  <a:lnTo>
                    <a:pt x="8014" y="28269"/>
                  </a:lnTo>
                  <a:lnTo>
                    <a:pt x="7994" y="28248"/>
                  </a:lnTo>
                  <a:lnTo>
                    <a:pt x="7994" y="28227"/>
                  </a:lnTo>
                  <a:lnTo>
                    <a:pt x="7994" y="28164"/>
                  </a:lnTo>
                  <a:lnTo>
                    <a:pt x="7931" y="28122"/>
                  </a:lnTo>
                  <a:lnTo>
                    <a:pt x="7931" y="28059"/>
                  </a:lnTo>
                  <a:lnTo>
                    <a:pt x="7994" y="28018"/>
                  </a:lnTo>
                  <a:lnTo>
                    <a:pt x="8014" y="28018"/>
                  </a:lnTo>
                  <a:lnTo>
                    <a:pt x="8056" y="28059"/>
                  </a:lnTo>
                  <a:lnTo>
                    <a:pt x="8056" y="28143"/>
                  </a:lnTo>
                  <a:lnTo>
                    <a:pt x="8119" y="28206"/>
                  </a:lnTo>
                  <a:lnTo>
                    <a:pt x="8245" y="28206"/>
                  </a:lnTo>
                  <a:lnTo>
                    <a:pt x="8307" y="28164"/>
                  </a:lnTo>
                  <a:lnTo>
                    <a:pt x="8307" y="28122"/>
                  </a:lnTo>
                  <a:lnTo>
                    <a:pt x="8266" y="28059"/>
                  </a:lnTo>
                  <a:lnTo>
                    <a:pt x="8161" y="28018"/>
                  </a:lnTo>
                  <a:lnTo>
                    <a:pt x="8098" y="27955"/>
                  </a:lnTo>
                  <a:lnTo>
                    <a:pt x="8056" y="27850"/>
                  </a:lnTo>
                  <a:lnTo>
                    <a:pt x="8098" y="27850"/>
                  </a:lnTo>
                  <a:lnTo>
                    <a:pt x="8140" y="27913"/>
                  </a:lnTo>
                  <a:lnTo>
                    <a:pt x="8245" y="27955"/>
                  </a:lnTo>
                  <a:lnTo>
                    <a:pt x="8307" y="27997"/>
                  </a:lnTo>
                  <a:lnTo>
                    <a:pt x="8370" y="28059"/>
                  </a:lnTo>
                  <a:lnTo>
                    <a:pt x="8412" y="28038"/>
                  </a:lnTo>
                  <a:lnTo>
                    <a:pt x="8412" y="27997"/>
                  </a:lnTo>
                  <a:lnTo>
                    <a:pt x="8370" y="27934"/>
                  </a:lnTo>
                  <a:lnTo>
                    <a:pt x="8266" y="27892"/>
                  </a:lnTo>
                  <a:lnTo>
                    <a:pt x="8203" y="27829"/>
                  </a:lnTo>
                  <a:lnTo>
                    <a:pt x="8203" y="27746"/>
                  </a:lnTo>
                  <a:lnTo>
                    <a:pt x="8245" y="27704"/>
                  </a:lnTo>
                  <a:lnTo>
                    <a:pt x="8266" y="27641"/>
                  </a:lnTo>
                  <a:lnTo>
                    <a:pt x="8328" y="27641"/>
                  </a:lnTo>
                  <a:lnTo>
                    <a:pt x="8349" y="27704"/>
                  </a:lnTo>
                  <a:lnTo>
                    <a:pt x="8475" y="27808"/>
                  </a:lnTo>
                  <a:lnTo>
                    <a:pt x="8558" y="27808"/>
                  </a:lnTo>
                  <a:lnTo>
                    <a:pt x="8621" y="27787"/>
                  </a:lnTo>
                  <a:lnTo>
                    <a:pt x="8684" y="27787"/>
                  </a:lnTo>
                  <a:lnTo>
                    <a:pt x="8768" y="27746"/>
                  </a:lnTo>
                  <a:lnTo>
                    <a:pt x="8789" y="27683"/>
                  </a:lnTo>
                  <a:lnTo>
                    <a:pt x="8768" y="27641"/>
                  </a:lnTo>
                  <a:lnTo>
                    <a:pt x="8684" y="27620"/>
                  </a:lnTo>
                  <a:lnTo>
                    <a:pt x="8621" y="27578"/>
                  </a:lnTo>
                  <a:lnTo>
                    <a:pt x="8517" y="27515"/>
                  </a:lnTo>
                  <a:lnTo>
                    <a:pt x="8454" y="27515"/>
                  </a:lnTo>
                  <a:lnTo>
                    <a:pt x="8370" y="27494"/>
                  </a:lnTo>
                  <a:lnTo>
                    <a:pt x="8412" y="27432"/>
                  </a:lnTo>
                  <a:lnTo>
                    <a:pt x="8433" y="27411"/>
                  </a:lnTo>
                  <a:lnTo>
                    <a:pt x="8517" y="27411"/>
                  </a:lnTo>
                  <a:lnTo>
                    <a:pt x="8579" y="27494"/>
                  </a:lnTo>
                  <a:lnTo>
                    <a:pt x="8642" y="27515"/>
                  </a:lnTo>
                  <a:lnTo>
                    <a:pt x="8684" y="27515"/>
                  </a:lnTo>
                  <a:lnTo>
                    <a:pt x="8768" y="27620"/>
                  </a:lnTo>
                  <a:lnTo>
                    <a:pt x="8851" y="27641"/>
                  </a:lnTo>
                  <a:lnTo>
                    <a:pt x="8893" y="27620"/>
                  </a:lnTo>
                  <a:lnTo>
                    <a:pt x="8935" y="27578"/>
                  </a:lnTo>
                  <a:lnTo>
                    <a:pt x="8935" y="27515"/>
                  </a:lnTo>
                  <a:lnTo>
                    <a:pt x="8935" y="27411"/>
                  </a:lnTo>
                  <a:lnTo>
                    <a:pt x="8893" y="27369"/>
                  </a:lnTo>
                  <a:lnTo>
                    <a:pt x="8851" y="27327"/>
                  </a:lnTo>
                  <a:lnTo>
                    <a:pt x="8851" y="27306"/>
                  </a:lnTo>
                  <a:lnTo>
                    <a:pt x="8956" y="27306"/>
                  </a:lnTo>
                  <a:lnTo>
                    <a:pt x="8977" y="27222"/>
                  </a:lnTo>
                  <a:lnTo>
                    <a:pt x="8977" y="27181"/>
                  </a:lnTo>
                  <a:lnTo>
                    <a:pt x="8935" y="27181"/>
                  </a:lnTo>
                  <a:lnTo>
                    <a:pt x="8872" y="27201"/>
                  </a:lnTo>
                  <a:lnTo>
                    <a:pt x="8830" y="27160"/>
                  </a:lnTo>
                  <a:lnTo>
                    <a:pt x="8768" y="27097"/>
                  </a:lnTo>
                  <a:lnTo>
                    <a:pt x="8684" y="27097"/>
                  </a:lnTo>
                  <a:lnTo>
                    <a:pt x="8558" y="27013"/>
                  </a:lnTo>
                  <a:lnTo>
                    <a:pt x="8538" y="26992"/>
                  </a:lnTo>
                  <a:lnTo>
                    <a:pt x="8579" y="26950"/>
                  </a:lnTo>
                  <a:lnTo>
                    <a:pt x="8684" y="26950"/>
                  </a:lnTo>
                  <a:lnTo>
                    <a:pt x="8789" y="26971"/>
                  </a:lnTo>
                  <a:lnTo>
                    <a:pt x="8872" y="26971"/>
                  </a:lnTo>
                  <a:lnTo>
                    <a:pt x="8893" y="26909"/>
                  </a:lnTo>
                  <a:lnTo>
                    <a:pt x="8956" y="26909"/>
                  </a:lnTo>
                  <a:lnTo>
                    <a:pt x="9040" y="26971"/>
                  </a:lnTo>
                  <a:lnTo>
                    <a:pt x="9061" y="26867"/>
                  </a:lnTo>
                  <a:lnTo>
                    <a:pt x="9040" y="26699"/>
                  </a:lnTo>
                  <a:lnTo>
                    <a:pt x="8998" y="26595"/>
                  </a:lnTo>
                  <a:lnTo>
                    <a:pt x="8956" y="26553"/>
                  </a:lnTo>
                  <a:lnTo>
                    <a:pt x="8935" y="26469"/>
                  </a:lnTo>
                  <a:lnTo>
                    <a:pt x="8935" y="26427"/>
                  </a:lnTo>
                  <a:lnTo>
                    <a:pt x="8977" y="26365"/>
                  </a:lnTo>
                  <a:lnTo>
                    <a:pt x="8956" y="26260"/>
                  </a:lnTo>
                  <a:lnTo>
                    <a:pt x="8956" y="26218"/>
                  </a:lnTo>
                  <a:lnTo>
                    <a:pt x="8977" y="26155"/>
                  </a:lnTo>
                  <a:lnTo>
                    <a:pt x="8998" y="26176"/>
                  </a:lnTo>
                  <a:lnTo>
                    <a:pt x="9040" y="26239"/>
                  </a:lnTo>
                  <a:lnTo>
                    <a:pt x="9102" y="26260"/>
                  </a:lnTo>
                  <a:lnTo>
                    <a:pt x="9102" y="26218"/>
                  </a:lnTo>
                  <a:lnTo>
                    <a:pt x="9165" y="26176"/>
                  </a:lnTo>
                  <a:lnTo>
                    <a:pt x="9207" y="26218"/>
                  </a:lnTo>
                  <a:lnTo>
                    <a:pt x="9249" y="26344"/>
                  </a:lnTo>
                  <a:lnTo>
                    <a:pt x="9291" y="26365"/>
                  </a:lnTo>
                  <a:lnTo>
                    <a:pt x="9374" y="26365"/>
                  </a:lnTo>
                  <a:lnTo>
                    <a:pt x="9479" y="26239"/>
                  </a:lnTo>
                  <a:lnTo>
                    <a:pt x="9521" y="26113"/>
                  </a:lnTo>
                  <a:lnTo>
                    <a:pt x="9521" y="26009"/>
                  </a:lnTo>
                  <a:lnTo>
                    <a:pt x="9500" y="25925"/>
                  </a:lnTo>
                  <a:lnTo>
                    <a:pt x="9500" y="25862"/>
                  </a:lnTo>
                  <a:lnTo>
                    <a:pt x="9563" y="25841"/>
                  </a:lnTo>
                  <a:lnTo>
                    <a:pt x="9605" y="25841"/>
                  </a:lnTo>
                  <a:lnTo>
                    <a:pt x="9626" y="25800"/>
                  </a:lnTo>
                  <a:lnTo>
                    <a:pt x="9667" y="25758"/>
                  </a:lnTo>
                  <a:lnTo>
                    <a:pt x="9688" y="25821"/>
                  </a:lnTo>
                  <a:lnTo>
                    <a:pt x="9730" y="25883"/>
                  </a:lnTo>
                  <a:lnTo>
                    <a:pt x="9814" y="25883"/>
                  </a:lnTo>
                  <a:lnTo>
                    <a:pt x="9877" y="25841"/>
                  </a:lnTo>
                  <a:lnTo>
                    <a:pt x="9877" y="25800"/>
                  </a:lnTo>
                  <a:lnTo>
                    <a:pt x="9877" y="25737"/>
                  </a:lnTo>
                  <a:lnTo>
                    <a:pt x="9898" y="25737"/>
                  </a:lnTo>
                  <a:lnTo>
                    <a:pt x="9918" y="25800"/>
                  </a:lnTo>
                  <a:lnTo>
                    <a:pt x="9939" y="25883"/>
                  </a:lnTo>
                  <a:lnTo>
                    <a:pt x="9981" y="25925"/>
                  </a:lnTo>
                  <a:lnTo>
                    <a:pt x="10044" y="25862"/>
                  </a:lnTo>
                  <a:lnTo>
                    <a:pt x="10107" y="25821"/>
                  </a:lnTo>
                  <a:lnTo>
                    <a:pt x="10149" y="25800"/>
                  </a:lnTo>
                  <a:lnTo>
                    <a:pt x="10211" y="25841"/>
                  </a:lnTo>
                  <a:lnTo>
                    <a:pt x="10295" y="25841"/>
                  </a:lnTo>
                  <a:lnTo>
                    <a:pt x="10358" y="25800"/>
                  </a:lnTo>
                  <a:lnTo>
                    <a:pt x="10400" y="25716"/>
                  </a:lnTo>
                  <a:lnTo>
                    <a:pt x="10421" y="25674"/>
                  </a:lnTo>
                  <a:lnTo>
                    <a:pt x="10421" y="25632"/>
                  </a:lnTo>
                  <a:lnTo>
                    <a:pt x="10358" y="25549"/>
                  </a:lnTo>
                  <a:lnTo>
                    <a:pt x="10316" y="25423"/>
                  </a:lnTo>
                  <a:lnTo>
                    <a:pt x="10295" y="25339"/>
                  </a:lnTo>
                  <a:lnTo>
                    <a:pt x="10337" y="25297"/>
                  </a:lnTo>
                  <a:lnTo>
                    <a:pt x="10358" y="25318"/>
                  </a:lnTo>
                  <a:lnTo>
                    <a:pt x="10400" y="25423"/>
                  </a:lnTo>
                  <a:lnTo>
                    <a:pt x="10442" y="25423"/>
                  </a:lnTo>
                  <a:lnTo>
                    <a:pt x="10525" y="25339"/>
                  </a:lnTo>
                  <a:lnTo>
                    <a:pt x="10546" y="25256"/>
                  </a:lnTo>
                  <a:lnTo>
                    <a:pt x="10609" y="25193"/>
                  </a:lnTo>
                  <a:lnTo>
                    <a:pt x="10630" y="25130"/>
                  </a:lnTo>
                  <a:lnTo>
                    <a:pt x="10546" y="25046"/>
                  </a:lnTo>
                  <a:lnTo>
                    <a:pt x="10546" y="25005"/>
                  </a:lnTo>
                  <a:lnTo>
                    <a:pt x="10609" y="24942"/>
                  </a:lnTo>
                  <a:lnTo>
                    <a:pt x="10651" y="24921"/>
                  </a:lnTo>
                  <a:lnTo>
                    <a:pt x="10672" y="24942"/>
                  </a:lnTo>
                  <a:lnTo>
                    <a:pt x="10672" y="24984"/>
                  </a:lnTo>
                  <a:lnTo>
                    <a:pt x="10735" y="25046"/>
                  </a:lnTo>
                  <a:lnTo>
                    <a:pt x="10839" y="25088"/>
                  </a:lnTo>
                  <a:lnTo>
                    <a:pt x="10881" y="25109"/>
                  </a:lnTo>
                  <a:lnTo>
                    <a:pt x="10839" y="25172"/>
                  </a:lnTo>
                  <a:lnTo>
                    <a:pt x="10755" y="25214"/>
                  </a:lnTo>
                  <a:lnTo>
                    <a:pt x="10714" y="25318"/>
                  </a:lnTo>
                  <a:lnTo>
                    <a:pt x="10714" y="25402"/>
                  </a:lnTo>
                  <a:lnTo>
                    <a:pt x="10839" y="25549"/>
                  </a:lnTo>
                  <a:lnTo>
                    <a:pt x="10881" y="25590"/>
                  </a:lnTo>
                  <a:lnTo>
                    <a:pt x="10923" y="25507"/>
                  </a:lnTo>
                  <a:lnTo>
                    <a:pt x="10923" y="25444"/>
                  </a:lnTo>
                  <a:lnTo>
                    <a:pt x="10944" y="25381"/>
                  </a:lnTo>
                  <a:lnTo>
                    <a:pt x="10965" y="25277"/>
                  </a:lnTo>
                  <a:lnTo>
                    <a:pt x="10986" y="25277"/>
                  </a:lnTo>
                  <a:lnTo>
                    <a:pt x="11027" y="25318"/>
                  </a:lnTo>
                  <a:lnTo>
                    <a:pt x="10986" y="25402"/>
                  </a:lnTo>
                  <a:lnTo>
                    <a:pt x="10986" y="25444"/>
                  </a:lnTo>
                  <a:lnTo>
                    <a:pt x="11048" y="25549"/>
                  </a:lnTo>
                  <a:lnTo>
                    <a:pt x="11132" y="25590"/>
                  </a:lnTo>
                  <a:lnTo>
                    <a:pt x="11195" y="25528"/>
                  </a:lnTo>
                  <a:lnTo>
                    <a:pt x="11279" y="25528"/>
                  </a:lnTo>
                  <a:lnTo>
                    <a:pt x="11299" y="25486"/>
                  </a:lnTo>
                  <a:lnTo>
                    <a:pt x="11299" y="25423"/>
                  </a:lnTo>
                  <a:lnTo>
                    <a:pt x="11341" y="25381"/>
                  </a:lnTo>
                  <a:lnTo>
                    <a:pt x="11362" y="25381"/>
                  </a:lnTo>
                  <a:lnTo>
                    <a:pt x="11383" y="25402"/>
                  </a:lnTo>
                  <a:lnTo>
                    <a:pt x="11362" y="25444"/>
                  </a:lnTo>
                  <a:lnTo>
                    <a:pt x="11362" y="25507"/>
                  </a:lnTo>
                  <a:lnTo>
                    <a:pt x="11404" y="25549"/>
                  </a:lnTo>
                  <a:lnTo>
                    <a:pt x="11488" y="25549"/>
                  </a:lnTo>
                  <a:lnTo>
                    <a:pt x="11571" y="25444"/>
                  </a:lnTo>
                  <a:lnTo>
                    <a:pt x="11718" y="25339"/>
                  </a:lnTo>
                  <a:lnTo>
                    <a:pt x="11781" y="25339"/>
                  </a:lnTo>
                  <a:lnTo>
                    <a:pt x="11823" y="25318"/>
                  </a:lnTo>
                  <a:lnTo>
                    <a:pt x="11823" y="25235"/>
                  </a:lnTo>
                  <a:lnTo>
                    <a:pt x="11781" y="25172"/>
                  </a:lnTo>
                  <a:lnTo>
                    <a:pt x="11718" y="25130"/>
                  </a:lnTo>
                  <a:lnTo>
                    <a:pt x="11676" y="25088"/>
                  </a:lnTo>
                  <a:lnTo>
                    <a:pt x="11697" y="25067"/>
                  </a:lnTo>
                  <a:lnTo>
                    <a:pt x="11760" y="25067"/>
                  </a:lnTo>
                  <a:lnTo>
                    <a:pt x="11781" y="25109"/>
                  </a:lnTo>
                  <a:lnTo>
                    <a:pt x="11885" y="25172"/>
                  </a:lnTo>
                  <a:lnTo>
                    <a:pt x="11927" y="25172"/>
                  </a:lnTo>
                  <a:lnTo>
                    <a:pt x="11927" y="25088"/>
                  </a:lnTo>
                  <a:lnTo>
                    <a:pt x="11990" y="25088"/>
                  </a:lnTo>
                  <a:lnTo>
                    <a:pt x="12011" y="25130"/>
                  </a:lnTo>
                  <a:lnTo>
                    <a:pt x="12011" y="25193"/>
                  </a:lnTo>
                  <a:lnTo>
                    <a:pt x="12032" y="25214"/>
                  </a:lnTo>
                  <a:lnTo>
                    <a:pt x="12095" y="25193"/>
                  </a:lnTo>
                  <a:lnTo>
                    <a:pt x="12220" y="25046"/>
                  </a:lnTo>
                  <a:lnTo>
                    <a:pt x="12241" y="25025"/>
                  </a:lnTo>
                  <a:lnTo>
                    <a:pt x="12241" y="25005"/>
                  </a:lnTo>
                  <a:lnTo>
                    <a:pt x="12283" y="24921"/>
                  </a:lnTo>
                  <a:lnTo>
                    <a:pt x="12304" y="24879"/>
                  </a:lnTo>
                  <a:lnTo>
                    <a:pt x="12346" y="24837"/>
                  </a:lnTo>
                  <a:lnTo>
                    <a:pt x="12346" y="24837"/>
                  </a:lnTo>
                  <a:lnTo>
                    <a:pt x="12325" y="24900"/>
                  </a:lnTo>
                  <a:lnTo>
                    <a:pt x="12346" y="24942"/>
                  </a:lnTo>
                  <a:lnTo>
                    <a:pt x="12387" y="24984"/>
                  </a:lnTo>
                  <a:lnTo>
                    <a:pt x="12429" y="24942"/>
                  </a:lnTo>
                  <a:lnTo>
                    <a:pt x="12513" y="24837"/>
                  </a:lnTo>
                  <a:lnTo>
                    <a:pt x="12534" y="24774"/>
                  </a:lnTo>
                  <a:lnTo>
                    <a:pt x="12513" y="24691"/>
                  </a:lnTo>
                  <a:lnTo>
                    <a:pt x="12513" y="24607"/>
                  </a:lnTo>
                  <a:lnTo>
                    <a:pt x="12639" y="24481"/>
                  </a:lnTo>
                  <a:lnTo>
                    <a:pt x="12722" y="24460"/>
                  </a:lnTo>
                  <a:lnTo>
                    <a:pt x="12764" y="24398"/>
                  </a:lnTo>
                  <a:lnTo>
                    <a:pt x="12743" y="24356"/>
                  </a:lnTo>
                  <a:lnTo>
                    <a:pt x="12722" y="24293"/>
                  </a:lnTo>
                  <a:lnTo>
                    <a:pt x="12722" y="24272"/>
                  </a:lnTo>
                  <a:lnTo>
                    <a:pt x="12764" y="24293"/>
                  </a:lnTo>
                  <a:lnTo>
                    <a:pt x="12827" y="24314"/>
                  </a:lnTo>
                  <a:lnTo>
                    <a:pt x="12869" y="24314"/>
                  </a:lnTo>
                  <a:lnTo>
                    <a:pt x="12911" y="24251"/>
                  </a:lnTo>
                  <a:lnTo>
                    <a:pt x="12869" y="24188"/>
                  </a:lnTo>
                  <a:lnTo>
                    <a:pt x="12827" y="24147"/>
                  </a:lnTo>
                  <a:lnTo>
                    <a:pt x="12869" y="24168"/>
                  </a:lnTo>
                  <a:lnTo>
                    <a:pt x="12931" y="24209"/>
                  </a:lnTo>
                  <a:lnTo>
                    <a:pt x="12931" y="24168"/>
                  </a:lnTo>
                  <a:lnTo>
                    <a:pt x="12952" y="24084"/>
                  </a:lnTo>
                  <a:lnTo>
                    <a:pt x="13036" y="24084"/>
                  </a:lnTo>
                  <a:lnTo>
                    <a:pt x="13120" y="24042"/>
                  </a:lnTo>
                  <a:lnTo>
                    <a:pt x="13120" y="23958"/>
                  </a:lnTo>
                  <a:lnTo>
                    <a:pt x="13120" y="23937"/>
                  </a:lnTo>
                  <a:lnTo>
                    <a:pt x="13141" y="23875"/>
                  </a:lnTo>
                  <a:lnTo>
                    <a:pt x="13224" y="23875"/>
                  </a:lnTo>
                  <a:lnTo>
                    <a:pt x="13266" y="23854"/>
                  </a:lnTo>
                  <a:lnTo>
                    <a:pt x="13350" y="23749"/>
                  </a:lnTo>
                  <a:lnTo>
                    <a:pt x="13434" y="23707"/>
                  </a:lnTo>
                  <a:lnTo>
                    <a:pt x="13476" y="23707"/>
                  </a:lnTo>
                  <a:lnTo>
                    <a:pt x="13496" y="23728"/>
                  </a:lnTo>
                  <a:lnTo>
                    <a:pt x="13580" y="23707"/>
                  </a:lnTo>
                  <a:lnTo>
                    <a:pt x="13643" y="23624"/>
                  </a:lnTo>
                  <a:lnTo>
                    <a:pt x="13664" y="23477"/>
                  </a:lnTo>
                  <a:lnTo>
                    <a:pt x="13643" y="23352"/>
                  </a:lnTo>
                  <a:lnTo>
                    <a:pt x="13580" y="23352"/>
                  </a:lnTo>
                  <a:lnTo>
                    <a:pt x="13559" y="23331"/>
                  </a:lnTo>
                  <a:lnTo>
                    <a:pt x="13580" y="23247"/>
                  </a:lnTo>
                  <a:lnTo>
                    <a:pt x="13580" y="23142"/>
                  </a:lnTo>
                  <a:lnTo>
                    <a:pt x="13559" y="23059"/>
                  </a:lnTo>
                  <a:lnTo>
                    <a:pt x="13496" y="23017"/>
                  </a:lnTo>
                  <a:lnTo>
                    <a:pt x="13476" y="22912"/>
                  </a:lnTo>
                  <a:lnTo>
                    <a:pt x="13455" y="22870"/>
                  </a:lnTo>
                  <a:lnTo>
                    <a:pt x="13455" y="22787"/>
                  </a:lnTo>
                  <a:lnTo>
                    <a:pt x="13496" y="22787"/>
                  </a:lnTo>
                  <a:lnTo>
                    <a:pt x="13559" y="22808"/>
                  </a:lnTo>
                  <a:lnTo>
                    <a:pt x="13580" y="22912"/>
                  </a:lnTo>
                  <a:lnTo>
                    <a:pt x="13643" y="22996"/>
                  </a:lnTo>
                  <a:lnTo>
                    <a:pt x="13643" y="23080"/>
                  </a:lnTo>
                  <a:lnTo>
                    <a:pt x="13685" y="23184"/>
                  </a:lnTo>
                  <a:lnTo>
                    <a:pt x="13748" y="23205"/>
                  </a:lnTo>
                  <a:lnTo>
                    <a:pt x="13789" y="23247"/>
                  </a:lnTo>
                  <a:lnTo>
                    <a:pt x="13768" y="23331"/>
                  </a:lnTo>
                  <a:lnTo>
                    <a:pt x="13789" y="23414"/>
                  </a:lnTo>
                  <a:lnTo>
                    <a:pt x="13873" y="23456"/>
                  </a:lnTo>
                  <a:lnTo>
                    <a:pt x="13915" y="23456"/>
                  </a:lnTo>
                  <a:lnTo>
                    <a:pt x="13915" y="23414"/>
                  </a:lnTo>
                  <a:lnTo>
                    <a:pt x="13957" y="23352"/>
                  </a:lnTo>
                  <a:lnTo>
                    <a:pt x="13999" y="23352"/>
                  </a:lnTo>
                  <a:lnTo>
                    <a:pt x="14061" y="23435"/>
                  </a:lnTo>
                  <a:lnTo>
                    <a:pt x="14229" y="23435"/>
                  </a:lnTo>
                  <a:lnTo>
                    <a:pt x="14292" y="23393"/>
                  </a:lnTo>
                  <a:lnTo>
                    <a:pt x="14312" y="23414"/>
                  </a:lnTo>
                  <a:lnTo>
                    <a:pt x="14375" y="23414"/>
                  </a:lnTo>
                  <a:lnTo>
                    <a:pt x="14438" y="23352"/>
                  </a:lnTo>
                  <a:lnTo>
                    <a:pt x="14480" y="23289"/>
                  </a:lnTo>
                  <a:lnTo>
                    <a:pt x="14522" y="23289"/>
                  </a:lnTo>
                  <a:lnTo>
                    <a:pt x="14522" y="23226"/>
                  </a:lnTo>
                  <a:lnTo>
                    <a:pt x="14584" y="23205"/>
                  </a:lnTo>
                  <a:lnTo>
                    <a:pt x="14626" y="23226"/>
                  </a:lnTo>
                  <a:lnTo>
                    <a:pt x="14731" y="23352"/>
                  </a:lnTo>
                  <a:lnTo>
                    <a:pt x="14752" y="23414"/>
                  </a:lnTo>
                  <a:lnTo>
                    <a:pt x="14815" y="23414"/>
                  </a:lnTo>
                  <a:lnTo>
                    <a:pt x="14856" y="23352"/>
                  </a:lnTo>
                  <a:lnTo>
                    <a:pt x="14919" y="23331"/>
                  </a:lnTo>
                  <a:lnTo>
                    <a:pt x="14919" y="23226"/>
                  </a:lnTo>
                  <a:lnTo>
                    <a:pt x="14940" y="23226"/>
                  </a:lnTo>
                  <a:lnTo>
                    <a:pt x="14961" y="23247"/>
                  </a:lnTo>
                  <a:lnTo>
                    <a:pt x="15024" y="23247"/>
                  </a:lnTo>
                  <a:lnTo>
                    <a:pt x="15024" y="23205"/>
                  </a:lnTo>
                  <a:lnTo>
                    <a:pt x="15066" y="23205"/>
                  </a:lnTo>
                  <a:lnTo>
                    <a:pt x="15108" y="23226"/>
                  </a:lnTo>
                  <a:lnTo>
                    <a:pt x="15170" y="23226"/>
                  </a:lnTo>
                  <a:lnTo>
                    <a:pt x="15212" y="23184"/>
                  </a:lnTo>
                  <a:lnTo>
                    <a:pt x="15212" y="23121"/>
                  </a:lnTo>
                  <a:lnTo>
                    <a:pt x="15254" y="23100"/>
                  </a:lnTo>
                  <a:lnTo>
                    <a:pt x="15338" y="23100"/>
                  </a:lnTo>
                  <a:lnTo>
                    <a:pt x="15359" y="23080"/>
                  </a:lnTo>
                  <a:lnTo>
                    <a:pt x="15359" y="23017"/>
                  </a:lnTo>
                  <a:lnTo>
                    <a:pt x="15380" y="23017"/>
                  </a:lnTo>
                  <a:lnTo>
                    <a:pt x="15380" y="23080"/>
                  </a:lnTo>
                  <a:lnTo>
                    <a:pt x="15442" y="23100"/>
                  </a:lnTo>
                  <a:lnTo>
                    <a:pt x="15484" y="23038"/>
                  </a:lnTo>
                  <a:lnTo>
                    <a:pt x="15526" y="22975"/>
                  </a:lnTo>
                  <a:lnTo>
                    <a:pt x="15547" y="22975"/>
                  </a:lnTo>
                  <a:lnTo>
                    <a:pt x="15589" y="23038"/>
                  </a:lnTo>
                  <a:lnTo>
                    <a:pt x="15652" y="23080"/>
                  </a:lnTo>
                  <a:lnTo>
                    <a:pt x="15693" y="22975"/>
                  </a:lnTo>
                  <a:lnTo>
                    <a:pt x="15735" y="22975"/>
                  </a:lnTo>
                  <a:lnTo>
                    <a:pt x="15756" y="23017"/>
                  </a:lnTo>
                  <a:lnTo>
                    <a:pt x="15798" y="23038"/>
                  </a:lnTo>
                  <a:lnTo>
                    <a:pt x="15861" y="23038"/>
                  </a:lnTo>
                  <a:lnTo>
                    <a:pt x="15882" y="22975"/>
                  </a:lnTo>
                  <a:lnTo>
                    <a:pt x="15944" y="22933"/>
                  </a:lnTo>
                  <a:lnTo>
                    <a:pt x="16007" y="22933"/>
                  </a:lnTo>
                  <a:lnTo>
                    <a:pt x="16112" y="22891"/>
                  </a:lnTo>
                  <a:lnTo>
                    <a:pt x="16175" y="22891"/>
                  </a:lnTo>
                  <a:lnTo>
                    <a:pt x="16196" y="22933"/>
                  </a:lnTo>
                  <a:lnTo>
                    <a:pt x="16258" y="22933"/>
                  </a:lnTo>
                  <a:lnTo>
                    <a:pt x="16279" y="22870"/>
                  </a:lnTo>
                  <a:lnTo>
                    <a:pt x="16321" y="22808"/>
                  </a:lnTo>
                  <a:lnTo>
                    <a:pt x="16426" y="22808"/>
                  </a:lnTo>
                  <a:lnTo>
                    <a:pt x="16468" y="22766"/>
                  </a:lnTo>
                  <a:lnTo>
                    <a:pt x="16572" y="22724"/>
                  </a:lnTo>
                  <a:lnTo>
                    <a:pt x="16614" y="22703"/>
                  </a:lnTo>
                  <a:lnTo>
                    <a:pt x="16614" y="22661"/>
                  </a:lnTo>
                  <a:lnTo>
                    <a:pt x="16572" y="22577"/>
                  </a:lnTo>
                  <a:lnTo>
                    <a:pt x="16572" y="22515"/>
                  </a:lnTo>
                  <a:lnTo>
                    <a:pt x="16719" y="22577"/>
                  </a:lnTo>
                  <a:lnTo>
                    <a:pt x="16802" y="22619"/>
                  </a:lnTo>
                  <a:lnTo>
                    <a:pt x="16823" y="22682"/>
                  </a:lnTo>
                  <a:lnTo>
                    <a:pt x="16886" y="22703"/>
                  </a:lnTo>
                  <a:lnTo>
                    <a:pt x="16991" y="22619"/>
                  </a:lnTo>
                  <a:lnTo>
                    <a:pt x="16991" y="22536"/>
                  </a:lnTo>
                  <a:lnTo>
                    <a:pt x="16928" y="22515"/>
                  </a:lnTo>
                  <a:lnTo>
                    <a:pt x="16928" y="22473"/>
                  </a:lnTo>
                  <a:lnTo>
                    <a:pt x="17012" y="22431"/>
                  </a:lnTo>
                  <a:lnTo>
                    <a:pt x="17033" y="22494"/>
                  </a:lnTo>
                  <a:lnTo>
                    <a:pt x="17116" y="22515"/>
                  </a:lnTo>
                  <a:lnTo>
                    <a:pt x="17158" y="22410"/>
                  </a:lnTo>
                  <a:lnTo>
                    <a:pt x="17137" y="22326"/>
                  </a:lnTo>
                  <a:lnTo>
                    <a:pt x="17137" y="22264"/>
                  </a:lnTo>
                  <a:lnTo>
                    <a:pt x="17200" y="22264"/>
                  </a:lnTo>
                  <a:lnTo>
                    <a:pt x="17221" y="22305"/>
                  </a:lnTo>
                  <a:lnTo>
                    <a:pt x="17305" y="22326"/>
                  </a:lnTo>
                  <a:lnTo>
                    <a:pt x="17346" y="22284"/>
                  </a:lnTo>
                  <a:lnTo>
                    <a:pt x="17409" y="22264"/>
                  </a:lnTo>
                  <a:lnTo>
                    <a:pt x="17451" y="22264"/>
                  </a:lnTo>
                  <a:lnTo>
                    <a:pt x="17451" y="22180"/>
                  </a:lnTo>
                  <a:lnTo>
                    <a:pt x="17430" y="22117"/>
                  </a:lnTo>
                  <a:lnTo>
                    <a:pt x="17451" y="22096"/>
                  </a:lnTo>
                  <a:lnTo>
                    <a:pt x="17514" y="22117"/>
                  </a:lnTo>
                  <a:lnTo>
                    <a:pt x="17556" y="22180"/>
                  </a:lnTo>
                  <a:lnTo>
                    <a:pt x="17639" y="22159"/>
                  </a:lnTo>
                  <a:lnTo>
                    <a:pt x="17681" y="22096"/>
                  </a:lnTo>
                  <a:lnTo>
                    <a:pt x="17681" y="22012"/>
                  </a:lnTo>
                  <a:lnTo>
                    <a:pt x="17660" y="21992"/>
                  </a:lnTo>
                  <a:lnTo>
                    <a:pt x="17660" y="21950"/>
                  </a:lnTo>
                  <a:lnTo>
                    <a:pt x="17681" y="21908"/>
                  </a:lnTo>
                  <a:lnTo>
                    <a:pt x="17786" y="21908"/>
                  </a:lnTo>
                  <a:lnTo>
                    <a:pt x="17849" y="21950"/>
                  </a:lnTo>
                  <a:lnTo>
                    <a:pt x="17869" y="21887"/>
                  </a:lnTo>
                  <a:lnTo>
                    <a:pt x="17890" y="21845"/>
                  </a:lnTo>
                  <a:lnTo>
                    <a:pt x="17953" y="21866"/>
                  </a:lnTo>
                  <a:lnTo>
                    <a:pt x="17995" y="21908"/>
                  </a:lnTo>
                  <a:lnTo>
                    <a:pt x="18058" y="21950"/>
                  </a:lnTo>
                  <a:lnTo>
                    <a:pt x="18079" y="21908"/>
                  </a:lnTo>
                  <a:lnTo>
                    <a:pt x="18079" y="21866"/>
                  </a:lnTo>
                  <a:lnTo>
                    <a:pt x="18037" y="21803"/>
                  </a:lnTo>
                  <a:lnTo>
                    <a:pt x="18037" y="21761"/>
                  </a:lnTo>
                  <a:lnTo>
                    <a:pt x="18100" y="21699"/>
                  </a:lnTo>
                  <a:lnTo>
                    <a:pt x="18162" y="21740"/>
                  </a:lnTo>
                  <a:lnTo>
                    <a:pt x="18288" y="21699"/>
                  </a:lnTo>
                  <a:lnTo>
                    <a:pt x="18393" y="21636"/>
                  </a:lnTo>
                  <a:lnTo>
                    <a:pt x="18455" y="21531"/>
                  </a:lnTo>
                  <a:lnTo>
                    <a:pt x="18455" y="21489"/>
                  </a:lnTo>
                  <a:lnTo>
                    <a:pt x="18309" y="21552"/>
                  </a:lnTo>
                  <a:lnTo>
                    <a:pt x="18183" y="21552"/>
                  </a:lnTo>
                  <a:lnTo>
                    <a:pt x="18141" y="21531"/>
                  </a:lnTo>
                  <a:lnTo>
                    <a:pt x="17890" y="21531"/>
                  </a:lnTo>
                  <a:lnTo>
                    <a:pt x="17765" y="21489"/>
                  </a:lnTo>
                  <a:lnTo>
                    <a:pt x="17639" y="21447"/>
                  </a:lnTo>
                  <a:lnTo>
                    <a:pt x="17472" y="21427"/>
                  </a:lnTo>
                  <a:lnTo>
                    <a:pt x="17325" y="21280"/>
                  </a:lnTo>
                  <a:lnTo>
                    <a:pt x="17263" y="21238"/>
                  </a:lnTo>
                  <a:lnTo>
                    <a:pt x="17221" y="21238"/>
                  </a:lnTo>
                  <a:lnTo>
                    <a:pt x="17095" y="21301"/>
                  </a:lnTo>
                  <a:lnTo>
                    <a:pt x="17053" y="21259"/>
                  </a:lnTo>
                  <a:lnTo>
                    <a:pt x="17095" y="21217"/>
                  </a:lnTo>
                  <a:lnTo>
                    <a:pt x="17095" y="21175"/>
                  </a:lnTo>
                  <a:lnTo>
                    <a:pt x="17033" y="21238"/>
                  </a:lnTo>
                  <a:lnTo>
                    <a:pt x="16886" y="21343"/>
                  </a:lnTo>
                  <a:lnTo>
                    <a:pt x="16802" y="21385"/>
                  </a:lnTo>
                  <a:lnTo>
                    <a:pt x="16635" y="21385"/>
                  </a:lnTo>
                  <a:lnTo>
                    <a:pt x="16593" y="21427"/>
                  </a:lnTo>
                  <a:lnTo>
                    <a:pt x="16530" y="21385"/>
                  </a:lnTo>
                  <a:lnTo>
                    <a:pt x="16489" y="21364"/>
                  </a:lnTo>
                  <a:cubicBezTo>
                    <a:pt x="16489" y="21364"/>
                    <a:pt x="16426" y="21385"/>
                    <a:pt x="16405" y="21385"/>
                  </a:cubicBezTo>
                  <a:lnTo>
                    <a:pt x="16321" y="21385"/>
                  </a:lnTo>
                  <a:lnTo>
                    <a:pt x="16196" y="21531"/>
                  </a:lnTo>
                  <a:lnTo>
                    <a:pt x="16154" y="21594"/>
                  </a:lnTo>
                  <a:lnTo>
                    <a:pt x="16091" y="21531"/>
                  </a:lnTo>
                  <a:lnTo>
                    <a:pt x="16049" y="21489"/>
                  </a:lnTo>
                  <a:lnTo>
                    <a:pt x="15861" y="21489"/>
                  </a:lnTo>
                  <a:lnTo>
                    <a:pt x="15777" y="21468"/>
                  </a:lnTo>
                  <a:lnTo>
                    <a:pt x="15735" y="21489"/>
                  </a:lnTo>
                  <a:lnTo>
                    <a:pt x="15672" y="21447"/>
                  </a:lnTo>
                  <a:lnTo>
                    <a:pt x="15735" y="21364"/>
                  </a:lnTo>
                  <a:lnTo>
                    <a:pt x="15840" y="21364"/>
                  </a:lnTo>
                  <a:lnTo>
                    <a:pt x="15882" y="21427"/>
                  </a:lnTo>
                  <a:lnTo>
                    <a:pt x="15965" y="21447"/>
                  </a:lnTo>
                  <a:lnTo>
                    <a:pt x="16049" y="21385"/>
                  </a:lnTo>
                  <a:lnTo>
                    <a:pt x="16175" y="21364"/>
                  </a:lnTo>
                  <a:lnTo>
                    <a:pt x="16258" y="21280"/>
                  </a:lnTo>
                  <a:lnTo>
                    <a:pt x="16321" y="21280"/>
                  </a:lnTo>
                  <a:lnTo>
                    <a:pt x="16426" y="21322"/>
                  </a:lnTo>
                  <a:lnTo>
                    <a:pt x="16530" y="21280"/>
                  </a:lnTo>
                  <a:lnTo>
                    <a:pt x="16572" y="21238"/>
                  </a:lnTo>
                  <a:lnTo>
                    <a:pt x="16530" y="21175"/>
                  </a:lnTo>
                  <a:lnTo>
                    <a:pt x="16489" y="21175"/>
                  </a:lnTo>
                  <a:lnTo>
                    <a:pt x="16468" y="21134"/>
                  </a:lnTo>
                  <a:lnTo>
                    <a:pt x="16405" y="21134"/>
                  </a:lnTo>
                  <a:lnTo>
                    <a:pt x="16300" y="21155"/>
                  </a:lnTo>
                  <a:lnTo>
                    <a:pt x="16216" y="21134"/>
                  </a:lnTo>
                  <a:lnTo>
                    <a:pt x="16049" y="21134"/>
                  </a:lnTo>
                  <a:lnTo>
                    <a:pt x="15944" y="21155"/>
                  </a:lnTo>
                  <a:lnTo>
                    <a:pt x="15840" y="21155"/>
                  </a:lnTo>
                  <a:lnTo>
                    <a:pt x="15693" y="21134"/>
                  </a:lnTo>
                  <a:lnTo>
                    <a:pt x="15672" y="21071"/>
                  </a:lnTo>
                  <a:lnTo>
                    <a:pt x="15631" y="21050"/>
                  </a:lnTo>
                  <a:lnTo>
                    <a:pt x="15526" y="21071"/>
                  </a:lnTo>
                  <a:lnTo>
                    <a:pt x="15380" y="21071"/>
                  </a:lnTo>
                  <a:lnTo>
                    <a:pt x="15212" y="21175"/>
                  </a:lnTo>
                  <a:lnTo>
                    <a:pt x="15170" y="21155"/>
                  </a:lnTo>
                  <a:lnTo>
                    <a:pt x="15212" y="21071"/>
                  </a:lnTo>
                  <a:lnTo>
                    <a:pt x="15275" y="21008"/>
                  </a:lnTo>
                  <a:lnTo>
                    <a:pt x="15463" y="21008"/>
                  </a:lnTo>
                  <a:lnTo>
                    <a:pt x="15672" y="20903"/>
                  </a:lnTo>
                  <a:lnTo>
                    <a:pt x="15756" y="20841"/>
                  </a:lnTo>
                  <a:lnTo>
                    <a:pt x="15756" y="20757"/>
                  </a:lnTo>
                  <a:lnTo>
                    <a:pt x="15777" y="20715"/>
                  </a:lnTo>
                  <a:lnTo>
                    <a:pt x="15861" y="20715"/>
                  </a:lnTo>
                  <a:lnTo>
                    <a:pt x="15903" y="20694"/>
                  </a:lnTo>
                  <a:lnTo>
                    <a:pt x="15965" y="20611"/>
                  </a:lnTo>
                  <a:lnTo>
                    <a:pt x="15944" y="20548"/>
                  </a:lnTo>
                  <a:lnTo>
                    <a:pt x="15882" y="20506"/>
                  </a:lnTo>
                  <a:lnTo>
                    <a:pt x="15798" y="20485"/>
                  </a:lnTo>
                  <a:lnTo>
                    <a:pt x="15777" y="20443"/>
                  </a:lnTo>
                  <a:lnTo>
                    <a:pt x="15861" y="20401"/>
                  </a:lnTo>
                  <a:lnTo>
                    <a:pt x="15903" y="20401"/>
                  </a:lnTo>
                  <a:lnTo>
                    <a:pt x="15903" y="20422"/>
                  </a:lnTo>
                  <a:lnTo>
                    <a:pt x="15986" y="20443"/>
                  </a:lnTo>
                  <a:lnTo>
                    <a:pt x="16007" y="20422"/>
                  </a:lnTo>
                  <a:lnTo>
                    <a:pt x="15986" y="20380"/>
                  </a:lnTo>
                  <a:lnTo>
                    <a:pt x="15965" y="20339"/>
                  </a:lnTo>
                  <a:lnTo>
                    <a:pt x="15965" y="20234"/>
                  </a:lnTo>
                  <a:lnTo>
                    <a:pt x="16007" y="20276"/>
                  </a:lnTo>
                  <a:lnTo>
                    <a:pt x="16049" y="20318"/>
                  </a:lnTo>
                  <a:lnTo>
                    <a:pt x="16049" y="20401"/>
                  </a:lnTo>
                  <a:lnTo>
                    <a:pt x="16091" y="20506"/>
                  </a:lnTo>
                  <a:lnTo>
                    <a:pt x="16175" y="20548"/>
                  </a:lnTo>
                  <a:lnTo>
                    <a:pt x="16279" y="20527"/>
                  </a:lnTo>
                  <a:lnTo>
                    <a:pt x="16405" y="20527"/>
                  </a:lnTo>
                  <a:lnTo>
                    <a:pt x="16698" y="20401"/>
                  </a:lnTo>
                  <a:lnTo>
                    <a:pt x="16781" y="20401"/>
                  </a:lnTo>
                  <a:lnTo>
                    <a:pt x="16844" y="20380"/>
                  </a:lnTo>
                  <a:lnTo>
                    <a:pt x="16907" y="20297"/>
                  </a:lnTo>
                  <a:lnTo>
                    <a:pt x="16991" y="20276"/>
                  </a:lnTo>
                  <a:lnTo>
                    <a:pt x="17033" y="20171"/>
                  </a:lnTo>
                  <a:lnTo>
                    <a:pt x="16991" y="20067"/>
                  </a:lnTo>
                  <a:lnTo>
                    <a:pt x="16949" y="19983"/>
                  </a:lnTo>
                  <a:lnTo>
                    <a:pt x="16907" y="19983"/>
                  </a:lnTo>
                  <a:lnTo>
                    <a:pt x="16802" y="19920"/>
                  </a:lnTo>
                  <a:lnTo>
                    <a:pt x="16530" y="19857"/>
                  </a:lnTo>
                  <a:lnTo>
                    <a:pt x="16489" y="19857"/>
                  </a:lnTo>
                  <a:lnTo>
                    <a:pt x="16384" y="19899"/>
                  </a:lnTo>
                  <a:lnTo>
                    <a:pt x="16321" y="19857"/>
                  </a:lnTo>
                  <a:lnTo>
                    <a:pt x="16321" y="19732"/>
                  </a:lnTo>
                  <a:lnTo>
                    <a:pt x="16300" y="19690"/>
                  </a:lnTo>
                  <a:lnTo>
                    <a:pt x="16196" y="19753"/>
                  </a:lnTo>
                  <a:lnTo>
                    <a:pt x="16112" y="19753"/>
                  </a:lnTo>
                  <a:lnTo>
                    <a:pt x="16007" y="19815"/>
                  </a:lnTo>
                  <a:lnTo>
                    <a:pt x="15944" y="19815"/>
                  </a:lnTo>
                  <a:lnTo>
                    <a:pt x="15861" y="19774"/>
                  </a:lnTo>
                  <a:lnTo>
                    <a:pt x="15861" y="19690"/>
                  </a:lnTo>
                  <a:lnTo>
                    <a:pt x="15944" y="19753"/>
                  </a:lnTo>
                  <a:lnTo>
                    <a:pt x="16007" y="19690"/>
                  </a:lnTo>
                  <a:lnTo>
                    <a:pt x="16070" y="19648"/>
                  </a:lnTo>
                  <a:lnTo>
                    <a:pt x="16196" y="19648"/>
                  </a:lnTo>
                  <a:lnTo>
                    <a:pt x="16216" y="19585"/>
                  </a:lnTo>
                  <a:lnTo>
                    <a:pt x="16175" y="19523"/>
                  </a:lnTo>
                  <a:lnTo>
                    <a:pt x="16091" y="19418"/>
                  </a:lnTo>
                  <a:lnTo>
                    <a:pt x="16049" y="19376"/>
                  </a:lnTo>
                  <a:lnTo>
                    <a:pt x="15944" y="19376"/>
                  </a:lnTo>
                  <a:lnTo>
                    <a:pt x="15965" y="19355"/>
                  </a:lnTo>
                  <a:lnTo>
                    <a:pt x="16070" y="19292"/>
                  </a:lnTo>
                  <a:lnTo>
                    <a:pt x="16070" y="19251"/>
                  </a:lnTo>
                  <a:lnTo>
                    <a:pt x="16070" y="19146"/>
                  </a:lnTo>
                  <a:lnTo>
                    <a:pt x="16091" y="19104"/>
                  </a:lnTo>
                  <a:lnTo>
                    <a:pt x="16154" y="19167"/>
                  </a:lnTo>
                  <a:lnTo>
                    <a:pt x="16175" y="19313"/>
                  </a:lnTo>
                  <a:lnTo>
                    <a:pt x="16216" y="19355"/>
                  </a:lnTo>
                  <a:lnTo>
                    <a:pt x="16216" y="19418"/>
                  </a:lnTo>
                  <a:lnTo>
                    <a:pt x="16363" y="19543"/>
                  </a:lnTo>
                  <a:lnTo>
                    <a:pt x="16363" y="19585"/>
                  </a:lnTo>
                  <a:lnTo>
                    <a:pt x="16426" y="19669"/>
                  </a:lnTo>
                  <a:lnTo>
                    <a:pt x="16489" y="19690"/>
                  </a:lnTo>
                  <a:lnTo>
                    <a:pt x="16572" y="19669"/>
                  </a:lnTo>
                  <a:lnTo>
                    <a:pt x="16614" y="19648"/>
                  </a:lnTo>
                  <a:lnTo>
                    <a:pt x="16698" y="19690"/>
                  </a:lnTo>
                  <a:lnTo>
                    <a:pt x="16802" y="19669"/>
                  </a:lnTo>
                  <a:lnTo>
                    <a:pt x="16886" y="19648"/>
                  </a:lnTo>
                  <a:lnTo>
                    <a:pt x="16928" y="19690"/>
                  </a:lnTo>
                  <a:lnTo>
                    <a:pt x="16928" y="19774"/>
                  </a:lnTo>
                  <a:lnTo>
                    <a:pt x="17116" y="20004"/>
                  </a:lnTo>
                  <a:lnTo>
                    <a:pt x="17200" y="20067"/>
                  </a:lnTo>
                  <a:lnTo>
                    <a:pt x="17221" y="20004"/>
                  </a:lnTo>
                  <a:lnTo>
                    <a:pt x="17325" y="19983"/>
                  </a:lnTo>
                  <a:lnTo>
                    <a:pt x="17346" y="19983"/>
                  </a:lnTo>
                  <a:lnTo>
                    <a:pt x="17367" y="20025"/>
                  </a:lnTo>
                  <a:lnTo>
                    <a:pt x="17346" y="20108"/>
                  </a:lnTo>
                  <a:lnTo>
                    <a:pt x="17325" y="20213"/>
                  </a:lnTo>
                  <a:lnTo>
                    <a:pt x="17346" y="20339"/>
                  </a:lnTo>
                  <a:lnTo>
                    <a:pt x="17409" y="20422"/>
                  </a:lnTo>
                  <a:lnTo>
                    <a:pt x="17451" y="20527"/>
                  </a:lnTo>
                  <a:lnTo>
                    <a:pt x="17472" y="20715"/>
                  </a:lnTo>
                  <a:lnTo>
                    <a:pt x="17535" y="20757"/>
                  </a:lnTo>
                  <a:lnTo>
                    <a:pt x="17618" y="20841"/>
                  </a:lnTo>
                  <a:lnTo>
                    <a:pt x="17681" y="21029"/>
                  </a:lnTo>
                  <a:lnTo>
                    <a:pt x="17828" y="21134"/>
                  </a:lnTo>
                  <a:lnTo>
                    <a:pt x="17869" y="21175"/>
                  </a:lnTo>
                  <a:lnTo>
                    <a:pt x="17953" y="21155"/>
                  </a:lnTo>
                  <a:lnTo>
                    <a:pt x="18037" y="21134"/>
                  </a:lnTo>
                  <a:lnTo>
                    <a:pt x="18100" y="21134"/>
                  </a:lnTo>
                  <a:lnTo>
                    <a:pt x="18141" y="21113"/>
                  </a:lnTo>
                  <a:lnTo>
                    <a:pt x="18141" y="21029"/>
                  </a:lnTo>
                  <a:lnTo>
                    <a:pt x="18141" y="20903"/>
                  </a:lnTo>
                  <a:lnTo>
                    <a:pt x="18141" y="20757"/>
                  </a:lnTo>
                  <a:lnTo>
                    <a:pt x="18162" y="20652"/>
                  </a:lnTo>
                  <a:lnTo>
                    <a:pt x="18183" y="20611"/>
                  </a:lnTo>
                  <a:lnTo>
                    <a:pt x="18204" y="20611"/>
                  </a:lnTo>
                  <a:lnTo>
                    <a:pt x="18246" y="20652"/>
                  </a:lnTo>
                  <a:lnTo>
                    <a:pt x="18204" y="20736"/>
                  </a:lnTo>
                  <a:lnTo>
                    <a:pt x="18204" y="20820"/>
                  </a:lnTo>
                  <a:lnTo>
                    <a:pt x="18267" y="20924"/>
                  </a:lnTo>
                  <a:lnTo>
                    <a:pt x="18204" y="21008"/>
                  </a:lnTo>
                  <a:lnTo>
                    <a:pt x="18204" y="21071"/>
                  </a:lnTo>
                  <a:lnTo>
                    <a:pt x="18267" y="21113"/>
                  </a:lnTo>
                  <a:lnTo>
                    <a:pt x="18309" y="21071"/>
                  </a:lnTo>
                  <a:lnTo>
                    <a:pt x="18393" y="21050"/>
                  </a:lnTo>
                  <a:lnTo>
                    <a:pt x="18455" y="21071"/>
                  </a:lnTo>
                  <a:lnTo>
                    <a:pt x="18476" y="21134"/>
                  </a:lnTo>
                  <a:lnTo>
                    <a:pt x="18455" y="21175"/>
                  </a:lnTo>
                  <a:lnTo>
                    <a:pt x="18476" y="21217"/>
                  </a:lnTo>
                  <a:lnTo>
                    <a:pt x="18581" y="21217"/>
                  </a:lnTo>
                  <a:lnTo>
                    <a:pt x="18623" y="21155"/>
                  </a:lnTo>
                  <a:lnTo>
                    <a:pt x="18623" y="21071"/>
                  </a:lnTo>
                  <a:lnTo>
                    <a:pt x="18602" y="21008"/>
                  </a:lnTo>
                  <a:lnTo>
                    <a:pt x="18602" y="20820"/>
                  </a:lnTo>
                  <a:lnTo>
                    <a:pt x="18623" y="20736"/>
                  </a:lnTo>
                  <a:lnTo>
                    <a:pt x="18623" y="20631"/>
                  </a:lnTo>
                  <a:lnTo>
                    <a:pt x="18665" y="20590"/>
                  </a:lnTo>
                  <a:lnTo>
                    <a:pt x="18623" y="20527"/>
                  </a:lnTo>
                  <a:lnTo>
                    <a:pt x="18581" y="20527"/>
                  </a:lnTo>
                  <a:lnTo>
                    <a:pt x="18602" y="20485"/>
                  </a:lnTo>
                  <a:lnTo>
                    <a:pt x="18623" y="20422"/>
                  </a:lnTo>
                  <a:lnTo>
                    <a:pt x="18602" y="20401"/>
                  </a:lnTo>
                  <a:lnTo>
                    <a:pt x="18497" y="20443"/>
                  </a:lnTo>
                  <a:lnTo>
                    <a:pt x="18497" y="20401"/>
                  </a:lnTo>
                  <a:lnTo>
                    <a:pt x="18518" y="20339"/>
                  </a:lnTo>
                  <a:lnTo>
                    <a:pt x="18623" y="20318"/>
                  </a:lnTo>
                  <a:lnTo>
                    <a:pt x="18685" y="20276"/>
                  </a:lnTo>
                  <a:lnTo>
                    <a:pt x="18685" y="20171"/>
                  </a:lnTo>
                  <a:lnTo>
                    <a:pt x="18665" y="20108"/>
                  </a:lnTo>
                  <a:lnTo>
                    <a:pt x="18602" y="20129"/>
                  </a:lnTo>
                  <a:lnTo>
                    <a:pt x="18581" y="20087"/>
                  </a:lnTo>
                  <a:lnTo>
                    <a:pt x="18623" y="20004"/>
                  </a:lnTo>
                  <a:lnTo>
                    <a:pt x="18685" y="19899"/>
                  </a:lnTo>
                  <a:lnTo>
                    <a:pt x="18685" y="19857"/>
                  </a:lnTo>
                  <a:lnTo>
                    <a:pt x="18623" y="19857"/>
                  </a:lnTo>
                  <a:lnTo>
                    <a:pt x="18560" y="19899"/>
                  </a:lnTo>
                  <a:lnTo>
                    <a:pt x="18476" y="20025"/>
                  </a:lnTo>
                  <a:lnTo>
                    <a:pt x="18455" y="20171"/>
                  </a:lnTo>
                  <a:lnTo>
                    <a:pt x="18393" y="20192"/>
                  </a:lnTo>
                  <a:lnTo>
                    <a:pt x="18393" y="20129"/>
                  </a:lnTo>
                  <a:lnTo>
                    <a:pt x="18413" y="20004"/>
                  </a:lnTo>
                  <a:lnTo>
                    <a:pt x="18413" y="19962"/>
                  </a:lnTo>
                  <a:lnTo>
                    <a:pt x="18393" y="19899"/>
                  </a:lnTo>
                  <a:lnTo>
                    <a:pt x="18393" y="19857"/>
                  </a:lnTo>
                  <a:lnTo>
                    <a:pt x="18413" y="19774"/>
                  </a:lnTo>
                  <a:lnTo>
                    <a:pt x="18497" y="19690"/>
                  </a:lnTo>
                  <a:lnTo>
                    <a:pt x="18581" y="19648"/>
                  </a:lnTo>
                  <a:lnTo>
                    <a:pt x="18602" y="19564"/>
                  </a:lnTo>
                  <a:lnTo>
                    <a:pt x="18560" y="19502"/>
                  </a:lnTo>
                  <a:lnTo>
                    <a:pt x="18476" y="19502"/>
                  </a:lnTo>
                  <a:lnTo>
                    <a:pt x="18413" y="19564"/>
                  </a:lnTo>
                  <a:lnTo>
                    <a:pt x="18393" y="19606"/>
                  </a:lnTo>
                  <a:lnTo>
                    <a:pt x="18372" y="19648"/>
                  </a:lnTo>
                  <a:lnTo>
                    <a:pt x="18393" y="19543"/>
                  </a:lnTo>
                  <a:lnTo>
                    <a:pt x="18413" y="19481"/>
                  </a:lnTo>
                  <a:lnTo>
                    <a:pt x="18393" y="19460"/>
                  </a:lnTo>
                  <a:lnTo>
                    <a:pt x="18351" y="19481"/>
                  </a:lnTo>
                  <a:lnTo>
                    <a:pt x="18246" y="19564"/>
                  </a:lnTo>
                  <a:lnTo>
                    <a:pt x="18162" y="19648"/>
                  </a:lnTo>
                  <a:lnTo>
                    <a:pt x="18162" y="19606"/>
                  </a:lnTo>
                  <a:lnTo>
                    <a:pt x="18183" y="19543"/>
                  </a:lnTo>
                  <a:lnTo>
                    <a:pt x="18246" y="19460"/>
                  </a:lnTo>
                  <a:lnTo>
                    <a:pt x="18288" y="19397"/>
                  </a:lnTo>
                  <a:lnTo>
                    <a:pt x="18351" y="19292"/>
                  </a:lnTo>
                  <a:lnTo>
                    <a:pt x="18351" y="19271"/>
                  </a:lnTo>
                  <a:lnTo>
                    <a:pt x="18288" y="19230"/>
                  </a:lnTo>
                  <a:lnTo>
                    <a:pt x="18267" y="19167"/>
                  </a:lnTo>
                  <a:lnTo>
                    <a:pt x="18204" y="19167"/>
                  </a:lnTo>
                  <a:lnTo>
                    <a:pt x="18162" y="19125"/>
                  </a:lnTo>
                  <a:lnTo>
                    <a:pt x="18141" y="19041"/>
                  </a:lnTo>
                  <a:lnTo>
                    <a:pt x="18079" y="19020"/>
                  </a:lnTo>
                  <a:lnTo>
                    <a:pt x="17995" y="18937"/>
                  </a:lnTo>
                  <a:lnTo>
                    <a:pt x="17953" y="18937"/>
                  </a:lnTo>
                  <a:lnTo>
                    <a:pt x="17932" y="18916"/>
                  </a:lnTo>
                  <a:lnTo>
                    <a:pt x="17869" y="18916"/>
                  </a:lnTo>
                  <a:lnTo>
                    <a:pt x="17869" y="18853"/>
                  </a:lnTo>
                  <a:lnTo>
                    <a:pt x="17849" y="18811"/>
                  </a:lnTo>
                  <a:lnTo>
                    <a:pt x="17660" y="18665"/>
                  </a:lnTo>
                  <a:lnTo>
                    <a:pt x="17639" y="18623"/>
                  </a:lnTo>
                  <a:lnTo>
                    <a:pt x="17535" y="18560"/>
                  </a:lnTo>
                  <a:lnTo>
                    <a:pt x="17430" y="18560"/>
                  </a:lnTo>
                  <a:lnTo>
                    <a:pt x="17325" y="18602"/>
                  </a:lnTo>
                  <a:lnTo>
                    <a:pt x="17242" y="18707"/>
                  </a:lnTo>
                  <a:lnTo>
                    <a:pt x="17242" y="18644"/>
                  </a:lnTo>
                  <a:lnTo>
                    <a:pt x="17221" y="18560"/>
                  </a:lnTo>
                  <a:lnTo>
                    <a:pt x="17053" y="18518"/>
                  </a:lnTo>
                  <a:lnTo>
                    <a:pt x="16949" y="18518"/>
                  </a:lnTo>
                  <a:lnTo>
                    <a:pt x="16844" y="18539"/>
                  </a:lnTo>
                  <a:lnTo>
                    <a:pt x="16823" y="18518"/>
                  </a:lnTo>
                  <a:lnTo>
                    <a:pt x="16907" y="18434"/>
                  </a:lnTo>
                  <a:lnTo>
                    <a:pt x="16949" y="18476"/>
                  </a:lnTo>
                  <a:lnTo>
                    <a:pt x="17137" y="18476"/>
                  </a:lnTo>
                  <a:lnTo>
                    <a:pt x="17221" y="18497"/>
                  </a:lnTo>
                  <a:lnTo>
                    <a:pt x="17325" y="18497"/>
                  </a:lnTo>
                  <a:lnTo>
                    <a:pt x="17430" y="18476"/>
                  </a:lnTo>
                  <a:lnTo>
                    <a:pt x="17472" y="18393"/>
                  </a:lnTo>
                  <a:lnTo>
                    <a:pt x="17514" y="18204"/>
                  </a:lnTo>
                  <a:lnTo>
                    <a:pt x="17472" y="18121"/>
                  </a:lnTo>
                  <a:lnTo>
                    <a:pt x="17451" y="18100"/>
                  </a:lnTo>
                  <a:lnTo>
                    <a:pt x="17409" y="18100"/>
                  </a:lnTo>
                  <a:lnTo>
                    <a:pt x="17263" y="17995"/>
                  </a:lnTo>
                  <a:lnTo>
                    <a:pt x="17221" y="17974"/>
                  </a:lnTo>
                  <a:lnTo>
                    <a:pt x="17158" y="17974"/>
                  </a:lnTo>
                  <a:lnTo>
                    <a:pt x="17053" y="18058"/>
                  </a:lnTo>
                  <a:lnTo>
                    <a:pt x="17012" y="18058"/>
                  </a:lnTo>
                  <a:lnTo>
                    <a:pt x="16928" y="18079"/>
                  </a:lnTo>
                  <a:lnTo>
                    <a:pt x="16886" y="18162"/>
                  </a:lnTo>
                  <a:lnTo>
                    <a:pt x="16844" y="18162"/>
                  </a:lnTo>
                  <a:lnTo>
                    <a:pt x="16844" y="18079"/>
                  </a:lnTo>
                  <a:lnTo>
                    <a:pt x="16823" y="18016"/>
                  </a:lnTo>
                  <a:lnTo>
                    <a:pt x="16781" y="18016"/>
                  </a:lnTo>
                  <a:lnTo>
                    <a:pt x="16635" y="18058"/>
                  </a:lnTo>
                  <a:lnTo>
                    <a:pt x="16593" y="18079"/>
                  </a:lnTo>
                  <a:lnTo>
                    <a:pt x="16530" y="18079"/>
                  </a:lnTo>
                  <a:lnTo>
                    <a:pt x="16572" y="18058"/>
                  </a:lnTo>
                  <a:lnTo>
                    <a:pt x="16677" y="17995"/>
                  </a:lnTo>
                  <a:lnTo>
                    <a:pt x="16781" y="17974"/>
                  </a:lnTo>
                  <a:lnTo>
                    <a:pt x="16802" y="17911"/>
                  </a:lnTo>
                  <a:lnTo>
                    <a:pt x="16781" y="17870"/>
                  </a:lnTo>
                  <a:lnTo>
                    <a:pt x="16719" y="17849"/>
                  </a:lnTo>
                  <a:lnTo>
                    <a:pt x="16677" y="17870"/>
                  </a:lnTo>
                  <a:lnTo>
                    <a:pt x="16719" y="17807"/>
                  </a:lnTo>
                  <a:lnTo>
                    <a:pt x="16781" y="17807"/>
                  </a:lnTo>
                  <a:lnTo>
                    <a:pt x="16823" y="17849"/>
                  </a:lnTo>
                  <a:lnTo>
                    <a:pt x="16928" y="17953"/>
                  </a:lnTo>
                  <a:lnTo>
                    <a:pt x="17012" y="17974"/>
                  </a:lnTo>
                  <a:lnTo>
                    <a:pt x="17095" y="17953"/>
                  </a:lnTo>
                  <a:lnTo>
                    <a:pt x="17200" y="17870"/>
                  </a:lnTo>
                  <a:lnTo>
                    <a:pt x="17367" y="17870"/>
                  </a:lnTo>
                  <a:lnTo>
                    <a:pt x="17430" y="17786"/>
                  </a:lnTo>
                  <a:lnTo>
                    <a:pt x="17472" y="17765"/>
                  </a:lnTo>
                  <a:lnTo>
                    <a:pt x="17514" y="17702"/>
                  </a:lnTo>
                  <a:lnTo>
                    <a:pt x="17472" y="17639"/>
                  </a:lnTo>
                  <a:lnTo>
                    <a:pt x="17409" y="17577"/>
                  </a:lnTo>
                  <a:lnTo>
                    <a:pt x="17263" y="17556"/>
                  </a:lnTo>
                  <a:lnTo>
                    <a:pt x="17200" y="17493"/>
                  </a:lnTo>
                  <a:lnTo>
                    <a:pt x="17137" y="17451"/>
                  </a:lnTo>
                  <a:lnTo>
                    <a:pt x="17033" y="17451"/>
                  </a:lnTo>
                  <a:lnTo>
                    <a:pt x="16928" y="17430"/>
                  </a:lnTo>
                  <a:lnTo>
                    <a:pt x="16844" y="17451"/>
                  </a:lnTo>
                  <a:lnTo>
                    <a:pt x="16823" y="17493"/>
                  </a:lnTo>
                  <a:lnTo>
                    <a:pt x="16740" y="17556"/>
                  </a:lnTo>
                  <a:lnTo>
                    <a:pt x="16677" y="17535"/>
                  </a:lnTo>
                  <a:lnTo>
                    <a:pt x="16593" y="17493"/>
                  </a:lnTo>
                  <a:lnTo>
                    <a:pt x="16489" y="17493"/>
                  </a:lnTo>
                  <a:lnTo>
                    <a:pt x="16468" y="17556"/>
                  </a:lnTo>
                  <a:lnTo>
                    <a:pt x="16426" y="17598"/>
                  </a:lnTo>
                  <a:lnTo>
                    <a:pt x="16384" y="17577"/>
                  </a:lnTo>
                  <a:lnTo>
                    <a:pt x="16321" y="17535"/>
                  </a:lnTo>
                  <a:lnTo>
                    <a:pt x="16300" y="17535"/>
                  </a:lnTo>
                  <a:lnTo>
                    <a:pt x="16279" y="17472"/>
                  </a:lnTo>
                  <a:lnTo>
                    <a:pt x="16321" y="17430"/>
                  </a:lnTo>
                  <a:lnTo>
                    <a:pt x="16426" y="17388"/>
                  </a:lnTo>
                  <a:lnTo>
                    <a:pt x="16572" y="17430"/>
                  </a:lnTo>
                  <a:lnTo>
                    <a:pt x="16740" y="17430"/>
                  </a:lnTo>
                  <a:lnTo>
                    <a:pt x="16802" y="17367"/>
                  </a:lnTo>
                  <a:lnTo>
                    <a:pt x="16802" y="17326"/>
                  </a:lnTo>
                  <a:lnTo>
                    <a:pt x="16740" y="17221"/>
                  </a:lnTo>
                  <a:lnTo>
                    <a:pt x="16635" y="17137"/>
                  </a:lnTo>
                  <a:lnTo>
                    <a:pt x="16530" y="17074"/>
                  </a:lnTo>
                  <a:lnTo>
                    <a:pt x="16489" y="17012"/>
                  </a:lnTo>
                  <a:lnTo>
                    <a:pt x="16489" y="16907"/>
                  </a:lnTo>
                  <a:lnTo>
                    <a:pt x="16509" y="16865"/>
                  </a:lnTo>
                  <a:lnTo>
                    <a:pt x="16572" y="16907"/>
                  </a:lnTo>
                  <a:lnTo>
                    <a:pt x="16593" y="16949"/>
                  </a:lnTo>
                  <a:lnTo>
                    <a:pt x="16593" y="17012"/>
                  </a:lnTo>
                  <a:lnTo>
                    <a:pt x="16677" y="17054"/>
                  </a:lnTo>
                  <a:lnTo>
                    <a:pt x="16802" y="17158"/>
                  </a:lnTo>
                  <a:lnTo>
                    <a:pt x="16823" y="17221"/>
                  </a:lnTo>
                  <a:lnTo>
                    <a:pt x="16886" y="17242"/>
                  </a:lnTo>
                  <a:lnTo>
                    <a:pt x="16928" y="17242"/>
                  </a:lnTo>
                  <a:lnTo>
                    <a:pt x="17012" y="17326"/>
                  </a:lnTo>
                  <a:lnTo>
                    <a:pt x="17095" y="17326"/>
                  </a:lnTo>
                  <a:lnTo>
                    <a:pt x="17200" y="17284"/>
                  </a:lnTo>
                  <a:lnTo>
                    <a:pt x="17263" y="17242"/>
                  </a:lnTo>
                  <a:lnTo>
                    <a:pt x="17346" y="17221"/>
                  </a:lnTo>
                  <a:lnTo>
                    <a:pt x="17409" y="17158"/>
                  </a:lnTo>
                  <a:lnTo>
                    <a:pt x="17472" y="17116"/>
                  </a:lnTo>
                  <a:lnTo>
                    <a:pt x="17556" y="17074"/>
                  </a:lnTo>
                  <a:lnTo>
                    <a:pt x="17606" y="17074"/>
                  </a:lnTo>
                  <a:lnTo>
                    <a:pt x="17618" y="17116"/>
                  </a:lnTo>
                  <a:lnTo>
                    <a:pt x="17618" y="17074"/>
                  </a:lnTo>
                  <a:lnTo>
                    <a:pt x="17618" y="17033"/>
                  </a:lnTo>
                  <a:lnTo>
                    <a:pt x="17577" y="16970"/>
                  </a:lnTo>
                  <a:lnTo>
                    <a:pt x="17588" y="17010"/>
                  </a:lnTo>
                  <a:lnTo>
                    <a:pt x="17472" y="16844"/>
                  </a:lnTo>
                  <a:lnTo>
                    <a:pt x="17409" y="16802"/>
                  </a:lnTo>
                  <a:lnTo>
                    <a:pt x="17409" y="16740"/>
                  </a:lnTo>
                  <a:lnTo>
                    <a:pt x="17430" y="16719"/>
                  </a:lnTo>
                  <a:lnTo>
                    <a:pt x="17472" y="16719"/>
                  </a:lnTo>
                  <a:lnTo>
                    <a:pt x="17535" y="16761"/>
                  </a:lnTo>
                  <a:lnTo>
                    <a:pt x="17535" y="16823"/>
                  </a:lnTo>
                  <a:lnTo>
                    <a:pt x="17577" y="16865"/>
                  </a:lnTo>
                  <a:lnTo>
                    <a:pt x="17681" y="17074"/>
                  </a:lnTo>
                  <a:lnTo>
                    <a:pt x="17869" y="17284"/>
                  </a:lnTo>
                  <a:lnTo>
                    <a:pt x="17890" y="17326"/>
                  </a:lnTo>
                  <a:lnTo>
                    <a:pt x="17932" y="17263"/>
                  </a:lnTo>
                  <a:lnTo>
                    <a:pt x="17932" y="17179"/>
                  </a:lnTo>
                  <a:lnTo>
                    <a:pt x="17953" y="17012"/>
                  </a:lnTo>
                  <a:lnTo>
                    <a:pt x="17953" y="16907"/>
                  </a:lnTo>
                  <a:lnTo>
                    <a:pt x="17995" y="16844"/>
                  </a:lnTo>
                  <a:lnTo>
                    <a:pt x="18058" y="16844"/>
                  </a:lnTo>
                  <a:lnTo>
                    <a:pt x="18100" y="16865"/>
                  </a:lnTo>
                  <a:lnTo>
                    <a:pt x="18100" y="16949"/>
                  </a:lnTo>
                  <a:lnTo>
                    <a:pt x="18141" y="17012"/>
                  </a:lnTo>
                  <a:lnTo>
                    <a:pt x="18183" y="17012"/>
                  </a:lnTo>
                  <a:lnTo>
                    <a:pt x="18372" y="17074"/>
                  </a:lnTo>
                  <a:lnTo>
                    <a:pt x="18518" y="17179"/>
                  </a:lnTo>
                  <a:lnTo>
                    <a:pt x="18602" y="17221"/>
                  </a:lnTo>
                  <a:lnTo>
                    <a:pt x="18665" y="17179"/>
                  </a:lnTo>
                  <a:lnTo>
                    <a:pt x="18706" y="17179"/>
                  </a:lnTo>
                  <a:lnTo>
                    <a:pt x="18769" y="17221"/>
                  </a:lnTo>
                  <a:lnTo>
                    <a:pt x="18769" y="17263"/>
                  </a:lnTo>
                  <a:lnTo>
                    <a:pt x="18602" y="17284"/>
                  </a:lnTo>
                  <a:lnTo>
                    <a:pt x="18581" y="17326"/>
                  </a:lnTo>
                  <a:lnTo>
                    <a:pt x="18476" y="17221"/>
                  </a:lnTo>
                  <a:lnTo>
                    <a:pt x="18288" y="17116"/>
                  </a:lnTo>
                  <a:lnTo>
                    <a:pt x="18246" y="17074"/>
                  </a:lnTo>
                  <a:lnTo>
                    <a:pt x="18204" y="17054"/>
                  </a:lnTo>
                  <a:lnTo>
                    <a:pt x="18162" y="17054"/>
                  </a:lnTo>
                  <a:lnTo>
                    <a:pt x="18121" y="17074"/>
                  </a:lnTo>
                  <a:lnTo>
                    <a:pt x="18121" y="17137"/>
                  </a:lnTo>
                  <a:lnTo>
                    <a:pt x="18183" y="17221"/>
                  </a:lnTo>
                  <a:lnTo>
                    <a:pt x="18413" y="17430"/>
                  </a:lnTo>
                  <a:lnTo>
                    <a:pt x="18518" y="17535"/>
                  </a:lnTo>
                  <a:lnTo>
                    <a:pt x="18685" y="17598"/>
                  </a:lnTo>
                  <a:lnTo>
                    <a:pt x="18790" y="17681"/>
                  </a:lnTo>
                  <a:lnTo>
                    <a:pt x="18832" y="17702"/>
                  </a:lnTo>
                  <a:lnTo>
                    <a:pt x="18916" y="17681"/>
                  </a:lnTo>
                  <a:lnTo>
                    <a:pt x="18937" y="17639"/>
                  </a:lnTo>
                  <a:lnTo>
                    <a:pt x="18999" y="17556"/>
                  </a:lnTo>
                  <a:lnTo>
                    <a:pt x="19125" y="17556"/>
                  </a:lnTo>
                  <a:lnTo>
                    <a:pt x="19167" y="17493"/>
                  </a:lnTo>
                  <a:lnTo>
                    <a:pt x="19167" y="17430"/>
                  </a:lnTo>
                  <a:lnTo>
                    <a:pt x="19250" y="17367"/>
                  </a:lnTo>
                  <a:lnTo>
                    <a:pt x="19313" y="17367"/>
                  </a:lnTo>
                  <a:lnTo>
                    <a:pt x="19376" y="17388"/>
                  </a:lnTo>
                  <a:lnTo>
                    <a:pt x="19460" y="17430"/>
                  </a:lnTo>
                  <a:lnTo>
                    <a:pt x="19564" y="17388"/>
                  </a:lnTo>
                  <a:lnTo>
                    <a:pt x="19669" y="17388"/>
                  </a:lnTo>
                  <a:lnTo>
                    <a:pt x="19690" y="17346"/>
                  </a:lnTo>
                  <a:lnTo>
                    <a:pt x="19732" y="17221"/>
                  </a:lnTo>
                  <a:lnTo>
                    <a:pt x="19732" y="17116"/>
                  </a:lnTo>
                  <a:lnTo>
                    <a:pt x="19774" y="17033"/>
                  </a:lnTo>
                  <a:lnTo>
                    <a:pt x="19857" y="16907"/>
                  </a:lnTo>
                  <a:lnTo>
                    <a:pt x="19857" y="16823"/>
                  </a:lnTo>
                  <a:lnTo>
                    <a:pt x="19836" y="16761"/>
                  </a:lnTo>
                  <a:lnTo>
                    <a:pt x="19753" y="16740"/>
                  </a:lnTo>
                  <a:lnTo>
                    <a:pt x="19648" y="16761"/>
                  </a:lnTo>
                  <a:lnTo>
                    <a:pt x="19627" y="16802"/>
                  </a:lnTo>
                  <a:lnTo>
                    <a:pt x="19585" y="16761"/>
                  </a:lnTo>
                  <a:lnTo>
                    <a:pt x="19543" y="16761"/>
                  </a:lnTo>
                  <a:lnTo>
                    <a:pt x="19522" y="16802"/>
                  </a:lnTo>
                  <a:lnTo>
                    <a:pt x="19439" y="16740"/>
                  </a:lnTo>
                  <a:lnTo>
                    <a:pt x="19376" y="16656"/>
                  </a:lnTo>
                  <a:lnTo>
                    <a:pt x="19334" y="16614"/>
                  </a:lnTo>
                  <a:lnTo>
                    <a:pt x="19313" y="16530"/>
                  </a:lnTo>
                  <a:lnTo>
                    <a:pt x="19271" y="16530"/>
                  </a:lnTo>
                  <a:lnTo>
                    <a:pt x="19250" y="16614"/>
                  </a:lnTo>
                  <a:lnTo>
                    <a:pt x="19250" y="16719"/>
                  </a:lnTo>
                  <a:lnTo>
                    <a:pt x="19313" y="16740"/>
                  </a:lnTo>
                  <a:lnTo>
                    <a:pt x="19313" y="16823"/>
                  </a:lnTo>
                  <a:lnTo>
                    <a:pt x="19250" y="16907"/>
                  </a:lnTo>
                  <a:lnTo>
                    <a:pt x="19229" y="17012"/>
                  </a:lnTo>
                  <a:lnTo>
                    <a:pt x="19209" y="16949"/>
                  </a:lnTo>
                  <a:lnTo>
                    <a:pt x="19229" y="16823"/>
                  </a:lnTo>
                  <a:lnTo>
                    <a:pt x="19209" y="16719"/>
                  </a:lnTo>
                  <a:lnTo>
                    <a:pt x="19146" y="16698"/>
                  </a:lnTo>
                  <a:lnTo>
                    <a:pt x="19125" y="16551"/>
                  </a:lnTo>
                  <a:lnTo>
                    <a:pt x="19062" y="16530"/>
                  </a:lnTo>
                  <a:lnTo>
                    <a:pt x="19041" y="16489"/>
                  </a:lnTo>
                  <a:lnTo>
                    <a:pt x="19041" y="16447"/>
                  </a:lnTo>
                  <a:lnTo>
                    <a:pt x="19104" y="16426"/>
                  </a:lnTo>
                  <a:lnTo>
                    <a:pt x="19161" y="16311"/>
                  </a:lnTo>
                  <a:lnTo>
                    <a:pt x="19146" y="16279"/>
                  </a:lnTo>
                  <a:lnTo>
                    <a:pt x="19104" y="16238"/>
                  </a:lnTo>
                  <a:lnTo>
                    <a:pt x="19146" y="16217"/>
                  </a:lnTo>
                  <a:lnTo>
                    <a:pt x="19229" y="16217"/>
                  </a:lnTo>
                  <a:lnTo>
                    <a:pt x="19271" y="16175"/>
                  </a:lnTo>
                  <a:lnTo>
                    <a:pt x="19313" y="16091"/>
                  </a:lnTo>
                  <a:lnTo>
                    <a:pt x="19313" y="15966"/>
                  </a:lnTo>
                  <a:lnTo>
                    <a:pt x="19271" y="15903"/>
                  </a:lnTo>
                  <a:lnTo>
                    <a:pt x="19271" y="15861"/>
                  </a:lnTo>
                  <a:lnTo>
                    <a:pt x="19334" y="15861"/>
                  </a:lnTo>
                  <a:lnTo>
                    <a:pt x="19376" y="15903"/>
                  </a:lnTo>
                  <a:lnTo>
                    <a:pt x="19439" y="15986"/>
                  </a:lnTo>
                  <a:lnTo>
                    <a:pt x="19481" y="16007"/>
                  </a:lnTo>
                  <a:lnTo>
                    <a:pt x="19564" y="16007"/>
                  </a:lnTo>
                  <a:lnTo>
                    <a:pt x="19648" y="15966"/>
                  </a:lnTo>
                  <a:lnTo>
                    <a:pt x="19732" y="15986"/>
                  </a:lnTo>
                  <a:lnTo>
                    <a:pt x="19794" y="16028"/>
                  </a:lnTo>
                  <a:lnTo>
                    <a:pt x="19899" y="16070"/>
                  </a:lnTo>
                  <a:lnTo>
                    <a:pt x="20046" y="16175"/>
                  </a:lnTo>
                  <a:lnTo>
                    <a:pt x="20046" y="16238"/>
                  </a:lnTo>
                  <a:lnTo>
                    <a:pt x="20066" y="16321"/>
                  </a:lnTo>
                  <a:lnTo>
                    <a:pt x="20108" y="16384"/>
                  </a:lnTo>
                  <a:lnTo>
                    <a:pt x="20150" y="16447"/>
                  </a:lnTo>
                  <a:lnTo>
                    <a:pt x="20192" y="16489"/>
                  </a:lnTo>
                  <a:lnTo>
                    <a:pt x="20318" y="16405"/>
                  </a:lnTo>
                  <a:lnTo>
                    <a:pt x="20422" y="16238"/>
                  </a:lnTo>
                  <a:lnTo>
                    <a:pt x="20485" y="16133"/>
                  </a:lnTo>
                  <a:lnTo>
                    <a:pt x="20422" y="16091"/>
                  </a:lnTo>
                  <a:lnTo>
                    <a:pt x="20401" y="15986"/>
                  </a:lnTo>
                  <a:lnTo>
                    <a:pt x="20464" y="15924"/>
                  </a:lnTo>
                  <a:lnTo>
                    <a:pt x="20464" y="15882"/>
                  </a:lnTo>
                  <a:lnTo>
                    <a:pt x="20359" y="15861"/>
                  </a:lnTo>
                  <a:lnTo>
                    <a:pt x="20276" y="15903"/>
                  </a:lnTo>
                  <a:lnTo>
                    <a:pt x="20255" y="15966"/>
                  </a:lnTo>
                  <a:lnTo>
                    <a:pt x="20108" y="15882"/>
                  </a:lnTo>
                  <a:lnTo>
                    <a:pt x="20046" y="15777"/>
                  </a:lnTo>
                  <a:lnTo>
                    <a:pt x="19899" y="15756"/>
                  </a:lnTo>
                  <a:lnTo>
                    <a:pt x="19857" y="15777"/>
                  </a:lnTo>
                  <a:lnTo>
                    <a:pt x="19794" y="15714"/>
                  </a:lnTo>
                  <a:lnTo>
                    <a:pt x="19794" y="15673"/>
                  </a:lnTo>
                  <a:lnTo>
                    <a:pt x="19857" y="15673"/>
                  </a:lnTo>
                  <a:lnTo>
                    <a:pt x="19899" y="15589"/>
                  </a:lnTo>
                  <a:lnTo>
                    <a:pt x="19941" y="15401"/>
                  </a:lnTo>
                  <a:lnTo>
                    <a:pt x="19962" y="15380"/>
                  </a:lnTo>
                  <a:lnTo>
                    <a:pt x="19962" y="15296"/>
                  </a:lnTo>
                  <a:lnTo>
                    <a:pt x="19836" y="15254"/>
                  </a:lnTo>
                  <a:lnTo>
                    <a:pt x="19774" y="15254"/>
                  </a:lnTo>
                  <a:lnTo>
                    <a:pt x="19669" y="15359"/>
                  </a:lnTo>
                  <a:lnTo>
                    <a:pt x="19564" y="15380"/>
                  </a:lnTo>
                  <a:lnTo>
                    <a:pt x="19460" y="15359"/>
                  </a:lnTo>
                  <a:lnTo>
                    <a:pt x="19439" y="15296"/>
                  </a:lnTo>
                  <a:lnTo>
                    <a:pt x="19418" y="15191"/>
                  </a:lnTo>
                  <a:lnTo>
                    <a:pt x="19376" y="15149"/>
                  </a:lnTo>
                  <a:lnTo>
                    <a:pt x="19376" y="15066"/>
                  </a:lnTo>
                  <a:lnTo>
                    <a:pt x="19460" y="15129"/>
                  </a:lnTo>
                  <a:lnTo>
                    <a:pt x="19481" y="15170"/>
                  </a:lnTo>
                  <a:lnTo>
                    <a:pt x="19460" y="15233"/>
                  </a:lnTo>
                  <a:lnTo>
                    <a:pt x="19481" y="15296"/>
                  </a:lnTo>
                  <a:lnTo>
                    <a:pt x="19564" y="15359"/>
                  </a:lnTo>
                  <a:lnTo>
                    <a:pt x="19648" y="15359"/>
                  </a:lnTo>
                  <a:lnTo>
                    <a:pt x="19753" y="15254"/>
                  </a:lnTo>
                  <a:lnTo>
                    <a:pt x="19836" y="15233"/>
                  </a:lnTo>
                  <a:lnTo>
                    <a:pt x="19941" y="15233"/>
                  </a:lnTo>
                  <a:lnTo>
                    <a:pt x="19983" y="15275"/>
                  </a:lnTo>
                  <a:lnTo>
                    <a:pt x="20046" y="15275"/>
                  </a:lnTo>
                  <a:lnTo>
                    <a:pt x="20066" y="15233"/>
                  </a:lnTo>
                  <a:lnTo>
                    <a:pt x="20046" y="15170"/>
                  </a:lnTo>
                  <a:lnTo>
                    <a:pt x="19836" y="14961"/>
                  </a:lnTo>
                  <a:lnTo>
                    <a:pt x="19669" y="14836"/>
                  </a:lnTo>
                  <a:lnTo>
                    <a:pt x="19522" y="14836"/>
                  </a:lnTo>
                  <a:lnTo>
                    <a:pt x="19355" y="14752"/>
                  </a:lnTo>
                  <a:lnTo>
                    <a:pt x="19271" y="14647"/>
                  </a:lnTo>
                  <a:lnTo>
                    <a:pt x="19271" y="14564"/>
                  </a:lnTo>
                  <a:lnTo>
                    <a:pt x="19271" y="14522"/>
                  </a:lnTo>
                  <a:lnTo>
                    <a:pt x="19334" y="14564"/>
                  </a:lnTo>
                  <a:lnTo>
                    <a:pt x="19376" y="14668"/>
                  </a:lnTo>
                  <a:lnTo>
                    <a:pt x="19460" y="14731"/>
                  </a:lnTo>
                  <a:lnTo>
                    <a:pt x="19585" y="14731"/>
                  </a:lnTo>
                  <a:lnTo>
                    <a:pt x="19627" y="14668"/>
                  </a:lnTo>
                  <a:lnTo>
                    <a:pt x="19627" y="14626"/>
                  </a:lnTo>
                  <a:lnTo>
                    <a:pt x="19522" y="14522"/>
                  </a:lnTo>
                  <a:lnTo>
                    <a:pt x="19481" y="14459"/>
                  </a:lnTo>
                  <a:lnTo>
                    <a:pt x="19481" y="14438"/>
                  </a:lnTo>
                  <a:lnTo>
                    <a:pt x="19522" y="14438"/>
                  </a:lnTo>
                  <a:lnTo>
                    <a:pt x="19564" y="14459"/>
                  </a:lnTo>
                  <a:lnTo>
                    <a:pt x="19690" y="14626"/>
                  </a:lnTo>
                  <a:lnTo>
                    <a:pt x="19753" y="14731"/>
                  </a:lnTo>
                  <a:lnTo>
                    <a:pt x="19753" y="14773"/>
                  </a:lnTo>
                  <a:lnTo>
                    <a:pt x="19857" y="14857"/>
                  </a:lnTo>
                  <a:lnTo>
                    <a:pt x="19962" y="14940"/>
                  </a:lnTo>
                  <a:lnTo>
                    <a:pt x="20087" y="15087"/>
                  </a:lnTo>
                  <a:lnTo>
                    <a:pt x="20171" y="15129"/>
                  </a:lnTo>
                  <a:lnTo>
                    <a:pt x="20213" y="15087"/>
                  </a:lnTo>
                  <a:lnTo>
                    <a:pt x="20276" y="15129"/>
                  </a:lnTo>
                  <a:lnTo>
                    <a:pt x="20297" y="15170"/>
                  </a:lnTo>
                  <a:lnTo>
                    <a:pt x="20213" y="15233"/>
                  </a:lnTo>
                  <a:lnTo>
                    <a:pt x="20276" y="15296"/>
                  </a:lnTo>
                  <a:lnTo>
                    <a:pt x="20318" y="15359"/>
                  </a:lnTo>
                  <a:lnTo>
                    <a:pt x="20380" y="15359"/>
                  </a:lnTo>
                  <a:lnTo>
                    <a:pt x="20422" y="15275"/>
                  </a:lnTo>
                  <a:lnTo>
                    <a:pt x="20485" y="15087"/>
                  </a:lnTo>
                  <a:lnTo>
                    <a:pt x="20506" y="15045"/>
                  </a:lnTo>
                  <a:lnTo>
                    <a:pt x="20527" y="14982"/>
                  </a:lnTo>
                  <a:lnTo>
                    <a:pt x="20506" y="14877"/>
                  </a:lnTo>
                  <a:lnTo>
                    <a:pt x="20506" y="14836"/>
                  </a:lnTo>
                  <a:lnTo>
                    <a:pt x="20506" y="14710"/>
                  </a:lnTo>
                  <a:lnTo>
                    <a:pt x="20464" y="14626"/>
                  </a:lnTo>
                  <a:lnTo>
                    <a:pt x="20464" y="14564"/>
                  </a:lnTo>
                  <a:lnTo>
                    <a:pt x="20464" y="14543"/>
                  </a:lnTo>
                  <a:lnTo>
                    <a:pt x="20506" y="14564"/>
                  </a:lnTo>
                  <a:lnTo>
                    <a:pt x="20590" y="14605"/>
                  </a:lnTo>
                  <a:lnTo>
                    <a:pt x="20610" y="14605"/>
                  </a:lnTo>
                  <a:lnTo>
                    <a:pt x="20590" y="14543"/>
                  </a:lnTo>
                  <a:lnTo>
                    <a:pt x="20506" y="14459"/>
                  </a:lnTo>
                  <a:lnTo>
                    <a:pt x="20464" y="14354"/>
                  </a:lnTo>
                  <a:lnTo>
                    <a:pt x="20401" y="14313"/>
                  </a:lnTo>
                  <a:lnTo>
                    <a:pt x="20318" y="14292"/>
                  </a:lnTo>
                  <a:lnTo>
                    <a:pt x="19962" y="14292"/>
                  </a:lnTo>
                  <a:lnTo>
                    <a:pt x="19920" y="14208"/>
                  </a:lnTo>
                  <a:lnTo>
                    <a:pt x="19836" y="14145"/>
                  </a:lnTo>
                  <a:lnTo>
                    <a:pt x="19648" y="14145"/>
                  </a:lnTo>
                  <a:lnTo>
                    <a:pt x="19564" y="14187"/>
                  </a:lnTo>
                  <a:lnTo>
                    <a:pt x="19502" y="14187"/>
                  </a:lnTo>
                  <a:lnTo>
                    <a:pt x="19460" y="14124"/>
                  </a:lnTo>
                  <a:lnTo>
                    <a:pt x="19439" y="14103"/>
                  </a:lnTo>
                  <a:lnTo>
                    <a:pt x="19460" y="14041"/>
                  </a:lnTo>
                  <a:lnTo>
                    <a:pt x="19502" y="14103"/>
                  </a:lnTo>
                  <a:lnTo>
                    <a:pt x="19543" y="14124"/>
                  </a:lnTo>
                  <a:lnTo>
                    <a:pt x="19669" y="14103"/>
                  </a:lnTo>
                  <a:lnTo>
                    <a:pt x="19836" y="14082"/>
                  </a:lnTo>
                  <a:lnTo>
                    <a:pt x="19878" y="14124"/>
                  </a:lnTo>
                  <a:lnTo>
                    <a:pt x="19941" y="14103"/>
                  </a:lnTo>
                  <a:lnTo>
                    <a:pt x="20025" y="14082"/>
                  </a:lnTo>
                  <a:lnTo>
                    <a:pt x="20087" y="14103"/>
                  </a:lnTo>
                  <a:lnTo>
                    <a:pt x="20150" y="14124"/>
                  </a:lnTo>
                  <a:lnTo>
                    <a:pt x="20192" y="14103"/>
                  </a:lnTo>
                  <a:lnTo>
                    <a:pt x="20234" y="14082"/>
                  </a:lnTo>
                  <a:lnTo>
                    <a:pt x="20234" y="14020"/>
                  </a:lnTo>
                  <a:lnTo>
                    <a:pt x="20234" y="13915"/>
                  </a:lnTo>
                  <a:lnTo>
                    <a:pt x="20234" y="13873"/>
                  </a:lnTo>
                  <a:lnTo>
                    <a:pt x="20171" y="13831"/>
                  </a:lnTo>
                  <a:lnTo>
                    <a:pt x="20129" y="13873"/>
                  </a:lnTo>
                  <a:lnTo>
                    <a:pt x="20066" y="13894"/>
                  </a:lnTo>
                  <a:lnTo>
                    <a:pt x="19983" y="13873"/>
                  </a:lnTo>
                  <a:lnTo>
                    <a:pt x="19857" y="13873"/>
                  </a:lnTo>
                  <a:lnTo>
                    <a:pt x="19815" y="13810"/>
                  </a:lnTo>
                  <a:lnTo>
                    <a:pt x="19711" y="13706"/>
                  </a:lnTo>
                  <a:lnTo>
                    <a:pt x="19606" y="13727"/>
                  </a:lnTo>
                  <a:lnTo>
                    <a:pt x="19564" y="13789"/>
                  </a:lnTo>
                  <a:lnTo>
                    <a:pt x="19543" y="13789"/>
                  </a:lnTo>
                  <a:lnTo>
                    <a:pt x="19543" y="13685"/>
                  </a:lnTo>
                  <a:lnTo>
                    <a:pt x="19543" y="13601"/>
                  </a:lnTo>
                  <a:lnTo>
                    <a:pt x="19522" y="13538"/>
                  </a:lnTo>
                  <a:lnTo>
                    <a:pt x="19313" y="13538"/>
                  </a:lnTo>
                  <a:lnTo>
                    <a:pt x="19229" y="13497"/>
                  </a:lnTo>
                  <a:lnTo>
                    <a:pt x="19250" y="13455"/>
                  </a:lnTo>
                  <a:lnTo>
                    <a:pt x="19313" y="13455"/>
                  </a:lnTo>
                  <a:lnTo>
                    <a:pt x="19418" y="13476"/>
                  </a:lnTo>
                  <a:lnTo>
                    <a:pt x="19460" y="13455"/>
                  </a:lnTo>
                  <a:lnTo>
                    <a:pt x="19460" y="13392"/>
                  </a:lnTo>
                  <a:lnTo>
                    <a:pt x="19439" y="13371"/>
                  </a:lnTo>
                  <a:lnTo>
                    <a:pt x="19481" y="13308"/>
                  </a:lnTo>
                  <a:lnTo>
                    <a:pt x="19460" y="13266"/>
                  </a:lnTo>
                  <a:lnTo>
                    <a:pt x="19439" y="13204"/>
                  </a:lnTo>
                  <a:lnTo>
                    <a:pt x="19481" y="13162"/>
                  </a:lnTo>
                  <a:lnTo>
                    <a:pt x="19460" y="13078"/>
                  </a:lnTo>
                  <a:lnTo>
                    <a:pt x="19460" y="12994"/>
                  </a:lnTo>
                  <a:lnTo>
                    <a:pt x="19522" y="12973"/>
                  </a:lnTo>
                  <a:lnTo>
                    <a:pt x="19543" y="12994"/>
                  </a:lnTo>
                  <a:lnTo>
                    <a:pt x="19543" y="13078"/>
                  </a:lnTo>
                  <a:lnTo>
                    <a:pt x="19585" y="13141"/>
                  </a:lnTo>
                  <a:lnTo>
                    <a:pt x="19648" y="13162"/>
                  </a:lnTo>
                  <a:lnTo>
                    <a:pt x="19732" y="13078"/>
                  </a:lnTo>
                  <a:lnTo>
                    <a:pt x="19857" y="12953"/>
                  </a:lnTo>
                  <a:lnTo>
                    <a:pt x="19941" y="12932"/>
                  </a:lnTo>
                  <a:lnTo>
                    <a:pt x="19941" y="12890"/>
                  </a:lnTo>
                  <a:lnTo>
                    <a:pt x="19899" y="12869"/>
                  </a:lnTo>
                  <a:lnTo>
                    <a:pt x="19794" y="12848"/>
                  </a:lnTo>
                  <a:lnTo>
                    <a:pt x="19732" y="12848"/>
                  </a:lnTo>
                  <a:lnTo>
                    <a:pt x="19690" y="12827"/>
                  </a:lnTo>
                  <a:lnTo>
                    <a:pt x="19774" y="12785"/>
                  </a:lnTo>
                  <a:lnTo>
                    <a:pt x="19878" y="12785"/>
                  </a:lnTo>
                  <a:lnTo>
                    <a:pt x="19941" y="12827"/>
                  </a:lnTo>
                  <a:lnTo>
                    <a:pt x="19983" y="12827"/>
                  </a:lnTo>
                  <a:lnTo>
                    <a:pt x="19983" y="12764"/>
                  </a:lnTo>
                  <a:lnTo>
                    <a:pt x="19962" y="12743"/>
                  </a:lnTo>
                  <a:lnTo>
                    <a:pt x="20046" y="12722"/>
                  </a:lnTo>
                  <a:lnTo>
                    <a:pt x="20150" y="12722"/>
                  </a:lnTo>
                  <a:lnTo>
                    <a:pt x="20213" y="12785"/>
                  </a:lnTo>
                  <a:lnTo>
                    <a:pt x="20276" y="12827"/>
                  </a:lnTo>
                  <a:lnTo>
                    <a:pt x="20318" y="12785"/>
                  </a:lnTo>
                  <a:lnTo>
                    <a:pt x="20380" y="12827"/>
                  </a:lnTo>
                  <a:lnTo>
                    <a:pt x="20422" y="12890"/>
                  </a:lnTo>
                  <a:lnTo>
                    <a:pt x="20401" y="12973"/>
                  </a:lnTo>
                  <a:lnTo>
                    <a:pt x="20422" y="13036"/>
                  </a:lnTo>
                  <a:lnTo>
                    <a:pt x="20506" y="13057"/>
                  </a:lnTo>
                  <a:lnTo>
                    <a:pt x="20527" y="13036"/>
                  </a:lnTo>
                  <a:lnTo>
                    <a:pt x="20590" y="13057"/>
                  </a:lnTo>
                  <a:lnTo>
                    <a:pt x="20631" y="13141"/>
                  </a:lnTo>
                  <a:lnTo>
                    <a:pt x="20778" y="13183"/>
                  </a:lnTo>
                  <a:lnTo>
                    <a:pt x="20820" y="13266"/>
                  </a:lnTo>
                  <a:lnTo>
                    <a:pt x="20841" y="13287"/>
                  </a:lnTo>
                  <a:lnTo>
                    <a:pt x="20882" y="13245"/>
                  </a:lnTo>
                  <a:lnTo>
                    <a:pt x="20903" y="13141"/>
                  </a:lnTo>
                  <a:lnTo>
                    <a:pt x="20945" y="13057"/>
                  </a:lnTo>
                  <a:lnTo>
                    <a:pt x="21008" y="12890"/>
                  </a:lnTo>
                  <a:lnTo>
                    <a:pt x="21008" y="12848"/>
                  </a:lnTo>
                  <a:lnTo>
                    <a:pt x="21029" y="12722"/>
                  </a:lnTo>
                  <a:lnTo>
                    <a:pt x="21050" y="12555"/>
                  </a:lnTo>
                  <a:lnTo>
                    <a:pt x="21092" y="12513"/>
                  </a:lnTo>
                  <a:lnTo>
                    <a:pt x="21092" y="12429"/>
                  </a:lnTo>
                  <a:lnTo>
                    <a:pt x="21050" y="12346"/>
                  </a:lnTo>
                  <a:lnTo>
                    <a:pt x="20987" y="12304"/>
                  </a:lnTo>
                  <a:lnTo>
                    <a:pt x="20924" y="12241"/>
                  </a:lnTo>
                  <a:lnTo>
                    <a:pt x="20882" y="12241"/>
                  </a:lnTo>
                  <a:lnTo>
                    <a:pt x="20841" y="12199"/>
                  </a:lnTo>
                  <a:lnTo>
                    <a:pt x="20841" y="12136"/>
                  </a:lnTo>
                  <a:lnTo>
                    <a:pt x="20757" y="12136"/>
                  </a:lnTo>
                  <a:lnTo>
                    <a:pt x="20694" y="12220"/>
                  </a:lnTo>
                  <a:lnTo>
                    <a:pt x="20590" y="12325"/>
                  </a:lnTo>
                  <a:lnTo>
                    <a:pt x="20506" y="12346"/>
                  </a:lnTo>
                  <a:lnTo>
                    <a:pt x="20464" y="12304"/>
                  </a:lnTo>
                  <a:lnTo>
                    <a:pt x="20485" y="12241"/>
                  </a:lnTo>
                  <a:lnTo>
                    <a:pt x="20485" y="12157"/>
                  </a:lnTo>
                  <a:lnTo>
                    <a:pt x="20485" y="12136"/>
                  </a:lnTo>
                  <a:lnTo>
                    <a:pt x="20380" y="12116"/>
                  </a:lnTo>
                  <a:lnTo>
                    <a:pt x="20297" y="12116"/>
                  </a:lnTo>
                  <a:lnTo>
                    <a:pt x="20276" y="12053"/>
                  </a:lnTo>
                  <a:lnTo>
                    <a:pt x="20338" y="12032"/>
                  </a:lnTo>
                  <a:lnTo>
                    <a:pt x="20338" y="12011"/>
                  </a:lnTo>
                  <a:lnTo>
                    <a:pt x="20255" y="11948"/>
                  </a:lnTo>
                  <a:lnTo>
                    <a:pt x="20213" y="11906"/>
                  </a:lnTo>
                  <a:lnTo>
                    <a:pt x="20255" y="11885"/>
                  </a:lnTo>
                  <a:lnTo>
                    <a:pt x="20276" y="11906"/>
                  </a:lnTo>
                  <a:lnTo>
                    <a:pt x="20359" y="11927"/>
                  </a:lnTo>
                  <a:lnTo>
                    <a:pt x="20359" y="11885"/>
                  </a:lnTo>
                  <a:lnTo>
                    <a:pt x="20297" y="11802"/>
                  </a:lnTo>
                  <a:lnTo>
                    <a:pt x="20276" y="11718"/>
                  </a:lnTo>
                  <a:lnTo>
                    <a:pt x="20297" y="11676"/>
                  </a:lnTo>
                  <a:lnTo>
                    <a:pt x="20359" y="11634"/>
                  </a:lnTo>
                  <a:lnTo>
                    <a:pt x="20380" y="11676"/>
                  </a:lnTo>
                  <a:lnTo>
                    <a:pt x="20443" y="11697"/>
                  </a:lnTo>
                  <a:lnTo>
                    <a:pt x="20464" y="11739"/>
                  </a:lnTo>
                  <a:lnTo>
                    <a:pt x="20590" y="11885"/>
                  </a:lnTo>
                  <a:lnTo>
                    <a:pt x="20673" y="11927"/>
                  </a:lnTo>
                  <a:lnTo>
                    <a:pt x="20757" y="11906"/>
                  </a:lnTo>
                  <a:lnTo>
                    <a:pt x="20799" y="11844"/>
                  </a:lnTo>
                  <a:lnTo>
                    <a:pt x="20757" y="11718"/>
                  </a:lnTo>
                  <a:lnTo>
                    <a:pt x="20652" y="11613"/>
                  </a:lnTo>
                  <a:lnTo>
                    <a:pt x="20569" y="11572"/>
                  </a:lnTo>
                  <a:lnTo>
                    <a:pt x="20464" y="11530"/>
                  </a:lnTo>
                  <a:lnTo>
                    <a:pt x="20443" y="11404"/>
                  </a:lnTo>
                  <a:lnTo>
                    <a:pt x="20380" y="11320"/>
                  </a:lnTo>
                  <a:lnTo>
                    <a:pt x="20338" y="11258"/>
                  </a:lnTo>
                  <a:lnTo>
                    <a:pt x="20255" y="11216"/>
                  </a:lnTo>
                  <a:lnTo>
                    <a:pt x="20171" y="11174"/>
                  </a:lnTo>
                  <a:lnTo>
                    <a:pt x="20171" y="11111"/>
                  </a:lnTo>
                  <a:lnTo>
                    <a:pt x="20234" y="11069"/>
                  </a:lnTo>
                  <a:lnTo>
                    <a:pt x="20234" y="11007"/>
                  </a:lnTo>
                  <a:lnTo>
                    <a:pt x="20192" y="10986"/>
                  </a:lnTo>
                  <a:lnTo>
                    <a:pt x="20192" y="10944"/>
                  </a:lnTo>
                  <a:lnTo>
                    <a:pt x="20255" y="10881"/>
                  </a:lnTo>
                  <a:lnTo>
                    <a:pt x="20297" y="10881"/>
                  </a:lnTo>
                  <a:lnTo>
                    <a:pt x="20359" y="10860"/>
                  </a:lnTo>
                  <a:lnTo>
                    <a:pt x="20443" y="10881"/>
                  </a:lnTo>
                  <a:lnTo>
                    <a:pt x="20485" y="10944"/>
                  </a:lnTo>
                  <a:lnTo>
                    <a:pt x="20401" y="10986"/>
                  </a:lnTo>
                  <a:lnTo>
                    <a:pt x="20464" y="10986"/>
                  </a:lnTo>
                  <a:lnTo>
                    <a:pt x="20548" y="11048"/>
                  </a:lnTo>
                  <a:lnTo>
                    <a:pt x="20548" y="11090"/>
                  </a:lnTo>
                  <a:lnTo>
                    <a:pt x="20569" y="11174"/>
                  </a:lnTo>
                  <a:lnTo>
                    <a:pt x="20652" y="11195"/>
                  </a:lnTo>
                  <a:lnTo>
                    <a:pt x="20757" y="11111"/>
                  </a:lnTo>
                  <a:lnTo>
                    <a:pt x="20799" y="10986"/>
                  </a:lnTo>
                  <a:lnTo>
                    <a:pt x="20820" y="10860"/>
                  </a:lnTo>
                  <a:lnTo>
                    <a:pt x="20882" y="10776"/>
                  </a:lnTo>
                  <a:lnTo>
                    <a:pt x="20903" y="10735"/>
                  </a:lnTo>
                  <a:lnTo>
                    <a:pt x="20882" y="10588"/>
                  </a:lnTo>
                  <a:lnTo>
                    <a:pt x="20966" y="10525"/>
                  </a:lnTo>
                  <a:lnTo>
                    <a:pt x="21029" y="10463"/>
                  </a:lnTo>
                  <a:lnTo>
                    <a:pt x="21071" y="10316"/>
                  </a:lnTo>
                  <a:lnTo>
                    <a:pt x="21029" y="10212"/>
                  </a:lnTo>
                  <a:lnTo>
                    <a:pt x="20987" y="10128"/>
                  </a:lnTo>
                  <a:lnTo>
                    <a:pt x="21029" y="9919"/>
                  </a:lnTo>
                  <a:lnTo>
                    <a:pt x="21092" y="9751"/>
                  </a:lnTo>
                  <a:lnTo>
                    <a:pt x="21092" y="9605"/>
                  </a:lnTo>
                  <a:lnTo>
                    <a:pt x="21175" y="9521"/>
                  </a:lnTo>
                  <a:lnTo>
                    <a:pt x="21175" y="9437"/>
                  </a:lnTo>
                  <a:lnTo>
                    <a:pt x="21196" y="9312"/>
                  </a:lnTo>
                  <a:lnTo>
                    <a:pt x="21196" y="9165"/>
                  </a:lnTo>
                  <a:lnTo>
                    <a:pt x="21280" y="9082"/>
                  </a:lnTo>
                  <a:lnTo>
                    <a:pt x="21343" y="8956"/>
                  </a:lnTo>
                  <a:lnTo>
                    <a:pt x="21531" y="8684"/>
                  </a:lnTo>
                  <a:lnTo>
                    <a:pt x="21615" y="8538"/>
                  </a:lnTo>
                  <a:lnTo>
                    <a:pt x="21761" y="8391"/>
                  </a:lnTo>
                  <a:lnTo>
                    <a:pt x="21824" y="8287"/>
                  </a:lnTo>
                  <a:lnTo>
                    <a:pt x="21908" y="8224"/>
                  </a:lnTo>
                  <a:lnTo>
                    <a:pt x="21950" y="8077"/>
                  </a:lnTo>
                  <a:lnTo>
                    <a:pt x="22075" y="7973"/>
                  </a:lnTo>
                  <a:lnTo>
                    <a:pt x="22117" y="7952"/>
                  </a:lnTo>
                  <a:lnTo>
                    <a:pt x="22075" y="7910"/>
                  </a:lnTo>
                  <a:lnTo>
                    <a:pt x="22012" y="7847"/>
                  </a:lnTo>
                  <a:lnTo>
                    <a:pt x="21908" y="7826"/>
                  </a:lnTo>
                  <a:lnTo>
                    <a:pt x="21845" y="7763"/>
                  </a:lnTo>
                  <a:lnTo>
                    <a:pt x="21803" y="7722"/>
                  </a:lnTo>
                  <a:lnTo>
                    <a:pt x="21719" y="7743"/>
                  </a:lnTo>
                  <a:lnTo>
                    <a:pt x="21552" y="7805"/>
                  </a:lnTo>
                  <a:lnTo>
                    <a:pt x="21406" y="7847"/>
                  </a:lnTo>
                  <a:lnTo>
                    <a:pt x="21280" y="7910"/>
                  </a:lnTo>
                  <a:lnTo>
                    <a:pt x="21196" y="8015"/>
                  </a:lnTo>
                  <a:lnTo>
                    <a:pt x="21092" y="8056"/>
                  </a:lnTo>
                  <a:lnTo>
                    <a:pt x="21071" y="8119"/>
                  </a:lnTo>
                  <a:lnTo>
                    <a:pt x="21008" y="8140"/>
                  </a:lnTo>
                  <a:lnTo>
                    <a:pt x="20903" y="8077"/>
                  </a:lnTo>
                  <a:lnTo>
                    <a:pt x="20862" y="8035"/>
                  </a:lnTo>
                  <a:lnTo>
                    <a:pt x="20862" y="7973"/>
                  </a:lnTo>
                  <a:lnTo>
                    <a:pt x="20924" y="7973"/>
                  </a:lnTo>
                  <a:lnTo>
                    <a:pt x="20987" y="7952"/>
                  </a:lnTo>
                  <a:lnTo>
                    <a:pt x="20987" y="7847"/>
                  </a:lnTo>
                  <a:lnTo>
                    <a:pt x="20966" y="7805"/>
                  </a:lnTo>
                  <a:lnTo>
                    <a:pt x="20882" y="7805"/>
                  </a:lnTo>
                  <a:lnTo>
                    <a:pt x="20820" y="7763"/>
                  </a:lnTo>
                  <a:lnTo>
                    <a:pt x="20903" y="7743"/>
                  </a:lnTo>
                  <a:lnTo>
                    <a:pt x="20966" y="7701"/>
                  </a:lnTo>
                  <a:lnTo>
                    <a:pt x="21071" y="7617"/>
                  </a:lnTo>
                  <a:lnTo>
                    <a:pt x="21134" y="7491"/>
                  </a:lnTo>
                  <a:lnTo>
                    <a:pt x="21238" y="7408"/>
                  </a:lnTo>
                  <a:lnTo>
                    <a:pt x="21322" y="7408"/>
                  </a:lnTo>
                  <a:lnTo>
                    <a:pt x="21447" y="7429"/>
                  </a:lnTo>
                  <a:lnTo>
                    <a:pt x="21698" y="7617"/>
                  </a:lnTo>
                  <a:lnTo>
                    <a:pt x="21761" y="7659"/>
                  </a:lnTo>
                  <a:lnTo>
                    <a:pt x="21970" y="7659"/>
                  </a:lnTo>
                  <a:lnTo>
                    <a:pt x="22075" y="7638"/>
                  </a:lnTo>
                  <a:lnTo>
                    <a:pt x="22180" y="7659"/>
                  </a:lnTo>
                  <a:lnTo>
                    <a:pt x="22389" y="7617"/>
                  </a:lnTo>
                  <a:lnTo>
                    <a:pt x="22494" y="7554"/>
                  </a:lnTo>
                  <a:lnTo>
                    <a:pt x="22494" y="7491"/>
                  </a:lnTo>
                  <a:lnTo>
                    <a:pt x="22473" y="7429"/>
                  </a:lnTo>
                  <a:lnTo>
                    <a:pt x="22515" y="7429"/>
                  </a:lnTo>
                  <a:lnTo>
                    <a:pt x="22598" y="7408"/>
                  </a:lnTo>
                  <a:lnTo>
                    <a:pt x="22682" y="7324"/>
                  </a:lnTo>
                  <a:lnTo>
                    <a:pt x="22682" y="7240"/>
                  </a:lnTo>
                  <a:lnTo>
                    <a:pt x="22640" y="7178"/>
                  </a:lnTo>
                  <a:lnTo>
                    <a:pt x="22535" y="7136"/>
                  </a:lnTo>
                  <a:lnTo>
                    <a:pt x="22473" y="7094"/>
                  </a:lnTo>
                  <a:lnTo>
                    <a:pt x="22431" y="7073"/>
                  </a:lnTo>
                  <a:lnTo>
                    <a:pt x="22347" y="7073"/>
                  </a:lnTo>
                  <a:lnTo>
                    <a:pt x="22263" y="7136"/>
                  </a:lnTo>
                  <a:lnTo>
                    <a:pt x="22222" y="7136"/>
                  </a:lnTo>
                  <a:lnTo>
                    <a:pt x="22138" y="7073"/>
                  </a:lnTo>
                  <a:lnTo>
                    <a:pt x="21908" y="7073"/>
                  </a:lnTo>
                  <a:lnTo>
                    <a:pt x="21761" y="7031"/>
                  </a:lnTo>
                  <a:lnTo>
                    <a:pt x="21657" y="6989"/>
                  </a:lnTo>
                  <a:lnTo>
                    <a:pt x="21594" y="6989"/>
                  </a:lnTo>
                  <a:lnTo>
                    <a:pt x="21510" y="7010"/>
                  </a:lnTo>
                  <a:lnTo>
                    <a:pt x="21196" y="7010"/>
                  </a:lnTo>
                  <a:lnTo>
                    <a:pt x="21092" y="6968"/>
                  </a:lnTo>
                  <a:lnTo>
                    <a:pt x="21196" y="6968"/>
                  </a:lnTo>
                  <a:lnTo>
                    <a:pt x="21301" y="6989"/>
                  </a:lnTo>
                  <a:lnTo>
                    <a:pt x="21406" y="6927"/>
                  </a:lnTo>
                  <a:lnTo>
                    <a:pt x="21531" y="6906"/>
                  </a:lnTo>
                  <a:lnTo>
                    <a:pt x="21636" y="6927"/>
                  </a:lnTo>
                  <a:lnTo>
                    <a:pt x="21740" y="6968"/>
                  </a:lnTo>
                  <a:lnTo>
                    <a:pt x="21782" y="6927"/>
                  </a:lnTo>
                  <a:lnTo>
                    <a:pt x="21845" y="6885"/>
                  </a:lnTo>
                  <a:lnTo>
                    <a:pt x="21950" y="6885"/>
                  </a:lnTo>
                  <a:lnTo>
                    <a:pt x="21991" y="6822"/>
                  </a:lnTo>
                  <a:lnTo>
                    <a:pt x="22054" y="6801"/>
                  </a:lnTo>
                  <a:lnTo>
                    <a:pt x="22138" y="6822"/>
                  </a:lnTo>
                  <a:lnTo>
                    <a:pt x="22180" y="6822"/>
                  </a:lnTo>
                  <a:lnTo>
                    <a:pt x="22201" y="6780"/>
                  </a:lnTo>
                  <a:lnTo>
                    <a:pt x="22242" y="6759"/>
                  </a:lnTo>
                  <a:lnTo>
                    <a:pt x="22284" y="6759"/>
                  </a:lnTo>
                  <a:lnTo>
                    <a:pt x="22305" y="6780"/>
                  </a:lnTo>
                  <a:lnTo>
                    <a:pt x="22368" y="6801"/>
                  </a:lnTo>
                  <a:lnTo>
                    <a:pt x="22410" y="6822"/>
                  </a:lnTo>
                  <a:lnTo>
                    <a:pt x="22515" y="6822"/>
                  </a:lnTo>
                  <a:lnTo>
                    <a:pt x="22619" y="6864"/>
                  </a:lnTo>
                  <a:lnTo>
                    <a:pt x="22703" y="6906"/>
                  </a:lnTo>
                  <a:lnTo>
                    <a:pt x="22891" y="6906"/>
                  </a:lnTo>
                  <a:lnTo>
                    <a:pt x="22996" y="6822"/>
                  </a:lnTo>
                  <a:lnTo>
                    <a:pt x="23184" y="6759"/>
                  </a:lnTo>
                  <a:lnTo>
                    <a:pt x="23331" y="6759"/>
                  </a:lnTo>
                  <a:lnTo>
                    <a:pt x="23351" y="6675"/>
                  </a:lnTo>
                  <a:lnTo>
                    <a:pt x="23351" y="6592"/>
                  </a:lnTo>
                  <a:lnTo>
                    <a:pt x="23310" y="6571"/>
                  </a:lnTo>
                  <a:lnTo>
                    <a:pt x="23247" y="6487"/>
                  </a:lnTo>
                  <a:lnTo>
                    <a:pt x="23247" y="6445"/>
                  </a:lnTo>
                  <a:lnTo>
                    <a:pt x="23226" y="6403"/>
                  </a:lnTo>
                  <a:lnTo>
                    <a:pt x="23226" y="6362"/>
                  </a:lnTo>
                  <a:lnTo>
                    <a:pt x="23289" y="6257"/>
                  </a:lnTo>
                  <a:lnTo>
                    <a:pt x="23351" y="6194"/>
                  </a:lnTo>
                  <a:lnTo>
                    <a:pt x="23414" y="6194"/>
                  </a:lnTo>
                  <a:lnTo>
                    <a:pt x="23561" y="6299"/>
                  </a:lnTo>
                  <a:lnTo>
                    <a:pt x="23644" y="6341"/>
                  </a:lnTo>
                  <a:lnTo>
                    <a:pt x="23707" y="6299"/>
                  </a:lnTo>
                  <a:lnTo>
                    <a:pt x="23749" y="6236"/>
                  </a:lnTo>
                  <a:lnTo>
                    <a:pt x="23854" y="6069"/>
                  </a:lnTo>
                  <a:lnTo>
                    <a:pt x="23958" y="5985"/>
                  </a:lnTo>
                  <a:lnTo>
                    <a:pt x="24042" y="5964"/>
                  </a:lnTo>
                  <a:lnTo>
                    <a:pt x="24063" y="5922"/>
                  </a:lnTo>
                  <a:lnTo>
                    <a:pt x="24167" y="5838"/>
                  </a:lnTo>
                  <a:lnTo>
                    <a:pt x="24272" y="5776"/>
                  </a:lnTo>
                  <a:lnTo>
                    <a:pt x="24335" y="5713"/>
                  </a:lnTo>
                  <a:lnTo>
                    <a:pt x="24335" y="5566"/>
                  </a:lnTo>
                  <a:lnTo>
                    <a:pt x="24272" y="5420"/>
                  </a:lnTo>
                  <a:lnTo>
                    <a:pt x="24188" y="5336"/>
                  </a:lnTo>
                  <a:lnTo>
                    <a:pt x="24167" y="5253"/>
                  </a:lnTo>
                  <a:lnTo>
                    <a:pt x="24021" y="5127"/>
                  </a:lnTo>
                  <a:lnTo>
                    <a:pt x="24021" y="5085"/>
                  </a:lnTo>
                  <a:lnTo>
                    <a:pt x="23958" y="5002"/>
                  </a:lnTo>
                  <a:lnTo>
                    <a:pt x="23854" y="4939"/>
                  </a:lnTo>
                  <a:lnTo>
                    <a:pt x="23812" y="4939"/>
                  </a:lnTo>
                  <a:lnTo>
                    <a:pt x="23728" y="4876"/>
                  </a:lnTo>
                  <a:lnTo>
                    <a:pt x="23623" y="4813"/>
                  </a:lnTo>
                  <a:lnTo>
                    <a:pt x="23498" y="4813"/>
                  </a:lnTo>
                  <a:lnTo>
                    <a:pt x="23331" y="4771"/>
                  </a:lnTo>
                  <a:lnTo>
                    <a:pt x="23184" y="4688"/>
                  </a:lnTo>
                  <a:lnTo>
                    <a:pt x="23038" y="4667"/>
                  </a:lnTo>
                  <a:lnTo>
                    <a:pt x="22975" y="4688"/>
                  </a:lnTo>
                  <a:lnTo>
                    <a:pt x="22828" y="4688"/>
                  </a:lnTo>
                  <a:lnTo>
                    <a:pt x="22682" y="4730"/>
                  </a:lnTo>
                  <a:lnTo>
                    <a:pt x="22619" y="4792"/>
                  </a:lnTo>
                  <a:lnTo>
                    <a:pt x="22515" y="4834"/>
                  </a:lnTo>
                  <a:lnTo>
                    <a:pt x="22410" y="4792"/>
                  </a:lnTo>
                  <a:lnTo>
                    <a:pt x="22389" y="4730"/>
                  </a:lnTo>
                  <a:lnTo>
                    <a:pt x="22347" y="4771"/>
                  </a:lnTo>
                  <a:lnTo>
                    <a:pt x="22305" y="4834"/>
                  </a:lnTo>
                  <a:lnTo>
                    <a:pt x="22347" y="4918"/>
                  </a:lnTo>
                  <a:lnTo>
                    <a:pt x="22347" y="5022"/>
                  </a:lnTo>
                  <a:lnTo>
                    <a:pt x="22284" y="5106"/>
                  </a:lnTo>
                  <a:lnTo>
                    <a:pt x="22242" y="5106"/>
                  </a:lnTo>
                  <a:lnTo>
                    <a:pt x="22242" y="5148"/>
                  </a:lnTo>
                  <a:lnTo>
                    <a:pt x="22263" y="5211"/>
                  </a:lnTo>
                  <a:lnTo>
                    <a:pt x="22242" y="5294"/>
                  </a:lnTo>
                  <a:lnTo>
                    <a:pt x="22138" y="5336"/>
                  </a:lnTo>
                  <a:lnTo>
                    <a:pt x="22033" y="5336"/>
                  </a:lnTo>
                  <a:lnTo>
                    <a:pt x="21970" y="5253"/>
                  </a:lnTo>
                  <a:lnTo>
                    <a:pt x="21970" y="5190"/>
                  </a:lnTo>
                  <a:lnTo>
                    <a:pt x="21929" y="5148"/>
                  </a:lnTo>
                  <a:lnTo>
                    <a:pt x="21866" y="5211"/>
                  </a:lnTo>
                  <a:lnTo>
                    <a:pt x="21866" y="5315"/>
                  </a:lnTo>
                  <a:lnTo>
                    <a:pt x="21887" y="5336"/>
                  </a:lnTo>
                  <a:lnTo>
                    <a:pt x="21845" y="5420"/>
                  </a:lnTo>
                  <a:lnTo>
                    <a:pt x="21824" y="5525"/>
                  </a:lnTo>
                  <a:lnTo>
                    <a:pt x="21782" y="5566"/>
                  </a:lnTo>
                  <a:lnTo>
                    <a:pt x="21782" y="5504"/>
                  </a:lnTo>
                  <a:lnTo>
                    <a:pt x="21824" y="5441"/>
                  </a:lnTo>
                  <a:lnTo>
                    <a:pt x="21782" y="5315"/>
                  </a:lnTo>
                  <a:lnTo>
                    <a:pt x="21740" y="5232"/>
                  </a:lnTo>
                  <a:lnTo>
                    <a:pt x="21761" y="5148"/>
                  </a:lnTo>
                  <a:lnTo>
                    <a:pt x="21761" y="5064"/>
                  </a:lnTo>
                  <a:lnTo>
                    <a:pt x="21719" y="5002"/>
                  </a:lnTo>
                  <a:lnTo>
                    <a:pt x="21719" y="4918"/>
                  </a:lnTo>
                  <a:lnTo>
                    <a:pt x="21657" y="4939"/>
                  </a:lnTo>
                  <a:lnTo>
                    <a:pt x="21636" y="5002"/>
                  </a:lnTo>
                  <a:lnTo>
                    <a:pt x="21552" y="5064"/>
                  </a:lnTo>
                  <a:lnTo>
                    <a:pt x="21552" y="5148"/>
                  </a:lnTo>
                  <a:lnTo>
                    <a:pt x="21531" y="5253"/>
                  </a:lnTo>
                  <a:lnTo>
                    <a:pt x="21364" y="5420"/>
                  </a:lnTo>
                  <a:lnTo>
                    <a:pt x="21301" y="5483"/>
                  </a:lnTo>
                  <a:lnTo>
                    <a:pt x="21217" y="5483"/>
                  </a:lnTo>
                  <a:lnTo>
                    <a:pt x="21154" y="5546"/>
                  </a:lnTo>
                  <a:lnTo>
                    <a:pt x="21050" y="5629"/>
                  </a:lnTo>
                  <a:lnTo>
                    <a:pt x="20945" y="5629"/>
                  </a:lnTo>
                  <a:lnTo>
                    <a:pt x="20841" y="5734"/>
                  </a:lnTo>
                  <a:lnTo>
                    <a:pt x="20694" y="5818"/>
                  </a:lnTo>
                  <a:lnTo>
                    <a:pt x="20422" y="5818"/>
                  </a:lnTo>
                  <a:lnTo>
                    <a:pt x="20422" y="5859"/>
                  </a:lnTo>
                  <a:lnTo>
                    <a:pt x="20359" y="5901"/>
                  </a:lnTo>
                  <a:lnTo>
                    <a:pt x="20255" y="5901"/>
                  </a:lnTo>
                  <a:lnTo>
                    <a:pt x="20171" y="5880"/>
                  </a:lnTo>
                  <a:lnTo>
                    <a:pt x="20087" y="5943"/>
                  </a:lnTo>
                  <a:lnTo>
                    <a:pt x="19711" y="6131"/>
                  </a:lnTo>
                  <a:lnTo>
                    <a:pt x="19522" y="6278"/>
                  </a:lnTo>
                  <a:lnTo>
                    <a:pt x="19502" y="6382"/>
                  </a:lnTo>
                  <a:lnTo>
                    <a:pt x="19439" y="6403"/>
                  </a:lnTo>
                  <a:lnTo>
                    <a:pt x="19229" y="6571"/>
                  </a:lnTo>
                  <a:lnTo>
                    <a:pt x="19125" y="6675"/>
                  </a:lnTo>
                  <a:lnTo>
                    <a:pt x="19104" y="6613"/>
                  </a:lnTo>
                  <a:lnTo>
                    <a:pt x="19083" y="6613"/>
                  </a:lnTo>
                  <a:lnTo>
                    <a:pt x="18978" y="6696"/>
                  </a:lnTo>
                  <a:lnTo>
                    <a:pt x="18895" y="6822"/>
                  </a:lnTo>
                  <a:lnTo>
                    <a:pt x="18790" y="6968"/>
                  </a:lnTo>
                  <a:lnTo>
                    <a:pt x="18769" y="7031"/>
                  </a:lnTo>
                  <a:lnTo>
                    <a:pt x="18727" y="7094"/>
                  </a:lnTo>
                  <a:lnTo>
                    <a:pt x="18706" y="7031"/>
                  </a:lnTo>
                  <a:lnTo>
                    <a:pt x="18748" y="6906"/>
                  </a:lnTo>
                  <a:lnTo>
                    <a:pt x="18748" y="6801"/>
                  </a:lnTo>
                  <a:lnTo>
                    <a:pt x="18748" y="6696"/>
                  </a:lnTo>
                  <a:lnTo>
                    <a:pt x="18853" y="6696"/>
                  </a:lnTo>
                  <a:lnTo>
                    <a:pt x="18895" y="6654"/>
                  </a:lnTo>
                  <a:lnTo>
                    <a:pt x="19020" y="6550"/>
                  </a:lnTo>
                  <a:lnTo>
                    <a:pt x="19104" y="6508"/>
                  </a:lnTo>
                  <a:lnTo>
                    <a:pt x="19209" y="6403"/>
                  </a:lnTo>
                  <a:lnTo>
                    <a:pt x="19355" y="6278"/>
                  </a:lnTo>
                  <a:lnTo>
                    <a:pt x="19418" y="6194"/>
                  </a:lnTo>
                  <a:lnTo>
                    <a:pt x="19522" y="6152"/>
                  </a:lnTo>
                  <a:lnTo>
                    <a:pt x="19627" y="5985"/>
                  </a:lnTo>
                  <a:lnTo>
                    <a:pt x="19669" y="5922"/>
                  </a:lnTo>
                  <a:lnTo>
                    <a:pt x="19648" y="5838"/>
                  </a:lnTo>
                  <a:lnTo>
                    <a:pt x="19669" y="5776"/>
                  </a:lnTo>
                  <a:lnTo>
                    <a:pt x="19690" y="5818"/>
                  </a:lnTo>
                  <a:lnTo>
                    <a:pt x="19753" y="5838"/>
                  </a:lnTo>
                  <a:lnTo>
                    <a:pt x="19836" y="5755"/>
                  </a:lnTo>
                  <a:lnTo>
                    <a:pt x="19941" y="5713"/>
                  </a:lnTo>
                  <a:lnTo>
                    <a:pt x="19941" y="5629"/>
                  </a:lnTo>
                  <a:lnTo>
                    <a:pt x="20004" y="5504"/>
                  </a:lnTo>
                  <a:lnTo>
                    <a:pt x="20066" y="5462"/>
                  </a:lnTo>
                  <a:lnTo>
                    <a:pt x="20150" y="5504"/>
                  </a:lnTo>
                  <a:lnTo>
                    <a:pt x="20213" y="5420"/>
                  </a:lnTo>
                  <a:lnTo>
                    <a:pt x="20297" y="5399"/>
                  </a:lnTo>
                  <a:lnTo>
                    <a:pt x="20318" y="5420"/>
                  </a:lnTo>
                  <a:lnTo>
                    <a:pt x="20401" y="5420"/>
                  </a:lnTo>
                  <a:lnTo>
                    <a:pt x="20715" y="5127"/>
                  </a:lnTo>
                  <a:lnTo>
                    <a:pt x="20778" y="5022"/>
                  </a:lnTo>
                  <a:lnTo>
                    <a:pt x="20799" y="4897"/>
                  </a:lnTo>
                  <a:lnTo>
                    <a:pt x="20882" y="4709"/>
                  </a:lnTo>
                  <a:lnTo>
                    <a:pt x="20987" y="4583"/>
                  </a:lnTo>
                  <a:lnTo>
                    <a:pt x="20987" y="4458"/>
                  </a:lnTo>
                  <a:lnTo>
                    <a:pt x="20987" y="4269"/>
                  </a:lnTo>
                  <a:lnTo>
                    <a:pt x="20945" y="4165"/>
                  </a:lnTo>
                  <a:lnTo>
                    <a:pt x="20882" y="4144"/>
                  </a:lnTo>
                  <a:lnTo>
                    <a:pt x="20736" y="4165"/>
                  </a:lnTo>
                  <a:lnTo>
                    <a:pt x="20590" y="4165"/>
                  </a:lnTo>
                  <a:lnTo>
                    <a:pt x="20464" y="4102"/>
                  </a:lnTo>
                  <a:lnTo>
                    <a:pt x="20318" y="4102"/>
                  </a:lnTo>
                  <a:lnTo>
                    <a:pt x="20255" y="4165"/>
                  </a:lnTo>
                  <a:lnTo>
                    <a:pt x="20213" y="4248"/>
                  </a:lnTo>
                  <a:lnTo>
                    <a:pt x="20255" y="4290"/>
                  </a:lnTo>
                  <a:lnTo>
                    <a:pt x="20213" y="4353"/>
                  </a:lnTo>
                  <a:lnTo>
                    <a:pt x="20213" y="4499"/>
                  </a:lnTo>
                  <a:lnTo>
                    <a:pt x="20171" y="4646"/>
                  </a:lnTo>
                  <a:lnTo>
                    <a:pt x="20066" y="4792"/>
                  </a:lnTo>
                  <a:lnTo>
                    <a:pt x="20004" y="4730"/>
                  </a:lnTo>
                  <a:lnTo>
                    <a:pt x="19941" y="4709"/>
                  </a:lnTo>
                  <a:lnTo>
                    <a:pt x="19899" y="4709"/>
                  </a:lnTo>
                  <a:lnTo>
                    <a:pt x="19857" y="4771"/>
                  </a:lnTo>
                  <a:lnTo>
                    <a:pt x="19794" y="4792"/>
                  </a:lnTo>
                  <a:lnTo>
                    <a:pt x="19732" y="4730"/>
                  </a:lnTo>
                  <a:lnTo>
                    <a:pt x="19669" y="4730"/>
                  </a:lnTo>
                  <a:cubicBezTo>
                    <a:pt x="19669" y="4730"/>
                    <a:pt x="19481" y="4688"/>
                    <a:pt x="19481" y="4646"/>
                  </a:cubicBezTo>
                  <a:lnTo>
                    <a:pt x="19271" y="4646"/>
                  </a:lnTo>
                  <a:lnTo>
                    <a:pt x="19167" y="4709"/>
                  </a:lnTo>
                  <a:lnTo>
                    <a:pt x="19020" y="4730"/>
                  </a:lnTo>
                  <a:lnTo>
                    <a:pt x="18895" y="4792"/>
                  </a:lnTo>
                  <a:lnTo>
                    <a:pt x="18832" y="4750"/>
                  </a:lnTo>
                  <a:lnTo>
                    <a:pt x="18832" y="4709"/>
                  </a:lnTo>
                  <a:lnTo>
                    <a:pt x="18853" y="4625"/>
                  </a:lnTo>
                  <a:lnTo>
                    <a:pt x="18853" y="4541"/>
                  </a:lnTo>
                  <a:lnTo>
                    <a:pt x="18895" y="4478"/>
                  </a:lnTo>
                  <a:lnTo>
                    <a:pt x="18916" y="4478"/>
                  </a:lnTo>
                  <a:lnTo>
                    <a:pt x="18957" y="4499"/>
                  </a:lnTo>
                  <a:lnTo>
                    <a:pt x="19020" y="4499"/>
                  </a:lnTo>
                  <a:lnTo>
                    <a:pt x="19146" y="4437"/>
                  </a:lnTo>
                  <a:lnTo>
                    <a:pt x="19439" y="4416"/>
                  </a:lnTo>
                  <a:lnTo>
                    <a:pt x="19481" y="4395"/>
                  </a:lnTo>
                  <a:lnTo>
                    <a:pt x="19543" y="4290"/>
                  </a:lnTo>
                  <a:lnTo>
                    <a:pt x="19564" y="4206"/>
                  </a:lnTo>
                  <a:lnTo>
                    <a:pt x="19648" y="4165"/>
                  </a:lnTo>
                  <a:lnTo>
                    <a:pt x="19669" y="4102"/>
                  </a:lnTo>
                  <a:lnTo>
                    <a:pt x="19627" y="4060"/>
                  </a:lnTo>
                  <a:lnTo>
                    <a:pt x="19627" y="3997"/>
                  </a:lnTo>
                  <a:lnTo>
                    <a:pt x="19313" y="3997"/>
                  </a:lnTo>
                  <a:lnTo>
                    <a:pt x="19125" y="3955"/>
                  </a:lnTo>
                  <a:lnTo>
                    <a:pt x="19020" y="3893"/>
                  </a:lnTo>
                  <a:lnTo>
                    <a:pt x="18937" y="3872"/>
                  </a:lnTo>
                  <a:lnTo>
                    <a:pt x="18685" y="3893"/>
                  </a:lnTo>
                  <a:lnTo>
                    <a:pt x="18560" y="3872"/>
                  </a:lnTo>
                  <a:lnTo>
                    <a:pt x="18455" y="3830"/>
                  </a:lnTo>
                  <a:lnTo>
                    <a:pt x="18288" y="3830"/>
                  </a:lnTo>
                  <a:lnTo>
                    <a:pt x="18162" y="3851"/>
                  </a:lnTo>
                  <a:lnTo>
                    <a:pt x="18100" y="3830"/>
                  </a:lnTo>
                  <a:lnTo>
                    <a:pt x="17995" y="3788"/>
                  </a:lnTo>
                  <a:lnTo>
                    <a:pt x="17932" y="3788"/>
                  </a:lnTo>
                  <a:lnTo>
                    <a:pt x="17849" y="3893"/>
                  </a:lnTo>
                  <a:lnTo>
                    <a:pt x="17849" y="3976"/>
                  </a:lnTo>
                  <a:lnTo>
                    <a:pt x="17765" y="4039"/>
                  </a:lnTo>
                  <a:lnTo>
                    <a:pt x="17744" y="4039"/>
                  </a:lnTo>
                  <a:lnTo>
                    <a:pt x="17765" y="3955"/>
                  </a:lnTo>
                  <a:lnTo>
                    <a:pt x="17765" y="3934"/>
                  </a:lnTo>
                  <a:lnTo>
                    <a:pt x="17681" y="3934"/>
                  </a:lnTo>
                  <a:lnTo>
                    <a:pt x="17451" y="3997"/>
                  </a:lnTo>
                  <a:lnTo>
                    <a:pt x="17305" y="4060"/>
                  </a:lnTo>
                  <a:lnTo>
                    <a:pt x="17221" y="4144"/>
                  </a:lnTo>
                  <a:lnTo>
                    <a:pt x="17158" y="4186"/>
                  </a:lnTo>
                  <a:lnTo>
                    <a:pt x="17053" y="4186"/>
                  </a:lnTo>
                  <a:lnTo>
                    <a:pt x="16949" y="4206"/>
                  </a:lnTo>
                  <a:lnTo>
                    <a:pt x="16886" y="4269"/>
                  </a:lnTo>
                  <a:lnTo>
                    <a:pt x="16781" y="4290"/>
                  </a:lnTo>
                  <a:lnTo>
                    <a:pt x="16698" y="4374"/>
                  </a:lnTo>
                  <a:lnTo>
                    <a:pt x="16698" y="4458"/>
                  </a:lnTo>
                  <a:lnTo>
                    <a:pt x="16635" y="4520"/>
                  </a:lnTo>
                  <a:lnTo>
                    <a:pt x="16593" y="4520"/>
                  </a:lnTo>
                  <a:lnTo>
                    <a:pt x="16530" y="4458"/>
                  </a:lnTo>
                  <a:lnTo>
                    <a:pt x="16530" y="4374"/>
                  </a:lnTo>
                  <a:lnTo>
                    <a:pt x="16509" y="4290"/>
                  </a:lnTo>
                  <a:lnTo>
                    <a:pt x="16468" y="4248"/>
                  </a:lnTo>
                  <a:lnTo>
                    <a:pt x="16468" y="4165"/>
                  </a:lnTo>
                  <a:lnTo>
                    <a:pt x="16509" y="4081"/>
                  </a:lnTo>
                  <a:lnTo>
                    <a:pt x="16593" y="4081"/>
                  </a:lnTo>
                  <a:lnTo>
                    <a:pt x="16698" y="4039"/>
                  </a:lnTo>
                  <a:lnTo>
                    <a:pt x="16802" y="4039"/>
                  </a:lnTo>
                  <a:lnTo>
                    <a:pt x="16886" y="3997"/>
                  </a:lnTo>
                  <a:lnTo>
                    <a:pt x="16928" y="3955"/>
                  </a:lnTo>
                  <a:lnTo>
                    <a:pt x="17012" y="3934"/>
                  </a:lnTo>
                  <a:lnTo>
                    <a:pt x="17158" y="3893"/>
                  </a:lnTo>
                  <a:lnTo>
                    <a:pt x="17263" y="3851"/>
                  </a:lnTo>
                  <a:lnTo>
                    <a:pt x="17346" y="3788"/>
                  </a:lnTo>
                  <a:lnTo>
                    <a:pt x="17472" y="3788"/>
                  </a:lnTo>
                  <a:lnTo>
                    <a:pt x="17556" y="3746"/>
                  </a:lnTo>
                  <a:lnTo>
                    <a:pt x="17577" y="3662"/>
                  </a:lnTo>
                  <a:lnTo>
                    <a:pt x="17556" y="3621"/>
                  </a:lnTo>
                  <a:lnTo>
                    <a:pt x="17514" y="3558"/>
                  </a:lnTo>
                  <a:lnTo>
                    <a:pt x="17346" y="3558"/>
                  </a:lnTo>
                  <a:lnTo>
                    <a:pt x="17346" y="3516"/>
                  </a:lnTo>
                  <a:lnTo>
                    <a:pt x="17430" y="3516"/>
                  </a:lnTo>
                  <a:lnTo>
                    <a:pt x="17451" y="3537"/>
                  </a:lnTo>
                  <a:lnTo>
                    <a:pt x="17535" y="3537"/>
                  </a:lnTo>
                  <a:lnTo>
                    <a:pt x="17577" y="3558"/>
                  </a:lnTo>
                  <a:lnTo>
                    <a:pt x="17618" y="3662"/>
                  </a:lnTo>
                  <a:lnTo>
                    <a:pt x="17639" y="3662"/>
                  </a:lnTo>
                  <a:lnTo>
                    <a:pt x="17660" y="3641"/>
                  </a:lnTo>
                  <a:lnTo>
                    <a:pt x="17765" y="3579"/>
                  </a:lnTo>
                  <a:lnTo>
                    <a:pt x="17890" y="3621"/>
                  </a:lnTo>
                  <a:lnTo>
                    <a:pt x="17974" y="3579"/>
                  </a:lnTo>
                  <a:lnTo>
                    <a:pt x="18058" y="3537"/>
                  </a:lnTo>
                  <a:lnTo>
                    <a:pt x="18141" y="3516"/>
                  </a:lnTo>
                  <a:lnTo>
                    <a:pt x="18246" y="3537"/>
                  </a:lnTo>
                  <a:lnTo>
                    <a:pt x="18351" y="3537"/>
                  </a:lnTo>
                  <a:lnTo>
                    <a:pt x="18455" y="3516"/>
                  </a:lnTo>
                  <a:lnTo>
                    <a:pt x="18518" y="3537"/>
                  </a:lnTo>
                  <a:lnTo>
                    <a:pt x="18602" y="3579"/>
                  </a:lnTo>
                  <a:lnTo>
                    <a:pt x="18769" y="3579"/>
                  </a:lnTo>
                  <a:lnTo>
                    <a:pt x="18790" y="3621"/>
                  </a:lnTo>
                  <a:lnTo>
                    <a:pt x="18832" y="3621"/>
                  </a:lnTo>
                  <a:lnTo>
                    <a:pt x="18978" y="3725"/>
                  </a:lnTo>
                  <a:lnTo>
                    <a:pt x="19041" y="3746"/>
                  </a:lnTo>
                  <a:lnTo>
                    <a:pt x="19146" y="3725"/>
                  </a:lnTo>
                  <a:lnTo>
                    <a:pt x="19209" y="3662"/>
                  </a:lnTo>
                  <a:lnTo>
                    <a:pt x="19292" y="3662"/>
                  </a:lnTo>
                  <a:lnTo>
                    <a:pt x="19355" y="3683"/>
                  </a:lnTo>
                  <a:lnTo>
                    <a:pt x="19439" y="3683"/>
                  </a:lnTo>
                  <a:lnTo>
                    <a:pt x="19502" y="3725"/>
                  </a:lnTo>
                  <a:lnTo>
                    <a:pt x="19564" y="3725"/>
                  </a:lnTo>
                  <a:lnTo>
                    <a:pt x="19732" y="3662"/>
                  </a:lnTo>
                  <a:lnTo>
                    <a:pt x="19815" y="3621"/>
                  </a:lnTo>
                  <a:lnTo>
                    <a:pt x="19920" y="3621"/>
                  </a:lnTo>
                  <a:lnTo>
                    <a:pt x="19983" y="3662"/>
                  </a:lnTo>
                  <a:lnTo>
                    <a:pt x="20046" y="3662"/>
                  </a:lnTo>
                  <a:lnTo>
                    <a:pt x="20129" y="3621"/>
                  </a:lnTo>
                  <a:lnTo>
                    <a:pt x="20234" y="3641"/>
                  </a:lnTo>
                  <a:lnTo>
                    <a:pt x="20338" y="3641"/>
                  </a:lnTo>
                  <a:lnTo>
                    <a:pt x="20338" y="3579"/>
                  </a:lnTo>
                  <a:lnTo>
                    <a:pt x="20276" y="3558"/>
                  </a:lnTo>
                  <a:lnTo>
                    <a:pt x="20276" y="3516"/>
                  </a:lnTo>
                  <a:lnTo>
                    <a:pt x="20297" y="3474"/>
                  </a:lnTo>
                  <a:lnTo>
                    <a:pt x="20359" y="3537"/>
                  </a:lnTo>
                  <a:lnTo>
                    <a:pt x="20401" y="3579"/>
                  </a:lnTo>
                  <a:lnTo>
                    <a:pt x="20485" y="3579"/>
                  </a:lnTo>
                  <a:lnTo>
                    <a:pt x="20548" y="3558"/>
                  </a:lnTo>
                  <a:lnTo>
                    <a:pt x="20694" y="3558"/>
                  </a:lnTo>
                  <a:lnTo>
                    <a:pt x="20903" y="3474"/>
                  </a:lnTo>
                  <a:lnTo>
                    <a:pt x="21008" y="3432"/>
                  </a:lnTo>
                  <a:lnTo>
                    <a:pt x="21029" y="3369"/>
                  </a:lnTo>
                  <a:lnTo>
                    <a:pt x="21029" y="3328"/>
                  </a:lnTo>
                  <a:lnTo>
                    <a:pt x="21092" y="3307"/>
                  </a:lnTo>
                  <a:lnTo>
                    <a:pt x="21134" y="3328"/>
                  </a:lnTo>
                  <a:lnTo>
                    <a:pt x="21217" y="3307"/>
                  </a:lnTo>
                  <a:lnTo>
                    <a:pt x="21322" y="3223"/>
                  </a:lnTo>
                  <a:lnTo>
                    <a:pt x="21406" y="3202"/>
                  </a:lnTo>
                  <a:lnTo>
                    <a:pt x="21406" y="3118"/>
                  </a:lnTo>
                  <a:lnTo>
                    <a:pt x="21426" y="3056"/>
                  </a:lnTo>
                  <a:lnTo>
                    <a:pt x="21489" y="3035"/>
                  </a:lnTo>
                  <a:lnTo>
                    <a:pt x="21489" y="2930"/>
                  </a:lnTo>
                  <a:lnTo>
                    <a:pt x="21447" y="2888"/>
                  </a:lnTo>
                  <a:lnTo>
                    <a:pt x="21343" y="2805"/>
                  </a:lnTo>
                  <a:lnTo>
                    <a:pt x="21217" y="2742"/>
                  </a:lnTo>
                  <a:lnTo>
                    <a:pt x="21113" y="2637"/>
                  </a:lnTo>
                  <a:lnTo>
                    <a:pt x="21092" y="2574"/>
                  </a:lnTo>
                  <a:lnTo>
                    <a:pt x="21029" y="2512"/>
                  </a:lnTo>
                  <a:lnTo>
                    <a:pt x="20882" y="2491"/>
                  </a:lnTo>
                  <a:lnTo>
                    <a:pt x="20799" y="2407"/>
                  </a:lnTo>
                  <a:lnTo>
                    <a:pt x="20778" y="2323"/>
                  </a:lnTo>
                  <a:lnTo>
                    <a:pt x="20715" y="2302"/>
                  </a:lnTo>
                  <a:lnTo>
                    <a:pt x="20694" y="2323"/>
                  </a:lnTo>
                  <a:lnTo>
                    <a:pt x="20610" y="2365"/>
                  </a:lnTo>
                  <a:lnTo>
                    <a:pt x="20569" y="2323"/>
                  </a:lnTo>
                  <a:lnTo>
                    <a:pt x="20548" y="2261"/>
                  </a:lnTo>
                  <a:lnTo>
                    <a:pt x="20485" y="2198"/>
                  </a:lnTo>
                  <a:lnTo>
                    <a:pt x="20255" y="2198"/>
                  </a:lnTo>
                  <a:lnTo>
                    <a:pt x="20171" y="2219"/>
                  </a:lnTo>
                  <a:lnTo>
                    <a:pt x="20171" y="2302"/>
                  </a:lnTo>
                  <a:lnTo>
                    <a:pt x="20171" y="2365"/>
                  </a:lnTo>
                  <a:lnTo>
                    <a:pt x="20129" y="2302"/>
                  </a:lnTo>
                  <a:lnTo>
                    <a:pt x="20066" y="2302"/>
                  </a:lnTo>
                  <a:lnTo>
                    <a:pt x="19920" y="2386"/>
                  </a:lnTo>
                  <a:lnTo>
                    <a:pt x="19836" y="2407"/>
                  </a:lnTo>
                  <a:lnTo>
                    <a:pt x="19711" y="2365"/>
                  </a:lnTo>
                  <a:lnTo>
                    <a:pt x="19606" y="2365"/>
                  </a:lnTo>
                  <a:lnTo>
                    <a:pt x="19522" y="2323"/>
                  </a:lnTo>
                  <a:lnTo>
                    <a:pt x="19460" y="2261"/>
                  </a:lnTo>
                  <a:lnTo>
                    <a:pt x="19460" y="2177"/>
                  </a:lnTo>
                  <a:lnTo>
                    <a:pt x="19522" y="2177"/>
                  </a:lnTo>
                  <a:lnTo>
                    <a:pt x="19564" y="2219"/>
                  </a:lnTo>
                  <a:lnTo>
                    <a:pt x="19669" y="2261"/>
                  </a:lnTo>
                  <a:lnTo>
                    <a:pt x="19711" y="2219"/>
                  </a:lnTo>
                  <a:lnTo>
                    <a:pt x="19711" y="2177"/>
                  </a:lnTo>
                  <a:lnTo>
                    <a:pt x="19606" y="2093"/>
                  </a:lnTo>
                  <a:lnTo>
                    <a:pt x="19606" y="2009"/>
                  </a:lnTo>
                  <a:lnTo>
                    <a:pt x="19627" y="1989"/>
                  </a:lnTo>
                  <a:lnTo>
                    <a:pt x="19669" y="2072"/>
                  </a:lnTo>
                  <a:lnTo>
                    <a:pt x="19774" y="2114"/>
                  </a:lnTo>
                  <a:lnTo>
                    <a:pt x="19857" y="2156"/>
                  </a:lnTo>
                  <a:lnTo>
                    <a:pt x="20025" y="2093"/>
                  </a:lnTo>
                  <a:lnTo>
                    <a:pt x="20171" y="1968"/>
                  </a:lnTo>
                  <a:lnTo>
                    <a:pt x="20171" y="1884"/>
                  </a:lnTo>
                  <a:lnTo>
                    <a:pt x="20150" y="1842"/>
                  </a:lnTo>
                  <a:lnTo>
                    <a:pt x="20087" y="1800"/>
                  </a:lnTo>
                  <a:lnTo>
                    <a:pt x="20087" y="1758"/>
                  </a:lnTo>
                  <a:lnTo>
                    <a:pt x="20150" y="1696"/>
                  </a:lnTo>
                  <a:lnTo>
                    <a:pt x="20150" y="1675"/>
                  </a:lnTo>
                  <a:lnTo>
                    <a:pt x="20046" y="1591"/>
                  </a:lnTo>
                  <a:lnTo>
                    <a:pt x="19962" y="1486"/>
                  </a:lnTo>
                  <a:lnTo>
                    <a:pt x="19920" y="1465"/>
                  </a:lnTo>
                  <a:lnTo>
                    <a:pt x="19857" y="1486"/>
                  </a:lnTo>
                  <a:lnTo>
                    <a:pt x="19774" y="1570"/>
                  </a:lnTo>
                  <a:lnTo>
                    <a:pt x="19627" y="1654"/>
                  </a:lnTo>
                  <a:lnTo>
                    <a:pt x="19439" y="1654"/>
                  </a:lnTo>
                  <a:lnTo>
                    <a:pt x="19334" y="1737"/>
                  </a:lnTo>
                  <a:lnTo>
                    <a:pt x="19292" y="1737"/>
                  </a:lnTo>
                  <a:lnTo>
                    <a:pt x="19229" y="1675"/>
                  </a:lnTo>
                  <a:lnTo>
                    <a:pt x="19188" y="1654"/>
                  </a:lnTo>
                  <a:lnTo>
                    <a:pt x="19104" y="1675"/>
                  </a:lnTo>
                  <a:lnTo>
                    <a:pt x="19020" y="1696"/>
                  </a:lnTo>
                  <a:lnTo>
                    <a:pt x="18937" y="1675"/>
                  </a:lnTo>
                  <a:lnTo>
                    <a:pt x="18874" y="1633"/>
                  </a:lnTo>
                  <a:lnTo>
                    <a:pt x="18769" y="1591"/>
                  </a:lnTo>
                  <a:lnTo>
                    <a:pt x="18685" y="1549"/>
                  </a:lnTo>
                  <a:lnTo>
                    <a:pt x="18581" y="1528"/>
                  </a:lnTo>
                  <a:lnTo>
                    <a:pt x="18476" y="1445"/>
                  </a:lnTo>
                  <a:lnTo>
                    <a:pt x="18309" y="1424"/>
                  </a:lnTo>
                  <a:lnTo>
                    <a:pt x="18100" y="1445"/>
                  </a:lnTo>
                  <a:lnTo>
                    <a:pt x="17995" y="1465"/>
                  </a:lnTo>
                  <a:lnTo>
                    <a:pt x="17849" y="1528"/>
                  </a:lnTo>
                  <a:lnTo>
                    <a:pt x="17723" y="1549"/>
                  </a:lnTo>
                  <a:lnTo>
                    <a:pt x="17577" y="1570"/>
                  </a:lnTo>
                  <a:lnTo>
                    <a:pt x="17472" y="1549"/>
                  </a:lnTo>
                  <a:lnTo>
                    <a:pt x="17346" y="1570"/>
                  </a:lnTo>
                  <a:lnTo>
                    <a:pt x="17325" y="1591"/>
                  </a:lnTo>
                  <a:lnTo>
                    <a:pt x="17346" y="1737"/>
                  </a:lnTo>
                  <a:lnTo>
                    <a:pt x="17346" y="1800"/>
                  </a:lnTo>
                  <a:lnTo>
                    <a:pt x="17305" y="1800"/>
                  </a:lnTo>
                  <a:lnTo>
                    <a:pt x="17242" y="1779"/>
                  </a:lnTo>
                  <a:lnTo>
                    <a:pt x="17158" y="1654"/>
                  </a:lnTo>
                  <a:lnTo>
                    <a:pt x="17137" y="1570"/>
                  </a:lnTo>
                  <a:lnTo>
                    <a:pt x="17095" y="1549"/>
                  </a:lnTo>
                  <a:lnTo>
                    <a:pt x="17012" y="1570"/>
                  </a:lnTo>
                  <a:lnTo>
                    <a:pt x="16698" y="1570"/>
                  </a:lnTo>
                  <a:cubicBezTo>
                    <a:pt x="16698" y="1570"/>
                    <a:pt x="16593" y="1633"/>
                    <a:pt x="16572" y="1633"/>
                  </a:cubicBezTo>
                  <a:lnTo>
                    <a:pt x="16489" y="1737"/>
                  </a:lnTo>
                  <a:lnTo>
                    <a:pt x="16426" y="1884"/>
                  </a:lnTo>
                  <a:lnTo>
                    <a:pt x="16384" y="1968"/>
                  </a:lnTo>
                  <a:lnTo>
                    <a:pt x="16363" y="1968"/>
                  </a:lnTo>
                  <a:lnTo>
                    <a:pt x="16363" y="1905"/>
                  </a:lnTo>
                  <a:lnTo>
                    <a:pt x="16405" y="1800"/>
                  </a:lnTo>
                  <a:lnTo>
                    <a:pt x="16426" y="1737"/>
                  </a:lnTo>
                  <a:lnTo>
                    <a:pt x="16405" y="1696"/>
                  </a:lnTo>
                  <a:lnTo>
                    <a:pt x="16321" y="1737"/>
                  </a:lnTo>
                  <a:lnTo>
                    <a:pt x="16196" y="1737"/>
                  </a:lnTo>
                  <a:lnTo>
                    <a:pt x="16154" y="1779"/>
                  </a:lnTo>
                  <a:lnTo>
                    <a:pt x="16154" y="1842"/>
                  </a:lnTo>
                  <a:lnTo>
                    <a:pt x="16112" y="1884"/>
                  </a:lnTo>
                  <a:lnTo>
                    <a:pt x="16112" y="1989"/>
                  </a:lnTo>
                  <a:lnTo>
                    <a:pt x="16049" y="2009"/>
                  </a:lnTo>
                  <a:lnTo>
                    <a:pt x="16007" y="1968"/>
                  </a:lnTo>
                  <a:lnTo>
                    <a:pt x="16007" y="1905"/>
                  </a:lnTo>
                  <a:lnTo>
                    <a:pt x="16070" y="1842"/>
                  </a:lnTo>
                  <a:lnTo>
                    <a:pt x="16070" y="1675"/>
                  </a:lnTo>
                  <a:lnTo>
                    <a:pt x="16091" y="1591"/>
                  </a:lnTo>
                  <a:lnTo>
                    <a:pt x="16300" y="1465"/>
                  </a:lnTo>
                  <a:lnTo>
                    <a:pt x="16426" y="1382"/>
                  </a:lnTo>
                  <a:lnTo>
                    <a:pt x="16593" y="1382"/>
                  </a:lnTo>
                  <a:lnTo>
                    <a:pt x="16719" y="1424"/>
                  </a:lnTo>
                  <a:lnTo>
                    <a:pt x="16823" y="1424"/>
                  </a:lnTo>
                  <a:lnTo>
                    <a:pt x="16844" y="1382"/>
                  </a:lnTo>
                  <a:lnTo>
                    <a:pt x="17116" y="1382"/>
                  </a:lnTo>
                  <a:lnTo>
                    <a:pt x="17200" y="1340"/>
                  </a:lnTo>
                  <a:lnTo>
                    <a:pt x="17221" y="1256"/>
                  </a:lnTo>
                  <a:lnTo>
                    <a:pt x="17158" y="1256"/>
                  </a:lnTo>
                  <a:lnTo>
                    <a:pt x="17095" y="1173"/>
                  </a:lnTo>
                  <a:lnTo>
                    <a:pt x="17095" y="1068"/>
                  </a:lnTo>
                  <a:lnTo>
                    <a:pt x="17200" y="1005"/>
                  </a:lnTo>
                  <a:lnTo>
                    <a:pt x="17263" y="963"/>
                  </a:lnTo>
                  <a:lnTo>
                    <a:pt x="17346" y="963"/>
                  </a:lnTo>
                  <a:lnTo>
                    <a:pt x="17367" y="1026"/>
                  </a:lnTo>
                  <a:lnTo>
                    <a:pt x="17346" y="1068"/>
                  </a:lnTo>
                  <a:lnTo>
                    <a:pt x="17305" y="1068"/>
                  </a:lnTo>
                  <a:lnTo>
                    <a:pt x="17346" y="1152"/>
                  </a:lnTo>
                  <a:lnTo>
                    <a:pt x="17346" y="1256"/>
                  </a:lnTo>
                  <a:lnTo>
                    <a:pt x="17409" y="1340"/>
                  </a:lnTo>
                  <a:lnTo>
                    <a:pt x="17556" y="1340"/>
                  </a:lnTo>
                  <a:lnTo>
                    <a:pt x="17681" y="1277"/>
                  </a:lnTo>
                  <a:lnTo>
                    <a:pt x="17765" y="1277"/>
                  </a:lnTo>
                  <a:lnTo>
                    <a:pt x="17869" y="1319"/>
                  </a:lnTo>
                  <a:lnTo>
                    <a:pt x="17953" y="1277"/>
                  </a:lnTo>
                  <a:lnTo>
                    <a:pt x="18141" y="1214"/>
                  </a:lnTo>
                  <a:lnTo>
                    <a:pt x="18267" y="1214"/>
                  </a:lnTo>
                  <a:lnTo>
                    <a:pt x="18309" y="1256"/>
                  </a:lnTo>
                  <a:lnTo>
                    <a:pt x="18393" y="1256"/>
                  </a:lnTo>
                  <a:lnTo>
                    <a:pt x="18455" y="1214"/>
                  </a:lnTo>
                  <a:lnTo>
                    <a:pt x="18581" y="1214"/>
                  </a:lnTo>
                  <a:lnTo>
                    <a:pt x="18685" y="1256"/>
                  </a:lnTo>
                  <a:lnTo>
                    <a:pt x="18769" y="1256"/>
                  </a:lnTo>
                  <a:lnTo>
                    <a:pt x="18853" y="1277"/>
                  </a:lnTo>
                  <a:lnTo>
                    <a:pt x="19083" y="1382"/>
                  </a:lnTo>
                  <a:lnTo>
                    <a:pt x="19209" y="1382"/>
                  </a:lnTo>
                  <a:lnTo>
                    <a:pt x="19313" y="1361"/>
                  </a:lnTo>
                  <a:lnTo>
                    <a:pt x="19439" y="1361"/>
                  </a:lnTo>
                  <a:lnTo>
                    <a:pt x="19481" y="1277"/>
                  </a:lnTo>
                  <a:lnTo>
                    <a:pt x="19564" y="1235"/>
                  </a:lnTo>
                  <a:lnTo>
                    <a:pt x="19669" y="1256"/>
                  </a:lnTo>
                  <a:lnTo>
                    <a:pt x="19774" y="1256"/>
                  </a:lnTo>
                  <a:lnTo>
                    <a:pt x="19836" y="1173"/>
                  </a:lnTo>
                  <a:lnTo>
                    <a:pt x="19836" y="1131"/>
                  </a:lnTo>
                  <a:lnTo>
                    <a:pt x="19669" y="1026"/>
                  </a:lnTo>
                  <a:lnTo>
                    <a:pt x="19585" y="963"/>
                  </a:lnTo>
                  <a:lnTo>
                    <a:pt x="19543" y="859"/>
                  </a:lnTo>
                  <a:lnTo>
                    <a:pt x="19439" y="796"/>
                  </a:lnTo>
                  <a:lnTo>
                    <a:pt x="19250" y="733"/>
                  </a:lnTo>
                  <a:lnTo>
                    <a:pt x="19167" y="649"/>
                  </a:lnTo>
                  <a:lnTo>
                    <a:pt x="19062" y="628"/>
                  </a:lnTo>
                  <a:lnTo>
                    <a:pt x="18957" y="649"/>
                  </a:lnTo>
                  <a:lnTo>
                    <a:pt x="18916" y="608"/>
                  </a:lnTo>
                  <a:lnTo>
                    <a:pt x="18853" y="545"/>
                  </a:lnTo>
                  <a:lnTo>
                    <a:pt x="18727" y="587"/>
                  </a:lnTo>
                  <a:lnTo>
                    <a:pt x="18685" y="524"/>
                  </a:lnTo>
                  <a:lnTo>
                    <a:pt x="18455" y="503"/>
                  </a:lnTo>
                  <a:lnTo>
                    <a:pt x="18309" y="398"/>
                  </a:lnTo>
                  <a:lnTo>
                    <a:pt x="18246" y="398"/>
                  </a:lnTo>
                  <a:lnTo>
                    <a:pt x="18058" y="294"/>
                  </a:lnTo>
                  <a:lnTo>
                    <a:pt x="17995" y="294"/>
                  </a:lnTo>
                  <a:lnTo>
                    <a:pt x="17995" y="315"/>
                  </a:lnTo>
                  <a:lnTo>
                    <a:pt x="17932" y="336"/>
                  </a:lnTo>
                  <a:lnTo>
                    <a:pt x="17765" y="231"/>
                  </a:lnTo>
                  <a:lnTo>
                    <a:pt x="17744" y="168"/>
                  </a:lnTo>
                  <a:lnTo>
                    <a:pt x="17681" y="105"/>
                  </a:lnTo>
                  <a:lnTo>
                    <a:pt x="17597" y="126"/>
                  </a:lnTo>
                  <a:lnTo>
                    <a:pt x="17535" y="126"/>
                  </a:lnTo>
                  <a:lnTo>
                    <a:pt x="17472" y="84"/>
                  </a:lnTo>
                  <a:lnTo>
                    <a:pt x="17263" y="84"/>
                  </a:lnTo>
                  <a:lnTo>
                    <a:pt x="17158" y="22"/>
                  </a:lnTo>
                  <a:lnTo>
                    <a:pt x="17074" y="84"/>
                  </a:lnTo>
                  <a:lnTo>
                    <a:pt x="17033" y="84"/>
                  </a:lnTo>
                  <a:lnTo>
                    <a:pt x="17012" y="64"/>
                  </a:lnTo>
                  <a:lnTo>
                    <a:pt x="16928" y="1"/>
                  </a:lnTo>
                  <a:lnTo>
                    <a:pt x="16740" y="22"/>
                  </a:lnTo>
                  <a:lnTo>
                    <a:pt x="1661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grpSp>
          <p:nvGrpSpPr>
            <p:cNvPr id="903" name="Google Shape;903;p27"/>
            <p:cNvGrpSpPr/>
            <p:nvPr/>
          </p:nvGrpSpPr>
          <p:grpSpPr>
            <a:xfrm>
              <a:off x="-4104557" y="2571755"/>
              <a:ext cx="1062270" cy="941580"/>
              <a:chOff x="1922950" y="1410350"/>
              <a:chExt cx="1252825" cy="1162875"/>
            </a:xfrm>
          </p:grpSpPr>
          <p:sp>
            <p:nvSpPr>
              <p:cNvPr id="904" name="Google Shape;904;p27"/>
              <p:cNvSpPr/>
              <p:nvPr/>
            </p:nvSpPr>
            <p:spPr>
              <a:xfrm>
                <a:off x="1988325" y="2333100"/>
                <a:ext cx="52325" cy="65925"/>
              </a:xfrm>
              <a:custGeom>
                <a:avLst/>
                <a:gdLst/>
                <a:ahLst/>
                <a:cxnLst/>
                <a:rect l="l" t="t" r="r" b="b"/>
                <a:pathLst>
                  <a:path w="2093" h="2637" extrusionOk="0">
                    <a:moveTo>
                      <a:pt x="210" y="0"/>
                    </a:moveTo>
                    <a:lnTo>
                      <a:pt x="189" y="63"/>
                    </a:lnTo>
                    <a:lnTo>
                      <a:pt x="1" y="21"/>
                    </a:lnTo>
                    <a:lnTo>
                      <a:pt x="63" y="188"/>
                    </a:lnTo>
                    <a:lnTo>
                      <a:pt x="105" y="209"/>
                    </a:lnTo>
                    <a:lnTo>
                      <a:pt x="168" y="335"/>
                    </a:lnTo>
                    <a:lnTo>
                      <a:pt x="440" y="377"/>
                    </a:lnTo>
                    <a:lnTo>
                      <a:pt x="314" y="439"/>
                    </a:lnTo>
                    <a:lnTo>
                      <a:pt x="189" y="439"/>
                    </a:lnTo>
                    <a:lnTo>
                      <a:pt x="105" y="544"/>
                    </a:lnTo>
                    <a:lnTo>
                      <a:pt x="168" y="607"/>
                    </a:lnTo>
                    <a:lnTo>
                      <a:pt x="105" y="732"/>
                    </a:lnTo>
                    <a:lnTo>
                      <a:pt x="126" y="774"/>
                    </a:lnTo>
                    <a:lnTo>
                      <a:pt x="273" y="732"/>
                    </a:lnTo>
                    <a:lnTo>
                      <a:pt x="293" y="837"/>
                    </a:lnTo>
                    <a:lnTo>
                      <a:pt x="419" y="837"/>
                    </a:lnTo>
                    <a:lnTo>
                      <a:pt x="419" y="942"/>
                    </a:lnTo>
                    <a:lnTo>
                      <a:pt x="524" y="1025"/>
                    </a:lnTo>
                    <a:lnTo>
                      <a:pt x="649" y="963"/>
                    </a:lnTo>
                    <a:lnTo>
                      <a:pt x="503" y="1130"/>
                    </a:lnTo>
                    <a:lnTo>
                      <a:pt x="545" y="1276"/>
                    </a:lnTo>
                    <a:lnTo>
                      <a:pt x="649" y="1255"/>
                    </a:lnTo>
                    <a:lnTo>
                      <a:pt x="649" y="1151"/>
                    </a:lnTo>
                    <a:lnTo>
                      <a:pt x="817" y="1109"/>
                    </a:lnTo>
                    <a:lnTo>
                      <a:pt x="817" y="1109"/>
                    </a:lnTo>
                    <a:lnTo>
                      <a:pt x="754" y="1235"/>
                    </a:lnTo>
                    <a:lnTo>
                      <a:pt x="691" y="1339"/>
                    </a:lnTo>
                    <a:lnTo>
                      <a:pt x="691" y="1423"/>
                    </a:lnTo>
                    <a:lnTo>
                      <a:pt x="733" y="1423"/>
                    </a:lnTo>
                    <a:lnTo>
                      <a:pt x="796" y="1548"/>
                    </a:lnTo>
                    <a:lnTo>
                      <a:pt x="963" y="1528"/>
                    </a:lnTo>
                    <a:lnTo>
                      <a:pt x="963" y="1632"/>
                    </a:lnTo>
                    <a:lnTo>
                      <a:pt x="1047" y="1632"/>
                    </a:lnTo>
                    <a:lnTo>
                      <a:pt x="1068" y="1737"/>
                    </a:lnTo>
                    <a:lnTo>
                      <a:pt x="1047" y="1820"/>
                    </a:lnTo>
                    <a:lnTo>
                      <a:pt x="1172" y="1967"/>
                    </a:lnTo>
                    <a:lnTo>
                      <a:pt x="1256" y="1883"/>
                    </a:lnTo>
                    <a:lnTo>
                      <a:pt x="1319" y="1946"/>
                    </a:lnTo>
                    <a:lnTo>
                      <a:pt x="1423" y="1946"/>
                    </a:lnTo>
                    <a:lnTo>
                      <a:pt x="1256" y="2113"/>
                    </a:lnTo>
                    <a:lnTo>
                      <a:pt x="1465" y="2323"/>
                    </a:lnTo>
                    <a:lnTo>
                      <a:pt x="1549" y="2364"/>
                    </a:lnTo>
                    <a:lnTo>
                      <a:pt x="1591" y="2427"/>
                    </a:lnTo>
                    <a:lnTo>
                      <a:pt x="1946" y="2636"/>
                    </a:lnTo>
                    <a:lnTo>
                      <a:pt x="1988" y="2595"/>
                    </a:lnTo>
                    <a:lnTo>
                      <a:pt x="2093" y="2616"/>
                    </a:lnTo>
                    <a:lnTo>
                      <a:pt x="2009" y="2302"/>
                    </a:lnTo>
                    <a:lnTo>
                      <a:pt x="2051" y="2176"/>
                    </a:lnTo>
                    <a:lnTo>
                      <a:pt x="2009" y="2072"/>
                    </a:lnTo>
                    <a:lnTo>
                      <a:pt x="2009" y="1820"/>
                    </a:lnTo>
                    <a:lnTo>
                      <a:pt x="1946" y="1695"/>
                    </a:lnTo>
                    <a:lnTo>
                      <a:pt x="1674" y="1548"/>
                    </a:lnTo>
                    <a:lnTo>
                      <a:pt x="1653" y="1214"/>
                    </a:lnTo>
                    <a:lnTo>
                      <a:pt x="1528" y="1004"/>
                    </a:lnTo>
                    <a:lnTo>
                      <a:pt x="1486" y="774"/>
                    </a:lnTo>
                    <a:lnTo>
                      <a:pt x="1444" y="732"/>
                    </a:lnTo>
                    <a:lnTo>
                      <a:pt x="1319" y="711"/>
                    </a:lnTo>
                    <a:lnTo>
                      <a:pt x="1130" y="607"/>
                    </a:lnTo>
                    <a:lnTo>
                      <a:pt x="1005" y="607"/>
                    </a:lnTo>
                    <a:lnTo>
                      <a:pt x="858" y="544"/>
                    </a:lnTo>
                    <a:lnTo>
                      <a:pt x="817" y="439"/>
                    </a:lnTo>
                    <a:lnTo>
                      <a:pt x="628" y="377"/>
                    </a:lnTo>
                    <a:lnTo>
                      <a:pt x="545" y="251"/>
                    </a:lnTo>
                    <a:lnTo>
                      <a:pt x="524" y="167"/>
                    </a:lnTo>
                    <a:lnTo>
                      <a:pt x="398" y="167"/>
                    </a:lnTo>
                    <a:lnTo>
                      <a:pt x="314" y="21"/>
                    </a:lnTo>
                    <a:lnTo>
                      <a:pt x="21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 name="Google Shape;905;p27"/>
              <p:cNvSpPr/>
              <p:nvPr/>
            </p:nvSpPr>
            <p:spPr>
              <a:xfrm>
                <a:off x="1953800" y="2242075"/>
                <a:ext cx="23050" cy="54425"/>
              </a:xfrm>
              <a:custGeom>
                <a:avLst/>
                <a:gdLst/>
                <a:ahLst/>
                <a:cxnLst/>
                <a:rect l="l" t="t" r="r" b="b"/>
                <a:pathLst>
                  <a:path w="922" h="2177" extrusionOk="0">
                    <a:moveTo>
                      <a:pt x="210" y="0"/>
                    </a:moveTo>
                    <a:lnTo>
                      <a:pt x="21" y="314"/>
                    </a:lnTo>
                    <a:lnTo>
                      <a:pt x="42" y="523"/>
                    </a:lnTo>
                    <a:lnTo>
                      <a:pt x="1" y="628"/>
                    </a:lnTo>
                    <a:lnTo>
                      <a:pt x="1" y="733"/>
                    </a:lnTo>
                    <a:lnTo>
                      <a:pt x="105" y="754"/>
                    </a:lnTo>
                    <a:lnTo>
                      <a:pt x="189" y="837"/>
                    </a:lnTo>
                    <a:lnTo>
                      <a:pt x="189" y="942"/>
                    </a:lnTo>
                    <a:lnTo>
                      <a:pt x="126" y="921"/>
                    </a:lnTo>
                    <a:lnTo>
                      <a:pt x="21" y="900"/>
                    </a:lnTo>
                    <a:lnTo>
                      <a:pt x="21" y="984"/>
                    </a:lnTo>
                    <a:lnTo>
                      <a:pt x="105" y="1047"/>
                    </a:lnTo>
                    <a:lnTo>
                      <a:pt x="21" y="1193"/>
                    </a:lnTo>
                    <a:lnTo>
                      <a:pt x="105" y="1214"/>
                    </a:lnTo>
                    <a:lnTo>
                      <a:pt x="210" y="1339"/>
                    </a:lnTo>
                    <a:lnTo>
                      <a:pt x="84" y="1319"/>
                    </a:lnTo>
                    <a:lnTo>
                      <a:pt x="21" y="1402"/>
                    </a:lnTo>
                    <a:lnTo>
                      <a:pt x="42" y="1507"/>
                    </a:lnTo>
                    <a:lnTo>
                      <a:pt x="210" y="1528"/>
                    </a:lnTo>
                    <a:lnTo>
                      <a:pt x="147" y="1611"/>
                    </a:lnTo>
                    <a:lnTo>
                      <a:pt x="189" y="1758"/>
                    </a:lnTo>
                    <a:lnTo>
                      <a:pt x="356" y="2135"/>
                    </a:lnTo>
                    <a:lnTo>
                      <a:pt x="503" y="2176"/>
                    </a:lnTo>
                    <a:lnTo>
                      <a:pt x="565" y="2072"/>
                    </a:lnTo>
                    <a:lnTo>
                      <a:pt x="524" y="1988"/>
                    </a:lnTo>
                    <a:lnTo>
                      <a:pt x="440" y="1988"/>
                    </a:lnTo>
                    <a:lnTo>
                      <a:pt x="398" y="1863"/>
                    </a:lnTo>
                    <a:lnTo>
                      <a:pt x="335" y="1653"/>
                    </a:lnTo>
                    <a:lnTo>
                      <a:pt x="356" y="1507"/>
                    </a:lnTo>
                    <a:lnTo>
                      <a:pt x="314" y="1402"/>
                    </a:lnTo>
                    <a:lnTo>
                      <a:pt x="398" y="1235"/>
                    </a:lnTo>
                    <a:lnTo>
                      <a:pt x="545" y="1235"/>
                    </a:lnTo>
                    <a:lnTo>
                      <a:pt x="524" y="1109"/>
                    </a:lnTo>
                    <a:lnTo>
                      <a:pt x="419" y="1109"/>
                    </a:lnTo>
                    <a:lnTo>
                      <a:pt x="335" y="1130"/>
                    </a:lnTo>
                    <a:lnTo>
                      <a:pt x="231" y="1130"/>
                    </a:lnTo>
                    <a:lnTo>
                      <a:pt x="314" y="1026"/>
                    </a:lnTo>
                    <a:lnTo>
                      <a:pt x="419" y="1026"/>
                    </a:lnTo>
                    <a:lnTo>
                      <a:pt x="545" y="921"/>
                    </a:lnTo>
                    <a:lnTo>
                      <a:pt x="565" y="733"/>
                    </a:lnTo>
                    <a:lnTo>
                      <a:pt x="670" y="607"/>
                    </a:lnTo>
                    <a:lnTo>
                      <a:pt x="712" y="419"/>
                    </a:lnTo>
                    <a:lnTo>
                      <a:pt x="921" y="210"/>
                    </a:lnTo>
                    <a:lnTo>
                      <a:pt x="858" y="189"/>
                    </a:lnTo>
                    <a:lnTo>
                      <a:pt x="670" y="272"/>
                    </a:lnTo>
                    <a:lnTo>
                      <a:pt x="545" y="461"/>
                    </a:lnTo>
                    <a:lnTo>
                      <a:pt x="461" y="628"/>
                    </a:lnTo>
                    <a:lnTo>
                      <a:pt x="335" y="670"/>
                    </a:lnTo>
                    <a:lnTo>
                      <a:pt x="335" y="586"/>
                    </a:lnTo>
                    <a:lnTo>
                      <a:pt x="252" y="523"/>
                    </a:lnTo>
                    <a:lnTo>
                      <a:pt x="461" y="461"/>
                    </a:lnTo>
                    <a:lnTo>
                      <a:pt x="565" y="377"/>
                    </a:lnTo>
                    <a:lnTo>
                      <a:pt x="607" y="231"/>
                    </a:lnTo>
                    <a:lnTo>
                      <a:pt x="607" y="168"/>
                    </a:lnTo>
                    <a:lnTo>
                      <a:pt x="503" y="105"/>
                    </a:lnTo>
                    <a:lnTo>
                      <a:pt x="440" y="189"/>
                    </a:lnTo>
                    <a:lnTo>
                      <a:pt x="356" y="210"/>
                    </a:lnTo>
                    <a:lnTo>
                      <a:pt x="398" y="63"/>
                    </a:lnTo>
                    <a:lnTo>
                      <a:pt x="21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 name="Google Shape;906;p27"/>
              <p:cNvSpPr/>
              <p:nvPr/>
            </p:nvSpPr>
            <p:spPr>
              <a:xfrm>
                <a:off x="2552225" y="1885325"/>
                <a:ext cx="48150" cy="48675"/>
              </a:xfrm>
              <a:custGeom>
                <a:avLst/>
                <a:gdLst/>
                <a:ahLst/>
                <a:cxnLst/>
                <a:rect l="l" t="t" r="r" b="b"/>
                <a:pathLst>
                  <a:path w="1926" h="1947" extrusionOk="0">
                    <a:moveTo>
                      <a:pt x="1402" y="0"/>
                    </a:moveTo>
                    <a:lnTo>
                      <a:pt x="1256" y="21"/>
                    </a:lnTo>
                    <a:lnTo>
                      <a:pt x="1067" y="189"/>
                    </a:lnTo>
                    <a:lnTo>
                      <a:pt x="984" y="356"/>
                    </a:lnTo>
                    <a:lnTo>
                      <a:pt x="1046" y="544"/>
                    </a:lnTo>
                    <a:lnTo>
                      <a:pt x="942" y="524"/>
                    </a:lnTo>
                    <a:lnTo>
                      <a:pt x="900" y="356"/>
                    </a:lnTo>
                    <a:lnTo>
                      <a:pt x="858" y="356"/>
                    </a:lnTo>
                    <a:lnTo>
                      <a:pt x="837" y="503"/>
                    </a:lnTo>
                    <a:lnTo>
                      <a:pt x="753" y="503"/>
                    </a:lnTo>
                    <a:lnTo>
                      <a:pt x="795" y="607"/>
                    </a:lnTo>
                    <a:lnTo>
                      <a:pt x="753" y="712"/>
                    </a:lnTo>
                    <a:lnTo>
                      <a:pt x="649" y="712"/>
                    </a:lnTo>
                    <a:lnTo>
                      <a:pt x="586" y="816"/>
                    </a:lnTo>
                    <a:lnTo>
                      <a:pt x="419" y="775"/>
                    </a:lnTo>
                    <a:lnTo>
                      <a:pt x="335" y="837"/>
                    </a:lnTo>
                    <a:lnTo>
                      <a:pt x="251" y="816"/>
                    </a:lnTo>
                    <a:lnTo>
                      <a:pt x="0" y="963"/>
                    </a:lnTo>
                    <a:lnTo>
                      <a:pt x="21" y="1088"/>
                    </a:lnTo>
                    <a:lnTo>
                      <a:pt x="147" y="1235"/>
                    </a:lnTo>
                    <a:lnTo>
                      <a:pt x="230" y="1172"/>
                    </a:lnTo>
                    <a:lnTo>
                      <a:pt x="209" y="1088"/>
                    </a:lnTo>
                    <a:lnTo>
                      <a:pt x="251" y="1026"/>
                    </a:lnTo>
                    <a:lnTo>
                      <a:pt x="356" y="1130"/>
                    </a:lnTo>
                    <a:lnTo>
                      <a:pt x="314" y="1277"/>
                    </a:lnTo>
                    <a:lnTo>
                      <a:pt x="440" y="1381"/>
                    </a:lnTo>
                    <a:lnTo>
                      <a:pt x="523" y="1256"/>
                    </a:lnTo>
                    <a:lnTo>
                      <a:pt x="544" y="1340"/>
                    </a:lnTo>
                    <a:lnTo>
                      <a:pt x="523" y="1423"/>
                    </a:lnTo>
                    <a:lnTo>
                      <a:pt x="649" y="1591"/>
                    </a:lnTo>
                    <a:lnTo>
                      <a:pt x="753" y="1612"/>
                    </a:lnTo>
                    <a:lnTo>
                      <a:pt x="795" y="1779"/>
                    </a:lnTo>
                    <a:lnTo>
                      <a:pt x="879" y="1863"/>
                    </a:lnTo>
                    <a:lnTo>
                      <a:pt x="963" y="1716"/>
                    </a:lnTo>
                    <a:lnTo>
                      <a:pt x="984" y="1821"/>
                    </a:lnTo>
                    <a:lnTo>
                      <a:pt x="1109" y="1946"/>
                    </a:lnTo>
                    <a:lnTo>
                      <a:pt x="1214" y="1925"/>
                    </a:lnTo>
                    <a:lnTo>
                      <a:pt x="1318" y="1925"/>
                    </a:lnTo>
                    <a:lnTo>
                      <a:pt x="1423" y="1821"/>
                    </a:lnTo>
                    <a:lnTo>
                      <a:pt x="1507" y="1800"/>
                    </a:lnTo>
                    <a:lnTo>
                      <a:pt x="1632" y="1695"/>
                    </a:lnTo>
                    <a:lnTo>
                      <a:pt x="1695" y="1800"/>
                    </a:lnTo>
                    <a:lnTo>
                      <a:pt x="1737" y="1758"/>
                    </a:lnTo>
                    <a:lnTo>
                      <a:pt x="1925" y="1653"/>
                    </a:lnTo>
                    <a:lnTo>
                      <a:pt x="1925" y="1549"/>
                    </a:lnTo>
                    <a:lnTo>
                      <a:pt x="1800" y="1591"/>
                    </a:lnTo>
                    <a:lnTo>
                      <a:pt x="1716" y="1507"/>
                    </a:lnTo>
                    <a:lnTo>
                      <a:pt x="1841" y="1277"/>
                    </a:lnTo>
                    <a:lnTo>
                      <a:pt x="1883" y="1151"/>
                    </a:lnTo>
                    <a:lnTo>
                      <a:pt x="1737" y="1235"/>
                    </a:lnTo>
                    <a:lnTo>
                      <a:pt x="1674" y="1402"/>
                    </a:lnTo>
                    <a:lnTo>
                      <a:pt x="1674" y="1277"/>
                    </a:lnTo>
                    <a:lnTo>
                      <a:pt x="1737" y="1026"/>
                    </a:lnTo>
                    <a:lnTo>
                      <a:pt x="1695" y="649"/>
                    </a:lnTo>
                    <a:lnTo>
                      <a:pt x="1528" y="544"/>
                    </a:lnTo>
                    <a:lnTo>
                      <a:pt x="1528" y="419"/>
                    </a:lnTo>
                    <a:lnTo>
                      <a:pt x="1423" y="419"/>
                    </a:lnTo>
                    <a:lnTo>
                      <a:pt x="1360" y="524"/>
                    </a:lnTo>
                    <a:lnTo>
                      <a:pt x="1360" y="398"/>
                    </a:lnTo>
                    <a:lnTo>
                      <a:pt x="1423" y="314"/>
                    </a:lnTo>
                    <a:lnTo>
                      <a:pt x="1381" y="210"/>
                    </a:lnTo>
                    <a:lnTo>
                      <a:pt x="1402" y="105"/>
                    </a:lnTo>
                    <a:lnTo>
                      <a:pt x="140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 name="Google Shape;907;p27"/>
              <p:cNvSpPr/>
              <p:nvPr/>
            </p:nvSpPr>
            <p:spPr>
              <a:xfrm>
                <a:off x="2722750" y="1634775"/>
                <a:ext cx="145950" cy="133925"/>
              </a:xfrm>
              <a:custGeom>
                <a:avLst/>
                <a:gdLst/>
                <a:ahLst/>
                <a:cxnLst/>
                <a:rect l="l" t="t" r="r" b="b"/>
                <a:pathLst>
                  <a:path w="5838" h="5357" extrusionOk="0">
                    <a:moveTo>
                      <a:pt x="502" y="0"/>
                    </a:moveTo>
                    <a:lnTo>
                      <a:pt x="440" y="84"/>
                    </a:lnTo>
                    <a:lnTo>
                      <a:pt x="230" y="105"/>
                    </a:lnTo>
                    <a:lnTo>
                      <a:pt x="210" y="126"/>
                    </a:lnTo>
                    <a:lnTo>
                      <a:pt x="147" y="126"/>
                    </a:lnTo>
                    <a:lnTo>
                      <a:pt x="105" y="230"/>
                    </a:lnTo>
                    <a:lnTo>
                      <a:pt x="189" y="335"/>
                    </a:lnTo>
                    <a:lnTo>
                      <a:pt x="230" y="439"/>
                    </a:lnTo>
                    <a:lnTo>
                      <a:pt x="147" y="439"/>
                    </a:lnTo>
                    <a:lnTo>
                      <a:pt x="21" y="272"/>
                    </a:lnTo>
                    <a:lnTo>
                      <a:pt x="0" y="398"/>
                    </a:lnTo>
                    <a:lnTo>
                      <a:pt x="21" y="502"/>
                    </a:lnTo>
                    <a:lnTo>
                      <a:pt x="147" y="544"/>
                    </a:lnTo>
                    <a:lnTo>
                      <a:pt x="251" y="732"/>
                    </a:lnTo>
                    <a:lnTo>
                      <a:pt x="356" y="732"/>
                    </a:lnTo>
                    <a:lnTo>
                      <a:pt x="293" y="816"/>
                    </a:lnTo>
                    <a:lnTo>
                      <a:pt x="210" y="816"/>
                    </a:lnTo>
                    <a:lnTo>
                      <a:pt x="189" y="921"/>
                    </a:lnTo>
                    <a:lnTo>
                      <a:pt x="314" y="1109"/>
                    </a:lnTo>
                    <a:lnTo>
                      <a:pt x="440" y="1151"/>
                    </a:lnTo>
                    <a:lnTo>
                      <a:pt x="419" y="1235"/>
                    </a:lnTo>
                    <a:lnTo>
                      <a:pt x="398" y="1172"/>
                    </a:lnTo>
                    <a:lnTo>
                      <a:pt x="210" y="1151"/>
                    </a:lnTo>
                    <a:lnTo>
                      <a:pt x="210" y="1235"/>
                    </a:lnTo>
                    <a:lnTo>
                      <a:pt x="147" y="1255"/>
                    </a:lnTo>
                    <a:lnTo>
                      <a:pt x="105" y="1360"/>
                    </a:lnTo>
                    <a:lnTo>
                      <a:pt x="251" y="1276"/>
                    </a:lnTo>
                    <a:lnTo>
                      <a:pt x="335" y="1360"/>
                    </a:lnTo>
                    <a:lnTo>
                      <a:pt x="523" y="1276"/>
                    </a:lnTo>
                    <a:lnTo>
                      <a:pt x="544" y="1360"/>
                    </a:lnTo>
                    <a:lnTo>
                      <a:pt x="649" y="1381"/>
                    </a:lnTo>
                    <a:lnTo>
                      <a:pt x="670" y="1465"/>
                    </a:lnTo>
                    <a:lnTo>
                      <a:pt x="837" y="1590"/>
                    </a:lnTo>
                    <a:lnTo>
                      <a:pt x="879" y="1590"/>
                    </a:lnTo>
                    <a:lnTo>
                      <a:pt x="879" y="1527"/>
                    </a:lnTo>
                    <a:lnTo>
                      <a:pt x="942" y="1548"/>
                    </a:lnTo>
                    <a:lnTo>
                      <a:pt x="1046" y="1486"/>
                    </a:lnTo>
                    <a:lnTo>
                      <a:pt x="1130" y="1527"/>
                    </a:lnTo>
                    <a:lnTo>
                      <a:pt x="1151" y="1590"/>
                    </a:lnTo>
                    <a:lnTo>
                      <a:pt x="1130" y="1674"/>
                    </a:lnTo>
                    <a:lnTo>
                      <a:pt x="1130" y="1883"/>
                    </a:lnTo>
                    <a:lnTo>
                      <a:pt x="1067" y="2051"/>
                    </a:lnTo>
                    <a:lnTo>
                      <a:pt x="1067" y="2113"/>
                    </a:lnTo>
                    <a:lnTo>
                      <a:pt x="1151" y="2260"/>
                    </a:lnTo>
                    <a:lnTo>
                      <a:pt x="1088" y="2385"/>
                    </a:lnTo>
                    <a:lnTo>
                      <a:pt x="1088" y="2469"/>
                    </a:lnTo>
                    <a:lnTo>
                      <a:pt x="1067" y="2595"/>
                    </a:lnTo>
                    <a:lnTo>
                      <a:pt x="879" y="2699"/>
                    </a:lnTo>
                    <a:lnTo>
                      <a:pt x="754" y="2741"/>
                    </a:lnTo>
                    <a:lnTo>
                      <a:pt x="733" y="2825"/>
                    </a:lnTo>
                    <a:lnTo>
                      <a:pt x="628" y="2992"/>
                    </a:lnTo>
                    <a:lnTo>
                      <a:pt x="628" y="3055"/>
                    </a:lnTo>
                    <a:lnTo>
                      <a:pt x="523" y="3118"/>
                    </a:lnTo>
                    <a:lnTo>
                      <a:pt x="461" y="3222"/>
                    </a:lnTo>
                    <a:lnTo>
                      <a:pt x="461" y="3348"/>
                    </a:lnTo>
                    <a:lnTo>
                      <a:pt x="544" y="3369"/>
                    </a:lnTo>
                    <a:lnTo>
                      <a:pt x="544" y="3452"/>
                    </a:lnTo>
                    <a:lnTo>
                      <a:pt x="440" y="3473"/>
                    </a:lnTo>
                    <a:lnTo>
                      <a:pt x="419" y="3578"/>
                    </a:lnTo>
                    <a:lnTo>
                      <a:pt x="461" y="3641"/>
                    </a:lnTo>
                    <a:lnTo>
                      <a:pt x="398" y="3745"/>
                    </a:lnTo>
                    <a:lnTo>
                      <a:pt x="356" y="3850"/>
                    </a:lnTo>
                    <a:lnTo>
                      <a:pt x="419" y="3955"/>
                    </a:lnTo>
                    <a:lnTo>
                      <a:pt x="502" y="3976"/>
                    </a:lnTo>
                    <a:lnTo>
                      <a:pt x="502" y="4059"/>
                    </a:lnTo>
                    <a:lnTo>
                      <a:pt x="565" y="4143"/>
                    </a:lnTo>
                    <a:lnTo>
                      <a:pt x="628" y="4143"/>
                    </a:lnTo>
                    <a:lnTo>
                      <a:pt x="649" y="4038"/>
                    </a:lnTo>
                    <a:lnTo>
                      <a:pt x="670" y="3955"/>
                    </a:lnTo>
                    <a:lnTo>
                      <a:pt x="733" y="3996"/>
                    </a:lnTo>
                    <a:lnTo>
                      <a:pt x="774" y="3996"/>
                    </a:lnTo>
                    <a:lnTo>
                      <a:pt x="879" y="3871"/>
                    </a:lnTo>
                    <a:lnTo>
                      <a:pt x="942" y="3892"/>
                    </a:lnTo>
                    <a:lnTo>
                      <a:pt x="879" y="4059"/>
                    </a:lnTo>
                    <a:lnTo>
                      <a:pt x="774" y="4080"/>
                    </a:lnTo>
                    <a:lnTo>
                      <a:pt x="754" y="4143"/>
                    </a:lnTo>
                    <a:lnTo>
                      <a:pt x="816" y="4185"/>
                    </a:lnTo>
                    <a:lnTo>
                      <a:pt x="816" y="4268"/>
                    </a:lnTo>
                    <a:lnTo>
                      <a:pt x="921" y="4394"/>
                    </a:lnTo>
                    <a:lnTo>
                      <a:pt x="1026" y="4352"/>
                    </a:lnTo>
                    <a:lnTo>
                      <a:pt x="1067" y="4394"/>
                    </a:lnTo>
                    <a:lnTo>
                      <a:pt x="1193" y="4415"/>
                    </a:lnTo>
                    <a:lnTo>
                      <a:pt x="1256" y="4352"/>
                    </a:lnTo>
                    <a:lnTo>
                      <a:pt x="1402" y="4310"/>
                    </a:lnTo>
                    <a:lnTo>
                      <a:pt x="1381" y="4164"/>
                    </a:lnTo>
                    <a:lnTo>
                      <a:pt x="1465" y="4164"/>
                    </a:lnTo>
                    <a:lnTo>
                      <a:pt x="1507" y="4101"/>
                    </a:lnTo>
                    <a:lnTo>
                      <a:pt x="1507" y="4185"/>
                    </a:lnTo>
                    <a:lnTo>
                      <a:pt x="1486" y="4206"/>
                    </a:lnTo>
                    <a:lnTo>
                      <a:pt x="1507" y="4310"/>
                    </a:lnTo>
                    <a:lnTo>
                      <a:pt x="1570" y="4289"/>
                    </a:lnTo>
                    <a:lnTo>
                      <a:pt x="1653" y="4143"/>
                    </a:lnTo>
                    <a:lnTo>
                      <a:pt x="1695" y="4080"/>
                    </a:lnTo>
                    <a:lnTo>
                      <a:pt x="1716" y="4143"/>
                    </a:lnTo>
                    <a:lnTo>
                      <a:pt x="1695" y="4268"/>
                    </a:lnTo>
                    <a:lnTo>
                      <a:pt x="1570" y="4478"/>
                    </a:lnTo>
                    <a:lnTo>
                      <a:pt x="1486" y="4520"/>
                    </a:lnTo>
                    <a:lnTo>
                      <a:pt x="1486" y="4624"/>
                    </a:lnTo>
                    <a:lnTo>
                      <a:pt x="1611" y="4666"/>
                    </a:lnTo>
                    <a:lnTo>
                      <a:pt x="1695" y="4729"/>
                    </a:lnTo>
                    <a:lnTo>
                      <a:pt x="1800" y="4729"/>
                    </a:lnTo>
                    <a:lnTo>
                      <a:pt x="1821" y="4771"/>
                    </a:lnTo>
                    <a:lnTo>
                      <a:pt x="1967" y="4792"/>
                    </a:lnTo>
                    <a:lnTo>
                      <a:pt x="1988" y="4708"/>
                    </a:lnTo>
                    <a:lnTo>
                      <a:pt x="2114" y="4708"/>
                    </a:lnTo>
                    <a:lnTo>
                      <a:pt x="2072" y="4771"/>
                    </a:lnTo>
                    <a:lnTo>
                      <a:pt x="2093" y="4833"/>
                    </a:lnTo>
                    <a:lnTo>
                      <a:pt x="2176" y="4833"/>
                    </a:lnTo>
                    <a:lnTo>
                      <a:pt x="2239" y="4917"/>
                    </a:lnTo>
                    <a:lnTo>
                      <a:pt x="2323" y="4875"/>
                    </a:lnTo>
                    <a:lnTo>
                      <a:pt x="2302" y="4792"/>
                    </a:lnTo>
                    <a:lnTo>
                      <a:pt x="2281" y="4708"/>
                    </a:lnTo>
                    <a:lnTo>
                      <a:pt x="2344" y="4603"/>
                    </a:lnTo>
                    <a:lnTo>
                      <a:pt x="2386" y="4687"/>
                    </a:lnTo>
                    <a:lnTo>
                      <a:pt x="2344" y="4792"/>
                    </a:lnTo>
                    <a:lnTo>
                      <a:pt x="2386" y="4917"/>
                    </a:lnTo>
                    <a:lnTo>
                      <a:pt x="2448" y="4917"/>
                    </a:lnTo>
                    <a:lnTo>
                      <a:pt x="2490" y="4792"/>
                    </a:lnTo>
                    <a:lnTo>
                      <a:pt x="2532" y="4729"/>
                    </a:lnTo>
                    <a:lnTo>
                      <a:pt x="2616" y="4708"/>
                    </a:lnTo>
                    <a:lnTo>
                      <a:pt x="2616" y="4792"/>
                    </a:lnTo>
                    <a:lnTo>
                      <a:pt x="2553" y="4833"/>
                    </a:lnTo>
                    <a:lnTo>
                      <a:pt x="2553" y="4917"/>
                    </a:lnTo>
                    <a:lnTo>
                      <a:pt x="2720" y="4917"/>
                    </a:lnTo>
                    <a:lnTo>
                      <a:pt x="2804" y="4875"/>
                    </a:lnTo>
                    <a:lnTo>
                      <a:pt x="2867" y="4687"/>
                    </a:lnTo>
                    <a:lnTo>
                      <a:pt x="2909" y="4792"/>
                    </a:lnTo>
                    <a:lnTo>
                      <a:pt x="2846" y="4833"/>
                    </a:lnTo>
                    <a:lnTo>
                      <a:pt x="2846" y="4938"/>
                    </a:lnTo>
                    <a:lnTo>
                      <a:pt x="2971" y="4917"/>
                    </a:lnTo>
                    <a:lnTo>
                      <a:pt x="3013" y="4771"/>
                    </a:lnTo>
                    <a:lnTo>
                      <a:pt x="3055" y="4687"/>
                    </a:lnTo>
                    <a:lnTo>
                      <a:pt x="3055" y="4687"/>
                    </a:lnTo>
                    <a:lnTo>
                      <a:pt x="3034" y="4917"/>
                    </a:lnTo>
                    <a:lnTo>
                      <a:pt x="3055" y="5001"/>
                    </a:lnTo>
                    <a:lnTo>
                      <a:pt x="3160" y="5001"/>
                    </a:lnTo>
                    <a:lnTo>
                      <a:pt x="3327" y="5105"/>
                    </a:lnTo>
                    <a:lnTo>
                      <a:pt x="3432" y="5043"/>
                    </a:lnTo>
                    <a:lnTo>
                      <a:pt x="3495" y="5022"/>
                    </a:lnTo>
                    <a:lnTo>
                      <a:pt x="3536" y="5105"/>
                    </a:lnTo>
                    <a:lnTo>
                      <a:pt x="3662" y="5084"/>
                    </a:lnTo>
                    <a:lnTo>
                      <a:pt x="3746" y="5022"/>
                    </a:lnTo>
                    <a:lnTo>
                      <a:pt x="3746" y="4896"/>
                    </a:lnTo>
                    <a:lnTo>
                      <a:pt x="3850" y="4792"/>
                    </a:lnTo>
                    <a:lnTo>
                      <a:pt x="3892" y="4729"/>
                    </a:lnTo>
                    <a:lnTo>
                      <a:pt x="3850" y="4603"/>
                    </a:lnTo>
                    <a:lnTo>
                      <a:pt x="3871" y="4520"/>
                    </a:lnTo>
                    <a:lnTo>
                      <a:pt x="3913" y="4520"/>
                    </a:lnTo>
                    <a:lnTo>
                      <a:pt x="3955" y="4666"/>
                    </a:lnTo>
                    <a:lnTo>
                      <a:pt x="3997" y="4687"/>
                    </a:lnTo>
                    <a:lnTo>
                      <a:pt x="3997" y="4729"/>
                    </a:lnTo>
                    <a:lnTo>
                      <a:pt x="3913" y="4812"/>
                    </a:lnTo>
                    <a:lnTo>
                      <a:pt x="3871" y="4980"/>
                    </a:lnTo>
                    <a:lnTo>
                      <a:pt x="3892" y="5210"/>
                    </a:lnTo>
                    <a:lnTo>
                      <a:pt x="3997" y="5252"/>
                    </a:lnTo>
                    <a:lnTo>
                      <a:pt x="4101" y="5210"/>
                    </a:lnTo>
                    <a:lnTo>
                      <a:pt x="4122" y="5315"/>
                    </a:lnTo>
                    <a:lnTo>
                      <a:pt x="4227" y="5315"/>
                    </a:lnTo>
                    <a:lnTo>
                      <a:pt x="4269" y="5357"/>
                    </a:lnTo>
                    <a:lnTo>
                      <a:pt x="4373" y="5357"/>
                    </a:lnTo>
                    <a:lnTo>
                      <a:pt x="4583" y="5231"/>
                    </a:lnTo>
                    <a:lnTo>
                      <a:pt x="4687" y="5210"/>
                    </a:lnTo>
                    <a:lnTo>
                      <a:pt x="4855" y="5315"/>
                    </a:lnTo>
                    <a:lnTo>
                      <a:pt x="4938" y="5294"/>
                    </a:lnTo>
                    <a:lnTo>
                      <a:pt x="5022" y="5336"/>
                    </a:lnTo>
                    <a:lnTo>
                      <a:pt x="5064" y="5252"/>
                    </a:lnTo>
                    <a:lnTo>
                      <a:pt x="5064" y="5210"/>
                    </a:lnTo>
                    <a:lnTo>
                      <a:pt x="5147" y="5084"/>
                    </a:lnTo>
                    <a:lnTo>
                      <a:pt x="5231" y="5043"/>
                    </a:lnTo>
                    <a:lnTo>
                      <a:pt x="5231" y="5001"/>
                    </a:lnTo>
                    <a:lnTo>
                      <a:pt x="5168" y="4875"/>
                    </a:lnTo>
                    <a:lnTo>
                      <a:pt x="5168" y="4729"/>
                    </a:lnTo>
                    <a:lnTo>
                      <a:pt x="5231" y="4812"/>
                    </a:lnTo>
                    <a:lnTo>
                      <a:pt x="5231" y="4896"/>
                    </a:lnTo>
                    <a:lnTo>
                      <a:pt x="5336" y="5022"/>
                    </a:lnTo>
                    <a:lnTo>
                      <a:pt x="5378" y="4938"/>
                    </a:lnTo>
                    <a:lnTo>
                      <a:pt x="5524" y="4938"/>
                    </a:lnTo>
                    <a:lnTo>
                      <a:pt x="5566" y="4980"/>
                    </a:lnTo>
                    <a:lnTo>
                      <a:pt x="5587" y="4896"/>
                    </a:lnTo>
                    <a:lnTo>
                      <a:pt x="5566" y="4792"/>
                    </a:lnTo>
                    <a:lnTo>
                      <a:pt x="5566" y="4708"/>
                    </a:lnTo>
                    <a:lnTo>
                      <a:pt x="5524" y="4666"/>
                    </a:lnTo>
                    <a:lnTo>
                      <a:pt x="5378" y="4687"/>
                    </a:lnTo>
                    <a:lnTo>
                      <a:pt x="5252" y="4708"/>
                    </a:lnTo>
                    <a:lnTo>
                      <a:pt x="5231" y="4603"/>
                    </a:lnTo>
                    <a:lnTo>
                      <a:pt x="5273" y="4582"/>
                    </a:lnTo>
                    <a:lnTo>
                      <a:pt x="5336" y="4603"/>
                    </a:lnTo>
                    <a:lnTo>
                      <a:pt x="5461" y="4561"/>
                    </a:lnTo>
                    <a:lnTo>
                      <a:pt x="5545" y="4457"/>
                    </a:lnTo>
                    <a:lnTo>
                      <a:pt x="5587" y="4520"/>
                    </a:lnTo>
                    <a:lnTo>
                      <a:pt x="5671" y="4499"/>
                    </a:lnTo>
                    <a:lnTo>
                      <a:pt x="5733" y="4394"/>
                    </a:lnTo>
                    <a:lnTo>
                      <a:pt x="5691" y="4310"/>
                    </a:lnTo>
                    <a:lnTo>
                      <a:pt x="5775" y="4206"/>
                    </a:lnTo>
                    <a:lnTo>
                      <a:pt x="5754" y="4143"/>
                    </a:lnTo>
                    <a:lnTo>
                      <a:pt x="5796" y="4143"/>
                    </a:lnTo>
                    <a:lnTo>
                      <a:pt x="5838" y="4080"/>
                    </a:lnTo>
                    <a:lnTo>
                      <a:pt x="5691" y="4038"/>
                    </a:lnTo>
                    <a:lnTo>
                      <a:pt x="5566" y="4059"/>
                    </a:lnTo>
                    <a:lnTo>
                      <a:pt x="5629" y="3976"/>
                    </a:lnTo>
                    <a:lnTo>
                      <a:pt x="5691" y="3955"/>
                    </a:lnTo>
                    <a:lnTo>
                      <a:pt x="5691" y="3850"/>
                    </a:lnTo>
                    <a:lnTo>
                      <a:pt x="5587" y="3766"/>
                    </a:lnTo>
                    <a:lnTo>
                      <a:pt x="5357" y="3766"/>
                    </a:lnTo>
                    <a:lnTo>
                      <a:pt x="5336" y="3724"/>
                    </a:lnTo>
                    <a:lnTo>
                      <a:pt x="5336" y="3641"/>
                    </a:lnTo>
                    <a:lnTo>
                      <a:pt x="5378" y="3620"/>
                    </a:lnTo>
                    <a:lnTo>
                      <a:pt x="5357" y="3515"/>
                    </a:lnTo>
                    <a:lnTo>
                      <a:pt x="5168" y="3348"/>
                    </a:lnTo>
                    <a:lnTo>
                      <a:pt x="5106" y="3348"/>
                    </a:lnTo>
                    <a:lnTo>
                      <a:pt x="5001" y="3432"/>
                    </a:lnTo>
                    <a:lnTo>
                      <a:pt x="4834" y="3432"/>
                    </a:lnTo>
                    <a:lnTo>
                      <a:pt x="4687" y="3452"/>
                    </a:lnTo>
                    <a:lnTo>
                      <a:pt x="4478" y="3327"/>
                    </a:lnTo>
                    <a:lnTo>
                      <a:pt x="4436" y="3243"/>
                    </a:lnTo>
                    <a:lnTo>
                      <a:pt x="4394" y="3222"/>
                    </a:lnTo>
                    <a:lnTo>
                      <a:pt x="4290" y="3264"/>
                    </a:lnTo>
                    <a:lnTo>
                      <a:pt x="4206" y="3264"/>
                    </a:lnTo>
                    <a:lnTo>
                      <a:pt x="4122" y="3306"/>
                    </a:lnTo>
                    <a:lnTo>
                      <a:pt x="4018" y="3306"/>
                    </a:lnTo>
                    <a:lnTo>
                      <a:pt x="3976" y="3411"/>
                    </a:lnTo>
                    <a:lnTo>
                      <a:pt x="3913" y="3348"/>
                    </a:lnTo>
                    <a:lnTo>
                      <a:pt x="3808" y="3264"/>
                    </a:lnTo>
                    <a:lnTo>
                      <a:pt x="3704" y="3327"/>
                    </a:lnTo>
                    <a:lnTo>
                      <a:pt x="3578" y="3348"/>
                    </a:lnTo>
                    <a:lnTo>
                      <a:pt x="3578" y="3411"/>
                    </a:lnTo>
                    <a:lnTo>
                      <a:pt x="3536" y="3452"/>
                    </a:lnTo>
                    <a:lnTo>
                      <a:pt x="3536" y="3369"/>
                    </a:lnTo>
                    <a:lnTo>
                      <a:pt x="3474" y="3327"/>
                    </a:lnTo>
                    <a:lnTo>
                      <a:pt x="3369" y="3348"/>
                    </a:lnTo>
                    <a:lnTo>
                      <a:pt x="3139" y="3327"/>
                    </a:lnTo>
                    <a:lnTo>
                      <a:pt x="3076" y="3348"/>
                    </a:lnTo>
                    <a:lnTo>
                      <a:pt x="3160" y="3432"/>
                    </a:lnTo>
                    <a:lnTo>
                      <a:pt x="3160" y="3536"/>
                    </a:lnTo>
                    <a:lnTo>
                      <a:pt x="3264" y="3620"/>
                    </a:lnTo>
                    <a:lnTo>
                      <a:pt x="3139" y="3578"/>
                    </a:lnTo>
                    <a:lnTo>
                      <a:pt x="3076" y="3515"/>
                    </a:lnTo>
                    <a:lnTo>
                      <a:pt x="3013" y="3473"/>
                    </a:lnTo>
                    <a:lnTo>
                      <a:pt x="2867" y="3536"/>
                    </a:lnTo>
                    <a:lnTo>
                      <a:pt x="2804" y="3473"/>
                    </a:lnTo>
                    <a:lnTo>
                      <a:pt x="2930" y="3432"/>
                    </a:lnTo>
                    <a:lnTo>
                      <a:pt x="2930" y="3348"/>
                    </a:lnTo>
                    <a:lnTo>
                      <a:pt x="2804" y="3222"/>
                    </a:lnTo>
                    <a:lnTo>
                      <a:pt x="2825" y="3139"/>
                    </a:lnTo>
                    <a:lnTo>
                      <a:pt x="2762" y="3097"/>
                    </a:lnTo>
                    <a:lnTo>
                      <a:pt x="2637" y="3160"/>
                    </a:lnTo>
                    <a:lnTo>
                      <a:pt x="2658" y="3243"/>
                    </a:lnTo>
                    <a:lnTo>
                      <a:pt x="2637" y="3306"/>
                    </a:lnTo>
                    <a:lnTo>
                      <a:pt x="2532" y="3264"/>
                    </a:lnTo>
                    <a:lnTo>
                      <a:pt x="2595" y="3201"/>
                    </a:lnTo>
                    <a:lnTo>
                      <a:pt x="2553" y="3139"/>
                    </a:lnTo>
                    <a:lnTo>
                      <a:pt x="2448" y="3097"/>
                    </a:lnTo>
                    <a:lnTo>
                      <a:pt x="2406" y="3139"/>
                    </a:lnTo>
                    <a:lnTo>
                      <a:pt x="2323" y="3139"/>
                    </a:lnTo>
                    <a:lnTo>
                      <a:pt x="2344" y="3034"/>
                    </a:lnTo>
                    <a:lnTo>
                      <a:pt x="2344" y="2992"/>
                    </a:lnTo>
                    <a:lnTo>
                      <a:pt x="2323" y="2888"/>
                    </a:lnTo>
                    <a:lnTo>
                      <a:pt x="2218" y="2908"/>
                    </a:lnTo>
                    <a:lnTo>
                      <a:pt x="2093" y="3034"/>
                    </a:lnTo>
                    <a:lnTo>
                      <a:pt x="2114" y="3160"/>
                    </a:lnTo>
                    <a:lnTo>
                      <a:pt x="2030" y="3160"/>
                    </a:lnTo>
                    <a:lnTo>
                      <a:pt x="1988" y="3055"/>
                    </a:lnTo>
                    <a:lnTo>
                      <a:pt x="2030" y="2992"/>
                    </a:lnTo>
                    <a:lnTo>
                      <a:pt x="2030" y="2908"/>
                    </a:lnTo>
                    <a:lnTo>
                      <a:pt x="2093" y="2720"/>
                    </a:lnTo>
                    <a:lnTo>
                      <a:pt x="2009" y="2636"/>
                    </a:lnTo>
                    <a:lnTo>
                      <a:pt x="1883" y="2699"/>
                    </a:lnTo>
                    <a:lnTo>
                      <a:pt x="1883" y="2636"/>
                    </a:lnTo>
                    <a:lnTo>
                      <a:pt x="1988" y="2616"/>
                    </a:lnTo>
                    <a:lnTo>
                      <a:pt x="2030" y="2490"/>
                    </a:lnTo>
                    <a:lnTo>
                      <a:pt x="2009" y="2385"/>
                    </a:lnTo>
                    <a:lnTo>
                      <a:pt x="1925" y="2427"/>
                    </a:lnTo>
                    <a:lnTo>
                      <a:pt x="1862" y="2385"/>
                    </a:lnTo>
                    <a:lnTo>
                      <a:pt x="1800" y="2427"/>
                    </a:lnTo>
                    <a:lnTo>
                      <a:pt x="1695" y="2427"/>
                    </a:lnTo>
                    <a:lnTo>
                      <a:pt x="1758" y="2385"/>
                    </a:lnTo>
                    <a:lnTo>
                      <a:pt x="1758" y="2323"/>
                    </a:lnTo>
                    <a:lnTo>
                      <a:pt x="1653" y="2323"/>
                    </a:lnTo>
                    <a:lnTo>
                      <a:pt x="1590" y="2406"/>
                    </a:lnTo>
                    <a:lnTo>
                      <a:pt x="1444" y="2427"/>
                    </a:lnTo>
                    <a:lnTo>
                      <a:pt x="1444" y="2364"/>
                    </a:lnTo>
                    <a:lnTo>
                      <a:pt x="1507" y="2323"/>
                    </a:lnTo>
                    <a:lnTo>
                      <a:pt x="1570" y="2218"/>
                    </a:lnTo>
                    <a:lnTo>
                      <a:pt x="1590" y="2155"/>
                    </a:lnTo>
                    <a:lnTo>
                      <a:pt x="1674" y="2155"/>
                    </a:lnTo>
                    <a:lnTo>
                      <a:pt x="1779" y="2260"/>
                    </a:lnTo>
                    <a:lnTo>
                      <a:pt x="1925" y="2260"/>
                    </a:lnTo>
                    <a:lnTo>
                      <a:pt x="1904" y="2197"/>
                    </a:lnTo>
                    <a:lnTo>
                      <a:pt x="1800" y="2071"/>
                    </a:lnTo>
                    <a:lnTo>
                      <a:pt x="1695" y="2071"/>
                    </a:lnTo>
                    <a:lnTo>
                      <a:pt x="1758" y="2009"/>
                    </a:lnTo>
                    <a:lnTo>
                      <a:pt x="1611" y="1883"/>
                    </a:lnTo>
                    <a:lnTo>
                      <a:pt x="1507" y="1841"/>
                    </a:lnTo>
                    <a:lnTo>
                      <a:pt x="1570" y="1799"/>
                    </a:lnTo>
                    <a:lnTo>
                      <a:pt x="1590" y="1737"/>
                    </a:lnTo>
                    <a:lnTo>
                      <a:pt x="1653" y="1737"/>
                    </a:lnTo>
                    <a:lnTo>
                      <a:pt x="1695" y="1841"/>
                    </a:lnTo>
                    <a:lnTo>
                      <a:pt x="1800" y="1967"/>
                    </a:lnTo>
                    <a:lnTo>
                      <a:pt x="1967" y="1988"/>
                    </a:lnTo>
                    <a:lnTo>
                      <a:pt x="2030" y="2092"/>
                    </a:lnTo>
                    <a:lnTo>
                      <a:pt x="2114" y="2009"/>
                    </a:lnTo>
                    <a:lnTo>
                      <a:pt x="2176" y="2092"/>
                    </a:lnTo>
                    <a:lnTo>
                      <a:pt x="2344" y="2155"/>
                    </a:lnTo>
                    <a:lnTo>
                      <a:pt x="2448" y="2155"/>
                    </a:lnTo>
                    <a:lnTo>
                      <a:pt x="2511" y="2051"/>
                    </a:lnTo>
                    <a:lnTo>
                      <a:pt x="2490" y="1904"/>
                    </a:lnTo>
                    <a:lnTo>
                      <a:pt x="2239" y="1758"/>
                    </a:lnTo>
                    <a:lnTo>
                      <a:pt x="2134" y="1653"/>
                    </a:lnTo>
                    <a:lnTo>
                      <a:pt x="2072" y="1653"/>
                    </a:lnTo>
                    <a:lnTo>
                      <a:pt x="2030" y="1548"/>
                    </a:lnTo>
                    <a:lnTo>
                      <a:pt x="1925" y="1444"/>
                    </a:lnTo>
                    <a:lnTo>
                      <a:pt x="1883" y="1444"/>
                    </a:lnTo>
                    <a:lnTo>
                      <a:pt x="1821" y="1381"/>
                    </a:lnTo>
                    <a:lnTo>
                      <a:pt x="1883" y="1318"/>
                    </a:lnTo>
                    <a:lnTo>
                      <a:pt x="1967" y="1339"/>
                    </a:lnTo>
                    <a:lnTo>
                      <a:pt x="2030" y="1444"/>
                    </a:lnTo>
                    <a:lnTo>
                      <a:pt x="2114" y="1444"/>
                    </a:lnTo>
                    <a:lnTo>
                      <a:pt x="2134" y="1548"/>
                    </a:lnTo>
                    <a:lnTo>
                      <a:pt x="2197" y="1548"/>
                    </a:lnTo>
                    <a:lnTo>
                      <a:pt x="2239" y="1465"/>
                    </a:lnTo>
                    <a:lnTo>
                      <a:pt x="2197" y="1276"/>
                    </a:lnTo>
                    <a:lnTo>
                      <a:pt x="2072" y="1130"/>
                    </a:lnTo>
                    <a:lnTo>
                      <a:pt x="1988" y="1130"/>
                    </a:lnTo>
                    <a:lnTo>
                      <a:pt x="1967" y="1109"/>
                    </a:lnTo>
                    <a:lnTo>
                      <a:pt x="1821" y="1109"/>
                    </a:lnTo>
                    <a:lnTo>
                      <a:pt x="1695" y="1172"/>
                    </a:lnTo>
                    <a:lnTo>
                      <a:pt x="1590" y="1172"/>
                    </a:lnTo>
                    <a:lnTo>
                      <a:pt x="1486" y="1109"/>
                    </a:lnTo>
                    <a:lnTo>
                      <a:pt x="1402" y="1130"/>
                    </a:lnTo>
                    <a:lnTo>
                      <a:pt x="1360" y="1025"/>
                    </a:lnTo>
                    <a:lnTo>
                      <a:pt x="1235" y="1214"/>
                    </a:lnTo>
                    <a:lnTo>
                      <a:pt x="1067" y="1276"/>
                    </a:lnTo>
                    <a:lnTo>
                      <a:pt x="1046" y="1381"/>
                    </a:lnTo>
                    <a:lnTo>
                      <a:pt x="963" y="1423"/>
                    </a:lnTo>
                    <a:lnTo>
                      <a:pt x="963" y="1339"/>
                    </a:lnTo>
                    <a:lnTo>
                      <a:pt x="1046" y="1235"/>
                    </a:lnTo>
                    <a:lnTo>
                      <a:pt x="1088" y="1235"/>
                    </a:lnTo>
                    <a:lnTo>
                      <a:pt x="1339" y="1004"/>
                    </a:lnTo>
                    <a:lnTo>
                      <a:pt x="1360" y="921"/>
                    </a:lnTo>
                    <a:lnTo>
                      <a:pt x="1298" y="816"/>
                    </a:lnTo>
                    <a:lnTo>
                      <a:pt x="1298" y="544"/>
                    </a:lnTo>
                    <a:lnTo>
                      <a:pt x="1339" y="523"/>
                    </a:lnTo>
                    <a:lnTo>
                      <a:pt x="1256" y="419"/>
                    </a:lnTo>
                    <a:lnTo>
                      <a:pt x="1193" y="481"/>
                    </a:lnTo>
                    <a:lnTo>
                      <a:pt x="1088" y="481"/>
                    </a:lnTo>
                    <a:lnTo>
                      <a:pt x="1026" y="419"/>
                    </a:lnTo>
                    <a:lnTo>
                      <a:pt x="1026" y="314"/>
                    </a:lnTo>
                    <a:lnTo>
                      <a:pt x="1026" y="230"/>
                    </a:lnTo>
                    <a:lnTo>
                      <a:pt x="816" y="188"/>
                    </a:lnTo>
                    <a:lnTo>
                      <a:pt x="733" y="84"/>
                    </a:lnTo>
                    <a:lnTo>
                      <a:pt x="628" y="84"/>
                    </a:lnTo>
                    <a:lnTo>
                      <a:pt x="50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 name="Google Shape;908;p27"/>
              <p:cNvSpPr/>
              <p:nvPr/>
            </p:nvSpPr>
            <p:spPr>
              <a:xfrm>
                <a:off x="2687175" y="1694400"/>
                <a:ext cx="33500" cy="37675"/>
              </a:xfrm>
              <a:custGeom>
                <a:avLst/>
                <a:gdLst/>
                <a:ahLst/>
                <a:cxnLst/>
                <a:rect l="l" t="t" r="r" b="b"/>
                <a:pathLst>
                  <a:path w="1340" h="1507" extrusionOk="0">
                    <a:moveTo>
                      <a:pt x="796" y="0"/>
                    </a:moveTo>
                    <a:lnTo>
                      <a:pt x="670" y="21"/>
                    </a:lnTo>
                    <a:lnTo>
                      <a:pt x="607" y="84"/>
                    </a:lnTo>
                    <a:lnTo>
                      <a:pt x="691" y="147"/>
                    </a:lnTo>
                    <a:lnTo>
                      <a:pt x="691" y="231"/>
                    </a:lnTo>
                    <a:lnTo>
                      <a:pt x="628" y="210"/>
                    </a:lnTo>
                    <a:lnTo>
                      <a:pt x="565" y="147"/>
                    </a:lnTo>
                    <a:lnTo>
                      <a:pt x="461" y="126"/>
                    </a:lnTo>
                    <a:lnTo>
                      <a:pt x="419" y="210"/>
                    </a:lnTo>
                    <a:lnTo>
                      <a:pt x="524" y="210"/>
                    </a:lnTo>
                    <a:lnTo>
                      <a:pt x="565" y="251"/>
                    </a:lnTo>
                    <a:lnTo>
                      <a:pt x="524" y="293"/>
                    </a:lnTo>
                    <a:lnTo>
                      <a:pt x="398" y="314"/>
                    </a:lnTo>
                    <a:lnTo>
                      <a:pt x="356" y="335"/>
                    </a:lnTo>
                    <a:lnTo>
                      <a:pt x="398" y="440"/>
                    </a:lnTo>
                    <a:lnTo>
                      <a:pt x="419" y="461"/>
                    </a:lnTo>
                    <a:lnTo>
                      <a:pt x="419" y="523"/>
                    </a:lnTo>
                    <a:lnTo>
                      <a:pt x="293" y="461"/>
                    </a:lnTo>
                    <a:lnTo>
                      <a:pt x="168" y="503"/>
                    </a:lnTo>
                    <a:lnTo>
                      <a:pt x="84" y="565"/>
                    </a:lnTo>
                    <a:lnTo>
                      <a:pt x="42" y="712"/>
                    </a:lnTo>
                    <a:lnTo>
                      <a:pt x="0" y="733"/>
                    </a:lnTo>
                    <a:lnTo>
                      <a:pt x="0" y="754"/>
                    </a:lnTo>
                    <a:lnTo>
                      <a:pt x="63" y="754"/>
                    </a:lnTo>
                    <a:lnTo>
                      <a:pt x="42" y="837"/>
                    </a:lnTo>
                    <a:lnTo>
                      <a:pt x="42" y="879"/>
                    </a:lnTo>
                    <a:lnTo>
                      <a:pt x="63" y="921"/>
                    </a:lnTo>
                    <a:lnTo>
                      <a:pt x="147" y="816"/>
                    </a:lnTo>
                    <a:lnTo>
                      <a:pt x="168" y="837"/>
                    </a:lnTo>
                    <a:lnTo>
                      <a:pt x="105" y="963"/>
                    </a:lnTo>
                    <a:lnTo>
                      <a:pt x="147" y="1026"/>
                    </a:lnTo>
                    <a:lnTo>
                      <a:pt x="210" y="1067"/>
                    </a:lnTo>
                    <a:lnTo>
                      <a:pt x="272" y="1047"/>
                    </a:lnTo>
                    <a:lnTo>
                      <a:pt x="293" y="1067"/>
                    </a:lnTo>
                    <a:lnTo>
                      <a:pt x="314" y="1151"/>
                    </a:lnTo>
                    <a:lnTo>
                      <a:pt x="356" y="1151"/>
                    </a:lnTo>
                    <a:lnTo>
                      <a:pt x="398" y="1088"/>
                    </a:lnTo>
                    <a:lnTo>
                      <a:pt x="461" y="1130"/>
                    </a:lnTo>
                    <a:lnTo>
                      <a:pt x="461" y="1256"/>
                    </a:lnTo>
                    <a:lnTo>
                      <a:pt x="482" y="1298"/>
                    </a:lnTo>
                    <a:lnTo>
                      <a:pt x="586" y="1277"/>
                    </a:lnTo>
                    <a:lnTo>
                      <a:pt x="607" y="1402"/>
                    </a:lnTo>
                    <a:lnTo>
                      <a:pt x="712" y="1402"/>
                    </a:lnTo>
                    <a:lnTo>
                      <a:pt x="837" y="1486"/>
                    </a:lnTo>
                    <a:lnTo>
                      <a:pt x="942" y="1486"/>
                    </a:lnTo>
                    <a:lnTo>
                      <a:pt x="1005" y="1507"/>
                    </a:lnTo>
                    <a:lnTo>
                      <a:pt x="1026" y="1486"/>
                    </a:lnTo>
                    <a:lnTo>
                      <a:pt x="1005" y="1402"/>
                    </a:lnTo>
                    <a:lnTo>
                      <a:pt x="1088" y="1381"/>
                    </a:lnTo>
                    <a:lnTo>
                      <a:pt x="1151" y="1235"/>
                    </a:lnTo>
                    <a:lnTo>
                      <a:pt x="1130" y="1088"/>
                    </a:lnTo>
                    <a:lnTo>
                      <a:pt x="1214" y="942"/>
                    </a:lnTo>
                    <a:lnTo>
                      <a:pt x="1235" y="921"/>
                    </a:lnTo>
                    <a:lnTo>
                      <a:pt x="1319" y="712"/>
                    </a:lnTo>
                    <a:lnTo>
                      <a:pt x="1319" y="565"/>
                    </a:lnTo>
                    <a:lnTo>
                      <a:pt x="1340" y="523"/>
                    </a:lnTo>
                    <a:lnTo>
                      <a:pt x="1319" y="419"/>
                    </a:lnTo>
                    <a:lnTo>
                      <a:pt x="1235" y="335"/>
                    </a:lnTo>
                    <a:lnTo>
                      <a:pt x="1235" y="210"/>
                    </a:lnTo>
                    <a:lnTo>
                      <a:pt x="1193" y="147"/>
                    </a:lnTo>
                    <a:lnTo>
                      <a:pt x="1151" y="42"/>
                    </a:lnTo>
                    <a:lnTo>
                      <a:pt x="1005" y="0"/>
                    </a:lnTo>
                    <a:lnTo>
                      <a:pt x="900" y="42"/>
                    </a:lnTo>
                    <a:lnTo>
                      <a:pt x="79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 name="Google Shape;909;p27"/>
              <p:cNvSpPr/>
              <p:nvPr/>
            </p:nvSpPr>
            <p:spPr>
              <a:xfrm>
                <a:off x="2605050" y="1520200"/>
                <a:ext cx="42400" cy="26175"/>
              </a:xfrm>
              <a:custGeom>
                <a:avLst/>
                <a:gdLst/>
                <a:ahLst/>
                <a:cxnLst/>
                <a:rect l="l" t="t" r="r" b="b"/>
                <a:pathLst>
                  <a:path w="1696" h="1047" extrusionOk="0">
                    <a:moveTo>
                      <a:pt x="1570" y="1"/>
                    </a:moveTo>
                    <a:lnTo>
                      <a:pt x="1486" y="64"/>
                    </a:lnTo>
                    <a:lnTo>
                      <a:pt x="1256" y="64"/>
                    </a:lnTo>
                    <a:lnTo>
                      <a:pt x="1130" y="168"/>
                    </a:lnTo>
                    <a:lnTo>
                      <a:pt x="963" y="168"/>
                    </a:lnTo>
                    <a:lnTo>
                      <a:pt x="921" y="189"/>
                    </a:lnTo>
                    <a:lnTo>
                      <a:pt x="816" y="105"/>
                    </a:lnTo>
                    <a:lnTo>
                      <a:pt x="712" y="84"/>
                    </a:lnTo>
                    <a:lnTo>
                      <a:pt x="356" y="189"/>
                    </a:lnTo>
                    <a:lnTo>
                      <a:pt x="126" y="189"/>
                    </a:lnTo>
                    <a:lnTo>
                      <a:pt x="105" y="273"/>
                    </a:lnTo>
                    <a:lnTo>
                      <a:pt x="0" y="377"/>
                    </a:lnTo>
                    <a:lnTo>
                      <a:pt x="0" y="482"/>
                    </a:lnTo>
                    <a:lnTo>
                      <a:pt x="105" y="461"/>
                    </a:lnTo>
                    <a:lnTo>
                      <a:pt x="231" y="461"/>
                    </a:lnTo>
                    <a:lnTo>
                      <a:pt x="314" y="419"/>
                    </a:lnTo>
                    <a:lnTo>
                      <a:pt x="398" y="461"/>
                    </a:lnTo>
                    <a:lnTo>
                      <a:pt x="503" y="461"/>
                    </a:lnTo>
                    <a:lnTo>
                      <a:pt x="565" y="503"/>
                    </a:lnTo>
                    <a:lnTo>
                      <a:pt x="503" y="587"/>
                    </a:lnTo>
                    <a:lnTo>
                      <a:pt x="544" y="712"/>
                    </a:lnTo>
                    <a:lnTo>
                      <a:pt x="628" y="817"/>
                    </a:lnTo>
                    <a:lnTo>
                      <a:pt x="712" y="712"/>
                    </a:lnTo>
                    <a:lnTo>
                      <a:pt x="712" y="628"/>
                    </a:lnTo>
                    <a:lnTo>
                      <a:pt x="754" y="587"/>
                    </a:lnTo>
                    <a:lnTo>
                      <a:pt x="858" y="712"/>
                    </a:lnTo>
                    <a:lnTo>
                      <a:pt x="837" y="838"/>
                    </a:lnTo>
                    <a:lnTo>
                      <a:pt x="984" y="1005"/>
                    </a:lnTo>
                    <a:lnTo>
                      <a:pt x="1088" y="984"/>
                    </a:lnTo>
                    <a:lnTo>
                      <a:pt x="1151" y="1047"/>
                    </a:lnTo>
                    <a:lnTo>
                      <a:pt x="1360" y="1047"/>
                    </a:lnTo>
                    <a:lnTo>
                      <a:pt x="1465" y="942"/>
                    </a:lnTo>
                    <a:lnTo>
                      <a:pt x="1591" y="900"/>
                    </a:lnTo>
                    <a:lnTo>
                      <a:pt x="1674" y="670"/>
                    </a:lnTo>
                    <a:lnTo>
                      <a:pt x="1591" y="503"/>
                    </a:lnTo>
                    <a:lnTo>
                      <a:pt x="1695" y="356"/>
                    </a:lnTo>
                    <a:lnTo>
                      <a:pt x="1695" y="273"/>
                    </a:lnTo>
                    <a:lnTo>
                      <a:pt x="1612" y="147"/>
                    </a:lnTo>
                    <a:lnTo>
                      <a:pt x="1653" y="64"/>
                    </a:lnTo>
                    <a:lnTo>
                      <a:pt x="157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 name="Google Shape;910;p27"/>
              <p:cNvSpPr/>
              <p:nvPr/>
            </p:nvSpPr>
            <p:spPr>
              <a:xfrm>
                <a:off x="2443425" y="1547400"/>
                <a:ext cx="109875" cy="60700"/>
              </a:xfrm>
              <a:custGeom>
                <a:avLst/>
                <a:gdLst/>
                <a:ahLst/>
                <a:cxnLst/>
                <a:rect l="l" t="t" r="r" b="b"/>
                <a:pathLst>
                  <a:path w="4395" h="2428" extrusionOk="0">
                    <a:moveTo>
                      <a:pt x="4268" y="1"/>
                    </a:moveTo>
                    <a:lnTo>
                      <a:pt x="4185" y="43"/>
                    </a:lnTo>
                    <a:lnTo>
                      <a:pt x="4059" y="105"/>
                    </a:lnTo>
                    <a:lnTo>
                      <a:pt x="4059" y="252"/>
                    </a:lnTo>
                    <a:lnTo>
                      <a:pt x="4038" y="336"/>
                    </a:lnTo>
                    <a:lnTo>
                      <a:pt x="4059" y="377"/>
                    </a:lnTo>
                    <a:lnTo>
                      <a:pt x="3955" y="419"/>
                    </a:lnTo>
                    <a:lnTo>
                      <a:pt x="3934" y="315"/>
                    </a:lnTo>
                    <a:lnTo>
                      <a:pt x="3892" y="315"/>
                    </a:lnTo>
                    <a:lnTo>
                      <a:pt x="3871" y="377"/>
                    </a:lnTo>
                    <a:lnTo>
                      <a:pt x="3829" y="440"/>
                    </a:lnTo>
                    <a:lnTo>
                      <a:pt x="3766" y="357"/>
                    </a:lnTo>
                    <a:lnTo>
                      <a:pt x="3745" y="168"/>
                    </a:lnTo>
                    <a:lnTo>
                      <a:pt x="3641" y="64"/>
                    </a:lnTo>
                    <a:lnTo>
                      <a:pt x="3578" y="64"/>
                    </a:lnTo>
                    <a:lnTo>
                      <a:pt x="3557" y="126"/>
                    </a:lnTo>
                    <a:lnTo>
                      <a:pt x="3432" y="126"/>
                    </a:lnTo>
                    <a:lnTo>
                      <a:pt x="3306" y="64"/>
                    </a:lnTo>
                    <a:lnTo>
                      <a:pt x="3222" y="64"/>
                    </a:lnTo>
                    <a:lnTo>
                      <a:pt x="2992" y="43"/>
                    </a:lnTo>
                    <a:lnTo>
                      <a:pt x="2846" y="126"/>
                    </a:lnTo>
                    <a:lnTo>
                      <a:pt x="2804" y="231"/>
                    </a:lnTo>
                    <a:lnTo>
                      <a:pt x="2741" y="315"/>
                    </a:lnTo>
                    <a:lnTo>
                      <a:pt x="2699" y="273"/>
                    </a:lnTo>
                    <a:lnTo>
                      <a:pt x="2636" y="273"/>
                    </a:lnTo>
                    <a:lnTo>
                      <a:pt x="2364" y="482"/>
                    </a:lnTo>
                    <a:lnTo>
                      <a:pt x="2281" y="566"/>
                    </a:lnTo>
                    <a:lnTo>
                      <a:pt x="2197" y="566"/>
                    </a:lnTo>
                    <a:lnTo>
                      <a:pt x="2051" y="670"/>
                    </a:lnTo>
                    <a:lnTo>
                      <a:pt x="1946" y="691"/>
                    </a:lnTo>
                    <a:lnTo>
                      <a:pt x="1862" y="775"/>
                    </a:lnTo>
                    <a:lnTo>
                      <a:pt x="1841" y="859"/>
                    </a:lnTo>
                    <a:lnTo>
                      <a:pt x="1653" y="859"/>
                    </a:lnTo>
                    <a:lnTo>
                      <a:pt x="1590" y="880"/>
                    </a:lnTo>
                    <a:lnTo>
                      <a:pt x="1465" y="859"/>
                    </a:lnTo>
                    <a:lnTo>
                      <a:pt x="1423" y="901"/>
                    </a:lnTo>
                    <a:lnTo>
                      <a:pt x="1339" y="901"/>
                    </a:lnTo>
                    <a:lnTo>
                      <a:pt x="1151" y="1068"/>
                    </a:lnTo>
                    <a:lnTo>
                      <a:pt x="1025" y="1152"/>
                    </a:lnTo>
                    <a:lnTo>
                      <a:pt x="900" y="1089"/>
                    </a:lnTo>
                    <a:lnTo>
                      <a:pt x="795" y="1152"/>
                    </a:lnTo>
                    <a:lnTo>
                      <a:pt x="523" y="1193"/>
                    </a:lnTo>
                    <a:lnTo>
                      <a:pt x="398" y="1382"/>
                    </a:lnTo>
                    <a:lnTo>
                      <a:pt x="314" y="1382"/>
                    </a:lnTo>
                    <a:lnTo>
                      <a:pt x="167" y="1403"/>
                    </a:lnTo>
                    <a:lnTo>
                      <a:pt x="105" y="1528"/>
                    </a:lnTo>
                    <a:lnTo>
                      <a:pt x="209" y="1528"/>
                    </a:lnTo>
                    <a:lnTo>
                      <a:pt x="272" y="1591"/>
                    </a:lnTo>
                    <a:lnTo>
                      <a:pt x="167" y="1591"/>
                    </a:lnTo>
                    <a:lnTo>
                      <a:pt x="126" y="1633"/>
                    </a:lnTo>
                    <a:lnTo>
                      <a:pt x="209" y="1717"/>
                    </a:lnTo>
                    <a:lnTo>
                      <a:pt x="188" y="1779"/>
                    </a:lnTo>
                    <a:lnTo>
                      <a:pt x="0" y="1842"/>
                    </a:lnTo>
                    <a:lnTo>
                      <a:pt x="0" y="1905"/>
                    </a:lnTo>
                    <a:lnTo>
                      <a:pt x="126" y="1926"/>
                    </a:lnTo>
                    <a:lnTo>
                      <a:pt x="230" y="1905"/>
                    </a:lnTo>
                    <a:lnTo>
                      <a:pt x="293" y="1821"/>
                    </a:lnTo>
                    <a:lnTo>
                      <a:pt x="377" y="1800"/>
                    </a:lnTo>
                    <a:lnTo>
                      <a:pt x="481" y="1842"/>
                    </a:lnTo>
                    <a:lnTo>
                      <a:pt x="586" y="1989"/>
                    </a:lnTo>
                    <a:lnTo>
                      <a:pt x="586" y="2114"/>
                    </a:lnTo>
                    <a:lnTo>
                      <a:pt x="691" y="2156"/>
                    </a:lnTo>
                    <a:lnTo>
                      <a:pt x="732" y="2114"/>
                    </a:lnTo>
                    <a:lnTo>
                      <a:pt x="732" y="2009"/>
                    </a:lnTo>
                    <a:lnTo>
                      <a:pt x="753" y="1989"/>
                    </a:lnTo>
                    <a:lnTo>
                      <a:pt x="816" y="1821"/>
                    </a:lnTo>
                    <a:lnTo>
                      <a:pt x="858" y="1821"/>
                    </a:lnTo>
                    <a:lnTo>
                      <a:pt x="1004" y="1779"/>
                    </a:lnTo>
                    <a:lnTo>
                      <a:pt x="1067" y="1800"/>
                    </a:lnTo>
                    <a:lnTo>
                      <a:pt x="1046" y="1884"/>
                    </a:lnTo>
                    <a:lnTo>
                      <a:pt x="942" y="1926"/>
                    </a:lnTo>
                    <a:lnTo>
                      <a:pt x="900" y="2093"/>
                    </a:lnTo>
                    <a:lnTo>
                      <a:pt x="942" y="2156"/>
                    </a:lnTo>
                    <a:lnTo>
                      <a:pt x="858" y="2240"/>
                    </a:lnTo>
                    <a:lnTo>
                      <a:pt x="816" y="2323"/>
                    </a:lnTo>
                    <a:lnTo>
                      <a:pt x="858" y="2407"/>
                    </a:lnTo>
                    <a:lnTo>
                      <a:pt x="921" y="2323"/>
                    </a:lnTo>
                    <a:lnTo>
                      <a:pt x="1004" y="2344"/>
                    </a:lnTo>
                    <a:lnTo>
                      <a:pt x="1004" y="2428"/>
                    </a:lnTo>
                    <a:lnTo>
                      <a:pt x="1046" y="2428"/>
                    </a:lnTo>
                    <a:lnTo>
                      <a:pt x="1235" y="2323"/>
                    </a:lnTo>
                    <a:lnTo>
                      <a:pt x="1318" y="2219"/>
                    </a:lnTo>
                    <a:lnTo>
                      <a:pt x="1381" y="2240"/>
                    </a:lnTo>
                    <a:lnTo>
                      <a:pt x="1444" y="2135"/>
                    </a:lnTo>
                    <a:lnTo>
                      <a:pt x="1444" y="2009"/>
                    </a:lnTo>
                    <a:lnTo>
                      <a:pt x="1527" y="2009"/>
                    </a:lnTo>
                    <a:lnTo>
                      <a:pt x="1590" y="1905"/>
                    </a:lnTo>
                    <a:lnTo>
                      <a:pt x="1590" y="1779"/>
                    </a:lnTo>
                    <a:lnTo>
                      <a:pt x="1653" y="1717"/>
                    </a:lnTo>
                    <a:lnTo>
                      <a:pt x="1674" y="1779"/>
                    </a:lnTo>
                    <a:lnTo>
                      <a:pt x="1653" y="1842"/>
                    </a:lnTo>
                    <a:lnTo>
                      <a:pt x="1674" y="1926"/>
                    </a:lnTo>
                    <a:lnTo>
                      <a:pt x="1653" y="2051"/>
                    </a:lnTo>
                    <a:lnTo>
                      <a:pt x="1674" y="2198"/>
                    </a:lnTo>
                    <a:lnTo>
                      <a:pt x="1737" y="2198"/>
                    </a:lnTo>
                    <a:lnTo>
                      <a:pt x="1841" y="2051"/>
                    </a:lnTo>
                    <a:lnTo>
                      <a:pt x="1862" y="1926"/>
                    </a:lnTo>
                    <a:lnTo>
                      <a:pt x="1883" y="1884"/>
                    </a:lnTo>
                    <a:lnTo>
                      <a:pt x="1967" y="1842"/>
                    </a:lnTo>
                    <a:lnTo>
                      <a:pt x="2092" y="1696"/>
                    </a:lnTo>
                    <a:lnTo>
                      <a:pt x="2113" y="1570"/>
                    </a:lnTo>
                    <a:lnTo>
                      <a:pt x="2092" y="1465"/>
                    </a:lnTo>
                    <a:lnTo>
                      <a:pt x="2155" y="1361"/>
                    </a:lnTo>
                    <a:lnTo>
                      <a:pt x="2197" y="1486"/>
                    </a:lnTo>
                    <a:lnTo>
                      <a:pt x="2406" y="1361"/>
                    </a:lnTo>
                    <a:lnTo>
                      <a:pt x="2469" y="1193"/>
                    </a:lnTo>
                    <a:lnTo>
                      <a:pt x="2490" y="1089"/>
                    </a:lnTo>
                    <a:lnTo>
                      <a:pt x="2595" y="1068"/>
                    </a:lnTo>
                    <a:lnTo>
                      <a:pt x="2636" y="1047"/>
                    </a:lnTo>
                    <a:lnTo>
                      <a:pt x="2720" y="1089"/>
                    </a:lnTo>
                    <a:lnTo>
                      <a:pt x="2825" y="984"/>
                    </a:lnTo>
                    <a:lnTo>
                      <a:pt x="2888" y="1047"/>
                    </a:lnTo>
                    <a:lnTo>
                      <a:pt x="2825" y="1256"/>
                    </a:lnTo>
                    <a:lnTo>
                      <a:pt x="2678" y="1403"/>
                    </a:lnTo>
                    <a:lnTo>
                      <a:pt x="2636" y="1507"/>
                    </a:lnTo>
                    <a:lnTo>
                      <a:pt x="2574" y="1591"/>
                    </a:lnTo>
                    <a:lnTo>
                      <a:pt x="2574" y="1633"/>
                    </a:lnTo>
                    <a:lnTo>
                      <a:pt x="2469" y="1696"/>
                    </a:lnTo>
                    <a:lnTo>
                      <a:pt x="2323" y="1926"/>
                    </a:lnTo>
                    <a:lnTo>
                      <a:pt x="2323" y="1989"/>
                    </a:lnTo>
                    <a:lnTo>
                      <a:pt x="2385" y="2093"/>
                    </a:lnTo>
                    <a:lnTo>
                      <a:pt x="2364" y="2198"/>
                    </a:lnTo>
                    <a:lnTo>
                      <a:pt x="2427" y="2219"/>
                    </a:lnTo>
                    <a:lnTo>
                      <a:pt x="2532" y="2261"/>
                    </a:lnTo>
                    <a:lnTo>
                      <a:pt x="2616" y="2198"/>
                    </a:lnTo>
                    <a:lnTo>
                      <a:pt x="2720" y="2135"/>
                    </a:lnTo>
                    <a:lnTo>
                      <a:pt x="2741" y="2030"/>
                    </a:lnTo>
                    <a:lnTo>
                      <a:pt x="2741" y="1926"/>
                    </a:lnTo>
                    <a:lnTo>
                      <a:pt x="2825" y="1842"/>
                    </a:lnTo>
                    <a:lnTo>
                      <a:pt x="2888" y="1737"/>
                    </a:lnTo>
                    <a:lnTo>
                      <a:pt x="2950" y="1737"/>
                    </a:lnTo>
                    <a:lnTo>
                      <a:pt x="3013" y="1717"/>
                    </a:lnTo>
                    <a:lnTo>
                      <a:pt x="3097" y="1779"/>
                    </a:lnTo>
                    <a:lnTo>
                      <a:pt x="3201" y="1779"/>
                    </a:lnTo>
                    <a:lnTo>
                      <a:pt x="3243" y="1717"/>
                    </a:lnTo>
                    <a:lnTo>
                      <a:pt x="3432" y="1717"/>
                    </a:lnTo>
                    <a:lnTo>
                      <a:pt x="3515" y="1612"/>
                    </a:lnTo>
                    <a:lnTo>
                      <a:pt x="3557" y="1403"/>
                    </a:lnTo>
                    <a:lnTo>
                      <a:pt x="3662" y="1256"/>
                    </a:lnTo>
                    <a:lnTo>
                      <a:pt x="3662" y="1152"/>
                    </a:lnTo>
                    <a:lnTo>
                      <a:pt x="3683" y="1089"/>
                    </a:lnTo>
                    <a:lnTo>
                      <a:pt x="3766" y="1214"/>
                    </a:lnTo>
                    <a:lnTo>
                      <a:pt x="3871" y="1256"/>
                    </a:lnTo>
                    <a:lnTo>
                      <a:pt x="3892" y="1193"/>
                    </a:lnTo>
                    <a:lnTo>
                      <a:pt x="3892" y="1110"/>
                    </a:lnTo>
                    <a:lnTo>
                      <a:pt x="3787" y="963"/>
                    </a:lnTo>
                    <a:lnTo>
                      <a:pt x="3787" y="880"/>
                    </a:lnTo>
                    <a:lnTo>
                      <a:pt x="3934" y="775"/>
                    </a:lnTo>
                    <a:lnTo>
                      <a:pt x="4038" y="754"/>
                    </a:lnTo>
                    <a:lnTo>
                      <a:pt x="4143" y="691"/>
                    </a:lnTo>
                    <a:lnTo>
                      <a:pt x="4206" y="733"/>
                    </a:lnTo>
                    <a:lnTo>
                      <a:pt x="4289" y="733"/>
                    </a:lnTo>
                    <a:lnTo>
                      <a:pt x="4394" y="587"/>
                    </a:lnTo>
                    <a:lnTo>
                      <a:pt x="4373" y="524"/>
                    </a:lnTo>
                    <a:lnTo>
                      <a:pt x="4352" y="273"/>
                    </a:lnTo>
                    <a:lnTo>
                      <a:pt x="4373" y="231"/>
                    </a:lnTo>
                    <a:lnTo>
                      <a:pt x="4352" y="168"/>
                    </a:lnTo>
                    <a:lnTo>
                      <a:pt x="4352" y="22"/>
                    </a:lnTo>
                    <a:lnTo>
                      <a:pt x="426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 name="Google Shape;911;p27"/>
              <p:cNvSpPr/>
              <p:nvPr/>
            </p:nvSpPr>
            <p:spPr>
              <a:xfrm>
                <a:off x="2580975" y="1547400"/>
                <a:ext cx="48150" cy="32475"/>
              </a:xfrm>
              <a:custGeom>
                <a:avLst/>
                <a:gdLst/>
                <a:ahLst/>
                <a:cxnLst/>
                <a:rect l="l" t="t" r="r" b="b"/>
                <a:pathLst>
                  <a:path w="1926" h="1299" extrusionOk="0">
                    <a:moveTo>
                      <a:pt x="796" y="1"/>
                    </a:moveTo>
                    <a:lnTo>
                      <a:pt x="524" y="43"/>
                    </a:lnTo>
                    <a:lnTo>
                      <a:pt x="440" y="43"/>
                    </a:lnTo>
                    <a:lnTo>
                      <a:pt x="336" y="126"/>
                    </a:lnTo>
                    <a:lnTo>
                      <a:pt x="231" y="168"/>
                    </a:lnTo>
                    <a:lnTo>
                      <a:pt x="210" y="315"/>
                    </a:lnTo>
                    <a:lnTo>
                      <a:pt x="64" y="419"/>
                    </a:lnTo>
                    <a:lnTo>
                      <a:pt x="64" y="524"/>
                    </a:lnTo>
                    <a:lnTo>
                      <a:pt x="1" y="629"/>
                    </a:lnTo>
                    <a:lnTo>
                      <a:pt x="22" y="754"/>
                    </a:lnTo>
                    <a:lnTo>
                      <a:pt x="22" y="880"/>
                    </a:lnTo>
                    <a:lnTo>
                      <a:pt x="106" y="880"/>
                    </a:lnTo>
                    <a:lnTo>
                      <a:pt x="231" y="963"/>
                    </a:lnTo>
                    <a:lnTo>
                      <a:pt x="315" y="1110"/>
                    </a:lnTo>
                    <a:lnTo>
                      <a:pt x="231" y="1193"/>
                    </a:lnTo>
                    <a:lnTo>
                      <a:pt x="252" y="1214"/>
                    </a:lnTo>
                    <a:lnTo>
                      <a:pt x="378" y="1214"/>
                    </a:lnTo>
                    <a:lnTo>
                      <a:pt x="524" y="1256"/>
                    </a:lnTo>
                    <a:lnTo>
                      <a:pt x="566" y="1214"/>
                    </a:lnTo>
                    <a:lnTo>
                      <a:pt x="691" y="1298"/>
                    </a:lnTo>
                    <a:lnTo>
                      <a:pt x="838" y="1298"/>
                    </a:lnTo>
                    <a:lnTo>
                      <a:pt x="943" y="1256"/>
                    </a:lnTo>
                    <a:lnTo>
                      <a:pt x="1068" y="1256"/>
                    </a:lnTo>
                    <a:lnTo>
                      <a:pt x="1110" y="1152"/>
                    </a:lnTo>
                    <a:lnTo>
                      <a:pt x="1110" y="1089"/>
                    </a:lnTo>
                    <a:lnTo>
                      <a:pt x="1215" y="1068"/>
                    </a:lnTo>
                    <a:lnTo>
                      <a:pt x="1256" y="984"/>
                    </a:lnTo>
                    <a:lnTo>
                      <a:pt x="1403" y="796"/>
                    </a:lnTo>
                    <a:lnTo>
                      <a:pt x="1382" y="733"/>
                    </a:lnTo>
                    <a:lnTo>
                      <a:pt x="1319" y="754"/>
                    </a:lnTo>
                    <a:lnTo>
                      <a:pt x="1215" y="733"/>
                    </a:lnTo>
                    <a:lnTo>
                      <a:pt x="1215" y="670"/>
                    </a:lnTo>
                    <a:lnTo>
                      <a:pt x="1361" y="545"/>
                    </a:lnTo>
                    <a:lnTo>
                      <a:pt x="1466" y="545"/>
                    </a:lnTo>
                    <a:lnTo>
                      <a:pt x="1738" y="440"/>
                    </a:lnTo>
                    <a:lnTo>
                      <a:pt x="1821" y="461"/>
                    </a:lnTo>
                    <a:lnTo>
                      <a:pt x="1926" y="273"/>
                    </a:lnTo>
                    <a:lnTo>
                      <a:pt x="1905" y="231"/>
                    </a:lnTo>
                    <a:lnTo>
                      <a:pt x="1779" y="210"/>
                    </a:lnTo>
                    <a:lnTo>
                      <a:pt x="1717" y="147"/>
                    </a:lnTo>
                    <a:lnTo>
                      <a:pt x="1591" y="126"/>
                    </a:lnTo>
                    <a:lnTo>
                      <a:pt x="1424" y="126"/>
                    </a:lnTo>
                    <a:lnTo>
                      <a:pt x="1403" y="105"/>
                    </a:lnTo>
                    <a:lnTo>
                      <a:pt x="1256" y="43"/>
                    </a:lnTo>
                    <a:lnTo>
                      <a:pt x="1173" y="64"/>
                    </a:lnTo>
                    <a:lnTo>
                      <a:pt x="1047" y="64"/>
                    </a:lnTo>
                    <a:lnTo>
                      <a:pt x="963" y="43"/>
                    </a:lnTo>
                    <a:lnTo>
                      <a:pt x="859" y="43"/>
                    </a:lnTo>
                    <a:lnTo>
                      <a:pt x="79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 name="Google Shape;912;p27"/>
              <p:cNvSpPr/>
              <p:nvPr/>
            </p:nvSpPr>
            <p:spPr>
              <a:xfrm>
                <a:off x="2474800" y="1600250"/>
                <a:ext cx="142825" cy="88425"/>
              </a:xfrm>
              <a:custGeom>
                <a:avLst/>
                <a:gdLst/>
                <a:ahLst/>
                <a:cxnLst/>
                <a:rect l="l" t="t" r="r" b="b"/>
                <a:pathLst>
                  <a:path w="5713" h="3537" extrusionOk="0">
                    <a:moveTo>
                      <a:pt x="2177" y="0"/>
                    </a:moveTo>
                    <a:lnTo>
                      <a:pt x="1863" y="84"/>
                    </a:lnTo>
                    <a:lnTo>
                      <a:pt x="1800" y="126"/>
                    </a:lnTo>
                    <a:lnTo>
                      <a:pt x="1863" y="188"/>
                    </a:lnTo>
                    <a:lnTo>
                      <a:pt x="1863" y="293"/>
                    </a:lnTo>
                    <a:lnTo>
                      <a:pt x="1988" y="356"/>
                    </a:lnTo>
                    <a:lnTo>
                      <a:pt x="2051" y="460"/>
                    </a:lnTo>
                    <a:lnTo>
                      <a:pt x="1967" y="439"/>
                    </a:lnTo>
                    <a:lnTo>
                      <a:pt x="1842" y="335"/>
                    </a:lnTo>
                    <a:lnTo>
                      <a:pt x="1758" y="335"/>
                    </a:lnTo>
                    <a:lnTo>
                      <a:pt x="1695" y="293"/>
                    </a:lnTo>
                    <a:lnTo>
                      <a:pt x="1591" y="293"/>
                    </a:lnTo>
                    <a:lnTo>
                      <a:pt x="1465" y="335"/>
                    </a:lnTo>
                    <a:lnTo>
                      <a:pt x="1381" y="335"/>
                    </a:lnTo>
                    <a:lnTo>
                      <a:pt x="1319" y="398"/>
                    </a:lnTo>
                    <a:lnTo>
                      <a:pt x="1256" y="502"/>
                    </a:lnTo>
                    <a:lnTo>
                      <a:pt x="1130" y="607"/>
                    </a:lnTo>
                    <a:lnTo>
                      <a:pt x="1214" y="711"/>
                    </a:lnTo>
                    <a:lnTo>
                      <a:pt x="1444" y="753"/>
                    </a:lnTo>
                    <a:lnTo>
                      <a:pt x="1549" y="753"/>
                    </a:lnTo>
                    <a:lnTo>
                      <a:pt x="1653" y="837"/>
                    </a:lnTo>
                    <a:lnTo>
                      <a:pt x="1737" y="837"/>
                    </a:lnTo>
                    <a:lnTo>
                      <a:pt x="1758" y="879"/>
                    </a:lnTo>
                    <a:lnTo>
                      <a:pt x="1695" y="921"/>
                    </a:lnTo>
                    <a:lnTo>
                      <a:pt x="1570" y="879"/>
                    </a:lnTo>
                    <a:lnTo>
                      <a:pt x="1319" y="858"/>
                    </a:lnTo>
                    <a:lnTo>
                      <a:pt x="1109" y="879"/>
                    </a:lnTo>
                    <a:lnTo>
                      <a:pt x="1026" y="858"/>
                    </a:lnTo>
                    <a:lnTo>
                      <a:pt x="921" y="879"/>
                    </a:lnTo>
                    <a:lnTo>
                      <a:pt x="754" y="1046"/>
                    </a:lnTo>
                    <a:lnTo>
                      <a:pt x="607" y="1193"/>
                    </a:lnTo>
                    <a:lnTo>
                      <a:pt x="628" y="1256"/>
                    </a:lnTo>
                    <a:lnTo>
                      <a:pt x="754" y="1256"/>
                    </a:lnTo>
                    <a:lnTo>
                      <a:pt x="942" y="1297"/>
                    </a:lnTo>
                    <a:lnTo>
                      <a:pt x="1068" y="1276"/>
                    </a:lnTo>
                    <a:lnTo>
                      <a:pt x="1214" y="1276"/>
                    </a:lnTo>
                    <a:lnTo>
                      <a:pt x="1256" y="1339"/>
                    </a:lnTo>
                    <a:lnTo>
                      <a:pt x="1340" y="1381"/>
                    </a:lnTo>
                    <a:lnTo>
                      <a:pt x="1214" y="1486"/>
                    </a:lnTo>
                    <a:lnTo>
                      <a:pt x="1068" y="1486"/>
                    </a:lnTo>
                    <a:lnTo>
                      <a:pt x="963" y="1569"/>
                    </a:lnTo>
                    <a:lnTo>
                      <a:pt x="837" y="1548"/>
                    </a:lnTo>
                    <a:lnTo>
                      <a:pt x="712" y="1465"/>
                    </a:lnTo>
                    <a:lnTo>
                      <a:pt x="503" y="1465"/>
                    </a:lnTo>
                    <a:lnTo>
                      <a:pt x="419" y="1444"/>
                    </a:lnTo>
                    <a:lnTo>
                      <a:pt x="314" y="1465"/>
                    </a:lnTo>
                    <a:lnTo>
                      <a:pt x="84" y="1611"/>
                    </a:lnTo>
                    <a:lnTo>
                      <a:pt x="126" y="1674"/>
                    </a:lnTo>
                    <a:lnTo>
                      <a:pt x="126" y="1800"/>
                    </a:lnTo>
                    <a:lnTo>
                      <a:pt x="0" y="1800"/>
                    </a:lnTo>
                    <a:lnTo>
                      <a:pt x="0" y="1862"/>
                    </a:lnTo>
                    <a:lnTo>
                      <a:pt x="189" y="1988"/>
                    </a:lnTo>
                    <a:lnTo>
                      <a:pt x="314" y="2134"/>
                    </a:lnTo>
                    <a:lnTo>
                      <a:pt x="377" y="2134"/>
                    </a:lnTo>
                    <a:lnTo>
                      <a:pt x="398" y="2030"/>
                    </a:lnTo>
                    <a:lnTo>
                      <a:pt x="482" y="2072"/>
                    </a:lnTo>
                    <a:lnTo>
                      <a:pt x="419" y="2134"/>
                    </a:lnTo>
                    <a:lnTo>
                      <a:pt x="544" y="2239"/>
                    </a:lnTo>
                    <a:lnTo>
                      <a:pt x="544" y="2385"/>
                    </a:lnTo>
                    <a:lnTo>
                      <a:pt x="649" y="2427"/>
                    </a:lnTo>
                    <a:lnTo>
                      <a:pt x="733" y="2344"/>
                    </a:lnTo>
                    <a:lnTo>
                      <a:pt x="733" y="2218"/>
                    </a:lnTo>
                    <a:lnTo>
                      <a:pt x="796" y="2239"/>
                    </a:lnTo>
                    <a:lnTo>
                      <a:pt x="900" y="2239"/>
                    </a:lnTo>
                    <a:lnTo>
                      <a:pt x="837" y="2323"/>
                    </a:lnTo>
                    <a:lnTo>
                      <a:pt x="837" y="2427"/>
                    </a:lnTo>
                    <a:lnTo>
                      <a:pt x="963" y="2511"/>
                    </a:lnTo>
                    <a:lnTo>
                      <a:pt x="1068" y="2490"/>
                    </a:lnTo>
                    <a:lnTo>
                      <a:pt x="1109" y="2406"/>
                    </a:lnTo>
                    <a:lnTo>
                      <a:pt x="1277" y="2323"/>
                    </a:lnTo>
                    <a:lnTo>
                      <a:pt x="1319" y="2197"/>
                    </a:lnTo>
                    <a:lnTo>
                      <a:pt x="1340" y="2176"/>
                    </a:lnTo>
                    <a:lnTo>
                      <a:pt x="1423" y="2281"/>
                    </a:lnTo>
                    <a:lnTo>
                      <a:pt x="1465" y="2197"/>
                    </a:lnTo>
                    <a:lnTo>
                      <a:pt x="1591" y="2176"/>
                    </a:lnTo>
                    <a:lnTo>
                      <a:pt x="1674" y="2176"/>
                    </a:lnTo>
                    <a:lnTo>
                      <a:pt x="1549" y="2281"/>
                    </a:lnTo>
                    <a:lnTo>
                      <a:pt x="1423" y="2344"/>
                    </a:lnTo>
                    <a:lnTo>
                      <a:pt x="1423" y="2448"/>
                    </a:lnTo>
                    <a:lnTo>
                      <a:pt x="1570" y="2511"/>
                    </a:lnTo>
                    <a:lnTo>
                      <a:pt x="1674" y="2490"/>
                    </a:lnTo>
                    <a:lnTo>
                      <a:pt x="1737" y="2532"/>
                    </a:lnTo>
                    <a:lnTo>
                      <a:pt x="1842" y="2511"/>
                    </a:lnTo>
                    <a:lnTo>
                      <a:pt x="1946" y="2490"/>
                    </a:lnTo>
                    <a:lnTo>
                      <a:pt x="2009" y="2406"/>
                    </a:lnTo>
                    <a:lnTo>
                      <a:pt x="2093" y="2490"/>
                    </a:lnTo>
                    <a:lnTo>
                      <a:pt x="2093" y="2553"/>
                    </a:lnTo>
                    <a:lnTo>
                      <a:pt x="2260" y="2553"/>
                    </a:lnTo>
                    <a:lnTo>
                      <a:pt x="2407" y="2490"/>
                    </a:lnTo>
                    <a:lnTo>
                      <a:pt x="2407" y="2553"/>
                    </a:lnTo>
                    <a:lnTo>
                      <a:pt x="2574" y="2553"/>
                    </a:lnTo>
                    <a:lnTo>
                      <a:pt x="2637" y="2490"/>
                    </a:lnTo>
                    <a:lnTo>
                      <a:pt x="2700" y="2532"/>
                    </a:lnTo>
                    <a:lnTo>
                      <a:pt x="2616" y="2595"/>
                    </a:lnTo>
                    <a:lnTo>
                      <a:pt x="2595" y="2657"/>
                    </a:lnTo>
                    <a:lnTo>
                      <a:pt x="2323" y="2657"/>
                    </a:lnTo>
                    <a:lnTo>
                      <a:pt x="2218" y="2741"/>
                    </a:lnTo>
                    <a:lnTo>
                      <a:pt x="2156" y="2720"/>
                    </a:lnTo>
                    <a:lnTo>
                      <a:pt x="2009" y="2720"/>
                    </a:lnTo>
                    <a:lnTo>
                      <a:pt x="1842" y="2657"/>
                    </a:lnTo>
                    <a:lnTo>
                      <a:pt x="1653" y="2657"/>
                    </a:lnTo>
                    <a:lnTo>
                      <a:pt x="1486" y="2741"/>
                    </a:lnTo>
                    <a:lnTo>
                      <a:pt x="1381" y="2741"/>
                    </a:lnTo>
                    <a:lnTo>
                      <a:pt x="1256" y="2720"/>
                    </a:lnTo>
                    <a:lnTo>
                      <a:pt x="1172" y="2762"/>
                    </a:lnTo>
                    <a:lnTo>
                      <a:pt x="1005" y="2720"/>
                    </a:lnTo>
                    <a:lnTo>
                      <a:pt x="837" y="2762"/>
                    </a:lnTo>
                    <a:lnTo>
                      <a:pt x="816" y="2950"/>
                    </a:lnTo>
                    <a:lnTo>
                      <a:pt x="837" y="3034"/>
                    </a:lnTo>
                    <a:lnTo>
                      <a:pt x="796" y="3160"/>
                    </a:lnTo>
                    <a:lnTo>
                      <a:pt x="921" y="3285"/>
                    </a:lnTo>
                    <a:lnTo>
                      <a:pt x="963" y="3390"/>
                    </a:lnTo>
                    <a:lnTo>
                      <a:pt x="1130" y="3432"/>
                    </a:lnTo>
                    <a:lnTo>
                      <a:pt x="1319" y="3494"/>
                    </a:lnTo>
                    <a:lnTo>
                      <a:pt x="1465" y="3494"/>
                    </a:lnTo>
                    <a:lnTo>
                      <a:pt x="1633" y="3452"/>
                    </a:lnTo>
                    <a:lnTo>
                      <a:pt x="1779" y="3452"/>
                    </a:lnTo>
                    <a:lnTo>
                      <a:pt x="1800" y="3536"/>
                    </a:lnTo>
                    <a:lnTo>
                      <a:pt x="1946" y="3536"/>
                    </a:lnTo>
                    <a:lnTo>
                      <a:pt x="2072" y="3473"/>
                    </a:lnTo>
                    <a:lnTo>
                      <a:pt x="2093" y="3473"/>
                    </a:lnTo>
                    <a:lnTo>
                      <a:pt x="2218" y="3452"/>
                    </a:lnTo>
                    <a:lnTo>
                      <a:pt x="2260" y="3369"/>
                    </a:lnTo>
                    <a:lnTo>
                      <a:pt x="2386" y="3369"/>
                    </a:lnTo>
                    <a:lnTo>
                      <a:pt x="2428" y="3348"/>
                    </a:lnTo>
                    <a:lnTo>
                      <a:pt x="2469" y="3243"/>
                    </a:lnTo>
                    <a:lnTo>
                      <a:pt x="2532" y="3222"/>
                    </a:lnTo>
                    <a:lnTo>
                      <a:pt x="2616" y="3222"/>
                    </a:lnTo>
                    <a:lnTo>
                      <a:pt x="2679" y="3139"/>
                    </a:lnTo>
                    <a:lnTo>
                      <a:pt x="2741" y="3180"/>
                    </a:lnTo>
                    <a:lnTo>
                      <a:pt x="2909" y="3180"/>
                    </a:lnTo>
                    <a:lnTo>
                      <a:pt x="2930" y="3222"/>
                    </a:lnTo>
                    <a:lnTo>
                      <a:pt x="3055" y="3222"/>
                    </a:lnTo>
                    <a:lnTo>
                      <a:pt x="3118" y="3160"/>
                    </a:lnTo>
                    <a:lnTo>
                      <a:pt x="3306" y="3076"/>
                    </a:lnTo>
                    <a:lnTo>
                      <a:pt x="3369" y="3076"/>
                    </a:lnTo>
                    <a:lnTo>
                      <a:pt x="3453" y="3055"/>
                    </a:lnTo>
                    <a:lnTo>
                      <a:pt x="3453" y="2971"/>
                    </a:lnTo>
                    <a:lnTo>
                      <a:pt x="3537" y="3013"/>
                    </a:lnTo>
                    <a:lnTo>
                      <a:pt x="3557" y="3076"/>
                    </a:lnTo>
                    <a:lnTo>
                      <a:pt x="3516" y="3160"/>
                    </a:lnTo>
                    <a:lnTo>
                      <a:pt x="3516" y="3222"/>
                    </a:lnTo>
                    <a:lnTo>
                      <a:pt x="3662" y="3264"/>
                    </a:lnTo>
                    <a:lnTo>
                      <a:pt x="3746" y="3243"/>
                    </a:lnTo>
                    <a:lnTo>
                      <a:pt x="3767" y="3160"/>
                    </a:lnTo>
                    <a:lnTo>
                      <a:pt x="3892" y="3118"/>
                    </a:lnTo>
                    <a:lnTo>
                      <a:pt x="3934" y="3118"/>
                    </a:lnTo>
                    <a:lnTo>
                      <a:pt x="3955" y="3180"/>
                    </a:lnTo>
                    <a:lnTo>
                      <a:pt x="3871" y="3264"/>
                    </a:lnTo>
                    <a:lnTo>
                      <a:pt x="3892" y="3348"/>
                    </a:lnTo>
                    <a:lnTo>
                      <a:pt x="4039" y="3390"/>
                    </a:lnTo>
                    <a:lnTo>
                      <a:pt x="4206" y="3369"/>
                    </a:lnTo>
                    <a:lnTo>
                      <a:pt x="4394" y="3285"/>
                    </a:lnTo>
                    <a:lnTo>
                      <a:pt x="4478" y="3285"/>
                    </a:lnTo>
                    <a:lnTo>
                      <a:pt x="4583" y="3264"/>
                    </a:lnTo>
                    <a:lnTo>
                      <a:pt x="4666" y="3327"/>
                    </a:lnTo>
                    <a:lnTo>
                      <a:pt x="4708" y="3285"/>
                    </a:lnTo>
                    <a:lnTo>
                      <a:pt x="4708" y="3243"/>
                    </a:lnTo>
                    <a:lnTo>
                      <a:pt x="4771" y="3222"/>
                    </a:lnTo>
                    <a:lnTo>
                      <a:pt x="4834" y="3222"/>
                    </a:lnTo>
                    <a:lnTo>
                      <a:pt x="4876" y="3139"/>
                    </a:lnTo>
                    <a:lnTo>
                      <a:pt x="4876" y="3055"/>
                    </a:lnTo>
                    <a:lnTo>
                      <a:pt x="4980" y="2971"/>
                    </a:lnTo>
                    <a:lnTo>
                      <a:pt x="5085" y="2971"/>
                    </a:lnTo>
                    <a:lnTo>
                      <a:pt x="5190" y="2804"/>
                    </a:lnTo>
                    <a:lnTo>
                      <a:pt x="5190" y="2720"/>
                    </a:lnTo>
                    <a:lnTo>
                      <a:pt x="5210" y="2657"/>
                    </a:lnTo>
                    <a:lnTo>
                      <a:pt x="5294" y="2657"/>
                    </a:lnTo>
                    <a:lnTo>
                      <a:pt x="5399" y="2616"/>
                    </a:lnTo>
                    <a:lnTo>
                      <a:pt x="5524" y="2490"/>
                    </a:lnTo>
                    <a:lnTo>
                      <a:pt x="5650" y="2218"/>
                    </a:lnTo>
                    <a:lnTo>
                      <a:pt x="5713" y="2072"/>
                    </a:lnTo>
                    <a:lnTo>
                      <a:pt x="5650" y="1967"/>
                    </a:lnTo>
                    <a:lnTo>
                      <a:pt x="5566" y="1779"/>
                    </a:lnTo>
                    <a:lnTo>
                      <a:pt x="5441" y="1695"/>
                    </a:lnTo>
                    <a:lnTo>
                      <a:pt x="5357" y="1695"/>
                    </a:lnTo>
                    <a:lnTo>
                      <a:pt x="5190" y="1820"/>
                    </a:lnTo>
                    <a:lnTo>
                      <a:pt x="5190" y="1925"/>
                    </a:lnTo>
                    <a:lnTo>
                      <a:pt x="5106" y="2072"/>
                    </a:lnTo>
                    <a:lnTo>
                      <a:pt x="5127" y="2092"/>
                    </a:lnTo>
                    <a:lnTo>
                      <a:pt x="5106" y="2134"/>
                    </a:lnTo>
                    <a:lnTo>
                      <a:pt x="5022" y="2134"/>
                    </a:lnTo>
                    <a:lnTo>
                      <a:pt x="4918" y="2239"/>
                    </a:lnTo>
                    <a:lnTo>
                      <a:pt x="4897" y="2197"/>
                    </a:lnTo>
                    <a:lnTo>
                      <a:pt x="4980" y="2009"/>
                    </a:lnTo>
                    <a:lnTo>
                      <a:pt x="5001" y="1883"/>
                    </a:lnTo>
                    <a:lnTo>
                      <a:pt x="4834" y="1800"/>
                    </a:lnTo>
                    <a:lnTo>
                      <a:pt x="4771" y="1820"/>
                    </a:lnTo>
                    <a:lnTo>
                      <a:pt x="4687" y="1904"/>
                    </a:lnTo>
                    <a:lnTo>
                      <a:pt x="4499" y="2009"/>
                    </a:lnTo>
                    <a:lnTo>
                      <a:pt x="4457" y="2113"/>
                    </a:lnTo>
                    <a:lnTo>
                      <a:pt x="4394" y="2030"/>
                    </a:lnTo>
                    <a:lnTo>
                      <a:pt x="4415" y="1925"/>
                    </a:lnTo>
                    <a:lnTo>
                      <a:pt x="4583" y="1800"/>
                    </a:lnTo>
                    <a:lnTo>
                      <a:pt x="4771" y="1695"/>
                    </a:lnTo>
                    <a:lnTo>
                      <a:pt x="4834" y="1569"/>
                    </a:lnTo>
                    <a:lnTo>
                      <a:pt x="4813" y="1507"/>
                    </a:lnTo>
                    <a:lnTo>
                      <a:pt x="4666" y="1507"/>
                    </a:lnTo>
                    <a:lnTo>
                      <a:pt x="4562" y="1548"/>
                    </a:lnTo>
                    <a:lnTo>
                      <a:pt x="4499" y="1548"/>
                    </a:lnTo>
                    <a:lnTo>
                      <a:pt x="4499" y="1486"/>
                    </a:lnTo>
                    <a:lnTo>
                      <a:pt x="4583" y="1402"/>
                    </a:lnTo>
                    <a:lnTo>
                      <a:pt x="4771" y="1276"/>
                    </a:lnTo>
                    <a:lnTo>
                      <a:pt x="4813" y="1276"/>
                    </a:lnTo>
                    <a:lnTo>
                      <a:pt x="4876" y="1235"/>
                    </a:lnTo>
                    <a:lnTo>
                      <a:pt x="4876" y="942"/>
                    </a:lnTo>
                    <a:lnTo>
                      <a:pt x="4834" y="921"/>
                    </a:lnTo>
                    <a:lnTo>
                      <a:pt x="4834" y="753"/>
                    </a:lnTo>
                    <a:lnTo>
                      <a:pt x="4876" y="649"/>
                    </a:lnTo>
                    <a:lnTo>
                      <a:pt x="4876" y="565"/>
                    </a:lnTo>
                    <a:lnTo>
                      <a:pt x="4938" y="502"/>
                    </a:lnTo>
                    <a:lnTo>
                      <a:pt x="5022" y="502"/>
                    </a:lnTo>
                    <a:lnTo>
                      <a:pt x="5085" y="419"/>
                    </a:lnTo>
                    <a:lnTo>
                      <a:pt x="5022" y="335"/>
                    </a:lnTo>
                    <a:lnTo>
                      <a:pt x="5043" y="251"/>
                    </a:lnTo>
                    <a:lnTo>
                      <a:pt x="4897" y="188"/>
                    </a:lnTo>
                    <a:lnTo>
                      <a:pt x="4813" y="188"/>
                    </a:lnTo>
                    <a:lnTo>
                      <a:pt x="4562" y="419"/>
                    </a:lnTo>
                    <a:lnTo>
                      <a:pt x="4415" y="460"/>
                    </a:lnTo>
                    <a:lnTo>
                      <a:pt x="4374" y="565"/>
                    </a:lnTo>
                    <a:lnTo>
                      <a:pt x="4394" y="628"/>
                    </a:lnTo>
                    <a:lnTo>
                      <a:pt x="4290" y="628"/>
                    </a:lnTo>
                    <a:lnTo>
                      <a:pt x="4248" y="607"/>
                    </a:lnTo>
                    <a:lnTo>
                      <a:pt x="4143" y="649"/>
                    </a:lnTo>
                    <a:lnTo>
                      <a:pt x="4039" y="816"/>
                    </a:lnTo>
                    <a:lnTo>
                      <a:pt x="4081" y="942"/>
                    </a:lnTo>
                    <a:lnTo>
                      <a:pt x="4081" y="1067"/>
                    </a:lnTo>
                    <a:lnTo>
                      <a:pt x="4143" y="1130"/>
                    </a:lnTo>
                    <a:lnTo>
                      <a:pt x="4206" y="1297"/>
                    </a:lnTo>
                    <a:lnTo>
                      <a:pt x="4143" y="1465"/>
                    </a:lnTo>
                    <a:lnTo>
                      <a:pt x="4039" y="1465"/>
                    </a:lnTo>
                    <a:lnTo>
                      <a:pt x="3871" y="1507"/>
                    </a:lnTo>
                    <a:lnTo>
                      <a:pt x="3788" y="1507"/>
                    </a:lnTo>
                    <a:lnTo>
                      <a:pt x="3746" y="1569"/>
                    </a:lnTo>
                    <a:lnTo>
                      <a:pt x="3788" y="1674"/>
                    </a:lnTo>
                    <a:lnTo>
                      <a:pt x="3788" y="1758"/>
                    </a:lnTo>
                    <a:lnTo>
                      <a:pt x="3892" y="1883"/>
                    </a:lnTo>
                    <a:lnTo>
                      <a:pt x="3955" y="2072"/>
                    </a:lnTo>
                    <a:lnTo>
                      <a:pt x="3767" y="2134"/>
                    </a:lnTo>
                    <a:lnTo>
                      <a:pt x="3788" y="2197"/>
                    </a:lnTo>
                    <a:lnTo>
                      <a:pt x="3829" y="2239"/>
                    </a:lnTo>
                    <a:lnTo>
                      <a:pt x="3746" y="2281"/>
                    </a:lnTo>
                    <a:lnTo>
                      <a:pt x="3662" y="2134"/>
                    </a:lnTo>
                    <a:lnTo>
                      <a:pt x="3453" y="2092"/>
                    </a:lnTo>
                    <a:lnTo>
                      <a:pt x="3411" y="2113"/>
                    </a:lnTo>
                    <a:lnTo>
                      <a:pt x="3265" y="2092"/>
                    </a:lnTo>
                    <a:lnTo>
                      <a:pt x="3244" y="2009"/>
                    </a:lnTo>
                    <a:lnTo>
                      <a:pt x="3202" y="1967"/>
                    </a:lnTo>
                    <a:lnTo>
                      <a:pt x="3118" y="2030"/>
                    </a:lnTo>
                    <a:lnTo>
                      <a:pt x="2993" y="2092"/>
                    </a:lnTo>
                    <a:lnTo>
                      <a:pt x="2930" y="2030"/>
                    </a:lnTo>
                    <a:lnTo>
                      <a:pt x="2930" y="1820"/>
                    </a:lnTo>
                    <a:lnTo>
                      <a:pt x="3034" y="1758"/>
                    </a:lnTo>
                    <a:lnTo>
                      <a:pt x="3118" y="1507"/>
                    </a:lnTo>
                    <a:lnTo>
                      <a:pt x="3034" y="1507"/>
                    </a:lnTo>
                    <a:lnTo>
                      <a:pt x="2909" y="1465"/>
                    </a:lnTo>
                    <a:lnTo>
                      <a:pt x="2804" y="1486"/>
                    </a:lnTo>
                    <a:lnTo>
                      <a:pt x="2783" y="1402"/>
                    </a:lnTo>
                    <a:lnTo>
                      <a:pt x="2888" y="1381"/>
                    </a:lnTo>
                    <a:lnTo>
                      <a:pt x="2993" y="1402"/>
                    </a:lnTo>
                    <a:lnTo>
                      <a:pt x="3034" y="1339"/>
                    </a:lnTo>
                    <a:lnTo>
                      <a:pt x="3013" y="1088"/>
                    </a:lnTo>
                    <a:lnTo>
                      <a:pt x="2909" y="963"/>
                    </a:lnTo>
                    <a:lnTo>
                      <a:pt x="2951" y="879"/>
                    </a:lnTo>
                    <a:lnTo>
                      <a:pt x="3013" y="858"/>
                    </a:lnTo>
                    <a:lnTo>
                      <a:pt x="3034" y="774"/>
                    </a:lnTo>
                    <a:lnTo>
                      <a:pt x="2951" y="711"/>
                    </a:lnTo>
                    <a:lnTo>
                      <a:pt x="2951" y="649"/>
                    </a:lnTo>
                    <a:lnTo>
                      <a:pt x="2909" y="565"/>
                    </a:lnTo>
                    <a:lnTo>
                      <a:pt x="2825" y="565"/>
                    </a:lnTo>
                    <a:lnTo>
                      <a:pt x="2783" y="523"/>
                    </a:lnTo>
                    <a:lnTo>
                      <a:pt x="2700" y="565"/>
                    </a:lnTo>
                    <a:lnTo>
                      <a:pt x="2490" y="565"/>
                    </a:lnTo>
                    <a:lnTo>
                      <a:pt x="2428" y="502"/>
                    </a:lnTo>
                    <a:lnTo>
                      <a:pt x="2532" y="335"/>
                    </a:lnTo>
                    <a:lnTo>
                      <a:pt x="2616" y="293"/>
                    </a:lnTo>
                    <a:lnTo>
                      <a:pt x="2574" y="126"/>
                    </a:lnTo>
                    <a:lnTo>
                      <a:pt x="2469" y="21"/>
                    </a:lnTo>
                    <a:lnTo>
                      <a:pt x="2281" y="21"/>
                    </a:lnTo>
                    <a:lnTo>
                      <a:pt x="217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 name="Google Shape;913;p27"/>
              <p:cNvSpPr/>
              <p:nvPr/>
            </p:nvSpPr>
            <p:spPr>
              <a:xfrm>
                <a:off x="2638000" y="1637900"/>
                <a:ext cx="69075" cy="67500"/>
              </a:xfrm>
              <a:custGeom>
                <a:avLst/>
                <a:gdLst/>
                <a:ahLst/>
                <a:cxnLst/>
                <a:rect l="l" t="t" r="r" b="b"/>
                <a:pathLst>
                  <a:path w="2763" h="2700" extrusionOk="0">
                    <a:moveTo>
                      <a:pt x="1884" y="1"/>
                    </a:moveTo>
                    <a:lnTo>
                      <a:pt x="1758" y="84"/>
                    </a:lnTo>
                    <a:lnTo>
                      <a:pt x="1654" y="84"/>
                    </a:lnTo>
                    <a:lnTo>
                      <a:pt x="1612" y="126"/>
                    </a:lnTo>
                    <a:lnTo>
                      <a:pt x="1507" y="126"/>
                    </a:lnTo>
                    <a:lnTo>
                      <a:pt x="1423" y="189"/>
                    </a:lnTo>
                    <a:lnTo>
                      <a:pt x="1423" y="335"/>
                    </a:lnTo>
                    <a:lnTo>
                      <a:pt x="1403" y="398"/>
                    </a:lnTo>
                    <a:lnTo>
                      <a:pt x="1423" y="545"/>
                    </a:lnTo>
                    <a:lnTo>
                      <a:pt x="1528" y="649"/>
                    </a:lnTo>
                    <a:lnTo>
                      <a:pt x="1549" y="733"/>
                    </a:lnTo>
                    <a:lnTo>
                      <a:pt x="1549" y="733"/>
                    </a:lnTo>
                    <a:lnTo>
                      <a:pt x="1444" y="691"/>
                    </a:lnTo>
                    <a:lnTo>
                      <a:pt x="1361" y="691"/>
                    </a:lnTo>
                    <a:lnTo>
                      <a:pt x="1340" y="733"/>
                    </a:lnTo>
                    <a:lnTo>
                      <a:pt x="1528" y="858"/>
                    </a:lnTo>
                    <a:lnTo>
                      <a:pt x="1528" y="963"/>
                    </a:lnTo>
                    <a:lnTo>
                      <a:pt x="1423" y="1005"/>
                    </a:lnTo>
                    <a:lnTo>
                      <a:pt x="1403" y="1151"/>
                    </a:lnTo>
                    <a:lnTo>
                      <a:pt x="1444" y="1235"/>
                    </a:lnTo>
                    <a:lnTo>
                      <a:pt x="1340" y="1319"/>
                    </a:lnTo>
                    <a:lnTo>
                      <a:pt x="1235" y="1256"/>
                    </a:lnTo>
                    <a:lnTo>
                      <a:pt x="1235" y="1214"/>
                    </a:lnTo>
                    <a:lnTo>
                      <a:pt x="1256" y="1110"/>
                    </a:lnTo>
                    <a:lnTo>
                      <a:pt x="1235" y="796"/>
                    </a:lnTo>
                    <a:lnTo>
                      <a:pt x="1151" y="712"/>
                    </a:lnTo>
                    <a:lnTo>
                      <a:pt x="1131" y="628"/>
                    </a:lnTo>
                    <a:lnTo>
                      <a:pt x="1151" y="586"/>
                    </a:lnTo>
                    <a:lnTo>
                      <a:pt x="1151" y="482"/>
                    </a:lnTo>
                    <a:lnTo>
                      <a:pt x="1110" y="419"/>
                    </a:lnTo>
                    <a:lnTo>
                      <a:pt x="1089" y="314"/>
                    </a:lnTo>
                    <a:lnTo>
                      <a:pt x="1026" y="273"/>
                    </a:lnTo>
                    <a:lnTo>
                      <a:pt x="900" y="314"/>
                    </a:lnTo>
                    <a:lnTo>
                      <a:pt x="879" y="377"/>
                    </a:lnTo>
                    <a:lnTo>
                      <a:pt x="775" y="461"/>
                    </a:lnTo>
                    <a:lnTo>
                      <a:pt x="733" y="524"/>
                    </a:lnTo>
                    <a:lnTo>
                      <a:pt x="796" y="566"/>
                    </a:lnTo>
                    <a:lnTo>
                      <a:pt x="838" y="566"/>
                    </a:lnTo>
                    <a:lnTo>
                      <a:pt x="900" y="628"/>
                    </a:lnTo>
                    <a:lnTo>
                      <a:pt x="796" y="670"/>
                    </a:lnTo>
                    <a:lnTo>
                      <a:pt x="775" y="733"/>
                    </a:lnTo>
                    <a:lnTo>
                      <a:pt x="670" y="796"/>
                    </a:lnTo>
                    <a:lnTo>
                      <a:pt x="628" y="942"/>
                    </a:lnTo>
                    <a:lnTo>
                      <a:pt x="733" y="984"/>
                    </a:lnTo>
                    <a:lnTo>
                      <a:pt x="733" y="1026"/>
                    </a:lnTo>
                    <a:lnTo>
                      <a:pt x="607" y="1068"/>
                    </a:lnTo>
                    <a:lnTo>
                      <a:pt x="587" y="1172"/>
                    </a:lnTo>
                    <a:lnTo>
                      <a:pt x="628" y="1256"/>
                    </a:lnTo>
                    <a:lnTo>
                      <a:pt x="670" y="1361"/>
                    </a:lnTo>
                    <a:lnTo>
                      <a:pt x="607" y="1423"/>
                    </a:lnTo>
                    <a:lnTo>
                      <a:pt x="566" y="1382"/>
                    </a:lnTo>
                    <a:lnTo>
                      <a:pt x="566" y="1235"/>
                    </a:lnTo>
                    <a:lnTo>
                      <a:pt x="503" y="1214"/>
                    </a:lnTo>
                    <a:lnTo>
                      <a:pt x="503" y="1110"/>
                    </a:lnTo>
                    <a:lnTo>
                      <a:pt x="461" y="1130"/>
                    </a:lnTo>
                    <a:lnTo>
                      <a:pt x="294" y="1130"/>
                    </a:lnTo>
                    <a:lnTo>
                      <a:pt x="273" y="1214"/>
                    </a:lnTo>
                    <a:lnTo>
                      <a:pt x="335" y="1256"/>
                    </a:lnTo>
                    <a:lnTo>
                      <a:pt x="252" y="1298"/>
                    </a:lnTo>
                    <a:lnTo>
                      <a:pt x="168" y="1235"/>
                    </a:lnTo>
                    <a:lnTo>
                      <a:pt x="84" y="1298"/>
                    </a:lnTo>
                    <a:lnTo>
                      <a:pt x="1" y="1256"/>
                    </a:lnTo>
                    <a:lnTo>
                      <a:pt x="1" y="1402"/>
                    </a:lnTo>
                    <a:lnTo>
                      <a:pt x="63" y="1444"/>
                    </a:lnTo>
                    <a:lnTo>
                      <a:pt x="147" y="1444"/>
                    </a:lnTo>
                    <a:lnTo>
                      <a:pt x="189" y="1465"/>
                    </a:lnTo>
                    <a:lnTo>
                      <a:pt x="252" y="1444"/>
                    </a:lnTo>
                    <a:lnTo>
                      <a:pt x="356" y="1444"/>
                    </a:lnTo>
                    <a:lnTo>
                      <a:pt x="419" y="1465"/>
                    </a:lnTo>
                    <a:lnTo>
                      <a:pt x="503" y="1444"/>
                    </a:lnTo>
                    <a:lnTo>
                      <a:pt x="628" y="1507"/>
                    </a:lnTo>
                    <a:lnTo>
                      <a:pt x="796" y="1465"/>
                    </a:lnTo>
                    <a:lnTo>
                      <a:pt x="879" y="1528"/>
                    </a:lnTo>
                    <a:lnTo>
                      <a:pt x="984" y="1528"/>
                    </a:lnTo>
                    <a:lnTo>
                      <a:pt x="1444" y="1612"/>
                    </a:lnTo>
                    <a:lnTo>
                      <a:pt x="1507" y="1654"/>
                    </a:lnTo>
                    <a:lnTo>
                      <a:pt x="1423" y="1695"/>
                    </a:lnTo>
                    <a:lnTo>
                      <a:pt x="1298" y="1674"/>
                    </a:lnTo>
                    <a:lnTo>
                      <a:pt x="1151" y="1674"/>
                    </a:lnTo>
                    <a:lnTo>
                      <a:pt x="1047" y="1737"/>
                    </a:lnTo>
                    <a:lnTo>
                      <a:pt x="879" y="1758"/>
                    </a:lnTo>
                    <a:lnTo>
                      <a:pt x="921" y="1758"/>
                    </a:lnTo>
                    <a:lnTo>
                      <a:pt x="984" y="1800"/>
                    </a:lnTo>
                    <a:lnTo>
                      <a:pt x="921" y="1842"/>
                    </a:lnTo>
                    <a:lnTo>
                      <a:pt x="754" y="1779"/>
                    </a:lnTo>
                    <a:lnTo>
                      <a:pt x="670" y="1758"/>
                    </a:lnTo>
                    <a:lnTo>
                      <a:pt x="587" y="1800"/>
                    </a:lnTo>
                    <a:lnTo>
                      <a:pt x="607" y="1863"/>
                    </a:lnTo>
                    <a:lnTo>
                      <a:pt x="587" y="1905"/>
                    </a:lnTo>
                    <a:lnTo>
                      <a:pt x="524" y="1863"/>
                    </a:lnTo>
                    <a:lnTo>
                      <a:pt x="482" y="1863"/>
                    </a:lnTo>
                    <a:lnTo>
                      <a:pt x="503" y="1905"/>
                    </a:lnTo>
                    <a:lnTo>
                      <a:pt x="503" y="1967"/>
                    </a:lnTo>
                    <a:lnTo>
                      <a:pt x="566" y="2009"/>
                    </a:lnTo>
                    <a:lnTo>
                      <a:pt x="649" y="2051"/>
                    </a:lnTo>
                    <a:lnTo>
                      <a:pt x="607" y="2114"/>
                    </a:lnTo>
                    <a:lnTo>
                      <a:pt x="670" y="2198"/>
                    </a:lnTo>
                    <a:lnTo>
                      <a:pt x="607" y="2198"/>
                    </a:lnTo>
                    <a:lnTo>
                      <a:pt x="566" y="2114"/>
                    </a:lnTo>
                    <a:lnTo>
                      <a:pt x="503" y="2114"/>
                    </a:lnTo>
                    <a:lnTo>
                      <a:pt x="461" y="2218"/>
                    </a:lnTo>
                    <a:lnTo>
                      <a:pt x="461" y="2281"/>
                    </a:lnTo>
                    <a:lnTo>
                      <a:pt x="440" y="2323"/>
                    </a:lnTo>
                    <a:lnTo>
                      <a:pt x="440" y="2428"/>
                    </a:lnTo>
                    <a:lnTo>
                      <a:pt x="503" y="2491"/>
                    </a:lnTo>
                    <a:lnTo>
                      <a:pt x="607" y="2491"/>
                    </a:lnTo>
                    <a:lnTo>
                      <a:pt x="670" y="2532"/>
                    </a:lnTo>
                    <a:lnTo>
                      <a:pt x="712" y="2532"/>
                    </a:lnTo>
                    <a:lnTo>
                      <a:pt x="775" y="2470"/>
                    </a:lnTo>
                    <a:lnTo>
                      <a:pt x="900" y="2407"/>
                    </a:lnTo>
                    <a:lnTo>
                      <a:pt x="817" y="2511"/>
                    </a:lnTo>
                    <a:lnTo>
                      <a:pt x="859" y="2595"/>
                    </a:lnTo>
                    <a:lnTo>
                      <a:pt x="921" y="2595"/>
                    </a:lnTo>
                    <a:lnTo>
                      <a:pt x="1005" y="2511"/>
                    </a:lnTo>
                    <a:lnTo>
                      <a:pt x="1026" y="2574"/>
                    </a:lnTo>
                    <a:lnTo>
                      <a:pt x="1068" y="2679"/>
                    </a:lnTo>
                    <a:lnTo>
                      <a:pt x="1382" y="2700"/>
                    </a:lnTo>
                    <a:lnTo>
                      <a:pt x="1444" y="2595"/>
                    </a:lnTo>
                    <a:lnTo>
                      <a:pt x="1423" y="2511"/>
                    </a:lnTo>
                    <a:lnTo>
                      <a:pt x="1444" y="2407"/>
                    </a:lnTo>
                    <a:lnTo>
                      <a:pt x="1507" y="2365"/>
                    </a:lnTo>
                    <a:lnTo>
                      <a:pt x="1528" y="2407"/>
                    </a:lnTo>
                    <a:lnTo>
                      <a:pt x="1528" y="2511"/>
                    </a:lnTo>
                    <a:lnTo>
                      <a:pt x="1570" y="2616"/>
                    </a:lnTo>
                    <a:lnTo>
                      <a:pt x="1612" y="2574"/>
                    </a:lnTo>
                    <a:lnTo>
                      <a:pt x="1612" y="2470"/>
                    </a:lnTo>
                    <a:lnTo>
                      <a:pt x="1612" y="2407"/>
                    </a:lnTo>
                    <a:lnTo>
                      <a:pt x="1654" y="2323"/>
                    </a:lnTo>
                    <a:lnTo>
                      <a:pt x="1675" y="2281"/>
                    </a:lnTo>
                    <a:lnTo>
                      <a:pt x="1570" y="2302"/>
                    </a:lnTo>
                    <a:lnTo>
                      <a:pt x="1486" y="2344"/>
                    </a:lnTo>
                    <a:lnTo>
                      <a:pt x="1528" y="2239"/>
                    </a:lnTo>
                    <a:lnTo>
                      <a:pt x="1633" y="2198"/>
                    </a:lnTo>
                    <a:lnTo>
                      <a:pt x="1695" y="2135"/>
                    </a:lnTo>
                    <a:lnTo>
                      <a:pt x="1758" y="2072"/>
                    </a:lnTo>
                    <a:lnTo>
                      <a:pt x="1758" y="1988"/>
                    </a:lnTo>
                    <a:lnTo>
                      <a:pt x="1821" y="1967"/>
                    </a:lnTo>
                    <a:lnTo>
                      <a:pt x="1905" y="1988"/>
                    </a:lnTo>
                    <a:lnTo>
                      <a:pt x="1905" y="2072"/>
                    </a:lnTo>
                    <a:lnTo>
                      <a:pt x="1905" y="2156"/>
                    </a:lnTo>
                    <a:lnTo>
                      <a:pt x="1947" y="2093"/>
                    </a:lnTo>
                    <a:lnTo>
                      <a:pt x="2072" y="1926"/>
                    </a:lnTo>
                    <a:lnTo>
                      <a:pt x="2072" y="1863"/>
                    </a:lnTo>
                    <a:lnTo>
                      <a:pt x="1947" y="1779"/>
                    </a:lnTo>
                    <a:lnTo>
                      <a:pt x="1947" y="1737"/>
                    </a:lnTo>
                    <a:lnTo>
                      <a:pt x="1988" y="1674"/>
                    </a:lnTo>
                    <a:lnTo>
                      <a:pt x="2051" y="1716"/>
                    </a:lnTo>
                    <a:lnTo>
                      <a:pt x="2135" y="1716"/>
                    </a:lnTo>
                    <a:lnTo>
                      <a:pt x="2156" y="1612"/>
                    </a:lnTo>
                    <a:lnTo>
                      <a:pt x="2156" y="1549"/>
                    </a:lnTo>
                    <a:lnTo>
                      <a:pt x="2260" y="1423"/>
                    </a:lnTo>
                    <a:lnTo>
                      <a:pt x="2281" y="1340"/>
                    </a:lnTo>
                    <a:lnTo>
                      <a:pt x="2407" y="1214"/>
                    </a:lnTo>
                    <a:lnTo>
                      <a:pt x="2511" y="1151"/>
                    </a:lnTo>
                    <a:lnTo>
                      <a:pt x="2553" y="1089"/>
                    </a:lnTo>
                    <a:lnTo>
                      <a:pt x="2511" y="942"/>
                    </a:lnTo>
                    <a:lnTo>
                      <a:pt x="2616" y="775"/>
                    </a:lnTo>
                    <a:lnTo>
                      <a:pt x="2742" y="691"/>
                    </a:lnTo>
                    <a:lnTo>
                      <a:pt x="2763" y="586"/>
                    </a:lnTo>
                    <a:lnTo>
                      <a:pt x="2700" y="482"/>
                    </a:lnTo>
                    <a:lnTo>
                      <a:pt x="2595" y="461"/>
                    </a:lnTo>
                    <a:lnTo>
                      <a:pt x="2553" y="356"/>
                    </a:lnTo>
                    <a:lnTo>
                      <a:pt x="2595" y="356"/>
                    </a:lnTo>
                    <a:lnTo>
                      <a:pt x="2616" y="294"/>
                    </a:lnTo>
                    <a:lnTo>
                      <a:pt x="2595" y="252"/>
                    </a:lnTo>
                    <a:lnTo>
                      <a:pt x="2616" y="168"/>
                    </a:lnTo>
                    <a:lnTo>
                      <a:pt x="2595" y="84"/>
                    </a:lnTo>
                    <a:lnTo>
                      <a:pt x="2511" y="84"/>
                    </a:lnTo>
                    <a:lnTo>
                      <a:pt x="2553" y="147"/>
                    </a:lnTo>
                    <a:lnTo>
                      <a:pt x="2553" y="252"/>
                    </a:lnTo>
                    <a:lnTo>
                      <a:pt x="2470" y="273"/>
                    </a:lnTo>
                    <a:lnTo>
                      <a:pt x="2386" y="189"/>
                    </a:lnTo>
                    <a:lnTo>
                      <a:pt x="2302" y="273"/>
                    </a:lnTo>
                    <a:lnTo>
                      <a:pt x="2302" y="461"/>
                    </a:lnTo>
                    <a:lnTo>
                      <a:pt x="2260" y="503"/>
                    </a:lnTo>
                    <a:lnTo>
                      <a:pt x="2198" y="503"/>
                    </a:lnTo>
                    <a:lnTo>
                      <a:pt x="2156" y="566"/>
                    </a:lnTo>
                    <a:lnTo>
                      <a:pt x="2093" y="566"/>
                    </a:lnTo>
                    <a:lnTo>
                      <a:pt x="2093" y="482"/>
                    </a:lnTo>
                    <a:lnTo>
                      <a:pt x="2177" y="398"/>
                    </a:lnTo>
                    <a:lnTo>
                      <a:pt x="2219" y="168"/>
                    </a:lnTo>
                    <a:lnTo>
                      <a:pt x="2156" y="105"/>
                    </a:lnTo>
                    <a:lnTo>
                      <a:pt x="2072" y="126"/>
                    </a:lnTo>
                    <a:lnTo>
                      <a:pt x="1988" y="84"/>
                    </a:lnTo>
                    <a:lnTo>
                      <a:pt x="196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 name="Google Shape;914;p27"/>
              <p:cNvSpPr/>
              <p:nvPr/>
            </p:nvSpPr>
            <p:spPr>
              <a:xfrm>
                <a:off x="2686125" y="1510800"/>
                <a:ext cx="62275" cy="87900"/>
              </a:xfrm>
              <a:custGeom>
                <a:avLst/>
                <a:gdLst/>
                <a:ahLst/>
                <a:cxnLst/>
                <a:rect l="l" t="t" r="r" b="b"/>
                <a:pathLst>
                  <a:path w="2491" h="3516" extrusionOk="0">
                    <a:moveTo>
                      <a:pt x="1026" y="0"/>
                    </a:moveTo>
                    <a:lnTo>
                      <a:pt x="921" y="63"/>
                    </a:lnTo>
                    <a:lnTo>
                      <a:pt x="879" y="147"/>
                    </a:lnTo>
                    <a:lnTo>
                      <a:pt x="754" y="230"/>
                    </a:lnTo>
                    <a:lnTo>
                      <a:pt x="733" y="335"/>
                    </a:lnTo>
                    <a:lnTo>
                      <a:pt x="607" y="481"/>
                    </a:lnTo>
                    <a:lnTo>
                      <a:pt x="607" y="586"/>
                    </a:lnTo>
                    <a:lnTo>
                      <a:pt x="712" y="649"/>
                    </a:lnTo>
                    <a:lnTo>
                      <a:pt x="754" y="586"/>
                    </a:lnTo>
                    <a:lnTo>
                      <a:pt x="879" y="565"/>
                    </a:lnTo>
                    <a:lnTo>
                      <a:pt x="921" y="628"/>
                    </a:lnTo>
                    <a:lnTo>
                      <a:pt x="775" y="753"/>
                    </a:lnTo>
                    <a:lnTo>
                      <a:pt x="649" y="837"/>
                    </a:lnTo>
                    <a:lnTo>
                      <a:pt x="545" y="984"/>
                    </a:lnTo>
                    <a:lnTo>
                      <a:pt x="545" y="1046"/>
                    </a:lnTo>
                    <a:lnTo>
                      <a:pt x="712" y="963"/>
                    </a:lnTo>
                    <a:lnTo>
                      <a:pt x="858" y="837"/>
                    </a:lnTo>
                    <a:lnTo>
                      <a:pt x="942" y="837"/>
                    </a:lnTo>
                    <a:lnTo>
                      <a:pt x="1026" y="774"/>
                    </a:lnTo>
                    <a:lnTo>
                      <a:pt x="1068" y="858"/>
                    </a:lnTo>
                    <a:lnTo>
                      <a:pt x="1047" y="984"/>
                    </a:lnTo>
                    <a:lnTo>
                      <a:pt x="963" y="984"/>
                    </a:lnTo>
                    <a:lnTo>
                      <a:pt x="838" y="1109"/>
                    </a:lnTo>
                    <a:lnTo>
                      <a:pt x="775" y="1193"/>
                    </a:lnTo>
                    <a:lnTo>
                      <a:pt x="838" y="1276"/>
                    </a:lnTo>
                    <a:lnTo>
                      <a:pt x="984" y="1256"/>
                    </a:lnTo>
                    <a:lnTo>
                      <a:pt x="1089" y="1297"/>
                    </a:lnTo>
                    <a:lnTo>
                      <a:pt x="963" y="1381"/>
                    </a:lnTo>
                    <a:lnTo>
                      <a:pt x="817" y="1465"/>
                    </a:lnTo>
                    <a:lnTo>
                      <a:pt x="712" y="1402"/>
                    </a:lnTo>
                    <a:lnTo>
                      <a:pt x="712" y="1486"/>
                    </a:lnTo>
                    <a:lnTo>
                      <a:pt x="838" y="1528"/>
                    </a:lnTo>
                    <a:lnTo>
                      <a:pt x="838" y="1590"/>
                    </a:lnTo>
                    <a:lnTo>
                      <a:pt x="649" y="1779"/>
                    </a:lnTo>
                    <a:lnTo>
                      <a:pt x="607" y="1779"/>
                    </a:lnTo>
                    <a:lnTo>
                      <a:pt x="545" y="1611"/>
                    </a:lnTo>
                    <a:lnTo>
                      <a:pt x="440" y="1569"/>
                    </a:lnTo>
                    <a:lnTo>
                      <a:pt x="335" y="1423"/>
                    </a:lnTo>
                    <a:lnTo>
                      <a:pt x="126" y="1528"/>
                    </a:lnTo>
                    <a:lnTo>
                      <a:pt x="126" y="1590"/>
                    </a:lnTo>
                    <a:lnTo>
                      <a:pt x="1" y="1800"/>
                    </a:lnTo>
                    <a:lnTo>
                      <a:pt x="105" y="1925"/>
                    </a:lnTo>
                    <a:lnTo>
                      <a:pt x="105" y="2051"/>
                    </a:lnTo>
                    <a:lnTo>
                      <a:pt x="189" y="2093"/>
                    </a:lnTo>
                    <a:lnTo>
                      <a:pt x="294" y="2009"/>
                    </a:lnTo>
                    <a:lnTo>
                      <a:pt x="356" y="2009"/>
                    </a:lnTo>
                    <a:lnTo>
                      <a:pt x="545" y="2051"/>
                    </a:lnTo>
                    <a:lnTo>
                      <a:pt x="733" y="2051"/>
                    </a:lnTo>
                    <a:lnTo>
                      <a:pt x="754" y="2113"/>
                    </a:lnTo>
                    <a:lnTo>
                      <a:pt x="942" y="2051"/>
                    </a:lnTo>
                    <a:lnTo>
                      <a:pt x="942" y="2134"/>
                    </a:lnTo>
                    <a:lnTo>
                      <a:pt x="838" y="2155"/>
                    </a:lnTo>
                    <a:lnTo>
                      <a:pt x="775" y="2239"/>
                    </a:lnTo>
                    <a:lnTo>
                      <a:pt x="817" y="2344"/>
                    </a:lnTo>
                    <a:lnTo>
                      <a:pt x="963" y="2323"/>
                    </a:lnTo>
                    <a:lnTo>
                      <a:pt x="1089" y="2427"/>
                    </a:lnTo>
                    <a:lnTo>
                      <a:pt x="1172" y="2616"/>
                    </a:lnTo>
                    <a:lnTo>
                      <a:pt x="1256" y="2616"/>
                    </a:lnTo>
                    <a:lnTo>
                      <a:pt x="1298" y="2657"/>
                    </a:lnTo>
                    <a:lnTo>
                      <a:pt x="1256" y="2741"/>
                    </a:lnTo>
                    <a:lnTo>
                      <a:pt x="1256" y="2867"/>
                    </a:lnTo>
                    <a:lnTo>
                      <a:pt x="1068" y="3201"/>
                    </a:lnTo>
                    <a:lnTo>
                      <a:pt x="1130" y="3390"/>
                    </a:lnTo>
                    <a:lnTo>
                      <a:pt x="1172" y="3494"/>
                    </a:lnTo>
                    <a:lnTo>
                      <a:pt x="1256" y="3494"/>
                    </a:lnTo>
                    <a:lnTo>
                      <a:pt x="1361" y="3473"/>
                    </a:lnTo>
                    <a:lnTo>
                      <a:pt x="1403" y="3515"/>
                    </a:lnTo>
                    <a:lnTo>
                      <a:pt x="1486" y="3515"/>
                    </a:lnTo>
                    <a:lnTo>
                      <a:pt x="1654" y="3411"/>
                    </a:lnTo>
                    <a:lnTo>
                      <a:pt x="1654" y="3348"/>
                    </a:lnTo>
                    <a:lnTo>
                      <a:pt x="1758" y="3285"/>
                    </a:lnTo>
                    <a:lnTo>
                      <a:pt x="1821" y="3160"/>
                    </a:lnTo>
                    <a:lnTo>
                      <a:pt x="1863" y="3034"/>
                    </a:lnTo>
                    <a:lnTo>
                      <a:pt x="1884" y="2846"/>
                    </a:lnTo>
                    <a:lnTo>
                      <a:pt x="1988" y="2678"/>
                    </a:lnTo>
                    <a:lnTo>
                      <a:pt x="1905" y="2657"/>
                    </a:lnTo>
                    <a:lnTo>
                      <a:pt x="1905" y="2574"/>
                    </a:lnTo>
                    <a:lnTo>
                      <a:pt x="1988" y="2532"/>
                    </a:lnTo>
                    <a:lnTo>
                      <a:pt x="2072" y="2365"/>
                    </a:lnTo>
                    <a:lnTo>
                      <a:pt x="2135" y="2365"/>
                    </a:lnTo>
                    <a:lnTo>
                      <a:pt x="2219" y="2260"/>
                    </a:lnTo>
                    <a:lnTo>
                      <a:pt x="2344" y="2197"/>
                    </a:lnTo>
                    <a:lnTo>
                      <a:pt x="2386" y="2030"/>
                    </a:lnTo>
                    <a:lnTo>
                      <a:pt x="2386" y="1925"/>
                    </a:lnTo>
                    <a:lnTo>
                      <a:pt x="2491" y="1841"/>
                    </a:lnTo>
                    <a:lnTo>
                      <a:pt x="2491" y="1800"/>
                    </a:lnTo>
                    <a:lnTo>
                      <a:pt x="2428" y="1695"/>
                    </a:lnTo>
                    <a:lnTo>
                      <a:pt x="2407" y="1569"/>
                    </a:lnTo>
                    <a:lnTo>
                      <a:pt x="2344" y="1569"/>
                    </a:lnTo>
                    <a:lnTo>
                      <a:pt x="2239" y="1507"/>
                    </a:lnTo>
                    <a:lnTo>
                      <a:pt x="2114" y="1507"/>
                    </a:lnTo>
                    <a:lnTo>
                      <a:pt x="2093" y="1465"/>
                    </a:lnTo>
                    <a:lnTo>
                      <a:pt x="2135" y="1360"/>
                    </a:lnTo>
                    <a:lnTo>
                      <a:pt x="2302" y="1276"/>
                    </a:lnTo>
                    <a:lnTo>
                      <a:pt x="2302" y="1193"/>
                    </a:lnTo>
                    <a:lnTo>
                      <a:pt x="2239" y="1109"/>
                    </a:lnTo>
                    <a:lnTo>
                      <a:pt x="2239" y="984"/>
                    </a:lnTo>
                    <a:lnTo>
                      <a:pt x="2281" y="879"/>
                    </a:lnTo>
                    <a:lnTo>
                      <a:pt x="2177" y="774"/>
                    </a:lnTo>
                    <a:lnTo>
                      <a:pt x="2093" y="774"/>
                    </a:lnTo>
                    <a:lnTo>
                      <a:pt x="1967" y="858"/>
                    </a:lnTo>
                    <a:lnTo>
                      <a:pt x="1779" y="900"/>
                    </a:lnTo>
                    <a:lnTo>
                      <a:pt x="1758" y="984"/>
                    </a:lnTo>
                    <a:lnTo>
                      <a:pt x="1675" y="1088"/>
                    </a:lnTo>
                    <a:lnTo>
                      <a:pt x="1591" y="1067"/>
                    </a:lnTo>
                    <a:lnTo>
                      <a:pt x="1570" y="963"/>
                    </a:lnTo>
                    <a:lnTo>
                      <a:pt x="1695" y="900"/>
                    </a:lnTo>
                    <a:lnTo>
                      <a:pt x="1758" y="837"/>
                    </a:lnTo>
                    <a:lnTo>
                      <a:pt x="1758" y="670"/>
                    </a:lnTo>
                    <a:lnTo>
                      <a:pt x="1800" y="460"/>
                    </a:lnTo>
                    <a:lnTo>
                      <a:pt x="1758" y="356"/>
                    </a:lnTo>
                    <a:lnTo>
                      <a:pt x="1695" y="272"/>
                    </a:lnTo>
                    <a:lnTo>
                      <a:pt x="1654" y="168"/>
                    </a:lnTo>
                    <a:lnTo>
                      <a:pt x="1507" y="105"/>
                    </a:lnTo>
                    <a:lnTo>
                      <a:pt x="1403" y="147"/>
                    </a:lnTo>
                    <a:lnTo>
                      <a:pt x="1277" y="105"/>
                    </a:lnTo>
                    <a:lnTo>
                      <a:pt x="1130" y="230"/>
                    </a:lnTo>
                    <a:lnTo>
                      <a:pt x="1047" y="209"/>
                    </a:lnTo>
                    <a:lnTo>
                      <a:pt x="1047" y="21"/>
                    </a:lnTo>
                    <a:lnTo>
                      <a:pt x="102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 name="Google Shape;915;p27"/>
              <p:cNvSpPr/>
              <p:nvPr/>
            </p:nvSpPr>
            <p:spPr>
              <a:xfrm>
                <a:off x="2799125" y="1455875"/>
                <a:ext cx="96775" cy="158525"/>
              </a:xfrm>
              <a:custGeom>
                <a:avLst/>
                <a:gdLst/>
                <a:ahLst/>
                <a:cxnLst/>
                <a:rect l="l" t="t" r="r" b="b"/>
                <a:pathLst>
                  <a:path w="3871" h="6341" extrusionOk="0">
                    <a:moveTo>
                      <a:pt x="2385" y="0"/>
                    </a:moveTo>
                    <a:lnTo>
                      <a:pt x="2385" y="126"/>
                    </a:lnTo>
                    <a:lnTo>
                      <a:pt x="2302" y="272"/>
                    </a:lnTo>
                    <a:lnTo>
                      <a:pt x="2385" y="356"/>
                    </a:lnTo>
                    <a:lnTo>
                      <a:pt x="2490" y="356"/>
                    </a:lnTo>
                    <a:lnTo>
                      <a:pt x="2595" y="314"/>
                    </a:lnTo>
                    <a:lnTo>
                      <a:pt x="2741" y="377"/>
                    </a:lnTo>
                    <a:lnTo>
                      <a:pt x="2783" y="460"/>
                    </a:lnTo>
                    <a:lnTo>
                      <a:pt x="2888" y="481"/>
                    </a:lnTo>
                    <a:lnTo>
                      <a:pt x="2888" y="565"/>
                    </a:lnTo>
                    <a:lnTo>
                      <a:pt x="2699" y="733"/>
                    </a:lnTo>
                    <a:lnTo>
                      <a:pt x="2616" y="733"/>
                    </a:lnTo>
                    <a:lnTo>
                      <a:pt x="2490" y="649"/>
                    </a:lnTo>
                    <a:lnTo>
                      <a:pt x="2385" y="649"/>
                    </a:lnTo>
                    <a:lnTo>
                      <a:pt x="2281" y="628"/>
                    </a:lnTo>
                    <a:lnTo>
                      <a:pt x="2281" y="628"/>
                    </a:lnTo>
                    <a:lnTo>
                      <a:pt x="2323" y="733"/>
                    </a:lnTo>
                    <a:lnTo>
                      <a:pt x="2406" y="753"/>
                    </a:lnTo>
                    <a:lnTo>
                      <a:pt x="2323" y="837"/>
                    </a:lnTo>
                    <a:lnTo>
                      <a:pt x="2218" y="858"/>
                    </a:lnTo>
                    <a:lnTo>
                      <a:pt x="2072" y="691"/>
                    </a:lnTo>
                    <a:lnTo>
                      <a:pt x="1904" y="774"/>
                    </a:lnTo>
                    <a:lnTo>
                      <a:pt x="1862" y="942"/>
                    </a:lnTo>
                    <a:lnTo>
                      <a:pt x="1779" y="1005"/>
                    </a:lnTo>
                    <a:lnTo>
                      <a:pt x="1779" y="1088"/>
                    </a:lnTo>
                    <a:lnTo>
                      <a:pt x="1883" y="1109"/>
                    </a:lnTo>
                    <a:lnTo>
                      <a:pt x="1904" y="1256"/>
                    </a:lnTo>
                    <a:lnTo>
                      <a:pt x="2051" y="1318"/>
                    </a:lnTo>
                    <a:lnTo>
                      <a:pt x="2051" y="1381"/>
                    </a:lnTo>
                    <a:lnTo>
                      <a:pt x="1946" y="1381"/>
                    </a:lnTo>
                    <a:lnTo>
                      <a:pt x="1946" y="1465"/>
                    </a:lnTo>
                    <a:lnTo>
                      <a:pt x="1988" y="1528"/>
                    </a:lnTo>
                    <a:lnTo>
                      <a:pt x="1988" y="1611"/>
                    </a:lnTo>
                    <a:lnTo>
                      <a:pt x="1904" y="1590"/>
                    </a:lnTo>
                    <a:lnTo>
                      <a:pt x="1841" y="1528"/>
                    </a:lnTo>
                    <a:lnTo>
                      <a:pt x="1695" y="1507"/>
                    </a:lnTo>
                    <a:lnTo>
                      <a:pt x="1590" y="1423"/>
                    </a:lnTo>
                    <a:lnTo>
                      <a:pt x="1528" y="1402"/>
                    </a:lnTo>
                    <a:lnTo>
                      <a:pt x="1423" y="1486"/>
                    </a:lnTo>
                    <a:lnTo>
                      <a:pt x="1381" y="1569"/>
                    </a:lnTo>
                    <a:lnTo>
                      <a:pt x="1465" y="1674"/>
                    </a:lnTo>
                    <a:lnTo>
                      <a:pt x="1423" y="1779"/>
                    </a:lnTo>
                    <a:lnTo>
                      <a:pt x="1360" y="1737"/>
                    </a:lnTo>
                    <a:lnTo>
                      <a:pt x="1360" y="1674"/>
                    </a:lnTo>
                    <a:lnTo>
                      <a:pt x="1276" y="1611"/>
                    </a:lnTo>
                    <a:lnTo>
                      <a:pt x="1151" y="1569"/>
                    </a:lnTo>
                    <a:lnTo>
                      <a:pt x="1109" y="1569"/>
                    </a:lnTo>
                    <a:lnTo>
                      <a:pt x="1025" y="1486"/>
                    </a:lnTo>
                    <a:lnTo>
                      <a:pt x="942" y="1465"/>
                    </a:lnTo>
                    <a:lnTo>
                      <a:pt x="921" y="1528"/>
                    </a:lnTo>
                    <a:lnTo>
                      <a:pt x="963" y="1674"/>
                    </a:lnTo>
                    <a:lnTo>
                      <a:pt x="963" y="1800"/>
                    </a:lnTo>
                    <a:lnTo>
                      <a:pt x="1004" y="1946"/>
                    </a:lnTo>
                    <a:lnTo>
                      <a:pt x="1109" y="2009"/>
                    </a:lnTo>
                    <a:lnTo>
                      <a:pt x="1235" y="2030"/>
                    </a:lnTo>
                    <a:lnTo>
                      <a:pt x="1276" y="2093"/>
                    </a:lnTo>
                    <a:lnTo>
                      <a:pt x="1256" y="2113"/>
                    </a:lnTo>
                    <a:lnTo>
                      <a:pt x="1130" y="2113"/>
                    </a:lnTo>
                    <a:lnTo>
                      <a:pt x="1256" y="2197"/>
                    </a:lnTo>
                    <a:lnTo>
                      <a:pt x="1318" y="2260"/>
                    </a:lnTo>
                    <a:lnTo>
                      <a:pt x="1423" y="2344"/>
                    </a:lnTo>
                    <a:lnTo>
                      <a:pt x="1548" y="2344"/>
                    </a:lnTo>
                    <a:lnTo>
                      <a:pt x="1632" y="2260"/>
                    </a:lnTo>
                    <a:lnTo>
                      <a:pt x="1674" y="2260"/>
                    </a:lnTo>
                    <a:lnTo>
                      <a:pt x="1674" y="2344"/>
                    </a:lnTo>
                    <a:lnTo>
                      <a:pt x="1590" y="2427"/>
                    </a:lnTo>
                    <a:lnTo>
                      <a:pt x="1548" y="2616"/>
                    </a:lnTo>
                    <a:lnTo>
                      <a:pt x="1486" y="2616"/>
                    </a:lnTo>
                    <a:lnTo>
                      <a:pt x="1339" y="2469"/>
                    </a:lnTo>
                    <a:lnTo>
                      <a:pt x="1025" y="2427"/>
                    </a:lnTo>
                    <a:lnTo>
                      <a:pt x="921" y="2260"/>
                    </a:lnTo>
                    <a:lnTo>
                      <a:pt x="837" y="2239"/>
                    </a:lnTo>
                    <a:lnTo>
                      <a:pt x="795" y="2155"/>
                    </a:lnTo>
                    <a:lnTo>
                      <a:pt x="753" y="2155"/>
                    </a:lnTo>
                    <a:lnTo>
                      <a:pt x="712" y="2302"/>
                    </a:lnTo>
                    <a:lnTo>
                      <a:pt x="712" y="2344"/>
                    </a:lnTo>
                    <a:lnTo>
                      <a:pt x="649" y="2406"/>
                    </a:lnTo>
                    <a:lnTo>
                      <a:pt x="712" y="2574"/>
                    </a:lnTo>
                    <a:lnTo>
                      <a:pt x="628" y="2637"/>
                    </a:lnTo>
                    <a:lnTo>
                      <a:pt x="544" y="2616"/>
                    </a:lnTo>
                    <a:lnTo>
                      <a:pt x="544" y="2762"/>
                    </a:lnTo>
                    <a:lnTo>
                      <a:pt x="502" y="2783"/>
                    </a:lnTo>
                    <a:lnTo>
                      <a:pt x="502" y="3034"/>
                    </a:lnTo>
                    <a:lnTo>
                      <a:pt x="586" y="3097"/>
                    </a:lnTo>
                    <a:lnTo>
                      <a:pt x="732" y="3097"/>
                    </a:lnTo>
                    <a:lnTo>
                      <a:pt x="837" y="3160"/>
                    </a:lnTo>
                    <a:lnTo>
                      <a:pt x="942" y="3139"/>
                    </a:lnTo>
                    <a:lnTo>
                      <a:pt x="942" y="3181"/>
                    </a:lnTo>
                    <a:lnTo>
                      <a:pt x="858" y="3243"/>
                    </a:lnTo>
                    <a:lnTo>
                      <a:pt x="753" y="3181"/>
                    </a:lnTo>
                    <a:lnTo>
                      <a:pt x="586" y="3181"/>
                    </a:lnTo>
                    <a:lnTo>
                      <a:pt x="523" y="3160"/>
                    </a:lnTo>
                    <a:lnTo>
                      <a:pt x="419" y="3181"/>
                    </a:lnTo>
                    <a:lnTo>
                      <a:pt x="272" y="3369"/>
                    </a:lnTo>
                    <a:lnTo>
                      <a:pt x="230" y="3473"/>
                    </a:lnTo>
                    <a:lnTo>
                      <a:pt x="314" y="3557"/>
                    </a:lnTo>
                    <a:lnTo>
                      <a:pt x="293" y="3599"/>
                    </a:lnTo>
                    <a:lnTo>
                      <a:pt x="209" y="3620"/>
                    </a:lnTo>
                    <a:lnTo>
                      <a:pt x="209" y="3725"/>
                    </a:lnTo>
                    <a:lnTo>
                      <a:pt x="293" y="3787"/>
                    </a:lnTo>
                    <a:lnTo>
                      <a:pt x="335" y="3725"/>
                    </a:lnTo>
                    <a:lnTo>
                      <a:pt x="502" y="3725"/>
                    </a:lnTo>
                    <a:lnTo>
                      <a:pt x="586" y="3662"/>
                    </a:lnTo>
                    <a:lnTo>
                      <a:pt x="628" y="3704"/>
                    </a:lnTo>
                    <a:lnTo>
                      <a:pt x="628" y="3787"/>
                    </a:lnTo>
                    <a:lnTo>
                      <a:pt x="523" y="3808"/>
                    </a:lnTo>
                    <a:lnTo>
                      <a:pt x="440" y="3913"/>
                    </a:lnTo>
                    <a:lnTo>
                      <a:pt x="502" y="3976"/>
                    </a:lnTo>
                    <a:lnTo>
                      <a:pt x="586" y="3976"/>
                    </a:lnTo>
                    <a:lnTo>
                      <a:pt x="691" y="3892"/>
                    </a:lnTo>
                    <a:lnTo>
                      <a:pt x="753" y="3892"/>
                    </a:lnTo>
                    <a:lnTo>
                      <a:pt x="858" y="3808"/>
                    </a:lnTo>
                    <a:lnTo>
                      <a:pt x="858" y="3871"/>
                    </a:lnTo>
                    <a:lnTo>
                      <a:pt x="816" y="3934"/>
                    </a:lnTo>
                    <a:lnTo>
                      <a:pt x="858" y="3976"/>
                    </a:lnTo>
                    <a:lnTo>
                      <a:pt x="1046" y="3976"/>
                    </a:lnTo>
                    <a:lnTo>
                      <a:pt x="1067" y="4018"/>
                    </a:lnTo>
                    <a:lnTo>
                      <a:pt x="963" y="4038"/>
                    </a:lnTo>
                    <a:lnTo>
                      <a:pt x="963" y="4122"/>
                    </a:lnTo>
                    <a:lnTo>
                      <a:pt x="1067" y="4143"/>
                    </a:lnTo>
                    <a:lnTo>
                      <a:pt x="1172" y="4122"/>
                    </a:lnTo>
                    <a:lnTo>
                      <a:pt x="1318" y="4206"/>
                    </a:lnTo>
                    <a:lnTo>
                      <a:pt x="1590" y="4290"/>
                    </a:lnTo>
                    <a:lnTo>
                      <a:pt x="1632" y="4331"/>
                    </a:lnTo>
                    <a:lnTo>
                      <a:pt x="1381" y="4310"/>
                    </a:lnTo>
                    <a:lnTo>
                      <a:pt x="1276" y="4331"/>
                    </a:lnTo>
                    <a:lnTo>
                      <a:pt x="1130" y="4227"/>
                    </a:lnTo>
                    <a:lnTo>
                      <a:pt x="963" y="4290"/>
                    </a:lnTo>
                    <a:lnTo>
                      <a:pt x="963" y="4352"/>
                    </a:lnTo>
                    <a:lnTo>
                      <a:pt x="1130" y="4415"/>
                    </a:lnTo>
                    <a:lnTo>
                      <a:pt x="1339" y="4436"/>
                    </a:lnTo>
                    <a:lnTo>
                      <a:pt x="1569" y="4436"/>
                    </a:lnTo>
                    <a:lnTo>
                      <a:pt x="1653" y="4499"/>
                    </a:lnTo>
                    <a:lnTo>
                      <a:pt x="1423" y="4541"/>
                    </a:lnTo>
                    <a:lnTo>
                      <a:pt x="1339" y="4520"/>
                    </a:lnTo>
                    <a:lnTo>
                      <a:pt x="1109" y="4499"/>
                    </a:lnTo>
                    <a:lnTo>
                      <a:pt x="942" y="4457"/>
                    </a:lnTo>
                    <a:lnTo>
                      <a:pt x="900" y="4394"/>
                    </a:lnTo>
                    <a:lnTo>
                      <a:pt x="753" y="4352"/>
                    </a:lnTo>
                    <a:lnTo>
                      <a:pt x="607" y="4206"/>
                    </a:lnTo>
                    <a:lnTo>
                      <a:pt x="544" y="4248"/>
                    </a:lnTo>
                    <a:lnTo>
                      <a:pt x="481" y="4331"/>
                    </a:lnTo>
                    <a:lnTo>
                      <a:pt x="293" y="4352"/>
                    </a:lnTo>
                    <a:lnTo>
                      <a:pt x="209" y="4415"/>
                    </a:lnTo>
                    <a:lnTo>
                      <a:pt x="188" y="4624"/>
                    </a:lnTo>
                    <a:lnTo>
                      <a:pt x="314" y="4729"/>
                    </a:lnTo>
                    <a:lnTo>
                      <a:pt x="314" y="4854"/>
                    </a:lnTo>
                    <a:lnTo>
                      <a:pt x="272" y="4917"/>
                    </a:lnTo>
                    <a:lnTo>
                      <a:pt x="188" y="4729"/>
                    </a:lnTo>
                    <a:lnTo>
                      <a:pt x="126" y="4729"/>
                    </a:lnTo>
                    <a:lnTo>
                      <a:pt x="63" y="4980"/>
                    </a:lnTo>
                    <a:lnTo>
                      <a:pt x="84" y="5126"/>
                    </a:lnTo>
                    <a:lnTo>
                      <a:pt x="168" y="5147"/>
                    </a:lnTo>
                    <a:lnTo>
                      <a:pt x="188" y="5126"/>
                    </a:lnTo>
                    <a:lnTo>
                      <a:pt x="272" y="5126"/>
                    </a:lnTo>
                    <a:lnTo>
                      <a:pt x="335" y="5252"/>
                    </a:lnTo>
                    <a:lnTo>
                      <a:pt x="419" y="5273"/>
                    </a:lnTo>
                    <a:lnTo>
                      <a:pt x="335" y="5294"/>
                    </a:lnTo>
                    <a:lnTo>
                      <a:pt x="272" y="5336"/>
                    </a:lnTo>
                    <a:lnTo>
                      <a:pt x="188" y="5231"/>
                    </a:lnTo>
                    <a:lnTo>
                      <a:pt x="21" y="5252"/>
                    </a:lnTo>
                    <a:lnTo>
                      <a:pt x="0" y="5461"/>
                    </a:lnTo>
                    <a:lnTo>
                      <a:pt x="63" y="5503"/>
                    </a:lnTo>
                    <a:lnTo>
                      <a:pt x="126" y="5482"/>
                    </a:lnTo>
                    <a:lnTo>
                      <a:pt x="84" y="5566"/>
                    </a:lnTo>
                    <a:lnTo>
                      <a:pt x="84" y="5817"/>
                    </a:lnTo>
                    <a:lnTo>
                      <a:pt x="168" y="5754"/>
                    </a:lnTo>
                    <a:lnTo>
                      <a:pt x="230" y="5775"/>
                    </a:lnTo>
                    <a:lnTo>
                      <a:pt x="230" y="5963"/>
                    </a:lnTo>
                    <a:lnTo>
                      <a:pt x="398" y="6005"/>
                    </a:lnTo>
                    <a:lnTo>
                      <a:pt x="628" y="6173"/>
                    </a:lnTo>
                    <a:lnTo>
                      <a:pt x="732" y="6110"/>
                    </a:lnTo>
                    <a:lnTo>
                      <a:pt x="795" y="6005"/>
                    </a:lnTo>
                    <a:lnTo>
                      <a:pt x="753" y="5922"/>
                    </a:lnTo>
                    <a:lnTo>
                      <a:pt x="921" y="5922"/>
                    </a:lnTo>
                    <a:lnTo>
                      <a:pt x="942" y="6026"/>
                    </a:lnTo>
                    <a:lnTo>
                      <a:pt x="921" y="6131"/>
                    </a:lnTo>
                    <a:lnTo>
                      <a:pt x="942" y="6235"/>
                    </a:lnTo>
                    <a:lnTo>
                      <a:pt x="1004" y="6214"/>
                    </a:lnTo>
                    <a:lnTo>
                      <a:pt x="1067" y="5963"/>
                    </a:lnTo>
                    <a:lnTo>
                      <a:pt x="1067" y="5712"/>
                    </a:lnTo>
                    <a:lnTo>
                      <a:pt x="1130" y="5566"/>
                    </a:lnTo>
                    <a:lnTo>
                      <a:pt x="1256" y="5440"/>
                    </a:lnTo>
                    <a:lnTo>
                      <a:pt x="1318" y="5294"/>
                    </a:lnTo>
                    <a:lnTo>
                      <a:pt x="1318" y="5461"/>
                    </a:lnTo>
                    <a:lnTo>
                      <a:pt x="1172" y="5670"/>
                    </a:lnTo>
                    <a:lnTo>
                      <a:pt x="1151" y="5817"/>
                    </a:lnTo>
                    <a:lnTo>
                      <a:pt x="1172" y="5922"/>
                    </a:lnTo>
                    <a:lnTo>
                      <a:pt x="1130" y="6131"/>
                    </a:lnTo>
                    <a:lnTo>
                      <a:pt x="1172" y="6235"/>
                    </a:lnTo>
                    <a:lnTo>
                      <a:pt x="1151" y="6319"/>
                    </a:lnTo>
                    <a:lnTo>
                      <a:pt x="1214" y="6340"/>
                    </a:lnTo>
                    <a:lnTo>
                      <a:pt x="1256" y="6298"/>
                    </a:lnTo>
                    <a:lnTo>
                      <a:pt x="1339" y="6173"/>
                    </a:lnTo>
                    <a:lnTo>
                      <a:pt x="1528" y="5984"/>
                    </a:lnTo>
                    <a:lnTo>
                      <a:pt x="1590" y="5691"/>
                    </a:lnTo>
                    <a:lnTo>
                      <a:pt x="1674" y="5650"/>
                    </a:lnTo>
                    <a:lnTo>
                      <a:pt x="1674" y="5754"/>
                    </a:lnTo>
                    <a:lnTo>
                      <a:pt x="1632" y="5880"/>
                    </a:lnTo>
                    <a:lnTo>
                      <a:pt x="1632" y="5963"/>
                    </a:lnTo>
                    <a:lnTo>
                      <a:pt x="1737" y="5984"/>
                    </a:lnTo>
                    <a:lnTo>
                      <a:pt x="1862" y="5859"/>
                    </a:lnTo>
                    <a:lnTo>
                      <a:pt x="1946" y="5775"/>
                    </a:lnTo>
                    <a:lnTo>
                      <a:pt x="1946" y="5670"/>
                    </a:lnTo>
                    <a:lnTo>
                      <a:pt x="1841" y="5650"/>
                    </a:lnTo>
                    <a:lnTo>
                      <a:pt x="1841" y="5608"/>
                    </a:lnTo>
                    <a:lnTo>
                      <a:pt x="1946" y="5566"/>
                    </a:lnTo>
                    <a:lnTo>
                      <a:pt x="1946" y="5398"/>
                    </a:lnTo>
                    <a:lnTo>
                      <a:pt x="1904" y="5336"/>
                    </a:lnTo>
                    <a:lnTo>
                      <a:pt x="1904" y="5231"/>
                    </a:lnTo>
                    <a:lnTo>
                      <a:pt x="2072" y="5126"/>
                    </a:lnTo>
                    <a:lnTo>
                      <a:pt x="2113" y="4938"/>
                    </a:lnTo>
                    <a:lnTo>
                      <a:pt x="2218" y="4875"/>
                    </a:lnTo>
                    <a:lnTo>
                      <a:pt x="2281" y="4813"/>
                    </a:lnTo>
                    <a:lnTo>
                      <a:pt x="2281" y="4917"/>
                    </a:lnTo>
                    <a:lnTo>
                      <a:pt x="2281" y="4959"/>
                    </a:lnTo>
                    <a:lnTo>
                      <a:pt x="2197" y="4980"/>
                    </a:lnTo>
                    <a:lnTo>
                      <a:pt x="2113" y="5168"/>
                    </a:lnTo>
                    <a:lnTo>
                      <a:pt x="2051" y="5294"/>
                    </a:lnTo>
                    <a:lnTo>
                      <a:pt x="2009" y="5461"/>
                    </a:lnTo>
                    <a:lnTo>
                      <a:pt x="2072" y="5566"/>
                    </a:lnTo>
                    <a:lnTo>
                      <a:pt x="2092" y="5691"/>
                    </a:lnTo>
                    <a:lnTo>
                      <a:pt x="2155" y="5650"/>
                    </a:lnTo>
                    <a:lnTo>
                      <a:pt x="2260" y="5461"/>
                    </a:lnTo>
                    <a:lnTo>
                      <a:pt x="2469" y="5273"/>
                    </a:lnTo>
                    <a:lnTo>
                      <a:pt x="2532" y="5147"/>
                    </a:lnTo>
                    <a:lnTo>
                      <a:pt x="2532" y="4980"/>
                    </a:lnTo>
                    <a:lnTo>
                      <a:pt x="2616" y="4875"/>
                    </a:lnTo>
                    <a:lnTo>
                      <a:pt x="2699" y="4854"/>
                    </a:lnTo>
                    <a:lnTo>
                      <a:pt x="2699" y="4917"/>
                    </a:lnTo>
                    <a:lnTo>
                      <a:pt x="2678" y="4959"/>
                    </a:lnTo>
                    <a:lnTo>
                      <a:pt x="2678" y="5085"/>
                    </a:lnTo>
                    <a:lnTo>
                      <a:pt x="2741" y="5064"/>
                    </a:lnTo>
                    <a:lnTo>
                      <a:pt x="2888" y="4875"/>
                    </a:lnTo>
                    <a:lnTo>
                      <a:pt x="2971" y="4875"/>
                    </a:lnTo>
                    <a:lnTo>
                      <a:pt x="3139" y="4917"/>
                    </a:lnTo>
                    <a:lnTo>
                      <a:pt x="3327" y="4854"/>
                    </a:lnTo>
                    <a:lnTo>
                      <a:pt x="3432" y="4834"/>
                    </a:lnTo>
                    <a:lnTo>
                      <a:pt x="3494" y="4750"/>
                    </a:lnTo>
                    <a:lnTo>
                      <a:pt x="3620" y="4729"/>
                    </a:lnTo>
                    <a:lnTo>
                      <a:pt x="3662" y="4624"/>
                    </a:lnTo>
                    <a:lnTo>
                      <a:pt x="3662" y="4541"/>
                    </a:lnTo>
                    <a:lnTo>
                      <a:pt x="3683" y="4457"/>
                    </a:lnTo>
                    <a:lnTo>
                      <a:pt x="3620" y="4394"/>
                    </a:lnTo>
                    <a:lnTo>
                      <a:pt x="3662" y="4227"/>
                    </a:lnTo>
                    <a:lnTo>
                      <a:pt x="3662" y="3976"/>
                    </a:lnTo>
                    <a:lnTo>
                      <a:pt x="3620" y="3976"/>
                    </a:lnTo>
                    <a:lnTo>
                      <a:pt x="3536" y="4122"/>
                    </a:lnTo>
                    <a:lnTo>
                      <a:pt x="3411" y="4290"/>
                    </a:lnTo>
                    <a:lnTo>
                      <a:pt x="3348" y="4290"/>
                    </a:lnTo>
                    <a:lnTo>
                      <a:pt x="3348" y="4206"/>
                    </a:lnTo>
                    <a:lnTo>
                      <a:pt x="3432" y="4101"/>
                    </a:lnTo>
                    <a:lnTo>
                      <a:pt x="3536" y="4018"/>
                    </a:lnTo>
                    <a:lnTo>
                      <a:pt x="3557" y="3934"/>
                    </a:lnTo>
                    <a:lnTo>
                      <a:pt x="3432" y="3829"/>
                    </a:lnTo>
                    <a:lnTo>
                      <a:pt x="3411" y="3725"/>
                    </a:lnTo>
                    <a:lnTo>
                      <a:pt x="3348" y="3725"/>
                    </a:lnTo>
                    <a:lnTo>
                      <a:pt x="3306" y="3766"/>
                    </a:lnTo>
                    <a:lnTo>
                      <a:pt x="3264" y="3829"/>
                    </a:lnTo>
                    <a:lnTo>
                      <a:pt x="3201" y="3787"/>
                    </a:lnTo>
                    <a:lnTo>
                      <a:pt x="3097" y="3808"/>
                    </a:lnTo>
                    <a:lnTo>
                      <a:pt x="3013" y="3871"/>
                    </a:lnTo>
                    <a:lnTo>
                      <a:pt x="2909" y="3829"/>
                    </a:lnTo>
                    <a:lnTo>
                      <a:pt x="2950" y="3787"/>
                    </a:lnTo>
                    <a:lnTo>
                      <a:pt x="3222" y="3683"/>
                    </a:lnTo>
                    <a:lnTo>
                      <a:pt x="3327" y="3662"/>
                    </a:lnTo>
                    <a:lnTo>
                      <a:pt x="3536" y="3453"/>
                    </a:lnTo>
                    <a:lnTo>
                      <a:pt x="3578" y="3390"/>
                    </a:lnTo>
                    <a:lnTo>
                      <a:pt x="3725" y="3160"/>
                    </a:lnTo>
                    <a:lnTo>
                      <a:pt x="3766" y="2971"/>
                    </a:lnTo>
                    <a:lnTo>
                      <a:pt x="3725" y="2950"/>
                    </a:lnTo>
                    <a:lnTo>
                      <a:pt x="3641" y="2971"/>
                    </a:lnTo>
                    <a:lnTo>
                      <a:pt x="3578" y="3034"/>
                    </a:lnTo>
                    <a:lnTo>
                      <a:pt x="3536" y="2950"/>
                    </a:lnTo>
                    <a:lnTo>
                      <a:pt x="3578" y="2888"/>
                    </a:lnTo>
                    <a:lnTo>
                      <a:pt x="3641" y="2846"/>
                    </a:lnTo>
                    <a:lnTo>
                      <a:pt x="3725" y="2867"/>
                    </a:lnTo>
                    <a:lnTo>
                      <a:pt x="3766" y="2783"/>
                    </a:lnTo>
                    <a:lnTo>
                      <a:pt x="3766" y="2657"/>
                    </a:lnTo>
                    <a:lnTo>
                      <a:pt x="3871" y="2553"/>
                    </a:lnTo>
                    <a:lnTo>
                      <a:pt x="3871" y="2427"/>
                    </a:lnTo>
                    <a:lnTo>
                      <a:pt x="3850" y="2365"/>
                    </a:lnTo>
                    <a:lnTo>
                      <a:pt x="3850" y="2302"/>
                    </a:lnTo>
                    <a:lnTo>
                      <a:pt x="3745" y="2260"/>
                    </a:lnTo>
                    <a:lnTo>
                      <a:pt x="3641" y="2302"/>
                    </a:lnTo>
                    <a:lnTo>
                      <a:pt x="3494" y="2553"/>
                    </a:lnTo>
                    <a:lnTo>
                      <a:pt x="3494" y="2678"/>
                    </a:lnTo>
                    <a:lnTo>
                      <a:pt x="3557" y="2762"/>
                    </a:lnTo>
                    <a:lnTo>
                      <a:pt x="3473" y="2846"/>
                    </a:lnTo>
                    <a:lnTo>
                      <a:pt x="3432" y="2888"/>
                    </a:lnTo>
                    <a:lnTo>
                      <a:pt x="3369" y="2867"/>
                    </a:lnTo>
                    <a:lnTo>
                      <a:pt x="3411" y="2825"/>
                    </a:lnTo>
                    <a:lnTo>
                      <a:pt x="3348" y="2762"/>
                    </a:lnTo>
                    <a:lnTo>
                      <a:pt x="3348" y="2657"/>
                    </a:lnTo>
                    <a:lnTo>
                      <a:pt x="3453" y="2448"/>
                    </a:lnTo>
                    <a:lnTo>
                      <a:pt x="3432" y="2344"/>
                    </a:lnTo>
                    <a:lnTo>
                      <a:pt x="3453" y="2302"/>
                    </a:lnTo>
                    <a:lnTo>
                      <a:pt x="3473" y="2323"/>
                    </a:lnTo>
                    <a:lnTo>
                      <a:pt x="3557" y="2302"/>
                    </a:lnTo>
                    <a:lnTo>
                      <a:pt x="3536" y="2134"/>
                    </a:lnTo>
                    <a:lnTo>
                      <a:pt x="3453" y="2030"/>
                    </a:lnTo>
                    <a:lnTo>
                      <a:pt x="3348" y="2030"/>
                    </a:lnTo>
                    <a:lnTo>
                      <a:pt x="3222" y="2051"/>
                    </a:lnTo>
                    <a:lnTo>
                      <a:pt x="3160" y="2155"/>
                    </a:lnTo>
                    <a:lnTo>
                      <a:pt x="3139" y="2113"/>
                    </a:lnTo>
                    <a:lnTo>
                      <a:pt x="3118" y="2051"/>
                    </a:lnTo>
                    <a:lnTo>
                      <a:pt x="3139" y="1904"/>
                    </a:lnTo>
                    <a:lnTo>
                      <a:pt x="3055" y="1737"/>
                    </a:lnTo>
                    <a:lnTo>
                      <a:pt x="3097" y="1507"/>
                    </a:lnTo>
                    <a:lnTo>
                      <a:pt x="3097" y="1318"/>
                    </a:lnTo>
                    <a:lnTo>
                      <a:pt x="3139" y="1193"/>
                    </a:lnTo>
                    <a:lnTo>
                      <a:pt x="3160" y="1005"/>
                    </a:lnTo>
                    <a:lnTo>
                      <a:pt x="3139" y="858"/>
                    </a:lnTo>
                    <a:lnTo>
                      <a:pt x="3243" y="670"/>
                    </a:lnTo>
                    <a:lnTo>
                      <a:pt x="3243" y="523"/>
                    </a:lnTo>
                    <a:lnTo>
                      <a:pt x="3139" y="419"/>
                    </a:lnTo>
                    <a:lnTo>
                      <a:pt x="3118" y="272"/>
                    </a:lnTo>
                    <a:lnTo>
                      <a:pt x="2950" y="147"/>
                    </a:lnTo>
                    <a:lnTo>
                      <a:pt x="2909" y="63"/>
                    </a:lnTo>
                    <a:lnTo>
                      <a:pt x="2741" y="0"/>
                    </a:lnTo>
                    <a:lnTo>
                      <a:pt x="2699" y="21"/>
                    </a:lnTo>
                    <a:lnTo>
                      <a:pt x="2699" y="105"/>
                    </a:lnTo>
                    <a:lnTo>
                      <a:pt x="2678" y="126"/>
                    </a:lnTo>
                    <a:lnTo>
                      <a:pt x="251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 name="Google Shape;916;p27"/>
              <p:cNvSpPr/>
              <p:nvPr/>
            </p:nvSpPr>
            <p:spPr>
              <a:xfrm>
                <a:off x="2744725" y="1557875"/>
                <a:ext cx="36625" cy="48150"/>
              </a:xfrm>
              <a:custGeom>
                <a:avLst/>
                <a:gdLst/>
                <a:ahLst/>
                <a:cxnLst/>
                <a:rect l="l" t="t" r="r" b="b"/>
                <a:pathLst>
                  <a:path w="1465" h="1926" extrusionOk="0">
                    <a:moveTo>
                      <a:pt x="711" y="0"/>
                    </a:moveTo>
                    <a:lnTo>
                      <a:pt x="586" y="105"/>
                    </a:lnTo>
                    <a:lnTo>
                      <a:pt x="502" y="168"/>
                    </a:lnTo>
                    <a:lnTo>
                      <a:pt x="502" y="356"/>
                    </a:lnTo>
                    <a:lnTo>
                      <a:pt x="419" y="419"/>
                    </a:lnTo>
                    <a:lnTo>
                      <a:pt x="356" y="377"/>
                    </a:lnTo>
                    <a:lnTo>
                      <a:pt x="272" y="544"/>
                    </a:lnTo>
                    <a:lnTo>
                      <a:pt x="272" y="733"/>
                    </a:lnTo>
                    <a:lnTo>
                      <a:pt x="188" y="837"/>
                    </a:lnTo>
                    <a:lnTo>
                      <a:pt x="272" y="963"/>
                    </a:lnTo>
                    <a:lnTo>
                      <a:pt x="147" y="963"/>
                    </a:lnTo>
                    <a:lnTo>
                      <a:pt x="167" y="1005"/>
                    </a:lnTo>
                    <a:lnTo>
                      <a:pt x="272" y="1088"/>
                    </a:lnTo>
                    <a:lnTo>
                      <a:pt x="398" y="1256"/>
                    </a:lnTo>
                    <a:lnTo>
                      <a:pt x="377" y="1360"/>
                    </a:lnTo>
                    <a:lnTo>
                      <a:pt x="356" y="1360"/>
                    </a:lnTo>
                    <a:lnTo>
                      <a:pt x="209" y="1256"/>
                    </a:lnTo>
                    <a:lnTo>
                      <a:pt x="84" y="1256"/>
                    </a:lnTo>
                    <a:lnTo>
                      <a:pt x="63" y="1318"/>
                    </a:lnTo>
                    <a:lnTo>
                      <a:pt x="0" y="1402"/>
                    </a:lnTo>
                    <a:lnTo>
                      <a:pt x="105" y="1465"/>
                    </a:lnTo>
                    <a:lnTo>
                      <a:pt x="147" y="1590"/>
                    </a:lnTo>
                    <a:lnTo>
                      <a:pt x="188" y="1632"/>
                    </a:lnTo>
                    <a:lnTo>
                      <a:pt x="105" y="1737"/>
                    </a:lnTo>
                    <a:lnTo>
                      <a:pt x="105" y="1883"/>
                    </a:lnTo>
                    <a:lnTo>
                      <a:pt x="251" y="1821"/>
                    </a:lnTo>
                    <a:lnTo>
                      <a:pt x="272" y="1737"/>
                    </a:lnTo>
                    <a:lnTo>
                      <a:pt x="356" y="1737"/>
                    </a:lnTo>
                    <a:lnTo>
                      <a:pt x="377" y="1883"/>
                    </a:lnTo>
                    <a:lnTo>
                      <a:pt x="460" y="1883"/>
                    </a:lnTo>
                    <a:lnTo>
                      <a:pt x="607" y="1842"/>
                    </a:lnTo>
                    <a:lnTo>
                      <a:pt x="711" y="1883"/>
                    </a:lnTo>
                    <a:lnTo>
                      <a:pt x="837" y="1779"/>
                    </a:lnTo>
                    <a:lnTo>
                      <a:pt x="900" y="1821"/>
                    </a:lnTo>
                    <a:lnTo>
                      <a:pt x="900" y="1925"/>
                    </a:lnTo>
                    <a:lnTo>
                      <a:pt x="983" y="1925"/>
                    </a:lnTo>
                    <a:lnTo>
                      <a:pt x="1025" y="1883"/>
                    </a:lnTo>
                    <a:lnTo>
                      <a:pt x="1235" y="1737"/>
                    </a:lnTo>
                    <a:lnTo>
                      <a:pt x="1235" y="1632"/>
                    </a:lnTo>
                    <a:lnTo>
                      <a:pt x="1214" y="1465"/>
                    </a:lnTo>
                    <a:lnTo>
                      <a:pt x="1151" y="1465"/>
                    </a:lnTo>
                    <a:lnTo>
                      <a:pt x="1109" y="1402"/>
                    </a:lnTo>
                    <a:lnTo>
                      <a:pt x="1193" y="1360"/>
                    </a:lnTo>
                    <a:lnTo>
                      <a:pt x="1297" y="1381"/>
                    </a:lnTo>
                    <a:lnTo>
                      <a:pt x="1339" y="1298"/>
                    </a:lnTo>
                    <a:lnTo>
                      <a:pt x="1465" y="1214"/>
                    </a:lnTo>
                    <a:lnTo>
                      <a:pt x="1423" y="984"/>
                    </a:lnTo>
                    <a:lnTo>
                      <a:pt x="1360" y="900"/>
                    </a:lnTo>
                    <a:lnTo>
                      <a:pt x="1360" y="837"/>
                    </a:lnTo>
                    <a:lnTo>
                      <a:pt x="1235" y="837"/>
                    </a:lnTo>
                    <a:lnTo>
                      <a:pt x="1193" y="691"/>
                    </a:lnTo>
                    <a:lnTo>
                      <a:pt x="1193" y="649"/>
                    </a:lnTo>
                    <a:lnTo>
                      <a:pt x="1130" y="586"/>
                    </a:lnTo>
                    <a:lnTo>
                      <a:pt x="1109" y="482"/>
                    </a:lnTo>
                    <a:lnTo>
                      <a:pt x="1046" y="461"/>
                    </a:lnTo>
                    <a:lnTo>
                      <a:pt x="1004" y="377"/>
                    </a:lnTo>
                    <a:lnTo>
                      <a:pt x="1025" y="272"/>
                    </a:lnTo>
                    <a:lnTo>
                      <a:pt x="983" y="168"/>
                    </a:lnTo>
                    <a:lnTo>
                      <a:pt x="83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 name="Google Shape;917;p27"/>
              <p:cNvSpPr/>
              <p:nvPr/>
            </p:nvSpPr>
            <p:spPr>
              <a:xfrm>
                <a:off x="2789175" y="1410350"/>
                <a:ext cx="386600" cy="302375"/>
              </a:xfrm>
              <a:custGeom>
                <a:avLst/>
                <a:gdLst/>
                <a:ahLst/>
                <a:cxnLst/>
                <a:rect l="l" t="t" r="r" b="b"/>
                <a:pathLst>
                  <a:path w="15464" h="12095" extrusionOk="0">
                    <a:moveTo>
                      <a:pt x="9625" y="1"/>
                    </a:moveTo>
                    <a:lnTo>
                      <a:pt x="9521" y="105"/>
                    </a:lnTo>
                    <a:lnTo>
                      <a:pt x="9416" y="105"/>
                    </a:lnTo>
                    <a:lnTo>
                      <a:pt x="9353" y="168"/>
                    </a:lnTo>
                    <a:lnTo>
                      <a:pt x="9416" y="252"/>
                    </a:lnTo>
                    <a:lnTo>
                      <a:pt x="9521" y="273"/>
                    </a:lnTo>
                    <a:lnTo>
                      <a:pt x="9584" y="315"/>
                    </a:lnTo>
                    <a:lnTo>
                      <a:pt x="9458" y="315"/>
                    </a:lnTo>
                    <a:lnTo>
                      <a:pt x="9395" y="377"/>
                    </a:lnTo>
                    <a:lnTo>
                      <a:pt x="9458" y="461"/>
                    </a:lnTo>
                    <a:lnTo>
                      <a:pt x="9584" y="566"/>
                    </a:lnTo>
                    <a:lnTo>
                      <a:pt x="9563" y="629"/>
                    </a:lnTo>
                    <a:lnTo>
                      <a:pt x="9521" y="691"/>
                    </a:lnTo>
                    <a:lnTo>
                      <a:pt x="9625" y="796"/>
                    </a:lnTo>
                    <a:lnTo>
                      <a:pt x="9709" y="817"/>
                    </a:lnTo>
                    <a:lnTo>
                      <a:pt x="9709" y="880"/>
                    </a:lnTo>
                    <a:lnTo>
                      <a:pt x="9605" y="901"/>
                    </a:lnTo>
                    <a:lnTo>
                      <a:pt x="9605" y="942"/>
                    </a:lnTo>
                    <a:lnTo>
                      <a:pt x="9395" y="712"/>
                    </a:lnTo>
                    <a:lnTo>
                      <a:pt x="9353" y="712"/>
                    </a:lnTo>
                    <a:lnTo>
                      <a:pt x="9312" y="796"/>
                    </a:lnTo>
                    <a:lnTo>
                      <a:pt x="9312" y="901"/>
                    </a:lnTo>
                    <a:lnTo>
                      <a:pt x="9270" y="880"/>
                    </a:lnTo>
                    <a:lnTo>
                      <a:pt x="9249" y="691"/>
                    </a:lnTo>
                    <a:lnTo>
                      <a:pt x="9270" y="566"/>
                    </a:lnTo>
                    <a:lnTo>
                      <a:pt x="9186" y="419"/>
                    </a:lnTo>
                    <a:lnTo>
                      <a:pt x="9186" y="273"/>
                    </a:lnTo>
                    <a:lnTo>
                      <a:pt x="9123" y="210"/>
                    </a:lnTo>
                    <a:lnTo>
                      <a:pt x="9081" y="252"/>
                    </a:lnTo>
                    <a:lnTo>
                      <a:pt x="8956" y="147"/>
                    </a:lnTo>
                    <a:lnTo>
                      <a:pt x="8872" y="105"/>
                    </a:lnTo>
                    <a:lnTo>
                      <a:pt x="8851" y="252"/>
                    </a:lnTo>
                    <a:lnTo>
                      <a:pt x="8872" y="461"/>
                    </a:lnTo>
                    <a:lnTo>
                      <a:pt x="8851" y="670"/>
                    </a:lnTo>
                    <a:lnTo>
                      <a:pt x="8893" y="817"/>
                    </a:lnTo>
                    <a:lnTo>
                      <a:pt x="8935" y="984"/>
                    </a:lnTo>
                    <a:lnTo>
                      <a:pt x="8935" y="1047"/>
                    </a:lnTo>
                    <a:lnTo>
                      <a:pt x="8935" y="1193"/>
                    </a:lnTo>
                    <a:lnTo>
                      <a:pt x="8872" y="1235"/>
                    </a:lnTo>
                    <a:lnTo>
                      <a:pt x="8830" y="1131"/>
                    </a:lnTo>
                    <a:lnTo>
                      <a:pt x="8788" y="984"/>
                    </a:lnTo>
                    <a:lnTo>
                      <a:pt x="8747" y="901"/>
                    </a:lnTo>
                    <a:lnTo>
                      <a:pt x="8747" y="775"/>
                    </a:lnTo>
                    <a:lnTo>
                      <a:pt x="8726" y="629"/>
                    </a:lnTo>
                    <a:lnTo>
                      <a:pt x="8684" y="482"/>
                    </a:lnTo>
                    <a:lnTo>
                      <a:pt x="8475" y="357"/>
                    </a:lnTo>
                    <a:lnTo>
                      <a:pt x="8412" y="357"/>
                    </a:lnTo>
                    <a:lnTo>
                      <a:pt x="8370" y="482"/>
                    </a:lnTo>
                    <a:lnTo>
                      <a:pt x="8349" y="524"/>
                    </a:lnTo>
                    <a:lnTo>
                      <a:pt x="8370" y="691"/>
                    </a:lnTo>
                    <a:lnTo>
                      <a:pt x="8558" y="817"/>
                    </a:lnTo>
                    <a:lnTo>
                      <a:pt x="8558" y="901"/>
                    </a:lnTo>
                    <a:lnTo>
                      <a:pt x="8370" y="880"/>
                    </a:lnTo>
                    <a:lnTo>
                      <a:pt x="8328" y="838"/>
                    </a:lnTo>
                    <a:lnTo>
                      <a:pt x="8244" y="838"/>
                    </a:lnTo>
                    <a:lnTo>
                      <a:pt x="8161" y="921"/>
                    </a:lnTo>
                    <a:lnTo>
                      <a:pt x="8244" y="1131"/>
                    </a:lnTo>
                    <a:lnTo>
                      <a:pt x="8224" y="1193"/>
                    </a:lnTo>
                    <a:lnTo>
                      <a:pt x="8077" y="1235"/>
                    </a:lnTo>
                    <a:lnTo>
                      <a:pt x="8035" y="1340"/>
                    </a:lnTo>
                    <a:lnTo>
                      <a:pt x="7952" y="1403"/>
                    </a:lnTo>
                    <a:lnTo>
                      <a:pt x="7910" y="1319"/>
                    </a:lnTo>
                    <a:lnTo>
                      <a:pt x="7910" y="1214"/>
                    </a:lnTo>
                    <a:lnTo>
                      <a:pt x="7847" y="1214"/>
                    </a:lnTo>
                    <a:lnTo>
                      <a:pt x="7784" y="1361"/>
                    </a:lnTo>
                    <a:lnTo>
                      <a:pt x="7700" y="1403"/>
                    </a:lnTo>
                    <a:lnTo>
                      <a:pt x="7680" y="1131"/>
                    </a:lnTo>
                    <a:lnTo>
                      <a:pt x="7700" y="984"/>
                    </a:lnTo>
                    <a:lnTo>
                      <a:pt x="7700" y="921"/>
                    </a:lnTo>
                    <a:lnTo>
                      <a:pt x="7491" y="838"/>
                    </a:lnTo>
                    <a:lnTo>
                      <a:pt x="7470" y="775"/>
                    </a:lnTo>
                    <a:lnTo>
                      <a:pt x="7533" y="691"/>
                    </a:lnTo>
                    <a:lnTo>
                      <a:pt x="7554" y="608"/>
                    </a:lnTo>
                    <a:lnTo>
                      <a:pt x="7470" y="566"/>
                    </a:lnTo>
                    <a:lnTo>
                      <a:pt x="7261" y="524"/>
                    </a:lnTo>
                    <a:lnTo>
                      <a:pt x="7219" y="482"/>
                    </a:lnTo>
                    <a:lnTo>
                      <a:pt x="7073" y="524"/>
                    </a:lnTo>
                    <a:lnTo>
                      <a:pt x="7031" y="629"/>
                    </a:lnTo>
                    <a:lnTo>
                      <a:pt x="7115" y="712"/>
                    </a:lnTo>
                    <a:lnTo>
                      <a:pt x="7115" y="921"/>
                    </a:lnTo>
                    <a:lnTo>
                      <a:pt x="7073" y="984"/>
                    </a:lnTo>
                    <a:lnTo>
                      <a:pt x="6968" y="942"/>
                    </a:lnTo>
                    <a:lnTo>
                      <a:pt x="6864" y="984"/>
                    </a:lnTo>
                    <a:lnTo>
                      <a:pt x="6780" y="901"/>
                    </a:lnTo>
                    <a:lnTo>
                      <a:pt x="6654" y="901"/>
                    </a:lnTo>
                    <a:lnTo>
                      <a:pt x="6633" y="1026"/>
                    </a:lnTo>
                    <a:lnTo>
                      <a:pt x="6675" y="1089"/>
                    </a:lnTo>
                    <a:lnTo>
                      <a:pt x="6738" y="1193"/>
                    </a:lnTo>
                    <a:lnTo>
                      <a:pt x="6801" y="1256"/>
                    </a:lnTo>
                    <a:lnTo>
                      <a:pt x="6801" y="1403"/>
                    </a:lnTo>
                    <a:lnTo>
                      <a:pt x="6864" y="1465"/>
                    </a:lnTo>
                    <a:lnTo>
                      <a:pt x="6905" y="1465"/>
                    </a:lnTo>
                    <a:lnTo>
                      <a:pt x="7010" y="1633"/>
                    </a:lnTo>
                    <a:lnTo>
                      <a:pt x="7010" y="1779"/>
                    </a:lnTo>
                    <a:lnTo>
                      <a:pt x="6968" y="1842"/>
                    </a:lnTo>
                    <a:lnTo>
                      <a:pt x="6989" y="1717"/>
                    </a:lnTo>
                    <a:lnTo>
                      <a:pt x="6947" y="1717"/>
                    </a:lnTo>
                    <a:lnTo>
                      <a:pt x="6843" y="1842"/>
                    </a:lnTo>
                    <a:lnTo>
                      <a:pt x="6780" y="1758"/>
                    </a:lnTo>
                    <a:lnTo>
                      <a:pt x="6780" y="1654"/>
                    </a:lnTo>
                    <a:lnTo>
                      <a:pt x="6801" y="1633"/>
                    </a:lnTo>
                    <a:lnTo>
                      <a:pt x="6780" y="1549"/>
                    </a:lnTo>
                    <a:lnTo>
                      <a:pt x="6738" y="1612"/>
                    </a:lnTo>
                    <a:lnTo>
                      <a:pt x="6654" y="1612"/>
                    </a:lnTo>
                    <a:lnTo>
                      <a:pt x="6654" y="1758"/>
                    </a:lnTo>
                    <a:lnTo>
                      <a:pt x="6592" y="1842"/>
                    </a:lnTo>
                    <a:lnTo>
                      <a:pt x="6571" y="1758"/>
                    </a:lnTo>
                    <a:lnTo>
                      <a:pt x="6508" y="1675"/>
                    </a:lnTo>
                    <a:lnTo>
                      <a:pt x="6550" y="1570"/>
                    </a:lnTo>
                    <a:lnTo>
                      <a:pt x="6550" y="1424"/>
                    </a:lnTo>
                    <a:lnTo>
                      <a:pt x="6445" y="1298"/>
                    </a:lnTo>
                    <a:lnTo>
                      <a:pt x="6382" y="1298"/>
                    </a:lnTo>
                    <a:lnTo>
                      <a:pt x="6257" y="1465"/>
                    </a:lnTo>
                    <a:lnTo>
                      <a:pt x="6215" y="1507"/>
                    </a:lnTo>
                    <a:lnTo>
                      <a:pt x="6215" y="1633"/>
                    </a:lnTo>
                    <a:lnTo>
                      <a:pt x="6257" y="1717"/>
                    </a:lnTo>
                    <a:lnTo>
                      <a:pt x="6215" y="1758"/>
                    </a:lnTo>
                    <a:lnTo>
                      <a:pt x="6131" y="1675"/>
                    </a:lnTo>
                    <a:lnTo>
                      <a:pt x="6152" y="1612"/>
                    </a:lnTo>
                    <a:lnTo>
                      <a:pt x="6110" y="1528"/>
                    </a:lnTo>
                    <a:lnTo>
                      <a:pt x="6131" y="1424"/>
                    </a:lnTo>
                    <a:lnTo>
                      <a:pt x="6110" y="1298"/>
                    </a:lnTo>
                    <a:lnTo>
                      <a:pt x="5985" y="1235"/>
                    </a:lnTo>
                    <a:lnTo>
                      <a:pt x="5985" y="1089"/>
                    </a:lnTo>
                    <a:lnTo>
                      <a:pt x="5985" y="984"/>
                    </a:lnTo>
                    <a:lnTo>
                      <a:pt x="5943" y="984"/>
                    </a:lnTo>
                    <a:lnTo>
                      <a:pt x="5796" y="1110"/>
                    </a:lnTo>
                    <a:lnTo>
                      <a:pt x="5713" y="1131"/>
                    </a:lnTo>
                    <a:lnTo>
                      <a:pt x="5692" y="1256"/>
                    </a:lnTo>
                    <a:lnTo>
                      <a:pt x="5713" y="1340"/>
                    </a:lnTo>
                    <a:lnTo>
                      <a:pt x="5692" y="1403"/>
                    </a:lnTo>
                    <a:lnTo>
                      <a:pt x="5692" y="1465"/>
                    </a:lnTo>
                    <a:lnTo>
                      <a:pt x="5608" y="1528"/>
                    </a:lnTo>
                    <a:lnTo>
                      <a:pt x="5608" y="1445"/>
                    </a:lnTo>
                    <a:lnTo>
                      <a:pt x="5629" y="1403"/>
                    </a:lnTo>
                    <a:lnTo>
                      <a:pt x="5608" y="1340"/>
                    </a:lnTo>
                    <a:lnTo>
                      <a:pt x="5524" y="1424"/>
                    </a:lnTo>
                    <a:lnTo>
                      <a:pt x="5462" y="1570"/>
                    </a:lnTo>
                    <a:lnTo>
                      <a:pt x="5399" y="1612"/>
                    </a:lnTo>
                    <a:lnTo>
                      <a:pt x="5399" y="1340"/>
                    </a:lnTo>
                    <a:lnTo>
                      <a:pt x="5420" y="1256"/>
                    </a:lnTo>
                    <a:lnTo>
                      <a:pt x="5420" y="1193"/>
                    </a:lnTo>
                    <a:lnTo>
                      <a:pt x="5336" y="1152"/>
                    </a:lnTo>
                    <a:lnTo>
                      <a:pt x="5273" y="1214"/>
                    </a:lnTo>
                    <a:lnTo>
                      <a:pt x="5022" y="1214"/>
                    </a:lnTo>
                    <a:lnTo>
                      <a:pt x="4876" y="1319"/>
                    </a:lnTo>
                    <a:lnTo>
                      <a:pt x="4771" y="1298"/>
                    </a:lnTo>
                    <a:lnTo>
                      <a:pt x="4646" y="1361"/>
                    </a:lnTo>
                    <a:lnTo>
                      <a:pt x="4583" y="1465"/>
                    </a:lnTo>
                    <a:lnTo>
                      <a:pt x="4457" y="1465"/>
                    </a:lnTo>
                    <a:lnTo>
                      <a:pt x="4353" y="1528"/>
                    </a:lnTo>
                    <a:lnTo>
                      <a:pt x="4332" y="1654"/>
                    </a:lnTo>
                    <a:lnTo>
                      <a:pt x="4248" y="1612"/>
                    </a:lnTo>
                    <a:lnTo>
                      <a:pt x="4227" y="1633"/>
                    </a:lnTo>
                    <a:lnTo>
                      <a:pt x="4248" y="1737"/>
                    </a:lnTo>
                    <a:lnTo>
                      <a:pt x="4290" y="1758"/>
                    </a:lnTo>
                    <a:lnTo>
                      <a:pt x="4269" y="1863"/>
                    </a:lnTo>
                    <a:lnTo>
                      <a:pt x="4290" y="1968"/>
                    </a:lnTo>
                    <a:lnTo>
                      <a:pt x="4415" y="1947"/>
                    </a:lnTo>
                    <a:lnTo>
                      <a:pt x="4478" y="1863"/>
                    </a:lnTo>
                    <a:lnTo>
                      <a:pt x="4478" y="1779"/>
                    </a:lnTo>
                    <a:lnTo>
                      <a:pt x="4604" y="1758"/>
                    </a:lnTo>
                    <a:lnTo>
                      <a:pt x="4667" y="1717"/>
                    </a:lnTo>
                    <a:lnTo>
                      <a:pt x="4708" y="1675"/>
                    </a:lnTo>
                    <a:lnTo>
                      <a:pt x="4750" y="1821"/>
                    </a:lnTo>
                    <a:lnTo>
                      <a:pt x="4813" y="1758"/>
                    </a:lnTo>
                    <a:lnTo>
                      <a:pt x="4855" y="1654"/>
                    </a:lnTo>
                    <a:lnTo>
                      <a:pt x="4897" y="1633"/>
                    </a:lnTo>
                    <a:lnTo>
                      <a:pt x="4876" y="1779"/>
                    </a:lnTo>
                    <a:lnTo>
                      <a:pt x="4918" y="1842"/>
                    </a:lnTo>
                    <a:lnTo>
                      <a:pt x="5064" y="1842"/>
                    </a:lnTo>
                    <a:lnTo>
                      <a:pt x="4939" y="1884"/>
                    </a:lnTo>
                    <a:lnTo>
                      <a:pt x="4771" y="1926"/>
                    </a:lnTo>
                    <a:lnTo>
                      <a:pt x="4604" y="2051"/>
                    </a:lnTo>
                    <a:lnTo>
                      <a:pt x="4478" y="2093"/>
                    </a:lnTo>
                    <a:lnTo>
                      <a:pt x="4499" y="2198"/>
                    </a:lnTo>
                    <a:lnTo>
                      <a:pt x="4499" y="2281"/>
                    </a:lnTo>
                    <a:lnTo>
                      <a:pt x="4583" y="2281"/>
                    </a:lnTo>
                    <a:lnTo>
                      <a:pt x="4667" y="2198"/>
                    </a:lnTo>
                    <a:lnTo>
                      <a:pt x="4771" y="2198"/>
                    </a:lnTo>
                    <a:lnTo>
                      <a:pt x="4918" y="2156"/>
                    </a:lnTo>
                    <a:lnTo>
                      <a:pt x="5127" y="2135"/>
                    </a:lnTo>
                    <a:lnTo>
                      <a:pt x="5378" y="2072"/>
                    </a:lnTo>
                    <a:lnTo>
                      <a:pt x="5420" y="2135"/>
                    </a:lnTo>
                    <a:lnTo>
                      <a:pt x="5420" y="2198"/>
                    </a:lnTo>
                    <a:lnTo>
                      <a:pt x="5336" y="2240"/>
                    </a:lnTo>
                    <a:lnTo>
                      <a:pt x="5273" y="2177"/>
                    </a:lnTo>
                    <a:lnTo>
                      <a:pt x="5169" y="2177"/>
                    </a:lnTo>
                    <a:lnTo>
                      <a:pt x="5064" y="2261"/>
                    </a:lnTo>
                    <a:lnTo>
                      <a:pt x="4876" y="2261"/>
                    </a:lnTo>
                    <a:lnTo>
                      <a:pt x="4708" y="2386"/>
                    </a:lnTo>
                    <a:lnTo>
                      <a:pt x="4562" y="2386"/>
                    </a:lnTo>
                    <a:lnTo>
                      <a:pt x="4541" y="2449"/>
                    </a:lnTo>
                    <a:lnTo>
                      <a:pt x="4604" y="2554"/>
                    </a:lnTo>
                    <a:lnTo>
                      <a:pt x="4708" y="2554"/>
                    </a:lnTo>
                    <a:lnTo>
                      <a:pt x="4813" y="2616"/>
                    </a:lnTo>
                    <a:lnTo>
                      <a:pt x="4750" y="2658"/>
                    </a:lnTo>
                    <a:lnTo>
                      <a:pt x="4562" y="2658"/>
                    </a:lnTo>
                    <a:lnTo>
                      <a:pt x="4478" y="2574"/>
                    </a:lnTo>
                    <a:lnTo>
                      <a:pt x="4415" y="2574"/>
                    </a:lnTo>
                    <a:lnTo>
                      <a:pt x="4353" y="2616"/>
                    </a:lnTo>
                    <a:lnTo>
                      <a:pt x="4353" y="2763"/>
                    </a:lnTo>
                    <a:lnTo>
                      <a:pt x="4290" y="2826"/>
                    </a:lnTo>
                    <a:lnTo>
                      <a:pt x="4332" y="2909"/>
                    </a:lnTo>
                    <a:lnTo>
                      <a:pt x="4415" y="2972"/>
                    </a:lnTo>
                    <a:lnTo>
                      <a:pt x="4562" y="2909"/>
                    </a:lnTo>
                    <a:lnTo>
                      <a:pt x="4750" y="3014"/>
                    </a:lnTo>
                    <a:lnTo>
                      <a:pt x="4897" y="2993"/>
                    </a:lnTo>
                    <a:lnTo>
                      <a:pt x="4918" y="3035"/>
                    </a:lnTo>
                    <a:lnTo>
                      <a:pt x="5022" y="3035"/>
                    </a:lnTo>
                    <a:lnTo>
                      <a:pt x="5169" y="3139"/>
                    </a:lnTo>
                    <a:lnTo>
                      <a:pt x="5231" y="3139"/>
                    </a:lnTo>
                    <a:lnTo>
                      <a:pt x="5315" y="3118"/>
                    </a:lnTo>
                    <a:lnTo>
                      <a:pt x="5462" y="3139"/>
                    </a:lnTo>
                    <a:lnTo>
                      <a:pt x="5545" y="3139"/>
                    </a:lnTo>
                    <a:lnTo>
                      <a:pt x="5713" y="3035"/>
                    </a:lnTo>
                    <a:lnTo>
                      <a:pt x="5943" y="3035"/>
                    </a:lnTo>
                    <a:lnTo>
                      <a:pt x="6110" y="3014"/>
                    </a:lnTo>
                    <a:lnTo>
                      <a:pt x="6173" y="2972"/>
                    </a:lnTo>
                    <a:lnTo>
                      <a:pt x="6236" y="2930"/>
                    </a:lnTo>
                    <a:lnTo>
                      <a:pt x="6320" y="2930"/>
                    </a:lnTo>
                    <a:lnTo>
                      <a:pt x="6320" y="2993"/>
                    </a:lnTo>
                    <a:lnTo>
                      <a:pt x="6278" y="3077"/>
                    </a:lnTo>
                    <a:lnTo>
                      <a:pt x="6068" y="3098"/>
                    </a:lnTo>
                    <a:lnTo>
                      <a:pt x="5838" y="3139"/>
                    </a:lnTo>
                    <a:lnTo>
                      <a:pt x="5755" y="3202"/>
                    </a:lnTo>
                    <a:lnTo>
                      <a:pt x="5650" y="3223"/>
                    </a:lnTo>
                    <a:lnTo>
                      <a:pt x="5629" y="3244"/>
                    </a:lnTo>
                    <a:lnTo>
                      <a:pt x="5462" y="3223"/>
                    </a:lnTo>
                    <a:lnTo>
                      <a:pt x="5336" y="3286"/>
                    </a:lnTo>
                    <a:lnTo>
                      <a:pt x="5231" y="3286"/>
                    </a:lnTo>
                    <a:lnTo>
                      <a:pt x="5190" y="3223"/>
                    </a:lnTo>
                    <a:lnTo>
                      <a:pt x="5085" y="3223"/>
                    </a:lnTo>
                    <a:lnTo>
                      <a:pt x="4897" y="3118"/>
                    </a:lnTo>
                    <a:lnTo>
                      <a:pt x="4562" y="3118"/>
                    </a:lnTo>
                    <a:lnTo>
                      <a:pt x="4499" y="3077"/>
                    </a:lnTo>
                    <a:lnTo>
                      <a:pt x="4374" y="3098"/>
                    </a:lnTo>
                    <a:lnTo>
                      <a:pt x="4269" y="3077"/>
                    </a:lnTo>
                    <a:lnTo>
                      <a:pt x="4227" y="3118"/>
                    </a:lnTo>
                    <a:lnTo>
                      <a:pt x="4248" y="3286"/>
                    </a:lnTo>
                    <a:lnTo>
                      <a:pt x="4290" y="3328"/>
                    </a:lnTo>
                    <a:lnTo>
                      <a:pt x="4290" y="3516"/>
                    </a:lnTo>
                    <a:lnTo>
                      <a:pt x="4353" y="3642"/>
                    </a:lnTo>
                    <a:lnTo>
                      <a:pt x="4395" y="3704"/>
                    </a:lnTo>
                    <a:lnTo>
                      <a:pt x="4478" y="3725"/>
                    </a:lnTo>
                    <a:lnTo>
                      <a:pt x="4646" y="3934"/>
                    </a:lnTo>
                    <a:lnTo>
                      <a:pt x="4708" y="3976"/>
                    </a:lnTo>
                    <a:lnTo>
                      <a:pt x="4771" y="3955"/>
                    </a:lnTo>
                    <a:lnTo>
                      <a:pt x="4897" y="3767"/>
                    </a:lnTo>
                    <a:lnTo>
                      <a:pt x="5106" y="3662"/>
                    </a:lnTo>
                    <a:lnTo>
                      <a:pt x="5315" y="3537"/>
                    </a:lnTo>
                    <a:lnTo>
                      <a:pt x="5441" y="3432"/>
                    </a:lnTo>
                    <a:lnTo>
                      <a:pt x="5503" y="3349"/>
                    </a:lnTo>
                    <a:lnTo>
                      <a:pt x="5545" y="3349"/>
                    </a:lnTo>
                    <a:lnTo>
                      <a:pt x="5817" y="3411"/>
                    </a:lnTo>
                    <a:lnTo>
                      <a:pt x="6027" y="3390"/>
                    </a:lnTo>
                    <a:lnTo>
                      <a:pt x="6173" y="3390"/>
                    </a:lnTo>
                    <a:lnTo>
                      <a:pt x="6320" y="3495"/>
                    </a:lnTo>
                    <a:lnTo>
                      <a:pt x="6571" y="3516"/>
                    </a:lnTo>
                    <a:lnTo>
                      <a:pt x="6780" y="3516"/>
                    </a:lnTo>
                    <a:lnTo>
                      <a:pt x="6864" y="3558"/>
                    </a:lnTo>
                    <a:lnTo>
                      <a:pt x="6843" y="3600"/>
                    </a:lnTo>
                    <a:lnTo>
                      <a:pt x="6654" y="3621"/>
                    </a:lnTo>
                    <a:lnTo>
                      <a:pt x="6550" y="3600"/>
                    </a:lnTo>
                    <a:lnTo>
                      <a:pt x="6361" y="3558"/>
                    </a:lnTo>
                    <a:lnTo>
                      <a:pt x="6152" y="3453"/>
                    </a:lnTo>
                    <a:lnTo>
                      <a:pt x="6047" y="3453"/>
                    </a:lnTo>
                    <a:lnTo>
                      <a:pt x="5964" y="3495"/>
                    </a:lnTo>
                    <a:lnTo>
                      <a:pt x="5734" y="3453"/>
                    </a:lnTo>
                    <a:lnTo>
                      <a:pt x="5608" y="3432"/>
                    </a:lnTo>
                    <a:lnTo>
                      <a:pt x="5545" y="3516"/>
                    </a:lnTo>
                    <a:lnTo>
                      <a:pt x="5399" y="3600"/>
                    </a:lnTo>
                    <a:lnTo>
                      <a:pt x="5294" y="3725"/>
                    </a:lnTo>
                    <a:lnTo>
                      <a:pt x="5106" y="3830"/>
                    </a:lnTo>
                    <a:lnTo>
                      <a:pt x="5022" y="3976"/>
                    </a:lnTo>
                    <a:lnTo>
                      <a:pt x="4939" y="4060"/>
                    </a:lnTo>
                    <a:lnTo>
                      <a:pt x="4918" y="4123"/>
                    </a:lnTo>
                    <a:lnTo>
                      <a:pt x="5064" y="4227"/>
                    </a:lnTo>
                    <a:lnTo>
                      <a:pt x="5190" y="4227"/>
                    </a:lnTo>
                    <a:lnTo>
                      <a:pt x="5190" y="4290"/>
                    </a:lnTo>
                    <a:lnTo>
                      <a:pt x="5294" y="4395"/>
                    </a:lnTo>
                    <a:lnTo>
                      <a:pt x="5503" y="4395"/>
                    </a:lnTo>
                    <a:lnTo>
                      <a:pt x="5755" y="4478"/>
                    </a:lnTo>
                    <a:lnTo>
                      <a:pt x="5943" y="4478"/>
                    </a:lnTo>
                    <a:lnTo>
                      <a:pt x="6110" y="4332"/>
                    </a:lnTo>
                    <a:lnTo>
                      <a:pt x="6131" y="4144"/>
                    </a:lnTo>
                    <a:lnTo>
                      <a:pt x="6278" y="4081"/>
                    </a:lnTo>
                    <a:lnTo>
                      <a:pt x="6382" y="4123"/>
                    </a:lnTo>
                    <a:lnTo>
                      <a:pt x="6257" y="4165"/>
                    </a:lnTo>
                    <a:lnTo>
                      <a:pt x="6257" y="4269"/>
                    </a:lnTo>
                    <a:lnTo>
                      <a:pt x="6361" y="4290"/>
                    </a:lnTo>
                    <a:lnTo>
                      <a:pt x="6508" y="4248"/>
                    </a:lnTo>
                    <a:lnTo>
                      <a:pt x="6654" y="4269"/>
                    </a:lnTo>
                    <a:lnTo>
                      <a:pt x="6780" y="4186"/>
                    </a:lnTo>
                    <a:lnTo>
                      <a:pt x="6884" y="4227"/>
                    </a:lnTo>
                    <a:lnTo>
                      <a:pt x="6780" y="4332"/>
                    </a:lnTo>
                    <a:lnTo>
                      <a:pt x="6571" y="4353"/>
                    </a:lnTo>
                    <a:lnTo>
                      <a:pt x="6466" y="4374"/>
                    </a:lnTo>
                    <a:lnTo>
                      <a:pt x="6320" y="4374"/>
                    </a:lnTo>
                    <a:lnTo>
                      <a:pt x="6152" y="4541"/>
                    </a:lnTo>
                    <a:lnTo>
                      <a:pt x="6173" y="4604"/>
                    </a:lnTo>
                    <a:lnTo>
                      <a:pt x="6257" y="4646"/>
                    </a:lnTo>
                    <a:lnTo>
                      <a:pt x="6445" y="4604"/>
                    </a:lnTo>
                    <a:lnTo>
                      <a:pt x="6571" y="4771"/>
                    </a:lnTo>
                    <a:lnTo>
                      <a:pt x="7010" y="4771"/>
                    </a:lnTo>
                    <a:lnTo>
                      <a:pt x="7156" y="4750"/>
                    </a:lnTo>
                    <a:lnTo>
                      <a:pt x="7554" y="4583"/>
                    </a:lnTo>
                    <a:lnTo>
                      <a:pt x="7680" y="4562"/>
                    </a:lnTo>
                    <a:lnTo>
                      <a:pt x="7889" y="4395"/>
                    </a:lnTo>
                    <a:lnTo>
                      <a:pt x="7847" y="4353"/>
                    </a:lnTo>
                    <a:lnTo>
                      <a:pt x="7805" y="4353"/>
                    </a:lnTo>
                    <a:lnTo>
                      <a:pt x="7952" y="4165"/>
                    </a:lnTo>
                    <a:lnTo>
                      <a:pt x="8056" y="4165"/>
                    </a:lnTo>
                    <a:lnTo>
                      <a:pt x="8140" y="4039"/>
                    </a:lnTo>
                    <a:lnTo>
                      <a:pt x="8161" y="4060"/>
                    </a:lnTo>
                    <a:lnTo>
                      <a:pt x="8224" y="4165"/>
                    </a:lnTo>
                    <a:lnTo>
                      <a:pt x="8265" y="4165"/>
                    </a:lnTo>
                    <a:lnTo>
                      <a:pt x="8265" y="4060"/>
                    </a:lnTo>
                    <a:lnTo>
                      <a:pt x="8579" y="3830"/>
                    </a:lnTo>
                    <a:lnTo>
                      <a:pt x="8788" y="3809"/>
                    </a:lnTo>
                    <a:lnTo>
                      <a:pt x="9123" y="3662"/>
                    </a:lnTo>
                    <a:lnTo>
                      <a:pt x="9123" y="3746"/>
                    </a:lnTo>
                    <a:lnTo>
                      <a:pt x="8851" y="3872"/>
                    </a:lnTo>
                    <a:lnTo>
                      <a:pt x="8684" y="3872"/>
                    </a:lnTo>
                    <a:lnTo>
                      <a:pt x="8370" y="4060"/>
                    </a:lnTo>
                    <a:lnTo>
                      <a:pt x="8328" y="4227"/>
                    </a:lnTo>
                    <a:lnTo>
                      <a:pt x="8203" y="4332"/>
                    </a:lnTo>
                    <a:lnTo>
                      <a:pt x="8056" y="4332"/>
                    </a:lnTo>
                    <a:lnTo>
                      <a:pt x="8014" y="4478"/>
                    </a:lnTo>
                    <a:lnTo>
                      <a:pt x="7952" y="4541"/>
                    </a:lnTo>
                    <a:lnTo>
                      <a:pt x="7952" y="4583"/>
                    </a:lnTo>
                    <a:lnTo>
                      <a:pt x="8244" y="4562"/>
                    </a:lnTo>
                    <a:lnTo>
                      <a:pt x="8328" y="4604"/>
                    </a:lnTo>
                    <a:lnTo>
                      <a:pt x="8454" y="4604"/>
                    </a:lnTo>
                    <a:lnTo>
                      <a:pt x="8579" y="4688"/>
                    </a:lnTo>
                    <a:lnTo>
                      <a:pt x="8558" y="4750"/>
                    </a:lnTo>
                    <a:lnTo>
                      <a:pt x="8663" y="4792"/>
                    </a:lnTo>
                    <a:lnTo>
                      <a:pt x="8747" y="4792"/>
                    </a:lnTo>
                    <a:lnTo>
                      <a:pt x="8788" y="4855"/>
                    </a:lnTo>
                    <a:lnTo>
                      <a:pt x="8663" y="4876"/>
                    </a:lnTo>
                    <a:lnTo>
                      <a:pt x="8558" y="4918"/>
                    </a:lnTo>
                    <a:lnTo>
                      <a:pt x="8433" y="4813"/>
                    </a:lnTo>
                    <a:lnTo>
                      <a:pt x="8224" y="4750"/>
                    </a:lnTo>
                    <a:lnTo>
                      <a:pt x="7952" y="4771"/>
                    </a:lnTo>
                    <a:lnTo>
                      <a:pt x="7554" y="4813"/>
                    </a:lnTo>
                    <a:lnTo>
                      <a:pt x="7408" y="4876"/>
                    </a:lnTo>
                    <a:lnTo>
                      <a:pt x="7303" y="4876"/>
                    </a:lnTo>
                    <a:lnTo>
                      <a:pt x="7303" y="4918"/>
                    </a:lnTo>
                    <a:lnTo>
                      <a:pt x="7324" y="4981"/>
                    </a:lnTo>
                    <a:lnTo>
                      <a:pt x="7512" y="5022"/>
                    </a:lnTo>
                    <a:lnTo>
                      <a:pt x="7680" y="5022"/>
                    </a:lnTo>
                    <a:lnTo>
                      <a:pt x="7784" y="5085"/>
                    </a:lnTo>
                    <a:lnTo>
                      <a:pt x="7784" y="5169"/>
                    </a:lnTo>
                    <a:lnTo>
                      <a:pt x="7638" y="5190"/>
                    </a:lnTo>
                    <a:lnTo>
                      <a:pt x="7533" y="5106"/>
                    </a:lnTo>
                    <a:lnTo>
                      <a:pt x="7324" y="5085"/>
                    </a:lnTo>
                    <a:lnTo>
                      <a:pt x="7219" y="5002"/>
                    </a:lnTo>
                    <a:lnTo>
                      <a:pt x="7115" y="4981"/>
                    </a:lnTo>
                    <a:lnTo>
                      <a:pt x="6947" y="5064"/>
                    </a:lnTo>
                    <a:lnTo>
                      <a:pt x="6696" y="5085"/>
                    </a:lnTo>
                    <a:lnTo>
                      <a:pt x="6508" y="5002"/>
                    </a:lnTo>
                    <a:lnTo>
                      <a:pt x="6361" y="5002"/>
                    </a:lnTo>
                    <a:lnTo>
                      <a:pt x="6215" y="4960"/>
                    </a:lnTo>
                    <a:lnTo>
                      <a:pt x="6131" y="4897"/>
                    </a:lnTo>
                    <a:lnTo>
                      <a:pt x="5922" y="4918"/>
                    </a:lnTo>
                    <a:lnTo>
                      <a:pt x="5859" y="5064"/>
                    </a:lnTo>
                    <a:lnTo>
                      <a:pt x="5922" y="5169"/>
                    </a:lnTo>
                    <a:lnTo>
                      <a:pt x="5922" y="5587"/>
                    </a:lnTo>
                    <a:lnTo>
                      <a:pt x="5943" y="5629"/>
                    </a:lnTo>
                    <a:lnTo>
                      <a:pt x="5838" y="5755"/>
                    </a:lnTo>
                    <a:lnTo>
                      <a:pt x="5838" y="5839"/>
                    </a:lnTo>
                    <a:lnTo>
                      <a:pt x="5922" y="5901"/>
                    </a:lnTo>
                    <a:lnTo>
                      <a:pt x="5985" y="6006"/>
                    </a:lnTo>
                    <a:lnTo>
                      <a:pt x="6131" y="6006"/>
                    </a:lnTo>
                    <a:lnTo>
                      <a:pt x="6236" y="6069"/>
                    </a:lnTo>
                    <a:lnTo>
                      <a:pt x="6110" y="6048"/>
                    </a:lnTo>
                    <a:lnTo>
                      <a:pt x="6027" y="6111"/>
                    </a:lnTo>
                    <a:lnTo>
                      <a:pt x="5985" y="6173"/>
                    </a:lnTo>
                    <a:lnTo>
                      <a:pt x="5964" y="6069"/>
                    </a:lnTo>
                    <a:lnTo>
                      <a:pt x="5859" y="5964"/>
                    </a:lnTo>
                    <a:lnTo>
                      <a:pt x="5817" y="5964"/>
                    </a:lnTo>
                    <a:lnTo>
                      <a:pt x="5796" y="6027"/>
                    </a:lnTo>
                    <a:lnTo>
                      <a:pt x="5713" y="5922"/>
                    </a:lnTo>
                    <a:lnTo>
                      <a:pt x="5692" y="5734"/>
                    </a:lnTo>
                    <a:lnTo>
                      <a:pt x="5692" y="5525"/>
                    </a:lnTo>
                    <a:lnTo>
                      <a:pt x="5629" y="5232"/>
                    </a:lnTo>
                    <a:lnTo>
                      <a:pt x="5503" y="5085"/>
                    </a:lnTo>
                    <a:lnTo>
                      <a:pt x="5503" y="4981"/>
                    </a:lnTo>
                    <a:lnTo>
                      <a:pt x="5231" y="4792"/>
                    </a:lnTo>
                    <a:lnTo>
                      <a:pt x="5169" y="4792"/>
                    </a:lnTo>
                    <a:lnTo>
                      <a:pt x="5001" y="4688"/>
                    </a:lnTo>
                    <a:lnTo>
                      <a:pt x="4980" y="4583"/>
                    </a:lnTo>
                    <a:lnTo>
                      <a:pt x="4876" y="4541"/>
                    </a:lnTo>
                    <a:lnTo>
                      <a:pt x="4708" y="4583"/>
                    </a:lnTo>
                    <a:lnTo>
                      <a:pt x="4353" y="4981"/>
                    </a:lnTo>
                    <a:lnTo>
                      <a:pt x="4290" y="5106"/>
                    </a:lnTo>
                    <a:lnTo>
                      <a:pt x="4290" y="5211"/>
                    </a:lnTo>
                    <a:lnTo>
                      <a:pt x="4374" y="5274"/>
                    </a:lnTo>
                    <a:lnTo>
                      <a:pt x="4499" y="5315"/>
                    </a:lnTo>
                    <a:lnTo>
                      <a:pt x="4562" y="5441"/>
                    </a:lnTo>
                    <a:lnTo>
                      <a:pt x="4562" y="5525"/>
                    </a:lnTo>
                    <a:lnTo>
                      <a:pt x="4541" y="5546"/>
                    </a:lnTo>
                    <a:lnTo>
                      <a:pt x="4457" y="5420"/>
                    </a:lnTo>
                    <a:lnTo>
                      <a:pt x="4374" y="5399"/>
                    </a:lnTo>
                    <a:lnTo>
                      <a:pt x="4290" y="5336"/>
                    </a:lnTo>
                    <a:lnTo>
                      <a:pt x="4248" y="5378"/>
                    </a:lnTo>
                    <a:lnTo>
                      <a:pt x="4164" y="5399"/>
                    </a:lnTo>
                    <a:lnTo>
                      <a:pt x="4143" y="5483"/>
                    </a:lnTo>
                    <a:lnTo>
                      <a:pt x="4185" y="5608"/>
                    </a:lnTo>
                    <a:lnTo>
                      <a:pt x="4269" y="5650"/>
                    </a:lnTo>
                    <a:lnTo>
                      <a:pt x="4332" y="5818"/>
                    </a:lnTo>
                    <a:lnTo>
                      <a:pt x="4353" y="6131"/>
                    </a:lnTo>
                    <a:lnTo>
                      <a:pt x="4269" y="6278"/>
                    </a:lnTo>
                    <a:lnTo>
                      <a:pt x="4269" y="6445"/>
                    </a:lnTo>
                    <a:lnTo>
                      <a:pt x="4185" y="6634"/>
                    </a:lnTo>
                    <a:lnTo>
                      <a:pt x="4185" y="6759"/>
                    </a:lnTo>
                    <a:lnTo>
                      <a:pt x="4227" y="6780"/>
                    </a:lnTo>
                    <a:lnTo>
                      <a:pt x="4290" y="6759"/>
                    </a:lnTo>
                    <a:lnTo>
                      <a:pt x="4290" y="6759"/>
                    </a:lnTo>
                    <a:lnTo>
                      <a:pt x="4269" y="6906"/>
                    </a:lnTo>
                    <a:lnTo>
                      <a:pt x="4185" y="7052"/>
                    </a:lnTo>
                    <a:lnTo>
                      <a:pt x="4143" y="6968"/>
                    </a:lnTo>
                    <a:lnTo>
                      <a:pt x="4123" y="6864"/>
                    </a:lnTo>
                    <a:lnTo>
                      <a:pt x="4018" y="6780"/>
                    </a:lnTo>
                    <a:lnTo>
                      <a:pt x="3934" y="6864"/>
                    </a:lnTo>
                    <a:lnTo>
                      <a:pt x="3934" y="7052"/>
                    </a:lnTo>
                    <a:lnTo>
                      <a:pt x="4081" y="7303"/>
                    </a:lnTo>
                    <a:lnTo>
                      <a:pt x="4248" y="7282"/>
                    </a:lnTo>
                    <a:lnTo>
                      <a:pt x="4353" y="7324"/>
                    </a:lnTo>
                    <a:lnTo>
                      <a:pt x="4395" y="7408"/>
                    </a:lnTo>
                    <a:lnTo>
                      <a:pt x="4583" y="7408"/>
                    </a:lnTo>
                    <a:lnTo>
                      <a:pt x="4792" y="7491"/>
                    </a:lnTo>
                    <a:lnTo>
                      <a:pt x="4876" y="7408"/>
                    </a:lnTo>
                    <a:lnTo>
                      <a:pt x="5001" y="7324"/>
                    </a:lnTo>
                    <a:lnTo>
                      <a:pt x="5001" y="7261"/>
                    </a:lnTo>
                    <a:lnTo>
                      <a:pt x="5085" y="7219"/>
                    </a:lnTo>
                    <a:lnTo>
                      <a:pt x="5085" y="7303"/>
                    </a:lnTo>
                    <a:lnTo>
                      <a:pt x="5022" y="7408"/>
                    </a:lnTo>
                    <a:lnTo>
                      <a:pt x="5022" y="7533"/>
                    </a:lnTo>
                    <a:lnTo>
                      <a:pt x="4980" y="7596"/>
                    </a:lnTo>
                    <a:lnTo>
                      <a:pt x="4876" y="7533"/>
                    </a:lnTo>
                    <a:lnTo>
                      <a:pt x="4646" y="7533"/>
                    </a:lnTo>
                    <a:lnTo>
                      <a:pt x="4541" y="7575"/>
                    </a:lnTo>
                    <a:lnTo>
                      <a:pt x="4541" y="7680"/>
                    </a:lnTo>
                    <a:lnTo>
                      <a:pt x="4583" y="7701"/>
                    </a:lnTo>
                    <a:lnTo>
                      <a:pt x="4708" y="7701"/>
                    </a:lnTo>
                    <a:lnTo>
                      <a:pt x="4750" y="7784"/>
                    </a:lnTo>
                    <a:lnTo>
                      <a:pt x="4646" y="7784"/>
                    </a:lnTo>
                    <a:lnTo>
                      <a:pt x="4646" y="7952"/>
                    </a:lnTo>
                    <a:lnTo>
                      <a:pt x="4478" y="7722"/>
                    </a:lnTo>
                    <a:lnTo>
                      <a:pt x="4395" y="7722"/>
                    </a:lnTo>
                    <a:lnTo>
                      <a:pt x="4353" y="7617"/>
                    </a:lnTo>
                    <a:lnTo>
                      <a:pt x="4290" y="7533"/>
                    </a:lnTo>
                    <a:lnTo>
                      <a:pt x="4039" y="7366"/>
                    </a:lnTo>
                    <a:lnTo>
                      <a:pt x="3976" y="7366"/>
                    </a:lnTo>
                    <a:lnTo>
                      <a:pt x="3830" y="7199"/>
                    </a:lnTo>
                    <a:lnTo>
                      <a:pt x="3830" y="7178"/>
                    </a:lnTo>
                    <a:lnTo>
                      <a:pt x="3725" y="7178"/>
                    </a:lnTo>
                    <a:lnTo>
                      <a:pt x="3620" y="7261"/>
                    </a:lnTo>
                    <a:lnTo>
                      <a:pt x="3516" y="7261"/>
                    </a:lnTo>
                    <a:lnTo>
                      <a:pt x="3432" y="7303"/>
                    </a:lnTo>
                    <a:lnTo>
                      <a:pt x="3286" y="7261"/>
                    </a:lnTo>
                    <a:lnTo>
                      <a:pt x="3034" y="7303"/>
                    </a:lnTo>
                    <a:lnTo>
                      <a:pt x="2972" y="7282"/>
                    </a:lnTo>
                    <a:lnTo>
                      <a:pt x="2783" y="7471"/>
                    </a:lnTo>
                    <a:lnTo>
                      <a:pt x="2700" y="7617"/>
                    </a:lnTo>
                    <a:lnTo>
                      <a:pt x="2700" y="7743"/>
                    </a:lnTo>
                    <a:lnTo>
                      <a:pt x="2595" y="7784"/>
                    </a:lnTo>
                    <a:lnTo>
                      <a:pt x="2490" y="7847"/>
                    </a:lnTo>
                    <a:lnTo>
                      <a:pt x="2365" y="7910"/>
                    </a:lnTo>
                    <a:lnTo>
                      <a:pt x="2344" y="7994"/>
                    </a:lnTo>
                    <a:lnTo>
                      <a:pt x="2198" y="8098"/>
                    </a:lnTo>
                    <a:lnTo>
                      <a:pt x="2177" y="8224"/>
                    </a:lnTo>
                    <a:lnTo>
                      <a:pt x="2260" y="8224"/>
                    </a:lnTo>
                    <a:lnTo>
                      <a:pt x="2281" y="8307"/>
                    </a:lnTo>
                    <a:lnTo>
                      <a:pt x="2177" y="8307"/>
                    </a:lnTo>
                    <a:lnTo>
                      <a:pt x="2093" y="8349"/>
                    </a:lnTo>
                    <a:lnTo>
                      <a:pt x="2260" y="8475"/>
                    </a:lnTo>
                    <a:lnTo>
                      <a:pt x="2407" y="8517"/>
                    </a:lnTo>
                    <a:lnTo>
                      <a:pt x="2511" y="8433"/>
                    </a:lnTo>
                    <a:lnTo>
                      <a:pt x="2490" y="8349"/>
                    </a:lnTo>
                    <a:lnTo>
                      <a:pt x="2658" y="8370"/>
                    </a:lnTo>
                    <a:lnTo>
                      <a:pt x="2825" y="8245"/>
                    </a:lnTo>
                    <a:lnTo>
                      <a:pt x="2825" y="8349"/>
                    </a:lnTo>
                    <a:lnTo>
                      <a:pt x="2700" y="8412"/>
                    </a:lnTo>
                    <a:lnTo>
                      <a:pt x="2616" y="8538"/>
                    </a:lnTo>
                    <a:lnTo>
                      <a:pt x="2616" y="8621"/>
                    </a:lnTo>
                    <a:lnTo>
                      <a:pt x="2783" y="8621"/>
                    </a:lnTo>
                    <a:lnTo>
                      <a:pt x="2888" y="8642"/>
                    </a:lnTo>
                    <a:lnTo>
                      <a:pt x="3014" y="8475"/>
                    </a:lnTo>
                    <a:lnTo>
                      <a:pt x="3202" y="8349"/>
                    </a:lnTo>
                    <a:lnTo>
                      <a:pt x="3307" y="8119"/>
                    </a:lnTo>
                    <a:lnTo>
                      <a:pt x="3453" y="7931"/>
                    </a:lnTo>
                    <a:lnTo>
                      <a:pt x="3558" y="7910"/>
                    </a:lnTo>
                    <a:lnTo>
                      <a:pt x="3558" y="7910"/>
                    </a:lnTo>
                    <a:lnTo>
                      <a:pt x="3537" y="7994"/>
                    </a:lnTo>
                    <a:lnTo>
                      <a:pt x="3453" y="8035"/>
                    </a:lnTo>
                    <a:lnTo>
                      <a:pt x="3307" y="8245"/>
                    </a:lnTo>
                    <a:lnTo>
                      <a:pt x="3348" y="8349"/>
                    </a:lnTo>
                    <a:lnTo>
                      <a:pt x="3244" y="8349"/>
                    </a:lnTo>
                    <a:lnTo>
                      <a:pt x="3181" y="8454"/>
                    </a:lnTo>
                    <a:lnTo>
                      <a:pt x="3202" y="8538"/>
                    </a:lnTo>
                    <a:lnTo>
                      <a:pt x="3286" y="8538"/>
                    </a:lnTo>
                    <a:lnTo>
                      <a:pt x="3223" y="8580"/>
                    </a:lnTo>
                    <a:lnTo>
                      <a:pt x="3139" y="8580"/>
                    </a:lnTo>
                    <a:lnTo>
                      <a:pt x="3034" y="8684"/>
                    </a:lnTo>
                    <a:lnTo>
                      <a:pt x="3076" y="8747"/>
                    </a:lnTo>
                    <a:lnTo>
                      <a:pt x="3202" y="8747"/>
                    </a:lnTo>
                    <a:lnTo>
                      <a:pt x="3118" y="8789"/>
                    </a:lnTo>
                    <a:lnTo>
                      <a:pt x="2993" y="8747"/>
                    </a:lnTo>
                    <a:lnTo>
                      <a:pt x="2888" y="8747"/>
                    </a:lnTo>
                    <a:lnTo>
                      <a:pt x="2804" y="8789"/>
                    </a:lnTo>
                    <a:lnTo>
                      <a:pt x="2721" y="8831"/>
                    </a:lnTo>
                    <a:lnTo>
                      <a:pt x="2679" y="8872"/>
                    </a:lnTo>
                    <a:lnTo>
                      <a:pt x="2721" y="8977"/>
                    </a:lnTo>
                    <a:lnTo>
                      <a:pt x="2804" y="8977"/>
                    </a:lnTo>
                    <a:lnTo>
                      <a:pt x="2867" y="8935"/>
                    </a:lnTo>
                    <a:lnTo>
                      <a:pt x="2909" y="8956"/>
                    </a:lnTo>
                    <a:lnTo>
                      <a:pt x="3014" y="8956"/>
                    </a:lnTo>
                    <a:lnTo>
                      <a:pt x="3014" y="9040"/>
                    </a:lnTo>
                    <a:lnTo>
                      <a:pt x="2930" y="9040"/>
                    </a:lnTo>
                    <a:lnTo>
                      <a:pt x="2825" y="8998"/>
                    </a:lnTo>
                    <a:lnTo>
                      <a:pt x="2783" y="9040"/>
                    </a:lnTo>
                    <a:lnTo>
                      <a:pt x="2783" y="9082"/>
                    </a:lnTo>
                    <a:lnTo>
                      <a:pt x="2888" y="9103"/>
                    </a:lnTo>
                    <a:lnTo>
                      <a:pt x="2867" y="9144"/>
                    </a:lnTo>
                    <a:lnTo>
                      <a:pt x="2783" y="9186"/>
                    </a:lnTo>
                    <a:lnTo>
                      <a:pt x="2700" y="9186"/>
                    </a:lnTo>
                    <a:lnTo>
                      <a:pt x="2700" y="9249"/>
                    </a:lnTo>
                    <a:lnTo>
                      <a:pt x="2783" y="9396"/>
                    </a:lnTo>
                    <a:lnTo>
                      <a:pt x="2867" y="9396"/>
                    </a:lnTo>
                    <a:lnTo>
                      <a:pt x="2909" y="9312"/>
                    </a:lnTo>
                    <a:lnTo>
                      <a:pt x="3034" y="9207"/>
                    </a:lnTo>
                    <a:lnTo>
                      <a:pt x="3014" y="9312"/>
                    </a:lnTo>
                    <a:lnTo>
                      <a:pt x="2909" y="9396"/>
                    </a:lnTo>
                    <a:lnTo>
                      <a:pt x="2825" y="9479"/>
                    </a:lnTo>
                    <a:lnTo>
                      <a:pt x="2804" y="9563"/>
                    </a:lnTo>
                    <a:lnTo>
                      <a:pt x="2972" y="9626"/>
                    </a:lnTo>
                    <a:lnTo>
                      <a:pt x="3097" y="9626"/>
                    </a:lnTo>
                    <a:lnTo>
                      <a:pt x="3118" y="9605"/>
                    </a:lnTo>
                    <a:lnTo>
                      <a:pt x="3181" y="9605"/>
                    </a:lnTo>
                    <a:lnTo>
                      <a:pt x="3244" y="9668"/>
                    </a:lnTo>
                    <a:lnTo>
                      <a:pt x="3432" y="9584"/>
                    </a:lnTo>
                    <a:lnTo>
                      <a:pt x="3620" y="9416"/>
                    </a:lnTo>
                    <a:lnTo>
                      <a:pt x="3620" y="9396"/>
                    </a:lnTo>
                    <a:lnTo>
                      <a:pt x="3725" y="9312"/>
                    </a:lnTo>
                    <a:lnTo>
                      <a:pt x="3934" y="9103"/>
                    </a:lnTo>
                    <a:lnTo>
                      <a:pt x="3934" y="9040"/>
                    </a:lnTo>
                    <a:lnTo>
                      <a:pt x="4018" y="8956"/>
                    </a:lnTo>
                    <a:lnTo>
                      <a:pt x="4081" y="8956"/>
                    </a:lnTo>
                    <a:lnTo>
                      <a:pt x="4018" y="9040"/>
                    </a:lnTo>
                    <a:lnTo>
                      <a:pt x="3976" y="9144"/>
                    </a:lnTo>
                    <a:lnTo>
                      <a:pt x="3809" y="9354"/>
                    </a:lnTo>
                    <a:lnTo>
                      <a:pt x="3599" y="9479"/>
                    </a:lnTo>
                    <a:lnTo>
                      <a:pt x="3453" y="9626"/>
                    </a:lnTo>
                    <a:lnTo>
                      <a:pt x="3307" y="9709"/>
                    </a:lnTo>
                    <a:lnTo>
                      <a:pt x="3223" y="9793"/>
                    </a:lnTo>
                    <a:lnTo>
                      <a:pt x="3286" y="9877"/>
                    </a:lnTo>
                    <a:lnTo>
                      <a:pt x="3223" y="9898"/>
                    </a:lnTo>
                    <a:lnTo>
                      <a:pt x="3076" y="9772"/>
                    </a:lnTo>
                    <a:lnTo>
                      <a:pt x="2825" y="9772"/>
                    </a:lnTo>
                    <a:lnTo>
                      <a:pt x="2825" y="9835"/>
                    </a:lnTo>
                    <a:lnTo>
                      <a:pt x="2783" y="9814"/>
                    </a:lnTo>
                    <a:lnTo>
                      <a:pt x="2700" y="9688"/>
                    </a:lnTo>
                    <a:lnTo>
                      <a:pt x="2490" y="9584"/>
                    </a:lnTo>
                    <a:lnTo>
                      <a:pt x="2407" y="9605"/>
                    </a:lnTo>
                    <a:lnTo>
                      <a:pt x="2365" y="9563"/>
                    </a:lnTo>
                    <a:lnTo>
                      <a:pt x="2407" y="9416"/>
                    </a:lnTo>
                    <a:lnTo>
                      <a:pt x="2407" y="9082"/>
                    </a:lnTo>
                    <a:lnTo>
                      <a:pt x="2365" y="8872"/>
                    </a:lnTo>
                    <a:lnTo>
                      <a:pt x="2239" y="8726"/>
                    </a:lnTo>
                    <a:lnTo>
                      <a:pt x="2156" y="8726"/>
                    </a:lnTo>
                    <a:lnTo>
                      <a:pt x="2030" y="8663"/>
                    </a:lnTo>
                    <a:lnTo>
                      <a:pt x="1946" y="8684"/>
                    </a:lnTo>
                    <a:lnTo>
                      <a:pt x="1821" y="8684"/>
                    </a:lnTo>
                    <a:lnTo>
                      <a:pt x="1737" y="8726"/>
                    </a:lnTo>
                    <a:lnTo>
                      <a:pt x="1633" y="8747"/>
                    </a:lnTo>
                    <a:lnTo>
                      <a:pt x="1633" y="8831"/>
                    </a:lnTo>
                    <a:lnTo>
                      <a:pt x="1654" y="8935"/>
                    </a:lnTo>
                    <a:lnTo>
                      <a:pt x="1633" y="8977"/>
                    </a:lnTo>
                    <a:lnTo>
                      <a:pt x="1612" y="9165"/>
                    </a:lnTo>
                    <a:lnTo>
                      <a:pt x="1654" y="9249"/>
                    </a:lnTo>
                    <a:lnTo>
                      <a:pt x="1716" y="9249"/>
                    </a:lnTo>
                    <a:lnTo>
                      <a:pt x="1716" y="9312"/>
                    </a:lnTo>
                    <a:lnTo>
                      <a:pt x="1612" y="9396"/>
                    </a:lnTo>
                    <a:lnTo>
                      <a:pt x="1570" y="9458"/>
                    </a:lnTo>
                    <a:lnTo>
                      <a:pt x="1654" y="9563"/>
                    </a:lnTo>
                    <a:lnTo>
                      <a:pt x="1737" y="9563"/>
                    </a:lnTo>
                    <a:lnTo>
                      <a:pt x="1758" y="9500"/>
                    </a:lnTo>
                    <a:lnTo>
                      <a:pt x="1884" y="9563"/>
                    </a:lnTo>
                    <a:lnTo>
                      <a:pt x="1863" y="9584"/>
                    </a:lnTo>
                    <a:lnTo>
                      <a:pt x="1737" y="9584"/>
                    </a:lnTo>
                    <a:lnTo>
                      <a:pt x="1737" y="9605"/>
                    </a:lnTo>
                    <a:lnTo>
                      <a:pt x="1821" y="9668"/>
                    </a:lnTo>
                    <a:lnTo>
                      <a:pt x="1821" y="9709"/>
                    </a:lnTo>
                    <a:lnTo>
                      <a:pt x="1737" y="9772"/>
                    </a:lnTo>
                    <a:lnTo>
                      <a:pt x="1716" y="9793"/>
                    </a:lnTo>
                    <a:lnTo>
                      <a:pt x="1779" y="9814"/>
                    </a:lnTo>
                    <a:lnTo>
                      <a:pt x="1842" y="9877"/>
                    </a:lnTo>
                    <a:lnTo>
                      <a:pt x="1946" y="9877"/>
                    </a:lnTo>
                    <a:lnTo>
                      <a:pt x="1967" y="9898"/>
                    </a:lnTo>
                    <a:lnTo>
                      <a:pt x="1926" y="9940"/>
                    </a:lnTo>
                    <a:lnTo>
                      <a:pt x="1821" y="9940"/>
                    </a:lnTo>
                    <a:lnTo>
                      <a:pt x="1779" y="9981"/>
                    </a:lnTo>
                    <a:lnTo>
                      <a:pt x="1654" y="9877"/>
                    </a:lnTo>
                    <a:lnTo>
                      <a:pt x="1612" y="9898"/>
                    </a:lnTo>
                    <a:lnTo>
                      <a:pt x="1570" y="9940"/>
                    </a:lnTo>
                    <a:lnTo>
                      <a:pt x="1507" y="9940"/>
                    </a:lnTo>
                    <a:lnTo>
                      <a:pt x="1444" y="9835"/>
                    </a:lnTo>
                    <a:lnTo>
                      <a:pt x="1361" y="9814"/>
                    </a:lnTo>
                    <a:lnTo>
                      <a:pt x="1298" y="9877"/>
                    </a:lnTo>
                    <a:lnTo>
                      <a:pt x="1110" y="9877"/>
                    </a:lnTo>
                    <a:lnTo>
                      <a:pt x="984" y="9793"/>
                    </a:lnTo>
                    <a:lnTo>
                      <a:pt x="879" y="9793"/>
                    </a:lnTo>
                    <a:lnTo>
                      <a:pt x="817" y="9835"/>
                    </a:lnTo>
                    <a:lnTo>
                      <a:pt x="817" y="9919"/>
                    </a:lnTo>
                    <a:lnTo>
                      <a:pt x="733" y="9940"/>
                    </a:lnTo>
                    <a:lnTo>
                      <a:pt x="628" y="9981"/>
                    </a:lnTo>
                    <a:lnTo>
                      <a:pt x="586" y="10044"/>
                    </a:lnTo>
                    <a:lnTo>
                      <a:pt x="419" y="10086"/>
                    </a:lnTo>
                    <a:lnTo>
                      <a:pt x="377" y="10107"/>
                    </a:lnTo>
                    <a:lnTo>
                      <a:pt x="273" y="10128"/>
                    </a:lnTo>
                    <a:lnTo>
                      <a:pt x="189" y="10212"/>
                    </a:lnTo>
                    <a:lnTo>
                      <a:pt x="168" y="10316"/>
                    </a:lnTo>
                    <a:lnTo>
                      <a:pt x="168" y="10358"/>
                    </a:lnTo>
                    <a:lnTo>
                      <a:pt x="147" y="10442"/>
                    </a:lnTo>
                    <a:lnTo>
                      <a:pt x="1" y="10525"/>
                    </a:lnTo>
                    <a:lnTo>
                      <a:pt x="1" y="10609"/>
                    </a:lnTo>
                    <a:lnTo>
                      <a:pt x="42" y="10651"/>
                    </a:lnTo>
                    <a:lnTo>
                      <a:pt x="42" y="10818"/>
                    </a:lnTo>
                    <a:lnTo>
                      <a:pt x="63" y="10860"/>
                    </a:lnTo>
                    <a:lnTo>
                      <a:pt x="189" y="10860"/>
                    </a:lnTo>
                    <a:lnTo>
                      <a:pt x="252" y="10735"/>
                    </a:lnTo>
                    <a:lnTo>
                      <a:pt x="294" y="10735"/>
                    </a:lnTo>
                    <a:lnTo>
                      <a:pt x="273" y="10756"/>
                    </a:lnTo>
                    <a:lnTo>
                      <a:pt x="210" y="10860"/>
                    </a:lnTo>
                    <a:lnTo>
                      <a:pt x="273" y="10881"/>
                    </a:lnTo>
                    <a:lnTo>
                      <a:pt x="356" y="10818"/>
                    </a:lnTo>
                    <a:lnTo>
                      <a:pt x="356" y="10651"/>
                    </a:lnTo>
                    <a:lnTo>
                      <a:pt x="398" y="10421"/>
                    </a:lnTo>
                    <a:lnTo>
                      <a:pt x="482" y="10400"/>
                    </a:lnTo>
                    <a:lnTo>
                      <a:pt x="566" y="10337"/>
                    </a:lnTo>
                    <a:lnTo>
                      <a:pt x="419" y="10567"/>
                    </a:lnTo>
                    <a:lnTo>
                      <a:pt x="419" y="10672"/>
                    </a:lnTo>
                    <a:lnTo>
                      <a:pt x="398" y="10714"/>
                    </a:lnTo>
                    <a:lnTo>
                      <a:pt x="377" y="10839"/>
                    </a:lnTo>
                    <a:lnTo>
                      <a:pt x="314" y="10944"/>
                    </a:lnTo>
                    <a:lnTo>
                      <a:pt x="377" y="10986"/>
                    </a:lnTo>
                    <a:lnTo>
                      <a:pt x="419" y="10986"/>
                    </a:lnTo>
                    <a:lnTo>
                      <a:pt x="503" y="11069"/>
                    </a:lnTo>
                    <a:lnTo>
                      <a:pt x="607" y="11069"/>
                    </a:lnTo>
                    <a:lnTo>
                      <a:pt x="628" y="10965"/>
                    </a:lnTo>
                    <a:lnTo>
                      <a:pt x="607" y="10944"/>
                    </a:lnTo>
                    <a:lnTo>
                      <a:pt x="670" y="10839"/>
                    </a:lnTo>
                    <a:lnTo>
                      <a:pt x="691" y="10735"/>
                    </a:lnTo>
                    <a:lnTo>
                      <a:pt x="733" y="10672"/>
                    </a:lnTo>
                    <a:lnTo>
                      <a:pt x="733" y="10756"/>
                    </a:lnTo>
                    <a:lnTo>
                      <a:pt x="775" y="10818"/>
                    </a:lnTo>
                    <a:lnTo>
                      <a:pt x="712" y="10944"/>
                    </a:lnTo>
                    <a:lnTo>
                      <a:pt x="712" y="11028"/>
                    </a:lnTo>
                    <a:lnTo>
                      <a:pt x="712" y="11090"/>
                    </a:lnTo>
                    <a:lnTo>
                      <a:pt x="796" y="11195"/>
                    </a:lnTo>
                    <a:lnTo>
                      <a:pt x="838" y="11237"/>
                    </a:lnTo>
                    <a:lnTo>
                      <a:pt x="921" y="11153"/>
                    </a:lnTo>
                    <a:lnTo>
                      <a:pt x="900" y="11069"/>
                    </a:lnTo>
                    <a:lnTo>
                      <a:pt x="900" y="11048"/>
                    </a:lnTo>
                    <a:lnTo>
                      <a:pt x="921" y="11028"/>
                    </a:lnTo>
                    <a:lnTo>
                      <a:pt x="1005" y="11028"/>
                    </a:lnTo>
                    <a:lnTo>
                      <a:pt x="1047" y="10965"/>
                    </a:lnTo>
                    <a:lnTo>
                      <a:pt x="1026" y="10860"/>
                    </a:lnTo>
                    <a:lnTo>
                      <a:pt x="984" y="10818"/>
                    </a:lnTo>
                    <a:lnTo>
                      <a:pt x="984" y="10735"/>
                    </a:lnTo>
                    <a:lnTo>
                      <a:pt x="1026" y="10756"/>
                    </a:lnTo>
                    <a:lnTo>
                      <a:pt x="1110" y="10923"/>
                    </a:lnTo>
                    <a:lnTo>
                      <a:pt x="1110" y="10986"/>
                    </a:lnTo>
                    <a:lnTo>
                      <a:pt x="1047" y="11090"/>
                    </a:lnTo>
                    <a:lnTo>
                      <a:pt x="1005" y="11090"/>
                    </a:lnTo>
                    <a:lnTo>
                      <a:pt x="942" y="11195"/>
                    </a:lnTo>
                    <a:lnTo>
                      <a:pt x="984" y="11258"/>
                    </a:lnTo>
                    <a:lnTo>
                      <a:pt x="1026" y="11258"/>
                    </a:lnTo>
                    <a:lnTo>
                      <a:pt x="1089" y="11279"/>
                    </a:lnTo>
                    <a:lnTo>
                      <a:pt x="1110" y="11341"/>
                    </a:lnTo>
                    <a:lnTo>
                      <a:pt x="1151" y="11341"/>
                    </a:lnTo>
                    <a:lnTo>
                      <a:pt x="1340" y="11446"/>
                    </a:lnTo>
                    <a:lnTo>
                      <a:pt x="1402" y="11446"/>
                    </a:lnTo>
                    <a:lnTo>
                      <a:pt x="1402" y="11551"/>
                    </a:lnTo>
                    <a:lnTo>
                      <a:pt x="1612" y="11551"/>
                    </a:lnTo>
                    <a:lnTo>
                      <a:pt x="1674" y="11593"/>
                    </a:lnTo>
                    <a:lnTo>
                      <a:pt x="1737" y="11572"/>
                    </a:lnTo>
                    <a:lnTo>
                      <a:pt x="1779" y="11488"/>
                    </a:lnTo>
                    <a:lnTo>
                      <a:pt x="1716" y="11362"/>
                    </a:lnTo>
                    <a:lnTo>
                      <a:pt x="1654" y="11174"/>
                    </a:lnTo>
                    <a:lnTo>
                      <a:pt x="1716" y="11048"/>
                    </a:lnTo>
                    <a:lnTo>
                      <a:pt x="1758" y="10986"/>
                    </a:lnTo>
                    <a:lnTo>
                      <a:pt x="1779" y="11048"/>
                    </a:lnTo>
                    <a:lnTo>
                      <a:pt x="1821" y="11174"/>
                    </a:lnTo>
                    <a:lnTo>
                      <a:pt x="1821" y="11279"/>
                    </a:lnTo>
                    <a:lnTo>
                      <a:pt x="1842" y="11341"/>
                    </a:lnTo>
                    <a:lnTo>
                      <a:pt x="1926" y="11341"/>
                    </a:lnTo>
                    <a:lnTo>
                      <a:pt x="1946" y="11279"/>
                    </a:lnTo>
                    <a:lnTo>
                      <a:pt x="2030" y="11279"/>
                    </a:lnTo>
                    <a:lnTo>
                      <a:pt x="2051" y="11237"/>
                    </a:lnTo>
                    <a:lnTo>
                      <a:pt x="2072" y="11153"/>
                    </a:lnTo>
                    <a:lnTo>
                      <a:pt x="2135" y="11090"/>
                    </a:lnTo>
                    <a:lnTo>
                      <a:pt x="2156" y="10965"/>
                    </a:lnTo>
                    <a:lnTo>
                      <a:pt x="2177" y="10923"/>
                    </a:lnTo>
                    <a:lnTo>
                      <a:pt x="2198" y="10923"/>
                    </a:lnTo>
                    <a:lnTo>
                      <a:pt x="2260" y="11048"/>
                    </a:lnTo>
                    <a:lnTo>
                      <a:pt x="2239" y="11090"/>
                    </a:lnTo>
                    <a:lnTo>
                      <a:pt x="2177" y="11195"/>
                    </a:lnTo>
                    <a:lnTo>
                      <a:pt x="2156" y="11279"/>
                    </a:lnTo>
                    <a:lnTo>
                      <a:pt x="2198" y="11341"/>
                    </a:lnTo>
                    <a:lnTo>
                      <a:pt x="2198" y="11404"/>
                    </a:lnTo>
                    <a:lnTo>
                      <a:pt x="2302" y="11488"/>
                    </a:lnTo>
                    <a:lnTo>
                      <a:pt x="2386" y="11446"/>
                    </a:lnTo>
                    <a:lnTo>
                      <a:pt x="2490" y="11279"/>
                    </a:lnTo>
                    <a:lnTo>
                      <a:pt x="2449" y="11174"/>
                    </a:lnTo>
                    <a:lnTo>
                      <a:pt x="2470" y="11028"/>
                    </a:lnTo>
                    <a:lnTo>
                      <a:pt x="2574" y="10944"/>
                    </a:lnTo>
                    <a:lnTo>
                      <a:pt x="2679" y="10923"/>
                    </a:lnTo>
                    <a:lnTo>
                      <a:pt x="2574" y="11028"/>
                    </a:lnTo>
                    <a:lnTo>
                      <a:pt x="2553" y="11132"/>
                    </a:lnTo>
                    <a:lnTo>
                      <a:pt x="2595" y="11237"/>
                    </a:lnTo>
                    <a:lnTo>
                      <a:pt x="2511" y="11446"/>
                    </a:lnTo>
                    <a:lnTo>
                      <a:pt x="2511" y="11509"/>
                    </a:lnTo>
                    <a:lnTo>
                      <a:pt x="2595" y="11593"/>
                    </a:lnTo>
                    <a:lnTo>
                      <a:pt x="2700" y="11572"/>
                    </a:lnTo>
                    <a:lnTo>
                      <a:pt x="2783" y="11593"/>
                    </a:lnTo>
                    <a:lnTo>
                      <a:pt x="2867" y="11572"/>
                    </a:lnTo>
                    <a:lnTo>
                      <a:pt x="2867" y="11446"/>
                    </a:lnTo>
                    <a:lnTo>
                      <a:pt x="2930" y="11362"/>
                    </a:lnTo>
                    <a:lnTo>
                      <a:pt x="2909" y="11279"/>
                    </a:lnTo>
                    <a:lnTo>
                      <a:pt x="2825" y="11132"/>
                    </a:lnTo>
                    <a:lnTo>
                      <a:pt x="2909" y="10944"/>
                    </a:lnTo>
                    <a:lnTo>
                      <a:pt x="2909" y="10818"/>
                    </a:lnTo>
                    <a:lnTo>
                      <a:pt x="2972" y="10923"/>
                    </a:lnTo>
                    <a:lnTo>
                      <a:pt x="2930" y="11028"/>
                    </a:lnTo>
                    <a:lnTo>
                      <a:pt x="2909" y="11090"/>
                    </a:lnTo>
                    <a:lnTo>
                      <a:pt x="2993" y="11258"/>
                    </a:lnTo>
                    <a:lnTo>
                      <a:pt x="3076" y="11279"/>
                    </a:lnTo>
                    <a:lnTo>
                      <a:pt x="3118" y="11300"/>
                    </a:lnTo>
                    <a:lnTo>
                      <a:pt x="3034" y="11341"/>
                    </a:lnTo>
                    <a:lnTo>
                      <a:pt x="2993" y="11488"/>
                    </a:lnTo>
                    <a:lnTo>
                      <a:pt x="3014" y="11551"/>
                    </a:lnTo>
                    <a:lnTo>
                      <a:pt x="3181" y="11593"/>
                    </a:lnTo>
                    <a:lnTo>
                      <a:pt x="3244" y="11551"/>
                    </a:lnTo>
                    <a:lnTo>
                      <a:pt x="3348" y="11697"/>
                    </a:lnTo>
                    <a:lnTo>
                      <a:pt x="3348" y="11802"/>
                    </a:lnTo>
                    <a:lnTo>
                      <a:pt x="3286" y="11906"/>
                    </a:lnTo>
                    <a:lnTo>
                      <a:pt x="3181" y="11990"/>
                    </a:lnTo>
                    <a:lnTo>
                      <a:pt x="3223" y="12011"/>
                    </a:lnTo>
                    <a:lnTo>
                      <a:pt x="3286" y="12095"/>
                    </a:lnTo>
                    <a:lnTo>
                      <a:pt x="3369" y="12095"/>
                    </a:lnTo>
                    <a:lnTo>
                      <a:pt x="3495" y="12074"/>
                    </a:lnTo>
                    <a:lnTo>
                      <a:pt x="3537" y="12095"/>
                    </a:lnTo>
                    <a:lnTo>
                      <a:pt x="3725" y="11927"/>
                    </a:lnTo>
                    <a:lnTo>
                      <a:pt x="3830" y="11969"/>
                    </a:lnTo>
                    <a:lnTo>
                      <a:pt x="3871" y="11990"/>
                    </a:lnTo>
                    <a:lnTo>
                      <a:pt x="4039" y="11823"/>
                    </a:lnTo>
                    <a:lnTo>
                      <a:pt x="4123" y="11802"/>
                    </a:lnTo>
                    <a:lnTo>
                      <a:pt x="4227" y="11655"/>
                    </a:lnTo>
                    <a:lnTo>
                      <a:pt x="4290" y="11593"/>
                    </a:lnTo>
                    <a:lnTo>
                      <a:pt x="4332" y="11613"/>
                    </a:lnTo>
                    <a:lnTo>
                      <a:pt x="4290" y="11781"/>
                    </a:lnTo>
                    <a:lnTo>
                      <a:pt x="4269" y="11906"/>
                    </a:lnTo>
                    <a:lnTo>
                      <a:pt x="4290" y="11927"/>
                    </a:lnTo>
                    <a:lnTo>
                      <a:pt x="4395" y="11865"/>
                    </a:lnTo>
                    <a:lnTo>
                      <a:pt x="4478" y="11718"/>
                    </a:lnTo>
                    <a:lnTo>
                      <a:pt x="4583" y="11655"/>
                    </a:lnTo>
                    <a:lnTo>
                      <a:pt x="4687" y="11655"/>
                    </a:lnTo>
                    <a:lnTo>
                      <a:pt x="4813" y="11446"/>
                    </a:lnTo>
                    <a:lnTo>
                      <a:pt x="4876" y="11237"/>
                    </a:lnTo>
                    <a:lnTo>
                      <a:pt x="4855" y="11153"/>
                    </a:lnTo>
                    <a:lnTo>
                      <a:pt x="4876" y="11048"/>
                    </a:lnTo>
                    <a:lnTo>
                      <a:pt x="4792" y="11028"/>
                    </a:lnTo>
                    <a:lnTo>
                      <a:pt x="4750" y="11048"/>
                    </a:lnTo>
                    <a:lnTo>
                      <a:pt x="4667" y="11048"/>
                    </a:lnTo>
                    <a:lnTo>
                      <a:pt x="4541" y="11132"/>
                    </a:lnTo>
                    <a:lnTo>
                      <a:pt x="4478" y="11195"/>
                    </a:lnTo>
                    <a:lnTo>
                      <a:pt x="4374" y="11195"/>
                    </a:lnTo>
                    <a:lnTo>
                      <a:pt x="4457" y="11090"/>
                    </a:lnTo>
                    <a:lnTo>
                      <a:pt x="4478" y="11028"/>
                    </a:lnTo>
                    <a:lnTo>
                      <a:pt x="4374" y="11048"/>
                    </a:lnTo>
                    <a:lnTo>
                      <a:pt x="4353" y="10986"/>
                    </a:lnTo>
                    <a:lnTo>
                      <a:pt x="4374" y="10923"/>
                    </a:lnTo>
                    <a:lnTo>
                      <a:pt x="4457" y="10923"/>
                    </a:lnTo>
                    <a:lnTo>
                      <a:pt x="4499" y="10735"/>
                    </a:lnTo>
                    <a:lnTo>
                      <a:pt x="4562" y="10651"/>
                    </a:lnTo>
                    <a:lnTo>
                      <a:pt x="4541" y="10546"/>
                    </a:lnTo>
                    <a:lnTo>
                      <a:pt x="4395" y="10463"/>
                    </a:lnTo>
                    <a:lnTo>
                      <a:pt x="4185" y="10525"/>
                    </a:lnTo>
                    <a:lnTo>
                      <a:pt x="4060" y="10630"/>
                    </a:lnTo>
                    <a:lnTo>
                      <a:pt x="4123" y="10504"/>
                    </a:lnTo>
                    <a:lnTo>
                      <a:pt x="4039" y="10358"/>
                    </a:lnTo>
                    <a:lnTo>
                      <a:pt x="3892" y="10295"/>
                    </a:lnTo>
                    <a:lnTo>
                      <a:pt x="3830" y="10316"/>
                    </a:lnTo>
                    <a:lnTo>
                      <a:pt x="3767" y="10358"/>
                    </a:lnTo>
                    <a:lnTo>
                      <a:pt x="3725" y="10358"/>
                    </a:lnTo>
                    <a:lnTo>
                      <a:pt x="3599" y="10525"/>
                    </a:lnTo>
                    <a:lnTo>
                      <a:pt x="3495" y="10525"/>
                    </a:lnTo>
                    <a:lnTo>
                      <a:pt x="3558" y="10337"/>
                    </a:lnTo>
                    <a:lnTo>
                      <a:pt x="3453" y="10232"/>
                    </a:lnTo>
                    <a:lnTo>
                      <a:pt x="3809" y="10232"/>
                    </a:lnTo>
                    <a:lnTo>
                      <a:pt x="3830" y="10191"/>
                    </a:lnTo>
                    <a:lnTo>
                      <a:pt x="3725" y="10044"/>
                    </a:lnTo>
                    <a:lnTo>
                      <a:pt x="3767" y="9981"/>
                    </a:lnTo>
                    <a:lnTo>
                      <a:pt x="3830" y="9793"/>
                    </a:lnTo>
                    <a:lnTo>
                      <a:pt x="3830" y="9709"/>
                    </a:lnTo>
                    <a:lnTo>
                      <a:pt x="3934" y="9605"/>
                    </a:lnTo>
                    <a:lnTo>
                      <a:pt x="3934" y="9668"/>
                    </a:lnTo>
                    <a:lnTo>
                      <a:pt x="3955" y="9730"/>
                    </a:lnTo>
                    <a:lnTo>
                      <a:pt x="3934" y="9835"/>
                    </a:lnTo>
                    <a:lnTo>
                      <a:pt x="3871" y="9898"/>
                    </a:lnTo>
                    <a:lnTo>
                      <a:pt x="3934" y="10128"/>
                    </a:lnTo>
                    <a:lnTo>
                      <a:pt x="4164" y="10421"/>
                    </a:lnTo>
                    <a:lnTo>
                      <a:pt x="4332" y="10442"/>
                    </a:lnTo>
                    <a:lnTo>
                      <a:pt x="4353" y="10421"/>
                    </a:lnTo>
                    <a:lnTo>
                      <a:pt x="4478" y="10421"/>
                    </a:lnTo>
                    <a:lnTo>
                      <a:pt x="4771" y="10546"/>
                    </a:lnTo>
                    <a:lnTo>
                      <a:pt x="4813" y="10525"/>
                    </a:lnTo>
                    <a:lnTo>
                      <a:pt x="4897" y="10358"/>
                    </a:lnTo>
                    <a:lnTo>
                      <a:pt x="4980" y="10295"/>
                    </a:lnTo>
                    <a:lnTo>
                      <a:pt x="5022" y="10295"/>
                    </a:lnTo>
                    <a:lnTo>
                      <a:pt x="4980" y="10358"/>
                    </a:lnTo>
                    <a:lnTo>
                      <a:pt x="5064" y="10400"/>
                    </a:lnTo>
                    <a:lnTo>
                      <a:pt x="5169" y="10337"/>
                    </a:lnTo>
                    <a:lnTo>
                      <a:pt x="5190" y="10253"/>
                    </a:lnTo>
                    <a:lnTo>
                      <a:pt x="5211" y="10212"/>
                    </a:lnTo>
                    <a:lnTo>
                      <a:pt x="5273" y="10253"/>
                    </a:lnTo>
                    <a:lnTo>
                      <a:pt x="5399" y="10212"/>
                    </a:lnTo>
                    <a:lnTo>
                      <a:pt x="5399" y="10086"/>
                    </a:lnTo>
                    <a:lnTo>
                      <a:pt x="5545" y="9981"/>
                    </a:lnTo>
                    <a:lnTo>
                      <a:pt x="5545" y="9877"/>
                    </a:lnTo>
                    <a:lnTo>
                      <a:pt x="5524" y="9835"/>
                    </a:lnTo>
                    <a:lnTo>
                      <a:pt x="5420" y="9835"/>
                    </a:lnTo>
                    <a:lnTo>
                      <a:pt x="5524" y="9730"/>
                    </a:lnTo>
                    <a:lnTo>
                      <a:pt x="5545" y="9521"/>
                    </a:lnTo>
                    <a:lnTo>
                      <a:pt x="5713" y="9500"/>
                    </a:lnTo>
                    <a:lnTo>
                      <a:pt x="5943" y="9563"/>
                    </a:lnTo>
                    <a:lnTo>
                      <a:pt x="6027" y="9626"/>
                    </a:lnTo>
                    <a:lnTo>
                      <a:pt x="6173" y="9626"/>
                    </a:lnTo>
                    <a:lnTo>
                      <a:pt x="6278" y="9563"/>
                    </a:lnTo>
                    <a:lnTo>
                      <a:pt x="6382" y="9563"/>
                    </a:lnTo>
                    <a:lnTo>
                      <a:pt x="6466" y="9668"/>
                    </a:lnTo>
                    <a:lnTo>
                      <a:pt x="6571" y="9626"/>
                    </a:lnTo>
                    <a:lnTo>
                      <a:pt x="6675" y="9521"/>
                    </a:lnTo>
                    <a:lnTo>
                      <a:pt x="6759" y="9479"/>
                    </a:lnTo>
                    <a:lnTo>
                      <a:pt x="6759" y="9396"/>
                    </a:lnTo>
                    <a:lnTo>
                      <a:pt x="6633" y="9396"/>
                    </a:lnTo>
                    <a:lnTo>
                      <a:pt x="6278" y="9207"/>
                    </a:lnTo>
                    <a:lnTo>
                      <a:pt x="6257" y="9144"/>
                    </a:lnTo>
                    <a:lnTo>
                      <a:pt x="6340" y="9082"/>
                    </a:lnTo>
                    <a:lnTo>
                      <a:pt x="6445" y="9103"/>
                    </a:lnTo>
                    <a:lnTo>
                      <a:pt x="6487" y="9165"/>
                    </a:lnTo>
                    <a:lnTo>
                      <a:pt x="6592" y="9144"/>
                    </a:lnTo>
                    <a:lnTo>
                      <a:pt x="6780" y="9291"/>
                    </a:lnTo>
                    <a:lnTo>
                      <a:pt x="6864" y="9270"/>
                    </a:lnTo>
                    <a:lnTo>
                      <a:pt x="6989" y="9165"/>
                    </a:lnTo>
                    <a:lnTo>
                      <a:pt x="7073" y="9144"/>
                    </a:lnTo>
                    <a:lnTo>
                      <a:pt x="7115" y="9061"/>
                    </a:lnTo>
                    <a:lnTo>
                      <a:pt x="7094" y="8935"/>
                    </a:lnTo>
                    <a:lnTo>
                      <a:pt x="6968" y="8831"/>
                    </a:lnTo>
                    <a:lnTo>
                      <a:pt x="6884" y="8831"/>
                    </a:lnTo>
                    <a:lnTo>
                      <a:pt x="6864" y="8747"/>
                    </a:lnTo>
                    <a:lnTo>
                      <a:pt x="6738" y="8684"/>
                    </a:lnTo>
                    <a:lnTo>
                      <a:pt x="6738" y="8642"/>
                    </a:lnTo>
                    <a:lnTo>
                      <a:pt x="6864" y="8663"/>
                    </a:lnTo>
                    <a:lnTo>
                      <a:pt x="6947" y="8684"/>
                    </a:lnTo>
                    <a:lnTo>
                      <a:pt x="6968" y="8768"/>
                    </a:lnTo>
                    <a:lnTo>
                      <a:pt x="7031" y="8789"/>
                    </a:lnTo>
                    <a:lnTo>
                      <a:pt x="7156" y="8789"/>
                    </a:lnTo>
                    <a:lnTo>
                      <a:pt x="7198" y="8852"/>
                    </a:lnTo>
                    <a:lnTo>
                      <a:pt x="7387" y="8726"/>
                    </a:lnTo>
                    <a:lnTo>
                      <a:pt x="7428" y="8726"/>
                    </a:lnTo>
                    <a:lnTo>
                      <a:pt x="7470" y="8538"/>
                    </a:lnTo>
                    <a:lnTo>
                      <a:pt x="7596" y="8328"/>
                    </a:lnTo>
                    <a:lnTo>
                      <a:pt x="7596" y="8224"/>
                    </a:lnTo>
                    <a:lnTo>
                      <a:pt x="7512" y="8161"/>
                    </a:lnTo>
                    <a:lnTo>
                      <a:pt x="7387" y="8056"/>
                    </a:lnTo>
                    <a:lnTo>
                      <a:pt x="7198" y="8056"/>
                    </a:lnTo>
                    <a:lnTo>
                      <a:pt x="7094" y="8119"/>
                    </a:lnTo>
                    <a:lnTo>
                      <a:pt x="7094" y="8035"/>
                    </a:lnTo>
                    <a:lnTo>
                      <a:pt x="7219" y="7994"/>
                    </a:lnTo>
                    <a:lnTo>
                      <a:pt x="7366" y="7994"/>
                    </a:lnTo>
                    <a:lnTo>
                      <a:pt x="7387" y="7931"/>
                    </a:lnTo>
                    <a:lnTo>
                      <a:pt x="7198" y="7784"/>
                    </a:lnTo>
                    <a:lnTo>
                      <a:pt x="7115" y="7743"/>
                    </a:lnTo>
                    <a:lnTo>
                      <a:pt x="7010" y="7743"/>
                    </a:lnTo>
                    <a:lnTo>
                      <a:pt x="6968" y="7722"/>
                    </a:lnTo>
                    <a:lnTo>
                      <a:pt x="6947" y="7743"/>
                    </a:lnTo>
                    <a:lnTo>
                      <a:pt x="6843" y="7784"/>
                    </a:lnTo>
                    <a:lnTo>
                      <a:pt x="6801" y="7743"/>
                    </a:lnTo>
                    <a:lnTo>
                      <a:pt x="6780" y="7784"/>
                    </a:lnTo>
                    <a:lnTo>
                      <a:pt x="6675" y="7784"/>
                    </a:lnTo>
                    <a:lnTo>
                      <a:pt x="6675" y="7701"/>
                    </a:lnTo>
                    <a:lnTo>
                      <a:pt x="6696" y="7638"/>
                    </a:lnTo>
                    <a:lnTo>
                      <a:pt x="6487" y="7533"/>
                    </a:lnTo>
                    <a:lnTo>
                      <a:pt x="6466" y="7491"/>
                    </a:lnTo>
                    <a:lnTo>
                      <a:pt x="6466" y="7491"/>
                    </a:lnTo>
                    <a:lnTo>
                      <a:pt x="6571" y="7533"/>
                    </a:lnTo>
                    <a:lnTo>
                      <a:pt x="6759" y="7575"/>
                    </a:lnTo>
                    <a:lnTo>
                      <a:pt x="6843" y="7617"/>
                    </a:lnTo>
                    <a:lnTo>
                      <a:pt x="6801" y="7701"/>
                    </a:lnTo>
                    <a:lnTo>
                      <a:pt x="6801" y="7701"/>
                    </a:lnTo>
                    <a:lnTo>
                      <a:pt x="6989" y="7638"/>
                    </a:lnTo>
                    <a:lnTo>
                      <a:pt x="7198" y="7638"/>
                    </a:lnTo>
                    <a:lnTo>
                      <a:pt x="7324" y="7743"/>
                    </a:lnTo>
                    <a:lnTo>
                      <a:pt x="7366" y="7722"/>
                    </a:lnTo>
                    <a:lnTo>
                      <a:pt x="7387" y="7596"/>
                    </a:lnTo>
                    <a:lnTo>
                      <a:pt x="7115" y="7512"/>
                    </a:lnTo>
                    <a:lnTo>
                      <a:pt x="6905" y="7491"/>
                    </a:lnTo>
                    <a:lnTo>
                      <a:pt x="6759" y="7429"/>
                    </a:lnTo>
                    <a:lnTo>
                      <a:pt x="6780" y="7387"/>
                    </a:lnTo>
                    <a:lnTo>
                      <a:pt x="6884" y="7366"/>
                    </a:lnTo>
                    <a:lnTo>
                      <a:pt x="6989" y="7429"/>
                    </a:lnTo>
                    <a:lnTo>
                      <a:pt x="7219" y="7491"/>
                    </a:lnTo>
                    <a:lnTo>
                      <a:pt x="7408" y="7491"/>
                    </a:lnTo>
                    <a:lnTo>
                      <a:pt x="7470" y="7596"/>
                    </a:lnTo>
                    <a:lnTo>
                      <a:pt x="7470" y="7722"/>
                    </a:lnTo>
                    <a:lnTo>
                      <a:pt x="7491" y="7805"/>
                    </a:lnTo>
                    <a:lnTo>
                      <a:pt x="7638" y="7910"/>
                    </a:lnTo>
                    <a:lnTo>
                      <a:pt x="7805" y="7952"/>
                    </a:lnTo>
                    <a:lnTo>
                      <a:pt x="7889" y="8035"/>
                    </a:lnTo>
                    <a:lnTo>
                      <a:pt x="7910" y="8035"/>
                    </a:lnTo>
                    <a:lnTo>
                      <a:pt x="7993" y="7994"/>
                    </a:lnTo>
                    <a:lnTo>
                      <a:pt x="7952" y="7847"/>
                    </a:lnTo>
                    <a:lnTo>
                      <a:pt x="7993" y="7743"/>
                    </a:lnTo>
                    <a:lnTo>
                      <a:pt x="7952" y="7701"/>
                    </a:lnTo>
                    <a:lnTo>
                      <a:pt x="8056" y="7617"/>
                    </a:lnTo>
                    <a:lnTo>
                      <a:pt x="7993" y="7575"/>
                    </a:lnTo>
                    <a:lnTo>
                      <a:pt x="7680" y="7491"/>
                    </a:lnTo>
                    <a:lnTo>
                      <a:pt x="7554" y="7512"/>
                    </a:lnTo>
                    <a:lnTo>
                      <a:pt x="7512" y="7512"/>
                    </a:lnTo>
                    <a:lnTo>
                      <a:pt x="7408" y="7408"/>
                    </a:lnTo>
                    <a:lnTo>
                      <a:pt x="7282" y="7387"/>
                    </a:lnTo>
                    <a:lnTo>
                      <a:pt x="7198" y="7282"/>
                    </a:lnTo>
                    <a:lnTo>
                      <a:pt x="7115" y="7282"/>
                    </a:lnTo>
                    <a:lnTo>
                      <a:pt x="7073" y="7324"/>
                    </a:lnTo>
                    <a:lnTo>
                      <a:pt x="6989" y="7324"/>
                    </a:lnTo>
                    <a:lnTo>
                      <a:pt x="7010" y="7219"/>
                    </a:lnTo>
                    <a:lnTo>
                      <a:pt x="6864" y="7178"/>
                    </a:lnTo>
                    <a:lnTo>
                      <a:pt x="6843" y="7094"/>
                    </a:lnTo>
                    <a:lnTo>
                      <a:pt x="6947" y="7073"/>
                    </a:lnTo>
                    <a:lnTo>
                      <a:pt x="6989" y="7115"/>
                    </a:lnTo>
                    <a:lnTo>
                      <a:pt x="7094" y="7157"/>
                    </a:lnTo>
                    <a:lnTo>
                      <a:pt x="7156" y="7073"/>
                    </a:lnTo>
                    <a:lnTo>
                      <a:pt x="7115" y="7010"/>
                    </a:lnTo>
                    <a:lnTo>
                      <a:pt x="7156" y="6968"/>
                    </a:lnTo>
                    <a:lnTo>
                      <a:pt x="7219" y="7052"/>
                    </a:lnTo>
                    <a:lnTo>
                      <a:pt x="7219" y="7178"/>
                    </a:lnTo>
                    <a:lnTo>
                      <a:pt x="7324" y="7219"/>
                    </a:lnTo>
                    <a:lnTo>
                      <a:pt x="7638" y="7303"/>
                    </a:lnTo>
                    <a:lnTo>
                      <a:pt x="7700" y="7261"/>
                    </a:lnTo>
                    <a:lnTo>
                      <a:pt x="7554" y="7052"/>
                    </a:lnTo>
                    <a:lnTo>
                      <a:pt x="7408" y="6989"/>
                    </a:lnTo>
                    <a:lnTo>
                      <a:pt x="7303" y="6947"/>
                    </a:lnTo>
                    <a:lnTo>
                      <a:pt x="7303" y="6864"/>
                    </a:lnTo>
                    <a:lnTo>
                      <a:pt x="7324" y="6801"/>
                    </a:lnTo>
                    <a:lnTo>
                      <a:pt x="7408" y="6906"/>
                    </a:lnTo>
                    <a:lnTo>
                      <a:pt x="7554" y="6906"/>
                    </a:lnTo>
                    <a:lnTo>
                      <a:pt x="7638" y="6968"/>
                    </a:lnTo>
                    <a:lnTo>
                      <a:pt x="7680" y="7073"/>
                    </a:lnTo>
                    <a:lnTo>
                      <a:pt x="7721" y="7052"/>
                    </a:lnTo>
                    <a:lnTo>
                      <a:pt x="7805" y="7157"/>
                    </a:lnTo>
                    <a:lnTo>
                      <a:pt x="7910" y="7199"/>
                    </a:lnTo>
                    <a:lnTo>
                      <a:pt x="7952" y="7261"/>
                    </a:lnTo>
                    <a:lnTo>
                      <a:pt x="8014" y="7282"/>
                    </a:lnTo>
                    <a:lnTo>
                      <a:pt x="8077" y="7178"/>
                    </a:lnTo>
                    <a:lnTo>
                      <a:pt x="8203" y="7178"/>
                    </a:lnTo>
                    <a:lnTo>
                      <a:pt x="8307" y="7282"/>
                    </a:lnTo>
                    <a:lnTo>
                      <a:pt x="8349" y="7261"/>
                    </a:lnTo>
                    <a:lnTo>
                      <a:pt x="8349" y="7157"/>
                    </a:lnTo>
                    <a:lnTo>
                      <a:pt x="8412" y="7157"/>
                    </a:lnTo>
                    <a:lnTo>
                      <a:pt x="8516" y="7261"/>
                    </a:lnTo>
                    <a:lnTo>
                      <a:pt x="8642" y="7261"/>
                    </a:lnTo>
                    <a:lnTo>
                      <a:pt x="8684" y="7199"/>
                    </a:lnTo>
                    <a:lnTo>
                      <a:pt x="8684" y="6885"/>
                    </a:lnTo>
                    <a:lnTo>
                      <a:pt x="8433" y="6634"/>
                    </a:lnTo>
                    <a:lnTo>
                      <a:pt x="8349" y="6634"/>
                    </a:lnTo>
                    <a:lnTo>
                      <a:pt x="8307" y="6655"/>
                    </a:lnTo>
                    <a:lnTo>
                      <a:pt x="8224" y="6634"/>
                    </a:lnTo>
                    <a:lnTo>
                      <a:pt x="8244" y="6571"/>
                    </a:lnTo>
                    <a:lnTo>
                      <a:pt x="8433" y="6550"/>
                    </a:lnTo>
                    <a:lnTo>
                      <a:pt x="8516" y="6571"/>
                    </a:lnTo>
                    <a:lnTo>
                      <a:pt x="8558" y="6550"/>
                    </a:lnTo>
                    <a:lnTo>
                      <a:pt x="8642" y="6592"/>
                    </a:lnTo>
                    <a:lnTo>
                      <a:pt x="8642" y="6696"/>
                    </a:lnTo>
                    <a:lnTo>
                      <a:pt x="8684" y="6759"/>
                    </a:lnTo>
                    <a:lnTo>
                      <a:pt x="8851" y="6780"/>
                    </a:lnTo>
                    <a:lnTo>
                      <a:pt x="8851" y="6968"/>
                    </a:lnTo>
                    <a:lnTo>
                      <a:pt x="8893" y="7052"/>
                    </a:lnTo>
                    <a:lnTo>
                      <a:pt x="8998" y="7052"/>
                    </a:lnTo>
                    <a:lnTo>
                      <a:pt x="9060" y="7094"/>
                    </a:lnTo>
                    <a:lnTo>
                      <a:pt x="9353" y="7115"/>
                    </a:lnTo>
                    <a:lnTo>
                      <a:pt x="9500" y="7115"/>
                    </a:lnTo>
                    <a:lnTo>
                      <a:pt x="9688" y="6947"/>
                    </a:lnTo>
                    <a:lnTo>
                      <a:pt x="9709" y="6864"/>
                    </a:lnTo>
                    <a:lnTo>
                      <a:pt x="9605" y="6801"/>
                    </a:lnTo>
                    <a:lnTo>
                      <a:pt x="9563" y="6843"/>
                    </a:lnTo>
                    <a:lnTo>
                      <a:pt x="9500" y="6780"/>
                    </a:lnTo>
                    <a:lnTo>
                      <a:pt x="9563" y="6759"/>
                    </a:lnTo>
                    <a:lnTo>
                      <a:pt x="9709" y="6696"/>
                    </a:lnTo>
                    <a:lnTo>
                      <a:pt x="9835" y="6738"/>
                    </a:lnTo>
                    <a:lnTo>
                      <a:pt x="9981" y="6675"/>
                    </a:lnTo>
                    <a:lnTo>
                      <a:pt x="10002" y="6571"/>
                    </a:lnTo>
                    <a:lnTo>
                      <a:pt x="9918" y="6466"/>
                    </a:lnTo>
                    <a:lnTo>
                      <a:pt x="9625" y="6466"/>
                    </a:lnTo>
                    <a:lnTo>
                      <a:pt x="9395" y="6424"/>
                    </a:lnTo>
                    <a:lnTo>
                      <a:pt x="9416" y="6362"/>
                    </a:lnTo>
                    <a:lnTo>
                      <a:pt x="9521" y="6362"/>
                    </a:lnTo>
                    <a:lnTo>
                      <a:pt x="9563" y="6257"/>
                    </a:lnTo>
                    <a:lnTo>
                      <a:pt x="9605" y="6278"/>
                    </a:lnTo>
                    <a:lnTo>
                      <a:pt x="9625" y="6383"/>
                    </a:lnTo>
                    <a:lnTo>
                      <a:pt x="9709" y="6383"/>
                    </a:lnTo>
                    <a:lnTo>
                      <a:pt x="9772" y="6341"/>
                    </a:lnTo>
                    <a:lnTo>
                      <a:pt x="9981" y="6424"/>
                    </a:lnTo>
                    <a:lnTo>
                      <a:pt x="10044" y="6362"/>
                    </a:lnTo>
                    <a:lnTo>
                      <a:pt x="10149" y="6445"/>
                    </a:lnTo>
                    <a:lnTo>
                      <a:pt x="10211" y="6445"/>
                    </a:lnTo>
                    <a:lnTo>
                      <a:pt x="10316" y="6320"/>
                    </a:lnTo>
                    <a:lnTo>
                      <a:pt x="10295" y="6236"/>
                    </a:lnTo>
                    <a:lnTo>
                      <a:pt x="10149" y="6152"/>
                    </a:lnTo>
                    <a:lnTo>
                      <a:pt x="10211" y="6048"/>
                    </a:lnTo>
                    <a:lnTo>
                      <a:pt x="10253" y="6006"/>
                    </a:lnTo>
                    <a:lnTo>
                      <a:pt x="10232" y="5839"/>
                    </a:lnTo>
                    <a:lnTo>
                      <a:pt x="10316" y="5901"/>
                    </a:lnTo>
                    <a:lnTo>
                      <a:pt x="10316" y="6006"/>
                    </a:lnTo>
                    <a:lnTo>
                      <a:pt x="10253" y="6069"/>
                    </a:lnTo>
                    <a:lnTo>
                      <a:pt x="10295" y="6152"/>
                    </a:lnTo>
                    <a:lnTo>
                      <a:pt x="10358" y="6173"/>
                    </a:lnTo>
                    <a:lnTo>
                      <a:pt x="10441" y="6111"/>
                    </a:lnTo>
                    <a:lnTo>
                      <a:pt x="10734" y="6111"/>
                    </a:lnTo>
                    <a:lnTo>
                      <a:pt x="10776" y="6027"/>
                    </a:lnTo>
                    <a:lnTo>
                      <a:pt x="10923" y="5922"/>
                    </a:lnTo>
                    <a:lnTo>
                      <a:pt x="10881" y="5797"/>
                    </a:lnTo>
                    <a:lnTo>
                      <a:pt x="10944" y="5755"/>
                    </a:lnTo>
                    <a:lnTo>
                      <a:pt x="11048" y="5755"/>
                    </a:lnTo>
                    <a:lnTo>
                      <a:pt x="11132" y="5650"/>
                    </a:lnTo>
                    <a:lnTo>
                      <a:pt x="11216" y="5692"/>
                    </a:lnTo>
                    <a:lnTo>
                      <a:pt x="11299" y="5629"/>
                    </a:lnTo>
                    <a:lnTo>
                      <a:pt x="11550" y="5608"/>
                    </a:lnTo>
                    <a:lnTo>
                      <a:pt x="11613" y="5483"/>
                    </a:lnTo>
                    <a:lnTo>
                      <a:pt x="11822" y="5420"/>
                    </a:lnTo>
                    <a:lnTo>
                      <a:pt x="11927" y="5336"/>
                    </a:lnTo>
                    <a:lnTo>
                      <a:pt x="12073" y="5336"/>
                    </a:lnTo>
                    <a:lnTo>
                      <a:pt x="12136" y="5315"/>
                    </a:lnTo>
                    <a:lnTo>
                      <a:pt x="12262" y="5315"/>
                    </a:lnTo>
                    <a:lnTo>
                      <a:pt x="12429" y="5232"/>
                    </a:lnTo>
                    <a:lnTo>
                      <a:pt x="12555" y="5106"/>
                    </a:lnTo>
                    <a:lnTo>
                      <a:pt x="12659" y="5085"/>
                    </a:lnTo>
                    <a:lnTo>
                      <a:pt x="12743" y="4960"/>
                    </a:lnTo>
                    <a:lnTo>
                      <a:pt x="12952" y="4918"/>
                    </a:lnTo>
                    <a:lnTo>
                      <a:pt x="13036" y="4876"/>
                    </a:lnTo>
                    <a:lnTo>
                      <a:pt x="13224" y="4771"/>
                    </a:lnTo>
                    <a:lnTo>
                      <a:pt x="13308" y="4604"/>
                    </a:lnTo>
                    <a:lnTo>
                      <a:pt x="13371" y="4458"/>
                    </a:lnTo>
                    <a:lnTo>
                      <a:pt x="13182" y="4458"/>
                    </a:lnTo>
                    <a:lnTo>
                      <a:pt x="13057" y="4478"/>
                    </a:lnTo>
                    <a:lnTo>
                      <a:pt x="12973" y="4437"/>
                    </a:lnTo>
                    <a:lnTo>
                      <a:pt x="12848" y="4458"/>
                    </a:lnTo>
                    <a:lnTo>
                      <a:pt x="12659" y="4646"/>
                    </a:lnTo>
                    <a:lnTo>
                      <a:pt x="12387" y="4667"/>
                    </a:lnTo>
                    <a:lnTo>
                      <a:pt x="11927" y="4709"/>
                    </a:lnTo>
                    <a:lnTo>
                      <a:pt x="11801" y="4688"/>
                    </a:lnTo>
                    <a:lnTo>
                      <a:pt x="11488" y="4688"/>
                    </a:lnTo>
                    <a:lnTo>
                      <a:pt x="11299" y="4771"/>
                    </a:lnTo>
                    <a:lnTo>
                      <a:pt x="11299" y="4667"/>
                    </a:lnTo>
                    <a:lnTo>
                      <a:pt x="11174" y="4667"/>
                    </a:lnTo>
                    <a:lnTo>
                      <a:pt x="11216" y="4562"/>
                    </a:lnTo>
                    <a:lnTo>
                      <a:pt x="11362" y="4562"/>
                    </a:lnTo>
                    <a:lnTo>
                      <a:pt x="11446" y="4583"/>
                    </a:lnTo>
                    <a:lnTo>
                      <a:pt x="11550" y="4541"/>
                    </a:lnTo>
                    <a:lnTo>
                      <a:pt x="11571" y="4604"/>
                    </a:lnTo>
                    <a:lnTo>
                      <a:pt x="11718" y="4604"/>
                    </a:lnTo>
                    <a:lnTo>
                      <a:pt x="11906" y="4583"/>
                    </a:lnTo>
                    <a:lnTo>
                      <a:pt x="12032" y="4583"/>
                    </a:lnTo>
                    <a:lnTo>
                      <a:pt x="12346" y="4541"/>
                    </a:lnTo>
                    <a:lnTo>
                      <a:pt x="12848" y="4332"/>
                    </a:lnTo>
                    <a:lnTo>
                      <a:pt x="12931" y="4269"/>
                    </a:lnTo>
                    <a:lnTo>
                      <a:pt x="12848" y="4186"/>
                    </a:lnTo>
                    <a:lnTo>
                      <a:pt x="12638" y="4144"/>
                    </a:lnTo>
                    <a:lnTo>
                      <a:pt x="12262" y="4081"/>
                    </a:lnTo>
                    <a:lnTo>
                      <a:pt x="12199" y="3976"/>
                    </a:lnTo>
                    <a:lnTo>
                      <a:pt x="12199" y="3976"/>
                    </a:lnTo>
                    <a:lnTo>
                      <a:pt x="12346" y="4060"/>
                    </a:lnTo>
                    <a:lnTo>
                      <a:pt x="12450" y="4039"/>
                    </a:lnTo>
                    <a:lnTo>
                      <a:pt x="12450" y="3976"/>
                    </a:lnTo>
                    <a:lnTo>
                      <a:pt x="12325" y="3851"/>
                    </a:lnTo>
                    <a:lnTo>
                      <a:pt x="12304" y="3725"/>
                    </a:lnTo>
                    <a:lnTo>
                      <a:pt x="12408" y="3851"/>
                    </a:lnTo>
                    <a:lnTo>
                      <a:pt x="12597" y="4060"/>
                    </a:lnTo>
                    <a:lnTo>
                      <a:pt x="12638" y="4060"/>
                    </a:lnTo>
                    <a:lnTo>
                      <a:pt x="12722" y="4018"/>
                    </a:lnTo>
                    <a:lnTo>
                      <a:pt x="12764" y="4081"/>
                    </a:lnTo>
                    <a:lnTo>
                      <a:pt x="12973" y="4081"/>
                    </a:lnTo>
                    <a:lnTo>
                      <a:pt x="13057" y="4144"/>
                    </a:lnTo>
                    <a:lnTo>
                      <a:pt x="13141" y="4144"/>
                    </a:lnTo>
                    <a:lnTo>
                      <a:pt x="13287" y="4165"/>
                    </a:lnTo>
                    <a:lnTo>
                      <a:pt x="13371" y="4123"/>
                    </a:lnTo>
                    <a:lnTo>
                      <a:pt x="13308" y="4081"/>
                    </a:lnTo>
                    <a:lnTo>
                      <a:pt x="13162" y="4060"/>
                    </a:lnTo>
                    <a:lnTo>
                      <a:pt x="13162" y="3976"/>
                    </a:lnTo>
                    <a:lnTo>
                      <a:pt x="13350" y="4018"/>
                    </a:lnTo>
                    <a:lnTo>
                      <a:pt x="13475" y="4060"/>
                    </a:lnTo>
                    <a:lnTo>
                      <a:pt x="13601" y="4165"/>
                    </a:lnTo>
                    <a:lnTo>
                      <a:pt x="13664" y="4144"/>
                    </a:lnTo>
                    <a:lnTo>
                      <a:pt x="13706" y="4018"/>
                    </a:lnTo>
                    <a:lnTo>
                      <a:pt x="13810" y="4081"/>
                    </a:lnTo>
                    <a:lnTo>
                      <a:pt x="13978" y="4081"/>
                    </a:lnTo>
                    <a:lnTo>
                      <a:pt x="14124" y="4039"/>
                    </a:lnTo>
                    <a:lnTo>
                      <a:pt x="14229" y="4018"/>
                    </a:lnTo>
                    <a:lnTo>
                      <a:pt x="14354" y="3914"/>
                    </a:lnTo>
                    <a:lnTo>
                      <a:pt x="14710" y="3746"/>
                    </a:lnTo>
                    <a:lnTo>
                      <a:pt x="14794" y="3662"/>
                    </a:lnTo>
                    <a:lnTo>
                      <a:pt x="14794" y="3621"/>
                    </a:lnTo>
                    <a:lnTo>
                      <a:pt x="14877" y="3600"/>
                    </a:lnTo>
                    <a:lnTo>
                      <a:pt x="15003" y="3621"/>
                    </a:lnTo>
                    <a:lnTo>
                      <a:pt x="15045" y="3558"/>
                    </a:lnTo>
                    <a:lnTo>
                      <a:pt x="15275" y="3432"/>
                    </a:lnTo>
                    <a:lnTo>
                      <a:pt x="15400" y="3181"/>
                    </a:lnTo>
                    <a:lnTo>
                      <a:pt x="15463" y="2909"/>
                    </a:lnTo>
                    <a:lnTo>
                      <a:pt x="15442" y="2721"/>
                    </a:lnTo>
                    <a:lnTo>
                      <a:pt x="15379" y="2595"/>
                    </a:lnTo>
                    <a:lnTo>
                      <a:pt x="15233" y="2512"/>
                    </a:lnTo>
                    <a:lnTo>
                      <a:pt x="15149" y="2512"/>
                    </a:lnTo>
                    <a:lnTo>
                      <a:pt x="15128" y="2554"/>
                    </a:lnTo>
                    <a:lnTo>
                      <a:pt x="15024" y="2554"/>
                    </a:lnTo>
                    <a:lnTo>
                      <a:pt x="14961" y="2658"/>
                    </a:lnTo>
                    <a:lnTo>
                      <a:pt x="14877" y="2700"/>
                    </a:lnTo>
                    <a:lnTo>
                      <a:pt x="14835" y="2658"/>
                    </a:lnTo>
                    <a:lnTo>
                      <a:pt x="14961" y="2470"/>
                    </a:lnTo>
                    <a:lnTo>
                      <a:pt x="15003" y="2386"/>
                    </a:lnTo>
                    <a:lnTo>
                      <a:pt x="15107" y="2302"/>
                    </a:lnTo>
                    <a:lnTo>
                      <a:pt x="15128" y="2156"/>
                    </a:lnTo>
                    <a:lnTo>
                      <a:pt x="15066" y="2051"/>
                    </a:lnTo>
                    <a:lnTo>
                      <a:pt x="15024" y="2030"/>
                    </a:lnTo>
                    <a:lnTo>
                      <a:pt x="15107" y="1968"/>
                    </a:lnTo>
                    <a:lnTo>
                      <a:pt x="15170" y="1737"/>
                    </a:lnTo>
                    <a:lnTo>
                      <a:pt x="15066" y="1717"/>
                    </a:lnTo>
                    <a:lnTo>
                      <a:pt x="14940" y="1737"/>
                    </a:lnTo>
                    <a:lnTo>
                      <a:pt x="14919" y="1842"/>
                    </a:lnTo>
                    <a:lnTo>
                      <a:pt x="14856" y="1884"/>
                    </a:lnTo>
                    <a:lnTo>
                      <a:pt x="14794" y="1926"/>
                    </a:lnTo>
                    <a:lnTo>
                      <a:pt x="14731" y="1863"/>
                    </a:lnTo>
                    <a:lnTo>
                      <a:pt x="14794" y="1779"/>
                    </a:lnTo>
                    <a:lnTo>
                      <a:pt x="14794" y="1717"/>
                    </a:lnTo>
                    <a:lnTo>
                      <a:pt x="14835" y="1633"/>
                    </a:lnTo>
                    <a:lnTo>
                      <a:pt x="14814" y="1570"/>
                    </a:lnTo>
                    <a:lnTo>
                      <a:pt x="14689" y="1654"/>
                    </a:lnTo>
                    <a:lnTo>
                      <a:pt x="14626" y="1779"/>
                    </a:lnTo>
                    <a:lnTo>
                      <a:pt x="14584" y="1821"/>
                    </a:lnTo>
                    <a:lnTo>
                      <a:pt x="14522" y="1758"/>
                    </a:lnTo>
                    <a:lnTo>
                      <a:pt x="14584" y="1633"/>
                    </a:lnTo>
                    <a:lnTo>
                      <a:pt x="14542" y="1549"/>
                    </a:lnTo>
                    <a:lnTo>
                      <a:pt x="14417" y="1549"/>
                    </a:lnTo>
                    <a:lnTo>
                      <a:pt x="14270" y="1633"/>
                    </a:lnTo>
                    <a:lnTo>
                      <a:pt x="14208" y="1737"/>
                    </a:lnTo>
                    <a:lnTo>
                      <a:pt x="14082" y="1737"/>
                    </a:lnTo>
                    <a:lnTo>
                      <a:pt x="14019" y="1779"/>
                    </a:lnTo>
                    <a:lnTo>
                      <a:pt x="13978" y="1884"/>
                    </a:lnTo>
                    <a:lnTo>
                      <a:pt x="13894" y="1884"/>
                    </a:lnTo>
                    <a:lnTo>
                      <a:pt x="13789" y="1842"/>
                    </a:lnTo>
                    <a:lnTo>
                      <a:pt x="13580" y="1821"/>
                    </a:lnTo>
                    <a:lnTo>
                      <a:pt x="13308" y="1821"/>
                    </a:lnTo>
                    <a:lnTo>
                      <a:pt x="13496" y="1758"/>
                    </a:lnTo>
                    <a:lnTo>
                      <a:pt x="13559" y="1717"/>
                    </a:lnTo>
                    <a:lnTo>
                      <a:pt x="13643" y="1737"/>
                    </a:lnTo>
                    <a:lnTo>
                      <a:pt x="13747" y="1737"/>
                    </a:lnTo>
                    <a:lnTo>
                      <a:pt x="13894" y="1654"/>
                    </a:lnTo>
                    <a:lnTo>
                      <a:pt x="14019" y="1633"/>
                    </a:lnTo>
                    <a:lnTo>
                      <a:pt x="14124" y="1507"/>
                    </a:lnTo>
                    <a:lnTo>
                      <a:pt x="14333" y="1403"/>
                    </a:lnTo>
                    <a:lnTo>
                      <a:pt x="14396" y="1340"/>
                    </a:lnTo>
                    <a:lnTo>
                      <a:pt x="14354" y="1298"/>
                    </a:lnTo>
                    <a:lnTo>
                      <a:pt x="14270" y="1298"/>
                    </a:lnTo>
                    <a:lnTo>
                      <a:pt x="14061" y="1152"/>
                    </a:lnTo>
                    <a:lnTo>
                      <a:pt x="14019" y="1089"/>
                    </a:lnTo>
                    <a:lnTo>
                      <a:pt x="13978" y="1089"/>
                    </a:lnTo>
                    <a:lnTo>
                      <a:pt x="13873" y="1131"/>
                    </a:lnTo>
                    <a:lnTo>
                      <a:pt x="13810" y="1193"/>
                    </a:lnTo>
                    <a:lnTo>
                      <a:pt x="13747" y="1152"/>
                    </a:lnTo>
                    <a:lnTo>
                      <a:pt x="13706" y="1089"/>
                    </a:lnTo>
                    <a:lnTo>
                      <a:pt x="13789" y="1005"/>
                    </a:lnTo>
                    <a:lnTo>
                      <a:pt x="13768" y="921"/>
                    </a:lnTo>
                    <a:lnTo>
                      <a:pt x="13601" y="942"/>
                    </a:lnTo>
                    <a:lnTo>
                      <a:pt x="13538" y="1047"/>
                    </a:lnTo>
                    <a:lnTo>
                      <a:pt x="13454" y="1026"/>
                    </a:lnTo>
                    <a:lnTo>
                      <a:pt x="13454" y="901"/>
                    </a:lnTo>
                    <a:lnTo>
                      <a:pt x="13308" y="942"/>
                    </a:lnTo>
                    <a:lnTo>
                      <a:pt x="13266" y="1005"/>
                    </a:lnTo>
                    <a:lnTo>
                      <a:pt x="13224" y="921"/>
                    </a:lnTo>
                    <a:lnTo>
                      <a:pt x="13287" y="838"/>
                    </a:lnTo>
                    <a:lnTo>
                      <a:pt x="13245" y="775"/>
                    </a:lnTo>
                    <a:lnTo>
                      <a:pt x="13308" y="775"/>
                    </a:lnTo>
                    <a:lnTo>
                      <a:pt x="13371" y="691"/>
                    </a:lnTo>
                    <a:lnTo>
                      <a:pt x="13287" y="608"/>
                    </a:lnTo>
                    <a:lnTo>
                      <a:pt x="13078" y="587"/>
                    </a:lnTo>
                    <a:lnTo>
                      <a:pt x="12910" y="503"/>
                    </a:lnTo>
                    <a:lnTo>
                      <a:pt x="12785" y="524"/>
                    </a:lnTo>
                    <a:lnTo>
                      <a:pt x="12659" y="629"/>
                    </a:lnTo>
                    <a:lnTo>
                      <a:pt x="12638" y="733"/>
                    </a:lnTo>
                    <a:lnTo>
                      <a:pt x="12597" y="775"/>
                    </a:lnTo>
                    <a:lnTo>
                      <a:pt x="12513" y="670"/>
                    </a:lnTo>
                    <a:lnTo>
                      <a:pt x="12638" y="524"/>
                    </a:lnTo>
                    <a:lnTo>
                      <a:pt x="12659" y="461"/>
                    </a:lnTo>
                    <a:lnTo>
                      <a:pt x="12513" y="461"/>
                    </a:lnTo>
                    <a:lnTo>
                      <a:pt x="12387" y="377"/>
                    </a:lnTo>
                    <a:lnTo>
                      <a:pt x="12262" y="377"/>
                    </a:lnTo>
                    <a:lnTo>
                      <a:pt x="12199" y="482"/>
                    </a:lnTo>
                    <a:lnTo>
                      <a:pt x="12011" y="608"/>
                    </a:lnTo>
                    <a:lnTo>
                      <a:pt x="11885" y="733"/>
                    </a:lnTo>
                    <a:lnTo>
                      <a:pt x="11801" y="775"/>
                    </a:lnTo>
                    <a:lnTo>
                      <a:pt x="11781" y="712"/>
                    </a:lnTo>
                    <a:lnTo>
                      <a:pt x="11822" y="587"/>
                    </a:lnTo>
                    <a:lnTo>
                      <a:pt x="11822" y="419"/>
                    </a:lnTo>
                    <a:lnTo>
                      <a:pt x="11781" y="377"/>
                    </a:lnTo>
                    <a:lnTo>
                      <a:pt x="11739" y="273"/>
                    </a:lnTo>
                    <a:lnTo>
                      <a:pt x="11592" y="189"/>
                    </a:lnTo>
                    <a:lnTo>
                      <a:pt x="11467" y="210"/>
                    </a:lnTo>
                    <a:lnTo>
                      <a:pt x="11341" y="189"/>
                    </a:lnTo>
                    <a:lnTo>
                      <a:pt x="11278" y="85"/>
                    </a:lnTo>
                    <a:lnTo>
                      <a:pt x="11153" y="64"/>
                    </a:lnTo>
                    <a:lnTo>
                      <a:pt x="10985" y="105"/>
                    </a:lnTo>
                    <a:lnTo>
                      <a:pt x="10881" y="85"/>
                    </a:lnTo>
                    <a:lnTo>
                      <a:pt x="10818" y="64"/>
                    </a:lnTo>
                    <a:lnTo>
                      <a:pt x="10734" y="1"/>
                    </a:lnTo>
                    <a:lnTo>
                      <a:pt x="10651" y="64"/>
                    </a:lnTo>
                    <a:lnTo>
                      <a:pt x="10630" y="210"/>
                    </a:lnTo>
                    <a:lnTo>
                      <a:pt x="10734" y="461"/>
                    </a:lnTo>
                    <a:lnTo>
                      <a:pt x="10651" y="670"/>
                    </a:lnTo>
                    <a:lnTo>
                      <a:pt x="10651" y="817"/>
                    </a:lnTo>
                    <a:lnTo>
                      <a:pt x="10609" y="880"/>
                    </a:lnTo>
                    <a:lnTo>
                      <a:pt x="10525" y="838"/>
                    </a:lnTo>
                    <a:lnTo>
                      <a:pt x="10400" y="880"/>
                    </a:lnTo>
                    <a:lnTo>
                      <a:pt x="10337" y="817"/>
                    </a:lnTo>
                    <a:lnTo>
                      <a:pt x="10421" y="733"/>
                    </a:lnTo>
                    <a:lnTo>
                      <a:pt x="10358" y="566"/>
                    </a:lnTo>
                    <a:lnTo>
                      <a:pt x="10421" y="461"/>
                    </a:lnTo>
                    <a:lnTo>
                      <a:pt x="10441" y="315"/>
                    </a:lnTo>
                    <a:lnTo>
                      <a:pt x="10400" y="273"/>
                    </a:lnTo>
                    <a:lnTo>
                      <a:pt x="10232" y="398"/>
                    </a:lnTo>
                    <a:lnTo>
                      <a:pt x="10232" y="461"/>
                    </a:lnTo>
                    <a:lnTo>
                      <a:pt x="10149" y="482"/>
                    </a:lnTo>
                    <a:lnTo>
                      <a:pt x="10107" y="419"/>
                    </a:lnTo>
                    <a:lnTo>
                      <a:pt x="10149" y="273"/>
                    </a:lnTo>
                    <a:lnTo>
                      <a:pt x="10107" y="210"/>
                    </a:lnTo>
                    <a:lnTo>
                      <a:pt x="10044" y="252"/>
                    </a:lnTo>
                    <a:lnTo>
                      <a:pt x="9981" y="398"/>
                    </a:lnTo>
                    <a:lnTo>
                      <a:pt x="9897" y="398"/>
                    </a:lnTo>
                    <a:lnTo>
                      <a:pt x="9877" y="357"/>
                    </a:lnTo>
                    <a:lnTo>
                      <a:pt x="9918" y="252"/>
                    </a:lnTo>
                    <a:lnTo>
                      <a:pt x="9918" y="105"/>
                    </a:lnTo>
                    <a:lnTo>
                      <a:pt x="9897" y="64"/>
                    </a:lnTo>
                    <a:lnTo>
                      <a:pt x="962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 name="Google Shape;918;p27"/>
              <p:cNvSpPr/>
              <p:nvPr/>
            </p:nvSpPr>
            <p:spPr>
              <a:xfrm>
                <a:off x="2905300" y="2401625"/>
                <a:ext cx="91575" cy="98875"/>
              </a:xfrm>
              <a:custGeom>
                <a:avLst/>
                <a:gdLst/>
                <a:ahLst/>
                <a:cxnLst/>
                <a:rect l="l" t="t" r="r" b="b"/>
                <a:pathLst>
                  <a:path w="3663" h="3955" extrusionOk="0">
                    <a:moveTo>
                      <a:pt x="2909" y="2155"/>
                    </a:moveTo>
                    <a:lnTo>
                      <a:pt x="2872" y="2165"/>
                    </a:lnTo>
                    <a:lnTo>
                      <a:pt x="2872" y="2165"/>
                    </a:lnTo>
                    <a:lnTo>
                      <a:pt x="2878" y="2166"/>
                    </a:lnTo>
                    <a:lnTo>
                      <a:pt x="2878" y="2166"/>
                    </a:lnTo>
                    <a:lnTo>
                      <a:pt x="2930" y="2155"/>
                    </a:lnTo>
                    <a:close/>
                    <a:moveTo>
                      <a:pt x="2323" y="0"/>
                    </a:moveTo>
                    <a:lnTo>
                      <a:pt x="2260" y="42"/>
                    </a:lnTo>
                    <a:lnTo>
                      <a:pt x="2219" y="84"/>
                    </a:lnTo>
                    <a:lnTo>
                      <a:pt x="2135" y="84"/>
                    </a:lnTo>
                    <a:lnTo>
                      <a:pt x="2072" y="147"/>
                    </a:lnTo>
                    <a:lnTo>
                      <a:pt x="2009" y="188"/>
                    </a:lnTo>
                    <a:lnTo>
                      <a:pt x="1905" y="188"/>
                    </a:lnTo>
                    <a:lnTo>
                      <a:pt x="1779" y="293"/>
                    </a:lnTo>
                    <a:lnTo>
                      <a:pt x="1675" y="377"/>
                    </a:lnTo>
                    <a:lnTo>
                      <a:pt x="1675" y="460"/>
                    </a:lnTo>
                    <a:lnTo>
                      <a:pt x="1612" y="460"/>
                    </a:lnTo>
                    <a:lnTo>
                      <a:pt x="1570" y="419"/>
                    </a:lnTo>
                    <a:lnTo>
                      <a:pt x="1570" y="460"/>
                    </a:lnTo>
                    <a:lnTo>
                      <a:pt x="1591" y="481"/>
                    </a:lnTo>
                    <a:lnTo>
                      <a:pt x="1591" y="523"/>
                    </a:lnTo>
                    <a:lnTo>
                      <a:pt x="1528" y="586"/>
                    </a:lnTo>
                    <a:lnTo>
                      <a:pt x="1423" y="670"/>
                    </a:lnTo>
                    <a:lnTo>
                      <a:pt x="1382" y="691"/>
                    </a:lnTo>
                    <a:lnTo>
                      <a:pt x="1402" y="711"/>
                    </a:lnTo>
                    <a:lnTo>
                      <a:pt x="1382" y="774"/>
                    </a:lnTo>
                    <a:lnTo>
                      <a:pt x="1319" y="774"/>
                    </a:lnTo>
                    <a:lnTo>
                      <a:pt x="1319" y="816"/>
                    </a:lnTo>
                    <a:lnTo>
                      <a:pt x="1382" y="837"/>
                    </a:lnTo>
                    <a:lnTo>
                      <a:pt x="1319" y="879"/>
                    </a:lnTo>
                    <a:lnTo>
                      <a:pt x="1256" y="879"/>
                    </a:lnTo>
                    <a:lnTo>
                      <a:pt x="1193" y="942"/>
                    </a:lnTo>
                    <a:lnTo>
                      <a:pt x="1193" y="1004"/>
                    </a:lnTo>
                    <a:lnTo>
                      <a:pt x="1214" y="1004"/>
                    </a:lnTo>
                    <a:lnTo>
                      <a:pt x="1256" y="1025"/>
                    </a:lnTo>
                    <a:lnTo>
                      <a:pt x="1193" y="1046"/>
                    </a:lnTo>
                    <a:lnTo>
                      <a:pt x="1151" y="1046"/>
                    </a:lnTo>
                    <a:lnTo>
                      <a:pt x="1089" y="1151"/>
                    </a:lnTo>
                    <a:lnTo>
                      <a:pt x="1068" y="1214"/>
                    </a:lnTo>
                    <a:lnTo>
                      <a:pt x="942" y="1402"/>
                    </a:lnTo>
                    <a:lnTo>
                      <a:pt x="942" y="1444"/>
                    </a:lnTo>
                    <a:lnTo>
                      <a:pt x="984" y="1507"/>
                    </a:lnTo>
                    <a:lnTo>
                      <a:pt x="984" y="1548"/>
                    </a:lnTo>
                    <a:lnTo>
                      <a:pt x="963" y="1548"/>
                    </a:lnTo>
                    <a:lnTo>
                      <a:pt x="942" y="1527"/>
                    </a:lnTo>
                    <a:lnTo>
                      <a:pt x="900" y="1527"/>
                    </a:lnTo>
                    <a:lnTo>
                      <a:pt x="796" y="1569"/>
                    </a:lnTo>
                    <a:lnTo>
                      <a:pt x="754" y="1653"/>
                    </a:lnTo>
                    <a:lnTo>
                      <a:pt x="754" y="1716"/>
                    </a:lnTo>
                    <a:lnTo>
                      <a:pt x="796" y="1716"/>
                    </a:lnTo>
                    <a:lnTo>
                      <a:pt x="858" y="1758"/>
                    </a:lnTo>
                    <a:lnTo>
                      <a:pt x="838" y="1779"/>
                    </a:lnTo>
                    <a:lnTo>
                      <a:pt x="838" y="1841"/>
                    </a:lnTo>
                    <a:lnTo>
                      <a:pt x="775" y="1883"/>
                    </a:lnTo>
                    <a:lnTo>
                      <a:pt x="649" y="1862"/>
                    </a:lnTo>
                    <a:lnTo>
                      <a:pt x="628" y="1883"/>
                    </a:lnTo>
                    <a:lnTo>
                      <a:pt x="628" y="1946"/>
                    </a:lnTo>
                    <a:lnTo>
                      <a:pt x="545" y="2030"/>
                    </a:lnTo>
                    <a:lnTo>
                      <a:pt x="482" y="2134"/>
                    </a:lnTo>
                    <a:lnTo>
                      <a:pt x="440" y="2197"/>
                    </a:lnTo>
                    <a:lnTo>
                      <a:pt x="419" y="2197"/>
                    </a:lnTo>
                    <a:lnTo>
                      <a:pt x="419" y="2134"/>
                    </a:lnTo>
                    <a:lnTo>
                      <a:pt x="377" y="2197"/>
                    </a:lnTo>
                    <a:lnTo>
                      <a:pt x="335" y="2134"/>
                    </a:lnTo>
                    <a:lnTo>
                      <a:pt x="356" y="2072"/>
                    </a:lnTo>
                    <a:lnTo>
                      <a:pt x="440" y="2030"/>
                    </a:lnTo>
                    <a:lnTo>
                      <a:pt x="461" y="1967"/>
                    </a:lnTo>
                    <a:lnTo>
                      <a:pt x="440" y="1988"/>
                    </a:lnTo>
                    <a:lnTo>
                      <a:pt x="356" y="2051"/>
                    </a:lnTo>
                    <a:lnTo>
                      <a:pt x="231" y="2134"/>
                    </a:lnTo>
                    <a:lnTo>
                      <a:pt x="168" y="2260"/>
                    </a:lnTo>
                    <a:lnTo>
                      <a:pt x="231" y="2260"/>
                    </a:lnTo>
                    <a:lnTo>
                      <a:pt x="314" y="2239"/>
                    </a:lnTo>
                    <a:lnTo>
                      <a:pt x="461" y="2197"/>
                    </a:lnTo>
                    <a:lnTo>
                      <a:pt x="586" y="2197"/>
                    </a:lnTo>
                    <a:lnTo>
                      <a:pt x="524" y="2281"/>
                    </a:lnTo>
                    <a:lnTo>
                      <a:pt x="419" y="2406"/>
                    </a:lnTo>
                    <a:lnTo>
                      <a:pt x="335" y="2511"/>
                    </a:lnTo>
                    <a:lnTo>
                      <a:pt x="210" y="2595"/>
                    </a:lnTo>
                    <a:lnTo>
                      <a:pt x="105" y="2699"/>
                    </a:lnTo>
                    <a:lnTo>
                      <a:pt x="22" y="2699"/>
                    </a:lnTo>
                    <a:lnTo>
                      <a:pt x="1" y="2762"/>
                    </a:lnTo>
                    <a:lnTo>
                      <a:pt x="22" y="2804"/>
                    </a:lnTo>
                    <a:lnTo>
                      <a:pt x="1" y="2888"/>
                    </a:lnTo>
                    <a:lnTo>
                      <a:pt x="22" y="2929"/>
                    </a:lnTo>
                    <a:lnTo>
                      <a:pt x="63" y="2929"/>
                    </a:lnTo>
                    <a:lnTo>
                      <a:pt x="168" y="2971"/>
                    </a:lnTo>
                    <a:lnTo>
                      <a:pt x="314" y="2929"/>
                    </a:lnTo>
                    <a:lnTo>
                      <a:pt x="377" y="2888"/>
                    </a:lnTo>
                    <a:lnTo>
                      <a:pt x="482" y="2888"/>
                    </a:lnTo>
                    <a:lnTo>
                      <a:pt x="566" y="2825"/>
                    </a:lnTo>
                    <a:lnTo>
                      <a:pt x="586" y="2783"/>
                    </a:lnTo>
                    <a:lnTo>
                      <a:pt x="586" y="2804"/>
                    </a:lnTo>
                    <a:lnTo>
                      <a:pt x="545" y="2888"/>
                    </a:lnTo>
                    <a:lnTo>
                      <a:pt x="670" y="2908"/>
                    </a:lnTo>
                    <a:lnTo>
                      <a:pt x="754" y="2888"/>
                    </a:lnTo>
                    <a:lnTo>
                      <a:pt x="796" y="2929"/>
                    </a:lnTo>
                    <a:lnTo>
                      <a:pt x="963" y="2929"/>
                    </a:lnTo>
                    <a:lnTo>
                      <a:pt x="1047" y="2908"/>
                    </a:lnTo>
                    <a:lnTo>
                      <a:pt x="1068" y="2971"/>
                    </a:lnTo>
                    <a:lnTo>
                      <a:pt x="1110" y="3013"/>
                    </a:lnTo>
                    <a:lnTo>
                      <a:pt x="1214" y="3013"/>
                    </a:lnTo>
                    <a:lnTo>
                      <a:pt x="1256" y="2992"/>
                    </a:lnTo>
                    <a:lnTo>
                      <a:pt x="1277" y="3013"/>
                    </a:lnTo>
                    <a:lnTo>
                      <a:pt x="1361" y="3013"/>
                    </a:lnTo>
                    <a:lnTo>
                      <a:pt x="1402" y="2992"/>
                    </a:lnTo>
                    <a:lnTo>
                      <a:pt x="1402" y="2950"/>
                    </a:lnTo>
                    <a:lnTo>
                      <a:pt x="1486" y="2950"/>
                    </a:lnTo>
                    <a:lnTo>
                      <a:pt x="1507" y="2992"/>
                    </a:lnTo>
                    <a:lnTo>
                      <a:pt x="1570" y="2992"/>
                    </a:lnTo>
                    <a:lnTo>
                      <a:pt x="1591" y="2929"/>
                    </a:lnTo>
                    <a:lnTo>
                      <a:pt x="1633" y="2929"/>
                    </a:lnTo>
                    <a:lnTo>
                      <a:pt x="1695" y="2971"/>
                    </a:lnTo>
                    <a:lnTo>
                      <a:pt x="1716" y="2908"/>
                    </a:lnTo>
                    <a:lnTo>
                      <a:pt x="1716" y="2867"/>
                    </a:lnTo>
                    <a:lnTo>
                      <a:pt x="1716" y="2783"/>
                    </a:lnTo>
                    <a:lnTo>
                      <a:pt x="1737" y="2804"/>
                    </a:lnTo>
                    <a:lnTo>
                      <a:pt x="1779" y="2762"/>
                    </a:lnTo>
                    <a:lnTo>
                      <a:pt x="1821" y="2762"/>
                    </a:lnTo>
                    <a:lnTo>
                      <a:pt x="1800" y="2783"/>
                    </a:lnTo>
                    <a:lnTo>
                      <a:pt x="1779" y="2888"/>
                    </a:lnTo>
                    <a:lnTo>
                      <a:pt x="1800" y="2908"/>
                    </a:lnTo>
                    <a:lnTo>
                      <a:pt x="1821" y="2867"/>
                    </a:lnTo>
                    <a:lnTo>
                      <a:pt x="1884" y="2783"/>
                    </a:lnTo>
                    <a:lnTo>
                      <a:pt x="1905" y="2783"/>
                    </a:lnTo>
                    <a:lnTo>
                      <a:pt x="1905" y="2867"/>
                    </a:lnTo>
                    <a:lnTo>
                      <a:pt x="1884" y="2908"/>
                    </a:lnTo>
                    <a:lnTo>
                      <a:pt x="1884" y="2971"/>
                    </a:lnTo>
                    <a:lnTo>
                      <a:pt x="1947" y="2929"/>
                    </a:lnTo>
                    <a:lnTo>
                      <a:pt x="1988" y="2929"/>
                    </a:lnTo>
                    <a:lnTo>
                      <a:pt x="1988" y="2971"/>
                    </a:lnTo>
                    <a:lnTo>
                      <a:pt x="1884" y="3034"/>
                    </a:lnTo>
                    <a:lnTo>
                      <a:pt x="1779" y="3097"/>
                    </a:lnTo>
                    <a:lnTo>
                      <a:pt x="1800" y="3118"/>
                    </a:lnTo>
                    <a:lnTo>
                      <a:pt x="1821" y="3097"/>
                    </a:lnTo>
                    <a:lnTo>
                      <a:pt x="1884" y="3097"/>
                    </a:lnTo>
                    <a:lnTo>
                      <a:pt x="1905" y="3118"/>
                    </a:lnTo>
                    <a:lnTo>
                      <a:pt x="1947" y="3118"/>
                    </a:lnTo>
                    <a:lnTo>
                      <a:pt x="1988" y="3139"/>
                    </a:lnTo>
                    <a:lnTo>
                      <a:pt x="2030" y="3118"/>
                    </a:lnTo>
                    <a:lnTo>
                      <a:pt x="2114" y="3097"/>
                    </a:lnTo>
                    <a:lnTo>
                      <a:pt x="2135" y="3013"/>
                    </a:lnTo>
                    <a:lnTo>
                      <a:pt x="2135" y="2971"/>
                    </a:lnTo>
                    <a:lnTo>
                      <a:pt x="2198" y="2992"/>
                    </a:lnTo>
                    <a:lnTo>
                      <a:pt x="2260" y="3013"/>
                    </a:lnTo>
                    <a:lnTo>
                      <a:pt x="2323" y="3076"/>
                    </a:lnTo>
                    <a:lnTo>
                      <a:pt x="2365" y="3034"/>
                    </a:lnTo>
                    <a:lnTo>
                      <a:pt x="2428" y="3013"/>
                    </a:lnTo>
                    <a:lnTo>
                      <a:pt x="2511" y="3013"/>
                    </a:lnTo>
                    <a:lnTo>
                      <a:pt x="2449" y="3076"/>
                    </a:lnTo>
                    <a:lnTo>
                      <a:pt x="2449" y="3097"/>
                    </a:lnTo>
                    <a:lnTo>
                      <a:pt x="2344" y="3139"/>
                    </a:lnTo>
                    <a:lnTo>
                      <a:pt x="2239" y="3139"/>
                    </a:lnTo>
                    <a:lnTo>
                      <a:pt x="2198" y="3201"/>
                    </a:lnTo>
                    <a:lnTo>
                      <a:pt x="2198" y="3243"/>
                    </a:lnTo>
                    <a:lnTo>
                      <a:pt x="2156" y="3285"/>
                    </a:lnTo>
                    <a:lnTo>
                      <a:pt x="2135" y="3327"/>
                    </a:lnTo>
                    <a:lnTo>
                      <a:pt x="2051" y="3327"/>
                    </a:lnTo>
                    <a:lnTo>
                      <a:pt x="2009" y="3348"/>
                    </a:lnTo>
                    <a:lnTo>
                      <a:pt x="1988" y="3411"/>
                    </a:lnTo>
                    <a:lnTo>
                      <a:pt x="1926" y="3432"/>
                    </a:lnTo>
                    <a:lnTo>
                      <a:pt x="1821" y="3452"/>
                    </a:lnTo>
                    <a:lnTo>
                      <a:pt x="1737" y="3515"/>
                    </a:lnTo>
                    <a:lnTo>
                      <a:pt x="1716" y="3557"/>
                    </a:lnTo>
                    <a:lnTo>
                      <a:pt x="1737" y="3599"/>
                    </a:lnTo>
                    <a:lnTo>
                      <a:pt x="1779" y="3620"/>
                    </a:lnTo>
                    <a:lnTo>
                      <a:pt x="1842" y="3620"/>
                    </a:lnTo>
                    <a:lnTo>
                      <a:pt x="1884" y="3557"/>
                    </a:lnTo>
                    <a:lnTo>
                      <a:pt x="1905" y="3536"/>
                    </a:lnTo>
                    <a:lnTo>
                      <a:pt x="1947" y="3536"/>
                    </a:lnTo>
                    <a:lnTo>
                      <a:pt x="1947" y="3599"/>
                    </a:lnTo>
                    <a:lnTo>
                      <a:pt x="1988" y="3620"/>
                    </a:lnTo>
                    <a:lnTo>
                      <a:pt x="2051" y="3599"/>
                    </a:lnTo>
                    <a:lnTo>
                      <a:pt x="2114" y="3536"/>
                    </a:lnTo>
                    <a:lnTo>
                      <a:pt x="2135" y="3494"/>
                    </a:lnTo>
                    <a:lnTo>
                      <a:pt x="2156" y="3494"/>
                    </a:lnTo>
                    <a:lnTo>
                      <a:pt x="2198" y="3432"/>
                    </a:lnTo>
                    <a:lnTo>
                      <a:pt x="2219" y="3348"/>
                    </a:lnTo>
                    <a:lnTo>
                      <a:pt x="2260" y="3327"/>
                    </a:lnTo>
                    <a:lnTo>
                      <a:pt x="2365" y="3222"/>
                    </a:lnTo>
                    <a:lnTo>
                      <a:pt x="2428" y="3201"/>
                    </a:lnTo>
                    <a:lnTo>
                      <a:pt x="2470" y="3222"/>
                    </a:lnTo>
                    <a:lnTo>
                      <a:pt x="2553" y="3222"/>
                    </a:lnTo>
                    <a:lnTo>
                      <a:pt x="2511" y="3285"/>
                    </a:lnTo>
                    <a:lnTo>
                      <a:pt x="2553" y="3285"/>
                    </a:lnTo>
                    <a:lnTo>
                      <a:pt x="2616" y="3243"/>
                    </a:lnTo>
                    <a:lnTo>
                      <a:pt x="2658" y="3118"/>
                    </a:lnTo>
                    <a:lnTo>
                      <a:pt x="2721" y="3013"/>
                    </a:lnTo>
                    <a:lnTo>
                      <a:pt x="2721" y="2908"/>
                    </a:lnTo>
                    <a:lnTo>
                      <a:pt x="2742" y="2888"/>
                    </a:lnTo>
                    <a:lnTo>
                      <a:pt x="2763" y="2888"/>
                    </a:lnTo>
                    <a:lnTo>
                      <a:pt x="2825" y="2929"/>
                    </a:lnTo>
                    <a:lnTo>
                      <a:pt x="2846" y="2929"/>
                    </a:lnTo>
                    <a:lnTo>
                      <a:pt x="2888" y="2971"/>
                    </a:lnTo>
                    <a:lnTo>
                      <a:pt x="2888" y="3076"/>
                    </a:lnTo>
                    <a:lnTo>
                      <a:pt x="2867" y="3139"/>
                    </a:lnTo>
                    <a:lnTo>
                      <a:pt x="2846" y="3222"/>
                    </a:lnTo>
                    <a:lnTo>
                      <a:pt x="2867" y="3285"/>
                    </a:lnTo>
                    <a:lnTo>
                      <a:pt x="2846" y="3327"/>
                    </a:lnTo>
                    <a:lnTo>
                      <a:pt x="2763" y="3411"/>
                    </a:lnTo>
                    <a:lnTo>
                      <a:pt x="2721" y="3557"/>
                    </a:lnTo>
                    <a:lnTo>
                      <a:pt x="2721" y="3641"/>
                    </a:lnTo>
                    <a:lnTo>
                      <a:pt x="2679" y="3662"/>
                    </a:lnTo>
                    <a:lnTo>
                      <a:pt x="2679" y="3745"/>
                    </a:lnTo>
                    <a:lnTo>
                      <a:pt x="2742" y="3766"/>
                    </a:lnTo>
                    <a:lnTo>
                      <a:pt x="2825" y="3724"/>
                    </a:lnTo>
                    <a:lnTo>
                      <a:pt x="2888" y="3557"/>
                    </a:lnTo>
                    <a:lnTo>
                      <a:pt x="2951" y="3557"/>
                    </a:lnTo>
                    <a:lnTo>
                      <a:pt x="3035" y="3452"/>
                    </a:lnTo>
                    <a:lnTo>
                      <a:pt x="3076" y="3411"/>
                    </a:lnTo>
                    <a:lnTo>
                      <a:pt x="3097" y="3432"/>
                    </a:lnTo>
                    <a:lnTo>
                      <a:pt x="3202" y="3432"/>
                    </a:lnTo>
                    <a:lnTo>
                      <a:pt x="3202" y="3494"/>
                    </a:lnTo>
                    <a:lnTo>
                      <a:pt x="3139" y="3515"/>
                    </a:lnTo>
                    <a:lnTo>
                      <a:pt x="3035" y="3620"/>
                    </a:lnTo>
                    <a:lnTo>
                      <a:pt x="3035" y="3704"/>
                    </a:lnTo>
                    <a:lnTo>
                      <a:pt x="2993" y="3766"/>
                    </a:lnTo>
                    <a:lnTo>
                      <a:pt x="3035" y="3808"/>
                    </a:lnTo>
                    <a:lnTo>
                      <a:pt x="3035" y="3913"/>
                    </a:lnTo>
                    <a:lnTo>
                      <a:pt x="3076" y="3955"/>
                    </a:lnTo>
                    <a:lnTo>
                      <a:pt x="3097" y="3871"/>
                    </a:lnTo>
                    <a:lnTo>
                      <a:pt x="3160" y="3829"/>
                    </a:lnTo>
                    <a:lnTo>
                      <a:pt x="3202" y="3829"/>
                    </a:lnTo>
                    <a:lnTo>
                      <a:pt x="3265" y="3913"/>
                    </a:lnTo>
                    <a:lnTo>
                      <a:pt x="3307" y="3934"/>
                    </a:lnTo>
                    <a:lnTo>
                      <a:pt x="3390" y="3871"/>
                    </a:lnTo>
                    <a:lnTo>
                      <a:pt x="3390" y="3829"/>
                    </a:lnTo>
                    <a:lnTo>
                      <a:pt x="3411" y="3829"/>
                    </a:lnTo>
                    <a:lnTo>
                      <a:pt x="3453" y="3766"/>
                    </a:lnTo>
                    <a:lnTo>
                      <a:pt x="3453" y="3704"/>
                    </a:lnTo>
                    <a:lnTo>
                      <a:pt x="3474" y="3704"/>
                    </a:lnTo>
                    <a:lnTo>
                      <a:pt x="3495" y="3641"/>
                    </a:lnTo>
                    <a:lnTo>
                      <a:pt x="3474" y="3599"/>
                    </a:lnTo>
                    <a:lnTo>
                      <a:pt x="3495" y="3494"/>
                    </a:lnTo>
                    <a:lnTo>
                      <a:pt x="3599" y="3348"/>
                    </a:lnTo>
                    <a:lnTo>
                      <a:pt x="3662" y="3243"/>
                    </a:lnTo>
                    <a:lnTo>
                      <a:pt x="3662" y="3097"/>
                    </a:lnTo>
                    <a:lnTo>
                      <a:pt x="3662" y="3034"/>
                    </a:lnTo>
                    <a:lnTo>
                      <a:pt x="3620" y="3034"/>
                    </a:lnTo>
                    <a:lnTo>
                      <a:pt x="3620" y="3097"/>
                    </a:lnTo>
                    <a:lnTo>
                      <a:pt x="3579" y="3180"/>
                    </a:lnTo>
                    <a:lnTo>
                      <a:pt x="3495" y="3222"/>
                    </a:lnTo>
                    <a:lnTo>
                      <a:pt x="3411" y="3306"/>
                    </a:lnTo>
                    <a:lnTo>
                      <a:pt x="3369" y="3327"/>
                    </a:lnTo>
                    <a:lnTo>
                      <a:pt x="3348" y="3243"/>
                    </a:lnTo>
                    <a:lnTo>
                      <a:pt x="3369" y="3180"/>
                    </a:lnTo>
                    <a:lnTo>
                      <a:pt x="3369" y="3097"/>
                    </a:lnTo>
                    <a:lnTo>
                      <a:pt x="3474" y="3013"/>
                    </a:lnTo>
                    <a:lnTo>
                      <a:pt x="3495" y="2971"/>
                    </a:lnTo>
                    <a:lnTo>
                      <a:pt x="3579" y="2888"/>
                    </a:lnTo>
                    <a:lnTo>
                      <a:pt x="3599" y="2888"/>
                    </a:lnTo>
                    <a:lnTo>
                      <a:pt x="3662" y="2867"/>
                    </a:lnTo>
                    <a:lnTo>
                      <a:pt x="3620" y="2804"/>
                    </a:lnTo>
                    <a:lnTo>
                      <a:pt x="3579" y="2867"/>
                    </a:lnTo>
                    <a:lnTo>
                      <a:pt x="3516" y="2867"/>
                    </a:lnTo>
                    <a:lnTo>
                      <a:pt x="3453" y="2888"/>
                    </a:lnTo>
                    <a:lnTo>
                      <a:pt x="3390" y="2888"/>
                    </a:lnTo>
                    <a:lnTo>
                      <a:pt x="3307" y="2929"/>
                    </a:lnTo>
                    <a:lnTo>
                      <a:pt x="3286" y="2992"/>
                    </a:lnTo>
                    <a:lnTo>
                      <a:pt x="3181" y="3076"/>
                    </a:lnTo>
                    <a:lnTo>
                      <a:pt x="3181" y="3118"/>
                    </a:lnTo>
                    <a:lnTo>
                      <a:pt x="3139" y="3180"/>
                    </a:lnTo>
                    <a:lnTo>
                      <a:pt x="3055" y="3097"/>
                    </a:lnTo>
                    <a:lnTo>
                      <a:pt x="3055" y="3034"/>
                    </a:lnTo>
                    <a:lnTo>
                      <a:pt x="3035" y="2971"/>
                    </a:lnTo>
                    <a:lnTo>
                      <a:pt x="3035" y="2888"/>
                    </a:lnTo>
                    <a:lnTo>
                      <a:pt x="3076" y="2929"/>
                    </a:lnTo>
                    <a:lnTo>
                      <a:pt x="3097" y="2929"/>
                    </a:lnTo>
                    <a:lnTo>
                      <a:pt x="3181" y="2825"/>
                    </a:lnTo>
                    <a:lnTo>
                      <a:pt x="3139" y="2825"/>
                    </a:lnTo>
                    <a:lnTo>
                      <a:pt x="3055" y="2804"/>
                    </a:lnTo>
                    <a:lnTo>
                      <a:pt x="3181" y="2804"/>
                    </a:lnTo>
                    <a:lnTo>
                      <a:pt x="3076" y="2783"/>
                    </a:lnTo>
                    <a:lnTo>
                      <a:pt x="3035" y="2720"/>
                    </a:lnTo>
                    <a:lnTo>
                      <a:pt x="3035" y="2678"/>
                    </a:lnTo>
                    <a:lnTo>
                      <a:pt x="3055" y="2657"/>
                    </a:lnTo>
                    <a:lnTo>
                      <a:pt x="3160" y="2657"/>
                    </a:lnTo>
                    <a:lnTo>
                      <a:pt x="3181" y="2616"/>
                    </a:lnTo>
                    <a:lnTo>
                      <a:pt x="3265" y="2553"/>
                    </a:lnTo>
                    <a:lnTo>
                      <a:pt x="3286" y="2448"/>
                    </a:lnTo>
                    <a:lnTo>
                      <a:pt x="3369" y="2448"/>
                    </a:lnTo>
                    <a:lnTo>
                      <a:pt x="3390" y="2469"/>
                    </a:lnTo>
                    <a:lnTo>
                      <a:pt x="3495" y="2406"/>
                    </a:lnTo>
                    <a:lnTo>
                      <a:pt x="3516" y="2344"/>
                    </a:lnTo>
                    <a:lnTo>
                      <a:pt x="3516" y="2260"/>
                    </a:lnTo>
                    <a:lnTo>
                      <a:pt x="3495" y="2197"/>
                    </a:lnTo>
                    <a:lnTo>
                      <a:pt x="3411" y="2281"/>
                    </a:lnTo>
                    <a:lnTo>
                      <a:pt x="3369" y="2302"/>
                    </a:lnTo>
                    <a:lnTo>
                      <a:pt x="3348" y="2281"/>
                    </a:lnTo>
                    <a:lnTo>
                      <a:pt x="3286" y="2281"/>
                    </a:lnTo>
                    <a:lnTo>
                      <a:pt x="3286" y="2344"/>
                    </a:lnTo>
                    <a:lnTo>
                      <a:pt x="3286" y="2406"/>
                    </a:lnTo>
                    <a:lnTo>
                      <a:pt x="3244" y="2448"/>
                    </a:lnTo>
                    <a:lnTo>
                      <a:pt x="3181" y="2448"/>
                    </a:lnTo>
                    <a:lnTo>
                      <a:pt x="3097" y="2490"/>
                    </a:lnTo>
                    <a:lnTo>
                      <a:pt x="3055" y="2511"/>
                    </a:lnTo>
                    <a:lnTo>
                      <a:pt x="3055" y="2574"/>
                    </a:lnTo>
                    <a:lnTo>
                      <a:pt x="2993" y="2595"/>
                    </a:lnTo>
                    <a:lnTo>
                      <a:pt x="3035" y="2553"/>
                    </a:lnTo>
                    <a:lnTo>
                      <a:pt x="3035" y="2469"/>
                    </a:lnTo>
                    <a:lnTo>
                      <a:pt x="2993" y="2490"/>
                    </a:lnTo>
                    <a:lnTo>
                      <a:pt x="2951" y="2490"/>
                    </a:lnTo>
                    <a:lnTo>
                      <a:pt x="2993" y="2469"/>
                    </a:lnTo>
                    <a:lnTo>
                      <a:pt x="3055" y="2406"/>
                    </a:lnTo>
                    <a:lnTo>
                      <a:pt x="3076" y="2385"/>
                    </a:lnTo>
                    <a:lnTo>
                      <a:pt x="3035" y="2364"/>
                    </a:lnTo>
                    <a:lnTo>
                      <a:pt x="3076" y="2302"/>
                    </a:lnTo>
                    <a:lnTo>
                      <a:pt x="3097" y="2239"/>
                    </a:lnTo>
                    <a:lnTo>
                      <a:pt x="3055" y="2197"/>
                    </a:lnTo>
                    <a:lnTo>
                      <a:pt x="2993" y="2260"/>
                    </a:lnTo>
                    <a:lnTo>
                      <a:pt x="3035" y="2197"/>
                    </a:lnTo>
                    <a:lnTo>
                      <a:pt x="3035" y="2155"/>
                    </a:lnTo>
                    <a:lnTo>
                      <a:pt x="2993" y="2155"/>
                    </a:lnTo>
                    <a:lnTo>
                      <a:pt x="2930" y="2176"/>
                    </a:lnTo>
                    <a:lnTo>
                      <a:pt x="2878" y="2166"/>
                    </a:lnTo>
                    <a:lnTo>
                      <a:pt x="2878" y="2166"/>
                    </a:lnTo>
                    <a:lnTo>
                      <a:pt x="2825" y="2176"/>
                    </a:lnTo>
                    <a:lnTo>
                      <a:pt x="2872" y="2165"/>
                    </a:lnTo>
                    <a:lnTo>
                      <a:pt x="2872" y="2165"/>
                    </a:lnTo>
                    <a:lnTo>
                      <a:pt x="2825" y="2155"/>
                    </a:lnTo>
                    <a:lnTo>
                      <a:pt x="2909" y="2155"/>
                    </a:lnTo>
                    <a:lnTo>
                      <a:pt x="2993" y="2113"/>
                    </a:lnTo>
                    <a:lnTo>
                      <a:pt x="3035" y="2072"/>
                    </a:lnTo>
                    <a:lnTo>
                      <a:pt x="3076" y="2072"/>
                    </a:lnTo>
                    <a:lnTo>
                      <a:pt x="3139" y="2051"/>
                    </a:lnTo>
                    <a:lnTo>
                      <a:pt x="3139" y="1967"/>
                    </a:lnTo>
                    <a:lnTo>
                      <a:pt x="3181" y="1904"/>
                    </a:lnTo>
                    <a:lnTo>
                      <a:pt x="3181" y="1862"/>
                    </a:lnTo>
                    <a:lnTo>
                      <a:pt x="3097" y="1800"/>
                    </a:lnTo>
                    <a:lnTo>
                      <a:pt x="2993" y="1716"/>
                    </a:lnTo>
                    <a:lnTo>
                      <a:pt x="2888" y="1716"/>
                    </a:lnTo>
                    <a:lnTo>
                      <a:pt x="2783" y="1737"/>
                    </a:lnTo>
                    <a:lnTo>
                      <a:pt x="2742" y="1737"/>
                    </a:lnTo>
                    <a:lnTo>
                      <a:pt x="2742" y="1779"/>
                    </a:lnTo>
                    <a:lnTo>
                      <a:pt x="2679" y="1862"/>
                    </a:lnTo>
                    <a:lnTo>
                      <a:pt x="2658" y="1946"/>
                    </a:lnTo>
                    <a:lnTo>
                      <a:pt x="2679" y="1841"/>
                    </a:lnTo>
                    <a:lnTo>
                      <a:pt x="2658" y="1820"/>
                    </a:lnTo>
                    <a:lnTo>
                      <a:pt x="2679" y="1758"/>
                    </a:lnTo>
                    <a:lnTo>
                      <a:pt x="2742" y="1674"/>
                    </a:lnTo>
                    <a:lnTo>
                      <a:pt x="2721" y="1674"/>
                    </a:lnTo>
                    <a:lnTo>
                      <a:pt x="2637" y="1737"/>
                    </a:lnTo>
                    <a:lnTo>
                      <a:pt x="2574" y="1779"/>
                    </a:lnTo>
                    <a:lnTo>
                      <a:pt x="2553" y="1862"/>
                    </a:lnTo>
                    <a:lnTo>
                      <a:pt x="2532" y="1841"/>
                    </a:lnTo>
                    <a:lnTo>
                      <a:pt x="2491" y="1862"/>
                    </a:lnTo>
                    <a:lnTo>
                      <a:pt x="2449" y="1883"/>
                    </a:lnTo>
                    <a:lnTo>
                      <a:pt x="2428" y="1862"/>
                    </a:lnTo>
                    <a:lnTo>
                      <a:pt x="2344" y="1925"/>
                    </a:lnTo>
                    <a:lnTo>
                      <a:pt x="2323" y="2030"/>
                    </a:lnTo>
                    <a:lnTo>
                      <a:pt x="2239" y="2072"/>
                    </a:lnTo>
                    <a:lnTo>
                      <a:pt x="2239" y="2072"/>
                    </a:lnTo>
                    <a:lnTo>
                      <a:pt x="2281" y="2030"/>
                    </a:lnTo>
                    <a:lnTo>
                      <a:pt x="2323" y="1883"/>
                    </a:lnTo>
                    <a:lnTo>
                      <a:pt x="2365" y="1779"/>
                    </a:lnTo>
                    <a:lnTo>
                      <a:pt x="2344" y="1758"/>
                    </a:lnTo>
                    <a:lnTo>
                      <a:pt x="2281" y="1779"/>
                    </a:lnTo>
                    <a:lnTo>
                      <a:pt x="2260" y="1841"/>
                    </a:lnTo>
                    <a:lnTo>
                      <a:pt x="2219" y="1883"/>
                    </a:lnTo>
                    <a:lnTo>
                      <a:pt x="2177" y="1841"/>
                    </a:lnTo>
                    <a:lnTo>
                      <a:pt x="2239" y="1779"/>
                    </a:lnTo>
                    <a:lnTo>
                      <a:pt x="2260" y="1737"/>
                    </a:lnTo>
                    <a:lnTo>
                      <a:pt x="2260" y="1716"/>
                    </a:lnTo>
                    <a:lnTo>
                      <a:pt x="2177" y="1737"/>
                    </a:lnTo>
                    <a:lnTo>
                      <a:pt x="2072" y="1820"/>
                    </a:lnTo>
                    <a:lnTo>
                      <a:pt x="2030" y="1820"/>
                    </a:lnTo>
                    <a:lnTo>
                      <a:pt x="2009" y="1737"/>
                    </a:lnTo>
                    <a:lnTo>
                      <a:pt x="1967" y="1737"/>
                    </a:lnTo>
                    <a:lnTo>
                      <a:pt x="1905" y="1820"/>
                    </a:lnTo>
                    <a:lnTo>
                      <a:pt x="1842" y="1820"/>
                    </a:lnTo>
                    <a:lnTo>
                      <a:pt x="1842" y="1779"/>
                    </a:lnTo>
                    <a:lnTo>
                      <a:pt x="1947" y="1737"/>
                    </a:lnTo>
                    <a:lnTo>
                      <a:pt x="2009" y="1632"/>
                    </a:lnTo>
                    <a:lnTo>
                      <a:pt x="2030" y="1548"/>
                    </a:lnTo>
                    <a:lnTo>
                      <a:pt x="1947" y="1548"/>
                    </a:lnTo>
                    <a:lnTo>
                      <a:pt x="1863" y="1611"/>
                    </a:lnTo>
                    <a:lnTo>
                      <a:pt x="1863" y="1611"/>
                    </a:lnTo>
                    <a:lnTo>
                      <a:pt x="1926" y="1527"/>
                    </a:lnTo>
                    <a:lnTo>
                      <a:pt x="2009" y="1444"/>
                    </a:lnTo>
                    <a:lnTo>
                      <a:pt x="2114" y="1444"/>
                    </a:lnTo>
                    <a:lnTo>
                      <a:pt x="2156" y="1423"/>
                    </a:lnTo>
                    <a:lnTo>
                      <a:pt x="2239" y="1381"/>
                    </a:lnTo>
                    <a:lnTo>
                      <a:pt x="2281" y="1339"/>
                    </a:lnTo>
                    <a:lnTo>
                      <a:pt x="2281" y="1276"/>
                    </a:lnTo>
                    <a:lnTo>
                      <a:pt x="2260" y="1318"/>
                    </a:lnTo>
                    <a:lnTo>
                      <a:pt x="2156" y="1339"/>
                    </a:lnTo>
                    <a:lnTo>
                      <a:pt x="2114" y="1318"/>
                    </a:lnTo>
                    <a:lnTo>
                      <a:pt x="2030" y="1235"/>
                    </a:lnTo>
                    <a:lnTo>
                      <a:pt x="1967" y="1235"/>
                    </a:lnTo>
                    <a:lnTo>
                      <a:pt x="1926" y="1255"/>
                    </a:lnTo>
                    <a:lnTo>
                      <a:pt x="1967" y="1151"/>
                    </a:lnTo>
                    <a:lnTo>
                      <a:pt x="2009" y="1130"/>
                    </a:lnTo>
                    <a:lnTo>
                      <a:pt x="2009" y="1109"/>
                    </a:lnTo>
                    <a:lnTo>
                      <a:pt x="1947" y="1130"/>
                    </a:lnTo>
                    <a:lnTo>
                      <a:pt x="1863" y="1193"/>
                    </a:lnTo>
                    <a:lnTo>
                      <a:pt x="1821" y="1255"/>
                    </a:lnTo>
                    <a:lnTo>
                      <a:pt x="1737" y="1339"/>
                    </a:lnTo>
                    <a:lnTo>
                      <a:pt x="1695" y="1360"/>
                    </a:lnTo>
                    <a:lnTo>
                      <a:pt x="1654" y="1423"/>
                    </a:lnTo>
                    <a:lnTo>
                      <a:pt x="1591" y="1465"/>
                    </a:lnTo>
                    <a:lnTo>
                      <a:pt x="1528" y="1548"/>
                    </a:lnTo>
                    <a:lnTo>
                      <a:pt x="1528" y="1444"/>
                    </a:lnTo>
                    <a:lnTo>
                      <a:pt x="1549" y="1360"/>
                    </a:lnTo>
                    <a:lnTo>
                      <a:pt x="1612" y="1297"/>
                    </a:lnTo>
                    <a:lnTo>
                      <a:pt x="1612" y="1235"/>
                    </a:lnTo>
                    <a:lnTo>
                      <a:pt x="1654" y="1130"/>
                    </a:lnTo>
                    <a:lnTo>
                      <a:pt x="1737" y="1046"/>
                    </a:lnTo>
                    <a:lnTo>
                      <a:pt x="1737" y="1004"/>
                    </a:lnTo>
                    <a:lnTo>
                      <a:pt x="1800" y="942"/>
                    </a:lnTo>
                    <a:lnTo>
                      <a:pt x="1821" y="921"/>
                    </a:lnTo>
                    <a:lnTo>
                      <a:pt x="1863" y="816"/>
                    </a:lnTo>
                    <a:lnTo>
                      <a:pt x="1947" y="774"/>
                    </a:lnTo>
                    <a:lnTo>
                      <a:pt x="2009" y="711"/>
                    </a:lnTo>
                    <a:lnTo>
                      <a:pt x="2051" y="691"/>
                    </a:lnTo>
                    <a:lnTo>
                      <a:pt x="2072" y="670"/>
                    </a:lnTo>
                    <a:lnTo>
                      <a:pt x="2072" y="607"/>
                    </a:lnTo>
                    <a:lnTo>
                      <a:pt x="2114" y="565"/>
                    </a:lnTo>
                    <a:lnTo>
                      <a:pt x="2135" y="481"/>
                    </a:lnTo>
                    <a:lnTo>
                      <a:pt x="2135" y="523"/>
                    </a:lnTo>
                    <a:lnTo>
                      <a:pt x="2114" y="586"/>
                    </a:lnTo>
                    <a:lnTo>
                      <a:pt x="2135" y="628"/>
                    </a:lnTo>
                    <a:lnTo>
                      <a:pt x="2219" y="523"/>
                    </a:lnTo>
                    <a:lnTo>
                      <a:pt x="2323" y="419"/>
                    </a:lnTo>
                    <a:lnTo>
                      <a:pt x="2344" y="377"/>
                    </a:lnTo>
                    <a:lnTo>
                      <a:pt x="2323" y="314"/>
                    </a:lnTo>
                    <a:lnTo>
                      <a:pt x="2260" y="314"/>
                    </a:lnTo>
                    <a:lnTo>
                      <a:pt x="2219" y="377"/>
                    </a:lnTo>
                    <a:lnTo>
                      <a:pt x="2177" y="293"/>
                    </a:lnTo>
                    <a:lnTo>
                      <a:pt x="2156" y="272"/>
                    </a:lnTo>
                    <a:lnTo>
                      <a:pt x="2177" y="209"/>
                    </a:lnTo>
                    <a:lnTo>
                      <a:pt x="2239" y="188"/>
                    </a:lnTo>
                    <a:lnTo>
                      <a:pt x="2323" y="209"/>
                    </a:lnTo>
                    <a:lnTo>
                      <a:pt x="2386" y="272"/>
                    </a:lnTo>
                    <a:lnTo>
                      <a:pt x="2449" y="251"/>
                    </a:lnTo>
                    <a:lnTo>
                      <a:pt x="2491" y="188"/>
                    </a:lnTo>
                    <a:lnTo>
                      <a:pt x="2491" y="42"/>
                    </a:lnTo>
                    <a:lnTo>
                      <a:pt x="2428" y="42"/>
                    </a:lnTo>
                    <a:lnTo>
                      <a:pt x="2365" y="63"/>
                    </a:lnTo>
                    <a:lnTo>
                      <a:pt x="2365" y="105"/>
                    </a:lnTo>
                    <a:lnTo>
                      <a:pt x="2323" y="105"/>
                    </a:lnTo>
                    <a:lnTo>
                      <a:pt x="2323" y="63"/>
                    </a:lnTo>
                    <a:lnTo>
                      <a:pt x="232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 name="Google Shape;919;p27"/>
              <p:cNvSpPr/>
              <p:nvPr/>
            </p:nvSpPr>
            <p:spPr>
              <a:xfrm>
                <a:off x="1922950" y="1659350"/>
                <a:ext cx="1050900" cy="913875"/>
              </a:xfrm>
              <a:custGeom>
                <a:avLst/>
                <a:gdLst/>
                <a:ahLst/>
                <a:cxnLst/>
                <a:rect l="l" t="t" r="r" b="b"/>
                <a:pathLst>
                  <a:path w="42036" h="36555" extrusionOk="0">
                    <a:moveTo>
                      <a:pt x="4310" y="26929"/>
                    </a:moveTo>
                    <a:lnTo>
                      <a:pt x="4310" y="27055"/>
                    </a:lnTo>
                    <a:lnTo>
                      <a:pt x="4268" y="27159"/>
                    </a:lnTo>
                    <a:lnTo>
                      <a:pt x="4101" y="27264"/>
                    </a:lnTo>
                    <a:lnTo>
                      <a:pt x="4076" y="27268"/>
                    </a:lnTo>
                    <a:lnTo>
                      <a:pt x="4076" y="27268"/>
                    </a:lnTo>
                    <a:lnTo>
                      <a:pt x="4101" y="27243"/>
                    </a:lnTo>
                    <a:lnTo>
                      <a:pt x="4185" y="27117"/>
                    </a:lnTo>
                    <a:lnTo>
                      <a:pt x="4289" y="27034"/>
                    </a:lnTo>
                    <a:lnTo>
                      <a:pt x="4310" y="26929"/>
                    </a:lnTo>
                    <a:close/>
                    <a:moveTo>
                      <a:pt x="40508" y="27473"/>
                    </a:moveTo>
                    <a:lnTo>
                      <a:pt x="40299" y="27557"/>
                    </a:lnTo>
                    <a:lnTo>
                      <a:pt x="40090" y="27599"/>
                    </a:lnTo>
                    <a:lnTo>
                      <a:pt x="40132" y="27536"/>
                    </a:lnTo>
                    <a:lnTo>
                      <a:pt x="40404" y="27473"/>
                    </a:lnTo>
                    <a:close/>
                    <a:moveTo>
                      <a:pt x="19459" y="0"/>
                    </a:moveTo>
                    <a:lnTo>
                      <a:pt x="19187" y="105"/>
                    </a:lnTo>
                    <a:lnTo>
                      <a:pt x="18810" y="105"/>
                    </a:lnTo>
                    <a:lnTo>
                      <a:pt x="18727" y="63"/>
                    </a:lnTo>
                    <a:lnTo>
                      <a:pt x="18392" y="84"/>
                    </a:lnTo>
                    <a:lnTo>
                      <a:pt x="18308" y="63"/>
                    </a:lnTo>
                    <a:lnTo>
                      <a:pt x="18120" y="105"/>
                    </a:lnTo>
                    <a:lnTo>
                      <a:pt x="18078" y="210"/>
                    </a:lnTo>
                    <a:lnTo>
                      <a:pt x="18120" y="272"/>
                    </a:lnTo>
                    <a:lnTo>
                      <a:pt x="18078" y="377"/>
                    </a:lnTo>
                    <a:lnTo>
                      <a:pt x="18078" y="524"/>
                    </a:lnTo>
                    <a:lnTo>
                      <a:pt x="18036" y="775"/>
                    </a:lnTo>
                    <a:lnTo>
                      <a:pt x="18120" y="879"/>
                    </a:lnTo>
                    <a:lnTo>
                      <a:pt x="18036" y="942"/>
                    </a:lnTo>
                    <a:lnTo>
                      <a:pt x="17911" y="942"/>
                    </a:lnTo>
                    <a:lnTo>
                      <a:pt x="17764" y="1109"/>
                    </a:lnTo>
                    <a:lnTo>
                      <a:pt x="17701" y="1214"/>
                    </a:lnTo>
                    <a:lnTo>
                      <a:pt x="17471" y="1298"/>
                    </a:lnTo>
                    <a:lnTo>
                      <a:pt x="17367" y="1444"/>
                    </a:lnTo>
                    <a:lnTo>
                      <a:pt x="17095" y="1633"/>
                    </a:lnTo>
                    <a:lnTo>
                      <a:pt x="16990" y="1674"/>
                    </a:lnTo>
                    <a:lnTo>
                      <a:pt x="16990" y="1758"/>
                    </a:lnTo>
                    <a:lnTo>
                      <a:pt x="17074" y="1925"/>
                    </a:lnTo>
                    <a:lnTo>
                      <a:pt x="17074" y="2072"/>
                    </a:lnTo>
                    <a:lnTo>
                      <a:pt x="16760" y="2030"/>
                    </a:lnTo>
                    <a:lnTo>
                      <a:pt x="16739" y="1946"/>
                    </a:lnTo>
                    <a:lnTo>
                      <a:pt x="16718" y="2135"/>
                    </a:lnTo>
                    <a:lnTo>
                      <a:pt x="16613" y="2281"/>
                    </a:lnTo>
                    <a:lnTo>
                      <a:pt x="16530" y="2302"/>
                    </a:lnTo>
                    <a:lnTo>
                      <a:pt x="16509" y="2365"/>
                    </a:lnTo>
                    <a:lnTo>
                      <a:pt x="16300" y="2407"/>
                    </a:lnTo>
                    <a:lnTo>
                      <a:pt x="16237" y="2574"/>
                    </a:lnTo>
                    <a:lnTo>
                      <a:pt x="16132" y="2595"/>
                    </a:lnTo>
                    <a:lnTo>
                      <a:pt x="16028" y="2700"/>
                    </a:lnTo>
                    <a:lnTo>
                      <a:pt x="15944" y="2700"/>
                    </a:lnTo>
                    <a:lnTo>
                      <a:pt x="15923" y="2804"/>
                    </a:lnTo>
                    <a:lnTo>
                      <a:pt x="15776" y="2888"/>
                    </a:lnTo>
                    <a:lnTo>
                      <a:pt x="15672" y="2993"/>
                    </a:lnTo>
                    <a:lnTo>
                      <a:pt x="15588" y="2972"/>
                    </a:lnTo>
                    <a:lnTo>
                      <a:pt x="15588" y="3076"/>
                    </a:lnTo>
                    <a:lnTo>
                      <a:pt x="15776" y="3139"/>
                    </a:lnTo>
                    <a:lnTo>
                      <a:pt x="15986" y="3139"/>
                    </a:lnTo>
                    <a:lnTo>
                      <a:pt x="15986" y="3244"/>
                    </a:lnTo>
                    <a:lnTo>
                      <a:pt x="15839" y="3202"/>
                    </a:lnTo>
                    <a:lnTo>
                      <a:pt x="15944" y="3516"/>
                    </a:lnTo>
                    <a:lnTo>
                      <a:pt x="16028" y="3599"/>
                    </a:lnTo>
                    <a:lnTo>
                      <a:pt x="16007" y="3725"/>
                    </a:lnTo>
                    <a:lnTo>
                      <a:pt x="15944" y="3871"/>
                    </a:lnTo>
                    <a:lnTo>
                      <a:pt x="16007" y="4018"/>
                    </a:lnTo>
                    <a:lnTo>
                      <a:pt x="15902" y="4185"/>
                    </a:lnTo>
                    <a:lnTo>
                      <a:pt x="15902" y="4394"/>
                    </a:lnTo>
                    <a:lnTo>
                      <a:pt x="15902" y="4457"/>
                    </a:lnTo>
                    <a:lnTo>
                      <a:pt x="15986" y="4457"/>
                    </a:lnTo>
                    <a:lnTo>
                      <a:pt x="16028" y="4478"/>
                    </a:lnTo>
                    <a:lnTo>
                      <a:pt x="16111" y="4394"/>
                    </a:lnTo>
                    <a:lnTo>
                      <a:pt x="16237" y="4374"/>
                    </a:lnTo>
                    <a:lnTo>
                      <a:pt x="16341" y="4394"/>
                    </a:lnTo>
                    <a:lnTo>
                      <a:pt x="16509" y="4374"/>
                    </a:lnTo>
                    <a:lnTo>
                      <a:pt x="16676" y="4227"/>
                    </a:lnTo>
                    <a:lnTo>
                      <a:pt x="16760" y="4185"/>
                    </a:lnTo>
                    <a:lnTo>
                      <a:pt x="16760" y="4143"/>
                    </a:lnTo>
                    <a:lnTo>
                      <a:pt x="16864" y="4060"/>
                    </a:lnTo>
                    <a:lnTo>
                      <a:pt x="16927" y="4143"/>
                    </a:lnTo>
                    <a:lnTo>
                      <a:pt x="16927" y="4269"/>
                    </a:lnTo>
                    <a:lnTo>
                      <a:pt x="16844" y="4353"/>
                    </a:lnTo>
                    <a:lnTo>
                      <a:pt x="16927" y="4457"/>
                    </a:lnTo>
                    <a:lnTo>
                      <a:pt x="17032" y="4457"/>
                    </a:lnTo>
                    <a:lnTo>
                      <a:pt x="17178" y="4374"/>
                    </a:lnTo>
                    <a:lnTo>
                      <a:pt x="17346" y="4374"/>
                    </a:lnTo>
                    <a:lnTo>
                      <a:pt x="17450" y="4248"/>
                    </a:lnTo>
                    <a:lnTo>
                      <a:pt x="17597" y="4081"/>
                    </a:lnTo>
                    <a:lnTo>
                      <a:pt x="17576" y="4018"/>
                    </a:lnTo>
                    <a:lnTo>
                      <a:pt x="17701" y="3850"/>
                    </a:lnTo>
                    <a:lnTo>
                      <a:pt x="17722" y="3767"/>
                    </a:lnTo>
                    <a:lnTo>
                      <a:pt x="17890" y="3620"/>
                    </a:lnTo>
                    <a:lnTo>
                      <a:pt x="18015" y="3557"/>
                    </a:lnTo>
                    <a:lnTo>
                      <a:pt x="18036" y="3453"/>
                    </a:lnTo>
                    <a:lnTo>
                      <a:pt x="18099" y="3306"/>
                    </a:lnTo>
                    <a:lnTo>
                      <a:pt x="18204" y="3453"/>
                    </a:lnTo>
                    <a:lnTo>
                      <a:pt x="18350" y="3453"/>
                    </a:lnTo>
                    <a:lnTo>
                      <a:pt x="18497" y="3348"/>
                    </a:lnTo>
                    <a:lnTo>
                      <a:pt x="18643" y="3327"/>
                    </a:lnTo>
                    <a:lnTo>
                      <a:pt x="18706" y="3181"/>
                    </a:lnTo>
                    <a:lnTo>
                      <a:pt x="18769" y="3181"/>
                    </a:lnTo>
                    <a:lnTo>
                      <a:pt x="18873" y="3076"/>
                    </a:lnTo>
                    <a:lnTo>
                      <a:pt x="18936" y="2909"/>
                    </a:lnTo>
                    <a:lnTo>
                      <a:pt x="19124" y="2867"/>
                    </a:lnTo>
                    <a:lnTo>
                      <a:pt x="19187" y="2846"/>
                    </a:lnTo>
                    <a:lnTo>
                      <a:pt x="19250" y="2888"/>
                    </a:lnTo>
                    <a:lnTo>
                      <a:pt x="19333" y="2846"/>
                    </a:lnTo>
                    <a:lnTo>
                      <a:pt x="19543" y="2846"/>
                    </a:lnTo>
                    <a:lnTo>
                      <a:pt x="19668" y="2762"/>
                    </a:lnTo>
                    <a:lnTo>
                      <a:pt x="19773" y="2762"/>
                    </a:lnTo>
                    <a:lnTo>
                      <a:pt x="20024" y="2658"/>
                    </a:lnTo>
                    <a:lnTo>
                      <a:pt x="20233" y="2616"/>
                    </a:lnTo>
                    <a:lnTo>
                      <a:pt x="20296" y="2595"/>
                    </a:lnTo>
                    <a:cubicBezTo>
                      <a:pt x="20338" y="2679"/>
                      <a:pt x="20442" y="2741"/>
                      <a:pt x="20526" y="2762"/>
                    </a:cubicBezTo>
                    <a:lnTo>
                      <a:pt x="20401" y="2783"/>
                    </a:lnTo>
                    <a:lnTo>
                      <a:pt x="19877" y="2993"/>
                    </a:lnTo>
                    <a:lnTo>
                      <a:pt x="19752" y="3097"/>
                    </a:lnTo>
                    <a:lnTo>
                      <a:pt x="19438" y="3181"/>
                    </a:lnTo>
                    <a:lnTo>
                      <a:pt x="19020" y="3369"/>
                    </a:lnTo>
                    <a:lnTo>
                      <a:pt x="18852" y="3495"/>
                    </a:lnTo>
                    <a:lnTo>
                      <a:pt x="18852" y="3578"/>
                    </a:lnTo>
                    <a:lnTo>
                      <a:pt x="18957" y="3578"/>
                    </a:lnTo>
                    <a:lnTo>
                      <a:pt x="19020" y="3620"/>
                    </a:lnTo>
                    <a:lnTo>
                      <a:pt x="18915" y="3704"/>
                    </a:lnTo>
                    <a:lnTo>
                      <a:pt x="18831" y="3704"/>
                    </a:lnTo>
                    <a:lnTo>
                      <a:pt x="18643" y="3850"/>
                    </a:lnTo>
                    <a:lnTo>
                      <a:pt x="18497" y="3850"/>
                    </a:lnTo>
                    <a:lnTo>
                      <a:pt x="18413" y="3934"/>
                    </a:lnTo>
                    <a:lnTo>
                      <a:pt x="18392" y="4039"/>
                    </a:lnTo>
                    <a:lnTo>
                      <a:pt x="18225" y="4143"/>
                    </a:lnTo>
                    <a:lnTo>
                      <a:pt x="18162" y="4227"/>
                    </a:lnTo>
                    <a:lnTo>
                      <a:pt x="18162" y="4353"/>
                    </a:lnTo>
                    <a:lnTo>
                      <a:pt x="18225" y="4311"/>
                    </a:lnTo>
                    <a:lnTo>
                      <a:pt x="18308" y="4374"/>
                    </a:lnTo>
                    <a:lnTo>
                      <a:pt x="18266" y="4457"/>
                    </a:lnTo>
                    <a:lnTo>
                      <a:pt x="18287" y="4478"/>
                    </a:lnTo>
                    <a:lnTo>
                      <a:pt x="18371" y="4457"/>
                    </a:lnTo>
                    <a:lnTo>
                      <a:pt x="18476" y="4415"/>
                    </a:lnTo>
                    <a:lnTo>
                      <a:pt x="18580" y="4415"/>
                    </a:lnTo>
                    <a:lnTo>
                      <a:pt x="18643" y="4457"/>
                    </a:lnTo>
                    <a:lnTo>
                      <a:pt x="18622" y="4541"/>
                    </a:lnTo>
                    <a:lnTo>
                      <a:pt x="18497" y="4583"/>
                    </a:lnTo>
                    <a:lnTo>
                      <a:pt x="18371" y="4520"/>
                    </a:lnTo>
                    <a:lnTo>
                      <a:pt x="18287" y="4562"/>
                    </a:lnTo>
                    <a:lnTo>
                      <a:pt x="18308" y="4666"/>
                    </a:lnTo>
                    <a:lnTo>
                      <a:pt x="18517" y="4771"/>
                    </a:lnTo>
                    <a:lnTo>
                      <a:pt x="18601" y="4729"/>
                    </a:lnTo>
                    <a:lnTo>
                      <a:pt x="18622" y="4646"/>
                    </a:lnTo>
                    <a:lnTo>
                      <a:pt x="18685" y="4646"/>
                    </a:lnTo>
                    <a:lnTo>
                      <a:pt x="18727" y="4687"/>
                    </a:lnTo>
                    <a:lnTo>
                      <a:pt x="18685" y="4771"/>
                    </a:lnTo>
                    <a:lnTo>
                      <a:pt x="18789" y="4771"/>
                    </a:lnTo>
                    <a:lnTo>
                      <a:pt x="18957" y="4792"/>
                    </a:lnTo>
                    <a:lnTo>
                      <a:pt x="19145" y="4750"/>
                    </a:lnTo>
                    <a:lnTo>
                      <a:pt x="19250" y="4750"/>
                    </a:lnTo>
                    <a:lnTo>
                      <a:pt x="19417" y="4834"/>
                    </a:lnTo>
                    <a:lnTo>
                      <a:pt x="19543" y="4792"/>
                    </a:lnTo>
                    <a:lnTo>
                      <a:pt x="19647" y="4855"/>
                    </a:lnTo>
                    <a:lnTo>
                      <a:pt x="19689" y="4959"/>
                    </a:lnTo>
                    <a:lnTo>
                      <a:pt x="19773" y="4959"/>
                    </a:lnTo>
                    <a:lnTo>
                      <a:pt x="19752" y="5001"/>
                    </a:lnTo>
                    <a:lnTo>
                      <a:pt x="19668" y="5001"/>
                    </a:lnTo>
                    <a:lnTo>
                      <a:pt x="19522" y="4897"/>
                    </a:lnTo>
                    <a:lnTo>
                      <a:pt x="19313" y="4897"/>
                    </a:lnTo>
                    <a:lnTo>
                      <a:pt x="19250" y="4959"/>
                    </a:lnTo>
                    <a:lnTo>
                      <a:pt x="19375" y="5001"/>
                    </a:lnTo>
                    <a:lnTo>
                      <a:pt x="19417" y="5064"/>
                    </a:lnTo>
                    <a:lnTo>
                      <a:pt x="19229" y="5064"/>
                    </a:lnTo>
                    <a:lnTo>
                      <a:pt x="19145" y="4980"/>
                    </a:lnTo>
                    <a:lnTo>
                      <a:pt x="18894" y="5001"/>
                    </a:lnTo>
                    <a:lnTo>
                      <a:pt x="18810" y="5064"/>
                    </a:lnTo>
                    <a:lnTo>
                      <a:pt x="18727" y="5001"/>
                    </a:lnTo>
                    <a:lnTo>
                      <a:pt x="18643" y="5001"/>
                    </a:lnTo>
                    <a:lnTo>
                      <a:pt x="18580" y="5043"/>
                    </a:lnTo>
                    <a:lnTo>
                      <a:pt x="18497" y="5043"/>
                    </a:lnTo>
                    <a:lnTo>
                      <a:pt x="18225" y="5064"/>
                    </a:lnTo>
                    <a:lnTo>
                      <a:pt x="18183" y="5085"/>
                    </a:lnTo>
                    <a:lnTo>
                      <a:pt x="17973" y="5127"/>
                    </a:lnTo>
                    <a:lnTo>
                      <a:pt x="17953" y="5273"/>
                    </a:lnTo>
                    <a:lnTo>
                      <a:pt x="17973" y="5587"/>
                    </a:lnTo>
                    <a:lnTo>
                      <a:pt x="17994" y="5629"/>
                    </a:lnTo>
                    <a:lnTo>
                      <a:pt x="17994" y="5754"/>
                    </a:lnTo>
                    <a:lnTo>
                      <a:pt x="17953" y="5796"/>
                    </a:lnTo>
                    <a:lnTo>
                      <a:pt x="17953" y="5859"/>
                    </a:lnTo>
                    <a:lnTo>
                      <a:pt x="17994" y="5922"/>
                    </a:lnTo>
                    <a:lnTo>
                      <a:pt x="18099" y="5901"/>
                    </a:lnTo>
                    <a:lnTo>
                      <a:pt x="18141" y="5901"/>
                    </a:lnTo>
                    <a:lnTo>
                      <a:pt x="18225" y="5943"/>
                    </a:lnTo>
                    <a:lnTo>
                      <a:pt x="18329" y="5943"/>
                    </a:lnTo>
                    <a:lnTo>
                      <a:pt x="18371" y="5901"/>
                    </a:lnTo>
                    <a:lnTo>
                      <a:pt x="18392" y="5901"/>
                    </a:lnTo>
                    <a:lnTo>
                      <a:pt x="18476" y="5922"/>
                    </a:lnTo>
                    <a:lnTo>
                      <a:pt x="18517" y="5964"/>
                    </a:lnTo>
                    <a:lnTo>
                      <a:pt x="18559" y="5943"/>
                    </a:lnTo>
                    <a:lnTo>
                      <a:pt x="18622" y="6006"/>
                    </a:lnTo>
                    <a:lnTo>
                      <a:pt x="18622" y="6047"/>
                    </a:lnTo>
                    <a:lnTo>
                      <a:pt x="18706" y="6068"/>
                    </a:lnTo>
                    <a:lnTo>
                      <a:pt x="18789" y="6047"/>
                    </a:lnTo>
                    <a:lnTo>
                      <a:pt x="18852" y="6047"/>
                    </a:lnTo>
                    <a:lnTo>
                      <a:pt x="18915" y="6110"/>
                    </a:lnTo>
                    <a:lnTo>
                      <a:pt x="19041" y="6110"/>
                    </a:lnTo>
                    <a:lnTo>
                      <a:pt x="19124" y="6068"/>
                    </a:lnTo>
                    <a:lnTo>
                      <a:pt x="19229" y="6131"/>
                    </a:lnTo>
                    <a:lnTo>
                      <a:pt x="19333" y="6068"/>
                    </a:lnTo>
                    <a:lnTo>
                      <a:pt x="19417" y="6110"/>
                    </a:lnTo>
                    <a:lnTo>
                      <a:pt x="19543" y="6110"/>
                    </a:lnTo>
                    <a:lnTo>
                      <a:pt x="19647" y="6068"/>
                    </a:lnTo>
                    <a:lnTo>
                      <a:pt x="19752" y="6131"/>
                    </a:lnTo>
                    <a:lnTo>
                      <a:pt x="19773" y="6215"/>
                    </a:lnTo>
                    <a:lnTo>
                      <a:pt x="19857" y="6152"/>
                    </a:lnTo>
                    <a:lnTo>
                      <a:pt x="19877" y="6257"/>
                    </a:lnTo>
                    <a:lnTo>
                      <a:pt x="19982" y="6340"/>
                    </a:lnTo>
                    <a:lnTo>
                      <a:pt x="19982" y="6382"/>
                    </a:lnTo>
                    <a:lnTo>
                      <a:pt x="20003" y="6445"/>
                    </a:lnTo>
                    <a:lnTo>
                      <a:pt x="20108" y="6445"/>
                    </a:lnTo>
                    <a:lnTo>
                      <a:pt x="20191" y="6466"/>
                    </a:lnTo>
                    <a:lnTo>
                      <a:pt x="20212" y="6550"/>
                    </a:lnTo>
                    <a:lnTo>
                      <a:pt x="20275" y="6570"/>
                    </a:lnTo>
                    <a:lnTo>
                      <a:pt x="20359" y="6654"/>
                    </a:lnTo>
                    <a:lnTo>
                      <a:pt x="20317" y="6696"/>
                    </a:lnTo>
                    <a:lnTo>
                      <a:pt x="20317" y="6780"/>
                    </a:lnTo>
                    <a:lnTo>
                      <a:pt x="20422" y="6884"/>
                    </a:lnTo>
                    <a:lnTo>
                      <a:pt x="20589" y="6989"/>
                    </a:lnTo>
                    <a:lnTo>
                      <a:pt x="20589" y="7052"/>
                    </a:lnTo>
                    <a:lnTo>
                      <a:pt x="20568" y="7073"/>
                    </a:lnTo>
                    <a:lnTo>
                      <a:pt x="20589" y="7114"/>
                    </a:lnTo>
                    <a:lnTo>
                      <a:pt x="20526" y="7094"/>
                    </a:lnTo>
                    <a:lnTo>
                      <a:pt x="20317" y="7052"/>
                    </a:lnTo>
                    <a:lnTo>
                      <a:pt x="20170" y="6989"/>
                    </a:lnTo>
                    <a:lnTo>
                      <a:pt x="20087" y="7010"/>
                    </a:lnTo>
                    <a:lnTo>
                      <a:pt x="20003" y="6989"/>
                    </a:lnTo>
                    <a:lnTo>
                      <a:pt x="19982" y="7010"/>
                    </a:lnTo>
                    <a:lnTo>
                      <a:pt x="19898" y="7010"/>
                    </a:lnTo>
                    <a:lnTo>
                      <a:pt x="19836" y="6905"/>
                    </a:lnTo>
                    <a:lnTo>
                      <a:pt x="19752" y="6905"/>
                    </a:lnTo>
                    <a:lnTo>
                      <a:pt x="19689" y="6801"/>
                    </a:lnTo>
                    <a:lnTo>
                      <a:pt x="19647" y="6780"/>
                    </a:lnTo>
                    <a:lnTo>
                      <a:pt x="19522" y="6801"/>
                    </a:lnTo>
                    <a:lnTo>
                      <a:pt x="19438" y="6780"/>
                    </a:lnTo>
                    <a:lnTo>
                      <a:pt x="19375" y="6738"/>
                    </a:lnTo>
                    <a:lnTo>
                      <a:pt x="19250" y="6675"/>
                    </a:lnTo>
                    <a:lnTo>
                      <a:pt x="19229" y="6591"/>
                    </a:lnTo>
                    <a:lnTo>
                      <a:pt x="19166" y="6591"/>
                    </a:lnTo>
                    <a:lnTo>
                      <a:pt x="19124" y="6570"/>
                    </a:lnTo>
                    <a:lnTo>
                      <a:pt x="18999" y="6570"/>
                    </a:lnTo>
                    <a:lnTo>
                      <a:pt x="18936" y="6550"/>
                    </a:lnTo>
                    <a:lnTo>
                      <a:pt x="18685" y="6550"/>
                    </a:lnTo>
                    <a:lnTo>
                      <a:pt x="18517" y="6529"/>
                    </a:lnTo>
                    <a:lnTo>
                      <a:pt x="18413" y="6487"/>
                    </a:lnTo>
                    <a:lnTo>
                      <a:pt x="17973" y="6487"/>
                    </a:lnTo>
                    <a:lnTo>
                      <a:pt x="17890" y="6529"/>
                    </a:lnTo>
                    <a:lnTo>
                      <a:pt x="17764" y="6550"/>
                    </a:lnTo>
                    <a:lnTo>
                      <a:pt x="17701" y="6633"/>
                    </a:lnTo>
                    <a:lnTo>
                      <a:pt x="17701" y="6801"/>
                    </a:lnTo>
                    <a:lnTo>
                      <a:pt x="17597" y="6968"/>
                    </a:lnTo>
                    <a:lnTo>
                      <a:pt x="17639" y="7156"/>
                    </a:lnTo>
                    <a:lnTo>
                      <a:pt x="17597" y="7219"/>
                    </a:lnTo>
                    <a:lnTo>
                      <a:pt x="17639" y="7282"/>
                    </a:lnTo>
                    <a:lnTo>
                      <a:pt x="17701" y="7303"/>
                    </a:lnTo>
                    <a:lnTo>
                      <a:pt x="17681" y="7366"/>
                    </a:lnTo>
                    <a:lnTo>
                      <a:pt x="17639" y="7387"/>
                    </a:lnTo>
                    <a:lnTo>
                      <a:pt x="17701" y="7617"/>
                    </a:lnTo>
                    <a:lnTo>
                      <a:pt x="17785" y="7700"/>
                    </a:lnTo>
                    <a:lnTo>
                      <a:pt x="17806" y="7742"/>
                    </a:lnTo>
                    <a:lnTo>
                      <a:pt x="17973" y="7847"/>
                    </a:lnTo>
                    <a:lnTo>
                      <a:pt x="18015" y="7910"/>
                    </a:lnTo>
                    <a:lnTo>
                      <a:pt x="18120" y="7889"/>
                    </a:lnTo>
                    <a:lnTo>
                      <a:pt x="18183" y="7951"/>
                    </a:lnTo>
                    <a:lnTo>
                      <a:pt x="18266" y="7993"/>
                    </a:lnTo>
                    <a:lnTo>
                      <a:pt x="18392" y="7931"/>
                    </a:lnTo>
                    <a:lnTo>
                      <a:pt x="18476" y="7931"/>
                    </a:lnTo>
                    <a:lnTo>
                      <a:pt x="18538" y="8014"/>
                    </a:lnTo>
                    <a:lnTo>
                      <a:pt x="18685" y="8014"/>
                    </a:lnTo>
                    <a:lnTo>
                      <a:pt x="18748" y="8140"/>
                    </a:lnTo>
                    <a:lnTo>
                      <a:pt x="18831" y="8161"/>
                    </a:lnTo>
                    <a:lnTo>
                      <a:pt x="18852" y="8223"/>
                    </a:lnTo>
                    <a:lnTo>
                      <a:pt x="18727" y="8265"/>
                    </a:lnTo>
                    <a:lnTo>
                      <a:pt x="18727" y="8349"/>
                    </a:lnTo>
                    <a:lnTo>
                      <a:pt x="18685" y="8412"/>
                    </a:lnTo>
                    <a:lnTo>
                      <a:pt x="18685" y="8454"/>
                    </a:lnTo>
                    <a:lnTo>
                      <a:pt x="18622" y="8537"/>
                    </a:lnTo>
                    <a:lnTo>
                      <a:pt x="18497" y="8621"/>
                    </a:lnTo>
                    <a:lnTo>
                      <a:pt x="18497" y="8663"/>
                    </a:lnTo>
                    <a:lnTo>
                      <a:pt x="18434" y="8747"/>
                    </a:lnTo>
                    <a:lnTo>
                      <a:pt x="18517" y="8788"/>
                    </a:lnTo>
                    <a:lnTo>
                      <a:pt x="18517" y="8935"/>
                    </a:lnTo>
                    <a:lnTo>
                      <a:pt x="18580" y="9060"/>
                    </a:lnTo>
                    <a:lnTo>
                      <a:pt x="18580" y="9144"/>
                    </a:lnTo>
                    <a:lnTo>
                      <a:pt x="18434" y="9165"/>
                    </a:lnTo>
                    <a:lnTo>
                      <a:pt x="18497" y="9207"/>
                    </a:lnTo>
                    <a:lnTo>
                      <a:pt x="18685" y="9249"/>
                    </a:lnTo>
                    <a:lnTo>
                      <a:pt x="18748" y="9207"/>
                    </a:lnTo>
                    <a:lnTo>
                      <a:pt x="18810" y="9207"/>
                    </a:lnTo>
                    <a:lnTo>
                      <a:pt x="18831" y="9270"/>
                    </a:lnTo>
                    <a:lnTo>
                      <a:pt x="18894" y="9207"/>
                    </a:lnTo>
                    <a:lnTo>
                      <a:pt x="18936" y="9207"/>
                    </a:lnTo>
                    <a:lnTo>
                      <a:pt x="18999" y="9249"/>
                    </a:lnTo>
                    <a:lnTo>
                      <a:pt x="19145" y="9249"/>
                    </a:lnTo>
                    <a:lnTo>
                      <a:pt x="19333" y="9311"/>
                    </a:lnTo>
                    <a:lnTo>
                      <a:pt x="19417" y="9249"/>
                    </a:lnTo>
                    <a:lnTo>
                      <a:pt x="19564" y="9249"/>
                    </a:lnTo>
                    <a:lnTo>
                      <a:pt x="19585" y="9291"/>
                    </a:lnTo>
                    <a:lnTo>
                      <a:pt x="19626" y="9291"/>
                    </a:lnTo>
                    <a:lnTo>
                      <a:pt x="19668" y="9270"/>
                    </a:lnTo>
                    <a:lnTo>
                      <a:pt x="19752" y="9249"/>
                    </a:lnTo>
                    <a:lnTo>
                      <a:pt x="19794" y="9270"/>
                    </a:lnTo>
                    <a:lnTo>
                      <a:pt x="19836" y="9353"/>
                    </a:lnTo>
                    <a:lnTo>
                      <a:pt x="19877" y="9353"/>
                    </a:lnTo>
                    <a:lnTo>
                      <a:pt x="19940" y="9311"/>
                    </a:lnTo>
                    <a:lnTo>
                      <a:pt x="19982" y="9353"/>
                    </a:lnTo>
                    <a:lnTo>
                      <a:pt x="20003" y="9416"/>
                    </a:lnTo>
                    <a:lnTo>
                      <a:pt x="20066" y="9416"/>
                    </a:lnTo>
                    <a:lnTo>
                      <a:pt x="20108" y="9374"/>
                    </a:lnTo>
                    <a:lnTo>
                      <a:pt x="20254" y="9353"/>
                    </a:lnTo>
                    <a:lnTo>
                      <a:pt x="20296" y="9270"/>
                    </a:lnTo>
                    <a:lnTo>
                      <a:pt x="20401" y="9249"/>
                    </a:lnTo>
                    <a:lnTo>
                      <a:pt x="20484" y="9249"/>
                    </a:lnTo>
                    <a:lnTo>
                      <a:pt x="20589" y="9144"/>
                    </a:lnTo>
                    <a:lnTo>
                      <a:pt x="20714" y="9081"/>
                    </a:lnTo>
                    <a:lnTo>
                      <a:pt x="20819" y="9060"/>
                    </a:lnTo>
                    <a:lnTo>
                      <a:pt x="20840" y="8998"/>
                    </a:lnTo>
                    <a:lnTo>
                      <a:pt x="20924" y="8998"/>
                    </a:lnTo>
                    <a:lnTo>
                      <a:pt x="21028" y="9039"/>
                    </a:lnTo>
                    <a:lnTo>
                      <a:pt x="21112" y="9039"/>
                    </a:lnTo>
                    <a:lnTo>
                      <a:pt x="21196" y="9081"/>
                    </a:lnTo>
                    <a:lnTo>
                      <a:pt x="21405" y="9081"/>
                    </a:lnTo>
                    <a:lnTo>
                      <a:pt x="21635" y="8935"/>
                    </a:lnTo>
                    <a:lnTo>
                      <a:pt x="21656" y="8851"/>
                    </a:lnTo>
                    <a:lnTo>
                      <a:pt x="21719" y="8851"/>
                    </a:lnTo>
                    <a:lnTo>
                      <a:pt x="21740" y="8893"/>
                    </a:lnTo>
                    <a:lnTo>
                      <a:pt x="21761" y="8851"/>
                    </a:lnTo>
                    <a:lnTo>
                      <a:pt x="21844" y="8788"/>
                    </a:lnTo>
                    <a:lnTo>
                      <a:pt x="21844" y="8726"/>
                    </a:lnTo>
                    <a:lnTo>
                      <a:pt x="21865" y="8663"/>
                    </a:lnTo>
                    <a:lnTo>
                      <a:pt x="21928" y="8684"/>
                    </a:lnTo>
                    <a:lnTo>
                      <a:pt x="21991" y="8684"/>
                    </a:lnTo>
                    <a:lnTo>
                      <a:pt x="22054" y="8642"/>
                    </a:lnTo>
                    <a:lnTo>
                      <a:pt x="22054" y="8579"/>
                    </a:lnTo>
                    <a:lnTo>
                      <a:pt x="22095" y="8621"/>
                    </a:lnTo>
                    <a:lnTo>
                      <a:pt x="22158" y="8621"/>
                    </a:lnTo>
                    <a:lnTo>
                      <a:pt x="22179" y="8663"/>
                    </a:lnTo>
                    <a:lnTo>
                      <a:pt x="22179" y="8726"/>
                    </a:lnTo>
                    <a:lnTo>
                      <a:pt x="22242" y="8767"/>
                    </a:lnTo>
                    <a:lnTo>
                      <a:pt x="22158" y="8830"/>
                    </a:lnTo>
                    <a:lnTo>
                      <a:pt x="22158" y="8893"/>
                    </a:lnTo>
                    <a:lnTo>
                      <a:pt x="22095" y="8977"/>
                    </a:lnTo>
                    <a:lnTo>
                      <a:pt x="22054" y="8998"/>
                    </a:lnTo>
                    <a:lnTo>
                      <a:pt x="22054" y="9060"/>
                    </a:lnTo>
                    <a:lnTo>
                      <a:pt x="22137" y="9081"/>
                    </a:lnTo>
                    <a:lnTo>
                      <a:pt x="22200" y="9165"/>
                    </a:lnTo>
                    <a:lnTo>
                      <a:pt x="22242" y="9144"/>
                    </a:lnTo>
                    <a:lnTo>
                      <a:pt x="22305" y="9144"/>
                    </a:lnTo>
                    <a:lnTo>
                      <a:pt x="22409" y="9186"/>
                    </a:lnTo>
                    <a:lnTo>
                      <a:pt x="22409" y="9207"/>
                    </a:lnTo>
                    <a:cubicBezTo>
                      <a:pt x="22367" y="9207"/>
                      <a:pt x="22305" y="9249"/>
                      <a:pt x="22263" y="9270"/>
                    </a:cubicBezTo>
                    <a:lnTo>
                      <a:pt x="22242" y="9270"/>
                    </a:lnTo>
                    <a:cubicBezTo>
                      <a:pt x="22137" y="9291"/>
                      <a:pt x="22054" y="9353"/>
                      <a:pt x="21949" y="9374"/>
                    </a:cubicBezTo>
                    <a:cubicBezTo>
                      <a:pt x="21886" y="9374"/>
                      <a:pt x="21865" y="9395"/>
                      <a:pt x="21844" y="9458"/>
                    </a:cubicBezTo>
                    <a:lnTo>
                      <a:pt x="21551" y="9521"/>
                    </a:lnTo>
                    <a:lnTo>
                      <a:pt x="21133" y="9563"/>
                    </a:lnTo>
                    <a:lnTo>
                      <a:pt x="21007" y="9521"/>
                    </a:lnTo>
                    <a:lnTo>
                      <a:pt x="20903" y="9521"/>
                    </a:lnTo>
                    <a:lnTo>
                      <a:pt x="20735" y="9730"/>
                    </a:lnTo>
                    <a:lnTo>
                      <a:pt x="20631" y="9793"/>
                    </a:lnTo>
                    <a:lnTo>
                      <a:pt x="20589" y="9876"/>
                    </a:lnTo>
                    <a:lnTo>
                      <a:pt x="20673" y="9918"/>
                    </a:lnTo>
                    <a:lnTo>
                      <a:pt x="20735" y="9876"/>
                    </a:lnTo>
                    <a:lnTo>
                      <a:pt x="20798" y="9876"/>
                    </a:lnTo>
                    <a:lnTo>
                      <a:pt x="20777" y="9981"/>
                    </a:lnTo>
                    <a:lnTo>
                      <a:pt x="20694" y="10023"/>
                    </a:lnTo>
                    <a:lnTo>
                      <a:pt x="20714" y="10086"/>
                    </a:lnTo>
                    <a:lnTo>
                      <a:pt x="20882" y="10107"/>
                    </a:lnTo>
                    <a:lnTo>
                      <a:pt x="20903" y="10148"/>
                    </a:lnTo>
                    <a:lnTo>
                      <a:pt x="21028" y="10127"/>
                    </a:lnTo>
                    <a:lnTo>
                      <a:pt x="21028" y="10044"/>
                    </a:lnTo>
                    <a:lnTo>
                      <a:pt x="20945" y="9981"/>
                    </a:lnTo>
                    <a:lnTo>
                      <a:pt x="20945" y="9897"/>
                    </a:lnTo>
                    <a:lnTo>
                      <a:pt x="21028" y="9876"/>
                    </a:lnTo>
                    <a:lnTo>
                      <a:pt x="21049" y="9918"/>
                    </a:lnTo>
                    <a:lnTo>
                      <a:pt x="21133" y="9918"/>
                    </a:lnTo>
                    <a:lnTo>
                      <a:pt x="21238" y="10002"/>
                    </a:lnTo>
                    <a:lnTo>
                      <a:pt x="21321" y="9981"/>
                    </a:lnTo>
                    <a:lnTo>
                      <a:pt x="21342" y="9876"/>
                    </a:lnTo>
                    <a:lnTo>
                      <a:pt x="21426" y="9814"/>
                    </a:lnTo>
                    <a:lnTo>
                      <a:pt x="21426" y="9918"/>
                    </a:lnTo>
                    <a:lnTo>
                      <a:pt x="21530" y="10023"/>
                    </a:lnTo>
                    <a:lnTo>
                      <a:pt x="21551" y="9981"/>
                    </a:lnTo>
                    <a:lnTo>
                      <a:pt x="21551" y="9897"/>
                    </a:lnTo>
                    <a:lnTo>
                      <a:pt x="21656" y="9897"/>
                    </a:lnTo>
                    <a:lnTo>
                      <a:pt x="21677" y="9814"/>
                    </a:lnTo>
                    <a:lnTo>
                      <a:pt x="21761" y="9814"/>
                    </a:lnTo>
                    <a:lnTo>
                      <a:pt x="21886" y="9772"/>
                    </a:lnTo>
                    <a:cubicBezTo>
                      <a:pt x="21932" y="9802"/>
                      <a:pt x="21989" y="9822"/>
                      <a:pt x="22041" y="9822"/>
                    </a:cubicBezTo>
                    <a:cubicBezTo>
                      <a:pt x="22060" y="9822"/>
                      <a:pt x="22079" y="9819"/>
                      <a:pt x="22095" y="9814"/>
                    </a:cubicBezTo>
                    <a:cubicBezTo>
                      <a:pt x="22116" y="9814"/>
                      <a:pt x="22132" y="9808"/>
                      <a:pt x="22142" y="9803"/>
                    </a:cubicBezTo>
                    <a:lnTo>
                      <a:pt x="22142" y="9803"/>
                    </a:lnTo>
                    <a:lnTo>
                      <a:pt x="22095" y="9835"/>
                    </a:lnTo>
                    <a:lnTo>
                      <a:pt x="22158" y="9918"/>
                    </a:lnTo>
                    <a:lnTo>
                      <a:pt x="22033" y="10044"/>
                    </a:lnTo>
                    <a:lnTo>
                      <a:pt x="21949" y="10002"/>
                    </a:lnTo>
                    <a:lnTo>
                      <a:pt x="21886" y="10044"/>
                    </a:lnTo>
                    <a:lnTo>
                      <a:pt x="21782" y="10044"/>
                    </a:lnTo>
                    <a:lnTo>
                      <a:pt x="21740" y="10002"/>
                    </a:lnTo>
                    <a:lnTo>
                      <a:pt x="21656" y="10002"/>
                    </a:lnTo>
                    <a:lnTo>
                      <a:pt x="21551" y="10190"/>
                    </a:lnTo>
                    <a:lnTo>
                      <a:pt x="21572" y="10316"/>
                    </a:lnTo>
                    <a:lnTo>
                      <a:pt x="21572" y="10462"/>
                    </a:lnTo>
                    <a:lnTo>
                      <a:pt x="21551" y="10316"/>
                    </a:lnTo>
                    <a:lnTo>
                      <a:pt x="21510" y="10316"/>
                    </a:lnTo>
                    <a:lnTo>
                      <a:pt x="21468" y="10232"/>
                    </a:lnTo>
                    <a:lnTo>
                      <a:pt x="21405" y="10232"/>
                    </a:lnTo>
                    <a:lnTo>
                      <a:pt x="21342" y="10337"/>
                    </a:lnTo>
                    <a:lnTo>
                      <a:pt x="21196" y="10379"/>
                    </a:lnTo>
                    <a:lnTo>
                      <a:pt x="21133" y="10400"/>
                    </a:lnTo>
                    <a:lnTo>
                      <a:pt x="21133" y="10316"/>
                    </a:lnTo>
                    <a:lnTo>
                      <a:pt x="21091" y="10316"/>
                    </a:lnTo>
                    <a:lnTo>
                      <a:pt x="21007" y="10420"/>
                    </a:lnTo>
                    <a:lnTo>
                      <a:pt x="20924" y="10441"/>
                    </a:lnTo>
                    <a:lnTo>
                      <a:pt x="20882" y="10400"/>
                    </a:lnTo>
                    <a:lnTo>
                      <a:pt x="20798" y="10400"/>
                    </a:lnTo>
                    <a:lnTo>
                      <a:pt x="20735" y="10483"/>
                    </a:lnTo>
                    <a:lnTo>
                      <a:pt x="20735" y="10504"/>
                    </a:lnTo>
                    <a:lnTo>
                      <a:pt x="20589" y="10525"/>
                    </a:lnTo>
                    <a:lnTo>
                      <a:pt x="20505" y="10588"/>
                    </a:lnTo>
                    <a:lnTo>
                      <a:pt x="20505" y="10692"/>
                    </a:lnTo>
                    <a:lnTo>
                      <a:pt x="20526" y="10797"/>
                    </a:lnTo>
                    <a:lnTo>
                      <a:pt x="20422" y="11069"/>
                    </a:lnTo>
                    <a:lnTo>
                      <a:pt x="20380" y="11278"/>
                    </a:lnTo>
                    <a:lnTo>
                      <a:pt x="20380" y="11362"/>
                    </a:lnTo>
                    <a:lnTo>
                      <a:pt x="20484" y="11446"/>
                    </a:lnTo>
                    <a:lnTo>
                      <a:pt x="20463" y="11488"/>
                    </a:lnTo>
                    <a:lnTo>
                      <a:pt x="20359" y="11529"/>
                    </a:lnTo>
                    <a:lnTo>
                      <a:pt x="20359" y="11592"/>
                    </a:lnTo>
                    <a:lnTo>
                      <a:pt x="20422" y="11697"/>
                    </a:lnTo>
                    <a:lnTo>
                      <a:pt x="20422" y="11801"/>
                    </a:lnTo>
                    <a:lnTo>
                      <a:pt x="20380" y="11864"/>
                    </a:lnTo>
                    <a:lnTo>
                      <a:pt x="20359" y="11801"/>
                    </a:lnTo>
                    <a:lnTo>
                      <a:pt x="20275" y="11864"/>
                    </a:lnTo>
                    <a:lnTo>
                      <a:pt x="20212" y="11843"/>
                    </a:lnTo>
                    <a:lnTo>
                      <a:pt x="20254" y="11760"/>
                    </a:lnTo>
                    <a:lnTo>
                      <a:pt x="20296" y="11739"/>
                    </a:lnTo>
                    <a:lnTo>
                      <a:pt x="20296" y="11634"/>
                    </a:lnTo>
                    <a:lnTo>
                      <a:pt x="20212" y="11634"/>
                    </a:lnTo>
                    <a:lnTo>
                      <a:pt x="20087" y="11864"/>
                    </a:lnTo>
                    <a:lnTo>
                      <a:pt x="20066" y="12115"/>
                    </a:lnTo>
                    <a:lnTo>
                      <a:pt x="20108" y="12408"/>
                    </a:lnTo>
                    <a:lnTo>
                      <a:pt x="20108" y="12785"/>
                    </a:lnTo>
                    <a:lnTo>
                      <a:pt x="20087" y="12408"/>
                    </a:lnTo>
                    <a:lnTo>
                      <a:pt x="20045" y="12220"/>
                    </a:lnTo>
                    <a:lnTo>
                      <a:pt x="19982" y="12178"/>
                    </a:lnTo>
                    <a:lnTo>
                      <a:pt x="20045" y="12073"/>
                    </a:lnTo>
                    <a:lnTo>
                      <a:pt x="20045" y="11990"/>
                    </a:lnTo>
                    <a:lnTo>
                      <a:pt x="19898" y="11906"/>
                    </a:lnTo>
                    <a:lnTo>
                      <a:pt x="19961" y="11780"/>
                    </a:lnTo>
                    <a:lnTo>
                      <a:pt x="19961" y="11571"/>
                    </a:lnTo>
                    <a:lnTo>
                      <a:pt x="19877" y="11446"/>
                    </a:lnTo>
                    <a:lnTo>
                      <a:pt x="19877" y="11236"/>
                    </a:lnTo>
                    <a:lnTo>
                      <a:pt x="19961" y="11111"/>
                    </a:lnTo>
                    <a:lnTo>
                      <a:pt x="20045" y="10923"/>
                    </a:lnTo>
                    <a:lnTo>
                      <a:pt x="20045" y="10755"/>
                    </a:lnTo>
                    <a:lnTo>
                      <a:pt x="20003" y="10755"/>
                    </a:lnTo>
                    <a:lnTo>
                      <a:pt x="19961" y="10839"/>
                    </a:lnTo>
                    <a:lnTo>
                      <a:pt x="19940" y="10964"/>
                    </a:lnTo>
                    <a:lnTo>
                      <a:pt x="19857" y="11048"/>
                    </a:lnTo>
                    <a:lnTo>
                      <a:pt x="19836" y="11027"/>
                    </a:lnTo>
                    <a:lnTo>
                      <a:pt x="19794" y="10902"/>
                    </a:lnTo>
                    <a:lnTo>
                      <a:pt x="19877" y="10713"/>
                    </a:lnTo>
                    <a:lnTo>
                      <a:pt x="19898" y="10609"/>
                    </a:lnTo>
                    <a:lnTo>
                      <a:pt x="19836" y="10546"/>
                    </a:lnTo>
                    <a:lnTo>
                      <a:pt x="19752" y="10630"/>
                    </a:lnTo>
                    <a:lnTo>
                      <a:pt x="19731" y="10609"/>
                    </a:lnTo>
                    <a:lnTo>
                      <a:pt x="19689" y="10546"/>
                    </a:lnTo>
                    <a:lnTo>
                      <a:pt x="19731" y="10483"/>
                    </a:lnTo>
                    <a:lnTo>
                      <a:pt x="19731" y="10337"/>
                    </a:lnTo>
                    <a:lnTo>
                      <a:pt x="19668" y="10337"/>
                    </a:lnTo>
                    <a:lnTo>
                      <a:pt x="19668" y="10295"/>
                    </a:lnTo>
                    <a:lnTo>
                      <a:pt x="19689" y="10232"/>
                    </a:lnTo>
                    <a:lnTo>
                      <a:pt x="19689" y="10127"/>
                    </a:lnTo>
                    <a:lnTo>
                      <a:pt x="19585" y="10169"/>
                    </a:lnTo>
                    <a:lnTo>
                      <a:pt x="19271" y="10274"/>
                    </a:lnTo>
                    <a:lnTo>
                      <a:pt x="19103" y="10379"/>
                    </a:lnTo>
                    <a:lnTo>
                      <a:pt x="19041" y="10337"/>
                    </a:lnTo>
                    <a:lnTo>
                      <a:pt x="19041" y="10295"/>
                    </a:lnTo>
                    <a:lnTo>
                      <a:pt x="18999" y="10295"/>
                    </a:lnTo>
                    <a:lnTo>
                      <a:pt x="18915" y="10379"/>
                    </a:lnTo>
                    <a:lnTo>
                      <a:pt x="18831" y="10379"/>
                    </a:lnTo>
                    <a:lnTo>
                      <a:pt x="18789" y="10295"/>
                    </a:lnTo>
                    <a:lnTo>
                      <a:pt x="18622" y="10420"/>
                    </a:lnTo>
                    <a:lnTo>
                      <a:pt x="18622" y="10337"/>
                    </a:lnTo>
                    <a:lnTo>
                      <a:pt x="18517" y="10295"/>
                    </a:lnTo>
                    <a:lnTo>
                      <a:pt x="18476" y="10295"/>
                    </a:lnTo>
                    <a:lnTo>
                      <a:pt x="18476" y="10337"/>
                    </a:lnTo>
                    <a:lnTo>
                      <a:pt x="18308" y="10337"/>
                    </a:lnTo>
                    <a:lnTo>
                      <a:pt x="18078" y="10232"/>
                    </a:lnTo>
                    <a:lnTo>
                      <a:pt x="17890" y="10232"/>
                    </a:lnTo>
                    <a:lnTo>
                      <a:pt x="17701" y="10127"/>
                    </a:lnTo>
                    <a:lnTo>
                      <a:pt x="17555" y="10127"/>
                    </a:lnTo>
                    <a:lnTo>
                      <a:pt x="17555" y="10023"/>
                    </a:lnTo>
                    <a:lnTo>
                      <a:pt x="17429" y="9918"/>
                    </a:lnTo>
                    <a:lnTo>
                      <a:pt x="17346" y="9981"/>
                    </a:lnTo>
                    <a:lnTo>
                      <a:pt x="17241" y="9897"/>
                    </a:lnTo>
                    <a:lnTo>
                      <a:pt x="17220" y="9772"/>
                    </a:lnTo>
                    <a:lnTo>
                      <a:pt x="17116" y="9709"/>
                    </a:lnTo>
                    <a:lnTo>
                      <a:pt x="17053" y="9667"/>
                    </a:lnTo>
                    <a:lnTo>
                      <a:pt x="17157" y="9646"/>
                    </a:lnTo>
                    <a:lnTo>
                      <a:pt x="17283" y="9646"/>
                    </a:lnTo>
                    <a:lnTo>
                      <a:pt x="17283" y="9500"/>
                    </a:lnTo>
                    <a:lnTo>
                      <a:pt x="17388" y="9437"/>
                    </a:lnTo>
                    <a:lnTo>
                      <a:pt x="17367" y="9353"/>
                    </a:lnTo>
                    <a:lnTo>
                      <a:pt x="17471" y="9353"/>
                    </a:lnTo>
                    <a:lnTo>
                      <a:pt x="17639" y="9395"/>
                    </a:lnTo>
                    <a:lnTo>
                      <a:pt x="17681" y="9374"/>
                    </a:lnTo>
                    <a:lnTo>
                      <a:pt x="17681" y="9332"/>
                    </a:lnTo>
                    <a:lnTo>
                      <a:pt x="17806" y="9332"/>
                    </a:lnTo>
                    <a:lnTo>
                      <a:pt x="18078" y="9395"/>
                    </a:lnTo>
                    <a:lnTo>
                      <a:pt x="18183" y="9291"/>
                    </a:lnTo>
                    <a:lnTo>
                      <a:pt x="18183" y="9165"/>
                    </a:lnTo>
                    <a:lnTo>
                      <a:pt x="18225" y="9060"/>
                    </a:lnTo>
                    <a:lnTo>
                      <a:pt x="18183" y="8935"/>
                    </a:lnTo>
                    <a:lnTo>
                      <a:pt x="18183" y="8809"/>
                    </a:lnTo>
                    <a:lnTo>
                      <a:pt x="18120" y="8705"/>
                    </a:lnTo>
                    <a:lnTo>
                      <a:pt x="18078" y="8537"/>
                    </a:lnTo>
                    <a:lnTo>
                      <a:pt x="17994" y="8516"/>
                    </a:lnTo>
                    <a:lnTo>
                      <a:pt x="17973" y="8433"/>
                    </a:lnTo>
                    <a:lnTo>
                      <a:pt x="17806" y="8286"/>
                    </a:lnTo>
                    <a:lnTo>
                      <a:pt x="17764" y="8286"/>
                    </a:lnTo>
                    <a:lnTo>
                      <a:pt x="17743" y="8349"/>
                    </a:lnTo>
                    <a:lnTo>
                      <a:pt x="17681" y="8349"/>
                    </a:lnTo>
                    <a:lnTo>
                      <a:pt x="17660" y="8286"/>
                    </a:lnTo>
                    <a:lnTo>
                      <a:pt x="17492" y="8203"/>
                    </a:lnTo>
                    <a:lnTo>
                      <a:pt x="17492" y="8244"/>
                    </a:lnTo>
                    <a:lnTo>
                      <a:pt x="17597" y="8328"/>
                    </a:lnTo>
                    <a:lnTo>
                      <a:pt x="17576" y="8391"/>
                    </a:lnTo>
                    <a:lnTo>
                      <a:pt x="17639" y="8454"/>
                    </a:lnTo>
                    <a:lnTo>
                      <a:pt x="17576" y="8558"/>
                    </a:lnTo>
                    <a:lnTo>
                      <a:pt x="17492" y="8454"/>
                    </a:lnTo>
                    <a:lnTo>
                      <a:pt x="17492" y="8349"/>
                    </a:lnTo>
                    <a:lnTo>
                      <a:pt x="17388" y="8349"/>
                    </a:lnTo>
                    <a:lnTo>
                      <a:pt x="17220" y="8244"/>
                    </a:lnTo>
                    <a:lnTo>
                      <a:pt x="17178" y="8182"/>
                    </a:lnTo>
                    <a:lnTo>
                      <a:pt x="17137" y="8223"/>
                    </a:lnTo>
                    <a:lnTo>
                      <a:pt x="17053" y="8182"/>
                    </a:lnTo>
                    <a:lnTo>
                      <a:pt x="17011" y="8077"/>
                    </a:lnTo>
                    <a:lnTo>
                      <a:pt x="16906" y="7993"/>
                    </a:lnTo>
                    <a:lnTo>
                      <a:pt x="16739" y="7993"/>
                    </a:lnTo>
                    <a:lnTo>
                      <a:pt x="16551" y="7805"/>
                    </a:lnTo>
                    <a:lnTo>
                      <a:pt x="16404" y="7721"/>
                    </a:lnTo>
                    <a:lnTo>
                      <a:pt x="16383" y="7617"/>
                    </a:lnTo>
                    <a:lnTo>
                      <a:pt x="15902" y="7345"/>
                    </a:lnTo>
                    <a:lnTo>
                      <a:pt x="15776" y="7135"/>
                    </a:lnTo>
                    <a:lnTo>
                      <a:pt x="15776" y="6968"/>
                    </a:lnTo>
                    <a:lnTo>
                      <a:pt x="15672" y="6717"/>
                    </a:lnTo>
                    <a:lnTo>
                      <a:pt x="15672" y="6612"/>
                    </a:lnTo>
                    <a:lnTo>
                      <a:pt x="15567" y="6612"/>
                    </a:lnTo>
                    <a:lnTo>
                      <a:pt x="15442" y="6508"/>
                    </a:lnTo>
                    <a:lnTo>
                      <a:pt x="15337" y="6508"/>
                    </a:lnTo>
                    <a:lnTo>
                      <a:pt x="15253" y="6424"/>
                    </a:lnTo>
                    <a:lnTo>
                      <a:pt x="15149" y="6403"/>
                    </a:lnTo>
                    <a:lnTo>
                      <a:pt x="15065" y="6319"/>
                    </a:lnTo>
                    <a:lnTo>
                      <a:pt x="14940" y="6361"/>
                    </a:lnTo>
                    <a:lnTo>
                      <a:pt x="14793" y="6487"/>
                    </a:lnTo>
                    <a:lnTo>
                      <a:pt x="14688" y="6696"/>
                    </a:lnTo>
                    <a:lnTo>
                      <a:pt x="14584" y="6738"/>
                    </a:lnTo>
                    <a:lnTo>
                      <a:pt x="14479" y="6801"/>
                    </a:lnTo>
                    <a:lnTo>
                      <a:pt x="14375" y="6801"/>
                    </a:lnTo>
                    <a:lnTo>
                      <a:pt x="14312" y="6738"/>
                    </a:lnTo>
                    <a:lnTo>
                      <a:pt x="14144" y="6696"/>
                    </a:lnTo>
                    <a:lnTo>
                      <a:pt x="14061" y="6633"/>
                    </a:lnTo>
                    <a:lnTo>
                      <a:pt x="14144" y="6529"/>
                    </a:lnTo>
                    <a:lnTo>
                      <a:pt x="14207" y="6466"/>
                    </a:lnTo>
                    <a:lnTo>
                      <a:pt x="14270" y="6466"/>
                    </a:lnTo>
                    <a:lnTo>
                      <a:pt x="14375" y="6361"/>
                    </a:lnTo>
                    <a:lnTo>
                      <a:pt x="14458" y="6319"/>
                    </a:lnTo>
                    <a:lnTo>
                      <a:pt x="14479" y="6257"/>
                    </a:lnTo>
                    <a:lnTo>
                      <a:pt x="14458" y="6215"/>
                    </a:lnTo>
                    <a:lnTo>
                      <a:pt x="14375" y="6236"/>
                    </a:lnTo>
                    <a:lnTo>
                      <a:pt x="14333" y="6194"/>
                    </a:lnTo>
                    <a:lnTo>
                      <a:pt x="14354" y="6110"/>
                    </a:lnTo>
                    <a:lnTo>
                      <a:pt x="14458" y="6006"/>
                    </a:lnTo>
                    <a:lnTo>
                      <a:pt x="14437" y="5943"/>
                    </a:lnTo>
                    <a:lnTo>
                      <a:pt x="14542" y="5838"/>
                    </a:lnTo>
                    <a:lnTo>
                      <a:pt x="14542" y="5754"/>
                    </a:lnTo>
                    <a:lnTo>
                      <a:pt x="14521" y="5629"/>
                    </a:lnTo>
                    <a:lnTo>
                      <a:pt x="14375" y="5650"/>
                    </a:lnTo>
                    <a:lnTo>
                      <a:pt x="14375" y="5734"/>
                    </a:lnTo>
                    <a:lnTo>
                      <a:pt x="14165" y="5880"/>
                    </a:lnTo>
                    <a:lnTo>
                      <a:pt x="14061" y="5838"/>
                    </a:lnTo>
                    <a:lnTo>
                      <a:pt x="14165" y="6047"/>
                    </a:lnTo>
                    <a:lnTo>
                      <a:pt x="14103" y="6131"/>
                    </a:lnTo>
                    <a:lnTo>
                      <a:pt x="14061" y="6026"/>
                    </a:lnTo>
                    <a:lnTo>
                      <a:pt x="13914" y="6026"/>
                    </a:lnTo>
                    <a:lnTo>
                      <a:pt x="13810" y="6131"/>
                    </a:lnTo>
                    <a:lnTo>
                      <a:pt x="13893" y="6152"/>
                    </a:lnTo>
                    <a:lnTo>
                      <a:pt x="13851" y="6298"/>
                    </a:lnTo>
                    <a:lnTo>
                      <a:pt x="13747" y="6236"/>
                    </a:lnTo>
                    <a:lnTo>
                      <a:pt x="13642" y="6319"/>
                    </a:lnTo>
                    <a:lnTo>
                      <a:pt x="13684" y="6403"/>
                    </a:lnTo>
                    <a:lnTo>
                      <a:pt x="13789" y="6403"/>
                    </a:lnTo>
                    <a:lnTo>
                      <a:pt x="13831" y="6466"/>
                    </a:lnTo>
                    <a:lnTo>
                      <a:pt x="13642" y="6570"/>
                    </a:lnTo>
                    <a:lnTo>
                      <a:pt x="13579" y="6424"/>
                    </a:lnTo>
                    <a:lnTo>
                      <a:pt x="13433" y="6361"/>
                    </a:lnTo>
                    <a:lnTo>
                      <a:pt x="13391" y="6236"/>
                    </a:lnTo>
                    <a:lnTo>
                      <a:pt x="13391" y="5713"/>
                    </a:lnTo>
                    <a:lnTo>
                      <a:pt x="13496" y="5503"/>
                    </a:lnTo>
                    <a:lnTo>
                      <a:pt x="13475" y="5148"/>
                    </a:lnTo>
                    <a:lnTo>
                      <a:pt x="13538" y="5001"/>
                    </a:lnTo>
                    <a:lnTo>
                      <a:pt x="13517" y="4562"/>
                    </a:lnTo>
                    <a:lnTo>
                      <a:pt x="13517" y="4625"/>
                    </a:lnTo>
                    <a:lnTo>
                      <a:pt x="13370" y="4687"/>
                    </a:lnTo>
                    <a:lnTo>
                      <a:pt x="13266" y="4855"/>
                    </a:lnTo>
                    <a:lnTo>
                      <a:pt x="13349" y="4938"/>
                    </a:lnTo>
                    <a:lnTo>
                      <a:pt x="13287" y="5001"/>
                    </a:lnTo>
                    <a:lnTo>
                      <a:pt x="13349" y="5148"/>
                    </a:lnTo>
                    <a:lnTo>
                      <a:pt x="13307" y="5315"/>
                    </a:lnTo>
                    <a:lnTo>
                      <a:pt x="13245" y="5294"/>
                    </a:lnTo>
                    <a:lnTo>
                      <a:pt x="13161" y="5210"/>
                    </a:lnTo>
                    <a:lnTo>
                      <a:pt x="13119" y="5294"/>
                    </a:lnTo>
                    <a:lnTo>
                      <a:pt x="13119" y="5378"/>
                    </a:lnTo>
                    <a:lnTo>
                      <a:pt x="13056" y="5315"/>
                    </a:lnTo>
                    <a:lnTo>
                      <a:pt x="12952" y="5399"/>
                    </a:lnTo>
                    <a:lnTo>
                      <a:pt x="12952" y="5482"/>
                    </a:lnTo>
                    <a:lnTo>
                      <a:pt x="12889" y="5482"/>
                    </a:lnTo>
                    <a:lnTo>
                      <a:pt x="12638" y="5608"/>
                    </a:lnTo>
                    <a:lnTo>
                      <a:pt x="12491" y="5775"/>
                    </a:lnTo>
                    <a:lnTo>
                      <a:pt x="12429" y="5692"/>
                    </a:lnTo>
                    <a:lnTo>
                      <a:pt x="12429" y="5587"/>
                    </a:lnTo>
                    <a:lnTo>
                      <a:pt x="12575" y="5524"/>
                    </a:lnTo>
                    <a:lnTo>
                      <a:pt x="12596" y="5420"/>
                    </a:lnTo>
                    <a:lnTo>
                      <a:pt x="12491" y="5420"/>
                    </a:lnTo>
                    <a:lnTo>
                      <a:pt x="12387" y="5482"/>
                    </a:lnTo>
                    <a:lnTo>
                      <a:pt x="12178" y="5482"/>
                    </a:lnTo>
                    <a:lnTo>
                      <a:pt x="12052" y="5566"/>
                    </a:lnTo>
                    <a:lnTo>
                      <a:pt x="11780" y="5566"/>
                    </a:lnTo>
                    <a:lnTo>
                      <a:pt x="11424" y="5817"/>
                    </a:lnTo>
                    <a:lnTo>
                      <a:pt x="11257" y="5880"/>
                    </a:lnTo>
                    <a:lnTo>
                      <a:pt x="11111" y="6089"/>
                    </a:lnTo>
                    <a:lnTo>
                      <a:pt x="11090" y="5985"/>
                    </a:lnTo>
                    <a:lnTo>
                      <a:pt x="11215" y="5796"/>
                    </a:lnTo>
                    <a:lnTo>
                      <a:pt x="11173" y="5713"/>
                    </a:lnTo>
                    <a:lnTo>
                      <a:pt x="10985" y="5817"/>
                    </a:lnTo>
                    <a:lnTo>
                      <a:pt x="10964" y="5775"/>
                    </a:lnTo>
                    <a:lnTo>
                      <a:pt x="10880" y="5796"/>
                    </a:lnTo>
                    <a:lnTo>
                      <a:pt x="10797" y="5838"/>
                    </a:lnTo>
                    <a:lnTo>
                      <a:pt x="10734" y="5775"/>
                    </a:lnTo>
                    <a:lnTo>
                      <a:pt x="10629" y="5796"/>
                    </a:lnTo>
                    <a:lnTo>
                      <a:pt x="10587" y="5880"/>
                    </a:lnTo>
                    <a:lnTo>
                      <a:pt x="10315" y="6047"/>
                    </a:lnTo>
                    <a:lnTo>
                      <a:pt x="10211" y="6047"/>
                    </a:lnTo>
                    <a:lnTo>
                      <a:pt x="10022" y="6110"/>
                    </a:lnTo>
                    <a:lnTo>
                      <a:pt x="9897" y="6257"/>
                    </a:lnTo>
                    <a:lnTo>
                      <a:pt x="9939" y="6361"/>
                    </a:lnTo>
                    <a:lnTo>
                      <a:pt x="9834" y="6340"/>
                    </a:lnTo>
                    <a:lnTo>
                      <a:pt x="9792" y="6403"/>
                    </a:lnTo>
                    <a:lnTo>
                      <a:pt x="9688" y="6361"/>
                    </a:lnTo>
                    <a:lnTo>
                      <a:pt x="9657" y="6408"/>
                    </a:lnTo>
                    <a:lnTo>
                      <a:pt x="9657" y="6408"/>
                    </a:lnTo>
                    <a:lnTo>
                      <a:pt x="9583" y="6319"/>
                    </a:lnTo>
                    <a:lnTo>
                      <a:pt x="9625" y="6215"/>
                    </a:lnTo>
                    <a:lnTo>
                      <a:pt x="9709" y="6215"/>
                    </a:lnTo>
                    <a:lnTo>
                      <a:pt x="9792" y="6110"/>
                    </a:lnTo>
                    <a:lnTo>
                      <a:pt x="9897" y="6026"/>
                    </a:lnTo>
                    <a:lnTo>
                      <a:pt x="9939" y="6068"/>
                    </a:lnTo>
                    <a:lnTo>
                      <a:pt x="10022" y="6026"/>
                    </a:lnTo>
                    <a:lnTo>
                      <a:pt x="10043" y="5943"/>
                    </a:lnTo>
                    <a:lnTo>
                      <a:pt x="10169" y="5838"/>
                    </a:lnTo>
                    <a:lnTo>
                      <a:pt x="10211" y="5901"/>
                    </a:lnTo>
                    <a:lnTo>
                      <a:pt x="10462" y="5796"/>
                    </a:lnTo>
                    <a:lnTo>
                      <a:pt x="10546" y="5650"/>
                    </a:lnTo>
                    <a:lnTo>
                      <a:pt x="10671" y="5608"/>
                    </a:lnTo>
                    <a:lnTo>
                      <a:pt x="10880" y="5629"/>
                    </a:lnTo>
                    <a:lnTo>
                      <a:pt x="10901" y="5587"/>
                    </a:lnTo>
                    <a:lnTo>
                      <a:pt x="11090" y="5587"/>
                    </a:lnTo>
                    <a:lnTo>
                      <a:pt x="11278" y="5503"/>
                    </a:lnTo>
                    <a:lnTo>
                      <a:pt x="11320" y="5587"/>
                    </a:lnTo>
                    <a:lnTo>
                      <a:pt x="11383" y="5587"/>
                    </a:lnTo>
                    <a:lnTo>
                      <a:pt x="11445" y="5524"/>
                    </a:lnTo>
                    <a:lnTo>
                      <a:pt x="11529" y="5524"/>
                    </a:lnTo>
                    <a:lnTo>
                      <a:pt x="11675" y="5503"/>
                    </a:lnTo>
                    <a:lnTo>
                      <a:pt x="11738" y="5399"/>
                    </a:lnTo>
                    <a:lnTo>
                      <a:pt x="11989" y="5315"/>
                    </a:lnTo>
                    <a:lnTo>
                      <a:pt x="12240" y="5231"/>
                    </a:lnTo>
                    <a:lnTo>
                      <a:pt x="12261" y="5127"/>
                    </a:lnTo>
                    <a:lnTo>
                      <a:pt x="12324" y="5127"/>
                    </a:lnTo>
                    <a:lnTo>
                      <a:pt x="12366" y="5085"/>
                    </a:lnTo>
                    <a:lnTo>
                      <a:pt x="12324" y="5022"/>
                    </a:lnTo>
                    <a:lnTo>
                      <a:pt x="12324" y="4918"/>
                    </a:lnTo>
                    <a:lnTo>
                      <a:pt x="12240" y="4876"/>
                    </a:lnTo>
                    <a:lnTo>
                      <a:pt x="12219" y="4918"/>
                    </a:lnTo>
                    <a:lnTo>
                      <a:pt x="12219" y="5001"/>
                    </a:lnTo>
                    <a:lnTo>
                      <a:pt x="12115" y="5022"/>
                    </a:lnTo>
                    <a:lnTo>
                      <a:pt x="12073" y="4980"/>
                    </a:lnTo>
                    <a:lnTo>
                      <a:pt x="12031" y="4980"/>
                    </a:lnTo>
                    <a:lnTo>
                      <a:pt x="12010" y="4938"/>
                    </a:lnTo>
                    <a:lnTo>
                      <a:pt x="11885" y="4938"/>
                    </a:lnTo>
                    <a:lnTo>
                      <a:pt x="11696" y="5001"/>
                    </a:lnTo>
                    <a:lnTo>
                      <a:pt x="11634" y="5106"/>
                    </a:lnTo>
                    <a:lnTo>
                      <a:pt x="11571" y="5169"/>
                    </a:lnTo>
                    <a:lnTo>
                      <a:pt x="11508" y="5085"/>
                    </a:lnTo>
                    <a:lnTo>
                      <a:pt x="11466" y="5085"/>
                    </a:lnTo>
                    <a:lnTo>
                      <a:pt x="11362" y="5169"/>
                    </a:lnTo>
                    <a:lnTo>
                      <a:pt x="11090" y="5252"/>
                    </a:lnTo>
                    <a:lnTo>
                      <a:pt x="10755" y="5273"/>
                    </a:lnTo>
                    <a:lnTo>
                      <a:pt x="10692" y="5210"/>
                    </a:lnTo>
                    <a:lnTo>
                      <a:pt x="10629" y="5210"/>
                    </a:lnTo>
                    <a:lnTo>
                      <a:pt x="10650" y="5273"/>
                    </a:lnTo>
                    <a:lnTo>
                      <a:pt x="10587" y="5315"/>
                    </a:lnTo>
                    <a:lnTo>
                      <a:pt x="10483" y="5294"/>
                    </a:lnTo>
                    <a:lnTo>
                      <a:pt x="10420" y="5294"/>
                    </a:lnTo>
                    <a:lnTo>
                      <a:pt x="10357" y="5420"/>
                    </a:lnTo>
                    <a:lnTo>
                      <a:pt x="10211" y="5587"/>
                    </a:lnTo>
                    <a:lnTo>
                      <a:pt x="10148" y="5524"/>
                    </a:lnTo>
                    <a:lnTo>
                      <a:pt x="10043" y="5524"/>
                    </a:lnTo>
                    <a:lnTo>
                      <a:pt x="10022" y="5503"/>
                    </a:lnTo>
                    <a:lnTo>
                      <a:pt x="9897" y="5503"/>
                    </a:lnTo>
                    <a:lnTo>
                      <a:pt x="9813" y="5566"/>
                    </a:lnTo>
                    <a:lnTo>
                      <a:pt x="9730" y="5566"/>
                    </a:lnTo>
                    <a:lnTo>
                      <a:pt x="9688" y="5629"/>
                    </a:lnTo>
                    <a:lnTo>
                      <a:pt x="9583" y="5671"/>
                    </a:lnTo>
                    <a:lnTo>
                      <a:pt x="9478" y="5734"/>
                    </a:lnTo>
                    <a:lnTo>
                      <a:pt x="9311" y="5817"/>
                    </a:lnTo>
                    <a:lnTo>
                      <a:pt x="9123" y="5880"/>
                    </a:lnTo>
                    <a:lnTo>
                      <a:pt x="9081" y="5985"/>
                    </a:lnTo>
                    <a:lnTo>
                      <a:pt x="9081" y="6152"/>
                    </a:lnTo>
                    <a:lnTo>
                      <a:pt x="9102" y="6466"/>
                    </a:lnTo>
                    <a:lnTo>
                      <a:pt x="9081" y="6633"/>
                    </a:lnTo>
                    <a:lnTo>
                      <a:pt x="9018" y="6612"/>
                    </a:lnTo>
                    <a:lnTo>
                      <a:pt x="8955" y="6654"/>
                    </a:lnTo>
                    <a:lnTo>
                      <a:pt x="8704" y="6863"/>
                    </a:lnTo>
                    <a:lnTo>
                      <a:pt x="8788" y="6759"/>
                    </a:lnTo>
                    <a:lnTo>
                      <a:pt x="8893" y="6633"/>
                    </a:lnTo>
                    <a:lnTo>
                      <a:pt x="8914" y="6550"/>
                    </a:lnTo>
                    <a:lnTo>
                      <a:pt x="8872" y="6529"/>
                    </a:lnTo>
                    <a:lnTo>
                      <a:pt x="8872" y="6445"/>
                    </a:lnTo>
                    <a:lnTo>
                      <a:pt x="8746" y="6257"/>
                    </a:lnTo>
                    <a:lnTo>
                      <a:pt x="8662" y="6257"/>
                    </a:lnTo>
                    <a:lnTo>
                      <a:pt x="8600" y="6173"/>
                    </a:lnTo>
                    <a:lnTo>
                      <a:pt x="8537" y="6152"/>
                    </a:lnTo>
                    <a:lnTo>
                      <a:pt x="8537" y="6006"/>
                    </a:lnTo>
                    <a:lnTo>
                      <a:pt x="8390" y="5817"/>
                    </a:lnTo>
                    <a:lnTo>
                      <a:pt x="8370" y="5817"/>
                    </a:lnTo>
                    <a:lnTo>
                      <a:pt x="8286" y="5796"/>
                    </a:lnTo>
                    <a:lnTo>
                      <a:pt x="8265" y="5692"/>
                    </a:lnTo>
                    <a:lnTo>
                      <a:pt x="8181" y="5629"/>
                    </a:lnTo>
                    <a:lnTo>
                      <a:pt x="8139" y="5671"/>
                    </a:lnTo>
                    <a:lnTo>
                      <a:pt x="8035" y="5587"/>
                    </a:lnTo>
                    <a:lnTo>
                      <a:pt x="7846" y="5378"/>
                    </a:lnTo>
                    <a:lnTo>
                      <a:pt x="7805" y="5190"/>
                    </a:lnTo>
                    <a:lnTo>
                      <a:pt x="7805" y="5001"/>
                    </a:lnTo>
                    <a:lnTo>
                      <a:pt x="7763" y="4980"/>
                    </a:lnTo>
                    <a:lnTo>
                      <a:pt x="7721" y="5043"/>
                    </a:lnTo>
                    <a:lnTo>
                      <a:pt x="7658" y="5001"/>
                    </a:lnTo>
                    <a:lnTo>
                      <a:pt x="7616" y="4876"/>
                    </a:lnTo>
                    <a:lnTo>
                      <a:pt x="7658" y="4750"/>
                    </a:lnTo>
                    <a:lnTo>
                      <a:pt x="7637" y="4729"/>
                    </a:lnTo>
                    <a:lnTo>
                      <a:pt x="7658" y="4646"/>
                    </a:lnTo>
                    <a:lnTo>
                      <a:pt x="7533" y="4520"/>
                    </a:lnTo>
                    <a:lnTo>
                      <a:pt x="7533" y="4415"/>
                    </a:lnTo>
                    <a:lnTo>
                      <a:pt x="7428" y="4332"/>
                    </a:lnTo>
                    <a:lnTo>
                      <a:pt x="7386" y="4332"/>
                    </a:lnTo>
                    <a:lnTo>
                      <a:pt x="7323" y="4248"/>
                    </a:lnTo>
                    <a:lnTo>
                      <a:pt x="7219" y="4164"/>
                    </a:lnTo>
                    <a:lnTo>
                      <a:pt x="7114" y="4164"/>
                    </a:lnTo>
                    <a:lnTo>
                      <a:pt x="6800" y="3934"/>
                    </a:lnTo>
                    <a:lnTo>
                      <a:pt x="6717" y="3934"/>
                    </a:lnTo>
                    <a:lnTo>
                      <a:pt x="6696" y="3850"/>
                    </a:lnTo>
                    <a:lnTo>
                      <a:pt x="0" y="16091"/>
                    </a:lnTo>
                    <a:lnTo>
                      <a:pt x="377" y="16091"/>
                    </a:lnTo>
                    <a:lnTo>
                      <a:pt x="502" y="16153"/>
                    </a:lnTo>
                    <a:lnTo>
                      <a:pt x="711" y="16007"/>
                    </a:lnTo>
                    <a:lnTo>
                      <a:pt x="1004" y="16049"/>
                    </a:lnTo>
                    <a:lnTo>
                      <a:pt x="858" y="16300"/>
                    </a:lnTo>
                    <a:lnTo>
                      <a:pt x="921" y="16446"/>
                    </a:lnTo>
                    <a:lnTo>
                      <a:pt x="1025" y="16718"/>
                    </a:lnTo>
                    <a:lnTo>
                      <a:pt x="1172" y="17388"/>
                    </a:lnTo>
                    <a:lnTo>
                      <a:pt x="1235" y="17534"/>
                    </a:lnTo>
                    <a:lnTo>
                      <a:pt x="1130" y="17702"/>
                    </a:lnTo>
                    <a:lnTo>
                      <a:pt x="1130" y="17765"/>
                    </a:lnTo>
                    <a:lnTo>
                      <a:pt x="1172" y="17765"/>
                    </a:lnTo>
                    <a:lnTo>
                      <a:pt x="1381" y="17744"/>
                    </a:lnTo>
                    <a:lnTo>
                      <a:pt x="1569" y="17723"/>
                    </a:lnTo>
                    <a:lnTo>
                      <a:pt x="1695" y="17639"/>
                    </a:lnTo>
                    <a:lnTo>
                      <a:pt x="1862" y="17409"/>
                    </a:lnTo>
                    <a:lnTo>
                      <a:pt x="1988" y="17283"/>
                    </a:lnTo>
                    <a:lnTo>
                      <a:pt x="2197" y="17200"/>
                    </a:lnTo>
                    <a:lnTo>
                      <a:pt x="2260" y="17179"/>
                    </a:lnTo>
                    <a:lnTo>
                      <a:pt x="2469" y="17116"/>
                    </a:lnTo>
                    <a:lnTo>
                      <a:pt x="2636" y="17116"/>
                    </a:lnTo>
                    <a:lnTo>
                      <a:pt x="2783" y="17221"/>
                    </a:lnTo>
                    <a:lnTo>
                      <a:pt x="2783" y="17325"/>
                    </a:lnTo>
                    <a:lnTo>
                      <a:pt x="2804" y="17409"/>
                    </a:lnTo>
                    <a:lnTo>
                      <a:pt x="2720" y="17555"/>
                    </a:lnTo>
                    <a:lnTo>
                      <a:pt x="2699" y="17639"/>
                    </a:lnTo>
                    <a:lnTo>
                      <a:pt x="2825" y="17974"/>
                    </a:lnTo>
                    <a:lnTo>
                      <a:pt x="2804" y="18078"/>
                    </a:lnTo>
                    <a:lnTo>
                      <a:pt x="2846" y="18288"/>
                    </a:lnTo>
                    <a:lnTo>
                      <a:pt x="2992" y="18455"/>
                    </a:lnTo>
                    <a:lnTo>
                      <a:pt x="3013" y="18664"/>
                    </a:lnTo>
                    <a:lnTo>
                      <a:pt x="3055" y="18748"/>
                    </a:lnTo>
                    <a:lnTo>
                      <a:pt x="3097" y="18853"/>
                    </a:lnTo>
                    <a:lnTo>
                      <a:pt x="3034" y="18957"/>
                    </a:lnTo>
                    <a:lnTo>
                      <a:pt x="3034" y="19062"/>
                    </a:lnTo>
                    <a:lnTo>
                      <a:pt x="3055" y="19146"/>
                    </a:lnTo>
                    <a:lnTo>
                      <a:pt x="3013" y="19501"/>
                    </a:lnTo>
                    <a:lnTo>
                      <a:pt x="3013" y="19920"/>
                    </a:lnTo>
                    <a:lnTo>
                      <a:pt x="3034" y="20338"/>
                    </a:lnTo>
                    <a:lnTo>
                      <a:pt x="2929" y="20380"/>
                    </a:lnTo>
                    <a:lnTo>
                      <a:pt x="2929" y="20464"/>
                    </a:lnTo>
                    <a:lnTo>
                      <a:pt x="2971" y="20464"/>
                    </a:lnTo>
                    <a:lnTo>
                      <a:pt x="3055" y="20527"/>
                    </a:lnTo>
                    <a:lnTo>
                      <a:pt x="3076" y="20568"/>
                    </a:lnTo>
                    <a:lnTo>
                      <a:pt x="3034" y="20589"/>
                    </a:lnTo>
                    <a:lnTo>
                      <a:pt x="2971" y="20652"/>
                    </a:lnTo>
                    <a:lnTo>
                      <a:pt x="3013" y="20736"/>
                    </a:lnTo>
                    <a:lnTo>
                      <a:pt x="3055" y="20778"/>
                    </a:lnTo>
                    <a:lnTo>
                      <a:pt x="3076" y="20861"/>
                    </a:lnTo>
                    <a:lnTo>
                      <a:pt x="3055" y="20903"/>
                    </a:lnTo>
                    <a:lnTo>
                      <a:pt x="3055" y="20966"/>
                    </a:lnTo>
                    <a:lnTo>
                      <a:pt x="3160" y="20966"/>
                    </a:lnTo>
                    <a:lnTo>
                      <a:pt x="3243" y="20987"/>
                    </a:lnTo>
                    <a:lnTo>
                      <a:pt x="3348" y="21154"/>
                    </a:lnTo>
                    <a:lnTo>
                      <a:pt x="3369" y="21217"/>
                    </a:lnTo>
                    <a:lnTo>
                      <a:pt x="3452" y="21280"/>
                    </a:lnTo>
                    <a:lnTo>
                      <a:pt x="3578" y="21363"/>
                    </a:lnTo>
                    <a:lnTo>
                      <a:pt x="3641" y="21468"/>
                    </a:lnTo>
                    <a:lnTo>
                      <a:pt x="3641" y="21573"/>
                    </a:lnTo>
                    <a:lnTo>
                      <a:pt x="3683" y="21594"/>
                    </a:lnTo>
                    <a:lnTo>
                      <a:pt x="3704" y="21635"/>
                    </a:lnTo>
                    <a:lnTo>
                      <a:pt x="3683" y="21698"/>
                    </a:lnTo>
                    <a:lnTo>
                      <a:pt x="3683" y="21740"/>
                    </a:lnTo>
                    <a:lnTo>
                      <a:pt x="3641" y="21782"/>
                    </a:lnTo>
                    <a:lnTo>
                      <a:pt x="3641" y="21845"/>
                    </a:lnTo>
                    <a:lnTo>
                      <a:pt x="3641" y="21887"/>
                    </a:lnTo>
                    <a:lnTo>
                      <a:pt x="3662" y="21907"/>
                    </a:lnTo>
                    <a:lnTo>
                      <a:pt x="3599" y="22033"/>
                    </a:lnTo>
                    <a:lnTo>
                      <a:pt x="3452" y="22326"/>
                    </a:lnTo>
                    <a:lnTo>
                      <a:pt x="3432" y="22514"/>
                    </a:lnTo>
                    <a:lnTo>
                      <a:pt x="3285" y="22661"/>
                    </a:lnTo>
                    <a:lnTo>
                      <a:pt x="3285" y="22744"/>
                    </a:lnTo>
                    <a:lnTo>
                      <a:pt x="3327" y="22744"/>
                    </a:lnTo>
                    <a:lnTo>
                      <a:pt x="3494" y="22535"/>
                    </a:lnTo>
                    <a:lnTo>
                      <a:pt x="3536" y="22410"/>
                    </a:lnTo>
                    <a:lnTo>
                      <a:pt x="3662" y="22305"/>
                    </a:lnTo>
                    <a:lnTo>
                      <a:pt x="3683" y="22347"/>
                    </a:lnTo>
                    <a:lnTo>
                      <a:pt x="3766" y="22368"/>
                    </a:lnTo>
                    <a:lnTo>
                      <a:pt x="3766" y="22431"/>
                    </a:lnTo>
                    <a:lnTo>
                      <a:pt x="3599" y="22514"/>
                    </a:lnTo>
                    <a:lnTo>
                      <a:pt x="3557" y="22619"/>
                    </a:lnTo>
                    <a:lnTo>
                      <a:pt x="3390" y="22786"/>
                    </a:lnTo>
                    <a:lnTo>
                      <a:pt x="3390" y="22828"/>
                    </a:lnTo>
                    <a:lnTo>
                      <a:pt x="3473" y="22828"/>
                    </a:lnTo>
                    <a:lnTo>
                      <a:pt x="3432" y="22870"/>
                    </a:lnTo>
                    <a:lnTo>
                      <a:pt x="3285" y="22849"/>
                    </a:lnTo>
                    <a:lnTo>
                      <a:pt x="3222" y="22870"/>
                    </a:lnTo>
                    <a:lnTo>
                      <a:pt x="3160" y="23037"/>
                    </a:lnTo>
                    <a:lnTo>
                      <a:pt x="3055" y="23142"/>
                    </a:lnTo>
                    <a:lnTo>
                      <a:pt x="3076" y="23268"/>
                    </a:lnTo>
                    <a:lnTo>
                      <a:pt x="3034" y="23247"/>
                    </a:lnTo>
                    <a:lnTo>
                      <a:pt x="2971" y="23184"/>
                    </a:lnTo>
                    <a:lnTo>
                      <a:pt x="2908" y="23247"/>
                    </a:lnTo>
                    <a:lnTo>
                      <a:pt x="2908" y="23393"/>
                    </a:lnTo>
                    <a:lnTo>
                      <a:pt x="3013" y="23393"/>
                    </a:lnTo>
                    <a:lnTo>
                      <a:pt x="3034" y="23477"/>
                    </a:lnTo>
                    <a:lnTo>
                      <a:pt x="2971" y="23665"/>
                    </a:lnTo>
                    <a:lnTo>
                      <a:pt x="2950" y="23937"/>
                    </a:lnTo>
                    <a:lnTo>
                      <a:pt x="3013" y="24125"/>
                    </a:lnTo>
                    <a:lnTo>
                      <a:pt x="3076" y="24293"/>
                    </a:lnTo>
                    <a:lnTo>
                      <a:pt x="3160" y="24314"/>
                    </a:lnTo>
                    <a:lnTo>
                      <a:pt x="3180" y="24230"/>
                    </a:lnTo>
                    <a:lnTo>
                      <a:pt x="3264" y="24146"/>
                    </a:lnTo>
                    <a:lnTo>
                      <a:pt x="3452" y="24104"/>
                    </a:lnTo>
                    <a:lnTo>
                      <a:pt x="3557" y="24021"/>
                    </a:lnTo>
                    <a:lnTo>
                      <a:pt x="3662" y="23895"/>
                    </a:lnTo>
                    <a:lnTo>
                      <a:pt x="3704" y="23895"/>
                    </a:lnTo>
                    <a:lnTo>
                      <a:pt x="3704" y="24021"/>
                    </a:lnTo>
                    <a:lnTo>
                      <a:pt x="3662" y="24125"/>
                    </a:lnTo>
                    <a:lnTo>
                      <a:pt x="3599" y="24146"/>
                    </a:lnTo>
                    <a:lnTo>
                      <a:pt x="3536" y="24251"/>
                    </a:lnTo>
                    <a:lnTo>
                      <a:pt x="3536" y="24314"/>
                    </a:lnTo>
                    <a:lnTo>
                      <a:pt x="3641" y="24397"/>
                    </a:lnTo>
                    <a:lnTo>
                      <a:pt x="3704" y="24460"/>
                    </a:lnTo>
                    <a:lnTo>
                      <a:pt x="3808" y="24460"/>
                    </a:lnTo>
                    <a:lnTo>
                      <a:pt x="3892" y="24502"/>
                    </a:lnTo>
                    <a:lnTo>
                      <a:pt x="3955" y="24544"/>
                    </a:lnTo>
                    <a:lnTo>
                      <a:pt x="3808" y="24502"/>
                    </a:lnTo>
                    <a:lnTo>
                      <a:pt x="3683" y="24502"/>
                    </a:lnTo>
                    <a:lnTo>
                      <a:pt x="3578" y="24439"/>
                    </a:lnTo>
                    <a:lnTo>
                      <a:pt x="3432" y="24439"/>
                    </a:lnTo>
                    <a:lnTo>
                      <a:pt x="3369" y="24523"/>
                    </a:lnTo>
                    <a:lnTo>
                      <a:pt x="3369" y="24607"/>
                    </a:lnTo>
                    <a:lnTo>
                      <a:pt x="3432" y="24669"/>
                    </a:lnTo>
                    <a:lnTo>
                      <a:pt x="3452" y="24920"/>
                    </a:lnTo>
                    <a:lnTo>
                      <a:pt x="3494" y="24983"/>
                    </a:lnTo>
                    <a:lnTo>
                      <a:pt x="3557" y="24983"/>
                    </a:lnTo>
                    <a:lnTo>
                      <a:pt x="3641" y="24941"/>
                    </a:lnTo>
                    <a:lnTo>
                      <a:pt x="3683" y="24983"/>
                    </a:lnTo>
                    <a:lnTo>
                      <a:pt x="3641" y="25046"/>
                    </a:lnTo>
                    <a:lnTo>
                      <a:pt x="3599" y="25088"/>
                    </a:lnTo>
                    <a:lnTo>
                      <a:pt x="3683" y="25151"/>
                    </a:lnTo>
                    <a:lnTo>
                      <a:pt x="3683" y="25192"/>
                    </a:lnTo>
                    <a:lnTo>
                      <a:pt x="3662" y="25255"/>
                    </a:lnTo>
                    <a:lnTo>
                      <a:pt x="3557" y="25234"/>
                    </a:lnTo>
                    <a:lnTo>
                      <a:pt x="3411" y="25276"/>
                    </a:lnTo>
                    <a:lnTo>
                      <a:pt x="3264" y="25381"/>
                    </a:lnTo>
                    <a:lnTo>
                      <a:pt x="3243" y="25423"/>
                    </a:lnTo>
                    <a:lnTo>
                      <a:pt x="3306" y="25485"/>
                    </a:lnTo>
                    <a:lnTo>
                      <a:pt x="3452" y="25423"/>
                    </a:lnTo>
                    <a:lnTo>
                      <a:pt x="3536" y="25465"/>
                    </a:lnTo>
                    <a:lnTo>
                      <a:pt x="3452" y="25485"/>
                    </a:lnTo>
                    <a:lnTo>
                      <a:pt x="3432" y="25548"/>
                    </a:lnTo>
                    <a:lnTo>
                      <a:pt x="3515" y="25632"/>
                    </a:lnTo>
                    <a:lnTo>
                      <a:pt x="3662" y="25590"/>
                    </a:lnTo>
                    <a:lnTo>
                      <a:pt x="3829" y="25465"/>
                    </a:lnTo>
                    <a:lnTo>
                      <a:pt x="3934" y="25297"/>
                    </a:lnTo>
                    <a:lnTo>
                      <a:pt x="4038" y="25297"/>
                    </a:lnTo>
                    <a:lnTo>
                      <a:pt x="4143" y="25213"/>
                    </a:lnTo>
                    <a:lnTo>
                      <a:pt x="4164" y="25109"/>
                    </a:lnTo>
                    <a:lnTo>
                      <a:pt x="4185" y="25088"/>
                    </a:lnTo>
                    <a:lnTo>
                      <a:pt x="4206" y="25172"/>
                    </a:lnTo>
                    <a:lnTo>
                      <a:pt x="4143" y="25339"/>
                    </a:lnTo>
                    <a:lnTo>
                      <a:pt x="4038" y="25402"/>
                    </a:lnTo>
                    <a:lnTo>
                      <a:pt x="3913" y="25465"/>
                    </a:lnTo>
                    <a:lnTo>
                      <a:pt x="3892" y="25548"/>
                    </a:lnTo>
                    <a:lnTo>
                      <a:pt x="3955" y="25611"/>
                    </a:lnTo>
                    <a:lnTo>
                      <a:pt x="4038" y="25590"/>
                    </a:lnTo>
                    <a:lnTo>
                      <a:pt x="4164" y="25590"/>
                    </a:lnTo>
                    <a:lnTo>
                      <a:pt x="4268" y="25611"/>
                    </a:lnTo>
                    <a:lnTo>
                      <a:pt x="4122" y="25611"/>
                    </a:lnTo>
                    <a:lnTo>
                      <a:pt x="4017" y="25674"/>
                    </a:lnTo>
                    <a:lnTo>
                      <a:pt x="4017" y="25820"/>
                    </a:lnTo>
                    <a:lnTo>
                      <a:pt x="4059" y="25967"/>
                    </a:lnTo>
                    <a:lnTo>
                      <a:pt x="4017" y="25988"/>
                    </a:lnTo>
                    <a:lnTo>
                      <a:pt x="3976" y="25904"/>
                    </a:lnTo>
                    <a:lnTo>
                      <a:pt x="3976" y="25757"/>
                    </a:lnTo>
                    <a:lnTo>
                      <a:pt x="3913" y="25674"/>
                    </a:lnTo>
                    <a:lnTo>
                      <a:pt x="3850" y="25716"/>
                    </a:lnTo>
                    <a:lnTo>
                      <a:pt x="3578" y="25904"/>
                    </a:lnTo>
                    <a:lnTo>
                      <a:pt x="3536" y="25988"/>
                    </a:lnTo>
                    <a:lnTo>
                      <a:pt x="3369" y="26071"/>
                    </a:lnTo>
                    <a:lnTo>
                      <a:pt x="3327" y="26134"/>
                    </a:lnTo>
                    <a:lnTo>
                      <a:pt x="3348" y="26218"/>
                    </a:lnTo>
                    <a:lnTo>
                      <a:pt x="3348" y="26301"/>
                    </a:lnTo>
                    <a:lnTo>
                      <a:pt x="3369" y="26322"/>
                    </a:lnTo>
                    <a:lnTo>
                      <a:pt x="3452" y="26281"/>
                    </a:lnTo>
                    <a:lnTo>
                      <a:pt x="3557" y="26218"/>
                    </a:lnTo>
                    <a:lnTo>
                      <a:pt x="3599" y="26113"/>
                    </a:lnTo>
                    <a:lnTo>
                      <a:pt x="3662" y="26134"/>
                    </a:lnTo>
                    <a:lnTo>
                      <a:pt x="3704" y="26197"/>
                    </a:lnTo>
                    <a:lnTo>
                      <a:pt x="3892" y="26218"/>
                    </a:lnTo>
                    <a:lnTo>
                      <a:pt x="3871" y="26239"/>
                    </a:lnTo>
                    <a:lnTo>
                      <a:pt x="3766" y="26218"/>
                    </a:lnTo>
                    <a:lnTo>
                      <a:pt x="3599" y="26218"/>
                    </a:lnTo>
                    <a:lnTo>
                      <a:pt x="3536" y="26281"/>
                    </a:lnTo>
                    <a:lnTo>
                      <a:pt x="3536" y="26322"/>
                    </a:lnTo>
                    <a:lnTo>
                      <a:pt x="3557" y="26385"/>
                    </a:lnTo>
                    <a:lnTo>
                      <a:pt x="3473" y="26406"/>
                    </a:lnTo>
                    <a:lnTo>
                      <a:pt x="3432" y="26385"/>
                    </a:lnTo>
                    <a:lnTo>
                      <a:pt x="3264" y="26427"/>
                    </a:lnTo>
                    <a:lnTo>
                      <a:pt x="3264" y="26490"/>
                    </a:lnTo>
                    <a:lnTo>
                      <a:pt x="3390" y="26490"/>
                    </a:lnTo>
                    <a:lnTo>
                      <a:pt x="3473" y="26532"/>
                    </a:lnTo>
                    <a:lnTo>
                      <a:pt x="3578" y="26532"/>
                    </a:lnTo>
                    <a:lnTo>
                      <a:pt x="3515" y="26594"/>
                    </a:lnTo>
                    <a:lnTo>
                      <a:pt x="3390" y="26594"/>
                    </a:lnTo>
                    <a:lnTo>
                      <a:pt x="3327" y="26532"/>
                    </a:lnTo>
                    <a:lnTo>
                      <a:pt x="3222" y="26553"/>
                    </a:lnTo>
                    <a:lnTo>
                      <a:pt x="3180" y="26657"/>
                    </a:lnTo>
                    <a:lnTo>
                      <a:pt x="3243" y="26720"/>
                    </a:lnTo>
                    <a:lnTo>
                      <a:pt x="3327" y="26720"/>
                    </a:lnTo>
                    <a:lnTo>
                      <a:pt x="3452" y="26699"/>
                    </a:lnTo>
                    <a:lnTo>
                      <a:pt x="3536" y="26741"/>
                    </a:lnTo>
                    <a:lnTo>
                      <a:pt x="3683" y="26741"/>
                    </a:lnTo>
                    <a:lnTo>
                      <a:pt x="3662" y="26804"/>
                    </a:lnTo>
                    <a:lnTo>
                      <a:pt x="3557" y="26825"/>
                    </a:lnTo>
                    <a:lnTo>
                      <a:pt x="3452" y="26804"/>
                    </a:lnTo>
                    <a:lnTo>
                      <a:pt x="3432" y="26825"/>
                    </a:lnTo>
                    <a:lnTo>
                      <a:pt x="3452" y="26845"/>
                    </a:lnTo>
                    <a:lnTo>
                      <a:pt x="3662" y="26845"/>
                    </a:lnTo>
                    <a:lnTo>
                      <a:pt x="3662" y="26908"/>
                    </a:lnTo>
                    <a:lnTo>
                      <a:pt x="3536" y="26929"/>
                    </a:lnTo>
                    <a:lnTo>
                      <a:pt x="3390" y="26908"/>
                    </a:lnTo>
                    <a:lnTo>
                      <a:pt x="3327" y="26845"/>
                    </a:lnTo>
                    <a:lnTo>
                      <a:pt x="3264" y="26908"/>
                    </a:lnTo>
                    <a:lnTo>
                      <a:pt x="3327" y="27013"/>
                    </a:lnTo>
                    <a:lnTo>
                      <a:pt x="3452" y="27076"/>
                    </a:lnTo>
                    <a:lnTo>
                      <a:pt x="3473" y="27013"/>
                    </a:lnTo>
                    <a:lnTo>
                      <a:pt x="3557" y="27013"/>
                    </a:lnTo>
                    <a:lnTo>
                      <a:pt x="3641" y="27055"/>
                    </a:lnTo>
                    <a:lnTo>
                      <a:pt x="3787" y="27034"/>
                    </a:lnTo>
                    <a:lnTo>
                      <a:pt x="3850" y="27076"/>
                    </a:lnTo>
                    <a:lnTo>
                      <a:pt x="3766" y="27117"/>
                    </a:lnTo>
                    <a:lnTo>
                      <a:pt x="3766" y="27159"/>
                    </a:lnTo>
                    <a:lnTo>
                      <a:pt x="3871" y="27159"/>
                    </a:lnTo>
                    <a:lnTo>
                      <a:pt x="3892" y="27243"/>
                    </a:lnTo>
                    <a:lnTo>
                      <a:pt x="4026" y="27276"/>
                    </a:lnTo>
                    <a:lnTo>
                      <a:pt x="3976" y="27285"/>
                    </a:lnTo>
                    <a:lnTo>
                      <a:pt x="3871" y="27285"/>
                    </a:lnTo>
                    <a:lnTo>
                      <a:pt x="3787" y="27369"/>
                    </a:lnTo>
                    <a:lnTo>
                      <a:pt x="3787" y="27431"/>
                    </a:lnTo>
                    <a:lnTo>
                      <a:pt x="3871" y="27473"/>
                    </a:lnTo>
                    <a:lnTo>
                      <a:pt x="3913" y="27431"/>
                    </a:lnTo>
                    <a:lnTo>
                      <a:pt x="3976" y="27389"/>
                    </a:lnTo>
                    <a:lnTo>
                      <a:pt x="3996" y="27452"/>
                    </a:lnTo>
                    <a:lnTo>
                      <a:pt x="4017" y="27452"/>
                    </a:lnTo>
                    <a:lnTo>
                      <a:pt x="4080" y="27369"/>
                    </a:lnTo>
                    <a:lnTo>
                      <a:pt x="4185" y="27306"/>
                    </a:lnTo>
                    <a:lnTo>
                      <a:pt x="4185" y="27369"/>
                    </a:lnTo>
                    <a:lnTo>
                      <a:pt x="4164" y="27410"/>
                    </a:lnTo>
                    <a:lnTo>
                      <a:pt x="4164" y="27473"/>
                    </a:lnTo>
                    <a:lnTo>
                      <a:pt x="4206" y="27494"/>
                    </a:lnTo>
                    <a:lnTo>
                      <a:pt x="4289" y="27557"/>
                    </a:lnTo>
                    <a:lnTo>
                      <a:pt x="4373" y="27557"/>
                    </a:lnTo>
                    <a:lnTo>
                      <a:pt x="4499" y="27369"/>
                    </a:lnTo>
                    <a:lnTo>
                      <a:pt x="4520" y="27159"/>
                    </a:lnTo>
                    <a:lnTo>
                      <a:pt x="4582" y="27055"/>
                    </a:lnTo>
                    <a:lnTo>
                      <a:pt x="4645" y="27034"/>
                    </a:lnTo>
                    <a:lnTo>
                      <a:pt x="4645" y="27097"/>
                    </a:lnTo>
                    <a:lnTo>
                      <a:pt x="4603" y="27159"/>
                    </a:lnTo>
                    <a:lnTo>
                      <a:pt x="4603" y="27306"/>
                    </a:lnTo>
                    <a:lnTo>
                      <a:pt x="4499" y="27473"/>
                    </a:lnTo>
                    <a:lnTo>
                      <a:pt x="4415" y="27557"/>
                    </a:lnTo>
                    <a:lnTo>
                      <a:pt x="4436" y="27599"/>
                    </a:lnTo>
                    <a:lnTo>
                      <a:pt x="4582" y="27599"/>
                    </a:lnTo>
                    <a:lnTo>
                      <a:pt x="4687" y="27578"/>
                    </a:lnTo>
                    <a:lnTo>
                      <a:pt x="4708" y="27599"/>
                    </a:lnTo>
                    <a:lnTo>
                      <a:pt x="4624" y="27682"/>
                    </a:lnTo>
                    <a:lnTo>
                      <a:pt x="4582" y="27808"/>
                    </a:lnTo>
                    <a:lnTo>
                      <a:pt x="4415" y="27913"/>
                    </a:lnTo>
                    <a:lnTo>
                      <a:pt x="4415" y="27975"/>
                    </a:lnTo>
                    <a:lnTo>
                      <a:pt x="4499" y="28122"/>
                    </a:lnTo>
                    <a:lnTo>
                      <a:pt x="4624" y="28185"/>
                    </a:lnTo>
                    <a:lnTo>
                      <a:pt x="4708" y="28122"/>
                    </a:lnTo>
                    <a:lnTo>
                      <a:pt x="4792" y="28122"/>
                    </a:lnTo>
                    <a:lnTo>
                      <a:pt x="4812" y="28226"/>
                    </a:lnTo>
                    <a:lnTo>
                      <a:pt x="4875" y="28331"/>
                    </a:lnTo>
                    <a:lnTo>
                      <a:pt x="4875" y="28415"/>
                    </a:lnTo>
                    <a:lnTo>
                      <a:pt x="4812" y="28415"/>
                    </a:lnTo>
                    <a:lnTo>
                      <a:pt x="4771" y="28310"/>
                    </a:lnTo>
                    <a:lnTo>
                      <a:pt x="4708" y="28310"/>
                    </a:lnTo>
                    <a:lnTo>
                      <a:pt x="4708" y="28415"/>
                    </a:lnTo>
                    <a:lnTo>
                      <a:pt x="4812" y="28561"/>
                    </a:lnTo>
                    <a:lnTo>
                      <a:pt x="4938" y="28498"/>
                    </a:lnTo>
                    <a:lnTo>
                      <a:pt x="5085" y="28436"/>
                    </a:lnTo>
                    <a:lnTo>
                      <a:pt x="5147" y="28352"/>
                    </a:lnTo>
                    <a:lnTo>
                      <a:pt x="5147" y="28352"/>
                    </a:lnTo>
                    <a:lnTo>
                      <a:pt x="5126" y="28519"/>
                    </a:lnTo>
                    <a:lnTo>
                      <a:pt x="5022" y="28750"/>
                    </a:lnTo>
                    <a:lnTo>
                      <a:pt x="5043" y="28938"/>
                    </a:lnTo>
                    <a:lnTo>
                      <a:pt x="5126" y="28959"/>
                    </a:lnTo>
                    <a:lnTo>
                      <a:pt x="20087" y="30444"/>
                    </a:lnTo>
                    <a:lnTo>
                      <a:pt x="20212" y="30507"/>
                    </a:lnTo>
                    <a:lnTo>
                      <a:pt x="20359" y="30507"/>
                    </a:lnTo>
                    <a:lnTo>
                      <a:pt x="20484" y="30612"/>
                    </a:lnTo>
                    <a:lnTo>
                      <a:pt x="20484" y="30674"/>
                    </a:lnTo>
                    <a:lnTo>
                      <a:pt x="20568" y="30737"/>
                    </a:lnTo>
                    <a:lnTo>
                      <a:pt x="20589" y="30779"/>
                    </a:lnTo>
                    <a:lnTo>
                      <a:pt x="20694" y="30821"/>
                    </a:lnTo>
                    <a:lnTo>
                      <a:pt x="20714" y="30842"/>
                    </a:lnTo>
                    <a:lnTo>
                      <a:pt x="20840" y="30884"/>
                    </a:lnTo>
                    <a:lnTo>
                      <a:pt x="20903" y="30946"/>
                    </a:lnTo>
                    <a:lnTo>
                      <a:pt x="20945" y="30946"/>
                    </a:lnTo>
                    <a:lnTo>
                      <a:pt x="21049" y="30926"/>
                    </a:lnTo>
                    <a:lnTo>
                      <a:pt x="21133" y="30946"/>
                    </a:lnTo>
                    <a:lnTo>
                      <a:pt x="21238" y="30946"/>
                    </a:lnTo>
                    <a:lnTo>
                      <a:pt x="21363" y="31051"/>
                    </a:lnTo>
                    <a:lnTo>
                      <a:pt x="21447" y="31051"/>
                    </a:lnTo>
                    <a:lnTo>
                      <a:pt x="21510" y="31198"/>
                    </a:lnTo>
                    <a:lnTo>
                      <a:pt x="21719" y="31239"/>
                    </a:lnTo>
                    <a:lnTo>
                      <a:pt x="21823" y="31260"/>
                    </a:lnTo>
                    <a:lnTo>
                      <a:pt x="21886" y="31344"/>
                    </a:lnTo>
                    <a:lnTo>
                      <a:pt x="21970" y="31407"/>
                    </a:lnTo>
                    <a:lnTo>
                      <a:pt x="22158" y="31407"/>
                    </a:lnTo>
                    <a:lnTo>
                      <a:pt x="22263" y="31344"/>
                    </a:lnTo>
                    <a:lnTo>
                      <a:pt x="22305" y="31407"/>
                    </a:lnTo>
                    <a:lnTo>
                      <a:pt x="22367" y="31511"/>
                    </a:lnTo>
                    <a:lnTo>
                      <a:pt x="22618" y="31532"/>
                    </a:lnTo>
                    <a:lnTo>
                      <a:pt x="22681" y="31574"/>
                    </a:lnTo>
                    <a:lnTo>
                      <a:pt x="22807" y="31616"/>
                    </a:lnTo>
                    <a:lnTo>
                      <a:pt x="22890" y="31658"/>
                    </a:lnTo>
                    <a:lnTo>
                      <a:pt x="25192" y="32725"/>
                    </a:lnTo>
                    <a:lnTo>
                      <a:pt x="25339" y="32913"/>
                    </a:lnTo>
                    <a:lnTo>
                      <a:pt x="25694" y="33206"/>
                    </a:lnTo>
                    <a:lnTo>
                      <a:pt x="26050" y="34985"/>
                    </a:lnTo>
                    <a:lnTo>
                      <a:pt x="26008" y="35738"/>
                    </a:lnTo>
                    <a:lnTo>
                      <a:pt x="25945" y="35864"/>
                    </a:lnTo>
                    <a:lnTo>
                      <a:pt x="25903" y="36010"/>
                    </a:lnTo>
                    <a:lnTo>
                      <a:pt x="25820" y="36136"/>
                    </a:lnTo>
                    <a:lnTo>
                      <a:pt x="25611" y="36240"/>
                    </a:lnTo>
                    <a:lnTo>
                      <a:pt x="25506" y="36366"/>
                    </a:lnTo>
                    <a:lnTo>
                      <a:pt x="25611" y="36554"/>
                    </a:lnTo>
                    <a:lnTo>
                      <a:pt x="27598" y="36031"/>
                    </a:lnTo>
                    <a:lnTo>
                      <a:pt x="27849" y="35947"/>
                    </a:lnTo>
                    <a:lnTo>
                      <a:pt x="27912" y="35654"/>
                    </a:lnTo>
                    <a:lnTo>
                      <a:pt x="28979" y="35340"/>
                    </a:lnTo>
                    <a:lnTo>
                      <a:pt x="29461" y="34985"/>
                    </a:lnTo>
                    <a:lnTo>
                      <a:pt x="29565" y="34901"/>
                    </a:lnTo>
                    <a:lnTo>
                      <a:pt x="29712" y="34880"/>
                    </a:lnTo>
                    <a:lnTo>
                      <a:pt x="29984" y="34650"/>
                    </a:lnTo>
                    <a:lnTo>
                      <a:pt x="30088" y="34545"/>
                    </a:lnTo>
                    <a:lnTo>
                      <a:pt x="30214" y="34483"/>
                    </a:lnTo>
                    <a:lnTo>
                      <a:pt x="30318" y="34378"/>
                    </a:lnTo>
                    <a:lnTo>
                      <a:pt x="30528" y="34357"/>
                    </a:lnTo>
                    <a:lnTo>
                      <a:pt x="32202" y="34378"/>
                    </a:lnTo>
                    <a:lnTo>
                      <a:pt x="32327" y="34252"/>
                    </a:lnTo>
                    <a:lnTo>
                      <a:pt x="32390" y="34252"/>
                    </a:lnTo>
                    <a:lnTo>
                      <a:pt x="32432" y="34190"/>
                    </a:lnTo>
                    <a:lnTo>
                      <a:pt x="32515" y="34190"/>
                    </a:lnTo>
                    <a:lnTo>
                      <a:pt x="32620" y="34231"/>
                    </a:lnTo>
                    <a:lnTo>
                      <a:pt x="32704" y="34169"/>
                    </a:lnTo>
                    <a:lnTo>
                      <a:pt x="32725" y="34085"/>
                    </a:lnTo>
                    <a:lnTo>
                      <a:pt x="32913" y="33876"/>
                    </a:lnTo>
                    <a:lnTo>
                      <a:pt x="32976" y="33855"/>
                    </a:lnTo>
                    <a:lnTo>
                      <a:pt x="33143" y="33667"/>
                    </a:lnTo>
                    <a:lnTo>
                      <a:pt x="33185" y="33541"/>
                    </a:lnTo>
                    <a:lnTo>
                      <a:pt x="33227" y="33415"/>
                    </a:lnTo>
                    <a:lnTo>
                      <a:pt x="33373" y="33332"/>
                    </a:lnTo>
                    <a:lnTo>
                      <a:pt x="33373" y="33227"/>
                    </a:lnTo>
                    <a:lnTo>
                      <a:pt x="33478" y="33102"/>
                    </a:lnTo>
                    <a:lnTo>
                      <a:pt x="33687" y="32871"/>
                    </a:lnTo>
                    <a:lnTo>
                      <a:pt x="33750" y="32767"/>
                    </a:lnTo>
                    <a:lnTo>
                      <a:pt x="33854" y="32662"/>
                    </a:lnTo>
                    <a:lnTo>
                      <a:pt x="33875" y="32662"/>
                    </a:lnTo>
                    <a:lnTo>
                      <a:pt x="33959" y="32704"/>
                    </a:lnTo>
                    <a:lnTo>
                      <a:pt x="34022" y="32788"/>
                    </a:lnTo>
                    <a:lnTo>
                      <a:pt x="34168" y="32767"/>
                    </a:lnTo>
                    <a:lnTo>
                      <a:pt x="34315" y="32809"/>
                    </a:lnTo>
                    <a:lnTo>
                      <a:pt x="34378" y="32767"/>
                    </a:lnTo>
                    <a:lnTo>
                      <a:pt x="34608" y="32976"/>
                    </a:lnTo>
                    <a:lnTo>
                      <a:pt x="34608" y="33143"/>
                    </a:lnTo>
                    <a:lnTo>
                      <a:pt x="34482" y="33876"/>
                    </a:lnTo>
                    <a:lnTo>
                      <a:pt x="34440" y="33959"/>
                    </a:lnTo>
                    <a:lnTo>
                      <a:pt x="34503" y="33959"/>
                    </a:lnTo>
                    <a:lnTo>
                      <a:pt x="34524" y="34043"/>
                    </a:lnTo>
                    <a:lnTo>
                      <a:pt x="34587" y="34085"/>
                    </a:lnTo>
                    <a:lnTo>
                      <a:pt x="34587" y="34190"/>
                    </a:lnTo>
                    <a:lnTo>
                      <a:pt x="34587" y="34252"/>
                    </a:lnTo>
                    <a:lnTo>
                      <a:pt x="34587" y="34294"/>
                    </a:lnTo>
                    <a:lnTo>
                      <a:pt x="34545" y="34357"/>
                    </a:lnTo>
                    <a:lnTo>
                      <a:pt x="34587" y="34378"/>
                    </a:lnTo>
                    <a:lnTo>
                      <a:pt x="34733" y="34399"/>
                    </a:lnTo>
                    <a:lnTo>
                      <a:pt x="34859" y="34378"/>
                    </a:lnTo>
                    <a:lnTo>
                      <a:pt x="34901" y="34462"/>
                    </a:lnTo>
                    <a:lnTo>
                      <a:pt x="34963" y="34483"/>
                    </a:lnTo>
                    <a:lnTo>
                      <a:pt x="35026" y="34399"/>
                    </a:lnTo>
                    <a:lnTo>
                      <a:pt x="35110" y="34462"/>
                    </a:lnTo>
                    <a:lnTo>
                      <a:pt x="35235" y="34441"/>
                    </a:lnTo>
                    <a:lnTo>
                      <a:pt x="35277" y="34336"/>
                    </a:lnTo>
                    <a:lnTo>
                      <a:pt x="35382" y="34231"/>
                    </a:lnTo>
                    <a:lnTo>
                      <a:pt x="35382" y="34231"/>
                    </a:lnTo>
                    <a:lnTo>
                      <a:pt x="35319" y="34336"/>
                    </a:lnTo>
                    <a:lnTo>
                      <a:pt x="35340" y="34336"/>
                    </a:lnTo>
                    <a:lnTo>
                      <a:pt x="35319" y="34378"/>
                    </a:lnTo>
                    <a:lnTo>
                      <a:pt x="35361" y="34399"/>
                    </a:lnTo>
                    <a:lnTo>
                      <a:pt x="35633" y="34336"/>
                    </a:lnTo>
                    <a:lnTo>
                      <a:pt x="35675" y="34252"/>
                    </a:lnTo>
                    <a:lnTo>
                      <a:pt x="35842" y="34252"/>
                    </a:lnTo>
                    <a:lnTo>
                      <a:pt x="35968" y="34127"/>
                    </a:lnTo>
                    <a:lnTo>
                      <a:pt x="36072" y="34085"/>
                    </a:lnTo>
                    <a:lnTo>
                      <a:pt x="36198" y="33918"/>
                    </a:lnTo>
                    <a:lnTo>
                      <a:pt x="36198" y="33980"/>
                    </a:lnTo>
                    <a:lnTo>
                      <a:pt x="36282" y="33939"/>
                    </a:lnTo>
                    <a:lnTo>
                      <a:pt x="36282" y="33980"/>
                    </a:lnTo>
                    <a:lnTo>
                      <a:pt x="36156" y="34127"/>
                    </a:lnTo>
                    <a:lnTo>
                      <a:pt x="36051" y="34148"/>
                    </a:lnTo>
                    <a:lnTo>
                      <a:pt x="35947" y="34294"/>
                    </a:lnTo>
                    <a:lnTo>
                      <a:pt x="36072" y="34336"/>
                    </a:lnTo>
                    <a:lnTo>
                      <a:pt x="36156" y="34231"/>
                    </a:lnTo>
                    <a:lnTo>
                      <a:pt x="36261" y="34231"/>
                    </a:lnTo>
                    <a:lnTo>
                      <a:pt x="36323" y="34273"/>
                    </a:lnTo>
                    <a:lnTo>
                      <a:pt x="36575" y="34294"/>
                    </a:lnTo>
                    <a:lnTo>
                      <a:pt x="36742" y="34294"/>
                    </a:lnTo>
                    <a:lnTo>
                      <a:pt x="36616" y="34357"/>
                    </a:lnTo>
                    <a:lnTo>
                      <a:pt x="36470" y="34378"/>
                    </a:lnTo>
                    <a:lnTo>
                      <a:pt x="36365" y="34399"/>
                    </a:lnTo>
                    <a:lnTo>
                      <a:pt x="36323" y="34483"/>
                    </a:lnTo>
                    <a:lnTo>
                      <a:pt x="36323" y="34545"/>
                    </a:lnTo>
                    <a:lnTo>
                      <a:pt x="36261" y="34483"/>
                    </a:lnTo>
                    <a:lnTo>
                      <a:pt x="36219" y="34378"/>
                    </a:lnTo>
                    <a:lnTo>
                      <a:pt x="36156" y="34357"/>
                    </a:lnTo>
                    <a:lnTo>
                      <a:pt x="35968" y="34399"/>
                    </a:lnTo>
                    <a:lnTo>
                      <a:pt x="35779" y="34545"/>
                    </a:lnTo>
                    <a:lnTo>
                      <a:pt x="35549" y="34587"/>
                    </a:lnTo>
                    <a:lnTo>
                      <a:pt x="35340" y="34713"/>
                    </a:lnTo>
                    <a:lnTo>
                      <a:pt x="35319" y="34817"/>
                    </a:lnTo>
                    <a:lnTo>
                      <a:pt x="35173" y="34922"/>
                    </a:lnTo>
                    <a:lnTo>
                      <a:pt x="35110" y="35110"/>
                    </a:lnTo>
                    <a:lnTo>
                      <a:pt x="35110" y="35236"/>
                    </a:lnTo>
                    <a:lnTo>
                      <a:pt x="35131" y="35340"/>
                    </a:lnTo>
                    <a:lnTo>
                      <a:pt x="35152" y="35445"/>
                    </a:lnTo>
                    <a:lnTo>
                      <a:pt x="35215" y="35424"/>
                    </a:lnTo>
                    <a:lnTo>
                      <a:pt x="35256" y="35445"/>
                    </a:lnTo>
                    <a:lnTo>
                      <a:pt x="35256" y="35592"/>
                    </a:lnTo>
                    <a:lnTo>
                      <a:pt x="35361" y="35654"/>
                    </a:lnTo>
                    <a:lnTo>
                      <a:pt x="35403" y="35612"/>
                    </a:lnTo>
                    <a:lnTo>
                      <a:pt x="35466" y="35654"/>
                    </a:lnTo>
                    <a:lnTo>
                      <a:pt x="35507" y="35612"/>
                    </a:lnTo>
                    <a:lnTo>
                      <a:pt x="35507" y="35508"/>
                    </a:lnTo>
                    <a:lnTo>
                      <a:pt x="35570" y="35487"/>
                    </a:lnTo>
                    <a:lnTo>
                      <a:pt x="35654" y="35487"/>
                    </a:lnTo>
                    <a:lnTo>
                      <a:pt x="35779" y="35382"/>
                    </a:lnTo>
                    <a:lnTo>
                      <a:pt x="35884" y="35340"/>
                    </a:lnTo>
                    <a:lnTo>
                      <a:pt x="36031" y="35131"/>
                    </a:lnTo>
                    <a:lnTo>
                      <a:pt x="36219" y="35006"/>
                    </a:lnTo>
                    <a:lnTo>
                      <a:pt x="36177" y="34964"/>
                    </a:lnTo>
                    <a:lnTo>
                      <a:pt x="36240" y="34817"/>
                    </a:lnTo>
                    <a:lnTo>
                      <a:pt x="36323" y="34817"/>
                    </a:lnTo>
                    <a:lnTo>
                      <a:pt x="36386" y="34755"/>
                    </a:lnTo>
                    <a:lnTo>
                      <a:pt x="36428" y="34755"/>
                    </a:lnTo>
                    <a:lnTo>
                      <a:pt x="36491" y="34880"/>
                    </a:lnTo>
                    <a:lnTo>
                      <a:pt x="36637" y="34901"/>
                    </a:lnTo>
                    <a:lnTo>
                      <a:pt x="36637" y="34859"/>
                    </a:lnTo>
                    <a:lnTo>
                      <a:pt x="36721" y="34859"/>
                    </a:lnTo>
                    <a:lnTo>
                      <a:pt x="36909" y="34755"/>
                    </a:lnTo>
                    <a:lnTo>
                      <a:pt x="37077" y="34692"/>
                    </a:lnTo>
                    <a:lnTo>
                      <a:pt x="37286" y="34650"/>
                    </a:lnTo>
                    <a:lnTo>
                      <a:pt x="37391" y="34650"/>
                    </a:lnTo>
                    <a:lnTo>
                      <a:pt x="37663" y="34483"/>
                    </a:lnTo>
                    <a:lnTo>
                      <a:pt x="37809" y="34441"/>
                    </a:lnTo>
                    <a:lnTo>
                      <a:pt x="37914" y="34441"/>
                    </a:lnTo>
                    <a:lnTo>
                      <a:pt x="37997" y="34462"/>
                    </a:lnTo>
                    <a:lnTo>
                      <a:pt x="38081" y="34399"/>
                    </a:lnTo>
                    <a:lnTo>
                      <a:pt x="38018" y="34357"/>
                    </a:lnTo>
                    <a:lnTo>
                      <a:pt x="37935" y="34357"/>
                    </a:lnTo>
                    <a:lnTo>
                      <a:pt x="37830" y="34294"/>
                    </a:lnTo>
                    <a:lnTo>
                      <a:pt x="37872" y="34294"/>
                    </a:lnTo>
                    <a:lnTo>
                      <a:pt x="37956" y="34273"/>
                    </a:lnTo>
                    <a:lnTo>
                      <a:pt x="37956" y="34231"/>
                    </a:lnTo>
                    <a:lnTo>
                      <a:pt x="37663" y="34169"/>
                    </a:lnTo>
                    <a:lnTo>
                      <a:pt x="37537" y="34148"/>
                    </a:lnTo>
                    <a:lnTo>
                      <a:pt x="37558" y="34085"/>
                    </a:lnTo>
                    <a:lnTo>
                      <a:pt x="37537" y="33980"/>
                    </a:lnTo>
                    <a:lnTo>
                      <a:pt x="37370" y="34085"/>
                    </a:lnTo>
                    <a:lnTo>
                      <a:pt x="37349" y="34148"/>
                    </a:lnTo>
                    <a:lnTo>
                      <a:pt x="37160" y="34106"/>
                    </a:lnTo>
                    <a:lnTo>
                      <a:pt x="37139" y="34064"/>
                    </a:lnTo>
                    <a:lnTo>
                      <a:pt x="36993" y="34022"/>
                    </a:lnTo>
                    <a:lnTo>
                      <a:pt x="36930" y="34043"/>
                    </a:lnTo>
                    <a:lnTo>
                      <a:pt x="36826" y="33980"/>
                    </a:lnTo>
                    <a:lnTo>
                      <a:pt x="36637" y="33980"/>
                    </a:lnTo>
                    <a:lnTo>
                      <a:pt x="36491" y="33876"/>
                    </a:lnTo>
                    <a:lnTo>
                      <a:pt x="36616" y="33834"/>
                    </a:lnTo>
                    <a:lnTo>
                      <a:pt x="36637" y="33750"/>
                    </a:lnTo>
                    <a:lnTo>
                      <a:pt x="36491" y="33750"/>
                    </a:lnTo>
                    <a:lnTo>
                      <a:pt x="36428" y="33708"/>
                    </a:lnTo>
                    <a:lnTo>
                      <a:pt x="36323" y="33708"/>
                    </a:lnTo>
                    <a:lnTo>
                      <a:pt x="36282" y="33541"/>
                    </a:lnTo>
                    <a:lnTo>
                      <a:pt x="36219" y="33499"/>
                    </a:lnTo>
                    <a:lnTo>
                      <a:pt x="36219" y="33332"/>
                    </a:lnTo>
                    <a:lnTo>
                      <a:pt x="36261" y="33227"/>
                    </a:lnTo>
                    <a:lnTo>
                      <a:pt x="36177" y="33143"/>
                    </a:lnTo>
                    <a:lnTo>
                      <a:pt x="36261" y="33039"/>
                    </a:lnTo>
                    <a:lnTo>
                      <a:pt x="36261" y="32997"/>
                    </a:lnTo>
                    <a:lnTo>
                      <a:pt x="36051" y="32997"/>
                    </a:lnTo>
                    <a:lnTo>
                      <a:pt x="36114" y="32913"/>
                    </a:lnTo>
                    <a:lnTo>
                      <a:pt x="36198" y="32913"/>
                    </a:lnTo>
                    <a:lnTo>
                      <a:pt x="36365" y="32620"/>
                    </a:lnTo>
                    <a:lnTo>
                      <a:pt x="36470" y="32558"/>
                    </a:lnTo>
                    <a:lnTo>
                      <a:pt x="36428" y="32474"/>
                    </a:lnTo>
                    <a:lnTo>
                      <a:pt x="36365" y="32474"/>
                    </a:lnTo>
                    <a:lnTo>
                      <a:pt x="36323" y="32411"/>
                    </a:lnTo>
                    <a:lnTo>
                      <a:pt x="36219" y="32411"/>
                    </a:lnTo>
                    <a:lnTo>
                      <a:pt x="36114" y="32495"/>
                    </a:lnTo>
                    <a:lnTo>
                      <a:pt x="35989" y="32558"/>
                    </a:lnTo>
                    <a:lnTo>
                      <a:pt x="35947" y="32474"/>
                    </a:lnTo>
                    <a:lnTo>
                      <a:pt x="35905" y="32369"/>
                    </a:lnTo>
                    <a:lnTo>
                      <a:pt x="35675" y="32307"/>
                    </a:lnTo>
                    <a:lnTo>
                      <a:pt x="35528" y="32286"/>
                    </a:lnTo>
                    <a:lnTo>
                      <a:pt x="35361" y="32307"/>
                    </a:lnTo>
                    <a:lnTo>
                      <a:pt x="35528" y="32244"/>
                    </a:lnTo>
                    <a:lnTo>
                      <a:pt x="35654" y="32265"/>
                    </a:lnTo>
                    <a:lnTo>
                      <a:pt x="35779" y="32244"/>
                    </a:lnTo>
                    <a:lnTo>
                      <a:pt x="35863" y="32181"/>
                    </a:lnTo>
                    <a:lnTo>
                      <a:pt x="35989" y="32244"/>
                    </a:lnTo>
                    <a:lnTo>
                      <a:pt x="36093" y="32307"/>
                    </a:lnTo>
                    <a:lnTo>
                      <a:pt x="36219" y="32307"/>
                    </a:lnTo>
                    <a:lnTo>
                      <a:pt x="36386" y="32202"/>
                    </a:lnTo>
                    <a:lnTo>
                      <a:pt x="36470" y="32202"/>
                    </a:lnTo>
                    <a:lnTo>
                      <a:pt x="36575" y="32097"/>
                    </a:lnTo>
                    <a:lnTo>
                      <a:pt x="36700" y="32076"/>
                    </a:lnTo>
                    <a:lnTo>
                      <a:pt x="36784" y="31867"/>
                    </a:lnTo>
                    <a:lnTo>
                      <a:pt x="36721" y="31825"/>
                    </a:lnTo>
                    <a:lnTo>
                      <a:pt x="36805" y="31783"/>
                    </a:lnTo>
                    <a:lnTo>
                      <a:pt x="36742" y="31721"/>
                    </a:lnTo>
                    <a:lnTo>
                      <a:pt x="36616" y="31658"/>
                    </a:lnTo>
                    <a:lnTo>
                      <a:pt x="36533" y="31658"/>
                    </a:lnTo>
                    <a:lnTo>
                      <a:pt x="36575" y="31637"/>
                    </a:lnTo>
                    <a:lnTo>
                      <a:pt x="36575" y="31616"/>
                    </a:lnTo>
                    <a:lnTo>
                      <a:pt x="36742" y="31637"/>
                    </a:lnTo>
                    <a:lnTo>
                      <a:pt x="36742" y="31574"/>
                    </a:lnTo>
                    <a:lnTo>
                      <a:pt x="36512" y="31449"/>
                    </a:lnTo>
                    <a:lnTo>
                      <a:pt x="36303" y="31365"/>
                    </a:lnTo>
                    <a:lnTo>
                      <a:pt x="35905" y="31365"/>
                    </a:lnTo>
                    <a:lnTo>
                      <a:pt x="35800" y="31428"/>
                    </a:lnTo>
                    <a:lnTo>
                      <a:pt x="35675" y="31428"/>
                    </a:lnTo>
                    <a:lnTo>
                      <a:pt x="35319" y="31553"/>
                    </a:lnTo>
                    <a:lnTo>
                      <a:pt x="35026" y="31616"/>
                    </a:lnTo>
                    <a:lnTo>
                      <a:pt x="34859" y="31679"/>
                    </a:lnTo>
                    <a:lnTo>
                      <a:pt x="34712" y="31721"/>
                    </a:lnTo>
                    <a:lnTo>
                      <a:pt x="34440" y="31867"/>
                    </a:lnTo>
                    <a:lnTo>
                      <a:pt x="34064" y="32139"/>
                    </a:lnTo>
                    <a:lnTo>
                      <a:pt x="33771" y="32390"/>
                    </a:lnTo>
                    <a:lnTo>
                      <a:pt x="33666" y="32453"/>
                    </a:lnTo>
                    <a:lnTo>
                      <a:pt x="33541" y="32579"/>
                    </a:lnTo>
                    <a:lnTo>
                      <a:pt x="33373" y="32767"/>
                    </a:lnTo>
                    <a:lnTo>
                      <a:pt x="33185" y="32892"/>
                    </a:lnTo>
                    <a:lnTo>
                      <a:pt x="32934" y="33018"/>
                    </a:lnTo>
                    <a:lnTo>
                      <a:pt x="32641" y="33143"/>
                    </a:lnTo>
                    <a:lnTo>
                      <a:pt x="32515" y="33143"/>
                    </a:lnTo>
                    <a:lnTo>
                      <a:pt x="32704" y="33102"/>
                    </a:lnTo>
                    <a:lnTo>
                      <a:pt x="33018" y="32976"/>
                    </a:lnTo>
                    <a:lnTo>
                      <a:pt x="33038" y="32892"/>
                    </a:lnTo>
                    <a:lnTo>
                      <a:pt x="33290" y="32725"/>
                    </a:lnTo>
                    <a:lnTo>
                      <a:pt x="33373" y="32599"/>
                    </a:lnTo>
                    <a:lnTo>
                      <a:pt x="33436" y="32453"/>
                    </a:lnTo>
                    <a:lnTo>
                      <a:pt x="33541" y="32411"/>
                    </a:lnTo>
                    <a:lnTo>
                      <a:pt x="33666" y="32286"/>
                    </a:lnTo>
                    <a:lnTo>
                      <a:pt x="33813" y="32202"/>
                    </a:lnTo>
                    <a:lnTo>
                      <a:pt x="33875" y="31993"/>
                    </a:lnTo>
                    <a:lnTo>
                      <a:pt x="34106" y="31888"/>
                    </a:lnTo>
                    <a:lnTo>
                      <a:pt x="34231" y="31679"/>
                    </a:lnTo>
                    <a:lnTo>
                      <a:pt x="34294" y="31658"/>
                    </a:lnTo>
                    <a:lnTo>
                      <a:pt x="34315" y="31595"/>
                    </a:lnTo>
                    <a:lnTo>
                      <a:pt x="34440" y="31532"/>
                    </a:lnTo>
                    <a:lnTo>
                      <a:pt x="34545" y="31491"/>
                    </a:lnTo>
                    <a:lnTo>
                      <a:pt x="34608" y="31386"/>
                    </a:lnTo>
                    <a:lnTo>
                      <a:pt x="34712" y="31344"/>
                    </a:lnTo>
                    <a:lnTo>
                      <a:pt x="34754" y="31386"/>
                    </a:lnTo>
                    <a:lnTo>
                      <a:pt x="34838" y="31365"/>
                    </a:lnTo>
                    <a:lnTo>
                      <a:pt x="34922" y="31239"/>
                    </a:lnTo>
                    <a:lnTo>
                      <a:pt x="35131" y="31239"/>
                    </a:lnTo>
                    <a:lnTo>
                      <a:pt x="35235" y="31177"/>
                    </a:lnTo>
                    <a:lnTo>
                      <a:pt x="35424" y="31177"/>
                    </a:lnTo>
                    <a:lnTo>
                      <a:pt x="35487" y="31072"/>
                    </a:lnTo>
                    <a:lnTo>
                      <a:pt x="35528" y="30946"/>
                    </a:lnTo>
                    <a:lnTo>
                      <a:pt x="35570" y="30905"/>
                    </a:lnTo>
                    <a:lnTo>
                      <a:pt x="35570" y="30821"/>
                    </a:lnTo>
                    <a:lnTo>
                      <a:pt x="35696" y="30758"/>
                    </a:lnTo>
                    <a:lnTo>
                      <a:pt x="35905" y="30591"/>
                    </a:lnTo>
                    <a:lnTo>
                      <a:pt x="36010" y="30549"/>
                    </a:lnTo>
                    <a:lnTo>
                      <a:pt x="36072" y="30507"/>
                    </a:lnTo>
                    <a:lnTo>
                      <a:pt x="36010" y="30444"/>
                    </a:lnTo>
                    <a:lnTo>
                      <a:pt x="36072" y="30382"/>
                    </a:lnTo>
                    <a:lnTo>
                      <a:pt x="36156" y="30319"/>
                    </a:lnTo>
                    <a:lnTo>
                      <a:pt x="36261" y="30423"/>
                    </a:lnTo>
                    <a:lnTo>
                      <a:pt x="36386" y="30486"/>
                    </a:lnTo>
                    <a:lnTo>
                      <a:pt x="36616" y="30444"/>
                    </a:lnTo>
                    <a:lnTo>
                      <a:pt x="36805" y="30528"/>
                    </a:lnTo>
                    <a:lnTo>
                      <a:pt x="36888" y="30528"/>
                    </a:lnTo>
                    <a:lnTo>
                      <a:pt x="36951" y="30549"/>
                    </a:lnTo>
                    <a:lnTo>
                      <a:pt x="37098" y="30486"/>
                    </a:lnTo>
                    <a:lnTo>
                      <a:pt x="37160" y="30549"/>
                    </a:lnTo>
                    <a:lnTo>
                      <a:pt x="37265" y="30549"/>
                    </a:lnTo>
                    <a:lnTo>
                      <a:pt x="37349" y="30507"/>
                    </a:lnTo>
                    <a:lnTo>
                      <a:pt x="37474" y="30591"/>
                    </a:lnTo>
                    <a:lnTo>
                      <a:pt x="37663" y="30612"/>
                    </a:lnTo>
                    <a:lnTo>
                      <a:pt x="37746" y="30570"/>
                    </a:lnTo>
                    <a:lnTo>
                      <a:pt x="37788" y="30570"/>
                    </a:lnTo>
                    <a:lnTo>
                      <a:pt x="37893" y="30633"/>
                    </a:lnTo>
                    <a:lnTo>
                      <a:pt x="38039" y="30674"/>
                    </a:lnTo>
                    <a:lnTo>
                      <a:pt x="38081" y="30633"/>
                    </a:lnTo>
                    <a:lnTo>
                      <a:pt x="38248" y="30716"/>
                    </a:lnTo>
                    <a:lnTo>
                      <a:pt x="38311" y="30716"/>
                    </a:lnTo>
                    <a:lnTo>
                      <a:pt x="38416" y="30674"/>
                    </a:lnTo>
                    <a:lnTo>
                      <a:pt x="38500" y="30695"/>
                    </a:lnTo>
                    <a:lnTo>
                      <a:pt x="38479" y="30737"/>
                    </a:lnTo>
                    <a:lnTo>
                      <a:pt x="38583" y="30779"/>
                    </a:lnTo>
                    <a:lnTo>
                      <a:pt x="38834" y="30695"/>
                    </a:lnTo>
                    <a:lnTo>
                      <a:pt x="38897" y="30695"/>
                    </a:lnTo>
                    <a:lnTo>
                      <a:pt x="39023" y="30633"/>
                    </a:lnTo>
                    <a:lnTo>
                      <a:pt x="39085" y="30674"/>
                    </a:lnTo>
                    <a:lnTo>
                      <a:pt x="39253" y="30674"/>
                    </a:lnTo>
                    <a:lnTo>
                      <a:pt x="39336" y="30716"/>
                    </a:lnTo>
                    <a:lnTo>
                      <a:pt x="39441" y="30674"/>
                    </a:lnTo>
                    <a:lnTo>
                      <a:pt x="39462" y="30591"/>
                    </a:lnTo>
                    <a:lnTo>
                      <a:pt x="39608" y="30591"/>
                    </a:lnTo>
                    <a:lnTo>
                      <a:pt x="39671" y="30528"/>
                    </a:lnTo>
                    <a:lnTo>
                      <a:pt x="39734" y="30570"/>
                    </a:lnTo>
                    <a:lnTo>
                      <a:pt x="39818" y="30465"/>
                    </a:lnTo>
                    <a:lnTo>
                      <a:pt x="39922" y="30402"/>
                    </a:lnTo>
                    <a:lnTo>
                      <a:pt x="39943" y="30361"/>
                    </a:lnTo>
                    <a:lnTo>
                      <a:pt x="40048" y="30382"/>
                    </a:lnTo>
                    <a:lnTo>
                      <a:pt x="40132" y="30214"/>
                    </a:lnTo>
                    <a:lnTo>
                      <a:pt x="40132" y="30110"/>
                    </a:lnTo>
                    <a:lnTo>
                      <a:pt x="40194" y="30110"/>
                    </a:lnTo>
                    <a:lnTo>
                      <a:pt x="40278" y="30047"/>
                    </a:lnTo>
                    <a:lnTo>
                      <a:pt x="40299" y="29963"/>
                    </a:lnTo>
                    <a:lnTo>
                      <a:pt x="40257" y="29942"/>
                    </a:lnTo>
                    <a:lnTo>
                      <a:pt x="40278" y="29879"/>
                    </a:lnTo>
                    <a:lnTo>
                      <a:pt x="40383" y="29879"/>
                    </a:lnTo>
                    <a:lnTo>
                      <a:pt x="40487" y="29858"/>
                    </a:lnTo>
                    <a:lnTo>
                      <a:pt x="40487" y="29775"/>
                    </a:lnTo>
                    <a:lnTo>
                      <a:pt x="40508" y="29754"/>
                    </a:lnTo>
                    <a:lnTo>
                      <a:pt x="40571" y="29838"/>
                    </a:lnTo>
                    <a:lnTo>
                      <a:pt x="40696" y="29858"/>
                    </a:lnTo>
                    <a:lnTo>
                      <a:pt x="40801" y="29775"/>
                    </a:lnTo>
                    <a:lnTo>
                      <a:pt x="40822" y="29838"/>
                    </a:lnTo>
                    <a:lnTo>
                      <a:pt x="40906" y="29838"/>
                    </a:lnTo>
                    <a:lnTo>
                      <a:pt x="40989" y="29775"/>
                    </a:lnTo>
                    <a:lnTo>
                      <a:pt x="41031" y="29838"/>
                    </a:lnTo>
                    <a:lnTo>
                      <a:pt x="41136" y="29796"/>
                    </a:lnTo>
                    <a:lnTo>
                      <a:pt x="41178" y="29754"/>
                    </a:lnTo>
                    <a:lnTo>
                      <a:pt x="41241" y="29754"/>
                    </a:lnTo>
                    <a:lnTo>
                      <a:pt x="41324" y="29649"/>
                    </a:lnTo>
                    <a:lnTo>
                      <a:pt x="41387" y="29649"/>
                    </a:lnTo>
                    <a:lnTo>
                      <a:pt x="41492" y="29545"/>
                    </a:lnTo>
                    <a:lnTo>
                      <a:pt x="41617" y="29545"/>
                    </a:lnTo>
                    <a:lnTo>
                      <a:pt x="41764" y="29440"/>
                    </a:lnTo>
                    <a:lnTo>
                      <a:pt x="41826" y="29356"/>
                    </a:lnTo>
                    <a:lnTo>
                      <a:pt x="41910" y="29356"/>
                    </a:lnTo>
                    <a:lnTo>
                      <a:pt x="41931" y="29252"/>
                    </a:lnTo>
                    <a:lnTo>
                      <a:pt x="41973" y="29147"/>
                    </a:lnTo>
                    <a:lnTo>
                      <a:pt x="41910" y="29126"/>
                    </a:lnTo>
                    <a:lnTo>
                      <a:pt x="41805" y="29147"/>
                    </a:lnTo>
                    <a:lnTo>
                      <a:pt x="41722" y="29105"/>
                    </a:lnTo>
                    <a:lnTo>
                      <a:pt x="41764" y="29105"/>
                    </a:lnTo>
                    <a:lnTo>
                      <a:pt x="41868" y="29126"/>
                    </a:lnTo>
                    <a:lnTo>
                      <a:pt x="41952" y="29105"/>
                    </a:lnTo>
                    <a:lnTo>
                      <a:pt x="41868" y="29001"/>
                    </a:lnTo>
                    <a:lnTo>
                      <a:pt x="41764" y="29001"/>
                    </a:lnTo>
                    <a:lnTo>
                      <a:pt x="41617" y="28917"/>
                    </a:lnTo>
                    <a:lnTo>
                      <a:pt x="41554" y="28812"/>
                    </a:lnTo>
                    <a:lnTo>
                      <a:pt x="41554" y="28812"/>
                    </a:lnTo>
                    <a:lnTo>
                      <a:pt x="41701" y="28896"/>
                    </a:lnTo>
                    <a:lnTo>
                      <a:pt x="41805" y="28833"/>
                    </a:lnTo>
                    <a:lnTo>
                      <a:pt x="41826" y="28729"/>
                    </a:lnTo>
                    <a:lnTo>
                      <a:pt x="41910" y="28708"/>
                    </a:lnTo>
                    <a:lnTo>
                      <a:pt x="41952" y="28603"/>
                    </a:lnTo>
                    <a:lnTo>
                      <a:pt x="41764" y="28540"/>
                    </a:lnTo>
                    <a:lnTo>
                      <a:pt x="41847" y="28478"/>
                    </a:lnTo>
                    <a:lnTo>
                      <a:pt x="41931" y="28498"/>
                    </a:lnTo>
                    <a:lnTo>
                      <a:pt x="42015" y="28415"/>
                    </a:lnTo>
                    <a:lnTo>
                      <a:pt x="41973" y="28331"/>
                    </a:lnTo>
                    <a:lnTo>
                      <a:pt x="41826" y="28268"/>
                    </a:lnTo>
                    <a:lnTo>
                      <a:pt x="41805" y="28164"/>
                    </a:lnTo>
                    <a:lnTo>
                      <a:pt x="41847" y="28122"/>
                    </a:lnTo>
                    <a:lnTo>
                      <a:pt x="41952" y="28185"/>
                    </a:lnTo>
                    <a:lnTo>
                      <a:pt x="41931" y="28101"/>
                    </a:lnTo>
                    <a:lnTo>
                      <a:pt x="41764" y="28017"/>
                    </a:lnTo>
                    <a:lnTo>
                      <a:pt x="41617" y="28017"/>
                    </a:lnTo>
                    <a:lnTo>
                      <a:pt x="41638" y="27954"/>
                    </a:lnTo>
                    <a:lnTo>
                      <a:pt x="41701" y="27913"/>
                    </a:lnTo>
                    <a:lnTo>
                      <a:pt x="41659" y="27871"/>
                    </a:lnTo>
                    <a:lnTo>
                      <a:pt x="41533" y="27871"/>
                    </a:lnTo>
                    <a:lnTo>
                      <a:pt x="41387" y="27954"/>
                    </a:lnTo>
                    <a:lnTo>
                      <a:pt x="41345" y="28059"/>
                    </a:lnTo>
                    <a:lnTo>
                      <a:pt x="41303" y="28101"/>
                    </a:lnTo>
                    <a:lnTo>
                      <a:pt x="41241" y="27996"/>
                    </a:lnTo>
                    <a:lnTo>
                      <a:pt x="41094" y="27996"/>
                    </a:lnTo>
                    <a:lnTo>
                      <a:pt x="41157" y="27913"/>
                    </a:lnTo>
                    <a:lnTo>
                      <a:pt x="41220" y="27913"/>
                    </a:lnTo>
                    <a:lnTo>
                      <a:pt x="41345" y="27808"/>
                    </a:lnTo>
                    <a:lnTo>
                      <a:pt x="41387" y="27703"/>
                    </a:lnTo>
                    <a:lnTo>
                      <a:pt x="41303" y="27536"/>
                    </a:lnTo>
                    <a:lnTo>
                      <a:pt x="41115" y="27473"/>
                    </a:lnTo>
                    <a:lnTo>
                      <a:pt x="40885" y="27494"/>
                    </a:lnTo>
                    <a:lnTo>
                      <a:pt x="40801" y="27536"/>
                    </a:lnTo>
                    <a:lnTo>
                      <a:pt x="40822" y="27557"/>
                    </a:lnTo>
                    <a:lnTo>
                      <a:pt x="40969" y="27557"/>
                    </a:lnTo>
                    <a:lnTo>
                      <a:pt x="41010" y="27578"/>
                    </a:lnTo>
                    <a:lnTo>
                      <a:pt x="40885" y="27578"/>
                    </a:lnTo>
                    <a:lnTo>
                      <a:pt x="40717" y="27557"/>
                    </a:lnTo>
                    <a:lnTo>
                      <a:pt x="40550" y="27641"/>
                    </a:lnTo>
                    <a:lnTo>
                      <a:pt x="40404" y="27661"/>
                    </a:lnTo>
                    <a:lnTo>
                      <a:pt x="40299" y="27787"/>
                    </a:lnTo>
                    <a:lnTo>
                      <a:pt x="40257" y="27892"/>
                    </a:lnTo>
                    <a:lnTo>
                      <a:pt x="40173" y="27892"/>
                    </a:lnTo>
                    <a:lnTo>
                      <a:pt x="40048" y="27996"/>
                    </a:lnTo>
                    <a:lnTo>
                      <a:pt x="39860" y="27996"/>
                    </a:lnTo>
                    <a:lnTo>
                      <a:pt x="39755" y="28205"/>
                    </a:lnTo>
                    <a:lnTo>
                      <a:pt x="39671" y="28205"/>
                    </a:lnTo>
                    <a:lnTo>
                      <a:pt x="39629" y="28268"/>
                    </a:lnTo>
                    <a:lnTo>
                      <a:pt x="39567" y="28268"/>
                    </a:lnTo>
                    <a:lnTo>
                      <a:pt x="39525" y="28185"/>
                    </a:lnTo>
                    <a:lnTo>
                      <a:pt x="39608" y="28101"/>
                    </a:lnTo>
                    <a:lnTo>
                      <a:pt x="39671" y="28122"/>
                    </a:lnTo>
                    <a:lnTo>
                      <a:pt x="39713" y="28059"/>
                    </a:lnTo>
                    <a:lnTo>
                      <a:pt x="39462" y="27871"/>
                    </a:lnTo>
                    <a:lnTo>
                      <a:pt x="39441" y="27808"/>
                    </a:lnTo>
                    <a:lnTo>
                      <a:pt x="39357" y="27787"/>
                    </a:lnTo>
                    <a:lnTo>
                      <a:pt x="39399" y="27745"/>
                    </a:lnTo>
                    <a:lnTo>
                      <a:pt x="39399" y="27641"/>
                    </a:lnTo>
                    <a:lnTo>
                      <a:pt x="39525" y="27850"/>
                    </a:lnTo>
                    <a:lnTo>
                      <a:pt x="39734" y="27975"/>
                    </a:lnTo>
                    <a:lnTo>
                      <a:pt x="39776" y="27913"/>
                    </a:lnTo>
                    <a:lnTo>
                      <a:pt x="39818" y="27808"/>
                    </a:lnTo>
                    <a:lnTo>
                      <a:pt x="39943" y="27808"/>
                    </a:lnTo>
                    <a:lnTo>
                      <a:pt x="40027" y="27745"/>
                    </a:lnTo>
                    <a:lnTo>
                      <a:pt x="40194" y="27641"/>
                    </a:lnTo>
                    <a:lnTo>
                      <a:pt x="40404" y="27578"/>
                    </a:lnTo>
                    <a:lnTo>
                      <a:pt x="40613" y="27557"/>
                    </a:lnTo>
                    <a:lnTo>
                      <a:pt x="40592" y="27494"/>
                    </a:lnTo>
                    <a:lnTo>
                      <a:pt x="40508" y="27473"/>
                    </a:lnTo>
                    <a:lnTo>
                      <a:pt x="40613" y="27473"/>
                    </a:lnTo>
                    <a:lnTo>
                      <a:pt x="40717" y="27369"/>
                    </a:lnTo>
                    <a:lnTo>
                      <a:pt x="40906" y="27285"/>
                    </a:lnTo>
                    <a:lnTo>
                      <a:pt x="40969" y="27348"/>
                    </a:lnTo>
                    <a:lnTo>
                      <a:pt x="41199" y="27285"/>
                    </a:lnTo>
                    <a:lnTo>
                      <a:pt x="41199" y="27243"/>
                    </a:lnTo>
                    <a:lnTo>
                      <a:pt x="41387" y="27222"/>
                    </a:lnTo>
                    <a:lnTo>
                      <a:pt x="41282" y="27117"/>
                    </a:lnTo>
                    <a:lnTo>
                      <a:pt x="41010" y="27034"/>
                    </a:lnTo>
                    <a:lnTo>
                      <a:pt x="41073" y="26971"/>
                    </a:lnTo>
                    <a:lnTo>
                      <a:pt x="41136" y="26971"/>
                    </a:lnTo>
                    <a:lnTo>
                      <a:pt x="41199" y="26866"/>
                    </a:lnTo>
                    <a:lnTo>
                      <a:pt x="41115" y="26845"/>
                    </a:lnTo>
                    <a:lnTo>
                      <a:pt x="40969" y="26908"/>
                    </a:lnTo>
                    <a:lnTo>
                      <a:pt x="40885" y="27013"/>
                    </a:lnTo>
                    <a:lnTo>
                      <a:pt x="40759" y="26929"/>
                    </a:lnTo>
                    <a:lnTo>
                      <a:pt x="40613" y="26950"/>
                    </a:lnTo>
                    <a:lnTo>
                      <a:pt x="40592" y="26866"/>
                    </a:lnTo>
                    <a:lnTo>
                      <a:pt x="40676" y="26845"/>
                    </a:lnTo>
                    <a:lnTo>
                      <a:pt x="40676" y="26657"/>
                    </a:lnTo>
                    <a:lnTo>
                      <a:pt x="40696" y="26615"/>
                    </a:lnTo>
                    <a:lnTo>
                      <a:pt x="40550" y="26720"/>
                    </a:lnTo>
                    <a:lnTo>
                      <a:pt x="40550" y="26657"/>
                    </a:lnTo>
                    <a:lnTo>
                      <a:pt x="40592" y="26615"/>
                    </a:lnTo>
                    <a:lnTo>
                      <a:pt x="40550" y="26594"/>
                    </a:lnTo>
                    <a:lnTo>
                      <a:pt x="40341" y="26762"/>
                    </a:lnTo>
                    <a:lnTo>
                      <a:pt x="40257" y="26845"/>
                    </a:lnTo>
                    <a:lnTo>
                      <a:pt x="40194" y="26845"/>
                    </a:lnTo>
                    <a:lnTo>
                      <a:pt x="40278" y="26762"/>
                    </a:lnTo>
                    <a:lnTo>
                      <a:pt x="40445" y="26636"/>
                    </a:lnTo>
                    <a:lnTo>
                      <a:pt x="40383" y="26594"/>
                    </a:lnTo>
                    <a:lnTo>
                      <a:pt x="40236" y="26657"/>
                    </a:lnTo>
                    <a:lnTo>
                      <a:pt x="40194" y="26636"/>
                    </a:lnTo>
                    <a:lnTo>
                      <a:pt x="40257" y="26594"/>
                    </a:lnTo>
                    <a:lnTo>
                      <a:pt x="40341" y="26532"/>
                    </a:lnTo>
                    <a:lnTo>
                      <a:pt x="40341" y="26490"/>
                    </a:lnTo>
                    <a:lnTo>
                      <a:pt x="40194" y="26511"/>
                    </a:lnTo>
                    <a:lnTo>
                      <a:pt x="40090" y="26615"/>
                    </a:lnTo>
                    <a:lnTo>
                      <a:pt x="39985" y="26741"/>
                    </a:lnTo>
                    <a:lnTo>
                      <a:pt x="39943" y="26720"/>
                    </a:lnTo>
                    <a:lnTo>
                      <a:pt x="39985" y="26615"/>
                    </a:lnTo>
                    <a:lnTo>
                      <a:pt x="40090" y="26532"/>
                    </a:lnTo>
                    <a:lnTo>
                      <a:pt x="40090" y="26490"/>
                    </a:lnTo>
                    <a:lnTo>
                      <a:pt x="40027" y="26490"/>
                    </a:lnTo>
                    <a:lnTo>
                      <a:pt x="39818" y="26699"/>
                    </a:lnTo>
                    <a:lnTo>
                      <a:pt x="39713" y="26720"/>
                    </a:lnTo>
                    <a:lnTo>
                      <a:pt x="39608" y="26636"/>
                    </a:lnTo>
                    <a:lnTo>
                      <a:pt x="39734" y="26657"/>
                    </a:lnTo>
                    <a:lnTo>
                      <a:pt x="39839" y="26594"/>
                    </a:lnTo>
                    <a:lnTo>
                      <a:pt x="40027" y="26343"/>
                    </a:lnTo>
                    <a:lnTo>
                      <a:pt x="40152" y="26281"/>
                    </a:lnTo>
                    <a:lnTo>
                      <a:pt x="40069" y="26197"/>
                    </a:lnTo>
                    <a:lnTo>
                      <a:pt x="40090" y="26092"/>
                    </a:lnTo>
                    <a:lnTo>
                      <a:pt x="40069" y="26071"/>
                    </a:lnTo>
                    <a:lnTo>
                      <a:pt x="39964" y="26218"/>
                    </a:lnTo>
                    <a:lnTo>
                      <a:pt x="39922" y="26218"/>
                    </a:lnTo>
                    <a:lnTo>
                      <a:pt x="39922" y="26176"/>
                    </a:lnTo>
                    <a:lnTo>
                      <a:pt x="39964" y="26092"/>
                    </a:lnTo>
                    <a:lnTo>
                      <a:pt x="39964" y="25925"/>
                    </a:lnTo>
                    <a:lnTo>
                      <a:pt x="39880" y="25904"/>
                    </a:lnTo>
                    <a:lnTo>
                      <a:pt x="39860" y="25883"/>
                    </a:lnTo>
                    <a:lnTo>
                      <a:pt x="39755" y="25967"/>
                    </a:lnTo>
                    <a:lnTo>
                      <a:pt x="39734" y="25904"/>
                    </a:lnTo>
                    <a:lnTo>
                      <a:pt x="39755" y="25820"/>
                    </a:lnTo>
                    <a:lnTo>
                      <a:pt x="39734" y="25799"/>
                    </a:lnTo>
                    <a:lnTo>
                      <a:pt x="39650" y="25799"/>
                    </a:lnTo>
                    <a:lnTo>
                      <a:pt x="39713" y="25757"/>
                    </a:lnTo>
                    <a:lnTo>
                      <a:pt x="39650" y="25695"/>
                    </a:lnTo>
                    <a:lnTo>
                      <a:pt x="39650" y="25611"/>
                    </a:lnTo>
                    <a:lnTo>
                      <a:pt x="39608" y="25611"/>
                    </a:lnTo>
                    <a:lnTo>
                      <a:pt x="39441" y="25653"/>
                    </a:lnTo>
                    <a:lnTo>
                      <a:pt x="39441" y="25695"/>
                    </a:lnTo>
                    <a:lnTo>
                      <a:pt x="39357" y="25716"/>
                    </a:lnTo>
                    <a:lnTo>
                      <a:pt x="39148" y="25674"/>
                    </a:lnTo>
                    <a:lnTo>
                      <a:pt x="39316" y="25674"/>
                    </a:lnTo>
                    <a:lnTo>
                      <a:pt x="39357" y="25590"/>
                    </a:lnTo>
                    <a:lnTo>
                      <a:pt x="39504" y="25569"/>
                    </a:lnTo>
                    <a:lnTo>
                      <a:pt x="39525" y="25506"/>
                    </a:lnTo>
                    <a:lnTo>
                      <a:pt x="39462" y="25444"/>
                    </a:lnTo>
                    <a:lnTo>
                      <a:pt x="39357" y="25339"/>
                    </a:lnTo>
                    <a:lnTo>
                      <a:pt x="39357" y="25234"/>
                    </a:lnTo>
                    <a:lnTo>
                      <a:pt x="39211" y="25151"/>
                    </a:lnTo>
                    <a:lnTo>
                      <a:pt x="39357" y="25151"/>
                    </a:lnTo>
                    <a:lnTo>
                      <a:pt x="39525" y="25234"/>
                    </a:lnTo>
                    <a:lnTo>
                      <a:pt x="39650" y="25234"/>
                    </a:lnTo>
                    <a:lnTo>
                      <a:pt x="39650" y="25151"/>
                    </a:lnTo>
                    <a:lnTo>
                      <a:pt x="39546" y="25088"/>
                    </a:lnTo>
                    <a:lnTo>
                      <a:pt x="39567" y="25046"/>
                    </a:lnTo>
                    <a:lnTo>
                      <a:pt x="39650" y="25067"/>
                    </a:lnTo>
                    <a:lnTo>
                      <a:pt x="39776" y="24962"/>
                    </a:lnTo>
                    <a:lnTo>
                      <a:pt x="39860" y="24920"/>
                    </a:lnTo>
                    <a:lnTo>
                      <a:pt x="39880" y="24816"/>
                    </a:lnTo>
                    <a:lnTo>
                      <a:pt x="39776" y="24711"/>
                    </a:lnTo>
                    <a:lnTo>
                      <a:pt x="39713" y="24732"/>
                    </a:lnTo>
                    <a:lnTo>
                      <a:pt x="39608" y="24711"/>
                    </a:lnTo>
                    <a:lnTo>
                      <a:pt x="39671" y="24648"/>
                    </a:lnTo>
                    <a:lnTo>
                      <a:pt x="39713" y="24565"/>
                    </a:lnTo>
                    <a:lnTo>
                      <a:pt x="39650" y="24523"/>
                    </a:lnTo>
                    <a:lnTo>
                      <a:pt x="39525" y="24523"/>
                    </a:lnTo>
                    <a:lnTo>
                      <a:pt x="39462" y="24502"/>
                    </a:lnTo>
                    <a:lnTo>
                      <a:pt x="39399" y="24523"/>
                    </a:lnTo>
                    <a:lnTo>
                      <a:pt x="39316" y="24439"/>
                    </a:lnTo>
                    <a:lnTo>
                      <a:pt x="39420" y="24439"/>
                    </a:lnTo>
                    <a:lnTo>
                      <a:pt x="39462" y="24397"/>
                    </a:lnTo>
                    <a:lnTo>
                      <a:pt x="39546" y="24418"/>
                    </a:lnTo>
                    <a:lnTo>
                      <a:pt x="39650" y="24314"/>
                    </a:lnTo>
                    <a:lnTo>
                      <a:pt x="39608" y="24125"/>
                    </a:lnTo>
                    <a:lnTo>
                      <a:pt x="39504" y="24021"/>
                    </a:lnTo>
                    <a:lnTo>
                      <a:pt x="39441" y="24104"/>
                    </a:lnTo>
                    <a:lnTo>
                      <a:pt x="39336" y="24084"/>
                    </a:lnTo>
                    <a:lnTo>
                      <a:pt x="39253" y="24146"/>
                    </a:lnTo>
                    <a:lnTo>
                      <a:pt x="39295" y="24042"/>
                    </a:lnTo>
                    <a:lnTo>
                      <a:pt x="39420" y="23979"/>
                    </a:lnTo>
                    <a:lnTo>
                      <a:pt x="39504" y="23979"/>
                    </a:lnTo>
                    <a:lnTo>
                      <a:pt x="39504" y="23874"/>
                    </a:lnTo>
                    <a:lnTo>
                      <a:pt x="39399" y="23832"/>
                    </a:lnTo>
                    <a:lnTo>
                      <a:pt x="39316" y="23874"/>
                    </a:lnTo>
                    <a:lnTo>
                      <a:pt x="39190" y="23874"/>
                    </a:lnTo>
                    <a:lnTo>
                      <a:pt x="39002" y="23937"/>
                    </a:lnTo>
                    <a:lnTo>
                      <a:pt x="39002" y="23937"/>
                    </a:lnTo>
                    <a:lnTo>
                      <a:pt x="39148" y="23728"/>
                    </a:lnTo>
                    <a:lnTo>
                      <a:pt x="39253" y="23728"/>
                    </a:lnTo>
                    <a:lnTo>
                      <a:pt x="39357" y="23686"/>
                    </a:lnTo>
                    <a:lnTo>
                      <a:pt x="39357" y="23623"/>
                    </a:lnTo>
                    <a:lnTo>
                      <a:pt x="39441" y="23560"/>
                    </a:lnTo>
                    <a:lnTo>
                      <a:pt x="39420" y="23519"/>
                    </a:lnTo>
                    <a:lnTo>
                      <a:pt x="39295" y="23581"/>
                    </a:lnTo>
                    <a:lnTo>
                      <a:pt x="39106" y="23581"/>
                    </a:lnTo>
                    <a:lnTo>
                      <a:pt x="38939" y="23665"/>
                    </a:lnTo>
                    <a:lnTo>
                      <a:pt x="38939" y="23665"/>
                    </a:lnTo>
                    <a:lnTo>
                      <a:pt x="39002" y="23581"/>
                    </a:lnTo>
                    <a:lnTo>
                      <a:pt x="38981" y="23498"/>
                    </a:lnTo>
                    <a:lnTo>
                      <a:pt x="39023" y="23414"/>
                    </a:lnTo>
                    <a:lnTo>
                      <a:pt x="39106" y="23477"/>
                    </a:lnTo>
                    <a:lnTo>
                      <a:pt x="39295" y="23477"/>
                    </a:lnTo>
                    <a:lnTo>
                      <a:pt x="39399" y="23351"/>
                    </a:lnTo>
                    <a:lnTo>
                      <a:pt x="39399" y="23205"/>
                    </a:lnTo>
                    <a:lnTo>
                      <a:pt x="39295" y="23268"/>
                    </a:lnTo>
                    <a:lnTo>
                      <a:pt x="39211" y="23247"/>
                    </a:lnTo>
                    <a:lnTo>
                      <a:pt x="39316" y="23142"/>
                    </a:lnTo>
                    <a:lnTo>
                      <a:pt x="39336" y="23037"/>
                    </a:lnTo>
                    <a:lnTo>
                      <a:pt x="39253" y="22996"/>
                    </a:lnTo>
                    <a:lnTo>
                      <a:pt x="39002" y="23079"/>
                    </a:lnTo>
                    <a:lnTo>
                      <a:pt x="38918" y="23037"/>
                    </a:lnTo>
                    <a:lnTo>
                      <a:pt x="38981" y="22954"/>
                    </a:lnTo>
                    <a:lnTo>
                      <a:pt x="39106" y="22975"/>
                    </a:lnTo>
                    <a:lnTo>
                      <a:pt x="39211" y="22954"/>
                    </a:lnTo>
                    <a:lnTo>
                      <a:pt x="39295" y="22828"/>
                    </a:lnTo>
                    <a:lnTo>
                      <a:pt x="39211" y="22765"/>
                    </a:lnTo>
                    <a:lnTo>
                      <a:pt x="39211" y="22682"/>
                    </a:lnTo>
                    <a:lnTo>
                      <a:pt x="39127" y="22765"/>
                    </a:lnTo>
                    <a:lnTo>
                      <a:pt x="39085" y="22765"/>
                    </a:lnTo>
                    <a:lnTo>
                      <a:pt x="39044" y="22682"/>
                    </a:lnTo>
                    <a:lnTo>
                      <a:pt x="38981" y="22619"/>
                    </a:lnTo>
                    <a:lnTo>
                      <a:pt x="39044" y="22577"/>
                    </a:lnTo>
                    <a:lnTo>
                      <a:pt x="39106" y="22640"/>
                    </a:lnTo>
                    <a:lnTo>
                      <a:pt x="39148" y="22577"/>
                    </a:lnTo>
                    <a:lnTo>
                      <a:pt x="39148" y="22452"/>
                    </a:lnTo>
                    <a:lnTo>
                      <a:pt x="39044" y="22347"/>
                    </a:lnTo>
                    <a:lnTo>
                      <a:pt x="39023" y="22242"/>
                    </a:lnTo>
                    <a:lnTo>
                      <a:pt x="39106" y="22200"/>
                    </a:lnTo>
                    <a:lnTo>
                      <a:pt x="39106" y="22096"/>
                    </a:lnTo>
                    <a:lnTo>
                      <a:pt x="39023" y="22096"/>
                    </a:lnTo>
                    <a:lnTo>
                      <a:pt x="39044" y="22033"/>
                    </a:lnTo>
                    <a:lnTo>
                      <a:pt x="39085" y="21928"/>
                    </a:lnTo>
                    <a:lnTo>
                      <a:pt x="39002" y="21928"/>
                    </a:lnTo>
                    <a:lnTo>
                      <a:pt x="38918" y="21907"/>
                    </a:lnTo>
                    <a:lnTo>
                      <a:pt x="38918" y="21887"/>
                    </a:lnTo>
                    <a:lnTo>
                      <a:pt x="38981" y="21887"/>
                    </a:lnTo>
                    <a:lnTo>
                      <a:pt x="39044" y="21803"/>
                    </a:lnTo>
                    <a:lnTo>
                      <a:pt x="38981" y="21740"/>
                    </a:lnTo>
                    <a:lnTo>
                      <a:pt x="38981" y="21677"/>
                    </a:lnTo>
                    <a:lnTo>
                      <a:pt x="39044" y="21615"/>
                    </a:lnTo>
                    <a:lnTo>
                      <a:pt x="39023" y="21573"/>
                    </a:lnTo>
                    <a:lnTo>
                      <a:pt x="38918" y="21615"/>
                    </a:lnTo>
                    <a:lnTo>
                      <a:pt x="38918" y="21615"/>
                    </a:lnTo>
                    <a:lnTo>
                      <a:pt x="39023" y="21531"/>
                    </a:lnTo>
                    <a:lnTo>
                      <a:pt x="38981" y="21489"/>
                    </a:lnTo>
                    <a:lnTo>
                      <a:pt x="38876" y="21510"/>
                    </a:lnTo>
                    <a:lnTo>
                      <a:pt x="38772" y="21635"/>
                    </a:lnTo>
                    <a:lnTo>
                      <a:pt x="38792" y="21719"/>
                    </a:lnTo>
                    <a:lnTo>
                      <a:pt x="38730" y="21824"/>
                    </a:lnTo>
                    <a:lnTo>
                      <a:pt x="38604" y="21949"/>
                    </a:lnTo>
                    <a:lnTo>
                      <a:pt x="38604" y="22033"/>
                    </a:lnTo>
                    <a:lnTo>
                      <a:pt x="38520" y="22096"/>
                    </a:lnTo>
                    <a:lnTo>
                      <a:pt x="38520" y="22200"/>
                    </a:lnTo>
                    <a:lnTo>
                      <a:pt x="38458" y="22117"/>
                    </a:lnTo>
                    <a:lnTo>
                      <a:pt x="38395" y="22138"/>
                    </a:lnTo>
                    <a:lnTo>
                      <a:pt x="38311" y="22326"/>
                    </a:lnTo>
                    <a:lnTo>
                      <a:pt x="38311" y="22410"/>
                    </a:lnTo>
                    <a:lnTo>
                      <a:pt x="38416" y="22410"/>
                    </a:lnTo>
                    <a:lnTo>
                      <a:pt x="38479" y="22472"/>
                    </a:lnTo>
                    <a:lnTo>
                      <a:pt x="38479" y="22556"/>
                    </a:lnTo>
                    <a:lnTo>
                      <a:pt x="38374" y="22452"/>
                    </a:lnTo>
                    <a:lnTo>
                      <a:pt x="38311" y="22452"/>
                    </a:lnTo>
                    <a:lnTo>
                      <a:pt x="38290" y="22535"/>
                    </a:lnTo>
                    <a:lnTo>
                      <a:pt x="38207" y="22640"/>
                    </a:lnTo>
                    <a:lnTo>
                      <a:pt x="38144" y="22682"/>
                    </a:lnTo>
                    <a:lnTo>
                      <a:pt x="38102" y="22849"/>
                    </a:lnTo>
                    <a:lnTo>
                      <a:pt x="37997" y="22870"/>
                    </a:lnTo>
                    <a:lnTo>
                      <a:pt x="37935" y="22975"/>
                    </a:lnTo>
                    <a:lnTo>
                      <a:pt x="37935" y="23037"/>
                    </a:lnTo>
                    <a:lnTo>
                      <a:pt x="37872" y="23037"/>
                    </a:lnTo>
                    <a:lnTo>
                      <a:pt x="37872" y="23205"/>
                    </a:lnTo>
                    <a:lnTo>
                      <a:pt x="37788" y="23393"/>
                    </a:lnTo>
                    <a:lnTo>
                      <a:pt x="37788" y="23393"/>
                    </a:lnTo>
                    <a:lnTo>
                      <a:pt x="37830" y="23268"/>
                    </a:lnTo>
                    <a:lnTo>
                      <a:pt x="37788" y="23100"/>
                    </a:lnTo>
                    <a:lnTo>
                      <a:pt x="37725" y="23037"/>
                    </a:lnTo>
                    <a:lnTo>
                      <a:pt x="37558" y="23142"/>
                    </a:lnTo>
                    <a:lnTo>
                      <a:pt x="37474" y="23247"/>
                    </a:lnTo>
                    <a:lnTo>
                      <a:pt x="37453" y="23351"/>
                    </a:lnTo>
                    <a:lnTo>
                      <a:pt x="37349" y="23372"/>
                    </a:lnTo>
                    <a:lnTo>
                      <a:pt x="37307" y="23414"/>
                    </a:lnTo>
                    <a:lnTo>
                      <a:pt x="37265" y="23372"/>
                    </a:lnTo>
                    <a:lnTo>
                      <a:pt x="37202" y="23372"/>
                    </a:lnTo>
                    <a:lnTo>
                      <a:pt x="37098" y="23456"/>
                    </a:lnTo>
                    <a:lnTo>
                      <a:pt x="36993" y="23456"/>
                    </a:lnTo>
                    <a:lnTo>
                      <a:pt x="36847" y="23560"/>
                    </a:lnTo>
                    <a:lnTo>
                      <a:pt x="36826" y="23686"/>
                    </a:lnTo>
                    <a:lnTo>
                      <a:pt x="36700" y="23832"/>
                    </a:lnTo>
                    <a:lnTo>
                      <a:pt x="36742" y="23728"/>
                    </a:lnTo>
                    <a:lnTo>
                      <a:pt x="36742" y="23623"/>
                    </a:lnTo>
                    <a:lnTo>
                      <a:pt x="36784" y="23581"/>
                    </a:lnTo>
                    <a:lnTo>
                      <a:pt x="36784" y="23351"/>
                    </a:lnTo>
                    <a:lnTo>
                      <a:pt x="36805" y="23247"/>
                    </a:lnTo>
                    <a:lnTo>
                      <a:pt x="36784" y="23247"/>
                    </a:lnTo>
                    <a:lnTo>
                      <a:pt x="36365" y="23456"/>
                    </a:lnTo>
                    <a:lnTo>
                      <a:pt x="36198" y="23770"/>
                    </a:lnTo>
                    <a:lnTo>
                      <a:pt x="36072" y="23812"/>
                    </a:lnTo>
                    <a:lnTo>
                      <a:pt x="36156" y="23707"/>
                    </a:lnTo>
                    <a:lnTo>
                      <a:pt x="36177" y="23581"/>
                    </a:lnTo>
                    <a:lnTo>
                      <a:pt x="36303" y="23393"/>
                    </a:lnTo>
                    <a:lnTo>
                      <a:pt x="36303" y="23268"/>
                    </a:lnTo>
                    <a:lnTo>
                      <a:pt x="36323" y="23142"/>
                    </a:lnTo>
                    <a:lnTo>
                      <a:pt x="36282" y="23037"/>
                    </a:lnTo>
                    <a:lnTo>
                      <a:pt x="36177" y="22933"/>
                    </a:lnTo>
                    <a:lnTo>
                      <a:pt x="36072" y="22933"/>
                    </a:lnTo>
                    <a:lnTo>
                      <a:pt x="36093" y="23058"/>
                    </a:lnTo>
                    <a:lnTo>
                      <a:pt x="36072" y="23058"/>
                    </a:lnTo>
                    <a:lnTo>
                      <a:pt x="35968" y="22975"/>
                    </a:lnTo>
                    <a:lnTo>
                      <a:pt x="35842" y="22765"/>
                    </a:lnTo>
                    <a:lnTo>
                      <a:pt x="36051" y="22870"/>
                    </a:lnTo>
                    <a:lnTo>
                      <a:pt x="36093" y="22849"/>
                    </a:lnTo>
                    <a:lnTo>
                      <a:pt x="35989" y="22807"/>
                    </a:lnTo>
                    <a:lnTo>
                      <a:pt x="35863" y="22598"/>
                    </a:lnTo>
                    <a:lnTo>
                      <a:pt x="35842" y="22577"/>
                    </a:lnTo>
                    <a:lnTo>
                      <a:pt x="35968" y="22431"/>
                    </a:lnTo>
                    <a:lnTo>
                      <a:pt x="35989" y="22347"/>
                    </a:lnTo>
                    <a:lnTo>
                      <a:pt x="36093" y="22179"/>
                    </a:lnTo>
                    <a:lnTo>
                      <a:pt x="36093" y="21970"/>
                    </a:lnTo>
                    <a:lnTo>
                      <a:pt x="35947" y="21845"/>
                    </a:lnTo>
                    <a:lnTo>
                      <a:pt x="35738" y="21803"/>
                    </a:lnTo>
                    <a:lnTo>
                      <a:pt x="35466" y="21656"/>
                    </a:lnTo>
                    <a:lnTo>
                      <a:pt x="35466" y="21656"/>
                    </a:lnTo>
                    <a:lnTo>
                      <a:pt x="35759" y="21761"/>
                    </a:lnTo>
                    <a:lnTo>
                      <a:pt x="36010" y="21803"/>
                    </a:lnTo>
                    <a:lnTo>
                      <a:pt x="36051" y="21615"/>
                    </a:lnTo>
                    <a:lnTo>
                      <a:pt x="36093" y="21531"/>
                    </a:lnTo>
                    <a:lnTo>
                      <a:pt x="36114" y="21698"/>
                    </a:lnTo>
                    <a:lnTo>
                      <a:pt x="36177" y="21594"/>
                    </a:lnTo>
                    <a:lnTo>
                      <a:pt x="36093" y="21363"/>
                    </a:lnTo>
                    <a:lnTo>
                      <a:pt x="36198" y="21196"/>
                    </a:lnTo>
                    <a:lnTo>
                      <a:pt x="36365" y="21175"/>
                    </a:lnTo>
                    <a:lnTo>
                      <a:pt x="36386" y="20987"/>
                    </a:lnTo>
                    <a:lnTo>
                      <a:pt x="36386" y="20778"/>
                    </a:lnTo>
                    <a:lnTo>
                      <a:pt x="36303" y="20778"/>
                    </a:lnTo>
                    <a:lnTo>
                      <a:pt x="36282" y="20966"/>
                    </a:lnTo>
                    <a:lnTo>
                      <a:pt x="36156" y="21071"/>
                    </a:lnTo>
                    <a:lnTo>
                      <a:pt x="36093" y="20987"/>
                    </a:lnTo>
                    <a:lnTo>
                      <a:pt x="36114" y="20778"/>
                    </a:lnTo>
                    <a:lnTo>
                      <a:pt x="35968" y="20715"/>
                    </a:lnTo>
                    <a:lnTo>
                      <a:pt x="35842" y="20778"/>
                    </a:lnTo>
                    <a:lnTo>
                      <a:pt x="35779" y="20715"/>
                    </a:lnTo>
                    <a:lnTo>
                      <a:pt x="35696" y="20757"/>
                    </a:lnTo>
                    <a:lnTo>
                      <a:pt x="35528" y="20589"/>
                    </a:lnTo>
                    <a:lnTo>
                      <a:pt x="35424" y="20652"/>
                    </a:lnTo>
                    <a:lnTo>
                      <a:pt x="35424" y="20547"/>
                    </a:lnTo>
                    <a:lnTo>
                      <a:pt x="35319" y="20652"/>
                    </a:lnTo>
                    <a:lnTo>
                      <a:pt x="35319" y="20547"/>
                    </a:lnTo>
                    <a:lnTo>
                      <a:pt x="35173" y="20401"/>
                    </a:lnTo>
                    <a:lnTo>
                      <a:pt x="35277" y="20401"/>
                    </a:lnTo>
                    <a:lnTo>
                      <a:pt x="35340" y="20296"/>
                    </a:lnTo>
                    <a:lnTo>
                      <a:pt x="35445" y="20380"/>
                    </a:lnTo>
                    <a:lnTo>
                      <a:pt x="35466" y="20296"/>
                    </a:lnTo>
                    <a:lnTo>
                      <a:pt x="35361" y="20171"/>
                    </a:lnTo>
                    <a:lnTo>
                      <a:pt x="35277" y="20255"/>
                    </a:lnTo>
                    <a:lnTo>
                      <a:pt x="35173" y="20171"/>
                    </a:lnTo>
                    <a:lnTo>
                      <a:pt x="35277" y="20150"/>
                    </a:lnTo>
                    <a:lnTo>
                      <a:pt x="35235" y="20024"/>
                    </a:lnTo>
                    <a:lnTo>
                      <a:pt x="35110" y="19920"/>
                    </a:lnTo>
                    <a:lnTo>
                      <a:pt x="35026" y="19962"/>
                    </a:lnTo>
                    <a:lnTo>
                      <a:pt x="35026" y="19878"/>
                    </a:lnTo>
                    <a:lnTo>
                      <a:pt x="35110" y="19773"/>
                    </a:lnTo>
                    <a:lnTo>
                      <a:pt x="35110" y="19606"/>
                    </a:lnTo>
                    <a:lnTo>
                      <a:pt x="35005" y="19606"/>
                    </a:lnTo>
                    <a:lnTo>
                      <a:pt x="34859" y="19501"/>
                    </a:lnTo>
                    <a:lnTo>
                      <a:pt x="34859" y="19397"/>
                    </a:lnTo>
                    <a:lnTo>
                      <a:pt x="34650" y="19229"/>
                    </a:lnTo>
                    <a:lnTo>
                      <a:pt x="34503" y="19313"/>
                    </a:lnTo>
                    <a:lnTo>
                      <a:pt x="34398" y="19313"/>
                    </a:lnTo>
                    <a:lnTo>
                      <a:pt x="34336" y="19397"/>
                    </a:lnTo>
                    <a:lnTo>
                      <a:pt x="34210" y="19334"/>
                    </a:lnTo>
                    <a:lnTo>
                      <a:pt x="34210" y="19480"/>
                    </a:lnTo>
                    <a:lnTo>
                      <a:pt x="34126" y="19376"/>
                    </a:lnTo>
                    <a:lnTo>
                      <a:pt x="34043" y="19376"/>
                    </a:lnTo>
                    <a:lnTo>
                      <a:pt x="34001" y="19292"/>
                    </a:lnTo>
                    <a:lnTo>
                      <a:pt x="33896" y="19292"/>
                    </a:lnTo>
                    <a:lnTo>
                      <a:pt x="33729" y="19397"/>
                    </a:lnTo>
                    <a:lnTo>
                      <a:pt x="33562" y="19397"/>
                    </a:lnTo>
                    <a:lnTo>
                      <a:pt x="33708" y="19334"/>
                    </a:lnTo>
                    <a:lnTo>
                      <a:pt x="33729" y="19229"/>
                    </a:lnTo>
                    <a:lnTo>
                      <a:pt x="33603" y="19229"/>
                    </a:lnTo>
                    <a:lnTo>
                      <a:pt x="33352" y="19104"/>
                    </a:lnTo>
                    <a:lnTo>
                      <a:pt x="33164" y="18999"/>
                    </a:lnTo>
                    <a:lnTo>
                      <a:pt x="32976" y="18999"/>
                    </a:lnTo>
                    <a:lnTo>
                      <a:pt x="32913" y="18957"/>
                    </a:lnTo>
                    <a:lnTo>
                      <a:pt x="32829" y="18978"/>
                    </a:lnTo>
                    <a:lnTo>
                      <a:pt x="32746" y="18978"/>
                    </a:lnTo>
                    <a:lnTo>
                      <a:pt x="32662" y="19062"/>
                    </a:lnTo>
                    <a:lnTo>
                      <a:pt x="32662" y="19125"/>
                    </a:lnTo>
                    <a:lnTo>
                      <a:pt x="32578" y="19125"/>
                    </a:lnTo>
                    <a:lnTo>
                      <a:pt x="32536" y="19104"/>
                    </a:lnTo>
                    <a:lnTo>
                      <a:pt x="32453" y="19166"/>
                    </a:lnTo>
                    <a:lnTo>
                      <a:pt x="32453" y="19313"/>
                    </a:lnTo>
                    <a:lnTo>
                      <a:pt x="32369" y="19480"/>
                    </a:lnTo>
                    <a:lnTo>
                      <a:pt x="32369" y="19690"/>
                    </a:lnTo>
                    <a:lnTo>
                      <a:pt x="32453" y="19794"/>
                    </a:lnTo>
                    <a:lnTo>
                      <a:pt x="32515" y="19794"/>
                    </a:lnTo>
                    <a:lnTo>
                      <a:pt x="32515" y="19836"/>
                    </a:lnTo>
                    <a:lnTo>
                      <a:pt x="32557" y="19857"/>
                    </a:lnTo>
                    <a:lnTo>
                      <a:pt x="32557" y="20003"/>
                    </a:lnTo>
                    <a:lnTo>
                      <a:pt x="32515" y="20045"/>
                    </a:lnTo>
                    <a:lnTo>
                      <a:pt x="32432" y="20045"/>
                    </a:lnTo>
                    <a:lnTo>
                      <a:pt x="32411" y="20171"/>
                    </a:lnTo>
                    <a:lnTo>
                      <a:pt x="32243" y="20380"/>
                    </a:lnTo>
                    <a:lnTo>
                      <a:pt x="32013" y="20568"/>
                    </a:lnTo>
                    <a:lnTo>
                      <a:pt x="32013" y="20652"/>
                    </a:lnTo>
                    <a:lnTo>
                      <a:pt x="32055" y="20673"/>
                    </a:lnTo>
                    <a:lnTo>
                      <a:pt x="32243" y="20652"/>
                    </a:lnTo>
                    <a:lnTo>
                      <a:pt x="32327" y="20652"/>
                    </a:lnTo>
                    <a:lnTo>
                      <a:pt x="32243" y="20694"/>
                    </a:lnTo>
                    <a:lnTo>
                      <a:pt x="32202" y="20861"/>
                    </a:lnTo>
                    <a:lnTo>
                      <a:pt x="32202" y="20903"/>
                    </a:lnTo>
                    <a:lnTo>
                      <a:pt x="32327" y="20945"/>
                    </a:lnTo>
                    <a:lnTo>
                      <a:pt x="32222" y="20966"/>
                    </a:lnTo>
                    <a:lnTo>
                      <a:pt x="32139" y="21050"/>
                    </a:lnTo>
                    <a:lnTo>
                      <a:pt x="32160" y="21112"/>
                    </a:lnTo>
                    <a:lnTo>
                      <a:pt x="32222" y="21175"/>
                    </a:lnTo>
                    <a:lnTo>
                      <a:pt x="32118" y="21301"/>
                    </a:lnTo>
                    <a:lnTo>
                      <a:pt x="32118" y="21363"/>
                    </a:lnTo>
                    <a:lnTo>
                      <a:pt x="32264" y="21363"/>
                    </a:lnTo>
                    <a:lnTo>
                      <a:pt x="32306" y="21426"/>
                    </a:lnTo>
                    <a:lnTo>
                      <a:pt x="32160" y="21635"/>
                    </a:lnTo>
                    <a:lnTo>
                      <a:pt x="32034" y="21698"/>
                    </a:lnTo>
                    <a:lnTo>
                      <a:pt x="32034" y="21824"/>
                    </a:lnTo>
                    <a:lnTo>
                      <a:pt x="32097" y="21887"/>
                    </a:lnTo>
                    <a:lnTo>
                      <a:pt x="32013" y="21845"/>
                    </a:lnTo>
                    <a:lnTo>
                      <a:pt x="31930" y="21719"/>
                    </a:lnTo>
                    <a:lnTo>
                      <a:pt x="31888" y="21719"/>
                    </a:lnTo>
                    <a:lnTo>
                      <a:pt x="31741" y="21887"/>
                    </a:lnTo>
                    <a:lnTo>
                      <a:pt x="31741" y="21928"/>
                    </a:lnTo>
                    <a:lnTo>
                      <a:pt x="31804" y="21949"/>
                    </a:lnTo>
                    <a:lnTo>
                      <a:pt x="31804" y="22033"/>
                    </a:lnTo>
                    <a:lnTo>
                      <a:pt x="31720" y="22117"/>
                    </a:lnTo>
                    <a:lnTo>
                      <a:pt x="31616" y="22117"/>
                    </a:lnTo>
                    <a:lnTo>
                      <a:pt x="31302" y="22431"/>
                    </a:lnTo>
                    <a:lnTo>
                      <a:pt x="31197" y="22472"/>
                    </a:lnTo>
                    <a:lnTo>
                      <a:pt x="31113" y="22724"/>
                    </a:lnTo>
                    <a:lnTo>
                      <a:pt x="31155" y="22786"/>
                    </a:lnTo>
                    <a:lnTo>
                      <a:pt x="31260" y="22828"/>
                    </a:lnTo>
                    <a:lnTo>
                      <a:pt x="31281" y="22954"/>
                    </a:lnTo>
                    <a:lnTo>
                      <a:pt x="31406" y="23037"/>
                    </a:lnTo>
                    <a:lnTo>
                      <a:pt x="31595" y="23288"/>
                    </a:lnTo>
                    <a:lnTo>
                      <a:pt x="31616" y="23602"/>
                    </a:lnTo>
                    <a:lnTo>
                      <a:pt x="31595" y="23937"/>
                    </a:lnTo>
                    <a:lnTo>
                      <a:pt x="31678" y="24125"/>
                    </a:lnTo>
                    <a:lnTo>
                      <a:pt x="31637" y="24251"/>
                    </a:lnTo>
                    <a:lnTo>
                      <a:pt x="31637" y="24460"/>
                    </a:lnTo>
                    <a:lnTo>
                      <a:pt x="31595" y="24523"/>
                    </a:lnTo>
                    <a:lnTo>
                      <a:pt x="31490" y="24816"/>
                    </a:lnTo>
                    <a:lnTo>
                      <a:pt x="31427" y="24962"/>
                    </a:lnTo>
                    <a:lnTo>
                      <a:pt x="31490" y="24962"/>
                    </a:lnTo>
                    <a:lnTo>
                      <a:pt x="31511" y="24858"/>
                    </a:lnTo>
                    <a:lnTo>
                      <a:pt x="31595" y="24816"/>
                    </a:lnTo>
                    <a:lnTo>
                      <a:pt x="31595" y="24962"/>
                    </a:lnTo>
                    <a:lnTo>
                      <a:pt x="31699" y="25088"/>
                    </a:lnTo>
                    <a:lnTo>
                      <a:pt x="31616" y="25192"/>
                    </a:lnTo>
                    <a:lnTo>
                      <a:pt x="31511" y="25192"/>
                    </a:lnTo>
                    <a:lnTo>
                      <a:pt x="31469" y="25151"/>
                    </a:lnTo>
                    <a:lnTo>
                      <a:pt x="31385" y="25151"/>
                    </a:lnTo>
                    <a:lnTo>
                      <a:pt x="31218" y="25402"/>
                    </a:lnTo>
                    <a:lnTo>
                      <a:pt x="31093" y="25465"/>
                    </a:lnTo>
                    <a:lnTo>
                      <a:pt x="31072" y="25569"/>
                    </a:lnTo>
                    <a:lnTo>
                      <a:pt x="30800" y="25674"/>
                    </a:lnTo>
                    <a:lnTo>
                      <a:pt x="30737" y="25757"/>
                    </a:lnTo>
                    <a:lnTo>
                      <a:pt x="30737" y="25799"/>
                    </a:lnTo>
                    <a:lnTo>
                      <a:pt x="30360" y="25925"/>
                    </a:lnTo>
                    <a:lnTo>
                      <a:pt x="30130" y="26029"/>
                    </a:lnTo>
                    <a:lnTo>
                      <a:pt x="30067" y="26092"/>
                    </a:lnTo>
                    <a:lnTo>
                      <a:pt x="29942" y="26092"/>
                    </a:lnTo>
                    <a:lnTo>
                      <a:pt x="29837" y="26176"/>
                    </a:lnTo>
                    <a:lnTo>
                      <a:pt x="29607" y="26197"/>
                    </a:lnTo>
                    <a:lnTo>
                      <a:pt x="29440" y="26281"/>
                    </a:lnTo>
                    <a:lnTo>
                      <a:pt x="29481" y="26322"/>
                    </a:lnTo>
                    <a:lnTo>
                      <a:pt x="29481" y="26427"/>
                    </a:lnTo>
                    <a:lnTo>
                      <a:pt x="29523" y="26511"/>
                    </a:lnTo>
                    <a:lnTo>
                      <a:pt x="29523" y="26615"/>
                    </a:lnTo>
                    <a:lnTo>
                      <a:pt x="29586" y="26699"/>
                    </a:lnTo>
                    <a:lnTo>
                      <a:pt x="29523" y="26720"/>
                    </a:lnTo>
                    <a:lnTo>
                      <a:pt x="29544" y="26804"/>
                    </a:lnTo>
                    <a:lnTo>
                      <a:pt x="29607" y="26825"/>
                    </a:lnTo>
                    <a:lnTo>
                      <a:pt x="29523" y="26866"/>
                    </a:lnTo>
                    <a:lnTo>
                      <a:pt x="29586" y="26971"/>
                    </a:lnTo>
                    <a:lnTo>
                      <a:pt x="29523" y="27013"/>
                    </a:lnTo>
                    <a:lnTo>
                      <a:pt x="29544" y="27117"/>
                    </a:lnTo>
                    <a:lnTo>
                      <a:pt x="29502" y="27159"/>
                    </a:lnTo>
                    <a:lnTo>
                      <a:pt x="29481" y="27348"/>
                    </a:lnTo>
                    <a:lnTo>
                      <a:pt x="29502" y="27452"/>
                    </a:lnTo>
                    <a:lnTo>
                      <a:pt x="29419" y="27745"/>
                    </a:lnTo>
                    <a:lnTo>
                      <a:pt x="29440" y="27808"/>
                    </a:lnTo>
                    <a:lnTo>
                      <a:pt x="29502" y="27850"/>
                    </a:lnTo>
                    <a:lnTo>
                      <a:pt x="29502" y="27913"/>
                    </a:lnTo>
                    <a:lnTo>
                      <a:pt x="29544" y="27975"/>
                    </a:lnTo>
                    <a:lnTo>
                      <a:pt x="29440" y="28101"/>
                    </a:lnTo>
                    <a:lnTo>
                      <a:pt x="29440" y="28226"/>
                    </a:lnTo>
                    <a:lnTo>
                      <a:pt x="29523" y="28268"/>
                    </a:lnTo>
                    <a:lnTo>
                      <a:pt x="29544" y="28436"/>
                    </a:lnTo>
                    <a:lnTo>
                      <a:pt x="29607" y="28498"/>
                    </a:lnTo>
                    <a:lnTo>
                      <a:pt x="29481" y="28624"/>
                    </a:lnTo>
                    <a:lnTo>
                      <a:pt x="29419" y="28791"/>
                    </a:lnTo>
                    <a:lnTo>
                      <a:pt x="29377" y="28812"/>
                    </a:lnTo>
                    <a:lnTo>
                      <a:pt x="29314" y="28791"/>
                    </a:lnTo>
                    <a:lnTo>
                      <a:pt x="29314" y="28896"/>
                    </a:lnTo>
                    <a:lnTo>
                      <a:pt x="29377" y="28959"/>
                    </a:lnTo>
                    <a:lnTo>
                      <a:pt x="29314" y="29042"/>
                    </a:lnTo>
                    <a:lnTo>
                      <a:pt x="29293" y="29231"/>
                    </a:lnTo>
                    <a:lnTo>
                      <a:pt x="29314" y="29356"/>
                    </a:lnTo>
                    <a:lnTo>
                      <a:pt x="29419" y="29482"/>
                    </a:lnTo>
                    <a:lnTo>
                      <a:pt x="29523" y="29545"/>
                    </a:lnTo>
                    <a:lnTo>
                      <a:pt x="29335" y="29524"/>
                    </a:lnTo>
                    <a:lnTo>
                      <a:pt x="29209" y="29419"/>
                    </a:lnTo>
                    <a:lnTo>
                      <a:pt x="29230" y="29252"/>
                    </a:lnTo>
                    <a:lnTo>
                      <a:pt x="29189" y="29042"/>
                    </a:lnTo>
                    <a:lnTo>
                      <a:pt x="29105" y="29022"/>
                    </a:lnTo>
                    <a:lnTo>
                      <a:pt x="29084" y="28959"/>
                    </a:lnTo>
                    <a:lnTo>
                      <a:pt x="29105" y="28854"/>
                    </a:lnTo>
                    <a:lnTo>
                      <a:pt x="29063" y="28854"/>
                    </a:lnTo>
                    <a:lnTo>
                      <a:pt x="28875" y="29105"/>
                    </a:lnTo>
                    <a:lnTo>
                      <a:pt x="28875" y="29210"/>
                    </a:lnTo>
                    <a:lnTo>
                      <a:pt x="28854" y="29314"/>
                    </a:lnTo>
                    <a:lnTo>
                      <a:pt x="28749" y="29314"/>
                    </a:lnTo>
                    <a:lnTo>
                      <a:pt x="28644" y="29210"/>
                    </a:lnTo>
                    <a:lnTo>
                      <a:pt x="28477" y="29147"/>
                    </a:lnTo>
                    <a:lnTo>
                      <a:pt x="28352" y="29252"/>
                    </a:lnTo>
                    <a:lnTo>
                      <a:pt x="28184" y="29335"/>
                    </a:lnTo>
                    <a:lnTo>
                      <a:pt x="28184" y="29335"/>
                    </a:lnTo>
                    <a:lnTo>
                      <a:pt x="28393" y="29147"/>
                    </a:lnTo>
                    <a:lnTo>
                      <a:pt x="28456" y="29001"/>
                    </a:lnTo>
                    <a:lnTo>
                      <a:pt x="28435" y="28917"/>
                    </a:lnTo>
                    <a:lnTo>
                      <a:pt x="28393" y="28729"/>
                    </a:lnTo>
                    <a:lnTo>
                      <a:pt x="28331" y="28624"/>
                    </a:lnTo>
                    <a:lnTo>
                      <a:pt x="28289" y="28540"/>
                    </a:lnTo>
                    <a:lnTo>
                      <a:pt x="28268" y="28540"/>
                    </a:lnTo>
                    <a:lnTo>
                      <a:pt x="28142" y="28478"/>
                    </a:lnTo>
                    <a:lnTo>
                      <a:pt x="28038" y="28415"/>
                    </a:lnTo>
                    <a:lnTo>
                      <a:pt x="28038" y="28331"/>
                    </a:lnTo>
                    <a:lnTo>
                      <a:pt x="28017" y="28289"/>
                    </a:lnTo>
                    <a:lnTo>
                      <a:pt x="28038" y="28185"/>
                    </a:lnTo>
                    <a:lnTo>
                      <a:pt x="27954" y="28080"/>
                    </a:lnTo>
                    <a:lnTo>
                      <a:pt x="27870" y="28017"/>
                    </a:lnTo>
                    <a:lnTo>
                      <a:pt x="27870" y="27892"/>
                    </a:lnTo>
                    <a:lnTo>
                      <a:pt x="27766" y="27808"/>
                    </a:lnTo>
                    <a:lnTo>
                      <a:pt x="27724" y="27703"/>
                    </a:lnTo>
                    <a:lnTo>
                      <a:pt x="27766" y="27473"/>
                    </a:lnTo>
                    <a:lnTo>
                      <a:pt x="27870" y="27369"/>
                    </a:lnTo>
                    <a:lnTo>
                      <a:pt x="27933" y="27222"/>
                    </a:lnTo>
                    <a:lnTo>
                      <a:pt x="27933" y="27117"/>
                    </a:lnTo>
                    <a:lnTo>
                      <a:pt x="28080" y="26866"/>
                    </a:lnTo>
                    <a:lnTo>
                      <a:pt x="28080" y="26615"/>
                    </a:lnTo>
                    <a:lnTo>
                      <a:pt x="28059" y="26594"/>
                    </a:lnTo>
                    <a:lnTo>
                      <a:pt x="28038" y="26448"/>
                    </a:lnTo>
                    <a:lnTo>
                      <a:pt x="28121" y="26301"/>
                    </a:lnTo>
                    <a:lnTo>
                      <a:pt x="28184" y="26197"/>
                    </a:lnTo>
                    <a:lnTo>
                      <a:pt x="28184" y="26092"/>
                    </a:lnTo>
                    <a:lnTo>
                      <a:pt x="28352" y="25799"/>
                    </a:lnTo>
                    <a:lnTo>
                      <a:pt x="28331" y="25611"/>
                    </a:lnTo>
                    <a:lnTo>
                      <a:pt x="28268" y="25611"/>
                    </a:lnTo>
                    <a:lnTo>
                      <a:pt x="28247" y="25653"/>
                    </a:lnTo>
                    <a:lnTo>
                      <a:pt x="28247" y="25590"/>
                    </a:lnTo>
                    <a:lnTo>
                      <a:pt x="28163" y="25590"/>
                    </a:lnTo>
                    <a:lnTo>
                      <a:pt x="28038" y="25653"/>
                    </a:lnTo>
                    <a:lnTo>
                      <a:pt x="27849" y="25611"/>
                    </a:lnTo>
                    <a:lnTo>
                      <a:pt x="27661" y="25569"/>
                    </a:lnTo>
                    <a:lnTo>
                      <a:pt x="27619" y="25569"/>
                    </a:lnTo>
                    <a:lnTo>
                      <a:pt x="27556" y="25506"/>
                    </a:lnTo>
                    <a:lnTo>
                      <a:pt x="27326" y="25506"/>
                    </a:lnTo>
                    <a:lnTo>
                      <a:pt x="27201" y="25548"/>
                    </a:lnTo>
                    <a:lnTo>
                      <a:pt x="27138" y="25506"/>
                    </a:lnTo>
                    <a:lnTo>
                      <a:pt x="26971" y="25506"/>
                    </a:lnTo>
                    <a:lnTo>
                      <a:pt x="26929" y="25485"/>
                    </a:lnTo>
                    <a:lnTo>
                      <a:pt x="26971" y="25444"/>
                    </a:lnTo>
                    <a:lnTo>
                      <a:pt x="26803" y="25297"/>
                    </a:lnTo>
                    <a:lnTo>
                      <a:pt x="26782" y="25234"/>
                    </a:lnTo>
                    <a:lnTo>
                      <a:pt x="26594" y="25046"/>
                    </a:lnTo>
                    <a:lnTo>
                      <a:pt x="26510" y="25025"/>
                    </a:lnTo>
                    <a:lnTo>
                      <a:pt x="26343" y="24879"/>
                    </a:lnTo>
                    <a:lnTo>
                      <a:pt x="26259" y="24858"/>
                    </a:lnTo>
                    <a:lnTo>
                      <a:pt x="26029" y="24711"/>
                    </a:lnTo>
                    <a:lnTo>
                      <a:pt x="25966" y="24648"/>
                    </a:lnTo>
                    <a:lnTo>
                      <a:pt x="25903" y="24753"/>
                    </a:lnTo>
                    <a:lnTo>
                      <a:pt x="25903" y="24711"/>
                    </a:lnTo>
                    <a:lnTo>
                      <a:pt x="25820" y="24523"/>
                    </a:lnTo>
                    <a:lnTo>
                      <a:pt x="25736" y="24439"/>
                    </a:lnTo>
                    <a:lnTo>
                      <a:pt x="25736" y="24335"/>
                    </a:lnTo>
                    <a:lnTo>
                      <a:pt x="25631" y="24293"/>
                    </a:lnTo>
                    <a:lnTo>
                      <a:pt x="25527" y="24104"/>
                    </a:lnTo>
                    <a:lnTo>
                      <a:pt x="25443" y="24084"/>
                    </a:lnTo>
                    <a:lnTo>
                      <a:pt x="25255" y="23895"/>
                    </a:lnTo>
                    <a:lnTo>
                      <a:pt x="25150" y="23874"/>
                    </a:lnTo>
                    <a:lnTo>
                      <a:pt x="25087" y="23812"/>
                    </a:lnTo>
                    <a:lnTo>
                      <a:pt x="24815" y="23728"/>
                    </a:lnTo>
                    <a:lnTo>
                      <a:pt x="24627" y="23581"/>
                    </a:lnTo>
                    <a:lnTo>
                      <a:pt x="24376" y="23393"/>
                    </a:lnTo>
                    <a:lnTo>
                      <a:pt x="24167" y="23414"/>
                    </a:lnTo>
                    <a:lnTo>
                      <a:pt x="23748" y="23560"/>
                    </a:lnTo>
                    <a:lnTo>
                      <a:pt x="23330" y="23686"/>
                    </a:lnTo>
                    <a:lnTo>
                      <a:pt x="23142" y="23686"/>
                    </a:lnTo>
                    <a:lnTo>
                      <a:pt x="23016" y="23623"/>
                    </a:lnTo>
                    <a:lnTo>
                      <a:pt x="23016" y="23623"/>
                    </a:lnTo>
                    <a:lnTo>
                      <a:pt x="23142" y="23665"/>
                    </a:lnTo>
                    <a:lnTo>
                      <a:pt x="23330" y="23602"/>
                    </a:lnTo>
                    <a:lnTo>
                      <a:pt x="23665" y="23268"/>
                    </a:lnTo>
                    <a:lnTo>
                      <a:pt x="23727" y="23163"/>
                    </a:lnTo>
                    <a:lnTo>
                      <a:pt x="23665" y="22933"/>
                    </a:lnTo>
                    <a:lnTo>
                      <a:pt x="23581" y="22828"/>
                    </a:lnTo>
                    <a:lnTo>
                      <a:pt x="23665" y="22577"/>
                    </a:lnTo>
                    <a:lnTo>
                      <a:pt x="23665" y="22347"/>
                    </a:lnTo>
                    <a:lnTo>
                      <a:pt x="23581" y="22200"/>
                    </a:lnTo>
                    <a:lnTo>
                      <a:pt x="23581" y="22054"/>
                    </a:lnTo>
                    <a:lnTo>
                      <a:pt x="23644" y="21928"/>
                    </a:lnTo>
                    <a:lnTo>
                      <a:pt x="23644" y="21824"/>
                    </a:lnTo>
                    <a:lnTo>
                      <a:pt x="23539" y="21782"/>
                    </a:lnTo>
                    <a:lnTo>
                      <a:pt x="23204" y="21782"/>
                    </a:lnTo>
                    <a:lnTo>
                      <a:pt x="23037" y="22054"/>
                    </a:lnTo>
                    <a:lnTo>
                      <a:pt x="22828" y="22305"/>
                    </a:lnTo>
                    <a:lnTo>
                      <a:pt x="22577" y="22326"/>
                    </a:lnTo>
                    <a:lnTo>
                      <a:pt x="22409" y="22452"/>
                    </a:lnTo>
                    <a:lnTo>
                      <a:pt x="22472" y="22347"/>
                    </a:lnTo>
                    <a:lnTo>
                      <a:pt x="22786" y="22263"/>
                    </a:lnTo>
                    <a:lnTo>
                      <a:pt x="22932" y="22117"/>
                    </a:lnTo>
                    <a:lnTo>
                      <a:pt x="23037" y="21845"/>
                    </a:lnTo>
                    <a:lnTo>
                      <a:pt x="22995" y="21824"/>
                    </a:lnTo>
                    <a:lnTo>
                      <a:pt x="22995" y="21677"/>
                    </a:lnTo>
                    <a:lnTo>
                      <a:pt x="22932" y="21594"/>
                    </a:lnTo>
                    <a:lnTo>
                      <a:pt x="22953" y="21489"/>
                    </a:lnTo>
                    <a:lnTo>
                      <a:pt x="22932" y="21405"/>
                    </a:lnTo>
                    <a:lnTo>
                      <a:pt x="22807" y="21384"/>
                    </a:lnTo>
                    <a:lnTo>
                      <a:pt x="22849" y="21322"/>
                    </a:lnTo>
                    <a:lnTo>
                      <a:pt x="22953" y="21301"/>
                    </a:lnTo>
                    <a:lnTo>
                      <a:pt x="22995" y="21196"/>
                    </a:lnTo>
                    <a:lnTo>
                      <a:pt x="23100" y="21008"/>
                    </a:lnTo>
                    <a:lnTo>
                      <a:pt x="23100" y="20861"/>
                    </a:lnTo>
                    <a:lnTo>
                      <a:pt x="23037" y="20799"/>
                    </a:lnTo>
                    <a:lnTo>
                      <a:pt x="23121" y="20568"/>
                    </a:lnTo>
                    <a:lnTo>
                      <a:pt x="23204" y="20527"/>
                    </a:lnTo>
                    <a:lnTo>
                      <a:pt x="23246" y="20359"/>
                    </a:lnTo>
                    <a:lnTo>
                      <a:pt x="23330" y="20255"/>
                    </a:lnTo>
                    <a:lnTo>
                      <a:pt x="23372" y="20045"/>
                    </a:lnTo>
                    <a:lnTo>
                      <a:pt x="23476" y="19941"/>
                    </a:lnTo>
                    <a:lnTo>
                      <a:pt x="23435" y="19815"/>
                    </a:lnTo>
                    <a:lnTo>
                      <a:pt x="23435" y="19731"/>
                    </a:lnTo>
                    <a:lnTo>
                      <a:pt x="23560" y="19815"/>
                    </a:lnTo>
                    <a:lnTo>
                      <a:pt x="23665" y="19711"/>
                    </a:lnTo>
                    <a:lnTo>
                      <a:pt x="23665" y="19606"/>
                    </a:lnTo>
                    <a:lnTo>
                      <a:pt x="23790" y="19585"/>
                    </a:lnTo>
                    <a:lnTo>
                      <a:pt x="23958" y="19397"/>
                    </a:lnTo>
                    <a:lnTo>
                      <a:pt x="24062" y="19334"/>
                    </a:lnTo>
                    <a:lnTo>
                      <a:pt x="24041" y="19229"/>
                    </a:lnTo>
                    <a:lnTo>
                      <a:pt x="24125" y="19166"/>
                    </a:lnTo>
                    <a:lnTo>
                      <a:pt x="24188" y="19166"/>
                    </a:lnTo>
                    <a:lnTo>
                      <a:pt x="24230" y="19083"/>
                    </a:lnTo>
                    <a:lnTo>
                      <a:pt x="24167" y="18999"/>
                    </a:lnTo>
                    <a:lnTo>
                      <a:pt x="24292" y="18915"/>
                    </a:lnTo>
                    <a:lnTo>
                      <a:pt x="24376" y="18769"/>
                    </a:lnTo>
                    <a:lnTo>
                      <a:pt x="24481" y="18769"/>
                    </a:lnTo>
                    <a:lnTo>
                      <a:pt x="24481" y="18706"/>
                    </a:lnTo>
                    <a:lnTo>
                      <a:pt x="24543" y="18664"/>
                    </a:lnTo>
                    <a:lnTo>
                      <a:pt x="24397" y="18560"/>
                    </a:lnTo>
                    <a:lnTo>
                      <a:pt x="24460" y="18539"/>
                    </a:lnTo>
                    <a:lnTo>
                      <a:pt x="24460" y="18455"/>
                    </a:lnTo>
                    <a:lnTo>
                      <a:pt x="24543" y="18476"/>
                    </a:lnTo>
                    <a:lnTo>
                      <a:pt x="24669" y="18581"/>
                    </a:lnTo>
                    <a:lnTo>
                      <a:pt x="24690" y="18643"/>
                    </a:lnTo>
                    <a:lnTo>
                      <a:pt x="24753" y="18602"/>
                    </a:lnTo>
                    <a:lnTo>
                      <a:pt x="24711" y="18539"/>
                    </a:lnTo>
                    <a:lnTo>
                      <a:pt x="24606" y="18476"/>
                    </a:lnTo>
                    <a:lnTo>
                      <a:pt x="24795" y="18392"/>
                    </a:lnTo>
                    <a:lnTo>
                      <a:pt x="24836" y="18330"/>
                    </a:lnTo>
                    <a:lnTo>
                      <a:pt x="24983" y="18330"/>
                    </a:lnTo>
                    <a:lnTo>
                      <a:pt x="25004" y="18350"/>
                    </a:lnTo>
                    <a:lnTo>
                      <a:pt x="25025" y="18267"/>
                    </a:lnTo>
                    <a:lnTo>
                      <a:pt x="25004" y="18225"/>
                    </a:lnTo>
                    <a:lnTo>
                      <a:pt x="25087" y="18225"/>
                    </a:lnTo>
                    <a:lnTo>
                      <a:pt x="25108" y="18350"/>
                    </a:lnTo>
                    <a:lnTo>
                      <a:pt x="25192" y="18246"/>
                    </a:lnTo>
                    <a:lnTo>
                      <a:pt x="25192" y="18225"/>
                    </a:lnTo>
                    <a:lnTo>
                      <a:pt x="25108" y="18162"/>
                    </a:lnTo>
                    <a:lnTo>
                      <a:pt x="25108" y="18058"/>
                    </a:lnTo>
                    <a:lnTo>
                      <a:pt x="25150" y="18120"/>
                    </a:lnTo>
                    <a:lnTo>
                      <a:pt x="25359" y="18162"/>
                    </a:lnTo>
                    <a:lnTo>
                      <a:pt x="25339" y="18078"/>
                    </a:lnTo>
                    <a:lnTo>
                      <a:pt x="25234" y="18037"/>
                    </a:lnTo>
                    <a:lnTo>
                      <a:pt x="25213" y="17953"/>
                    </a:lnTo>
                    <a:lnTo>
                      <a:pt x="25255" y="17932"/>
                    </a:lnTo>
                    <a:lnTo>
                      <a:pt x="25297" y="17848"/>
                    </a:lnTo>
                    <a:lnTo>
                      <a:pt x="25318" y="18016"/>
                    </a:lnTo>
                    <a:lnTo>
                      <a:pt x="25422" y="17974"/>
                    </a:lnTo>
                    <a:lnTo>
                      <a:pt x="25506" y="18016"/>
                    </a:lnTo>
                    <a:lnTo>
                      <a:pt x="25590" y="17953"/>
                    </a:lnTo>
                    <a:lnTo>
                      <a:pt x="25464" y="17744"/>
                    </a:lnTo>
                    <a:lnTo>
                      <a:pt x="25401" y="17514"/>
                    </a:lnTo>
                    <a:lnTo>
                      <a:pt x="25297" y="17388"/>
                    </a:lnTo>
                    <a:lnTo>
                      <a:pt x="25297" y="17283"/>
                    </a:lnTo>
                    <a:lnTo>
                      <a:pt x="25255" y="17200"/>
                    </a:lnTo>
                    <a:lnTo>
                      <a:pt x="25297" y="17137"/>
                    </a:lnTo>
                    <a:lnTo>
                      <a:pt x="25359" y="17221"/>
                    </a:lnTo>
                    <a:lnTo>
                      <a:pt x="25422" y="17409"/>
                    </a:lnTo>
                    <a:lnTo>
                      <a:pt x="25569" y="17597"/>
                    </a:lnTo>
                    <a:lnTo>
                      <a:pt x="25841" y="17639"/>
                    </a:lnTo>
                    <a:lnTo>
                      <a:pt x="25945" y="17723"/>
                    </a:lnTo>
                    <a:lnTo>
                      <a:pt x="26071" y="17723"/>
                    </a:lnTo>
                    <a:lnTo>
                      <a:pt x="26155" y="17660"/>
                    </a:lnTo>
                    <a:lnTo>
                      <a:pt x="26259" y="17660"/>
                    </a:lnTo>
                    <a:lnTo>
                      <a:pt x="26406" y="17514"/>
                    </a:lnTo>
                    <a:lnTo>
                      <a:pt x="26448" y="17242"/>
                    </a:lnTo>
                    <a:lnTo>
                      <a:pt x="26238" y="16990"/>
                    </a:lnTo>
                    <a:lnTo>
                      <a:pt x="26196" y="16823"/>
                    </a:lnTo>
                    <a:lnTo>
                      <a:pt x="26134" y="16739"/>
                    </a:lnTo>
                    <a:lnTo>
                      <a:pt x="26071" y="16739"/>
                    </a:lnTo>
                    <a:lnTo>
                      <a:pt x="25945" y="16886"/>
                    </a:lnTo>
                    <a:lnTo>
                      <a:pt x="25715" y="16907"/>
                    </a:lnTo>
                    <a:lnTo>
                      <a:pt x="25652" y="16928"/>
                    </a:lnTo>
                    <a:lnTo>
                      <a:pt x="25652" y="16907"/>
                    </a:lnTo>
                    <a:lnTo>
                      <a:pt x="25631" y="16823"/>
                    </a:lnTo>
                    <a:lnTo>
                      <a:pt x="25715" y="16865"/>
                    </a:lnTo>
                    <a:lnTo>
                      <a:pt x="25841" y="16823"/>
                    </a:lnTo>
                    <a:lnTo>
                      <a:pt x="25966" y="16718"/>
                    </a:lnTo>
                    <a:lnTo>
                      <a:pt x="25945" y="16677"/>
                    </a:lnTo>
                    <a:lnTo>
                      <a:pt x="25736" y="16551"/>
                    </a:lnTo>
                    <a:lnTo>
                      <a:pt x="25506" y="16300"/>
                    </a:lnTo>
                    <a:lnTo>
                      <a:pt x="25443" y="16300"/>
                    </a:lnTo>
                    <a:lnTo>
                      <a:pt x="25422" y="16363"/>
                    </a:lnTo>
                    <a:lnTo>
                      <a:pt x="25464" y="16446"/>
                    </a:lnTo>
                    <a:lnTo>
                      <a:pt x="25443" y="16488"/>
                    </a:lnTo>
                    <a:lnTo>
                      <a:pt x="25339" y="16405"/>
                    </a:lnTo>
                    <a:lnTo>
                      <a:pt x="25297" y="16258"/>
                    </a:lnTo>
                    <a:lnTo>
                      <a:pt x="25401" y="16279"/>
                    </a:lnTo>
                    <a:lnTo>
                      <a:pt x="25401" y="16091"/>
                    </a:lnTo>
                    <a:lnTo>
                      <a:pt x="25443" y="16195"/>
                    </a:lnTo>
                    <a:lnTo>
                      <a:pt x="25611" y="16342"/>
                    </a:lnTo>
                    <a:lnTo>
                      <a:pt x="25694" y="16363"/>
                    </a:lnTo>
                    <a:lnTo>
                      <a:pt x="25757" y="16551"/>
                    </a:lnTo>
                    <a:lnTo>
                      <a:pt x="25966" y="16677"/>
                    </a:lnTo>
                    <a:lnTo>
                      <a:pt x="26217" y="16760"/>
                    </a:lnTo>
                    <a:lnTo>
                      <a:pt x="26322" y="16907"/>
                    </a:lnTo>
                    <a:lnTo>
                      <a:pt x="26427" y="16970"/>
                    </a:lnTo>
                    <a:lnTo>
                      <a:pt x="26448" y="17032"/>
                    </a:lnTo>
                    <a:lnTo>
                      <a:pt x="26573" y="17095"/>
                    </a:lnTo>
                    <a:lnTo>
                      <a:pt x="26636" y="17137"/>
                    </a:lnTo>
                    <a:lnTo>
                      <a:pt x="26636" y="17011"/>
                    </a:lnTo>
                    <a:lnTo>
                      <a:pt x="26740" y="16970"/>
                    </a:lnTo>
                    <a:lnTo>
                      <a:pt x="26657" y="16907"/>
                    </a:lnTo>
                    <a:lnTo>
                      <a:pt x="26678" y="16802"/>
                    </a:lnTo>
                    <a:lnTo>
                      <a:pt x="26761" y="16928"/>
                    </a:lnTo>
                    <a:lnTo>
                      <a:pt x="26782" y="17011"/>
                    </a:lnTo>
                    <a:lnTo>
                      <a:pt x="26866" y="17032"/>
                    </a:lnTo>
                    <a:lnTo>
                      <a:pt x="26992" y="16865"/>
                    </a:lnTo>
                    <a:lnTo>
                      <a:pt x="26992" y="16656"/>
                    </a:lnTo>
                    <a:lnTo>
                      <a:pt x="26950" y="16572"/>
                    </a:lnTo>
                    <a:lnTo>
                      <a:pt x="26992" y="16405"/>
                    </a:lnTo>
                    <a:lnTo>
                      <a:pt x="27054" y="16593"/>
                    </a:lnTo>
                    <a:lnTo>
                      <a:pt x="27054" y="16698"/>
                    </a:lnTo>
                    <a:lnTo>
                      <a:pt x="27117" y="16467"/>
                    </a:lnTo>
                    <a:lnTo>
                      <a:pt x="27222" y="16405"/>
                    </a:lnTo>
                    <a:lnTo>
                      <a:pt x="27264" y="16467"/>
                    </a:lnTo>
                    <a:lnTo>
                      <a:pt x="27284" y="16488"/>
                    </a:lnTo>
                    <a:lnTo>
                      <a:pt x="27201" y="16593"/>
                    </a:lnTo>
                    <a:lnTo>
                      <a:pt x="27264" y="16614"/>
                    </a:lnTo>
                    <a:lnTo>
                      <a:pt x="27284" y="16698"/>
                    </a:lnTo>
                    <a:lnTo>
                      <a:pt x="27368" y="16614"/>
                    </a:lnTo>
                    <a:lnTo>
                      <a:pt x="27431" y="16656"/>
                    </a:lnTo>
                    <a:lnTo>
                      <a:pt x="27577" y="16802"/>
                    </a:lnTo>
                    <a:lnTo>
                      <a:pt x="27598" y="16760"/>
                    </a:lnTo>
                    <a:lnTo>
                      <a:pt x="27682" y="16760"/>
                    </a:lnTo>
                    <a:lnTo>
                      <a:pt x="27724" y="16802"/>
                    </a:lnTo>
                    <a:lnTo>
                      <a:pt x="27828" y="16781"/>
                    </a:lnTo>
                    <a:lnTo>
                      <a:pt x="27933" y="16593"/>
                    </a:lnTo>
                    <a:lnTo>
                      <a:pt x="28100" y="16509"/>
                    </a:lnTo>
                    <a:lnTo>
                      <a:pt x="28456" y="16153"/>
                    </a:lnTo>
                    <a:lnTo>
                      <a:pt x="28477" y="16070"/>
                    </a:lnTo>
                    <a:lnTo>
                      <a:pt x="28540" y="16049"/>
                    </a:lnTo>
                    <a:lnTo>
                      <a:pt x="28561" y="16091"/>
                    </a:lnTo>
                    <a:lnTo>
                      <a:pt x="28728" y="15881"/>
                    </a:lnTo>
                    <a:lnTo>
                      <a:pt x="28833" y="15840"/>
                    </a:lnTo>
                    <a:lnTo>
                      <a:pt x="28958" y="15735"/>
                    </a:lnTo>
                    <a:lnTo>
                      <a:pt x="29000" y="15672"/>
                    </a:lnTo>
                    <a:lnTo>
                      <a:pt x="28979" y="15547"/>
                    </a:lnTo>
                    <a:lnTo>
                      <a:pt x="28561" y="15442"/>
                    </a:lnTo>
                    <a:lnTo>
                      <a:pt x="28331" y="15400"/>
                    </a:lnTo>
                    <a:lnTo>
                      <a:pt x="28121" y="15317"/>
                    </a:lnTo>
                    <a:lnTo>
                      <a:pt x="28038" y="15128"/>
                    </a:lnTo>
                    <a:lnTo>
                      <a:pt x="27912" y="14898"/>
                    </a:lnTo>
                    <a:lnTo>
                      <a:pt x="27849" y="14898"/>
                    </a:lnTo>
                    <a:lnTo>
                      <a:pt x="27828" y="14710"/>
                    </a:lnTo>
                    <a:lnTo>
                      <a:pt x="27808" y="14689"/>
                    </a:lnTo>
                    <a:lnTo>
                      <a:pt x="27828" y="14626"/>
                    </a:lnTo>
                    <a:lnTo>
                      <a:pt x="27870" y="14626"/>
                    </a:lnTo>
                    <a:lnTo>
                      <a:pt x="27912" y="14563"/>
                    </a:lnTo>
                    <a:lnTo>
                      <a:pt x="27828" y="14501"/>
                    </a:lnTo>
                    <a:lnTo>
                      <a:pt x="27598" y="14501"/>
                    </a:lnTo>
                    <a:lnTo>
                      <a:pt x="27326" y="14417"/>
                    </a:lnTo>
                    <a:lnTo>
                      <a:pt x="27243" y="14417"/>
                    </a:lnTo>
                    <a:lnTo>
                      <a:pt x="27201" y="14480"/>
                    </a:lnTo>
                    <a:lnTo>
                      <a:pt x="27117" y="14396"/>
                    </a:lnTo>
                    <a:lnTo>
                      <a:pt x="27117" y="14312"/>
                    </a:lnTo>
                    <a:lnTo>
                      <a:pt x="27222" y="14354"/>
                    </a:lnTo>
                    <a:lnTo>
                      <a:pt x="27494" y="14375"/>
                    </a:lnTo>
                    <a:lnTo>
                      <a:pt x="27640" y="14480"/>
                    </a:lnTo>
                    <a:lnTo>
                      <a:pt x="27870" y="14480"/>
                    </a:lnTo>
                    <a:lnTo>
                      <a:pt x="28017" y="14584"/>
                    </a:lnTo>
                    <a:lnTo>
                      <a:pt x="28142" y="14814"/>
                    </a:lnTo>
                    <a:lnTo>
                      <a:pt x="28247" y="14835"/>
                    </a:lnTo>
                    <a:lnTo>
                      <a:pt x="28289" y="14898"/>
                    </a:lnTo>
                    <a:lnTo>
                      <a:pt x="28247" y="14919"/>
                    </a:lnTo>
                    <a:lnTo>
                      <a:pt x="28184" y="14919"/>
                    </a:lnTo>
                    <a:lnTo>
                      <a:pt x="28184" y="14982"/>
                    </a:lnTo>
                    <a:lnTo>
                      <a:pt x="28372" y="15045"/>
                    </a:lnTo>
                    <a:lnTo>
                      <a:pt x="28435" y="15191"/>
                    </a:lnTo>
                    <a:lnTo>
                      <a:pt x="28498" y="15296"/>
                    </a:lnTo>
                    <a:lnTo>
                      <a:pt x="28875" y="15358"/>
                    </a:lnTo>
                    <a:lnTo>
                      <a:pt x="28979" y="15317"/>
                    </a:lnTo>
                    <a:lnTo>
                      <a:pt x="29021" y="15191"/>
                    </a:lnTo>
                    <a:lnTo>
                      <a:pt x="29105" y="15128"/>
                    </a:lnTo>
                    <a:lnTo>
                      <a:pt x="29189" y="15149"/>
                    </a:lnTo>
                    <a:lnTo>
                      <a:pt x="29314" y="15003"/>
                    </a:lnTo>
                    <a:lnTo>
                      <a:pt x="29335" y="14982"/>
                    </a:lnTo>
                    <a:lnTo>
                      <a:pt x="29502" y="15128"/>
                    </a:lnTo>
                    <a:lnTo>
                      <a:pt x="29481" y="15149"/>
                    </a:lnTo>
                    <a:lnTo>
                      <a:pt x="29377" y="15317"/>
                    </a:lnTo>
                    <a:lnTo>
                      <a:pt x="29377" y="15400"/>
                    </a:lnTo>
                    <a:lnTo>
                      <a:pt x="29293" y="15505"/>
                    </a:lnTo>
                    <a:lnTo>
                      <a:pt x="29293" y="15568"/>
                    </a:lnTo>
                    <a:lnTo>
                      <a:pt x="29189" y="15756"/>
                    </a:lnTo>
                    <a:lnTo>
                      <a:pt x="29230" y="15840"/>
                    </a:lnTo>
                    <a:lnTo>
                      <a:pt x="29189" y="15861"/>
                    </a:lnTo>
                    <a:lnTo>
                      <a:pt x="29168" y="15965"/>
                    </a:lnTo>
                    <a:lnTo>
                      <a:pt x="29168" y="16070"/>
                    </a:lnTo>
                    <a:lnTo>
                      <a:pt x="29000" y="16195"/>
                    </a:lnTo>
                    <a:lnTo>
                      <a:pt x="28958" y="16300"/>
                    </a:lnTo>
                    <a:lnTo>
                      <a:pt x="28958" y="16467"/>
                    </a:lnTo>
                    <a:lnTo>
                      <a:pt x="28916" y="16509"/>
                    </a:lnTo>
                    <a:lnTo>
                      <a:pt x="28916" y="16677"/>
                    </a:lnTo>
                    <a:lnTo>
                      <a:pt x="28854" y="16760"/>
                    </a:lnTo>
                    <a:lnTo>
                      <a:pt x="28707" y="16760"/>
                    </a:lnTo>
                    <a:lnTo>
                      <a:pt x="28540" y="16823"/>
                    </a:lnTo>
                    <a:lnTo>
                      <a:pt x="28540" y="16928"/>
                    </a:lnTo>
                    <a:lnTo>
                      <a:pt x="28477" y="17116"/>
                    </a:lnTo>
                    <a:lnTo>
                      <a:pt x="28498" y="17242"/>
                    </a:lnTo>
                    <a:lnTo>
                      <a:pt x="28561" y="17242"/>
                    </a:lnTo>
                    <a:lnTo>
                      <a:pt x="28582" y="17137"/>
                    </a:lnTo>
                    <a:lnTo>
                      <a:pt x="28644" y="17116"/>
                    </a:lnTo>
                    <a:lnTo>
                      <a:pt x="28686" y="17137"/>
                    </a:lnTo>
                    <a:lnTo>
                      <a:pt x="28770" y="17200"/>
                    </a:lnTo>
                    <a:lnTo>
                      <a:pt x="28854" y="17200"/>
                    </a:lnTo>
                    <a:lnTo>
                      <a:pt x="28896" y="17179"/>
                    </a:lnTo>
                    <a:lnTo>
                      <a:pt x="28958" y="17179"/>
                    </a:lnTo>
                    <a:lnTo>
                      <a:pt x="29000" y="17221"/>
                    </a:lnTo>
                    <a:lnTo>
                      <a:pt x="29021" y="17304"/>
                    </a:lnTo>
                    <a:lnTo>
                      <a:pt x="28958" y="17409"/>
                    </a:lnTo>
                    <a:lnTo>
                      <a:pt x="28979" y="17514"/>
                    </a:lnTo>
                    <a:lnTo>
                      <a:pt x="28896" y="17597"/>
                    </a:lnTo>
                    <a:lnTo>
                      <a:pt x="28896" y="17744"/>
                    </a:lnTo>
                    <a:lnTo>
                      <a:pt x="28916" y="17806"/>
                    </a:lnTo>
                    <a:lnTo>
                      <a:pt x="28979" y="17765"/>
                    </a:lnTo>
                    <a:lnTo>
                      <a:pt x="29021" y="17806"/>
                    </a:lnTo>
                    <a:lnTo>
                      <a:pt x="29105" y="17806"/>
                    </a:lnTo>
                    <a:lnTo>
                      <a:pt x="29168" y="17744"/>
                    </a:lnTo>
                    <a:lnTo>
                      <a:pt x="29272" y="17744"/>
                    </a:lnTo>
                    <a:lnTo>
                      <a:pt x="29293" y="17702"/>
                    </a:lnTo>
                    <a:lnTo>
                      <a:pt x="29377" y="17639"/>
                    </a:lnTo>
                    <a:lnTo>
                      <a:pt x="29440" y="17639"/>
                    </a:lnTo>
                    <a:lnTo>
                      <a:pt x="29544" y="17555"/>
                    </a:lnTo>
                    <a:lnTo>
                      <a:pt x="29586" y="17430"/>
                    </a:lnTo>
                    <a:lnTo>
                      <a:pt x="29649" y="17346"/>
                    </a:lnTo>
                    <a:lnTo>
                      <a:pt x="29712" y="17283"/>
                    </a:lnTo>
                    <a:lnTo>
                      <a:pt x="29753" y="17283"/>
                    </a:lnTo>
                    <a:lnTo>
                      <a:pt x="29816" y="17325"/>
                    </a:lnTo>
                    <a:lnTo>
                      <a:pt x="29900" y="17283"/>
                    </a:lnTo>
                    <a:lnTo>
                      <a:pt x="29942" y="17242"/>
                    </a:lnTo>
                    <a:lnTo>
                      <a:pt x="30025" y="17242"/>
                    </a:lnTo>
                    <a:lnTo>
                      <a:pt x="30067" y="17095"/>
                    </a:lnTo>
                    <a:lnTo>
                      <a:pt x="30067" y="16970"/>
                    </a:lnTo>
                    <a:lnTo>
                      <a:pt x="30172" y="16886"/>
                    </a:lnTo>
                    <a:lnTo>
                      <a:pt x="30214" y="16802"/>
                    </a:lnTo>
                    <a:lnTo>
                      <a:pt x="30277" y="16802"/>
                    </a:lnTo>
                    <a:lnTo>
                      <a:pt x="30339" y="16865"/>
                    </a:lnTo>
                    <a:lnTo>
                      <a:pt x="30381" y="16802"/>
                    </a:lnTo>
                    <a:lnTo>
                      <a:pt x="30444" y="16781"/>
                    </a:lnTo>
                    <a:lnTo>
                      <a:pt x="30486" y="16802"/>
                    </a:lnTo>
                    <a:lnTo>
                      <a:pt x="30528" y="16907"/>
                    </a:lnTo>
                    <a:lnTo>
                      <a:pt x="30444" y="16970"/>
                    </a:lnTo>
                    <a:lnTo>
                      <a:pt x="30381" y="17011"/>
                    </a:lnTo>
                    <a:lnTo>
                      <a:pt x="30465" y="17074"/>
                    </a:lnTo>
                    <a:lnTo>
                      <a:pt x="30632" y="17074"/>
                    </a:lnTo>
                    <a:lnTo>
                      <a:pt x="30695" y="17095"/>
                    </a:lnTo>
                    <a:lnTo>
                      <a:pt x="30737" y="17179"/>
                    </a:lnTo>
                    <a:lnTo>
                      <a:pt x="30653" y="17283"/>
                    </a:lnTo>
                    <a:lnTo>
                      <a:pt x="30569" y="17304"/>
                    </a:lnTo>
                    <a:lnTo>
                      <a:pt x="30569" y="17430"/>
                    </a:lnTo>
                    <a:lnTo>
                      <a:pt x="30653" y="17451"/>
                    </a:lnTo>
                    <a:lnTo>
                      <a:pt x="30695" y="17430"/>
                    </a:lnTo>
                    <a:lnTo>
                      <a:pt x="30779" y="17430"/>
                    </a:lnTo>
                    <a:lnTo>
                      <a:pt x="30800" y="17451"/>
                    </a:lnTo>
                    <a:lnTo>
                      <a:pt x="30883" y="17430"/>
                    </a:lnTo>
                    <a:lnTo>
                      <a:pt x="30904" y="17514"/>
                    </a:lnTo>
                    <a:lnTo>
                      <a:pt x="31009" y="17514"/>
                    </a:lnTo>
                    <a:lnTo>
                      <a:pt x="31072" y="17555"/>
                    </a:lnTo>
                    <a:lnTo>
                      <a:pt x="31113" y="17555"/>
                    </a:lnTo>
                    <a:lnTo>
                      <a:pt x="31260" y="17639"/>
                    </a:lnTo>
                    <a:lnTo>
                      <a:pt x="31302" y="17618"/>
                    </a:lnTo>
                    <a:lnTo>
                      <a:pt x="31365" y="17493"/>
                    </a:lnTo>
                    <a:lnTo>
                      <a:pt x="31406" y="17451"/>
                    </a:lnTo>
                    <a:lnTo>
                      <a:pt x="31490" y="17346"/>
                    </a:lnTo>
                    <a:lnTo>
                      <a:pt x="31595" y="17346"/>
                    </a:lnTo>
                    <a:lnTo>
                      <a:pt x="31616" y="17304"/>
                    </a:lnTo>
                    <a:lnTo>
                      <a:pt x="31532" y="17283"/>
                    </a:lnTo>
                    <a:lnTo>
                      <a:pt x="31490" y="17200"/>
                    </a:lnTo>
                    <a:lnTo>
                      <a:pt x="31574" y="17179"/>
                    </a:lnTo>
                    <a:lnTo>
                      <a:pt x="31595" y="17095"/>
                    </a:lnTo>
                    <a:lnTo>
                      <a:pt x="31511" y="17053"/>
                    </a:lnTo>
                    <a:lnTo>
                      <a:pt x="31469" y="16990"/>
                    </a:lnTo>
                    <a:lnTo>
                      <a:pt x="31406" y="17011"/>
                    </a:lnTo>
                    <a:lnTo>
                      <a:pt x="31406" y="17095"/>
                    </a:lnTo>
                    <a:lnTo>
                      <a:pt x="31365" y="17116"/>
                    </a:lnTo>
                    <a:lnTo>
                      <a:pt x="31302" y="17095"/>
                    </a:lnTo>
                    <a:lnTo>
                      <a:pt x="31197" y="17032"/>
                    </a:lnTo>
                    <a:lnTo>
                      <a:pt x="31197" y="16970"/>
                    </a:lnTo>
                    <a:lnTo>
                      <a:pt x="31155" y="16990"/>
                    </a:lnTo>
                    <a:lnTo>
                      <a:pt x="31072" y="17074"/>
                    </a:lnTo>
                    <a:lnTo>
                      <a:pt x="30883" y="17074"/>
                    </a:lnTo>
                    <a:lnTo>
                      <a:pt x="30800" y="17011"/>
                    </a:lnTo>
                    <a:lnTo>
                      <a:pt x="30904" y="16970"/>
                    </a:lnTo>
                    <a:lnTo>
                      <a:pt x="30988" y="16970"/>
                    </a:lnTo>
                    <a:lnTo>
                      <a:pt x="31072" y="16907"/>
                    </a:lnTo>
                    <a:lnTo>
                      <a:pt x="31072" y="16823"/>
                    </a:lnTo>
                    <a:lnTo>
                      <a:pt x="31051" y="16802"/>
                    </a:lnTo>
                    <a:lnTo>
                      <a:pt x="31051" y="16677"/>
                    </a:lnTo>
                    <a:lnTo>
                      <a:pt x="31072" y="16593"/>
                    </a:lnTo>
                    <a:lnTo>
                      <a:pt x="31072" y="16551"/>
                    </a:lnTo>
                    <a:lnTo>
                      <a:pt x="31009" y="16488"/>
                    </a:lnTo>
                    <a:lnTo>
                      <a:pt x="31009" y="16405"/>
                    </a:lnTo>
                    <a:lnTo>
                      <a:pt x="30862" y="16258"/>
                    </a:lnTo>
                    <a:lnTo>
                      <a:pt x="30737" y="16195"/>
                    </a:lnTo>
                    <a:lnTo>
                      <a:pt x="30737" y="16153"/>
                    </a:lnTo>
                    <a:lnTo>
                      <a:pt x="30695" y="16028"/>
                    </a:lnTo>
                    <a:lnTo>
                      <a:pt x="30632" y="16028"/>
                    </a:lnTo>
                    <a:lnTo>
                      <a:pt x="30590" y="15944"/>
                    </a:lnTo>
                    <a:lnTo>
                      <a:pt x="30632" y="15819"/>
                    </a:lnTo>
                    <a:lnTo>
                      <a:pt x="30590" y="15735"/>
                    </a:lnTo>
                    <a:lnTo>
                      <a:pt x="30465" y="15735"/>
                    </a:lnTo>
                    <a:lnTo>
                      <a:pt x="30277" y="15651"/>
                    </a:lnTo>
                    <a:lnTo>
                      <a:pt x="30235" y="15547"/>
                    </a:lnTo>
                    <a:lnTo>
                      <a:pt x="30277" y="15505"/>
                    </a:lnTo>
                    <a:lnTo>
                      <a:pt x="30277" y="15442"/>
                    </a:lnTo>
                    <a:lnTo>
                      <a:pt x="30214" y="15358"/>
                    </a:lnTo>
                    <a:lnTo>
                      <a:pt x="30172" y="15296"/>
                    </a:lnTo>
                    <a:lnTo>
                      <a:pt x="30151" y="15296"/>
                    </a:lnTo>
                    <a:lnTo>
                      <a:pt x="30046" y="15421"/>
                    </a:lnTo>
                    <a:lnTo>
                      <a:pt x="30025" y="15526"/>
                    </a:lnTo>
                    <a:lnTo>
                      <a:pt x="29963" y="15568"/>
                    </a:lnTo>
                    <a:lnTo>
                      <a:pt x="29921" y="15526"/>
                    </a:lnTo>
                    <a:lnTo>
                      <a:pt x="29921" y="15400"/>
                    </a:lnTo>
                    <a:lnTo>
                      <a:pt x="29858" y="15296"/>
                    </a:lnTo>
                    <a:lnTo>
                      <a:pt x="29900" y="15212"/>
                    </a:lnTo>
                    <a:lnTo>
                      <a:pt x="30025" y="15212"/>
                    </a:lnTo>
                    <a:lnTo>
                      <a:pt x="30005" y="15128"/>
                    </a:lnTo>
                    <a:lnTo>
                      <a:pt x="30025" y="15024"/>
                    </a:lnTo>
                    <a:lnTo>
                      <a:pt x="30005" y="14919"/>
                    </a:lnTo>
                    <a:lnTo>
                      <a:pt x="29900" y="14940"/>
                    </a:lnTo>
                    <a:lnTo>
                      <a:pt x="29900" y="14877"/>
                    </a:lnTo>
                    <a:lnTo>
                      <a:pt x="29963" y="14773"/>
                    </a:lnTo>
                    <a:lnTo>
                      <a:pt x="29921" y="14731"/>
                    </a:lnTo>
                    <a:lnTo>
                      <a:pt x="29712" y="14814"/>
                    </a:lnTo>
                    <a:cubicBezTo>
                      <a:pt x="29691" y="14773"/>
                      <a:pt x="29628" y="14731"/>
                      <a:pt x="29607" y="14689"/>
                    </a:cubicBezTo>
                    <a:lnTo>
                      <a:pt x="29712" y="14605"/>
                    </a:lnTo>
                    <a:lnTo>
                      <a:pt x="29795" y="14584"/>
                    </a:lnTo>
                    <a:lnTo>
                      <a:pt x="29858" y="14417"/>
                    </a:lnTo>
                    <a:lnTo>
                      <a:pt x="29816" y="14312"/>
                    </a:lnTo>
                    <a:lnTo>
                      <a:pt x="29691" y="14291"/>
                    </a:lnTo>
                    <a:lnTo>
                      <a:pt x="29628" y="14208"/>
                    </a:lnTo>
                    <a:lnTo>
                      <a:pt x="29628" y="14103"/>
                    </a:lnTo>
                    <a:lnTo>
                      <a:pt x="29691" y="14082"/>
                    </a:lnTo>
                    <a:lnTo>
                      <a:pt x="29649" y="13998"/>
                    </a:lnTo>
                    <a:lnTo>
                      <a:pt x="29691" y="13915"/>
                    </a:lnTo>
                    <a:lnTo>
                      <a:pt x="29816" y="13998"/>
                    </a:lnTo>
                    <a:lnTo>
                      <a:pt x="29921" y="13977"/>
                    </a:lnTo>
                    <a:lnTo>
                      <a:pt x="30025" y="14061"/>
                    </a:lnTo>
                    <a:lnTo>
                      <a:pt x="30151" y="14061"/>
                    </a:lnTo>
                    <a:lnTo>
                      <a:pt x="30318" y="13977"/>
                    </a:lnTo>
                    <a:lnTo>
                      <a:pt x="30318" y="14019"/>
                    </a:lnTo>
                    <a:lnTo>
                      <a:pt x="30360" y="14061"/>
                    </a:lnTo>
                    <a:lnTo>
                      <a:pt x="30339" y="14082"/>
                    </a:lnTo>
                    <a:lnTo>
                      <a:pt x="30277" y="14249"/>
                    </a:lnTo>
                    <a:lnTo>
                      <a:pt x="30277" y="14312"/>
                    </a:lnTo>
                    <a:lnTo>
                      <a:pt x="30360" y="14291"/>
                    </a:lnTo>
                    <a:lnTo>
                      <a:pt x="30381" y="14354"/>
                    </a:lnTo>
                    <a:lnTo>
                      <a:pt x="30465" y="14375"/>
                    </a:lnTo>
                    <a:lnTo>
                      <a:pt x="30590" y="14459"/>
                    </a:lnTo>
                    <a:lnTo>
                      <a:pt x="30632" y="14354"/>
                    </a:lnTo>
                    <a:lnTo>
                      <a:pt x="30528" y="14249"/>
                    </a:lnTo>
                    <a:lnTo>
                      <a:pt x="30590" y="14145"/>
                    </a:lnTo>
                    <a:lnTo>
                      <a:pt x="30632" y="14208"/>
                    </a:lnTo>
                    <a:lnTo>
                      <a:pt x="30695" y="14249"/>
                    </a:lnTo>
                    <a:lnTo>
                      <a:pt x="30737" y="14354"/>
                    </a:lnTo>
                    <a:lnTo>
                      <a:pt x="30904" y="14501"/>
                    </a:lnTo>
                    <a:lnTo>
                      <a:pt x="30967" y="14501"/>
                    </a:lnTo>
                    <a:lnTo>
                      <a:pt x="30967" y="14417"/>
                    </a:lnTo>
                    <a:lnTo>
                      <a:pt x="30946" y="14375"/>
                    </a:lnTo>
                    <a:lnTo>
                      <a:pt x="30988" y="14291"/>
                    </a:lnTo>
                    <a:lnTo>
                      <a:pt x="30967" y="14145"/>
                    </a:lnTo>
                    <a:lnTo>
                      <a:pt x="30904" y="14103"/>
                    </a:lnTo>
                    <a:lnTo>
                      <a:pt x="30946" y="13957"/>
                    </a:lnTo>
                    <a:lnTo>
                      <a:pt x="30862" y="13768"/>
                    </a:lnTo>
                    <a:lnTo>
                      <a:pt x="30758" y="13726"/>
                    </a:lnTo>
                    <a:lnTo>
                      <a:pt x="30758" y="13622"/>
                    </a:lnTo>
                    <a:lnTo>
                      <a:pt x="30695" y="13580"/>
                    </a:lnTo>
                    <a:lnTo>
                      <a:pt x="30549" y="13685"/>
                    </a:lnTo>
                    <a:lnTo>
                      <a:pt x="30486" y="13685"/>
                    </a:lnTo>
                    <a:lnTo>
                      <a:pt x="30590" y="13538"/>
                    </a:lnTo>
                    <a:lnTo>
                      <a:pt x="30695" y="13538"/>
                    </a:lnTo>
                    <a:lnTo>
                      <a:pt x="30737" y="13559"/>
                    </a:lnTo>
                    <a:lnTo>
                      <a:pt x="30841" y="13517"/>
                    </a:lnTo>
                    <a:lnTo>
                      <a:pt x="30925" y="13622"/>
                    </a:lnTo>
                    <a:lnTo>
                      <a:pt x="30967" y="13643"/>
                    </a:lnTo>
                    <a:lnTo>
                      <a:pt x="30967" y="13873"/>
                    </a:lnTo>
                    <a:lnTo>
                      <a:pt x="31009" y="13873"/>
                    </a:lnTo>
                    <a:lnTo>
                      <a:pt x="31155" y="13768"/>
                    </a:lnTo>
                    <a:lnTo>
                      <a:pt x="31051" y="13936"/>
                    </a:lnTo>
                    <a:lnTo>
                      <a:pt x="31051" y="13998"/>
                    </a:lnTo>
                    <a:lnTo>
                      <a:pt x="30967" y="14040"/>
                    </a:lnTo>
                    <a:lnTo>
                      <a:pt x="30967" y="14082"/>
                    </a:lnTo>
                    <a:lnTo>
                      <a:pt x="31051" y="14166"/>
                    </a:lnTo>
                    <a:lnTo>
                      <a:pt x="31072" y="14291"/>
                    </a:lnTo>
                    <a:lnTo>
                      <a:pt x="31009" y="14375"/>
                    </a:lnTo>
                    <a:lnTo>
                      <a:pt x="31072" y="14417"/>
                    </a:lnTo>
                    <a:lnTo>
                      <a:pt x="31365" y="14354"/>
                    </a:lnTo>
                    <a:lnTo>
                      <a:pt x="31406" y="14249"/>
                    </a:lnTo>
                    <a:lnTo>
                      <a:pt x="31511" y="14249"/>
                    </a:lnTo>
                    <a:lnTo>
                      <a:pt x="31574" y="14270"/>
                    </a:lnTo>
                    <a:lnTo>
                      <a:pt x="31720" y="14082"/>
                    </a:lnTo>
                    <a:lnTo>
                      <a:pt x="31804" y="14082"/>
                    </a:lnTo>
                    <a:lnTo>
                      <a:pt x="31846" y="13998"/>
                    </a:lnTo>
                    <a:lnTo>
                      <a:pt x="31950" y="13936"/>
                    </a:lnTo>
                    <a:lnTo>
                      <a:pt x="31992" y="13789"/>
                    </a:lnTo>
                    <a:lnTo>
                      <a:pt x="32055" y="13747"/>
                    </a:lnTo>
                    <a:lnTo>
                      <a:pt x="32243" y="13747"/>
                    </a:lnTo>
                    <a:lnTo>
                      <a:pt x="32348" y="13789"/>
                    </a:lnTo>
                    <a:lnTo>
                      <a:pt x="32411" y="13726"/>
                    </a:lnTo>
                    <a:lnTo>
                      <a:pt x="32369" y="13622"/>
                    </a:lnTo>
                    <a:lnTo>
                      <a:pt x="32536" y="13475"/>
                    </a:lnTo>
                    <a:lnTo>
                      <a:pt x="32557" y="13413"/>
                    </a:lnTo>
                    <a:lnTo>
                      <a:pt x="32620" y="13371"/>
                    </a:lnTo>
                    <a:lnTo>
                      <a:pt x="32641" y="13245"/>
                    </a:lnTo>
                    <a:lnTo>
                      <a:pt x="32515" y="13015"/>
                    </a:lnTo>
                    <a:lnTo>
                      <a:pt x="32536" y="12931"/>
                    </a:lnTo>
                    <a:lnTo>
                      <a:pt x="32411" y="12827"/>
                    </a:lnTo>
                    <a:lnTo>
                      <a:pt x="32369" y="12701"/>
                    </a:lnTo>
                    <a:lnTo>
                      <a:pt x="32432" y="12596"/>
                    </a:lnTo>
                    <a:lnTo>
                      <a:pt x="32557" y="12534"/>
                    </a:lnTo>
                    <a:lnTo>
                      <a:pt x="32578" y="12471"/>
                    </a:lnTo>
                    <a:lnTo>
                      <a:pt x="32557" y="12471"/>
                    </a:lnTo>
                    <a:lnTo>
                      <a:pt x="32474" y="12534"/>
                    </a:lnTo>
                    <a:lnTo>
                      <a:pt x="32453" y="12534"/>
                    </a:lnTo>
                    <a:lnTo>
                      <a:pt x="32453" y="12471"/>
                    </a:lnTo>
                    <a:lnTo>
                      <a:pt x="32536" y="12366"/>
                    </a:lnTo>
                    <a:lnTo>
                      <a:pt x="32432" y="12366"/>
                    </a:lnTo>
                    <a:lnTo>
                      <a:pt x="32515" y="12283"/>
                    </a:lnTo>
                    <a:lnTo>
                      <a:pt x="32536" y="12199"/>
                    </a:lnTo>
                    <a:lnTo>
                      <a:pt x="32453" y="12157"/>
                    </a:lnTo>
                    <a:lnTo>
                      <a:pt x="32348" y="12115"/>
                    </a:lnTo>
                    <a:lnTo>
                      <a:pt x="32411" y="12094"/>
                    </a:lnTo>
                    <a:lnTo>
                      <a:pt x="32411" y="11990"/>
                    </a:lnTo>
                    <a:lnTo>
                      <a:pt x="32474" y="11990"/>
                    </a:lnTo>
                    <a:lnTo>
                      <a:pt x="32515" y="12052"/>
                    </a:lnTo>
                    <a:lnTo>
                      <a:pt x="32620" y="12052"/>
                    </a:lnTo>
                    <a:lnTo>
                      <a:pt x="32683" y="12157"/>
                    </a:lnTo>
                    <a:lnTo>
                      <a:pt x="32766" y="12178"/>
                    </a:lnTo>
                    <a:lnTo>
                      <a:pt x="32829" y="12094"/>
                    </a:lnTo>
                    <a:lnTo>
                      <a:pt x="32892" y="12115"/>
                    </a:lnTo>
                    <a:lnTo>
                      <a:pt x="33059" y="12073"/>
                    </a:lnTo>
                    <a:lnTo>
                      <a:pt x="33185" y="11990"/>
                    </a:lnTo>
                    <a:lnTo>
                      <a:pt x="33143" y="11948"/>
                    </a:lnTo>
                    <a:lnTo>
                      <a:pt x="33206" y="11843"/>
                    </a:lnTo>
                    <a:lnTo>
                      <a:pt x="33185" y="11801"/>
                    </a:lnTo>
                    <a:lnTo>
                      <a:pt x="33143" y="11801"/>
                    </a:lnTo>
                    <a:lnTo>
                      <a:pt x="33143" y="11739"/>
                    </a:lnTo>
                    <a:lnTo>
                      <a:pt x="33080" y="11697"/>
                    </a:lnTo>
                    <a:lnTo>
                      <a:pt x="32934" y="11697"/>
                    </a:lnTo>
                    <a:lnTo>
                      <a:pt x="32997" y="11655"/>
                    </a:lnTo>
                    <a:lnTo>
                      <a:pt x="33101" y="11634"/>
                    </a:lnTo>
                    <a:lnTo>
                      <a:pt x="33290" y="11488"/>
                    </a:lnTo>
                    <a:lnTo>
                      <a:pt x="33373" y="11383"/>
                    </a:lnTo>
                    <a:lnTo>
                      <a:pt x="33352" y="11341"/>
                    </a:lnTo>
                    <a:lnTo>
                      <a:pt x="33290" y="11320"/>
                    </a:lnTo>
                    <a:lnTo>
                      <a:pt x="33269" y="11236"/>
                    </a:lnTo>
                    <a:lnTo>
                      <a:pt x="33080" y="11174"/>
                    </a:lnTo>
                    <a:lnTo>
                      <a:pt x="32976" y="11216"/>
                    </a:lnTo>
                    <a:lnTo>
                      <a:pt x="32934" y="11174"/>
                    </a:lnTo>
                    <a:lnTo>
                      <a:pt x="33038" y="11153"/>
                    </a:lnTo>
                    <a:lnTo>
                      <a:pt x="33038" y="11027"/>
                    </a:lnTo>
                    <a:lnTo>
                      <a:pt x="32808" y="10860"/>
                    </a:lnTo>
                    <a:lnTo>
                      <a:pt x="32808" y="10818"/>
                    </a:lnTo>
                    <a:lnTo>
                      <a:pt x="32871" y="10818"/>
                    </a:lnTo>
                    <a:lnTo>
                      <a:pt x="32955" y="10902"/>
                    </a:lnTo>
                    <a:lnTo>
                      <a:pt x="33038" y="10860"/>
                    </a:lnTo>
                    <a:lnTo>
                      <a:pt x="32955" y="10797"/>
                    </a:lnTo>
                    <a:lnTo>
                      <a:pt x="33018" y="10755"/>
                    </a:lnTo>
                    <a:lnTo>
                      <a:pt x="33018" y="10713"/>
                    </a:lnTo>
                    <a:lnTo>
                      <a:pt x="32871" y="10651"/>
                    </a:lnTo>
                    <a:lnTo>
                      <a:pt x="32766" y="10588"/>
                    </a:lnTo>
                    <a:lnTo>
                      <a:pt x="32662" y="10651"/>
                    </a:lnTo>
                    <a:lnTo>
                      <a:pt x="32515" y="10588"/>
                    </a:lnTo>
                    <a:cubicBezTo>
                      <a:pt x="32536" y="10546"/>
                      <a:pt x="32536" y="10525"/>
                      <a:pt x="32536" y="10504"/>
                    </a:cubicBezTo>
                    <a:lnTo>
                      <a:pt x="32599" y="10504"/>
                    </a:lnTo>
                    <a:lnTo>
                      <a:pt x="32620" y="10483"/>
                    </a:lnTo>
                    <a:lnTo>
                      <a:pt x="32599" y="10420"/>
                    </a:lnTo>
                    <a:lnTo>
                      <a:pt x="32536" y="10420"/>
                    </a:lnTo>
                    <a:cubicBezTo>
                      <a:pt x="32536" y="10400"/>
                      <a:pt x="32536" y="10339"/>
                      <a:pt x="32517" y="10317"/>
                    </a:cubicBezTo>
                    <a:lnTo>
                      <a:pt x="32517" y="10317"/>
                    </a:lnTo>
                    <a:cubicBezTo>
                      <a:pt x="32518" y="10308"/>
                      <a:pt x="32523" y="10287"/>
                      <a:pt x="32536" y="10274"/>
                    </a:cubicBezTo>
                    <a:cubicBezTo>
                      <a:pt x="32536" y="10274"/>
                      <a:pt x="32536" y="10232"/>
                      <a:pt x="32557" y="10232"/>
                    </a:cubicBezTo>
                    <a:lnTo>
                      <a:pt x="32641" y="10316"/>
                    </a:lnTo>
                    <a:lnTo>
                      <a:pt x="32746" y="10274"/>
                    </a:lnTo>
                    <a:lnTo>
                      <a:pt x="32934" y="10232"/>
                    </a:lnTo>
                    <a:lnTo>
                      <a:pt x="32976" y="10337"/>
                    </a:lnTo>
                    <a:lnTo>
                      <a:pt x="33080" y="10379"/>
                    </a:lnTo>
                    <a:lnTo>
                      <a:pt x="33143" y="10441"/>
                    </a:lnTo>
                    <a:lnTo>
                      <a:pt x="33185" y="10420"/>
                    </a:lnTo>
                    <a:lnTo>
                      <a:pt x="33352" y="10525"/>
                    </a:lnTo>
                    <a:lnTo>
                      <a:pt x="33394" y="10483"/>
                    </a:lnTo>
                    <a:lnTo>
                      <a:pt x="33457" y="10504"/>
                    </a:lnTo>
                    <a:lnTo>
                      <a:pt x="33499" y="10420"/>
                    </a:lnTo>
                    <a:lnTo>
                      <a:pt x="33478" y="10337"/>
                    </a:lnTo>
                    <a:lnTo>
                      <a:pt x="33394" y="10295"/>
                    </a:lnTo>
                    <a:lnTo>
                      <a:pt x="33310" y="10190"/>
                    </a:lnTo>
                    <a:lnTo>
                      <a:pt x="33269" y="10107"/>
                    </a:lnTo>
                    <a:lnTo>
                      <a:pt x="33059" y="9918"/>
                    </a:lnTo>
                    <a:lnTo>
                      <a:pt x="33038" y="9855"/>
                    </a:lnTo>
                    <a:lnTo>
                      <a:pt x="33038" y="9855"/>
                    </a:lnTo>
                    <a:lnTo>
                      <a:pt x="33101" y="9897"/>
                    </a:lnTo>
                    <a:lnTo>
                      <a:pt x="33143" y="9960"/>
                    </a:lnTo>
                    <a:lnTo>
                      <a:pt x="33206" y="9981"/>
                    </a:lnTo>
                    <a:lnTo>
                      <a:pt x="33310" y="10107"/>
                    </a:lnTo>
                    <a:lnTo>
                      <a:pt x="33394" y="10127"/>
                    </a:lnTo>
                    <a:lnTo>
                      <a:pt x="33415" y="10190"/>
                    </a:lnTo>
                    <a:lnTo>
                      <a:pt x="33499" y="10295"/>
                    </a:lnTo>
                    <a:lnTo>
                      <a:pt x="33603" y="10400"/>
                    </a:lnTo>
                    <a:lnTo>
                      <a:pt x="33624" y="10462"/>
                    </a:lnTo>
                    <a:lnTo>
                      <a:pt x="33687" y="10504"/>
                    </a:lnTo>
                    <a:lnTo>
                      <a:pt x="33792" y="10609"/>
                    </a:lnTo>
                    <a:lnTo>
                      <a:pt x="33834" y="10713"/>
                    </a:lnTo>
                    <a:lnTo>
                      <a:pt x="33938" y="10713"/>
                    </a:lnTo>
                    <a:lnTo>
                      <a:pt x="33980" y="10672"/>
                    </a:lnTo>
                    <a:lnTo>
                      <a:pt x="33917" y="10546"/>
                    </a:lnTo>
                    <a:lnTo>
                      <a:pt x="33834" y="10337"/>
                    </a:lnTo>
                    <a:lnTo>
                      <a:pt x="34001" y="10358"/>
                    </a:lnTo>
                    <a:lnTo>
                      <a:pt x="34189" y="10462"/>
                    </a:lnTo>
                    <a:lnTo>
                      <a:pt x="34357" y="10462"/>
                    </a:lnTo>
                    <a:lnTo>
                      <a:pt x="34357" y="10567"/>
                    </a:lnTo>
                    <a:lnTo>
                      <a:pt x="34336" y="10630"/>
                    </a:lnTo>
                    <a:lnTo>
                      <a:pt x="34440" y="10713"/>
                    </a:lnTo>
                    <a:lnTo>
                      <a:pt x="34545" y="10713"/>
                    </a:lnTo>
                    <a:lnTo>
                      <a:pt x="34566" y="10734"/>
                    </a:lnTo>
                    <a:lnTo>
                      <a:pt x="34838" y="10734"/>
                    </a:lnTo>
                    <a:lnTo>
                      <a:pt x="34922" y="10672"/>
                    </a:lnTo>
                    <a:lnTo>
                      <a:pt x="34984" y="10546"/>
                    </a:lnTo>
                    <a:lnTo>
                      <a:pt x="34984" y="10441"/>
                    </a:lnTo>
                    <a:lnTo>
                      <a:pt x="35026" y="10337"/>
                    </a:lnTo>
                    <a:lnTo>
                      <a:pt x="34963" y="10295"/>
                    </a:lnTo>
                    <a:lnTo>
                      <a:pt x="34880" y="10086"/>
                    </a:lnTo>
                    <a:lnTo>
                      <a:pt x="34838" y="10086"/>
                    </a:lnTo>
                    <a:lnTo>
                      <a:pt x="34754" y="9939"/>
                    </a:lnTo>
                    <a:lnTo>
                      <a:pt x="34775" y="9814"/>
                    </a:lnTo>
                    <a:lnTo>
                      <a:pt x="34838" y="9793"/>
                    </a:lnTo>
                    <a:lnTo>
                      <a:pt x="34838" y="9709"/>
                    </a:lnTo>
                    <a:lnTo>
                      <a:pt x="34859" y="9688"/>
                    </a:lnTo>
                    <a:lnTo>
                      <a:pt x="34922" y="9730"/>
                    </a:lnTo>
                    <a:lnTo>
                      <a:pt x="34943" y="9835"/>
                    </a:lnTo>
                    <a:lnTo>
                      <a:pt x="34984" y="9730"/>
                    </a:lnTo>
                    <a:lnTo>
                      <a:pt x="34984" y="9583"/>
                    </a:lnTo>
                    <a:lnTo>
                      <a:pt x="35047" y="9542"/>
                    </a:lnTo>
                    <a:lnTo>
                      <a:pt x="35089" y="9500"/>
                    </a:lnTo>
                    <a:lnTo>
                      <a:pt x="35089" y="9604"/>
                    </a:lnTo>
                    <a:lnTo>
                      <a:pt x="35131" y="9667"/>
                    </a:lnTo>
                    <a:lnTo>
                      <a:pt x="35089" y="9709"/>
                    </a:lnTo>
                    <a:lnTo>
                      <a:pt x="34984" y="9772"/>
                    </a:lnTo>
                    <a:lnTo>
                      <a:pt x="34963" y="9897"/>
                    </a:lnTo>
                    <a:lnTo>
                      <a:pt x="35026" y="9918"/>
                    </a:lnTo>
                    <a:lnTo>
                      <a:pt x="35068" y="10002"/>
                    </a:lnTo>
                    <a:lnTo>
                      <a:pt x="35068" y="10086"/>
                    </a:lnTo>
                    <a:lnTo>
                      <a:pt x="35194" y="10232"/>
                    </a:lnTo>
                    <a:lnTo>
                      <a:pt x="35256" y="10274"/>
                    </a:lnTo>
                    <a:lnTo>
                      <a:pt x="35256" y="10190"/>
                    </a:lnTo>
                    <a:lnTo>
                      <a:pt x="35298" y="10169"/>
                    </a:lnTo>
                    <a:lnTo>
                      <a:pt x="35361" y="10211"/>
                    </a:lnTo>
                    <a:lnTo>
                      <a:pt x="35466" y="10169"/>
                    </a:lnTo>
                    <a:lnTo>
                      <a:pt x="35487" y="10211"/>
                    </a:lnTo>
                    <a:lnTo>
                      <a:pt x="35466" y="10253"/>
                    </a:lnTo>
                    <a:lnTo>
                      <a:pt x="35466" y="10358"/>
                    </a:lnTo>
                    <a:lnTo>
                      <a:pt x="35403" y="10525"/>
                    </a:lnTo>
                    <a:lnTo>
                      <a:pt x="35403" y="10567"/>
                    </a:lnTo>
                    <a:lnTo>
                      <a:pt x="35298" y="10734"/>
                    </a:lnTo>
                    <a:lnTo>
                      <a:pt x="35235" y="10923"/>
                    </a:lnTo>
                    <a:lnTo>
                      <a:pt x="35235" y="10964"/>
                    </a:lnTo>
                    <a:lnTo>
                      <a:pt x="35256" y="10964"/>
                    </a:lnTo>
                    <a:lnTo>
                      <a:pt x="35298" y="10860"/>
                    </a:lnTo>
                    <a:lnTo>
                      <a:pt x="35403" y="10902"/>
                    </a:lnTo>
                    <a:lnTo>
                      <a:pt x="35403" y="10923"/>
                    </a:lnTo>
                    <a:lnTo>
                      <a:pt x="35487" y="10923"/>
                    </a:lnTo>
                    <a:lnTo>
                      <a:pt x="35549" y="11006"/>
                    </a:lnTo>
                    <a:lnTo>
                      <a:pt x="35696" y="11027"/>
                    </a:lnTo>
                    <a:lnTo>
                      <a:pt x="35591" y="11069"/>
                    </a:lnTo>
                    <a:lnTo>
                      <a:pt x="35570" y="11132"/>
                    </a:lnTo>
                    <a:lnTo>
                      <a:pt x="35507" y="11153"/>
                    </a:lnTo>
                    <a:lnTo>
                      <a:pt x="35466" y="11111"/>
                    </a:lnTo>
                    <a:lnTo>
                      <a:pt x="35382" y="11132"/>
                    </a:lnTo>
                    <a:lnTo>
                      <a:pt x="35403" y="11216"/>
                    </a:lnTo>
                    <a:lnTo>
                      <a:pt x="35466" y="11236"/>
                    </a:lnTo>
                    <a:lnTo>
                      <a:pt x="35487" y="11257"/>
                    </a:lnTo>
                    <a:lnTo>
                      <a:pt x="35591" y="11257"/>
                    </a:lnTo>
                    <a:lnTo>
                      <a:pt x="35591" y="11341"/>
                    </a:lnTo>
                    <a:lnTo>
                      <a:pt x="35612" y="11383"/>
                    </a:lnTo>
                    <a:lnTo>
                      <a:pt x="35612" y="11467"/>
                    </a:lnTo>
                    <a:lnTo>
                      <a:pt x="35675" y="11550"/>
                    </a:lnTo>
                    <a:lnTo>
                      <a:pt x="35779" y="11571"/>
                    </a:lnTo>
                    <a:lnTo>
                      <a:pt x="35821" y="11655"/>
                    </a:lnTo>
                    <a:lnTo>
                      <a:pt x="35863" y="11739"/>
                    </a:lnTo>
                    <a:lnTo>
                      <a:pt x="35821" y="11843"/>
                    </a:lnTo>
                    <a:lnTo>
                      <a:pt x="35759" y="11906"/>
                    </a:lnTo>
                    <a:lnTo>
                      <a:pt x="35675" y="11906"/>
                    </a:lnTo>
                    <a:lnTo>
                      <a:pt x="35612" y="11948"/>
                    </a:lnTo>
                    <a:lnTo>
                      <a:pt x="35570" y="11906"/>
                    </a:lnTo>
                    <a:lnTo>
                      <a:pt x="35487" y="11885"/>
                    </a:lnTo>
                    <a:lnTo>
                      <a:pt x="35445" y="11906"/>
                    </a:lnTo>
                    <a:lnTo>
                      <a:pt x="35361" y="12011"/>
                    </a:lnTo>
                    <a:lnTo>
                      <a:pt x="35403" y="12052"/>
                    </a:lnTo>
                    <a:lnTo>
                      <a:pt x="35403" y="12094"/>
                    </a:lnTo>
                    <a:lnTo>
                      <a:pt x="35361" y="12178"/>
                    </a:lnTo>
                    <a:lnTo>
                      <a:pt x="35382" y="12220"/>
                    </a:lnTo>
                    <a:lnTo>
                      <a:pt x="35445" y="12220"/>
                    </a:lnTo>
                    <a:lnTo>
                      <a:pt x="35466" y="12199"/>
                    </a:lnTo>
                    <a:lnTo>
                      <a:pt x="35549" y="12178"/>
                    </a:lnTo>
                    <a:lnTo>
                      <a:pt x="35654" y="12178"/>
                    </a:lnTo>
                    <a:lnTo>
                      <a:pt x="35717" y="12115"/>
                    </a:lnTo>
                    <a:lnTo>
                      <a:pt x="35800" y="12115"/>
                    </a:lnTo>
                    <a:lnTo>
                      <a:pt x="35863" y="12011"/>
                    </a:lnTo>
                    <a:lnTo>
                      <a:pt x="35905" y="11990"/>
                    </a:lnTo>
                    <a:lnTo>
                      <a:pt x="35926" y="12115"/>
                    </a:lnTo>
                    <a:lnTo>
                      <a:pt x="35989" y="12157"/>
                    </a:lnTo>
                    <a:lnTo>
                      <a:pt x="36072" y="12094"/>
                    </a:lnTo>
                    <a:lnTo>
                      <a:pt x="36135" y="11969"/>
                    </a:lnTo>
                    <a:lnTo>
                      <a:pt x="36240" y="11885"/>
                    </a:lnTo>
                    <a:lnTo>
                      <a:pt x="36303" y="11948"/>
                    </a:lnTo>
                    <a:lnTo>
                      <a:pt x="36303" y="11990"/>
                    </a:lnTo>
                    <a:lnTo>
                      <a:pt x="36219" y="12011"/>
                    </a:lnTo>
                    <a:lnTo>
                      <a:pt x="36177" y="12073"/>
                    </a:lnTo>
                    <a:lnTo>
                      <a:pt x="36219" y="12094"/>
                    </a:lnTo>
                    <a:lnTo>
                      <a:pt x="36219" y="12157"/>
                    </a:lnTo>
                    <a:lnTo>
                      <a:pt x="36093" y="12199"/>
                    </a:lnTo>
                    <a:lnTo>
                      <a:pt x="36072" y="12220"/>
                    </a:lnTo>
                    <a:lnTo>
                      <a:pt x="36219" y="12199"/>
                    </a:lnTo>
                    <a:lnTo>
                      <a:pt x="36240" y="12283"/>
                    </a:lnTo>
                    <a:lnTo>
                      <a:pt x="36135" y="12366"/>
                    </a:lnTo>
                    <a:lnTo>
                      <a:pt x="36177" y="12492"/>
                    </a:lnTo>
                    <a:lnTo>
                      <a:pt x="36219" y="12513"/>
                    </a:lnTo>
                    <a:lnTo>
                      <a:pt x="36282" y="12617"/>
                    </a:lnTo>
                    <a:lnTo>
                      <a:pt x="36407" y="12596"/>
                    </a:lnTo>
                    <a:lnTo>
                      <a:pt x="36428" y="12534"/>
                    </a:lnTo>
                    <a:lnTo>
                      <a:pt x="36407" y="12471"/>
                    </a:lnTo>
                    <a:lnTo>
                      <a:pt x="36407" y="12387"/>
                    </a:lnTo>
                    <a:lnTo>
                      <a:pt x="36449" y="12366"/>
                    </a:lnTo>
                    <a:lnTo>
                      <a:pt x="36595" y="12471"/>
                    </a:lnTo>
                    <a:lnTo>
                      <a:pt x="36595" y="12534"/>
                    </a:lnTo>
                    <a:lnTo>
                      <a:pt x="36533" y="12638"/>
                    </a:lnTo>
                    <a:lnTo>
                      <a:pt x="36616" y="12701"/>
                    </a:lnTo>
                    <a:lnTo>
                      <a:pt x="36637" y="12743"/>
                    </a:lnTo>
                    <a:lnTo>
                      <a:pt x="36491" y="12827"/>
                    </a:lnTo>
                    <a:lnTo>
                      <a:pt x="36449" y="12889"/>
                    </a:lnTo>
                    <a:lnTo>
                      <a:pt x="36533" y="12952"/>
                    </a:lnTo>
                    <a:lnTo>
                      <a:pt x="36763" y="12952"/>
                    </a:lnTo>
                    <a:lnTo>
                      <a:pt x="36826" y="12994"/>
                    </a:lnTo>
                    <a:lnTo>
                      <a:pt x="36826" y="13099"/>
                    </a:lnTo>
                    <a:lnTo>
                      <a:pt x="36826" y="13161"/>
                    </a:lnTo>
                    <a:lnTo>
                      <a:pt x="36867" y="13140"/>
                    </a:lnTo>
                    <a:lnTo>
                      <a:pt x="36867" y="13057"/>
                    </a:lnTo>
                    <a:lnTo>
                      <a:pt x="36930" y="12994"/>
                    </a:lnTo>
                    <a:lnTo>
                      <a:pt x="36972" y="12994"/>
                    </a:lnTo>
                    <a:lnTo>
                      <a:pt x="36972" y="13057"/>
                    </a:lnTo>
                    <a:lnTo>
                      <a:pt x="36930" y="13161"/>
                    </a:lnTo>
                    <a:lnTo>
                      <a:pt x="36930" y="13245"/>
                    </a:lnTo>
                    <a:lnTo>
                      <a:pt x="36847" y="13266"/>
                    </a:lnTo>
                    <a:lnTo>
                      <a:pt x="36805" y="13433"/>
                    </a:lnTo>
                    <a:lnTo>
                      <a:pt x="36805" y="13475"/>
                    </a:lnTo>
                    <a:lnTo>
                      <a:pt x="36867" y="13517"/>
                    </a:lnTo>
                    <a:lnTo>
                      <a:pt x="36867" y="13622"/>
                    </a:lnTo>
                    <a:lnTo>
                      <a:pt x="36826" y="13726"/>
                    </a:lnTo>
                    <a:lnTo>
                      <a:pt x="36826" y="13831"/>
                    </a:lnTo>
                    <a:lnTo>
                      <a:pt x="36847" y="13852"/>
                    </a:lnTo>
                    <a:lnTo>
                      <a:pt x="36847" y="13873"/>
                    </a:lnTo>
                    <a:lnTo>
                      <a:pt x="36826" y="14082"/>
                    </a:lnTo>
                    <a:lnTo>
                      <a:pt x="36763" y="14166"/>
                    </a:lnTo>
                    <a:lnTo>
                      <a:pt x="36826" y="14270"/>
                    </a:lnTo>
                    <a:lnTo>
                      <a:pt x="36805" y="14354"/>
                    </a:lnTo>
                    <a:lnTo>
                      <a:pt x="36637" y="14396"/>
                    </a:lnTo>
                    <a:lnTo>
                      <a:pt x="36491" y="14375"/>
                    </a:lnTo>
                    <a:lnTo>
                      <a:pt x="36428" y="14396"/>
                    </a:lnTo>
                    <a:lnTo>
                      <a:pt x="36407" y="14480"/>
                    </a:lnTo>
                    <a:lnTo>
                      <a:pt x="36198" y="14626"/>
                    </a:lnTo>
                    <a:lnTo>
                      <a:pt x="36198" y="14710"/>
                    </a:lnTo>
                    <a:lnTo>
                      <a:pt x="36344" y="14793"/>
                    </a:lnTo>
                    <a:lnTo>
                      <a:pt x="36303" y="14793"/>
                    </a:lnTo>
                    <a:lnTo>
                      <a:pt x="36219" y="14814"/>
                    </a:lnTo>
                    <a:lnTo>
                      <a:pt x="36303" y="14814"/>
                    </a:lnTo>
                    <a:lnTo>
                      <a:pt x="36177" y="14982"/>
                    </a:lnTo>
                    <a:lnTo>
                      <a:pt x="36093" y="15024"/>
                    </a:lnTo>
                    <a:lnTo>
                      <a:pt x="35884" y="15149"/>
                    </a:lnTo>
                    <a:lnTo>
                      <a:pt x="35738" y="15296"/>
                    </a:lnTo>
                    <a:lnTo>
                      <a:pt x="35675" y="15296"/>
                    </a:lnTo>
                    <a:lnTo>
                      <a:pt x="35633" y="15337"/>
                    </a:lnTo>
                    <a:lnTo>
                      <a:pt x="35591" y="15463"/>
                    </a:lnTo>
                    <a:lnTo>
                      <a:pt x="35675" y="15568"/>
                    </a:lnTo>
                    <a:lnTo>
                      <a:pt x="35696" y="15672"/>
                    </a:lnTo>
                    <a:lnTo>
                      <a:pt x="35800" y="15840"/>
                    </a:lnTo>
                    <a:lnTo>
                      <a:pt x="35842" y="16133"/>
                    </a:lnTo>
                    <a:lnTo>
                      <a:pt x="35779" y="16174"/>
                    </a:lnTo>
                    <a:lnTo>
                      <a:pt x="35738" y="16153"/>
                    </a:lnTo>
                    <a:lnTo>
                      <a:pt x="35675" y="16195"/>
                    </a:lnTo>
                    <a:lnTo>
                      <a:pt x="35654" y="16300"/>
                    </a:lnTo>
                    <a:lnTo>
                      <a:pt x="35633" y="16195"/>
                    </a:lnTo>
                    <a:lnTo>
                      <a:pt x="35633" y="16049"/>
                    </a:lnTo>
                    <a:lnTo>
                      <a:pt x="35570" y="15986"/>
                    </a:lnTo>
                    <a:lnTo>
                      <a:pt x="35466" y="16049"/>
                    </a:lnTo>
                    <a:lnTo>
                      <a:pt x="35424" y="16153"/>
                    </a:lnTo>
                    <a:lnTo>
                      <a:pt x="35319" y="16216"/>
                    </a:lnTo>
                    <a:lnTo>
                      <a:pt x="35235" y="16174"/>
                    </a:lnTo>
                    <a:lnTo>
                      <a:pt x="35256" y="16112"/>
                    </a:lnTo>
                    <a:lnTo>
                      <a:pt x="35256" y="16070"/>
                    </a:lnTo>
                    <a:lnTo>
                      <a:pt x="35047" y="16070"/>
                    </a:lnTo>
                    <a:lnTo>
                      <a:pt x="35005" y="16174"/>
                    </a:lnTo>
                    <a:lnTo>
                      <a:pt x="34922" y="16258"/>
                    </a:lnTo>
                    <a:lnTo>
                      <a:pt x="34796" y="16216"/>
                    </a:lnTo>
                    <a:lnTo>
                      <a:pt x="34712" y="16216"/>
                    </a:lnTo>
                    <a:lnTo>
                      <a:pt x="34650" y="16174"/>
                    </a:lnTo>
                    <a:lnTo>
                      <a:pt x="34587" y="16174"/>
                    </a:lnTo>
                    <a:lnTo>
                      <a:pt x="34503" y="16258"/>
                    </a:lnTo>
                    <a:lnTo>
                      <a:pt x="34357" y="16195"/>
                    </a:lnTo>
                    <a:lnTo>
                      <a:pt x="34315" y="16174"/>
                    </a:lnTo>
                    <a:lnTo>
                      <a:pt x="34231" y="16070"/>
                    </a:lnTo>
                    <a:lnTo>
                      <a:pt x="34106" y="15986"/>
                    </a:lnTo>
                    <a:lnTo>
                      <a:pt x="33980" y="15965"/>
                    </a:lnTo>
                    <a:lnTo>
                      <a:pt x="33834" y="15777"/>
                    </a:lnTo>
                    <a:lnTo>
                      <a:pt x="33813" y="15840"/>
                    </a:lnTo>
                    <a:lnTo>
                      <a:pt x="33813" y="15902"/>
                    </a:lnTo>
                    <a:lnTo>
                      <a:pt x="33792" y="15965"/>
                    </a:lnTo>
                    <a:lnTo>
                      <a:pt x="33750" y="15944"/>
                    </a:lnTo>
                    <a:lnTo>
                      <a:pt x="33708" y="15965"/>
                    </a:lnTo>
                    <a:lnTo>
                      <a:pt x="33708" y="16049"/>
                    </a:lnTo>
                    <a:lnTo>
                      <a:pt x="33771" y="16112"/>
                    </a:lnTo>
                    <a:lnTo>
                      <a:pt x="33750" y="16195"/>
                    </a:lnTo>
                    <a:lnTo>
                      <a:pt x="33687" y="16195"/>
                    </a:lnTo>
                    <a:lnTo>
                      <a:pt x="33582" y="16216"/>
                    </a:lnTo>
                    <a:lnTo>
                      <a:pt x="33499" y="16300"/>
                    </a:lnTo>
                    <a:lnTo>
                      <a:pt x="33373" y="16300"/>
                    </a:lnTo>
                    <a:lnTo>
                      <a:pt x="33290" y="16384"/>
                    </a:lnTo>
                    <a:lnTo>
                      <a:pt x="33290" y="16488"/>
                    </a:lnTo>
                    <a:lnTo>
                      <a:pt x="33206" y="16530"/>
                    </a:lnTo>
                    <a:lnTo>
                      <a:pt x="33164" y="16677"/>
                    </a:lnTo>
                    <a:lnTo>
                      <a:pt x="33248" y="16886"/>
                    </a:lnTo>
                    <a:lnTo>
                      <a:pt x="33352" y="16990"/>
                    </a:lnTo>
                    <a:lnTo>
                      <a:pt x="33394" y="16949"/>
                    </a:lnTo>
                    <a:lnTo>
                      <a:pt x="33499" y="17095"/>
                    </a:lnTo>
                    <a:lnTo>
                      <a:pt x="33478" y="17158"/>
                    </a:lnTo>
                    <a:lnTo>
                      <a:pt x="33666" y="17158"/>
                    </a:lnTo>
                    <a:lnTo>
                      <a:pt x="33771" y="17200"/>
                    </a:lnTo>
                    <a:lnTo>
                      <a:pt x="33813" y="17137"/>
                    </a:lnTo>
                    <a:lnTo>
                      <a:pt x="33917" y="17137"/>
                    </a:lnTo>
                    <a:lnTo>
                      <a:pt x="33980" y="17095"/>
                    </a:lnTo>
                    <a:lnTo>
                      <a:pt x="34106" y="17095"/>
                    </a:lnTo>
                    <a:lnTo>
                      <a:pt x="34189" y="17053"/>
                    </a:lnTo>
                    <a:lnTo>
                      <a:pt x="34273" y="17095"/>
                    </a:lnTo>
                    <a:lnTo>
                      <a:pt x="34315" y="17032"/>
                    </a:lnTo>
                    <a:lnTo>
                      <a:pt x="34315" y="16928"/>
                    </a:lnTo>
                    <a:lnTo>
                      <a:pt x="34336" y="16865"/>
                    </a:lnTo>
                    <a:lnTo>
                      <a:pt x="34398" y="16865"/>
                    </a:lnTo>
                    <a:lnTo>
                      <a:pt x="34503" y="17032"/>
                    </a:lnTo>
                    <a:lnTo>
                      <a:pt x="34587" y="17032"/>
                    </a:lnTo>
                    <a:lnTo>
                      <a:pt x="34650" y="17116"/>
                    </a:lnTo>
                    <a:lnTo>
                      <a:pt x="34796" y="17137"/>
                    </a:lnTo>
                    <a:lnTo>
                      <a:pt x="34817" y="17074"/>
                    </a:lnTo>
                    <a:lnTo>
                      <a:pt x="34901" y="16970"/>
                    </a:lnTo>
                    <a:lnTo>
                      <a:pt x="34943" y="16970"/>
                    </a:lnTo>
                    <a:lnTo>
                      <a:pt x="35026" y="16886"/>
                    </a:lnTo>
                    <a:lnTo>
                      <a:pt x="35131" y="16865"/>
                    </a:lnTo>
                    <a:lnTo>
                      <a:pt x="35110" y="16928"/>
                    </a:lnTo>
                    <a:lnTo>
                      <a:pt x="35110" y="17032"/>
                    </a:lnTo>
                    <a:lnTo>
                      <a:pt x="35026" y="17137"/>
                    </a:lnTo>
                    <a:lnTo>
                      <a:pt x="35026" y="17262"/>
                    </a:lnTo>
                    <a:lnTo>
                      <a:pt x="35131" y="17221"/>
                    </a:lnTo>
                    <a:lnTo>
                      <a:pt x="35173" y="17032"/>
                    </a:lnTo>
                    <a:lnTo>
                      <a:pt x="35215" y="17074"/>
                    </a:lnTo>
                    <a:lnTo>
                      <a:pt x="35256" y="17032"/>
                    </a:lnTo>
                    <a:lnTo>
                      <a:pt x="35340" y="17074"/>
                    </a:lnTo>
                    <a:lnTo>
                      <a:pt x="35256" y="17200"/>
                    </a:lnTo>
                    <a:lnTo>
                      <a:pt x="35277" y="17283"/>
                    </a:lnTo>
                    <a:lnTo>
                      <a:pt x="35277" y="17179"/>
                    </a:lnTo>
                    <a:lnTo>
                      <a:pt x="35466" y="17011"/>
                    </a:lnTo>
                    <a:lnTo>
                      <a:pt x="35487" y="17074"/>
                    </a:lnTo>
                    <a:lnTo>
                      <a:pt x="35361" y="17179"/>
                    </a:lnTo>
                    <a:lnTo>
                      <a:pt x="35361" y="17242"/>
                    </a:lnTo>
                    <a:lnTo>
                      <a:pt x="35445" y="17304"/>
                    </a:lnTo>
                    <a:lnTo>
                      <a:pt x="35487" y="17451"/>
                    </a:lnTo>
                    <a:lnTo>
                      <a:pt x="35487" y="17555"/>
                    </a:lnTo>
                    <a:lnTo>
                      <a:pt x="35507" y="17660"/>
                    </a:lnTo>
                    <a:lnTo>
                      <a:pt x="35612" y="17639"/>
                    </a:lnTo>
                    <a:lnTo>
                      <a:pt x="35612" y="17765"/>
                    </a:lnTo>
                    <a:lnTo>
                      <a:pt x="35675" y="17827"/>
                    </a:lnTo>
                    <a:lnTo>
                      <a:pt x="35759" y="17681"/>
                    </a:lnTo>
                    <a:lnTo>
                      <a:pt x="35717" y="17869"/>
                    </a:lnTo>
                    <a:lnTo>
                      <a:pt x="35654" y="17953"/>
                    </a:lnTo>
                    <a:lnTo>
                      <a:pt x="35759" y="18058"/>
                    </a:lnTo>
                    <a:lnTo>
                      <a:pt x="35759" y="17974"/>
                    </a:lnTo>
                    <a:lnTo>
                      <a:pt x="35800" y="17869"/>
                    </a:lnTo>
                    <a:lnTo>
                      <a:pt x="35863" y="17848"/>
                    </a:lnTo>
                    <a:lnTo>
                      <a:pt x="35863" y="17848"/>
                    </a:lnTo>
                    <a:lnTo>
                      <a:pt x="35821" y="17890"/>
                    </a:lnTo>
                    <a:lnTo>
                      <a:pt x="35863" y="18037"/>
                    </a:lnTo>
                    <a:lnTo>
                      <a:pt x="35926" y="18162"/>
                    </a:lnTo>
                    <a:lnTo>
                      <a:pt x="36093" y="18141"/>
                    </a:lnTo>
                    <a:lnTo>
                      <a:pt x="36031" y="18183"/>
                    </a:lnTo>
                    <a:lnTo>
                      <a:pt x="35821" y="18309"/>
                    </a:lnTo>
                    <a:lnTo>
                      <a:pt x="35675" y="18309"/>
                    </a:lnTo>
                    <a:lnTo>
                      <a:pt x="35654" y="18371"/>
                    </a:lnTo>
                    <a:lnTo>
                      <a:pt x="35759" y="18413"/>
                    </a:lnTo>
                    <a:lnTo>
                      <a:pt x="35759" y="18560"/>
                    </a:lnTo>
                    <a:lnTo>
                      <a:pt x="35821" y="18664"/>
                    </a:lnTo>
                    <a:lnTo>
                      <a:pt x="35905" y="18727"/>
                    </a:lnTo>
                    <a:lnTo>
                      <a:pt x="35989" y="18727"/>
                    </a:lnTo>
                    <a:lnTo>
                      <a:pt x="35989" y="18790"/>
                    </a:lnTo>
                    <a:lnTo>
                      <a:pt x="36093" y="18874"/>
                    </a:lnTo>
                    <a:lnTo>
                      <a:pt x="36156" y="18915"/>
                    </a:lnTo>
                    <a:lnTo>
                      <a:pt x="36219" y="18915"/>
                    </a:lnTo>
                    <a:lnTo>
                      <a:pt x="36407" y="19041"/>
                    </a:lnTo>
                    <a:lnTo>
                      <a:pt x="36512" y="19041"/>
                    </a:lnTo>
                    <a:lnTo>
                      <a:pt x="36512" y="19104"/>
                    </a:lnTo>
                    <a:lnTo>
                      <a:pt x="36575" y="19125"/>
                    </a:lnTo>
                    <a:lnTo>
                      <a:pt x="36595" y="19083"/>
                    </a:lnTo>
                    <a:lnTo>
                      <a:pt x="36616" y="19041"/>
                    </a:lnTo>
                    <a:lnTo>
                      <a:pt x="36721" y="19104"/>
                    </a:lnTo>
                    <a:lnTo>
                      <a:pt x="36679" y="19125"/>
                    </a:lnTo>
                    <a:lnTo>
                      <a:pt x="36616" y="19187"/>
                    </a:lnTo>
                    <a:lnTo>
                      <a:pt x="36679" y="19292"/>
                    </a:lnTo>
                    <a:lnTo>
                      <a:pt x="36742" y="19334"/>
                    </a:lnTo>
                    <a:lnTo>
                      <a:pt x="36805" y="19334"/>
                    </a:lnTo>
                    <a:lnTo>
                      <a:pt x="36805" y="19418"/>
                    </a:lnTo>
                    <a:lnTo>
                      <a:pt x="36930" y="19543"/>
                    </a:lnTo>
                    <a:lnTo>
                      <a:pt x="37014" y="19543"/>
                    </a:lnTo>
                    <a:lnTo>
                      <a:pt x="37056" y="19606"/>
                    </a:lnTo>
                    <a:lnTo>
                      <a:pt x="37098" y="19648"/>
                    </a:lnTo>
                    <a:lnTo>
                      <a:pt x="37265" y="19731"/>
                    </a:lnTo>
                    <a:lnTo>
                      <a:pt x="37328" y="19711"/>
                    </a:lnTo>
                    <a:lnTo>
                      <a:pt x="37370" y="19731"/>
                    </a:lnTo>
                    <a:lnTo>
                      <a:pt x="37453" y="19731"/>
                    </a:lnTo>
                    <a:lnTo>
                      <a:pt x="37537" y="19773"/>
                    </a:lnTo>
                    <a:lnTo>
                      <a:pt x="37558" y="19857"/>
                    </a:lnTo>
                    <a:lnTo>
                      <a:pt x="37725" y="19983"/>
                    </a:lnTo>
                    <a:lnTo>
                      <a:pt x="37788" y="19983"/>
                    </a:lnTo>
                    <a:lnTo>
                      <a:pt x="37872" y="20045"/>
                    </a:lnTo>
                    <a:lnTo>
                      <a:pt x="38060" y="20087"/>
                    </a:lnTo>
                    <a:lnTo>
                      <a:pt x="38165" y="20150"/>
                    </a:lnTo>
                    <a:lnTo>
                      <a:pt x="38269" y="20150"/>
                    </a:lnTo>
                    <a:lnTo>
                      <a:pt x="38290" y="20129"/>
                    </a:lnTo>
                    <a:lnTo>
                      <a:pt x="38290" y="20066"/>
                    </a:lnTo>
                    <a:lnTo>
                      <a:pt x="38207" y="19983"/>
                    </a:lnTo>
                    <a:lnTo>
                      <a:pt x="38165" y="19920"/>
                    </a:lnTo>
                    <a:lnTo>
                      <a:pt x="38207" y="19857"/>
                    </a:lnTo>
                    <a:lnTo>
                      <a:pt x="38290" y="19878"/>
                    </a:lnTo>
                    <a:lnTo>
                      <a:pt x="38311" y="19815"/>
                    </a:lnTo>
                    <a:lnTo>
                      <a:pt x="38290" y="19752"/>
                    </a:lnTo>
                    <a:lnTo>
                      <a:pt x="38248" y="19773"/>
                    </a:lnTo>
                    <a:lnTo>
                      <a:pt x="38207" y="19731"/>
                    </a:lnTo>
                    <a:lnTo>
                      <a:pt x="38248" y="19606"/>
                    </a:lnTo>
                    <a:lnTo>
                      <a:pt x="38207" y="19564"/>
                    </a:lnTo>
                    <a:lnTo>
                      <a:pt x="38102" y="19669"/>
                    </a:lnTo>
                    <a:lnTo>
                      <a:pt x="38102" y="19627"/>
                    </a:lnTo>
                    <a:lnTo>
                      <a:pt x="38081" y="19543"/>
                    </a:lnTo>
                    <a:lnTo>
                      <a:pt x="38018" y="19543"/>
                    </a:lnTo>
                    <a:lnTo>
                      <a:pt x="38123" y="19439"/>
                    </a:lnTo>
                    <a:lnTo>
                      <a:pt x="38102" y="19313"/>
                    </a:lnTo>
                    <a:lnTo>
                      <a:pt x="38060" y="19292"/>
                    </a:lnTo>
                    <a:lnTo>
                      <a:pt x="37956" y="19292"/>
                    </a:lnTo>
                    <a:lnTo>
                      <a:pt x="37976" y="19187"/>
                    </a:lnTo>
                    <a:lnTo>
                      <a:pt x="37935" y="19083"/>
                    </a:lnTo>
                    <a:lnTo>
                      <a:pt x="37893" y="18999"/>
                    </a:lnTo>
                    <a:lnTo>
                      <a:pt x="37788" y="18999"/>
                    </a:lnTo>
                    <a:lnTo>
                      <a:pt x="37851" y="18915"/>
                    </a:lnTo>
                    <a:lnTo>
                      <a:pt x="37767" y="18894"/>
                    </a:lnTo>
                    <a:lnTo>
                      <a:pt x="37725" y="18894"/>
                    </a:lnTo>
                    <a:lnTo>
                      <a:pt x="37746" y="18832"/>
                    </a:lnTo>
                    <a:lnTo>
                      <a:pt x="37663" y="18727"/>
                    </a:lnTo>
                    <a:lnTo>
                      <a:pt x="37663" y="18748"/>
                    </a:lnTo>
                    <a:lnTo>
                      <a:pt x="37621" y="18748"/>
                    </a:lnTo>
                    <a:lnTo>
                      <a:pt x="37621" y="18602"/>
                    </a:lnTo>
                    <a:lnTo>
                      <a:pt x="37621" y="18539"/>
                    </a:lnTo>
                    <a:lnTo>
                      <a:pt x="37621" y="18476"/>
                    </a:lnTo>
                    <a:lnTo>
                      <a:pt x="37453" y="18350"/>
                    </a:lnTo>
                    <a:lnTo>
                      <a:pt x="37432" y="18225"/>
                    </a:lnTo>
                    <a:lnTo>
                      <a:pt x="37432" y="18120"/>
                    </a:lnTo>
                    <a:lnTo>
                      <a:pt x="37516" y="18162"/>
                    </a:lnTo>
                    <a:lnTo>
                      <a:pt x="37558" y="18078"/>
                    </a:lnTo>
                    <a:lnTo>
                      <a:pt x="37663" y="18120"/>
                    </a:lnTo>
                    <a:lnTo>
                      <a:pt x="37663" y="18225"/>
                    </a:lnTo>
                    <a:lnTo>
                      <a:pt x="37746" y="18371"/>
                    </a:lnTo>
                    <a:lnTo>
                      <a:pt x="37872" y="18434"/>
                    </a:lnTo>
                    <a:lnTo>
                      <a:pt x="37935" y="18476"/>
                    </a:lnTo>
                    <a:lnTo>
                      <a:pt x="37935" y="18560"/>
                    </a:lnTo>
                    <a:lnTo>
                      <a:pt x="37976" y="18602"/>
                    </a:lnTo>
                    <a:lnTo>
                      <a:pt x="37976" y="18539"/>
                    </a:lnTo>
                    <a:lnTo>
                      <a:pt x="37935" y="18392"/>
                    </a:lnTo>
                    <a:lnTo>
                      <a:pt x="37935" y="18350"/>
                    </a:lnTo>
                    <a:lnTo>
                      <a:pt x="37976" y="18309"/>
                    </a:lnTo>
                    <a:lnTo>
                      <a:pt x="38018" y="18392"/>
                    </a:lnTo>
                    <a:lnTo>
                      <a:pt x="38018" y="18455"/>
                    </a:lnTo>
                    <a:lnTo>
                      <a:pt x="38081" y="18497"/>
                    </a:lnTo>
                    <a:lnTo>
                      <a:pt x="38123" y="18685"/>
                    </a:lnTo>
                    <a:lnTo>
                      <a:pt x="38207" y="18706"/>
                    </a:lnTo>
                    <a:lnTo>
                      <a:pt x="38207" y="18769"/>
                    </a:lnTo>
                    <a:lnTo>
                      <a:pt x="38290" y="18832"/>
                    </a:lnTo>
                    <a:lnTo>
                      <a:pt x="38374" y="19020"/>
                    </a:lnTo>
                    <a:lnTo>
                      <a:pt x="38416" y="18936"/>
                    </a:lnTo>
                    <a:lnTo>
                      <a:pt x="38395" y="18832"/>
                    </a:lnTo>
                    <a:lnTo>
                      <a:pt x="38395" y="18664"/>
                    </a:lnTo>
                    <a:lnTo>
                      <a:pt x="38416" y="18560"/>
                    </a:lnTo>
                    <a:lnTo>
                      <a:pt x="38416" y="18643"/>
                    </a:lnTo>
                    <a:lnTo>
                      <a:pt x="38479" y="18811"/>
                    </a:lnTo>
                    <a:lnTo>
                      <a:pt x="38479" y="18915"/>
                    </a:lnTo>
                    <a:lnTo>
                      <a:pt x="38479" y="18999"/>
                    </a:lnTo>
                    <a:lnTo>
                      <a:pt x="38520" y="19020"/>
                    </a:lnTo>
                    <a:lnTo>
                      <a:pt x="38604" y="19083"/>
                    </a:lnTo>
                    <a:lnTo>
                      <a:pt x="38625" y="18999"/>
                    </a:lnTo>
                    <a:lnTo>
                      <a:pt x="38583" y="18957"/>
                    </a:lnTo>
                    <a:lnTo>
                      <a:pt x="38583" y="18894"/>
                    </a:lnTo>
                    <a:lnTo>
                      <a:pt x="38667" y="18915"/>
                    </a:lnTo>
                    <a:lnTo>
                      <a:pt x="38688" y="19020"/>
                    </a:lnTo>
                    <a:lnTo>
                      <a:pt x="38688" y="19104"/>
                    </a:lnTo>
                    <a:lnTo>
                      <a:pt x="38709" y="19125"/>
                    </a:lnTo>
                    <a:lnTo>
                      <a:pt x="38709" y="19062"/>
                    </a:lnTo>
                    <a:lnTo>
                      <a:pt x="38772" y="19020"/>
                    </a:lnTo>
                    <a:lnTo>
                      <a:pt x="38772" y="19187"/>
                    </a:lnTo>
                    <a:lnTo>
                      <a:pt x="38813" y="19271"/>
                    </a:lnTo>
                    <a:lnTo>
                      <a:pt x="38897" y="19271"/>
                    </a:lnTo>
                    <a:lnTo>
                      <a:pt x="38939" y="19208"/>
                    </a:lnTo>
                    <a:lnTo>
                      <a:pt x="38939" y="19313"/>
                    </a:lnTo>
                    <a:lnTo>
                      <a:pt x="38918" y="19376"/>
                    </a:lnTo>
                    <a:lnTo>
                      <a:pt x="38981" y="19543"/>
                    </a:lnTo>
                    <a:lnTo>
                      <a:pt x="39023" y="19627"/>
                    </a:lnTo>
                    <a:lnTo>
                      <a:pt x="39127" y="19627"/>
                    </a:lnTo>
                    <a:lnTo>
                      <a:pt x="39127" y="19543"/>
                    </a:lnTo>
                    <a:lnTo>
                      <a:pt x="39106" y="19522"/>
                    </a:lnTo>
                    <a:lnTo>
                      <a:pt x="39106" y="19397"/>
                    </a:lnTo>
                    <a:lnTo>
                      <a:pt x="39044" y="19187"/>
                    </a:lnTo>
                    <a:lnTo>
                      <a:pt x="39127" y="19187"/>
                    </a:lnTo>
                    <a:lnTo>
                      <a:pt x="39169" y="19271"/>
                    </a:lnTo>
                    <a:lnTo>
                      <a:pt x="39274" y="19292"/>
                    </a:lnTo>
                    <a:lnTo>
                      <a:pt x="39316" y="19271"/>
                    </a:lnTo>
                    <a:lnTo>
                      <a:pt x="39253" y="19166"/>
                    </a:lnTo>
                    <a:lnTo>
                      <a:pt x="39295" y="19083"/>
                    </a:lnTo>
                    <a:lnTo>
                      <a:pt x="39295" y="18894"/>
                    </a:lnTo>
                    <a:lnTo>
                      <a:pt x="39211" y="18706"/>
                    </a:lnTo>
                    <a:lnTo>
                      <a:pt x="39232" y="18560"/>
                    </a:lnTo>
                    <a:lnTo>
                      <a:pt x="39232" y="18392"/>
                    </a:lnTo>
                    <a:lnTo>
                      <a:pt x="39253" y="18560"/>
                    </a:lnTo>
                    <a:lnTo>
                      <a:pt x="39232" y="18664"/>
                    </a:lnTo>
                    <a:lnTo>
                      <a:pt x="39253" y="18790"/>
                    </a:lnTo>
                    <a:lnTo>
                      <a:pt x="39420" y="18957"/>
                    </a:lnTo>
                    <a:lnTo>
                      <a:pt x="39441" y="18894"/>
                    </a:lnTo>
                    <a:lnTo>
                      <a:pt x="39420" y="18769"/>
                    </a:lnTo>
                    <a:lnTo>
                      <a:pt x="39462" y="18664"/>
                    </a:lnTo>
                    <a:lnTo>
                      <a:pt x="39462" y="18497"/>
                    </a:lnTo>
                    <a:lnTo>
                      <a:pt x="39546" y="18455"/>
                    </a:lnTo>
                    <a:lnTo>
                      <a:pt x="39525" y="18434"/>
                    </a:lnTo>
                    <a:lnTo>
                      <a:pt x="39399" y="18246"/>
                    </a:lnTo>
                    <a:lnTo>
                      <a:pt x="39357" y="18120"/>
                    </a:lnTo>
                    <a:lnTo>
                      <a:pt x="39316" y="18078"/>
                    </a:lnTo>
                    <a:lnTo>
                      <a:pt x="39336" y="18016"/>
                    </a:lnTo>
                    <a:lnTo>
                      <a:pt x="39253" y="17869"/>
                    </a:lnTo>
                    <a:lnTo>
                      <a:pt x="39190" y="17786"/>
                    </a:lnTo>
                    <a:lnTo>
                      <a:pt x="39316" y="17765"/>
                    </a:lnTo>
                    <a:lnTo>
                      <a:pt x="39336" y="17723"/>
                    </a:lnTo>
                    <a:lnTo>
                      <a:pt x="39420" y="17639"/>
                    </a:lnTo>
                    <a:lnTo>
                      <a:pt x="39357" y="17576"/>
                    </a:lnTo>
                    <a:lnTo>
                      <a:pt x="39295" y="17618"/>
                    </a:lnTo>
                    <a:lnTo>
                      <a:pt x="39148" y="17639"/>
                    </a:lnTo>
                    <a:lnTo>
                      <a:pt x="39106" y="17597"/>
                    </a:lnTo>
                    <a:lnTo>
                      <a:pt x="39127" y="17555"/>
                    </a:lnTo>
                    <a:lnTo>
                      <a:pt x="39148" y="17514"/>
                    </a:lnTo>
                    <a:lnTo>
                      <a:pt x="39232" y="17430"/>
                    </a:lnTo>
                    <a:lnTo>
                      <a:pt x="39253" y="17325"/>
                    </a:lnTo>
                    <a:lnTo>
                      <a:pt x="39211" y="17242"/>
                    </a:lnTo>
                    <a:lnTo>
                      <a:pt x="39148" y="17242"/>
                    </a:lnTo>
                    <a:lnTo>
                      <a:pt x="39148" y="17304"/>
                    </a:lnTo>
                    <a:lnTo>
                      <a:pt x="39106" y="17388"/>
                    </a:lnTo>
                    <a:lnTo>
                      <a:pt x="39106" y="17304"/>
                    </a:lnTo>
                    <a:lnTo>
                      <a:pt x="39085" y="17325"/>
                    </a:lnTo>
                    <a:lnTo>
                      <a:pt x="38939" y="17346"/>
                    </a:lnTo>
                    <a:lnTo>
                      <a:pt x="38918" y="17304"/>
                    </a:lnTo>
                    <a:lnTo>
                      <a:pt x="39002" y="17242"/>
                    </a:lnTo>
                    <a:lnTo>
                      <a:pt x="39023" y="17200"/>
                    </a:lnTo>
                    <a:lnTo>
                      <a:pt x="38981" y="17137"/>
                    </a:lnTo>
                    <a:lnTo>
                      <a:pt x="38939" y="17032"/>
                    </a:lnTo>
                    <a:lnTo>
                      <a:pt x="38876" y="16990"/>
                    </a:lnTo>
                    <a:lnTo>
                      <a:pt x="38813" y="17011"/>
                    </a:lnTo>
                    <a:lnTo>
                      <a:pt x="38813" y="17116"/>
                    </a:lnTo>
                    <a:lnTo>
                      <a:pt x="38792" y="17179"/>
                    </a:lnTo>
                    <a:lnTo>
                      <a:pt x="38772" y="17137"/>
                    </a:lnTo>
                    <a:lnTo>
                      <a:pt x="38772" y="17011"/>
                    </a:lnTo>
                    <a:lnTo>
                      <a:pt x="38730" y="16928"/>
                    </a:lnTo>
                    <a:lnTo>
                      <a:pt x="38688" y="16928"/>
                    </a:lnTo>
                    <a:lnTo>
                      <a:pt x="38709" y="16865"/>
                    </a:lnTo>
                    <a:lnTo>
                      <a:pt x="38667" y="16865"/>
                    </a:lnTo>
                    <a:lnTo>
                      <a:pt x="38667" y="16823"/>
                    </a:lnTo>
                    <a:lnTo>
                      <a:pt x="38688" y="16823"/>
                    </a:lnTo>
                    <a:lnTo>
                      <a:pt x="38667" y="16760"/>
                    </a:lnTo>
                    <a:lnTo>
                      <a:pt x="38604" y="16718"/>
                    </a:lnTo>
                    <a:lnTo>
                      <a:pt x="38625" y="16677"/>
                    </a:lnTo>
                    <a:lnTo>
                      <a:pt x="38730" y="16677"/>
                    </a:lnTo>
                    <a:lnTo>
                      <a:pt x="38792" y="16656"/>
                    </a:lnTo>
                    <a:lnTo>
                      <a:pt x="38730" y="16593"/>
                    </a:lnTo>
                    <a:lnTo>
                      <a:pt x="38625" y="16593"/>
                    </a:lnTo>
                    <a:lnTo>
                      <a:pt x="38583" y="16572"/>
                    </a:lnTo>
                    <a:lnTo>
                      <a:pt x="38625" y="16488"/>
                    </a:lnTo>
                    <a:lnTo>
                      <a:pt x="38730" y="16446"/>
                    </a:lnTo>
                    <a:lnTo>
                      <a:pt x="38730" y="16405"/>
                    </a:lnTo>
                    <a:lnTo>
                      <a:pt x="38688" y="16363"/>
                    </a:lnTo>
                    <a:lnTo>
                      <a:pt x="38520" y="16363"/>
                    </a:lnTo>
                    <a:lnTo>
                      <a:pt x="38500" y="16405"/>
                    </a:lnTo>
                    <a:lnTo>
                      <a:pt x="38458" y="16488"/>
                    </a:lnTo>
                    <a:lnTo>
                      <a:pt x="38248" y="16530"/>
                    </a:lnTo>
                    <a:lnTo>
                      <a:pt x="38353" y="16467"/>
                    </a:lnTo>
                    <a:lnTo>
                      <a:pt x="38500" y="16321"/>
                    </a:lnTo>
                    <a:lnTo>
                      <a:pt x="38562" y="16216"/>
                    </a:lnTo>
                    <a:lnTo>
                      <a:pt x="38562" y="16174"/>
                    </a:lnTo>
                    <a:lnTo>
                      <a:pt x="38458" y="16174"/>
                    </a:lnTo>
                    <a:lnTo>
                      <a:pt x="38395" y="16153"/>
                    </a:lnTo>
                    <a:lnTo>
                      <a:pt x="38458" y="16091"/>
                    </a:lnTo>
                    <a:lnTo>
                      <a:pt x="38416" y="16049"/>
                    </a:lnTo>
                    <a:lnTo>
                      <a:pt x="38374" y="16070"/>
                    </a:lnTo>
                    <a:lnTo>
                      <a:pt x="38374" y="15986"/>
                    </a:lnTo>
                    <a:lnTo>
                      <a:pt x="38416" y="15923"/>
                    </a:lnTo>
                    <a:lnTo>
                      <a:pt x="38416" y="15819"/>
                    </a:lnTo>
                    <a:lnTo>
                      <a:pt x="38290" y="15777"/>
                    </a:lnTo>
                    <a:lnTo>
                      <a:pt x="38207" y="15756"/>
                    </a:lnTo>
                    <a:lnTo>
                      <a:pt x="38081" y="15756"/>
                    </a:lnTo>
                    <a:lnTo>
                      <a:pt x="38039" y="15693"/>
                    </a:lnTo>
                    <a:lnTo>
                      <a:pt x="38165" y="15693"/>
                    </a:lnTo>
                    <a:lnTo>
                      <a:pt x="38269" y="15672"/>
                    </a:lnTo>
                    <a:lnTo>
                      <a:pt x="38311" y="15630"/>
                    </a:lnTo>
                    <a:lnTo>
                      <a:pt x="38374" y="15693"/>
                    </a:lnTo>
                    <a:lnTo>
                      <a:pt x="38395" y="15756"/>
                    </a:lnTo>
                    <a:lnTo>
                      <a:pt x="38500" y="15756"/>
                    </a:lnTo>
                    <a:lnTo>
                      <a:pt x="38604" y="15798"/>
                    </a:lnTo>
                    <a:lnTo>
                      <a:pt x="38625" y="15881"/>
                    </a:lnTo>
                    <a:lnTo>
                      <a:pt x="38604" y="15965"/>
                    </a:lnTo>
                    <a:lnTo>
                      <a:pt x="38625" y="16049"/>
                    </a:lnTo>
                    <a:lnTo>
                      <a:pt x="38730" y="16174"/>
                    </a:lnTo>
                    <a:lnTo>
                      <a:pt x="38772" y="16174"/>
                    </a:lnTo>
                    <a:lnTo>
                      <a:pt x="38792" y="16070"/>
                    </a:lnTo>
                    <a:lnTo>
                      <a:pt x="38834" y="16133"/>
                    </a:lnTo>
                    <a:lnTo>
                      <a:pt x="38981" y="16153"/>
                    </a:lnTo>
                    <a:lnTo>
                      <a:pt x="39023" y="16133"/>
                    </a:lnTo>
                    <a:lnTo>
                      <a:pt x="39023" y="16070"/>
                    </a:lnTo>
                    <a:lnTo>
                      <a:pt x="38981" y="16049"/>
                    </a:lnTo>
                    <a:lnTo>
                      <a:pt x="38981" y="15965"/>
                    </a:lnTo>
                    <a:lnTo>
                      <a:pt x="38939" y="15861"/>
                    </a:lnTo>
                    <a:lnTo>
                      <a:pt x="38876" y="15777"/>
                    </a:lnTo>
                    <a:lnTo>
                      <a:pt x="38792" y="15756"/>
                    </a:lnTo>
                    <a:lnTo>
                      <a:pt x="38813" y="15672"/>
                    </a:lnTo>
                    <a:lnTo>
                      <a:pt x="38813" y="15589"/>
                    </a:lnTo>
                    <a:lnTo>
                      <a:pt x="38772" y="15547"/>
                    </a:lnTo>
                    <a:lnTo>
                      <a:pt x="38792" y="15526"/>
                    </a:lnTo>
                    <a:lnTo>
                      <a:pt x="38834" y="15547"/>
                    </a:lnTo>
                    <a:lnTo>
                      <a:pt x="38876" y="15651"/>
                    </a:lnTo>
                    <a:lnTo>
                      <a:pt x="38918" y="15693"/>
                    </a:lnTo>
                    <a:lnTo>
                      <a:pt x="39002" y="15672"/>
                    </a:lnTo>
                    <a:lnTo>
                      <a:pt x="38981" y="15651"/>
                    </a:lnTo>
                    <a:lnTo>
                      <a:pt x="39002" y="15630"/>
                    </a:lnTo>
                    <a:lnTo>
                      <a:pt x="39085" y="15651"/>
                    </a:lnTo>
                    <a:lnTo>
                      <a:pt x="39044" y="15547"/>
                    </a:lnTo>
                    <a:lnTo>
                      <a:pt x="39002" y="15442"/>
                    </a:lnTo>
                    <a:lnTo>
                      <a:pt x="38897" y="15379"/>
                    </a:lnTo>
                    <a:lnTo>
                      <a:pt x="39002" y="15379"/>
                    </a:lnTo>
                    <a:lnTo>
                      <a:pt x="39044" y="15442"/>
                    </a:lnTo>
                    <a:lnTo>
                      <a:pt x="39106" y="15484"/>
                    </a:lnTo>
                    <a:lnTo>
                      <a:pt x="39190" y="15463"/>
                    </a:lnTo>
                    <a:lnTo>
                      <a:pt x="39148" y="15421"/>
                    </a:lnTo>
                    <a:lnTo>
                      <a:pt x="39148" y="15337"/>
                    </a:lnTo>
                    <a:lnTo>
                      <a:pt x="39190" y="15337"/>
                    </a:lnTo>
                    <a:lnTo>
                      <a:pt x="39232" y="15379"/>
                    </a:lnTo>
                    <a:lnTo>
                      <a:pt x="39295" y="15421"/>
                    </a:lnTo>
                    <a:lnTo>
                      <a:pt x="39295" y="15463"/>
                    </a:lnTo>
                    <a:lnTo>
                      <a:pt x="39232" y="15484"/>
                    </a:lnTo>
                    <a:lnTo>
                      <a:pt x="39232" y="15589"/>
                    </a:lnTo>
                    <a:lnTo>
                      <a:pt x="39232" y="15630"/>
                    </a:lnTo>
                    <a:lnTo>
                      <a:pt x="39295" y="15630"/>
                    </a:lnTo>
                    <a:lnTo>
                      <a:pt x="39336" y="15651"/>
                    </a:lnTo>
                    <a:lnTo>
                      <a:pt x="39336" y="15693"/>
                    </a:lnTo>
                    <a:lnTo>
                      <a:pt x="39295" y="15735"/>
                    </a:lnTo>
                    <a:lnTo>
                      <a:pt x="39253" y="15777"/>
                    </a:lnTo>
                    <a:lnTo>
                      <a:pt x="39316" y="15798"/>
                    </a:lnTo>
                    <a:lnTo>
                      <a:pt x="39357" y="15777"/>
                    </a:lnTo>
                    <a:lnTo>
                      <a:pt x="39399" y="15798"/>
                    </a:lnTo>
                    <a:lnTo>
                      <a:pt x="39357" y="15881"/>
                    </a:lnTo>
                    <a:lnTo>
                      <a:pt x="39399" y="15944"/>
                    </a:lnTo>
                    <a:lnTo>
                      <a:pt x="39441" y="15965"/>
                    </a:lnTo>
                    <a:lnTo>
                      <a:pt x="39525" y="15944"/>
                    </a:lnTo>
                    <a:lnTo>
                      <a:pt x="39734" y="15798"/>
                    </a:lnTo>
                    <a:lnTo>
                      <a:pt x="39818" y="15672"/>
                    </a:lnTo>
                    <a:lnTo>
                      <a:pt x="39818" y="15756"/>
                    </a:lnTo>
                    <a:lnTo>
                      <a:pt x="39755" y="15798"/>
                    </a:lnTo>
                    <a:lnTo>
                      <a:pt x="39734" y="15861"/>
                    </a:lnTo>
                    <a:lnTo>
                      <a:pt x="39629" y="15902"/>
                    </a:lnTo>
                    <a:lnTo>
                      <a:pt x="39462" y="16070"/>
                    </a:lnTo>
                    <a:lnTo>
                      <a:pt x="39462" y="16112"/>
                    </a:lnTo>
                    <a:lnTo>
                      <a:pt x="39546" y="16153"/>
                    </a:lnTo>
                    <a:lnTo>
                      <a:pt x="39650" y="16112"/>
                    </a:lnTo>
                    <a:lnTo>
                      <a:pt x="39818" y="16007"/>
                    </a:lnTo>
                    <a:lnTo>
                      <a:pt x="39880" y="16007"/>
                    </a:lnTo>
                    <a:lnTo>
                      <a:pt x="40027" y="15965"/>
                    </a:lnTo>
                    <a:lnTo>
                      <a:pt x="40069" y="15881"/>
                    </a:lnTo>
                    <a:lnTo>
                      <a:pt x="40132" y="15861"/>
                    </a:lnTo>
                    <a:lnTo>
                      <a:pt x="40236" y="15777"/>
                    </a:lnTo>
                    <a:lnTo>
                      <a:pt x="40278" y="15777"/>
                    </a:lnTo>
                    <a:lnTo>
                      <a:pt x="40278" y="15840"/>
                    </a:lnTo>
                    <a:lnTo>
                      <a:pt x="40236" y="15861"/>
                    </a:lnTo>
                    <a:lnTo>
                      <a:pt x="40152" y="15965"/>
                    </a:lnTo>
                    <a:lnTo>
                      <a:pt x="40090" y="16070"/>
                    </a:lnTo>
                    <a:lnTo>
                      <a:pt x="40027" y="16112"/>
                    </a:lnTo>
                    <a:lnTo>
                      <a:pt x="39943" y="16195"/>
                    </a:lnTo>
                    <a:lnTo>
                      <a:pt x="39839" y="16216"/>
                    </a:lnTo>
                    <a:lnTo>
                      <a:pt x="39776" y="16258"/>
                    </a:lnTo>
                    <a:lnTo>
                      <a:pt x="39713" y="16384"/>
                    </a:lnTo>
                    <a:lnTo>
                      <a:pt x="39713" y="16426"/>
                    </a:lnTo>
                    <a:lnTo>
                      <a:pt x="39734" y="16467"/>
                    </a:lnTo>
                    <a:lnTo>
                      <a:pt x="39776" y="16426"/>
                    </a:lnTo>
                    <a:lnTo>
                      <a:pt x="39860" y="16426"/>
                    </a:lnTo>
                    <a:lnTo>
                      <a:pt x="39943" y="16467"/>
                    </a:lnTo>
                    <a:lnTo>
                      <a:pt x="39860" y="16488"/>
                    </a:lnTo>
                    <a:lnTo>
                      <a:pt x="39776" y="16509"/>
                    </a:lnTo>
                    <a:lnTo>
                      <a:pt x="39734" y="16551"/>
                    </a:lnTo>
                    <a:lnTo>
                      <a:pt x="39734" y="16593"/>
                    </a:lnTo>
                    <a:lnTo>
                      <a:pt x="39776" y="16614"/>
                    </a:lnTo>
                    <a:lnTo>
                      <a:pt x="39860" y="16593"/>
                    </a:lnTo>
                    <a:lnTo>
                      <a:pt x="39922" y="16572"/>
                    </a:lnTo>
                    <a:lnTo>
                      <a:pt x="39839" y="16677"/>
                    </a:lnTo>
                    <a:lnTo>
                      <a:pt x="39755" y="16698"/>
                    </a:lnTo>
                    <a:lnTo>
                      <a:pt x="39734" y="16739"/>
                    </a:lnTo>
                    <a:lnTo>
                      <a:pt x="39755" y="16781"/>
                    </a:lnTo>
                    <a:lnTo>
                      <a:pt x="39839" y="16802"/>
                    </a:lnTo>
                    <a:lnTo>
                      <a:pt x="39922" y="16781"/>
                    </a:lnTo>
                    <a:lnTo>
                      <a:pt x="39985" y="16781"/>
                    </a:lnTo>
                    <a:lnTo>
                      <a:pt x="40027" y="16802"/>
                    </a:lnTo>
                    <a:lnTo>
                      <a:pt x="39964" y="16823"/>
                    </a:lnTo>
                    <a:lnTo>
                      <a:pt x="39964" y="16865"/>
                    </a:lnTo>
                    <a:lnTo>
                      <a:pt x="39860" y="16907"/>
                    </a:lnTo>
                    <a:lnTo>
                      <a:pt x="39839" y="16970"/>
                    </a:lnTo>
                    <a:lnTo>
                      <a:pt x="39860" y="17032"/>
                    </a:lnTo>
                    <a:lnTo>
                      <a:pt x="39922" y="17116"/>
                    </a:lnTo>
                    <a:lnTo>
                      <a:pt x="39922" y="17200"/>
                    </a:lnTo>
                    <a:lnTo>
                      <a:pt x="39943" y="17221"/>
                    </a:lnTo>
                    <a:lnTo>
                      <a:pt x="39985" y="17137"/>
                    </a:lnTo>
                    <a:lnTo>
                      <a:pt x="40048" y="17032"/>
                    </a:lnTo>
                    <a:lnTo>
                      <a:pt x="40090" y="16990"/>
                    </a:lnTo>
                    <a:lnTo>
                      <a:pt x="40132" y="16990"/>
                    </a:lnTo>
                    <a:lnTo>
                      <a:pt x="40090" y="17032"/>
                    </a:lnTo>
                    <a:lnTo>
                      <a:pt x="40090" y="17095"/>
                    </a:lnTo>
                    <a:lnTo>
                      <a:pt x="40048" y="17116"/>
                    </a:lnTo>
                    <a:lnTo>
                      <a:pt x="40048" y="17137"/>
                    </a:lnTo>
                    <a:lnTo>
                      <a:pt x="40090" y="17200"/>
                    </a:lnTo>
                    <a:lnTo>
                      <a:pt x="40069" y="17242"/>
                    </a:lnTo>
                    <a:lnTo>
                      <a:pt x="40132" y="17304"/>
                    </a:lnTo>
                    <a:lnTo>
                      <a:pt x="40152" y="17304"/>
                    </a:lnTo>
                    <a:lnTo>
                      <a:pt x="40173" y="17242"/>
                    </a:lnTo>
                    <a:lnTo>
                      <a:pt x="40257" y="17221"/>
                    </a:lnTo>
                    <a:lnTo>
                      <a:pt x="40278" y="17221"/>
                    </a:lnTo>
                    <a:lnTo>
                      <a:pt x="40278" y="17283"/>
                    </a:lnTo>
                    <a:lnTo>
                      <a:pt x="40236" y="17325"/>
                    </a:lnTo>
                    <a:lnTo>
                      <a:pt x="40236" y="17346"/>
                    </a:lnTo>
                    <a:lnTo>
                      <a:pt x="40278" y="17388"/>
                    </a:lnTo>
                    <a:lnTo>
                      <a:pt x="40278" y="17430"/>
                    </a:lnTo>
                    <a:lnTo>
                      <a:pt x="40299" y="17451"/>
                    </a:lnTo>
                    <a:lnTo>
                      <a:pt x="40299" y="17514"/>
                    </a:lnTo>
                    <a:lnTo>
                      <a:pt x="40362" y="17534"/>
                    </a:lnTo>
                    <a:lnTo>
                      <a:pt x="40383" y="17493"/>
                    </a:lnTo>
                    <a:lnTo>
                      <a:pt x="40487" y="17451"/>
                    </a:lnTo>
                    <a:lnTo>
                      <a:pt x="40508" y="17388"/>
                    </a:lnTo>
                    <a:lnTo>
                      <a:pt x="40508" y="17325"/>
                    </a:lnTo>
                    <a:lnTo>
                      <a:pt x="40445" y="17242"/>
                    </a:lnTo>
                    <a:lnTo>
                      <a:pt x="40466" y="17242"/>
                    </a:lnTo>
                    <a:lnTo>
                      <a:pt x="40508" y="17283"/>
                    </a:lnTo>
                    <a:lnTo>
                      <a:pt x="40550" y="17283"/>
                    </a:lnTo>
                    <a:lnTo>
                      <a:pt x="40550" y="17221"/>
                    </a:lnTo>
                    <a:lnTo>
                      <a:pt x="40508" y="17137"/>
                    </a:lnTo>
                    <a:lnTo>
                      <a:pt x="40508" y="17095"/>
                    </a:lnTo>
                    <a:lnTo>
                      <a:pt x="40571" y="17074"/>
                    </a:lnTo>
                    <a:lnTo>
                      <a:pt x="40571" y="16990"/>
                    </a:lnTo>
                    <a:lnTo>
                      <a:pt x="40571" y="16928"/>
                    </a:lnTo>
                    <a:lnTo>
                      <a:pt x="40508" y="16928"/>
                    </a:lnTo>
                    <a:lnTo>
                      <a:pt x="40466" y="16886"/>
                    </a:lnTo>
                    <a:lnTo>
                      <a:pt x="40466" y="16865"/>
                    </a:lnTo>
                    <a:lnTo>
                      <a:pt x="40487" y="16886"/>
                    </a:lnTo>
                    <a:lnTo>
                      <a:pt x="40571" y="16907"/>
                    </a:lnTo>
                    <a:lnTo>
                      <a:pt x="40613" y="16865"/>
                    </a:lnTo>
                    <a:lnTo>
                      <a:pt x="40592" y="16802"/>
                    </a:lnTo>
                    <a:lnTo>
                      <a:pt x="40550" y="16802"/>
                    </a:lnTo>
                    <a:lnTo>
                      <a:pt x="40508" y="16781"/>
                    </a:lnTo>
                    <a:lnTo>
                      <a:pt x="40592" y="16781"/>
                    </a:lnTo>
                    <a:lnTo>
                      <a:pt x="40655" y="16718"/>
                    </a:lnTo>
                    <a:lnTo>
                      <a:pt x="40655" y="16572"/>
                    </a:lnTo>
                    <a:lnTo>
                      <a:pt x="40676" y="16509"/>
                    </a:lnTo>
                    <a:lnTo>
                      <a:pt x="40696" y="16572"/>
                    </a:lnTo>
                    <a:lnTo>
                      <a:pt x="40696" y="16656"/>
                    </a:lnTo>
                    <a:lnTo>
                      <a:pt x="40717" y="16718"/>
                    </a:lnTo>
                    <a:lnTo>
                      <a:pt x="40696" y="16802"/>
                    </a:lnTo>
                    <a:lnTo>
                      <a:pt x="40759" y="16823"/>
                    </a:lnTo>
                    <a:lnTo>
                      <a:pt x="40822" y="16802"/>
                    </a:lnTo>
                    <a:lnTo>
                      <a:pt x="40864" y="16760"/>
                    </a:lnTo>
                    <a:lnTo>
                      <a:pt x="40906" y="16718"/>
                    </a:lnTo>
                    <a:lnTo>
                      <a:pt x="40906" y="16823"/>
                    </a:lnTo>
                    <a:lnTo>
                      <a:pt x="40927" y="16865"/>
                    </a:lnTo>
                    <a:lnTo>
                      <a:pt x="40989" y="16865"/>
                    </a:lnTo>
                    <a:lnTo>
                      <a:pt x="41010" y="16823"/>
                    </a:lnTo>
                    <a:lnTo>
                      <a:pt x="41010" y="16698"/>
                    </a:lnTo>
                    <a:lnTo>
                      <a:pt x="41010" y="16593"/>
                    </a:lnTo>
                    <a:lnTo>
                      <a:pt x="40969" y="16572"/>
                    </a:lnTo>
                    <a:lnTo>
                      <a:pt x="40927" y="16551"/>
                    </a:lnTo>
                    <a:lnTo>
                      <a:pt x="41010" y="16572"/>
                    </a:lnTo>
                    <a:lnTo>
                      <a:pt x="41094" y="16614"/>
                    </a:lnTo>
                    <a:lnTo>
                      <a:pt x="41115" y="16698"/>
                    </a:lnTo>
                    <a:lnTo>
                      <a:pt x="41178" y="16698"/>
                    </a:lnTo>
                    <a:lnTo>
                      <a:pt x="41199" y="16656"/>
                    </a:lnTo>
                    <a:lnTo>
                      <a:pt x="41199" y="16509"/>
                    </a:lnTo>
                    <a:lnTo>
                      <a:pt x="41136" y="16446"/>
                    </a:lnTo>
                    <a:lnTo>
                      <a:pt x="41031" y="16363"/>
                    </a:lnTo>
                    <a:lnTo>
                      <a:pt x="41010" y="16300"/>
                    </a:lnTo>
                    <a:lnTo>
                      <a:pt x="41031" y="16300"/>
                    </a:lnTo>
                    <a:lnTo>
                      <a:pt x="41094" y="16363"/>
                    </a:lnTo>
                    <a:lnTo>
                      <a:pt x="41199" y="16446"/>
                    </a:lnTo>
                    <a:lnTo>
                      <a:pt x="41220" y="16509"/>
                    </a:lnTo>
                    <a:lnTo>
                      <a:pt x="41387" y="16509"/>
                    </a:lnTo>
                    <a:lnTo>
                      <a:pt x="41408" y="16446"/>
                    </a:lnTo>
                    <a:lnTo>
                      <a:pt x="41387" y="16384"/>
                    </a:lnTo>
                    <a:lnTo>
                      <a:pt x="41324" y="16363"/>
                    </a:lnTo>
                    <a:lnTo>
                      <a:pt x="41282" y="16300"/>
                    </a:lnTo>
                    <a:lnTo>
                      <a:pt x="41178" y="16300"/>
                    </a:lnTo>
                    <a:lnTo>
                      <a:pt x="41115" y="16258"/>
                    </a:lnTo>
                    <a:lnTo>
                      <a:pt x="41136" y="16153"/>
                    </a:lnTo>
                    <a:lnTo>
                      <a:pt x="41178" y="16195"/>
                    </a:lnTo>
                    <a:lnTo>
                      <a:pt x="41241" y="16258"/>
                    </a:lnTo>
                    <a:lnTo>
                      <a:pt x="41324" y="16258"/>
                    </a:lnTo>
                    <a:lnTo>
                      <a:pt x="41345" y="16195"/>
                    </a:lnTo>
                    <a:lnTo>
                      <a:pt x="41324" y="16133"/>
                    </a:lnTo>
                    <a:lnTo>
                      <a:pt x="41282" y="16091"/>
                    </a:lnTo>
                    <a:lnTo>
                      <a:pt x="41282" y="16049"/>
                    </a:lnTo>
                    <a:lnTo>
                      <a:pt x="41324" y="16028"/>
                    </a:lnTo>
                    <a:lnTo>
                      <a:pt x="41345" y="16049"/>
                    </a:lnTo>
                    <a:lnTo>
                      <a:pt x="41429" y="16091"/>
                    </a:lnTo>
                    <a:lnTo>
                      <a:pt x="41429" y="16153"/>
                    </a:lnTo>
                    <a:lnTo>
                      <a:pt x="41408" y="16237"/>
                    </a:lnTo>
                    <a:lnTo>
                      <a:pt x="41513" y="16258"/>
                    </a:lnTo>
                    <a:lnTo>
                      <a:pt x="41617" y="16279"/>
                    </a:lnTo>
                    <a:lnTo>
                      <a:pt x="41701" y="16258"/>
                    </a:lnTo>
                    <a:lnTo>
                      <a:pt x="41764" y="16258"/>
                    </a:lnTo>
                    <a:lnTo>
                      <a:pt x="41826" y="16174"/>
                    </a:lnTo>
                    <a:lnTo>
                      <a:pt x="41826" y="16133"/>
                    </a:lnTo>
                    <a:lnTo>
                      <a:pt x="41638" y="16133"/>
                    </a:lnTo>
                    <a:lnTo>
                      <a:pt x="41617" y="16091"/>
                    </a:lnTo>
                    <a:lnTo>
                      <a:pt x="41659" y="16049"/>
                    </a:lnTo>
                    <a:lnTo>
                      <a:pt x="41743" y="16070"/>
                    </a:lnTo>
                    <a:lnTo>
                      <a:pt x="41805" y="16049"/>
                    </a:lnTo>
                    <a:lnTo>
                      <a:pt x="41764" y="15986"/>
                    </a:lnTo>
                    <a:lnTo>
                      <a:pt x="41722" y="15965"/>
                    </a:lnTo>
                    <a:lnTo>
                      <a:pt x="41743" y="15944"/>
                    </a:lnTo>
                    <a:lnTo>
                      <a:pt x="41722" y="15881"/>
                    </a:lnTo>
                    <a:lnTo>
                      <a:pt x="41659" y="15861"/>
                    </a:lnTo>
                    <a:lnTo>
                      <a:pt x="41596" y="15881"/>
                    </a:lnTo>
                    <a:lnTo>
                      <a:pt x="41638" y="15819"/>
                    </a:lnTo>
                    <a:lnTo>
                      <a:pt x="41701" y="15756"/>
                    </a:lnTo>
                    <a:lnTo>
                      <a:pt x="41722" y="15777"/>
                    </a:lnTo>
                    <a:lnTo>
                      <a:pt x="41764" y="15819"/>
                    </a:lnTo>
                    <a:lnTo>
                      <a:pt x="41826" y="15881"/>
                    </a:lnTo>
                    <a:lnTo>
                      <a:pt x="41826" y="15965"/>
                    </a:lnTo>
                    <a:lnTo>
                      <a:pt x="41952" y="15965"/>
                    </a:lnTo>
                    <a:lnTo>
                      <a:pt x="42015" y="15944"/>
                    </a:lnTo>
                    <a:lnTo>
                      <a:pt x="42036" y="15923"/>
                    </a:lnTo>
                    <a:lnTo>
                      <a:pt x="42015" y="15840"/>
                    </a:lnTo>
                    <a:lnTo>
                      <a:pt x="41931" y="15777"/>
                    </a:lnTo>
                    <a:lnTo>
                      <a:pt x="41931" y="15714"/>
                    </a:lnTo>
                    <a:lnTo>
                      <a:pt x="41910" y="15651"/>
                    </a:lnTo>
                    <a:lnTo>
                      <a:pt x="41805" y="15651"/>
                    </a:lnTo>
                    <a:lnTo>
                      <a:pt x="41847" y="15547"/>
                    </a:lnTo>
                    <a:lnTo>
                      <a:pt x="41805" y="15463"/>
                    </a:lnTo>
                    <a:lnTo>
                      <a:pt x="41701" y="15463"/>
                    </a:lnTo>
                    <a:lnTo>
                      <a:pt x="41743" y="15400"/>
                    </a:lnTo>
                    <a:lnTo>
                      <a:pt x="41722" y="15358"/>
                    </a:lnTo>
                    <a:lnTo>
                      <a:pt x="41596" y="15442"/>
                    </a:lnTo>
                    <a:lnTo>
                      <a:pt x="41533" y="15526"/>
                    </a:lnTo>
                    <a:lnTo>
                      <a:pt x="41554" y="15651"/>
                    </a:lnTo>
                    <a:lnTo>
                      <a:pt x="41533" y="15651"/>
                    </a:lnTo>
                    <a:lnTo>
                      <a:pt x="41492" y="15609"/>
                    </a:lnTo>
                    <a:lnTo>
                      <a:pt x="41492" y="15442"/>
                    </a:lnTo>
                    <a:lnTo>
                      <a:pt x="41450" y="15421"/>
                    </a:lnTo>
                    <a:lnTo>
                      <a:pt x="41408" y="15442"/>
                    </a:lnTo>
                    <a:lnTo>
                      <a:pt x="41408" y="15526"/>
                    </a:lnTo>
                    <a:lnTo>
                      <a:pt x="41324" y="15651"/>
                    </a:lnTo>
                    <a:lnTo>
                      <a:pt x="41282" y="15714"/>
                    </a:lnTo>
                    <a:lnTo>
                      <a:pt x="41282" y="15714"/>
                    </a:lnTo>
                    <a:lnTo>
                      <a:pt x="41303" y="15630"/>
                    </a:lnTo>
                    <a:lnTo>
                      <a:pt x="41303" y="15505"/>
                    </a:lnTo>
                    <a:lnTo>
                      <a:pt x="41387" y="15358"/>
                    </a:lnTo>
                    <a:lnTo>
                      <a:pt x="41387" y="15296"/>
                    </a:lnTo>
                    <a:lnTo>
                      <a:pt x="41282" y="15317"/>
                    </a:lnTo>
                    <a:lnTo>
                      <a:pt x="41178" y="15442"/>
                    </a:lnTo>
                    <a:lnTo>
                      <a:pt x="41178" y="15505"/>
                    </a:lnTo>
                    <a:lnTo>
                      <a:pt x="41094" y="15568"/>
                    </a:lnTo>
                    <a:lnTo>
                      <a:pt x="41010" y="15568"/>
                    </a:lnTo>
                    <a:lnTo>
                      <a:pt x="41010" y="15505"/>
                    </a:lnTo>
                    <a:lnTo>
                      <a:pt x="41073" y="15400"/>
                    </a:lnTo>
                    <a:lnTo>
                      <a:pt x="41199" y="15337"/>
                    </a:lnTo>
                    <a:lnTo>
                      <a:pt x="41241" y="15233"/>
                    </a:lnTo>
                    <a:lnTo>
                      <a:pt x="41303" y="15149"/>
                    </a:lnTo>
                    <a:lnTo>
                      <a:pt x="41345" y="15149"/>
                    </a:lnTo>
                    <a:lnTo>
                      <a:pt x="41429" y="15086"/>
                    </a:lnTo>
                    <a:lnTo>
                      <a:pt x="41450" y="15024"/>
                    </a:lnTo>
                    <a:lnTo>
                      <a:pt x="41387" y="15003"/>
                    </a:lnTo>
                    <a:lnTo>
                      <a:pt x="41282" y="15086"/>
                    </a:lnTo>
                    <a:lnTo>
                      <a:pt x="41199" y="15149"/>
                    </a:lnTo>
                    <a:lnTo>
                      <a:pt x="41115" y="15191"/>
                    </a:lnTo>
                    <a:lnTo>
                      <a:pt x="41010" y="15296"/>
                    </a:lnTo>
                    <a:lnTo>
                      <a:pt x="41073" y="15191"/>
                    </a:lnTo>
                    <a:lnTo>
                      <a:pt x="41136" y="15086"/>
                    </a:lnTo>
                    <a:lnTo>
                      <a:pt x="41115" y="15086"/>
                    </a:lnTo>
                    <a:lnTo>
                      <a:pt x="41010" y="15107"/>
                    </a:lnTo>
                    <a:lnTo>
                      <a:pt x="40969" y="15149"/>
                    </a:lnTo>
                    <a:lnTo>
                      <a:pt x="40801" y="15128"/>
                    </a:lnTo>
                    <a:lnTo>
                      <a:pt x="40696" y="15128"/>
                    </a:lnTo>
                    <a:lnTo>
                      <a:pt x="40655" y="15086"/>
                    </a:lnTo>
                    <a:lnTo>
                      <a:pt x="40759" y="15086"/>
                    </a:lnTo>
                    <a:lnTo>
                      <a:pt x="40969" y="15024"/>
                    </a:lnTo>
                    <a:lnTo>
                      <a:pt x="40864" y="14982"/>
                    </a:lnTo>
                    <a:lnTo>
                      <a:pt x="40780" y="14919"/>
                    </a:lnTo>
                    <a:lnTo>
                      <a:pt x="40864" y="14919"/>
                    </a:lnTo>
                    <a:lnTo>
                      <a:pt x="40927" y="14898"/>
                    </a:lnTo>
                    <a:lnTo>
                      <a:pt x="40885" y="14793"/>
                    </a:lnTo>
                    <a:lnTo>
                      <a:pt x="40801" y="14773"/>
                    </a:lnTo>
                    <a:lnTo>
                      <a:pt x="40801" y="14731"/>
                    </a:lnTo>
                    <a:lnTo>
                      <a:pt x="40885" y="14689"/>
                    </a:lnTo>
                    <a:lnTo>
                      <a:pt x="40885" y="14605"/>
                    </a:lnTo>
                    <a:lnTo>
                      <a:pt x="40864" y="14480"/>
                    </a:lnTo>
                    <a:lnTo>
                      <a:pt x="40822" y="14417"/>
                    </a:lnTo>
                    <a:lnTo>
                      <a:pt x="40696" y="14480"/>
                    </a:lnTo>
                    <a:lnTo>
                      <a:pt x="40655" y="14521"/>
                    </a:lnTo>
                    <a:lnTo>
                      <a:pt x="40592" y="14501"/>
                    </a:lnTo>
                    <a:lnTo>
                      <a:pt x="40571" y="14521"/>
                    </a:lnTo>
                    <a:lnTo>
                      <a:pt x="40550" y="14501"/>
                    </a:lnTo>
                    <a:lnTo>
                      <a:pt x="40592" y="14417"/>
                    </a:lnTo>
                    <a:lnTo>
                      <a:pt x="40613" y="14312"/>
                    </a:lnTo>
                    <a:lnTo>
                      <a:pt x="40759" y="14291"/>
                    </a:lnTo>
                    <a:lnTo>
                      <a:pt x="40801" y="14249"/>
                    </a:lnTo>
                    <a:lnTo>
                      <a:pt x="40801" y="14103"/>
                    </a:lnTo>
                    <a:lnTo>
                      <a:pt x="40780" y="14061"/>
                    </a:lnTo>
                    <a:lnTo>
                      <a:pt x="40696" y="14145"/>
                    </a:lnTo>
                    <a:lnTo>
                      <a:pt x="40571" y="14249"/>
                    </a:lnTo>
                    <a:lnTo>
                      <a:pt x="40508" y="14312"/>
                    </a:lnTo>
                    <a:lnTo>
                      <a:pt x="40445" y="14375"/>
                    </a:lnTo>
                    <a:lnTo>
                      <a:pt x="40445" y="14480"/>
                    </a:lnTo>
                    <a:lnTo>
                      <a:pt x="40445" y="14563"/>
                    </a:lnTo>
                    <a:lnTo>
                      <a:pt x="40278" y="14291"/>
                    </a:lnTo>
                    <a:lnTo>
                      <a:pt x="40278" y="14187"/>
                    </a:lnTo>
                    <a:lnTo>
                      <a:pt x="40278" y="14082"/>
                    </a:lnTo>
                    <a:lnTo>
                      <a:pt x="40341" y="13998"/>
                    </a:lnTo>
                    <a:lnTo>
                      <a:pt x="40424" y="13873"/>
                    </a:lnTo>
                    <a:lnTo>
                      <a:pt x="40466" y="13789"/>
                    </a:lnTo>
                    <a:lnTo>
                      <a:pt x="40424" y="13768"/>
                    </a:lnTo>
                    <a:lnTo>
                      <a:pt x="40362" y="13831"/>
                    </a:lnTo>
                    <a:lnTo>
                      <a:pt x="40299" y="13894"/>
                    </a:lnTo>
                    <a:lnTo>
                      <a:pt x="40299" y="13936"/>
                    </a:lnTo>
                    <a:lnTo>
                      <a:pt x="40194" y="13977"/>
                    </a:lnTo>
                    <a:lnTo>
                      <a:pt x="40152" y="14061"/>
                    </a:lnTo>
                    <a:lnTo>
                      <a:pt x="40152" y="14103"/>
                    </a:lnTo>
                    <a:lnTo>
                      <a:pt x="40069" y="14249"/>
                    </a:lnTo>
                    <a:lnTo>
                      <a:pt x="40027" y="14270"/>
                    </a:lnTo>
                    <a:lnTo>
                      <a:pt x="40027" y="14187"/>
                    </a:lnTo>
                    <a:lnTo>
                      <a:pt x="40069" y="14082"/>
                    </a:lnTo>
                    <a:lnTo>
                      <a:pt x="40173" y="13894"/>
                    </a:lnTo>
                    <a:lnTo>
                      <a:pt x="40215" y="13852"/>
                    </a:lnTo>
                    <a:lnTo>
                      <a:pt x="40194" y="13768"/>
                    </a:lnTo>
                    <a:lnTo>
                      <a:pt x="40111" y="13768"/>
                    </a:lnTo>
                    <a:lnTo>
                      <a:pt x="40048" y="13852"/>
                    </a:lnTo>
                    <a:lnTo>
                      <a:pt x="40048" y="13936"/>
                    </a:lnTo>
                    <a:lnTo>
                      <a:pt x="40006" y="13957"/>
                    </a:lnTo>
                    <a:lnTo>
                      <a:pt x="40006" y="13873"/>
                    </a:lnTo>
                    <a:lnTo>
                      <a:pt x="40069" y="13747"/>
                    </a:lnTo>
                    <a:lnTo>
                      <a:pt x="40090" y="13685"/>
                    </a:lnTo>
                    <a:lnTo>
                      <a:pt x="40048" y="13622"/>
                    </a:lnTo>
                    <a:lnTo>
                      <a:pt x="39943" y="13580"/>
                    </a:lnTo>
                    <a:lnTo>
                      <a:pt x="39964" y="13559"/>
                    </a:lnTo>
                    <a:lnTo>
                      <a:pt x="39901" y="13517"/>
                    </a:lnTo>
                    <a:lnTo>
                      <a:pt x="39776" y="13517"/>
                    </a:lnTo>
                    <a:lnTo>
                      <a:pt x="39692" y="13538"/>
                    </a:lnTo>
                    <a:lnTo>
                      <a:pt x="39734" y="13454"/>
                    </a:lnTo>
                    <a:lnTo>
                      <a:pt x="39818" y="13433"/>
                    </a:lnTo>
                    <a:lnTo>
                      <a:pt x="39713" y="13413"/>
                    </a:lnTo>
                    <a:lnTo>
                      <a:pt x="39567" y="13413"/>
                    </a:lnTo>
                    <a:lnTo>
                      <a:pt x="39504" y="13517"/>
                    </a:lnTo>
                    <a:lnTo>
                      <a:pt x="39504" y="13433"/>
                    </a:lnTo>
                    <a:lnTo>
                      <a:pt x="39671" y="13350"/>
                    </a:lnTo>
                    <a:lnTo>
                      <a:pt x="39818" y="13329"/>
                    </a:lnTo>
                    <a:lnTo>
                      <a:pt x="39860" y="13371"/>
                    </a:lnTo>
                    <a:lnTo>
                      <a:pt x="39964" y="13392"/>
                    </a:lnTo>
                    <a:lnTo>
                      <a:pt x="39985" y="13350"/>
                    </a:lnTo>
                    <a:lnTo>
                      <a:pt x="40027" y="13266"/>
                    </a:lnTo>
                    <a:lnTo>
                      <a:pt x="39943" y="13266"/>
                    </a:lnTo>
                    <a:lnTo>
                      <a:pt x="39839" y="13245"/>
                    </a:lnTo>
                    <a:lnTo>
                      <a:pt x="39734" y="13182"/>
                    </a:lnTo>
                    <a:lnTo>
                      <a:pt x="39650" y="13182"/>
                    </a:lnTo>
                    <a:lnTo>
                      <a:pt x="39650" y="13287"/>
                    </a:lnTo>
                    <a:lnTo>
                      <a:pt x="39608" y="13287"/>
                    </a:lnTo>
                    <a:lnTo>
                      <a:pt x="39608" y="13245"/>
                    </a:lnTo>
                    <a:lnTo>
                      <a:pt x="39629" y="13182"/>
                    </a:lnTo>
                    <a:lnTo>
                      <a:pt x="39629" y="13140"/>
                    </a:lnTo>
                    <a:lnTo>
                      <a:pt x="39525" y="13140"/>
                    </a:lnTo>
                    <a:lnTo>
                      <a:pt x="39525" y="13182"/>
                    </a:lnTo>
                    <a:lnTo>
                      <a:pt x="39462" y="13224"/>
                    </a:lnTo>
                    <a:lnTo>
                      <a:pt x="39441" y="13161"/>
                    </a:lnTo>
                    <a:lnTo>
                      <a:pt x="39441" y="13078"/>
                    </a:lnTo>
                    <a:lnTo>
                      <a:pt x="39399" y="13057"/>
                    </a:lnTo>
                    <a:lnTo>
                      <a:pt x="39357" y="13078"/>
                    </a:lnTo>
                    <a:lnTo>
                      <a:pt x="39316" y="13036"/>
                    </a:lnTo>
                    <a:lnTo>
                      <a:pt x="39232" y="12994"/>
                    </a:lnTo>
                    <a:lnTo>
                      <a:pt x="39148" y="12994"/>
                    </a:lnTo>
                    <a:lnTo>
                      <a:pt x="39232" y="12910"/>
                    </a:lnTo>
                    <a:lnTo>
                      <a:pt x="39295" y="12868"/>
                    </a:lnTo>
                    <a:lnTo>
                      <a:pt x="39441" y="12973"/>
                    </a:lnTo>
                    <a:lnTo>
                      <a:pt x="39504" y="12973"/>
                    </a:lnTo>
                    <a:lnTo>
                      <a:pt x="39462" y="12931"/>
                    </a:lnTo>
                    <a:lnTo>
                      <a:pt x="39169" y="12764"/>
                    </a:lnTo>
                    <a:lnTo>
                      <a:pt x="39044" y="12743"/>
                    </a:lnTo>
                    <a:lnTo>
                      <a:pt x="39023" y="12722"/>
                    </a:lnTo>
                    <a:lnTo>
                      <a:pt x="39106" y="12722"/>
                    </a:lnTo>
                    <a:lnTo>
                      <a:pt x="39316" y="12806"/>
                    </a:lnTo>
                    <a:lnTo>
                      <a:pt x="39441" y="12806"/>
                    </a:lnTo>
                    <a:lnTo>
                      <a:pt x="39650" y="12848"/>
                    </a:lnTo>
                    <a:lnTo>
                      <a:pt x="39692" y="12848"/>
                    </a:lnTo>
                    <a:lnTo>
                      <a:pt x="39671" y="12806"/>
                    </a:lnTo>
                    <a:lnTo>
                      <a:pt x="39671" y="12722"/>
                    </a:lnTo>
                    <a:lnTo>
                      <a:pt x="39629" y="12659"/>
                    </a:lnTo>
                    <a:lnTo>
                      <a:pt x="39546" y="12638"/>
                    </a:lnTo>
                    <a:lnTo>
                      <a:pt x="39462" y="12596"/>
                    </a:lnTo>
                    <a:lnTo>
                      <a:pt x="39483" y="12555"/>
                    </a:lnTo>
                    <a:lnTo>
                      <a:pt x="39546" y="12555"/>
                    </a:lnTo>
                    <a:lnTo>
                      <a:pt x="39567" y="12617"/>
                    </a:lnTo>
                    <a:lnTo>
                      <a:pt x="39629" y="12638"/>
                    </a:lnTo>
                    <a:lnTo>
                      <a:pt x="39671" y="12617"/>
                    </a:lnTo>
                    <a:lnTo>
                      <a:pt x="39776" y="12617"/>
                    </a:lnTo>
                    <a:lnTo>
                      <a:pt x="39797" y="12596"/>
                    </a:lnTo>
                    <a:lnTo>
                      <a:pt x="39797" y="12534"/>
                    </a:lnTo>
                    <a:lnTo>
                      <a:pt x="39734" y="12513"/>
                    </a:lnTo>
                    <a:lnTo>
                      <a:pt x="39734" y="12450"/>
                    </a:lnTo>
                    <a:lnTo>
                      <a:pt x="39671" y="12387"/>
                    </a:lnTo>
                    <a:lnTo>
                      <a:pt x="39588" y="12408"/>
                    </a:lnTo>
                    <a:lnTo>
                      <a:pt x="39525" y="12450"/>
                    </a:lnTo>
                    <a:lnTo>
                      <a:pt x="39378" y="12450"/>
                    </a:lnTo>
                    <a:lnTo>
                      <a:pt x="39357" y="12513"/>
                    </a:lnTo>
                    <a:lnTo>
                      <a:pt x="39316" y="12513"/>
                    </a:lnTo>
                    <a:lnTo>
                      <a:pt x="39274" y="12429"/>
                    </a:lnTo>
                    <a:lnTo>
                      <a:pt x="39378" y="12387"/>
                    </a:lnTo>
                    <a:lnTo>
                      <a:pt x="39525" y="12387"/>
                    </a:lnTo>
                    <a:lnTo>
                      <a:pt x="39567" y="12345"/>
                    </a:lnTo>
                    <a:lnTo>
                      <a:pt x="39692" y="12345"/>
                    </a:lnTo>
                    <a:lnTo>
                      <a:pt x="39734" y="12304"/>
                    </a:lnTo>
                    <a:lnTo>
                      <a:pt x="39650" y="12283"/>
                    </a:lnTo>
                    <a:lnTo>
                      <a:pt x="39546" y="12241"/>
                    </a:lnTo>
                    <a:lnTo>
                      <a:pt x="39525" y="12199"/>
                    </a:lnTo>
                    <a:lnTo>
                      <a:pt x="39588" y="12241"/>
                    </a:lnTo>
                    <a:lnTo>
                      <a:pt x="39776" y="12241"/>
                    </a:lnTo>
                    <a:lnTo>
                      <a:pt x="39839" y="12283"/>
                    </a:lnTo>
                    <a:lnTo>
                      <a:pt x="39964" y="12429"/>
                    </a:lnTo>
                    <a:lnTo>
                      <a:pt x="40048" y="12450"/>
                    </a:lnTo>
                    <a:lnTo>
                      <a:pt x="40090" y="12429"/>
                    </a:lnTo>
                    <a:lnTo>
                      <a:pt x="40111" y="12492"/>
                    </a:lnTo>
                    <a:lnTo>
                      <a:pt x="40173" y="12513"/>
                    </a:lnTo>
                    <a:lnTo>
                      <a:pt x="40215" y="12450"/>
                    </a:lnTo>
                    <a:lnTo>
                      <a:pt x="40278" y="12450"/>
                    </a:lnTo>
                    <a:lnTo>
                      <a:pt x="40320" y="12555"/>
                    </a:lnTo>
                    <a:lnTo>
                      <a:pt x="40404" y="12555"/>
                    </a:lnTo>
                    <a:lnTo>
                      <a:pt x="40466" y="12534"/>
                    </a:lnTo>
                    <a:lnTo>
                      <a:pt x="40466" y="12408"/>
                    </a:lnTo>
                    <a:lnTo>
                      <a:pt x="40404" y="12324"/>
                    </a:lnTo>
                    <a:lnTo>
                      <a:pt x="40383" y="12241"/>
                    </a:lnTo>
                    <a:lnTo>
                      <a:pt x="40278" y="12199"/>
                    </a:lnTo>
                    <a:lnTo>
                      <a:pt x="40194" y="12136"/>
                    </a:lnTo>
                    <a:lnTo>
                      <a:pt x="40152" y="12115"/>
                    </a:lnTo>
                    <a:lnTo>
                      <a:pt x="40090" y="12136"/>
                    </a:lnTo>
                    <a:lnTo>
                      <a:pt x="40048" y="12178"/>
                    </a:lnTo>
                    <a:lnTo>
                      <a:pt x="39964" y="12115"/>
                    </a:lnTo>
                    <a:lnTo>
                      <a:pt x="39797" y="11990"/>
                    </a:lnTo>
                    <a:lnTo>
                      <a:pt x="39692" y="11969"/>
                    </a:lnTo>
                    <a:lnTo>
                      <a:pt x="39483" y="11990"/>
                    </a:lnTo>
                    <a:lnTo>
                      <a:pt x="39420" y="11969"/>
                    </a:lnTo>
                    <a:lnTo>
                      <a:pt x="39588" y="11927"/>
                    </a:lnTo>
                    <a:lnTo>
                      <a:pt x="39671" y="11864"/>
                    </a:lnTo>
                    <a:lnTo>
                      <a:pt x="39755" y="11864"/>
                    </a:lnTo>
                    <a:lnTo>
                      <a:pt x="39776" y="11885"/>
                    </a:lnTo>
                    <a:lnTo>
                      <a:pt x="39860" y="11885"/>
                    </a:lnTo>
                    <a:lnTo>
                      <a:pt x="39943" y="11822"/>
                    </a:lnTo>
                    <a:lnTo>
                      <a:pt x="40006" y="11780"/>
                    </a:lnTo>
                    <a:lnTo>
                      <a:pt x="40173" y="11780"/>
                    </a:lnTo>
                    <a:lnTo>
                      <a:pt x="40257" y="11822"/>
                    </a:lnTo>
                    <a:lnTo>
                      <a:pt x="40383" y="11822"/>
                    </a:lnTo>
                    <a:lnTo>
                      <a:pt x="40424" y="11760"/>
                    </a:lnTo>
                    <a:lnTo>
                      <a:pt x="40466" y="11676"/>
                    </a:lnTo>
                    <a:lnTo>
                      <a:pt x="40404" y="11592"/>
                    </a:lnTo>
                    <a:lnTo>
                      <a:pt x="40383" y="11467"/>
                    </a:lnTo>
                    <a:lnTo>
                      <a:pt x="40278" y="11236"/>
                    </a:lnTo>
                    <a:lnTo>
                      <a:pt x="40257" y="11090"/>
                    </a:lnTo>
                    <a:lnTo>
                      <a:pt x="40194" y="11132"/>
                    </a:lnTo>
                    <a:lnTo>
                      <a:pt x="40173" y="11090"/>
                    </a:lnTo>
                    <a:lnTo>
                      <a:pt x="40090" y="11132"/>
                    </a:lnTo>
                    <a:lnTo>
                      <a:pt x="40090" y="11174"/>
                    </a:lnTo>
                    <a:lnTo>
                      <a:pt x="40048" y="11278"/>
                    </a:lnTo>
                    <a:lnTo>
                      <a:pt x="40069" y="11299"/>
                    </a:lnTo>
                    <a:lnTo>
                      <a:pt x="40069" y="11383"/>
                    </a:lnTo>
                    <a:lnTo>
                      <a:pt x="40006" y="11404"/>
                    </a:lnTo>
                    <a:lnTo>
                      <a:pt x="39901" y="11467"/>
                    </a:lnTo>
                    <a:lnTo>
                      <a:pt x="39839" y="11550"/>
                    </a:lnTo>
                    <a:lnTo>
                      <a:pt x="39734" y="11508"/>
                    </a:lnTo>
                    <a:lnTo>
                      <a:pt x="39650" y="11488"/>
                    </a:lnTo>
                    <a:lnTo>
                      <a:pt x="39546" y="11508"/>
                    </a:lnTo>
                    <a:lnTo>
                      <a:pt x="39462" y="11613"/>
                    </a:lnTo>
                    <a:lnTo>
                      <a:pt x="39357" y="11718"/>
                    </a:lnTo>
                    <a:lnTo>
                      <a:pt x="39316" y="11697"/>
                    </a:lnTo>
                    <a:lnTo>
                      <a:pt x="39232" y="11676"/>
                    </a:lnTo>
                    <a:lnTo>
                      <a:pt x="39127" y="11697"/>
                    </a:lnTo>
                    <a:lnTo>
                      <a:pt x="39085" y="11697"/>
                    </a:lnTo>
                    <a:lnTo>
                      <a:pt x="39190" y="11592"/>
                    </a:lnTo>
                    <a:lnTo>
                      <a:pt x="39232" y="11571"/>
                    </a:lnTo>
                    <a:lnTo>
                      <a:pt x="39316" y="11613"/>
                    </a:lnTo>
                    <a:lnTo>
                      <a:pt x="39420" y="11571"/>
                    </a:lnTo>
                    <a:lnTo>
                      <a:pt x="39462" y="11467"/>
                    </a:lnTo>
                    <a:lnTo>
                      <a:pt x="39546" y="11404"/>
                    </a:lnTo>
                    <a:lnTo>
                      <a:pt x="39588" y="11404"/>
                    </a:lnTo>
                    <a:lnTo>
                      <a:pt x="39692" y="11362"/>
                    </a:lnTo>
                    <a:lnTo>
                      <a:pt x="39776" y="11299"/>
                    </a:lnTo>
                    <a:lnTo>
                      <a:pt x="39776" y="11174"/>
                    </a:lnTo>
                    <a:lnTo>
                      <a:pt x="39776" y="11132"/>
                    </a:lnTo>
                    <a:lnTo>
                      <a:pt x="39692" y="11132"/>
                    </a:lnTo>
                    <a:lnTo>
                      <a:pt x="39629" y="11153"/>
                    </a:lnTo>
                    <a:lnTo>
                      <a:pt x="39546" y="11132"/>
                    </a:lnTo>
                    <a:lnTo>
                      <a:pt x="39420" y="11132"/>
                    </a:lnTo>
                    <a:lnTo>
                      <a:pt x="39253" y="11278"/>
                    </a:lnTo>
                    <a:lnTo>
                      <a:pt x="39148" y="11383"/>
                    </a:lnTo>
                    <a:lnTo>
                      <a:pt x="38960" y="11404"/>
                    </a:lnTo>
                    <a:lnTo>
                      <a:pt x="39023" y="11362"/>
                    </a:lnTo>
                    <a:lnTo>
                      <a:pt x="39148" y="11341"/>
                    </a:lnTo>
                    <a:lnTo>
                      <a:pt x="39169" y="11257"/>
                    </a:lnTo>
                    <a:lnTo>
                      <a:pt x="39127" y="11236"/>
                    </a:lnTo>
                    <a:lnTo>
                      <a:pt x="39023" y="11236"/>
                    </a:lnTo>
                    <a:lnTo>
                      <a:pt x="39190" y="11153"/>
                    </a:lnTo>
                    <a:lnTo>
                      <a:pt x="39295" y="11153"/>
                    </a:lnTo>
                    <a:lnTo>
                      <a:pt x="39441" y="11048"/>
                    </a:lnTo>
                    <a:lnTo>
                      <a:pt x="39567" y="11048"/>
                    </a:lnTo>
                    <a:lnTo>
                      <a:pt x="39650" y="11027"/>
                    </a:lnTo>
                    <a:lnTo>
                      <a:pt x="39839" y="11027"/>
                    </a:lnTo>
                    <a:lnTo>
                      <a:pt x="39922" y="10944"/>
                    </a:lnTo>
                    <a:lnTo>
                      <a:pt x="39964" y="10881"/>
                    </a:lnTo>
                    <a:lnTo>
                      <a:pt x="39985" y="10839"/>
                    </a:lnTo>
                    <a:lnTo>
                      <a:pt x="40069" y="10818"/>
                    </a:lnTo>
                    <a:lnTo>
                      <a:pt x="40069" y="10923"/>
                    </a:lnTo>
                    <a:lnTo>
                      <a:pt x="40132" y="10944"/>
                    </a:lnTo>
                    <a:lnTo>
                      <a:pt x="40236" y="10839"/>
                    </a:lnTo>
                    <a:lnTo>
                      <a:pt x="40257" y="10734"/>
                    </a:lnTo>
                    <a:lnTo>
                      <a:pt x="40236" y="10672"/>
                    </a:lnTo>
                    <a:lnTo>
                      <a:pt x="40152" y="10630"/>
                    </a:lnTo>
                    <a:lnTo>
                      <a:pt x="40090" y="10525"/>
                    </a:lnTo>
                    <a:lnTo>
                      <a:pt x="39964" y="10400"/>
                    </a:lnTo>
                    <a:lnTo>
                      <a:pt x="39922" y="10295"/>
                    </a:lnTo>
                    <a:lnTo>
                      <a:pt x="39839" y="10295"/>
                    </a:lnTo>
                    <a:lnTo>
                      <a:pt x="39755" y="10337"/>
                    </a:lnTo>
                    <a:lnTo>
                      <a:pt x="39713" y="10400"/>
                    </a:lnTo>
                    <a:lnTo>
                      <a:pt x="39629" y="10420"/>
                    </a:lnTo>
                    <a:lnTo>
                      <a:pt x="39525" y="10504"/>
                    </a:lnTo>
                    <a:lnTo>
                      <a:pt x="39420" y="10504"/>
                    </a:lnTo>
                    <a:lnTo>
                      <a:pt x="39336" y="10567"/>
                    </a:lnTo>
                    <a:lnTo>
                      <a:pt x="39316" y="10546"/>
                    </a:lnTo>
                    <a:lnTo>
                      <a:pt x="39336" y="10441"/>
                    </a:lnTo>
                    <a:lnTo>
                      <a:pt x="39420" y="10400"/>
                    </a:lnTo>
                    <a:lnTo>
                      <a:pt x="39525" y="10400"/>
                    </a:lnTo>
                    <a:lnTo>
                      <a:pt x="39650" y="10253"/>
                    </a:lnTo>
                    <a:lnTo>
                      <a:pt x="39713" y="10190"/>
                    </a:lnTo>
                    <a:lnTo>
                      <a:pt x="39713" y="10127"/>
                    </a:lnTo>
                    <a:lnTo>
                      <a:pt x="39629" y="10148"/>
                    </a:lnTo>
                    <a:lnTo>
                      <a:pt x="39462" y="10211"/>
                    </a:lnTo>
                    <a:lnTo>
                      <a:pt x="39316" y="10316"/>
                    </a:lnTo>
                    <a:lnTo>
                      <a:pt x="39253" y="10316"/>
                    </a:lnTo>
                    <a:lnTo>
                      <a:pt x="39211" y="10358"/>
                    </a:lnTo>
                    <a:lnTo>
                      <a:pt x="39169" y="10441"/>
                    </a:lnTo>
                    <a:lnTo>
                      <a:pt x="39106" y="10630"/>
                    </a:lnTo>
                    <a:lnTo>
                      <a:pt x="38918" y="10839"/>
                    </a:lnTo>
                    <a:lnTo>
                      <a:pt x="38730" y="10944"/>
                    </a:lnTo>
                    <a:lnTo>
                      <a:pt x="38730" y="10923"/>
                    </a:lnTo>
                    <a:lnTo>
                      <a:pt x="38813" y="10839"/>
                    </a:lnTo>
                    <a:lnTo>
                      <a:pt x="38939" y="10713"/>
                    </a:lnTo>
                    <a:lnTo>
                      <a:pt x="39023" y="10567"/>
                    </a:lnTo>
                    <a:lnTo>
                      <a:pt x="39064" y="10525"/>
                    </a:lnTo>
                    <a:lnTo>
                      <a:pt x="39064" y="10462"/>
                    </a:lnTo>
                    <a:lnTo>
                      <a:pt x="39023" y="10462"/>
                    </a:lnTo>
                    <a:lnTo>
                      <a:pt x="39002" y="10441"/>
                    </a:lnTo>
                    <a:lnTo>
                      <a:pt x="38939" y="10462"/>
                    </a:lnTo>
                    <a:lnTo>
                      <a:pt x="38855" y="10609"/>
                    </a:lnTo>
                    <a:lnTo>
                      <a:pt x="38730" y="10734"/>
                    </a:lnTo>
                    <a:lnTo>
                      <a:pt x="38688" y="10734"/>
                    </a:lnTo>
                    <a:lnTo>
                      <a:pt x="38709" y="10651"/>
                    </a:lnTo>
                    <a:lnTo>
                      <a:pt x="38730" y="10567"/>
                    </a:lnTo>
                    <a:lnTo>
                      <a:pt x="38834" y="10462"/>
                    </a:lnTo>
                    <a:lnTo>
                      <a:pt x="38876" y="10400"/>
                    </a:lnTo>
                    <a:lnTo>
                      <a:pt x="38918" y="10316"/>
                    </a:lnTo>
                    <a:lnTo>
                      <a:pt x="39002" y="10316"/>
                    </a:lnTo>
                    <a:lnTo>
                      <a:pt x="39044" y="10337"/>
                    </a:lnTo>
                    <a:lnTo>
                      <a:pt x="39148" y="10337"/>
                    </a:lnTo>
                    <a:lnTo>
                      <a:pt x="39190" y="10295"/>
                    </a:lnTo>
                    <a:lnTo>
                      <a:pt x="39253" y="10211"/>
                    </a:lnTo>
                    <a:lnTo>
                      <a:pt x="39357" y="10148"/>
                    </a:lnTo>
                    <a:lnTo>
                      <a:pt x="39462" y="10023"/>
                    </a:lnTo>
                    <a:lnTo>
                      <a:pt x="39525" y="9918"/>
                    </a:lnTo>
                    <a:lnTo>
                      <a:pt x="39483" y="9814"/>
                    </a:lnTo>
                    <a:lnTo>
                      <a:pt x="39525" y="9730"/>
                    </a:lnTo>
                    <a:lnTo>
                      <a:pt x="39483" y="9709"/>
                    </a:lnTo>
                    <a:lnTo>
                      <a:pt x="39336" y="9793"/>
                    </a:lnTo>
                    <a:lnTo>
                      <a:pt x="39274" y="9876"/>
                    </a:lnTo>
                    <a:lnTo>
                      <a:pt x="39274" y="9981"/>
                    </a:lnTo>
                    <a:lnTo>
                      <a:pt x="39253" y="10107"/>
                    </a:lnTo>
                    <a:lnTo>
                      <a:pt x="39211" y="10127"/>
                    </a:lnTo>
                    <a:lnTo>
                      <a:pt x="39232" y="10086"/>
                    </a:lnTo>
                    <a:lnTo>
                      <a:pt x="39232" y="10023"/>
                    </a:lnTo>
                    <a:lnTo>
                      <a:pt x="39148" y="9981"/>
                    </a:lnTo>
                    <a:lnTo>
                      <a:pt x="39044" y="9981"/>
                    </a:lnTo>
                    <a:lnTo>
                      <a:pt x="38939" y="10044"/>
                    </a:lnTo>
                    <a:lnTo>
                      <a:pt x="38855" y="10023"/>
                    </a:lnTo>
                    <a:lnTo>
                      <a:pt x="38730" y="10044"/>
                    </a:lnTo>
                    <a:lnTo>
                      <a:pt x="38625" y="10107"/>
                    </a:lnTo>
                    <a:lnTo>
                      <a:pt x="38500" y="10107"/>
                    </a:lnTo>
                    <a:lnTo>
                      <a:pt x="38583" y="10044"/>
                    </a:lnTo>
                    <a:lnTo>
                      <a:pt x="38688" y="10002"/>
                    </a:lnTo>
                    <a:lnTo>
                      <a:pt x="38772" y="9897"/>
                    </a:lnTo>
                    <a:lnTo>
                      <a:pt x="38730" y="9814"/>
                    </a:lnTo>
                    <a:lnTo>
                      <a:pt x="38688" y="9814"/>
                    </a:lnTo>
                    <a:lnTo>
                      <a:pt x="38541" y="9835"/>
                    </a:lnTo>
                    <a:lnTo>
                      <a:pt x="38604" y="9772"/>
                    </a:lnTo>
                    <a:lnTo>
                      <a:pt x="38688" y="9772"/>
                    </a:lnTo>
                    <a:lnTo>
                      <a:pt x="38772" y="9709"/>
                    </a:lnTo>
                    <a:lnTo>
                      <a:pt x="38813" y="9604"/>
                    </a:lnTo>
                    <a:lnTo>
                      <a:pt x="38897" y="9583"/>
                    </a:lnTo>
                    <a:lnTo>
                      <a:pt x="38939" y="9521"/>
                    </a:lnTo>
                    <a:lnTo>
                      <a:pt x="39002" y="9521"/>
                    </a:lnTo>
                    <a:lnTo>
                      <a:pt x="39106" y="9604"/>
                    </a:lnTo>
                    <a:lnTo>
                      <a:pt x="39169" y="9667"/>
                    </a:lnTo>
                    <a:lnTo>
                      <a:pt x="39253" y="9667"/>
                    </a:lnTo>
                    <a:lnTo>
                      <a:pt x="39357" y="9521"/>
                    </a:lnTo>
                    <a:lnTo>
                      <a:pt x="39441" y="9458"/>
                    </a:lnTo>
                    <a:lnTo>
                      <a:pt x="39441" y="9395"/>
                    </a:lnTo>
                    <a:lnTo>
                      <a:pt x="39336" y="9270"/>
                    </a:lnTo>
                    <a:lnTo>
                      <a:pt x="39316" y="9165"/>
                    </a:lnTo>
                    <a:lnTo>
                      <a:pt x="39274" y="9060"/>
                    </a:lnTo>
                    <a:lnTo>
                      <a:pt x="39169" y="8956"/>
                    </a:lnTo>
                    <a:lnTo>
                      <a:pt x="39106" y="8893"/>
                    </a:lnTo>
                    <a:lnTo>
                      <a:pt x="39023" y="8726"/>
                    </a:lnTo>
                    <a:lnTo>
                      <a:pt x="38960" y="8747"/>
                    </a:lnTo>
                    <a:lnTo>
                      <a:pt x="38960" y="8830"/>
                    </a:lnTo>
                    <a:lnTo>
                      <a:pt x="38918" y="8893"/>
                    </a:lnTo>
                    <a:lnTo>
                      <a:pt x="38855" y="8935"/>
                    </a:lnTo>
                    <a:lnTo>
                      <a:pt x="38834" y="8977"/>
                    </a:lnTo>
                    <a:lnTo>
                      <a:pt x="38834" y="9060"/>
                    </a:lnTo>
                    <a:lnTo>
                      <a:pt x="38751" y="9102"/>
                    </a:lnTo>
                    <a:lnTo>
                      <a:pt x="38709" y="9186"/>
                    </a:lnTo>
                    <a:lnTo>
                      <a:pt x="38709" y="9291"/>
                    </a:lnTo>
                    <a:lnTo>
                      <a:pt x="38583" y="9353"/>
                    </a:lnTo>
                    <a:lnTo>
                      <a:pt x="38500" y="9458"/>
                    </a:lnTo>
                    <a:lnTo>
                      <a:pt x="38479" y="9542"/>
                    </a:lnTo>
                    <a:lnTo>
                      <a:pt x="38416" y="9604"/>
                    </a:lnTo>
                    <a:lnTo>
                      <a:pt x="38374" y="9583"/>
                    </a:lnTo>
                    <a:lnTo>
                      <a:pt x="38395" y="9458"/>
                    </a:lnTo>
                    <a:lnTo>
                      <a:pt x="38500" y="9291"/>
                    </a:lnTo>
                    <a:lnTo>
                      <a:pt x="38583" y="9270"/>
                    </a:lnTo>
                    <a:lnTo>
                      <a:pt x="38583" y="9228"/>
                    </a:lnTo>
                    <a:lnTo>
                      <a:pt x="38541" y="9186"/>
                    </a:lnTo>
                    <a:lnTo>
                      <a:pt x="38500" y="9123"/>
                    </a:lnTo>
                    <a:lnTo>
                      <a:pt x="38186" y="9332"/>
                    </a:lnTo>
                    <a:lnTo>
                      <a:pt x="38060" y="9500"/>
                    </a:lnTo>
                    <a:lnTo>
                      <a:pt x="37997" y="9583"/>
                    </a:lnTo>
                    <a:lnTo>
                      <a:pt x="37893" y="9604"/>
                    </a:lnTo>
                    <a:lnTo>
                      <a:pt x="37893" y="9583"/>
                    </a:lnTo>
                    <a:lnTo>
                      <a:pt x="37956" y="9542"/>
                    </a:lnTo>
                    <a:lnTo>
                      <a:pt x="38039" y="9374"/>
                    </a:lnTo>
                    <a:lnTo>
                      <a:pt x="38060" y="9291"/>
                    </a:lnTo>
                    <a:lnTo>
                      <a:pt x="38186" y="9165"/>
                    </a:lnTo>
                    <a:lnTo>
                      <a:pt x="38248" y="9081"/>
                    </a:lnTo>
                    <a:lnTo>
                      <a:pt x="38207" y="9019"/>
                    </a:lnTo>
                    <a:lnTo>
                      <a:pt x="38207" y="8935"/>
                    </a:lnTo>
                    <a:lnTo>
                      <a:pt x="38081" y="9019"/>
                    </a:lnTo>
                    <a:lnTo>
                      <a:pt x="37935" y="9144"/>
                    </a:lnTo>
                    <a:lnTo>
                      <a:pt x="37893" y="9249"/>
                    </a:lnTo>
                    <a:lnTo>
                      <a:pt x="37809" y="9353"/>
                    </a:lnTo>
                    <a:lnTo>
                      <a:pt x="37788" y="9332"/>
                    </a:lnTo>
                    <a:lnTo>
                      <a:pt x="37809" y="9228"/>
                    </a:lnTo>
                    <a:lnTo>
                      <a:pt x="37872" y="9123"/>
                    </a:lnTo>
                    <a:lnTo>
                      <a:pt x="37809" y="9081"/>
                    </a:lnTo>
                    <a:lnTo>
                      <a:pt x="37809" y="9039"/>
                    </a:lnTo>
                    <a:lnTo>
                      <a:pt x="37893" y="9019"/>
                    </a:lnTo>
                    <a:lnTo>
                      <a:pt x="38081" y="8872"/>
                    </a:lnTo>
                    <a:lnTo>
                      <a:pt x="38269" y="8726"/>
                    </a:lnTo>
                    <a:lnTo>
                      <a:pt x="38269" y="8642"/>
                    </a:lnTo>
                    <a:lnTo>
                      <a:pt x="38186" y="8642"/>
                    </a:lnTo>
                    <a:lnTo>
                      <a:pt x="38060" y="8726"/>
                    </a:lnTo>
                    <a:lnTo>
                      <a:pt x="38018" y="8809"/>
                    </a:lnTo>
                    <a:lnTo>
                      <a:pt x="37914" y="8851"/>
                    </a:lnTo>
                    <a:lnTo>
                      <a:pt x="37914" y="8809"/>
                    </a:lnTo>
                    <a:lnTo>
                      <a:pt x="37893" y="8747"/>
                    </a:lnTo>
                    <a:lnTo>
                      <a:pt x="37704" y="8872"/>
                    </a:lnTo>
                    <a:lnTo>
                      <a:pt x="37642" y="8977"/>
                    </a:lnTo>
                    <a:lnTo>
                      <a:pt x="37558" y="9165"/>
                    </a:lnTo>
                    <a:lnTo>
                      <a:pt x="37432" y="9249"/>
                    </a:lnTo>
                    <a:lnTo>
                      <a:pt x="37349" y="9249"/>
                    </a:lnTo>
                    <a:lnTo>
                      <a:pt x="37432" y="9165"/>
                    </a:lnTo>
                    <a:lnTo>
                      <a:pt x="37558" y="9060"/>
                    </a:lnTo>
                    <a:lnTo>
                      <a:pt x="37600" y="8956"/>
                    </a:lnTo>
                    <a:lnTo>
                      <a:pt x="37579" y="8935"/>
                    </a:lnTo>
                    <a:lnTo>
                      <a:pt x="37495" y="8935"/>
                    </a:lnTo>
                    <a:lnTo>
                      <a:pt x="37600" y="8851"/>
                    </a:lnTo>
                    <a:lnTo>
                      <a:pt x="37746" y="8830"/>
                    </a:lnTo>
                    <a:lnTo>
                      <a:pt x="37788" y="8767"/>
                    </a:lnTo>
                    <a:lnTo>
                      <a:pt x="37767" y="8726"/>
                    </a:lnTo>
                    <a:lnTo>
                      <a:pt x="37683" y="8747"/>
                    </a:lnTo>
                    <a:lnTo>
                      <a:pt x="37558" y="8767"/>
                    </a:lnTo>
                    <a:lnTo>
                      <a:pt x="37474" y="8851"/>
                    </a:lnTo>
                    <a:lnTo>
                      <a:pt x="37391" y="8830"/>
                    </a:lnTo>
                    <a:lnTo>
                      <a:pt x="37600" y="8726"/>
                    </a:lnTo>
                    <a:lnTo>
                      <a:pt x="37579" y="8663"/>
                    </a:lnTo>
                    <a:lnTo>
                      <a:pt x="37474" y="8663"/>
                    </a:lnTo>
                    <a:lnTo>
                      <a:pt x="37537" y="8600"/>
                    </a:lnTo>
                    <a:lnTo>
                      <a:pt x="37642" y="8600"/>
                    </a:lnTo>
                    <a:lnTo>
                      <a:pt x="37683" y="8642"/>
                    </a:lnTo>
                    <a:lnTo>
                      <a:pt x="37809" y="8642"/>
                    </a:lnTo>
                    <a:lnTo>
                      <a:pt x="37872" y="8537"/>
                    </a:lnTo>
                    <a:lnTo>
                      <a:pt x="37997" y="8495"/>
                    </a:lnTo>
                    <a:lnTo>
                      <a:pt x="37997" y="8412"/>
                    </a:lnTo>
                    <a:lnTo>
                      <a:pt x="38060" y="8328"/>
                    </a:lnTo>
                    <a:lnTo>
                      <a:pt x="38060" y="8286"/>
                    </a:lnTo>
                    <a:lnTo>
                      <a:pt x="37976" y="8286"/>
                    </a:lnTo>
                    <a:lnTo>
                      <a:pt x="37914" y="8223"/>
                    </a:lnTo>
                    <a:lnTo>
                      <a:pt x="37809" y="8203"/>
                    </a:lnTo>
                    <a:lnTo>
                      <a:pt x="37683" y="8307"/>
                    </a:lnTo>
                    <a:lnTo>
                      <a:pt x="37537" y="8349"/>
                    </a:lnTo>
                    <a:lnTo>
                      <a:pt x="37453" y="8495"/>
                    </a:lnTo>
                    <a:lnTo>
                      <a:pt x="37244" y="8705"/>
                    </a:lnTo>
                    <a:lnTo>
                      <a:pt x="37181" y="8705"/>
                    </a:lnTo>
                    <a:lnTo>
                      <a:pt x="37223" y="8621"/>
                    </a:lnTo>
                    <a:lnTo>
                      <a:pt x="37265" y="8621"/>
                    </a:lnTo>
                    <a:lnTo>
                      <a:pt x="37370" y="8537"/>
                    </a:lnTo>
                    <a:lnTo>
                      <a:pt x="37495" y="8349"/>
                    </a:lnTo>
                    <a:lnTo>
                      <a:pt x="37642" y="8286"/>
                    </a:lnTo>
                    <a:lnTo>
                      <a:pt x="37704" y="8203"/>
                    </a:lnTo>
                    <a:lnTo>
                      <a:pt x="37683" y="8140"/>
                    </a:lnTo>
                    <a:lnTo>
                      <a:pt x="37495" y="8140"/>
                    </a:lnTo>
                    <a:lnTo>
                      <a:pt x="37328" y="8286"/>
                    </a:lnTo>
                    <a:lnTo>
                      <a:pt x="37495" y="8119"/>
                    </a:lnTo>
                    <a:lnTo>
                      <a:pt x="37663" y="8077"/>
                    </a:lnTo>
                    <a:lnTo>
                      <a:pt x="37767" y="8098"/>
                    </a:lnTo>
                    <a:lnTo>
                      <a:pt x="37851" y="8119"/>
                    </a:lnTo>
                    <a:lnTo>
                      <a:pt x="37956" y="8014"/>
                    </a:lnTo>
                    <a:lnTo>
                      <a:pt x="37956" y="7931"/>
                    </a:lnTo>
                    <a:lnTo>
                      <a:pt x="37914" y="7889"/>
                    </a:lnTo>
                    <a:lnTo>
                      <a:pt x="37914" y="7805"/>
                    </a:lnTo>
                    <a:lnTo>
                      <a:pt x="37914" y="7721"/>
                    </a:lnTo>
                    <a:lnTo>
                      <a:pt x="37788" y="7679"/>
                    </a:lnTo>
                    <a:lnTo>
                      <a:pt x="37746" y="7596"/>
                    </a:lnTo>
                    <a:lnTo>
                      <a:pt x="37642" y="7575"/>
                    </a:lnTo>
                    <a:lnTo>
                      <a:pt x="37600" y="7617"/>
                    </a:lnTo>
                    <a:lnTo>
                      <a:pt x="37558" y="7617"/>
                    </a:lnTo>
                    <a:lnTo>
                      <a:pt x="37558" y="7533"/>
                    </a:lnTo>
                    <a:lnTo>
                      <a:pt x="37474" y="7512"/>
                    </a:lnTo>
                    <a:lnTo>
                      <a:pt x="37391" y="7428"/>
                    </a:lnTo>
                    <a:lnTo>
                      <a:pt x="37391" y="7366"/>
                    </a:lnTo>
                    <a:lnTo>
                      <a:pt x="37244" y="7282"/>
                    </a:lnTo>
                    <a:lnTo>
                      <a:pt x="37181" y="7282"/>
                    </a:lnTo>
                    <a:lnTo>
                      <a:pt x="37139" y="7219"/>
                    </a:lnTo>
                    <a:lnTo>
                      <a:pt x="37014" y="7219"/>
                    </a:lnTo>
                    <a:lnTo>
                      <a:pt x="36826" y="7261"/>
                    </a:lnTo>
                    <a:lnTo>
                      <a:pt x="36721" y="7366"/>
                    </a:lnTo>
                    <a:lnTo>
                      <a:pt x="36595" y="7366"/>
                    </a:lnTo>
                    <a:lnTo>
                      <a:pt x="36491" y="7533"/>
                    </a:lnTo>
                    <a:lnTo>
                      <a:pt x="36512" y="7596"/>
                    </a:lnTo>
                    <a:lnTo>
                      <a:pt x="36595" y="7617"/>
                    </a:lnTo>
                    <a:lnTo>
                      <a:pt x="36805" y="7805"/>
                    </a:lnTo>
                    <a:lnTo>
                      <a:pt x="36826" y="7847"/>
                    </a:lnTo>
                    <a:lnTo>
                      <a:pt x="36909" y="7889"/>
                    </a:lnTo>
                    <a:lnTo>
                      <a:pt x="36951" y="7993"/>
                    </a:lnTo>
                    <a:lnTo>
                      <a:pt x="36909" y="7993"/>
                    </a:lnTo>
                    <a:lnTo>
                      <a:pt x="36826" y="7931"/>
                    </a:lnTo>
                    <a:lnTo>
                      <a:pt x="36700" y="7931"/>
                    </a:lnTo>
                    <a:lnTo>
                      <a:pt x="36700" y="7847"/>
                    </a:lnTo>
                    <a:lnTo>
                      <a:pt x="36512" y="7679"/>
                    </a:lnTo>
                    <a:lnTo>
                      <a:pt x="36428" y="7700"/>
                    </a:lnTo>
                    <a:lnTo>
                      <a:pt x="36386" y="7721"/>
                    </a:lnTo>
                    <a:lnTo>
                      <a:pt x="36386" y="7721"/>
                    </a:lnTo>
                    <a:lnTo>
                      <a:pt x="36407" y="7638"/>
                    </a:lnTo>
                    <a:lnTo>
                      <a:pt x="36428" y="7533"/>
                    </a:lnTo>
                    <a:lnTo>
                      <a:pt x="36303" y="7491"/>
                    </a:lnTo>
                    <a:lnTo>
                      <a:pt x="36240" y="7512"/>
                    </a:lnTo>
                    <a:lnTo>
                      <a:pt x="36240" y="7721"/>
                    </a:lnTo>
                    <a:lnTo>
                      <a:pt x="36303" y="7826"/>
                    </a:lnTo>
                    <a:lnTo>
                      <a:pt x="36323" y="7951"/>
                    </a:lnTo>
                    <a:lnTo>
                      <a:pt x="36303" y="8035"/>
                    </a:lnTo>
                    <a:lnTo>
                      <a:pt x="36303" y="7931"/>
                    </a:lnTo>
                    <a:lnTo>
                      <a:pt x="36219" y="7784"/>
                    </a:lnTo>
                    <a:lnTo>
                      <a:pt x="36135" y="7889"/>
                    </a:lnTo>
                    <a:lnTo>
                      <a:pt x="36093" y="7993"/>
                    </a:lnTo>
                    <a:lnTo>
                      <a:pt x="36135" y="8056"/>
                    </a:lnTo>
                    <a:lnTo>
                      <a:pt x="36072" y="8119"/>
                    </a:lnTo>
                    <a:lnTo>
                      <a:pt x="35968" y="8056"/>
                    </a:lnTo>
                    <a:lnTo>
                      <a:pt x="35863" y="8035"/>
                    </a:lnTo>
                    <a:lnTo>
                      <a:pt x="35905" y="7951"/>
                    </a:lnTo>
                    <a:lnTo>
                      <a:pt x="36010" y="7889"/>
                    </a:lnTo>
                    <a:lnTo>
                      <a:pt x="36135" y="7700"/>
                    </a:lnTo>
                    <a:lnTo>
                      <a:pt x="36177" y="7596"/>
                    </a:lnTo>
                    <a:lnTo>
                      <a:pt x="36093" y="7512"/>
                    </a:lnTo>
                    <a:lnTo>
                      <a:pt x="36072" y="7407"/>
                    </a:lnTo>
                    <a:lnTo>
                      <a:pt x="35926" y="7533"/>
                    </a:lnTo>
                    <a:lnTo>
                      <a:pt x="35884" y="7596"/>
                    </a:lnTo>
                    <a:lnTo>
                      <a:pt x="35863" y="7533"/>
                    </a:lnTo>
                    <a:lnTo>
                      <a:pt x="35884" y="7407"/>
                    </a:lnTo>
                    <a:lnTo>
                      <a:pt x="35779" y="7387"/>
                    </a:lnTo>
                    <a:lnTo>
                      <a:pt x="35717" y="7407"/>
                    </a:lnTo>
                    <a:lnTo>
                      <a:pt x="35696" y="7491"/>
                    </a:lnTo>
                    <a:lnTo>
                      <a:pt x="35717" y="7617"/>
                    </a:lnTo>
                    <a:lnTo>
                      <a:pt x="35717" y="7742"/>
                    </a:lnTo>
                    <a:lnTo>
                      <a:pt x="35675" y="7700"/>
                    </a:lnTo>
                    <a:lnTo>
                      <a:pt x="35675" y="7533"/>
                    </a:lnTo>
                    <a:lnTo>
                      <a:pt x="35654" y="7512"/>
                    </a:lnTo>
                    <a:lnTo>
                      <a:pt x="35591" y="7617"/>
                    </a:lnTo>
                    <a:lnTo>
                      <a:pt x="35487" y="7638"/>
                    </a:lnTo>
                    <a:lnTo>
                      <a:pt x="35487" y="7721"/>
                    </a:lnTo>
                    <a:lnTo>
                      <a:pt x="35403" y="7826"/>
                    </a:lnTo>
                    <a:lnTo>
                      <a:pt x="35340" y="7847"/>
                    </a:lnTo>
                    <a:lnTo>
                      <a:pt x="35277" y="7931"/>
                    </a:lnTo>
                    <a:lnTo>
                      <a:pt x="35173" y="7931"/>
                    </a:lnTo>
                    <a:lnTo>
                      <a:pt x="35256" y="7847"/>
                    </a:lnTo>
                    <a:lnTo>
                      <a:pt x="35256" y="7784"/>
                    </a:lnTo>
                    <a:lnTo>
                      <a:pt x="35194" y="7721"/>
                    </a:lnTo>
                    <a:lnTo>
                      <a:pt x="35152" y="7721"/>
                    </a:lnTo>
                    <a:lnTo>
                      <a:pt x="35152" y="7679"/>
                    </a:lnTo>
                    <a:lnTo>
                      <a:pt x="35235" y="7679"/>
                    </a:lnTo>
                    <a:lnTo>
                      <a:pt x="35277" y="7700"/>
                    </a:lnTo>
                    <a:lnTo>
                      <a:pt x="35298" y="7638"/>
                    </a:lnTo>
                    <a:lnTo>
                      <a:pt x="35298" y="7596"/>
                    </a:lnTo>
                    <a:lnTo>
                      <a:pt x="35298" y="7554"/>
                    </a:lnTo>
                    <a:lnTo>
                      <a:pt x="35403" y="7491"/>
                    </a:lnTo>
                    <a:lnTo>
                      <a:pt x="35570" y="7345"/>
                    </a:lnTo>
                    <a:lnTo>
                      <a:pt x="35591" y="7261"/>
                    </a:lnTo>
                    <a:lnTo>
                      <a:pt x="35675" y="7177"/>
                    </a:lnTo>
                    <a:lnTo>
                      <a:pt x="35570" y="7177"/>
                    </a:lnTo>
                    <a:lnTo>
                      <a:pt x="35403" y="7282"/>
                    </a:lnTo>
                    <a:lnTo>
                      <a:pt x="35277" y="7407"/>
                    </a:lnTo>
                    <a:lnTo>
                      <a:pt x="35194" y="7407"/>
                    </a:lnTo>
                    <a:lnTo>
                      <a:pt x="35277" y="7324"/>
                    </a:lnTo>
                    <a:lnTo>
                      <a:pt x="35361" y="7219"/>
                    </a:lnTo>
                    <a:lnTo>
                      <a:pt x="35445" y="7156"/>
                    </a:lnTo>
                    <a:lnTo>
                      <a:pt x="35549" y="7114"/>
                    </a:lnTo>
                    <a:lnTo>
                      <a:pt x="35612" y="7052"/>
                    </a:lnTo>
                    <a:lnTo>
                      <a:pt x="35696" y="7052"/>
                    </a:lnTo>
                    <a:lnTo>
                      <a:pt x="35779" y="6905"/>
                    </a:lnTo>
                    <a:lnTo>
                      <a:pt x="35779" y="6863"/>
                    </a:lnTo>
                    <a:lnTo>
                      <a:pt x="35696" y="6780"/>
                    </a:lnTo>
                    <a:lnTo>
                      <a:pt x="35696" y="6675"/>
                    </a:lnTo>
                    <a:lnTo>
                      <a:pt x="35717" y="6591"/>
                    </a:lnTo>
                    <a:lnTo>
                      <a:pt x="35884" y="6424"/>
                    </a:lnTo>
                    <a:lnTo>
                      <a:pt x="35905" y="6361"/>
                    </a:lnTo>
                    <a:lnTo>
                      <a:pt x="35863" y="6257"/>
                    </a:lnTo>
                    <a:lnTo>
                      <a:pt x="35842" y="6194"/>
                    </a:lnTo>
                    <a:lnTo>
                      <a:pt x="35800" y="6131"/>
                    </a:lnTo>
                    <a:lnTo>
                      <a:pt x="35884" y="6006"/>
                    </a:lnTo>
                    <a:lnTo>
                      <a:pt x="35968" y="5922"/>
                    </a:lnTo>
                    <a:lnTo>
                      <a:pt x="35989" y="5838"/>
                    </a:lnTo>
                    <a:lnTo>
                      <a:pt x="36010" y="5587"/>
                    </a:lnTo>
                    <a:lnTo>
                      <a:pt x="36051" y="5524"/>
                    </a:lnTo>
                    <a:lnTo>
                      <a:pt x="36010" y="5462"/>
                    </a:lnTo>
                    <a:lnTo>
                      <a:pt x="35842" y="5399"/>
                    </a:lnTo>
                    <a:lnTo>
                      <a:pt x="35654" y="5399"/>
                    </a:lnTo>
                    <a:lnTo>
                      <a:pt x="35487" y="5357"/>
                    </a:lnTo>
                    <a:lnTo>
                      <a:pt x="35361" y="5420"/>
                    </a:lnTo>
                    <a:lnTo>
                      <a:pt x="35235" y="5420"/>
                    </a:lnTo>
                    <a:lnTo>
                      <a:pt x="35068" y="5503"/>
                    </a:lnTo>
                    <a:lnTo>
                      <a:pt x="34796" y="5587"/>
                    </a:lnTo>
                    <a:lnTo>
                      <a:pt x="34754" y="5671"/>
                    </a:lnTo>
                    <a:lnTo>
                      <a:pt x="34859" y="5796"/>
                    </a:lnTo>
                    <a:lnTo>
                      <a:pt x="34859" y="5880"/>
                    </a:lnTo>
                    <a:lnTo>
                      <a:pt x="34817" y="5922"/>
                    </a:lnTo>
                    <a:lnTo>
                      <a:pt x="34754" y="5775"/>
                    </a:lnTo>
                    <a:lnTo>
                      <a:pt x="34712" y="5713"/>
                    </a:lnTo>
                    <a:lnTo>
                      <a:pt x="34650" y="5587"/>
                    </a:lnTo>
                    <a:lnTo>
                      <a:pt x="34524" y="5587"/>
                    </a:lnTo>
                    <a:lnTo>
                      <a:pt x="34440" y="5671"/>
                    </a:lnTo>
                    <a:lnTo>
                      <a:pt x="34440" y="5734"/>
                    </a:lnTo>
                    <a:lnTo>
                      <a:pt x="34398" y="5796"/>
                    </a:lnTo>
                    <a:lnTo>
                      <a:pt x="34378" y="5713"/>
                    </a:lnTo>
                    <a:lnTo>
                      <a:pt x="34398" y="5608"/>
                    </a:lnTo>
                    <a:lnTo>
                      <a:pt x="34336" y="5587"/>
                    </a:lnTo>
                    <a:lnTo>
                      <a:pt x="34189" y="5608"/>
                    </a:lnTo>
                    <a:lnTo>
                      <a:pt x="34126" y="5713"/>
                    </a:lnTo>
                    <a:lnTo>
                      <a:pt x="34126" y="5796"/>
                    </a:lnTo>
                    <a:lnTo>
                      <a:pt x="34273" y="5901"/>
                    </a:lnTo>
                    <a:lnTo>
                      <a:pt x="34378" y="6047"/>
                    </a:lnTo>
                    <a:lnTo>
                      <a:pt x="34503" y="6131"/>
                    </a:lnTo>
                    <a:lnTo>
                      <a:pt x="34440" y="6131"/>
                    </a:lnTo>
                    <a:lnTo>
                      <a:pt x="34294" y="6047"/>
                    </a:lnTo>
                    <a:lnTo>
                      <a:pt x="34106" y="5880"/>
                    </a:lnTo>
                    <a:lnTo>
                      <a:pt x="34064" y="5880"/>
                    </a:lnTo>
                    <a:lnTo>
                      <a:pt x="34022" y="5922"/>
                    </a:lnTo>
                    <a:lnTo>
                      <a:pt x="33854" y="5922"/>
                    </a:lnTo>
                    <a:lnTo>
                      <a:pt x="33813" y="5943"/>
                    </a:lnTo>
                    <a:lnTo>
                      <a:pt x="33875" y="6006"/>
                    </a:lnTo>
                    <a:lnTo>
                      <a:pt x="34001" y="6006"/>
                    </a:lnTo>
                    <a:lnTo>
                      <a:pt x="34022" y="6047"/>
                    </a:lnTo>
                    <a:lnTo>
                      <a:pt x="34064" y="6152"/>
                    </a:lnTo>
                    <a:lnTo>
                      <a:pt x="34210" y="6257"/>
                    </a:lnTo>
                    <a:lnTo>
                      <a:pt x="34231" y="6340"/>
                    </a:lnTo>
                    <a:lnTo>
                      <a:pt x="34315" y="6424"/>
                    </a:lnTo>
                    <a:lnTo>
                      <a:pt x="34210" y="6424"/>
                    </a:lnTo>
                    <a:lnTo>
                      <a:pt x="34126" y="6319"/>
                    </a:lnTo>
                    <a:lnTo>
                      <a:pt x="33980" y="6236"/>
                    </a:lnTo>
                    <a:lnTo>
                      <a:pt x="33980" y="6152"/>
                    </a:lnTo>
                    <a:lnTo>
                      <a:pt x="33875" y="6047"/>
                    </a:lnTo>
                    <a:lnTo>
                      <a:pt x="33750" y="6047"/>
                    </a:lnTo>
                    <a:lnTo>
                      <a:pt x="33666" y="6131"/>
                    </a:lnTo>
                    <a:lnTo>
                      <a:pt x="33666" y="6215"/>
                    </a:lnTo>
                    <a:lnTo>
                      <a:pt x="33582" y="6361"/>
                    </a:lnTo>
                    <a:lnTo>
                      <a:pt x="33541" y="6529"/>
                    </a:lnTo>
                    <a:lnTo>
                      <a:pt x="33603" y="6633"/>
                    </a:lnTo>
                    <a:lnTo>
                      <a:pt x="33478" y="6675"/>
                    </a:lnTo>
                    <a:lnTo>
                      <a:pt x="33478" y="6759"/>
                    </a:lnTo>
                    <a:lnTo>
                      <a:pt x="33541" y="6822"/>
                    </a:lnTo>
                    <a:lnTo>
                      <a:pt x="33562" y="6926"/>
                    </a:lnTo>
                    <a:lnTo>
                      <a:pt x="33645" y="6926"/>
                    </a:lnTo>
                    <a:lnTo>
                      <a:pt x="33813" y="6780"/>
                    </a:lnTo>
                    <a:lnTo>
                      <a:pt x="33896" y="6780"/>
                    </a:lnTo>
                    <a:lnTo>
                      <a:pt x="33917" y="6842"/>
                    </a:lnTo>
                    <a:lnTo>
                      <a:pt x="33813" y="6863"/>
                    </a:lnTo>
                    <a:lnTo>
                      <a:pt x="33771" y="6884"/>
                    </a:lnTo>
                    <a:lnTo>
                      <a:pt x="33771" y="6947"/>
                    </a:lnTo>
                    <a:lnTo>
                      <a:pt x="33687" y="6947"/>
                    </a:lnTo>
                    <a:lnTo>
                      <a:pt x="33603" y="7052"/>
                    </a:lnTo>
                    <a:lnTo>
                      <a:pt x="33603" y="7156"/>
                    </a:lnTo>
                    <a:lnTo>
                      <a:pt x="33541" y="7240"/>
                    </a:lnTo>
                    <a:lnTo>
                      <a:pt x="33478" y="7177"/>
                    </a:lnTo>
                    <a:lnTo>
                      <a:pt x="33499" y="7094"/>
                    </a:lnTo>
                    <a:lnTo>
                      <a:pt x="33436" y="6947"/>
                    </a:lnTo>
                    <a:lnTo>
                      <a:pt x="33352" y="6926"/>
                    </a:lnTo>
                    <a:lnTo>
                      <a:pt x="33290" y="7031"/>
                    </a:lnTo>
                    <a:lnTo>
                      <a:pt x="33331" y="7094"/>
                    </a:lnTo>
                    <a:lnTo>
                      <a:pt x="33269" y="7177"/>
                    </a:lnTo>
                    <a:lnTo>
                      <a:pt x="33164" y="7198"/>
                    </a:lnTo>
                    <a:lnTo>
                      <a:pt x="33122" y="7261"/>
                    </a:lnTo>
                    <a:lnTo>
                      <a:pt x="33080" y="7177"/>
                    </a:lnTo>
                    <a:lnTo>
                      <a:pt x="33038" y="7198"/>
                    </a:lnTo>
                    <a:lnTo>
                      <a:pt x="33059" y="7303"/>
                    </a:lnTo>
                    <a:lnTo>
                      <a:pt x="33122" y="7407"/>
                    </a:lnTo>
                    <a:lnTo>
                      <a:pt x="33122" y="7554"/>
                    </a:lnTo>
                    <a:lnTo>
                      <a:pt x="33143" y="7575"/>
                    </a:lnTo>
                    <a:lnTo>
                      <a:pt x="33143" y="7700"/>
                    </a:lnTo>
                    <a:lnTo>
                      <a:pt x="33227" y="7721"/>
                    </a:lnTo>
                    <a:lnTo>
                      <a:pt x="33290" y="7784"/>
                    </a:lnTo>
                    <a:lnTo>
                      <a:pt x="33269" y="7868"/>
                    </a:lnTo>
                    <a:lnTo>
                      <a:pt x="33290" y="7931"/>
                    </a:lnTo>
                    <a:lnTo>
                      <a:pt x="33290" y="8035"/>
                    </a:lnTo>
                    <a:lnTo>
                      <a:pt x="33185" y="8119"/>
                    </a:lnTo>
                    <a:lnTo>
                      <a:pt x="33143" y="8203"/>
                    </a:lnTo>
                    <a:lnTo>
                      <a:pt x="33122" y="8412"/>
                    </a:lnTo>
                    <a:lnTo>
                      <a:pt x="33059" y="8454"/>
                    </a:lnTo>
                    <a:lnTo>
                      <a:pt x="32934" y="8663"/>
                    </a:lnTo>
                    <a:lnTo>
                      <a:pt x="32934" y="8747"/>
                    </a:lnTo>
                    <a:lnTo>
                      <a:pt x="32808" y="8872"/>
                    </a:lnTo>
                    <a:lnTo>
                      <a:pt x="32829" y="8830"/>
                    </a:lnTo>
                    <a:lnTo>
                      <a:pt x="32829" y="8726"/>
                    </a:lnTo>
                    <a:lnTo>
                      <a:pt x="32871" y="8558"/>
                    </a:lnTo>
                    <a:lnTo>
                      <a:pt x="32955" y="8495"/>
                    </a:lnTo>
                    <a:lnTo>
                      <a:pt x="32934" y="8433"/>
                    </a:lnTo>
                    <a:lnTo>
                      <a:pt x="32913" y="8454"/>
                    </a:lnTo>
                    <a:lnTo>
                      <a:pt x="32829" y="8454"/>
                    </a:lnTo>
                    <a:lnTo>
                      <a:pt x="32746" y="8391"/>
                    </a:lnTo>
                    <a:lnTo>
                      <a:pt x="32704" y="8349"/>
                    </a:lnTo>
                    <a:lnTo>
                      <a:pt x="32746" y="8328"/>
                    </a:lnTo>
                    <a:lnTo>
                      <a:pt x="32829" y="8307"/>
                    </a:lnTo>
                    <a:lnTo>
                      <a:pt x="32913" y="8307"/>
                    </a:lnTo>
                    <a:lnTo>
                      <a:pt x="32913" y="8244"/>
                    </a:lnTo>
                    <a:lnTo>
                      <a:pt x="32955" y="8244"/>
                    </a:lnTo>
                    <a:lnTo>
                      <a:pt x="32976" y="8349"/>
                    </a:lnTo>
                    <a:lnTo>
                      <a:pt x="33038" y="8244"/>
                    </a:lnTo>
                    <a:lnTo>
                      <a:pt x="33038" y="8140"/>
                    </a:lnTo>
                    <a:lnTo>
                      <a:pt x="32934" y="8098"/>
                    </a:lnTo>
                    <a:lnTo>
                      <a:pt x="32913" y="8035"/>
                    </a:lnTo>
                    <a:lnTo>
                      <a:pt x="32808" y="7910"/>
                    </a:lnTo>
                    <a:lnTo>
                      <a:pt x="32808" y="7763"/>
                    </a:lnTo>
                    <a:lnTo>
                      <a:pt x="32746" y="7679"/>
                    </a:lnTo>
                    <a:lnTo>
                      <a:pt x="32725" y="7512"/>
                    </a:lnTo>
                    <a:lnTo>
                      <a:pt x="32704" y="7491"/>
                    </a:lnTo>
                    <a:lnTo>
                      <a:pt x="32704" y="7407"/>
                    </a:lnTo>
                    <a:lnTo>
                      <a:pt x="32746" y="7366"/>
                    </a:lnTo>
                    <a:lnTo>
                      <a:pt x="32829" y="7198"/>
                    </a:lnTo>
                    <a:lnTo>
                      <a:pt x="32829" y="7094"/>
                    </a:lnTo>
                    <a:lnTo>
                      <a:pt x="32934" y="6989"/>
                    </a:lnTo>
                    <a:lnTo>
                      <a:pt x="33018" y="6884"/>
                    </a:lnTo>
                    <a:lnTo>
                      <a:pt x="33122" y="6842"/>
                    </a:lnTo>
                    <a:lnTo>
                      <a:pt x="33122" y="6738"/>
                    </a:lnTo>
                    <a:lnTo>
                      <a:pt x="33059" y="6654"/>
                    </a:lnTo>
                    <a:lnTo>
                      <a:pt x="33018" y="6550"/>
                    </a:lnTo>
                    <a:lnTo>
                      <a:pt x="33038" y="6424"/>
                    </a:lnTo>
                    <a:lnTo>
                      <a:pt x="33143" y="6215"/>
                    </a:lnTo>
                    <a:lnTo>
                      <a:pt x="33227" y="6173"/>
                    </a:lnTo>
                    <a:lnTo>
                      <a:pt x="33394" y="6068"/>
                    </a:lnTo>
                    <a:lnTo>
                      <a:pt x="33603" y="5817"/>
                    </a:lnTo>
                    <a:lnTo>
                      <a:pt x="33813" y="5608"/>
                    </a:lnTo>
                    <a:lnTo>
                      <a:pt x="33959" y="5587"/>
                    </a:lnTo>
                    <a:lnTo>
                      <a:pt x="34064" y="5441"/>
                    </a:lnTo>
                    <a:lnTo>
                      <a:pt x="34106" y="5378"/>
                    </a:lnTo>
                    <a:lnTo>
                      <a:pt x="34210" y="5378"/>
                    </a:lnTo>
                    <a:lnTo>
                      <a:pt x="34398" y="5294"/>
                    </a:lnTo>
                    <a:lnTo>
                      <a:pt x="34545" y="5231"/>
                    </a:lnTo>
                    <a:lnTo>
                      <a:pt x="34587" y="5169"/>
                    </a:lnTo>
                    <a:lnTo>
                      <a:pt x="34545" y="5085"/>
                    </a:lnTo>
                    <a:lnTo>
                      <a:pt x="34315" y="4980"/>
                    </a:lnTo>
                    <a:lnTo>
                      <a:pt x="34189" y="4897"/>
                    </a:lnTo>
                    <a:lnTo>
                      <a:pt x="34001" y="4897"/>
                    </a:lnTo>
                    <a:lnTo>
                      <a:pt x="33959" y="4876"/>
                    </a:lnTo>
                    <a:lnTo>
                      <a:pt x="33875" y="4897"/>
                    </a:lnTo>
                    <a:lnTo>
                      <a:pt x="33708" y="4876"/>
                    </a:lnTo>
                    <a:lnTo>
                      <a:pt x="33645" y="4897"/>
                    </a:lnTo>
                    <a:lnTo>
                      <a:pt x="33436" y="4897"/>
                    </a:lnTo>
                    <a:lnTo>
                      <a:pt x="33122" y="5001"/>
                    </a:lnTo>
                    <a:lnTo>
                      <a:pt x="32934" y="5190"/>
                    </a:lnTo>
                    <a:lnTo>
                      <a:pt x="32725" y="5273"/>
                    </a:lnTo>
                    <a:lnTo>
                      <a:pt x="32704" y="5378"/>
                    </a:lnTo>
                    <a:lnTo>
                      <a:pt x="32725" y="5482"/>
                    </a:lnTo>
                    <a:lnTo>
                      <a:pt x="32641" y="5441"/>
                    </a:lnTo>
                    <a:lnTo>
                      <a:pt x="32557" y="5441"/>
                    </a:lnTo>
                    <a:lnTo>
                      <a:pt x="32494" y="5545"/>
                    </a:lnTo>
                    <a:lnTo>
                      <a:pt x="32348" y="5545"/>
                    </a:lnTo>
                    <a:lnTo>
                      <a:pt x="32243" y="5692"/>
                    </a:lnTo>
                    <a:lnTo>
                      <a:pt x="32243" y="5796"/>
                    </a:lnTo>
                    <a:lnTo>
                      <a:pt x="32181" y="5796"/>
                    </a:lnTo>
                    <a:lnTo>
                      <a:pt x="32034" y="6006"/>
                    </a:lnTo>
                    <a:lnTo>
                      <a:pt x="32097" y="6068"/>
                    </a:lnTo>
                    <a:lnTo>
                      <a:pt x="32034" y="6152"/>
                    </a:lnTo>
                    <a:lnTo>
                      <a:pt x="31992" y="6068"/>
                    </a:lnTo>
                    <a:lnTo>
                      <a:pt x="31930" y="6068"/>
                    </a:lnTo>
                    <a:lnTo>
                      <a:pt x="31888" y="6257"/>
                    </a:lnTo>
                    <a:lnTo>
                      <a:pt x="31762" y="6257"/>
                    </a:lnTo>
                    <a:lnTo>
                      <a:pt x="31678" y="6361"/>
                    </a:lnTo>
                    <a:lnTo>
                      <a:pt x="31616" y="6424"/>
                    </a:lnTo>
                    <a:lnTo>
                      <a:pt x="31553" y="6570"/>
                    </a:lnTo>
                    <a:lnTo>
                      <a:pt x="31448" y="6759"/>
                    </a:lnTo>
                    <a:lnTo>
                      <a:pt x="31448" y="6863"/>
                    </a:lnTo>
                    <a:lnTo>
                      <a:pt x="31490" y="6842"/>
                    </a:lnTo>
                    <a:lnTo>
                      <a:pt x="31511" y="6842"/>
                    </a:lnTo>
                    <a:lnTo>
                      <a:pt x="31490" y="6905"/>
                    </a:lnTo>
                    <a:lnTo>
                      <a:pt x="31406" y="6905"/>
                    </a:lnTo>
                    <a:lnTo>
                      <a:pt x="31260" y="6989"/>
                    </a:lnTo>
                    <a:lnTo>
                      <a:pt x="31239" y="7094"/>
                    </a:lnTo>
                    <a:lnTo>
                      <a:pt x="31155" y="7114"/>
                    </a:lnTo>
                    <a:lnTo>
                      <a:pt x="31134" y="7198"/>
                    </a:lnTo>
                    <a:lnTo>
                      <a:pt x="31134" y="7407"/>
                    </a:lnTo>
                    <a:lnTo>
                      <a:pt x="31072" y="7512"/>
                    </a:lnTo>
                    <a:lnTo>
                      <a:pt x="30988" y="7512"/>
                    </a:lnTo>
                    <a:lnTo>
                      <a:pt x="30967" y="7659"/>
                    </a:lnTo>
                    <a:lnTo>
                      <a:pt x="30967" y="7721"/>
                    </a:lnTo>
                    <a:lnTo>
                      <a:pt x="30862" y="7784"/>
                    </a:lnTo>
                    <a:lnTo>
                      <a:pt x="30821" y="7972"/>
                    </a:lnTo>
                    <a:lnTo>
                      <a:pt x="30862" y="8077"/>
                    </a:lnTo>
                    <a:lnTo>
                      <a:pt x="31072" y="8182"/>
                    </a:lnTo>
                    <a:lnTo>
                      <a:pt x="31176" y="8182"/>
                    </a:lnTo>
                    <a:lnTo>
                      <a:pt x="31302" y="8244"/>
                    </a:lnTo>
                    <a:lnTo>
                      <a:pt x="31385" y="8244"/>
                    </a:lnTo>
                    <a:lnTo>
                      <a:pt x="31511" y="8328"/>
                    </a:lnTo>
                    <a:lnTo>
                      <a:pt x="31678" y="8328"/>
                    </a:lnTo>
                    <a:lnTo>
                      <a:pt x="31699" y="8495"/>
                    </a:lnTo>
                    <a:lnTo>
                      <a:pt x="31867" y="8558"/>
                    </a:lnTo>
                    <a:lnTo>
                      <a:pt x="31888" y="8642"/>
                    </a:lnTo>
                    <a:lnTo>
                      <a:pt x="31971" y="8705"/>
                    </a:lnTo>
                    <a:lnTo>
                      <a:pt x="31804" y="8705"/>
                    </a:lnTo>
                    <a:lnTo>
                      <a:pt x="31762" y="8726"/>
                    </a:lnTo>
                    <a:lnTo>
                      <a:pt x="31574" y="8726"/>
                    </a:lnTo>
                    <a:lnTo>
                      <a:pt x="31365" y="8642"/>
                    </a:lnTo>
                    <a:lnTo>
                      <a:pt x="31344" y="8537"/>
                    </a:lnTo>
                    <a:lnTo>
                      <a:pt x="31239" y="8454"/>
                    </a:lnTo>
                    <a:lnTo>
                      <a:pt x="31051" y="8454"/>
                    </a:lnTo>
                    <a:lnTo>
                      <a:pt x="30988" y="8412"/>
                    </a:lnTo>
                    <a:lnTo>
                      <a:pt x="30883" y="8391"/>
                    </a:lnTo>
                    <a:lnTo>
                      <a:pt x="30862" y="8433"/>
                    </a:lnTo>
                    <a:lnTo>
                      <a:pt x="30925" y="8558"/>
                    </a:lnTo>
                    <a:lnTo>
                      <a:pt x="30925" y="8642"/>
                    </a:lnTo>
                    <a:lnTo>
                      <a:pt x="30841" y="8642"/>
                    </a:lnTo>
                    <a:lnTo>
                      <a:pt x="30821" y="8726"/>
                    </a:lnTo>
                    <a:lnTo>
                      <a:pt x="30862" y="8914"/>
                    </a:lnTo>
                    <a:lnTo>
                      <a:pt x="30883" y="9039"/>
                    </a:lnTo>
                    <a:lnTo>
                      <a:pt x="30862" y="9165"/>
                    </a:lnTo>
                    <a:lnTo>
                      <a:pt x="30883" y="9270"/>
                    </a:lnTo>
                    <a:lnTo>
                      <a:pt x="31030" y="9353"/>
                    </a:lnTo>
                    <a:lnTo>
                      <a:pt x="31134" y="9458"/>
                    </a:lnTo>
                    <a:lnTo>
                      <a:pt x="31134" y="9500"/>
                    </a:lnTo>
                    <a:lnTo>
                      <a:pt x="31072" y="9458"/>
                    </a:lnTo>
                    <a:lnTo>
                      <a:pt x="31051" y="9458"/>
                    </a:lnTo>
                    <a:lnTo>
                      <a:pt x="31072" y="9563"/>
                    </a:lnTo>
                    <a:lnTo>
                      <a:pt x="31155" y="9667"/>
                    </a:lnTo>
                    <a:lnTo>
                      <a:pt x="31197" y="9667"/>
                    </a:lnTo>
                    <a:lnTo>
                      <a:pt x="31197" y="9583"/>
                    </a:lnTo>
                    <a:lnTo>
                      <a:pt x="31281" y="9563"/>
                    </a:lnTo>
                    <a:lnTo>
                      <a:pt x="31385" y="9583"/>
                    </a:lnTo>
                    <a:lnTo>
                      <a:pt x="31469" y="9667"/>
                    </a:lnTo>
                    <a:lnTo>
                      <a:pt x="31553" y="9688"/>
                    </a:lnTo>
                    <a:lnTo>
                      <a:pt x="31574" y="9646"/>
                    </a:lnTo>
                    <a:lnTo>
                      <a:pt x="31553" y="9583"/>
                    </a:lnTo>
                    <a:lnTo>
                      <a:pt x="31574" y="9500"/>
                    </a:lnTo>
                    <a:lnTo>
                      <a:pt x="31616" y="9479"/>
                    </a:lnTo>
                    <a:lnTo>
                      <a:pt x="31678" y="9542"/>
                    </a:lnTo>
                    <a:lnTo>
                      <a:pt x="31657" y="9646"/>
                    </a:lnTo>
                    <a:lnTo>
                      <a:pt x="31678" y="9709"/>
                    </a:lnTo>
                    <a:lnTo>
                      <a:pt x="31720" y="9709"/>
                    </a:lnTo>
                    <a:lnTo>
                      <a:pt x="31783" y="9583"/>
                    </a:lnTo>
                    <a:lnTo>
                      <a:pt x="31909" y="9563"/>
                    </a:lnTo>
                    <a:lnTo>
                      <a:pt x="31992" y="9479"/>
                    </a:lnTo>
                    <a:lnTo>
                      <a:pt x="32013" y="9500"/>
                    </a:lnTo>
                    <a:lnTo>
                      <a:pt x="31971" y="9583"/>
                    </a:lnTo>
                    <a:lnTo>
                      <a:pt x="31783" y="9688"/>
                    </a:lnTo>
                    <a:lnTo>
                      <a:pt x="31762" y="9793"/>
                    </a:lnTo>
                    <a:lnTo>
                      <a:pt x="31867" y="9876"/>
                    </a:lnTo>
                    <a:lnTo>
                      <a:pt x="31888" y="10023"/>
                    </a:lnTo>
                    <a:lnTo>
                      <a:pt x="32013" y="10169"/>
                    </a:lnTo>
                    <a:lnTo>
                      <a:pt x="32181" y="10169"/>
                    </a:lnTo>
                    <a:lnTo>
                      <a:pt x="32222" y="10107"/>
                    </a:lnTo>
                    <a:lnTo>
                      <a:pt x="32118" y="10023"/>
                    </a:lnTo>
                    <a:lnTo>
                      <a:pt x="32181" y="10002"/>
                    </a:lnTo>
                    <a:lnTo>
                      <a:pt x="32285" y="10023"/>
                    </a:lnTo>
                    <a:lnTo>
                      <a:pt x="32348" y="10107"/>
                    </a:lnTo>
                    <a:lnTo>
                      <a:pt x="32411" y="10086"/>
                    </a:lnTo>
                    <a:lnTo>
                      <a:pt x="32494" y="10002"/>
                    </a:lnTo>
                    <a:lnTo>
                      <a:pt x="32599" y="9897"/>
                    </a:lnTo>
                    <a:lnTo>
                      <a:pt x="32662" y="9897"/>
                    </a:lnTo>
                    <a:lnTo>
                      <a:pt x="32662" y="9960"/>
                    </a:lnTo>
                    <a:lnTo>
                      <a:pt x="32599" y="9981"/>
                    </a:lnTo>
                    <a:lnTo>
                      <a:pt x="32432" y="10127"/>
                    </a:lnTo>
                    <a:lnTo>
                      <a:pt x="32432" y="10211"/>
                    </a:lnTo>
                    <a:lnTo>
                      <a:pt x="32453" y="10232"/>
                    </a:lnTo>
                    <a:cubicBezTo>
                      <a:pt x="32411" y="10295"/>
                      <a:pt x="32390" y="10379"/>
                      <a:pt x="32348" y="10441"/>
                    </a:cubicBezTo>
                    <a:lnTo>
                      <a:pt x="32306" y="10441"/>
                    </a:lnTo>
                    <a:lnTo>
                      <a:pt x="32222" y="10504"/>
                    </a:lnTo>
                    <a:lnTo>
                      <a:pt x="32139" y="10504"/>
                    </a:lnTo>
                    <a:lnTo>
                      <a:pt x="32097" y="10420"/>
                    </a:lnTo>
                    <a:lnTo>
                      <a:pt x="31992" y="10400"/>
                    </a:lnTo>
                    <a:lnTo>
                      <a:pt x="32013" y="10441"/>
                    </a:lnTo>
                    <a:lnTo>
                      <a:pt x="32097" y="10504"/>
                    </a:lnTo>
                    <a:lnTo>
                      <a:pt x="32076" y="10609"/>
                    </a:lnTo>
                    <a:lnTo>
                      <a:pt x="31971" y="10609"/>
                    </a:lnTo>
                    <a:lnTo>
                      <a:pt x="31971" y="10630"/>
                    </a:lnTo>
                    <a:lnTo>
                      <a:pt x="31992" y="10692"/>
                    </a:lnTo>
                    <a:lnTo>
                      <a:pt x="31909" y="10755"/>
                    </a:lnTo>
                    <a:lnTo>
                      <a:pt x="31909" y="10839"/>
                    </a:lnTo>
                    <a:lnTo>
                      <a:pt x="31971" y="10923"/>
                    </a:lnTo>
                    <a:lnTo>
                      <a:pt x="31888" y="10923"/>
                    </a:lnTo>
                    <a:lnTo>
                      <a:pt x="31888" y="11027"/>
                    </a:lnTo>
                    <a:lnTo>
                      <a:pt x="31804" y="11111"/>
                    </a:lnTo>
                    <a:lnTo>
                      <a:pt x="31804" y="11278"/>
                    </a:lnTo>
                    <a:lnTo>
                      <a:pt x="31867" y="11278"/>
                    </a:lnTo>
                    <a:lnTo>
                      <a:pt x="31909" y="11383"/>
                    </a:lnTo>
                    <a:lnTo>
                      <a:pt x="31950" y="11383"/>
                    </a:lnTo>
                    <a:lnTo>
                      <a:pt x="32013" y="11488"/>
                    </a:lnTo>
                    <a:lnTo>
                      <a:pt x="31950" y="11508"/>
                    </a:lnTo>
                    <a:lnTo>
                      <a:pt x="31888" y="11508"/>
                    </a:lnTo>
                    <a:lnTo>
                      <a:pt x="31825" y="11571"/>
                    </a:lnTo>
                    <a:lnTo>
                      <a:pt x="31783" y="11508"/>
                    </a:lnTo>
                    <a:lnTo>
                      <a:pt x="31637" y="11550"/>
                    </a:lnTo>
                    <a:lnTo>
                      <a:pt x="31595" y="11634"/>
                    </a:lnTo>
                    <a:lnTo>
                      <a:pt x="31699" y="11739"/>
                    </a:lnTo>
                    <a:lnTo>
                      <a:pt x="31741" y="11739"/>
                    </a:lnTo>
                    <a:lnTo>
                      <a:pt x="31741" y="11801"/>
                    </a:lnTo>
                    <a:lnTo>
                      <a:pt x="31637" y="11843"/>
                    </a:lnTo>
                    <a:lnTo>
                      <a:pt x="31595" y="11780"/>
                    </a:lnTo>
                    <a:lnTo>
                      <a:pt x="31511" y="11864"/>
                    </a:lnTo>
                    <a:lnTo>
                      <a:pt x="31427" y="11739"/>
                    </a:lnTo>
                    <a:lnTo>
                      <a:pt x="31323" y="11801"/>
                    </a:lnTo>
                    <a:lnTo>
                      <a:pt x="31218" y="12011"/>
                    </a:lnTo>
                    <a:lnTo>
                      <a:pt x="31113" y="12262"/>
                    </a:lnTo>
                    <a:lnTo>
                      <a:pt x="30988" y="12492"/>
                    </a:lnTo>
                    <a:lnTo>
                      <a:pt x="30779" y="12638"/>
                    </a:lnTo>
                    <a:lnTo>
                      <a:pt x="30737" y="12743"/>
                    </a:lnTo>
                    <a:lnTo>
                      <a:pt x="30674" y="12743"/>
                    </a:lnTo>
                    <a:lnTo>
                      <a:pt x="30569" y="12910"/>
                    </a:lnTo>
                    <a:lnTo>
                      <a:pt x="30465" y="12952"/>
                    </a:lnTo>
                    <a:lnTo>
                      <a:pt x="30444" y="13140"/>
                    </a:lnTo>
                    <a:lnTo>
                      <a:pt x="30360" y="13224"/>
                    </a:lnTo>
                    <a:lnTo>
                      <a:pt x="30339" y="13350"/>
                    </a:lnTo>
                    <a:lnTo>
                      <a:pt x="30277" y="13350"/>
                    </a:lnTo>
                    <a:lnTo>
                      <a:pt x="30235" y="13224"/>
                    </a:lnTo>
                    <a:lnTo>
                      <a:pt x="30151" y="13224"/>
                    </a:lnTo>
                    <a:lnTo>
                      <a:pt x="30067" y="13308"/>
                    </a:lnTo>
                    <a:lnTo>
                      <a:pt x="30109" y="13350"/>
                    </a:lnTo>
                    <a:lnTo>
                      <a:pt x="30130" y="13475"/>
                    </a:lnTo>
                    <a:lnTo>
                      <a:pt x="30046" y="13475"/>
                    </a:lnTo>
                    <a:lnTo>
                      <a:pt x="29963" y="13413"/>
                    </a:lnTo>
                    <a:lnTo>
                      <a:pt x="30005" y="13308"/>
                    </a:lnTo>
                    <a:lnTo>
                      <a:pt x="29921" y="13140"/>
                    </a:lnTo>
                    <a:lnTo>
                      <a:pt x="29837" y="12743"/>
                    </a:lnTo>
                    <a:lnTo>
                      <a:pt x="29837" y="12576"/>
                    </a:lnTo>
                    <a:lnTo>
                      <a:pt x="29816" y="12492"/>
                    </a:lnTo>
                    <a:lnTo>
                      <a:pt x="29858" y="12366"/>
                    </a:lnTo>
                    <a:lnTo>
                      <a:pt x="29942" y="12262"/>
                    </a:lnTo>
                    <a:lnTo>
                      <a:pt x="29921" y="12115"/>
                    </a:lnTo>
                    <a:lnTo>
                      <a:pt x="29963" y="12011"/>
                    </a:lnTo>
                    <a:lnTo>
                      <a:pt x="30046" y="11969"/>
                    </a:lnTo>
                    <a:lnTo>
                      <a:pt x="30130" y="12011"/>
                    </a:lnTo>
                    <a:lnTo>
                      <a:pt x="30214" y="11990"/>
                    </a:lnTo>
                    <a:lnTo>
                      <a:pt x="30277" y="11885"/>
                    </a:lnTo>
                    <a:lnTo>
                      <a:pt x="30256" y="11655"/>
                    </a:lnTo>
                    <a:lnTo>
                      <a:pt x="30318" y="11550"/>
                    </a:lnTo>
                    <a:lnTo>
                      <a:pt x="30318" y="11153"/>
                    </a:lnTo>
                    <a:lnTo>
                      <a:pt x="30214" y="11027"/>
                    </a:lnTo>
                    <a:lnTo>
                      <a:pt x="30172" y="10860"/>
                    </a:lnTo>
                    <a:lnTo>
                      <a:pt x="30109" y="10692"/>
                    </a:lnTo>
                    <a:lnTo>
                      <a:pt x="30067" y="10588"/>
                    </a:lnTo>
                    <a:lnTo>
                      <a:pt x="30025" y="10525"/>
                    </a:lnTo>
                    <a:lnTo>
                      <a:pt x="29963" y="10525"/>
                    </a:lnTo>
                    <a:lnTo>
                      <a:pt x="29921" y="10630"/>
                    </a:lnTo>
                    <a:lnTo>
                      <a:pt x="29795" y="10839"/>
                    </a:lnTo>
                    <a:lnTo>
                      <a:pt x="29628" y="10964"/>
                    </a:lnTo>
                    <a:lnTo>
                      <a:pt x="29607" y="11069"/>
                    </a:lnTo>
                    <a:lnTo>
                      <a:pt x="29607" y="11278"/>
                    </a:lnTo>
                    <a:lnTo>
                      <a:pt x="29544" y="11341"/>
                    </a:lnTo>
                    <a:lnTo>
                      <a:pt x="29481" y="11278"/>
                    </a:lnTo>
                    <a:lnTo>
                      <a:pt x="29398" y="11362"/>
                    </a:lnTo>
                    <a:lnTo>
                      <a:pt x="29419" y="11383"/>
                    </a:lnTo>
                    <a:lnTo>
                      <a:pt x="29398" y="11446"/>
                    </a:lnTo>
                    <a:lnTo>
                      <a:pt x="29230" y="11529"/>
                    </a:lnTo>
                    <a:lnTo>
                      <a:pt x="29189" y="11592"/>
                    </a:lnTo>
                    <a:lnTo>
                      <a:pt x="29084" y="11697"/>
                    </a:lnTo>
                    <a:lnTo>
                      <a:pt x="29000" y="11697"/>
                    </a:lnTo>
                    <a:lnTo>
                      <a:pt x="29000" y="11634"/>
                    </a:lnTo>
                    <a:lnTo>
                      <a:pt x="29084" y="11592"/>
                    </a:lnTo>
                    <a:lnTo>
                      <a:pt x="29084" y="11467"/>
                    </a:lnTo>
                    <a:lnTo>
                      <a:pt x="29042" y="11425"/>
                    </a:lnTo>
                    <a:lnTo>
                      <a:pt x="29147" y="11278"/>
                    </a:lnTo>
                    <a:lnTo>
                      <a:pt x="29168" y="11174"/>
                    </a:lnTo>
                    <a:lnTo>
                      <a:pt x="29168" y="11069"/>
                    </a:lnTo>
                    <a:lnTo>
                      <a:pt x="29251" y="11027"/>
                    </a:lnTo>
                    <a:lnTo>
                      <a:pt x="29251" y="10923"/>
                    </a:lnTo>
                    <a:lnTo>
                      <a:pt x="29209" y="10902"/>
                    </a:lnTo>
                    <a:lnTo>
                      <a:pt x="29251" y="10755"/>
                    </a:lnTo>
                    <a:lnTo>
                      <a:pt x="29147" y="10609"/>
                    </a:lnTo>
                    <a:lnTo>
                      <a:pt x="29147" y="10525"/>
                    </a:lnTo>
                    <a:lnTo>
                      <a:pt x="29084" y="10420"/>
                    </a:lnTo>
                    <a:lnTo>
                      <a:pt x="29084" y="10379"/>
                    </a:lnTo>
                    <a:lnTo>
                      <a:pt x="29147" y="10400"/>
                    </a:lnTo>
                    <a:lnTo>
                      <a:pt x="29189" y="10400"/>
                    </a:lnTo>
                    <a:lnTo>
                      <a:pt x="29209" y="10525"/>
                    </a:lnTo>
                    <a:lnTo>
                      <a:pt x="29272" y="10504"/>
                    </a:lnTo>
                    <a:lnTo>
                      <a:pt x="29377" y="10379"/>
                    </a:lnTo>
                    <a:lnTo>
                      <a:pt x="29481" y="10379"/>
                    </a:lnTo>
                    <a:lnTo>
                      <a:pt x="29565" y="10295"/>
                    </a:lnTo>
                    <a:lnTo>
                      <a:pt x="29481" y="10232"/>
                    </a:lnTo>
                    <a:lnTo>
                      <a:pt x="29377" y="10316"/>
                    </a:lnTo>
                    <a:lnTo>
                      <a:pt x="29293" y="10232"/>
                    </a:lnTo>
                    <a:lnTo>
                      <a:pt x="29189" y="10211"/>
                    </a:lnTo>
                    <a:lnTo>
                      <a:pt x="29189" y="10107"/>
                    </a:lnTo>
                    <a:lnTo>
                      <a:pt x="29230" y="10065"/>
                    </a:lnTo>
                    <a:lnTo>
                      <a:pt x="29209" y="10002"/>
                    </a:lnTo>
                    <a:lnTo>
                      <a:pt x="29126" y="10023"/>
                    </a:lnTo>
                    <a:lnTo>
                      <a:pt x="29105" y="10107"/>
                    </a:lnTo>
                    <a:lnTo>
                      <a:pt x="28958" y="10169"/>
                    </a:lnTo>
                    <a:lnTo>
                      <a:pt x="28854" y="10065"/>
                    </a:lnTo>
                    <a:lnTo>
                      <a:pt x="28854" y="9939"/>
                    </a:lnTo>
                    <a:lnTo>
                      <a:pt x="28770" y="9918"/>
                    </a:lnTo>
                    <a:lnTo>
                      <a:pt x="28665" y="9939"/>
                    </a:lnTo>
                    <a:lnTo>
                      <a:pt x="28603" y="9897"/>
                    </a:lnTo>
                    <a:lnTo>
                      <a:pt x="28644" y="9793"/>
                    </a:lnTo>
                    <a:lnTo>
                      <a:pt x="28707" y="9772"/>
                    </a:lnTo>
                    <a:lnTo>
                      <a:pt x="28749" y="9709"/>
                    </a:lnTo>
                    <a:lnTo>
                      <a:pt x="28812" y="9709"/>
                    </a:lnTo>
                    <a:lnTo>
                      <a:pt x="29126" y="9500"/>
                    </a:lnTo>
                    <a:lnTo>
                      <a:pt x="29168" y="9458"/>
                    </a:lnTo>
                    <a:lnTo>
                      <a:pt x="29042" y="9332"/>
                    </a:lnTo>
                    <a:lnTo>
                      <a:pt x="28875" y="9353"/>
                    </a:lnTo>
                    <a:lnTo>
                      <a:pt x="28875" y="9332"/>
                    </a:lnTo>
                    <a:lnTo>
                      <a:pt x="28979" y="9270"/>
                    </a:lnTo>
                    <a:lnTo>
                      <a:pt x="29042" y="9144"/>
                    </a:lnTo>
                    <a:lnTo>
                      <a:pt x="29168" y="9081"/>
                    </a:lnTo>
                    <a:lnTo>
                      <a:pt x="29147" y="9228"/>
                    </a:lnTo>
                    <a:lnTo>
                      <a:pt x="29189" y="9332"/>
                    </a:lnTo>
                    <a:lnTo>
                      <a:pt x="29293" y="9291"/>
                    </a:lnTo>
                    <a:lnTo>
                      <a:pt x="29377" y="9332"/>
                    </a:lnTo>
                    <a:lnTo>
                      <a:pt x="29461" y="9249"/>
                    </a:lnTo>
                    <a:lnTo>
                      <a:pt x="29461" y="9144"/>
                    </a:lnTo>
                    <a:lnTo>
                      <a:pt x="29377" y="9039"/>
                    </a:lnTo>
                    <a:lnTo>
                      <a:pt x="29293" y="9019"/>
                    </a:lnTo>
                    <a:lnTo>
                      <a:pt x="29293" y="8935"/>
                    </a:lnTo>
                    <a:lnTo>
                      <a:pt x="29314" y="8830"/>
                    </a:lnTo>
                    <a:lnTo>
                      <a:pt x="29293" y="8726"/>
                    </a:lnTo>
                    <a:lnTo>
                      <a:pt x="29314" y="8663"/>
                    </a:lnTo>
                    <a:lnTo>
                      <a:pt x="29314" y="8600"/>
                    </a:lnTo>
                    <a:lnTo>
                      <a:pt x="29209" y="8454"/>
                    </a:lnTo>
                    <a:lnTo>
                      <a:pt x="29272" y="8349"/>
                    </a:lnTo>
                    <a:lnTo>
                      <a:pt x="29209" y="8244"/>
                    </a:lnTo>
                    <a:lnTo>
                      <a:pt x="29272" y="8223"/>
                    </a:lnTo>
                    <a:lnTo>
                      <a:pt x="29272" y="8077"/>
                    </a:lnTo>
                    <a:lnTo>
                      <a:pt x="29356" y="7931"/>
                    </a:lnTo>
                    <a:lnTo>
                      <a:pt x="29356" y="7847"/>
                    </a:lnTo>
                    <a:lnTo>
                      <a:pt x="29419" y="7742"/>
                    </a:lnTo>
                    <a:lnTo>
                      <a:pt x="29419" y="7700"/>
                    </a:lnTo>
                    <a:lnTo>
                      <a:pt x="29356" y="7659"/>
                    </a:lnTo>
                    <a:lnTo>
                      <a:pt x="29377" y="7449"/>
                    </a:lnTo>
                    <a:lnTo>
                      <a:pt x="29356" y="7324"/>
                    </a:lnTo>
                    <a:lnTo>
                      <a:pt x="29251" y="7261"/>
                    </a:lnTo>
                    <a:lnTo>
                      <a:pt x="29272" y="7177"/>
                    </a:lnTo>
                    <a:lnTo>
                      <a:pt x="29251" y="7073"/>
                    </a:lnTo>
                    <a:lnTo>
                      <a:pt x="29293" y="7052"/>
                    </a:lnTo>
                    <a:lnTo>
                      <a:pt x="29335" y="6947"/>
                    </a:lnTo>
                    <a:lnTo>
                      <a:pt x="29272" y="6884"/>
                    </a:lnTo>
                    <a:lnTo>
                      <a:pt x="29230" y="6863"/>
                    </a:lnTo>
                    <a:cubicBezTo>
                      <a:pt x="29272" y="6842"/>
                      <a:pt x="29293" y="6801"/>
                      <a:pt x="29293" y="6759"/>
                    </a:cubicBezTo>
                    <a:cubicBezTo>
                      <a:pt x="29314" y="6696"/>
                      <a:pt x="29335" y="6654"/>
                      <a:pt x="29335" y="6591"/>
                    </a:cubicBezTo>
                    <a:lnTo>
                      <a:pt x="29377" y="6550"/>
                    </a:lnTo>
                    <a:lnTo>
                      <a:pt x="29377" y="6445"/>
                    </a:lnTo>
                    <a:lnTo>
                      <a:pt x="29440" y="6445"/>
                    </a:lnTo>
                    <a:lnTo>
                      <a:pt x="29523" y="6361"/>
                    </a:lnTo>
                    <a:lnTo>
                      <a:pt x="29586" y="6257"/>
                    </a:lnTo>
                    <a:lnTo>
                      <a:pt x="29649" y="6215"/>
                    </a:lnTo>
                    <a:lnTo>
                      <a:pt x="29753" y="6215"/>
                    </a:lnTo>
                    <a:lnTo>
                      <a:pt x="29816" y="6131"/>
                    </a:lnTo>
                    <a:lnTo>
                      <a:pt x="29900" y="6068"/>
                    </a:lnTo>
                    <a:lnTo>
                      <a:pt x="29942" y="5964"/>
                    </a:lnTo>
                    <a:lnTo>
                      <a:pt x="29942" y="5838"/>
                    </a:lnTo>
                    <a:lnTo>
                      <a:pt x="29900" y="5796"/>
                    </a:lnTo>
                    <a:lnTo>
                      <a:pt x="29963" y="5713"/>
                    </a:lnTo>
                    <a:lnTo>
                      <a:pt x="30005" y="5629"/>
                    </a:lnTo>
                    <a:lnTo>
                      <a:pt x="29795" y="5629"/>
                    </a:lnTo>
                    <a:lnTo>
                      <a:pt x="29733" y="5587"/>
                    </a:lnTo>
                    <a:lnTo>
                      <a:pt x="29753" y="5503"/>
                    </a:lnTo>
                    <a:lnTo>
                      <a:pt x="29837" y="5503"/>
                    </a:lnTo>
                    <a:lnTo>
                      <a:pt x="29921" y="5545"/>
                    </a:lnTo>
                    <a:lnTo>
                      <a:pt x="30025" y="5545"/>
                    </a:lnTo>
                    <a:lnTo>
                      <a:pt x="30130" y="5587"/>
                    </a:lnTo>
                    <a:lnTo>
                      <a:pt x="30214" y="5524"/>
                    </a:lnTo>
                    <a:lnTo>
                      <a:pt x="30297" y="5545"/>
                    </a:lnTo>
                    <a:lnTo>
                      <a:pt x="30318" y="5650"/>
                    </a:lnTo>
                    <a:lnTo>
                      <a:pt x="30465" y="5796"/>
                    </a:lnTo>
                    <a:lnTo>
                      <a:pt x="30549" y="5796"/>
                    </a:lnTo>
                    <a:lnTo>
                      <a:pt x="30569" y="5838"/>
                    </a:lnTo>
                    <a:lnTo>
                      <a:pt x="30653" y="5859"/>
                    </a:lnTo>
                    <a:lnTo>
                      <a:pt x="30779" y="5817"/>
                    </a:lnTo>
                    <a:lnTo>
                      <a:pt x="30988" y="5692"/>
                    </a:lnTo>
                    <a:lnTo>
                      <a:pt x="31134" y="5524"/>
                    </a:lnTo>
                    <a:lnTo>
                      <a:pt x="31302" y="5399"/>
                    </a:lnTo>
                    <a:lnTo>
                      <a:pt x="31365" y="5315"/>
                    </a:lnTo>
                    <a:lnTo>
                      <a:pt x="31302" y="5294"/>
                    </a:lnTo>
                    <a:lnTo>
                      <a:pt x="31344" y="5231"/>
                    </a:lnTo>
                    <a:lnTo>
                      <a:pt x="31469" y="5231"/>
                    </a:lnTo>
                    <a:lnTo>
                      <a:pt x="31595" y="5085"/>
                    </a:lnTo>
                    <a:lnTo>
                      <a:pt x="31825" y="4897"/>
                    </a:lnTo>
                    <a:lnTo>
                      <a:pt x="31825" y="4855"/>
                    </a:lnTo>
                    <a:lnTo>
                      <a:pt x="31930" y="4834"/>
                    </a:lnTo>
                    <a:lnTo>
                      <a:pt x="32013" y="4687"/>
                    </a:lnTo>
                    <a:lnTo>
                      <a:pt x="32181" y="4541"/>
                    </a:lnTo>
                    <a:lnTo>
                      <a:pt x="32222" y="4415"/>
                    </a:lnTo>
                    <a:lnTo>
                      <a:pt x="32285" y="4415"/>
                    </a:lnTo>
                    <a:lnTo>
                      <a:pt x="32327" y="4436"/>
                    </a:lnTo>
                    <a:lnTo>
                      <a:pt x="32327" y="4436"/>
                    </a:lnTo>
                    <a:lnTo>
                      <a:pt x="32306" y="4353"/>
                    </a:lnTo>
                    <a:lnTo>
                      <a:pt x="32222" y="4311"/>
                    </a:lnTo>
                    <a:lnTo>
                      <a:pt x="32222" y="4227"/>
                    </a:lnTo>
                    <a:lnTo>
                      <a:pt x="32076" y="4122"/>
                    </a:lnTo>
                    <a:lnTo>
                      <a:pt x="31804" y="4081"/>
                    </a:lnTo>
                    <a:lnTo>
                      <a:pt x="31657" y="4060"/>
                    </a:lnTo>
                    <a:lnTo>
                      <a:pt x="31574" y="4081"/>
                    </a:lnTo>
                    <a:lnTo>
                      <a:pt x="31511" y="4060"/>
                    </a:lnTo>
                    <a:lnTo>
                      <a:pt x="31511" y="3976"/>
                    </a:lnTo>
                    <a:lnTo>
                      <a:pt x="31469" y="3871"/>
                    </a:lnTo>
                    <a:lnTo>
                      <a:pt x="31406" y="3871"/>
                    </a:lnTo>
                    <a:lnTo>
                      <a:pt x="31385" y="3850"/>
                    </a:lnTo>
                    <a:lnTo>
                      <a:pt x="31281" y="3829"/>
                    </a:lnTo>
                    <a:lnTo>
                      <a:pt x="31197" y="3704"/>
                    </a:lnTo>
                    <a:lnTo>
                      <a:pt x="31051" y="3704"/>
                    </a:lnTo>
                    <a:lnTo>
                      <a:pt x="30967" y="3788"/>
                    </a:lnTo>
                    <a:lnTo>
                      <a:pt x="30946" y="3704"/>
                    </a:lnTo>
                    <a:lnTo>
                      <a:pt x="30841" y="3704"/>
                    </a:lnTo>
                    <a:lnTo>
                      <a:pt x="30779" y="3641"/>
                    </a:lnTo>
                    <a:lnTo>
                      <a:pt x="30674" y="3662"/>
                    </a:lnTo>
                    <a:lnTo>
                      <a:pt x="30507" y="3662"/>
                    </a:lnTo>
                    <a:lnTo>
                      <a:pt x="30235" y="3725"/>
                    </a:lnTo>
                    <a:lnTo>
                      <a:pt x="30130" y="3871"/>
                    </a:lnTo>
                    <a:lnTo>
                      <a:pt x="30214" y="3976"/>
                    </a:lnTo>
                    <a:lnTo>
                      <a:pt x="30130" y="4018"/>
                    </a:lnTo>
                    <a:lnTo>
                      <a:pt x="30109" y="4060"/>
                    </a:lnTo>
                    <a:lnTo>
                      <a:pt x="30193" y="4164"/>
                    </a:lnTo>
                    <a:lnTo>
                      <a:pt x="30214" y="4290"/>
                    </a:lnTo>
                    <a:lnTo>
                      <a:pt x="30088" y="4290"/>
                    </a:lnTo>
                    <a:lnTo>
                      <a:pt x="30046" y="4185"/>
                    </a:lnTo>
                    <a:lnTo>
                      <a:pt x="29984" y="4060"/>
                    </a:lnTo>
                    <a:lnTo>
                      <a:pt x="29900" y="4039"/>
                    </a:lnTo>
                    <a:lnTo>
                      <a:pt x="29816" y="4164"/>
                    </a:lnTo>
                    <a:lnTo>
                      <a:pt x="29837" y="4227"/>
                    </a:lnTo>
                    <a:lnTo>
                      <a:pt x="29837" y="4290"/>
                    </a:lnTo>
                    <a:lnTo>
                      <a:pt x="29733" y="4332"/>
                    </a:lnTo>
                    <a:lnTo>
                      <a:pt x="29712" y="4478"/>
                    </a:lnTo>
                    <a:lnTo>
                      <a:pt x="29565" y="4646"/>
                    </a:lnTo>
                    <a:lnTo>
                      <a:pt x="29523" y="4771"/>
                    </a:lnTo>
                    <a:lnTo>
                      <a:pt x="29502" y="4855"/>
                    </a:lnTo>
                    <a:lnTo>
                      <a:pt x="29565" y="4876"/>
                    </a:lnTo>
                    <a:lnTo>
                      <a:pt x="29461" y="4959"/>
                    </a:lnTo>
                    <a:lnTo>
                      <a:pt x="29461" y="5064"/>
                    </a:lnTo>
                    <a:lnTo>
                      <a:pt x="29377" y="5106"/>
                    </a:lnTo>
                    <a:lnTo>
                      <a:pt x="29272" y="5357"/>
                    </a:lnTo>
                    <a:lnTo>
                      <a:pt x="29272" y="5482"/>
                    </a:lnTo>
                    <a:lnTo>
                      <a:pt x="29209" y="5566"/>
                    </a:lnTo>
                    <a:lnTo>
                      <a:pt x="29293" y="5629"/>
                    </a:lnTo>
                    <a:lnTo>
                      <a:pt x="29293" y="5713"/>
                    </a:lnTo>
                    <a:lnTo>
                      <a:pt x="29251" y="5734"/>
                    </a:lnTo>
                    <a:lnTo>
                      <a:pt x="29251" y="5838"/>
                    </a:lnTo>
                    <a:lnTo>
                      <a:pt x="29189" y="6026"/>
                    </a:lnTo>
                    <a:lnTo>
                      <a:pt x="29063" y="6215"/>
                    </a:lnTo>
                    <a:lnTo>
                      <a:pt x="29084" y="6257"/>
                    </a:lnTo>
                    <a:lnTo>
                      <a:pt x="29189" y="6257"/>
                    </a:lnTo>
                    <a:lnTo>
                      <a:pt x="29209" y="6319"/>
                    </a:lnTo>
                    <a:cubicBezTo>
                      <a:pt x="29189" y="6319"/>
                      <a:pt x="29168" y="6340"/>
                      <a:pt x="29168" y="6340"/>
                    </a:cubicBezTo>
                    <a:lnTo>
                      <a:pt x="29105" y="6319"/>
                    </a:lnTo>
                    <a:lnTo>
                      <a:pt x="29042" y="6361"/>
                    </a:lnTo>
                    <a:lnTo>
                      <a:pt x="28958" y="6508"/>
                    </a:lnTo>
                    <a:lnTo>
                      <a:pt x="29042" y="6508"/>
                    </a:lnTo>
                    <a:cubicBezTo>
                      <a:pt x="29000" y="6529"/>
                      <a:pt x="28979" y="6550"/>
                      <a:pt x="28979" y="6612"/>
                    </a:cubicBezTo>
                    <a:lnTo>
                      <a:pt x="28875" y="6570"/>
                    </a:lnTo>
                    <a:lnTo>
                      <a:pt x="28791" y="6633"/>
                    </a:lnTo>
                    <a:lnTo>
                      <a:pt x="28791" y="6738"/>
                    </a:lnTo>
                    <a:lnTo>
                      <a:pt x="28644" y="6842"/>
                    </a:lnTo>
                    <a:lnTo>
                      <a:pt x="28582" y="6884"/>
                    </a:lnTo>
                    <a:cubicBezTo>
                      <a:pt x="28665" y="6612"/>
                      <a:pt x="28728" y="6257"/>
                      <a:pt x="28749" y="5943"/>
                    </a:cubicBezTo>
                    <a:lnTo>
                      <a:pt x="28937" y="5838"/>
                    </a:lnTo>
                    <a:lnTo>
                      <a:pt x="28937" y="5734"/>
                    </a:lnTo>
                    <a:lnTo>
                      <a:pt x="29000" y="5566"/>
                    </a:lnTo>
                    <a:lnTo>
                      <a:pt x="29000" y="5399"/>
                    </a:lnTo>
                    <a:lnTo>
                      <a:pt x="29063" y="5315"/>
                    </a:lnTo>
                    <a:lnTo>
                      <a:pt x="28979" y="5315"/>
                    </a:lnTo>
                    <a:lnTo>
                      <a:pt x="28937" y="5378"/>
                    </a:lnTo>
                    <a:lnTo>
                      <a:pt x="28791" y="5420"/>
                    </a:lnTo>
                    <a:lnTo>
                      <a:pt x="28728" y="5545"/>
                    </a:lnTo>
                    <a:lnTo>
                      <a:pt x="28686" y="5503"/>
                    </a:lnTo>
                    <a:lnTo>
                      <a:pt x="28686" y="5399"/>
                    </a:lnTo>
                    <a:lnTo>
                      <a:pt x="28770" y="5357"/>
                    </a:lnTo>
                    <a:lnTo>
                      <a:pt x="28770" y="5231"/>
                    </a:lnTo>
                    <a:lnTo>
                      <a:pt x="28749" y="5169"/>
                    </a:lnTo>
                    <a:lnTo>
                      <a:pt x="28665" y="5127"/>
                    </a:lnTo>
                    <a:lnTo>
                      <a:pt x="28749" y="5127"/>
                    </a:lnTo>
                    <a:lnTo>
                      <a:pt x="28791" y="5106"/>
                    </a:lnTo>
                    <a:lnTo>
                      <a:pt x="28770" y="4980"/>
                    </a:lnTo>
                    <a:lnTo>
                      <a:pt x="28582" y="4876"/>
                    </a:lnTo>
                    <a:lnTo>
                      <a:pt x="28540" y="4897"/>
                    </a:lnTo>
                    <a:lnTo>
                      <a:pt x="28352" y="4918"/>
                    </a:lnTo>
                    <a:lnTo>
                      <a:pt x="28331" y="4980"/>
                    </a:lnTo>
                    <a:lnTo>
                      <a:pt x="28247" y="4980"/>
                    </a:lnTo>
                    <a:lnTo>
                      <a:pt x="28247" y="4897"/>
                    </a:lnTo>
                    <a:lnTo>
                      <a:pt x="28331" y="4771"/>
                    </a:lnTo>
                    <a:lnTo>
                      <a:pt x="28414" y="4771"/>
                    </a:lnTo>
                    <a:lnTo>
                      <a:pt x="28540" y="4666"/>
                    </a:lnTo>
                    <a:lnTo>
                      <a:pt x="28749" y="4604"/>
                    </a:lnTo>
                    <a:lnTo>
                      <a:pt x="28791" y="4562"/>
                    </a:lnTo>
                    <a:lnTo>
                      <a:pt x="28937" y="4541"/>
                    </a:lnTo>
                    <a:lnTo>
                      <a:pt x="29000" y="4541"/>
                    </a:lnTo>
                    <a:lnTo>
                      <a:pt x="29063" y="4583"/>
                    </a:lnTo>
                    <a:lnTo>
                      <a:pt x="29105" y="4562"/>
                    </a:lnTo>
                    <a:lnTo>
                      <a:pt x="29147" y="4394"/>
                    </a:lnTo>
                    <a:lnTo>
                      <a:pt x="29189" y="4332"/>
                    </a:lnTo>
                    <a:lnTo>
                      <a:pt x="29063" y="4248"/>
                    </a:lnTo>
                    <a:lnTo>
                      <a:pt x="29042" y="4185"/>
                    </a:lnTo>
                    <a:lnTo>
                      <a:pt x="29105" y="4164"/>
                    </a:lnTo>
                    <a:lnTo>
                      <a:pt x="29168" y="4122"/>
                    </a:lnTo>
                    <a:lnTo>
                      <a:pt x="29189" y="4164"/>
                    </a:lnTo>
                    <a:lnTo>
                      <a:pt x="29272" y="4185"/>
                    </a:lnTo>
                    <a:lnTo>
                      <a:pt x="29419" y="4122"/>
                    </a:lnTo>
                    <a:lnTo>
                      <a:pt x="29481" y="4039"/>
                    </a:lnTo>
                    <a:lnTo>
                      <a:pt x="29461" y="3955"/>
                    </a:lnTo>
                    <a:lnTo>
                      <a:pt x="29481" y="3913"/>
                    </a:lnTo>
                    <a:lnTo>
                      <a:pt x="29461" y="3829"/>
                    </a:lnTo>
                    <a:lnTo>
                      <a:pt x="29377" y="3850"/>
                    </a:lnTo>
                    <a:lnTo>
                      <a:pt x="29293" y="3746"/>
                    </a:lnTo>
                    <a:lnTo>
                      <a:pt x="29042" y="3746"/>
                    </a:lnTo>
                    <a:lnTo>
                      <a:pt x="28958" y="3725"/>
                    </a:lnTo>
                    <a:lnTo>
                      <a:pt x="28896" y="3767"/>
                    </a:lnTo>
                    <a:lnTo>
                      <a:pt x="28770" y="3767"/>
                    </a:lnTo>
                    <a:lnTo>
                      <a:pt x="28665" y="3725"/>
                    </a:lnTo>
                    <a:lnTo>
                      <a:pt x="28582" y="3746"/>
                    </a:lnTo>
                    <a:lnTo>
                      <a:pt x="28519" y="3641"/>
                    </a:lnTo>
                    <a:lnTo>
                      <a:pt x="28435" y="3599"/>
                    </a:lnTo>
                    <a:lnTo>
                      <a:pt x="28435" y="3516"/>
                    </a:lnTo>
                    <a:lnTo>
                      <a:pt x="28477" y="3453"/>
                    </a:lnTo>
                    <a:lnTo>
                      <a:pt x="28456" y="3411"/>
                    </a:lnTo>
                    <a:lnTo>
                      <a:pt x="28310" y="3390"/>
                    </a:lnTo>
                    <a:lnTo>
                      <a:pt x="28226" y="3432"/>
                    </a:lnTo>
                    <a:lnTo>
                      <a:pt x="28163" y="3495"/>
                    </a:lnTo>
                    <a:lnTo>
                      <a:pt x="28226" y="3537"/>
                    </a:lnTo>
                    <a:lnTo>
                      <a:pt x="28331" y="3537"/>
                    </a:lnTo>
                    <a:lnTo>
                      <a:pt x="28268" y="3641"/>
                    </a:lnTo>
                    <a:lnTo>
                      <a:pt x="28142" y="3620"/>
                    </a:lnTo>
                    <a:lnTo>
                      <a:pt x="28059" y="3495"/>
                    </a:lnTo>
                    <a:lnTo>
                      <a:pt x="28017" y="3516"/>
                    </a:lnTo>
                    <a:lnTo>
                      <a:pt x="27954" y="3495"/>
                    </a:lnTo>
                    <a:lnTo>
                      <a:pt x="27849" y="3537"/>
                    </a:lnTo>
                    <a:lnTo>
                      <a:pt x="27828" y="3641"/>
                    </a:lnTo>
                    <a:lnTo>
                      <a:pt x="27787" y="3662"/>
                    </a:lnTo>
                    <a:lnTo>
                      <a:pt x="27808" y="3767"/>
                    </a:lnTo>
                    <a:lnTo>
                      <a:pt x="27808" y="3871"/>
                    </a:lnTo>
                    <a:lnTo>
                      <a:pt x="27891" y="3934"/>
                    </a:lnTo>
                    <a:lnTo>
                      <a:pt x="27891" y="4060"/>
                    </a:lnTo>
                    <a:lnTo>
                      <a:pt x="27828" y="4122"/>
                    </a:lnTo>
                    <a:lnTo>
                      <a:pt x="27808" y="4248"/>
                    </a:lnTo>
                    <a:lnTo>
                      <a:pt x="27787" y="4248"/>
                    </a:lnTo>
                    <a:lnTo>
                      <a:pt x="27745" y="4018"/>
                    </a:lnTo>
                    <a:lnTo>
                      <a:pt x="27703" y="3913"/>
                    </a:lnTo>
                    <a:lnTo>
                      <a:pt x="27619" y="3850"/>
                    </a:lnTo>
                    <a:lnTo>
                      <a:pt x="27598" y="3934"/>
                    </a:lnTo>
                    <a:lnTo>
                      <a:pt x="27515" y="3934"/>
                    </a:lnTo>
                    <a:lnTo>
                      <a:pt x="27431" y="4018"/>
                    </a:lnTo>
                    <a:lnTo>
                      <a:pt x="27431" y="4143"/>
                    </a:lnTo>
                    <a:lnTo>
                      <a:pt x="27515" y="4248"/>
                    </a:lnTo>
                    <a:lnTo>
                      <a:pt x="27515" y="4332"/>
                    </a:lnTo>
                    <a:lnTo>
                      <a:pt x="27619" y="4457"/>
                    </a:lnTo>
                    <a:lnTo>
                      <a:pt x="27745" y="4457"/>
                    </a:lnTo>
                    <a:lnTo>
                      <a:pt x="27808" y="4353"/>
                    </a:lnTo>
                    <a:lnTo>
                      <a:pt x="27828" y="4353"/>
                    </a:lnTo>
                    <a:lnTo>
                      <a:pt x="27849" y="4457"/>
                    </a:lnTo>
                    <a:lnTo>
                      <a:pt x="27933" y="4583"/>
                    </a:lnTo>
                    <a:lnTo>
                      <a:pt x="27933" y="4666"/>
                    </a:lnTo>
                    <a:lnTo>
                      <a:pt x="27849" y="4666"/>
                    </a:lnTo>
                    <a:lnTo>
                      <a:pt x="27808" y="4562"/>
                    </a:lnTo>
                    <a:lnTo>
                      <a:pt x="27724" y="4541"/>
                    </a:lnTo>
                    <a:lnTo>
                      <a:pt x="27619" y="4562"/>
                    </a:lnTo>
                    <a:lnTo>
                      <a:pt x="27577" y="4604"/>
                    </a:lnTo>
                    <a:lnTo>
                      <a:pt x="27619" y="4708"/>
                    </a:lnTo>
                    <a:lnTo>
                      <a:pt x="27598" y="4792"/>
                    </a:lnTo>
                    <a:lnTo>
                      <a:pt x="27515" y="4876"/>
                    </a:lnTo>
                    <a:lnTo>
                      <a:pt x="27536" y="4959"/>
                    </a:lnTo>
                    <a:lnTo>
                      <a:pt x="27473" y="5085"/>
                    </a:lnTo>
                    <a:lnTo>
                      <a:pt x="27410" y="5127"/>
                    </a:lnTo>
                    <a:lnTo>
                      <a:pt x="27431" y="5231"/>
                    </a:lnTo>
                    <a:lnTo>
                      <a:pt x="27389" y="5294"/>
                    </a:lnTo>
                    <a:lnTo>
                      <a:pt x="27284" y="5273"/>
                    </a:lnTo>
                    <a:lnTo>
                      <a:pt x="27201" y="5169"/>
                    </a:lnTo>
                    <a:lnTo>
                      <a:pt x="27201" y="5064"/>
                    </a:lnTo>
                    <a:lnTo>
                      <a:pt x="27075" y="4897"/>
                    </a:lnTo>
                    <a:lnTo>
                      <a:pt x="27075" y="4792"/>
                    </a:lnTo>
                    <a:lnTo>
                      <a:pt x="27054" y="4708"/>
                    </a:lnTo>
                    <a:lnTo>
                      <a:pt x="26950" y="4687"/>
                    </a:lnTo>
                    <a:lnTo>
                      <a:pt x="26950" y="4646"/>
                    </a:lnTo>
                    <a:lnTo>
                      <a:pt x="26992" y="4604"/>
                    </a:lnTo>
                    <a:lnTo>
                      <a:pt x="27033" y="4562"/>
                    </a:lnTo>
                    <a:lnTo>
                      <a:pt x="26992" y="4478"/>
                    </a:lnTo>
                    <a:lnTo>
                      <a:pt x="26887" y="4457"/>
                    </a:lnTo>
                    <a:lnTo>
                      <a:pt x="26740" y="4499"/>
                    </a:lnTo>
                    <a:lnTo>
                      <a:pt x="26699" y="4457"/>
                    </a:lnTo>
                    <a:lnTo>
                      <a:pt x="26657" y="4478"/>
                    </a:lnTo>
                    <a:lnTo>
                      <a:pt x="26594" y="4562"/>
                    </a:lnTo>
                    <a:lnTo>
                      <a:pt x="26489" y="4604"/>
                    </a:lnTo>
                    <a:lnTo>
                      <a:pt x="26364" y="4792"/>
                    </a:lnTo>
                    <a:lnTo>
                      <a:pt x="26427" y="4876"/>
                    </a:lnTo>
                    <a:lnTo>
                      <a:pt x="26427" y="5064"/>
                    </a:lnTo>
                    <a:lnTo>
                      <a:pt x="26385" y="5127"/>
                    </a:lnTo>
                    <a:lnTo>
                      <a:pt x="26448" y="5210"/>
                    </a:lnTo>
                    <a:lnTo>
                      <a:pt x="26427" y="5378"/>
                    </a:lnTo>
                    <a:lnTo>
                      <a:pt x="26322" y="5420"/>
                    </a:lnTo>
                    <a:lnTo>
                      <a:pt x="26322" y="5545"/>
                    </a:lnTo>
                    <a:lnTo>
                      <a:pt x="26364" y="5608"/>
                    </a:lnTo>
                    <a:lnTo>
                      <a:pt x="26448" y="5587"/>
                    </a:lnTo>
                    <a:lnTo>
                      <a:pt x="26489" y="5629"/>
                    </a:lnTo>
                    <a:lnTo>
                      <a:pt x="26573" y="5587"/>
                    </a:lnTo>
                    <a:lnTo>
                      <a:pt x="26636" y="5608"/>
                    </a:lnTo>
                    <a:lnTo>
                      <a:pt x="26636" y="5734"/>
                    </a:lnTo>
                    <a:lnTo>
                      <a:pt x="26657" y="5796"/>
                    </a:lnTo>
                    <a:lnTo>
                      <a:pt x="26699" y="5796"/>
                    </a:lnTo>
                    <a:lnTo>
                      <a:pt x="26782" y="5922"/>
                    </a:lnTo>
                    <a:lnTo>
                      <a:pt x="26782" y="6110"/>
                    </a:lnTo>
                    <a:lnTo>
                      <a:pt x="26887" y="6236"/>
                    </a:lnTo>
                    <a:lnTo>
                      <a:pt x="26887" y="6319"/>
                    </a:lnTo>
                    <a:lnTo>
                      <a:pt x="26929" y="6424"/>
                    </a:lnTo>
                    <a:lnTo>
                      <a:pt x="27012" y="6466"/>
                    </a:lnTo>
                    <a:lnTo>
                      <a:pt x="26992" y="6550"/>
                    </a:lnTo>
                    <a:lnTo>
                      <a:pt x="27012" y="6696"/>
                    </a:lnTo>
                    <a:lnTo>
                      <a:pt x="26929" y="6842"/>
                    </a:lnTo>
                    <a:lnTo>
                      <a:pt x="27012" y="6905"/>
                    </a:lnTo>
                    <a:lnTo>
                      <a:pt x="27033" y="7052"/>
                    </a:lnTo>
                    <a:lnTo>
                      <a:pt x="27012" y="7156"/>
                    </a:lnTo>
                    <a:lnTo>
                      <a:pt x="27033" y="7198"/>
                    </a:lnTo>
                    <a:lnTo>
                      <a:pt x="27117" y="7156"/>
                    </a:lnTo>
                    <a:lnTo>
                      <a:pt x="27180" y="7198"/>
                    </a:lnTo>
                    <a:lnTo>
                      <a:pt x="27180" y="7324"/>
                    </a:lnTo>
                    <a:lnTo>
                      <a:pt x="27264" y="7387"/>
                    </a:lnTo>
                    <a:lnTo>
                      <a:pt x="27410" y="7324"/>
                    </a:lnTo>
                    <a:lnTo>
                      <a:pt x="27452" y="7198"/>
                    </a:lnTo>
                    <a:lnTo>
                      <a:pt x="27598" y="7114"/>
                    </a:lnTo>
                    <a:lnTo>
                      <a:pt x="27619" y="7010"/>
                    </a:lnTo>
                    <a:lnTo>
                      <a:pt x="27556" y="6968"/>
                    </a:lnTo>
                    <a:lnTo>
                      <a:pt x="27494" y="6759"/>
                    </a:lnTo>
                    <a:lnTo>
                      <a:pt x="27515" y="6654"/>
                    </a:lnTo>
                    <a:lnTo>
                      <a:pt x="27703" y="6466"/>
                    </a:lnTo>
                    <a:lnTo>
                      <a:pt x="27703" y="6550"/>
                    </a:lnTo>
                    <a:lnTo>
                      <a:pt x="27598" y="6675"/>
                    </a:lnTo>
                    <a:lnTo>
                      <a:pt x="27640" y="6905"/>
                    </a:lnTo>
                    <a:lnTo>
                      <a:pt x="27724" y="6947"/>
                    </a:lnTo>
                    <a:lnTo>
                      <a:pt x="27828" y="6884"/>
                    </a:lnTo>
                    <a:lnTo>
                      <a:pt x="27954" y="6968"/>
                    </a:lnTo>
                    <a:lnTo>
                      <a:pt x="28121" y="6905"/>
                    </a:lnTo>
                    <a:lnTo>
                      <a:pt x="28121" y="6842"/>
                    </a:lnTo>
                    <a:lnTo>
                      <a:pt x="28247" y="6780"/>
                    </a:lnTo>
                    <a:lnTo>
                      <a:pt x="28352" y="6780"/>
                    </a:lnTo>
                    <a:lnTo>
                      <a:pt x="28435" y="6738"/>
                    </a:lnTo>
                    <a:lnTo>
                      <a:pt x="28477" y="6780"/>
                    </a:lnTo>
                    <a:lnTo>
                      <a:pt x="28498" y="6759"/>
                    </a:lnTo>
                    <a:lnTo>
                      <a:pt x="28498" y="6759"/>
                    </a:lnTo>
                    <a:cubicBezTo>
                      <a:pt x="28477" y="6863"/>
                      <a:pt x="28456" y="6989"/>
                      <a:pt x="28456" y="7094"/>
                    </a:cubicBezTo>
                    <a:lnTo>
                      <a:pt x="28435" y="7114"/>
                    </a:lnTo>
                    <a:lnTo>
                      <a:pt x="28456" y="7156"/>
                    </a:lnTo>
                    <a:lnTo>
                      <a:pt x="28456" y="7219"/>
                    </a:lnTo>
                    <a:cubicBezTo>
                      <a:pt x="28456" y="7283"/>
                      <a:pt x="28503" y="7308"/>
                      <a:pt x="28554" y="7308"/>
                    </a:cubicBezTo>
                    <a:cubicBezTo>
                      <a:pt x="28586" y="7308"/>
                      <a:pt x="28620" y="7298"/>
                      <a:pt x="28644" y="7282"/>
                    </a:cubicBezTo>
                    <a:lnTo>
                      <a:pt x="28707" y="7282"/>
                    </a:lnTo>
                    <a:lnTo>
                      <a:pt x="28707" y="7324"/>
                    </a:lnTo>
                    <a:lnTo>
                      <a:pt x="28582" y="7533"/>
                    </a:lnTo>
                    <a:lnTo>
                      <a:pt x="28561" y="7617"/>
                    </a:lnTo>
                    <a:lnTo>
                      <a:pt x="28456" y="7679"/>
                    </a:lnTo>
                    <a:lnTo>
                      <a:pt x="28477" y="7596"/>
                    </a:lnTo>
                    <a:lnTo>
                      <a:pt x="28435" y="7533"/>
                    </a:lnTo>
                    <a:lnTo>
                      <a:pt x="28477" y="7407"/>
                    </a:lnTo>
                    <a:lnTo>
                      <a:pt x="28393" y="7324"/>
                    </a:lnTo>
                    <a:lnTo>
                      <a:pt x="28268" y="7387"/>
                    </a:lnTo>
                    <a:lnTo>
                      <a:pt x="28184" y="7512"/>
                    </a:lnTo>
                    <a:lnTo>
                      <a:pt x="28121" y="7512"/>
                    </a:lnTo>
                    <a:lnTo>
                      <a:pt x="28038" y="7679"/>
                    </a:lnTo>
                    <a:lnTo>
                      <a:pt x="27954" y="7700"/>
                    </a:lnTo>
                    <a:lnTo>
                      <a:pt x="27870" y="7910"/>
                    </a:lnTo>
                    <a:lnTo>
                      <a:pt x="27724" y="8056"/>
                    </a:lnTo>
                    <a:lnTo>
                      <a:pt x="27703" y="8203"/>
                    </a:lnTo>
                    <a:lnTo>
                      <a:pt x="27745" y="8328"/>
                    </a:lnTo>
                    <a:lnTo>
                      <a:pt x="27745" y="8412"/>
                    </a:lnTo>
                    <a:lnTo>
                      <a:pt x="27808" y="8433"/>
                    </a:lnTo>
                    <a:lnTo>
                      <a:pt x="27870" y="8370"/>
                    </a:lnTo>
                    <a:lnTo>
                      <a:pt x="27933" y="8370"/>
                    </a:lnTo>
                    <a:lnTo>
                      <a:pt x="27933" y="8454"/>
                    </a:lnTo>
                    <a:lnTo>
                      <a:pt x="27828" y="8537"/>
                    </a:lnTo>
                    <a:lnTo>
                      <a:pt x="27828" y="8579"/>
                    </a:lnTo>
                    <a:lnTo>
                      <a:pt x="27724" y="8579"/>
                    </a:lnTo>
                    <a:lnTo>
                      <a:pt x="27619" y="8642"/>
                    </a:lnTo>
                    <a:lnTo>
                      <a:pt x="27431" y="8830"/>
                    </a:lnTo>
                    <a:lnTo>
                      <a:pt x="27347" y="8935"/>
                    </a:lnTo>
                    <a:lnTo>
                      <a:pt x="27326" y="9207"/>
                    </a:lnTo>
                    <a:lnTo>
                      <a:pt x="27389" y="9311"/>
                    </a:lnTo>
                    <a:lnTo>
                      <a:pt x="27389" y="9395"/>
                    </a:lnTo>
                    <a:lnTo>
                      <a:pt x="27326" y="9500"/>
                    </a:lnTo>
                    <a:lnTo>
                      <a:pt x="27347" y="9563"/>
                    </a:lnTo>
                    <a:lnTo>
                      <a:pt x="27389" y="9625"/>
                    </a:lnTo>
                    <a:lnTo>
                      <a:pt x="27452" y="9625"/>
                    </a:lnTo>
                    <a:lnTo>
                      <a:pt x="27515" y="9667"/>
                    </a:lnTo>
                    <a:lnTo>
                      <a:pt x="27536" y="9793"/>
                    </a:lnTo>
                    <a:lnTo>
                      <a:pt x="27640" y="9835"/>
                    </a:lnTo>
                    <a:lnTo>
                      <a:pt x="27703" y="9939"/>
                    </a:lnTo>
                    <a:lnTo>
                      <a:pt x="27745" y="9939"/>
                    </a:lnTo>
                    <a:lnTo>
                      <a:pt x="27828" y="9814"/>
                    </a:lnTo>
                    <a:lnTo>
                      <a:pt x="27808" y="9939"/>
                    </a:lnTo>
                    <a:lnTo>
                      <a:pt x="27849" y="10107"/>
                    </a:lnTo>
                    <a:lnTo>
                      <a:pt x="28017" y="10127"/>
                    </a:lnTo>
                    <a:lnTo>
                      <a:pt x="28080" y="10190"/>
                    </a:lnTo>
                    <a:lnTo>
                      <a:pt x="28184" y="10190"/>
                    </a:lnTo>
                    <a:lnTo>
                      <a:pt x="28331" y="10211"/>
                    </a:lnTo>
                    <a:lnTo>
                      <a:pt x="28331" y="10295"/>
                    </a:lnTo>
                    <a:lnTo>
                      <a:pt x="28226" y="10504"/>
                    </a:lnTo>
                    <a:lnTo>
                      <a:pt x="28121" y="10546"/>
                    </a:lnTo>
                    <a:lnTo>
                      <a:pt x="28080" y="10525"/>
                    </a:lnTo>
                    <a:lnTo>
                      <a:pt x="28121" y="10420"/>
                    </a:lnTo>
                    <a:lnTo>
                      <a:pt x="28226" y="10379"/>
                    </a:lnTo>
                    <a:lnTo>
                      <a:pt x="28080" y="10337"/>
                    </a:lnTo>
                    <a:lnTo>
                      <a:pt x="27954" y="10379"/>
                    </a:lnTo>
                    <a:lnTo>
                      <a:pt x="27849" y="10504"/>
                    </a:lnTo>
                    <a:lnTo>
                      <a:pt x="27912" y="10546"/>
                    </a:lnTo>
                    <a:lnTo>
                      <a:pt x="27912" y="10630"/>
                    </a:lnTo>
                    <a:lnTo>
                      <a:pt x="27745" y="10713"/>
                    </a:lnTo>
                    <a:lnTo>
                      <a:pt x="27661" y="10797"/>
                    </a:lnTo>
                    <a:lnTo>
                      <a:pt x="27598" y="10797"/>
                    </a:lnTo>
                    <a:lnTo>
                      <a:pt x="27515" y="10944"/>
                    </a:lnTo>
                    <a:lnTo>
                      <a:pt x="27536" y="11006"/>
                    </a:lnTo>
                    <a:lnTo>
                      <a:pt x="27619" y="11006"/>
                    </a:lnTo>
                    <a:lnTo>
                      <a:pt x="27661" y="11048"/>
                    </a:lnTo>
                    <a:lnTo>
                      <a:pt x="27766" y="11027"/>
                    </a:lnTo>
                    <a:lnTo>
                      <a:pt x="27828" y="10923"/>
                    </a:lnTo>
                    <a:lnTo>
                      <a:pt x="27808" y="10860"/>
                    </a:lnTo>
                    <a:lnTo>
                      <a:pt x="27870" y="10839"/>
                    </a:lnTo>
                    <a:lnTo>
                      <a:pt x="27954" y="10797"/>
                    </a:lnTo>
                    <a:lnTo>
                      <a:pt x="28017" y="10839"/>
                    </a:lnTo>
                    <a:lnTo>
                      <a:pt x="27975" y="10944"/>
                    </a:lnTo>
                    <a:lnTo>
                      <a:pt x="27912" y="11069"/>
                    </a:lnTo>
                    <a:lnTo>
                      <a:pt x="27870" y="11236"/>
                    </a:lnTo>
                    <a:lnTo>
                      <a:pt x="27870" y="11320"/>
                    </a:lnTo>
                    <a:lnTo>
                      <a:pt x="27808" y="11383"/>
                    </a:lnTo>
                    <a:lnTo>
                      <a:pt x="27640" y="11425"/>
                    </a:lnTo>
                    <a:lnTo>
                      <a:pt x="27536" y="11529"/>
                    </a:lnTo>
                    <a:lnTo>
                      <a:pt x="27452" y="11550"/>
                    </a:lnTo>
                    <a:lnTo>
                      <a:pt x="27452" y="11592"/>
                    </a:lnTo>
                    <a:lnTo>
                      <a:pt x="27410" y="11697"/>
                    </a:lnTo>
                    <a:lnTo>
                      <a:pt x="27138" y="11801"/>
                    </a:lnTo>
                    <a:lnTo>
                      <a:pt x="27075" y="11906"/>
                    </a:lnTo>
                    <a:lnTo>
                      <a:pt x="26971" y="11948"/>
                    </a:lnTo>
                    <a:lnTo>
                      <a:pt x="26929" y="11885"/>
                    </a:lnTo>
                    <a:lnTo>
                      <a:pt x="26887" y="11885"/>
                    </a:lnTo>
                    <a:lnTo>
                      <a:pt x="26866" y="11843"/>
                    </a:lnTo>
                    <a:lnTo>
                      <a:pt x="26803" y="11906"/>
                    </a:lnTo>
                    <a:lnTo>
                      <a:pt x="26720" y="11948"/>
                    </a:lnTo>
                    <a:lnTo>
                      <a:pt x="26720" y="11948"/>
                    </a:lnTo>
                    <a:lnTo>
                      <a:pt x="26761" y="11885"/>
                    </a:lnTo>
                    <a:lnTo>
                      <a:pt x="26720" y="11843"/>
                    </a:lnTo>
                    <a:lnTo>
                      <a:pt x="26615" y="11948"/>
                    </a:lnTo>
                    <a:lnTo>
                      <a:pt x="26573" y="12094"/>
                    </a:lnTo>
                    <a:lnTo>
                      <a:pt x="26468" y="12262"/>
                    </a:lnTo>
                    <a:lnTo>
                      <a:pt x="26448" y="12304"/>
                    </a:lnTo>
                    <a:lnTo>
                      <a:pt x="26489" y="12387"/>
                    </a:lnTo>
                    <a:lnTo>
                      <a:pt x="26489" y="12471"/>
                    </a:lnTo>
                    <a:lnTo>
                      <a:pt x="26406" y="12617"/>
                    </a:lnTo>
                    <a:lnTo>
                      <a:pt x="26406" y="12701"/>
                    </a:lnTo>
                    <a:lnTo>
                      <a:pt x="26468" y="12785"/>
                    </a:lnTo>
                    <a:lnTo>
                      <a:pt x="26385" y="12827"/>
                    </a:lnTo>
                    <a:lnTo>
                      <a:pt x="26343" y="12952"/>
                    </a:lnTo>
                    <a:lnTo>
                      <a:pt x="26364" y="12952"/>
                    </a:lnTo>
                    <a:lnTo>
                      <a:pt x="26448" y="12931"/>
                    </a:lnTo>
                    <a:lnTo>
                      <a:pt x="26489" y="12848"/>
                    </a:lnTo>
                    <a:lnTo>
                      <a:pt x="26594" y="12889"/>
                    </a:lnTo>
                    <a:lnTo>
                      <a:pt x="26699" y="12806"/>
                    </a:lnTo>
                    <a:lnTo>
                      <a:pt x="26615" y="12910"/>
                    </a:lnTo>
                    <a:lnTo>
                      <a:pt x="26510" y="12910"/>
                    </a:lnTo>
                    <a:lnTo>
                      <a:pt x="26406" y="13015"/>
                    </a:lnTo>
                    <a:lnTo>
                      <a:pt x="26259" y="13057"/>
                    </a:lnTo>
                    <a:lnTo>
                      <a:pt x="26259" y="13203"/>
                    </a:lnTo>
                    <a:lnTo>
                      <a:pt x="26176" y="13266"/>
                    </a:lnTo>
                    <a:lnTo>
                      <a:pt x="26071" y="13203"/>
                    </a:lnTo>
                    <a:lnTo>
                      <a:pt x="25945" y="13203"/>
                    </a:lnTo>
                    <a:lnTo>
                      <a:pt x="25862" y="13120"/>
                    </a:lnTo>
                    <a:lnTo>
                      <a:pt x="25778" y="13161"/>
                    </a:lnTo>
                    <a:lnTo>
                      <a:pt x="25820" y="13350"/>
                    </a:lnTo>
                    <a:lnTo>
                      <a:pt x="25631" y="13245"/>
                    </a:lnTo>
                    <a:lnTo>
                      <a:pt x="25694" y="12994"/>
                    </a:lnTo>
                    <a:lnTo>
                      <a:pt x="25631" y="12827"/>
                    </a:lnTo>
                    <a:lnTo>
                      <a:pt x="25548" y="12722"/>
                    </a:lnTo>
                    <a:lnTo>
                      <a:pt x="25590" y="12555"/>
                    </a:lnTo>
                    <a:lnTo>
                      <a:pt x="25631" y="12555"/>
                    </a:lnTo>
                    <a:lnTo>
                      <a:pt x="25673" y="12722"/>
                    </a:lnTo>
                    <a:lnTo>
                      <a:pt x="25820" y="12638"/>
                    </a:lnTo>
                    <a:lnTo>
                      <a:pt x="25862" y="12743"/>
                    </a:lnTo>
                    <a:lnTo>
                      <a:pt x="25987" y="12806"/>
                    </a:lnTo>
                    <a:lnTo>
                      <a:pt x="26071" y="12722"/>
                    </a:lnTo>
                    <a:lnTo>
                      <a:pt x="26071" y="12638"/>
                    </a:lnTo>
                    <a:lnTo>
                      <a:pt x="26134" y="12492"/>
                    </a:lnTo>
                    <a:lnTo>
                      <a:pt x="26029" y="12513"/>
                    </a:lnTo>
                    <a:lnTo>
                      <a:pt x="25945" y="12492"/>
                    </a:lnTo>
                    <a:lnTo>
                      <a:pt x="26029" y="12429"/>
                    </a:lnTo>
                    <a:lnTo>
                      <a:pt x="26092" y="12304"/>
                    </a:lnTo>
                    <a:lnTo>
                      <a:pt x="26029" y="12304"/>
                    </a:lnTo>
                    <a:lnTo>
                      <a:pt x="25945" y="12387"/>
                    </a:lnTo>
                    <a:lnTo>
                      <a:pt x="25778" y="12429"/>
                    </a:lnTo>
                    <a:lnTo>
                      <a:pt x="25778" y="12345"/>
                    </a:lnTo>
                    <a:lnTo>
                      <a:pt x="25924" y="12283"/>
                    </a:lnTo>
                    <a:lnTo>
                      <a:pt x="25924" y="12178"/>
                    </a:lnTo>
                    <a:lnTo>
                      <a:pt x="25841" y="12178"/>
                    </a:lnTo>
                    <a:lnTo>
                      <a:pt x="25736" y="12220"/>
                    </a:lnTo>
                    <a:lnTo>
                      <a:pt x="25736" y="12136"/>
                    </a:lnTo>
                    <a:lnTo>
                      <a:pt x="25778" y="11969"/>
                    </a:lnTo>
                    <a:lnTo>
                      <a:pt x="25862" y="11864"/>
                    </a:lnTo>
                    <a:lnTo>
                      <a:pt x="25883" y="11969"/>
                    </a:lnTo>
                    <a:lnTo>
                      <a:pt x="25945" y="11906"/>
                    </a:lnTo>
                    <a:lnTo>
                      <a:pt x="25945" y="11822"/>
                    </a:lnTo>
                    <a:lnTo>
                      <a:pt x="26092" y="11676"/>
                    </a:lnTo>
                    <a:lnTo>
                      <a:pt x="26092" y="11592"/>
                    </a:lnTo>
                    <a:lnTo>
                      <a:pt x="26280" y="11488"/>
                    </a:lnTo>
                    <a:lnTo>
                      <a:pt x="26280" y="11362"/>
                    </a:lnTo>
                    <a:lnTo>
                      <a:pt x="26364" y="11299"/>
                    </a:lnTo>
                    <a:lnTo>
                      <a:pt x="26448" y="11278"/>
                    </a:lnTo>
                    <a:lnTo>
                      <a:pt x="26448" y="11236"/>
                    </a:lnTo>
                    <a:lnTo>
                      <a:pt x="26343" y="11236"/>
                    </a:lnTo>
                    <a:lnTo>
                      <a:pt x="26196" y="11257"/>
                    </a:lnTo>
                    <a:lnTo>
                      <a:pt x="26155" y="11425"/>
                    </a:lnTo>
                    <a:lnTo>
                      <a:pt x="26029" y="11488"/>
                    </a:lnTo>
                    <a:lnTo>
                      <a:pt x="25945" y="11467"/>
                    </a:lnTo>
                    <a:lnTo>
                      <a:pt x="25966" y="11425"/>
                    </a:lnTo>
                    <a:lnTo>
                      <a:pt x="26113" y="11362"/>
                    </a:lnTo>
                    <a:lnTo>
                      <a:pt x="26134" y="11257"/>
                    </a:lnTo>
                    <a:lnTo>
                      <a:pt x="26050" y="11216"/>
                    </a:lnTo>
                    <a:lnTo>
                      <a:pt x="25966" y="11236"/>
                    </a:lnTo>
                    <a:lnTo>
                      <a:pt x="25883" y="11153"/>
                    </a:lnTo>
                    <a:lnTo>
                      <a:pt x="25924" y="11069"/>
                    </a:lnTo>
                    <a:lnTo>
                      <a:pt x="25945" y="10944"/>
                    </a:lnTo>
                    <a:lnTo>
                      <a:pt x="25862" y="10860"/>
                    </a:lnTo>
                    <a:lnTo>
                      <a:pt x="25820" y="10902"/>
                    </a:lnTo>
                    <a:lnTo>
                      <a:pt x="25778" y="10964"/>
                    </a:lnTo>
                    <a:lnTo>
                      <a:pt x="25778" y="10902"/>
                    </a:lnTo>
                    <a:lnTo>
                      <a:pt x="25820" y="10818"/>
                    </a:lnTo>
                    <a:lnTo>
                      <a:pt x="25757" y="10713"/>
                    </a:lnTo>
                    <a:lnTo>
                      <a:pt x="25652" y="10713"/>
                    </a:lnTo>
                    <a:lnTo>
                      <a:pt x="25631" y="10902"/>
                    </a:lnTo>
                    <a:lnTo>
                      <a:pt x="25527" y="10964"/>
                    </a:lnTo>
                    <a:lnTo>
                      <a:pt x="25506" y="11027"/>
                    </a:lnTo>
                    <a:lnTo>
                      <a:pt x="25443" y="10985"/>
                    </a:lnTo>
                    <a:lnTo>
                      <a:pt x="25443" y="10923"/>
                    </a:lnTo>
                    <a:lnTo>
                      <a:pt x="25401" y="10839"/>
                    </a:lnTo>
                    <a:lnTo>
                      <a:pt x="25318" y="10839"/>
                    </a:lnTo>
                    <a:lnTo>
                      <a:pt x="25297" y="10923"/>
                    </a:lnTo>
                    <a:lnTo>
                      <a:pt x="25318" y="10964"/>
                    </a:lnTo>
                    <a:lnTo>
                      <a:pt x="25297" y="11027"/>
                    </a:lnTo>
                    <a:lnTo>
                      <a:pt x="25339" y="11132"/>
                    </a:lnTo>
                    <a:lnTo>
                      <a:pt x="25339" y="11195"/>
                    </a:lnTo>
                    <a:lnTo>
                      <a:pt x="25297" y="11257"/>
                    </a:lnTo>
                    <a:lnTo>
                      <a:pt x="25234" y="11195"/>
                    </a:lnTo>
                    <a:lnTo>
                      <a:pt x="25234" y="11132"/>
                    </a:lnTo>
                    <a:lnTo>
                      <a:pt x="25192" y="11132"/>
                    </a:lnTo>
                    <a:lnTo>
                      <a:pt x="25171" y="11195"/>
                    </a:lnTo>
                    <a:lnTo>
                      <a:pt x="25213" y="11446"/>
                    </a:lnTo>
                    <a:lnTo>
                      <a:pt x="25234" y="11592"/>
                    </a:lnTo>
                    <a:lnTo>
                      <a:pt x="25401" y="11676"/>
                    </a:lnTo>
                    <a:lnTo>
                      <a:pt x="25443" y="11760"/>
                    </a:lnTo>
                    <a:lnTo>
                      <a:pt x="25443" y="11990"/>
                    </a:lnTo>
                    <a:lnTo>
                      <a:pt x="25422" y="11864"/>
                    </a:lnTo>
                    <a:lnTo>
                      <a:pt x="25339" y="11801"/>
                    </a:lnTo>
                    <a:lnTo>
                      <a:pt x="25192" y="11613"/>
                    </a:lnTo>
                    <a:lnTo>
                      <a:pt x="25171" y="11467"/>
                    </a:lnTo>
                    <a:lnTo>
                      <a:pt x="25108" y="11278"/>
                    </a:lnTo>
                    <a:lnTo>
                      <a:pt x="25025" y="11278"/>
                    </a:lnTo>
                    <a:lnTo>
                      <a:pt x="24983" y="11341"/>
                    </a:lnTo>
                    <a:lnTo>
                      <a:pt x="25004" y="11488"/>
                    </a:lnTo>
                    <a:lnTo>
                      <a:pt x="25087" y="11592"/>
                    </a:lnTo>
                    <a:lnTo>
                      <a:pt x="25108" y="11718"/>
                    </a:lnTo>
                    <a:lnTo>
                      <a:pt x="25067" y="11760"/>
                    </a:lnTo>
                    <a:lnTo>
                      <a:pt x="24983" y="11655"/>
                    </a:lnTo>
                    <a:lnTo>
                      <a:pt x="24774" y="11697"/>
                    </a:lnTo>
                    <a:lnTo>
                      <a:pt x="24711" y="11760"/>
                    </a:lnTo>
                    <a:lnTo>
                      <a:pt x="24648" y="11676"/>
                    </a:lnTo>
                    <a:lnTo>
                      <a:pt x="24564" y="11655"/>
                    </a:lnTo>
                    <a:lnTo>
                      <a:pt x="24376" y="11488"/>
                    </a:lnTo>
                    <a:lnTo>
                      <a:pt x="24146" y="11488"/>
                    </a:lnTo>
                    <a:lnTo>
                      <a:pt x="24125" y="11404"/>
                    </a:lnTo>
                    <a:lnTo>
                      <a:pt x="24083" y="11404"/>
                    </a:lnTo>
                    <a:lnTo>
                      <a:pt x="23937" y="11488"/>
                    </a:lnTo>
                    <a:lnTo>
                      <a:pt x="23874" y="11571"/>
                    </a:lnTo>
                    <a:lnTo>
                      <a:pt x="23707" y="11571"/>
                    </a:lnTo>
                    <a:lnTo>
                      <a:pt x="23560" y="11655"/>
                    </a:lnTo>
                    <a:lnTo>
                      <a:pt x="23435" y="11550"/>
                    </a:lnTo>
                    <a:lnTo>
                      <a:pt x="23414" y="11550"/>
                    </a:lnTo>
                    <a:lnTo>
                      <a:pt x="23393" y="11446"/>
                    </a:lnTo>
                    <a:lnTo>
                      <a:pt x="23330" y="11404"/>
                    </a:lnTo>
                    <a:lnTo>
                      <a:pt x="23204" y="11488"/>
                    </a:lnTo>
                    <a:lnTo>
                      <a:pt x="23204" y="11404"/>
                    </a:lnTo>
                    <a:lnTo>
                      <a:pt x="23037" y="11257"/>
                    </a:lnTo>
                    <a:lnTo>
                      <a:pt x="23016" y="11174"/>
                    </a:lnTo>
                    <a:lnTo>
                      <a:pt x="22974" y="11153"/>
                    </a:lnTo>
                    <a:lnTo>
                      <a:pt x="22974" y="11069"/>
                    </a:lnTo>
                    <a:lnTo>
                      <a:pt x="22995" y="11027"/>
                    </a:lnTo>
                    <a:lnTo>
                      <a:pt x="22932" y="10944"/>
                    </a:lnTo>
                    <a:lnTo>
                      <a:pt x="22890" y="10964"/>
                    </a:lnTo>
                    <a:lnTo>
                      <a:pt x="22870" y="10944"/>
                    </a:lnTo>
                    <a:lnTo>
                      <a:pt x="22870" y="10860"/>
                    </a:lnTo>
                    <a:lnTo>
                      <a:pt x="22807" y="10839"/>
                    </a:lnTo>
                    <a:lnTo>
                      <a:pt x="22702" y="10881"/>
                    </a:lnTo>
                    <a:lnTo>
                      <a:pt x="22577" y="10881"/>
                    </a:lnTo>
                    <a:lnTo>
                      <a:pt x="22493" y="10818"/>
                    </a:lnTo>
                    <a:lnTo>
                      <a:pt x="22451" y="10818"/>
                    </a:lnTo>
                    <a:lnTo>
                      <a:pt x="22409" y="10755"/>
                    </a:lnTo>
                    <a:lnTo>
                      <a:pt x="22305" y="10713"/>
                    </a:lnTo>
                    <a:lnTo>
                      <a:pt x="22200" y="10713"/>
                    </a:lnTo>
                    <a:lnTo>
                      <a:pt x="22263" y="10630"/>
                    </a:lnTo>
                    <a:lnTo>
                      <a:pt x="22263" y="10546"/>
                    </a:lnTo>
                    <a:lnTo>
                      <a:pt x="22346" y="10462"/>
                    </a:lnTo>
                    <a:lnTo>
                      <a:pt x="22346" y="10420"/>
                    </a:lnTo>
                    <a:lnTo>
                      <a:pt x="22263" y="10400"/>
                    </a:lnTo>
                    <a:lnTo>
                      <a:pt x="22179" y="10400"/>
                    </a:lnTo>
                    <a:lnTo>
                      <a:pt x="22158" y="10148"/>
                    </a:lnTo>
                    <a:lnTo>
                      <a:pt x="22095" y="10127"/>
                    </a:lnTo>
                    <a:lnTo>
                      <a:pt x="22095" y="10086"/>
                    </a:lnTo>
                    <a:lnTo>
                      <a:pt x="22179" y="10023"/>
                    </a:lnTo>
                    <a:lnTo>
                      <a:pt x="22200" y="9981"/>
                    </a:lnTo>
                    <a:lnTo>
                      <a:pt x="22158" y="9939"/>
                    </a:lnTo>
                    <a:lnTo>
                      <a:pt x="22179" y="9876"/>
                    </a:lnTo>
                    <a:lnTo>
                      <a:pt x="22179" y="9772"/>
                    </a:lnTo>
                    <a:cubicBezTo>
                      <a:pt x="22284" y="9709"/>
                      <a:pt x="22388" y="9688"/>
                      <a:pt x="22493" y="9604"/>
                    </a:cubicBezTo>
                    <a:lnTo>
                      <a:pt x="22514" y="9625"/>
                    </a:lnTo>
                    <a:lnTo>
                      <a:pt x="22598" y="9604"/>
                    </a:lnTo>
                    <a:lnTo>
                      <a:pt x="22681" y="9500"/>
                    </a:lnTo>
                    <a:lnTo>
                      <a:pt x="22702" y="9500"/>
                    </a:lnTo>
                    <a:lnTo>
                      <a:pt x="22702" y="9604"/>
                    </a:lnTo>
                    <a:lnTo>
                      <a:pt x="22765" y="9709"/>
                    </a:lnTo>
                    <a:lnTo>
                      <a:pt x="22828" y="9730"/>
                    </a:lnTo>
                    <a:lnTo>
                      <a:pt x="22911" y="9688"/>
                    </a:lnTo>
                    <a:lnTo>
                      <a:pt x="22995" y="9709"/>
                    </a:lnTo>
                    <a:lnTo>
                      <a:pt x="23037" y="9793"/>
                    </a:lnTo>
                    <a:lnTo>
                      <a:pt x="23121" y="9793"/>
                    </a:lnTo>
                    <a:lnTo>
                      <a:pt x="23183" y="9835"/>
                    </a:lnTo>
                    <a:lnTo>
                      <a:pt x="23225" y="9835"/>
                    </a:lnTo>
                    <a:lnTo>
                      <a:pt x="23225" y="9730"/>
                    </a:lnTo>
                    <a:lnTo>
                      <a:pt x="23288" y="9730"/>
                    </a:lnTo>
                    <a:lnTo>
                      <a:pt x="23351" y="9709"/>
                    </a:lnTo>
                    <a:lnTo>
                      <a:pt x="23414" y="9730"/>
                    </a:lnTo>
                    <a:lnTo>
                      <a:pt x="23414" y="9814"/>
                    </a:lnTo>
                    <a:lnTo>
                      <a:pt x="23455" y="9835"/>
                    </a:lnTo>
                    <a:lnTo>
                      <a:pt x="23539" y="9814"/>
                    </a:lnTo>
                    <a:lnTo>
                      <a:pt x="23602" y="9730"/>
                    </a:lnTo>
                    <a:lnTo>
                      <a:pt x="23644" y="9772"/>
                    </a:lnTo>
                    <a:lnTo>
                      <a:pt x="23665" y="9835"/>
                    </a:lnTo>
                    <a:lnTo>
                      <a:pt x="23727" y="9835"/>
                    </a:lnTo>
                    <a:lnTo>
                      <a:pt x="23748" y="9793"/>
                    </a:lnTo>
                    <a:lnTo>
                      <a:pt x="23769" y="9793"/>
                    </a:lnTo>
                    <a:lnTo>
                      <a:pt x="23832" y="9709"/>
                    </a:lnTo>
                    <a:lnTo>
                      <a:pt x="23916" y="9709"/>
                    </a:lnTo>
                    <a:lnTo>
                      <a:pt x="23937" y="9772"/>
                    </a:lnTo>
                    <a:lnTo>
                      <a:pt x="23979" y="9793"/>
                    </a:lnTo>
                    <a:lnTo>
                      <a:pt x="24041" y="9772"/>
                    </a:lnTo>
                    <a:lnTo>
                      <a:pt x="24041" y="9709"/>
                    </a:lnTo>
                    <a:lnTo>
                      <a:pt x="24020" y="9667"/>
                    </a:lnTo>
                    <a:lnTo>
                      <a:pt x="24083" y="9583"/>
                    </a:lnTo>
                    <a:lnTo>
                      <a:pt x="24083" y="9521"/>
                    </a:lnTo>
                    <a:lnTo>
                      <a:pt x="24146" y="9458"/>
                    </a:lnTo>
                    <a:lnTo>
                      <a:pt x="24146" y="9374"/>
                    </a:lnTo>
                    <a:lnTo>
                      <a:pt x="24062" y="9374"/>
                    </a:lnTo>
                    <a:lnTo>
                      <a:pt x="24041" y="9291"/>
                    </a:lnTo>
                    <a:lnTo>
                      <a:pt x="24062" y="9186"/>
                    </a:lnTo>
                    <a:lnTo>
                      <a:pt x="24146" y="9165"/>
                    </a:lnTo>
                    <a:lnTo>
                      <a:pt x="24146" y="9060"/>
                    </a:lnTo>
                    <a:lnTo>
                      <a:pt x="24041" y="8998"/>
                    </a:lnTo>
                    <a:lnTo>
                      <a:pt x="23958" y="9039"/>
                    </a:lnTo>
                    <a:lnTo>
                      <a:pt x="23958" y="9102"/>
                    </a:lnTo>
                    <a:lnTo>
                      <a:pt x="23916" y="9165"/>
                    </a:lnTo>
                    <a:lnTo>
                      <a:pt x="23832" y="9102"/>
                    </a:lnTo>
                    <a:lnTo>
                      <a:pt x="23707" y="9102"/>
                    </a:lnTo>
                    <a:lnTo>
                      <a:pt x="23560" y="9249"/>
                    </a:lnTo>
                    <a:lnTo>
                      <a:pt x="23455" y="9311"/>
                    </a:lnTo>
                    <a:lnTo>
                      <a:pt x="23455" y="9270"/>
                    </a:lnTo>
                    <a:lnTo>
                      <a:pt x="23602" y="9186"/>
                    </a:lnTo>
                    <a:lnTo>
                      <a:pt x="23644" y="9102"/>
                    </a:lnTo>
                    <a:lnTo>
                      <a:pt x="23644" y="8977"/>
                    </a:lnTo>
                    <a:lnTo>
                      <a:pt x="23602" y="9060"/>
                    </a:lnTo>
                    <a:lnTo>
                      <a:pt x="23539" y="9039"/>
                    </a:lnTo>
                    <a:lnTo>
                      <a:pt x="23539" y="8935"/>
                    </a:lnTo>
                    <a:lnTo>
                      <a:pt x="23644" y="8851"/>
                    </a:lnTo>
                    <a:lnTo>
                      <a:pt x="23560" y="8726"/>
                    </a:lnTo>
                    <a:lnTo>
                      <a:pt x="23644" y="8642"/>
                    </a:lnTo>
                    <a:lnTo>
                      <a:pt x="23727" y="8642"/>
                    </a:lnTo>
                    <a:lnTo>
                      <a:pt x="23707" y="8684"/>
                    </a:lnTo>
                    <a:lnTo>
                      <a:pt x="23748" y="8851"/>
                    </a:lnTo>
                    <a:lnTo>
                      <a:pt x="23832" y="8935"/>
                    </a:lnTo>
                    <a:lnTo>
                      <a:pt x="23874" y="8893"/>
                    </a:lnTo>
                    <a:lnTo>
                      <a:pt x="23979" y="8893"/>
                    </a:lnTo>
                    <a:lnTo>
                      <a:pt x="24041" y="8767"/>
                    </a:lnTo>
                    <a:lnTo>
                      <a:pt x="23979" y="8726"/>
                    </a:lnTo>
                    <a:lnTo>
                      <a:pt x="23979" y="8663"/>
                    </a:lnTo>
                    <a:lnTo>
                      <a:pt x="24062" y="8663"/>
                    </a:lnTo>
                    <a:lnTo>
                      <a:pt x="24083" y="8726"/>
                    </a:lnTo>
                    <a:lnTo>
                      <a:pt x="24146" y="8684"/>
                    </a:lnTo>
                    <a:lnTo>
                      <a:pt x="24251" y="8621"/>
                    </a:lnTo>
                    <a:lnTo>
                      <a:pt x="24271" y="8475"/>
                    </a:lnTo>
                    <a:lnTo>
                      <a:pt x="24292" y="8579"/>
                    </a:lnTo>
                    <a:lnTo>
                      <a:pt x="24355" y="8579"/>
                    </a:lnTo>
                    <a:lnTo>
                      <a:pt x="24460" y="8516"/>
                    </a:lnTo>
                    <a:lnTo>
                      <a:pt x="24376" y="8684"/>
                    </a:lnTo>
                    <a:lnTo>
                      <a:pt x="24376" y="8851"/>
                    </a:lnTo>
                    <a:lnTo>
                      <a:pt x="24439" y="8830"/>
                    </a:lnTo>
                    <a:lnTo>
                      <a:pt x="24481" y="8851"/>
                    </a:lnTo>
                    <a:lnTo>
                      <a:pt x="24439" y="8935"/>
                    </a:lnTo>
                    <a:lnTo>
                      <a:pt x="24502" y="8935"/>
                    </a:lnTo>
                    <a:lnTo>
                      <a:pt x="24564" y="8788"/>
                    </a:lnTo>
                    <a:lnTo>
                      <a:pt x="24606" y="8747"/>
                    </a:lnTo>
                    <a:lnTo>
                      <a:pt x="24690" y="8579"/>
                    </a:lnTo>
                    <a:lnTo>
                      <a:pt x="24774" y="8558"/>
                    </a:lnTo>
                    <a:lnTo>
                      <a:pt x="24753" y="8684"/>
                    </a:lnTo>
                    <a:lnTo>
                      <a:pt x="24648" y="8788"/>
                    </a:lnTo>
                    <a:lnTo>
                      <a:pt x="24669" y="8977"/>
                    </a:lnTo>
                    <a:lnTo>
                      <a:pt x="24753" y="8977"/>
                    </a:lnTo>
                    <a:lnTo>
                      <a:pt x="24815" y="9039"/>
                    </a:lnTo>
                    <a:lnTo>
                      <a:pt x="24878" y="8956"/>
                    </a:lnTo>
                    <a:lnTo>
                      <a:pt x="25004" y="8851"/>
                    </a:lnTo>
                    <a:lnTo>
                      <a:pt x="25067" y="8684"/>
                    </a:lnTo>
                    <a:lnTo>
                      <a:pt x="25108" y="8558"/>
                    </a:lnTo>
                    <a:lnTo>
                      <a:pt x="25087" y="8433"/>
                    </a:lnTo>
                    <a:lnTo>
                      <a:pt x="25129" y="8370"/>
                    </a:lnTo>
                    <a:lnTo>
                      <a:pt x="25108" y="8328"/>
                    </a:lnTo>
                    <a:lnTo>
                      <a:pt x="25025" y="8328"/>
                    </a:lnTo>
                    <a:lnTo>
                      <a:pt x="24983" y="8307"/>
                    </a:lnTo>
                    <a:lnTo>
                      <a:pt x="24899" y="8349"/>
                    </a:lnTo>
                    <a:lnTo>
                      <a:pt x="24899" y="8223"/>
                    </a:lnTo>
                    <a:lnTo>
                      <a:pt x="24941" y="8203"/>
                    </a:lnTo>
                    <a:lnTo>
                      <a:pt x="24920" y="8140"/>
                    </a:lnTo>
                    <a:lnTo>
                      <a:pt x="24815" y="8140"/>
                    </a:lnTo>
                    <a:lnTo>
                      <a:pt x="24795" y="8098"/>
                    </a:lnTo>
                    <a:lnTo>
                      <a:pt x="24690" y="8014"/>
                    </a:lnTo>
                    <a:lnTo>
                      <a:pt x="24690" y="7931"/>
                    </a:lnTo>
                    <a:lnTo>
                      <a:pt x="24606" y="7742"/>
                    </a:lnTo>
                    <a:lnTo>
                      <a:pt x="24585" y="7617"/>
                    </a:lnTo>
                    <a:lnTo>
                      <a:pt x="24627" y="7491"/>
                    </a:lnTo>
                    <a:lnTo>
                      <a:pt x="24585" y="7324"/>
                    </a:lnTo>
                    <a:lnTo>
                      <a:pt x="24502" y="7470"/>
                    </a:lnTo>
                    <a:lnTo>
                      <a:pt x="24502" y="7575"/>
                    </a:lnTo>
                    <a:lnTo>
                      <a:pt x="24418" y="7428"/>
                    </a:lnTo>
                    <a:lnTo>
                      <a:pt x="24292" y="7366"/>
                    </a:lnTo>
                    <a:lnTo>
                      <a:pt x="24271" y="7114"/>
                    </a:lnTo>
                    <a:lnTo>
                      <a:pt x="24188" y="7073"/>
                    </a:lnTo>
                    <a:lnTo>
                      <a:pt x="24167" y="6884"/>
                    </a:lnTo>
                    <a:lnTo>
                      <a:pt x="24083" y="6780"/>
                    </a:lnTo>
                    <a:lnTo>
                      <a:pt x="24083" y="6675"/>
                    </a:lnTo>
                    <a:lnTo>
                      <a:pt x="24041" y="6591"/>
                    </a:lnTo>
                    <a:lnTo>
                      <a:pt x="24041" y="6529"/>
                    </a:lnTo>
                    <a:lnTo>
                      <a:pt x="24146" y="6529"/>
                    </a:lnTo>
                    <a:lnTo>
                      <a:pt x="24167" y="6382"/>
                    </a:lnTo>
                    <a:lnTo>
                      <a:pt x="24251" y="6382"/>
                    </a:lnTo>
                    <a:lnTo>
                      <a:pt x="24271" y="6424"/>
                    </a:lnTo>
                    <a:lnTo>
                      <a:pt x="24355" y="6361"/>
                    </a:lnTo>
                    <a:lnTo>
                      <a:pt x="24355" y="6257"/>
                    </a:lnTo>
                    <a:lnTo>
                      <a:pt x="24460" y="6026"/>
                    </a:lnTo>
                    <a:lnTo>
                      <a:pt x="24460" y="5922"/>
                    </a:lnTo>
                    <a:lnTo>
                      <a:pt x="24481" y="5880"/>
                    </a:lnTo>
                    <a:lnTo>
                      <a:pt x="24397" y="5692"/>
                    </a:lnTo>
                    <a:lnTo>
                      <a:pt x="24460" y="5566"/>
                    </a:lnTo>
                    <a:lnTo>
                      <a:pt x="24523" y="5566"/>
                    </a:lnTo>
                    <a:lnTo>
                      <a:pt x="24523" y="5399"/>
                    </a:lnTo>
                    <a:lnTo>
                      <a:pt x="24627" y="5252"/>
                    </a:lnTo>
                    <a:lnTo>
                      <a:pt x="24627" y="5148"/>
                    </a:lnTo>
                    <a:lnTo>
                      <a:pt x="24690" y="5064"/>
                    </a:lnTo>
                    <a:lnTo>
                      <a:pt x="24690" y="4855"/>
                    </a:lnTo>
                    <a:lnTo>
                      <a:pt x="24774" y="4834"/>
                    </a:lnTo>
                    <a:lnTo>
                      <a:pt x="24774" y="4729"/>
                    </a:lnTo>
                    <a:lnTo>
                      <a:pt x="24899" y="4583"/>
                    </a:lnTo>
                    <a:lnTo>
                      <a:pt x="24899" y="4478"/>
                    </a:lnTo>
                    <a:cubicBezTo>
                      <a:pt x="24918" y="4516"/>
                      <a:pt x="24966" y="4536"/>
                      <a:pt x="25020" y="4536"/>
                    </a:cubicBezTo>
                    <a:cubicBezTo>
                      <a:pt x="25085" y="4536"/>
                      <a:pt x="25158" y="4505"/>
                      <a:pt x="25192" y="4436"/>
                    </a:cubicBezTo>
                    <a:lnTo>
                      <a:pt x="25255" y="4122"/>
                    </a:lnTo>
                    <a:lnTo>
                      <a:pt x="25359" y="4122"/>
                    </a:lnTo>
                    <a:lnTo>
                      <a:pt x="25506" y="3955"/>
                    </a:lnTo>
                    <a:lnTo>
                      <a:pt x="25652" y="3892"/>
                    </a:lnTo>
                    <a:lnTo>
                      <a:pt x="25820" y="3725"/>
                    </a:lnTo>
                    <a:lnTo>
                      <a:pt x="25862" y="3725"/>
                    </a:lnTo>
                    <a:lnTo>
                      <a:pt x="25987" y="3599"/>
                    </a:lnTo>
                    <a:lnTo>
                      <a:pt x="25987" y="3516"/>
                    </a:lnTo>
                    <a:lnTo>
                      <a:pt x="26050" y="3474"/>
                    </a:lnTo>
                    <a:lnTo>
                      <a:pt x="26050" y="3390"/>
                    </a:lnTo>
                    <a:lnTo>
                      <a:pt x="25966" y="3285"/>
                    </a:lnTo>
                    <a:lnTo>
                      <a:pt x="25987" y="3223"/>
                    </a:lnTo>
                    <a:lnTo>
                      <a:pt x="25987" y="3160"/>
                    </a:lnTo>
                    <a:lnTo>
                      <a:pt x="25883" y="2993"/>
                    </a:lnTo>
                    <a:lnTo>
                      <a:pt x="25820" y="2993"/>
                    </a:lnTo>
                    <a:lnTo>
                      <a:pt x="25736" y="3013"/>
                    </a:lnTo>
                    <a:lnTo>
                      <a:pt x="25631" y="2972"/>
                    </a:lnTo>
                    <a:lnTo>
                      <a:pt x="25548" y="2993"/>
                    </a:lnTo>
                    <a:lnTo>
                      <a:pt x="25443" y="2909"/>
                    </a:lnTo>
                    <a:lnTo>
                      <a:pt x="25359" y="2909"/>
                    </a:lnTo>
                    <a:lnTo>
                      <a:pt x="25297" y="2846"/>
                    </a:lnTo>
                    <a:lnTo>
                      <a:pt x="25129" y="2867"/>
                    </a:lnTo>
                    <a:lnTo>
                      <a:pt x="25025" y="2972"/>
                    </a:lnTo>
                    <a:lnTo>
                      <a:pt x="24941" y="2993"/>
                    </a:lnTo>
                    <a:lnTo>
                      <a:pt x="24774" y="3118"/>
                    </a:lnTo>
                    <a:lnTo>
                      <a:pt x="24774" y="3181"/>
                    </a:lnTo>
                    <a:lnTo>
                      <a:pt x="24878" y="3265"/>
                    </a:lnTo>
                    <a:lnTo>
                      <a:pt x="24941" y="3390"/>
                    </a:lnTo>
                    <a:lnTo>
                      <a:pt x="24941" y="3516"/>
                    </a:lnTo>
                    <a:lnTo>
                      <a:pt x="24983" y="3641"/>
                    </a:lnTo>
                    <a:lnTo>
                      <a:pt x="24941" y="3704"/>
                    </a:lnTo>
                    <a:lnTo>
                      <a:pt x="24941" y="3809"/>
                    </a:lnTo>
                    <a:lnTo>
                      <a:pt x="25025" y="3913"/>
                    </a:lnTo>
                    <a:lnTo>
                      <a:pt x="25025" y="3934"/>
                    </a:lnTo>
                    <a:lnTo>
                      <a:pt x="25004" y="3955"/>
                    </a:lnTo>
                    <a:cubicBezTo>
                      <a:pt x="24983" y="4018"/>
                      <a:pt x="24941" y="4081"/>
                      <a:pt x="24920" y="4143"/>
                    </a:cubicBezTo>
                    <a:lnTo>
                      <a:pt x="24899" y="4081"/>
                    </a:lnTo>
                    <a:lnTo>
                      <a:pt x="24920" y="4018"/>
                    </a:lnTo>
                    <a:lnTo>
                      <a:pt x="24920" y="3934"/>
                    </a:lnTo>
                    <a:lnTo>
                      <a:pt x="24815" y="3871"/>
                    </a:lnTo>
                    <a:lnTo>
                      <a:pt x="24774" y="3725"/>
                    </a:lnTo>
                    <a:lnTo>
                      <a:pt x="24795" y="3662"/>
                    </a:lnTo>
                    <a:lnTo>
                      <a:pt x="24711" y="3495"/>
                    </a:lnTo>
                    <a:lnTo>
                      <a:pt x="24606" y="3474"/>
                    </a:lnTo>
                    <a:lnTo>
                      <a:pt x="24564" y="3411"/>
                    </a:lnTo>
                    <a:lnTo>
                      <a:pt x="24502" y="3411"/>
                    </a:lnTo>
                    <a:lnTo>
                      <a:pt x="24481" y="3578"/>
                    </a:lnTo>
                    <a:lnTo>
                      <a:pt x="24418" y="3578"/>
                    </a:lnTo>
                    <a:lnTo>
                      <a:pt x="24292" y="3369"/>
                    </a:lnTo>
                    <a:lnTo>
                      <a:pt x="24209" y="3369"/>
                    </a:lnTo>
                    <a:lnTo>
                      <a:pt x="24146" y="3285"/>
                    </a:lnTo>
                    <a:lnTo>
                      <a:pt x="24062" y="3327"/>
                    </a:lnTo>
                    <a:lnTo>
                      <a:pt x="24083" y="3495"/>
                    </a:lnTo>
                    <a:lnTo>
                      <a:pt x="24041" y="3516"/>
                    </a:lnTo>
                    <a:lnTo>
                      <a:pt x="23958" y="3495"/>
                    </a:lnTo>
                    <a:lnTo>
                      <a:pt x="23895" y="3620"/>
                    </a:lnTo>
                    <a:lnTo>
                      <a:pt x="23895" y="3704"/>
                    </a:lnTo>
                    <a:lnTo>
                      <a:pt x="23832" y="3746"/>
                    </a:lnTo>
                    <a:lnTo>
                      <a:pt x="23748" y="4039"/>
                    </a:lnTo>
                    <a:lnTo>
                      <a:pt x="23748" y="4143"/>
                    </a:lnTo>
                    <a:lnTo>
                      <a:pt x="23686" y="4227"/>
                    </a:lnTo>
                    <a:lnTo>
                      <a:pt x="23686" y="4353"/>
                    </a:lnTo>
                    <a:lnTo>
                      <a:pt x="23665" y="4374"/>
                    </a:lnTo>
                    <a:lnTo>
                      <a:pt x="23665" y="4478"/>
                    </a:lnTo>
                    <a:lnTo>
                      <a:pt x="23581" y="4541"/>
                    </a:lnTo>
                    <a:lnTo>
                      <a:pt x="23581" y="4771"/>
                    </a:lnTo>
                    <a:lnTo>
                      <a:pt x="23518" y="4813"/>
                    </a:lnTo>
                    <a:lnTo>
                      <a:pt x="23455" y="4792"/>
                    </a:lnTo>
                    <a:lnTo>
                      <a:pt x="23372" y="4980"/>
                    </a:lnTo>
                    <a:lnTo>
                      <a:pt x="23414" y="5064"/>
                    </a:lnTo>
                    <a:lnTo>
                      <a:pt x="23372" y="5169"/>
                    </a:lnTo>
                    <a:lnTo>
                      <a:pt x="23372" y="5273"/>
                    </a:lnTo>
                    <a:lnTo>
                      <a:pt x="23309" y="5378"/>
                    </a:lnTo>
                    <a:lnTo>
                      <a:pt x="23351" y="5462"/>
                    </a:lnTo>
                    <a:lnTo>
                      <a:pt x="23330" y="5524"/>
                    </a:lnTo>
                    <a:lnTo>
                      <a:pt x="23204" y="5524"/>
                    </a:lnTo>
                    <a:lnTo>
                      <a:pt x="23246" y="5587"/>
                    </a:lnTo>
                    <a:lnTo>
                      <a:pt x="23351" y="5629"/>
                    </a:lnTo>
                    <a:lnTo>
                      <a:pt x="23351" y="5734"/>
                    </a:lnTo>
                    <a:lnTo>
                      <a:pt x="23267" y="5713"/>
                    </a:lnTo>
                    <a:lnTo>
                      <a:pt x="23204" y="5734"/>
                    </a:lnTo>
                    <a:lnTo>
                      <a:pt x="23121" y="5796"/>
                    </a:lnTo>
                    <a:lnTo>
                      <a:pt x="23037" y="5754"/>
                    </a:lnTo>
                    <a:lnTo>
                      <a:pt x="22995" y="5817"/>
                    </a:lnTo>
                    <a:lnTo>
                      <a:pt x="22995" y="5922"/>
                    </a:lnTo>
                    <a:lnTo>
                      <a:pt x="22932" y="5964"/>
                    </a:lnTo>
                    <a:lnTo>
                      <a:pt x="22849" y="5922"/>
                    </a:lnTo>
                    <a:lnTo>
                      <a:pt x="22849" y="5817"/>
                    </a:lnTo>
                    <a:lnTo>
                      <a:pt x="22890" y="5734"/>
                    </a:lnTo>
                    <a:lnTo>
                      <a:pt x="22828" y="5650"/>
                    </a:lnTo>
                    <a:lnTo>
                      <a:pt x="22828" y="5482"/>
                    </a:lnTo>
                    <a:lnTo>
                      <a:pt x="22911" y="5294"/>
                    </a:lnTo>
                    <a:lnTo>
                      <a:pt x="22932" y="5169"/>
                    </a:lnTo>
                    <a:lnTo>
                      <a:pt x="23016" y="5085"/>
                    </a:lnTo>
                    <a:lnTo>
                      <a:pt x="23016" y="4980"/>
                    </a:lnTo>
                    <a:lnTo>
                      <a:pt x="23037" y="4876"/>
                    </a:lnTo>
                    <a:lnTo>
                      <a:pt x="23100" y="4646"/>
                    </a:lnTo>
                    <a:lnTo>
                      <a:pt x="23225" y="4562"/>
                    </a:lnTo>
                    <a:lnTo>
                      <a:pt x="23225" y="4436"/>
                    </a:lnTo>
                    <a:lnTo>
                      <a:pt x="23100" y="4436"/>
                    </a:lnTo>
                    <a:lnTo>
                      <a:pt x="23100" y="4353"/>
                    </a:lnTo>
                    <a:lnTo>
                      <a:pt x="23163" y="4269"/>
                    </a:lnTo>
                    <a:lnTo>
                      <a:pt x="23163" y="4039"/>
                    </a:lnTo>
                    <a:lnTo>
                      <a:pt x="23121" y="3976"/>
                    </a:lnTo>
                    <a:lnTo>
                      <a:pt x="23058" y="3850"/>
                    </a:lnTo>
                    <a:lnTo>
                      <a:pt x="23100" y="3809"/>
                    </a:lnTo>
                    <a:lnTo>
                      <a:pt x="23100" y="3662"/>
                    </a:lnTo>
                    <a:lnTo>
                      <a:pt x="23016" y="3662"/>
                    </a:lnTo>
                    <a:lnTo>
                      <a:pt x="22911" y="3537"/>
                    </a:lnTo>
                    <a:lnTo>
                      <a:pt x="22744" y="3599"/>
                    </a:lnTo>
                    <a:lnTo>
                      <a:pt x="22723" y="3725"/>
                    </a:lnTo>
                    <a:lnTo>
                      <a:pt x="22828" y="3809"/>
                    </a:lnTo>
                    <a:lnTo>
                      <a:pt x="22828" y="3913"/>
                    </a:lnTo>
                    <a:lnTo>
                      <a:pt x="22890" y="3976"/>
                    </a:lnTo>
                    <a:lnTo>
                      <a:pt x="22890" y="4060"/>
                    </a:lnTo>
                    <a:lnTo>
                      <a:pt x="22807" y="4060"/>
                    </a:lnTo>
                    <a:lnTo>
                      <a:pt x="22786" y="3955"/>
                    </a:lnTo>
                    <a:lnTo>
                      <a:pt x="22702" y="3955"/>
                    </a:lnTo>
                    <a:lnTo>
                      <a:pt x="22639" y="4081"/>
                    </a:lnTo>
                    <a:lnTo>
                      <a:pt x="22702" y="4122"/>
                    </a:lnTo>
                    <a:lnTo>
                      <a:pt x="22723" y="4227"/>
                    </a:lnTo>
                    <a:lnTo>
                      <a:pt x="22786" y="4353"/>
                    </a:lnTo>
                    <a:lnTo>
                      <a:pt x="22723" y="4394"/>
                    </a:lnTo>
                    <a:lnTo>
                      <a:pt x="22702" y="4353"/>
                    </a:lnTo>
                    <a:lnTo>
                      <a:pt x="22639" y="4290"/>
                    </a:lnTo>
                    <a:lnTo>
                      <a:pt x="22618" y="4436"/>
                    </a:lnTo>
                    <a:lnTo>
                      <a:pt x="22514" y="4353"/>
                    </a:lnTo>
                    <a:lnTo>
                      <a:pt x="22514" y="4248"/>
                    </a:lnTo>
                    <a:lnTo>
                      <a:pt x="22430" y="4248"/>
                    </a:lnTo>
                    <a:lnTo>
                      <a:pt x="22388" y="4353"/>
                    </a:lnTo>
                    <a:lnTo>
                      <a:pt x="22326" y="4332"/>
                    </a:lnTo>
                    <a:lnTo>
                      <a:pt x="22326" y="4185"/>
                    </a:lnTo>
                    <a:lnTo>
                      <a:pt x="22409" y="4122"/>
                    </a:lnTo>
                    <a:lnTo>
                      <a:pt x="22388" y="4081"/>
                    </a:lnTo>
                    <a:lnTo>
                      <a:pt x="22221" y="4143"/>
                    </a:lnTo>
                    <a:lnTo>
                      <a:pt x="22095" y="4269"/>
                    </a:lnTo>
                    <a:lnTo>
                      <a:pt x="22012" y="4143"/>
                    </a:lnTo>
                    <a:lnTo>
                      <a:pt x="21949" y="4143"/>
                    </a:lnTo>
                    <a:lnTo>
                      <a:pt x="21865" y="4227"/>
                    </a:lnTo>
                    <a:lnTo>
                      <a:pt x="21740" y="4227"/>
                    </a:lnTo>
                    <a:lnTo>
                      <a:pt x="21698" y="4164"/>
                    </a:lnTo>
                    <a:lnTo>
                      <a:pt x="21572" y="4185"/>
                    </a:lnTo>
                    <a:lnTo>
                      <a:pt x="21530" y="4143"/>
                    </a:lnTo>
                    <a:lnTo>
                      <a:pt x="21635" y="4060"/>
                    </a:lnTo>
                    <a:lnTo>
                      <a:pt x="21782" y="4039"/>
                    </a:lnTo>
                    <a:lnTo>
                      <a:pt x="21865" y="4060"/>
                    </a:lnTo>
                    <a:lnTo>
                      <a:pt x="21991" y="4039"/>
                    </a:lnTo>
                    <a:lnTo>
                      <a:pt x="21991" y="3955"/>
                    </a:lnTo>
                    <a:lnTo>
                      <a:pt x="22074" y="3934"/>
                    </a:lnTo>
                    <a:lnTo>
                      <a:pt x="22158" y="3955"/>
                    </a:lnTo>
                    <a:lnTo>
                      <a:pt x="22263" y="3850"/>
                    </a:lnTo>
                    <a:lnTo>
                      <a:pt x="22263" y="3746"/>
                    </a:lnTo>
                    <a:lnTo>
                      <a:pt x="22284" y="3662"/>
                    </a:lnTo>
                    <a:lnTo>
                      <a:pt x="22200" y="3599"/>
                    </a:lnTo>
                    <a:lnTo>
                      <a:pt x="22095" y="3411"/>
                    </a:lnTo>
                    <a:lnTo>
                      <a:pt x="21970" y="3348"/>
                    </a:lnTo>
                    <a:lnTo>
                      <a:pt x="21949" y="3285"/>
                    </a:lnTo>
                    <a:lnTo>
                      <a:pt x="21761" y="3118"/>
                    </a:lnTo>
                    <a:lnTo>
                      <a:pt x="21740" y="3076"/>
                    </a:lnTo>
                    <a:lnTo>
                      <a:pt x="21635" y="3076"/>
                    </a:lnTo>
                    <a:lnTo>
                      <a:pt x="21489" y="3139"/>
                    </a:lnTo>
                    <a:lnTo>
                      <a:pt x="21426" y="3139"/>
                    </a:lnTo>
                    <a:lnTo>
                      <a:pt x="21238" y="3327"/>
                    </a:lnTo>
                    <a:lnTo>
                      <a:pt x="21279" y="3390"/>
                    </a:lnTo>
                    <a:lnTo>
                      <a:pt x="21279" y="3453"/>
                    </a:lnTo>
                    <a:lnTo>
                      <a:pt x="21217" y="3495"/>
                    </a:lnTo>
                    <a:lnTo>
                      <a:pt x="21133" y="3516"/>
                    </a:lnTo>
                    <a:lnTo>
                      <a:pt x="21133" y="3453"/>
                    </a:lnTo>
                    <a:lnTo>
                      <a:pt x="21049" y="3495"/>
                    </a:lnTo>
                    <a:lnTo>
                      <a:pt x="20966" y="3432"/>
                    </a:lnTo>
                    <a:lnTo>
                      <a:pt x="20861" y="3432"/>
                    </a:lnTo>
                    <a:lnTo>
                      <a:pt x="20819" y="3495"/>
                    </a:lnTo>
                    <a:lnTo>
                      <a:pt x="20714" y="3495"/>
                    </a:lnTo>
                    <a:lnTo>
                      <a:pt x="20652" y="3432"/>
                    </a:lnTo>
                    <a:lnTo>
                      <a:pt x="20714" y="3390"/>
                    </a:lnTo>
                    <a:lnTo>
                      <a:pt x="20861" y="3348"/>
                    </a:lnTo>
                    <a:lnTo>
                      <a:pt x="20924" y="3244"/>
                    </a:lnTo>
                    <a:lnTo>
                      <a:pt x="21028" y="3223"/>
                    </a:lnTo>
                    <a:lnTo>
                      <a:pt x="21112" y="3244"/>
                    </a:lnTo>
                    <a:lnTo>
                      <a:pt x="21175" y="3139"/>
                    </a:lnTo>
                    <a:lnTo>
                      <a:pt x="21175" y="3013"/>
                    </a:lnTo>
                    <a:lnTo>
                      <a:pt x="21238" y="2972"/>
                    </a:lnTo>
                    <a:lnTo>
                      <a:pt x="21321" y="2972"/>
                    </a:lnTo>
                    <a:lnTo>
                      <a:pt x="21384" y="2804"/>
                    </a:lnTo>
                    <a:lnTo>
                      <a:pt x="21384" y="2616"/>
                    </a:lnTo>
                    <a:lnTo>
                      <a:pt x="21426" y="2553"/>
                    </a:lnTo>
                    <a:lnTo>
                      <a:pt x="21384" y="2449"/>
                    </a:lnTo>
                    <a:lnTo>
                      <a:pt x="21279" y="2449"/>
                    </a:lnTo>
                    <a:lnTo>
                      <a:pt x="21112" y="2490"/>
                    </a:lnTo>
                    <a:lnTo>
                      <a:pt x="20903" y="2553"/>
                    </a:lnTo>
                    <a:lnTo>
                      <a:pt x="20694" y="2616"/>
                    </a:lnTo>
                    <a:lnTo>
                      <a:pt x="20547" y="2658"/>
                    </a:lnTo>
                    <a:cubicBezTo>
                      <a:pt x="20652" y="2616"/>
                      <a:pt x="20798" y="2574"/>
                      <a:pt x="20903" y="2511"/>
                    </a:cubicBezTo>
                    <a:cubicBezTo>
                      <a:pt x="20945" y="2511"/>
                      <a:pt x="21028" y="2490"/>
                      <a:pt x="21070" y="2490"/>
                    </a:cubicBezTo>
                    <a:cubicBezTo>
                      <a:pt x="21217" y="2469"/>
                      <a:pt x="21238" y="2344"/>
                      <a:pt x="21175" y="2239"/>
                    </a:cubicBezTo>
                    <a:lnTo>
                      <a:pt x="21238" y="2177"/>
                    </a:lnTo>
                    <a:lnTo>
                      <a:pt x="21217" y="2072"/>
                    </a:lnTo>
                    <a:lnTo>
                      <a:pt x="21217" y="1967"/>
                    </a:lnTo>
                    <a:lnTo>
                      <a:pt x="21154" y="1884"/>
                    </a:lnTo>
                    <a:lnTo>
                      <a:pt x="21217" y="1842"/>
                    </a:lnTo>
                    <a:lnTo>
                      <a:pt x="21217" y="1674"/>
                    </a:lnTo>
                    <a:lnTo>
                      <a:pt x="21133" y="1507"/>
                    </a:lnTo>
                    <a:lnTo>
                      <a:pt x="21175" y="1402"/>
                    </a:lnTo>
                    <a:lnTo>
                      <a:pt x="21154" y="1109"/>
                    </a:lnTo>
                    <a:lnTo>
                      <a:pt x="20945" y="879"/>
                    </a:lnTo>
                    <a:lnTo>
                      <a:pt x="20924" y="775"/>
                    </a:lnTo>
                    <a:lnTo>
                      <a:pt x="20840" y="733"/>
                    </a:lnTo>
                    <a:lnTo>
                      <a:pt x="20694" y="796"/>
                    </a:lnTo>
                    <a:lnTo>
                      <a:pt x="20526" y="775"/>
                    </a:lnTo>
                    <a:lnTo>
                      <a:pt x="20442" y="837"/>
                    </a:lnTo>
                    <a:lnTo>
                      <a:pt x="20442" y="984"/>
                    </a:lnTo>
                    <a:lnTo>
                      <a:pt x="20212" y="1109"/>
                    </a:lnTo>
                    <a:lnTo>
                      <a:pt x="20212" y="1047"/>
                    </a:lnTo>
                    <a:lnTo>
                      <a:pt x="20380" y="900"/>
                    </a:lnTo>
                    <a:lnTo>
                      <a:pt x="20422" y="754"/>
                    </a:lnTo>
                    <a:lnTo>
                      <a:pt x="20317" y="670"/>
                    </a:lnTo>
                    <a:lnTo>
                      <a:pt x="20212" y="712"/>
                    </a:lnTo>
                    <a:lnTo>
                      <a:pt x="20129" y="733"/>
                    </a:lnTo>
                    <a:lnTo>
                      <a:pt x="20212" y="670"/>
                    </a:lnTo>
                    <a:lnTo>
                      <a:pt x="20191" y="586"/>
                    </a:lnTo>
                    <a:lnTo>
                      <a:pt x="19898" y="419"/>
                    </a:lnTo>
                    <a:lnTo>
                      <a:pt x="19815" y="293"/>
                    </a:lnTo>
                    <a:lnTo>
                      <a:pt x="19752" y="252"/>
                    </a:lnTo>
                    <a:lnTo>
                      <a:pt x="19773" y="105"/>
                    </a:lnTo>
                    <a:lnTo>
                      <a:pt x="1945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grpSp>
        <p:sp>
          <p:nvSpPr>
            <p:cNvPr id="920" name="Google Shape;920;p27"/>
            <p:cNvSpPr/>
            <p:nvPr/>
          </p:nvSpPr>
          <p:spPr>
            <a:xfrm>
              <a:off x="-3549777" y="3834714"/>
              <a:ext cx="27514" cy="10607"/>
            </a:xfrm>
            <a:custGeom>
              <a:avLst/>
              <a:gdLst/>
              <a:ahLst/>
              <a:cxnLst/>
              <a:rect l="l" t="t" r="r" b="b"/>
              <a:pathLst>
                <a:path w="1298" h="524" extrusionOk="0">
                  <a:moveTo>
                    <a:pt x="503" y="0"/>
                  </a:moveTo>
                  <a:lnTo>
                    <a:pt x="293" y="42"/>
                  </a:lnTo>
                  <a:lnTo>
                    <a:pt x="168" y="21"/>
                  </a:lnTo>
                  <a:lnTo>
                    <a:pt x="63" y="42"/>
                  </a:lnTo>
                  <a:lnTo>
                    <a:pt x="1" y="147"/>
                  </a:lnTo>
                  <a:lnTo>
                    <a:pt x="105" y="230"/>
                  </a:lnTo>
                  <a:lnTo>
                    <a:pt x="189" y="209"/>
                  </a:lnTo>
                  <a:lnTo>
                    <a:pt x="252" y="230"/>
                  </a:lnTo>
                  <a:lnTo>
                    <a:pt x="314" y="377"/>
                  </a:lnTo>
                  <a:lnTo>
                    <a:pt x="398" y="439"/>
                  </a:lnTo>
                  <a:lnTo>
                    <a:pt x="524" y="439"/>
                  </a:lnTo>
                  <a:lnTo>
                    <a:pt x="607" y="523"/>
                  </a:lnTo>
                  <a:lnTo>
                    <a:pt x="775" y="523"/>
                  </a:lnTo>
                  <a:lnTo>
                    <a:pt x="775" y="377"/>
                  </a:lnTo>
                  <a:lnTo>
                    <a:pt x="879" y="377"/>
                  </a:lnTo>
                  <a:lnTo>
                    <a:pt x="900" y="439"/>
                  </a:lnTo>
                  <a:lnTo>
                    <a:pt x="984" y="439"/>
                  </a:lnTo>
                  <a:lnTo>
                    <a:pt x="1005" y="335"/>
                  </a:lnTo>
                  <a:lnTo>
                    <a:pt x="1089" y="377"/>
                  </a:lnTo>
                  <a:lnTo>
                    <a:pt x="1298" y="377"/>
                  </a:lnTo>
                  <a:lnTo>
                    <a:pt x="1298" y="335"/>
                  </a:lnTo>
                  <a:lnTo>
                    <a:pt x="1193" y="230"/>
                  </a:lnTo>
                  <a:lnTo>
                    <a:pt x="1047" y="209"/>
                  </a:lnTo>
                  <a:lnTo>
                    <a:pt x="942" y="21"/>
                  </a:lnTo>
                  <a:lnTo>
                    <a:pt x="50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 name="Google Shape;921;p27"/>
            <p:cNvSpPr/>
            <p:nvPr/>
          </p:nvSpPr>
          <p:spPr>
            <a:xfrm>
              <a:off x="-3503207" y="3816497"/>
              <a:ext cx="35061" cy="23744"/>
            </a:xfrm>
            <a:custGeom>
              <a:avLst/>
              <a:gdLst/>
              <a:ahLst/>
              <a:cxnLst/>
              <a:rect l="l" t="t" r="r" b="b"/>
              <a:pathLst>
                <a:path w="1654" h="1173" extrusionOk="0">
                  <a:moveTo>
                    <a:pt x="1089" y="0"/>
                  </a:moveTo>
                  <a:lnTo>
                    <a:pt x="1005" y="63"/>
                  </a:lnTo>
                  <a:lnTo>
                    <a:pt x="900" y="21"/>
                  </a:lnTo>
                  <a:lnTo>
                    <a:pt x="691" y="21"/>
                  </a:lnTo>
                  <a:lnTo>
                    <a:pt x="649" y="84"/>
                  </a:lnTo>
                  <a:lnTo>
                    <a:pt x="754" y="168"/>
                  </a:lnTo>
                  <a:lnTo>
                    <a:pt x="1068" y="272"/>
                  </a:lnTo>
                  <a:lnTo>
                    <a:pt x="1047" y="314"/>
                  </a:lnTo>
                  <a:lnTo>
                    <a:pt x="1109" y="398"/>
                  </a:lnTo>
                  <a:lnTo>
                    <a:pt x="1047" y="544"/>
                  </a:lnTo>
                  <a:lnTo>
                    <a:pt x="1109" y="649"/>
                  </a:lnTo>
                  <a:lnTo>
                    <a:pt x="1214" y="691"/>
                  </a:lnTo>
                  <a:lnTo>
                    <a:pt x="1340" y="795"/>
                  </a:lnTo>
                  <a:lnTo>
                    <a:pt x="1319" y="858"/>
                  </a:lnTo>
                  <a:lnTo>
                    <a:pt x="1068" y="858"/>
                  </a:lnTo>
                  <a:lnTo>
                    <a:pt x="1026" y="900"/>
                  </a:lnTo>
                  <a:lnTo>
                    <a:pt x="921" y="858"/>
                  </a:lnTo>
                  <a:lnTo>
                    <a:pt x="796" y="858"/>
                  </a:lnTo>
                  <a:lnTo>
                    <a:pt x="649" y="816"/>
                  </a:lnTo>
                  <a:lnTo>
                    <a:pt x="524" y="858"/>
                  </a:lnTo>
                  <a:lnTo>
                    <a:pt x="524" y="816"/>
                  </a:lnTo>
                  <a:lnTo>
                    <a:pt x="482" y="795"/>
                  </a:lnTo>
                  <a:lnTo>
                    <a:pt x="293" y="837"/>
                  </a:lnTo>
                  <a:lnTo>
                    <a:pt x="189" y="733"/>
                  </a:lnTo>
                  <a:lnTo>
                    <a:pt x="63" y="795"/>
                  </a:lnTo>
                  <a:lnTo>
                    <a:pt x="0" y="858"/>
                  </a:lnTo>
                  <a:lnTo>
                    <a:pt x="63" y="963"/>
                  </a:lnTo>
                  <a:lnTo>
                    <a:pt x="189" y="1005"/>
                  </a:lnTo>
                  <a:lnTo>
                    <a:pt x="314" y="1151"/>
                  </a:lnTo>
                  <a:lnTo>
                    <a:pt x="377" y="1172"/>
                  </a:lnTo>
                  <a:lnTo>
                    <a:pt x="377" y="1067"/>
                  </a:lnTo>
                  <a:lnTo>
                    <a:pt x="419" y="1026"/>
                  </a:lnTo>
                  <a:lnTo>
                    <a:pt x="691" y="1026"/>
                  </a:lnTo>
                  <a:lnTo>
                    <a:pt x="796" y="1067"/>
                  </a:lnTo>
                  <a:lnTo>
                    <a:pt x="1109" y="1067"/>
                  </a:lnTo>
                  <a:lnTo>
                    <a:pt x="1151" y="1047"/>
                  </a:lnTo>
                  <a:lnTo>
                    <a:pt x="1256" y="1109"/>
                  </a:lnTo>
                  <a:lnTo>
                    <a:pt x="1340" y="1109"/>
                  </a:lnTo>
                  <a:lnTo>
                    <a:pt x="1340" y="1047"/>
                  </a:lnTo>
                  <a:lnTo>
                    <a:pt x="1570" y="921"/>
                  </a:lnTo>
                  <a:lnTo>
                    <a:pt x="1570" y="837"/>
                  </a:lnTo>
                  <a:lnTo>
                    <a:pt x="1570" y="733"/>
                  </a:lnTo>
                  <a:lnTo>
                    <a:pt x="1528" y="607"/>
                  </a:lnTo>
                  <a:lnTo>
                    <a:pt x="1549" y="544"/>
                  </a:lnTo>
                  <a:lnTo>
                    <a:pt x="1633" y="502"/>
                  </a:lnTo>
                  <a:lnTo>
                    <a:pt x="1653" y="377"/>
                  </a:lnTo>
                  <a:lnTo>
                    <a:pt x="1612" y="293"/>
                  </a:lnTo>
                  <a:lnTo>
                    <a:pt x="1653" y="189"/>
                  </a:lnTo>
                  <a:lnTo>
                    <a:pt x="1633" y="126"/>
                  </a:lnTo>
                  <a:lnTo>
                    <a:pt x="1528" y="105"/>
                  </a:lnTo>
                  <a:lnTo>
                    <a:pt x="1423" y="126"/>
                  </a:lnTo>
                  <a:lnTo>
                    <a:pt x="1319" y="21"/>
                  </a:lnTo>
                  <a:lnTo>
                    <a:pt x="108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 name="Google Shape;922;p27"/>
            <p:cNvSpPr/>
            <p:nvPr/>
          </p:nvSpPr>
          <p:spPr>
            <a:xfrm>
              <a:off x="-3627400" y="3774555"/>
              <a:ext cx="130428" cy="44493"/>
            </a:xfrm>
            <a:custGeom>
              <a:avLst/>
              <a:gdLst/>
              <a:ahLst/>
              <a:cxnLst/>
              <a:rect l="l" t="t" r="r" b="b"/>
              <a:pathLst>
                <a:path w="6153" h="2198" extrusionOk="0">
                  <a:moveTo>
                    <a:pt x="1570" y="1"/>
                  </a:moveTo>
                  <a:lnTo>
                    <a:pt x="1445" y="106"/>
                  </a:lnTo>
                  <a:lnTo>
                    <a:pt x="1131" y="106"/>
                  </a:lnTo>
                  <a:lnTo>
                    <a:pt x="901" y="168"/>
                  </a:lnTo>
                  <a:lnTo>
                    <a:pt x="817" y="252"/>
                  </a:lnTo>
                  <a:lnTo>
                    <a:pt x="566" y="315"/>
                  </a:lnTo>
                  <a:lnTo>
                    <a:pt x="482" y="419"/>
                  </a:lnTo>
                  <a:lnTo>
                    <a:pt x="377" y="482"/>
                  </a:lnTo>
                  <a:lnTo>
                    <a:pt x="357" y="608"/>
                  </a:lnTo>
                  <a:lnTo>
                    <a:pt x="419" y="712"/>
                  </a:lnTo>
                  <a:lnTo>
                    <a:pt x="398" y="775"/>
                  </a:lnTo>
                  <a:lnTo>
                    <a:pt x="294" y="712"/>
                  </a:lnTo>
                  <a:lnTo>
                    <a:pt x="85" y="817"/>
                  </a:lnTo>
                  <a:lnTo>
                    <a:pt x="1" y="796"/>
                  </a:lnTo>
                  <a:lnTo>
                    <a:pt x="1" y="880"/>
                  </a:lnTo>
                  <a:lnTo>
                    <a:pt x="105" y="922"/>
                  </a:lnTo>
                  <a:lnTo>
                    <a:pt x="252" y="796"/>
                  </a:lnTo>
                  <a:lnTo>
                    <a:pt x="273" y="817"/>
                  </a:lnTo>
                  <a:lnTo>
                    <a:pt x="273" y="922"/>
                  </a:lnTo>
                  <a:lnTo>
                    <a:pt x="419" y="817"/>
                  </a:lnTo>
                  <a:lnTo>
                    <a:pt x="524" y="817"/>
                  </a:lnTo>
                  <a:lnTo>
                    <a:pt x="629" y="629"/>
                  </a:lnTo>
                  <a:lnTo>
                    <a:pt x="796" y="670"/>
                  </a:lnTo>
                  <a:lnTo>
                    <a:pt x="838" y="608"/>
                  </a:lnTo>
                  <a:lnTo>
                    <a:pt x="922" y="691"/>
                  </a:lnTo>
                  <a:lnTo>
                    <a:pt x="1026" y="670"/>
                  </a:lnTo>
                  <a:lnTo>
                    <a:pt x="1214" y="461"/>
                  </a:lnTo>
                  <a:lnTo>
                    <a:pt x="1319" y="419"/>
                  </a:lnTo>
                  <a:lnTo>
                    <a:pt x="1361" y="357"/>
                  </a:lnTo>
                  <a:lnTo>
                    <a:pt x="1528" y="378"/>
                  </a:lnTo>
                  <a:lnTo>
                    <a:pt x="1654" y="378"/>
                  </a:lnTo>
                  <a:lnTo>
                    <a:pt x="1884" y="398"/>
                  </a:lnTo>
                  <a:lnTo>
                    <a:pt x="1968" y="461"/>
                  </a:lnTo>
                  <a:lnTo>
                    <a:pt x="1884" y="503"/>
                  </a:lnTo>
                  <a:lnTo>
                    <a:pt x="1758" y="503"/>
                  </a:lnTo>
                  <a:lnTo>
                    <a:pt x="1675" y="566"/>
                  </a:lnTo>
                  <a:lnTo>
                    <a:pt x="1758" y="629"/>
                  </a:lnTo>
                  <a:lnTo>
                    <a:pt x="2093" y="691"/>
                  </a:lnTo>
                  <a:lnTo>
                    <a:pt x="2177" y="670"/>
                  </a:lnTo>
                  <a:lnTo>
                    <a:pt x="2282" y="670"/>
                  </a:lnTo>
                  <a:lnTo>
                    <a:pt x="2386" y="733"/>
                  </a:lnTo>
                  <a:lnTo>
                    <a:pt x="2554" y="775"/>
                  </a:lnTo>
                  <a:lnTo>
                    <a:pt x="2616" y="775"/>
                  </a:lnTo>
                  <a:lnTo>
                    <a:pt x="2658" y="691"/>
                  </a:lnTo>
                  <a:lnTo>
                    <a:pt x="2721" y="775"/>
                  </a:lnTo>
                  <a:lnTo>
                    <a:pt x="2763" y="817"/>
                  </a:lnTo>
                  <a:lnTo>
                    <a:pt x="2930" y="942"/>
                  </a:lnTo>
                  <a:lnTo>
                    <a:pt x="3077" y="984"/>
                  </a:lnTo>
                  <a:lnTo>
                    <a:pt x="3139" y="942"/>
                  </a:lnTo>
                  <a:lnTo>
                    <a:pt x="3244" y="1026"/>
                  </a:lnTo>
                  <a:lnTo>
                    <a:pt x="3349" y="1005"/>
                  </a:lnTo>
                  <a:lnTo>
                    <a:pt x="3432" y="1047"/>
                  </a:lnTo>
                  <a:lnTo>
                    <a:pt x="3600" y="1005"/>
                  </a:lnTo>
                  <a:lnTo>
                    <a:pt x="3663" y="1026"/>
                  </a:lnTo>
                  <a:lnTo>
                    <a:pt x="3746" y="1361"/>
                  </a:lnTo>
                  <a:lnTo>
                    <a:pt x="3955" y="1570"/>
                  </a:lnTo>
                  <a:lnTo>
                    <a:pt x="4039" y="1612"/>
                  </a:lnTo>
                  <a:lnTo>
                    <a:pt x="4081" y="1549"/>
                  </a:lnTo>
                  <a:lnTo>
                    <a:pt x="4227" y="1633"/>
                  </a:lnTo>
                  <a:lnTo>
                    <a:pt x="4437" y="1633"/>
                  </a:lnTo>
                  <a:lnTo>
                    <a:pt x="4458" y="1675"/>
                  </a:lnTo>
                  <a:lnTo>
                    <a:pt x="4541" y="1738"/>
                  </a:lnTo>
                  <a:lnTo>
                    <a:pt x="4541" y="1842"/>
                  </a:lnTo>
                  <a:lnTo>
                    <a:pt x="4374" y="1863"/>
                  </a:lnTo>
                  <a:lnTo>
                    <a:pt x="4186" y="2051"/>
                  </a:lnTo>
                  <a:lnTo>
                    <a:pt x="4186" y="2156"/>
                  </a:lnTo>
                  <a:lnTo>
                    <a:pt x="4374" y="2177"/>
                  </a:lnTo>
                  <a:lnTo>
                    <a:pt x="4541" y="2135"/>
                  </a:lnTo>
                  <a:lnTo>
                    <a:pt x="4604" y="2156"/>
                  </a:lnTo>
                  <a:lnTo>
                    <a:pt x="4897" y="2093"/>
                  </a:lnTo>
                  <a:lnTo>
                    <a:pt x="5064" y="2093"/>
                  </a:lnTo>
                  <a:lnTo>
                    <a:pt x="5274" y="2198"/>
                  </a:lnTo>
                  <a:lnTo>
                    <a:pt x="5546" y="2135"/>
                  </a:lnTo>
                  <a:lnTo>
                    <a:pt x="5587" y="2072"/>
                  </a:lnTo>
                  <a:lnTo>
                    <a:pt x="5650" y="2072"/>
                  </a:lnTo>
                  <a:lnTo>
                    <a:pt x="5734" y="2030"/>
                  </a:lnTo>
                  <a:lnTo>
                    <a:pt x="5943" y="2051"/>
                  </a:lnTo>
                  <a:lnTo>
                    <a:pt x="6069" y="1989"/>
                  </a:lnTo>
                  <a:lnTo>
                    <a:pt x="6152" y="1884"/>
                  </a:lnTo>
                  <a:lnTo>
                    <a:pt x="6111" y="1842"/>
                  </a:lnTo>
                  <a:lnTo>
                    <a:pt x="6006" y="1821"/>
                  </a:lnTo>
                  <a:lnTo>
                    <a:pt x="5922" y="1654"/>
                  </a:lnTo>
                  <a:lnTo>
                    <a:pt x="5692" y="1549"/>
                  </a:lnTo>
                  <a:lnTo>
                    <a:pt x="5378" y="1549"/>
                  </a:lnTo>
                  <a:lnTo>
                    <a:pt x="5295" y="1528"/>
                  </a:lnTo>
                  <a:lnTo>
                    <a:pt x="5336" y="1466"/>
                  </a:lnTo>
                  <a:lnTo>
                    <a:pt x="5399" y="1319"/>
                  </a:lnTo>
                  <a:lnTo>
                    <a:pt x="5315" y="1298"/>
                  </a:lnTo>
                  <a:lnTo>
                    <a:pt x="5232" y="1340"/>
                  </a:lnTo>
                  <a:lnTo>
                    <a:pt x="5127" y="1340"/>
                  </a:lnTo>
                  <a:lnTo>
                    <a:pt x="4918" y="1194"/>
                  </a:lnTo>
                  <a:lnTo>
                    <a:pt x="4855" y="1235"/>
                  </a:lnTo>
                  <a:lnTo>
                    <a:pt x="4771" y="1152"/>
                  </a:lnTo>
                  <a:lnTo>
                    <a:pt x="4604" y="1026"/>
                  </a:lnTo>
                  <a:lnTo>
                    <a:pt x="4541" y="1131"/>
                  </a:lnTo>
                  <a:lnTo>
                    <a:pt x="4479" y="1089"/>
                  </a:lnTo>
                  <a:lnTo>
                    <a:pt x="4499" y="1005"/>
                  </a:lnTo>
                  <a:lnTo>
                    <a:pt x="4437" y="984"/>
                  </a:lnTo>
                  <a:lnTo>
                    <a:pt x="4395" y="1047"/>
                  </a:lnTo>
                  <a:lnTo>
                    <a:pt x="4332" y="984"/>
                  </a:lnTo>
                  <a:lnTo>
                    <a:pt x="4123" y="922"/>
                  </a:lnTo>
                  <a:lnTo>
                    <a:pt x="3955" y="796"/>
                  </a:lnTo>
                  <a:lnTo>
                    <a:pt x="3830" y="712"/>
                  </a:lnTo>
                  <a:lnTo>
                    <a:pt x="3704" y="587"/>
                  </a:lnTo>
                  <a:lnTo>
                    <a:pt x="3349" y="587"/>
                  </a:lnTo>
                  <a:lnTo>
                    <a:pt x="3244" y="524"/>
                  </a:lnTo>
                  <a:lnTo>
                    <a:pt x="3202" y="398"/>
                  </a:lnTo>
                  <a:lnTo>
                    <a:pt x="3077" y="252"/>
                  </a:lnTo>
                  <a:lnTo>
                    <a:pt x="2972" y="273"/>
                  </a:lnTo>
                  <a:lnTo>
                    <a:pt x="2909" y="210"/>
                  </a:lnTo>
                  <a:lnTo>
                    <a:pt x="2491" y="147"/>
                  </a:lnTo>
                  <a:lnTo>
                    <a:pt x="2365" y="210"/>
                  </a:lnTo>
                  <a:lnTo>
                    <a:pt x="2177" y="168"/>
                  </a:lnTo>
                  <a:lnTo>
                    <a:pt x="2072" y="43"/>
                  </a:lnTo>
                  <a:lnTo>
                    <a:pt x="182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 name="Google Shape;923;p27"/>
            <p:cNvSpPr/>
            <p:nvPr/>
          </p:nvSpPr>
          <p:spPr>
            <a:xfrm>
              <a:off x="-3275235" y="4735985"/>
              <a:ext cx="33280" cy="18238"/>
            </a:xfrm>
            <a:custGeom>
              <a:avLst/>
              <a:gdLst/>
              <a:ahLst/>
              <a:cxnLst/>
              <a:rect l="l" t="t" r="r" b="b"/>
              <a:pathLst>
                <a:path w="1570" h="901" extrusionOk="0">
                  <a:moveTo>
                    <a:pt x="1025" y="0"/>
                  </a:moveTo>
                  <a:lnTo>
                    <a:pt x="984" y="84"/>
                  </a:lnTo>
                  <a:lnTo>
                    <a:pt x="921" y="105"/>
                  </a:lnTo>
                  <a:lnTo>
                    <a:pt x="942" y="189"/>
                  </a:lnTo>
                  <a:lnTo>
                    <a:pt x="921" y="252"/>
                  </a:lnTo>
                  <a:lnTo>
                    <a:pt x="691" y="314"/>
                  </a:lnTo>
                  <a:lnTo>
                    <a:pt x="733" y="273"/>
                  </a:lnTo>
                  <a:lnTo>
                    <a:pt x="774" y="126"/>
                  </a:lnTo>
                  <a:lnTo>
                    <a:pt x="733" y="63"/>
                  </a:lnTo>
                  <a:lnTo>
                    <a:pt x="649" y="84"/>
                  </a:lnTo>
                  <a:lnTo>
                    <a:pt x="607" y="168"/>
                  </a:lnTo>
                  <a:lnTo>
                    <a:pt x="544" y="168"/>
                  </a:lnTo>
                  <a:lnTo>
                    <a:pt x="461" y="84"/>
                  </a:lnTo>
                  <a:lnTo>
                    <a:pt x="377" y="84"/>
                  </a:lnTo>
                  <a:lnTo>
                    <a:pt x="377" y="252"/>
                  </a:lnTo>
                  <a:lnTo>
                    <a:pt x="272" y="210"/>
                  </a:lnTo>
                  <a:lnTo>
                    <a:pt x="168" y="105"/>
                  </a:lnTo>
                  <a:lnTo>
                    <a:pt x="105" y="168"/>
                  </a:lnTo>
                  <a:lnTo>
                    <a:pt x="230" y="356"/>
                  </a:lnTo>
                  <a:lnTo>
                    <a:pt x="377" y="377"/>
                  </a:lnTo>
                  <a:lnTo>
                    <a:pt x="377" y="419"/>
                  </a:lnTo>
                  <a:lnTo>
                    <a:pt x="230" y="419"/>
                  </a:lnTo>
                  <a:lnTo>
                    <a:pt x="168" y="482"/>
                  </a:lnTo>
                  <a:lnTo>
                    <a:pt x="189" y="565"/>
                  </a:lnTo>
                  <a:lnTo>
                    <a:pt x="84" y="670"/>
                  </a:lnTo>
                  <a:lnTo>
                    <a:pt x="0" y="670"/>
                  </a:lnTo>
                  <a:lnTo>
                    <a:pt x="0" y="712"/>
                  </a:lnTo>
                  <a:lnTo>
                    <a:pt x="126" y="796"/>
                  </a:lnTo>
                  <a:lnTo>
                    <a:pt x="189" y="712"/>
                  </a:lnTo>
                  <a:lnTo>
                    <a:pt x="293" y="796"/>
                  </a:lnTo>
                  <a:lnTo>
                    <a:pt x="377" y="691"/>
                  </a:lnTo>
                  <a:lnTo>
                    <a:pt x="230" y="628"/>
                  </a:lnTo>
                  <a:lnTo>
                    <a:pt x="335" y="586"/>
                  </a:lnTo>
                  <a:lnTo>
                    <a:pt x="523" y="607"/>
                  </a:lnTo>
                  <a:lnTo>
                    <a:pt x="649" y="565"/>
                  </a:lnTo>
                  <a:lnTo>
                    <a:pt x="649" y="461"/>
                  </a:lnTo>
                  <a:cubicBezTo>
                    <a:pt x="649" y="461"/>
                    <a:pt x="667" y="470"/>
                    <a:pt x="680" y="470"/>
                  </a:cubicBezTo>
                  <a:cubicBezTo>
                    <a:pt x="686" y="470"/>
                    <a:pt x="691" y="468"/>
                    <a:pt x="691" y="461"/>
                  </a:cubicBezTo>
                  <a:cubicBezTo>
                    <a:pt x="795" y="398"/>
                    <a:pt x="900" y="377"/>
                    <a:pt x="1005" y="314"/>
                  </a:cubicBezTo>
                  <a:lnTo>
                    <a:pt x="1046" y="398"/>
                  </a:lnTo>
                  <a:lnTo>
                    <a:pt x="1025" y="461"/>
                  </a:lnTo>
                  <a:lnTo>
                    <a:pt x="942" y="419"/>
                  </a:lnTo>
                  <a:lnTo>
                    <a:pt x="858" y="461"/>
                  </a:lnTo>
                  <a:lnTo>
                    <a:pt x="691" y="712"/>
                  </a:lnTo>
                  <a:lnTo>
                    <a:pt x="753" y="733"/>
                  </a:lnTo>
                  <a:lnTo>
                    <a:pt x="837" y="879"/>
                  </a:lnTo>
                  <a:lnTo>
                    <a:pt x="921" y="900"/>
                  </a:lnTo>
                  <a:lnTo>
                    <a:pt x="921" y="837"/>
                  </a:lnTo>
                  <a:lnTo>
                    <a:pt x="837" y="733"/>
                  </a:lnTo>
                  <a:lnTo>
                    <a:pt x="858" y="712"/>
                  </a:lnTo>
                  <a:lnTo>
                    <a:pt x="963" y="775"/>
                  </a:lnTo>
                  <a:lnTo>
                    <a:pt x="1025" y="733"/>
                  </a:lnTo>
                  <a:lnTo>
                    <a:pt x="963" y="691"/>
                  </a:lnTo>
                  <a:lnTo>
                    <a:pt x="963" y="607"/>
                  </a:lnTo>
                  <a:lnTo>
                    <a:pt x="1067" y="628"/>
                  </a:lnTo>
                  <a:lnTo>
                    <a:pt x="1172" y="607"/>
                  </a:lnTo>
                  <a:lnTo>
                    <a:pt x="1172" y="586"/>
                  </a:lnTo>
                  <a:lnTo>
                    <a:pt x="1088" y="586"/>
                  </a:lnTo>
                  <a:lnTo>
                    <a:pt x="1046" y="524"/>
                  </a:lnTo>
                  <a:lnTo>
                    <a:pt x="1088" y="503"/>
                  </a:lnTo>
                  <a:lnTo>
                    <a:pt x="1193" y="524"/>
                  </a:lnTo>
                  <a:lnTo>
                    <a:pt x="1339" y="503"/>
                  </a:lnTo>
                  <a:lnTo>
                    <a:pt x="1444" y="419"/>
                  </a:lnTo>
                  <a:lnTo>
                    <a:pt x="1549" y="398"/>
                  </a:lnTo>
                  <a:lnTo>
                    <a:pt x="1507" y="314"/>
                  </a:lnTo>
                  <a:lnTo>
                    <a:pt x="1465" y="293"/>
                  </a:lnTo>
                  <a:lnTo>
                    <a:pt x="1444" y="273"/>
                  </a:lnTo>
                  <a:lnTo>
                    <a:pt x="1486" y="210"/>
                  </a:lnTo>
                  <a:lnTo>
                    <a:pt x="1569" y="189"/>
                  </a:lnTo>
                  <a:lnTo>
                    <a:pt x="1528" y="126"/>
                  </a:lnTo>
                  <a:lnTo>
                    <a:pt x="1381" y="105"/>
                  </a:lnTo>
                  <a:lnTo>
                    <a:pt x="1318" y="126"/>
                  </a:lnTo>
                  <a:lnTo>
                    <a:pt x="1339" y="189"/>
                  </a:lnTo>
                  <a:lnTo>
                    <a:pt x="1256" y="210"/>
                  </a:lnTo>
                  <a:lnTo>
                    <a:pt x="1172" y="105"/>
                  </a:lnTo>
                  <a:lnTo>
                    <a:pt x="1172" y="42"/>
                  </a:lnTo>
                  <a:lnTo>
                    <a:pt x="10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 name="Google Shape;924;p27"/>
            <p:cNvSpPr/>
            <p:nvPr/>
          </p:nvSpPr>
          <p:spPr>
            <a:xfrm>
              <a:off x="-3609658" y="3941855"/>
              <a:ext cx="67896" cy="29676"/>
            </a:xfrm>
            <a:custGeom>
              <a:avLst/>
              <a:gdLst/>
              <a:ahLst/>
              <a:cxnLst/>
              <a:rect l="l" t="t" r="r" b="b"/>
              <a:pathLst>
                <a:path w="3203" h="1466" extrusionOk="0">
                  <a:moveTo>
                    <a:pt x="2072" y="1"/>
                  </a:moveTo>
                  <a:lnTo>
                    <a:pt x="2030" y="43"/>
                  </a:lnTo>
                  <a:lnTo>
                    <a:pt x="1863" y="147"/>
                  </a:lnTo>
                  <a:lnTo>
                    <a:pt x="1675" y="189"/>
                  </a:lnTo>
                  <a:lnTo>
                    <a:pt x="1319" y="377"/>
                  </a:lnTo>
                  <a:lnTo>
                    <a:pt x="1214" y="461"/>
                  </a:lnTo>
                  <a:lnTo>
                    <a:pt x="1131" y="482"/>
                  </a:lnTo>
                  <a:lnTo>
                    <a:pt x="921" y="482"/>
                  </a:lnTo>
                  <a:lnTo>
                    <a:pt x="733" y="315"/>
                  </a:lnTo>
                  <a:lnTo>
                    <a:pt x="608" y="273"/>
                  </a:lnTo>
                  <a:lnTo>
                    <a:pt x="566" y="294"/>
                  </a:lnTo>
                  <a:lnTo>
                    <a:pt x="629" y="356"/>
                  </a:lnTo>
                  <a:lnTo>
                    <a:pt x="629" y="398"/>
                  </a:lnTo>
                  <a:lnTo>
                    <a:pt x="566" y="419"/>
                  </a:lnTo>
                  <a:lnTo>
                    <a:pt x="461" y="377"/>
                  </a:lnTo>
                  <a:lnTo>
                    <a:pt x="419" y="315"/>
                  </a:lnTo>
                  <a:lnTo>
                    <a:pt x="461" y="294"/>
                  </a:lnTo>
                  <a:lnTo>
                    <a:pt x="482" y="294"/>
                  </a:lnTo>
                  <a:lnTo>
                    <a:pt x="461" y="252"/>
                  </a:lnTo>
                  <a:lnTo>
                    <a:pt x="398" y="252"/>
                  </a:lnTo>
                  <a:lnTo>
                    <a:pt x="315" y="210"/>
                  </a:lnTo>
                  <a:lnTo>
                    <a:pt x="273" y="168"/>
                  </a:lnTo>
                  <a:lnTo>
                    <a:pt x="252" y="84"/>
                  </a:lnTo>
                  <a:lnTo>
                    <a:pt x="147" y="84"/>
                  </a:lnTo>
                  <a:lnTo>
                    <a:pt x="85" y="147"/>
                  </a:lnTo>
                  <a:lnTo>
                    <a:pt x="85" y="252"/>
                  </a:lnTo>
                  <a:lnTo>
                    <a:pt x="43" y="315"/>
                  </a:lnTo>
                  <a:lnTo>
                    <a:pt x="1" y="398"/>
                  </a:lnTo>
                  <a:lnTo>
                    <a:pt x="85" y="419"/>
                  </a:lnTo>
                  <a:lnTo>
                    <a:pt x="147" y="524"/>
                  </a:lnTo>
                  <a:lnTo>
                    <a:pt x="64" y="587"/>
                  </a:lnTo>
                  <a:lnTo>
                    <a:pt x="43" y="691"/>
                  </a:lnTo>
                  <a:lnTo>
                    <a:pt x="43" y="733"/>
                  </a:lnTo>
                  <a:lnTo>
                    <a:pt x="64" y="796"/>
                  </a:lnTo>
                  <a:lnTo>
                    <a:pt x="168" y="796"/>
                  </a:lnTo>
                  <a:lnTo>
                    <a:pt x="252" y="817"/>
                  </a:lnTo>
                  <a:lnTo>
                    <a:pt x="357" y="796"/>
                  </a:lnTo>
                  <a:lnTo>
                    <a:pt x="398" y="733"/>
                  </a:lnTo>
                  <a:lnTo>
                    <a:pt x="461" y="796"/>
                  </a:lnTo>
                  <a:lnTo>
                    <a:pt x="461" y="838"/>
                  </a:lnTo>
                  <a:lnTo>
                    <a:pt x="524" y="880"/>
                  </a:lnTo>
                  <a:lnTo>
                    <a:pt x="733" y="900"/>
                  </a:lnTo>
                  <a:lnTo>
                    <a:pt x="775" y="1026"/>
                  </a:lnTo>
                  <a:lnTo>
                    <a:pt x="817" y="1193"/>
                  </a:lnTo>
                  <a:lnTo>
                    <a:pt x="921" y="1235"/>
                  </a:lnTo>
                  <a:lnTo>
                    <a:pt x="1026" y="1235"/>
                  </a:lnTo>
                  <a:lnTo>
                    <a:pt x="1047" y="1152"/>
                  </a:lnTo>
                  <a:lnTo>
                    <a:pt x="1005" y="1131"/>
                  </a:lnTo>
                  <a:lnTo>
                    <a:pt x="1047" y="1047"/>
                  </a:lnTo>
                  <a:lnTo>
                    <a:pt x="1131" y="1089"/>
                  </a:lnTo>
                  <a:lnTo>
                    <a:pt x="1152" y="1131"/>
                  </a:lnTo>
                  <a:lnTo>
                    <a:pt x="1131" y="1193"/>
                  </a:lnTo>
                  <a:lnTo>
                    <a:pt x="1152" y="1319"/>
                  </a:lnTo>
                  <a:lnTo>
                    <a:pt x="1152" y="1403"/>
                  </a:lnTo>
                  <a:lnTo>
                    <a:pt x="1193" y="1444"/>
                  </a:lnTo>
                  <a:lnTo>
                    <a:pt x="1340" y="1465"/>
                  </a:lnTo>
                  <a:lnTo>
                    <a:pt x="1424" y="1361"/>
                  </a:lnTo>
                  <a:lnTo>
                    <a:pt x="1507" y="1298"/>
                  </a:lnTo>
                  <a:lnTo>
                    <a:pt x="1612" y="1319"/>
                  </a:lnTo>
                  <a:lnTo>
                    <a:pt x="1654" y="1298"/>
                  </a:lnTo>
                  <a:lnTo>
                    <a:pt x="1654" y="1152"/>
                  </a:lnTo>
                  <a:lnTo>
                    <a:pt x="1570" y="1089"/>
                  </a:lnTo>
                  <a:lnTo>
                    <a:pt x="1465" y="1026"/>
                  </a:lnTo>
                  <a:lnTo>
                    <a:pt x="1445" y="921"/>
                  </a:lnTo>
                  <a:lnTo>
                    <a:pt x="1445" y="880"/>
                  </a:lnTo>
                  <a:lnTo>
                    <a:pt x="1549" y="817"/>
                  </a:lnTo>
                  <a:lnTo>
                    <a:pt x="1737" y="775"/>
                  </a:lnTo>
                  <a:lnTo>
                    <a:pt x="1884" y="628"/>
                  </a:lnTo>
                  <a:lnTo>
                    <a:pt x="1884" y="587"/>
                  </a:lnTo>
                  <a:lnTo>
                    <a:pt x="1863" y="566"/>
                  </a:lnTo>
                  <a:lnTo>
                    <a:pt x="1863" y="419"/>
                  </a:lnTo>
                  <a:lnTo>
                    <a:pt x="2051" y="356"/>
                  </a:lnTo>
                  <a:lnTo>
                    <a:pt x="2177" y="315"/>
                  </a:lnTo>
                  <a:lnTo>
                    <a:pt x="2261" y="377"/>
                  </a:lnTo>
                  <a:lnTo>
                    <a:pt x="2365" y="482"/>
                  </a:lnTo>
                  <a:lnTo>
                    <a:pt x="2449" y="482"/>
                  </a:lnTo>
                  <a:lnTo>
                    <a:pt x="2553" y="608"/>
                  </a:lnTo>
                  <a:lnTo>
                    <a:pt x="2574" y="712"/>
                  </a:lnTo>
                  <a:lnTo>
                    <a:pt x="2616" y="775"/>
                  </a:lnTo>
                  <a:lnTo>
                    <a:pt x="2679" y="733"/>
                  </a:lnTo>
                  <a:lnTo>
                    <a:pt x="2763" y="670"/>
                  </a:lnTo>
                  <a:lnTo>
                    <a:pt x="2805" y="670"/>
                  </a:lnTo>
                  <a:lnTo>
                    <a:pt x="2826" y="733"/>
                  </a:lnTo>
                  <a:lnTo>
                    <a:pt x="2784" y="796"/>
                  </a:lnTo>
                  <a:lnTo>
                    <a:pt x="2721" y="796"/>
                  </a:lnTo>
                  <a:lnTo>
                    <a:pt x="2616" y="942"/>
                  </a:lnTo>
                  <a:lnTo>
                    <a:pt x="2595" y="984"/>
                  </a:lnTo>
                  <a:lnTo>
                    <a:pt x="2616" y="1131"/>
                  </a:lnTo>
                  <a:lnTo>
                    <a:pt x="2763" y="1319"/>
                  </a:lnTo>
                  <a:lnTo>
                    <a:pt x="2888" y="1424"/>
                  </a:lnTo>
                  <a:lnTo>
                    <a:pt x="2972" y="1235"/>
                  </a:lnTo>
                  <a:lnTo>
                    <a:pt x="3014" y="1235"/>
                  </a:lnTo>
                  <a:lnTo>
                    <a:pt x="3098" y="1193"/>
                  </a:lnTo>
                  <a:lnTo>
                    <a:pt x="3118" y="1047"/>
                  </a:lnTo>
                  <a:lnTo>
                    <a:pt x="3202" y="900"/>
                  </a:lnTo>
                  <a:lnTo>
                    <a:pt x="3139" y="733"/>
                  </a:lnTo>
                  <a:lnTo>
                    <a:pt x="3139" y="691"/>
                  </a:lnTo>
                  <a:lnTo>
                    <a:pt x="3181" y="587"/>
                  </a:lnTo>
                  <a:lnTo>
                    <a:pt x="3118" y="524"/>
                  </a:lnTo>
                  <a:lnTo>
                    <a:pt x="3035" y="482"/>
                  </a:lnTo>
                  <a:lnTo>
                    <a:pt x="3014" y="419"/>
                  </a:lnTo>
                  <a:lnTo>
                    <a:pt x="2909" y="294"/>
                  </a:lnTo>
                  <a:lnTo>
                    <a:pt x="2679" y="168"/>
                  </a:lnTo>
                  <a:lnTo>
                    <a:pt x="2512" y="147"/>
                  </a:lnTo>
                  <a:lnTo>
                    <a:pt x="2281" y="147"/>
                  </a:lnTo>
                  <a:lnTo>
                    <a:pt x="2198" y="105"/>
                  </a:lnTo>
                  <a:lnTo>
                    <a:pt x="2156" y="63"/>
                  </a:lnTo>
                  <a:lnTo>
                    <a:pt x="207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 name="Google Shape;925;p27"/>
            <p:cNvSpPr/>
            <p:nvPr/>
          </p:nvSpPr>
          <p:spPr>
            <a:xfrm>
              <a:off x="-3645565" y="3923657"/>
              <a:ext cx="41250" cy="36862"/>
            </a:xfrm>
            <a:custGeom>
              <a:avLst/>
              <a:gdLst/>
              <a:ahLst/>
              <a:cxnLst/>
              <a:rect l="l" t="t" r="r" b="b"/>
              <a:pathLst>
                <a:path w="1946" h="1821" extrusionOk="0">
                  <a:moveTo>
                    <a:pt x="293" y="0"/>
                  </a:moveTo>
                  <a:lnTo>
                    <a:pt x="105" y="21"/>
                  </a:lnTo>
                  <a:lnTo>
                    <a:pt x="105" y="42"/>
                  </a:lnTo>
                  <a:lnTo>
                    <a:pt x="63" y="63"/>
                  </a:lnTo>
                  <a:lnTo>
                    <a:pt x="84" y="63"/>
                  </a:lnTo>
                  <a:lnTo>
                    <a:pt x="63" y="209"/>
                  </a:lnTo>
                  <a:lnTo>
                    <a:pt x="0" y="230"/>
                  </a:lnTo>
                  <a:lnTo>
                    <a:pt x="63" y="251"/>
                  </a:lnTo>
                  <a:lnTo>
                    <a:pt x="126" y="272"/>
                  </a:lnTo>
                  <a:lnTo>
                    <a:pt x="167" y="377"/>
                  </a:lnTo>
                  <a:lnTo>
                    <a:pt x="63" y="460"/>
                  </a:lnTo>
                  <a:lnTo>
                    <a:pt x="0" y="586"/>
                  </a:lnTo>
                  <a:lnTo>
                    <a:pt x="21" y="690"/>
                  </a:lnTo>
                  <a:lnTo>
                    <a:pt x="188" y="837"/>
                  </a:lnTo>
                  <a:lnTo>
                    <a:pt x="335" y="837"/>
                  </a:lnTo>
                  <a:lnTo>
                    <a:pt x="418" y="879"/>
                  </a:lnTo>
                  <a:lnTo>
                    <a:pt x="481" y="983"/>
                  </a:lnTo>
                  <a:lnTo>
                    <a:pt x="523" y="983"/>
                  </a:lnTo>
                  <a:lnTo>
                    <a:pt x="607" y="879"/>
                  </a:lnTo>
                  <a:lnTo>
                    <a:pt x="586" y="774"/>
                  </a:lnTo>
                  <a:lnTo>
                    <a:pt x="418" y="670"/>
                  </a:lnTo>
                  <a:lnTo>
                    <a:pt x="377" y="586"/>
                  </a:lnTo>
                  <a:lnTo>
                    <a:pt x="418" y="565"/>
                  </a:lnTo>
                  <a:lnTo>
                    <a:pt x="523" y="649"/>
                  </a:lnTo>
                  <a:lnTo>
                    <a:pt x="628" y="690"/>
                  </a:lnTo>
                  <a:lnTo>
                    <a:pt x="649" y="774"/>
                  </a:lnTo>
                  <a:lnTo>
                    <a:pt x="753" y="858"/>
                  </a:lnTo>
                  <a:lnTo>
                    <a:pt x="795" y="983"/>
                  </a:lnTo>
                  <a:lnTo>
                    <a:pt x="921" y="1067"/>
                  </a:lnTo>
                  <a:lnTo>
                    <a:pt x="1025" y="1151"/>
                  </a:lnTo>
                  <a:lnTo>
                    <a:pt x="1109" y="1193"/>
                  </a:lnTo>
                  <a:lnTo>
                    <a:pt x="1234" y="1318"/>
                  </a:lnTo>
                  <a:lnTo>
                    <a:pt x="1255" y="1402"/>
                  </a:lnTo>
                  <a:lnTo>
                    <a:pt x="1172" y="1486"/>
                  </a:lnTo>
                  <a:lnTo>
                    <a:pt x="1172" y="1569"/>
                  </a:lnTo>
                  <a:lnTo>
                    <a:pt x="1234" y="1632"/>
                  </a:lnTo>
                  <a:lnTo>
                    <a:pt x="1360" y="1695"/>
                  </a:lnTo>
                  <a:lnTo>
                    <a:pt x="1444" y="1737"/>
                  </a:lnTo>
                  <a:lnTo>
                    <a:pt x="1486" y="1716"/>
                  </a:lnTo>
                  <a:lnTo>
                    <a:pt x="1527" y="1632"/>
                  </a:lnTo>
                  <a:lnTo>
                    <a:pt x="1465" y="1569"/>
                  </a:lnTo>
                  <a:lnTo>
                    <a:pt x="1360" y="1507"/>
                  </a:lnTo>
                  <a:lnTo>
                    <a:pt x="1360" y="1486"/>
                  </a:lnTo>
                  <a:lnTo>
                    <a:pt x="1381" y="1465"/>
                  </a:lnTo>
                  <a:lnTo>
                    <a:pt x="1465" y="1507"/>
                  </a:lnTo>
                  <a:lnTo>
                    <a:pt x="1548" y="1632"/>
                  </a:lnTo>
                  <a:lnTo>
                    <a:pt x="1548" y="1737"/>
                  </a:lnTo>
                  <a:lnTo>
                    <a:pt x="1590" y="1737"/>
                  </a:lnTo>
                  <a:lnTo>
                    <a:pt x="1632" y="1779"/>
                  </a:lnTo>
                  <a:lnTo>
                    <a:pt x="1674" y="1820"/>
                  </a:lnTo>
                  <a:lnTo>
                    <a:pt x="1737" y="1820"/>
                  </a:lnTo>
                  <a:lnTo>
                    <a:pt x="1758" y="1779"/>
                  </a:lnTo>
                  <a:lnTo>
                    <a:pt x="1758" y="1695"/>
                  </a:lnTo>
                  <a:lnTo>
                    <a:pt x="1737" y="1632"/>
                  </a:lnTo>
                  <a:lnTo>
                    <a:pt x="1737" y="1590"/>
                  </a:lnTo>
                  <a:lnTo>
                    <a:pt x="1758" y="1486"/>
                  </a:lnTo>
                  <a:lnTo>
                    <a:pt x="1841" y="1423"/>
                  </a:lnTo>
                  <a:lnTo>
                    <a:pt x="1779" y="1318"/>
                  </a:lnTo>
                  <a:lnTo>
                    <a:pt x="1695" y="1297"/>
                  </a:lnTo>
                  <a:lnTo>
                    <a:pt x="1737" y="1214"/>
                  </a:lnTo>
                  <a:lnTo>
                    <a:pt x="1779" y="1151"/>
                  </a:lnTo>
                  <a:lnTo>
                    <a:pt x="1779" y="1046"/>
                  </a:lnTo>
                  <a:lnTo>
                    <a:pt x="1841" y="983"/>
                  </a:lnTo>
                  <a:lnTo>
                    <a:pt x="1946" y="983"/>
                  </a:lnTo>
                  <a:lnTo>
                    <a:pt x="1946" y="962"/>
                  </a:lnTo>
                  <a:lnTo>
                    <a:pt x="1862" y="900"/>
                  </a:lnTo>
                  <a:lnTo>
                    <a:pt x="1758" y="879"/>
                  </a:lnTo>
                  <a:lnTo>
                    <a:pt x="1695" y="795"/>
                  </a:lnTo>
                  <a:lnTo>
                    <a:pt x="1653" y="732"/>
                  </a:lnTo>
                  <a:lnTo>
                    <a:pt x="1548" y="586"/>
                  </a:lnTo>
                  <a:lnTo>
                    <a:pt x="1465" y="481"/>
                  </a:lnTo>
                  <a:lnTo>
                    <a:pt x="1465" y="356"/>
                  </a:lnTo>
                  <a:lnTo>
                    <a:pt x="1423" y="251"/>
                  </a:lnTo>
                  <a:lnTo>
                    <a:pt x="1360" y="272"/>
                  </a:lnTo>
                  <a:lnTo>
                    <a:pt x="1339" y="335"/>
                  </a:lnTo>
                  <a:lnTo>
                    <a:pt x="1234" y="335"/>
                  </a:lnTo>
                  <a:lnTo>
                    <a:pt x="1255" y="272"/>
                  </a:lnTo>
                  <a:lnTo>
                    <a:pt x="1172" y="272"/>
                  </a:lnTo>
                  <a:lnTo>
                    <a:pt x="1130" y="314"/>
                  </a:lnTo>
                  <a:lnTo>
                    <a:pt x="1025" y="209"/>
                  </a:lnTo>
                  <a:lnTo>
                    <a:pt x="1025" y="146"/>
                  </a:lnTo>
                  <a:lnTo>
                    <a:pt x="942" y="126"/>
                  </a:lnTo>
                  <a:lnTo>
                    <a:pt x="858" y="42"/>
                  </a:lnTo>
                  <a:lnTo>
                    <a:pt x="711" y="42"/>
                  </a:lnTo>
                  <a:lnTo>
                    <a:pt x="607" y="63"/>
                  </a:lnTo>
                  <a:lnTo>
                    <a:pt x="29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 name="Google Shape;926;p27"/>
            <p:cNvSpPr/>
            <p:nvPr/>
          </p:nvSpPr>
          <p:spPr>
            <a:xfrm>
              <a:off x="-3667313" y="3875360"/>
              <a:ext cx="57233" cy="54230"/>
            </a:xfrm>
            <a:custGeom>
              <a:avLst/>
              <a:gdLst/>
              <a:ahLst/>
              <a:cxnLst/>
              <a:rect l="l" t="t" r="r" b="b"/>
              <a:pathLst>
                <a:path w="2700" h="2679" extrusionOk="0">
                  <a:moveTo>
                    <a:pt x="2470" y="1"/>
                  </a:moveTo>
                  <a:lnTo>
                    <a:pt x="2407" y="22"/>
                  </a:lnTo>
                  <a:lnTo>
                    <a:pt x="2386" y="105"/>
                  </a:lnTo>
                  <a:lnTo>
                    <a:pt x="2302" y="126"/>
                  </a:lnTo>
                  <a:lnTo>
                    <a:pt x="2198" y="210"/>
                  </a:lnTo>
                  <a:lnTo>
                    <a:pt x="2093" y="210"/>
                  </a:lnTo>
                  <a:lnTo>
                    <a:pt x="2072" y="294"/>
                  </a:lnTo>
                  <a:lnTo>
                    <a:pt x="1988" y="252"/>
                  </a:lnTo>
                  <a:lnTo>
                    <a:pt x="1884" y="294"/>
                  </a:lnTo>
                  <a:lnTo>
                    <a:pt x="1863" y="231"/>
                  </a:lnTo>
                  <a:lnTo>
                    <a:pt x="1779" y="189"/>
                  </a:lnTo>
                  <a:lnTo>
                    <a:pt x="1737" y="189"/>
                  </a:lnTo>
                  <a:lnTo>
                    <a:pt x="1696" y="294"/>
                  </a:lnTo>
                  <a:lnTo>
                    <a:pt x="1591" y="294"/>
                  </a:lnTo>
                  <a:lnTo>
                    <a:pt x="1528" y="419"/>
                  </a:lnTo>
                  <a:lnTo>
                    <a:pt x="1528" y="461"/>
                  </a:lnTo>
                  <a:lnTo>
                    <a:pt x="1465" y="503"/>
                  </a:lnTo>
                  <a:lnTo>
                    <a:pt x="1361" y="587"/>
                  </a:lnTo>
                  <a:lnTo>
                    <a:pt x="1235" y="649"/>
                  </a:lnTo>
                  <a:lnTo>
                    <a:pt x="1214" y="691"/>
                  </a:lnTo>
                  <a:lnTo>
                    <a:pt x="1131" y="670"/>
                  </a:lnTo>
                  <a:lnTo>
                    <a:pt x="1068" y="691"/>
                  </a:lnTo>
                  <a:lnTo>
                    <a:pt x="1005" y="649"/>
                  </a:lnTo>
                  <a:lnTo>
                    <a:pt x="859" y="628"/>
                  </a:lnTo>
                  <a:lnTo>
                    <a:pt x="691" y="733"/>
                  </a:lnTo>
                  <a:lnTo>
                    <a:pt x="503" y="754"/>
                  </a:lnTo>
                  <a:lnTo>
                    <a:pt x="503" y="859"/>
                  </a:lnTo>
                  <a:lnTo>
                    <a:pt x="503" y="942"/>
                  </a:lnTo>
                  <a:lnTo>
                    <a:pt x="482" y="1089"/>
                  </a:lnTo>
                  <a:lnTo>
                    <a:pt x="419" y="1172"/>
                  </a:lnTo>
                  <a:lnTo>
                    <a:pt x="294" y="1172"/>
                  </a:lnTo>
                  <a:lnTo>
                    <a:pt x="189" y="1193"/>
                  </a:lnTo>
                  <a:lnTo>
                    <a:pt x="189" y="1256"/>
                  </a:lnTo>
                  <a:lnTo>
                    <a:pt x="126" y="1256"/>
                  </a:lnTo>
                  <a:lnTo>
                    <a:pt x="22" y="1214"/>
                  </a:lnTo>
                  <a:lnTo>
                    <a:pt x="1" y="1256"/>
                  </a:lnTo>
                  <a:lnTo>
                    <a:pt x="210" y="1507"/>
                  </a:lnTo>
                  <a:lnTo>
                    <a:pt x="315" y="1591"/>
                  </a:lnTo>
                  <a:lnTo>
                    <a:pt x="315" y="1675"/>
                  </a:lnTo>
                  <a:lnTo>
                    <a:pt x="482" y="1821"/>
                  </a:lnTo>
                  <a:lnTo>
                    <a:pt x="628" y="2030"/>
                  </a:lnTo>
                  <a:lnTo>
                    <a:pt x="900" y="2323"/>
                  </a:lnTo>
                  <a:lnTo>
                    <a:pt x="963" y="2323"/>
                  </a:lnTo>
                  <a:lnTo>
                    <a:pt x="1026" y="2344"/>
                  </a:lnTo>
                  <a:lnTo>
                    <a:pt x="1068" y="2323"/>
                  </a:lnTo>
                  <a:lnTo>
                    <a:pt x="1068" y="2407"/>
                  </a:lnTo>
                  <a:lnTo>
                    <a:pt x="1131" y="2407"/>
                  </a:lnTo>
                  <a:lnTo>
                    <a:pt x="1319" y="2386"/>
                  </a:lnTo>
                  <a:lnTo>
                    <a:pt x="1633" y="2449"/>
                  </a:lnTo>
                  <a:lnTo>
                    <a:pt x="1737" y="2428"/>
                  </a:lnTo>
                  <a:lnTo>
                    <a:pt x="1884" y="2428"/>
                  </a:lnTo>
                  <a:lnTo>
                    <a:pt x="1947" y="2512"/>
                  </a:lnTo>
                  <a:lnTo>
                    <a:pt x="2009" y="2532"/>
                  </a:lnTo>
                  <a:lnTo>
                    <a:pt x="2009" y="2595"/>
                  </a:lnTo>
                  <a:lnTo>
                    <a:pt x="2156" y="2679"/>
                  </a:lnTo>
                  <a:lnTo>
                    <a:pt x="2198" y="2658"/>
                  </a:lnTo>
                  <a:lnTo>
                    <a:pt x="2260" y="2658"/>
                  </a:lnTo>
                  <a:lnTo>
                    <a:pt x="2302" y="2637"/>
                  </a:lnTo>
                  <a:lnTo>
                    <a:pt x="2281" y="2553"/>
                  </a:lnTo>
                  <a:lnTo>
                    <a:pt x="2219" y="2470"/>
                  </a:lnTo>
                  <a:lnTo>
                    <a:pt x="2198" y="2344"/>
                  </a:lnTo>
                  <a:lnTo>
                    <a:pt x="2281" y="2219"/>
                  </a:lnTo>
                  <a:lnTo>
                    <a:pt x="2302" y="2135"/>
                  </a:lnTo>
                  <a:lnTo>
                    <a:pt x="2302" y="2009"/>
                  </a:lnTo>
                  <a:lnTo>
                    <a:pt x="2281" y="2093"/>
                  </a:lnTo>
                  <a:lnTo>
                    <a:pt x="2260" y="2135"/>
                  </a:lnTo>
                  <a:lnTo>
                    <a:pt x="2198" y="2156"/>
                  </a:lnTo>
                  <a:lnTo>
                    <a:pt x="2198" y="2093"/>
                  </a:lnTo>
                  <a:lnTo>
                    <a:pt x="2219" y="2009"/>
                  </a:lnTo>
                  <a:lnTo>
                    <a:pt x="2281" y="1884"/>
                  </a:lnTo>
                  <a:lnTo>
                    <a:pt x="2260" y="1800"/>
                  </a:lnTo>
                  <a:lnTo>
                    <a:pt x="2260" y="1716"/>
                  </a:lnTo>
                  <a:lnTo>
                    <a:pt x="2344" y="1528"/>
                  </a:lnTo>
                  <a:lnTo>
                    <a:pt x="2386" y="1528"/>
                  </a:lnTo>
                  <a:lnTo>
                    <a:pt x="2365" y="1591"/>
                  </a:lnTo>
                  <a:lnTo>
                    <a:pt x="2365" y="1675"/>
                  </a:lnTo>
                  <a:lnTo>
                    <a:pt x="2365" y="1800"/>
                  </a:lnTo>
                  <a:lnTo>
                    <a:pt x="2386" y="1800"/>
                  </a:lnTo>
                  <a:lnTo>
                    <a:pt x="2428" y="1716"/>
                  </a:lnTo>
                  <a:lnTo>
                    <a:pt x="2470" y="1486"/>
                  </a:lnTo>
                  <a:lnTo>
                    <a:pt x="2470" y="1214"/>
                  </a:lnTo>
                  <a:lnTo>
                    <a:pt x="2491" y="1172"/>
                  </a:lnTo>
                  <a:lnTo>
                    <a:pt x="2428" y="1089"/>
                  </a:lnTo>
                  <a:lnTo>
                    <a:pt x="2407" y="1068"/>
                  </a:lnTo>
                  <a:lnTo>
                    <a:pt x="2407" y="1005"/>
                  </a:lnTo>
                  <a:lnTo>
                    <a:pt x="2470" y="963"/>
                  </a:lnTo>
                  <a:lnTo>
                    <a:pt x="2491" y="963"/>
                  </a:lnTo>
                  <a:lnTo>
                    <a:pt x="2512" y="984"/>
                  </a:lnTo>
                  <a:lnTo>
                    <a:pt x="2533" y="838"/>
                  </a:lnTo>
                  <a:lnTo>
                    <a:pt x="2637" y="691"/>
                  </a:lnTo>
                  <a:lnTo>
                    <a:pt x="2700" y="628"/>
                  </a:lnTo>
                  <a:lnTo>
                    <a:pt x="2700" y="566"/>
                  </a:lnTo>
                  <a:lnTo>
                    <a:pt x="2637" y="524"/>
                  </a:lnTo>
                  <a:lnTo>
                    <a:pt x="2637" y="461"/>
                  </a:lnTo>
                  <a:lnTo>
                    <a:pt x="2679" y="377"/>
                  </a:lnTo>
                  <a:lnTo>
                    <a:pt x="2637" y="273"/>
                  </a:lnTo>
                  <a:lnTo>
                    <a:pt x="2637" y="126"/>
                  </a:lnTo>
                  <a:lnTo>
                    <a:pt x="2679" y="63"/>
                  </a:lnTo>
                  <a:lnTo>
                    <a:pt x="2700" y="43"/>
                  </a:lnTo>
                  <a:lnTo>
                    <a:pt x="2533" y="43"/>
                  </a:lnTo>
                  <a:lnTo>
                    <a:pt x="251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 name="Google Shape;927;p27"/>
            <p:cNvSpPr/>
            <p:nvPr/>
          </p:nvSpPr>
          <p:spPr>
            <a:xfrm>
              <a:off x="-3685945" y="3864349"/>
              <a:ext cx="77646" cy="37287"/>
            </a:xfrm>
            <a:custGeom>
              <a:avLst/>
              <a:gdLst/>
              <a:ahLst/>
              <a:cxnLst/>
              <a:rect l="l" t="t" r="r" b="b"/>
              <a:pathLst>
                <a:path w="3663" h="1842" extrusionOk="0">
                  <a:moveTo>
                    <a:pt x="1926" y="1"/>
                  </a:moveTo>
                  <a:lnTo>
                    <a:pt x="1905" y="43"/>
                  </a:lnTo>
                  <a:lnTo>
                    <a:pt x="1968" y="105"/>
                  </a:lnTo>
                  <a:lnTo>
                    <a:pt x="1863" y="126"/>
                  </a:lnTo>
                  <a:lnTo>
                    <a:pt x="1800" y="168"/>
                  </a:lnTo>
                  <a:lnTo>
                    <a:pt x="1696" y="147"/>
                  </a:lnTo>
                  <a:lnTo>
                    <a:pt x="1507" y="168"/>
                  </a:lnTo>
                  <a:lnTo>
                    <a:pt x="943" y="168"/>
                  </a:lnTo>
                  <a:lnTo>
                    <a:pt x="775" y="252"/>
                  </a:lnTo>
                  <a:lnTo>
                    <a:pt x="712" y="210"/>
                  </a:lnTo>
                  <a:lnTo>
                    <a:pt x="712" y="252"/>
                  </a:lnTo>
                  <a:lnTo>
                    <a:pt x="629" y="315"/>
                  </a:lnTo>
                  <a:lnTo>
                    <a:pt x="566" y="419"/>
                  </a:lnTo>
                  <a:lnTo>
                    <a:pt x="419" y="482"/>
                  </a:lnTo>
                  <a:lnTo>
                    <a:pt x="336" y="482"/>
                  </a:lnTo>
                  <a:lnTo>
                    <a:pt x="189" y="649"/>
                  </a:lnTo>
                  <a:lnTo>
                    <a:pt x="106" y="754"/>
                  </a:lnTo>
                  <a:lnTo>
                    <a:pt x="126" y="838"/>
                  </a:lnTo>
                  <a:lnTo>
                    <a:pt x="43" y="984"/>
                  </a:lnTo>
                  <a:lnTo>
                    <a:pt x="1" y="1047"/>
                  </a:lnTo>
                  <a:lnTo>
                    <a:pt x="43" y="1005"/>
                  </a:lnTo>
                  <a:lnTo>
                    <a:pt x="126" y="1047"/>
                  </a:lnTo>
                  <a:lnTo>
                    <a:pt x="147" y="1068"/>
                  </a:lnTo>
                  <a:lnTo>
                    <a:pt x="210" y="1089"/>
                  </a:lnTo>
                  <a:lnTo>
                    <a:pt x="252" y="1151"/>
                  </a:lnTo>
                  <a:lnTo>
                    <a:pt x="399" y="1110"/>
                  </a:lnTo>
                  <a:lnTo>
                    <a:pt x="503" y="1151"/>
                  </a:lnTo>
                  <a:lnTo>
                    <a:pt x="566" y="1256"/>
                  </a:lnTo>
                  <a:lnTo>
                    <a:pt x="608" y="1298"/>
                  </a:lnTo>
                  <a:lnTo>
                    <a:pt x="650" y="1361"/>
                  </a:lnTo>
                  <a:lnTo>
                    <a:pt x="671" y="1298"/>
                  </a:lnTo>
                  <a:lnTo>
                    <a:pt x="712" y="1256"/>
                  </a:lnTo>
                  <a:lnTo>
                    <a:pt x="817" y="1214"/>
                  </a:lnTo>
                  <a:lnTo>
                    <a:pt x="859" y="1256"/>
                  </a:lnTo>
                  <a:lnTo>
                    <a:pt x="943" y="1277"/>
                  </a:lnTo>
                  <a:lnTo>
                    <a:pt x="943" y="1382"/>
                  </a:lnTo>
                  <a:lnTo>
                    <a:pt x="922" y="1486"/>
                  </a:lnTo>
                  <a:lnTo>
                    <a:pt x="922" y="1507"/>
                  </a:lnTo>
                  <a:lnTo>
                    <a:pt x="880" y="1612"/>
                  </a:lnTo>
                  <a:lnTo>
                    <a:pt x="922" y="1675"/>
                  </a:lnTo>
                  <a:lnTo>
                    <a:pt x="963" y="1696"/>
                  </a:lnTo>
                  <a:lnTo>
                    <a:pt x="984" y="1716"/>
                  </a:lnTo>
                  <a:lnTo>
                    <a:pt x="1047" y="1716"/>
                  </a:lnTo>
                  <a:lnTo>
                    <a:pt x="1068" y="1696"/>
                  </a:lnTo>
                  <a:lnTo>
                    <a:pt x="1131" y="1716"/>
                  </a:lnTo>
                  <a:lnTo>
                    <a:pt x="1131" y="1800"/>
                  </a:lnTo>
                  <a:lnTo>
                    <a:pt x="1152" y="1842"/>
                  </a:lnTo>
                  <a:lnTo>
                    <a:pt x="1256" y="1821"/>
                  </a:lnTo>
                  <a:lnTo>
                    <a:pt x="1382" y="1821"/>
                  </a:lnTo>
                  <a:lnTo>
                    <a:pt x="1445" y="1737"/>
                  </a:lnTo>
                  <a:lnTo>
                    <a:pt x="1445" y="1591"/>
                  </a:lnTo>
                  <a:lnTo>
                    <a:pt x="1445" y="1507"/>
                  </a:lnTo>
                  <a:lnTo>
                    <a:pt x="1445" y="1403"/>
                  </a:lnTo>
                  <a:lnTo>
                    <a:pt x="1612" y="1382"/>
                  </a:lnTo>
                  <a:lnTo>
                    <a:pt x="1800" y="1277"/>
                  </a:lnTo>
                  <a:lnTo>
                    <a:pt x="1926" y="1298"/>
                  </a:lnTo>
                  <a:lnTo>
                    <a:pt x="2010" y="1361"/>
                  </a:lnTo>
                  <a:lnTo>
                    <a:pt x="2072" y="1361"/>
                  </a:lnTo>
                  <a:lnTo>
                    <a:pt x="2135" y="1382"/>
                  </a:lnTo>
                  <a:lnTo>
                    <a:pt x="2177" y="1298"/>
                  </a:lnTo>
                  <a:lnTo>
                    <a:pt x="2303" y="1277"/>
                  </a:lnTo>
                  <a:lnTo>
                    <a:pt x="2407" y="1151"/>
                  </a:lnTo>
                  <a:lnTo>
                    <a:pt x="2449" y="1110"/>
                  </a:lnTo>
                  <a:lnTo>
                    <a:pt x="2491" y="1068"/>
                  </a:lnTo>
                  <a:lnTo>
                    <a:pt x="2554" y="900"/>
                  </a:lnTo>
                  <a:lnTo>
                    <a:pt x="2658" y="900"/>
                  </a:lnTo>
                  <a:lnTo>
                    <a:pt x="2700" y="796"/>
                  </a:lnTo>
                  <a:lnTo>
                    <a:pt x="2742" y="796"/>
                  </a:lnTo>
                  <a:lnTo>
                    <a:pt x="2826" y="879"/>
                  </a:lnTo>
                  <a:lnTo>
                    <a:pt x="2847" y="900"/>
                  </a:lnTo>
                  <a:lnTo>
                    <a:pt x="2951" y="900"/>
                  </a:lnTo>
                  <a:lnTo>
                    <a:pt x="3035" y="942"/>
                  </a:lnTo>
                  <a:lnTo>
                    <a:pt x="3056" y="859"/>
                  </a:lnTo>
                  <a:lnTo>
                    <a:pt x="3139" y="859"/>
                  </a:lnTo>
                  <a:lnTo>
                    <a:pt x="3244" y="775"/>
                  </a:lnTo>
                  <a:lnTo>
                    <a:pt x="3328" y="754"/>
                  </a:lnTo>
                  <a:lnTo>
                    <a:pt x="3349" y="670"/>
                  </a:lnTo>
                  <a:lnTo>
                    <a:pt x="3391" y="649"/>
                  </a:lnTo>
                  <a:lnTo>
                    <a:pt x="3453" y="649"/>
                  </a:lnTo>
                  <a:lnTo>
                    <a:pt x="3474" y="670"/>
                  </a:lnTo>
                  <a:lnTo>
                    <a:pt x="3642" y="670"/>
                  </a:lnTo>
                  <a:lnTo>
                    <a:pt x="3663" y="628"/>
                  </a:lnTo>
                  <a:lnTo>
                    <a:pt x="3642" y="566"/>
                  </a:lnTo>
                  <a:lnTo>
                    <a:pt x="3495" y="461"/>
                  </a:lnTo>
                  <a:lnTo>
                    <a:pt x="3370" y="419"/>
                  </a:lnTo>
                  <a:lnTo>
                    <a:pt x="3370" y="419"/>
                  </a:lnTo>
                  <a:lnTo>
                    <a:pt x="3432" y="524"/>
                  </a:lnTo>
                  <a:lnTo>
                    <a:pt x="3286" y="524"/>
                  </a:lnTo>
                  <a:lnTo>
                    <a:pt x="3139" y="482"/>
                  </a:lnTo>
                  <a:lnTo>
                    <a:pt x="3077" y="461"/>
                  </a:lnTo>
                  <a:lnTo>
                    <a:pt x="2972" y="440"/>
                  </a:lnTo>
                  <a:lnTo>
                    <a:pt x="2867" y="440"/>
                  </a:lnTo>
                  <a:lnTo>
                    <a:pt x="2909" y="377"/>
                  </a:lnTo>
                  <a:lnTo>
                    <a:pt x="2972" y="377"/>
                  </a:lnTo>
                  <a:lnTo>
                    <a:pt x="2972" y="315"/>
                  </a:lnTo>
                  <a:lnTo>
                    <a:pt x="3035" y="315"/>
                  </a:lnTo>
                  <a:lnTo>
                    <a:pt x="3119" y="335"/>
                  </a:lnTo>
                  <a:lnTo>
                    <a:pt x="3265" y="377"/>
                  </a:lnTo>
                  <a:lnTo>
                    <a:pt x="3286" y="356"/>
                  </a:lnTo>
                  <a:lnTo>
                    <a:pt x="3181" y="273"/>
                  </a:lnTo>
                  <a:lnTo>
                    <a:pt x="3035" y="210"/>
                  </a:lnTo>
                  <a:lnTo>
                    <a:pt x="2951" y="168"/>
                  </a:lnTo>
                  <a:lnTo>
                    <a:pt x="2847" y="210"/>
                  </a:lnTo>
                  <a:lnTo>
                    <a:pt x="2805" y="168"/>
                  </a:lnTo>
                  <a:lnTo>
                    <a:pt x="2763" y="252"/>
                  </a:lnTo>
                  <a:lnTo>
                    <a:pt x="2700" y="210"/>
                  </a:lnTo>
                  <a:lnTo>
                    <a:pt x="2428" y="168"/>
                  </a:lnTo>
                  <a:lnTo>
                    <a:pt x="2198" y="147"/>
                  </a:lnTo>
                  <a:lnTo>
                    <a:pt x="2072" y="43"/>
                  </a:lnTo>
                  <a:lnTo>
                    <a:pt x="192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 name="Google Shape;928;p27"/>
            <p:cNvSpPr/>
            <p:nvPr/>
          </p:nvSpPr>
          <p:spPr>
            <a:xfrm>
              <a:off x="-3696586" y="3884692"/>
              <a:ext cx="30630" cy="16943"/>
            </a:xfrm>
            <a:custGeom>
              <a:avLst/>
              <a:gdLst/>
              <a:ahLst/>
              <a:cxnLst/>
              <a:rect l="l" t="t" r="r" b="b"/>
              <a:pathLst>
                <a:path w="1445" h="837" extrusionOk="0">
                  <a:moveTo>
                    <a:pt x="545" y="0"/>
                  </a:moveTo>
                  <a:lnTo>
                    <a:pt x="503" y="42"/>
                  </a:lnTo>
                  <a:lnTo>
                    <a:pt x="398" y="105"/>
                  </a:lnTo>
                  <a:lnTo>
                    <a:pt x="398" y="167"/>
                  </a:lnTo>
                  <a:lnTo>
                    <a:pt x="294" y="188"/>
                  </a:lnTo>
                  <a:lnTo>
                    <a:pt x="168" y="251"/>
                  </a:lnTo>
                  <a:lnTo>
                    <a:pt x="64" y="356"/>
                  </a:lnTo>
                  <a:lnTo>
                    <a:pt x="64" y="398"/>
                  </a:lnTo>
                  <a:lnTo>
                    <a:pt x="1" y="481"/>
                  </a:lnTo>
                  <a:lnTo>
                    <a:pt x="168" y="481"/>
                  </a:lnTo>
                  <a:lnTo>
                    <a:pt x="273" y="586"/>
                  </a:lnTo>
                  <a:lnTo>
                    <a:pt x="398" y="607"/>
                  </a:lnTo>
                  <a:lnTo>
                    <a:pt x="440" y="607"/>
                  </a:lnTo>
                  <a:lnTo>
                    <a:pt x="649" y="691"/>
                  </a:lnTo>
                  <a:lnTo>
                    <a:pt x="838" y="795"/>
                  </a:lnTo>
                  <a:lnTo>
                    <a:pt x="859" y="732"/>
                  </a:lnTo>
                  <a:lnTo>
                    <a:pt x="796" y="691"/>
                  </a:lnTo>
                  <a:lnTo>
                    <a:pt x="817" y="670"/>
                  </a:lnTo>
                  <a:lnTo>
                    <a:pt x="921" y="670"/>
                  </a:lnTo>
                  <a:lnTo>
                    <a:pt x="1005" y="795"/>
                  </a:lnTo>
                  <a:lnTo>
                    <a:pt x="1068" y="837"/>
                  </a:lnTo>
                  <a:lnTo>
                    <a:pt x="1340" y="837"/>
                  </a:lnTo>
                  <a:lnTo>
                    <a:pt x="1424" y="732"/>
                  </a:lnTo>
                  <a:lnTo>
                    <a:pt x="1382" y="691"/>
                  </a:lnTo>
                  <a:lnTo>
                    <a:pt x="1424" y="670"/>
                  </a:lnTo>
                  <a:lnTo>
                    <a:pt x="1382" y="607"/>
                  </a:lnTo>
                  <a:lnTo>
                    <a:pt x="1424" y="502"/>
                  </a:lnTo>
                  <a:lnTo>
                    <a:pt x="1424" y="481"/>
                  </a:lnTo>
                  <a:lnTo>
                    <a:pt x="1445" y="377"/>
                  </a:lnTo>
                  <a:lnTo>
                    <a:pt x="1445" y="272"/>
                  </a:lnTo>
                  <a:lnTo>
                    <a:pt x="1361" y="251"/>
                  </a:lnTo>
                  <a:lnTo>
                    <a:pt x="1319" y="209"/>
                  </a:lnTo>
                  <a:lnTo>
                    <a:pt x="1214" y="251"/>
                  </a:lnTo>
                  <a:lnTo>
                    <a:pt x="1173" y="293"/>
                  </a:lnTo>
                  <a:lnTo>
                    <a:pt x="1152" y="356"/>
                  </a:lnTo>
                  <a:lnTo>
                    <a:pt x="1110" y="293"/>
                  </a:lnTo>
                  <a:lnTo>
                    <a:pt x="1068" y="251"/>
                  </a:lnTo>
                  <a:lnTo>
                    <a:pt x="1005" y="146"/>
                  </a:lnTo>
                  <a:lnTo>
                    <a:pt x="901" y="105"/>
                  </a:lnTo>
                  <a:lnTo>
                    <a:pt x="754" y="146"/>
                  </a:lnTo>
                  <a:lnTo>
                    <a:pt x="712" y="84"/>
                  </a:lnTo>
                  <a:lnTo>
                    <a:pt x="649" y="63"/>
                  </a:lnTo>
                  <a:lnTo>
                    <a:pt x="628" y="42"/>
                  </a:lnTo>
                  <a:lnTo>
                    <a:pt x="54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 name="Google Shape;929;p27"/>
            <p:cNvSpPr/>
            <p:nvPr/>
          </p:nvSpPr>
          <p:spPr>
            <a:xfrm>
              <a:off x="-3682830" y="3836820"/>
              <a:ext cx="14202" cy="29676"/>
            </a:xfrm>
            <a:custGeom>
              <a:avLst/>
              <a:gdLst/>
              <a:ahLst/>
              <a:cxnLst/>
              <a:rect l="l" t="t" r="r" b="b"/>
              <a:pathLst>
                <a:path w="670" h="1466" extrusionOk="0">
                  <a:moveTo>
                    <a:pt x="398" y="1"/>
                  </a:moveTo>
                  <a:lnTo>
                    <a:pt x="377" y="43"/>
                  </a:lnTo>
                  <a:lnTo>
                    <a:pt x="356" y="147"/>
                  </a:lnTo>
                  <a:lnTo>
                    <a:pt x="272" y="231"/>
                  </a:lnTo>
                  <a:lnTo>
                    <a:pt x="272" y="252"/>
                  </a:lnTo>
                  <a:lnTo>
                    <a:pt x="210" y="273"/>
                  </a:lnTo>
                  <a:lnTo>
                    <a:pt x="189" y="315"/>
                  </a:lnTo>
                  <a:lnTo>
                    <a:pt x="168" y="273"/>
                  </a:lnTo>
                  <a:lnTo>
                    <a:pt x="168" y="231"/>
                  </a:lnTo>
                  <a:lnTo>
                    <a:pt x="84" y="231"/>
                  </a:lnTo>
                  <a:lnTo>
                    <a:pt x="42" y="273"/>
                  </a:lnTo>
                  <a:lnTo>
                    <a:pt x="0" y="356"/>
                  </a:lnTo>
                  <a:lnTo>
                    <a:pt x="0" y="1423"/>
                  </a:lnTo>
                  <a:lnTo>
                    <a:pt x="84" y="1423"/>
                  </a:lnTo>
                  <a:lnTo>
                    <a:pt x="105" y="1465"/>
                  </a:lnTo>
                  <a:lnTo>
                    <a:pt x="168" y="1465"/>
                  </a:lnTo>
                  <a:lnTo>
                    <a:pt x="210" y="1361"/>
                  </a:lnTo>
                  <a:lnTo>
                    <a:pt x="314" y="1256"/>
                  </a:lnTo>
                  <a:lnTo>
                    <a:pt x="398" y="1298"/>
                  </a:lnTo>
                  <a:lnTo>
                    <a:pt x="565" y="1068"/>
                  </a:lnTo>
                  <a:lnTo>
                    <a:pt x="607" y="900"/>
                  </a:lnTo>
                  <a:lnTo>
                    <a:pt x="607" y="733"/>
                  </a:lnTo>
                  <a:lnTo>
                    <a:pt x="565" y="670"/>
                  </a:lnTo>
                  <a:lnTo>
                    <a:pt x="586" y="482"/>
                  </a:lnTo>
                  <a:lnTo>
                    <a:pt x="628" y="377"/>
                  </a:lnTo>
                  <a:lnTo>
                    <a:pt x="670" y="105"/>
                  </a:lnTo>
                  <a:lnTo>
                    <a:pt x="670" y="43"/>
                  </a:lnTo>
                  <a:lnTo>
                    <a:pt x="670" y="1"/>
                  </a:lnTo>
                  <a:lnTo>
                    <a:pt x="586" y="1"/>
                  </a:lnTo>
                  <a:lnTo>
                    <a:pt x="524" y="43"/>
                  </a:lnTo>
                  <a:lnTo>
                    <a:pt x="50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 name="Google Shape;930;p27"/>
            <p:cNvSpPr/>
            <p:nvPr/>
          </p:nvSpPr>
          <p:spPr>
            <a:xfrm>
              <a:off x="-3721408" y="3843601"/>
              <a:ext cx="50577" cy="50849"/>
            </a:xfrm>
            <a:custGeom>
              <a:avLst/>
              <a:gdLst/>
              <a:ahLst/>
              <a:cxnLst/>
              <a:rect l="l" t="t" r="r" b="b"/>
              <a:pathLst>
                <a:path w="2386" h="2512" extrusionOk="0">
                  <a:moveTo>
                    <a:pt x="837" y="0"/>
                  </a:moveTo>
                  <a:lnTo>
                    <a:pt x="816" y="314"/>
                  </a:lnTo>
                  <a:lnTo>
                    <a:pt x="565" y="335"/>
                  </a:lnTo>
                  <a:lnTo>
                    <a:pt x="649" y="419"/>
                  </a:lnTo>
                  <a:lnTo>
                    <a:pt x="670" y="461"/>
                  </a:lnTo>
                  <a:lnTo>
                    <a:pt x="774" y="565"/>
                  </a:lnTo>
                  <a:lnTo>
                    <a:pt x="858" y="649"/>
                  </a:lnTo>
                  <a:lnTo>
                    <a:pt x="942" y="649"/>
                  </a:lnTo>
                  <a:lnTo>
                    <a:pt x="963" y="712"/>
                  </a:lnTo>
                  <a:lnTo>
                    <a:pt x="983" y="816"/>
                  </a:lnTo>
                  <a:lnTo>
                    <a:pt x="1025" y="837"/>
                  </a:lnTo>
                  <a:lnTo>
                    <a:pt x="1130" y="858"/>
                  </a:lnTo>
                  <a:lnTo>
                    <a:pt x="1193" y="879"/>
                  </a:lnTo>
                  <a:lnTo>
                    <a:pt x="1193" y="963"/>
                  </a:lnTo>
                  <a:lnTo>
                    <a:pt x="1130" y="1026"/>
                  </a:lnTo>
                  <a:lnTo>
                    <a:pt x="398" y="1026"/>
                  </a:lnTo>
                  <a:lnTo>
                    <a:pt x="42" y="1570"/>
                  </a:lnTo>
                  <a:lnTo>
                    <a:pt x="42" y="1674"/>
                  </a:lnTo>
                  <a:lnTo>
                    <a:pt x="84" y="1695"/>
                  </a:lnTo>
                  <a:lnTo>
                    <a:pt x="42" y="1758"/>
                  </a:lnTo>
                  <a:lnTo>
                    <a:pt x="84" y="1800"/>
                  </a:lnTo>
                  <a:lnTo>
                    <a:pt x="105" y="1821"/>
                  </a:lnTo>
                  <a:lnTo>
                    <a:pt x="105" y="1863"/>
                  </a:lnTo>
                  <a:lnTo>
                    <a:pt x="42" y="1904"/>
                  </a:lnTo>
                  <a:lnTo>
                    <a:pt x="21" y="1967"/>
                  </a:lnTo>
                  <a:lnTo>
                    <a:pt x="0" y="1988"/>
                  </a:lnTo>
                  <a:lnTo>
                    <a:pt x="105" y="2093"/>
                  </a:lnTo>
                  <a:lnTo>
                    <a:pt x="147" y="2218"/>
                  </a:lnTo>
                  <a:lnTo>
                    <a:pt x="251" y="2218"/>
                  </a:lnTo>
                  <a:lnTo>
                    <a:pt x="335" y="2323"/>
                  </a:lnTo>
                  <a:lnTo>
                    <a:pt x="628" y="2428"/>
                  </a:lnTo>
                  <a:lnTo>
                    <a:pt x="942" y="2428"/>
                  </a:lnTo>
                  <a:lnTo>
                    <a:pt x="1172" y="2511"/>
                  </a:lnTo>
                  <a:lnTo>
                    <a:pt x="1235" y="2428"/>
                  </a:lnTo>
                  <a:lnTo>
                    <a:pt x="1235" y="2386"/>
                  </a:lnTo>
                  <a:lnTo>
                    <a:pt x="1339" y="2281"/>
                  </a:lnTo>
                  <a:lnTo>
                    <a:pt x="1465" y="2218"/>
                  </a:lnTo>
                  <a:lnTo>
                    <a:pt x="1569" y="2197"/>
                  </a:lnTo>
                  <a:lnTo>
                    <a:pt x="1569" y="2135"/>
                  </a:lnTo>
                  <a:lnTo>
                    <a:pt x="1716" y="2009"/>
                  </a:lnTo>
                  <a:lnTo>
                    <a:pt x="1799" y="1863"/>
                  </a:lnTo>
                  <a:lnTo>
                    <a:pt x="1779" y="1779"/>
                  </a:lnTo>
                  <a:lnTo>
                    <a:pt x="1862" y="1674"/>
                  </a:lnTo>
                  <a:lnTo>
                    <a:pt x="2009" y="1507"/>
                  </a:lnTo>
                  <a:lnTo>
                    <a:pt x="2092" y="1507"/>
                  </a:lnTo>
                  <a:lnTo>
                    <a:pt x="2239" y="1444"/>
                  </a:lnTo>
                  <a:lnTo>
                    <a:pt x="2302" y="1340"/>
                  </a:lnTo>
                  <a:lnTo>
                    <a:pt x="2385" y="1277"/>
                  </a:lnTo>
                  <a:lnTo>
                    <a:pt x="2385" y="1235"/>
                  </a:lnTo>
                  <a:lnTo>
                    <a:pt x="2344" y="1172"/>
                  </a:lnTo>
                  <a:lnTo>
                    <a:pt x="2239" y="1172"/>
                  </a:lnTo>
                  <a:lnTo>
                    <a:pt x="2218" y="1256"/>
                  </a:lnTo>
                  <a:lnTo>
                    <a:pt x="2113" y="1172"/>
                  </a:lnTo>
                  <a:lnTo>
                    <a:pt x="2030" y="1172"/>
                  </a:lnTo>
                  <a:lnTo>
                    <a:pt x="1988" y="1130"/>
                  </a:lnTo>
                  <a:lnTo>
                    <a:pt x="1925" y="1130"/>
                  </a:lnTo>
                  <a:lnTo>
                    <a:pt x="1904" y="1088"/>
                  </a:lnTo>
                  <a:lnTo>
                    <a:pt x="1820" y="1088"/>
                  </a:lnTo>
                  <a:lnTo>
                    <a:pt x="1820" y="21"/>
                  </a:lnTo>
                  <a:lnTo>
                    <a:pt x="83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 name="Google Shape;931;p27"/>
            <p:cNvSpPr/>
            <p:nvPr/>
          </p:nvSpPr>
          <p:spPr>
            <a:xfrm>
              <a:off x="-3996840" y="3636485"/>
              <a:ext cx="349526" cy="247384"/>
            </a:xfrm>
            <a:custGeom>
              <a:avLst/>
              <a:gdLst/>
              <a:ahLst/>
              <a:cxnLst/>
              <a:rect l="l" t="t" r="r" b="b"/>
              <a:pathLst>
                <a:path w="16489" h="12221" extrusionOk="0">
                  <a:moveTo>
                    <a:pt x="1381" y="1"/>
                  </a:moveTo>
                  <a:lnTo>
                    <a:pt x="1" y="22"/>
                  </a:lnTo>
                  <a:lnTo>
                    <a:pt x="21" y="168"/>
                  </a:lnTo>
                  <a:lnTo>
                    <a:pt x="105" y="482"/>
                  </a:lnTo>
                  <a:lnTo>
                    <a:pt x="168" y="587"/>
                  </a:lnTo>
                  <a:lnTo>
                    <a:pt x="231" y="691"/>
                  </a:lnTo>
                  <a:lnTo>
                    <a:pt x="168" y="712"/>
                  </a:lnTo>
                  <a:lnTo>
                    <a:pt x="168" y="796"/>
                  </a:lnTo>
                  <a:lnTo>
                    <a:pt x="189" y="901"/>
                  </a:lnTo>
                  <a:lnTo>
                    <a:pt x="356" y="1110"/>
                  </a:lnTo>
                  <a:lnTo>
                    <a:pt x="356" y="1152"/>
                  </a:lnTo>
                  <a:lnTo>
                    <a:pt x="314" y="1173"/>
                  </a:lnTo>
                  <a:lnTo>
                    <a:pt x="335" y="1256"/>
                  </a:lnTo>
                  <a:lnTo>
                    <a:pt x="461" y="1361"/>
                  </a:lnTo>
                  <a:lnTo>
                    <a:pt x="482" y="1486"/>
                  </a:lnTo>
                  <a:lnTo>
                    <a:pt x="440" y="1549"/>
                  </a:lnTo>
                  <a:lnTo>
                    <a:pt x="440" y="1654"/>
                  </a:lnTo>
                  <a:lnTo>
                    <a:pt x="524" y="1696"/>
                  </a:lnTo>
                  <a:lnTo>
                    <a:pt x="545" y="1779"/>
                  </a:lnTo>
                  <a:lnTo>
                    <a:pt x="545" y="1968"/>
                  </a:lnTo>
                  <a:lnTo>
                    <a:pt x="586" y="2114"/>
                  </a:lnTo>
                  <a:lnTo>
                    <a:pt x="691" y="2219"/>
                  </a:lnTo>
                  <a:lnTo>
                    <a:pt x="754" y="2219"/>
                  </a:lnTo>
                  <a:lnTo>
                    <a:pt x="942" y="2386"/>
                  </a:lnTo>
                  <a:lnTo>
                    <a:pt x="1005" y="2512"/>
                  </a:lnTo>
                  <a:lnTo>
                    <a:pt x="1047" y="2595"/>
                  </a:lnTo>
                  <a:lnTo>
                    <a:pt x="1172" y="2721"/>
                  </a:lnTo>
                  <a:lnTo>
                    <a:pt x="1214" y="2909"/>
                  </a:lnTo>
                  <a:lnTo>
                    <a:pt x="1277" y="2930"/>
                  </a:lnTo>
                  <a:lnTo>
                    <a:pt x="1361" y="3056"/>
                  </a:lnTo>
                  <a:lnTo>
                    <a:pt x="1298" y="3139"/>
                  </a:lnTo>
                  <a:lnTo>
                    <a:pt x="1277" y="3202"/>
                  </a:lnTo>
                  <a:lnTo>
                    <a:pt x="1319" y="3265"/>
                  </a:lnTo>
                  <a:lnTo>
                    <a:pt x="1298" y="3349"/>
                  </a:lnTo>
                  <a:lnTo>
                    <a:pt x="1214" y="3328"/>
                  </a:lnTo>
                  <a:lnTo>
                    <a:pt x="1172" y="3411"/>
                  </a:lnTo>
                  <a:lnTo>
                    <a:pt x="1193" y="3432"/>
                  </a:lnTo>
                  <a:lnTo>
                    <a:pt x="1277" y="3432"/>
                  </a:lnTo>
                  <a:lnTo>
                    <a:pt x="1277" y="3516"/>
                  </a:lnTo>
                  <a:lnTo>
                    <a:pt x="1214" y="3558"/>
                  </a:lnTo>
                  <a:lnTo>
                    <a:pt x="1151" y="3516"/>
                  </a:lnTo>
                  <a:lnTo>
                    <a:pt x="1005" y="3516"/>
                  </a:lnTo>
                  <a:lnTo>
                    <a:pt x="900" y="3453"/>
                  </a:lnTo>
                  <a:lnTo>
                    <a:pt x="775" y="3474"/>
                  </a:lnTo>
                  <a:lnTo>
                    <a:pt x="712" y="3516"/>
                  </a:lnTo>
                  <a:lnTo>
                    <a:pt x="858" y="3662"/>
                  </a:lnTo>
                  <a:lnTo>
                    <a:pt x="963" y="3725"/>
                  </a:lnTo>
                  <a:lnTo>
                    <a:pt x="963" y="3830"/>
                  </a:lnTo>
                  <a:lnTo>
                    <a:pt x="1005" y="3934"/>
                  </a:lnTo>
                  <a:lnTo>
                    <a:pt x="1109" y="3955"/>
                  </a:lnTo>
                  <a:lnTo>
                    <a:pt x="1235" y="4039"/>
                  </a:lnTo>
                  <a:lnTo>
                    <a:pt x="1235" y="4081"/>
                  </a:lnTo>
                  <a:lnTo>
                    <a:pt x="1319" y="4081"/>
                  </a:lnTo>
                  <a:lnTo>
                    <a:pt x="1402" y="4102"/>
                  </a:lnTo>
                  <a:lnTo>
                    <a:pt x="1381" y="4144"/>
                  </a:lnTo>
                  <a:lnTo>
                    <a:pt x="1423" y="4206"/>
                  </a:lnTo>
                  <a:lnTo>
                    <a:pt x="1507" y="4186"/>
                  </a:lnTo>
                  <a:lnTo>
                    <a:pt x="1591" y="4186"/>
                  </a:lnTo>
                  <a:lnTo>
                    <a:pt x="1674" y="4081"/>
                  </a:lnTo>
                  <a:lnTo>
                    <a:pt x="1716" y="4081"/>
                  </a:lnTo>
                  <a:lnTo>
                    <a:pt x="1695" y="4186"/>
                  </a:lnTo>
                  <a:lnTo>
                    <a:pt x="1716" y="4374"/>
                  </a:lnTo>
                  <a:lnTo>
                    <a:pt x="1905" y="4562"/>
                  </a:lnTo>
                  <a:lnTo>
                    <a:pt x="2009" y="4583"/>
                  </a:lnTo>
                  <a:lnTo>
                    <a:pt x="2051" y="4583"/>
                  </a:lnTo>
                  <a:lnTo>
                    <a:pt x="2114" y="4667"/>
                  </a:lnTo>
                  <a:lnTo>
                    <a:pt x="2197" y="4897"/>
                  </a:lnTo>
                  <a:lnTo>
                    <a:pt x="2197" y="5127"/>
                  </a:lnTo>
                  <a:lnTo>
                    <a:pt x="2156" y="5315"/>
                  </a:lnTo>
                  <a:lnTo>
                    <a:pt x="2051" y="5462"/>
                  </a:lnTo>
                  <a:lnTo>
                    <a:pt x="2093" y="5546"/>
                  </a:lnTo>
                  <a:lnTo>
                    <a:pt x="2197" y="5650"/>
                  </a:lnTo>
                  <a:lnTo>
                    <a:pt x="2239" y="5629"/>
                  </a:lnTo>
                  <a:lnTo>
                    <a:pt x="2260" y="5713"/>
                  </a:lnTo>
                  <a:lnTo>
                    <a:pt x="2407" y="5734"/>
                  </a:lnTo>
                  <a:lnTo>
                    <a:pt x="2449" y="5859"/>
                  </a:lnTo>
                  <a:lnTo>
                    <a:pt x="2679" y="6131"/>
                  </a:lnTo>
                  <a:lnTo>
                    <a:pt x="2762" y="6152"/>
                  </a:lnTo>
                  <a:lnTo>
                    <a:pt x="2804" y="6236"/>
                  </a:lnTo>
                  <a:lnTo>
                    <a:pt x="2888" y="6341"/>
                  </a:lnTo>
                  <a:lnTo>
                    <a:pt x="3034" y="6362"/>
                  </a:lnTo>
                  <a:lnTo>
                    <a:pt x="3076" y="6445"/>
                  </a:lnTo>
                  <a:lnTo>
                    <a:pt x="3076" y="6571"/>
                  </a:lnTo>
                  <a:lnTo>
                    <a:pt x="3160" y="6655"/>
                  </a:lnTo>
                  <a:lnTo>
                    <a:pt x="3160" y="6717"/>
                  </a:lnTo>
                  <a:lnTo>
                    <a:pt x="3202" y="6822"/>
                  </a:lnTo>
                  <a:lnTo>
                    <a:pt x="3286" y="6864"/>
                  </a:lnTo>
                  <a:lnTo>
                    <a:pt x="3474" y="6780"/>
                  </a:lnTo>
                  <a:lnTo>
                    <a:pt x="3578" y="6613"/>
                  </a:lnTo>
                  <a:lnTo>
                    <a:pt x="3578" y="6487"/>
                  </a:lnTo>
                  <a:lnTo>
                    <a:pt x="3495" y="6445"/>
                  </a:lnTo>
                  <a:lnTo>
                    <a:pt x="3474" y="6341"/>
                  </a:lnTo>
                  <a:lnTo>
                    <a:pt x="3411" y="6278"/>
                  </a:lnTo>
                  <a:lnTo>
                    <a:pt x="3390" y="6173"/>
                  </a:lnTo>
                  <a:lnTo>
                    <a:pt x="3286" y="6131"/>
                  </a:lnTo>
                  <a:lnTo>
                    <a:pt x="3265" y="6048"/>
                  </a:lnTo>
                  <a:lnTo>
                    <a:pt x="3202" y="5964"/>
                  </a:lnTo>
                  <a:lnTo>
                    <a:pt x="3139" y="5943"/>
                  </a:lnTo>
                  <a:lnTo>
                    <a:pt x="3097" y="5964"/>
                  </a:lnTo>
                  <a:lnTo>
                    <a:pt x="3097" y="6048"/>
                  </a:lnTo>
                  <a:lnTo>
                    <a:pt x="3055" y="6069"/>
                  </a:lnTo>
                  <a:lnTo>
                    <a:pt x="3055" y="5985"/>
                  </a:lnTo>
                  <a:lnTo>
                    <a:pt x="2972" y="5943"/>
                  </a:lnTo>
                  <a:lnTo>
                    <a:pt x="2867" y="5818"/>
                  </a:lnTo>
                  <a:lnTo>
                    <a:pt x="2846" y="5734"/>
                  </a:lnTo>
                  <a:lnTo>
                    <a:pt x="2888" y="5629"/>
                  </a:lnTo>
                  <a:lnTo>
                    <a:pt x="2888" y="5504"/>
                  </a:lnTo>
                  <a:lnTo>
                    <a:pt x="2804" y="5399"/>
                  </a:lnTo>
                  <a:lnTo>
                    <a:pt x="2846" y="5294"/>
                  </a:lnTo>
                  <a:lnTo>
                    <a:pt x="2846" y="5232"/>
                  </a:lnTo>
                  <a:lnTo>
                    <a:pt x="2783" y="5148"/>
                  </a:lnTo>
                  <a:lnTo>
                    <a:pt x="2783" y="5085"/>
                  </a:lnTo>
                  <a:lnTo>
                    <a:pt x="2721" y="5002"/>
                  </a:lnTo>
                  <a:lnTo>
                    <a:pt x="2721" y="4897"/>
                  </a:lnTo>
                  <a:lnTo>
                    <a:pt x="2679" y="4834"/>
                  </a:lnTo>
                  <a:lnTo>
                    <a:pt x="2679" y="4688"/>
                  </a:lnTo>
                  <a:lnTo>
                    <a:pt x="2721" y="4604"/>
                  </a:lnTo>
                  <a:lnTo>
                    <a:pt x="2658" y="4395"/>
                  </a:lnTo>
                  <a:lnTo>
                    <a:pt x="2616" y="4290"/>
                  </a:lnTo>
                  <a:lnTo>
                    <a:pt x="2553" y="4206"/>
                  </a:lnTo>
                  <a:lnTo>
                    <a:pt x="2532" y="4186"/>
                  </a:lnTo>
                  <a:lnTo>
                    <a:pt x="2532" y="4248"/>
                  </a:lnTo>
                  <a:lnTo>
                    <a:pt x="2532" y="4290"/>
                  </a:lnTo>
                  <a:lnTo>
                    <a:pt x="2469" y="4353"/>
                  </a:lnTo>
                  <a:lnTo>
                    <a:pt x="2365" y="4186"/>
                  </a:lnTo>
                  <a:lnTo>
                    <a:pt x="2365" y="4102"/>
                  </a:lnTo>
                  <a:lnTo>
                    <a:pt x="2407" y="4039"/>
                  </a:lnTo>
                  <a:lnTo>
                    <a:pt x="2365" y="3976"/>
                  </a:lnTo>
                  <a:lnTo>
                    <a:pt x="2323" y="3955"/>
                  </a:lnTo>
                  <a:lnTo>
                    <a:pt x="2281" y="3746"/>
                  </a:lnTo>
                  <a:lnTo>
                    <a:pt x="2197" y="3579"/>
                  </a:lnTo>
                  <a:lnTo>
                    <a:pt x="2135" y="3558"/>
                  </a:lnTo>
                  <a:lnTo>
                    <a:pt x="2030" y="3453"/>
                  </a:lnTo>
                  <a:lnTo>
                    <a:pt x="2030" y="3328"/>
                  </a:lnTo>
                  <a:lnTo>
                    <a:pt x="2051" y="3202"/>
                  </a:lnTo>
                  <a:lnTo>
                    <a:pt x="1946" y="3056"/>
                  </a:lnTo>
                  <a:lnTo>
                    <a:pt x="1884" y="3035"/>
                  </a:lnTo>
                  <a:lnTo>
                    <a:pt x="1821" y="2993"/>
                  </a:lnTo>
                  <a:lnTo>
                    <a:pt x="1821" y="2846"/>
                  </a:lnTo>
                  <a:lnTo>
                    <a:pt x="1737" y="2784"/>
                  </a:lnTo>
                  <a:lnTo>
                    <a:pt x="1633" y="2742"/>
                  </a:lnTo>
                  <a:lnTo>
                    <a:pt x="1612" y="2637"/>
                  </a:lnTo>
                  <a:lnTo>
                    <a:pt x="1633" y="2574"/>
                  </a:lnTo>
                  <a:lnTo>
                    <a:pt x="1612" y="2407"/>
                  </a:lnTo>
                  <a:lnTo>
                    <a:pt x="1465" y="2302"/>
                  </a:lnTo>
                  <a:lnTo>
                    <a:pt x="1402" y="2219"/>
                  </a:lnTo>
                  <a:lnTo>
                    <a:pt x="1319" y="2198"/>
                  </a:lnTo>
                  <a:lnTo>
                    <a:pt x="1319" y="2093"/>
                  </a:lnTo>
                  <a:lnTo>
                    <a:pt x="1235" y="1947"/>
                  </a:lnTo>
                  <a:lnTo>
                    <a:pt x="1193" y="1863"/>
                  </a:lnTo>
                  <a:lnTo>
                    <a:pt x="1235" y="1779"/>
                  </a:lnTo>
                  <a:lnTo>
                    <a:pt x="1214" y="1361"/>
                  </a:lnTo>
                  <a:lnTo>
                    <a:pt x="1193" y="1131"/>
                  </a:lnTo>
                  <a:lnTo>
                    <a:pt x="1235" y="1005"/>
                  </a:lnTo>
                  <a:lnTo>
                    <a:pt x="1298" y="796"/>
                  </a:lnTo>
                  <a:lnTo>
                    <a:pt x="1277" y="691"/>
                  </a:lnTo>
                  <a:lnTo>
                    <a:pt x="1235" y="545"/>
                  </a:lnTo>
                  <a:lnTo>
                    <a:pt x="1319" y="691"/>
                  </a:lnTo>
                  <a:lnTo>
                    <a:pt x="1486" y="754"/>
                  </a:lnTo>
                  <a:lnTo>
                    <a:pt x="1570" y="921"/>
                  </a:lnTo>
                  <a:lnTo>
                    <a:pt x="1633" y="963"/>
                  </a:lnTo>
                  <a:lnTo>
                    <a:pt x="1737" y="963"/>
                  </a:lnTo>
                  <a:lnTo>
                    <a:pt x="1800" y="921"/>
                  </a:lnTo>
                  <a:lnTo>
                    <a:pt x="1884" y="1026"/>
                  </a:lnTo>
                  <a:lnTo>
                    <a:pt x="1925" y="1068"/>
                  </a:lnTo>
                  <a:lnTo>
                    <a:pt x="2030" y="1068"/>
                  </a:lnTo>
                  <a:lnTo>
                    <a:pt x="2156" y="1152"/>
                  </a:lnTo>
                  <a:lnTo>
                    <a:pt x="2156" y="1214"/>
                  </a:lnTo>
                  <a:lnTo>
                    <a:pt x="2093" y="1319"/>
                  </a:lnTo>
                  <a:lnTo>
                    <a:pt x="2093" y="1382"/>
                  </a:lnTo>
                  <a:lnTo>
                    <a:pt x="2135" y="1549"/>
                  </a:lnTo>
                  <a:lnTo>
                    <a:pt x="2156" y="1737"/>
                  </a:lnTo>
                  <a:lnTo>
                    <a:pt x="2218" y="1842"/>
                  </a:lnTo>
                  <a:lnTo>
                    <a:pt x="2239" y="1968"/>
                  </a:lnTo>
                  <a:lnTo>
                    <a:pt x="2218" y="2051"/>
                  </a:lnTo>
                  <a:lnTo>
                    <a:pt x="2239" y="2156"/>
                  </a:lnTo>
                  <a:lnTo>
                    <a:pt x="2407" y="2323"/>
                  </a:lnTo>
                  <a:lnTo>
                    <a:pt x="2365" y="2386"/>
                  </a:lnTo>
                  <a:lnTo>
                    <a:pt x="2344" y="2470"/>
                  </a:lnTo>
                  <a:lnTo>
                    <a:pt x="2407" y="2533"/>
                  </a:lnTo>
                  <a:lnTo>
                    <a:pt x="2428" y="2533"/>
                  </a:lnTo>
                  <a:lnTo>
                    <a:pt x="2469" y="2595"/>
                  </a:lnTo>
                  <a:lnTo>
                    <a:pt x="2532" y="2784"/>
                  </a:lnTo>
                  <a:lnTo>
                    <a:pt x="2616" y="2805"/>
                  </a:lnTo>
                  <a:lnTo>
                    <a:pt x="2658" y="2909"/>
                  </a:lnTo>
                  <a:lnTo>
                    <a:pt x="2658" y="3035"/>
                  </a:lnTo>
                  <a:lnTo>
                    <a:pt x="2721" y="3097"/>
                  </a:lnTo>
                  <a:lnTo>
                    <a:pt x="2783" y="3118"/>
                  </a:lnTo>
                  <a:lnTo>
                    <a:pt x="2846" y="3244"/>
                  </a:lnTo>
                  <a:lnTo>
                    <a:pt x="2867" y="3349"/>
                  </a:lnTo>
                  <a:lnTo>
                    <a:pt x="2951" y="3411"/>
                  </a:lnTo>
                  <a:lnTo>
                    <a:pt x="2972" y="3453"/>
                  </a:lnTo>
                  <a:lnTo>
                    <a:pt x="3055" y="3453"/>
                  </a:lnTo>
                  <a:lnTo>
                    <a:pt x="3097" y="3516"/>
                  </a:lnTo>
                  <a:lnTo>
                    <a:pt x="3181" y="3453"/>
                  </a:lnTo>
                  <a:lnTo>
                    <a:pt x="3244" y="3516"/>
                  </a:lnTo>
                  <a:lnTo>
                    <a:pt x="3244" y="3642"/>
                  </a:lnTo>
                  <a:lnTo>
                    <a:pt x="3181" y="3725"/>
                  </a:lnTo>
                  <a:lnTo>
                    <a:pt x="3202" y="3872"/>
                  </a:lnTo>
                  <a:lnTo>
                    <a:pt x="3390" y="4060"/>
                  </a:lnTo>
                  <a:lnTo>
                    <a:pt x="3474" y="4039"/>
                  </a:lnTo>
                  <a:lnTo>
                    <a:pt x="3558" y="4060"/>
                  </a:lnTo>
                  <a:lnTo>
                    <a:pt x="3516" y="4165"/>
                  </a:lnTo>
                  <a:lnTo>
                    <a:pt x="3578" y="4269"/>
                  </a:lnTo>
                  <a:lnTo>
                    <a:pt x="3683" y="4290"/>
                  </a:lnTo>
                  <a:lnTo>
                    <a:pt x="3767" y="4290"/>
                  </a:lnTo>
                  <a:lnTo>
                    <a:pt x="3850" y="4395"/>
                  </a:lnTo>
                  <a:lnTo>
                    <a:pt x="3892" y="4499"/>
                  </a:lnTo>
                  <a:lnTo>
                    <a:pt x="3976" y="4520"/>
                  </a:lnTo>
                  <a:lnTo>
                    <a:pt x="3997" y="4499"/>
                  </a:lnTo>
                  <a:lnTo>
                    <a:pt x="4018" y="4520"/>
                  </a:lnTo>
                  <a:lnTo>
                    <a:pt x="4039" y="4604"/>
                  </a:lnTo>
                  <a:lnTo>
                    <a:pt x="3997" y="4667"/>
                  </a:lnTo>
                  <a:lnTo>
                    <a:pt x="3934" y="4604"/>
                  </a:lnTo>
                  <a:lnTo>
                    <a:pt x="3850" y="4625"/>
                  </a:lnTo>
                  <a:lnTo>
                    <a:pt x="3767" y="4730"/>
                  </a:lnTo>
                  <a:lnTo>
                    <a:pt x="3704" y="4897"/>
                  </a:lnTo>
                  <a:lnTo>
                    <a:pt x="3725" y="5002"/>
                  </a:lnTo>
                  <a:lnTo>
                    <a:pt x="3809" y="5085"/>
                  </a:lnTo>
                  <a:lnTo>
                    <a:pt x="3913" y="5085"/>
                  </a:lnTo>
                  <a:lnTo>
                    <a:pt x="3997" y="5148"/>
                  </a:lnTo>
                  <a:lnTo>
                    <a:pt x="4206" y="5315"/>
                  </a:lnTo>
                  <a:lnTo>
                    <a:pt x="4353" y="5357"/>
                  </a:lnTo>
                  <a:lnTo>
                    <a:pt x="4415" y="5357"/>
                  </a:lnTo>
                  <a:lnTo>
                    <a:pt x="4436" y="5420"/>
                  </a:lnTo>
                  <a:lnTo>
                    <a:pt x="4499" y="5525"/>
                  </a:lnTo>
                  <a:lnTo>
                    <a:pt x="4541" y="5608"/>
                  </a:lnTo>
                  <a:lnTo>
                    <a:pt x="4499" y="5713"/>
                  </a:lnTo>
                  <a:lnTo>
                    <a:pt x="4415" y="5734"/>
                  </a:lnTo>
                  <a:lnTo>
                    <a:pt x="4436" y="5776"/>
                  </a:lnTo>
                  <a:lnTo>
                    <a:pt x="4520" y="5838"/>
                  </a:lnTo>
                  <a:lnTo>
                    <a:pt x="4708" y="5880"/>
                  </a:lnTo>
                  <a:lnTo>
                    <a:pt x="4708" y="5964"/>
                  </a:lnTo>
                  <a:lnTo>
                    <a:pt x="4750" y="5985"/>
                  </a:lnTo>
                  <a:lnTo>
                    <a:pt x="4897" y="6131"/>
                  </a:lnTo>
                  <a:lnTo>
                    <a:pt x="5085" y="6362"/>
                  </a:lnTo>
                  <a:lnTo>
                    <a:pt x="5231" y="6592"/>
                  </a:lnTo>
                  <a:lnTo>
                    <a:pt x="5399" y="6801"/>
                  </a:lnTo>
                  <a:lnTo>
                    <a:pt x="5399" y="6906"/>
                  </a:lnTo>
                  <a:lnTo>
                    <a:pt x="5608" y="7178"/>
                  </a:lnTo>
                  <a:lnTo>
                    <a:pt x="5650" y="7282"/>
                  </a:lnTo>
                  <a:lnTo>
                    <a:pt x="5587" y="7408"/>
                  </a:lnTo>
                  <a:lnTo>
                    <a:pt x="5650" y="7491"/>
                  </a:lnTo>
                  <a:lnTo>
                    <a:pt x="5692" y="7638"/>
                  </a:lnTo>
                  <a:lnTo>
                    <a:pt x="5817" y="7952"/>
                  </a:lnTo>
                  <a:lnTo>
                    <a:pt x="5817" y="8077"/>
                  </a:lnTo>
                  <a:lnTo>
                    <a:pt x="5775" y="8182"/>
                  </a:lnTo>
                  <a:lnTo>
                    <a:pt x="5650" y="8287"/>
                  </a:lnTo>
                  <a:lnTo>
                    <a:pt x="5608" y="8370"/>
                  </a:lnTo>
                  <a:lnTo>
                    <a:pt x="5671" y="8370"/>
                  </a:lnTo>
                  <a:lnTo>
                    <a:pt x="5754" y="8454"/>
                  </a:lnTo>
                  <a:lnTo>
                    <a:pt x="5692" y="8496"/>
                  </a:lnTo>
                  <a:lnTo>
                    <a:pt x="5566" y="8496"/>
                  </a:lnTo>
                  <a:lnTo>
                    <a:pt x="5482" y="8538"/>
                  </a:lnTo>
                  <a:lnTo>
                    <a:pt x="5482" y="8579"/>
                  </a:lnTo>
                  <a:lnTo>
                    <a:pt x="5566" y="8789"/>
                  </a:lnTo>
                  <a:lnTo>
                    <a:pt x="5650" y="8872"/>
                  </a:lnTo>
                  <a:lnTo>
                    <a:pt x="5650" y="8956"/>
                  </a:lnTo>
                  <a:lnTo>
                    <a:pt x="5754" y="9103"/>
                  </a:lnTo>
                  <a:lnTo>
                    <a:pt x="5796" y="9228"/>
                  </a:lnTo>
                  <a:lnTo>
                    <a:pt x="5859" y="9291"/>
                  </a:lnTo>
                  <a:lnTo>
                    <a:pt x="5922" y="9291"/>
                  </a:lnTo>
                  <a:lnTo>
                    <a:pt x="5943" y="9333"/>
                  </a:lnTo>
                  <a:lnTo>
                    <a:pt x="6131" y="9395"/>
                  </a:lnTo>
                  <a:lnTo>
                    <a:pt x="6278" y="9375"/>
                  </a:lnTo>
                  <a:lnTo>
                    <a:pt x="6340" y="9375"/>
                  </a:lnTo>
                  <a:lnTo>
                    <a:pt x="6299" y="9437"/>
                  </a:lnTo>
                  <a:lnTo>
                    <a:pt x="6299" y="9500"/>
                  </a:lnTo>
                  <a:lnTo>
                    <a:pt x="6424" y="9542"/>
                  </a:lnTo>
                  <a:lnTo>
                    <a:pt x="6591" y="9688"/>
                  </a:lnTo>
                  <a:lnTo>
                    <a:pt x="6696" y="9835"/>
                  </a:lnTo>
                  <a:lnTo>
                    <a:pt x="6759" y="9960"/>
                  </a:lnTo>
                  <a:lnTo>
                    <a:pt x="6863" y="10023"/>
                  </a:lnTo>
                  <a:lnTo>
                    <a:pt x="6926" y="10002"/>
                  </a:lnTo>
                  <a:lnTo>
                    <a:pt x="7031" y="10044"/>
                  </a:lnTo>
                  <a:lnTo>
                    <a:pt x="7115" y="10044"/>
                  </a:lnTo>
                  <a:lnTo>
                    <a:pt x="7345" y="10149"/>
                  </a:lnTo>
                  <a:lnTo>
                    <a:pt x="7428" y="10149"/>
                  </a:lnTo>
                  <a:lnTo>
                    <a:pt x="7449" y="10107"/>
                  </a:lnTo>
                  <a:lnTo>
                    <a:pt x="7512" y="10107"/>
                  </a:lnTo>
                  <a:lnTo>
                    <a:pt x="7575" y="10170"/>
                  </a:lnTo>
                  <a:lnTo>
                    <a:pt x="7847" y="10442"/>
                  </a:lnTo>
                  <a:lnTo>
                    <a:pt x="7910" y="10442"/>
                  </a:lnTo>
                  <a:lnTo>
                    <a:pt x="8098" y="10630"/>
                  </a:lnTo>
                  <a:lnTo>
                    <a:pt x="8328" y="10735"/>
                  </a:lnTo>
                  <a:lnTo>
                    <a:pt x="8621" y="10756"/>
                  </a:lnTo>
                  <a:lnTo>
                    <a:pt x="8747" y="10839"/>
                  </a:lnTo>
                  <a:lnTo>
                    <a:pt x="8830" y="10965"/>
                  </a:lnTo>
                  <a:lnTo>
                    <a:pt x="8998" y="10965"/>
                  </a:lnTo>
                  <a:lnTo>
                    <a:pt x="9144" y="11048"/>
                  </a:lnTo>
                  <a:lnTo>
                    <a:pt x="9228" y="10986"/>
                  </a:lnTo>
                  <a:lnTo>
                    <a:pt x="9249" y="11007"/>
                  </a:lnTo>
                  <a:lnTo>
                    <a:pt x="9332" y="11153"/>
                  </a:lnTo>
                  <a:lnTo>
                    <a:pt x="9479" y="11216"/>
                  </a:lnTo>
                  <a:lnTo>
                    <a:pt x="9625" y="11216"/>
                  </a:lnTo>
                  <a:lnTo>
                    <a:pt x="9730" y="11279"/>
                  </a:lnTo>
                  <a:lnTo>
                    <a:pt x="9960" y="11362"/>
                  </a:lnTo>
                  <a:lnTo>
                    <a:pt x="10148" y="11362"/>
                  </a:lnTo>
                  <a:lnTo>
                    <a:pt x="10295" y="11467"/>
                  </a:lnTo>
                  <a:lnTo>
                    <a:pt x="10588" y="11572"/>
                  </a:lnTo>
                  <a:lnTo>
                    <a:pt x="10692" y="11530"/>
                  </a:lnTo>
                  <a:lnTo>
                    <a:pt x="11006" y="11404"/>
                  </a:lnTo>
                  <a:lnTo>
                    <a:pt x="11111" y="11404"/>
                  </a:lnTo>
                  <a:lnTo>
                    <a:pt x="11299" y="11300"/>
                  </a:lnTo>
                  <a:lnTo>
                    <a:pt x="11404" y="11279"/>
                  </a:lnTo>
                  <a:lnTo>
                    <a:pt x="11613" y="11279"/>
                  </a:lnTo>
                  <a:lnTo>
                    <a:pt x="11613" y="11258"/>
                  </a:lnTo>
                  <a:lnTo>
                    <a:pt x="11467" y="11216"/>
                  </a:lnTo>
                  <a:lnTo>
                    <a:pt x="11404" y="11216"/>
                  </a:lnTo>
                  <a:lnTo>
                    <a:pt x="11404" y="11174"/>
                  </a:lnTo>
                  <a:lnTo>
                    <a:pt x="11529" y="11090"/>
                  </a:lnTo>
                  <a:lnTo>
                    <a:pt x="11550" y="11111"/>
                  </a:lnTo>
                  <a:lnTo>
                    <a:pt x="11550" y="11195"/>
                  </a:lnTo>
                  <a:lnTo>
                    <a:pt x="11634" y="11153"/>
                  </a:lnTo>
                  <a:lnTo>
                    <a:pt x="11718" y="11153"/>
                  </a:lnTo>
                  <a:lnTo>
                    <a:pt x="11718" y="11195"/>
                  </a:lnTo>
                  <a:lnTo>
                    <a:pt x="11655" y="11195"/>
                  </a:lnTo>
                  <a:lnTo>
                    <a:pt x="11634" y="11216"/>
                  </a:lnTo>
                  <a:lnTo>
                    <a:pt x="11655" y="11258"/>
                  </a:lnTo>
                  <a:lnTo>
                    <a:pt x="11760" y="11258"/>
                  </a:lnTo>
                  <a:lnTo>
                    <a:pt x="11864" y="11279"/>
                  </a:lnTo>
                  <a:lnTo>
                    <a:pt x="12032" y="11404"/>
                  </a:lnTo>
                  <a:lnTo>
                    <a:pt x="12094" y="11467"/>
                  </a:lnTo>
                  <a:lnTo>
                    <a:pt x="12094" y="11425"/>
                  </a:lnTo>
                  <a:lnTo>
                    <a:pt x="11969" y="11300"/>
                  </a:lnTo>
                  <a:lnTo>
                    <a:pt x="11780" y="11216"/>
                  </a:lnTo>
                  <a:lnTo>
                    <a:pt x="11780" y="11174"/>
                  </a:lnTo>
                  <a:lnTo>
                    <a:pt x="11822" y="11174"/>
                  </a:lnTo>
                  <a:lnTo>
                    <a:pt x="11843" y="11195"/>
                  </a:lnTo>
                  <a:lnTo>
                    <a:pt x="11948" y="11216"/>
                  </a:lnTo>
                  <a:lnTo>
                    <a:pt x="12053" y="11300"/>
                  </a:lnTo>
                  <a:lnTo>
                    <a:pt x="12157" y="11425"/>
                  </a:lnTo>
                  <a:lnTo>
                    <a:pt x="12157" y="11488"/>
                  </a:lnTo>
                  <a:lnTo>
                    <a:pt x="12199" y="11530"/>
                  </a:lnTo>
                  <a:lnTo>
                    <a:pt x="12597" y="11885"/>
                  </a:lnTo>
                  <a:lnTo>
                    <a:pt x="12722" y="11906"/>
                  </a:lnTo>
                  <a:lnTo>
                    <a:pt x="12764" y="11990"/>
                  </a:lnTo>
                  <a:lnTo>
                    <a:pt x="12910" y="12116"/>
                  </a:lnTo>
                  <a:lnTo>
                    <a:pt x="12994" y="12220"/>
                  </a:lnTo>
                  <a:lnTo>
                    <a:pt x="13015" y="12199"/>
                  </a:lnTo>
                  <a:lnTo>
                    <a:pt x="13036" y="12136"/>
                  </a:lnTo>
                  <a:lnTo>
                    <a:pt x="13099" y="12095"/>
                  </a:lnTo>
                  <a:lnTo>
                    <a:pt x="13099" y="12053"/>
                  </a:lnTo>
                  <a:lnTo>
                    <a:pt x="13078" y="12032"/>
                  </a:lnTo>
                  <a:lnTo>
                    <a:pt x="13036" y="11990"/>
                  </a:lnTo>
                  <a:lnTo>
                    <a:pt x="13078" y="11927"/>
                  </a:lnTo>
                  <a:lnTo>
                    <a:pt x="13036" y="11906"/>
                  </a:lnTo>
                  <a:lnTo>
                    <a:pt x="13036" y="11802"/>
                  </a:lnTo>
                  <a:lnTo>
                    <a:pt x="13392" y="11258"/>
                  </a:lnTo>
                  <a:lnTo>
                    <a:pt x="14124" y="11258"/>
                  </a:lnTo>
                  <a:lnTo>
                    <a:pt x="14187" y="11195"/>
                  </a:lnTo>
                  <a:lnTo>
                    <a:pt x="14187" y="11111"/>
                  </a:lnTo>
                  <a:lnTo>
                    <a:pt x="14124" y="11090"/>
                  </a:lnTo>
                  <a:lnTo>
                    <a:pt x="14019" y="11069"/>
                  </a:lnTo>
                  <a:lnTo>
                    <a:pt x="13977" y="11048"/>
                  </a:lnTo>
                  <a:lnTo>
                    <a:pt x="13957" y="10944"/>
                  </a:lnTo>
                  <a:lnTo>
                    <a:pt x="13936" y="10881"/>
                  </a:lnTo>
                  <a:lnTo>
                    <a:pt x="13852" y="10881"/>
                  </a:lnTo>
                  <a:lnTo>
                    <a:pt x="13768" y="10797"/>
                  </a:lnTo>
                  <a:lnTo>
                    <a:pt x="13664" y="10693"/>
                  </a:lnTo>
                  <a:lnTo>
                    <a:pt x="13643" y="10651"/>
                  </a:lnTo>
                  <a:lnTo>
                    <a:pt x="13559" y="10567"/>
                  </a:lnTo>
                  <a:lnTo>
                    <a:pt x="13810" y="10546"/>
                  </a:lnTo>
                  <a:lnTo>
                    <a:pt x="13831" y="10232"/>
                  </a:lnTo>
                  <a:lnTo>
                    <a:pt x="14814" y="10253"/>
                  </a:lnTo>
                  <a:lnTo>
                    <a:pt x="14856" y="10170"/>
                  </a:lnTo>
                  <a:lnTo>
                    <a:pt x="14898" y="10128"/>
                  </a:lnTo>
                  <a:lnTo>
                    <a:pt x="14982" y="10128"/>
                  </a:lnTo>
                  <a:lnTo>
                    <a:pt x="14982" y="10170"/>
                  </a:lnTo>
                  <a:lnTo>
                    <a:pt x="15003" y="10212"/>
                  </a:lnTo>
                  <a:lnTo>
                    <a:pt x="15024" y="10170"/>
                  </a:lnTo>
                  <a:lnTo>
                    <a:pt x="15086" y="10149"/>
                  </a:lnTo>
                  <a:lnTo>
                    <a:pt x="15086" y="10128"/>
                  </a:lnTo>
                  <a:lnTo>
                    <a:pt x="15170" y="10044"/>
                  </a:lnTo>
                  <a:lnTo>
                    <a:pt x="15191" y="9940"/>
                  </a:lnTo>
                  <a:lnTo>
                    <a:pt x="15212" y="9898"/>
                  </a:lnTo>
                  <a:lnTo>
                    <a:pt x="15317" y="9898"/>
                  </a:lnTo>
                  <a:lnTo>
                    <a:pt x="15421" y="9793"/>
                  </a:lnTo>
                  <a:lnTo>
                    <a:pt x="15526" y="9647"/>
                  </a:lnTo>
                  <a:lnTo>
                    <a:pt x="15610" y="9626"/>
                  </a:lnTo>
                  <a:lnTo>
                    <a:pt x="15610" y="9626"/>
                  </a:lnTo>
                  <a:lnTo>
                    <a:pt x="15589" y="9730"/>
                  </a:lnTo>
                  <a:lnTo>
                    <a:pt x="15526" y="9793"/>
                  </a:lnTo>
                  <a:lnTo>
                    <a:pt x="15547" y="9835"/>
                  </a:lnTo>
                  <a:lnTo>
                    <a:pt x="15651" y="9919"/>
                  </a:lnTo>
                  <a:lnTo>
                    <a:pt x="15714" y="10023"/>
                  </a:lnTo>
                  <a:lnTo>
                    <a:pt x="15735" y="10002"/>
                  </a:lnTo>
                  <a:lnTo>
                    <a:pt x="15840" y="9814"/>
                  </a:lnTo>
                  <a:lnTo>
                    <a:pt x="15944" y="9437"/>
                  </a:lnTo>
                  <a:lnTo>
                    <a:pt x="16007" y="9333"/>
                  </a:lnTo>
                  <a:lnTo>
                    <a:pt x="15944" y="9375"/>
                  </a:lnTo>
                  <a:lnTo>
                    <a:pt x="15902" y="9416"/>
                  </a:lnTo>
                  <a:lnTo>
                    <a:pt x="15840" y="9395"/>
                  </a:lnTo>
                  <a:lnTo>
                    <a:pt x="15840" y="9333"/>
                  </a:lnTo>
                  <a:lnTo>
                    <a:pt x="15965" y="9207"/>
                  </a:lnTo>
                  <a:lnTo>
                    <a:pt x="16007" y="9123"/>
                  </a:lnTo>
                  <a:lnTo>
                    <a:pt x="15902" y="9123"/>
                  </a:lnTo>
                  <a:lnTo>
                    <a:pt x="15819" y="9061"/>
                  </a:lnTo>
                  <a:lnTo>
                    <a:pt x="15840" y="9019"/>
                  </a:lnTo>
                  <a:lnTo>
                    <a:pt x="15965" y="8956"/>
                  </a:lnTo>
                  <a:lnTo>
                    <a:pt x="15965" y="8789"/>
                  </a:lnTo>
                  <a:lnTo>
                    <a:pt x="16028" y="8705"/>
                  </a:lnTo>
                  <a:lnTo>
                    <a:pt x="16279" y="8475"/>
                  </a:lnTo>
                  <a:lnTo>
                    <a:pt x="16426" y="8266"/>
                  </a:lnTo>
                  <a:lnTo>
                    <a:pt x="16488" y="8119"/>
                  </a:lnTo>
                  <a:lnTo>
                    <a:pt x="16488" y="8015"/>
                  </a:lnTo>
                  <a:lnTo>
                    <a:pt x="16321" y="7763"/>
                  </a:lnTo>
                  <a:lnTo>
                    <a:pt x="16216" y="7805"/>
                  </a:lnTo>
                  <a:lnTo>
                    <a:pt x="16237" y="7847"/>
                  </a:lnTo>
                  <a:lnTo>
                    <a:pt x="16174" y="7868"/>
                  </a:lnTo>
                  <a:lnTo>
                    <a:pt x="15923" y="7826"/>
                  </a:lnTo>
                  <a:lnTo>
                    <a:pt x="15693" y="7826"/>
                  </a:lnTo>
                  <a:lnTo>
                    <a:pt x="15693" y="7868"/>
                  </a:lnTo>
                  <a:lnTo>
                    <a:pt x="15547" y="7952"/>
                  </a:lnTo>
                  <a:lnTo>
                    <a:pt x="15505" y="7910"/>
                  </a:lnTo>
                  <a:lnTo>
                    <a:pt x="15379" y="7931"/>
                  </a:lnTo>
                  <a:lnTo>
                    <a:pt x="15275" y="8035"/>
                  </a:lnTo>
                  <a:lnTo>
                    <a:pt x="14793" y="8035"/>
                  </a:lnTo>
                  <a:lnTo>
                    <a:pt x="14396" y="8119"/>
                  </a:lnTo>
                  <a:lnTo>
                    <a:pt x="14396" y="8182"/>
                  </a:lnTo>
                  <a:lnTo>
                    <a:pt x="14501" y="8224"/>
                  </a:lnTo>
                  <a:lnTo>
                    <a:pt x="14291" y="8454"/>
                  </a:lnTo>
                  <a:lnTo>
                    <a:pt x="14270" y="8810"/>
                  </a:lnTo>
                  <a:lnTo>
                    <a:pt x="14291" y="8851"/>
                  </a:lnTo>
                  <a:lnTo>
                    <a:pt x="14082" y="9082"/>
                  </a:lnTo>
                  <a:lnTo>
                    <a:pt x="14082" y="9270"/>
                  </a:lnTo>
                  <a:lnTo>
                    <a:pt x="13957" y="9395"/>
                  </a:lnTo>
                  <a:lnTo>
                    <a:pt x="13873" y="9416"/>
                  </a:lnTo>
                  <a:lnTo>
                    <a:pt x="13622" y="9542"/>
                  </a:lnTo>
                  <a:lnTo>
                    <a:pt x="13643" y="9584"/>
                  </a:lnTo>
                  <a:lnTo>
                    <a:pt x="13747" y="9500"/>
                  </a:lnTo>
                  <a:lnTo>
                    <a:pt x="13726" y="9605"/>
                  </a:lnTo>
                  <a:lnTo>
                    <a:pt x="13726" y="9793"/>
                  </a:lnTo>
                  <a:lnTo>
                    <a:pt x="13622" y="9919"/>
                  </a:lnTo>
                  <a:lnTo>
                    <a:pt x="13538" y="9919"/>
                  </a:lnTo>
                  <a:lnTo>
                    <a:pt x="13517" y="9960"/>
                  </a:lnTo>
                  <a:lnTo>
                    <a:pt x="13454" y="9919"/>
                  </a:lnTo>
                  <a:lnTo>
                    <a:pt x="13329" y="9835"/>
                  </a:lnTo>
                  <a:lnTo>
                    <a:pt x="13350" y="9793"/>
                  </a:lnTo>
                  <a:lnTo>
                    <a:pt x="13454" y="9730"/>
                  </a:lnTo>
                  <a:lnTo>
                    <a:pt x="13308" y="9688"/>
                  </a:lnTo>
                  <a:lnTo>
                    <a:pt x="13245" y="9730"/>
                  </a:lnTo>
                  <a:lnTo>
                    <a:pt x="13120" y="9709"/>
                  </a:lnTo>
                  <a:lnTo>
                    <a:pt x="12973" y="9709"/>
                  </a:lnTo>
                  <a:lnTo>
                    <a:pt x="12869" y="9793"/>
                  </a:lnTo>
                  <a:lnTo>
                    <a:pt x="12722" y="9814"/>
                  </a:lnTo>
                  <a:lnTo>
                    <a:pt x="12513" y="9814"/>
                  </a:lnTo>
                  <a:lnTo>
                    <a:pt x="12492" y="9856"/>
                  </a:lnTo>
                  <a:lnTo>
                    <a:pt x="12262" y="10002"/>
                  </a:lnTo>
                  <a:lnTo>
                    <a:pt x="12178" y="10002"/>
                  </a:lnTo>
                  <a:lnTo>
                    <a:pt x="12157" y="9940"/>
                  </a:lnTo>
                  <a:lnTo>
                    <a:pt x="11948" y="10002"/>
                  </a:lnTo>
                  <a:lnTo>
                    <a:pt x="11822" y="10044"/>
                  </a:lnTo>
                  <a:lnTo>
                    <a:pt x="11760" y="9919"/>
                  </a:lnTo>
                  <a:lnTo>
                    <a:pt x="11634" y="9730"/>
                  </a:lnTo>
                  <a:lnTo>
                    <a:pt x="11467" y="9647"/>
                  </a:lnTo>
                  <a:lnTo>
                    <a:pt x="11425" y="9605"/>
                  </a:lnTo>
                  <a:lnTo>
                    <a:pt x="11257" y="9605"/>
                  </a:lnTo>
                  <a:lnTo>
                    <a:pt x="11216" y="9626"/>
                  </a:lnTo>
                  <a:lnTo>
                    <a:pt x="11132" y="9521"/>
                  </a:lnTo>
                  <a:lnTo>
                    <a:pt x="10902" y="9270"/>
                  </a:lnTo>
                  <a:lnTo>
                    <a:pt x="10881" y="9165"/>
                  </a:lnTo>
                  <a:lnTo>
                    <a:pt x="10881" y="9082"/>
                  </a:lnTo>
                  <a:lnTo>
                    <a:pt x="10776" y="8914"/>
                  </a:lnTo>
                  <a:lnTo>
                    <a:pt x="10713" y="8789"/>
                  </a:lnTo>
                  <a:lnTo>
                    <a:pt x="10400" y="8454"/>
                  </a:lnTo>
                  <a:lnTo>
                    <a:pt x="10379" y="8328"/>
                  </a:lnTo>
                  <a:lnTo>
                    <a:pt x="10316" y="8245"/>
                  </a:lnTo>
                  <a:lnTo>
                    <a:pt x="10358" y="8161"/>
                  </a:lnTo>
                  <a:lnTo>
                    <a:pt x="10316" y="8077"/>
                  </a:lnTo>
                  <a:lnTo>
                    <a:pt x="10253" y="7847"/>
                  </a:lnTo>
                  <a:lnTo>
                    <a:pt x="10169" y="7763"/>
                  </a:lnTo>
                  <a:lnTo>
                    <a:pt x="10190" y="7638"/>
                  </a:lnTo>
                  <a:lnTo>
                    <a:pt x="10316" y="7805"/>
                  </a:lnTo>
                  <a:lnTo>
                    <a:pt x="10316" y="8015"/>
                  </a:lnTo>
                  <a:lnTo>
                    <a:pt x="10379" y="7973"/>
                  </a:lnTo>
                  <a:lnTo>
                    <a:pt x="10379" y="7805"/>
                  </a:lnTo>
                  <a:lnTo>
                    <a:pt x="10211" y="7554"/>
                  </a:lnTo>
                  <a:lnTo>
                    <a:pt x="10253" y="7429"/>
                  </a:lnTo>
                  <a:lnTo>
                    <a:pt x="10190" y="7219"/>
                  </a:lnTo>
                  <a:lnTo>
                    <a:pt x="10169" y="7115"/>
                  </a:lnTo>
                  <a:lnTo>
                    <a:pt x="10253" y="7010"/>
                  </a:lnTo>
                  <a:lnTo>
                    <a:pt x="10295" y="6717"/>
                  </a:lnTo>
                  <a:lnTo>
                    <a:pt x="10253" y="6571"/>
                  </a:lnTo>
                  <a:lnTo>
                    <a:pt x="10316" y="6278"/>
                  </a:lnTo>
                  <a:lnTo>
                    <a:pt x="10316" y="6173"/>
                  </a:lnTo>
                  <a:lnTo>
                    <a:pt x="10358" y="6090"/>
                  </a:lnTo>
                  <a:lnTo>
                    <a:pt x="10316" y="6048"/>
                  </a:lnTo>
                  <a:lnTo>
                    <a:pt x="10316" y="5922"/>
                  </a:lnTo>
                  <a:lnTo>
                    <a:pt x="10379" y="5859"/>
                  </a:lnTo>
                  <a:lnTo>
                    <a:pt x="10400" y="5713"/>
                  </a:lnTo>
                  <a:lnTo>
                    <a:pt x="10420" y="5650"/>
                  </a:lnTo>
                  <a:lnTo>
                    <a:pt x="10358" y="5608"/>
                  </a:lnTo>
                  <a:lnTo>
                    <a:pt x="10420" y="5504"/>
                  </a:lnTo>
                  <a:lnTo>
                    <a:pt x="10420" y="5336"/>
                  </a:lnTo>
                  <a:lnTo>
                    <a:pt x="10525" y="5336"/>
                  </a:lnTo>
                  <a:lnTo>
                    <a:pt x="10504" y="5441"/>
                  </a:lnTo>
                  <a:lnTo>
                    <a:pt x="10504" y="5525"/>
                  </a:lnTo>
                  <a:lnTo>
                    <a:pt x="10567" y="5504"/>
                  </a:lnTo>
                  <a:lnTo>
                    <a:pt x="10588" y="5399"/>
                  </a:lnTo>
                  <a:lnTo>
                    <a:pt x="10672" y="5294"/>
                  </a:lnTo>
                  <a:lnTo>
                    <a:pt x="10692" y="5148"/>
                  </a:lnTo>
                  <a:lnTo>
                    <a:pt x="10734" y="5106"/>
                  </a:lnTo>
                  <a:lnTo>
                    <a:pt x="10776" y="4939"/>
                  </a:lnTo>
                  <a:lnTo>
                    <a:pt x="10776" y="4897"/>
                  </a:lnTo>
                  <a:lnTo>
                    <a:pt x="10692" y="4939"/>
                  </a:lnTo>
                  <a:lnTo>
                    <a:pt x="10672" y="5127"/>
                  </a:lnTo>
                  <a:lnTo>
                    <a:pt x="10567" y="5190"/>
                  </a:lnTo>
                  <a:lnTo>
                    <a:pt x="10588" y="5106"/>
                  </a:lnTo>
                  <a:lnTo>
                    <a:pt x="10525" y="5085"/>
                  </a:lnTo>
                  <a:lnTo>
                    <a:pt x="10504" y="5002"/>
                  </a:lnTo>
                  <a:lnTo>
                    <a:pt x="10400" y="5002"/>
                  </a:lnTo>
                  <a:lnTo>
                    <a:pt x="10295" y="4918"/>
                  </a:lnTo>
                  <a:lnTo>
                    <a:pt x="10107" y="4876"/>
                  </a:lnTo>
                  <a:lnTo>
                    <a:pt x="10002" y="4771"/>
                  </a:lnTo>
                  <a:lnTo>
                    <a:pt x="9939" y="4730"/>
                  </a:lnTo>
                  <a:lnTo>
                    <a:pt x="9856" y="4730"/>
                  </a:lnTo>
                  <a:lnTo>
                    <a:pt x="9793" y="4709"/>
                  </a:lnTo>
                  <a:lnTo>
                    <a:pt x="9772" y="4709"/>
                  </a:lnTo>
                  <a:lnTo>
                    <a:pt x="9730" y="4667"/>
                  </a:lnTo>
                  <a:lnTo>
                    <a:pt x="9751" y="4499"/>
                  </a:lnTo>
                  <a:lnTo>
                    <a:pt x="9625" y="4165"/>
                  </a:lnTo>
                  <a:lnTo>
                    <a:pt x="9625" y="4144"/>
                  </a:lnTo>
                  <a:lnTo>
                    <a:pt x="9625" y="4081"/>
                  </a:lnTo>
                  <a:lnTo>
                    <a:pt x="9625" y="3976"/>
                  </a:lnTo>
                  <a:lnTo>
                    <a:pt x="9646" y="3872"/>
                  </a:lnTo>
                  <a:lnTo>
                    <a:pt x="9542" y="3788"/>
                  </a:lnTo>
                  <a:lnTo>
                    <a:pt x="9479" y="3683"/>
                  </a:lnTo>
                  <a:lnTo>
                    <a:pt x="9458" y="3579"/>
                  </a:lnTo>
                  <a:lnTo>
                    <a:pt x="9374" y="3537"/>
                  </a:lnTo>
                  <a:lnTo>
                    <a:pt x="9353" y="3453"/>
                  </a:lnTo>
                  <a:lnTo>
                    <a:pt x="9312" y="3432"/>
                  </a:lnTo>
                  <a:lnTo>
                    <a:pt x="9228" y="3223"/>
                  </a:lnTo>
                  <a:lnTo>
                    <a:pt x="9207" y="3139"/>
                  </a:lnTo>
                  <a:lnTo>
                    <a:pt x="9123" y="3118"/>
                  </a:lnTo>
                  <a:lnTo>
                    <a:pt x="9123" y="2951"/>
                  </a:lnTo>
                  <a:lnTo>
                    <a:pt x="9123" y="2888"/>
                  </a:lnTo>
                  <a:lnTo>
                    <a:pt x="9060" y="2825"/>
                  </a:lnTo>
                  <a:lnTo>
                    <a:pt x="9040" y="2721"/>
                  </a:lnTo>
                  <a:lnTo>
                    <a:pt x="8935" y="2574"/>
                  </a:lnTo>
                  <a:lnTo>
                    <a:pt x="8830" y="2491"/>
                  </a:lnTo>
                  <a:lnTo>
                    <a:pt x="8788" y="2386"/>
                  </a:lnTo>
                  <a:lnTo>
                    <a:pt x="8705" y="2365"/>
                  </a:lnTo>
                  <a:lnTo>
                    <a:pt x="8621" y="2365"/>
                  </a:lnTo>
                  <a:lnTo>
                    <a:pt x="8600" y="2323"/>
                  </a:lnTo>
                  <a:lnTo>
                    <a:pt x="8579" y="2302"/>
                  </a:lnTo>
                  <a:lnTo>
                    <a:pt x="8475" y="2323"/>
                  </a:lnTo>
                  <a:lnTo>
                    <a:pt x="8370" y="2302"/>
                  </a:lnTo>
                  <a:lnTo>
                    <a:pt x="8265" y="2302"/>
                  </a:lnTo>
                  <a:lnTo>
                    <a:pt x="8223" y="2386"/>
                  </a:lnTo>
                  <a:lnTo>
                    <a:pt x="8182" y="2386"/>
                  </a:lnTo>
                  <a:lnTo>
                    <a:pt x="8161" y="2365"/>
                  </a:lnTo>
                  <a:lnTo>
                    <a:pt x="8119" y="2365"/>
                  </a:lnTo>
                  <a:lnTo>
                    <a:pt x="8035" y="2386"/>
                  </a:lnTo>
                  <a:lnTo>
                    <a:pt x="7993" y="2428"/>
                  </a:lnTo>
                  <a:lnTo>
                    <a:pt x="7910" y="2595"/>
                  </a:lnTo>
                  <a:lnTo>
                    <a:pt x="7868" y="2679"/>
                  </a:lnTo>
                  <a:lnTo>
                    <a:pt x="7868" y="2700"/>
                  </a:lnTo>
                  <a:lnTo>
                    <a:pt x="7868" y="2742"/>
                  </a:lnTo>
                  <a:lnTo>
                    <a:pt x="7805" y="2742"/>
                  </a:lnTo>
                  <a:lnTo>
                    <a:pt x="7700" y="2825"/>
                  </a:lnTo>
                  <a:lnTo>
                    <a:pt x="7700" y="2846"/>
                  </a:lnTo>
                  <a:lnTo>
                    <a:pt x="7659" y="2888"/>
                  </a:lnTo>
                  <a:lnTo>
                    <a:pt x="7596" y="2888"/>
                  </a:lnTo>
                  <a:lnTo>
                    <a:pt x="7575" y="2825"/>
                  </a:lnTo>
                  <a:lnTo>
                    <a:pt x="7449" y="2784"/>
                  </a:lnTo>
                  <a:lnTo>
                    <a:pt x="7366" y="2742"/>
                  </a:lnTo>
                  <a:lnTo>
                    <a:pt x="7345" y="2700"/>
                  </a:lnTo>
                  <a:lnTo>
                    <a:pt x="7219" y="2637"/>
                  </a:lnTo>
                  <a:lnTo>
                    <a:pt x="7156" y="2637"/>
                  </a:lnTo>
                  <a:lnTo>
                    <a:pt x="7115" y="2595"/>
                  </a:lnTo>
                  <a:lnTo>
                    <a:pt x="7115" y="2574"/>
                  </a:lnTo>
                  <a:lnTo>
                    <a:pt x="7073" y="2512"/>
                  </a:lnTo>
                  <a:lnTo>
                    <a:pt x="7031" y="2491"/>
                  </a:lnTo>
                  <a:lnTo>
                    <a:pt x="6989" y="2491"/>
                  </a:lnTo>
                  <a:lnTo>
                    <a:pt x="6947" y="2470"/>
                  </a:lnTo>
                  <a:lnTo>
                    <a:pt x="6926" y="2470"/>
                  </a:lnTo>
                  <a:lnTo>
                    <a:pt x="6926" y="2428"/>
                  </a:lnTo>
                  <a:lnTo>
                    <a:pt x="6905" y="2323"/>
                  </a:lnTo>
                  <a:lnTo>
                    <a:pt x="6822" y="2261"/>
                  </a:lnTo>
                  <a:lnTo>
                    <a:pt x="6717" y="2114"/>
                  </a:lnTo>
                  <a:lnTo>
                    <a:pt x="6717" y="2093"/>
                  </a:lnTo>
                  <a:lnTo>
                    <a:pt x="6801" y="2072"/>
                  </a:lnTo>
                  <a:lnTo>
                    <a:pt x="6822" y="2051"/>
                  </a:lnTo>
                  <a:lnTo>
                    <a:pt x="6822" y="1968"/>
                  </a:lnTo>
                  <a:lnTo>
                    <a:pt x="6738" y="1884"/>
                  </a:lnTo>
                  <a:lnTo>
                    <a:pt x="6717" y="1863"/>
                  </a:lnTo>
                  <a:lnTo>
                    <a:pt x="6696" y="1842"/>
                  </a:lnTo>
                  <a:lnTo>
                    <a:pt x="6654" y="1800"/>
                  </a:lnTo>
                  <a:lnTo>
                    <a:pt x="6633" y="1675"/>
                  </a:lnTo>
                  <a:lnTo>
                    <a:pt x="6591" y="1591"/>
                  </a:lnTo>
                  <a:lnTo>
                    <a:pt x="6508" y="1549"/>
                  </a:lnTo>
                  <a:lnTo>
                    <a:pt x="6424" y="1528"/>
                  </a:lnTo>
                  <a:lnTo>
                    <a:pt x="6466" y="1465"/>
                  </a:lnTo>
                  <a:lnTo>
                    <a:pt x="6466" y="1424"/>
                  </a:lnTo>
                  <a:lnTo>
                    <a:pt x="6403" y="1340"/>
                  </a:lnTo>
                  <a:lnTo>
                    <a:pt x="6299" y="1319"/>
                  </a:lnTo>
                  <a:lnTo>
                    <a:pt x="6319" y="1256"/>
                  </a:lnTo>
                  <a:lnTo>
                    <a:pt x="6278" y="1173"/>
                  </a:lnTo>
                  <a:lnTo>
                    <a:pt x="6215" y="1173"/>
                  </a:lnTo>
                  <a:lnTo>
                    <a:pt x="6194" y="1131"/>
                  </a:lnTo>
                  <a:lnTo>
                    <a:pt x="6131" y="1068"/>
                  </a:lnTo>
                  <a:lnTo>
                    <a:pt x="6068" y="942"/>
                  </a:lnTo>
                  <a:lnTo>
                    <a:pt x="5943" y="859"/>
                  </a:lnTo>
                  <a:lnTo>
                    <a:pt x="5022" y="838"/>
                  </a:lnTo>
                  <a:lnTo>
                    <a:pt x="4980" y="1047"/>
                  </a:lnTo>
                  <a:lnTo>
                    <a:pt x="3327" y="1005"/>
                  </a:lnTo>
                  <a:lnTo>
                    <a:pt x="1402" y="105"/>
                  </a:lnTo>
                  <a:lnTo>
                    <a:pt x="1402" y="64"/>
                  </a:lnTo>
                  <a:lnTo>
                    <a:pt x="138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 name="Google Shape;932;p27"/>
            <p:cNvSpPr/>
            <p:nvPr/>
          </p:nvSpPr>
          <p:spPr>
            <a:xfrm>
              <a:off x="-3261944" y="3989727"/>
              <a:ext cx="34616" cy="47448"/>
            </a:xfrm>
            <a:custGeom>
              <a:avLst/>
              <a:gdLst/>
              <a:ahLst/>
              <a:cxnLst/>
              <a:rect l="l" t="t" r="r" b="b"/>
              <a:pathLst>
                <a:path w="1633" h="2344" extrusionOk="0">
                  <a:moveTo>
                    <a:pt x="336" y="0"/>
                  </a:moveTo>
                  <a:lnTo>
                    <a:pt x="231" y="84"/>
                  </a:lnTo>
                  <a:lnTo>
                    <a:pt x="126" y="147"/>
                  </a:lnTo>
                  <a:lnTo>
                    <a:pt x="85" y="209"/>
                  </a:lnTo>
                  <a:lnTo>
                    <a:pt x="1" y="314"/>
                  </a:lnTo>
                  <a:lnTo>
                    <a:pt x="1" y="460"/>
                  </a:lnTo>
                  <a:lnTo>
                    <a:pt x="64" y="607"/>
                  </a:lnTo>
                  <a:lnTo>
                    <a:pt x="22" y="732"/>
                  </a:lnTo>
                  <a:lnTo>
                    <a:pt x="22" y="816"/>
                  </a:lnTo>
                  <a:lnTo>
                    <a:pt x="126" y="879"/>
                  </a:lnTo>
                  <a:lnTo>
                    <a:pt x="189" y="963"/>
                  </a:lnTo>
                  <a:lnTo>
                    <a:pt x="231" y="1067"/>
                  </a:lnTo>
                  <a:lnTo>
                    <a:pt x="273" y="1193"/>
                  </a:lnTo>
                  <a:lnTo>
                    <a:pt x="294" y="1256"/>
                  </a:lnTo>
                  <a:lnTo>
                    <a:pt x="273" y="1360"/>
                  </a:lnTo>
                  <a:lnTo>
                    <a:pt x="189" y="1444"/>
                  </a:lnTo>
                  <a:lnTo>
                    <a:pt x="189" y="1590"/>
                  </a:lnTo>
                  <a:lnTo>
                    <a:pt x="231" y="1653"/>
                  </a:lnTo>
                  <a:lnTo>
                    <a:pt x="189" y="1779"/>
                  </a:lnTo>
                  <a:lnTo>
                    <a:pt x="64" y="1883"/>
                  </a:lnTo>
                  <a:lnTo>
                    <a:pt x="1" y="1883"/>
                  </a:lnTo>
                  <a:lnTo>
                    <a:pt x="22" y="1925"/>
                  </a:lnTo>
                  <a:lnTo>
                    <a:pt x="85" y="2009"/>
                  </a:lnTo>
                  <a:lnTo>
                    <a:pt x="106" y="2030"/>
                  </a:lnTo>
                  <a:lnTo>
                    <a:pt x="106" y="2113"/>
                  </a:lnTo>
                  <a:lnTo>
                    <a:pt x="189" y="2197"/>
                  </a:lnTo>
                  <a:lnTo>
                    <a:pt x="294" y="2218"/>
                  </a:lnTo>
                  <a:lnTo>
                    <a:pt x="336" y="2134"/>
                  </a:lnTo>
                  <a:lnTo>
                    <a:pt x="419" y="2113"/>
                  </a:lnTo>
                  <a:lnTo>
                    <a:pt x="503" y="2113"/>
                  </a:lnTo>
                  <a:lnTo>
                    <a:pt x="503" y="2176"/>
                  </a:lnTo>
                  <a:lnTo>
                    <a:pt x="545" y="2197"/>
                  </a:lnTo>
                  <a:lnTo>
                    <a:pt x="545" y="2323"/>
                  </a:lnTo>
                  <a:lnTo>
                    <a:pt x="608" y="2344"/>
                  </a:lnTo>
                  <a:lnTo>
                    <a:pt x="712" y="2281"/>
                  </a:lnTo>
                  <a:lnTo>
                    <a:pt x="733" y="2197"/>
                  </a:lnTo>
                  <a:lnTo>
                    <a:pt x="817" y="2134"/>
                  </a:lnTo>
                  <a:lnTo>
                    <a:pt x="880" y="2113"/>
                  </a:lnTo>
                  <a:lnTo>
                    <a:pt x="963" y="1988"/>
                  </a:lnTo>
                  <a:lnTo>
                    <a:pt x="1068" y="1820"/>
                  </a:lnTo>
                  <a:lnTo>
                    <a:pt x="1173" y="1590"/>
                  </a:lnTo>
                  <a:lnTo>
                    <a:pt x="1173" y="1486"/>
                  </a:lnTo>
                  <a:lnTo>
                    <a:pt x="1340" y="1297"/>
                  </a:lnTo>
                  <a:lnTo>
                    <a:pt x="1466" y="1130"/>
                  </a:lnTo>
                  <a:lnTo>
                    <a:pt x="1528" y="1046"/>
                  </a:lnTo>
                  <a:lnTo>
                    <a:pt x="1633" y="921"/>
                  </a:lnTo>
                  <a:lnTo>
                    <a:pt x="1591" y="774"/>
                  </a:lnTo>
                  <a:lnTo>
                    <a:pt x="1487" y="649"/>
                  </a:lnTo>
                  <a:lnTo>
                    <a:pt x="1466" y="711"/>
                  </a:lnTo>
                  <a:lnTo>
                    <a:pt x="1382" y="649"/>
                  </a:lnTo>
                  <a:lnTo>
                    <a:pt x="1361" y="544"/>
                  </a:lnTo>
                  <a:lnTo>
                    <a:pt x="1173" y="335"/>
                  </a:lnTo>
                  <a:lnTo>
                    <a:pt x="1131" y="335"/>
                  </a:lnTo>
                  <a:lnTo>
                    <a:pt x="963" y="209"/>
                  </a:lnTo>
                  <a:lnTo>
                    <a:pt x="650" y="105"/>
                  </a:lnTo>
                  <a:lnTo>
                    <a:pt x="524" y="21"/>
                  </a:lnTo>
                  <a:lnTo>
                    <a:pt x="33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 name="Google Shape;933;p27"/>
            <p:cNvSpPr/>
            <p:nvPr/>
          </p:nvSpPr>
          <p:spPr>
            <a:xfrm>
              <a:off x="-3304953" y="3985051"/>
              <a:ext cx="49242" cy="51274"/>
            </a:xfrm>
            <a:custGeom>
              <a:avLst/>
              <a:gdLst/>
              <a:ahLst/>
              <a:cxnLst/>
              <a:rect l="l" t="t" r="r" b="b"/>
              <a:pathLst>
                <a:path w="2323" h="2533" extrusionOk="0">
                  <a:moveTo>
                    <a:pt x="1632" y="1"/>
                  </a:moveTo>
                  <a:lnTo>
                    <a:pt x="1528" y="43"/>
                  </a:lnTo>
                  <a:lnTo>
                    <a:pt x="1339" y="22"/>
                  </a:lnTo>
                  <a:lnTo>
                    <a:pt x="1151" y="64"/>
                  </a:lnTo>
                  <a:lnTo>
                    <a:pt x="963" y="22"/>
                  </a:lnTo>
                  <a:lnTo>
                    <a:pt x="691" y="22"/>
                  </a:lnTo>
                  <a:lnTo>
                    <a:pt x="544" y="64"/>
                  </a:lnTo>
                  <a:lnTo>
                    <a:pt x="544" y="210"/>
                  </a:lnTo>
                  <a:lnTo>
                    <a:pt x="482" y="336"/>
                  </a:lnTo>
                  <a:lnTo>
                    <a:pt x="523" y="419"/>
                  </a:lnTo>
                  <a:lnTo>
                    <a:pt x="440" y="524"/>
                  </a:lnTo>
                  <a:lnTo>
                    <a:pt x="335" y="566"/>
                  </a:lnTo>
                  <a:lnTo>
                    <a:pt x="168" y="566"/>
                  </a:lnTo>
                  <a:lnTo>
                    <a:pt x="105" y="691"/>
                  </a:lnTo>
                  <a:lnTo>
                    <a:pt x="105" y="838"/>
                  </a:lnTo>
                  <a:lnTo>
                    <a:pt x="0" y="1068"/>
                  </a:lnTo>
                  <a:lnTo>
                    <a:pt x="21" y="1152"/>
                  </a:lnTo>
                  <a:lnTo>
                    <a:pt x="126" y="1194"/>
                  </a:lnTo>
                  <a:lnTo>
                    <a:pt x="168" y="1277"/>
                  </a:lnTo>
                  <a:lnTo>
                    <a:pt x="210" y="1319"/>
                  </a:lnTo>
                  <a:lnTo>
                    <a:pt x="272" y="1424"/>
                  </a:lnTo>
                  <a:lnTo>
                    <a:pt x="272" y="1507"/>
                  </a:lnTo>
                  <a:lnTo>
                    <a:pt x="335" y="1570"/>
                  </a:lnTo>
                  <a:lnTo>
                    <a:pt x="419" y="1570"/>
                  </a:lnTo>
                  <a:lnTo>
                    <a:pt x="461" y="1591"/>
                  </a:lnTo>
                  <a:lnTo>
                    <a:pt x="482" y="1696"/>
                  </a:lnTo>
                  <a:lnTo>
                    <a:pt x="523" y="1842"/>
                  </a:lnTo>
                  <a:lnTo>
                    <a:pt x="523" y="1989"/>
                  </a:lnTo>
                  <a:lnTo>
                    <a:pt x="586" y="2010"/>
                  </a:lnTo>
                  <a:lnTo>
                    <a:pt x="670" y="2135"/>
                  </a:lnTo>
                  <a:lnTo>
                    <a:pt x="691" y="2219"/>
                  </a:lnTo>
                  <a:lnTo>
                    <a:pt x="795" y="2261"/>
                  </a:lnTo>
                  <a:lnTo>
                    <a:pt x="795" y="2323"/>
                  </a:lnTo>
                  <a:lnTo>
                    <a:pt x="858" y="2407"/>
                  </a:lnTo>
                  <a:lnTo>
                    <a:pt x="942" y="2449"/>
                  </a:lnTo>
                  <a:lnTo>
                    <a:pt x="984" y="2449"/>
                  </a:lnTo>
                  <a:lnTo>
                    <a:pt x="1005" y="2470"/>
                  </a:lnTo>
                  <a:lnTo>
                    <a:pt x="1172" y="2533"/>
                  </a:lnTo>
                  <a:lnTo>
                    <a:pt x="1256" y="2533"/>
                  </a:lnTo>
                  <a:lnTo>
                    <a:pt x="1277" y="2470"/>
                  </a:lnTo>
                  <a:lnTo>
                    <a:pt x="1214" y="2344"/>
                  </a:lnTo>
                  <a:lnTo>
                    <a:pt x="1193" y="2303"/>
                  </a:lnTo>
                  <a:lnTo>
                    <a:pt x="1088" y="2198"/>
                  </a:lnTo>
                  <a:lnTo>
                    <a:pt x="1109" y="2093"/>
                  </a:lnTo>
                  <a:lnTo>
                    <a:pt x="1214" y="2010"/>
                  </a:lnTo>
                  <a:lnTo>
                    <a:pt x="1339" y="2031"/>
                  </a:lnTo>
                  <a:lnTo>
                    <a:pt x="1591" y="2031"/>
                  </a:lnTo>
                  <a:lnTo>
                    <a:pt x="1695" y="1989"/>
                  </a:lnTo>
                  <a:lnTo>
                    <a:pt x="1842" y="1989"/>
                  </a:lnTo>
                  <a:lnTo>
                    <a:pt x="1946" y="2093"/>
                  </a:lnTo>
                  <a:lnTo>
                    <a:pt x="2030" y="2114"/>
                  </a:lnTo>
                  <a:lnTo>
                    <a:pt x="2093" y="2114"/>
                  </a:lnTo>
                  <a:lnTo>
                    <a:pt x="2218" y="2010"/>
                  </a:lnTo>
                  <a:lnTo>
                    <a:pt x="2260" y="1884"/>
                  </a:lnTo>
                  <a:lnTo>
                    <a:pt x="2218" y="1821"/>
                  </a:lnTo>
                  <a:lnTo>
                    <a:pt x="2218" y="1675"/>
                  </a:lnTo>
                  <a:lnTo>
                    <a:pt x="2302" y="1591"/>
                  </a:lnTo>
                  <a:lnTo>
                    <a:pt x="2323" y="1487"/>
                  </a:lnTo>
                  <a:lnTo>
                    <a:pt x="2302" y="1424"/>
                  </a:lnTo>
                  <a:lnTo>
                    <a:pt x="2260" y="1298"/>
                  </a:lnTo>
                  <a:lnTo>
                    <a:pt x="2218" y="1194"/>
                  </a:lnTo>
                  <a:lnTo>
                    <a:pt x="2155" y="1110"/>
                  </a:lnTo>
                  <a:lnTo>
                    <a:pt x="2051" y="1047"/>
                  </a:lnTo>
                  <a:lnTo>
                    <a:pt x="2051" y="963"/>
                  </a:lnTo>
                  <a:lnTo>
                    <a:pt x="2093" y="838"/>
                  </a:lnTo>
                  <a:lnTo>
                    <a:pt x="2030" y="691"/>
                  </a:lnTo>
                  <a:lnTo>
                    <a:pt x="2030" y="545"/>
                  </a:lnTo>
                  <a:lnTo>
                    <a:pt x="2114" y="440"/>
                  </a:lnTo>
                  <a:lnTo>
                    <a:pt x="2155" y="378"/>
                  </a:lnTo>
                  <a:lnTo>
                    <a:pt x="2260" y="231"/>
                  </a:lnTo>
                  <a:lnTo>
                    <a:pt x="2260" y="147"/>
                  </a:lnTo>
                  <a:lnTo>
                    <a:pt x="2135" y="106"/>
                  </a:lnTo>
                  <a:lnTo>
                    <a:pt x="1946" y="64"/>
                  </a:lnTo>
                  <a:lnTo>
                    <a:pt x="171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 name="Google Shape;934;p27"/>
            <p:cNvSpPr/>
            <p:nvPr/>
          </p:nvSpPr>
          <p:spPr>
            <a:xfrm>
              <a:off x="-3346647" y="3955842"/>
              <a:ext cx="61664" cy="88541"/>
            </a:xfrm>
            <a:custGeom>
              <a:avLst/>
              <a:gdLst/>
              <a:ahLst/>
              <a:cxnLst/>
              <a:rect l="l" t="t" r="r" b="b"/>
              <a:pathLst>
                <a:path w="2909" h="4374" extrusionOk="0">
                  <a:moveTo>
                    <a:pt x="879" y="0"/>
                  </a:moveTo>
                  <a:lnTo>
                    <a:pt x="858" y="84"/>
                  </a:lnTo>
                  <a:lnTo>
                    <a:pt x="712" y="251"/>
                  </a:lnTo>
                  <a:lnTo>
                    <a:pt x="565" y="356"/>
                  </a:lnTo>
                  <a:lnTo>
                    <a:pt x="503" y="335"/>
                  </a:lnTo>
                  <a:lnTo>
                    <a:pt x="335" y="544"/>
                  </a:lnTo>
                  <a:lnTo>
                    <a:pt x="356" y="628"/>
                  </a:lnTo>
                  <a:lnTo>
                    <a:pt x="419" y="733"/>
                  </a:lnTo>
                  <a:lnTo>
                    <a:pt x="565" y="753"/>
                  </a:lnTo>
                  <a:lnTo>
                    <a:pt x="649" y="837"/>
                  </a:lnTo>
                  <a:lnTo>
                    <a:pt x="649" y="963"/>
                  </a:lnTo>
                  <a:lnTo>
                    <a:pt x="461" y="1046"/>
                  </a:lnTo>
                  <a:lnTo>
                    <a:pt x="398" y="1025"/>
                  </a:lnTo>
                  <a:lnTo>
                    <a:pt x="293" y="1046"/>
                  </a:lnTo>
                  <a:lnTo>
                    <a:pt x="210" y="1025"/>
                  </a:lnTo>
                  <a:lnTo>
                    <a:pt x="126" y="1088"/>
                  </a:lnTo>
                  <a:lnTo>
                    <a:pt x="105" y="1277"/>
                  </a:lnTo>
                  <a:lnTo>
                    <a:pt x="1" y="1381"/>
                  </a:lnTo>
                  <a:lnTo>
                    <a:pt x="42" y="1507"/>
                  </a:lnTo>
                  <a:lnTo>
                    <a:pt x="189" y="1716"/>
                  </a:lnTo>
                  <a:lnTo>
                    <a:pt x="419" y="1904"/>
                  </a:lnTo>
                  <a:lnTo>
                    <a:pt x="419" y="1925"/>
                  </a:lnTo>
                  <a:lnTo>
                    <a:pt x="461" y="1925"/>
                  </a:lnTo>
                  <a:lnTo>
                    <a:pt x="524" y="1988"/>
                  </a:lnTo>
                  <a:lnTo>
                    <a:pt x="565" y="1925"/>
                  </a:lnTo>
                  <a:lnTo>
                    <a:pt x="712" y="1967"/>
                  </a:lnTo>
                  <a:lnTo>
                    <a:pt x="817" y="2072"/>
                  </a:lnTo>
                  <a:lnTo>
                    <a:pt x="817" y="2218"/>
                  </a:lnTo>
                  <a:lnTo>
                    <a:pt x="733" y="2344"/>
                  </a:lnTo>
                  <a:lnTo>
                    <a:pt x="670" y="2406"/>
                  </a:lnTo>
                  <a:lnTo>
                    <a:pt x="775" y="2448"/>
                  </a:lnTo>
                  <a:lnTo>
                    <a:pt x="879" y="2448"/>
                  </a:lnTo>
                  <a:lnTo>
                    <a:pt x="942" y="2532"/>
                  </a:lnTo>
                  <a:lnTo>
                    <a:pt x="984" y="2616"/>
                  </a:lnTo>
                  <a:lnTo>
                    <a:pt x="1089" y="2616"/>
                  </a:lnTo>
                  <a:lnTo>
                    <a:pt x="1089" y="2657"/>
                  </a:lnTo>
                  <a:lnTo>
                    <a:pt x="984" y="2804"/>
                  </a:lnTo>
                  <a:lnTo>
                    <a:pt x="963" y="2950"/>
                  </a:lnTo>
                  <a:lnTo>
                    <a:pt x="837" y="3160"/>
                  </a:lnTo>
                  <a:lnTo>
                    <a:pt x="858" y="3264"/>
                  </a:lnTo>
                  <a:lnTo>
                    <a:pt x="817" y="3369"/>
                  </a:lnTo>
                  <a:lnTo>
                    <a:pt x="817" y="3474"/>
                  </a:lnTo>
                  <a:lnTo>
                    <a:pt x="837" y="3536"/>
                  </a:lnTo>
                  <a:lnTo>
                    <a:pt x="817" y="3599"/>
                  </a:lnTo>
                  <a:lnTo>
                    <a:pt x="817" y="3704"/>
                  </a:lnTo>
                  <a:lnTo>
                    <a:pt x="921" y="3808"/>
                  </a:lnTo>
                  <a:lnTo>
                    <a:pt x="1047" y="3955"/>
                  </a:lnTo>
                  <a:lnTo>
                    <a:pt x="1047" y="4018"/>
                  </a:lnTo>
                  <a:lnTo>
                    <a:pt x="1130" y="4122"/>
                  </a:lnTo>
                  <a:lnTo>
                    <a:pt x="1361" y="4331"/>
                  </a:lnTo>
                  <a:lnTo>
                    <a:pt x="1444" y="4373"/>
                  </a:lnTo>
                  <a:lnTo>
                    <a:pt x="1507" y="4290"/>
                  </a:lnTo>
                  <a:lnTo>
                    <a:pt x="1591" y="4269"/>
                  </a:lnTo>
                  <a:lnTo>
                    <a:pt x="1612" y="4290"/>
                  </a:lnTo>
                  <a:lnTo>
                    <a:pt x="1758" y="4290"/>
                  </a:lnTo>
                  <a:lnTo>
                    <a:pt x="1821" y="4185"/>
                  </a:lnTo>
                  <a:lnTo>
                    <a:pt x="1863" y="4122"/>
                  </a:lnTo>
                  <a:lnTo>
                    <a:pt x="1967" y="4101"/>
                  </a:lnTo>
                  <a:lnTo>
                    <a:pt x="2198" y="4101"/>
                  </a:lnTo>
                  <a:lnTo>
                    <a:pt x="2260" y="3913"/>
                  </a:lnTo>
                  <a:lnTo>
                    <a:pt x="2386" y="3871"/>
                  </a:lnTo>
                  <a:lnTo>
                    <a:pt x="2553" y="3871"/>
                  </a:lnTo>
                  <a:lnTo>
                    <a:pt x="2616" y="3913"/>
                  </a:lnTo>
                  <a:lnTo>
                    <a:pt x="2721" y="3892"/>
                  </a:lnTo>
                  <a:lnTo>
                    <a:pt x="2909" y="3892"/>
                  </a:lnTo>
                  <a:lnTo>
                    <a:pt x="2825" y="3850"/>
                  </a:lnTo>
                  <a:lnTo>
                    <a:pt x="2762" y="3766"/>
                  </a:lnTo>
                  <a:lnTo>
                    <a:pt x="2762" y="3704"/>
                  </a:lnTo>
                  <a:lnTo>
                    <a:pt x="2658" y="3662"/>
                  </a:lnTo>
                  <a:lnTo>
                    <a:pt x="2637" y="3578"/>
                  </a:lnTo>
                  <a:lnTo>
                    <a:pt x="2553" y="3453"/>
                  </a:lnTo>
                  <a:lnTo>
                    <a:pt x="2490" y="3432"/>
                  </a:lnTo>
                  <a:lnTo>
                    <a:pt x="2490" y="3285"/>
                  </a:lnTo>
                  <a:lnTo>
                    <a:pt x="2449" y="3139"/>
                  </a:lnTo>
                  <a:lnTo>
                    <a:pt x="2428" y="3034"/>
                  </a:lnTo>
                  <a:lnTo>
                    <a:pt x="2386" y="3013"/>
                  </a:lnTo>
                  <a:lnTo>
                    <a:pt x="2302" y="3013"/>
                  </a:lnTo>
                  <a:lnTo>
                    <a:pt x="2239" y="2950"/>
                  </a:lnTo>
                  <a:lnTo>
                    <a:pt x="2239" y="2867"/>
                  </a:lnTo>
                  <a:lnTo>
                    <a:pt x="2177" y="2762"/>
                  </a:lnTo>
                  <a:lnTo>
                    <a:pt x="2135" y="2720"/>
                  </a:lnTo>
                  <a:lnTo>
                    <a:pt x="2093" y="2637"/>
                  </a:lnTo>
                  <a:lnTo>
                    <a:pt x="1988" y="2595"/>
                  </a:lnTo>
                  <a:lnTo>
                    <a:pt x="1967" y="2511"/>
                  </a:lnTo>
                  <a:lnTo>
                    <a:pt x="2072" y="2281"/>
                  </a:lnTo>
                  <a:lnTo>
                    <a:pt x="2072" y="2134"/>
                  </a:lnTo>
                  <a:lnTo>
                    <a:pt x="2135" y="2009"/>
                  </a:lnTo>
                  <a:lnTo>
                    <a:pt x="2302" y="2009"/>
                  </a:lnTo>
                  <a:lnTo>
                    <a:pt x="2407" y="1967"/>
                  </a:lnTo>
                  <a:lnTo>
                    <a:pt x="2490" y="1862"/>
                  </a:lnTo>
                  <a:lnTo>
                    <a:pt x="2449" y="1779"/>
                  </a:lnTo>
                  <a:lnTo>
                    <a:pt x="2511" y="1653"/>
                  </a:lnTo>
                  <a:lnTo>
                    <a:pt x="2449" y="1549"/>
                  </a:lnTo>
                  <a:lnTo>
                    <a:pt x="2449" y="1381"/>
                  </a:lnTo>
                  <a:lnTo>
                    <a:pt x="2428" y="1297"/>
                  </a:lnTo>
                  <a:lnTo>
                    <a:pt x="2218" y="1256"/>
                  </a:lnTo>
                  <a:lnTo>
                    <a:pt x="2009" y="1046"/>
                  </a:lnTo>
                  <a:lnTo>
                    <a:pt x="1905" y="963"/>
                  </a:lnTo>
                  <a:lnTo>
                    <a:pt x="1863" y="984"/>
                  </a:lnTo>
                  <a:lnTo>
                    <a:pt x="1716" y="1046"/>
                  </a:lnTo>
                  <a:lnTo>
                    <a:pt x="1653" y="1130"/>
                  </a:lnTo>
                  <a:lnTo>
                    <a:pt x="1612" y="1235"/>
                  </a:lnTo>
                  <a:lnTo>
                    <a:pt x="1591" y="1088"/>
                  </a:lnTo>
                  <a:lnTo>
                    <a:pt x="1612" y="921"/>
                  </a:lnTo>
                  <a:lnTo>
                    <a:pt x="1674" y="816"/>
                  </a:lnTo>
                  <a:lnTo>
                    <a:pt x="1612" y="628"/>
                  </a:lnTo>
                  <a:lnTo>
                    <a:pt x="1507" y="565"/>
                  </a:lnTo>
                  <a:lnTo>
                    <a:pt x="1298" y="419"/>
                  </a:lnTo>
                  <a:lnTo>
                    <a:pt x="1151" y="251"/>
                  </a:lnTo>
                  <a:lnTo>
                    <a:pt x="1130" y="147"/>
                  </a:lnTo>
                  <a:lnTo>
                    <a:pt x="1026" y="42"/>
                  </a:lnTo>
                  <a:lnTo>
                    <a:pt x="921" y="21"/>
                  </a:lnTo>
                  <a:lnTo>
                    <a:pt x="87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 name="Google Shape;935;p27"/>
            <p:cNvSpPr/>
            <p:nvPr/>
          </p:nvSpPr>
          <p:spPr>
            <a:xfrm>
              <a:off x="-3490786" y="3910945"/>
              <a:ext cx="162797" cy="139795"/>
            </a:xfrm>
            <a:custGeom>
              <a:avLst/>
              <a:gdLst/>
              <a:ahLst/>
              <a:cxnLst/>
              <a:rect l="l" t="t" r="r" b="b"/>
              <a:pathLst>
                <a:path w="7680" h="6906" extrusionOk="0">
                  <a:moveTo>
                    <a:pt x="1988" y="0"/>
                  </a:moveTo>
                  <a:lnTo>
                    <a:pt x="1821" y="63"/>
                  </a:lnTo>
                  <a:lnTo>
                    <a:pt x="1674" y="251"/>
                  </a:lnTo>
                  <a:lnTo>
                    <a:pt x="1695" y="377"/>
                  </a:lnTo>
                  <a:lnTo>
                    <a:pt x="1758" y="440"/>
                  </a:lnTo>
                  <a:lnTo>
                    <a:pt x="1863" y="356"/>
                  </a:lnTo>
                  <a:lnTo>
                    <a:pt x="1967" y="377"/>
                  </a:lnTo>
                  <a:lnTo>
                    <a:pt x="2072" y="461"/>
                  </a:lnTo>
                  <a:lnTo>
                    <a:pt x="2030" y="544"/>
                  </a:lnTo>
                  <a:lnTo>
                    <a:pt x="1925" y="565"/>
                  </a:lnTo>
                  <a:lnTo>
                    <a:pt x="1821" y="523"/>
                  </a:lnTo>
                  <a:lnTo>
                    <a:pt x="1779" y="482"/>
                  </a:lnTo>
                  <a:lnTo>
                    <a:pt x="1758" y="523"/>
                  </a:lnTo>
                  <a:lnTo>
                    <a:pt x="1758" y="565"/>
                  </a:lnTo>
                  <a:lnTo>
                    <a:pt x="1611" y="649"/>
                  </a:lnTo>
                  <a:lnTo>
                    <a:pt x="1360" y="670"/>
                  </a:lnTo>
                  <a:lnTo>
                    <a:pt x="1088" y="774"/>
                  </a:lnTo>
                  <a:lnTo>
                    <a:pt x="1026" y="879"/>
                  </a:lnTo>
                  <a:lnTo>
                    <a:pt x="1026" y="984"/>
                  </a:lnTo>
                  <a:lnTo>
                    <a:pt x="1088" y="1088"/>
                  </a:lnTo>
                  <a:lnTo>
                    <a:pt x="1088" y="1318"/>
                  </a:lnTo>
                  <a:lnTo>
                    <a:pt x="1130" y="1486"/>
                  </a:lnTo>
                  <a:lnTo>
                    <a:pt x="1151" y="1611"/>
                  </a:lnTo>
                  <a:lnTo>
                    <a:pt x="1067" y="1800"/>
                  </a:lnTo>
                  <a:lnTo>
                    <a:pt x="879" y="1925"/>
                  </a:lnTo>
                  <a:lnTo>
                    <a:pt x="775" y="1904"/>
                  </a:lnTo>
                  <a:lnTo>
                    <a:pt x="775" y="1737"/>
                  </a:lnTo>
                  <a:lnTo>
                    <a:pt x="649" y="1611"/>
                  </a:lnTo>
                  <a:lnTo>
                    <a:pt x="628" y="1486"/>
                  </a:lnTo>
                  <a:lnTo>
                    <a:pt x="733" y="1402"/>
                  </a:lnTo>
                  <a:lnTo>
                    <a:pt x="754" y="1318"/>
                  </a:lnTo>
                  <a:lnTo>
                    <a:pt x="963" y="1109"/>
                  </a:lnTo>
                  <a:lnTo>
                    <a:pt x="963" y="942"/>
                  </a:lnTo>
                  <a:lnTo>
                    <a:pt x="879" y="795"/>
                  </a:lnTo>
                  <a:lnTo>
                    <a:pt x="921" y="754"/>
                  </a:lnTo>
                  <a:lnTo>
                    <a:pt x="879" y="670"/>
                  </a:lnTo>
                  <a:lnTo>
                    <a:pt x="816" y="628"/>
                  </a:lnTo>
                  <a:lnTo>
                    <a:pt x="754" y="523"/>
                  </a:lnTo>
                  <a:lnTo>
                    <a:pt x="775" y="440"/>
                  </a:lnTo>
                  <a:lnTo>
                    <a:pt x="921" y="377"/>
                  </a:lnTo>
                  <a:lnTo>
                    <a:pt x="1067" y="356"/>
                  </a:lnTo>
                  <a:lnTo>
                    <a:pt x="1172" y="210"/>
                  </a:lnTo>
                  <a:lnTo>
                    <a:pt x="1130" y="210"/>
                  </a:lnTo>
                  <a:lnTo>
                    <a:pt x="1088" y="230"/>
                  </a:lnTo>
                  <a:lnTo>
                    <a:pt x="775" y="356"/>
                  </a:lnTo>
                  <a:lnTo>
                    <a:pt x="628" y="628"/>
                  </a:lnTo>
                  <a:lnTo>
                    <a:pt x="565" y="670"/>
                  </a:lnTo>
                  <a:lnTo>
                    <a:pt x="461" y="691"/>
                  </a:lnTo>
                  <a:lnTo>
                    <a:pt x="356" y="837"/>
                  </a:lnTo>
                  <a:lnTo>
                    <a:pt x="293" y="900"/>
                  </a:lnTo>
                  <a:lnTo>
                    <a:pt x="105" y="1172"/>
                  </a:lnTo>
                  <a:lnTo>
                    <a:pt x="84" y="1298"/>
                  </a:lnTo>
                  <a:lnTo>
                    <a:pt x="105" y="1402"/>
                  </a:lnTo>
                  <a:lnTo>
                    <a:pt x="84" y="1590"/>
                  </a:lnTo>
                  <a:lnTo>
                    <a:pt x="0" y="1779"/>
                  </a:lnTo>
                  <a:lnTo>
                    <a:pt x="0" y="1821"/>
                  </a:lnTo>
                  <a:lnTo>
                    <a:pt x="147" y="1821"/>
                  </a:lnTo>
                  <a:lnTo>
                    <a:pt x="398" y="2239"/>
                  </a:lnTo>
                  <a:lnTo>
                    <a:pt x="503" y="2407"/>
                  </a:lnTo>
                  <a:lnTo>
                    <a:pt x="523" y="2511"/>
                  </a:lnTo>
                  <a:lnTo>
                    <a:pt x="461" y="2637"/>
                  </a:lnTo>
                  <a:lnTo>
                    <a:pt x="461" y="2720"/>
                  </a:lnTo>
                  <a:lnTo>
                    <a:pt x="440" y="2762"/>
                  </a:lnTo>
                  <a:lnTo>
                    <a:pt x="440" y="2867"/>
                  </a:lnTo>
                  <a:lnTo>
                    <a:pt x="565" y="2971"/>
                  </a:lnTo>
                  <a:lnTo>
                    <a:pt x="733" y="3034"/>
                  </a:lnTo>
                  <a:lnTo>
                    <a:pt x="837" y="3055"/>
                  </a:lnTo>
                  <a:lnTo>
                    <a:pt x="963" y="3097"/>
                  </a:lnTo>
                  <a:lnTo>
                    <a:pt x="1047" y="3055"/>
                  </a:lnTo>
                  <a:lnTo>
                    <a:pt x="1193" y="3055"/>
                  </a:lnTo>
                  <a:lnTo>
                    <a:pt x="1339" y="3097"/>
                  </a:lnTo>
                  <a:lnTo>
                    <a:pt x="1381" y="3076"/>
                  </a:lnTo>
                  <a:lnTo>
                    <a:pt x="1549" y="3055"/>
                  </a:lnTo>
                  <a:lnTo>
                    <a:pt x="1716" y="3076"/>
                  </a:lnTo>
                  <a:lnTo>
                    <a:pt x="1821" y="3139"/>
                  </a:lnTo>
                  <a:lnTo>
                    <a:pt x="2281" y="3557"/>
                  </a:lnTo>
                  <a:lnTo>
                    <a:pt x="2427" y="3515"/>
                  </a:lnTo>
                  <a:lnTo>
                    <a:pt x="2448" y="3557"/>
                  </a:lnTo>
                  <a:lnTo>
                    <a:pt x="2511" y="3515"/>
                  </a:lnTo>
                  <a:lnTo>
                    <a:pt x="2637" y="3578"/>
                  </a:lnTo>
                  <a:lnTo>
                    <a:pt x="2699" y="3599"/>
                  </a:lnTo>
                  <a:lnTo>
                    <a:pt x="2825" y="3557"/>
                  </a:lnTo>
                  <a:lnTo>
                    <a:pt x="2930" y="3557"/>
                  </a:lnTo>
                  <a:lnTo>
                    <a:pt x="3076" y="3578"/>
                  </a:lnTo>
                  <a:lnTo>
                    <a:pt x="3118" y="3515"/>
                  </a:lnTo>
                  <a:lnTo>
                    <a:pt x="3223" y="3515"/>
                  </a:lnTo>
                  <a:lnTo>
                    <a:pt x="3285" y="3578"/>
                  </a:lnTo>
                  <a:lnTo>
                    <a:pt x="3348" y="3808"/>
                  </a:lnTo>
                  <a:lnTo>
                    <a:pt x="3285" y="3892"/>
                  </a:lnTo>
                  <a:lnTo>
                    <a:pt x="3285" y="3997"/>
                  </a:lnTo>
                  <a:lnTo>
                    <a:pt x="3264" y="4080"/>
                  </a:lnTo>
                  <a:lnTo>
                    <a:pt x="3118" y="4101"/>
                  </a:lnTo>
                  <a:lnTo>
                    <a:pt x="3055" y="4185"/>
                  </a:lnTo>
                  <a:lnTo>
                    <a:pt x="3076" y="4394"/>
                  </a:lnTo>
                  <a:lnTo>
                    <a:pt x="3118" y="4457"/>
                  </a:lnTo>
                  <a:lnTo>
                    <a:pt x="3055" y="4624"/>
                  </a:lnTo>
                  <a:lnTo>
                    <a:pt x="3055" y="4813"/>
                  </a:lnTo>
                  <a:lnTo>
                    <a:pt x="3139" y="4875"/>
                  </a:lnTo>
                  <a:lnTo>
                    <a:pt x="3139" y="4959"/>
                  </a:lnTo>
                  <a:lnTo>
                    <a:pt x="3244" y="5252"/>
                  </a:lnTo>
                  <a:lnTo>
                    <a:pt x="3055" y="5587"/>
                  </a:lnTo>
                  <a:lnTo>
                    <a:pt x="3076" y="5692"/>
                  </a:lnTo>
                  <a:lnTo>
                    <a:pt x="3139" y="5692"/>
                  </a:lnTo>
                  <a:lnTo>
                    <a:pt x="3223" y="5671"/>
                  </a:lnTo>
                  <a:lnTo>
                    <a:pt x="3223" y="5692"/>
                  </a:lnTo>
                  <a:lnTo>
                    <a:pt x="3244" y="5775"/>
                  </a:lnTo>
                  <a:lnTo>
                    <a:pt x="3327" y="5817"/>
                  </a:lnTo>
                  <a:lnTo>
                    <a:pt x="3369" y="5922"/>
                  </a:lnTo>
                  <a:lnTo>
                    <a:pt x="3348" y="5984"/>
                  </a:lnTo>
                  <a:lnTo>
                    <a:pt x="3390" y="6131"/>
                  </a:lnTo>
                  <a:lnTo>
                    <a:pt x="3536" y="6424"/>
                  </a:lnTo>
                  <a:lnTo>
                    <a:pt x="3536" y="6528"/>
                  </a:lnTo>
                  <a:lnTo>
                    <a:pt x="3746" y="6696"/>
                  </a:lnTo>
                  <a:lnTo>
                    <a:pt x="3976" y="6863"/>
                  </a:lnTo>
                  <a:lnTo>
                    <a:pt x="4101" y="6905"/>
                  </a:lnTo>
                  <a:lnTo>
                    <a:pt x="4332" y="6863"/>
                  </a:lnTo>
                  <a:lnTo>
                    <a:pt x="4478" y="6717"/>
                  </a:lnTo>
                  <a:lnTo>
                    <a:pt x="4687" y="6591"/>
                  </a:lnTo>
                  <a:lnTo>
                    <a:pt x="4750" y="6487"/>
                  </a:lnTo>
                  <a:lnTo>
                    <a:pt x="5064" y="6319"/>
                  </a:lnTo>
                  <a:lnTo>
                    <a:pt x="5127" y="6173"/>
                  </a:lnTo>
                  <a:lnTo>
                    <a:pt x="5168" y="6110"/>
                  </a:lnTo>
                  <a:lnTo>
                    <a:pt x="5210" y="6068"/>
                  </a:lnTo>
                  <a:lnTo>
                    <a:pt x="5482" y="6005"/>
                  </a:lnTo>
                  <a:lnTo>
                    <a:pt x="5629" y="5964"/>
                  </a:lnTo>
                  <a:lnTo>
                    <a:pt x="5587" y="5817"/>
                  </a:lnTo>
                  <a:lnTo>
                    <a:pt x="5440" y="5796"/>
                  </a:lnTo>
                  <a:lnTo>
                    <a:pt x="5252" y="5817"/>
                  </a:lnTo>
                  <a:lnTo>
                    <a:pt x="4959" y="5712"/>
                  </a:lnTo>
                  <a:lnTo>
                    <a:pt x="5022" y="5545"/>
                  </a:lnTo>
                  <a:lnTo>
                    <a:pt x="5001" y="5482"/>
                  </a:lnTo>
                  <a:lnTo>
                    <a:pt x="4938" y="5440"/>
                  </a:lnTo>
                  <a:lnTo>
                    <a:pt x="5127" y="5168"/>
                  </a:lnTo>
                  <a:lnTo>
                    <a:pt x="5064" y="5064"/>
                  </a:lnTo>
                  <a:lnTo>
                    <a:pt x="4938" y="4938"/>
                  </a:lnTo>
                  <a:lnTo>
                    <a:pt x="4834" y="4917"/>
                  </a:lnTo>
                  <a:lnTo>
                    <a:pt x="4750" y="4750"/>
                  </a:lnTo>
                  <a:lnTo>
                    <a:pt x="4917" y="4813"/>
                  </a:lnTo>
                  <a:lnTo>
                    <a:pt x="5106" y="4834"/>
                  </a:lnTo>
                  <a:lnTo>
                    <a:pt x="5273" y="4938"/>
                  </a:lnTo>
                  <a:lnTo>
                    <a:pt x="5461" y="4938"/>
                  </a:lnTo>
                  <a:lnTo>
                    <a:pt x="5733" y="4875"/>
                  </a:lnTo>
                  <a:lnTo>
                    <a:pt x="5796" y="4938"/>
                  </a:lnTo>
                  <a:lnTo>
                    <a:pt x="5985" y="4875"/>
                  </a:lnTo>
                  <a:lnTo>
                    <a:pt x="6173" y="4708"/>
                  </a:lnTo>
                  <a:lnTo>
                    <a:pt x="6319" y="4708"/>
                  </a:lnTo>
                  <a:lnTo>
                    <a:pt x="6424" y="4729"/>
                  </a:lnTo>
                  <a:lnTo>
                    <a:pt x="6675" y="4624"/>
                  </a:lnTo>
                  <a:lnTo>
                    <a:pt x="6884" y="4624"/>
                  </a:lnTo>
                  <a:lnTo>
                    <a:pt x="7156" y="4394"/>
                  </a:lnTo>
                  <a:lnTo>
                    <a:pt x="7219" y="4248"/>
                  </a:lnTo>
                  <a:lnTo>
                    <a:pt x="7219" y="4143"/>
                  </a:lnTo>
                  <a:lnTo>
                    <a:pt x="7219" y="4122"/>
                  </a:lnTo>
                  <a:lnTo>
                    <a:pt x="6989" y="3934"/>
                  </a:lnTo>
                  <a:lnTo>
                    <a:pt x="6842" y="3725"/>
                  </a:lnTo>
                  <a:lnTo>
                    <a:pt x="6801" y="3599"/>
                  </a:lnTo>
                  <a:lnTo>
                    <a:pt x="6905" y="3495"/>
                  </a:lnTo>
                  <a:lnTo>
                    <a:pt x="6926" y="3306"/>
                  </a:lnTo>
                  <a:lnTo>
                    <a:pt x="7010" y="3243"/>
                  </a:lnTo>
                  <a:lnTo>
                    <a:pt x="7093" y="3264"/>
                  </a:lnTo>
                  <a:lnTo>
                    <a:pt x="7198" y="3243"/>
                  </a:lnTo>
                  <a:lnTo>
                    <a:pt x="7261" y="3264"/>
                  </a:lnTo>
                  <a:lnTo>
                    <a:pt x="7449" y="3181"/>
                  </a:lnTo>
                  <a:lnTo>
                    <a:pt x="7449" y="3055"/>
                  </a:lnTo>
                  <a:lnTo>
                    <a:pt x="7365" y="2971"/>
                  </a:lnTo>
                  <a:lnTo>
                    <a:pt x="7219" y="2951"/>
                  </a:lnTo>
                  <a:lnTo>
                    <a:pt x="7156" y="2846"/>
                  </a:lnTo>
                  <a:lnTo>
                    <a:pt x="7135" y="2762"/>
                  </a:lnTo>
                  <a:lnTo>
                    <a:pt x="7303" y="2553"/>
                  </a:lnTo>
                  <a:lnTo>
                    <a:pt x="7365" y="2574"/>
                  </a:lnTo>
                  <a:lnTo>
                    <a:pt x="7512" y="2469"/>
                  </a:lnTo>
                  <a:lnTo>
                    <a:pt x="7658" y="2302"/>
                  </a:lnTo>
                  <a:lnTo>
                    <a:pt x="7679" y="2218"/>
                  </a:lnTo>
                  <a:lnTo>
                    <a:pt x="7658" y="2218"/>
                  </a:lnTo>
                  <a:lnTo>
                    <a:pt x="7428" y="2114"/>
                  </a:lnTo>
                  <a:lnTo>
                    <a:pt x="7345" y="2114"/>
                  </a:lnTo>
                  <a:lnTo>
                    <a:pt x="7261" y="2135"/>
                  </a:lnTo>
                  <a:lnTo>
                    <a:pt x="7156" y="2114"/>
                  </a:lnTo>
                  <a:lnTo>
                    <a:pt x="7093" y="2114"/>
                  </a:lnTo>
                  <a:lnTo>
                    <a:pt x="7010" y="2155"/>
                  </a:lnTo>
                  <a:lnTo>
                    <a:pt x="6821" y="2197"/>
                  </a:lnTo>
                  <a:lnTo>
                    <a:pt x="6675" y="2155"/>
                  </a:lnTo>
                  <a:lnTo>
                    <a:pt x="6612" y="2155"/>
                  </a:lnTo>
                  <a:lnTo>
                    <a:pt x="6717" y="2135"/>
                  </a:lnTo>
                  <a:lnTo>
                    <a:pt x="6801" y="2135"/>
                  </a:lnTo>
                  <a:lnTo>
                    <a:pt x="6884" y="2093"/>
                  </a:lnTo>
                  <a:lnTo>
                    <a:pt x="6926" y="2009"/>
                  </a:lnTo>
                  <a:lnTo>
                    <a:pt x="7052" y="1904"/>
                  </a:lnTo>
                  <a:lnTo>
                    <a:pt x="7093" y="1842"/>
                  </a:lnTo>
                  <a:lnTo>
                    <a:pt x="7010" y="1800"/>
                  </a:lnTo>
                  <a:lnTo>
                    <a:pt x="7010" y="1779"/>
                  </a:lnTo>
                  <a:lnTo>
                    <a:pt x="6989" y="1674"/>
                  </a:lnTo>
                  <a:lnTo>
                    <a:pt x="6821" y="1590"/>
                  </a:lnTo>
                  <a:lnTo>
                    <a:pt x="6612" y="1528"/>
                  </a:lnTo>
                  <a:lnTo>
                    <a:pt x="6570" y="1486"/>
                  </a:lnTo>
                  <a:lnTo>
                    <a:pt x="6487" y="1423"/>
                  </a:lnTo>
                  <a:lnTo>
                    <a:pt x="6382" y="1423"/>
                  </a:lnTo>
                  <a:lnTo>
                    <a:pt x="6361" y="1381"/>
                  </a:lnTo>
                  <a:lnTo>
                    <a:pt x="6215" y="1318"/>
                  </a:lnTo>
                  <a:lnTo>
                    <a:pt x="6173" y="1318"/>
                  </a:lnTo>
                  <a:lnTo>
                    <a:pt x="6173" y="1423"/>
                  </a:lnTo>
                  <a:lnTo>
                    <a:pt x="6089" y="1318"/>
                  </a:lnTo>
                  <a:lnTo>
                    <a:pt x="6047" y="1214"/>
                  </a:lnTo>
                  <a:lnTo>
                    <a:pt x="5943" y="1172"/>
                  </a:lnTo>
                  <a:lnTo>
                    <a:pt x="5901" y="1088"/>
                  </a:lnTo>
                  <a:lnTo>
                    <a:pt x="5964" y="1046"/>
                  </a:lnTo>
                  <a:lnTo>
                    <a:pt x="6215" y="1067"/>
                  </a:lnTo>
                  <a:lnTo>
                    <a:pt x="6319" y="984"/>
                  </a:lnTo>
                  <a:lnTo>
                    <a:pt x="6487" y="984"/>
                  </a:lnTo>
                  <a:lnTo>
                    <a:pt x="6487" y="879"/>
                  </a:lnTo>
                  <a:lnTo>
                    <a:pt x="6361" y="900"/>
                  </a:lnTo>
                  <a:lnTo>
                    <a:pt x="6089" y="858"/>
                  </a:lnTo>
                  <a:lnTo>
                    <a:pt x="5901" y="879"/>
                  </a:lnTo>
                  <a:lnTo>
                    <a:pt x="5775" y="879"/>
                  </a:lnTo>
                  <a:lnTo>
                    <a:pt x="5524" y="963"/>
                  </a:lnTo>
                  <a:lnTo>
                    <a:pt x="5440" y="942"/>
                  </a:lnTo>
                  <a:lnTo>
                    <a:pt x="5336" y="942"/>
                  </a:lnTo>
                  <a:lnTo>
                    <a:pt x="5127" y="1088"/>
                  </a:lnTo>
                  <a:lnTo>
                    <a:pt x="5022" y="1109"/>
                  </a:lnTo>
                  <a:lnTo>
                    <a:pt x="4896" y="1172"/>
                  </a:lnTo>
                  <a:lnTo>
                    <a:pt x="4834" y="1256"/>
                  </a:lnTo>
                  <a:lnTo>
                    <a:pt x="4645" y="1277"/>
                  </a:lnTo>
                  <a:lnTo>
                    <a:pt x="4604" y="1298"/>
                  </a:lnTo>
                  <a:lnTo>
                    <a:pt x="4520" y="1277"/>
                  </a:lnTo>
                  <a:lnTo>
                    <a:pt x="4269" y="1088"/>
                  </a:lnTo>
                  <a:lnTo>
                    <a:pt x="4206" y="984"/>
                  </a:lnTo>
                  <a:lnTo>
                    <a:pt x="3871" y="984"/>
                  </a:lnTo>
                  <a:lnTo>
                    <a:pt x="3327" y="1088"/>
                  </a:lnTo>
                  <a:lnTo>
                    <a:pt x="3055" y="1088"/>
                  </a:lnTo>
                  <a:lnTo>
                    <a:pt x="2951" y="1046"/>
                  </a:lnTo>
                  <a:lnTo>
                    <a:pt x="2909" y="963"/>
                  </a:lnTo>
                  <a:lnTo>
                    <a:pt x="2909" y="858"/>
                  </a:lnTo>
                  <a:lnTo>
                    <a:pt x="2972" y="858"/>
                  </a:lnTo>
                  <a:lnTo>
                    <a:pt x="2951" y="733"/>
                  </a:lnTo>
                  <a:lnTo>
                    <a:pt x="2846" y="565"/>
                  </a:lnTo>
                  <a:lnTo>
                    <a:pt x="2741" y="544"/>
                  </a:lnTo>
                  <a:lnTo>
                    <a:pt x="2448" y="565"/>
                  </a:lnTo>
                  <a:lnTo>
                    <a:pt x="2323" y="482"/>
                  </a:lnTo>
                  <a:lnTo>
                    <a:pt x="2239" y="482"/>
                  </a:lnTo>
                  <a:lnTo>
                    <a:pt x="2176" y="523"/>
                  </a:lnTo>
                  <a:lnTo>
                    <a:pt x="2072" y="356"/>
                  </a:lnTo>
                  <a:lnTo>
                    <a:pt x="2072" y="210"/>
                  </a:lnTo>
                  <a:lnTo>
                    <a:pt x="2030" y="21"/>
                  </a:lnTo>
                  <a:lnTo>
                    <a:pt x="198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 name="Google Shape;936;p27"/>
            <p:cNvSpPr/>
            <p:nvPr/>
          </p:nvSpPr>
          <p:spPr>
            <a:xfrm>
              <a:off x="-3563088" y="3907970"/>
              <a:ext cx="147280" cy="200360"/>
            </a:xfrm>
            <a:custGeom>
              <a:avLst/>
              <a:gdLst/>
              <a:ahLst/>
              <a:cxnLst/>
              <a:rect l="l" t="t" r="r" b="b"/>
              <a:pathLst>
                <a:path w="6948" h="9898" extrusionOk="0">
                  <a:moveTo>
                    <a:pt x="4353" y="1"/>
                  </a:moveTo>
                  <a:lnTo>
                    <a:pt x="4332" y="64"/>
                  </a:lnTo>
                  <a:lnTo>
                    <a:pt x="4290" y="105"/>
                  </a:lnTo>
                  <a:lnTo>
                    <a:pt x="4227" y="147"/>
                  </a:lnTo>
                  <a:lnTo>
                    <a:pt x="4165" y="168"/>
                  </a:lnTo>
                  <a:lnTo>
                    <a:pt x="4060" y="168"/>
                  </a:lnTo>
                  <a:lnTo>
                    <a:pt x="3976" y="189"/>
                  </a:lnTo>
                  <a:lnTo>
                    <a:pt x="3955" y="252"/>
                  </a:lnTo>
                  <a:lnTo>
                    <a:pt x="3976" y="294"/>
                  </a:lnTo>
                  <a:lnTo>
                    <a:pt x="3955" y="357"/>
                  </a:lnTo>
                  <a:lnTo>
                    <a:pt x="3809" y="419"/>
                  </a:lnTo>
                  <a:lnTo>
                    <a:pt x="3621" y="566"/>
                  </a:lnTo>
                  <a:lnTo>
                    <a:pt x="3495" y="670"/>
                  </a:lnTo>
                  <a:lnTo>
                    <a:pt x="3328" y="691"/>
                  </a:lnTo>
                  <a:lnTo>
                    <a:pt x="2972" y="691"/>
                  </a:lnTo>
                  <a:lnTo>
                    <a:pt x="2867" y="733"/>
                  </a:lnTo>
                  <a:lnTo>
                    <a:pt x="2867" y="817"/>
                  </a:lnTo>
                  <a:lnTo>
                    <a:pt x="2888" y="901"/>
                  </a:lnTo>
                  <a:lnTo>
                    <a:pt x="2888" y="1005"/>
                  </a:lnTo>
                  <a:lnTo>
                    <a:pt x="2805" y="1089"/>
                  </a:lnTo>
                  <a:lnTo>
                    <a:pt x="2721" y="1047"/>
                  </a:lnTo>
                  <a:lnTo>
                    <a:pt x="2763" y="942"/>
                  </a:lnTo>
                  <a:lnTo>
                    <a:pt x="2763" y="921"/>
                  </a:lnTo>
                  <a:lnTo>
                    <a:pt x="2825" y="901"/>
                  </a:lnTo>
                  <a:lnTo>
                    <a:pt x="2700" y="880"/>
                  </a:lnTo>
                  <a:lnTo>
                    <a:pt x="2574" y="817"/>
                  </a:lnTo>
                  <a:lnTo>
                    <a:pt x="2491" y="817"/>
                  </a:lnTo>
                  <a:lnTo>
                    <a:pt x="2302" y="942"/>
                  </a:lnTo>
                  <a:lnTo>
                    <a:pt x="2261" y="1026"/>
                  </a:lnTo>
                  <a:lnTo>
                    <a:pt x="2135" y="1152"/>
                  </a:lnTo>
                  <a:lnTo>
                    <a:pt x="1968" y="1465"/>
                  </a:lnTo>
                  <a:lnTo>
                    <a:pt x="1947" y="1549"/>
                  </a:lnTo>
                  <a:lnTo>
                    <a:pt x="1947" y="1549"/>
                  </a:lnTo>
                  <a:lnTo>
                    <a:pt x="1989" y="1528"/>
                  </a:lnTo>
                  <a:lnTo>
                    <a:pt x="2051" y="1570"/>
                  </a:lnTo>
                  <a:lnTo>
                    <a:pt x="2051" y="1654"/>
                  </a:lnTo>
                  <a:lnTo>
                    <a:pt x="2030" y="1758"/>
                  </a:lnTo>
                  <a:lnTo>
                    <a:pt x="1947" y="1821"/>
                  </a:lnTo>
                  <a:lnTo>
                    <a:pt x="1842" y="1821"/>
                  </a:lnTo>
                  <a:lnTo>
                    <a:pt x="1737" y="1863"/>
                  </a:lnTo>
                  <a:lnTo>
                    <a:pt x="1612" y="1989"/>
                  </a:lnTo>
                  <a:lnTo>
                    <a:pt x="1528" y="2051"/>
                  </a:lnTo>
                  <a:lnTo>
                    <a:pt x="1424" y="2198"/>
                  </a:lnTo>
                  <a:lnTo>
                    <a:pt x="1340" y="2198"/>
                  </a:lnTo>
                  <a:lnTo>
                    <a:pt x="1256" y="2240"/>
                  </a:lnTo>
                  <a:lnTo>
                    <a:pt x="1298" y="2344"/>
                  </a:lnTo>
                  <a:lnTo>
                    <a:pt x="1403" y="2449"/>
                  </a:lnTo>
                  <a:lnTo>
                    <a:pt x="1403" y="2574"/>
                  </a:lnTo>
                  <a:lnTo>
                    <a:pt x="1340" y="2700"/>
                  </a:lnTo>
                  <a:lnTo>
                    <a:pt x="1256" y="2700"/>
                  </a:lnTo>
                  <a:lnTo>
                    <a:pt x="1152" y="2616"/>
                  </a:lnTo>
                  <a:lnTo>
                    <a:pt x="1193" y="2574"/>
                  </a:lnTo>
                  <a:lnTo>
                    <a:pt x="1214" y="2512"/>
                  </a:lnTo>
                  <a:lnTo>
                    <a:pt x="1131" y="2470"/>
                  </a:lnTo>
                  <a:lnTo>
                    <a:pt x="1089" y="2365"/>
                  </a:lnTo>
                  <a:lnTo>
                    <a:pt x="984" y="2261"/>
                  </a:lnTo>
                  <a:lnTo>
                    <a:pt x="942" y="2365"/>
                  </a:lnTo>
                  <a:lnTo>
                    <a:pt x="942" y="2407"/>
                  </a:lnTo>
                  <a:lnTo>
                    <a:pt x="1005" y="2574"/>
                  </a:lnTo>
                  <a:lnTo>
                    <a:pt x="921" y="2721"/>
                  </a:lnTo>
                  <a:lnTo>
                    <a:pt x="901" y="2867"/>
                  </a:lnTo>
                  <a:lnTo>
                    <a:pt x="817" y="2909"/>
                  </a:lnTo>
                  <a:lnTo>
                    <a:pt x="775" y="2909"/>
                  </a:lnTo>
                  <a:lnTo>
                    <a:pt x="691" y="3098"/>
                  </a:lnTo>
                  <a:lnTo>
                    <a:pt x="712" y="3118"/>
                  </a:lnTo>
                  <a:lnTo>
                    <a:pt x="733" y="3244"/>
                  </a:lnTo>
                  <a:lnTo>
                    <a:pt x="733" y="3390"/>
                  </a:lnTo>
                  <a:lnTo>
                    <a:pt x="880" y="3516"/>
                  </a:lnTo>
                  <a:lnTo>
                    <a:pt x="901" y="3516"/>
                  </a:lnTo>
                  <a:lnTo>
                    <a:pt x="942" y="3495"/>
                  </a:lnTo>
                  <a:lnTo>
                    <a:pt x="1005" y="3537"/>
                  </a:lnTo>
                  <a:lnTo>
                    <a:pt x="1005" y="3662"/>
                  </a:lnTo>
                  <a:lnTo>
                    <a:pt x="921" y="3746"/>
                  </a:lnTo>
                  <a:lnTo>
                    <a:pt x="921" y="3809"/>
                  </a:lnTo>
                  <a:lnTo>
                    <a:pt x="1005" y="3872"/>
                  </a:lnTo>
                  <a:lnTo>
                    <a:pt x="1005" y="4039"/>
                  </a:lnTo>
                  <a:lnTo>
                    <a:pt x="921" y="4081"/>
                  </a:lnTo>
                  <a:lnTo>
                    <a:pt x="880" y="4165"/>
                  </a:lnTo>
                  <a:lnTo>
                    <a:pt x="921" y="4186"/>
                  </a:lnTo>
                  <a:lnTo>
                    <a:pt x="984" y="4290"/>
                  </a:lnTo>
                  <a:lnTo>
                    <a:pt x="942" y="4478"/>
                  </a:lnTo>
                  <a:lnTo>
                    <a:pt x="984" y="4771"/>
                  </a:lnTo>
                  <a:lnTo>
                    <a:pt x="901" y="4855"/>
                  </a:lnTo>
                  <a:lnTo>
                    <a:pt x="880" y="4918"/>
                  </a:lnTo>
                  <a:lnTo>
                    <a:pt x="942" y="5022"/>
                  </a:lnTo>
                  <a:lnTo>
                    <a:pt x="1047" y="4981"/>
                  </a:lnTo>
                  <a:lnTo>
                    <a:pt x="1047" y="4981"/>
                  </a:lnTo>
                  <a:lnTo>
                    <a:pt x="1026" y="5064"/>
                  </a:lnTo>
                  <a:lnTo>
                    <a:pt x="1089" y="5127"/>
                  </a:lnTo>
                  <a:lnTo>
                    <a:pt x="1152" y="5127"/>
                  </a:lnTo>
                  <a:lnTo>
                    <a:pt x="1152" y="5190"/>
                  </a:lnTo>
                  <a:lnTo>
                    <a:pt x="1110" y="5274"/>
                  </a:lnTo>
                  <a:lnTo>
                    <a:pt x="1047" y="5378"/>
                  </a:lnTo>
                  <a:lnTo>
                    <a:pt x="817" y="5608"/>
                  </a:lnTo>
                  <a:lnTo>
                    <a:pt x="775" y="5713"/>
                  </a:lnTo>
                  <a:lnTo>
                    <a:pt x="608" y="5859"/>
                  </a:lnTo>
                  <a:lnTo>
                    <a:pt x="398" y="5922"/>
                  </a:lnTo>
                  <a:lnTo>
                    <a:pt x="210" y="6048"/>
                  </a:lnTo>
                  <a:lnTo>
                    <a:pt x="64" y="6278"/>
                  </a:lnTo>
                  <a:lnTo>
                    <a:pt x="43" y="6466"/>
                  </a:lnTo>
                  <a:lnTo>
                    <a:pt x="1" y="6571"/>
                  </a:lnTo>
                  <a:lnTo>
                    <a:pt x="189" y="6655"/>
                  </a:lnTo>
                  <a:lnTo>
                    <a:pt x="377" y="6780"/>
                  </a:lnTo>
                  <a:lnTo>
                    <a:pt x="629" y="6947"/>
                  </a:lnTo>
                  <a:lnTo>
                    <a:pt x="733" y="6947"/>
                  </a:lnTo>
                  <a:lnTo>
                    <a:pt x="880" y="7094"/>
                  </a:lnTo>
                  <a:lnTo>
                    <a:pt x="838" y="7178"/>
                  </a:lnTo>
                  <a:lnTo>
                    <a:pt x="880" y="7261"/>
                  </a:lnTo>
                  <a:lnTo>
                    <a:pt x="1047" y="7282"/>
                  </a:lnTo>
                  <a:lnTo>
                    <a:pt x="1256" y="7366"/>
                  </a:lnTo>
                  <a:lnTo>
                    <a:pt x="1319" y="7408"/>
                  </a:lnTo>
                  <a:lnTo>
                    <a:pt x="1507" y="7471"/>
                  </a:lnTo>
                  <a:lnTo>
                    <a:pt x="1570" y="7387"/>
                  </a:lnTo>
                  <a:lnTo>
                    <a:pt x="1570" y="7282"/>
                  </a:lnTo>
                  <a:lnTo>
                    <a:pt x="1654" y="7199"/>
                  </a:lnTo>
                  <a:lnTo>
                    <a:pt x="1717" y="7199"/>
                  </a:lnTo>
                  <a:lnTo>
                    <a:pt x="1863" y="7282"/>
                  </a:lnTo>
                  <a:lnTo>
                    <a:pt x="1968" y="7303"/>
                  </a:lnTo>
                  <a:lnTo>
                    <a:pt x="1989" y="7387"/>
                  </a:lnTo>
                  <a:lnTo>
                    <a:pt x="2072" y="7429"/>
                  </a:lnTo>
                  <a:lnTo>
                    <a:pt x="2135" y="7429"/>
                  </a:lnTo>
                  <a:lnTo>
                    <a:pt x="2177" y="7512"/>
                  </a:lnTo>
                  <a:lnTo>
                    <a:pt x="2386" y="7575"/>
                  </a:lnTo>
                  <a:lnTo>
                    <a:pt x="2512" y="7596"/>
                  </a:lnTo>
                  <a:lnTo>
                    <a:pt x="2553" y="7638"/>
                  </a:lnTo>
                  <a:lnTo>
                    <a:pt x="2700" y="7805"/>
                  </a:lnTo>
                  <a:lnTo>
                    <a:pt x="2700" y="7910"/>
                  </a:lnTo>
                  <a:lnTo>
                    <a:pt x="2805" y="8098"/>
                  </a:lnTo>
                  <a:lnTo>
                    <a:pt x="2888" y="8098"/>
                  </a:lnTo>
                  <a:lnTo>
                    <a:pt x="3139" y="8203"/>
                  </a:lnTo>
                  <a:lnTo>
                    <a:pt x="3244" y="8349"/>
                  </a:lnTo>
                  <a:lnTo>
                    <a:pt x="3244" y="8517"/>
                  </a:lnTo>
                  <a:lnTo>
                    <a:pt x="3307" y="8517"/>
                  </a:lnTo>
                  <a:lnTo>
                    <a:pt x="3411" y="8559"/>
                  </a:lnTo>
                  <a:lnTo>
                    <a:pt x="3432" y="8684"/>
                  </a:lnTo>
                  <a:lnTo>
                    <a:pt x="3411" y="8768"/>
                  </a:lnTo>
                  <a:lnTo>
                    <a:pt x="3432" y="8852"/>
                  </a:lnTo>
                  <a:lnTo>
                    <a:pt x="3537" y="8872"/>
                  </a:lnTo>
                  <a:lnTo>
                    <a:pt x="3662" y="8852"/>
                  </a:lnTo>
                  <a:lnTo>
                    <a:pt x="3767" y="8872"/>
                  </a:lnTo>
                  <a:lnTo>
                    <a:pt x="3914" y="8872"/>
                  </a:lnTo>
                  <a:lnTo>
                    <a:pt x="3955" y="8831"/>
                  </a:lnTo>
                  <a:lnTo>
                    <a:pt x="4144" y="8747"/>
                  </a:lnTo>
                  <a:lnTo>
                    <a:pt x="4290" y="8768"/>
                  </a:lnTo>
                  <a:lnTo>
                    <a:pt x="4458" y="8852"/>
                  </a:lnTo>
                  <a:lnTo>
                    <a:pt x="4646" y="8747"/>
                  </a:lnTo>
                  <a:lnTo>
                    <a:pt x="4750" y="8747"/>
                  </a:lnTo>
                  <a:lnTo>
                    <a:pt x="4792" y="8831"/>
                  </a:lnTo>
                  <a:lnTo>
                    <a:pt x="4876" y="8831"/>
                  </a:lnTo>
                  <a:lnTo>
                    <a:pt x="4981" y="8872"/>
                  </a:lnTo>
                  <a:lnTo>
                    <a:pt x="5064" y="8956"/>
                  </a:lnTo>
                  <a:lnTo>
                    <a:pt x="5169" y="8935"/>
                  </a:lnTo>
                  <a:lnTo>
                    <a:pt x="5169" y="8998"/>
                  </a:lnTo>
                  <a:lnTo>
                    <a:pt x="4792" y="9626"/>
                  </a:lnTo>
                  <a:lnTo>
                    <a:pt x="4813" y="9709"/>
                  </a:lnTo>
                  <a:lnTo>
                    <a:pt x="4960" y="9688"/>
                  </a:lnTo>
                  <a:lnTo>
                    <a:pt x="5085" y="9688"/>
                  </a:lnTo>
                  <a:lnTo>
                    <a:pt x="5190" y="9772"/>
                  </a:lnTo>
                  <a:lnTo>
                    <a:pt x="5211" y="9898"/>
                  </a:lnTo>
                  <a:lnTo>
                    <a:pt x="5294" y="9584"/>
                  </a:lnTo>
                  <a:lnTo>
                    <a:pt x="5629" y="8370"/>
                  </a:lnTo>
                  <a:lnTo>
                    <a:pt x="5629" y="8308"/>
                  </a:lnTo>
                  <a:lnTo>
                    <a:pt x="5629" y="8098"/>
                  </a:lnTo>
                  <a:lnTo>
                    <a:pt x="5504" y="7847"/>
                  </a:lnTo>
                  <a:lnTo>
                    <a:pt x="5294" y="7680"/>
                  </a:lnTo>
                  <a:lnTo>
                    <a:pt x="5190" y="7533"/>
                  </a:lnTo>
                  <a:lnTo>
                    <a:pt x="5169" y="7219"/>
                  </a:lnTo>
                  <a:lnTo>
                    <a:pt x="5546" y="7094"/>
                  </a:lnTo>
                  <a:lnTo>
                    <a:pt x="5692" y="7199"/>
                  </a:lnTo>
                  <a:lnTo>
                    <a:pt x="5713" y="7094"/>
                  </a:lnTo>
                  <a:lnTo>
                    <a:pt x="5650" y="7010"/>
                  </a:lnTo>
                  <a:lnTo>
                    <a:pt x="5713" y="6968"/>
                  </a:lnTo>
                  <a:lnTo>
                    <a:pt x="5629" y="6801"/>
                  </a:lnTo>
                  <a:lnTo>
                    <a:pt x="5420" y="6738"/>
                  </a:lnTo>
                  <a:lnTo>
                    <a:pt x="5336" y="6592"/>
                  </a:lnTo>
                  <a:lnTo>
                    <a:pt x="5399" y="6424"/>
                  </a:lnTo>
                  <a:lnTo>
                    <a:pt x="6048" y="6424"/>
                  </a:lnTo>
                  <a:lnTo>
                    <a:pt x="6131" y="6341"/>
                  </a:lnTo>
                  <a:lnTo>
                    <a:pt x="6236" y="6341"/>
                  </a:lnTo>
                  <a:lnTo>
                    <a:pt x="6278" y="6383"/>
                  </a:lnTo>
                  <a:lnTo>
                    <a:pt x="6362" y="6383"/>
                  </a:lnTo>
                  <a:lnTo>
                    <a:pt x="6466" y="6257"/>
                  </a:lnTo>
                  <a:lnTo>
                    <a:pt x="6634" y="6215"/>
                  </a:lnTo>
                  <a:lnTo>
                    <a:pt x="6675" y="6320"/>
                  </a:lnTo>
                  <a:lnTo>
                    <a:pt x="6759" y="6424"/>
                  </a:lnTo>
                  <a:lnTo>
                    <a:pt x="6780" y="6550"/>
                  </a:lnTo>
                  <a:lnTo>
                    <a:pt x="6780" y="6696"/>
                  </a:lnTo>
                  <a:lnTo>
                    <a:pt x="6947" y="6675"/>
                  </a:lnTo>
                  <a:lnTo>
                    <a:pt x="6947" y="6571"/>
                  </a:lnTo>
                  <a:lnTo>
                    <a:pt x="6801" y="6278"/>
                  </a:lnTo>
                  <a:lnTo>
                    <a:pt x="6759" y="6131"/>
                  </a:lnTo>
                  <a:lnTo>
                    <a:pt x="6780" y="6069"/>
                  </a:lnTo>
                  <a:lnTo>
                    <a:pt x="6738" y="5964"/>
                  </a:lnTo>
                  <a:lnTo>
                    <a:pt x="6655" y="5922"/>
                  </a:lnTo>
                  <a:lnTo>
                    <a:pt x="6634" y="5839"/>
                  </a:lnTo>
                  <a:lnTo>
                    <a:pt x="6634" y="5818"/>
                  </a:lnTo>
                  <a:lnTo>
                    <a:pt x="6550" y="5839"/>
                  </a:lnTo>
                  <a:lnTo>
                    <a:pt x="6487" y="5839"/>
                  </a:lnTo>
                  <a:lnTo>
                    <a:pt x="6466" y="5734"/>
                  </a:lnTo>
                  <a:lnTo>
                    <a:pt x="6655" y="5399"/>
                  </a:lnTo>
                  <a:lnTo>
                    <a:pt x="6550" y="5106"/>
                  </a:lnTo>
                  <a:lnTo>
                    <a:pt x="6550" y="5022"/>
                  </a:lnTo>
                  <a:lnTo>
                    <a:pt x="6466" y="4960"/>
                  </a:lnTo>
                  <a:lnTo>
                    <a:pt x="6466" y="4771"/>
                  </a:lnTo>
                  <a:lnTo>
                    <a:pt x="6529" y="4604"/>
                  </a:lnTo>
                  <a:lnTo>
                    <a:pt x="6487" y="4541"/>
                  </a:lnTo>
                  <a:lnTo>
                    <a:pt x="6466" y="4332"/>
                  </a:lnTo>
                  <a:lnTo>
                    <a:pt x="6529" y="4248"/>
                  </a:lnTo>
                  <a:lnTo>
                    <a:pt x="6675" y="4227"/>
                  </a:lnTo>
                  <a:lnTo>
                    <a:pt x="6696" y="4144"/>
                  </a:lnTo>
                  <a:lnTo>
                    <a:pt x="6696" y="4039"/>
                  </a:lnTo>
                  <a:lnTo>
                    <a:pt x="6759" y="3955"/>
                  </a:lnTo>
                  <a:lnTo>
                    <a:pt x="6696" y="3725"/>
                  </a:lnTo>
                  <a:lnTo>
                    <a:pt x="6634" y="3662"/>
                  </a:lnTo>
                  <a:lnTo>
                    <a:pt x="6529" y="3662"/>
                  </a:lnTo>
                  <a:lnTo>
                    <a:pt x="6487" y="3725"/>
                  </a:lnTo>
                  <a:lnTo>
                    <a:pt x="6341" y="3704"/>
                  </a:lnTo>
                  <a:lnTo>
                    <a:pt x="6236" y="3704"/>
                  </a:lnTo>
                  <a:lnTo>
                    <a:pt x="6110" y="3746"/>
                  </a:lnTo>
                  <a:lnTo>
                    <a:pt x="6048" y="3725"/>
                  </a:lnTo>
                  <a:lnTo>
                    <a:pt x="5922" y="3662"/>
                  </a:lnTo>
                  <a:lnTo>
                    <a:pt x="5859" y="3704"/>
                  </a:lnTo>
                  <a:lnTo>
                    <a:pt x="5838" y="3662"/>
                  </a:lnTo>
                  <a:lnTo>
                    <a:pt x="5692" y="3704"/>
                  </a:lnTo>
                  <a:lnTo>
                    <a:pt x="5232" y="3286"/>
                  </a:lnTo>
                  <a:lnTo>
                    <a:pt x="5127" y="3223"/>
                  </a:lnTo>
                  <a:lnTo>
                    <a:pt x="4960" y="3202"/>
                  </a:lnTo>
                  <a:lnTo>
                    <a:pt x="4792" y="3223"/>
                  </a:lnTo>
                  <a:lnTo>
                    <a:pt x="4750" y="3244"/>
                  </a:lnTo>
                  <a:lnTo>
                    <a:pt x="4604" y="3202"/>
                  </a:lnTo>
                  <a:lnTo>
                    <a:pt x="4458" y="3202"/>
                  </a:lnTo>
                  <a:lnTo>
                    <a:pt x="4374" y="3244"/>
                  </a:lnTo>
                  <a:lnTo>
                    <a:pt x="4248" y="3202"/>
                  </a:lnTo>
                  <a:lnTo>
                    <a:pt x="4144" y="3181"/>
                  </a:lnTo>
                  <a:lnTo>
                    <a:pt x="3976" y="3118"/>
                  </a:lnTo>
                  <a:lnTo>
                    <a:pt x="3851" y="3014"/>
                  </a:lnTo>
                  <a:lnTo>
                    <a:pt x="3851" y="2909"/>
                  </a:lnTo>
                  <a:lnTo>
                    <a:pt x="3872" y="2867"/>
                  </a:lnTo>
                  <a:lnTo>
                    <a:pt x="3872" y="2784"/>
                  </a:lnTo>
                  <a:lnTo>
                    <a:pt x="3934" y="2658"/>
                  </a:lnTo>
                  <a:lnTo>
                    <a:pt x="3914" y="2554"/>
                  </a:lnTo>
                  <a:lnTo>
                    <a:pt x="3809" y="2386"/>
                  </a:lnTo>
                  <a:lnTo>
                    <a:pt x="3558" y="1968"/>
                  </a:lnTo>
                  <a:lnTo>
                    <a:pt x="3411" y="1968"/>
                  </a:lnTo>
                  <a:lnTo>
                    <a:pt x="3411" y="1926"/>
                  </a:lnTo>
                  <a:lnTo>
                    <a:pt x="3495" y="1737"/>
                  </a:lnTo>
                  <a:lnTo>
                    <a:pt x="3516" y="1549"/>
                  </a:lnTo>
                  <a:lnTo>
                    <a:pt x="3495" y="1445"/>
                  </a:lnTo>
                  <a:lnTo>
                    <a:pt x="3516" y="1319"/>
                  </a:lnTo>
                  <a:lnTo>
                    <a:pt x="3704" y="1047"/>
                  </a:lnTo>
                  <a:lnTo>
                    <a:pt x="3767" y="984"/>
                  </a:lnTo>
                  <a:lnTo>
                    <a:pt x="3872" y="838"/>
                  </a:lnTo>
                  <a:lnTo>
                    <a:pt x="3976" y="817"/>
                  </a:lnTo>
                  <a:lnTo>
                    <a:pt x="4039" y="775"/>
                  </a:lnTo>
                  <a:lnTo>
                    <a:pt x="4186" y="503"/>
                  </a:lnTo>
                  <a:lnTo>
                    <a:pt x="4499" y="377"/>
                  </a:lnTo>
                  <a:lnTo>
                    <a:pt x="4541" y="357"/>
                  </a:lnTo>
                  <a:lnTo>
                    <a:pt x="4604" y="357"/>
                  </a:lnTo>
                  <a:lnTo>
                    <a:pt x="4667" y="294"/>
                  </a:lnTo>
                  <a:lnTo>
                    <a:pt x="4688" y="210"/>
                  </a:lnTo>
                  <a:lnTo>
                    <a:pt x="4646" y="147"/>
                  </a:lnTo>
                  <a:lnTo>
                    <a:pt x="4437" y="43"/>
                  </a:lnTo>
                  <a:lnTo>
                    <a:pt x="435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 name="Google Shape;937;p27"/>
            <p:cNvSpPr/>
            <p:nvPr/>
          </p:nvSpPr>
          <p:spPr>
            <a:xfrm>
              <a:off x="-3588355" y="4040959"/>
              <a:ext cx="72750" cy="76274"/>
            </a:xfrm>
            <a:custGeom>
              <a:avLst/>
              <a:gdLst/>
              <a:ahLst/>
              <a:cxnLst/>
              <a:rect l="l" t="t" r="r" b="b"/>
              <a:pathLst>
                <a:path w="3432" h="3768" extrusionOk="0">
                  <a:moveTo>
                    <a:pt x="1193" y="1"/>
                  </a:moveTo>
                  <a:lnTo>
                    <a:pt x="1172" y="168"/>
                  </a:lnTo>
                  <a:lnTo>
                    <a:pt x="1025" y="168"/>
                  </a:lnTo>
                  <a:lnTo>
                    <a:pt x="732" y="336"/>
                  </a:lnTo>
                  <a:lnTo>
                    <a:pt x="607" y="377"/>
                  </a:lnTo>
                  <a:lnTo>
                    <a:pt x="440" y="440"/>
                  </a:lnTo>
                  <a:lnTo>
                    <a:pt x="523" y="587"/>
                  </a:lnTo>
                  <a:lnTo>
                    <a:pt x="523" y="649"/>
                  </a:lnTo>
                  <a:lnTo>
                    <a:pt x="565" y="733"/>
                  </a:lnTo>
                  <a:lnTo>
                    <a:pt x="544" y="901"/>
                  </a:lnTo>
                  <a:lnTo>
                    <a:pt x="335" y="1131"/>
                  </a:lnTo>
                  <a:lnTo>
                    <a:pt x="314" y="1235"/>
                  </a:lnTo>
                  <a:lnTo>
                    <a:pt x="356" y="1277"/>
                  </a:lnTo>
                  <a:lnTo>
                    <a:pt x="251" y="1445"/>
                  </a:lnTo>
                  <a:lnTo>
                    <a:pt x="126" y="1465"/>
                  </a:lnTo>
                  <a:lnTo>
                    <a:pt x="21" y="1591"/>
                  </a:lnTo>
                  <a:lnTo>
                    <a:pt x="84" y="1696"/>
                  </a:lnTo>
                  <a:lnTo>
                    <a:pt x="126" y="1800"/>
                  </a:lnTo>
                  <a:lnTo>
                    <a:pt x="105" y="1905"/>
                  </a:lnTo>
                  <a:lnTo>
                    <a:pt x="126" y="2072"/>
                  </a:lnTo>
                  <a:lnTo>
                    <a:pt x="84" y="2198"/>
                  </a:lnTo>
                  <a:lnTo>
                    <a:pt x="0" y="2261"/>
                  </a:lnTo>
                  <a:lnTo>
                    <a:pt x="84" y="2323"/>
                  </a:lnTo>
                  <a:lnTo>
                    <a:pt x="209" y="2386"/>
                  </a:lnTo>
                  <a:lnTo>
                    <a:pt x="314" y="2491"/>
                  </a:lnTo>
                  <a:lnTo>
                    <a:pt x="419" y="2574"/>
                  </a:lnTo>
                  <a:lnTo>
                    <a:pt x="440" y="2533"/>
                  </a:lnTo>
                  <a:lnTo>
                    <a:pt x="502" y="2386"/>
                  </a:lnTo>
                  <a:lnTo>
                    <a:pt x="544" y="2323"/>
                  </a:lnTo>
                  <a:lnTo>
                    <a:pt x="628" y="2219"/>
                  </a:lnTo>
                  <a:lnTo>
                    <a:pt x="628" y="2323"/>
                  </a:lnTo>
                  <a:lnTo>
                    <a:pt x="649" y="2428"/>
                  </a:lnTo>
                  <a:lnTo>
                    <a:pt x="649" y="2365"/>
                  </a:lnTo>
                  <a:lnTo>
                    <a:pt x="649" y="2282"/>
                  </a:lnTo>
                  <a:lnTo>
                    <a:pt x="712" y="2282"/>
                  </a:lnTo>
                  <a:lnTo>
                    <a:pt x="732" y="2428"/>
                  </a:lnTo>
                  <a:lnTo>
                    <a:pt x="712" y="2595"/>
                  </a:lnTo>
                  <a:lnTo>
                    <a:pt x="712" y="2700"/>
                  </a:lnTo>
                  <a:lnTo>
                    <a:pt x="649" y="2826"/>
                  </a:lnTo>
                  <a:lnTo>
                    <a:pt x="502" y="2951"/>
                  </a:lnTo>
                  <a:lnTo>
                    <a:pt x="544" y="2993"/>
                  </a:lnTo>
                  <a:lnTo>
                    <a:pt x="607" y="3139"/>
                  </a:lnTo>
                  <a:lnTo>
                    <a:pt x="502" y="3202"/>
                  </a:lnTo>
                  <a:lnTo>
                    <a:pt x="398" y="3328"/>
                  </a:lnTo>
                  <a:lnTo>
                    <a:pt x="419" y="3432"/>
                  </a:lnTo>
                  <a:lnTo>
                    <a:pt x="523" y="3432"/>
                  </a:lnTo>
                  <a:lnTo>
                    <a:pt x="649" y="3370"/>
                  </a:lnTo>
                  <a:lnTo>
                    <a:pt x="712" y="3453"/>
                  </a:lnTo>
                  <a:lnTo>
                    <a:pt x="879" y="3516"/>
                  </a:lnTo>
                  <a:lnTo>
                    <a:pt x="984" y="3537"/>
                  </a:lnTo>
                  <a:lnTo>
                    <a:pt x="1151" y="3767"/>
                  </a:lnTo>
                  <a:lnTo>
                    <a:pt x="1235" y="3767"/>
                  </a:lnTo>
                  <a:lnTo>
                    <a:pt x="1339" y="3662"/>
                  </a:lnTo>
                  <a:lnTo>
                    <a:pt x="1779" y="2721"/>
                  </a:lnTo>
                  <a:lnTo>
                    <a:pt x="1883" y="2637"/>
                  </a:lnTo>
                  <a:lnTo>
                    <a:pt x="2448" y="2470"/>
                  </a:lnTo>
                  <a:lnTo>
                    <a:pt x="2720" y="2282"/>
                  </a:lnTo>
                  <a:lnTo>
                    <a:pt x="3118" y="1905"/>
                  </a:lnTo>
                  <a:lnTo>
                    <a:pt x="3264" y="1549"/>
                  </a:lnTo>
                  <a:lnTo>
                    <a:pt x="3369" y="1549"/>
                  </a:lnTo>
                  <a:lnTo>
                    <a:pt x="3390" y="1486"/>
                  </a:lnTo>
                  <a:lnTo>
                    <a:pt x="3432" y="1361"/>
                  </a:lnTo>
                  <a:lnTo>
                    <a:pt x="3390" y="1235"/>
                  </a:lnTo>
                  <a:lnTo>
                    <a:pt x="3285" y="1026"/>
                  </a:lnTo>
                  <a:lnTo>
                    <a:pt x="3285" y="963"/>
                  </a:lnTo>
                  <a:lnTo>
                    <a:pt x="3264" y="859"/>
                  </a:lnTo>
                  <a:lnTo>
                    <a:pt x="3181" y="817"/>
                  </a:lnTo>
                  <a:lnTo>
                    <a:pt x="3160" y="733"/>
                  </a:lnTo>
                  <a:lnTo>
                    <a:pt x="3055" y="712"/>
                  </a:lnTo>
                  <a:lnTo>
                    <a:pt x="2909" y="629"/>
                  </a:lnTo>
                  <a:lnTo>
                    <a:pt x="2846" y="629"/>
                  </a:lnTo>
                  <a:lnTo>
                    <a:pt x="2762" y="712"/>
                  </a:lnTo>
                  <a:lnTo>
                    <a:pt x="2762" y="817"/>
                  </a:lnTo>
                  <a:lnTo>
                    <a:pt x="2699" y="901"/>
                  </a:lnTo>
                  <a:lnTo>
                    <a:pt x="2511" y="838"/>
                  </a:lnTo>
                  <a:lnTo>
                    <a:pt x="2448" y="796"/>
                  </a:lnTo>
                  <a:lnTo>
                    <a:pt x="2239" y="712"/>
                  </a:lnTo>
                  <a:lnTo>
                    <a:pt x="2072" y="691"/>
                  </a:lnTo>
                  <a:lnTo>
                    <a:pt x="2030" y="608"/>
                  </a:lnTo>
                  <a:lnTo>
                    <a:pt x="2072" y="524"/>
                  </a:lnTo>
                  <a:lnTo>
                    <a:pt x="1925" y="377"/>
                  </a:lnTo>
                  <a:lnTo>
                    <a:pt x="1821" y="377"/>
                  </a:lnTo>
                  <a:lnTo>
                    <a:pt x="1569" y="210"/>
                  </a:lnTo>
                  <a:lnTo>
                    <a:pt x="1381" y="85"/>
                  </a:lnTo>
                  <a:lnTo>
                    <a:pt x="119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 name="Google Shape;938;p27"/>
            <p:cNvSpPr/>
            <p:nvPr/>
          </p:nvSpPr>
          <p:spPr>
            <a:xfrm>
              <a:off x="-3592361" y="4058327"/>
              <a:ext cx="157921" cy="222384"/>
            </a:xfrm>
            <a:custGeom>
              <a:avLst/>
              <a:gdLst/>
              <a:ahLst/>
              <a:cxnLst/>
              <a:rect l="l" t="t" r="r" b="b"/>
              <a:pathLst>
                <a:path w="7450" h="10986" extrusionOk="0">
                  <a:moveTo>
                    <a:pt x="3453" y="1"/>
                  </a:moveTo>
                  <a:lnTo>
                    <a:pt x="3474" y="105"/>
                  </a:lnTo>
                  <a:lnTo>
                    <a:pt x="3474" y="168"/>
                  </a:lnTo>
                  <a:lnTo>
                    <a:pt x="3579" y="377"/>
                  </a:lnTo>
                  <a:lnTo>
                    <a:pt x="3621" y="503"/>
                  </a:lnTo>
                  <a:lnTo>
                    <a:pt x="3579" y="628"/>
                  </a:lnTo>
                  <a:lnTo>
                    <a:pt x="3558" y="691"/>
                  </a:lnTo>
                  <a:lnTo>
                    <a:pt x="3453" y="691"/>
                  </a:lnTo>
                  <a:lnTo>
                    <a:pt x="3307" y="1047"/>
                  </a:lnTo>
                  <a:lnTo>
                    <a:pt x="2909" y="1424"/>
                  </a:lnTo>
                  <a:lnTo>
                    <a:pt x="2637" y="1612"/>
                  </a:lnTo>
                  <a:lnTo>
                    <a:pt x="2072" y="1779"/>
                  </a:lnTo>
                  <a:lnTo>
                    <a:pt x="1968" y="1863"/>
                  </a:lnTo>
                  <a:lnTo>
                    <a:pt x="1528" y="2804"/>
                  </a:lnTo>
                  <a:lnTo>
                    <a:pt x="1424" y="2909"/>
                  </a:lnTo>
                  <a:lnTo>
                    <a:pt x="1340" y="2909"/>
                  </a:lnTo>
                  <a:lnTo>
                    <a:pt x="1173" y="2679"/>
                  </a:lnTo>
                  <a:lnTo>
                    <a:pt x="1068" y="2658"/>
                  </a:lnTo>
                  <a:lnTo>
                    <a:pt x="901" y="2595"/>
                  </a:lnTo>
                  <a:lnTo>
                    <a:pt x="838" y="2512"/>
                  </a:lnTo>
                  <a:lnTo>
                    <a:pt x="712" y="2574"/>
                  </a:lnTo>
                  <a:lnTo>
                    <a:pt x="608" y="2574"/>
                  </a:lnTo>
                  <a:lnTo>
                    <a:pt x="587" y="2470"/>
                  </a:lnTo>
                  <a:lnTo>
                    <a:pt x="691" y="2344"/>
                  </a:lnTo>
                  <a:lnTo>
                    <a:pt x="796" y="2281"/>
                  </a:lnTo>
                  <a:lnTo>
                    <a:pt x="733" y="2135"/>
                  </a:lnTo>
                  <a:lnTo>
                    <a:pt x="691" y="2093"/>
                  </a:lnTo>
                  <a:lnTo>
                    <a:pt x="398" y="2240"/>
                  </a:lnTo>
                  <a:lnTo>
                    <a:pt x="294" y="2344"/>
                  </a:lnTo>
                  <a:lnTo>
                    <a:pt x="105" y="2512"/>
                  </a:lnTo>
                  <a:lnTo>
                    <a:pt x="64" y="2679"/>
                  </a:lnTo>
                  <a:lnTo>
                    <a:pt x="1" y="2784"/>
                  </a:lnTo>
                  <a:lnTo>
                    <a:pt x="22" y="2825"/>
                  </a:lnTo>
                  <a:lnTo>
                    <a:pt x="105" y="2909"/>
                  </a:lnTo>
                  <a:lnTo>
                    <a:pt x="126" y="2993"/>
                  </a:lnTo>
                  <a:lnTo>
                    <a:pt x="64" y="3035"/>
                  </a:lnTo>
                  <a:lnTo>
                    <a:pt x="64" y="3097"/>
                  </a:lnTo>
                  <a:lnTo>
                    <a:pt x="189" y="3202"/>
                  </a:lnTo>
                  <a:lnTo>
                    <a:pt x="273" y="3348"/>
                  </a:lnTo>
                  <a:lnTo>
                    <a:pt x="231" y="3495"/>
                  </a:lnTo>
                  <a:lnTo>
                    <a:pt x="168" y="3495"/>
                  </a:lnTo>
                  <a:lnTo>
                    <a:pt x="85" y="3516"/>
                  </a:lnTo>
                  <a:lnTo>
                    <a:pt x="22" y="3621"/>
                  </a:lnTo>
                  <a:lnTo>
                    <a:pt x="126" y="3704"/>
                  </a:lnTo>
                  <a:lnTo>
                    <a:pt x="231" y="3746"/>
                  </a:lnTo>
                  <a:lnTo>
                    <a:pt x="419" y="3872"/>
                  </a:lnTo>
                  <a:lnTo>
                    <a:pt x="587" y="3913"/>
                  </a:lnTo>
                  <a:lnTo>
                    <a:pt x="817" y="4060"/>
                  </a:lnTo>
                  <a:lnTo>
                    <a:pt x="921" y="4081"/>
                  </a:lnTo>
                  <a:lnTo>
                    <a:pt x="963" y="4185"/>
                  </a:lnTo>
                  <a:lnTo>
                    <a:pt x="1068" y="4374"/>
                  </a:lnTo>
                  <a:lnTo>
                    <a:pt x="1110" y="4541"/>
                  </a:lnTo>
                  <a:lnTo>
                    <a:pt x="1173" y="4667"/>
                  </a:lnTo>
                  <a:lnTo>
                    <a:pt x="1424" y="4771"/>
                  </a:lnTo>
                  <a:lnTo>
                    <a:pt x="1486" y="4960"/>
                  </a:lnTo>
                  <a:lnTo>
                    <a:pt x="1549" y="5106"/>
                  </a:lnTo>
                  <a:lnTo>
                    <a:pt x="1591" y="5211"/>
                  </a:lnTo>
                  <a:lnTo>
                    <a:pt x="1633" y="5399"/>
                  </a:lnTo>
                  <a:lnTo>
                    <a:pt x="1696" y="5525"/>
                  </a:lnTo>
                  <a:lnTo>
                    <a:pt x="1800" y="5587"/>
                  </a:lnTo>
                  <a:lnTo>
                    <a:pt x="1905" y="5797"/>
                  </a:lnTo>
                  <a:lnTo>
                    <a:pt x="1905" y="5922"/>
                  </a:lnTo>
                  <a:lnTo>
                    <a:pt x="1884" y="5964"/>
                  </a:lnTo>
                  <a:lnTo>
                    <a:pt x="1989" y="6152"/>
                  </a:lnTo>
                  <a:lnTo>
                    <a:pt x="2177" y="6382"/>
                  </a:lnTo>
                  <a:lnTo>
                    <a:pt x="2219" y="6487"/>
                  </a:lnTo>
                  <a:lnTo>
                    <a:pt x="2198" y="6592"/>
                  </a:lnTo>
                  <a:lnTo>
                    <a:pt x="2219" y="6675"/>
                  </a:lnTo>
                  <a:lnTo>
                    <a:pt x="2302" y="6696"/>
                  </a:lnTo>
                  <a:lnTo>
                    <a:pt x="2491" y="6885"/>
                  </a:lnTo>
                  <a:lnTo>
                    <a:pt x="2533" y="6989"/>
                  </a:lnTo>
                  <a:lnTo>
                    <a:pt x="2574" y="7157"/>
                  </a:lnTo>
                  <a:lnTo>
                    <a:pt x="2616" y="7219"/>
                  </a:lnTo>
                  <a:lnTo>
                    <a:pt x="2784" y="7282"/>
                  </a:lnTo>
                  <a:lnTo>
                    <a:pt x="2805" y="7408"/>
                  </a:lnTo>
                  <a:lnTo>
                    <a:pt x="2951" y="7680"/>
                  </a:lnTo>
                  <a:lnTo>
                    <a:pt x="3014" y="7805"/>
                  </a:lnTo>
                  <a:lnTo>
                    <a:pt x="3202" y="8056"/>
                  </a:lnTo>
                  <a:lnTo>
                    <a:pt x="3202" y="8203"/>
                  </a:lnTo>
                  <a:lnTo>
                    <a:pt x="3139" y="8203"/>
                  </a:lnTo>
                  <a:lnTo>
                    <a:pt x="3098" y="8161"/>
                  </a:lnTo>
                  <a:lnTo>
                    <a:pt x="3098" y="8224"/>
                  </a:lnTo>
                  <a:lnTo>
                    <a:pt x="3118" y="8328"/>
                  </a:lnTo>
                  <a:lnTo>
                    <a:pt x="3118" y="8412"/>
                  </a:lnTo>
                  <a:lnTo>
                    <a:pt x="3160" y="8412"/>
                  </a:lnTo>
                  <a:lnTo>
                    <a:pt x="3244" y="8454"/>
                  </a:lnTo>
                  <a:lnTo>
                    <a:pt x="3265" y="8538"/>
                  </a:lnTo>
                  <a:lnTo>
                    <a:pt x="3244" y="8579"/>
                  </a:lnTo>
                  <a:lnTo>
                    <a:pt x="3432" y="8726"/>
                  </a:lnTo>
                  <a:lnTo>
                    <a:pt x="3621" y="8789"/>
                  </a:lnTo>
                  <a:lnTo>
                    <a:pt x="3642" y="8872"/>
                  </a:lnTo>
                  <a:lnTo>
                    <a:pt x="3725" y="8977"/>
                  </a:lnTo>
                  <a:lnTo>
                    <a:pt x="3830" y="8998"/>
                  </a:lnTo>
                  <a:lnTo>
                    <a:pt x="3872" y="9061"/>
                  </a:lnTo>
                  <a:lnTo>
                    <a:pt x="3893" y="9165"/>
                  </a:lnTo>
                  <a:lnTo>
                    <a:pt x="3976" y="9207"/>
                  </a:lnTo>
                  <a:lnTo>
                    <a:pt x="4165" y="9186"/>
                  </a:lnTo>
                  <a:lnTo>
                    <a:pt x="4206" y="9144"/>
                  </a:lnTo>
                  <a:lnTo>
                    <a:pt x="4186" y="9207"/>
                  </a:lnTo>
                  <a:lnTo>
                    <a:pt x="4269" y="9354"/>
                  </a:lnTo>
                  <a:lnTo>
                    <a:pt x="4458" y="9416"/>
                  </a:lnTo>
                  <a:lnTo>
                    <a:pt x="4562" y="9500"/>
                  </a:lnTo>
                  <a:lnTo>
                    <a:pt x="4562" y="9605"/>
                  </a:lnTo>
                  <a:lnTo>
                    <a:pt x="4667" y="9667"/>
                  </a:lnTo>
                  <a:lnTo>
                    <a:pt x="4792" y="9709"/>
                  </a:lnTo>
                  <a:lnTo>
                    <a:pt x="4834" y="9688"/>
                  </a:lnTo>
                  <a:lnTo>
                    <a:pt x="4939" y="9709"/>
                  </a:lnTo>
                  <a:lnTo>
                    <a:pt x="5148" y="9835"/>
                  </a:lnTo>
                  <a:lnTo>
                    <a:pt x="5315" y="9919"/>
                  </a:lnTo>
                  <a:lnTo>
                    <a:pt x="5420" y="9919"/>
                  </a:lnTo>
                  <a:lnTo>
                    <a:pt x="5462" y="9939"/>
                  </a:lnTo>
                  <a:lnTo>
                    <a:pt x="5504" y="10023"/>
                  </a:lnTo>
                  <a:lnTo>
                    <a:pt x="5650" y="10128"/>
                  </a:lnTo>
                  <a:lnTo>
                    <a:pt x="5755" y="10191"/>
                  </a:lnTo>
                  <a:lnTo>
                    <a:pt x="5859" y="10316"/>
                  </a:lnTo>
                  <a:lnTo>
                    <a:pt x="5943" y="10337"/>
                  </a:lnTo>
                  <a:lnTo>
                    <a:pt x="5985" y="10421"/>
                  </a:lnTo>
                  <a:lnTo>
                    <a:pt x="5964" y="10463"/>
                  </a:lnTo>
                  <a:lnTo>
                    <a:pt x="5964" y="10546"/>
                  </a:lnTo>
                  <a:lnTo>
                    <a:pt x="6090" y="10567"/>
                  </a:lnTo>
                  <a:lnTo>
                    <a:pt x="6236" y="10630"/>
                  </a:lnTo>
                  <a:lnTo>
                    <a:pt x="6403" y="10776"/>
                  </a:lnTo>
                  <a:lnTo>
                    <a:pt x="6550" y="10944"/>
                  </a:lnTo>
                  <a:lnTo>
                    <a:pt x="6655" y="10965"/>
                  </a:lnTo>
                  <a:lnTo>
                    <a:pt x="6675" y="10986"/>
                  </a:lnTo>
                  <a:lnTo>
                    <a:pt x="6801" y="10923"/>
                  </a:lnTo>
                  <a:lnTo>
                    <a:pt x="6927" y="10839"/>
                  </a:lnTo>
                  <a:lnTo>
                    <a:pt x="7010" y="10839"/>
                  </a:lnTo>
                  <a:lnTo>
                    <a:pt x="7115" y="10776"/>
                  </a:lnTo>
                  <a:lnTo>
                    <a:pt x="7178" y="10672"/>
                  </a:lnTo>
                  <a:lnTo>
                    <a:pt x="7073" y="10567"/>
                  </a:lnTo>
                  <a:lnTo>
                    <a:pt x="7094" y="10463"/>
                  </a:lnTo>
                  <a:lnTo>
                    <a:pt x="7136" y="10400"/>
                  </a:lnTo>
                  <a:lnTo>
                    <a:pt x="7240" y="10421"/>
                  </a:lnTo>
                  <a:lnTo>
                    <a:pt x="7219" y="10337"/>
                  </a:lnTo>
                  <a:lnTo>
                    <a:pt x="7136" y="10316"/>
                  </a:lnTo>
                  <a:lnTo>
                    <a:pt x="7094" y="10253"/>
                  </a:lnTo>
                  <a:lnTo>
                    <a:pt x="7199" y="10086"/>
                  </a:lnTo>
                  <a:lnTo>
                    <a:pt x="7324" y="10002"/>
                  </a:lnTo>
                  <a:lnTo>
                    <a:pt x="7429" y="9835"/>
                  </a:lnTo>
                  <a:lnTo>
                    <a:pt x="7450" y="9709"/>
                  </a:lnTo>
                  <a:lnTo>
                    <a:pt x="7282" y="9312"/>
                  </a:lnTo>
                  <a:lnTo>
                    <a:pt x="7324" y="9207"/>
                  </a:lnTo>
                  <a:lnTo>
                    <a:pt x="7324" y="9082"/>
                  </a:lnTo>
                  <a:lnTo>
                    <a:pt x="7303" y="8998"/>
                  </a:lnTo>
                  <a:lnTo>
                    <a:pt x="7282" y="8872"/>
                  </a:lnTo>
                  <a:lnTo>
                    <a:pt x="7324" y="8789"/>
                  </a:lnTo>
                  <a:lnTo>
                    <a:pt x="7387" y="8621"/>
                  </a:lnTo>
                  <a:lnTo>
                    <a:pt x="7345" y="8245"/>
                  </a:lnTo>
                  <a:lnTo>
                    <a:pt x="7303" y="8098"/>
                  </a:lnTo>
                  <a:lnTo>
                    <a:pt x="7387" y="7910"/>
                  </a:lnTo>
                  <a:lnTo>
                    <a:pt x="7387" y="7491"/>
                  </a:lnTo>
                  <a:lnTo>
                    <a:pt x="7450" y="7324"/>
                  </a:lnTo>
                  <a:lnTo>
                    <a:pt x="7450" y="7261"/>
                  </a:lnTo>
                  <a:lnTo>
                    <a:pt x="6927" y="6487"/>
                  </a:lnTo>
                  <a:lnTo>
                    <a:pt x="6906" y="6487"/>
                  </a:lnTo>
                  <a:lnTo>
                    <a:pt x="6864" y="6466"/>
                  </a:lnTo>
                  <a:lnTo>
                    <a:pt x="6675" y="6466"/>
                  </a:lnTo>
                  <a:lnTo>
                    <a:pt x="6571" y="6529"/>
                  </a:lnTo>
                  <a:lnTo>
                    <a:pt x="6445" y="6529"/>
                  </a:lnTo>
                  <a:lnTo>
                    <a:pt x="6383" y="6466"/>
                  </a:lnTo>
                  <a:lnTo>
                    <a:pt x="6362" y="6341"/>
                  </a:lnTo>
                  <a:lnTo>
                    <a:pt x="6341" y="6006"/>
                  </a:lnTo>
                  <a:lnTo>
                    <a:pt x="6341" y="5797"/>
                  </a:lnTo>
                  <a:lnTo>
                    <a:pt x="6383" y="5734"/>
                  </a:lnTo>
                  <a:lnTo>
                    <a:pt x="6403" y="5608"/>
                  </a:lnTo>
                  <a:lnTo>
                    <a:pt x="6362" y="5545"/>
                  </a:lnTo>
                  <a:lnTo>
                    <a:pt x="6152" y="5650"/>
                  </a:lnTo>
                  <a:lnTo>
                    <a:pt x="5922" y="5901"/>
                  </a:lnTo>
                  <a:lnTo>
                    <a:pt x="5608" y="5859"/>
                  </a:lnTo>
                  <a:lnTo>
                    <a:pt x="5357" y="5859"/>
                  </a:lnTo>
                  <a:lnTo>
                    <a:pt x="5315" y="5713"/>
                  </a:lnTo>
                  <a:lnTo>
                    <a:pt x="5211" y="5525"/>
                  </a:lnTo>
                  <a:lnTo>
                    <a:pt x="5023" y="5483"/>
                  </a:lnTo>
                  <a:lnTo>
                    <a:pt x="4688" y="5525"/>
                  </a:lnTo>
                  <a:lnTo>
                    <a:pt x="4813" y="5336"/>
                  </a:lnTo>
                  <a:lnTo>
                    <a:pt x="4520" y="4876"/>
                  </a:lnTo>
                  <a:lnTo>
                    <a:pt x="4374" y="4709"/>
                  </a:lnTo>
                  <a:lnTo>
                    <a:pt x="4395" y="4646"/>
                  </a:lnTo>
                  <a:lnTo>
                    <a:pt x="4374" y="4541"/>
                  </a:lnTo>
                  <a:lnTo>
                    <a:pt x="4416" y="4437"/>
                  </a:lnTo>
                  <a:lnTo>
                    <a:pt x="4416" y="4290"/>
                  </a:lnTo>
                  <a:lnTo>
                    <a:pt x="4395" y="4227"/>
                  </a:lnTo>
                  <a:lnTo>
                    <a:pt x="4458" y="4165"/>
                  </a:lnTo>
                  <a:lnTo>
                    <a:pt x="4458" y="4039"/>
                  </a:lnTo>
                  <a:lnTo>
                    <a:pt x="4625" y="3934"/>
                  </a:lnTo>
                  <a:lnTo>
                    <a:pt x="4709" y="3955"/>
                  </a:lnTo>
                  <a:lnTo>
                    <a:pt x="4792" y="3851"/>
                  </a:lnTo>
                  <a:lnTo>
                    <a:pt x="4730" y="3746"/>
                  </a:lnTo>
                  <a:lnTo>
                    <a:pt x="4688" y="3558"/>
                  </a:lnTo>
                  <a:lnTo>
                    <a:pt x="4834" y="3411"/>
                  </a:lnTo>
                  <a:lnTo>
                    <a:pt x="4813" y="3307"/>
                  </a:lnTo>
                  <a:lnTo>
                    <a:pt x="4897" y="3223"/>
                  </a:lnTo>
                  <a:lnTo>
                    <a:pt x="4876" y="3076"/>
                  </a:lnTo>
                  <a:lnTo>
                    <a:pt x="4981" y="3014"/>
                  </a:lnTo>
                  <a:lnTo>
                    <a:pt x="5106" y="2930"/>
                  </a:lnTo>
                  <a:lnTo>
                    <a:pt x="5232" y="2825"/>
                  </a:lnTo>
                  <a:lnTo>
                    <a:pt x="5295" y="2804"/>
                  </a:lnTo>
                  <a:lnTo>
                    <a:pt x="5357" y="2721"/>
                  </a:lnTo>
                  <a:lnTo>
                    <a:pt x="5650" y="2679"/>
                  </a:lnTo>
                  <a:lnTo>
                    <a:pt x="6069" y="2553"/>
                  </a:lnTo>
                  <a:lnTo>
                    <a:pt x="6090" y="2449"/>
                  </a:lnTo>
                  <a:lnTo>
                    <a:pt x="6152" y="2470"/>
                  </a:lnTo>
                  <a:lnTo>
                    <a:pt x="6299" y="2470"/>
                  </a:lnTo>
                  <a:lnTo>
                    <a:pt x="6445" y="2553"/>
                  </a:lnTo>
                  <a:lnTo>
                    <a:pt x="6445" y="2574"/>
                  </a:lnTo>
                  <a:lnTo>
                    <a:pt x="6550" y="2595"/>
                  </a:lnTo>
                  <a:lnTo>
                    <a:pt x="6592" y="2512"/>
                  </a:lnTo>
                  <a:lnTo>
                    <a:pt x="6592" y="2470"/>
                  </a:lnTo>
                  <a:lnTo>
                    <a:pt x="6571" y="2344"/>
                  </a:lnTo>
                  <a:lnTo>
                    <a:pt x="6466" y="2260"/>
                  </a:lnTo>
                  <a:lnTo>
                    <a:pt x="6341" y="2260"/>
                  </a:lnTo>
                  <a:lnTo>
                    <a:pt x="6194" y="2281"/>
                  </a:lnTo>
                  <a:lnTo>
                    <a:pt x="6173" y="2198"/>
                  </a:lnTo>
                  <a:lnTo>
                    <a:pt x="6550" y="1570"/>
                  </a:lnTo>
                  <a:lnTo>
                    <a:pt x="6550" y="1507"/>
                  </a:lnTo>
                  <a:lnTo>
                    <a:pt x="6445" y="1528"/>
                  </a:lnTo>
                  <a:lnTo>
                    <a:pt x="6362" y="1444"/>
                  </a:lnTo>
                  <a:lnTo>
                    <a:pt x="6257" y="1403"/>
                  </a:lnTo>
                  <a:lnTo>
                    <a:pt x="6173" y="1403"/>
                  </a:lnTo>
                  <a:lnTo>
                    <a:pt x="6131" y="1319"/>
                  </a:lnTo>
                  <a:lnTo>
                    <a:pt x="6027" y="1319"/>
                  </a:lnTo>
                  <a:lnTo>
                    <a:pt x="5839" y="1424"/>
                  </a:lnTo>
                  <a:lnTo>
                    <a:pt x="5671" y="1340"/>
                  </a:lnTo>
                  <a:lnTo>
                    <a:pt x="5525" y="1319"/>
                  </a:lnTo>
                  <a:lnTo>
                    <a:pt x="5336" y="1403"/>
                  </a:lnTo>
                  <a:lnTo>
                    <a:pt x="5295" y="1444"/>
                  </a:lnTo>
                  <a:lnTo>
                    <a:pt x="5148" y="1444"/>
                  </a:lnTo>
                  <a:lnTo>
                    <a:pt x="5043" y="1424"/>
                  </a:lnTo>
                  <a:lnTo>
                    <a:pt x="4918" y="1444"/>
                  </a:lnTo>
                  <a:lnTo>
                    <a:pt x="4813" y="1424"/>
                  </a:lnTo>
                  <a:lnTo>
                    <a:pt x="4792" y="1340"/>
                  </a:lnTo>
                  <a:lnTo>
                    <a:pt x="4813" y="1256"/>
                  </a:lnTo>
                  <a:lnTo>
                    <a:pt x="4792" y="1131"/>
                  </a:lnTo>
                  <a:lnTo>
                    <a:pt x="4688" y="1089"/>
                  </a:lnTo>
                  <a:lnTo>
                    <a:pt x="4625" y="1089"/>
                  </a:lnTo>
                  <a:lnTo>
                    <a:pt x="4625" y="921"/>
                  </a:lnTo>
                  <a:lnTo>
                    <a:pt x="4520" y="775"/>
                  </a:lnTo>
                  <a:lnTo>
                    <a:pt x="4269" y="670"/>
                  </a:lnTo>
                  <a:lnTo>
                    <a:pt x="4186" y="670"/>
                  </a:lnTo>
                  <a:lnTo>
                    <a:pt x="4081" y="482"/>
                  </a:lnTo>
                  <a:lnTo>
                    <a:pt x="4081" y="377"/>
                  </a:lnTo>
                  <a:lnTo>
                    <a:pt x="3934" y="210"/>
                  </a:lnTo>
                  <a:lnTo>
                    <a:pt x="3893" y="168"/>
                  </a:lnTo>
                  <a:lnTo>
                    <a:pt x="3767" y="147"/>
                  </a:lnTo>
                  <a:lnTo>
                    <a:pt x="3558" y="84"/>
                  </a:lnTo>
                  <a:lnTo>
                    <a:pt x="351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 name="Google Shape;939;p27"/>
            <p:cNvSpPr/>
            <p:nvPr/>
          </p:nvSpPr>
          <p:spPr>
            <a:xfrm>
              <a:off x="-3445552" y="4173948"/>
              <a:ext cx="152601" cy="162669"/>
            </a:xfrm>
            <a:custGeom>
              <a:avLst/>
              <a:gdLst/>
              <a:ahLst/>
              <a:cxnLst/>
              <a:rect l="l" t="t" r="r" b="b"/>
              <a:pathLst>
                <a:path w="7199" h="8036" extrusionOk="0">
                  <a:moveTo>
                    <a:pt x="1967" y="1"/>
                  </a:moveTo>
                  <a:lnTo>
                    <a:pt x="1779" y="85"/>
                  </a:lnTo>
                  <a:lnTo>
                    <a:pt x="1612" y="126"/>
                  </a:lnTo>
                  <a:lnTo>
                    <a:pt x="1319" y="294"/>
                  </a:lnTo>
                  <a:lnTo>
                    <a:pt x="1235" y="545"/>
                  </a:lnTo>
                  <a:lnTo>
                    <a:pt x="1047" y="608"/>
                  </a:lnTo>
                  <a:lnTo>
                    <a:pt x="921" y="608"/>
                  </a:lnTo>
                  <a:lnTo>
                    <a:pt x="796" y="712"/>
                  </a:lnTo>
                  <a:lnTo>
                    <a:pt x="712" y="712"/>
                  </a:lnTo>
                  <a:lnTo>
                    <a:pt x="524" y="775"/>
                  </a:lnTo>
                  <a:lnTo>
                    <a:pt x="1" y="775"/>
                  </a:lnTo>
                  <a:lnTo>
                    <a:pt x="524" y="1549"/>
                  </a:lnTo>
                  <a:lnTo>
                    <a:pt x="524" y="1612"/>
                  </a:lnTo>
                  <a:lnTo>
                    <a:pt x="461" y="1779"/>
                  </a:lnTo>
                  <a:lnTo>
                    <a:pt x="461" y="2198"/>
                  </a:lnTo>
                  <a:lnTo>
                    <a:pt x="377" y="2386"/>
                  </a:lnTo>
                  <a:lnTo>
                    <a:pt x="419" y="2533"/>
                  </a:lnTo>
                  <a:lnTo>
                    <a:pt x="461" y="2909"/>
                  </a:lnTo>
                  <a:lnTo>
                    <a:pt x="398" y="3077"/>
                  </a:lnTo>
                  <a:lnTo>
                    <a:pt x="356" y="3160"/>
                  </a:lnTo>
                  <a:lnTo>
                    <a:pt x="377" y="3286"/>
                  </a:lnTo>
                  <a:lnTo>
                    <a:pt x="398" y="3370"/>
                  </a:lnTo>
                  <a:lnTo>
                    <a:pt x="398" y="3495"/>
                  </a:lnTo>
                  <a:lnTo>
                    <a:pt x="356" y="3600"/>
                  </a:lnTo>
                  <a:lnTo>
                    <a:pt x="524" y="3997"/>
                  </a:lnTo>
                  <a:lnTo>
                    <a:pt x="503" y="4123"/>
                  </a:lnTo>
                  <a:lnTo>
                    <a:pt x="398" y="4290"/>
                  </a:lnTo>
                  <a:lnTo>
                    <a:pt x="273" y="4374"/>
                  </a:lnTo>
                  <a:lnTo>
                    <a:pt x="168" y="4541"/>
                  </a:lnTo>
                  <a:lnTo>
                    <a:pt x="210" y="4604"/>
                  </a:lnTo>
                  <a:lnTo>
                    <a:pt x="293" y="4625"/>
                  </a:lnTo>
                  <a:lnTo>
                    <a:pt x="314" y="4709"/>
                  </a:lnTo>
                  <a:lnTo>
                    <a:pt x="356" y="4709"/>
                  </a:lnTo>
                  <a:lnTo>
                    <a:pt x="356" y="4834"/>
                  </a:lnTo>
                  <a:lnTo>
                    <a:pt x="482" y="4939"/>
                  </a:lnTo>
                  <a:lnTo>
                    <a:pt x="524" y="5002"/>
                  </a:lnTo>
                  <a:lnTo>
                    <a:pt x="565" y="5127"/>
                  </a:lnTo>
                  <a:lnTo>
                    <a:pt x="524" y="5232"/>
                  </a:lnTo>
                  <a:lnTo>
                    <a:pt x="524" y="5274"/>
                  </a:lnTo>
                  <a:lnTo>
                    <a:pt x="586" y="5483"/>
                  </a:lnTo>
                  <a:lnTo>
                    <a:pt x="670" y="5629"/>
                  </a:lnTo>
                  <a:lnTo>
                    <a:pt x="921" y="5839"/>
                  </a:lnTo>
                  <a:lnTo>
                    <a:pt x="942" y="5901"/>
                  </a:lnTo>
                  <a:lnTo>
                    <a:pt x="879" y="6090"/>
                  </a:lnTo>
                  <a:lnTo>
                    <a:pt x="921" y="6194"/>
                  </a:lnTo>
                  <a:lnTo>
                    <a:pt x="775" y="6508"/>
                  </a:lnTo>
                  <a:lnTo>
                    <a:pt x="879" y="6613"/>
                  </a:lnTo>
                  <a:lnTo>
                    <a:pt x="1130" y="6885"/>
                  </a:lnTo>
                  <a:lnTo>
                    <a:pt x="1570" y="8036"/>
                  </a:lnTo>
                  <a:lnTo>
                    <a:pt x="1737" y="8036"/>
                  </a:lnTo>
                  <a:lnTo>
                    <a:pt x="1758" y="7952"/>
                  </a:lnTo>
                  <a:lnTo>
                    <a:pt x="1863" y="7931"/>
                  </a:lnTo>
                  <a:lnTo>
                    <a:pt x="1863" y="7952"/>
                  </a:lnTo>
                  <a:lnTo>
                    <a:pt x="1946" y="7847"/>
                  </a:lnTo>
                  <a:lnTo>
                    <a:pt x="2051" y="7638"/>
                  </a:lnTo>
                  <a:lnTo>
                    <a:pt x="2260" y="7408"/>
                  </a:lnTo>
                  <a:lnTo>
                    <a:pt x="2407" y="7345"/>
                  </a:lnTo>
                  <a:lnTo>
                    <a:pt x="2553" y="7471"/>
                  </a:lnTo>
                  <a:lnTo>
                    <a:pt x="2721" y="7450"/>
                  </a:lnTo>
                  <a:lnTo>
                    <a:pt x="2804" y="7429"/>
                  </a:lnTo>
                  <a:lnTo>
                    <a:pt x="2930" y="7471"/>
                  </a:lnTo>
                  <a:lnTo>
                    <a:pt x="3139" y="7429"/>
                  </a:lnTo>
                  <a:lnTo>
                    <a:pt x="3244" y="7450"/>
                  </a:lnTo>
                  <a:lnTo>
                    <a:pt x="3286" y="7575"/>
                  </a:lnTo>
                  <a:lnTo>
                    <a:pt x="3348" y="7847"/>
                  </a:lnTo>
                  <a:lnTo>
                    <a:pt x="3411" y="7889"/>
                  </a:lnTo>
                  <a:lnTo>
                    <a:pt x="3453" y="7847"/>
                  </a:lnTo>
                  <a:lnTo>
                    <a:pt x="3453" y="7743"/>
                  </a:lnTo>
                  <a:lnTo>
                    <a:pt x="3516" y="7617"/>
                  </a:lnTo>
                  <a:lnTo>
                    <a:pt x="3516" y="7512"/>
                  </a:lnTo>
                  <a:lnTo>
                    <a:pt x="3620" y="7366"/>
                  </a:lnTo>
                  <a:lnTo>
                    <a:pt x="4227" y="7366"/>
                  </a:lnTo>
                  <a:lnTo>
                    <a:pt x="4353" y="7471"/>
                  </a:lnTo>
                  <a:lnTo>
                    <a:pt x="4374" y="7303"/>
                  </a:lnTo>
                  <a:lnTo>
                    <a:pt x="4541" y="6989"/>
                  </a:lnTo>
                  <a:lnTo>
                    <a:pt x="4562" y="6822"/>
                  </a:lnTo>
                  <a:lnTo>
                    <a:pt x="4541" y="6675"/>
                  </a:lnTo>
                  <a:lnTo>
                    <a:pt x="4478" y="6592"/>
                  </a:lnTo>
                  <a:lnTo>
                    <a:pt x="4667" y="6299"/>
                  </a:lnTo>
                  <a:lnTo>
                    <a:pt x="4750" y="6090"/>
                  </a:lnTo>
                  <a:lnTo>
                    <a:pt x="4750" y="5985"/>
                  </a:lnTo>
                  <a:lnTo>
                    <a:pt x="4876" y="5901"/>
                  </a:lnTo>
                  <a:lnTo>
                    <a:pt x="5650" y="5692"/>
                  </a:lnTo>
                  <a:lnTo>
                    <a:pt x="6319" y="5692"/>
                  </a:lnTo>
                  <a:lnTo>
                    <a:pt x="6696" y="5985"/>
                  </a:lnTo>
                  <a:lnTo>
                    <a:pt x="6780" y="5985"/>
                  </a:lnTo>
                  <a:lnTo>
                    <a:pt x="6864" y="6069"/>
                  </a:lnTo>
                  <a:lnTo>
                    <a:pt x="6926" y="5964"/>
                  </a:lnTo>
                  <a:lnTo>
                    <a:pt x="6905" y="5880"/>
                  </a:lnTo>
                  <a:lnTo>
                    <a:pt x="7198" y="5315"/>
                  </a:lnTo>
                  <a:lnTo>
                    <a:pt x="7177" y="5043"/>
                  </a:lnTo>
                  <a:lnTo>
                    <a:pt x="6884" y="4499"/>
                  </a:lnTo>
                  <a:lnTo>
                    <a:pt x="6571" y="4437"/>
                  </a:lnTo>
                  <a:lnTo>
                    <a:pt x="6591" y="4207"/>
                  </a:lnTo>
                  <a:lnTo>
                    <a:pt x="6550" y="3851"/>
                  </a:lnTo>
                  <a:lnTo>
                    <a:pt x="5524" y="3809"/>
                  </a:lnTo>
                  <a:lnTo>
                    <a:pt x="5545" y="3558"/>
                  </a:lnTo>
                  <a:lnTo>
                    <a:pt x="5315" y="3181"/>
                  </a:lnTo>
                  <a:lnTo>
                    <a:pt x="5399" y="3056"/>
                  </a:lnTo>
                  <a:lnTo>
                    <a:pt x="5336" y="2846"/>
                  </a:lnTo>
                  <a:lnTo>
                    <a:pt x="5378" y="2554"/>
                  </a:lnTo>
                  <a:lnTo>
                    <a:pt x="5315" y="2491"/>
                  </a:lnTo>
                  <a:lnTo>
                    <a:pt x="5106" y="2323"/>
                  </a:lnTo>
                  <a:lnTo>
                    <a:pt x="4771" y="2386"/>
                  </a:lnTo>
                  <a:lnTo>
                    <a:pt x="4604" y="2302"/>
                  </a:lnTo>
                  <a:lnTo>
                    <a:pt x="4499" y="2240"/>
                  </a:lnTo>
                  <a:lnTo>
                    <a:pt x="4457" y="2093"/>
                  </a:lnTo>
                  <a:lnTo>
                    <a:pt x="4290" y="2030"/>
                  </a:lnTo>
                  <a:lnTo>
                    <a:pt x="4060" y="1968"/>
                  </a:lnTo>
                  <a:lnTo>
                    <a:pt x="3955" y="1968"/>
                  </a:lnTo>
                  <a:lnTo>
                    <a:pt x="3746" y="1717"/>
                  </a:lnTo>
                  <a:lnTo>
                    <a:pt x="3620" y="1779"/>
                  </a:lnTo>
                  <a:lnTo>
                    <a:pt x="3411" y="1570"/>
                  </a:lnTo>
                  <a:lnTo>
                    <a:pt x="3181" y="1612"/>
                  </a:lnTo>
                  <a:lnTo>
                    <a:pt x="3118" y="1696"/>
                  </a:lnTo>
                  <a:lnTo>
                    <a:pt x="2993" y="1570"/>
                  </a:lnTo>
                  <a:lnTo>
                    <a:pt x="2804" y="1466"/>
                  </a:lnTo>
                  <a:lnTo>
                    <a:pt x="2679" y="1382"/>
                  </a:lnTo>
                  <a:lnTo>
                    <a:pt x="2616" y="1235"/>
                  </a:lnTo>
                  <a:lnTo>
                    <a:pt x="2490" y="1152"/>
                  </a:lnTo>
                  <a:lnTo>
                    <a:pt x="2407" y="942"/>
                  </a:lnTo>
                  <a:lnTo>
                    <a:pt x="2449" y="838"/>
                  </a:lnTo>
                  <a:lnTo>
                    <a:pt x="2386" y="545"/>
                  </a:lnTo>
                  <a:lnTo>
                    <a:pt x="2470" y="398"/>
                  </a:lnTo>
                  <a:lnTo>
                    <a:pt x="2407" y="189"/>
                  </a:lnTo>
                  <a:lnTo>
                    <a:pt x="2407" y="43"/>
                  </a:lnTo>
                  <a:lnTo>
                    <a:pt x="2365" y="1"/>
                  </a:lnTo>
                  <a:lnTo>
                    <a:pt x="2239" y="85"/>
                  </a:lnTo>
                  <a:lnTo>
                    <a:pt x="209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940" name="Google Shape;940;p27"/>
            <p:cNvSpPr/>
            <p:nvPr/>
          </p:nvSpPr>
          <p:spPr>
            <a:xfrm>
              <a:off x="-3353303" y="4289165"/>
              <a:ext cx="104694" cy="105484"/>
            </a:xfrm>
            <a:custGeom>
              <a:avLst/>
              <a:gdLst/>
              <a:ahLst/>
              <a:cxnLst/>
              <a:rect l="l" t="t" r="r" b="b"/>
              <a:pathLst>
                <a:path w="4939" h="5211" extrusionOk="0">
                  <a:moveTo>
                    <a:pt x="1298" y="0"/>
                  </a:moveTo>
                  <a:lnTo>
                    <a:pt x="524" y="209"/>
                  </a:lnTo>
                  <a:lnTo>
                    <a:pt x="398" y="293"/>
                  </a:lnTo>
                  <a:lnTo>
                    <a:pt x="398" y="398"/>
                  </a:lnTo>
                  <a:lnTo>
                    <a:pt x="315" y="607"/>
                  </a:lnTo>
                  <a:lnTo>
                    <a:pt x="126" y="900"/>
                  </a:lnTo>
                  <a:lnTo>
                    <a:pt x="189" y="983"/>
                  </a:lnTo>
                  <a:lnTo>
                    <a:pt x="210" y="1130"/>
                  </a:lnTo>
                  <a:lnTo>
                    <a:pt x="189" y="1297"/>
                  </a:lnTo>
                  <a:lnTo>
                    <a:pt x="22" y="1611"/>
                  </a:lnTo>
                  <a:lnTo>
                    <a:pt x="1" y="1779"/>
                  </a:lnTo>
                  <a:lnTo>
                    <a:pt x="1" y="1820"/>
                  </a:lnTo>
                  <a:lnTo>
                    <a:pt x="126" y="1946"/>
                  </a:lnTo>
                  <a:lnTo>
                    <a:pt x="231" y="1967"/>
                  </a:lnTo>
                  <a:lnTo>
                    <a:pt x="398" y="2239"/>
                  </a:lnTo>
                  <a:lnTo>
                    <a:pt x="754" y="2595"/>
                  </a:lnTo>
                  <a:lnTo>
                    <a:pt x="879" y="2595"/>
                  </a:lnTo>
                  <a:lnTo>
                    <a:pt x="1026" y="2720"/>
                  </a:lnTo>
                  <a:lnTo>
                    <a:pt x="1131" y="2888"/>
                  </a:lnTo>
                  <a:lnTo>
                    <a:pt x="1465" y="2971"/>
                  </a:lnTo>
                  <a:lnTo>
                    <a:pt x="1695" y="3097"/>
                  </a:lnTo>
                  <a:lnTo>
                    <a:pt x="1800" y="3097"/>
                  </a:lnTo>
                  <a:lnTo>
                    <a:pt x="2030" y="3327"/>
                  </a:lnTo>
                  <a:lnTo>
                    <a:pt x="2302" y="3452"/>
                  </a:lnTo>
                  <a:lnTo>
                    <a:pt x="2637" y="3515"/>
                  </a:lnTo>
                  <a:lnTo>
                    <a:pt x="2804" y="3641"/>
                  </a:lnTo>
                  <a:lnTo>
                    <a:pt x="2951" y="3808"/>
                  </a:lnTo>
                  <a:lnTo>
                    <a:pt x="3035" y="3934"/>
                  </a:lnTo>
                  <a:lnTo>
                    <a:pt x="2972" y="4059"/>
                  </a:lnTo>
                  <a:lnTo>
                    <a:pt x="2909" y="4185"/>
                  </a:lnTo>
                  <a:lnTo>
                    <a:pt x="2804" y="4269"/>
                  </a:lnTo>
                  <a:lnTo>
                    <a:pt x="2742" y="4373"/>
                  </a:lnTo>
                  <a:lnTo>
                    <a:pt x="2763" y="4478"/>
                  </a:lnTo>
                  <a:lnTo>
                    <a:pt x="2700" y="4708"/>
                  </a:lnTo>
                  <a:lnTo>
                    <a:pt x="2512" y="4896"/>
                  </a:lnTo>
                  <a:lnTo>
                    <a:pt x="2491" y="5022"/>
                  </a:lnTo>
                  <a:lnTo>
                    <a:pt x="2574" y="5022"/>
                  </a:lnTo>
                  <a:lnTo>
                    <a:pt x="2972" y="4959"/>
                  </a:lnTo>
                  <a:lnTo>
                    <a:pt x="3328" y="5064"/>
                  </a:lnTo>
                  <a:lnTo>
                    <a:pt x="3579" y="5210"/>
                  </a:lnTo>
                  <a:lnTo>
                    <a:pt x="3704" y="5168"/>
                  </a:lnTo>
                  <a:lnTo>
                    <a:pt x="3788" y="5168"/>
                  </a:lnTo>
                  <a:lnTo>
                    <a:pt x="3851" y="5210"/>
                  </a:lnTo>
                  <a:lnTo>
                    <a:pt x="3955" y="5064"/>
                  </a:lnTo>
                  <a:lnTo>
                    <a:pt x="3997" y="5022"/>
                  </a:lnTo>
                  <a:lnTo>
                    <a:pt x="4123" y="5085"/>
                  </a:lnTo>
                  <a:lnTo>
                    <a:pt x="4227" y="4959"/>
                  </a:lnTo>
                  <a:lnTo>
                    <a:pt x="4290" y="4792"/>
                  </a:lnTo>
                  <a:lnTo>
                    <a:pt x="4541" y="4603"/>
                  </a:lnTo>
                  <a:lnTo>
                    <a:pt x="4583" y="4478"/>
                  </a:lnTo>
                  <a:lnTo>
                    <a:pt x="4646" y="4352"/>
                  </a:lnTo>
                  <a:lnTo>
                    <a:pt x="4750" y="4248"/>
                  </a:lnTo>
                  <a:lnTo>
                    <a:pt x="4792" y="4038"/>
                  </a:lnTo>
                  <a:lnTo>
                    <a:pt x="4750" y="3976"/>
                  </a:lnTo>
                  <a:lnTo>
                    <a:pt x="4750" y="3829"/>
                  </a:lnTo>
                  <a:lnTo>
                    <a:pt x="4813" y="3808"/>
                  </a:lnTo>
                  <a:lnTo>
                    <a:pt x="4813" y="3724"/>
                  </a:lnTo>
                  <a:lnTo>
                    <a:pt x="4813" y="3662"/>
                  </a:lnTo>
                  <a:lnTo>
                    <a:pt x="4813" y="3599"/>
                  </a:lnTo>
                  <a:lnTo>
                    <a:pt x="4834" y="3599"/>
                  </a:lnTo>
                  <a:lnTo>
                    <a:pt x="4855" y="3515"/>
                  </a:lnTo>
                  <a:lnTo>
                    <a:pt x="4855" y="2971"/>
                  </a:lnTo>
                  <a:lnTo>
                    <a:pt x="4939" y="2888"/>
                  </a:lnTo>
                  <a:lnTo>
                    <a:pt x="4834" y="2867"/>
                  </a:lnTo>
                  <a:lnTo>
                    <a:pt x="4750" y="2783"/>
                  </a:lnTo>
                  <a:lnTo>
                    <a:pt x="4625" y="2720"/>
                  </a:lnTo>
                  <a:lnTo>
                    <a:pt x="4395" y="2867"/>
                  </a:lnTo>
                  <a:lnTo>
                    <a:pt x="4290" y="2825"/>
                  </a:lnTo>
                  <a:lnTo>
                    <a:pt x="4206" y="2616"/>
                  </a:lnTo>
                  <a:lnTo>
                    <a:pt x="4060" y="1988"/>
                  </a:lnTo>
                  <a:lnTo>
                    <a:pt x="4018" y="1862"/>
                  </a:lnTo>
                  <a:lnTo>
                    <a:pt x="3892" y="1820"/>
                  </a:lnTo>
                  <a:lnTo>
                    <a:pt x="3767" y="1716"/>
                  </a:lnTo>
                  <a:lnTo>
                    <a:pt x="3495" y="1841"/>
                  </a:lnTo>
                  <a:lnTo>
                    <a:pt x="3328" y="1758"/>
                  </a:lnTo>
                  <a:lnTo>
                    <a:pt x="3056" y="1779"/>
                  </a:lnTo>
                  <a:lnTo>
                    <a:pt x="2972" y="1737"/>
                  </a:lnTo>
                  <a:lnTo>
                    <a:pt x="2763" y="1758"/>
                  </a:lnTo>
                  <a:lnTo>
                    <a:pt x="2721" y="1632"/>
                  </a:lnTo>
                  <a:lnTo>
                    <a:pt x="2763" y="1528"/>
                  </a:lnTo>
                  <a:lnTo>
                    <a:pt x="2721" y="1360"/>
                  </a:lnTo>
                  <a:lnTo>
                    <a:pt x="2763" y="1025"/>
                  </a:lnTo>
                  <a:lnTo>
                    <a:pt x="2658" y="837"/>
                  </a:lnTo>
                  <a:lnTo>
                    <a:pt x="2658" y="670"/>
                  </a:lnTo>
                  <a:lnTo>
                    <a:pt x="2512" y="565"/>
                  </a:lnTo>
                  <a:lnTo>
                    <a:pt x="2553" y="419"/>
                  </a:lnTo>
                  <a:lnTo>
                    <a:pt x="2428" y="293"/>
                  </a:lnTo>
                  <a:lnTo>
                    <a:pt x="2344" y="293"/>
                  </a:lnTo>
                  <a:lnTo>
                    <a:pt x="196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941" name="Google Shape;941;p27"/>
            <p:cNvSpPr/>
            <p:nvPr/>
          </p:nvSpPr>
          <p:spPr>
            <a:xfrm>
              <a:off x="-3289437" y="4425960"/>
              <a:ext cx="62109" cy="67367"/>
            </a:xfrm>
            <a:custGeom>
              <a:avLst/>
              <a:gdLst/>
              <a:ahLst/>
              <a:cxnLst/>
              <a:rect l="l" t="t" r="r" b="b"/>
              <a:pathLst>
                <a:path w="2930" h="3328" extrusionOk="0">
                  <a:moveTo>
                    <a:pt x="754" y="0"/>
                  </a:moveTo>
                  <a:lnTo>
                    <a:pt x="440" y="63"/>
                  </a:lnTo>
                  <a:lnTo>
                    <a:pt x="377" y="42"/>
                  </a:lnTo>
                  <a:lnTo>
                    <a:pt x="315" y="42"/>
                  </a:lnTo>
                  <a:lnTo>
                    <a:pt x="273" y="63"/>
                  </a:lnTo>
                  <a:lnTo>
                    <a:pt x="231" y="210"/>
                  </a:lnTo>
                  <a:lnTo>
                    <a:pt x="126" y="335"/>
                  </a:lnTo>
                  <a:lnTo>
                    <a:pt x="168" y="524"/>
                  </a:lnTo>
                  <a:lnTo>
                    <a:pt x="126" y="586"/>
                  </a:lnTo>
                  <a:lnTo>
                    <a:pt x="147" y="712"/>
                  </a:lnTo>
                  <a:lnTo>
                    <a:pt x="147" y="963"/>
                  </a:lnTo>
                  <a:lnTo>
                    <a:pt x="84" y="1047"/>
                  </a:lnTo>
                  <a:lnTo>
                    <a:pt x="84" y="1151"/>
                  </a:lnTo>
                  <a:lnTo>
                    <a:pt x="43" y="1277"/>
                  </a:lnTo>
                  <a:lnTo>
                    <a:pt x="84" y="1465"/>
                  </a:lnTo>
                  <a:lnTo>
                    <a:pt x="43" y="1507"/>
                  </a:lnTo>
                  <a:lnTo>
                    <a:pt x="63" y="1779"/>
                  </a:lnTo>
                  <a:lnTo>
                    <a:pt x="126" y="1967"/>
                  </a:lnTo>
                  <a:lnTo>
                    <a:pt x="84" y="2030"/>
                  </a:lnTo>
                  <a:lnTo>
                    <a:pt x="22" y="2114"/>
                  </a:lnTo>
                  <a:lnTo>
                    <a:pt x="1" y="2156"/>
                  </a:lnTo>
                  <a:lnTo>
                    <a:pt x="1" y="2428"/>
                  </a:lnTo>
                  <a:lnTo>
                    <a:pt x="63" y="2637"/>
                  </a:lnTo>
                  <a:lnTo>
                    <a:pt x="231" y="2867"/>
                  </a:lnTo>
                  <a:lnTo>
                    <a:pt x="315" y="2867"/>
                  </a:lnTo>
                  <a:lnTo>
                    <a:pt x="461" y="3034"/>
                  </a:lnTo>
                  <a:lnTo>
                    <a:pt x="545" y="3055"/>
                  </a:lnTo>
                  <a:lnTo>
                    <a:pt x="796" y="3034"/>
                  </a:lnTo>
                  <a:lnTo>
                    <a:pt x="963" y="3055"/>
                  </a:lnTo>
                  <a:lnTo>
                    <a:pt x="1089" y="3139"/>
                  </a:lnTo>
                  <a:lnTo>
                    <a:pt x="1172" y="3160"/>
                  </a:lnTo>
                  <a:lnTo>
                    <a:pt x="1277" y="3160"/>
                  </a:lnTo>
                  <a:lnTo>
                    <a:pt x="1298" y="3181"/>
                  </a:lnTo>
                  <a:lnTo>
                    <a:pt x="1277" y="3244"/>
                  </a:lnTo>
                  <a:lnTo>
                    <a:pt x="1277" y="3285"/>
                  </a:lnTo>
                  <a:lnTo>
                    <a:pt x="1382" y="3285"/>
                  </a:lnTo>
                  <a:lnTo>
                    <a:pt x="1507" y="3202"/>
                  </a:lnTo>
                  <a:lnTo>
                    <a:pt x="1654" y="3181"/>
                  </a:lnTo>
                  <a:lnTo>
                    <a:pt x="1800" y="3244"/>
                  </a:lnTo>
                  <a:lnTo>
                    <a:pt x="1842" y="3264"/>
                  </a:lnTo>
                  <a:lnTo>
                    <a:pt x="1926" y="3264"/>
                  </a:lnTo>
                  <a:lnTo>
                    <a:pt x="2009" y="3285"/>
                  </a:lnTo>
                  <a:lnTo>
                    <a:pt x="2093" y="3327"/>
                  </a:lnTo>
                  <a:lnTo>
                    <a:pt x="2135" y="3264"/>
                  </a:lnTo>
                  <a:lnTo>
                    <a:pt x="2156" y="3181"/>
                  </a:lnTo>
                  <a:lnTo>
                    <a:pt x="2177" y="3181"/>
                  </a:lnTo>
                  <a:lnTo>
                    <a:pt x="2239" y="3202"/>
                  </a:lnTo>
                  <a:lnTo>
                    <a:pt x="2449" y="3139"/>
                  </a:lnTo>
                  <a:lnTo>
                    <a:pt x="2574" y="2972"/>
                  </a:lnTo>
                  <a:lnTo>
                    <a:pt x="2637" y="2930"/>
                  </a:lnTo>
                  <a:lnTo>
                    <a:pt x="2616" y="2909"/>
                  </a:lnTo>
                  <a:lnTo>
                    <a:pt x="2658" y="2804"/>
                  </a:lnTo>
                  <a:lnTo>
                    <a:pt x="2784" y="2720"/>
                  </a:lnTo>
                  <a:lnTo>
                    <a:pt x="2784" y="2532"/>
                  </a:lnTo>
                  <a:lnTo>
                    <a:pt x="2867" y="2428"/>
                  </a:lnTo>
                  <a:lnTo>
                    <a:pt x="2930" y="2407"/>
                  </a:lnTo>
                  <a:lnTo>
                    <a:pt x="2888" y="2386"/>
                  </a:lnTo>
                  <a:lnTo>
                    <a:pt x="2825" y="2281"/>
                  </a:lnTo>
                  <a:lnTo>
                    <a:pt x="2784" y="2239"/>
                  </a:lnTo>
                  <a:lnTo>
                    <a:pt x="2784" y="2218"/>
                  </a:lnTo>
                  <a:lnTo>
                    <a:pt x="2742" y="2030"/>
                  </a:lnTo>
                  <a:lnTo>
                    <a:pt x="2846" y="1884"/>
                  </a:lnTo>
                  <a:lnTo>
                    <a:pt x="2867" y="1716"/>
                  </a:lnTo>
                  <a:lnTo>
                    <a:pt x="2742" y="1612"/>
                  </a:lnTo>
                  <a:lnTo>
                    <a:pt x="2574" y="1402"/>
                  </a:lnTo>
                  <a:lnTo>
                    <a:pt x="2449" y="1256"/>
                  </a:lnTo>
                  <a:lnTo>
                    <a:pt x="2239" y="1151"/>
                  </a:lnTo>
                  <a:lnTo>
                    <a:pt x="2114" y="1172"/>
                  </a:lnTo>
                  <a:lnTo>
                    <a:pt x="2114" y="1026"/>
                  </a:lnTo>
                  <a:lnTo>
                    <a:pt x="1988" y="879"/>
                  </a:lnTo>
                  <a:lnTo>
                    <a:pt x="1842" y="858"/>
                  </a:lnTo>
                  <a:lnTo>
                    <a:pt x="1695" y="775"/>
                  </a:lnTo>
                  <a:lnTo>
                    <a:pt x="1570" y="565"/>
                  </a:lnTo>
                  <a:lnTo>
                    <a:pt x="1486" y="565"/>
                  </a:lnTo>
                  <a:lnTo>
                    <a:pt x="1382" y="670"/>
                  </a:lnTo>
                  <a:lnTo>
                    <a:pt x="1319" y="670"/>
                  </a:lnTo>
                  <a:lnTo>
                    <a:pt x="1172" y="461"/>
                  </a:lnTo>
                  <a:lnTo>
                    <a:pt x="1110" y="314"/>
                  </a:lnTo>
                  <a:lnTo>
                    <a:pt x="984" y="251"/>
                  </a:lnTo>
                  <a:lnTo>
                    <a:pt x="859" y="63"/>
                  </a:lnTo>
                  <a:lnTo>
                    <a:pt x="75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42" name="Google Shape;942;p27"/>
            <p:cNvGrpSpPr/>
            <p:nvPr/>
          </p:nvGrpSpPr>
          <p:grpSpPr>
            <a:xfrm>
              <a:off x="-3435733" y="4322286"/>
              <a:ext cx="195632" cy="484545"/>
              <a:chOff x="2711750" y="3572300"/>
              <a:chExt cx="230725" cy="598425"/>
            </a:xfrm>
          </p:grpSpPr>
          <p:sp>
            <p:nvSpPr>
              <p:cNvPr id="943" name="Google Shape;943;p27"/>
              <p:cNvSpPr/>
              <p:nvPr/>
            </p:nvSpPr>
            <p:spPr>
              <a:xfrm>
                <a:off x="2711750" y="3572300"/>
                <a:ext cx="230725" cy="538800"/>
              </a:xfrm>
              <a:custGeom>
                <a:avLst/>
                <a:gdLst/>
                <a:ahLst/>
                <a:cxnLst/>
                <a:rect l="l" t="t" r="r" b="b"/>
                <a:pathLst>
                  <a:path w="9229" h="21552" extrusionOk="0">
                    <a:moveTo>
                      <a:pt x="1947" y="0"/>
                    </a:moveTo>
                    <a:lnTo>
                      <a:pt x="1800" y="42"/>
                    </a:lnTo>
                    <a:lnTo>
                      <a:pt x="1570" y="293"/>
                    </a:lnTo>
                    <a:lnTo>
                      <a:pt x="1466" y="502"/>
                    </a:lnTo>
                    <a:lnTo>
                      <a:pt x="1382" y="607"/>
                    </a:lnTo>
                    <a:lnTo>
                      <a:pt x="1466" y="753"/>
                    </a:lnTo>
                    <a:lnTo>
                      <a:pt x="1298" y="1402"/>
                    </a:lnTo>
                    <a:lnTo>
                      <a:pt x="629" y="1779"/>
                    </a:lnTo>
                    <a:lnTo>
                      <a:pt x="566" y="1925"/>
                    </a:lnTo>
                    <a:lnTo>
                      <a:pt x="691" y="2030"/>
                    </a:lnTo>
                    <a:lnTo>
                      <a:pt x="733" y="2134"/>
                    </a:lnTo>
                    <a:lnTo>
                      <a:pt x="650" y="2281"/>
                    </a:lnTo>
                    <a:lnTo>
                      <a:pt x="670" y="2448"/>
                    </a:lnTo>
                    <a:lnTo>
                      <a:pt x="796" y="2616"/>
                    </a:lnTo>
                    <a:lnTo>
                      <a:pt x="796" y="2762"/>
                    </a:lnTo>
                    <a:lnTo>
                      <a:pt x="691" y="2846"/>
                    </a:lnTo>
                    <a:lnTo>
                      <a:pt x="670" y="2950"/>
                    </a:lnTo>
                    <a:lnTo>
                      <a:pt x="754" y="3013"/>
                    </a:lnTo>
                    <a:lnTo>
                      <a:pt x="796" y="3076"/>
                    </a:lnTo>
                    <a:lnTo>
                      <a:pt x="796" y="3243"/>
                    </a:lnTo>
                    <a:lnTo>
                      <a:pt x="859" y="3285"/>
                    </a:lnTo>
                    <a:lnTo>
                      <a:pt x="775" y="3390"/>
                    </a:lnTo>
                    <a:lnTo>
                      <a:pt x="670" y="3453"/>
                    </a:lnTo>
                    <a:lnTo>
                      <a:pt x="524" y="3599"/>
                    </a:lnTo>
                    <a:lnTo>
                      <a:pt x="357" y="3997"/>
                    </a:lnTo>
                    <a:lnTo>
                      <a:pt x="252" y="4164"/>
                    </a:lnTo>
                    <a:lnTo>
                      <a:pt x="210" y="4582"/>
                    </a:lnTo>
                    <a:lnTo>
                      <a:pt x="126" y="4645"/>
                    </a:lnTo>
                    <a:lnTo>
                      <a:pt x="147" y="5022"/>
                    </a:lnTo>
                    <a:lnTo>
                      <a:pt x="252" y="5210"/>
                    </a:lnTo>
                    <a:lnTo>
                      <a:pt x="252" y="5461"/>
                    </a:lnTo>
                    <a:lnTo>
                      <a:pt x="168" y="5566"/>
                    </a:lnTo>
                    <a:lnTo>
                      <a:pt x="168" y="5859"/>
                    </a:lnTo>
                    <a:lnTo>
                      <a:pt x="22" y="5942"/>
                    </a:lnTo>
                    <a:lnTo>
                      <a:pt x="1" y="6152"/>
                    </a:lnTo>
                    <a:lnTo>
                      <a:pt x="43" y="6424"/>
                    </a:lnTo>
                    <a:lnTo>
                      <a:pt x="147" y="6570"/>
                    </a:lnTo>
                    <a:lnTo>
                      <a:pt x="168" y="6675"/>
                    </a:lnTo>
                    <a:lnTo>
                      <a:pt x="315" y="6884"/>
                    </a:lnTo>
                    <a:lnTo>
                      <a:pt x="378" y="7051"/>
                    </a:lnTo>
                    <a:lnTo>
                      <a:pt x="461" y="7407"/>
                    </a:lnTo>
                    <a:lnTo>
                      <a:pt x="545" y="7470"/>
                    </a:lnTo>
                    <a:lnTo>
                      <a:pt x="587" y="7930"/>
                    </a:lnTo>
                    <a:lnTo>
                      <a:pt x="566" y="8181"/>
                    </a:lnTo>
                    <a:lnTo>
                      <a:pt x="461" y="8202"/>
                    </a:lnTo>
                    <a:lnTo>
                      <a:pt x="357" y="8453"/>
                    </a:lnTo>
                    <a:lnTo>
                      <a:pt x="378" y="8683"/>
                    </a:lnTo>
                    <a:lnTo>
                      <a:pt x="252" y="8872"/>
                    </a:lnTo>
                    <a:lnTo>
                      <a:pt x="336" y="8935"/>
                    </a:lnTo>
                    <a:lnTo>
                      <a:pt x="440" y="9123"/>
                    </a:lnTo>
                    <a:lnTo>
                      <a:pt x="461" y="9332"/>
                    </a:lnTo>
                    <a:lnTo>
                      <a:pt x="336" y="9458"/>
                    </a:lnTo>
                    <a:lnTo>
                      <a:pt x="210" y="9709"/>
                    </a:lnTo>
                    <a:lnTo>
                      <a:pt x="210" y="10085"/>
                    </a:lnTo>
                    <a:lnTo>
                      <a:pt x="210" y="10253"/>
                    </a:lnTo>
                    <a:lnTo>
                      <a:pt x="147" y="10483"/>
                    </a:lnTo>
                    <a:lnTo>
                      <a:pt x="482" y="11173"/>
                    </a:lnTo>
                    <a:lnTo>
                      <a:pt x="419" y="11278"/>
                    </a:lnTo>
                    <a:lnTo>
                      <a:pt x="252" y="11341"/>
                    </a:lnTo>
                    <a:lnTo>
                      <a:pt x="231" y="11655"/>
                    </a:lnTo>
                    <a:lnTo>
                      <a:pt x="22" y="11948"/>
                    </a:lnTo>
                    <a:lnTo>
                      <a:pt x="43" y="12157"/>
                    </a:lnTo>
                    <a:lnTo>
                      <a:pt x="147" y="12345"/>
                    </a:lnTo>
                    <a:lnTo>
                      <a:pt x="126" y="12764"/>
                    </a:lnTo>
                    <a:lnTo>
                      <a:pt x="147" y="13119"/>
                    </a:lnTo>
                    <a:lnTo>
                      <a:pt x="210" y="13391"/>
                    </a:lnTo>
                    <a:lnTo>
                      <a:pt x="315" y="13433"/>
                    </a:lnTo>
                    <a:lnTo>
                      <a:pt x="357" y="13538"/>
                    </a:lnTo>
                    <a:lnTo>
                      <a:pt x="336" y="13705"/>
                    </a:lnTo>
                    <a:lnTo>
                      <a:pt x="210" y="13789"/>
                    </a:lnTo>
                    <a:lnTo>
                      <a:pt x="231" y="14103"/>
                    </a:lnTo>
                    <a:cubicBezTo>
                      <a:pt x="252" y="14165"/>
                      <a:pt x="252" y="14270"/>
                      <a:pt x="273" y="14354"/>
                    </a:cubicBezTo>
                    <a:lnTo>
                      <a:pt x="273" y="14375"/>
                    </a:lnTo>
                    <a:lnTo>
                      <a:pt x="461" y="14437"/>
                    </a:lnTo>
                    <a:lnTo>
                      <a:pt x="461" y="14626"/>
                    </a:lnTo>
                    <a:lnTo>
                      <a:pt x="461" y="14772"/>
                    </a:lnTo>
                    <a:lnTo>
                      <a:pt x="566" y="15002"/>
                    </a:lnTo>
                    <a:lnTo>
                      <a:pt x="608" y="15274"/>
                    </a:lnTo>
                    <a:lnTo>
                      <a:pt x="712" y="15295"/>
                    </a:lnTo>
                    <a:lnTo>
                      <a:pt x="796" y="15253"/>
                    </a:lnTo>
                    <a:lnTo>
                      <a:pt x="880" y="15274"/>
                    </a:lnTo>
                    <a:lnTo>
                      <a:pt x="880" y="15400"/>
                    </a:lnTo>
                    <a:lnTo>
                      <a:pt x="754" y="15567"/>
                    </a:lnTo>
                    <a:lnTo>
                      <a:pt x="482" y="15567"/>
                    </a:lnTo>
                    <a:lnTo>
                      <a:pt x="440" y="15672"/>
                    </a:lnTo>
                    <a:lnTo>
                      <a:pt x="524" y="15735"/>
                    </a:lnTo>
                    <a:lnTo>
                      <a:pt x="545" y="15714"/>
                    </a:lnTo>
                    <a:lnTo>
                      <a:pt x="670" y="15714"/>
                    </a:lnTo>
                    <a:lnTo>
                      <a:pt x="859" y="15839"/>
                    </a:lnTo>
                    <a:lnTo>
                      <a:pt x="984" y="16049"/>
                    </a:lnTo>
                    <a:lnTo>
                      <a:pt x="984" y="16195"/>
                    </a:lnTo>
                    <a:lnTo>
                      <a:pt x="838" y="16321"/>
                    </a:lnTo>
                    <a:lnTo>
                      <a:pt x="838" y="16425"/>
                    </a:lnTo>
                    <a:lnTo>
                      <a:pt x="901" y="16572"/>
                    </a:lnTo>
                    <a:lnTo>
                      <a:pt x="963" y="16885"/>
                    </a:lnTo>
                    <a:lnTo>
                      <a:pt x="1047" y="17137"/>
                    </a:lnTo>
                    <a:lnTo>
                      <a:pt x="942" y="17241"/>
                    </a:lnTo>
                    <a:lnTo>
                      <a:pt x="901" y="17367"/>
                    </a:lnTo>
                    <a:lnTo>
                      <a:pt x="1005" y="17618"/>
                    </a:lnTo>
                    <a:lnTo>
                      <a:pt x="901" y="17764"/>
                    </a:lnTo>
                    <a:lnTo>
                      <a:pt x="859" y="18015"/>
                    </a:lnTo>
                    <a:lnTo>
                      <a:pt x="942" y="18246"/>
                    </a:lnTo>
                    <a:lnTo>
                      <a:pt x="984" y="18559"/>
                    </a:lnTo>
                    <a:lnTo>
                      <a:pt x="942" y="18852"/>
                    </a:lnTo>
                    <a:lnTo>
                      <a:pt x="733" y="19062"/>
                    </a:lnTo>
                    <a:lnTo>
                      <a:pt x="587" y="19250"/>
                    </a:lnTo>
                    <a:lnTo>
                      <a:pt x="524" y="19752"/>
                    </a:lnTo>
                    <a:cubicBezTo>
                      <a:pt x="545" y="19815"/>
                      <a:pt x="545" y="19898"/>
                      <a:pt x="566" y="19982"/>
                    </a:cubicBezTo>
                    <a:lnTo>
                      <a:pt x="796" y="20422"/>
                    </a:lnTo>
                    <a:lnTo>
                      <a:pt x="942" y="20422"/>
                    </a:lnTo>
                    <a:lnTo>
                      <a:pt x="1047" y="20317"/>
                    </a:lnTo>
                    <a:lnTo>
                      <a:pt x="1214" y="20233"/>
                    </a:lnTo>
                    <a:lnTo>
                      <a:pt x="1361" y="20233"/>
                    </a:lnTo>
                    <a:lnTo>
                      <a:pt x="1361" y="20401"/>
                    </a:lnTo>
                    <a:lnTo>
                      <a:pt x="1382" y="20735"/>
                    </a:lnTo>
                    <a:lnTo>
                      <a:pt x="1507" y="20840"/>
                    </a:lnTo>
                    <a:lnTo>
                      <a:pt x="1570" y="21049"/>
                    </a:lnTo>
                    <a:lnTo>
                      <a:pt x="1633" y="21279"/>
                    </a:lnTo>
                    <a:lnTo>
                      <a:pt x="1926" y="21321"/>
                    </a:lnTo>
                    <a:lnTo>
                      <a:pt x="2030" y="21363"/>
                    </a:lnTo>
                    <a:lnTo>
                      <a:pt x="2449" y="21279"/>
                    </a:lnTo>
                    <a:lnTo>
                      <a:pt x="3181" y="21279"/>
                    </a:lnTo>
                    <a:lnTo>
                      <a:pt x="3244" y="21342"/>
                    </a:lnTo>
                    <a:lnTo>
                      <a:pt x="3370" y="21363"/>
                    </a:lnTo>
                    <a:lnTo>
                      <a:pt x="3516" y="21489"/>
                    </a:lnTo>
                    <a:lnTo>
                      <a:pt x="3663" y="21551"/>
                    </a:lnTo>
                    <a:lnTo>
                      <a:pt x="3704" y="21551"/>
                    </a:lnTo>
                    <a:lnTo>
                      <a:pt x="3704" y="21447"/>
                    </a:lnTo>
                    <a:lnTo>
                      <a:pt x="3600" y="21363"/>
                    </a:lnTo>
                    <a:lnTo>
                      <a:pt x="3411" y="21238"/>
                    </a:lnTo>
                    <a:lnTo>
                      <a:pt x="3391" y="21133"/>
                    </a:lnTo>
                    <a:lnTo>
                      <a:pt x="3286" y="21028"/>
                    </a:lnTo>
                    <a:lnTo>
                      <a:pt x="3202" y="21049"/>
                    </a:lnTo>
                    <a:lnTo>
                      <a:pt x="3160" y="21007"/>
                    </a:lnTo>
                    <a:lnTo>
                      <a:pt x="3244" y="20945"/>
                    </a:lnTo>
                    <a:lnTo>
                      <a:pt x="3265" y="20861"/>
                    </a:lnTo>
                    <a:lnTo>
                      <a:pt x="3244" y="20840"/>
                    </a:lnTo>
                    <a:lnTo>
                      <a:pt x="3244" y="20756"/>
                    </a:lnTo>
                    <a:lnTo>
                      <a:pt x="3139" y="20505"/>
                    </a:lnTo>
                    <a:lnTo>
                      <a:pt x="3035" y="20317"/>
                    </a:lnTo>
                    <a:lnTo>
                      <a:pt x="2993" y="20129"/>
                    </a:lnTo>
                    <a:lnTo>
                      <a:pt x="3077" y="19961"/>
                    </a:lnTo>
                    <a:lnTo>
                      <a:pt x="3202" y="19857"/>
                    </a:lnTo>
                    <a:lnTo>
                      <a:pt x="3265" y="19752"/>
                    </a:lnTo>
                    <a:lnTo>
                      <a:pt x="3202" y="19689"/>
                    </a:lnTo>
                    <a:lnTo>
                      <a:pt x="3202" y="19585"/>
                    </a:lnTo>
                    <a:lnTo>
                      <a:pt x="3160" y="19501"/>
                    </a:lnTo>
                    <a:lnTo>
                      <a:pt x="3244" y="19564"/>
                    </a:lnTo>
                    <a:lnTo>
                      <a:pt x="3307" y="19647"/>
                    </a:lnTo>
                    <a:lnTo>
                      <a:pt x="3391" y="19668"/>
                    </a:lnTo>
                    <a:lnTo>
                      <a:pt x="3516" y="19564"/>
                    </a:lnTo>
                    <a:lnTo>
                      <a:pt x="3558" y="19480"/>
                    </a:lnTo>
                    <a:lnTo>
                      <a:pt x="3663" y="19354"/>
                    </a:lnTo>
                    <a:lnTo>
                      <a:pt x="3683" y="19250"/>
                    </a:lnTo>
                    <a:lnTo>
                      <a:pt x="3663" y="19062"/>
                    </a:lnTo>
                    <a:lnTo>
                      <a:pt x="3579" y="19041"/>
                    </a:lnTo>
                    <a:lnTo>
                      <a:pt x="3516" y="19082"/>
                    </a:lnTo>
                    <a:lnTo>
                      <a:pt x="3516" y="19082"/>
                    </a:lnTo>
                    <a:lnTo>
                      <a:pt x="3558" y="19020"/>
                    </a:lnTo>
                    <a:lnTo>
                      <a:pt x="3663" y="18915"/>
                    </a:lnTo>
                    <a:lnTo>
                      <a:pt x="3704" y="18769"/>
                    </a:lnTo>
                    <a:lnTo>
                      <a:pt x="3725" y="18643"/>
                    </a:lnTo>
                    <a:lnTo>
                      <a:pt x="3872" y="18518"/>
                    </a:lnTo>
                    <a:lnTo>
                      <a:pt x="3976" y="18518"/>
                    </a:lnTo>
                    <a:lnTo>
                      <a:pt x="4018" y="18392"/>
                    </a:lnTo>
                    <a:lnTo>
                      <a:pt x="4102" y="18287"/>
                    </a:lnTo>
                    <a:lnTo>
                      <a:pt x="4144" y="18246"/>
                    </a:lnTo>
                    <a:lnTo>
                      <a:pt x="4186" y="18141"/>
                    </a:lnTo>
                    <a:lnTo>
                      <a:pt x="4248" y="18099"/>
                    </a:lnTo>
                    <a:lnTo>
                      <a:pt x="4332" y="17994"/>
                    </a:lnTo>
                    <a:lnTo>
                      <a:pt x="4311" y="17932"/>
                    </a:lnTo>
                    <a:lnTo>
                      <a:pt x="4311" y="17869"/>
                    </a:lnTo>
                    <a:lnTo>
                      <a:pt x="4395" y="17806"/>
                    </a:lnTo>
                    <a:lnTo>
                      <a:pt x="4290" y="17702"/>
                    </a:lnTo>
                    <a:lnTo>
                      <a:pt x="4207" y="17702"/>
                    </a:lnTo>
                    <a:lnTo>
                      <a:pt x="4311" y="17597"/>
                    </a:lnTo>
                    <a:lnTo>
                      <a:pt x="4311" y="17492"/>
                    </a:lnTo>
                    <a:lnTo>
                      <a:pt x="4227" y="17367"/>
                    </a:lnTo>
                    <a:lnTo>
                      <a:pt x="4227" y="17423"/>
                    </a:lnTo>
                    <a:lnTo>
                      <a:pt x="4186" y="17409"/>
                    </a:lnTo>
                    <a:lnTo>
                      <a:pt x="4123" y="17429"/>
                    </a:lnTo>
                    <a:lnTo>
                      <a:pt x="4018" y="17429"/>
                    </a:lnTo>
                    <a:lnTo>
                      <a:pt x="3830" y="17471"/>
                    </a:lnTo>
                    <a:lnTo>
                      <a:pt x="3600" y="17262"/>
                    </a:lnTo>
                    <a:lnTo>
                      <a:pt x="3453" y="17137"/>
                    </a:lnTo>
                    <a:lnTo>
                      <a:pt x="3370" y="17095"/>
                    </a:lnTo>
                    <a:lnTo>
                      <a:pt x="3265" y="16990"/>
                    </a:lnTo>
                    <a:lnTo>
                      <a:pt x="3139" y="16781"/>
                    </a:lnTo>
                    <a:lnTo>
                      <a:pt x="3139" y="16655"/>
                    </a:lnTo>
                    <a:lnTo>
                      <a:pt x="3056" y="16551"/>
                    </a:lnTo>
                    <a:lnTo>
                      <a:pt x="3056" y="16467"/>
                    </a:lnTo>
                    <a:lnTo>
                      <a:pt x="3181" y="16362"/>
                    </a:lnTo>
                    <a:lnTo>
                      <a:pt x="3244" y="16258"/>
                    </a:lnTo>
                    <a:lnTo>
                      <a:pt x="3286" y="16132"/>
                    </a:lnTo>
                    <a:lnTo>
                      <a:pt x="3370" y="16111"/>
                    </a:lnTo>
                    <a:lnTo>
                      <a:pt x="3474" y="16007"/>
                    </a:lnTo>
                    <a:lnTo>
                      <a:pt x="3600" y="15986"/>
                    </a:lnTo>
                    <a:lnTo>
                      <a:pt x="3704" y="15881"/>
                    </a:lnTo>
                    <a:lnTo>
                      <a:pt x="3872" y="15839"/>
                    </a:lnTo>
                    <a:lnTo>
                      <a:pt x="3976" y="15881"/>
                    </a:lnTo>
                    <a:lnTo>
                      <a:pt x="4144" y="15839"/>
                    </a:lnTo>
                    <a:lnTo>
                      <a:pt x="4144" y="15797"/>
                    </a:lnTo>
                    <a:lnTo>
                      <a:pt x="4102" y="15735"/>
                    </a:lnTo>
                    <a:lnTo>
                      <a:pt x="3997" y="15693"/>
                    </a:lnTo>
                    <a:lnTo>
                      <a:pt x="4018" y="15630"/>
                    </a:lnTo>
                    <a:lnTo>
                      <a:pt x="4039" y="15567"/>
                    </a:lnTo>
                    <a:lnTo>
                      <a:pt x="4207" y="15463"/>
                    </a:lnTo>
                    <a:lnTo>
                      <a:pt x="4186" y="15421"/>
                    </a:lnTo>
                    <a:lnTo>
                      <a:pt x="4227" y="15358"/>
                    </a:lnTo>
                    <a:lnTo>
                      <a:pt x="4227" y="15295"/>
                    </a:lnTo>
                    <a:lnTo>
                      <a:pt x="4102" y="15128"/>
                    </a:lnTo>
                    <a:lnTo>
                      <a:pt x="4123" y="15065"/>
                    </a:lnTo>
                    <a:lnTo>
                      <a:pt x="4123" y="14981"/>
                    </a:lnTo>
                    <a:lnTo>
                      <a:pt x="4018" y="14940"/>
                    </a:lnTo>
                    <a:lnTo>
                      <a:pt x="3997" y="14772"/>
                    </a:lnTo>
                    <a:lnTo>
                      <a:pt x="4081" y="14668"/>
                    </a:lnTo>
                    <a:lnTo>
                      <a:pt x="4123" y="14563"/>
                    </a:lnTo>
                    <a:lnTo>
                      <a:pt x="4081" y="14521"/>
                    </a:lnTo>
                    <a:lnTo>
                      <a:pt x="4144" y="14437"/>
                    </a:lnTo>
                    <a:lnTo>
                      <a:pt x="4332" y="14354"/>
                    </a:lnTo>
                    <a:lnTo>
                      <a:pt x="4458" y="14249"/>
                    </a:lnTo>
                    <a:lnTo>
                      <a:pt x="4458" y="14207"/>
                    </a:lnTo>
                    <a:lnTo>
                      <a:pt x="4311" y="14144"/>
                    </a:lnTo>
                    <a:lnTo>
                      <a:pt x="4207" y="14144"/>
                    </a:lnTo>
                    <a:lnTo>
                      <a:pt x="4144" y="14061"/>
                    </a:lnTo>
                    <a:lnTo>
                      <a:pt x="4186" y="14019"/>
                    </a:lnTo>
                    <a:lnTo>
                      <a:pt x="4290" y="13935"/>
                    </a:lnTo>
                    <a:lnTo>
                      <a:pt x="4437" y="13893"/>
                    </a:lnTo>
                    <a:lnTo>
                      <a:pt x="4562" y="13956"/>
                    </a:lnTo>
                    <a:lnTo>
                      <a:pt x="4562" y="14040"/>
                    </a:lnTo>
                    <a:lnTo>
                      <a:pt x="4541" y="14082"/>
                    </a:lnTo>
                    <a:lnTo>
                      <a:pt x="4604" y="14186"/>
                    </a:lnTo>
                    <a:lnTo>
                      <a:pt x="4667" y="14228"/>
                    </a:lnTo>
                    <a:lnTo>
                      <a:pt x="4918" y="14082"/>
                    </a:lnTo>
                    <a:lnTo>
                      <a:pt x="4939" y="13998"/>
                    </a:lnTo>
                    <a:lnTo>
                      <a:pt x="4876" y="13852"/>
                    </a:lnTo>
                    <a:lnTo>
                      <a:pt x="4813" y="13747"/>
                    </a:lnTo>
                    <a:lnTo>
                      <a:pt x="4855" y="13726"/>
                    </a:lnTo>
                    <a:lnTo>
                      <a:pt x="4876" y="13621"/>
                    </a:lnTo>
                    <a:lnTo>
                      <a:pt x="4813" y="13496"/>
                    </a:lnTo>
                    <a:lnTo>
                      <a:pt x="4730" y="13496"/>
                    </a:lnTo>
                    <a:lnTo>
                      <a:pt x="4625" y="13559"/>
                    </a:lnTo>
                    <a:lnTo>
                      <a:pt x="4541" y="13559"/>
                    </a:lnTo>
                    <a:lnTo>
                      <a:pt x="4499" y="13621"/>
                    </a:lnTo>
                    <a:lnTo>
                      <a:pt x="4520" y="13642"/>
                    </a:lnTo>
                    <a:lnTo>
                      <a:pt x="4625" y="13684"/>
                    </a:lnTo>
                    <a:lnTo>
                      <a:pt x="4625" y="13726"/>
                    </a:lnTo>
                    <a:lnTo>
                      <a:pt x="4437" y="13789"/>
                    </a:lnTo>
                    <a:lnTo>
                      <a:pt x="4353" y="13747"/>
                    </a:lnTo>
                    <a:lnTo>
                      <a:pt x="4416" y="13705"/>
                    </a:lnTo>
                    <a:lnTo>
                      <a:pt x="4499" y="13684"/>
                    </a:lnTo>
                    <a:lnTo>
                      <a:pt x="4437" y="13642"/>
                    </a:lnTo>
                    <a:lnTo>
                      <a:pt x="4248" y="13642"/>
                    </a:lnTo>
                    <a:lnTo>
                      <a:pt x="4123" y="13580"/>
                    </a:lnTo>
                    <a:lnTo>
                      <a:pt x="4102" y="13475"/>
                    </a:lnTo>
                    <a:lnTo>
                      <a:pt x="4102" y="13203"/>
                    </a:lnTo>
                    <a:lnTo>
                      <a:pt x="4039" y="12994"/>
                    </a:lnTo>
                    <a:lnTo>
                      <a:pt x="3914" y="12889"/>
                    </a:lnTo>
                    <a:lnTo>
                      <a:pt x="3914" y="12680"/>
                    </a:lnTo>
                    <a:lnTo>
                      <a:pt x="4018" y="12575"/>
                    </a:lnTo>
                    <a:lnTo>
                      <a:pt x="4102" y="12575"/>
                    </a:lnTo>
                    <a:lnTo>
                      <a:pt x="4081" y="12659"/>
                    </a:lnTo>
                    <a:lnTo>
                      <a:pt x="4102" y="12680"/>
                    </a:lnTo>
                    <a:lnTo>
                      <a:pt x="4227" y="12680"/>
                    </a:lnTo>
                    <a:lnTo>
                      <a:pt x="4437" y="12764"/>
                    </a:lnTo>
                    <a:lnTo>
                      <a:pt x="4646" y="12910"/>
                    </a:lnTo>
                    <a:lnTo>
                      <a:pt x="4834" y="12973"/>
                    </a:lnTo>
                    <a:lnTo>
                      <a:pt x="5148" y="12973"/>
                    </a:lnTo>
                    <a:lnTo>
                      <a:pt x="5336" y="12847"/>
                    </a:lnTo>
                    <a:lnTo>
                      <a:pt x="5295" y="12805"/>
                    </a:lnTo>
                    <a:lnTo>
                      <a:pt x="5441" y="12701"/>
                    </a:lnTo>
                    <a:lnTo>
                      <a:pt x="5462" y="12596"/>
                    </a:lnTo>
                    <a:lnTo>
                      <a:pt x="5441" y="12533"/>
                    </a:lnTo>
                    <a:lnTo>
                      <a:pt x="5462" y="12471"/>
                    </a:lnTo>
                    <a:lnTo>
                      <a:pt x="5483" y="12366"/>
                    </a:lnTo>
                    <a:lnTo>
                      <a:pt x="5378" y="12345"/>
                    </a:lnTo>
                    <a:lnTo>
                      <a:pt x="5295" y="12220"/>
                    </a:lnTo>
                    <a:lnTo>
                      <a:pt x="5295" y="12115"/>
                    </a:lnTo>
                    <a:lnTo>
                      <a:pt x="5357" y="12031"/>
                    </a:lnTo>
                    <a:lnTo>
                      <a:pt x="5336" y="11968"/>
                    </a:lnTo>
                    <a:lnTo>
                      <a:pt x="5441" y="11864"/>
                    </a:lnTo>
                    <a:lnTo>
                      <a:pt x="5441" y="11843"/>
                    </a:lnTo>
                    <a:lnTo>
                      <a:pt x="5483" y="11843"/>
                    </a:lnTo>
                    <a:lnTo>
                      <a:pt x="5504" y="11759"/>
                    </a:lnTo>
                    <a:lnTo>
                      <a:pt x="5483" y="11655"/>
                    </a:lnTo>
                    <a:lnTo>
                      <a:pt x="5378" y="11655"/>
                    </a:lnTo>
                    <a:lnTo>
                      <a:pt x="5378" y="11613"/>
                    </a:lnTo>
                    <a:lnTo>
                      <a:pt x="5336" y="11529"/>
                    </a:lnTo>
                    <a:lnTo>
                      <a:pt x="5336" y="11320"/>
                    </a:lnTo>
                    <a:lnTo>
                      <a:pt x="5295" y="11236"/>
                    </a:lnTo>
                    <a:lnTo>
                      <a:pt x="5295" y="11131"/>
                    </a:lnTo>
                    <a:lnTo>
                      <a:pt x="5336" y="11111"/>
                    </a:lnTo>
                    <a:lnTo>
                      <a:pt x="5378" y="11194"/>
                    </a:lnTo>
                    <a:lnTo>
                      <a:pt x="5462" y="11194"/>
                    </a:lnTo>
                    <a:lnTo>
                      <a:pt x="5608" y="11236"/>
                    </a:lnTo>
                    <a:lnTo>
                      <a:pt x="5755" y="11320"/>
                    </a:lnTo>
                    <a:lnTo>
                      <a:pt x="5859" y="11320"/>
                    </a:lnTo>
                    <a:lnTo>
                      <a:pt x="6027" y="11299"/>
                    </a:lnTo>
                    <a:lnTo>
                      <a:pt x="6215" y="11320"/>
                    </a:lnTo>
                    <a:lnTo>
                      <a:pt x="6445" y="11320"/>
                    </a:lnTo>
                    <a:lnTo>
                      <a:pt x="6843" y="11215"/>
                    </a:lnTo>
                    <a:lnTo>
                      <a:pt x="7178" y="11069"/>
                    </a:lnTo>
                    <a:lnTo>
                      <a:pt x="7220" y="10985"/>
                    </a:lnTo>
                    <a:lnTo>
                      <a:pt x="7261" y="11027"/>
                    </a:lnTo>
                    <a:lnTo>
                      <a:pt x="7492" y="10964"/>
                    </a:lnTo>
                    <a:lnTo>
                      <a:pt x="7805" y="10776"/>
                    </a:lnTo>
                    <a:lnTo>
                      <a:pt x="7868" y="10671"/>
                    </a:lnTo>
                    <a:lnTo>
                      <a:pt x="7826" y="10546"/>
                    </a:lnTo>
                    <a:lnTo>
                      <a:pt x="7889" y="10357"/>
                    </a:lnTo>
                    <a:lnTo>
                      <a:pt x="7931" y="10336"/>
                    </a:lnTo>
                    <a:lnTo>
                      <a:pt x="7973" y="10378"/>
                    </a:lnTo>
                    <a:lnTo>
                      <a:pt x="8015" y="10336"/>
                    </a:lnTo>
                    <a:lnTo>
                      <a:pt x="8077" y="10148"/>
                    </a:lnTo>
                    <a:lnTo>
                      <a:pt x="8182" y="9960"/>
                    </a:lnTo>
                    <a:lnTo>
                      <a:pt x="8203" y="9855"/>
                    </a:lnTo>
                    <a:lnTo>
                      <a:pt x="8203" y="9625"/>
                    </a:lnTo>
                    <a:lnTo>
                      <a:pt x="8182" y="9520"/>
                    </a:lnTo>
                    <a:lnTo>
                      <a:pt x="8140" y="9520"/>
                    </a:lnTo>
                    <a:lnTo>
                      <a:pt x="8077" y="9604"/>
                    </a:lnTo>
                    <a:lnTo>
                      <a:pt x="7931" y="9604"/>
                    </a:lnTo>
                    <a:lnTo>
                      <a:pt x="7784" y="9499"/>
                    </a:lnTo>
                    <a:lnTo>
                      <a:pt x="7701" y="9332"/>
                    </a:lnTo>
                    <a:lnTo>
                      <a:pt x="7701" y="9248"/>
                    </a:lnTo>
                    <a:lnTo>
                      <a:pt x="7826" y="8976"/>
                    </a:lnTo>
                    <a:lnTo>
                      <a:pt x="7826" y="8872"/>
                    </a:lnTo>
                    <a:lnTo>
                      <a:pt x="7764" y="8788"/>
                    </a:lnTo>
                    <a:lnTo>
                      <a:pt x="7471" y="8558"/>
                    </a:lnTo>
                    <a:lnTo>
                      <a:pt x="7240" y="8453"/>
                    </a:lnTo>
                    <a:lnTo>
                      <a:pt x="6989" y="8265"/>
                    </a:lnTo>
                    <a:lnTo>
                      <a:pt x="6948" y="8160"/>
                    </a:lnTo>
                    <a:lnTo>
                      <a:pt x="6968" y="8139"/>
                    </a:lnTo>
                    <a:lnTo>
                      <a:pt x="6968" y="8035"/>
                    </a:lnTo>
                    <a:lnTo>
                      <a:pt x="6885" y="7951"/>
                    </a:lnTo>
                    <a:lnTo>
                      <a:pt x="6927" y="7888"/>
                    </a:lnTo>
                    <a:lnTo>
                      <a:pt x="6864" y="7679"/>
                    </a:lnTo>
                    <a:lnTo>
                      <a:pt x="6885" y="7449"/>
                    </a:lnTo>
                    <a:lnTo>
                      <a:pt x="6927" y="7240"/>
                    </a:lnTo>
                    <a:lnTo>
                      <a:pt x="7010" y="7156"/>
                    </a:lnTo>
                    <a:lnTo>
                      <a:pt x="7031" y="7093"/>
                    </a:lnTo>
                    <a:lnTo>
                      <a:pt x="6968" y="6905"/>
                    </a:lnTo>
                    <a:lnTo>
                      <a:pt x="6948" y="6633"/>
                    </a:lnTo>
                    <a:lnTo>
                      <a:pt x="7010" y="6591"/>
                    </a:lnTo>
                    <a:lnTo>
                      <a:pt x="6948" y="6403"/>
                    </a:lnTo>
                    <a:lnTo>
                      <a:pt x="7031" y="6277"/>
                    </a:lnTo>
                    <a:lnTo>
                      <a:pt x="7031" y="6173"/>
                    </a:lnTo>
                    <a:lnTo>
                      <a:pt x="7073" y="6089"/>
                    </a:lnTo>
                    <a:lnTo>
                      <a:pt x="7115" y="5838"/>
                    </a:lnTo>
                    <a:lnTo>
                      <a:pt x="7073" y="5733"/>
                    </a:lnTo>
                    <a:lnTo>
                      <a:pt x="7136" y="5650"/>
                    </a:lnTo>
                    <a:lnTo>
                      <a:pt x="7115" y="5461"/>
                    </a:lnTo>
                    <a:lnTo>
                      <a:pt x="7220" y="5336"/>
                    </a:lnTo>
                    <a:lnTo>
                      <a:pt x="7261" y="5210"/>
                    </a:lnTo>
                    <a:lnTo>
                      <a:pt x="7261" y="5168"/>
                    </a:lnTo>
                    <a:lnTo>
                      <a:pt x="7282" y="5126"/>
                    </a:lnTo>
                    <a:lnTo>
                      <a:pt x="7387" y="5043"/>
                    </a:lnTo>
                    <a:lnTo>
                      <a:pt x="7387" y="5001"/>
                    </a:lnTo>
                    <a:lnTo>
                      <a:pt x="7492" y="4833"/>
                    </a:lnTo>
                    <a:lnTo>
                      <a:pt x="7575" y="4750"/>
                    </a:lnTo>
                    <a:lnTo>
                      <a:pt x="7680" y="4541"/>
                    </a:lnTo>
                    <a:lnTo>
                      <a:pt x="7722" y="4478"/>
                    </a:lnTo>
                    <a:lnTo>
                      <a:pt x="7805" y="4436"/>
                    </a:lnTo>
                    <a:lnTo>
                      <a:pt x="7805" y="4310"/>
                    </a:lnTo>
                    <a:lnTo>
                      <a:pt x="7826" y="4227"/>
                    </a:lnTo>
                    <a:lnTo>
                      <a:pt x="8015" y="3997"/>
                    </a:lnTo>
                    <a:lnTo>
                      <a:pt x="8098" y="3997"/>
                    </a:lnTo>
                    <a:lnTo>
                      <a:pt x="8182" y="3976"/>
                    </a:lnTo>
                    <a:lnTo>
                      <a:pt x="8182" y="3850"/>
                    </a:lnTo>
                    <a:lnTo>
                      <a:pt x="8266" y="3808"/>
                    </a:lnTo>
                    <a:lnTo>
                      <a:pt x="8475" y="3641"/>
                    </a:lnTo>
                    <a:lnTo>
                      <a:pt x="8538" y="3599"/>
                    </a:lnTo>
                    <a:lnTo>
                      <a:pt x="8600" y="3536"/>
                    </a:lnTo>
                    <a:lnTo>
                      <a:pt x="8831" y="3369"/>
                    </a:lnTo>
                    <a:lnTo>
                      <a:pt x="8852" y="3390"/>
                    </a:lnTo>
                    <a:lnTo>
                      <a:pt x="8935" y="3327"/>
                    </a:lnTo>
                    <a:lnTo>
                      <a:pt x="8956" y="3264"/>
                    </a:lnTo>
                    <a:lnTo>
                      <a:pt x="9103" y="3181"/>
                    </a:lnTo>
                    <a:lnTo>
                      <a:pt x="9207" y="3181"/>
                    </a:lnTo>
                    <a:lnTo>
                      <a:pt x="9228" y="3118"/>
                    </a:lnTo>
                    <a:lnTo>
                      <a:pt x="9207" y="2909"/>
                    </a:lnTo>
                    <a:lnTo>
                      <a:pt x="9165" y="2657"/>
                    </a:lnTo>
                    <a:lnTo>
                      <a:pt x="9165" y="2490"/>
                    </a:lnTo>
                    <a:lnTo>
                      <a:pt x="9061" y="2239"/>
                    </a:lnTo>
                    <a:lnTo>
                      <a:pt x="9061" y="2134"/>
                    </a:lnTo>
                    <a:lnTo>
                      <a:pt x="8810" y="2113"/>
                    </a:lnTo>
                    <a:lnTo>
                      <a:pt x="8705" y="2197"/>
                    </a:lnTo>
                    <a:lnTo>
                      <a:pt x="8684" y="2218"/>
                    </a:lnTo>
                    <a:lnTo>
                      <a:pt x="8684" y="2385"/>
                    </a:lnTo>
                    <a:lnTo>
                      <a:pt x="8705" y="2427"/>
                    </a:lnTo>
                    <a:lnTo>
                      <a:pt x="8705" y="2637"/>
                    </a:lnTo>
                    <a:lnTo>
                      <a:pt x="8600" y="2720"/>
                    </a:lnTo>
                    <a:lnTo>
                      <a:pt x="8517" y="2846"/>
                    </a:lnTo>
                    <a:lnTo>
                      <a:pt x="8496" y="2971"/>
                    </a:lnTo>
                    <a:lnTo>
                      <a:pt x="8224" y="3160"/>
                    </a:lnTo>
                    <a:lnTo>
                      <a:pt x="8182" y="3327"/>
                    </a:lnTo>
                    <a:lnTo>
                      <a:pt x="8077" y="3453"/>
                    </a:lnTo>
                    <a:lnTo>
                      <a:pt x="7952" y="3432"/>
                    </a:lnTo>
                    <a:lnTo>
                      <a:pt x="7889" y="3453"/>
                    </a:lnTo>
                    <a:lnTo>
                      <a:pt x="7784" y="3599"/>
                    </a:lnTo>
                    <a:lnTo>
                      <a:pt x="7743" y="3557"/>
                    </a:lnTo>
                    <a:lnTo>
                      <a:pt x="7659" y="3557"/>
                    </a:lnTo>
                    <a:lnTo>
                      <a:pt x="7533" y="3599"/>
                    </a:lnTo>
                    <a:lnTo>
                      <a:pt x="7282" y="3453"/>
                    </a:lnTo>
                    <a:lnTo>
                      <a:pt x="6948" y="3348"/>
                    </a:lnTo>
                    <a:lnTo>
                      <a:pt x="6529" y="3390"/>
                    </a:lnTo>
                    <a:lnTo>
                      <a:pt x="6424" y="3390"/>
                    </a:lnTo>
                    <a:lnTo>
                      <a:pt x="6445" y="3264"/>
                    </a:lnTo>
                    <a:lnTo>
                      <a:pt x="6634" y="3076"/>
                    </a:lnTo>
                    <a:lnTo>
                      <a:pt x="6717" y="2846"/>
                    </a:lnTo>
                    <a:lnTo>
                      <a:pt x="6696" y="2720"/>
                    </a:lnTo>
                    <a:lnTo>
                      <a:pt x="6738" y="2616"/>
                    </a:lnTo>
                    <a:lnTo>
                      <a:pt x="6843" y="2532"/>
                    </a:lnTo>
                    <a:lnTo>
                      <a:pt x="6927" y="2406"/>
                    </a:lnTo>
                    <a:lnTo>
                      <a:pt x="6948" y="2281"/>
                    </a:lnTo>
                    <a:lnTo>
                      <a:pt x="6864" y="2134"/>
                    </a:lnTo>
                    <a:lnTo>
                      <a:pt x="6696" y="2009"/>
                    </a:lnTo>
                    <a:lnTo>
                      <a:pt x="6550" y="1862"/>
                    </a:lnTo>
                    <a:lnTo>
                      <a:pt x="6215" y="1800"/>
                    </a:lnTo>
                    <a:lnTo>
                      <a:pt x="5964" y="1674"/>
                    </a:lnTo>
                    <a:lnTo>
                      <a:pt x="5692" y="1465"/>
                    </a:lnTo>
                    <a:lnTo>
                      <a:pt x="5587" y="1444"/>
                    </a:lnTo>
                    <a:lnTo>
                      <a:pt x="5357" y="1339"/>
                    </a:lnTo>
                    <a:lnTo>
                      <a:pt x="5023" y="1256"/>
                    </a:lnTo>
                    <a:lnTo>
                      <a:pt x="4939" y="1088"/>
                    </a:lnTo>
                    <a:lnTo>
                      <a:pt x="4813" y="963"/>
                    </a:lnTo>
                    <a:lnTo>
                      <a:pt x="4667" y="942"/>
                    </a:lnTo>
                    <a:lnTo>
                      <a:pt x="4311" y="565"/>
                    </a:lnTo>
                    <a:lnTo>
                      <a:pt x="4186" y="314"/>
                    </a:lnTo>
                    <a:lnTo>
                      <a:pt x="4081" y="293"/>
                    </a:lnTo>
                    <a:lnTo>
                      <a:pt x="3935" y="147"/>
                    </a:lnTo>
                    <a:lnTo>
                      <a:pt x="3914" y="126"/>
                    </a:lnTo>
                    <a:lnTo>
                      <a:pt x="3809" y="21"/>
                    </a:lnTo>
                    <a:lnTo>
                      <a:pt x="3181" y="21"/>
                    </a:lnTo>
                    <a:lnTo>
                      <a:pt x="3077" y="147"/>
                    </a:lnTo>
                    <a:lnTo>
                      <a:pt x="3077" y="251"/>
                    </a:lnTo>
                    <a:lnTo>
                      <a:pt x="2993" y="356"/>
                    </a:lnTo>
                    <a:lnTo>
                      <a:pt x="2993" y="460"/>
                    </a:lnTo>
                    <a:lnTo>
                      <a:pt x="2951" y="544"/>
                    </a:lnTo>
                    <a:lnTo>
                      <a:pt x="2888" y="460"/>
                    </a:lnTo>
                    <a:lnTo>
                      <a:pt x="2826" y="230"/>
                    </a:lnTo>
                    <a:lnTo>
                      <a:pt x="2784" y="84"/>
                    </a:lnTo>
                    <a:lnTo>
                      <a:pt x="2679" y="42"/>
                    </a:lnTo>
                    <a:lnTo>
                      <a:pt x="2470" y="105"/>
                    </a:lnTo>
                    <a:lnTo>
                      <a:pt x="2344" y="84"/>
                    </a:lnTo>
                    <a:lnTo>
                      <a:pt x="2240" y="105"/>
                    </a:lnTo>
                    <a:lnTo>
                      <a:pt x="2093" y="126"/>
                    </a:lnTo>
                    <a:lnTo>
                      <a:pt x="194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 name="Google Shape;944;p27"/>
              <p:cNvSpPr/>
              <p:nvPr/>
            </p:nvSpPr>
            <p:spPr>
              <a:xfrm>
                <a:off x="2804875" y="4134625"/>
                <a:ext cx="51800" cy="36100"/>
              </a:xfrm>
              <a:custGeom>
                <a:avLst/>
                <a:gdLst/>
                <a:ahLst/>
                <a:cxnLst/>
                <a:rect l="l" t="t" r="r" b="b"/>
                <a:pathLst>
                  <a:path w="2072" h="1444" extrusionOk="0">
                    <a:moveTo>
                      <a:pt x="0" y="0"/>
                    </a:moveTo>
                    <a:lnTo>
                      <a:pt x="272" y="1067"/>
                    </a:lnTo>
                    <a:lnTo>
                      <a:pt x="314" y="1067"/>
                    </a:lnTo>
                    <a:lnTo>
                      <a:pt x="502" y="1046"/>
                    </a:lnTo>
                    <a:lnTo>
                      <a:pt x="670" y="1046"/>
                    </a:lnTo>
                    <a:lnTo>
                      <a:pt x="816" y="1004"/>
                    </a:lnTo>
                    <a:lnTo>
                      <a:pt x="816" y="1046"/>
                    </a:lnTo>
                    <a:lnTo>
                      <a:pt x="712" y="1067"/>
                    </a:lnTo>
                    <a:lnTo>
                      <a:pt x="565" y="1130"/>
                    </a:lnTo>
                    <a:lnTo>
                      <a:pt x="293" y="1130"/>
                    </a:lnTo>
                    <a:lnTo>
                      <a:pt x="356" y="1360"/>
                    </a:lnTo>
                    <a:lnTo>
                      <a:pt x="398" y="1360"/>
                    </a:lnTo>
                    <a:lnTo>
                      <a:pt x="607" y="1276"/>
                    </a:lnTo>
                    <a:lnTo>
                      <a:pt x="837" y="1297"/>
                    </a:lnTo>
                    <a:lnTo>
                      <a:pt x="1005" y="1276"/>
                    </a:lnTo>
                    <a:lnTo>
                      <a:pt x="1235" y="1297"/>
                    </a:lnTo>
                    <a:lnTo>
                      <a:pt x="1360" y="1381"/>
                    </a:lnTo>
                    <a:lnTo>
                      <a:pt x="1507" y="1444"/>
                    </a:lnTo>
                    <a:lnTo>
                      <a:pt x="1632" y="1402"/>
                    </a:lnTo>
                    <a:lnTo>
                      <a:pt x="1737" y="1297"/>
                    </a:lnTo>
                    <a:lnTo>
                      <a:pt x="1758" y="1193"/>
                    </a:lnTo>
                    <a:lnTo>
                      <a:pt x="1883" y="1151"/>
                    </a:lnTo>
                    <a:lnTo>
                      <a:pt x="1946" y="1193"/>
                    </a:lnTo>
                    <a:lnTo>
                      <a:pt x="2072" y="1130"/>
                    </a:lnTo>
                    <a:lnTo>
                      <a:pt x="2072" y="1004"/>
                    </a:lnTo>
                    <a:lnTo>
                      <a:pt x="1967" y="983"/>
                    </a:lnTo>
                    <a:lnTo>
                      <a:pt x="1758" y="1046"/>
                    </a:lnTo>
                    <a:lnTo>
                      <a:pt x="1632" y="1004"/>
                    </a:lnTo>
                    <a:lnTo>
                      <a:pt x="1507" y="879"/>
                    </a:lnTo>
                    <a:lnTo>
                      <a:pt x="1318" y="837"/>
                    </a:lnTo>
                    <a:lnTo>
                      <a:pt x="1256" y="774"/>
                    </a:lnTo>
                    <a:lnTo>
                      <a:pt x="816" y="628"/>
                    </a:lnTo>
                    <a:lnTo>
                      <a:pt x="691" y="607"/>
                    </a:lnTo>
                    <a:lnTo>
                      <a:pt x="691" y="460"/>
                    </a:lnTo>
                    <a:lnTo>
                      <a:pt x="565" y="335"/>
                    </a:lnTo>
                    <a:lnTo>
                      <a:pt x="398" y="314"/>
                    </a:lnTo>
                    <a:lnTo>
                      <a:pt x="314" y="126"/>
                    </a:lnTo>
                    <a:lnTo>
                      <a:pt x="272" y="21"/>
                    </a:lnTo>
                    <a:lnTo>
                      <a:pt x="105" y="42"/>
                    </a:ln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45" name="Google Shape;945;p27"/>
            <p:cNvSpPr/>
            <p:nvPr/>
          </p:nvSpPr>
          <p:spPr>
            <a:xfrm>
              <a:off x="-1153025" y="3735165"/>
              <a:ext cx="22194" cy="49594"/>
            </a:xfrm>
            <a:custGeom>
              <a:avLst/>
              <a:gdLst/>
              <a:ahLst/>
              <a:cxnLst/>
              <a:rect l="l" t="t" r="r" b="b"/>
              <a:pathLst>
                <a:path w="1047" h="2450" extrusionOk="0">
                  <a:moveTo>
                    <a:pt x="691" y="1"/>
                  </a:moveTo>
                  <a:lnTo>
                    <a:pt x="628" y="43"/>
                  </a:lnTo>
                  <a:lnTo>
                    <a:pt x="628" y="127"/>
                  </a:lnTo>
                  <a:lnTo>
                    <a:pt x="524" y="147"/>
                  </a:lnTo>
                  <a:lnTo>
                    <a:pt x="398" y="315"/>
                  </a:lnTo>
                  <a:lnTo>
                    <a:pt x="294" y="482"/>
                  </a:lnTo>
                  <a:lnTo>
                    <a:pt x="315" y="545"/>
                  </a:lnTo>
                  <a:lnTo>
                    <a:pt x="294" y="629"/>
                  </a:lnTo>
                  <a:lnTo>
                    <a:pt x="231" y="671"/>
                  </a:lnTo>
                  <a:lnTo>
                    <a:pt x="105" y="880"/>
                  </a:lnTo>
                  <a:lnTo>
                    <a:pt x="63" y="1110"/>
                  </a:lnTo>
                  <a:lnTo>
                    <a:pt x="1" y="1152"/>
                  </a:lnTo>
                  <a:lnTo>
                    <a:pt x="63" y="1194"/>
                  </a:lnTo>
                  <a:lnTo>
                    <a:pt x="63" y="1424"/>
                  </a:lnTo>
                  <a:lnTo>
                    <a:pt x="84" y="1675"/>
                  </a:lnTo>
                  <a:lnTo>
                    <a:pt x="126" y="1696"/>
                  </a:lnTo>
                  <a:lnTo>
                    <a:pt x="168" y="1780"/>
                  </a:lnTo>
                  <a:lnTo>
                    <a:pt x="126" y="1780"/>
                  </a:lnTo>
                  <a:lnTo>
                    <a:pt x="105" y="1842"/>
                  </a:lnTo>
                  <a:lnTo>
                    <a:pt x="189" y="1947"/>
                  </a:lnTo>
                  <a:lnTo>
                    <a:pt x="231" y="1947"/>
                  </a:lnTo>
                  <a:lnTo>
                    <a:pt x="273" y="2031"/>
                  </a:lnTo>
                  <a:lnTo>
                    <a:pt x="419" y="2093"/>
                  </a:lnTo>
                  <a:lnTo>
                    <a:pt x="503" y="2219"/>
                  </a:lnTo>
                  <a:lnTo>
                    <a:pt x="503" y="2344"/>
                  </a:lnTo>
                  <a:lnTo>
                    <a:pt x="503" y="2449"/>
                  </a:lnTo>
                  <a:lnTo>
                    <a:pt x="587" y="2407"/>
                  </a:lnTo>
                  <a:lnTo>
                    <a:pt x="691" y="2449"/>
                  </a:lnTo>
                  <a:lnTo>
                    <a:pt x="691" y="2449"/>
                  </a:lnTo>
                  <a:lnTo>
                    <a:pt x="649" y="2324"/>
                  </a:lnTo>
                  <a:lnTo>
                    <a:pt x="691" y="2198"/>
                  </a:lnTo>
                  <a:lnTo>
                    <a:pt x="628" y="2010"/>
                  </a:lnTo>
                  <a:lnTo>
                    <a:pt x="712" y="1884"/>
                  </a:lnTo>
                  <a:lnTo>
                    <a:pt x="859" y="1675"/>
                  </a:lnTo>
                  <a:lnTo>
                    <a:pt x="859" y="1528"/>
                  </a:lnTo>
                  <a:lnTo>
                    <a:pt x="880" y="1487"/>
                  </a:lnTo>
                  <a:lnTo>
                    <a:pt x="838" y="1466"/>
                  </a:lnTo>
                  <a:lnTo>
                    <a:pt x="880" y="1256"/>
                  </a:lnTo>
                  <a:lnTo>
                    <a:pt x="880" y="1089"/>
                  </a:lnTo>
                  <a:lnTo>
                    <a:pt x="859" y="943"/>
                  </a:lnTo>
                  <a:lnTo>
                    <a:pt x="942" y="796"/>
                  </a:lnTo>
                  <a:lnTo>
                    <a:pt x="963" y="524"/>
                  </a:lnTo>
                  <a:lnTo>
                    <a:pt x="1005" y="357"/>
                  </a:lnTo>
                  <a:lnTo>
                    <a:pt x="1047" y="336"/>
                  </a:lnTo>
                  <a:lnTo>
                    <a:pt x="1026" y="252"/>
                  </a:lnTo>
                  <a:lnTo>
                    <a:pt x="921" y="168"/>
                  </a:lnTo>
                  <a:lnTo>
                    <a:pt x="880" y="168"/>
                  </a:lnTo>
                  <a:lnTo>
                    <a:pt x="817" y="43"/>
                  </a:lnTo>
                  <a:lnTo>
                    <a:pt x="69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46" name="Google Shape;946;p27"/>
            <p:cNvGrpSpPr/>
            <p:nvPr/>
          </p:nvGrpSpPr>
          <p:grpSpPr>
            <a:xfrm>
              <a:off x="-2528713" y="2745415"/>
              <a:ext cx="129983" cy="134714"/>
              <a:chOff x="3781475" y="1624825"/>
              <a:chExt cx="153300" cy="166375"/>
            </a:xfrm>
          </p:grpSpPr>
          <p:sp>
            <p:nvSpPr>
              <p:cNvPr id="947" name="Google Shape;947;p27"/>
              <p:cNvSpPr/>
              <p:nvPr/>
            </p:nvSpPr>
            <p:spPr>
              <a:xfrm>
                <a:off x="3845300" y="1624825"/>
                <a:ext cx="89475" cy="60700"/>
              </a:xfrm>
              <a:custGeom>
                <a:avLst/>
                <a:gdLst/>
                <a:ahLst/>
                <a:cxnLst/>
                <a:rect l="l" t="t" r="r" b="b"/>
                <a:pathLst>
                  <a:path w="3579" h="2428" extrusionOk="0">
                    <a:moveTo>
                      <a:pt x="1695" y="1"/>
                    </a:moveTo>
                    <a:lnTo>
                      <a:pt x="1674" y="84"/>
                    </a:lnTo>
                    <a:lnTo>
                      <a:pt x="1716" y="168"/>
                    </a:lnTo>
                    <a:lnTo>
                      <a:pt x="1758" y="252"/>
                    </a:lnTo>
                    <a:lnTo>
                      <a:pt x="1674" y="210"/>
                    </a:lnTo>
                    <a:lnTo>
                      <a:pt x="1611" y="168"/>
                    </a:lnTo>
                    <a:lnTo>
                      <a:pt x="1570" y="189"/>
                    </a:lnTo>
                    <a:lnTo>
                      <a:pt x="1570" y="293"/>
                    </a:lnTo>
                    <a:lnTo>
                      <a:pt x="1653" y="377"/>
                    </a:lnTo>
                    <a:lnTo>
                      <a:pt x="1653" y="482"/>
                    </a:lnTo>
                    <a:lnTo>
                      <a:pt x="1611" y="586"/>
                    </a:lnTo>
                    <a:lnTo>
                      <a:pt x="1611" y="712"/>
                    </a:lnTo>
                    <a:lnTo>
                      <a:pt x="1674" y="879"/>
                    </a:lnTo>
                    <a:lnTo>
                      <a:pt x="1653" y="984"/>
                    </a:lnTo>
                    <a:lnTo>
                      <a:pt x="1591" y="984"/>
                    </a:lnTo>
                    <a:lnTo>
                      <a:pt x="1570" y="879"/>
                    </a:lnTo>
                    <a:lnTo>
                      <a:pt x="1465" y="796"/>
                    </a:lnTo>
                    <a:lnTo>
                      <a:pt x="1360" y="733"/>
                    </a:lnTo>
                    <a:lnTo>
                      <a:pt x="1339" y="670"/>
                    </a:lnTo>
                    <a:lnTo>
                      <a:pt x="1381" y="586"/>
                    </a:lnTo>
                    <a:lnTo>
                      <a:pt x="1381" y="524"/>
                    </a:lnTo>
                    <a:lnTo>
                      <a:pt x="1298" y="503"/>
                    </a:lnTo>
                    <a:lnTo>
                      <a:pt x="1193" y="565"/>
                    </a:lnTo>
                    <a:lnTo>
                      <a:pt x="1151" y="565"/>
                    </a:lnTo>
                    <a:lnTo>
                      <a:pt x="1130" y="607"/>
                    </a:lnTo>
                    <a:lnTo>
                      <a:pt x="1026" y="670"/>
                    </a:lnTo>
                    <a:lnTo>
                      <a:pt x="942" y="628"/>
                    </a:lnTo>
                    <a:lnTo>
                      <a:pt x="942" y="586"/>
                    </a:lnTo>
                    <a:lnTo>
                      <a:pt x="942" y="524"/>
                    </a:lnTo>
                    <a:lnTo>
                      <a:pt x="879" y="524"/>
                    </a:lnTo>
                    <a:lnTo>
                      <a:pt x="816" y="461"/>
                    </a:lnTo>
                    <a:lnTo>
                      <a:pt x="775" y="356"/>
                    </a:lnTo>
                    <a:lnTo>
                      <a:pt x="712" y="314"/>
                    </a:lnTo>
                    <a:lnTo>
                      <a:pt x="649" y="356"/>
                    </a:lnTo>
                    <a:lnTo>
                      <a:pt x="565" y="273"/>
                    </a:lnTo>
                    <a:lnTo>
                      <a:pt x="607" y="189"/>
                    </a:lnTo>
                    <a:lnTo>
                      <a:pt x="565" y="84"/>
                    </a:lnTo>
                    <a:lnTo>
                      <a:pt x="523" y="63"/>
                    </a:lnTo>
                    <a:lnTo>
                      <a:pt x="461" y="147"/>
                    </a:lnTo>
                    <a:lnTo>
                      <a:pt x="440" y="293"/>
                    </a:lnTo>
                    <a:lnTo>
                      <a:pt x="461" y="419"/>
                    </a:lnTo>
                    <a:lnTo>
                      <a:pt x="544" y="565"/>
                    </a:lnTo>
                    <a:lnTo>
                      <a:pt x="565" y="712"/>
                    </a:lnTo>
                    <a:lnTo>
                      <a:pt x="523" y="733"/>
                    </a:lnTo>
                    <a:lnTo>
                      <a:pt x="440" y="649"/>
                    </a:lnTo>
                    <a:lnTo>
                      <a:pt x="419" y="545"/>
                    </a:lnTo>
                    <a:lnTo>
                      <a:pt x="398" y="524"/>
                    </a:lnTo>
                    <a:lnTo>
                      <a:pt x="398" y="628"/>
                    </a:lnTo>
                    <a:lnTo>
                      <a:pt x="419" y="754"/>
                    </a:lnTo>
                    <a:lnTo>
                      <a:pt x="461" y="837"/>
                    </a:lnTo>
                    <a:lnTo>
                      <a:pt x="461" y="921"/>
                    </a:lnTo>
                    <a:lnTo>
                      <a:pt x="440" y="1005"/>
                    </a:lnTo>
                    <a:lnTo>
                      <a:pt x="419" y="984"/>
                    </a:lnTo>
                    <a:lnTo>
                      <a:pt x="356" y="837"/>
                    </a:lnTo>
                    <a:lnTo>
                      <a:pt x="314" y="796"/>
                    </a:lnTo>
                    <a:lnTo>
                      <a:pt x="105" y="817"/>
                    </a:lnTo>
                    <a:lnTo>
                      <a:pt x="21" y="775"/>
                    </a:lnTo>
                    <a:lnTo>
                      <a:pt x="0" y="775"/>
                    </a:lnTo>
                    <a:lnTo>
                      <a:pt x="63" y="879"/>
                    </a:lnTo>
                    <a:lnTo>
                      <a:pt x="126" y="879"/>
                    </a:lnTo>
                    <a:lnTo>
                      <a:pt x="189" y="921"/>
                    </a:lnTo>
                    <a:lnTo>
                      <a:pt x="168" y="984"/>
                    </a:lnTo>
                    <a:lnTo>
                      <a:pt x="189" y="1026"/>
                    </a:lnTo>
                    <a:lnTo>
                      <a:pt x="293" y="1026"/>
                    </a:lnTo>
                    <a:lnTo>
                      <a:pt x="314" y="1068"/>
                    </a:lnTo>
                    <a:lnTo>
                      <a:pt x="168" y="1172"/>
                    </a:lnTo>
                    <a:lnTo>
                      <a:pt x="168" y="1235"/>
                    </a:lnTo>
                    <a:lnTo>
                      <a:pt x="293" y="1423"/>
                    </a:lnTo>
                    <a:lnTo>
                      <a:pt x="377" y="1444"/>
                    </a:lnTo>
                    <a:lnTo>
                      <a:pt x="461" y="1486"/>
                    </a:lnTo>
                    <a:lnTo>
                      <a:pt x="607" y="1486"/>
                    </a:lnTo>
                    <a:lnTo>
                      <a:pt x="691" y="1465"/>
                    </a:lnTo>
                    <a:lnTo>
                      <a:pt x="754" y="1528"/>
                    </a:lnTo>
                    <a:lnTo>
                      <a:pt x="816" y="1528"/>
                    </a:lnTo>
                    <a:lnTo>
                      <a:pt x="942" y="1444"/>
                    </a:lnTo>
                    <a:lnTo>
                      <a:pt x="1026" y="1423"/>
                    </a:lnTo>
                    <a:lnTo>
                      <a:pt x="1235" y="1381"/>
                    </a:lnTo>
                    <a:lnTo>
                      <a:pt x="1381" y="1381"/>
                    </a:lnTo>
                    <a:lnTo>
                      <a:pt x="1465" y="1340"/>
                    </a:lnTo>
                    <a:lnTo>
                      <a:pt x="1528" y="1340"/>
                    </a:lnTo>
                    <a:lnTo>
                      <a:pt x="1570" y="1361"/>
                    </a:lnTo>
                    <a:lnTo>
                      <a:pt x="1570" y="1423"/>
                    </a:lnTo>
                    <a:lnTo>
                      <a:pt x="1549" y="1465"/>
                    </a:lnTo>
                    <a:lnTo>
                      <a:pt x="1507" y="1549"/>
                    </a:lnTo>
                    <a:lnTo>
                      <a:pt x="1465" y="1570"/>
                    </a:lnTo>
                    <a:lnTo>
                      <a:pt x="1339" y="1549"/>
                    </a:lnTo>
                    <a:lnTo>
                      <a:pt x="1214" y="1549"/>
                    </a:lnTo>
                    <a:lnTo>
                      <a:pt x="1109" y="1528"/>
                    </a:lnTo>
                    <a:lnTo>
                      <a:pt x="1067" y="1570"/>
                    </a:lnTo>
                    <a:lnTo>
                      <a:pt x="1130" y="1591"/>
                    </a:lnTo>
                    <a:lnTo>
                      <a:pt x="1298" y="1653"/>
                    </a:lnTo>
                    <a:lnTo>
                      <a:pt x="1360" y="1695"/>
                    </a:lnTo>
                    <a:lnTo>
                      <a:pt x="1360" y="1758"/>
                    </a:lnTo>
                    <a:lnTo>
                      <a:pt x="1298" y="1758"/>
                    </a:lnTo>
                    <a:lnTo>
                      <a:pt x="1172" y="1695"/>
                    </a:lnTo>
                    <a:lnTo>
                      <a:pt x="1151" y="1758"/>
                    </a:lnTo>
                    <a:lnTo>
                      <a:pt x="1088" y="1758"/>
                    </a:lnTo>
                    <a:lnTo>
                      <a:pt x="984" y="1674"/>
                    </a:lnTo>
                    <a:lnTo>
                      <a:pt x="900" y="1653"/>
                    </a:lnTo>
                    <a:lnTo>
                      <a:pt x="754" y="1695"/>
                    </a:lnTo>
                    <a:lnTo>
                      <a:pt x="754" y="1758"/>
                    </a:lnTo>
                    <a:lnTo>
                      <a:pt x="837" y="1779"/>
                    </a:lnTo>
                    <a:lnTo>
                      <a:pt x="1047" y="1967"/>
                    </a:lnTo>
                    <a:lnTo>
                      <a:pt x="1130" y="1988"/>
                    </a:lnTo>
                    <a:lnTo>
                      <a:pt x="1235" y="1946"/>
                    </a:lnTo>
                    <a:lnTo>
                      <a:pt x="1277" y="1967"/>
                    </a:lnTo>
                    <a:lnTo>
                      <a:pt x="1339" y="2072"/>
                    </a:lnTo>
                    <a:lnTo>
                      <a:pt x="1339" y="2156"/>
                    </a:lnTo>
                    <a:lnTo>
                      <a:pt x="1423" y="2177"/>
                    </a:lnTo>
                    <a:lnTo>
                      <a:pt x="1507" y="2156"/>
                    </a:lnTo>
                    <a:lnTo>
                      <a:pt x="1674" y="2156"/>
                    </a:lnTo>
                    <a:lnTo>
                      <a:pt x="1842" y="2093"/>
                    </a:lnTo>
                    <a:lnTo>
                      <a:pt x="1946" y="2093"/>
                    </a:lnTo>
                    <a:lnTo>
                      <a:pt x="2093" y="2072"/>
                    </a:lnTo>
                    <a:lnTo>
                      <a:pt x="2093" y="2114"/>
                    </a:lnTo>
                    <a:lnTo>
                      <a:pt x="2072" y="2218"/>
                    </a:lnTo>
                    <a:lnTo>
                      <a:pt x="2093" y="2323"/>
                    </a:lnTo>
                    <a:lnTo>
                      <a:pt x="2218" y="2407"/>
                    </a:lnTo>
                    <a:lnTo>
                      <a:pt x="2365" y="2428"/>
                    </a:lnTo>
                    <a:lnTo>
                      <a:pt x="2532" y="2386"/>
                    </a:lnTo>
                    <a:lnTo>
                      <a:pt x="2574" y="2323"/>
                    </a:lnTo>
                    <a:lnTo>
                      <a:pt x="2532" y="2281"/>
                    </a:lnTo>
                    <a:lnTo>
                      <a:pt x="2532" y="2218"/>
                    </a:lnTo>
                    <a:lnTo>
                      <a:pt x="2595" y="2156"/>
                    </a:lnTo>
                    <a:lnTo>
                      <a:pt x="2699" y="2051"/>
                    </a:lnTo>
                    <a:lnTo>
                      <a:pt x="2783" y="2009"/>
                    </a:lnTo>
                    <a:lnTo>
                      <a:pt x="2846" y="2072"/>
                    </a:lnTo>
                    <a:lnTo>
                      <a:pt x="2930" y="2114"/>
                    </a:lnTo>
                    <a:lnTo>
                      <a:pt x="3034" y="2114"/>
                    </a:lnTo>
                    <a:lnTo>
                      <a:pt x="3160" y="2051"/>
                    </a:lnTo>
                    <a:lnTo>
                      <a:pt x="3202" y="1988"/>
                    </a:lnTo>
                    <a:lnTo>
                      <a:pt x="3160" y="1842"/>
                    </a:lnTo>
                    <a:lnTo>
                      <a:pt x="3139" y="1758"/>
                    </a:lnTo>
                    <a:lnTo>
                      <a:pt x="3181" y="1674"/>
                    </a:lnTo>
                    <a:lnTo>
                      <a:pt x="3264" y="1591"/>
                    </a:lnTo>
                    <a:lnTo>
                      <a:pt x="3348" y="1423"/>
                    </a:lnTo>
                    <a:lnTo>
                      <a:pt x="3432" y="1319"/>
                    </a:lnTo>
                    <a:lnTo>
                      <a:pt x="3557" y="1172"/>
                    </a:lnTo>
                    <a:lnTo>
                      <a:pt x="3578" y="1068"/>
                    </a:lnTo>
                    <a:lnTo>
                      <a:pt x="3578" y="1005"/>
                    </a:lnTo>
                    <a:lnTo>
                      <a:pt x="3557" y="900"/>
                    </a:lnTo>
                    <a:lnTo>
                      <a:pt x="3536" y="817"/>
                    </a:lnTo>
                    <a:lnTo>
                      <a:pt x="3557" y="754"/>
                    </a:lnTo>
                    <a:lnTo>
                      <a:pt x="3557" y="712"/>
                    </a:lnTo>
                    <a:lnTo>
                      <a:pt x="3516" y="691"/>
                    </a:lnTo>
                    <a:lnTo>
                      <a:pt x="3348" y="691"/>
                    </a:lnTo>
                    <a:lnTo>
                      <a:pt x="3264" y="607"/>
                    </a:lnTo>
                    <a:lnTo>
                      <a:pt x="3223" y="607"/>
                    </a:lnTo>
                    <a:lnTo>
                      <a:pt x="3034" y="628"/>
                    </a:lnTo>
                    <a:lnTo>
                      <a:pt x="2930" y="607"/>
                    </a:lnTo>
                    <a:lnTo>
                      <a:pt x="2846" y="545"/>
                    </a:lnTo>
                    <a:lnTo>
                      <a:pt x="2741" y="545"/>
                    </a:lnTo>
                    <a:lnTo>
                      <a:pt x="2679" y="503"/>
                    </a:lnTo>
                    <a:lnTo>
                      <a:pt x="2679" y="440"/>
                    </a:lnTo>
                    <a:lnTo>
                      <a:pt x="2637" y="419"/>
                    </a:lnTo>
                    <a:lnTo>
                      <a:pt x="2532" y="482"/>
                    </a:lnTo>
                    <a:lnTo>
                      <a:pt x="2532" y="419"/>
                    </a:lnTo>
                    <a:lnTo>
                      <a:pt x="2532" y="335"/>
                    </a:lnTo>
                    <a:lnTo>
                      <a:pt x="2532" y="293"/>
                    </a:lnTo>
                    <a:lnTo>
                      <a:pt x="2490" y="335"/>
                    </a:lnTo>
                    <a:lnTo>
                      <a:pt x="2469" y="440"/>
                    </a:lnTo>
                    <a:lnTo>
                      <a:pt x="2407" y="482"/>
                    </a:lnTo>
                    <a:lnTo>
                      <a:pt x="2386" y="335"/>
                    </a:lnTo>
                    <a:lnTo>
                      <a:pt x="2344" y="335"/>
                    </a:lnTo>
                    <a:lnTo>
                      <a:pt x="2302" y="398"/>
                    </a:lnTo>
                    <a:lnTo>
                      <a:pt x="2323" y="440"/>
                    </a:lnTo>
                    <a:lnTo>
                      <a:pt x="2302" y="503"/>
                    </a:lnTo>
                    <a:lnTo>
                      <a:pt x="2093" y="503"/>
                    </a:lnTo>
                    <a:lnTo>
                      <a:pt x="2093" y="607"/>
                    </a:lnTo>
                    <a:lnTo>
                      <a:pt x="2072" y="691"/>
                    </a:lnTo>
                    <a:lnTo>
                      <a:pt x="1988" y="670"/>
                    </a:lnTo>
                    <a:lnTo>
                      <a:pt x="1967" y="586"/>
                    </a:lnTo>
                    <a:lnTo>
                      <a:pt x="1925" y="586"/>
                    </a:lnTo>
                    <a:lnTo>
                      <a:pt x="1925" y="670"/>
                    </a:lnTo>
                    <a:lnTo>
                      <a:pt x="1904" y="733"/>
                    </a:lnTo>
                    <a:lnTo>
                      <a:pt x="1883" y="691"/>
                    </a:lnTo>
                    <a:lnTo>
                      <a:pt x="1883" y="607"/>
                    </a:lnTo>
                    <a:lnTo>
                      <a:pt x="1904" y="482"/>
                    </a:lnTo>
                    <a:lnTo>
                      <a:pt x="1904" y="252"/>
                    </a:lnTo>
                    <a:lnTo>
                      <a:pt x="1883" y="168"/>
                    </a:lnTo>
                    <a:lnTo>
                      <a:pt x="1779" y="84"/>
                    </a:lnTo>
                    <a:lnTo>
                      <a:pt x="171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 name="Google Shape;948;p27"/>
              <p:cNvSpPr/>
              <p:nvPr/>
            </p:nvSpPr>
            <p:spPr>
              <a:xfrm>
                <a:off x="3875625" y="1704850"/>
                <a:ext cx="21475" cy="18350"/>
              </a:xfrm>
              <a:custGeom>
                <a:avLst/>
                <a:gdLst/>
                <a:ahLst/>
                <a:cxnLst/>
                <a:rect l="l" t="t" r="r" b="b"/>
                <a:pathLst>
                  <a:path w="859" h="734" extrusionOk="0">
                    <a:moveTo>
                      <a:pt x="650" y="1"/>
                    </a:moveTo>
                    <a:lnTo>
                      <a:pt x="587" y="43"/>
                    </a:lnTo>
                    <a:lnTo>
                      <a:pt x="419" y="126"/>
                    </a:lnTo>
                    <a:lnTo>
                      <a:pt x="419" y="43"/>
                    </a:lnTo>
                    <a:lnTo>
                      <a:pt x="357" y="43"/>
                    </a:lnTo>
                    <a:lnTo>
                      <a:pt x="273" y="105"/>
                    </a:lnTo>
                    <a:lnTo>
                      <a:pt x="252" y="147"/>
                    </a:lnTo>
                    <a:lnTo>
                      <a:pt x="231" y="210"/>
                    </a:lnTo>
                    <a:lnTo>
                      <a:pt x="126" y="189"/>
                    </a:lnTo>
                    <a:lnTo>
                      <a:pt x="64" y="252"/>
                    </a:lnTo>
                    <a:lnTo>
                      <a:pt x="1" y="315"/>
                    </a:lnTo>
                    <a:lnTo>
                      <a:pt x="64" y="357"/>
                    </a:lnTo>
                    <a:lnTo>
                      <a:pt x="210" y="357"/>
                    </a:lnTo>
                    <a:lnTo>
                      <a:pt x="252" y="461"/>
                    </a:lnTo>
                    <a:lnTo>
                      <a:pt x="273" y="524"/>
                    </a:lnTo>
                    <a:lnTo>
                      <a:pt x="273" y="608"/>
                    </a:lnTo>
                    <a:lnTo>
                      <a:pt x="336" y="629"/>
                    </a:lnTo>
                    <a:lnTo>
                      <a:pt x="273" y="712"/>
                    </a:lnTo>
                    <a:lnTo>
                      <a:pt x="357" y="712"/>
                    </a:lnTo>
                    <a:lnTo>
                      <a:pt x="419" y="733"/>
                    </a:lnTo>
                    <a:lnTo>
                      <a:pt x="440" y="670"/>
                    </a:lnTo>
                    <a:lnTo>
                      <a:pt x="587" y="608"/>
                    </a:lnTo>
                    <a:lnTo>
                      <a:pt x="670" y="608"/>
                    </a:lnTo>
                    <a:lnTo>
                      <a:pt x="754" y="524"/>
                    </a:lnTo>
                    <a:lnTo>
                      <a:pt x="733" y="461"/>
                    </a:lnTo>
                    <a:lnTo>
                      <a:pt x="754" y="315"/>
                    </a:lnTo>
                    <a:lnTo>
                      <a:pt x="796" y="294"/>
                    </a:lnTo>
                    <a:lnTo>
                      <a:pt x="859" y="189"/>
                    </a:lnTo>
                    <a:lnTo>
                      <a:pt x="796" y="105"/>
                    </a:lnTo>
                    <a:lnTo>
                      <a:pt x="733" y="85"/>
                    </a:lnTo>
                    <a:lnTo>
                      <a:pt x="670" y="22"/>
                    </a:lnTo>
                    <a:lnTo>
                      <a:pt x="65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 name="Google Shape;949;p27"/>
              <p:cNvSpPr/>
              <p:nvPr/>
            </p:nvSpPr>
            <p:spPr>
              <a:xfrm>
                <a:off x="3883475" y="1716375"/>
                <a:ext cx="39275" cy="43425"/>
              </a:xfrm>
              <a:custGeom>
                <a:avLst/>
                <a:gdLst/>
                <a:ahLst/>
                <a:cxnLst/>
                <a:rect l="l" t="t" r="r" b="b"/>
                <a:pathLst>
                  <a:path w="1571" h="1737" extrusionOk="0">
                    <a:moveTo>
                      <a:pt x="796" y="0"/>
                    </a:moveTo>
                    <a:lnTo>
                      <a:pt x="649" y="105"/>
                    </a:lnTo>
                    <a:lnTo>
                      <a:pt x="482" y="251"/>
                    </a:lnTo>
                    <a:lnTo>
                      <a:pt x="377" y="251"/>
                    </a:lnTo>
                    <a:lnTo>
                      <a:pt x="147" y="293"/>
                    </a:lnTo>
                    <a:lnTo>
                      <a:pt x="43" y="398"/>
                    </a:lnTo>
                    <a:lnTo>
                      <a:pt x="1" y="502"/>
                    </a:lnTo>
                    <a:lnTo>
                      <a:pt x="105" y="565"/>
                    </a:lnTo>
                    <a:lnTo>
                      <a:pt x="168" y="670"/>
                    </a:lnTo>
                    <a:lnTo>
                      <a:pt x="273" y="670"/>
                    </a:lnTo>
                    <a:lnTo>
                      <a:pt x="315" y="712"/>
                    </a:lnTo>
                    <a:lnTo>
                      <a:pt x="273" y="795"/>
                    </a:lnTo>
                    <a:lnTo>
                      <a:pt x="273" y="900"/>
                    </a:lnTo>
                    <a:lnTo>
                      <a:pt x="168" y="1046"/>
                    </a:lnTo>
                    <a:lnTo>
                      <a:pt x="147" y="1235"/>
                    </a:lnTo>
                    <a:lnTo>
                      <a:pt x="64" y="1297"/>
                    </a:lnTo>
                    <a:lnTo>
                      <a:pt x="105" y="1402"/>
                    </a:lnTo>
                    <a:lnTo>
                      <a:pt x="43" y="1444"/>
                    </a:lnTo>
                    <a:lnTo>
                      <a:pt x="64" y="1548"/>
                    </a:lnTo>
                    <a:lnTo>
                      <a:pt x="126" y="1548"/>
                    </a:lnTo>
                    <a:lnTo>
                      <a:pt x="210" y="1507"/>
                    </a:lnTo>
                    <a:lnTo>
                      <a:pt x="315" y="1465"/>
                    </a:lnTo>
                    <a:lnTo>
                      <a:pt x="440" y="1402"/>
                    </a:lnTo>
                    <a:lnTo>
                      <a:pt x="524" y="1402"/>
                    </a:lnTo>
                    <a:lnTo>
                      <a:pt x="587" y="1318"/>
                    </a:lnTo>
                    <a:lnTo>
                      <a:pt x="649" y="1193"/>
                    </a:lnTo>
                    <a:lnTo>
                      <a:pt x="691" y="1151"/>
                    </a:lnTo>
                    <a:lnTo>
                      <a:pt x="796" y="1151"/>
                    </a:lnTo>
                    <a:lnTo>
                      <a:pt x="838" y="1130"/>
                    </a:lnTo>
                    <a:lnTo>
                      <a:pt x="838" y="1235"/>
                    </a:lnTo>
                    <a:lnTo>
                      <a:pt x="796" y="1423"/>
                    </a:lnTo>
                    <a:lnTo>
                      <a:pt x="796" y="1548"/>
                    </a:lnTo>
                    <a:lnTo>
                      <a:pt x="754" y="1632"/>
                    </a:lnTo>
                    <a:lnTo>
                      <a:pt x="775" y="1737"/>
                    </a:lnTo>
                    <a:lnTo>
                      <a:pt x="859" y="1737"/>
                    </a:lnTo>
                    <a:lnTo>
                      <a:pt x="942" y="1653"/>
                    </a:lnTo>
                    <a:lnTo>
                      <a:pt x="942" y="1569"/>
                    </a:lnTo>
                    <a:lnTo>
                      <a:pt x="984" y="1465"/>
                    </a:lnTo>
                    <a:lnTo>
                      <a:pt x="1089" y="1423"/>
                    </a:lnTo>
                    <a:lnTo>
                      <a:pt x="1193" y="1402"/>
                    </a:lnTo>
                    <a:lnTo>
                      <a:pt x="1277" y="1151"/>
                    </a:lnTo>
                    <a:lnTo>
                      <a:pt x="1277" y="1046"/>
                    </a:lnTo>
                    <a:lnTo>
                      <a:pt x="1382" y="900"/>
                    </a:lnTo>
                    <a:lnTo>
                      <a:pt x="1507" y="837"/>
                    </a:lnTo>
                    <a:lnTo>
                      <a:pt x="1570" y="795"/>
                    </a:lnTo>
                    <a:lnTo>
                      <a:pt x="1465" y="732"/>
                    </a:lnTo>
                    <a:lnTo>
                      <a:pt x="1403" y="691"/>
                    </a:lnTo>
                    <a:lnTo>
                      <a:pt x="1298" y="628"/>
                    </a:lnTo>
                    <a:lnTo>
                      <a:pt x="1172" y="712"/>
                    </a:lnTo>
                    <a:lnTo>
                      <a:pt x="1089" y="774"/>
                    </a:lnTo>
                    <a:lnTo>
                      <a:pt x="963" y="691"/>
                    </a:lnTo>
                    <a:lnTo>
                      <a:pt x="838" y="565"/>
                    </a:lnTo>
                    <a:lnTo>
                      <a:pt x="796" y="398"/>
                    </a:lnTo>
                    <a:lnTo>
                      <a:pt x="838" y="356"/>
                    </a:lnTo>
                    <a:lnTo>
                      <a:pt x="942" y="314"/>
                    </a:lnTo>
                    <a:lnTo>
                      <a:pt x="942" y="272"/>
                    </a:lnTo>
                    <a:lnTo>
                      <a:pt x="859" y="147"/>
                    </a:lnTo>
                    <a:lnTo>
                      <a:pt x="79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 name="Google Shape;950;p27"/>
              <p:cNvSpPr/>
              <p:nvPr/>
            </p:nvSpPr>
            <p:spPr>
              <a:xfrm>
                <a:off x="3781475" y="1649925"/>
                <a:ext cx="102550" cy="141275"/>
              </a:xfrm>
              <a:custGeom>
                <a:avLst/>
                <a:gdLst/>
                <a:ahLst/>
                <a:cxnLst/>
                <a:rect l="l" t="t" r="r" b="b"/>
                <a:pathLst>
                  <a:path w="4102" h="5651" extrusionOk="0">
                    <a:moveTo>
                      <a:pt x="1988" y="1"/>
                    </a:moveTo>
                    <a:lnTo>
                      <a:pt x="1926" y="22"/>
                    </a:lnTo>
                    <a:lnTo>
                      <a:pt x="1842" y="126"/>
                    </a:lnTo>
                    <a:lnTo>
                      <a:pt x="1884" y="315"/>
                    </a:lnTo>
                    <a:lnTo>
                      <a:pt x="1821" y="419"/>
                    </a:lnTo>
                    <a:lnTo>
                      <a:pt x="1821" y="524"/>
                    </a:lnTo>
                    <a:lnTo>
                      <a:pt x="1800" y="629"/>
                    </a:lnTo>
                    <a:lnTo>
                      <a:pt x="1842" y="649"/>
                    </a:lnTo>
                    <a:lnTo>
                      <a:pt x="1884" y="733"/>
                    </a:lnTo>
                    <a:lnTo>
                      <a:pt x="1884" y="1068"/>
                    </a:lnTo>
                    <a:lnTo>
                      <a:pt x="1884" y="1235"/>
                    </a:lnTo>
                    <a:lnTo>
                      <a:pt x="1926" y="1361"/>
                    </a:lnTo>
                    <a:lnTo>
                      <a:pt x="2030" y="1507"/>
                    </a:lnTo>
                    <a:lnTo>
                      <a:pt x="2030" y="1654"/>
                    </a:lnTo>
                    <a:lnTo>
                      <a:pt x="2135" y="1779"/>
                    </a:lnTo>
                    <a:lnTo>
                      <a:pt x="2135" y="1863"/>
                    </a:lnTo>
                    <a:lnTo>
                      <a:pt x="2051" y="1863"/>
                    </a:lnTo>
                    <a:lnTo>
                      <a:pt x="2009" y="1800"/>
                    </a:lnTo>
                    <a:lnTo>
                      <a:pt x="1926" y="1612"/>
                    </a:lnTo>
                    <a:lnTo>
                      <a:pt x="1842" y="1507"/>
                    </a:lnTo>
                    <a:lnTo>
                      <a:pt x="1800" y="1507"/>
                    </a:lnTo>
                    <a:lnTo>
                      <a:pt x="1716" y="1570"/>
                    </a:lnTo>
                    <a:lnTo>
                      <a:pt x="1675" y="1549"/>
                    </a:lnTo>
                    <a:lnTo>
                      <a:pt x="1675" y="1486"/>
                    </a:lnTo>
                    <a:lnTo>
                      <a:pt x="1737" y="1403"/>
                    </a:lnTo>
                    <a:lnTo>
                      <a:pt x="1779" y="1361"/>
                    </a:lnTo>
                    <a:lnTo>
                      <a:pt x="1779" y="1256"/>
                    </a:lnTo>
                    <a:lnTo>
                      <a:pt x="1695" y="1026"/>
                    </a:lnTo>
                    <a:lnTo>
                      <a:pt x="1695" y="817"/>
                    </a:lnTo>
                    <a:lnTo>
                      <a:pt x="1675" y="733"/>
                    </a:lnTo>
                    <a:lnTo>
                      <a:pt x="1528" y="649"/>
                    </a:lnTo>
                    <a:lnTo>
                      <a:pt x="1465" y="524"/>
                    </a:lnTo>
                    <a:lnTo>
                      <a:pt x="1382" y="503"/>
                    </a:lnTo>
                    <a:lnTo>
                      <a:pt x="1319" y="545"/>
                    </a:lnTo>
                    <a:lnTo>
                      <a:pt x="1319" y="670"/>
                    </a:lnTo>
                    <a:lnTo>
                      <a:pt x="1193" y="838"/>
                    </a:lnTo>
                    <a:lnTo>
                      <a:pt x="1172" y="963"/>
                    </a:lnTo>
                    <a:lnTo>
                      <a:pt x="1193" y="1089"/>
                    </a:lnTo>
                    <a:lnTo>
                      <a:pt x="1256" y="1235"/>
                    </a:lnTo>
                    <a:lnTo>
                      <a:pt x="1277" y="1403"/>
                    </a:lnTo>
                    <a:lnTo>
                      <a:pt x="1214" y="1382"/>
                    </a:lnTo>
                    <a:lnTo>
                      <a:pt x="1172" y="1298"/>
                    </a:lnTo>
                    <a:lnTo>
                      <a:pt x="1151" y="1173"/>
                    </a:lnTo>
                    <a:lnTo>
                      <a:pt x="1172" y="1089"/>
                    </a:lnTo>
                    <a:lnTo>
                      <a:pt x="1110" y="1068"/>
                    </a:lnTo>
                    <a:lnTo>
                      <a:pt x="1068" y="984"/>
                    </a:lnTo>
                    <a:lnTo>
                      <a:pt x="1047" y="984"/>
                    </a:lnTo>
                    <a:lnTo>
                      <a:pt x="984" y="1047"/>
                    </a:lnTo>
                    <a:lnTo>
                      <a:pt x="942" y="1026"/>
                    </a:lnTo>
                    <a:lnTo>
                      <a:pt x="942" y="942"/>
                    </a:lnTo>
                    <a:lnTo>
                      <a:pt x="1047" y="859"/>
                    </a:lnTo>
                    <a:lnTo>
                      <a:pt x="1047" y="838"/>
                    </a:lnTo>
                    <a:lnTo>
                      <a:pt x="984" y="817"/>
                    </a:lnTo>
                    <a:lnTo>
                      <a:pt x="859" y="859"/>
                    </a:lnTo>
                    <a:lnTo>
                      <a:pt x="775" y="921"/>
                    </a:lnTo>
                    <a:lnTo>
                      <a:pt x="691" y="859"/>
                    </a:lnTo>
                    <a:lnTo>
                      <a:pt x="733" y="817"/>
                    </a:lnTo>
                    <a:lnTo>
                      <a:pt x="775" y="775"/>
                    </a:lnTo>
                    <a:lnTo>
                      <a:pt x="796" y="733"/>
                    </a:lnTo>
                    <a:lnTo>
                      <a:pt x="900" y="629"/>
                    </a:lnTo>
                    <a:lnTo>
                      <a:pt x="984" y="629"/>
                    </a:lnTo>
                    <a:lnTo>
                      <a:pt x="1005" y="649"/>
                    </a:lnTo>
                    <a:lnTo>
                      <a:pt x="1089" y="670"/>
                    </a:lnTo>
                    <a:lnTo>
                      <a:pt x="1151" y="608"/>
                    </a:lnTo>
                    <a:lnTo>
                      <a:pt x="1172" y="524"/>
                    </a:lnTo>
                    <a:lnTo>
                      <a:pt x="1089" y="398"/>
                    </a:lnTo>
                    <a:lnTo>
                      <a:pt x="1047" y="336"/>
                    </a:lnTo>
                    <a:lnTo>
                      <a:pt x="900" y="357"/>
                    </a:lnTo>
                    <a:lnTo>
                      <a:pt x="670" y="545"/>
                    </a:lnTo>
                    <a:lnTo>
                      <a:pt x="587" y="566"/>
                    </a:lnTo>
                    <a:lnTo>
                      <a:pt x="545" y="545"/>
                    </a:lnTo>
                    <a:lnTo>
                      <a:pt x="545" y="461"/>
                    </a:lnTo>
                    <a:lnTo>
                      <a:pt x="461" y="419"/>
                    </a:lnTo>
                    <a:lnTo>
                      <a:pt x="419" y="440"/>
                    </a:lnTo>
                    <a:lnTo>
                      <a:pt x="419" y="566"/>
                    </a:lnTo>
                    <a:lnTo>
                      <a:pt x="545" y="712"/>
                    </a:lnTo>
                    <a:lnTo>
                      <a:pt x="524" y="754"/>
                    </a:lnTo>
                    <a:lnTo>
                      <a:pt x="419" y="754"/>
                    </a:lnTo>
                    <a:lnTo>
                      <a:pt x="377" y="649"/>
                    </a:lnTo>
                    <a:lnTo>
                      <a:pt x="315" y="503"/>
                    </a:lnTo>
                    <a:lnTo>
                      <a:pt x="231" y="503"/>
                    </a:lnTo>
                    <a:lnTo>
                      <a:pt x="126" y="608"/>
                    </a:lnTo>
                    <a:lnTo>
                      <a:pt x="147" y="733"/>
                    </a:lnTo>
                    <a:lnTo>
                      <a:pt x="168" y="775"/>
                    </a:lnTo>
                    <a:lnTo>
                      <a:pt x="168" y="880"/>
                    </a:lnTo>
                    <a:lnTo>
                      <a:pt x="147" y="880"/>
                    </a:lnTo>
                    <a:lnTo>
                      <a:pt x="43" y="963"/>
                    </a:lnTo>
                    <a:lnTo>
                      <a:pt x="1" y="984"/>
                    </a:lnTo>
                    <a:lnTo>
                      <a:pt x="1" y="1089"/>
                    </a:lnTo>
                    <a:lnTo>
                      <a:pt x="22" y="1235"/>
                    </a:lnTo>
                    <a:lnTo>
                      <a:pt x="43" y="1361"/>
                    </a:lnTo>
                    <a:lnTo>
                      <a:pt x="147" y="1549"/>
                    </a:lnTo>
                    <a:lnTo>
                      <a:pt x="147" y="1612"/>
                    </a:lnTo>
                    <a:lnTo>
                      <a:pt x="231" y="1591"/>
                    </a:lnTo>
                    <a:lnTo>
                      <a:pt x="273" y="1507"/>
                    </a:lnTo>
                    <a:lnTo>
                      <a:pt x="273" y="1403"/>
                    </a:lnTo>
                    <a:lnTo>
                      <a:pt x="273" y="1298"/>
                    </a:lnTo>
                    <a:lnTo>
                      <a:pt x="335" y="1277"/>
                    </a:lnTo>
                    <a:lnTo>
                      <a:pt x="419" y="1361"/>
                    </a:lnTo>
                    <a:lnTo>
                      <a:pt x="461" y="1298"/>
                    </a:lnTo>
                    <a:lnTo>
                      <a:pt x="482" y="1340"/>
                    </a:lnTo>
                    <a:lnTo>
                      <a:pt x="440" y="1445"/>
                    </a:lnTo>
                    <a:lnTo>
                      <a:pt x="419" y="1591"/>
                    </a:lnTo>
                    <a:lnTo>
                      <a:pt x="377" y="1612"/>
                    </a:lnTo>
                    <a:lnTo>
                      <a:pt x="377" y="1675"/>
                    </a:lnTo>
                    <a:lnTo>
                      <a:pt x="482" y="1779"/>
                    </a:lnTo>
                    <a:lnTo>
                      <a:pt x="482" y="1800"/>
                    </a:lnTo>
                    <a:lnTo>
                      <a:pt x="545" y="1821"/>
                    </a:lnTo>
                    <a:lnTo>
                      <a:pt x="628" y="1821"/>
                    </a:lnTo>
                    <a:lnTo>
                      <a:pt x="649" y="1863"/>
                    </a:lnTo>
                    <a:lnTo>
                      <a:pt x="649" y="1926"/>
                    </a:lnTo>
                    <a:lnTo>
                      <a:pt x="545" y="2010"/>
                    </a:lnTo>
                    <a:lnTo>
                      <a:pt x="482" y="2010"/>
                    </a:lnTo>
                    <a:lnTo>
                      <a:pt x="482" y="1968"/>
                    </a:lnTo>
                    <a:lnTo>
                      <a:pt x="461" y="1905"/>
                    </a:lnTo>
                    <a:lnTo>
                      <a:pt x="315" y="1800"/>
                    </a:lnTo>
                    <a:lnTo>
                      <a:pt x="273" y="1821"/>
                    </a:lnTo>
                    <a:lnTo>
                      <a:pt x="273" y="1884"/>
                    </a:lnTo>
                    <a:lnTo>
                      <a:pt x="335" y="1989"/>
                    </a:lnTo>
                    <a:lnTo>
                      <a:pt x="419" y="2030"/>
                    </a:lnTo>
                    <a:lnTo>
                      <a:pt x="482" y="2093"/>
                    </a:lnTo>
                    <a:lnTo>
                      <a:pt x="482" y="2114"/>
                    </a:lnTo>
                    <a:lnTo>
                      <a:pt x="440" y="2177"/>
                    </a:lnTo>
                    <a:lnTo>
                      <a:pt x="482" y="2240"/>
                    </a:lnTo>
                    <a:lnTo>
                      <a:pt x="587" y="2302"/>
                    </a:lnTo>
                    <a:lnTo>
                      <a:pt x="670" y="2344"/>
                    </a:lnTo>
                    <a:lnTo>
                      <a:pt x="691" y="2428"/>
                    </a:lnTo>
                    <a:lnTo>
                      <a:pt x="775" y="2449"/>
                    </a:lnTo>
                    <a:lnTo>
                      <a:pt x="900" y="2449"/>
                    </a:lnTo>
                    <a:lnTo>
                      <a:pt x="942" y="2491"/>
                    </a:lnTo>
                    <a:lnTo>
                      <a:pt x="879" y="2533"/>
                    </a:lnTo>
                    <a:lnTo>
                      <a:pt x="754" y="2533"/>
                    </a:lnTo>
                    <a:lnTo>
                      <a:pt x="754" y="2637"/>
                    </a:lnTo>
                    <a:lnTo>
                      <a:pt x="796" y="2742"/>
                    </a:lnTo>
                    <a:lnTo>
                      <a:pt x="859" y="2742"/>
                    </a:lnTo>
                    <a:lnTo>
                      <a:pt x="942" y="2763"/>
                    </a:lnTo>
                    <a:lnTo>
                      <a:pt x="1068" y="2909"/>
                    </a:lnTo>
                    <a:lnTo>
                      <a:pt x="1110" y="2972"/>
                    </a:lnTo>
                    <a:lnTo>
                      <a:pt x="1068" y="3035"/>
                    </a:lnTo>
                    <a:lnTo>
                      <a:pt x="1068" y="3077"/>
                    </a:lnTo>
                    <a:lnTo>
                      <a:pt x="1382" y="3077"/>
                    </a:lnTo>
                    <a:lnTo>
                      <a:pt x="1465" y="3014"/>
                    </a:lnTo>
                    <a:lnTo>
                      <a:pt x="1465" y="2930"/>
                    </a:lnTo>
                    <a:lnTo>
                      <a:pt x="1507" y="2805"/>
                    </a:lnTo>
                    <a:lnTo>
                      <a:pt x="1591" y="2763"/>
                    </a:lnTo>
                    <a:lnTo>
                      <a:pt x="1675" y="2805"/>
                    </a:lnTo>
                    <a:lnTo>
                      <a:pt x="1675" y="2721"/>
                    </a:lnTo>
                    <a:lnTo>
                      <a:pt x="1612" y="2616"/>
                    </a:lnTo>
                    <a:lnTo>
                      <a:pt x="1570" y="2512"/>
                    </a:lnTo>
                    <a:lnTo>
                      <a:pt x="1570" y="2386"/>
                    </a:lnTo>
                    <a:lnTo>
                      <a:pt x="1528" y="2302"/>
                    </a:lnTo>
                    <a:lnTo>
                      <a:pt x="1528" y="2219"/>
                    </a:lnTo>
                    <a:lnTo>
                      <a:pt x="1591" y="2198"/>
                    </a:lnTo>
                    <a:lnTo>
                      <a:pt x="1633" y="2219"/>
                    </a:lnTo>
                    <a:lnTo>
                      <a:pt x="1695" y="2323"/>
                    </a:lnTo>
                    <a:lnTo>
                      <a:pt x="1675" y="2344"/>
                    </a:lnTo>
                    <a:lnTo>
                      <a:pt x="1695" y="2428"/>
                    </a:lnTo>
                    <a:lnTo>
                      <a:pt x="1779" y="2344"/>
                    </a:lnTo>
                    <a:lnTo>
                      <a:pt x="1779" y="2282"/>
                    </a:lnTo>
                    <a:lnTo>
                      <a:pt x="1737" y="2093"/>
                    </a:lnTo>
                    <a:lnTo>
                      <a:pt x="1800" y="2010"/>
                    </a:lnTo>
                    <a:lnTo>
                      <a:pt x="1821" y="2010"/>
                    </a:lnTo>
                    <a:lnTo>
                      <a:pt x="1884" y="2093"/>
                    </a:lnTo>
                    <a:lnTo>
                      <a:pt x="1884" y="2219"/>
                    </a:lnTo>
                    <a:lnTo>
                      <a:pt x="1926" y="2282"/>
                    </a:lnTo>
                    <a:lnTo>
                      <a:pt x="1926" y="2344"/>
                    </a:lnTo>
                    <a:lnTo>
                      <a:pt x="1842" y="2428"/>
                    </a:lnTo>
                    <a:lnTo>
                      <a:pt x="1842" y="2491"/>
                    </a:lnTo>
                    <a:lnTo>
                      <a:pt x="1884" y="2637"/>
                    </a:lnTo>
                    <a:lnTo>
                      <a:pt x="1926" y="2658"/>
                    </a:lnTo>
                    <a:lnTo>
                      <a:pt x="2009" y="2637"/>
                    </a:lnTo>
                    <a:lnTo>
                      <a:pt x="2156" y="2491"/>
                    </a:lnTo>
                    <a:lnTo>
                      <a:pt x="2219" y="2344"/>
                    </a:lnTo>
                    <a:lnTo>
                      <a:pt x="2219" y="2240"/>
                    </a:lnTo>
                    <a:lnTo>
                      <a:pt x="2239" y="2177"/>
                    </a:lnTo>
                    <a:lnTo>
                      <a:pt x="2302" y="2198"/>
                    </a:lnTo>
                    <a:lnTo>
                      <a:pt x="2344" y="2282"/>
                    </a:lnTo>
                    <a:lnTo>
                      <a:pt x="2323" y="2407"/>
                    </a:lnTo>
                    <a:lnTo>
                      <a:pt x="2260" y="2512"/>
                    </a:lnTo>
                    <a:lnTo>
                      <a:pt x="2260" y="2595"/>
                    </a:lnTo>
                    <a:lnTo>
                      <a:pt x="2344" y="2637"/>
                    </a:lnTo>
                    <a:lnTo>
                      <a:pt x="2449" y="2616"/>
                    </a:lnTo>
                    <a:lnTo>
                      <a:pt x="2532" y="2533"/>
                    </a:lnTo>
                    <a:lnTo>
                      <a:pt x="2574" y="2533"/>
                    </a:lnTo>
                    <a:lnTo>
                      <a:pt x="2574" y="2595"/>
                    </a:lnTo>
                    <a:lnTo>
                      <a:pt x="2532" y="2637"/>
                    </a:lnTo>
                    <a:lnTo>
                      <a:pt x="2428" y="2658"/>
                    </a:lnTo>
                    <a:lnTo>
                      <a:pt x="2344" y="2763"/>
                    </a:lnTo>
                    <a:lnTo>
                      <a:pt x="2156" y="2763"/>
                    </a:lnTo>
                    <a:lnTo>
                      <a:pt x="2009" y="2826"/>
                    </a:lnTo>
                    <a:lnTo>
                      <a:pt x="1988" y="2867"/>
                    </a:lnTo>
                    <a:lnTo>
                      <a:pt x="2009" y="2951"/>
                    </a:lnTo>
                    <a:lnTo>
                      <a:pt x="1884" y="3014"/>
                    </a:lnTo>
                    <a:lnTo>
                      <a:pt x="1800" y="3118"/>
                    </a:lnTo>
                    <a:lnTo>
                      <a:pt x="1716" y="3181"/>
                    </a:lnTo>
                    <a:lnTo>
                      <a:pt x="1675" y="3181"/>
                    </a:lnTo>
                    <a:lnTo>
                      <a:pt x="1570" y="3244"/>
                    </a:lnTo>
                    <a:lnTo>
                      <a:pt x="1570" y="3328"/>
                    </a:lnTo>
                    <a:lnTo>
                      <a:pt x="1507" y="3349"/>
                    </a:lnTo>
                    <a:lnTo>
                      <a:pt x="1486" y="3265"/>
                    </a:lnTo>
                    <a:lnTo>
                      <a:pt x="1465" y="3223"/>
                    </a:lnTo>
                    <a:lnTo>
                      <a:pt x="1382" y="3265"/>
                    </a:lnTo>
                    <a:lnTo>
                      <a:pt x="1298" y="3286"/>
                    </a:lnTo>
                    <a:lnTo>
                      <a:pt x="1298" y="3349"/>
                    </a:lnTo>
                    <a:lnTo>
                      <a:pt x="1277" y="3390"/>
                    </a:lnTo>
                    <a:lnTo>
                      <a:pt x="1319" y="3579"/>
                    </a:lnTo>
                    <a:lnTo>
                      <a:pt x="1319" y="3704"/>
                    </a:lnTo>
                    <a:lnTo>
                      <a:pt x="1361" y="3746"/>
                    </a:lnTo>
                    <a:lnTo>
                      <a:pt x="1465" y="3746"/>
                    </a:lnTo>
                    <a:lnTo>
                      <a:pt x="1528" y="3704"/>
                    </a:lnTo>
                    <a:lnTo>
                      <a:pt x="1633" y="3683"/>
                    </a:lnTo>
                    <a:lnTo>
                      <a:pt x="1695" y="3662"/>
                    </a:lnTo>
                    <a:lnTo>
                      <a:pt x="1779" y="3662"/>
                    </a:lnTo>
                    <a:lnTo>
                      <a:pt x="1842" y="3642"/>
                    </a:lnTo>
                    <a:lnTo>
                      <a:pt x="1926" y="3537"/>
                    </a:lnTo>
                    <a:lnTo>
                      <a:pt x="1988" y="3537"/>
                    </a:lnTo>
                    <a:lnTo>
                      <a:pt x="2009" y="3495"/>
                    </a:lnTo>
                    <a:lnTo>
                      <a:pt x="2114" y="3495"/>
                    </a:lnTo>
                    <a:lnTo>
                      <a:pt x="2135" y="3537"/>
                    </a:lnTo>
                    <a:lnTo>
                      <a:pt x="2428" y="3537"/>
                    </a:lnTo>
                    <a:lnTo>
                      <a:pt x="2470" y="3474"/>
                    </a:lnTo>
                    <a:lnTo>
                      <a:pt x="2553" y="3432"/>
                    </a:lnTo>
                    <a:lnTo>
                      <a:pt x="2616" y="3432"/>
                    </a:lnTo>
                    <a:lnTo>
                      <a:pt x="2616" y="3495"/>
                    </a:lnTo>
                    <a:lnTo>
                      <a:pt x="2553" y="3537"/>
                    </a:lnTo>
                    <a:lnTo>
                      <a:pt x="2532" y="3600"/>
                    </a:lnTo>
                    <a:lnTo>
                      <a:pt x="2449" y="3600"/>
                    </a:lnTo>
                    <a:lnTo>
                      <a:pt x="2407" y="3642"/>
                    </a:lnTo>
                    <a:lnTo>
                      <a:pt x="2239" y="3642"/>
                    </a:lnTo>
                    <a:lnTo>
                      <a:pt x="2135" y="3683"/>
                    </a:lnTo>
                    <a:lnTo>
                      <a:pt x="1947" y="3767"/>
                    </a:lnTo>
                    <a:lnTo>
                      <a:pt x="1884" y="3767"/>
                    </a:lnTo>
                    <a:lnTo>
                      <a:pt x="1800" y="3788"/>
                    </a:lnTo>
                    <a:lnTo>
                      <a:pt x="1800" y="3809"/>
                    </a:lnTo>
                    <a:lnTo>
                      <a:pt x="1905" y="3872"/>
                    </a:lnTo>
                    <a:lnTo>
                      <a:pt x="2051" y="3893"/>
                    </a:lnTo>
                    <a:lnTo>
                      <a:pt x="2135" y="3893"/>
                    </a:lnTo>
                    <a:lnTo>
                      <a:pt x="2239" y="3976"/>
                    </a:lnTo>
                    <a:lnTo>
                      <a:pt x="2239" y="4018"/>
                    </a:lnTo>
                    <a:lnTo>
                      <a:pt x="2030" y="4018"/>
                    </a:lnTo>
                    <a:lnTo>
                      <a:pt x="1947" y="4060"/>
                    </a:lnTo>
                    <a:lnTo>
                      <a:pt x="1905" y="4018"/>
                    </a:lnTo>
                    <a:lnTo>
                      <a:pt x="1800" y="3997"/>
                    </a:lnTo>
                    <a:lnTo>
                      <a:pt x="1779" y="4060"/>
                    </a:lnTo>
                    <a:lnTo>
                      <a:pt x="1737" y="4060"/>
                    </a:lnTo>
                    <a:lnTo>
                      <a:pt x="1695" y="3997"/>
                    </a:lnTo>
                    <a:lnTo>
                      <a:pt x="1633" y="3914"/>
                    </a:lnTo>
                    <a:lnTo>
                      <a:pt x="1570" y="3893"/>
                    </a:lnTo>
                    <a:lnTo>
                      <a:pt x="1423" y="3997"/>
                    </a:lnTo>
                    <a:lnTo>
                      <a:pt x="1423" y="4018"/>
                    </a:lnTo>
                    <a:lnTo>
                      <a:pt x="1486" y="4102"/>
                    </a:lnTo>
                    <a:lnTo>
                      <a:pt x="1507" y="4165"/>
                    </a:lnTo>
                    <a:lnTo>
                      <a:pt x="1486" y="4227"/>
                    </a:lnTo>
                    <a:lnTo>
                      <a:pt x="1507" y="4227"/>
                    </a:lnTo>
                    <a:lnTo>
                      <a:pt x="1486" y="4290"/>
                    </a:lnTo>
                    <a:lnTo>
                      <a:pt x="1507" y="4332"/>
                    </a:lnTo>
                    <a:lnTo>
                      <a:pt x="1591" y="4395"/>
                    </a:lnTo>
                    <a:lnTo>
                      <a:pt x="1591" y="4437"/>
                    </a:lnTo>
                    <a:lnTo>
                      <a:pt x="1612" y="4499"/>
                    </a:lnTo>
                    <a:lnTo>
                      <a:pt x="1633" y="4478"/>
                    </a:lnTo>
                    <a:lnTo>
                      <a:pt x="1716" y="4541"/>
                    </a:lnTo>
                    <a:lnTo>
                      <a:pt x="1716" y="4604"/>
                    </a:lnTo>
                    <a:lnTo>
                      <a:pt x="1779" y="4688"/>
                    </a:lnTo>
                    <a:lnTo>
                      <a:pt x="1800" y="4646"/>
                    </a:lnTo>
                    <a:lnTo>
                      <a:pt x="1884" y="4688"/>
                    </a:lnTo>
                    <a:lnTo>
                      <a:pt x="1926" y="4751"/>
                    </a:lnTo>
                    <a:lnTo>
                      <a:pt x="1988" y="4792"/>
                    </a:lnTo>
                    <a:lnTo>
                      <a:pt x="1988" y="4855"/>
                    </a:lnTo>
                    <a:lnTo>
                      <a:pt x="2114" y="4960"/>
                    </a:lnTo>
                    <a:lnTo>
                      <a:pt x="2239" y="4918"/>
                    </a:lnTo>
                    <a:lnTo>
                      <a:pt x="2260" y="4834"/>
                    </a:lnTo>
                    <a:lnTo>
                      <a:pt x="2323" y="4834"/>
                    </a:lnTo>
                    <a:lnTo>
                      <a:pt x="2344" y="4897"/>
                    </a:lnTo>
                    <a:lnTo>
                      <a:pt x="2428" y="4855"/>
                    </a:lnTo>
                    <a:lnTo>
                      <a:pt x="2449" y="4897"/>
                    </a:lnTo>
                    <a:lnTo>
                      <a:pt x="2449" y="4960"/>
                    </a:lnTo>
                    <a:lnTo>
                      <a:pt x="2407" y="5023"/>
                    </a:lnTo>
                    <a:lnTo>
                      <a:pt x="2344" y="5023"/>
                    </a:lnTo>
                    <a:lnTo>
                      <a:pt x="2239" y="5106"/>
                    </a:lnTo>
                    <a:lnTo>
                      <a:pt x="2239" y="5148"/>
                    </a:lnTo>
                    <a:lnTo>
                      <a:pt x="2428" y="5336"/>
                    </a:lnTo>
                    <a:lnTo>
                      <a:pt x="2470" y="5357"/>
                    </a:lnTo>
                    <a:lnTo>
                      <a:pt x="2532" y="5420"/>
                    </a:lnTo>
                    <a:lnTo>
                      <a:pt x="2512" y="5567"/>
                    </a:lnTo>
                    <a:lnTo>
                      <a:pt x="2532" y="5650"/>
                    </a:lnTo>
                    <a:lnTo>
                      <a:pt x="2574" y="5650"/>
                    </a:lnTo>
                    <a:lnTo>
                      <a:pt x="2616" y="5587"/>
                    </a:lnTo>
                    <a:lnTo>
                      <a:pt x="2658" y="5567"/>
                    </a:lnTo>
                    <a:lnTo>
                      <a:pt x="2721" y="5650"/>
                    </a:lnTo>
                    <a:lnTo>
                      <a:pt x="2784" y="5629"/>
                    </a:lnTo>
                    <a:lnTo>
                      <a:pt x="2867" y="5525"/>
                    </a:lnTo>
                    <a:lnTo>
                      <a:pt x="2888" y="5420"/>
                    </a:lnTo>
                    <a:lnTo>
                      <a:pt x="2930" y="5357"/>
                    </a:lnTo>
                    <a:lnTo>
                      <a:pt x="2930" y="5315"/>
                    </a:lnTo>
                    <a:lnTo>
                      <a:pt x="2867" y="5148"/>
                    </a:lnTo>
                    <a:lnTo>
                      <a:pt x="2846" y="5023"/>
                    </a:lnTo>
                    <a:lnTo>
                      <a:pt x="2888" y="4939"/>
                    </a:lnTo>
                    <a:lnTo>
                      <a:pt x="2951" y="4855"/>
                    </a:lnTo>
                    <a:lnTo>
                      <a:pt x="2951" y="4499"/>
                    </a:lnTo>
                    <a:lnTo>
                      <a:pt x="2972" y="4395"/>
                    </a:lnTo>
                    <a:lnTo>
                      <a:pt x="2972" y="4311"/>
                    </a:lnTo>
                    <a:lnTo>
                      <a:pt x="3056" y="4227"/>
                    </a:lnTo>
                    <a:lnTo>
                      <a:pt x="3056" y="4206"/>
                    </a:lnTo>
                    <a:lnTo>
                      <a:pt x="2972" y="4165"/>
                    </a:lnTo>
                    <a:lnTo>
                      <a:pt x="3056" y="4060"/>
                    </a:lnTo>
                    <a:lnTo>
                      <a:pt x="3181" y="4081"/>
                    </a:lnTo>
                    <a:lnTo>
                      <a:pt x="3202" y="4081"/>
                    </a:lnTo>
                    <a:lnTo>
                      <a:pt x="3244" y="3976"/>
                    </a:lnTo>
                    <a:lnTo>
                      <a:pt x="3244" y="3809"/>
                    </a:lnTo>
                    <a:lnTo>
                      <a:pt x="3265" y="3683"/>
                    </a:lnTo>
                    <a:lnTo>
                      <a:pt x="3265" y="3558"/>
                    </a:lnTo>
                    <a:lnTo>
                      <a:pt x="3181" y="3432"/>
                    </a:lnTo>
                    <a:lnTo>
                      <a:pt x="3181" y="3286"/>
                    </a:lnTo>
                    <a:lnTo>
                      <a:pt x="3244" y="3265"/>
                    </a:lnTo>
                    <a:lnTo>
                      <a:pt x="3348" y="3328"/>
                    </a:lnTo>
                    <a:lnTo>
                      <a:pt x="3390" y="3223"/>
                    </a:lnTo>
                    <a:lnTo>
                      <a:pt x="3369" y="3181"/>
                    </a:lnTo>
                    <a:lnTo>
                      <a:pt x="3369" y="3056"/>
                    </a:lnTo>
                    <a:lnTo>
                      <a:pt x="3390" y="2951"/>
                    </a:lnTo>
                    <a:lnTo>
                      <a:pt x="3369" y="2742"/>
                    </a:lnTo>
                    <a:lnTo>
                      <a:pt x="3348" y="2616"/>
                    </a:lnTo>
                    <a:lnTo>
                      <a:pt x="3369" y="2554"/>
                    </a:lnTo>
                    <a:lnTo>
                      <a:pt x="3495" y="2449"/>
                    </a:lnTo>
                    <a:lnTo>
                      <a:pt x="3495" y="2386"/>
                    </a:lnTo>
                    <a:lnTo>
                      <a:pt x="3474" y="2323"/>
                    </a:lnTo>
                    <a:lnTo>
                      <a:pt x="3474" y="2282"/>
                    </a:lnTo>
                    <a:lnTo>
                      <a:pt x="3579" y="2282"/>
                    </a:lnTo>
                    <a:lnTo>
                      <a:pt x="3725" y="2135"/>
                    </a:lnTo>
                    <a:lnTo>
                      <a:pt x="3830" y="2135"/>
                    </a:lnTo>
                    <a:lnTo>
                      <a:pt x="3934" y="2114"/>
                    </a:lnTo>
                    <a:lnTo>
                      <a:pt x="3997" y="2219"/>
                    </a:lnTo>
                    <a:lnTo>
                      <a:pt x="4039" y="2198"/>
                    </a:lnTo>
                    <a:lnTo>
                      <a:pt x="4081" y="2114"/>
                    </a:lnTo>
                    <a:lnTo>
                      <a:pt x="4102" y="2072"/>
                    </a:lnTo>
                    <a:lnTo>
                      <a:pt x="4102" y="1926"/>
                    </a:lnTo>
                    <a:lnTo>
                      <a:pt x="4018" y="1905"/>
                    </a:lnTo>
                    <a:lnTo>
                      <a:pt x="3767" y="1821"/>
                    </a:lnTo>
                    <a:lnTo>
                      <a:pt x="3662" y="1779"/>
                    </a:lnTo>
                    <a:lnTo>
                      <a:pt x="3495" y="1612"/>
                    </a:lnTo>
                    <a:lnTo>
                      <a:pt x="3411" y="1570"/>
                    </a:lnTo>
                    <a:lnTo>
                      <a:pt x="3286" y="1382"/>
                    </a:lnTo>
                    <a:lnTo>
                      <a:pt x="3244" y="1361"/>
                    </a:lnTo>
                    <a:lnTo>
                      <a:pt x="3097" y="1361"/>
                    </a:lnTo>
                    <a:lnTo>
                      <a:pt x="3056" y="1277"/>
                    </a:lnTo>
                    <a:lnTo>
                      <a:pt x="3056" y="1193"/>
                    </a:lnTo>
                    <a:lnTo>
                      <a:pt x="2972" y="942"/>
                    </a:lnTo>
                    <a:lnTo>
                      <a:pt x="2888" y="733"/>
                    </a:lnTo>
                    <a:lnTo>
                      <a:pt x="2742" y="608"/>
                    </a:lnTo>
                    <a:lnTo>
                      <a:pt x="2658" y="670"/>
                    </a:lnTo>
                    <a:lnTo>
                      <a:pt x="2637" y="775"/>
                    </a:lnTo>
                    <a:lnTo>
                      <a:pt x="2658" y="984"/>
                    </a:lnTo>
                    <a:lnTo>
                      <a:pt x="2658" y="1131"/>
                    </a:lnTo>
                    <a:lnTo>
                      <a:pt x="2574" y="1193"/>
                    </a:lnTo>
                    <a:lnTo>
                      <a:pt x="2553" y="1173"/>
                    </a:lnTo>
                    <a:lnTo>
                      <a:pt x="2553" y="1131"/>
                    </a:lnTo>
                    <a:lnTo>
                      <a:pt x="2553" y="963"/>
                    </a:lnTo>
                    <a:lnTo>
                      <a:pt x="2553" y="733"/>
                    </a:lnTo>
                    <a:lnTo>
                      <a:pt x="2616" y="670"/>
                    </a:lnTo>
                    <a:lnTo>
                      <a:pt x="2616" y="545"/>
                    </a:lnTo>
                    <a:lnTo>
                      <a:pt x="2553" y="419"/>
                    </a:lnTo>
                    <a:lnTo>
                      <a:pt x="2449" y="231"/>
                    </a:lnTo>
                    <a:lnTo>
                      <a:pt x="2344" y="189"/>
                    </a:lnTo>
                    <a:lnTo>
                      <a:pt x="2260" y="231"/>
                    </a:lnTo>
                    <a:lnTo>
                      <a:pt x="2219" y="315"/>
                    </a:lnTo>
                    <a:lnTo>
                      <a:pt x="2156" y="294"/>
                    </a:lnTo>
                    <a:lnTo>
                      <a:pt x="2135" y="147"/>
                    </a:lnTo>
                    <a:lnTo>
                      <a:pt x="203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51" name="Google Shape;951;p27"/>
            <p:cNvSpPr/>
            <p:nvPr/>
          </p:nvSpPr>
          <p:spPr>
            <a:xfrm>
              <a:off x="-1062091" y="3402691"/>
              <a:ext cx="148594" cy="248659"/>
            </a:xfrm>
            <a:custGeom>
              <a:avLst/>
              <a:gdLst/>
              <a:ahLst/>
              <a:cxnLst/>
              <a:rect l="l" t="t" r="r" b="b"/>
              <a:pathLst>
                <a:path w="7010" h="12284" extrusionOk="0">
                  <a:moveTo>
                    <a:pt x="4122" y="1"/>
                  </a:moveTo>
                  <a:lnTo>
                    <a:pt x="4122" y="43"/>
                  </a:lnTo>
                  <a:lnTo>
                    <a:pt x="4080" y="126"/>
                  </a:lnTo>
                  <a:lnTo>
                    <a:pt x="4017" y="126"/>
                  </a:lnTo>
                  <a:lnTo>
                    <a:pt x="3996" y="147"/>
                  </a:lnTo>
                  <a:lnTo>
                    <a:pt x="4059" y="231"/>
                  </a:lnTo>
                  <a:lnTo>
                    <a:pt x="4080" y="357"/>
                  </a:lnTo>
                  <a:lnTo>
                    <a:pt x="4289" y="671"/>
                  </a:lnTo>
                  <a:lnTo>
                    <a:pt x="4331" y="796"/>
                  </a:lnTo>
                  <a:lnTo>
                    <a:pt x="4331" y="1005"/>
                  </a:lnTo>
                  <a:lnTo>
                    <a:pt x="4310" y="1089"/>
                  </a:lnTo>
                  <a:lnTo>
                    <a:pt x="4373" y="1277"/>
                  </a:lnTo>
                  <a:lnTo>
                    <a:pt x="4415" y="1382"/>
                  </a:lnTo>
                  <a:lnTo>
                    <a:pt x="4415" y="1424"/>
                  </a:lnTo>
                  <a:lnTo>
                    <a:pt x="4373" y="1424"/>
                  </a:lnTo>
                  <a:lnTo>
                    <a:pt x="4289" y="1528"/>
                  </a:lnTo>
                  <a:lnTo>
                    <a:pt x="4310" y="1633"/>
                  </a:lnTo>
                  <a:lnTo>
                    <a:pt x="4373" y="1738"/>
                  </a:lnTo>
                  <a:lnTo>
                    <a:pt x="4394" y="1800"/>
                  </a:lnTo>
                  <a:lnTo>
                    <a:pt x="4457" y="1821"/>
                  </a:lnTo>
                  <a:lnTo>
                    <a:pt x="4478" y="1905"/>
                  </a:lnTo>
                  <a:lnTo>
                    <a:pt x="4457" y="1926"/>
                  </a:lnTo>
                  <a:lnTo>
                    <a:pt x="4457" y="2010"/>
                  </a:lnTo>
                  <a:lnTo>
                    <a:pt x="4394" y="2051"/>
                  </a:lnTo>
                  <a:lnTo>
                    <a:pt x="4206" y="2031"/>
                  </a:lnTo>
                  <a:lnTo>
                    <a:pt x="4017" y="1926"/>
                  </a:lnTo>
                  <a:lnTo>
                    <a:pt x="3955" y="1947"/>
                  </a:lnTo>
                  <a:lnTo>
                    <a:pt x="3892" y="2031"/>
                  </a:lnTo>
                  <a:lnTo>
                    <a:pt x="3913" y="2093"/>
                  </a:lnTo>
                  <a:lnTo>
                    <a:pt x="3976" y="2093"/>
                  </a:lnTo>
                  <a:lnTo>
                    <a:pt x="4080" y="2156"/>
                  </a:lnTo>
                  <a:lnTo>
                    <a:pt x="4080" y="2219"/>
                  </a:lnTo>
                  <a:lnTo>
                    <a:pt x="4017" y="2261"/>
                  </a:lnTo>
                  <a:lnTo>
                    <a:pt x="3976" y="2365"/>
                  </a:lnTo>
                  <a:lnTo>
                    <a:pt x="3892" y="2407"/>
                  </a:lnTo>
                  <a:lnTo>
                    <a:pt x="3871" y="2449"/>
                  </a:lnTo>
                  <a:lnTo>
                    <a:pt x="3787" y="2470"/>
                  </a:lnTo>
                  <a:lnTo>
                    <a:pt x="3745" y="2575"/>
                  </a:lnTo>
                  <a:lnTo>
                    <a:pt x="3766" y="2679"/>
                  </a:lnTo>
                  <a:lnTo>
                    <a:pt x="3766" y="2847"/>
                  </a:lnTo>
                  <a:lnTo>
                    <a:pt x="3787" y="2930"/>
                  </a:lnTo>
                  <a:lnTo>
                    <a:pt x="3871" y="2930"/>
                  </a:lnTo>
                  <a:lnTo>
                    <a:pt x="3976" y="2993"/>
                  </a:lnTo>
                  <a:lnTo>
                    <a:pt x="4059" y="3077"/>
                  </a:lnTo>
                  <a:lnTo>
                    <a:pt x="4122" y="3286"/>
                  </a:lnTo>
                  <a:lnTo>
                    <a:pt x="4164" y="3495"/>
                  </a:lnTo>
                  <a:lnTo>
                    <a:pt x="4122" y="3516"/>
                  </a:lnTo>
                  <a:lnTo>
                    <a:pt x="4185" y="3621"/>
                  </a:lnTo>
                  <a:lnTo>
                    <a:pt x="4289" y="3684"/>
                  </a:lnTo>
                  <a:lnTo>
                    <a:pt x="4415" y="3516"/>
                  </a:lnTo>
                  <a:lnTo>
                    <a:pt x="4478" y="3412"/>
                  </a:lnTo>
                  <a:lnTo>
                    <a:pt x="4478" y="3349"/>
                  </a:lnTo>
                  <a:lnTo>
                    <a:pt x="4520" y="3286"/>
                  </a:lnTo>
                  <a:lnTo>
                    <a:pt x="4540" y="3286"/>
                  </a:lnTo>
                  <a:cubicBezTo>
                    <a:pt x="4624" y="3370"/>
                    <a:pt x="4708" y="3453"/>
                    <a:pt x="4729" y="3558"/>
                  </a:cubicBezTo>
                  <a:lnTo>
                    <a:pt x="4729" y="3579"/>
                  </a:lnTo>
                  <a:lnTo>
                    <a:pt x="4687" y="3704"/>
                  </a:lnTo>
                  <a:lnTo>
                    <a:pt x="4687" y="3809"/>
                  </a:lnTo>
                  <a:lnTo>
                    <a:pt x="4729" y="3872"/>
                  </a:lnTo>
                  <a:lnTo>
                    <a:pt x="4792" y="3830"/>
                  </a:lnTo>
                  <a:lnTo>
                    <a:pt x="4917" y="3725"/>
                  </a:lnTo>
                  <a:lnTo>
                    <a:pt x="4980" y="3872"/>
                  </a:lnTo>
                  <a:lnTo>
                    <a:pt x="4917" y="3976"/>
                  </a:lnTo>
                  <a:lnTo>
                    <a:pt x="4833" y="4018"/>
                  </a:lnTo>
                  <a:lnTo>
                    <a:pt x="4771" y="3976"/>
                  </a:lnTo>
                  <a:lnTo>
                    <a:pt x="4792" y="4102"/>
                  </a:lnTo>
                  <a:lnTo>
                    <a:pt x="4729" y="4144"/>
                  </a:lnTo>
                  <a:lnTo>
                    <a:pt x="4666" y="4123"/>
                  </a:lnTo>
                  <a:lnTo>
                    <a:pt x="4624" y="4018"/>
                  </a:lnTo>
                  <a:lnTo>
                    <a:pt x="4603" y="3914"/>
                  </a:lnTo>
                  <a:lnTo>
                    <a:pt x="4582" y="3872"/>
                  </a:lnTo>
                  <a:lnTo>
                    <a:pt x="4499" y="3893"/>
                  </a:lnTo>
                  <a:lnTo>
                    <a:pt x="4457" y="3872"/>
                  </a:lnTo>
                  <a:lnTo>
                    <a:pt x="4415" y="3976"/>
                  </a:lnTo>
                  <a:lnTo>
                    <a:pt x="4478" y="4123"/>
                  </a:lnTo>
                  <a:lnTo>
                    <a:pt x="4478" y="4228"/>
                  </a:lnTo>
                  <a:lnTo>
                    <a:pt x="4394" y="4248"/>
                  </a:lnTo>
                  <a:lnTo>
                    <a:pt x="4310" y="4353"/>
                  </a:lnTo>
                  <a:lnTo>
                    <a:pt x="4310" y="4416"/>
                  </a:lnTo>
                  <a:lnTo>
                    <a:pt x="4457" y="4562"/>
                  </a:lnTo>
                  <a:lnTo>
                    <a:pt x="4499" y="4646"/>
                  </a:lnTo>
                  <a:lnTo>
                    <a:pt x="4457" y="4813"/>
                  </a:lnTo>
                  <a:lnTo>
                    <a:pt x="4373" y="4855"/>
                  </a:lnTo>
                  <a:lnTo>
                    <a:pt x="4289" y="4834"/>
                  </a:lnTo>
                  <a:lnTo>
                    <a:pt x="4268" y="4876"/>
                  </a:lnTo>
                  <a:lnTo>
                    <a:pt x="4352" y="4981"/>
                  </a:lnTo>
                  <a:lnTo>
                    <a:pt x="4415" y="4960"/>
                  </a:lnTo>
                  <a:lnTo>
                    <a:pt x="4499" y="4876"/>
                  </a:lnTo>
                  <a:lnTo>
                    <a:pt x="4603" y="5148"/>
                  </a:lnTo>
                  <a:lnTo>
                    <a:pt x="4666" y="5441"/>
                  </a:lnTo>
                  <a:lnTo>
                    <a:pt x="4624" y="5588"/>
                  </a:lnTo>
                  <a:lnTo>
                    <a:pt x="4624" y="5860"/>
                  </a:lnTo>
                  <a:lnTo>
                    <a:pt x="4520" y="6236"/>
                  </a:lnTo>
                  <a:lnTo>
                    <a:pt x="4561" y="6404"/>
                  </a:lnTo>
                  <a:lnTo>
                    <a:pt x="4499" y="6592"/>
                  </a:lnTo>
                  <a:lnTo>
                    <a:pt x="4373" y="6655"/>
                  </a:lnTo>
                  <a:lnTo>
                    <a:pt x="4310" y="6843"/>
                  </a:lnTo>
                  <a:lnTo>
                    <a:pt x="4310" y="7031"/>
                  </a:lnTo>
                  <a:lnTo>
                    <a:pt x="4248" y="7136"/>
                  </a:lnTo>
                  <a:lnTo>
                    <a:pt x="4206" y="7241"/>
                  </a:lnTo>
                  <a:lnTo>
                    <a:pt x="4080" y="7366"/>
                  </a:lnTo>
                  <a:lnTo>
                    <a:pt x="3829" y="7533"/>
                  </a:lnTo>
                  <a:lnTo>
                    <a:pt x="3724" y="7554"/>
                  </a:lnTo>
                  <a:lnTo>
                    <a:pt x="3662" y="7659"/>
                  </a:lnTo>
                  <a:lnTo>
                    <a:pt x="3536" y="7575"/>
                  </a:lnTo>
                  <a:lnTo>
                    <a:pt x="3411" y="7429"/>
                  </a:lnTo>
                  <a:lnTo>
                    <a:pt x="3411" y="7345"/>
                  </a:lnTo>
                  <a:lnTo>
                    <a:pt x="3452" y="7324"/>
                  </a:lnTo>
                  <a:lnTo>
                    <a:pt x="3515" y="7220"/>
                  </a:lnTo>
                  <a:lnTo>
                    <a:pt x="3515" y="7157"/>
                  </a:lnTo>
                  <a:lnTo>
                    <a:pt x="3578" y="7073"/>
                  </a:lnTo>
                  <a:lnTo>
                    <a:pt x="3578" y="7052"/>
                  </a:lnTo>
                  <a:lnTo>
                    <a:pt x="3452" y="7073"/>
                  </a:lnTo>
                  <a:lnTo>
                    <a:pt x="3348" y="7178"/>
                  </a:lnTo>
                  <a:lnTo>
                    <a:pt x="3222" y="7241"/>
                  </a:lnTo>
                  <a:lnTo>
                    <a:pt x="3201" y="7345"/>
                  </a:lnTo>
                  <a:lnTo>
                    <a:pt x="3264" y="7471"/>
                  </a:lnTo>
                  <a:lnTo>
                    <a:pt x="3306" y="7722"/>
                  </a:lnTo>
                  <a:lnTo>
                    <a:pt x="3264" y="7868"/>
                  </a:lnTo>
                  <a:lnTo>
                    <a:pt x="3139" y="7994"/>
                  </a:lnTo>
                  <a:lnTo>
                    <a:pt x="3139" y="8077"/>
                  </a:lnTo>
                  <a:lnTo>
                    <a:pt x="3076" y="8119"/>
                  </a:lnTo>
                  <a:lnTo>
                    <a:pt x="3055" y="8329"/>
                  </a:lnTo>
                  <a:lnTo>
                    <a:pt x="3118" y="8391"/>
                  </a:lnTo>
                  <a:lnTo>
                    <a:pt x="3118" y="8475"/>
                  </a:lnTo>
                  <a:lnTo>
                    <a:pt x="3076" y="8496"/>
                  </a:lnTo>
                  <a:lnTo>
                    <a:pt x="3118" y="8517"/>
                  </a:lnTo>
                  <a:lnTo>
                    <a:pt x="3076" y="8601"/>
                  </a:lnTo>
                  <a:lnTo>
                    <a:pt x="3034" y="8601"/>
                  </a:lnTo>
                  <a:lnTo>
                    <a:pt x="3055" y="8642"/>
                  </a:lnTo>
                  <a:lnTo>
                    <a:pt x="2992" y="8684"/>
                  </a:lnTo>
                  <a:lnTo>
                    <a:pt x="2929" y="8621"/>
                  </a:lnTo>
                  <a:lnTo>
                    <a:pt x="2846" y="8684"/>
                  </a:lnTo>
                  <a:lnTo>
                    <a:pt x="2804" y="8642"/>
                  </a:lnTo>
                  <a:lnTo>
                    <a:pt x="2762" y="8517"/>
                  </a:lnTo>
                  <a:lnTo>
                    <a:pt x="2741" y="8496"/>
                  </a:lnTo>
                  <a:lnTo>
                    <a:pt x="2657" y="8538"/>
                  </a:lnTo>
                  <a:lnTo>
                    <a:pt x="2595" y="8538"/>
                  </a:lnTo>
                  <a:lnTo>
                    <a:pt x="2553" y="8517"/>
                  </a:lnTo>
                  <a:lnTo>
                    <a:pt x="2302" y="8601"/>
                  </a:lnTo>
                  <a:lnTo>
                    <a:pt x="2176" y="8642"/>
                  </a:lnTo>
                  <a:lnTo>
                    <a:pt x="2030" y="8705"/>
                  </a:lnTo>
                  <a:lnTo>
                    <a:pt x="1883" y="8705"/>
                  </a:lnTo>
                  <a:lnTo>
                    <a:pt x="1758" y="8747"/>
                  </a:lnTo>
                  <a:lnTo>
                    <a:pt x="1695" y="8726"/>
                  </a:lnTo>
                  <a:lnTo>
                    <a:pt x="1569" y="8747"/>
                  </a:lnTo>
                  <a:lnTo>
                    <a:pt x="1360" y="8914"/>
                  </a:lnTo>
                  <a:lnTo>
                    <a:pt x="1297" y="9040"/>
                  </a:lnTo>
                  <a:lnTo>
                    <a:pt x="1235" y="9082"/>
                  </a:lnTo>
                  <a:lnTo>
                    <a:pt x="1193" y="9165"/>
                  </a:lnTo>
                  <a:lnTo>
                    <a:pt x="1046" y="9354"/>
                  </a:lnTo>
                  <a:lnTo>
                    <a:pt x="942" y="9375"/>
                  </a:lnTo>
                  <a:lnTo>
                    <a:pt x="858" y="9479"/>
                  </a:lnTo>
                  <a:lnTo>
                    <a:pt x="837" y="9563"/>
                  </a:lnTo>
                  <a:lnTo>
                    <a:pt x="753" y="9647"/>
                  </a:lnTo>
                  <a:lnTo>
                    <a:pt x="607" y="9668"/>
                  </a:lnTo>
                  <a:lnTo>
                    <a:pt x="544" y="9751"/>
                  </a:lnTo>
                  <a:lnTo>
                    <a:pt x="565" y="9940"/>
                  </a:lnTo>
                  <a:lnTo>
                    <a:pt x="628" y="9961"/>
                  </a:lnTo>
                  <a:lnTo>
                    <a:pt x="649" y="10002"/>
                  </a:lnTo>
                  <a:lnTo>
                    <a:pt x="628" y="10065"/>
                  </a:lnTo>
                  <a:lnTo>
                    <a:pt x="607" y="10044"/>
                  </a:lnTo>
                  <a:lnTo>
                    <a:pt x="481" y="10149"/>
                  </a:lnTo>
                  <a:lnTo>
                    <a:pt x="439" y="10212"/>
                  </a:lnTo>
                  <a:lnTo>
                    <a:pt x="377" y="10274"/>
                  </a:lnTo>
                  <a:lnTo>
                    <a:pt x="272" y="10379"/>
                  </a:lnTo>
                  <a:lnTo>
                    <a:pt x="209" y="10463"/>
                  </a:lnTo>
                  <a:lnTo>
                    <a:pt x="105" y="10463"/>
                  </a:lnTo>
                  <a:lnTo>
                    <a:pt x="0" y="10505"/>
                  </a:lnTo>
                  <a:lnTo>
                    <a:pt x="105" y="10505"/>
                  </a:lnTo>
                  <a:lnTo>
                    <a:pt x="167" y="10609"/>
                  </a:lnTo>
                  <a:lnTo>
                    <a:pt x="209" y="10735"/>
                  </a:lnTo>
                  <a:lnTo>
                    <a:pt x="167" y="10777"/>
                  </a:lnTo>
                  <a:lnTo>
                    <a:pt x="126" y="10693"/>
                  </a:lnTo>
                  <a:lnTo>
                    <a:pt x="84" y="10609"/>
                  </a:lnTo>
                  <a:lnTo>
                    <a:pt x="63" y="10714"/>
                  </a:lnTo>
                  <a:lnTo>
                    <a:pt x="84" y="10818"/>
                  </a:lnTo>
                  <a:lnTo>
                    <a:pt x="167" y="10839"/>
                  </a:lnTo>
                  <a:lnTo>
                    <a:pt x="167" y="10923"/>
                  </a:lnTo>
                  <a:lnTo>
                    <a:pt x="126" y="11007"/>
                  </a:lnTo>
                  <a:lnTo>
                    <a:pt x="126" y="11007"/>
                  </a:lnTo>
                  <a:lnTo>
                    <a:pt x="188" y="10965"/>
                  </a:lnTo>
                  <a:lnTo>
                    <a:pt x="230" y="10902"/>
                  </a:lnTo>
                  <a:lnTo>
                    <a:pt x="314" y="10860"/>
                  </a:lnTo>
                  <a:lnTo>
                    <a:pt x="377" y="10902"/>
                  </a:lnTo>
                  <a:lnTo>
                    <a:pt x="314" y="10944"/>
                  </a:lnTo>
                  <a:lnTo>
                    <a:pt x="377" y="10965"/>
                  </a:lnTo>
                  <a:lnTo>
                    <a:pt x="439" y="10944"/>
                  </a:lnTo>
                  <a:lnTo>
                    <a:pt x="439" y="10839"/>
                  </a:lnTo>
                  <a:lnTo>
                    <a:pt x="398" y="10798"/>
                  </a:lnTo>
                  <a:lnTo>
                    <a:pt x="293" y="10818"/>
                  </a:lnTo>
                  <a:lnTo>
                    <a:pt x="293" y="10777"/>
                  </a:lnTo>
                  <a:lnTo>
                    <a:pt x="314" y="10714"/>
                  </a:lnTo>
                  <a:lnTo>
                    <a:pt x="293" y="10630"/>
                  </a:lnTo>
                  <a:lnTo>
                    <a:pt x="335" y="10588"/>
                  </a:lnTo>
                  <a:lnTo>
                    <a:pt x="439" y="10609"/>
                  </a:lnTo>
                  <a:lnTo>
                    <a:pt x="544" y="10798"/>
                  </a:lnTo>
                  <a:lnTo>
                    <a:pt x="586" y="10923"/>
                  </a:lnTo>
                  <a:lnTo>
                    <a:pt x="628" y="10986"/>
                  </a:lnTo>
                  <a:lnTo>
                    <a:pt x="628" y="11153"/>
                  </a:lnTo>
                  <a:lnTo>
                    <a:pt x="544" y="11342"/>
                  </a:lnTo>
                  <a:lnTo>
                    <a:pt x="439" y="11342"/>
                  </a:lnTo>
                  <a:lnTo>
                    <a:pt x="481" y="11383"/>
                  </a:lnTo>
                  <a:lnTo>
                    <a:pt x="544" y="11551"/>
                  </a:lnTo>
                  <a:lnTo>
                    <a:pt x="586" y="11760"/>
                  </a:lnTo>
                  <a:lnTo>
                    <a:pt x="691" y="11865"/>
                  </a:lnTo>
                  <a:lnTo>
                    <a:pt x="691" y="11969"/>
                  </a:lnTo>
                  <a:lnTo>
                    <a:pt x="628" y="12011"/>
                  </a:lnTo>
                  <a:lnTo>
                    <a:pt x="711" y="12095"/>
                  </a:lnTo>
                  <a:lnTo>
                    <a:pt x="795" y="12095"/>
                  </a:lnTo>
                  <a:lnTo>
                    <a:pt x="858" y="12158"/>
                  </a:lnTo>
                  <a:lnTo>
                    <a:pt x="900" y="12095"/>
                  </a:lnTo>
                  <a:lnTo>
                    <a:pt x="900" y="12053"/>
                  </a:lnTo>
                  <a:lnTo>
                    <a:pt x="816" y="11906"/>
                  </a:lnTo>
                  <a:lnTo>
                    <a:pt x="816" y="11739"/>
                  </a:lnTo>
                  <a:lnTo>
                    <a:pt x="858" y="11676"/>
                  </a:lnTo>
                  <a:lnTo>
                    <a:pt x="921" y="11739"/>
                  </a:lnTo>
                  <a:lnTo>
                    <a:pt x="900" y="11781"/>
                  </a:lnTo>
                  <a:lnTo>
                    <a:pt x="900" y="11844"/>
                  </a:lnTo>
                  <a:lnTo>
                    <a:pt x="963" y="11948"/>
                  </a:lnTo>
                  <a:lnTo>
                    <a:pt x="1004" y="12095"/>
                  </a:lnTo>
                  <a:lnTo>
                    <a:pt x="963" y="12199"/>
                  </a:lnTo>
                  <a:lnTo>
                    <a:pt x="1004" y="12283"/>
                  </a:lnTo>
                  <a:lnTo>
                    <a:pt x="1109" y="12220"/>
                  </a:lnTo>
                  <a:lnTo>
                    <a:pt x="1214" y="12074"/>
                  </a:lnTo>
                  <a:lnTo>
                    <a:pt x="1109" y="11969"/>
                  </a:lnTo>
                  <a:lnTo>
                    <a:pt x="1109" y="11906"/>
                  </a:lnTo>
                  <a:lnTo>
                    <a:pt x="1151" y="11886"/>
                  </a:lnTo>
                  <a:lnTo>
                    <a:pt x="1235" y="11906"/>
                  </a:lnTo>
                  <a:lnTo>
                    <a:pt x="1276" y="11948"/>
                  </a:lnTo>
                  <a:lnTo>
                    <a:pt x="1318" y="11844"/>
                  </a:lnTo>
                  <a:lnTo>
                    <a:pt x="1318" y="11655"/>
                  </a:lnTo>
                  <a:lnTo>
                    <a:pt x="1276" y="11572"/>
                  </a:lnTo>
                  <a:lnTo>
                    <a:pt x="1276" y="11237"/>
                  </a:lnTo>
                  <a:lnTo>
                    <a:pt x="1276" y="11049"/>
                  </a:lnTo>
                  <a:lnTo>
                    <a:pt x="1339" y="10944"/>
                  </a:lnTo>
                  <a:lnTo>
                    <a:pt x="1444" y="10839"/>
                  </a:lnTo>
                  <a:lnTo>
                    <a:pt x="1423" y="10777"/>
                  </a:lnTo>
                  <a:lnTo>
                    <a:pt x="1360" y="10735"/>
                  </a:lnTo>
                  <a:lnTo>
                    <a:pt x="1360" y="10630"/>
                  </a:lnTo>
                  <a:lnTo>
                    <a:pt x="1318" y="10630"/>
                  </a:lnTo>
                  <a:lnTo>
                    <a:pt x="1339" y="10567"/>
                  </a:lnTo>
                  <a:lnTo>
                    <a:pt x="1151" y="10567"/>
                  </a:lnTo>
                  <a:lnTo>
                    <a:pt x="1130" y="10505"/>
                  </a:lnTo>
                  <a:lnTo>
                    <a:pt x="1235" y="10463"/>
                  </a:lnTo>
                  <a:lnTo>
                    <a:pt x="1255" y="10379"/>
                  </a:lnTo>
                  <a:lnTo>
                    <a:pt x="1235" y="10212"/>
                  </a:lnTo>
                  <a:lnTo>
                    <a:pt x="1151" y="10170"/>
                  </a:lnTo>
                  <a:lnTo>
                    <a:pt x="1067" y="10191"/>
                  </a:lnTo>
                  <a:lnTo>
                    <a:pt x="1067" y="10212"/>
                  </a:lnTo>
                  <a:lnTo>
                    <a:pt x="1004" y="10274"/>
                  </a:lnTo>
                  <a:lnTo>
                    <a:pt x="921" y="10274"/>
                  </a:lnTo>
                  <a:lnTo>
                    <a:pt x="795" y="10149"/>
                  </a:lnTo>
                  <a:lnTo>
                    <a:pt x="816" y="10065"/>
                  </a:lnTo>
                  <a:lnTo>
                    <a:pt x="1004" y="9982"/>
                  </a:lnTo>
                  <a:lnTo>
                    <a:pt x="1151" y="9961"/>
                  </a:lnTo>
                  <a:lnTo>
                    <a:pt x="1339" y="10002"/>
                  </a:lnTo>
                  <a:lnTo>
                    <a:pt x="1423" y="10065"/>
                  </a:lnTo>
                  <a:lnTo>
                    <a:pt x="1444" y="10002"/>
                  </a:lnTo>
                  <a:lnTo>
                    <a:pt x="1444" y="9940"/>
                  </a:lnTo>
                  <a:lnTo>
                    <a:pt x="1444" y="9835"/>
                  </a:lnTo>
                  <a:lnTo>
                    <a:pt x="1423" y="9751"/>
                  </a:lnTo>
                  <a:lnTo>
                    <a:pt x="1444" y="9689"/>
                  </a:lnTo>
                  <a:lnTo>
                    <a:pt x="1527" y="9689"/>
                  </a:lnTo>
                  <a:lnTo>
                    <a:pt x="1569" y="9772"/>
                  </a:lnTo>
                  <a:lnTo>
                    <a:pt x="1653" y="9772"/>
                  </a:lnTo>
                  <a:lnTo>
                    <a:pt x="1758" y="9730"/>
                  </a:lnTo>
                  <a:lnTo>
                    <a:pt x="1946" y="9689"/>
                  </a:lnTo>
                  <a:lnTo>
                    <a:pt x="2113" y="9647"/>
                  </a:lnTo>
                  <a:lnTo>
                    <a:pt x="2218" y="9647"/>
                  </a:lnTo>
                  <a:lnTo>
                    <a:pt x="2281" y="9668"/>
                  </a:lnTo>
                  <a:lnTo>
                    <a:pt x="2323" y="9647"/>
                  </a:lnTo>
                  <a:cubicBezTo>
                    <a:pt x="2323" y="9668"/>
                    <a:pt x="2364" y="9730"/>
                    <a:pt x="2364" y="9751"/>
                  </a:cubicBezTo>
                  <a:lnTo>
                    <a:pt x="2218" y="9856"/>
                  </a:lnTo>
                  <a:lnTo>
                    <a:pt x="2218" y="9940"/>
                  </a:lnTo>
                  <a:lnTo>
                    <a:pt x="2155" y="9877"/>
                  </a:lnTo>
                  <a:lnTo>
                    <a:pt x="2051" y="9898"/>
                  </a:lnTo>
                  <a:lnTo>
                    <a:pt x="1967" y="9961"/>
                  </a:lnTo>
                  <a:lnTo>
                    <a:pt x="1904" y="9940"/>
                  </a:lnTo>
                  <a:lnTo>
                    <a:pt x="1841" y="9772"/>
                  </a:lnTo>
                  <a:lnTo>
                    <a:pt x="1779" y="9772"/>
                  </a:lnTo>
                  <a:lnTo>
                    <a:pt x="1632" y="9961"/>
                  </a:lnTo>
                  <a:lnTo>
                    <a:pt x="1632" y="10065"/>
                  </a:lnTo>
                  <a:lnTo>
                    <a:pt x="1527" y="10128"/>
                  </a:lnTo>
                  <a:lnTo>
                    <a:pt x="1486" y="10233"/>
                  </a:lnTo>
                  <a:lnTo>
                    <a:pt x="1653" y="10295"/>
                  </a:lnTo>
                  <a:lnTo>
                    <a:pt x="1674" y="10400"/>
                  </a:lnTo>
                  <a:lnTo>
                    <a:pt x="1653" y="10421"/>
                  </a:lnTo>
                  <a:lnTo>
                    <a:pt x="1653" y="10484"/>
                  </a:lnTo>
                  <a:lnTo>
                    <a:pt x="1737" y="10609"/>
                  </a:lnTo>
                  <a:lnTo>
                    <a:pt x="1862" y="10630"/>
                  </a:lnTo>
                  <a:lnTo>
                    <a:pt x="1862" y="10714"/>
                  </a:lnTo>
                  <a:lnTo>
                    <a:pt x="1904" y="10735"/>
                  </a:lnTo>
                  <a:lnTo>
                    <a:pt x="1946" y="10693"/>
                  </a:lnTo>
                  <a:lnTo>
                    <a:pt x="2009" y="10714"/>
                  </a:lnTo>
                  <a:lnTo>
                    <a:pt x="2072" y="10693"/>
                  </a:lnTo>
                  <a:lnTo>
                    <a:pt x="2072" y="10609"/>
                  </a:lnTo>
                  <a:lnTo>
                    <a:pt x="1967" y="10505"/>
                  </a:lnTo>
                  <a:lnTo>
                    <a:pt x="2009" y="10400"/>
                  </a:lnTo>
                  <a:lnTo>
                    <a:pt x="2072" y="10254"/>
                  </a:lnTo>
                  <a:lnTo>
                    <a:pt x="2197" y="10170"/>
                  </a:lnTo>
                  <a:lnTo>
                    <a:pt x="2218" y="10107"/>
                  </a:lnTo>
                  <a:lnTo>
                    <a:pt x="2364" y="10149"/>
                  </a:lnTo>
                  <a:lnTo>
                    <a:pt x="2511" y="10254"/>
                  </a:lnTo>
                  <a:lnTo>
                    <a:pt x="2574" y="10316"/>
                  </a:lnTo>
                  <a:lnTo>
                    <a:pt x="2636" y="10295"/>
                  </a:lnTo>
                  <a:lnTo>
                    <a:pt x="2699" y="10086"/>
                  </a:lnTo>
                  <a:lnTo>
                    <a:pt x="2825" y="9961"/>
                  </a:lnTo>
                  <a:lnTo>
                    <a:pt x="2825" y="9877"/>
                  </a:lnTo>
                  <a:lnTo>
                    <a:pt x="2783" y="9814"/>
                  </a:lnTo>
                  <a:lnTo>
                    <a:pt x="2741" y="9751"/>
                  </a:lnTo>
                  <a:lnTo>
                    <a:pt x="2616" y="9647"/>
                  </a:lnTo>
                  <a:lnTo>
                    <a:pt x="2532" y="9647"/>
                  </a:lnTo>
                  <a:lnTo>
                    <a:pt x="2469" y="9584"/>
                  </a:lnTo>
                  <a:lnTo>
                    <a:pt x="2302" y="9584"/>
                  </a:lnTo>
                  <a:cubicBezTo>
                    <a:pt x="2302" y="9563"/>
                    <a:pt x="2302" y="9521"/>
                    <a:pt x="2281" y="9479"/>
                  </a:cubicBezTo>
                  <a:lnTo>
                    <a:pt x="2281" y="9458"/>
                  </a:lnTo>
                  <a:lnTo>
                    <a:pt x="2406" y="9375"/>
                  </a:lnTo>
                  <a:lnTo>
                    <a:pt x="2427" y="9333"/>
                  </a:lnTo>
                  <a:lnTo>
                    <a:pt x="2574" y="9228"/>
                  </a:lnTo>
                  <a:lnTo>
                    <a:pt x="2699" y="9165"/>
                  </a:lnTo>
                  <a:lnTo>
                    <a:pt x="2888" y="9207"/>
                  </a:lnTo>
                  <a:lnTo>
                    <a:pt x="2992" y="9165"/>
                  </a:lnTo>
                  <a:lnTo>
                    <a:pt x="3034" y="9228"/>
                  </a:lnTo>
                  <a:lnTo>
                    <a:pt x="3034" y="9333"/>
                  </a:lnTo>
                  <a:lnTo>
                    <a:pt x="2950" y="9458"/>
                  </a:lnTo>
                  <a:lnTo>
                    <a:pt x="2929" y="9563"/>
                  </a:lnTo>
                  <a:lnTo>
                    <a:pt x="2992" y="9584"/>
                  </a:lnTo>
                  <a:lnTo>
                    <a:pt x="2992" y="9689"/>
                  </a:lnTo>
                  <a:lnTo>
                    <a:pt x="2992" y="9793"/>
                  </a:lnTo>
                  <a:lnTo>
                    <a:pt x="2950" y="9856"/>
                  </a:lnTo>
                  <a:lnTo>
                    <a:pt x="2992" y="9961"/>
                  </a:lnTo>
                  <a:lnTo>
                    <a:pt x="3097" y="10002"/>
                  </a:lnTo>
                  <a:lnTo>
                    <a:pt x="3243" y="10170"/>
                  </a:lnTo>
                  <a:lnTo>
                    <a:pt x="3348" y="10191"/>
                  </a:lnTo>
                  <a:lnTo>
                    <a:pt x="3432" y="10170"/>
                  </a:lnTo>
                  <a:lnTo>
                    <a:pt x="3536" y="10002"/>
                  </a:lnTo>
                  <a:lnTo>
                    <a:pt x="3536" y="9898"/>
                  </a:lnTo>
                  <a:lnTo>
                    <a:pt x="3578" y="9856"/>
                  </a:lnTo>
                  <a:lnTo>
                    <a:pt x="3620" y="9793"/>
                  </a:lnTo>
                  <a:lnTo>
                    <a:pt x="3578" y="9710"/>
                  </a:lnTo>
                  <a:lnTo>
                    <a:pt x="3662" y="9584"/>
                  </a:lnTo>
                  <a:lnTo>
                    <a:pt x="3766" y="9563"/>
                  </a:lnTo>
                  <a:lnTo>
                    <a:pt x="3850" y="9563"/>
                  </a:lnTo>
                  <a:lnTo>
                    <a:pt x="3871" y="9500"/>
                  </a:lnTo>
                  <a:lnTo>
                    <a:pt x="3850" y="9458"/>
                  </a:lnTo>
                  <a:lnTo>
                    <a:pt x="3829" y="9333"/>
                  </a:lnTo>
                  <a:lnTo>
                    <a:pt x="3620" y="9249"/>
                  </a:lnTo>
                  <a:lnTo>
                    <a:pt x="3578" y="9186"/>
                  </a:lnTo>
                  <a:lnTo>
                    <a:pt x="3641" y="9040"/>
                  </a:lnTo>
                  <a:lnTo>
                    <a:pt x="3724" y="8977"/>
                  </a:lnTo>
                  <a:lnTo>
                    <a:pt x="3766" y="8956"/>
                  </a:lnTo>
                  <a:lnTo>
                    <a:pt x="3745" y="9019"/>
                  </a:lnTo>
                  <a:lnTo>
                    <a:pt x="3745" y="9145"/>
                  </a:lnTo>
                  <a:lnTo>
                    <a:pt x="3787" y="9165"/>
                  </a:lnTo>
                  <a:lnTo>
                    <a:pt x="3850" y="9145"/>
                  </a:lnTo>
                  <a:lnTo>
                    <a:pt x="3871" y="9124"/>
                  </a:lnTo>
                  <a:lnTo>
                    <a:pt x="3955" y="9145"/>
                  </a:lnTo>
                  <a:lnTo>
                    <a:pt x="3996" y="9186"/>
                  </a:lnTo>
                  <a:lnTo>
                    <a:pt x="4059" y="9165"/>
                  </a:lnTo>
                  <a:lnTo>
                    <a:pt x="4101" y="9165"/>
                  </a:lnTo>
                  <a:lnTo>
                    <a:pt x="4080" y="9228"/>
                  </a:lnTo>
                  <a:lnTo>
                    <a:pt x="3976" y="9249"/>
                  </a:lnTo>
                  <a:lnTo>
                    <a:pt x="3976" y="9270"/>
                  </a:lnTo>
                  <a:lnTo>
                    <a:pt x="3996" y="9291"/>
                  </a:lnTo>
                  <a:lnTo>
                    <a:pt x="4080" y="9270"/>
                  </a:lnTo>
                  <a:lnTo>
                    <a:pt x="4206" y="9186"/>
                  </a:lnTo>
                  <a:lnTo>
                    <a:pt x="4499" y="9228"/>
                  </a:lnTo>
                  <a:lnTo>
                    <a:pt x="4666" y="9186"/>
                  </a:lnTo>
                  <a:lnTo>
                    <a:pt x="4603" y="9165"/>
                  </a:lnTo>
                  <a:lnTo>
                    <a:pt x="4582" y="9061"/>
                  </a:lnTo>
                  <a:lnTo>
                    <a:pt x="4603" y="8935"/>
                  </a:lnTo>
                  <a:lnTo>
                    <a:pt x="4729" y="8873"/>
                  </a:lnTo>
                  <a:lnTo>
                    <a:pt x="4833" y="8914"/>
                  </a:lnTo>
                  <a:lnTo>
                    <a:pt x="4875" y="9019"/>
                  </a:lnTo>
                  <a:lnTo>
                    <a:pt x="4833" y="9124"/>
                  </a:lnTo>
                  <a:lnTo>
                    <a:pt x="4896" y="9186"/>
                  </a:lnTo>
                  <a:lnTo>
                    <a:pt x="4980" y="9186"/>
                  </a:lnTo>
                  <a:lnTo>
                    <a:pt x="5043" y="9061"/>
                  </a:lnTo>
                  <a:lnTo>
                    <a:pt x="4980" y="8852"/>
                  </a:lnTo>
                  <a:lnTo>
                    <a:pt x="5001" y="8726"/>
                  </a:lnTo>
                  <a:lnTo>
                    <a:pt x="5126" y="8621"/>
                  </a:lnTo>
                  <a:lnTo>
                    <a:pt x="5210" y="8621"/>
                  </a:lnTo>
                  <a:lnTo>
                    <a:pt x="5231" y="8559"/>
                  </a:lnTo>
                  <a:lnTo>
                    <a:pt x="5189" y="8496"/>
                  </a:lnTo>
                  <a:lnTo>
                    <a:pt x="5210" y="8349"/>
                  </a:lnTo>
                  <a:lnTo>
                    <a:pt x="5294" y="8308"/>
                  </a:lnTo>
                  <a:lnTo>
                    <a:pt x="5398" y="8329"/>
                  </a:lnTo>
                  <a:lnTo>
                    <a:pt x="5419" y="8391"/>
                  </a:lnTo>
                  <a:lnTo>
                    <a:pt x="5357" y="8454"/>
                  </a:lnTo>
                  <a:lnTo>
                    <a:pt x="5336" y="8621"/>
                  </a:lnTo>
                  <a:lnTo>
                    <a:pt x="5357" y="8956"/>
                  </a:lnTo>
                  <a:lnTo>
                    <a:pt x="5419" y="8998"/>
                  </a:lnTo>
                  <a:lnTo>
                    <a:pt x="5503" y="8935"/>
                  </a:lnTo>
                  <a:lnTo>
                    <a:pt x="5545" y="8831"/>
                  </a:lnTo>
                  <a:lnTo>
                    <a:pt x="5649" y="8831"/>
                  </a:lnTo>
                  <a:lnTo>
                    <a:pt x="5754" y="8726"/>
                  </a:lnTo>
                  <a:lnTo>
                    <a:pt x="5817" y="8580"/>
                  </a:lnTo>
                  <a:lnTo>
                    <a:pt x="5775" y="8475"/>
                  </a:lnTo>
                  <a:lnTo>
                    <a:pt x="5921" y="8370"/>
                  </a:lnTo>
                  <a:lnTo>
                    <a:pt x="5880" y="8287"/>
                  </a:lnTo>
                  <a:lnTo>
                    <a:pt x="5838" y="8224"/>
                  </a:lnTo>
                  <a:lnTo>
                    <a:pt x="5712" y="8057"/>
                  </a:lnTo>
                  <a:lnTo>
                    <a:pt x="5649" y="7910"/>
                  </a:lnTo>
                  <a:lnTo>
                    <a:pt x="5629" y="7638"/>
                  </a:lnTo>
                  <a:lnTo>
                    <a:pt x="5670" y="7324"/>
                  </a:lnTo>
                  <a:lnTo>
                    <a:pt x="5670" y="7115"/>
                  </a:lnTo>
                  <a:lnTo>
                    <a:pt x="5566" y="6717"/>
                  </a:lnTo>
                  <a:lnTo>
                    <a:pt x="5440" y="6529"/>
                  </a:lnTo>
                  <a:lnTo>
                    <a:pt x="5440" y="6383"/>
                  </a:lnTo>
                  <a:lnTo>
                    <a:pt x="5461" y="6194"/>
                  </a:lnTo>
                  <a:lnTo>
                    <a:pt x="5649" y="6111"/>
                  </a:lnTo>
                  <a:lnTo>
                    <a:pt x="5733" y="6111"/>
                  </a:lnTo>
                  <a:lnTo>
                    <a:pt x="5775" y="6194"/>
                  </a:lnTo>
                  <a:lnTo>
                    <a:pt x="5817" y="6132"/>
                  </a:lnTo>
                  <a:lnTo>
                    <a:pt x="5775" y="6006"/>
                  </a:lnTo>
                  <a:lnTo>
                    <a:pt x="5754" y="5922"/>
                  </a:lnTo>
                  <a:lnTo>
                    <a:pt x="5733" y="5880"/>
                  </a:lnTo>
                  <a:lnTo>
                    <a:pt x="5712" y="5776"/>
                  </a:lnTo>
                  <a:lnTo>
                    <a:pt x="5712" y="5713"/>
                  </a:lnTo>
                  <a:lnTo>
                    <a:pt x="5712" y="5650"/>
                  </a:lnTo>
                  <a:lnTo>
                    <a:pt x="5754" y="5567"/>
                  </a:lnTo>
                  <a:lnTo>
                    <a:pt x="5754" y="5546"/>
                  </a:lnTo>
                  <a:lnTo>
                    <a:pt x="5754" y="5462"/>
                  </a:lnTo>
                  <a:lnTo>
                    <a:pt x="5733" y="5399"/>
                  </a:lnTo>
                  <a:lnTo>
                    <a:pt x="5733" y="5274"/>
                  </a:lnTo>
                  <a:lnTo>
                    <a:pt x="5754" y="5190"/>
                  </a:lnTo>
                  <a:lnTo>
                    <a:pt x="5712" y="5127"/>
                  </a:lnTo>
                  <a:lnTo>
                    <a:pt x="5670" y="4876"/>
                  </a:lnTo>
                  <a:lnTo>
                    <a:pt x="5566" y="4709"/>
                  </a:lnTo>
                  <a:lnTo>
                    <a:pt x="5545" y="4709"/>
                  </a:lnTo>
                  <a:lnTo>
                    <a:pt x="5503" y="4667"/>
                  </a:lnTo>
                  <a:lnTo>
                    <a:pt x="5503" y="4437"/>
                  </a:lnTo>
                  <a:lnTo>
                    <a:pt x="5398" y="4332"/>
                  </a:lnTo>
                  <a:lnTo>
                    <a:pt x="5147" y="4081"/>
                  </a:lnTo>
                  <a:lnTo>
                    <a:pt x="5105" y="3976"/>
                  </a:lnTo>
                  <a:lnTo>
                    <a:pt x="5043" y="3788"/>
                  </a:lnTo>
                  <a:lnTo>
                    <a:pt x="5043" y="3600"/>
                  </a:lnTo>
                  <a:lnTo>
                    <a:pt x="5043" y="3558"/>
                  </a:lnTo>
                  <a:lnTo>
                    <a:pt x="4980" y="3600"/>
                  </a:lnTo>
                  <a:lnTo>
                    <a:pt x="4917" y="3600"/>
                  </a:lnTo>
                  <a:lnTo>
                    <a:pt x="4896" y="3579"/>
                  </a:lnTo>
                  <a:lnTo>
                    <a:pt x="4896" y="3558"/>
                  </a:lnTo>
                  <a:cubicBezTo>
                    <a:pt x="4854" y="3474"/>
                    <a:pt x="4812" y="3412"/>
                    <a:pt x="4750" y="3349"/>
                  </a:cubicBezTo>
                  <a:lnTo>
                    <a:pt x="4792" y="3265"/>
                  </a:lnTo>
                  <a:lnTo>
                    <a:pt x="4854" y="3160"/>
                  </a:lnTo>
                  <a:lnTo>
                    <a:pt x="4812" y="3077"/>
                  </a:lnTo>
                  <a:lnTo>
                    <a:pt x="4687" y="3077"/>
                  </a:lnTo>
                  <a:lnTo>
                    <a:pt x="4540" y="3056"/>
                  </a:lnTo>
                  <a:lnTo>
                    <a:pt x="4394" y="2888"/>
                  </a:lnTo>
                  <a:lnTo>
                    <a:pt x="4268" y="2930"/>
                  </a:lnTo>
                  <a:lnTo>
                    <a:pt x="4122" y="2847"/>
                  </a:lnTo>
                  <a:lnTo>
                    <a:pt x="4101" y="2763"/>
                  </a:lnTo>
                  <a:lnTo>
                    <a:pt x="4101" y="2658"/>
                  </a:lnTo>
                  <a:lnTo>
                    <a:pt x="4185" y="2575"/>
                  </a:lnTo>
                  <a:lnTo>
                    <a:pt x="4268" y="2575"/>
                  </a:lnTo>
                  <a:lnTo>
                    <a:pt x="4415" y="2679"/>
                  </a:lnTo>
                  <a:lnTo>
                    <a:pt x="4478" y="2721"/>
                  </a:lnTo>
                  <a:lnTo>
                    <a:pt x="4603" y="2533"/>
                  </a:lnTo>
                  <a:lnTo>
                    <a:pt x="4729" y="2428"/>
                  </a:lnTo>
                  <a:lnTo>
                    <a:pt x="4833" y="2428"/>
                  </a:lnTo>
                  <a:lnTo>
                    <a:pt x="4896" y="2470"/>
                  </a:lnTo>
                  <a:lnTo>
                    <a:pt x="4959" y="2512"/>
                  </a:lnTo>
                  <a:lnTo>
                    <a:pt x="5064" y="2470"/>
                  </a:lnTo>
                  <a:lnTo>
                    <a:pt x="5168" y="2575"/>
                  </a:lnTo>
                  <a:lnTo>
                    <a:pt x="5336" y="2721"/>
                  </a:lnTo>
                  <a:lnTo>
                    <a:pt x="5524" y="2784"/>
                  </a:lnTo>
                  <a:lnTo>
                    <a:pt x="5691" y="2847"/>
                  </a:lnTo>
                  <a:lnTo>
                    <a:pt x="5754" y="2930"/>
                  </a:lnTo>
                  <a:lnTo>
                    <a:pt x="5859" y="2972"/>
                  </a:lnTo>
                  <a:lnTo>
                    <a:pt x="5859" y="2888"/>
                  </a:lnTo>
                  <a:lnTo>
                    <a:pt x="5880" y="2784"/>
                  </a:lnTo>
                  <a:lnTo>
                    <a:pt x="5859" y="2658"/>
                  </a:lnTo>
                  <a:lnTo>
                    <a:pt x="5880" y="2470"/>
                  </a:lnTo>
                  <a:lnTo>
                    <a:pt x="5942" y="2240"/>
                  </a:lnTo>
                  <a:lnTo>
                    <a:pt x="6089" y="2031"/>
                  </a:lnTo>
                  <a:lnTo>
                    <a:pt x="6193" y="2010"/>
                  </a:lnTo>
                  <a:lnTo>
                    <a:pt x="6298" y="2031"/>
                  </a:lnTo>
                  <a:lnTo>
                    <a:pt x="6465" y="2031"/>
                  </a:lnTo>
                  <a:lnTo>
                    <a:pt x="6465" y="1989"/>
                  </a:lnTo>
                  <a:lnTo>
                    <a:pt x="6528" y="1926"/>
                  </a:lnTo>
                  <a:lnTo>
                    <a:pt x="6591" y="1947"/>
                  </a:lnTo>
                  <a:lnTo>
                    <a:pt x="6675" y="1947"/>
                  </a:lnTo>
                  <a:lnTo>
                    <a:pt x="6717" y="1905"/>
                  </a:lnTo>
                  <a:lnTo>
                    <a:pt x="6737" y="1821"/>
                  </a:lnTo>
                  <a:lnTo>
                    <a:pt x="6842" y="1779"/>
                  </a:lnTo>
                  <a:lnTo>
                    <a:pt x="6926" y="1717"/>
                  </a:lnTo>
                  <a:lnTo>
                    <a:pt x="6926" y="1612"/>
                  </a:lnTo>
                  <a:lnTo>
                    <a:pt x="6989" y="1591"/>
                  </a:lnTo>
                  <a:lnTo>
                    <a:pt x="7009" y="1507"/>
                  </a:lnTo>
                  <a:lnTo>
                    <a:pt x="6926" y="1507"/>
                  </a:lnTo>
                  <a:lnTo>
                    <a:pt x="6863" y="1591"/>
                  </a:lnTo>
                  <a:lnTo>
                    <a:pt x="6800" y="1675"/>
                  </a:lnTo>
                  <a:lnTo>
                    <a:pt x="6717" y="1675"/>
                  </a:lnTo>
                  <a:lnTo>
                    <a:pt x="6717" y="1612"/>
                  </a:lnTo>
                  <a:lnTo>
                    <a:pt x="6717" y="1528"/>
                  </a:lnTo>
                  <a:lnTo>
                    <a:pt x="6612" y="1403"/>
                  </a:lnTo>
                  <a:lnTo>
                    <a:pt x="6486" y="1319"/>
                  </a:lnTo>
                  <a:lnTo>
                    <a:pt x="6445" y="1277"/>
                  </a:lnTo>
                  <a:lnTo>
                    <a:pt x="6445" y="1110"/>
                  </a:lnTo>
                  <a:lnTo>
                    <a:pt x="6486" y="943"/>
                  </a:lnTo>
                  <a:lnTo>
                    <a:pt x="6486" y="838"/>
                  </a:lnTo>
                  <a:lnTo>
                    <a:pt x="6465" y="775"/>
                  </a:lnTo>
                  <a:lnTo>
                    <a:pt x="6445" y="796"/>
                  </a:lnTo>
                  <a:lnTo>
                    <a:pt x="6403" y="901"/>
                  </a:lnTo>
                  <a:lnTo>
                    <a:pt x="6298" y="1047"/>
                  </a:lnTo>
                  <a:lnTo>
                    <a:pt x="6131" y="1173"/>
                  </a:lnTo>
                  <a:lnTo>
                    <a:pt x="5963" y="1194"/>
                  </a:lnTo>
                  <a:lnTo>
                    <a:pt x="5901" y="1173"/>
                  </a:lnTo>
                  <a:lnTo>
                    <a:pt x="5838" y="1194"/>
                  </a:lnTo>
                  <a:lnTo>
                    <a:pt x="5733" y="1089"/>
                  </a:lnTo>
                  <a:lnTo>
                    <a:pt x="5608" y="1068"/>
                  </a:lnTo>
                  <a:lnTo>
                    <a:pt x="5419" y="984"/>
                  </a:lnTo>
                  <a:lnTo>
                    <a:pt x="5315" y="880"/>
                  </a:lnTo>
                  <a:lnTo>
                    <a:pt x="5210" y="859"/>
                  </a:lnTo>
                  <a:lnTo>
                    <a:pt x="5147" y="775"/>
                  </a:lnTo>
                  <a:lnTo>
                    <a:pt x="5001" y="671"/>
                  </a:lnTo>
                  <a:lnTo>
                    <a:pt x="4729" y="419"/>
                  </a:lnTo>
                  <a:lnTo>
                    <a:pt x="4645" y="252"/>
                  </a:lnTo>
                  <a:lnTo>
                    <a:pt x="4499" y="231"/>
                  </a:lnTo>
                  <a:lnTo>
                    <a:pt x="4310" y="64"/>
                  </a:lnTo>
                  <a:lnTo>
                    <a:pt x="426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 name="Google Shape;952;p27"/>
            <p:cNvSpPr/>
            <p:nvPr/>
          </p:nvSpPr>
          <p:spPr>
            <a:xfrm>
              <a:off x="-1122417" y="3532725"/>
              <a:ext cx="51022" cy="67792"/>
            </a:xfrm>
            <a:custGeom>
              <a:avLst/>
              <a:gdLst/>
              <a:ahLst/>
              <a:cxnLst/>
              <a:rect l="l" t="t" r="r" b="b"/>
              <a:pathLst>
                <a:path w="2407" h="3349" extrusionOk="0">
                  <a:moveTo>
                    <a:pt x="1256" y="1"/>
                  </a:moveTo>
                  <a:lnTo>
                    <a:pt x="1005" y="126"/>
                  </a:lnTo>
                  <a:lnTo>
                    <a:pt x="628" y="189"/>
                  </a:lnTo>
                  <a:lnTo>
                    <a:pt x="419" y="377"/>
                  </a:lnTo>
                  <a:lnTo>
                    <a:pt x="210" y="419"/>
                  </a:lnTo>
                  <a:lnTo>
                    <a:pt x="21" y="586"/>
                  </a:lnTo>
                  <a:lnTo>
                    <a:pt x="0" y="712"/>
                  </a:lnTo>
                  <a:lnTo>
                    <a:pt x="0" y="733"/>
                  </a:lnTo>
                  <a:lnTo>
                    <a:pt x="105" y="649"/>
                  </a:lnTo>
                  <a:lnTo>
                    <a:pt x="293" y="691"/>
                  </a:lnTo>
                  <a:lnTo>
                    <a:pt x="210" y="712"/>
                  </a:lnTo>
                  <a:lnTo>
                    <a:pt x="419" y="921"/>
                  </a:lnTo>
                  <a:lnTo>
                    <a:pt x="565" y="1130"/>
                  </a:lnTo>
                  <a:lnTo>
                    <a:pt x="649" y="1130"/>
                  </a:lnTo>
                  <a:lnTo>
                    <a:pt x="607" y="1214"/>
                  </a:lnTo>
                  <a:lnTo>
                    <a:pt x="712" y="1319"/>
                  </a:lnTo>
                  <a:lnTo>
                    <a:pt x="733" y="1423"/>
                  </a:lnTo>
                  <a:lnTo>
                    <a:pt x="544" y="1361"/>
                  </a:lnTo>
                  <a:lnTo>
                    <a:pt x="524" y="1277"/>
                  </a:lnTo>
                  <a:lnTo>
                    <a:pt x="461" y="1381"/>
                  </a:lnTo>
                  <a:lnTo>
                    <a:pt x="398" y="1361"/>
                  </a:lnTo>
                  <a:lnTo>
                    <a:pt x="252" y="1549"/>
                  </a:lnTo>
                  <a:lnTo>
                    <a:pt x="524" y="1653"/>
                  </a:lnTo>
                  <a:lnTo>
                    <a:pt x="607" y="1633"/>
                  </a:lnTo>
                  <a:lnTo>
                    <a:pt x="649" y="1758"/>
                  </a:lnTo>
                  <a:lnTo>
                    <a:pt x="649" y="1988"/>
                  </a:lnTo>
                  <a:lnTo>
                    <a:pt x="712" y="2051"/>
                  </a:lnTo>
                  <a:lnTo>
                    <a:pt x="754" y="2009"/>
                  </a:lnTo>
                  <a:lnTo>
                    <a:pt x="858" y="2197"/>
                  </a:lnTo>
                  <a:lnTo>
                    <a:pt x="670" y="2323"/>
                  </a:lnTo>
                  <a:lnTo>
                    <a:pt x="670" y="2386"/>
                  </a:lnTo>
                  <a:lnTo>
                    <a:pt x="754" y="2469"/>
                  </a:lnTo>
                  <a:lnTo>
                    <a:pt x="754" y="2574"/>
                  </a:lnTo>
                  <a:lnTo>
                    <a:pt x="670" y="2595"/>
                  </a:lnTo>
                  <a:lnTo>
                    <a:pt x="670" y="2700"/>
                  </a:lnTo>
                  <a:lnTo>
                    <a:pt x="733" y="2804"/>
                  </a:lnTo>
                  <a:lnTo>
                    <a:pt x="670" y="2804"/>
                  </a:lnTo>
                  <a:lnTo>
                    <a:pt x="816" y="3097"/>
                  </a:lnTo>
                  <a:lnTo>
                    <a:pt x="879" y="3097"/>
                  </a:lnTo>
                  <a:lnTo>
                    <a:pt x="921" y="3223"/>
                  </a:lnTo>
                  <a:lnTo>
                    <a:pt x="963" y="3244"/>
                  </a:lnTo>
                  <a:lnTo>
                    <a:pt x="963" y="3348"/>
                  </a:lnTo>
                  <a:lnTo>
                    <a:pt x="1047" y="3306"/>
                  </a:lnTo>
                  <a:lnTo>
                    <a:pt x="1047" y="3139"/>
                  </a:lnTo>
                  <a:lnTo>
                    <a:pt x="1088" y="3223"/>
                  </a:lnTo>
                  <a:lnTo>
                    <a:pt x="1172" y="3118"/>
                  </a:lnTo>
                  <a:lnTo>
                    <a:pt x="1444" y="2888"/>
                  </a:lnTo>
                  <a:lnTo>
                    <a:pt x="1549" y="2846"/>
                  </a:lnTo>
                  <a:lnTo>
                    <a:pt x="1570" y="2909"/>
                  </a:lnTo>
                  <a:lnTo>
                    <a:pt x="1653" y="2825"/>
                  </a:lnTo>
                  <a:lnTo>
                    <a:pt x="1695" y="2825"/>
                  </a:lnTo>
                  <a:lnTo>
                    <a:pt x="1758" y="2930"/>
                  </a:lnTo>
                  <a:lnTo>
                    <a:pt x="1863" y="2909"/>
                  </a:lnTo>
                  <a:lnTo>
                    <a:pt x="1905" y="2951"/>
                  </a:lnTo>
                  <a:lnTo>
                    <a:pt x="1967" y="2909"/>
                  </a:lnTo>
                  <a:lnTo>
                    <a:pt x="1925" y="2825"/>
                  </a:lnTo>
                  <a:lnTo>
                    <a:pt x="2072" y="2741"/>
                  </a:lnTo>
                  <a:lnTo>
                    <a:pt x="2197" y="2741"/>
                  </a:lnTo>
                  <a:lnTo>
                    <a:pt x="2344" y="2532"/>
                  </a:lnTo>
                  <a:lnTo>
                    <a:pt x="2323" y="2490"/>
                  </a:lnTo>
                  <a:lnTo>
                    <a:pt x="2407" y="2428"/>
                  </a:lnTo>
                  <a:lnTo>
                    <a:pt x="2344" y="1988"/>
                  </a:lnTo>
                  <a:lnTo>
                    <a:pt x="2323" y="1988"/>
                  </a:lnTo>
                  <a:lnTo>
                    <a:pt x="2281" y="2009"/>
                  </a:lnTo>
                  <a:lnTo>
                    <a:pt x="2281" y="1884"/>
                  </a:lnTo>
                  <a:lnTo>
                    <a:pt x="2197" y="1486"/>
                  </a:lnTo>
                  <a:lnTo>
                    <a:pt x="2114" y="1381"/>
                  </a:lnTo>
                  <a:lnTo>
                    <a:pt x="2114" y="1130"/>
                  </a:lnTo>
                  <a:lnTo>
                    <a:pt x="1779" y="712"/>
                  </a:lnTo>
                  <a:lnTo>
                    <a:pt x="1465" y="398"/>
                  </a:lnTo>
                  <a:lnTo>
                    <a:pt x="125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 name="Google Shape;953;p27"/>
            <p:cNvSpPr/>
            <p:nvPr/>
          </p:nvSpPr>
          <p:spPr>
            <a:xfrm>
              <a:off x="-1147260" y="3454794"/>
              <a:ext cx="58124" cy="95322"/>
            </a:xfrm>
            <a:custGeom>
              <a:avLst/>
              <a:gdLst/>
              <a:ahLst/>
              <a:cxnLst/>
              <a:rect l="l" t="t" r="r" b="b"/>
              <a:pathLst>
                <a:path w="2742" h="4709" extrusionOk="0">
                  <a:moveTo>
                    <a:pt x="2260" y="1"/>
                  </a:moveTo>
                  <a:lnTo>
                    <a:pt x="2177" y="42"/>
                  </a:lnTo>
                  <a:lnTo>
                    <a:pt x="2177" y="168"/>
                  </a:lnTo>
                  <a:lnTo>
                    <a:pt x="2177" y="273"/>
                  </a:lnTo>
                  <a:lnTo>
                    <a:pt x="2240" y="377"/>
                  </a:lnTo>
                  <a:lnTo>
                    <a:pt x="2177" y="482"/>
                  </a:lnTo>
                  <a:lnTo>
                    <a:pt x="2093" y="482"/>
                  </a:lnTo>
                  <a:lnTo>
                    <a:pt x="1988" y="607"/>
                  </a:lnTo>
                  <a:lnTo>
                    <a:pt x="1988" y="733"/>
                  </a:lnTo>
                  <a:lnTo>
                    <a:pt x="1737" y="921"/>
                  </a:lnTo>
                  <a:lnTo>
                    <a:pt x="1612" y="921"/>
                  </a:lnTo>
                  <a:lnTo>
                    <a:pt x="1528" y="1005"/>
                  </a:lnTo>
                  <a:lnTo>
                    <a:pt x="1633" y="1089"/>
                  </a:lnTo>
                  <a:lnTo>
                    <a:pt x="1779" y="1214"/>
                  </a:lnTo>
                  <a:lnTo>
                    <a:pt x="1779" y="1298"/>
                  </a:lnTo>
                  <a:lnTo>
                    <a:pt x="1716" y="1444"/>
                  </a:lnTo>
                  <a:lnTo>
                    <a:pt x="1570" y="1423"/>
                  </a:lnTo>
                  <a:lnTo>
                    <a:pt x="1319" y="1444"/>
                  </a:lnTo>
                  <a:lnTo>
                    <a:pt x="1193" y="1402"/>
                  </a:lnTo>
                  <a:lnTo>
                    <a:pt x="1089" y="1444"/>
                  </a:lnTo>
                  <a:lnTo>
                    <a:pt x="1005" y="1361"/>
                  </a:lnTo>
                  <a:lnTo>
                    <a:pt x="942" y="1319"/>
                  </a:lnTo>
                  <a:lnTo>
                    <a:pt x="838" y="1151"/>
                  </a:lnTo>
                  <a:lnTo>
                    <a:pt x="691" y="1298"/>
                  </a:lnTo>
                  <a:lnTo>
                    <a:pt x="691" y="1465"/>
                  </a:lnTo>
                  <a:lnTo>
                    <a:pt x="691" y="1528"/>
                  </a:lnTo>
                  <a:lnTo>
                    <a:pt x="649" y="1633"/>
                  </a:lnTo>
                  <a:lnTo>
                    <a:pt x="566" y="1926"/>
                  </a:lnTo>
                  <a:lnTo>
                    <a:pt x="461" y="1967"/>
                  </a:lnTo>
                  <a:lnTo>
                    <a:pt x="356" y="2156"/>
                  </a:lnTo>
                  <a:lnTo>
                    <a:pt x="210" y="2260"/>
                  </a:lnTo>
                  <a:lnTo>
                    <a:pt x="210" y="2365"/>
                  </a:lnTo>
                  <a:lnTo>
                    <a:pt x="147" y="2511"/>
                  </a:lnTo>
                  <a:lnTo>
                    <a:pt x="1" y="2616"/>
                  </a:lnTo>
                  <a:lnTo>
                    <a:pt x="1" y="2972"/>
                  </a:lnTo>
                  <a:lnTo>
                    <a:pt x="22" y="3014"/>
                  </a:lnTo>
                  <a:lnTo>
                    <a:pt x="43" y="2993"/>
                  </a:lnTo>
                  <a:lnTo>
                    <a:pt x="84" y="3202"/>
                  </a:lnTo>
                  <a:lnTo>
                    <a:pt x="168" y="3139"/>
                  </a:lnTo>
                  <a:lnTo>
                    <a:pt x="168" y="3034"/>
                  </a:lnTo>
                  <a:lnTo>
                    <a:pt x="315" y="3118"/>
                  </a:lnTo>
                  <a:lnTo>
                    <a:pt x="356" y="3202"/>
                  </a:lnTo>
                  <a:lnTo>
                    <a:pt x="545" y="3181"/>
                  </a:lnTo>
                  <a:lnTo>
                    <a:pt x="587" y="3097"/>
                  </a:lnTo>
                  <a:lnTo>
                    <a:pt x="670" y="3097"/>
                  </a:lnTo>
                  <a:lnTo>
                    <a:pt x="649" y="3181"/>
                  </a:lnTo>
                  <a:lnTo>
                    <a:pt x="566" y="3223"/>
                  </a:lnTo>
                  <a:lnTo>
                    <a:pt x="649" y="3348"/>
                  </a:lnTo>
                  <a:lnTo>
                    <a:pt x="524" y="3558"/>
                  </a:lnTo>
                  <a:lnTo>
                    <a:pt x="524" y="3851"/>
                  </a:lnTo>
                  <a:lnTo>
                    <a:pt x="545" y="3913"/>
                  </a:lnTo>
                  <a:lnTo>
                    <a:pt x="775" y="3913"/>
                  </a:lnTo>
                  <a:lnTo>
                    <a:pt x="880" y="3851"/>
                  </a:lnTo>
                  <a:lnTo>
                    <a:pt x="754" y="3955"/>
                  </a:lnTo>
                  <a:lnTo>
                    <a:pt x="608" y="3955"/>
                  </a:lnTo>
                  <a:lnTo>
                    <a:pt x="545" y="4143"/>
                  </a:lnTo>
                  <a:lnTo>
                    <a:pt x="524" y="4374"/>
                  </a:lnTo>
                  <a:lnTo>
                    <a:pt x="482" y="4478"/>
                  </a:lnTo>
                  <a:lnTo>
                    <a:pt x="545" y="4478"/>
                  </a:lnTo>
                  <a:lnTo>
                    <a:pt x="649" y="4436"/>
                  </a:lnTo>
                  <a:lnTo>
                    <a:pt x="775" y="4478"/>
                  </a:lnTo>
                  <a:lnTo>
                    <a:pt x="670" y="4646"/>
                  </a:lnTo>
                  <a:lnTo>
                    <a:pt x="691" y="4708"/>
                  </a:lnTo>
                  <a:lnTo>
                    <a:pt x="838" y="4604"/>
                  </a:lnTo>
                  <a:lnTo>
                    <a:pt x="900" y="4667"/>
                  </a:lnTo>
                  <a:lnTo>
                    <a:pt x="1005" y="4541"/>
                  </a:lnTo>
                  <a:lnTo>
                    <a:pt x="963" y="4478"/>
                  </a:lnTo>
                  <a:lnTo>
                    <a:pt x="1047" y="4436"/>
                  </a:lnTo>
                  <a:lnTo>
                    <a:pt x="1172" y="4562"/>
                  </a:lnTo>
                  <a:lnTo>
                    <a:pt x="1193" y="4436"/>
                  </a:lnTo>
                  <a:lnTo>
                    <a:pt x="1382" y="4269"/>
                  </a:lnTo>
                  <a:lnTo>
                    <a:pt x="1591" y="4227"/>
                  </a:lnTo>
                  <a:lnTo>
                    <a:pt x="1800" y="4039"/>
                  </a:lnTo>
                  <a:lnTo>
                    <a:pt x="2177" y="3976"/>
                  </a:lnTo>
                  <a:lnTo>
                    <a:pt x="2428" y="3851"/>
                  </a:lnTo>
                  <a:lnTo>
                    <a:pt x="2344" y="3725"/>
                  </a:lnTo>
                  <a:lnTo>
                    <a:pt x="1926" y="3495"/>
                  </a:lnTo>
                  <a:lnTo>
                    <a:pt x="1884" y="3390"/>
                  </a:lnTo>
                  <a:lnTo>
                    <a:pt x="1654" y="3348"/>
                  </a:lnTo>
                  <a:lnTo>
                    <a:pt x="1612" y="3202"/>
                  </a:lnTo>
                  <a:lnTo>
                    <a:pt x="1654" y="3118"/>
                  </a:lnTo>
                  <a:lnTo>
                    <a:pt x="1633" y="2993"/>
                  </a:lnTo>
                  <a:lnTo>
                    <a:pt x="1633" y="2867"/>
                  </a:lnTo>
                  <a:lnTo>
                    <a:pt x="1800" y="2762"/>
                  </a:lnTo>
                  <a:lnTo>
                    <a:pt x="1821" y="2616"/>
                  </a:lnTo>
                  <a:lnTo>
                    <a:pt x="1947" y="2574"/>
                  </a:lnTo>
                  <a:lnTo>
                    <a:pt x="2051" y="2574"/>
                  </a:lnTo>
                  <a:lnTo>
                    <a:pt x="2093" y="2490"/>
                  </a:lnTo>
                  <a:lnTo>
                    <a:pt x="2156" y="2449"/>
                  </a:lnTo>
                  <a:lnTo>
                    <a:pt x="2135" y="2344"/>
                  </a:lnTo>
                  <a:lnTo>
                    <a:pt x="2428" y="2051"/>
                  </a:lnTo>
                  <a:lnTo>
                    <a:pt x="2407" y="1988"/>
                  </a:lnTo>
                  <a:lnTo>
                    <a:pt x="2553" y="1863"/>
                  </a:lnTo>
                  <a:lnTo>
                    <a:pt x="2574" y="1737"/>
                  </a:lnTo>
                  <a:lnTo>
                    <a:pt x="2512" y="1654"/>
                  </a:lnTo>
                  <a:lnTo>
                    <a:pt x="2512" y="1361"/>
                  </a:lnTo>
                  <a:lnTo>
                    <a:pt x="2365" y="1256"/>
                  </a:lnTo>
                  <a:lnTo>
                    <a:pt x="2365" y="1110"/>
                  </a:lnTo>
                  <a:lnTo>
                    <a:pt x="2449" y="817"/>
                  </a:lnTo>
                  <a:lnTo>
                    <a:pt x="2449" y="691"/>
                  </a:lnTo>
                  <a:lnTo>
                    <a:pt x="2532" y="691"/>
                  </a:lnTo>
                  <a:lnTo>
                    <a:pt x="2721" y="482"/>
                  </a:lnTo>
                  <a:lnTo>
                    <a:pt x="2742" y="482"/>
                  </a:lnTo>
                  <a:lnTo>
                    <a:pt x="2637" y="356"/>
                  </a:lnTo>
                  <a:lnTo>
                    <a:pt x="2616" y="293"/>
                  </a:lnTo>
                  <a:lnTo>
                    <a:pt x="2428" y="273"/>
                  </a:lnTo>
                  <a:lnTo>
                    <a:pt x="2365" y="189"/>
                  </a:lnTo>
                  <a:lnTo>
                    <a:pt x="2365" y="84"/>
                  </a:lnTo>
                  <a:lnTo>
                    <a:pt x="226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 name="Google Shape;954;p27"/>
            <p:cNvSpPr/>
            <p:nvPr/>
          </p:nvSpPr>
          <p:spPr>
            <a:xfrm>
              <a:off x="-1618275" y="3331116"/>
              <a:ext cx="377019" cy="169875"/>
            </a:xfrm>
            <a:custGeom>
              <a:avLst/>
              <a:gdLst/>
              <a:ahLst/>
              <a:cxnLst/>
              <a:rect l="l" t="t" r="r" b="b"/>
              <a:pathLst>
                <a:path w="17786" h="8392" extrusionOk="0">
                  <a:moveTo>
                    <a:pt x="5232" y="1"/>
                  </a:moveTo>
                  <a:lnTo>
                    <a:pt x="5169" y="85"/>
                  </a:lnTo>
                  <a:lnTo>
                    <a:pt x="5169" y="147"/>
                  </a:lnTo>
                  <a:lnTo>
                    <a:pt x="5190" y="252"/>
                  </a:lnTo>
                  <a:lnTo>
                    <a:pt x="5169" y="336"/>
                  </a:lnTo>
                  <a:lnTo>
                    <a:pt x="5085" y="336"/>
                  </a:lnTo>
                  <a:lnTo>
                    <a:pt x="5002" y="357"/>
                  </a:lnTo>
                  <a:lnTo>
                    <a:pt x="4918" y="461"/>
                  </a:lnTo>
                  <a:lnTo>
                    <a:pt x="4918" y="545"/>
                  </a:lnTo>
                  <a:lnTo>
                    <a:pt x="4813" y="670"/>
                  </a:lnTo>
                  <a:lnTo>
                    <a:pt x="4813" y="963"/>
                  </a:lnTo>
                  <a:lnTo>
                    <a:pt x="4855" y="1089"/>
                  </a:lnTo>
                  <a:lnTo>
                    <a:pt x="5023" y="1152"/>
                  </a:lnTo>
                  <a:lnTo>
                    <a:pt x="5085" y="1214"/>
                  </a:lnTo>
                  <a:lnTo>
                    <a:pt x="5190" y="1256"/>
                  </a:lnTo>
                  <a:lnTo>
                    <a:pt x="5211" y="1340"/>
                  </a:lnTo>
                  <a:lnTo>
                    <a:pt x="5190" y="1507"/>
                  </a:lnTo>
                  <a:lnTo>
                    <a:pt x="5190" y="1696"/>
                  </a:lnTo>
                  <a:lnTo>
                    <a:pt x="5295" y="1779"/>
                  </a:lnTo>
                  <a:lnTo>
                    <a:pt x="5378" y="1863"/>
                  </a:lnTo>
                  <a:lnTo>
                    <a:pt x="5232" y="2010"/>
                  </a:lnTo>
                  <a:lnTo>
                    <a:pt x="5043" y="2030"/>
                  </a:lnTo>
                  <a:lnTo>
                    <a:pt x="4960" y="2010"/>
                  </a:lnTo>
                  <a:lnTo>
                    <a:pt x="4918" y="2072"/>
                  </a:lnTo>
                  <a:lnTo>
                    <a:pt x="4813" y="2072"/>
                  </a:lnTo>
                  <a:lnTo>
                    <a:pt x="4709" y="2010"/>
                  </a:lnTo>
                  <a:lnTo>
                    <a:pt x="4479" y="2010"/>
                  </a:lnTo>
                  <a:lnTo>
                    <a:pt x="4374" y="2030"/>
                  </a:lnTo>
                  <a:lnTo>
                    <a:pt x="4290" y="1989"/>
                  </a:lnTo>
                  <a:lnTo>
                    <a:pt x="4186" y="1968"/>
                  </a:lnTo>
                  <a:lnTo>
                    <a:pt x="4081" y="1968"/>
                  </a:lnTo>
                  <a:lnTo>
                    <a:pt x="3955" y="2072"/>
                  </a:lnTo>
                  <a:lnTo>
                    <a:pt x="3851" y="2093"/>
                  </a:lnTo>
                  <a:lnTo>
                    <a:pt x="3767" y="2135"/>
                  </a:lnTo>
                  <a:lnTo>
                    <a:pt x="3558" y="2030"/>
                  </a:lnTo>
                  <a:lnTo>
                    <a:pt x="3453" y="1968"/>
                  </a:lnTo>
                  <a:lnTo>
                    <a:pt x="3181" y="1800"/>
                  </a:lnTo>
                  <a:lnTo>
                    <a:pt x="3139" y="1717"/>
                  </a:lnTo>
                  <a:lnTo>
                    <a:pt x="3118" y="1612"/>
                  </a:lnTo>
                  <a:lnTo>
                    <a:pt x="3077" y="1549"/>
                  </a:lnTo>
                  <a:lnTo>
                    <a:pt x="2888" y="1549"/>
                  </a:lnTo>
                  <a:lnTo>
                    <a:pt x="2805" y="1591"/>
                  </a:lnTo>
                  <a:lnTo>
                    <a:pt x="2700" y="1591"/>
                  </a:lnTo>
                  <a:lnTo>
                    <a:pt x="2658" y="1612"/>
                  </a:lnTo>
                  <a:lnTo>
                    <a:pt x="2512" y="1612"/>
                  </a:lnTo>
                  <a:lnTo>
                    <a:pt x="2470" y="1549"/>
                  </a:lnTo>
                  <a:lnTo>
                    <a:pt x="2428" y="1486"/>
                  </a:lnTo>
                  <a:lnTo>
                    <a:pt x="2365" y="1382"/>
                  </a:lnTo>
                  <a:lnTo>
                    <a:pt x="2344" y="1382"/>
                  </a:lnTo>
                  <a:lnTo>
                    <a:pt x="2261" y="1445"/>
                  </a:lnTo>
                  <a:lnTo>
                    <a:pt x="2030" y="1445"/>
                  </a:lnTo>
                  <a:lnTo>
                    <a:pt x="1905" y="1466"/>
                  </a:lnTo>
                  <a:lnTo>
                    <a:pt x="1717" y="1486"/>
                  </a:lnTo>
                  <a:lnTo>
                    <a:pt x="1633" y="1549"/>
                  </a:lnTo>
                  <a:lnTo>
                    <a:pt x="1549" y="1675"/>
                  </a:lnTo>
                  <a:lnTo>
                    <a:pt x="1466" y="1717"/>
                  </a:lnTo>
                  <a:lnTo>
                    <a:pt x="1298" y="1675"/>
                  </a:lnTo>
                  <a:lnTo>
                    <a:pt x="1256" y="1717"/>
                  </a:lnTo>
                  <a:lnTo>
                    <a:pt x="1256" y="1800"/>
                  </a:lnTo>
                  <a:lnTo>
                    <a:pt x="1319" y="1863"/>
                  </a:lnTo>
                  <a:lnTo>
                    <a:pt x="1256" y="1884"/>
                  </a:lnTo>
                  <a:lnTo>
                    <a:pt x="1193" y="2010"/>
                  </a:lnTo>
                  <a:lnTo>
                    <a:pt x="1110" y="2030"/>
                  </a:lnTo>
                  <a:lnTo>
                    <a:pt x="1005" y="2114"/>
                  </a:lnTo>
                  <a:lnTo>
                    <a:pt x="1005" y="2198"/>
                  </a:lnTo>
                  <a:lnTo>
                    <a:pt x="838" y="2282"/>
                  </a:lnTo>
                  <a:lnTo>
                    <a:pt x="817" y="2386"/>
                  </a:lnTo>
                  <a:lnTo>
                    <a:pt x="796" y="2512"/>
                  </a:lnTo>
                  <a:lnTo>
                    <a:pt x="608" y="2554"/>
                  </a:lnTo>
                  <a:lnTo>
                    <a:pt x="503" y="2658"/>
                  </a:lnTo>
                  <a:lnTo>
                    <a:pt x="482" y="2742"/>
                  </a:lnTo>
                  <a:lnTo>
                    <a:pt x="210" y="2721"/>
                  </a:lnTo>
                  <a:lnTo>
                    <a:pt x="105" y="2763"/>
                  </a:lnTo>
                  <a:lnTo>
                    <a:pt x="1" y="2972"/>
                  </a:lnTo>
                  <a:lnTo>
                    <a:pt x="1" y="3014"/>
                  </a:lnTo>
                  <a:lnTo>
                    <a:pt x="43" y="3056"/>
                  </a:lnTo>
                  <a:lnTo>
                    <a:pt x="43" y="3181"/>
                  </a:lnTo>
                  <a:lnTo>
                    <a:pt x="64" y="3223"/>
                  </a:lnTo>
                  <a:lnTo>
                    <a:pt x="105" y="3286"/>
                  </a:lnTo>
                  <a:lnTo>
                    <a:pt x="147" y="3286"/>
                  </a:lnTo>
                  <a:lnTo>
                    <a:pt x="147" y="3244"/>
                  </a:lnTo>
                  <a:lnTo>
                    <a:pt x="168" y="3244"/>
                  </a:lnTo>
                  <a:lnTo>
                    <a:pt x="189" y="3286"/>
                  </a:lnTo>
                  <a:lnTo>
                    <a:pt x="189" y="3370"/>
                  </a:lnTo>
                  <a:lnTo>
                    <a:pt x="210" y="3453"/>
                  </a:lnTo>
                  <a:lnTo>
                    <a:pt x="294" y="3495"/>
                  </a:lnTo>
                  <a:lnTo>
                    <a:pt x="336" y="3537"/>
                  </a:lnTo>
                  <a:lnTo>
                    <a:pt x="461" y="3642"/>
                  </a:lnTo>
                  <a:lnTo>
                    <a:pt x="566" y="3704"/>
                  </a:lnTo>
                  <a:lnTo>
                    <a:pt x="629" y="3788"/>
                  </a:lnTo>
                  <a:lnTo>
                    <a:pt x="629" y="3851"/>
                  </a:lnTo>
                  <a:lnTo>
                    <a:pt x="670" y="3914"/>
                  </a:lnTo>
                  <a:lnTo>
                    <a:pt x="796" y="3997"/>
                  </a:lnTo>
                  <a:lnTo>
                    <a:pt x="838" y="3997"/>
                  </a:lnTo>
                  <a:lnTo>
                    <a:pt x="859" y="3914"/>
                  </a:lnTo>
                  <a:lnTo>
                    <a:pt x="901" y="3872"/>
                  </a:lnTo>
                  <a:lnTo>
                    <a:pt x="1026" y="3809"/>
                  </a:lnTo>
                  <a:lnTo>
                    <a:pt x="1131" y="3809"/>
                  </a:lnTo>
                  <a:lnTo>
                    <a:pt x="1152" y="3872"/>
                  </a:lnTo>
                  <a:lnTo>
                    <a:pt x="1235" y="3976"/>
                  </a:lnTo>
                  <a:lnTo>
                    <a:pt x="1319" y="3997"/>
                  </a:lnTo>
                  <a:lnTo>
                    <a:pt x="1361" y="3976"/>
                  </a:lnTo>
                  <a:lnTo>
                    <a:pt x="1424" y="3914"/>
                  </a:lnTo>
                  <a:lnTo>
                    <a:pt x="1528" y="3914"/>
                  </a:lnTo>
                  <a:lnTo>
                    <a:pt x="1612" y="3955"/>
                  </a:lnTo>
                  <a:lnTo>
                    <a:pt x="1654" y="4018"/>
                  </a:lnTo>
                  <a:lnTo>
                    <a:pt x="1738" y="4060"/>
                  </a:lnTo>
                  <a:lnTo>
                    <a:pt x="1842" y="4123"/>
                  </a:lnTo>
                  <a:lnTo>
                    <a:pt x="1884" y="4207"/>
                  </a:lnTo>
                  <a:lnTo>
                    <a:pt x="1905" y="4311"/>
                  </a:lnTo>
                  <a:lnTo>
                    <a:pt x="1947" y="4416"/>
                  </a:lnTo>
                  <a:lnTo>
                    <a:pt x="1989" y="4499"/>
                  </a:lnTo>
                  <a:lnTo>
                    <a:pt x="2051" y="4604"/>
                  </a:lnTo>
                  <a:lnTo>
                    <a:pt x="2135" y="4646"/>
                  </a:lnTo>
                  <a:lnTo>
                    <a:pt x="2198" y="4709"/>
                  </a:lnTo>
                  <a:lnTo>
                    <a:pt x="2282" y="4834"/>
                  </a:lnTo>
                  <a:lnTo>
                    <a:pt x="2344" y="4897"/>
                  </a:lnTo>
                  <a:lnTo>
                    <a:pt x="2344" y="5023"/>
                  </a:lnTo>
                  <a:lnTo>
                    <a:pt x="2302" y="5106"/>
                  </a:lnTo>
                  <a:lnTo>
                    <a:pt x="2344" y="5232"/>
                  </a:lnTo>
                  <a:lnTo>
                    <a:pt x="2407" y="5315"/>
                  </a:lnTo>
                  <a:lnTo>
                    <a:pt x="2365" y="5420"/>
                  </a:lnTo>
                  <a:lnTo>
                    <a:pt x="2282" y="5483"/>
                  </a:lnTo>
                  <a:lnTo>
                    <a:pt x="2261" y="5546"/>
                  </a:lnTo>
                  <a:lnTo>
                    <a:pt x="2261" y="5629"/>
                  </a:lnTo>
                  <a:lnTo>
                    <a:pt x="2282" y="5734"/>
                  </a:lnTo>
                  <a:lnTo>
                    <a:pt x="2407" y="5901"/>
                  </a:lnTo>
                  <a:lnTo>
                    <a:pt x="2512" y="5985"/>
                  </a:lnTo>
                  <a:lnTo>
                    <a:pt x="3098" y="6111"/>
                  </a:lnTo>
                  <a:lnTo>
                    <a:pt x="3349" y="6090"/>
                  </a:lnTo>
                  <a:lnTo>
                    <a:pt x="3516" y="6090"/>
                  </a:lnTo>
                  <a:lnTo>
                    <a:pt x="3558" y="6048"/>
                  </a:lnTo>
                  <a:lnTo>
                    <a:pt x="3600" y="6048"/>
                  </a:lnTo>
                  <a:lnTo>
                    <a:pt x="3976" y="6111"/>
                  </a:lnTo>
                  <a:lnTo>
                    <a:pt x="4165" y="6257"/>
                  </a:lnTo>
                  <a:lnTo>
                    <a:pt x="4227" y="6299"/>
                  </a:lnTo>
                  <a:lnTo>
                    <a:pt x="4332" y="6320"/>
                  </a:lnTo>
                  <a:lnTo>
                    <a:pt x="4437" y="6320"/>
                  </a:lnTo>
                  <a:lnTo>
                    <a:pt x="4646" y="6487"/>
                  </a:lnTo>
                  <a:lnTo>
                    <a:pt x="4792" y="6571"/>
                  </a:lnTo>
                  <a:lnTo>
                    <a:pt x="5023" y="6571"/>
                  </a:lnTo>
                  <a:lnTo>
                    <a:pt x="5043" y="6675"/>
                  </a:lnTo>
                  <a:lnTo>
                    <a:pt x="5085" y="6738"/>
                  </a:lnTo>
                  <a:lnTo>
                    <a:pt x="5127" y="6738"/>
                  </a:lnTo>
                  <a:lnTo>
                    <a:pt x="5211" y="6780"/>
                  </a:lnTo>
                  <a:lnTo>
                    <a:pt x="5315" y="6885"/>
                  </a:lnTo>
                  <a:lnTo>
                    <a:pt x="5315" y="6948"/>
                  </a:lnTo>
                  <a:lnTo>
                    <a:pt x="5378" y="7115"/>
                  </a:lnTo>
                  <a:lnTo>
                    <a:pt x="5483" y="7240"/>
                  </a:lnTo>
                  <a:lnTo>
                    <a:pt x="5608" y="7408"/>
                  </a:lnTo>
                  <a:lnTo>
                    <a:pt x="5650" y="7533"/>
                  </a:lnTo>
                  <a:lnTo>
                    <a:pt x="5797" y="7784"/>
                  </a:lnTo>
                  <a:lnTo>
                    <a:pt x="5901" y="7826"/>
                  </a:lnTo>
                  <a:lnTo>
                    <a:pt x="6006" y="7784"/>
                  </a:lnTo>
                  <a:lnTo>
                    <a:pt x="6236" y="7764"/>
                  </a:lnTo>
                  <a:lnTo>
                    <a:pt x="6487" y="7784"/>
                  </a:lnTo>
                  <a:lnTo>
                    <a:pt x="6843" y="7764"/>
                  </a:lnTo>
                  <a:lnTo>
                    <a:pt x="7324" y="7826"/>
                  </a:lnTo>
                  <a:lnTo>
                    <a:pt x="7596" y="7784"/>
                  </a:lnTo>
                  <a:lnTo>
                    <a:pt x="7784" y="7722"/>
                  </a:lnTo>
                  <a:lnTo>
                    <a:pt x="7826" y="7659"/>
                  </a:lnTo>
                  <a:lnTo>
                    <a:pt x="7889" y="7617"/>
                  </a:lnTo>
                  <a:lnTo>
                    <a:pt x="7952" y="7638"/>
                  </a:lnTo>
                  <a:lnTo>
                    <a:pt x="8328" y="7638"/>
                  </a:lnTo>
                  <a:lnTo>
                    <a:pt x="8747" y="7659"/>
                  </a:lnTo>
                  <a:lnTo>
                    <a:pt x="8872" y="7680"/>
                  </a:lnTo>
                  <a:lnTo>
                    <a:pt x="9082" y="7868"/>
                  </a:lnTo>
                  <a:lnTo>
                    <a:pt x="9458" y="8036"/>
                  </a:lnTo>
                  <a:lnTo>
                    <a:pt x="9814" y="8161"/>
                  </a:lnTo>
                  <a:lnTo>
                    <a:pt x="9981" y="8182"/>
                  </a:lnTo>
                  <a:lnTo>
                    <a:pt x="10191" y="8287"/>
                  </a:lnTo>
                  <a:lnTo>
                    <a:pt x="10358" y="8266"/>
                  </a:lnTo>
                  <a:lnTo>
                    <a:pt x="10630" y="8182"/>
                  </a:lnTo>
                  <a:lnTo>
                    <a:pt x="10651" y="8287"/>
                  </a:lnTo>
                  <a:lnTo>
                    <a:pt x="10651" y="8349"/>
                  </a:lnTo>
                  <a:lnTo>
                    <a:pt x="10797" y="8391"/>
                  </a:lnTo>
                  <a:lnTo>
                    <a:pt x="10944" y="8391"/>
                  </a:lnTo>
                  <a:lnTo>
                    <a:pt x="11049" y="8287"/>
                  </a:lnTo>
                  <a:lnTo>
                    <a:pt x="11300" y="8098"/>
                  </a:lnTo>
                  <a:lnTo>
                    <a:pt x="11467" y="7931"/>
                  </a:lnTo>
                  <a:lnTo>
                    <a:pt x="11781" y="7826"/>
                  </a:lnTo>
                  <a:lnTo>
                    <a:pt x="12199" y="7659"/>
                  </a:lnTo>
                  <a:lnTo>
                    <a:pt x="12367" y="7617"/>
                  </a:lnTo>
                  <a:lnTo>
                    <a:pt x="12555" y="7554"/>
                  </a:lnTo>
                  <a:lnTo>
                    <a:pt x="12806" y="7533"/>
                  </a:lnTo>
                  <a:lnTo>
                    <a:pt x="12953" y="7533"/>
                  </a:lnTo>
                  <a:lnTo>
                    <a:pt x="13120" y="7408"/>
                  </a:lnTo>
                  <a:lnTo>
                    <a:pt x="13266" y="7303"/>
                  </a:lnTo>
                  <a:lnTo>
                    <a:pt x="13392" y="7303"/>
                  </a:lnTo>
                  <a:lnTo>
                    <a:pt x="13580" y="7240"/>
                  </a:lnTo>
                  <a:lnTo>
                    <a:pt x="13685" y="7240"/>
                  </a:lnTo>
                  <a:lnTo>
                    <a:pt x="13769" y="7031"/>
                  </a:lnTo>
                  <a:lnTo>
                    <a:pt x="13894" y="6801"/>
                  </a:lnTo>
                  <a:lnTo>
                    <a:pt x="14166" y="6508"/>
                  </a:lnTo>
                  <a:lnTo>
                    <a:pt x="14229" y="6403"/>
                  </a:lnTo>
                  <a:lnTo>
                    <a:pt x="14292" y="6299"/>
                  </a:lnTo>
                  <a:lnTo>
                    <a:pt x="14292" y="6215"/>
                  </a:lnTo>
                  <a:lnTo>
                    <a:pt x="14062" y="6090"/>
                  </a:lnTo>
                  <a:lnTo>
                    <a:pt x="13790" y="5901"/>
                  </a:lnTo>
                  <a:lnTo>
                    <a:pt x="13810" y="5839"/>
                  </a:lnTo>
                  <a:lnTo>
                    <a:pt x="13790" y="5692"/>
                  </a:lnTo>
                  <a:lnTo>
                    <a:pt x="13790" y="5462"/>
                  </a:lnTo>
                  <a:lnTo>
                    <a:pt x="13894" y="5336"/>
                  </a:lnTo>
                  <a:lnTo>
                    <a:pt x="14020" y="5232"/>
                  </a:lnTo>
                  <a:lnTo>
                    <a:pt x="14229" y="5169"/>
                  </a:lnTo>
                  <a:lnTo>
                    <a:pt x="14396" y="5211"/>
                  </a:lnTo>
                  <a:lnTo>
                    <a:pt x="14522" y="5274"/>
                  </a:lnTo>
                  <a:lnTo>
                    <a:pt x="14710" y="5357"/>
                  </a:lnTo>
                  <a:lnTo>
                    <a:pt x="14836" y="5378"/>
                  </a:lnTo>
                  <a:lnTo>
                    <a:pt x="14961" y="5441"/>
                  </a:lnTo>
                  <a:lnTo>
                    <a:pt x="15024" y="5441"/>
                  </a:lnTo>
                  <a:lnTo>
                    <a:pt x="15045" y="5336"/>
                  </a:lnTo>
                  <a:lnTo>
                    <a:pt x="15129" y="5253"/>
                  </a:lnTo>
                  <a:lnTo>
                    <a:pt x="15254" y="5148"/>
                  </a:lnTo>
                  <a:lnTo>
                    <a:pt x="15359" y="5064"/>
                  </a:lnTo>
                  <a:lnTo>
                    <a:pt x="15463" y="4855"/>
                  </a:lnTo>
                  <a:lnTo>
                    <a:pt x="15547" y="4813"/>
                  </a:lnTo>
                  <a:lnTo>
                    <a:pt x="15673" y="4834"/>
                  </a:lnTo>
                  <a:lnTo>
                    <a:pt x="15840" y="4834"/>
                  </a:lnTo>
                  <a:lnTo>
                    <a:pt x="16070" y="4646"/>
                  </a:lnTo>
                  <a:lnTo>
                    <a:pt x="16196" y="4625"/>
                  </a:lnTo>
                  <a:lnTo>
                    <a:pt x="16259" y="4541"/>
                  </a:lnTo>
                  <a:lnTo>
                    <a:pt x="16259" y="4437"/>
                  </a:lnTo>
                  <a:lnTo>
                    <a:pt x="16279" y="4269"/>
                  </a:lnTo>
                  <a:lnTo>
                    <a:pt x="16384" y="4102"/>
                  </a:lnTo>
                  <a:lnTo>
                    <a:pt x="16426" y="4018"/>
                  </a:lnTo>
                  <a:lnTo>
                    <a:pt x="16489" y="4060"/>
                  </a:lnTo>
                  <a:lnTo>
                    <a:pt x="16551" y="4018"/>
                  </a:lnTo>
                  <a:lnTo>
                    <a:pt x="16614" y="3976"/>
                  </a:lnTo>
                  <a:lnTo>
                    <a:pt x="16614" y="3872"/>
                  </a:lnTo>
                  <a:lnTo>
                    <a:pt x="16677" y="3851"/>
                  </a:lnTo>
                  <a:lnTo>
                    <a:pt x="16782" y="3914"/>
                  </a:lnTo>
                  <a:lnTo>
                    <a:pt x="16844" y="3872"/>
                  </a:lnTo>
                  <a:lnTo>
                    <a:pt x="17012" y="3746"/>
                  </a:lnTo>
                  <a:lnTo>
                    <a:pt x="17116" y="3600"/>
                  </a:lnTo>
                  <a:lnTo>
                    <a:pt x="17221" y="3579"/>
                  </a:lnTo>
                  <a:lnTo>
                    <a:pt x="17367" y="3662"/>
                  </a:lnTo>
                  <a:lnTo>
                    <a:pt x="17451" y="3600"/>
                  </a:lnTo>
                  <a:lnTo>
                    <a:pt x="17556" y="3579"/>
                  </a:lnTo>
                  <a:lnTo>
                    <a:pt x="17598" y="3642"/>
                  </a:lnTo>
                  <a:lnTo>
                    <a:pt x="17723" y="3662"/>
                  </a:lnTo>
                  <a:lnTo>
                    <a:pt x="17744" y="3579"/>
                  </a:lnTo>
                  <a:lnTo>
                    <a:pt x="17744" y="3495"/>
                  </a:lnTo>
                  <a:lnTo>
                    <a:pt x="17786" y="3453"/>
                  </a:lnTo>
                  <a:lnTo>
                    <a:pt x="17786" y="3349"/>
                  </a:lnTo>
                  <a:lnTo>
                    <a:pt x="17765" y="3265"/>
                  </a:lnTo>
                  <a:lnTo>
                    <a:pt x="17744" y="3160"/>
                  </a:lnTo>
                  <a:lnTo>
                    <a:pt x="17535" y="3014"/>
                  </a:lnTo>
                  <a:lnTo>
                    <a:pt x="17367" y="2805"/>
                  </a:lnTo>
                  <a:lnTo>
                    <a:pt x="17158" y="2616"/>
                  </a:lnTo>
                  <a:lnTo>
                    <a:pt x="17012" y="2428"/>
                  </a:lnTo>
                  <a:lnTo>
                    <a:pt x="16740" y="2344"/>
                  </a:lnTo>
                  <a:lnTo>
                    <a:pt x="16698" y="2407"/>
                  </a:lnTo>
                  <a:lnTo>
                    <a:pt x="16531" y="2449"/>
                  </a:lnTo>
                  <a:lnTo>
                    <a:pt x="16531" y="2554"/>
                  </a:lnTo>
                  <a:lnTo>
                    <a:pt x="16531" y="2700"/>
                  </a:lnTo>
                  <a:lnTo>
                    <a:pt x="16405" y="2909"/>
                  </a:lnTo>
                  <a:lnTo>
                    <a:pt x="16300" y="2805"/>
                  </a:lnTo>
                  <a:lnTo>
                    <a:pt x="16028" y="2742"/>
                  </a:lnTo>
                  <a:lnTo>
                    <a:pt x="15798" y="2742"/>
                  </a:lnTo>
                  <a:lnTo>
                    <a:pt x="15631" y="2909"/>
                  </a:lnTo>
                  <a:lnTo>
                    <a:pt x="15359" y="2763"/>
                  </a:lnTo>
                  <a:lnTo>
                    <a:pt x="15254" y="2595"/>
                  </a:lnTo>
                  <a:lnTo>
                    <a:pt x="15338" y="2323"/>
                  </a:lnTo>
                  <a:lnTo>
                    <a:pt x="15317" y="2219"/>
                  </a:lnTo>
                  <a:lnTo>
                    <a:pt x="15359" y="2030"/>
                  </a:lnTo>
                  <a:lnTo>
                    <a:pt x="15338" y="1863"/>
                  </a:lnTo>
                  <a:lnTo>
                    <a:pt x="15463" y="963"/>
                  </a:lnTo>
                  <a:lnTo>
                    <a:pt x="15463" y="942"/>
                  </a:lnTo>
                  <a:lnTo>
                    <a:pt x="15422" y="880"/>
                  </a:lnTo>
                  <a:lnTo>
                    <a:pt x="15212" y="838"/>
                  </a:lnTo>
                  <a:lnTo>
                    <a:pt x="14982" y="859"/>
                  </a:lnTo>
                  <a:lnTo>
                    <a:pt x="14982" y="922"/>
                  </a:lnTo>
                  <a:lnTo>
                    <a:pt x="14857" y="984"/>
                  </a:lnTo>
                  <a:lnTo>
                    <a:pt x="14752" y="984"/>
                  </a:lnTo>
                  <a:lnTo>
                    <a:pt x="14710" y="942"/>
                  </a:lnTo>
                  <a:lnTo>
                    <a:pt x="14606" y="1026"/>
                  </a:lnTo>
                  <a:lnTo>
                    <a:pt x="14501" y="963"/>
                  </a:lnTo>
                  <a:lnTo>
                    <a:pt x="14438" y="880"/>
                  </a:lnTo>
                  <a:lnTo>
                    <a:pt x="14313" y="775"/>
                  </a:lnTo>
                  <a:lnTo>
                    <a:pt x="14208" y="775"/>
                  </a:lnTo>
                  <a:lnTo>
                    <a:pt x="14020" y="838"/>
                  </a:lnTo>
                  <a:lnTo>
                    <a:pt x="13999" y="775"/>
                  </a:lnTo>
                  <a:lnTo>
                    <a:pt x="13894" y="775"/>
                  </a:lnTo>
                  <a:lnTo>
                    <a:pt x="13790" y="859"/>
                  </a:lnTo>
                  <a:lnTo>
                    <a:pt x="13769" y="984"/>
                  </a:lnTo>
                  <a:lnTo>
                    <a:pt x="13685" y="1068"/>
                  </a:lnTo>
                  <a:lnTo>
                    <a:pt x="13559" y="1131"/>
                  </a:lnTo>
                  <a:lnTo>
                    <a:pt x="13476" y="1256"/>
                  </a:lnTo>
                  <a:lnTo>
                    <a:pt x="13476" y="1298"/>
                  </a:lnTo>
                  <a:lnTo>
                    <a:pt x="13455" y="1403"/>
                  </a:lnTo>
                  <a:lnTo>
                    <a:pt x="13350" y="1507"/>
                  </a:lnTo>
                  <a:lnTo>
                    <a:pt x="12973" y="1507"/>
                  </a:lnTo>
                  <a:lnTo>
                    <a:pt x="12869" y="1612"/>
                  </a:lnTo>
                  <a:lnTo>
                    <a:pt x="12743" y="1612"/>
                  </a:lnTo>
                  <a:lnTo>
                    <a:pt x="12534" y="1758"/>
                  </a:lnTo>
                  <a:lnTo>
                    <a:pt x="12429" y="1905"/>
                  </a:lnTo>
                  <a:lnTo>
                    <a:pt x="12367" y="1905"/>
                  </a:lnTo>
                  <a:lnTo>
                    <a:pt x="12283" y="1863"/>
                  </a:lnTo>
                  <a:lnTo>
                    <a:pt x="12137" y="1863"/>
                  </a:lnTo>
                  <a:lnTo>
                    <a:pt x="12095" y="1884"/>
                  </a:lnTo>
                  <a:lnTo>
                    <a:pt x="11927" y="1905"/>
                  </a:lnTo>
                  <a:lnTo>
                    <a:pt x="11593" y="1905"/>
                  </a:lnTo>
                  <a:lnTo>
                    <a:pt x="11362" y="1863"/>
                  </a:lnTo>
                  <a:lnTo>
                    <a:pt x="11090" y="1884"/>
                  </a:lnTo>
                  <a:lnTo>
                    <a:pt x="11028" y="1884"/>
                  </a:lnTo>
                  <a:lnTo>
                    <a:pt x="10923" y="1758"/>
                  </a:lnTo>
                  <a:lnTo>
                    <a:pt x="10839" y="1758"/>
                  </a:lnTo>
                  <a:lnTo>
                    <a:pt x="10756" y="1696"/>
                  </a:lnTo>
                  <a:lnTo>
                    <a:pt x="10651" y="1612"/>
                  </a:lnTo>
                  <a:lnTo>
                    <a:pt x="10609" y="1445"/>
                  </a:lnTo>
                  <a:lnTo>
                    <a:pt x="10525" y="1382"/>
                  </a:lnTo>
                  <a:lnTo>
                    <a:pt x="10421" y="1403"/>
                  </a:lnTo>
                  <a:lnTo>
                    <a:pt x="10232" y="1403"/>
                  </a:lnTo>
                  <a:lnTo>
                    <a:pt x="10044" y="1340"/>
                  </a:lnTo>
                  <a:lnTo>
                    <a:pt x="9919" y="1173"/>
                  </a:lnTo>
                  <a:lnTo>
                    <a:pt x="9521" y="1173"/>
                  </a:lnTo>
                  <a:lnTo>
                    <a:pt x="9396" y="1089"/>
                  </a:lnTo>
                  <a:lnTo>
                    <a:pt x="9270" y="1131"/>
                  </a:lnTo>
                  <a:lnTo>
                    <a:pt x="9103" y="1152"/>
                  </a:lnTo>
                  <a:lnTo>
                    <a:pt x="8977" y="1194"/>
                  </a:lnTo>
                  <a:lnTo>
                    <a:pt x="8768" y="1214"/>
                  </a:lnTo>
                  <a:lnTo>
                    <a:pt x="8580" y="1277"/>
                  </a:lnTo>
                  <a:lnTo>
                    <a:pt x="8517" y="1382"/>
                  </a:lnTo>
                  <a:lnTo>
                    <a:pt x="8433" y="1403"/>
                  </a:lnTo>
                  <a:lnTo>
                    <a:pt x="8349" y="1382"/>
                  </a:lnTo>
                  <a:lnTo>
                    <a:pt x="8266" y="1382"/>
                  </a:lnTo>
                  <a:lnTo>
                    <a:pt x="8182" y="1445"/>
                  </a:lnTo>
                  <a:lnTo>
                    <a:pt x="8015" y="1445"/>
                  </a:lnTo>
                  <a:lnTo>
                    <a:pt x="7952" y="1466"/>
                  </a:lnTo>
                  <a:lnTo>
                    <a:pt x="7889" y="1466"/>
                  </a:lnTo>
                  <a:lnTo>
                    <a:pt x="7722" y="1361"/>
                  </a:lnTo>
                  <a:lnTo>
                    <a:pt x="7533" y="1340"/>
                  </a:lnTo>
                  <a:lnTo>
                    <a:pt x="7512" y="1256"/>
                  </a:lnTo>
                  <a:lnTo>
                    <a:pt x="7387" y="1152"/>
                  </a:lnTo>
                  <a:lnTo>
                    <a:pt x="7324" y="1152"/>
                  </a:lnTo>
                  <a:lnTo>
                    <a:pt x="7261" y="1089"/>
                  </a:lnTo>
                  <a:lnTo>
                    <a:pt x="7261" y="984"/>
                  </a:lnTo>
                  <a:lnTo>
                    <a:pt x="7199" y="859"/>
                  </a:lnTo>
                  <a:lnTo>
                    <a:pt x="7136" y="817"/>
                  </a:lnTo>
                  <a:lnTo>
                    <a:pt x="7136" y="691"/>
                  </a:lnTo>
                  <a:lnTo>
                    <a:pt x="7094" y="629"/>
                  </a:lnTo>
                  <a:lnTo>
                    <a:pt x="7094" y="566"/>
                  </a:lnTo>
                  <a:lnTo>
                    <a:pt x="7052" y="461"/>
                  </a:lnTo>
                  <a:lnTo>
                    <a:pt x="6947" y="440"/>
                  </a:lnTo>
                  <a:lnTo>
                    <a:pt x="6696" y="440"/>
                  </a:lnTo>
                  <a:lnTo>
                    <a:pt x="6592" y="419"/>
                  </a:lnTo>
                  <a:lnTo>
                    <a:pt x="6529" y="398"/>
                  </a:lnTo>
                  <a:lnTo>
                    <a:pt x="6383" y="357"/>
                  </a:lnTo>
                  <a:lnTo>
                    <a:pt x="6341" y="315"/>
                  </a:lnTo>
                  <a:lnTo>
                    <a:pt x="6257" y="252"/>
                  </a:lnTo>
                  <a:lnTo>
                    <a:pt x="5901" y="252"/>
                  </a:lnTo>
                  <a:lnTo>
                    <a:pt x="5755" y="210"/>
                  </a:lnTo>
                  <a:lnTo>
                    <a:pt x="5734" y="168"/>
                  </a:lnTo>
                  <a:lnTo>
                    <a:pt x="5567" y="105"/>
                  </a:lnTo>
                  <a:lnTo>
                    <a:pt x="5441" y="43"/>
                  </a:lnTo>
                  <a:lnTo>
                    <a:pt x="537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 name="Google Shape;955;p27"/>
            <p:cNvSpPr/>
            <p:nvPr/>
          </p:nvSpPr>
          <p:spPr>
            <a:xfrm>
              <a:off x="-876703" y="4091787"/>
              <a:ext cx="119766" cy="97872"/>
            </a:xfrm>
            <a:custGeom>
              <a:avLst/>
              <a:gdLst/>
              <a:ahLst/>
              <a:cxnLst/>
              <a:rect l="l" t="t" r="r" b="b"/>
              <a:pathLst>
                <a:path w="5650" h="4835" extrusionOk="0">
                  <a:moveTo>
                    <a:pt x="126" y="1"/>
                  </a:moveTo>
                  <a:lnTo>
                    <a:pt x="42" y="2156"/>
                  </a:lnTo>
                  <a:lnTo>
                    <a:pt x="21" y="2323"/>
                  </a:lnTo>
                  <a:lnTo>
                    <a:pt x="21" y="2407"/>
                  </a:lnTo>
                  <a:lnTo>
                    <a:pt x="21" y="2470"/>
                  </a:lnTo>
                  <a:lnTo>
                    <a:pt x="0" y="3872"/>
                  </a:lnTo>
                  <a:lnTo>
                    <a:pt x="168" y="3872"/>
                  </a:lnTo>
                  <a:lnTo>
                    <a:pt x="251" y="3892"/>
                  </a:lnTo>
                  <a:lnTo>
                    <a:pt x="356" y="3872"/>
                  </a:lnTo>
                  <a:lnTo>
                    <a:pt x="732" y="3872"/>
                  </a:lnTo>
                  <a:lnTo>
                    <a:pt x="753" y="3934"/>
                  </a:lnTo>
                  <a:lnTo>
                    <a:pt x="837" y="3997"/>
                  </a:lnTo>
                  <a:lnTo>
                    <a:pt x="942" y="4039"/>
                  </a:lnTo>
                  <a:lnTo>
                    <a:pt x="1046" y="3955"/>
                  </a:lnTo>
                  <a:lnTo>
                    <a:pt x="1256" y="3892"/>
                  </a:lnTo>
                  <a:lnTo>
                    <a:pt x="1276" y="3851"/>
                  </a:lnTo>
                  <a:lnTo>
                    <a:pt x="1318" y="3892"/>
                  </a:lnTo>
                  <a:lnTo>
                    <a:pt x="1381" y="3830"/>
                  </a:lnTo>
                  <a:lnTo>
                    <a:pt x="1360" y="3662"/>
                  </a:lnTo>
                  <a:lnTo>
                    <a:pt x="1214" y="3558"/>
                  </a:lnTo>
                  <a:lnTo>
                    <a:pt x="1046" y="3474"/>
                  </a:lnTo>
                  <a:lnTo>
                    <a:pt x="900" y="3453"/>
                  </a:lnTo>
                  <a:lnTo>
                    <a:pt x="858" y="3411"/>
                  </a:lnTo>
                  <a:lnTo>
                    <a:pt x="753" y="3369"/>
                  </a:lnTo>
                  <a:lnTo>
                    <a:pt x="732" y="3369"/>
                  </a:lnTo>
                  <a:lnTo>
                    <a:pt x="670" y="3328"/>
                  </a:lnTo>
                  <a:lnTo>
                    <a:pt x="649" y="3202"/>
                  </a:lnTo>
                  <a:lnTo>
                    <a:pt x="544" y="3056"/>
                  </a:lnTo>
                  <a:lnTo>
                    <a:pt x="440" y="3014"/>
                  </a:lnTo>
                  <a:lnTo>
                    <a:pt x="419" y="2930"/>
                  </a:lnTo>
                  <a:lnTo>
                    <a:pt x="335" y="2846"/>
                  </a:lnTo>
                  <a:lnTo>
                    <a:pt x="419" y="2909"/>
                  </a:lnTo>
                  <a:lnTo>
                    <a:pt x="440" y="3014"/>
                  </a:lnTo>
                  <a:lnTo>
                    <a:pt x="523" y="3014"/>
                  </a:lnTo>
                  <a:lnTo>
                    <a:pt x="649" y="3097"/>
                  </a:lnTo>
                  <a:lnTo>
                    <a:pt x="670" y="3202"/>
                  </a:lnTo>
                  <a:lnTo>
                    <a:pt x="670" y="3328"/>
                  </a:lnTo>
                  <a:lnTo>
                    <a:pt x="732" y="3328"/>
                  </a:lnTo>
                  <a:lnTo>
                    <a:pt x="879" y="3348"/>
                  </a:lnTo>
                  <a:lnTo>
                    <a:pt x="963" y="3432"/>
                  </a:lnTo>
                  <a:lnTo>
                    <a:pt x="1151" y="3432"/>
                  </a:lnTo>
                  <a:lnTo>
                    <a:pt x="1297" y="3369"/>
                  </a:lnTo>
                  <a:lnTo>
                    <a:pt x="1423" y="3411"/>
                  </a:lnTo>
                  <a:lnTo>
                    <a:pt x="1507" y="3348"/>
                  </a:lnTo>
                  <a:lnTo>
                    <a:pt x="1486" y="3328"/>
                  </a:lnTo>
                  <a:lnTo>
                    <a:pt x="1402" y="3244"/>
                  </a:lnTo>
                  <a:lnTo>
                    <a:pt x="1360" y="3160"/>
                  </a:lnTo>
                  <a:lnTo>
                    <a:pt x="1276" y="3202"/>
                  </a:lnTo>
                  <a:lnTo>
                    <a:pt x="1256" y="3118"/>
                  </a:lnTo>
                  <a:lnTo>
                    <a:pt x="1297" y="3160"/>
                  </a:lnTo>
                  <a:lnTo>
                    <a:pt x="1423" y="3139"/>
                  </a:lnTo>
                  <a:lnTo>
                    <a:pt x="1507" y="3244"/>
                  </a:lnTo>
                  <a:lnTo>
                    <a:pt x="1611" y="3244"/>
                  </a:lnTo>
                  <a:lnTo>
                    <a:pt x="1569" y="3202"/>
                  </a:lnTo>
                  <a:lnTo>
                    <a:pt x="1569" y="3118"/>
                  </a:lnTo>
                  <a:lnTo>
                    <a:pt x="1611" y="3056"/>
                  </a:lnTo>
                  <a:lnTo>
                    <a:pt x="1611" y="3014"/>
                  </a:lnTo>
                  <a:lnTo>
                    <a:pt x="1611" y="2930"/>
                  </a:lnTo>
                  <a:lnTo>
                    <a:pt x="1528" y="2825"/>
                  </a:lnTo>
                  <a:lnTo>
                    <a:pt x="1528" y="2804"/>
                  </a:lnTo>
                  <a:lnTo>
                    <a:pt x="1632" y="2846"/>
                  </a:lnTo>
                  <a:lnTo>
                    <a:pt x="1674" y="2909"/>
                  </a:lnTo>
                  <a:lnTo>
                    <a:pt x="1779" y="3014"/>
                  </a:lnTo>
                  <a:lnTo>
                    <a:pt x="1883" y="3035"/>
                  </a:lnTo>
                  <a:lnTo>
                    <a:pt x="1883" y="2993"/>
                  </a:lnTo>
                  <a:lnTo>
                    <a:pt x="1841" y="2909"/>
                  </a:lnTo>
                  <a:lnTo>
                    <a:pt x="1883" y="2930"/>
                  </a:lnTo>
                  <a:lnTo>
                    <a:pt x="1904" y="3035"/>
                  </a:lnTo>
                  <a:lnTo>
                    <a:pt x="1946" y="3035"/>
                  </a:lnTo>
                  <a:lnTo>
                    <a:pt x="1946" y="2951"/>
                  </a:lnTo>
                  <a:lnTo>
                    <a:pt x="1925" y="2888"/>
                  </a:lnTo>
                  <a:lnTo>
                    <a:pt x="1946" y="2784"/>
                  </a:lnTo>
                  <a:lnTo>
                    <a:pt x="2009" y="2825"/>
                  </a:lnTo>
                  <a:lnTo>
                    <a:pt x="2155" y="2888"/>
                  </a:lnTo>
                  <a:lnTo>
                    <a:pt x="2197" y="2951"/>
                  </a:lnTo>
                  <a:lnTo>
                    <a:pt x="2260" y="2993"/>
                  </a:lnTo>
                  <a:lnTo>
                    <a:pt x="2323" y="2951"/>
                  </a:lnTo>
                  <a:lnTo>
                    <a:pt x="2365" y="2993"/>
                  </a:lnTo>
                  <a:lnTo>
                    <a:pt x="2427" y="2930"/>
                  </a:lnTo>
                  <a:lnTo>
                    <a:pt x="2427" y="3014"/>
                  </a:lnTo>
                  <a:lnTo>
                    <a:pt x="2427" y="3097"/>
                  </a:lnTo>
                  <a:lnTo>
                    <a:pt x="2469" y="3097"/>
                  </a:lnTo>
                  <a:lnTo>
                    <a:pt x="2553" y="3160"/>
                  </a:lnTo>
                  <a:lnTo>
                    <a:pt x="2867" y="3244"/>
                  </a:lnTo>
                  <a:lnTo>
                    <a:pt x="2950" y="3307"/>
                  </a:lnTo>
                  <a:lnTo>
                    <a:pt x="3055" y="3411"/>
                  </a:lnTo>
                  <a:lnTo>
                    <a:pt x="3076" y="3558"/>
                  </a:lnTo>
                  <a:lnTo>
                    <a:pt x="3243" y="3746"/>
                  </a:lnTo>
                  <a:lnTo>
                    <a:pt x="3264" y="3830"/>
                  </a:lnTo>
                  <a:lnTo>
                    <a:pt x="3369" y="3872"/>
                  </a:lnTo>
                  <a:lnTo>
                    <a:pt x="3453" y="3955"/>
                  </a:lnTo>
                  <a:lnTo>
                    <a:pt x="3473" y="4039"/>
                  </a:lnTo>
                  <a:lnTo>
                    <a:pt x="3725" y="4290"/>
                  </a:lnTo>
                  <a:lnTo>
                    <a:pt x="3725" y="4374"/>
                  </a:lnTo>
                  <a:lnTo>
                    <a:pt x="3829" y="4457"/>
                  </a:lnTo>
                  <a:lnTo>
                    <a:pt x="3997" y="4499"/>
                  </a:lnTo>
                  <a:lnTo>
                    <a:pt x="4080" y="4478"/>
                  </a:lnTo>
                  <a:lnTo>
                    <a:pt x="4122" y="4478"/>
                  </a:lnTo>
                  <a:lnTo>
                    <a:pt x="4206" y="4520"/>
                  </a:lnTo>
                  <a:lnTo>
                    <a:pt x="4394" y="4499"/>
                  </a:lnTo>
                  <a:lnTo>
                    <a:pt x="4520" y="4562"/>
                  </a:lnTo>
                  <a:lnTo>
                    <a:pt x="4624" y="4520"/>
                  </a:lnTo>
                  <a:lnTo>
                    <a:pt x="4771" y="4562"/>
                  </a:lnTo>
                  <a:lnTo>
                    <a:pt x="4875" y="4604"/>
                  </a:lnTo>
                  <a:lnTo>
                    <a:pt x="5022" y="4583"/>
                  </a:lnTo>
                  <a:lnTo>
                    <a:pt x="5064" y="4667"/>
                  </a:lnTo>
                  <a:lnTo>
                    <a:pt x="5168" y="4667"/>
                  </a:lnTo>
                  <a:lnTo>
                    <a:pt x="5189" y="4688"/>
                  </a:lnTo>
                  <a:lnTo>
                    <a:pt x="5126" y="4729"/>
                  </a:lnTo>
                  <a:lnTo>
                    <a:pt x="5252" y="4771"/>
                  </a:lnTo>
                  <a:lnTo>
                    <a:pt x="5378" y="4834"/>
                  </a:lnTo>
                  <a:lnTo>
                    <a:pt x="5503" y="4813"/>
                  </a:lnTo>
                  <a:lnTo>
                    <a:pt x="5545" y="4729"/>
                  </a:lnTo>
                  <a:lnTo>
                    <a:pt x="5398" y="4667"/>
                  </a:lnTo>
                  <a:lnTo>
                    <a:pt x="5357" y="4667"/>
                  </a:lnTo>
                  <a:lnTo>
                    <a:pt x="5357" y="4604"/>
                  </a:lnTo>
                  <a:lnTo>
                    <a:pt x="5461" y="4583"/>
                  </a:lnTo>
                  <a:lnTo>
                    <a:pt x="5545" y="4604"/>
                  </a:lnTo>
                  <a:lnTo>
                    <a:pt x="5650" y="4562"/>
                  </a:lnTo>
                  <a:lnTo>
                    <a:pt x="5440" y="4499"/>
                  </a:lnTo>
                  <a:lnTo>
                    <a:pt x="5168" y="4478"/>
                  </a:lnTo>
                  <a:lnTo>
                    <a:pt x="5043" y="4395"/>
                  </a:lnTo>
                  <a:lnTo>
                    <a:pt x="4980" y="4311"/>
                  </a:lnTo>
                  <a:lnTo>
                    <a:pt x="5126" y="4269"/>
                  </a:lnTo>
                  <a:lnTo>
                    <a:pt x="5189" y="4269"/>
                  </a:lnTo>
                  <a:lnTo>
                    <a:pt x="5252" y="4248"/>
                  </a:lnTo>
                  <a:lnTo>
                    <a:pt x="5168" y="4185"/>
                  </a:lnTo>
                  <a:lnTo>
                    <a:pt x="4959" y="4185"/>
                  </a:lnTo>
                  <a:lnTo>
                    <a:pt x="4771" y="4164"/>
                  </a:lnTo>
                  <a:lnTo>
                    <a:pt x="4708" y="4081"/>
                  </a:lnTo>
                  <a:lnTo>
                    <a:pt x="4708" y="3997"/>
                  </a:lnTo>
                  <a:lnTo>
                    <a:pt x="4771" y="3934"/>
                  </a:lnTo>
                  <a:lnTo>
                    <a:pt x="4813" y="3851"/>
                  </a:lnTo>
                  <a:lnTo>
                    <a:pt x="4750" y="3788"/>
                  </a:lnTo>
                  <a:lnTo>
                    <a:pt x="4666" y="3788"/>
                  </a:lnTo>
                  <a:lnTo>
                    <a:pt x="4624" y="3830"/>
                  </a:lnTo>
                  <a:lnTo>
                    <a:pt x="4541" y="3788"/>
                  </a:lnTo>
                  <a:lnTo>
                    <a:pt x="4457" y="3830"/>
                  </a:lnTo>
                  <a:lnTo>
                    <a:pt x="4352" y="3683"/>
                  </a:lnTo>
                  <a:lnTo>
                    <a:pt x="4352" y="3537"/>
                  </a:lnTo>
                  <a:lnTo>
                    <a:pt x="4248" y="3516"/>
                  </a:lnTo>
                  <a:lnTo>
                    <a:pt x="4143" y="3244"/>
                  </a:lnTo>
                  <a:lnTo>
                    <a:pt x="4101" y="3223"/>
                  </a:lnTo>
                  <a:lnTo>
                    <a:pt x="4080" y="3139"/>
                  </a:lnTo>
                  <a:lnTo>
                    <a:pt x="3934" y="3139"/>
                  </a:lnTo>
                  <a:lnTo>
                    <a:pt x="3871" y="3097"/>
                  </a:lnTo>
                  <a:lnTo>
                    <a:pt x="3808" y="2951"/>
                  </a:lnTo>
                  <a:lnTo>
                    <a:pt x="3683" y="2825"/>
                  </a:lnTo>
                  <a:lnTo>
                    <a:pt x="3662" y="2700"/>
                  </a:lnTo>
                  <a:lnTo>
                    <a:pt x="3578" y="2616"/>
                  </a:lnTo>
                  <a:lnTo>
                    <a:pt x="3494" y="2512"/>
                  </a:lnTo>
                  <a:lnTo>
                    <a:pt x="3515" y="2470"/>
                  </a:lnTo>
                  <a:lnTo>
                    <a:pt x="3766" y="2491"/>
                  </a:lnTo>
                  <a:lnTo>
                    <a:pt x="3976" y="2386"/>
                  </a:lnTo>
                  <a:lnTo>
                    <a:pt x="4017" y="2281"/>
                  </a:lnTo>
                  <a:lnTo>
                    <a:pt x="3997" y="2156"/>
                  </a:lnTo>
                  <a:lnTo>
                    <a:pt x="3829" y="1988"/>
                  </a:lnTo>
                  <a:lnTo>
                    <a:pt x="3704" y="1968"/>
                  </a:lnTo>
                  <a:lnTo>
                    <a:pt x="3662" y="1988"/>
                  </a:lnTo>
                  <a:lnTo>
                    <a:pt x="3557" y="1947"/>
                  </a:lnTo>
                  <a:lnTo>
                    <a:pt x="3348" y="1842"/>
                  </a:lnTo>
                  <a:lnTo>
                    <a:pt x="3243" y="1737"/>
                  </a:lnTo>
                  <a:lnTo>
                    <a:pt x="3097" y="1758"/>
                  </a:lnTo>
                  <a:lnTo>
                    <a:pt x="2846" y="1654"/>
                  </a:lnTo>
                  <a:lnTo>
                    <a:pt x="2825" y="1570"/>
                  </a:lnTo>
                  <a:lnTo>
                    <a:pt x="2867" y="1444"/>
                  </a:lnTo>
                  <a:lnTo>
                    <a:pt x="2888" y="1340"/>
                  </a:lnTo>
                  <a:lnTo>
                    <a:pt x="2825" y="1235"/>
                  </a:lnTo>
                  <a:lnTo>
                    <a:pt x="2616" y="1026"/>
                  </a:lnTo>
                  <a:lnTo>
                    <a:pt x="2553" y="1026"/>
                  </a:lnTo>
                  <a:lnTo>
                    <a:pt x="2511" y="1047"/>
                  </a:lnTo>
                  <a:lnTo>
                    <a:pt x="2448" y="963"/>
                  </a:lnTo>
                  <a:lnTo>
                    <a:pt x="2344" y="900"/>
                  </a:lnTo>
                  <a:lnTo>
                    <a:pt x="2323" y="817"/>
                  </a:lnTo>
                  <a:lnTo>
                    <a:pt x="2197" y="796"/>
                  </a:lnTo>
                  <a:lnTo>
                    <a:pt x="2134" y="712"/>
                  </a:lnTo>
                  <a:lnTo>
                    <a:pt x="2092" y="712"/>
                  </a:lnTo>
                  <a:lnTo>
                    <a:pt x="1988" y="649"/>
                  </a:lnTo>
                  <a:lnTo>
                    <a:pt x="1841" y="649"/>
                  </a:lnTo>
                  <a:lnTo>
                    <a:pt x="1716" y="545"/>
                  </a:lnTo>
                  <a:lnTo>
                    <a:pt x="1590" y="524"/>
                  </a:lnTo>
                  <a:lnTo>
                    <a:pt x="1381" y="398"/>
                  </a:lnTo>
                  <a:lnTo>
                    <a:pt x="1067" y="377"/>
                  </a:lnTo>
                  <a:lnTo>
                    <a:pt x="963" y="315"/>
                  </a:lnTo>
                  <a:lnTo>
                    <a:pt x="879" y="231"/>
                  </a:lnTo>
                  <a:lnTo>
                    <a:pt x="837" y="231"/>
                  </a:lnTo>
                  <a:lnTo>
                    <a:pt x="795" y="273"/>
                  </a:lnTo>
                  <a:lnTo>
                    <a:pt x="565" y="189"/>
                  </a:lnTo>
                  <a:lnTo>
                    <a:pt x="523" y="126"/>
                  </a:lnTo>
                  <a:lnTo>
                    <a:pt x="419" y="84"/>
                  </a:lnTo>
                  <a:lnTo>
                    <a:pt x="230"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 name="Google Shape;956;p27"/>
            <p:cNvSpPr/>
            <p:nvPr/>
          </p:nvSpPr>
          <p:spPr>
            <a:xfrm>
              <a:off x="-1145034" y="3827508"/>
              <a:ext cx="97593" cy="162669"/>
            </a:xfrm>
            <a:custGeom>
              <a:avLst/>
              <a:gdLst/>
              <a:ahLst/>
              <a:cxnLst/>
              <a:rect l="l" t="t" r="r" b="b"/>
              <a:pathLst>
                <a:path w="4604" h="8036" extrusionOk="0">
                  <a:moveTo>
                    <a:pt x="586" y="0"/>
                  </a:moveTo>
                  <a:lnTo>
                    <a:pt x="440" y="63"/>
                  </a:lnTo>
                  <a:lnTo>
                    <a:pt x="419" y="189"/>
                  </a:lnTo>
                  <a:lnTo>
                    <a:pt x="314" y="419"/>
                  </a:lnTo>
                  <a:lnTo>
                    <a:pt x="335" y="565"/>
                  </a:lnTo>
                  <a:lnTo>
                    <a:pt x="335" y="795"/>
                  </a:lnTo>
                  <a:lnTo>
                    <a:pt x="251" y="1088"/>
                  </a:lnTo>
                  <a:lnTo>
                    <a:pt x="210" y="1214"/>
                  </a:lnTo>
                  <a:lnTo>
                    <a:pt x="272" y="1402"/>
                  </a:lnTo>
                  <a:lnTo>
                    <a:pt x="272" y="1465"/>
                  </a:lnTo>
                  <a:lnTo>
                    <a:pt x="210" y="1528"/>
                  </a:lnTo>
                  <a:lnTo>
                    <a:pt x="105" y="1507"/>
                  </a:lnTo>
                  <a:lnTo>
                    <a:pt x="21" y="1402"/>
                  </a:lnTo>
                  <a:lnTo>
                    <a:pt x="0" y="1528"/>
                  </a:lnTo>
                  <a:lnTo>
                    <a:pt x="21" y="1653"/>
                  </a:lnTo>
                  <a:lnTo>
                    <a:pt x="105" y="1653"/>
                  </a:lnTo>
                  <a:lnTo>
                    <a:pt x="126" y="1716"/>
                  </a:lnTo>
                  <a:lnTo>
                    <a:pt x="63" y="1779"/>
                  </a:lnTo>
                  <a:lnTo>
                    <a:pt x="126" y="1946"/>
                  </a:lnTo>
                  <a:lnTo>
                    <a:pt x="210" y="2093"/>
                  </a:lnTo>
                  <a:lnTo>
                    <a:pt x="210" y="2302"/>
                  </a:lnTo>
                  <a:lnTo>
                    <a:pt x="251" y="2344"/>
                  </a:lnTo>
                  <a:lnTo>
                    <a:pt x="314" y="2302"/>
                  </a:lnTo>
                  <a:lnTo>
                    <a:pt x="356" y="2344"/>
                  </a:lnTo>
                  <a:lnTo>
                    <a:pt x="356" y="2448"/>
                  </a:lnTo>
                  <a:lnTo>
                    <a:pt x="461" y="2595"/>
                  </a:lnTo>
                  <a:lnTo>
                    <a:pt x="544" y="2595"/>
                  </a:lnTo>
                  <a:lnTo>
                    <a:pt x="628" y="2511"/>
                  </a:lnTo>
                  <a:lnTo>
                    <a:pt x="565" y="2448"/>
                  </a:lnTo>
                  <a:lnTo>
                    <a:pt x="565" y="2365"/>
                  </a:lnTo>
                  <a:lnTo>
                    <a:pt x="691" y="2365"/>
                  </a:lnTo>
                  <a:lnTo>
                    <a:pt x="795" y="2448"/>
                  </a:lnTo>
                  <a:lnTo>
                    <a:pt x="670" y="2595"/>
                  </a:lnTo>
                  <a:lnTo>
                    <a:pt x="628" y="2679"/>
                  </a:lnTo>
                  <a:lnTo>
                    <a:pt x="628" y="2762"/>
                  </a:lnTo>
                  <a:lnTo>
                    <a:pt x="628" y="2888"/>
                  </a:lnTo>
                  <a:lnTo>
                    <a:pt x="691" y="3013"/>
                  </a:lnTo>
                  <a:lnTo>
                    <a:pt x="733" y="2909"/>
                  </a:lnTo>
                  <a:lnTo>
                    <a:pt x="795" y="2888"/>
                  </a:lnTo>
                  <a:lnTo>
                    <a:pt x="858" y="2992"/>
                  </a:lnTo>
                  <a:lnTo>
                    <a:pt x="795" y="3097"/>
                  </a:lnTo>
                  <a:lnTo>
                    <a:pt x="795" y="3097"/>
                  </a:lnTo>
                  <a:lnTo>
                    <a:pt x="879" y="3076"/>
                  </a:lnTo>
                  <a:lnTo>
                    <a:pt x="963" y="3013"/>
                  </a:lnTo>
                  <a:cubicBezTo>
                    <a:pt x="963" y="3097"/>
                    <a:pt x="963" y="3181"/>
                    <a:pt x="984" y="3244"/>
                  </a:cubicBezTo>
                  <a:lnTo>
                    <a:pt x="900" y="3181"/>
                  </a:lnTo>
                  <a:lnTo>
                    <a:pt x="775" y="3202"/>
                  </a:lnTo>
                  <a:lnTo>
                    <a:pt x="649" y="3139"/>
                  </a:lnTo>
                  <a:lnTo>
                    <a:pt x="544" y="3202"/>
                  </a:lnTo>
                  <a:lnTo>
                    <a:pt x="565" y="3244"/>
                  </a:lnTo>
                  <a:lnTo>
                    <a:pt x="649" y="3244"/>
                  </a:lnTo>
                  <a:lnTo>
                    <a:pt x="670" y="3390"/>
                  </a:lnTo>
                  <a:lnTo>
                    <a:pt x="754" y="3411"/>
                  </a:lnTo>
                  <a:lnTo>
                    <a:pt x="816" y="3516"/>
                  </a:lnTo>
                  <a:lnTo>
                    <a:pt x="816" y="3704"/>
                  </a:lnTo>
                  <a:lnTo>
                    <a:pt x="900" y="3746"/>
                  </a:lnTo>
                  <a:lnTo>
                    <a:pt x="900" y="3850"/>
                  </a:lnTo>
                  <a:lnTo>
                    <a:pt x="1005" y="3976"/>
                  </a:lnTo>
                  <a:lnTo>
                    <a:pt x="1109" y="4018"/>
                  </a:lnTo>
                  <a:lnTo>
                    <a:pt x="1214" y="3934"/>
                  </a:lnTo>
                  <a:lnTo>
                    <a:pt x="1214" y="3850"/>
                  </a:lnTo>
                  <a:lnTo>
                    <a:pt x="1277" y="3829"/>
                  </a:lnTo>
                  <a:lnTo>
                    <a:pt x="1277" y="3725"/>
                  </a:lnTo>
                  <a:lnTo>
                    <a:pt x="1214" y="3641"/>
                  </a:lnTo>
                  <a:lnTo>
                    <a:pt x="1277" y="3557"/>
                  </a:lnTo>
                  <a:lnTo>
                    <a:pt x="1277" y="3453"/>
                  </a:lnTo>
                  <a:lnTo>
                    <a:pt x="1172" y="3411"/>
                  </a:lnTo>
                  <a:lnTo>
                    <a:pt x="1109" y="3348"/>
                  </a:lnTo>
                  <a:cubicBezTo>
                    <a:pt x="1130" y="3306"/>
                    <a:pt x="1130" y="3223"/>
                    <a:pt x="1130" y="3181"/>
                  </a:cubicBezTo>
                  <a:lnTo>
                    <a:pt x="1235" y="3097"/>
                  </a:lnTo>
                  <a:lnTo>
                    <a:pt x="1214" y="3013"/>
                  </a:lnTo>
                  <a:lnTo>
                    <a:pt x="1277" y="2930"/>
                  </a:lnTo>
                  <a:lnTo>
                    <a:pt x="1402" y="2930"/>
                  </a:lnTo>
                  <a:lnTo>
                    <a:pt x="1632" y="3034"/>
                  </a:lnTo>
                  <a:lnTo>
                    <a:pt x="1695" y="3118"/>
                  </a:lnTo>
                  <a:lnTo>
                    <a:pt x="1821" y="3202"/>
                  </a:lnTo>
                  <a:lnTo>
                    <a:pt x="1904" y="3327"/>
                  </a:lnTo>
                  <a:lnTo>
                    <a:pt x="1863" y="3306"/>
                  </a:lnTo>
                  <a:cubicBezTo>
                    <a:pt x="1800" y="3264"/>
                    <a:pt x="1716" y="3264"/>
                    <a:pt x="1632" y="3264"/>
                  </a:cubicBezTo>
                  <a:lnTo>
                    <a:pt x="1653" y="3244"/>
                  </a:lnTo>
                  <a:lnTo>
                    <a:pt x="1611" y="3139"/>
                  </a:lnTo>
                  <a:lnTo>
                    <a:pt x="1507" y="3097"/>
                  </a:lnTo>
                  <a:lnTo>
                    <a:pt x="1444" y="3181"/>
                  </a:lnTo>
                  <a:lnTo>
                    <a:pt x="1486" y="3244"/>
                  </a:lnTo>
                  <a:lnTo>
                    <a:pt x="1528" y="3285"/>
                  </a:lnTo>
                  <a:cubicBezTo>
                    <a:pt x="1507" y="3285"/>
                    <a:pt x="1486" y="3306"/>
                    <a:pt x="1444" y="3306"/>
                  </a:cubicBezTo>
                  <a:lnTo>
                    <a:pt x="1444" y="3327"/>
                  </a:lnTo>
                  <a:lnTo>
                    <a:pt x="1591" y="3327"/>
                  </a:lnTo>
                  <a:lnTo>
                    <a:pt x="1611" y="3348"/>
                  </a:lnTo>
                  <a:lnTo>
                    <a:pt x="1611" y="3327"/>
                  </a:lnTo>
                  <a:cubicBezTo>
                    <a:pt x="1695" y="3327"/>
                    <a:pt x="1758" y="3348"/>
                    <a:pt x="1842" y="3390"/>
                  </a:cubicBezTo>
                  <a:cubicBezTo>
                    <a:pt x="1850" y="3393"/>
                    <a:pt x="1858" y="3394"/>
                    <a:pt x="1866" y="3394"/>
                  </a:cubicBezTo>
                  <a:cubicBezTo>
                    <a:pt x="1915" y="3394"/>
                    <a:pt x="1946" y="3342"/>
                    <a:pt x="1946" y="3306"/>
                  </a:cubicBezTo>
                  <a:lnTo>
                    <a:pt x="1967" y="3327"/>
                  </a:lnTo>
                  <a:lnTo>
                    <a:pt x="2030" y="3327"/>
                  </a:lnTo>
                  <a:lnTo>
                    <a:pt x="2009" y="3139"/>
                  </a:lnTo>
                  <a:lnTo>
                    <a:pt x="1863" y="2930"/>
                  </a:lnTo>
                  <a:lnTo>
                    <a:pt x="1904" y="2888"/>
                  </a:lnTo>
                  <a:lnTo>
                    <a:pt x="1946" y="2888"/>
                  </a:lnTo>
                  <a:lnTo>
                    <a:pt x="2030" y="2971"/>
                  </a:lnTo>
                  <a:lnTo>
                    <a:pt x="2114" y="2992"/>
                  </a:lnTo>
                  <a:lnTo>
                    <a:pt x="2176" y="3118"/>
                  </a:lnTo>
                  <a:lnTo>
                    <a:pt x="2344" y="3181"/>
                  </a:lnTo>
                  <a:lnTo>
                    <a:pt x="2386" y="3285"/>
                  </a:lnTo>
                  <a:lnTo>
                    <a:pt x="2386" y="3411"/>
                  </a:lnTo>
                  <a:lnTo>
                    <a:pt x="2469" y="3432"/>
                  </a:lnTo>
                  <a:lnTo>
                    <a:pt x="2595" y="3599"/>
                  </a:lnTo>
                  <a:lnTo>
                    <a:pt x="2699" y="3557"/>
                  </a:lnTo>
                  <a:lnTo>
                    <a:pt x="2699" y="3516"/>
                  </a:lnTo>
                  <a:lnTo>
                    <a:pt x="2804" y="3536"/>
                  </a:lnTo>
                  <a:lnTo>
                    <a:pt x="2804" y="3599"/>
                  </a:lnTo>
                  <a:lnTo>
                    <a:pt x="2741" y="3641"/>
                  </a:lnTo>
                  <a:cubicBezTo>
                    <a:pt x="2741" y="3641"/>
                    <a:pt x="2699" y="3641"/>
                    <a:pt x="2699" y="3662"/>
                  </a:cubicBezTo>
                  <a:cubicBezTo>
                    <a:pt x="2783" y="3913"/>
                    <a:pt x="2992" y="4060"/>
                    <a:pt x="3223" y="4122"/>
                  </a:cubicBezTo>
                  <a:lnTo>
                    <a:pt x="3285" y="4122"/>
                  </a:lnTo>
                  <a:lnTo>
                    <a:pt x="3411" y="4269"/>
                  </a:lnTo>
                  <a:lnTo>
                    <a:pt x="3432" y="4290"/>
                  </a:lnTo>
                  <a:lnTo>
                    <a:pt x="3432" y="4332"/>
                  </a:lnTo>
                  <a:cubicBezTo>
                    <a:pt x="3432" y="4352"/>
                    <a:pt x="3411" y="4394"/>
                    <a:pt x="3411" y="4436"/>
                  </a:cubicBezTo>
                  <a:lnTo>
                    <a:pt x="3411" y="4436"/>
                  </a:lnTo>
                  <a:cubicBezTo>
                    <a:pt x="3411" y="4436"/>
                    <a:pt x="3411" y="4394"/>
                    <a:pt x="3453" y="4394"/>
                  </a:cubicBezTo>
                  <a:lnTo>
                    <a:pt x="3495" y="4436"/>
                  </a:lnTo>
                  <a:lnTo>
                    <a:pt x="3599" y="4478"/>
                  </a:lnTo>
                  <a:lnTo>
                    <a:pt x="3620" y="4562"/>
                  </a:lnTo>
                  <a:lnTo>
                    <a:pt x="3808" y="4562"/>
                  </a:lnTo>
                  <a:lnTo>
                    <a:pt x="3829" y="4583"/>
                  </a:lnTo>
                  <a:lnTo>
                    <a:pt x="3871" y="4562"/>
                  </a:lnTo>
                  <a:lnTo>
                    <a:pt x="3913" y="4583"/>
                  </a:lnTo>
                  <a:lnTo>
                    <a:pt x="3871" y="4499"/>
                  </a:lnTo>
                  <a:lnTo>
                    <a:pt x="3829" y="4394"/>
                  </a:lnTo>
                  <a:lnTo>
                    <a:pt x="3788" y="4352"/>
                  </a:lnTo>
                  <a:lnTo>
                    <a:pt x="3788" y="4185"/>
                  </a:lnTo>
                  <a:lnTo>
                    <a:pt x="3767" y="3976"/>
                  </a:lnTo>
                  <a:lnTo>
                    <a:pt x="3767" y="3934"/>
                  </a:lnTo>
                  <a:lnTo>
                    <a:pt x="3704" y="3913"/>
                  </a:lnTo>
                  <a:lnTo>
                    <a:pt x="3599" y="3767"/>
                  </a:lnTo>
                  <a:lnTo>
                    <a:pt x="3557" y="3662"/>
                  </a:lnTo>
                  <a:lnTo>
                    <a:pt x="3474" y="3662"/>
                  </a:lnTo>
                  <a:lnTo>
                    <a:pt x="3453" y="3704"/>
                  </a:lnTo>
                  <a:lnTo>
                    <a:pt x="3390" y="3662"/>
                  </a:lnTo>
                  <a:lnTo>
                    <a:pt x="3348" y="3662"/>
                  </a:lnTo>
                  <a:lnTo>
                    <a:pt x="3285" y="3725"/>
                  </a:lnTo>
                  <a:lnTo>
                    <a:pt x="3097" y="3725"/>
                  </a:lnTo>
                  <a:lnTo>
                    <a:pt x="3055" y="3704"/>
                  </a:lnTo>
                  <a:lnTo>
                    <a:pt x="3055" y="3767"/>
                  </a:lnTo>
                  <a:lnTo>
                    <a:pt x="3055" y="3808"/>
                  </a:lnTo>
                  <a:cubicBezTo>
                    <a:pt x="2992" y="3767"/>
                    <a:pt x="2972" y="3746"/>
                    <a:pt x="2930" y="3725"/>
                  </a:cubicBezTo>
                  <a:lnTo>
                    <a:pt x="2951" y="3620"/>
                  </a:lnTo>
                  <a:lnTo>
                    <a:pt x="2951" y="3536"/>
                  </a:lnTo>
                  <a:lnTo>
                    <a:pt x="2992" y="3495"/>
                  </a:lnTo>
                  <a:lnTo>
                    <a:pt x="2951" y="3432"/>
                  </a:lnTo>
                  <a:lnTo>
                    <a:pt x="2846" y="3432"/>
                  </a:lnTo>
                  <a:lnTo>
                    <a:pt x="2762" y="3390"/>
                  </a:lnTo>
                  <a:lnTo>
                    <a:pt x="2658" y="3390"/>
                  </a:lnTo>
                  <a:lnTo>
                    <a:pt x="2658" y="3306"/>
                  </a:lnTo>
                  <a:lnTo>
                    <a:pt x="2574" y="3097"/>
                  </a:lnTo>
                  <a:lnTo>
                    <a:pt x="2553" y="2992"/>
                  </a:lnTo>
                  <a:lnTo>
                    <a:pt x="2616" y="2971"/>
                  </a:lnTo>
                  <a:lnTo>
                    <a:pt x="2658" y="2992"/>
                  </a:lnTo>
                  <a:lnTo>
                    <a:pt x="2741" y="2992"/>
                  </a:lnTo>
                  <a:lnTo>
                    <a:pt x="2720" y="2971"/>
                  </a:lnTo>
                  <a:lnTo>
                    <a:pt x="2616" y="2888"/>
                  </a:lnTo>
                  <a:lnTo>
                    <a:pt x="2469" y="2888"/>
                  </a:lnTo>
                  <a:lnTo>
                    <a:pt x="2427" y="2783"/>
                  </a:lnTo>
                  <a:lnTo>
                    <a:pt x="2365" y="2825"/>
                  </a:lnTo>
                  <a:lnTo>
                    <a:pt x="2365" y="2930"/>
                  </a:lnTo>
                  <a:lnTo>
                    <a:pt x="2302" y="2992"/>
                  </a:lnTo>
                  <a:lnTo>
                    <a:pt x="2239" y="2930"/>
                  </a:lnTo>
                  <a:lnTo>
                    <a:pt x="2260" y="2804"/>
                  </a:lnTo>
                  <a:lnTo>
                    <a:pt x="2197" y="2679"/>
                  </a:lnTo>
                  <a:lnTo>
                    <a:pt x="2009" y="2574"/>
                  </a:lnTo>
                  <a:lnTo>
                    <a:pt x="1904" y="2574"/>
                  </a:lnTo>
                  <a:lnTo>
                    <a:pt x="1737" y="2699"/>
                  </a:lnTo>
                  <a:lnTo>
                    <a:pt x="1716" y="2783"/>
                  </a:lnTo>
                  <a:lnTo>
                    <a:pt x="1632" y="2804"/>
                  </a:lnTo>
                  <a:lnTo>
                    <a:pt x="1507" y="2762"/>
                  </a:lnTo>
                  <a:lnTo>
                    <a:pt x="1465" y="2658"/>
                  </a:lnTo>
                  <a:lnTo>
                    <a:pt x="1381" y="2574"/>
                  </a:lnTo>
                  <a:lnTo>
                    <a:pt x="1381" y="2448"/>
                  </a:lnTo>
                  <a:lnTo>
                    <a:pt x="1423" y="2365"/>
                  </a:lnTo>
                  <a:lnTo>
                    <a:pt x="1360" y="2281"/>
                  </a:lnTo>
                  <a:lnTo>
                    <a:pt x="1088" y="2239"/>
                  </a:lnTo>
                  <a:lnTo>
                    <a:pt x="1026" y="2176"/>
                  </a:lnTo>
                  <a:lnTo>
                    <a:pt x="1067" y="2051"/>
                  </a:lnTo>
                  <a:lnTo>
                    <a:pt x="1109" y="1967"/>
                  </a:lnTo>
                  <a:lnTo>
                    <a:pt x="1109" y="1842"/>
                  </a:lnTo>
                  <a:lnTo>
                    <a:pt x="1172" y="1737"/>
                  </a:lnTo>
                  <a:lnTo>
                    <a:pt x="1360" y="1549"/>
                  </a:lnTo>
                  <a:lnTo>
                    <a:pt x="1423" y="1507"/>
                  </a:lnTo>
                  <a:lnTo>
                    <a:pt x="1402" y="1570"/>
                  </a:lnTo>
                  <a:lnTo>
                    <a:pt x="1402" y="1632"/>
                  </a:lnTo>
                  <a:lnTo>
                    <a:pt x="1507" y="1465"/>
                  </a:lnTo>
                  <a:lnTo>
                    <a:pt x="1486" y="1339"/>
                  </a:lnTo>
                  <a:lnTo>
                    <a:pt x="1549" y="1193"/>
                  </a:lnTo>
                  <a:lnTo>
                    <a:pt x="1611" y="921"/>
                  </a:lnTo>
                  <a:lnTo>
                    <a:pt x="1549" y="837"/>
                  </a:lnTo>
                  <a:lnTo>
                    <a:pt x="1528" y="691"/>
                  </a:lnTo>
                  <a:lnTo>
                    <a:pt x="1465" y="649"/>
                  </a:lnTo>
                  <a:lnTo>
                    <a:pt x="1360" y="482"/>
                  </a:lnTo>
                  <a:lnTo>
                    <a:pt x="1381" y="251"/>
                  </a:lnTo>
                  <a:lnTo>
                    <a:pt x="1381" y="189"/>
                  </a:lnTo>
                  <a:lnTo>
                    <a:pt x="1381" y="105"/>
                  </a:lnTo>
                  <a:lnTo>
                    <a:pt x="1298" y="0"/>
                  </a:lnTo>
                  <a:lnTo>
                    <a:pt x="1256" y="42"/>
                  </a:lnTo>
                  <a:lnTo>
                    <a:pt x="1256" y="84"/>
                  </a:lnTo>
                  <a:lnTo>
                    <a:pt x="1172" y="168"/>
                  </a:lnTo>
                  <a:lnTo>
                    <a:pt x="1005" y="168"/>
                  </a:lnTo>
                  <a:lnTo>
                    <a:pt x="984" y="210"/>
                  </a:lnTo>
                  <a:lnTo>
                    <a:pt x="900" y="168"/>
                  </a:lnTo>
                  <a:lnTo>
                    <a:pt x="795" y="63"/>
                  </a:lnTo>
                  <a:lnTo>
                    <a:pt x="586" y="0"/>
                  </a:lnTo>
                  <a:close/>
                  <a:moveTo>
                    <a:pt x="1842" y="4060"/>
                  </a:moveTo>
                  <a:lnTo>
                    <a:pt x="1716" y="4080"/>
                  </a:lnTo>
                  <a:lnTo>
                    <a:pt x="1695" y="4164"/>
                  </a:lnTo>
                  <a:lnTo>
                    <a:pt x="1821" y="4227"/>
                  </a:lnTo>
                  <a:lnTo>
                    <a:pt x="1883" y="4248"/>
                  </a:lnTo>
                  <a:lnTo>
                    <a:pt x="1883" y="4352"/>
                  </a:lnTo>
                  <a:lnTo>
                    <a:pt x="1842" y="4457"/>
                  </a:lnTo>
                  <a:lnTo>
                    <a:pt x="1842" y="4666"/>
                  </a:lnTo>
                  <a:lnTo>
                    <a:pt x="1800" y="4792"/>
                  </a:lnTo>
                  <a:lnTo>
                    <a:pt x="1842" y="4980"/>
                  </a:lnTo>
                  <a:lnTo>
                    <a:pt x="1904" y="4959"/>
                  </a:lnTo>
                  <a:lnTo>
                    <a:pt x="1925" y="4896"/>
                  </a:lnTo>
                  <a:lnTo>
                    <a:pt x="2051" y="4813"/>
                  </a:lnTo>
                  <a:cubicBezTo>
                    <a:pt x="2093" y="4813"/>
                    <a:pt x="2114" y="4855"/>
                    <a:pt x="2135" y="4855"/>
                  </a:cubicBezTo>
                  <a:lnTo>
                    <a:pt x="2114" y="4959"/>
                  </a:lnTo>
                  <a:lnTo>
                    <a:pt x="2197" y="5001"/>
                  </a:lnTo>
                  <a:lnTo>
                    <a:pt x="2260" y="4917"/>
                  </a:lnTo>
                  <a:cubicBezTo>
                    <a:pt x="2323" y="4959"/>
                    <a:pt x="2344" y="5001"/>
                    <a:pt x="2407" y="5022"/>
                  </a:cubicBezTo>
                  <a:lnTo>
                    <a:pt x="2407" y="5106"/>
                  </a:lnTo>
                  <a:lnTo>
                    <a:pt x="2344" y="5231"/>
                  </a:lnTo>
                  <a:lnTo>
                    <a:pt x="2155" y="5294"/>
                  </a:lnTo>
                  <a:lnTo>
                    <a:pt x="2114" y="5378"/>
                  </a:lnTo>
                  <a:lnTo>
                    <a:pt x="2135" y="5545"/>
                  </a:lnTo>
                  <a:lnTo>
                    <a:pt x="2218" y="5545"/>
                  </a:lnTo>
                  <a:lnTo>
                    <a:pt x="2344" y="5629"/>
                  </a:lnTo>
                  <a:lnTo>
                    <a:pt x="2448" y="5629"/>
                  </a:lnTo>
                  <a:lnTo>
                    <a:pt x="2448" y="5754"/>
                  </a:lnTo>
                  <a:lnTo>
                    <a:pt x="2532" y="5817"/>
                  </a:lnTo>
                  <a:lnTo>
                    <a:pt x="2637" y="5754"/>
                  </a:lnTo>
                  <a:lnTo>
                    <a:pt x="2637" y="5650"/>
                  </a:lnTo>
                  <a:lnTo>
                    <a:pt x="2574" y="5587"/>
                  </a:lnTo>
                  <a:cubicBezTo>
                    <a:pt x="2616" y="5545"/>
                    <a:pt x="2637" y="5545"/>
                    <a:pt x="2658" y="5524"/>
                  </a:cubicBezTo>
                  <a:lnTo>
                    <a:pt x="2658" y="5503"/>
                  </a:lnTo>
                  <a:lnTo>
                    <a:pt x="2679" y="5587"/>
                  </a:lnTo>
                  <a:lnTo>
                    <a:pt x="2762" y="5482"/>
                  </a:lnTo>
                  <a:lnTo>
                    <a:pt x="2804" y="5231"/>
                  </a:lnTo>
                  <a:lnTo>
                    <a:pt x="2972" y="5064"/>
                  </a:lnTo>
                  <a:lnTo>
                    <a:pt x="2992" y="4959"/>
                  </a:lnTo>
                  <a:lnTo>
                    <a:pt x="2972" y="4855"/>
                  </a:lnTo>
                  <a:lnTo>
                    <a:pt x="3034" y="4771"/>
                  </a:lnTo>
                  <a:lnTo>
                    <a:pt x="3034" y="4750"/>
                  </a:lnTo>
                  <a:cubicBezTo>
                    <a:pt x="3087" y="4760"/>
                    <a:pt x="3128" y="4766"/>
                    <a:pt x="3170" y="4766"/>
                  </a:cubicBezTo>
                  <a:cubicBezTo>
                    <a:pt x="3212" y="4766"/>
                    <a:pt x="3254" y="4760"/>
                    <a:pt x="3306" y="4750"/>
                  </a:cubicBezTo>
                  <a:cubicBezTo>
                    <a:pt x="3348" y="4750"/>
                    <a:pt x="3369" y="4708"/>
                    <a:pt x="3369" y="4687"/>
                  </a:cubicBezTo>
                  <a:lnTo>
                    <a:pt x="3411" y="4750"/>
                  </a:lnTo>
                  <a:lnTo>
                    <a:pt x="3411" y="4896"/>
                  </a:lnTo>
                  <a:lnTo>
                    <a:pt x="3411" y="4917"/>
                  </a:lnTo>
                  <a:cubicBezTo>
                    <a:pt x="3390" y="4959"/>
                    <a:pt x="3390" y="4980"/>
                    <a:pt x="3411" y="4980"/>
                  </a:cubicBezTo>
                  <a:cubicBezTo>
                    <a:pt x="3453" y="5001"/>
                    <a:pt x="3453" y="5022"/>
                    <a:pt x="3474" y="5085"/>
                  </a:cubicBezTo>
                  <a:lnTo>
                    <a:pt x="3474" y="5189"/>
                  </a:lnTo>
                  <a:lnTo>
                    <a:pt x="3557" y="5231"/>
                  </a:lnTo>
                  <a:cubicBezTo>
                    <a:pt x="3599" y="5336"/>
                    <a:pt x="3683" y="5482"/>
                    <a:pt x="3704" y="5608"/>
                  </a:cubicBezTo>
                  <a:cubicBezTo>
                    <a:pt x="3716" y="5632"/>
                    <a:pt x="3750" y="5643"/>
                    <a:pt x="3780" y="5643"/>
                  </a:cubicBezTo>
                  <a:cubicBezTo>
                    <a:pt x="3801" y="5643"/>
                    <a:pt x="3821" y="5637"/>
                    <a:pt x="3829" y="5629"/>
                  </a:cubicBezTo>
                  <a:lnTo>
                    <a:pt x="3871" y="5754"/>
                  </a:lnTo>
                  <a:lnTo>
                    <a:pt x="3871" y="5838"/>
                  </a:lnTo>
                  <a:lnTo>
                    <a:pt x="3788" y="5733"/>
                  </a:lnTo>
                  <a:lnTo>
                    <a:pt x="3725" y="5733"/>
                  </a:lnTo>
                  <a:lnTo>
                    <a:pt x="3725" y="5901"/>
                  </a:lnTo>
                  <a:lnTo>
                    <a:pt x="3704" y="5943"/>
                  </a:lnTo>
                  <a:lnTo>
                    <a:pt x="3620" y="5901"/>
                  </a:lnTo>
                  <a:lnTo>
                    <a:pt x="3495" y="5838"/>
                  </a:lnTo>
                  <a:lnTo>
                    <a:pt x="3453" y="6068"/>
                  </a:lnTo>
                  <a:lnTo>
                    <a:pt x="3495" y="6110"/>
                  </a:lnTo>
                  <a:lnTo>
                    <a:pt x="3495" y="6173"/>
                  </a:lnTo>
                  <a:lnTo>
                    <a:pt x="3411" y="6215"/>
                  </a:lnTo>
                  <a:lnTo>
                    <a:pt x="3369" y="6068"/>
                  </a:lnTo>
                  <a:lnTo>
                    <a:pt x="3244" y="6131"/>
                  </a:lnTo>
                  <a:lnTo>
                    <a:pt x="3181" y="6340"/>
                  </a:lnTo>
                  <a:lnTo>
                    <a:pt x="3055" y="6424"/>
                  </a:lnTo>
                  <a:lnTo>
                    <a:pt x="2951" y="6445"/>
                  </a:lnTo>
                  <a:lnTo>
                    <a:pt x="2846" y="6549"/>
                  </a:lnTo>
                  <a:lnTo>
                    <a:pt x="2972" y="6361"/>
                  </a:lnTo>
                  <a:lnTo>
                    <a:pt x="2972" y="6173"/>
                  </a:lnTo>
                  <a:lnTo>
                    <a:pt x="2825" y="6047"/>
                  </a:lnTo>
                  <a:lnTo>
                    <a:pt x="2741" y="6047"/>
                  </a:lnTo>
                  <a:lnTo>
                    <a:pt x="2658" y="6152"/>
                  </a:lnTo>
                  <a:lnTo>
                    <a:pt x="2532" y="6215"/>
                  </a:lnTo>
                  <a:lnTo>
                    <a:pt x="2469" y="6319"/>
                  </a:lnTo>
                  <a:lnTo>
                    <a:pt x="2532" y="6424"/>
                  </a:lnTo>
                  <a:lnTo>
                    <a:pt x="2365" y="6445"/>
                  </a:lnTo>
                  <a:lnTo>
                    <a:pt x="2260" y="6424"/>
                  </a:lnTo>
                  <a:lnTo>
                    <a:pt x="2197" y="6487"/>
                  </a:lnTo>
                  <a:lnTo>
                    <a:pt x="2093" y="6529"/>
                  </a:lnTo>
                  <a:lnTo>
                    <a:pt x="1988" y="6654"/>
                  </a:lnTo>
                  <a:lnTo>
                    <a:pt x="2009" y="6738"/>
                  </a:lnTo>
                  <a:lnTo>
                    <a:pt x="1988" y="6884"/>
                  </a:lnTo>
                  <a:lnTo>
                    <a:pt x="1904" y="7052"/>
                  </a:lnTo>
                  <a:lnTo>
                    <a:pt x="2030" y="7177"/>
                  </a:lnTo>
                  <a:lnTo>
                    <a:pt x="2093" y="7093"/>
                  </a:lnTo>
                  <a:lnTo>
                    <a:pt x="2155" y="6863"/>
                  </a:lnTo>
                  <a:lnTo>
                    <a:pt x="2239" y="6801"/>
                  </a:lnTo>
                  <a:lnTo>
                    <a:pt x="2302" y="6675"/>
                  </a:lnTo>
                  <a:lnTo>
                    <a:pt x="2344" y="6654"/>
                  </a:lnTo>
                  <a:lnTo>
                    <a:pt x="2427" y="6738"/>
                  </a:lnTo>
                  <a:lnTo>
                    <a:pt x="2407" y="6863"/>
                  </a:lnTo>
                  <a:lnTo>
                    <a:pt x="2427" y="6884"/>
                  </a:lnTo>
                  <a:lnTo>
                    <a:pt x="2469" y="6863"/>
                  </a:lnTo>
                  <a:lnTo>
                    <a:pt x="2532" y="6884"/>
                  </a:lnTo>
                  <a:lnTo>
                    <a:pt x="2532" y="6780"/>
                  </a:lnTo>
                  <a:lnTo>
                    <a:pt x="2574" y="6759"/>
                  </a:lnTo>
                  <a:lnTo>
                    <a:pt x="2637" y="6780"/>
                  </a:lnTo>
                  <a:lnTo>
                    <a:pt x="2616" y="6863"/>
                  </a:lnTo>
                  <a:lnTo>
                    <a:pt x="2658" y="6863"/>
                  </a:lnTo>
                  <a:lnTo>
                    <a:pt x="2762" y="6947"/>
                  </a:lnTo>
                  <a:lnTo>
                    <a:pt x="2825" y="6947"/>
                  </a:lnTo>
                  <a:lnTo>
                    <a:pt x="2762" y="6863"/>
                  </a:lnTo>
                  <a:lnTo>
                    <a:pt x="2783" y="6801"/>
                  </a:lnTo>
                  <a:lnTo>
                    <a:pt x="2762" y="6759"/>
                  </a:lnTo>
                  <a:lnTo>
                    <a:pt x="2825" y="6696"/>
                  </a:lnTo>
                  <a:lnTo>
                    <a:pt x="2867" y="6696"/>
                  </a:lnTo>
                  <a:lnTo>
                    <a:pt x="2972" y="6801"/>
                  </a:lnTo>
                  <a:lnTo>
                    <a:pt x="3076" y="6842"/>
                  </a:lnTo>
                  <a:lnTo>
                    <a:pt x="3181" y="6905"/>
                  </a:lnTo>
                  <a:lnTo>
                    <a:pt x="3202" y="7010"/>
                  </a:lnTo>
                  <a:lnTo>
                    <a:pt x="3306" y="7093"/>
                  </a:lnTo>
                  <a:lnTo>
                    <a:pt x="3202" y="7073"/>
                  </a:lnTo>
                  <a:lnTo>
                    <a:pt x="3160" y="7093"/>
                  </a:lnTo>
                  <a:lnTo>
                    <a:pt x="3160" y="7156"/>
                  </a:lnTo>
                  <a:lnTo>
                    <a:pt x="3097" y="7219"/>
                  </a:lnTo>
                  <a:lnTo>
                    <a:pt x="3160" y="7282"/>
                  </a:lnTo>
                  <a:lnTo>
                    <a:pt x="3160" y="7365"/>
                  </a:lnTo>
                  <a:lnTo>
                    <a:pt x="3139" y="7428"/>
                  </a:lnTo>
                  <a:lnTo>
                    <a:pt x="3202" y="7533"/>
                  </a:lnTo>
                  <a:lnTo>
                    <a:pt x="3244" y="7637"/>
                  </a:lnTo>
                  <a:lnTo>
                    <a:pt x="3348" y="7784"/>
                  </a:lnTo>
                  <a:lnTo>
                    <a:pt x="3474" y="7784"/>
                  </a:lnTo>
                  <a:lnTo>
                    <a:pt x="3578" y="7847"/>
                  </a:lnTo>
                  <a:lnTo>
                    <a:pt x="3704" y="7909"/>
                  </a:lnTo>
                  <a:lnTo>
                    <a:pt x="3808" y="7847"/>
                  </a:lnTo>
                  <a:lnTo>
                    <a:pt x="3829" y="7805"/>
                  </a:lnTo>
                  <a:lnTo>
                    <a:pt x="3892" y="7742"/>
                  </a:lnTo>
                  <a:lnTo>
                    <a:pt x="3913" y="7805"/>
                  </a:lnTo>
                  <a:lnTo>
                    <a:pt x="3871" y="7889"/>
                  </a:lnTo>
                  <a:lnTo>
                    <a:pt x="3892" y="7993"/>
                  </a:lnTo>
                  <a:lnTo>
                    <a:pt x="3913" y="8035"/>
                  </a:lnTo>
                  <a:lnTo>
                    <a:pt x="3997" y="7993"/>
                  </a:lnTo>
                  <a:lnTo>
                    <a:pt x="4143" y="7784"/>
                  </a:lnTo>
                  <a:lnTo>
                    <a:pt x="4143" y="7637"/>
                  </a:lnTo>
                  <a:lnTo>
                    <a:pt x="4101" y="7575"/>
                  </a:lnTo>
                  <a:lnTo>
                    <a:pt x="4039" y="7407"/>
                  </a:lnTo>
                  <a:lnTo>
                    <a:pt x="3934" y="7324"/>
                  </a:lnTo>
                  <a:lnTo>
                    <a:pt x="3976" y="7219"/>
                  </a:lnTo>
                  <a:lnTo>
                    <a:pt x="4101" y="6989"/>
                  </a:lnTo>
                  <a:lnTo>
                    <a:pt x="4185" y="6947"/>
                  </a:lnTo>
                  <a:lnTo>
                    <a:pt x="4248" y="7052"/>
                  </a:lnTo>
                  <a:lnTo>
                    <a:pt x="4290" y="7156"/>
                  </a:lnTo>
                  <a:lnTo>
                    <a:pt x="4332" y="7219"/>
                  </a:lnTo>
                  <a:lnTo>
                    <a:pt x="4332" y="7324"/>
                  </a:lnTo>
                  <a:lnTo>
                    <a:pt x="4394" y="7512"/>
                  </a:lnTo>
                  <a:lnTo>
                    <a:pt x="4415" y="7596"/>
                  </a:lnTo>
                  <a:lnTo>
                    <a:pt x="4415" y="7512"/>
                  </a:lnTo>
                  <a:lnTo>
                    <a:pt x="4415" y="7386"/>
                  </a:lnTo>
                  <a:lnTo>
                    <a:pt x="4352" y="7219"/>
                  </a:lnTo>
                  <a:lnTo>
                    <a:pt x="4394" y="7156"/>
                  </a:lnTo>
                  <a:lnTo>
                    <a:pt x="4436" y="7156"/>
                  </a:lnTo>
                  <a:lnTo>
                    <a:pt x="4499" y="7219"/>
                  </a:lnTo>
                  <a:lnTo>
                    <a:pt x="4499" y="7156"/>
                  </a:lnTo>
                  <a:lnTo>
                    <a:pt x="4541" y="7156"/>
                  </a:lnTo>
                  <a:lnTo>
                    <a:pt x="4604" y="6989"/>
                  </a:lnTo>
                  <a:lnTo>
                    <a:pt x="4562" y="6801"/>
                  </a:lnTo>
                  <a:lnTo>
                    <a:pt x="4499" y="6696"/>
                  </a:lnTo>
                  <a:lnTo>
                    <a:pt x="4436" y="6591"/>
                  </a:lnTo>
                  <a:lnTo>
                    <a:pt x="4436" y="6466"/>
                  </a:lnTo>
                  <a:lnTo>
                    <a:pt x="4415" y="6340"/>
                  </a:lnTo>
                  <a:lnTo>
                    <a:pt x="4352" y="6424"/>
                  </a:lnTo>
                  <a:lnTo>
                    <a:pt x="4352" y="6277"/>
                  </a:lnTo>
                  <a:lnTo>
                    <a:pt x="4352" y="6215"/>
                  </a:lnTo>
                  <a:lnTo>
                    <a:pt x="4311" y="6215"/>
                  </a:lnTo>
                  <a:lnTo>
                    <a:pt x="4227" y="6131"/>
                  </a:lnTo>
                  <a:lnTo>
                    <a:pt x="4248" y="6068"/>
                  </a:lnTo>
                  <a:lnTo>
                    <a:pt x="4332" y="6068"/>
                  </a:lnTo>
                  <a:lnTo>
                    <a:pt x="4332" y="5922"/>
                  </a:lnTo>
                  <a:lnTo>
                    <a:pt x="4248" y="5796"/>
                  </a:lnTo>
                  <a:lnTo>
                    <a:pt x="4248" y="5712"/>
                  </a:lnTo>
                  <a:lnTo>
                    <a:pt x="4185" y="5796"/>
                  </a:lnTo>
                  <a:lnTo>
                    <a:pt x="4080" y="5692"/>
                  </a:lnTo>
                  <a:lnTo>
                    <a:pt x="3913" y="5545"/>
                  </a:lnTo>
                  <a:lnTo>
                    <a:pt x="3892" y="5440"/>
                  </a:lnTo>
                  <a:lnTo>
                    <a:pt x="3871" y="5440"/>
                  </a:lnTo>
                  <a:lnTo>
                    <a:pt x="3767" y="5420"/>
                  </a:lnTo>
                  <a:lnTo>
                    <a:pt x="3767" y="5503"/>
                  </a:lnTo>
                  <a:cubicBezTo>
                    <a:pt x="3725" y="5482"/>
                    <a:pt x="3725" y="5420"/>
                    <a:pt x="3704" y="5399"/>
                  </a:cubicBezTo>
                  <a:lnTo>
                    <a:pt x="3704" y="5315"/>
                  </a:lnTo>
                  <a:lnTo>
                    <a:pt x="3662" y="5210"/>
                  </a:lnTo>
                  <a:lnTo>
                    <a:pt x="3662" y="5273"/>
                  </a:lnTo>
                  <a:cubicBezTo>
                    <a:pt x="3620" y="5231"/>
                    <a:pt x="3620" y="5210"/>
                    <a:pt x="3599" y="5189"/>
                  </a:cubicBezTo>
                  <a:lnTo>
                    <a:pt x="3683" y="5168"/>
                  </a:lnTo>
                  <a:lnTo>
                    <a:pt x="3683" y="5085"/>
                  </a:lnTo>
                  <a:lnTo>
                    <a:pt x="3578" y="4896"/>
                  </a:lnTo>
                  <a:lnTo>
                    <a:pt x="3495" y="4855"/>
                  </a:lnTo>
                  <a:lnTo>
                    <a:pt x="3474" y="4666"/>
                  </a:lnTo>
                  <a:lnTo>
                    <a:pt x="3411" y="4562"/>
                  </a:lnTo>
                  <a:cubicBezTo>
                    <a:pt x="3411" y="4541"/>
                    <a:pt x="3411" y="4541"/>
                    <a:pt x="3453" y="4499"/>
                  </a:cubicBezTo>
                  <a:cubicBezTo>
                    <a:pt x="3474" y="4478"/>
                    <a:pt x="3453" y="4457"/>
                    <a:pt x="3411" y="4436"/>
                  </a:cubicBezTo>
                  <a:lnTo>
                    <a:pt x="3390" y="4457"/>
                  </a:lnTo>
                  <a:lnTo>
                    <a:pt x="3411" y="4457"/>
                  </a:lnTo>
                  <a:lnTo>
                    <a:pt x="3411" y="4478"/>
                  </a:lnTo>
                  <a:cubicBezTo>
                    <a:pt x="3411" y="4478"/>
                    <a:pt x="3390" y="4478"/>
                    <a:pt x="3390" y="4499"/>
                  </a:cubicBezTo>
                  <a:lnTo>
                    <a:pt x="3390" y="4541"/>
                  </a:lnTo>
                  <a:lnTo>
                    <a:pt x="3306" y="4562"/>
                  </a:lnTo>
                  <a:lnTo>
                    <a:pt x="3202" y="4499"/>
                  </a:lnTo>
                  <a:lnTo>
                    <a:pt x="3139" y="4499"/>
                  </a:lnTo>
                  <a:lnTo>
                    <a:pt x="3181" y="4604"/>
                  </a:lnTo>
                  <a:lnTo>
                    <a:pt x="3181" y="4666"/>
                  </a:lnTo>
                  <a:cubicBezTo>
                    <a:pt x="3097" y="4687"/>
                    <a:pt x="3055" y="4708"/>
                    <a:pt x="2972" y="4750"/>
                  </a:cubicBezTo>
                  <a:lnTo>
                    <a:pt x="2972" y="4583"/>
                  </a:lnTo>
                  <a:lnTo>
                    <a:pt x="2930" y="4604"/>
                  </a:lnTo>
                  <a:lnTo>
                    <a:pt x="2888" y="4750"/>
                  </a:lnTo>
                  <a:lnTo>
                    <a:pt x="2888" y="4792"/>
                  </a:lnTo>
                  <a:lnTo>
                    <a:pt x="2783" y="4980"/>
                  </a:lnTo>
                  <a:lnTo>
                    <a:pt x="2783" y="5106"/>
                  </a:lnTo>
                  <a:lnTo>
                    <a:pt x="2741" y="5273"/>
                  </a:lnTo>
                  <a:lnTo>
                    <a:pt x="2658" y="5378"/>
                  </a:lnTo>
                  <a:lnTo>
                    <a:pt x="2658" y="5482"/>
                  </a:lnTo>
                  <a:cubicBezTo>
                    <a:pt x="2646" y="5459"/>
                    <a:pt x="2622" y="5443"/>
                    <a:pt x="2599" y="5443"/>
                  </a:cubicBezTo>
                  <a:cubicBezTo>
                    <a:pt x="2580" y="5443"/>
                    <a:pt x="2562" y="5454"/>
                    <a:pt x="2553" y="5482"/>
                  </a:cubicBezTo>
                  <a:lnTo>
                    <a:pt x="2553" y="5315"/>
                  </a:lnTo>
                  <a:lnTo>
                    <a:pt x="2637" y="4980"/>
                  </a:lnTo>
                  <a:lnTo>
                    <a:pt x="2741" y="4876"/>
                  </a:lnTo>
                  <a:lnTo>
                    <a:pt x="2741" y="4771"/>
                  </a:lnTo>
                  <a:lnTo>
                    <a:pt x="2658" y="4687"/>
                  </a:lnTo>
                  <a:lnTo>
                    <a:pt x="2616" y="4708"/>
                  </a:lnTo>
                  <a:lnTo>
                    <a:pt x="2532" y="4687"/>
                  </a:lnTo>
                  <a:lnTo>
                    <a:pt x="2448" y="4750"/>
                  </a:lnTo>
                  <a:lnTo>
                    <a:pt x="2448" y="4855"/>
                  </a:lnTo>
                  <a:cubicBezTo>
                    <a:pt x="2427" y="4792"/>
                    <a:pt x="2365" y="4708"/>
                    <a:pt x="2323" y="4666"/>
                  </a:cubicBezTo>
                  <a:lnTo>
                    <a:pt x="2427" y="4583"/>
                  </a:lnTo>
                  <a:lnTo>
                    <a:pt x="2469" y="4457"/>
                  </a:lnTo>
                  <a:lnTo>
                    <a:pt x="2532" y="4394"/>
                  </a:lnTo>
                  <a:lnTo>
                    <a:pt x="2553" y="4290"/>
                  </a:lnTo>
                  <a:lnTo>
                    <a:pt x="2511" y="4227"/>
                  </a:lnTo>
                  <a:lnTo>
                    <a:pt x="2427" y="4269"/>
                  </a:lnTo>
                  <a:lnTo>
                    <a:pt x="2344" y="4373"/>
                  </a:lnTo>
                  <a:lnTo>
                    <a:pt x="2260" y="4269"/>
                  </a:lnTo>
                  <a:lnTo>
                    <a:pt x="2197" y="4248"/>
                  </a:lnTo>
                  <a:lnTo>
                    <a:pt x="2009" y="4248"/>
                  </a:lnTo>
                  <a:lnTo>
                    <a:pt x="2030" y="4185"/>
                  </a:lnTo>
                  <a:lnTo>
                    <a:pt x="1946" y="4164"/>
                  </a:lnTo>
                  <a:lnTo>
                    <a:pt x="1842" y="406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 name="Google Shape;957;p27"/>
            <p:cNvSpPr/>
            <p:nvPr/>
          </p:nvSpPr>
          <p:spPr>
            <a:xfrm>
              <a:off x="-1094925" y="4162937"/>
              <a:ext cx="47482" cy="23744"/>
            </a:xfrm>
            <a:custGeom>
              <a:avLst/>
              <a:gdLst/>
              <a:ahLst/>
              <a:cxnLst/>
              <a:rect l="l" t="t" r="r" b="b"/>
              <a:pathLst>
                <a:path w="2240" h="1173" extrusionOk="0">
                  <a:moveTo>
                    <a:pt x="2177" y="1"/>
                  </a:moveTo>
                  <a:lnTo>
                    <a:pt x="1968" y="43"/>
                  </a:lnTo>
                  <a:lnTo>
                    <a:pt x="1821" y="43"/>
                  </a:lnTo>
                  <a:lnTo>
                    <a:pt x="1675" y="64"/>
                  </a:lnTo>
                  <a:lnTo>
                    <a:pt x="1570" y="64"/>
                  </a:lnTo>
                  <a:lnTo>
                    <a:pt x="1424" y="105"/>
                  </a:lnTo>
                  <a:lnTo>
                    <a:pt x="1193" y="105"/>
                  </a:lnTo>
                  <a:lnTo>
                    <a:pt x="1005" y="252"/>
                  </a:lnTo>
                  <a:lnTo>
                    <a:pt x="880" y="315"/>
                  </a:lnTo>
                  <a:lnTo>
                    <a:pt x="817" y="336"/>
                  </a:lnTo>
                  <a:lnTo>
                    <a:pt x="712" y="357"/>
                  </a:lnTo>
                  <a:lnTo>
                    <a:pt x="628" y="377"/>
                  </a:lnTo>
                  <a:lnTo>
                    <a:pt x="482" y="419"/>
                  </a:lnTo>
                  <a:lnTo>
                    <a:pt x="398" y="482"/>
                  </a:lnTo>
                  <a:lnTo>
                    <a:pt x="377" y="524"/>
                  </a:lnTo>
                  <a:lnTo>
                    <a:pt x="252" y="587"/>
                  </a:lnTo>
                  <a:lnTo>
                    <a:pt x="210" y="733"/>
                  </a:lnTo>
                  <a:lnTo>
                    <a:pt x="105" y="880"/>
                  </a:lnTo>
                  <a:lnTo>
                    <a:pt x="84" y="942"/>
                  </a:lnTo>
                  <a:lnTo>
                    <a:pt x="147" y="984"/>
                  </a:lnTo>
                  <a:lnTo>
                    <a:pt x="147" y="1047"/>
                  </a:lnTo>
                  <a:lnTo>
                    <a:pt x="84" y="1047"/>
                  </a:lnTo>
                  <a:lnTo>
                    <a:pt x="43" y="1005"/>
                  </a:lnTo>
                  <a:lnTo>
                    <a:pt x="1" y="1110"/>
                  </a:lnTo>
                  <a:lnTo>
                    <a:pt x="63" y="1173"/>
                  </a:lnTo>
                  <a:lnTo>
                    <a:pt x="252" y="1152"/>
                  </a:lnTo>
                  <a:lnTo>
                    <a:pt x="419" y="1047"/>
                  </a:lnTo>
                  <a:lnTo>
                    <a:pt x="503" y="1005"/>
                  </a:lnTo>
                  <a:lnTo>
                    <a:pt x="608" y="1005"/>
                  </a:lnTo>
                  <a:lnTo>
                    <a:pt x="712" y="942"/>
                  </a:lnTo>
                  <a:lnTo>
                    <a:pt x="796" y="838"/>
                  </a:lnTo>
                  <a:lnTo>
                    <a:pt x="1005" y="670"/>
                  </a:lnTo>
                  <a:lnTo>
                    <a:pt x="1047" y="587"/>
                  </a:lnTo>
                  <a:lnTo>
                    <a:pt x="1110" y="566"/>
                  </a:lnTo>
                  <a:lnTo>
                    <a:pt x="1131" y="566"/>
                  </a:lnTo>
                  <a:lnTo>
                    <a:pt x="1235" y="461"/>
                  </a:lnTo>
                  <a:lnTo>
                    <a:pt x="1340" y="440"/>
                  </a:lnTo>
                  <a:lnTo>
                    <a:pt x="1444" y="440"/>
                  </a:lnTo>
                  <a:lnTo>
                    <a:pt x="1675" y="419"/>
                  </a:lnTo>
                  <a:lnTo>
                    <a:pt x="1842" y="315"/>
                  </a:lnTo>
                  <a:lnTo>
                    <a:pt x="2030" y="252"/>
                  </a:lnTo>
                  <a:lnTo>
                    <a:pt x="2051" y="168"/>
                  </a:lnTo>
                  <a:lnTo>
                    <a:pt x="2135" y="168"/>
                  </a:lnTo>
                  <a:lnTo>
                    <a:pt x="2240" y="105"/>
                  </a:lnTo>
                  <a:lnTo>
                    <a:pt x="2240" y="43"/>
                  </a:lnTo>
                  <a:lnTo>
                    <a:pt x="2177"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58" name="Google Shape;958;p27"/>
            <p:cNvGrpSpPr/>
            <p:nvPr/>
          </p:nvGrpSpPr>
          <p:grpSpPr>
            <a:xfrm>
              <a:off x="-1437635" y="3989803"/>
              <a:ext cx="563748" cy="180442"/>
              <a:chOff x="5068275" y="3161675"/>
              <a:chExt cx="664875" cy="222850"/>
            </a:xfrm>
          </p:grpSpPr>
          <p:sp>
            <p:nvSpPr>
              <p:cNvPr id="959" name="Google Shape;959;p27"/>
              <p:cNvSpPr/>
              <p:nvPr/>
            </p:nvSpPr>
            <p:spPr>
              <a:xfrm>
                <a:off x="5408300" y="3224425"/>
                <a:ext cx="96775" cy="107800"/>
              </a:xfrm>
              <a:custGeom>
                <a:avLst/>
                <a:gdLst/>
                <a:ahLst/>
                <a:cxnLst/>
                <a:rect l="l" t="t" r="r" b="b"/>
                <a:pathLst>
                  <a:path w="3871" h="4312" extrusionOk="0">
                    <a:moveTo>
                      <a:pt x="3620" y="1"/>
                    </a:moveTo>
                    <a:lnTo>
                      <a:pt x="3515" y="43"/>
                    </a:lnTo>
                    <a:lnTo>
                      <a:pt x="3494" y="147"/>
                    </a:lnTo>
                    <a:lnTo>
                      <a:pt x="3390" y="231"/>
                    </a:lnTo>
                    <a:lnTo>
                      <a:pt x="3390" y="294"/>
                    </a:lnTo>
                    <a:lnTo>
                      <a:pt x="3285" y="357"/>
                    </a:lnTo>
                    <a:lnTo>
                      <a:pt x="3181" y="398"/>
                    </a:lnTo>
                    <a:lnTo>
                      <a:pt x="3139" y="461"/>
                    </a:lnTo>
                    <a:lnTo>
                      <a:pt x="2992" y="503"/>
                    </a:lnTo>
                    <a:lnTo>
                      <a:pt x="2720" y="440"/>
                    </a:lnTo>
                    <a:lnTo>
                      <a:pt x="2469" y="419"/>
                    </a:lnTo>
                    <a:lnTo>
                      <a:pt x="2448" y="503"/>
                    </a:lnTo>
                    <a:lnTo>
                      <a:pt x="2406" y="503"/>
                    </a:lnTo>
                    <a:lnTo>
                      <a:pt x="2260" y="398"/>
                    </a:lnTo>
                    <a:lnTo>
                      <a:pt x="2092" y="398"/>
                    </a:lnTo>
                    <a:lnTo>
                      <a:pt x="1988" y="357"/>
                    </a:lnTo>
                    <a:lnTo>
                      <a:pt x="1820" y="336"/>
                    </a:lnTo>
                    <a:lnTo>
                      <a:pt x="1737" y="398"/>
                    </a:lnTo>
                    <a:lnTo>
                      <a:pt x="1674" y="336"/>
                    </a:lnTo>
                    <a:lnTo>
                      <a:pt x="1569" y="231"/>
                    </a:lnTo>
                    <a:lnTo>
                      <a:pt x="1381" y="210"/>
                    </a:lnTo>
                    <a:lnTo>
                      <a:pt x="1276" y="210"/>
                    </a:lnTo>
                    <a:lnTo>
                      <a:pt x="1276" y="336"/>
                    </a:lnTo>
                    <a:lnTo>
                      <a:pt x="1193" y="398"/>
                    </a:lnTo>
                    <a:lnTo>
                      <a:pt x="1151" y="503"/>
                    </a:lnTo>
                    <a:lnTo>
                      <a:pt x="1067" y="566"/>
                    </a:lnTo>
                    <a:lnTo>
                      <a:pt x="900" y="524"/>
                    </a:lnTo>
                    <a:lnTo>
                      <a:pt x="774" y="545"/>
                    </a:lnTo>
                    <a:lnTo>
                      <a:pt x="712" y="608"/>
                    </a:lnTo>
                    <a:lnTo>
                      <a:pt x="753" y="650"/>
                    </a:lnTo>
                    <a:lnTo>
                      <a:pt x="586" y="775"/>
                    </a:lnTo>
                    <a:lnTo>
                      <a:pt x="586" y="942"/>
                    </a:lnTo>
                    <a:lnTo>
                      <a:pt x="628" y="1047"/>
                    </a:lnTo>
                    <a:lnTo>
                      <a:pt x="628" y="1235"/>
                    </a:lnTo>
                    <a:lnTo>
                      <a:pt x="586" y="1298"/>
                    </a:lnTo>
                    <a:lnTo>
                      <a:pt x="649" y="1445"/>
                    </a:lnTo>
                    <a:lnTo>
                      <a:pt x="670" y="1549"/>
                    </a:lnTo>
                    <a:lnTo>
                      <a:pt x="628" y="1486"/>
                    </a:lnTo>
                    <a:lnTo>
                      <a:pt x="565" y="1403"/>
                    </a:lnTo>
                    <a:lnTo>
                      <a:pt x="523" y="1445"/>
                    </a:lnTo>
                    <a:lnTo>
                      <a:pt x="440" y="1507"/>
                    </a:lnTo>
                    <a:lnTo>
                      <a:pt x="335" y="1570"/>
                    </a:lnTo>
                    <a:lnTo>
                      <a:pt x="314" y="1675"/>
                    </a:lnTo>
                    <a:lnTo>
                      <a:pt x="335" y="1800"/>
                    </a:lnTo>
                    <a:lnTo>
                      <a:pt x="314" y="1905"/>
                    </a:lnTo>
                    <a:lnTo>
                      <a:pt x="335" y="2135"/>
                    </a:lnTo>
                    <a:lnTo>
                      <a:pt x="314" y="2198"/>
                    </a:lnTo>
                    <a:lnTo>
                      <a:pt x="272" y="2303"/>
                    </a:lnTo>
                    <a:lnTo>
                      <a:pt x="188" y="2323"/>
                    </a:lnTo>
                    <a:lnTo>
                      <a:pt x="188" y="2449"/>
                    </a:lnTo>
                    <a:lnTo>
                      <a:pt x="63" y="2554"/>
                    </a:lnTo>
                    <a:lnTo>
                      <a:pt x="42" y="2721"/>
                    </a:lnTo>
                    <a:lnTo>
                      <a:pt x="42" y="2763"/>
                    </a:lnTo>
                    <a:lnTo>
                      <a:pt x="0" y="2826"/>
                    </a:lnTo>
                    <a:lnTo>
                      <a:pt x="63" y="3035"/>
                    </a:lnTo>
                    <a:lnTo>
                      <a:pt x="126" y="3139"/>
                    </a:lnTo>
                    <a:lnTo>
                      <a:pt x="168" y="3119"/>
                    </a:lnTo>
                    <a:lnTo>
                      <a:pt x="251" y="3119"/>
                    </a:lnTo>
                    <a:lnTo>
                      <a:pt x="335" y="3056"/>
                    </a:lnTo>
                    <a:lnTo>
                      <a:pt x="377" y="3077"/>
                    </a:lnTo>
                    <a:lnTo>
                      <a:pt x="419" y="3223"/>
                    </a:lnTo>
                    <a:lnTo>
                      <a:pt x="523" y="3495"/>
                    </a:lnTo>
                    <a:lnTo>
                      <a:pt x="481" y="3558"/>
                    </a:lnTo>
                    <a:lnTo>
                      <a:pt x="440" y="3704"/>
                    </a:lnTo>
                    <a:lnTo>
                      <a:pt x="356" y="3851"/>
                    </a:lnTo>
                    <a:lnTo>
                      <a:pt x="356" y="4081"/>
                    </a:lnTo>
                    <a:lnTo>
                      <a:pt x="356" y="4269"/>
                    </a:lnTo>
                    <a:lnTo>
                      <a:pt x="440" y="4269"/>
                    </a:lnTo>
                    <a:lnTo>
                      <a:pt x="523" y="4311"/>
                    </a:lnTo>
                    <a:lnTo>
                      <a:pt x="628" y="4311"/>
                    </a:lnTo>
                    <a:lnTo>
                      <a:pt x="670" y="4269"/>
                    </a:lnTo>
                    <a:lnTo>
                      <a:pt x="774" y="4290"/>
                    </a:lnTo>
                    <a:lnTo>
                      <a:pt x="879" y="4269"/>
                    </a:lnTo>
                    <a:lnTo>
                      <a:pt x="963" y="4311"/>
                    </a:lnTo>
                    <a:lnTo>
                      <a:pt x="984" y="4227"/>
                    </a:lnTo>
                    <a:lnTo>
                      <a:pt x="963" y="4102"/>
                    </a:lnTo>
                    <a:lnTo>
                      <a:pt x="879" y="4060"/>
                    </a:lnTo>
                    <a:lnTo>
                      <a:pt x="858" y="3914"/>
                    </a:lnTo>
                    <a:lnTo>
                      <a:pt x="942" y="3809"/>
                    </a:lnTo>
                    <a:lnTo>
                      <a:pt x="963" y="3600"/>
                    </a:lnTo>
                    <a:lnTo>
                      <a:pt x="942" y="3432"/>
                    </a:lnTo>
                    <a:lnTo>
                      <a:pt x="879" y="3391"/>
                    </a:lnTo>
                    <a:lnTo>
                      <a:pt x="1004" y="3223"/>
                    </a:lnTo>
                    <a:lnTo>
                      <a:pt x="1046" y="3056"/>
                    </a:lnTo>
                    <a:lnTo>
                      <a:pt x="1004" y="2909"/>
                    </a:lnTo>
                    <a:lnTo>
                      <a:pt x="942" y="2826"/>
                    </a:lnTo>
                    <a:lnTo>
                      <a:pt x="942" y="2763"/>
                    </a:lnTo>
                    <a:lnTo>
                      <a:pt x="1067" y="2700"/>
                    </a:lnTo>
                    <a:lnTo>
                      <a:pt x="1088" y="2616"/>
                    </a:lnTo>
                    <a:lnTo>
                      <a:pt x="1214" y="2595"/>
                    </a:lnTo>
                    <a:lnTo>
                      <a:pt x="1318" y="2637"/>
                    </a:lnTo>
                    <a:lnTo>
                      <a:pt x="1318" y="2700"/>
                    </a:lnTo>
                    <a:lnTo>
                      <a:pt x="1381" y="2763"/>
                    </a:lnTo>
                    <a:lnTo>
                      <a:pt x="1381" y="2909"/>
                    </a:lnTo>
                    <a:lnTo>
                      <a:pt x="1276" y="3014"/>
                    </a:lnTo>
                    <a:lnTo>
                      <a:pt x="1276" y="3119"/>
                    </a:lnTo>
                    <a:lnTo>
                      <a:pt x="1318" y="3223"/>
                    </a:lnTo>
                    <a:lnTo>
                      <a:pt x="1402" y="3244"/>
                    </a:lnTo>
                    <a:lnTo>
                      <a:pt x="1486" y="3328"/>
                    </a:lnTo>
                    <a:lnTo>
                      <a:pt x="1611" y="3391"/>
                    </a:lnTo>
                    <a:lnTo>
                      <a:pt x="1632" y="3495"/>
                    </a:lnTo>
                    <a:lnTo>
                      <a:pt x="1590" y="3495"/>
                    </a:lnTo>
                    <a:lnTo>
                      <a:pt x="1569" y="3704"/>
                    </a:lnTo>
                    <a:lnTo>
                      <a:pt x="1590" y="3851"/>
                    </a:lnTo>
                    <a:lnTo>
                      <a:pt x="1674" y="3872"/>
                    </a:lnTo>
                    <a:lnTo>
                      <a:pt x="1737" y="3851"/>
                    </a:lnTo>
                    <a:lnTo>
                      <a:pt x="1883" y="3893"/>
                    </a:lnTo>
                    <a:lnTo>
                      <a:pt x="1946" y="3872"/>
                    </a:lnTo>
                    <a:lnTo>
                      <a:pt x="1946" y="3851"/>
                    </a:lnTo>
                    <a:lnTo>
                      <a:pt x="1925" y="3746"/>
                    </a:lnTo>
                    <a:lnTo>
                      <a:pt x="2030" y="3663"/>
                    </a:lnTo>
                    <a:lnTo>
                      <a:pt x="2113" y="3642"/>
                    </a:lnTo>
                    <a:lnTo>
                      <a:pt x="2260" y="3558"/>
                    </a:lnTo>
                    <a:lnTo>
                      <a:pt x="2427" y="3579"/>
                    </a:lnTo>
                    <a:lnTo>
                      <a:pt x="2511" y="3495"/>
                    </a:lnTo>
                    <a:lnTo>
                      <a:pt x="2532" y="3537"/>
                    </a:lnTo>
                    <a:lnTo>
                      <a:pt x="2616" y="3537"/>
                    </a:lnTo>
                    <a:lnTo>
                      <a:pt x="2657" y="3453"/>
                    </a:lnTo>
                    <a:lnTo>
                      <a:pt x="2657" y="3391"/>
                    </a:lnTo>
                    <a:lnTo>
                      <a:pt x="2511" y="3370"/>
                    </a:lnTo>
                    <a:lnTo>
                      <a:pt x="2448" y="3391"/>
                    </a:lnTo>
                    <a:lnTo>
                      <a:pt x="2281" y="3391"/>
                    </a:lnTo>
                    <a:lnTo>
                      <a:pt x="2281" y="3328"/>
                    </a:lnTo>
                    <a:lnTo>
                      <a:pt x="2239" y="3328"/>
                    </a:lnTo>
                    <a:lnTo>
                      <a:pt x="2239" y="3244"/>
                    </a:lnTo>
                    <a:lnTo>
                      <a:pt x="2197" y="3244"/>
                    </a:lnTo>
                    <a:lnTo>
                      <a:pt x="2134" y="3265"/>
                    </a:lnTo>
                    <a:lnTo>
                      <a:pt x="2134" y="3223"/>
                    </a:lnTo>
                    <a:lnTo>
                      <a:pt x="2030" y="3181"/>
                    </a:lnTo>
                    <a:lnTo>
                      <a:pt x="2009" y="3119"/>
                    </a:lnTo>
                    <a:lnTo>
                      <a:pt x="2051" y="3035"/>
                    </a:lnTo>
                    <a:lnTo>
                      <a:pt x="2092" y="2972"/>
                    </a:lnTo>
                    <a:lnTo>
                      <a:pt x="2134" y="3014"/>
                    </a:lnTo>
                    <a:lnTo>
                      <a:pt x="2134" y="3014"/>
                    </a:lnTo>
                    <a:lnTo>
                      <a:pt x="2113" y="2930"/>
                    </a:lnTo>
                    <a:lnTo>
                      <a:pt x="2155" y="2930"/>
                    </a:lnTo>
                    <a:lnTo>
                      <a:pt x="2197" y="2867"/>
                    </a:lnTo>
                    <a:lnTo>
                      <a:pt x="2134" y="2826"/>
                    </a:lnTo>
                    <a:lnTo>
                      <a:pt x="2051" y="2805"/>
                    </a:lnTo>
                    <a:lnTo>
                      <a:pt x="2092" y="2742"/>
                    </a:lnTo>
                    <a:lnTo>
                      <a:pt x="2051" y="2658"/>
                    </a:lnTo>
                    <a:lnTo>
                      <a:pt x="1988" y="2616"/>
                    </a:lnTo>
                    <a:lnTo>
                      <a:pt x="1904" y="2616"/>
                    </a:lnTo>
                    <a:lnTo>
                      <a:pt x="1883" y="2491"/>
                    </a:lnTo>
                    <a:lnTo>
                      <a:pt x="1716" y="2323"/>
                    </a:lnTo>
                    <a:lnTo>
                      <a:pt x="1611" y="2240"/>
                    </a:lnTo>
                    <a:lnTo>
                      <a:pt x="1569" y="2135"/>
                    </a:lnTo>
                    <a:lnTo>
                      <a:pt x="1569" y="2093"/>
                    </a:lnTo>
                    <a:lnTo>
                      <a:pt x="1611" y="2093"/>
                    </a:lnTo>
                    <a:lnTo>
                      <a:pt x="1632" y="2177"/>
                    </a:lnTo>
                    <a:lnTo>
                      <a:pt x="1737" y="2177"/>
                    </a:lnTo>
                    <a:lnTo>
                      <a:pt x="1841" y="2093"/>
                    </a:lnTo>
                    <a:lnTo>
                      <a:pt x="1883" y="2010"/>
                    </a:lnTo>
                    <a:lnTo>
                      <a:pt x="2092" y="1926"/>
                    </a:lnTo>
                    <a:lnTo>
                      <a:pt x="2260" y="1800"/>
                    </a:lnTo>
                    <a:lnTo>
                      <a:pt x="2344" y="1675"/>
                    </a:lnTo>
                    <a:lnTo>
                      <a:pt x="2448" y="1612"/>
                    </a:lnTo>
                    <a:lnTo>
                      <a:pt x="2448" y="1549"/>
                    </a:lnTo>
                    <a:lnTo>
                      <a:pt x="2574" y="1507"/>
                    </a:lnTo>
                    <a:lnTo>
                      <a:pt x="2678" y="1570"/>
                    </a:lnTo>
                    <a:lnTo>
                      <a:pt x="2762" y="1591"/>
                    </a:lnTo>
                    <a:lnTo>
                      <a:pt x="2867" y="1445"/>
                    </a:lnTo>
                    <a:lnTo>
                      <a:pt x="2867" y="1361"/>
                    </a:lnTo>
                    <a:lnTo>
                      <a:pt x="2741" y="1298"/>
                    </a:lnTo>
                    <a:lnTo>
                      <a:pt x="2469" y="1340"/>
                    </a:lnTo>
                    <a:lnTo>
                      <a:pt x="2364" y="1403"/>
                    </a:lnTo>
                    <a:lnTo>
                      <a:pt x="2197" y="1403"/>
                    </a:lnTo>
                    <a:lnTo>
                      <a:pt x="2113" y="1445"/>
                    </a:lnTo>
                    <a:lnTo>
                      <a:pt x="2009" y="1549"/>
                    </a:lnTo>
                    <a:lnTo>
                      <a:pt x="1820" y="1549"/>
                    </a:lnTo>
                    <a:lnTo>
                      <a:pt x="1716" y="1486"/>
                    </a:lnTo>
                    <a:lnTo>
                      <a:pt x="1611" y="1466"/>
                    </a:lnTo>
                    <a:lnTo>
                      <a:pt x="1507" y="1591"/>
                    </a:lnTo>
                    <a:lnTo>
                      <a:pt x="1423" y="1800"/>
                    </a:lnTo>
                    <a:lnTo>
                      <a:pt x="1297" y="1863"/>
                    </a:lnTo>
                    <a:lnTo>
                      <a:pt x="1193" y="1821"/>
                    </a:lnTo>
                    <a:lnTo>
                      <a:pt x="1172" y="1779"/>
                    </a:lnTo>
                    <a:lnTo>
                      <a:pt x="1004" y="1612"/>
                    </a:lnTo>
                    <a:lnTo>
                      <a:pt x="858" y="1486"/>
                    </a:lnTo>
                    <a:lnTo>
                      <a:pt x="774" y="1277"/>
                    </a:lnTo>
                    <a:lnTo>
                      <a:pt x="795" y="1047"/>
                    </a:lnTo>
                    <a:lnTo>
                      <a:pt x="879" y="838"/>
                    </a:lnTo>
                    <a:lnTo>
                      <a:pt x="984" y="733"/>
                    </a:lnTo>
                    <a:lnTo>
                      <a:pt x="1109" y="670"/>
                    </a:lnTo>
                    <a:lnTo>
                      <a:pt x="1276" y="754"/>
                    </a:lnTo>
                    <a:lnTo>
                      <a:pt x="1465" y="775"/>
                    </a:lnTo>
                    <a:lnTo>
                      <a:pt x="1674" y="670"/>
                    </a:lnTo>
                    <a:lnTo>
                      <a:pt x="1820" y="670"/>
                    </a:lnTo>
                    <a:lnTo>
                      <a:pt x="1883" y="754"/>
                    </a:lnTo>
                    <a:lnTo>
                      <a:pt x="1988" y="754"/>
                    </a:lnTo>
                    <a:lnTo>
                      <a:pt x="2051" y="712"/>
                    </a:lnTo>
                    <a:lnTo>
                      <a:pt x="2281" y="733"/>
                    </a:lnTo>
                    <a:lnTo>
                      <a:pt x="2427" y="733"/>
                    </a:lnTo>
                    <a:lnTo>
                      <a:pt x="2448" y="712"/>
                    </a:lnTo>
                    <a:lnTo>
                      <a:pt x="2574" y="712"/>
                    </a:lnTo>
                    <a:lnTo>
                      <a:pt x="2678" y="754"/>
                    </a:lnTo>
                    <a:lnTo>
                      <a:pt x="2720" y="817"/>
                    </a:lnTo>
                    <a:lnTo>
                      <a:pt x="2825" y="859"/>
                    </a:lnTo>
                    <a:lnTo>
                      <a:pt x="3264" y="754"/>
                    </a:lnTo>
                    <a:lnTo>
                      <a:pt x="3453" y="629"/>
                    </a:lnTo>
                    <a:lnTo>
                      <a:pt x="3494" y="524"/>
                    </a:lnTo>
                    <a:lnTo>
                      <a:pt x="3578" y="524"/>
                    </a:lnTo>
                    <a:lnTo>
                      <a:pt x="3620" y="440"/>
                    </a:lnTo>
                    <a:lnTo>
                      <a:pt x="3704" y="398"/>
                    </a:lnTo>
                    <a:lnTo>
                      <a:pt x="3766" y="294"/>
                    </a:lnTo>
                    <a:lnTo>
                      <a:pt x="3808" y="210"/>
                    </a:lnTo>
                    <a:lnTo>
                      <a:pt x="3871" y="147"/>
                    </a:lnTo>
                    <a:lnTo>
                      <a:pt x="3808" y="106"/>
                    </a:lnTo>
                    <a:lnTo>
                      <a:pt x="3787" y="43"/>
                    </a:lnTo>
                    <a:lnTo>
                      <a:pt x="362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 name="Google Shape;960;p27"/>
              <p:cNvSpPr/>
              <p:nvPr/>
            </p:nvSpPr>
            <p:spPr>
              <a:xfrm>
                <a:off x="5587700" y="3253200"/>
                <a:ext cx="145450" cy="131325"/>
              </a:xfrm>
              <a:custGeom>
                <a:avLst/>
                <a:gdLst/>
                <a:ahLst/>
                <a:cxnLst/>
                <a:rect l="l" t="t" r="r" b="b"/>
                <a:pathLst>
                  <a:path w="5818" h="5253" extrusionOk="0">
                    <a:moveTo>
                      <a:pt x="922" y="1"/>
                    </a:moveTo>
                    <a:lnTo>
                      <a:pt x="775" y="22"/>
                    </a:lnTo>
                    <a:lnTo>
                      <a:pt x="712" y="84"/>
                    </a:lnTo>
                    <a:lnTo>
                      <a:pt x="566" y="189"/>
                    </a:lnTo>
                    <a:lnTo>
                      <a:pt x="482" y="210"/>
                    </a:lnTo>
                    <a:lnTo>
                      <a:pt x="398" y="294"/>
                    </a:lnTo>
                    <a:lnTo>
                      <a:pt x="252" y="294"/>
                    </a:lnTo>
                    <a:lnTo>
                      <a:pt x="147" y="356"/>
                    </a:lnTo>
                    <a:lnTo>
                      <a:pt x="189" y="440"/>
                    </a:lnTo>
                    <a:lnTo>
                      <a:pt x="168" y="524"/>
                    </a:lnTo>
                    <a:lnTo>
                      <a:pt x="43" y="608"/>
                    </a:lnTo>
                    <a:lnTo>
                      <a:pt x="1" y="670"/>
                    </a:lnTo>
                    <a:lnTo>
                      <a:pt x="147" y="712"/>
                    </a:lnTo>
                    <a:lnTo>
                      <a:pt x="252" y="649"/>
                    </a:lnTo>
                    <a:lnTo>
                      <a:pt x="273" y="608"/>
                    </a:lnTo>
                    <a:lnTo>
                      <a:pt x="315" y="670"/>
                    </a:lnTo>
                    <a:lnTo>
                      <a:pt x="503" y="754"/>
                    </a:lnTo>
                    <a:lnTo>
                      <a:pt x="566" y="859"/>
                    </a:lnTo>
                    <a:lnTo>
                      <a:pt x="524" y="921"/>
                    </a:lnTo>
                    <a:lnTo>
                      <a:pt x="566" y="1047"/>
                    </a:lnTo>
                    <a:lnTo>
                      <a:pt x="691" y="1131"/>
                    </a:lnTo>
                    <a:lnTo>
                      <a:pt x="796" y="1152"/>
                    </a:lnTo>
                    <a:lnTo>
                      <a:pt x="901" y="1131"/>
                    </a:lnTo>
                    <a:lnTo>
                      <a:pt x="984" y="1172"/>
                    </a:lnTo>
                    <a:lnTo>
                      <a:pt x="1026" y="1131"/>
                    </a:lnTo>
                    <a:lnTo>
                      <a:pt x="1110" y="1152"/>
                    </a:lnTo>
                    <a:lnTo>
                      <a:pt x="1298" y="1131"/>
                    </a:lnTo>
                    <a:lnTo>
                      <a:pt x="1340" y="1152"/>
                    </a:lnTo>
                    <a:lnTo>
                      <a:pt x="1424" y="1131"/>
                    </a:lnTo>
                    <a:lnTo>
                      <a:pt x="1361" y="1068"/>
                    </a:lnTo>
                    <a:lnTo>
                      <a:pt x="1654" y="1089"/>
                    </a:lnTo>
                    <a:lnTo>
                      <a:pt x="1717" y="1172"/>
                    </a:lnTo>
                    <a:lnTo>
                      <a:pt x="1675" y="1298"/>
                    </a:lnTo>
                    <a:lnTo>
                      <a:pt x="1633" y="1277"/>
                    </a:lnTo>
                    <a:lnTo>
                      <a:pt x="1549" y="1361"/>
                    </a:lnTo>
                    <a:lnTo>
                      <a:pt x="1507" y="1465"/>
                    </a:lnTo>
                    <a:lnTo>
                      <a:pt x="1445" y="1361"/>
                    </a:lnTo>
                    <a:lnTo>
                      <a:pt x="1256" y="1277"/>
                    </a:lnTo>
                    <a:lnTo>
                      <a:pt x="1194" y="1298"/>
                    </a:lnTo>
                    <a:lnTo>
                      <a:pt x="1131" y="1465"/>
                    </a:lnTo>
                    <a:lnTo>
                      <a:pt x="1026" y="1507"/>
                    </a:lnTo>
                    <a:lnTo>
                      <a:pt x="922" y="1465"/>
                    </a:lnTo>
                    <a:lnTo>
                      <a:pt x="817" y="1465"/>
                    </a:lnTo>
                    <a:lnTo>
                      <a:pt x="775" y="1403"/>
                    </a:lnTo>
                    <a:lnTo>
                      <a:pt x="629" y="1444"/>
                    </a:lnTo>
                    <a:lnTo>
                      <a:pt x="566" y="1507"/>
                    </a:lnTo>
                    <a:lnTo>
                      <a:pt x="608" y="1570"/>
                    </a:lnTo>
                    <a:lnTo>
                      <a:pt x="733" y="1591"/>
                    </a:lnTo>
                    <a:lnTo>
                      <a:pt x="838" y="1654"/>
                    </a:lnTo>
                    <a:lnTo>
                      <a:pt x="901" y="1779"/>
                    </a:lnTo>
                    <a:lnTo>
                      <a:pt x="942" y="1821"/>
                    </a:lnTo>
                    <a:lnTo>
                      <a:pt x="1005" y="1800"/>
                    </a:lnTo>
                    <a:lnTo>
                      <a:pt x="1026" y="1884"/>
                    </a:lnTo>
                    <a:lnTo>
                      <a:pt x="1026" y="1968"/>
                    </a:lnTo>
                    <a:lnTo>
                      <a:pt x="984" y="1988"/>
                    </a:lnTo>
                    <a:lnTo>
                      <a:pt x="942" y="2072"/>
                    </a:lnTo>
                    <a:lnTo>
                      <a:pt x="1047" y="2240"/>
                    </a:lnTo>
                    <a:lnTo>
                      <a:pt x="1152" y="2281"/>
                    </a:lnTo>
                    <a:lnTo>
                      <a:pt x="1256" y="2240"/>
                    </a:lnTo>
                    <a:lnTo>
                      <a:pt x="1403" y="2114"/>
                    </a:lnTo>
                    <a:lnTo>
                      <a:pt x="1361" y="2009"/>
                    </a:lnTo>
                    <a:lnTo>
                      <a:pt x="1466" y="1863"/>
                    </a:lnTo>
                    <a:lnTo>
                      <a:pt x="1507" y="1821"/>
                    </a:lnTo>
                    <a:lnTo>
                      <a:pt x="1528" y="1758"/>
                    </a:lnTo>
                    <a:lnTo>
                      <a:pt x="1570" y="1612"/>
                    </a:lnTo>
                    <a:lnTo>
                      <a:pt x="1633" y="1507"/>
                    </a:lnTo>
                    <a:lnTo>
                      <a:pt x="1633" y="1654"/>
                    </a:lnTo>
                    <a:lnTo>
                      <a:pt x="1549" y="1716"/>
                    </a:lnTo>
                    <a:lnTo>
                      <a:pt x="1612" y="1863"/>
                    </a:lnTo>
                    <a:lnTo>
                      <a:pt x="1654" y="1988"/>
                    </a:lnTo>
                    <a:lnTo>
                      <a:pt x="1717" y="2072"/>
                    </a:lnTo>
                    <a:lnTo>
                      <a:pt x="1738" y="2009"/>
                    </a:lnTo>
                    <a:lnTo>
                      <a:pt x="1779" y="2009"/>
                    </a:lnTo>
                    <a:lnTo>
                      <a:pt x="1842" y="2030"/>
                    </a:lnTo>
                    <a:lnTo>
                      <a:pt x="1842" y="2135"/>
                    </a:lnTo>
                    <a:lnTo>
                      <a:pt x="1884" y="2093"/>
                    </a:lnTo>
                    <a:lnTo>
                      <a:pt x="1947" y="2093"/>
                    </a:lnTo>
                    <a:lnTo>
                      <a:pt x="1968" y="2135"/>
                    </a:lnTo>
                    <a:lnTo>
                      <a:pt x="2051" y="2177"/>
                    </a:lnTo>
                    <a:lnTo>
                      <a:pt x="2156" y="2135"/>
                    </a:lnTo>
                    <a:lnTo>
                      <a:pt x="2240" y="2135"/>
                    </a:lnTo>
                    <a:lnTo>
                      <a:pt x="2240" y="2177"/>
                    </a:lnTo>
                    <a:lnTo>
                      <a:pt x="2093" y="2177"/>
                    </a:lnTo>
                    <a:lnTo>
                      <a:pt x="2093" y="2281"/>
                    </a:lnTo>
                    <a:lnTo>
                      <a:pt x="2240" y="2302"/>
                    </a:lnTo>
                    <a:lnTo>
                      <a:pt x="2240" y="2323"/>
                    </a:lnTo>
                    <a:lnTo>
                      <a:pt x="2261" y="2386"/>
                    </a:lnTo>
                    <a:lnTo>
                      <a:pt x="2407" y="2449"/>
                    </a:lnTo>
                    <a:lnTo>
                      <a:pt x="2575" y="2449"/>
                    </a:lnTo>
                    <a:lnTo>
                      <a:pt x="2930" y="2553"/>
                    </a:lnTo>
                    <a:lnTo>
                      <a:pt x="3286" y="2658"/>
                    </a:lnTo>
                    <a:lnTo>
                      <a:pt x="3391" y="2658"/>
                    </a:lnTo>
                    <a:lnTo>
                      <a:pt x="3537" y="2721"/>
                    </a:lnTo>
                    <a:lnTo>
                      <a:pt x="3558" y="2825"/>
                    </a:lnTo>
                    <a:lnTo>
                      <a:pt x="3725" y="2867"/>
                    </a:lnTo>
                    <a:lnTo>
                      <a:pt x="3830" y="2867"/>
                    </a:lnTo>
                    <a:lnTo>
                      <a:pt x="3914" y="2825"/>
                    </a:lnTo>
                    <a:lnTo>
                      <a:pt x="3914" y="2825"/>
                    </a:lnTo>
                    <a:lnTo>
                      <a:pt x="3830" y="2951"/>
                    </a:lnTo>
                    <a:lnTo>
                      <a:pt x="3851" y="2972"/>
                    </a:lnTo>
                    <a:lnTo>
                      <a:pt x="3935" y="2951"/>
                    </a:lnTo>
                    <a:lnTo>
                      <a:pt x="3955" y="3014"/>
                    </a:lnTo>
                    <a:lnTo>
                      <a:pt x="4081" y="2972"/>
                    </a:lnTo>
                    <a:lnTo>
                      <a:pt x="4018" y="3035"/>
                    </a:lnTo>
                    <a:lnTo>
                      <a:pt x="4060" y="3076"/>
                    </a:lnTo>
                    <a:lnTo>
                      <a:pt x="4039" y="3139"/>
                    </a:lnTo>
                    <a:lnTo>
                      <a:pt x="4081" y="3181"/>
                    </a:lnTo>
                    <a:lnTo>
                      <a:pt x="4186" y="3160"/>
                    </a:lnTo>
                    <a:lnTo>
                      <a:pt x="4081" y="3265"/>
                    </a:lnTo>
                    <a:lnTo>
                      <a:pt x="4081" y="3328"/>
                    </a:lnTo>
                    <a:lnTo>
                      <a:pt x="4227" y="3453"/>
                    </a:lnTo>
                    <a:lnTo>
                      <a:pt x="4186" y="3558"/>
                    </a:lnTo>
                    <a:lnTo>
                      <a:pt x="4227" y="3641"/>
                    </a:lnTo>
                    <a:lnTo>
                      <a:pt x="4332" y="3704"/>
                    </a:lnTo>
                    <a:lnTo>
                      <a:pt x="4479" y="3809"/>
                    </a:lnTo>
                    <a:lnTo>
                      <a:pt x="4499" y="3872"/>
                    </a:lnTo>
                    <a:lnTo>
                      <a:pt x="4374" y="3872"/>
                    </a:lnTo>
                    <a:lnTo>
                      <a:pt x="4353" y="3955"/>
                    </a:lnTo>
                    <a:lnTo>
                      <a:pt x="4437" y="4018"/>
                    </a:lnTo>
                    <a:lnTo>
                      <a:pt x="4541" y="4081"/>
                    </a:lnTo>
                    <a:lnTo>
                      <a:pt x="4667" y="4060"/>
                    </a:lnTo>
                    <a:lnTo>
                      <a:pt x="4751" y="4081"/>
                    </a:lnTo>
                    <a:lnTo>
                      <a:pt x="4688" y="4081"/>
                    </a:lnTo>
                    <a:lnTo>
                      <a:pt x="4562" y="4123"/>
                    </a:lnTo>
                    <a:lnTo>
                      <a:pt x="4499" y="4102"/>
                    </a:lnTo>
                    <a:lnTo>
                      <a:pt x="4458" y="4123"/>
                    </a:lnTo>
                    <a:lnTo>
                      <a:pt x="4499" y="4206"/>
                    </a:lnTo>
                    <a:lnTo>
                      <a:pt x="4583" y="4227"/>
                    </a:lnTo>
                    <a:lnTo>
                      <a:pt x="4562" y="4395"/>
                    </a:lnTo>
                    <a:lnTo>
                      <a:pt x="4541" y="4416"/>
                    </a:lnTo>
                    <a:lnTo>
                      <a:pt x="4541" y="4499"/>
                    </a:lnTo>
                    <a:lnTo>
                      <a:pt x="4499" y="4583"/>
                    </a:lnTo>
                    <a:lnTo>
                      <a:pt x="4458" y="4604"/>
                    </a:lnTo>
                    <a:lnTo>
                      <a:pt x="4541" y="4709"/>
                    </a:lnTo>
                    <a:lnTo>
                      <a:pt x="4667" y="4625"/>
                    </a:lnTo>
                    <a:lnTo>
                      <a:pt x="4709" y="4688"/>
                    </a:lnTo>
                    <a:lnTo>
                      <a:pt x="4792" y="4688"/>
                    </a:lnTo>
                    <a:lnTo>
                      <a:pt x="4897" y="4625"/>
                    </a:lnTo>
                    <a:lnTo>
                      <a:pt x="5064" y="4625"/>
                    </a:lnTo>
                    <a:lnTo>
                      <a:pt x="5127" y="4583"/>
                    </a:lnTo>
                    <a:lnTo>
                      <a:pt x="5169" y="4478"/>
                    </a:lnTo>
                    <a:lnTo>
                      <a:pt x="5169" y="4583"/>
                    </a:lnTo>
                    <a:lnTo>
                      <a:pt x="5106" y="4688"/>
                    </a:lnTo>
                    <a:lnTo>
                      <a:pt x="5127" y="4750"/>
                    </a:lnTo>
                    <a:lnTo>
                      <a:pt x="5190" y="4792"/>
                    </a:lnTo>
                    <a:lnTo>
                      <a:pt x="5316" y="4897"/>
                    </a:lnTo>
                    <a:lnTo>
                      <a:pt x="5295" y="4939"/>
                    </a:lnTo>
                    <a:lnTo>
                      <a:pt x="5336" y="5022"/>
                    </a:lnTo>
                    <a:lnTo>
                      <a:pt x="5504" y="5211"/>
                    </a:lnTo>
                    <a:lnTo>
                      <a:pt x="5629" y="5232"/>
                    </a:lnTo>
                    <a:lnTo>
                      <a:pt x="5692" y="5253"/>
                    </a:lnTo>
                    <a:lnTo>
                      <a:pt x="5713" y="3851"/>
                    </a:lnTo>
                    <a:lnTo>
                      <a:pt x="5713" y="3788"/>
                    </a:lnTo>
                    <a:lnTo>
                      <a:pt x="5713" y="3704"/>
                    </a:lnTo>
                    <a:lnTo>
                      <a:pt x="5734" y="3537"/>
                    </a:lnTo>
                    <a:lnTo>
                      <a:pt x="5818" y="1382"/>
                    </a:lnTo>
                    <a:lnTo>
                      <a:pt x="5713" y="1403"/>
                    </a:lnTo>
                    <a:lnTo>
                      <a:pt x="5629" y="1382"/>
                    </a:lnTo>
                    <a:lnTo>
                      <a:pt x="5629" y="1298"/>
                    </a:lnTo>
                    <a:lnTo>
                      <a:pt x="5650" y="1256"/>
                    </a:lnTo>
                    <a:lnTo>
                      <a:pt x="5546" y="1193"/>
                    </a:lnTo>
                    <a:lnTo>
                      <a:pt x="5441" y="1193"/>
                    </a:lnTo>
                    <a:lnTo>
                      <a:pt x="5316" y="1172"/>
                    </a:lnTo>
                    <a:lnTo>
                      <a:pt x="5232" y="1152"/>
                    </a:lnTo>
                    <a:lnTo>
                      <a:pt x="5169" y="1172"/>
                    </a:lnTo>
                    <a:lnTo>
                      <a:pt x="4813" y="1026"/>
                    </a:lnTo>
                    <a:lnTo>
                      <a:pt x="4667" y="984"/>
                    </a:lnTo>
                    <a:lnTo>
                      <a:pt x="4562" y="963"/>
                    </a:lnTo>
                    <a:lnTo>
                      <a:pt x="4458" y="880"/>
                    </a:lnTo>
                    <a:lnTo>
                      <a:pt x="4248" y="838"/>
                    </a:lnTo>
                    <a:lnTo>
                      <a:pt x="4060" y="754"/>
                    </a:lnTo>
                    <a:lnTo>
                      <a:pt x="3976" y="670"/>
                    </a:lnTo>
                    <a:lnTo>
                      <a:pt x="3830" y="649"/>
                    </a:lnTo>
                    <a:lnTo>
                      <a:pt x="3537" y="838"/>
                    </a:lnTo>
                    <a:lnTo>
                      <a:pt x="3537" y="880"/>
                    </a:lnTo>
                    <a:lnTo>
                      <a:pt x="3600" y="984"/>
                    </a:lnTo>
                    <a:lnTo>
                      <a:pt x="3558" y="1068"/>
                    </a:lnTo>
                    <a:lnTo>
                      <a:pt x="3391" y="1089"/>
                    </a:lnTo>
                    <a:lnTo>
                      <a:pt x="3286" y="1131"/>
                    </a:lnTo>
                    <a:lnTo>
                      <a:pt x="3223" y="1131"/>
                    </a:lnTo>
                    <a:lnTo>
                      <a:pt x="3181" y="1089"/>
                    </a:lnTo>
                    <a:lnTo>
                      <a:pt x="3119" y="1172"/>
                    </a:lnTo>
                    <a:lnTo>
                      <a:pt x="3119" y="1277"/>
                    </a:lnTo>
                    <a:lnTo>
                      <a:pt x="2993" y="1340"/>
                    </a:lnTo>
                    <a:lnTo>
                      <a:pt x="2888" y="1361"/>
                    </a:lnTo>
                    <a:lnTo>
                      <a:pt x="2805" y="1465"/>
                    </a:lnTo>
                    <a:lnTo>
                      <a:pt x="2805" y="1612"/>
                    </a:lnTo>
                    <a:lnTo>
                      <a:pt x="2763" y="1654"/>
                    </a:lnTo>
                    <a:lnTo>
                      <a:pt x="2700" y="1696"/>
                    </a:lnTo>
                    <a:lnTo>
                      <a:pt x="2658" y="1800"/>
                    </a:lnTo>
                    <a:lnTo>
                      <a:pt x="2554" y="1821"/>
                    </a:lnTo>
                    <a:lnTo>
                      <a:pt x="2449" y="1821"/>
                    </a:lnTo>
                    <a:lnTo>
                      <a:pt x="2386" y="1779"/>
                    </a:lnTo>
                    <a:lnTo>
                      <a:pt x="2261" y="1675"/>
                    </a:lnTo>
                    <a:lnTo>
                      <a:pt x="2240" y="1570"/>
                    </a:lnTo>
                    <a:lnTo>
                      <a:pt x="2177" y="1591"/>
                    </a:lnTo>
                    <a:lnTo>
                      <a:pt x="2156" y="1465"/>
                    </a:lnTo>
                    <a:lnTo>
                      <a:pt x="2156" y="1361"/>
                    </a:lnTo>
                    <a:lnTo>
                      <a:pt x="2072" y="1298"/>
                    </a:lnTo>
                    <a:lnTo>
                      <a:pt x="2031" y="1382"/>
                    </a:lnTo>
                    <a:lnTo>
                      <a:pt x="2051" y="1507"/>
                    </a:lnTo>
                    <a:lnTo>
                      <a:pt x="1989" y="1507"/>
                    </a:lnTo>
                    <a:lnTo>
                      <a:pt x="1926" y="1444"/>
                    </a:lnTo>
                    <a:lnTo>
                      <a:pt x="1863" y="1298"/>
                    </a:lnTo>
                    <a:lnTo>
                      <a:pt x="1842" y="1047"/>
                    </a:lnTo>
                    <a:lnTo>
                      <a:pt x="1821" y="880"/>
                    </a:lnTo>
                    <a:lnTo>
                      <a:pt x="1863" y="775"/>
                    </a:lnTo>
                    <a:lnTo>
                      <a:pt x="1947" y="670"/>
                    </a:lnTo>
                    <a:lnTo>
                      <a:pt x="1884" y="566"/>
                    </a:lnTo>
                    <a:lnTo>
                      <a:pt x="1821" y="503"/>
                    </a:lnTo>
                    <a:lnTo>
                      <a:pt x="1821" y="335"/>
                    </a:lnTo>
                    <a:lnTo>
                      <a:pt x="1842" y="294"/>
                    </a:lnTo>
                    <a:lnTo>
                      <a:pt x="1779" y="231"/>
                    </a:lnTo>
                    <a:lnTo>
                      <a:pt x="1612" y="210"/>
                    </a:lnTo>
                    <a:lnTo>
                      <a:pt x="1424" y="231"/>
                    </a:lnTo>
                    <a:lnTo>
                      <a:pt x="1235" y="105"/>
                    </a:lnTo>
                    <a:lnTo>
                      <a:pt x="92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 name="Google Shape;961;p27"/>
              <p:cNvSpPr/>
              <p:nvPr/>
            </p:nvSpPr>
            <p:spPr>
              <a:xfrm>
                <a:off x="5268100" y="3181025"/>
                <a:ext cx="143350" cy="129750"/>
              </a:xfrm>
              <a:custGeom>
                <a:avLst/>
                <a:gdLst/>
                <a:ahLst/>
                <a:cxnLst/>
                <a:rect l="l" t="t" r="r" b="b"/>
                <a:pathLst>
                  <a:path w="5734" h="5190" extrusionOk="0">
                    <a:moveTo>
                      <a:pt x="4060" y="0"/>
                    </a:moveTo>
                    <a:lnTo>
                      <a:pt x="3955" y="147"/>
                    </a:lnTo>
                    <a:lnTo>
                      <a:pt x="3955" y="209"/>
                    </a:lnTo>
                    <a:lnTo>
                      <a:pt x="3892" y="314"/>
                    </a:lnTo>
                    <a:lnTo>
                      <a:pt x="3892" y="398"/>
                    </a:lnTo>
                    <a:lnTo>
                      <a:pt x="3767" y="837"/>
                    </a:lnTo>
                    <a:lnTo>
                      <a:pt x="3579" y="1109"/>
                    </a:lnTo>
                    <a:lnTo>
                      <a:pt x="3516" y="1360"/>
                    </a:lnTo>
                    <a:lnTo>
                      <a:pt x="3265" y="1716"/>
                    </a:lnTo>
                    <a:lnTo>
                      <a:pt x="3307" y="1779"/>
                    </a:lnTo>
                    <a:lnTo>
                      <a:pt x="3014" y="1842"/>
                    </a:lnTo>
                    <a:lnTo>
                      <a:pt x="2783" y="1967"/>
                    </a:lnTo>
                    <a:lnTo>
                      <a:pt x="2637" y="1967"/>
                    </a:lnTo>
                    <a:lnTo>
                      <a:pt x="2595" y="1883"/>
                    </a:lnTo>
                    <a:lnTo>
                      <a:pt x="2470" y="1842"/>
                    </a:lnTo>
                    <a:lnTo>
                      <a:pt x="2177" y="1842"/>
                    </a:lnTo>
                    <a:lnTo>
                      <a:pt x="2093" y="1925"/>
                    </a:lnTo>
                    <a:lnTo>
                      <a:pt x="1758" y="2051"/>
                    </a:lnTo>
                    <a:lnTo>
                      <a:pt x="1444" y="2030"/>
                    </a:lnTo>
                    <a:lnTo>
                      <a:pt x="1361" y="2072"/>
                    </a:lnTo>
                    <a:lnTo>
                      <a:pt x="1235" y="2051"/>
                    </a:lnTo>
                    <a:lnTo>
                      <a:pt x="1214" y="2134"/>
                    </a:lnTo>
                    <a:lnTo>
                      <a:pt x="1047" y="2176"/>
                    </a:lnTo>
                    <a:lnTo>
                      <a:pt x="942" y="2155"/>
                    </a:lnTo>
                    <a:lnTo>
                      <a:pt x="921" y="2051"/>
                    </a:lnTo>
                    <a:lnTo>
                      <a:pt x="796" y="1946"/>
                    </a:lnTo>
                    <a:lnTo>
                      <a:pt x="754" y="1883"/>
                    </a:lnTo>
                    <a:lnTo>
                      <a:pt x="566" y="1758"/>
                    </a:lnTo>
                    <a:lnTo>
                      <a:pt x="440" y="1549"/>
                    </a:lnTo>
                    <a:lnTo>
                      <a:pt x="377" y="1570"/>
                    </a:lnTo>
                    <a:lnTo>
                      <a:pt x="314" y="1653"/>
                    </a:lnTo>
                    <a:lnTo>
                      <a:pt x="168" y="1842"/>
                    </a:lnTo>
                    <a:lnTo>
                      <a:pt x="84" y="1988"/>
                    </a:lnTo>
                    <a:lnTo>
                      <a:pt x="84" y="2072"/>
                    </a:lnTo>
                    <a:lnTo>
                      <a:pt x="105" y="2155"/>
                    </a:lnTo>
                    <a:lnTo>
                      <a:pt x="84" y="2239"/>
                    </a:lnTo>
                    <a:lnTo>
                      <a:pt x="1" y="2281"/>
                    </a:lnTo>
                    <a:lnTo>
                      <a:pt x="22" y="2490"/>
                    </a:lnTo>
                    <a:lnTo>
                      <a:pt x="210" y="2699"/>
                    </a:lnTo>
                    <a:lnTo>
                      <a:pt x="231" y="2804"/>
                    </a:lnTo>
                    <a:lnTo>
                      <a:pt x="189" y="2762"/>
                    </a:lnTo>
                    <a:lnTo>
                      <a:pt x="168" y="2804"/>
                    </a:lnTo>
                    <a:lnTo>
                      <a:pt x="210" y="2930"/>
                    </a:lnTo>
                    <a:lnTo>
                      <a:pt x="335" y="2971"/>
                    </a:lnTo>
                    <a:lnTo>
                      <a:pt x="419" y="2971"/>
                    </a:lnTo>
                    <a:lnTo>
                      <a:pt x="607" y="2909"/>
                    </a:lnTo>
                    <a:lnTo>
                      <a:pt x="733" y="2825"/>
                    </a:lnTo>
                    <a:lnTo>
                      <a:pt x="838" y="2867"/>
                    </a:lnTo>
                    <a:lnTo>
                      <a:pt x="733" y="2867"/>
                    </a:lnTo>
                    <a:lnTo>
                      <a:pt x="607" y="2971"/>
                    </a:lnTo>
                    <a:lnTo>
                      <a:pt x="398" y="3013"/>
                    </a:lnTo>
                    <a:lnTo>
                      <a:pt x="314" y="3097"/>
                    </a:lnTo>
                    <a:lnTo>
                      <a:pt x="210" y="3097"/>
                    </a:lnTo>
                    <a:lnTo>
                      <a:pt x="210" y="3139"/>
                    </a:lnTo>
                    <a:lnTo>
                      <a:pt x="335" y="3181"/>
                    </a:lnTo>
                    <a:lnTo>
                      <a:pt x="503" y="3243"/>
                    </a:lnTo>
                    <a:lnTo>
                      <a:pt x="649" y="3411"/>
                    </a:lnTo>
                    <a:lnTo>
                      <a:pt x="712" y="3515"/>
                    </a:lnTo>
                    <a:lnTo>
                      <a:pt x="733" y="3620"/>
                    </a:lnTo>
                    <a:lnTo>
                      <a:pt x="649" y="3746"/>
                    </a:lnTo>
                    <a:lnTo>
                      <a:pt x="566" y="3829"/>
                    </a:lnTo>
                    <a:lnTo>
                      <a:pt x="607" y="3871"/>
                    </a:lnTo>
                    <a:lnTo>
                      <a:pt x="712" y="3955"/>
                    </a:lnTo>
                    <a:lnTo>
                      <a:pt x="733" y="4227"/>
                    </a:lnTo>
                    <a:lnTo>
                      <a:pt x="733" y="4352"/>
                    </a:lnTo>
                    <a:lnTo>
                      <a:pt x="817" y="4499"/>
                    </a:lnTo>
                    <a:lnTo>
                      <a:pt x="858" y="4499"/>
                    </a:lnTo>
                    <a:lnTo>
                      <a:pt x="963" y="4436"/>
                    </a:lnTo>
                    <a:lnTo>
                      <a:pt x="1005" y="4499"/>
                    </a:lnTo>
                    <a:lnTo>
                      <a:pt x="1130" y="4499"/>
                    </a:lnTo>
                    <a:lnTo>
                      <a:pt x="1214" y="4541"/>
                    </a:lnTo>
                    <a:lnTo>
                      <a:pt x="1361" y="4541"/>
                    </a:lnTo>
                    <a:lnTo>
                      <a:pt x="1444" y="4457"/>
                    </a:lnTo>
                    <a:lnTo>
                      <a:pt x="1528" y="4499"/>
                    </a:lnTo>
                    <a:lnTo>
                      <a:pt x="1591" y="4457"/>
                    </a:lnTo>
                    <a:lnTo>
                      <a:pt x="1654" y="4352"/>
                    </a:lnTo>
                    <a:lnTo>
                      <a:pt x="1654" y="4290"/>
                    </a:lnTo>
                    <a:lnTo>
                      <a:pt x="1674" y="4373"/>
                    </a:lnTo>
                    <a:lnTo>
                      <a:pt x="1654" y="4478"/>
                    </a:lnTo>
                    <a:lnTo>
                      <a:pt x="1695" y="4603"/>
                    </a:lnTo>
                    <a:lnTo>
                      <a:pt x="1737" y="4792"/>
                    </a:lnTo>
                    <a:lnTo>
                      <a:pt x="1695" y="4896"/>
                    </a:lnTo>
                    <a:lnTo>
                      <a:pt x="1779" y="4896"/>
                    </a:lnTo>
                    <a:lnTo>
                      <a:pt x="1905" y="4750"/>
                    </a:lnTo>
                    <a:lnTo>
                      <a:pt x="1988" y="4708"/>
                    </a:lnTo>
                    <a:lnTo>
                      <a:pt x="2051" y="4771"/>
                    </a:lnTo>
                    <a:lnTo>
                      <a:pt x="2114" y="4750"/>
                    </a:lnTo>
                    <a:lnTo>
                      <a:pt x="2135" y="4687"/>
                    </a:lnTo>
                    <a:lnTo>
                      <a:pt x="2302" y="4687"/>
                    </a:lnTo>
                    <a:lnTo>
                      <a:pt x="2386" y="4583"/>
                    </a:lnTo>
                    <a:lnTo>
                      <a:pt x="2428" y="4583"/>
                    </a:lnTo>
                    <a:lnTo>
                      <a:pt x="2532" y="4645"/>
                    </a:lnTo>
                    <a:lnTo>
                      <a:pt x="2616" y="4583"/>
                    </a:lnTo>
                    <a:lnTo>
                      <a:pt x="2658" y="4645"/>
                    </a:lnTo>
                    <a:lnTo>
                      <a:pt x="2658" y="4750"/>
                    </a:lnTo>
                    <a:lnTo>
                      <a:pt x="2721" y="4792"/>
                    </a:lnTo>
                    <a:lnTo>
                      <a:pt x="2825" y="4813"/>
                    </a:lnTo>
                    <a:lnTo>
                      <a:pt x="2804" y="4750"/>
                    </a:lnTo>
                    <a:lnTo>
                      <a:pt x="2825" y="4666"/>
                    </a:lnTo>
                    <a:lnTo>
                      <a:pt x="2888" y="4750"/>
                    </a:lnTo>
                    <a:lnTo>
                      <a:pt x="2993" y="4771"/>
                    </a:lnTo>
                    <a:lnTo>
                      <a:pt x="3035" y="4750"/>
                    </a:lnTo>
                    <a:lnTo>
                      <a:pt x="3097" y="4813"/>
                    </a:lnTo>
                    <a:lnTo>
                      <a:pt x="3139" y="4792"/>
                    </a:lnTo>
                    <a:lnTo>
                      <a:pt x="3160" y="4855"/>
                    </a:lnTo>
                    <a:lnTo>
                      <a:pt x="3223" y="4917"/>
                    </a:lnTo>
                    <a:lnTo>
                      <a:pt x="3181" y="5022"/>
                    </a:lnTo>
                    <a:lnTo>
                      <a:pt x="3244" y="5189"/>
                    </a:lnTo>
                    <a:lnTo>
                      <a:pt x="3348" y="5168"/>
                    </a:lnTo>
                    <a:lnTo>
                      <a:pt x="3579" y="5064"/>
                    </a:lnTo>
                    <a:lnTo>
                      <a:pt x="3746" y="5022"/>
                    </a:lnTo>
                    <a:lnTo>
                      <a:pt x="3955" y="4896"/>
                    </a:lnTo>
                    <a:lnTo>
                      <a:pt x="4060" y="4666"/>
                    </a:lnTo>
                    <a:lnTo>
                      <a:pt x="4060" y="4583"/>
                    </a:lnTo>
                    <a:lnTo>
                      <a:pt x="4102" y="4457"/>
                    </a:lnTo>
                    <a:lnTo>
                      <a:pt x="4143" y="4478"/>
                    </a:lnTo>
                    <a:lnTo>
                      <a:pt x="4185" y="4478"/>
                    </a:lnTo>
                    <a:lnTo>
                      <a:pt x="4269" y="4290"/>
                    </a:lnTo>
                    <a:lnTo>
                      <a:pt x="4227" y="4269"/>
                    </a:lnTo>
                    <a:lnTo>
                      <a:pt x="4185" y="4227"/>
                    </a:lnTo>
                    <a:lnTo>
                      <a:pt x="4185" y="4164"/>
                    </a:lnTo>
                    <a:lnTo>
                      <a:pt x="4206" y="4185"/>
                    </a:lnTo>
                    <a:lnTo>
                      <a:pt x="4290" y="4227"/>
                    </a:lnTo>
                    <a:lnTo>
                      <a:pt x="4353" y="4143"/>
                    </a:lnTo>
                    <a:lnTo>
                      <a:pt x="4311" y="4059"/>
                    </a:lnTo>
                    <a:lnTo>
                      <a:pt x="4269" y="4059"/>
                    </a:lnTo>
                    <a:lnTo>
                      <a:pt x="4206" y="4039"/>
                    </a:lnTo>
                    <a:lnTo>
                      <a:pt x="4290" y="3976"/>
                    </a:lnTo>
                    <a:lnTo>
                      <a:pt x="4290" y="3871"/>
                    </a:lnTo>
                    <a:lnTo>
                      <a:pt x="4143" y="3871"/>
                    </a:lnTo>
                    <a:lnTo>
                      <a:pt x="4185" y="3808"/>
                    </a:lnTo>
                    <a:lnTo>
                      <a:pt x="4164" y="3746"/>
                    </a:lnTo>
                    <a:lnTo>
                      <a:pt x="4164" y="3746"/>
                    </a:lnTo>
                    <a:lnTo>
                      <a:pt x="4227" y="3767"/>
                    </a:lnTo>
                    <a:lnTo>
                      <a:pt x="4353" y="3725"/>
                    </a:lnTo>
                    <a:lnTo>
                      <a:pt x="4374" y="3620"/>
                    </a:lnTo>
                    <a:lnTo>
                      <a:pt x="4457" y="3515"/>
                    </a:lnTo>
                    <a:lnTo>
                      <a:pt x="4478" y="3390"/>
                    </a:lnTo>
                    <a:lnTo>
                      <a:pt x="4457" y="3306"/>
                    </a:lnTo>
                    <a:lnTo>
                      <a:pt x="4499" y="3348"/>
                    </a:lnTo>
                    <a:lnTo>
                      <a:pt x="4562" y="3453"/>
                    </a:lnTo>
                    <a:lnTo>
                      <a:pt x="4625" y="3348"/>
                    </a:lnTo>
                    <a:lnTo>
                      <a:pt x="4708" y="3243"/>
                    </a:lnTo>
                    <a:lnTo>
                      <a:pt x="4667" y="3097"/>
                    </a:lnTo>
                    <a:lnTo>
                      <a:pt x="4813" y="2971"/>
                    </a:lnTo>
                    <a:lnTo>
                      <a:pt x="4834" y="2783"/>
                    </a:lnTo>
                    <a:lnTo>
                      <a:pt x="4897" y="2699"/>
                    </a:lnTo>
                    <a:lnTo>
                      <a:pt x="4918" y="2469"/>
                    </a:lnTo>
                    <a:lnTo>
                      <a:pt x="4980" y="2406"/>
                    </a:lnTo>
                    <a:lnTo>
                      <a:pt x="4980" y="2344"/>
                    </a:lnTo>
                    <a:lnTo>
                      <a:pt x="5106" y="2197"/>
                    </a:lnTo>
                    <a:lnTo>
                      <a:pt x="5148" y="2281"/>
                    </a:lnTo>
                    <a:lnTo>
                      <a:pt x="5190" y="2239"/>
                    </a:lnTo>
                    <a:lnTo>
                      <a:pt x="5148" y="2072"/>
                    </a:lnTo>
                    <a:lnTo>
                      <a:pt x="5148" y="2072"/>
                    </a:lnTo>
                    <a:lnTo>
                      <a:pt x="5336" y="2260"/>
                    </a:lnTo>
                    <a:lnTo>
                      <a:pt x="5462" y="2260"/>
                    </a:lnTo>
                    <a:lnTo>
                      <a:pt x="5545" y="2197"/>
                    </a:lnTo>
                    <a:lnTo>
                      <a:pt x="5629" y="2239"/>
                    </a:lnTo>
                    <a:lnTo>
                      <a:pt x="5713" y="2197"/>
                    </a:lnTo>
                    <a:lnTo>
                      <a:pt x="5734" y="2093"/>
                    </a:lnTo>
                    <a:lnTo>
                      <a:pt x="5629" y="2072"/>
                    </a:lnTo>
                    <a:lnTo>
                      <a:pt x="5608" y="2030"/>
                    </a:lnTo>
                    <a:lnTo>
                      <a:pt x="5503" y="1883"/>
                    </a:lnTo>
                    <a:lnTo>
                      <a:pt x="5420" y="1883"/>
                    </a:lnTo>
                    <a:lnTo>
                      <a:pt x="5190" y="1674"/>
                    </a:lnTo>
                    <a:lnTo>
                      <a:pt x="5106" y="1632"/>
                    </a:lnTo>
                    <a:lnTo>
                      <a:pt x="5085" y="1528"/>
                    </a:lnTo>
                    <a:lnTo>
                      <a:pt x="5022" y="1465"/>
                    </a:lnTo>
                    <a:lnTo>
                      <a:pt x="5043" y="1423"/>
                    </a:lnTo>
                    <a:lnTo>
                      <a:pt x="5190" y="1360"/>
                    </a:lnTo>
                    <a:lnTo>
                      <a:pt x="5231" y="1256"/>
                    </a:lnTo>
                    <a:lnTo>
                      <a:pt x="5148" y="1193"/>
                    </a:lnTo>
                    <a:lnTo>
                      <a:pt x="4980" y="1005"/>
                    </a:lnTo>
                    <a:lnTo>
                      <a:pt x="4918" y="879"/>
                    </a:lnTo>
                    <a:lnTo>
                      <a:pt x="4834" y="795"/>
                    </a:lnTo>
                    <a:lnTo>
                      <a:pt x="4876" y="712"/>
                    </a:lnTo>
                    <a:lnTo>
                      <a:pt x="4918" y="691"/>
                    </a:lnTo>
                    <a:lnTo>
                      <a:pt x="4918" y="628"/>
                    </a:lnTo>
                    <a:lnTo>
                      <a:pt x="4876" y="607"/>
                    </a:lnTo>
                    <a:lnTo>
                      <a:pt x="4750" y="482"/>
                    </a:lnTo>
                    <a:lnTo>
                      <a:pt x="4813" y="461"/>
                    </a:lnTo>
                    <a:lnTo>
                      <a:pt x="4939" y="482"/>
                    </a:lnTo>
                    <a:lnTo>
                      <a:pt x="5085" y="461"/>
                    </a:lnTo>
                    <a:lnTo>
                      <a:pt x="4980" y="314"/>
                    </a:lnTo>
                    <a:lnTo>
                      <a:pt x="4834" y="272"/>
                    </a:lnTo>
                    <a:lnTo>
                      <a:pt x="4897" y="209"/>
                    </a:lnTo>
                    <a:lnTo>
                      <a:pt x="4876" y="168"/>
                    </a:lnTo>
                    <a:lnTo>
                      <a:pt x="4939" y="147"/>
                    </a:lnTo>
                    <a:lnTo>
                      <a:pt x="4939" y="105"/>
                    </a:lnTo>
                    <a:lnTo>
                      <a:pt x="4813" y="84"/>
                    </a:lnTo>
                    <a:lnTo>
                      <a:pt x="4667" y="84"/>
                    </a:lnTo>
                    <a:lnTo>
                      <a:pt x="4604" y="42"/>
                    </a:lnTo>
                    <a:lnTo>
                      <a:pt x="4164" y="42"/>
                    </a:lnTo>
                    <a:lnTo>
                      <a:pt x="406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 name="Google Shape;962;p27"/>
              <p:cNvSpPr/>
              <p:nvPr/>
            </p:nvSpPr>
            <p:spPr>
              <a:xfrm>
                <a:off x="5068275" y="3161675"/>
                <a:ext cx="431050" cy="221800"/>
              </a:xfrm>
              <a:custGeom>
                <a:avLst/>
                <a:gdLst/>
                <a:ahLst/>
                <a:cxnLst/>
                <a:rect l="l" t="t" r="r" b="b"/>
                <a:pathLst>
                  <a:path w="17242" h="8872" extrusionOk="0">
                    <a:moveTo>
                      <a:pt x="16991" y="8202"/>
                    </a:moveTo>
                    <a:lnTo>
                      <a:pt x="16886" y="8265"/>
                    </a:lnTo>
                    <a:lnTo>
                      <a:pt x="16928" y="8286"/>
                    </a:lnTo>
                    <a:lnTo>
                      <a:pt x="16907" y="8307"/>
                    </a:lnTo>
                    <a:cubicBezTo>
                      <a:pt x="16886" y="8307"/>
                      <a:pt x="16823" y="8349"/>
                      <a:pt x="16802" y="8349"/>
                    </a:cubicBezTo>
                    <a:lnTo>
                      <a:pt x="16802" y="8307"/>
                    </a:lnTo>
                    <a:lnTo>
                      <a:pt x="16782" y="8349"/>
                    </a:lnTo>
                    <a:cubicBezTo>
                      <a:pt x="16677" y="8370"/>
                      <a:pt x="16572" y="8370"/>
                      <a:pt x="16489" y="8390"/>
                    </a:cubicBezTo>
                    <a:lnTo>
                      <a:pt x="16593" y="8286"/>
                    </a:lnTo>
                    <a:lnTo>
                      <a:pt x="16551" y="8265"/>
                    </a:lnTo>
                    <a:lnTo>
                      <a:pt x="16468" y="8307"/>
                    </a:lnTo>
                    <a:lnTo>
                      <a:pt x="16384" y="8307"/>
                    </a:lnTo>
                    <a:lnTo>
                      <a:pt x="16342" y="8349"/>
                    </a:lnTo>
                    <a:lnTo>
                      <a:pt x="16363" y="8390"/>
                    </a:lnTo>
                    <a:lnTo>
                      <a:pt x="16300" y="8453"/>
                    </a:lnTo>
                    <a:lnTo>
                      <a:pt x="16196" y="8453"/>
                    </a:lnTo>
                    <a:lnTo>
                      <a:pt x="16258" y="8495"/>
                    </a:lnTo>
                    <a:lnTo>
                      <a:pt x="16384" y="8474"/>
                    </a:lnTo>
                    <a:lnTo>
                      <a:pt x="16447" y="8411"/>
                    </a:lnTo>
                    <a:cubicBezTo>
                      <a:pt x="16489" y="8411"/>
                      <a:pt x="16551" y="8411"/>
                      <a:pt x="16614" y="8390"/>
                    </a:cubicBezTo>
                    <a:lnTo>
                      <a:pt x="16614" y="8390"/>
                    </a:lnTo>
                    <a:lnTo>
                      <a:pt x="16593" y="8411"/>
                    </a:lnTo>
                    <a:lnTo>
                      <a:pt x="16677" y="8411"/>
                    </a:lnTo>
                    <a:lnTo>
                      <a:pt x="16719" y="8474"/>
                    </a:lnTo>
                    <a:lnTo>
                      <a:pt x="16802" y="8370"/>
                    </a:lnTo>
                    <a:cubicBezTo>
                      <a:pt x="16823" y="8370"/>
                      <a:pt x="16886" y="8349"/>
                      <a:pt x="16907" y="8349"/>
                    </a:cubicBezTo>
                    <a:lnTo>
                      <a:pt x="16907" y="8370"/>
                    </a:lnTo>
                    <a:lnTo>
                      <a:pt x="17012" y="8390"/>
                    </a:lnTo>
                    <a:lnTo>
                      <a:pt x="17200" y="8307"/>
                    </a:lnTo>
                    <a:lnTo>
                      <a:pt x="17242" y="8244"/>
                    </a:lnTo>
                    <a:lnTo>
                      <a:pt x="17200" y="8202"/>
                    </a:lnTo>
                    <a:lnTo>
                      <a:pt x="17033" y="8244"/>
                    </a:lnTo>
                    <a:lnTo>
                      <a:pt x="16991" y="8202"/>
                    </a:lnTo>
                    <a:close/>
                    <a:moveTo>
                      <a:pt x="16070" y="8411"/>
                    </a:moveTo>
                    <a:lnTo>
                      <a:pt x="16007" y="8443"/>
                    </a:lnTo>
                    <a:lnTo>
                      <a:pt x="16007" y="8443"/>
                    </a:lnTo>
                    <a:cubicBezTo>
                      <a:pt x="16026" y="8475"/>
                      <a:pt x="16037" y="8501"/>
                      <a:pt x="16036" y="8525"/>
                    </a:cubicBezTo>
                    <a:lnTo>
                      <a:pt x="16036" y="8525"/>
                    </a:lnTo>
                    <a:lnTo>
                      <a:pt x="16049" y="8474"/>
                    </a:lnTo>
                    <a:lnTo>
                      <a:pt x="16133" y="8453"/>
                    </a:lnTo>
                    <a:lnTo>
                      <a:pt x="16196" y="8453"/>
                    </a:lnTo>
                    <a:lnTo>
                      <a:pt x="16237" y="8411"/>
                    </a:lnTo>
                    <a:close/>
                    <a:moveTo>
                      <a:pt x="16036" y="8525"/>
                    </a:moveTo>
                    <a:lnTo>
                      <a:pt x="16028" y="8558"/>
                    </a:lnTo>
                    <a:cubicBezTo>
                      <a:pt x="16034" y="8547"/>
                      <a:pt x="16036" y="8536"/>
                      <a:pt x="16036" y="8525"/>
                    </a:cubicBezTo>
                    <a:close/>
                    <a:moveTo>
                      <a:pt x="105" y="0"/>
                    </a:moveTo>
                    <a:lnTo>
                      <a:pt x="22" y="42"/>
                    </a:lnTo>
                    <a:lnTo>
                      <a:pt x="1" y="105"/>
                    </a:lnTo>
                    <a:lnTo>
                      <a:pt x="22" y="251"/>
                    </a:lnTo>
                    <a:lnTo>
                      <a:pt x="168" y="565"/>
                    </a:lnTo>
                    <a:lnTo>
                      <a:pt x="252" y="628"/>
                    </a:lnTo>
                    <a:lnTo>
                      <a:pt x="524" y="879"/>
                    </a:lnTo>
                    <a:lnTo>
                      <a:pt x="587" y="879"/>
                    </a:lnTo>
                    <a:lnTo>
                      <a:pt x="754" y="1067"/>
                    </a:lnTo>
                    <a:lnTo>
                      <a:pt x="838" y="1088"/>
                    </a:lnTo>
                    <a:lnTo>
                      <a:pt x="900" y="1067"/>
                    </a:lnTo>
                    <a:lnTo>
                      <a:pt x="1089" y="1214"/>
                    </a:lnTo>
                    <a:lnTo>
                      <a:pt x="1298" y="1528"/>
                    </a:lnTo>
                    <a:lnTo>
                      <a:pt x="1507" y="1716"/>
                    </a:lnTo>
                    <a:lnTo>
                      <a:pt x="1570" y="1716"/>
                    </a:lnTo>
                    <a:lnTo>
                      <a:pt x="1570" y="1883"/>
                    </a:lnTo>
                    <a:lnTo>
                      <a:pt x="1612" y="1925"/>
                    </a:lnTo>
                    <a:lnTo>
                      <a:pt x="1633" y="2092"/>
                    </a:lnTo>
                    <a:lnTo>
                      <a:pt x="1716" y="2155"/>
                    </a:lnTo>
                    <a:lnTo>
                      <a:pt x="1842" y="2155"/>
                    </a:lnTo>
                    <a:lnTo>
                      <a:pt x="2009" y="2344"/>
                    </a:lnTo>
                    <a:lnTo>
                      <a:pt x="2093" y="2406"/>
                    </a:lnTo>
                    <a:lnTo>
                      <a:pt x="2156" y="2406"/>
                    </a:lnTo>
                    <a:lnTo>
                      <a:pt x="2198" y="2448"/>
                    </a:lnTo>
                    <a:lnTo>
                      <a:pt x="2135" y="2532"/>
                    </a:lnTo>
                    <a:lnTo>
                      <a:pt x="2219" y="2616"/>
                    </a:lnTo>
                    <a:lnTo>
                      <a:pt x="2261" y="2762"/>
                    </a:lnTo>
                    <a:lnTo>
                      <a:pt x="2261" y="2783"/>
                    </a:lnTo>
                    <a:lnTo>
                      <a:pt x="2365" y="3097"/>
                    </a:lnTo>
                    <a:lnTo>
                      <a:pt x="2428" y="3264"/>
                    </a:lnTo>
                    <a:lnTo>
                      <a:pt x="2574" y="3306"/>
                    </a:lnTo>
                    <a:lnTo>
                      <a:pt x="2763" y="3411"/>
                    </a:lnTo>
                    <a:lnTo>
                      <a:pt x="2763" y="3515"/>
                    </a:lnTo>
                    <a:lnTo>
                      <a:pt x="2888" y="3787"/>
                    </a:lnTo>
                    <a:lnTo>
                      <a:pt x="3035" y="3892"/>
                    </a:lnTo>
                    <a:lnTo>
                      <a:pt x="3056" y="4185"/>
                    </a:lnTo>
                    <a:lnTo>
                      <a:pt x="3265" y="4561"/>
                    </a:lnTo>
                    <a:lnTo>
                      <a:pt x="3265" y="4729"/>
                    </a:lnTo>
                    <a:lnTo>
                      <a:pt x="3307" y="4875"/>
                    </a:lnTo>
                    <a:lnTo>
                      <a:pt x="3516" y="5043"/>
                    </a:lnTo>
                    <a:lnTo>
                      <a:pt x="3725" y="5294"/>
                    </a:lnTo>
                    <a:lnTo>
                      <a:pt x="3788" y="5440"/>
                    </a:lnTo>
                    <a:lnTo>
                      <a:pt x="3934" y="5461"/>
                    </a:lnTo>
                    <a:lnTo>
                      <a:pt x="3997" y="5545"/>
                    </a:lnTo>
                    <a:lnTo>
                      <a:pt x="4123" y="5608"/>
                    </a:lnTo>
                    <a:lnTo>
                      <a:pt x="4144" y="5775"/>
                    </a:lnTo>
                    <a:lnTo>
                      <a:pt x="4290" y="5859"/>
                    </a:lnTo>
                    <a:lnTo>
                      <a:pt x="4437" y="6005"/>
                    </a:lnTo>
                    <a:lnTo>
                      <a:pt x="4709" y="6173"/>
                    </a:lnTo>
                    <a:lnTo>
                      <a:pt x="4750" y="6298"/>
                    </a:lnTo>
                    <a:lnTo>
                      <a:pt x="4918" y="6361"/>
                    </a:lnTo>
                    <a:lnTo>
                      <a:pt x="5253" y="6633"/>
                    </a:lnTo>
                    <a:lnTo>
                      <a:pt x="5274" y="6779"/>
                    </a:lnTo>
                    <a:lnTo>
                      <a:pt x="5357" y="6800"/>
                    </a:lnTo>
                    <a:lnTo>
                      <a:pt x="5441" y="6926"/>
                    </a:lnTo>
                    <a:lnTo>
                      <a:pt x="5483" y="6884"/>
                    </a:lnTo>
                    <a:lnTo>
                      <a:pt x="5483" y="6779"/>
                    </a:lnTo>
                    <a:lnTo>
                      <a:pt x="5462" y="6717"/>
                    </a:lnTo>
                    <a:lnTo>
                      <a:pt x="5462" y="6675"/>
                    </a:lnTo>
                    <a:lnTo>
                      <a:pt x="5566" y="6696"/>
                    </a:lnTo>
                    <a:lnTo>
                      <a:pt x="5797" y="6905"/>
                    </a:lnTo>
                    <a:lnTo>
                      <a:pt x="5859" y="6884"/>
                    </a:lnTo>
                    <a:lnTo>
                      <a:pt x="5859" y="6717"/>
                    </a:lnTo>
                    <a:lnTo>
                      <a:pt x="5901" y="6633"/>
                    </a:lnTo>
                    <a:lnTo>
                      <a:pt x="5985" y="6675"/>
                    </a:lnTo>
                    <a:cubicBezTo>
                      <a:pt x="5985" y="6696"/>
                      <a:pt x="6006" y="6696"/>
                      <a:pt x="6006" y="6717"/>
                    </a:cubicBezTo>
                    <a:lnTo>
                      <a:pt x="6090" y="6842"/>
                    </a:lnTo>
                    <a:lnTo>
                      <a:pt x="6110" y="6842"/>
                    </a:lnTo>
                    <a:cubicBezTo>
                      <a:pt x="6173" y="6905"/>
                      <a:pt x="6215" y="6989"/>
                      <a:pt x="6278" y="7030"/>
                    </a:cubicBezTo>
                    <a:lnTo>
                      <a:pt x="6236" y="7051"/>
                    </a:lnTo>
                    <a:lnTo>
                      <a:pt x="6236" y="7198"/>
                    </a:lnTo>
                    <a:lnTo>
                      <a:pt x="6194" y="7323"/>
                    </a:lnTo>
                    <a:lnTo>
                      <a:pt x="6069" y="7344"/>
                    </a:lnTo>
                    <a:lnTo>
                      <a:pt x="6069" y="7449"/>
                    </a:lnTo>
                    <a:lnTo>
                      <a:pt x="5985" y="7470"/>
                    </a:lnTo>
                    <a:lnTo>
                      <a:pt x="5922" y="7428"/>
                    </a:lnTo>
                    <a:lnTo>
                      <a:pt x="5880" y="7428"/>
                    </a:lnTo>
                    <a:lnTo>
                      <a:pt x="5880" y="7512"/>
                    </a:lnTo>
                    <a:lnTo>
                      <a:pt x="5964" y="7554"/>
                    </a:lnTo>
                    <a:lnTo>
                      <a:pt x="6194" y="7554"/>
                    </a:lnTo>
                    <a:lnTo>
                      <a:pt x="6320" y="7512"/>
                    </a:lnTo>
                    <a:lnTo>
                      <a:pt x="6382" y="7616"/>
                    </a:lnTo>
                    <a:lnTo>
                      <a:pt x="6445" y="7658"/>
                    </a:lnTo>
                    <a:lnTo>
                      <a:pt x="6529" y="7637"/>
                    </a:lnTo>
                    <a:lnTo>
                      <a:pt x="6613" y="7637"/>
                    </a:lnTo>
                    <a:lnTo>
                      <a:pt x="6550" y="7679"/>
                    </a:lnTo>
                    <a:lnTo>
                      <a:pt x="6466" y="7826"/>
                    </a:lnTo>
                    <a:lnTo>
                      <a:pt x="6529" y="7867"/>
                    </a:lnTo>
                    <a:lnTo>
                      <a:pt x="6696" y="7888"/>
                    </a:lnTo>
                    <a:lnTo>
                      <a:pt x="6822" y="7951"/>
                    </a:lnTo>
                    <a:lnTo>
                      <a:pt x="6926" y="7888"/>
                    </a:lnTo>
                    <a:lnTo>
                      <a:pt x="6989" y="7951"/>
                    </a:lnTo>
                    <a:lnTo>
                      <a:pt x="7178" y="7951"/>
                    </a:lnTo>
                    <a:lnTo>
                      <a:pt x="7366" y="8077"/>
                    </a:lnTo>
                    <a:lnTo>
                      <a:pt x="7638" y="8160"/>
                    </a:lnTo>
                    <a:lnTo>
                      <a:pt x="7743" y="8035"/>
                    </a:lnTo>
                    <a:lnTo>
                      <a:pt x="7805" y="8035"/>
                    </a:lnTo>
                    <a:lnTo>
                      <a:pt x="7889" y="8139"/>
                    </a:lnTo>
                    <a:lnTo>
                      <a:pt x="7994" y="8160"/>
                    </a:lnTo>
                    <a:lnTo>
                      <a:pt x="8077" y="8077"/>
                    </a:lnTo>
                    <a:lnTo>
                      <a:pt x="8140" y="8077"/>
                    </a:lnTo>
                    <a:lnTo>
                      <a:pt x="8287" y="8181"/>
                    </a:lnTo>
                    <a:lnTo>
                      <a:pt x="8454" y="8181"/>
                    </a:lnTo>
                    <a:lnTo>
                      <a:pt x="8747" y="8370"/>
                    </a:lnTo>
                    <a:lnTo>
                      <a:pt x="9061" y="8474"/>
                    </a:lnTo>
                    <a:lnTo>
                      <a:pt x="9186" y="8390"/>
                    </a:lnTo>
                    <a:lnTo>
                      <a:pt x="9395" y="8390"/>
                    </a:lnTo>
                    <a:lnTo>
                      <a:pt x="9521" y="8495"/>
                    </a:lnTo>
                    <a:lnTo>
                      <a:pt x="9647" y="8390"/>
                    </a:lnTo>
                    <a:lnTo>
                      <a:pt x="9793" y="8411"/>
                    </a:lnTo>
                    <a:lnTo>
                      <a:pt x="9960" y="8495"/>
                    </a:lnTo>
                    <a:lnTo>
                      <a:pt x="10149" y="8495"/>
                    </a:lnTo>
                    <a:lnTo>
                      <a:pt x="10295" y="8411"/>
                    </a:lnTo>
                    <a:lnTo>
                      <a:pt x="10379" y="8411"/>
                    </a:lnTo>
                    <a:lnTo>
                      <a:pt x="10483" y="8516"/>
                    </a:lnTo>
                    <a:lnTo>
                      <a:pt x="10609" y="8558"/>
                    </a:lnTo>
                    <a:lnTo>
                      <a:pt x="10776" y="8683"/>
                    </a:lnTo>
                    <a:lnTo>
                      <a:pt x="10902" y="8662"/>
                    </a:lnTo>
                    <a:lnTo>
                      <a:pt x="10986" y="8725"/>
                    </a:lnTo>
                    <a:lnTo>
                      <a:pt x="11048" y="8704"/>
                    </a:lnTo>
                    <a:lnTo>
                      <a:pt x="11028" y="8516"/>
                    </a:lnTo>
                    <a:lnTo>
                      <a:pt x="10965" y="8474"/>
                    </a:lnTo>
                    <a:lnTo>
                      <a:pt x="11007" y="8453"/>
                    </a:lnTo>
                    <a:cubicBezTo>
                      <a:pt x="11132" y="8453"/>
                      <a:pt x="11237" y="8474"/>
                      <a:pt x="11341" y="8495"/>
                    </a:cubicBezTo>
                    <a:lnTo>
                      <a:pt x="11467" y="8579"/>
                    </a:lnTo>
                    <a:lnTo>
                      <a:pt x="11488" y="8662"/>
                    </a:lnTo>
                    <a:lnTo>
                      <a:pt x="11551" y="8579"/>
                    </a:lnTo>
                    <a:lnTo>
                      <a:pt x="11634" y="8516"/>
                    </a:lnTo>
                    <a:cubicBezTo>
                      <a:pt x="11697" y="8579"/>
                      <a:pt x="11781" y="8600"/>
                      <a:pt x="11864" y="8621"/>
                    </a:cubicBezTo>
                    <a:lnTo>
                      <a:pt x="11844" y="8662"/>
                    </a:lnTo>
                    <a:lnTo>
                      <a:pt x="11864" y="8704"/>
                    </a:lnTo>
                    <a:lnTo>
                      <a:pt x="12053" y="8767"/>
                    </a:lnTo>
                    <a:lnTo>
                      <a:pt x="12157" y="8704"/>
                    </a:lnTo>
                    <a:lnTo>
                      <a:pt x="12220" y="8725"/>
                    </a:lnTo>
                    <a:lnTo>
                      <a:pt x="12220" y="8704"/>
                    </a:lnTo>
                    <a:cubicBezTo>
                      <a:pt x="12262" y="8725"/>
                      <a:pt x="12304" y="8725"/>
                      <a:pt x="12325" y="8767"/>
                    </a:cubicBezTo>
                    <a:lnTo>
                      <a:pt x="12388" y="8809"/>
                    </a:lnTo>
                    <a:lnTo>
                      <a:pt x="12492" y="8872"/>
                    </a:lnTo>
                    <a:lnTo>
                      <a:pt x="12597" y="8830"/>
                    </a:lnTo>
                    <a:lnTo>
                      <a:pt x="12680" y="8830"/>
                    </a:lnTo>
                    <a:lnTo>
                      <a:pt x="12722" y="8872"/>
                    </a:lnTo>
                    <a:lnTo>
                      <a:pt x="12848" y="8809"/>
                    </a:lnTo>
                    <a:lnTo>
                      <a:pt x="12911" y="8725"/>
                    </a:lnTo>
                    <a:lnTo>
                      <a:pt x="13015" y="8767"/>
                    </a:lnTo>
                    <a:lnTo>
                      <a:pt x="13141" y="8704"/>
                    </a:lnTo>
                    <a:lnTo>
                      <a:pt x="13245" y="8725"/>
                    </a:lnTo>
                    <a:lnTo>
                      <a:pt x="13371" y="8621"/>
                    </a:lnTo>
                    <a:lnTo>
                      <a:pt x="13413" y="8704"/>
                    </a:lnTo>
                    <a:lnTo>
                      <a:pt x="13517" y="8683"/>
                    </a:lnTo>
                    <a:lnTo>
                      <a:pt x="13664" y="8704"/>
                    </a:lnTo>
                    <a:lnTo>
                      <a:pt x="13580" y="8662"/>
                    </a:lnTo>
                    <a:lnTo>
                      <a:pt x="13894" y="8662"/>
                    </a:lnTo>
                    <a:lnTo>
                      <a:pt x="13936" y="8683"/>
                    </a:lnTo>
                    <a:lnTo>
                      <a:pt x="13936" y="8662"/>
                    </a:lnTo>
                    <a:lnTo>
                      <a:pt x="14166" y="8662"/>
                    </a:lnTo>
                    <a:lnTo>
                      <a:pt x="14250" y="8683"/>
                    </a:lnTo>
                    <a:lnTo>
                      <a:pt x="14313" y="8683"/>
                    </a:lnTo>
                    <a:lnTo>
                      <a:pt x="14396" y="8704"/>
                    </a:lnTo>
                    <a:lnTo>
                      <a:pt x="14480" y="8683"/>
                    </a:lnTo>
                    <a:lnTo>
                      <a:pt x="14564" y="8683"/>
                    </a:lnTo>
                    <a:lnTo>
                      <a:pt x="14626" y="8725"/>
                    </a:lnTo>
                    <a:lnTo>
                      <a:pt x="14731" y="8683"/>
                    </a:lnTo>
                    <a:lnTo>
                      <a:pt x="14794" y="8704"/>
                    </a:lnTo>
                    <a:lnTo>
                      <a:pt x="14877" y="8704"/>
                    </a:lnTo>
                    <a:lnTo>
                      <a:pt x="14898" y="8683"/>
                    </a:lnTo>
                    <a:lnTo>
                      <a:pt x="15024" y="8621"/>
                    </a:lnTo>
                    <a:lnTo>
                      <a:pt x="15212" y="8662"/>
                    </a:lnTo>
                    <a:lnTo>
                      <a:pt x="15359" y="8579"/>
                    </a:lnTo>
                    <a:lnTo>
                      <a:pt x="15547" y="8579"/>
                    </a:lnTo>
                    <a:lnTo>
                      <a:pt x="15631" y="8600"/>
                    </a:lnTo>
                    <a:lnTo>
                      <a:pt x="15652" y="8579"/>
                    </a:lnTo>
                    <a:cubicBezTo>
                      <a:pt x="15683" y="8589"/>
                      <a:pt x="15714" y="8594"/>
                      <a:pt x="15748" y="8594"/>
                    </a:cubicBezTo>
                    <a:cubicBezTo>
                      <a:pt x="15782" y="8594"/>
                      <a:pt x="15819" y="8589"/>
                      <a:pt x="15861" y="8579"/>
                    </a:cubicBezTo>
                    <a:cubicBezTo>
                      <a:pt x="15882" y="8579"/>
                      <a:pt x="15924" y="8558"/>
                      <a:pt x="15945" y="8516"/>
                    </a:cubicBezTo>
                    <a:lnTo>
                      <a:pt x="15986" y="8453"/>
                    </a:lnTo>
                    <a:lnTo>
                      <a:pt x="16007" y="8443"/>
                    </a:lnTo>
                    <a:lnTo>
                      <a:pt x="16007" y="8443"/>
                    </a:lnTo>
                    <a:cubicBezTo>
                      <a:pt x="16001" y="8433"/>
                      <a:pt x="15994" y="8423"/>
                      <a:pt x="15986" y="8411"/>
                    </a:cubicBezTo>
                    <a:lnTo>
                      <a:pt x="16049" y="8390"/>
                    </a:lnTo>
                    <a:lnTo>
                      <a:pt x="16091" y="8286"/>
                    </a:lnTo>
                    <a:lnTo>
                      <a:pt x="16091" y="8181"/>
                    </a:lnTo>
                    <a:lnTo>
                      <a:pt x="15965" y="8139"/>
                    </a:lnTo>
                    <a:lnTo>
                      <a:pt x="15861" y="8202"/>
                    </a:lnTo>
                    <a:lnTo>
                      <a:pt x="15924" y="8244"/>
                    </a:lnTo>
                    <a:lnTo>
                      <a:pt x="15840" y="8349"/>
                    </a:lnTo>
                    <a:lnTo>
                      <a:pt x="15735" y="8370"/>
                    </a:lnTo>
                    <a:lnTo>
                      <a:pt x="15714" y="8390"/>
                    </a:lnTo>
                    <a:lnTo>
                      <a:pt x="15673" y="8390"/>
                    </a:lnTo>
                    <a:cubicBezTo>
                      <a:pt x="15652" y="8390"/>
                      <a:pt x="15631" y="8411"/>
                      <a:pt x="15610" y="8453"/>
                    </a:cubicBezTo>
                    <a:lnTo>
                      <a:pt x="15526" y="8453"/>
                    </a:lnTo>
                    <a:lnTo>
                      <a:pt x="15442" y="8390"/>
                    </a:lnTo>
                    <a:lnTo>
                      <a:pt x="15296" y="8390"/>
                    </a:lnTo>
                    <a:lnTo>
                      <a:pt x="15149" y="8453"/>
                    </a:lnTo>
                    <a:lnTo>
                      <a:pt x="15003" y="8349"/>
                    </a:lnTo>
                    <a:lnTo>
                      <a:pt x="14836" y="8307"/>
                    </a:lnTo>
                    <a:lnTo>
                      <a:pt x="14773" y="8349"/>
                    </a:lnTo>
                    <a:lnTo>
                      <a:pt x="14626" y="8265"/>
                    </a:lnTo>
                    <a:lnTo>
                      <a:pt x="14354" y="8307"/>
                    </a:lnTo>
                    <a:lnTo>
                      <a:pt x="14166" y="8411"/>
                    </a:lnTo>
                    <a:lnTo>
                      <a:pt x="14166" y="8453"/>
                    </a:lnTo>
                    <a:lnTo>
                      <a:pt x="13999" y="8453"/>
                    </a:lnTo>
                    <a:lnTo>
                      <a:pt x="13894" y="8411"/>
                    </a:lnTo>
                    <a:lnTo>
                      <a:pt x="13894" y="8474"/>
                    </a:lnTo>
                    <a:cubicBezTo>
                      <a:pt x="13852" y="8474"/>
                      <a:pt x="13769" y="8474"/>
                      <a:pt x="13727" y="8495"/>
                    </a:cubicBezTo>
                    <a:lnTo>
                      <a:pt x="13685" y="8453"/>
                    </a:lnTo>
                    <a:lnTo>
                      <a:pt x="13685" y="8370"/>
                    </a:lnTo>
                    <a:lnTo>
                      <a:pt x="13559" y="8349"/>
                    </a:lnTo>
                    <a:lnTo>
                      <a:pt x="13580" y="8453"/>
                    </a:lnTo>
                    <a:lnTo>
                      <a:pt x="13538" y="8474"/>
                    </a:lnTo>
                    <a:lnTo>
                      <a:pt x="13538" y="8370"/>
                    </a:lnTo>
                    <a:lnTo>
                      <a:pt x="13434" y="8286"/>
                    </a:lnTo>
                    <a:lnTo>
                      <a:pt x="13329" y="8349"/>
                    </a:lnTo>
                    <a:lnTo>
                      <a:pt x="13224" y="8265"/>
                    </a:lnTo>
                    <a:lnTo>
                      <a:pt x="13120" y="8202"/>
                    </a:lnTo>
                    <a:lnTo>
                      <a:pt x="12994" y="8286"/>
                    </a:lnTo>
                    <a:lnTo>
                      <a:pt x="12994" y="8349"/>
                    </a:lnTo>
                    <a:lnTo>
                      <a:pt x="13224" y="8411"/>
                    </a:lnTo>
                    <a:lnTo>
                      <a:pt x="13308" y="8495"/>
                    </a:lnTo>
                    <a:lnTo>
                      <a:pt x="13162" y="8495"/>
                    </a:lnTo>
                    <a:lnTo>
                      <a:pt x="13162" y="8516"/>
                    </a:lnTo>
                    <a:lnTo>
                      <a:pt x="13099" y="8579"/>
                    </a:lnTo>
                    <a:lnTo>
                      <a:pt x="13057" y="8579"/>
                    </a:lnTo>
                    <a:cubicBezTo>
                      <a:pt x="13094" y="8560"/>
                      <a:pt x="13098" y="8492"/>
                      <a:pt x="13055" y="8492"/>
                    </a:cubicBezTo>
                    <a:cubicBezTo>
                      <a:pt x="13049" y="8492"/>
                      <a:pt x="13043" y="8493"/>
                      <a:pt x="13036" y="8495"/>
                    </a:cubicBezTo>
                    <a:lnTo>
                      <a:pt x="12952" y="8495"/>
                    </a:lnTo>
                    <a:lnTo>
                      <a:pt x="12932" y="8390"/>
                    </a:lnTo>
                    <a:lnTo>
                      <a:pt x="12848" y="8370"/>
                    </a:lnTo>
                    <a:lnTo>
                      <a:pt x="12743" y="8390"/>
                    </a:lnTo>
                    <a:lnTo>
                      <a:pt x="12639" y="8370"/>
                    </a:lnTo>
                    <a:lnTo>
                      <a:pt x="12492" y="8411"/>
                    </a:lnTo>
                    <a:lnTo>
                      <a:pt x="12408" y="8516"/>
                    </a:lnTo>
                    <a:lnTo>
                      <a:pt x="12388" y="8600"/>
                    </a:lnTo>
                    <a:lnTo>
                      <a:pt x="12283" y="8600"/>
                    </a:lnTo>
                    <a:lnTo>
                      <a:pt x="12283" y="8579"/>
                    </a:lnTo>
                    <a:lnTo>
                      <a:pt x="12283" y="8558"/>
                    </a:lnTo>
                    <a:lnTo>
                      <a:pt x="12304" y="8558"/>
                    </a:lnTo>
                    <a:cubicBezTo>
                      <a:pt x="12325" y="8558"/>
                      <a:pt x="12304" y="8516"/>
                      <a:pt x="12304" y="8516"/>
                    </a:cubicBezTo>
                    <a:lnTo>
                      <a:pt x="12325" y="8495"/>
                    </a:lnTo>
                    <a:lnTo>
                      <a:pt x="12367" y="8370"/>
                    </a:lnTo>
                    <a:lnTo>
                      <a:pt x="12178" y="8307"/>
                    </a:lnTo>
                    <a:lnTo>
                      <a:pt x="12053" y="8390"/>
                    </a:lnTo>
                    <a:lnTo>
                      <a:pt x="12011" y="8516"/>
                    </a:lnTo>
                    <a:cubicBezTo>
                      <a:pt x="11885" y="8495"/>
                      <a:pt x="11781" y="8474"/>
                      <a:pt x="11676" y="8453"/>
                    </a:cubicBezTo>
                    <a:lnTo>
                      <a:pt x="11781" y="8411"/>
                    </a:lnTo>
                    <a:lnTo>
                      <a:pt x="11802" y="8349"/>
                    </a:lnTo>
                    <a:lnTo>
                      <a:pt x="11676" y="8181"/>
                    </a:lnTo>
                    <a:lnTo>
                      <a:pt x="11530" y="8160"/>
                    </a:lnTo>
                    <a:lnTo>
                      <a:pt x="11362" y="8202"/>
                    </a:lnTo>
                    <a:lnTo>
                      <a:pt x="11237" y="8181"/>
                    </a:lnTo>
                    <a:lnTo>
                      <a:pt x="11111" y="8202"/>
                    </a:lnTo>
                    <a:lnTo>
                      <a:pt x="11111" y="8244"/>
                    </a:lnTo>
                    <a:cubicBezTo>
                      <a:pt x="11069" y="8244"/>
                      <a:pt x="11069" y="8244"/>
                      <a:pt x="11048" y="8202"/>
                    </a:cubicBezTo>
                    <a:lnTo>
                      <a:pt x="11069" y="8056"/>
                    </a:lnTo>
                    <a:lnTo>
                      <a:pt x="11028" y="7972"/>
                    </a:lnTo>
                    <a:lnTo>
                      <a:pt x="10923" y="7951"/>
                    </a:lnTo>
                    <a:lnTo>
                      <a:pt x="10902" y="7930"/>
                    </a:lnTo>
                    <a:lnTo>
                      <a:pt x="10797" y="7930"/>
                    </a:lnTo>
                    <a:lnTo>
                      <a:pt x="10714" y="7972"/>
                    </a:lnTo>
                    <a:lnTo>
                      <a:pt x="10609" y="7972"/>
                    </a:lnTo>
                    <a:lnTo>
                      <a:pt x="10525" y="7930"/>
                    </a:lnTo>
                    <a:lnTo>
                      <a:pt x="10400" y="7972"/>
                    </a:lnTo>
                    <a:lnTo>
                      <a:pt x="10274" y="7930"/>
                    </a:lnTo>
                    <a:lnTo>
                      <a:pt x="10191" y="7846"/>
                    </a:lnTo>
                    <a:lnTo>
                      <a:pt x="10191" y="7763"/>
                    </a:lnTo>
                    <a:lnTo>
                      <a:pt x="10086" y="7595"/>
                    </a:lnTo>
                    <a:lnTo>
                      <a:pt x="10086" y="7449"/>
                    </a:lnTo>
                    <a:lnTo>
                      <a:pt x="9939" y="7449"/>
                    </a:lnTo>
                    <a:lnTo>
                      <a:pt x="9856" y="7470"/>
                    </a:lnTo>
                    <a:lnTo>
                      <a:pt x="9772" y="7386"/>
                    </a:lnTo>
                    <a:lnTo>
                      <a:pt x="9667" y="7386"/>
                    </a:lnTo>
                    <a:lnTo>
                      <a:pt x="9542" y="7282"/>
                    </a:lnTo>
                    <a:lnTo>
                      <a:pt x="9458" y="7240"/>
                    </a:lnTo>
                    <a:lnTo>
                      <a:pt x="9354" y="7261"/>
                    </a:lnTo>
                    <a:lnTo>
                      <a:pt x="9270" y="7261"/>
                    </a:lnTo>
                    <a:lnTo>
                      <a:pt x="9144" y="7114"/>
                    </a:lnTo>
                    <a:lnTo>
                      <a:pt x="9040" y="7114"/>
                    </a:lnTo>
                    <a:lnTo>
                      <a:pt x="9019" y="7344"/>
                    </a:lnTo>
                    <a:lnTo>
                      <a:pt x="8935" y="7449"/>
                    </a:lnTo>
                    <a:lnTo>
                      <a:pt x="8684" y="7491"/>
                    </a:lnTo>
                    <a:lnTo>
                      <a:pt x="8370" y="7449"/>
                    </a:lnTo>
                    <a:lnTo>
                      <a:pt x="8015" y="7449"/>
                    </a:lnTo>
                    <a:lnTo>
                      <a:pt x="7805" y="7365"/>
                    </a:lnTo>
                    <a:lnTo>
                      <a:pt x="7763" y="7323"/>
                    </a:lnTo>
                    <a:lnTo>
                      <a:pt x="7784" y="7219"/>
                    </a:lnTo>
                    <a:lnTo>
                      <a:pt x="7701" y="7072"/>
                    </a:lnTo>
                    <a:lnTo>
                      <a:pt x="7450" y="7051"/>
                    </a:lnTo>
                    <a:lnTo>
                      <a:pt x="7240" y="7010"/>
                    </a:lnTo>
                    <a:lnTo>
                      <a:pt x="7136" y="6926"/>
                    </a:lnTo>
                    <a:lnTo>
                      <a:pt x="6947" y="6926"/>
                    </a:lnTo>
                    <a:lnTo>
                      <a:pt x="6906" y="6968"/>
                    </a:lnTo>
                    <a:lnTo>
                      <a:pt x="6843" y="7030"/>
                    </a:lnTo>
                    <a:lnTo>
                      <a:pt x="6759" y="6947"/>
                    </a:lnTo>
                    <a:lnTo>
                      <a:pt x="6592" y="6926"/>
                    </a:lnTo>
                    <a:lnTo>
                      <a:pt x="6487" y="6926"/>
                    </a:lnTo>
                    <a:cubicBezTo>
                      <a:pt x="6403" y="6842"/>
                      <a:pt x="6320" y="6758"/>
                      <a:pt x="6278" y="6654"/>
                    </a:cubicBezTo>
                    <a:lnTo>
                      <a:pt x="6278" y="6486"/>
                    </a:lnTo>
                    <a:lnTo>
                      <a:pt x="6320" y="6173"/>
                    </a:lnTo>
                    <a:lnTo>
                      <a:pt x="6278" y="5963"/>
                    </a:lnTo>
                    <a:lnTo>
                      <a:pt x="6382" y="5712"/>
                    </a:lnTo>
                    <a:lnTo>
                      <a:pt x="6320" y="5649"/>
                    </a:lnTo>
                    <a:lnTo>
                      <a:pt x="6320" y="5461"/>
                    </a:lnTo>
                    <a:lnTo>
                      <a:pt x="6424" y="5398"/>
                    </a:lnTo>
                    <a:lnTo>
                      <a:pt x="6487" y="5336"/>
                    </a:lnTo>
                    <a:lnTo>
                      <a:pt x="6445" y="5231"/>
                    </a:lnTo>
                    <a:lnTo>
                      <a:pt x="6382" y="5168"/>
                    </a:lnTo>
                    <a:lnTo>
                      <a:pt x="6278" y="5085"/>
                    </a:lnTo>
                    <a:lnTo>
                      <a:pt x="6215" y="4959"/>
                    </a:lnTo>
                    <a:lnTo>
                      <a:pt x="6131" y="4938"/>
                    </a:lnTo>
                    <a:lnTo>
                      <a:pt x="6110" y="4854"/>
                    </a:lnTo>
                    <a:lnTo>
                      <a:pt x="6006" y="4813"/>
                    </a:lnTo>
                    <a:lnTo>
                      <a:pt x="5818" y="4833"/>
                    </a:lnTo>
                    <a:lnTo>
                      <a:pt x="5713" y="4813"/>
                    </a:lnTo>
                    <a:lnTo>
                      <a:pt x="5692" y="4624"/>
                    </a:lnTo>
                    <a:lnTo>
                      <a:pt x="5608" y="4520"/>
                    </a:lnTo>
                    <a:lnTo>
                      <a:pt x="5546" y="4561"/>
                    </a:lnTo>
                    <a:lnTo>
                      <a:pt x="5587" y="4457"/>
                    </a:lnTo>
                    <a:lnTo>
                      <a:pt x="5483" y="4415"/>
                    </a:lnTo>
                    <a:lnTo>
                      <a:pt x="5462" y="4122"/>
                    </a:lnTo>
                    <a:lnTo>
                      <a:pt x="5336" y="4185"/>
                    </a:lnTo>
                    <a:lnTo>
                      <a:pt x="5274" y="4122"/>
                    </a:lnTo>
                    <a:lnTo>
                      <a:pt x="5043" y="4122"/>
                    </a:lnTo>
                    <a:lnTo>
                      <a:pt x="4855" y="3996"/>
                    </a:lnTo>
                    <a:lnTo>
                      <a:pt x="4855" y="3892"/>
                    </a:lnTo>
                    <a:lnTo>
                      <a:pt x="4960" y="3850"/>
                    </a:lnTo>
                    <a:lnTo>
                      <a:pt x="5085" y="3766"/>
                    </a:lnTo>
                    <a:lnTo>
                      <a:pt x="5002" y="3704"/>
                    </a:lnTo>
                    <a:lnTo>
                      <a:pt x="4876" y="3745"/>
                    </a:lnTo>
                    <a:lnTo>
                      <a:pt x="4813" y="3704"/>
                    </a:lnTo>
                    <a:lnTo>
                      <a:pt x="4667" y="3766"/>
                    </a:lnTo>
                    <a:lnTo>
                      <a:pt x="4750" y="3683"/>
                    </a:lnTo>
                    <a:lnTo>
                      <a:pt x="4876" y="3578"/>
                    </a:lnTo>
                    <a:lnTo>
                      <a:pt x="5064" y="3557"/>
                    </a:lnTo>
                    <a:lnTo>
                      <a:pt x="5043" y="3432"/>
                    </a:lnTo>
                    <a:lnTo>
                      <a:pt x="4855" y="3222"/>
                    </a:lnTo>
                    <a:lnTo>
                      <a:pt x="4750" y="3222"/>
                    </a:lnTo>
                    <a:lnTo>
                      <a:pt x="4625" y="3285"/>
                    </a:lnTo>
                    <a:lnTo>
                      <a:pt x="4478" y="3369"/>
                    </a:lnTo>
                    <a:lnTo>
                      <a:pt x="4332" y="3369"/>
                    </a:lnTo>
                    <a:lnTo>
                      <a:pt x="4416" y="3348"/>
                    </a:lnTo>
                    <a:lnTo>
                      <a:pt x="4457" y="3285"/>
                    </a:lnTo>
                    <a:lnTo>
                      <a:pt x="4520" y="3264"/>
                    </a:lnTo>
                    <a:lnTo>
                      <a:pt x="4562" y="3180"/>
                    </a:lnTo>
                    <a:lnTo>
                      <a:pt x="4541" y="3097"/>
                    </a:lnTo>
                    <a:lnTo>
                      <a:pt x="4416" y="3055"/>
                    </a:lnTo>
                    <a:lnTo>
                      <a:pt x="4206" y="3055"/>
                    </a:lnTo>
                    <a:lnTo>
                      <a:pt x="4081" y="2929"/>
                    </a:lnTo>
                    <a:lnTo>
                      <a:pt x="4081" y="2846"/>
                    </a:lnTo>
                    <a:lnTo>
                      <a:pt x="4039" y="2678"/>
                    </a:lnTo>
                    <a:lnTo>
                      <a:pt x="3809" y="2448"/>
                    </a:lnTo>
                    <a:lnTo>
                      <a:pt x="3725" y="2427"/>
                    </a:lnTo>
                    <a:lnTo>
                      <a:pt x="3662" y="2448"/>
                    </a:lnTo>
                    <a:lnTo>
                      <a:pt x="3558" y="2364"/>
                    </a:lnTo>
                    <a:lnTo>
                      <a:pt x="3516" y="2155"/>
                    </a:lnTo>
                    <a:lnTo>
                      <a:pt x="3369" y="2009"/>
                    </a:lnTo>
                    <a:lnTo>
                      <a:pt x="3160" y="1883"/>
                    </a:lnTo>
                    <a:lnTo>
                      <a:pt x="3035" y="1883"/>
                    </a:lnTo>
                    <a:lnTo>
                      <a:pt x="2993" y="1925"/>
                    </a:lnTo>
                    <a:lnTo>
                      <a:pt x="2930" y="1883"/>
                    </a:lnTo>
                    <a:lnTo>
                      <a:pt x="2888" y="1716"/>
                    </a:lnTo>
                    <a:lnTo>
                      <a:pt x="2825" y="1800"/>
                    </a:lnTo>
                    <a:lnTo>
                      <a:pt x="2763" y="1716"/>
                    </a:lnTo>
                    <a:lnTo>
                      <a:pt x="2763" y="1528"/>
                    </a:lnTo>
                    <a:lnTo>
                      <a:pt x="2658" y="1402"/>
                    </a:lnTo>
                    <a:lnTo>
                      <a:pt x="2533" y="1381"/>
                    </a:lnTo>
                    <a:lnTo>
                      <a:pt x="2470" y="1297"/>
                    </a:lnTo>
                    <a:lnTo>
                      <a:pt x="2135" y="1088"/>
                    </a:lnTo>
                    <a:lnTo>
                      <a:pt x="2030" y="1088"/>
                    </a:lnTo>
                    <a:lnTo>
                      <a:pt x="1905" y="942"/>
                    </a:lnTo>
                    <a:lnTo>
                      <a:pt x="1779" y="900"/>
                    </a:lnTo>
                    <a:lnTo>
                      <a:pt x="1737" y="837"/>
                    </a:lnTo>
                    <a:lnTo>
                      <a:pt x="1716" y="649"/>
                    </a:lnTo>
                    <a:lnTo>
                      <a:pt x="1612" y="586"/>
                    </a:lnTo>
                    <a:lnTo>
                      <a:pt x="1528" y="460"/>
                    </a:lnTo>
                    <a:lnTo>
                      <a:pt x="1486" y="439"/>
                    </a:lnTo>
                    <a:lnTo>
                      <a:pt x="1403" y="272"/>
                    </a:lnTo>
                    <a:lnTo>
                      <a:pt x="1277" y="230"/>
                    </a:lnTo>
                    <a:lnTo>
                      <a:pt x="1152" y="230"/>
                    </a:lnTo>
                    <a:lnTo>
                      <a:pt x="1068" y="251"/>
                    </a:lnTo>
                    <a:lnTo>
                      <a:pt x="1005" y="209"/>
                    </a:lnTo>
                    <a:lnTo>
                      <a:pt x="859" y="209"/>
                    </a:lnTo>
                    <a:lnTo>
                      <a:pt x="670" y="251"/>
                    </a:lnTo>
                    <a:lnTo>
                      <a:pt x="587" y="209"/>
                    </a:lnTo>
                    <a:lnTo>
                      <a:pt x="336" y="21"/>
                    </a:lnTo>
                    <a:lnTo>
                      <a:pt x="10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63" name="Google Shape;963;p27"/>
            <p:cNvSpPr/>
            <p:nvPr/>
          </p:nvSpPr>
          <p:spPr>
            <a:xfrm>
              <a:off x="-1377437" y="3977015"/>
              <a:ext cx="53248" cy="66517"/>
            </a:xfrm>
            <a:custGeom>
              <a:avLst/>
              <a:gdLst/>
              <a:ahLst/>
              <a:cxnLst/>
              <a:rect l="l" t="t" r="r" b="b"/>
              <a:pathLst>
                <a:path w="2512" h="3286" extrusionOk="0">
                  <a:moveTo>
                    <a:pt x="126" y="0"/>
                  </a:moveTo>
                  <a:lnTo>
                    <a:pt x="42" y="84"/>
                  </a:lnTo>
                  <a:lnTo>
                    <a:pt x="0" y="210"/>
                  </a:lnTo>
                  <a:lnTo>
                    <a:pt x="126" y="419"/>
                  </a:lnTo>
                  <a:lnTo>
                    <a:pt x="189" y="879"/>
                  </a:lnTo>
                  <a:lnTo>
                    <a:pt x="251" y="1047"/>
                  </a:lnTo>
                  <a:lnTo>
                    <a:pt x="314" y="1172"/>
                  </a:lnTo>
                  <a:lnTo>
                    <a:pt x="314" y="1360"/>
                  </a:lnTo>
                  <a:lnTo>
                    <a:pt x="251" y="1402"/>
                  </a:lnTo>
                  <a:lnTo>
                    <a:pt x="293" y="1507"/>
                  </a:lnTo>
                  <a:lnTo>
                    <a:pt x="356" y="1611"/>
                  </a:lnTo>
                  <a:lnTo>
                    <a:pt x="335" y="1674"/>
                  </a:lnTo>
                  <a:lnTo>
                    <a:pt x="419" y="1758"/>
                  </a:lnTo>
                  <a:lnTo>
                    <a:pt x="565" y="1863"/>
                  </a:lnTo>
                  <a:lnTo>
                    <a:pt x="649" y="2009"/>
                  </a:lnTo>
                  <a:lnTo>
                    <a:pt x="754" y="2072"/>
                  </a:lnTo>
                  <a:lnTo>
                    <a:pt x="837" y="2176"/>
                  </a:lnTo>
                  <a:lnTo>
                    <a:pt x="754" y="2281"/>
                  </a:lnTo>
                  <a:lnTo>
                    <a:pt x="733" y="2344"/>
                  </a:lnTo>
                  <a:lnTo>
                    <a:pt x="816" y="2407"/>
                  </a:lnTo>
                  <a:lnTo>
                    <a:pt x="1005" y="2490"/>
                  </a:lnTo>
                  <a:lnTo>
                    <a:pt x="1193" y="2616"/>
                  </a:lnTo>
                  <a:lnTo>
                    <a:pt x="1172" y="2720"/>
                  </a:lnTo>
                  <a:lnTo>
                    <a:pt x="1339" y="2867"/>
                  </a:lnTo>
                  <a:lnTo>
                    <a:pt x="1486" y="2867"/>
                  </a:lnTo>
                  <a:lnTo>
                    <a:pt x="1528" y="2909"/>
                  </a:lnTo>
                  <a:lnTo>
                    <a:pt x="1611" y="3013"/>
                  </a:lnTo>
                  <a:lnTo>
                    <a:pt x="1800" y="3118"/>
                  </a:lnTo>
                  <a:lnTo>
                    <a:pt x="1988" y="3139"/>
                  </a:lnTo>
                  <a:lnTo>
                    <a:pt x="2051" y="3223"/>
                  </a:lnTo>
                  <a:lnTo>
                    <a:pt x="2197" y="3264"/>
                  </a:lnTo>
                  <a:lnTo>
                    <a:pt x="2218" y="3244"/>
                  </a:lnTo>
                  <a:lnTo>
                    <a:pt x="2281" y="3285"/>
                  </a:lnTo>
                  <a:lnTo>
                    <a:pt x="2386" y="3223"/>
                  </a:lnTo>
                  <a:lnTo>
                    <a:pt x="2386" y="3181"/>
                  </a:lnTo>
                  <a:lnTo>
                    <a:pt x="2344" y="3181"/>
                  </a:lnTo>
                  <a:lnTo>
                    <a:pt x="2386" y="3118"/>
                  </a:lnTo>
                  <a:lnTo>
                    <a:pt x="2323" y="3076"/>
                  </a:lnTo>
                  <a:lnTo>
                    <a:pt x="2407" y="3118"/>
                  </a:lnTo>
                  <a:lnTo>
                    <a:pt x="2407" y="3181"/>
                  </a:lnTo>
                  <a:lnTo>
                    <a:pt x="2407" y="3223"/>
                  </a:lnTo>
                  <a:lnTo>
                    <a:pt x="2511" y="3244"/>
                  </a:lnTo>
                  <a:lnTo>
                    <a:pt x="2511" y="3118"/>
                  </a:lnTo>
                  <a:lnTo>
                    <a:pt x="2386" y="2846"/>
                  </a:lnTo>
                  <a:lnTo>
                    <a:pt x="2344" y="2846"/>
                  </a:lnTo>
                  <a:lnTo>
                    <a:pt x="2344" y="2804"/>
                  </a:lnTo>
                  <a:lnTo>
                    <a:pt x="2323" y="2762"/>
                  </a:lnTo>
                  <a:lnTo>
                    <a:pt x="2281" y="2741"/>
                  </a:lnTo>
                  <a:lnTo>
                    <a:pt x="2239" y="2553"/>
                  </a:lnTo>
                  <a:lnTo>
                    <a:pt x="2281" y="2511"/>
                  </a:lnTo>
                  <a:lnTo>
                    <a:pt x="2239" y="2448"/>
                  </a:lnTo>
                  <a:lnTo>
                    <a:pt x="2176" y="2448"/>
                  </a:lnTo>
                  <a:lnTo>
                    <a:pt x="2009" y="2344"/>
                  </a:lnTo>
                  <a:lnTo>
                    <a:pt x="1967" y="2197"/>
                  </a:lnTo>
                  <a:lnTo>
                    <a:pt x="1967" y="1904"/>
                  </a:lnTo>
                  <a:lnTo>
                    <a:pt x="1904" y="1821"/>
                  </a:lnTo>
                  <a:lnTo>
                    <a:pt x="1904" y="1716"/>
                  </a:lnTo>
                  <a:lnTo>
                    <a:pt x="1925" y="1674"/>
                  </a:lnTo>
                  <a:lnTo>
                    <a:pt x="1904" y="1381"/>
                  </a:lnTo>
                  <a:lnTo>
                    <a:pt x="1967" y="1339"/>
                  </a:lnTo>
                  <a:lnTo>
                    <a:pt x="1904" y="1088"/>
                  </a:lnTo>
                  <a:lnTo>
                    <a:pt x="1779" y="879"/>
                  </a:lnTo>
                  <a:lnTo>
                    <a:pt x="1360" y="461"/>
                  </a:lnTo>
                  <a:lnTo>
                    <a:pt x="1277" y="314"/>
                  </a:lnTo>
                  <a:lnTo>
                    <a:pt x="1235" y="335"/>
                  </a:lnTo>
                  <a:lnTo>
                    <a:pt x="1172" y="398"/>
                  </a:lnTo>
                  <a:lnTo>
                    <a:pt x="1088" y="398"/>
                  </a:lnTo>
                  <a:lnTo>
                    <a:pt x="1067" y="419"/>
                  </a:lnTo>
                  <a:lnTo>
                    <a:pt x="1067" y="523"/>
                  </a:lnTo>
                  <a:lnTo>
                    <a:pt x="984" y="565"/>
                  </a:lnTo>
                  <a:lnTo>
                    <a:pt x="921" y="523"/>
                  </a:lnTo>
                  <a:lnTo>
                    <a:pt x="816" y="523"/>
                  </a:lnTo>
                  <a:lnTo>
                    <a:pt x="670" y="628"/>
                  </a:lnTo>
                  <a:lnTo>
                    <a:pt x="523" y="607"/>
                  </a:lnTo>
                  <a:lnTo>
                    <a:pt x="523" y="523"/>
                  </a:lnTo>
                  <a:lnTo>
                    <a:pt x="607" y="440"/>
                  </a:lnTo>
                  <a:lnTo>
                    <a:pt x="607" y="251"/>
                  </a:lnTo>
                  <a:lnTo>
                    <a:pt x="544" y="189"/>
                  </a:lnTo>
                  <a:lnTo>
                    <a:pt x="419" y="189"/>
                  </a:lnTo>
                  <a:lnTo>
                    <a:pt x="398" y="126"/>
                  </a:lnTo>
                  <a:lnTo>
                    <a:pt x="231" y="84"/>
                  </a:lnTo>
                  <a:lnTo>
                    <a:pt x="12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 name="Google Shape;964;p27"/>
            <p:cNvSpPr/>
            <p:nvPr/>
          </p:nvSpPr>
          <p:spPr>
            <a:xfrm>
              <a:off x="-1259031" y="3974464"/>
              <a:ext cx="116226" cy="74998"/>
            </a:xfrm>
            <a:custGeom>
              <a:avLst/>
              <a:gdLst/>
              <a:ahLst/>
              <a:cxnLst/>
              <a:rect l="l" t="t" r="r" b="b"/>
              <a:pathLst>
                <a:path w="5483" h="3705" extrusionOk="0">
                  <a:moveTo>
                    <a:pt x="4186" y="1"/>
                  </a:moveTo>
                  <a:lnTo>
                    <a:pt x="4144" y="22"/>
                  </a:lnTo>
                  <a:lnTo>
                    <a:pt x="4165" y="126"/>
                  </a:lnTo>
                  <a:lnTo>
                    <a:pt x="4039" y="252"/>
                  </a:lnTo>
                  <a:lnTo>
                    <a:pt x="3976" y="231"/>
                  </a:lnTo>
                  <a:lnTo>
                    <a:pt x="4039" y="126"/>
                  </a:lnTo>
                  <a:lnTo>
                    <a:pt x="4018" y="43"/>
                  </a:lnTo>
                  <a:lnTo>
                    <a:pt x="3935" y="43"/>
                  </a:lnTo>
                  <a:lnTo>
                    <a:pt x="3851" y="273"/>
                  </a:lnTo>
                  <a:lnTo>
                    <a:pt x="3767" y="315"/>
                  </a:lnTo>
                  <a:lnTo>
                    <a:pt x="3642" y="587"/>
                  </a:lnTo>
                  <a:lnTo>
                    <a:pt x="3642" y="754"/>
                  </a:lnTo>
                  <a:lnTo>
                    <a:pt x="3432" y="963"/>
                  </a:lnTo>
                  <a:lnTo>
                    <a:pt x="3328" y="963"/>
                  </a:lnTo>
                  <a:lnTo>
                    <a:pt x="3140" y="1005"/>
                  </a:lnTo>
                  <a:lnTo>
                    <a:pt x="3098" y="1089"/>
                  </a:lnTo>
                  <a:lnTo>
                    <a:pt x="3181" y="1089"/>
                  </a:lnTo>
                  <a:lnTo>
                    <a:pt x="3119" y="1152"/>
                  </a:lnTo>
                  <a:lnTo>
                    <a:pt x="3181" y="1173"/>
                  </a:lnTo>
                  <a:lnTo>
                    <a:pt x="3307" y="1152"/>
                  </a:lnTo>
                  <a:lnTo>
                    <a:pt x="3244" y="1214"/>
                  </a:lnTo>
                  <a:lnTo>
                    <a:pt x="3181" y="1277"/>
                  </a:lnTo>
                  <a:lnTo>
                    <a:pt x="3140" y="1298"/>
                  </a:lnTo>
                  <a:lnTo>
                    <a:pt x="3140" y="1319"/>
                  </a:lnTo>
                  <a:lnTo>
                    <a:pt x="3223" y="1528"/>
                  </a:lnTo>
                  <a:lnTo>
                    <a:pt x="3181" y="1633"/>
                  </a:lnTo>
                  <a:lnTo>
                    <a:pt x="3098" y="1591"/>
                  </a:lnTo>
                  <a:lnTo>
                    <a:pt x="3098" y="1465"/>
                  </a:lnTo>
                  <a:lnTo>
                    <a:pt x="3077" y="1361"/>
                  </a:lnTo>
                  <a:lnTo>
                    <a:pt x="3035" y="1361"/>
                  </a:lnTo>
                  <a:lnTo>
                    <a:pt x="3035" y="1319"/>
                  </a:lnTo>
                  <a:lnTo>
                    <a:pt x="2993" y="1319"/>
                  </a:lnTo>
                  <a:lnTo>
                    <a:pt x="2930" y="1424"/>
                  </a:lnTo>
                  <a:lnTo>
                    <a:pt x="2972" y="1675"/>
                  </a:lnTo>
                  <a:lnTo>
                    <a:pt x="2909" y="1717"/>
                  </a:lnTo>
                  <a:lnTo>
                    <a:pt x="2805" y="1612"/>
                  </a:lnTo>
                  <a:lnTo>
                    <a:pt x="2700" y="1465"/>
                  </a:lnTo>
                  <a:lnTo>
                    <a:pt x="2658" y="1465"/>
                  </a:lnTo>
                  <a:lnTo>
                    <a:pt x="2554" y="1403"/>
                  </a:lnTo>
                  <a:lnTo>
                    <a:pt x="2470" y="1507"/>
                  </a:lnTo>
                  <a:lnTo>
                    <a:pt x="2470" y="1633"/>
                  </a:lnTo>
                  <a:lnTo>
                    <a:pt x="2344" y="1779"/>
                  </a:lnTo>
                  <a:lnTo>
                    <a:pt x="2261" y="1884"/>
                  </a:lnTo>
                  <a:lnTo>
                    <a:pt x="2093" y="2030"/>
                  </a:lnTo>
                  <a:lnTo>
                    <a:pt x="2072" y="2135"/>
                  </a:lnTo>
                  <a:lnTo>
                    <a:pt x="1926" y="2323"/>
                  </a:lnTo>
                  <a:lnTo>
                    <a:pt x="1779" y="2449"/>
                  </a:lnTo>
                  <a:lnTo>
                    <a:pt x="1319" y="2554"/>
                  </a:lnTo>
                  <a:lnTo>
                    <a:pt x="1256" y="2574"/>
                  </a:lnTo>
                  <a:lnTo>
                    <a:pt x="1298" y="2742"/>
                  </a:lnTo>
                  <a:lnTo>
                    <a:pt x="1340" y="2784"/>
                  </a:lnTo>
                  <a:lnTo>
                    <a:pt x="1256" y="2763"/>
                  </a:lnTo>
                  <a:lnTo>
                    <a:pt x="1173" y="2826"/>
                  </a:lnTo>
                  <a:lnTo>
                    <a:pt x="1047" y="2846"/>
                  </a:lnTo>
                  <a:lnTo>
                    <a:pt x="984" y="2888"/>
                  </a:lnTo>
                  <a:lnTo>
                    <a:pt x="943" y="3035"/>
                  </a:lnTo>
                  <a:lnTo>
                    <a:pt x="943" y="3181"/>
                  </a:lnTo>
                  <a:lnTo>
                    <a:pt x="838" y="3349"/>
                  </a:lnTo>
                  <a:lnTo>
                    <a:pt x="838" y="3370"/>
                  </a:lnTo>
                  <a:lnTo>
                    <a:pt x="629" y="3349"/>
                  </a:lnTo>
                  <a:lnTo>
                    <a:pt x="399" y="3265"/>
                  </a:lnTo>
                  <a:lnTo>
                    <a:pt x="210" y="3265"/>
                  </a:lnTo>
                  <a:lnTo>
                    <a:pt x="168" y="3181"/>
                  </a:lnTo>
                  <a:lnTo>
                    <a:pt x="64" y="3056"/>
                  </a:lnTo>
                  <a:lnTo>
                    <a:pt x="1" y="3077"/>
                  </a:lnTo>
                  <a:lnTo>
                    <a:pt x="127" y="3286"/>
                  </a:lnTo>
                  <a:lnTo>
                    <a:pt x="315" y="3411"/>
                  </a:lnTo>
                  <a:lnTo>
                    <a:pt x="357" y="3474"/>
                  </a:lnTo>
                  <a:lnTo>
                    <a:pt x="482" y="3579"/>
                  </a:lnTo>
                  <a:lnTo>
                    <a:pt x="503" y="3683"/>
                  </a:lnTo>
                  <a:lnTo>
                    <a:pt x="608" y="3704"/>
                  </a:lnTo>
                  <a:lnTo>
                    <a:pt x="775" y="3662"/>
                  </a:lnTo>
                  <a:lnTo>
                    <a:pt x="796" y="3579"/>
                  </a:lnTo>
                  <a:lnTo>
                    <a:pt x="922" y="3600"/>
                  </a:lnTo>
                  <a:lnTo>
                    <a:pt x="1005" y="3558"/>
                  </a:lnTo>
                  <a:lnTo>
                    <a:pt x="1319" y="3579"/>
                  </a:lnTo>
                  <a:lnTo>
                    <a:pt x="1654" y="3453"/>
                  </a:lnTo>
                  <a:lnTo>
                    <a:pt x="1738" y="3370"/>
                  </a:lnTo>
                  <a:lnTo>
                    <a:pt x="2031" y="3370"/>
                  </a:lnTo>
                  <a:lnTo>
                    <a:pt x="2156" y="3411"/>
                  </a:lnTo>
                  <a:lnTo>
                    <a:pt x="2198" y="3495"/>
                  </a:lnTo>
                  <a:lnTo>
                    <a:pt x="2344" y="3495"/>
                  </a:lnTo>
                  <a:lnTo>
                    <a:pt x="2575" y="3370"/>
                  </a:lnTo>
                  <a:lnTo>
                    <a:pt x="2868" y="3307"/>
                  </a:lnTo>
                  <a:lnTo>
                    <a:pt x="2826" y="3244"/>
                  </a:lnTo>
                  <a:lnTo>
                    <a:pt x="3077" y="2888"/>
                  </a:lnTo>
                  <a:lnTo>
                    <a:pt x="3140" y="2637"/>
                  </a:lnTo>
                  <a:lnTo>
                    <a:pt x="3328" y="2365"/>
                  </a:lnTo>
                  <a:lnTo>
                    <a:pt x="3453" y="1926"/>
                  </a:lnTo>
                  <a:lnTo>
                    <a:pt x="3453" y="1842"/>
                  </a:lnTo>
                  <a:lnTo>
                    <a:pt x="3516" y="1737"/>
                  </a:lnTo>
                  <a:lnTo>
                    <a:pt x="3516" y="1675"/>
                  </a:lnTo>
                  <a:lnTo>
                    <a:pt x="3621" y="1528"/>
                  </a:lnTo>
                  <a:lnTo>
                    <a:pt x="3725" y="1570"/>
                  </a:lnTo>
                  <a:lnTo>
                    <a:pt x="4165" y="1570"/>
                  </a:lnTo>
                  <a:lnTo>
                    <a:pt x="4228" y="1612"/>
                  </a:lnTo>
                  <a:lnTo>
                    <a:pt x="4374" y="1612"/>
                  </a:lnTo>
                  <a:lnTo>
                    <a:pt x="4500" y="1633"/>
                  </a:lnTo>
                  <a:lnTo>
                    <a:pt x="4500" y="1591"/>
                  </a:lnTo>
                  <a:lnTo>
                    <a:pt x="4667" y="1675"/>
                  </a:lnTo>
                  <a:lnTo>
                    <a:pt x="4751" y="1696"/>
                  </a:lnTo>
                  <a:lnTo>
                    <a:pt x="4876" y="1633"/>
                  </a:lnTo>
                  <a:lnTo>
                    <a:pt x="5023" y="1612"/>
                  </a:lnTo>
                  <a:lnTo>
                    <a:pt x="5023" y="1528"/>
                  </a:lnTo>
                  <a:lnTo>
                    <a:pt x="4876" y="1403"/>
                  </a:lnTo>
                  <a:lnTo>
                    <a:pt x="4876" y="1277"/>
                  </a:lnTo>
                  <a:lnTo>
                    <a:pt x="4918" y="1214"/>
                  </a:lnTo>
                  <a:lnTo>
                    <a:pt x="5169" y="1256"/>
                  </a:lnTo>
                  <a:lnTo>
                    <a:pt x="5357" y="1193"/>
                  </a:lnTo>
                  <a:lnTo>
                    <a:pt x="5483" y="1089"/>
                  </a:lnTo>
                  <a:lnTo>
                    <a:pt x="5441" y="1005"/>
                  </a:lnTo>
                  <a:lnTo>
                    <a:pt x="5357" y="1005"/>
                  </a:lnTo>
                  <a:lnTo>
                    <a:pt x="5232" y="984"/>
                  </a:lnTo>
                  <a:lnTo>
                    <a:pt x="5127" y="880"/>
                  </a:lnTo>
                  <a:lnTo>
                    <a:pt x="5023" y="901"/>
                  </a:lnTo>
                  <a:lnTo>
                    <a:pt x="4897" y="775"/>
                  </a:lnTo>
                  <a:lnTo>
                    <a:pt x="4813" y="775"/>
                  </a:lnTo>
                  <a:lnTo>
                    <a:pt x="4709" y="859"/>
                  </a:lnTo>
                  <a:lnTo>
                    <a:pt x="4667" y="796"/>
                  </a:lnTo>
                  <a:lnTo>
                    <a:pt x="4792" y="691"/>
                  </a:lnTo>
                  <a:lnTo>
                    <a:pt x="4709" y="629"/>
                  </a:lnTo>
                  <a:lnTo>
                    <a:pt x="4688" y="649"/>
                  </a:lnTo>
                  <a:lnTo>
                    <a:pt x="4604" y="754"/>
                  </a:lnTo>
                  <a:lnTo>
                    <a:pt x="4562" y="670"/>
                  </a:lnTo>
                  <a:lnTo>
                    <a:pt x="4500" y="670"/>
                  </a:lnTo>
                  <a:lnTo>
                    <a:pt x="4500" y="482"/>
                  </a:lnTo>
                  <a:lnTo>
                    <a:pt x="4604" y="461"/>
                  </a:lnTo>
                  <a:lnTo>
                    <a:pt x="4604" y="377"/>
                  </a:lnTo>
                  <a:lnTo>
                    <a:pt x="4458" y="273"/>
                  </a:lnTo>
                  <a:lnTo>
                    <a:pt x="4437" y="336"/>
                  </a:lnTo>
                  <a:lnTo>
                    <a:pt x="4290" y="231"/>
                  </a:lnTo>
                  <a:lnTo>
                    <a:pt x="4290" y="64"/>
                  </a:lnTo>
                  <a:lnTo>
                    <a:pt x="418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 name="Google Shape;965;p27"/>
            <p:cNvSpPr/>
            <p:nvPr/>
          </p:nvSpPr>
          <p:spPr>
            <a:xfrm>
              <a:off x="-1367686" y="3767795"/>
              <a:ext cx="101154" cy="186798"/>
            </a:xfrm>
            <a:custGeom>
              <a:avLst/>
              <a:gdLst/>
              <a:ahLst/>
              <a:cxnLst/>
              <a:rect l="l" t="t" r="r" b="b"/>
              <a:pathLst>
                <a:path w="4772" h="9228" extrusionOk="0">
                  <a:moveTo>
                    <a:pt x="1821" y="0"/>
                  </a:moveTo>
                  <a:lnTo>
                    <a:pt x="1737" y="84"/>
                  </a:lnTo>
                  <a:lnTo>
                    <a:pt x="1591" y="84"/>
                  </a:lnTo>
                  <a:lnTo>
                    <a:pt x="1465" y="126"/>
                  </a:lnTo>
                  <a:lnTo>
                    <a:pt x="1507" y="314"/>
                  </a:lnTo>
                  <a:lnTo>
                    <a:pt x="1298" y="398"/>
                  </a:lnTo>
                  <a:lnTo>
                    <a:pt x="1193" y="314"/>
                  </a:lnTo>
                  <a:lnTo>
                    <a:pt x="1026" y="377"/>
                  </a:lnTo>
                  <a:lnTo>
                    <a:pt x="1026" y="440"/>
                  </a:lnTo>
                  <a:lnTo>
                    <a:pt x="900" y="502"/>
                  </a:lnTo>
                  <a:lnTo>
                    <a:pt x="879" y="419"/>
                  </a:lnTo>
                  <a:lnTo>
                    <a:pt x="796" y="419"/>
                  </a:lnTo>
                  <a:lnTo>
                    <a:pt x="733" y="502"/>
                  </a:lnTo>
                  <a:lnTo>
                    <a:pt x="607" y="398"/>
                  </a:lnTo>
                  <a:lnTo>
                    <a:pt x="524" y="440"/>
                  </a:lnTo>
                  <a:lnTo>
                    <a:pt x="503" y="544"/>
                  </a:lnTo>
                  <a:lnTo>
                    <a:pt x="419" y="544"/>
                  </a:lnTo>
                  <a:lnTo>
                    <a:pt x="377" y="523"/>
                  </a:lnTo>
                  <a:lnTo>
                    <a:pt x="398" y="440"/>
                  </a:lnTo>
                  <a:lnTo>
                    <a:pt x="315" y="419"/>
                  </a:lnTo>
                  <a:lnTo>
                    <a:pt x="189" y="481"/>
                  </a:lnTo>
                  <a:lnTo>
                    <a:pt x="147" y="523"/>
                  </a:lnTo>
                  <a:lnTo>
                    <a:pt x="105" y="586"/>
                  </a:lnTo>
                  <a:lnTo>
                    <a:pt x="63" y="607"/>
                  </a:lnTo>
                  <a:lnTo>
                    <a:pt x="1" y="628"/>
                  </a:lnTo>
                  <a:lnTo>
                    <a:pt x="63" y="712"/>
                  </a:lnTo>
                  <a:lnTo>
                    <a:pt x="252" y="795"/>
                  </a:lnTo>
                  <a:lnTo>
                    <a:pt x="356" y="942"/>
                  </a:lnTo>
                  <a:lnTo>
                    <a:pt x="461" y="1025"/>
                  </a:lnTo>
                  <a:lnTo>
                    <a:pt x="482" y="1151"/>
                  </a:lnTo>
                  <a:lnTo>
                    <a:pt x="419" y="1235"/>
                  </a:lnTo>
                  <a:lnTo>
                    <a:pt x="628" y="1423"/>
                  </a:lnTo>
                  <a:lnTo>
                    <a:pt x="733" y="1632"/>
                  </a:lnTo>
                  <a:lnTo>
                    <a:pt x="984" y="1632"/>
                  </a:lnTo>
                  <a:lnTo>
                    <a:pt x="1131" y="1674"/>
                  </a:lnTo>
                  <a:lnTo>
                    <a:pt x="1256" y="1590"/>
                  </a:lnTo>
                  <a:lnTo>
                    <a:pt x="1423" y="1590"/>
                  </a:lnTo>
                  <a:lnTo>
                    <a:pt x="1507" y="1695"/>
                  </a:lnTo>
                  <a:lnTo>
                    <a:pt x="1654" y="1737"/>
                  </a:lnTo>
                  <a:lnTo>
                    <a:pt x="1675" y="1841"/>
                  </a:lnTo>
                  <a:lnTo>
                    <a:pt x="1654" y="1946"/>
                  </a:lnTo>
                  <a:lnTo>
                    <a:pt x="1842" y="1988"/>
                  </a:lnTo>
                  <a:lnTo>
                    <a:pt x="1842" y="2072"/>
                  </a:lnTo>
                  <a:lnTo>
                    <a:pt x="1758" y="2092"/>
                  </a:lnTo>
                  <a:lnTo>
                    <a:pt x="1675" y="2302"/>
                  </a:lnTo>
                  <a:lnTo>
                    <a:pt x="1633" y="2385"/>
                  </a:lnTo>
                  <a:lnTo>
                    <a:pt x="1507" y="2385"/>
                  </a:lnTo>
                  <a:lnTo>
                    <a:pt x="1340" y="2469"/>
                  </a:lnTo>
                  <a:lnTo>
                    <a:pt x="1256" y="2469"/>
                  </a:lnTo>
                  <a:lnTo>
                    <a:pt x="1256" y="2532"/>
                  </a:lnTo>
                  <a:lnTo>
                    <a:pt x="1403" y="2699"/>
                  </a:lnTo>
                  <a:lnTo>
                    <a:pt x="1319" y="2783"/>
                  </a:lnTo>
                  <a:lnTo>
                    <a:pt x="1340" y="2846"/>
                  </a:lnTo>
                  <a:lnTo>
                    <a:pt x="1423" y="2846"/>
                  </a:lnTo>
                  <a:lnTo>
                    <a:pt x="1507" y="3013"/>
                  </a:lnTo>
                  <a:lnTo>
                    <a:pt x="1675" y="3013"/>
                  </a:lnTo>
                  <a:lnTo>
                    <a:pt x="1863" y="3118"/>
                  </a:lnTo>
                  <a:lnTo>
                    <a:pt x="1968" y="3118"/>
                  </a:lnTo>
                  <a:lnTo>
                    <a:pt x="2114" y="3327"/>
                  </a:lnTo>
                  <a:lnTo>
                    <a:pt x="2281" y="3411"/>
                  </a:lnTo>
                  <a:lnTo>
                    <a:pt x="2407" y="3557"/>
                  </a:lnTo>
                  <a:lnTo>
                    <a:pt x="2386" y="3641"/>
                  </a:lnTo>
                  <a:lnTo>
                    <a:pt x="2574" y="3850"/>
                  </a:lnTo>
                  <a:lnTo>
                    <a:pt x="2616" y="3976"/>
                  </a:lnTo>
                  <a:lnTo>
                    <a:pt x="2700" y="4038"/>
                  </a:lnTo>
                  <a:lnTo>
                    <a:pt x="2825" y="4038"/>
                  </a:lnTo>
                  <a:lnTo>
                    <a:pt x="2909" y="4143"/>
                  </a:lnTo>
                  <a:lnTo>
                    <a:pt x="2909" y="4206"/>
                  </a:lnTo>
                  <a:lnTo>
                    <a:pt x="2993" y="4289"/>
                  </a:lnTo>
                  <a:lnTo>
                    <a:pt x="3035" y="4289"/>
                  </a:lnTo>
                  <a:lnTo>
                    <a:pt x="3118" y="4310"/>
                  </a:lnTo>
                  <a:lnTo>
                    <a:pt x="3097" y="4415"/>
                  </a:lnTo>
                  <a:lnTo>
                    <a:pt x="3139" y="4478"/>
                  </a:lnTo>
                  <a:lnTo>
                    <a:pt x="3286" y="4478"/>
                  </a:lnTo>
                  <a:lnTo>
                    <a:pt x="3348" y="4582"/>
                  </a:lnTo>
                  <a:lnTo>
                    <a:pt x="3411" y="4603"/>
                  </a:lnTo>
                  <a:lnTo>
                    <a:pt x="3516" y="4561"/>
                  </a:lnTo>
                  <a:lnTo>
                    <a:pt x="3558" y="4624"/>
                  </a:lnTo>
                  <a:lnTo>
                    <a:pt x="3495" y="4708"/>
                  </a:lnTo>
                  <a:lnTo>
                    <a:pt x="3453" y="4875"/>
                  </a:lnTo>
                  <a:lnTo>
                    <a:pt x="3516" y="4938"/>
                  </a:lnTo>
                  <a:lnTo>
                    <a:pt x="3600" y="4938"/>
                  </a:lnTo>
                  <a:lnTo>
                    <a:pt x="3600" y="5105"/>
                  </a:lnTo>
                  <a:lnTo>
                    <a:pt x="3432" y="5231"/>
                  </a:lnTo>
                  <a:lnTo>
                    <a:pt x="3453" y="5357"/>
                  </a:lnTo>
                  <a:lnTo>
                    <a:pt x="3495" y="5440"/>
                  </a:lnTo>
                  <a:lnTo>
                    <a:pt x="3516" y="5629"/>
                  </a:lnTo>
                  <a:lnTo>
                    <a:pt x="3411" y="5670"/>
                  </a:lnTo>
                  <a:lnTo>
                    <a:pt x="3390" y="5670"/>
                  </a:lnTo>
                  <a:lnTo>
                    <a:pt x="3453" y="5859"/>
                  </a:lnTo>
                  <a:lnTo>
                    <a:pt x="3558" y="5921"/>
                  </a:lnTo>
                  <a:lnTo>
                    <a:pt x="3662" y="6152"/>
                  </a:lnTo>
                  <a:lnTo>
                    <a:pt x="3641" y="6340"/>
                  </a:lnTo>
                  <a:lnTo>
                    <a:pt x="3662" y="6445"/>
                  </a:lnTo>
                  <a:lnTo>
                    <a:pt x="3641" y="6591"/>
                  </a:lnTo>
                  <a:lnTo>
                    <a:pt x="3662" y="6717"/>
                  </a:lnTo>
                  <a:lnTo>
                    <a:pt x="3558" y="6905"/>
                  </a:lnTo>
                  <a:lnTo>
                    <a:pt x="3495" y="6926"/>
                  </a:lnTo>
                  <a:lnTo>
                    <a:pt x="3453" y="7010"/>
                  </a:lnTo>
                  <a:lnTo>
                    <a:pt x="3307" y="7072"/>
                  </a:lnTo>
                  <a:lnTo>
                    <a:pt x="3139" y="7177"/>
                  </a:lnTo>
                  <a:lnTo>
                    <a:pt x="3076" y="7282"/>
                  </a:lnTo>
                  <a:lnTo>
                    <a:pt x="2867" y="7282"/>
                  </a:lnTo>
                  <a:lnTo>
                    <a:pt x="2763" y="7344"/>
                  </a:lnTo>
                  <a:lnTo>
                    <a:pt x="2784" y="7554"/>
                  </a:lnTo>
                  <a:lnTo>
                    <a:pt x="2909" y="7595"/>
                  </a:lnTo>
                  <a:lnTo>
                    <a:pt x="3014" y="7700"/>
                  </a:lnTo>
                  <a:lnTo>
                    <a:pt x="2993" y="7763"/>
                  </a:lnTo>
                  <a:lnTo>
                    <a:pt x="3035" y="7909"/>
                  </a:lnTo>
                  <a:lnTo>
                    <a:pt x="2867" y="7909"/>
                  </a:lnTo>
                  <a:lnTo>
                    <a:pt x="2825" y="7826"/>
                  </a:lnTo>
                  <a:lnTo>
                    <a:pt x="2721" y="7763"/>
                  </a:lnTo>
                  <a:lnTo>
                    <a:pt x="2449" y="7826"/>
                  </a:lnTo>
                  <a:lnTo>
                    <a:pt x="2386" y="7805"/>
                  </a:lnTo>
                  <a:lnTo>
                    <a:pt x="2260" y="7805"/>
                  </a:lnTo>
                  <a:lnTo>
                    <a:pt x="2198" y="7951"/>
                  </a:lnTo>
                  <a:lnTo>
                    <a:pt x="2072" y="7972"/>
                  </a:lnTo>
                  <a:lnTo>
                    <a:pt x="1968" y="8118"/>
                  </a:lnTo>
                  <a:lnTo>
                    <a:pt x="1988" y="8139"/>
                  </a:lnTo>
                  <a:lnTo>
                    <a:pt x="1988" y="8244"/>
                  </a:lnTo>
                  <a:lnTo>
                    <a:pt x="1988" y="8265"/>
                  </a:lnTo>
                  <a:lnTo>
                    <a:pt x="2093" y="8286"/>
                  </a:lnTo>
                  <a:lnTo>
                    <a:pt x="2156" y="8265"/>
                  </a:lnTo>
                  <a:lnTo>
                    <a:pt x="2198" y="8286"/>
                  </a:lnTo>
                  <a:lnTo>
                    <a:pt x="2281" y="8265"/>
                  </a:lnTo>
                  <a:lnTo>
                    <a:pt x="2407" y="8286"/>
                  </a:lnTo>
                  <a:lnTo>
                    <a:pt x="2491" y="8265"/>
                  </a:lnTo>
                  <a:lnTo>
                    <a:pt x="2449" y="8328"/>
                  </a:lnTo>
                  <a:lnTo>
                    <a:pt x="2281" y="8453"/>
                  </a:lnTo>
                  <a:lnTo>
                    <a:pt x="2198" y="8579"/>
                  </a:lnTo>
                  <a:lnTo>
                    <a:pt x="2198" y="8767"/>
                  </a:lnTo>
                  <a:lnTo>
                    <a:pt x="2177" y="8851"/>
                  </a:lnTo>
                  <a:lnTo>
                    <a:pt x="2240" y="8851"/>
                  </a:lnTo>
                  <a:lnTo>
                    <a:pt x="2198" y="8872"/>
                  </a:lnTo>
                  <a:lnTo>
                    <a:pt x="2198" y="9018"/>
                  </a:lnTo>
                  <a:lnTo>
                    <a:pt x="2281" y="9081"/>
                  </a:lnTo>
                  <a:lnTo>
                    <a:pt x="2344" y="9060"/>
                  </a:lnTo>
                  <a:lnTo>
                    <a:pt x="2344" y="9060"/>
                  </a:lnTo>
                  <a:lnTo>
                    <a:pt x="2281" y="9123"/>
                  </a:lnTo>
                  <a:lnTo>
                    <a:pt x="2177" y="9165"/>
                  </a:lnTo>
                  <a:lnTo>
                    <a:pt x="2072" y="9227"/>
                  </a:lnTo>
                  <a:lnTo>
                    <a:pt x="2240" y="9227"/>
                  </a:lnTo>
                  <a:lnTo>
                    <a:pt x="2470" y="9123"/>
                  </a:lnTo>
                  <a:lnTo>
                    <a:pt x="2470" y="9102"/>
                  </a:lnTo>
                  <a:lnTo>
                    <a:pt x="2491" y="9102"/>
                  </a:lnTo>
                  <a:lnTo>
                    <a:pt x="2574" y="9018"/>
                  </a:lnTo>
                  <a:lnTo>
                    <a:pt x="2595" y="8914"/>
                  </a:lnTo>
                  <a:lnTo>
                    <a:pt x="2616" y="8851"/>
                  </a:lnTo>
                  <a:lnTo>
                    <a:pt x="2700" y="8872"/>
                  </a:lnTo>
                  <a:lnTo>
                    <a:pt x="2721" y="8851"/>
                  </a:lnTo>
                  <a:lnTo>
                    <a:pt x="2867" y="8746"/>
                  </a:lnTo>
                  <a:lnTo>
                    <a:pt x="2909" y="8746"/>
                  </a:lnTo>
                  <a:lnTo>
                    <a:pt x="2930" y="8683"/>
                  </a:lnTo>
                  <a:lnTo>
                    <a:pt x="2993" y="8662"/>
                  </a:lnTo>
                  <a:lnTo>
                    <a:pt x="2972" y="8600"/>
                  </a:lnTo>
                  <a:lnTo>
                    <a:pt x="2972" y="8579"/>
                  </a:lnTo>
                  <a:lnTo>
                    <a:pt x="2930" y="8495"/>
                  </a:lnTo>
                  <a:lnTo>
                    <a:pt x="2993" y="8495"/>
                  </a:lnTo>
                  <a:lnTo>
                    <a:pt x="3035" y="8558"/>
                  </a:lnTo>
                  <a:lnTo>
                    <a:pt x="3097" y="8579"/>
                  </a:lnTo>
                  <a:lnTo>
                    <a:pt x="3139" y="8537"/>
                  </a:lnTo>
                  <a:lnTo>
                    <a:pt x="3139" y="8453"/>
                  </a:lnTo>
                  <a:lnTo>
                    <a:pt x="3035" y="8349"/>
                  </a:lnTo>
                  <a:lnTo>
                    <a:pt x="3160" y="8453"/>
                  </a:lnTo>
                  <a:lnTo>
                    <a:pt x="3244" y="8390"/>
                  </a:lnTo>
                  <a:lnTo>
                    <a:pt x="3223" y="8286"/>
                  </a:lnTo>
                  <a:lnTo>
                    <a:pt x="3244" y="8244"/>
                  </a:lnTo>
                  <a:lnTo>
                    <a:pt x="3097" y="8181"/>
                  </a:lnTo>
                  <a:lnTo>
                    <a:pt x="3160" y="8181"/>
                  </a:lnTo>
                  <a:lnTo>
                    <a:pt x="3223" y="8160"/>
                  </a:lnTo>
                  <a:lnTo>
                    <a:pt x="3223" y="8139"/>
                  </a:lnTo>
                  <a:lnTo>
                    <a:pt x="3139" y="8077"/>
                  </a:lnTo>
                  <a:lnTo>
                    <a:pt x="3244" y="8118"/>
                  </a:lnTo>
                  <a:lnTo>
                    <a:pt x="3286" y="8077"/>
                  </a:lnTo>
                  <a:lnTo>
                    <a:pt x="3307" y="8014"/>
                  </a:lnTo>
                  <a:lnTo>
                    <a:pt x="3307" y="8077"/>
                  </a:lnTo>
                  <a:lnTo>
                    <a:pt x="3286" y="8160"/>
                  </a:lnTo>
                  <a:lnTo>
                    <a:pt x="3307" y="8160"/>
                  </a:lnTo>
                  <a:lnTo>
                    <a:pt x="3411" y="8139"/>
                  </a:lnTo>
                  <a:lnTo>
                    <a:pt x="3495" y="8181"/>
                  </a:lnTo>
                  <a:lnTo>
                    <a:pt x="3620" y="8160"/>
                  </a:lnTo>
                  <a:lnTo>
                    <a:pt x="3872" y="8014"/>
                  </a:lnTo>
                  <a:lnTo>
                    <a:pt x="3955" y="7951"/>
                  </a:lnTo>
                  <a:lnTo>
                    <a:pt x="4060" y="7951"/>
                  </a:lnTo>
                  <a:lnTo>
                    <a:pt x="4060" y="7846"/>
                  </a:lnTo>
                  <a:lnTo>
                    <a:pt x="4164" y="7763"/>
                  </a:lnTo>
                  <a:lnTo>
                    <a:pt x="4269" y="7721"/>
                  </a:lnTo>
                  <a:lnTo>
                    <a:pt x="4395" y="7595"/>
                  </a:lnTo>
                  <a:lnTo>
                    <a:pt x="4457" y="7554"/>
                  </a:lnTo>
                  <a:lnTo>
                    <a:pt x="4478" y="7428"/>
                  </a:lnTo>
                  <a:lnTo>
                    <a:pt x="4541" y="7407"/>
                  </a:lnTo>
                  <a:lnTo>
                    <a:pt x="4604" y="7323"/>
                  </a:lnTo>
                  <a:lnTo>
                    <a:pt x="4583" y="7282"/>
                  </a:lnTo>
                  <a:lnTo>
                    <a:pt x="4604" y="7177"/>
                  </a:lnTo>
                  <a:lnTo>
                    <a:pt x="4541" y="7072"/>
                  </a:lnTo>
                  <a:lnTo>
                    <a:pt x="4646" y="6989"/>
                  </a:lnTo>
                  <a:lnTo>
                    <a:pt x="4646" y="6905"/>
                  </a:lnTo>
                  <a:lnTo>
                    <a:pt x="4688" y="6884"/>
                  </a:lnTo>
                  <a:lnTo>
                    <a:pt x="4688" y="6821"/>
                  </a:lnTo>
                  <a:lnTo>
                    <a:pt x="4646" y="6758"/>
                  </a:lnTo>
                  <a:lnTo>
                    <a:pt x="4646" y="6675"/>
                  </a:lnTo>
                  <a:lnTo>
                    <a:pt x="4688" y="6654"/>
                  </a:lnTo>
                  <a:lnTo>
                    <a:pt x="4709" y="6696"/>
                  </a:lnTo>
                  <a:lnTo>
                    <a:pt x="4709" y="6717"/>
                  </a:lnTo>
                  <a:lnTo>
                    <a:pt x="4729" y="6717"/>
                  </a:lnTo>
                  <a:lnTo>
                    <a:pt x="4771" y="6654"/>
                  </a:lnTo>
                  <a:lnTo>
                    <a:pt x="4688" y="6507"/>
                  </a:lnTo>
                  <a:lnTo>
                    <a:pt x="4667" y="6445"/>
                  </a:lnTo>
                  <a:lnTo>
                    <a:pt x="4604" y="6403"/>
                  </a:lnTo>
                  <a:lnTo>
                    <a:pt x="4604" y="6361"/>
                  </a:lnTo>
                  <a:lnTo>
                    <a:pt x="4583" y="6194"/>
                  </a:lnTo>
                  <a:lnTo>
                    <a:pt x="4604" y="6173"/>
                  </a:lnTo>
                  <a:lnTo>
                    <a:pt x="4562" y="6068"/>
                  </a:lnTo>
                  <a:lnTo>
                    <a:pt x="4583" y="6026"/>
                  </a:lnTo>
                  <a:lnTo>
                    <a:pt x="4583" y="5921"/>
                  </a:lnTo>
                  <a:lnTo>
                    <a:pt x="4541" y="5859"/>
                  </a:lnTo>
                  <a:lnTo>
                    <a:pt x="4499" y="5670"/>
                  </a:lnTo>
                  <a:lnTo>
                    <a:pt x="4457" y="5649"/>
                  </a:lnTo>
                  <a:lnTo>
                    <a:pt x="4437" y="5440"/>
                  </a:lnTo>
                  <a:lnTo>
                    <a:pt x="4332" y="5315"/>
                  </a:lnTo>
                  <a:lnTo>
                    <a:pt x="4353" y="5252"/>
                  </a:lnTo>
                  <a:lnTo>
                    <a:pt x="4332" y="5210"/>
                  </a:lnTo>
                  <a:lnTo>
                    <a:pt x="4332" y="5147"/>
                  </a:lnTo>
                  <a:lnTo>
                    <a:pt x="4185" y="5022"/>
                  </a:lnTo>
                  <a:lnTo>
                    <a:pt x="4185" y="4938"/>
                  </a:lnTo>
                  <a:lnTo>
                    <a:pt x="4164" y="4938"/>
                  </a:lnTo>
                  <a:lnTo>
                    <a:pt x="4144" y="4833"/>
                  </a:lnTo>
                  <a:lnTo>
                    <a:pt x="4060" y="4708"/>
                  </a:lnTo>
                  <a:lnTo>
                    <a:pt x="3809" y="4499"/>
                  </a:lnTo>
                  <a:lnTo>
                    <a:pt x="3746" y="4394"/>
                  </a:lnTo>
                  <a:lnTo>
                    <a:pt x="3453" y="4185"/>
                  </a:lnTo>
                  <a:lnTo>
                    <a:pt x="3139" y="4038"/>
                  </a:lnTo>
                  <a:lnTo>
                    <a:pt x="3139" y="3976"/>
                  </a:lnTo>
                  <a:lnTo>
                    <a:pt x="3014" y="3934"/>
                  </a:lnTo>
                  <a:lnTo>
                    <a:pt x="2784" y="3745"/>
                  </a:lnTo>
                  <a:lnTo>
                    <a:pt x="2763" y="3662"/>
                  </a:lnTo>
                  <a:lnTo>
                    <a:pt x="2721" y="3536"/>
                  </a:lnTo>
                  <a:lnTo>
                    <a:pt x="2721" y="3473"/>
                  </a:lnTo>
                  <a:lnTo>
                    <a:pt x="2721" y="3432"/>
                  </a:lnTo>
                  <a:lnTo>
                    <a:pt x="2679" y="3306"/>
                  </a:lnTo>
                  <a:lnTo>
                    <a:pt x="2595" y="3306"/>
                  </a:lnTo>
                  <a:lnTo>
                    <a:pt x="2470" y="3139"/>
                  </a:lnTo>
                  <a:lnTo>
                    <a:pt x="2281" y="3055"/>
                  </a:lnTo>
                  <a:lnTo>
                    <a:pt x="2177" y="3034"/>
                  </a:lnTo>
                  <a:lnTo>
                    <a:pt x="2281" y="2992"/>
                  </a:lnTo>
                  <a:lnTo>
                    <a:pt x="2281" y="2929"/>
                  </a:lnTo>
                  <a:lnTo>
                    <a:pt x="2177" y="2825"/>
                  </a:lnTo>
                  <a:lnTo>
                    <a:pt x="2240" y="2720"/>
                  </a:lnTo>
                  <a:lnTo>
                    <a:pt x="2281" y="2532"/>
                  </a:lnTo>
                  <a:lnTo>
                    <a:pt x="2260" y="2490"/>
                  </a:lnTo>
                  <a:lnTo>
                    <a:pt x="2198" y="2490"/>
                  </a:lnTo>
                  <a:lnTo>
                    <a:pt x="2198" y="2385"/>
                  </a:lnTo>
                  <a:lnTo>
                    <a:pt x="2260" y="2323"/>
                  </a:lnTo>
                  <a:lnTo>
                    <a:pt x="2281" y="2218"/>
                  </a:lnTo>
                  <a:lnTo>
                    <a:pt x="2344" y="2197"/>
                  </a:lnTo>
                  <a:lnTo>
                    <a:pt x="2365" y="2155"/>
                  </a:lnTo>
                  <a:lnTo>
                    <a:pt x="2386" y="2176"/>
                  </a:lnTo>
                  <a:lnTo>
                    <a:pt x="2449" y="2176"/>
                  </a:lnTo>
                  <a:lnTo>
                    <a:pt x="2553" y="2051"/>
                  </a:lnTo>
                  <a:lnTo>
                    <a:pt x="2574" y="2051"/>
                  </a:lnTo>
                  <a:lnTo>
                    <a:pt x="2616" y="1988"/>
                  </a:lnTo>
                  <a:lnTo>
                    <a:pt x="2574" y="1904"/>
                  </a:lnTo>
                  <a:lnTo>
                    <a:pt x="2595" y="1883"/>
                  </a:lnTo>
                  <a:lnTo>
                    <a:pt x="2595" y="1800"/>
                  </a:lnTo>
                  <a:lnTo>
                    <a:pt x="2595" y="1737"/>
                  </a:lnTo>
                  <a:lnTo>
                    <a:pt x="2574" y="1674"/>
                  </a:lnTo>
                  <a:lnTo>
                    <a:pt x="2616" y="1632"/>
                  </a:lnTo>
                  <a:lnTo>
                    <a:pt x="2616" y="1548"/>
                  </a:lnTo>
                  <a:lnTo>
                    <a:pt x="2679" y="1548"/>
                  </a:lnTo>
                  <a:lnTo>
                    <a:pt x="2700" y="1590"/>
                  </a:lnTo>
                  <a:lnTo>
                    <a:pt x="2721" y="1590"/>
                  </a:lnTo>
                  <a:lnTo>
                    <a:pt x="2804" y="1548"/>
                  </a:lnTo>
                  <a:lnTo>
                    <a:pt x="2888" y="1528"/>
                  </a:lnTo>
                  <a:lnTo>
                    <a:pt x="2930" y="1548"/>
                  </a:lnTo>
                  <a:lnTo>
                    <a:pt x="2972" y="1528"/>
                  </a:lnTo>
                  <a:lnTo>
                    <a:pt x="3014" y="1465"/>
                  </a:lnTo>
                  <a:lnTo>
                    <a:pt x="2993" y="1381"/>
                  </a:lnTo>
                  <a:lnTo>
                    <a:pt x="3014" y="1339"/>
                  </a:lnTo>
                  <a:lnTo>
                    <a:pt x="3118" y="1318"/>
                  </a:lnTo>
                  <a:lnTo>
                    <a:pt x="3223" y="1339"/>
                  </a:lnTo>
                  <a:lnTo>
                    <a:pt x="3328" y="1256"/>
                  </a:lnTo>
                  <a:lnTo>
                    <a:pt x="3390" y="1256"/>
                  </a:lnTo>
                  <a:lnTo>
                    <a:pt x="3432" y="1235"/>
                  </a:lnTo>
                  <a:lnTo>
                    <a:pt x="3495" y="1172"/>
                  </a:lnTo>
                  <a:lnTo>
                    <a:pt x="3453" y="1130"/>
                  </a:lnTo>
                  <a:lnTo>
                    <a:pt x="3348" y="1067"/>
                  </a:lnTo>
                  <a:lnTo>
                    <a:pt x="3286" y="1109"/>
                  </a:lnTo>
                  <a:lnTo>
                    <a:pt x="3223" y="1046"/>
                  </a:lnTo>
                  <a:lnTo>
                    <a:pt x="3118" y="1109"/>
                  </a:lnTo>
                  <a:lnTo>
                    <a:pt x="3014" y="1025"/>
                  </a:lnTo>
                  <a:lnTo>
                    <a:pt x="2888" y="1004"/>
                  </a:lnTo>
                  <a:lnTo>
                    <a:pt x="2867" y="900"/>
                  </a:lnTo>
                  <a:lnTo>
                    <a:pt x="2616" y="816"/>
                  </a:lnTo>
                  <a:lnTo>
                    <a:pt x="2595" y="712"/>
                  </a:lnTo>
                  <a:lnTo>
                    <a:pt x="2512" y="691"/>
                  </a:lnTo>
                  <a:lnTo>
                    <a:pt x="2574" y="481"/>
                  </a:lnTo>
                  <a:lnTo>
                    <a:pt x="2679" y="440"/>
                  </a:lnTo>
                  <a:lnTo>
                    <a:pt x="2679" y="335"/>
                  </a:lnTo>
                  <a:lnTo>
                    <a:pt x="2595" y="272"/>
                  </a:lnTo>
                  <a:lnTo>
                    <a:pt x="2449" y="314"/>
                  </a:lnTo>
                  <a:lnTo>
                    <a:pt x="2386" y="272"/>
                  </a:lnTo>
                  <a:lnTo>
                    <a:pt x="2114" y="272"/>
                  </a:lnTo>
                  <a:lnTo>
                    <a:pt x="2072" y="188"/>
                  </a:lnTo>
                  <a:lnTo>
                    <a:pt x="1947" y="168"/>
                  </a:lnTo>
                  <a:lnTo>
                    <a:pt x="1947" y="84"/>
                  </a:lnTo>
                  <a:lnTo>
                    <a:pt x="182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 name="Google Shape;966;p27"/>
            <p:cNvSpPr/>
            <p:nvPr/>
          </p:nvSpPr>
          <p:spPr>
            <a:xfrm>
              <a:off x="-1354374" y="3879186"/>
              <a:ext cx="64334" cy="52954"/>
            </a:xfrm>
            <a:custGeom>
              <a:avLst/>
              <a:gdLst/>
              <a:ahLst/>
              <a:cxnLst/>
              <a:rect l="l" t="t" r="r" b="b"/>
              <a:pathLst>
                <a:path w="3035" h="2616" extrusionOk="0">
                  <a:moveTo>
                    <a:pt x="2407" y="0"/>
                  </a:moveTo>
                  <a:lnTo>
                    <a:pt x="2239" y="42"/>
                  </a:lnTo>
                  <a:lnTo>
                    <a:pt x="2135" y="126"/>
                  </a:lnTo>
                  <a:lnTo>
                    <a:pt x="2260" y="251"/>
                  </a:lnTo>
                  <a:lnTo>
                    <a:pt x="2239" y="356"/>
                  </a:lnTo>
                  <a:lnTo>
                    <a:pt x="2260" y="460"/>
                  </a:lnTo>
                  <a:lnTo>
                    <a:pt x="2260" y="544"/>
                  </a:lnTo>
                  <a:lnTo>
                    <a:pt x="2072" y="481"/>
                  </a:lnTo>
                  <a:lnTo>
                    <a:pt x="1967" y="314"/>
                  </a:lnTo>
                  <a:lnTo>
                    <a:pt x="1821" y="314"/>
                  </a:lnTo>
                  <a:lnTo>
                    <a:pt x="1758" y="230"/>
                  </a:lnTo>
                  <a:lnTo>
                    <a:pt x="1632" y="126"/>
                  </a:lnTo>
                  <a:lnTo>
                    <a:pt x="1549" y="167"/>
                  </a:lnTo>
                  <a:lnTo>
                    <a:pt x="1444" y="105"/>
                  </a:lnTo>
                  <a:lnTo>
                    <a:pt x="1298" y="126"/>
                  </a:lnTo>
                  <a:lnTo>
                    <a:pt x="1151" y="63"/>
                  </a:lnTo>
                  <a:lnTo>
                    <a:pt x="1026" y="63"/>
                  </a:lnTo>
                  <a:lnTo>
                    <a:pt x="879" y="146"/>
                  </a:lnTo>
                  <a:lnTo>
                    <a:pt x="816" y="105"/>
                  </a:lnTo>
                  <a:lnTo>
                    <a:pt x="670" y="105"/>
                  </a:lnTo>
                  <a:lnTo>
                    <a:pt x="398" y="167"/>
                  </a:lnTo>
                  <a:lnTo>
                    <a:pt x="272" y="167"/>
                  </a:lnTo>
                  <a:lnTo>
                    <a:pt x="168" y="335"/>
                  </a:lnTo>
                  <a:lnTo>
                    <a:pt x="105" y="523"/>
                  </a:lnTo>
                  <a:lnTo>
                    <a:pt x="42" y="649"/>
                  </a:lnTo>
                  <a:lnTo>
                    <a:pt x="0" y="858"/>
                  </a:lnTo>
                  <a:lnTo>
                    <a:pt x="63" y="1088"/>
                  </a:lnTo>
                  <a:lnTo>
                    <a:pt x="168" y="1151"/>
                  </a:lnTo>
                  <a:lnTo>
                    <a:pt x="210" y="1255"/>
                  </a:lnTo>
                  <a:lnTo>
                    <a:pt x="189" y="1486"/>
                  </a:lnTo>
                  <a:lnTo>
                    <a:pt x="189" y="1569"/>
                  </a:lnTo>
                  <a:lnTo>
                    <a:pt x="272" y="1632"/>
                  </a:lnTo>
                  <a:lnTo>
                    <a:pt x="272" y="1779"/>
                  </a:lnTo>
                  <a:lnTo>
                    <a:pt x="356" y="1820"/>
                  </a:lnTo>
                  <a:lnTo>
                    <a:pt x="356" y="1925"/>
                  </a:lnTo>
                  <a:lnTo>
                    <a:pt x="419" y="2051"/>
                  </a:lnTo>
                  <a:lnTo>
                    <a:pt x="482" y="2030"/>
                  </a:lnTo>
                  <a:lnTo>
                    <a:pt x="523" y="2113"/>
                  </a:lnTo>
                  <a:lnTo>
                    <a:pt x="503" y="2218"/>
                  </a:lnTo>
                  <a:lnTo>
                    <a:pt x="565" y="2260"/>
                  </a:lnTo>
                  <a:lnTo>
                    <a:pt x="565" y="2364"/>
                  </a:lnTo>
                  <a:lnTo>
                    <a:pt x="733" y="2364"/>
                  </a:lnTo>
                  <a:lnTo>
                    <a:pt x="733" y="2260"/>
                  </a:lnTo>
                  <a:lnTo>
                    <a:pt x="795" y="2218"/>
                  </a:lnTo>
                  <a:lnTo>
                    <a:pt x="837" y="2155"/>
                  </a:lnTo>
                  <a:lnTo>
                    <a:pt x="837" y="2239"/>
                  </a:lnTo>
                  <a:lnTo>
                    <a:pt x="900" y="2323"/>
                  </a:lnTo>
                  <a:lnTo>
                    <a:pt x="879" y="2406"/>
                  </a:lnTo>
                  <a:lnTo>
                    <a:pt x="816" y="2469"/>
                  </a:lnTo>
                  <a:lnTo>
                    <a:pt x="837" y="2553"/>
                  </a:lnTo>
                  <a:lnTo>
                    <a:pt x="879" y="2574"/>
                  </a:lnTo>
                  <a:lnTo>
                    <a:pt x="921" y="2574"/>
                  </a:lnTo>
                  <a:lnTo>
                    <a:pt x="1026" y="2511"/>
                  </a:lnTo>
                  <a:lnTo>
                    <a:pt x="1026" y="2469"/>
                  </a:lnTo>
                  <a:lnTo>
                    <a:pt x="1088" y="2532"/>
                  </a:lnTo>
                  <a:lnTo>
                    <a:pt x="1214" y="2553"/>
                  </a:lnTo>
                  <a:lnTo>
                    <a:pt x="1235" y="2532"/>
                  </a:lnTo>
                  <a:lnTo>
                    <a:pt x="1340" y="2615"/>
                  </a:lnTo>
                  <a:lnTo>
                    <a:pt x="1444" y="2469"/>
                  </a:lnTo>
                  <a:lnTo>
                    <a:pt x="1570" y="2448"/>
                  </a:lnTo>
                  <a:lnTo>
                    <a:pt x="1632" y="2302"/>
                  </a:lnTo>
                  <a:lnTo>
                    <a:pt x="1758" y="2302"/>
                  </a:lnTo>
                  <a:lnTo>
                    <a:pt x="1821" y="2323"/>
                  </a:lnTo>
                  <a:lnTo>
                    <a:pt x="2093" y="2260"/>
                  </a:lnTo>
                  <a:lnTo>
                    <a:pt x="2197" y="2323"/>
                  </a:lnTo>
                  <a:lnTo>
                    <a:pt x="2239" y="2406"/>
                  </a:lnTo>
                  <a:lnTo>
                    <a:pt x="2407" y="2406"/>
                  </a:lnTo>
                  <a:lnTo>
                    <a:pt x="2365" y="2260"/>
                  </a:lnTo>
                  <a:lnTo>
                    <a:pt x="2386" y="2197"/>
                  </a:lnTo>
                  <a:lnTo>
                    <a:pt x="2281" y="2092"/>
                  </a:lnTo>
                  <a:lnTo>
                    <a:pt x="2156" y="2051"/>
                  </a:lnTo>
                  <a:lnTo>
                    <a:pt x="2135" y="1841"/>
                  </a:lnTo>
                  <a:lnTo>
                    <a:pt x="2239" y="1779"/>
                  </a:lnTo>
                  <a:lnTo>
                    <a:pt x="2448" y="1779"/>
                  </a:lnTo>
                  <a:lnTo>
                    <a:pt x="2511" y="1674"/>
                  </a:lnTo>
                  <a:lnTo>
                    <a:pt x="2679" y="1569"/>
                  </a:lnTo>
                  <a:lnTo>
                    <a:pt x="2825" y="1507"/>
                  </a:lnTo>
                  <a:lnTo>
                    <a:pt x="2867" y="1423"/>
                  </a:lnTo>
                  <a:lnTo>
                    <a:pt x="2930" y="1402"/>
                  </a:lnTo>
                  <a:lnTo>
                    <a:pt x="3034" y="1214"/>
                  </a:lnTo>
                  <a:lnTo>
                    <a:pt x="3013" y="1088"/>
                  </a:lnTo>
                  <a:lnTo>
                    <a:pt x="3034" y="942"/>
                  </a:lnTo>
                  <a:lnTo>
                    <a:pt x="3013" y="837"/>
                  </a:lnTo>
                  <a:lnTo>
                    <a:pt x="3034" y="649"/>
                  </a:lnTo>
                  <a:lnTo>
                    <a:pt x="2930" y="418"/>
                  </a:lnTo>
                  <a:lnTo>
                    <a:pt x="2825" y="356"/>
                  </a:lnTo>
                  <a:lnTo>
                    <a:pt x="2762" y="167"/>
                  </a:lnTo>
                  <a:lnTo>
                    <a:pt x="2679" y="167"/>
                  </a:lnTo>
                  <a:lnTo>
                    <a:pt x="2574" y="126"/>
                  </a:lnTo>
                  <a:lnTo>
                    <a:pt x="2469" y="105"/>
                  </a:lnTo>
                  <a:lnTo>
                    <a:pt x="240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 name="Google Shape;967;p27"/>
            <p:cNvSpPr/>
            <p:nvPr/>
          </p:nvSpPr>
          <p:spPr>
            <a:xfrm>
              <a:off x="-1390748" y="3780486"/>
              <a:ext cx="99374" cy="109735"/>
            </a:xfrm>
            <a:custGeom>
              <a:avLst/>
              <a:gdLst/>
              <a:ahLst/>
              <a:cxnLst/>
              <a:rect l="l" t="t" r="r" b="b"/>
              <a:pathLst>
                <a:path w="4688" h="5421" extrusionOk="0">
                  <a:moveTo>
                    <a:pt x="879" y="1"/>
                  </a:moveTo>
                  <a:lnTo>
                    <a:pt x="879" y="85"/>
                  </a:lnTo>
                  <a:lnTo>
                    <a:pt x="817" y="126"/>
                  </a:lnTo>
                  <a:lnTo>
                    <a:pt x="817" y="336"/>
                  </a:lnTo>
                  <a:lnTo>
                    <a:pt x="859" y="440"/>
                  </a:lnTo>
                  <a:lnTo>
                    <a:pt x="859" y="587"/>
                  </a:lnTo>
                  <a:lnTo>
                    <a:pt x="879" y="733"/>
                  </a:lnTo>
                  <a:lnTo>
                    <a:pt x="775" y="712"/>
                  </a:lnTo>
                  <a:lnTo>
                    <a:pt x="649" y="754"/>
                  </a:lnTo>
                  <a:lnTo>
                    <a:pt x="587" y="649"/>
                  </a:lnTo>
                  <a:lnTo>
                    <a:pt x="524" y="608"/>
                  </a:lnTo>
                  <a:lnTo>
                    <a:pt x="419" y="712"/>
                  </a:lnTo>
                  <a:lnTo>
                    <a:pt x="252" y="733"/>
                  </a:lnTo>
                  <a:lnTo>
                    <a:pt x="231" y="838"/>
                  </a:lnTo>
                  <a:lnTo>
                    <a:pt x="189" y="942"/>
                  </a:lnTo>
                  <a:lnTo>
                    <a:pt x="231" y="1026"/>
                  </a:lnTo>
                  <a:lnTo>
                    <a:pt x="105" y="1110"/>
                  </a:lnTo>
                  <a:lnTo>
                    <a:pt x="43" y="1110"/>
                  </a:lnTo>
                  <a:lnTo>
                    <a:pt x="1" y="1256"/>
                  </a:lnTo>
                  <a:lnTo>
                    <a:pt x="43" y="1382"/>
                  </a:lnTo>
                  <a:lnTo>
                    <a:pt x="210" y="1361"/>
                  </a:lnTo>
                  <a:lnTo>
                    <a:pt x="315" y="1486"/>
                  </a:lnTo>
                  <a:lnTo>
                    <a:pt x="335" y="1675"/>
                  </a:lnTo>
                  <a:lnTo>
                    <a:pt x="252" y="1758"/>
                  </a:lnTo>
                  <a:lnTo>
                    <a:pt x="335" y="1884"/>
                  </a:lnTo>
                  <a:lnTo>
                    <a:pt x="440" y="1947"/>
                  </a:lnTo>
                  <a:lnTo>
                    <a:pt x="524" y="1863"/>
                  </a:lnTo>
                  <a:lnTo>
                    <a:pt x="733" y="1863"/>
                  </a:lnTo>
                  <a:lnTo>
                    <a:pt x="754" y="1968"/>
                  </a:lnTo>
                  <a:lnTo>
                    <a:pt x="670" y="2093"/>
                  </a:lnTo>
                  <a:lnTo>
                    <a:pt x="754" y="2198"/>
                  </a:lnTo>
                  <a:lnTo>
                    <a:pt x="733" y="2281"/>
                  </a:lnTo>
                  <a:lnTo>
                    <a:pt x="670" y="2386"/>
                  </a:lnTo>
                  <a:lnTo>
                    <a:pt x="733" y="2512"/>
                  </a:lnTo>
                  <a:lnTo>
                    <a:pt x="733" y="2721"/>
                  </a:lnTo>
                  <a:lnTo>
                    <a:pt x="733" y="3014"/>
                  </a:lnTo>
                  <a:lnTo>
                    <a:pt x="879" y="2930"/>
                  </a:lnTo>
                  <a:lnTo>
                    <a:pt x="1047" y="2909"/>
                  </a:lnTo>
                  <a:lnTo>
                    <a:pt x="1047" y="2784"/>
                  </a:lnTo>
                  <a:lnTo>
                    <a:pt x="1235" y="2700"/>
                  </a:lnTo>
                  <a:lnTo>
                    <a:pt x="1444" y="2805"/>
                  </a:lnTo>
                  <a:lnTo>
                    <a:pt x="1549" y="2805"/>
                  </a:lnTo>
                  <a:lnTo>
                    <a:pt x="1633" y="2930"/>
                  </a:lnTo>
                  <a:lnTo>
                    <a:pt x="1884" y="2909"/>
                  </a:lnTo>
                  <a:lnTo>
                    <a:pt x="2009" y="2637"/>
                  </a:lnTo>
                  <a:lnTo>
                    <a:pt x="2198" y="2595"/>
                  </a:lnTo>
                  <a:lnTo>
                    <a:pt x="2449" y="2679"/>
                  </a:lnTo>
                  <a:lnTo>
                    <a:pt x="2532" y="2826"/>
                  </a:lnTo>
                  <a:lnTo>
                    <a:pt x="2804" y="3014"/>
                  </a:lnTo>
                  <a:lnTo>
                    <a:pt x="2930" y="3118"/>
                  </a:lnTo>
                  <a:lnTo>
                    <a:pt x="2972" y="3244"/>
                  </a:lnTo>
                  <a:lnTo>
                    <a:pt x="2972" y="3328"/>
                  </a:lnTo>
                  <a:lnTo>
                    <a:pt x="2930" y="3411"/>
                  </a:lnTo>
                  <a:lnTo>
                    <a:pt x="2972" y="3537"/>
                  </a:lnTo>
                  <a:lnTo>
                    <a:pt x="2972" y="3725"/>
                  </a:lnTo>
                  <a:lnTo>
                    <a:pt x="2951" y="3788"/>
                  </a:lnTo>
                  <a:lnTo>
                    <a:pt x="3056" y="3872"/>
                  </a:lnTo>
                  <a:lnTo>
                    <a:pt x="3160" y="3997"/>
                  </a:lnTo>
                  <a:lnTo>
                    <a:pt x="3286" y="3997"/>
                  </a:lnTo>
                  <a:lnTo>
                    <a:pt x="3369" y="4060"/>
                  </a:lnTo>
                  <a:lnTo>
                    <a:pt x="3348" y="4102"/>
                  </a:lnTo>
                  <a:lnTo>
                    <a:pt x="3495" y="4206"/>
                  </a:lnTo>
                  <a:lnTo>
                    <a:pt x="3495" y="4290"/>
                  </a:lnTo>
                  <a:lnTo>
                    <a:pt x="3474" y="4416"/>
                  </a:lnTo>
                  <a:lnTo>
                    <a:pt x="3474" y="4499"/>
                  </a:lnTo>
                  <a:lnTo>
                    <a:pt x="3453" y="4604"/>
                  </a:lnTo>
                  <a:lnTo>
                    <a:pt x="3474" y="4688"/>
                  </a:lnTo>
                  <a:lnTo>
                    <a:pt x="3474" y="4897"/>
                  </a:lnTo>
                  <a:lnTo>
                    <a:pt x="3390" y="4981"/>
                  </a:lnTo>
                  <a:lnTo>
                    <a:pt x="3348" y="5002"/>
                  </a:lnTo>
                  <a:lnTo>
                    <a:pt x="3474" y="5106"/>
                  </a:lnTo>
                  <a:lnTo>
                    <a:pt x="3537" y="5190"/>
                  </a:lnTo>
                  <a:lnTo>
                    <a:pt x="3683" y="5190"/>
                  </a:lnTo>
                  <a:lnTo>
                    <a:pt x="3788" y="5357"/>
                  </a:lnTo>
                  <a:lnTo>
                    <a:pt x="3976" y="5420"/>
                  </a:lnTo>
                  <a:lnTo>
                    <a:pt x="3976" y="5336"/>
                  </a:lnTo>
                  <a:lnTo>
                    <a:pt x="3955" y="5232"/>
                  </a:lnTo>
                  <a:lnTo>
                    <a:pt x="3976" y="5127"/>
                  </a:lnTo>
                  <a:lnTo>
                    <a:pt x="3851" y="5002"/>
                  </a:lnTo>
                  <a:lnTo>
                    <a:pt x="3955" y="4918"/>
                  </a:lnTo>
                  <a:lnTo>
                    <a:pt x="4123" y="4876"/>
                  </a:lnTo>
                  <a:lnTo>
                    <a:pt x="4185" y="4981"/>
                  </a:lnTo>
                  <a:lnTo>
                    <a:pt x="4290" y="5002"/>
                  </a:lnTo>
                  <a:lnTo>
                    <a:pt x="4395" y="5043"/>
                  </a:lnTo>
                  <a:lnTo>
                    <a:pt x="4499" y="5043"/>
                  </a:lnTo>
                  <a:lnTo>
                    <a:pt x="4604" y="5002"/>
                  </a:lnTo>
                  <a:lnTo>
                    <a:pt x="4583" y="4813"/>
                  </a:lnTo>
                  <a:lnTo>
                    <a:pt x="4541" y="4730"/>
                  </a:lnTo>
                  <a:lnTo>
                    <a:pt x="4520" y="4604"/>
                  </a:lnTo>
                  <a:lnTo>
                    <a:pt x="4688" y="4478"/>
                  </a:lnTo>
                  <a:lnTo>
                    <a:pt x="4688" y="4311"/>
                  </a:lnTo>
                  <a:lnTo>
                    <a:pt x="4604" y="4311"/>
                  </a:lnTo>
                  <a:lnTo>
                    <a:pt x="4541" y="4248"/>
                  </a:lnTo>
                  <a:lnTo>
                    <a:pt x="4583" y="4081"/>
                  </a:lnTo>
                  <a:lnTo>
                    <a:pt x="4646" y="3997"/>
                  </a:lnTo>
                  <a:lnTo>
                    <a:pt x="4604" y="3934"/>
                  </a:lnTo>
                  <a:lnTo>
                    <a:pt x="4499" y="3976"/>
                  </a:lnTo>
                  <a:lnTo>
                    <a:pt x="4436" y="3955"/>
                  </a:lnTo>
                  <a:lnTo>
                    <a:pt x="4374" y="3851"/>
                  </a:lnTo>
                  <a:lnTo>
                    <a:pt x="4227" y="3851"/>
                  </a:lnTo>
                  <a:lnTo>
                    <a:pt x="4185" y="3788"/>
                  </a:lnTo>
                  <a:lnTo>
                    <a:pt x="4206" y="3683"/>
                  </a:lnTo>
                  <a:lnTo>
                    <a:pt x="4123" y="3662"/>
                  </a:lnTo>
                  <a:lnTo>
                    <a:pt x="4081" y="3662"/>
                  </a:lnTo>
                  <a:lnTo>
                    <a:pt x="3997" y="3579"/>
                  </a:lnTo>
                  <a:lnTo>
                    <a:pt x="3997" y="3516"/>
                  </a:lnTo>
                  <a:lnTo>
                    <a:pt x="3913" y="3411"/>
                  </a:lnTo>
                  <a:lnTo>
                    <a:pt x="3788" y="3411"/>
                  </a:lnTo>
                  <a:lnTo>
                    <a:pt x="3704" y="3349"/>
                  </a:lnTo>
                  <a:lnTo>
                    <a:pt x="3662" y="3223"/>
                  </a:lnTo>
                  <a:lnTo>
                    <a:pt x="3474" y="3014"/>
                  </a:lnTo>
                  <a:lnTo>
                    <a:pt x="3495" y="2930"/>
                  </a:lnTo>
                  <a:lnTo>
                    <a:pt x="3369" y="2784"/>
                  </a:lnTo>
                  <a:lnTo>
                    <a:pt x="3202" y="2700"/>
                  </a:lnTo>
                  <a:lnTo>
                    <a:pt x="3056" y="2491"/>
                  </a:lnTo>
                  <a:lnTo>
                    <a:pt x="2951" y="2491"/>
                  </a:lnTo>
                  <a:lnTo>
                    <a:pt x="2763" y="2386"/>
                  </a:lnTo>
                  <a:lnTo>
                    <a:pt x="2595" y="2386"/>
                  </a:lnTo>
                  <a:lnTo>
                    <a:pt x="2511" y="2219"/>
                  </a:lnTo>
                  <a:lnTo>
                    <a:pt x="2428" y="2219"/>
                  </a:lnTo>
                  <a:lnTo>
                    <a:pt x="2407" y="2156"/>
                  </a:lnTo>
                  <a:lnTo>
                    <a:pt x="2491" y="2072"/>
                  </a:lnTo>
                  <a:lnTo>
                    <a:pt x="2344" y="1905"/>
                  </a:lnTo>
                  <a:lnTo>
                    <a:pt x="2344" y="1842"/>
                  </a:lnTo>
                  <a:lnTo>
                    <a:pt x="2428" y="1842"/>
                  </a:lnTo>
                  <a:lnTo>
                    <a:pt x="2595" y="1758"/>
                  </a:lnTo>
                  <a:lnTo>
                    <a:pt x="2721" y="1758"/>
                  </a:lnTo>
                  <a:lnTo>
                    <a:pt x="2763" y="1675"/>
                  </a:lnTo>
                  <a:lnTo>
                    <a:pt x="2846" y="1465"/>
                  </a:lnTo>
                  <a:lnTo>
                    <a:pt x="2930" y="1445"/>
                  </a:lnTo>
                  <a:lnTo>
                    <a:pt x="2930" y="1361"/>
                  </a:lnTo>
                  <a:lnTo>
                    <a:pt x="2742" y="1319"/>
                  </a:lnTo>
                  <a:lnTo>
                    <a:pt x="2763" y="1214"/>
                  </a:lnTo>
                  <a:lnTo>
                    <a:pt x="2742" y="1110"/>
                  </a:lnTo>
                  <a:lnTo>
                    <a:pt x="2595" y="1068"/>
                  </a:lnTo>
                  <a:lnTo>
                    <a:pt x="2511" y="963"/>
                  </a:lnTo>
                  <a:lnTo>
                    <a:pt x="2344" y="963"/>
                  </a:lnTo>
                  <a:lnTo>
                    <a:pt x="2219" y="1047"/>
                  </a:lnTo>
                  <a:lnTo>
                    <a:pt x="2072" y="1005"/>
                  </a:lnTo>
                  <a:lnTo>
                    <a:pt x="1821" y="1005"/>
                  </a:lnTo>
                  <a:lnTo>
                    <a:pt x="1716" y="796"/>
                  </a:lnTo>
                  <a:lnTo>
                    <a:pt x="1507" y="608"/>
                  </a:lnTo>
                  <a:lnTo>
                    <a:pt x="1570" y="524"/>
                  </a:lnTo>
                  <a:lnTo>
                    <a:pt x="1549" y="398"/>
                  </a:lnTo>
                  <a:lnTo>
                    <a:pt x="1444" y="315"/>
                  </a:lnTo>
                  <a:lnTo>
                    <a:pt x="1340" y="168"/>
                  </a:lnTo>
                  <a:lnTo>
                    <a:pt x="1151" y="85"/>
                  </a:lnTo>
                  <a:lnTo>
                    <a:pt x="108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 name="Google Shape;968;p27"/>
            <p:cNvSpPr/>
            <p:nvPr/>
          </p:nvSpPr>
          <p:spPr>
            <a:xfrm>
              <a:off x="-1420021" y="3805910"/>
              <a:ext cx="103359" cy="183842"/>
            </a:xfrm>
            <a:custGeom>
              <a:avLst/>
              <a:gdLst/>
              <a:ahLst/>
              <a:cxnLst/>
              <a:rect l="l" t="t" r="r" b="b"/>
              <a:pathLst>
                <a:path w="4876" h="9082" extrusionOk="0">
                  <a:moveTo>
                    <a:pt x="1361" y="0"/>
                  </a:moveTo>
                  <a:lnTo>
                    <a:pt x="1193" y="21"/>
                  </a:lnTo>
                  <a:lnTo>
                    <a:pt x="1068" y="63"/>
                  </a:lnTo>
                  <a:lnTo>
                    <a:pt x="1068" y="126"/>
                  </a:lnTo>
                  <a:lnTo>
                    <a:pt x="1110" y="209"/>
                  </a:lnTo>
                  <a:lnTo>
                    <a:pt x="1089" y="293"/>
                  </a:lnTo>
                  <a:lnTo>
                    <a:pt x="921" y="272"/>
                  </a:lnTo>
                  <a:lnTo>
                    <a:pt x="859" y="314"/>
                  </a:lnTo>
                  <a:lnTo>
                    <a:pt x="859" y="481"/>
                  </a:lnTo>
                  <a:lnTo>
                    <a:pt x="838" y="523"/>
                  </a:lnTo>
                  <a:lnTo>
                    <a:pt x="691" y="523"/>
                  </a:lnTo>
                  <a:lnTo>
                    <a:pt x="566" y="628"/>
                  </a:lnTo>
                  <a:lnTo>
                    <a:pt x="335" y="544"/>
                  </a:lnTo>
                  <a:lnTo>
                    <a:pt x="252" y="691"/>
                  </a:lnTo>
                  <a:lnTo>
                    <a:pt x="273" y="858"/>
                  </a:lnTo>
                  <a:lnTo>
                    <a:pt x="210" y="942"/>
                  </a:lnTo>
                  <a:lnTo>
                    <a:pt x="210" y="1130"/>
                  </a:lnTo>
                  <a:lnTo>
                    <a:pt x="231" y="1214"/>
                  </a:lnTo>
                  <a:lnTo>
                    <a:pt x="126" y="1277"/>
                  </a:lnTo>
                  <a:lnTo>
                    <a:pt x="1" y="1360"/>
                  </a:lnTo>
                  <a:lnTo>
                    <a:pt x="1" y="1444"/>
                  </a:lnTo>
                  <a:lnTo>
                    <a:pt x="63" y="1465"/>
                  </a:lnTo>
                  <a:lnTo>
                    <a:pt x="168" y="1653"/>
                  </a:lnTo>
                  <a:lnTo>
                    <a:pt x="252" y="1737"/>
                  </a:lnTo>
                  <a:lnTo>
                    <a:pt x="315" y="1800"/>
                  </a:lnTo>
                  <a:lnTo>
                    <a:pt x="440" y="1904"/>
                  </a:lnTo>
                  <a:lnTo>
                    <a:pt x="587" y="2197"/>
                  </a:lnTo>
                  <a:lnTo>
                    <a:pt x="670" y="2260"/>
                  </a:lnTo>
                  <a:lnTo>
                    <a:pt x="754" y="2386"/>
                  </a:lnTo>
                  <a:lnTo>
                    <a:pt x="754" y="2511"/>
                  </a:lnTo>
                  <a:lnTo>
                    <a:pt x="879" y="2574"/>
                  </a:lnTo>
                  <a:lnTo>
                    <a:pt x="879" y="2699"/>
                  </a:lnTo>
                  <a:lnTo>
                    <a:pt x="775" y="2741"/>
                  </a:lnTo>
                  <a:lnTo>
                    <a:pt x="754" y="2825"/>
                  </a:lnTo>
                  <a:lnTo>
                    <a:pt x="796" y="3118"/>
                  </a:lnTo>
                  <a:lnTo>
                    <a:pt x="775" y="3222"/>
                  </a:lnTo>
                  <a:lnTo>
                    <a:pt x="670" y="3264"/>
                  </a:lnTo>
                  <a:lnTo>
                    <a:pt x="754" y="3474"/>
                  </a:lnTo>
                  <a:lnTo>
                    <a:pt x="754" y="3578"/>
                  </a:lnTo>
                  <a:lnTo>
                    <a:pt x="900" y="3766"/>
                  </a:lnTo>
                  <a:lnTo>
                    <a:pt x="1089" y="3892"/>
                  </a:lnTo>
                  <a:lnTo>
                    <a:pt x="1256" y="4059"/>
                  </a:lnTo>
                  <a:lnTo>
                    <a:pt x="1298" y="4311"/>
                  </a:lnTo>
                  <a:lnTo>
                    <a:pt x="1277" y="4394"/>
                  </a:lnTo>
                  <a:lnTo>
                    <a:pt x="1298" y="4520"/>
                  </a:lnTo>
                  <a:lnTo>
                    <a:pt x="1277" y="4624"/>
                  </a:lnTo>
                  <a:lnTo>
                    <a:pt x="1361" y="4708"/>
                  </a:lnTo>
                  <a:lnTo>
                    <a:pt x="1382" y="4896"/>
                  </a:lnTo>
                  <a:lnTo>
                    <a:pt x="1424" y="5001"/>
                  </a:lnTo>
                  <a:lnTo>
                    <a:pt x="1403" y="5147"/>
                  </a:lnTo>
                  <a:lnTo>
                    <a:pt x="1486" y="5294"/>
                  </a:lnTo>
                  <a:lnTo>
                    <a:pt x="1486" y="5461"/>
                  </a:lnTo>
                  <a:lnTo>
                    <a:pt x="1403" y="5524"/>
                  </a:lnTo>
                  <a:lnTo>
                    <a:pt x="1277" y="5880"/>
                  </a:lnTo>
                  <a:lnTo>
                    <a:pt x="1152" y="5963"/>
                  </a:lnTo>
                  <a:lnTo>
                    <a:pt x="1152" y="6131"/>
                  </a:lnTo>
                  <a:lnTo>
                    <a:pt x="1089" y="6194"/>
                  </a:lnTo>
                  <a:lnTo>
                    <a:pt x="1068" y="6298"/>
                  </a:lnTo>
                  <a:lnTo>
                    <a:pt x="1047" y="6487"/>
                  </a:lnTo>
                  <a:lnTo>
                    <a:pt x="1089" y="6487"/>
                  </a:lnTo>
                  <a:lnTo>
                    <a:pt x="1005" y="6591"/>
                  </a:lnTo>
                  <a:lnTo>
                    <a:pt x="1047" y="6654"/>
                  </a:lnTo>
                  <a:lnTo>
                    <a:pt x="963" y="6779"/>
                  </a:lnTo>
                  <a:lnTo>
                    <a:pt x="1047" y="6779"/>
                  </a:lnTo>
                  <a:lnTo>
                    <a:pt x="984" y="6863"/>
                  </a:lnTo>
                  <a:lnTo>
                    <a:pt x="921" y="6863"/>
                  </a:lnTo>
                  <a:lnTo>
                    <a:pt x="921" y="7072"/>
                  </a:lnTo>
                  <a:lnTo>
                    <a:pt x="859" y="7114"/>
                  </a:lnTo>
                  <a:lnTo>
                    <a:pt x="879" y="7282"/>
                  </a:lnTo>
                  <a:lnTo>
                    <a:pt x="859" y="7324"/>
                  </a:lnTo>
                  <a:lnTo>
                    <a:pt x="879" y="7533"/>
                  </a:lnTo>
                  <a:lnTo>
                    <a:pt x="921" y="7616"/>
                  </a:lnTo>
                  <a:lnTo>
                    <a:pt x="1005" y="7616"/>
                  </a:lnTo>
                  <a:lnTo>
                    <a:pt x="984" y="7512"/>
                  </a:lnTo>
                  <a:lnTo>
                    <a:pt x="1110" y="7449"/>
                  </a:lnTo>
                  <a:lnTo>
                    <a:pt x="1089" y="7512"/>
                  </a:lnTo>
                  <a:lnTo>
                    <a:pt x="1172" y="7554"/>
                  </a:lnTo>
                  <a:lnTo>
                    <a:pt x="1172" y="7637"/>
                  </a:lnTo>
                  <a:lnTo>
                    <a:pt x="1277" y="7658"/>
                  </a:lnTo>
                  <a:lnTo>
                    <a:pt x="1319" y="7868"/>
                  </a:lnTo>
                  <a:lnTo>
                    <a:pt x="1424" y="7868"/>
                  </a:lnTo>
                  <a:lnTo>
                    <a:pt x="1570" y="8035"/>
                  </a:lnTo>
                  <a:lnTo>
                    <a:pt x="1570" y="8119"/>
                  </a:lnTo>
                  <a:lnTo>
                    <a:pt x="1675" y="8140"/>
                  </a:lnTo>
                  <a:lnTo>
                    <a:pt x="1696" y="8244"/>
                  </a:lnTo>
                  <a:lnTo>
                    <a:pt x="1779" y="8244"/>
                  </a:lnTo>
                  <a:lnTo>
                    <a:pt x="1779" y="8286"/>
                  </a:lnTo>
                  <a:lnTo>
                    <a:pt x="1716" y="8370"/>
                  </a:lnTo>
                  <a:lnTo>
                    <a:pt x="1716" y="8391"/>
                  </a:lnTo>
                  <a:lnTo>
                    <a:pt x="1968" y="8579"/>
                  </a:lnTo>
                  <a:lnTo>
                    <a:pt x="2009" y="8663"/>
                  </a:lnTo>
                  <a:lnTo>
                    <a:pt x="2051" y="8537"/>
                  </a:lnTo>
                  <a:lnTo>
                    <a:pt x="2135" y="8453"/>
                  </a:lnTo>
                  <a:lnTo>
                    <a:pt x="2240" y="8537"/>
                  </a:lnTo>
                  <a:lnTo>
                    <a:pt x="2407" y="8579"/>
                  </a:lnTo>
                  <a:lnTo>
                    <a:pt x="2428" y="8642"/>
                  </a:lnTo>
                  <a:lnTo>
                    <a:pt x="2553" y="8642"/>
                  </a:lnTo>
                  <a:lnTo>
                    <a:pt x="2616" y="8704"/>
                  </a:lnTo>
                  <a:lnTo>
                    <a:pt x="2616" y="8893"/>
                  </a:lnTo>
                  <a:lnTo>
                    <a:pt x="2532" y="8976"/>
                  </a:lnTo>
                  <a:lnTo>
                    <a:pt x="2532" y="9060"/>
                  </a:lnTo>
                  <a:lnTo>
                    <a:pt x="2679" y="9081"/>
                  </a:lnTo>
                  <a:lnTo>
                    <a:pt x="2825" y="8976"/>
                  </a:lnTo>
                  <a:lnTo>
                    <a:pt x="2930" y="8976"/>
                  </a:lnTo>
                  <a:lnTo>
                    <a:pt x="2993" y="9018"/>
                  </a:lnTo>
                  <a:lnTo>
                    <a:pt x="3076" y="8976"/>
                  </a:lnTo>
                  <a:lnTo>
                    <a:pt x="3076" y="8872"/>
                  </a:lnTo>
                  <a:lnTo>
                    <a:pt x="3097" y="8851"/>
                  </a:lnTo>
                  <a:lnTo>
                    <a:pt x="3076" y="8788"/>
                  </a:lnTo>
                  <a:lnTo>
                    <a:pt x="2972" y="8704"/>
                  </a:lnTo>
                  <a:lnTo>
                    <a:pt x="2930" y="8642"/>
                  </a:lnTo>
                  <a:lnTo>
                    <a:pt x="2846" y="8474"/>
                  </a:lnTo>
                  <a:lnTo>
                    <a:pt x="2742" y="8432"/>
                  </a:lnTo>
                  <a:lnTo>
                    <a:pt x="2637" y="8432"/>
                  </a:lnTo>
                  <a:lnTo>
                    <a:pt x="2574" y="8453"/>
                  </a:lnTo>
                  <a:lnTo>
                    <a:pt x="2491" y="8391"/>
                  </a:lnTo>
                  <a:lnTo>
                    <a:pt x="2344" y="8244"/>
                  </a:lnTo>
                  <a:lnTo>
                    <a:pt x="2260" y="8160"/>
                  </a:lnTo>
                  <a:lnTo>
                    <a:pt x="2260" y="8056"/>
                  </a:lnTo>
                  <a:lnTo>
                    <a:pt x="2219" y="8035"/>
                  </a:lnTo>
                  <a:lnTo>
                    <a:pt x="2198" y="8140"/>
                  </a:lnTo>
                  <a:lnTo>
                    <a:pt x="2030" y="8056"/>
                  </a:lnTo>
                  <a:lnTo>
                    <a:pt x="2051" y="7972"/>
                  </a:lnTo>
                  <a:lnTo>
                    <a:pt x="2135" y="7930"/>
                  </a:lnTo>
                  <a:lnTo>
                    <a:pt x="2156" y="7951"/>
                  </a:lnTo>
                  <a:lnTo>
                    <a:pt x="2198" y="7930"/>
                  </a:lnTo>
                  <a:lnTo>
                    <a:pt x="2219" y="7868"/>
                  </a:lnTo>
                  <a:lnTo>
                    <a:pt x="2156" y="7637"/>
                  </a:lnTo>
                  <a:lnTo>
                    <a:pt x="2114" y="7616"/>
                  </a:lnTo>
                  <a:lnTo>
                    <a:pt x="2114" y="7533"/>
                  </a:lnTo>
                  <a:lnTo>
                    <a:pt x="2030" y="7428"/>
                  </a:lnTo>
                  <a:lnTo>
                    <a:pt x="2009" y="7344"/>
                  </a:lnTo>
                  <a:lnTo>
                    <a:pt x="2009" y="7386"/>
                  </a:lnTo>
                  <a:lnTo>
                    <a:pt x="2009" y="7449"/>
                  </a:lnTo>
                  <a:lnTo>
                    <a:pt x="1947" y="7449"/>
                  </a:lnTo>
                  <a:lnTo>
                    <a:pt x="1884" y="7324"/>
                  </a:lnTo>
                  <a:lnTo>
                    <a:pt x="1821" y="7303"/>
                  </a:lnTo>
                  <a:lnTo>
                    <a:pt x="1842" y="7177"/>
                  </a:lnTo>
                  <a:lnTo>
                    <a:pt x="1800" y="7114"/>
                  </a:lnTo>
                  <a:lnTo>
                    <a:pt x="1779" y="6989"/>
                  </a:lnTo>
                  <a:lnTo>
                    <a:pt x="1716" y="6926"/>
                  </a:lnTo>
                  <a:lnTo>
                    <a:pt x="1633" y="6926"/>
                  </a:lnTo>
                  <a:lnTo>
                    <a:pt x="1612" y="6905"/>
                  </a:lnTo>
                  <a:lnTo>
                    <a:pt x="1570" y="6968"/>
                  </a:lnTo>
                  <a:lnTo>
                    <a:pt x="1528" y="7010"/>
                  </a:lnTo>
                  <a:lnTo>
                    <a:pt x="1486" y="7031"/>
                  </a:lnTo>
                  <a:lnTo>
                    <a:pt x="1424" y="6989"/>
                  </a:lnTo>
                  <a:lnTo>
                    <a:pt x="1486" y="6884"/>
                  </a:lnTo>
                  <a:lnTo>
                    <a:pt x="1382" y="6717"/>
                  </a:lnTo>
                  <a:lnTo>
                    <a:pt x="1382" y="6654"/>
                  </a:lnTo>
                  <a:lnTo>
                    <a:pt x="1361" y="6507"/>
                  </a:lnTo>
                  <a:lnTo>
                    <a:pt x="1361" y="6466"/>
                  </a:lnTo>
                  <a:lnTo>
                    <a:pt x="1403" y="6382"/>
                  </a:lnTo>
                  <a:lnTo>
                    <a:pt x="1382" y="6361"/>
                  </a:lnTo>
                  <a:lnTo>
                    <a:pt x="1319" y="6361"/>
                  </a:lnTo>
                  <a:lnTo>
                    <a:pt x="1382" y="6256"/>
                  </a:lnTo>
                  <a:lnTo>
                    <a:pt x="1382" y="6131"/>
                  </a:lnTo>
                  <a:lnTo>
                    <a:pt x="1507" y="5943"/>
                  </a:lnTo>
                  <a:lnTo>
                    <a:pt x="1528" y="5503"/>
                  </a:lnTo>
                  <a:lnTo>
                    <a:pt x="1612" y="5399"/>
                  </a:lnTo>
                  <a:lnTo>
                    <a:pt x="1633" y="5252"/>
                  </a:lnTo>
                  <a:lnTo>
                    <a:pt x="1716" y="5147"/>
                  </a:lnTo>
                  <a:lnTo>
                    <a:pt x="1737" y="5001"/>
                  </a:lnTo>
                  <a:lnTo>
                    <a:pt x="1696" y="4980"/>
                  </a:lnTo>
                  <a:lnTo>
                    <a:pt x="1716" y="4896"/>
                  </a:lnTo>
                  <a:lnTo>
                    <a:pt x="1716" y="4771"/>
                  </a:lnTo>
                  <a:lnTo>
                    <a:pt x="1779" y="4666"/>
                  </a:lnTo>
                  <a:lnTo>
                    <a:pt x="1779" y="4562"/>
                  </a:lnTo>
                  <a:lnTo>
                    <a:pt x="1675" y="4520"/>
                  </a:lnTo>
                  <a:lnTo>
                    <a:pt x="1696" y="4457"/>
                  </a:lnTo>
                  <a:lnTo>
                    <a:pt x="1696" y="4415"/>
                  </a:lnTo>
                  <a:lnTo>
                    <a:pt x="1800" y="4415"/>
                  </a:lnTo>
                  <a:lnTo>
                    <a:pt x="1821" y="4394"/>
                  </a:lnTo>
                  <a:lnTo>
                    <a:pt x="1884" y="4415"/>
                  </a:lnTo>
                  <a:lnTo>
                    <a:pt x="1926" y="4415"/>
                  </a:lnTo>
                  <a:lnTo>
                    <a:pt x="2030" y="4373"/>
                  </a:lnTo>
                  <a:lnTo>
                    <a:pt x="2051" y="4394"/>
                  </a:lnTo>
                  <a:lnTo>
                    <a:pt x="2135" y="4394"/>
                  </a:lnTo>
                  <a:lnTo>
                    <a:pt x="2219" y="4415"/>
                  </a:lnTo>
                  <a:lnTo>
                    <a:pt x="2260" y="4499"/>
                  </a:lnTo>
                  <a:lnTo>
                    <a:pt x="2219" y="4520"/>
                  </a:lnTo>
                  <a:lnTo>
                    <a:pt x="2219" y="4687"/>
                  </a:lnTo>
                  <a:lnTo>
                    <a:pt x="2260" y="4792"/>
                  </a:lnTo>
                  <a:lnTo>
                    <a:pt x="2240" y="4813"/>
                  </a:lnTo>
                  <a:lnTo>
                    <a:pt x="2198" y="4917"/>
                  </a:lnTo>
                  <a:lnTo>
                    <a:pt x="2302" y="4896"/>
                  </a:lnTo>
                  <a:lnTo>
                    <a:pt x="2365" y="4917"/>
                  </a:lnTo>
                  <a:lnTo>
                    <a:pt x="2470" y="4896"/>
                  </a:lnTo>
                  <a:lnTo>
                    <a:pt x="2616" y="4917"/>
                  </a:lnTo>
                  <a:lnTo>
                    <a:pt x="2658" y="4980"/>
                  </a:lnTo>
                  <a:lnTo>
                    <a:pt x="2658" y="4938"/>
                  </a:lnTo>
                  <a:lnTo>
                    <a:pt x="2658" y="4917"/>
                  </a:lnTo>
                  <a:lnTo>
                    <a:pt x="2721" y="4875"/>
                  </a:lnTo>
                  <a:lnTo>
                    <a:pt x="2784" y="4896"/>
                  </a:lnTo>
                  <a:lnTo>
                    <a:pt x="2951" y="5043"/>
                  </a:lnTo>
                  <a:lnTo>
                    <a:pt x="3014" y="5085"/>
                  </a:lnTo>
                  <a:lnTo>
                    <a:pt x="3014" y="5127"/>
                  </a:lnTo>
                  <a:lnTo>
                    <a:pt x="3076" y="5127"/>
                  </a:lnTo>
                  <a:lnTo>
                    <a:pt x="3181" y="5231"/>
                  </a:lnTo>
                  <a:lnTo>
                    <a:pt x="3202" y="5252"/>
                  </a:lnTo>
                  <a:lnTo>
                    <a:pt x="3244" y="5252"/>
                  </a:lnTo>
                  <a:lnTo>
                    <a:pt x="3244" y="5189"/>
                  </a:lnTo>
                  <a:lnTo>
                    <a:pt x="3286" y="5189"/>
                  </a:lnTo>
                  <a:lnTo>
                    <a:pt x="3286" y="5106"/>
                  </a:lnTo>
                  <a:lnTo>
                    <a:pt x="3307" y="4875"/>
                  </a:lnTo>
                  <a:lnTo>
                    <a:pt x="3265" y="4771"/>
                  </a:lnTo>
                  <a:lnTo>
                    <a:pt x="3160" y="4708"/>
                  </a:lnTo>
                  <a:lnTo>
                    <a:pt x="3097" y="4478"/>
                  </a:lnTo>
                  <a:lnTo>
                    <a:pt x="3139" y="4269"/>
                  </a:lnTo>
                  <a:lnTo>
                    <a:pt x="3202" y="4143"/>
                  </a:lnTo>
                  <a:lnTo>
                    <a:pt x="3265" y="3955"/>
                  </a:lnTo>
                  <a:lnTo>
                    <a:pt x="3369" y="3787"/>
                  </a:lnTo>
                  <a:lnTo>
                    <a:pt x="3495" y="3787"/>
                  </a:lnTo>
                  <a:lnTo>
                    <a:pt x="3767" y="3725"/>
                  </a:lnTo>
                  <a:lnTo>
                    <a:pt x="3913" y="3725"/>
                  </a:lnTo>
                  <a:lnTo>
                    <a:pt x="3976" y="3766"/>
                  </a:lnTo>
                  <a:lnTo>
                    <a:pt x="4123" y="3683"/>
                  </a:lnTo>
                  <a:lnTo>
                    <a:pt x="4248" y="3683"/>
                  </a:lnTo>
                  <a:lnTo>
                    <a:pt x="4395" y="3746"/>
                  </a:lnTo>
                  <a:lnTo>
                    <a:pt x="4541" y="3725"/>
                  </a:lnTo>
                  <a:lnTo>
                    <a:pt x="4646" y="3787"/>
                  </a:lnTo>
                  <a:lnTo>
                    <a:pt x="4771" y="3725"/>
                  </a:lnTo>
                  <a:lnTo>
                    <a:pt x="4855" y="3641"/>
                  </a:lnTo>
                  <a:lnTo>
                    <a:pt x="4855" y="3432"/>
                  </a:lnTo>
                  <a:lnTo>
                    <a:pt x="4834" y="3348"/>
                  </a:lnTo>
                  <a:lnTo>
                    <a:pt x="4855" y="3243"/>
                  </a:lnTo>
                  <a:lnTo>
                    <a:pt x="4855" y="3160"/>
                  </a:lnTo>
                  <a:lnTo>
                    <a:pt x="4876" y="3034"/>
                  </a:lnTo>
                  <a:lnTo>
                    <a:pt x="4876" y="2950"/>
                  </a:lnTo>
                  <a:lnTo>
                    <a:pt x="4729" y="2846"/>
                  </a:lnTo>
                  <a:lnTo>
                    <a:pt x="4750" y="2804"/>
                  </a:lnTo>
                  <a:lnTo>
                    <a:pt x="4667" y="2741"/>
                  </a:lnTo>
                  <a:lnTo>
                    <a:pt x="4541" y="2741"/>
                  </a:lnTo>
                  <a:lnTo>
                    <a:pt x="4437" y="2616"/>
                  </a:lnTo>
                  <a:lnTo>
                    <a:pt x="4332" y="2532"/>
                  </a:lnTo>
                  <a:lnTo>
                    <a:pt x="4353" y="2469"/>
                  </a:lnTo>
                  <a:lnTo>
                    <a:pt x="4353" y="2281"/>
                  </a:lnTo>
                  <a:lnTo>
                    <a:pt x="4311" y="2155"/>
                  </a:lnTo>
                  <a:lnTo>
                    <a:pt x="4353" y="2072"/>
                  </a:lnTo>
                  <a:lnTo>
                    <a:pt x="4353" y="1988"/>
                  </a:lnTo>
                  <a:lnTo>
                    <a:pt x="4311" y="1862"/>
                  </a:lnTo>
                  <a:lnTo>
                    <a:pt x="4185" y="1758"/>
                  </a:lnTo>
                  <a:lnTo>
                    <a:pt x="3913" y="1570"/>
                  </a:lnTo>
                  <a:lnTo>
                    <a:pt x="3830" y="1423"/>
                  </a:lnTo>
                  <a:lnTo>
                    <a:pt x="3579" y="1339"/>
                  </a:lnTo>
                  <a:lnTo>
                    <a:pt x="3390" y="1381"/>
                  </a:lnTo>
                  <a:lnTo>
                    <a:pt x="3265" y="1653"/>
                  </a:lnTo>
                  <a:lnTo>
                    <a:pt x="3014" y="1674"/>
                  </a:lnTo>
                  <a:lnTo>
                    <a:pt x="2930" y="1549"/>
                  </a:lnTo>
                  <a:lnTo>
                    <a:pt x="2825" y="1549"/>
                  </a:lnTo>
                  <a:lnTo>
                    <a:pt x="2616" y="1444"/>
                  </a:lnTo>
                  <a:lnTo>
                    <a:pt x="2428" y="1528"/>
                  </a:lnTo>
                  <a:lnTo>
                    <a:pt x="2428" y="1653"/>
                  </a:lnTo>
                  <a:lnTo>
                    <a:pt x="2260" y="1674"/>
                  </a:lnTo>
                  <a:lnTo>
                    <a:pt x="2114" y="1758"/>
                  </a:lnTo>
                  <a:lnTo>
                    <a:pt x="2114" y="1465"/>
                  </a:lnTo>
                  <a:lnTo>
                    <a:pt x="2114" y="1256"/>
                  </a:lnTo>
                  <a:lnTo>
                    <a:pt x="2051" y="1130"/>
                  </a:lnTo>
                  <a:lnTo>
                    <a:pt x="2114" y="1025"/>
                  </a:lnTo>
                  <a:lnTo>
                    <a:pt x="2135" y="942"/>
                  </a:lnTo>
                  <a:lnTo>
                    <a:pt x="2051" y="837"/>
                  </a:lnTo>
                  <a:lnTo>
                    <a:pt x="2135" y="712"/>
                  </a:lnTo>
                  <a:lnTo>
                    <a:pt x="2114" y="607"/>
                  </a:lnTo>
                  <a:lnTo>
                    <a:pt x="1905" y="607"/>
                  </a:lnTo>
                  <a:lnTo>
                    <a:pt x="1821" y="691"/>
                  </a:lnTo>
                  <a:lnTo>
                    <a:pt x="1716" y="628"/>
                  </a:lnTo>
                  <a:lnTo>
                    <a:pt x="1633" y="502"/>
                  </a:lnTo>
                  <a:lnTo>
                    <a:pt x="1716" y="419"/>
                  </a:lnTo>
                  <a:lnTo>
                    <a:pt x="1696" y="230"/>
                  </a:lnTo>
                  <a:lnTo>
                    <a:pt x="1591" y="105"/>
                  </a:lnTo>
                  <a:lnTo>
                    <a:pt x="1424" y="126"/>
                  </a:lnTo>
                  <a:lnTo>
                    <a:pt x="13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 name="Google Shape;969;p27"/>
            <p:cNvSpPr/>
            <p:nvPr/>
          </p:nvSpPr>
          <p:spPr>
            <a:xfrm>
              <a:off x="-1487427" y="3705531"/>
              <a:ext cx="108680" cy="233396"/>
            </a:xfrm>
            <a:custGeom>
              <a:avLst/>
              <a:gdLst/>
              <a:ahLst/>
              <a:cxnLst/>
              <a:rect l="l" t="t" r="r" b="b"/>
              <a:pathLst>
                <a:path w="5127" h="11530" extrusionOk="0">
                  <a:moveTo>
                    <a:pt x="2407" y="0"/>
                  </a:moveTo>
                  <a:lnTo>
                    <a:pt x="2302" y="42"/>
                  </a:lnTo>
                  <a:lnTo>
                    <a:pt x="2344" y="63"/>
                  </a:lnTo>
                  <a:lnTo>
                    <a:pt x="2365" y="147"/>
                  </a:lnTo>
                  <a:lnTo>
                    <a:pt x="2260" y="251"/>
                  </a:lnTo>
                  <a:lnTo>
                    <a:pt x="2260" y="419"/>
                  </a:lnTo>
                  <a:lnTo>
                    <a:pt x="2281" y="523"/>
                  </a:lnTo>
                  <a:lnTo>
                    <a:pt x="2155" y="461"/>
                  </a:lnTo>
                  <a:lnTo>
                    <a:pt x="2072" y="377"/>
                  </a:lnTo>
                  <a:lnTo>
                    <a:pt x="1925" y="482"/>
                  </a:lnTo>
                  <a:lnTo>
                    <a:pt x="1716" y="544"/>
                  </a:lnTo>
                  <a:lnTo>
                    <a:pt x="1653" y="691"/>
                  </a:lnTo>
                  <a:lnTo>
                    <a:pt x="1528" y="858"/>
                  </a:lnTo>
                  <a:lnTo>
                    <a:pt x="1402" y="900"/>
                  </a:lnTo>
                  <a:lnTo>
                    <a:pt x="1214" y="1193"/>
                  </a:lnTo>
                  <a:lnTo>
                    <a:pt x="1193" y="1360"/>
                  </a:lnTo>
                  <a:lnTo>
                    <a:pt x="1235" y="1402"/>
                  </a:lnTo>
                  <a:lnTo>
                    <a:pt x="1151" y="1632"/>
                  </a:lnTo>
                  <a:lnTo>
                    <a:pt x="1005" y="1904"/>
                  </a:lnTo>
                  <a:lnTo>
                    <a:pt x="1005" y="2009"/>
                  </a:lnTo>
                  <a:lnTo>
                    <a:pt x="1130" y="2051"/>
                  </a:lnTo>
                  <a:lnTo>
                    <a:pt x="1005" y="2365"/>
                  </a:lnTo>
                  <a:lnTo>
                    <a:pt x="942" y="2616"/>
                  </a:lnTo>
                  <a:lnTo>
                    <a:pt x="879" y="2825"/>
                  </a:lnTo>
                  <a:lnTo>
                    <a:pt x="712" y="2825"/>
                  </a:lnTo>
                  <a:lnTo>
                    <a:pt x="607" y="2783"/>
                  </a:lnTo>
                  <a:lnTo>
                    <a:pt x="502" y="2783"/>
                  </a:lnTo>
                  <a:lnTo>
                    <a:pt x="565" y="3076"/>
                  </a:lnTo>
                  <a:lnTo>
                    <a:pt x="565" y="3202"/>
                  </a:lnTo>
                  <a:lnTo>
                    <a:pt x="565" y="3411"/>
                  </a:lnTo>
                  <a:lnTo>
                    <a:pt x="419" y="3411"/>
                  </a:lnTo>
                  <a:lnTo>
                    <a:pt x="440" y="3578"/>
                  </a:lnTo>
                  <a:lnTo>
                    <a:pt x="419" y="3704"/>
                  </a:lnTo>
                  <a:lnTo>
                    <a:pt x="440" y="3808"/>
                  </a:lnTo>
                  <a:lnTo>
                    <a:pt x="398" y="4018"/>
                  </a:lnTo>
                  <a:lnTo>
                    <a:pt x="314" y="4039"/>
                  </a:lnTo>
                  <a:lnTo>
                    <a:pt x="272" y="4018"/>
                  </a:lnTo>
                  <a:lnTo>
                    <a:pt x="251" y="4122"/>
                  </a:lnTo>
                  <a:lnTo>
                    <a:pt x="251" y="4206"/>
                  </a:lnTo>
                  <a:lnTo>
                    <a:pt x="251" y="4332"/>
                  </a:lnTo>
                  <a:lnTo>
                    <a:pt x="189" y="4457"/>
                  </a:lnTo>
                  <a:lnTo>
                    <a:pt x="147" y="4436"/>
                  </a:lnTo>
                  <a:lnTo>
                    <a:pt x="42" y="4562"/>
                  </a:lnTo>
                  <a:lnTo>
                    <a:pt x="0" y="4666"/>
                  </a:lnTo>
                  <a:lnTo>
                    <a:pt x="0" y="4729"/>
                  </a:lnTo>
                  <a:lnTo>
                    <a:pt x="84" y="4834"/>
                  </a:lnTo>
                  <a:lnTo>
                    <a:pt x="105" y="4980"/>
                  </a:lnTo>
                  <a:lnTo>
                    <a:pt x="377" y="5231"/>
                  </a:lnTo>
                  <a:lnTo>
                    <a:pt x="377" y="5231"/>
                  </a:lnTo>
                  <a:lnTo>
                    <a:pt x="314" y="5127"/>
                  </a:lnTo>
                  <a:lnTo>
                    <a:pt x="314" y="5064"/>
                  </a:lnTo>
                  <a:lnTo>
                    <a:pt x="398" y="5148"/>
                  </a:lnTo>
                  <a:lnTo>
                    <a:pt x="523" y="5148"/>
                  </a:lnTo>
                  <a:lnTo>
                    <a:pt x="419" y="5231"/>
                  </a:lnTo>
                  <a:lnTo>
                    <a:pt x="440" y="5273"/>
                  </a:lnTo>
                  <a:lnTo>
                    <a:pt x="565" y="5273"/>
                  </a:lnTo>
                  <a:lnTo>
                    <a:pt x="565" y="5189"/>
                  </a:lnTo>
                  <a:lnTo>
                    <a:pt x="586" y="5273"/>
                  </a:lnTo>
                  <a:lnTo>
                    <a:pt x="691" y="5273"/>
                  </a:lnTo>
                  <a:lnTo>
                    <a:pt x="733" y="5357"/>
                  </a:lnTo>
                  <a:lnTo>
                    <a:pt x="921" y="5399"/>
                  </a:lnTo>
                  <a:lnTo>
                    <a:pt x="1026" y="5566"/>
                  </a:lnTo>
                  <a:lnTo>
                    <a:pt x="1026" y="5671"/>
                  </a:lnTo>
                  <a:lnTo>
                    <a:pt x="942" y="5692"/>
                  </a:lnTo>
                  <a:lnTo>
                    <a:pt x="900" y="5608"/>
                  </a:lnTo>
                  <a:lnTo>
                    <a:pt x="816" y="5671"/>
                  </a:lnTo>
                  <a:lnTo>
                    <a:pt x="900" y="5754"/>
                  </a:lnTo>
                  <a:lnTo>
                    <a:pt x="921" y="5775"/>
                  </a:lnTo>
                  <a:lnTo>
                    <a:pt x="900" y="5796"/>
                  </a:lnTo>
                  <a:lnTo>
                    <a:pt x="795" y="5775"/>
                  </a:lnTo>
                  <a:lnTo>
                    <a:pt x="774" y="5671"/>
                  </a:lnTo>
                  <a:lnTo>
                    <a:pt x="670" y="5671"/>
                  </a:lnTo>
                  <a:lnTo>
                    <a:pt x="670" y="5712"/>
                  </a:lnTo>
                  <a:lnTo>
                    <a:pt x="795" y="5817"/>
                  </a:lnTo>
                  <a:lnTo>
                    <a:pt x="795" y="5880"/>
                  </a:lnTo>
                  <a:lnTo>
                    <a:pt x="900" y="6005"/>
                  </a:lnTo>
                  <a:lnTo>
                    <a:pt x="1109" y="6068"/>
                  </a:lnTo>
                  <a:lnTo>
                    <a:pt x="1088" y="5880"/>
                  </a:lnTo>
                  <a:lnTo>
                    <a:pt x="1026" y="5775"/>
                  </a:lnTo>
                  <a:lnTo>
                    <a:pt x="1151" y="5859"/>
                  </a:lnTo>
                  <a:lnTo>
                    <a:pt x="1151" y="5964"/>
                  </a:lnTo>
                  <a:lnTo>
                    <a:pt x="1214" y="6068"/>
                  </a:lnTo>
                  <a:lnTo>
                    <a:pt x="1298" y="6131"/>
                  </a:lnTo>
                  <a:lnTo>
                    <a:pt x="1319" y="6298"/>
                  </a:lnTo>
                  <a:lnTo>
                    <a:pt x="1402" y="6382"/>
                  </a:lnTo>
                  <a:lnTo>
                    <a:pt x="1360" y="6403"/>
                  </a:lnTo>
                  <a:lnTo>
                    <a:pt x="1402" y="6445"/>
                  </a:lnTo>
                  <a:lnTo>
                    <a:pt x="1465" y="6487"/>
                  </a:lnTo>
                  <a:lnTo>
                    <a:pt x="1465" y="6717"/>
                  </a:lnTo>
                  <a:lnTo>
                    <a:pt x="1570" y="6947"/>
                  </a:lnTo>
                  <a:lnTo>
                    <a:pt x="1632" y="7010"/>
                  </a:lnTo>
                  <a:lnTo>
                    <a:pt x="1486" y="7114"/>
                  </a:lnTo>
                  <a:lnTo>
                    <a:pt x="1402" y="7658"/>
                  </a:lnTo>
                  <a:lnTo>
                    <a:pt x="1444" y="7784"/>
                  </a:lnTo>
                  <a:lnTo>
                    <a:pt x="1423" y="7847"/>
                  </a:lnTo>
                  <a:lnTo>
                    <a:pt x="1444" y="7889"/>
                  </a:lnTo>
                  <a:lnTo>
                    <a:pt x="1528" y="7742"/>
                  </a:lnTo>
                  <a:lnTo>
                    <a:pt x="1653" y="7637"/>
                  </a:lnTo>
                  <a:lnTo>
                    <a:pt x="1716" y="7470"/>
                  </a:lnTo>
                  <a:lnTo>
                    <a:pt x="1716" y="7658"/>
                  </a:lnTo>
                  <a:lnTo>
                    <a:pt x="1549" y="7805"/>
                  </a:lnTo>
                  <a:lnTo>
                    <a:pt x="1549" y="7972"/>
                  </a:lnTo>
                  <a:lnTo>
                    <a:pt x="1632" y="7951"/>
                  </a:lnTo>
                  <a:lnTo>
                    <a:pt x="1632" y="7868"/>
                  </a:lnTo>
                  <a:lnTo>
                    <a:pt x="1779" y="7784"/>
                  </a:lnTo>
                  <a:lnTo>
                    <a:pt x="1863" y="7868"/>
                  </a:lnTo>
                  <a:lnTo>
                    <a:pt x="1925" y="7868"/>
                  </a:lnTo>
                  <a:lnTo>
                    <a:pt x="1925" y="7805"/>
                  </a:lnTo>
                  <a:lnTo>
                    <a:pt x="1946" y="7847"/>
                  </a:lnTo>
                  <a:lnTo>
                    <a:pt x="1988" y="7847"/>
                  </a:lnTo>
                  <a:lnTo>
                    <a:pt x="2009" y="7805"/>
                  </a:lnTo>
                  <a:lnTo>
                    <a:pt x="2135" y="7805"/>
                  </a:lnTo>
                  <a:lnTo>
                    <a:pt x="2365" y="7658"/>
                  </a:lnTo>
                  <a:lnTo>
                    <a:pt x="2386" y="7575"/>
                  </a:lnTo>
                  <a:lnTo>
                    <a:pt x="2448" y="7596"/>
                  </a:lnTo>
                  <a:lnTo>
                    <a:pt x="2511" y="7596"/>
                  </a:lnTo>
                  <a:lnTo>
                    <a:pt x="2658" y="7533"/>
                  </a:lnTo>
                  <a:lnTo>
                    <a:pt x="2574" y="7491"/>
                  </a:lnTo>
                  <a:lnTo>
                    <a:pt x="2574" y="7470"/>
                  </a:lnTo>
                  <a:lnTo>
                    <a:pt x="2511" y="7365"/>
                  </a:lnTo>
                  <a:lnTo>
                    <a:pt x="2574" y="7365"/>
                  </a:lnTo>
                  <a:lnTo>
                    <a:pt x="2616" y="7449"/>
                  </a:lnTo>
                  <a:lnTo>
                    <a:pt x="2720" y="7470"/>
                  </a:lnTo>
                  <a:lnTo>
                    <a:pt x="2888" y="7345"/>
                  </a:lnTo>
                  <a:lnTo>
                    <a:pt x="2867" y="7282"/>
                  </a:lnTo>
                  <a:lnTo>
                    <a:pt x="2909" y="7240"/>
                  </a:lnTo>
                  <a:lnTo>
                    <a:pt x="2909" y="7114"/>
                  </a:lnTo>
                  <a:lnTo>
                    <a:pt x="2867" y="7052"/>
                  </a:lnTo>
                  <a:lnTo>
                    <a:pt x="2867" y="7010"/>
                  </a:lnTo>
                  <a:lnTo>
                    <a:pt x="2888" y="6947"/>
                  </a:lnTo>
                  <a:lnTo>
                    <a:pt x="2804" y="6863"/>
                  </a:lnTo>
                  <a:lnTo>
                    <a:pt x="2909" y="6947"/>
                  </a:lnTo>
                  <a:lnTo>
                    <a:pt x="2909" y="7010"/>
                  </a:lnTo>
                  <a:lnTo>
                    <a:pt x="2992" y="7010"/>
                  </a:lnTo>
                  <a:lnTo>
                    <a:pt x="2992" y="7073"/>
                  </a:lnTo>
                  <a:lnTo>
                    <a:pt x="3118" y="7282"/>
                  </a:lnTo>
                  <a:lnTo>
                    <a:pt x="3181" y="7365"/>
                  </a:lnTo>
                  <a:lnTo>
                    <a:pt x="3202" y="7491"/>
                  </a:lnTo>
                  <a:lnTo>
                    <a:pt x="3306" y="7491"/>
                  </a:lnTo>
                  <a:lnTo>
                    <a:pt x="3390" y="7470"/>
                  </a:lnTo>
                  <a:lnTo>
                    <a:pt x="3411" y="7386"/>
                  </a:lnTo>
                  <a:lnTo>
                    <a:pt x="3411" y="7470"/>
                  </a:lnTo>
                  <a:lnTo>
                    <a:pt x="3390" y="7533"/>
                  </a:lnTo>
                  <a:lnTo>
                    <a:pt x="3432" y="7658"/>
                  </a:lnTo>
                  <a:lnTo>
                    <a:pt x="3432" y="7700"/>
                  </a:lnTo>
                  <a:lnTo>
                    <a:pt x="3411" y="7742"/>
                  </a:lnTo>
                  <a:lnTo>
                    <a:pt x="3432" y="7847"/>
                  </a:lnTo>
                  <a:lnTo>
                    <a:pt x="3495" y="7889"/>
                  </a:lnTo>
                  <a:lnTo>
                    <a:pt x="3536" y="8307"/>
                  </a:lnTo>
                  <a:lnTo>
                    <a:pt x="3578" y="8328"/>
                  </a:lnTo>
                  <a:lnTo>
                    <a:pt x="3578" y="8516"/>
                  </a:lnTo>
                  <a:lnTo>
                    <a:pt x="3725" y="8600"/>
                  </a:lnTo>
                  <a:lnTo>
                    <a:pt x="3704" y="8642"/>
                  </a:lnTo>
                  <a:lnTo>
                    <a:pt x="3704" y="8788"/>
                  </a:lnTo>
                  <a:lnTo>
                    <a:pt x="3767" y="8851"/>
                  </a:lnTo>
                  <a:lnTo>
                    <a:pt x="3767" y="9123"/>
                  </a:lnTo>
                  <a:lnTo>
                    <a:pt x="3829" y="9228"/>
                  </a:lnTo>
                  <a:lnTo>
                    <a:pt x="3829" y="9332"/>
                  </a:lnTo>
                  <a:lnTo>
                    <a:pt x="3850" y="9311"/>
                  </a:lnTo>
                  <a:lnTo>
                    <a:pt x="3871" y="9123"/>
                  </a:lnTo>
                  <a:lnTo>
                    <a:pt x="3955" y="9249"/>
                  </a:lnTo>
                  <a:lnTo>
                    <a:pt x="3976" y="9374"/>
                  </a:lnTo>
                  <a:lnTo>
                    <a:pt x="4059" y="9458"/>
                  </a:lnTo>
                  <a:lnTo>
                    <a:pt x="4080" y="9793"/>
                  </a:lnTo>
                  <a:lnTo>
                    <a:pt x="4164" y="9855"/>
                  </a:lnTo>
                  <a:lnTo>
                    <a:pt x="4185" y="9960"/>
                  </a:lnTo>
                  <a:lnTo>
                    <a:pt x="4143" y="10002"/>
                  </a:lnTo>
                  <a:lnTo>
                    <a:pt x="4164" y="10169"/>
                  </a:lnTo>
                  <a:lnTo>
                    <a:pt x="4227" y="10253"/>
                  </a:lnTo>
                  <a:lnTo>
                    <a:pt x="4290" y="10316"/>
                  </a:lnTo>
                  <a:lnTo>
                    <a:pt x="4227" y="10399"/>
                  </a:lnTo>
                  <a:lnTo>
                    <a:pt x="4269" y="10567"/>
                  </a:lnTo>
                  <a:lnTo>
                    <a:pt x="4248" y="10609"/>
                  </a:lnTo>
                  <a:lnTo>
                    <a:pt x="4227" y="10630"/>
                  </a:lnTo>
                  <a:lnTo>
                    <a:pt x="4185" y="10797"/>
                  </a:lnTo>
                  <a:lnTo>
                    <a:pt x="4227" y="10818"/>
                  </a:lnTo>
                  <a:lnTo>
                    <a:pt x="4227" y="10922"/>
                  </a:lnTo>
                  <a:lnTo>
                    <a:pt x="4143" y="11027"/>
                  </a:lnTo>
                  <a:lnTo>
                    <a:pt x="4101" y="11048"/>
                  </a:lnTo>
                  <a:lnTo>
                    <a:pt x="4059" y="11048"/>
                  </a:lnTo>
                  <a:lnTo>
                    <a:pt x="4059" y="11111"/>
                  </a:lnTo>
                  <a:lnTo>
                    <a:pt x="4101" y="11194"/>
                  </a:lnTo>
                  <a:lnTo>
                    <a:pt x="4101" y="11341"/>
                  </a:lnTo>
                  <a:lnTo>
                    <a:pt x="4164" y="11529"/>
                  </a:lnTo>
                  <a:lnTo>
                    <a:pt x="4185" y="11341"/>
                  </a:lnTo>
                  <a:lnTo>
                    <a:pt x="4248" y="11236"/>
                  </a:lnTo>
                  <a:lnTo>
                    <a:pt x="4248" y="11257"/>
                  </a:lnTo>
                  <a:lnTo>
                    <a:pt x="4269" y="11153"/>
                  </a:lnTo>
                  <a:lnTo>
                    <a:pt x="4332" y="11090"/>
                  </a:lnTo>
                  <a:lnTo>
                    <a:pt x="4332" y="10922"/>
                  </a:lnTo>
                  <a:lnTo>
                    <a:pt x="4457" y="10839"/>
                  </a:lnTo>
                  <a:lnTo>
                    <a:pt x="4583" y="10483"/>
                  </a:lnTo>
                  <a:lnTo>
                    <a:pt x="4666" y="10420"/>
                  </a:lnTo>
                  <a:lnTo>
                    <a:pt x="4666" y="10253"/>
                  </a:lnTo>
                  <a:lnTo>
                    <a:pt x="4583" y="10106"/>
                  </a:lnTo>
                  <a:lnTo>
                    <a:pt x="4604" y="9960"/>
                  </a:lnTo>
                  <a:lnTo>
                    <a:pt x="4562" y="9855"/>
                  </a:lnTo>
                  <a:lnTo>
                    <a:pt x="4541" y="9667"/>
                  </a:lnTo>
                  <a:lnTo>
                    <a:pt x="4457" y="9583"/>
                  </a:lnTo>
                  <a:lnTo>
                    <a:pt x="4478" y="9479"/>
                  </a:lnTo>
                  <a:lnTo>
                    <a:pt x="4457" y="9353"/>
                  </a:lnTo>
                  <a:lnTo>
                    <a:pt x="4478" y="9270"/>
                  </a:lnTo>
                  <a:lnTo>
                    <a:pt x="4436" y="9018"/>
                  </a:lnTo>
                  <a:lnTo>
                    <a:pt x="4269" y="8851"/>
                  </a:lnTo>
                  <a:lnTo>
                    <a:pt x="4080" y="8725"/>
                  </a:lnTo>
                  <a:lnTo>
                    <a:pt x="3934" y="8537"/>
                  </a:lnTo>
                  <a:lnTo>
                    <a:pt x="3934" y="8433"/>
                  </a:lnTo>
                  <a:lnTo>
                    <a:pt x="3850" y="8223"/>
                  </a:lnTo>
                  <a:lnTo>
                    <a:pt x="3955" y="8181"/>
                  </a:lnTo>
                  <a:lnTo>
                    <a:pt x="3976" y="8077"/>
                  </a:lnTo>
                  <a:lnTo>
                    <a:pt x="3934" y="7784"/>
                  </a:lnTo>
                  <a:lnTo>
                    <a:pt x="3955" y="7700"/>
                  </a:lnTo>
                  <a:lnTo>
                    <a:pt x="4059" y="7658"/>
                  </a:lnTo>
                  <a:lnTo>
                    <a:pt x="4059" y="7533"/>
                  </a:lnTo>
                  <a:lnTo>
                    <a:pt x="3934" y="7470"/>
                  </a:lnTo>
                  <a:lnTo>
                    <a:pt x="3934" y="7345"/>
                  </a:lnTo>
                  <a:lnTo>
                    <a:pt x="3850" y="7219"/>
                  </a:lnTo>
                  <a:lnTo>
                    <a:pt x="3767" y="7156"/>
                  </a:lnTo>
                  <a:lnTo>
                    <a:pt x="3620" y="6863"/>
                  </a:lnTo>
                  <a:lnTo>
                    <a:pt x="3495" y="6759"/>
                  </a:lnTo>
                  <a:lnTo>
                    <a:pt x="3432" y="6696"/>
                  </a:lnTo>
                  <a:lnTo>
                    <a:pt x="3348" y="6612"/>
                  </a:lnTo>
                  <a:lnTo>
                    <a:pt x="3243" y="6424"/>
                  </a:lnTo>
                  <a:lnTo>
                    <a:pt x="3181" y="6403"/>
                  </a:lnTo>
                  <a:lnTo>
                    <a:pt x="3181" y="6319"/>
                  </a:lnTo>
                  <a:lnTo>
                    <a:pt x="3306" y="6236"/>
                  </a:lnTo>
                  <a:lnTo>
                    <a:pt x="3411" y="6173"/>
                  </a:lnTo>
                  <a:lnTo>
                    <a:pt x="3390" y="6089"/>
                  </a:lnTo>
                  <a:lnTo>
                    <a:pt x="3390" y="5901"/>
                  </a:lnTo>
                  <a:lnTo>
                    <a:pt x="3453" y="5817"/>
                  </a:lnTo>
                  <a:lnTo>
                    <a:pt x="3432" y="5650"/>
                  </a:lnTo>
                  <a:lnTo>
                    <a:pt x="3515" y="5503"/>
                  </a:lnTo>
                  <a:lnTo>
                    <a:pt x="3746" y="5587"/>
                  </a:lnTo>
                  <a:lnTo>
                    <a:pt x="3871" y="5482"/>
                  </a:lnTo>
                  <a:lnTo>
                    <a:pt x="4018" y="5482"/>
                  </a:lnTo>
                  <a:lnTo>
                    <a:pt x="4039" y="5440"/>
                  </a:lnTo>
                  <a:lnTo>
                    <a:pt x="4039" y="5273"/>
                  </a:lnTo>
                  <a:lnTo>
                    <a:pt x="4101" y="5231"/>
                  </a:lnTo>
                  <a:lnTo>
                    <a:pt x="4269" y="5252"/>
                  </a:lnTo>
                  <a:lnTo>
                    <a:pt x="4290" y="5168"/>
                  </a:lnTo>
                  <a:lnTo>
                    <a:pt x="4248" y="5085"/>
                  </a:lnTo>
                  <a:lnTo>
                    <a:pt x="4248" y="5022"/>
                  </a:lnTo>
                  <a:lnTo>
                    <a:pt x="4373" y="4980"/>
                  </a:lnTo>
                  <a:lnTo>
                    <a:pt x="4541" y="4959"/>
                  </a:lnTo>
                  <a:lnTo>
                    <a:pt x="4562" y="4959"/>
                  </a:lnTo>
                  <a:lnTo>
                    <a:pt x="4604" y="4813"/>
                  </a:lnTo>
                  <a:lnTo>
                    <a:pt x="4666" y="4813"/>
                  </a:lnTo>
                  <a:lnTo>
                    <a:pt x="4792" y="4729"/>
                  </a:lnTo>
                  <a:lnTo>
                    <a:pt x="4750" y="4645"/>
                  </a:lnTo>
                  <a:lnTo>
                    <a:pt x="4792" y="4541"/>
                  </a:lnTo>
                  <a:lnTo>
                    <a:pt x="4813" y="4436"/>
                  </a:lnTo>
                  <a:lnTo>
                    <a:pt x="4980" y="4415"/>
                  </a:lnTo>
                  <a:lnTo>
                    <a:pt x="5085" y="4311"/>
                  </a:lnTo>
                  <a:lnTo>
                    <a:pt x="5127" y="4290"/>
                  </a:lnTo>
                  <a:lnTo>
                    <a:pt x="5127" y="4143"/>
                  </a:lnTo>
                  <a:lnTo>
                    <a:pt x="5022" y="4122"/>
                  </a:lnTo>
                  <a:lnTo>
                    <a:pt x="4771" y="4227"/>
                  </a:lnTo>
                  <a:lnTo>
                    <a:pt x="4624" y="4227"/>
                  </a:lnTo>
                  <a:lnTo>
                    <a:pt x="4562" y="4311"/>
                  </a:lnTo>
                  <a:lnTo>
                    <a:pt x="4436" y="4248"/>
                  </a:lnTo>
                  <a:lnTo>
                    <a:pt x="4394" y="4122"/>
                  </a:lnTo>
                  <a:lnTo>
                    <a:pt x="4436" y="3997"/>
                  </a:lnTo>
                  <a:lnTo>
                    <a:pt x="4352" y="3892"/>
                  </a:lnTo>
                  <a:lnTo>
                    <a:pt x="4269" y="3976"/>
                  </a:lnTo>
                  <a:lnTo>
                    <a:pt x="4227" y="3913"/>
                  </a:lnTo>
                  <a:lnTo>
                    <a:pt x="4039" y="3913"/>
                  </a:lnTo>
                  <a:lnTo>
                    <a:pt x="3955" y="3934"/>
                  </a:lnTo>
                  <a:lnTo>
                    <a:pt x="3934" y="3871"/>
                  </a:lnTo>
                  <a:lnTo>
                    <a:pt x="4039" y="3767"/>
                  </a:lnTo>
                  <a:lnTo>
                    <a:pt x="4185" y="3578"/>
                  </a:lnTo>
                  <a:lnTo>
                    <a:pt x="4164" y="3495"/>
                  </a:lnTo>
                  <a:lnTo>
                    <a:pt x="4227" y="3390"/>
                  </a:lnTo>
                  <a:lnTo>
                    <a:pt x="4227" y="3306"/>
                  </a:lnTo>
                  <a:lnTo>
                    <a:pt x="4101" y="3244"/>
                  </a:lnTo>
                  <a:lnTo>
                    <a:pt x="3955" y="3244"/>
                  </a:lnTo>
                  <a:lnTo>
                    <a:pt x="3934" y="3285"/>
                  </a:lnTo>
                  <a:lnTo>
                    <a:pt x="3871" y="3202"/>
                  </a:lnTo>
                  <a:lnTo>
                    <a:pt x="3913" y="3160"/>
                  </a:lnTo>
                  <a:lnTo>
                    <a:pt x="3767" y="3139"/>
                  </a:lnTo>
                  <a:lnTo>
                    <a:pt x="3704" y="3055"/>
                  </a:lnTo>
                  <a:lnTo>
                    <a:pt x="3725" y="2951"/>
                  </a:lnTo>
                  <a:lnTo>
                    <a:pt x="3704" y="2846"/>
                  </a:lnTo>
                  <a:lnTo>
                    <a:pt x="3557" y="2867"/>
                  </a:lnTo>
                  <a:lnTo>
                    <a:pt x="3495" y="2825"/>
                  </a:lnTo>
                  <a:lnTo>
                    <a:pt x="3515" y="2741"/>
                  </a:lnTo>
                  <a:lnTo>
                    <a:pt x="3495" y="2658"/>
                  </a:lnTo>
                  <a:lnTo>
                    <a:pt x="3223" y="2720"/>
                  </a:lnTo>
                  <a:lnTo>
                    <a:pt x="3097" y="2825"/>
                  </a:lnTo>
                  <a:lnTo>
                    <a:pt x="3034" y="2679"/>
                  </a:lnTo>
                  <a:lnTo>
                    <a:pt x="3055" y="2532"/>
                  </a:lnTo>
                  <a:lnTo>
                    <a:pt x="2992" y="2469"/>
                  </a:lnTo>
                  <a:lnTo>
                    <a:pt x="2930" y="2407"/>
                  </a:lnTo>
                  <a:lnTo>
                    <a:pt x="2825" y="2344"/>
                  </a:lnTo>
                  <a:lnTo>
                    <a:pt x="2825" y="2239"/>
                  </a:lnTo>
                  <a:lnTo>
                    <a:pt x="2888" y="2155"/>
                  </a:lnTo>
                  <a:lnTo>
                    <a:pt x="2825" y="2093"/>
                  </a:lnTo>
                  <a:lnTo>
                    <a:pt x="2888" y="2009"/>
                  </a:lnTo>
                  <a:lnTo>
                    <a:pt x="2971" y="1904"/>
                  </a:lnTo>
                  <a:lnTo>
                    <a:pt x="3034" y="1925"/>
                  </a:lnTo>
                  <a:lnTo>
                    <a:pt x="3097" y="1883"/>
                  </a:lnTo>
                  <a:lnTo>
                    <a:pt x="3034" y="1779"/>
                  </a:lnTo>
                  <a:lnTo>
                    <a:pt x="3055" y="1695"/>
                  </a:lnTo>
                  <a:lnTo>
                    <a:pt x="3118" y="1674"/>
                  </a:lnTo>
                  <a:lnTo>
                    <a:pt x="3139" y="1570"/>
                  </a:lnTo>
                  <a:lnTo>
                    <a:pt x="3243" y="1507"/>
                  </a:lnTo>
                  <a:lnTo>
                    <a:pt x="3285" y="1423"/>
                  </a:lnTo>
                  <a:lnTo>
                    <a:pt x="3285" y="1319"/>
                  </a:lnTo>
                  <a:lnTo>
                    <a:pt x="3306" y="1067"/>
                  </a:lnTo>
                  <a:lnTo>
                    <a:pt x="3285" y="900"/>
                  </a:lnTo>
                  <a:lnTo>
                    <a:pt x="3202" y="691"/>
                  </a:lnTo>
                  <a:lnTo>
                    <a:pt x="3202" y="544"/>
                  </a:lnTo>
                  <a:lnTo>
                    <a:pt x="3097" y="419"/>
                  </a:lnTo>
                  <a:lnTo>
                    <a:pt x="2992" y="419"/>
                  </a:lnTo>
                  <a:lnTo>
                    <a:pt x="2971" y="251"/>
                  </a:lnTo>
                  <a:lnTo>
                    <a:pt x="2825" y="147"/>
                  </a:lnTo>
                  <a:lnTo>
                    <a:pt x="2783" y="0"/>
                  </a:lnTo>
                  <a:lnTo>
                    <a:pt x="2616" y="0"/>
                  </a:lnTo>
                  <a:lnTo>
                    <a:pt x="2532" y="42"/>
                  </a:lnTo>
                  <a:lnTo>
                    <a:pt x="240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 name="Google Shape;970;p27"/>
            <p:cNvSpPr/>
            <p:nvPr/>
          </p:nvSpPr>
          <p:spPr>
            <a:xfrm>
              <a:off x="-1545083" y="3726704"/>
              <a:ext cx="62999" cy="77529"/>
            </a:xfrm>
            <a:custGeom>
              <a:avLst/>
              <a:gdLst/>
              <a:ahLst/>
              <a:cxnLst/>
              <a:rect l="l" t="t" r="r" b="b"/>
              <a:pathLst>
                <a:path w="2972" h="3830" extrusionOk="0">
                  <a:moveTo>
                    <a:pt x="209" y="1"/>
                  </a:moveTo>
                  <a:lnTo>
                    <a:pt x="189" y="63"/>
                  </a:lnTo>
                  <a:lnTo>
                    <a:pt x="147" y="63"/>
                  </a:lnTo>
                  <a:lnTo>
                    <a:pt x="147" y="147"/>
                  </a:lnTo>
                  <a:lnTo>
                    <a:pt x="189" y="210"/>
                  </a:lnTo>
                  <a:lnTo>
                    <a:pt x="147" y="356"/>
                  </a:lnTo>
                  <a:lnTo>
                    <a:pt x="21" y="482"/>
                  </a:lnTo>
                  <a:lnTo>
                    <a:pt x="0" y="628"/>
                  </a:lnTo>
                  <a:lnTo>
                    <a:pt x="293" y="733"/>
                  </a:lnTo>
                  <a:lnTo>
                    <a:pt x="398" y="670"/>
                  </a:lnTo>
                  <a:lnTo>
                    <a:pt x="523" y="691"/>
                  </a:lnTo>
                  <a:lnTo>
                    <a:pt x="502" y="754"/>
                  </a:lnTo>
                  <a:lnTo>
                    <a:pt x="544" y="900"/>
                  </a:lnTo>
                  <a:lnTo>
                    <a:pt x="481" y="963"/>
                  </a:lnTo>
                  <a:lnTo>
                    <a:pt x="398" y="942"/>
                  </a:lnTo>
                  <a:lnTo>
                    <a:pt x="314" y="984"/>
                  </a:lnTo>
                  <a:lnTo>
                    <a:pt x="272" y="1151"/>
                  </a:lnTo>
                  <a:lnTo>
                    <a:pt x="168" y="1172"/>
                  </a:lnTo>
                  <a:lnTo>
                    <a:pt x="168" y="1402"/>
                  </a:lnTo>
                  <a:lnTo>
                    <a:pt x="293" y="1570"/>
                  </a:lnTo>
                  <a:lnTo>
                    <a:pt x="419" y="1612"/>
                  </a:lnTo>
                  <a:lnTo>
                    <a:pt x="586" y="1800"/>
                  </a:lnTo>
                  <a:lnTo>
                    <a:pt x="586" y="1988"/>
                  </a:lnTo>
                  <a:lnTo>
                    <a:pt x="628" y="2114"/>
                  </a:lnTo>
                  <a:lnTo>
                    <a:pt x="607" y="2218"/>
                  </a:lnTo>
                  <a:lnTo>
                    <a:pt x="628" y="2407"/>
                  </a:lnTo>
                  <a:lnTo>
                    <a:pt x="816" y="2637"/>
                  </a:lnTo>
                  <a:lnTo>
                    <a:pt x="816" y="2783"/>
                  </a:lnTo>
                  <a:lnTo>
                    <a:pt x="837" y="2888"/>
                  </a:lnTo>
                  <a:lnTo>
                    <a:pt x="879" y="3076"/>
                  </a:lnTo>
                  <a:lnTo>
                    <a:pt x="921" y="3055"/>
                  </a:lnTo>
                  <a:lnTo>
                    <a:pt x="984" y="3160"/>
                  </a:lnTo>
                  <a:lnTo>
                    <a:pt x="1005" y="3202"/>
                  </a:lnTo>
                  <a:lnTo>
                    <a:pt x="1046" y="3202"/>
                  </a:lnTo>
                  <a:lnTo>
                    <a:pt x="1067" y="3139"/>
                  </a:lnTo>
                  <a:lnTo>
                    <a:pt x="1130" y="3097"/>
                  </a:lnTo>
                  <a:lnTo>
                    <a:pt x="1214" y="3160"/>
                  </a:lnTo>
                  <a:lnTo>
                    <a:pt x="1214" y="3181"/>
                  </a:lnTo>
                  <a:lnTo>
                    <a:pt x="1256" y="3160"/>
                  </a:lnTo>
                  <a:lnTo>
                    <a:pt x="1298" y="3055"/>
                  </a:lnTo>
                  <a:lnTo>
                    <a:pt x="1214" y="2930"/>
                  </a:lnTo>
                  <a:lnTo>
                    <a:pt x="1256" y="2888"/>
                  </a:lnTo>
                  <a:lnTo>
                    <a:pt x="1256" y="2783"/>
                  </a:lnTo>
                  <a:lnTo>
                    <a:pt x="1318" y="2721"/>
                  </a:lnTo>
                  <a:lnTo>
                    <a:pt x="1318" y="2742"/>
                  </a:lnTo>
                  <a:lnTo>
                    <a:pt x="1256" y="2951"/>
                  </a:lnTo>
                  <a:lnTo>
                    <a:pt x="1339" y="3055"/>
                  </a:lnTo>
                  <a:lnTo>
                    <a:pt x="1423" y="2930"/>
                  </a:lnTo>
                  <a:lnTo>
                    <a:pt x="1507" y="2888"/>
                  </a:lnTo>
                  <a:lnTo>
                    <a:pt x="1507" y="2888"/>
                  </a:lnTo>
                  <a:lnTo>
                    <a:pt x="1465" y="2951"/>
                  </a:lnTo>
                  <a:lnTo>
                    <a:pt x="1423" y="2972"/>
                  </a:lnTo>
                  <a:lnTo>
                    <a:pt x="1360" y="3076"/>
                  </a:lnTo>
                  <a:lnTo>
                    <a:pt x="1465" y="3139"/>
                  </a:lnTo>
                  <a:lnTo>
                    <a:pt x="1549" y="2951"/>
                  </a:lnTo>
                  <a:lnTo>
                    <a:pt x="1653" y="2930"/>
                  </a:lnTo>
                  <a:lnTo>
                    <a:pt x="1674" y="2762"/>
                  </a:lnTo>
                  <a:lnTo>
                    <a:pt x="1590" y="2637"/>
                  </a:lnTo>
                  <a:lnTo>
                    <a:pt x="1528" y="2616"/>
                  </a:lnTo>
                  <a:lnTo>
                    <a:pt x="1632" y="2553"/>
                  </a:lnTo>
                  <a:lnTo>
                    <a:pt x="1653" y="2511"/>
                  </a:lnTo>
                  <a:lnTo>
                    <a:pt x="1570" y="2365"/>
                  </a:lnTo>
                  <a:lnTo>
                    <a:pt x="1549" y="2156"/>
                  </a:lnTo>
                  <a:lnTo>
                    <a:pt x="1590" y="2344"/>
                  </a:lnTo>
                  <a:lnTo>
                    <a:pt x="1716" y="2449"/>
                  </a:lnTo>
                  <a:lnTo>
                    <a:pt x="1779" y="2428"/>
                  </a:lnTo>
                  <a:lnTo>
                    <a:pt x="1779" y="2470"/>
                  </a:lnTo>
                  <a:lnTo>
                    <a:pt x="1988" y="2574"/>
                  </a:lnTo>
                  <a:lnTo>
                    <a:pt x="2093" y="2511"/>
                  </a:lnTo>
                  <a:lnTo>
                    <a:pt x="2155" y="2532"/>
                  </a:lnTo>
                  <a:lnTo>
                    <a:pt x="2155" y="2470"/>
                  </a:lnTo>
                  <a:lnTo>
                    <a:pt x="2197" y="2470"/>
                  </a:lnTo>
                  <a:lnTo>
                    <a:pt x="2365" y="2888"/>
                  </a:lnTo>
                  <a:lnTo>
                    <a:pt x="2448" y="2951"/>
                  </a:lnTo>
                  <a:lnTo>
                    <a:pt x="2448" y="3034"/>
                  </a:lnTo>
                  <a:lnTo>
                    <a:pt x="2406" y="3160"/>
                  </a:lnTo>
                  <a:lnTo>
                    <a:pt x="2469" y="3181"/>
                  </a:lnTo>
                  <a:lnTo>
                    <a:pt x="2406" y="3348"/>
                  </a:lnTo>
                  <a:lnTo>
                    <a:pt x="2448" y="3369"/>
                  </a:lnTo>
                  <a:lnTo>
                    <a:pt x="2511" y="3306"/>
                  </a:lnTo>
                  <a:lnTo>
                    <a:pt x="2553" y="3265"/>
                  </a:lnTo>
                  <a:lnTo>
                    <a:pt x="2553" y="3265"/>
                  </a:lnTo>
                  <a:lnTo>
                    <a:pt x="2511" y="3369"/>
                  </a:lnTo>
                  <a:lnTo>
                    <a:pt x="2490" y="3411"/>
                  </a:lnTo>
                  <a:lnTo>
                    <a:pt x="2553" y="3495"/>
                  </a:lnTo>
                  <a:lnTo>
                    <a:pt x="2637" y="3620"/>
                  </a:lnTo>
                  <a:lnTo>
                    <a:pt x="2720" y="3830"/>
                  </a:lnTo>
                  <a:lnTo>
                    <a:pt x="2762" y="3830"/>
                  </a:lnTo>
                  <a:lnTo>
                    <a:pt x="2720" y="3683"/>
                  </a:lnTo>
                  <a:lnTo>
                    <a:pt x="2720" y="3620"/>
                  </a:lnTo>
                  <a:lnTo>
                    <a:pt x="2762" y="3516"/>
                  </a:lnTo>
                  <a:lnTo>
                    <a:pt x="2867" y="3390"/>
                  </a:lnTo>
                  <a:lnTo>
                    <a:pt x="2909" y="3411"/>
                  </a:lnTo>
                  <a:lnTo>
                    <a:pt x="2971" y="3286"/>
                  </a:lnTo>
                  <a:lnTo>
                    <a:pt x="2971" y="3160"/>
                  </a:lnTo>
                  <a:lnTo>
                    <a:pt x="2930" y="3139"/>
                  </a:lnTo>
                  <a:lnTo>
                    <a:pt x="2909" y="3076"/>
                  </a:lnTo>
                  <a:lnTo>
                    <a:pt x="2909" y="3034"/>
                  </a:lnTo>
                  <a:lnTo>
                    <a:pt x="2888" y="2972"/>
                  </a:lnTo>
                  <a:lnTo>
                    <a:pt x="2867" y="2888"/>
                  </a:lnTo>
                  <a:lnTo>
                    <a:pt x="2804" y="2742"/>
                  </a:lnTo>
                  <a:lnTo>
                    <a:pt x="2783" y="2511"/>
                  </a:lnTo>
                  <a:lnTo>
                    <a:pt x="2720" y="2428"/>
                  </a:lnTo>
                  <a:lnTo>
                    <a:pt x="2720" y="2302"/>
                  </a:lnTo>
                  <a:lnTo>
                    <a:pt x="2699" y="2135"/>
                  </a:lnTo>
                  <a:lnTo>
                    <a:pt x="2637" y="2051"/>
                  </a:lnTo>
                  <a:lnTo>
                    <a:pt x="2595" y="2009"/>
                  </a:lnTo>
                  <a:lnTo>
                    <a:pt x="2511" y="2009"/>
                  </a:lnTo>
                  <a:lnTo>
                    <a:pt x="2448" y="1946"/>
                  </a:lnTo>
                  <a:lnTo>
                    <a:pt x="2386" y="2009"/>
                  </a:lnTo>
                  <a:lnTo>
                    <a:pt x="2406" y="2051"/>
                  </a:lnTo>
                  <a:lnTo>
                    <a:pt x="2386" y="2114"/>
                  </a:lnTo>
                  <a:lnTo>
                    <a:pt x="2386" y="2156"/>
                  </a:lnTo>
                  <a:lnTo>
                    <a:pt x="2344" y="2239"/>
                  </a:lnTo>
                  <a:lnTo>
                    <a:pt x="2365" y="2302"/>
                  </a:lnTo>
                  <a:lnTo>
                    <a:pt x="2365" y="2365"/>
                  </a:lnTo>
                  <a:lnTo>
                    <a:pt x="2281" y="2365"/>
                  </a:lnTo>
                  <a:lnTo>
                    <a:pt x="2197" y="2260"/>
                  </a:lnTo>
                  <a:lnTo>
                    <a:pt x="2093" y="2156"/>
                  </a:lnTo>
                  <a:lnTo>
                    <a:pt x="2093" y="2114"/>
                  </a:lnTo>
                  <a:lnTo>
                    <a:pt x="2030" y="2051"/>
                  </a:lnTo>
                  <a:lnTo>
                    <a:pt x="1967" y="1905"/>
                  </a:lnTo>
                  <a:lnTo>
                    <a:pt x="1967" y="1821"/>
                  </a:lnTo>
                  <a:lnTo>
                    <a:pt x="2030" y="1800"/>
                  </a:lnTo>
                  <a:lnTo>
                    <a:pt x="2051" y="1716"/>
                  </a:lnTo>
                  <a:lnTo>
                    <a:pt x="2155" y="1633"/>
                  </a:lnTo>
                  <a:lnTo>
                    <a:pt x="2176" y="1695"/>
                  </a:lnTo>
                  <a:lnTo>
                    <a:pt x="2260" y="1695"/>
                  </a:lnTo>
                  <a:lnTo>
                    <a:pt x="2302" y="1633"/>
                  </a:lnTo>
                  <a:lnTo>
                    <a:pt x="2302" y="1570"/>
                  </a:lnTo>
                  <a:lnTo>
                    <a:pt x="2365" y="1528"/>
                  </a:lnTo>
                  <a:lnTo>
                    <a:pt x="2448" y="1319"/>
                  </a:lnTo>
                  <a:lnTo>
                    <a:pt x="2469" y="1193"/>
                  </a:lnTo>
                  <a:lnTo>
                    <a:pt x="2511" y="1068"/>
                  </a:lnTo>
                  <a:lnTo>
                    <a:pt x="2469" y="1047"/>
                  </a:lnTo>
                  <a:lnTo>
                    <a:pt x="2365" y="942"/>
                  </a:lnTo>
                  <a:lnTo>
                    <a:pt x="2302" y="963"/>
                  </a:lnTo>
                  <a:lnTo>
                    <a:pt x="2260" y="942"/>
                  </a:lnTo>
                  <a:lnTo>
                    <a:pt x="2176" y="942"/>
                  </a:lnTo>
                  <a:lnTo>
                    <a:pt x="1967" y="963"/>
                  </a:lnTo>
                  <a:lnTo>
                    <a:pt x="1779" y="942"/>
                  </a:lnTo>
                  <a:lnTo>
                    <a:pt x="1423" y="942"/>
                  </a:lnTo>
                  <a:lnTo>
                    <a:pt x="1298" y="879"/>
                  </a:lnTo>
                  <a:lnTo>
                    <a:pt x="1193" y="900"/>
                  </a:lnTo>
                  <a:lnTo>
                    <a:pt x="1067" y="858"/>
                  </a:lnTo>
                  <a:lnTo>
                    <a:pt x="1067" y="775"/>
                  </a:lnTo>
                  <a:lnTo>
                    <a:pt x="1026" y="649"/>
                  </a:lnTo>
                  <a:lnTo>
                    <a:pt x="1026" y="565"/>
                  </a:lnTo>
                  <a:lnTo>
                    <a:pt x="1005" y="440"/>
                  </a:lnTo>
                  <a:lnTo>
                    <a:pt x="921" y="314"/>
                  </a:lnTo>
                  <a:lnTo>
                    <a:pt x="879" y="314"/>
                  </a:lnTo>
                  <a:lnTo>
                    <a:pt x="837" y="356"/>
                  </a:lnTo>
                  <a:lnTo>
                    <a:pt x="733" y="314"/>
                  </a:lnTo>
                  <a:lnTo>
                    <a:pt x="691" y="252"/>
                  </a:lnTo>
                  <a:lnTo>
                    <a:pt x="607" y="168"/>
                  </a:lnTo>
                  <a:lnTo>
                    <a:pt x="544" y="168"/>
                  </a:lnTo>
                  <a:lnTo>
                    <a:pt x="523" y="252"/>
                  </a:lnTo>
                  <a:lnTo>
                    <a:pt x="607" y="314"/>
                  </a:lnTo>
                  <a:lnTo>
                    <a:pt x="544" y="335"/>
                  </a:lnTo>
                  <a:lnTo>
                    <a:pt x="419" y="314"/>
                  </a:lnTo>
                  <a:lnTo>
                    <a:pt x="356" y="210"/>
                  </a:lnTo>
                  <a:lnTo>
                    <a:pt x="356" y="147"/>
                  </a:lnTo>
                  <a:lnTo>
                    <a:pt x="272" y="42"/>
                  </a:lnTo>
                  <a:lnTo>
                    <a:pt x="20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 name="Google Shape;971;p27"/>
            <p:cNvSpPr/>
            <p:nvPr/>
          </p:nvSpPr>
          <p:spPr>
            <a:xfrm>
              <a:off x="-2523933" y="3287070"/>
              <a:ext cx="47037" cy="55080"/>
            </a:xfrm>
            <a:custGeom>
              <a:avLst/>
              <a:gdLst/>
              <a:ahLst/>
              <a:cxnLst/>
              <a:rect l="l" t="t" r="r" b="b"/>
              <a:pathLst>
                <a:path w="2219" h="2721" extrusionOk="0">
                  <a:moveTo>
                    <a:pt x="1298" y="1"/>
                  </a:moveTo>
                  <a:lnTo>
                    <a:pt x="1152" y="168"/>
                  </a:lnTo>
                  <a:lnTo>
                    <a:pt x="984" y="231"/>
                  </a:lnTo>
                  <a:lnTo>
                    <a:pt x="880" y="231"/>
                  </a:lnTo>
                  <a:lnTo>
                    <a:pt x="817" y="336"/>
                  </a:lnTo>
                  <a:lnTo>
                    <a:pt x="754" y="482"/>
                  </a:lnTo>
                  <a:lnTo>
                    <a:pt x="649" y="545"/>
                  </a:lnTo>
                  <a:lnTo>
                    <a:pt x="524" y="545"/>
                  </a:lnTo>
                  <a:lnTo>
                    <a:pt x="357" y="649"/>
                  </a:lnTo>
                  <a:lnTo>
                    <a:pt x="315" y="629"/>
                  </a:lnTo>
                  <a:lnTo>
                    <a:pt x="231" y="629"/>
                  </a:lnTo>
                  <a:lnTo>
                    <a:pt x="210" y="754"/>
                  </a:lnTo>
                  <a:lnTo>
                    <a:pt x="126" y="838"/>
                  </a:lnTo>
                  <a:lnTo>
                    <a:pt x="189" y="901"/>
                  </a:lnTo>
                  <a:lnTo>
                    <a:pt x="231" y="859"/>
                  </a:lnTo>
                  <a:lnTo>
                    <a:pt x="357" y="1005"/>
                  </a:lnTo>
                  <a:lnTo>
                    <a:pt x="336" y="838"/>
                  </a:lnTo>
                  <a:lnTo>
                    <a:pt x="357" y="754"/>
                  </a:lnTo>
                  <a:lnTo>
                    <a:pt x="545" y="629"/>
                  </a:lnTo>
                  <a:lnTo>
                    <a:pt x="566" y="649"/>
                  </a:lnTo>
                  <a:lnTo>
                    <a:pt x="670" y="629"/>
                  </a:lnTo>
                  <a:lnTo>
                    <a:pt x="817" y="649"/>
                  </a:lnTo>
                  <a:lnTo>
                    <a:pt x="859" y="629"/>
                  </a:lnTo>
                  <a:lnTo>
                    <a:pt x="859" y="629"/>
                  </a:lnTo>
                  <a:cubicBezTo>
                    <a:pt x="859" y="649"/>
                    <a:pt x="838" y="649"/>
                    <a:pt x="838" y="691"/>
                  </a:cubicBezTo>
                  <a:lnTo>
                    <a:pt x="754" y="712"/>
                  </a:lnTo>
                  <a:lnTo>
                    <a:pt x="670" y="712"/>
                  </a:lnTo>
                  <a:lnTo>
                    <a:pt x="629" y="733"/>
                  </a:lnTo>
                  <a:lnTo>
                    <a:pt x="733" y="859"/>
                  </a:lnTo>
                  <a:lnTo>
                    <a:pt x="691" y="921"/>
                  </a:lnTo>
                  <a:lnTo>
                    <a:pt x="775" y="1026"/>
                  </a:lnTo>
                  <a:lnTo>
                    <a:pt x="775" y="1047"/>
                  </a:lnTo>
                  <a:lnTo>
                    <a:pt x="691" y="1026"/>
                  </a:lnTo>
                  <a:lnTo>
                    <a:pt x="587" y="1047"/>
                  </a:lnTo>
                  <a:lnTo>
                    <a:pt x="566" y="1005"/>
                  </a:lnTo>
                  <a:lnTo>
                    <a:pt x="629" y="942"/>
                  </a:lnTo>
                  <a:lnTo>
                    <a:pt x="566" y="838"/>
                  </a:lnTo>
                  <a:lnTo>
                    <a:pt x="545" y="838"/>
                  </a:lnTo>
                  <a:lnTo>
                    <a:pt x="461" y="963"/>
                  </a:lnTo>
                  <a:lnTo>
                    <a:pt x="524" y="1047"/>
                  </a:lnTo>
                  <a:lnTo>
                    <a:pt x="419" y="1131"/>
                  </a:lnTo>
                  <a:lnTo>
                    <a:pt x="336" y="1047"/>
                  </a:lnTo>
                  <a:lnTo>
                    <a:pt x="231" y="1047"/>
                  </a:lnTo>
                  <a:lnTo>
                    <a:pt x="147" y="1026"/>
                  </a:lnTo>
                  <a:lnTo>
                    <a:pt x="64" y="1110"/>
                  </a:lnTo>
                  <a:lnTo>
                    <a:pt x="210" y="1173"/>
                  </a:lnTo>
                  <a:lnTo>
                    <a:pt x="210" y="1277"/>
                  </a:lnTo>
                  <a:lnTo>
                    <a:pt x="126" y="1235"/>
                  </a:lnTo>
                  <a:lnTo>
                    <a:pt x="64" y="1256"/>
                  </a:lnTo>
                  <a:lnTo>
                    <a:pt x="105" y="1424"/>
                  </a:lnTo>
                  <a:lnTo>
                    <a:pt x="168" y="1465"/>
                  </a:lnTo>
                  <a:lnTo>
                    <a:pt x="168" y="1591"/>
                  </a:lnTo>
                  <a:lnTo>
                    <a:pt x="231" y="1675"/>
                  </a:lnTo>
                  <a:lnTo>
                    <a:pt x="64" y="1758"/>
                  </a:lnTo>
                  <a:lnTo>
                    <a:pt x="1" y="1905"/>
                  </a:lnTo>
                  <a:lnTo>
                    <a:pt x="64" y="1968"/>
                  </a:lnTo>
                  <a:lnTo>
                    <a:pt x="168" y="1905"/>
                  </a:lnTo>
                  <a:lnTo>
                    <a:pt x="315" y="2051"/>
                  </a:lnTo>
                  <a:lnTo>
                    <a:pt x="336" y="2219"/>
                  </a:lnTo>
                  <a:lnTo>
                    <a:pt x="273" y="2261"/>
                  </a:lnTo>
                  <a:lnTo>
                    <a:pt x="315" y="2323"/>
                  </a:lnTo>
                  <a:lnTo>
                    <a:pt x="461" y="2323"/>
                  </a:lnTo>
                  <a:lnTo>
                    <a:pt x="608" y="2533"/>
                  </a:lnTo>
                  <a:lnTo>
                    <a:pt x="649" y="2574"/>
                  </a:lnTo>
                  <a:lnTo>
                    <a:pt x="754" y="2533"/>
                  </a:lnTo>
                  <a:lnTo>
                    <a:pt x="775" y="2470"/>
                  </a:lnTo>
                  <a:lnTo>
                    <a:pt x="691" y="2386"/>
                  </a:lnTo>
                  <a:lnTo>
                    <a:pt x="649" y="2386"/>
                  </a:lnTo>
                  <a:lnTo>
                    <a:pt x="649" y="2302"/>
                  </a:lnTo>
                  <a:lnTo>
                    <a:pt x="733" y="2261"/>
                  </a:lnTo>
                  <a:lnTo>
                    <a:pt x="733" y="2177"/>
                  </a:lnTo>
                  <a:lnTo>
                    <a:pt x="670" y="2135"/>
                  </a:lnTo>
                  <a:lnTo>
                    <a:pt x="670" y="2072"/>
                  </a:lnTo>
                  <a:lnTo>
                    <a:pt x="754" y="2009"/>
                  </a:lnTo>
                  <a:cubicBezTo>
                    <a:pt x="775" y="2051"/>
                    <a:pt x="817" y="2093"/>
                    <a:pt x="838" y="2135"/>
                  </a:cubicBezTo>
                  <a:lnTo>
                    <a:pt x="838" y="2177"/>
                  </a:lnTo>
                  <a:lnTo>
                    <a:pt x="880" y="2302"/>
                  </a:lnTo>
                  <a:lnTo>
                    <a:pt x="984" y="2407"/>
                  </a:lnTo>
                  <a:lnTo>
                    <a:pt x="1089" y="2407"/>
                  </a:lnTo>
                  <a:lnTo>
                    <a:pt x="1152" y="2449"/>
                  </a:lnTo>
                  <a:lnTo>
                    <a:pt x="1256" y="2428"/>
                  </a:lnTo>
                  <a:cubicBezTo>
                    <a:pt x="1277" y="2428"/>
                    <a:pt x="1298" y="2428"/>
                    <a:pt x="1298" y="2407"/>
                  </a:cubicBezTo>
                  <a:cubicBezTo>
                    <a:pt x="1319" y="2407"/>
                    <a:pt x="1319" y="2428"/>
                    <a:pt x="1361" y="2428"/>
                  </a:cubicBezTo>
                  <a:lnTo>
                    <a:pt x="1361" y="2449"/>
                  </a:lnTo>
                  <a:lnTo>
                    <a:pt x="1298" y="2533"/>
                  </a:lnTo>
                  <a:lnTo>
                    <a:pt x="1319" y="2595"/>
                  </a:lnTo>
                  <a:lnTo>
                    <a:pt x="1382" y="2512"/>
                  </a:lnTo>
                  <a:lnTo>
                    <a:pt x="1403" y="2449"/>
                  </a:lnTo>
                  <a:cubicBezTo>
                    <a:pt x="1445" y="2491"/>
                    <a:pt x="1486" y="2512"/>
                    <a:pt x="1507" y="2553"/>
                  </a:cubicBezTo>
                  <a:lnTo>
                    <a:pt x="1507" y="2595"/>
                  </a:lnTo>
                  <a:lnTo>
                    <a:pt x="1465" y="2616"/>
                  </a:lnTo>
                  <a:lnTo>
                    <a:pt x="1507" y="2658"/>
                  </a:lnTo>
                  <a:lnTo>
                    <a:pt x="1675" y="2721"/>
                  </a:lnTo>
                  <a:lnTo>
                    <a:pt x="1821" y="2700"/>
                  </a:lnTo>
                  <a:lnTo>
                    <a:pt x="1884" y="2616"/>
                  </a:lnTo>
                  <a:lnTo>
                    <a:pt x="1905" y="2700"/>
                  </a:lnTo>
                  <a:lnTo>
                    <a:pt x="1926" y="2721"/>
                  </a:lnTo>
                  <a:lnTo>
                    <a:pt x="1926" y="2616"/>
                  </a:lnTo>
                  <a:lnTo>
                    <a:pt x="1968" y="2574"/>
                  </a:lnTo>
                  <a:cubicBezTo>
                    <a:pt x="2009" y="2533"/>
                    <a:pt x="2030" y="2512"/>
                    <a:pt x="2030" y="2470"/>
                  </a:cubicBezTo>
                  <a:lnTo>
                    <a:pt x="2093" y="2386"/>
                  </a:lnTo>
                  <a:lnTo>
                    <a:pt x="2177" y="2344"/>
                  </a:lnTo>
                  <a:lnTo>
                    <a:pt x="2135" y="2302"/>
                  </a:lnTo>
                  <a:lnTo>
                    <a:pt x="2072" y="2323"/>
                  </a:lnTo>
                  <a:lnTo>
                    <a:pt x="2009" y="2407"/>
                  </a:lnTo>
                  <a:lnTo>
                    <a:pt x="2009" y="2386"/>
                  </a:lnTo>
                  <a:cubicBezTo>
                    <a:pt x="1989" y="2344"/>
                    <a:pt x="1989" y="2344"/>
                    <a:pt x="1989" y="2323"/>
                  </a:cubicBezTo>
                  <a:lnTo>
                    <a:pt x="2009" y="2302"/>
                  </a:lnTo>
                  <a:lnTo>
                    <a:pt x="2009" y="2219"/>
                  </a:lnTo>
                  <a:lnTo>
                    <a:pt x="2135" y="2177"/>
                  </a:lnTo>
                  <a:lnTo>
                    <a:pt x="2198" y="2114"/>
                  </a:lnTo>
                  <a:lnTo>
                    <a:pt x="2177" y="2051"/>
                  </a:lnTo>
                  <a:lnTo>
                    <a:pt x="2072" y="1968"/>
                  </a:lnTo>
                  <a:lnTo>
                    <a:pt x="2072" y="1905"/>
                  </a:lnTo>
                  <a:lnTo>
                    <a:pt x="2198" y="1863"/>
                  </a:lnTo>
                  <a:lnTo>
                    <a:pt x="2219" y="1737"/>
                  </a:lnTo>
                  <a:lnTo>
                    <a:pt x="2219" y="1591"/>
                  </a:lnTo>
                  <a:lnTo>
                    <a:pt x="2198" y="1486"/>
                  </a:lnTo>
                  <a:lnTo>
                    <a:pt x="2072" y="1486"/>
                  </a:lnTo>
                  <a:lnTo>
                    <a:pt x="1905" y="1528"/>
                  </a:lnTo>
                  <a:lnTo>
                    <a:pt x="1863" y="1633"/>
                  </a:lnTo>
                  <a:lnTo>
                    <a:pt x="1905" y="1675"/>
                  </a:lnTo>
                  <a:lnTo>
                    <a:pt x="1989" y="1737"/>
                  </a:lnTo>
                  <a:lnTo>
                    <a:pt x="1989" y="1779"/>
                  </a:lnTo>
                  <a:lnTo>
                    <a:pt x="1926" y="1758"/>
                  </a:lnTo>
                  <a:lnTo>
                    <a:pt x="1905" y="1779"/>
                  </a:lnTo>
                  <a:lnTo>
                    <a:pt x="1800" y="1696"/>
                  </a:lnTo>
                  <a:lnTo>
                    <a:pt x="1800" y="1654"/>
                  </a:lnTo>
                  <a:lnTo>
                    <a:pt x="1758" y="1570"/>
                  </a:lnTo>
                  <a:lnTo>
                    <a:pt x="1696" y="1591"/>
                  </a:lnTo>
                  <a:lnTo>
                    <a:pt x="1654" y="1675"/>
                  </a:lnTo>
                  <a:lnTo>
                    <a:pt x="1570" y="1696"/>
                  </a:lnTo>
                  <a:lnTo>
                    <a:pt x="1591" y="1779"/>
                  </a:lnTo>
                  <a:lnTo>
                    <a:pt x="1654" y="1863"/>
                  </a:lnTo>
                  <a:lnTo>
                    <a:pt x="1654" y="1989"/>
                  </a:lnTo>
                  <a:lnTo>
                    <a:pt x="1717" y="2072"/>
                  </a:lnTo>
                  <a:lnTo>
                    <a:pt x="1800" y="2072"/>
                  </a:lnTo>
                  <a:lnTo>
                    <a:pt x="1926" y="2093"/>
                  </a:lnTo>
                  <a:lnTo>
                    <a:pt x="1968" y="2156"/>
                  </a:lnTo>
                  <a:lnTo>
                    <a:pt x="1905" y="2198"/>
                  </a:lnTo>
                  <a:lnTo>
                    <a:pt x="1968" y="2261"/>
                  </a:lnTo>
                  <a:cubicBezTo>
                    <a:pt x="1926" y="2281"/>
                    <a:pt x="1926" y="2323"/>
                    <a:pt x="1926" y="2365"/>
                  </a:cubicBezTo>
                  <a:lnTo>
                    <a:pt x="1905" y="2386"/>
                  </a:lnTo>
                  <a:lnTo>
                    <a:pt x="1863" y="2386"/>
                  </a:lnTo>
                  <a:lnTo>
                    <a:pt x="1779" y="2407"/>
                  </a:lnTo>
                  <a:lnTo>
                    <a:pt x="1675" y="2261"/>
                  </a:lnTo>
                  <a:lnTo>
                    <a:pt x="1612" y="2281"/>
                  </a:lnTo>
                  <a:cubicBezTo>
                    <a:pt x="1591" y="2261"/>
                    <a:pt x="1570" y="2261"/>
                    <a:pt x="1549" y="2219"/>
                  </a:cubicBezTo>
                  <a:lnTo>
                    <a:pt x="1549" y="2198"/>
                  </a:lnTo>
                  <a:lnTo>
                    <a:pt x="1465" y="2114"/>
                  </a:lnTo>
                  <a:lnTo>
                    <a:pt x="1465" y="2177"/>
                  </a:lnTo>
                  <a:cubicBezTo>
                    <a:pt x="1465" y="2177"/>
                    <a:pt x="1445" y="2177"/>
                    <a:pt x="1445" y="2156"/>
                  </a:cubicBezTo>
                  <a:cubicBezTo>
                    <a:pt x="1403" y="2156"/>
                    <a:pt x="1403" y="2156"/>
                    <a:pt x="1382" y="2177"/>
                  </a:cubicBezTo>
                  <a:lnTo>
                    <a:pt x="1403" y="2093"/>
                  </a:lnTo>
                  <a:lnTo>
                    <a:pt x="1382" y="2009"/>
                  </a:lnTo>
                  <a:lnTo>
                    <a:pt x="1298" y="1863"/>
                  </a:lnTo>
                  <a:lnTo>
                    <a:pt x="1235" y="1863"/>
                  </a:lnTo>
                  <a:lnTo>
                    <a:pt x="1089" y="1779"/>
                  </a:lnTo>
                  <a:lnTo>
                    <a:pt x="1026" y="1612"/>
                  </a:lnTo>
                  <a:lnTo>
                    <a:pt x="1047" y="1654"/>
                  </a:lnTo>
                  <a:lnTo>
                    <a:pt x="1173" y="1591"/>
                  </a:lnTo>
                  <a:lnTo>
                    <a:pt x="1173" y="1445"/>
                  </a:lnTo>
                  <a:lnTo>
                    <a:pt x="1131" y="1340"/>
                  </a:lnTo>
                  <a:lnTo>
                    <a:pt x="1193" y="1256"/>
                  </a:lnTo>
                  <a:lnTo>
                    <a:pt x="1298" y="1235"/>
                  </a:lnTo>
                  <a:lnTo>
                    <a:pt x="1382" y="1298"/>
                  </a:lnTo>
                  <a:lnTo>
                    <a:pt x="1445" y="1277"/>
                  </a:lnTo>
                  <a:lnTo>
                    <a:pt x="1486" y="1298"/>
                  </a:lnTo>
                  <a:lnTo>
                    <a:pt x="1507" y="1256"/>
                  </a:lnTo>
                  <a:lnTo>
                    <a:pt x="1549" y="1152"/>
                  </a:lnTo>
                  <a:lnTo>
                    <a:pt x="1445" y="1047"/>
                  </a:lnTo>
                  <a:lnTo>
                    <a:pt x="1382" y="1110"/>
                  </a:lnTo>
                  <a:lnTo>
                    <a:pt x="1256" y="1110"/>
                  </a:lnTo>
                  <a:lnTo>
                    <a:pt x="1193" y="1026"/>
                  </a:lnTo>
                  <a:lnTo>
                    <a:pt x="1152" y="921"/>
                  </a:lnTo>
                  <a:lnTo>
                    <a:pt x="1089" y="921"/>
                  </a:lnTo>
                  <a:lnTo>
                    <a:pt x="1152" y="859"/>
                  </a:lnTo>
                  <a:lnTo>
                    <a:pt x="1152" y="754"/>
                  </a:lnTo>
                  <a:lnTo>
                    <a:pt x="1131" y="754"/>
                  </a:lnTo>
                  <a:cubicBezTo>
                    <a:pt x="1131" y="733"/>
                    <a:pt x="1152" y="712"/>
                    <a:pt x="1152" y="691"/>
                  </a:cubicBezTo>
                  <a:lnTo>
                    <a:pt x="1173" y="691"/>
                  </a:lnTo>
                  <a:lnTo>
                    <a:pt x="1277" y="503"/>
                  </a:lnTo>
                  <a:lnTo>
                    <a:pt x="1256" y="377"/>
                  </a:lnTo>
                  <a:lnTo>
                    <a:pt x="1277" y="315"/>
                  </a:lnTo>
                  <a:lnTo>
                    <a:pt x="1256" y="210"/>
                  </a:lnTo>
                  <a:lnTo>
                    <a:pt x="1340" y="64"/>
                  </a:lnTo>
                  <a:lnTo>
                    <a:pt x="129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 name="Google Shape;972;p27"/>
            <p:cNvSpPr/>
            <p:nvPr/>
          </p:nvSpPr>
          <p:spPr>
            <a:xfrm>
              <a:off x="-2561176" y="3015160"/>
              <a:ext cx="246167" cy="273213"/>
            </a:xfrm>
            <a:custGeom>
              <a:avLst/>
              <a:gdLst/>
              <a:ahLst/>
              <a:cxnLst/>
              <a:rect l="l" t="t" r="r" b="b"/>
              <a:pathLst>
                <a:path w="11613" h="13497" extrusionOk="0">
                  <a:moveTo>
                    <a:pt x="9792" y="1"/>
                  </a:moveTo>
                  <a:lnTo>
                    <a:pt x="9709" y="64"/>
                  </a:lnTo>
                  <a:lnTo>
                    <a:pt x="9709" y="126"/>
                  </a:lnTo>
                  <a:lnTo>
                    <a:pt x="9792" y="231"/>
                  </a:lnTo>
                  <a:lnTo>
                    <a:pt x="9730" y="273"/>
                  </a:lnTo>
                  <a:lnTo>
                    <a:pt x="9688" y="273"/>
                  </a:lnTo>
                  <a:lnTo>
                    <a:pt x="9604" y="168"/>
                  </a:lnTo>
                  <a:lnTo>
                    <a:pt x="9541" y="231"/>
                  </a:lnTo>
                  <a:lnTo>
                    <a:pt x="9520" y="336"/>
                  </a:lnTo>
                  <a:lnTo>
                    <a:pt x="9541" y="357"/>
                  </a:lnTo>
                  <a:lnTo>
                    <a:pt x="9625" y="357"/>
                  </a:lnTo>
                  <a:lnTo>
                    <a:pt x="9688" y="419"/>
                  </a:lnTo>
                  <a:lnTo>
                    <a:pt x="9646" y="440"/>
                  </a:lnTo>
                  <a:lnTo>
                    <a:pt x="9604" y="482"/>
                  </a:lnTo>
                  <a:lnTo>
                    <a:pt x="9604" y="566"/>
                  </a:lnTo>
                  <a:lnTo>
                    <a:pt x="9520" y="587"/>
                  </a:lnTo>
                  <a:lnTo>
                    <a:pt x="9520" y="670"/>
                  </a:lnTo>
                  <a:lnTo>
                    <a:pt x="9541" y="691"/>
                  </a:lnTo>
                  <a:lnTo>
                    <a:pt x="9479" y="754"/>
                  </a:lnTo>
                  <a:lnTo>
                    <a:pt x="9520" y="859"/>
                  </a:lnTo>
                  <a:lnTo>
                    <a:pt x="9479" y="901"/>
                  </a:lnTo>
                  <a:lnTo>
                    <a:pt x="9416" y="859"/>
                  </a:lnTo>
                  <a:lnTo>
                    <a:pt x="9332" y="901"/>
                  </a:lnTo>
                  <a:lnTo>
                    <a:pt x="9332" y="942"/>
                  </a:lnTo>
                  <a:lnTo>
                    <a:pt x="9269" y="984"/>
                  </a:lnTo>
                  <a:lnTo>
                    <a:pt x="9228" y="880"/>
                  </a:lnTo>
                  <a:lnTo>
                    <a:pt x="9332" y="670"/>
                  </a:lnTo>
                  <a:lnTo>
                    <a:pt x="9269" y="649"/>
                  </a:lnTo>
                  <a:lnTo>
                    <a:pt x="9269" y="587"/>
                  </a:lnTo>
                  <a:lnTo>
                    <a:pt x="9311" y="545"/>
                  </a:lnTo>
                  <a:lnTo>
                    <a:pt x="9311" y="357"/>
                  </a:lnTo>
                  <a:lnTo>
                    <a:pt x="9290" y="315"/>
                  </a:lnTo>
                  <a:lnTo>
                    <a:pt x="9228" y="315"/>
                  </a:lnTo>
                  <a:lnTo>
                    <a:pt x="9102" y="545"/>
                  </a:lnTo>
                  <a:lnTo>
                    <a:pt x="9081" y="670"/>
                  </a:lnTo>
                  <a:lnTo>
                    <a:pt x="8956" y="880"/>
                  </a:lnTo>
                  <a:lnTo>
                    <a:pt x="8893" y="1005"/>
                  </a:lnTo>
                  <a:lnTo>
                    <a:pt x="8956" y="1068"/>
                  </a:lnTo>
                  <a:lnTo>
                    <a:pt x="8914" y="1193"/>
                  </a:lnTo>
                  <a:lnTo>
                    <a:pt x="8767" y="1361"/>
                  </a:lnTo>
                  <a:lnTo>
                    <a:pt x="8704" y="1382"/>
                  </a:lnTo>
                  <a:lnTo>
                    <a:pt x="8704" y="1298"/>
                  </a:lnTo>
                  <a:lnTo>
                    <a:pt x="8663" y="1214"/>
                  </a:lnTo>
                  <a:lnTo>
                    <a:pt x="8767" y="1068"/>
                  </a:lnTo>
                  <a:lnTo>
                    <a:pt x="8746" y="963"/>
                  </a:lnTo>
                  <a:lnTo>
                    <a:pt x="8788" y="880"/>
                  </a:lnTo>
                  <a:lnTo>
                    <a:pt x="8746" y="775"/>
                  </a:lnTo>
                  <a:lnTo>
                    <a:pt x="8893" y="587"/>
                  </a:lnTo>
                  <a:lnTo>
                    <a:pt x="8914" y="482"/>
                  </a:lnTo>
                  <a:lnTo>
                    <a:pt x="8956" y="461"/>
                  </a:lnTo>
                  <a:lnTo>
                    <a:pt x="8956" y="419"/>
                  </a:lnTo>
                  <a:lnTo>
                    <a:pt x="8851" y="419"/>
                  </a:lnTo>
                  <a:lnTo>
                    <a:pt x="8767" y="315"/>
                  </a:lnTo>
                  <a:lnTo>
                    <a:pt x="8704" y="336"/>
                  </a:lnTo>
                  <a:lnTo>
                    <a:pt x="8746" y="440"/>
                  </a:lnTo>
                  <a:lnTo>
                    <a:pt x="8663" y="482"/>
                  </a:lnTo>
                  <a:lnTo>
                    <a:pt x="8663" y="419"/>
                  </a:lnTo>
                  <a:lnTo>
                    <a:pt x="8579" y="336"/>
                  </a:lnTo>
                  <a:lnTo>
                    <a:pt x="8495" y="315"/>
                  </a:lnTo>
                  <a:lnTo>
                    <a:pt x="8432" y="336"/>
                  </a:lnTo>
                  <a:lnTo>
                    <a:pt x="8453" y="482"/>
                  </a:lnTo>
                  <a:lnTo>
                    <a:pt x="8391" y="545"/>
                  </a:lnTo>
                  <a:lnTo>
                    <a:pt x="8349" y="482"/>
                  </a:lnTo>
                  <a:lnTo>
                    <a:pt x="8286" y="461"/>
                  </a:lnTo>
                  <a:lnTo>
                    <a:pt x="8244" y="482"/>
                  </a:lnTo>
                  <a:lnTo>
                    <a:pt x="8265" y="545"/>
                  </a:lnTo>
                  <a:lnTo>
                    <a:pt x="8391" y="608"/>
                  </a:lnTo>
                  <a:lnTo>
                    <a:pt x="8432" y="733"/>
                  </a:lnTo>
                  <a:lnTo>
                    <a:pt x="8391" y="775"/>
                  </a:lnTo>
                  <a:lnTo>
                    <a:pt x="8349" y="691"/>
                  </a:lnTo>
                  <a:lnTo>
                    <a:pt x="8265" y="775"/>
                  </a:lnTo>
                  <a:lnTo>
                    <a:pt x="8265" y="838"/>
                  </a:lnTo>
                  <a:lnTo>
                    <a:pt x="8286" y="880"/>
                  </a:lnTo>
                  <a:lnTo>
                    <a:pt x="8265" y="901"/>
                  </a:lnTo>
                  <a:lnTo>
                    <a:pt x="8160" y="859"/>
                  </a:lnTo>
                  <a:lnTo>
                    <a:pt x="8119" y="859"/>
                  </a:lnTo>
                  <a:lnTo>
                    <a:pt x="8035" y="963"/>
                  </a:lnTo>
                  <a:lnTo>
                    <a:pt x="7951" y="1005"/>
                  </a:lnTo>
                  <a:lnTo>
                    <a:pt x="7951" y="1047"/>
                  </a:lnTo>
                  <a:lnTo>
                    <a:pt x="8014" y="1068"/>
                  </a:lnTo>
                  <a:lnTo>
                    <a:pt x="7909" y="1131"/>
                  </a:lnTo>
                  <a:lnTo>
                    <a:pt x="7868" y="1214"/>
                  </a:lnTo>
                  <a:lnTo>
                    <a:pt x="7972" y="1319"/>
                  </a:lnTo>
                  <a:lnTo>
                    <a:pt x="7909" y="1382"/>
                  </a:lnTo>
                  <a:lnTo>
                    <a:pt x="7972" y="1424"/>
                  </a:lnTo>
                  <a:lnTo>
                    <a:pt x="8035" y="1466"/>
                  </a:lnTo>
                  <a:lnTo>
                    <a:pt x="7972" y="1507"/>
                  </a:lnTo>
                  <a:lnTo>
                    <a:pt x="7847" y="1507"/>
                  </a:lnTo>
                  <a:lnTo>
                    <a:pt x="7805" y="1361"/>
                  </a:lnTo>
                  <a:lnTo>
                    <a:pt x="7742" y="1319"/>
                  </a:lnTo>
                  <a:lnTo>
                    <a:pt x="7805" y="1277"/>
                  </a:lnTo>
                  <a:lnTo>
                    <a:pt x="7721" y="1214"/>
                  </a:lnTo>
                  <a:lnTo>
                    <a:pt x="7491" y="1214"/>
                  </a:lnTo>
                  <a:lnTo>
                    <a:pt x="7303" y="1089"/>
                  </a:lnTo>
                  <a:lnTo>
                    <a:pt x="7240" y="1089"/>
                  </a:lnTo>
                  <a:lnTo>
                    <a:pt x="7198" y="1131"/>
                  </a:lnTo>
                  <a:lnTo>
                    <a:pt x="7177" y="1068"/>
                  </a:lnTo>
                  <a:lnTo>
                    <a:pt x="7072" y="1173"/>
                  </a:lnTo>
                  <a:lnTo>
                    <a:pt x="6968" y="1173"/>
                  </a:lnTo>
                  <a:lnTo>
                    <a:pt x="6968" y="1214"/>
                  </a:lnTo>
                  <a:lnTo>
                    <a:pt x="7093" y="1382"/>
                  </a:lnTo>
                  <a:lnTo>
                    <a:pt x="7177" y="1382"/>
                  </a:lnTo>
                  <a:lnTo>
                    <a:pt x="7219" y="1424"/>
                  </a:lnTo>
                  <a:lnTo>
                    <a:pt x="7344" y="1424"/>
                  </a:lnTo>
                  <a:lnTo>
                    <a:pt x="7303" y="1528"/>
                  </a:lnTo>
                  <a:lnTo>
                    <a:pt x="7303" y="1633"/>
                  </a:lnTo>
                  <a:lnTo>
                    <a:pt x="7407" y="1779"/>
                  </a:lnTo>
                  <a:lnTo>
                    <a:pt x="7386" y="1842"/>
                  </a:lnTo>
                  <a:lnTo>
                    <a:pt x="7303" y="1800"/>
                  </a:lnTo>
                  <a:lnTo>
                    <a:pt x="7219" y="1654"/>
                  </a:lnTo>
                  <a:lnTo>
                    <a:pt x="7114" y="1612"/>
                  </a:lnTo>
                  <a:lnTo>
                    <a:pt x="7072" y="1528"/>
                  </a:lnTo>
                  <a:lnTo>
                    <a:pt x="7031" y="1633"/>
                  </a:lnTo>
                  <a:lnTo>
                    <a:pt x="6968" y="1717"/>
                  </a:lnTo>
                  <a:lnTo>
                    <a:pt x="6926" y="1591"/>
                  </a:lnTo>
                  <a:lnTo>
                    <a:pt x="6863" y="1633"/>
                  </a:lnTo>
                  <a:lnTo>
                    <a:pt x="6863" y="1717"/>
                  </a:lnTo>
                  <a:lnTo>
                    <a:pt x="6759" y="1800"/>
                  </a:lnTo>
                  <a:lnTo>
                    <a:pt x="6759" y="1884"/>
                  </a:lnTo>
                  <a:lnTo>
                    <a:pt x="6884" y="1947"/>
                  </a:lnTo>
                  <a:lnTo>
                    <a:pt x="6926" y="2051"/>
                  </a:lnTo>
                  <a:lnTo>
                    <a:pt x="6821" y="2030"/>
                  </a:lnTo>
                  <a:lnTo>
                    <a:pt x="6779" y="1989"/>
                  </a:lnTo>
                  <a:lnTo>
                    <a:pt x="6696" y="2114"/>
                  </a:lnTo>
                  <a:lnTo>
                    <a:pt x="6675" y="2177"/>
                  </a:lnTo>
                  <a:lnTo>
                    <a:pt x="6549" y="2302"/>
                  </a:lnTo>
                  <a:lnTo>
                    <a:pt x="6549" y="2219"/>
                  </a:lnTo>
                  <a:lnTo>
                    <a:pt x="6654" y="2156"/>
                  </a:lnTo>
                  <a:lnTo>
                    <a:pt x="6591" y="2093"/>
                  </a:lnTo>
                  <a:lnTo>
                    <a:pt x="6696" y="1926"/>
                  </a:lnTo>
                  <a:lnTo>
                    <a:pt x="6612" y="1612"/>
                  </a:lnTo>
                  <a:lnTo>
                    <a:pt x="6549" y="1654"/>
                  </a:lnTo>
                  <a:lnTo>
                    <a:pt x="6403" y="1842"/>
                  </a:lnTo>
                  <a:lnTo>
                    <a:pt x="6403" y="2010"/>
                  </a:lnTo>
                  <a:lnTo>
                    <a:pt x="6445" y="2051"/>
                  </a:lnTo>
                  <a:lnTo>
                    <a:pt x="6340" y="2156"/>
                  </a:lnTo>
                  <a:lnTo>
                    <a:pt x="6340" y="2051"/>
                  </a:lnTo>
                  <a:lnTo>
                    <a:pt x="6382" y="1947"/>
                  </a:lnTo>
                  <a:lnTo>
                    <a:pt x="6340" y="1800"/>
                  </a:lnTo>
                  <a:lnTo>
                    <a:pt x="6277" y="1779"/>
                  </a:lnTo>
                  <a:lnTo>
                    <a:pt x="6173" y="1842"/>
                  </a:lnTo>
                  <a:lnTo>
                    <a:pt x="6089" y="1989"/>
                  </a:lnTo>
                  <a:lnTo>
                    <a:pt x="6152" y="2114"/>
                  </a:lnTo>
                  <a:lnTo>
                    <a:pt x="6152" y="2177"/>
                  </a:lnTo>
                  <a:lnTo>
                    <a:pt x="6298" y="2323"/>
                  </a:lnTo>
                  <a:lnTo>
                    <a:pt x="6340" y="2407"/>
                  </a:lnTo>
                  <a:lnTo>
                    <a:pt x="6277" y="2512"/>
                  </a:lnTo>
                  <a:lnTo>
                    <a:pt x="6235" y="2344"/>
                  </a:lnTo>
                  <a:lnTo>
                    <a:pt x="6131" y="2302"/>
                  </a:lnTo>
                  <a:lnTo>
                    <a:pt x="6047" y="2114"/>
                  </a:lnTo>
                  <a:lnTo>
                    <a:pt x="5984" y="2093"/>
                  </a:lnTo>
                  <a:lnTo>
                    <a:pt x="5859" y="2135"/>
                  </a:lnTo>
                  <a:lnTo>
                    <a:pt x="5838" y="2219"/>
                  </a:lnTo>
                  <a:lnTo>
                    <a:pt x="5984" y="2323"/>
                  </a:lnTo>
                  <a:lnTo>
                    <a:pt x="6047" y="2323"/>
                  </a:lnTo>
                  <a:lnTo>
                    <a:pt x="6089" y="2365"/>
                  </a:lnTo>
                  <a:lnTo>
                    <a:pt x="5984" y="2344"/>
                  </a:lnTo>
                  <a:lnTo>
                    <a:pt x="5880" y="2407"/>
                  </a:lnTo>
                  <a:lnTo>
                    <a:pt x="5963" y="2512"/>
                  </a:lnTo>
                  <a:lnTo>
                    <a:pt x="5838" y="2428"/>
                  </a:lnTo>
                  <a:lnTo>
                    <a:pt x="5838" y="2302"/>
                  </a:lnTo>
                  <a:lnTo>
                    <a:pt x="5775" y="2261"/>
                  </a:lnTo>
                  <a:lnTo>
                    <a:pt x="5754" y="2156"/>
                  </a:lnTo>
                  <a:lnTo>
                    <a:pt x="5712" y="2219"/>
                  </a:lnTo>
                  <a:lnTo>
                    <a:pt x="5671" y="2365"/>
                  </a:lnTo>
                  <a:lnTo>
                    <a:pt x="5733" y="2428"/>
                  </a:lnTo>
                  <a:lnTo>
                    <a:pt x="5712" y="2554"/>
                  </a:lnTo>
                  <a:lnTo>
                    <a:pt x="5629" y="2512"/>
                  </a:lnTo>
                  <a:lnTo>
                    <a:pt x="5545" y="2533"/>
                  </a:lnTo>
                  <a:lnTo>
                    <a:pt x="5419" y="2658"/>
                  </a:lnTo>
                  <a:lnTo>
                    <a:pt x="5440" y="2679"/>
                  </a:lnTo>
                  <a:lnTo>
                    <a:pt x="5524" y="2658"/>
                  </a:lnTo>
                  <a:lnTo>
                    <a:pt x="5608" y="2763"/>
                  </a:lnTo>
                  <a:lnTo>
                    <a:pt x="5503" y="2763"/>
                  </a:lnTo>
                  <a:lnTo>
                    <a:pt x="5440" y="2826"/>
                  </a:lnTo>
                  <a:lnTo>
                    <a:pt x="5503" y="2846"/>
                  </a:lnTo>
                  <a:lnTo>
                    <a:pt x="5461" y="2888"/>
                  </a:lnTo>
                  <a:lnTo>
                    <a:pt x="5357" y="2930"/>
                  </a:lnTo>
                  <a:lnTo>
                    <a:pt x="5357" y="2972"/>
                  </a:lnTo>
                  <a:lnTo>
                    <a:pt x="5399" y="2993"/>
                  </a:lnTo>
                  <a:lnTo>
                    <a:pt x="5336" y="2993"/>
                  </a:lnTo>
                  <a:lnTo>
                    <a:pt x="5294" y="2951"/>
                  </a:lnTo>
                  <a:lnTo>
                    <a:pt x="5210" y="2972"/>
                  </a:lnTo>
                  <a:lnTo>
                    <a:pt x="5127" y="3077"/>
                  </a:lnTo>
                  <a:lnTo>
                    <a:pt x="5147" y="3139"/>
                  </a:lnTo>
                  <a:lnTo>
                    <a:pt x="5127" y="3160"/>
                  </a:lnTo>
                  <a:lnTo>
                    <a:pt x="5022" y="3160"/>
                  </a:lnTo>
                  <a:lnTo>
                    <a:pt x="4938" y="3265"/>
                  </a:lnTo>
                  <a:lnTo>
                    <a:pt x="5043" y="3307"/>
                  </a:lnTo>
                  <a:lnTo>
                    <a:pt x="5315" y="3223"/>
                  </a:lnTo>
                  <a:lnTo>
                    <a:pt x="5357" y="3265"/>
                  </a:lnTo>
                  <a:lnTo>
                    <a:pt x="5461" y="3202"/>
                  </a:lnTo>
                  <a:lnTo>
                    <a:pt x="5524" y="3202"/>
                  </a:lnTo>
                  <a:lnTo>
                    <a:pt x="5524" y="3286"/>
                  </a:lnTo>
                  <a:lnTo>
                    <a:pt x="5461" y="3370"/>
                  </a:lnTo>
                  <a:lnTo>
                    <a:pt x="5440" y="3516"/>
                  </a:lnTo>
                  <a:lnTo>
                    <a:pt x="5419" y="3558"/>
                  </a:lnTo>
                  <a:lnTo>
                    <a:pt x="5357" y="3495"/>
                  </a:lnTo>
                  <a:lnTo>
                    <a:pt x="5336" y="3411"/>
                  </a:lnTo>
                  <a:lnTo>
                    <a:pt x="5252" y="3453"/>
                  </a:lnTo>
                  <a:lnTo>
                    <a:pt x="5210" y="3390"/>
                  </a:lnTo>
                  <a:lnTo>
                    <a:pt x="5106" y="3390"/>
                  </a:lnTo>
                  <a:lnTo>
                    <a:pt x="5127" y="3453"/>
                  </a:lnTo>
                  <a:lnTo>
                    <a:pt x="5106" y="3495"/>
                  </a:lnTo>
                  <a:lnTo>
                    <a:pt x="5022" y="3453"/>
                  </a:lnTo>
                  <a:lnTo>
                    <a:pt x="4938" y="3474"/>
                  </a:lnTo>
                  <a:lnTo>
                    <a:pt x="5043" y="3516"/>
                  </a:lnTo>
                  <a:lnTo>
                    <a:pt x="5085" y="3600"/>
                  </a:lnTo>
                  <a:lnTo>
                    <a:pt x="5022" y="3621"/>
                  </a:lnTo>
                  <a:lnTo>
                    <a:pt x="5001" y="3683"/>
                  </a:lnTo>
                  <a:lnTo>
                    <a:pt x="5001" y="3746"/>
                  </a:lnTo>
                  <a:lnTo>
                    <a:pt x="4980" y="3809"/>
                  </a:lnTo>
                  <a:lnTo>
                    <a:pt x="4938" y="3725"/>
                  </a:lnTo>
                  <a:lnTo>
                    <a:pt x="4938" y="3621"/>
                  </a:lnTo>
                  <a:lnTo>
                    <a:pt x="4875" y="3558"/>
                  </a:lnTo>
                  <a:lnTo>
                    <a:pt x="4792" y="3621"/>
                  </a:lnTo>
                  <a:lnTo>
                    <a:pt x="4708" y="3662"/>
                  </a:lnTo>
                  <a:lnTo>
                    <a:pt x="4666" y="3579"/>
                  </a:lnTo>
                  <a:lnTo>
                    <a:pt x="4687" y="3516"/>
                  </a:lnTo>
                  <a:lnTo>
                    <a:pt x="4624" y="3516"/>
                  </a:lnTo>
                  <a:lnTo>
                    <a:pt x="4520" y="3621"/>
                  </a:lnTo>
                  <a:lnTo>
                    <a:pt x="4603" y="3704"/>
                  </a:lnTo>
                  <a:lnTo>
                    <a:pt x="4729" y="3704"/>
                  </a:lnTo>
                  <a:lnTo>
                    <a:pt x="4834" y="3746"/>
                  </a:lnTo>
                  <a:lnTo>
                    <a:pt x="4792" y="3830"/>
                  </a:lnTo>
                  <a:lnTo>
                    <a:pt x="4583" y="3893"/>
                  </a:lnTo>
                  <a:lnTo>
                    <a:pt x="4520" y="3830"/>
                  </a:lnTo>
                  <a:lnTo>
                    <a:pt x="4457" y="3830"/>
                  </a:lnTo>
                  <a:lnTo>
                    <a:pt x="4394" y="3934"/>
                  </a:lnTo>
                  <a:lnTo>
                    <a:pt x="4478" y="4018"/>
                  </a:lnTo>
                  <a:lnTo>
                    <a:pt x="4394" y="4102"/>
                  </a:lnTo>
                  <a:lnTo>
                    <a:pt x="4478" y="4102"/>
                  </a:lnTo>
                  <a:lnTo>
                    <a:pt x="4583" y="3976"/>
                  </a:lnTo>
                  <a:lnTo>
                    <a:pt x="4687" y="3976"/>
                  </a:lnTo>
                  <a:lnTo>
                    <a:pt x="4729" y="4039"/>
                  </a:lnTo>
                  <a:lnTo>
                    <a:pt x="4583" y="4081"/>
                  </a:lnTo>
                  <a:lnTo>
                    <a:pt x="4562" y="4186"/>
                  </a:lnTo>
                  <a:lnTo>
                    <a:pt x="4603" y="4248"/>
                  </a:lnTo>
                  <a:lnTo>
                    <a:pt x="4729" y="4332"/>
                  </a:lnTo>
                  <a:lnTo>
                    <a:pt x="4729" y="4416"/>
                  </a:lnTo>
                  <a:lnTo>
                    <a:pt x="4666" y="4353"/>
                  </a:lnTo>
                  <a:lnTo>
                    <a:pt x="4583" y="4353"/>
                  </a:lnTo>
                  <a:lnTo>
                    <a:pt x="4499" y="4248"/>
                  </a:lnTo>
                  <a:lnTo>
                    <a:pt x="4457" y="4248"/>
                  </a:lnTo>
                  <a:lnTo>
                    <a:pt x="4373" y="4332"/>
                  </a:lnTo>
                  <a:lnTo>
                    <a:pt x="4457" y="4395"/>
                  </a:lnTo>
                  <a:lnTo>
                    <a:pt x="4352" y="4416"/>
                  </a:lnTo>
                  <a:lnTo>
                    <a:pt x="4248" y="4499"/>
                  </a:lnTo>
                  <a:lnTo>
                    <a:pt x="4248" y="4541"/>
                  </a:lnTo>
                  <a:lnTo>
                    <a:pt x="4352" y="4604"/>
                  </a:lnTo>
                  <a:lnTo>
                    <a:pt x="4457" y="4541"/>
                  </a:lnTo>
                  <a:lnTo>
                    <a:pt x="4499" y="4604"/>
                  </a:lnTo>
                  <a:lnTo>
                    <a:pt x="4603" y="4562"/>
                  </a:lnTo>
                  <a:lnTo>
                    <a:pt x="4624" y="4646"/>
                  </a:lnTo>
                  <a:lnTo>
                    <a:pt x="4708" y="4709"/>
                  </a:lnTo>
                  <a:lnTo>
                    <a:pt x="4708" y="4751"/>
                  </a:lnTo>
                  <a:lnTo>
                    <a:pt x="4562" y="4667"/>
                  </a:lnTo>
                  <a:lnTo>
                    <a:pt x="4415" y="4667"/>
                  </a:lnTo>
                  <a:lnTo>
                    <a:pt x="4373" y="4709"/>
                  </a:lnTo>
                  <a:lnTo>
                    <a:pt x="4206" y="4730"/>
                  </a:lnTo>
                  <a:lnTo>
                    <a:pt x="4206" y="4792"/>
                  </a:lnTo>
                  <a:lnTo>
                    <a:pt x="4143" y="4855"/>
                  </a:lnTo>
                  <a:lnTo>
                    <a:pt x="4080" y="4834"/>
                  </a:lnTo>
                  <a:lnTo>
                    <a:pt x="3955" y="4918"/>
                  </a:lnTo>
                  <a:lnTo>
                    <a:pt x="3871" y="4918"/>
                  </a:lnTo>
                  <a:lnTo>
                    <a:pt x="3850" y="4960"/>
                  </a:lnTo>
                  <a:lnTo>
                    <a:pt x="3955" y="4981"/>
                  </a:lnTo>
                  <a:lnTo>
                    <a:pt x="3997" y="5064"/>
                  </a:lnTo>
                  <a:lnTo>
                    <a:pt x="3934" y="5127"/>
                  </a:lnTo>
                  <a:lnTo>
                    <a:pt x="3871" y="5085"/>
                  </a:lnTo>
                  <a:lnTo>
                    <a:pt x="3850" y="5127"/>
                  </a:lnTo>
                  <a:lnTo>
                    <a:pt x="3934" y="5169"/>
                  </a:lnTo>
                  <a:lnTo>
                    <a:pt x="3892" y="5232"/>
                  </a:lnTo>
                  <a:lnTo>
                    <a:pt x="3787" y="5190"/>
                  </a:lnTo>
                  <a:lnTo>
                    <a:pt x="3766" y="5169"/>
                  </a:lnTo>
                  <a:lnTo>
                    <a:pt x="3746" y="5190"/>
                  </a:lnTo>
                  <a:lnTo>
                    <a:pt x="3829" y="5274"/>
                  </a:lnTo>
                  <a:lnTo>
                    <a:pt x="3766" y="5295"/>
                  </a:lnTo>
                  <a:lnTo>
                    <a:pt x="3787" y="5378"/>
                  </a:lnTo>
                  <a:lnTo>
                    <a:pt x="3850" y="5378"/>
                  </a:lnTo>
                  <a:lnTo>
                    <a:pt x="3787" y="5399"/>
                  </a:lnTo>
                  <a:lnTo>
                    <a:pt x="3725" y="5441"/>
                  </a:lnTo>
                  <a:lnTo>
                    <a:pt x="3662" y="5378"/>
                  </a:lnTo>
                  <a:lnTo>
                    <a:pt x="3662" y="5462"/>
                  </a:lnTo>
                  <a:lnTo>
                    <a:pt x="3641" y="5504"/>
                  </a:lnTo>
                  <a:lnTo>
                    <a:pt x="3683" y="5546"/>
                  </a:lnTo>
                  <a:lnTo>
                    <a:pt x="3850" y="5587"/>
                  </a:lnTo>
                  <a:lnTo>
                    <a:pt x="3871" y="5671"/>
                  </a:lnTo>
                  <a:lnTo>
                    <a:pt x="3934" y="5671"/>
                  </a:lnTo>
                  <a:lnTo>
                    <a:pt x="4039" y="5650"/>
                  </a:lnTo>
                  <a:lnTo>
                    <a:pt x="3955" y="5692"/>
                  </a:lnTo>
                  <a:lnTo>
                    <a:pt x="3955" y="5755"/>
                  </a:lnTo>
                  <a:lnTo>
                    <a:pt x="3850" y="5755"/>
                  </a:lnTo>
                  <a:lnTo>
                    <a:pt x="3829" y="5713"/>
                  </a:lnTo>
                  <a:lnTo>
                    <a:pt x="3662" y="5713"/>
                  </a:lnTo>
                  <a:lnTo>
                    <a:pt x="3557" y="5818"/>
                  </a:lnTo>
                  <a:lnTo>
                    <a:pt x="3578" y="5839"/>
                  </a:lnTo>
                  <a:lnTo>
                    <a:pt x="3683" y="5839"/>
                  </a:lnTo>
                  <a:lnTo>
                    <a:pt x="3725" y="5922"/>
                  </a:lnTo>
                  <a:lnTo>
                    <a:pt x="3766" y="5985"/>
                  </a:lnTo>
                  <a:lnTo>
                    <a:pt x="3766" y="6069"/>
                  </a:lnTo>
                  <a:lnTo>
                    <a:pt x="3683" y="6006"/>
                  </a:lnTo>
                  <a:lnTo>
                    <a:pt x="3641" y="6006"/>
                  </a:lnTo>
                  <a:lnTo>
                    <a:pt x="3578" y="6069"/>
                  </a:lnTo>
                  <a:lnTo>
                    <a:pt x="3578" y="6131"/>
                  </a:lnTo>
                  <a:lnTo>
                    <a:pt x="3557" y="6173"/>
                  </a:lnTo>
                  <a:lnTo>
                    <a:pt x="3620" y="6215"/>
                  </a:lnTo>
                  <a:lnTo>
                    <a:pt x="3641" y="6299"/>
                  </a:lnTo>
                  <a:lnTo>
                    <a:pt x="3578" y="6299"/>
                  </a:lnTo>
                  <a:lnTo>
                    <a:pt x="3515" y="6236"/>
                  </a:lnTo>
                  <a:lnTo>
                    <a:pt x="3474" y="6278"/>
                  </a:lnTo>
                  <a:lnTo>
                    <a:pt x="3474" y="6341"/>
                  </a:lnTo>
                  <a:lnTo>
                    <a:pt x="3578" y="6362"/>
                  </a:lnTo>
                  <a:lnTo>
                    <a:pt x="3578" y="6424"/>
                  </a:lnTo>
                  <a:lnTo>
                    <a:pt x="3578" y="6508"/>
                  </a:lnTo>
                  <a:lnTo>
                    <a:pt x="3453" y="6403"/>
                  </a:lnTo>
                  <a:lnTo>
                    <a:pt x="3411" y="6445"/>
                  </a:lnTo>
                  <a:lnTo>
                    <a:pt x="3411" y="6529"/>
                  </a:lnTo>
                  <a:lnTo>
                    <a:pt x="3432" y="6529"/>
                  </a:lnTo>
                  <a:lnTo>
                    <a:pt x="3432" y="6634"/>
                  </a:lnTo>
                  <a:lnTo>
                    <a:pt x="3474" y="6738"/>
                  </a:lnTo>
                  <a:lnTo>
                    <a:pt x="3536" y="6738"/>
                  </a:lnTo>
                  <a:lnTo>
                    <a:pt x="3578" y="6634"/>
                  </a:lnTo>
                  <a:lnTo>
                    <a:pt x="3641" y="6634"/>
                  </a:lnTo>
                  <a:lnTo>
                    <a:pt x="3578" y="6759"/>
                  </a:lnTo>
                  <a:lnTo>
                    <a:pt x="3536" y="6801"/>
                  </a:lnTo>
                  <a:lnTo>
                    <a:pt x="3432" y="6885"/>
                  </a:lnTo>
                  <a:lnTo>
                    <a:pt x="3348" y="6885"/>
                  </a:lnTo>
                  <a:lnTo>
                    <a:pt x="3264" y="6927"/>
                  </a:lnTo>
                  <a:lnTo>
                    <a:pt x="3264" y="6968"/>
                  </a:lnTo>
                  <a:lnTo>
                    <a:pt x="3202" y="7031"/>
                  </a:lnTo>
                  <a:lnTo>
                    <a:pt x="3118" y="7073"/>
                  </a:lnTo>
                  <a:lnTo>
                    <a:pt x="3202" y="7136"/>
                  </a:lnTo>
                  <a:lnTo>
                    <a:pt x="3160" y="7157"/>
                  </a:lnTo>
                  <a:lnTo>
                    <a:pt x="3013" y="7178"/>
                  </a:lnTo>
                  <a:lnTo>
                    <a:pt x="2950" y="7261"/>
                  </a:lnTo>
                  <a:lnTo>
                    <a:pt x="2950" y="7324"/>
                  </a:lnTo>
                  <a:lnTo>
                    <a:pt x="3055" y="7345"/>
                  </a:lnTo>
                  <a:lnTo>
                    <a:pt x="2992" y="7387"/>
                  </a:lnTo>
                  <a:lnTo>
                    <a:pt x="2930" y="7492"/>
                  </a:lnTo>
                  <a:lnTo>
                    <a:pt x="2846" y="7492"/>
                  </a:lnTo>
                  <a:lnTo>
                    <a:pt x="2825" y="7408"/>
                  </a:lnTo>
                  <a:lnTo>
                    <a:pt x="2783" y="7366"/>
                  </a:lnTo>
                  <a:lnTo>
                    <a:pt x="2741" y="7408"/>
                  </a:lnTo>
                  <a:lnTo>
                    <a:pt x="2678" y="7408"/>
                  </a:lnTo>
                  <a:lnTo>
                    <a:pt x="2699" y="7492"/>
                  </a:lnTo>
                  <a:lnTo>
                    <a:pt x="2637" y="7554"/>
                  </a:lnTo>
                  <a:lnTo>
                    <a:pt x="2637" y="7596"/>
                  </a:lnTo>
                  <a:lnTo>
                    <a:pt x="2678" y="7659"/>
                  </a:lnTo>
                  <a:lnTo>
                    <a:pt x="2532" y="7659"/>
                  </a:lnTo>
                  <a:lnTo>
                    <a:pt x="2490" y="7680"/>
                  </a:lnTo>
                  <a:lnTo>
                    <a:pt x="2490" y="7805"/>
                  </a:lnTo>
                  <a:lnTo>
                    <a:pt x="2386" y="7868"/>
                  </a:lnTo>
                  <a:lnTo>
                    <a:pt x="2406" y="7910"/>
                  </a:lnTo>
                  <a:lnTo>
                    <a:pt x="2386" y="8015"/>
                  </a:lnTo>
                  <a:lnTo>
                    <a:pt x="2302" y="8098"/>
                  </a:lnTo>
                  <a:lnTo>
                    <a:pt x="2197" y="8182"/>
                  </a:lnTo>
                  <a:lnTo>
                    <a:pt x="2218" y="8224"/>
                  </a:lnTo>
                  <a:lnTo>
                    <a:pt x="2365" y="8161"/>
                  </a:lnTo>
                  <a:lnTo>
                    <a:pt x="2406" y="8161"/>
                  </a:lnTo>
                  <a:lnTo>
                    <a:pt x="2406" y="8224"/>
                  </a:lnTo>
                  <a:lnTo>
                    <a:pt x="2323" y="8266"/>
                  </a:lnTo>
                  <a:lnTo>
                    <a:pt x="2323" y="8370"/>
                  </a:lnTo>
                  <a:lnTo>
                    <a:pt x="2386" y="8454"/>
                  </a:lnTo>
                  <a:lnTo>
                    <a:pt x="2511" y="8391"/>
                  </a:lnTo>
                  <a:lnTo>
                    <a:pt x="2637" y="8370"/>
                  </a:lnTo>
                  <a:lnTo>
                    <a:pt x="2804" y="8203"/>
                  </a:lnTo>
                  <a:lnTo>
                    <a:pt x="2804" y="8119"/>
                  </a:lnTo>
                  <a:lnTo>
                    <a:pt x="2720" y="8161"/>
                  </a:lnTo>
                  <a:lnTo>
                    <a:pt x="2804" y="8056"/>
                  </a:lnTo>
                  <a:lnTo>
                    <a:pt x="2825" y="7910"/>
                  </a:lnTo>
                  <a:lnTo>
                    <a:pt x="2846" y="7910"/>
                  </a:lnTo>
                  <a:lnTo>
                    <a:pt x="2909" y="7868"/>
                  </a:lnTo>
                  <a:lnTo>
                    <a:pt x="3013" y="7889"/>
                  </a:lnTo>
                  <a:lnTo>
                    <a:pt x="3055" y="7889"/>
                  </a:lnTo>
                  <a:lnTo>
                    <a:pt x="2909" y="7994"/>
                  </a:lnTo>
                  <a:lnTo>
                    <a:pt x="2909" y="8056"/>
                  </a:lnTo>
                  <a:lnTo>
                    <a:pt x="3055" y="8098"/>
                  </a:lnTo>
                  <a:lnTo>
                    <a:pt x="3013" y="8182"/>
                  </a:lnTo>
                  <a:lnTo>
                    <a:pt x="2930" y="8182"/>
                  </a:lnTo>
                  <a:lnTo>
                    <a:pt x="2783" y="8370"/>
                  </a:lnTo>
                  <a:lnTo>
                    <a:pt x="2888" y="8412"/>
                  </a:lnTo>
                  <a:lnTo>
                    <a:pt x="2804" y="8496"/>
                  </a:lnTo>
                  <a:lnTo>
                    <a:pt x="2825" y="8600"/>
                  </a:lnTo>
                  <a:lnTo>
                    <a:pt x="2720" y="8580"/>
                  </a:lnTo>
                  <a:lnTo>
                    <a:pt x="2637" y="8496"/>
                  </a:lnTo>
                  <a:lnTo>
                    <a:pt x="2511" y="8496"/>
                  </a:lnTo>
                  <a:lnTo>
                    <a:pt x="2427" y="8538"/>
                  </a:lnTo>
                  <a:lnTo>
                    <a:pt x="2427" y="8642"/>
                  </a:lnTo>
                  <a:lnTo>
                    <a:pt x="2365" y="8705"/>
                  </a:lnTo>
                  <a:lnTo>
                    <a:pt x="2260" y="8747"/>
                  </a:lnTo>
                  <a:lnTo>
                    <a:pt x="2260" y="8747"/>
                  </a:lnTo>
                  <a:lnTo>
                    <a:pt x="2323" y="8684"/>
                  </a:lnTo>
                  <a:lnTo>
                    <a:pt x="2386" y="8642"/>
                  </a:lnTo>
                  <a:lnTo>
                    <a:pt x="2302" y="8538"/>
                  </a:lnTo>
                  <a:lnTo>
                    <a:pt x="2302" y="8433"/>
                  </a:lnTo>
                  <a:lnTo>
                    <a:pt x="2218" y="8328"/>
                  </a:lnTo>
                  <a:lnTo>
                    <a:pt x="2155" y="8328"/>
                  </a:lnTo>
                  <a:lnTo>
                    <a:pt x="2093" y="8412"/>
                  </a:lnTo>
                  <a:lnTo>
                    <a:pt x="1988" y="8412"/>
                  </a:lnTo>
                  <a:lnTo>
                    <a:pt x="1988" y="8454"/>
                  </a:lnTo>
                  <a:lnTo>
                    <a:pt x="2155" y="8454"/>
                  </a:lnTo>
                  <a:lnTo>
                    <a:pt x="1988" y="8600"/>
                  </a:lnTo>
                  <a:lnTo>
                    <a:pt x="1883" y="8580"/>
                  </a:lnTo>
                  <a:lnTo>
                    <a:pt x="1800" y="8580"/>
                  </a:lnTo>
                  <a:lnTo>
                    <a:pt x="1695" y="8684"/>
                  </a:lnTo>
                  <a:lnTo>
                    <a:pt x="1758" y="8705"/>
                  </a:lnTo>
                  <a:lnTo>
                    <a:pt x="1842" y="8684"/>
                  </a:lnTo>
                  <a:lnTo>
                    <a:pt x="1862" y="8705"/>
                  </a:lnTo>
                  <a:lnTo>
                    <a:pt x="1737" y="8789"/>
                  </a:lnTo>
                  <a:lnTo>
                    <a:pt x="1674" y="8831"/>
                  </a:lnTo>
                  <a:lnTo>
                    <a:pt x="1632" y="8789"/>
                  </a:lnTo>
                  <a:lnTo>
                    <a:pt x="1549" y="8789"/>
                  </a:lnTo>
                  <a:lnTo>
                    <a:pt x="1549" y="8831"/>
                  </a:lnTo>
                  <a:lnTo>
                    <a:pt x="1674" y="8914"/>
                  </a:lnTo>
                  <a:lnTo>
                    <a:pt x="1800" y="8914"/>
                  </a:lnTo>
                  <a:lnTo>
                    <a:pt x="1779" y="8977"/>
                  </a:lnTo>
                  <a:lnTo>
                    <a:pt x="1862" y="9019"/>
                  </a:lnTo>
                  <a:lnTo>
                    <a:pt x="1842" y="9103"/>
                  </a:lnTo>
                  <a:lnTo>
                    <a:pt x="1695" y="9040"/>
                  </a:lnTo>
                  <a:lnTo>
                    <a:pt x="1695" y="8956"/>
                  </a:lnTo>
                  <a:lnTo>
                    <a:pt x="1590" y="8956"/>
                  </a:lnTo>
                  <a:lnTo>
                    <a:pt x="1486" y="8893"/>
                  </a:lnTo>
                  <a:lnTo>
                    <a:pt x="1465" y="8810"/>
                  </a:lnTo>
                  <a:lnTo>
                    <a:pt x="1444" y="8810"/>
                  </a:lnTo>
                  <a:lnTo>
                    <a:pt x="1423" y="8914"/>
                  </a:lnTo>
                  <a:lnTo>
                    <a:pt x="1528" y="9040"/>
                  </a:lnTo>
                  <a:lnTo>
                    <a:pt x="1632" y="9124"/>
                  </a:lnTo>
                  <a:lnTo>
                    <a:pt x="1695" y="9124"/>
                  </a:lnTo>
                  <a:lnTo>
                    <a:pt x="1758" y="9165"/>
                  </a:lnTo>
                  <a:lnTo>
                    <a:pt x="1653" y="9165"/>
                  </a:lnTo>
                  <a:lnTo>
                    <a:pt x="1486" y="9124"/>
                  </a:lnTo>
                  <a:lnTo>
                    <a:pt x="1360" y="8956"/>
                  </a:lnTo>
                  <a:lnTo>
                    <a:pt x="1277" y="8977"/>
                  </a:lnTo>
                  <a:lnTo>
                    <a:pt x="1214" y="8935"/>
                  </a:lnTo>
                  <a:lnTo>
                    <a:pt x="1067" y="8935"/>
                  </a:lnTo>
                  <a:lnTo>
                    <a:pt x="1026" y="8893"/>
                  </a:lnTo>
                  <a:lnTo>
                    <a:pt x="963" y="8935"/>
                  </a:lnTo>
                  <a:lnTo>
                    <a:pt x="1005" y="9019"/>
                  </a:lnTo>
                  <a:lnTo>
                    <a:pt x="942" y="9061"/>
                  </a:lnTo>
                  <a:lnTo>
                    <a:pt x="1026" y="9165"/>
                  </a:lnTo>
                  <a:lnTo>
                    <a:pt x="1214" y="9124"/>
                  </a:lnTo>
                  <a:lnTo>
                    <a:pt x="1235" y="9144"/>
                  </a:lnTo>
                  <a:lnTo>
                    <a:pt x="1151" y="9207"/>
                  </a:lnTo>
                  <a:lnTo>
                    <a:pt x="1214" y="9228"/>
                  </a:lnTo>
                  <a:lnTo>
                    <a:pt x="1339" y="9165"/>
                  </a:lnTo>
                  <a:lnTo>
                    <a:pt x="1423" y="9165"/>
                  </a:lnTo>
                  <a:lnTo>
                    <a:pt x="1381" y="9228"/>
                  </a:lnTo>
                  <a:lnTo>
                    <a:pt x="1214" y="9312"/>
                  </a:lnTo>
                  <a:lnTo>
                    <a:pt x="1151" y="9375"/>
                  </a:lnTo>
                  <a:lnTo>
                    <a:pt x="1026" y="9354"/>
                  </a:lnTo>
                  <a:lnTo>
                    <a:pt x="942" y="9228"/>
                  </a:lnTo>
                  <a:lnTo>
                    <a:pt x="900" y="9228"/>
                  </a:lnTo>
                  <a:lnTo>
                    <a:pt x="837" y="9270"/>
                  </a:lnTo>
                  <a:lnTo>
                    <a:pt x="753" y="9207"/>
                  </a:lnTo>
                  <a:lnTo>
                    <a:pt x="691" y="9249"/>
                  </a:lnTo>
                  <a:lnTo>
                    <a:pt x="628" y="9228"/>
                  </a:lnTo>
                  <a:lnTo>
                    <a:pt x="544" y="9270"/>
                  </a:lnTo>
                  <a:lnTo>
                    <a:pt x="586" y="9333"/>
                  </a:lnTo>
                  <a:lnTo>
                    <a:pt x="753" y="9354"/>
                  </a:lnTo>
                  <a:lnTo>
                    <a:pt x="858" y="9416"/>
                  </a:lnTo>
                  <a:lnTo>
                    <a:pt x="1005" y="9479"/>
                  </a:lnTo>
                  <a:lnTo>
                    <a:pt x="963" y="9584"/>
                  </a:lnTo>
                  <a:lnTo>
                    <a:pt x="1026" y="9668"/>
                  </a:lnTo>
                  <a:lnTo>
                    <a:pt x="921" y="9688"/>
                  </a:lnTo>
                  <a:lnTo>
                    <a:pt x="900" y="9668"/>
                  </a:lnTo>
                  <a:lnTo>
                    <a:pt x="900" y="9500"/>
                  </a:lnTo>
                  <a:lnTo>
                    <a:pt x="795" y="9479"/>
                  </a:lnTo>
                  <a:lnTo>
                    <a:pt x="691" y="9479"/>
                  </a:lnTo>
                  <a:lnTo>
                    <a:pt x="733" y="9563"/>
                  </a:lnTo>
                  <a:lnTo>
                    <a:pt x="712" y="9626"/>
                  </a:lnTo>
                  <a:lnTo>
                    <a:pt x="586" y="9542"/>
                  </a:lnTo>
                  <a:lnTo>
                    <a:pt x="481" y="9668"/>
                  </a:lnTo>
                  <a:lnTo>
                    <a:pt x="586" y="9730"/>
                  </a:lnTo>
                  <a:lnTo>
                    <a:pt x="502" y="9751"/>
                  </a:lnTo>
                  <a:lnTo>
                    <a:pt x="440" y="9772"/>
                  </a:lnTo>
                  <a:lnTo>
                    <a:pt x="398" y="9668"/>
                  </a:lnTo>
                  <a:lnTo>
                    <a:pt x="230" y="9647"/>
                  </a:lnTo>
                  <a:lnTo>
                    <a:pt x="293" y="9772"/>
                  </a:lnTo>
                  <a:lnTo>
                    <a:pt x="209" y="9793"/>
                  </a:lnTo>
                  <a:lnTo>
                    <a:pt x="189" y="9688"/>
                  </a:lnTo>
                  <a:lnTo>
                    <a:pt x="105" y="9626"/>
                  </a:lnTo>
                  <a:lnTo>
                    <a:pt x="63" y="9647"/>
                  </a:lnTo>
                  <a:lnTo>
                    <a:pt x="63" y="9688"/>
                  </a:lnTo>
                  <a:lnTo>
                    <a:pt x="168" y="9793"/>
                  </a:lnTo>
                  <a:lnTo>
                    <a:pt x="105" y="9856"/>
                  </a:lnTo>
                  <a:lnTo>
                    <a:pt x="168" y="9898"/>
                  </a:lnTo>
                  <a:lnTo>
                    <a:pt x="293" y="9877"/>
                  </a:lnTo>
                  <a:lnTo>
                    <a:pt x="481" y="9898"/>
                  </a:lnTo>
                  <a:lnTo>
                    <a:pt x="586" y="9981"/>
                  </a:lnTo>
                  <a:lnTo>
                    <a:pt x="733" y="9981"/>
                  </a:lnTo>
                  <a:lnTo>
                    <a:pt x="795" y="9940"/>
                  </a:lnTo>
                  <a:lnTo>
                    <a:pt x="858" y="9940"/>
                  </a:lnTo>
                  <a:lnTo>
                    <a:pt x="753" y="10023"/>
                  </a:lnTo>
                  <a:lnTo>
                    <a:pt x="607" y="10023"/>
                  </a:lnTo>
                  <a:lnTo>
                    <a:pt x="544" y="10065"/>
                  </a:lnTo>
                  <a:lnTo>
                    <a:pt x="377" y="9960"/>
                  </a:lnTo>
                  <a:lnTo>
                    <a:pt x="272" y="9981"/>
                  </a:lnTo>
                  <a:lnTo>
                    <a:pt x="209" y="9981"/>
                  </a:lnTo>
                  <a:lnTo>
                    <a:pt x="126" y="10023"/>
                  </a:lnTo>
                  <a:lnTo>
                    <a:pt x="0" y="10065"/>
                  </a:lnTo>
                  <a:lnTo>
                    <a:pt x="0" y="10107"/>
                  </a:lnTo>
                  <a:lnTo>
                    <a:pt x="189" y="10191"/>
                  </a:lnTo>
                  <a:lnTo>
                    <a:pt x="105" y="10274"/>
                  </a:lnTo>
                  <a:lnTo>
                    <a:pt x="209" y="10295"/>
                  </a:lnTo>
                  <a:lnTo>
                    <a:pt x="272" y="10253"/>
                  </a:lnTo>
                  <a:lnTo>
                    <a:pt x="419" y="10253"/>
                  </a:lnTo>
                  <a:lnTo>
                    <a:pt x="314" y="10316"/>
                  </a:lnTo>
                  <a:lnTo>
                    <a:pt x="126" y="10316"/>
                  </a:lnTo>
                  <a:lnTo>
                    <a:pt x="105" y="10358"/>
                  </a:lnTo>
                  <a:lnTo>
                    <a:pt x="63" y="10358"/>
                  </a:lnTo>
                  <a:lnTo>
                    <a:pt x="63" y="10379"/>
                  </a:lnTo>
                  <a:lnTo>
                    <a:pt x="126" y="10400"/>
                  </a:lnTo>
                  <a:lnTo>
                    <a:pt x="189" y="10400"/>
                  </a:lnTo>
                  <a:lnTo>
                    <a:pt x="105" y="10463"/>
                  </a:lnTo>
                  <a:lnTo>
                    <a:pt x="63" y="10484"/>
                  </a:lnTo>
                  <a:lnTo>
                    <a:pt x="63" y="10525"/>
                  </a:lnTo>
                  <a:lnTo>
                    <a:pt x="105" y="10546"/>
                  </a:lnTo>
                  <a:lnTo>
                    <a:pt x="168" y="10630"/>
                  </a:lnTo>
                  <a:lnTo>
                    <a:pt x="293" y="10630"/>
                  </a:lnTo>
                  <a:lnTo>
                    <a:pt x="335" y="10588"/>
                  </a:lnTo>
                  <a:lnTo>
                    <a:pt x="523" y="10546"/>
                  </a:lnTo>
                  <a:lnTo>
                    <a:pt x="649" y="10588"/>
                  </a:lnTo>
                  <a:lnTo>
                    <a:pt x="691" y="10609"/>
                  </a:lnTo>
                  <a:lnTo>
                    <a:pt x="753" y="10546"/>
                  </a:lnTo>
                  <a:lnTo>
                    <a:pt x="753" y="10484"/>
                  </a:lnTo>
                  <a:lnTo>
                    <a:pt x="837" y="10463"/>
                  </a:lnTo>
                  <a:lnTo>
                    <a:pt x="858" y="10525"/>
                  </a:lnTo>
                  <a:lnTo>
                    <a:pt x="963" y="10525"/>
                  </a:lnTo>
                  <a:lnTo>
                    <a:pt x="1067" y="10421"/>
                  </a:lnTo>
                  <a:lnTo>
                    <a:pt x="1130" y="10463"/>
                  </a:lnTo>
                  <a:lnTo>
                    <a:pt x="1130" y="10505"/>
                  </a:lnTo>
                  <a:lnTo>
                    <a:pt x="1046" y="10525"/>
                  </a:lnTo>
                  <a:lnTo>
                    <a:pt x="1151" y="10588"/>
                  </a:lnTo>
                  <a:lnTo>
                    <a:pt x="1214" y="10525"/>
                  </a:lnTo>
                  <a:lnTo>
                    <a:pt x="1214" y="10463"/>
                  </a:lnTo>
                  <a:lnTo>
                    <a:pt x="1277" y="10358"/>
                  </a:lnTo>
                  <a:lnTo>
                    <a:pt x="1256" y="10421"/>
                  </a:lnTo>
                  <a:lnTo>
                    <a:pt x="1339" y="10525"/>
                  </a:lnTo>
                  <a:lnTo>
                    <a:pt x="1277" y="10609"/>
                  </a:lnTo>
                  <a:lnTo>
                    <a:pt x="1130" y="10672"/>
                  </a:lnTo>
                  <a:lnTo>
                    <a:pt x="1046" y="10714"/>
                  </a:lnTo>
                  <a:lnTo>
                    <a:pt x="1109" y="10735"/>
                  </a:lnTo>
                  <a:lnTo>
                    <a:pt x="1046" y="10839"/>
                  </a:lnTo>
                  <a:lnTo>
                    <a:pt x="921" y="10839"/>
                  </a:lnTo>
                  <a:lnTo>
                    <a:pt x="921" y="10797"/>
                  </a:lnTo>
                  <a:lnTo>
                    <a:pt x="963" y="10735"/>
                  </a:lnTo>
                  <a:lnTo>
                    <a:pt x="942" y="10630"/>
                  </a:lnTo>
                  <a:lnTo>
                    <a:pt x="837" y="10609"/>
                  </a:lnTo>
                  <a:lnTo>
                    <a:pt x="733" y="10735"/>
                  </a:lnTo>
                  <a:lnTo>
                    <a:pt x="712" y="10797"/>
                  </a:lnTo>
                  <a:lnTo>
                    <a:pt x="628" y="10693"/>
                  </a:lnTo>
                  <a:lnTo>
                    <a:pt x="523" y="10672"/>
                  </a:lnTo>
                  <a:lnTo>
                    <a:pt x="419" y="10693"/>
                  </a:lnTo>
                  <a:lnTo>
                    <a:pt x="335" y="10672"/>
                  </a:lnTo>
                  <a:lnTo>
                    <a:pt x="209" y="10735"/>
                  </a:lnTo>
                  <a:lnTo>
                    <a:pt x="126" y="10735"/>
                  </a:lnTo>
                  <a:lnTo>
                    <a:pt x="63" y="10693"/>
                  </a:lnTo>
                  <a:lnTo>
                    <a:pt x="21" y="10693"/>
                  </a:lnTo>
                  <a:lnTo>
                    <a:pt x="63" y="10797"/>
                  </a:lnTo>
                  <a:lnTo>
                    <a:pt x="21" y="10839"/>
                  </a:lnTo>
                  <a:lnTo>
                    <a:pt x="84" y="10902"/>
                  </a:lnTo>
                  <a:lnTo>
                    <a:pt x="168" y="10881"/>
                  </a:lnTo>
                  <a:lnTo>
                    <a:pt x="209" y="10818"/>
                  </a:lnTo>
                  <a:lnTo>
                    <a:pt x="293" y="10818"/>
                  </a:lnTo>
                  <a:lnTo>
                    <a:pt x="209" y="10902"/>
                  </a:lnTo>
                  <a:lnTo>
                    <a:pt x="209" y="11007"/>
                  </a:lnTo>
                  <a:lnTo>
                    <a:pt x="168" y="11049"/>
                  </a:lnTo>
                  <a:lnTo>
                    <a:pt x="84" y="11007"/>
                  </a:lnTo>
                  <a:lnTo>
                    <a:pt x="126" y="11132"/>
                  </a:lnTo>
                  <a:lnTo>
                    <a:pt x="189" y="11195"/>
                  </a:lnTo>
                  <a:lnTo>
                    <a:pt x="335" y="11007"/>
                  </a:lnTo>
                  <a:lnTo>
                    <a:pt x="481" y="11049"/>
                  </a:lnTo>
                  <a:lnTo>
                    <a:pt x="419" y="11111"/>
                  </a:lnTo>
                  <a:lnTo>
                    <a:pt x="419" y="11195"/>
                  </a:lnTo>
                  <a:lnTo>
                    <a:pt x="293" y="11258"/>
                  </a:lnTo>
                  <a:lnTo>
                    <a:pt x="314" y="11300"/>
                  </a:lnTo>
                  <a:lnTo>
                    <a:pt x="398" y="11321"/>
                  </a:lnTo>
                  <a:lnTo>
                    <a:pt x="377" y="11404"/>
                  </a:lnTo>
                  <a:lnTo>
                    <a:pt x="419" y="11467"/>
                  </a:lnTo>
                  <a:lnTo>
                    <a:pt x="377" y="11572"/>
                  </a:lnTo>
                  <a:lnTo>
                    <a:pt x="419" y="11572"/>
                  </a:lnTo>
                  <a:lnTo>
                    <a:pt x="502" y="11446"/>
                  </a:lnTo>
                  <a:lnTo>
                    <a:pt x="586" y="11425"/>
                  </a:lnTo>
                  <a:lnTo>
                    <a:pt x="607" y="11300"/>
                  </a:lnTo>
                  <a:lnTo>
                    <a:pt x="816" y="11216"/>
                  </a:lnTo>
                  <a:lnTo>
                    <a:pt x="921" y="11216"/>
                  </a:lnTo>
                  <a:lnTo>
                    <a:pt x="1005" y="11195"/>
                  </a:lnTo>
                  <a:lnTo>
                    <a:pt x="942" y="11237"/>
                  </a:lnTo>
                  <a:lnTo>
                    <a:pt x="837" y="11321"/>
                  </a:lnTo>
                  <a:lnTo>
                    <a:pt x="837" y="11446"/>
                  </a:lnTo>
                  <a:lnTo>
                    <a:pt x="858" y="11530"/>
                  </a:lnTo>
                  <a:lnTo>
                    <a:pt x="795" y="11467"/>
                  </a:lnTo>
                  <a:lnTo>
                    <a:pt x="753" y="11341"/>
                  </a:lnTo>
                  <a:lnTo>
                    <a:pt x="712" y="11341"/>
                  </a:lnTo>
                  <a:lnTo>
                    <a:pt x="628" y="11467"/>
                  </a:lnTo>
                  <a:lnTo>
                    <a:pt x="586" y="11509"/>
                  </a:lnTo>
                  <a:lnTo>
                    <a:pt x="691" y="11530"/>
                  </a:lnTo>
                  <a:lnTo>
                    <a:pt x="586" y="11655"/>
                  </a:lnTo>
                  <a:lnTo>
                    <a:pt x="502" y="11655"/>
                  </a:lnTo>
                  <a:lnTo>
                    <a:pt x="481" y="11739"/>
                  </a:lnTo>
                  <a:lnTo>
                    <a:pt x="523" y="11760"/>
                  </a:lnTo>
                  <a:lnTo>
                    <a:pt x="691" y="11760"/>
                  </a:lnTo>
                  <a:lnTo>
                    <a:pt x="733" y="11823"/>
                  </a:lnTo>
                  <a:lnTo>
                    <a:pt x="607" y="11844"/>
                  </a:lnTo>
                  <a:lnTo>
                    <a:pt x="586" y="11885"/>
                  </a:lnTo>
                  <a:lnTo>
                    <a:pt x="544" y="11969"/>
                  </a:lnTo>
                  <a:lnTo>
                    <a:pt x="440" y="11885"/>
                  </a:lnTo>
                  <a:lnTo>
                    <a:pt x="398" y="11927"/>
                  </a:lnTo>
                  <a:lnTo>
                    <a:pt x="377" y="12032"/>
                  </a:lnTo>
                  <a:lnTo>
                    <a:pt x="335" y="11885"/>
                  </a:lnTo>
                  <a:lnTo>
                    <a:pt x="272" y="11948"/>
                  </a:lnTo>
                  <a:lnTo>
                    <a:pt x="168" y="12074"/>
                  </a:lnTo>
                  <a:lnTo>
                    <a:pt x="209" y="12178"/>
                  </a:lnTo>
                  <a:lnTo>
                    <a:pt x="335" y="12367"/>
                  </a:lnTo>
                  <a:lnTo>
                    <a:pt x="398" y="12262"/>
                  </a:lnTo>
                  <a:lnTo>
                    <a:pt x="419" y="12283"/>
                  </a:lnTo>
                  <a:lnTo>
                    <a:pt x="502" y="12262"/>
                  </a:lnTo>
                  <a:lnTo>
                    <a:pt x="481" y="12199"/>
                  </a:lnTo>
                  <a:lnTo>
                    <a:pt x="523" y="12095"/>
                  </a:lnTo>
                  <a:lnTo>
                    <a:pt x="649" y="12178"/>
                  </a:lnTo>
                  <a:lnTo>
                    <a:pt x="607" y="12241"/>
                  </a:lnTo>
                  <a:lnTo>
                    <a:pt x="649" y="12304"/>
                  </a:lnTo>
                  <a:lnTo>
                    <a:pt x="628" y="12388"/>
                  </a:lnTo>
                  <a:lnTo>
                    <a:pt x="586" y="12450"/>
                  </a:lnTo>
                  <a:lnTo>
                    <a:pt x="628" y="12597"/>
                  </a:lnTo>
                  <a:lnTo>
                    <a:pt x="691" y="12555"/>
                  </a:lnTo>
                  <a:lnTo>
                    <a:pt x="816" y="12513"/>
                  </a:lnTo>
                  <a:lnTo>
                    <a:pt x="900" y="12597"/>
                  </a:lnTo>
                  <a:lnTo>
                    <a:pt x="753" y="12597"/>
                  </a:lnTo>
                  <a:lnTo>
                    <a:pt x="712" y="12639"/>
                  </a:lnTo>
                  <a:lnTo>
                    <a:pt x="753" y="12722"/>
                  </a:lnTo>
                  <a:lnTo>
                    <a:pt x="753" y="12785"/>
                  </a:lnTo>
                  <a:lnTo>
                    <a:pt x="544" y="12618"/>
                  </a:lnTo>
                  <a:lnTo>
                    <a:pt x="481" y="12639"/>
                  </a:lnTo>
                  <a:lnTo>
                    <a:pt x="419" y="12597"/>
                  </a:lnTo>
                  <a:lnTo>
                    <a:pt x="314" y="12597"/>
                  </a:lnTo>
                  <a:lnTo>
                    <a:pt x="314" y="12701"/>
                  </a:lnTo>
                  <a:lnTo>
                    <a:pt x="272" y="12764"/>
                  </a:lnTo>
                  <a:lnTo>
                    <a:pt x="419" y="12994"/>
                  </a:lnTo>
                  <a:lnTo>
                    <a:pt x="523" y="13015"/>
                  </a:lnTo>
                  <a:lnTo>
                    <a:pt x="691" y="13141"/>
                  </a:lnTo>
                  <a:lnTo>
                    <a:pt x="900" y="13245"/>
                  </a:lnTo>
                  <a:lnTo>
                    <a:pt x="921" y="13308"/>
                  </a:lnTo>
                  <a:lnTo>
                    <a:pt x="858" y="13329"/>
                  </a:lnTo>
                  <a:lnTo>
                    <a:pt x="963" y="13413"/>
                  </a:lnTo>
                  <a:lnTo>
                    <a:pt x="1026" y="13392"/>
                  </a:lnTo>
                  <a:lnTo>
                    <a:pt x="1005" y="13287"/>
                  </a:lnTo>
                  <a:lnTo>
                    <a:pt x="1067" y="13287"/>
                  </a:lnTo>
                  <a:lnTo>
                    <a:pt x="1151" y="13329"/>
                  </a:lnTo>
                  <a:lnTo>
                    <a:pt x="1130" y="13350"/>
                  </a:lnTo>
                  <a:lnTo>
                    <a:pt x="1235" y="13497"/>
                  </a:lnTo>
                  <a:lnTo>
                    <a:pt x="1277" y="13434"/>
                  </a:lnTo>
                  <a:lnTo>
                    <a:pt x="1339" y="13455"/>
                  </a:lnTo>
                  <a:lnTo>
                    <a:pt x="1444" y="13413"/>
                  </a:lnTo>
                  <a:lnTo>
                    <a:pt x="1570" y="13308"/>
                  </a:lnTo>
                  <a:lnTo>
                    <a:pt x="1632" y="13287"/>
                  </a:lnTo>
                  <a:lnTo>
                    <a:pt x="1653" y="13225"/>
                  </a:lnTo>
                  <a:lnTo>
                    <a:pt x="1674" y="13245"/>
                  </a:lnTo>
                  <a:lnTo>
                    <a:pt x="1695" y="13329"/>
                  </a:lnTo>
                  <a:lnTo>
                    <a:pt x="1779" y="13329"/>
                  </a:lnTo>
                  <a:lnTo>
                    <a:pt x="1988" y="13120"/>
                  </a:lnTo>
                  <a:lnTo>
                    <a:pt x="1967" y="13078"/>
                  </a:lnTo>
                  <a:lnTo>
                    <a:pt x="1883" y="12932"/>
                  </a:lnTo>
                  <a:lnTo>
                    <a:pt x="2051" y="13036"/>
                  </a:lnTo>
                  <a:lnTo>
                    <a:pt x="2155" y="12911"/>
                  </a:lnTo>
                  <a:lnTo>
                    <a:pt x="2114" y="12890"/>
                  </a:lnTo>
                  <a:lnTo>
                    <a:pt x="2197" y="12827"/>
                  </a:lnTo>
                  <a:lnTo>
                    <a:pt x="2176" y="12764"/>
                  </a:lnTo>
                  <a:lnTo>
                    <a:pt x="2281" y="12701"/>
                  </a:lnTo>
                  <a:lnTo>
                    <a:pt x="2386" y="12681"/>
                  </a:lnTo>
                  <a:lnTo>
                    <a:pt x="2386" y="12597"/>
                  </a:lnTo>
                  <a:lnTo>
                    <a:pt x="2302" y="12492"/>
                  </a:lnTo>
                  <a:lnTo>
                    <a:pt x="2323" y="12409"/>
                  </a:lnTo>
                  <a:lnTo>
                    <a:pt x="2260" y="12304"/>
                  </a:lnTo>
                  <a:lnTo>
                    <a:pt x="2155" y="12241"/>
                  </a:lnTo>
                  <a:lnTo>
                    <a:pt x="2176" y="12157"/>
                  </a:lnTo>
                  <a:lnTo>
                    <a:pt x="2218" y="12178"/>
                  </a:lnTo>
                  <a:lnTo>
                    <a:pt x="2323" y="12304"/>
                  </a:lnTo>
                  <a:lnTo>
                    <a:pt x="2386" y="12471"/>
                  </a:lnTo>
                  <a:lnTo>
                    <a:pt x="2406" y="12492"/>
                  </a:lnTo>
                  <a:lnTo>
                    <a:pt x="2490" y="12513"/>
                  </a:lnTo>
                  <a:lnTo>
                    <a:pt x="2469" y="12576"/>
                  </a:lnTo>
                  <a:lnTo>
                    <a:pt x="2511" y="12639"/>
                  </a:lnTo>
                  <a:lnTo>
                    <a:pt x="2616" y="12597"/>
                  </a:lnTo>
                  <a:lnTo>
                    <a:pt x="2595" y="12513"/>
                  </a:lnTo>
                  <a:lnTo>
                    <a:pt x="2532" y="12492"/>
                  </a:lnTo>
                  <a:lnTo>
                    <a:pt x="2595" y="12409"/>
                  </a:lnTo>
                  <a:lnTo>
                    <a:pt x="2678" y="12492"/>
                  </a:lnTo>
                  <a:lnTo>
                    <a:pt x="2699" y="12555"/>
                  </a:lnTo>
                  <a:lnTo>
                    <a:pt x="2825" y="12409"/>
                  </a:lnTo>
                  <a:lnTo>
                    <a:pt x="2846" y="12283"/>
                  </a:lnTo>
                  <a:lnTo>
                    <a:pt x="2825" y="12178"/>
                  </a:lnTo>
                  <a:lnTo>
                    <a:pt x="2741" y="12157"/>
                  </a:lnTo>
                  <a:lnTo>
                    <a:pt x="2720" y="12074"/>
                  </a:lnTo>
                  <a:lnTo>
                    <a:pt x="2783" y="12053"/>
                  </a:lnTo>
                  <a:lnTo>
                    <a:pt x="2783" y="11990"/>
                  </a:lnTo>
                  <a:lnTo>
                    <a:pt x="2825" y="11990"/>
                  </a:lnTo>
                  <a:lnTo>
                    <a:pt x="2888" y="11948"/>
                  </a:lnTo>
                  <a:lnTo>
                    <a:pt x="2825" y="11865"/>
                  </a:lnTo>
                  <a:lnTo>
                    <a:pt x="2825" y="11760"/>
                  </a:lnTo>
                  <a:lnTo>
                    <a:pt x="2909" y="11718"/>
                  </a:lnTo>
                  <a:lnTo>
                    <a:pt x="2992" y="11781"/>
                  </a:lnTo>
                  <a:lnTo>
                    <a:pt x="2930" y="11885"/>
                  </a:lnTo>
                  <a:lnTo>
                    <a:pt x="2950" y="12032"/>
                  </a:lnTo>
                  <a:lnTo>
                    <a:pt x="2930" y="12095"/>
                  </a:lnTo>
                  <a:lnTo>
                    <a:pt x="2992" y="12199"/>
                  </a:lnTo>
                  <a:lnTo>
                    <a:pt x="3013" y="12283"/>
                  </a:lnTo>
                  <a:lnTo>
                    <a:pt x="3118" y="12409"/>
                  </a:lnTo>
                  <a:lnTo>
                    <a:pt x="3264" y="12409"/>
                  </a:lnTo>
                  <a:lnTo>
                    <a:pt x="3327" y="12450"/>
                  </a:lnTo>
                  <a:lnTo>
                    <a:pt x="3264" y="12492"/>
                  </a:lnTo>
                  <a:lnTo>
                    <a:pt x="3348" y="12555"/>
                  </a:lnTo>
                  <a:lnTo>
                    <a:pt x="3432" y="12639"/>
                  </a:lnTo>
                  <a:lnTo>
                    <a:pt x="3474" y="12555"/>
                  </a:lnTo>
                  <a:lnTo>
                    <a:pt x="3453" y="12178"/>
                  </a:lnTo>
                  <a:lnTo>
                    <a:pt x="3369" y="12032"/>
                  </a:lnTo>
                  <a:lnTo>
                    <a:pt x="3432" y="11948"/>
                  </a:lnTo>
                  <a:lnTo>
                    <a:pt x="3515" y="11885"/>
                  </a:lnTo>
                  <a:lnTo>
                    <a:pt x="3432" y="11781"/>
                  </a:lnTo>
                  <a:lnTo>
                    <a:pt x="3474" y="11718"/>
                  </a:lnTo>
                  <a:lnTo>
                    <a:pt x="3662" y="11676"/>
                  </a:lnTo>
                  <a:lnTo>
                    <a:pt x="3683" y="11593"/>
                  </a:lnTo>
                  <a:lnTo>
                    <a:pt x="3683" y="11467"/>
                  </a:lnTo>
                  <a:lnTo>
                    <a:pt x="3766" y="11321"/>
                  </a:lnTo>
                  <a:lnTo>
                    <a:pt x="3683" y="11195"/>
                  </a:lnTo>
                  <a:lnTo>
                    <a:pt x="3662" y="10923"/>
                  </a:lnTo>
                  <a:lnTo>
                    <a:pt x="3536" y="10714"/>
                  </a:lnTo>
                  <a:lnTo>
                    <a:pt x="3557" y="10609"/>
                  </a:lnTo>
                  <a:lnTo>
                    <a:pt x="3829" y="10525"/>
                  </a:lnTo>
                  <a:lnTo>
                    <a:pt x="3829" y="10358"/>
                  </a:lnTo>
                  <a:lnTo>
                    <a:pt x="3871" y="10212"/>
                  </a:lnTo>
                  <a:lnTo>
                    <a:pt x="3662" y="10002"/>
                  </a:lnTo>
                  <a:lnTo>
                    <a:pt x="3515" y="9898"/>
                  </a:lnTo>
                  <a:lnTo>
                    <a:pt x="3515" y="9688"/>
                  </a:lnTo>
                  <a:lnTo>
                    <a:pt x="3536" y="9479"/>
                  </a:lnTo>
                  <a:lnTo>
                    <a:pt x="3515" y="9249"/>
                  </a:lnTo>
                  <a:lnTo>
                    <a:pt x="3453" y="9103"/>
                  </a:lnTo>
                  <a:lnTo>
                    <a:pt x="3515" y="8914"/>
                  </a:lnTo>
                  <a:lnTo>
                    <a:pt x="3453" y="8621"/>
                  </a:lnTo>
                  <a:lnTo>
                    <a:pt x="3411" y="8308"/>
                  </a:lnTo>
                  <a:lnTo>
                    <a:pt x="3453" y="8077"/>
                  </a:lnTo>
                  <a:lnTo>
                    <a:pt x="3578" y="7847"/>
                  </a:lnTo>
                  <a:lnTo>
                    <a:pt x="3683" y="7764"/>
                  </a:lnTo>
                  <a:lnTo>
                    <a:pt x="3850" y="7784"/>
                  </a:lnTo>
                  <a:lnTo>
                    <a:pt x="4059" y="7805"/>
                  </a:lnTo>
                  <a:lnTo>
                    <a:pt x="4164" y="7680"/>
                  </a:lnTo>
                  <a:lnTo>
                    <a:pt x="4143" y="7450"/>
                  </a:lnTo>
                  <a:lnTo>
                    <a:pt x="4080" y="7366"/>
                  </a:lnTo>
                  <a:lnTo>
                    <a:pt x="4080" y="7240"/>
                  </a:lnTo>
                  <a:lnTo>
                    <a:pt x="4290" y="6738"/>
                  </a:lnTo>
                  <a:lnTo>
                    <a:pt x="4290" y="6487"/>
                  </a:lnTo>
                  <a:lnTo>
                    <a:pt x="4352" y="6215"/>
                  </a:lnTo>
                  <a:lnTo>
                    <a:pt x="4394" y="6069"/>
                  </a:lnTo>
                  <a:lnTo>
                    <a:pt x="4394" y="5901"/>
                  </a:lnTo>
                  <a:lnTo>
                    <a:pt x="4311" y="5818"/>
                  </a:lnTo>
                  <a:lnTo>
                    <a:pt x="4311" y="5692"/>
                  </a:lnTo>
                  <a:lnTo>
                    <a:pt x="4499" y="5587"/>
                  </a:lnTo>
                  <a:lnTo>
                    <a:pt x="4708" y="5567"/>
                  </a:lnTo>
                  <a:lnTo>
                    <a:pt x="4792" y="5483"/>
                  </a:lnTo>
                  <a:lnTo>
                    <a:pt x="4813" y="5357"/>
                  </a:lnTo>
                  <a:lnTo>
                    <a:pt x="4980" y="5064"/>
                  </a:lnTo>
                  <a:lnTo>
                    <a:pt x="5127" y="4855"/>
                  </a:lnTo>
                  <a:lnTo>
                    <a:pt x="5189" y="4730"/>
                  </a:lnTo>
                  <a:lnTo>
                    <a:pt x="5106" y="4541"/>
                  </a:lnTo>
                  <a:lnTo>
                    <a:pt x="5043" y="4458"/>
                  </a:lnTo>
                  <a:lnTo>
                    <a:pt x="5043" y="4206"/>
                  </a:lnTo>
                  <a:lnTo>
                    <a:pt x="5127" y="4186"/>
                  </a:lnTo>
                  <a:lnTo>
                    <a:pt x="5189" y="4081"/>
                  </a:lnTo>
                  <a:lnTo>
                    <a:pt x="5231" y="3934"/>
                  </a:lnTo>
                  <a:lnTo>
                    <a:pt x="5315" y="3893"/>
                  </a:lnTo>
                  <a:lnTo>
                    <a:pt x="5399" y="3704"/>
                  </a:lnTo>
                  <a:lnTo>
                    <a:pt x="5524" y="3600"/>
                  </a:lnTo>
                  <a:lnTo>
                    <a:pt x="5629" y="3683"/>
                  </a:lnTo>
                  <a:lnTo>
                    <a:pt x="5712" y="3725"/>
                  </a:lnTo>
                  <a:lnTo>
                    <a:pt x="5754" y="3725"/>
                  </a:lnTo>
                  <a:lnTo>
                    <a:pt x="5859" y="3621"/>
                  </a:lnTo>
                  <a:lnTo>
                    <a:pt x="5775" y="3516"/>
                  </a:lnTo>
                  <a:lnTo>
                    <a:pt x="5859" y="3474"/>
                  </a:lnTo>
                  <a:lnTo>
                    <a:pt x="5859" y="3390"/>
                  </a:lnTo>
                  <a:lnTo>
                    <a:pt x="5880" y="3349"/>
                  </a:lnTo>
                  <a:lnTo>
                    <a:pt x="5775" y="3181"/>
                  </a:lnTo>
                  <a:lnTo>
                    <a:pt x="5838" y="3160"/>
                  </a:lnTo>
                  <a:lnTo>
                    <a:pt x="6026" y="3160"/>
                  </a:lnTo>
                  <a:lnTo>
                    <a:pt x="6152" y="3077"/>
                  </a:lnTo>
                  <a:lnTo>
                    <a:pt x="6340" y="3139"/>
                  </a:lnTo>
                  <a:lnTo>
                    <a:pt x="6445" y="3202"/>
                  </a:lnTo>
                  <a:lnTo>
                    <a:pt x="6570" y="3223"/>
                  </a:lnTo>
                  <a:lnTo>
                    <a:pt x="6654" y="3286"/>
                  </a:lnTo>
                  <a:lnTo>
                    <a:pt x="6696" y="3265"/>
                  </a:lnTo>
                  <a:lnTo>
                    <a:pt x="6759" y="3307"/>
                  </a:lnTo>
                  <a:lnTo>
                    <a:pt x="6759" y="3160"/>
                  </a:lnTo>
                  <a:lnTo>
                    <a:pt x="6696" y="3077"/>
                  </a:lnTo>
                  <a:lnTo>
                    <a:pt x="6717" y="2888"/>
                  </a:lnTo>
                  <a:lnTo>
                    <a:pt x="6800" y="2846"/>
                  </a:lnTo>
                  <a:lnTo>
                    <a:pt x="6779" y="2700"/>
                  </a:lnTo>
                  <a:lnTo>
                    <a:pt x="6696" y="2658"/>
                  </a:lnTo>
                  <a:lnTo>
                    <a:pt x="6675" y="2554"/>
                  </a:lnTo>
                  <a:lnTo>
                    <a:pt x="6675" y="2554"/>
                  </a:lnTo>
                  <a:lnTo>
                    <a:pt x="6800" y="2616"/>
                  </a:lnTo>
                  <a:lnTo>
                    <a:pt x="6926" y="2574"/>
                  </a:lnTo>
                  <a:lnTo>
                    <a:pt x="6989" y="2554"/>
                  </a:lnTo>
                  <a:lnTo>
                    <a:pt x="7010" y="2533"/>
                  </a:lnTo>
                  <a:lnTo>
                    <a:pt x="7072" y="2533"/>
                  </a:lnTo>
                  <a:lnTo>
                    <a:pt x="7093" y="2512"/>
                  </a:lnTo>
                  <a:lnTo>
                    <a:pt x="7072" y="2428"/>
                  </a:lnTo>
                  <a:lnTo>
                    <a:pt x="7093" y="2323"/>
                  </a:lnTo>
                  <a:lnTo>
                    <a:pt x="7177" y="2261"/>
                  </a:lnTo>
                  <a:lnTo>
                    <a:pt x="7282" y="2261"/>
                  </a:lnTo>
                  <a:lnTo>
                    <a:pt x="7344" y="2407"/>
                  </a:lnTo>
                  <a:lnTo>
                    <a:pt x="7616" y="2616"/>
                  </a:lnTo>
                  <a:lnTo>
                    <a:pt x="7637" y="2742"/>
                  </a:lnTo>
                  <a:lnTo>
                    <a:pt x="7742" y="2846"/>
                  </a:lnTo>
                  <a:lnTo>
                    <a:pt x="7909" y="2930"/>
                  </a:lnTo>
                  <a:lnTo>
                    <a:pt x="8160" y="2930"/>
                  </a:lnTo>
                  <a:lnTo>
                    <a:pt x="8328" y="2784"/>
                  </a:lnTo>
                  <a:lnTo>
                    <a:pt x="8391" y="2700"/>
                  </a:lnTo>
                  <a:lnTo>
                    <a:pt x="8495" y="2700"/>
                  </a:lnTo>
                  <a:lnTo>
                    <a:pt x="8704" y="2846"/>
                  </a:lnTo>
                  <a:lnTo>
                    <a:pt x="8851" y="2867"/>
                  </a:lnTo>
                  <a:lnTo>
                    <a:pt x="8893" y="2742"/>
                  </a:lnTo>
                  <a:lnTo>
                    <a:pt x="8976" y="2679"/>
                  </a:lnTo>
                  <a:lnTo>
                    <a:pt x="9060" y="2616"/>
                  </a:lnTo>
                  <a:lnTo>
                    <a:pt x="9165" y="2616"/>
                  </a:lnTo>
                  <a:lnTo>
                    <a:pt x="9269" y="2554"/>
                  </a:lnTo>
                  <a:lnTo>
                    <a:pt x="9311" y="2470"/>
                  </a:lnTo>
                  <a:lnTo>
                    <a:pt x="9269" y="2365"/>
                  </a:lnTo>
                  <a:lnTo>
                    <a:pt x="9207" y="2219"/>
                  </a:lnTo>
                  <a:lnTo>
                    <a:pt x="9228" y="1905"/>
                  </a:lnTo>
                  <a:lnTo>
                    <a:pt x="9290" y="1821"/>
                  </a:lnTo>
                  <a:lnTo>
                    <a:pt x="9228" y="1717"/>
                  </a:lnTo>
                  <a:lnTo>
                    <a:pt x="9290" y="1696"/>
                  </a:lnTo>
                  <a:lnTo>
                    <a:pt x="9395" y="1570"/>
                  </a:lnTo>
                  <a:lnTo>
                    <a:pt x="9374" y="1507"/>
                  </a:lnTo>
                  <a:lnTo>
                    <a:pt x="9500" y="1424"/>
                  </a:lnTo>
                  <a:lnTo>
                    <a:pt x="9646" y="1486"/>
                  </a:lnTo>
                  <a:lnTo>
                    <a:pt x="9730" y="1466"/>
                  </a:lnTo>
                  <a:lnTo>
                    <a:pt x="9730" y="1403"/>
                  </a:lnTo>
                  <a:lnTo>
                    <a:pt x="9813" y="1298"/>
                  </a:lnTo>
                  <a:lnTo>
                    <a:pt x="10065" y="1298"/>
                  </a:lnTo>
                  <a:lnTo>
                    <a:pt x="10169" y="1382"/>
                  </a:lnTo>
                  <a:lnTo>
                    <a:pt x="10316" y="1528"/>
                  </a:lnTo>
                  <a:lnTo>
                    <a:pt x="10378" y="1633"/>
                  </a:lnTo>
                  <a:lnTo>
                    <a:pt x="10525" y="1654"/>
                  </a:lnTo>
                  <a:lnTo>
                    <a:pt x="10692" y="1696"/>
                  </a:lnTo>
                  <a:lnTo>
                    <a:pt x="10755" y="1800"/>
                  </a:lnTo>
                  <a:lnTo>
                    <a:pt x="10860" y="1905"/>
                  </a:lnTo>
                  <a:lnTo>
                    <a:pt x="10839" y="2030"/>
                  </a:lnTo>
                  <a:lnTo>
                    <a:pt x="10734" y="2177"/>
                  </a:lnTo>
                  <a:lnTo>
                    <a:pt x="10755" y="2428"/>
                  </a:lnTo>
                  <a:lnTo>
                    <a:pt x="10839" y="2428"/>
                  </a:lnTo>
                  <a:lnTo>
                    <a:pt x="10839" y="2219"/>
                  </a:lnTo>
                  <a:lnTo>
                    <a:pt x="10985" y="2051"/>
                  </a:lnTo>
                  <a:lnTo>
                    <a:pt x="11111" y="2030"/>
                  </a:lnTo>
                  <a:lnTo>
                    <a:pt x="11194" y="1926"/>
                  </a:lnTo>
                  <a:lnTo>
                    <a:pt x="11194" y="1779"/>
                  </a:lnTo>
                  <a:lnTo>
                    <a:pt x="11299" y="1738"/>
                  </a:lnTo>
                  <a:lnTo>
                    <a:pt x="11404" y="1800"/>
                  </a:lnTo>
                  <a:lnTo>
                    <a:pt x="11487" y="1717"/>
                  </a:lnTo>
                  <a:lnTo>
                    <a:pt x="11487" y="1591"/>
                  </a:lnTo>
                  <a:lnTo>
                    <a:pt x="11425" y="1591"/>
                  </a:lnTo>
                  <a:lnTo>
                    <a:pt x="11362" y="1507"/>
                  </a:lnTo>
                  <a:lnTo>
                    <a:pt x="11299" y="1507"/>
                  </a:lnTo>
                  <a:lnTo>
                    <a:pt x="11278" y="1528"/>
                  </a:lnTo>
                  <a:lnTo>
                    <a:pt x="11278" y="1612"/>
                  </a:lnTo>
                  <a:lnTo>
                    <a:pt x="11215" y="1570"/>
                  </a:lnTo>
                  <a:lnTo>
                    <a:pt x="11194" y="1507"/>
                  </a:lnTo>
                  <a:lnTo>
                    <a:pt x="11153" y="1507"/>
                  </a:lnTo>
                  <a:lnTo>
                    <a:pt x="11153" y="1570"/>
                  </a:lnTo>
                  <a:lnTo>
                    <a:pt x="11111" y="1696"/>
                  </a:lnTo>
                  <a:lnTo>
                    <a:pt x="11090" y="1654"/>
                  </a:lnTo>
                  <a:lnTo>
                    <a:pt x="11048" y="1591"/>
                  </a:lnTo>
                  <a:lnTo>
                    <a:pt x="10964" y="1633"/>
                  </a:lnTo>
                  <a:lnTo>
                    <a:pt x="10943" y="1696"/>
                  </a:lnTo>
                  <a:lnTo>
                    <a:pt x="10901" y="1612"/>
                  </a:lnTo>
                  <a:lnTo>
                    <a:pt x="10881" y="1486"/>
                  </a:lnTo>
                  <a:lnTo>
                    <a:pt x="10839" y="1486"/>
                  </a:lnTo>
                  <a:lnTo>
                    <a:pt x="10776" y="1361"/>
                  </a:lnTo>
                  <a:lnTo>
                    <a:pt x="10734" y="1319"/>
                  </a:lnTo>
                  <a:lnTo>
                    <a:pt x="10650" y="1319"/>
                  </a:lnTo>
                  <a:lnTo>
                    <a:pt x="10567" y="1298"/>
                  </a:lnTo>
                  <a:lnTo>
                    <a:pt x="10420" y="1277"/>
                  </a:lnTo>
                  <a:lnTo>
                    <a:pt x="10357" y="1193"/>
                  </a:lnTo>
                  <a:lnTo>
                    <a:pt x="10378" y="1173"/>
                  </a:lnTo>
                  <a:lnTo>
                    <a:pt x="10546" y="1214"/>
                  </a:lnTo>
                  <a:lnTo>
                    <a:pt x="10692" y="1193"/>
                  </a:lnTo>
                  <a:lnTo>
                    <a:pt x="10797" y="1214"/>
                  </a:lnTo>
                  <a:lnTo>
                    <a:pt x="11048" y="1256"/>
                  </a:lnTo>
                  <a:lnTo>
                    <a:pt x="11194" y="1193"/>
                  </a:lnTo>
                  <a:lnTo>
                    <a:pt x="11299" y="984"/>
                  </a:lnTo>
                  <a:lnTo>
                    <a:pt x="11508" y="942"/>
                  </a:lnTo>
                  <a:lnTo>
                    <a:pt x="11613" y="859"/>
                  </a:lnTo>
                  <a:lnTo>
                    <a:pt x="11613" y="838"/>
                  </a:lnTo>
                  <a:lnTo>
                    <a:pt x="11529" y="796"/>
                  </a:lnTo>
                  <a:lnTo>
                    <a:pt x="11508" y="754"/>
                  </a:lnTo>
                  <a:lnTo>
                    <a:pt x="11425" y="733"/>
                  </a:lnTo>
                  <a:lnTo>
                    <a:pt x="11320" y="754"/>
                  </a:lnTo>
                  <a:lnTo>
                    <a:pt x="11194" y="608"/>
                  </a:lnTo>
                  <a:lnTo>
                    <a:pt x="11111" y="608"/>
                  </a:lnTo>
                  <a:lnTo>
                    <a:pt x="11006" y="733"/>
                  </a:lnTo>
                  <a:lnTo>
                    <a:pt x="10964" y="733"/>
                  </a:lnTo>
                  <a:lnTo>
                    <a:pt x="10943" y="691"/>
                  </a:lnTo>
                  <a:lnTo>
                    <a:pt x="11048" y="649"/>
                  </a:lnTo>
                  <a:lnTo>
                    <a:pt x="11048" y="566"/>
                  </a:lnTo>
                  <a:lnTo>
                    <a:pt x="10943" y="524"/>
                  </a:lnTo>
                  <a:lnTo>
                    <a:pt x="10901" y="482"/>
                  </a:lnTo>
                  <a:lnTo>
                    <a:pt x="10839" y="482"/>
                  </a:lnTo>
                  <a:lnTo>
                    <a:pt x="10776" y="608"/>
                  </a:lnTo>
                  <a:lnTo>
                    <a:pt x="10734" y="608"/>
                  </a:lnTo>
                  <a:lnTo>
                    <a:pt x="10734" y="524"/>
                  </a:lnTo>
                  <a:lnTo>
                    <a:pt x="10671" y="545"/>
                  </a:lnTo>
                  <a:lnTo>
                    <a:pt x="10650" y="587"/>
                  </a:lnTo>
                  <a:lnTo>
                    <a:pt x="10588" y="587"/>
                  </a:lnTo>
                  <a:lnTo>
                    <a:pt x="10567" y="545"/>
                  </a:lnTo>
                  <a:lnTo>
                    <a:pt x="10650" y="482"/>
                  </a:lnTo>
                  <a:lnTo>
                    <a:pt x="10650" y="419"/>
                  </a:lnTo>
                  <a:lnTo>
                    <a:pt x="10546" y="357"/>
                  </a:lnTo>
                  <a:lnTo>
                    <a:pt x="10420" y="357"/>
                  </a:lnTo>
                  <a:lnTo>
                    <a:pt x="10357" y="377"/>
                  </a:lnTo>
                  <a:lnTo>
                    <a:pt x="10337" y="545"/>
                  </a:lnTo>
                  <a:lnTo>
                    <a:pt x="10253" y="587"/>
                  </a:lnTo>
                  <a:lnTo>
                    <a:pt x="10253" y="649"/>
                  </a:lnTo>
                  <a:lnTo>
                    <a:pt x="10316" y="796"/>
                  </a:lnTo>
                  <a:lnTo>
                    <a:pt x="10316" y="880"/>
                  </a:lnTo>
                  <a:lnTo>
                    <a:pt x="10253" y="942"/>
                  </a:lnTo>
                  <a:lnTo>
                    <a:pt x="10211" y="838"/>
                  </a:lnTo>
                  <a:lnTo>
                    <a:pt x="10127" y="838"/>
                  </a:lnTo>
                  <a:lnTo>
                    <a:pt x="10127" y="859"/>
                  </a:lnTo>
                  <a:lnTo>
                    <a:pt x="10023" y="838"/>
                  </a:lnTo>
                  <a:lnTo>
                    <a:pt x="9897" y="901"/>
                  </a:lnTo>
                  <a:lnTo>
                    <a:pt x="9897" y="901"/>
                  </a:lnTo>
                  <a:lnTo>
                    <a:pt x="10002" y="754"/>
                  </a:lnTo>
                  <a:lnTo>
                    <a:pt x="10065" y="733"/>
                  </a:lnTo>
                  <a:lnTo>
                    <a:pt x="10127" y="608"/>
                  </a:lnTo>
                  <a:lnTo>
                    <a:pt x="10127" y="566"/>
                  </a:lnTo>
                  <a:lnTo>
                    <a:pt x="10065" y="566"/>
                  </a:lnTo>
                  <a:lnTo>
                    <a:pt x="9960" y="649"/>
                  </a:lnTo>
                  <a:lnTo>
                    <a:pt x="9897" y="649"/>
                  </a:lnTo>
                  <a:lnTo>
                    <a:pt x="9918" y="587"/>
                  </a:lnTo>
                  <a:lnTo>
                    <a:pt x="10002" y="524"/>
                  </a:lnTo>
                  <a:lnTo>
                    <a:pt x="10002" y="482"/>
                  </a:lnTo>
                  <a:lnTo>
                    <a:pt x="9897" y="461"/>
                  </a:lnTo>
                  <a:lnTo>
                    <a:pt x="9855" y="419"/>
                  </a:lnTo>
                  <a:lnTo>
                    <a:pt x="9960" y="377"/>
                  </a:lnTo>
                  <a:lnTo>
                    <a:pt x="10002" y="419"/>
                  </a:lnTo>
                  <a:lnTo>
                    <a:pt x="10127" y="419"/>
                  </a:lnTo>
                  <a:lnTo>
                    <a:pt x="10169" y="231"/>
                  </a:lnTo>
                  <a:lnTo>
                    <a:pt x="10169" y="168"/>
                  </a:lnTo>
                  <a:lnTo>
                    <a:pt x="10044" y="210"/>
                  </a:lnTo>
                  <a:lnTo>
                    <a:pt x="10002" y="147"/>
                  </a:lnTo>
                  <a:lnTo>
                    <a:pt x="10023" y="64"/>
                  </a:lnTo>
                  <a:lnTo>
                    <a:pt x="10002" y="1"/>
                  </a:lnTo>
                  <a:lnTo>
                    <a:pt x="9918" y="64"/>
                  </a:lnTo>
                  <a:lnTo>
                    <a:pt x="9855" y="64"/>
                  </a:lnTo>
                  <a:lnTo>
                    <a:pt x="979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 name="Google Shape;973;p27"/>
            <p:cNvSpPr/>
            <p:nvPr/>
          </p:nvSpPr>
          <p:spPr>
            <a:xfrm>
              <a:off x="-2493325" y="3066838"/>
              <a:ext cx="121992" cy="263051"/>
            </a:xfrm>
            <a:custGeom>
              <a:avLst/>
              <a:gdLst/>
              <a:ahLst/>
              <a:cxnLst/>
              <a:rect l="l" t="t" r="r" b="b"/>
              <a:pathLst>
                <a:path w="5755" h="12995" extrusionOk="0">
                  <a:moveTo>
                    <a:pt x="3788" y="1"/>
                  </a:moveTo>
                  <a:lnTo>
                    <a:pt x="3725" y="21"/>
                  </a:lnTo>
                  <a:lnTo>
                    <a:pt x="3599" y="63"/>
                  </a:lnTo>
                  <a:lnTo>
                    <a:pt x="3474" y="1"/>
                  </a:lnTo>
                  <a:lnTo>
                    <a:pt x="3474" y="1"/>
                  </a:lnTo>
                  <a:lnTo>
                    <a:pt x="3495" y="105"/>
                  </a:lnTo>
                  <a:lnTo>
                    <a:pt x="3578" y="147"/>
                  </a:lnTo>
                  <a:lnTo>
                    <a:pt x="3599" y="293"/>
                  </a:lnTo>
                  <a:lnTo>
                    <a:pt x="3516" y="335"/>
                  </a:lnTo>
                  <a:lnTo>
                    <a:pt x="3495" y="524"/>
                  </a:lnTo>
                  <a:lnTo>
                    <a:pt x="3558" y="607"/>
                  </a:lnTo>
                  <a:lnTo>
                    <a:pt x="3558" y="754"/>
                  </a:lnTo>
                  <a:lnTo>
                    <a:pt x="3495" y="712"/>
                  </a:lnTo>
                  <a:lnTo>
                    <a:pt x="3453" y="733"/>
                  </a:lnTo>
                  <a:lnTo>
                    <a:pt x="3369" y="670"/>
                  </a:lnTo>
                  <a:lnTo>
                    <a:pt x="3244" y="649"/>
                  </a:lnTo>
                  <a:lnTo>
                    <a:pt x="3139" y="586"/>
                  </a:lnTo>
                  <a:lnTo>
                    <a:pt x="2951" y="524"/>
                  </a:lnTo>
                  <a:lnTo>
                    <a:pt x="2825" y="607"/>
                  </a:lnTo>
                  <a:lnTo>
                    <a:pt x="2637" y="607"/>
                  </a:lnTo>
                  <a:lnTo>
                    <a:pt x="2574" y="628"/>
                  </a:lnTo>
                  <a:lnTo>
                    <a:pt x="2679" y="796"/>
                  </a:lnTo>
                  <a:lnTo>
                    <a:pt x="2658" y="837"/>
                  </a:lnTo>
                  <a:lnTo>
                    <a:pt x="2658" y="921"/>
                  </a:lnTo>
                  <a:lnTo>
                    <a:pt x="2574" y="963"/>
                  </a:lnTo>
                  <a:lnTo>
                    <a:pt x="2658" y="1068"/>
                  </a:lnTo>
                  <a:lnTo>
                    <a:pt x="2553" y="1172"/>
                  </a:lnTo>
                  <a:lnTo>
                    <a:pt x="2511" y="1172"/>
                  </a:lnTo>
                  <a:lnTo>
                    <a:pt x="2428" y="1130"/>
                  </a:lnTo>
                  <a:lnTo>
                    <a:pt x="2323" y="1047"/>
                  </a:lnTo>
                  <a:lnTo>
                    <a:pt x="2198" y="1151"/>
                  </a:lnTo>
                  <a:lnTo>
                    <a:pt x="2114" y="1340"/>
                  </a:lnTo>
                  <a:lnTo>
                    <a:pt x="2030" y="1381"/>
                  </a:lnTo>
                  <a:lnTo>
                    <a:pt x="1988" y="1528"/>
                  </a:lnTo>
                  <a:lnTo>
                    <a:pt x="1926" y="1633"/>
                  </a:lnTo>
                  <a:lnTo>
                    <a:pt x="1842" y="1653"/>
                  </a:lnTo>
                  <a:lnTo>
                    <a:pt x="1842" y="1905"/>
                  </a:lnTo>
                  <a:lnTo>
                    <a:pt x="1905" y="1988"/>
                  </a:lnTo>
                  <a:lnTo>
                    <a:pt x="1988" y="2177"/>
                  </a:lnTo>
                  <a:lnTo>
                    <a:pt x="1926" y="2302"/>
                  </a:lnTo>
                  <a:lnTo>
                    <a:pt x="1779" y="2511"/>
                  </a:lnTo>
                  <a:lnTo>
                    <a:pt x="1612" y="2804"/>
                  </a:lnTo>
                  <a:lnTo>
                    <a:pt x="1591" y="2930"/>
                  </a:lnTo>
                  <a:lnTo>
                    <a:pt x="1507" y="3014"/>
                  </a:lnTo>
                  <a:lnTo>
                    <a:pt x="1298" y="3034"/>
                  </a:lnTo>
                  <a:lnTo>
                    <a:pt x="1110" y="3139"/>
                  </a:lnTo>
                  <a:lnTo>
                    <a:pt x="1110" y="3265"/>
                  </a:lnTo>
                  <a:lnTo>
                    <a:pt x="1193" y="3348"/>
                  </a:lnTo>
                  <a:lnTo>
                    <a:pt x="1193" y="3516"/>
                  </a:lnTo>
                  <a:lnTo>
                    <a:pt x="1151" y="3662"/>
                  </a:lnTo>
                  <a:lnTo>
                    <a:pt x="1089" y="3934"/>
                  </a:lnTo>
                  <a:lnTo>
                    <a:pt x="1089" y="4185"/>
                  </a:lnTo>
                  <a:lnTo>
                    <a:pt x="879" y="4687"/>
                  </a:lnTo>
                  <a:lnTo>
                    <a:pt x="879" y="4813"/>
                  </a:lnTo>
                  <a:lnTo>
                    <a:pt x="942" y="4897"/>
                  </a:lnTo>
                  <a:lnTo>
                    <a:pt x="963" y="5127"/>
                  </a:lnTo>
                  <a:lnTo>
                    <a:pt x="858" y="5252"/>
                  </a:lnTo>
                  <a:lnTo>
                    <a:pt x="649" y="5231"/>
                  </a:lnTo>
                  <a:lnTo>
                    <a:pt x="482" y="5211"/>
                  </a:lnTo>
                  <a:lnTo>
                    <a:pt x="377" y="5294"/>
                  </a:lnTo>
                  <a:lnTo>
                    <a:pt x="252" y="5524"/>
                  </a:lnTo>
                  <a:lnTo>
                    <a:pt x="210" y="5755"/>
                  </a:lnTo>
                  <a:lnTo>
                    <a:pt x="252" y="6068"/>
                  </a:lnTo>
                  <a:lnTo>
                    <a:pt x="314" y="6361"/>
                  </a:lnTo>
                  <a:lnTo>
                    <a:pt x="252" y="6550"/>
                  </a:lnTo>
                  <a:lnTo>
                    <a:pt x="314" y="6696"/>
                  </a:lnTo>
                  <a:lnTo>
                    <a:pt x="335" y="6926"/>
                  </a:lnTo>
                  <a:lnTo>
                    <a:pt x="314" y="7135"/>
                  </a:lnTo>
                  <a:lnTo>
                    <a:pt x="314" y="7345"/>
                  </a:lnTo>
                  <a:lnTo>
                    <a:pt x="461" y="7449"/>
                  </a:lnTo>
                  <a:lnTo>
                    <a:pt x="670" y="7659"/>
                  </a:lnTo>
                  <a:lnTo>
                    <a:pt x="628" y="7805"/>
                  </a:lnTo>
                  <a:lnTo>
                    <a:pt x="628" y="7972"/>
                  </a:lnTo>
                  <a:lnTo>
                    <a:pt x="356" y="8056"/>
                  </a:lnTo>
                  <a:lnTo>
                    <a:pt x="335" y="8161"/>
                  </a:lnTo>
                  <a:lnTo>
                    <a:pt x="461" y="8370"/>
                  </a:lnTo>
                  <a:lnTo>
                    <a:pt x="482" y="8642"/>
                  </a:lnTo>
                  <a:lnTo>
                    <a:pt x="565" y="8768"/>
                  </a:lnTo>
                  <a:lnTo>
                    <a:pt x="482" y="8914"/>
                  </a:lnTo>
                  <a:lnTo>
                    <a:pt x="482" y="9040"/>
                  </a:lnTo>
                  <a:lnTo>
                    <a:pt x="461" y="9123"/>
                  </a:lnTo>
                  <a:lnTo>
                    <a:pt x="273" y="9165"/>
                  </a:lnTo>
                  <a:lnTo>
                    <a:pt x="231" y="9228"/>
                  </a:lnTo>
                  <a:lnTo>
                    <a:pt x="314" y="9332"/>
                  </a:lnTo>
                  <a:lnTo>
                    <a:pt x="231" y="9395"/>
                  </a:lnTo>
                  <a:lnTo>
                    <a:pt x="168" y="9479"/>
                  </a:lnTo>
                  <a:lnTo>
                    <a:pt x="252" y="9625"/>
                  </a:lnTo>
                  <a:lnTo>
                    <a:pt x="273" y="10002"/>
                  </a:lnTo>
                  <a:lnTo>
                    <a:pt x="231" y="10086"/>
                  </a:lnTo>
                  <a:lnTo>
                    <a:pt x="147" y="10002"/>
                  </a:lnTo>
                  <a:lnTo>
                    <a:pt x="63" y="9939"/>
                  </a:lnTo>
                  <a:lnTo>
                    <a:pt x="63" y="9960"/>
                  </a:lnTo>
                  <a:lnTo>
                    <a:pt x="1" y="10023"/>
                  </a:lnTo>
                  <a:lnTo>
                    <a:pt x="21" y="10253"/>
                  </a:lnTo>
                  <a:lnTo>
                    <a:pt x="42" y="10337"/>
                  </a:lnTo>
                  <a:lnTo>
                    <a:pt x="63" y="10525"/>
                  </a:lnTo>
                  <a:lnTo>
                    <a:pt x="147" y="10546"/>
                  </a:lnTo>
                  <a:lnTo>
                    <a:pt x="168" y="10588"/>
                  </a:lnTo>
                  <a:lnTo>
                    <a:pt x="147" y="10734"/>
                  </a:lnTo>
                  <a:lnTo>
                    <a:pt x="273" y="10672"/>
                  </a:lnTo>
                  <a:lnTo>
                    <a:pt x="210" y="10567"/>
                  </a:lnTo>
                  <a:lnTo>
                    <a:pt x="231" y="10483"/>
                  </a:lnTo>
                  <a:lnTo>
                    <a:pt x="273" y="10483"/>
                  </a:lnTo>
                  <a:lnTo>
                    <a:pt x="252" y="10546"/>
                  </a:lnTo>
                  <a:lnTo>
                    <a:pt x="335" y="10588"/>
                  </a:lnTo>
                  <a:lnTo>
                    <a:pt x="377" y="10672"/>
                  </a:lnTo>
                  <a:lnTo>
                    <a:pt x="252" y="10755"/>
                  </a:lnTo>
                  <a:lnTo>
                    <a:pt x="231" y="10860"/>
                  </a:lnTo>
                  <a:lnTo>
                    <a:pt x="273" y="10944"/>
                  </a:lnTo>
                  <a:lnTo>
                    <a:pt x="252" y="11069"/>
                  </a:lnTo>
                  <a:lnTo>
                    <a:pt x="210" y="11111"/>
                  </a:lnTo>
                  <a:lnTo>
                    <a:pt x="273" y="11216"/>
                  </a:lnTo>
                  <a:lnTo>
                    <a:pt x="356" y="11257"/>
                  </a:lnTo>
                  <a:lnTo>
                    <a:pt x="440" y="11383"/>
                  </a:lnTo>
                  <a:lnTo>
                    <a:pt x="482" y="11425"/>
                  </a:lnTo>
                  <a:lnTo>
                    <a:pt x="586" y="11634"/>
                  </a:lnTo>
                  <a:lnTo>
                    <a:pt x="586" y="11801"/>
                  </a:lnTo>
                  <a:lnTo>
                    <a:pt x="733" y="11843"/>
                  </a:lnTo>
                  <a:lnTo>
                    <a:pt x="754" y="11948"/>
                  </a:lnTo>
                  <a:lnTo>
                    <a:pt x="858" y="12094"/>
                  </a:lnTo>
                  <a:lnTo>
                    <a:pt x="984" y="12011"/>
                  </a:lnTo>
                  <a:lnTo>
                    <a:pt x="1005" y="12136"/>
                  </a:lnTo>
                  <a:lnTo>
                    <a:pt x="942" y="12304"/>
                  </a:lnTo>
                  <a:lnTo>
                    <a:pt x="775" y="12325"/>
                  </a:lnTo>
                  <a:lnTo>
                    <a:pt x="754" y="12366"/>
                  </a:lnTo>
                  <a:lnTo>
                    <a:pt x="838" y="12429"/>
                  </a:lnTo>
                  <a:lnTo>
                    <a:pt x="858" y="12534"/>
                  </a:lnTo>
                  <a:lnTo>
                    <a:pt x="984" y="12555"/>
                  </a:lnTo>
                  <a:lnTo>
                    <a:pt x="1047" y="12848"/>
                  </a:lnTo>
                  <a:lnTo>
                    <a:pt x="963" y="12952"/>
                  </a:lnTo>
                  <a:lnTo>
                    <a:pt x="1005" y="12994"/>
                  </a:lnTo>
                  <a:lnTo>
                    <a:pt x="1151" y="12994"/>
                  </a:lnTo>
                  <a:lnTo>
                    <a:pt x="1423" y="12931"/>
                  </a:lnTo>
                  <a:lnTo>
                    <a:pt x="1570" y="12973"/>
                  </a:lnTo>
                  <a:lnTo>
                    <a:pt x="1695" y="12869"/>
                  </a:lnTo>
                  <a:lnTo>
                    <a:pt x="1674" y="12764"/>
                  </a:lnTo>
                  <a:lnTo>
                    <a:pt x="1612" y="12701"/>
                  </a:lnTo>
                  <a:lnTo>
                    <a:pt x="1695" y="12534"/>
                  </a:lnTo>
                  <a:lnTo>
                    <a:pt x="1884" y="12513"/>
                  </a:lnTo>
                  <a:lnTo>
                    <a:pt x="1905" y="12325"/>
                  </a:lnTo>
                  <a:lnTo>
                    <a:pt x="1926" y="12408"/>
                  </a:lnTo>
                  <a:lnTo>
                    <a:pt x="2135" y="12450"/>
                  </a:lnTo>
                  <a:lnTo>
                    <a:pt x="2260" y="12366"/>
                  </a:lnTo>
                  <a:lnTo>
                    <a:pt x="2365" y="12429"/>
                  </a:lnTo>
                  <a:lnTo>
                    <a:pt x="2449" y="12513"/>
                  </a:lnTo>
                  <a:lnTo>
                    <a:pt x="2553" y="12345"/>
                  </a:lnTo>
                  <a:lnTo>
                    <a:pt x="2616" y="12115"/>
                  </a:lnTo>
                  <a:lnTo>
                    <a:pt x="2679" y="12032"/>
                  </a:lnTo>
                  <a:lnTo>
                    <a:pt x="2721" y="11739"/>
                  </a:lnTo>
                  <a:lnTo>
                    <a:pt x="2762" y="11634"/>
                  </a:lnTo>
                  <a:lnTo>
                    <a:pt x="2658" y="11571"/>
                  </a:lnTo>
                  <a:lnTo>
                    <a:pt x="2679" y="11467"/>
                  </a:lnTo>
                  <a:lnTo>
                    <a:pt x="2783" y="11320"/>
                  </a:lnTo>
                  <a:lnTo>
                    <a:pt x="2679" y="11216"/>
                  </a:lnTo>
                  <a:lnTo>
                    <a:pt x="2783" y="11111"/>
                  </a:lnTo>
                  <a:lnTo>
                    <a:pt x="2658" y="11048"/>
                  </a:lnTo>
                  <a:lnTo>
                    <a:pt x="2721" y="10965"/>
                  </a:lnTo>
                  <a:lnTo>
                    <a:pt x="2658" y="10839"/>
                  </a:lnTo>
                  <a:lnTo>
                    <a:pt x="2762" y="10881"/>
                  </a:lnTo>
                  <a:lnTo>
                    <a:pt x="2930" y="10860"/>
                  </a:lnTo>
                  <a:lnTo>
                    <a:pt x="2783" y="10755"/>
                  </a:lnTo>
                  <a:lnTo>
                    <a:pt x="2846" y="10609"/>
                  </a:lnTo>
                  <a:lnTo>
                    <a:pt x="2846" y="10546"/>
                  </a:lnTo>
                  <a:lnTo>
                    <a:pt x="2658" y="10483"/>
                  </a:lnTo>
                  <a:lnTo>
                    <a:pt x="2888" y="10483"/>
                  </a:lnTo>
                  <a:lnTo>
                    <a:pt x="2762" y="10358"/>
                  </a:lnTo>
                  <a:lnTo>
                    <a:pt x="2679" y="10358"/>
                  </a:lnTo>
                  <a:lnTo>
                    <a:pt x="2742" y="10274"/>
                  </a:lnTo>
                  <a:lnTo>
                    <a:pt x="2783" y="10274"/>
                  </a:lnTo>
                  <a:lnTo>
                    <a:pt x="2825" y="10316"/>
                  </a:lnTo>
                  <a:lnTo>
                    <a:pt x="2888" y="10232"/>
                  </a:lnTo>
                  <a:lnTo>
                    <a:pt x="2867" y="10148"/>
                  </a:lnTo>
                  <a:lnTo>
                    <a:pt x="2972" y="10232"/>
                  </a:lnTo>
                  <a:lnTo>
                    <a:pt x="2993" y="10128"/>
                  </a:lnTo>
                  <a:lnTo>
                    <a:pt x="3076" y="10023"/>
                  </a:lnTo>
                  <a:lnTo>
                    <a:pt x="3160" y="10023"/>
                  </a:lnTo>
                  <a:lnTo>
                    <a:pt x="3139" y="9939"/>
                  </a:lnTo>
                  <a:lnTo>
                    <a:pt x="3181" y="9897"/>
                  </a:lnTo>
                  <a:lnTo>
                    <a:pt x="3202" y="9939"/>
                  </a:lnTo>
                  <a:lnTo>
                    <a:pt x="3181" y="10044"/>
                  </a:lnTo>
                  <a:lnTo>
                    <a:pt x="3265" y="10044"/>
                  </a:lnTo>
                  <a:lnTo>
                    <a:pt x="3369" y="9897"/>
                  </a:lnTo>
                  <a:lnTo>
                    <a:pt x="3453" y="9897"/>
                  </a:lnTo>
                  <a:lnTo>
                    <a:pt x="3516" y="9835"/>
                  </a:lnTo>
                  <a:lnTo>
                    <a:pt x="3495" y="9730"/>
                  </a:lnTo>
                  <a:lnTo>
                    <a:pt x="3411" y="9646"/>
                  </a:lnTo>
                  <a:lnTo>
                    <a:pt x="3286" y="9625"/>
                  </a:lnTo>
                  <a:lnTo>
                    <a:pt x="3181" y="9688"/>
                  </a:lnTo>
                  <a:lnTo>
                    <a:pt x="3139" y="9646"/>
                  </a:lnTo>
                  <a:lnTo>
                    <a:pt x="3055" y="9709"/>
                  </a:lnTo>
                  <a:lnTo>
                    <a:pt x="2972" y="9604"/>
                  </a:lnTo>
                  <a:lnTo>
                    <a:pt x="2846" y="9563"/>
                  </a:lnTo>
                  <a:lnTo>
                    <a:pt x="2762" y="9521"/>
                  </a:lnTo>
                  <a:lnTo>
                    <a:pt x="2616" y="9542"/>
                  </a:lnTo>
                  <a:lnTo>
                    <a:pt x="2616" y="9604"/>
                  </a:lnTo>
                  <a:lnTo>
                    <a:pt x="2553" y="9542"/>
                  </a:lnTo>
                  <a:lnTo>
                    <a:pt x="2407" y="9542"/>
                  </a:lnTo>
                  <a:lnTo>
                    <a:pt x="2365" y="9500"/>
                  </a:lnTo>
                  <a:lnTo>
                    <a:pt x="2470" y="9479"/>
                  </a:lnTo>
                  <a:lnTo>
                    <a:pt x="2553" y="9521"/>
                  </a:lnTo>
                  <a:lnTo>
                    <a:pt x="2637" y="9395"/>
                  </a:lnTo>
                  <a:lnTo>
                    <a:pt x="2679" y="9437"/>
                  </a:lnTo>
                  <a:lnTo>
                    <a:pt x="2783" y="9416"/>
                  </a:lnTo>
                  <a:lnTo>
                    <a:pt x="2825" y="9332"/>
                  </a:lnTo>
                  <a:lnTo>
                    <a:pt x="2930" y="9374"/>
                  </a:lnTo>
                  <a:lnTo>
                    <a:pt x="2972" y="9416"/>
                  </a:lnTo>
                  <a:lnTo>
                    <a:pt x="3034" y="9416"/>
                  </a:lnTo>
                  <a:lnTo>
                    <a:pt x="3055" y="9332"/>
                  </a:lnTo>
                  <a:lnTo>
                    <a:pt x="3097" y="9416"/>
                  </a:lnTo>
                  <a:lnTo>
                    <a:pt x="3244" y="9437"/>
                  </a:lnTo>
                  <a:lnTo>
                    <a:pt x="3202" y="9521"/>
                  </a:lnTo>
                  <a:lnTo>
                    <a:pt x="3306" y="9563"/>
                  </a:lnTo>
                  <a:lnTo>
                    <a:pt x="3474" y="9542"/>
                  </a:lnTo>
                  <a:lnTo>
                    <a:pt x="3495" y="9416"/>
                  </a:lnTo>
                  <a:lnTo>
                    <a:pt x="3662" y="9270"/>
                  </a:lnTo>
                  <a:lnTo>
                    <a:pt x="3725" y="9102"/>
                  </a:lnTo>
                  <a:lnTo>
                    <a:pt x="3599" y="8977"/>
                  </a:lnTo>
                  <a:lnTo>
                    <a:pt x="3599" y="8893"/>
                  </a:lnTo>
                  <a:lnTo>
                    <a:pt x="3453" y="8788"/>
                  </a:lnTo>
                  <a:lnTo>
                    <a:pt x="3474" y="8747"/>
                  </a:lnTo>
                  <a:lnTo>
                    <a:pt x="3265" y="8579"/>
                  </a:lnTo>
                  <a:lnTo>
                    <a:pt x="3244" y="8475"/>
                  </a:lnTo>
                  <a:lnTo>
                    <a:pt x="3160" y="8391"/>
                  </a:lnTo>
                  <a:lnTo>
                    <a:pt x="3055" y="8516"/>
                  </a:lnTo>
                  <a:lnTo>
                    <a:pt x="2993" y="8433"/>
                  </a:lnTo>
                  <a:lnTo>
                    <a:pt x="2951" y="8454"/>
                  </a:lnTo>
                  <a:lnTo>
                    <a:pt x="2951" y="8349"/>
                  </a:lnTo>
                  <a:lnTo>
                    <a:pt x="2867" y="8349"/>
                  </a:lnTo>
                  <a:lnTo>
                    <a:pt x="2825" y="8244"/>
                  </a:lnTo>
                  <a:lnTo>
                    <a:pt x="2742" y="8182"/>
                  </a:lnTo>
                  <a:lnTo>
                    <a:pt x="2825" y="8077"/>
                  </a:lnTo>
                  <a:lnTo>
                    <a:pt x="2762" y="7952"/>
                  </a:lnTo>
                  <a:lnTo>
                    <a:pt x="2825" y="7931"/>
                  </a:lnTo>
                  <a:lnTo>
                    <a:pt x="2825" y="7847"/>
                  </a:lnTo>
                  <a:lnTo>
                    <a:pt x="2742" y="7826"/>
                  </a:lnTo>
                  <a:lnTo>
                    <a:pt x="2825" y="7721"/>
                  </a:lnTo>
                  <a:lnTo>
                    <a:pt x="2783" y="7533"/>
                  </a:lnTo>
                  <a:lnTo>
                    <a:pt x="2825" y="7512"/>
                  </a:lnTo>
                  <a:lnTo>
                    <a:pt x="2867" y="7554"/>
                  </a:lnTo>
                  <a:lnTo>
                    <a:pt x="2888" y="7449"/>
                  </a:lnTo>
                  <a:lnTo>
                    <a:pt x="2825" y="7345"/>
                  </a:lnTo>
                  <a:lnTo>
                    <a:pt x="2846" y="7198"/>
                  </a:lnTo>
                  <a:lnTo>
                    <a:pt x="2825" y="7073"/>
                  </a:lnTo>
                  <a:lnTo>
                    <a:pt x="2846" y="7010"/>
                  </a:lnTo>
                  <a:lnTo>
                    <a:pt x="2825" y="6884"/>
                  </a:lnTo>
                  <a:lnTo>
                    <a:pt x="2679" y="6696"/>
                  </a:lnTo>
                  <a:lnTo>
                    <a:pt x="2679" y="6696"/>
                  </a:lnTo>
                  <a:lnTo>
                    <a:pt x="2783" y="6759"/>
                  </a:lnTo>
                  <a:lnTo>
                    <a:pt x="2951" y="6717"/>
                  </a:lnTo>
                  <a:lnTo>
                    <a:pt x="3055" y="6571"/>
                  </a:lnTo>
                  <a:lnTo>
                    <a:pt x="2993" y="6466"/>
                  </a:lnTo>
                  <a:lnTo>
                    <a:pt x="3034" y="6403"/>
                  </a:lnTo>
                  <a:lnTo>
                    <a:pt x="3139" y="6424"/>
                  </a:lnTo>
                  <a:lnTo>
                    <a:pt x="3286" y="6299"/>
                  </a:lnTo>
                  <a:lnTo>
                    <a:pt x="3286" y="6236"/>
                  </a:lnTo>
                  <a:lnTo>
                    <a:pt x="3202" y="6236"/>
                  </a:lnTo>
                  <a:lnTo>
                    <a:pt x="3265" y="6131"/>
                  </a:lnTo>
                  <a:lnTo>
                    <a:pt x="3348" y="6047"/>
                  </a:lnTo>
                  <a:lnTo>
                    <a:pt x="3390" y="6089"/>
                  </a:lnTo>
                  <a:lnTo>
                    <a:pt x="3453" y="6089"/>
                  </a:lnTo>
                  <a:lnTo>
                    <a:pt x="3474" y="5964"/>
                  </a:lnTo>
                  <a:lnTo>
                    <a:pt x="3516" y="5964"/>
                  </a:lnTo>
                  <a:lnTo>
                    <a:pt x="3558" y="6047"/>
                  </a:lnTo>
                  <a:lnTo>
                    <a:pt x="3620" y="5964"/>
                  </a:lnTo>
                  <a:lnTo>
                    <a:pt x="3620" y="5838"/>
                  </a:lnTo>
                  <a:lnTo>
                    <a:pt x="3683" y="5734"/>
                  </a:lnTo>
                  <a:lnTo>
                    <a:pt x="3788" y="5734"/>
                  </a:lnTo>
                  <a:lnTo>
                    <a:pt x="3788" y="5817"/>
                  </a:lnTo>
                  <a:lnTo>
                    <a:pt x="3871" y="5817"/>
                  </a:lnTo>
                  <a:lnTo>
                    <a:pt x="3913" y="5713"/>
                  </a:lnTo>
                  <a:lnTo>
                    <a:pt x="4039" y="5629"/>
                  </a:lnTo>
                  <a:lnTo>
                    <a:pt x="4018" y="5524"/>
                  </a:lnTo>
                  <a:lnTo>
                    <a:pt x="4018" y="5420"/>
                  </a:lnTo>
                  <a:lnTo>
                    <a:pt x="4102" y="5503"/>
                  </a:lnTo>
                  <a:lnTo>
                    <a:pt x="4206" y="5378"/>
                  </a:lnTo>
                  <a:lnTo>
                    <a:pt x="4290" y="5378"/>
                  </a:lnTo>
                  <a:lnTo>
                    <a:pt x="4395" y="5190"/>
                  </a:lnTo>
                  <a:lnTo>
                    <a:pt x="4395" y="5001"/>
                  </a:lnTo>
                  <a:lnTo>
                    <a:pt x="4457" y="4897"/>
                  </a:lnTo>
                  <a:lnTo>
                    <a:pt x="4541" y="4897"/>
                  </a:lnTo>
                  <a:lnTo>
                    <a:pt x="4646" y="4771"/>
                  </a:lnTo>
                  <a:lnTo>
                    <a:pt x="4562" y="4771"/>
                  </a:lnTo>
                  <a:lnTo>
                    <a:pt x="4499" y="4666"/>
                  </a:lnTo>
                  <a:lnTo>
                    <a:pt x="4562" y="4625"/>
                  </a:lnTo>
                  <a:lnTo>
                    <a:pt x="4541" y="4562"/>
                  </a:lnTo>
                  <a:lnTo>
                    <a:pt x="4436" y="4562"/>
                  </a:lnTo>
                  <a:lnTo>
                    <a:pt x="4332" y="4457"/>
                  </a:lnTo>
                  <a:lnTo>
                    <a:pt x="4457" y="4415"/>
                  </a:lnTo>
                  <a:lnTo>
                    <a:pt x="4436" y="4332"/>
                  </a:lnTo>
                  <a:lnTo>
                    <a:pt x="4520" y="4164"/>
                  </a:lnTo>
                  <a:lnTo>
                    <a:pt x="4541" y="4081"/>
                  </a:lnTo>
                  <a:lnTo>
                    <a:pt x="4499" y="3997"/>
                  </a:lnTo>
                  <a:lnTo>
                    <a:pt x="4415" y="3997"/>
                  </a:lnTo>
                  <a:lnTo>
                    <a:pt x="4395" y="3934"/>
                  </a:lnTo>
                  <a:lnTo>
                    <a:pt x="4415" y="3892"/>
                  </a:lnTo>
                  <a:lnTo>
                    <a:pt x="4499" y="3934"/>
                  </a:lnTo>
                  <a:lnTo>
                    <a:pt x="4520" y="3955"/>
                  </a:lnTo>
                  <a:lnTo>
                    <a:pt x="4541" y="3955"/>
                  </a:lnTo>
                  <a:lnTo>
                    <a:pt x="4541" y="3871"/>
                  </a:lnTo>
                  <a:lnTo>
                    <a:pt x="4436" y="3850"/>
                  </a:lnTo>
                  <a:lnTo>
                    <a:pt x="4541" y="3788"/>
                  </a:lnTo>
                  <a:lnTo>
                    <a:pt x="4625" y="3788"/>
                  </a:lnTo>
                  <a:lnTo>
                    <a:pt x="4729" y="3725"/>
                  </a:lnTo>
                  <a:lnTo>
                    <a:pt x="4646" y="3662"/>
                  </a:lnTo>
                  <a:lnTo>
                    <a:pt x="4562" y="3516"/>
                  </a:lnTo>
                  <a:lnTo>
                    <a:pt x="4646" y="3537"/>
                  </a:lnTo>
                  <a:lnTo>
                    <a:pt x="4708" y="3620"/>
                  </a:lnTo>
                  <a:lnTo>
                    <a:pt x="4813" y="3578"/>
                  </a:lnTo>
                  <a:lnTo>
                    <a:pt x="4834" y="3474"/>
                  </a:lnTo>
                  <a:lnTo>
                    <a:pt x="4855" y="3369"/>
                  </a:lnTo>
                  <a:lnTo>
                    <a:pt x="4918" y="3327"/>
                  </a:lnTo>
                  <a:lnTo>
                    <a:pt x="4980" y="3453"/>
                  </a:lnTo>
                  <a:lnTo>
                    <a:pt x="5064" y="3348"/>
                  </a:lnTo>
                  <a:lnTo>
                    <a:pt x="5127" y="3453"/>
                  </a:lnTo>
                  <a:lnTo>
                    <a:pt x="5190" y="3474"/>
                  </a:lnTo>
                  <a:lnTo>
                    <a:pt x="5252" y="3369"/>
                  </a:lnTo>
                  <a:lnTo>
                    <a:pt x="5357" y="3432"/>
                  </a:lnTo>
                  <a:lnTo>
                    <a:pt x="5483" y="3348"/>
                  </a:lnTo>
                  <a:lnTo>
                    <a:pt x="5545" y="3432"/>
                  </a:lnTo>
                  <a:lnTo>
                    <a:pt x="5671" y="3432"/>
                  </a:lnTo>
                  <a:lnTo>
                    <a:pt x="5713" y="3369"/>
                  </a:lnTo>
                  <a:lnTo>
                    <a:pt x="5755" y="3411"/>
                  </a:lnTo>
                  <a:lnTo>
                    <a:pt x="5755" y="3265"/>
                  </a:lnTo>
                  <a:lnTo>
                    <a:pt x="5671" y="3202"/>
                  </a:lnTo>
                  <a:lnTo>
                    <a:pt x="5587" y="2993"/>
                  </a:lnTo>
                  <a:lnTo>
                    <a:pt x="5462" y="2951"/>
                  </a:lnTo>
                  <a:lnTo>
                    <a:pt x="5399" y="2762"/>
                  </a:lnTo>
                  <a:lnTo>
                    <a:pt x="5462" y="2700"/>
                  </a:lnTo>
                  <a:lnTo>
                    <a:pt x="5462" y="2490"/>
                  </a:lnTo>
                  <a:lnTo>
                    <a:pt x="5441" y="2386"/>
                  </a:lnTo>
                  <a:lnTo>
                    <a:pt x="5462" y="2302"/>
                  </a:lnTo>
                  <a:lnTo>
                    <a:pt x="5399" y="2093"/>
                  </a:lnTo>
                  <a:lnTo>
                    <a:pt x="5357" y="1988"/>
                  </a:lnTo>
                  <a:lnTo>
                    <a:pt x="5336" y="1842"/>
                  </a:lnTo>
                  <a:lnTo>
                    <a:pt x="5378" y="1758"/>
                  </a:lnTo>
                  <a:lnTo>
                    <a:pt x="5357" y="1633"/>
                  </a:lnTo>
                  <a:lnTo>
                    <a:pt x="5190" y="1591"/>
                  </a:lnTo>
                  <a:lnTo>
                    <a:pt x="5190" y="1486"/>
                  </a:lnTo>
                  <a:lnTo>
                    <a:pt x="5252" y="1361"/>
                  </a:lnTo>
                  <a:lnTo>
                    <a:pt x="5190" y="1172"/>
                  </a:lnTo>
                  <a:lnTo>
                    <a:pt x="5252" y="1068"/>
                  </a:lnTo>
                  <a:lnTo>
                    <a:pt x="5190" y="1005"/>
                  </a:lnTo>
                  <a:lnTo>
                    <a:pt x="5127" y="1005"/>
                  </a:lnTo>
                  <a:lnTo>
                    <a:pt x="5022" y="858"/>
                  </a:lnTo>
                  <a:lnTo>
                    <a:pt x="4939" y="858"/>
                  </a:lnTo>
                  <a:lnTo>
                    <a:pt x="4876" y="754"/>
                  </a:lnTo>
                  <a:lnTo>
                    <a:pt x="4771" y="628"/>
                  </a:lnTo>
                  <a:lnTo>
                    <a:pt x="4708" y="607"/>
                  </a:lnTo>
                  <a:lnTo>
                    <a:pt x="4604" y="545"/>
                  </a:lnTo>
                  <a:lnTo>
                    <a:pt x="4395" y="524"/>
                  </a:lnTo>
                  <a:lnTo>
                    <a:pt x="4227" y="419"/>
                  </a:lnTo>
                  <a:lnTo>
                    <a:pt x="4018" y="189"/>
                  </a:lnTo>
                  <a:lnTo>
                    <a:pt x="3892" y="105"/>
                  </a:lnTo>
                  <a:lnTo>
                    <a:pt x="378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 name="Google Shape;974;p27"/>
            <p:cNvSpPr/>
            <p:nvPr/>
          </p:nvSpPr>
          <p:spPr>
            <a:xfrm>
              <a:off x="-2363812" y="3252355"/>
              <a:ext cx="48797" cy="42368"/>
            </a:xfrm>
            <a:custGeom>
              <a:avLst/>
              <a:gdLst/>
              <a:ahLst/>
              <a:cxnLst/>
              <a:rect l="l" t="t" r="r" b="b"/>
              <a:pathLst>
                <a:path w="2302" h="2093" extrusionOk="0">
                  <a:moveTo>
                    <a:pt x="1026" y="0"/>
                  </a:moveTo>
                  <a:lnTo>
                    <a:pt x="1026" y="63"/>
                  </a:lnTo>
                  <a:lnTo>
                    <a:pt x="942" y="63"/>
                  </a:lnTo>
                  <a:lnTo>
                    <a:pt x="942" y="105"/>
                  </a:lnTo>
                  <a:lnTo>
                    <a:pt x="1005" y="167"/>
                  </a:lnTo>
                  <a:lnTo>
                    <a:pt x="900" y="230"/>
                  </a:lnTo>
                  <a:lnTo>
                    <a:pt x="837" y="209"/>
                  </a:lnTo>
                  <a:lnTo>
                    <a:pt x="628" y="209"/>
                  </a:lnTo>
                  <a:lnTo>
                    <a:pt x="607" y="147"/>
                  </a:lnTo>
                  <a:lnTo>
                    <a:pt x="586" y="251"/>
                  </a:lnTo>
                  <a:lnTo>
                    <a:pt x="481" y="230"/>
                  </a:lnTo>
                  <a:lnTo>
                    <a:pt x="335" y="272"/>
                  </a:lnTo>
                  <a:lnTo>
                    <a:pt x="335" y="356"/>
                  </a:lnTo>
                  <a:lnTo>
                    <a:pt x="272" y="356"/>
                  </a:lnTo>
                  <a:lnTo>
                    <a:pt x="84" y="439"/>
                  </a:lnTo>
                  <a:lnTo>
                    <a:pt x="0" y="544"/>
                  </a:lnTo>
                  <a:lnTo>
                    <a:pt x="21" y="900"/>
                  </a:lnTo>
                  <a:lnTo>
                    <a:pt x="84" y="900"/>
                  </a:lnTo>
                  <a:lnTo>
                    <a:pt x="126" y="879"/>
                  </a:lnTo>
                  <a:lnTo>
                    <a:pt x="230" y="900"/>
                  </a:lnTo>
                  <a:lnTo>
                    <a:pt x="189" y="983"/>
                  </a:lnTo>
                  <a:lnTo>
                    <a:pt x="105" y="983"/>
                  </a:lnTo>
                  <a:lnTo>
                    <a:pt x="105" y="1151"/>
                  </a:lnTo>
                  <a:lnTo>
                    <a:pt x="209" y="1276"/>
                  </a:lnTo>
                  <a:lnTo>
                    <a:pt x="377" y="1423"/>
                  </a:lnTo>
                  <a:lnTo>
                    <a:pt x="419" y="1423"/>
                  </a:lnTo>
                  <a:lnTo>
                    <a:pt x="419" y="1318"/>
                  </a:lnTo>
                  <a:lnTo>
                    <a:pt x="544" y="1214"/>
                  </a:lnTo>
                  <a:lnTo>
                    <a:pt x="586" y="1318"/>
                  </a:lnTo>
                  <a:lnTo>
                    <a:pt x="523" y="1611"/>
                  </a:lnTo>
                  <a:lnTo>
                    <a:pt x="523" y="1695"/>
                  </a:lnTo>
                  <a:lnTo>
                    <a:pt x="586" y="1674"/>
                  </a:lnTo>
                  <a:lnTo>
                    <a:pt x="754" y="1569"/>
                  </a:lnTo>
                  <a:lnTo>
                    <a:pt x="900" y="1507"/>
                  </a:lnTo>
                  <a:lnTo>
                    <a:pt x="1046" y="1632"/>
                  </a:lnTo>
                  <a:lnTo>
                    <a:pt x="1130" y="1611"/>
                  </a:lnTo>
                  <a:lnTo>
                    <a:pt x="1151" y="1507"/>
                  </a:lnTo>
                  <a:lnTo>
                    <a:pt x="1235" y="1590"/>
                  </a:lnTo>
                  <a:lnTo>
                    <a:pt x="1277" y="1674"/>
                  </a:lnTo>
                  <a:lnTo>
                    <a:pt x="1339" y="1674"/>
                  </a:lnTo>
                  <a:lnTo>
                    <a:pt x="1528" y="1779"/>
                  </a:lnTo>
                  <a:lnTo>
                    <a:pt x="1570" y="1925"/>
                  </a:lnTo>
                  <a:lnTo>
                    <a:pt x="1695" y="1967"/>
                  </a:lnTo>
                  <a:lnTo>
                    <a:pt x="1779" y="2092"/>
                  </a:lnTo>
                  <a:lnTo>
                    <a:pt x="1988" y="2009"/>
                  </a:lnTo>
                  <a:lnTo>
                    <a:pt x="2155" y="2030"/>
                  </a:lnTo>
                  <a:lnTo>
                    <a:pt x="2260" y="1904"/>
                  </a:lnTo>
                  <a:lnTo>
                    <a:pt x="2218" y="1800"/>
                  </a:lnTo>
                  <a:lnTo>
                    <a:pt x="2302" y="1716"/>
                  </a:lnTo>
                  <a:lnTo>
                    <a:pt x="2302" y="1611"/>
                  </a:lnTo>
                  <a:lnTo>
                    <a:pt x="2051" y="1109"/>
                  </a:lnTo>
                  <a:lnTo>
                    <a:pt x="2093" y="691"/>
                  </a:lnTo>
                  <a:lnTo>
                    <a:pt x="2155" y="649"/>
                  </a:lnTo>
                  <a:lnTo>
                    <a:pt x="2197" y="481"/>
                  </a:lnTo>
                  <a:lnTo>
                    <a:pt x="2281" y="356"/>
                  </a:lnTo>
                  <a:lnTo>
                    <a:pt x="2302" y="335"/>
                  </a:lnTo>
                  <a:lnTo>
                    <a:pt x="2302" y="314"/>
                  </a:lnTo>
                  <a:lnTo>
                    <a:pt x="2260" y="230"/>
                  </a:lnTo>
                  <a:lnTo>
                    <a:pt x="2218" y="272"/>
                  </a:lnTo>
                  <a:lnTo>
                    <a:pt x="1758" y="251"/>
                  </a:lnTo>
                  <a:lnTo>
                    <a:pt x="1570" y="126"/>
                  </a:lnTo>
                  <a:lnTo>
                    <a:pt x="1339" y="126"/>
                  </a:lnTo>
                  <a:lnTo>
                    <a:pt x="1235" y="63"/>
                  </a:lnTo>
                  <a:lnTo>
                    <a:pt x="1130" y="105"/>
                  </a:lnTo>
                  <a:lnTo>
                    <a:pt x="102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 name="Google Shape;975;p27"/>
            <p:cNvSpPr/>
            <p:nvPr/>
          </p:nvSpPr>
          <p:spPr>
            <a:xfrm>
              <a:off x="-2386429" y="3282839"/>
              <a:ext cx="77625" cy="40262"/>
            </a:xfrm>
            <a:custGeom>
              <a:avLst/>
              <a:gdLst/>
              <a:ahLst/>
              <a:cxnLst/>
              <a:rect l="l" t="t" r="r" b="b"/>
              <a:pathLst>
                <a:path w="3662" h="1989" extrusionOk="0">
                  <a:moveTo>
                    <a:pt x="1967" y="1"/>
                  </a:moveTo>
                  <a:lnTo>
                    <a:pt x="1821" y="63"/>
                  </a:lnTo>
                  <a:lnTo>
                    <a:pt x="1653" y="168"/>
                  </a:lnTo>
                  <a:lnTo>
                    <a:pt x="1590" y="189"/>
                  </a:lnTo>
                  <a:lnTo>
                    <a:pt x="1590" y="314"/>
                  </a:lnTo>
                  <a:lnTo>
                    <a:pt x="1653" y="586"/>
                  </a:lnTo>
                  <a:lnTo>
                    <a:pt x="1590" y="754"/>
                  </a:lnTo>
                  <a:lnTo>
                    <a:pt x="1402" y="963"/>
                  </a:lnTo>
                  <a:lnTo>
                    <a:pt x="1256" y="963"/>
                  </a:lnTo>
                  <a:lnTo>
                    <a:pt x="1130" y="838"/>
                  </a:lnTo>
                  <a:lnTo>
                    <a:pt x="1130" y="733"/>
                  </a:lnTo>
                  <a:lnTo>
                    <a:pt x="837" y="440"/>
                  </a:lnTo>
                  <a:lnTo>
                    <a:pt x="837" y="294"/>
                  </a:lnTo>
                  <a:lnTo>
                    <a:pt x="774" y="294"/>
                  </a:lnTo>
                  <a:lnTo>
                    <a:pt x="670" y="398"/>
                  </a:lnTo>
                  <a:lnTo>
                    <a:pt x="523" y="419"/>
                  </a:lnTo>
                  <a:lnTo>
                    <a:pt x="460" y="461"/>
                  </a:lnTo>
                  <a:lnTo>
                    <a:pt x="335" y="461"/>
                  </a:lnTo>
                  <a:lnTo>
                    <a:pt x="251" y="607"/>
                  </a:lnTo>
                  <a:lnTo>
                    <a:pt x="293" y="733"/>
                  </a:lnTo>
                  <a:lnTo>
                    <a:pt x="230" y="712"/>
                  </a:lnTo>
                  <a:lnTo>
                    <a:pt x="230" y="921"/>
                  </a:lnTo>
                  <a:lnTo>
                    <a:pt x="84" y="1110"/>
                  </a:lnTo>
                  <a:lnTo>
                    <a:pt x="84" y="1214"/>
                  </a:lnTo>
                  <a:lnTo>
                    <a:pt x="84" y="1319"/>
                  </a:lnTo>
                  <a:lnTo>
                    <a:pt x="0" y="1382"/>
                  </a:lnTo>
                  <a:lnTo>
                    <a:pt x="42" y="1674"/>
                  </a:lnTo>
                  <a:lnTo>
                    <a:pt x="126" y="1737"/>
                  </a:lnTo>
                  <a:lnTo>
                    <a:pt x="126" y="1758"/>
                  </a:lnTo>
                  <a:lnTo>
                    <a:pt x="230" y="1737"/>
                  </a:lnTo>
                  <a:lnTo>
                    <a:pt x="251" y="1591"/>
                  </a:lnTo>
                  <a:lnTo>
                    <a:pt x="440" y="1465"/>
                  </a:lnTo>
                  <a:lnTo>
                    <a:pt x="670" y="1382"/>
                  </a:lnTo>
                  <a:lnTo>
                    <a:pt x="879" y="1423"/>
                  </a:lnTo>
                  <a:lnTo>
                    <a:pt x="1025" y="1423"/>
                  </a:lnTo>
                  <a:lnTo>
                    <a:pt x="1088" y="1465"/>
                  </a:lnTo>
                  <a:lnTo>
                    <a:pt x="1235" y="1382"/>
                  </a:lnTo>
                  <a:lnTo>
                    <a:pt x="1339" y="1361"/>
                  </a:lnTo>
                  <a:lnTo>
                    <a:pt x="1360" y="1444"/>
                  </a:lnTo>
                  <a:lnTo>
                    <a:pt x="1465" y="1444"/>
                  </a:lnTo>
                  <a:lnTo>
                    <a:pt x="1548" y="1549"/>
                  </a:lnTo>
                  <a:lnTo>
                    <a:pt x="1716" y="1549"/>
                  </a:lnTo>
                  <a:lnTo>
                    <a:pt x="1779" y="1570"/>
                  </a:lnTo>
                  <a:lnTo>
                    <a:pt x="1967" y="1444"/>
                  </a:lnTo>
                  <a:lnTo>
                    <a:pt x="2176" y="1549"/>
                  </a:lnTo>
                  <a:lnTo>
                    <a:pt x="2344" y="1570"/>
                  </a:lnTo>
                  <a:lnTo>
                    <a:pt x="2511" y="1758"/>
                  </a:lnTo>
                  <a:lnTo>
                    <a:pt x="2637" y="1758"/>
                  </a:lnTo>
                  <a:lnTo>
                    <a:pt x="2762" y="1946"/>
                  </a:lnTo>
                  <a:lnTo>
                    <a:pt x="2929" y="1967"/>
                  </a:lnTo>
                  <a:lnTo>
                    <a:pt x="2971" y="1988"/>
                  </a:lnTo>
                  <a:lnTo>
                    <a:pt x="3160" y="1905"/>
                  </a:lnTo>
                  <a:lnTo>
                    <a:pt x="3390" y="1884"/>
                  </a:lnTo>
                  <a:lnTo>
                    <a:pt x="3432" y="1737"/>
                  </a:lnTo>
                  <a:lnTo>
                    <a:pt x="3536" y="1674"/>
                  </a:lnTo>
                  <a:lnTo>
                    <a:pt x="3578" y="1570"/>
                  </a:lnTo>
                  <a:lnTo>
                    <a:pt x="3662" y="1549"/>
                  </a:lnTo>
                  <a:lnTo>
                    <a:pt x="3662" y="1382"/>
                  </a:lnTo>
                  <a:lnTo>
                    <a:pt x="3578" y="1277"/>
                  </a:lnTo>
                  <a:lnTo>
                    <a:pt x="3494" y="1110"/>
                  </a:lnTo>
                  <a:lnTo>
                    <a:pt x="3473" y="1047"/>
                  </a:lnTo>
                  <a:lnTo>
                    <a:pt x="3390" y="921"/>
                  </a:lnTo>
                  <a:lnTo>
                    <a:pt x="3432" y="838"/>
                  </a:lnTo>
                  <a:lnTo>
                    <a:pt x="3369" y="733"/>
                  </a:lnTo>
                  <a:lnTo>
                    <a:pt x="3327" y="712"/>
                  </a:lnTo>
                  <a:lnTo>
                    <a:pt x="3348" y="649"/>
                  </a:lnTo>
                  <a:lnTo>
                    <a:pt x="3348" y="545"/>
                  </a:lnTo>
                  <a:lnTo>
                    <a:pt x="3055" y="503"/>
                  </a:lnTo>
                  <a:lnTo>
                    <a:pt x="2846" y="586"/>
                  </a:lnTo>
                  <a:lnTo>
                    <a:pt x="2762" y="461"/>
                  </a:lnTo>
                  <a:lnTo>
                    <a:pt x="2637" y="419"/>
                  </a:lnTo>
                  <a:lnTo>
                    <a:pt x="2595" y="273"/>
                  </a:lnTo>
                  <a:lnTo>
                    <a:pt x="2406" y="168"/>
                  </a:lnTo>
                  <a:lnTo>
                    <a:pt x="2344" y="168"/>
                  </a:lnTo>
                  <a:lnTo>
                    <a:pt x="2302" y="84"/>
                  </a:lnTo>
                  <a:lnTo>
                    <a:pt x="2218" y="1"/>
                  </a:lnTo>
                  <a:lnTo>
                    <a:pt x="2197" y="105"/>
                  </a:lnTo>
                  <a:lnTo>
                    <a:pt x="2113" y="126"/>
                  </a:lnTo>
                  <a:lnTo>
                    <a:pt x="1967"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 name="Google Shape;976;p27"/>
            <p:cNvSpPr/>
            <p:nvPr/>
          </p:nvSpPr>
          <p:spPr>
            <a:xfrm>
              <a:off x="-2383779" y="3310368"/>
              <a:ext cx="60349" cy="42368"/>
            </a:xfrm>
            <a:custGeom>
              <a:avLst/>
              <a:gdLst/>
              <a:ahLst/>
              <a:cxnLst/>
              <a:rect l="l" t="t" r="r" b="b"/>
              <a:pathLst>
                <a:path w="2847" h="2093" extrusionOk="0">
                  <a:moveTo>
                    <a:pt x="1214" y="1"/>
                  </a:moveTo>
                  <a:lnTo>
                    <a:pt x="1110" y="22"/>
                  </a:lnTo>
                  <a:lnTo>
                    <a:pt x="963" y="105"/>
                  </a:lnTo>
                  <a:lnTo>
                    <a:pt x="900" y="63"/>
                  </a:lnTo>
                  <a:lnTo>
                    <a:pt x="754" y="63"/>
                  </a:lnTo>
                  <a:lnTo>
                    <a:pt x="545" y="22"/>
                  </a:lnTo>
                  <a:lnTo>
                    <a:pt x="315" y="105"/>
                  </a:lnTo>
                  <a:lnTo>
                    <a:pt x="126" y="231"/>
                  </a:lnTo>
                  <a:lnTo>
                    <a:pt x="105" y="377"/>
                  </a:lnTo>
                  <a:lnTo>
                    <a:pt x="1" y="398"/>
                  </a:lnTo>
                  <a:lnTo>
                    <a:pt x="1" y="586"/>
                  </a:lnTo>
                  <a:lnTo>
                    <a:pt x="63" y="712"/>
                  </a:lnTo>
                  <a:lnTo>
                    <a:pt x="1" y="796"/>
                  </a:lnTo>
                  <a:lnTo>
                    <a:pt x="22" y="817"/>
                  </a:lnTo>
                  <a:lnTo>
                    <a:pt x="231" y="754"/>
                  </a:lnTo>
                  <a:lnTo>
                    <a:pt x="398" y="1005"/>
                  </a:lnTo>
                  <a:lnTo>
                    <a:pt x="524" y="1047"/>
                  </a:lnTo>
                  <a:lnTo>
                    <a:pt x="733" y="1005"/>
                  </a:lnTo>
                  <a:lnTo>
                    <a:pt x="817" y="1047"/>
                  </a:lnTo>
                  <a:lnTo>
                    <a:pt x="838" y="1151"/>
                  </a:lnTo>
                  <a:lnTo>
                    <a:pt x="921" y="1172"/>
                  </a:lnTo>
                  <a:lnTo>
                    <a:pt x="963" y="1235"/>
                  </a:lnTo>
                  <a:lnTo>
                    <a:pt x="921" y="1340"/>
                  </a:lnTo>
                  <a:lnTo>
                    <a:pt x="921" y="1549"/>
                  </a:lnTo>
                  <a:lnTo>
                    <a:pt x="1047" y="1528"/>
                  </a:lnTo>
                  <a:lnTo>
                    <a:pt x="1172" y="1633"/>
                  </a:lnTo>
                  <a:lnTo>
                    <a:pt x="1256" y="1633"/>
                  </a:lnTo>
                  <a:lnTo>
                    <a:pt x="1319" y="1863"/>
                  </a:lnTo>
                  <a:lnTo>
                    <a:pt x="1319" y="1988"/>
                  </a:lnTo>
                  <a:lnTo>
                    <a:pt x="1361" y="2093"/>
                  </a:lnTo>
                  <a:lnTo>
                    <a:pt x="1486" y="2009"/>
                  </a:lnTo>
                  <a:lnTo>
                    <a:pt x="1696" y="1947"/>
                  </a:lnTo>
                  <a:lnTo>
                    <a:pt x="1863" y="2009"/>
                  </a:lnTo>
                  <a:lnTo>
                    <a:pt x="2009" y="1947"/>
                  </a:lnTo>
                  <a:lnTo>
                    <a:pt x="2114" y="1947"/>
                  </a:lnTo>
                  <a:lnTo>
                    <a:pt x="2051" y="1779"/>
                  </a:lnTo>
                  <a:lnTo>
                    <a:pt x="2219" y="1758"/>
                  </a:lnTo>
                  <a:lnTo>
                    <a:pt x="2281" y="1633"/>
                  </a:lnTo>
                  <a:lnTo>
                    <a:pt x="2386" y="1570"/>
                  </a:lnTo>
                  <a:lnTo>
                    <a:pt x="2407" y="1654"/>
                  </a:lnTo>
                  <a:lnTo>
                    <a:pt x="2532" y="1654"/>
                  </a:lnTo>
                  <a:lnTo>
                    <a:pt x="2532" y="1528"/>
                  </a:lnTo>
                  <a:lnTo>
                    <a:pt x="2386" y="1444"/>
                  </a:lnTo>
                  <a:lnTo>
                    <a:pt x="2428" y="1277"/>
                  </a:lnTo>
                  <a:lnTo>
                    <a:pt x="2512" y="1256"/>
                  </a:lnTo>
                  <a:lnTo>
                    <a:pt x="2616" y="1068"/>
                  </a:lnTo>
                  <a:lnTo>
                    <a:pt x="2825" y="963"/>
                  </a:lnTo>
                  <a:lnTo>
                    <a:pt x="2825" y="858"/>
                  </a:lnTo>
                  <a:lnTo>
                    <a:pt x="2721" y="817"/>
                  </a:lnTo>
                  <a:lnTo>
                    <a:pt x="2846" y="628"/>
                  </a:lnTo>
                  <a:lnTo>
                    <a:pt x="2804" y="607"/>
                  </a:lnTo>
                  <a:lnTo>
                    <a:pt x="2637" y="586"/>
                  </a:lnTo>
                  <a:lnTo>
                    <a:pt x="2512" y="398"/>
                  </a:lnTo>
                  <a:lnTo>
                    <a:pt x="2386" y="398"/>
                  </a:lnTo>
                  <a:lnTo>
                    <a:pt x="2219" y="210"/>
                  </a:lnTo>
                  <a:lnTo>
                    <a:pt x="2051" y="189"/>
                  </a:lnTo>
                  <a:lnTo>
                    <a:pt x="1842" y="84"/>
                  </a:lnTo>
                  <a:lnTo>
                    <a:pt x="1654" y="210"/>
                  </a:lnTo>
                  <a:lnTo>
                    <a:pt x="1591" y="189"/>
                  </a:lnTo>
                  <a:lnTo>
                    <a:pt x="1423" y="189"/>
                  </a:lnTo>
                  <a:lnTo>
                    <a:pt x="1340" y="84"/>
                  </a:lnTo>
                  <a:lnTo>
                    <a:pt x="1235" y="84"/>
                  </a:lnTo>
                  <a:lnTo>
                    <a:pt x="121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 name="Google Shape;977;p27"/>
            <p:cNvSpPr/>
            <p:nvPr/>
          </p:nvSpPr>
          <p:spPr>
            <a:xfrm>
              <a:off x="-2354952" y="3313344"/>
              <a:ext cx="102490" cy="75828"/>
            </a:xfrm>
            <a:custGeom>
              <a:avLst/>
              <a:gdLst/>
              <a:ahLst/>
              <a:cxnLst/>
              <a:rect l="l" t="t" r="r" b="b"/>
              <a:pathLst>
                <a:path w="4835" h="3746" extrusionOk="0">
                  <a:moveTo>
                    <a:pt x="2470" y="0"/>
                  </a:moveTo>
                  <a:lnTo>
                    <a:pt x="2323" y="84"/>
                  </a:lnTo>
                  <a:lnTo>
                    <a:pt x="2219" y="42"/>
                  </a:lnTo>
                  <a:lnTo>
                    <a:pt x="2093" y="63"/>
                  </a:lnTo>
                  <a:lnTo>
                    <a:pt x="2051" y="167"/>
                  </a:lnTo>
                  <a:lnTo>
                    <a:pt x="1947" y="230"/>
                  </a:lnTo>
                  <a:lnTo>
                    <a:pt x="1905" y="377"/>
                  </a:lnTo>
                  <a:lnTo>
                    <a:pt x="1675" y="398"/>
                  </a:lnTo>
                  <a:lnTo>
                    <a:pt x="1486" y="481"/>
                  </a:lnTo>
                  <a:lnTo>
                    <a:pt x="1361" y="670"/>
                  </a:lnTo>
                  <a:lnTo>
                    <a:pt x="1465" y="711"/>
                  </a:lnTo>
                  <a:lnTo>
                    <a:pt x="1465" y="816"/>
                  </a:lnTo>
                  <a:lnTo>
                    <a:pt x="1256" y="921"/>
                  </a:lnTo>
                  <a:lnTo>
                    <a:pt x="1152" y="1109"/>
                  </a:lnTo>
                  <a:lnTo>
                    <a:pt x="1068" y="1130"/>
                  </a:lnTo>
                  <a:lnTo>
                    <a:pt x="1026" y="1297"/>
                  </a:lnTo>
                  <a:lnTo>
                    <a:pt x="1172" y="1381"/>
                  </a:lnTo>
                  <a:lnTo>
                    <a:pt x="1172" y="1507"/>
                  </a:lnTo>
                  <a:lnTo>
                    <a:pt x="1047" y="1507"/>
                  </a:lnTo>
                  <a:lnTo>
                    <a:pt x="1026" y="1423"/>
                  </a:lnTo>
                  <a:lnTo>
                    <a:pt x="921" y="1486"/>
                  </a:lnTo>
                  <a:lnTo>
                    <a:pt x="859" y="1611"/>
                  </a:lnTo>
                  <a:lnTo>
                    <a:pt x="691" y="1632"/>
                  </a:lnTo>
                  <a:lnTo>
                    <a:pt x="754" y="1800"/>
                  </a:lnTo>
                  <a:lnTo>
                    <a:pt x="649" y="1800"/>
                  </a:lnTo>
                  <a:lnTo>
                    <a:pt x="503" y="1862"/>
                  </a:lnTo>
                  <a:lnTo>
                    <a:pt x="336" y="1800"/>
                  </a:lnTo>
                  <a:lnTo>
                    <a:pt x="126" y="1862"/>
                  </a:lnTo>
                  <a:lnTo>
                    <a:pt x="1" y="1946"/>
                  </a:lnTo>
                  <a:lnTo>
                    <a:pt x="22" y="2009"/>
                  </a:lnTo>
                  <a:lnTo>
                    <a:pt x="126" y="2260"/>
                  </a:lnTo>
                  <a:lnTo>
                    <a:pt x="210" y="2385"/>
                  </a:lnTo>
                  <a:lnTo>
                    <a:pt x="231" y="2532"/>
                  </a:lnTo>
                  <a:lnTo>
                    <a:pt x="294" y="2574"/>
                  </a:lnTo>
                  <a:lnTo>
                    <a:pt x="294" y="2950"/>
                  </a:lnTo>
                  <a:lnTo>
                    <a:pt x="189" y="2992"/>
                  </a:lnTo>
                  <a:lnTo>
                    <a:pt x="105" y="3118"/>
                  </a:lnTo>
                  <a:lnTo>
                    <a:pt x="126" y="3306"/>
                  </a:lnTo>
                  <a:lnTo>
                    <a:pt x="273" y="3494"/>
                  </a:lnTo>
                  <a:lnTo>
                    <a:pt x="273" y="3536"/>
                  </a:lnTo>
                  <a:lnTo>
                    <a:pt x="336" y="3536"/>
                  </a:lnTo>
                  <a:lnTo>
                    <a:pt x="524" y="3620"/>
                  </a:lnTo>
                  <a:lnTo>
                    <a:pt x="628" y="3578"/>
                  </a:lnTo>
                  <a:lnTo>
                    <a:pt x="1047" y="3515"/>
                  </a:lnTo>
                  <a:lnTo>
                    <a:pt x="1235" y="3515"/>
                  </a:lnTo>
                  <a:lnTo>
                    <a:pt x="1340" y="3411"/>
                  </a:lnTo>
                  <a:lnTo>
                    <a:pt x="1424" y="3411"/>
                  </a:lnTo>
                  <a:lnTo>
                    <a:pt x="1549" y="3494"/>
                  </a:lnTo>
                  <a:lnTo>
                    <a:pt x="1884" y="3536"/>
                  </a:lnTo>
                  <a:lnTo>
                    <a:pt x="2009" y="3620"/>
                  </a:lnTo>
                  <a:lnTo>
                    <a:pt x="2051" y="3683"/>
                  </a:lnTo>
                  <a:lnTo>
                    <a:pt x="2260" y="3599"/>
                  </a:lnTo>
                  <a:lnTo>
                    <a:pt x="2365" y="3683"/>
                  </a:lnTo>
                  <a:lnTo>
                    <a:pt x="2428" y="3683"/>
                  </a:lnTo>
                  <a:lnTo>
                    <a:pt x="2470" y="3620"/>
                  </a:lnTo>
                  <a:lnTo>
                    <a:pt x="2637" y="3641"/>
                  </a:lnTo>
                  <a:lnTo>
                    <a:pt x="2721" y="3704"/>
                  </a:lnTo>
                  <a:lnTo>
                    <a:pt x="2909" y="3599"/>
                  </a:lnTo>
                  <a:lnTo>
                    <a:pt x="3056" y="3599"/>
                  </a:lnTo>
                  <a:lnTo>
                    <a:pt x="3097" y="3724"/>
                  </a:lnTo>
                  <a:lnTo>
                    <a:pt x="3202" y="3745"/>
                  </a:lnTo>
                  <a:lnTo>
                    <a:pt x="3307" y="3620"/>
                  </a:lnTo>
                  <a:lnTo>
                    <a:pt x="3411" y="3599"/>
                  </a:lnTo>
                  <a:lnTo>
                    <a:pt x="3516" y="3683"/>
                  </a:lnTo>
                  <a:lnTo>
                    <a:pt x="3662" y="3620"/>
                  </a:lnTo>
                  <a:lnTo>
                    <a:pt x="3767" y="3704"/>
                  </a:lnTo>
                  <a:lnTo>
                    <a:pt x="3893" y="3704"/>
                  </a:lnTo>
                  <a:lnTo>
                    <a:pt x="3893" y="3494"/>
                  </a:lnTo>
                  <a:lnTo>
                    <a:pt x="3997" y="3285"/>
                  </a:lnTo>
                  <a:lnTo>
                    <a:pt x="4165" y="3264"/>
                  </a:lnTo>
                  <a:lnTo>
                    <a:pt x="4395" y="3201"/>
                  </a:lnTo>
                  <a:lnTo>
                    <a:pt x="4416" y="3201"/>
                  </a:lnTo>
                  <a:lnTo>
                    <a:pt x="4416" y="3055"/>
                  </a:lnTo>
                  <a:lnTo>
                    <a:pt x="4290" y="2908"/>
                  </a:lnTo>
                  <a:lnTo>
                    <a:pt x="4311" y="2762"/>
                  </a:lnTo>
                  <a:lnTo>
                    <a:pt x="4185" y="2574"/>
                  </a:lnTo>
                  <a:lnTo>
                    <a:pt x="4185" y="2427"/>
                  </a:lnTo>
                  <a:lnTo>
                    <a:pt x="4248" y="2344"/>
                  </a:lnTo>
                  <a:lnTo>
                    <a:pt x="4374" y="2448"/>
                  </a:lnTo>
                  <a:lnTo>
                    <a:pt x="4667" y="2427"/>
                  </a:lnTo>
                  <a:lnTo>
                    <a:pt x="4771" y="2218"/>
                  </a:lnTo>
                  <a:lnTo>
                    <a:pt x="4834" y="2155"/>
                  </a:lnTo>
                  <a:lnTo>
                    <a:pt x="4688" y="2051"/>
                  </a:lnTo>
                  <a:lnTo>
                    <a:pt x="4688" y="1946"/>
                  </a:lnTo>
                  <a:lnTo>
                    <a:pt x="4457" y="1758"/>
                  </a:lnTo>
                  <a:lnTo>
                    <a:pt x="4269" y="1716"/>
                  </a:lnTo>
                  <a:lnTo>
                    <a:pt x="4206" y="1527"/>
                  </a:lnTo>
                  <a:lnTo>
                    <a:pt x="4102" y="1423"/>
                  </a:lnTo>
                  <a:lnTo>
                    <a:pt x="3955" y="1214"/>
                  </a:lnTo>
                  <a:lnTo>
                    <a:pt x="3872" y="1046"/>
                  </a:lnTo>
                  <a:lnTo>
                    <a:pt x="3746" y="921"/>
                  </a:lnTo>
                  <a:lnTo>
                    <a:pt x="3746" y="753"/>
                  </a:lnTo>
                  <a:lnTo>
                    <a:pt x="3662" y="649"/>
                  </a:lnTo>
                  <a:lnTo>
                    <a:pt x="3683" y="481"/>
                  </a:lnTo>
                  <a:lnTo>
                    <a:pt x="3662" y="356"/>
                  </a:lnTo>
                  <a:lnTo>
                    <a:pt x="3411" y="272"/>
                  </a:lnTo>
                  <a:lnTo>
                    <a:pt x="3328" y="272"/>
                  </a:lnTo>
                  <a:lnTo>
                    <a:pt x="3265" y="167"/>
                  </a:lnTo>
                  <a:lnTo>
                    <a:pt x="3097" y="230"/>
                  </a:lnTo>
                  <a:lnTo>
                    <a:pt x="2930" y="356"/>
                  </a:lnTo>
                  <a:lnTo>
                    <a:pt x="2825" y="147"/>
                  </a:lnTo>
                  <a:lnTo>
                    <a:pt x="2721" y="147"/>
                  </a:lnTo>
                  <a:lnTo>
                    <a:pt x="2574" y="188"/>
                  </a:lnTo>
                  <a:lnTo>
                    <a:pt x="247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 name="Google Shape;978;p27"/>
            <p:cNvSpPr/>
            <p:nvPr/>
          </p:nvSpPr>
          <p:spPr>
            <a:xfrm>
              <a:off x="-2425474" y="3436576"/>
              <a:ext cx="70545" cy="43643"/>
            </a:xfrm>
            <a:custGeom>
              <a:avLst/>
              <a:gdLst/>
              <a:ahLst/>
              <a:cxnLst/>
              <a:rect l="l" t="t" r="r" b="b"/>
              <a:pathLst>
                <a:path w="3328" h="2156" extrusionOk="0">
                  <a:moveTo>
                    <a:pt x="2993" y="1"/>
                  </a:moveTo>
                  <a:lnTo>
                    <a:pt x="2867" y="64"/>
                  </a:lnTo>
                  <a:lnTo>
                    <a:pt x="2679" y="43"/>
                  </a:lnTo>
                  <a:lnTo>
                    <a:pt x="2449" y="43"/>
                  </a:lnTo>
                  <a:lnTo>
                    <a:pt x="2302" y="22"/>
                  </a:lnTo>
                  <a:lnTo>
                    <a:pt x="2135" y="43"/>
                  </a:lnTo>
                  <a:lnTo>
                    <a:pt x="2030" y="210"/>
                  </a:lnTo>
                  <a:lnTo>
                    <a:pt x="1926" y="273"/>
                  </a:lnTo>
                  <a:lnTo>
                    <a:pt x="1926" y="377"/>
                  </a:lnTo>
                  <a:lnTo>
                    <a:pt x="1758" y="210"/>
                  </a:lnTo>
                  <a:lnTo>
                    <a:pt x="1549" y="357"/>
                  </a:lnTo>
                  <a:lnTo>
                    <a:pt x="1403" y="419"/>
                  </a:lnTo>
                  <a:lnTo>
                    <a:pt x="1403" y="545"/>
                  </a:lnTo>
                  <a:lnTo>
                    <a:pt x="1089" y="566"/>
                  </a:lnTo>
                  <a:lnTo>
                    <a:pt x="880" y="629"/>
                  </a:lnTo>
                  <a:lnTo>
                    <a:pt x="691" y="587"/>
                  </a:lnTo>
                  <a:lnTo>
                    <a:pt x="294" y="357"/>
                  </a:lnTo>
                  <a:lnTo>
                    <a:pt x="294" y="440"/>
                  </a:lnTo>
                  <a:lnTo>
                    <a:pt x="315" y="566"/>
                  </a:lnTo>
                  <a:lnTo>
                    <a:pt x="294" y="670"/>
                  </a:lnTo>
                  <a:lnTo>
                    <a:pt x="64" y="670"/>
                  </a:lnTo>
                  <a:lnTo>
                    <a:pt x="43" y="733"/>
                  </a:lnTo>
                  <a:lnTo>
                    <a:pt x="147" y="838"/>
                  </a:lnTo>
                  <a:lnTo>
                    <a:pt x="85" y="984"/>
                  </a:lnTo>
                  <a:lnTo>
                    <a:pt x="64" y="1089"/>
                  </a:lnTo>
                  <a:lnTo>
                    <a:pt x="147" y="1193"/>
                  </a:lnTo>
                  <a:lnTo>
                    <a:pt x="43" y="1298"/>
                  </a:lnTo>
                  <a:lnTo>
                    <a:pt x="1" y="1298"/>
                  </a:lnTo>
                  <a:lnTo>
                    <a:pt x="168" y="1486"/>
                  </a:lnTo>
                  <a:lnTo>
                    <a:pt x="189" y="1675"/>
                  </a:lnTo>
                  <a:lnTo>
                    <a:pt x="273" y="1696"/>
                  </a:lnTo>
                  <a:lnTo>
                    <a:pt x="524" y="1905"/>
                  </a:lnTo>
                  <a:lnTo>
                    <a:pt x="629" y="1947"/>
                  </a:lnTo>
                  <a:lnTo>
                    <a:pt x="733" y="2030"/>
                  </a:lnTo>
                  <a:lnTo>
                    <a:pt x="1026" y="2093"/>
                  </a:lnTo>
                  <a:lnTo>
                    <a:pt x="1235" y="2156"/>
                  </a:lnTo>
                  <a:lnTo>
                    <a:pt x="1340" y="2030"/>
                  </a:lnTo>
                  <a:lnTo>
                    <a:pt x="1403" y="2051"/>
                  </a:lnTo>
                  <a:lnTo>
                    <a:pt x="1466" y="1989"/>
                  </a:lnTo>
                  <a:lnTo>
                    <a:pt x="1612" y="1926"/>
                  </a:lnTo>
                  <a:lnTo>
                    <a:pt x="1717" y="1926"/>
                  </a:lnTo>
                  <a:lnTo>
                    <a:pt x="1738" y="1884"/>
                  </a:lnTo>
                  <a:lnTo>
                    <a:pt x="1863" y="1779"/>
                  </a:lnTo>
                  <a:lnTo>
                    <a:pt x="1968" y="1800"/>
                  </a:lnTo>
                  <a:lnTo>
                    <a:pt x="2072" y="1821"/>
                  </a:lnTo>
                  <a:lnTo>
                    <a:pt x="2156" y="1842"/>
                  </a:lnTo>
                  <a:lnTo>
                    <a:pt x="2282" y="1717"/>
                  </a:lnTo>
                  <a:lnTo>
                    <a:pt x="2386" y="1696"/>
                  </a:lnTo>
                  <a:lnTo>
                    <a:pt x="2449" y="1591"/>
                  </a:lnTo>
                  <a:lnTo>
                    <a:pt x="2595" y="1612"/>
                  </a:lnTo>
                  <a:lnTo>
                    <a:pt x="2700" y="1507"/>
                  </a:lnTo>
                  <a:lnTo>
                    <a:pt x="2679" y="1403"/>
                  </a:lnTo>
                  <a:lnTo>
                    <a:pt x="2888" y="1089"/>
                  </a:lnTo>
                  <a:lnTo>
                    <a:pt x="3014" y="754"/>
                  </a:lnTo>
                  <a:lnTo>
                    <a:pt x="3118" y="524"/>
                  </a:lnTo>
                  <a:lnTo>
                    <a:pt x="3286" y="482"/>
                  </a:lnTo>
                  <a:lnTo>
                    <a:pt x="3328" y="357"/>
                  </a:lnTo>
                  <a:lnTo>
                    <a:pt x="3307" y="336"/>
                  </a:lnTo>
                  <a:lnTo>
                    <a:pt x="3286" y="231"/>
                  </a:lnTo>
                  <a:lnTo>
                    <a:pt x="3118" y="126"/>
                  </a:lnTo>
                  <a:lnTo>
                    <a:pt x="2993"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 name="Google Shape;979;p27"/>
            <p:cNvSpPr/>
            <p:nvPr/>
          </p:nvSpPr>
          <p:spPr>
            <a:xfrm>
              <a:off x="-2419708" y="3423885"/>
              <a:ext cx="60794" cy="25425"/>
            </a:xfrm>
            <a:custGeom>
              <a:avLst/>
              <a:gdLst/>
              <a:ahLst/>
              <a:cxnLst/>
              <a:rect l="l" t="t" r="r" b="b"/>
              <a:pathLst>
                <a:path w="2868" h="1256" extrusionOk="0">
                  <a:moveTo>
                    <a:pt x="2240" y="0"/>
                  </a:moveTo>
                  <a:lnTo>
                    <a:pt x="2177" y="21"/>
                  </a:lnTo>
                  <a:lnTo>
                    <a:pt x="2093" y="105"/>
                  </a:lnTo>
                  <a:lnTo>
                    <a:pt x="2010" y="42"/>
                  </a:lnTo>
                  <a:lnTo>
                    <a:pt x="1884" y="42"/>
                  </a:lnTo>
                  <a:lnTo>
                    <a:pt x="1779" y="21"/>
                  </a:lnTo>
                  <a:lnTo>
                    <a:pt x="1696" y="42"/>
                  </a:lnTo>
                  <a:lnTo>
                    <a:pt x="1612" y="147"/>
                  </a:lnTo>
                  <a:lnTo>
                    <a:pt x="1507" y="168"/>
                  </a:lnTo>
                  <a:lnTo>
                    <a:pt x="1486" y="147"/>
                  </a:lnTo>
                  <a:lnTo>
                    <a:pt x="1235" y="126"/>
                  </a:lnTo>
                  <a:lnTo>
                    <a:pt x="1089" y="230"/>
                  </a:lnTo>
                  <a:lnTo>
                    <a:pt x="942" y="251"/>
                  </a:lnTo>
                  <a:lnTo>
                    <a:pt x="775" y="419"/>
                  </a:lnTo>
                  <a:lnTo>
                    <a:pt x="566" y="440"/>
                  </a:lnTo>
                  <a:lnTo>
                    <a:pt x="336" y="523"/>
                  </a:lnTo>
                  <a:lnTo>
                    <a:pt x="294" y="460"/>
                  </a:lnTo>
                  <a:lnTo>
                    <a:pt x="147" y="481"/>
                  </a:lnTo>
                  <a:lnTo>
                    <a:pt x="22" y="565"/>
                  </a:lnTo>
                  <a:lnTo>
                    <a:pt x="1" y="565"/>
                  </a:lnTo>
                  <a:lnTo>
                    <a:pt x="1" y="753"/>
                  </a:lnTo>
                  <a:lnTo>
                    <a:pt x="22" y="984"/>
                  </a:lnTo>
                  <a:lnTo>
                    <a:pt x="419" y="1214"/>
                  </a:lnTo>
                  <a:lnTo>
                    <a:pt x="608" y="1256"/>
                  </a:lnTo>
                  <a:lnTo>
                    <a:pt x="817" y="1193"/>
                  </a:lnTo>
                  <a:lnTo>
                    <a:pt x="1131" y="1172"/>
                  </a:lnTo>
                  <a:lnTo>
                    <a:pt x="1131" y="1046"/>
                  </a:lnTo>
                  <a:lnTo>
                    <a:pt x="1277" y="984"/>
                  </a:lnTo>
                  <a:lnTo>
                    <a:pt x="1486" y="837"/>
                  </a:lnTo>
                  <a:lnTo>
                    <a:pt x="1654" y="1004"/>
                  </a:lnTo>
                  <a:lnTo>
                    <a:pt x="1654" y="900"/>
                  </a:lnTo>
                  <a:lnTo>
                    <a:pt x="1758" y="837"/>
                  </a:lnTo>
                  <a:lnTo>
                    <a:pt x="1863" y="670"/>
                  </a:lnTo>
                  <a:lnTo>
                    <a:pt x="2030" y="649"/>
                  </a:lnTo>
                  <a:lnTo>
                    <a:pt x="2177" y="670"/>
                  </a:lnTo>
                  <a:lnTo>
                    <a:pt x="2407" y="670"/>
                  </a:lnTo>
                  <a:lnTo>
                    <a:pt x="2595" y="691"/>
                  </a:lnTo>
                  <a:lnTo>
                    <a:pt x="2742" y="628"/>
                  </a:lnTo>
                  <a:lnTo>
                    <a:pt x="2763" y="419"/>
                  </a:lnTo>
                  <a:lnTo>
                    <a:pt x="2867" y="147"/>
                  </a:lnTo>
                  <a:lnTo>
                    <a:pt x="2637" y="21"/>
                  </a:lnTo>
                  <a:lnTo>
                    <a:pt x="2407" y="21"/>
                  </a:lnTo>
                  <a:lnTo>
                    <a:pt x="2344" y="42"/>
                  </a:lnTo>
                  <a:lnTo>
                    <a:pt x="224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 name="Google Shape;980;p27"/>
            <p:cNvSpPr/>
            <p:nvPr/>
          </p:nvSpPr>
          <p:spPr>
            <a:xfrm>
              <a:off x="-2387764" y="3523414"/>
              <a:ext cx="23084" cy="42368"/>
            </a:xfrm>
            <a:custGeom>
              <a:avLst/>
              <a:gdLst/>
              <a:ahLst/>
              <a:cxnLst/>
              <a:rect l="l" t="t" r="r" b="b"/>
              <a:pathLst>
                <a:path w="1089" h="2093" extrusionOk="0">
                  <a:moveTo>
                    <a:pt x="419" y="0"/>
                  </a:moveTo>
                  <a:lnTo>
                    <a:pt x="314" y="126"/>
                  </a:lnTo>
                  <a:lnTo>
                    <a:pt x="272" y="21"/>
                  </a:lnTo>
                  <a:lnTo>
                    <a:pt x="210" y="21"/>
                  </a:lnTo>
                  <a:lnTo>
                    <a:pt x="84" y="147"/>
                  </a:lnTo>
                  <a:lnTo>
                    <a:pt x="0" y="314"/>
                  </a:lnTo>
                  <a:lnTo>
                    <a:pt x="0" y="544"/>
                  </a:lnTo>
                  <a:lnTo>
                    <a:pt x="189" y="628"/>
                  </a:lnTo>
                  <a:lnTo>
                    <a:pt x="168" y="691"/>
                  </a:lnTo>
                  <a:lnTo>
                    <a:pt x="105" y="733"/>
                  </a:lnTo>
                  <a:lnTo>
                    <a:pt x="63" y="984"/>
                  </a:lnTo>
                  <a:lnTo>
                    <a:pt x="105" y="1172"/>
                  </a:lnTo>
                  <a:lnTo>
                    <a:pt x="63" y="1277"/>
                  </a:lnTo>
                  <a:lnTo>
                    <a:pt x="63" y="1423"/>
                  </a:lnTo>
                  <a:lnTo>
                    <a:pt x="147" y="1528"/>
                  </a:lnTo>
                  <a:lnTo>
                    <a:pt x="84" y="1674"/>
                  </a:lnTo>
                  <a:lnTo>
                    <a:pt x="147" y="1716"/>
                  </a:lnTo>
                  <a:lnTo>
                    <a:pt x="377" y="1737"/>
                  </a:lnTo>
                  <a:lnTo>
                    <a:pt x="482" y="2009"/>
                  </a:lnTo>
                  <a:lnTo>
                    <a:pt x="565" y="2093"/>
                  </a:lnTo>
                  <a:lnTo>
                    <a:pt x="628" y="2030"/>
                  </a:lnTo>
                  <a:lnTo>
                    <a:pt x="712" y="1883"/>
                  </a:lnTo>
                  <a:lnTo>
                    <a:pt x="733" y="1737"/>
                  </a:lnTo>
                  <a:lnTo>
                    <a:pt x="942" y="1674"/>
                  </a:lnTo>
                  <a:lnTo>
                    <a:pt x="1047" y="1507"/>
                  </a:lnTo>
                  <a:lnTo>
                    <a:pt x="1088" y="1360"/>
                  </a:lnTo>
                  <a:lnTo>
                    <a:pt x="942" y="1256"/>
                  </a:lnTo>
                  <a:lnTo>
                    <a:pt x="900" y="1109"/>
                  </a:lnTo>
                  <a:lnTo>
                    <a:pt x="795" y="963"/>
                  </a:lnTo>
                  <a:lnTo>
                    <a:pt x="775" y="753"/>
                  </a:lnTo>
                  <a:lnTo>
                    <a:pt x="795" y="544"/>
                  </a:lnTo>
                  <a:lnTo>
                    <a:pt x="775" y="481"/>
                  </a:lnTo>
                  <a:lnTo>
                    <a:pt x="775" y="335"/>
                  </a:lnTo>
                  <a:lnTo>
                    <a:pt x="712" y="230"/>
                  </a:lnTo>
                  <a:lnTo>
                    <a:pt x="607" y="147"/>
                  </a:lnTo>
                  <a:lnTo>
                    <a:pt x="565" y="147"/>
                  </a:lnTo>
                  <a:lnTo>
                    <a:pt x="482" y="21"/>
                  </a:lnTo>
                  <a:lnTo>
                    <a:pt x="419"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 name="Google Shape;981;p27"/>
            <p:cNvSpPr/>
            <p:nvPr/>
          </p:nvSpPr>
          <p:spPr>
            <a:xfrm>
              <a:off x="-2398850" y="3507747"/>
              <a:ext cx="22194" cy="26700"/>
            </a:xfrm>
            <a:custGeom>
              <a:avLst/>
              <a:gdLst/>
              <a:ahLst/>
              <a:cxnLst/>
              <a:rect l="l" t="t" r="r" b="b"/>
              <a:pathLst>
                <a:path w="1047" h="1319" extrusionOk="0">
                  <a:moveTo>
                    <a:pt x="293" y="0"/>
                  </a:moveTo>
                  <a:lnTo>
                    <a:pt x="210" y="63"/>
                  </a:lnTo>
                  <a:lnTo>
                    <a:pt x="210" y="167"/>
                  </a:lnTo>
                  <a:lnTo>
                    <a:pt x="314" y="209"/>
                  </a:lnTo>
                  <a:lnTo>
                    <a:pt x="356" y="293"/>
                  </a:lnTo>
                  <a:lnTo>
                    <a:pt x="272" y="356"/>
                  </a:lnTo>
                  <a:lnTo>
                    <a:pt x="189" y="356"/>
                  </a:lnTo>
                  <a:lnTo>
                    <a:pt x="147" y="481"/>
                  </a:lnTo>
                  <a:lnTo>
                    <a:pt x="147" y="628"/>
                  </a:lnTo>
                  <a:lnTo>
                    <a:pt x="84" y="732"/>
                  </a:lnTo>
                  <a:lnTo>
                    <a:pt x="0" y="795"/>
                  </a:lnTo>
                  <a:lnTo>
                    <a:pt x="63" y="837"/>
                  </a:lnTo>
                  <a:lnTo>
                    <a:pt x="168" y="879"/>
                  </a:lnTo>
                  <a:lnTo>
                    <a:pt x="377" y="1151"/>
                  </a:lnTo>
                  <a:lnTo>
                    <a:pt x="398" y="1235"/>
                  </a:lnTo>
                  <a:lnTo>
                    <a:pt x="523" y="1318"/>
                  </a:lnTo>
                  <a:lnTo>
                    <a:pt x="523" y="1088"/>
                  </a:lnTo>
                  <a:lnTo>
                    <a:pt x="607" y="921"/>
                  </a:lnTo>
                  <a:lnTo>
                    <a:pt x="733" y="795"/>
                  </a:lnTo>
                  <a:lnTo>
                    <a:pt x="795" y="795"/>
                  </a:lnTo>
                  <a:lnTo>
                    <a:pt x="837" y="900"/>
                  </a:lnTo>
                  <a:lnTo>
                    <a:pt x="942" y="774"/>
                  </a:lnTo>
                  <a:lnTo>
                    <a:pt x="984" y="711"/>
                  </a:lnTo>
                  <a:lnTo>
                    <a:pt x="1046" y="628"/>
                  </a:lnTo>
                  <a:lnTo>
                    <a:pt x="1046" y="502"/>
                  </a:lnTo>
                  <a:lnTo>
                    <a:pt x="900" y="481"/>
                  </a:lnTo>
                  <a:lnTo>
                    <a:pt x="816" y="398"/>
                  </a:lnTo>
                  <a:lnTo>
                    <a:pt x="691" y="398"/>
                  </a:lnTo>
                  <a:lnTo>
                    <a:pt x="628" y="314"/>
                  </a:lnTo>
                  <a:lnTo>
                    <a:pt x="628" y="251"/>
                  </a:lnTo>
                  <a:lnTo>
                    <a:pt x="502" y="105"/>
                  </a:lnTo>
                  <a:lnTo>
                    <a:pt x="502" y="146"/>
                  </a:lnTo>
                  <a:lnTo>
                    <a:pt x="398" y="84"/>
                  </a:lnTo>
                  <a:lnTo>
                    <a:pt x="29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 name="Google Shape;982;p27"/>
            <p:cNvSpPr/>
            <p:nvPr/>
          </p:nvSpPr>
          <p:spPr>
            <a:xfrm>
              <a:off x="-2432108" y="3485299"/>
              <a:ext cx="46147" cy="38562"/>
            </a:xfrm>
            <a:custGeom>
              <a:avLst/>
              <a:gdLst/>
              <a:ahLst/>
              <a:cxnLst/>
              <a:rect l="l" t="t" r="r" b="b"/>
              <a:pathLst>
                <a:path w="2177" h="1905" extrusionOk="0">
                  <a:moveTo>
                    <a:pt x="105" y="0"/>
                  </a:moveTo>
                  <a:lnTo>
                    <a:pt x="63" y="42"/>
                  </a:lnTo>
                  <a:lnTo>
                    <a:pt x="63" y="167"/>
                  </a:lnTo>
                  <a:lnTo>
                    <a:pt x="0" y="230"/>
                  </a:lnTo>
                  <a:lnTo>
                    <a:pt x="42" y="314"/>
                  </a:lnTo>
                  <a:lnTo>
                    <a:pt x="84" y="314"/>
                  </a:lnTo>
                  <a:lnTo>
                    <a:pt x="209" y="439"/>
                  </a:lnTo>
                  <a:lnTo>
                    <a:pt x="251" y="544"/>
                  </a:lnTo>
                  <a:lnTo>
                    <a:pt x="314" y="649"/>
                  </a:lnTo>
                  <a:lnTo>
                    <a:pt x="272" y="670"/>
                  </a:lnTo>
                  <a:lnTo>
                    <a:pt x="293" y="753"/>
                  </a:lnTo>
                  <a:lnTo>
                    <a:pt x="774" y="1151"/>
                  </a:lnTo>
                  <a:lnTo>
                    <a:pt x="1151" y="1611"/>
                  </a:lnTo>
                  <a:lnTo>
                    <a:pt x="1109" y="1695"/>
                  </a:lnTo>
                  <a:lnTo>
                    <a:pt x="1193" y="1716"/>
                  </a:lnTo>
                  <a:lnTo>
                    <a:pt x="1402" y="1737"/>
                  </a:lnTo>
                  <a:lnTo>
                    <a:pt x="1465" y="1716"/>
                  </a:lnTo>
                  <a:lnTo>
                    <a:pt x="1569" y="1904"/>
                  </a:lnTo>
                  <a:lnTo>
                    <a:pt x="1653" y="1841"/>
                  </a:lnTo>
                  <a:lnTo>
                    <a:pt x="1716" y="1737"/>
                  </a:lnTo>
                  <a:lnTo>
                    <a:pt x="1716" y="1590"/>
                  </a:lnTo>
                  <a:lnTo>
                    <a:pt x="1758" y="1465"/>
                  </a:lnTo>
                  <a:lnTo>
                    <a:pt x="1841" y="1465"/>
                  </a:lnTo>
                  <a:lnTo>
                    <a:pt x="1925" y="1402"/>
                  </a:lnTo>
                  <a:lnTo>
                    <a:pt x="1883" y="1318"/>
                  </a:lnTo>
                  <a:lnTo>
                    <a:pt x="1779" y="1276"/>
                  </a:lnTo>
                  <a:lnTo>
                    <a:pt x="1779" y="1172"/>
                  </a:lnTo>
                  <a:lnTo>
                    <a:pt x="1862" y="1109"/>
                  </a:lnTo>
                  <a:lnTo>
                    <a:pt x="1967" y="1193"/>
                  </a:lnTo>
                  <a:lnTo>
                    <a:pt x="2071" y="1255"/>
                  </a:lnTo>
                  <a:lnTo>
                    <a:pt x="2134" y="1193"/>
                  </a:lnTo>
                  <a:lnTo>
                    <a:pt x="1988" y="1046"/>
                  </a:lnTo>
                  <a:lnTo>
                    <a:pt x="1988" y="900"/>
                  </a:lnTo>
                  <a:lnTo>
                    <a:pt x="2051" y="879"/>
                  </a:lnTo>
                  <a:lnTo>
                    <a:pt x="2155" y="942"/>
                  </a:lnTo>
                  <a:lnTo>
                    <a:pt x="2176" y="858"/>
                  </a:lnTo>
                  <a:lnTo>
                    <a:pt x="2134" y="795"/>
                  </a:lnTo>
                  <a:lnTo>
                    <a:pt x="2030" y="774"/>
                  </a:lnTo>
                  <a:lnTo>
                    <a:pt x="1862" y="649"/>
                  </a:lnTo>
                  <a:lnTo>
                    <a:pt x="1862" y="565"/>
                  </a:lnTo>
                  <a:lnTo>
                    <a:pt x="1967" y="419"/>
                  </a:lnTo>
                  <a:lnTo>
                    <a:pt x="1988" y="251"/>
                  </a:lnTo>
                  <a:lnTo>
                    <a:pt x="1925" y="251"/>
                  </a:lnTo>
                  <a:lnTo>
                    <a:pt x="1862" y="272"/>
                  </a:lnTo>
                  <a:lnTo>
                    <a:pt x="1820" y="230"/>
                  </a:lnTo>
                  <a:lnTo>
                    <a:pt x="1653" y="230"/>
                  </a:lnTo>
                  <a:lnTo>
                    <a:pt x="1548" y="126"/>
                  </a:lnTo>
                  <a:lnTo>
                    <a:pt x="1465" y="147"/>
                  </a:lnTo>
                  <a:lnTo>
                    <a:pt x="1339" y="105"/>
                  </a:lnTo>
                  <a:lnTo>
                    <a:pt x="1214" y="126"/>
                  </a:lnTo>
                  <a:lnTo>
                    <a:pt x="1193" y="63"/>
                  </a:lnTo>
                  <a:lnTo>
                    <a:pt x="1088" y="126"/>
                  </a:lnTo>
                  <a:lnTo>
                    <a:pt x="942" y="63"/>
                  </a:lnTo>
                  <a:lnTo>
                    <a:pt x="900" y="126"/>
                  </a:lnTo>
                  <a:lnTo>
                    <a:pt x="837" y="21"/>
                  </a:lnTo>
                  <a:lnTo>
                    <a:pt x="732" y="0"/>
                  </a:lnTo>
                  <a:lnTo>
                    <a:pt x="690" y="42"/>
                  </a:lnTo>
                  <a:lnTo>
                    <a:pt x="607" y="0"/>
                  </a:lnTo>
                  <a:lnTo>
                    <a:pt x="565" y="63"/>
                  </a:lnTo>
                  <a:lnTo>
                    <a:pt x="481" y="42"/>
                  </a:lnTo>
                  <a:lnTo>
                    <a:pt x="377" y="63"/>
                  </a:lnTo>
                  <a:lnTo>
                    <a:pt x="377" y="147"/>
                  </a:lnTo>
                  <a:lnTo>
                    <a:pt x="293" y="167"/>
                  </a:lnTo>
                  <a:lnTo>
                    <a:pt x="251" y="105"/>
                  </a:lnTo>
                  <a:lnTo>
                    <a:pt x="10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 name="Google Shape;983;p27"/>
            <p:cNvSpPr/>
            <p:nvPr/>
          </p:nvSpPr>
          <p:spPr>
            <a:xfrm>
              <a:off x="-2457396" y="3462850"/>
              <a:ext cx="35951" cy="21619"/>
            </a:xfrm>
            <a:custGeom>
              <a:avLst/>
              <a:gdLst/>
              <a:ahLst/>
              <a:cxnLst/>
              <a:rect l="l" t="t" r="r" b="b"/>
              <a:pathLst>
                <a:path w="1696" h="1068" extrusionOk="0">
                  <a:moveTo>
                    <a:pt x="1507" y="0"/>
                  </a:moveTo>
                  <a:lnTo>
                    <a:pt x="1381" y="63"/>
                  </a:lnTo>
                  <a:lnTo>
                    <a:pt x="1130" y="209"/>
                  </a:lnTo>
                  <a:lnTo>
                    <a:pt x="1067" y="188"/>
                  </a:lnTo>
                  <a:lnTo>
                    <a:pt x="984" y="209"/>
                  </a:lnTo>
                  <a:lnTo>
                    <a:pt x="858" y="272"/>
                  </a:lnTo>
                  <a:lnTo>
                    <a:pt x="733" y="272"/>
                  </a:lnTo>
                  <a:lnTo>
                    <a:pt x="607" y="314"/>
                  </a:lnTo>
                  <a:lnTo>
                    <a:pt x="523" y="230"/>
                  </a:lnTo>
                  <a:lnTo>
                    <a:pt x="251" y="230"/>
                  </a:lnTo>
                  <a:lnTo>
                    <a:pt x="147" y="209"/>
                  </a:lnTo>
                  <a:lnTo>
                    <a:pt x="21" y="419"/>
                  </a:lnTo>
                  <a:lnTo>
                    <a:pt x="84" y="502"/>
                  </a:lnTo>
                  <a:lnTo>
                    <a:pt x="0" y="628"/>
                  </a:lnTo>
                  <a:lnTo>
                    <a:pt x="21" y="816"/>
                  </a:lnTo>
                  <a:lnTo>
                    <a:pt x="42" y="816"/>
                  </a:lnTo>
                  <a:lnTo>
                    <a:pt x="147" y="858"/>
                  </a:lnTo>
                  <a:lnTo>
                    <a:pt x="147" y="942"/>
                  </a:lnTo>
                  <a:lnTo>
                    <a:pt x="42" y="963"/>
                  </a:lnTo>
                  <a:lnTo>
                    <a:pt x="42" y="1067"/>
                  </a:lnTo>
                  <a:lnTo>
                    <a:pt x="251" y="1067"/>
                  </a:lnTo>
                  <a:lnTo>
                    <a:pt x="398" y="963"/>
                  </a:lnTo>
                  <a:lnTo>
                    <a:pt x="523" y="921"/>
                  </a:lnTo>
                  <a:lnTo>
                    <a:pt x="733" y="1025"/>
                  </a:lnTo>
                  <a:lnTo>
                    <a:pt x="858" y="1025"/>
                  </a:lnTo>
                  <a:lnTo>
                    <a:pt x="879" y="816"/>
                  </a:lnTo>
                  <a:lnTo>
                    <a:pt x="1067" y="732"/>
                  </a:lnTo>
                  <a:lnTo>
                    <a:pt x="1088" y="586"/>
                  </a:lnTo>
                  <a:lnTo>
                    <a:pt x="1444" y="398"/>
                  </a:lnTo>
                  <a:lnTo>
                    <a:pt x="1695" y="398"/>
                  </a:lnTo>
                  <a:lnTo>
                    <a:pt x="1674" y="188"/>
                  </a:lnTo>
                  <a:lnTo>
                    <a:pt x="150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 name="Google Shape;984;p27"/>
            <p:cNvSpPr/>
            <p:nvPr/>
          </p:nvSpPr>
          <p:spPr>
            <a:xfrm>
              <a:off x="-2503520" y="3430220"/>
              <a:ext cx="84726" cy="38987"/>
            </a:xfrm>
            <a:custGeom>
              <a:avLst/>
              <a:gdLst/>
              <a:ahLst/>
              <a:cxnLst/>
              <a:rect l="l" t="t" r="r" b="b"/>
              <a:pathLst>
                <a:path w="3997" h="1926" extrusionOk="0">
                  <a:moveTo>
                    <a:pt x="2846" y="1"/>
                  </a:moveTo>
                  <a:lnTo>
                    <a:pt x="2804" y="106"/>
                  </a:lnTo>
                  <a:lnTo>
                    <a:pt x="2741" y="147"/>
                  </a:lnTo>
                  <a:lnTo>
                    <a:pt x="2720" y="252"/>
                  </a:lnTo>
                  <a:lnTo>
                    <a:pt x="2574" y="252"/>
                  </a:lnTo>
                  <a:lnTo>
                    <a:pt x="2511" y="315"/>
                  </a:lnTo>
                  <a:lnTo>
                    <a:pt x="2218" y="147"/>
                  </a:lnTo>
                  <a:lnTo>
                    <a:pt x="2155" y="147"/>
                  </a:lnTo>
                  <a:lnTo>
                    <a:pt x="2114" y="252"/>
                  </a:lnTo>
                  <a:lnTo>
                    <a:pt x="2114" y="357"/>
                  </a:lnTo>
                  <a:lnTo>
                    <a:pt x="2051" y="357"/>
                  </a:lnTo>
                  <a:lnTo>
                    <a:pt x="1967" y="461"/>
                  </a:lnTo>
                  <a:lnTo>
                    <a:pt x="1842" y="545"/>
                  </a:lnTo>
                  <a:lnTo>
                    <a:pt x="1674" y="733"/>
                  </a:lnTo>
                  <a:lnTo>
                    <a:pt x="1674" y="796"/>
                  </a:lnTo>
                  <a:lnTo>
                    <a:pt x="1842" y="880"/>
                  </a:lnTo>
                  <a:lnTo>
                    <a:pt x="1863" y="984"/>
                  </a:lnTo>
                  <a:lnTo>
                    <a:pt x="1779" y="1047"/>
                  </a:lnTo>
                  <a:lnTo>
                    <a:pt x="1653" y="963"/>
                  </a:lnTo>
                  <a:lnTo>
                    <a:pt x="1528" y="984"/>
                  </a:lnTo>
                  <a:lnTo>
                    <a:pt x="1381" y="963"/>
                  </a:lnTo>
                  <a:lnTo>
                    <a:pt x="1319" y="963"/>
                  </a:lnTo>
                  <a:lnTo>
                    <a:pt x="1130" y="1089"/>
                  </a:lnTo>
                  <a:lnTo>
                    <a:pt x="1026" y="1110"/>
                  </a:lnTo>
                  <a:lnTo>
                    <a:pt x="942" y="1089"/>
                  </a:lnTo>
                  <a:lnTo>
                    <a:pt x="837" y="1110"/>
                  </a:lnTo>
                  <a:lnTo>
                    <a:pt x="754" y="1047"/>
                  </a:lnTo>
                  <a:lnTo>
                    <a:pt x="440" y="1047"/>
                  </a:lnTo>
                  <a:lnTo>
                    <a:pt x="440" y="1110"/>
                  </a:lnTo>
                  <a:lnTo>
                    <a:pt x="419" y="1173"/>
                  </a:lnTo>
                  <a:lnTo>
                    <a:pt x="272" y="1152"/>
                  </a:lnTo>
                  <a:lnTo>
                    <a:pt x="189" y="1047"/>
                  </a:lnTo>
                  <a:lnTo>
                    <a:pt x="84" y="1089"/>
                  </a:lnTo>
                  <a:lnTo>
                    <a:pt x="21" y="1110"/>
                  </a:lnTo>
                  <a:lnTo>
                    <a:pt x="0" y="1110"/>
                  </a:lnTo>
                  <a:lnTo>
                    <a:pt x="63" y="1173"/>
                  </a:lnTo>
                  <a:lnTo>
                    <a:pt x="63" y="1256"/>
                  </a:lnTo>
                  <a:lnTo>
                    <a:pt x="105" y="1298"/>
                  </a:lnTo>
                  <a:lnTo>
                    <a:pt x="105" y="1403"/>
                  </a:lnTo>
                  <a:lnTo>
                    <a:pt x="210" y="1403"/>
                  </a:lnTo>
                  <a:lnTo>
                    <a:pt x="293" y="1382"/>
                  </a:lnTo>
                  <a:lnTo>
                    <a:pt x="398" y="1507"/>
                  </a:lnTo>
                  <a:lnTo>
                    <a:pt x="502" y="1403"/>
                  </a:lnTo>
                  <a:lnTo>
                    <a:pt x="586" y="1403"/>
                  </a:lnTo>
                  <a:lnTo>
                    <a:pt x="628" y="1507"/>
                  </a:lnTo>
                  <a:lnTo>
                    <a:pt x="837" y="1591"/>
                  </a:lnTo>
                  <a:lnTo>
                    <a:pt x="1130" y="1403"/>
                  </a:lnTo>
                  <a:lnTo>
                    <a:pt x="1256" y="1424"/>
                  </a:lnTo>
                  <a:lnTo>
                    <a:pt x="1444" y="1424"/>
                  </a:lnTo>
                  <a:lnTo>
                    <a:pt x="1444" y="1528"/>
                  </a:lnTo>
                  <a:lnTo>
                    <a:pt x="1737" y="1717"/>
                  </a:lnTo>
                  <a:lnTo>
                    <a:pt x="2072" y="1779"/>
                  </a:lnTo>
                  <a:lnTo>
                    <a:pt x="2260" y="1738"/>
                  </a:lnTo>
                  <a:lnTo>
                    <a:pt x="2323" y="1821"/>
                  </a:lnTo>
                  <a:lnTo>
                    <a:pt x="2427" y="1842"/>
                  </a:lnTo>
                  <a:lnTo>
                    <a:pt x="2699" y="1842"/>
                  </a:lnTo>
                  <a:lnTo>
                    <a:pt x="2783" y="1926"/>
                  </a:lnTo>
                  <a:lnTo>
                    <a:pt x="2909" y="1884"/>
                  </a:lnTo>
                  <a:lnTo>
                    <a:pt x="3034" y="1884"/>
                  </a:lnTo>
                  <a:lnTo>
                    <a:pt x="3160" y="1821"/>
                  </a:lnTo>
                  <a:lnTo>
                    <a:pt x="3243" y="1800"/>
                  </a:lnTo>
                  <a:lnTo>
                    <a:pt x="3306" y="1821"/>
                  </a:lnTo>
                  <a:lnTo>
                    <a:pt x="3557" y="1675"/>
                  </a:lnTo>
                  <a:lnTo>
                    <a:pt x="3683" y="1612"/>
                  </a:lnTo>
                  <a:lnTo>
                    <a:pt x="3725" y="1612"/>
                  </a:lnTo>
                  <a:lnTo>
                    <a:pt x="3829" y="1507"/>
                  </a:lnTo>
                  <a:lnTo>
                    <a:pt x="3746" y="1403"/>
                  </a:lnTo>
                  <a:lnTo>
                    <a:pt x="3767" y="1298"/>
                  </a:lnTo>
                  <a:lnTo>
                    <a:pt x="3829" y="1152"/>
                  </a:lnTo>
                  <a:lnTo>
                    <a:pt x="3725" y="1047"/>
                  </a:lnTo>
                  <a:lnTo>
                    <a:pt x="3746" y="984"/>
                  </a:lnTo>
                  <a:lnTo>
                    <a:pt x="3976" y="984"/>
                  </a:lnTo>
                  <a:lnTo>
                    <a:pt x="3997" y="880"/>
                  </a:lnTo>
                  <a:lnTo>
                    <a:pt x="3976" y="754"/>
                  </a:lnTo>
                  <a:lnTo>
                    <a:pt x="3976" y="671"/>
                  </a:lnTo>
                  <a:lnTo>
                    <a:pt x="3955" y="440"/>
                  </a:lnTo>
                  <a:lnTo>
                    <a:pt x="3955" y="252"/>
                  </a:lnTo>
                  <a:lnTo>
                    <a:pt x="3725" y="210"/>
                  </a:lnTo>
                  <a:lnTo>
                    <a:pt x="3641" y="127"/>
                  </a:lnTo>
                  <a:lnTo>
                    <a:pt x="3474" y="147"/>
                  </a:lnTo>
                  <a:lnTo>
                    <a:pt x="3327" y="147"/>
                  </a:lnTo>
                  <a:lnTo>
                    <a:pt x="3160" y="43"/>
                  </a:lnTo>
                  <a:lnTo>
                    <a:pt x="2951" y="43"/>
                  </a:lnTo>
                  <a:lnTo>
                    <a:pt x="284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 name="Google Shape;985;p27"/>
            <p:cNvSpPr/>
            <p:nvPr/>
          </p:nvSpPr>
          <p:spPr>
            <a:xfrm>
              <a:off x="-2455615" y="3337047"/>
              <a:ext cx="112220" cy="90241"/>
            </a:xfrm>
            <a:custGeom>
              <a:avLst/>
              <a:gdLst/>
              <a:ahLst/>
              <a:cxnLst/>
              <a:rect l="l" t="t" r="r" b="b"/>
              <a:pathLst>
                <a:path w="5294" h="4458" extrusionOk="0">
                  <a:moveTo>
                    <a:pt x="1883" y="1"/>
                  </a:moveTo>
                  <a:lnTo>
                    <a:pt x="1632" y="105"/>
                  </a:lnTo>
                  <a:lnTo>
                    <a:pt x="1486" y="105"/>
                  </a:lnTo>
                  <a:lnTo>
                    <a:pt x="1318" y="147"/>
                  </a:lnTo>
                  <a:lnTo>
                    <a:pt x="1214" y="315"/>
                  </a:lnTo>
                  <a:lnTo>
                    <a:pt x="1046" y="315"/>
                  </a:lnTo>
                  <a:lnTo>
                    <a:pt x="942" y="398"/>
                  </a:lnTo>
                  <a:lnTo>
                    <a:pt x="942" y="524"/>
                  </a:lnTo>
                  <a:lnTo>
                    <a:pt x="753" y="524"/>
                  </a:lnTo>
                  <a:lnTo>
                    <a:pt x="481" y="670"/>
                  </a:lnTo>
                  <a:lnTo>
                    <a:pt x="314" y="670"/>
                  </a:lnTo>
                  <a:lnTo>
                    <a:pt x="251" y="796"/>
                  </a:lnTo>
                  <a:lnTo>
                    <a:pt x="209" y="963"/>
                  </a:lnTo>
                  <a:lnTo>
                    <a:pt x="147" y="984"/>
                  </a:lnTo>
                  <a:lnTo>
                    <a:pt x="167" y="1047"/>
                  </a:lnTo>
                  <a:lnTo>
                    <a:pt x="126" y="1047"/>
                  </a:lnTo>
                  <a:lnTo>
                    <a:pt x="167" y="1298"/>
                  </a:lnTo>
                  <a:lnTo>
                    <a:pt x="147" y="1486"/>
                  </a:lnTo>
                  <a:lnTo>
                    <a:pt x="0" y="1570"/>
                  </a:lnTo>
                  <a:lnTo>
                    <a:pt x="0" y="1633"/>
                  </a:lnTo>
                  <a:lnTo>
                    <a:pt x="167" y="1842"/>
                  </a:lnTo>
                  <a:lnTo>
                    <a:pt x="147" y="1947"/>
                  </a:lnTo>
                  <a:lnTo>
                    <a:pt x="230" y="2051"/>
                  </a:lnTo>
                  <a:lnTo>
                    <a:pt x="230" y="2135"/>
                  </a:lnTo>
                  <a:lnTo>
                    <a:pt x="272" y="2261"/>
                  </a:lnTo>
                  <a:lnTo>
                    <a:pt x="230" y="2365"/>
                  </a:lnTo>
                  <a:lnTo>
                    <a:pt x="335" y="2616"/>
                  </a:lnTo>
                  <a:lnTo>
                    <a:pt x="419" y="2658"/>
                  </a:lnTo>
                  <a:lnTo>
                    <a:pt x="481" y="2742"/>
                  </a:lnTo>
                  <a:lnTo>
                    <a:pt x="481" y="3056"/>
                  </a:lnTo>
                  <a:lnTo>
                    <a:pt x="460" y="3097"/>
                  </a:lnTo>
                  <a:lnTo>
                    <a:pt x="523" y="3181"/>
                  </a:lnTo>
                  <a:lnTo>
                    <a:pt x="565" y="3139"/>
                  </a:lnTo>
                  <a:lnTo>
                    <a:pt x="649" y="3160"/>
                  </a:lnTo>
                  <a:lnTo>
                    <a:pt x="732" y="3097"/>
                  </a:lnTo>
                  <a:lnTo>
                    <a:pt x="963" y="3160"/>
                  </a:lnTo>
                  <a:lnTo>
                    <a:pt x="942" y="3202"/>
                  </a:lnTo>
                  <a:lnTo>
                    <a:pt x="1046" y="3307"/>
                  </a:lnTo>
                  <a:lnTo>
                    <a:pt x="1151" y="3307"/>
                  </a:lnTo>
                  <a:lnTo>
                    <a:pt x="1214" y="3390"/>
                  </a:lnTo>
                  <a:lnTo>
                    <a:pt x="1172" y="3495"/>
                  </a:lnTo>
                  <a:lnTo>
                    <a:pt x="1193" y="3579"/>
                  </a:lnTo>
                  <a:lnTo>
                    <a:pt x="1255" y="3600"/>
                  </a:lnTo>
                  <a:lnTo>
                    <a:pt x="1255" y="3704"/>
                  </a:lnTo>
                  <a:lnTo>
                    <a:pt x="1318" y="3725"/>
                  </a:lnTo>
                  <a:lnTo>
                    <a:pt x="1381" y="3683"/>
                  </a:lnTo>
                  <a:lnTo>
                    <a:pt x="1465" y="3683"/>
                  </a:lnTo>
                  <a:lnTo>
                    <a:pt x="1318" y="3516"/>
                  </a:lnTo>
                  <a:lnTo>
                    <a:pt x="1381" y="3474"/>
                  </a:lnTo>
                  <a:lnTo>
                    <a:pt x="1632" y="3621"/>
                  </a:lnTo>
                  <a:lnTo>
                    <a:pt x="1820" y="3600"/>
                  </a:lnTo>
                  <a:lnTo>
                    <a:pt x="1779" y="3704"/>
                  </a:lnTo>
                  <a:lnTo>
                    <a:pt x="1904" y="3809"/>
                  </a:lnTo>
                  <a:lnTo>
                    <a:pt x="2134" y="3767"/>
                  </a:lnTo>
                  <a:lnTo>
                    <a:pt x="2302" y="3809"/>
                  </a:lnTo>
                  <a:lnTo>
                    <a:pt x="2636" y="4081"/>
                  </a:lnTo>
                  <a:lnTo>
                    <a:pt x="2762" y="4248"/>
                  </a:lnTo>
                  <a:lnTo>
                    <a:pt x="2846" y="4248"/>
                  </a:lnTo>
                  <a:lnTo>
                    <a:pt x="2888" y="4206"/>
                  </a:lnTo>
                  <a:lnTo>
                    <a:pt x="3055" y="4206"/>
                  </a:lnTo>
                  <a:lnTo>
                    <a:pt x="3139" y="4290"/>
                  </a:lnTo>
                  <a:lnTo>
                    <a:pt x="3180" y="4437"/>
                  </a:lnTo>
                  <a:lnTo>
                    <a:pt x="3201" y="4458"/>
                  </a:lnTo>
                  <a:lnTo>
                    <a:pt x="3306" y="4437"/>
                  </a:lnTo>
                  <a:lnTo>
                    <a:pt x="3390" y="4332"/>
                  </a:lnTo>
                  <a:lnTo>
                    <a:pt x="3473" y="4311"/>
                  </a:lnTo>
                  <a:lnTo>
                    <a:pt x="3578" y="4332"/>
                  </a:lnTo>
                  <a:lnTo>
                    <a:pt x="3704" y="4332"/>
                  </a:lnTo>
                  <a:lnTo>
                    <a:pt x="3787" y="4395"/>
                  </a:lnTo>
                  <a:lnTo>
                    <a:pt x="3871" y="4311"/>
                  </a:lnTo>
                  <a:lnTo>
                    <a:pt x="3934" y="4290"/>
                  </a:lnTo>
                  <a:lnTo>
                    <a:pt x="4038" y="4332"/>
                  </a:lnTo>
                  <a:lnTo>
                    <a:pt x="4101" y="4311"/>
                  </a:lnTo>
                  <a:lnTo>
                    <a:pt x="4331" y="4311"/>
                  </a:lnTo>
                  <a:lnTo>
                    <a:pt x="4561" y="4437"/>
                  </a:lnTo>
                  <a:lnTo>
                    <a:pt x="4708" y="4458"/>
                  </a:lnTo>
                  <a:lnTo>
                    <a:pt x="4708" y="4290"/>
                  </a:lnTo>
                  <a:lnTo>
                    <a:pt x="4666" y="4123"/>
                  </a:lnTo>
                  <a:lnTo>
                    <a:pt x="5043" y="3725"/>
                  </a:lnTo>
                  <a:lnTo>
                    <a:pt x="5064" y="3558"/>
                  </a:lnTo>
                  <a:lnTo>
                    <a:pt x="5168" y="3474"/>
                  </a:lnTo>
                  <a:lnTo>
                    <a:pt x="5252" y="3474"/>
                  </a:lnTo>
                  <a:lnTo>
                    <a:pt x="5294" y="3286"/>
                  </a:lnTo>
                  <a:lnTo>
                    <a:pt x="5252" y="3202"/>
                  </a:lnTo>
                  <a:lnTo>
                    <a:pt x="5231" y="3139"/>
                  </a:lnTo>
                  <a:lnTo>
                    <a:pt x="5273" y="3056"/>
                  </a:lnTo>
                  <a:lnTo>
                    <a:pt x="5147" y="2972"/>
                  </a:lnTo>
                  <a:lnTo>
                    <a:pt x="5064" y="2825"/>
                  </a:lnTo>
                  <a:lnTo>
                    <a:pt x="5022" y="2742"/>
                  </a:lnTo>
                  <a:lnTo>
                    <a:pt x="4980" y="2470"/>
                  </a:lnTo>
                  <a:lnTo>
                    <a:pt x="5022" y="2365"/>
                  </a:lnTo>
                  <a:lnTo>
                    <a:pt x="5022" y="2323"/>
                  </a:lnTo>
                  <a:lnTo>
                    <a:pt x="4875" y="2135"/>
                  </a:lnTo>
                  <a:lnTo>
                    <a:pt x="4854" y="1947"/>
                  </a:lnTo>
                  <a:lnTo>
                    <a:pt x="4938" y="1821"/>
                  </a:lnTo>
                  <a:lnTo>
                    <a:pt x="5043" y="1779"/>
                  </a:lnTo>
                  <a:lnTo>
                    <a:pt x="5043" y="1403"/>
                  </a:lnTo>
                  <a:lnTo>
                    <a:pt x="4980" y="1361"/>
                  </a:lnTo>
                  <a:lnTo>
                    <a:pt x="4959" y="1214"/>
                  </a:lnTo>
                  <a:lnTo>
                    <a:pt x="4875" y="1089"/>
                  </a:lnTo>
                  <a:lnTo>
                    <a:pt x="4771" y="838"/>
                  </a:lnTo>
                  <a:lnTo>
                    <a:pt x="4750" y="775"/>
                  </a:lnTo>
                  <a:lnTo>
                    <a:pt x="4708" y="670"/>
                  </a:lnTo>
                  <a:lnTo>
                    <a:pt x="4708" y="545"/>
                  </a:lnTo>
                  <a:lnTo>
                    <a:pt x="4645" y="315"/>
                  </a:lnTo>
                  <a:lnTo>
                    <a:pt x="4561" y="315"/>
                  </a:lnTo>
                  <a:lnTo>
                    <a:pt x="4436" y="210"/>
                  </a:lnTo>
                  <a:lnTo>
                    <a:pt x="4310" y="231"/>
                  </a:lnTo>
                  <a:lnTo>
                    <a:pt x="3683" y="273"/>
                  </a:lnTo>
                  <a:lnTo>
                    <a:pt x="2950" y="231"/>
                  </a:lnTo>
                  <a:lnTo>
                    <a:pt x="2867" y="252"/>
                  </a:lnTo>
                  <a:lnTo>
                    <a:pt x="2678" y="440"/>
                  </a:lnTo>
                  <a:lnTo>
                    <a:pt x="2511" y="482"/>
                  </a:lnTo>
                  <a:lnTo>
                    <a:pt x="2469" y="440"/>
                  </a:lnTo>
                  <a:lnTo>
                    <a:pt x="2636" y="356"/>
                  </a:lnTo>
                  <a:lnTo>
                    <a:pt x="2783" y="210"/>
                  </a:lnTo>
                  <a:lnTo>
                    <a:pt x="2741" y="210"/>
                  </a:lnTo>
                  <a:lnTo>
                    <a:pt x="2616" y="315"/>
                  </a:lnTo>
                  <a:lnTo>
                    <a:pt x="2406" y="398"/>
                  </a:lnTo>
                  <a:lnTo>
                    <a:pt x="2134" y="356"/>
                  </a:lnTo>
                  <a:lnTo>
                    <a:pt x="2092" y="210"/>
                  </a:lnTo>
                  <a:lnTo>
                    <a:pt x="2134" y="126"/>
                  </a:lnTo>
                  <a:lnTo>
                    <a:pt x="2260" y="126"/>
                  </a:lnTo>
                  <a:lnTo>
                    <a:pt x="2323" y="168"/>
                  </a:lnTo>
                  <a:lnTo>
                    <a:pt x="2323" y="126"/>
                  </a:lnTo>
                  <a:lnTo>
                    <a:pt x="2155" y="43"/>
                  </a:lnTo>
                  <a:lnTo>
                    <a:pt x="1883"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 name="Google Shape;986;p27"/>
            <p:cNvSpPr/>
            <p:nvPr/>
          </p:nvSpPr>
          <p:spPr>
            <a:xfrm>
              <a:off x="-2477809" y="3399311"/>
              <a:ext cx="89623" cy="37287"/>
            </a:xfrm>
            <a:custGeom>
              <a:avLst/>
              <a:gdLst/>
              <a:ahLst/>
              <a:cxnLst/>
              <a:rect l="l" t="t" r="r" b="b"/>
              <a:pathLst>
                <a:path w="4228" h="1842" extrusionOk="0">
                  <a:moveTo>
                    <a:pt x="1403" y="1"/>
                  </a:moveTo>
                  <a:lnTo>
                    <a:pt x="1319" y="63"/>
                  </a:lnTo>
                  <a:lnTo>
                    <a:pt x="1152" y="21"/>
                  </a:lnTo>
                  <a:lnTo>
                    <a:pt x="1152" y="126"/>
                  </a:lnTo>
                  <a:lnTo>
                    <a:pt x="1068" y="189"/>
                  </a:lnTo>
                  <a:lnTo>
                    <a:pt x="984" y="168"/>
                  </a:lnTo>
                  <a:lnTo>
                    <a:pt x="775" y="168"/>
                  </a:lnTo>
                  <a:lnTo>
                    <a:pt x="733" y="273"/>
                  </a:lnTo>
                  <a:lnTo>
                    <a:pt x="587" y="273"/>
                  </a:lnTo>
                  <a:lnTo>
                    <a:pt x="482" y="398"/>
                  </a:lnTo>
                  <a:lnTo>
                    <a:pt x="378" y="398"/>
                  </a:lnTo>
                  <a:lnTo>
                    <a:pt x="168" y="586"/>
                  </a:lnTo>
                  <a:lnTo>
                    <a:pt x="106" y="545"/>
                  </a:lnTo>
                  <a:lnTo>
                    <a:pt x="22" y="503"/>
                  </a:lnTo>
                  <a:lnTo>
                    <a:pt x="1" y="524"/>
                  </a:lnTo>
                  <a:lnTo>
                    <a:pt x="1" y="628"/>
                  </a:lnTo>
                  <a:lnTo>
                    <a:pt x="147" y="712"/>
                  </a:lnTo>
                  <a:lnTo>
                    <a:pt x="252" y="900"/>
                  </a:lnTo>
                  <a:lnTo>
                    <a:pt x="252" y="1047"/>
                  </a:lnTo>
                  <a:lnTo>
                    <a:pt x="273" y="1130"/>
                  </a:lnTo>
                  <a:lnTo>
                    <a:pt x="378" y="1172"/>
                  </a:lnTo>
                  <a:lnTo>
                    <a:pt x="587" y="1319"/>
                  </a:lnTo>
                  <a:lnTo>
                    <a:pt x="691" y="1382"/>
                  </a:lnTo>
                  <a:lnTo>
                    <a:pt x="942" y="1674"/>
                  </a:lnTo>
                  <a:lnTo>
                    <a:pt x="1005" y="1674"/>
                  </a:lnTo>
                  <a:lnTo>
                    <a:pt x="1298" y="1842"/>
                  </a:lnTo>
                  <a:lnTo>
                    <a:pt x="1361" y="1779"/>
                  </a:lnTo>
                  <a:lnTo>
                    <a:pt x="1507" y="1779"/>
                  </a:lnTo>
                  <a:lnTo>
                    <a:pt x="1528" y="1674"/>
                  </a:lnTo>
                  <a:lnTo>
                    <a:pt x="1591" y="1633"/>
                  </a:lnTo>
                  <a:lnTo>
                    <a:pt x="1633" y="1528"/>
                  </a:lnTo>
                  <a:lnTo>
                    <a:pt x="1738" y="1570"/>
                  </a:lnTo>
                  <a:lnTo>
                    <a:pt x="1947" y="1570"/>
                  </a:lnTo>
                  <a:lnTo>
                    <a:pt x="2114" y="1674"/>
                  </a:lnTo>
                  <a:lnTo>
                    <a:pt x="2261" y="1674"/>
                  </a:lnTo>
                  <a:lnTo>
                    <a:pt x="2428" y="1654"/>
                  </a:lnTo>
                  <a:lnTo>
                    <a:pt x="2512" y="1737"/>
                  </a:lnTo>
                  <a:lnTo>
                    <a:pt x="2742" y="1779"/>
                  </a:lnTo>
                  <a:lnTo>
                    <a:pt x="2763" y="1779"/>
                  </a:lnTo>
                  <a:lnTo>
                    <a:pt x="2888" y="1695"/>
                  </a:lnTo>
                  <a:lnTo>
                    <a:pt x="3035" y="1674"/>
                  </a:lnTo>
                  <a:lnTo>
                    <a:pt x="3077" y="1737"/>
                  </a:lnTo>
                  <a:lnTo>
                    <a:pt x="3307" y="1654"/>
                  </a:lnTo>
                  <a:lnTo>
                    <a:pt x="3516" y="1633"/>
                  </a:lnTo>
                  <a:lnTo>
                    <a:pt x="3683" y="1465"/>
                  </a:lnTo>
                  <a:lnTo>
                    <a:pt x="3830" y="1444"/>
                  </a:lnTo>
                  <a:lnTo>
                    <a:pt x="3976" y="1340"/>
                  </a:lnTo>
                  <a:lnTo>
                    <a:pt x="4227" y="1361"/>
                  </a:lnTo>
                  <a:lnTo>
                    <a:pt x="4186" y="1214"/>
                  </a:lnTo>
                  <a:lnTo>
                    <a:pt x="4102" y="1130"/>
                  </a:lnTo>
                  <a:lnTo>
                    <a:pt x="3935" y="1130"/>
                  </a:lnTo>
                  <a:lnTo>
                    <a:pt x="3893" y="1172"/>
                  </a:lnTo>
                  <a:lnTo>
                    <a:pt x="3809" y="1172"/>
                  </a:lnTo>
                  <a:lnTo>
                    <a:pt x="3683" y="1005"/>
                  </a:lnTo>
                  <a:lnTo>
                    <a:pt x="3349" y="733"/>
                  </a:lnTo>
                  <a:lnTo>
                    <a:pt x="3181" y="691"/>
                  </a:lnTo>
                  <a:lnTo>
                    <a:pt x="2951" y="733"/>
                  </a:lnTo>
                  <a:lnTo>
                    <a:pt x="2826" y="628"/>
                  </a:lnTo>
                  <a:lnTo>
                    <a:pt x="2867" y="524"/>
                  </a:lnTo>
                  <a:lnTo>
                    <a:pt x="2679" y="545"/>
                  </a:lnTo>
                  <a:lnTo>
                    <a:pt x="2428" y="398"/>
                  </a:lnTo>
                  <a:lnTo>
                    <a:pt x="2365" y="440"/>
                  </a:lnTo>
                  <a:lnTo>
                    <a:pt x="2512" y="607"/>
                  </a:lnTo>
                  <a:lnTo>
                    <a:pt x="2428" y="607"/>
                  </a:lnTo>
                  <a:lnTo>
                    <a:pt x="2365" y="649"/>
                  </a:lnTo>
                  <a:lnTo>
                    <a:pt x="2302" y="628"/>
                  </a:lnTo>
                  <a:lnTo>
                    <a:pt x="2302" y="524"/>
                  </a:lnTo>
                  <a:lnTo>
                    <a:pt x="2240" y="503"/>
                  </a:lnTo>
                  <a:lnTo>
                    <a:pt x="2219" y="419"/>
                  </a:lnTo>
                  <a:lnTo>
                    <a:pt x="2261" y="314"/>
                  </a:lnTo>
                  <a:lnTo>
                    <a:pt x="2198" y="231"/>
                  </a:lnTo>
                  <a:lnTo>
                    <a:pt x="2093" y="231"/>
                  </a:lnTo>
                  <a:lnTo>
                    <a:pt x="1989" y="126"/>
                  </a:lnTo>
                  <a:lnTo>
                    <a:pt x="2010" y="84"/>
                  </a:lnTo>
                  <a:lnTo>
                    <a:pt x="1779" y="21"/>
                  </a:lnTo>
                  <a:lnTo>
                    <a:pt x="1696" y="84"/>
                  </a:lnTo>
                  <a:lnTo>
                    <a:pt x="1612" y="63"/>
                  </a:lnTo>
                  <a:lnTo>
                    <a:pt x="1570" y="105"/>
                  </a:lnTo>
                  <a:lnTo>
                    <a:pt x="1507" y="21"/>
                  </a:lnTo>
                  <a:lnTo>
                    <a:pt x="1486" y="63"/>
                  </a:lnTo>
                  <a:lnTo>
                    <a:pt x="1403"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 name="Google Shape;987;p27"/>
            <p:cNvSpPr/>
            <p:nvPr/>
          </p:nvSpPr>
          <p:spPr>
            <a:xfrm>
              <a:off x="-2547440" y="3337472"/>
              <a:ext cx="102045" cy="116496"/>
            </a:xfrm>
            <a:custGeom>
              <a:avLst/>
              <a:gdLst/>
              <a:ahLst/>
              <a:cxnLst/>
              <a:rect l="l" t="t" r="r" b="b"/>
              <a:pathLst>
                <a:path w="4814" h="5755" extrusionOk="0">
                  <a:moveTo>
                    <a:pt x="1340" y="1"/>
                  </a:moveTo>
                  <a:lnTo>
                    <a:pt x="1340" y="22"/>
                  </a:lnTo>
                  <a:lnTo>
                    <a:pt x="1340" y="126"/>
                  </a:lnTo>
                  <a:lnTo>
                    <a:pt x="1424" y="189"/>
                  </a:lnTo>
                  <a:lnTo>
                    <a:pt x="1466" y="189"/>
                  </a:lnTo>
                  <a:lnTo>
                    <a:pt x="1466" y="252"/>
                  </a:lnTo>
                  <a:lnTo>
                    <a:pt x="1612" y="377"/>
                  </a:lnTo>
                  <a:lnTo>
                    <a:pt x="1507" y="419"/>
                  </a:lnTo>
                  <a:lnTo>
                    <a:pt x="1403" y="419"/>
                  </a:lnTo>
                  <a:lnTo>
                    <a:pt x="1403" y="524"/>
                  </a:lnTo>
                  <a:lnTo>
                    <a:pt x="1507" y="461"/>
                  </a:lnTo>
                  <a:lnTo>
                    <a:pt x="1507" y="628"/>
                  </a:lnTo>
                  <a:lnTo>
                    <a:pt x="1612" y="670"/>
                  </a:lnTo>
                  <a:lnTo>
                    <a:pt x="1528" y="754"/>
                  </a:lnTo>
                  <a:lnTo>
                    <a:pt x="1528" y="838"/>
                  </a:lnTo>
                  <a:lnTo>
                    <a:pt x="1612" y="880"/>
                  </a:lnTo>
                  <a:lnTo>
                    <a:pt x="1738" y="880"/>
                  </a:lnTo>
                  <a:lnTo>
                    <a:pt x="1926" y="1068"/>
                  </a:lnTo>
                  <a:lnTo>
                    <a:pt x="2156" y="1172"/>
                  </a:lnTo>
                  <a:lnTo>
                    <a:pt x="1926" y="1131"/>
                  </a:lnTo>
                  <a:lnTo>
                    <a:pt x="1738" y="942"/>
                  </a:lnTo>
                  <a:lnTo>
                    <a:pt x="1612" y="963"/>
                  </a:lnTo>
                  <a:lnTo>
                    <a:pt x="1507" y="942"/>
                  </a:lnTo>
                  <a:lnTo>
                    <a:pt x="1424" y="942"/>
                  </a:lnTo>
                  <a:lnTo>
                    <a:pt x="1340" y="1068"/>
                  </a:lnTo>
                  <a:lnTo>
                    <a:pt x="1361" y="1152"/>
                  </a:lnTo>
                  <a:lnTo>
                    <a:pt x="1361" y="1340"/>
                  </a:lnTo>
                  <a:lnTo>
                    <a:pt x="1424" y="1444"/>
                  </a:lnTo>
                  <a:lnTo>
                    <a:pt x="1298" y="1277"/>
                  </a:lnTo>
                  <a:lnTo>
                    <a:pt x="1319" y="1152"/>
                  </a:lnTo>
                  <a:lnTo>
                    <a:pt x="1235" y="1068"/>
                  </a:lnTo>
                  <a:lnTo>
                    <a:pt x="1194" y="1089"/>
                  </a:lnTo>
                  <a:lnTo>
                    <a:pt x="1194" y="1172"/>
                  </a:lnTo>
                  <a:lnTo>
                    <a:pt x="1235" y="1277"/>
                  </a:lnTo>
                  <a:lnTo>
                    <a:pt x="1152" y="1361"/>
                  </a:lnTo>
                  <a:lnTo>
                    <a:pt x="1089" y="1235"/>
                  </a:lnTo>
                  <a:lnTo>
                    <a:pt x="1089" y="1089"/>
                  </a:lnTo>
                  <a:lnTo>
                    <a:pt x="942" y="1026"/>
                  </a:lnTo>
                  <a:lnTo>
                    <a:pt x="880" y="1047"/>
                  </a:lnTo>
                  <a:lnTo>
                    <a:pt x="608" y="1131"/>
                  </a:lnTo>
                  <a:lnTo>
                    <a:pt x="587" y="1235"/>
                  </a:lnTo>
                  <a:lnTo>
                    <a:pt x="629" y="1340"/>
                  </a:lnTo>
                  <a:lnTo>
                    <a:pt x="775" y="1361"/>
                  </a:lnTo>
                  <a:lnTo>
                    <a:pt x="796" y="1465"/>
                  </a:lnTo>
                  <a:lnTo>
                    <a:pt x="796" y="1486"/>
                  </a:lnTo>
                  <a:lnTo>
                    <a:pt x="733" y="1507"/>
                  </a:lnTo>
                  <a:lnTo>
                    <a:pt x="733" y="1591"/>
                  </a:lnTo>
                  <a:lnTo>
                    <a:pt x="691" y="1696"/>
                  </a:lnTo>
                  <a:lnTo>
                    <a:pt x="691" y="1800"/>
                  </a:lnTo>
                  <a:lnTo>
                    <a:pt x="608" y="1863"/>
                  </a:lnTo>
                  <a:lnTo>
                    <a:pt x="503" y="1800"/>
                  </a:lnTo>
                  <a:lnTo>
                    <a:pt x="461" y="1926"/>
                  </a:lnTo>
                  <a:lnTo>
                    <a:pt x="482" y="1988"/>
                  </a:lnTo>
                  <a:lnTo>
                    <a:pt x="608" y="1988"/>
                  </a:lnTo>
                  <a:lnTo>
                    <a:pt x="670" y="2030"/>
                  </a:lnTo>
                  <a:lnTo>
                    <a:pt x="629" y="2114"/>
                  </a:lnTo>
                  <a:lnTo>
                    <a:pt x="608" y="2240"/>
                  </a:lnTo>
                  <a:lnTo>
                    <a:pt x="524" y="2302"/>
                  </a:lnTo>
                  <a:lnTo>
                    <a:pt x="608" y="2407"/>
                  </a:lnTo>
                  <a:lnTo>
                    <a:pt x="524" y="2449"/>
                  </a:lnTo>
                  <a:lnTo>
                    <a:pt x="378" y="2407"/>
                  </a:lnTo>
                  <a:lnTo>
                    <a:pt x="210" y="2449"/>
                  </a:lnTo>
                  <a:lnTo>
                    <a:pt x="168" y="2553"/>
                  </a:lnTo>
                  <a:lnTo>
                    <a:pt x="85" y="2658"/>
                  </a:lnTo>
                  <a:lnTo>
                    <a:pt x="105" y="2825"/>
                  </a:lnTo>
                  <a:lnTo>
                    <a:pt x="85" y="3035"/>
                  </a:lnTo>
                  <a:lnTo>
                    <a:pt x="43" y="3139"/>
                  </a:lnTo>
                  <a:lnTo>
                    <a:pt x="43" y="3160"/>
                  </a:lnTo>
                  <a:lnTo>
                    <a:pt x="1" y="3244"/>
                  </a:lnTo>
                  <a:lnTo>
                    <a:pt x="85" y="3432"/>
                  </a:lnTo>
                  <a:lnTo>
                    <a:pt x="85" y="3474"/>
                  </a:lnTo>
                  <a:lnTo>
                    <a:pt x="168" y="3579"/>
                  </a:lnTo>
                  <a:lnTo>
                    <a:pt x="85" y="3746"/>
                  </a:lnTo>
                  <a:lnTo>
                    <a:pt x="147" y="3746"/>
                  </a:lnTo>
                  <a:lnTo>
                    <a:pt x="273" y="3913"/>
                  </a:lnTo>
                  <a:lnTo>
                    <a:pt x="294" y="4060"/>
                  </a:lnTo>
                  <a:lnTo>
                    <a:pt x="357" y="4102"/>
                  </a:lnTo>
                  <a:lnTo>
                    <a:pt x="357" y="4290"/>
                  </a:lnTo>
                  <a:lnTo>
                    <a:pt x="461" y="4374"/>
                  </a:lnTo>
                  <a:lnTo>
                    <a:pt x="461" y="4437"/>
                  </a:lnTo>
                  <a:lnTo>
                    <a:pt x="566" y="4520"/>
                  </a:lnTo>
                  <a:lnTo>
                    <a:pt x="629" y="4478"/>
                  </a:lnTo>
                  <a:lnTo>
                    <a:pt x="733" y="4478"/>
                  </a:lnTo>
                  <a:lnTo>
                    <a:pt x="817" y="4520"/>
                  </a:lnTo>
                  <a:lnTo>
                    <a:pt x="922" y="4478"/>
                  </a:lnTo>
                  <a:lnTo>
                    <a:pt x="1047" y="4541"/>
                  </a:lnTo>
                  <a:lnTo>
                    <a:pt x="1152" y="4541"/>
                  </a:lnTo>
                  <a:lnTo>
                    <a:pt x="1298" y="4625"/>
                  </a:lnTo>
                  <a:lnTo>
                    <a:pt x="1152" y="4750"/>
                  </a:lnTo>
                  <a:lnTo>
                    <a:pt x="1089" y="4918"/>
                  </a:lnTo>
                  <a:lnTo>
                    <a:pt x="1089" y="5022"/>
                  </a:lnTo>
                  <a:lnTo>
                    <a:pt x="1005" y="5106"/>
                  </a:lnTo>
                  <a:lnTo>
                    <a:pt x="942" y="5273"/>
                  </a:lnTo>
                  <a:lnTo>
                    <a:pt x="942" y="5441"/>
                  </a:lnTo>
                  <a:lnTo>
                    <a:pt x="1047" y="5525"/>
                  </a:lnTo>
                  <a:lnTo>
                    <a:pt x="1110" y="5629"/>
                  </a:lnTo>
                  <a:lnTo>
                    <a:pt x="1214" y="5650"/>
                  </a:lnTo>
                  <a:lnTo>
                    <a:pt x="1319" y="5587"/>
                  </a:lnTo>
                  <a:lnTo>
                    <a:pt x="1445" y="5650"/>
                  </a:lnTo>
                  <a:lnTo>
                    <a:pt x="1507" y="5566"/>
                  </a:lnTo>
                  <a:lnTo>
                    <a:pt x="1466" y="5525"/>
                  </a:lnTo>
                  <a:lnTo>
                    <a:pt x="1612" y="5462"/>
                  </a:lnTo>
                  <a:lnTo>
                    <a:pt x="1633" y="5566"/>
                  </a:lnTo>
                  <a:lnTo>
                    <a:pt x="1717" y="5587"/>
                  </a:lnTo>
                  <a:lnTo>
                    <a:pt x="1758" y="5545"/>
                  </a:lnTo>
                  <a:lnTo>
                    <a:pt x="1842" y="5545"/>
                  </a:lnTo>
                  <a:lnTo>
                    <a:pt x="1989" y="5671"/>
                  </a:lnTo>
                  <a:lnTo>
                    <a:pt x="2072" y="5692"/>
                  </a:lnTo>
                  <a:lnTo>
                    <a:pt x="2093" y="5692"/>
                  </a:lnTo>
                  <a:lnTo>
                    <a:pt x="2156" y="5671"/>
                  </a:lnTo>
                  <a:lnTo>
                    <a:pt x="2261" y="5629"/>
                  </a:lnTo>
                  <a:lnTo>
                    <a:pt x="2344" y="5734"/>
                  </a:lnTo>
                  <a:lnTo>
                    <a:pt x="2491" y="5755"/>
                  </a:lnTo>
                  <a:lnTo>
                    <a:pt x="2512" y="5692"/>
                  </a:lnTo>
                  <a:lnTo>
                    <a:pt x="2512" y="5629"/>
                  </a:lnTo>
                  <a:lnTo>
                    <a:pt x="2826" y="5629"/>
                  </a:lnTo>
                  <a:lnTo>
                    <a:pt x="2909" y="5692"/>
                  </a:lnTo>
                  <a:lnTo>
                    <a:pt x="3014" y="5671"/>
                  </a:lnTo>
                  <a:lnTo>
                    <a:pt x="3098" y="5692"/>
                  </a:lnTo>
                  <a:lnTo>
                    <a:pt x="3202" y="5671"/>
                  </a:lnTo>
                  <a:lnTo>
                    <a:pt x="3391" y="5545"/>
                  </a:lnTo>
                  <a:lnTo>
                    <a:pt x="3453" y="5545"/>
                  </a:lnTo>
                  <a:lnTo>
                    <a:pt x="3600" y="5566"/>
                  </a:lnTo>
                  <a:lnTo>
                    <a:pt x="3725" y="5545"/>
                  </a:lnTo>
                  <a:lnTo>
                    <a:pt x="3851" y="5629"/>
                  </a:lnTo>
                  <a:lnTo>
                    <a:pt x="3935" y="5566"/>
                  </a:lnTo>
                  <a:lnTo>
                    <a:pt x="3914" y="5462"/>
                  </a:lnTo>
                  <a:lnTo>
                    <a:pt x="3746" y="5378"/>
                  </a:lnTo>
                  <a:lnTo>
                    <a:pt x="3746" y="5315"/>
                  </a:lnTo>
                  <a:lnTo>
                    <a:pt x="3914" y="5127"/>
                  </a:lnTo>
                  <a:lnTo>
                    <a:pt x="4039" y="5043"/>
                  </a:lnTo>
                  <a:lnTo>
                    <a:pt x="4123" y="4939"/>
                  </a:lnTo>
                  <a:lnTo>
                    <a:pt x="4186" y="4939"/>
                  </a:lnTo>
                  <a:lnTo>
                    <a:pt x="4186" y="4834"/>
                  </a:lnTo>
                  <a:lnTo>
                    <a:pt x="4227" y="4729"/>
                  </a:lnTo>
                  <a:lnTo>
                    <a:pt x="3976" y="4437"/>
                  </a:lnTo>
                  <a:lnTo>
                    <a:pt x="3872" y="4374"/>
                  </a:lnTo>
                  <a:lnTo>
                    <a:pt x="3663" y="4227"/>
                  </a:lnTo>
                  <a:lnTo>
                    <a:pt x="3558" y="4185"/>
                  </a:lnTo>
                  <a:lnTo>
                    <a:pt x="3537" y="4102"/>
                  </a:lnTo>
                  <a:lnTo>
                    <a:pt x="3537" y="3955"/>
                  </a:lnTo>
                  <a:lnTo>
                    <a:pt x="3432" y="3767"/>
                  </a:lnTo>
                  <a:lnTo>
                    <a:pt x="3286" y="3683"/>
                  </a:lnTo>
                  <a:lnTo>
                    <a:pt x="3286" y="3579"/>
                  </a:lnTo>
                  <a:lnTo>
                    <a:pt x="3307" y="3558"/>
                  </a:lnTo>
                  <a:lnTo>
                    <a:pt x="3391" y="3600"/>
                  </a:lnTo>
                  <a:lnTo>
                    <a:pt x="3453" y="3641"/>
                  </a:lnTo>
                  <a:lnTo>
                    <a:pt x="3663" y="3453"/>
                  </a:lnTo>
                  <a:lnTo>
                    <a:pt x="3767" y="3453"/>
                  </a:lnTo>
                  <a:lnTo>
                    <a:pt x="3872" y="3328"/>
                  </a:lnTo>
                  <a:lnTo>
                    <a:pt x="4018" y="3328"/>
                  </a:lnTo>
                  <a:lnTo>
                    <a:pt x="4060" y="3223"/>
                  </a:lnTo>
                  <a:lnTo>
                    <a:pt x="4269" y="3223"/>
                  </a:lnTo>
                  <a:lnTo>
                    <a:pt x="4353" y="3244"/>
                  </a:lnTo>
                  <a:lnTo>
                    <a:pt x="4437" y="3181"/>
                  </a:lnTo>
                  <a:lnTo>
                    <a:pt x="4437" y="3076"/>
                  </a:lnTo>
                  <a:lnTo>
                    <a:pt x="4604" y="3118"/>
                  </a:lnTo>
                  <a:lnTo>
                    <a:pt x="4688" y="3056"/>
                  </a:lnTo>
                  <a:lnTo>
                    <a:pt x="4771" y="3118"/>
                  </a:lnTo>
                  <a:lnTo>
                    <a:pt x="4792" y="3076"/>
                  </a:lnTo>
                  <a:lnTo>
                    <a:pt x="4813" y="3035"/>
                  </a:lnTo>
                  <a:lnTo>
                    <a:pt x="4813" y="2721"/>
                  </a:lnTo>
                  <a:lnTo>
                    <a:pt x="4751" y="2637"/>
                  </a:lnTo>
                  <a:lnTo>
                    <a:pt x="4667" y="2595"/>
                  </a:lnTo>
                  <a:lnTo>
                    <a:pt x="4562" y="2344"/>
                  </a:lnTo>
                  <a:lnTo>
                    <a:pt x="4604" y="2240"/>
                  </a:lnTo>
                  <a:lnTo>
                    <a:pt x="4562" y="2114"/>
                  </a:lnTo>
                  <a:lnTo>
                    <a:pt x="4562" y="2030"/>
                  </a:lnTo>
                  <a:lnTo>
                    <a:pt x="4479" y="1926"/>
                  </a:lnTo>
                  <a:lnTo>
                    <a:pt x="4499" y="1821"/>
                  </a:lnTo>
                  <a:lnTo>
                    <a:pt x="4332" y="1612"/>
                  </a:lnTo>
                  <a:lnTo>
                    <a:pt x="4332" y="1549"/>
                  </a:lnTo>
                  <a:lnTo>
                    <a:pt x="4479" y="1465"/>
                  </a:lnTo>
                  <a:lnTo>
                    <a:pt x="4499" y="1277"/>
                  </a:lnTo>
                  <a:lnTo>
                    <a:pt x="4458" y="1026"/>
                  </a:lnTo>
                  <a:lnTo>
                    <a:pt x="4353" y="1026"/>
                  </a:lnTo>
                  <a:lnTo>
                    <a:pt x="4269" y="963"/>
                  </a:lnTo>
                  <a:lnTo>
                    <a:pt x="4165" y="963"/>
                  </a:lnTo>
                  <a:lnTo>
                    <a:pt x="4060" y="880"/>
                  </a:lnTo>
                  <a:lnTo>
                    <a:pt x="4081" y="775"/>
                  </a:lnTo>
                  <a:lnTo>
                    <a:pt x="4039" y="670"/>
                  </a:lnTo>
                  <a:lnTo>
                    <a:pt x="3914" y="712"/>
                  </a:lnTo>
                  <a:lnTo>
                    <a:pt x="3767" y="545"/>
                  </a:lnTo>
                  <a:lnTo>
                    <a:pt x="3663" y="545"/>
                  </a:lnTo>
                  <a:lnTo>
                    <a:pt x="3621" y="461"/>
                  </a:lnTo>
                  <a:lnTo>
                    <a:pt x="3558" y="503"/>
                  </a:lnTo>
                  <a:lnTo>
                    <a:pt x="3432" y="524"/>
                  </a:lnTo>
                  <a:lnTo>
                    <a:pt x="3328" y="608"/>
                  </a:lnTo>
                  <a:lnTo>
                    <a:pt x="3286" y="545"/>
                  </a:lnTo>
                  <a:lnTo>
                    <a:pt x="3349" y="503"/>
                  </a:lnTo>
                  <a:lnTo>
                    <a:pt x="3349" y="524"/>
                  </a:lnTo>
                  <a:lnTo>
                    <a:pt x="3411" y="461"/>
                  </a:lnTo>
                  <a:lnTo>
                    <a:pt x="3516" y="419"/>
                  </a:lnTo>
                  <a:lnTo>
                    <a:pt x="3391" y="419"/>
                  </a:lnTo>
                  <a:lnTo>
                    <a:pt x="3328" y="440"/>
                  </a:lnTo>
                  <a:lnTo>
                    <a:pt x="3307" y="503"/>
                  </a:lnTo>
                  <a:lnTo>
                    <a:pt x="3202" y="545"/>
                  </a:lnTo>
                  <a:lnTo>
                    <a:pt x="3202" y="608"/>
                  </a:lnTo>
                  <a:lnTo>
                    <a:pt x="2993" y="628"/>
                  </a:lnTo>
                  <a:lnTo>
                    <a:pt x="2909" y="733"/>
                  </a:lnTo>
                  <a:lnTo>
                    <a:pt x="2888" y="838"/>
                  </a:lnTo>
                  <a:lnTo>
                    <a:pt x="2763" y="838"/>
                  </a:lnTo>
                  <a:lnTo>
                    <a:pt x="2721" y="775"/>
                  </a:lnTo>
                  <a:lnTo>
                    <a:pt x="2616" y="754"/>
                  </a:lnTo>
                  <a:lnTo>
                    <a:pt x="2574" y="775"/>
                  </a:lnTo>
                  <a:lnTo>
                    <a:pt x="2407" y="733"/>
                  </a:lnTo>
                  <a:lnTo>
                    <a:pt x="2512" y="670"/>
                  </a:lnTo>
                  <a:lnTo>
                    <a:pt x="2595" y="670"/>
                  </a:lnTo>
                  <a:lnTo>
                    <a:pt x="2679" y="608"/>
                  </a:lnTo>
                  <a:lnTo>
                    <a:pt x="2679" y="503"/>
                  </a:lnTo>
                  <a:lnTo>
                    <a:pt x="2616" y="461"/>
                  </a:lnTo>
                  <a:lnTo>
                    <a:pt x="2512" y="545"/>
                  </a:lnTo>
                  <a:lnTo>
                    <a:pt x="2491" y="566"/>
                  </a:lnTo>
                  <a:lnTo>
                    <a:pt x="2365" y="461"/>
                  </a:lnTo>
                  <a:lnTo>
                    <a:pt x="2302" y="419"/>
                  </a:lnTo>
                  <a:lnTo>
                    <a:pt x="2261" y="440"/>
                  </a:lnTo>
                  <a:lnTo>
                    <a:pt x="2240" y="524"/>
                  </a:lnTo>
                  <a:lnTo>
                    <a:pt x="2135" y="566"/>
                  </a:lnTo>
                  <a:lnTo>
                    <a:pt x="2093" y="461"/>
                  </a:lnTo>
                  <a:lnTo>
                    <a:pt x="2030" y="440"/>
                  </a:lnTo>
                  <a:lnTo>
                    <a:pt x="1968" y="377"/>
                  </a:lnTo>
                  <a:lnTo>
                    <a:pt x="2051" y="335"/>
                  </a:lnTo>
                  <a:lnTo>
                    <a:pt x="2093" y="210"/>
                  </a:lnTo>
                  <a:lnTo>
                    <a:pt x="1989" y="189"/>
                  </a:lnTo>
                  <a:lnTo>
                    <a:pt x="1863" y="84"/>
                  </a:lnTo>
                  <a:lnTo>
                    <a:pt x="1758" y="84"/>
                  </a:lnTo>
                  <a:lnTo>
                    <a:pt x="1717" y="43"/>
                  </a:lnTo>
                  <a:lnTo>
                    <a:pt x="1507"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 name="Google Shape;988;p27"/>
            <p:cNvSpPr/>
            <p:nvPr/>
          </p:nvSpPr>
          <p:spPr>
            <a:xfrm>
              <a:off x="-2574488" y="3362896"/>
              <a:ext cx="43921" cy="38137"/>
            </a:xfrm>
            <a:custGeom>
              <a:avLst/>
              <a:gdLst/>
              <a:ahLst/>
              <a:cxnLst/>
              <a:rect l="l" t="t" r="r" b="b"/>
              <a:pathLst>
                <a:path w="2072" h="1884" extrusionOk="0">
                  <a:moveTo>
                    <a:pt x="1695" y="0"/>
                  </a:moveTo>
                  <a:lnTo>
                    <a:pt x="1549" y="21"/>
                  </a:lnTo>
                  <a:lnTo>
                    <a:pt x="1444" y="126"/>
                  </a:lnTo>
                  <a:lnTo>
                    <a:pt x="1340" y="84"/>
                  </a:lnTo>
                  <a:lnTo>
                    <a:pt x="1277" y="126"/>
                  </a:lnTo>
                  <a:lnTo>
                    <a:pt x="1130" y="126"/>
                  </a:lnTo>
                  <a:lnTo>
                    <a:pt x="1005" y="251"/>
                  </a:lnTo>
                  <a:lnTo>
                    <a:pt x="796" y="398"/>
                  </a:lnTo>
                  <a:lnTo>
                    <a:pt x="754" y="335"/>
                  </a:lnTo>
                  <a:lnTo>
                    <a:pt x="628" y="398"/>
                  </a:lnTo>
                  <a:lnTo>
                    <a:pt x="628" y="544"/>
                  </a:lnTo>
                  <a:lnTo>
                    <a:pt x="524" y="628"/>
                  </a:lnTo>
                  <a:lnTo>
                    <a:pt x="545" y="753"/>
                  </a:lnTo>
                  <a:lnTo>
                    <a:pt x="524" y="879"/>
                  </a:lnTo>
                  <a:lnTo>
                    <a:pt x="482" y="984"/>
                  </a:lnTo>
                  <a:lnTo>
                    <a:pt x="440" y="1046"/>
                  </a:lnTo>
                  <a:lnTo>
                    <a:pt x="335" y="1130"/>
                  </a:lnTo>
                  <a:lnTo>
                    <a:pt x="335" y="1193"/>
                  </a:lnTo>
                  <a:lnTo>
                    <a:pt x="482" y="1339"/>
                  </a:lnTo>
                  <a:lnTo>
                    <a:pt x="607" y="1360"/>
                  </a:lnTo>
                  <a:lnTo>
                    <a:pt x="482" y="1360"/>
                  </a:lnTo>
                  <a:lnTo>
                    <a:pt x="419" y="1402"/>
                  </a:lnTo>
                  <a:lnTo>
                    <a:pt x="377" y="1444"/>
                  </a:lnTo>
                  <a:lnTo>
                    <a:pt x="419" y="1507"/>
                  </a:lnTo>
                  <a:lnTo>
                    <a:pt x="503" y="1507"/>
                  </a:lnTo>
                  <a:lnTo>
                    <a:pt x="503" y="1569"/>
                  </a:lnTo>
                  <a:lnTo>
                    <a:pt x="398" y="1569"/>
                  </a:lnTo>
                  <a:lnTo>
                    <a:pt x="293" y="1486"/>
                  </a:lnTo>
                  <a:lnTo>
                    <a:pt x="189" y="1444"/>
                  </a:lnTo>
                  <a:lnTo>
                    <a:pt x="105" y="1465"/>
                  </a:lnTo>
                  <a:lnTo>
                    <a:pt x="126" y="1507"/>
                  </a:lnTo>
                  <a:lnTo>
                    <a:pt x="210" y="1548"/>
                  </a:lnTo>
                  <a:lnTo>
                    <a:pt x="314" y="1611"/>
                  </a:lnTo>
                  <a:lnTo>
                    <a:pt x="335" y="1590"/>
                  </a:lnTo>
                  <a:lnTo>
                    <a:pt x="440" y="1674"/>
                  </a:lnTo>
                  <a:lnTo>
                    <a:pt x="335" y="1611"/>
                  </a:lnTo>
                  <a:lnTo>
                    <a:pt x="273" y="1653"/>
                  </a:lnTo>
                  <a:lnTo>
                    <a:pt x="105" y="1590"/>
                  </a:lnTo>
                  <a:lnTo>
                    <a:pt x="1" y="1590"/>
                  </a:lnTo>
                  <a:lnTo>
                    <a:pt x="84" y="1611"/>
                  </a:lnTo>
                  <a:lnTo>
                    <a:pt x="126" y="1695"/>
                  </a:lnTo>
                  <a:lnTo>
                    <a:pt x="210" y="1695"/>
                  </a:lnTo>
                  <a:lnTo>
                    <a:pt x="293" y="1758"/>
                  </a:lnTo>
                  <a:lnTo>
                    <a:pt x="335" y="1695"/>
                  </a:lnTo>
                  <a:lnTo>
                    <a:pt x="440" y="1674"/>
                  </a:lnTo>
                  <a:lnTo>
                    <a:pt x="482" y="1653"/>
                  </a:lnTo>
                  <a:lnTo>
                    <a:pt x="545" y="1653"/>
                  </a:lnTo>
                  <a:lnTo>
                    <a:pt x="586" y="1548"/>
                  </a:lnTo>
                  <a:lnTo>
                    <a:pt x="796" y="1548"/>
                  </a:lnTo>
                  <a:lnTo>
                    <a:pt x="837" y="1611"/>
                  </a:lnTo>
                  <a:lnTo>
                    <a:pt x="942" y="1611"/>
                  </a:lnTo>
                  <a:lnTo>
                    <a:pt x="1005" y="1695"/>
                  </a:lnTo>
                  <a:lnTo>
                    <a:pt x="1151" y="1695"/>
                  </a:lnTo>
                  <a:lnTo>
                    <a:pt x="1214" y="1779"/>
                  </a:lnTo>
                  <a:lnTo>
                    <a:pt x="1214" y="1862"/>
                  </a:lnTo>
                  <a:lnTo>
                    <a:pt x="1319" y="1883"/>
                  </a:lnTo>
                  <a:lnTo>
                    <a:pt x="1361" y="1779"/>
                  </a:lnTo>
                  <a:lnTo>
                    <a:pt x="1381" y="1569"/>
                  </a:lnTo>
                  <a:lnTo>
                    <a:pt x="1361" y="1402"/>
                  </a:lnTo>
                  <a:lnTo>
                    <a:pt x="1444" y="1297"/>
                  </a:lnTo>
                  <a:lnTo>
                    <a:pt x="1486" y="1193"/>
                  </a:lnTo>
                  <a:lnTo>
                    <a:pt x="1654" y="1151"/>
                  </a:lnTo>
                  <a:lnTo>
                    <a:pt x="1800" y="1193"/>
                  </a:lnTo>
                  <a:lnTo>
                    <a:pt x="1884" y="1151"/>
                  </a:lnTo>
                  <a:lnTo>
                    <a:pt x="1800" y="1046"/>
                  </a:lnTo>
                  <a:lnTo>
                    <a:pt x="1884" y="984"/>
                  </a:lnTo>
                  <a:lnTo>
                    <a:pt x="1905" y="858"/>
                  </a:lnTo>
                  <a:lnTo>
                    <a:pt x="1946" y="774"/>
                  </a:lnTo>
                  <a:lnTo>
                    <a:pt x="1884" y="732"/>
                  </a:lnTo>
                  <a:lnTo>
                    <a:pt x="1758" y="732"/>
                  </a:lnTo>
                  <a:lnTo>
                    <a:pt x="1737" y="670"/>
                  </a:lnTo>
                  <a:lnTo>
                    <a:pt x="1779" y="544"/>
                  </a:lnTo>
                  <a:lnTo>
                    <a:pt x="1884" y="607"/>
                  </a:lnTo>
                  <a:lnTo>
                    <a:pt x="1967" y="544"/>
                  </a:lnTo>
                  <a:lnTo>
                    <a:pt x="1967" y="440"/>
                  </a:lnTo>
                  <a:lnTo>
                    <a:pt x="2009" y="335"/>
                  </a:lnTo>
                  <a:lnTo>
                    <a:pt x="2009" y="251"/>
                  </a:lnTo>
                  <a:lnTo>
                    <a:pt x="2072" y="230"/>
                  </a:lnTo>
                  <a:lnTo>
                    <a:pt x="2072" y="209"/>
                  </a:lnTo>
                  <a:lnTo>
                    <a:pt x="1967" y="147"/>
                  </a:lnTo>
                  <a:lnTo>
                    <a:pt x="1863" y="84"/>
                  </a:lnTo>
                  <a:lnTo>
                    <a:pt x="169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 name="Google Shape;989;p27"/>
            <p:cNvSpPr/>
            <p:nvPr/>
          </p:nvSpPr>
          <p:spPr>
            <a:xfrm>
              <a:off x="-2578473" y="3394230"/>
              <a:ext cx="34616" cy="28400"/>
            </a:xfrm>
            <a:custGeom>
              <a:avLst/>
              <a:gdLst/>
              <a:ahLst/>
              <a:cxnLst/>
              <a:rect l="l" t="t" r="r" b="b"/>
              <a:pathLst>
                <a:path w="1633" h="1403" extrusionOk="0">
                  <a:moveTo>
                    <a:pt x="774" y="0"/>
                  </a:moveTo>
                  <a:lnTo>
                    <a:pt x="733" y="105"/>
                  </a:lnTo>
                  <a:lnTo>
                    <a:pt x="670" y="105"/>
                  </a:lnTo>
                  <a:lnTo>
                    <a:pt x="628" y="126"/>
                  </a:lnTo>
                  <a:lnTo>
                    <a:pt x="523" y="147"/>
                  </a:lnTo>
                  <a:lnTo>
                    <a:pt x="481" y="210"/>
                  </a:lnTo>
                  <a:lnTo>
                    <a:pt x="398" y="147"/>
                  </a:lnTo>
                  <a:lnTo>
                    <a:pt x="314" y="147"/>
                  </a:lnTo>
                  <a:lnTo>
                    <a:pt x="272" y="63"/>
                  </a:lnTo>
                  <a:lnTo>
                    <a:pt x="189" y="42"/>
                  </a:lnTo>
                  <a:lnTo>
                    <a:pt x="84" y="126"/>
                  </a:lnTo>
                  <a:lnTo>
                    <a:pt x="0" y="272"/>
                  </a:lnTo>
                  <a:lnTo>
                    <a:pt x="63" y="335"/>
                  </a:lnTo>
                  <a:lnTo>
                    <a:pt x="84" y="524"/>
                  </a:lnTo>
                  <a:lnTo>
                    <a:pt x="209" y="565"/>
                  </a:lnTo>
                  <a:lnTo>
                    <a:pt x="251" y="670"/>
                  </a:lnTo>
                  <a:lnTo>
                    <a:pt x="398" y="796"/>
                  </a:lnTo>
                  <a:lnTo>
                    <a:pt x="481" y="796"/>
                  </a:lnTo>
                  <a:lnTo>
                    <a:pt x="565" y="858"/>
                  </a:lnTo>
                  <a:lnTo>
                    <a:pt x="628" y="879"/>
                  </a:lnTo>
                  <a:lnTo>
                    <a:pt x="628" y="1047"/>
                  </a:lnTo>
                  <a:lnTo>
                    <a:pt x="774" y="1109"/>
                  </a:lnTo>
                  <a:lnTo>
                    <a:pt x="816" y="1068"/>
                  </a:lnTo>
                  <a:lnTo>
                    <a:pt x="900" y="1068"/>
                  </a:lnTo>
                  <a:lnTo>
                    <a:pt x="942" y="1109"/>
                  </a:lnTo>
                  <a:lnTo>
                    <a:pt x="1025" y="1151"/>
                  </a:lnTo>
                  <a:lnTo>
                    <a:pt x="1151" y="1298"/>
                  </a:lnTo>
                  <a:lnTo>
                    <a:pt x="1256" y="1319"/>
                  </a:lnTo>
                  <a:lnTo>
                    <a:pt x="1360" y="1402"/>
                  </a:lnTo>
                  <a:lnTo>
                    <a:pt x="1423" y="1361"/>
                  </a:lnTo>
                  <a:lnTo>
                    <a:pt x="1507" y="1361"/>
                  </a:lnTo>
                  <a:lnTo>
                    <a:pt x="1507" y="1298"/>
                  </a:lnTo>
                  <a:lnTo>
                    <a:pt x="1444" y="1256"/>
                  </a:lnTo>
                  <a:lnTo>
                    <a:pt x="1444" y="1172"/>
                  </a:lnTo>
                  <a:lnTo>
                    <a:pt x="1423" y="1109"/>
                  </a:lnTo>
                  <a:lnTo>
                    <a:pt x="1465" y="1047"/>
                  </a:lnTo>
                  <a:lnTo>
                    <a:pt x="1528" y="942"/>
                  </a:lnTo>
                  <a:lnTo>
                    <a:pt x="1549" y="942"/>
                  </a:lnTo>
                  <a:lnTo>
                    <a:pt x="1632" y="775"/>
                  </a:lnTo>
                  <a:lnTo>
                    <a:pt x="1549" y="670"/>
                  </a:lnTo>
                  <a:lnTo>
                    <a:pt x="1549" y="628"/>
                  </a:lnTo>
                  <a:lnTo>
                    <a:pt x="1465" y="440"/>
                  </a:lnTo>
                  <a:lnTo>
                    <a:pt x="1507" y="356"/>
                  </a:lnTo>
                  <a:lnTo>
                    <a:pt x="1507" y="335"/>
                  </a:lnTo>
                  <a:lnTo>
                    <a:pt x="1402" y="314"/>
                  </a:lnTo>
                  <a:lnTo>
                    <a:pt x="1402" y="231"/>
                  </a:lnTo>
                  <a:lnTo>
                    <a:pt x="1339" y="147"/>
                  </a:lnTo>
                  <a:lnTo>
                    <a:pt x="1193" y="147"/>
                  </a:lnTo>
                  <a:lnTo>
                    <a:pt x="1130" y="63"/>
                  </a:lnTo>
                  <a:lnTo>
                    <a:pt x="1025" y="63"/>
                  </a:lnTo>
                  <a:lnTo>
                    <a:pt x="98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 name="Google Shape;990;p27"/>
            <p:cNvSpPr/>
            <p:nvPr/>
          </p:nvSpPr>
          <p:spPr>
            <a:xfrm>
              <a:off x="-2548309" y="3413298"/>
              <a:ext cx="8437" cy="11437"/>
            </a:xfrm>
            <a:custGeom>
              <a:avLst/>
              <a:gdLst/>
              <a:ahLst/>
              <a:cxnLst/>
              <a:rect l="l" t="t" r="r" b="b"/>
              <a:pathLst>
                <a:path w="398" h="565" extrusionOk="0">
                  <a:moveTo>
                    <a:pt x="105" y="0"/>
                  </a:moveTo>
                  <a:lnTo>
                    <a:pt x="42" y="105"/>
                  </a:lnTo>
                  <a:lnTo>
                    <a:pt x="0" y="167"/>
                  </a:lnTo>
                  <a:lnTo>
                    <a:pt x="21" y="230"/>
                  </a:lnTo>
                  <a:lnTo>
                    <a:pt x="21" y="314"/>
                  </a:lnTo>
                  <a:lnTo>
                    <a:pt x="84" y="356"/>
                  </a:lnTo>
                  <a:lnTo>
                    <a:pt x="84" y="419"/>
                  </a:lnTo>
                  <a:lnTo>
                    <a:pt x="105" y="419"/>
                  </a:lnTo>
                  <a:lnTo>
                    <a:pt x="146" y="523"/>
                  </a:lnTo>
                  <a:lnTo>
                    <a:pt x="314" y="565"/>
                  </a:lnTo>
                  <a:lnTo>
                    <a:pt x="398" y="544"/>
                  </a:lnTo>
                  <a:lnTo>
                    <a:pt x="398" y="356"/>
                  </a:lnTo>
                  <a:lnTo>
                    <a:pt x="335" y="314"/>
                  </a:lnTo>
                  <a:lnTo>
                    <a:pt x="314" y="167"/>
                  </a:lnTo>
                  <a:lnTo>
                    <a:pt x="18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 name="Google Shape;991;p27"/>
            <p:cNvSpPr/>
            <p:nvPr/>
          </p:nvSpPr>
          <p:spPr>
            <a:xfrm>
              <a:off x="-2723056" y="3329861"/>
              <a:ext cx="49242" cy="62266"/>
            </a:xfrm>
            <a:custGeom>
              <a:avLst/>
              <a:gdLst/>
              <a:ahLst/>
              <a:cxnLst/>
              <a:rect l="l" t="t" r="r" b="b"/>
              <a:pathLst>
                <a:path w="2323" h="3076" extrusionOk="0">
                  <a:moveTo>
                    <a:pt x="1737" y="0"/>
                  </a:moveTo>
                  <a:lnTo>
                    <a:pt x="1779" y="84"/>
                  </a:lnTo>
                  <a:lnTo>
                    <a:pt x="1653" y="84"/>
                  </a:lnTo>
                  <a:lnTo>
                    <a:pt x="1674" y="209"/>
                  </a:lnTo>
                  <a:lnTo>
                    <a:pt x="1590" y="314"/>
                  </a:lnTo>
                  <a:lnTo>
                    <a:pt x="1590" y="230"/>
                  </a:lnTo>
                  <a:lnTo>
                    <a:pt x="1653" y="188"/>
                  </a:lnTo>
                  <a:lnTo>
                    <a:pt x="1590" y="84"/>
                  </a:lnTo>
                  <a:lnTo>
                    <a:pt x="1528" y="105"/>
                  </a:lnTo>
                  <a:lnTo>
                    <a:pt x="1569" y="167"/>
                  </a:lnTo>
                  <a:lnTo>
                    <a:pt x="1465" y="188"/>
                  </a:lnTo>
                  <a:lnTo>
                    <a:pt x="1423" y="147"/>
                  </a:lnTo>
                  <a:lnTo>
                    <a:pt x="1256" y="167"/>
                  </a:lnTo>
                  <a:lnTo>
                    <a:pt x="1256" y="230"/>
                  </a:lnTo>
                  <a:lnTo>
                    <a:pt x="1214" y="230"/>
                  </a:lnTo>
                  <a:lnTo>
                    <a:pt x="1172" y="356"/>
                  </a:lnTo>
                  <a:lnTo>
                    <a:pt x="1256" y="377"/>
                  </a:lnTo>
                  <a:lnTo>
                    <a:pt x="1235" y="419"/>
                  </a:lnTo>
                  <a:lnTo>
                    <a:pt x="1151" y="419"/>
                  </a:lnTo>
                  <a:lnTo>
                    <a:pt x="1151" y="481"/>
                  </a:lnTo>
                  <a:lnTo>
                    <a:pt x="1046" y="502"/>
                  </a:lnTo>
                  <a:lnTo>
                    <a:pt x="1067" y="586"/>
                  </a:lnTo>
                  <a:lnTo>
                    <a:pt x="1214" y="586"/>
                  </a:lnTo>
                  <a:lnTo>
                    <a:pt x="1172" y="607"/>
                  </a:lnTo>
                  <a:lnTo>
                    <a:pt x="1276" y="586"/>
                  </a:lnTo>
                  <a:lnTo>
                    <a:pt x="1360" y="586"/>
                  </a:lnTo>
                  <a:lnTo>
                    <a:pt x="1235" y="711"/>
                  </a:lnTo>
                  <a:lnTo>
                    <a:pt x="1046" y="795"/>
                  </a:lnTo>
                  <a:lnTo>
                    <a:pt x="1130" y="837"/>
                  </a:lnTo>
                  <a:lnTo>
                    <a:pt x="942" y="879"/>
                  </a:lnTo>
                  <a:lnTo>
                    <a:pt x="858" y="837"/>
                  </a:lnTo>
                  <a:lnTo>
                    <a:pt x="795" y="921"/>
                  </a:lnTo>
                  <a:lnTo>
                    <a:pt x="753" y="816"/>
                  </a:lnTo>
                  <a:lnTo>
                    <a:pt x="502" y="753"/>
                  </a:lnTo>
                  <a:lnTo>
                    <a:pt x="502" y="816"/>
                  </a:lnTo>
                  <a:lnTo>
                    <a:pt x="335" y="753"/>
                  </a:lnTo>
                  <a:lnTo>
                    <a:pt x="314" y="942"/>
                  </a:lnTo>
                  <a:lnTo>
                    <a:pt x="398" y="879"/>
                  </a:lnTo>
                  <a:lnTo>
                    <a:pt x="419" y="942"/>
                  </a:lnTo>
                  <a:lnTo>
                    <a:pt x="440" y="984"/>
                  </a:lnTo>
                  <a:lnTo>
                    <a:pt x="481" y="1088"/>
                  </a:lnTo>
                  <a:lnTo>
                    <a:pt x="419" y="1088"/>
                  </a:lnTo>
                  <a:lnTo>
                    <a:pt x="398" y="1025"/>
                  </a:lnTo>
                  <a:lnTo>
                    <a:pt x="272" y="1025"/>
                  </a:lnTo>
                  <a:lnTo>
                    <a:pt x="419" y="1130"/>
                  </a:lnTo>
                  <a:lnTo>
                    <a:pt x="544" y="1109"/>
                  </a:lnTo>
                  <a:lnTo>
                    <a:pt x="586" y="1214"/>
                  </a:lnTo>
                  <a:lnTo>
                    <a:pt x="440" y="1235"/>
                  </a:lnTo>
                  <a:lnTo>
                    <a:pt x="419" y="1276"/>
                  </a:lnTo>
                  <a:lnTo>
                    <a:pt x="440" y="1339"/>
                  </a:lnTo>
                  <a:lnTo>
                    <a:pt x="293" y="1360"/>
                  </a:lnTo>
                  <a:lnTo>
                    <a:pt x="335" y="1444"/>
                  </a:lnTo>
                  <a:lnTo>
                    <a:pt x="272" y="1465"/>
                  </a:lnTo>
                  <a:lnTo>
                    <a:pt x="377" y="1528"/>
                  </a:lnTo>
                  <a:lnTo>
                    <a:pt x="419" y="1507"/>
                  </a:lnTo>
                  <a:lnTo>
                    <a:pt x="398" y="1548"/>
                  </a:lnTo>
                  <a:lnTo>
                    <a:pt x="523" y="1528"/>
                  </a:lnTo>
                  <a:lnTo>
                    <a:pt x="544" y="1674"/>
                  </a:lnTo>
                  <a:lnTo>
                    <a:pt x="858" y="1674"/>
                  </a:lnTo>
                  <a:lnTo>
                    <a:pt x="753" y="1758"/>
                  </a:lnTo>
                  <a:lnTo>
                    <a:pt x="691" y="1737"/>
                  </a:lnTo>
                  <a:lnTo>
                    <a:pt x="586" y="1925"/>
                  </a:lnTo>
                  <a:lnTo>
                    <a:pt x="628" y="1925"/>
                  </a:lnTo>
                  <a:lnTo>
                    <a:pt x="523" y="2051"/>
                  </a:lnTo>
                  <a:lnTo>
                    <a:pt x="335" y="2176"/>
                  </a:lnTo>
                  <a:lnTo>
                    <a:pt x="419" y="2176"/>
                  </a:lnTo>
                  <a:lnTo>
                    <a:pt x="523" y="2134"/>
                  </a:lnTo>
                  <a:lnTo>
                    <a:pt x="586" y="2155"/>
                  </a:lnTo>
                  <a:lnTo>
                    <a:pt x="732" y="2155"/>
                  </a:lnTo>
                  <a:lnTo>
                    <a:pt x="816" y="2072"/>
                  </a:lnTo>
                  <a:lnTo>
                    <a:pt x="816" y="2092"/>
                  </a:lnTo>
                  <a:lnTo>
                    <a:pt x="942" y="2134"/>
                  </a:lnTo>
                  <a:lnTo>
                    <a:pt x="691" y="2176"/>
                  </a:lnTo>
                  <a:lnTo>
                    <a:pt x="502" y="2197"/>
                  </a:lnTo>
                  <a:lnTo>
                    <a:pt x="440" y="2281"/>
                  </a:lnTo>
                  <a:lnTo>
                    <a:pt x="314" y="2302"/>
                  </a:lnTo>
                  <a:lnTo>
                    <a:pt x="377" y="2364"/>
                  </a:lnTo>
                  <a:lnTo>
                    <a:pt x="335" y="2406"/>
                  </a:lnTo>
                  <a:lnTo>
                    <a:pt x="398" y="2448"/>
                  </a:lnTo>
                  <a:lnTo>
                    <a:pt x="293" y="2469"/>
                  </a:lnTo>
                  <a:lnTo>
                    <a:pt x="209" y="2385"/>
                  </a:lnTo>
                  <a:lnTo>
                    <a:pt x="188" y="2448"/>
                  </a:lnTo>
                  <a:lnTo>
                    <a:pt x="168" y="2406"/>
                  </a:lnTo>
                  <a:lnTo>
                    <a:pt x="0" y="2490"/>
                  </a:lnTo>
                  <a:lnTo>
                    <a:pt x="21" y="2511"/>
                  </a:lnTo>
                  <a:lnTo>
                    <a:pt x="398" y="2511"/>
                  </a:lnTo>
                  <a:lnTo>
                    <a:pt x="272" y="2595"/>
                  </a:lnTo>
                  <a:lnTo>
                    <a:pt x="105" y="2657"/>
                  </a:lnTo>
                  <a:lnTo>
                    <a:pt x="63" y="2762"/>
                  </a:lnTo>
                  <a:lnTo>
                    <a:pt x="168" y="2762"/>
                  </a:lnTo>
                  <a:lnTo>
                    <a:pt x="188" y="2825"/>
                  </a:lnTo>
                  <a:lnTo>
                    <a:pt x="440" y="2762"/>
                  </a:lnTo>
                  <a:lnTo>
                    <a:pt x="440" y="2762"/>
                  </a:lnTo>
                  <a:lnTo>
                    <a:pt x="230" y="2888"/>
                  </a:lnTo>
                  <a:lnTo>
                    <a:pt x="168" y="2929"/>
                  </a:lnTo>
                  <a:lnTo>
                    <a:pt x="314" y="2929"/>
                  </a:lnTo>
                  <a:lnTo>
                    <a:pt x="502" y="2825"/>
                  </a:lnTo>
                  <a:lnTo>
                    <a:pt x="481" y="2908"/>
                  </a:lnTo>
                  <a:lnTo>
                    <a:pt x="314" y="2992"/>
                  </a:lnTo>
                  <a:lnTo>
                    <a:pt x="419" y="2992"/>
                  </a:lnTo>
                  <a:lnTo>
                    <a:pt x="398" y="3034"/>
                  </a:lnTo>
                  <a:lnTo>
                    <a:pt x="398" y="3034"/>
                  </a:lnTo>
                  <a:lnTo>
                    <a:pt x="523" y="3013"/>
                  </a:lnTo>
                  <a:lnTo>
                    <a:pt x="607" y="3076"/>
                  </a:lnTo>
                  <a:lnTo>
                    <a:pt x="795" y="3034"/>
                  </a:lnTo>
                  <a:lnTo>
                    <a:pt x="963" y="2992"/>
                  </a:lnTo>
                  <a:lnTo>
                    <a:pt x="1130" y="2888"/>
                  </a:lnTo>
                  <a:lnTo>
                    <a:pt x="1067" y="2783"/>
                  </a:lnTo>
                  <a:lnTo>
                    <a:pt x="1172" y="2783"/>
                  </a:lnTo>
                  <a:lnTo>
                    <a:pt x="1151" y="2867"/>
                  </a:lnTo>
                  <a:lnTo>
                    <a:pt x="1256" y="2867"/>
                  </a:lnTo>
                  <a:lnTo>
                    <a:pt x="1360" y="2720"/>
                  </a:lnTo>
                  <a:lnTo>
                    <a:pt x="1444" y="2762"/>
                  </a:lnTo>
                  <a:lnTo>
                    <a:pt x="1465" y="2657"/>
                  </a:lnTo>
                  <a:lnTo>
                    <a:pt x="1800" y="2595"/>
                  </a:lnTo>
                  <a:lnTo>
                    <a:pt x="1841" y="2511"/>
                  </a:lnTo>
                  <a:lnTo>
                    <a:pt x="1862" y="2616"/>
                  </a:lnTo>
                  <a:lnTo>
                    <a:pt x="1946" y="2553"/>
                  </a:lnTo>
                  <a:lnTo>
                    <a:pt x="2009" y="2574"/>
                  </a:lnTo>
                  <a:lnTo>
                    <a:pt x="2176" y="2574"/>
                  </a:lnTo>
                  <a:lnTo>
                    <a:pt x="2072" y="2406"/>
                  </a:lnTo>
                  <a:lnTo>
                    <a:pt x="2155" y="2385"/>
                  </a:lnTo>
                  <a:lnTo>
                    <a:pt x="2218" y="2281"/>
                  </a:lnTo>
                  <a:lnTo>
                    <a:pt x="2218" y="2176"/>
                  </a:lnTo>
                  <a:lnTo>
                    <a:pt x="2302" y="2072"/>
                  </a:lnTo>
                  <a:lnTo>
                    <a:pt x="2323" y="1967"/>
                  </a:lnTo>
                  <a:lnTo>
                    <a:pt x="2302" y="1716"/>
                  </a:lnTo>
                  <a:lnTo>
                    <a:pt x="2218" y="1674"/>
                  </a:lnTo>
                  <a:lnTo>
                    <a:pt x="2302" y="1632"/>
                  </a:lnTo>
                  <a:lnTo>
                    <a:pt x="2302" y="1507"/>
                  </a:lnTo>
                  <a:lnTo>
                    <a:pt x="2218" y="1402"/>
                  </a:lnTo>
                  <a:lnTo>
                    <a:pt x="2260" y="1256"/>
                  </a:lnTo>
                  <a:lnTo>
                    <a:pt x="2176" y="1214"/>
                  </a:lnTo>
                  <a:lnTo>
                    <a:pt x="2197" y="1130"/>
                  </a:lnTo>
                  <a:lnTo>
                    <a:pt x="2281" y="1151"/>
                  </a:lnTo>
                  <a:lnTo>
                    <a:pt x="2281" y="1151"/>
                  </a:lnTo>
                  <a:lnTo>
                    <a:pt x="2155" y="1088"/>
                  </a:lnTo>
                  <a:lnTo>
                    <a:pt x="2072" y="1046"/>
                  </a:lnTo>
                  <a:lnTo>
                    <a:pt x="1967" y="837"/>
                  </a:lnTo>
                  <a:lnTo>
                    <a:pt x="1800" y="732"/>
                  </a:lnTo>
                  <a:lnTo>
                    <a:pt x="1737" y="795"/>
                  </a:lnTo>
                  <a:lnTo>
                    <a:pt x="1695" y="942"/>
                  </a:lnTo>
                  <a:lnTo>
                    <a:pt x="1632" y="984"/>
                  </a:lnTo>
                  <a:lnTo>
                    <a:pt x="1360" y="732"/>
                  </a:lnTo>
                  <a:lnTo>
                    <a:pt x="1486" y="502"/>
                  </a:lnTo>
                  <a:lnTo>
                    <a:pt x="1632" y="481"/>
                  </a:lnTo>
                  <a:lnTo>
                    <a:pt x="1653" y="377"/>
                  </a:lnTo>
                  <a:lnTo>
                    <a:pt x="1737" y="356"/>
                  </a:lnTo>
                  <a:lnTo>
                    <a:pt x="1779" y="272"/>
                  </a:lnTo>
                  <a:lnTo>
                    <a:pt x="1737" y="293"/>
                  </a:lnTo>
                  <a:lnTo>
                    <a:pt x="1737" y="293"/>
                  </a:lnTo>
                  <a:lnTo>
                    <a:pt x="1841" y="188"/>
                  </a:lnTo>
                  <a:lnTo>
                    <a:pt x="1946" y="147"/>
                  </a:lnTo>
                  <a:lnTo>
                    <a:pt x="1841" y="84"/>
                  </a:lnTo>
                  <a:lnTo>
                    <a:pt x="173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92" name="Google Shape;992;p27"/>
            <p:cNvGrpSpPr/>
            <p:nvPr/>
          </p:nvGrpSpPr>
          <p:grpSpPr>
            <a:xfrm>
              <a:off x="-2694138" y="3276963"/>
              <a:ext cx="106009" cy="141920"/>
              <a:chOff x="3586375" y="2281300"/>
              <a:chExt cx="125025" cy="175275"/>
            </a:xfrm>
          </p:grpSpPr>
          <p:sp>
            <p:nvSpPr>
              <p:cNvPr id="993" name="Google Shape;993;p27"/>
              <p:cNvSpPr/>
              <p:nvPr/>
            </p:nvSpPr>
            <p:spPr>
              <a:xfrm>
                <a:off x="3609900" y="2281300"/>
                <a:ext cx="101500" cy="175275"/>
              </a:xfrm>
              <a:custGeom>
                <a:avLst/>
                <a:gdLst/>
                <a:ahLst/>
                <a:cxnLst/>
                <a:rect l="l" t="t" r="r" b="b"/>
                <a:pathLst>
                  <a:path w="4060" h="7011" extrusionOk="0">
                    <a:moveTo>
                      <a:pt x="1340" y="1"/>
                    </a:moveTo>
                    <a:lnTo>
                      <a:pt x="1277" y="63"/>
                    </a:lnTo>
                    <a:lnTo>
                      <a:pt x="1235" y="42"/>
                    </a:lnTo>
                    <a:lnTo>
                      <a:pt x="1110" y="84"/>
                    </a:lnTo>
                    <a:lnTo>
                      <a:pt x="1026" y="84"/>
                    </a:lnTo>
                    <a:lnTo>
                      <a:pt x="921" y="105"/>
                    </a:lnTo>
                    <a:lnTo>
                      <a:pt x="859" y="105"/>
                    </a:lnTo>
                    <a:lnTo>
                      <a:pt x="838" y="168"/>
                    </a:lnTo>
                    <a:lnTo>
                      <a:pt x="838" y="105"/>
                    </a:lnTo>
                    <a:lnTo>
                      <a:pt x="796" y="84"/>
                    </a:lnTo>
                    <a:lnTo>
                      <a:pt x="712" y="168"/>
                    </a:lnTo>
                    <a:lnTo>
                      <a:pt x="733" y="105"/>
                    </a:lnTo>
                    <a:lnTo>
                      <a:pt x="608" y="42"/>
                    </a:lnTo>
                    <a:lnTo>
                      <a:pt x="587" y="105"/>
                    </a:lnTo>
                    <a:lnTo>
                      <a:pt x="524" y="168"/>
                    </a:lnTo>
                    <a:lnTo>
                      <a:pt x="545" y="231"/>
                    </a:lnTo>
                    <a:lnTo>
                      <a:pt x="524" y="231"/>
                    </a:lnTo>
                    <a:lnTo>
                      <a:pt x="524" y="314"/>
                    </a:lnTo>
                    <a:lnTo>
                      <a:pt x="419" y="356"/>
                    </a:lnTo>
                    <a:lnTo>
                      <a:pt x="482" y="419"/>
                    </a:lnTo>
                    <a:lnTo>
                      <a:pt x="440" y="503"/>
                    </a:lnTo>
                    <a:lnTo>
                      <a:pt x="398" y="503"/>
                    </a:lnTo>
                    <a:lnTo>
                      <a:pt x="503" y="607"/>
                    </a:lnTo>
                    <a:lnTo>
                      <a:pt x="545" y="670"/>
                    </a:lnTo>
                    <a:lnTo>
                      <a:pt x="419" y="607"/>
                    </a:lnTo>
                    <a:lnTo>
                      <a:pt x="398" y="670"/>
                    </a:lnTo>
                    <a:lnTo>
                      <a:pt x="315" y="587"/>
                    </a:lnTo>
                    <a:lnTo>
                      <a:pt x="294" y="628"/>
                    </a:lnTo>
                    <a:lnTo>
                      <a:pt x="315" y="691"/>
                    </a:lnTo>
                    <a:lnTo>
                      <a:pt x="294" y="733"/>
                    </a:lnTo>
                    <a:lnTo>
                      <a:pt x="273" y="628"/>
                    </a:lnTo>
                    <a:lnTo>
                      <a:pt x="210" y="733"/>
                    </a:lnTo>
                    <a:lnTo>
                      <a:pt x="273" y="796"/>
                    </a:lnTo>
                    <a:lnTo>
                      <a:pt x="210" y="817"/>
                    </a:lnTo>
                    <a:lnTo>
                      <a:pt x="294" y="900"/>
                    </a:lnTo>
                    <a:lnTo>
                      <a:pt x="336" y="900"/>
                    </a:lnTo>
                    <a:lnTo>
                      <a:pt x="294" y="942"/>
                    </a:lnTo>
                    <a:lnTo>
                      <a:pt x="210" y="900"/>
                    </a:lnTo>
                    <a:lnTo>
                      <a:pt x="210" y="1026"/>
                    </a:lnTo>
                    <a:lnTo>
                      <a:pt x="210" y="1047"/>
                    </a:lnTo>
                    <a:lnTo>
                      <a:pt x="377" y="1026"/>
                    </a:lnTo>
                    <a:lnTo>
                      <a:pt x="273" y="1089"/>
                    </a:lnTo>
                    <a:lnTo>
                      <a:pt x="273" y="1110"/>
                    </a:lnTo>
                    <a:lnTo>
                      <a:pt x="294" y="1131"/>
                    </a:lnTo>
                    <a:lnTo>
                      <a:pt x="377" y="1110"/>
                    </a:lnTo>
                    <a:lnTo>
                      <a:pt x="336" y="1131"/>
                    </a:lnTo>
                    <a:lnTo>
                      <a:pt x="398" y="1151"/>
                    </a:lnTo>
                    <a:lnTo>
                      <a:pt x="398" y="1151"/>
                    </a:lnTo>
                    <a:lnTo>
                      <a:pt x="315" y="1131"/>
                    </a:lnTo>
                    <a:lnTo>
                      <a:pt x="294" y="1151"/>
                    </a:lnTo>
                    <a:lnTo>
                      <a:pt x="294" y="1214"/>
                    </a:lnTo>
                    <a:lnTo>
                      <a:pt x="315" y="1235"/>
                    </a:lnTo>
                    <a:lnTo>
                      <a:pt x="273" y="1256"/>
                    </a:lnTo>
                    <a:lnTo>
                      <a:pt x="231" y="1319"/>
                    </a:lnTo>
                    <a:lnTo>
                      <a:pt x="294" y="1319"/>
                    </a:lnTo>
                    <a:lnTo>
                      <a:pt x="294" y="1361"/>
                    </a:lnTo>
                    <a:lnTo>
                      <a:pt x="210" y="1340"/>
                    </a:lnTo>
                    <a:lnTo>
                      <a:pt x="189" y="1403"/>
                    </a:lnTo>
                    <a:lnTo>
                      <a:pt x="210" y="1444"/>
                    </a:lnTo>
                    <a:lnTo>
                      <a:pt x="189" y="1465"/>
                    </a:lnTo>
                    <a:lnTo>
                      <a:pt x="168" y="1528"/>
                    </a:lnTo>
                    <a:lnTo>
                      <a:pt x="63" y="1528"/>
                    </a:lnTo>
                    <a:lnTo>
                      <a:pt x="1" y="1549"/>
                    </a:lnTo>
                    <a:lnTo>
                      <a:pt x="63" y="1570"/>
                    </a:lnTo>
                    <a:lnTo>
                      <a:pt x="126" y="1570"/>
                    </a:lnTo>
                    <a:lnTo>
                      <a:pt x="189" y="1612"/>
                    </a:lnTo>
                    <a:lnTo>
                      <a:pt x="168" y="1633"/>
                    </a:lnTo>
                    <a:lnTo>
                      <a:pt x="105" y="1633"/>
                    </a:lnTo>
                    <a:lnTo>
                      <a:pt x="189" y="1716"/>
                    </a:lnTo>
                    <a:lnTo>
                      <a:pt x="210" y="1716"/>
                    </a:lnTo>
                    <a:lnTo>
                      <a:pt x="273" y="1737"/>
                    </a:lnTo>
                    <a:lnTo>
                      <a:pt x="503" y="1507"/>
                    </a:lnTo>
                    <a:lnTo>
                      <a:pt x="482" y="1570"/>
                    </a:lnTo>
                    <a:lnTo>
                      <a:pt x="503" y="1612"/>
                    </a:lnTo>
                    <a:lnTo>
                      <a:pt x="419" y="1633"/>
                    </a:lnTo>
                    <a:lnTo>
                      <a:pt x="377" y="1758"/>
                    </a:lnTo>
                    <a:lnTo>
                      <a:pt x="377" y="1779"/>
                    </a:lnTo>
                    <a:lnTo>
                      <a:pt x="315" y="1947"/>
                    </a:lnTo>
                    <a:lnTo>
                      <a:pt x="336" y="1947"/>
                    </a:lnTo>
                    <a:lnTo>
                      <a:pt x="294" y="2135"/>
                    </a:lnTo>
                    <a:lnTo>
                      <a:pt x="294" y="2239"/>
                    </a:lnTo>
                    <a:lnTo>
                      <a:pt x="231" y="2281"/>
                    </a:lnTo>
                    <a:lnTo>
                      <a:pt x="294" y="2323"/>
                    </a:lnTo>
                    <a:lnTo>
                      <a:pt x="315" y="2302"/>
                    </a:lnTo>
                    <a:lnTo>
                      <a:pt x="231" y="2449"/>
                    </a:lnTo>
                    <a:lnTo>
                      <a:pt x="231" y="2595"/>
                    </a:lnTo>
                    <a:lnTo>
                      <a:pt x="189" y="2658"/>
                    </a:lnTo>
                    <a:lnTo>
                      <a:pt x="189" y="2700"/>
                    </a:lnTo>
                    <a:lnTo>
                      <a:pt x="315" y="2700"/>
                    </a:lnTo>
                    <a:lnTo>
                      <a:pt x="294" y="2595"/>
                    </a:lnTo>
                    <a:lnTo>
                      <a:pt x="336" y="2491"/>
                    </a:lnTo>
                    <a:lnTo>
                      <a:pt x="336" y="2407"/>
                    </a:lnTo>
                    <a:lnTo>
                      <a:pt x="398" y="2323"/>
                    </a:lnTo>
                    <a:lnTo>
                      <a:pt x="336" y="2135"/>
                    </a:lnTo>
                    <a:lnTo>
                      <a:pt x="398" y="2135"/>
                    </a:lnTo>
                    <a:lnTo>
                      <a:pt x="545" y="1947"/>
                    </a:lnTo>
                    <a:lnTo>
                      <a:pt x="440" y="2135"/>
                    </a:lnTo>
                    <a:lnTo>
                      <a:pt x="419" y="2239"/>
                    </a:lnTo>
                    <a:lnTo>
                      <a:pt x="482" y="2260"/>
                    </a:lnTo>
                    <a:lnTo>
                      <a:pt x="482" y="2198"/>
                    </a:lnTo>
                    <a:lnTo>
                      <a:pt x="545" y="2135"/>
                    </a:lnTo>
                    <a:lnTo>
                      <a:pt x="587" y="2260"/>
                    </a:lnTo>
                    <a:lnTo>
                      <a:pt x="628" y="2135"/>
                    </a:lnTo>
                    <a:lnTo>
                      <a:pt x="628" y="2030"/>
                    </a:lnTo>
                    <a:lnTo>
                      <a:pt x="691" y="1988"/>
                    </a:lnTo>
                    <a:lnTo>
                      <a:pt x="649" y="2135"/>
                    </a:lnTo>
                    <a:lnTo>
                      <a:pt x="754" y="2198"/>
                    </a:lnTo>
                    <a:lnTo>
                      <a:pt x="649" y="2177"/>
                    </a:lnTo>
                    <a:lnTo>
                      <a:pt x="628" y="2323"/>
                    </a:lnTo>
                    <a:lnTo>
                      <a:pt x="649" y="2449"/>
                    </a:lnTo>
                    <a:lnTo>
                      <a:pt x="712" y="2470"/>
                    </a:lnTo>
                    <a:lnTo>
                      <a:pt x="754" y="2574"/>
                    </a:lnTo>
                    <a:lnTo>
                      <a:pt x="649" y="2658"/>
                    </a:lnTo>
                    <a:lnTo>
                      <a:pt x="587" y="2909"/>
                    </a:lnTo>
                    <a:lnTo>
                      <a:pt x="587" y="3014"/>
                    </a:lnTo>
                    <a:lnTo>
                      <a:pt x="503" y="2972"/>
                    </a:lnTo>
                    <a:lnTo>
                      <a:pt x="503" y="3097"/>
                    </a:lnTo>
                    <a:lnTo>
                      <a:pt x="628" y="3244"/>
                    </a:lnTo>
                    <a:lnTo>
                      <a:pt x="587" y="3097"/>
                    </a:lnTo>
                    <a:lnTo>
                      <a:pt x="649" y="3076"/>
                    </a:lnTo>
                    <a:lnTo>
                      <a:pt x="859" y="3223"/>
                    </a:lnTo>
                    <a:lnTo>
                      <a:pt x="859" y="3097"/>
                    </a:lnTo>
                    <a:lnTo>
                      <a:pt x="796" y="3035"/>
                    </a:lnTo>
                    <a:lnTo>
                      <a:pt x="838" y="3014"/>
                    </a:lnTo>
                    <a:lnTo>
                      <a:pt x="1005" y="3118"/>
                    </a:lnTo>
                    <a:lnTo>
                      <a:pt x="1131" y="3118"/>
                    </a:lnTo>
                    <a:lnTo>
                      <a:pt x="1131" y="3076"/>
                    </a:lnTo>
                    <a:lnTo>
                      <a:pt x="1235" y="3076"/>
                    </a:lnTo>
                    <a:lnTo>
                      <a:pt x="1256" y="2972"/>
                    </a:lnTo>
                    <a:lnTo>
                      <a:pt x="1549" y="2993"/>
                    </a:lnTo>
                    <a:lnTo>
                      <a:pt x="1361" y="3014"/>
                    </a:lnTo>
                    <a:lnTo>
                      <a:pt x="1235" y="3348"/>
                    </a:lnTo>
                    <a:lnTo>
                      <a:pt x="1382" y="3620"/>
                    </a:lnTo>
                    <a:lnTo>
                      <a:pt x="1444" y="3558"/>
                    </a:lnTo>
                    <a:lnTo>
                      <a:pt x="1444" y="3704"/>
                    </a:lnTo>
                    <a:lnTo>
                      <a:pt x="1549" y="3600"/>
                    </a:lnTo>
                    <a:lnTo>
                      <a:pt x="1654" y="3600"/>
                    </a:lnTo>
                    <a:lnTo>
                      <a:pt x="1633" y="3746"/>
                    </a:lnTo>
                    <a:lnTo>
                      <a:pt x="1654" y="3767"/>
                    </a:lnTo>
                    <a:lnTo>
                      <a:pt x="1549" y="3851"/>
                    </a:lnTo>
                    <a:lnTo>
                      <a:pt x="1570" y="4018"/>
                    </a:lnTo>
                    <a:lnTo>
                      <a:pt x="1528" y="4123"/>
                    </a:lnTo>
                    <a:lnTo>
                      <a:pt x="1570" y="4227"/>
                    </a:lnTo>
                    <a:lnTo>
                      <a:pt x="1654" y="4290"/>
                    </a:lnTo>
                    <a:lnTo>
                      <a:pt x="1737" y="4290"/>
                    </a:lnTo>
                    <a:lnTo>
                      <a:pt x="1675" y="4332"/>
                    </a:lnTo>
                    <a:lnTo>
                      <a:pt x="1591" y="4332"/>
                    </a:lnTo>
                    <a:lnTo>
                      <a:pt x="1549" y="4248"/>
                    </a:lnTo>
                    <a:lnTo>
                      <a:pt x="1465" y="4269"/>
                    </a:lnTo>
                    <a:lnTo>
                      <a:pt x="1528" y="4353"/>
                    </a:lnTo>
                    <a:lnTo>
                      <a:pt x="1591" y="4395"/>
                    </a:lnTo>
                    <a:lnTo>
                      <a:pt x="1486" y="4374"/>
                    </a:lnTo>
                    <a:lnTo>
                      <a:pt x="1424" y="4290"/>
                    </a:lnTo>
                    <a:lnTo>
                      <a:pt x="1235" y="4353"/>
                    </a:lnTo>
                    <a:lnTo>
                      <a:pt x="1152" y="4353"/>
                    </a:lnTo>
                    <a:lnTo>
                      <a:pt x="963" y="4436"/>
                    </a:lnTo>
                    <a:lnTo>
                      <a:pt x="859" y="4583"/>
                    </a:lnTo>
                    <a:lnTo>
                      <a:pt x="733" y="4667"/>
                    </a:lnTo>
                    <a:lnTo>
                      <a:pt x="691" y="4750"/>
                    </a:lnTo>
                    <a:lnTo>
                      <a:pt x="817" y="4750"/>
                    </a:lnTo>
                    <a:lnTo>
                      <a:pt x="817" y="4688"/>
                    </a:lnTo>
                    <a:lnTo>
                      <a:pt x="1026" y="4646"/>
                    </a:lnTo>
                    <a:lnTo>
                      <a:pt x="1005" y="4750"/>
                    </a:lnTo>
                    <a:lnTo>
                      <a:pt x="1068" y="4813"/>
                    </a:lnTo>
                    <a:lnTo>
                      <a:pt x="1005" y="4876"/>
                    </a:lnTo>
                    <a:lnTo>
                      <a:pt x="1026" y="4960"/>
                    </a:lnTo>
                    <a:lnTo>
                      <a:pt x="1068" y="4960"/>
                    </a:lnTo>
                    <a:lnTo>
                      <a:pt x="942" y="5190"/>
                    </a:lnTo>
                    <a:lnTo>
                      <a:pt x="859" y="5232"/>
                    </a:lnTo>
                    <a:lnTo>
                      <a:pt x="754" y="5294"/>
                    </a:lnTo>
                    <a:lnTo>
                      <a:pt x="733" y="5294"/>
                    </a:lnTo>
                    <a:lnTo>
                      <a:pt x="608" y="5378"/>
                    </a:lnTo>
                    <a:lnTo>
                      <a:pt x="524" y="5378"/>
                    </a:lnTo>
                    <a:lnTo>
                      <a:pt x="398" y="5483"/>
                    </a:lnTo>
                    <a:lnTo>
                      <a:pt x="503" y="5483"/>
                    </a:lnTo>
                    <a:lnTo>
                      <a:pt x="503" y="5545"/>
                    </a:lnTo>
                    <a:lnTo>
                      <a:pt x="419" y="5608"/>
                    </a:lnTo>
                    <a:lnTo>
                      <a:pt x="545" y="5629"/>
                    </a:lnTo>
                    <a:lnTo>
                      <a:pt x="524" y="5650"/>
                    </a:lnTo>
                    <a:lnTo>
                      <a:pt x="587" y="5692"/>
                    </a:lnTo>
                    <a:lnTo>
                      <a:pt x="649" y="5650"/>
                    </a:lnTo>
                    <a:lnTo>
                      <a:pt x="754" y="5608"/>
                    </a:lnTo>
                    <a:lnTo>
                      <a:pt x="900" y="5545"/>
                    </a:lnTo>
                    <a:lnTo>
                      <a:pt x="921" y="5629"/>
                    </a:lnTo>
                    <a:lnTo>
                      <a:pt x="1026" y="5650"/>
                    </a:lnTo>
                    <a:lnTo>
                      <a:pt x="942" y="5692"/>
                    </a:lnTo>
                    <a:lnTo>
                      <a:pt x="921" y="5734"/>
                    </a:lnTo>
                    <a:lnTo>
                      <a:pt x="1068" y="5734"/>
                    </a:lnTo>
                    <a:lnTo>
                      <a:pt x="1068" y="5713"/>
                    </a:lnTo>
                    <a:lnTo>
                      <a:pt x="1152" y="5692"/>
                    </a:lnTo>
                    <a:lnTo>
                      <a:pt x="1256" y="5796"/>
                    </a:lnTo>
                    <a:lnTo>
                      <a:pt x="1319" y="5859"/>
                    </a:lnTo>
                    <a:lnTo>
                      <a:pt x="1486" y="5859"/>
                    </a:lnTo>
                    <a:lnTo>
                      <a:pt x="1549" y="5796"/>
                    </a:lnTo>
                    <a:lnTo>
                      <a:pt x="1633" y="5755"/>
                    </a:lnTo>
                    <a:lnTo>
                      <a:pt x="1758" y="5713"/>
                    </a:lnTo>
                    <a:lnTo>
                      <a:pt x="1800" y="5650"/>
                    </a:lnTo>
                    <a:lnTo>
                      <a:pt x="1905" y="5608"/>
                    </a:lnTo>
                    <a:lnTo>
                      <a:pt x="1758" y="5755"/>
                    </a:lnTo>
                    <a:lnTo>
                      <a:pt x="1633" y="5901"/>
                    </a:lnTo>
                    <a:lnTo>
                      <a:pt x="1633" y="6048"/>
                    </a:lnTo>
                    <a:lnTo>
                      <a:pt x="1528" y="6048"/>
                    </a:lnTo>
                    <a:lnTo>
                      <a:pt x="1444" y="6068"/>
                    </a:lnTo>
                    <a:lnTo>
                      <a:pt x="1361" y="6027"/>
                    </a:lnTo>
                    <a:lnTo>
                      <a:pt x="1131" y="6006"/>
                    </a:lnTo>
                    <a:lnTo>
                      <a:pt x="963" y="6048"/>
                    </a:lnTo>
                    <a:lnTo>
                      <a:pt x="963" y="6131"/>
                    </a:lnTo>
                    <a:lnTo>
                      <a:pt x="900" y="6215"/>
                    </a:lnTo>
                    <a:lnTo>
                      <a:pt x="796" y="6215"/>
                    </a:lnTo>
                    <a:lnTo>
                      <a:pt x="796" y="6382"/>
                    </a:lnTo>
                    <a:lnTo>
                      <a:pt x="691" y="6487"/>
                    </a:lnTo>
                    <a:lnTo>
                      <a:pt x="649" y="6550"/>
                    </a:lnTo>
                    <a:lnTo>
                      <a:pt x="545" y="6550"/>
                    </a:lnTo>
                    <a:lnTo>
                      <a:pt x="524" y="6675"/>
                    </a:lnTo>
                    <a:lnTo>
                      <a:pt x="482" y="6675"/>
                    </a:lnTo>
                    <a:lnTo>
                      <a:pt x="440" y="6738"/>
                    </a:lnTo>
                    <a:lnTo>
                      <a:pt x="315" y="6843"/>
                    </a:lnTo>
                    <a:lnTo>
                      <a:pt x="231" y="6801"/>
                    </a:lnTo>
                    <a:lnTo>
                      <a:pt x="168" y="6864"/>
                    </a:lnTo>
                    <a:lnTo>
                      <a:pt x="168" y="6968"/>
                    </a:lnTo>
                    <a:lnTo>
                      <a:pt x="273" y="6968"/>
                    </a:lnTo>
                    <a:lnTo>
                      <a:pt x="273" y="6885"/>
                    </a:lnTo>
                    <a:lnTo>
                      <a:pt x="377" y="6905"/>
                    </a:lnTo>
                    <a:lnTo>
                      <a:pt x="419" y="7010"/>
                    </a:lnTo>
                    <a:lnTo>
                      <a:pt x="503" y="6968"/>
                    </a:lnTo>
                    <a:lnTo>
                      <a:pt x="482" y="6905"/>
                    </a:lnTo>
                    <a:lnTo>
                      <a:pt x="524" y="6843"/>
                    </a:lnTo>
                    <a:lnTo>
                      <a:pt x="545" y="6864"/>
                    </a:lnTo>
                    <a:lnTo>
                      <a:pt x="628" y="6801"/>
                    </a:lnTo>
                    <a:lnTo>
                      <a:pt x="649" y="6801"/>
                    </a:lnTo>
                    <a:lnTo>
                      <a:pt x="712" y="6696"/>
                    </a:lnTo>
                    <a:lnTo>
                      <a:pt x="817" y="6759"/>
                    </a:lnTo>
                    <a:lnTo>
                      <a:pt x="900" y="6696"/>
                    </a:lnTo>
                    <a:lnTo>
                      <a:pt x="963" y="6738"/>
                    </a:lnTo>
                    <a:lnTo>
                      <a:pt x="1005" y="6696"/>
                    </a:lnTo>
                    <a:lnTo>
                      <a:pt x="1047" y="6759"/>
                    </a:lnTo>
                    <a:lnTo>
                      <a:pt x="1110" y="6759"/>
                    </a:lnTo>
                    <a:lnTo>
                      <a:pt x="1172" y="6801"/>
                    </a:lnTo>
                    <a:lnTo>
                      <a:pt x="1277" y="6801"/>
                    </a:lnTo>
                    <a:lnTo>
                      <a:pt x="1256" y="6759"/>
                    </a:lnTo>
                    <a:lnTo>
                      <a:pt x="1340" y="6738"/>
                    </a:lnTo>
                    <a:lnTo>
                      <a:pt x="1361" y="6654"/>
                    </a:lnTo>
                    <a:lnTo>
                      <a:pt x="1340" y="6571"/>
                    </a:lnTo>
                    <a:lnTo>
                      <a:pt x="1382" y="6487"/>
                    </a:lnTo>
                    <a:lnTo>
                      <a:pt x="1444" y="6487"/>
                    </a:lnTo>
                    <a:lnTo>
                      <a:pt x="1465" y="6445"/>
                    </a:lnTo>
                    <a:lnTo>
                      <a:pt x="1675" y="6424"/>
                    </a:lnTo>
                    <a:lnTo>
                      <a:pt x="1779" y="6424"/>
                    </a:lnTo>
                    <a:lnTo>
                      <a:pt x="1905" y="6487"/>
                    </a:lnTo>
                    <a:lnTo>
                      <a:pt x="2093" y="6487"/>
                    </a:lnTo>
                    <a:lnTo>
                      <a:pt x="2177" y="6529"/>
                    </a:lnTo>
                    <a:lnTo>
                      <a:pt x="2198" y="6445"/>
                    </a:lnTo>
                    <a:lnTo>
                      <a:pt x="2323" y="6361"/>
                    </a:lnTo>
                    <a:lnTo>
                      <a:pt x="2407" y="6382"/>
                    </a:lnTo>
                    <a:lnTo>
                      <a:pt x="2512" y="6320"/>
                    </a:lnTo>
                    <a:lnTo>
                      <a:pt x="2616" y="6340"/>
                    </a:lnTo>
                    <a:lnTo>
                      <a:pt x="2637" y="6320"/>
                    </a:lnTo>
                    <a:lnTo>
                      <a:pt x="2721" y="6278"/>
                    </a:lnTo>
                    <a:lnTo>
                      <a:pt x="2721" y="6320"/>
                    </a:lnTo>
                    <a:lnTo>
                      <a:pt x="2804" y="6361"/>
                    </a:lnTo>
                    <a:lnTo>
                      <a:pt x="2888" y="6320"/>
                    </a:lnTo>
                    <a:lnTo>
                      <a:pt x="3056" y="6320"/>
                    </a:lnTo>
                    <a:lnTo>
                      <a:pt x="3202" y="6278"/>
                    </a:lnTo>
                    <a:lnTo>
                      <a:pt x="3307" y="6320"/>
                    </a:lnTo>
                    <a:lnTo>
                      <a:pt x="3349" y="6340"/>
                    </a:lnTo>
                    <a:lnTo>
                      <a:pt x="3453" y="6257"/>
                    </a:lnTo>
                    <a:lnTo>
                      <a:pt x="3537" y="6236"/>
                    </a:lnTo>
                    <a:lnTo>
                      <a:pt x="3621" y="6152"/>
                    </a:lnTo>
                    <a:lnTo>
                      <a:pt x="3683" y="6152"/>
                    </a:lnTo>
                    <a:lnTo>
                      <a:pt x="3746" y="6173"/>
                    </a:lnTo>
                    <a:lnTo>
                      <a:pt x="3725" y="6110"/>
                    </a:lnTo>
                    <a:lnTo>
                      <a:pt x="3851" y="6027"/>
                    </a:lnTo>
                    <a:lnTo>
                      <a:pt x="3955" y="6006"/>
                    </a:lnTo>
                    <a:lnTo>
                      <a:pt x="3955" y="5922"/>
                    </a:lnTo>
                    <a:lnTo>
                      <a:pt x="3934" y="5859"/>
                    </a:lnTo>
                    <a:lnTo>
                      <a:pt x="3955" y="5796"/>
                    </a:lnTo>
                    <a:lnTo>
                      <a:pt x="3788" y="5796"/>
                    </a:lnTo>
                    <a:lnTo>
                      <a:pt x="3683" y="5838"/>
                    </a:lnTo>
                    <a:lnTo>
                      <a:pt x="3641" y="5838"/>
                    </a:lnTo>
                    <a:lnTo>
                      <a:pt x="3537" y="5817"/>
                    </a:lnTo>
                    <a:lnTo>
                      <a:pt x="3474" y="5796"/>
                    </a:lnTo>
                    <a:lnTo>
                      <a:pt x="3537" y="5755"/>
                    </a:lnTo>
                    <a:lnTo>
                      <a:pt x="3558" y="5755"/>
                    </a:lnTo>
                    <a:lnTo>
                      <a:pt x="3558" y="5734"/>
                    </a:lnTo>
                    <a:lnTo>
                      <a:pt x="3474" y="5713"/>
                    </a:lnTo>
                    <a:lnTo>
                      <a:pt x="3411" y="5734"/>
                    </a:lnTo>
                    <a:lnTo>
                      <a:pt x="3516" y="5650"/>
                    </a:lnTo>
                    <a:lnTo>
                      <a:pt x="3579" y="5692"/>
                    </a:lnTo>
                    <a:lnTo>
                      <a:pt x="3662" y="5629"/>
                    </a:lnTo>
                    <a:lnTo>
                      <a:pt x="3641" y="5545"/>
                    </a:lnTo>
                    <a:lnTo>
                      <a:pt x="3558" y="5545"/>
                    </a:lnTo>
                    <a:lnTo>
                      <a:pt x="3621" y="5504"/>
                    </a:lnTo>
                    <a:lnTo>
                      <a:pt x="3662" y="5441"/>
                    </a:lnTo>
                    <a:lnTo>
                      <a:pt x="3725" y="5504"/>
                    </a:lnTo>
                    <a:lnTo>
                      <a:pt x="3788" y="5441"/>
                    </a:lnTo>
                    <a:lnTo>
                      <a:pt x="3851" y="5399"/>
                    </a:lnTo>
                    <a:lnTo>
                      <a:pt x="3788" y="5378"/>
                    </a:lnTo>
                    <a:lnTo>
                      <a:pt x="3830" y="5336"/>
                    </a:lnTo>
                    <a:lnTo>
                      <a:pt x="3725" y="5336"/>
                    </a:lnTo>
                    <a:lnTo>
                      <a:pt x="3767" y="5273"/>
                    </a:lnTo>
                    <a:lnTo>
                      <a:pt x="3830" y="5294"/>
                    </a:lnTo>
                    <a:lnTo>
                      <a:pt x="3851" y="5315"/>
                    </a:lnTo>
                    <a:lnTo>
                      <a:pt x="3893" y="5232"/>
                    </a:lnTo>
                    <a:lnTo>
                      <a:pt x="3976" y="5211"/>
                    </a:lnTo>
                    <a:lnTo>
                      <a:pt x="3976" y="5064"/>
                    </a:lnTo>
                    <a:lnTo>
                      <a:pt x="4060" y="4897"/>
                    </a:lnTo>
                    <a:lnTo>
                      <a:pt x="3997" y="4813"/>
                    </a:lnTo>
                    <a:lnTo>
                      <a:pt x="3976" y="4688"/>
                    </a:lnTo>
                    <a:lnTo>
                      <a:pt x="3767" y="4541"/>
                    </a:lnTo>
                    <a:lnTo>
                      <a:pt x="3349" y="4541"/>
                    </a:lnTo>
                    <a:lnTo>
                      <a:pt x="3328" y="4667"/>
                    </a:lnTo>
                    <a:lnTo>
                      <a:pt x="3307" y="4708"/>
                    </a:lnTo>
                    <a:lnTo>
                      <a:pt x="3202" y="4646"/>
                    </a:lnTo>
                    <a:lnTo>
                      <a:pt x="3097" y="4604"/>
                    </a:lnTo>
                    <a:lnTo>
                      <a:pt x="3265" y="4436"/>
                    </a:lnTo>
                    <a:lnTo>
                      <a:pt x="3265" y="4332"/>
                    </a:lnTo>
                    <a:lnTo>
                      <a:pt x="3139" y="4123"/>
                    </a:lnTo>
                    <a:lnTo>
                      <a:pt x="3097" y="4123"/>
                    </a:lnTo>
                    <a:lnTo>
                      <a:pt x="2951" y="4039"/>
                    </a:lnTo>
                    <a:lnTo>
                      <a:pt x="2909" y="3955"/>
                    </a:lnTo>
                    <a:lnTo>
                      <a:pt x="2846" y="3976"/>
                    </a:lnTo>
                    <a:lnTo>
                      <a:pt x="2825" y="3976"/>
                    </a:lnTo>
                    <a:lnTo>
                      <a:pt x="2742" y="3955"/>
                    </a:lnTo>
                    <a:lnTo>
                      <a:pt x="2825" y="3955"/>
                    </a:lnTo>
                    <a:lnTo>
                      <a:pt x="2930" y="3934"/>
                    </a:lnTo>
                    <a:lnTo>
                      <a:pt x="2993" y="3955"/>
                    </a:lnTo>
                    <a:lnTo>
                      <a:pt x="3014" y="4018"/>
                    </a:lnTo>
                    <a:lnTo>
                      <a:pt x="3139" y="4018"/>
                    </a:lnTo>
                    <a:lnTo>
                      <a:pt x="2993" y="3830"/>
                    </a:lnTo>
                    <a:lnTo>
                      <a:pt x="2909" y="3725"/>
                    </a:lnTo>
                    <a:lnTo>
                      <a:pt x="2951" y="3641"/>
                    </a:lnTo>
                    <a:lnTo>
                      <a:pt x="2993" y="3641"/>
                    </a:lnTo>
                    <a:lnTo>
                      <a:pt x="2909" y="3600"/>
                    </a:lnTo>
                    <a:lnTo>
                      <a:pt x="2888" y="3537"/>
                    </a:lnTo>
                    <a:lnTo>
                      <a:pt x="2846" y="3537"/>
                    </a:lnTo>
                    <a:lnTo>
                      <a:pt x="2784" y="3348"/>
                    </a:lnTo>
                    <a:lnTo>
                      <a:pt x="2616" y="3307"/>
                    </a:lnTo>
                    <a:lnTo>
                      <a:pt x="2428" y="3244"/>
                    </a:lnTo>
                    <a:lnTo>
                      <a:pt x="2428" y="3181"/>
                    </a:lnTo>
                    <a:lnTo>
                      <a:pt x="2386" y="3139"/>
                    </a:lnTo>
                    <a:lnTo>
                      <a:pt x="2323" y="2930"/>
                    </a:lnTo>
                    <a:lnTo>
                      <a:pt x="2260" y="2825"/>
                    </a:lnTo>
                    <a:lnTo>
                      <a:pt x="2198" y="2574"/>
                    </a:lnTo>
                    <a:lnTo>
                      <a:pt x="2156" y="2470"/>
                    </a:lnTo>
                    <a:lnTo>
                      <a:pt x="2093" y="2470"/>
                    </a:lnTo>
                    <a:lnTo>
                      <a:pt x="1947" y="2239"/>
                    </a:lnTo>
                    <a:lnTo>
                      <a:pt x="1842" y="2198"/>
                    </a:lnTo>
                    <a:lnTo>
                      <a:pt x="1758" y="2156"/>
                    </a:lnTo>
                    <a:lnTo>
                      <a:pt x="1654" y="2093"/>
                    </a:lnTo>
                    <a:lnTo>
                      <a:pt x="1591" y="2156"/>
                    </a:lnTo>
                    <a:lnTo>
                      <a:pt x="1486" y="2198"/>
                    </a:lnTo>
                    <a:lnTo>
                      <a:pt x="1361" y="2177"/>
                    </a:lnTo>
                    <a:lnTo>
                      <a:pt x="1277" y="2177"/>
                    </a:lnTo>
                    <a:lnTo>
                      <a:pt x="1172" y="2156"/>
                    </a:lnTo>
                    <a:lnTo>
                      <a:pt x="1152" y="2072"/>
                    </a:lnTo>
                    <a:lnTo>
                      <a:pt x="1152" y="2072"/>
                    </a:lnTo>
                    <a:lnTo>
                      <a:pt x="1214" y="2093"/>
                    </a:lnTo>
                    <a:lnTo>
                      <a:pt x="1340" y="2135"/>
                    </a:lnTo>
                    <a:lnTo>
                      <a:pt x="1465" y="2093"/>
                    </a:lnTo>
                    <a:lnTo>
                      <a:pt x="1486" y="1988"/>
                    </a:lnTo>
                    <a:lnTo>
                      <a:pt x="1591" y="1988"/>
                    </a:lnTo>
                    <a:lnTo>
                      <a:pt x="1696" y="1926"/>
                    </a:lnTo>
                    <a:lnTo>
                      <a:pt x="1591" y="1884"/>
                    </a:lnTo>
                    <a:lnTo>
                      <a:pt x="1591" y="1800"/>
                    </a:lnTo>
                    <a:lnTo>
                      <a:pt x="1549" y="1779"/>
                    </a:lnTo>
                    <a:lnTo>
                      <a:pt x="1424" y="1863"/>
                    </a:lnTo>
                    <a:lnTo>
                      <a:pt x="1382" y="1842"/>
                    </a:lnTo>
                    <a:lnTo>
                      <a:pt x="1486" y="1758"/>
                    </a:lnTo>
                    <a:lnTo>
                      <a:pt x="1633" y="1758"/>
                    </a:lnTo>
                    <a:lnTo>
                      <a:pt x="1696" y="1716"/>
                    </a:lnTo>
                    <a:lnTo>
                      <a:pt x="1696" y="1633"/>
                    </a:lnTo>
                    <a:lnTo>
                      <a:pt x="1758" y="1612"/>
                    </a:lnTo>
                    <a:lnTo>
                      <a:pt x="1842" y="1444"/>
                    </a:lnTo>
                    <a:lnTo>
                      <a:pt x="1884" y="1403"/>
                    </a:lnTo>
                    <a:lnTo>
                      <a:pt x="1884" y="1340"/>
                    </a:lnTo>
                    <a:lnTo>
                      <a:pt x="1947" y="1235"/>
                    </a:lnTo>
                    <a:lnTo>
                      <a:pt x="1905" y="1214"/>
                    </a:lnTo>
                    <a:lnTo>
                      <a:pt x="1968" y="1047"/>
                    </a:lnTo>
                    <a:lnTo>
                      <a:pt x="2072" y="984"/>
                    </a:lnTo>
                    <a:lnTo>
                      <a:pt x="2072" y="900"/>
                    </a:lnTo>
                    <a:lnTo>
                      <a:pt x="1905" y="754"/>
                    </a:lnTo>
                    <a:lnTo>
                      <a:pt x="1884" y="796"/>
                    </a:lnTo>
                    <a:lnTo>
                      <a:pt x="1675" y="796"/>
                    </a:lnTo>
                    <a:lnTo>
                      <a:pt x="1528" y="754"/>
                    </a:lnTo>
                    <a:lnTo>
                      <a:pt x="1486" y="817"/>
                    </a:lnTo>
                    <a:lnTo>
                      <a:pt x="1424" y="817"/>
                    </a:lnTo>
                    <a:lnTo>
                      <a:pt x="1340" y="754"/>
                    </a:lnTo>
                    <a:lnTo>
                      <a:pt x="1256" y="796"/>
                    </a:lnTo>
                    <a:lnTo>
                      <a:pt x="1256" y="817"/>
                    </a:lnTo>
                    <a:lnTo>
                      <a:pt x="1172" y="838"/>
                    </a:lnTo>
                    <a:lnTo>
                      <a:pt x="1068" y="900"/>
                    </a:lnTo>
                    <a:lnTo>
                      <a:pt x="1047" y="900"/>
                    </a:lnTo>
                    <a:lnTo>
                      <a:pt x="963" y="942"/>
                    </a:lnTo>
                    <a:lnTo>
                      <a:pt x="942" y="921"/>
                    </a:lnTo>
                    <a:lnTo>
                      <a:pt x="1047" y="817"/>
                    </a:lnTo>
                    <a:lnTo>
                      <a:pt x="1131" y="691"/>
                    </a:lnTo>
                    <a:lnTo>
                      <a:pt x="1131" y="691"/>
                    </a:lnTo>
                    <a:lnTo>
                      <a:pt x="1068" y="712"/>
                    </a:lnTo>
                    <a:lnTo>
                      <a:pt x="963" y="691"/>
                    </a:lnTo>
                    <a:lnTo>
                      <a:pt x="1026" y="670"/>
                    </a:lnTo>
                    <a:lnTo>
                      <a:pt x="1047" y="587"/>
                    </a:lnTo>
                    <a:lnTo>
                      <a:pt x="1277" y="419"/>
                    </a:lnTo>
                    <a:lnTo>
                      <a:pt x="1340" y="294"/>
                    </a:lnTo>
                    <a:lnTo>
                      <a:pt x="1424" y="273"/>
                    </a:lnTo>
                    <a:lnTo>
                      <a:pt x="1444" y="168"/>
                    </a:lnTo>
                    <a:lnTo>
                      <a:pt x="1424" y="147"/>
                    </a:lnTo>
                    <a:lnTo>
                      <a:pt x="1465" y="63"/>
                    </a:lnTo>
                    <a:lnTo>
                      <a:pt x="144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 name="Google Shape;994;p27"/>
              <p:cNvSpPr/>
              <p:nvPr/>
            </p:nvSpPr>
            <p:spPr>
              <a:xfrm>
                <a:off x="3586375" y="2350350"/>
                <a:ext cx="31925" cy="25125"/>
              </a:xfrm>
              <a:custGeom>
                <a:avLst/>
                <a:gdLst/>
                <a:ahLst/>
                <a:cxnLst/>
                <a:rect l="l" t="t" r="r" b="b"/>
                <a:pathLst>
                  <a:path w="1277" h="1005" extrusionOk="0">
                    <a:moveTo>
                      <a:pt x="732" y="1"/>
                    </a:moveTo>
                    <a:lnTo>
                      <a:pt x="628" y="63"/>
                    </a:lnTo>
                    <a:lnTo>
                      <a:pt x="544" y="63"/>
                    </a:lnTo>
                    <a:lnTo>
                      <a:pt x="523" y="126"/>
                    </a:lnTo>
                    <a:lnTo>
                      <a:pt x="419" y="126"/>
                    </a:lnTo>
                    <a:lnTo>
                      <a:pt x="377" y="210"/>
                    </a:lnTo>
                    <a:lnTo>
                      <a:pt x="293" y="231"/>
                    </a:lnTo>
                    <a:lnTo>
                      <a:pt x="272" y="335"/>
                    </a:lnTo>
                    <a:lnTo>
                      <a:pt x="126" y="356"/>
                    </a:lnTo>
                    <a:lnTo>
                      <a:pt x="0" y="586"/>
                    </a:lnTo>
                    <a:lnTo>
                      <a:pt x="272" y="838"/>
                    </a:lnTo>
                    <a:lnTo>
                      <a:pt x="335" y="796"/>
                    </a:lnTo>
                    <a:lnTo>
                      <a:pt x="377" y="649"/>
                    </a:lnTo>
                    <a:lnTo>
                      <a:pt x="440" y="586"/>
                    </a:lnTo>
                    <a:lnTo>
                      <a:pt x="607" y="691"/>
                    </a:lnTo>
                    <a:lnTo>
                      <a:pt x="712" y="900"/>
                    </a:lnTo>
                    <a:lnTo>
                      <a:pt x="795" y="942"/>
                    </a:lnTo>
                    <a:lnTo>
                      <a:pt x="921" y="1005"/>
                    </a:lnTo>
                    <a:lnTo>
                      <a:pt x="942" y="1005"/>
                    </a:lnTo>
                    <a:lnTo>
                      <a:pt x="942" y="942"/>
                    </a:lnTo>
                    <a:lnTo>
                      <a:pt x="1004" y="942"/>
                    </a:lnTo>
                    <a:lnTo>
                      <a:pt x="1067" y="858"/>
                    </a:lnTo>
                    <a:lnTo>
                      <a:pt x="1067" y="775"/>
                    </a:lnTo>
                    <a:lnTo>
                      <a:pt x="1214" y="796"/>
                    </a:lnTo>
                    <a:lnTo>
                      <a:pt x="1235" y="691"/>
                    </a:lnTo>
                    <a:lnTo>
                      <a:pt x="1151" y="691"/>
                    </a:lnTo>
                    <a:lnTo>
                      <a:pt x="1172" y="586"/>
                    </a:lnTo>
                    <a:lnTo>
                      <a:pt x="1151" y="545"/>
                    </a:lnTo>
                    <a:lnTo>
                      <a:pt x="1214" y="524"/>
                    </a:lnTo>
                    <a:lnTo>
                      <a:pt x="1277" y="733"/>
                    </a:lnTo>
                    <a:lnTo>
                      <a:pt x="1235" y="461"/>
                    </a:lnTo>
                    <a:lnTo>
                      <a:pt x="1109" y="461"/>
                    </a:lnTo>
                    <a:lnTo>
                      <a:pt x="1172" y="419"/>
                    </a:lnTo>
                    <a:lnTo>
                      <a:pt x="1004" y="147"/>
                    </a:lnTo>
                    <a:lnTo>
                      <a:pt x="1004" y="42"/>
                    </a:lnTo>
                    <a:lnTo>
                      <a:pt x="921" y="21"/>
                    </a:lnTo>
                    <a:lnTo>
                      <a:pt x="73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95" name="Google Shape;995;p27"/>
            <p:cNvSpPr/>
            <p:nvPr/>
          </p:nvSpPr>
          <p:spPr>
            <a:xfrm>
              <a:off x="-2088401" y="4198097"/>
              <a:ext cx="93163" cy="166474"/>
            </a:xfrm>
            <a:custGeom>
              <a:avLst/>
              <a:gdLst/>
              <a:ahLst/>
              <a:cxnLst/>
              <a:rect l="l" t="t" r="r" b="b"/>
              <a:pathLst>
                <a:path w="4395" h="8224" extrusionOk="0">
                  <a:moveTo>
                    <a:pt x="3914" y="1"/>
                  </a:moveTo>
                  <a:lnTo>
                    <a:pt x="3746" y="168"/>
                  </a:lnTo>
                  <a:lnTo>
                    <a:pt x="3809" y="252"/>
                  </a:lnTo>
                  <a:lnTo>
                    <a:pt x="3704" y="293"/>
                  </a:lnTo>
                  <a:lnTo>
                    <a:pt x="3600" y="252"/>
                  </a:lnTo>
                  <a:lnTo>
                    <a:pt x="3537" y="252"/>
                  </a:lnTo>
                  <a:lnTo>
                    <a:pt x="3621" y="377"/>
                  </a:lnTo>
                  <a:lnTo>
                    <a:pt x="3621" y="419"/>
                  </a:lnTo>
                  <a:lnTo>
                    <a:pt x="3704" y="503"/>
                  </a:lnTo>
                  <a:lnTo>
                    <a:pt x="3704" y="524"/>
                  </a:lnTo>
                  <a:lnTo>
                    <a:pt x="3600" y="670"/>
                  </a:lnTo>
                  <a:lnTo>
                    <a:pt x="3600" y="817"/>
                  </a:lnTo>
                  <a:lnTo>
                    <a:pt x="3516" y="921"/>
                  </a:lnTo>
                  <a:lnTo>
                    <a:pt x="3432" y="900"/>
                  </a:lnTo>
                  <a:lnTo>
                    <a:pt x="3328" y="1026"/>
                  </a:lnTo>
                  <a:lnTo>
                    <a:pt x="3328" y="1109"/>
                  </a:lnTo>
                  <a:lnTo>
                    <a:pt x="3244" y="1151"/>
                  </a:lnTo>
                  <a:lnTo>
                    <a:pt x="3181" y="1130"/>
                  </a:lnTo>
                  <a:lnTo>
                    <a:pt x="3181" y="1005"/>
                  </a:lnTo>
                  <a:lnTo>
                    <a:pt x="3118" y="984"/>
                  </a:lnTo>
                  <a:lnTo>
                    <a:pt x="3035" y="1047"/>
                  </a:lnTo>
                  <a:lnTo>
                    <a:pt x="3035" y="1193"/>
                  </a:lnTo>
                  <a:lnTo>
                    <a:pt x="3139" y="1298"/>
                  </a:lnTo>
                  <a:lnTo>
                    <a:pt x="3181" y="1340"/>
                  </a:lnTo>
                  <a:lnTo>
                    <a:pt x="3139" y="1402"/>
                  </a:lnTo>
                  <a:lnTo>
                    <a:pt x="3077" y="1361"/>
                  </a:lnTo>
                  <a:lnTo>
                    <a:pt x="2930" y="1402"/>
                  </a:lnTo>
                  <a:lnTo>
                    <a:pt x="2993" y="1507"/>
                  </a:lnTo>
                  <a:lnTo>
                    <a:pt x="3098" y="1549"/>
                  </a:lnTo>
                  <a:lnTo>
                    <a:pt x="3098" y="1612"/>
                  </a:lnTo>
                  <a:lnTo>
                    <a:pt x="3077" y="1674"/>
                  </a:lnTo>
                  <a:lnTo>
                    <a:pt x="2993" y="1612"/>
                  </a:lnTo>
                  <a:lnTo>
                    <a:pt x="2909" y="1633"/>
                  </a:lnTo>
                  <a:lnTo>
                    <a:pt x="2888" y="1716"/>
                  </a:lnTo>
                  <a:lnTo>
                    <a:pt x="2721" y="1842"/>
                  </a:lnTo>
                  <a:lnTo>
                    <a:pt x="2721" y="1716"/>
                  </a:lnTo>
                  <a:lnTo>
                    <a:pt x="2763" y="1674"/>
                  </a:lnTo>
                  <a:lnTo>
                    <a:pt x="2721" y="1612"/>
                  </a:lnTo>
                  <a:lnTo>
                    <a:pt x="2616" y="1716"/>
                  </a:lnTo>
                  <a:lnTo>
                    <a:pt x="2679" y="1758"/>
                  </a:lnTo>
                  <a:lnTo>
                    <a:pt x="2658" y="1821"/>
                  </a:lnTo>
                  <a:lnTo>
                    <a:pt x="2512" y="1884"/>
                  </a:lnTo>
                  <a:lnTo>
                    <a:pt x="2574" y="1988"/>
                  </a:lnTo>
                  <a:lnTo>
                    <a:pt x="2658" y="2030"/>
                  </a:lnTo>
                  <a:lnTo>
                    <a:pt x="2658" y="2072"/>
                  </a:lnTo>
                  <a:lnTo>
                    <a:pt x="2574" y="2093"/>
                  </a:lnTo>
                  <a:lnTo>
                    <a:pt x="2470" y="2156"/>
                  </a:lnTo>
                  <a:lnTo>
                    <a:pt x="2470" y="2072"/>
                  </a:lnTo>
                  <a:lnTo>
                    <a:pt x="2407" y="2072"/>
                  </a:lnTo>
                  <a:lnTo>
                    <a:pt x="2470" y="1967"/>
                  </a:lnTo>
                  <a:lnTo>
                    <a:pt x="2407" y="1946"/>
                  </a:lnTo>
                  <a:lnTo>
                    <a:pt x="2198" y="2135"/>
                  </a:lnTo>
                  <a:lnTo>
                    <a:pt x="2177" y="2281"/>
                  </a:lnTo>
                  <a:lnTo>
                    <a:pt x="2198" y="2365"/>
                  </a:lnTo>
                  <a:lnTo>
                    <a:pt x="2156" y="2407"/>
                  </a:lnTo>
                  <a:lnTo>
                    <a:pt x="2093" y="2386"/>
                  </a:lnTo>
                  <a:lnTo>
                    <a:pt x="2051" y="2365"/>
                  </a:lnTo>
                  <a:lnTo>
                    <a:pt x="2051" y="2197"/>
                  </a:lnTo>
                  <a:lnTo>
                    <a:pt x="1989" y="2197"/>
                  </a:lnTo>
                  <a:lnTo>
                    <a:pt x="1863" y="2344"/>
                  </a:lnTo>
                  <a:lnTo>
                    <a:pt x="1717" y="2239"/>
                  </a:lnTo>
                  <a:lnTo>
                    <a:pt x="1675" y="2281"/>
                  </a:lnTo>
                  <a:lnTo>
                    <a:pt x="1633" y="2281"/>
                  </a:lnTo>
                  <a:lnTo>
                    <a:pt x="1654" y="2449"/>
                  </a:lnTo>
                  <a:lnTo>
                    <a:pt x="1612" y="2449"/>
                  </a:lnTo>
                  <a:lnTo>
                    <a:pt x="1549" y="2469"/>
                  </a:lnTo>
                  <a:lnTo>
                    <a:pt x="1549" y="2365"/>
                  </a:lnTo>
                  <a:lnTo>
                    <a:pt x="1507" y="2344"/>
                  </a:lnTo>
                  <a:lnTo>
                    <a:pt x="1445" y="2449"/>
                  </a:lnTo>
                  <a:lnTo>
                    <a:pt x="1403" y="2344"/>
                  </a:lnTo>
                  <a:lnTo>
                    <a:pt x="1152" y="2553"/>
                  </a:lnTo>
                  <a:lnTo>
                    <a:pt x="1110" y="2553"/>
                  </a:lnTo>
                  <a:lnTo>
                    <a:pt x="1047" y="2511"/>
                  </a:lnTo>
                  <a:lnTo>
                    <a:pt x="921" y="2511"/>
                  </a:lnTo>
                  <a:lnTo>
                    <a:pt x="880" y="2595"/>
                  </a:lnTo>
                  <a:lnTo>
                    <a:pt x="901" y="2783"/>
                  </a:lnTo>
                  <a:lnTo>
                    <a:pt x="733" y="3034"/>
                  </a:lnTo>
                  <a:lnTo>
                    <a:pt x="733" y="3097"/>
                  </a:lnTo>
                  <a:lnTo>
                    <a:pt x="587" y="3244"/>
                  </a:lnTo>
                  <a:lnTo>
                    <a:pt x="587" y="3327"/>
                  </a:lnTo>
                  <a:lnTo>
                    <a:pt x="670" y="3411"/>
                  </a:lnTo>
                  <a:lnTo>
                    <a:pt x="587" y="3516"/>
                  </a:lnTo>
                  <a:lnTo>
                    <a:pt x="629" y="3704"/>
                  </a:lnTo>
                  <a:lnTo>
                    <a:pt x="629" y="3830"/>
                  </a:lnTo>
                  <a:lnTo>
                    <a:pt x="796" y="4143"/>
                  </a:lnTo>
                  <a:lnTo>
                    <a:pt x="796" y="4227"/>
                  </a:lnTo>
                  <a:lnTo>
                    <a:pt x="880" y="4332"/>
                  </a:lnTo>
                  <a:lnTo>
                    <a:pt x="880" y="4374"/>
                  </a:lnTo>
                  <a:lnTo>
                    <a:pt x="796" y="4457"/>
                  </a:lnTo>
                  <a:lnTo>
                    <a:pt x="817" y="4541"/>
                  </a:lnTo>
                  <a:lnTo>
                    <a:pt x="775" y="4792"/>
                  </a:lnTo>
                  <a:lnTo>
                    <a:pt x="670" y="4876"/>
                  </a:lnTo>
                  <a:lnTo>
                    <a:pt x="629" y="5022"/>
                  </a:lnTo>
                  <a:lnTo>
                    <a:pt x="566" y="5064"/>
                  </a:lnTo>
                  <a:lnTo>
                    <a:pt x="524" y="5127"/>
                  </a:lnTo>
                  <a:lnTo>
                    <a:pt x="419" y="5231"/>
                  </a:lnTo>
                  <a:lnTo>
                    <a:pt x="419" y="5441"/>
                  </a:lnTo>
                  <a:lnTo>
                    <a:pt x="357" y="5524"/>
                  </a:lnTo>
                  <a:lnTo>
                    <a:pt x="168" y="5545"/>
                  </a:lnTo>
                  <a:lnTo>
                    <a:pt x="147" y="5608"/>
                  </a:lnTo>
                  <a:lnTo>
                    <a:pt x="147" y="5796"/>
                  </a:lnTo>
                  <a:lnTo>
                    <a:pt x="43" y="5943"/>
                  </a:lnTo>
                  <a:lnTo>
                    <a:pt x="43" y="6068"/>
                  </a:lnTo>
                  <a:lnTo>
                    <a:pt x="1" y="6173"/>
                  </a:lnTo>
                  <a:lnTo>
                    <a:pt x="43" y="6236"/>
                  </a:lnTo>
                  <a:lnTo>
                    <a:pt x="43" y="6424"/>
                  </a:lnTo>
                  <a:lnTo>
                    <a:pt x="189" y="6591"/>
                  </a:lnTo>
                  <a:lnTo>
                    <a:pt x="168" y="6738"/>
                  </a:lnTo>
                  <a:lnTo>
                    <a:pt x="189" y="6843"/>
                  </a:lnTo>
                  <a:lnTo>
                    <a:pt x="273" y="6863"/>
                  </a:lnTo>
                  <a:lnTo>
                    <a:pt x="294" y="6863"/>
                  </a:lnTo>
                  <a:lnTo>
                    <a:pt x="273" y="6884"/>
                  </a:lnTo>
                  <a:lnTo>
                    <a:pt x="147" y="6905"/>
                  </a:lnTo>
                  <a:lnTo>
                    <a:pt x="147" y="7052"/>
                  </a:lnTo>
                  <a:lnTo>
                    <a:pt x="168" y="7219"/>
                  </a:lnTo>
                  <a:lnTo>
                    <a:pt x="147" y="7470"/>
                  </a:lnTo>
                  <a:lnTo>
                    <a:pt x="189" y="7512"/>
                  </a:lnTo>
                  <a:lnTo>
                    <a:pt x="189" y="7596"/>
                  </a:lnTo>
                  <a:lnTo>
                    <a:pt x="273" y="7638"/>
                  </a:lnTo>
                  <a:lnTo>
                    <a:pt x="357" y="7742"/>
                  </a:lnTo>
                  <a:lnTo>
                    <a:pt x="398" y="7784"/>
                  </a:lnTo>
                  <a:lnTo>
                    <a:pt x="461" y="7847"/>
                  </a:lnTo>
                  <a:lnTo>
                    <a:pt x="524" y="7951"/>
                  </a:lnTo>
                  <a:lnTo>
                    <a:pt x="608" y="7931"/>
                  </a:lnTo>
                  <a:lnTo>
                    <a:pt x="629" y="7951"/>
                  </a:lnTo>
                  <a:lnTo>
                    <a:pt x="733" y="7993"/>
                  </a:lnTo>
                  <a:lnTo>
                    <a:pt x="817" y="8119"/>
                  </a:lnTo>
                  <a:lnTo>
                    <a:pt x="901" y="8140"/>
                  </a:lnTo>
                  <a:lnTo>
                    <a:pt x="901" y="8161"/>
                  </a:lnTo>
                  <a:lnTo>
                    <a:pt x="921" y="8223"/>
                  </a:lnTo>
                  <a:lnTo>
                    <a:pt x="1005" y="8161"/>
                  </a:lnTo>
                  <a:lnTo>
                    <a:pt x="1131" y="8161"/>
                  </a:lnTo>
                  <a:lnTo>
                    <a:pt x="1256" y="8098"/>
                  </a:lnTo>
                  <a:lnTo>
                    <a:pt x="1361" y="7951"/>
                  </a:lnTo>
                  <a:lnTo>
                    <a:pt x="1737" y="7931"/>
                  </a:lnTo>
                  <a:lnTo>
                    <a:pt x="1842" y="7951"/>
                  </a:lnTo>
                  <a:lnTo>
                    <a:pt x="2030" y="7889"/>
                  </a:lnTo>
                  <a:lnTo>
                    <a:pt x="2093" y="7784"/>
                  </a:lnTo>
                  <a:lnTo>
                    <a:pt x="2177" y="7742"/>
                  </a:lnTo>
                  <a:lnTo>
                    <a:pt x="2240" y="7596"/>
                  </a:lnTo>
                  <a:lnTo>
                    <a:pt x="2344" y="7428"/>
                  </a:lnTo>
                  <a:lnTo>
                    <a:pt x="2344" y="7324"/>
                  </a:lnTo>
                  <a:lnTo>
                    <a:pt x="2449" y="7261"/>
                  </a:lnTo>
                  <a:lnTo>
                    <a:pt x="2449" y="7094"/>
                  </a:lnTo>
                  <a:lnTo>
                    <a:pt x="2407" y="7073"/>
                  </a:lnTo>
                  <a:lnTo>
                    <a:pt x="2491" y="6989"/>
                  </a:lnTo>
                  <a:lnTo>
                    <a:pt x="2554" y="6801"/>
                  </a:lnTo>
                  <a:lnTo>
                    <a:pt x="2512" y="6780"/>
                  </a:lnTo>
                  <a:lnTo>
                    <a:pt x="2574" y="6780"/>
                  </a:lnTo>
                  <a:lnTo>
                    <a:pt x="2679" y="6591"/>
                  </a:lnTo>
                  <a:lnTo>
                    <a:pt x="2763" y="6236"/>
                  </a:lnTo>
                  <a:lnTo>
                    <a:pt x="2805" y="6027"/>
                  </a:lnTo>
                  <a:lnTo>
                    <a:pt x="2909" y="5922"/>
                  </a:lnTo>
                  <a:lnTo>
                    <a:pt x="2972" y="5692"/>
                  </a:lnTo>
                  <a:lnTo>
                    <a:pt x="3118" y="5420"/>
                  </a:lnTo>
                  <a:lnTo>
                    <a:pt x="3286" y="4959"/>
                  </a:lnTo>
                  <a:lnTo>
                    <a:pt x="3390" y="4792"/>
                  </a:lnTo>
                  <a:lnTo>
                    <a:pt x="3390" y="4583"/>
                  </a:lnTo>
                  <a:lnTo>
                    <a:pt x="3495" y="4374"/>
                  </a:lnTo>
                  <a:lnTo>
                    <a:pt x="3516" y="4269"/>
                  </a:lnTo>
                  <a:lnTo>
                    <a:pt x="3642" y="4060"/>
                  </a:lnTo>
                  <a:lnTo>
                    <a:pt x="3704" y="3746"/>
                  </a:lnTo>
                  <a:lnTo>
                    <a:pt x="3746" y="3516"/>
                  </a:lnTo>
                  <a:lnTo>
                    <a:pt x="3809" y="3453"/>
                  </a:lnTo>
                  <a:lnTo>
                    <a:pt x="3830" y="3286"/>
                  </a:lnTo>
                  <a:lnTo>
                    <a:pt x="3809" y="3202"/>
                  </a:lnTo>
                  <a:lnTo>
                    <a:pt x="3830" y="3076"/>
                  </a:lnTo>
                  <a:lnTo>
                    <a:pt x="3934" y="2888"/>
                  </a:lnTo>
                  <a:lnTo>
                    <a:pt x="3934" y="2804"/>
                  </a:lnTo>
                  <a:lnTo>
                    <a:pt x="4018" y="2700"/>
                  </a:lnTo>
                  <a:lnTo>
                    <a:pt x="3976" y="2574"/>
                  </a:lnTo>
                  <a:lnTo>
                    <a:pt x="3934" y="2511"/>
                  </a:lnTo>
                  <a:lnTo>
                    <a:pt x="3976" y="2449"/>
                  </a:lnTo>
                  <a:lnTo>
                    <a:pt x="3976" y="2281"/>
                  </a:lnTo>
                  <a:lnTo>
                    <a:pt x="3934" y="2260"/>
                  </a:lnTo>
                  <a:lnTo>
                    <a:pt x="3934" y="2135"/>
                  </a:lnTo>
                  <a:lnTo>
                    <a:pt x="4018" y="2072"/>
                  </a:lnTo>
                  <a:lnTo>
                    <a:pt x="4060" y="2135"/>
                  </a:lnTo>
                  <a:lnTo>
                    <a:pt x="4081" y="2260"/>
                  </a:lnTo>
                  <a:lnTo>
                    <a:pt x="4186" y="2386"/>
                  </a:lnTo>
                  <a:lnTo>
                    <a:pt x="4269" y="2386"/>
                  </a:lnTo>
                  <a:lnTo>
                    <a:pt x="4290" y="2302"/>
                  </a:lnTo>
                  <a:lnTo>
                    <a:pt x="4332" y="2239"/>
                  </a:lnTo>
                  <a:lnTo>
                    <a:pt x="4353" y="2177"/>
                  </a:lnTo>
                  <a:lnTo>
                    <a:pt x="4353" y="2072"/>
                  </a:lnTo>
                  <a:lnTo>
                    <a:pt x="4395" y="2051"/>
                  </a:lnTo>
                  <a:lnTo>
                    <a:pt x="4374" y="1925"/>
                  </a:lnTo>
                  <a:lnTo>
                    <a:pt x="4269" y="1779"/>
                  </a:lnTo>
                  <a:lnTo>
                    <a:pt x="4248" y="1674"/>
                  </a:lnTo>
                  <a:lnTo>
                    <a:pt x="4269" y="1633"/>
                  </a:lnTo>
                  <a:lnTo>
                    <a:pt x="4269" y="1507"/>
                  </a:lnTo>
                  <a:lnTo>
                    <a:pt x="4248" y="1340"/>
                  </a:lnTo>
                  <a:lnTo>
                    <a:pt x="4269" y="1256"/>
                  </a:lnTo>
                  <a:lnTo>
                    <a:pt x="4269" y="984"/>
                  </a:lnTo>
                  <a:lnTo>
                    <a:pt x="4186" y="879"/>
                  </a:lnTo>
                  <a:lnTo>
                    <a:pt x="4186" y="607"/>
                  </a:lnTo>
                  <a:lnTo>
                    <a:pt x="4144" y="524"/>
                  </a:lnTo>
                  <a:lnTo>
                    <a:pt x="4081" y="524"/>
                  </a:lnTo>
                  <a:lnTo>
                    <a:pt x="3976" y="398"/>
                  </a:lnTo>
                  <a:lnTo>
                    <a:pt x="3976" y="293"/>
                  </a:lnTo>
                  <a:lnTo>
                    <a:pt x="3872" y="252"/>
                  </a:lnTo>
                  <a:lnTo>
                    <a:pt x="3934" y="147"/>
                  </a:lnTo>
                  <a:lnTo>
                    <a:pt x="391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96" name="Google Shape;996;p27"/>
            <p:cNvGrpSpPr/>
            <p:nvPr/>
          </p:nvGrpSpPr>
          <p:grpSpPr>
            <a:xfrm>
              <a:off x="-1242025" y="4192673"/>
              <a:ext cx="488772" cy="498957"/>
              <a:chOff x="5298975" y="3412225"/>
              <a:chExt cx="576450" cy="616225"/>
            </a:xfrm>
          </p:grpSpPr>
          <p:sp>
            <p:nvSpPr>
              <p:cNvPr id="997" name="Google Shape;997;p27"/>
              <p:cNvSpPr/>
              <p:nvPr/>
            </p:nvSpPr>
            <p:spPr>
              <a:xfrm>
                <a:off x="5298975" y="3412225"/>
                <a:ext cx="576450" cy="515275"/>
              </a:xfrm>
              <a:custGeom>
                <a:avLst/>
                <a:gdLst/>
                <a:ahLst/>
                <a:cxnLst/>
                <a:rect l="l" t="t" r="r" b="b"/>
                <a:pathLst>
                  <a:path w="23058" h="20611" extrusionOk="0">
                    <a:moveTo>
                      <a:pt x="18015" y="1"/>
                    </a:moveTo>
                    <a:lnTo>
                      <a:pt x="17890" y="42"/>
                    </a:lnTo>
                    <a:lnTo>
                      <a:pt x="17806" y="147"/>
                    </a:lnTo>
                    <a:lnTo>
                      <a:pt x="17806" y="335"/>
                    </a:lnTo>
                    <a:lnTo>
                      <a:pt x="17764" y="524"/>
                    </a:lnTo>
                    <a:lnTo>
                      <a:pt x="17764" y="565"/>
                    </a:lnTo>
                    <a:lnTo>
                      <a:pt x="17722" y="670"/>
                    </a:lnTo>
                    <a:lnTo>
                      <a:pt x="17660" y="670"/>
                    </a:lnTo>
                    <a:lnTo>
                      <a:pt x="17597" y="858"/>
                    </a:lnTo>
                    <a:lnTo>
                      <a:pt x="17492" y="1005"/>
                    </a:lnTo>
                    <a:lnTo>
                      <a:pt x="17576" y="1089"/>
                    </a:lnTo>
                    <a:lnTo>
                      <a:pt x="17681" y="1172"/>
                    </a:lnTo>
                    <a:lnTo>
                      <a:pt x="17618" y="1214"/>
                    </a:lnTo>
                    <a:lnTo>
                      <a:pt x="17555" y="1193"/>
                    </a:lnTo>
                    <a:lnTo>
                      <a:pt x="17492" y="1319"/>
                    </a:lnTo>
                    <a:lnTo>
                      <a:pt x="17450" y="1423"/>
                    </a:lnTo>
                    <a:lnTo>
                      <a:pt x="17513" y="1570"/>
                    </a:lnTo>
                    <a:lnTo>
                      <a:pt x="17513" y="1674"/>
                    </a:lnTo>
                    <a:lnTo>
                      <a:pt x="17450" y="1633"/>
                    </a:lnTo>
                    <a:lnTo>
                      <a:pt x="17367" y="1674"/>
                    </a:lnTo>
                    <a:lnTo>
                      <a:pt x="17304" y="1946"/>
                    </a:lnTo>
                    <a:lnTo>
                      <a:pt x="17367" y="2156"/>
                    </a:lnTo>
                    <a:lnTo>
                      <a:pt x="17346" y="2365"/>
                    </a:lnTo>
                    <a:lnTo>
                      <a:pt x="17388" y="2511"/>
                    </a:lnTo>
                    <a:lnTo>
                      <a:pt x="17388" y="2679"/>
                    </a:lnTo>
                    <a:lnTo>
                      <a:pt x="17262" y="2783"/>
                    </a:lnTo>
                    <a:lnTo>
                      <a:pt x="17262" y="2867"/>
                    </a:lnTo>
                    <a:lnTo>
                      <a:pt x="17157" y="3097"/>
                    </a:lnTo>
                    <a:lnTo>
                      <a:pt x="17137" y="3411"/>
                    </a:lnTo>
                    <a:lnTo>
                      <a:pt x="17032" y="3558"/>
                    </a:lnTo>
                    <a:lnTo>
                      <a:pt x="17074" y="3662"/>
                    </a:lnTo>
                    <a:lnTo>
                      <a:pt x="16990" y="3830"/>
                    </a:lnTo>
                    <a:lnTo>
                      <a:pt x="16885" y="3934"/>
                    </a:lnTo>
                    <a:lnTo>
                      <a:pt x="16885" y="4143"/>
                    </a:lnTo>
                    <a:lnTo>
                      <a:pt x="16718" y="4290"/>
                    </a:lnTo>
                    <a:lnTo>
                      <a:pt x="16341" y="4436"/>
                    </a:lnTo>
                    <a:lnTo>
                      <a:pt x="16195" y="4332"/>
                    </a:lnTo>
                    <a:lnTo>
                      <a:pt x="16028" y="4311"/>
                    </a:lnTo>
                    <a:lnTo>
                      <a:pt x="15944" y="4227"/>
                    </a:lnTo>
                    <a:lnTo>
                      <a:pt x="15818" y="4102"/>
                    </a:lnTo>
                    <a:lnTo>
                      <a:pt x="15818" y="4039"/>
                    </a:lnTo>
                    <a:lnTo>
                      <a:pt x="15776" y="3997"/>
                    </a:lnTo>
                    <a:lnTo>
                      <a:pt x="15735" y="3871"/>
                    </a:lnTo>
                    <a:lnTo>
                      <a:pt x="15609" y="3830"/>
                    </a:lnTo>
                    <a:lnTo>
                      <a:pt x="15484" y="3788"/>
                    </a:lnTo>
                    <a:lnTo>
                      <a:pt x="15316" y="3788"/>
                    </a:lnTo>
                    <a:lnTo>
                      <a:pt x="15149" y="3683"/>
                    </a:lnTo>
                    <a:lnTo>
                      <a:pt x="15107" y="3578"/>
                    </a:lnTo>
                    <a:lnTo>
                      <a:pt x="14981" y="3411"/>
                    </a:lnTo>
                    <a:lnTo>
                      <a:pt x="14835" y="3390"/>
                    </a:lnTo>
                    <a:lnTo>
                      <a:pt x="14688" y="3306"/>
                    </a:lnTo>
                    <a:lnTo>
                      <a:pt x="14688" y="3244"/>
                    </a:lnTo>
                    <a:lnTo>
                      <a:pt x="14626" y="3244"/>
                    </a:lnTo>
                    <a:lnTo>
                      <a:pt x="14563" y="3181"/>
                    </a:lnTo>
                    <a:lnTo>
                      <a:pt x="14437" y="3181"/>
                    </a:lnTo>
                    <a:lnTo>
                      <a:pt x="14333" y="3160"/>
                    </a:lnTo>
                    <a:lnTo>
                      <a:pt x="14354" y="3097"/>
                    </a:lnTo>
                    <a:lnTo>
                      <a:pt x="14207" y="2993"/>
                    </a:lnTo>
                    <a:lnTo>
                      <a:pt x="14165" y="2867"/>
                    </a:lnTo>
                    <a:lnTo>
                      <a:pt x="14040" y="2721"/>
                    </a:lnTo>
                    <a:lnTo>
                      <a:pt x="13935" y="2721"/>
                    </a:lnTo>
                    <a:lnTo>
                      <a:pt x="13810" y="2553"/>
                    </a:lnTo>
                    <a:lnTo>
                      <a:pt x="13810" y="2428"/>
                    </a:lnTo>
                    <a:lnTo>
                      <a:pt x="13914" y="2239"/>
                    </a:lnTo>
                    <a:lnTo>
                      <a:pt x="13935" y="2114"/>
                    </a:lnTo>
                    <a:lnTo>
                      <a:pt x="14061" y="2030"/>
                    </a:lnTo>
                    <a:lnTo>
                      <a:pt x="14103" y="1884"/>
                    </a:lnTo>
                    <a:lnTo>
                      <a:pt x="14144" y="1779"/>
                    </a:lnTo>
                    <a:lnTo>
                      <a:pt x="14040" y="1821"/>
                    </a:lnTo>
                    <a:lnTo>
                      <a:pt x="13956" y="1674"/>
                    </a:lnTo>
                    <a:lnTo>
                      <a:pt x="14061" y="1591"/>
                    </a:lnTo>
                    <a:lnTo>
                      <a:pt x="14040" y="1486"/>
                    </a:lnTo>
                    <a:lnTo>
                      <a:pt x="14124" y="1486"/>
                    </a:lnTo>
                    <a:lnTo>
                      <a:pt x="14165" y="1465"/>
                    </a:lnTo>
                    <a:lnTo>
                      <a:pt x="14228" y="1486"/>
                    </a:lnTo>
                    <a:lnTo>
                      <a:pt x="14333" y="1507"/>
                    </a:lnTo>
                    <a:lnTo>
                      <a:pt x="14458" y="1465"/>
                    </a:lnTo>
                    <a:lnTo>
                      <a:pt x="14521" y="1319"/>
                    </a:lnTo>
                    <a:lnTo>
                      <a:pt x="14416" y="1256"/>
                    </a:lnTo>
                    <a:lnTo>
                      <a:pt x="14479" y="1172"/>
                    </a:lnTo>
                    <a:lnTo>
                      <a:pt x="14563" y="1193"/>
                    </a:lnTo>
                    <a:lnTo>
                      <a:pt x="14626" y="1005"/>
                    </a:lnTo>
                    <a:lnTo>
                      <a:pt x="14688" y="963"/>
                    </a:lnTo>
                    <a:lnTo>
                      <a:pt x="14772" y="858"/>
                    </a:lnTo>
                    <a:lnTo>
                      <a:pt x="14772" y="796"/>
                    </a:lnTo>
                    <a:lnTo>
                      <a:pt x="14668" y="754"/>
                    </a:lnTo>
                    <a:lnTo>
                      <a:pt x="14584" y="837"/>
                    </a:lnTo>
                    <a:lnTo>
                      <a:pt x="14521" y="796"/>
                    </a:lnTo>
                    <a:lnTo>
                      <a:pt x="14521" y="586"/>
                    </a:lnTo>
                    <a:lnTo>
                      <a:pt x="14416" y="649"/>
                    </a:lnTo>
                    <a:lnTo>
                      <a:pt x="14270" y="796"/>
                    </a:lnTo>
                    <a:lnTo>
                      <a:pt x="14333" y="837"/>
                    </a:lnTo>
                    <a:lnTo>
                      <a:pt x="14333" y="900"/>
                    </a:lnTo>
                    <a:lnTo>
                      <a:pt x="14249" y="963"/>
                    </a:lnTo>
                    <a:lnTo>
                      <a:pt x="14144" y="900"/>
                    </a:lnTo>
                    <a:lnTo>
                      <a:pt x="14124" y="837"/>
                    </a:lnTo>
                    <a:lnTo>
                      <a:pt x="14103" y="775"/>
                    </a:lnTo>
                    <a:lnTo>
                      <a:pt x="14040" y="858"/>
                    </a:lnTo>
                    <a:lnTo>
                      <a:pt x="13956" y="879"/>
                    </a:lnTo>
                    <a:lnTo>
                      <a:pt x="13956" y="796"/>
                    </a:lnTo>
                    <a:lnTo>
                      <a:pt x="14040" y="733"/>
                    </a:lnTo>
                    <a:lnTo>
                      <a:pt x="14061" y="670"/>
                    </a:lnTo>
                    <a:lnTo>
                      <a:pt x="13998" y="691"/>
                    </a:lnTo>
                    <a:lnTo>
                      <a:pt x="13914" y="775"/>
                    </a:lnTo>
                    <a:lnTo>
                      <a:pt x="13789" y="837"/>
                    </a:lnTo>
                    <a:lnTo>
                      <a:pt x="13789" y="858"/>
                    </a:lnTo>
                    <a:lnTo>
                      <a:pt x="13705" y="879"/>
                    </a:lnTo>
                    <a:lnTo>
                      <a:pt x="13684" y="837"/>
                    </a:lnTo>
                    <a:lnTo>
                      <a:pt x="13538" y="837"/>
                    </a:lnTo>
                    <a:lnTo>
                      <a:pt x="13538" y="775"/>
                    </a:lnTo>
                    <a:lnTo>
                      <a:pt x="13475" y="649"/>
                    </a:lnTo>
                    <a:lnTo>
                      <a:pt x="13412" y="649"/>
                    </a:lnTo>
                    <a:lnTo>
                      <a:pt x="13287" y="691"/>
                    </a:lnTo>
                    <a:lnTo>
                      <a:pt x="13182" y="670"/>
                    </a:lnTo>
                    <a:lnTo>
                      <a:pt x="13119" y="691"/>
                    </a:lnTo>
                    <a:lnTo>
                      <a:pt x="13077" y="628"/>
                    </a:lnTo>
                    <a:lnTo>
                      <a:pt x="13015" y="628"/>
                    </a:lnTo>
                    <a:lnTo>
                      <a:pt x="12973" y="482"/>
                    </a:lnTo>
                    <a:lnTo>
                      <a:pt x="12847" y="545"/>
                    </a:lnTo>
                    <a:lnTo>
                      <a:pt x="12701" y="524"/>
                    </a:lnTo>
                    <a:lnTo>
                      <a:pt x="12575" y="461"/>
                    </a:lnTo>
                    <a:lnTo>
                      <a:pt x="12575" y="377"/>
                    </a:lnTo>
                    <a:lnTo>
                      <a:pt x="12491" y="273"/>
                    </a:lnTo>
                    <a:lnTo>
                      <a:pt x="12450" y="273"/>
                    </a:lnTo>
                    <a:lnTo>
                      <a:pt x="12450" y="335"/>
                    </a:lnTo>
                    <a:lnTo>
                      <a:pt x="12282" y="377"/>
                    </a:lnTo>
                    <a:lnTo>
                      <a:pt x="12240" y="273"/>
                    </a:lnTo>
                    <a:lnTo>
                      <a:pt x="12136" y="252"/>
                    </a:lnTo>
                    <a:lnTo>
                      <a:pt x="11968" y="168"/>
                    </a:lnTo>
                    <a:lnTo>
                      <a:pt x="11968" y="210"/>
                    </a:lnTo>
                    <a:lnTo>
                      <a:pt x="11906" y="147"/>
                    </a:lnTo>
                    <a:lnTo>
                      <a:pt x="11801" y="231"/>
                    </a:lnTo>
                    <a:lnTo>
                      <a:pt x="11906" y="314"/>
                    </a:lnTo>
                    <a:lnTo>
                      <a:pt x="11864" y="335"/>
                    </a:lnTo>
                    <a:lnTo>
                      <a:pt x="11968" y="356"/>
                    </a:lnTo>
                    <a:lnTo>
                      <a:pt x="12073" y="335"/>
                    </a:lnTo>
                    <a:lnTo>
                      <a:pt x="12240" y="461"/>
                    </a:lnTo>
                    <a:lnTo>
                      <a:pt x="12240" y="545"/>
                    </a:lnTo>
                    <a:lnTo>
                      <a:pt x="12261" y="733"/>
                    </a:lnTo>
                    <a:lnTo>
                      <a:pt x="12136" y="733"/>
                    </a:lnTo>
                    <a:lnTo>
                      <a:pt x="12115" y="858"/>
                    </a:lnTo>
                    <a:lnTo>
                      <a:pt x="12052" y="775"/>
                    </a:lnTo>
                    <a:lnTo>
                      <a:pt x="11968" y="754"/>
                    </a:lnTo>
                    <a:lnTo>
                      <a:pt x="11864" y="837"/>
                    </a:lnTo>
                    <a:lnTo>
                      <a:pt x="11550" y="837"/>
                    </a:lnTo>
                    <a:lnTo>
                      <a:pt x="11424" y="733"/>
                    </a:lnTo>
                    <a:lnTo>
                      <a:pt x="11403" y="775"/>
                    </a:lnTo>
                    <a:lnTo>
                      <a:pt x="11278" y="837"/>
                    </a:lnTo>
                    <a:lnTo>
                      <a:pt x="11299" y="942"/>
                    </a:lnTo>
                    <a:lnTo>
                      <a:pt x="11194" y="900"/>
                    </a:lnTo>
                    <a:lnTo>
                      <a:pt x="11215" y="1068"/>
                    </a:lnTo>
                    <a:lnTo>
                      <a:pt x="11173" y="1005"/>
                    </a:lnTo>
                    <a:lnTo>
                      <a:pt x="11027" y="963"/>
                    </a:lnTo>
                    <a:lnTo>
                      <a:pt x="10985" y="1047"/>
                    </a:lnTo>
                    <a:lnTo>
                      <a:pt x="11027" y="1109"/>
                    </a:lnTo>
                    <a:lnTo>
                      <a:pt x="11027" y="1172"/>
                    </a:lnTo>
                    <a:lnTo>
                      <a:pt x="10880" y="1109"/>
                    </a:lnTo>
                    <a:lnTo>
                      <a:pt x="10818" y="1193"/>
                    </a:lnTo>
                    <a:lnTo>
                      <a:pt x="10880" y="1256"/>
                    </a:lnTo>
                    <a:lnTo>
                      <a:pt x="10797" y="1298"/>
                    </a:lnTo>
                    <a:lnTo>
                      <a:pt x="10713" y="1361"/>
                    </a:lnTo>
                    <a:lnTo>
                      <a:pt x="10713" y="1402"/>
                    </a:lnTo>
                    <a:lnTo>
                      <a:pt x="10797" y="1507"/>
                    </a:lnTo>
                    <a:lnTo>
                      <a:pt x="10818" y="1570"/>
                    </a:lnTo>
                    <a:lnTo>
                      <a:pt x="10818" y="1570"/>
                    </a:lnTo>
                    <a:lnTo>
                      <a:pt x="10713" y="1507"/>
                    </a:lnTo>
                    <a:lnTo>
                      <a:pt x="10650" y="1591"/>
                    </a:lnTo>
                    <a:lnTo>
                      <a:pt x="10546" y="1591"/>
                    </a:lnTo>
                    <a:lnTo>
                      <a:pt x="10462" y="1737"/>
                    </a:lnTo>
                    <a:lnTo>
                      <a:pt x="10357" y="1925"/>
                    </a:lnTo>
                    <a:lnTo>
                      <a:pt x="10274" y="1946"/>
                    </a:lnTo>
                    <a:lnTo>
                      <a:pt x="10253" y="2114"/>
                    </a:lnTo>
                    <a:lnTo>
                      <a:pt x="10148" y="2156"/>
                    </a:lnTo>
                    <a:lnTo>
                      <a:pt x="10232" y="2239"/>
                    </a:lnTo>
                    <a:lnTo>
                      <a:pt x="10441" y="2260"/>
                    </a:lnTo>
                    <a:lnTo>
                      <a:pt x="10357" y="2302"/>
                    </a:lnTo>
                    <a:lnTo>
                      <a:pt x="10294" y="2365"/>
                    </a:lnTo>
                    <a:lnTo>
                      <a:pt x="10546" y="2449"/>
                    </a:lnTo>
                    <a:lnTo>
                      <a:pt x="10462" y="2511"/>
                    </a:lnTo>
                    <a:lnTo>
                      <a:pt x="10294" y="2469"/>
                    </a:lnTo>
                    <a:lnTo>
                      <a:pt x="10253" y="2407"/>
                    </a:lnTo>
                    <a:lnTo>
                      <a:pt x="10253" y="2407"/>
                    </a:lnTo>
                    <a:lnTo>
                      <a:pt x="10274" y="2469"/>
                    </a:lnTo>
                    <a:lnTo>
                      <a:pt x="10357" y="2553"/>
                    </a:lnTo>
                    <a:lnTo>
                      <a:pt x="10357" y="2679"/>
                    </a:lnTo>
                    <a:lnTo>
                      <a:pt x="10462" y="2825"/>
                    </a:lnTo>
                    <a:lnTo>
                      <a:pt x="10294" y="2679"/>
                    </a:lnTo>
                    <a:lnTo>
                      <a:pt x="10232" y="2532"/>
                    </a:lnTo>
                    <a:lnTo>
                      <a:pt x="10127" y="2511"/>
                    </a:lnTo>
                    <a:lnTo>
                      <a:pt x="10085" y="2574"/>
                    </a:lnTo>
                    <a:lnTo>
                      <a:pt x="10064" y="2658"/>
                    </a:lnTo>
                    <a:lnTo>
                      <a:pt x="10043" y="2574"/>
                    </a:lnTo>
                    <a:lnTo>
                      <a:pt x="9813" y="2428"/>
                    </a:lnTo>
                    <a:lnTo>
                      <a:pt x="9625" y="2449"/>
                    </a:lnTo>
                    <a:lnTo>
                      <a:pt x="9667" y="2511"/>
                    </a:lnTo>
                    <a:lnTo>
                      <a:pt x="9625" y="2574"/>
                    </a:lnTo>
                    <a:lnTo>
                      <a:pt x="9562" y="2532"/>
                    </a:lnTo>
                    <a:lnTo>
                      <a:pt x="9520" y="2532"/>
                    </a:lnTo>
                    <a:lnTo>
                      <a:pt x="9458" y="2574"/>
                    </a:lnTo>
                    <a:lnTo>
                      <a:pt x="9541" y="2721"/>
                    </a:lnTo>
                    <a:lnTo>
                      <a:pt x="9520" y="2762"/>
                    </a:lnTo>
                    <a:lnTo>
                      <a:pt x="9499" y="2721"/>
                    </a:lnTo>
                    <a:lnTo>
                      <a:pt x="9437" y="2741"/>
                    </a:lnTo>
                    <a:lnTo>
                      <a:pt x="9437" y="2783"/>
                    </a:lnTo>
                    <a:lnTo>
                      <a:pt x="9332" y="2846"/>
                    </a:lnTo>
                    <a:lnTo>
                      <a:pt x="9186" y="2888"/>
                    </a:lnTo>
                    <a:lnTo>
                      <a:pt x="9311" y="2825"/>
                    </a:lnTo>
                    <a:lnTo>
                      <a:pt x="9395" y="2721"/>
                    </a:lnTo>
                    <a:lnTo>
                      <a:pt x="9395" y="2532"/>
                    </a:lnTo>
                    <a:lnTo>
                      <a:pt x="9458" y="2428"/>
                    </a:lnTo>
                    <a:lnTo>
                      <a:pt x="9416" y="2344"/>
                    </a:lnTo>
                    <a:lnTo>
                      <a:pt x="9311" y="2323"/>
                    </a:lnTo>
                    <a:lnTo>
                      <a:pt x="9144" y="2030"/>
                    </a:lnTo>
                    <a:lnTo>
                      <a:pt x="9081" y="1905"/>
                    </a:lnTo>
                    <a:lnTo>
                      <a:pt x="8893" y="1842"/>
                    </a:lnTo>
                    <a:lnTo>
                      <a:pt x="8788" y="1800"/>
                    </a:lnTo>
                    <a:lnTo>
                      <a:pt x="8725" y="1821"/>
                    </a:lnTo>
                    <a:lnTo>
                      <a:pt x="8788" y="1884"/>
                    </a:lnTo>
                    <a:lnTo>
                      <a:pt x="8704" y="1905"/>
                    </a:lnTo>
                    <a:lnTo>
                      <a:pt x="8621" y="2030"/>
                    </a:lnTo>
                    <a:lnTo>
                      <a:pt x="8558" y="2009"/>
                    </a:lnTo>
                    <a:lnTo>
                      <a:pt x="8579" y="1946"/>
                    </a:lnTo>
                    <a:lnTo>
                      <a:pt x="8474" y="1988"/>
                    </a:lnTo>
                    <a:lnTo>
                      <a:pt x="8453" y="2051"/>
                    </a:lnTo>
                    <a:lnTo>
                      <a:pt x="8370" y="1884"/>
                    </a:lnTo>
                    <a:lnTo>
                      <a:pt x="8307" y="1884"/>
                    </a:lnTo>
                    <a:lnTo>
                      <a:pt x="8286" y="1946"/>
                    </a:lnTo>
                    <a:lnTo>
                      <a:pt x="8370" y="2009"/>
                    </a:lnTo>
                    <a:lnTo>
                      <a:pt x="8265" y="2093"/>
                    </a:lnTo>
                    <a:lnTo>
                      <a:pt x="8202" y="2218"/>
                    </a:lnTo>
                    <a:lnTo>
                      <a:pt x="8265" y="2260"/>
                    </a:lnTo>
                    <a:lnTo>
                      <a:pt x="8139" y="2344"/>
                    </a:lnTo>
                    <a:lnTo>
                      <a:pt x="8077" y="2260"/>
                    </a:lnTo>
                    <a:lnTo>
                      <a:pt x="8035" y="2260"/>
                    </a:lnTo>
                    <a:lnTo>
                      <a:pt x="7993" y="2197"/>
                    </a:lnTo>
                    <a:lnTo>
                      <a:pt x="8077" y="2114"/>
                    </a:lnTo>
                    <a:lnTo>
                      <a:pt x="7993" y="2114"/>
                    </a:lnTo>
                    <a:lnTo>
                      <a:pt x="7951" y="2239"/>
                    </a:lnTo>
                    <a:lnTo>
                      <a:pt x="7846" y="2260"/>
                    </a:lnTo>
                    <a:lnTo>
                      <a:pt x="7784" y="2323"/>
                    </a:lnTo>
                    <a:lnTo>
                      <a:pt x="7763" y="2449"/>
                    </a:lnTo>
                    <a:lnTo>
                      <a:pt x="7951" y="2511"/>
                    </a:lnTo>
                    <a:lnTo>
                      <a:pt x="7784" y="2637"/>
                    </a:lnTo>
                    <a:lnTo>
                      <a:pt x="7679" y="2574"/>
                    </a:lnTo>
                    <a:lnTo>
                      <a:pt x="7533" y="2658"/>
                    </a:lnTo>
                    <a:lnTo>
                      <a:pt x="7554" y="2741"/>
                    </a:lnTo>
                    <a:lnTo>
                      <a:pt x="7742" y="2762"/>
                    </a:lnTo>
                    <a:lnTo>
                      <a:pt x="7658" y="2846"/>
                    </a:lnTo>
                    <a:lnTo>
                      <a:pt x="7574" y="2867"/>
                    </a:lnTo>
                    <a:lnTo>
                      <a:pt x="7470" y="2741"/>
                    </a:lnTo>
                    <a:lnTo>
                      <a:pt x="7365" y="2846"/>
                    </a:lnTo>
                    <a:lnTo>
                      <a:pt x="7261" y="2867"/>
                    </a:lnTo>
                    <a:lnTo>
                      <a:pt x="7302" y="2951"/>
                    </a:lnTo>
                    <a:lnTo>
                      <a:pt x="7323" y="3034"/>
                    </a:lnTo>
                    <a:lnTo>
                      <a:pt x="7323" y="3097"/>
                    </a:lnTo>
                    <a:lnTo>
                      <a:pt x="7407" y="3076"/>
                    </a:lnTo>
                    <a:lnTo>
                      <a:pt x="7323" y="3181"/>
                    </a:lnTo>
                    <a:lnTo>
                      <a:pt x="7365" y="3286"/>
                    </a:lnTo>
                    <a:lnTo>
                      <a:pt x="7261" y="3306"/>
                    </a:lnTo>
                    <a:lnTo>
                      <a:pt x="7219" y="3390"/>
                    </a:lnTo>
                    <a:lnTo>
                      <a:pt x="7407" y="3453"/>
                    </a:lnTo>
                    <a:lnTo>
                      <a:pt x="7302" y="3495"/>
                    </a:lnTo>
                    <a:lnTo>
                      <a:pt x="7261" y="3558"/>
                    </a:lnTo>
                    <a:lnTo>
                      <a:pt x="7135" y="3516"/>
                    </a:lnTo>
                    <a:lnTo>
                      <a:pt x="7093" y="3453"/>
                    </a:lnTo>
                    <a:lnTo>
                      <a:pt x="7009" y="3390"/>
                    </a:lnTo>
                    <a:lnTo>
                      <a:pt x="6905" y="3474"/>
                    </a:lnTo>
                    <a:lnTo>
                      <a:pt x="6884" y="3369"/>
                    </a:lnTo>
                    <a:lnTo>
                      <a:pt x="6779" y="3306"/>
                    </a:lnTo>
                    <a:lnTo>
                      <a:pt x="6696" y="3369"/>
                    </a:lnTo>
                    <a:lnTo>
                      <a:pt x="6821" y="3474"/>
                    </a:lnTo>
                    <a:lnTo>
                      <a:pt x="6779" y="3495"/>
                    </a:lnTo>
                    <a:lnTo>
                      <a:pt x="6717" y="3599"/>
                    </a:lnTo>
                    <a:lnTo>
                      <a:pt x="6821" y="3704"/>
                    </a:lnTo>
                    <a:lnTo>
                      <a:pt x="6947" y="3704"/>
                    </a:lnTo>
                    <a:lnTo>
                      <a:pt x="6905" y="3809"/>
                    </a:lnTo>
                    <a:lnTo>
                      <a:pt x="6905" y="3913"/>
                    </a:lnTo>
                    <a:lnTo>
                      <a:pt x="6842" y="3871"/>
                    </a:lnTo>
                    <a:lnTo>
                      <a:pt x="6779" y="3871"/>
                    </a:lnTo>
                    <a:lnTo>
                      <a:pt x="6800" y="3997"/>
                    </a:lnTo>
                    <a:lnTo>
                      <a:pt x="6737" y="4122"/>
                    </a:lnTo>
                    <a:lnTo>
                      <a:pt x="6737" y="4248"/>
                    </a:lnTo>
                    <a:lnTo>
                      <a:pt x="6570" y="3871"/>
                    </a:lnTo>
                    <a:lnTo>
                      <a:pt x="6424" y="3620"/>
                    </a:lnTo>
                    <a:lnTo>
                      <a:pt x="6382" y="3558"/>
                    </a:lnTo>
                    <a:lnTo>
                      <a:pt x="6403" y="3390"/>
                    </a:lnTo>
                    <a:lnTo>
                      <a:pt x="6361" y="3474"/>
                    </a:lnTo>
                    <a:lnTo>
                      <a:pt x="6214" y="3558"/>
                    </a:lnTo>
                    <a:lnTo>
                      <a:pt x="6193" y="3704"/>
                    </a:lnTo>
                    <a:lnTo>
                      <a:pt x="6110" y="3725"/>
                    </a:lnTo>
                    <a:lnTo>
                      <a:pt x="6089" y="3809"/>
                    </a:lnTo>
                    <a:lnTo>
                      <a:pt x="5984" y="3788"/>
                    </a:lnTo>
                    <a:lnTo>
                      <a:pt x="5901" y="3892"/>
                    </a:lnTo>
                    <a:lnTo>
                      <a:pt x="5838" y="3976"/>
                    </a:lnTo>
                    <a:lnTo>
                      <a:pt x="5859" y="4102"/>
                    </a:lnTo>
                    <a:lnTo>
                      <a:pt x="5859" y="4415"/>
                    </a:lnTo>
                    <a:lnTo>
                      <a:pt x="5901" y="4436"/>
                    </a:lnTo>
                    <a:lnTo>
                      <a:pt x="5901" y="4541"/>
                    </a:lnTo>
                    <a:lnTo>
                      <a:pt x="5796" y="4604"/>
                    </a:lnTo>
                    <a:lnTo>
                      <a:pt x="5733" y="4708"/>
                    </a:lnTo>
                    <a:lnTo>
                      <a:pt x="5566" y="4750"/>
                    </a:lnTo>
                    <a:lnTo>
                      <a:pt x="5587" y="4834"/>
                    </a:lnTo>
                    <a:lnTo>
                      <a:pt x="5461" y="4918"/>
                    </a:lnTo>
                    <a:lnTo>
                      <a:pt x="5461" y="5064"/>
                    </a:lnTo>
                    <a:lnTo>
                      <a:pt x="5377" y="5127"/>
                    </a:lnTo>
                    <a:lnTo>
                      <a:pt x="5210" y="5378"/>
                    </a:lnTo>
                    <a:lnTo>
                      <a:pt x="4854" y="5587"/>
                    </a:lnTo>
                    <a:lnTo>
                      <a:pt x="4561" y="5608"/>
                    </a:lnTo>
                    <a:lnTo>
                      <a:pt x="4436" y="5650"/>
                    </a:lnTo>
                    <a:lnTo>
                      <a:pt x="4268" y="5671"/>
                    </a:lnTo>
                    <a:lnTo>
                      <a:pt x="4122" y="5692"/>
                    </a:lnTo>
                    <a:lnTo>
                      <a:pt x="3996" y="5671"/>
                    </a:lnTo>
                    <a:lnTo>
                      <a:pt x="3808" y="5754"/>
                    </a:lnTo>
                    <a:lnTo>
                      <a:pt x="3787" y="5859"/>
                    </a:lnTo>
                    <a:lnTo>
                      <a:pt x="3683" y="5901"/>
                    </a:lnTo>
                    <a:lnTo>
                      <a:pt x="3285" y="5880"/>
                    </a:lnTo>
                    <a:lnTo>
                      <a:pt x="3222" y="5922"/>
                    </a:lnTo>
                    <a:lnTo>
                      <a:pt x="3160" y="6027"/>
                    </a:lnTo>
                    <a:lnTo>
                      <a:pt x="2929" y="6131"/>
                    </a:lnTo>
                    <a:lnTo>
                      <a:pt x="2762" y="6131"/>
                    </a:lnTo>
                    <a:lnTo>
                      <a:pt x="2657" y="6089"/>
                    </a:lnTo>
                    <a:lnTo>
                      <a:pt x="2553" y="6110"/>
                    </a:lnTo>
                    <a:lnTo>
                      <a:pt x="2532" y="6027"/>
                    </a:lnTo>
                    <a:lnTo>
                      <a:pt x="2427" y="6089"/>
                    </a:lnTo>
                    <a:lnTo>
                      <a:pt x="2344" y="6215"/>
                    </a:lnTo>
                    <a:lnTo>
                      <a:pt x="2113" y="6278"/>
                    </a:lnTo>
                    <a:lnTo>
                      <a:pt x="2092" y="6319"/>
                    </a:lnTo>
                    <a:lnTo>
                      <a:pt x="2009" y="6319"/>
                    </a:lnTo>
                    <a:lnTo>
                      <a:pt x="1820" y="6487"/>
                    </a:lnTo>
                    <a:lnTo>
                      <a:pt x="1569" y="6612"/>
                    </a:lnTo>
                    <a:lnTo>
                      <a:pt x="1255" y="6717"/>
                    </a:lnTo>
                    <a:lnTo>
                      <a:pt x="1088" y="6905"/>
                    </a:lnTo>
                    <a:lnTo>
                      <a:pt x="1088" y="7115"/>
                    </a:lnTo>
                    <a:lnTo>
                      <a:pt x="963" y="7219"/>
                    </a:lnTo>
                    <a:lnTo>
                      <a:pt x="879" y="7156"/>
                    </a:lnTo>
                    <a:lnTo>
                      <a:pt x="900" y="7073"/>
                    </a:lnTo>
                    <a:lnTo>
                      <a:pt x="900" y="7010"/>
                    </a:lnTo>
                    <a:lnTo>
                      <a:pt x="963" y="6843"/>
                    </a:lnTo>
                    <a:lnTo>
                      <a:pt x="963" y="6738"/>
                    </a:lnTo>
                    <a:lnTo>
                      <a:pt x="774" y="6863"/>
                    </a:lnTo>
                    <a:lnTo>
                      <a:pt x="732" y="7052"/>
                    </a:lnTo>
                    <a:lnTo>
                      <a:pt x="607" y="7282"/>
                    </a:lnTo>
                    <a:lnTo>
                      <a:pt x="711" y="7470"/>
                    </a:lnTo>
                    <a:lnTo>
                      <a:pt x="628" y="7638"/>
                    </a:lnTo>
                    <a:lnTo>
                      <a:pt x="649" y="7889"/>
                    </a:lnTo>
                    <a:lnTo>
                      <a:pt x="419" y="8161"/>
                    </a:lnTo>
                    <a:lnTo>
                      <a:pt x="335" y="8537"/>
                    </a:lnTo>
                    <a:lnTo>
                      <a:pt x="377" y="8726"/>
                    </a:lnTo>
                    <a:lnTo>
                      <a:pt x="356" y="9019"/>
                    </a:lnTo>
                    <a:lnTo>
                      <a:pt x="565" y="9353"/>
                    </a:lnTo>
                    <a:lnTo>
                      <a:pt x="565" y="9479"/>
                    </a:lnTo>
                    <a:lnTo>
                      <a:pt x="649" y="9584"/>
                    </a:lnTo>
                    <a:lnTo>
                      <a:pt x="565" y="9751"/>
                    </a:lnTo>
                    <a:lnTo>
                      <a:pt x="628" y="9897"/>
                    </a:lnTo>
                    <a:lnTo>
                      <a:pt x="502" y="9960"/>
                    </a:lnTo>
                    <a:lnTo>
                      <a:pt x="439" y="9856"/>
                    </a:lnTo>
                    <a:lnTo>
                      <a:pt x="439" y="9667"/>
                    </a:lnTo>
                    <a:lnTo>
                      <a:pt x="356" y="9772"/>
                    </a:lnTo>
                    <a:lnTo>
                      <a:pt x="335" y="9730"/>
                    </a:lnTo>
                    <a:lnTo>
                      <a:pt x="335" y="9542"/>
                    </a:lnTo>
                    <a:lnTo>
                      <a:pt x="230" y="9312"/>
                    </a:lnTo>
                    <a:lnTo>
                      <a:pt x="147" y="9416"/>
                    </a:lnTo>
                    <a:lnTo>
                      <a:pt x="188" y="9667"/>
                    </a:lnTo>
                    <a:lnTo>
                      <a:pt x="335" y="9835"/>
                    </a:lnTo>
                    <a:lnTo>
                      <a:pt x="439" y="10023"/>
                    </a:lnTo>
                    <a:lnTo>
                      <a:pt x="293" y="10065"/>
                    </a:lnTo>
                    <a:lnTo>
                      <a:pt x="147" y="9897"/>
                    </a:lnTo>
                    <a:lnTo>
                      <a:pt x="126" y="9688"/>
                    </a:lnTo>
                    <a:lnTo>
                      <a:pt x="84" y="9772"/>
                    </a:lnTo>
                    <a:lnTo>
                      <a:pt x="0" y="9835"/>
                    </a:lnTo>
                    <a:lnTo>
                      <a:pt x="105" y="10002"/>
                    </a:lnTo>
                    <a:lnTo>
                      <a:pt x="314" y="10253"/>
                    </a:lnTo>
                    <a:lnTo>
                      <a:pt x="419" y="10588"/>
                    </a:lnTo>
                    <a:lnTo>
                      <a:pt x="377" y="11153"/>
                    </a:lnTo>
                    <a:lnTo>
                      <a:pt x="460" y="11257"/>
                    </a:lnTo>
                    <a:lnTo>
                      <a:pt x="544" y="11592"/>
                    </a:lnTo>
                    <a:lnTo>
                      <a:pt x="711" y="12032"/>
                    </a:lnTo>
                    <a:lnTo>
                      <a:pt x="649" y="12178"/>
                    </a:lnTo>
                    <a:lnTo>
                      <a:pt x="670" y="12827"/>
                    </a:lnTo>
                    <a:lnTo>
                      <a:pt x="649" y="12910"/>
                    </a:lnTo>
                    <a:lnTo>
                      <a:pt x="711" y="13099"/>
                    </a:lnTo>
                    <a:lnTo>
                      <a:pt x="711" y="13308"/>
                    </a:lnTo>
                    <a:lnTo>
                      <a:pt x="837" y="13559"/>
                    </a:lnTo>
                    <a:lnTo>
                      <a:pt x="837" y="13726"/>
                    </a:lnTo>
                    <a:lnTo>
                      <a:pt x="732" y="13810"/>
                    </a:lnTo>
                    <a:lnTo>
                      <a:pt x="774" y="13852"/>
                    </a:lnTo>
                    <a:lnTo>
                      <a:pt x="732" y="14019"/>
                    </a:lnTo>
                    <a:lnTo>
                      <a:pt x="711" y="14270"/>
                    </a:lnTo>
                    <a:lnTo>
                      <a:pt x="628" y="14354"/>
                    </a:lnTo>
                    <a:lnTo>
                      <a:pt x="649" y="14438"/>
                    </a:lnTo>
                    <a:lnTo>
                      <a:pt x="628" y="14584"/>
                    </a:lnTo>
                    <a:lnTo>
                      <a:pt x="523" y="14668"/>
                    </a:lnTo>
                    <a:lnTo>
                      <a:pt x="544" y="14793"/>
                    </a:lnTo>
                    <a:lnTo>
                      <a:pt x="335" y="14961"/>
                    </a:lnTo>
                    <a:lnTo>
                      <a:pt x="251" y="14877"/>
                    </a:lnTo>
                    <a:lnTo>
                      <a:pt x="126" y="15086"/>
                    </a:lnTo>
                    <a:lnTo>
                      <a:pt x="126" y="15442"/>
                    </a:lnTo>
                    <a:lnTo>
                      <a:pt x="209" y="15526"/>
                    </a:lnTo>
                    <a:lnTo>
                      <a:pt x="293" y="15526"/>
                    </a:lnTo>
                    <a:lnTo>
                      <a:pt x="544" y="15756"/>
                    </a:lnTo>
                    <a:lnTo>
                      <a:pt x="544" y="15861"/>
                    </a:lnTo>
                    <a:lnTo>
                      <a:pt x="565" y="15923"/>
                    </a:lnTo>
                    <a:lnTo>
                      <a:pt x="711" y="15944"/>
                    </a:lnTo>
                    <a:lnTo>
                      <a:pt x="753" y="16007"/>
                    </a:lnTo>
                    <a:lnTo>
                      <a:pt x="942" y="16028"/>
                    </a:lnTo>
                    <a:lnTo>
                      <a:pt x="983" y="16028"/>
                    </a:lnTo>
                    <a:lnTo>
                      <a:pt x="1025" y="16070"/>
                    </a:lnTo>
                    <a:lnTo>
                      <a:pt x="1151" y="16070"/>
                    </a:lnTo>
                    <a:lnTo>
                      <a:pt x="1297" y="16049"/>
                    </a:lnTo>
                    <a:lnTo>
                      <a:pt x="1339" y="16133"/>
                    </a:lnTo>
                    <a:lnTo>
                      <a:pt x="1402" y="16070"/>
                    </a:lnTo>
                    <a:lnTo>
                      <a:pt x="1423" y="16112"/>
                    </a:lnTo>
                    <a:lnTo>
                      <a:pt x="1611" y="16070"/>
                    </a:lnTo>
                    <a:lnTo>
                      <a:pt x="1758" y="16070"/>
                    </a:lnTo>
                    <a:lnTo>
                      <a:pt x="1779" y="16007"/>
                    </a:lnTo>
                    <a:lnTo>
                      <a:pt x="1862" y="15965"/>
                    </a:lnTo>
                    <a:lnTo>
                      <a:pt x="1946" y="15840"/>
                    </a:lnTo>
                    <a:lnTo>
                      <a:pt x="2113" y="15861"/>
                    </a:lnTo>
                    <a:lnTo>
                      <a:pt x="2113" y="15756"/>
                    </a:lnTo>
                    <a:lnTo>
                      <a:pt x="2218" y="15693"/>
                    </a:lnTo>
                    <a:lnTo>
                      <a:pt x="2323" y="15693"/>
                    </a:lnTo>
                    <a:lnTo>
                      <a:pt x="2406" y="15777"/>
                    </a:lnTo>
                    <a:lnTo>
                      <a:pt x="2511" y="15651"/>
                    </a:lnTo>
                    <a:lnTo>
                      <a:pt x="2532" y="15693"/>
                    </a:lnTo>
                    <a:lnTo>
                      <a:pt x="2616" y="15651"/>
                    </a:lnTo>
                    <a:lnTo>
                      <a:pt x="2636" y="15526"/>
                    </a:lnTo>
                    <a:lnTo>
                      <a:pt x="2950" y="15317"/>
                    </a:lnTo>
                    <a:lnTo>
                      <a:pt x="3076" y="15338"/>
                    </a:lnTo>
                    <a:lnTo>
                      <a:pt x="3160" y="15379"/>
                    </a:lnTo>
                    <a:lnTo>
                      <a:pt x="3264" y="15317"/>
                    </a:lnTo>
                    <a:lnTo>
                      <a:pt x="3557" y="15233"/>
                    </a:lnTo>
                    <a:lnTo>
                      <a:pt x="3599" y="15317"/>
                    </a:lnTo>
                    <a:lnTo>
                      <a:pt x="3787" y="15254"/>
                    </a:lnTo>
                    <a:lnTo>
                      <a:pt x="3850" y="15296"/>
                    </a:lnTo>
                    <a:lnTo>
                      <a:pt x="3955" y="15317"/>
                    </a:lnTo>
                    <a:lnTo>
                      <a:pt x="4038" y="15254"/>
                    </a:lnTo>
                    <a:lnTo>
                      <a:pt x="4101" y="15400"/>
                    </a:lnTo>
                    <a:lnTo>
                      <a:pt x="4185" y="15400"/>
                    </a:lnTo>
                    <a:lnTo>
                      <a:pt x="4268" y="15338"/>
                    </a:lnTo>
                    <a:lnTo>
                      <a:pt x="4310" y="15400"/>
                    </a:lnTo>
                    <a:lnTo>
                      <a:pt x="4415" y="15338"/>
                    </a:lnTo>
                    <a:lnTo>
                      <a:pt x="4624" y="15338"/>
                    </a:lnTo>
                    <a:lnTo>
                      <a:pt x="4624" y="15442"/>
                    </a:lnTo>
                    <a:lnTo>
                      <a:pt x="4645" y="15442"/>
                    </a:lnTo>
                    <a:lnTo>
                      <a:pt x="4792" y="15338"/>
                    </a:lnTo>
                    <a:lnTo>
                      <a:pt x="4917" y="15379"/>
                    </a:lnTo>
                    <a:lnTo>
                      <a:pt x="5064" y="15254"/>
                    </a:lnTo>
                    <a:lnTo>
                      <a:pt x="5126" y="15128"/>
                    </a:lnTo>
                    <a:lnTo>
                      <a:pt x="5168" y="15107"/>
                    </a:lnTo>
                    <a:lnTo>
                      <a:pt x="5315" y="14982"/>
                    </a:lnTo>
                    <a:lnTo>
                      <a:pt x="5377" y="14773"/>
                    </a:lnTo>
                    <a:lnTo>
                      <a:pt x="5524" y="14668"/>
                    </a:lnTo>
                    <a:lnTo>
                      <a:pt x="5670" y="14647"/>
                    </a:lnTo>
                    <a:lnTo>
                      <a:pt x="5754" y="14668"/>
                    </a:lnTo>
                    <a:lnTo>
                      <a:pt x="5984" y="14584"/>
                    </a:lnTo>
                    <a:lnTo>
                      <a:pt x="6277" y="14396"/>
                    </a:lnTo>
                    <a:lnTo>
                      <a:pt x="6486" y="14208"/>
                    </a:lnTo>
                    <a:lnTo>
                      <a:pt x="6570" y="14187"/>
                    </a:lnTo>
                    <a:lnTo>
                      <a:pt x="6737" y="14187"/>
                    </a:lnTo>
                    <a:lnTo>
                      <a:pt x="6905" y="14249"/>
                    </a:lnTo>
                    <a:lnTo>
                      <a:pt x="7051" y="14270"/>
                    </a:lnTo>
                    <a:lnTo>
                      <a:pt x="7198" y="14208"/>
                    </a:lnTo>
                    <a:lnTo>
                      <a:pt x="7407" y="14249"/>
                    </a:lnTo>
                    <a:lnTo>
                      <a:pt x="7742" y="14145"/>
                    </a:lnTo>
                    <a:lnTo>
                      <a:pt x="7930" y="14082"/>
                    </a:lnTo>
                    <a:lnTo>
                      <a:pt x="8056" y="13977"/>
                    </a:lnTo>
                    <a:lnTo>
                      <a:pt x="8139" y="13977"/>
                    </a:lnTo>
                    <a:lnTo>
                      <a:pt x="8307" y="13852"/>
                    </a:lnTo>
                    <a:lnTo>
                      <a:pt x="8558" y="13852"/>
                    </a:lnTo>
                    <a:lnTo>
                      <a:pt x="9186" y="13810"/>
                    </a:lnTo>
                    <a:lnTo>
                      <a:pt x="9395" y="13852"/>
                    </a:lnTo>
                    <a:lnTo>
                      <a:pt x="9520" y="13852"/>
                    </a:lnTo>
                    <a:lnTo>
                      <a:pt x="9709" y="13810"/>
                    </a:lnTo>
                    <a:lnTo>
                      <a:pt x="9834" y="13831"/>
                    </a:lnTo>
                    <a:lnTo>
                      <a:pt x="10022" y="13977"/>
                    </a:lnTo>
                    <a:lnTo>
                      <a:pt x="10148" y="14208"/>
                    </a:lnTo>
                    <a:lnTo>
                      <a:pt x="10253" y="14249"/>
                    </a:lnTo>
                    <a:lnTo>
                      <a:pt x="10336" y="14187"/>
                    </a:lnTo>
                    <a:lnTo>
                      <a:pt x="10378" y="14166"/>
                    </a:lnTo>
                    <a:lnTo>
                      <a:pt x="10441" y="14208"/>
                    </a:lnTo>
                    <a:lnTo>
                      <a:pt x="10504" y="14187"/>
                    </a:lnTo>
                    <a:lnTo>
                      <a:pt x="10650" y="14208"/>
                    </a:lnTo>
                    <a:lnTo>
                      <a:pt x="10755" y="14354"/>
                    </a:lnTo>
                    <a:lnTo>
                      <a:pt x="10880" y="14375"/>
                    </a:lnTo>
                    <a:lnTo>
                      <a:pt x="10964" y="14354"/>
                    </a:lnTo>
                    <a:lnTo>
                      <a:pt x="11194" y="14542"/>
                    </a:lnTo>
                    <a:lnTo>
                      <a:pt x="11194" y="14647"/>
                    </a:lnTo>
                    <a:lnTo>
                      <a:pt x="11278" y="14647"/>
                    </a:lnTo>
                    <a:lnTo>
                      <a:pt x="11341" y="14731"/>
                    </a:lnTo>
                    <a:lnTo>
                      <a:pt x="11320" y="14814"/>
                    </a:lnTo>
                    <a:lnTo>
                      <a:pt x="11215" y="14814"/>
                    </a:lnTo>
                    <a:lnTo>
                      <a:pt x="11194" y="14898"/>
                    </a:lnTo>
                    <a:lnTo>
                      <a:pt x="11299" y="15107"/>
                    </a:lnTo>
                    <a:lnTo>
                      <a:pt x="11403" y="15128"/>
                    </a:lnTo>
                    <a:lnTo>
                      <a:pt x="11508" y="15254"/>
                    </a:lnTo>
                    <a:lnTo>
                      <a:pt x="11550" y="15421"/>
                    </a:lnTo>
                    <a:lnTo>
                      <a:pt x="11529" y="15526"/>
                    </a:lnTo>
                    <a:lnTo>
                      <a:pt x="11655" y="15819"/>
                    </a:lnTo>
                    <a:lnTo>
                      <a:pt x="11613" y="15944"/>
                    </a:lnTo>
                    <a:lnTo>
                      <a:pt x="11655" y="16007"/>
                    </a:lnTo>
                    <a:lnTo>
                      <a:pt x="11634" y="16154"/>
                    </a:lnTo>
                    <a:lnTo>
                      <a:pt x="11613" y="16237"/>
                    </a:lnTo>
                    <a:lnTo>
                      <a:pt x="11529" y="16216"/>
                    </a:lnTo>
                    <a:lnTo>
                      <a:pt x="11508" y="16237"/>
                    </a:lnTo>
                    <a:lnTo>
                      <a:pt x="11592" y="16363"/>
                    </a:lnTo>
                    <a:lnTo>
                      <a:pt x="11655" y="16384"/>
                    </a:lnTo>
                    <a:lnTo>
                      <a:pt x="11717" y="16530"/>
                    </a:lnTo>
                    <a:lnTo>
                      <a:pt x="11822" y="16488"/>
                    </a:lnTo>
                    <a:lnTo>
                      <a:pt x="11927" y="16572"/>
                    </a:lnTo>
                    <a:lnTo>
                      <a:pt x="11927" y="16467"/>
                    </a:lnTo>
                    <a:lnTo>
                      <a:pt x="11864" y="16363"/>
                    </a:lnTo>
                    <a:lnTo>
                      <a:pt x="11927" y="16300"/>
                    </a:lnTo>
                    <a:lnTo>
                      <a:pt x="11968" y="16174"/>
                    </a:lnTo>
                    <a:lnTo>
                      <a:pt x="12073" y="16174"/>
                    </a:lnTo>
                    <a:lnTo>
                      <a:pt x="12136" y="16070"/>
                    </a:lnTo>
                    <a:lnTo>
                      <a:pt x="12240" y="16028"/>
                    </a:lnTo>
                    <a:lnTo>
                      <a:pt x="12261" y="15923"/>
                    </a:lnTo>
                    <a:lnTo>
                      <a:pt x="12366" y="15777"/>
                    </a:lnTo>
                    <a:lnTo>
                      <a:pt x="12596" y="15693"/>
                    </a:lnTo>
                    <a:lnTo>
                      <a:pt x="12638" y="15610"/>
                    </a:lnTo>
                    <a:lnTo>
                      <a:pt x="12680" y="15610"/>
                    </a:lnTo>
                    <a:lnTo>
                      <a:pt x="12868" y="15505"/>
                    </a:lnTo>
                    <a:lnTo>
                      <a:pt x="12910" y="15338"/>
                    </a:lnTo>
                    <a:lnTo>
                      <a:pt x="13077" y="15107"/>
                    </a:lnTo>
                    <a:lnTo>
                      <a:pt x="13224" y="15086"/>
                    </a:lnTo>
                    <a:lnTo>
                      <a:pt x="13307" y="14982"/>
                    </a:lnTo>
                    <a:lnTo>
                      <a:pt x="13266" y="14856"/>
                    </a:lnTo>
                    <a:lnTo>
                      <a:pt x="13287" y="14710"/>
                    </a:lnTo>
                    <a:lnTo>
                      <a:pt x="13370" y="14877"/>
                    </a:lnTo>
                    <a:lnTo>
                      <a:pt x="13370" y="15024"/>
                    </a:lnTo>
                    <a:lnTo>
                      <a:pt x="13370" y="15191"/>
                    </a:lnTo>
                    <a:lnTo>
                      <a:pt x="13287" y="15254"/>
                    </a:lnTo>
                    <a:lnTo>
                      <a:pt x="13266" y="15547"/>
                    </a:lnTo>
                    <a:lnTo>
                      <a:pt x="13015" y="15714"/>
                    </a:lnTo>
                    <a:lnTo>
                      <a:pt x="12973" y="15840"/>
                    </a:lnTo>
                    <a:lnTo>
                      <a:pt x="12910" y="15923"/>
                    </a:lnTo>
                    <a:lnTo>
                      <a:pt x="12910" y="16070"/>
                    </a:lnTo>
                    <a:lnTo>
                      <a:pt x="12784" y="16258"/>
                    </a:lnTo>
                    <a:lnTo>
                      <a:pt x="12805" y="16300"/>
                    </a:lnTo>
                    <a:lnTo>
                      <a:pt x="12743" y="16593"/>
                    </a:lnTo>
                    <a:lnTo>
                      <a:pt x="12450" y="16572"/>
                    </a:lnTo>
                    <a:lnTo>
                      <a:pt x="12387" y="16739"/>
                    </a:lnTo>
                    <a:lnTo>
                      <a:pt x="12324" y="16823"/>
                    </a:lnTo>
                    <a:lnTo>
                      <a:pt x="12324" y="16886"/>
                    </a:lnTo>
                    <a:lnTo>
                      <a:pt x="12491" y="16823"/>
                    </a:lnTo>
                    <a:lnTo>
                      <a:pt x="12659" y="16760"/>
                    </a:lnTo>
                    <a:lnTo>
                      <a:pt x="12868" y="16823"/>
                    </a:lnTo>
                    <a:lnTo>
                      <a:pt x="13056" y="16530"/>
                    </a:lnTo>
                    <a:lnTo>
                      <a:pt x="13098" y="16216"/>
                    </a:lnTo>
                    <a:lnTo>
                      <a:pt x="13266" y="16049"/>
                    </a:lnTo>
                    <a:lnTo>
                      <a:pt x="13307" y="16112"/>
                    </a:lnTo>
                    <a:lnTo>
                      <a:pt x="13307" y="16384"/>
                    </a:lnTo>
                    <a:lnTo>
                      <a:pt x="13370" y="16551"/>
                    </a:lnTo>
                    <a:lnTo>
                      <a:pt x="13307" y="16551"/>
                    </a:lnTo>
                    <a:lnTo>
                      <a:pt x="13328" y="16823"/>
                    </a:lnTo>
                    <a:lnTo>
                      <a:pt x="13203" y="17074"/>
                    </a:lnTo>
                    <a:lnTo>
                      <a:pt x="12994" y="17158"/>
                    </a:lnTo>
                    <a:lnTo>
                      <a:pt x="13015" y="17221"/>
                    </a:lnTo>
                    <a:lnTo>
                      <a:pt x="13161" y="17200"/>
                    </a:lnTo>
                    <a:lnTo>
                      <a:pt x="13307" y="17221"/>
                    </a:lnTo>
                    <a:lnTo>
                      <a:pt x="13391" y="17158"/>
                    </a:lnTo>
                    <a:lnTo>
                      <a:pt x="13496" y="17116"/>
                    </a:lnTo>
                    <a:lnTo>
                      <a:pt x="13600" y="17011"/>
                    </a:lnTo>
                    <a:lnTo>
                      <a:pt x="13705" y="17053"/>
                    </a:lnTo>
                    <a:lnTo>
                      <a:pt x="13789" y="17053"/>
                    </a:lnTo>
                    <a:lnTo>
                      <a:pt x="13705" y="17158"/>
                    </a:lnTo>
                    <a:lnTo>
                      <a:pt x="13642" y="17221"/>
                    </a:lnTo>
                    <a:lnTo>
                      <a:pt x="13538" y="17221"/>
                    </a:lnTo>
                    <a:lnTo>
                      <a:pt x="13517" y="17283"/>
                    </a:lnTo>
                    <a:lnTo>
                      <a:pt x="13621" y="17430"/>
                    </a:lnTo>
                    <a:lnTo>
                      <a:pt x="13684" y="17576"/>
                    </a:lnTo>
                    <a:lnTo>
                      <a:pt x="13747" y="17744"/>
                    </a:lnTo>
                    <a:lnTo>
                      <a:pt x="13747" y="17953"/>
                    </a:lnTo>
                    <a:lnTo>
                      <a:pt x="13726" y="18225"/>
                    </a:lnTo>
                    <a:lnTo>
                      <a:pt x="13600" y="18371"/>
                    </a:lnTo>
                    <a:lnTo>
                      <a:pt x="13621" y="18455"/>
                    </a:lnTo>
                    <a:lnTo>
                      <a:pt x="13600" y="18664"/>
                    </a:lnTo>
                    <a:lnTo>
                      <a:pt x="13705" y="18748"/>
                    </a:lnTo>
                    <a:lnTo>
                      <a:pt x="13789" y="18895"/>
                    </a:lnTo>
                    <a:lnTo>
                      <a:pt x="13810" y="19083"/>
                    </a:lnTo>
                    <a:lnTo>
                      <a:pt x="14019" y="19355"/>
                    </a:lnTo>
                    <a:lnTo>
                      <a:pt x="14165" y="19397"/>
                    </a:lnTo>
                    <a:lnTo>
                      <a:pt x="14270" y="19480"/>
                    </a:lnTo>
                    <a:lnTo>
                      <a:pt x="14333" y="19606"/>
                    </a:lnTo>
                    <a:lnTo>
                      <a:pt x="14437" y="19627"/>
                    </a:lnTo>
                    <a:lnTo>
                      <a:pt x="14458" y="19585"/>
                    </a:lnTo>
                    <a:lnTo>
                      <a:pt x="14542" y="19564"/>
                    </a:lnTo>
                    <a:lnTo>
                      <a:pt x="14688" y="19585"/>
                    </a:lnTo>
                    <a:lnTo>
                      <a:pt x="14835" y="19731"/>
                    </a:lnTo>
                    <a:lnTo>
                      <a:pt x="14960" y="19773"/>
                    </a:lnTo>
                    <a:lnTo>
                      <a:pt x="15086" y="19899"/>
                    </a:lnTo>
                    <a:lnTo>
                      <a:pt x="15107" y="20003"/>
                    </a:lnTo>
                    <a:lnTo>
                      <a:pt x="15212" y="20045"/>
                    </a:lnTo>
                    <a:lnTo>
                      <a:pt x="15358" y="20192"/>
                    </a:lnTo>
                    <a:lnTo>
                      <a:pt x="15421" y="20192"/>
                    </a:lnTo>
                    <a:lnTo>
                      <a:pt x="15463" y="20108"/>
                    </a:lnTo>
                    <a:lnTo>
                      <a:pt x="15693" y="20003"/>
                    </a:lnTo>
                    <a:lnTo>
                      <a:pt x="15776" y="19899"/>
                    </a:lnTo>
                    <a:lnTo>
                      <a:pt x="15902" y="19899"/>
                    </a:lnTo>
                    <a:lnTo>
                      <a:pt x="16048" y="19773"/>
                    </a:lnTo>
                    <a:lnTo>
                      <a:pt x="16153" y="19773"/>
                    </a:lnTo>
                    <a:lnTo>
                      <a:pt x="16195" y="19711"/>
                    </a:lnTo>
                    <a:lnTo>
                      <a:pt x="16153" y="19669"/>
                    </a:lnTo>
                    <a:lnTo>
                      <a:pt x="16048" y="19627"/>
                    </a:lnTo>
                    <a:lnTo>
                      <a:pt x="16090" y="19564"/>
                    </a:lnTo>
                    <a:lnTo>
                      <a:pt x="16320" y="19397"/>
                    </a:lnTo>
                    <a:lnTo>
                      <a:pt x="16509" y="19522"/>
                    </a:lnTo>
                    <a:lnTo>
                      <a:pt x="16509" y="19669"/>
                    </a:lnTo>
                    <a:lnTo>
                      <a:pt x="16258" y="19794"/>
                    </a:lnTo>
                    <a:lnTo>
                      <a:pt x="16320" y="19899"/>
                    </a:lnTo>
                    <a:lnTo>
                      <a:pt x="16404" y="19920"/>
                    </a:lnTo>
                    <a:lnTo>
                      <a:pt x="16467" y="19815"/>
                    </a:lnTo>
                    <a:lnTo>
                      <a:pt x="16572" y="19731"/>
                    </a:lnTo>
                    <a:lnTo>
                      <a:pt x="16676" y="19815"/>
                    </a:lnTo>
                    <a:lnTo>
                      <a:pt x="16676" y="19920"/>
                    </a:lnTo>
                    <a:lnTo>
                      <a:pt x="16613" y="19920"/>
                    </a:lnTo>
                    <a:lnTo>
                      <a:pt x="16509" y="20003"/>
                    </a:lnTo>
                    <a:lnTo>
                      <a:pt x="16655" y="20192"/>
                    </a:lnTo>
                    <a:lnTo>
                      <a:pt x="16676" y="20401"/>
                    </a:lnTo>
                    <a:lnTo>
                      <a:pt x="16760" y="20338"/>
                    </a:lnTo>
                    <a:lnTo>
                      <a:pt x="16844" y="20359"/>
                    </a:lnTo>
                    <a:lnTo>
                      <a:pt x="16844" y="20464"/>
                    </a:lnTo>
                    <a:lnTo>
                      <a:pt x="16927" y="20610"/>
                    </a:lnTo>
                    <a:lnTo>
                      <a:pt x="16990" y="20443"/>
                    </a:lnTo>
                    <a:lnTo>
                      <a:pt x="16990" y="20296"/>
                    </a:lnTo>
                    <a:lnTo>
                      <a:pt x="16885" y="20359"/>
                    </a:lnTo>
                    <a:lnTo>
                      <a:pt x="16885" y="20317"/>
                    </a:lnTo>
                    <a:lnTo>
                      <a:pt x="16948" y="20234"/>
                    </a:lnTo>
                    <a:lnTo>
                      <a:pt x="17241" y="20234"/>
                    </a:lnTo>
                    <a:lnTo>
                      <a:pt x="17262" y="20296"/>
                    </a:lnTo>
                    <a:lnTo>
                      <a:pt x="17304" y="20234"/>
                    </a:lnTo>
                    <a:lnTo>
                      <a:pt x="17450" y="20024"/>
                    </a:lnTo>
                    <a:lnTo>
                      <a:pt x="17764" y="19836"/>
                    </a:lnTo>
                    <a:lnTo>
                      <a:pt x="17911" y="19711"/>
                    </a:lnTo>
                    <a:lnTo>
                      <a:pt x="17827" y="19711"/>
                    </a:lnTo>
                    <a:lnTo>
                      <a:pt x="17764" y="19731"/>
                    </a:lnTo>
                    <a:lnTo>
                      <a:pt x="17785" y="19711"/>
                    </a:lnTo>
                    <a:lnTo>
                      <a:pt x="17681" y="19669"/>
                    </a:lnTo>
                    <a:lnTo>
                      <a:pt x="17932" y="19669"/>
                    </a:lnTo>
                    <a:lnTo>
                      <a:pt x="18183" y="19606"/>
                    </a:lnTo>
                    <a:lnTo>
                      <a:pt x="18622" y="19501"/>
                    </a:lnTo>
                    <a:lnTo>
                      <a:pt x="18957" y="19585"/>
                    </a:lnTo>
                    <a:lnTo>
                      <a:pt x="19124" y="19501"/>
                    </a:lnTo>
                    <a:lnTo>
                      <a:pt x="19124" y="19397"/>
                    </a:lnTo>
                    <a:lnTo>
                      <a:pt x="19229" y="19397"/>
                    </a:lnTo>
                    <a:lnTo>
                      <a:pt x="19333" y="19313"/>
                    </a:lnTo>
                    <a:lnTo>
                      <a:pt x="19438" y="19104"/>
                    </a:lnTo>
                    <a:lnTo>
                      <a:pt x="19375" y="18895"/>
                    </a:lnTo>
                    <a:lnTo>
                      <a:pt x="19375" y="18769"/>
                    </a:lnTo>
                    <a:lnTo>
                      <a:pt x="19585" y="18560"/>
                    </a:lnTo>
                    <a:lnTo>
                      <a:pt x="19585" y="18225"/>
                    </a:lnTo>
                    <a:lnTo>
                      <a:pt x="19668" y="18099"/>
                    </a:lnTo>
                    <a:lnTo>
                      <a:pt x="19710" y="17869"/>
                    </a:lnTo>
                    <a:lnTo>
                      <a:pt x="19815" y="17827"/>
                    </a:lnTo>
                    <a:lnTo>
                      <a:pt x="19815" y="17702"/>
                    </a:lnTo>
                    <a:lnTo>
                      <a:pt x="20170" y="17283"/>
                    </a:lnTo>
                    <a:lnTo>
                      <a:pt x="20275" y="17262"/>
                    </a:lnTo>
                    <a:lnTo>
                      <a:pt x="20317" y="17011"/>
                    </a:lnTo>
                    <a:lnTo>
                      <a:pt x="20442" y="16823"/>
                    </a:lnTo>
                    <a:lnTo>
                      <a:pt x="20547" y="16593"/>
                    </a:lnTo>
                    <a:lnTo>
                      <a:pt x="20694" y="16446"/>
                    </a:lnTo>
                    <a:lnTo>
                      <a:pt x="20652" y="16342"/>
                    </a:lnTo>
                    <a:lnTo>
                      <a:pt x="20756" y="16258"/>
                    </a:lnTo>
                    <a:lnTo>
                      <a:pt x="20861" y="16049"/>
                    </a:lnTo>
                    <a:lnTo>
                      <a:pt x="20798" y="15965"/>
                    </a:lnTo>
                    <a:lnTo>
                      <a:pt x="20966" y="15902"/>
                    </a:lnTo>
                    <a:lnTo>
                      <a:pt x="21070" y="15714"/>
                    </a:lnTo>
                    <a:lnTo>
                      <a:pt x="21154" y="15630"/>
                    </a:lnTo>
                    <a:lnTo>
                      <a:pt x="21258" y="15442"/>
                    </a:lnTo>
                    <a:lnTo>
                      <a:pt x="21426" y="15400"/>
                    </a:lnTo>
                    <a:lnTo>
                      <a:pt x="21530" y="15338"/>
                    </a:lnTo>
                    <a:lnTo>
                      <a:pt x="21342" y="15338"/>
                    </a:lnTo>
                    <a:lnTo>
                      <a:pt x="21384" y="15296"/>
                    </a:lnTo>
                    <a:lnTo>
                      <a:pt x="21593" y="15254"/>
                    </a:lnTo>
                    <a:lnTo>
                      <a:pt x="21782" y="15170"/>
                    </a:lnTo>
                    <a:lnTo>
                      <a:pt x="21802" y="15003"/>
                    </a:lnTo>
                    <a:lnTo>
                      <a:pt x="21782" y="14961"/>
                    </a:lnTo>
                    <a:lnTo>
                      <a:pt x="21802" y="14814"/>
                    </a:lnTo>
                    <a:lnTo>
                      <a:pt x="22012" y="14689"/>
                    </a:lnTo>
                    <a:lnTo>
                      <a:pt x="22012" y="14563"/>
                    </a:lnTo>
                    <a:lnTo>
                      <a:pt x="22158" y="14501"/>
                    </a:lnTo>
                    <a:lnTo>
                      <a:pt x="22284" y="14291"/>
                    </a:lnTo>
                    <a:lnTo>
                      <a:pt x="22263" y="14187"/>
                    </a:lnTo>
                    <a:lnTo>
                      <a:pt x="22305" y="14019"/>
                    </a:lnTo>
                    <a:lnTo>
                      <a:pt x="22284" y="13957"/>
                    </a:lnTo>
                    <a:lnTo>
                      <a:pt x="22284" y="13852"/>
                    </a:lnTo>
                    <a:lnTo>
                      <a:pt x="22430" y="13496"/>
                    </a:lnTo>
                    <a:lnTo>
                      <a:pt x="22493" y="13287"/>
                    </a:lnTo>
                    <a:lnTo>
                      <a:pt x="22702" y="12910"/>
                    </a:lnTo>
                    <a:lnTo>
                      <a:pt x="22702" y="12785"/>
                    </a:lnTo>
                    <a:lnTo>
                      <a:pt x="22807" y="12492"/>
                    </a:lnTo>
                    <a:lnTo>
                      <a:pt x="22953" y="12366"/>
                    </a:lnTo>
                    <a:lnTo>
                      <a:pt x="23016" y="12199"/>
                    </a:lnTo>
                    <a:lnTo>
                      <a:pt x="22953" y="12053"/>
                    </a:lnTo>
                    <a:lnTo>
                      <a:pt x="23058" y="11927"/>
                    </a:lnTo>
                    <a:lnTo>
                      <a:pt x="22995" y="11655"/>
                    </a:lnTo>
                    <a:lnTo>
                      <a:pt x="22995" y="11529"/>
                    </a:lnTo>
                    <a:lnTo>
                      <a:pt x="22911" y="11320"/>
                    </a:lnTo>
                    <a:lnTo>
                      <a:pt x="22891" y="11236"/>
                    </a:lnTo>
                    <a:lnTo>
                      <a:pt x="22849" y="11111"/>
                    </a:lnTo>
                    <a:lnTo>
                      <a:pt x="22911" y="11069"/>
                    </a:lnTo>
                    <a:lnTo>
                      <a:pt x="22911" y="10923"/>
                    </a:lnTo>
                    <a:lnTo>
                      <a:pt x="23016" y="10776"/>
                    </a:lnTo>
                    <a:lnTo>
                      <a:pt x="23016" y="10713"/>
                    </a:lnTo>
                    <a:lnTo>
                      <a:pt x="22995" y="10379"/>
                    </a:lnTo>
                    <a:lnTo>
                      <a:pt x="23058" y="10253"/>
                    </a:lnTo>
                    <a:lnTo>
                      <a:pt x="23016" y="10190"/>
                    </a:lnTo>
                    <a:lnTo>
                      <a:pt x="22995" y="10065"/>
                    </a:lnTo>
                    <a:lnTo>
                      <a:pt x="22995" y="9856"/>
                    </a:lnTo>
                    <a:lnTo>
                      <a:pt x="22932" y="9835"/>
                    </a:lnTo>
                    <a:lnTo>
                      <a:pt x="22995" y="9688"/>
                    </a:lnTo>
                    <a:lnTo>
                      <a:pt x="22891" y="9667"/>
                    </a:lnTo>
                    <a:lnTo>
                      <a:pt x="22828" y="9542"/>
                    </a:lnTo>
                    <a:lnTo>
                      <a:pt x="22828" y="9416"/>
                    </a:lnTo>
                    <a:lnTo>
                      <a:pt x="22702" y="9312"/>
                    </a:lnTo>
                    <a:lnTo>
                      <a:pt x="22619" y="9144"/>
                    </a:lnTo>
                    <a:lnTo>
                      <a:pt x="22598" y="8956"/>
                    </a:lnTo>
                    <a:lnTo>
                      <a:pt x="22514" y="8830"/>
                    </a:lnTo>
                    <a:lnTo>
                      <a:pt x="22430" y="8830"/>
                    </a:lnTo>
                    <a:lnTo>
                      <a:pt x="22367" y="8851"/>
                    </a:lnTo>
                    <a:lnTo>
                      <a:pt x="22284" y="8809"/>
                    </a:lnTo>
                    <a:lnTo>
                      <a:pt x="22263" y="8642"/>
                    </a:lnTo>
                    <a:lnTo>
                      <a:pt x="22200" y="8621"/>
                    </a:lnTo>
                    <a:lnTo>
                      <a:pt x="22179" y="8537"/>
                    </a:lnTo>
                    <a:lnTo>
                      <a:pt x="22054" y="8412"/>
                    </a:lnTo>
                    <a:lnTo>
                      <a:pt x="21970" y="8370"/>
                    </a:lnTo>
                    <a:lnTo>
                      <a:pt x="22012" y="8265"/>
                    </a:lnTo>
                    <a:lnTo>
                      <a:pt x="21949" y="8119"/>
                    </a:lnTo>
                    <a:lnTo>
                      <a:pt x="22054" y="7993"/>
                    </a:lnTo>
                    <a:lnTo>
                      <a:pt x="22074" y="7805"/>
                    </a:lnTo>
                    <a:lnTo>
                      <a:pt x="22012" y="7742"/>
                    </a:lnTo>
                    <a:lnTo>
                      <a:pt x="22054" y="7638"/>
                    </a:lnTo>
                    <a:lnTo>
                      <a:pt x="21970" y="7575"/>
                    </a:lnTo>
                    <a:lnTo>
                      <a:pt x="21949" y="7638"/>
                    </a:lnTo>
                    <a:lnTo>
                      <a:pt x="21991" y="7679"/>
                    </a:lnTo>
                    <a:lnTo>
                      <a:pt x="21949" y="7763"/>
                    </a:lnTo>
                    <a:lnTo>
                      <a:pt x="21677" y="7533"/>
                    </a:lnTo>
                    <a:lnTo>
                      <a:pt x="21635" y="7366"/>
                    </a:lnTo>
                    <a:lnTo>
                      <a:pt x="21572" y="7387"/>
                    </a:lnTo>
                    <a:lnTo>
                      <a:pt x="21572" y="7470"/>
                    </a:lnTo>
                    <a:lnTo>
                      <a:pt x="21551" y="7575"/>
                    </a:lnTo>
                    <a:lnTo>
                      <a:pt x="21593" y="7763"/>
                    </a:lnTo>
                    <a:lnTo>
                      <a:pt x="21468" y="7596"/>
                    </a:lnTo>
                    <a:lnTo>
                      <a:pt x="21426" y="7659"/>
                    </a:lnTo>
                    <a:lnTo>
                      <a:pt x="21426" y="7554"/>
                    </a:lnTo>
                    <a:lnTo>
                      <a:pt x="21363" y="7470"/>
                    </a:lnTo>
                    <a:lnTo>
                      <a:pt x="21342" y="7135"/>
                    </a:lnTo>
                    <a:lnTo>
                      <a:pt x="21384" y="7115"/>
                    </a:lnTo>
                    <a:lnTo>
                      <a:pt x="21384" y="7031"/>
                    </a:lnTo>
                    <a:lnTo>
                      <a:pt x="21279" y="6947"/>
                    </a:lnTo>
                    <a:lnTo>
                      <a:pt x="21321" y="6863"/>
                    </a:lnTo>
                    <a:lnTo>
                      <a:pt x="21238" y="6801"/>
                    </a:lnTo>
                    <a:lnTo>
                      <a:pt x="21258" y="6696"/>
                    </a:lnTo>
                    <a:lnTo>
                      <a:pt x="21070" y="6529"/>
                    </a:lnTo>
                    <a:lnTo>
                      <a:pt x="21028" y="6424"/>
                    </a:lnTo>
                    <a:lnTo>
                      <a:pt x="21028" y="6299"/>
                    </a:lnTo>
                    <a:lnTo>
                      <a:pt x="21133" y="6319"/>
                    </a:lnTo>
                    <a:lnTo>
                      <a:pt x="21133" y="6194"/>
                    </a:lnTo>
                    <a:lnTo>
                      <a:pt x="21028" y="6027"/>
                    </a:lnTo>
                    <a:lnTo>
                      <a:pt x="20966" y="6068"/>
                    </a:lnTo>
                    <a:lnTo>
                      <a:pt x="20861" y="6068"/>
                    </a:lnTo>
                    <a:lnTo>
                      <a:pt x="20756" y="5880"/>
                    </a:lnTo>
                    <a:lnTo>
                      <a:pt x="20694" y="5880"/>
                    </a:lnTo>
                    <a:lnTo>
                      <a:pt x="20589" y="5796"/>
                    </a:lnTo>
                    <a:lnTo>
                      <a:pt x="20505" y="5859"/>
                    </a:lnTo>
                    <a:lnTo>
                      <a:pt x="20484" y="5796"/>
                    </a:lnTo>
                    <a:lnTo>
                      <a:pt x="20338" y="5754"/>
                    </a:lnTo>
                    <a:lnTo>
                      <a:pt x="20275" y="5817"/>
                    </a:lnTo>
                    <a:lnTo>
                      <a:pt x="20317" y="5713"/>
                    </a:lnTo>
                    <a:lnTo>
                      <a:pt x="20442" y="5692"/>
                    </a:lnTo>
                    <a:lnTo>
                      <a:pt x="20442" y="5608"/>
                    </a:lnTo>
                    <a:lnTo>
                      <a:pt x="20422" y="5545"/>
                    </a:lnTo>
                    <a:lnTo>
                      <a:pt x="20296" y="5566"/>
                    </a:lnTo>
                    <a:lnTo>
                      <a:pt x="20191" y="5545"/>
                    </a:lnTo>
                    <a:lnTo>
                      <a:pt x="20170" y="5482"/>
                    </a:lnTo>
                    <a:lnTo>
                      <a:pt x="20087" y="5482"/>
                    </a:lnTo>
                    <a:lnTo>
                      <a:pt x="19857" y="5336"/>
                    </a:lnTo>
                    <a:lnTo>
                      <a:pt x="19752" y="5127"/>
                    </a:lnTo>
                    <a:lnTo>
                      <a:pt x="19710" y="4918"/>
                    </a:lnTo>
                    <a:lnTo>
                      <a:pt x="19668" y="4771"/>
                    </a:lnTo>
                    <a:lnTo>
                      <a:pt x="19668" y="4666"/>
                    </a:lnTo>
                    <a:lnTo>
                      <a:pt x="19710" y="4646"/>
                    </a:lnTo>
                    <a:lnTo>
                      <a:pt x="19773" y="4415"/>
                    </a:lnTo>
                    <a:lnTo>
                      <a:pt x="19689" y="4122"/>
                    </a:lnTo>
                    <a:lnTo>
                      <a:pt x="19647" y="3976"/>
                    </a:lnTo>
                    <a:lnTo>
                      <a:pt x="19689" y="3934"/>
                    </a:lnTo>
                    <a:lnTo>
                      <a:pt x="19606" y="3892"/>
                    </a:lnTo>
                    <a:lnTo>
                      <a:pt x="19543" y="3892"/>
                    </a:lnTo>
                    <a:lnTo>
                      <a:pt x="19438" y="3662"/>
                    </a:lnTo>
                    <a:lnTo>
                      <a:pt x="19438" y="3369"/>
                    </a:lnTo>
                    <a:lnTo>
                      <a:pt x="19459" y="3348"/>
                    </a:lnTo>
                    <a:lnTo>
                      <a:pt x="19459" y="3265"/>
                    </a:lnTo>
                    <a:lnTo>
                      <a:pt x="19396" y="3202"/>
                    </a:lnTo>
                    <a:lnTo>
                      <a:pt x="19375" y="2846"/>
                    </a:lnTo>
                    <a:lnTo>
                      <a:pt x="19438" y="2762"/>
                    </a:lnTo>
                    <a:lnTo>
                      <a:pt x="19375" y="2637"/>
                    </a:lnTo>
                    <a:lnTo>
                      <a:pt x="19438" y="2616"/>
                    </a:lnTo>
                    <a:lnTo>
                      <a:pt x="19438" y="2532"/>
                    </a:lnTo>
                    <a:lnTo>
                      <a:pt x="19250" y="2323"/>
                    </a:lnTo>
                    <a:lnTo>
                      <a:pt x="19124" y="2260"/>
                    </a:lnTo>
                    <a:lnTo>
                      <a:pt x="19145" y="2218"/>
                    </a:lnTo>
                    <a:lnTo>
                      <a:pt x="19020" y="2093"/>
                    </a:lnTo>
                    <a:lnTo>
                      <a:pt x="18915" y="2156"/>
                    </a:lnTo>
                    <a:lnTo>
                      <a:pt x="18852" y="2114"/>
                    </a:lnTo>
                    <a:lnTo>
                      <a:pt x="18769" y="2239"/>
                    </a:lnTo>
                    <a:lnTo>
                      <a:pt x="18706" y="2239"/>
                    </a:lnTo>
                    <a:lnTo>
                      <a:pt x="18559" y="2051"/>
                    </a:lnTo>
                    <a:lnTo>
                      <a:pt x="18601" y="1988"/>
                    </a:lnTo>
                    <a:lnTo>
                      <a:pt x="18517" y="1800"/>
                    </a:lnTo>
                    <a:lnTo>
                      <a:pt x="18538" y="1591"/>
                    </a:lnTo>
                    <a:lnTo>
                      <a:pt x="18517" y="1319"/>
                    </a:lnTo>
                    <a:lnTo>
                      <a:pt x="18497" y="1361"/>
                    </a:lnTo>
                    <a:lnTo>
                      <a:pt x="18434" y="1256"/>
                    </a:lnTo>
                    <a:lnTo>
                      <a:pt x="18497" y="1151"/>
                    </a:lnTo>
                    <a:lnTo>
                      <a:pt x="18413" y="1047"/>
                    </a:lnTo>
                    <a:lnTo>
                      <a:pt x="18392" y="942"/>
                    </a:lnTo>
                    <a:lnTo>
                      <a:pt x="18329" y="900"/>
                    </a:lnTo>
                    <a:lnTo>
                      <a:pt x="18329" y="754"/>
                    </a:lnTo>
                    <a:lnTo>
                      <a:pt x="18413" y="670"/>
                    </a:lnTo>
                    <a:lnTo>
                      <a:pt x="18329" y="649"/>
                    </a:lnTo>
                    <a:lnTo>
                      <a:pt x="18225" y="670"/>
                    </a:lnTo>
                    <a:lnTo>
                      <a:pt x="18141" y="586"/>
                    </a:lnTo>
                    <a:lnTo>
                      <a:pt x="18204" y="314"/>
                    </a:lnTo>
                    <a:lnTo>
                      <a:pt x="18183" y="252"/>
                    </a:lnTo>
                    <a:lnTo>
                      <a:pt x="18120" y="105"/>
                    </a:lnTo>
                    <a:lnTo>
                      <a:pt x="18015" y="63"/>
                    </a:lnTo>
                    <a:lnTo>
                      <a:pt x="18015"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998" name="Google Shape;998;p27"/>
              <p:cNvSpPr/>
              <p:nvPr/>
            </p:nvSpPr>
            <p:spPr>
              <a:xfrm>
                <a:off x="5683950" y="3957275"/>
                <a:ext cx="54950" cy="71175"/>
              </a:xfrm>
              <a:custGeom>
                <a:avLst/>
                <a:gdLst/>
                <a:ahLst/>
                <a:cxnLst/>
                <a:rect l="l" t="t" r="r" b="b"/>
                <a:pathLst>
                  <a:path w="2198" h="2847" extrusionOk="0">
                    <a:moveTo>
                      <a:pt x="168" y="1"/>
                    </a:moveTo>
                    <a:lnTo>
                      <a:pt x="126" y="64"/>
                    </a:lnTo>
                    <a:lnTo>
                      <a:pt x="126" y="189"/>
                    </a:lnTo>
                    <a:lnTo>
                      <a:pt x="105" y="210"/>
                    </a:lnTo>
                    <a:lnTo>
                      <a:pt x="105" y="336"/>
                    </a:lnTo>
                    <a:lnTo>
                      <a:pt x="126" y="587"/>
                    </a:lnTo>
                    <a:lnTo>
                      <a:pt x="105" y="733"/>
                    </a:lnTo>
                    <a:lnTo>
                      <a:pt x="126" y="1005"/>
                    </a:lnTo>
                    <a:lnTo>
                      <a:pt x="168" y="1214"/>
                    </a:lnTo>
                    <a:lnTo>
                      <a:pt x="126" y="1361"/>
                    </a:lnTo>
                    <a:lnTo>
                      <a:pt x="189" y="1382"/>
                    </a:lnTo>
                    <a:lnTo>
                      <a:pt x="189" y="1466"/>
                    </a:lnTo>
                    <a:lnTo>
                      <a:pt x="294" y="1570"/>
                    </a:lnTo>
                    <a:lnTo>
                      <a:pt x="168" y="1570"/>
                    </a:lnTo>
                    <a:lnTo>
                      <a:pt x="64" y="1466"/>
                    </a:lnTo>
                    <a:lnTo>
                      <a:pt x="1" y="1570"/>
                    </a:lnTo>
                    <a:lnTo>
                      <a:pt x="1" y="1779"/>
                    </a:lnTo>
                    <a:lnTo>
                      <a:pt x="85" y="1842"/>
                    </a:lnTo>
                    <a:lnTo>
                      <a:pt x="64" y="1884"/>
                    </a:lnTo>
                    <a:lnTo>
                      <a:pt x="64" y="2198"/>
                    </a:lnTo>
                    <a:lnTo>
                      <a:pt x="105" y="2261"/>
                    </a:lnTo>
                    <a:lnTo>
                      <a:pt x="85" y="2303"/>
                    </a:lnTo>
                    <a:lnTo>
                      <a:pt x="105" y="2470"/>
                    </a:lnTo>
                    <a:lnTo>
                      <a:pt x="210" y="2491"/>
                    </a:lnTo>
                    <a:lnTo>
                      <a:pt x="168" y="2575"/>
                    </a:lnTo>
                    <a:lnTo>
                      <a:pt x="168" y="2700"/>
                    </a:lnTo>
                    <a:lnTo>
                      <a:pt x="210" y="2721"/>
                    </a:lnTo>
                    <a:lnTo>
                      <a:pt x="315" y="2700"/>
                    </a:lnTo>
                    <a:lnTo>
                      <a:pt x="398" y="2784"/>
                    </a:lnTo>
                    <a:lnTo>
                      <a:pt x="503" y="2637"/>
                    </a:lnTo>
                    <a:lnTo>
                      <a:pt x="503" y="2742"/>
                    </a:lnTo>
                    <a:lnTo>
                      <a:pt x="545" y="2847"/>
                    </a:lnTo>
                    <a:lnTo>
                      <a:pt x="649" y="2847"/>
                    </a:lnTo>
                    <a:lnTo>
                      <a:pt x="754" y="2700"/>
                    </a:lnTo>
                    <a:lnTo>
                      <a:pt x="796" y="2595"/>
                    </a:lnTo>
                    <a:lnTo>
                      <a:pt x="838" y="2407"/>
                    </a:lnTo>
                    <a:lnTo>
                      <a:pt x="921" y="2491"/>
                    </a:lnTo>
                    <a:lnTo>
                      <a:pt x="942" y="2428"/>
                    </a:lnTo>
                    <a:lnTo>
                      <a:pt x="1047" y="2365"/>
                    </a:lnTo>
                    <a:lnTo>
                      <a:pt x="1110" y="2219"/>
                    </a:lnTo>
                    <a:lnTo>
                      <a:pt x="1110" y="2365"/>
                    </a:lnTo>
                    <a:lnTo>
                      <a:pt x="1173" y="2386"/>
                    </a:lnTo>
                    <a:lnTo>
                      <a:pt x="1235" y="2282"/>
                    </a:lnTo>
                    <a:lnTo>
                      <a:pt x="1340" y="2261"/>
                    </a:lnTo>
                    <a:lnTo>
                      <a:pt x="1382" y="2303"/>
                    </a:lnTo>
                    <a:lnTo>
                      <a:pt x="1361" y="2407"/>
                    </a:lnTo>
                    <a:lnTo>
                      <a:pt x="1256" y="2365"/>
                    </a:lnTo>
                    <a:lnTo>
                      <a:pt x="1256" y="2512"/>
                    </a:lnTo>
                    <a:lnTo>
                      <a:pt x="1361" y="2470"/>
                    </a:lnTo>
                    <a:lnTo>
                      <a:pt x="1424" y="2491"/>
                    </a:lnTo>
                    <a:lnTo>
                      <a:pt x="1549" y="2303"/>
                    </a:lnTo>
                    <a:lnTo>
                      <a:pt x="1549" y="2219"/>
                    </a:lnTo>
                    <a:lnTo>
                      <a:pt x="1466" y="2177"/>
                    </a:lnTo>
                    <a:lnTo>
                      <a:pt x="1549" y="2072"/>
                    </a:lnTo>
                    <a:lnTo>
                      <a:pt x="1549" y="1947"/>
                    </a:lnTo>
                    <a:lnTo>
                      <a:pt x="1633" y="1947"/>
                    </a:lnTo>
                    <a:lnTo>
                      <a:pt x="1675" y="1884"/>
                    </a:lnTo>
                    <a:lnTo>
                      <a:pt x="1675" y="1633"/>
                    </a:lnTo>
                    <a:lnTo>
                      <a:pt x="1758" y="1570"/>
                    </a:lnTo>
                    <a:lnTo>
                      <a:pt x="1800" y="1466"/>
                    </a:lnTo>
                    <a:lnTo>
                      <a:pt x="1842" y="1633"/>
                    </a:lnTo>
                    <a:lnTo>
                      <a:pt x="1863" y="1696"/>
                    </a:lnTo>
                    <a:lnTo>
                      <a:pt x="1905" y="1570"/>
                    </a:lnTo>
                    <a:lnTo>
                      <a:pt x="1905" y="1466"/>
                    </a:lnTo>
                    <a:lnTo>
                      <a:pt x="1947" y="1424"/>
                    </a:lnTo>
                    <a:lnTo>
                      <a:pt x="1905" y="1256"/>
                    </a:lnTo>
                    <a:lnTo>
                      <a:pt x="1989" y="1131"/>
                    </a:lnTo>
                    <a:lnTo>
                      <a:pt x="1989" y="922"/>
                    </a:lnTo>
                    <a:lnTo>
                      <a:pt x="2093" y="796"/>
                    </a:lnTo>
                    <a:lnTo>
                      <a:pt x="2156" y="503"/>
                    </a:lnTo>
                    <a:lnTo>
                      <a:pt x="2198" y="398"/>
                    </a:lnTo>
                    <a:lnTo>
                      <a:pt x="2072" y="294"/>
                    </a:lnTo>
                    <a:lnTo>
                      <a:pt x="1947" y="294"/>
                    </a:lnTo>
                    <a:lnTo>
                      <a:pt x="1947" y="315"/>
                    </a:lnTo>
                    <a:lnTo>
                      <a:pt x="1884" y="419"/>
                    </a:lnTo>
                    <a:lnTo>
                      <a:pt x="1863" y="398"/>
                    </a:lnTo>
                    <a:lnTo>
                      <a:pt x="1800" y="398"/>
                    </a:lnTo>
                    <a:lnTo>
                      <a:pt x="1738" y="440"/>
                    </a:lnTo>
                    <a:lnTo>
                      <a:pt x="1675" y="503"/>
                    </a:lnTo>
                    <a:lnTo>
                      <a:pt x="1340" y="482"/>
                    </a:lnTo>
                    <a:lnTo>
                      <a:pt x="1256" y="524"/>
                    </a:lnTo>
                    <a:lnTo>
                      <a:pt x="1256" y="629"/>
                    </a:lnTo>
                    <a:lnTo>
                      <a:pt x="1173" y="545"/>
                    </a:lnTo>
                    <a:lnTo>
                      <a:pt x="1068" y="545"/>
                    </a:lnTo>
                    <a:lnTo>
                      <a:pt x="1005" y="608"/>
                    </a:lnTo>
                    <a:lnTo>
                      <a:pt x="901" y="524"/>
                    </a:lnTo>
                    <a:lnTo>
                      <a:pt x="733" y="398"/>
                    </a:lnTo>
                    <a:lnTo>
                      <a:pt x="524" y="294"/>
                    </a:lnTo>
                    <a:lnTo>
                      <a:pt x="524" y="106"/>
                    </a:lnTo>
                    <a:lnTo>
                      <a:pt x="482" y="168"/>
                    </a:lnTo>
                    <a:lnTo>
                      <a:pt x="440" y="210"/>
                    </a:lnTo>
                    <a:lnTo>
                      <a:pt x="377" y="126"/>
                    </a:lnTo>
                    <a:lnTo>
                      <a:pt x="273" y="85"/>
                    </a:lnTo>
                    <a:lnTo>
                      <a:pt x="168"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9" name="Google Shape;999;p27"/>
            <p:cNvGrpSpPr/>
            <p:nvPr/>
          </p:nvGrpSpPr>
          <p:grpSpPr>
            <a:xfrm>
              <a:off x="-688071" y="4548880"/>
              <a:ext cx="196056" cy="232546"/>
              <a:chOff x="5952300" y="3852150"/>
              <a:chExt cx="231225" cy="287200"/>
            </a:xfrm>
          </p:grpSpPr>
          <p:sp>
            <p:nvSpPr>
              <p:cNvPr id="1000" name="Google Shape;1000;p27"/>
              <p:cNvSpPr/>
              <p:nvPr/>
            </p:nvSpPr>
            <p:spPr>
              <a:xfrm>
                <a:off x="5952300" y="3996525"/>
                <a:ext cx="145450" cy="142825"/>
              </a:xfrm>
              <a:custGeom>
                <a:avLst/>
                <a:gdLst/>
                <a:ahLst/>
                <a:cxnLst/>
                <a:rect l="l" t="t" r="r" b="b"/>
                <a:pathLst>
                  <a:path w="5818" h="5713" extrusionOk="0">
                    <a:moveTo>
                      <a:pt x="5064" y="0"/>
                    </a:moveTo>
                    <a:lnTo>
                      <a:pt x="4918" y="105"/>
                    </a:lnTo>
                    <a:lnTo>
                      <a:pt x="4834" y="126"/>
                    </a:lnTo>
                    <a:lnTo>
                      <a:pt x="4729" y="209"/>
                    </a:lnTo>
                    <a:lnTo>
                      <a:pt x="4729" y="377"/>
                    </a:lnTo>
                    <a:lnTo>
                      <a:pt x="4625" y="628"/>
                    </a:lnTo>
                    <a:lnTo>
                      <a:pt x="4520" y="753"/>
                    </a:lnTo>
                    <a:lnTo>
                      <a:pt x="4457" y="774"/>
                    </a:lnTo>
                    <a:lnTo>
                      <a:pt x="4332" y="942"/>
                    </a:lnTo>
                    <a:lnTo>
                      <a:pt x="4290" y="1025"/>
                    </a:lnTo>
                    <a:lnTo>
                      <a:pt x="4185" y="1067"/>
                    </a:lnTo>
                    <a:lnTo>
                      <a:pt x="4081" y="1046"/>
                    </a:lnTo>
                    <a:lnTo>
                      <a:pt x="3976" y="1130"/>
                    </a:lnTo>
                    <a:lnTo>
                      <a:pt x="3934" y="1235"/>
                    </a:lnTo>
                    <a:lnTo>
                      <a:pt x="3934" y="1339"/>
                    </a:lnTo>
                    <a:lnTo>
                      <a:pt x="3892" y="1360"/>
                    </a:lnTo>
                    <a:lnTo>
                      <a:pt x="3788" y="1465"/>
                    </a:lnTo>
                    <a:lnTo>
                      <a:pt x="3788" y="1590"/>
                    </a:lnTo>
                    <a:lnTo>
                      <a:pt x="3725" y="1674"/>
                    </a:lnTo>
                    <a:lnTo>
                      <a:pt x="3704" y="1758"/>
                    </a:lnTo>
                    <a:lnTo>
                      <a:pt x="3495" y="2009"/>
                    </a:lnTo>
                    <a:lnTo>
                      <a:pt x="3286" y="2176"/>
                    </a:lnTo>
                    <a:lnTo>
                      <a:pt x="3160" y="2197"/>
                    </a:lnTo>
                    <a:lnTo>
                      <a:pt x="2993" y="2281"/>
                    </a:lnTo>
                    <a:lnTo>
                      <a:pt x="2993" y="2344"/>
                    </a:lnTo>
                    <a:lnTo>
                      <a:pt x="2888" y="2344"/>
                    </a:lnTo>
                    <a:lnTo>
                      <a:pt x="2679" y="2469"/>
                    </a:lnTo>
                    <a:lnTo>
                      <a:pt x="2512" y="2616"/>
                    </a:lnTo>
                    <a:lnTo>
                      <a:pt x="2407" y="2637"/>
                    </a:lnTo>
                    <a:lnTo>
                      <a:pt x="2198" y="2783"/>
                    </a:lnTo>
                    <a:lnTo>
                      <a:pt x="2156" y="2846"/>
                    </a:lnTo>
                    <a:lnTo>
                      <a:pt x="2219" y="2929"/>
                    </a:lnTo>
                    <a:lnTo>
                      <a:pt x="2219" y="3055"/>
                    </a:lnTo>
                    <a:lnTo>
                      <a:pt x="2114" y="2950"/>
                    </a:lnTo>
                    <a:lnTo>
                      <a:pt x="2093" y="2929"/>
                    </a:lnTo>
                    <a:lnTo>
                      <a:pt x="1988" y="2950"/>
                    </a:lnTo>
                    <a:lnTo>
                      <a:pt x="1884" y="2992"/>
                    </a:lnTo>
                    <a:lnTo>
                      <a:pt x="1821" y="2950"/>
                    </a:lnTo>
                    <a:lnTo>
                      <a:pt x="1737" y="2950"/>
                    </a:lnTo>
                    <a:lnTo>
                      <a:pt x="1570" y="3118"/>
                    </a:lnTo>
                    <a:lnTo>
                      <a:pt x="1507" y="3201"/>
                    </a:lnTo>
                    <a:lnTo>
                      <a:pt x="1361" y="3327"/>
                    </a:lnTo>
                    <a:lnTo>
                      <a:pt x="1277" y="3348"/>
                    </a:lnTo>
                    <a:lnTo>
                      <a:pt x="1172" y="3453"/>
                    </a:lnTo>
                    <a:lnTo>
                      <a:pt x="1151" y="3620"/>
                    </a:lnTo>
                    <a:lnTo>
                      <a:pt x="1110" y="3536"/>
                    </a:lnTo>
                    <a:lnTo>
                      <a:pt x="1068" y="3473"/>
                    </a:lnTo>
                    <a:lnTo>
                      <a:pt x="1005" y="3557"/>
                    </a:lnTo>
                    <a:lnTo>
                      <a:pt x="942" y="3620"/>
                    </a:lnTo>
                    <a:lnTo>
                      <a:pt x="942" y="3746"/>
                    </a:lnTo>
                    <a:lnTo>
                      <a:pt x="879" y="3787"/>
                    </a:lnTo>
                    <a:lnTo>
                      <a:pt x="838" y="3766"/>
                    </a:lnTo>
                    <a:lnTo>
                      <a:pt x="670" y="3955"/>
                    </a:lnTo>
                    <a:lnTo>
                      <a:pt x="628" y="3955"/>
                    </a:lnTo>
                    <a:lnTo>
                      <a:pt x="566" y="4038"/>
                    </a:lnTo>
                    <a:lnTo>
                      <a:pt x="566" y="4206"/>
                    </a:lnTo>
                    <a:lnTo>
                      <a:pt x="524" y="4269"/>
                    </a:lnTo>
                    <a:lnTo>
                      <a:pt x="461" y="4164"/>
                    </a:lnTo>
                    <a:lnTo>
                      <a:pt x="419" y="4164"/>
                    </a:lnTo>
                    <a:lnTo>
                      <a:pt x="377" y="4206"/>
                    </a:lnTo>
                    <a:lnTo>
                      <a:pt x="335" y="4248"/>
                    </a:lnTo>
                    <a:lnTo>
                      <a:pt x="252" y="4415"/>
                    </a:lnTo>
                    <a:lnTo>
                      <a:pt x="252" y="4478"/>
                    </a:lnTo>
                    <a:lnTo>
                      <a:pt x="335" y="4582"/>
                    </a:lnTo>
                    <a:lnTo>
                      <a:pt x="377" y="4624"/>
                    </a:lnTo>
                    <a:lnTo>
                      <a:pt x="335" y="4666"/>
                    </a:lnTo>
                    <a:lnTo>
                      <a:pt x="252" y="4666"/>
                    </a:lnTo>
                    <a:lnTo>
                      <a:pt x="126" y="4687"/>
                    </a:lnTo>
                    <a:lnTo>
                      <a:pt x="1" y="4813"/>
                    </a:lnTo>
                    <a:lnTo>
                      <a:pt x="43" y="4834"/>
                    </a:lnTo>
                    <a:lnTo>
                      <a:pt x="126" y="4834"/>
                    </a:lnTo>
                    <a:lnTo>
                      <a:pt x="43" y="4896"/>
                    </a:lnTo>
                    <a:lnTo>
                      <a:pt x="43" y="5001"/>
                    </a:lnTo>
                    <a:lnTo>
                      <a:pt x="126" y="5085"/>
                    </a:lnTo>
                    <a:lnTo>
                      <a:pt x="168" y="5106"/>
                    </a:lnTo>
                    <a:lnTo>
                      <a:pt x="315" y="5106"/>
                    </a:lnTo>
                    <a:lnTo>
                      <a:pt x="335" y="5147"/>
                    </a:lnTo>
                    <a:lnTo>
                      <a:pt x="356" y="5147"/>
                    </a:lnTo>
                    <a:lnTo>
                      <a:pt x="377" y="5085"/>
                    </a:lnTo>
                    <a:lnTo>
                      <a:pt x="440" y="5085"/>
                    </a:lnTo>
                    <a:lnTo>
                      <a:pt x="524" y="5126"/>
                    </a:lnTo>
                    <a:lnTo>
                      <a:pt x="566" y="5210"/>
                    </a:lnTo>
                    <a:lnTo>
                      <a:pt x="545" y="5252"/>
                    </a:lnTo>
                    <a:lnTo>
                      <a:pt x="587" y="5315"/>
                    </a:lnTo>
                    <a:lnTo>
                      <a:pt x="670" y="5315"/>
                    </a:lnTo>
                    <a:lnTo>
                      <a:pt x="733" y="5336"/>
                    </a:lnTo>
                    <a:lnTo>
                      <a:pt x="754" y="5461"/>
                    </a:lnTo>
                    <a:lnTo>
                      <a:pt x="859" y="5545"/>
                    </a:lnTo>
                    <a:lnTo>
                      <a:pt x="942" y="5608"/>
                    </a:lnTo>
                    <a:lnTo>
                      <a:pt x="838" y="5670"/>
                    </a:lnTo>
                    <a:lnTo>
                      <a:pt x="879" y="5670"/>
                    </a:lnTo>
                    <a:lnTo>
                      <a:pt x="1005" y="5629"/>
                    </a:lnTo>
                    <a:lnTo>
                      <a:pt x="1005" y="5670"/>
                    </a:lnTo>
                    <a:lnTo>
                      <a:pt x="1110" y="5712"/>
                    </a:lnTo>
                    <a:lnTo>
                      <a:pt x="1256" y="5670"/>
                    </a:lnTo>
                    <a:lnTo>
                      <a:pt x="1465" y="5608"/>
                    </a:lnTo>
                    <a:lnTo>
                      <a:pt x="1612" y="5461"/>
                    </a:lnTo>
                    <a:lnTo>
                      <a:pt x="1737" y="5419"/>
                    </a:lnTo>
                    <a:lnTo>
                      <a:pt x="1737" y="5357"/>
                    </a:lnTo>
                    <a:lnTo>
                      <a:pt x="1716" y="5252"/>
                    </a:lnTo>
                    <a:lnTo>
                      <a:pt x="1800" y="5315"/>
                    </a:lnTo>
                    <a:lnTo>
                      <a:pt x="1779" y="5398"/>
                    </a:lnTo>
                    <a:lnTo>
                      <a:pt x="1905" y="5336"/>
                    </a:lnTo>
                    <a:lnTo>
                      <a:pt x="1926" y="5210"/>
                    </a:lnTo>
                    <a:lnTo>
                      <a:pt x="2009" y="5106"/>
                    </a:lnTo>
                    <a:lnTo>
                      <a:pt x="2198" y="5022"/>
                    </a:lnTo>
                    <a:lnTo>
                      <a:pt x="2323" y="5022"/>
                    </a:lnTo>
                    <a:lnTo>
                      <a:pt x="2365" y="5001"/>
                    </a:lnTo>
                    <a:lnTo>
                      <a:pt x="2365" y="4959"/>
                    </a:lnTo>
                    <a:lnTo>
                      <a:pt x="2260" y="4959"/>
                    </a:lnTo>
                    <a:lnTo>
                      <a:pt x="2323" y="4938"/>
                    </a:lnTo>
                    <a:lnTo>
                      <a:pt x="2344" y="4917"/>
                    </a:lnTo>
                    <a:lnTo>
                      <a:pt x="2323" y="4896"/>
                    </a:lnTo>
                    <a:lnTo>
                      <a:pt x="2449" y="4729"/>
                    </a:lnTo>
                    <a:lnTo>
                      <a:pt x="2532" y="4582"/>
                    </a:lnTo>
                    <a:lnTo>
                      <a:pt x="2574" y="4415"/>
                    </a:lnTo>
                    <a:lnTo>
                      <a:pt x="2658" y="4310"/>
                    </a:lnTo>
                    <a:lnTo>
                      <a:pt x="2930" y="4143"/>
                    </a:lnTo>
                    <a:lnTo>
                      <a:pt x="2972" y="4038"/>
                    </a:lnTo>
                    <a:lnTo>
                      <a:pt x="2993" y="3913"/>
                    </a:lnTo>
                    <a:lnTo>
                      <a:pt x="3097" y="3746"/>
                    </a:lnTo>
                    <a:lnTo>
                      <a:pt x="3160" y="3641"/>
                    </a:lnTo>
                    <a:lnTo>
                      <a:pt x="3181" y="3536"/>
                    </a:lnTo>
                    <a:lnTo>
                      <a:pt x="3265" y="3432"/>
                    </a:lnTo>
                    <a:lnTo>
                      <a:pt x="3369" y="3369"/>
                    </a:lnTo>
                    <a:lnTo>
                      <a:pt x="3390" y="3264"/>
                    </a:lnTo>
                    <a:lnTo>
                      <a:pt x="3474" y="3348"/>
                    </a:lnTo>
                    <a:lnTo>
                      <a:pt x="3516" y="3348"/>
                    </a:lnTo>
                    <a:lnTo>
                      <a:pt x="3558" y="3243"/>
                    </a:lnTo>
                    <a:lnTo>
                      <a:pt x="3662" y="3243"/>
                    </a:lnTo>
                    <a:lnTo>
                      <a:pt x="3725" y="3222"/>
                    </a:lnTo>
                    <a:lnTo>
                      <a:pt x="3788" y="3139"/>
                    </a:lnTo>
                    <a:lnTo>
                      <a:pt x="3788" y="3034"/>
                    </a:lnTo>
                    <a:lnTo>
                      <a:pt x="3704" y="2950"/>
                    </a:lnTo>
                    <a:lnTo>
                      <a:pt x="3704" y="2950"/>
                    </a:lnTo>
                    <a:lnTo>
                      <a:pt x="3809" y="3013"/>
                    </a:lnTo>
                    <a:lnTo>
                      <a:pt x="3830" y="3139"/>
                    </a:lnTo>
                    <a:lnTo>
                      <a:pt x="3892" y="3139"/>
                    </a:lnTo>
                    <a:lnTo>
                      <a:pt x="3976" y="3118"/>
                    </a:lnTo>
                    <a:lnTo>
                      <a:pt x="3976" y="3055"/>
                    </a:lnTo>
                    <a:lnTo>
                      <a:pt x="4039" y="3013"/>
                    </a:lnTo>
                    <a:lnTo>
                      <a:pt x="4123" y="3034"/>
                    </a:lnTo>
                    <a:lnTo>
                      <a:pt x="4123" y="3097"/>
                    </a:lnTo>
                    <a:lnTo>
                      <a:pt x="4018" y="3139"/>
                    </a:lnTo>
                    <a:lnTo>
                      <a:pt x="4123" y="3139"/>
                    </a:lnTo>
                    <a:lnTo>
                      <a:pt x="4227" y="3160"/>
                    </a:lnTo>
                    <a:lnTo>
                      <a:pt x="4248" y="3118"/>
                    </a:lnTo>
                    <a:lnTo>
                      <a:pt x="4248" y="3034"/>
                    </a:lnTo>
                    <a:lnTo>
                      <a:pt x="4290" y="2992"/>
                    </a:lnTo>
                    <a:lnTo>
                      <a:pt x="4311" y="3013"/>
                    </a:lnTo>
                    <a:lnTo>
                      <a:pt x="4311" y="3139"/>
                    </a:lnTo>
                    <a:lnTo>
                      <a:pt x="4332" y="3160"/>
                    </a:lnTo>
                    <a:lnTo>
                      <a:pt x="4395" y="3118"/>
                    </a:lnTo>
                    <a:lnTo>
                      <a:pt x="4416" y="2950"/>
                    </a:lnTo>
                    <a:lnTo>
                      <a:pt x="4353" y="2867"/>
                    </a:lnTo>
                    <a:lnTo>
                      <a:pt x="4290" y="2867"/>
                    </a:lnTo>
                    <a:lnTo>
                      <a:pt x="4311" y="2825"/>
                    </a:lnTo>
                    <a:lnTo>
                      <a:pt x="4311" y="2699"/>
                    </a:lnTo>
                    <a:lnTo>
                      <a:pt x="4332" y="2511"/>
                    </a:lnTo>
                    <a:lnTo>
                      <a:pt x="4416" y="2490"/>
                    </a:lnTo>
                    <a:lnTo>
                      <a:pt x="4562" y="2427"/>
                    </a:lnTo>
                    <a:lnTo>
                      <a:pt x="4750" y="2323"/>
                    </a:lnTo>
                    <a:lnTo>
                      <a:pt x="4771" y="2260"/>
                    </a:lnTo>
                    <a:lnTo>
                      <a:pt x="4918" y="2093"/>
                    </a:lnTo>
                    <a:lnTo>
                      <a:pt x="4918" y="1988"/>
                    </a:lnTo>
                    <a:lnTo>
                      <a:pt x="5043" y="1862"/>
                    </a:lnTo>
                    <a:lnTo>
                      <a:pt x="5127" y="1883"/>
                    </a:lnTo>
                    <a:lnTo>
                      <a:pt x="5127" y="1821"/>
                    </a:lnTo>
                    <a:lnTo>
                      <a:pt x="5336" y="1632"/>
                    </a:lnTo>
                    <a:lnTo>
                      <a:pt x="5336" y="1549"/>
                    </a:lnTo>
                    <a:lnTo>
                      <a:pt x="5650" y="1277"/>
                    </a:lnTo>
                    <a:lnTo>
                      <a:pt x="5755" y="1235"/>
                    </a:lnTo>
                    <a:lnTo>
                      <a:pt x="5692" y="1214"/>
                    </a:lnTo>
                    <a:lnTo>
                      <a:pt x="5671" y="1109"/>
                    </a:lnTo>
                    <a:lnTo>
                      <a:pt x="5608" y="1005"/>
                    </a:lnTo>
                    <a:lnTo>
                      <a:pt x="5650" y="900"/>
                    </a:lnTo>
                    <a:lnTo>
                      <a:pt x="5671" y="774"/>
                    </a:lnTo>
                    <a:lnTo>
                      <a:pt x="5692" y="816"/>
                    </a:lnTo>
                    <a:lnTo>
                      <a:pt x="5797" y="649"/>
                    </a:lnTo>
                    <a:lnTo>
                      <a:pt x="5713" y="691"/>
                    </a:lnTo>
                    <a:lnTo>
                      <a:pt x="5650" y="691"/>
                    </a:lnTo>
                    <a:lnTo>
                      <a:pt x="5755" y="628"/>
                    </a:lnTo>
                    <a:lnTo>
                      <a:pt x="5817" y="502"/>
                    </a:lnTo>
                    <a:lnTo>
                      <a:pt x="5797" y="502"/>
                    </a:lnTo>
                    <a:lnTo>
                      <a:pt x="5797" y="419"/>
                    </a:lnTo>
                    <a:lnTo>
                      <a:pt x="5713" y="419"/>
                    </a:lnTo>
                    <a:lnTo>
                      <a:pt x="5650" y="544"/>
                    </a:lnTo>
                    <a:lnTo>
                      <a:pt x="5671" y="586"/>
                    </a:lnTo>
                    <a:lnTo>
                      <a:pt x="5713" y="607"/>
                    </a:lnTo>
                    <a:lnTo>
                      <a:pt x="5608" y="649"/>
                    </a:lnTo>
                    <a:lnTo>
                      <a:pt x="5566" y="607"/>
                    </a:lnTo>
                    <a:lnTo>
                      <a:pt x="5566" y="544"/>
                    </a:lnTo>
                    <a:lnTo>
                      <a:pt x="5504" y="544"/>
                    </a:lnTo>
                    <a:lnTo>
                      <a:pt x="5441" y="523"/>
                    </a:lnTo>
                    <a:lnTo>
                      <a:pt x="5378" y="586"/>
                    </a:lnTo>
                    <a:lnTo>
                      <a:pt x="5294" y="691"/>
                    </a:lnTo>
                    <a:lnTo>
                      <a:pt x="5232" y="628"/>
                    </a:lnTo>
                    <a:lnTo>
                      <a:pt x="5169" y="481"/>
                    </a:lnTo>
                    <a:lnTo>
                      <a:pt x="5232" y="440"/>
                    </a:lnTo>
                    <a:lnTo>
                      <a:pt x="5273" y="377"/>
                    </a:lnTo>
                    <a:lnTo>
                      <a:pt x="5273" y="314"/>
                    </a:lnTo>
                    <a:lnTo>
                      <a:pt x="5252" y="293"/>
                    </a:lnTo>
                    <a:lnTo>
                      <a:pt x="5273" y="251"/>
                    </a:lnTo>
                    <a:lnTo>
                      <a:pt x="5232" y="209"/>
                    </a:lnTo>
                    <a:lnTo>
                      <a:pt x="5169" y="251"/>
                    </a:lnTo>
                    <a:lnTo>
                      <a:pt x="5127" y="230"/>
                    </a:lnTo>
                    <a:lnTo>
                      <a:pt x="5064" y="188"/>
                    </a:lnTo>
                    <a:lnTo>
                      <a:pt x="5085" y="105"/>
                    </a:lnTo>
                    <a:lnTo>
                      <a:pt x="5169"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 name="Google Shape;1001;p27"/>
              <p:cNvSpPr/>
              <p:nvPr/>
            </p:nvSpPr>
            <p:spPr>
              <a:xfrm>
                <a:off x="6101375" y="3852150"/>
                <a:ext cx="82150" cy="171075"/>
              </a:xfrm>
              <a:custGeom>
                <a:avLst/>
                <a:gdLst/>
                <a:ahLst/>
                <a:cxnLst/>
                <a:rect l="l" t="t" r="r" b="b"/>
                <a:pathLst>
                  <a:path w="3286" h="6843" extrusionOk="0">
                    <a:moveTo>
                      <a:pt x="880" y="0"/>
                    </a:moveTo>
                    <a:lnTo>
                      <a:pt x="796" y="21"/>
                    </a:lnTo>
                    <a:lnTo>
                      <a:pt x="650" y="21"/>
                    </a:lnTo>
                    <a:lnTo>
                      <a:pt x="650" y="42"/>
                    </a:lnTo>
                    <a:lnTo>
                      <a:pt x="733" y="126"/>
                    </a:lnTo>
                    <a:lnTo>
                      <a:pt x="859" y="440"/>
                    </a:lnTo>
                    <a:lnTo>
                      <a:pt x="859" y="544"/>
                    </a:lnTo>
                    <a:lnTo>
                      <a:pt x="859" y="733"/>
                    </a:lnTo>
                    <a:lnTo>
                      <a:pt x="796" y="774"/>
                    </a:lnTo>
                    <a:lnTo>
                      <a:pt x="754" y="774"/>
                    </a:lnTo>
                    <a:lnTo>
                      <a:pt x="754" y="795"/>
                    </a:lnTo>
                    <a:lnTo>
                      <a:pt x="796" y="1046"/>
                    </a:lnTo>
                    <a:lnTo>
                      <a:pt x="838" y="1067"/>
                    </a:lnTo>
                    <a:lnTo>
                      <a:pt x="942" y="1026"/>
                    </a:lnTo>
                    <a:lnTo>
                      <a:pt x="1047" y="1026"/>
                    </a:lnTo>
                    <a:lnTo>
                      <a:pt x="963" y="1046"/>
                    </a:lnTo>
                    <a:lnTo>
                      <a:pt x="880" y="1151"/>
                    </a:lnTo>
                    <a:lnTo>
                      <a:pt x="901" y="1277"/>
                    </a:lnTo>
                    <a:lnTo>
                      <a:pt x="984" y="1444"/>
                    </a:lnTo>
                    <a:lnTo>
                      <a:pt x="1005" y="1716"/>
                    </a:lnTo>
                    <a:lnTo>
                      <a:pt x="1005" y="1904"/>
                    </a:lnTo>
                    <a:lnTo>
                      <a:pt x="1005" y="2030"/>
                    </a:lnTo>
                    <a:lnTo>
                      <a:pt x="1068" y="2009"/>
                    </a:lnTo>
                    <a:lnTo>
                      <a:pt x="1089" y="1904"/>
                    </a:lnTo>
                    <a:lnTo>
                      <a:pt x="1068" y="1821"/>
                    </a:lnTo>
                    <a:lnTo>
                      <a:pt x="1089" y="1800"/>
                    </a:lnTo>
                    <a:lnTo>
                      <a:pt x="1152" y="1842"/>
                    </a:lnTo>
                    <a:lnTo>
                      <a:pt x="1152" y="1967"/>
                    </a:lnTo>
                    <a:lnTo>
                      <a:pt x="1194" y="1967"/>
                    </a:lnTo>
                    <a:lnTo>
                      <a:pt x="1214" y="1904"/>
                    </a:lnTo>
                    <a:lnTo>
                      <a:pt x="1194" y="1842"/>
                    </a:lnTo>
                    <a:lnTo>
                      <a:pt x="1214" y="1842"/>
                    </a:lnTo>
                    <a:lnTo>
                      <a:pt x="1256" y="1925"/>
                    </a:lnTo>
                    <a:lnTo>
                      <a:pt x="1173" y="2030"/>
                    </a:lnTo>
                    <a:lnTo>
                      <a:pt x="1152" y="2134"/>
                    </a:lnTo>
                    <a:lnTo>
                      <a:pt x="1152" y="2197"/>
                    </a:lnTo>
                    <a:lnTo>
                      <a:pt x="1110" y="2218"/>
                    </a:lnTo>
                    <a:lnTo>
                      <a:pt x="1068" y="2134"/>
                    </a:lnTo>
                    <a:lnTo>
                      <a:pt x="1005" y="2134"/>
                    </a:lnTo>
                    <a:lnTo>
                      <a:pt x="1047" y="2323"/>
                    </a:lnTo>
                    <a:lnTo>
                      <a:pt x="1110" y="2532"/>
                    </a:lnTo>
                    <a:lnTo>
                      <a:pt x="1173" y="2553"/>
                    </a:lnTo>
                    <a:lnTo>
                      <a:pt x="1194" y="2532"/>
                    </a:lnTo>
                    <a:lnTo>
                      <a:pt x="1256" y="2616"/>
                    </a:lnTo>
                    <a:lnTo>
                      <a:pt x="1256" y="2658"/>
                    </a:lnTo>
                    <a:lnTo>
                      <a:pt x="1298" y="2699"/>
                    </a:lnTo>
                    <a:lnTo>
                      <a:pt x="1194" y="2762"/>
                    </a:lnTo>
                    <a:lnTo>
                      <a:pt x="1194" y="2825"/>
                    </a:lnTo>
                    <a:lnTo>
                      <a:pt x="1214" y="2867"/>
                    </a:lnTo>
                    <a:lnTo>
                      <a:pt x="1194" y="2950"/>
                    </a:lnTo>
                    <a:lnTo>
                      <a:pt x="1110" y="3139"/>
                    </a:lnTo>
                    <a:lnTo>
                      <a:pt x="1152" y="3243"/>
                    </a:lnTo>
                    <a:lnTo>
                      <a:pt x="1089" y="3264"/>
                    </a:lnTo>
                    <a:lnTo>
                      <a:pt x="1173" y="3348"/>
                    </a:lnTo>
                    <a:lnTo>
                      <a:pt x="1152" y="3369"/>
                    </a:lnTo>
                    <a:lnTo>
                      <a:pt x="1068" y="3369"/>
                    </a:lnTo>
                    <a:lnTo>
                      <a:pt x="1005" y="3474"/>
                    </a:lnTo>
                    <a:lnTo>
                      <a:pt x="1005" y="3536"/>
                    </a:lnTo>
                    <a:lnTo>
                      <a:pt x="1068" y="3599"/>
                    </a:lnTo>
                    <a:lnTo>
                      <a:pt x="1005" y="3641"/>
                    </a:lnTo>
                    <a:lnTo>
                      <a:pt x="942" y="3641"/>
                    </a:lnTo>
                    <a:lnTo>
                      <a:pt x="880" y="3767"/>
                    </a:lnTo>
                    <a:lnTo>
                      <a:pt x="796" y="4164"/>
                    </a:lnTo>
                    <a:lnTo>
                      <a:pt x="796" y="4269"/>
                    </a:lnTo>
                    <a:lnTo>
                      <a:pt x="733" y="4331"/>
                    </a:lnTo>
                    <a:lnTo>
                      <a:pt x="629" y="4331"/>
                    </a:lnTo>
                    <a:lnTo>
                      <a:pt x="545" y="4290"/>
                    </a:lnTo>
                    <a:lnTo>
                      <a:pt x="419" y="4311"/>
                    </a:lnTo>
                    <a:lnTo>
                      <a:pt x="210" y="4415"/>
                    </a:lnTo>
                    <a:lnTo>
                      <a:pt x="106" y="4520"/>
                    </a:lnTo>
                    <a:lnTo>
                      <a:pt x="64" y="4645"/>
                    </a:lnTo>
                    <a:lnTo>
                      <a:pt x="106" y="4834"/>
                    </a:lnTo>
                    <a:lnTo>
                      <a:pt x="210" y="4917"/>
                    </a:lnTo>
                    <a:lnTo>
                      <a:pt x="357" y="5022"/>
                    </a:lnTo>
                    <a:lnTo>
                      <a:pt x="440" y="5168"/>
                    </a:lnTo>
                    <a:lnTo>
                      <a:pt x="587" y="5231"/>
                    </a:lnTo>
                    <a:lnTo>
                      <a:pt x="650" y="5273"/>
                    </a:lnTo>
                    <a:lnTo>
                      <a:pt x="670" y="5545"/>
                    </a:lnTo>
                    <a:lnTo>
                      <a:pt x="691" y="5566"/>
                    </a:lnTo>
                    <a:lnTo>
                      <a:pt x="670" y="5587"/>
                    </a:lnTo>
                    <a:lnTo>
                      <a:pt x="670" y="5733"/>
                    </a:lnTo>
                    <a:lnTo>
                      <a:pt x="629" y="5838"/>
                    </a:lnTo>
                    <a:lnTo>
                      <a:pt x="378" y="6110"/>
                    </a:lnTo>
                    <a:lnTo>
                      <a:pt x="231" y="6277"/>
                    </a:lnTo>
                    <a:lnTo>
                      <a:pt x="43" y="6424"/>
                    </a:lnTo>
                    <a:lnTo>
                      <a:pt x="1" y="6508"/>
                    </a:lnTo>
                    <a:lnTo>
                      <a:pt x="22" y="6549"/>
                    </a:lnTo>
                    <a:lnTo>
                      <a:pt x="126" y="6591"/>
                    </a:lnTo>
                    <a:lnTo>
                      <a:pt x="147" y="6528"/>
                    </a:lnTo>
                    <a:lnTo>
                      <a:pt x="210" y="6528"/>
                    </a:lnTo>
                    <a:lnTo>
                      <a:pt x="210" y="6612"/>
                    </a:lnTo>
                    <a:lnTo>
                      <a:pt x="210" y="6675"/>
                    </a:lnTo>
                    <a:lnTo>
                      <a:pt x="231" y="6696"/>
                    </a:lnTo>
                    <a:lnTo>
                      <a:pt x="273" y="6675"/>
                    </a:lnTo>
                    <a:lnTo>
                      <a:pt x="315" y="6717"/>
                    </a:lnTo>
                    <a:lnTo>
                      <a:pt x="315" y="6800"/>
                    </a:lnTo>
                    <a:lnTo>
                      <a:pt x="336" y="6842"/>
                    </a:lnTo>
                    <a:lnTo>
                      <a:pt x="419" y="6821"/>
                    </a:lnTo>
                    <a:lnTo>
                      <a:pt x="629" y="6675"/>
                    </a:lnTo>
                    <a:lnTo>
                      <a:pt x="796" y="6528"/>
                    </a:lnTo>
                    <a:lnTo>
                      <a:pt x="984" y="6361"/>
                    </a:lnTo>
                    <a:lnTo>
                      <a:pt x="1152" y="6173"/>
                    </a:lnTo>
                    <a:lnTo>
                      <a:pt x="1319" y="5901"/>
                    </a:lnTo>
                    <a:lnTo>
                      <a:pt x="1424" y="5859"/>
                    </a:lnTo>
                    <a:lnTo>
                      <a:pt x="1507" y="5859"/>
                    </a:lnTo>
                    <a:lnTo>
                      <a:pt x="1570" y="5775"/>
                    </a:lnTo>
                    <a:lnTo>
                      <a:pt x="1570" y="5691"/>
                    </a:lnTo>
                    <a:lnTo>
                      <a:pt x="1612" y="5650"/>
                    </a:lnTo>
                    <a:lnTo>
                      <a:pt x="1717" y="5587"/>
                    </a:lnTo>
                    <a:lnTo>
                      <a:pt x="1800" y="5357"/>
                    </a:lnTo>
                    <a:lnTo>
                      <a:pt x="1905" y="5210"/>
                    </a:lnTo>
                    <a:lnTo>
                      <a:pt x="1905" y="5147"/>
                    </a:lnTo>
                    <a:lnTo>
                      <a:pt x="1989" y="5106"/>
                    </a:lnTo>
                    <a:lnTo>
                      <a:pt x="1884" y="4980"/>
                    </a:lnTo>
                    <a:lnTo>
                      <a:pt x="1717" y="4980"/>
                    </a:lnTo>
                    <a:lnTo>
                      <a:pt x="1800" y="4938"/>
                    </a:lnTo>
                    <a:lnTo>
                      <a:pt x="1884" y="4917"/>
                    </a:lnTo>
                    <a:lnTo>
                      <a:pt x="2114" y="4624"/>
                    </a:lnTo>
                    <a:lnTo>
                      <a:pt x="2240" y="4603"/>
                    </a:lnTo>
                    <a:lnTo>
                      <a:pt x="2428" y="4624"/>
                    </a:lnTo>
                    <a:lnTo>
                      <a:pt x="2512" y="4624"/>
                    </a:lnTo>
                    <a:lnTo>
                      <a:pt x="2512" y="4708"/>
                    </a:lnTo>
                    <a:lnTo>
                      <a:pt x="2512" y="4792"/>
                    </a:lnTo>
                    <a:lnTo>
                      <a:pt x="2616" y="4708"/>
                    </a:lnTo>
                    <a:lnTo>
                      <a:pt x="2679" y="4645"/>
                    </a:lnTo>
                    <a:lnTo>
                      <a:pt x="2533" y="4603"/>
                    </a:lnTo>
                    <a:lnTo>
                      <a:pt x="2554" y="4499"/>
                    </a:lnTo>
                    <a:lnTo>
                      <a:pt x="2637" y="4311"/>
                    </a:lnTo>
                    <a:lnTo>
                      <a:pt x="2679" y="4227"/>
                    </a:lnTo>
                    <a:lnTo>
                      <a:pt x="2784" y="4227"/>
                    </a:lnTo>
                    <a:lnTo>
                      <a:pt x="2826" y="4290"/>
                    </a:lnTo>
                    <a:lnTo>
                      <a:pt x="2867" y="4227"/>
                    </a:lnTo>
                    <a:lnTo>
                      <a:pt x="2930" y="4122"/>
                    </a:lnTo>
                    <a:lnTo>
                      <a:pt x="3077" y="3892"/>
                    </a:lnTo>
                    <a:lnTo>
                      <a:pt x="3077" y="3808"/>
                    </a:lnTo>
                    <a:lnTo>
                      <a:pt x="3077" y="3746"/>
                    </a:lnTo>
                    <a:lnTo>
                      <a:pt x="3098" y="3599"/>
                    </a:lnTo>
                    <a:lnTo>
                      <a:pt x="3202" y="3495"/>
                    </a:lnTo>
                    <a:lnTo>
                      <a:pt x="3286" y="3453"/>
                    </a:lnTo>
                    <a:lnTo>
                      <a:pt x="3286" y="3411"/>
                    </a:lnTo>
                    <a:lnTo>
                      <a:pt x="3160" y="3369"/>
                    </a:lnTo>
                    <a:lnTo>
                      <a:pt x="3098" y="3285"/>
                    </a:lnTo>
                    <a:lnTo>
                      <a:pt x="3139" y="3285"/>
                    </a:lnTo>
                    <a:lnTo>
                      <a:pt x="3160" y="3243"/>
                    </a:lnTo>
                    <a:lnTo>
                      <a:pt x="3035" y="3222"/>
                    </a:lnTo>
                    <a:lnTo>
                      <a:pt x="2888" y="3327"/>
                    </a:lnTo>
                    <a:lnTo>
                      <a:pt x="2679" y="3536"/>
                    </a:lnTo>
                    <a:lnTo>
                      <a:pt x="2554" y="3536"/>
                    </a:lnTo>
                    <a:lnTo>
                      <a:pt x="2470" y="3578"/>
                    </a:lnTo>
                    <a:lnTo>
                      <a:pt x="2365" y="3536"/>
                    </a:lnTo>
                    <a:lnTo>
                      <a:pt x="2135" y="3285"/>
                    </a:lnTo>
                    <a:lnTo>
                      <a:pt x="2051" y="3285"/>
                    </a:lnTo>
                    <a:lnTo>
                      <a:pt x="1989" y="3181"/>
                    </a:lnTo>
                    <a:lnTo>
                      <a:pt x="1947" y="3118"/>
                    </a:lnTo>
                    <a:lnTo>
                      <a:pt x="2010" y="3034"/>
                    </a:lnTo>
                    <a:lnTo>
                      <a:pt x="2030" y="2888"/>
                    </a:lnTo>
                    <a:lnTo>
                      <a:pt x="1926" y="2720"/>
                    </a:lnTo>
                    <a:lnTo>
                      <a:pt x="1926" y="2637"/>
                    </a:lnTo>
                    <a:lnTo>
                      <a:pt x="1905" y="2595"/>
                    </a:lnTo>
                    <a:lnTo>
                      <a:pt x="1905" y="2448"/>
                    </a:lnTo>
                    <a:lnTo>
                      <a:pt x="1947" y="2365"/>
                    </a:lnTo>
                    <a:lnTo>
                      <a:pt x="1884" y="2365"/>
                    </a:lnTo>
                    <a:lnTo>
                      <a:pt x="1884" y="2239"/>
                    </a:lnTo>
                    <a:lnTo>
                      <a:pt x="1842" y="2176"/>
                    </a:lnTo>
                    <a:lnTo>
                      <a:pt x="1800" y="2197"/>
                    </a:lnTo>
                    <a:lnTo>
                      <a:pt x="1717" y="2134"/>
                    </a:lnTo>
                    <a:lnTo>
                      <a:pt x="1675" y="2197"/>
                    </a:lnTo>
                    <a:lnTo>
                      <a:pt x="1779" y="2281"/>
                    </a:lnTo>
                    <a:lnTo>
                      <a:pt x="1738" y="2365"/>
                    </a:lnTo>
                    <a:lnTo>
                      <a:pt x="1779" y="2427"/>
                    </a:lnTo>
                    <a:lnTo>
                      <a:pt x="1696" y="2511"/>
                    </a:lnTo>
                    <a:lnTo>
                      <a:pt x="1696" y="2595"/>
                    </a:lnTo>
                    <a:lnTo>
                      <a:pt x="1779" y="2699"/>
                    </a:lnTo>
                    <a:lnTo>
                      <a:pt x="1779" y="2741"/>
                    </a:lnTo>
                    <a:lnTo>
                      <a:pt x="1675" y="2762"/>
                    </a:lnTo>
                    <a:lnTo>
                      <a:pt x="1612" y="2720"/>
                    </a:lnTo>
                    <a:lnTo>
                      <a:pt x="1591" y="2616"/>
                    </a:lnTo>
                    <a:lnTo>
                      <a:pt x="1486" y="2595"/>
                    </a:lnTo>
                    <a:lnTo>
                      <a:pt x="1486" y="2532"/>
                    </a:lnTo>
                    <a:lnTo>
                      <a:pt x="1382" y="2511"/>
                    </a:lnTo>
                    <a:lnTo>
                      <a:pt x="1319" y="2511"/>
                    </a:lnTo>
                    <a:lnTo>
                      <a:pt x="1298" y="2448"/>
                    </a:lnTo>
                    <a:lnTo>
                      <a:pt x="1403" y="2406"/>
                    </a:lnTo>
                    <a:lnTo>
                      <a:pt x="1424" y="2323"/>
                    </a:lnTo>
                    <a:lnTo>
                      <a:pt x="1319" y="2239"/>
                    </a:lnTo>
                    <a:lnTo>
                      <a:pt x="1403" y="2114"/>
                    </a:lnTo>
                    <a:lnTo>
                      <a:pt x="1486" y="2093"/>
                    </a:lnTo>
                    <a:lnTo>
                      <a:pt x="1507" y="1988"/>
                    </a:lnTo>
                    <a:lnTo>
                      <a:pt x="1486" y="1904"/>
                    </a:lnTo>
                    <a:lnTo>
                      <a:pt x="1507" y="1821"/>
                    </a:lnTo>
                    <a:lnTo>
                      <a:pt x="1466" y="1758"/>
                    </a:lnTo>
                    <a:lnTo>
                      <a:pt x="1486" y="1611"/>
                    </a:lnTo>
                    <a:lnTo>
                      <a:pt x="1361" y="1507"/>
                    </a:lnTo>
                    <a:lnTo>
                      <a:pt x="1361" y="1465"/>
                    </a:lnTo>
                    <a:lnTo>
                      <a:pt x="1424" y="1507"/>
                    </a:lnTo>
                    <a:lnTo>
                      <a:pt x="1528" y="1486"/>
                    </a:lnTo>
                    <a:lnTo>
                      <a:pt x="1570" y="1360"/>
                    </a:lnTo>
                    <a:lnTo>
                      <a:pt x="1591" y="1318"/>
                    </a:lnTo>
                    <a:lnTo>
                      <a:pt x="1591" y="1151"/>
                    </a:lnTo>
                    <a:lnTo>
                      <a:pt x="1570" y="1026"/>
                    </a:lnTo>
                    <a:lnTo>
                      <a:pt x="1570" y="921"/>
                    </a:lnTo>
                    <a:lnTo>
                      <a:pt x="1507" y="942"/>
                    </a:lnTo>
                    <a:lnTo>
                      <a:pt x="1382" y="984"/>
                    </a:lnTo>
                    <a:lnTo>
                      <a:pt x="1277" y="879"/>
                    </a:lnTo>
                    <a:lnTo>
                      <a:pt x="1361" y="837"/>
                    </a:lnTo>
                    <a:lnTo>
                      <a:pt x="1277" y="774"/>
                    </a:lnTo>
                    <a:lnTo>
                      <a:pt x="1214" y="754"/>
                    </a:lnTo>
                    <a:lnTo>
                      <a:pt x="1277" y="712"/>
                    </a:lnTo>
                    <a:lnTo>
                      <a:pt x="1361" y="649"/>
                    </a:lnTo>
                    <a:lnTo>
                      <a:pt x="1361" y="607"/>
                    </a:lnTo>
                    <a:lnTo>
                      <a:pt x="1256" y="565"/>
                    </a:lnTo>
                    <a:lnTo>
                      <a:pt x="1173" y="502"/>
                    </a:lnTo>
                    <a:lnTo>
                      <a:pt x="1089" y="544"/>
                    </a:lnTo>
                    <a:lnTo>
                      <a:pt x="1089" y="440"/>
                    </a:lnTo>
                    <a:lnTo>
                      <a:pt x="1110" y="440"/>
                    </a:lnTo>
                    <a:lnTo>
                      <a:pt x="1173" y="356"/>
                    </a:lnTo>
                    <a:lnTo>
                      <a:pt x="1110" y="356"/>
                    </a:lnTo>
                    <a:lnTo>
                      <a:pt x="1047" y="398"/>
                    </a:lnTo>
                    <a:lnTo>
                      <a:pt x="1047" y="461"/>
                    </a:lnTo>
                    <a:lnTo>
                      <a:pt x="1005" y="544"/>
                    </a:lnTo>
                    <a:lnTo>
                      <a:pt x="942" y="523"/>
                    </a:lnTo>
                    <a:lnTo>
                      <a:pt x="963" y="419"/>
                    </a:lnTo>
                    <a:lnTo>
                      <a:pt x="901" y="335"/>
                    </a:lnTo>
                    <a:lnTo>
                      <a:pt x="880" y="209"/>
                    </a:lnTo>
                    <a:lnTo>
                      <a:pt x="880" y="105"/>
                    </a:lnTo>
                    <a:lnTo>
                      <a:pt x="880" y="42"/>
                    </a:lnTo>
                    <a:lnTo>
                      <a:pt x="942" y="42"/>
                    </a:lnTo>
                    <a:lnTo>
                      <a:pt x="880"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02" name="Google Shape;1002;p27"/>
            <p:cNvSpPr/>
            <p:nvPr/>
          </p:nvSpPr>
          <p:spPr>
            <a:xfrm>
              <a:off x="-2852569" y="3121046"/>
              <a:ext cx="107789" cy="62711"/>
            </a:xfrm>
            <a:custGeom>
              <a:avLst/>
              <a:gdLst/>
              <a:ahLst/>
              <a:cxnLst/>
              <a:rect l="l" t="t" r="r" b="b"/>
              <a:pathLst>
                <a:path w="5085" h="3098" extrusionOk="0">
                  <a:moveTo>
                    <a:pt x="900" y="1"/>
                  </a:moveTo>
                  <a:lnTo>
                    <a:pt x="733" y="22"/>
                  </a:lnTo>
                  <a:lnTo>
                    <a:pt x="733" y="64"/>
                  </a:lnTo>
                  <a:lnTo>
                    <a:pt x="775" y="126"/>
                  </a:lnTo>
                  <a:lnTo>
                    <a:pt x="837" y="126"/>
                  </a:lnTo>
                  <a:lnTo>
                    <a:pt x="858" y="64"/>
                  </a:lnTo>
                  <a:lnTo>
                    <a:pt x="942" y="64"/>
                  </a:lnTo>
                  <a:lnTo>
                    <a:pt x="984" y="126"/>
                  </a:lnTo>
                  <a:lnTo>
                    <a:pt x="1088" y="147"/>
                  </a:lnTo>
                  <a:lnTo>
                    <a:pt x="1047" y="210"/>
                  </a:lnTo>
                  <a:lnTo>
                    <a:pt x="942" y="168"/>
                  </a:lnTo>
                  <a:lnTo>
                    <a:pt x="837" y="168"/>
                  </a:lnTo>
                  <a:lnTo>
                    <a:pt x="858" y="231"/>
                  </a:lnTo>
                  <a:lnTo>
                    <a:pt x="1005" y="315"/>
                  </a:lnTo>
                  <a:lnTo>
                    <a:pt x="1109" y="440"/>
                  </a:lnTo>
                  <a:lnTo>
                    <a:pt x="1088" y="524"/>
                  </a:lnTo>
                  <a:lnTo>
                    <a:pt x="1047" y="545"/>
                  </a:lnTo>
                  <a:lnTo>
                    <a:pt x="1047" y="461"/>
                  </a:lnTo>
                  <a:lnTo>
                    <a:pt x="900" y="377"/>
                  </a:lnTo>
                  <a:lnTo>
                    <a:pt x="837" y="461"/>
                  </a:lnTo>
                  <a:lnTo>
                    <a:pt x="775" y="440"/>
                  </a:lnTo>
                  <a:lnTo>
                    <a:pt x="796" y="356"/>
                  </a:lnTo>
                  <a:lnTo>
                    <a:pt x="691" y="252"/>
                  </a:lnTo>
                  <a:lnTo>
                    <a:pt x="586" y="210"/>
                  </a:lnTo>
                  <a:lnTo>
                    <a:pt x="524" y="252"/>
                  </a:lnTo>
                  <a:lnTo>
                    <a:pt x="586" y="356"/>
                  </a:lnTo>
                  <a:lnTo>
                    <a:pt x="565" y="419"/>
                  </a:lnTo>
                  <a:lnTo>
                    <a:pt x="524" y="315"/>
                  </a:lnTo>
                  <a:lnTo>
                    <a:pt x="419" y="273"/>
                  </a:lnTo>
                  <a:lnTo>
                    <a:pt x="377" y="356"/>
                  </a:lnTo>
                  <a:lnTo>
                    <a:pt x="461" y="440"/>
                  </a:lnTo>
                  <a:lnTo>
                    <a:pt x="524" y="482"/>
                  </a:lnTo>
                  <a:lnTo>
                    <a:pt x="565" y="545"/>
                  </a:lnTo>
                  <a:lnTo>
                    <a:pt x="461" y="482"/>
                  </a:lnTo>
                  <a:lnTo>
                    <a:pt x="356" y="545"/>
                  </a:lnTo>
                  <a:lnTo>
                    <a:pt x="419" y="608"/>
                  </a:lnTo>
                  <a:lnTo>
                    <a:pt x="565" y="670"/>
                  </a:lnTo>
                  <a:lnTo>
                    <a:pt x="482" y="670"/>
                  </a:lnTo>
                  <a:lnTo>
                    <a:pt x="461" y="733"/>
                  </a:lnTo>
                  <a:lnTo>
                    <a:pt x="482" y="775"/>
                  </a:lnTo>
                  <a:lnTo>
                    <a:pt x="461" y="775"/>
                  </a:lnTo>
                  <a:lnTo>
                    <a:pt x="272" y="649"/>
                  </a:lnTo>
                  <a:lnTo>
                    <a:pt x="231" y="608"/>
                  </a:lnTo>
                  <a:lnTo>
                    <a:pt x="168" y="670"/>
                  </a:lnTo>
                  <a:lnTo>
                    <a:pt x="252" y="796"/>
                  </a:lnTo>
                  <a:lnTo>
                    <a:pt x="314" y="880"/>
                  </a:lnTo>
                  <a:lnTo>
                    <a:pt x="252" y="900"/>
                  </a:lnTo>
                  <a:lnTo>
                    <a:pt x="147" y="775"/>
                  </a:lnTo>
                  <a:lnTo>
                    <a:pt x="63" y="754"/>
                  </a:lnTo>
                  <a:lnTo>
                    <a:pt x="0" y="859"/>
                  </a:lnTo>
                  <a:lnTo>
                    <a:pt x="126" y="900"/>
                  </a:lnTo>
                  <a:lnTo>
                    <a:pt x="231" y="1005"/>
                  </a:lnTo>
                  <a:lnTo>
                    <a:pt x="356" y="1047"/>
                  </a:lnTo>
                  <a:lnTo>
                    <a:pt x="440" y="942"/>
                  </a:lnTo>
                  <a:lnTo>
                    <a:pt x="565" y="900"/>
                  </a:lnTo>
                  <a:lnTo>
                    <a:pt x="628" y="796"/>
                  </a:lnTo>
                  <a:lnTo>
                    <a:pt x="649" y="859"/>
                  </a:lnTo>
                  <a:lnTo>
                    <a:pt x="649" y="900"/>
                  </a:lnTo>
                  <a:lnTo>
                    <a:pt x="691" y="900"/>
                  </a:lnTo>
                  <a:lnTo>
                    <a:pt x="775" y="880"/>
                  </a:lnTo>
                  <a:lnTo>
                    <a:pt x="796" y="984"/>
                  </a:lnTo>
                  <a:lnTo>
                    <a:pt x="858" y="984"/>
                  </a:lnTo>
                  <a:lnTo>
                    <a:pt x="942" y="900"/>
                  </a:lnTo>
                  <a:lnTo>
                    <a:pt x="963" y="859"/>
                  </a:lnTo>
                  <a:lnTo>
                    <a:pt x="984" y="963"/>
                  </a:lnTo>
                  <a:lnTo>
                    <a:pt x="1005" y="963"/>
                  </a:lnTo>
                  <a:lnTo>
                    <a:pt x="1151" y="859"/>
                  </a:lnTo>
                  <a:lnTo>
                    <a:pt x="1109" y="900"/>
                  </a:lnTo>
                  <a:lnTo>
                    <a:pt x="1088" y="1005"/>
                  </a:lnTo>
                  <a:lnTo>
                    <a:pt x="1151" y="1047"/>
                  </a:lnTo>
                  <a:lnTo>
                    <a:pt x="1214" y="984"/>
                  </a:lnTo>
                  <a:lnTo>
                    <a:pt x="1360" y="1068"/>
                  </a:lnTo>
                  <a:lnTo>
                    <a:pt x="1277" y="1089"/>
                  </a:lnTo>
                  <a:lnTo>
                    <a:pt x="1193" y="1089"/>
                  </a:lnTo>
                  <a:lnTo>
                    <a:pt x="1109" y="1131"/>
                  </a:lnTo>
                  <a:lnTo>
                    <a:pt x="1047" y="1131"/>
                  </a:lnTo>
                  <a:lnTo>
                    <a:pt x="879" y="1214"/>
                  </a:lnTo>
                  <a:lnTo>
                    <a:pt x="879" y="1256"/>
                  </a:lnTo>
                  <a:lnTo>
                    <a:pt x="1068" y="1298"/>
                  </a:lnTo>
                  <a:lnTo>
                    <a:pt x="1172" y="1298"/>
                  </a:lnTo>
                  <a:lnTo>
                    <a:pt x="1214" y="1214"/>
                  </a:lnTo>
                  <a:lnTo>
                    <a:pt x="1277" y="1193"/>
                  </a:lnTo>
                  <a:lnTo>
                    <a:pt x="1277" y="1298"/>
                  </a:lnTo>
                  <a:lnTo>
                    <a:pt x="1193" y="1382"/>
                  </a:lnTo>
                  <a:lnTo>
                    <a:pt x="1005" y="1403"/>
                  </a:lnTo>
                  <a:lnTo>
                    <a:pt x="942" y="1382"/>
                  </a:lnTo>
                  <a:lnTo>
                    <a:pt x="858" y="1486"/>
                  </a:lnTo>
                  <a:lnTo>
                    <a:pt x="796" y="1403"/>
                  </a:lnTo>
                  <a:lnTo>
                    <a:pt x="775" y="1382"/>
                  </a:lnTo>
                  <a:lnTo>
                    <a:pt x="775" y="1319"/>
                  </a:lnTo>
                  <a:lnTo>
                    <a:pt x="691" y="1319"/>
                  </a:lnTo>
                  <a:lnTo>
                    <a:pt x="691" y="1361"/>
                  </a:lnTo>
                  <a:lnTo>
                    <a:pt x="691" y="1382"/>
                  </a:lnTo>
                  <a:lnTo>
                    <a:pt x="628" y="1465"/>
                  </a:lnTo>
                  <a:lnTo>
                    <a:pt x="544" y="1403"/>
                  </a:lnTo>
                  <a:lnTo>
                    <a:pt x="461" y="1424"/>
                  </a:lnTo>
                  <a:lnTo>
                    <a:pt x="356" y="1486"/>
                  </a:lnTo>
                  <a:lnTo>
                    <a:pt x="252" y="1424"/>
                  </a:lnTo>
                  <a:lnTo>
                    <a:pt x="168" y="1465"/>
                  </a:lnTo>
                  <a:lnTo>
                    <a:pt x="126" y="1465"/>
                  </a:lnTo>
                  <a:lnTo>
                    <a:pt x="168" y="1591"/>
                  </a:lnTo>
                  <a:lnTo>
                    <a:pt x="231" y="1654"/>
                  </a:lnTo>
                  <a:lnTo>
                    <a:pt x="377" y="1696"/>
                  </a:lnTo>
                  <a:lnTo>
                    <a:pt x="377" y="1633"/>
                  </a:lnTo>
                  <a:lnTo>
                    <a:pt x="565" y="1696"/>
                  </a:lnTo>
                  <a:lnTo>
                    <a:pt x="900" y="1696"/>
                  </a:lnTo>
                  <a:lnTo>
                    <a:pt x="900" y="1737"/>
                  </a:lnTo>
                  <a:lnTo>
                    <a:pt x="837" y="1800"/>
                  </a:lnTo>
                  <a:lnTo>
                    <a:pt x="837" y="1842"/>
                  </a:lnTo>
                  <a:lnTo>
                    <a:pt x="942" y="1926"/>
                  </a:lnTo>
                  <a:lnTo>
                    <a:pt x="963" y="2009"/>
                  </a:lnTo>
                  <a:lnTo>
                    <a:pt x="1005" y="2009"/>
                  </a:lnTo>
                  <a:lnTo>
                    <a:pt x="1172" y="1905"/>
                  </a:lnTo>
                  <a:lnTo>
                    <a:pt x="1151" y="1988"/>
                  </a:lnTo>
                  <a:lnTo>
                    <a:pt x="1047" y="2030"/>
                  </a:lnTo>
                  <a:lnTo>
                    <a:pt x="984" y="2135"/>
                  </a:lnTo>
                  <a:lnTo>
                    <a:pt x="1068" y="2177"/>
                  </a:lnTo>
                  <a:lnTo>
                    <a:pt x="1214" y="2051"/>
                  </a:lnTo>
                  <a:lnTo>
                    <a:pt x="1360" y="2114"/>
                  </a:lnTo>
                  <a:lnTo>
                    <a:pt x="1381" y="2156"/>
                  </a:lnTo>
                  <a:lnTo>
                    <a:pt x="1298" y="2114"/>
                  </a:lnTo>
                  <a:lnTo>
                    <a:pt x="1193" y="2156"/>
                  </a:lnTo>
                  <a:lnTo>
                    <a:pt x="1109" y="2240"/>
                  </a:lnTo>
                  <a:lnTo>
                    <a:pt x="984" y="2240"/>
                  </a:lnTo>
                  <a:lnTo>
                    <a:pt x="984" y="2323"/>
                  </a:lnTo>
                  <a:lnTo>
                    <a:pt x="942" y="2365"/>
                  </a:lnTo>
                  <a:lnTo>
                    <a:pt x="879" y="2365"/>
                  </a:lnTo>
                  <a:lnTo>
                    <a:pt x="796" y="2407"/>
                  </a:lnTo>
                  <a:lnTo>
                    <a:pt x="775" y="2344"/>
                  </a:lnTo>
                  <a:lnTo>
                    <a:pt x="670" y="2261"/>
                  </a:lnTo>
                  <a:lnTo>
                    <a:pt x="670" y="2323"/>
                  </a:lnTo>
                  <a:lnTo>
                    <a:pt x="628" y="2323"/>
                  </a:lnTo>
                  <a:lnTo>
                    <a:pt x="649" y="2449"/>
                  </a:lnTo>
                  <a:lnTo>
                    <a:pt x="691" y="2470"/>
                  </a:lnTo>
                  <a:lnTo>
                    <a:pt x="670" y="2512"/>
                  </a:lnTo>
                  <a:lnTo>
                    <a:pt x="649" y="2700"/>
                  </a:lnTo>
                  <a:lnTo>
                    <a:pt x="775" y="2679"/>
                  </a:lnTo>
                  <a:lnTo>
                    <a:pt x="837" y="2658"/>
                  </a:lnTo>
                  <a:lnTo>
                    <a:pt x="900" y="2700"/>
                  </a:lnTo>
                  <a:lnTo>
                    <a:pt x="1088" y="2742"/>
                  </a:lnTo>
                  <a:lnTo>
                    <a:pt x="1214" y="2637"/>
                  </a:lnTo>
                  <a:lnTo>
                    <a:pt x="1360" y="2679"/>
                  </a:lnTo>
                  <a:lnTo>
                    <a:pt x="1423" y="2637"/>
                  </a:lnTo>
                  <a:lnTo>
                    <a:pt x="1465" y="2679"/>
                  </a:lnTo>
                  <a:lnTo>
                    <a:pt x="1528" y="2700"/>
                  </a:lnTo>
                  <a:lnTo>
                    <a:pt x="1632" y="2679"/>
                  </a:lnTo>
                  <a:lnTo>
                    <a:pt x="1632" y="2784"/>
                  </a:lnTo>
                  <a:lnTo>
                    <a:pt x="1779" y="2930"/>
                  </a:lnTo>
                  <a:lnTo>
                    <a:pt x="1842" y="2972"/>
                  </a:lnTo>
                  <a:lnTo>
                    <a:pt x="1946" y="2888"/>
                  </a:lnTo>
                  <a:lnTo>
                    <a:pt x="2051" y="2888"/>
                  </a:lnTo>
                  <a:lnTo>
                    <a:pt x="2239" y="3077"/>
                  </a:lnTo>
                  <a:lnTo>
                    <a:pt x="2469" y="3077"/>
                  </a:lnTo>
                  <a:lnTo>
                    <a:pt x="2574" y="3097"/>
                  </a:lnTo>
                  <a:lnTo>
                    <a:pt x="2741" y="3056"/>
                  </a:lnTo>
                  <a:lnTo>
                    <a:pt x="2721" y="2951"/>
                  </a:lnTo>
                  <a:lnTo>
                    <a:pt x="2741" y="2867"/>
                  </a:lnTo>
                  <a:lnTo>
                    <a:pt x="2762" y="2951"/>
                  </a:lnTo>
                  <a:lnTo>
                    <a:pt x="2888" y="2972"/>
                  </a:lnTo>
                  <a:lnTo>
                    <a:pt x="3034" y="2867"/>
                  </a:lnTo>
                  <a:lnTo>
                    <a:pt x="3034" y="2700"/>
                  </a:lnTo>
                  <a:lnTo>
                    <a:pt x="3181" y="2700"/>
                  </a:lnTo>
                  <a:lnTo>
                    <a:pt x="3139" y="2763"/>
                  </a:lnTo>
                  <a:lnTo>
                    <a:pt x="3181" y="2846"/>
                  </a:lnTo>
                  <a:lnTo>
                    <a:pt x="3202" y="2763"/>
                  </a:lnTo>
                  <a:lnTo>
                    <a:pt x="3306" y="2763"/>
                  </a:lnTo>
                  <a:lnTo>
                    <a:pt x="3411" y="2637"/>
                  </a:lnTo>
                  <a:lnTo>
                    <a:pt x="3474" y="2658"/>
                  </a:lnTo>
                  <a:lnTo>
                    <a:pt x="3495" y="2637"/>
                  </a:lnTo>
                  <a:lnTo>
                    <a:pt x="3599" y="2658"/>
                  </a:lnTo>
                  <a:lnTo>
                    <a:pt x="3599" y="2679"/>
                  </a:lnTo>
                  <a:lnTo>
                    <a:pt x="3662" y="2658"/>
                  </a:lnTo>
                  <a:lnTo>
                    <a:pt x="3892" y="2449"/>
                  </a:lnTo>
                  <a:lnTo>
                    <a:pt x="3976" y="2323"/>
                  </a:lnTo>
                  <a:lnTo>
                    <a:pt x="4248" y="2261"/>
                  </a:lnTo>
                  <a:lnTo>
                    <a:pt x="4332" y="2177"/>
                  </a:lnTo>
                  <a:lnTo>
                    <a:pt x="4290" y="2135"/>
                  </a:lnTo>
                  <a:lnTo>
                    <a:pt x="4311" y="2051"/>
                  </a:lnTo>
                  <a:lnTo>
                    <a:pt x="4353" y="2051"/>
                  </a:lnTo>
                  <a:lnTo>
                    <a:pt x="4394" y="2156"/>
                  </a:lnTo>
                  <a:lnTo>
                    <a:pt x="4541" y="2177"/>
                  </a:lnTo>
                  <a:lnTo>
                    <a:pt x="4625" y="2114"/>
                  </a:lnTo>
                  <a:lnTo>
                    <a:pt x="4625" y="2030"/>
                  </a:lnTo>
                  <a:lnTo>
                    <a:pt x="4604" y="2009"/>
                  </a:lnTo>
                  <a:lnTo>
                    <a:pt x="4604" y="1926"/>
                  </a:lnTo>
                  <a:lnTo>
                    <a:pt x="4666" y="1905"/>
                  </a:lnTo>
                  <a:lnTo>
                    <a:pt x="4625" y="1779"/>
                  </a:lnTo>
                  <a:lnTo>
                    <a:pt x="4666" y="1716"/>
                  </a:lnTo>
                  <a:lnTo>
                    <a:pt x="4771" y="1779"/>
                  </a:lnTo>
                  <a:lnTo>
                    <a:pt x="4771" y="1884"/>
                  </a:lnTo>
                  <a:lnTo>
                    <a:pt x="4876" y="1842"/>
                  </a:lnTo>
                  <a:lnTo>
                    <a:pt x="4938" y="1716"/>
                  </a:lnTo>
                  <a:lnTo>
                    <a:pt x="4917" y="1612"/>
                  </a:lnTo>
                  <a:lnTo>
                    <a:pt x="4813" y="1507"/>
                  </a:lnTo>
                  <a:lnTo>
                    <a:pt x="4813" y="1403"/>
                  </a:lnTo>
                  <a:lnTo>
                    <a:pt x="4855" y="1361"/>
                  </a:lnTo>
                  <a:lnTo>
                    <a:pt x="4855" y="1256"/>
                  </a:lnTo>
                  <a:lnTo>
                    <a:pt x="4959" y="1193"/>
                  </a:lnTo>
                  <a:lnTo>
                    <a:pt x="5043" y="1193"/>
                  </a:lnTo>
                  <a:lnTo>
                    <a:pt x="5085" y="1110"/>
                  </a:lnTo>
                  <a:lnTo>
                    <a:pt x="5022" y="1005"/>
                  </a:lnTo>
                  <a:lnTo>
                    <a:pt x="4771" y="984"/>
                  </a:lnTo>
                  <a:lnTo>
                    <a:pt x="4708" y="1068"/>
                  </a:lnTo>
                  <a:lnTo>
                    <a:pt x="4750" y="963"/>
                  </a:lnTo>
                  <a:lnTo>
                    <a:pt x="4750" y="859"/>
                  </a:lnTo>
                  <a:lnTo>
                    <a:pt x="4625" y="859"/>
                  </a:lnTo>
                  <a:lnTo>
                    <a:pt x="4604" y="880"/>
                  </a:lnTo>
                  <a:lnTo>
                    <a:pt x="4541" y="775"/>
                  </a:lnTo>
                  <a:lnTo>
                    <a:pt x="4625" y="670"/>
                  </a:lnTo>
                  <a:lnTo>
                    <a:pt x="4708" y="649"/>
                  </a:lnTo>
                  <a:lnTo>
                    <a:pt x="4708" y="482"/>
                  </a:lnTo>
                  <a:lnTo>
                    <a:pt x="4645" y="461"/>
                  </a:lnTo>
                  <a:lnTo>
                    <a:pt x="4562" y="545"/>
                  </a:lnTo>
                  <a:lnTo>
                    <a:pt x="4457" y="482"/>
                  </a:lnTo>
                  <a:lnTo>
                    <a:pt x="4415" y="377"/>
                  </a:lnTo>
                  <a:lnTo>
                    <a:pt x="4520" y="336"/>
                  </a:lnTo>
                  <a:lnTo>
                    <a:pt x="4541" y="252"/>
                  </a:lnTo>
                  <a:lnTo>
                    <a:pt x="4604" y="210"/>
                  </a:lnTo>
                  <a:lnTo>
                    <a:pt x="4708" y="168"/>
                  </a:lnTo>
                  <a:lnTo>
                    <a:pt x="4562" y="126"/>
                  </a:lnTo>
                  <a:lnTo>
                    <a:pt x="4499" y="147"/>
                  </a:lnTo>
                  <a:lnTo>
                    <a:pt x="4311" y="336"/>
                  </a:lnTo>
                  <a:lnTo>
                    <a:pt x="4290" y="419"/>
                  </a:lnTo>
                  <a:lnTo>
                    <a:pt x="4206" y="440"/>
                  </a:lnTo>
                  <a:lnTo>
                    <a:pt x="4122" y="315"/>
                  </a:lnTo>
                  <a:lnTo>
                    <a:pt x="4185" y="252"/>
                  </a:lnTo>
                  <a:lnTo>
                    <a:pt x="4122" y="210"/>
                  </a:lnTo>
                  <a:lnTo>
                    <a:pt x="4101" y="84"/>
                  </a:lnTo>
                  <a:lnTo>
                    <a:pt x="3997" y="64"/>
                  </a:lnTo>
                  <a:lnTo>
                    <a:pt x="3913" y="126"/>
                  </a:lnTo>
                  <a:lnTo>
                    <a:pt x="3829" y="84"/>
                  </a:lnTo>
                  <a:lnTo>
                    <a:pt x="3788" y="168"/>
                  </a:lnTo>
                  <a:lnTo>
                    <a:pt x="3829" y="315"/>
                  </a:lnTo>
                  <a:lnTo>
                    <a:pt x="3788" y="377"/>
                  </a:lnTo>
                  <a:lnTo>
                    <a:pt x="3683" y="377"/>
                  </a:lnTo>
                  <a:lnTo>
                    <a:pt x="3578" y="440"/>
                  </a:lnTo>
                  <a:lnTo>
                    <a:pt x="3557" y="336"/>
                  </a:lnTo>
                  <a:lnTo>
                    <a:pt x="3495" y="315"/>
                  </a:lnTo>
                  <a:lnTo>
                    <a:pt x="3453" y="377"/>
                  </a:lnTo>
                  <a:lnTo>
                    <a:pt x="3369" y="545"/>
                  </a:lnTo>
                  <a:lnTo>
                    <a:pt x="3265" y="545"/>
                  </a:lnTo>
                  <a:lnTo>
                    <a:pt x="3160" y="356"/>
                  </a:lnTo>
                  <a:lnTo>
                    <a:pt x="3076" y="356"/>
                  </a:lnTo>
                  <a:lnTo>
                    <a:pt x="3034" y="336"/>
                  </a:lnTo>
                  <a:lnTo>
                    <a:pt x="2951" y="356"/>
                  </a:lnTo>
                  <a:lnTo>
                    <a:pt x="2888" y="545"/>
                  </a:lnTo>
                  <a:lnTo>
                    <a:pt x="2993" y="754"/>
                  </a:lnTo>
                  <a:lnTo>
                    <a:pt x="2888" y="1047"/>
                  </a:lnTo>
                  <a:lnTo>
                    <a:pt x="2930" y="775"/>
                  </a:lnTo>
                  <a:lnTo>
                    <a:pt x="2825" y="608"/>
                  </a:lnTo>
                  <a:lnTo>
                    <a:pt x="2825" y="524"/>
                  </a:lnTo>
                  <a:lnTo>
                    <a:pt x="2762" y="482"/>
                  </a:lnTo>
                  <a:lnTo>
                    <a:pt x="2783" y="356"/>
                  </a:lnTo>
                  <a:lnTo>
                    <a:pt x="2658" y="273"/>
                  </a:lnTo>
                  <a:lnTo>
                    <a:pt x="2448" y="440"/>
                  </a:lnTo>
                  <a:lnTo>
                    <a:pt x="2428" y="566"/>
                  </a:lnTo>
                  <a:lnTo>
                    <a:pt x="2448" y="649"/>
                  </a:lnTo>
                  <a:lnTo>
                    <a:pt x="2344" y="796"/>
                  </a:lnTo>
                  <a:lnTo>
                    <a:pt x="2260" y="796"/>
                  </a:lnTo>
                  <a:lnTo>
                    <a:pt x="2260" y="649"/>
                  </a:lnTo>
                  <a:lnTo>
                    <a:pt x="2156" y="587"/>
                  </a:lnTo>
                  <a:lnTo>
                    <a:pt x="2156" y="356"/>
                  </a:lnTo>
                  <a:lnTo>
                    <a:pt x="2093" y="315"/>
                  </a:lnTo>
                  <a:lnTo>
                    <a:pt x="1925" y="440"/>
                  </a:lnTo>
                  <a:lnTo>
                    <a:pt x="1946" y="691"/>
                  </a:lnTo>
                  <a:lnTo>
                    <a:pt x="2009" y="775"/>
                  </a:lnTo>
                  <a:lnTo>
                    <a:pt x="2009" y="963"/>
                  </a:lnTo>
                  <a:lnTo>
                    <a:pt x="1925" y="1047"/>
                  </a:lnTo>
                  <a:lnTo>
                    <a:pt x="1842" y="1047"/>
                  </a:lnTo>
                  <a:lnTo>
                    <a:pt x="1821" y="900"/>
                  </a:lnTo>
                  <a:lnTo>
                    <a:pt x="1716" y="963"/>
                  </a:lnTo>
                  <a:lnTo>
                    <a:pt x="1674" y="1110"/>
                  </a:lnTo>
                  <a:lnTo>
                    <a:pt x="1612" y="1131"/>
                  </a:lnTo>
                  <a:lnTo>
                    <a:pt x="1591" y="1319"/>
                  </a:lnTo>
                  <a:lnTo>
                    <a:pt x="1507" y="1131"/>
                  </a:lnTo>
                  <a:lnTo>
                    <a:pt x="1423" y="1131"/>
                  </a:lnTo>
                  <a:lnTo>
                    <a:pt x="1465" y="1068"/>
                  </a:lnTo>
                  <a:lnTo>
                    <a:pt x="1528" y="963"/>
                  </a:lnTo>
                  <a:lnTo>
                    <a:pt x="1528" y="859"/>
                  </a:lnTo>
                  <a:lnTo>
                    <a:pt x="1402" y="859"/>
                  </a:lnTo>
                  <a:lnTo>
                    <a:pt x="1465" y="775"/>
                  </a:lnTo>
                  <a:lnTo>
                    <a:pt x="1402" y="649"/>
                  </a:lnTo>
                  <a:lnTo>
                    <a:pt x="1486" y="691"/>
                  </a:lnTo>
                  <a:lnTo>
                    <a:pt x="1570" y="608"/>
                  </a:lnTo>
                  <a:lnTo>
                    <a:pt x="1528" y="545"/>
                  </a:lnTo>
                  <a:lnTo>
                    <a:pt x="1423" y="482"/>
                  </a:lnTo>
                  <a:lnTo>
                    <a:pt x="1528" y="440"/>
                  </a:lnTo>
                  <a:lnTo>
                    <a:pt x="1465" y="336"/>
                  </a:lnTo>
                  <a:lnTo>
                    <a:pt x="1381" y="377"/>
                  </a:lnTo>
                  <a:lnTo>
                    <a:pt x="1319" y="315"/>
                  </a:lnTo>
                  <a:lnTo>
                    <a:pt x="1193" y="231"/>
                  </a:lnTo>
                  <a:lnTo>
                    <a:pt x="1193" y="126"/>
                  </a:lnTo>
                  <a:lnTo>
                    <a:pt x="1109" y="22"/>
                  </a:lnTo>
                  <a:lnTo>
                    <a:pt x="1005" y="43"/>
                  </a:lnTo>
                  <a:lnTo>
                    <a:pt x="90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 name="Google Shape;1003;p27"/>
            <p:cNvSpPr/>
            <p:nvPr/>
          </p:nvSpPr>
          <p:spPr>
            <a:xfrm>
              <a:off x="-1820515" y="3271828"/>
              <a:ext cx="750921" cy="535394"/>
            </a:xfrm>
            <a:custGeom>
              <a:avLst/>
              <a:gdLst/>
              <a:ahLst/>
              <a:cxnLst/>
              <a:rect l="l" t="t" r="r" b="b"/>
              <a:pathLst>
                <a:path w="35425" h="26449" extrusionOk="0">
                  <a:moveTo>
                    <a:pt x="27390" y="1"/>
                  </a:moveTo>
                  <a:lnTo>
                    <a:pt x="27369" y="21"/>
                  </a:lnTo>
                  <a:lnTo>
                    <a:pt x="27180" y="42"/>
                  </a:lnTo>
                  <a:lnTo>
                    <a:pt x="27139" y="126"/>
                  </a:lnTo>
                  <a:lnTo>
                    <a:pt x="27097" y="126"/>
                  </a:lnTo>
                  <a:lnTo>
                    <a:pt x="27055" y="189"/>
                  </a:lnTo>
                  <a:lnTo>
                    <a:pt x="26867" y="189"/>
                  </a:lnTo>
                  <a:lnTo>
                    <a:pt x="26741" y="147"/>
                  </a:lnTo>
                  <a:lnTo>
                    <a:pt x="26678" y="231"/>
                  </a:lnTo>
                  <a:lnTo>
                    <a:pt x="26574" y="231"/>
                  </a:lnTo>
                  <a:lnTo>
                    <a:pt x="26532" y="335"/>
                  </a:lnTo>
                  <a:lnTo>
                    <a:pt x="26448" y="356"/>
                  </a:lnTo>
                  <a:lnTo>
                    <a:pt x="26344" y="356"/>
                  </a:lnTo>
                  <a:lnTo>
                    <a:pt x="26260" y="398"/>
                  </a:lnTo>
                  <a:lnTo>
                    <a:pt x="26176" y="419"/>
                  </a:lnTo>
                  <a:lnTo>
                    <a:pt x="26051" y="419"/>
                  </a:lnTo>
                  <a:lnTo>
                    <a:pt x="25967" y="461"/>
                  </a:lnTo>
                  <a:lnTo>
                    <a:pt x="25967" y="545"/>
                  </a:lnTo>
                  <a:lnTo>
                    <a:pt x="25904" y="649"/>
                  </a:lnTo>
                  <a:lnTo>
                    <a:pt x="25862" y="754"/>
                  </a:lnTo>
                  <a:lnTo>
                    <a:pt x="25820" y="817"/>
                  </a:lnTo>
                  <a:lnTo>
                    <a:pt x="25820" y="858"/>
                  </a:lnTo>
                  <a:lnTo>
                    <a:pt x="25800" y="921"/>
                  </a:lnTo>
                  <a:lnTo>
                    <a:pt x="25800" y="1068"/>
                  </a:lnTo>
                  <a:lnTo>
                    <a:pt x="25820" y="1089"/>
                  </a:lnTo>
                  <a:lnTo>
                    <a:pt x="25862" y="1130"/>
                  </a:lnTo>
                  <a:lnTo>
                    <a:pt x="26009" y="1047"/>
                  </a:lnTo>
                  <a:lnTo>
                    <a:pt x="26072" y="984"/>
                  </a:lnTo>
                  <a:lnTo>
                    <a:pt x="26155" y="1005"/>
                  </a:lnTo>
                  <a:lnTo>
                    <a:pt x="26239" y="1151"/>
                  </a:lnTo>
                  <a:lnTo>
                    <a:pt x="26281" y="1256"/>
                  </a:lnTo>
                  <a:lnTo>
                    <a:pt x="26364" y="1340"/>
                  </a:lnTo>
                  <a:lnTo>
                    <a:pt x="26364" y="1402"/>
                  </a:lnTo>
                  <a:lnTo>
                    <a:pt x="26385" y="1486"/>
                  </a:lnTo>
                  <a:lnTo>
                    <a:pt x="26385" y="1612"/>
                  </a:lnTo>
                  <a:lnTo>
                    <a:pt x="26323" y="1674"/>
                  </a:lnTo>
                  <a:lnTo>
                    <a:pt x="26239" y="1779"/>
                  </a:lnTo>
                  <a:lnTo>
                    <a:pt x="26218" y="1926"/>
                  </a:lnTo>
                  <a:lnTo>
                    <a:pt x="26134" y="1988"/>
                  </a:lnTo>
                  <a:lnTo>
                    <a:pt x="26072" y="2093"/>
                  </a:lnTo>
                  <a:lnTo>
                    <a:pt x="26051" y="2198"/>
                  </a:lnTo>
                  <a:lnTo>
                    <a:pt x="26134" y="2281"/>
                  </a:lnTo>
                  <a:lnTo>
                    <a:pt x="26092" y="2344"/>
                  </a:lnTo>
                  <a:lnTo>
                    <a:pt x="26134" y="2490"/>
                  </a:lnTo>
                  <a:lnTo>
                    <a:pt x="26176" y="2532"/>
                  </a:lnTo>
                  <a:lnTo>
                    <a:pt x="26176" y="2658"/>
                  </a:lnTo>
                  <a:lnTo>
                    <a:pt x="26092" y="2700"/>
                  </a:lnTo>
                  <a:lnTo>
                    <a:pt x="26072" y="2742"/>
                  </a:lnTo>
                  <a:lnTo>
                    <a:pt x="26134" y="2846"/>
                  </a:lnTo>
                  <a:lnTo>
                    <a:pt x="26134" y="3034"/>
                  </a:lnTo>
                  <a:lnTo>
                    <a:pt x="26092" y="3076"/>
                  </a:lnTo>
                  <a:lnTo>
                    <a:pt x="26092" y="3244"/>
                  </a:lnTo>
                  <a:lnTo>
                    <a:pt x="26155" y="3244"/>
                  </a:lnTo>
                  <a:lnTo>
                    <a:pt x="26218" y="3265"/>
                  </a:lnTo>
                  <a:lnTo>
                    <a:pt x="26260" y="3244"/>
                  </a:lnTo>
                  <a:lnTo>
                    <a:pt x="26281" y="3265"/>
                  </a:lnTo>
                  <a:lnTo>
                    <a:pt x="26323" y="3390"/>
                  </a:lnTo>
                  <a:lnTo>
                    <a:pt x="26281" y="3495"/>
                  </a:lnTo>
                  <a:lnTo>
                    <a:pt x="26218" y="3578"/>
                  </a:lnTo>
                  <a:lnTo>
                    <a:pt x="26009" y="3620"/>
                  </a:lnTo>
                  <a:lnTo>
                    <a:pt x="25862" y="3704"/>
                  </a:lnTo>
                  <a:lnTo>
                    <a:pt x="25569" y="3976"/>
                  </a:lnTo>
                  <a:lnTo>
                    <a:pt x="25527" y="3997"/>
                  </a:lnTo>
                  <a:lnTo>
                    <a:pt x="25444" y="3913"/>
                  </a:lnTo>
                  <a:lnTo>
                    <a:pt x="25276" y="3892"/>
                  </a:lnTo>
                  <a:lnTo>
                    <a:pt x="25172" y="3913"/>
                  </a:lnTo>
                  <a:lnTo>
                    <a:pt x="25130" y="3871"/>
                  </a:lnTo>
                  <a:lnTo>
                    <a:pt x="25004" y="3871"/>
                  </a:lnTo>
                  <a:lnTo>
                    <a:pt x="25004" y="3892"/>
                  </a:lnTo>
                  <a:lnTo>
                    <a:pt x="24879" y="4792"/>
                  </a:lnTo>
                  <a:lnTo>
                    <a:pt x="24900" y="4959"/>
                  </a:lnTo>
                  <a:lnTo>
                    <a:pt x="24858" y="5148"/>
                  </a:lnTo>
                  <a:lnTo>
                    <a:pt x="24879" y="5252"/>
                  </a:lnTo>
                  <a:lnTo>
                    <a:pt x="24795" y="5524"/>
                  </a:lnTo>
                  <a:lnTo>
                    <a:pt x="24900" y="5692"/>
                  </a:lnTo>
                  <a:lnTo>
                    <a:pt x="25172" y="5838"/>
                  </a:lnTo>
                  <a:lnTo>
                    <a:pt x="25339" y="5671"/>
                  </a:lnTo>
                  <a:lnTo>
                    <a:pt x="25569" y="5671"/>
                  </a:lnTo>
                  <a:lnTo>
                    <a:pt x="25841" y="5734"/>
                  </a:lnTo>
                  <a:lnTo>
                    <a:pt x="25946" y="5838"/>
                  </a:lnTo>
                  <a:lnTo>
                    <a:pt x="26072" y="5629"/>
                  </a:lnTo>
                  <a:lnTo>
                    <a:pt x="26072" y="5483"/>
                  </a:lnTo>
                  <a:lnTo>
                    <a:pt x="26072" y="5378"/>
                  </a:lnTo>
                  <a:lnTo>
                    <a:pt x="26239" y="5336"/>
                  </a:lnTo>
                  <a:lnTo>
                    <a:pt x="26281" y="5273"/>
                  </a:lnTo>
                  <a:lnTo>
                    <a:pt x="26553" y="5357"/>
                  </a:lnTo>
                  <a:lnTo>
                    <a:pt x="26699" y="5545"/>
                  </a:lnTo>
                  <a:lnTo>
                    <a:pt x="26908" y="5734"/>
                  </a:lnTo>
                  <a:lnTo>
                    <a:pt x="27076" y="5943"/>
                  </a:lnTo>
                  <a:lnTo>
                    <a:pt x="27285" y="6089"/>
                  </a:lnTo>
                  <a:lnTo>
                    <a:pt x="27306" y="6194"/>
                  </a:lnTo>
                  <a:lnTo>
                    <a:pt x="27327" y="6278"/>
                  </a:lnTo>
                  <a:lnTo>
                    <a:pt x="27327" y="6382"/>
                  </a:lnTo>
                  <a:lnTo>
                    <a:pt x="27285" y="6424"/>
                  </a:lnTo>
                  <a:lnTo>
                    <a:pt x="27285" y="6508"/>
                  </a:lnTo>
                  <a:lnTo>
                    <a:pt x="27264" y="6591"/>
                  </a:lnTo>
                  <a:lnTo>
                    <a:pt x="27139" y="6571"/>
                  </a:lnTo>
                  <a:lnTo>
                    <a:pt x="27097" y="6508"/>
                  </a:lnTo>
                  <a:lnTo>
                    <a:pt x="26992" y="6529"/>
                  </a:lnTo>
                  <a:lnTo>
                    <a:pt x="26908" y="6591"/>
                  </a:lnTo>
                  <a:lnTo>
                    <a:pt x="26762" y="6508"/>
                  </a:lnTo>
                  <a:lnTo>
                    <a:pt x="26657" y="6529"/>
                  </a:lnTo>
                  <a:lnTo>
                    <a:pt x="26553" y="6675"/>
                  </a:lnTo>
                  <a:lnTo>
                    <a:pt x="26385" y="6801"/>
                  </a:lnTo>
                  <a:lnTo>
                    <a:pt x="26323" y="6843"/>
                  </a:lnTo>
                  <a:lnTo>
                    <a:pt x="26218" y="6780"/>
                  </a:lnTo>
                  <a:lnTo>
                    <a:pt x="26155" y="6801"/>
                  </a:lnTo>
                  <a:lnTo>
                    <a:pt x="26155" y="6905"/>
                  </a:lnTo>
                  <a:lnTo>
                    <a:pt x="26092" y="6947"/>
                  </a:lnTo>
                  <a:lnTo>
                    <a:pt x="26030" y="6989"/>
                  </a:lnTo>
                  <a:lnTo>
                    <a:pt x="25967" y="6947"/>
                  </a:lnTo>
                  <a:lnTo>
                    <a:pt x="25925" y="7031"/>
                  </a:lnTo>
                  <a:lnTo>
                    <a:pt x="25820" y="7198"/>
                  </a:lnTo>
                  <a:lnTo>
                    <a:pt x="25800" y="7366"/>
                  </a:lnTo>
                  <a:lnTo>
                    <a:pt x="25800" y="7470"/>
                  </a:lnTo>
                  <a:lnTo>
                    <a:pt x="25737" y="7554"/>
                  </a:lnTo>
                  <a:lnTo>
                    <a:pt x="25611" y="7575"/>
                  </a:lnTo>
                  <a:lnTo>
                    <a:pt x="25381" y="7763"/>
                  </a:lnTo>
                  <a:lnTo>
                    <a:pt x="25214" y="7763"/>
                  </a:lnTo>
                  <a:lnTo>
                    <a:pt x="25088" y="7742"/>
                  </a:lnTo>
                  <a:lnTo>
                    <a:pt x="25004" y="7784"/>
                  </a:lnTo>
                  <a:lnTo>
                    <a:pt x="24900" y="7993"/>
                  </a:lnTo>
                  <a:lnTo>
                    <a:pt x="24795" y="8077"/>
                  </a:lnTo>
                  <a:lnTo>
                    <a:pt x="24670" y="8182"/>
                  </a:lnTo>
                  <a:lnTo>
                    <a:pt x="24586" y="8265"/>
                  </a:lnTo>
                  <a:lnTo>
                    <a:pt x="24565" y="8370"/>
                  </a:lnTo>
                  <a:lnTo>
                    <a:pt x="24502" y="8370"/>
                  </a:lnTo>
                  <a:lnTo>
                    <a:pt x="24377" y="8307"/>
                  </a:lnTo>
                  <a:lnTo>
                    <a:pt x="24251" y="8286"/>
                  </a:lnTo>
                  <a:lnTo>
                    <a:pt x="24063" y="8203"/>
                  </a:lnTo>
                  <a:lnTo>
                    <a:pt x="23937" y="8140"/>
                  </a:lnTo>
                  <a:lnTo>
                    <a:pt x="23770" y="8098"/>
                  </a:lnTo>
                  <a:lnTo>
                    <a:pt x="23561" y="8161"/>
                  </a:lnTo>
                  <a:lnTo>
                    <a:pt x="23435" y="8265"/>
                  </a:lnTo>
                  <a:lnTo>
                    <a:pt x="23331" y="8391"/>
                  </a:lnTo>
                  <a:lnTo>
                    <a:pt x="23331" y="8621"/>
                  </a:lnTo>
                  <a:lnTo>
                    <a:pt x="23351" y="8768"/>
                  </a:lnTo>
                  <a:lnTo>
                    <a:pt x="23331" y="8830"/>
                  </a:lnTo>
                  <a:lnTo>
                    <a:pt x="23603" y="9019"/>
                  </a:lnTo>
                  <a:lnTo>
                    <a:pt x="23833" y="9144"/>
                  </a:lnTo>
                  <a:lnTo>
                    <a:pt x="23833" y="9228"/>
                  </a:lnTo>
                  <a:lnTo>
                    <a:pt x="23770" y="9332"/>
                  </a:lnTo>
                  <a:lnTo>
                    <a:pt x="23707" y="9437"/>
                  </a:lnTo>
                  <a:lnTo>
                    <a:pt x="23435" y="9730"/>
                  </a:lnTo>
                  <a:lnTo>
                    <a:pt x="23310" y="9960"/>
                  </a:lnTo>
                  <a:lnTo>
                    <a:pt x="23226" y="10169"/>
                  </a:lnTo>
                  <a:lnTo>
                    <a:pt x="23121" y="10169"/>
                  </a:lnTo>
                  <a:lnTo>
                    <a:pt x="22933" y="10232"/>
                  </a:lnTo>
                  <a:lnTo>
                    <a:pt x="22807" y="10232"/>
                  </a:lnTo>
                  <a:lnTo>
                    <a:pt x="22661" y="10337"/>
                  </a:lnTo>
                  <a:lnTo>
                    <a:pt x="22494" y="10462"/>
                  </a:lnTo>
                  <a:lnTo>
                    <a:pt x="22347" y="10462"/>
                  </a:lnTo>
                  <a:lnTo>
                    <a:pt x="22096" y="10483"/>
                  </a:lnTo>
                  <a:lnTo>
                    <a:pt x="21908" y="10546"/>
                  </a:lnTo>
                  <a:lnTo>
                    <a:pt x="21740" y="10588"/>
                  </a:lnTo>
                  <a:lnTo>
                    <a:pt x="21322" y="10755"/>
                  </a:lnTo>
                  <a:lnTo>
                    <a:pt x="21008" y="10860"/>
                  </a:lnTo>
                  <a:lnTo>
                    <a:pt x="20841" y="11027"/>
                  </a:lnTo>
                  <a:lnTo>
                    <a:pt x="20590" y="11216"/>
                  </a:lnTo>
                  <a:lnTo>
                    <a:pt x="20485" y="11320"/>
                  </a:lnTo>
                  <a:lnTo>
                    <a:pt x="20338" y="11320"/>
                  </a:lnTo>
                  <a:lnTo>
                    <a:pt x="20192" y="11278"/>
                  </a:lnTo>
                  <a:lnTo>
                    <a:pt x="20192" y="11216"/>
                  </a:lnTo>
                  <a:lnTo>
                    <a:pt x="20171" y="11111"/>
                  </a:lnTo>
                  <a:lnTo>
                    <a:pt x="19899" y="11195"/>
                  </a:lnTo>
                  <a:lnTo>
                    <a:pt x="19732" y="11216"/>
                  </a:lnTo>
                  <a:lnTo>
                    <a:pt x="19522" y="11111"/>
                  </a:lnTo>
                  <a:lnTo>
                    <a:pt x="19355" y="11090"/>
                  </a:lnTo>
                  <a:lnTo>
                    <a:pt x="18999" y="10965"/>
                  </a:lnTo>
                  <a:lnTo>
                    <a:pt x="18623" y="10797"/>
                  </a:lnTo>
                  <a:lnTo>
                    <a:pt x="18413" y="10609"/>
                  </a:lnTo>
                  <a:lnTo>
                    <a:pt x="18288" y="10588"/>
                  </a:lnTo>
                  <a:lnTo>
                    <a:pt x="17869" y="10567"/>
                  </a:lnTo>
                  <a:lnTo>
                    <a:pt x="17493" y="10567"/>
                  </a:lnTo>
                  <a:lnTo>
                    <a:pt x="17430" y="10546"/>
                  </a:lnTo>
                  <a:lnTo>
                    <a:pt x="17367" y="10588"/>
                  </a:lnTo>
                  <a:lnTo>
                    <a:pt x="17325" y="10651"/>
                  </a:lnTo>
                  <a:lnTo>
                    <a:pt x="17137" y="10713"/>
                  </a:lnTo>
                  <a:lnTo>
                    <a:pt x="16865" y="10755"/>
                  </a:lnTo>
                  <a:lnTo>
                    <a:pt x="16384" y="10693"/>
                  </a:lnTo>
                  <a:lnTo>
                    <a:pt x="16028" y="10713"/>
                  </a:lnTo>
                  <a:lnTo>
                    <a:pt x="15777" y="10693"/>
                  </a:lnTo>
                  <a:lnTo>
                    <a:pt x="15547" y="10713"/>
                  </a:lnTo>
                  <a:lnTo>
                    <a:pt x="15442" y="10755"/>
                  </a:lnTo>
                  <a:lnTo>
                    <a:pt x="15338" y="10713"/>
                  </a:lnTo>
                  <a:lnTo>
                    <a:pt x="15191" y="10462"/>
                  </a:lnTo>
                  <a:lnTo>
                    <a:pt x="15149" y="10337"/>
                  </a:lnTo>
                  <a:lnTo>
                    <a:pt x="15024" y="10169"/>
                  </a:lnTo>
                  <a:lnTo>
                    <a:pt x="14919" y="10044"/>
                  </a:lnTo>
                  <a:lnTo>
                    <a:pt x="14856" y="9877"/>
                  </a:lnTo>
                  <a:lnTo>
                    <a:pt x="14856" y="9814"/>
                  </a:lnTo>
                  <a:lnTo>
                    <a:pt x="14752" y="9709"/>
                  </a:lnTo>
                  <a:lnTo>
                    <a:pt x="14668" y="9667"/>
                  </a:lnTo>
                  <a:lnTo>
                    <a:pt x="14626" y="9667"/>
                  </a:lnTo>
                  <a:lnTo>
                    <a:pt x="14584" y="9604"/>
                  </a:lnTo>
                  <a:lnTo>
                    <a:pt x="14564" y="9500"/>
                  </a:lnTo>
                  <a:lnTo>
                    <a:pt x="14333" y="9500"/>
                  </a:lnTo>
                  <a:lnTo>
                    <a:pt x="14187" y="9416"/>
                  </a:lnTo>
                  <a:lnTo>
                    <a:pt x="13978" y="9249"/>
                  </a:lnTo>
                  <a:lnTo>
                    <a:pt x="13873" y="9249"/>
                  </a:lnTo>
                  <a:lnTo>
                    <a:pt x="13768" y="9228"/>
                  </a:lnTo>
                  <a:lnTo>
                    <a:pt x="13706" y="9186"/>
                  </a:lnTo>
                  <a:lnTo>
                    <a:pt x="13517" y="9040"/>
                  </a:lnTo>
                  <a:lnTo>
                    <a:pt x="13141" y="8977"/>
                  </a:lnTo>
                  <a:lnTo>
                    <a:pt x="13099" y="8977"/>
                  </a:lnTo>
                  <a:lnTo>
                    <a:pt x="13057" y="9019"/>
                  </a:lnTo>
                  <a:lnTo>
                    <a:pt x="12890" y="9019"/>
                  </a:lnTo>
                  <a:lnTo>
                    <a:pt x="12639" y="9040"/>
                  </a:lnTo>
                  <a:lnTo>
                    <a:pt x="12053" y="8914"/>
                  </a:lnTo>
                  <a:lnTo>
                    <a:pt x="11948" y="8830"/>
                  </a:lnTo>
                  <a:lnTo>
                    <a:pt x="11823" y="8663"/>
                  </a:lnTo>
                  <a:lnTo>
                    <a:pt x="11802" y="8558"/>
                  </a:lnTo>
                  <a:lnTo>
                    <a:pt x="11802" y="8475"/>
                  </a:lnTo>
                  <a:lnTo>
                    <a:pt x="11823" y="8412"/>
                  </a:lnTo>
                  <a:lnTo>
                    <a:pt x="11906" y="8349"/>
                  </a:lnTo>
                  <a:lnTo>
                    <a:pt x="11948" y="8244"/>
                  </a:lnTo>
                  <a:lnTo>
                    <a:pt x="11885" y="8161"/>
                  </a:lnTo>
                  <a:lnTo>
                    <a:pt x="11843" y="8035"/>
                  </a:lnTo>
                  <a:lnTo>
                    <a:pt x="11885" y="7952"/>
                  </a:lnTo>
                  <a:lnTo>
                    <a:pt x="11885" y="7826"/>
                  </a:lnTo>
                  <a:lnTo>
                    <a:pt x="11823" y="7763"/>
                  </a:lnTo>
                  <a:lnTo>
                    <a:pt x="11739" y="7638"/>
                  </a:lnTo>
                  <a:lnTo>
                    <a:pt x="11676" y="7575"/>
                  </a:lnTo>
                  <a:lnTo>
                    <a:pt x="11592" y="7533"/>
                  </a:lnTo>
                  <a:lnTo>
                    <a:pt x="11530" y="7428"/>
                  </a:lnTo>
                  <a:lnTo>
                    <a:pt x="11488" y="7345"/>
                  </a:lnTo>
                  <a:lnTo>
                    <a:pt x="11446" y="7240"/>
                  </a:lnTo>
                  <a:lnTo>
                    <a:pt x="11425" y="7136"/>
                  </a:lnTo>
                  <a:lnTo>
                    <a:pt x="11383" y="7052"/>
                  </a:lnTo>
                  <a:lnTo>
                    <a:pt x="11279" y="6989"/>
                  </a:lnTo>
                  <a:lnTo>
                    <a:pt x="11195" y="6947"/>
                  </a:lnTo>
                  <a:lnTo>
                    <a:pt x="11153" y="6884"/>
                  </a:lnTo>
                  <a:lnTo>
                    <a:pt x="11069" y="6843"/>
                  </a:lnTo>
                  <a:lnTo>
                    <a:pt x="10965" y="6843"/>
                  </a:lnTo>
                  <a:lnTo>
                    <a:pt x="10902" y="6905"/>
                  </a:lnTo>
                  <a:lnTo>
                    <a:pt x="10860" y="6926"/>
                  </a:lnTo>
                  <a:lnTo>
                    <a:pt x="10776" y="6905"/>
                  </a:lnTo>
                  <a:lnTo>
                    <a:pt x="10693" y="6801"/>
                  </a:lnTo>
                  <a:lnTo>
                    <a:pt x="10672" y="6738"/>
                  </a:lnTo>
                  <a:lnTo>
                    <a:pt x="10567" y="6738"/>
                  </a:lnTo>
                  <a:lnTo>
                    <a:pt x="10442" y="6801"/>
                  </a:lnTo>
                  <a:lnTo>
                    <a:pt x="10400" y="6843"/>
                  </a:lnTo>
                  <a:lnTo>
                    <a:pt x="10379" y="6926"/>
                  </a:lnTo>
                  <a:lnTo>
                    <a:pt x="10337" y="6926"/>
                  </a:lnTo>
                  <a:lnTo>
                    <a:pt x="10211" y="6843"/>
                  </a:lnTo>
                  <a:lnTo>
                    <a:pt x="10170" y="6780"/>
                  </a:lnTo>
                  <a:lnTo>
                    <a:pt x="10170" y="6717"/>
                  </a:lnTo>
                  <a:lnTo>
                    <a:pt x="10107" y="6633"/>
                  </a:lnTo>
                  <a:lnTo>
                    <a:pt x="10002" y="6571"/>
                  </a:lnTo>
                  <a:lnTo>
                    <a:pt x="9877" y="6466"/>
                  </a:lnTo>
                  <a:lnTo>
                    <a:pt x="9835" y="6424"/>
                  </a:lnTo>
                  <a:lnTo>
                    <a:pt x="9751" y="6382"/>
                  </a:lnTo>
                  <a:lnTo>
                    <a:pt x="9730" y="6299"/>
                  </a:lnTo>
                  <a:lnTo>
                    <a:pt x="9730" y="6215"/>
                  </a:lnTo>
                  <a:lnTo>
                    <a:pt x="9709" y="6173"/>
                  </a:lnTo>
                  <a:lnTo>
                    <a:pt x="9688" y="6173"/>
                  </a:lnTo>
                  <a:lnTo>
                    <a:pt x="9688" y="6215"/>
                  </a:lnTo>
                  <a:lnTo>
                    <a:pt x="9646" y="6215"/>
                  </a:lnTo>
                  <a:lnTo>
                    <a:pt x="9605" y="6152"/>
                  </a:lnTo>
                  <a:lnTo>
                    <a:pt x="9584" y="6110"/>
                  </a:lnTo>
                  <a:lnTo>
                    <a:pt x="9584" y="5985"/>
                  </a:lnTo>
                  <a:lnTo>
                    <a:pt x="9542" y="5943"/>
                  </a:lnTo>
                  <a:lnTo>
                    <a:pt x="9521" y="5943"/>
                  </a:lnTo>
                  <a:lnTo>
                    <a:pt x="9395" y="5880"/>
                  </a:lnTo>
                  <a:lnTo>
                    <a:pt x="9312" y="5880"/>
                  </a:lnTo>
                  <a:lnTo>
                    <a:pt x="9333" y="5901"/>
                  </a:lnTo>
                  <a:lnTo>
                    <a:pt x="9228" y="6006"/>
                  </a:lnTo>
                  <a:lnTo>
                    <a:pt x="9123" y="6068"/>
                  </a:lnTo>
                  <a:lnTo>
                    <a:pt x="8998" y="6215"/>
                  </a:lnTo>
                  <a:lnTo>
                    <a:pt x="8977" y="6319"/>
                  </a:lnTo>
                  <a:lnTo>
                    <a:pt x="9019" y="6382"/>
                  </a:lnTo>
                  <a:lnTo>
                    <a:pt x="8956" y="6508"/>
                  </a:lnTo>
                  <a:lnTo>
                    <a:pt x="8768" y="6571"/>
                  </a:lnTo>
                  <a:lnTo>
                    <a:pt x="8684" y="6633"/>
                  </a:lnTo>
                  <a:lnTo>
                    <a:pt x="8663" y="6780"/>
                  </a:lnTo>
                  <a:lnTo>
                    <a:pt x="8663" y="7010"/>
                  </a:lnTo>
                  <a:lnTo>
                    <a:pt x="8768" y="7240"/>
                  </a:lnTo>
                  <a:lnTo>
                    <a:pt x="8872" y="7408"/>
                  </a:lnTo>
                  <a:lnTo>
                    <a:pt x="8872" y="7470"/>
                  </a:lnTo>
                  <a:lnTo>
                    <a:pt x="8705" y="7638"/>
                  </a:lnTo>
                  <a:lnTo>
                    <a:pt x="8579" y="7680"/>
                  </a:lnTo>
                  <a:lnTo>
                    <a:pt x="8496" y="7784"/>
                  </a:lnTo>
                  <a:lnTo>
                    <a:pt x="8433" y="7826"/>
                  </a:lnTo>
                  <a:lnTo>
                    <a:pt x="8349" y="7826"/>
                  </a:lnTo>
                  <a:lnTo>
                    <a:pt x="8307" y="7742"/>
                  </a:lnTo>
                  <a:lnTo>
                    <a:pt x="8245" y="7742"/>
                  </a:lnTo>
                  <a:lnTo>
                    <a:pt x="8014" y="7784"/>
                  </a:lnTo>
                  <a:lnTo>
                    <a:pt x="7847" y="7763"/>
                  </a:lnTo>
                  <a:lnTo>
                    <a:pt x="7638" y="7680"/>
                  </a:lnTo>
                  <a:lnTo>
                    <a:pt x="7429" y="7680"/>
                  </a:lnTo>
                  <a:lnTo>
                    <a:pt x="7387" y="7952"/>
                  </a:lnTo>
                  <a:lnTo>
                    <a:pt x="7324" y="8098"/>
                  </a:lnTo>
                  <a:lnTo>
                    <a:pt x="7324" y="8244"/>
                  </a:lnTo>
                  <a:lnTo>
                    <a:pt x="7261" y="8579"/>
                  </a:lnTo>
                  <a:lnTo>
                    <a:pt x="7261" y="8830"/>
                  </a:lnTo>
                  <a:lnTo>
                    <a:pt x="7240" y="8914"/>
                  </a:lnTo>
                  <a:lnTo>
                    <a:pt x="7303" y="8977"/>
                  </a:lnTo>
                  <a:lnTo>
                    <a:pt x="7429" y="9019"/>
                  </a:lnTo>
                  <a:lnTo>
                    <a:pt x="7387" y="9144"/>
                  </a:lnTo>
                  <a:lnTo>
                    <a:pt x="7387" y="9228"/>
                  </a:lnTo>
                  <a:lnTo>
                    <a:pt x="7303" y="9228"/>
                  </a:lnTo>
                  <a:lnTo>
                    <a:pt x="7219" y="9291"/>
                  </a:lnTo>
                  <a:lnTo>
                    <a:pt x="7136" y="9291"/>
                  </a:lnTo>
                  <a:lnTo>
                    <a:pt x="7073" y="9228"/>
                  </a:lnTo>
                  <a:lnTo>
                    <a:pt x="6989" y="9249"/>
                  </a:lnTo>
                  <a:lnTo>
                    <a:pt x="6864" y="9291"/>
                  </a:lnTo>
                  <a:lnTo>
                    <a:pt x="6592" y="9332"/>
                  </a:lnTo>
                  <a:lnTo>
                    <a:pt x="6445" y="9416"/>
                  </a:lnTo>
                  <a:lnTo>
                    <a:pt x="6341" y="9416"/>
                  </a:lnTo>
                  <a:lnTo>
                    <a:pt x="6278" y="9353"/>
                  </a:lnTo>
                  <a:lnTo>
                    <a:pt x="6173" y="9416"/>
                  </a:lnTo>
                  <a:lnTo>
                    <a:pt x="6069" y="9521"/>
                  </a:lnTo>
                  <a:lnTo>
                    <a:pt x="6069" y="9604"/>
                  </a:lnTo>
                  <a:lnTo>
                    <a:pt x="6173" y="9667"/>
                  </a:lnTo>
                  <a:lnTo>
                    <a:pt x="6341" y="9646"/>
                  </a:lnTo>
                  <a:lnTo>
                    <a:pt x="6466" y="9667"/>
                  </a:lnTo>
                  <a:lnTo>
                    <a:pt x="6466" y="9730"/>
                  </a:lnTo>
                  <a:lnTo>
                    <a:pt x="6382" y="9814"/>
                  </a:lnTo>
                  <a:lnTo>
                    <a:pt x="6445" y="9981"/>
                  </a:lnTo>
                  <a:lnTo>
                    <a:pt x="6445" y="10065"/>
                  </a:lnTo>
                  <a:lnTo>
                    <a:pt x="6487" y="10149"/>
                  </a:lnTo>
                  <a:lnTo>
                    <a:pt x="6508" y="10253"/>
                  </a:lnTo>
                  <a:lnTo>
                    <a:pt x="6613" y="10441"/>
                  </a:lnTo>
                  <a:lnTo>
                    <a:pt x="6654" y="10546"/>
                  </a:lnTo>
                  <a:lnTo>
                    <a:pt x="6780" y="10609"/>
                  </a:lnTo>
                  <a:lnTo>
                    <a:pt x="6822" y="10860"/>
                  </a:lnTo>
                  <a:lnTo>
                    <a:pt x="6738" y="10923"/>
                  </a:lnTo>
                  <a:lnTo>
                    <a:pt x="6696" y="11027"/>
                  </a:lnTo>
                  <a:lnTo>
                    <a:pt x="6801" y="11132"/>
                  </a:lnTo>
                  <a:lnTo>
                    <a:pt x="6738" y="11174"/>
                  </a:lnTo>
                  <a:lnTo>
                    <a:pt x="6738" y="11216"/>
                  </a:lnTo>
                  <a:lnTo>
                    <a:pt x="6613" y="11299"/>
                  </a:lnTo>
                  <a:lnTo>
                    <a:pt x="6654" y="11446"/>
                  </a:lnTo>
                  <a:lnTo>
                    <a:pt x="6508" y="11509"/>
                  </a:lnTo>
                  <a:lnTo>
                    <a:pt x="6278" y="11446"/>
                  </a:lnTo>
                  <a:lnTo>
                    <a:pt x="6027" y="11174"/>
                  </a:lnTo>
                  <a:lnTo>
                    <a:pt x="5922" y="11195"/>
                  </a:lnTo>
                  <a:lnTo>
                    <a:pt x="5671" y="11090"/>
                  </a:lnTo>
                  <a:lnTo>
                    <a:pt x="5336" y="11090"/>
                  </a:lnTo>
                  <a:lnTo>
                    <a:pt x="5148" y="11132"/>
                  </a:lnTo>
                  <a:lnTo>
                    <a:pt x="4876" y="11069"/>
                  </a:lnTo>
                  <a:lnTo>
                    <a:pt x="4583" y="11132"/>
                  </a:lnTo>
                  <a:lnTo>
                    <a:pt x="4457" y="11132"/>
                  </a:lnTo>
                  <a:lnTo>
                    <a:pt x="4311" y="11111"/>
                  </a:lnTo>
                  <a:lnTo>
                    <a:pt x="4206" y="11195"/>
                  </a:lnTo>
                  <a:lnTo>
                    <a:pt x="4102" y="11237"/>
                  </a:lnTo>
                  <a:lnTo>
                    <a:pt x="3767" y="11195"/>
                  </a:lnTo>
                  <a:lnTo>
                    <a:pt x="3558" y="11132"/>
                  </a:lnTo>
                  <a:lnTo>
                    <a:pt x="3432" y="11069"/>
                  </a:lnTo>
                  <a:lnTo>
                    <a:pt x="3244" y="11069"/>
                  </a:lnTo>
                  <a:lnTo>
                    <a:pt x="3202" y="11111"/>
                  </a:lnTo>
                  <a:lnTo>
                    <a:pt x="3035" y="11090"/>
                  </a:lnTo>
                  <a:lnTo>
                    <a:pt x="2930" y="11069"/>
                  </a:lnTo>
                  <a:lnTo>
                    <a:pt x="2888" y="11111"/>
                  </a:lnTo>
                  <a:lnTo>
                    <a:pt x="2888" y="11237"/>
                  </a:lnTo>
                  <a:lnTo>
                    <a:pt x="2909" y="11383"/>
                  </a:lnTo>
                  <a:lnTo>
                    <a:pt x="2930" y="11509"/>
                  </a:lnTo>
                  <a:lnTo>
                    <a:pt x="2742" y="11550"/>
                  </a:lnTo>
                  <a:lnTo>
                    <a:pt x="2386" y="11550"/>
                  </a:lnTo>
                  <a:lnTo>
                    <a:pt x="1968" y="11509"/>
                  </a:lnTo>
                  <a:lnTo>
                    <a:pt x="1863" y="11446"/>
                  </a:lnTo>
                  <a:lnTo>
                    <a:pt x="1675" y="11425"/>
                  </a:lnTo>
                  <a:lnTo>
                    <a:pt x="1570" y="11550"/>
                  </a:lnTo>
                  <a:lnTo>
                    <a:pt x="1591" y="11613"/>
                  </a:lnTo>
                  <a:lnTo>
                    <a:pt x="1465" y="11697"/>
                  </a:lnTo>
                  <a:lnTo>
                    <a:pt x="1465" y="11739"/>
                  </a:lnTo>
                  <a:lnTo>
                    <a:pt x="1507" y="11739"/>
                  </a:lnTo>
                  <a:lnTo>
                    <a:pt x="1507" y="11864"/>
                  </a:lnTo>
                  <a:lnTo>
                    <a:pt x="1340" y="12157"/>
                  </a:lnTo>
                  <a:lnTo>
                    <a:pt x="1256" y="12283"/>
                  </a:lnTo>
                  <a:lnTo>
                    <a:pt x="1361" y="12366"/>
                  </a:lnTo>
                  <a:lnTo>
                    <a:pt x="1633" y="12450"/>
                  </a:lnTo>
                  <a:lnTo>
                    <a:pt x="1737" y="12555"/>
                  </a:lnTo>
                  <a:lnTo>
                    <a:pt x="1842" y="12576"/>
                  </a:lnTo>
                  <a:lnTo>
                    <a:pt x="1947" y="12471"/>
                  </a:lnTo>
                  <a:lnTo>
                    <a:pt x="1947" y="12325"/>
                  </a:lnTo>
                  <a:lnTo>
                    <a:pt x="2009" y="12325"/>
                  </a:lnTo>
                  <a:lnTo>
                    <a:pt x="2302" y="12555"/>
                  </a:lnTo>
                  <a:lnTo>
                    <a:pt x="2323" y="12659"/>
                  </a:lnTo>
                  <a:lnTo>
                    <a:pt x="2177" y="12848"/>
                  </a:lnTo>
                  <a:lnTo>
                    <a:pt x="1968" y="12848"/>
                  </a:lnTo>
                  <a:lnTo>
                    <a:pt x="1675" y="12890"/>
                  </a:lnTo>
                  <a:lnTo>
                    <a:pt x="1654" y="12785"/>
                  </a:lnTo>
                  <a:lnTo>
                    <a:pt x="1507" y="12659"/>
                  </a:lnTo>
                  <a:lnTo>
                    <a:pt x="1340" y="12869"/>
                  </a:lnTo>
                  <a:lnTo>
                    <a:pt x="1235" y="12848"/>
                  </a:lnTo>
                  <a:lnTo>
                    <a:pt x="1068" y="12973"/>
                  </a:lnTo>
                  <a:lnTo>
                    <a:pt x="921" y="13015"/>
                  </a:lnTo>
                  <a:lnTo>
                    <a:pt x="921" y="13162"/>
                  </a:lnTo>
                  <a:lnTo>
                    <a:pt x="1110" y="13224"/>
                  </a:lnTo>
                  <a:lnTo>
                    <a:pt x="1068" y="13371"/>
                  </a:lnTo>
                  <a:lnTo>
                    <a:pt x="900" y="13434"/>
                  </a:lnTo>
                  <a:lnTo>
                    <a:pt x="628" y="13496"/>
                  </a:lnTo>
                  <a:lnTo>
                    <a:pt x="691" y="13538"/>
                  </a:lnTo>
                  <a:lnTo>
                    <a:pt x="733" y="13622"/>
                  </a:lnTo>
                  <a:lnTo>
                    <a:pt x="503" y="13706"/>
                  </a:lnTo>
                  <a:lnTo>
                    <a:pt x="503" y="13831"/>
                  </a:lnTo>
                  <a:lnTo>
                    <a:pt x="398" y="13852"/>
                  </a:lnTo>
                  <a:lnTo>
                    <a:pt x="126" y="13831"/>
                  </a:lnTo>
                  <a:lnTo>
                    <a:pt x="1" y="13936"/>
                  </a:lnTo>
                  <a:lnTo>
                    <a:pt x="1" y="14103"/>
                  </a:lnTo>
                  <a:lnTo>
                    <a:pt x="168" y="14333"/>
                  </a:lnTo>
                  <a:lnTo>
                    <a:pt x="273" y="14270"/>
                  </a:lnTo>
                  <a:lnTo>
                    <a:pt x="419" y="14250"/>
                  </a:lnTo>
                  <a:lnTo>
                    <a:pt x="440" y="14375"/>
                  </a:lnTo>
                  <a:lnTo>
                    <a:pt x="398" y="14522"/>
                  </a:lnTo>
                  <a:lnTo>
                    <a:pt x="461" y="14668"/>
                  </a:lnTo>
                  <a:lnTo>
                    <a:pt x="587" y="14731"/>
                  </a:lnTo>
                  <a:lnTo>
                    <a:pt x="607" y="14877"/>
                  </a:lnTo>
                  <a:lnTo>
                    <a:pt x="545" y="14940"/>
                  </a:lnTo>
                  <a:lnTo>
                    <a:pt x="419" y="15212"/>
                  </a:lnTo>
                  <a:lnTo>
                    <a:pt x="377" y="15589"/>
                  </a:lnTo>
                  <a:lnTo>
                    <a:pt x="335" y="15526"/>
                  </a:lnTo>
                  <a:lnTo>
                    <a:pt x="440" y="15693"/>
                  </a:lnTo>
                  <a:lnTo>
                    <a:pt x="545" y="15714"/>
                  </a:lnTo>
                  <a:lnTo>
                    <a:pt x="733" y="15693"/>
                  </a:lnTo>
                  <a:lnTo>
                    <a:pt x="859" y="15610"/>
                  </a:lnTo>
                  <a:lnTo>
                    <a:pt x="921" y="15526"/>
                  </a:lnTo>
                  <a:lnTo>
                    <a:pt x="984" y="15505"/>
                  </a:lnTo>
                  <a:lnTo>
                    <a:pt x="1047" y="15463"/>
                  </a:lnTo>
                  <a:lnTo>
                    <a:pt x="1110" y="15484"/>
                  </a:lnTo>
                  <a:lnTo>
                    <a:pt x="1172" y="15568"/>
                  </a:lnTo>
                  <a:lnTo>
                    <a:pt x="1361" y="15589"/>
                  </a:lnTo>
                  <a:lnTo>
                    <a:pt x="1361" y="15505"/>
                  </a:lnTo>
                  <a:lnTo>
                    <a:pt x="1319" y="15463"/>
                  </a:lnTo>
                  <a:lnTo>
                    <a:pt x="1319" y="15358"/>
                  </a:lnTo>
                  <a:lnTo>
                    <a:pt x="1444" y="15317"/>
                  </a:lnTo>
                  <a:lnTo>
                    <a:pt x="1486" y="15275"/>
                  </a:lnTo>
                  <a:lnTo>
                    <a:pt x="1549" y="15275"/>
                  </a:lnTo>
                  <a:lnTo>
                    <a:pt x="1570" y="15317"/>
                  </a:lnTo>
                  <a:lnTo>
                    <a:pt x="1695" y="15317"/>
                  </a:lnTo>
                  <a:lnTo>
                    <a:pt x="1779" y="15191"/>
                  </a:lnTo>
                  <a:lnTo>
                    <a:pt x="1758" y="15045"/>
                  </a:lnTo>
                  <a:lnTo>
                    <a:pt x="1779" y="14961"/>
                  </a:lnTo>
                  <a:lnTo>
                    <a:pt x="1863" y="14898"/>
                  </a:lnTo>
                  <a:lnTo>
                    <a:pt x="1884" y="14731"/>
                  </a:lnTo>
                  <a:lnTo>
                    <a:pt x="1947" y="14626"/>
                  </a:lnTo>
                  <a:lnTo>
                    <a:pt x="2072" y="14626"/>
                  </a:lnTo>
                  <a:lnTo>
                    <a:pt x="2177" y="14689"/>
                  </a:lnTo>
                  <a:lnTo>
                    <a:pt x="2281" y="14752"/>
                  </a:lnTo>
                  <a:lnTo>
                    <a:pt x="2281" y="14835"/>
                  </a:lnTo>
                  <a:lnTo>
                    <a:pt x="2260" y="14982"/>
                  </a:lnTo>
                  <a:lnTo>
                    <a:pt x="2281" y="15086"/>
                  </a:lnTo>
                  <a:lnTo>
                    <a:pt x="2386" y="15086"/>
                  </a:lnTo>
                  <a:lnTo>
                    <a:pt x="2428" y="15191"/>
                  </a:lnTo>
                  <a:lnTo>
                    <a:pt x="2407" y="15317"/>
                  </a:lnTo>
                  <a:lnTo>
                    <a:pt x="2428" y="15463"/>
                  </a:lnTo>
                  <a:lnTo>
                    <a:pt x="2428" y="15672"/>
                  </a:lnTo>
                  <a:lnTo>
                    <a:pt x="2532" y="15798"/>
                  </a:lnTo>
                  <a:lnTo>
                    <a:pt x="2532" y="15882"/>
                  </a:lnTo>
                  <a:lnTo>
                    <a:pt x="2637" y="15903"/>
                  </a:lnTo>
                  <a:lnTo>
                    <a:pt x="2784" y="15903"/>
                  </a:lnTo>
                  <a:lnTo>
                    <a:pt x="2888" y="15819"/>
                  </a:lnTo>
                  <a:lnTo>
                    <a:pt x="2909" y="15777"/>
                  </a:lnTo>
                  <a:lnTo>
                    <a:pt x="3076" y="15693"/>
                  </a:lnTo>
                  <a:lnTo>
                    <a:pt x="3202" y="15610"/>
                  </a:lnTo>
                  <a:lnTo>
                    <a:pt x="3223" y="15484"/>
                  </a:lnTo>
                  <a:lnTo>
                    <a:pt x="3307" y="15421"/>
                  </a:lnTo>
                  <a:lnTo>
                    <a:pt x="3558" y="15275"/>
                  </a:lnTo>
                  <a:lnTo>
                    <a:pt x="3725" y="15212"/>
                  </a:lnTo>
                  <a:lnTo>
                    <a:pt x="3746" y="15358"/>
                  </a:lnTo>
                  <a:lnTo>
                    <a:pt x="3976" y="15317"/>
                  </a:lnTo>
                  <a:lnTo>
                    <a:pt x="4039" y="15212"/>
                  </a:lnTo>
                  <a:lnTo>
                    <a:pt x="4290" y="15212"/>
                  </a:lnTo>
                  <a:lnTo>
                    <a:pt x="4311" y="15317"/>
                  </a:lnTo>
                  <a:lnTo>
                    <a:pt x="4123" y="15484"/>
                  </a:lnTo>
                  <a:lnTo>
                    <a:pt x="4248" y="15505"/>
                  </a:lnTo>
                  <a:lnTo>
                    <a:pt x="4290" y="15463"/>
                  </a:lnTo>
                  <a:lnTo>
                    <a:pt x="4374" y="15463"/>
                  </a:lnTo>
                  <a:lnTo>
                    <a:pt x="4478" y="15526"/>
                  </a:lnTo>
                  <a:lnTo>
                    <a:pt x="4520" y="15505"/>
                  </a:lnTo>
                  <a:lnTo>
                    <a:pt x="4625" y="15505"/>
                  </a:lnTo>
                  <a:lnTo>
                    <a:pt x="4688" y="15463"/>
                  </a:lnTo>
                  <a:lnTo>
                    <a:pt x="4729" y="15400"/>
                  </a:lnTo>
                  <a:lnTo>
                    <a:pt x="4813" y="15400"/>
                  </a:lnTo>
                  <a:lnTo>
                    <a:pt x="4897" y="15484"/>
                  </a:lnTo>
                  <a:lnTo>
                    <a:pt x="4981" y="15672"/>
                  </a:lnTo>
                  <a:lnTo>
                    <a:pt x="5232" y="16049"/>
                  </a:lnTo>
                  <a:lnTo>
                    <a:pt x="5357" y="16133"/>
                  </a:lnTo>
                  <a:lnTo>
                    <a:pt x="5399" y="16300"/>
                  </a:lnTo>
                  <a:lnTo>
                    <a:pt x="5462" y="16363"/>
                  </a:lnTo>
                  <a:lnTo>
                    <a:pt x="5545" y="16447"/>
                  </a:lnTo>
                  <a:lnTo>
                    <a:pt x="5776" y="16467"/>
                  </a:lnTo>
                  <a:lnTo>
                    <a:pt x="5985" y="16467"/>
                  </a:lnTo>
                  <a:lnTo>
                    <a:pt x="6089" y="16509"/>
                  </a:lnTo>
                  <a:lnTo>
                    <a:pt x="6131" y="16635"/>
                  </a:lnTo>
                  <a:lnTo>
                    <a:pt x="6361" y="16719"/>
                  </a:lnTo>
                  <a:lnTo>
                    <a:pt x="6550" y="16823"/>
                  </a:lnTo>
                  <a:lnTo>
                    <a:pt x="6654" y="17095"/>
                  </a:lnTo>
                  <a:lnTo>
                    <a:pt x="6801" y="17263"/>
                  </a:lnTo>
                  <a:lnTo>
                    <a:pt x="6989" y="17367"/>
                  </a:lnTo>
                  <a:lnTo>
                    <a:pt x="7073" y="17514"/>
                  </a:lnTo>
                  <a:lnTo>
                    <a:pt x="7073" y="17786"/>
                  </a:lnTo>
                  <a:lnTo>
                    <a:pt x="7177" y="18037"/>
                  </a:lnTo>
                  <a:lnTo>
                    <a:pt x="7324" y="18079"/>
                  </a:lnTo>
                  <a:lnTo>
                    <a:pt x="7387" y="18330"/>
                  </a:lnTo>
                  <a:lnTo>
                    <a:pt x="7429" y="18539"/>
                  </a:lnTo>
                  <a:lnTo>
                    <a:pt x="7345" y="18664"/>
                  </a:lnTo>
                  <a:lnTo>
                    <a:pt x="7324" y="18602"/>
                  </a:lnTo>
                  <a:lnTo>
                    <a:pt x="7219" y="18539"/>
                  </a:lnTo>
                  <a:lnTo>
                    <a:pt x="7073" y="18727"/>
                  </a:lnTo>
                  <a:lnTo>
                    <a:pt x="7094" y="18811"/>
                  </a:lnTo>
                  <a:lnTo>
                    <a:pt x="7115" y="18874"/>
                  </a:lnTo>
                  <a:lnTo>
                    <a:pt x="7261" y="18957"/>
                  </a:lnTo>
                  <a:lnTo>
                    <a:pt x="7240" y="19188"/>
                  </a:lnTo>
                  <a:lnTo>
                    <a:pt x="7303" y="19292"/>
                  </a:lnTo>
                  <a:lnTo>
                    <a:pt x="7261" y="19376"/>
                  </a:lnTo>
                  <a:lnTo>
                    <a:pt x="7324" y="19397"/>
                  </a:lnTo>
                  <a:lnTo>
                    <a:pt x="7408" y="19501"/>
                  </a:lnTo>
                  <a:lnTo>
                    <a:pt x="7408" y="19606"/>
                  </a:lnTo>
                  <a:lnTo>
                    <a:pt x="7449" y="19606"/>
                  </a:lnTo>
                  <a:lnTo>
                    <a:pt x="7491" y="19752"/>
                  </a:lnTo>
                  <a:lnTo>
                    <a:pt x="7617" y="19794"/>
                  </a:lnTo>
                  <a:lnTo>
                    <a:pt x="7701" y="19690"/>
                  </a:lnTo>
                  <a:lnTo>
                    <a:pt x="7826" y="19690"/>
                  </a:lnTo>
                  <a:lnTo>
                    <a:pt x="7868" y="19773"/>
                  </a:lnTo>
                  <a:lnTo>
                    <a:pt x="8014" y="19794"/>
                  </a:lnTo>
                  <a:lnTo>
                    <a:pt x="8119" y="19899"/>
                  </a:lnTo>
                  <a:lnTo>
                    <a:pt x="8182" y="19920"/>
                  </a:lnTo>
                  <a:lnTo>
                    <a:pt x="8266" y="20087"/>
                  </a:lnTo>
                  <a:lnTo>
                    <a:pt x="8370" y="20087"/>
                  </a:lnTo>
                  <a:lnTo>
                    <a:pt x="8391" y="20192"/>
                  </a:lnTo>
                  <a:lnTo>
                    <a:pt x="8433" y="20171"/>
                  </a:lnTo>
                  <a:lnTo>
                    <a:pt x="8454" y="20129"/>
                  </a:lnTo>
                  <a:lnTo>
                    <a:pt x="8600" y="20213"/>
                  </a:lnTo>
                  <a:lnTo>
                    <a:pt x="8663" y="20296"/>
                  </a:lnTo>
                  <a:lnTo>
                    <a:pt x="8768" y="20296"/>
                  </a:lnTo>
                  <a:lnTo>
                    <a:pt x="8830" y="20317"/>
                  </a:lnTo>
                  <a:lnTo>
                    <a:pt x="8893" y="20213"/>
                  </a:lnTo>
                  <a:lnTo>
                    <a:pt x="9061" y="20192"/>
                  </a:lnTo>
                  <a:lnTo>
                    <a:pt x="9270" y="20276"/>
                  </a:lnTo>
                  <a:lnTo>
                    <a:pt x="9312" y="20338"/>
                  </a:lnTo>
                  <a:lnTo>
                    <a:pt x="9437" y="20338"/>
                  </a:lnTo>
                  <a:lnTo>
                    <a:pt x="9542" y="20401"/>
                  </a:lnTo>
                  <a:lnTo>
                    <a:pt x="9709" y="20589"/>
                  </a:lnTo>
                  <a:lnTo>
                    <a:pt x="9835" y="20589"/>
                  </a:lnTo>
                  <a:lnTo>
                    <a:pt x="9960" y="20652"/>
                  </a:lnTo>
                  <a:lnTo>
                    <a:pt x="10023" y="20715"/>
                  </a:lnTo>
                  <a:lnTo>
                    <a:pt x="10128" y="20840"/>
                  </a:lnTo>
                  <a:lnTo>
                    <a:pt x="10170" y="20966"/>
                  </a:lnTo>
                  <a:lnTo>
                    <a:pt x="10232" y="20945"/>
                  </a:lnTo>
                  <a:lnTo>
                    <a:pt x="10232" y="20757"/>
                  </a:lnTo>
                  <a:lnTo>
                    <a:pt x="10316" y="20715"/>
                  </a:lnTo>
                  <a:lnTo>
                    <a:pt x="10337" y="20757"/>
                  </a:lnTo>
                  <a:lnTo>
                    <a:pt x="10462" y="20757"/>
                  </a:lnTo>
                  <a:lnTo>
                    <a:pt x="10588" y="20840"/>
                  </a:lnTo>
                  <a:lnTo>
                    <a:pt x="10588" y="21008"/>
                  </a:lnTo>
                  <a:lnTo>
                    <a:pt x="10755" y="21133"/>
                  </a:lnTo>
                  <a:lnTo>
                    <a:pt x="10923" y="21071"/>
                  </a:lnTo>
                  <a:lnTo>
                    <a:pt x="11069" y="21071"/>
                  </a:lnTo>
                  <a:lnTo>
                    <a:pt x="11048" y="21322"/>
                  </a:lnTo>
                  <a:lnTo>
                    <a:pt x="11090" y="21468"/>
                  </a:lnTo>
                  <a:lnTo>
                    <a:pt x="11195" y="21447"/>
                  </a:lnTo>
                  <a:lnTo>
                    <a:pt x="11362" y="21531"/>
                  </a:lnTo>
                  <a:lnTo>
                    <a:pt x="11425" y="21447"/>
                  </a:lnTo>
                  <a:lnTo>
                    <a:pt x="11571" y="21426"/>
                  </a:lnTo>
                  <a:lnTo>
                    <a:pt x="11676" y="21322"/>
                  </a:lnTo>
                  <a:lnTo>
                    <a:pt x="11885" y="21322"/>
                  </a:lnTo>
                  <a:lnTo>
                    <a:pt x="12011" y="21384"/>
                  </a:lnTo>
                  <a:lnTo>
                    <a:pt x="12053" y="21531"/>
                  </a:lnTo>
                  <a:lnTo>
                    <a:pt x="12220" y="21594"/>
                  </a:lnTo>
                  <a:lnTo>
                    <a:pt x="12346" y="21761"/>
                  </a:lnTo>
                  <a:lnTo>
                    <a:pt x="12429" y="21782"/>
                  </a:lnTo>
                  <a:lnTo>
                    <a:pt x="12576" y="21740"/>
                  </a:lnTo>
                  <a:lnTo>
                    <a:pt x="12639" y="21761"/>
                  </a:lnTo>
                  <a:lnTo>
                    <a:pt x="12785" y="21698"/>
                  </a:lnTo>
                  <a:lnTo>
                    <a:pt x="12931" y="21698"/>
                  </a:lnTo>
                  <a:lnTo>
                    <a:pt x="13015" y="21594"/>
                  </a:lnTo>
                  <a:lnTo>
                    <a:pt x="13162" y="21594"/>
                  </a:lnTo>
                  <a:lnTo>
                    <a:pt x="13203" y="21698"/>
                  </a:lnTo>
                  <a:lnTo>
                    <a:pt x="13245" y="21866"/>
                  </a:lnTo>
                  <a:lnTo>
                    <a:pt x="13350" y="21949"/>
                  </a:lnTo>
                  <a:lnTo>
                    <a:pt x="13475" y="21887"/>
                  </a:lnTo>
                  <a:lnTo>
                    <a:pt x="13601" y="21636"/>
                  </a:lnTo>
                  <a:lnTo>
                    <a:pt x="13873" y="21468"/>
                  </a:lnTo>
                  <a:lnTo>
                    <a:pt x="14040" y="21447"/>
                  </a:lnTo>
                  <a:lnTo>
                    <a:pt x="14124" y="21552"/>
                  </a:lnTo>
                  <a:lnTo>
                    <a:pt x="14396" y="21573"/>
                  </a:lnTo>
                  <a:lnTo>
                    <a:pt x="14501" y="21636"/>
                  </a:lnTo>
                  <a:lnTo>
                    <a:pt x="14647" y="21552"/>
                  </a:lnTo>
                  <a:lnTo>
                    <a:pt x="14815" y="21573"/>
                  </a:lnTo>
                  <a:lnTo>
                    <a:pt x="14877" y="21677"/>
                  </a:lnTo>
                  <a:lnTo>
                    <a:pt x="14982" y="21677"/>
                  </a:lnTo>
                  <a:lnTo>
                    <a:pt x="15191" y="21636"/>
                  </a:lnTo>
                  <a:lnTo>
                    <a:pt x="15296" y="21636"/>
                  </a:lnTo>
                  <a:lnTo>
                    <a:pt x="15359" y="21468"/>
                  </a:lnTo>
                  <a:lnTo>
                    <a:pt x="15442" y="21426"/>
                  </a:lnTo>
                  <a:lnTo>
                    <a:pt x="15547" y="21447"/>
                  </a:lnTo>
                  <a:lnTo>
                    <a:pt x="15547" y="21364"/>
                  </a:lnTo>
                  <a:lnTo>
                    <a:pt x="15631" y="21343"/>
                  </a:lnTo>
                  <a:lnTo>
                    <a:pt x="15693" y="21217"/>
                  </a:lnTo>
                  <a:lnTo>
                    <a:pt x="15798" y="21112"/>
                  </a:lnTo>
                  <a:lnTo>
                    <a:pt x="15903" y="21071"/>
                  </a:lnTo>
                  <a:lnTo>
                    <a:pt x="16133" y="21029"/>
                  </a:lnTo>
                  <a:lnTo>
                    <a:pt x="16237" y="20861"/>
                  </a:lnTo>
                  <a:lnTo>
                    <a:pt x="16237" y="20736"/>
                  </a:lnTo>
                  <a:lnTo>
                    <a:pt x="16321" y="20736"/>
                  </a:lnTo>
                  <a:lnTo>
                    <a:pt x="16447" y="20631"/>
                  </a:lnTo>
                  <a:lnTo>
                    <a:pt x="16551" y="20799"/>
                  </a:lnTo>
                  <a:lnTo>
                    <a:pt x="16719" y="20736"/>
                  </a:lnTo>
                  <a:lnTo>
                    <a:pt x="16928" y="20820"/>
                  </a:lnTo>
                  <a:lnTo>
                    <a:pt x="17012" y="20757"/>
                  </a:lnTo>
                  <a:lnTo>
                    <a:pt x="16970" y="20652"/>
                  </a:lnTo>
                  <a:lnTo>
                    <a:pt x="17242" y="20506"/>
                  </a:lnTo>
                  <a:lnTo>
                    <a:pt x="17325" y="20527"/>
                  </a:lnTo>
                  <a:lnTo>
                    <a:pt x="17367" y="20610"/>
                  </a:lnTo>
                  <a:lnTo>
                    <a:pt x="17451" y="20610"/>
                  </a:lnTo>
                  <a:lnTo>
                    <a:pt x="17472" y="20652"/>
                  </a:lnTo>
                  <a:lnTo>
                    <a:pt x="17388" y="20820"/>
                  </a:lnTo>
                  <a:lnTo>
                    <a:pt x="17451" y="20903"/>
                  </a:lnTo>
                  <a:lnTo>
                    <a:pt x="17535" y="20903"/>
                  </a:lnTo>
                  <a:lnTo>
                    <a:pt x="17597" y="20861"/>
                  </a:lnTo>
                  <a:lnTo>
                    <a:pt x="17639" y="20945"/>
                  </a:lnTo>
                  <a:lnTo>
                    <a:pt x="17702" y="21050"/>
                  </a:lnTo>
                  <a:lnTo>
                    <a:pt x="17702" y="21133"/>
                  </a:lnTo>
                  <a:lnTo>
                    <a:pt x="17597" y="21238"/>
                  </a:lnTo>
                  <a:lnTo>
                    <a:pt x="17639" y="21343"/>
                  </a:lnTo>
                  <a:lnTo>
                    <a:pt x="17765" y="21364"/>
                  </a:lnTo>
                  <a:lnTo>
                    <a:pt x="17849" y="21322"/>
                  </a:lnTo>
                  <a:lnTo>
                    <a:pt x="17953" y="21364"/>
                  </a:lnTo>
                  <a:lnTo>
                    <a:pt x="18016" y="21468"/>
                  </a:lnTo>
                  <a:lnTo>
                    <a:pt x="18121" y="21426"/>
                  </a:lnTo>
                  <a:lnTo>
                    <a:pt x="18246" y="21468"/>
                  </a:lnTo>
                  <a:lnTo>
                    <a:pt x="18330" y="21426"/>
                  </a:lnTo>
                  <a:lnTo>
                    <a:pt x="18497" y="21426"/>
                  </a:lnTo>
                  <a:lnTo>
                    <a:pt x="18539" y="21573"/>
                  </a:lnTo>
                  <a:lnTo>
                    <a:pt x="18685" y="21677"/>
                  </a:lnTo>
                  <a:lnTo>
                    <a:pt x="18706" y="21845"/>
                  </a:lnTo>
                  <a:lnTo>
                    <a:pt x="18811" y="21845"/>
                  </a:lnTo>
                  <a:lnTo>
                    <a:pt x="18916" y="21970"/>
                  </a:lnTo>
                  <a:lnTo>
                    <a:pt x="18916" y="22117"/>
                  </a:lnTo>
                  <a:lnTo>
                    <a:pt x="18999" y="22326"/>
                  </a:lnTo>
                  <a:lnTo>
                    <a:pt x="19020" y="22493"/>
                  </a:lnTo>
                  <a:lnTo>
                    <a:pt x="18999" y="22745"/>
                  </a:lnTo>
                  <a:lnTo>
                    <a:pt x="18999" y="22849"/>
                  </a:lnTo>
                  <a:lnTo>
                    <a:pt x="18957" y="22933"/>
                  </a:lnTo>
                  <a:lnTo>
                    <a:pt x="18853" y="22996"/>
                  </a:lnTo>
                  <a:lnTo>
                    <a:pt x="18832" y="23100"/>
                  </a:lnTo>
                  <a:lnTo>
                    <a:pt x="18769" y="23121"/>
                  </a:lnTo>
                  <a:lnTo>
                    <a:pt x="18748" y="23205"/>
                  </a:lnTo>
                  <a:lnTo>
                    <a:pt x="18811" y="23309"/>
                  </a:lnTo>
                  <a:lnTo>
                    <a:pt x="18748" y="23351"/>
                  </a:lnTo>
                  <a:lnTo>
                    <a:pt x="18685" y="23330"/>
                  </a:lnTo>
                  <a:lnTo>
                    <a:pt x="18602" y="23435"/>
                  </a:lnTo>
                  <a:lnTo>
                    <a:pt x="18539" y="23519"/>
                  </a:lnTo>
                  <a:lnTo>
                    <a:pt x="18602" y="23581"/>
                  </a:lnTo>
                  <a:lnTo>
                    <a:pt x="18539" y="23665"/>
                  </a:lnTo>
                  <a:lnTo>
                    <a:pt x="18539" y="23770"/>
                  </a:lnTo>
                  <a:lnTo>
                    <a:pt x="18644" y="23833"/>
                  </a:lnTo>
                  <a:lnTo>
                    <a:pt x="18706" y="23895"/>
                  </a:lnTo>
                  <a:lnTo>
                    <a:pt x="18769" y="23958"/>
                  </a:lnTo>
                  <a:lnTo>
                    <a:pt x="18748" y="24105"/>
                  </a:lnTo>
                  <a:lnTo>
                    <a:pt x="18811" y="24251"/>
                  </a:lnTo>
                  <a:lnTo>
                    <a:pt x="18937" y="24146"/>
                  </a:lnTo>
                  <a:lnTo>
                    <a:pt x="19209" y="24084"/>
                  </a:lnTo>
                  <a:lnTo>
                    <a:pt x="19229" y="24167"/>
                  </a:lnTo>
                  <a:lnTo>
                    <a:pt x="19209" y="24251"/>
                  </a:lnTo>
                  <a:lnTo>
                    <a:pt x="19271" y="24293"/>
                  </a:lnTo>
                  <a:lnTo>
                    <a:pt x="19418" y="24272"/>
                  </a:lnTo>
                  <a:lnTo>
                    <a:pt x="19439" y="24377"/>
                  </a:lnTo>
                  <a:lnTo>
                    <a:pt x="19418" y="24481"/>
                  </a:lnTo>
                  <a:lnTo>
                    <a:pt x="19481" y="24565"/>
                  </a:lnTo>
                  <a:lnTo>
                    <a:pt x="19627" y="24586"/>
                  </a:lnTo>
                  <a:lnTo>
                    <a:pt x="19585" y="24628"/>
                  </a:lnTo>
                  <a:lnTo>
                    <a:pt x="19648" y="24711"/>
                  </a:lnTo>
                  <a:lnTo>
                    <a:pt x="19669" y="24670"/>
                  </a:lnTo>
                  <a:lnTo>
                    <a:pt x="19815" y="24670"/>
                  </a:lnTo>
                  <a:lnTo>
                    <a:pt x="19941" y="24732"/>
                  </a:lnTo>
                  <a:lnTo>
                    <a:pt x="19941" y="24816"/>
                  </a:lnTo>
                  <a:lnTo>
                    <a:pt x="19878" y="24921"/>
                  </a:lnTo>
                  <a:lnTo>
                    <a:pt x="19899" y="25004"/>
                  </a:lnTo>
                  <a:lnTo>
                    <a:pt x="19753" y="25193"/>
                  </a:lnTo>
                  <a:lnTo>
                    <a:pt x="19648" y="25297"/>
                  </a:lnTo>
                  <a:lnTo>
                    <a:pt x="19669" y="25360"/>
                  </a:lnTo>
                  <a:lnTo>
                    <a:pt x="19753" y="25339"/>
                  </a:lnTo>
                  <a:lnTo>
                    <a:pt x="19941" y="25339"/>
                  </a:lnTo>
                  <a:lnTo>
                    <a:pt x="19983" y="25402"/>
                  </a:lnTo>
                  <a:lnTo>
                    <a:pt x="20066" y="25318"/>
                  </a:lnTo>
                  <a:lnTo>
                    <a:pt x="20150" y="25423"/>
                  </a:lnTo>
                  <a:lnTo>
                    <a:pt x="20108" y="25548"/>
                  </a:lnTo>
                  <a:lnTo>
                    <a:pt x="20150" y="25674"/>
                  </a:lnTo>
                  <a:lnTo>
                    <a:pt x="20276" y="25737"/>
                  </a:lnTo>
                  <a:lnTo>
                    <a:pt x="20338" y="25653"/>
                  </a:lnTo>
                  <a:lnTo>
                    <a:pt x="20485" y="25653"/>
                  </a:lnTo>
                  <a:lnTo>
                    <a:pt x="20736" y="25548"/>
                  </a:lnTo>
                  <a:lnTo>
                    <a:pt x="20841" y="25569"/>
                  </a:lnTo>
                  <a:lnTo>
                    <a:pt x="20841" y="25716"/>
                  </a:lnTo>
                  <a:lnTo>
                    <a:pt x="20799" y="25737"/>
                  </a:lnTo>
                  <a:lnTo>
                    <a:pt x="20862" y="25778"/>
                  </a:lnTo>
                  <a:lnTo>
                    <a:pt x="20924" y="25883"/>
                  </a:lnTo>
                  <a:lnTo>
                    <a:pt x="21050" y="25841"/>
                  </a:lnTo>
                  <a:lnTo>
                    <a:pt x="21154" y="25862"/>
                  </a:lnTo>
                  <a:lnTo>
                    <a:pt x="21134" y="25716"/>
                  </a:lnTo>
                  <a:lnTo>
                    <a:pt x="21134" y="25569"/>
                  </a:lnTo>
                  <a:lnTo>
                    <a:pt x="21092" y="25465"/>
                  </a:lnTo>
                  <a:lnTo>
                    <a:pt x="21092" y="25255"/>
                  </a:lnTo>
                  <a:lnTo>
                    <a:pt x="21154" y="25214"/>
                  </a:lnTo>
                  <a:lnTo>
                    <a:pt x="21154" y="25130"/>
                  </a:lnTo>
                  <a:lnTo>
                    <a:pt x="21364" y="25130"/>
                  </a:lnTo>
                  <a:lnTo>
                    <a:pt x="21426" y="25109"/>
                  </a:lnTo>
                  <a:lnTo>
                    <a:pt x="21468" y="25088"/>
                  </a:lnTo>
                  <a:lnTo>
                    <a:pt x="21510" y="25025"/>
                  </a:lnTo>
                  <a:lnTo>
                    <a:pt x="21552" y="24983"/>
                  </a:lnTo>
                  <a:lnTo>
                    <a:pt x="21678" y="24921"/>
                  </a:lnTo>
                  <a:lnTo>
                    <a:pt x="21761" y="24942"/>
                  </a:lnTo>
                  <a:lnTo>
                    <a:pt x="21740" y="25025"/>
                  </a:lnTo>
                  <a:lnTo>
                    <a:pt x="21782" y="25046"/>
                  </a:lnTo>
                  <a:lnTo>
                    <a:pt x="21866" y="25046"/>
                  </a:lnTo>
                  <a:lnTo>
                    <a:pt x="21887" y="24942"/>
                  </a:lnTo>
                  <a:lnTo>
                    <a:pt x="21970" y="24900"/>
                  </a:lnTo>
                  <a:lnTo>
                    <a:pt x="22096" y="25004"/>
                  </a:lnTo>
                  <a:lnTo>
                    <a:pt x="22159" y="24921"/>
                  </a:lnTo>
                  <a:lnTo>
                    <a:pt x="22242" y="24921"/>
                  </a:lnTo>
                  <a:lnTo>
                    <a:pt x="22263" y="25004"/>
                  </a:lnTo>
                  <a:lnTo>
                    <a:pt x="22389" y="24942"/>
                  </a:lnTo>
                  <a:lnTo>
                    <a:pt x="22389" y="24879"/>
                  </a:lnTo>
                  <a:lnTo>
                    <a:pt x="22556" y="24816"/>
                  </a:lnTo>
                  <a:lnTo>
                    <a:pt x="22661" y="24900"/>
                  </a:lnTo>
                  <a:lnTo>
                    <a:pt x="22870" y="24816"/>
                  </a:lnTo>
                  <a:lnTo>
                    <a:pt x="22828" y="24628"/>
                  </a:lnTo>
                  <a:lnTo>
                    <a:pt x="22954" y="24586"/>
                  </a:lnTo>
                  <a:lnTo>
                    <a:pt x="23100" y="24586"/>
                  </a:lnTo>
                  <a:lnTo>
                    <a:pt x="23184" y="24502"/>
                  </a:lnTo>
                  <a:lnTo>
                    <a:pt x="23310" y="24586"/>
                  </a:lnTo>
                  <a:lnTo>
                    <a:pt x="23310" y="24670"/>
                  </a:lnTo>
                  <a:lnTo>
                    <a:pt x="23435" y="24690"/>
                  </a:lnTo>
                  <a:lnTo>
                    <a:pt x="23477" y="24774"/>
                  </a:lnTo>
                  <a:lnTo>
                    <a:pt x="23749" y="24774"/>
                  </a:lnTo>
                  <a:lnTo>
                    <a:pt x="23812" y="24816"/>
                  </a:lnTo>
                  <a:lnTo>
                    <a:pt x="23958" y="24774"/>
                  </a:lnTo>
                  <a:lnTo>
                    <a:pt x="24042" y="24837"/>
                  </a:lnTo>
                  <a:lnTo>
                    <a:pt x="24042" y="24942"/>
                  </a:lnTo>
                  <a:lnTo>
                    <a:pt x="23937" y="24983"/>
                  </a:lnTo>
                  <a:lnTo>
                    <a:pt x="23875" y="25193"/>
                  </a:lnTo>
                  <a:lnTo>
                    <a:pt x="23958" y="25214"/>
                  </a:lnTo>
                  <a:lnTo>
                    <a:pt x="23979" y="25318"/>
                  </a:lnTo>
                  <a:lnTo>
                    <a:pt x="24230" y="25402"/>
                  </a:lnTo>
                  <a:lnTo>
                    <a:pt x="24251" y="25506"/>
                  </a:lnTo>
                  <a:lnTo>
                    <a:pt x="24377" y="25527"/>
                  </a:lnTo>
                  <a:lnTo>
                    <a:pt x="24481" y="25611"/>
                  </a:lnTo>
                  <a:lnTo>
                    <a:pt x="24586" y="25548"/>
                  </a:lnTo>
                  <a:lnTo>
                    <a:pt x="24649" y="25611"/>
                  </a:lnTo>
                  <a:lnTo>
                    <a:pt x="24711" y="25569"/>
                  </a:lnTo>
                  <a:lnTo>
                    <a:pt x="24816" y="25632"/>
                  </a:lnTo>
                  <a:lnTo>
                    <a:pt x="24858" y="25632"/>
                  </a:lnTo>
                  <a:lnTo>
                    <a:pt x="24900" y="25611"/>
                  </a:lnTo>
                  <a:lnTo>
                    <a:pt x="24963" y="25653"/>
                  </a:lnTo>
                  <a:lnTo>
                    <a:pt x="25046" y="25611"/>
                  </a:lnTo>
                  <a:lnTo>
                    <a:pt x="25046" y="25548"/>
                  </a:lnTo>
                  <a:lnTo>
                    <a:pt x="25088" y="25423"/>
                  </a:lnTo>
                  <a:lnTo>
                    <a:pt x="25130" y="25527"/>
                  </a:lnTo>
                  <a:lnTo>
                    <a:pt x="25235" y="25653"/>
                  </a:lnTo>
                  <a:lnTo>
                    <a:pt x="25297" y="25632"/>
                  </a:lnTo>
                  <a:lnTo>
                    <a:pt x="25444" y="25737"/>
                  </a:lnTo>
                  <a:lnTo>
                    <a:pt x="25569" y="25737"/>
                  </a:lnTo>
                  <a:lnTo>
                    <a:pt x="25632" y="25632"/>
                  </a:lnTo>
                  <a:lnTo>
                    <a:pt x="25716" y="25716"/>
                  </a:lnTo>
                  <a:lnTo>
                    <a:pt x="25820" y="25674"/>
                  </a:lnTo>
                  <a:lnTo>
                    <a:pt x="25862" y="25716"/>
                  </a:lnTo>
                  <a:lnTo>
                    <a:pt x="25862" y="25737"/>
                  </a:lnTo>
                  <a:lnTo>
                    <a:pt x="25800" y="25758"/>
                  </a:lnTo>
                  <a:lnTo>
                    <a:pt x="25758" y="25862"/>
                  </a:lnTo>
                  <a:lnTo>
                    <a:pt x="25695" y="25967"/>
                  </a:lnTo>
                  <a:lnTo>
                    <a:pt x="25695" y="26030"/>
                  </a:lnTo>
                  <a:lnTo>
                    <a:pt x="25820" y="26197"/>
                  </a:lnTo>
                  <a:lnTo>
                    <a:pt x="25904" y="26260"/>
                  </a:lnTo>
                  <a:lnTo>
                    <a:pt x="25904" y="26302"/>
                  </a:lnTo>
                  <a:lnTo>
                    <a:pt x="25925" y="26448"/>
                  </a:lnTo>
                  <a:lnTo>
                    <a:pt x="25946" y="26406"/>
                  </a:lnTo>
                  <a:lnTo>
                    <a:pt x="26009" y="26343"/>
                  </a:lnTo>
                  <a:lnTo>
                    <a:pt x="26092" y="26364"/>
                  </a:lnTo>
                  <a:lnTo>
                    <a:pt x="26134" y="26385"/>
                  </a:lnTo>
                  <a:lnTo>
                    <a:pt x="26176" y="26385"/>
                  </a:lnTo>
                  <a:lnTo>
                    <a:pt x="26281" y="26281"/>
                  </a:lnTo>
                  <a:lnTo>
                    <a:pt x="26260" y="26239"/>
                  </a:lnTo>
                  <a:lnTo>
                    <a:pt x="26218" y="26197"/>
                  </a:lnTo>
                  <a:lnTo>
                    <a:pt x="26218" y="26176"/>
                  </a:lnTo>
                  <a:lnTo>
                    <a:pt x="26155" y="26071"/>
                  </a:lnTo>
                  <a:lnTo>
                    <a:pt x="26072" y="26071"/>
                  </a:lnTo>
                  <a:lnTo>
                    <a:pt x="26030" y="25967"/>
                  </a:lnTo>
                  <a:lnTo>
                    <a:pt x="26051" y="25925"/>
                  </a:lnTo>
                  <a:lnTo>
                    <a:pt x="26155" y="25841"/>
                  </a:lnTo>
                  <a:lnTo>
                    <a:pt x="26155" y="25758"/>
                  </a:lnTo>
                  <a:lnTo>
                    <a:pt x="26155" y="25716"/>
                  </a:lnTo>
                  <a:lnTo>
                    <a:pt x="26176" y="25716"/>
                  </a:lnTo>
                  <a:lnTo>
                    <a:pt x="26218" y="25653"/>
                  </a:lnTo>
                  <a:lnTo>
                    <a:pt x="26239" y="25716"/>
                  </a:lnTo>
                  <a:lnTo>
                    <a:pt x="26260" y="25737"/>
                  </a:lnTo>
                  <a:lnTo>
                    <a:pt x="26281" y="25737"/>
                  </a:lnTo>
                  <a:lnTo>
                    <a:pt x="26260" y="25758"/>
                  </a:lnTo>
                  <a:lnTo>
                    <a:pt x="26260" y="25778"/>
                  </a:lnTo>
                  <a:lnTo>
                    <a:pt x="26323" y="25778"/>
                  </a:lnTo>
                  <a:lnTo>
                    <a:pt x="26281" y="25820"/>
                  </a:lnTo>
                  <a:lnTo>
                    <a:pt x="26344" y="25841"/>
                  </a:lnTo>
                  <a:lnTo>
                    <a:pt x="26385" y="25758"/>
                  </a:lnTo>
                  <a:lnTo>
                    <a:pt x="26490" y="25737"/>
                  </a:lnTo>
                  <a:lnTo>
                    <a:pt x="26553" y="25653"/>
                  </a:lnTo>
                  <a:lnTo>
                    <a:pt x="26616" y="25716"/>
                  </a:lnTo>
                  <a:lnTo>
                    <a:pt x="26741" y="25653"/>
                  </a:lnTo>
                  <a:lnTo>
                    <a:pt x="26867" y="25611"/>
                  </a:lnTo>
                  <a:lnTo>
                    <a:pt x="26804" y="25527"/>
                  </a:lnTo>
                  <a:lnTo>
                    <a:pt x="26908" y="25527"/>
                  </a:lnTo>
                  <a:lnTo>
                    <a:pt x="27013" y="25465"/>
                  </a:lnTo>
                  <a:lnTo>
                    <a:pt x="27139" y="25527"/>
                  </a:lnTo>
                  <a:lnTo>
                    <a:pt x="27201" y="25506"/>
                  </a:lnTo>
                  <a:lnTo>
                    <a:pt x="27327" y="25444"/>
                  </a:lnTo>
                  <a:lnTo>
                    <a:pt x="27432" y="25339"/>
                  </a:lnTo>
                  <a:lnTo>
                    <a:pt x="27515" y="25234"/>
                  </a:lnTo>
                  <a:lnTo>
                    <a:pt x="27536" y="25193"/>
                  </a:lnTo>
                  <a:lnTo>
                    <a:pt x="27578" y="25214"/>
                  </a:lnTo>
                  <a:lnTo>
                    <a:pt x="27620" y="25255"/>
                  </a:lnTo>
                  <a:lnTo>
                    <a:pt x="27662" y="25214"/>
                  </a:lnTo>
                  <a:lnTo>
                    <a:pt x="27724" y="25130"/>
                  </a:lnTo>
                  <a:lnTo>
                    <a:pt x="27808" y="25088"/>
                  </a:lnTo>
                  <a:lnTo>
                    <a:pt x="27787" y="24942"/>
                  </a:lnTo>
                  <a:lnTo>
                    <a:pt x="27745" y="24837"/>
                  </a:lnTo>
                  <a:lnTo>
                    <a:pt x="27787" y="24774"/>
                  </a:lnTo>
                  <a:lnTo>
                    <a:pt x="27745" y="24690"/>
                  </a:lnTo>
                  <a:lnTo>
                    <a:pt x="27808" y="24732"/>
                  </a:lnTo>
                  <a:lnTo>
                    <a:pt x="27934" y="24816"/>
                  </a:lnTo>
                  <a:lnTo>
                    <a:pt x="27955" y="24900"/>
                  </a:lnTo>
                  <a:lnTo>
                    <a:pt x="28059" y="25004"/>
                  </a:lnTo>
                  <a:lnTo>
                    <a:pt x="28143" y="24983"/>
                  </a:lnTo>
                  <a:lnTo>
                    <a:pt x="28143" y="24983"/>
                  </a:lnTo>
                  <a:lnTo>
                    <a:pt x="28101" y="25046"/>
                  </a:lnTo>
                  <a:lnTo>
                    <a:pt x="28017" y="25109"/>
                  </a:lnTo>
                  <a:lnTo>
                    <a:pt x="28038" y="25151"/>
                  </a:lnTo>
                  <a:lnTo>
                    <a:pt x="28248" y="25046"/>
                  </a:lnTo>
                  <a:lnTo>
                    <a:pt x="28248" y="24921"/>
                  </a:lnTo>
                  <a:lnTo>
                    <a:pt x="28352" y="24900"/>
                  </a:lnTo>
                  <a:lnTo>
                    <a:pt x="28415" y="24837"/>
                  </a:lnTo>
                  <a:lnTo>
                    <a:pt x="28520" y="24900"/>
                  </a:lnTo>
                  <a:lnTo>
                    <a:pt x="28582" y="24879"/>
                  </a:lnTo>
                  <a:lnTo>
                    <a:pt x="28624" y="24795"/>
                  </a:lnTo>
                  <a:lnTo>
                    <a:pt x="28687" y="24795"/>
                  </a:lnTo>
                  <a:lnTo>
                    <a:pt x="28708" y="24711"/>
                  </a:lnTo>
                  <a:lnTo>
                    <a:pt x="28771" y="24795"/>
                  </a:lnTo>
                  <a:lnTo>
                    <a:pt x="28854" y="24900"/>
                  </a:lnTo>
                  <a:lnTo>
                    <a:pt x="28896" y="24837"/>
                  </a:lnTo>
                  <a:lnTo>
                    <a:pt x="28938" y="24732"/>
                  </a:lnTo>
                  <a:lnTo>
                    <a:pt x="28980" y="24732"/>
                  </a:lnTo>
                  <a:lnTo>
                    <a:pt x="29001" y="24774"/>
                  </a:lnTo>
                  <a:lnTo>
                    <a:pt x="29085" y="24774"/>
                  </a:lnTo>
                  <a:lnTo>
                    <a:pt x="29105" y="24711"/>
                  </a:lnTo>
                  <a:lnTo>
                    <a:pt x="29231" y="24711"/>
                  </a:lnTo>
                  <a:lnTo>
                    <a:pt x="29294" y="24628"/>
                  </a:lnTo>
                  <a:lnTo>
                    <a:pt x="29357" y="24586"/>
                  </a:lnTo>
                  <a:lnTo>
                    <a:pt x="29377" y="24670"/>
                  </a:lnTo>
                  <a:lnTo>
                    <a:pt x="29398" y="24607"/>
                  </a:lnTo>
                  <a:lnTo>
                    <a:pt x="29482" y="24607"/>
                  </a:lnTo>
                  <a:lnTo>
                    <a:pt x="29566" y="24586"/>
                  </a:lnTo>
                  <a:lnTo>
                    <a:pt x="29524" y="24502"/>
                  </a:lnTo>
                  <a:lnTo>
                    <a:pt x="29587" y="24418"/>
                  </a:lnTo>
                  <a:lnTo>
                    <a:pt x="29608" y="24293"/>
                  </a:lnTo>
                  <a:lnTo>
                    <a:pt x="29566" y="24188"/>
                  </a:lnTo>
                  <a:lnTo>
                    <a:pt x="29566" y="24188"/>
                  </a:lnTo>
                  <a:lnTo>
                    <a:pt x="29608" y="24209"/>
                  </a:lnTo>
                  <a:lnTo>
                    <a:pt x="29670" y="24146"/>
                  </a:lnTo>
                  <a:lnTo>
                    <a:pt x="29796" y="24105"/>
                  </a:lnTo>
                  <a:lnTo>
                    <a:pt x="29817" y="24167"/>
                  </a:lnTo>
                  <a:lnTo>
                    <a:pt x="29921" y="24167"/>
                  </a:lnTo>
                  <a:lnTo>
                    <a:pt x="29942" y="24042"/>
                  </a:lnTo>
                  <a:lnTo>
                    <a:pt x="30005" y="24042"/>
                  </a:lnTo>
                  <a:lnTo>
                    <a:pt x="30026" y="23958"/>
                  </a:lnTo>
                  <a:lnTo>
                    <a:pt x="30089" y="23958"/>
                  </a:lnTo>
                  <a:lnTo>
                    <a:pt x="30089" y="23979"/>
                  </a:lnTo>
                  <a:lnTo>
                    <a:pt x="30110" y="23979"/>
                  </a:lnTo>
                  <a:lnTo>
                    <a:pt x="30193" y="23874"/>
                  </a:lnTo>
                  <a:lnTo>
                    <a:pt x="30256" y="23958"/>
                  </a:lnTo>
                  <a:lnTo>
                    <a:pt x="30256" y="23833"/>
                  </a:lnTo>
                  <a:lnTo>
                    <a:pt x="30340" y="23833"/>
                  </a:lnTo>
                  <a:lnTo>
                    <a:pt x="30361" y="23728"/>
                  </a:lnTo>
                  <a:lnTo>
                    <a:pt x="30277" y="23686"/>
                  </a:lnTo>
                  <a:lnTo>
                    <a:pt x="30193" y="23749"/>
                  </a:lnTo>
                  <a:lnTo>
                    <a:pt x="30047" y="23623"/>
                  </a:lnTo>
                  <a:lnTo>
                    <a:pt x="30235" y="23623"/>
                  </a:lnTo>
                  <a:lnTo>
                    <a:pt x="30340" y="23477"/>
                  </a:lnTo>
                  <a:lnTo>
                    <a:pt x="30361" y="23540"/>
                  </a:lnTo>
                  <a:lnTo>
                    <a:pt x="30445" y="23477"/>
                  </a:lnTo>
                  <a:lnTo>
                    <a:pt x="30612" y="23581"/>
                  </a:lnTo>
                  <a:lnTo>
                    <a:pt x="30633" y="23456"/>
                  </a:lnTo>
                  <a:lnTo>
                    <a:pt x="30549" y="23435"/>
                  </a:lnTo>
                  <a:lnTo>
                    <a:pt x="30507" y="23372"/>
                  </a:lnTo>
                  <a:lnTo>
                    <a:pt x="30528" y="23309"/>
                  </a:lnTo>
                  <a:lnTo>
                    <a:pt x="30633" y="23372"/>
                  </a:lnTo>
                  <a:lnTo>
                    <a:pt x="30717" y="23309"/>
                  </a:lnTo>
                  <a:lnTo>
                    <a:pt x="30675" y="23268"/>
                  </a:lnTo>
                  <a:lnTo>
                    <a:pt x="30612" y="23268"/>
                  </a:lnTo>
                  <a:lnTo>
                    <a:pt x="30612" y="23163"/>
                  </a:lnTo>
                  <a:lnTo>
                    <a:pt x="30528" y="23121"/>
                  </a:lnTo>
                  <a:lnTo>
                    <a:pt x="30612" y="23100"/>
                  </a:lnTo>
                  <a:lnTo>
                    <a:pt x="30654" y="23142"/>
                  </a:lnTo>
                  <a:lnTo>
                    <a:pt x="30717" y="23142"/>
                  </a:lnTo>
                  <a:lnTo>
                    <a:pt x="30758" y="23205"/>
                  </a:lnTo>
                  <a:lnTo>
                    <a:pt x="30758" y="23121"/>
                  </a:lnTo>
                  <a:lnTo>
                    <a:pt x="30654" y="23037"/>
                  </a:lnTo>
                  <a:lnTo>
                    <a:pt x="30654" y="22933"/>
                  </a:lnTo>
                  <a:lnTo>
                    <a:pt x="30737" y="22933"/>
                  </a:lnTo>
                  <a:lnTo>
                    <a:pt x="30758" y="22891"/>
                  </a:lnTo>
                  <a:lnTo>
                    <a:pt x="30863" y="22954"/>
                  </a:lnTo>
                  <a:lnTo>
                    <a:pt x="30863" y="23037"/>
                  </a:lnTo>
                  <a:lnTo>
                    <a:pt x="30926" y="23037"/>
                  </a:lnTo>
                  <a:lnTo>
                    <a:pt x="30968" y="23121"/>
                  </a:lnTo>
                  <a:lnTo>
                    <a:pt x="30989" y="22996"/>
                  </a:lnTo>
                  <a:lnTo>
                    <a:pt x="30947" y="22912"/>
                  </a:lnTo>
                  <a:lnTo>
                    <a:pt x="30884" y="22912"/>
                  </a:lnTo>
                  <a:lnTo>
                    <a:pt x="30863" y="22828"/>
                  </a:lnTo>
                  <a:lnTo>
                    <a:pt x="30947" y="22828"/>
                  </a:lnTo>
                  <a:lnTo>
                    <a:pt x="30947" y="22745"/>
                  </a:lnTo>
                  <a:lnTo>
                    <a:pt x="30863" y="22724"/>
                  </a:lnTo>
                  <a:lnTo>
                    <a:pt x="30989" y="22598"/>
                  </a:lnTo>
                  <a:lnTo>
                    <a:pt x="30926" y="22535"/>
                  </a:lnTo>
                  <a:lnTo>
                    <a:pt x="30842" y="22535"/>
                  </a:lnTo>
                  <a:lnTo>
                    <a:pt x="30779" y="22598"/>
                  </a:lnTo>
                  <a:lnTo>
                    <a:pt x="30800" y="22493"/>
                  </a:lnTo>
                  <a:lnTo>
                    <a:pt x="30947" y="22410"/>
                  </a:lnTo>
                  <a:lnTo>
                    <a:pt x="31135" y="22326"/>
                  </a:lnTo>
                  <a:lnTo>
                    <a:pt x="31072" y="22263"/>
                  </a:lnTo>
                  <a:lnTo>
                    <a:pt x="30989" y="22326"/>
                  </a:lnTo>
                  <a:lnTo>
                    <a:pt x="30863" y="22201"/>
                  </a:lnTo>
                  <a:lnTo>
                    <a:pt x="30968" y="22201"/>
                  </a:lnTo>
                  <a:lnTo>
                    <a:pt x="30884" y="22096"/>
                  </a:lnTo>
                  <a:lnTo>
                    <a:pt x="30800" y="22096"/>
                  </a:lnTo>
                  <a:lnTo>
                    <a:pt x="30863" y="22054"/>
                  </a:lnTo>
                  <a:lnTo>
                    <a:pt x="30800" y="21991"/>
                  </a:lnTo>
                  <a:lnTo>
                    <a:pt x="30884" y="21991"/>
                  </a:lnTo>
                  <a:lnTo>
                    <a:pt x="30926" y="21908"/>
                  </a:lnTo>
                  <a:lnTo>
                    <a:pt x="31030" y="21908"/>
                  </a:lnTo>
                  <a:lnTo>
                    <a:pt x="30989" y="22012"/>
                  </a:lnTo>
                  <a:lnTo>
                    <a:pt x="31072" y="22012"/>
                  </a:lnTo>
                  <a:lnTo>
                    <a:pt x="31240" y="21866"/>
                  </a:lnTo>
                  <a:lnTo>
                    <a:pt x="31240" y="21782"/>
                  </a:lnTo>
                  <a:lnTo>
                    <a:pt x="31365" y="21803"/>
                  </a:lnTo>
                  <a:lnTo>
                    <a:pt x="31281" y="21698"/>
                  </a:lnTo>
                  <a:lnTo>
                    <a:pt x="31198" y="21698"/>
                  </a:lnTo>
                  <a:lnTo>
                    <a:pt x="31240" y="21594"/>
                  </a:lnTo>
                  <a:lnTo>
                    <a:pt x="31302" y="21677"/>
                  </a:lnTo>
                  <a:lnTo>
                    <a:pt x="31386" y="21636"/>
                  </a:lnTo>
                  <a:lnTo>
                    <a:pt x="31386" y="21531"/>
                  </a:lnTo>
                  <a:lnTo>
                    <a:pt x="31449" y="21489"/>
                  </a:lnTo>
                  <a:lnTo>
                    <a:pt x="31386" y="21426"/>
                  </a:lnTo>
                  <a:lnTo>
                    <a:pt x="31386" y="21343"/>
                  </a:lnTo>
                  <a:lnTo>
                    <a:pt x="31470" y="21322"/>
                  </a:lnTo>
                  <a:lnTo>
                    <a:pt x="31407" y="21238"/>
                  </a:lnTo>
                  <a:lnTo>
                    <a:pt x="31407" y="21175"/>
                  </a:lnTo>
                  <a:lnTo>
                    <a:pt x="31302" y="21112"/>
                  </a:lnTo>
                  <a:lnTo>
                    <a:pt x="31470" y="21154"/>
                  </a:lnTo>
                  <a:lnTo>
                    <a:pt x="31512" y="21112"/>
                  </a:lnTo>
                  <a:lnTo>
                    <a:pt x="31616" y="20903"/>
                  </a:lnTo>
                  <a:lnTo>
                    <a:pt x="31700" y="20903"/>
                  </a:lnTo>
                  <a:lnTo>
                    <a:pt x="31721" y="20966"/>
                  </a:lnTo>
                  <a:lnTo>
                    <a:pt x="31763" y="21029"/>
                  </a:lnTo>
                  <a:lnTo>
                    <a:pt x="31784" y="20924"/>
                  </a:lnTo>
                  <a:lnTo>
                    <a:pt x="31846" y="20861"/>
                  </a:lnTo>
                  <a:lnTo>
                    <a:pt x="31805" y="20736"/>
                  </a:lnTo>
                  <a:lnTo>
                    <a:pt x="31679" y="20736"/>
                  </a:lnTo>
                  <a:lnTo>
                    <a:pt x="31616" y="20694"/>
                  </a:lnTo>
                  <a:lnTo>
                    <a:pt x="31679" y="20652"/>
                  </a:lnTo>
                  <a:lnTo>
                    <a:pt x="31763" y="20652"/>
                  </a:lnTo>
                  <a:lnTo>
                    <a:pt x="31826" y="20610"/>
                  </a:lnTo>
                  <a:lnTo>
                    <a:pt x="31784" y="20548"/>
                  </a:lnTo>
                  <a:lnTo>
                    <a:pt x="31700" y="20506"/>
                  </a:lnTo>
                  <a:lnTo>
                    <a:pt x="31784" y="20443"/>
                  </a:lnTo>
                  <a:lnTo>
                    <a:pt x="31826" y="20443"/>
                  </a:lnTo>
                  <a:lnTo>
                    <a:pt x="31826" y="20401"/>
                  </a:lnTo>
                  <a:lnTo>
                    <a:pt x="31784" y="20338"/>
                  </a:lnTo>
                  <a:lnTo>
                    <a:pt x="31574" y="20338"/>
                  </a:lnTo>
                  <a:lnTo>
                    <a:pt x="31595" y="20296"/>
                  </a:lnTo>
                  <a:lnTo>
                    <a:pt x="31721" y="20192"/>
                  </a:lnTo>
                  <a:lnTo>
                    <a:pt x="31826" y="20213"/>
                  </a:lnTo>
                  <a:lnTo>
                    <a:pt x="31846" y="20192"/>
                  </a:lnTo>
                  <a:lnTo>
                    <a:pt x="31888" y="20129"/>
                  </a:lnTo>
                  <a:lnTo>
                    <a:pt x="31930" y="20192"/>
                  </a:lnTo>
                  <a:lnTo>
                    <a:pt x="31972" y="20213"/>
                  </a:lnTo>
                  <a:lnTo>
                    <a:pt x="32014" y="20171"/>
                  </a:lnTo>
                  <a:lnTo>
                    <a:pt x="31993" y="20087"/>
                  </a:lnTo>
                  <a:lnTo>
                    <a:pt x="31972" y="19920"/>
                  </a:lnTo>
                  <a:lnTo>
                    <a:pt x="31909" y="19878"/>
                  </a:lnTo>
                  <a:lnTo>
                    <a:pt x="31826" y="19962"/>
                  </a:lnTo>
                  <a:lnTo>
                    <a:pt x="31846" y="19983"/>
                  </a:lnTo>
                  <a:lnTo>
                    <a:pt x="31846" y="20024"/>
                  </a:lnTo>
                  <a:lnTo>
                    <a:pt x="31763" y="20004"/>
                  </a:lnTo>
                  <a:lnTo>
                    <a:pt x="31595" y="20129"/>
                  </a:lnTo>
                  <a:lnTo>
                    <a:pt x="31512" y="20108"/>
                  </a:lnTo>
                  <a:lnTo>
                    <a:pt x="31512" y="20004"/>
                  </a:lnTo>
                  <a:lnTo>
                    <a:pt x="31679" y="19983"/>
                  </a:lnTo>
                  <a:lnTo>
                    <a:pt x="31930" y="19752"/>
                  </a:lnTo>
                  <a:lnTo>
                    <a:pt x="31909" y="19711"/>
                  </a:lnTo>
                  <a:lnTo>
                    <a:pt x="31805" y="19711"/>
                  </a:lnTo>
                  <a:lnTo>
                    <a:pt x="31763" y="19648"/>
                  </a:lnTo>
                  <a:lnTo>
                    <a:pt x="31721" y="19690"/>
                  </a:lnTo>
                  <a:lnTo>
                    <a:pt x="31553" y="19460"/>
                  </a:lnTo>
                  <a:lnTo>
                    <a:pt x="31386" y="19439"/>
                  </a:lnTo>
                  <a:lnTo>
                    <a:pt x="31240" y="19585"/>
                  </a:lnTo>
                  <a:lnTo>
                    <a:pt x="31135" y="19564"/>
                  </a:lnTo>
                  <a:lnTo>
                    <a:pt x="31030" y="19397"/>
                  </a:lnTo>
                  <a:lnTo>
                    <a:pt x="30884" y="19439"/>
                  </a:lnTo>
                  <a:lnTo>
                    <a:pt x="30779" y="19501"/>
                  </a:lnTo>
                  <a:lnTo>
                    <a:pt x="30737" y="19606"/>
                  </a:lnTo>
                  <a:lnTo>
                    <a:pt x="30758" y="19480"/>
                  </a:lnTo>
                  <a:lnTo>
                    <a:pt x="30884" y="19376"/>
                  </a:lnTo>
                  <a:lnTo>
                    <a:pt x="30968" y="19376"/>
                  </a:lnTo>
                  <a:lnTo>
                    <a:pt x="31051" y="19334"/>
                  </a:lnTo>
                  <a:lnTo>
                    <a:pt x="31177" y="19376"/>
                  </a:lnTo>
                  <a:lnTo>
                    <a:pt x="31281" y="19355"/>
                  </a:lnTo>
                  <a:lnTo>
                    <a:pt x="31281" y="19250"/>
                  </a:lnTo>
                  <a:lnTo>
                    <a:pt x="31323" y="19188"/>
                  </a:lnTo>
                  <a:lnTo>
                    <a:pt x="31407" y="19188"/>
                  </a:lnTo>
                  <a:lnTo>
                    <a:pt x="31553" y="19041"/>
                  </a:lnTo>
                  <a:lnTo>
                    <a:pt x="31700" y="19020"/>
                  </a:lnTo>
                  <a:lnTo>
                    <a:pt x="31700" y="18936"/>
                  </a:lnTo>
                  <a:lnTo>
                    <a:pt x="31574" y="18727"/>
                  </a:lnTo>
                  <a:lnTo>
                    <a:pt x="31281" y="18539"/>
                  </a:lnTo>
                  <a:lnTo>
                    <a:pt x="31072" y="18413"/>
                  </a:lnTo>
                  <a:lnTo>
                    <a:pt x="30842" y="18204"/>
                  </a:lnTo>
                  <a:lnTo>
                    <a:pt x="30737" y="18204"/>
                  </a:lnTo>
                  <a:lnTo>
                    <a:pt x="30549" y="18330"/>
                  </a:lnTo>
                  <a:lnTo>
                    <a:pt x="30445" y="18309"/>
                  </a:lnTo>
                  <a:lnTo>
                    <a:pt x="30319" y="18183"/>
                  </a:lnTo>
                  <a:lnTo>
                    <a:pt x="30319" y="18099"/>
                  </a:lnTo>
                  <a:lnTo>
                    <a:pt x="30235" y="18079"/>
                  </a:lnTo>
                  <a:lnTo>
                    <a:pt x="30110" y="18120"/>
                  </a:lnTo>
                  <a:lnTo>
                    <a:pt x="29984" y="18120"/>
                  </a:lnTo>
                  <a:lnTo>
                    <a:pt x="29838" y="18141"/>
                  </a:lnTo>
                  <a:lnTo>
                    <a:pt x="29691" y="18351"/>
                  </a:lnTo>
                  <a:lnTo>
                    <a:pt x="29817" y="18099"/>
                  </a:lnTo>
                  <a:lnTo>
                    <a:pt x="29921" y="18037"/>
                  </a:lnTo>
                  <a:lnTo>
                    <a:pt x="29984" y="18079"/>
                  </a:lnTo>
                  <a:lnTo>
                    <a:pt x="30047" y="18079"/>
                  </a:lnTo>
                  <a:lnTo>
                    <a:pt x="30089" y="18016"/>
                  </a:lnTo>
                  <a:lnTo>
                    <a:pt x="30193" y="18079"/>
                  </a:lnTo>
                  <a:lnTo>
                    <a:pt x="30340" y="17995"/>
                  </a:lnTo>
                  <a:lnTo>
                    <a:pt x="30403" y="18183"/>
                  </a:lnTo>
                  <a:lnTo>
                    <a:pt x="30465" y="18225"/>
                  </a:lnTo>
                  <a:lnTo>
                    <a:pt x="30570" y="18225"/>
                  </a:lnTo>
                  <a:lnTo>
                    <a:pt x="30654" y="18120"/>
                  </a:lnTo>
                  <a:lnTo>
                    <a:pt x="30842" y="18141"/>
                  </a:lnTo>
                  <a:lnTo>
                    <a:pt x="30968" y="18246"/>
                  </a:lnTo>
                  <a:lnTo>
                    <a:pt x="31051" y="18246"/>
                  </a:lnTo>
                  <a:lnTo>
                    <a:pt x="31177" y="18351"/>
                  </a:lnTo>
                  <a:lnTo>
                    <a:pt x="31323" y="18288"/>
                  </a:lnTo>
                  <a:lnTo>
                    <a:pt x="31574" y="18351"/>
                  </a:lnTo>
                  <a:lnTo>
                    <a:pt x="31658" y="18330"/>
                  </a:lnTo>
                  <a:lnTo>
                    <a:pt x="31553" y="18141"/>
                  </a:lnTo>
                  <a:lnTo>
                    <a:pt x="31491" y="18120"/>
                  </a:lnTo>
                  <a:lnTo>
                    <a:pt x="31323" y="17974"/>
                  </a:lnTo>
                  <a:lnTo>
                    <a:pt x="31323" y="17911"/>
                  </a:lnTo>
                  <a:lnTo>
                    <a:pt x="31281" y="17869"/>
                  </a:lnTo>
                  <a:lnTo>
                    <a:pt x="31177" y="17890"/>
                  </a:lnTo>
                  <a:lnTo>
                    <a:pt x="31051" y="17827"/>
                  </a:lnTo>
                  <a:lnTo>
                    <a:pt x="30884" y="17597"/>
                  </a:lnTo>
                  <a:lnTo>
                    <a:pt x="30884" y="17451"/>
                  </a:lnTo>
                  <a:lnTo>
                    <a:pt x="30675" y="17283"/>
                  </a:lnTo>
                  <a:lnTo>
                    <a:pt x="30675" y="17095"/>
                  </a:lnTo>
                  <a:lnTo>
                    <a:pt x="30549" y="17074"/>
                  </a:lnTo>
                  <a:lnTo>
                    <a:pt x="30612" y="16949"/>
                  </a:lnTo>
                  <a:lnTo>
                    <a:pt x="30570" y="16928"/>
                  </a:lnTo>
                  <a:lnTo>
                    <a:pt x="30403" y="16572"/>
                  </a:lnTo>
                  <a:lnTo>
                    <a:pt x="30089" y="16405"/>
                  </a:lnTo>
                  <a:lnTo>
                    <a:pt x="30005" y="16447"/>
                  </a:lnTo>
                  <a:lnTo>
                    <a:pt x="30005" y="16363"/>
                  </a:lnTo>
                  <a:lnTo>
                    <a:pt x="29712" y="16237"/>
                  </a:lnTo>
                  <a:lnTo>
                    <a:pt x="29670" y="16237"/>
                  </a:lnTo>
                  <a:lnTo>
                    <a:pt x="29670" y="15944"/>
                  </a:lnTo>
                  <a:lnTo>
                    <a:pt x="29712" y="15735"/>
                  </a:lnTo>
                  <a:lnTo>
                    <a:pt x="29670" y="15610"/>
                  </a:lnTo>
                  <a:lnTo>
                    <a:pt x="29691" y="15463"/>
                  </a:lnTo>
                  <a:lnTo>
                    <a:pt x="29712" y="15484"/>
                  </a:lnTo>
                  <a:lnTo>
                    <a:pt x="29817" y="15463"/>
                  </a:lnTo>
                  <a:lnTo>
                    <a:pt x="29921" y="15296"/>
                  </a:lnTo>
                  <a:lnTo>
                    <a:pt x="29984" y="15317"/>
                  </a:lnTo>
                  <a:lnTo>
                    <a:pt x="30089" y="15191"/>
                  </a:lnTo>
                  <a:lnTo>
                    <a:pt x="29984" y="15149"/>
                  </a:lnTo>
                  <a:lnTo>
                    <a:pt x="29921" y="15066"/>
                  </a:lnTo>
                  <a:lnTo>
                    <a:pt x="30005" y="14961"/>
                  </a:lnTo>
                  <a:lnTo>
                    <a:pt x="30193" y="14982"/>
                  </a:lnTo>
                  <a:lnTo>
                    <a:pt x="30193" y="14856"/>
                  </a:lnTo>
                  <a:lnTo>
                    <a:pt x="30319" y="14835"/>
                  </a:lnTo>
                  <a:lnTo>
                    <a:pt x="30319" y="14731"/>
                  </a:lnTo>
                  <a:lnTo>
                    <a:pt x="30193" y="14647"/>
                  </a:lnTo>
                  <a:lnTo>
                    <a:pt x="30319" y="14647"/>
                  </a:lnTo>
                  <a:lnTo>
                    <a:pt x="30424" y="14689"/>
                  </a:lnTo>
                  <a:lnTo>
                    <a:pt x="30445" y="14647"/>
                  </a:lnTo>
                  <a:lnTo>
                    <a:pt x="30549" y="14647"/>
                  </a:lnTo>
                  <a:lnTo>
                    <a:pt x="30654" y="14563"/>
                  </a:lnTo>
                  <a:lnTo>
                    <a:pt x="30717" y="14563"/>
                  </a:lnTo>
                  <a:lnTo>
                    <a:pt x="30842" y="14375"/>
                  </a:lnTo>
                  <a:lnTo>
                    <a:pt x="30884" y="14459"/>
                  </a:lnTo>
                  <a:lnTo>
                    <a:pt x="30947" y="14417"/>
                  </a:lnTo>
                  <a:lnTo>
                    <a:pt x="30947" y="14459"/>
                  </a:lnTo>
                  <a:lnTo>
                    <a:pt x="31093" y="14563"/>
                  </a:lnTo>
                  <a:lnTo>
                    <a:pt x="31240" y="14438"/>
                  </a:lnTo>
                  <a:lnTo>
                    <a:pt x="31240" y="14375"/>
                  </a:lnTo>
                  <a:lnTo>
                    <a:pt x="31156" y="14354"/>
                  </a:lnTo>
                  <a:lnTo>
                    <a:pt x="31135" y="14250"/>
                  </a:lnTo>
                  <a:lnTo>
                    <a:pt x="31198" y="14208"/>
                  </a:lnTo>
                  <a:lnTo>
                    <a:pt x="31261" y="14208"/>
                  </a:lnTo>
                  <a:lnTo>
                    <a:pt x="31177" y="14061"/>
                  </a:lnTo>
                  <a:lnTo>
                    <a:pt x="31177" y="13998"/>
                  </a:lnTo>
                  <a:lnTo>
                    <a:pt x="31302" y="13957"/>
                  </a:lnTo>
                  <a:lnTo>
                    <a:pt x="31240" y="13936"/>
                  </a:lnTo>
                  <a:lnTo>
                    <a:pt x="31093" y="13957"/>
                  </a:lnTo>
                  <a:lnTo>
                    <a:pt x="30947" y="13957"/>
                  </a:lnTo>
                  <a:lnTo>
                    <a:pt x="30947" y="13915"/>
                  </a:lnTo>
                  <a:lnTo>
                    <a:pt x="30800" y="13915"/>
                  </a:lnTo>
                  <a:lnTo>
                    <a:pt x="30758" y="13957"/>
                  </a:lnTo>
                  <a:lnTo>
                    <a:pt x="30403" y="13998"/>
                  </a:lnTo>
                  <a:lnTo>
                    <a:pt x="30319" y="13915"/>
                  </a:lnTo>
                  <a:lnTo>
                    <a:pt x="30256" y="13894"/>
                  </a:lnTo>
                  <a:lnTo>
                    <a:pt x="30193" y="13789"/>
                  </a:lnTo>
                  <a:lnTo>
                    <a:pt x="30131" y="13747"/>
                  </a:lnTo>
                  <a:lnTo>
                    <a:pt x="30089" y="13706"/>
                  </a:lnTo>
                  <a:lnTo>
                    <a:pt x="29817" y="13831"/>
                  </a:lnTo>
                  <a:lnTo>
                    <a:pt x="29691" y="13831"/>
                  </a:lnTo>
                  <a:lnTo>
                    <a:pt x="29733" y="13894"/>
                  </a:lnTo>
                  <a:lnTo>
                    <a:pt x="29733" y="13998"/>
                  </a:lnTo>
                  <a:lnTo>
                    <a:pt x="29670" y="14040"/>
                  </a:lnTo>
                  <a:lnTo>
                    <a:pt x="29503" y="14103"/>
                  </a:lnTo>
                  <a:lnTo>
                    <a:pt x="29524" y="14124"/>
                  </a:lnTo>
                  <a:lnTo>
                    <a:pt x="29587" y="14208"/>
                  </a:lnTo>
                  <a:lnTo>
                    <a:pt x="29524" y="14312"/>
                  </a:lnTo>
                  <a:lnTo>
                    <a:pt x="29482" y="14354"/>
                  </a:lnTo>
                  <a:lnTo>
                    <a:pt x="29357" y="14312"/>
                  </a:lnTo>
                  <a:lnTo>
                    <a:pt x="29231" y="14375"/>
                  </a:lnTo>
                  <a:lnTo>
                    <a:pt x="29085" y="14354"/>
                  </a:lnTo>
                  <a:lnTo>
                    <a:pt x="28938" y="14061"/>
                  </a:lnTo>
                  <a:lnTo>
                    <a:pt x="28938" y="13915"/>
                  </a:lnTo>
                  <a:lnTo>
                    <a:pt x="28896" y="13810"/>
                  </a:lnTo>
                  <a:lnTo>
                    <a:pt x="28750" y="13810"/>
                  </a:lnTo>
                  <a:lnTo>
                    <a:pt x="28687" y="13831"/>
                  </a:lnTo>
                  <a:lnTo>
                    <a:pt x="28687" y="13789"/>
                  </a:lnTo>
                  <a:lnTo>
                    <a:pt x="28624" y="13789"/>
                  </a:lnTo>
                  <a:lnTo>
                    <a:pt x="28561" y="13852"/>
                  </a:lnTo>
                  <a:lnTo>
                    <a:pt x="28540" y="13789"/>
                  </a:lnTo>
                  <a:lnTo>
                    <a:pt x="28540" y="13831"/>
                  </a:lnTo>
                  <a:lnTo>
                    <a:pt x="28436" y="13706"/>
                  </a:lnTo>
                  <a:lnTo>
                    <a:pt x="28436" y="13622"/>
                  </a:lnTo>
                  <a:lnTo>
                    <a:pt x="28227" y="13496"/>
                  </a:lnTo>
                  <a:lnTo>
                    <a:pt x="28122" y="13413"/>
                  </a:lnTo>
                  <a:lnTo>
                    <a:pt x="28101" y="13287"/>
                  </a:lnTo>
                  <a:lnTo>
                    <a:pt x="28038" y="13162"/>
                  </a:lnTo>
                  <a:lnTo>
                    <a:pt x="28101" y="13099"/>
                  </a:lnTo>
                  <a:lnTo>
                    <a:pt x="28101" y="13057"/>
                  </a:lnTo>
                  <a:lnTo>
                    <a:pt x="28101" y="12994"/>
                  </a:lnTo>
                  <a:lnTo>
                    <a:pt x="28122" y="12869"/>
                  </a:lnTo>
                  <a:lnTo>
                    <a:pt x="28164" y="12806"/>
                  </a:lnTo>
                  <a:lnTo>
                    <a:pt x="28185" y="12764"/>
                  </a:lnTo>
                  <a:lnTo>
                    <a:pt x="28415" y="12848"/>
                  </a:lnTo>
                  <a:lnTo>
                    <a:pt x="28750" y="12848"/>
                  </a:lnTo>
                  <a:lnTo>
                    <a:pt x="28792" y="12701"/>
                  </a:lnTo>
                  <a:lnTo>
                    <a:pt x="28771" y="12659"/>
                  </a:lnTo>
                  <a:lnTo>
                    <a:pt x="28854" y="12659"/>
                  </a:lnTo>
                  <a:lnTo>
                    <a:pt x="28833" y="12492"/>
                  </a:lnTo>
                  <a:lnTo>
                    <a:pt x="28792" y="12471"/>
                  </a:lnTo>
                  <a:lnTo>
                    <a:pt x="28854" y="12429"/>
                  </a:lnTo>
                  <a:lnTo>
                    <a:pt x="28896" y="12136"/>
                  </a:lnTo>
                  <a:lnTo>
                    <a:pt x="29105" y="12011"/>
                  </a:lnTo>
                  <a:lnTo>
                    <a:pt x="29210" y="12011"/>
                  </a:lnTo>
                  <a:lnTo>
                    <a:pt x="29315" y="11843"/>
                  </a:lnTo>
                  <a:lnTo>
                    <a:pt x="29377" y="11843"/>
                  </a:lnTo>
                  <a:lnTo>
                    <a:pt x="29398" y="11613"/>
                  </a:lnTo>
                  <a:lnTo>
                    <a:pt x="29503" y="11488"/>
                  </a:lnTo>
                  <a:lnTo>
                    <a:pt x="29524" y="11341"/>
                  </a:lnTo>
                  <a:lnTo>
                    <a:pt x="29587" y="11320"/>
                  </a:lnTo>
                  <a:lnTo>
                    <a:pt x="29670" y="11195"/>
                  </a:lnTo>
                  <a:lnTo>
                    <a:pt x="29796" y="11195"/>
                  </a:lnTo>
                  <a:lnTo>
                    <a:pt x="29838" y="11216"/>
                  </a:lnTo>
                  <a:lnTo>
                    <a:pt x="29942" y="11216"/>
                  </a:lnTo>
                  <a:lnTo>
                    <a:pt x="29984" y="11111"/>
                  </a:lnTo>
                  <a:lnTo>
                    <a:pt x="30152" y="11320"/>
                  </a:lnTo>
                  <a:lnTo>
                    <a:pt x="30424" y="11488"/>
                  </a:lnTo>
                  <a:lnTo>
                    <a:pt x="30424" y="11592"/>
                  </a:lnTo>
                  <a:lnTo>
                    <a:pt x="30361" y="11613"/>
                  </a:lnTo>
                  <a:lnTo>
                    <a:pt x="30340" y="11697"/>
                  </a:lnTo>
                  <a:lnTo>
                    <a:pt x="30214" y="11843"/>
                  </a:lnTo>
                  <a:lnTo>
                    <a:pt x="30193" y="12011"/>
                  </a:lnTo>
                  <a:lnTo>
                    <a:pt x="30089" y="12011"/>
                  </a:lnTo>
                  <a:lnTo>
                    <a:pt x="30110" y="12032"/>
                  </a:lnTo>
                  <a:lnTo>
                    <a:pt x="30089" y="12178"/>
                  </a:lnTo>
                  <a:lnTo>
                    <a:pt x="30214" y="12325"/>
                  </a:lnTo>
                  <a:lnTo>
                    <a:pt x="30193" y="12387"/>
                  </a:lnTo>
                  <a:lnTo>
                    <a:pt x="30131" y="12429"/>
                  </a:lnTo>
                  <a:lnTo>
                    <a:pt x="30131" y="12471"/>
                  </a:lnTo>
                  <a:lnTo>
                    <a:pt x="30193" y="12555"/>
                  </a:lnTo>
                  <a:lnTo>
                    <a:pt x="30319" y="12492"/>
                  </a:lnTo>
                  <a:lnTo>
                    <a:pt x="30445" y="12387"/>
                  </a:lnTo>
                  <a:lnTo>
                    <a:pt x="30403" y="12492"/>
                  </a:lnTo>
                  <a:lnTo>
                    <a:pt x="30277" y="12576"/>
                  </a:lnTo>
                  <a:lnTo>
                    <a:pt x="30319" y="12638"/>
                  </a:lnTo>
                  <a:lnTo>
                    <a:pt x="30361" y="12659"/>
                  </a:lnTo>
                  <a:lnTo>
                    <a:pt x="30361" y="12701"/>
                  </a:lnTo>
                  <a:lnTo>
                    <a:pt x="30319" y="12743"/>
                  </a:lnTo>
                  <a:lnTo>
                    <a:pt x="30193" y="12743"/>
                  </a:lnTo>
                  <a:lnTo>
                    <a:pt x="30131" y="12806"/>
                  </a:lnTo>
                  <a:lnTo>
                    <a:pt x="30026" y="12806"/>
                  </a:lnTo>
                  <a:lnTo>
                    <a:pt x="29984" y="12890"/>
                  </a:lnTo>
                  <a:lnTo>
                    <a:pt x="30089" y="12973"/>
                  </a:lnTo>
                  <a:lnTo>
                    <a:pt x="30089" y="13057"/>
                  </a:lnTo>
                  <a:lnTo>
                    <a:pt x="30152" y="13057"/>
                  </a:lnTo>
                  <a:lnTo>
                    <a:pt x="30235" y="12952"/>
                  </a:lnTo>
                  <a:lnTo>
                    <a:pt x="30277" y="12952"/>
                  </a:lnTo>
                  <a:lnTo>
                    <a:pt x="30403" y="12806"/>
                  </a:lnTo>
                  <a:lnTo>
                    <a:pt x="30549" y="12743"/>
                  </a:lnTo>
                  <a:lnTo>
                    <a:pt x="30570" y="12701"/>
                  </a:lnTo>
                  <a:lnTo>
                    <a:pt x="30528" y="12576"/>
                  </a:lnTo>
                  <a:lnTo>
                    <a:pt x="30654" y="12471"/>
                  </a:lnTo>
                  <a:lnTo>
                    <a:pt x="30926" y="12283"/>
                  </a:lnTo>
                  <a:lnTo>
                    <a:pt x="30989" y="12283"/>
                  </a:lnTo>
                  <a:lnTo>
                    <a:pt x="31030" y="12178"/>
                  </a:lnTo>
                  <a:lnTo>
                    <a:pt x="31156" y="12178"/>
                  </a:lnTo>
                  <a:lnTo>
                    <a:pt x="31302" y="12053"/>
                  </a:lnTo>
                  <a:lnTo>
                    <a:pt x="31365" y="12115"/>
                  </a:lnTo>
                  <a:lnTo>
                    <a:pt x="31407" y="12115"/>
                  </a:lnTo>
                  <a:lnTo>
                    <a:pt x="31553" y="12073"/>
                  </a:lnTo>
                  <a:lnTo>
                    <a:pt x="31721" y="11906"/>
                  </a:lnTo>
                  <a:lnTo>
                    <a:pt x="31763" y="12011"/>
                  </a:lnTo>
                  <a:lnTo>
                    <a:pt x="31763" y="11655"/>
                  </a:lnTo>
                  <a:lnTo>
                    <a:pt x="31909" y="11550"/>
                  </a:lnTo>
                  <a:lnTo>
                    <a:pt x="31972" y="11404"/>
                  </a:lnTo>
                  <a:lnTo>
                    <a:pt x="31972" y="11299"/>
                  </a:lnTo>
                  <a:lnTo>
                    <a:pt x="32118" y="11195"/>
                  </a:lnTo>
                  <a:lnTo>
                    <a:pt x="32223" y="11006"/>
                  </a:lnTo>
                  <a:lnTo>
                    <a:pt x="32328" y="10965"/>
                  </a:lnTo>
                  <a:lnTo>
                    <a:pt x="32411" y="10672"/>
                  </a:lnTo>
                  <a:lnTo>
                    <a:pt x="32453" y="10567"/>
                  </a:lnTo>
                  <a:lnTo>
                    <a:pt x="32453" y="10504"/>
                  </a:lnTo>
                  <a:lnTo>
                    <a:pt x="32453" y="10337"/>
                  </a:lnTo>
                  <a:lnTo>
                    <a:pt x="32600" y="10190"/>
                  </a:lnTo>
                  <a:lnTo>
                    <a:pt x="32704" y="10358"/>
                  </a:lnTo>
                  <a:lnTo>
                    <a:pt x="32767" y="10400"/>
                  </a:lnTo>
                  <a:lnTo>
                    <a:pt x="32851" y="10483"/>
                  </a:lnTo>
                  <a:lnTo>
                    <a:pt x="32955" y="10441"/>
                  </a:lnTo>
                  <a:lnTo>
                    <a:pt x="33081" y="10483"/>
                  </a:lnTo>
                  <a:lnTo>
                    <a:pt x="33332" y="10462"/>
                  </a:lnTo>
                  <a:lnTo>
                    <a:pt x="33478" y="10483"/>
                  </a:lnTo>
                  <a:lnTo>
                    <a:pt x="33541" y="10337"/>
                  </a:lnTo>
                  <a:lnTo>
                    <a:pt x="33541" y="10253"/>
                  </a:lnTo>
                  <a:lnTo>
                    <a:pt x="33395" y="10128"/>
                  </a:lnTo>
                  <a:lnTo>
                    <a:pt x="33290" y="10044"/>
                  </a:lnTo>
                  <a:lnTo>
                    <a:pt x="33374" y="9960"/>
                  </a:lnTo>
                  <a:lnTo>
                    <a:pt x="33499" y="9960"/>
                  </a:lnTo>
                  <a:lnTo>
                    <a:pt x="33750" y="9772"/>
                  </a:lnTo>
                  <a:lnTo>
                    <a:pt x="33750" y="9646"/>
                  </a:lnTo>
                  <a:lnTo>
                    <a:pt x="33855" y="9521"/>
                  </a:lnTo>
                  <a:lnTo>
                    <a:pt x="33939" y="9521"/>
                  </a:lnTo>
                  <a:lnTo>
                    <a:pt x="34002" y="9416"/>
                  </a:lnTo>
                  <a:lnTo>
                    <a:pt x="33939" y="9312"/>
                  </a:lnTo>
                  <a:lnTo>
                    <a:pt x="33939" y="9207"/>
                  </a:lnTo>
                  <a:lnTo>
                    <a:pt x="33939" y="9081"/>
                  </a:lnTo>
                  <a:lnTo>
                    <a:pt x="34022" y="9040"/>
                  </a:lnTo>
                  <a:lnTo>
                    <a:pt x="34127" y="9123"/>
                  </a:lnTo>
                  <a:lnTo>
                    <a:pt x="34127" y="9228"/>
                  </a:lnTo>
                  <a:lnTo>
                    <a:pt x="34190" y="9312"/>
                  </a:lnTo>
                  <a:lnTo>
                    <a:pt x="34378" y="9332"/>
                  </a:lnTo>
                  <a:lnTo>
                    <a:pt x="34399" y="9395"/>
                  </a:lnTo>
                  <a:lnTo>
                    <a:pt x="34399" y="9353"/>
                  </a:lnTo>
                  <a:lnTo>
                    <a:pt x="34399" y="9291"/>
                  </a:lnTo>
                  <a:lnTo>
                    <a:pt x="34378" y="9249"/>
                  </a:lnTo>
                  <a:lnTo>
                    <a:pt x="34336" y="9144"/>
                  </a:lnTo>
                  <a:lnTo>
                    <a:pt x="34336" y="9123"/>
                  </a:lnTo>
                  <a:lnTo>
                    <a:pt x="34420" y="9081"/>
                  </a:lnTo>
                  <a:lnTo>
                    <a:pt x="34546" y="9102"/>
                  </a:lnTo>
                  <a:lnTo>
                    <a:pt x="34608" y="9081"/>
                  </a:lnTo>
                  <a:lnTo>
                    <a:pt x="34608" y="8977"/>
                  </a:lnTo>
                  <a:lnTo>
                    <a:pt x="34587" y="8914"/>
                  </a:lnTo>
                  <a:lnTo>
                    <a:pt x="34587" y="8830"/>
                  </a:lnTo>
                  <a:lnTo>
                    <a:pt x="34608" y="8788"/>
                  </a:lnTo>
                  <a:lnTo>
                    <a:pt x="34608" y="8684"/>
                  </a:lnTo>
                  <a:lnTo>
                    <a:pt x="34608" y="8579"/>
                  </a:lnTo>
                  <a:lnTo>
                    <a:pt x="34525" y="8516"/>
                  </a:lnTo>
                  <a:lnTo>
                    <a:pt x="34525" y="8349"/>
                  </a:lnTo>
                  <a:lnTo>
                    <a:pt x="34525" y="8244"/>
                  </a:lnTo>
                  <a:lnTo>
                    <a:pt x="34504" y="8098"/>
                  </a:lnTo>
                  <a:lnTo>
                    <a:pt x="34504" y="7993"/>
                  </a:lnTo>
                  <a:lnTo>
                    <a:pt x="34441" y="7889"/>
                  </a:lnTo>
                  <a:lnTo>
                    <a:pt x="34399" y="7826"/>
                  </a:lnTo>
                  <a:lnTo>
                    <a:pt x="34378" y="7742"/>
                  </a:lnTo>
                  <a:lnTo>
                    <a:pt x="34232" y="7533"/>
                  </a:lnTo>
                  <a:lnTo>
                    <a:pt x="34190" y="7428"/>
                  </a:lnTo>
                  <a:lnTo>
                    <a:pt x="34211" y="7366"/>
                  </a:lnTo>
                  <a:lnTo>
                    <a:pt x="34294" y="7345"/>
                  </a:lnTo>
                  <a:lnTo>
                    <a:pt x="34378" y="7324"/>
                  </a:lnTo>
                  <a:lnTo>
                    <a:pt x="34420" y="7261"/>
                  </a:lnTo>
                  <a:lnTo>
                    <a:pt x="34441" y="7198"/>
                  </a:lnTo>
                  <a:lnTo>
                    <a:pt x="34546" y="7010"/>
                  </a:lnTo>
                  <a:lnTo>
                    <a:pt x="34587" y="7010"/>
                  </a:lnTo>
                  <a:lnTo>
                    <a:pt x="34692" y="7031"/>
                  </a:lnTo>
                  <a:lnTo>
                    <a:pt x="34755" y="7052"/>
                  </a:lnTo>
                  <a:lnTo>
                    <a:pt x="35131" y="7115"/>
                  </a:lnTo>
                  <a:lnTo>
                    <a:pt x="35173" y="7136"/>
                  </a:lnTo>
                  <a:lnTo>
                    <a:pt x="35236" y="7136"/>
                  </a:lnTo>
                  <a:lnTo>
                    <a:pt x="35278" y="7094"/>
                  </a:lnTo>
                  <a:lnTo>
                    <a:pt x="35257" y="7010"/>
                  </a:lnTo>
                  <a:lnTo>
                    <a:pt x="35236" y="6926"/>
                  </a:lnTo>
                  <a:lnTo>
                    <a:pt x="35236" y="6884"/>
                  </a:lnTo>
                  <a:lnTo>
                    <a:pt x="35257" y="6822"/>
                  </a:lnTo>
                  <a:lnTo>
                    <a:pt x="35236" y="6780"/>
                  </a:lnTo>
                  <a:lnTo>
                    <a:pt x="35215" y="6696"/>
                  </a:lnTo>
                  <a:lnTo>
                    <a:pt x="35257" y="6591"/>
                  </a:lnTo>
                  <a:lnTo>
                    <a:pt x="35320" y="6571"/>
                  </a:lnTo>
                  <a:lnTo>
                    <a:pt x="35278" y="6466"/>
                  </a:lnTo>
                  <a:lnTo>
                    <a:pt x="35257" y="6403"/>
                  </a:lnTo>
                  <a:lnTo>
                    <a:pt x="35257" y="6382"/>
                  </a:lnTo>
                  <a:lnTo>
                    <a:pt x="35341" y="6319"/>
                  </a:lnTo>
                  <a:lnTo>
                    <a:pt x="35320" y="6278"/>
                  </a:lnTo>
                  <a:lnTo>
                    <a:pt x="35320" y="6215"/>
                  </a:lnTo>
                  <a:lnTo>
                    <a:pt x="35278" y="6152"/>
                  </a:lnTo>
                  <a:lnTo>
                    <a:pt x="35320" y="6068"/>
                  </a:lnTo>
                  <a:lnTo>
                    <a:pt x="35362" y="6047"/>
                  </a:lnTo>
                  <a:lnTo>
                    <a:pt x="35362" y="5985"/>
                  </a:lnTo>
                  <a:lnTo>
                    <a:pt x="35341" y="5943"/>
                  </a:lnTo>
                  <a:lnTo>
                    <a:pt x="35278" y="5796"/>
                  </a:lnTo>
                  <a:lnTo>
                    <a:pt x="35278" y="5671"/>
                  </a:lnTo>
                  <a:lnTo>
                    <a:pt x="35320" y="5650"/>
                  </a:lnTo>
                  <a:lnTo>
                    <a:pt x="35341" y="5629"/>
                  </a:lnTo>
                  <a:lnTo>
                    <a:pt x="35341" y="5587"/>
                  </a:lnTo>
                  <a:lnTo>
                    <a:pt x="35320" y="5545"/>
                  </a:lnTo>
                  <a:lnTo>
                    <a:pt x="35320" y="5483"/>
                  </a:lnTo>
                  <a:lnTo>
                    <a:pt x="35257" y="5441"/>
                  </a:lnTo>
                  <a:lnTo>
                    <a:pt x="35236" y="5378"/>
                  </a:lnTo>
                  <a:lnTo>
                    <a:pt x="35257" y="5315"/>
                  </a:lnTo>
                  <a:lnTo>
                    <a:pt x="35257" y="5231"/>
                  </a:lnTo>
                  <a:lnTo>
                    <a:pt x="35236" y="5169"/>
                  </a:lnTo>
                  <a:lnTo>
                    <a:pt x="35173" y="5127"/>
                  </a:lnTo>
                  <a:lnTo>
                    <a:pt x="35173" y="5064"/>
                  </a:lnTo>
                  <a:lnTo>
                    <a:pt x="35257" y="4959"/>
                  </a:lnTo>
                  <a:lnTo>
                    <a:pt x="35362" y="4939"/>
                  </a:lnTo>
                  <a:lnTo>
                    <a:pt x="35383" y="4918"/>
                  </a:lnTo>
                  <a:lnTo>
                    <a:pt x="35383" y="4813"/>
                  </a:lnTo>
                  <a:lnTo>
                    <a:pt x="35424" y="4687"/>
                  </a:lnTo>
                  <a:lnTo>
                    <a:pt x="35341" y="4646"/>
                  </a:lnTo>
                  <a:lnTo>
                    <a:pt x="35278" y="4583"/>
                  </a:lnTo>
                  <a:lnTo>
                    <a:pt x="35257" y="4499"/>
                  </a:lnTo>
                  <a:lnTo>
                    <a:pt x="35173" y="4395"/>
                  </a:lnTo>
                  <a:lnTo>
                    <a:pt x="35152" y="4332"/>
                  </a:lnTo>
                  <a:lnTo>
                    <a:pt x="35215" y="4290"/>
                  </a:lnTo>
                  <a:lnTo>
                    <a:pt x="35152" y="4185"/>
                  </a:lnTo>
                  <a:lnTo>
                    <a:pt x="35131" y="4123"/>
                  </a:lnTo>
                  <a:lnTo>
                    <a:pt x="35027" y="4102"/>
                  </a:lnTo>
                  <a:lnTo>
                    <a:pt x="34964" y="4081"/>
                  </a:lnTo>
                  <a:lnTo>
                    <a:pt x="34859" y="4018"/>
                  </a:lnTo>
                  <a:lnTo>
                    <a:pt x="34797" y="4081"/>
                  </a:lnTo>
                  <a:lnTo>
                    <a:pt x="34713" y="4102"/>
                  </a:lnTo>
                  <a:lnTo>
                    <a:pt x="34629" y="4143"/>
                  </a:lnTo>
                  <a:lnTo>
                    <a:pt x="34629" y="4227"/>
                  </a:lnTo>
                  <a:lnTo>
                    <a:pt x="34587" y="4269"/>
                  </a:lnTo>
                  <a:lnTo>
                    <a:pt x="34504" y="4269"/>
                  </a:lnTo>
                  <a:lnTo>
                    <a:pt x="34483" y="4395"/>
                  </a:lnTo>
                  <a:lnTo>
                    <a:pt x="34294" y="4395"/>
                  </a:lnTo>
                  <a:lnTo>
                    <a:pt x="34232" y="4478"/>
                  </a:lnTo>
                  <a:lnTo>
                    <a:pt x="34232" y="4583"/>
                  </a:lnTo>
                  <a:lnTo>
                    <a:pt x="34190" y="4604"/>
                  </a:lnTo>
                  <a:lnTo>
                    <a:pt x="34169" y="4729"/>
                  </a:lnTo>
                  <a:lnTo>
                    <a:pt x="34169" y="4792"/>
                  </a:lnTo>
                  <a:lnTo>
                    <a:pt x="34106" y="4813"/>
                  </a:lnTo>
                  <a:lnTo>
                    <a:pt x="34022" y="4897"/>
                  </a:lnTo>
                  <a:lnTo>
                    <a:pt x="33876" y="4918"/>
                  </a:lnTo>
                  <a:lnTo>
                    <a:pt x="33709" y="4918"/>
                  </a:lnTo>
                  <a:lnTo>
                    <a:pt x="33667" y="4939"/>
                  </a:lnTo>
                  <a:lnTo>
                    <a:pt x="33604" y="5001"/>
                  </a:lnTo>
                  <a:lnTo>
                    <a:pt x="33583" y="4918"/>
                  </a:lnTo>
                  <a:lnTo>
                    <a:pt x="33541" y="4834"/>
                  </a:lnTo>
                  <a:lnTo>
                    <a:pt x="33458" y="4834"/>
                  </a:lnTo>
                  <a:lnTo>
                    <a:pt x="33374" y="4897"/>
                  </a:lnTo>
                  <a:lnTo>
                    <a:pt x="33269" y="4918"/>
                  </a:lnTo>
                  <a:lnTo>
                    <a:pt x="33248" y="4834"/>
                  </a:lnTo>
                  <a:lnTo>
                    <a:pt x="33165" y="4729"/>
                  </a:lnTo>
                  <a:lnTo>
                    <a:pt x="33123" y="4708"/>
                  </a:lnTo>
                  <a:lnTo>
                    <a:pt x="32976" y="4583"/>
                  </a:lnTo>
                  <a:lnTo>
                    <a:pt x="32976" y="4478"/>
                  </a:lnTo>
                  <a:lnTo>
                    <a:pt x="33018" y="4436"/>
                  </a:lnTo>
                  <a:lnTo>
                    <a:pt x="33039" y="4332"/>
                  </a:lnTo>
                  <a:lnTo>
                    <a:pt x="33018" y="4227"/>
                  </a:lnTo>
                  <a:lnTo>
                    <a:pt x="32976" y="4123"/>
                  </a:lnTo>
                  <a:lnTo>
                    <a:pt x="32872" y="4143"/>
                  </a:lnTo>
                  <a:lnTo>
                    <a:pt x="32872" y="4081"/>
                  </a:lnTo>
                  <a:lnTo>
                    <a:pt x="32872" y="3997"/>
                  </a:lnTo>
                  <a:lnTo>
                    <a:pt x="32934" y="3913"/>
                  </a:lnTo>
                  <a:lnTo>
                    <a:pt x="32934" y="3871"/>
                  </a:lnTo>
                  <a:lnTo>
                    <a:pt x="32872" y="3851"/>
                  </a:lnTo>
                  <a:lnTo>
                    <a:pt x="32851" y="3851"/>
                  </a:lnTo>
                  <a:lnTo>
                    <a:pt x="32767" y="3892"/>
                  </a:lnTo>
                  <a:lnTo>
                    <a:pt x="32725" y="3892"/>
                  </a:lnTo>
                  <a:lnTo>
                    <a:pt x="32642" y="3913"/>
                  </a:lnTo>
                  <a:lnTo>
                    <a:pt x="32558" y="3892"/>
                  </a:lnTo>
                  <a:lnTo>
                    <a:pt x="32516" y="3871"/>
                  </a:lnTo>
                  <a:lnTo>
                    <a:pt x="32453" y="3851"/>
                  </a:lnTo>
                  <a:lnTo>
                    <a:pt x="32432" y="3809"/>
                  </a:lnTo>
                  <a:lnTo>
                    <a:pt x="32307" y="3767"/>
                  </a:lnTo>
                  <a:lnTo>
                    <a:pt x="32307" y="3704"/>
                  </a:lnTo>
                  <a:lnTo>
                    <a:pt x="32244" y="3662"/>
                  </a:lnTo>
                  <a:lnTo>
                    <a:pt x="32202" y="3662"/>
                  </a:lnTo>
                  <a:lnTo>
                    <a:pt x="32139" y="3599"/>
                  </a:lnTo>
                  <a:lnTo>
                    <a:pt x="32139" y="3558"/>
                  </a:lnTo>
                  <a:lnTo>
                    <a:pt x="32077" y="3558"/>
                  </a:lnTo>
                  <a:lnTo>
                    <a:pt x="32014" y="3474"/>
                  </a:lnTo>
                  <a:lnTo>
                    <a:pt x="31993" y="3432"/>
                  </a:lnTo>
                  <a:lnTo>
                    <a:pt x="31930" y="3369"/>
                  </a:lnTo>
                  <a:lnTo>
                    <a:pt x="31888" y="3369"/>
                  </a:lnTo>
                  <a:lnTo>
                    <a:pt x="31846" y="3453"/>
                  </a:lnTo>
                  <a:lnTo>
                    <a:pt x="31805" y="3432"/>
                  </a:lnTo>
                  <a:lnTo>
                    <a:pt x="31763" y="3453"/>
                  </a:lnTo>
                  <a:lnTo>
                    <a:pt x="31721" y="3495"/>
                  </a:lnTo>
                  <a:lnTo>
                    <a:pt x="31658" y="3453"/>
                  </a:lnTo>
                  <a:lnTo>
                    <a:pt x="31616" y="3390"/>
                  </a:lnTo>
                  <a:lnTo>
                    <a:pt x="31574" y="3369"/>
                  </a:lnTo>
                  <a:lnTo>
                    <a:pt x="31449" y="3369"/>
                  </a:lnTo>
                  <a:lnTo>
                    <a:pt x="31386" y="3348"/>
                  </a:lnTo>
                  <a:lnTo>
                    <a:pt x="31449" y="3286"/>
                  </a:lnTo>
                  <a:lnTo>
                    <a:pt x="31449" y="3244"/>
                  </a:lnTo>
                  <a:lnTo>
                    <a:pt x="31365" y="3244"/>
                  </a:lnTo>
                  <a:lnTo>
                    <a:pt x="31302" y="3286"/>
                  </a:lnTo>
                  <a:lnTo>
                    <a:pt x="31177" y="3286"/>
                  </a:lnTo>
                  <a:lnTo>
                    <a:pt x="31135" y="3327"/>
                  </a:lnTo>
                  <a:lnTo>
                    <a:pt x="31072" y="3265"/>
                  </a:lnTo>
                  <a:lnTo>
                    <a:pt x="31030" y="3286"/>
                  </a:lnTo>
                  <a:lnTo>
                    <a:pt x="30947" y="3286"/>
                  </a:lnTo>
                  <a:lnTo>
                    <a:pt x="30884" y="3223"/>
                  </a:lnTo>
                  <a:lnTo>
                    <a:pt x="30800" y="3181"/>
                  </a:lnTo>
                  <a:lnTo>
                    <a:pt x="30675" y="3055"/>
                  </a:lnTo>
                  <a:lnTo>
                    <a:pt x="30633" y="2930"/>
                  </a:lnTo>
                  <a:lnTo>
                    <a:pt x="30633" y="2846"/>
                  </a:lnTo>
                  <a:lnTo>
                    <a:pt x="30612" y="2742"/>
                  </a:lnTo>
                  <a:lnTo>
                    <a:pt x="30549" y="2742"/>
                  </a:lnTo>
                  <a:lnTo>
                    <a:pt x="30465" y="2721"/>
                  </a:lnTo>
                  <a:lnTo>
                    <a:pt x="30465" y="2574"/>
                  </a:lnTo>
                  <a:lnTo>
                    <a:pt x="30424" y="2553"/>
                  </a:lnTo>
                  <a:lnTo>
                    <a:pt x="30403" y="2428"/>
                  </a:lnTo>
                  <a:lnTo>
                    <a:pt x="30361" y="2323"/>
                  </a:lnTo>
                  <a:lnTo>
                    <a:pt x="30152" y="2198"/>
                  </a:lnTo>
                  <a:lnTo>
                    <a:pt x="30047" y="2030"/>
                  </a:lnTo>
                  <a:lnTo>
                    <a:pt x="30026" y="1988"/>
                  </a:lnTo>
                  <a:lnTo>
                    <a:pt x="29984" y="1884"/>
                  </a:lnTo>
                  <a:lnTo>
                    <a:pt x="29921" y="1905"/>
                  </a:lnTo>
                  <a:lnTo>
                    <a:pt x="29901" y="1905"/>
                  </a:lnTo>
                  <a:lnTo>
                    <a:pt x="29901" y="1821"/>
                  </a:lnTo>
                  <a:lnTo>
                    <a:pt x="29921" y="1779"/>
                  </a:lnTo>
                  <a:lnTo>
                    <a:pt x="29838" y="1716"/>
                  </a:lnTo>
                  <a:lnTo>
                    <a:pt x="29796" y="1612"/>
                  </a:lnTo>
                  <a:lnTo>
                    <a:pt x="29733" y="1591"/>
                  </a:lnTo>
                  <a:lnTo>
                    <a:pt x="29712" y="1507"/>
                  </a:lnTo>
                  <a:lnTo>
                    <a:pt x="29670" y="1444"/>
                  </a:lnTo>
                  <a:lnTo>
                    <a:pt x="29608" y="1340"/>
                  </a:lnTo>
                  <a:lnTo>
                    <a:pt x="29482" y="1256"/>
                  </a:lnTo>
                  <a:lnTo>
                    <a:pt x="29461" y="1193"/>
                  </a:lnTo>
                  <a:lnTo>
                    <a:pt x="29503" y="1130"/>
                  </a:lnTo>
                  <a:lnTo>
                    <a:pt x="29482" y="1047"/>
                  </a:lnTo>
                  <a:lnTo>
                    <a:pt x="29315" y="1047"/>
                  </a:lnTo>
                  <a:lnTo>
                    <a:pt x="29294" y="984"/>
                  </a:lnTo>
                  <a:lnTo>
                    <a:pt x="29294" y="942"/>
                  </a:lnTo>
                  <a:lnTo>
                    <a:pt x="29273" y="879"/>
                  </a:lnTo>
                  <a:lnTo>
                    <a:pt x="29273" y="817"/>
                  </a:lnTo>
                  <a:lnTo>
                    <a:pt x="29231" y="733"/>
                  </a:lnTo>
                  <a:lnTo>
                    <a:pt x="29168" y="712"/>
                  </a:lnTo>
                  <a:lnTo>
                    <a:pt x="29168" y="649"/>
                  </a:lnTo>
                  <a:lnTo>
                    <a:pt x="29147" y="607"/>
                  </a:lnTo>
                  <a:lnTo>
                    <a:pt x="29085" y="628"/>
                  </a:lnTo>
                  <a:lnTo>
                    <a:pt x="28980" y="607"/>
                  </a:lnTo>
                  <a:lnTo>
                    <a:pt x="28959" y="545"/>
                  </a:lnTo>
                  <a:lnTo>
                    <a:pt x="28980" y="482"/>
                  </a:lnTo>
                  <a:lnTo>
                    <a:pt x="28959" y="440"/>
                  </a:lnTo>
                  <a:lnTo>
                    <a:pt x="28875" y="419"/>
                  </a:lnTo>
                  <a:lnTo>
                    <a:pt x="28833" y="461"/>
                  </a:lnTo>
                  <a:lnTo>
                    <a:pt x="28792" y="419"/>
                  </a:lnTo>
                  <a:lnTo>
                    <a:pt x="28750" y="419"/>
                  </a:lnTo>
                  <a:lnTo>
                    <a:pt x="28708" y="356"/>
                  </a:lnTo>
                  <a:lnTo>
                    <a:pt x="28750" y="293"/>
                  </a:lnTo>
                  <a:lnTo>
                    <a:pt x="28687" y="231"/>
                  </a:lnTo>
                  <a:lnTo>
                    <a:pt x="28624" y="210"/>
                  </a:lnTo>
                  <a:lnTo>
                    <a:pt x="28561" y="231"/>
                  </a:lnTo>
                  <a:lnTo>
                    <a:pt x="28520" y="147"/>
                  </a:lnTo>
                  <a:lnTo>
                    <a:pt x="28457" y="189"/>
                  </a:lnTo>
                  <a:lnTo>
                    <a:pt x="28373" y="189"/>
                  </a:lnTo>
                  <a:lnTo>
                    <a:pt x="28331" y="147"/>
                  </a:lnTo>
                  <a:lnTo>
                    <a:pt x="28268" y="189"/>
                  </a:lnTo>
                  <a:lnTo>
                    <a:pt x="28268" y="252"/>
                  </a:lnTo>
                  <a:lnTo>
                    <a:pt x="28248" y="293"/>
                  </a:lnTo>
                  <a:lnTo>
                    <a:pt x="28143" y="231"/>
                  </a:lnTo>
                  <a:lnTo>
                    <a:pt x="28101" y="189"/>
                  </a:lnTo>
                  <a:lnTo>
                    <a:pt x="28017" y="210"/>
                  </a:lnTo>
                  <a:lnTo>
                    <a:pt x="27892" y="210"/>
                  </a:lnTo>
                  <a:lnTo>
                    <a:pt x="27892" y="189"/>
                  </a:lnTo>
                  <a:lnTo>
                    <a:pt x="27808" y="105"/>
                  </a:lnTo>
                  <a:lnTo>
                    <a:pt x="27620" y="84"/>
                  </a:lnTo>
                  <a:lnTo>
                    <a:pt x="27536" y="21"/>
                  </a:lnTo>
                  <a:lnTo>
                    <a:pt x="27432" y="21"/>
                  </a:lnTo>
                  <a:lnTo>
                    <a:pt x="2739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 name="Google Shape;1004;p27"/>
            <p:cNvSpPr/>
            <p:nvPr/>
          </p:nvSpPr>
          <p:spPr>
            <a:xfrm>
              <a:off x="-1367686" y="3780486"/>
              <a:ext cx="1357" cy="1721"/>
            </a:xfrm>
            <a:custGeom>
              <a:avLst/>
              <a:gdLst/>
              <a:ahLst/>
              <a:cxnLst/>
              <a:rect l="l" t="t" r="r" b="b"/>
              <a:pathLst>
                <a:path w="64" h="85" extrusionOk="0">
                  <a:moveTo>
                    <a:pt x="63" y="85"/>
                  </a:moveTo>
                  <a:lnTo>
                    <a:pt x="1" y="1"/>
                  </a:ln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 name="Google Shape;1005;p27"/>
            <p:cNvSpPr/>
            <p:nvPr/>
          </p:nvSpPr>
          <p:spPr>
            <a:xfrm>
              <a:off x="-1381867" y="3792773"/>
              <a:ext cx="2226" cy="2146"/>
            </a:xfrm>
            <a:custGeom>
              <a:avLst/>
              <a:gdLst/>
              <a:ahLst/>
              <a:cxnLst/>
              <a:rect l="l" t="t" r="r" b="b"/>
              <a:pathLst>
                <a:path w="105" h="106" extrusionOk="0">
                  <a:moveTo>
                    <a:pt x="0" y="105"/>
                  </a:moveTo>
                  <a:lnTo>
                    <a:pt x="105" y="1"/>
                  </a:lnTo>
                  <a:lnTo>
                    <a:pt x="105"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 name="Google Shape;1006;p27"/>
            <p:cNvSpPr/>
            <p:nvPr/>
          </p:nvSpPr>
          <p:spPr>
            <a:xfrm>
              <a:off x="-1827616" y="3583978"/>
              <a:ext cx="4473" cy="1296"/>
            </a:xfrm>
            <a:custGeom>
              <a:avLst/>
              <a:gdLst/>
              <a:ahLst/>
              <a:cxnLst/>
              <a:rect l="l" t="t" r="r" b="b"/>
              <a:pathLst>
                <a:path w="211" h="64" extrusionOk="0">
                  <a:moveTo>
                    <a:pt x="210" y="0"/>
                  </a:moveTo>
                  <a:lnTo>
                    <a:pt x="1" y="63"/>
                  </a:lnTo>
                  <a:lnTo>
                    <a:pt x="22" y="63"/>
                  </a:lnTo>
                  <a:lnTo>
                    <a:pt x="21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 name="Google Shape;1007;p27"/>
            <p:cNvSpPr/>
            <p:nvPr/>
          </p:nvSpPr>
          <p:spPr>
            <a:xfrm>
              <a:off x="-2087065" y="3300207"/>
              <a:ext cx="464395" cy="232971"/>
            </a:xfrm>
            <a:custGeom>
              <a:avLst/>
              <a:gdLst/>
              <a:ahLst/>
              <a:cxnLst/>
              <a:rect l="l" t="t" r="r" b="b"/>
              <a:pathLst>
                <a:path w="21908" h="11509" extrusionOk="0">
                  <a:moveTo>
                    <a:pt x="10860" y="0"/>
                  </a:moveTo>
                  <a:lnTo>
                    <a:pt x="10755" y="84"/>
                  </a:lnTo>
                  <a:lnTo>
                    <a:pt x="10713" y="189"/>
                  </a:lnTo>
                  <a:lnTo>
                    <a:pt x="10567" y="189"/>
                  </a:lnTo>
                  <a:lnTo>
                    <a:pt x="10483" y="252"/>
                  </a:lnTo>
                  <a:lnTo>
                    <a:pt x="10546" y="314"/>
                  </a:lnTo>
                  <a:lnTo>
                    <a:pt x="10546" y="398"/>
                  </a:lnTo>
                  <a:lnTo>
                    <a:pt x="10400" y="419"/>
                  </a:lnTo>
                  <a:lnTo>
                    <a:pt x="10337" y="419"/>
                  </a:lnTo>
                  <a:lnTo>
                    <a:pt x="10253" y="524"/>
                  </a:lnTo>
                  <a:lnTo>
                    <a:pt x="10128" y="524"/>
                  </a:lnTo>
                  <a:lnTo>
                    <a:pt x="10044" y="586"/>
                  </a:lnTo>
                  <a:lnTo>
                    <a:pt x="9981" y="586"/>
                  </a:lnTo>
                  <a:lnTo>
                    <a:pt x="9751" y="733"/>
                  </a:lnTo>
                  <a:lnTo>
                    <a:pt x="9625" y="796"/>
                  </a:lnTo>
                  <a:lnTo>
                    <a:pt x="9521" y="837"/>
                  </a:lnTo>
                  <a:lnTo>
                    <a:pt x="9437" y="837"/>
                  </a:lnTo>
                  <a:lnTo>
                    <a:pt x="9353" y="775"/>
                  </a:lnTo>
                  <a:lnTo>
                    <a:pt x="9312" y="837"/>
                  </a:lnTo>
                  <a:lnTo>
                    <a:pt x="9291" y="921"/>
                  </a:lnTo>
                  <a:lnTo>
                    <a:pt x="9144" y="921"/>
                  </a:lnTo>
                  <a:lnTo>
                    <a:pt x="9102" y="984"/>
                  </a:lnTo>
                  <a:lnTo>
                    <a:pt x="9102" y="1088"/>
                  </a:lnTo>
                  <a:lnTo>
                    <a:pt x="9040" y="1130"/>
                  </a:lnTo>
                  <a:lnTo>
                    <a:pt x="8977" y="1109"/>
                  </a:lnTo>
                  <a:lnTo>
                    <a:pt x="8893" y="1109"/>
                  </a:lnTo>
                  <a:lnTo>
                    <a:pt x="8789" y="1151"/>
                  </a:lnTo>
                  <a:lnTo>
                    <a:pt x="8663" y="1172"/>
                  </a:lnTo>
                  <a:lnTo>
                    <a:pt x="8496" y="1256"/>
                  </a:lnTo>
                  <a:lnTo>
                    <a:pt x="8475" y="1319"/>
                  </a:lnTo>
                  <a:lnTo>
                    <a:pt x="8307" y="1340"/>
                  </a:lnTo>
                  <a:lnTo>
                    <a:pt x="8182" y="1402"/>
                  </a:lnTo>
                  <a:lnTo>
                    <a:pt x="8035" y="1423"/>
                  </a:lnTo>
                  <a:lnTo>
                    <a:pt x="7847" y="1465"/>
                  </a:lnTo>
                  <a:lnTo>
                    <a:pt x="7826" y="1549"/>
                  </a:lnTo>
                  <a:lnTo>
                    <a:pt x="7763" y="1632"/>
                  </a:lnTo>
                  <a:lnTo>
                    <a:pt x="7721" y="1528"/>
                  </a:lnTo>
                  <a:lnTo>
                    <a:pt x="7617" y="1528"/>
                  </a:lnTo>
                  <a:lnTo>
                    <a:pt x="7512" y="1570"/>
                  </a:lnTo>
                  <a:lnTo>
                    <a:pt x="7512" y="1653"/>
                  </a:lnTo>
                  <a:lnTo>
                    <a:pt x="7449" y="1695"/>
                  </a:lnTo>
                  <a:lnTo>
                    <a:pt x="7345" y="1653"/>
                  </a:lnTo>
                  <a:lnTo>
                    <a:pt x="7219" y="1653"/>
                  </a:lnTo>
                  <a:lnTo>
                    <a:pt x="7198" y="1612"/>
                  </a:lnTo>
                  <a:lnTo>
                    <a:pt x="7115" y="1612"/>
                  </a:lnTo>
                  <a:lnTo>
                    <a:pt x="7031" y="1653"/>
                  </a:lnTo>
                  <a:lnTo>
                    <a:pt x="6926" y="1674"/>
                  </a:lnTo>
                  <a:lnTo>
                    <a:pt x="6884" y="1695"/>
                  </a:lnTo>
                  <a:lnTo>
                    <a:pt x="6926" y="1842"/>
                  </a:lnTo>
                  <a:lnTo>
                    <a:pt x="6884" y="1925"/>
                  </a:lnTo>
                  <a:lnTo>
                    <a:pt x="6989" y="1946"/>
                  </a:lnTo>
                  <a:lnTo>
                    <a:pt x="7136" y="1925"/>
                  </a:lnTo>
                  <a:lnTo>
                    <a:pt x="7198" y="2051"/>
                  </a:lnTo>
                  <a:lnTo>
                    <a:pt x="7031" y="2051"/>
                  </a:lnTo>
                  <a:lnTo>
                    <a:pt x="6989" y="2093"/>
                  </a:lnTo>
                  <a:lnTo>
                    <a:pt x="6989" y="2156"/>
                  </a:lnTo>
                  <a:lnTo>
                    <a:pt x="7136" y="2176"/>
                  </a:lnTo>
                  <a:lnTo>
                    <a:pt x="7240" y="2197"/>
                  </a:lnTo>
                  <a:lnTo>
                    <a:pt x="7324" y="2156"/>
                  </a:lnTo>
                  <a:lnTo>
                    <a:pt x="7408" y="2156"/>
                  </a:lnTo>
                  <a:lnTo>
                    <a:pt x="7512" y="2260"/>
                  </a:lnTo>
                  <a:lnTo>
                    <a:pt x="7617" y="2281"/>
                  </a:lnTo>
                  <a:lnTo>
                    <a:pt x="7617" y="2386"/>
                  </a:lnTo>
                  <a:lnTo>
                    <a:pt x="7554" y="2449"/>
                  </a:lnTo>
                  <a:lnTo>
                    <a:pt x="7449" y="2407"/>
                  </a:lnTo>
                  <a:lnTo>
                    <a:pt x="7219" y="2449"/>
                  </a:lnTo>
                  <a:lnTo>
                    <a:pt x="7094" y="2553"/>
                  </a:lnTo>
                  <a:lnTo>
                    <a:pt x="6947" y="2741"/>
                  </a:lnTo>
                  <a:lnTo>
                    <a:pt x="6947" y="2867"/>
                  </a:lnTo>
                  <a:lnTo>
                    <a:pt x="7031" y="2888"/>
                  </a:lnTo>
                  <a:lnTo>
                    <a:pt x="7052" y="3013"/>
                  </a:lnTo>
                  <a:lnTo>
                    <a:pt x="6989" y="3118"/>
                  </a:lnTo>
                  <a:lnTo>
                    <a:pt x="6947" y="3244"/>
                  </a:lnTo>
                  <a:lnTo>
                    <a:pt x="6843" y="3244"/>
                  </a:lnTo>
                  <a:lnTo>
                    <a:pt x="6843" y="3306"/>
                  </a:lnTo>
                  <a:lnTo>
                    <a:pt x="6884" y="3390"/>
                  </a:lnTo>
                  <a:lnTo>
                    <a:pt x="6884" y="3453"/>
                  </a:lnTo>
                  <a:lnTo>
                    <a:pt x="7031" y="3453"/>
                  </a:lnTo>
                  <a:lnTo>
                    <a:pt x="7115" y="3537"/>
                  </a:lnTo>
                  <a:lnTo>
                    <a:pt x="7240" y="3557"/>
                  </a:lnTo>
                  <a:lnTo>
                    <a:pt x="7240" y="3620"/>
                  </a:lnTo>
                  <a:lnTo>
                    <a:pt x="7366" y="3704"/>
                  </a:lnTo>
                  <a:lnTo>
                    <a:pt x="7533" y="3725"/>
                  </a:lnTo>
                  <a:lnTo>
                    <a:pt x="7575" y="3746"/>
                  </a:lnTo>
                  <a:lnTo>
                    <a:pt x="7617" y="4227"/>
                  </a:lnTo>
                  <a:lnTo>
                    <a:pt x="7554" y="4290"/>
                  </a:lnTo>
                  <a:lnTo>
                    <a:pt x="7366" y="4373"/>
                  </a:lnTo>
                  <a:lnTo>
                    <a:pt x="7219" y="4353"/>
                  </a:lnTo>
                  <a:lnTo>
                    <a:pt x="7031" y="4248"/>
                  </a:lnTo>
                  <a:lnTo>
                    <a:pt x="6947" y="4290"/>
                  </a:lnTo>
                  <a:lnTo>
                    <a:pt x="6947" y="4394"/>
                  </a:lnTo>
                  <a:lnTo>
                    <a:pt x="6905" y="4541"/>
                  </a:lnTo>
                  <a:lnTo>
                    <a:pt x="6780" y="4562"/>
                  </a:lnTo>
                  <a:lnTo>
                    <a:pt x="6571" y="4457"/>
                  </a:lnTo>
                  <a:lnTo>
                    <a:pt x="6403" y="4457"/>
                  </a:lnTo>
                  <a:lnTo>
                    <a:pt x="6320" y="4394"/>
                  </a:lnTo>
                  <a:lnTo>
                    <a:pt x="6278" y="4436"/>
                  </a:lnTo>
                  <a:lnTo>
                    <a:pt x="6173" y="4394"/>
                  </a:lnTo>
                  <a:lnTo>
                    <a:pt x="6048" y="4269"/>
                  </a:lnTo>
                  <a:lnTo>
                    <a:pt x="6152" y="4227"/>
                  </a:lnTo>
                  <a:lnTo>
                    <a:pt x="6173" y="4143"/>
                  </a:lnTo>
                  <a:lnTo>
                    <a:pt x="6089" y="4122"/>
                  </a:lnTo>
                  <a:lnTo>
                    <a:pt x="5964" y="4039"/>
                  </a:lnTo>
                  <a:lnTo>
                    <a:pt x="5880" y="4122"/>
                  </a:lnTo>
                  <a:lnTo>
                    <a:pt x="5755" y="4081"/>
                  </a:lnTo>
                  <a:lnTo>
                    <a:pt x="5671" y="4122"/>
                  </a:lnTo>
                  <a:lnTo>
                    <a:pt x="5692" y="4269"/>
                  </a:lnTo>
                  <a:lnTo>
                    <a:pt x="5545" y="4290"/>
                  </a:lnTo>
                  <a:lnTo>
                    <a:pt x="5483" y="4227"/>
                  </a:lnTo>
                  <a:lnTo>
                    <a:pt x="5336" y="4060"/>
                  </a:lnTo>
                  <a:lnTo>
                    <a:pt x="5211" y="4081"/>
                  </a:lnTo>
                  <a:lnTo>
                    <a:pt x="5148" y="4185"/>
                  </a:lnTo>
                  <a:lnTo>
                    <a:pt x="5064" y="4081"/>
                  </a:lnTo>
                  <a:lnTo>
                    <a:pt x="5001" y="4122"/>
                  </a:lnTo>
                  <a:lnTo>
                    <a:pt x="5001" y="4248"/>
                  </a:lnTo>
                  <a:lnTo>
                    <a:pt x="4855" y="4248"/>
                  </a:lnTo>
                  <a:lnTo>
                    <a:pt x="4834" y="4457"/>
                  </a:lnTo>
                  <a:lnTo>
                    <a:pt x="4708" y="4562"/>
                  </a:lnTo>
                  <a:lnTo>
                    <a:pt x="4625" y="4541"/>
                  </a:lnTo>
                  <a:lnTo>
                    <a:pt x="4541" y="4436"/>
                  </a:lnTo>
                  <a:lnTo>
                    <a:pt x="4332" y="4394"/>
                  </a:lnTo>
                  <a:lnTo>
                    <a:pt x="4269" y="4269"/>
                  </a:lnTo>
                  <a:lnTo>
                    <a:pt x="4123" y="4353"/>
                  </a:lnTo>
                  <a:lnTo>
                    <a:pt x="4164" y="4478"/>
                  </a:lnTo>
                  <a:lnTo>
                    <a:pt x="4081" y="4604"/>
                  </a:lnTo>
                  <a:lnTo>
                    <a:pt x="3997" y="4583"/>
                  </a:lnTo>
                  <a:lnTo>
                    <a:pt x="3997" y="4457"/>
                  </a:lnTo>
                  <a:lnTo>
                    <a:pt x="3955" y="4373"/>
                  </a:lnTo>
                  <a:lnTo>
                    <a:pt x="3871" y="4373"/>
                  </a:lnTo>
                  <a:lnTo>
                    <a:pt x="3704" y="4248"/>
                  </a:lnTo>
                  <a:lnTo>
                    <a:pt x="3599" y="4122"/>
                  </a:lnTo>
                  <a:lnTo>
                    <a:pt x="3474" y="4122"/>
                  </a:lnTo>
                  <a:lnTo>
                    <a:pt x="3369" y="3976"/>
                  </a:lnTo>
                  <a:lnTo>
                    <a:pt x="3286" y="3955"/>
                  </a:lnTo>
                  <a:lnTo>
                    <a:pt x="3244" y="3871"/>
                  </a:lnTo>
                  <a:lnTo>
                    <a:pt x="3160" y="3871"/>
                  </a:lnTo>
                  <a:lnTo>
                    <a:pt x="2951" y="3955"/>
                  </a:lnTo>
                  <a:lnTo>
                    <a:pt x="2825" y="3850"/>
                  </a:lnTo>
                  <a:lnTo>
                    <a:pt x="2742" y="3704"/>
                  </a:lnTo>
                  <a:lnTo>
                    <a:pt x="2637" y="3704"/>
                  </a:lnTo>
                  <a:lnTo>
                    <a:pt x="2532" y="3809"/>
                  </a:lnTo>
                  <a:lnTo>
                    <a:pt x="2407" y="3809"/>
                  </a:lnTo>
                  <a:lnTo>
                    <a:pt x="2407" y="3871"/>
                  </a:lnTo>
                  <a:lnTo>
                    <a:pt x="2323" y="3955"/>
                  </a:lnTo>
                  <a:lnTo>
                    <a:pt x="2323" y="3850"/>
                  </a:lnTo>
                  <a:lnTo>
                    <a:pt x="2239" y="3913"/>
                  </a:lnTo>
                  <a:lnTo>
                    <a:pt x="2218" y="3976"/>
                  </a:lnTo>
                  <a:lnTo>
                    <a:pt x="2114" y="4060"/>
                  </a:lnTo>
                  <a:lnTo>
                    <a:pt x="2030" y="3976"/>
                  </a:lnTo>
                  <a:lnTo>
                    <a:pt x="2114" y="3913"/>
                  </a:lnTo>
                  <a:lnTo>
                    <a:pt x="2135" y="3829"/>
                  </a:lnTo>
                  <a:lnTo>
                    <a:pt x="2009" y="3767"/>
                  </a:lnTo>
                  <a:lnTo>
                    <a:pt x="1821" y="3662"/>
                  </a:lnTo>
                  <a:lnTo>
                    <a:pt x="1800" y="3746"/>
                  </a:lnTo>
                  <a:lnTo>
                    <a:pt x="1821" y="3850"/>
                  </a:lnTo>
                  <a:lnTo>
                    <a:pt x="1821" y="3955"/>
                  </a:lnTo>
                  <a:lnTo>
                    <a:pt x="1695" y="3913"/>
                  </a:lnTo>
                  <a:lnTo>
                    <a:pt x="1612" y="3976"/>
                  </a:lnTo>
                  <a:lnTo>
                    <a:pt x="1570" y="4143"/>
                  </a:lnTo>
                  <a:lnTo>
                    <a:pt x="1486" y="4143"/>
                  </a:lnTo>
                  <a:lnTo>
                    <a:pt x="1298" y="4248"/>
                  </a:lnTo>
                  <a:lnTo>
                    <a:pt x="1277" y="4373"/>
                  </a:lnTo>
                  <a:lnTo>
                    <a:pt x="1361" y="4478"/>
                  </a:lnTo>
                  <a:lnTo>
                    <a:pt x="1361" y="4604"/>
                  </a:lnTo>
                  <a:lnTo>
                    <a:pt x="1172" y="4604"/>
                  </a:lnTo>
                  <a:lnTo>
                    <a:pt x="984" y="4645"/>
                  </a:lnTo>
                  <a:lnTo>
                    <a:pt x="1130" y="5106"/>
                  </a:lnTo>
                  <a:lnTo>
                    <a:pt x="1047" y="5169"/>
                  </a:lnTo>
                  <a:lnTo>
                    <a:pt x="1068" y="5336"/>
                  </a:lnTo>
                  <a:lnTo>
                    <a:pt x="879" y="5336"/>
                  </a:lnTo>
                  <a:lnTo>
                    <a:pt x="733" y="5231"/>
                  </a:lnTo>
                  <a:lnTo>
                    <a:pt x="670" y="5127"/>
                  </a:lnTo>
                  <a:lnTo>
                    <a:pt x="356" y="4876"/>
                  </a:lnTo>
                  <a:lnTo>
                    <a:pt x="294" y="4980"/>
                  </a:lnTo>
                  <a:lnTo>
                    <a:pt x="294" y="5106"/>
                  </a:lnTo>
                  <a:lnTo>
                    <a:pt x="126" y="5315"/>
                  </a:lnTo>
                  <a:lnTo>
                    <a:pt x="22" y="5378"/>
                  </a:lnTo>
                  <a:lnTo>
                    <a:pt x="42" y="5629"/>
                  </a:lnTo>
                  <a:lnTo>
                    <a:pt x="126" y="5734"/>
                  </a:lnTo>
                  <a:lnTo>
                    <a:pt x="105" y="6068"/>
                  </a:lnTo>
                  <a:lnTo>
                    <a:pt x="1" y="6278"/>
                  </a:lnTo>
                  <a:lnTo>
                    <a:pt x="231" y="6382"/>
                  </a:lnTo>
                  <a:lnTo>
                    <a:pt x="335" y="6550"/>
                  </a:lnTo>
                  <a:lnTo>
                    <a:pt x="314" y="6633"/>
                  </a:lnTo>
                  <a:lnTo>
                    <a:pt x="503" y="6780"/>
                  </a:lnTo>
                  <a:lnTo>
                    <a:pt x="545" y="6696"/>
                  </a:lnTo>
                  <a:lnTo>
                    <a:pt x="921" y="6801"/>
                  </a:lnTo>
                  <a:lnTo>
                    <a:pt x="1172" y="7052"/>
                  </a:lnTo>
                  <a:lnTo>
                    <a:pt x="1402" y="7428"/>
                  </a:lnTo>
                  <a:lnTo>
                    <a:pt x="1172" y="7428"/>
                  </a:lnTo>
                  <a:lnTo>
                    <a:pt x="1172" y="7533"/>
                  </a:lnTo>
                  <a:lnTo>
                    <a:pt x="1382" y="7679"/>
                  </a:lnTo>
                  <a:lnTo>
                    <a:pt x="1549" y="7617"/>
                  </a:lnTo>
                  <a:lnTo>
                    <a:pt x="1674" y="7721"/>
                  </a:lnTo>
                  <a:lnTo>
                    <a:pt x="1716" y="7721"/>
                  </a:lnTo>
                  <a:lnTo>
                    <a:pt x="1758" y="7784"/>
                  </a:lnTo>
                  <a:lnTo>
                    <a:pt x="1821" y="7784"/>
                  </a:lnTo>
                  <a:lnTo>
                    <a:pt x="1863" y="7721"/>
                  </a:lnTo>
                  <a:lnTo>
                    <a:pt x="1905" y="7721"/>
                  </a:lnTo>
                  <a:lnTo>
                    <a:pt x="1967" y="7784"/>
                  </a:lnTo>
                  <a:lnTo>
                    <a:pt x="2009" y="7721"/>
                  </a:lnTo>
                  <a:lnTo>
                    <a:pt x="2009" y="7638"/>
                  </a:lnTo>
                  <a:lnTo>
                    <a:pt x="2072" y="7679"/>
                  </a:lnTo>
                  <a:lnTo>
                    <a:pt x="2177" y="7596"/>
                  </a:lnTo>
                  <a:lnTo>
                    <a:pt x="2218" y="7512"/>
                  </a:lnTo>
                  <a:lnTo>
                    <a:pt x="2281" y="7512"/>
                  </a:lnTo>
                  <a:lnTo>
                    <a:pt x="2344" y="7428"/>
                  </a:lnTo>
                  <a:lnTo>
                    <a:pt x="2407" y="7428"/>
                  </a:lnTo>
                  <a:lnTo>
                    <a:pt x="2428" y="7470"/>
                  </a:lnTo>
                  <a:lnTo>
                    <a:pt x="2491" y="7428"/>
                  </a:lnTo>
                  <a:lnTo>
                    <a:pt x="2511" y="7366"/>
                  </a:lnTo>
                  <a:lnTo>
                    <a:pt x="2595" y="7282"/>
                  </a:lnTo>
                  <a:lnTo>
                    <a:pt x="2721" y="7282"/>
                  </a:lnTo>
                  <a:lnTo>
                    <a:pt x="2763" y="7303"/>
                  </a:lnTo>
                  <a:lnTo>
                    <a:pt x="2846" y="7303"/>
                  </a:lnTo>
                  <a:lnTo>
                    <a:pt x="2909" y="7282"/>
                  </a:lnTo>
                  <a:lnTo>
                    <a:pt x="2930" y="7303"/>
                  </a:lnTo>
                  <a:lnTo>
                    <a:pt x="2930" y="7386"/>
                  </a:lnTo>
                  <a:lnTo>
                    <a:pt x="2972" y="7470"/>
                  </a:lnTo>
                  <a:lnTo>
                    <a:pt x="3014" y="7407"/>
                  </a:lnTo>
                  <a:lnTo>
                    <a:pt x="3076" y="7407"/>
                  </a:lnTo>
                  <a:lnTo>
                    <a:pt x="3076" y="7470"/>
                  </a:lnTo>
                  <a:lnTo>
                    <a:pt x="3160" y="7491"/>
                  </a:lnTo>
                  <a:lnTo>
                    <a:pt x="3223" y="7470"/>
                  </a:lnTo>
                  <a:lnTo>
                    <a:pt x="3244" y="7407"/>
                  </a:lnTo>
                  <a:lnTo>
                    <a:pt x="3286" y="7386"/>
                  </a:lnTo>
                  <a:lnTo>
                    <a:pt x="3286" y="7324"/>
                  </a:lnTo>
                  <a:lnTo>
                    <a:pt x="3369" y="7303"/>
                  </a:lnTo>
                  <a:lnTo>
                    <a:pt x="3453" y="7324"/>
                  </a:lnTo>
                  <a:lnTo>
                    <a:pt x="3662" y="7324"/>
                  </a:lnTo>
                  <a:lnTo>
                    <a:pt x="3662" y="7386"/>
                  </a:lnTo>
                  <a:lnTo>
                    <a:pt x="3704" y="7470"/>
                  </a:lnTo>
                  <a:lnTo>
                    <a:pt x="3788" y="7491"/>
                  </a:lnTo>
                  <a:lnTo>
                    <a:pt x="3788" y="7512"/>
                  </a:lnTo>
                  <a:lnTo>
                    <a:pt x="3746" y="7596"/>
                  </a:lnTo>
                  <a:lnTo>
                    <a:pt x="3767" y="7638"/>
                  </a:lnTo>
                  <a:lnTo>
                    <a:pt x="3871" y="7742"/>
                  </a:lnTo>
                  <a:lnTo>
                    <a:pt x="3851" y="7826"/>
                  </a:lnTo>
                  <a:lnTo>
                    <a:pt x="3788" y="7951"/>
                  </a:lnTo>
                  <a:lnTo>
                    <a:pt x="3809" y="8014"/>
                  </a:lnTo>
                  <a:lnTo>
                    <a:pt x="3851" y="8056"/>
                  </a:lnTo>
                  <a:lnTo>
                    <a:pt x="3871" y="8098"/>
                  </a:lnTo>
                  <a:lnTo>
                    <a:pt x="3851" y="8140"/>
                  </a:lnTo>
                  <a:lnTo>
                    <a:pt x="3767" y="8161"/>
                  </a:lnTo>
                  <a:lnTo>
                    <a:pt x="3746" y="8307"/>
                  </a:lnTo>
                  <a:lnTo>
                    <a:pt x="3809" y="8454"/>
                  </a:lnTo>
                  <a:lnTo>
                    <a:pt x="3913" y="8475"/>
                  </a:lnTo>
                  <a:lnTo>
                    <a:pt x="3997" y="8516"/>
                  </a:lnTo>
                  <a:lnTo>
                    <a:pt x="3997" y="8558"/>
                  </a:lnTo>
                  <a:lnTo>
                    <a:pt x="3871" y="8621"/>
                  </a:lnTo>
                  <a:lnTo>
                    <a:pt x="3788" y="8621"/>
                  </a:lnTo>
                  <a:lnTo>
                    <a:pt x="3683" y="8516"/>
                  </a:lnTo>
                  <a:lnTo>
                    <a:pt x="3599" y="8516"/>
                  </a:lnTo>
                  <a:lnTo>
                    <a:pt x="3558" y="8558"/>
                  </a:lnTo>
                  <a:lnTo>
                    <a:pt x="3495" y="8516"/>
                  </a:lnTo>
                  <a:lnTo>
                    <a:pt x="3432" y="8516"/>
                  </a:lnTo>
                  <a:lnTo>
                    <a:pt x="3286" y="8558"/>
                  </a:lnTo>
                  <a:lnTo>
                    <a:pt x="3223" y="8516"/>
                  </a:lnTo>
                  <a:lnTo>
                    <a:pt x="3118" y="8537"/>
                  </a:lnTo>
                  <a:lnTo>
                    <a:pt x="2972" y="8579"/>
                  </a:lnTo>
                  <a:lnTo>
                    <a:pt x="2930" y="8663"/>
                  </a:lnTo>
                  <a:lnTo>
                    <a:pt x="2930" y="8726"/>
                  </a:lnTo>
                  <a:lnTo>
                    <a:pt x="2930" y="8788"/>
                  </a:lnTo>
                  <a:lnTo>
                    <a:pt x="2867" y="8830"/>
                  </a:lnTo>
                  <a:lnTo>
                    <a:pt x="2867" y="8893"/>
                  </a:lnTo>
                  <a:lnTo>
                    <a:pt x="3014" y="9039"/>
                  </a:lnTo>
                  <a:lnTo>
                    <a:pt x="3014" y="9102"/>
                  </a:lnTo>
                  <a:lnTo>
                    <a:pt x="3035" y="9144"/>
                  </a:lnTo>
                  <a:lnTo>
                    <a:pt x="3139" y="9102"/>
                  </a:lnTo>
                  <a:lnTo>
                    <a:pt x="3160" y="9186"/>
                  </a:lnTo>
                  <a:lnTo>
                    <a:pt x="3139" y="9207"/>
                  </a:lnTo>
                  <a:lnTo>
                    <a:pt x="3055" y="9165"/>
                  </a:lnTo>
                  <a:lnTo>
                    <a:pt x="3014" y="9186"/>
                  </a:lnTo>
                  <a:lnTo>
                    <a:pt x="2930" y="9249"/>
                  </a:lnTo>
                  <a:lnTo>
                    <a:pt x="2867" y="9207"/>
                  </a:lnTo>
                  <a:lnTo>
                    <a:pt x="2825" y="9207"/>
                  </a:lnTo>
                  <a:lnTo>
                    <a:pt x="2763" y="9186"/>
                  </a:lnTo>
                  <a:lnTo>
                    <a:pt x="2616" y="9207"/>
                  </a:lnTo>
                  <a:lnTo>
                    <a:pt x="2532" y="9186"/>
                  </a:lnTo>
                  <a:lnTo>
                    <a:pt x="2491" y="9249"/>
                  </a:lnTo>
                  <a:lnTo>
                    <a:pt x="2491" y="9291"/>
                  </a:lnTo>
                  <a:lnTo>
                    <a:pt x="2553" y="9395"/>
                  </a:lnTo>
                  <a:lnTo>
                    <a:pt x="2637" y="9395"/>
                  </a:lnTo>
                  <a:lnTo>
                    <a:pt x="2742" y="9416"/>
                  </a:lnTo>
                  <a:lnTo>
                    <a:pt x="2804" y="9521"/>
                  </a:lnTo>
                  <a:lnTo>
                    <a:pt x="2846" y="9563"/>
                  </a:lnTo>
                  <a:lnTo>
                    <a:pt x="2909" y="9688"/>
                  </a:lnTo>
                  <a:lnTo>
                    <a:pt x="2951" y="9709"/>
                  </a:lnTo>
                  <a:lnTo>
                    <a:pt x="2972" y="9772"/>
                  </a:lnTo>
                  <a:lnTo>
                    <a:pt x="3139" y="9939"/>
                  </a:lnTo>
                  <a:lnTo>
                    <a:pt x="3139" y="10086"/>
                  </a:lnTo>
                  <a:lnTo>
                    <a:pt x="3139" y="10211"/>
                  </a:lnTo>
                  <a:lnTo>
                    <a:pt x="3181" y="10211"/>
                  </a:lnTo>
                  <a:lnTo>
                    <a:pt x="3286" y="10190"/>
                  </a:lnTo>
                  <a:lnTo>
                    <a:pt x="3327" y="10190"/>
                  </a:lnTo>
                  <a:lnTo>
                    <a:pt x="3369" y="10211"/>
                  </a:lnTo>
                  <a:lnTo>
                    <a:pt x="3432" y="10295"/>
                  </a:lnTo>
                  <a:lnTo>
                    <a:pt x="3474" y="10337"/>
                  </a:lnTo>
                  <a:lnTo>
                    <a:pt x="3537" y="10441"/>
                  </a:lnTo>
                  <a:lnTo>
                    <a:pt x="3579" y="10441"/>
                  </a:lnTo>
                  <a:lnTo>
                    <a:pt x="3662" y="10420"/>
                  </a:lnTo>
                  <a:lnTo>
                    <a:pt x="3767" y="10441"/>
                  </a:lnTo>
                  <a:lnTo>
                    <a:pt x="3871" y="10462"/>
                  </a:lnTo>
                  <a:lnTo>
                    <a:pt x="3976" y="10462"/>
                  </a:lnTo>
                  <a:lnTo>
                    <a:pt x="4018" y="10504"/>
                  </a:lnTo>
                  <a:lnTo>
                    <a:pt x="3997" y="10546"/>
                  </a:lnTo>
                  <a:lnTo>
                    <a:pt x="3997" y="10609"/>
                  </a:lnTo>
                  <a:lnTo>
                    <a:pt x="3997" y="10755"/>
                  </a:lnTo>
                  <a:lnTo>
                    <a:pt x="3913" y="10923"/>
                  </a:lnTo>
                  <a:lnTo>
                    <a:pt x="3955" y="11048"/>
                  </a:lnTo>
                  <a:lnTo>
                    <a:pt x="3976" y="11195"/>
                  </a:lnTo>
                  <a:lnTo>
                    <a:pt x="4311" y="10881"/>
                  </a:lnTo>
                  <a:lnTo>
                    <a:pt x="4604" y="10776"/>
                  </a:lnTo>
                  <a:lnTo>
                    <a:pt x="4959" y="10839"/>
                  </a:lnTo>
                  <a:lnTo>
                    <a:pt x="5378" y="11069"/>
                  </a:lnTo>
                  <a:lnTo>
                    <a:pt x="5755" y="11508"/>
                  </a:lnTo>
                  <a:lnTo>
                    <a:pt x="5985" y="11467"/>
                  </a:lnTo>
                  <a:lnTo>
                    <a:pt x="6068" y="11446"/>
                  </a:lnTo>
                  <a:lnTo>
                    <a:pt x="5629" y="8726"/>
                  </a:lnTo>
                  <a:lnTo>
                    <a:pt x="7136" y="8433"/>
                  </a:lnTo>
                  <a:lnTo>
                    <a:pt x="8056" y="9060"/>
                  </a:lnTo>
                  <a:lnTo>
                    <a:pt x="8391" y="9186"/>
                  </a:lnTo>
                  <a:lnTo>
                    <a:pt x="8893" y="9479"/>
                  </a:lnTo>
                  <a:lnTo>
                    <a:pt x="9751" y="9395"/>
                  </a:lnTo>
                  <a:lnTo>
                    <a:pt x="10693" y="9395"/>
                  </a:lnTo>
                  <a:lnTo>
                    <a:pt x="10985" y="9604"/>
                  </a:lnTo>
                  <a:lnTo>
                    <a:pt x="11132" y="9981"/>
                  </a:lnTo>
                  <a:lnTo>
                    <a:pt x="11320" y="9897"/>
                  </a:lnTo>
                  <a:lnTo>
                    <a:pt x="11341" y="10713"/>
                  </a:lnTo>
                  <a:lnTo>
                    <a:pt x="11760" y="10755"/>
                  </a:lnTo>
                  <a:lnTo>
                    <a:pt x="11990" y="11446"/>
                  </a:lnTo>
                  <a:lnTo>
                    <a:pt x="12115" y="11446"/>
                  </a:lnTo>
                  <a:lnTo>
                    <a:pt x="12366" y="11299"/>
                  </a:lnTo>
                  <a:lnTo>
                    <a:pt x="12555" y="11278"/>
                  </a:lnTo>
                  <a:lnTo>
                    <a:pt x="12743" y="11299"/>
                  </a:lnTo>
                  <a:lnTo>
                    <a:pt x="12994" y="11446"/>
                  </a:lnTo>
                  <a:lnTo>
                    <a:pt x="13078" y="11467"/>
                  </a:lnTo>
                  <a:lnTo>
                    <a:pt x="13287" y="11257"/>
                  </a:lnTo>
                  <a:lnTo>
                    <a:pt x="13413" y="11048"/>
                  </a:lnTo>
                  <a:lnTo>
                    <a:pt x="13475" y="10964"/>
                  </a:lnTo>
                  <a:lnTo>
                    <a:pt x="13538" y="10818"/>
                  </a:lnTo>
                  <a:lnTo>
                    <a:pt x="13789" y="10525"/>
                  </a:lnTo>
                  <a:lnTo>
                    <a:pt x="13894" y="10504"/>
                  </a:lnTo>
                  <a:lnTo>
                    <a:pt x="13998" y="10337"/>
                  </a:lnTo>
                  <a:lnTo>
                    <a:pt x="14040" y="10337"/>
                  </a:lnTo>
                  <a:lnTo>
                    <a:pt x="14040" y="10295"/>
                  </a:lnTo>
                  <a:lnTo>
                    <a:pt x="14166" y="10211"/>
                  </a:lnTo>
                  <a:lnTo>
                    <a:pt x="14145" y="10148"/>
                  </a:lnTo>
                  <a:lnTo>
                    <a:pt x="14250" y="10023"/>
                  </a:lnTo>
                  <a:lnTo>
                    <a:pt x="14438" y="10044"/>
                  </a:lnTo>
                  <a:lnTo>
                    <a:pt x="14543" y="10107"/>
                  </a:lnTo>
                  <a:lnTo>
                    <a:pt x="14961" y="10148"/>
                  </a:lnTo>
                  <a:lnTo>
                    <a:pt x="15317" y="10148"/>
                  </a:lnTo>
                  <a:lnTo>
                    <a:pt x="15505" y="10107"/>
                  </a:lnTo>
                  <a:lnTo>
                    <a:pt x="15484" y="9981"/>
                  </a:lnTo>
                  <a:lnTo>
                    <a:pt x="15463" y="9835"/>
                  </a:lnTo>
                  <a:lnTo>
                    <a:pt x="15463" y="9709"/>
                  </a:lnTo>
                  <a:lnTo>
                    <a:pt x="15505" y="9667"/>
                  </a:lnTo>
                  <a:lnTo>
                    <a:pt x="15610" y="9688"/>
                  </a:lnTo>
                  <a:lnTo>
                    <a:pt x="15777" y="9709"/>
                  </a:lnTo>
                  <a:lnTo>
                    <a:pt x="15819" y="9667"/>
                  </a:lnTo>
                  <a:lnTo>
                    <a:pt x="16007" y="9667"/>
                  </a:lnTo>
                  <a:lnTo>
                    <a:pt x="16133" y="9730"/>
                  </a:lnTo>
                  <a:lnTo>
                    <a:pt x="16342" y="9793"/>
                  </a:lnTo>
                  <a:lnTo>
                    <a:pt x="16677" y="9835"/>
                  </a:lnTo>
                  <a:lnTo>
                    <a:pt x="16781" y="9793"/>
                  </a:lnTo>
                  <a:lnTo>
                    <a:pt x="16886" y="9709"/>
                  </a:lnTo>
                  <a:lnTo>
                    <a:pt x="17032" y="9730"/>
                  </a:lnTo>
                  <a:lnTo>
                    <a:pt x="17158" y="9730"/>
                  </a:lnTo>
                  <a:lnTo>
                    <a:pt x="17451" y="9667"/>
                  </a:lnTo>
                  <a:lnTo>
                    <a:pt x="17723" y="9730"/>
                  </a:lnTo>
                  <a:lnTo>
                    <a:pt x="17911" y="9688"/>
                  </a:lnTo>
                  <a:lnTo>
                    <a:pt x="18246" y="9688"/>
                  </a:lnTo>
                  <a:lnTo>
                    <a:pt x="18497" y="9793"/>
                  </a:lnTo>
                  <a:lnTo>
                    <a:pt x="18602" y="9772"/>
                  </a:lnTo>
                  <a:lnTo>
                    <a:pt x="18853" y="10044"/>
                  </a:lnTo>
                  <a:lnTo>
                    <a:pt x="19083" y="10107"/>
                  </a:lnTo>
                  <a:lnTo>
                    <a:pt x="19229" y="10044"/>
                  </a:lnTo>
                  <a:lnTo>
                    <a:pt x="19188" y="9897"/>
                  </a:lnTo>
                  <a:lnTo>
                    <a:pt x="19313" y="9814"/>
                  </a:lnTo>
                  <a:lnTo>
                    <a:pt x="19313" y="9772"/>
                  </a:lnTo>
                  <a:lnTo>
                    <a:pt x="19376" y="9730"/>
                  </a:lnTo>
                  <a:lnTo>
                    <a:pt x="19271" y="9625"/>
                  </a:lnTo>
                  <a:lnTo>
                    <a:pt x="19313" y="9521"/>
                  </a:lnTo>
                  <a:lnTo>
                    <a:pt x="19397" y="9458"/>
                  </a:lnTo>
                  <a:lnTo>
                    <a:pt x="19355" y="9207"/>
                  </a:lnTo>
                  <a:lnTo>
                    <a:pt x="19229" y="9144"/>
                  </a:lnTo>
                  <a:lnTo>
                    <a:pt x="19188" y="9039"/>
                  </a:lnTo>
                  <a:lnTo>
                    <a:pt x="19083" y="8851"/>
                  </a:lnTo>
                  <a:lnTo>
                    <a:pt x="19062" y="8747"/>
                  </a:lnTo>
                  <a:lnTo>
                    <a:pt x="19020" y="8663"/>
                  </a:lnTo>
                  <a:lnTo>
                    <a:pt x="19020" y="8579"/>
                  </a:lnTo>
                  <a:lnTo>
                    <a:pt x="18957" y="8412"/>
                  </a:lnTo>
                  <a:lnTo>
                    <a:pt x="19041" y="8328"/>
                  </a:lnTo>
                  <a:lnTo>
                    <a:pt x="19041" y="8265"/>
                  </a:lnTo>
                  <a:lnTo>
                    <a:pt x="18916" y="8244"/>
                  </a:lnTo>
                  <a:lnTo>
                    <a:pt x="18748" y="8265"/>
                  </a:lnTo>
                  <a:lnTo>
                    <a:pt x="18644" y="8202"/>
                  </a:lnTo>
                  <a:lnTo>
                    <a:pt x="18644" y="8119"/>
                  </a:lnTo>
                  <a:lnTo>
                    <a:pt x="18748" y="8014"/>
                  </a:lnTo>
                  <a:lnTo>
                    <a:pt x="18853" y="7951"/>
                  </a:lnTo>
                  <a:lnTo>
                    <a:pt x="18916" y="8014"/>
                  </a:lnTo>
                  <a:lnTo>
                    <a:pt x="19020" y="8014"/>
                  </a:lnTo>
                  <a:lnTo>
                    <a:pt x="19167" y="7930"/>
                  </a:lnTo>
                  <a:lnTo>
                    <a:pt x="19439" y="7889"/>
                  </a:lnTo>
                  <a:lnTo>
                    <a:pt x="19564" y="7847"/>
                  </a:lnTo>
                  <a:lnTo>
                    <a:pt x="19648" y="7826"/>
                  </a:lnTo>
                  <a:lnTo>
                    <a:pt x="19711" y="7889"/>
                  </a:lnTo>
                  <a:lnTo>
                    <a:pt x="19794" y="7889"/>
                  </a:lnTo>
                  <a:lnTo>
                    <a:pt x="19878" y="7826"/>
                  </a:lnTo>
                  <a:lnTo>
                    <a:pt x="19962" y="7826"/>
                  </a:lnTo>
                  <a:lnTo>
                    <a:pt x="19962" y="7742"/>
                  </a:lnTo>
                  <a:lnTo>
                    <a:pt x="20004" y="7617"/>
                  </a:lnTo>
                  <a:lnTo>
                    <a:pt x="19878" y="7575"/>
                  </a:lnTo>
                  <a:lnTo>
                    <a:pt x="19815" y="7512"/>
                  </a:lnTo>
                  <a:lnTo>
                    <a:pt x="19836" y="7428"/>
                  </a:lnTo>
                  <a:lnTo>
                    <a:pt x="19836" y="7177"/>
                  </a:lnTo>
                  <a:lnTo>
                    <a:pt x="19899" y="6842"/>
                  </a:lnTo>
                  <a:lnTo>
                    <a:pt x="19899" y="6696"/>
                  </a:lnTo>
                  <a:lnTo>
                    <a:pt x="19962" y="6550"/>
                  </a:lnTo>
                  <a:lnTo>
                    <a:pt x="20004" y="6278"/>
                  </a:lnTo>
                  <a:lnTo>
                    <a:pt x="20213" y="6278"/>
                  </a:lnTo>
                  <a:lnTo>
                    <a:pt x="20422" y="6361"/>
                  </a:lnTo>
                  <a:lnTo>
                    <a:pt x="20589" y="6382"/>
                  </a:lnTo>
                  <a:lnTo>
                    <a:pt x="20820" y="6340"/>
                  </a:lnTo>
                  <a:lnTo>
                    <a:pt x="20882" y="6340"/>
                  </a:lnTo>
                  <a:lnTo>
                    <a:pt x="20924" y="6424"/>
                  </a:lnTo>
                  <a:lnTo>
                    <a:pt x="21008" y="6424"/>
                  </a:lnTo>
                  <a:lnTo>
                    <a:pt x="21071" y="6382"/>
                  </a:lnTo>
                  <a:lnTo>
                    <a:pt x="21154" y="6278"/>
                  </a:lnTo>
                  <a:lnTo>
                    <a:pt x="21280" y="6236"/>
                  </a:lnTo>
                  <a:lnTo>
                    <a:pt x="21447" y="6068"/>
                  </a:lnTo>
                  <a:lnTo>
                    <a:pt x="21447" y="6006"/>
                  </a:lnTo>
                  <a:lnTo>
                    <a:pt x="21343" y="5838"/>
                  </a:lnTo>
                  <a:lnTo>
                    <a:pt x="21238" y="5608"/>
                  </a:lnTo>
                  <a:lnTo>
                    <a:pt x="21238" y="5378"/>
                  </a:lnTo>
                  <a:lnTo>
                    <a:pt x="21259" y="5231"/>
                  </a:lnTo>
                  <a:lnTo>
                    <a:pt x="21343" y="5169"/>
                  </a:lnTo>
                  <a:lnTo>
                    <a:pt x="21531" y="5106"/>
                  </a:lnTo>
                  <a:lnTo>
                    <a:pt x="21594" y="4980"/>
                  </a:lnTo>
                  <a:lnTo>
                    <a:pt x="21552" y="4917"/>
                  </a:lnTo>
                  <a:lnTo>
                    <a:pt x="21573" y="4813"/>
                  </a:lnTo>
                  <a:lnTo>
                    <a:pt x="21698" y="4666"/>
                  </a:lnTo>
                  <a:lnTo>
                    <a:pt x="21803" y="4604"/>
                  </a:lnTo>
                  <a:lnTo>
                    <a:pt x="21908" y="4499"/>
                  </a:lnTo>
                  <a:lnTo>
                    <a:pt x="21887" y="4478"/>
                  </a:lnTo>
                  <a:lnTo>
                    <a:pt x="21866" y="4457"/>
                  </a:lnTo>
                  <a:lnTo>
                    <a:pt x="21698" y="4394"/>
                  </a:lnTo>
                  <a:lnTo>
                    <a:pt x="21573" y="4269"/>
                  </a:lnTo>
                  <a:lnTo>
                    <a:pt x="21489" y="4269"/>
                  </a:lnTo>
                  <a:lnTo>
                    <a:pt x="21447" y="4164"/>
                  </a:lnTo>
                  <a:lnTo>
                    <a:pt x="21489" y="4039"/>
                  </a:lnTo>
                  <a:lnTo>
                    <a:pt x="21447" y="3976"/>
                  </a:lnTo>
                  <a:lnTo>
                    <a:pt x="21343" y="4060"/>
                  </a:lnTo>
                  <a:lnTo>
                    <a:pt x="21259" y="4164"/>
                  </a:lnTo>
                  <a:lnTo>
                    <a:pt x="21154" y="4185"/>
                  </a:lnTo>
                  <a:lnTo>
                    <a:pt x="20861" y="4227"/>
                  </a:lnTo>
                  <a:lnTo>
                    <a:pt x="20799" y="4269"/>
                  </a:lnTo>
                  <a:lnTo>
                    <a:pt x="20757" y="4332"/>
                  </a:lnTo>
                  <a:lnTo>
                    <a:pt x="20652" y="4269"/>
                  </a:lnTo>
                  <a:lnTo>
                    <a:pt x="20548" y="4227"/>
                  </a:lnTo>
                  <a:lnTo>
                    <a:pt x="20506" y="4227"/>
                  </a:lnTo>
                  <a:lnTo>
                    <a:pt x="20485" y="4185"/>
                  </a:lnTo>
                  <a:lnTo>
                    <a:pt x="20422" y="4143"/>
                  </a:lnTo>
                  <a:lnTo>
                    <a:pt x="20401" y="4060"/>
                  </a:lnTo>
                  <a:lnTo>
                    <a:pt x="20359" y="3976"/>
                  </a:lnTo>
                  <a:lnTo>
                    <a:pt x="20401" y="3934"/>
                  </a:lnTo>
                  <a:lnTo>
                    <a:pt x="20401" y="3850"/>
                  </a:lnTo>
                  <a:lnTo>
                    <a:pt x="20317" y="3809"/>
                  </a:lnTo>
                  <a:lnTo>
                    <a:pt x="20276" y="3809"/>
                  </a:lnTo>
                  <a:lnTo>
                    <a:pt x="20129" y="3725"/>
                  </a:lnTo>
                  <a:lnTo>
                    <a:pt x="20004" y="3704"/>
                  </a:lnTo>
                  <a:lnTo>
                    <a:pt x="19962" y="3704"/>
                  </a:lnTo>
                  <a:lnTo>
                    <a:pt x="19899" y="3557"/>
                  </a:lnTo>
                  <a:lnTo>
                    <a:pt x="19794" y="3390"/>
                  </a:lnTo>
                  <a:lnTo>
                    <a:pt x="19648" y="3244"/>
                  </a:lnTo>
                  <a:lnTo>
                    <a:pt x="19460" y="3223"/>
                  </a:lnTo>
                  <a:lnTo>
                    <a:pt x="19250" y="3223"/>
                  </a:lnTo>
                  <a:lnTo>
                    <a:pt x="19062" y="3244"/>
                  </a:lnTo>
                  <a:lnTo>
                    <a:pt x="19041" y="3306"/>
                  </a:lnTo>
                  <a:lnTo>
                    <a:pt x="19083" y="3348"/>
                  </a:lnTo>
                  <a:lnTo>
                    <a:pt x="19062" y="3411"/>
                  </a:lnTo>
                  <a:lnTo>
                    <a:pt x="18936" y="3453"/>
                  </a:lnTo>
                  <a:lnTo>
                    <a:pt x="18853" y="3432"/>
                  </a:lnTo>
                  <a:lnTo>
                    <a:pt x="18727" y="3495"/>
                  </a:lnTo>
                  <a:lnTo>
                    <a:pt x="18560" y="3411"/>
                  </a:lnTo>
                  <a:lnTo>
                    <a:pt x="18497" y="3432"/>
                  </a:lnTo>
                  <a:lnTo>
                    <a:pt x="18413" y="3495"/>
                  </a:lnTo>
                  <a:lnTo>
                    <a:pt x="18309" y="3495"/>
                  </a:lnTo>
                  <a:lnTo>
                    <a:pt x="18204" y="3411"/>
                  </a:lnTo>
                  <a:lnTo>
                    <a:pt x="18079" y="3348"/>
                  </a:lnTo>
                  <a:lnTo>
                    <a:pt x="18079" y="3285"/>
                  </a:lnTo>
                  <a:lnTo>
                    <a:pt x="18100" y="3202"/>
                  </a:lnTo>
                  <a:lnTo>
                    <a:pt x="17911" y="3118"/>
                  </a:lnTo>
                  <a:lnTo>
                    <a:pt x="17828" y="3181"/>
                  </a:lnTo>
                  <a:lnTo>
                    <a:pt x="17828" y="3306"/>
                  </a:lnTo>
                  <a:lnTo>
                    <a:pt x="17869" y="3327"/>
                  </a:lnTo>
                  <a:lnTo>
                    <a:pt x="17828" y="3390"/>
                  </a:lnTo>
                  <a:lnTo>
                    <a:pt x="17744" y="3453"/>
                  </a:lnTo>
                  <a:lnTo>
                    <a:pt x="17597" y="3453"/>
                  </a:lnTo>
                  <a:lnTo>
                    <a:pt x="16175" y="1695"/>
                  </a:lnTo>
                  <a:lnTo>
                    <a:pt x="15170" y="921"/>
                  </a:lnTo>
                  <a:lnTo>
                    <a:pt x="15107" y="837"/>
                  </a:lnTo>
                  <a:lnTo>
                    <a:pt x="15191" y="816"/>
                  </a:lnTo>
                  <a:lnTo>
                    <a:pt x="15296" y="712"/>
                  </a:lnTo>
                  <a:lnTo>
                    <a:pt x="15296" y="607"/>
                  </a:lnTo>
                  <a:lnTo>
                    <a:pt x="15254" y="565"/>
                  </a:lnTo>
                  <a:lnTo>
                    <a:pt x="15087" y="607"/>
                  </a:lnTo>
                  <a:lnTo>
                    <a:pt x="14961" y="628"/>
                  </a:lnTo>
                  <a:lnTo>
                    <a:pt x="14877" y="733"/>
                  </a:lnTo>
                  <a:lnTo>
                    <a:pt x="14773" y="775"/>
                  </a:lnTo>
                  <a:lnTo>
                    <a:pt x="14647" y="900"/>
                  </a:lnTo>
                  <a:lnTo>
                    <a:pt x="14647" y="984"/>
                  </a:lnTo>
                  <a:lnTo>
                    <a:pt x="14563" y="1047"/>
                  </a:lnTo>
                  <a:lnTo>
                    <a:pt x="14522" y="1151"/>
                  </a:lnTo>
                  <a:lnTo>
                    <a:pt x="14417" y="1235"/>
                  </a:lnTo>
                  <a:lnTo>
                    <a:pt x="14229" y="1235"/>
                  </a:lnTo>
                  <a:lnTo>
                    <a:pt x="14124" y="1298"/>
                  </a:lnTo>
                  <a:lnTo>
                    <a:pt x="14145" y="1423"/>
                  </a:lnTo>
                  <a:lnTo>
                    <a:pt x="14061" y="1465"/>
                  </a:lnTo>
                  <a:lnTo>
                    <a:pt x="14019" y="1423"/>
                  </a:lnTo>
                  <a:lnTo>
                    <a:pt x="13789" y="1360"/>
                  </a:lnTo>
                  <a:lnTo>
                    <a:pt x="13643" y="1423"/>
                  </a:lnTo>
                  <a:lnTo>
                    <a:pt x="13601" y="1507"/>
                  </a:lnTo>
                  <a:lnTo>
                    <a:pt x="13517" y="1507"/>
                  </a:lnTo>
                  <a:lnTo>
                    <a:pt x="13434" y="1402"/>
                  </a:lnTo>
                  <a:lnTo>
                    <a:pt x="13434" y="1235"/>
                  </a:lnTo>
                  <a:lnTo>
                    <a:pt x="13517" y="1172"/>
                  </a:lnTo>
                  <a:lnTo>
                    <a:pt x="13538" y="1088"/>
                  </a:lnTo>
                  <a:lnTo>
                    <a:pt x="13496" y="1026"/>
                  </a:lnTo>
                  <a:lnTo>
                    <a:pt x="13413" y="1109"/>
                  </a:lnTo>
                  <a:lnTo>
                    <a:pt x="13329" y="1109"/>
                  </a:lnTo>
                  <a:lnTo>
                    <a:pt x="13120" y="1005"/>
                  </a:lnTo>
                  <a:lnTo>
                    <a:pt x="12994" y="1026"/>
                  </a:lnTo>
                  <a:lnTo>
                    <a:pt x="13015" y="1109"/>
                  </a:lnTo>
                  <a:lnTo>
                    <a:pt x="13078" y="1130"/>
                  </a:lnTo>
                  <a:lnTo>
                    <a:pt x="12994" y="1214"/>
                  </a:lnTo>
                  <a:lnTo>
                    <a:pt x="12952" y="1214"/>
                  </a:lnTo>
                  <a:lnTo>
                    <a:pt x="12869" y="1088"/>
                  </a:lnTo>
                  <a:lnTo>
                    <a:pt x="12848" y="900"/>
                  </a:lnTo>
                  <a:lnTo>
                    <a:pt x="12638" y="733"/>
                  </a:lnTo>
                  <a:lnTo>
                    <a:pt x="12597" y="775"/>
                  </a:lnTo>
                  <a:lnTo>
                    <a:pt x="12638" y="900"/>
                  </a:lnTo>
                  <a:lnTo>
                    <a:pt x="12638" y="984"/>
                  </a:lnTo>
                  <a:lnTo>
                    <a:pt x="12555" y="984"/>
                  </a:lnTo>
                  <a:lnTo>
                    <a:pt x="12513" y="879"/>
                  </a:lnTo>
                  <a:lnTo>
                    <a:pt x="12450" y="900"/>
                  </a:lnTo>
                  <a:lnTo>
                    <a:pt x="12429" y="1005"/>
                  </a:lnTo>
                  <a:lnTo>
                    <a:pt x="12366" y="1026"/>
                  </a:lnTo>
                  <a:lnTo>
                    <a:pt x="12262" y="942"/>
                  </a:lnTo>
                  <a:lnTo>
                    <a:pt x="12136" y="1026"/>
                  </a:lnTo>
                  <a:lnTo>
                    <a:pt x="12074" y="984"/>
                  </a:lnTo>
                  <a:lnTo>
                    <a:pt x="12032" y="879"/>
                  </a:lnTo>
                  <a:lnTo>
                    <a:pt x="12115" y="837"/>
                  </a:lnTo>
                  <a:lnTo>
                    <a:pt x="12136" y="796"/>
                  </a:lnTo>
                  <a:lnTo>
                    <a:pt x="12115" y="691"/>
                  </a:lnTo>
                  <a:lnTo>
                    <a:pt x="12136" y="586"/>
                  </a:lnTo>
                  <a:lnTo>
                    <a:pt x="12115" y="524"/>
                  </a:lnTo>
                  <a:lnTo>
                    <a:pt x="12032" y="482"/>
                  </a:lnTo>
                  <a:lnTo>
                    <a:pt x="11948" y="398"/>
                  </a:lnTo>
                  <a:lnTo>
                    <a:pt x="11927" y="272"/>
                  </a:lnTo>
                  <a:lnTo>
                    <a:pt x="11864" y="252"/>
                  </a:lnTo>
                  <a:lnTo>
                    <a:pt x="11822" y="84"/>
                  </a:lnTo>
                  <a:lnTo>
                    <a:pt x="11718" y="84"/>
                  </a:lnTo>
                  <a:lnTo>
                    <a:pt x="11592" y="126"/>
                  </a:lnTo>
                  <a:lnTo>
                    <a:pt x="11446" y="126"/>
                  </a:lnTo>
                  <a:lnTo>
                    <a:pt x="11299" y="42"/>
                  </a:lnTo>
                  <a:lnTo>
                    <a:pt x="11132" y="63"/>
                  </a:lnTo>
                  <a:lnTo>
                    <a:pt x="11006" y="0"/>
                  </a:lnTo>
                  <a:lnTo>
                    <a:pt x="10902" y="42"/>
                  </a:lnTo>
                  <a:lnTo>
                    <a:pt x="1086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 name="Google Shape;1008;p27"/>
            <p:cNvSpPr/>
            <p:nvPr/>
          </p:nvSpPr>
          <p:spPr>
            <a:xfrm>
              <a:off x="-1967748" y="3470886"/>
              <a:ext cx="196501" cy="116921"/>
            </a:xfrm>
            <a:custGeom>
              <a:avLst/>
              <a:gdLst/>
              <a:ahLst/>
              <a:cxnLst/>
              <a:rect l="l" t="t" r="r" b="b"/>
              <a:pathLst>
                <a:path w="9270" h="5776" extrusionOk="0">
                  <a:moveTo>
                    <a:pt x="1507" y="1"/>
                  </a:moveTo>
                  <a:lnTo>
                    <a:pt x="0" y="294"/>
                  </a:lnTo>
                  <a:lnTo>
                    <a:pt x="439" y="3014"/>
                  </a:lnTo>
                  <a:lnTo>
                    <a:pt x="732" y="3014"/>
                  </a:lnTo>
                  <a:lnTo>
                    <a:pt x="963" y="3035"/>
                  </a:lnTo>
                  <a:lnTo>
                    <a:pt x="1004" y="2909"/>
                  </a:lnTo>
                  <a:lnTo>
                    <a:pt x="900" y="2804"/>
                  </a:lnTo>
                  <a:lnTo>
                    <a:pt x="879" y="2595"/>
                  </a:lnTo>
                  <a:lnTo>
                    <a:pt x="983" y="2344"/>
                  </a:lnTo>
                  <a:lnTo>
                    <a:pt x="1172" y="2323"/>
                  </a:lnTo>
                  <a:lnTo>
                    <a:pt x="1276" y="2198"/>
                  </a:lnTo>
                  <a:lnTo>
                    <a:pt x="1402" y="2114"/>
                  </a:lnTo>
                  <a:lnTo>
                    <a:pt x="1527" y="2198"/>
                  </a:lnTo>
                  <a:lnTo>
                    <a:pt x="1611" y="2135"/>
                  </a:lnTo>
                  <a:lnTo>
                    <a:pt x="1507" y="2009"/>
                  </a:lnTo>
                  <a:lnTo>
                    <a:pt x="1779" y="2030"/>
                  </a:lnTo>
                  <a:lnTo>
                    <a:pt x="2155" y="2219"/>
                  </a:lnTo>
                  <a:lnTo>
                    <a:pt x="2511" y="2428"/>
                  </a:lnTo>
                  <a:lnTo>
                    <a:pt x="2532" y="2553"/>
                  </a:lnTo>
                  <a:lnTo>
                    <a:pt x="2971" y="2804"/>
                  </a:lnTo>
                  <a:lnTo>
                    <a:pt x="3306" y="2951"/>
                  </a:lnTo>
                  <a:lnTo>
                    <a:pt x="3390" y="2909"/>
                  </a:lnTo>
                  <a:lnTo>
                    <a:pt x="3515" y="2930"/>
                  </a:lnTo>
                  <a:lnTo>
                    <a:pt x="3766" y="3076"/>
                  </a:lnTo>
                  <a:lnTo>
                    <a:pt x="3871" y="3432"/>
                  </a:lnTo>
                  <a:lnTo>
                    <a:pt x="3976" y="3537"/>
                  </a:lnTo>
                  <a:lnTo>
                    <a:pt x="4017" y="3662"/>
                  </a:lnTo>
                  <a:lnTo>
                    <a:pt x="4143" y="3913"/>
                  </a:lnTo>
                  <a:lnTo>
                    <a:pt x="4352" y="3997"/>
                  </a:lnTo>
                  <a:lnTo>
                    <a:pt x="4729" y="4227"/>
                  </a:lnTo>
                  <a:lnTo>
                    <a:pt x="5126" y="4520"/>
                  </a:lnTo>
                  <a:lnTo>
                    <a:pt x="5545" y="4708"/>
                  </a:lnTo>
                  <a:lnTo>
                    <a:pt x="5921" y="5001"/>
                  </a:lnTo>
                  <a:lnTo>
                    <a:pt x="6235" y="5022"/>
                  </a:lnTo>
                  <a:lnTo>
                    <a:pt x="6319" y="5106"/>
                  </a:lnTo>
                  <a:lnTo>
                    <a:pt x="6403" y="5106"/>
                  </a:lnTo>
                  <a:lnTo>
                    <a:pt x="6612" y="5232"/>
                  </a:lnTo>
                  <a:lnTo>
                    <a:pt x="6612" y="5378"/>
                  </a:lnTo>
                  <a:lnTo>
                    <a:pt x="6633" y="5650"/>
                  </a:lnTo>
                  <a:lnTo>
                    <a:pt x="6821" y="5587"/>
                  </a:lnTo>
                  <a:lnTo>
                    <a:pt x="6926" y="5671"/>
                  </a:lnTo>
                  <a:lnTo>
                    <a:pt x="7009" y="5776"/>
                  </a:lnTo>
                  <a:lnTo>
                    <a:pt x="7072" y="5776"/>
                  </a:lnTo>
                  <a:lnTo>
                    <a:pt x="7177" y="5671"/>
                  </a:lnTo>
                  <a:lnTo>
                    <a:pt x="7281" y="5692"/>
                  </a:lnTo>
                  <a:lnTo>
                    <a:pt x="7323" y="5755"/>
                  </a:lnTo>
                  <a:lnTo>
                    <a:pt x="7365" y="5378"/>
                  </a:lnTo>
                  <a:lnTo>
                    <a:pt x="7491" y="5106"/>
                  </a:lnTo>
                  <a:lnTo>
                    <a:pt x="7553" y="5043"/>
                  </a:lnTo>
                  <a:lnTo>
                    <a:pt x="7533" y="4897"/>
                  </a:lnTo>
                  <a:lnTo>
                    <a:pt x="7407" y="4834"/>
                  </a:lnTo>
                  <a:lnTo>
                    <a:pt x="7344" y="4688"/>
                  </a:lnTo>
                  <a:lnTo>
                    <a:pt x="7386" y="4541"/>
                  </a:lnTo>
                  <a:lnTo>
                    <a:pt x="7365" y="4416"/>
                  </a:lnTo>
                  <a:lnTo>
                    <a:pt x="7219" y="4436"/>
                  </a:lnTo>
                  <a:lnTo>
                    <a:pt x="7114" y="4499"/>
                  </a:lnTo>
                  <a:lnTo>
                    <a:pt x="6947" y="4269"/>
                  </a:lnTo>
                  <a:lnTo>
                    <a:pt x="6947" y="4102"/>
                  </a:lnTo>
                  <a:lnTo>
                    <a:pt x="7072" y="3997"/>
                  </a:lnTo>
                  <a:lnTo>
                    <a:pt x="7344" y="4018"/>
                  </a:lnTo>
                  <a:lnTo>
                    <a:pt x="7449" y="3997"/>
                  </a:lnTo>
                  <a:lnTo>
                    <a:pt x="7449" y="3872"/>
                  </a:lnTo>
                  <a:lnTo>
                    <a:pt x="7679" y="3788"/>
                  </a:lnTo>
                  <a:lnTo>
                    <a:pt x="7637" y="3704"/>
                  </a:lnTo>
                  <a:lnTo>
                    <a:pt x="7574" y="3662"/>
                  </a:lnTo>
                  <a:lnTo>
                    <a:pt x="7846" y="3600"/>
                  </a:lnTo>
                  <a:lnTo>
                    <a:pt x="8014" y="3537"/>
                  </a:lnTo>
                  <a:lnTo>
                    <a:pt x="8056" y="3390"/>
                  </a:lnTo>
                  <a:lnTo>
                    <a:pt x="7867" y="3328"/>
                  </a:lnTo>
                  <a:lnTo>
                    <a:pt x="7867" y="3181"/>
                  </a:lnTo>
                  <a:lnTo>
                    <a:pt x="8014" y="3139"/>
                  </a:lnTo>
                  <a:lnTo>
                    <a:pt x="8181" y="3014"/>
                  </a:lnTo>
                  <a:lnTo>
                    <a:pt x="8286" y="3035"/>
                  </a:lnTo>
                  <a:lnTo>
                    <a:pt x="8453" y="2825"/>
                  </a:lnTo>
                  <a:lnTo>
                    <a:pt x="8600" y="2951"/>
                  </a:lnTo>
                  <a:lnTo>
                    <a:pt x="8621" y="3056"/>
                  </a:lnTo>
                  <a:lnTo>
                    <a:pt x="8914" y="3014"/>
                  </a:lnTo>
                  <a:lnTo>
                    <a:pt x="9123" y="3014"/>
                  </a:lnTo>
                  <a:lnTo>
                    <a:pt x="9269" y="2825"/>
                  </a:lnTo>
                  <a:lnTo>
                    <a:pt x="9248" y="2721"/>
                  </a:lnTo>
                  <a:lnTo>
                    <a:pt x="8955" y="2491"/>
                  </a:lnTo>
                  <a:lnTo>
                    <a:pt x="8893" y="2491"/>
                  </a:lnTo>
                  <a:lnTo>
                    <a:pt x="8893" y="2637"/>
                  </a:lnTo>
                  <a:lnTo>
                    <a:pt x="8788" y="2742"/>
                  </a:lnTo>
                  <a:lnTo>
                    <a:pt x="8683" y="2721"/>
                  </a:lnTo>
                  <a:lnTo>
                    <a:pt x="8579" y="2616"/>
                  </a:lnTo>
                  <a:lnTo>
                    <a:pt x="8307" y="2532"/>
                  </a:lnTo>
                  <a:lnTo>
                    <a:pt x="8202" y="2449"/>
                  </a:lnTo>
                  <a:lnTo>
                    <a:pt x="8286" y="2323"/>
                  </a:lnTo>
                  <a:lnTo>
                    <a:pt x="8453" y="2030"/>
                  </a:lnTo>
                  <a:lnTo>
                    <a:pt x="8453" y="1905"/>
                  </a:lnTo>
                  <a:lnTo>
                    <a:pt x="8369" y="1905"/>
                  </a:lnTo>
                  <a:lnTo>
                    <a:pt x="8265" y="2072"/>
                  </a:lnTo>
                  <a:lnTo>
                    <a:pt x="8160" y="2093"/>
                  </a:lnTo>
                  <a:lnTo>
                    <a:pt x="7909" y="2386"/>
                  </a:lnTo>
                  <a:lnTo>
                    <a:pt x="7846" y="2532"/>
                  </a:lnTo>
                  <a:lnTo>
                    <a:pt x="7784" y="2616"/>
                  </a:lnTo>
                  <a:lnTo>
                    <a:pt x="7658" y="2825"/>
                  </a:lnTo>
                  <a:lnTo>
                    <a:pt x="7449" y="3035"/>
                  </a:lnTo>
                  <a:lnTo>
                    <a:pt x="7365" y="3014"/>
                  </a:lnTo>
                  <a:lnTo>
                    <a:pt x="7114" y="2867"/>
                  </a:lnTo>
                  <a:lnTo>
                    <a:pt x="6926" y="2846"/>
                  </a:lnTo>
                  <a:lnTo>
                    <a:pt x="6737" y="2867"/>
                  </a:lnTo>
                  <a:lnTo>
                    <a:pt x="6486" y="3014"/>
                  </a:lnTo>
                  <a:lnTo>
                    <a:pt x="6361" y="3014"/>
                  </a:lnTo>
                  <a:lnTo>
                    <a:pt x="6131" y="2323"/>
                  </a:lnTo>
                  <a:lnTo>
                    <a:pt x="5712" y="2281"/>
                  </a:lnTo>
                  <a:lnTo>
                    <a:pt x="5691" y="1465"/>
                  </a:lnTo>
                  <a:lnTo>
                    <a:pt x="5503" y="1549"/>
                  </a:lnTo>
                  <a:lnTo>
                    <a:pt x="5356" y="1172"/>
                  </a:lnTo>
                  <a:lnTo>
                    <a:pt x="5064" y="963"/>
                  </a:lnTo>
                  <a:lnTo>
                    <a:pt x="4122" y="963"/>
                  </a:lnTo>
                  <a:lnTo>
                    <a:pt x="3264" y="1047"/>
                  </a:lnTo>
                  <a:lnTo>
                    <a:pt x="2762" y="754"/>
                  </a:lnTo>
                  <a:lnTo>
                    <a:pt x="2427" y="628"/>
                  </a:lnTo>
                  <a:lnTo>
                    <a:pt x="1507"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 name="Google Shape;1009;p27"/>
            <p:cNvSpPr/>
            <p:nvPr/>
          </p:nvSpPr>
          <p:spPr>
            <a:xfrm>
              <a:off x="-2002787" y="3511552"/>
              <a:ext cx="175642" cy="105484"/>
            </a:xfrm>
            <a:custGeom>
              <a:avLst/>
              <a:gdLst/>
              <a:ahLst/>
              <a:cxnLst/>
              <a:rect l="l" t="t" r="r" b="b"/>
              <a:pathLst>
                <a:path w="8286" h="5211" extrusionOk="0">
                  <a:moveTo>
                    <a:pt x="3160" y="0"/>
                  </a:moveTo>
                  <a:lnTo>
                    <a:pt x="3264" y="126"/>
                  </a:lnTo>
                  <a:lnTo>
                    <a:pt x="3180" y="189"/>
                  </a:lnTo>
                  <a:lnTo>
                    <a:pt x="3055" y="105"/>
                  </a:lnTo>
                  <a:lnTo>
                    <a:pt x="2929" y="189"/>
                  </a:lnTo>
                  <a:lnTo>
                    <a:pt x="2825" y="314"/>
                  </a:lnTo>
                  <a:lnTo>
                    <a:pt x="2636" y="335"/>
                  </a:lnTo>
                  <a:lnTo>
                    <a:pt x="2532" y="586"/>
                  </a:lnTo>
                  <a:lnTo>
                    <a:pt x="2553" y="795"/>
                  </a:lnTo>
                  <a:lnTo>
                    <a:pt x="2657" y="900"/>
                  </a:lnTo>
                  <a:lnTo>
                    <a:pt x="2616" y="1026"/>
                  </a:lnTo>
                  <a:lnTo>
                    <a:pt x="2385" y="1005"/>
                  </a:lnTo>
                  <a:lnTo>
                    <a:pt x="2092" y="1005"/>
                  </a:lnTo>
                  <a:lnTo>
                    <a:pt x="2009" y="1026"/>
                  </a:lnTo>
                  <a:lnTo>
                    <a:pt x="1779" y="1067"/>
                  </a:lnTo>
                  <a:lnTo>
                    <a:pt x="1402" y="628"/>
                  </a:lnTo>
                  <a:lnTo>
                    <a:pt x="983" y="398"/>
                  </a:lnTo>
                  <a:lnTo>
                    <a:pt x="628" y="335"/>
                  </a:lnTo>
                  <a:lnTo>
                    <a:pt x="335" y="440"/>
                  </a:lnTo>
                  <a:lnTo>
                    <a:pt x="0" y="754"/>
                  </a:lnTo>
                  <a:lnTo>
                    <a:pt x="0" y="816"/>
                  </a:lnTo>
                  <a:lnTo>
                    <a:pt x="84" y="900"/>
                  </a:lnTo>
                  <a:lnTo>
                    <a:pt x="126" y="963"/>
                  </a:lnTo>
                  <a:lnTo>
                    <a:pt x="209" y="1047"/>
                  </a:lnTo>
                  <a:lnTo>
                    <a:pt x="251" y="1151"/>
                  </a:lnTo>
                  <a:lnTo>
                    <a:pt x="356" y="1360"/>
                  </a:lnTo>
                  <a:lnTo>
                    <a:pt x="335" y="1528"/>
                  </a:lnTo>
                  <a:lnTo>
                    <a:pt x="293" y="1653"/>
                  </a:lnTo>
                  <a:lnTo>
                    <a:pt x="314" y="1946"/>
                  </a:lnTo>
                  <a:lnTo>
                    <a:pt x="356" y="2009"/>
                  </a:lnTo>
                  <a:lnTo>
                    <a:pt x="398" y="2093"/>
                  </a:lnTo>
                  <a:lnTo>
                    <a:pt x="607" y="2302"/>
                  </a:lnTo>
                  <a:lnTo>
                    <a:pt x="565" y="2218"/>
                  </a:lnTo>
                  <a:lnTo>
                    <a:pt x="523" y="2155"/>
                  </a:lnTo>
                  <a:lnTo>
                    <a:pt x="544" y="2114"/>
                  </a:lnTo>
                  <a:lnTo>
                    <a:pt x="732" y="2155"/>
                  </a:lnTo>
                  <a:lnTo>
                    <a:pt x="816" y="2093"/>
                  </a:lnTo>
                  <a:lnTo>
                    <a:pt x="858" y="2114"/>
                  </a:lnTo>
                  <a:lnTo>
                    <a:pt x="837" y="2260"/>
                  </a:lnTo>
                  <a:lnTo>
                    <a:pt x="858" y="2365"/>
                  </a:lnTo>
                  <a:lnTo>
                    <a:pt x="942" y="2323"/>
                  </a:lnTo>
                  <a:lnTo>
                    <a:pt x="983" y="2427"/>
                  </a:lnTo>
                  <a:lnTo>
                    <a:pt x="963" y="2490"/>
                  </a:lnTo>
                  <a:lnTo>
                    <a:pt x="858" y="2469"/>
                  </a:lnTo>
                  <a:lnTo>
                    <a:pt x="816" y="2469"/>
                  </a:lnTo>
                  <a:lnTo>
                    <a:pt x="753" y="2427"/>
                  </a:lnTo>
                  <a:lnTo>
                    <a:pt x="649" y="2511"/>
                  </a:lnTo>
                  <a:lnTo>
                    <a:pt x="649" y="2616"/>
                  </a:lnTo>
                  <a:lnTo>
                    <a:pt x="732" y="2699"/>
                  </a:lnTo>
                  <a:lnTo>
                    <a:pt x="711" y="2574"/>
                  </a:lnTo>
                  <a:lnTo>
                    <a:pt x="774" y="2574"/>
                  </a:lnTo>
                  <a:lnTo>
                    <a:pt x="837" y="2595"/>
                  </a:lnTo>
                  <a:lnTo>
                    <a:pt x="921" y="2616"/>
                  </a:lnTo>
                  <a:lnTo>
                    <a:pt x="963" y="2720"/>
                  </a:lnTo>
                  <a:lnTo>
                    <a:pt x="1130" y="2804"/>
                  </a:lnTo>
                  <a:lnTo>
                    <a:pt x="1172" y="2909"/>
                  </a:lnTo>
                  <a:lnTo>
                    <a:pt x="1151" y="3097"/>
                  </a:lnTo>
                  <a:lnTo>
                    <a:pt x="1172" y="3160"/>
                  </a:lnTo>
                  <a:lnTo>
                    <a:pt x="1172" y="3453"/>
                  </a:lnTo>
                  <a:lnTo>
                    <a:pt x="1235" y="3662"/>
                  </a:lnTo>
                  <a:lnTo>
                    <a:pt x="1339" y="3955"/>
                  </a:lnTo>
                  <a:lnTo>
                    <a:pt x="1444" y="3871"/>
                  </a:lnTo>
                  <a:lnTo>
                    <a:pt x="1716" y="3871"/>
                  </a:lnTo>
                  <a:lnTo>
                    <a:pt x="1779" y="3725"/>
                  </a:lnTo>
                  <a:lnTo>
                    <a:pt x="1862" y="3620"/>
                  </a:lnTo>
                  <a:lnTo>
                    <a:pt x="1967" y="3620"/>
                  </a:lnTo>
                  <a:lnTo>
                    <a:pt x="2197" y="3411"/>
                  </a:lnTo>
                  <a:lnTo>
                    <a:pt x="2427" y="3348"/>
                  </a:lnTo>
                  <a:lnTo>
                    <a:pt x="2636" y="3411"/>
                  </a:lnTo>
                  <a:lnTo>
                    <a:pt x="2699" y="3264"/>
                  </a:lnTo>
                  <a:lnTo>
                    <a:pt x="2804" y="3243"/>
                  </a:lnTo>
                  <a:lnTo>
                    <a:pt x="2929" y="3306"/>
                  </a:lnTo>
                  <a:lnTo>
                    <a:pt x="3055" y="3264"/>
                  </a:lnTo>
                  <a:lnTo>
                    <a:pt x="3264" y="3453"/>
                  </a:lnTo>
                  <a:lnTo>
                    <a:pt x="3432" y="3515"/>
                  </a:lnTo>
                  <a:lnTo>
                    <a:pt x="3766" y="3725"/>
                  </a:lnTo>
                  <a:lnTo>
                    <a:pt x="3871" y="3725"/>
                  </a:lnTo>
                  <a:lnTo>
                    <a:pt x="3955" y="3641"/>
                  </a:lnTo>
                  <a:lnTo>
                    <a:pt x="4185" y="3746"/>
                  </a:lnTo>
                  <a:lnTo>
                    <a:pt x="4310" y="3767"/>
                  </a:lnTo>
                  <a:lnTo>
                    <a:pt x="4331" y="3934"/>
                  </a:lnTo>
                  <a:lnTo>
                    <a:pt x="4394" y="3976"/>
                  </a:lnTo>
                  <a:lnTo>
                    <a:pt x="4520" y="3955"/>
                  </a:lnTo>
                  <a:lnTo>
                    <a:pt x="4729" y="3997"/>
                  </a:lnTo>
                  <a:lnTo>
                    <a:pt x="4959" y="4311"/>
                  </a:lnTo>
                  <a:lnTo>
                    <a:pt x="5231" y="4352"/>
                  </a:lnTo>
                  <a:lnTo>
                    <a:pt x="5357" y="4394"/>
                  </a:lnTo>
                  <a:lnTo>
                    <a:pt x="5461" y="4562"/>
                  </a:lnTo>
                  <a:lnTo>
                    <a:pt x="5419" y="4666"/>
                  </a:lnTo>
                  <a:lnTo>
                    <a:pt x="5461" y="4792"/>
                  </a:lnTo>
                  <a:lnTo>
                    <a:pt x="5461" y="4876"/>
                  </a:lnTo>
                  <a:lnTo>
                    <a:pt x="5524" y="4980"/>
                  </a:lnTo>
                  <a:lnTo>
                    <a:pt x="5566" y="4938"/>
                  </a:lnTo>
                  <a:lnTo>
                    <a:pt x="5691" y="4980"/>
                  </a:lnTo>
                  <a:lnTo>
                    <a:pt x="5775" y="5043"/>
                  </a:lnTo>
                  <a:lnTo>
                    <a:pt x="5880" y="5043"/>
                  </a:lnTo>
                  <a:lnTo>
                    <a:pt x="5963" y="4980"/>
                  </a:lnTo>
                  <a:lnTo>
                    <a:pt x="6047" y="4980"/>
                  </a:lnTo>
                  <a:lnTo>
                    <a:pt x="6173" y="5085"/>
                  </a:lnTo>
                  <a:lnTo>
                    <a:pt x="6214" y="5148"/>
                  </a:lnTo>
                  <a:lnTo>
                    <a:pt x="6277" y="5210"/>
                  </a:lnTo>
                  <a:lnTo>
                    <a:pt x="6319" y="5148"/>
                  </a:lnTo>
                  <a:lnTo>
                    <a:pt x="6486" y="5127"/>
                  </a:lnTo>
                  <a:lnTo>
                    <a:pt x="6570" y="5022"/>
                  </a:lnTo>
                  <a:lnTo>
                    <a:pt x="6591" y="4938"/>
                  </a:lnTo>
                  <a:lnTo>
                    <a:pt x="6675" y="4896"/>
                  </a:lnTo>
                  <a:lnTo>
                    <a:pt x="6633" y="4813"/>
                  </a:lnTo>
                  <a:lnTo>
                    <a:pt x="6821" y="4708"/>
                  </a:lnTo>
                  <a:lnTo>
                    <a:pt x="7030" y="4666"/>
                  </a:lnTo>
                  <a:lnTo>
                    <a:pt x="7051" y="4604"/>
                  </a:lnTo>
                  <a:lnTo>
                    <a:pt x="7135" y="4520"/>
                  </a:lnTo>
                  <a:lnTo>
                    <a:pt x="7240" y="4499"/>
                  </a:lnTo>
                  <a:lnTo>
                    <a:pt x="7261" y="4373"/>
                  </a:lnTo>
                  <a:lnTo>
                    <a:pt x="7261" y="4206"/>
                  </a:lnTo>
                  <a:lnTo>
                    <a:pt x="7407" y="4080"/>
                  </a:lnTo>
                  <a:lnTo>
                    <a:pt x="7407" y="3955"/>
                  </a:lnTo>
                  <a:lnTo>
                    <a:pt x="7344" y="3892"/>
                  </a:lnTo>
                  <a:lnTo>
                    <a:pt x="7365" y="3850"/>
                  </a:lnTo>
                  <a:lnTo>
                    <a:pt x="7428" y="3829"/>
                  </a:lnTo>
                  <a:lnTo>
                    <a:pt x="7470" y="3767"/>
                  </a:lnTo>
                  <a:lnTo>
                    <a:pt x="7637" y="3725"/>
                  </a:lnTo>
                  <a:lnTo>
                    <a:pt x="7679" y="3725"/>
                  </a:lnTo>
                  <a:lnTo>
                    <a:pt x="7846" y="3620"/>
                  </a:lnTo>
                  <a:lnTo>
                    <a:pt x="7993" y="3557"/>
                  </a:lnTo>
                  <a:lnTo>
                    <a:pt x="8098" y="3641"/>
                  </a:lnTo>
                  <a:lnTo>
                    <a:pt x="8244" y="3620"/>
                  </a:lnTo>
                  <a:lnTo>
                    <a:pt x="8265" y="3641"/>
                  </a:lnTo>
                  <a:lnTo>
                    <a:pt x="8286" y="3641"/>
                  </a:lnTo>
                  <a:lnTo>
                    <a:pt x="8265" y="3369"/>
                  </a:lnTo>
                  <a:lnTo>
                    <a:pt x="8265" y="3223"/>
                  </a:lnTo>
                  <a:lnTo>
                    <a:pt x="8056" y="3097"/>
                  </a:lnTo>
                  <a:lnTo>
                    <a:pt x="7972" y="3097"/>
                  </a:lnTo>
                  <a:lnTo>
                    <a:pt x="7888" y="3013"/>
                  </a:lnTo>
                  <a:lnTo>
                    <a:pt x="7574" y="2992"/>
                  </a:lnTo>
                  <a:lnTo>
                    <a:pt x="7198" y="2699"/>
                  </a:lnTo>
                  <a:lnTo>
                    <a:pt x="6779" y="2511"/>
                  </a:lnTo>
                  <a:lnTo>
                    <a:pt x="6382" y="2218"/>
                  </a:lnTo>
                  <a:lnTo>
                    <a:pt x="6005" y="1988"/>
                  </a:lnTo>
                  <a:lnTo>
                    <a:pt x="5796" y="1904"/>
                  </a:lnTo>
                  <a:lnTo>
                    <a:pt x="5670" y="1653"/>
                  </a:lnTo>
                  <a:lnTo>
                    <a:pt x="5629" y="1528"/>
                  </a:lnTo>
                  <a:lnTo>
                    <a:pt x="5524" y="1423"/>
                  </a:lnTo>
                  <a:lnTo>
                    <a:pt x="5419" y="1067"/>
                  </a:lnTo>
                  <a:lnTo>
                    <a:pt x="5168" y="921"/>
                  </a:lnTo>
                  <a:lnTo>
                    <a:pt x="5043" y="900"/>
                  </a:lnTo>
                  <a:lnTo>
                    <a:pt x="4959" y="942"/>
                  </a:lnTo>
                  <a:lnTo>
                    <a:pt x="4624" y="795"/>
                  </a:lnTo>
                  <a:lnTo>
                    <a:pt x="4185" y="544"/>
                  </a:lnTo>
                  <a:lnTo>
                    <a:pt x="4164" y="419"/>
                  </a:lnTo>
                  <a:lnTo>
                    <a:pt x="3808" y="210"/>
                  </a:lnTo>
                  <a:lnTo>
                    <a:pt x="3432" y="21"/>
                  </a:lnTo>
                  <a:lnTo>
                    <a:pt x="316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10" name="Google Shape;1010;p27"/>
            <p:cNvGrpSpPr/>
            <p:nvPr/>
          </p:nvGrpSpPr>
          <p:grpSpPr>
            <a:xfrm>
              <a:off x="-1629240" y="3939824"/>
              <a:ext cx="26645" cy="48299"/>
              <a:chOff x="4842300" y="3099950"/>
              <a:chExt cx="31425" cy="59650"/>
            </a:xfrm>
          </p:grpSpPr>
          <p:sp>
            <p:nvSpPr>
              <p:cNvPr id="1011" name="Google Shape;1011;p27"/>
              <p:cNvSpPr/>
              <p:nvPr/>
            </p:nvSpPr>
            <p:spPr>
              <a:xfrm>
                <a:off x="4842300" y="3122950"/>
                <a:ext cx="2125" cy="6825"/>
              </a:xfrm>
              <a:custGeom>
                <a:avLst/>
                <a:gdLst/>
                <a:ahLst/>
                <a:cxnLst/>
                <a:rect l="l" t="t" r="r" b="b"/>
                <a:pathLst>
                  <a:path w="85" h="273" extrusionOk="0">
                    <a:moveTo>
                      <a:pt x="84" y="1"/>
                    </a:moveTo>
                    <a:lnTo>
                      <a:pt x="1" y="22"/>
                    </a:lnTo>
                    <a:lnTo>
                      <a:pt x="43" y="126"/>
                    </a:lnTo>
                    <a:lnTo>
                      <a:pt x="1" y="273"/>
                    </a:lnTo>
                    <a:lnTo>
                      <a:pt x="64" y="126"/>
                    </a:lnTo>
                    <a:lnTo>
                      <a:pt x="43" y="22"/>
                    </a:lnTo>
                    <a:lnTo>
                      <a:pt x="84" y="22"/>
                    </a:lnTo>
                    <a:lnTo>
                      <a:pt x="8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 name="Google Shape;1012;p27"/>
              <p:cNvSpPr/>
              <p:nvPr/>
            </p:nvSpPr>
            <p:spPr>
              <a:xfrm>
                <a:off x="4842300" y="3106225"/>
                <a:ext cx="31425" cy="53375"/>
              </a:xfrm>
              <a:custGeom>
                <a:avLst/>
                <a:gdLst/>
                <a:ahLst/>
                <a:cxnLst/>
                <a:rect l="l" t="t" r="r" b="b"/>
                <a:pathLst>
                  <a:path w="1257" h="2135" extrusionOk="0">
                    <a:moveTo>
                      <a:pt x="273" y="0"/>
                    </a:moveTo>
                    <a:lnTo>
                      <a:pt x="273" y="21"/>
                    </a:lnTo>
                    <a:lnTo>
                      <a:pt x="294" y="42"/>
                    </a:lnTo>
                    <a:lnTo>
                      <a:pt x="273" y="63"/>
                    </a:lnTo>
                    <a:lnTo>
                      <a:pt x="252" y="105"/>
                    </a:lnTo>
                    <a:lnTo>
                      <a:pt x="252" y="126"/>
                    </a:lnTo>
                    <a:lnTo>
                      <a:pt x="252" y="209"/>
                    </a:lnTo>
                    <a:lnTo>
                      <a:pt x="189" y="314"/>
                    </a:lnTo>
                    <a:lnTo>
                      <a:pt x="147" y="272"/>
                    </a:lnTo>
                    <a:lnTo>
                      <a:pt x="84" y="230"/>
                    </a:lnTo>
                    <a:lnTo>
                      <a:pt x="1" y="230"/>
                    </a:lnTo>
                    <a:lnTo>
                      <a:pt x="1" y="251"/>
                    </a:lnTo>
                    <a:lnTo>
                      <a:pt x="84" y="272"/>
                    </a:lnTo>
                    <a:lnTo>
                      <a:pt x="105" y="335"/>
                    </a:lnTo>
                    <a:lnTo>
                      <a:pt x="84" y="356"/>
                    </a:lnTo>
                    <a:lnTo>
                      <a:pt x="147" y="461"/>
                    </a:lnTo>
                    <a:lnTo>
                      <a:pt x="147" y="628"/>
                    </a:lnTo>
                    <a:lnTo>
                      <a:pt x="84" y="691"/>
                    </a:lnTo>
                    <a:lnTo>
                      <a:pt x="64" y="942"/>
                    </a:lnTo>
                    <a:lnTo>
                      <a:pt x="84" y="1005"/>
                    </a:lnTo>
                    <a:lnTo>
                      <a:pt x="43" y="1046"/>
                    </a:lnTo>
                    <a:lnTo>
                      <a:pt x="84" y="1277"/>
                    </a:lnTo>
                    <a:lnTo>
                      <a:pt x="84" y="1360"/>
                    </a:lnTo>
                    <a:lnTo>
                      <a:pt x="168" y="1611"/>
                    </a:lnTo>
                    <a:lnTo>
                      <a:pt x="252" y="1925"/>
                    </a:lnTo>
                    <a:lnTo>
                      <a:pt x="315" y="2051"/>
                    </a:lnTo>
                    <a:lnTo>
                      <a:pt x="461" y="2134"/>
                    </a:lnTo>
                    <a:lnTo>
                      <a:pt x="587" y="2113"/>
                    </a:lnTo>
                    <a:lnTo>
                      <a:pt x="775" y="2093"/>
                    </a:lnTo>
                    <a:lnTo>
                      <a:pt x="942" y="2030"/>
                    </a:lnTo>
                    <a:lnTo>
                      <a:pt x="1131" y="1821"/>
                    </a:lnTo>
                    <a:lnTo>
                      <a:pt x="1214" y="1674"/>
                    </a:lnTo>
                    <a:lnTo>
                      <a:pt x="1256" y="1569"/>
                    </a:lnTo>
                    <a:lnTo>
                      <a:pt x="1235" y="1486"/>
                    </a:lnTo>
                    <a:lnTo>
                      <a:pt x="1256" y="1423"/>
                    </a:lnTo>
                    <a:lnTo>
                      <a:pt x="1256" y="1277"/>
                    </a:lnTo>
                    <a:lnTo>
                      <a:pt x="1235" y="1214"/>
                    </a:lnTo>
                    <a:lnTo>
                      <a:pt x="1256" y="1109"/>
                    </a:lnTo>
                    <a:lnTo>
                      <a:pt x="1152" y="1046"/>
                    </a:lnTo>
                    <a:lnTo>
                      <a:pt x="1089" y="795"/>
                    </a:lnTo>
                    <a:lnTo>
                      <a:pt x="1005" y="628"/>
                    </a:lnTo>
                    <a:lnTo>
                      <a:pt x="900" y="628"/>
                    </a:lnTo>
                    <a:lnTo>
                      <a:pt x="900" y="586"/>
                    </a:lnTo>
                    <a:lnTo>
                      <a:pt x="796" y="586"/>
                    </a:lnTo>
                    <a:lnTo>
                      <a:pt x="921" y="544"/>
                    </a:lnTo>
                    <a:lnTo>
                      <a:pt x="900" y="481"/>
                    </a:lnTo>
                    <a:lnTo>
                      <a:pt x="838" y="461"/>
                    </a:lnTo>
                    <a:lnTo>
                      <a:pt x="775" y="335"/>
                    </a:lnTo>
                    <a:lnTo>
                      <a:pt x="712" y="335"/>
                    </a:lnTo>
                    <a:lnTo>
                      <a:pt x="691" y="230"/>
                    </a:lnTo>
                    <a:lnTo>
                      <a:pt x="670" y="168"/>
                    </a:lnTo>
                    <a:lnTo>
                      <a:pt x="670" y="126"/>
                    </a:lnTo>
                    <a:lnTo>
                      <a:pt x="482" y="42"/>
                    </a:lnTo>
                    <a:lnTo>
                      <a:pt x="461" y="105"/>
                    </a:lnTo>
                    <a:lnTo>
                      <a:pt x="377" y="63"/>
                    </a:lnTo>
                    <a:lnTo>
                      <a:pt x="398" y="21"/>
                    </a:lnTo>
                    <a:lnTo>
                      <a:pt x="27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 name="Google Shape;1013;p27"/>
              <p:cNvSpPr/>
              <p:nvPr/>
            </p:nvSpPr>
            <p:spPr>
              <a:xfrm>
                <a:off x="4844400" y="3099950"/>
                <a:ext cx="5250" cy="4725"/>
              </a:xfrm>
              <a:custGeom>
                <a:avLst/>
                <a:gdLst/>
                <a:ahLst/>
                <a:cxnLst/>
                <a:rect l="l" t="t" r="r" b="b"/>
                <a:pathLst>
                  <a:path w="210" h="189" extrusionOk="0">
                    <a:moveTo>
                      <a:pt x="189" y="0"/>
                    </a:moveTo>
                    <a:lnTo>
                      <a:pt x="0" y="42"/>
                    </a:lnTo>
                    <a:lnTo>
                      <a:pt x="0" y="105"/>
                    </a:lnTo>
                    <a:lnTo>
                      <a:pt x="126" y="188"/>
                    </a:lnTo>
                    <a:lnTo>
                      <a:pt x="126" y="147"/>
                    </a:lnTo>
                    <a:lnTo>
                      <a:pt x="168" y="147"/>
                    </a:lnTo>
                    <a:lnTo>
                      <a:pt x="210" y="42"/>
                    </a:lnTo>
                    <a:lnTo>
                      <a:pt x="189"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 name="Google Shape;1014;p27"/>
              <p:cNvSpPr/>
              <p:nvPr/>
            </p:nvSpPr>
            <p:spPr>
              <a:xfrm>
                <a:off x="4849625" y="3101500"/>
                <a:ext cx="7875" cy="6300"/>
              </a:xfrm>
              <a:custGeom>
                <a:avLst/>
                <a:gdLst/>
                <a:ahLst/>
                <a:cxnLst/>
                <a:rect l="l" t="t" r="r" b="b"/>
                <a:pathLst>
                  <a:path w="315" h="252" extrusionOk="0">
                    <a:moveTo>
                      <a:pt x="43" y="1"/>
                    </a:moveTo>
                    <a:lnTo>
                      <a:pt x="43" y="43"/>
                    </a:lnTo>
                    <a:lnTo>
                      <a:pt x="84" y="85"/>
                    </a:lnTo>
                    <a:lnTo>
                      <a:pt x="1" y="85"/>
                    </a:lnTo>
                    <a:lnTo>
                      <a:pt x="1" y="105"/>
                    </a:lnTo>
                    <a:lnTo>
                      <a:pt x="126" y="147"/>
                    </a:lnTo>
                    <a:lnTo>
                      <a:pt x="189" y="210"/>
                    </a:lnTo>
                    <a:lnTo>
                      <a:pt x="273" y="210"/>
                    </a:lnTo>
                    <a:lnTo>
                      <a:pt x="315" y="252"/>
                    </a:lnTo>
                    <a:lnTo>
                      <a:pt x="294" y="210"/>
                    </a:lnTo>
                    <a:lnTo>
                      <a:pt x="168" y="105"/>
                    </a:lnTo>
                    <a:lnTo>
                      <a:pt x="168" y="22"/>
                    </a:lnTo>
                    <a:lnTo>
                      <a:pt x="43"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15" name="Google Shape;1015;p27"/>
            <p:cNvSpPr/>
            <p:nvPr/>
          </p:nvSpPr>
          <p:spPr>
            <a:xfrm>
              <a:off x="-1781046" y="3641141"/>
              <a:ext cx="343760" cy="320661"/>
            </a:xfrm>
            <a:custGeom>
              <a:avLst/>
              <a:gdLst/>
              <a:ahLst/>
              <a:cxnLst/>
              <a:rect l="l" t="t" r="r" b="b"/>
              <a:pathLst>
                <a:path w="16217" h="15841" extrusionOk="0">
                  <a:moveTo>
                    <a:pt x="6906" y="15150"/>
                  </a:moveTo>
                  <a:lnTo>
                    <a:pt x="6927" y="15212"/>
                  </a:lnTo>
                  <a:lnTo>
                    <a:pt x="6927" y="15171"/>
                  </a:lnTo>
                  <a:lnTo>
                    <a:pt x="6906" y="15150"/>
                  </a:lnTo>
                  <a:close/>
                  <a:moveTo>
                    <a:pt x="3997" y="1"/>
                  </a:moveTo>
                  <a:lnTo>
                    <a:pt x="3914" y="147"/>
                  </a:lnTo>
                  <a:lnTo>
                    <a:pt x="3788" y="147"/>
                  </a:lnTo>
                  <a:lnTo>
                    <a:pt x="3600" y="294"/>
                  </a:lnTo>
                  <a:lnTo>
                    <a:pt x="3453" y="587"/>
                  </a:lnTo>
                  <a:lnTo>
                    <a:pt x="3391" y="629"/>
                  </a:lnTo>
                  <a:lnTo>
                    <a:pt x="3286" y="733"/>
                  </a:lnTo>
                  <a:lnTo>
                    <a:pt x="3223" y="733"/>
                  </a:lnTo>
                  <a:lnTo>
                    <a:pt x="3119" y="817"/>
                  </a:lnTo>
                  <a:lnTo>
                    <a:pt x="3014" y="838"/>
                  </a:lnTo>
                  <a:lnTo>
                    <a:pt x="2826" y="1026"/>
                  </a:lnTo>
                  <a:lnTo>
                    <a:pt x="2846" y="1089"/>
                  </a:lnTo>
                  <a:lnTo>
                    <a:pt x="2930" y="1298"/>
                  </a:lnTo>
                  <a:lnTo>
                    <a:pt x="2867" y="1570"/>
                  </a:lnTo>
                  <a:lnTo>
                    <a:pt x="2867" y="1717"/>
                  </a:lnTo>
                  <a:lnTo>
                    <a:pt x="2763" y="1779"/>
                  </a:lnTo>
                  <a:lnTo>
                    <a:pt x="2616" y="1968"/>
                  </a:lnTo>
                  <a:lnTo>
                    <a:pt x="2700" y="2031"/>
                  </a:lnTo>
                  <a:lnTo>
                    <a:pt x="2700" y="2135"/>
                  </a:lnTo>
                  <a:lnTo>
                    <a:pt x="2637" y="2261"/>
                  </a:lnTo>
                  <a:lnTo>
                    <a:pt x="2428" y="2365"/>
                  </a:lnTo>
                  <a:lnTo>
                    <a:pt x="2323" y="2554"/>
                  </a:lnTo>
                  <a:lnTo>
                    <a:pt x="2302" y="2721"/>
                  </a:lnTo>
                  <a:lnTo>
                    <a:pt x="2219" y="2867"/>
                  </a:lnTo>
                  <a:lnTo>
                    <a:pt x="1968" y="3035"/>
                  </a:lnTo>
                  <a:lnTo>
                    <a:pt x="1863" y="3391"/>
                  </a:lnTo>
                  <a:lnTo>
                    <a:pt x="1675" y="3600"/>
                  </a:lnTo>
                  <a:lnTo>
                    <a:pt x="1361" y="3600"/>
                  </a:lnTo>
                  <a:lnTo>
                    <a:pt x="1152" y="3725"/>
                  </a:lnTo>
                  <a:lnTo>
                    <a:pt x="1068" y="3704"/>
                  </a:lnTo>
                  <a:lnTo>
                    <a:pt x="1047" y="3600"/>
                  </a:lnTo>
                  <a:lnTo>
                    <a:pt x="922" y="3537"/>
                  </a:lnTo>
                  <a:lnTo>
                    <a:pt x="838" y="3600"/>
                  </a:lnTo>
                  <a:lnTo>
                    <a:pt x="733" y="3642"/>
                  </a:lnTo>
                  <a:lnTo>
                    <a:pt x="691" y="3746"/>
                  </a:lnTo>
                  <a:lnTo>
                    <a:pt x="545" y="3956"/>
                  </a:lnTo>
                  <a:lnTo>
                    <a:pt x="461" y="3976"/>
                  </a:lnTo>
                  <a:lnTo>
                    <a:pt x="357" y="4228"/>
                  </a:lnTo>
                  <a:lnTo>
                    <a:pt x="357" y="4374"/>
                  </a:lnTo>
                  <a:lnTo>
                    <a:pt x="461" y="4353"/>
                  </a:lnTo>
                  <a:lnTo>
                    <a:pt x="608" y="4395"/>
                  </a:lnTo>
                  <a:lnTo>
                    <a:pt x="670" y="4374"/>
                  </a:lnTo>
                  <a:lnTo>
                    <a:pt x="775" y="4374"/>
                  </a:lnTo>
                  <a:lnTo>
                    <a:pt x="859" y="4562"/>
                  </a:lnTo>
                  <a:lnTo>
                    <a:pt x="838" y="4688"/>
                  </a:lnTo>
                  <a:lnTo>
                    <a:pt x="859" y="4897"/>
                  </a:lnTo>
                  <a:lnTo>
                    <a:pt x="1068" y="5023"/>
                  </a:lnTo>
                  <a:lnTo>
                    <a:pt x="1173" y="5023"/>
                  </a:lnTo>
                  <a:lnTo>
                    <a:pt x="1256" y="5085"/>
                  </a:lnTo>
                  <a:lnTo>
                    <a:pt x="1214" y="5169"/>
                  </a:lnTo>
                  <a:lnTo>
                    <a:pt x="1340" y="5316"/>
                  </a:lnTo>
                  <a:lnTo>
                    <a:pt x="1466" y="5692"/>
                  </a:lnTo>
                  <a:lnTo>
                    <a:pt x="1445" y="5755"/>
                  </a:lnTo>
                  <a:lnTo>
                    <a:pt x="1486" y="5818"/>
                  </a:lnTo>
                  <a:lnTo>
                    <a:pt x="1382" y="5860"/>
                  </a:lnTo>
                  <a:lnTo>
                    <a:pt x="1256" y="5943"/>
                  </a:lnTo>
                  <a:lnTo>
                    <a:pt x="1194" y="5860"/>
                  </a:lnTo>
                  <a:lnTo>
                    <a:pt x="1256" y="5797"/>
                  </a:lnTo>
                  <a:lnTo>
                    <a:pt x="1256" y="5797"/>
                  </a:lnTo>
                  <a:lnTo>
                    <a:pt x="1131" y="5818"/>
                  </a:lnTo>
                  <a:lnTo>
                    <a:pt x="1068" y="5860"/>
                  </a:lnTo>
                  <a:lnTo>
                    <a:pt x="838" y="5964"/>
                  </a:lnTo>
                  <a:lnTo>
                    <a:pt x="440" y="5943"/>
                  </a:lnTo>
                  <a:lnTo>
                    <a:pt x="336" y="6006"/>
                  </a:lnTo>
                  <a:lnTo>
                    <a:pt x="252" y="5964"/>
                  </a:lnTo>
                  <a:lnTo>
                    <a:pt x="210" y="6111"/>
                  </a:lnTo>
                  <a:lnTo>
                    <a:pt x="126" y="6132"/>
                  </a:lnTo>
                  <a:lnTo>
                    <a:pt x="22" y="6215"/>
                  </a:lnTo>
                  <a:lnTo>
                    <a:pt x="1" y="6362"/>
                  </a:lnTo>
                  <a:lnTo>
                    <a:pt x="168" y="6257"/>
                  </a:lnTo>
                  <a:lnTo>
                    <a:pt x="336" y="6236"/>
                  </a:lnTo>
                  <a:lnTo>
                    <a:pt x="210" y="6320"/>
                  </a:lnTo>
                  <a:lnTo>
                    <a:pt x="106" y="6445"/>
                  </a:lnTo>
                  <a:lnTo>
                    <a:pt x="85" y="6571"/>
                  </a:lnTo>
                  <a:lnTo>
                    <a:pt x="147" y="6592"/>
                  </a:lnTo>
                  <a:lnTo>
                    <a:pt x="336" y="6780"/>
                  </a:lnTo>
                  <a:lnTo>
                    <a:pt x="691" y="6906"/>
                  </a:lnTo>
                  <a:lnTo>
                    <a:pt x="817" y="6885"/>
                  </a:lnTo>
                  <a:lnTo>
                    <a:pt x="963" y="6885"/>
                  </a:lnTo>
                  <a:lnTo>
                    <a:pt x="1194" y="6780"/>
                  </a:lnTo>
                  <a:lnTo>
                    <a:pt x="1194" y="6738"/>
                  </a:lnTo>
                  <a:lnTo>
                    <a:pt x="1194" y="6697"/>
                  </a:lnTo>
                  <a:lnTo>
                    <a:pt x="1214" y="6697"/>
                  </a:lnTo>
                  <a:lnTo>
                    <a:pt x="1340" y="6738"/>
                  </a:lnTo>
                  <a:lnTo>
                    <a:pt x="1298" y="6843"/>
                  </a:lnTo>
                  <a:lnTo>
                    <a:pt x="1256" y="6843"/>
                  </a:lnTo>
                  <a:lnTo>
                    <a:pt x="1152" y="6989"/>
                  </a:lnTo>
                  <a:lnTo>
                    <a:pt x="1068" y="6989"/>
                  </a:lnTo>
                  <a:lnTo>
                    <a:pt x="838" y="7178"/>
                  </a:lnTo>
                  <a:lnTo>
                    <a:pt x="838" y="7220"/>
                  </a:lnTo>
                  <a:lnTo>
                    <a:pt x="754" y="7199"/>
                  </a:lnTo>
                  <a:lnTo>
                    <a:pt x="733" y="7199"/>
                  </a:lnTo>
                  <a:lnTo>
                    <a:pt x="650" y="7261"/>
                  </a:lnTo>
                  <a:lnTo>
                    <a:pt x="566" y="7220"/>
                  </a:lnTo>
                  <a:lnTo>
                    <a:pt x="566" y="7115"/>
                  </a:lnTo>
                  <a:lnTo>
                    <a:pt x="503" y="7115"/>
                  </a:lnTo>
                  <a:lnTo>
                    <a:pt x="461" y="7094"/>
                  </a:lnTo>
                  <a:lnTo>
                    <a:pt x="419" y="7094"/>
                  </a:lnTo>
                  <a:lnTo>
                    <a:pt x="398" y="7178"/>
                  </a:lnTo>
                  <a:lnTo>
                    <a:pt x="419" y="7261"/>
                  </a:lnTo>
                  <a:lnTo>
                    <a:pt x="650" y="7492"/>
                  </a:lnTo>
                  <a:lnTo>
                    <a:pt x="733" y="7533"/>
                  </a:lnTo>
                  <a:lnTo>
                    <a:pt x="775" y="7533"/>
                  </a:lnTo>
                  <a:lnTo>
                    <a:pt x="817" y="7575"/>
                  </a:lnTo>
                  <a:lnTo>
                    <a:pt x="984" y="7826"/>
                  </a:lnTo>
                  <a:lnTo>
                    <a:pt x="1403" y="8161"/>
                  </a:lnTo>
                  <a:lnTo>
                    <a:pt x="1612" y="8224"/>
                  </a:lnTo>
                  <a:lnTo>
                    <a:pt x="1779" y="8161"/>
                  </a:lnTo>
                  <a:lnTo>
                    <a:pt x="2072" y="7994"/>
                  </a:lnTo>
                  <a:lnTo>
                    <a:pt x="2261" y="7889"/>
                  </a:lnTo>
                  <a:lnTo>
                    <a:pt x="2261" y="7826"/>
                  </a:lnTo>
                  <a:lnTo>
                    <a:pt x="2344" y="7722"/>
                  </a:lnTo>
                  <a:lnTo>
                    <a:pt x="2386" y="7513"/>
                  </a:lnTo>
                  <a:lnTo>
                    <a:pt x="2302" y="7408"/>
                  </a:lnTo>
                  <a:lnTo>
                    <a:pt x="2386" y="7199"/>
                  </a:lnTo>
                  <a:lnTo>
                    <a:pt x="2386" y="7094"/>
                  </a:lnTo>
                  <a:lnTo>
                    <a:pt x="2407" y="7010"/>
                  </a:lnTo>
                  <a:lnTo>
                    <a:pt x="2428" y="7094"/>
                  </a:lnTo>
                  <a:lnTo>
                    <a:pt x="2595" y="7094"/>
                  </a:lnTo>
                  <a:lnTo>
                    <a:pt x="2637" y="7115"/>
                  </a:lnTo>
                  <a:lnTo>
                    <a:pt x="2742" y="7073"/>
                  </a:lnTo>
                  <a:lnTo>
                    <a:pt x="2721" y="7115"/>
                  </a:lnTo>
                  <a:lnTo>
                    <a:pt x="2616" y="7220"/>
                  </a:lnTo>
                  <a:lnTo>
                    <a:pt x="2533" y="7199"/>
                  </a:lnTo>
                  <a:lnTo>
                    <a:pt x="2512" y="7220"/>
                  </a:lnTo>
                  <a:lnTo>
                    <a:pt x="2491" y="7366"/>
                  </a:lnTo>
                  <a:lnTo>
                    <a:pt x="2533" y="7429"/>
                  </a:lnTo>
                  <a:lnTo>
                    <a:pt x="2533" y="7533"/>
                  </a:lnTo>
                  <a:lnTo>
                    <a:pt x="2595" y="7575"/>
                  </a:lnTo>
                  <a:lnTo>
                    <a:pt x="2742" y="7533"/>
                  </a:lnTo>
                  <a:lnTo>
                    <a:pt x="2826" y="7575"/>
                  </a:lnTo>
                  <a:lnTo>
                    <a:pt x="2742" y="7575"/>
                  </a:lnTo>
                  <a:lnTo>
                    <a:pt x="2700" y="7617"/>
                  </a:lnTo>
                  <a:lnTo>
                    <a:pt x="2554" y="7701"/>
                  </a:lnTo>
                  <a:lnTo>
                    <a:pt x="2616" y="7952"/>
                  </a:lnTo>
                  <a:lnTo>
                    <a:pt x="2700" y="8015"/>
                  </a:lnTo>
                  <a:lnTo>
                    <a:pt x="2742" y="8203"/>
                  </a:lnTo>
                  <a:lnTo>
                    <a:pt x="2742" y="8349"/>
                  </a:lnTo>
                  <a:lnTo>
                    <a:pt x="2700" y="8475"/>
                  </a:lnTo>
                  <a:lnTo>
                    <a:pt x="2700" y="8580"/>
                  </a:lnTo>
                  <a:lnTo>
                    <a:pt x="2784" y="8642"/>
                  </a:lnTo>
                  <a:lnTo>
                    <a:pt x="2700" y="8684"/>
                  </a:lnTo>
                  <a:lnTo>
                    <a:pt x="2721" y="8873"/>
                  </a:lnTo>
                  <a:lnTo>
                    <a:pt x="2867" y="9186"/>
                  </a:lnTo>
                  <a:lnTo>
                    <a:pt x="2909" y="9291"/>
                  </a:lnTo>
                  <a:lnTo>
                    <a:pt x="2951" y="9375"/>
                  </a:lnTo>
                  <a:lnTo>
                    <a:pt x="2867" y="9396"/>
                  </a:lnTo>
                  <a:lnTo>
                    <a:pt x="2867" y="9521"/>
                  </a:lnTo>
                  <a:lnTo>
                    <a:pt x="3035" y="9730"/>
                  </a:lnTo>
                  <a:lnTo>
                    <a:pt x="2909" y="9730"/>
                  </a:lnTo>
                  <a:lnTo>
                    <a:pt x="3035" y="9919"/>
                  </a:lnTo>
                  <a:lnTo>
                    <a:pt x="3035" y="10086"/>
                  </a:lnTo>
                  <a:lnTo>
                    <a:pt x="3265" y="10546"/>
                  </a:lnTo>
                  <a:lnTo>
                    <a:pt x="3265" y="10860"/>
                  </a:lnTo>
                  <a:lnTo>
                    <a:pt x="3370" y="11132"/>
                  </a:lnTo>
                  <a:lnTo>
                    <a:pt x="3453" y="11174"/>
                  </a:lnTo>
                  <a:lnTo>
                    <a:pt x="3495" y="11342"/>
                  </a:lnTo>
                  <a:lnTo>
                    <a:pt x="3579" y="11383"/>
                  </a:lnTo>
                  <a:lnTo>
                    <a:pt x="3579" y="11467"/>
                  </a:lnTo>
                  <a:lnTo>
                    <a:pt x="3704" y="11697"/>
                  </a:lnTo>
                  <a:lnTo>
                    <a:pt x="3767" y="11718"/>
                  </a:lnTo>
                  <a:lnTo>
                    <a:pt x="3767" y="11781"/>
                  </a:lnTo>
                  <a:lnTo>
                    <a:pt x="3893" y="11969"/>
                  </a:lnTo>
                  <a:lnTo>
                    <a:pt x="3955" y="11969"/>
                  </a:lnTo>
                  <a:lnTo>
                    <a:pt x="3955" y="12178"/>
                  </a:lnTo>
                  <a:lnTo>
                    <a:pt x="3997" y="12241"/>
                  </a:lnTo>
                  <a:lnTo>
                    <a:pt x="4081" y="12388"/>
                  </a:lnTo>
                  <a:lnTo>
                    <a:pt x="4102" y="12555"/>
                  </a:lnTo>
                  <a:lnTo>
                    <a:pt x="4207" y="12827"/>
                  </a:lnTo>
                  <a:lnTo>
                    <a:pt x="4269" y="12932"/>
                  </a:lnTo>
                  <a:lnTo>
                    <a:pt x="4290" y="13162"/>
                  </a:lnTo>
                  <a:lnTo>
                    <a:pt x="4332" y="13225"/>
                  </a:lnTo>
                  <a:lnTo>
                    <a:pt x="4416" y="13371"/>
                  </a:lnTo>
                  <a:lnTo>
                    <a:pt x="4583" y="13539"/>
                  </a:lnTo>
                  <a:lnTo>
                    <a:pt x="4604" y="13539"/>
                  </a:lnTo>
                  <a:lnTo>
                    <a:pt x="4709" y="13685"/>
                  </a:lnTo>
                  <a:lnTo>
                    <a:pt x="4876" y="13894"/>
                  </a:lnTo>
                  <a:lnTo>
                    <a:pt x="4939" y="14083"/>
                  </a:lnTo>
                  <a:lnTo>
                    <a:pt x="5002" y="14229"/>
                  </a:lnTo>
                  <a:lnTo>
                    <a:pt x="5043" y="14271"/>
                  </a:lnTo>
                  <a:lnTo>
                    <a:pt x="5043" y="14375"/>
                  </a:lnTo>
                  <a:lnTo>
                    <a:pt x="5169" y="14606"/>
                  </a:lnTo>
                  <a:lnTo>
                    <a:pt x="5232" y="14815"/>
                  </a:lnTo>
                  <a:lnTo>
                    <a:pt x="5232" y="15045"/>
                  </a:lnTo>
                  <a:lnTo>
                    <a:pt x="5441" y="15484"/>
                  </a:lnTo>
                  <a:lnTo>
                    <a:pt x="5629" y="15673"/>
                  </a:lnTo>
                  <a:lnTo>
                    <a:pt x="5776" y="15798"/>
                  </a:lnTo>
                  <a:lnTo>
                    <a:pt x="5985" y="15840"/>
                  </a:lnTo>
                  <a:lnTo>
                    <a:pt x="6194" y="15673"/>
                  </a:lnTo>
                  <a:lnTo>
                    <a:pt x="6257" y="15547"/>
                  </a:lnTo>
                  <a:lnTo>
                    <a:pt x="6215" y="15484"/>
                  </a:lnTo>
                  <a:lnTo>
                    <a:pt x="6257" y="15464"/>
                  </a:lnTo>
                  <a:lnTo>
                    <a:pt x="6278" y="15422"/>
                  </a:lnTo>
                  <a:lnTo>
                    <a:pt x="6320" y="15317"/>
                  </a:lnTo>
                  <a:lnTo>
                    <a:pt x="6529" y="15212"/>
                  </a:lnTo>
                  <a:lnTo>
                    <a:pt x="6571" y="15212"/>
                  </a:lnTo>
                  <a:lnTo>
                    <a:pt x="6822" y="15129"/>
                  </a:lnTo>
                  <a:lnTo>
                    <a:pt x="6906" y="15150"/>
                  </a:lnTo>
                  <a:lnTo>
                    <a:pt x="6717" y="15045"/>
                  </a:lnTo>
                  <a:lnTo>
                    <a:pt x="6696" y="14961"/>
                  </a:lnTo>
                  <a:lnTo>
                    <a:pt x="6738" y="14919"/>
                  </a:lnTo>
                  <a:lnTo>
                    <a:pt x="6906" y="14710"/>
                  </a:lnTo>
                  <a:lnTo>
                    <a:pt x="6885" y="14647"/>
                  </a:lnTo>
                  <a:lnTo>
                    <a:pt x="6927" y="14543"/>
                  </a:lnTo>
                  <a:lnTo>
                    <a:pt x="7094" y="14522"/>
                  </a:lnTo>
                  <a:lnTo>
                    <a:pt x="7136" y="14543"/>
                  </a:lnTo>
                  <a:lnTo>
                    <a:pt x="7261" y="14522"/>
                  </a:lnTo>
                  <a:lnTo>
                    <a:pt x="7261" y="14375"/>
                  </a:lnTo>
                  <a:lnTo>
                    <a:pt x="7220" y="13894"/>
                  </a:lnTo>
                  <a:lnTo>
                    <a:pt x="7157" y="13811"/>
                  </a:lnTo>
                  <a:lnTo>
                    <a:pt x="7157" y="13580"/>
                  </a:lnTo>
                  <a:lnTo>
                    <a:pt x="7303" y="13329"/>
                  </a:lnTo>
                  <a:lnTo>
                    <a:pt x="7429" y="12953"/>
                  </a:lnTo>
                  <a:lnTo>
                    <a:pt x="7429" y="12660"/>
                  </a:lnTo>
                  <a:lnTo>
                    <a:pt x="7261" y="12618"/>
                  </a:lnTo>
                  <a:lnTo>
                    <a:pt x="7261" y="12178"/>
                  </a:lnTo>
                  <a:lnTo>
                    <a:pt x="7240" y="12011"/>
                  </a:lnTo>
                  <a:lnTo>
                    <a:pt x="7345" y="11906"/>
                  </a:lnTo>
                  <a:lnTo>
                    <a:pt x="7240" y="11614"/>
                  </a:lnTo>
                  <a:lnTo>
                    <a:pt x="7240" y="11404"/>
                  </a:lnTo>
                  <a:lnTo>
                    <a:pt x="7303" y="11300"/>
                  </a:lnTo>
                  <a:lnTo>
                    <a:pt x="7492" y="11132"/>
                  </a:lnTo>
                  <a:lnTo>
                    <a:pt x="7533" y="11132"/>
                  </a:lnTo>
                  <a:lnTo>
                    <a:pt x="7617" y="11195"/>
                  </a:lnTo>
                  <a:lnTo>
                    <a:pt x="7680" y="11237"/>
                  </a:lnTo>
                  <a:lnTo>
                    <a:pt x="7847" y="11028"/>
                  </a:lnTo>
                  <a:lnTo>
                    <a:pt x="7847" y="10881"/>
                  </a:lnTo>
                  <a:lnTo>
                    <a:pt x="7952" y="10818"/>
                  </a:lnTo>
                  <a:lnTo>
                    <a:pt x="8203" y="10839"/>
                  </a:lnTo>
                  <a:lnTo>
                    <a:pt x="8349" y="10756"/>
                  </a:lnTo>
                  <a:lnTo>
                    <a:pt x="8454" y="10609"/>
                  </a:lnTo>
                  <a:lnTo>
                    <a:pt x="8412" y="10463"/>
                  </a:lnTo>
                  <a:lnTo>
                    <a:pt x="8454" y="10358"/>
                  </a:lnTo>
                  <a:lnTo>
                    <a:pt x="8600" y="10212"/>
                  </a:lnTo>
                  <a:lnTo>
                    <a:pt x="8810" y="10149"/>
                  </a:lnTo>
                  <a:lnTo>
                    <a:pt x="8935" y="10023"/>
                  </a:lnTo>
                  <a:lnTo>
                    <a:pt x="9019" y="9877"/>
                  </a:lnTo>
                  <a:lnTo>
                    <a:pt x="9542" y="9479"/>
                  </a:lnTo>
                  <a:lnTo>
                    <a:pt x="9626" y="9186"/>
                  </a:lnTo>
                  <a:lnTo>
                    <a:pt x="10023" y="8852"/>
                  </a:lnTo>
                  <a:lnTo>
                    <a:pt x="9961" y="8831"/>
                  </a:lnTo>
                  <a:lnTo>
                    <a:pt x="9940" y="8852"/>
                  </a:lnTo>
                  <a:lnTo>
                    <a:pt x="9856" y="8893"/>
                  </a:lnTo>
                  <a:lnTo>
                    <a:pt x="9877" y="8747"/>
                  </a:lnTo>
                  <a:lnTo>
                    <a:pt x="9940" y="8747"/>
                  </a:lnTo>
                  <a:lnTo>
                    <a:pt x="10044" y="8663"/>
                  </a:lnTo>
                  <a:lnTo>
                    <a:pt x="10065" y="8663"/>
                  </a:lnTo>
                  <a:lnTo>
                    <a:pt x="10086" y="8684"/>
                  </a:lnTo>
                  <a:lnTo>
                    <a:pt x="10086" y="8747"/>
                  </a:lnTo>
                  <a:lnTo>
                    <a:pt x="10149" y="8789"/>
                  </a:lnTo>
                  <a:lnTo>
                    <a:pt x="10463" y="8621"/>
                  </a:lnTo>
                  <a:lnTo>
                    <a:pt x="10463" y="8559"/>
                  </a:lnTo>
                  <a:lnTo>
                    <a:pt x="10672" y="8412"/>
                  </a:lnTo>
                  <a:lnTo>
                    <a:pt x="10630" y="8329"/>
                  </a:lnTo>
                  <a:lnTo>
                    <a:pt x="10714" y="8329"/>
                  </a:lnTo>
                  <a:lnTo>
                    <a:pt x="10756" y="8224"/>
                  </a:lnTo>
                  <a:lnTo>
                    <a:pt x="10881" y="8119"/>
                  </a:lnTo>
                  <a:lnTo>
                    <a:pt x="10818" y="8098"/>
                  </a:lnTo>
                  <a:lnTo>
                    <a:pt x="10860" y="8057"/>
                  </a:lnTo>
                  <a:lnTo>
                    <a:pt x="10777" y="7931"/>
                  </a:lnTo>
                  <a:lnTo>
                    <a:pt x="10777" y="7847"/>
                  </a:lnTo>
                  <a:lnTo>
                    <a:pt x="10818" y="7743"/>
                  </a:lnTo>
                  <a:lnTo>
                    <a:pt x="10860" y="7680"/>
                  </a:lnTo>
                  <a:lnTo>
                    <a:pt x="10902" y="7617"/>
                  </a:lnTo>
                  <a:lnTo>
                    <a:pt x="11279" y="7492"/>
                  </a:lnTo>
                  <a:lnTo>
                    <a:pt x="11341" y="7387"/>
                  </a:lnTo>
                  <a:lnTo>
                    <a:pt x="11341" y="7303"/>
                  </a:lnTo>
                  <a:lnTo>
                    <a:pt x="11404" y="7220"/>
                  </a:lnTo>
                  <a:lnTo>
                    <a:pt x="11425" y="7178"/>
                  </a:lnTo>
                  <a:lnTo>
                    <a:pt x="11383" y="7115"/>
                  </a:lnTo>
                  <a:lnTo>
                    <a:pt x="11321" y="7115"/>
                  </a:lnTo>
                  <a:lnTo>
                    <a:pt x="11300" y="7073"/>
                  </a:lnTo>
                  <a:lnTo>
                    <a:pt x="11404" y="7073"/>
                  </a:lnTo>
                  <a:lnTo>
                    <a:pt x="11488" y="7157"/>
                  </a:lnTo>
                  <a:lnTo>
                    <a:pt x="11488" y="7261"/>
                  </a:lnTo>
                  <a:lnTo>
                    <a:pt x="11509" y="7387"/>
                  </a:lnTo>
                  <a:lnTo>
                    <a:pt x="11593" y="7408"/>
                  </a:lnTo>
                  <a:lnTo>
                    <a:pt x="11676" y="7408"/>
                  </a:lnTo>
                  <a:lnTo>
                    <a:pt x="11718" y="7366"/>
                  </a:lnTo>
                  <a:lnTo>
                    <a:pt x="11739" y="7387"/>
                  </a:lnTo>
                  <a:lnTo>
                    <a:pt x="11739" y="7324"/>
                  </a:lnTo>
                  <a:lnTo>
                    <a:pt x="11760" y="7282"/>
                  </a:lnTo>
                  <a:lnTo>
                    <a:pt x="11802" y="7324"/>
                  </a:lnTo>
                  <a:lnTo>
                    <a:pt x="11823" y="7492"/>
                  </a:lnTo>
                  <a:lnTo>
                    <a:pt x="11906" y="7513"/>
                  </a:lnTo>
                  <a:lnTo>
                    <a:pt x="11906" y="7429"/>
                  </a:lnTo>
                  <a:lnTo>
                    <a:pt x="11969" y="7533"/>
                  </a:lnTo>
                  <a:lnTo>
                    <a:pt x="12032" y="7429"/>
                  </a:lnTo>
                  <a:lnTo>
                    <a:pt x="11969" y="7303"/>
                  </a:lnTo>
                  <a:lnTo>
                    <a:pt x="12011" y="7303"/>
                  </a:lnTo>
                  <a:lnTo>
                    <a:pt x="11969" y="7115"/>
                  </a:lnTo>
                  <a:lnTo>
                    <a:pt x="11948" y="7010"/>
                  </a:lnTo>
                  <a:lnTo>
                    <a:pt x="11948" y="6864"/>
                  </a:lnTo>
                  <a:lnTo>
                    <a:pt x="11760" y="6634"/>
                  </a:lnTo>
                  <a:lnTo>
                    <a:pt x="11739" y="6445"/>
                  </a:lnTo>
                  <a:lnTo>
                    <a:pt x="11760" y="6341"/>
                  </a:lnTo>
                  <a:lnTo>
                    <a:pt x="11718" y="6215"/>
                  </a:lnTo>
                  <a:lnTo>
                    <a:pt x="11718" y="6027"/>
                  </a:lnTo>
                  <a:lnTo>
                    <a:pt x="11551" y="5839"/>
                  </a:lnTo>
                  <a:lnTo>
                    <a:pt x="11425" y="5797"/>
                  </a:lnTo>
                  <a:lnTo>
                    <a:pt x="11300" y="5629"/>
                  </a:lnTo>
                  <a:lnTo>
                    <a:pt x="11300" y="5399"/>
                  </a:lnTo>
                  <a:lnTo>
                    <a:pt x="11404" y="5378"/>
                  </a:lnTo>
                  <a:lnTo>
                    <a:pt x="11446" y="5211"/>
                  </a:lnTo>
                  <a:lnTo>
                    <a:pt x="11530" y="5169"/>
                  </a:lnTo>
                  <a:lnTo>
                    <a:pt x="11613" y="5190"/>
                  </a:lnTo>
                  <a:lnTo>
                    <a:pt x="11676" y="5127"/>
                  </a:lnTo>
                  <a:lnTo>
                    <a:pt x="11634" y="4981"/>
                  </a:lnTo>
                  <a:lnTo>
                    <a:pt x="11655" y="4918"/>
                  </a:lnTo>
                  <a:lnTo>
                    <a:pt x="11530" y="4897"/>
                  </a:lnTo>
                  <a:lnTo>
                    <a:pt x="11425" y="4960"/>
                  </a:lnTo>
                  <a:lnTo>
                    <a:pt x="11132" y="4855"/>
                  </a:lnTo>
                  <a:lnTo>
                    <a:pt x="11153" y="4709"/>
                  </a:lnTo>
                  <a:lnTo>
                    <a:pt x="11279" y="4583"/>
                  </a:lnTo>
                  <a:lnTo>
                    <a:pt x="11321" y="4437"/>
                  </a:lnTo>
                  <a:lnTo>
                    <a:pt x="11279" y="4374"/>
                  </a:lnTo>
                  <a:lnTo>
                    <a:pt x="11279" y="4290"/>
                  </a:lnTo>
                  <a:lnTo>
                    <a:pt x="11321" y="4290"/>
                  </a:lnTo>
                  <a:lnTo>
                    <a:pt x="11341" y="4228"/>
                  </a:lnTo>
                  <a:lnTo>
                    <a:pt x="11404" y="4269"/>
                  </a:lnTo>
                  <a:lnTo>
                    <a:pt x="11488" y="4374"/>
                  </a:lnTo>
                  <a:lnTo>
                    <a:pt x="11488" y="4437"/>
                  </a:lnTo>
                  <a:lnTo>
                    <a:pt x="11551" y="4541"/>
                  </a:lnTo>
                  <a:lnTo>
                    <a:pt x="11676" y="4562"/>
                  </a:lnTo>
                  <a:lnTo>
                    <a:pt x="11739" y="4541"/>
                  </a:lnTo>
                  <a:lnTo>
                    <a:pt x="11655" y="4479"/>
                  </a:lnTo>
                  <a:lnTo>
                    <a:pt x="11676" y="4395"/>
                  </a:lnTo>
                  <a:lnTo>
                    <a:pt x="11739" y="4395"/>
                  </a:lnTo>
                  <a:lnTo>
                    <a:pt x="11823" y="4479"/>
                  </a:lnTo>
                  <a:lnTo>
                    <a:pt x="11865" y="4541"/>
                  </a:lnTo>
                  <a:lnTo>
                    <a:pt x="11969" y="4583"/>
                  </a:lnTo>
                  <a:lnTo>
                    <a:pt x="12011" y="4541"/>
                  </a:lnTo>
                  <a:lnTo>
                    <a:pt x="12053" y="4541"/>
                  </a:lnTo>
                  <a:lnTo>
                    <a:pt x="12137" y="4667"/>
                  </a:lnTo>
                  <a:lnTo>
                    <a:pt x="12158" y="4792"/>
                  </a:lnTo>
                  <a:lnTo>
                    <a:pt x="12158" y="4876"/>
                  </a:lnTo>
                  <a:lnTo>
                    <a:pt x="12199" y="5002"/>
                  </a:lnTo>
                  <a:lnTo>
                    <a:pt x="12199" y="5085"/>
                  </a:lnTo>
                  <a:lnTo>
                    <a:pt x="12325" y="5127"/>
                  </a:lnTo>
                  <a:lnTo>
                    <a:pt x="12430" y="5106"/>
                  </a:lnTo>
                  <a:lnTo>
                    <a:pt x="12555" y="5169"/>
                  </a:lnTo>
                  <a:lnTo>
                    <a:pt x="12911" y="5169"/>
                  </a:lnTo>
                  <a:lnTo>
                    <a:pt x="13099" y="5190"/>
                  </a:lnTo>
                  <a:lnTo>
                    <a:pt x="13308" y="5169"/>
                  </a:lnTo>
                  <a:lnTo>
                    <a:pt x="13392" y="5169"/>
                  </a:lnTo>
                  <a:lnTo>
                    <a:pt x="13434" y="5190"/>
                  </a:lnTo>
                  <a:lnTo>
                    <a:pt x="13497" y="5169"/>
                  </a:lnTo>
                  <a:lnTo>
                    <a:pt x="13601" y="5274"/>
                  </a:lnTo>
                  <a:lnTo>
                    <a:pt x="13643" y="5295"/>
                  </a:lnTo>
                  <a:lnTo>
                    <a:pt x="13601" y="5420"/>
                  </a:lnTo>
                  <a:lnTo>
                    <a:pt x="13580" y="5546"/>
                  </a:lnTo>
                  <a:lnTo>
                    <a:pt x="13497" y="5755"/>
                  </a:lnTo>
                  <a:lnTo>
                    <a:pt x="13434" y="5797"/>
                  </a:lnTo>
                  <a:lnTo>
                    <a:pt x="13434" y="5860"/>
                  </a:lnTo>
                  <a:lnTo>
                    <a:pt x="13392" y="5922"/>
                  </a:lnTo>
                  <a:lnTo>
                    <a:pt x="13308" y="5922"/>
                  </a:lnTo>
                  <a:lnTo>
                    <a:pt x="13287" y="5860"/>
                  </a:lnTo>
                  <a:lnTo>
                    <a:pt x="13183" y="5943"/>
                  </a:lnTo>
                  <a:lnTo>
                    <a:pt x="13162" y="6027"/>
                  </a:lnTo>
                  <a:lnTo>
                    <a:pt x="13099" y="6048"/>
                  </a:lnTo>
                  <a:lnTo>
                    <a:pt x="13099" y="6132"/>
                  </a:lnTo>
                  <a:lnTo>
                    <a:pt x="13162" y="6278"/>
                  </a:lnTo>
                  <a:lnTo>
                    <a:pt x="13225" y="6341"/>
                  </a:lnTo>
                  <a:lnTo>
                    <a:pt x="13225" y="6383"/>
                  </a:lnTo>
                  <a:lnTo>
                    <a:pt x="13329" y="6487"/>
                  </a:lnTo>
                  <a:lnTo>
                    <a:pt x="13413" y="6592"/>
                  </a:lnTo>
                  <a:lnTo>
                    <a:pt x="13497" y="6592"/>
                  </a:lnTo>
                  <a:lnTo>
                    <a:pt x="13497" y="6529"/>
                  </a:lnTo>
                  <a:lnTo>
                    <a:pt x="13476" y="6466"/>
                  </a:lnTo>
                  <a:lnTo>
                    <a:pt x="13518" y="6383"/>
                  </a:lnTo>
                  <a:lnTo>
                    <a:pt x="13518" y="6341"/>
                  </a:lnTo>
                  <a:lnTo>
                    <a:pt x="13538" y="6278"/>
                  </a:lnTo>
                  <a:lnTo>
                    <a:pt x="13518" y="6236"/>
                  </a:lnTo>
                  <a:lnTo>
                    <a:pt x="13580" y="6173"/>
                  </a:lnTo>
                  <a:lnTo>
                    <a:pt x="13643" y="6236"/>
                  </a:lnTo>
                  <a:lnTo>
                    <a:pt x="13727" y="6236"/>
                  </a:lnTo>
                  <a:lnTo>
                    <a:pt x="13769" y="6278"/>
                  </a:lnTo>
                  <a:lnTo>
                    <a:pt x="13831" y="6362"/>
                  </a:lnTo>
                  <a:lnTo>
                    <a:pt x="13852" y="6529"/>
                  </a:lnTo>
                  <a:lnTo>
                    <a:pt x="13852" y="6655"/>
                  </a:lnTo>
                  <a:lnTo>
                    <a:pt x="13915" y="6738"/>
                  </a:lnTo>
                  <a:lnTo>
                    <a:pt x="13936" y="6969"/>
                  </a:lnTo>
                  <a:lnTo>
                    <a:pt x="13999" y="7115"/>
                  </a:lnTo>
                  <a:lnTo>
                    <a:pt x="14020" y="7199"/>
                  </a:lnTo>
                  <a:lnTo>
                    <a:pt x="14041" y="7261"/>
                  </a:lnTo>
                  <a:lnTo>
                    <a:pt x="14041" y="7303"/>
                  </a:lnTo>
                  <a:lnTo>
                    <a:pt x="14062" y="7366"/>
                  </a:lnTo>
                  <a:lnTo>
                    <a:pt x="14103" y="7387"/>
                  </a:lnTo>
                  <a:lnTo>
                    <a:pt x="14103" y="7303"/>
                  </a:lnTo>
                  <a:lnTo>
                    <a:pt x="14124" y="7199"/>
                  </a:lnTo>
                  <a:lnTo>
                    <a:pt x="14166" y="7220"/>
                  </a:lnTo>
                  <a:lnTo>
                    <a:pt x="14250" y="7199"/>
                  </a:lnTo>
                  <a:lnTo>
                    <a:pt x="14292" y="6989"/>
                  </a:lnTo>
                  <a:lnTo>
                    <a:pt x="14271" y="6885"/>
                  </a:lnTo>
                  <a:lnTo>
                    <a:pt x="14292" y="6759"/>
                  </a:lnTo>
                  <a:lnTo>
                    <a:pt x="14271" y="6592"/>
                  </a:lnTo>
                  <a:lnTo>
                    <a:pt x="14417" y="6592"/>
                  </a:lnTo>
                  <a:lnTo>
                    <a:pt x="14417" y="6383"/>
                  </a:lnTo>
                  <a:lnTo>
                    <a:pt x="14417" y="6257"/>
                  </a:lnTo>
                  <a:lnTo>
                    <a:pt x="14354" y="5964"/>
                  </a:lnTo>
                  <a:lnTo>
                    <a:pt x="14459" y="5964"/>
                  </a:lnTo>
                  <a:lnTo>
                    <a:pt x="14564" y="6006"/>
                  </a:lnTo>
                  <a:lnTo>
                    <a:pt x="14731" y="6006"/>
                  </a:lnTo>
                  <a:lnTo>
                    <a:pt x="14794" y="5797"/>
                  </a:lnTo>
                  <a:lnTo>
                    <a:pt x="14857" y="5546"/>
                  </a:lnTo>
                  <a:lnTo>
                    <a:pt x="14982" y="5232"/>
                  </a:lnTo>
                  <a:lnTo>
                    <a:pt x="14857" y="5190"/>
                  </a:lnTo>
                  <a:lnTo>
                    <a:pt x="14857" y="5085"/>
                  </a:lnTo>
                  <a:lnTo>
                    <a:pt x="15003" y="4813"/>
                  </a:lnTo>
                  <a:lnTo>
                    <a:pt x="15087" y="4583"/>
                  </a:lnTo>
                  <a:lnTo>
                    <a:pt x="15045" y="4541"/>
                  </a:lnTo>
                  <a:lnTo>
                    <a:pt x="15066" y="4374"/>
                  </a:lnTo>
                  <a:lnTo>
                    <a:pt x="15254" y="4081"/>
                  </a:lnTo>
                  <a:lnTo>
                    <a:pt x="15380" y="4039"/>
                  </a:lnTo>
                  <a:lnTo>
                    <a:pt x="15505" y="3872"/>
                  </a:lnTo>
                  <a:lnTo>
                    <a:pt x="15568" y="3725"/>
                  </a:lnTo>
                  <a:lnTo>
                    <a:pt x="15777" y="3663"/>
                  </a:lnTo>
                  <a:lnTo>
                    <a:pt x="15924" y="3558"/>
                  </a:lnTo>
                  <a:lnTo>
                    <a:pt x="16007" y="3642"/>
                  </a:lnTo>
                  <a:lnTo>
                    <a:pt x="16133" y="3704"/>
                  </a:lnTo>
                  <a:lnTo>
                    <a:pt x="16112" y="3600"/>
                  </a:lnTo>
                  <a:lnTo>
                    <a:pt x="16112" y="3432"/>
                  </a:lnTo>
                  <a:lnTo>
                    <a:pt x="16217" y="3328"/>
                  </a:lnTo>
                  <a:lnTo>
                    <a:pt x="16196" y="3244"/>
                  </a:lnTo>
                  <a:lnTo>
                    <a:pt x="16154" y="3223"/>
                  </a:lnTo>
                  <a:lnTo>
                    <a:pt x="16091" y="3119"/>
                  </a:lnTo>
                  <a:lnTo>
                    <a:pt x="15987" y="3077"/>
                  </a:lnTo>
                  <a:lnTo>
                    <a:pt x="15903" y="3119"/>
                  </a:lnTo>
                  <a:lnTo>
                    <a:pt x="15777" y="3098"/>
                  </a:lnTo>
                  <a:lnTo>
                    <a:pt x="15735" y="2993"/>
                  </a:lnTo>
                  <a:lnTo>
                    <a:pt x="15840" y="2888"/>
                  </a:lnTo>
                  <a:lnTo>
                    <a:pt x="15840" y="2805"/>
                  </a:lnTo>
                  <a:lnTo>
                    <a:pt x="15777" y="2700"/>
                  </a:lnTo>
                  <a:lnTo>
                    <a:pt x="15735" y="2616"/>
                  </a:lnTo>
                  <a:lnTo>
                    <a:pt x="15673" y="2658"/>
                  </a:lnTo>
                  <a:lnTo>
                    <a:pt x="15589" y="2658"/>
                  </a:lnTo>
                  <a:lnTo>
                    <a:pt x="15526" y="2575"/>
                  </a:lnTo>
                  <a:lnTo>
                    <a:pt x="15610" y="2407"/>
                  </a:lnTo>
                  <a:lnTo>
                    <a:pt x="15589" y="2365"/>
                  </a:lnTo>
                  <a:lnTo>
                    <a:pt x="15505" y="2365"/>
                  </a:lnTo>
                  <a:lnTo>
                    <a:pt x="15463" y="2282"/>
                  </a:lnTo>
                  <a:lnTo>
                    <a:pt x="15380" y="2261"/>
                  </a:lnTo>
                  <a:lnTo>
                    <a:pt x="15108" y="2407"/>
                  </a:lnTo>
                  <a:lnTo>
                    <a:pt x="15150" y="2512"/>
                  </a:lnTo>
                  <a:lnTo>
                    <a:pt x="15066" y="2575"/>
                  </a:lnTo>
                  <a:lnTo>
                    <a:pt x="14857" y="2491"/>
                  </a:lnTo>
                  <a:lnTo>
                    <a:pt x="14689" y="2554"/>
                  </a:lnTo>
                  <a:lnTo>
                    <a:pt x="14585" y="2386"/>
                  </a:lnTo>
                  <a:lnTo>
                    <a:pt x="14459" y="2491"/>
                  </a:lnTo>
                  <a:lnTo>
                    <a:pt x="14375" y="2491"/>
                  </a:lnTo>
                  <a:lnTo>
                    <a:pt x="14375" y="2616"/>
                  </a:lnTo>
                  <a:lnTo>
                    <a:pt x="14271" y="2784"/>
                  </a:lnTo>
                  <a:lnTo>
                    <a:pt x="14041" y="2826"/>
                  </a:lnTo>
                  <a:lnTo>
                    <a:pt x="13936" y="2867"/>
                  </a:lnTo>
                  <a:lnTo>
                    <a:pt x="13831" y="2972"/>
                  </a:lnTo>
                  <a:lnTo>
                    <a:pt x="13769" y="3098"/>
                  </a:lnTo>
                  <a:lnTo>
                    <a:pt x="13685" y="3119"/>
                  </a:lnTo>
                  <a:lnTo>
                    <a:pt x="13685" y="3202"/>
                  </a:lnTo>
                  <a:lnTo>
                    <a:pt x="13580" y="3181"/>
                  </a:lnTo>
                  <a:lnTo>
                    <a:pt x="13497" y="3223"/>
                  </a:lnTo>
                  <a:lnTo>
                    <a:pt x="13434" y="3391"/>
                  </a:lnTo>
                  <a:lnTo>
                    <a:pt x="13329" y="3391"/>
                  </a:lnTo>
                  <a:lnTo>
                    <a:pt x="13120" y="3432"/>
                  </a:lnTo>
                  <a:lnTo>
                    <a:pt x="13057" y="3432"/>
                  </a:lnTo>
                  <a:lnTo>
                    <a:pt x="13015" y="3600"/>
                  </a:lnTo>
                  <a:lnTo>
                    <a:pt x="13015" y="3704"/>
                  </a:lnTo>
                  <a:lnTo>
                    <a:pt x="13204" y="3767"/>
                  </a:lnTo>
                  <a:lnTo>
                    <a:pt x="13204" y="3935"/>
                  </a:lnTo>
                  <a:lnTo>
                    <a:pt x="13204" y="4039"/>
                  </a:lnTo>
                  <a:lnTo>
                    <a:pt x="12974" y="4123"/>
                  </a:lnTo>
                  <a:lnTo>
                    <a:pt x="12806" y="4081"/>
                  </a:lnTo>
                  <a:lnTo>
                    <a:pt x="12597" y="4144"/>
                  </a:lnTo>
                  <a:lnTo>
                    <a:pt x="12492" y="4081"/>
                  </a:lnTo>
                  <a:lnTo>
                    <a:pt x="12367" y="4123"/>
                  </a:lnTo>
                  <a:lnTo>
                    <a:pt x="12262" y="4248"/>
                  </a:lnTo>
                  <a:lnTo>
                    <a:pt x="12116" y="4248"/>
                  </a:lnTo>
                  <a:lnTo>
                    <a:pt x="11823" y="4081"/>
                  </a:lnTo>
                  <a:lnTo>
                    <a:pt x="11739" y="4144"/>
                  </a:lnTo>
                  <a:lnTo>
                    <a:pt x="11530" y="4123"/>
                  </a:lnTo>
                  <a:lnTo>
                    <a:pt x="11425" y="3935"/>
                  </a:lnTo>
                  <a:lnTo>
                    <a:pt x="11488" y="3830"/>
                  </a:lnTo>
                  <a:lnTo>
                    <a:pt x="11488" y="3704"/>
                  </a:lnTo>
                  <a:lnTo>
                    <a:pt x="11383" y="3621"/>
                  </a:lnTo>
                  <a:lnTo>
                    <a:pt x="11341" y="3453"/>
                  </a:lnTo>
                  <a:lnTo>
                    <a:pt x="11300" y="3349"/>
                  </a:lnTo>
                  <a:lnTo>
                    <a:pt x="11153" y="3349"/>
                  </a:lnTo>
                  <a:lnTo>
                    <a:pt x="11069" y="3453"/>
                  </a:lnTo>
                  <a:lnTo>
                    <a:pt x="11028" y="3453"/>
                  </a:lnTo>
                  <a:lnTo>
                    <a:pt x="11090" y="3600"/>
                  </a:lnTo>
                  <a:lnTo>
                    <a:pt x="11028" y="3851"/>
                  </a:lnTo>
                  <a:lnTo>
                    <a:pt x="11132" y="4081"/>
                  </a:lnTo>
                  <a:lnTo>
                    <a:pt x="11090" y="4353"/>
                  </a:lnTo>
                  <a:lnTo>
                    <a:pt x="10756" y="4437"/>
                  </a:lnTo>
                  <a:lnTo>
                    <a:pt x="10505" y="4290"/>
                  </a:lnTo>
                  <a:lnTo>
                    <a:pt x="10400" y="4374"/>
                  </a:lnTo>
                  <a:lnTo>
                    <a:pt x="9919" y="4186"/>
                  </a:lnTo>
                  <a:lnTo>
                    <a:pt x="9709" y="4186"/>
                  </a:lnTo>
                  <a:lnTo>
                    <a:pt x="9584" y="4248"/>
                  </a:lnTo>
                  <a:lnTo>
                    <a:pt x="9291" y="4165"/>
                  </a:lnTo>
                  <a:lnTo>
                    <a:pt x="9124" y="4039"/>
                  </a:lnTo>
                  <a:lnTo>
                    <a:pt x="9103" y="3872"/>
                  </a:lnTo>
                  <a:lnTo>
                    <a:pt x="8810" y="3830"/>
                  </a:lnTo>
                  <a:lnTo>
                    <a:pt x="8517" y="3914"/>
                  </a:lnTo>
                  <a:lnTo>
                    <a:pt x="8412" y="3830"/>
                  </a:lnTo>
                  <a:lnTo>
                    <a:pt x="8140" y="3830"/>
                  </a:lnTo>
                  <a:lnTo>
                    <a:pt x="7952" y="3725"/>
                  </a:lnTo>
                  <a:lnTo>
                    <a:pt x="7784" y="3725"/>
                  </a:lnTo>
                  <a:lnTo>
                    <a:pt x="7680" y="3642"/>
                  </a:lnTo>
                  <a:lnTo>
                    <a:pt x="7450" y="3600"/>
                  </a:lnTo>
                  <a:lnTo>
                    <a:pt x="7261" y="3391"/>
                  </a:lnTo>
                  <a:lnTo>
                    <a:pt x="7010" y="3202"/>
                  </a:lnTo>
                  <a:lnTo>
                    <a:pt x="6801" y="3139"/>
                  </a:lnTo>
                  <a:lnTo>
                    <a:pt x="6717" y="3077"/>
                  </a:lnTo>
                  <a:lnTo>
                    <a:pt x="6613" y="3077"/>
                  </a:lnTo>
                  <a:lnTo>
                    <a:pt x="6508" y="2993"/>
                  </a:lnTo>
                  <a:lnTo>
                    <a:pt x="6383" y="2972"/>
                  </a:lnTo>
                  <a:lnTo>
                    <a:pt x="6362" y="2826"/>
                  </a:lnTo>
                  <a:lnTo>
                    <a:pt x="6487" y="2616"/>
                  </a:lnTo>
                  <a:lnTo>
                    <a:pt x="6487" y="2449"/>
                  </a:lnTo>
                  <a:lnTo>
                    <a:pt x="6571" y="2135"/>
                  </a:lnTo>
                  <a:lnTo>
                    <a:pt x="6571" y="1926"/>
                  </a:lnTo>
                  <a:lnTo>
                    <a:pt x="6529" y="1947"/>
                  </a:lnTo>
                  <a:lnTo>
                    <a:pt x="6508" y="1842"/>
                  </a:lnTo>
                  <a:lnTo>
                    <a:pt x="6404" y="1842"/>
                  </a:lnTo>
                  <a:lnTo>
                    <a:pt x="6320" y="1675"/>
                  </a:lnTo>
                  <a:lnTo>
                    <a:pt x="6257" y="1654"/>
                  </a:lnTo>
                  <a:lnTo>
                    <a:pt x="6152" y="1549"/>
                  </a:lnTo>
                  <a:lnTo>
                    <a:pt x="6006" y="1528"/>
                  </a:lnTo>
                  <a:lnTo>
                    <a:pt x="5964" y="1445"/>
                  </a:lnTo>
                  <a:lnTo>
                    <a:pt x="5839" y="1445"/>
                  </a:lnTo>
                  <a:lnTo>
                    <a:pt x="5755" y="1549"/>
                  </a:lnTo>
                  <a:lnTo>
                    <a:pt x="5629" y="1507"/>
                  </a:lnTo>
                  <a:lnTo>
                    <a:pt x="5587" y="1361"/>
                  </a:lnTo>
                  <a:lnTo>
                    <a:pt x="5546" y="1361"/>
                  </a:lnTo>
                  <a:lnTo>
                    <a:pt x="5546" y="1256"/>
                  </a:lnTo>
                  <a:lnTo>
                    <a:pt x="5462" y="1152"/>
                  </a:lnTo>
                  <a:lnTo>
                    <a:pt x="5399" y="1131"/>
                  </a:lnTo>
                  <a:lnTo>
                    <a:pt x="5441" y="1047"/>
                  </a:lnTo>
                  <a:lnTo>
                    <a:pt x="5378" y="943"/>
                  </a:lnTo>
                  <a:lnTo>
                    <a:pt x="5399" y="712"/>
                  </a:lnTo>
                  <a:lnTo>
                    <a:pt x="5253" y="629"/>
                  </a:lnTo>
                  <a:lnTo>
                    <a:pt x="5232" y="566"/>
                  </a:lnTo>
                  <a:lnTo>
                    <a:pt x="5211" y="482"/>
                  </a:lnTo>
                  <a:lnTo>
                    <a:pt x="4960" y="357"/>
                  </a:lnTo>
                  <a:lnTo>
                    <a:pt x="4813" y="357"/>
                  </a:lnTo>
                  <a:lnTo>
                    <a:pt x="4751" y="189"/>
                  </a:lnTo>
                  <a:lnTo>
                    <a:pt x="4604" y="106"/>
                  </a:lnTo>
                  <a:lnTo>
                    <a:pt x="4437" y="210"/>
                  </a:lnTo>
                  <a:lnTo>
                    <a:pt x="4123"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 name="Google Shape;1016;p27"/>
            <p:cNvSpPr/>
            <p:nvPr/>
          </p:nvSpPr>
          <p:spPr>
            <a:xfrm>
              <a:off x="-1646213" y="3679277"/>
              <a:ext cx="101154" cy="51679"/>
            </a:xfrm>
            <a:custGeom>
              <a:avLst/>
              <a:gdLst/>
              <a:ahLst/>
              <a:cxnLst/>
              <a:rect l="l" t="t" r="r" b="b"/>
              <a:pathLst>
                <a:path w="4772" h="2553" extrusionOk="0">
                  <a:moveTo>
                    <a:pt x="231" y="0"/>
                  </a:moveTo>
                  <a:lnTo>
                    <a:pt x="210" y="42"/>
                  </a:lnTo>
                  <a:lnTo>
                    <a:pt x="210" y="251"/>
                  </a:lnTo>
                  <a:lnTo>
                    <a:pt x="126" y="565"/>
                  </a:lnTo>
                  <a:lnTo>
                    <a:pt x="126" y="732"/>
                  </a:lnTo>
                  <a:lnTo>
                    <a:pt x="1" y="942"/>
                  </a:lnTo>
                  <a:lnTo>
                    <a:pt x="22" y="1088"/>
                  </a:lnTo>
                  <a:lnTo>
                    <a:pt x="147" y="1109"/>
                  </a:lnTo>
                  <a:lnTo>
                    <a:pt x="252" y="1193"/>
                  </a:lnTo>
                  <a:lnTo>
                    <a:pt x="356" y="1193"/>
                  </a:lnTo>
                  <a:lnTo>
                    <a:pt x="440" y="1255"/>
                  </a:lnTo>
                  <a:lnTo>
                    <a:pt x="649" y="1318"/>
                  </a:lnTo>
                  <a:lnTo>
                    <a:pt x="900" y="1507"/>
                  </a:lnTo>
                  <a:lnTo>
                    <a:pt x="1089" y="1716"/>
                  </a:lnTo>
                  <a:lnTo>
                    <a:pt x="1319" y="1758"/>
                  </a:lnTo>
                  <a:lnTo>
                    <a:pt x="1423" y="1841"/>
                  </a:lnTo>
                  <a:lnTo>
                    <a:pt x="1591" y="1841"/>
                  </a:lnTo>
                  <a:lnTo>
                    <a:pt x="1779" y="1946"/>
                  </a:lnTo>
                  <a:lnTo>
                    <a:pt x="2051" y="1946"/>
                  </a:lnTo>
                  <a:lnTo>
                    <a:pt x="2156" y="2030"/>
                  </a:lnTo>
                  <a:lnTo>
                    <a:pt x="2449" y="1946"/>
                  </a:lnTo>
                  <a:lnTo>
                    <a:pt x="2742" y="1988"/>
                  </a:lnTo>
                  <a:lnTo>
                    <a:pt x="2763" y="2155"/>
                  </a:lnTo>
                  <a:lnTo>
                    <a:pt x="2930" y="2281"/>
                  </a:lnTo>
                  <a:lnTo>
                    <a:pt x="3223" y="2364"/>
                  </a:lnTo>
                  <a:lnTo>
                    <a:pt x="3348" y="2302"/>
                  </a:lnTo>
                  <a:lnTo>
                    <a:pt x="3558" y="2302"/>
                  </a:lnTo>
                  <a:lnTo>
                    <a:pt x="4039" y="2490"/>
                  </a:lnTo>
                  <a:lnTo>
                    <a:pt x="4144" y="2406"/>
                  </a:lnTo>
                  <a:lnTo>
                    <a:pt x="4395" y="2553"/>
                  </a:lnTo>
                  <a:lnTo>
                    <a:pt x="4729" y="2469"/>
                  </a:lnTo>
                  <a:lnTo>
                    <a:pt x="4771" y="2197"/>
                  </a:lnTo>
                  <a:lnTo>
                    <a:pt x="4667" y="1967"/>
                  </a:lnTo>
                  <a:lnTo>
                    <a:pt x="4729" y="1716"/>
                  </a:lnTo>
                  <a:lnTo>
                    <a:pt x="4667" y="1569"/>
                  </a:lnTo>
                  <a:lnTo>
                    <a:pt x="4562" y="1569"/>
                  </a:lnTo>
                  <a:lnTo>
                    <a:pt x="4416" y="1632"/>
                  </a:lnTo>
                  <a:lnTo>
                    <a:pt x="4353" y="1611"/>
                  </a:lnTo>
                  <a:lnTo>
                    <a:pt x="4206" y="1653"/>
                  </a:lnTo>
                  <a:lnTo>
                    <a:pt x="4123" y="1632"/>
                  </a:lnTo>
                  <a:lnTo>
                    <a:pt x="3997" y="1465"/>
                  </a:lnTo>
                  <a:lnTo>
                    <a:pt x="3830" y="1402"/>
                  </a:lnTo>
                  <a:lnTo>
                    <a:pt x="3788" y="1255"/>
                  </a:lnTo>
                  <a:lnTo>
                    <a:pt x="3662" y="1193"/>
                  </a:lnTo>
                  <a:lnTo>
                    <a:pt x="3453" y="1193"/>
                  </a:lnTo>
                  <a:lnTo>
                    <a:pt x="3348" y="1297"/>
                  </a:lnTo>
                  <a:lnTo>
                    <a:pt x="3202" y="1318"/>
                  </a:lnTo>
                  <a:lnTo>
                    <a:pt x="3139" y="1402"/>
                  </a:lnTo>
                  <a:lnTo>
                    <a:pt x="2972" y="1318"/>
                  </a:lnTo>
                  <a:lnTo>
                    <a:pt x="2867" y="1339"/>
                  </a:lnTo>
                  <a:lnTo>
                    <a:pt x="2825" y="1193"/>
                  </a:lnTo>
                  <a:lnTo>
                    <a:pt x="2846" y="942"/>
                  </a:lnTo>
                  <a:lnTo>
                    <a:pt x="2700" y="942"/>
                  </a:lnTo>
                  <a:lnTo>
                    <a:pt x="2532" y="1004"/>
                  </a:lnTo>
                  <a:lnTo>
                    <a:pt x="2365" y="879"/>
                  </a:lnTo>
                  <a:lnTo>
                    <a:pt x="2365" y="711"/>
                  </a:lnTo>
                  <a:lnTo>
                    <a:pt x="2239" y="628"/>
                  </a:lnTo>
                  <a:lnTo>
                    <a:pt x="2114" y="628"/>
                  </a:lnTo>
                  <a:lnTo>
                    <a:pt x="2093" y="586"/>
                  </a:lnTo>
                  <a:lnTo>
                    <a:pt x="2009" y="628"/>
                  </a:lnTo>
                  <a:lnTo>
                    <a:pt x="2009" y="816"/>
                  </a:lnTo>
                  <a:lnTo>
                    <a:pt x="1947" y="837"/>
                  </a:lnTo>
                  <a:lnTo>
                    <a:pt x="1905" y="711"/>
                  </a:lnTo>
                  <a:lnTo>
                    <a:pt x="1800" y="586"/>
                  </a:lnTo>
                  <a:lnTo>
                    <a:pt x="1737" y="523"/>
                  </a:lnTo>
                  <a:lnTo>
                    <a:pt x="1612" y="460"/>
                  </a:lnTo>
                  <a:lnTo>
                    <a:pt x="1486" y="460"/>
                  </a:lnTo>
                  <a:lnTo>
                    <a:pt x="1319" y="272"/>
                  </a:lnTo>
                  <a:lnTo>
                    <a:pt x="1214" y="209"/>
                  </a:lnTo>
                  <a:lnTo>
                    <a:pt x="1089" y="209"/>
                  </a:lnTo>
                  <a:lnTo>
                    <a:pt x="1047" y="147"/>
                  </a:lnTo>
                  <a:lnTo>
                    <a:pt x="838" y="63"/>
                  </a:lnTo>
                  <a:lnTo>
                    <a:pt x="670" y="84"/>
                  </a:lnTo>
                  <a:lnTo>
                    <a:pt x="607" y="188"/>
                  </a:lnTo>
                  <a:lnTo>
                    <a:pt x="545" y="167"/>
                  </a:lnTo>
                  <a:lnTo>
                    <a:pt x="440" y="167"/>
                  </a:lnTo>
                  <a:lnTo>
                    <a:pt x="377" y="84"/>
                  </a:lnTo>
                  <a:lnTo>
                    <a:pt x="23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 name="Google Shape;1017;p27"/>
            <p:cNvSpPr/>
            <p:nvPr/>
          </p:nvSpPr>
          <p:spPr>
            <a:xfrm>
              <a:off x="-1879061" y="3592439"/>
              <a:ext cx="169898" cy="178762"/>
            </a:xfrm>
            <a:custGeom>
              <a:avLst/>
              <a:gdLst/>
              <a:ahLst/>
              <a:cxnLst/>
              <a:rect l="l" t="t" r="r" b="b"/>
              <a:pathLst>
                <a:path w="8015" h="8831" extrusionOk="0">
                  <a:moveTo>
                    <a:pt x="5901" y="1"/>
                  </a:moveTo>
                  <a:lnTo>
                    <a:pt x="5713" y="105"/>
                  </a:lnTo>
                  <a:lnTo>
                    <a:pt x="5587" y="252"/>
                  </a:lnTo>
                  <a:lnTo>
                    <a:pt x="5441" y="252"/>
                  </a:lnTo>
                  <a:lnTo>
                    <a:pt x="5315" y="377"/>
                  </a:lnTo>
                  <a:lnTo>
                    <a:pt x="5232" y="482"/>
                  </a:lnTo>
                  <a:lnTo>
                    <a:pt x="5462" y="838"/>
                  </a:lnTo>
                  <a:lnTo>
                    <a:pt x="5483" y="1110"/>
                  </a:lnTo>
                  <a:lnTo>
                    <a:pt x="5232" y="1444"/>
                  </a:lnTo>
                  <a:lnTo>
                    <a:pt x="5357" y="1570"/>
                  </a:lnTo>
                  <a:lnTo>
                    <a:pt x="5357" y="1737"/>
                  </a:lnTo>
                  <a:lnTo>
                    <a:pt x="5190" y="1968"/>
                  </a:lnTo>
                  <a:lnTo>
                    <a:pt x="4981" y="1968"/>
                  </a:lnTo>
                  <a:lnTo>
                    <a:pt x="4771" y="1884"/>
                  </a:lnTo>
                  <a:lnTo>
                    <a:pt x="4646" y="1968"/>
                  </a:lnTo>
                  <a:lnTo>
                    <a:pt x="4709" y="2135"/>
                  </a:lnTo>
                  <a:lnTo>
                    <a:pt x="4834" y="2198"/>
                  </a:lnTo>
                  <a:lnTo>
                    <a:pt x="4876" y="2365"/>
                  </a:lnTo>
                  <a:lnTo>
                    <a:pt x="4855" y="2449"/>
                  </a:lnTo>
                  <a:lnTo>
                    <a:pt x="4730" y="2512"/>
                  </a:lnTo>
                  <a:lnTo>
                    <a:pt x="4604" y="2553"/>
                  </a:lnTo>
                  <a:lnTo>
                    <a:pt x="4562" y="2616"/>
                  </a:lnTo>
                  <a:lnTo>
                    <a:pt x="4541" y="2825"/>
                  </a:lnTo>
                  <a:lnTo>
                    <a:pt x="4499" y="2972"/>
                  </a:lnTo>
                  <a:lnTo>
                    <a:pt x="4499" y="3035"/>
                  </a:lnTo>
                  <a:lnTo>
                    <a:pt x="4457" y="3097"/>
                  </a:lnTo>
                  <a:lnTo>
                    <a:pt x="4499" y="3328"/>
                  </a:lnTo>
                  <a:lnTo>
                    <a:pt x="4395" y="3537"/>
                  </a:lnTo>
                  <a:lnTo>
                    <a:pt x="4248" y="3390"/>
                  </a:lnTo>
                  <a:lnTo>
                    <a:pt x="4206" y="3390"/>
                  </a:lnTo>
                  <a:lnTo>
                    <a:pt x="4185" y="3453"/>
                  </a:lnTo>
                  <a:lnTo>
                    <a:pt x="4039" y="3453"/>
                  </a:lnTo>
                  <a:lnTo>
                    <a:pt x="3997" y="3411"/>
                  </a:lnTo>
                  <a:lnTo>
                    <a:pt x="3830" y="3432"/>
                  </a:lnTo>
                  <a:lnTo>
                    <a:pt x="3809" y="3495"/>
                  </a:lnTo>
                  <a:lnTo>
                    <a:pt x="3600" y="3662"/>
                  </a:lnTo>
                  <a:lnTo>
                    <a:pt x="3683" y="3704"/>
                  </a:lnTo>
                  <a:lnTo>
                    <a:pt x="3621" y="3767"/>
                  </a:lnTo>
                  <a:lnTo>
                    <a:pt x="3411" y="3872"/>
                  </a:lnTo>
                  <a:lnTo>
                    <a:pt x="3349" y="3830"/>
                  </a:lnTo>
                  <a:lnTo>
                    <a:pt x="3202" y="3851"/>
                  </a:lnTo>
                  <a:lnTo>
                    <a:pt x="3160" y="3934"/>
                  </a:lnTo>
                  <a:lnTo>
                    <a:pt x="3139" y="4039"/>
                  </a:lnTo>
                  <a:lnTo>
                    <a:pt x="3035" y="4060"/>
                  </a:lnTo>
                  <a:lnTo>
                    <a:pt x="2951" y="4165"/>
                  </a:lnTo>
                  <a:lnTo>
                    <a:pt x="2951" y="4332"/>
                  </a:lnTo>
                  <a:lnTo>
                    <a:pt x="2993" y="4499"/>
                  </a:lnTo>
                  <a:lnTo>
                    <a:pt x="2993" y="4646"/>
                  </a:lnTo>
                  <a:lnTo>
                    <a:pt x="3035" y="4750"/>
                  </a:lnTo>
                  <a:lnTo>
                    <a:pt x="3035" y="4855"/>
                  </a:lnTo>
                  <a:lnTo>
                    <a:pt x="2784" y="4960"/>
                  </a:lnTo>
                  <a:lnTo>
                    <a:pt x="2574" y="4960"/>
                  </a:lnTo>
                  <a:lnTo>
                    <a:pt x="2407" y="4981"/>
                  </a:lnTo>
                  <a:lnTo>
                    <a:pt x="2093" y="4981"/>
                  </a:lnTo>
                  <a:lnTo>
                    <a:pt x="1905" y="5022"/>
                  </a:lnTo>
                  <a:lnTo>
                    <a:pt x="1821" y="5106"/>
                  </a:lnTo>
                  <a:lnTo>
                    <a:pt x="1633" y="5085"/>
                  </a:lnTo>
                  <a:lnTo>
                    <a:pt x="1465" y="5127"/>
                  </a:lnTo>
                  <a:lnTo>
                    <a:pt x="775" y="5169"/>
                  </a:lnTo>
                  <a:lnTo>
                    <a:pt x="1" y="4918"/>
                  </a:lnTo>
                  <a:lnTo>
                    <a:pt x="273" y="5336"/>
                  </a:lnTo>
                  <a:lnTo>
                    <a:pt x="356" y="5483"/>
                  </a:lnTo>
                  <a:lnTo>
                    <a:pt x="524" y="5629"/>
                  </a:lnTo>
                  <a:lnTo>
                    <a:pt x="649" y="5713"/>
                  </a:lnTo>
                  <a:lnTo>
                    <a:pt x="691" y="5755"/>
                  </a:lnTo>
                  <a:lnTo>
                    <a:pt x="880" y="5797"/>
                  </a:lnTo>
                  <a:lnTo>
                    <a:pt x="984" y="5818"/>
                  </a:lnTo>
                  <a:lnTo>
                    <a:pt x="1005" y="5901"/>
                  </a:lnTo>
                  <a:lnTo>
                    <a:pt x="1172" y="5901"/>
                  </a:lnTo>
                  <a:lnTo>
                    <a:pt x="1172" y="6110"/>
                  </a:lnTo>
                  <a:lnTo>
                    <a:pt x="1214" y="6236"/>
                  </a:lnTo>
                  <a:lnTo>
                    <a:pt x="1214" y="6382"/>
                  </a:lnTo>
                  <a:lnTo>
                    <a:pt x="1256" y="6487"/>
                  </a:lnTo>
                  <a:lnTo>
                    <a:pt x="1403" y="6466"/>
                  </a:lnTo>
                  <a:lnTo>
                    <a:pt x="1528" y="6571"/>
                  </a:lnTo>
                  <a:lnTo>
                    <a:pt x="1570" y="6801"/>
                  </a:lnTo>
                  <a:lnTo>
                    <a:pt x="1486" y="6885"/>
                  </a:lnTo>
                  <a:lnTo>
                    <a:pt x="1319" y="6843"/>
                  </a:lnTo>
                  <a:lnTo>
                    <a:pt x="1068" y="6906"/>
                  </a:lnTo>
                  <a:lnTo>
                    <a:pt x="984" y="6968"/>
                  </a:lnTo>
                  <a:lnTo>
                    <a:pt x="838" y="7052"/>
                  </a:lnTo>
                  <a:lnTo>
                    <a:pt x="754" y="7157"/>
                  </a:lnTo>
                  <a:lnTo>
                    <a:pt x="796" y="7261"/>
                  </a:lnTo>
                  <a:lnTo>
                    <a:pt x="691" y="7387"/>
                  </a:lnTo>
                  <a:lnTo>
                    <a:pt x="754" y="7512"/>
                  </a:lnTo>
                  <a:lnTo>
                    <a:pt x="733" y="7722"/>
                  </a:lnTo>
                  <a:lnTo>
                    <a:pt x="733" y="7805"/>
                  </a:lnTo>
                  <a:lnTo>
                    <a:pt x="796" y="7805"/>
                  </a:lnTo>
                  <a:lnTo>
                    <a:pt x="796" y="7889"/>
                  </a:lnTo>
                  <a:lnTo>
                    <a:pt x="859" y="7910"/>
                  </a:lnTo>
                  <a:lnTo>
                    <a:pt x="1005" y="7805"/>
                  </a:lnTo>
                  <a:lnTo>
                    <a:pt x="1131" y="7805"/>
                  </a:lnTo>
                  <a:lnTo>
                    <a:pt x="1172" y="7847"/>
                  </a:lnTo>
                  <a:lnTo>
                    <a:pt x="1193" y="7826"/>
                  </a:lnTo>
                  <a:lnTo>
                    <a:pt x="1298" y="7784"/>
                  </a:lnTo>
                  <a:lnTo>
                    <a:pt x="1403" y="7784"/>
                  </a:lnTo>
                  <a:lnTo>
                    <a:pt x="1465" y="7805"/>
                  </a:lnTo>
                  <a:lnTo>
                    <a:pt x="1570" y="7784"/>
                  </a:lnTo>
                  <a:lnTo>
                    <a:pt x="1696" y="7784"/>
                  </a:lnTo>
                  <a:lnTo>
                    <a:pt x="1717" y="7722"/>
                  </a:lnTo>
                  <a:lnTo>
                    <a:pt x="1779" y="7638"/>
                  </a:lnTo>
                  <a:lnTo>
                    <a:pt x="1884" y="7722"/>
                  </a:lnTo>
                  <a:lnTo>
                    <a:pt x="1947" y="7722"/>
                  </a:lnTo>
                  <a:lnTo>
                    <a:pt x="1989" y="7701"/>
                  </a:lnTo>
                  <a:lnTo>
                    <a:pt x="2030" y="7701"/>
                  </a:lnTo>
                  <a:lnTo>
                    <a:pt x="2051" y="7784"/>
                  </a:lnTo>
                  <a:lnTo>
                    <a:pt x="2156" y="7784"/>
                  </a:lnTo>
                  <a:lnTo>
                    <a:pt x="2240" y="7826"/>
                  </a:lnTo>
                  <a:lnTo>
                    <a:pt x="2323" y="7826"/>
                  </a:lnTo>
                  <a:lnTo>
                    <a:pt x="2449" y="7701"/>
                  </a:lnTo>
                  <a:lnTo>
                    <a:pt x="2616" y="7701"/>
                  </a:lnTo>
                  <a:lnTo>
                    <a:pt x="2700" y="7722"/>
                  </a:lnTo>
                  <a:lnTo>
                    <a:pt x="2784" y="7680"/>
                  </a:lnTo>
                  <a:lnTo>
                    <a:pt x="2867" y="7680"/>
                  </a:lnTo>
                  <a:lnTo>
                    <a:pt x="2888" y="7617"/>
                  </a:lnTo>
                  <a:lnTo>
                    <a:pt x="2951" y="7638"/>
                  </a:lnTo>
                  <a:lnTo>
                    <a:pt x="3097" y="7680"/>
                  </a:lnTo>
                  <a:lnTo>
                    <a:pt x="3223" y="7617"/>
                  </a:lnTo>
                  <a:lnTo>
                    <a:pt x="3411" y="7617"/>
                  </a:lnTo>
                  <a:lnTo>
                    <a:pt x="3558" y="7722"/>
                  </a:lnTo>
                  <a:lnTo>
                    <a:pt x="3579" y="7847"/>
                  </a:lnTo>
                  <a:lnTo>
                    <a:pt x="3579" y="7931"/>
                  </a:lnTo>
                  <a:lnTo>
                    <a:pt x="3579" y="7952"/>
                  </a:lnTo>
                  <a:lnTo>
                    <a:pt x="3558" y="7952"/>
                  </a:lnTo>
                  <a:lnTo>
                    <a:pt x="3558" y="8014"/>
                  </a:lnTo>
                  <a:lnTo>
                    <a:pt x="3662" y="8014"/>
                  </a:lnTo>
                  <a:lnTo>
                    <a:pt x="3809" y="7931"/>
                  </a:lnTo>
                  <a:lnTo>
                    <a:pt x="3809" y="8056"/>
                  </a:lnTo>
                  <a:lnTo>
                    <a:pt x="3934" y="8203"/>
                  </a:lnTo>
                  <a:lnTo>
                    <a:pt x="3997" y="8412"/>
                  </a:lnTo>
                  <a:lnTo>
                    <a:pt x="3997" y="8433"/>
                  </a:lnTo>
                  <a:lnTo>
                    <a:pt x="3997" y="8517"/>
                  </a:lnTo>
                  <a:lnTo>
                    <a:pt x="3934" y="8538"/>
                  </a:lnTo>
                  <a:lnTo>
                    <a:pt x="4039" y="8538"/>
                  </a:lnTo>
                  <a:lnTo>
                    <a:pt x="4081" y="8663"/>
                  </a:lnTo>
                  <a:lnTo>
                    <a:pt x="4353" y="8663"/>
                  </a:lnTo>
                  <a:lnTo>
                    <a:pt x="4541" y="8747"/>
                  </a:lnTo>
                  <a:lnTo>
                    <a:pt x="4541" y="8831"/>
                  </a:lnTo>
                  <a:lnTo>
                    <a:pt x="4625" y="8768"/>
                  </a:lnTo>
                  <a:lnTo>
                    <a:pt x="4646" y="8621"/>
                  </a:lnTo>
                  <a:lnTo>
                    <a:pt x="4750" y="8538"/>
                  </a:lnTo>
                  <a:lnTo>
                    <a:pt x="4834" y="8517"/>
                  </a:lnTo>
                  <a:lnTo>
                    <a:pt x="4876" y="8370"/>
                  </a:lnTo>
                  <a:lnTo>
                    <a:pt x="4960" y="8412"/>
                  </a:lnTo>
                  <a:lnTo>
                    <a:pt x="5064" y="8349"/>
                  </a:lnTo>
                  <a:lnTo>
                    <a:pt x="5462" y="8370"/>
                  </a:lnTo>
                  <a:lnTo>
                    <a:pt x="5692" y="8266"/>
                  </a:lnTo>
                  <a:lnTo>
                    <a:pt x="5755" y="8224"/>
                  </a:lnTo>
                  <a:lnTo>
                    <a:pt x="5880" y="8203"/>
                  </a:lnTo>
                  <a:lnTo>
                    <a:pt x="5880" y="8203"/>
                  </a:lnTo>
                  <a:lnTo>
                    <a:pt x="5818" y="8266"/>
                  </a:lnTo>
                  <a:lnTo>
                    <a:pt x="5880" y="8349"/>
                  </a:lnTo>
                  <a:lnTo>
                    <a:pt x="6006" y="8266"/>
                  </a:lnTo>
                  <a:lnTo>
                    <a:pt x="6110" y="8224"/>
                  </a:lnTo>
                  <a:lnTo>
                    <a:pt x="6069" y="8161"/>
                  </a:lnTo>
                  <a:lnTo>
                    <a:pt x="6090" y="8098"/>
                  </a:lnTo>
                  <a:lnTo>
                    <a:pt x="5964" y="7722"/>
                  </a:lnTo>
                  <a:lnTo>
                    <a:pt x="5838" y="7575"/>
                  </a:lnTo>
                  <a:lnTo>
                    <a:pt x="5880" y="7491"/>
                  </a:lnTo>
                  <a:lnTo>
                    <a:pt x="5797" y="7429"/>
                  </a:lnTo>
                  <a:lnTo>
                    <a:pt x="5692" y="7429"/>
                  </a:lnTo>
                  <a:lnTo>
                    <a:pt x="5483" y="7303"/>
                  </a:lnTo>
                  <a:lnTo>
                    <a:pt x="5462" y="7094"/>
                  </a:lnTo>
                  <a:lnTo>
                    <a:pt x="5483" y="6968"/>
                  </a:lnTo>
                  <a:lnTo>
                    <a:pt x="5399" y="6780"/>
                  </a:lnTo>
                  <a:lnTo>
                    <a:pt x="5294" y="6780"/>
                  </a:lnTo>
                  <a:lnTo>
                    <a:pt x="5232" y="6801"/>
                  </a:lnTo>
                  <a:lnTo>
                    <a:pt x="5085" y="6759"/>
                  </a:lnTo>
                  <a:lnTo>
                    <a:pt x="4981" y="6780"/>
                  </a:lnTo>
                  <a:lnTo>
                    <a:pt x="4981" y="6634"/>
                  </a:lnTo>
                  <a:lnTo>
                    <a:pt x="5085" y="6382"/>
                  </a:lnTo>
                  <a:lnTo>
                    <a:pt x="5169" y="6362"/>
                  </a:lnTo>
                  <a:lnTo>
                    <a:pt x="5315" y="6152"/>
                  </a:lnTo>
                  <a:lnTo>
                    <a:pt x="5357" y="6048"/>
                  </a:lnTo>
                  <a:lnTo>
                    <a:pt x="5462" y="6006"/>
                  </a:lnTo>
                  <a:lnTo>
                    <a:pt x="5546" y="5943"/>
                  </a:lnTo>
                  <a:lnTo>
                    <a:pt x="5671" y="6006"/>
                  </a:lnTo>
                  <a:lnTo>
                    <a:pt x="5692" y="6110"/>
                  </a:lnTo>
                  <a:lnTo>
                    <a:pt x="5776" y="6131"/>
                  </a:lnTo>
                  <a:lnTo>
                    <a:pt x="5985" y="6006"/>
                  </a:lnTo>
                  <a:lnTo>
                    <a:pt x="6299" y="6006"/>
                  </a:lnTo>
                  <a:lnTo>
                    <a:pt x="6487" y="5797"/>
                  </a:lnTo>
                  <a:lnTo>
                    <a:pt x="6592" y="5441"/>
                  </a:lnTo>
                  <a:lnTo>
                    <a:pt x="6843" y="5273"/>
                  </a:lnTo>
                  <a:lnTo>
                    <a:pt x="6926" y="5127"/>
                  </a:lnTo>
                  <a:lnTo>
                    <a:pt x="6947" y="4960"/>
                  </a:lnTo>
                  <a:lnTo>
                    <a:pt x="7052" y="4771"/>
                  </a:lnTo>
                  <a:lnTo>
                    <a:pt x="7261" y="4667"/>
                  </a:lnTo>
                  <a:lnTo>
                    <a:pt x="7324" y="4541"/>
                  </a:lnTo>
                  <a:lnTo>
                    <a:pt x="7324" y="4437"/>
                  </a:lnTo>
                  <a:lnTo>
                    <a:pt x="7240" y="4374"/>
                  </a:lnTo>
                  <a:lnTo>
                    <a:pt x="7387" y="4185"/>
                  </a:lnTo>
                  <a:lnTo>
                    <a:pt x="7491" y="4123"/>
                  </a:lnTo>
                  <a:lnTo>
                    <a:pt x="7491" y="3976"/>
                  </a:lnTo>
                  <a:lnTo>
                    <a:pt x="7554" y="3704"/>
                  </a:lnTo>
                  <a:lnTo>
                    <a:pt x="7470" y="3495"/>
                  </a:lnTo>
                  <a:lnTo>
                    <a:pt x="7450" y="3432"/>
                  </a:lnTo>
                  <a:lnTo>
                    <a:pt x="7638" y="3244"/>
                  </a:lnTo>
                  <a:lnTo>
                    <a:pt x="7743" y="3223"/>
                  </a:lnTo>
                  <a:lnTo>
                    <a:pt x="7847" y="3139"/>
                  </a:lnTo>
                  <a:lnTo>
                    <a:pt x="7910" y="3139"/>
                  </a:lnTo>
                  <a:lnTo>
                    <a:pt x="8015" y="3035"/>
                  </a:lnTo>
                  <a:lnTo>
                    <a:pt x="8015" y="2909"/>
                  </a:lnTo>
                  <a:lnTo>
                    <a:pt x="7868" y="2867"/>
                  </a:lnTo>
                  <a:lnTo>
                    <a:pt x="7743" y="2909"/>
                  </a:lnTo>
                  <a:lnTo>
                    <a:pt x="7554" y="2888"/>
                  </a:lnTo>
                  <a:lnTo>
                    <a:pt x="7491" y="2721"/>
                  </a:lnTo>
                  <a:lnTo>
                    <a:pt x="7282" y="2658"/>
                  </a:lnTo>
                  <a:lnTo>
                    <a:pt x="7073" y="2595"/>
                  </a:lnTo>
                  <a:lnTo>
                    <a:pt x="6864" y="2407"/>
                  </a:lnTo>
                  <a:lnTo>
                    <a:pt x="6843" y="2240"/>
                  </a:lnTo>
                  <a:lnTo>
                    <a:pt x="6738" y="1863"/>
                  </a:lnTo>
                  <a:lnTo>
                    <a:pt x="6634" y="1675"/>
                  </a:lnTo>
                  <a:lnTo>
                    <a:pt x="6634" y="1507"/>
                  </a:lnTo>
                  <a:lnTo>
                    <a:pt x="6738" y="1465"/>
                  </a:lnTo>
                  <a:lnTo>
                    <a:pt x="6738" y="1340"/>
                  </a:lnTo>
                  <a:lnTo>
                    <a:pt x="6885" y="1235"/>
                  </a:lnTo>
                  <a:lnTo>
                    <a:pt x="6885" y="1110"/>
                  </a:lnTo>
                  <a:lnTo>
                    <a:pt x="6738" y="1047"/>
                  </a:lnTo>
                  <a:lnTo>
                    <a:pt x="6717" y="921"/>
                  </a:lnTo>
                  <a:lnTo>
                    <a:pt x="6550" y="838"/>
                  </a:lnTo>
                  <a:lnTo>
                    <a:pt x="6403" y="712"/>
                  </a:lnTo>
                  <a:lnTo>
                    <a:pt x="6278" y="566"/>
                  </a:lnTo>
                  <a:lnTo>
                    <a:pt x="6173" y="608"/>
                  </a:lnTo>
                  <a:lnTo>
                    <a:pt x="6090" y="628"/>
                  </a:lnTo>
                  <a:lnTo>
                    <a:pt x="6006" y="566"/>
                  </a:lnTo>
                  <a:lnTo>
                    <a:pt x="5985" y="315"/>
                  </a:lnTo>
                  <a:lnTo>
                    <a:pt x="6236" y="147"/>
                  </a:lnTo>
                  <a:lnTo>
                    <a:pt x="6215" y="64"/>
                  </a:lnTo>
                  <a:lnTo>
                    <a:pt x="6027" y="84"/>
                  </a:lnTo>
                  <a:lnTo>
                    <a:pt x="590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 name="Google Shape;1018;p27"/>
            <p:cNvSpPr/>
            <p:nvPr/>
          </p:nvSpPr>
          <p:spPr>
            <a:xfrm>
              <a:off x="-1891482" y="3567886"/>
              <a:ext cx="162352" cy="129188"/>
            </a:xfrm>
            <a:custGeom>
              <a:avLst/>
              <a:gdLst/>
              <a:ahLst/>
              <a:cxnLst/>
              <a:rect l="l" t="t" r="r" b="b"/>
              <a:pathLst>
                <a:path w="7659" h="6382" extrusionOk="0">
                  <a:moveTo>
                    <a:pt x="5295" y="0"/>
                  </a:moveTo>
                  <a:lnTo>
                    <a:pt x="5232" y="105"/>
                  </a:lnTo>
                  <a:lnTo>
                    <a:pt x="5211" y="272"/>
                  </a:lnTo>
                  <a:lnTo>
                    <a:pt x="5127" y="335"/>
                  </a:lnTo>
                  <a:lnTo>
                    <a:pt x="5106" y="419"/>
                  </a:lnTo>
                  <a:lnTo>
                    <a:pt x="5127" y="565"/>
                  </a:lnTo>
                  <a:lnTo>
                    <a:pt x="5043" y="691"/>
                  </a:lnTo>
                  <a:lnTo>
                    <a:pt x="4918" y="691"/>
                  </a:lnTo>
                  <a:lnTo>
                    <a:pt x="4897" y="649"/>
                  </a:lnTo>
                  <a:lnTo>
                    <a:pt x="4834" y="649"/>
                  </a:lnTo>
                  <a:lnTo>
                    <a:pt x="4792" y="691"/>
                  </a:lnTo>
                  <a:lnTo>
                    <a:pt x="4667" y="732"/>
                  </a:lnTo>
                  <a:lnTo>
                    <a:pt x="4667" y="837"/>
                  </a:lnTo>
                  <a:lnTo>
                    <a:pt x="4709" y="879"/>
                  </a:lnTo>
                  <a:lnTo>
                    <a:pt x="4709" y="963"/>
                  </a:lnTo>
                  <a:lnTo>
                    <a:pt x="4520" y="942"/>
                  </a:lnTo>
                  <a:lnTo>
                    <a:pt x="4458" y="858"/>
                  </a:lnTo>
                  <a:lnTo>
                    <a:pt x="4395" y="837"/>
                  </a:lnTo>
                  <a:lnTo>
                    <a:pt x="4332" y="879"/>
                  </a:lnTo>
                  <a:lnTo>
                    <a:pt x="4269" y="900"/>
                  </a:lnTo>
                  <a:lnTo>
                    <a:pt x="4207" y="984"/>
                  </a:lnTo>
                  <a:lnTo>
                    <a:pt x="4081" y="1067"/>
                  </a:lnTo>
                  <a:lnTo>
                    <a:pt x="3893" y="1088"/>
                  </a:lnTo>
                  <a:lnTo>
                    <a:pt x="3788" y="1067"/>
                  </a:lnTo>
                  <a:lnTo>
                    <a:pt x="3683" y="900"/>
                  </a:lnTo>
                  <a:lnTo>
                    <a:pt x="3579" y="879"/>
                  </a:lnTo>
                  <a:lnTo>
                    <a:pt x="3474" y="984"/>
                  </a:lnTo>
                  <a:lnTo>
                    <a:pt x="3411" y="984"/>
                  </a:lnTo>
                  <a:lnTo>
                    <a:pt x="3328" y="879"/>
                  </a:lnTo>
                  <a:lnTo>
                    <a:pt x="3223" y="795"/>
                  </a:lnTo>
                  <a:lnTo>
                    <a:pt x="3014" y="858"/>
                  </a:lnTo>
                  <a:lnTo>
                    <a:pt x="2993" y="837"/>
                  </a:lnTo>
                  <a:lnTo>
                    <a:pt x="2847" y="858"/>
                  </a:lnTo>
                  <a:lnTo>
                    <a:pt x="2742" y="774"/>
                  </a:lnTo>
                  <a:lnTo>
                    <a:pt x="2595" y="837"/>
                  </a:lnTo>
                  <a:lnTo>
                    <a:pt x="2428" y="942"/>
                  </a:lnTo>
                  <a:lnTo>
                    <a:pt x="2386" y="942"/>
                  </a:lnTo>
                  <a:lnTo>
                    <a:pt x="2219" y="984"/>
                  </a:lnTo>
                  <a:lnTo>
                    <a:pt x="2177" y="1046"/>
                  </a:lnTo>
                  <a:lnTo>
                    <a:pt x="2114" y="1067"/>
                  </a:lnTo>
                  <a:lnTo>
                    <a:pt x="2093" y="1109"/>
                  </a:lnTo>
                  <a:lnTo>
                    <a:pt x="2156" y="1172"/>
                  </a:lnTo>
                  <a:lnTo>
                    <a:pt x="2156" y="1297"/>
                  </a:lnTo>
                  <a:lnTo>
                    <a:pt x="2010" y="1423"/>
                  </a:lnTo>
                  <a:lnTo>
                    <a:pt x="2010" y="1590"/>
                  </a:lnTo>
                  <a:lnTo>
                    <a:pt x="1989" y="1716"/>
                  </a:lnTo>
                  <a:lnTo>
                    <a:pt x="1884" y="1737"/>
                  </a:lnTo>
                  <a:lnTo>
                    <a:pt x="1800" y="1821"/>
                  </a:lnTo>
                  <a:lnTo>
                    <a:pt x="1779" y="1883"/>
                  </a:lnTo>
                  <a:lnTo>
                    <a:pt x="1570" y="1925"/>
                  </a:lnTo>
                  <a:lnTo>
                    <a:pt x="1382" y="2030"/>
                  </a:lnTo>
                  <a:lnTo>
                    <a:pt x="1424" y="2113"/>
                  </a:lnTo>
                  <a:lnTo>
                    <a:pt x="1340" y="2155"/>
                  </a:lnTo>
                  <a:lnTo>
                    <a:pt x="1319" y="2239"/>
                  </a:lnTo>
                  <a:lnTo>
                    <a:pt x="1235" y="2344"/>
                  </a:lnTo>
                  <a:lnTo>
                    <a:pt x="1068" y="2365"/>
                  </a:lnTo>
                  <a:lnTo>
                    <a:pt x="1026" y="2427"/>
                  </a:lnTo>
                  <a:lnTo>
                    <a:pt x="963" y="2365"/>
                  </a:lnTo>
                  <a:lnTo>
                    <a:pt x="922" y="2302"/>
                  </a:lnTo>
                  <a:lnTo>
                    <a:pt x="796" y="2197"/>
                  </a:lnTo>
                  <a:lnTo>
                    <a:pt x="712" y="2197"/>
                  </a:lnTo>
                  <a:lnTo>
                    <a:pt x="629" y="2260"/>
                  </a:lnTo>
                  <a:lnTo>
                    <a:pt x="524" y="2260"/>
                  </a:lnTo>
                  <a:lnTo>
                    <a:pt x="440" y="2197"/>
                  </a:lnTo>
                  <a:lnTo>
                    <a:pt x="315" y="2155"/>
                  </a:lnTo>
                  <a:lnTo>
                    <a:pt x="273" y="2197"/>
                  </a:lnTo>
                  <a:lnTo>
                    <a:pt x="273" y="2365"/>
                  </a:lnTo>
                  <a:lnTo>
                    <a:pt x="273" y="2448"/>
                  </a:lnTo>
                  <a:lnTo>
                    <a:pt x="210" y="2532"/>
                  </a:lnTo>
                  <a:lnTo>
                    <a:pt x="294" y="2637"/>
                  </a:lnTo>
                  <a:lnTo>
                    <a:pt x="273" y="2657"/>
                  </a:lnTo>
                  <a:lnTo>
                    <a:pt x="273" y="2741"/>
                  </a:lnTo>
                  <a:lnTo>
                    <a:pt x="126" y="2846"/>
                  </a:lnTo>
                  <a:lnTo>
                    <a:pt x="1" y="2867"/>
                  </a:lnTo>
                  <a:lnTo>
                    <a:pt x="64" y="2950"/>
                  </a:lnTo>
                  <a:lnTo>
                    <a:pt x="168" y="3034"/>
                  </a:lnTo>
                  <a:lnTo>
                    <a:pt x="22" y="3181"/>
                  </a:lnTo>
                  <a:lnTo>
                    <a:pt x="85" y="3181"/>
                  </a:lnTo>
                  <a:lnTo>
                    <a:pt x="106" y="3390"/>
                  </a:lnTo>
                  <a:lnTo>
                    <a:pt x="106" y="3515"/>
                  </a:lnTo>
                  <a:lnTo>
                    <a:pt x="294" y="3557"/>
                  </a:lnTo>
                  <a:lnTo>
                    <a:pt x="336" y="3557"/>
                  </a:lnTo>
                  <a:lnTo>
                    <a:pt x="189" y="3787"/>
                  </a:lnTo>
                  <a:lnTo>
                    <a:pt x="126" y="3934"/>
                  </a:lnTo>
                  <a:lnTo>
                    <a:pt x="294" y="4227"/>
                  </a:lnTo>
                  <a:lnTo>
                    <a:pt x="378" y="4499"/>
                  </a:lnTo>
                  <a:lnTo>
                    <a:pt x="336" y="4562"/>
                  </a:lnTo>
                  <a:lnTo>
                    <a:pt x="398" y="4666"/>
                  </a:lnTo>
                  <a:lnTo>
                    <a:pt x="419" y="4875"/>
                  </a:lnTo>
                  <a:lnTo>
                    <a:pt x="922" y="4917"/>
                  </a:lnTo>
                  <a:lnTo>
                    <a:pt x="1005" y="5085"/>
                  </a:lnTo>
                  <a:lnTo>
                    <a:pt x="1005" y="5252"/>
                  </a:lnTo>
                  <a:lnTo>
                    <a:pt x="1047" y="5482"/>
                  </a:lnTo>
                  <a:lnTo>
                    <a:pt x="1005" y="5566"/>
                  </a:lnTo>
                  <a:lnTo>
                    <a:pt x="587" y="6131"/>
                  </a:lnTo>
                  <a:lnTo>
                    <a:pt x="1361" y="6382"/>
                  </a:lnTo>
                  <a:lnTo>
                    <a:pt x="2051" y="6340"/>
                  </a:lnTo>
                  <a:lnTo>
                    <a:pt x="2219" y="6298"/>
                  </a:lnTo>
                  <a:lnTo>
                    <a:pt x="2407" y="6319"/>
                  </a:lnTo>
                  <a:lnTo>
                    <a:pt x="2491" y="6235"/>
                  </a:lnTo>
                  <a:lnTo>
                    <a:pt x="2679" y="6194"/>
                  </a:lnTo>
                  <a:lnTo>
                    <a:pt x="2993" y="6194"/>
                  </a:lnTo>
                  <a:lnTo>
                    <a:pt x="3160" y="6173"/>
                  </a:lnTo>
                  <a:lnTo>
                    <a:pt x="3370" y="6173"/>
                  </a:lnTo>
                  <a:lnTo>
                    <a:pt x="3621" y="6068"/>
                  </a:lnTo>
                  <a:lnTo>
                    <a:pt x="3621" y="5963"/>
                  </a:lnTo>
                  <a:lnTo>
                    <a:pt x="3579" y="5859"/>
                  </a:lnTo>
                  <a:lnTo>
                    <a:pt x="3579" y="5712"/>
                  </a:lnTo>
                  <a:lnTo>
                    <a:pt x="3537" y="5545"/>
                  </a:lnTo>
                  <a:lnTo>
                    <a:pt x="3537" y="5378"/>
                  </a:lnTo>
                  <a:lnTo>
                    <a:pt x="3621" y="5273"/>
                  </a:lnTo>
                  <a:lnTo>
                    <a:pt x="3725" y="5252"/>
                  </a:lnTo>
                  <a:lnTo>
                    <a:pt x="3746" y="5147"/>
                  </a:lnTo>
                  <a:lnTo>
                    <a:pt x="3788" y="5064"/>
                  </a:lnTo>
                  <a:lnTo>
                    <a:pt x="3935" y="5043"/>
                  </a:lnTo>
                  <a:lnTo>
                    <a:pt x="3997" y="5085"/>
                  </a:lnTo>
                  <a:lnTo>
                    <a:pt x="4207" y="4980"/>
                  </a:lnTo>
                  <a:lnTo>
                    <a:pt x="4269" y="4917"/>
                  </a:lnTo>
                  <a:lnTo>
                    <a:pt x="4186" y="4875"/>
                  </a:lnTo>
                  <a:lnTo>
                    <a:pt x="4395" y="4708"/>
                  </a:lnTo>
                  <a:lnTo>
                    <a:pt x="4416" y="4645"/>
                  </a:lnTo>
                  <a:lnTo>
                    <a:pt x="4583" y="4624"/>
                  </a:lnTo>
                  <a:lnTo>
                    <a:pt x="4625" y="4666"/>
                  </a:lnTo>
                  <a:lnTo>
                    <a:pt x="4771" y="4666"/>
                  </a:lnTo>
                  <a:lnTo>
                    <a:pt x="4792" y="4603"/>
                  </a:lnTo>
                  <a:lnTo>
                    <a:pt x="4834" y="4603"/>
                  </a:lnTo>
                  <a:lnTo>
                    <a:pt x="4981" y="4750"/>
                  </a:lnTo>
                  <a:lnTo>
                    <a:pt x="5085" y="4541"/>
                  </a:lnTo>
                  <a:lnTo>
                    <a:pt x="5043" y="4310"/>
                  </a:lnTo>
                  <a:lnTo>
                    <a:pt x="5085" y="4248"/>
                  </a:lnTo>
                  <a:lnTo>
                    <a:pt x="5085" y="4185"/>
                  </a:lnTo>
                  <a:lnTo>
                    <a:pt x="5127" y="4038"/>
                  </a:lnTo>
                  <a:lnTo>
                    <a:pt x="5148" y="3829"/>
                  </a:lnTo>
                  <a:lnTo>
                    <a:pt x="5190" y="3766"/>
                  </a:lnTo>
                  <a:lnTo>
                    <a:pt x="5316" y="3725"/>
                  </a:lnTo>
                  <a:lnTo>
                    <a:pt x="5441" y="3662"/>
                  </a:lnTo>
                  <a:lnTo>
                    <a:pt x="5462" y="3578"/>
                  </a:lnTo>
                  <a:lnTo>
                    <a:pt x="5420" y="3411"/>
                  </a:lnTo>
                  <a:lnTo>
                    <a:pt x="5295" y="3348"/>
                  </a:lnTo>
                  <a:lnTo>
                    <a:pt x="5232" y="3181"/>
                  </a:lnTo>
                  <a:lnTo>
                    <a:pt x="5357" y="3097"/>
                  </a:lnTo>
                  <a:lnTo>
                    <a:pt x="5567" y="3181"/>
                  </a:lnTo>
                  <a:lnTo>
                    <a:pt x="5776" y="3181"/>
                  </a:lnTo>
                  <a:lnTo>
                    <a:pt x="5943" y="2950"/>
                  </a:lnTo>
                  <a:lnTo>
                    <a:pt x="5943" y="2783"/>
                  </a:lnTo>
                  <a:lnTo>
                    <a:pt x="5818" y="2657"/>
                  </a:lnTo>
                  <a:lnTo>
                    <a:pt x="6069" y="2323"/>
                  </a:lnTo>
                  <a:lnTo>
                    <a:pt x="6048" y="2051"/>
                  </a:lnTo>
                  <a:lnTo>
                    <a:pt x="5818" y="1695"/>
                  </a:lnTo>
                  <a:lnTo>
                    <a:pt x="5901" y="1590"/>
                  </a:lnTo>
                  <a:lnTo>
                    <a:pt x="6027" y="1465"/>
                  </a:lnTo>
                  <a:lnTo>
                    <a:pt x="6173" y="1465"/>
                  </a:lnTo>
                  <a:lnTo>
                    <a:pt x="6299" y="1318"/>
                  </a:lnTo>
                  <a:lnTo>
                    <a:pt x="6487" y="1214"/>
                  </a:lnTo>
                  <a:lnTo>
                    <a:pt x="6613" y="1297"/>
                  </a:lnTo>
                  <a:lnTo>
                    <a:pt x="6801" y="1277"/>
                  </a:lnTo>
                  <a:lnTo>
                    <a:pt x="7199" y="1172"/>
                  </a:lnTo>
                  <a:lnTo>
                    <a:pt x="7450" y="1067"/>
                  </a:lnTo>
                  <a:lnTo>
                    <a:pt x="7596" y="879"/>
                  </a:lnTo>
                  <a:lnTo>
                    <a:pt x="7471" y="858"/>
                  </a:lnTo>
                  <a:lnTo>
                    <a:pt x="7659" y="691"/>
                  </a:lnTo>
                  <a:lnTo>
                    <a:pt x="7638" y="586"/>
                  </a:lnTo>
                  <a:lnTo>
                    <a:pt x="7387" y="586"/>
                  </a:lnTo>
                  <a:lnTo>
                    <a:pt x="7324" y="691"/>
                  </a:lnTo>
                  <a:lnTo>
                    <a:pt x="7094" y="732"/>
                  </a:lnTo>
                  <a:lnTo>
                    <a:pt x="7073" y="586"/>
                  </a:lnTo>
                  <a:lnTo>
                    <a:pt x="6906" y="649"/>
                  </a:lnTo>
                  <a:lnTo>
                    <a:pt x="6655" y="795"/>
                  </a:lnTo>
                  <a:lnTo>
                    <a:pt x="6571" y="858"/>
                  </a:lnTo>
                  <a:lnTo>
                    <a:pt x="6550" y="984"/>
                  </a:lnTo>
                  <a:lnTo>
                    <a:pt x="6424" y="1067"/>
                  </a:lnTo>
                  <a:lnTo>
                    <a:pt x="6257" y="1151"/>
                  </a:lnTo>
                  <a:lnTo>
                    <a:pt x="6236" y="1193"/>
                  </a:lnTo>
                  <a:lnTo>
                    <a:pt x="6132" y="1277"/>
                  </a:lnTo>
                  <a:lnTo>
                    <a:pt x="5985" y="1277"/>
                  </a:lnTo>
                  <a:lnTo>
                    <a:pt x="5880" y="1256"/>
                  </a:lnTo>
                  <a:lnTo>
                    <a:pt x="5880" y="1172"/>
                  </a:lnTo>
                  <a:lnTo>
                    <a:pt x="5776" y="1046"/>
                  </a:lnTo>
                  <a:lnTo>
                    <a:pt x="5776" y="837"/>
                  </a:lnTo>
                  <a:lnTo>
                    <a:pt x="5755" y="691"/>
                  </a:lnTo>
                  <a:lnTo>
                    <a:pt x="5776" y="565"/>
                  </a:lnTo>
                  <a:lnTo>
                    <a:pt x="5734" y="460"/>
                  </a:lnTo>
                  <a:lnTo>
                    <a:pt x="5629" y="460"/>
                  </a:lnTo>
                  <a:lnTo>
                    <a:pt x="5608" y="356"/>
                  </a:lnTo>
                  <a:lnTo>
                    <a:pt x="5629" y="209"/>
                  </a:lnTo>
                  <a:lnTo>
                    <a:pt x="5629" y="126"/>
                  </a:lnTo>
                  <a:lnTo>
                    <a:pt x="5525" y="63"/>
                  </a:lnTo>
                  <a:lnTo>
                    <a:pt x="542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 name="Google Shape;1019;p27"/>
            <p:cNvSpPr/>
            <p:nvPr/>
          </p:nvSpPr>
          <p:spPr>
            <a:xfrm>
              <a:off x="-2362053" y="3373907"/>
              <a:ext cx="201397" cy="119876"/>
            </a:xfrm>
            <a:custGeom>
              <a:avLst/>
              <a:gdLst/>
              <a:ahLst/>
              <a:cxnLst/>
              <a:rect l="l" t="t" r="r" b="b"/>
              <a:pathLst>
                <a:path w="9501" h="5922" extrusionOk="0">
                  <a:moveTo>
                    <a:pt x="5064" y="0"/>
                  </a:moveTo>
                  <a:lnTo>
                    <a:pt x="4960" y="84"/>
                  </a:lnTo>
                  <a:lnTo>
                    <a:pt x="5002" y="209"/>
                  </a:lnTo>
                  <a:lnTo>
                    <a:pt x="4855" y="230"/>
                  </a:lnTo>
                  <a:lnTo>
                    <a:pt x="4751" y="209"/>
                  </a:lnTo>
                  <a:lnTo>
                    <a:pt x="4730" y="209"/>
                  </a:lnTo>
                  <a:lnTo>
                    <a:pt x="4500" y="272"/>
                  </a:lnTo>
                  <a:lnTo>
                    <a:pt x="4332" y="293"/>
                  </a:lnTo>
                  <a:lnTo>
                    <a:pt x="4228" y="502"/>
                  </a:lnTo>
                  <a:lnTo>
                    <a:pt x="4228" y="712"/>
                  </a:lnTo>
                  <a:lnTo>
                    <a:pt x="4102" y="712"/>
                  </a:lnTo>
                  <a:lnTo>
                    <a:pt x="3997" y="628"/>
                  </a:lnTo>
                  <a:lnTo>
                    <a:pt x="3851" y="691"/>
                  </a:lnTo>
                  <a:lnTo>
                    <a:pt x="3746" y="607"/>
                  </a:lnTo>
                  <a:lnTo>
                    <a:pt x="3642" y="628"/>
                  </a:lnTo>
                  <a:lnTo>
                    <a:pt x="3537" y="753"/>
                  </a:lnTo>
                  <a:lnTo>
                    <a:pt x="3432" y="732"/>
                  </a:lnTo>
                  <a:lnTo>
                    <a:pt x="3391" y="607"/>
                  </a:lnTo>
                  <a:lnTo>
                    <a:pt x="3244" y="607"/>
                  </a:lnTo>
                  <a:lnTo>
                    <a:pt x="3056" y="712"/>
                  </a:lnTo>
                  <a:lnTo>
                    <a:pt x="2972" y="649"/>
                  </a:lnTo>
                  <a:lnTo>
                    <a:pt x="2805" y="628"/>
                  </a:lnTo>
                  <a:lnTo>
                    <a:pt x="2763" y="691"/>
                  </a:lnTo>
                  <a:lnTo>
                    <a:pt x="2700" y="691"/>
                  </a:lnTo>
                  <a:lnTo>
                    <a:pt x="2595" y="607"/>
                  </a:lnTo>
                  <a:lnTo>
                    <a:pt x="2386" y="691"/>
                  </a:lnTo>
                  <a:lnTo>
                    <a:pt x="2344" y="628"/>
                  </a:lnTo>
                  <a:lnTo>
                    <a:pt x="2219" y="544"/>
                  </a:lnTo>
                  <a:lnTo>
                    <a:pt x="1884" y="502"/>
                  </a:lnTo>
                  <a:lnTo>
                    <a:pt x="1759" y="419"/>
                  </a:lnTo>
                  <a:lnTo>
                    <a:pt x="1675" y="419"/>
                  </a:lnTo>
                  <a:lnTo>
                    <a:pt x="1570" y="523"/>
                  </a:lnTo>
                  <a:lnTo>
                    <a:pt x="1382" y="523"/>
                  </a:lnTo>
                  <a:lnTo>
                    <a:pt x="963" y="586"/>
                  </a:lnTo>
                  <a:lnTo>
                    <a:pt x="859" y="628"/>
                  </a:lnTo>
                  <a:lnTo>
                    <a:pt x="671" y="544"/>
                  </a:lnTo>
                  <a:lnTo>
                    <a:pt x="608" y="544"/>
                  </a:lnTo>
                  <a:lnTo>
                    <a:pt x="566" y="649"/>
                  </a:lnTo>
                  <a:lnTo>
                    <a:pt x="608" y="921"/>
                  </a:lnTo>
                  <a:lnTo>
                    <a:pt x="650" y="1004"/>
                  </a:lnTo>
                  <a:lnTo>
                    <a:pt x="733" y="1151"/>
                  </a:lnTo>
                  <a:lnTo>
                    <a:pt x="859" y="1235"/>
                  </a:lnTo>
                  <a:lnTo>
                    <a:pt x="817" y="1318"/>
                  </a:lnTo>
                  <a:lnTo>
                    <a:pt x="838" y="1381"/>
                  </a:lnTo>
                  <a:lnTo>
                    <a:pt x="880" y="1465"/>
                  </a:lnTo>
                  <a:lnTo>
                    <a:pt x="838" y="1653"/>
                  </a:lnTo>
                  <a:lnTo>
                    <a:pt x="754" y="1653"/>
                  </a:lnTo>
                  <a:lnTo>
                    <a:pt x="650" y="1737"/>
                  </a:lnTo>
                  <a:lnTo>
                    <a:pt x="629" y="1904"/>
                  </a:lnTo>
                  <a:lnTo>
                    <a:pt x="252" y="2302"/>
                  </a:lnTo>
                  <a:lnTo>
                    <a:pt x="294" y="2469"/>
                  </a:lnTo>
                  <a:lnTo>
                    <a:pt x="294" y="2637"/>
                  </a:lnTo>
                  <a:lnTo>
                    <a:pt x="147" y="2616"/>
                  </a:lnTo>
                  <a:lnTo>
                    <a:pt x="43" y="2888"/>
                  </a:lnTo>
                  <a:lnTo>
                    <a:pt x="22" y="3097"/>
                  </a:lnTo>
                  <a:lnTo>
                    <a:pt x="1" y="3097"/>
                  </a:lnTo>
                  <a:lnTo>
                    <a:pt x="126" y="3222"/>
                  </a:lnTo>
                  <a:lnTo>
                    <a:pt x="294" y="3327"/>
                  </a:lnTo>
                  <a:lnTo>
                    <a:pt x="315" y="3432"/>
                  </a:lnTo>
                  <a:lnTo>
                    <a:pt x="440" y="3432"/>
                  </a:lnTo>
                  <a:lnTo>
                    <a:pt x="524" y="3348"/>
                  </a:lnTo>
                  <a:lnTo>
                    <a:pt x="629" y="3348"/>
                  </a:lnTo>
                  <a:lnTo>
                    <a:pt x="838" y="3453"/>
                  </a:lnTo>
                  <a:lnTo>
                    <a:pt x="984" y="3473"/>
                  </a:lnTo>
                  <a:lnTo>
                    <a:pt x="1152" y="3536"/>
                  </a:lnTo>
                  <a:lnTo>
                    <a:pt x="1194" y="3641"/>
                  </a:lnTo>
                  <a:lnTo>
                    <a:pt x="1340" y="3683"/>
                  </a:lnTo>
                  <a:lnTo>
                    <a:pt x="1487" y="3641"/>
                  </a:lnTo>
                  <a:lnTo>
                    <a:pt x="1612" y="3641"/>
                  </a:lnTo>
                  <a:lnTo>
                    <a:pt x="1717" y="3515"/>
                  </a:lnTo>
                  <a:lnTo>
                    <a:pt x="2114" y="3453"/>
                  </a:lnTo>
                  <a:lnTo>
                    <a:pt x="2240" y="3369"/>
                  </a:lnTo>
                  <a:lnTo>
                    <a:pt x="2386" y="3348"/>
                  </a:lnTo>
                  <a:lnTo>
                    <a:pt x="2344" y="3201"/>
                  </a:lnTo>
                  <a:lnTo>
                    <a:pt x="2386" y="3139"/>
                  </a:lnTo>
                  <a:lnTo>
                    <a:pt x="2344" y="2992"/>
                  </a:lnTo>
                  <a:lnTo>
                    <a:pt x="2428" y="3013"/>
                  </a:lnTo>
                  <a:lnTo>
                    <a:pt x="2449" y="2992"/>
                  </a:lnTo>
                  <a:lnTo>
                    <a:pt x="2554" y="3034"/>
                  </a:lnTo>
                  <a:lnTo>
                    <a:pt x="2616" y="2992"/>
                  </a:lnTo>
                  <a:lnTo>
                    <a:pt x="2742" y="2992"/>
                  </a:lnTo>
                  <a:lnTo>
                    <a:pt x="2763" y="2929"/>
                  </a:lnTo>
                  <a:lnTo>
                    <a:pt x="2867" y="3055"/>
                  </a:lnTo>
                  <a:lnTo>
                    <a:pt x="3014" y="3055"/>
                  </a:lnTo>
                  <a:lnTo>
                    <a:pt x="3181" y="3243"/>
                  </a:lnTo>
                  <a:lnTo>
                    <a:pt x="3370" y="3243"/>
                  </a:lnTo>
                  <a:lnTo>
                    <a:pt x="3391" y="3201"/>
                  </a:lnTo>
                  <a:lnTo>
                    <a:pt x="3453" y="3201"/>
                  </a:lnTo>
                  <a:lnTo>
                    <a:pt x="3642" y="3369"/>
                  </a:lnTo>
                  <a:lnTo>
                    <a:pt x="3788" y="3453"/>
                  </a:lnTo>
                  <a:lnTo>
                    <a:pt x="3809" y="3641"/>
                  </a:lnTo>
                  <a:lnTo>
                    <a:pt x="3809" y="3787"/>
                  </a:lnTo>
                  <a:lnTo>
                    <a:pt x="3956" y="3850"/>
                  </a:lnTo>
                  <a:lnTo>
                    <a:pt x="3956" y="3892"/>
                  </a:lnTo>
                  <a:lnTo>
                    <a:pt x="4102" y="4038"/>
                  </a:lnTo>
                  <a:lnTo>
                    <a:pt x="4269" y="4143"/>
                  </a:lnTo>
                  <a:lnTo>
                    <a:pt x="4290" y="4248"/>
                  </a:lnTo>
                  <a:lnTo>
                    <a:pt x="4269" y="4352"/>
                  </a:lnTo>
                  <a:lnTo>
                    <a:pt x="4332" y="4457"/>
                  </a:lnTo>
                  <a:lnTo>
                    <a:pt x="4311" y="4499"/>
                  </a:lnTo>
                  <a:lnTo>
                    <a:pt x="4123" y="4499"/>
                  </a:lnTo>
                  <a:lnTo>
                    <a:pt x="4060" y="4415"/>
                  </a:lnTo>
                  <a:lnTo>
                    <a:pt x="3893" y="4478"/>
                  </a:lnTo>
                  <a:lnTo>
                    <a:pt x="3788" y="4478"/>
                  </a:lnTo>
                  <a:lnTo>
                    <a:pt x="3767" y="4687"/>
                  </a:lnTo>
                  <a:lnTo>
                    <a:pt x="3767" y="4834"/>
                  </a:lnTo>
                  <a:lnTo>
                    <a:pt x="3704" y="4813"/>
                  </a:lnTo>
                  <a:lnTo>
                    <a:pt x="3600" y="5022"/>
                  </a:lnTo>
                  <a:lnTo>
                    <a:pt x="3600" y="5126"/>
                  </a:lnTo>
                  <a:lnTo>
                    <a:pt x="3495" y="5106"/>
                  </a:lnTo>
                  <a:lnTo>
                    <a:pt x="3432" y="5147"/>
                  </a:lnTo>
                  <a:lnTo>
                    <a:pt x="3537" y="5315"/>
                  </a:lnTo>
                  <a:lnTo>
                    <a:pt x="3684" y="5357"/>
                  </a:lnTo>
                  <a:lnTo>
                    <a:pt x="3893" y="5357"/>
                  </a:lnTo>
                  <a:lnTo>
                    <a:pt x="3976" y="5294"/>
                  </a:lnTo>
                  <a:lnTo>
                    <a:pt x="4165" y="5294"/>
                  </a:lnTo>
                  <a:lnTo>
                    <a:pt x="4269" y="5357"/>
                  </a:lnTo>
                  <a:lnTo>
                    <a:pt x="4290" y="5252"/>
                  </a:lnTo>
                  <a:lnTo>
                    <a:pt x="4228" y="5189"/>
                  </a:lnTo>
                  <a:lnTo>
                    <a:pt x="4228" y="5106"/>
                  </a:lnTo>
                  <a:lnTo>
                    <a:pt x="4228" y="5022"/>
                  </a:lnTo>
                  <a:lnTo>
                    <a:pt x="4290" y="5106"/>
                  </a:lnTo>
                  <a:lnTo>
                    <a:pt x="4374" y="5106"/>
                  </a:lnTo>
                  <a:lnTo>
                    <a:pt x="4583" y="4834"/>
                  </a:lnTo>
                  <a:lnTo>
                    <a:pt x="4541" y="4771"/>
                  </a:lnTo>
                  <a:lnTo>
                    <a:pt x="4604" y="4771"/>
                  </a:lnTo>
                  <a:lnTo>
                    <a:pt x="4730" y="4603"/>
                  </a:lnTo>
                  <a:lnTo>
                    <a:pt x="4730" y="4478"/>
                  </a:lnTo>
                  <a:lnTo>
                    <a:pt x="4813" y="4394"/>
                  </a:lnTo>
                  <a:lnTo>
                    <a:pt x="4939" y="4394"/>
                  </a:lnTo>
                  <a:lnTo>
                    <a:pt x="5064" y="4269"/>
                  </a:lnTo>
                  <a:lnTo>
                    <a:pt x="5127" y="4310"/>
                  </a:lnTo>
                  <a:lnTo>
                    <a:pt x="5127" y="4352"/>
                  </a:lnTo>
                  <a:lnTo>
                    <a:pt x="5232" y="4352"/>
                  </a:lnTo>
                  <a:lnTo>
                    <a:pt x="5274" y="4289"/>
                  </a:lnTo>
                  <a:lnTo>
                    <a:pt x="5336" y="4206"/>
                  </a:lnTo>
                  <a:lnTo>
                    <a:pt x="5357" y="4269"/>
                  </a:lnTo>
                  <a:lnTo>
                    <a:pt x="5441" y="4310"/>
                  </a:lnTo>
                  <a:lnTo>
                    <a:pt x="5525" y="4352"/>
                  </a:lnTo>
                  <a:lnTo>
                    <a:pt x="5692" y="4310"/>
                  </a:lnTo>
                  <a:lnTo>
                    <a:pt x="5567" y="4373"/>
                  </a:lnTo>
                  <a:lnTo>
                    <a:pt x="5483" y="4415"/>
                  </a:lnTo>
                  <a:lnTo>
                    <a:pt x="5378" y="4394"/>
                  </a:lnTo>
                  <a:lnTo>
                    <a:pt x="5211" y="4415"/>
                  </a:lnTo>
                  <a:lnTo>
                    <a:pt x="5064" y="4415"/>
                  </a:lnTo>
                  <a:lnTo>
                    <a:pt x="5127" y="4478"/>
                  </a:lnTo>
                  <a:lnTo>
                    <a:pt x="5336" y="4478"/>
                  </a:lnTo>
                  <a:lnTo>
                    <a:pt x="5483" y="4561"/>
                  </a:lnTo>
                  <a:lnTo>
                    <a:pt x="5462" y="4582"/>
                  </a:lnTo>
                  <a:lnTo>
                    <a:pt x="5420" y="4624"/>
                  </a:lnTo>
                  <a:lnTo>
                    <a:pt x="5483" y="4708"/>
                  </a:lnTo>
                  <a:lnTo>
                    <a:pt x="5567" y="4708"/>
                  </a:lnTo>
                  <a:lnTo>
                    <a:pt x="5671" y="4771"/>
                  </a:lnTo>
                  <a:lnTo>
                    <a:pt x="5797" y="4708"/>
                  </a:lnTo>
                  <a:lnTo>
                    <a:pt x="5943" y="4687"/>
                  </a:lnTo>
                  <a:lnTo>
                    <a:pt x="6069" y="4729"/>
                  </a:lnTo>
                  <a:lnTo>
                    <a:pt x="6173" y="4792"/>
                  </a:lnTo>
                  <a:lnTo>
                    <a:pt x="6194" y="4708"/>
                  </a:lnTo>
                  <a:lnTo>
                    <a:pt x="6257" y="4729"/>
                  </a:lnTo>
                  <a:lnTo>
                    <a:pt x="6278" y="4875"/>
                  </a:lnTo>
                  <a:lnTo>
                    <a:pt x="6362" y="4938"/>
                  </a:lnTo>
                  <a:lnTo>
                    <a:pt x="6299" y="4980"/>
                  </a:lnTo>
                  <a:lnTo>
                    <a:pt x="6111" y="5022"/>
                  </a:lnTo>
                  <a:lnTo>
                    <a:pt x="5943" y="5126"/>
                  </a:lnTo>
                  <a:lnTo>
                    <a:pt x="5797" y="5315"/>
                  </a:lnTo>
                  <a:lnTo>
                    <a:pt x="5901" y="5357"/>
                  </a:lnTo>
                  <a:lnTo>
                    <a:pt x="5985" y="5294"/>
                  </a:lnTo>
                  <a:lnTo>
                    <a:pt x="6111" y="5357"/>
                  </a:lnTo>
                  <a:lnTo>
                    <a:pt x="6173" y="5336"/>
                  </a:lnTo>
                  <a:lnTo>
                    <a:pt x="6362" y="5503"/>
                  </a:lnTo>
                  <a:lnTo>
                    <a:pt x="6383" y="5566"/>
                  </a:lnTo>
                  <a:lnTo>
                    <a:pt x="6299" y="5775"/>
                  </a:lnTo>
                  <a:lnTo>
                    <a:pt x="6278" y="5838"/>
                  </a:lnTo>
                  <a:lnTo>
                    <a:pt x="6383" y="5922"/>
                  </a:lnTo>
                  <a:lnTo>
                    <a:pt x="6592" y="5922"/>
                  </a:lnTo>
                  <a:lnTo>
                    <a:pt x="6780" y="5817"/>
                  </a:lnTo>
                  <a:lnTo>
                    <a:pt x="7031" y="5629"/>
                  </a:lnTo>
                  <a:lnTo>
                    <a:pt x="7220" y="5629"/>
                  </a:lnTo>
                  <a:lnTo>
                    <a:pt x="7324" y="5503"/>
                  </a:lnTo>
                  <a:lnTo>
                    <a:pt x="7450" y="5419"/>
                  </a:lnTo>
                  <a:lnTo>
                    <a:pt x="7680" y="5440"/>
                  </a:lnTo>
                  <a:lnTo>
                    <a:pt x="7889" y="5440"/>
                  </a:lnTo>
                  <a:lnTo>
                    <a:pt x="7952" y="5336"/>
                  </a:lnTo>
                  <a:lnTo>
                    <a:pt x="7889" y="5231"/>
                  </a:lnTo>
                  <a:lnTo>
                    <a:pt x="7952" y="5210"/>
                  </a:lnTo>
                  <a:lnTo>
                    <a:pt x="7994" y="5126"/>
                  </a:lnTo>
                  <a:lnTo>
                    <a:pt x="7847" y="5106"/>
                  </a:lnTo>
                  <a:lnTo>
                    <a:pt x="7659" y="5126"/>
                  </a:lnTo>
                  <a:lnTo>
                    <a:pt x="7638" y="5252"/>
                  </a:lnTo>
                  <a:lnTo>
                    <a:pt x="7513" y="5189"/>
                  </a:lnTo>
                  <a:lnTo>
                    <a:pt x="7450" y="5189"/>
                  </a:lnTo>
                  <a:lnTo>
                    <a:pt x="7345" y="5294"/>
                  </a:lnTo>
                  <a:lnTo>
                    <a:pt x="7303" y="5252"/>
                  </a:lnTo>
                  <a:lnTo>
                    <a:pt x="7010" y="4938"/>
                  </a:lnTo>
                  <a:lnTo>
                    <a:pt x="6948" y="4813"/>
                  </a:lnTo>
                  <a:lnTo>
                    <a:pt x="6885" y="4687"/>
                  </a:lnTo>
                  <a:lnTo>
                    <a:pt x="6822" y="4708"/>
                  </a:lnTo>
                  <a:lnTo>
                    <a:pt x="6885" y="4875"/>
                  </a:lnTo>
                  <a:lnTo>
                    <a:pt x="7094" y="5106"/>
                  </a:lnTo>
                  <a:lnTo>
                    <a:pt x="7261" y="5294"/>
                  </a:lnTo>
                  <a:lnTo>
                    <a:pt x="7220" y="5315"/>
                  </a:lnTo>
                  <a:lnTo>
                    <a:pt x="7094" y="5294"/>
                  </a:lnTo>
                  <a:lnTo>
                    <a:pt x="7031" y="5210"/>
                  </a:lnTo>
                  <a:lnTo>
                    <a:pt x="7010" y="5085"/>
                  </a:lnTo>
                  <a:lnTo>
                    <a:pt x="6927" y="5043"/>
                  </a:lnTo>
                  <a:lnTo>
                    <a:pt x="6885" y="5106"/>
                  </a:lnTo>
                  <a:lnTo>
                    <a:pt x="6885" y="5022"/>
                  </a:lnTo>
                  <a:lnTo>
                    <a:pt x="6822" y="5022"/>
                  </a:lnTo>
                  <a:lnTo>
                    <a:pt x="6780" y="5043"/>
                  </a:lnTo>
                  <a:lnTo>
                    <a:pt x="6780" y="5001"/>
                  </a:lnTo>
                  <a:lnTo>
                    <a:pt x="6822" y="4917"/>
                  </a:lnTo>
                  <a:lnTo>
                    <a:pt x="6801" y="4875"/>
                  </a:lnTo>
                  <a:lnTo>
                    <a:pt x="6717" y="4896"/>
                  </a:lnTo>
                  <a:lnTo>
                    <a:pt x="6676" y="4834"/>
                  </a:lnTo>
                  <a:lnTo>
                    <a:pt x="6592" y="4771"/>
                  </a:lnTo>
                  <a:lnTo>
                    <a:pt x="6404" y="4792"/>
                  </a:lnTo>
                  <a:lnTo>
                    <a:pt x="6320" y="4729"/>
                  </a:lnTo>
                  <a:lnTo>
                    <a:pt x="6362" y="4687"/>
                  </a:lnTo>
                  <a:lnTo>
                    <a:pt x="6487" y="4708"/>
                  </a:lnTo>
                  <a:lnTo>
                    <a:pt x="6529" y="4624"/>
                  </a:lnTo>
                  <a:lnTo>
                    <a:pt x="6634" y="4708"/>
                  </a:lnTo>
                  <a:lnTo>
                    <a:pt x="6738" y="4708"/>
                  </a:lnTo>
                  <a:lnTo>
                    <a:pt x="6780" y="4624"/>
                  </a:lnTo>
                  <a:lnTo>
                    <a:pt x="6885" y="4603"/>
                  </a:lnTo>
                  <a:lnTo>
                    <a:pt x="7052" y="4415"/>
                  </a:lnTo>
                  <a:lnTo>
                    <a:pt x="7052" y="4373"/>
                  </a:lnTo>
                  <a:lnTo>
                    <a:pt x="7136" y="4394"/>
                  </a:lnTo>
                  <a:lnTo>
                    <a:pt x="7136" y="4457"/>
                  </a:lnTo>
                  <a:lnTo>
                    <a:pt x="7031" y="4582"/>
                  </a:lnTo>
                  <a:lnTo>
                    <a:pt x="6989" y="4603"/>
                  </a:lnTo>
                  <a:lnTo>
                    <a:pt x="7010" y="4666"/>
                  </a:lnTo>
                  <a:lnTo>
                    <a:pt x="7094" y="4624"/>
                  </a:lnTo>
                  <a:lnTo>
                    <a:pt x="7220" y="4457"/>
                  </a:lnTo>
                  <a:lnTo>
                    <a:pt x="7241" y="4373"/>
                  </a:lnTo>
                  <a:lnTo>
                    <a:pt x="7157" y="4289"/>
                  </a:lnTo>
                  <a:lnTo>
                    <a:pt x="7136" y="4248"/>
                  </a:lnTo>
                  <a:lnTo>
                    <a:pt x="7199" y="4206"/>
                  </a:lnTo>
                  <a:lnTo>
                    <a:pt x="7261" y="4352"/>
                  </a:lnTo>
                  <a:lnTo>
                    <a:pt x="7345" y="4373"/>
                  </a:lnTo>
                  <a:lnTo>
                    <a:pt x="7450" y="4289"/>
                  </a:lnTo>
                  <a:lnTo>
                    <a:pt x="7617" y="4310"/>
                  </a:lnTo>
                  <a:lnTo>
                    <a:pt x="7722" y="4248"/>
                  </a:lnTo>
                  <a:lnTo>
                    <a:pt x="7868" y="4248"/>
                  </a:lnTo>
                  <a:lnTo>
                    <a:pt x="7973" y="4101"/>
                  </a:lnTo>
                  <a:lnTo>
                    <a:pt x="8057" y="4038"/>
                  </a:lnTo>
                  <a:lnTo>
                    <a:pt x="8182" y="4038"/>
                  </a:lnTo>
                  <a:lnTo>
                    <a:pt x="8203" y="3934"/>
                  </a:lnTo>
                  <a:lnTo>
                    <a:pt x="8287" y="3871"/>
                  </a:lnTo>
                  <a:lnTo>
                    <a:pt x="8454" y="3871"/>
                  </a:lnTo>
                  <a:lnTo>
                    <a:pt x="8580" y="3829"/>
                  </a:lnTo>
                  <a:lnTo>
                    <a:pt x="8663" y="3829"/>
                  </a:lnTo>
                  <a:lnTo>
                    <a:pt x="8663" y="3892"/>
                  </a:lnTo>
                  <a:lnTo>
                    <a:pt x="8768" y="3850"/>
                  </a:lnTo>
                  <a:lnTo>
                    <a:pt x="8789" y="3578"/>
                  </a:lnTo>
                  <a:lnTo>
                    <a:pt x="8873" y="3557"/>
                  </a:lnTo>
                  <a:lnTo>
                    <a:pt x="8998" y="3348"/>
                  </a:lnTo>
                  <a:lnTo>
                    <a:pt x="9291" y="3327"/>
                  </a:lnTo>
                  <a:lnTo>
                    <a:pt x="9396" y="3243"/>
                  </a:lnTo>
                  <a:lnTo>
                    <a:pt x="9354" y="3118"/>
                  </a:lnTo>
                  <a:lnTo>
                    <a:pt x="9438" y="2909"/>
                  </a:lnTo>
                  <a:lnTo>
                    <a:pt x="9417" y="2720"/>
                  </a:lnTo>
                  <a:lnTo>
                    <a:pt x="9228" y="2616"/>
                  </a:lnTo>
                  <a:lnTo>
                    <a:pt x="9291" y="2365"/>
                  </a:lnTo>
                  <a:lnTo>
                    <a:pt x="9396" y="2323"/>
                  </a:lnTo>
                  <a:lnTo>
                    <a:pt x="9500" y="2197"/>
                  </a:lnTo>
                  <a:lnTo>
                    <a:pt x="9500" y="2072"/>
                  </a:lnTo>
                  <a:lnTo>
                    <a:pt x="9417" y="2009"/>
                  </a:lnTo>
                  <a:lnTo>
                    <a:pt x="9354" y="1883"/>
                  </a:lnTo>
                  <a:lnTo>
                    <a:pt x="9291" y="1967"/>
                  </a:lnTo>
                  <a:lnTo>
                    <a:pt x="9103" y="1946"/>
                  </a:lnTo>
                  <a:lnTo>
                    <a:pt x="8935" y="1841"/>
                  </a:lnTo>
                  <a:lnTo>
                    <a:pt x="8810" y="1862"/>
                  </a:lnTo>
                  <a:lnTo>
                    <a:pt x="8705" y="1800"/>
                  </a:lnTo>
                  <a:lnTo>
                    <a:pt x="8559" y="1779"/>
                  </a:lnTo>
                  <a:lnTo>
                    <a:pt x="8349" y="1758"/>
                  </a:lnTo>
                  <a:lnTo>
                    <a:pt x="8266" y="1841"/>
                  </a:lnTo>
                  <a:lnTo>
                    <a:pt x="8203" y="1695"/>
                  </a:lnTo>
                  <a:lnTo>
                    <a:pt x="8057" y="1590"/>
                  </a:lnTo>
                  <a:lnTo>
                    <a:pt x="7931" y="1318"/>
                  </a:lnTo>
                  <a:lnTo>
                    <a:pt x="7826" y="1339"/>
                  </a:lnTo>
                  <a:lnTo>
                    <a:pt x="7638" y="1465"/>
                  </a:lnTo>
                  <a:lnTo>
                    <a:pt x="7513" y="1444"/>
                  </a:lnTo>
                  <a:lnTo>
                    <a:pt x="7366" y="1486"/>
                  </a:lnTo>
                  <a:lnTo>
                    <a:pt x="7220" y="1423"/>
                  </a:lnTo>
                  <a:lnTo>
                    <a:pt x="7115" y="1528"/>
                  </a:lnTo>
                  <a:lnTo>
                    <a:pt x="6843" y="1256"/>
                  </a:lnTo>
                  <a:lnTo>
                    <a:pt x="6780" y="1067"/>
                  </a:lnTo>
                  <a:lnTo>
                    <a:pt x="6780" y="921"/>
                  </a:lnTo>
                  <a:lnTo>
                    <a:pt x="6676" y="921"/>
                  </a:lnTo>
                  <a:lnTo>
                    <a:pt x="6676" y="795"/>
                  </a:lnTo>
                  <a:lnTo>
                    <a:pt x="6529" y="691"/>
                  </a:lnTo>
                  <a:lnTo>
                    <a:pt x="6215" y="732"/>
                  </a:lnTo>
                  <a:lnTo>
                    <a:pt x="6069" y="523"/>
                  </a:lnTo>
                  <a:lnTo>
                    <a:pt x="6111" y="398"/>
                  </a:lnTo>
                  <a:lnTo>
                    <a:pt x="6006" y="293"/>
                  </a:lnTo>
                  <a:lnTo>
                    <a:pt x="5901" y="21"/>
                  </a:lnTo>
                  <a:lnTo>
                    <a:pt x="5776" y="21"/>
                  </a:lnTo>
                  <a:lnTo>
                    <a:pt x="5650" y="105"/>
                  </a:lnTo>
                  <a:lnTo>
                    <a:pt x="5357" y="105"/>
                  </a:lnTo>
                  <a:lnTo>
                    <a:pt x="506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 name="Google Shape;1020;p27"/>
            <p:cNvSpPr/>
            <p:nvPr/>
          </p:nvSpPr>
          <p:spPr>
            <a:xfrm>
              <a:off x="-2312367" y="3433196"/>
              <a:ext cx="42162" cy="44918"/>
            </a:xfrm>
            <a:custGeom>
              <a:avLst/>
              <a:gdLst/>
              <a:ahLst/>
              <a:cxnLst/>
              <a:rect l="l" t="t" r="r" b="b"/>
              <a:pathLst>
                <a:path w="1989" h="2219" extrusionOk="0">
                  <a:moveTo>
                    <a:pt x="419" y="0"/>
                  </a:moveTo>
                  <a:lnTo>
                    <a:pt x="398" y="63"/>
                  </a:lnTo>
                  <a:lnTo>
                    <a:pt x="272" y="63"/>
                  </a:lnTo>
                  <a:lnTo>
                    <a:pt x="210" y="105"/>
                  </a:lnTo>
                  <a:lnTo>
                    <a:pt x="105" y="63"/>
                  </a:lnTo>
                  <a:lnTo>
                    <a:pt x="84" y="84"/>
                  </a:lnTo>
                  <a:lnTo>
                    <a:pt x="0" y="63"/>
                  </a:lnTo>
                  <a:lnTo>
                    <a:pt x="42" y="210"/>
                  </a:lnTo>
                  <a:lnTo>
                    <a:pt x="0" y="272"/>
                  </a:lnTo>
                  <a:lnTo>
                    <a:pt x="42" y="419"/>
                  </a:lnTo>
                  <a:lnTo>
                    <a:pt x="251" y="377"/>
                  </a:lnTo>
                  <a:lnTo>
                    <a:pt x="314" y="628"/>
                  </a:lnTo>
                  <a:lnTo>
                    <a:pt x="565" y="837"/>
                  </a:lnTo>
                  <a:lnTo>
                    <a:pt x="586" y="942"/>
                  </a:lnTo>
                  <a:lnTo>
                    <a:pt x="900" y="1214"/>
                  </a:lnTo>
                  <a:lnTo>
                    <a:pt x="921" y="1360"/>
                  </a:lnTo>
                  <a:lnTo>
                    <a:pt x="1026" y="1528"/>
                  </a:lnTo>
                  <a:lnTo>
                    <a:pt x="1005" y="2072"/>
                  </a:lnTo>
                  <a:lnTo>
                    <a:pt x="1088" y="2218"/>
                  </a:lnTo>
                  <a:lnTo>
                    <a:pt x="1151" y="2177"/>
                  </a:lnTo>
                  <a:lnTo>
                    <a:pt x="1256" y="2197"/>
                  </a:lnTo>
                  <a:lnTo>
                    <a:pt x="1256" y="2093"/>
                  </a:lnTo>
                  <a:lnTo>
                    <a:pt x="1360" y="1884"/>
                  </a:lnTo>
                  <a:lnTo>
                    <a:pt x="1423" y="1905"/>
                  </a:lnTo>
                  <a:lnTo>
                    <a:pt x="1423" y="1758"/>
                  </a:lnTo>
                  <a:lnTo>
                    <a:pt x="1444" y="1549"/>
                  </a:lnTo>
                  <a:lnTo>
                    <a:pt x="1549" y="1549"/>
                  </a:lnTo>
                  <a:lnTo>
                    <a:pt x="1716" y="1486"/>
                  </a:lnTo>
                  <a:lnTo>
                    <a:pt x="1779" y="1570"/>
                  </a:lnTo>
                  <a:lnTo>
                    <a:pt x="1967" y="1570"/>
                  </a:lnTo>
                  <a:lnTo>
                    <a:pt x="1988" y="1528"/>
                  </a:lnTo>
                  <a:lnTo>
                    <a:pt x="1925" y="1423"/>
                  </a:lnTo>
                  <a:lnTo>
                    <a:pt x="1946" y="1319"/>
                  </a:lnTo>
                  <a:lnTo>
                    <a:pt x="1925" y="1214"/>
                  </a:lnTo>
                  <a:lnTo>
                    <a:pt x="1758" y="1109"/>
                  </a:lnTo>
                  <a:lnTo>
                    <a:pt x="1612" y="963"/>
                  </a:lnTo>
                  <a:lnTo>
                    <a:pt x="1612" y="921"/>
                  </a:lnTo>
                  <a:lnTo>
                    <a:pt x="1465" y="858"/>
                  </a:lnTo>
                  <a:lnTo>
                    <a:pt x="1465" y="712"/>
                  </a:lnTo>
                  <a:lnTo>
                    <a:pt x="1444" y="524"/>
                  </a:lnTo>
                  <a:lnTo>
                    <a:pt x="1298" y="440"/>
                  </a:lnTo>
                  <a:lnTo>
                    <a:pt x="1109" y="272"/>
                  </a:lnTo>
                  <a:lnTo>
                    <a:pt x="1047" y="272"/>
                  </a:lnTo>
                  <a:lnTo>
                    <a:pt x="1026" y="314"/>
                  </a:lnTo>
                  <a:lnTo>
                    <a:pt x="837" y="314"/>
                  </a:lnTo>
                  <a:lnTo>
                    <a:pt x="670" y="126"/>
                  </a:lnTo>
                  <a:lnTo>
                    <a:pt x="523" y="126"/>
                  </a:lnTo>
                  <a:lnTo>
                    <a:pt x="419"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 name="Google Shape;1021;p27"/>
            <p:cNvSpPr/>
            <p:nvPr/>
          </p:nvSpPr>
          <p:spPr>
            <a:xfrm>
              <a:off x="-2379773" y="3440827"/>
              <a:ext cx="108234" cy="66092"/>
            </a:xfrm>
            <a:custGeom>
              <a:avLst/>
              <a:gdLst/>
              <a:ahLst/>
              <a:cxnLst/>
              <a:rect l="l" t="t" r="r" b="b"/>
              <a:pathLst>
                <a:path w="5106" h="3265" extrusionOk="0">
                  <a:moveTo>
                    <a:pt x="3431" y="0"/>
                  </a:moveTo>
                  <a:lnTo>
                    <a:pt x="3076" y="63"/>
                  </a:lnTo>
                  <a:lnTo>
                    <a:pt x="2950" y="147"/>
                  </a:lnTo>
                  <a:lnTo>
                    <a:pt x="2553" y="209"/>
                  </a:lnTo>
                  <a:lnTo>
                    <a:pt x="2448" y="335"/>
                  </a:lnTo>
                  <a:lnTo>
                    <a:pt x="2323" y="335"/>
                  </a:lnTo>
                  <a:lnTo>
                    <a:pt x="2176" y="377"/>
                  </a:lnTo>
                  <a:lnTo>
                    <a:pt x="2030" y="335"/>
                  </a:lnTo>
                  <a:lnTo>
                    <a:pt x="1988" y="230"/>
                  </a:lnTo>
                  <a:lnTo>
                    <a:pt x="1820" y="167"/>
                  </a:lnTo>
                  <a:lnTo>
                    <a:pt x="1674" y="147"/>
                  </a:lnTo>
                  <a:lnTo>
                    <a:pt x="1465" y="42"/>
                  </a:lnTo>
                  <a:lnTo>
                    <a:pt x="1360" y="42"/>
                  </a:lnTo>
                  <a:lnTo>
                    <a:pt x="1276" y="126"/>
                  </a:lnTo>
                  <a:lnTo>
                    <a:pt x="1151" y="126"/>
                  </a:lnTo>
                  <a:lnTo>
                    <a:pt x="1172" y="147"/>
                  </a:lnTo>
                  <a:lnTo>
                    <a:pt x="1130" y="272"/>
                  </a:lnTo>
                  <a:lnTo>
                    <a:pt x="962" y="314"/>
                  </a:lnTo>
                  <a:lnTo>
                    <a:pt x="858" y="544"/>
                  </a:lnTo>
                  <a:lnTo>
                    <a:pt x="732" y="879"/>
                  </a:lnTo>
                  <a:lnTo>
                    <a:pt x="523" y="1193"/>
                  </a:lnTo>
                  <a:lnTo>
                    <a:pt x="544" y="1297"/>
                  </a:lnTo>
                  <a:lnTo>
                    <a:pt x="439" y="1402"/>
                  </a:lnTo>
                  <a:lnTo>
                    <a:pt x="293" y="1381"/>
                  </a:lnTo>
                  <a:lnTo>
                    <a:pt x="230" y="1486"/>
                  </a:lnTo>
                  <a:lnTo>
                    <a:pt x="126" y="1507"/>
                  </a:lnTo>
                  <a:lnTo>
                    <a:pt x="0" y="1632"/>
                  </a:lnTo>
                  <a:lnTo>
                    <a:pt x="126" y="1674"/>
                  </a:lnTo>
                  <a:lnTo>
                    <a:pt x="146" y="1737"/>
                  </a:lnTo>
                  <a:lnTo>
                    <a:pt x="335" y="1946"/>
                  </a:lnTo>
                  <a:lnTo>
                    <a:pt x="356" y="2051"/>
                  </a:lnTo>
                  <a:lnTo>
                    <a:pt x="523" y="2134"/>
                  </a:lnTo>
                  <a:lnTo>
                    <a:pt x="670" y="2260"/>
                  </a:lnTo>
                  <a:lnTo>
                    <a:pt x="607" y="2406"/>
                  </a:lnTo>
                  <a:lnTo>
                    <a:pt x="628" y="2448"/>
                  </a:lnTo>
                  <a:lnTo>
                    <a:pt x="837" y="2532"/>
                  </a:lnTo>
                  <a:lnTo>
                    <a:pt x="879" y="2616"/>
                  </a:lnTo>
                  <a:lnTo>
                    <a:pt x="983" y="2574"/>
                  </a:lnTo>
                  <a:lnTo>
                    <a:pt x="1088" y="2657"/>
                  </a:lnTo>
                  <a:lnTo>
                    <a:pt x="1172" y="2532"/>
                  </a:lnTo>
                  <a:lnTo>
                    <a:pt x="1381" y="2553"/>
                  </a:lnTo>
                  <a:lnTo>
                    <a:pt x="1276" y="2678"/>
                  </a:lnTo>
                  <a:lnTo>
                    <a:pt x="1297" y="2762"/>
                  </a:lnTo>
                  <a:lnTo>
                    <a:pt x="1339" y="2888"/>
                  </a:lnTo>
                  <a:lnTo>
                    <a:pt x="1486" y="2888"/>
                  </a:lnTo>
                  <a:lnTo>
                    <a:pt x="1569" y="2971"/>
                  </a:lnTo>
                  <a:lnTo>
                    <a:pt x="1569" y="3055"/>
                  </a:lnTo>
                  <a:lnTo>
                    <a:pt x="1507" y="3097"/>
                  </a:lnTo>
                  <a:lnTo>
                    <a:pt x="1590" y="3201"/>
                  </a:lnTo>
                  <a:lnTo>
                    <a:pt x="1716" y="3139"/>
                  </a:lnTo>
                  <a:lnTo>
                    <a:pt x="1883" y="3139"/>
                  </a:lnTo>
                  <a:lnTo>
                    <a:pt x="1925" y="3201"/>
                  </a:lnTo>
                  <a:lnTo>
                    <a:pt x="1988" y="3180"/>
                  </a:lnTo>
                  <a:lnTo>
                    <a:pt x="2197" y="3264"/>
                  </a:lnTo>
                  <a:lnTo>
                    <a:pt x="2343" y="3180"/>
                  </a:lnTo>
                  <a:lnTo>
                    <a:pt x="2490" y="3201"/>
                  </a:lnTo>
                  <a:lnTo>
                    <a:pt x="2553" y="3160"/>
                  </a:lnTo>
                  <a:lnTo>
                    <a:pt x="2699" y="3201"/>
                  </a:lnTo>
                  <a:lnTo>
                    <a:pt x="2804" y="3201"/>
                  </a:lnTo>
                  <a:lnTo>
                    <a:pt x="3013" y="3243"/>
                  </a:lnTo>
                  <a:lnTo>
                    <a:pt x="3076" y="3180"/>
                  </a:lnTo>
                  <a:lnTo>
                    <a:pt x="3222" y="3139"/>
                  </a:lnTo>
                  <a:lnTo>
                    <a:pt x="3264" y="3055"/>
                  </a:lnTo>
                  <a:lnTo>
                    <a:pt x="3599" y="2888"/>
                  </a:lnTo>
                  <a:lnTo>
                    <a:pt x="3766" y="2867"/>
                  </a:lnTo>
                  <a:lnTo>
                    <a:pt x="3955" y="2888"/>
                  </a:lnTo>
                  <a:lnTo>
                    <a:pt x="4122" y="2971"/>
                  </a:lnTo>
                  <a:lnTo>
                    <a:pt x="4185" y="3034"/>
                  </a:lnTo>
                  <a:lnTo>
                    <a:pt x="4289" y="2992"/>
                  </a:lnTo>
                  <a:lnTo>
                    <a:pt x="4436" y="3055"/>
                  </a:lnTo>
                  <a:lnTo>
                    <a:pt x="4478" y="3139"/>
                  </a:lnTo>
                  <a:lnTo>
                    <a:pt x="4603" y="3139"/>
                  </a:lnTo>
                  <a:lnTo>
                    <a:pt x="4582" y="2992"/>
                  </a:lnTo>
                  <a:lnTo>
                    <a:pt x="4624" y="2888"/>
                  </a:lnTo>
                  <a:lnTo>
                    <a:pt x="4624" y="2720"/>
                  </a:lnTo>
                  <a:lnTo>
                    <a:pt x="4603" y="2636"/>
                  </a:lnTo>
                  <a:lnTo>
                    <a:pt x="4645" y="2553"/>
                  </a:lnTo>
                  <a:lnTo>
                    <a:pt x="4708" y="2427"/>
                  </a:lnTo>
                  <a:lnTo>
                    <a:pt x="4896" y="2427"/>
                  </a:lnTo>
                  <a:lnTo>
                    <a:pt x="5022" y="2406"/>
                  </a:lnTo>
                  <a:lnTo>
                    <a:pt x="5105" y="2239"/>
                  </a:lnTo>
                  <a:lnTo>
                    <a:pt x="5105" y="2155"/>
                  </a:lnTo>
                  <a:lnTo>
                    <a:pt x="5043" y="2113"/>
                  </a:lnTo>
                  <a:lnTo>
                    <a:pt x="5105" y="2051"/>
                  </a:lnTo>
                  <a:lnTo>
                    <a:pt x="5001" y="1988"/>
                  </a:lnTo>
                  <a:lnTo>
                    <a:pt x="4812" y="1988"/>
                  </a:lnTo>
                  <a:lnTo>
                    <a:pt x="4729" y="2051"/>
                  </a:lnTo>
                  <a:lnTo>
                    <a:pt x="4520" y="2051"/>
                  </a:lnTo>
                  <a:lnTo>
                    <a:pt x="4373" y="2009"/>
                  </a:lnTo>
                  <a:lnTo>
                    <a:pt x="4268" y="1841"/>
                  </a:lnTo>
                  <a:lnTo>
                    <a:pt x="4185" y="1695"/>
                  </a:lnTo>
                  <a:lnTo>
                    <a:pt x="4206" y="1151"/>
                  </a:lnTo>
                  <a:lnTo>
                    <a:pt x="4101" y="983"/>
                  </a:lnTo>
                  <a:lnTo>
                    <a:pt x="4080" y="837"/>
                  </a:lnTo>
                  <a:lnTo>
                    <a:pt x="3766" y="565"/>
                  </a:lnTo>
                  <a:lnTo>
                    <a:pt x="3745" y="460"/>
                  </a:lnTo>
                  <a:lnTo>
                    <a:pt x="3494" y="251"/>
                  </a:lnTo>
                  <a:lnTo>
                    <a:pt x="343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 name="Google Shape;1022;p27"/>
            <p:cNvSpPr/>
            <p:nvPr/>
          </p:nvSpPr>
          <p:spPr>
            <a:xfrm>
              <a:off x="-2352726" y="3498841"/>
              <a:ext cx="70990" cy="42793"/>
            </a:xfrm>
            <a:custGeom>
              <a:avLst/>
              <a:gdLst/>
              <a:ahLst/>
              <a:cxnLst/>
              <a:rect l="l" t="t" r="r" b="b"/>
              <a:pathLst>
                <a:path w="3349" h="2114" extrusionOk="0">
                  <a:moveTo>
                    <a:pt x="2490" y="1"/>
                  </a:moveTo>
                  <a:lnTo>
                    <a:pt x="2323" y="22"/>
                  </a:lnTo>
                  <a:lnTo>
                    <a:pt x="1988" y="189"/>
                  </a:lnTo>
                  <a:lnTo>
                    <a:pt x="1946" y="273"/>
                  </a:lnTo>
                  <a:lnTo>
                    <a:pt x="1800" y="314"/>
                  </a:lnTo>
                  <a:lnTo>
                    <a:pt x="1737" y="377"/>
                  </a:lnTo>
                  <a:lnTo>
                    <a:pt x="1528" y="335"/>
                  </a:lnTo>
                  <a:lnTo>
                    <a:pt x="1423" y="335"/>
                  </a:lnTo>
                  <a:lnTo>
                    <a:pt x="1277" y="294"/>
                  </a:lnTo>
                  <a:lnTo>
                    <a:pt x="1214" y="335"/>
                  </a:lnTo>
                  <a:lnTo>
                    <a:pt x="1067" y="314"/>
                  </a:lnTo>
                  <a:lnTo>
                    <a:pt x="921" y="398"/>
                  </a:lnTo>
                  <a:lnTo>
                    <a:pt x="712" y="314"/>
                  </a:lnTo>
                  <a:lnTo>
                    <a:pt x="649" y="335"/>
                  </a:lnTo>
                  <a:lnTo>
                    <a:pt x="607" y="273"/>
                  </a:lnTo>
                  <a:lnTo>
                    <a:pt x="440" y="273"/>
                  </a:lnTo>
                  <a:lnTo>
                    <a:pt x="314" y="335"/>
                  </a:lnTo>
                  <a:lnTo>
                    <a:pt x="231" y="231"/>
                  </a:lnTo>
                  <a:lnTo>
                    <a:pt x="293" y="189"/>
                  </a:lnTo>
                  <a:lnTo>
                    <a:pt x="293" y="105"/>
                  </a:lnTo>
                  <a:lnTo>
                    <a:pt x="210" y="22"/>
                  </a:lnTo>
                  <a:lnTo>
                    <a:pt x="63" y="22"/>
                  </a:lnTo>
                  <a:lnTo>
                    <a:pt x="84" y="126"/>
                  </a:lnTo>
                  <a:lnTo>
                    <a:pt x="0" y="210"/>
                  </a:lnTo>
                  <a:lnTo>
                    <a:pt x="63" y="440"/>
                  </a:lnTo>
                  <a:lnTo>
                    <a:pt x="231" y="628"/>
                  </a:lnTo>
                  <a:lnTo>
                    <a:pt x="314" y="754"/>
                  </a:lnTo>
                  <a:lnTo>
                    <a:pt x="272" y="900"/>
                  </a:lnTo>
                  <a:lnTo>
                    <a:pt x="63" y="1068"/>
                  </a:lnTo>
                  <a:lnTo>
                    <a:pt x="84" y="1172"/>
                  </a:lnTo>
                  <a:lnTo>
                    <a:pt x="168" y="1277"/>
                  </a:lnTo>
                  <a:lnTo>
                    <a:pt x="105" y="1382"/>
                  </a:lnTo>
                  <a:lnTo>
                    <a:pt x="335" y="1570"/>
                  </a:lnTo>
                  <a:lnTo>
                    <a:pt x="503" y="1842"/>
                  </a:lnTo>
                  <a:lnTo>
                    <a:pt x="523" y="1988"/>
                  </a:lnTo>
                  <a:lnTo>
                    <a:pt x="523" y="2093"/>
                  </a:lnTo>
                  <a:lnTo>
                    <a:pt x="607" y="2114"/>
                  </a:lnTo>
                  <a:lnTo>
                    <a:pt x="795" y="2114"/>
                  </a:lnTo>
                  <a:lnTo>
                    <a:pt x="942" y="2093"/>
                  </a:lnTo>
                  <a:lnTo>
                    <a:pt x="1026" y="1988"/>
                  </a:lnTo>
                  <a:lnTo>
                    <a:pt x="1172" y="2009"/>
                  </a:lnTo>
                  <a:lnTo>
                    <a:pt x="1319" y="2009"/>
                  </a:lnTo>
                  <a:lnTo>
                    <a:pt x="1339" y="2114"/>
                  </a:lnTo>
                  <a:lnTo>
                    <a:pt x="1444" y="2114"/>
                  </a:lnTo>
                  <a:lnTo>
                    <a:pt x="1528" y="2051"/>
                  </a:lnTo>
                  <a:lnTo>
                    <a:pt x="1653" y="2051"/>
                  </a:lnTo>
                  <a:lnTo>
                    <a:pt x="1737" y="2114"/>
                  </a:lnTo>
                  <a:lnTo>
                    <a:pt x="1863" y="2072"/>
                  </a:lnTo>
                  <a:lnTo>
                    <a:pt x="2093" y="2072"/>
                  </a:lnTo>
                  <a:lnTo>
                    <a:pt x="2176" y="2009"/>
                  </a:lnTo>
                  <a:lnTo>
                    <a:pt x="2114" y="1905"/>
                  </a:lnTo>
                  <a:lnTo>
                    <a:pt x="2114" y="1779"/>
                  </a:lnTo>
                  <a:lnTo>
                    <a:pt x="2281" y="1675"/>
                  </a:lnTo>
                  <a:lnTo>
                    <a:pt x="2323" y="1675"/>
                  </a:lnTo>
                  <a:lnTo>
                    <a:pt x="2427" y="1570"/>
                  </a:lnTo>
                  <a:lnTo>
                    <a:pt x="2511" y="1570"/>
                  </a:lnTo>
                  <a:lnTo>
                    <a:pt x="2595" y="1486"/>
                  </a:lnTo>
                  <a:lnTo>
                    <a:pt x="2741" y="1486"/>
                  </a:lnTo>
                  <a:lnTo>
                    <a:pt x="2909" y="1633"/>
                  </a:lnTo>
                  <a:lnTo>
                    <a:pt x="3013" y="1549"/>
                  </a:lnTo>
                  <a:lnTo>
                    <a:pt x="3118" y="1570"/>
                  </a:lnTo>
                  <a:lnTo>
                    <a:pt x="3034" y="1444"/>
                  </a:lnTo>
                  <a:lnTo>
                    <a:pt x="2930" y="1256"/>
                  </a:lnTo>
                  <a:lnTo>
                    <a:pt x="2825" y="1256"/>
                  </a:lnTo>
                  <a:lnTo>
                    <a:pt x="2804" y="1172"/>
                  </a:lnTo>
                  <a:lnTo>
                    <a:pt x="2951" y="1068"/>
                  </a:lnTo>
                  <a:lnTo>
                    <a:pt x="3013" y="942"/>
                  </a:lnTo>
                  <a:lnTo>
                    <a:pt x="2992" y="712"/>
                  </a:lnTo>
                  <a:lnTo>
                    <a:pt x="3139" y="545"/>
                  </a:lnTo>
                  <a:lnTo>
                    <a:pt x="3244" y="586"/>
                  </a:lnTo>
                  <a:lnTo>
                    <a:pt x="3327" y="503"/>
                  </a:lnTo>
                  <a:lnTo>
                    <a:pt x="3348" y="294"/>
                  </a:lnTo>
                  <a:lnTo>
                    <a:pt x="3327" y="273"/>
                  </a:lnTo>
                  <a:lnTo>
                    <a:pt x="3202" y="273"/>
                  </a:lnTo>
                  <a:lnTo>
                    <a:pt x="3160" y="189"/>
                  </a:lnTo>
                  <a:lnTo>
                    <a:pt x="3013" y="126"/>
                  </a:lnTo>
                  <a:lnTo>
                    <a:pt x="2909" y="168"/>
                  </a:lnTo>
                  <a:lnTo>
                    <a:pt x="2846" y="105"/>
                  </a:lnTo>
                  <a:lnTo>
                    <a:pt x="2679" y="22"/>
                  </a:lnTo>
                  <a:lnTo>
                    <a:pt x="249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23" name="Google Shape;1023;p27"/>
            <p:cNvGrpSpPr/>
            <p:nvPr/>
          </p:nvGrpSpPr>
          <p:grpSpPr>
            <a:xfrm>
              <a:off x="-2456409" y="3470522"/>
              <a:ext cx="66539" cy="49149"/>
              <a:chOff x="3866750" y="2520350"/>
              <a:chExt cx="78475" cy="60700"/>
            </a:xfrm>
          </p:grpSpPr>
          <p:sp>
            <p:nvSpPr>
              <p:cNvPr id="1024" name="Google Shape;1024;p27"/>
              <p:cNvSpPr/>
              <p:nvPr/>
            </p:nvSpPr>
            <p:spPr>
              <a:xfrm>
                <a:off x="3877200" y="2546500"/>
                <a:ext cx="4725" cy="6300"/>
              </a:xfrm>
              <a:custGeom>
                <a:avLst/>
                <a:gdLst/>
                <a:ahLst/>
                <a:cxnLst/>
                <a:rect l="l" t="t" r="r" b="b"/>
                <a:pathLst>
                  <a:path w="189" h="252" extrusionOk="0">
                    <a:moveTo>
                      <a:pt x="1" y="1"/>
                    </a:moveTo>
                    <a:lnTo>
                      <a:pt x="84" y="126"/>
                    </a:lnTo>
                    <a:lnTo>
                      <a:pt x="63" y="147"/>
                    </a:lnTo>
                    <a:lnTo>
                      <a:pt x="168" y="252"/>
                    </a:lnTo>
                    <a:lnTo>
                      <a:pt x="189" y="252"/>
                    </a:lnTo>
                    <a:lnTo>
                      <a:pt x="168" y="106"/>
                    </a:ln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 name="Google Shape;1025;p27"/>
              <p:cNvSpPr/>
              <p:nvPr/>
            </p:nvSpPr>
            <p:spPr>
              <a:xfrm>
                <a:off x="3882425" y="2554350"/>
                <a:ext cx="2650" cy="3175"/>
              </a:xfrm>
              <a:custGeom>
                <a:avLst/>
                <a:gdLst/>
                <a:ahLst/>
                <a:cxnLst/>
                <a:rect l="l" t="t" r="r" b="b"/>
                <a:pathLst>
                  <a:path w="106" h="127" extrusionOk="0">
                    <a:moveTo>
                      <a:pt x="1" y="1"/>
                    </a:moveTo>
                    <a:lnTo>
                      <a:pt x="106" y="126"/>
                    </a:lnTo>
                    <a:lnTo>
                      <a:pt x="85" y="43"/>
                    </a:ln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 name="Google Shape;1026;p27"/>
              <p:cNvSpPr/>
              <p:nvPr/>
            </p:nvSpPr>
            <p:spPr>
              <a:xfrm>
                <a:off x="3866750" y="2520350"/>
                <a:ext cx="78475" cy="60700"/>
              </a:xfrm>
              <a:custGeom>
                <a:avLst/>
                <a:gdLst/>
                <a:ahLst/>
                <a:cxnLst/>
                <a:rect l="l" t="t" r="r" b="b"/>
                <a:pathLst>
                  <a:path w="3139" h="2428" extrusionOk="0">
                    <a:moveTo>
                      <a:pt x="1653" y="1"/>
                    </a:moveTo>
                    <a:lnTo>
                      <a:pt x="1653" y="22"/>
                    </a:lnTo>
                    <a:lnTo>
                      <a:pt x="1402" y="22"/>
                    </a:lnTo>
                    <a:lnTo>
                      <a:pt x="1046" y="210"/>
                    </a:lnTo>
                    <a:lnTo>
                      <a:pt x="1025" y="356"/>
                    </a:lnTo>
                    <a:lnTo>
                      <a:pt x="837" y="440"/>
                    </a:lnTo>
                    <a:lnTo>
                      <a:pt x="816" y="649"/>
                    </a:lnTo>
                    <a:lnTo>
                      <a:pt x="691" y="649"/>
                    </a:lnTo>
                    <a:lnTo>
                      <a:pt x="481" y="545"/>
                    </a:lnTo>
                    <a:lnTo>
                      <a:pt x="356" y="587"/>
                    </a:lnTo>
                    <a:lnTo>
                      <a:pt x="209" y="691"/>
                    </a:lnTo>
                    <a:lnTo>
                      <a:pt x="0" y="691"/>
                    </a:lnTo>
                    <a:lnTo>
                      <a:pt x="0" y="733"/>
                    </a:lnTo>
                    <a:lnTo>
                      <a:pt x="42" y="942"/>
                    </a:lnTo>
                    <a:lnTo>
                      <a:pt x="168" y="1068"/>
                    </a:lnTo>
                    <a:lnTo>
                      <a:pt x="168" y="1110"/>
                    </a:lnTo>
                    <a:lnTo>
                      <a:pt x="209" y="1152"/>
                    </a:lnTo>
                    <a:lnTo>
                      <a:pt x="356" y="942"/>
                    </a:lnTo>
                    <a:lnTo>
                      <a:pt x="377" y="796"/>
                    </a:lnTo>
                    <a:lnTo>
                      <a:pt x="461" y="691"/>
                    </a:lnTo>
                    <a:lnTo>
                      <a:pt x="607" y="691"/>
                    </a:lnTo>
                    <a:lnTo>
                      <a:pt x="628" y="796"/>
                    </a:lnTo>
                    <a:lnTo>
                      <a:pt x="733" y="900"/>
                    </a:lnTo>
                    <a:lnTo>
                      <a:pt x="774" y="1068"/>
                    </a:lnTo>
                    <a:lnTo>
                      <a:pt x="879" y="1256"/>
                    </a:lnTo>
                    <a:lnTo>
                      <a:pt x="1025" y="1403"/>
                    </a:lnTo>
                    <a:lnTo>
                      <a:pt x="1088" y="1403"/>
                    </a:lnTo>
                    <a:lnTo>
                      <a:pt x="1193" y="1507"/>
                    </a:lnTo>
                    <a:lnTo>
                      <a:pt x="1088" y="1486"/>
                    </a:lnTo>
                    <a:lnTo>
                      <a:pt x="1005" y="1507"/>
                    </a:lnTo>
                    <a:lnTo>
                      <a:pt x="942" y="1591"/>
                    </a:lnTo>
                    <a:lnTo>
                      <a:pt x="1005" y="1696"/>
                    </a:lnTo>
                    <a:lnTo>
                      <a:pt x="1130" y="1696"/>
                    </a:lnTo>
                    <a:lnTo>
                      <a:pt x="1256" y="1821"/>
                    </a:lnTo>
                    <a:lnTo>
                      <a:pt x="1360" y="1842"/>
                    </a:lnTo>
                    <a:lnTo>
                      <a:pt x="1423" y="1947"/>
                    </a:lnTo>
                    <a:lnTo>
                      <a:pt x="1465" y="2030"/>
                    </a:lnTo>
                    <a:lnTo>
                      <a:pt x="1611" y="2009"/>
                    </a:lnTo>
                    <a:lnTo>
                      <a:pt x="1862" y="2030"/>
                    </a:lnTo>
                    <a:lnTo>
                      <a:pt x="1988" y="2093"/>
                    </a:lnTo>
                    <a:lnTo>
                      <a:pt x="2281" y="2365"/>
                    </a:lnTo>
                    <a:lnTo>
                      <a:pt x="2197" y="2407"/>
                    </a:lnTo>
                    <a:lnTo>
                      <a:pt x="2072" y="2323"/>
                    </a:lnTo>
                    <a:lnTo>
                      <a:pt x="2155" y="2407"/>
                    </a:lnTo>
                    <a:lnTo>
                      <a:pt x="2260" y="2428"/>
                    </a:lnTo>
                    <a:lnTo>
                      <a:pt x="2302" y="2344"/>
                    </a:lnTo>
                    <a:lnTo>
                      <a:pt x="1925" y="1884"/>
                    </a:lnTo>
                    <a:lnTo>
                      <a:pt x="1444" y="1486"/>
                    </a:lnTo>
                    <a:lnTo>
                      <a:pt x="1423" y="1403"/>
                    </a:lnTo>
                    <a:lnTo>
                      <a:pt x="1465" y="1382"/>
                    </a:lnTo>
                    <a:lnTo>
                      <a:pt x="1402" y="1277"/>
                    </a:lnTo>
                    <a:lnTo>
                      <a:pt x="1360" y="1172"/>
                    </a:lnTo>
                    <a:lnTo>
                      <a:pt x="1235" y="1047"/>
                    </a:lnTo>
                    <a:lnTo>
                      <a:pt x="1193" y="1047"/>
                    </a:lnTo>
                    <a:lnTo>
                      <a:pt x="1151" y="963"/>
                    </a:lnTo>
                    <a:lnTo>
                      <a:pt x="1214" y="900"/>
                    </a:lnTo>
                    <a:lnTo>
                      <a:pt x="1214" y="775"/>
                    </a:lnTo>
                    <a:lnTo>
                      <a:pt x="1256" y="733"/>
                    </a:lnTo>
                    <a:lnTo>
                      <a:pt x="1402" y="838"/>
                    </a:lnTo>
                    <a:lnTo>
                      <a:pt x="1444" y="900"/>
                    </a:lnTo>
                    <a:lnTo>
                      <a:pt x="1528" y="880"/>
                    </a:lnTo>
                    <a:lnTo>
                      <a:pt x="1528" y="796"/>
                    </a:lnTo>
                    <a:lnTo>
                      <a:pt x="1632" y="775"/>
                    </a:lnTo>
                    <a:lnTo>
                      <a:pt x="1716" y="796"/>
                    </a:lnTo>
                    <a:lnTo>
                      <a:pt x="1758" y="733"/>
                    </a:lnTo>
                    <a:lnTo>
                      <a:pt x="1841" y="775"/>
                    </a:lnTo>
                    <a:lnTo>
                      <a:pt x="1883" y="733"/>
                    </a:lnTo>
                    <a:lnTo>
                      <a:pt x="1988" y="754"/>
                    </a:lnTo>
                    <a:lnTo>
                      <a:pt x="2051" y="859"/>
                    </a:lnTo>
                    <a:lnTo>
                      <a:pt x="2093" y="796"/>
                    </a:lnTo>
                    <a:lnTo>
                      <a:pt x="2239" y="859"/>
                    </a:lnTo>
                    <a:lnTo>
                      <a:pt x="2344" y="796"/>
                    </a:lnTo>
                    <a:lnTo>
                      <a:pt x="2365" y="859"/>
                    </a:lnTo>
                    <a:lnTo>
                      <a:pt x="2490" y="838"/>
                    </a:lnTo>
                    <a:lnTo>
                      <a:pt x="2616" y="880"/>
                    </a:lnTo>
                    <a:lnTo>
                      <a:pt x="2699" y="859"/>
                    </a:lnTo>
                    <a:lnTo>
                      <a:pt x="2804" y="963"/>
                    </a:lnTo>
                    <a:lnTo>
                      <a:pt x="2971" y="963"/>
                    </a:lnTo>
                    <a:lnTo>
                      <a:pt x="2992" y="984"/>
                    </a:lnTo>
                    <a:lnTo>
                      <a:pt x="2971" y="880"/>
                    </a:lnTo>
                    <a:lnTo>
                      <a:pt x="3097" y="859"/>
                    </a:lnTo>
                    <a:lnTo>
                      <a:pt x="3139" y="859"/>
                    </a:lnTo>
                    <a:lnTo>
                      <a:pt x="3139" y="796"/>
                    </a:lnTo>
                    <a:lnTo>
                      <a:pt x="3034" y="775"/>
                    </a:lnTo>
                    <a:lnTo>
                      <a:pt x="2971" y="733"/>
                    </a:lnTo>
                    <a:lnTo>
                      <a:pt x="2930" y="566"/>
                    </a:lnTo>
                    <a:lnTo>
                      <a:pt x="2888" y="419"/>
                    </a:lnTo>
                    <a:lnTo>
                      <a:pt x="2804" y="356"/>
                    </a:lnTo>
                    <a:lnTo>
                      <a:pt x="2699" y="482"/>
                    </a:lnTo>
                    <a:lnTo>
                      <a:pt x="2490" y="419"/>
                    </a:lnTo>
                    <a:lnTo>
                      <a:pt x="2197" y="356"/>
                    </a:lnTo>
                    <a:lnTo>
                      <a:pt x="2093" y="273"/>
                    </a:lnTo>
                    <a:lnTo>
                      <a:pt x="1988" y="231"/>
                    </a:lnTo>
                    <a:lnTo>
                      <a:pt x="1737" y="22"/>
                    </a:lnTo>
                    <a:lnTo>
                      <a:pt x="1653"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 name="Google Shape;1027;p27"/>
              <p:cNvSpPr/>
              <p:nvPr/>
            </p:nvSpPr>
            <p:spPr>
              <a:xfrm>
                <a:off x="3886100" y="2558550"/>
                <a:ext cx="3675" cy="5250"/>
              </a:xfrm>
              <a:custGeom>
                <a:avLst/>
                <a:gdLst/>
                <a:ahLst/>
                <a:cxnLst/>
                <a:rect l="l" t="t" r="r" b="b"/>
                <a:pathLst>
                  <a:path w="147" h="210" extrusionOk="0">
                    <a:moveTo>
                      <a:pt x="0" y="0"/>
                    </a:moveTo>
                    <a:lnTo>
                      <a:pt x="147" y="209"/>
                    </a:lnTo>
                    <a:lnTo>
                      <a:pt x="126" y="105"/>
                    </a:lnTo>
                    <a:lnTo>
                      <a:pt x="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28" name="Google Shape;1028;p27"/>
            <p:cNvSpPr/>
            <p:nvPr/>
          </p:nvSpPr>
          <p:spPr>
            <a:xfrm>
              <a:off x="-2513292" y="3517058"/>
              <a:ext cx="12443" cy="23744"/>
            </a:xfrm>
            <a:custGeom>
              <a:avLst/>
              <a:gdLst/>
              <a:ahLst/>
              <a:cxnLst/>
              <a:rect l="l" t="t" r="r" b="b"/>
              <a:pathLst>
                <a:path w="587" h="1173" extrusionOk="0">
                  <a:moveTo>
                    <a:pt x="461" y="0"/>
                  </a:moveTo>
                  <a:lnTo>
                    <a:pt x="440" y="105"/>
                  </a:lnTo>
                  <a:lnTo>
                    <a:pt x="482" y="147"/>
                  </a:lnTo>
                  <a:lnTo>
                    <a:pt x="461" y="251"/>
                  </a:lnTo>
                  <a:lnTo>
                    <a:pt x="419" y="251"/>
                  </a:lnTo>
                  <a:lnTo>
                    <a:pt x="357" y="210"/>
                  </a:lnTo>
                  <a:lnTo>
                    <a:pt x="273" y="251"/>
                  </a:lnTo>
                  <a:lnTo>
                    <a:pt x="106" y="335"/>
                  </a:lnTo>
                  <a:lnTo>
                    <a:pt x="22" y="461"/>
                  </a:lnTo>
                  <a:lnTo>
                    <a:pt x="106" y="523"/>
                  </a:lnTo>
                  <a:lnTo>
                    <a:pt x="64" y="565"/>
                  </a:lnTo>
                  <a:lnTo>
                    <a:pt x="1" y="565"/>
                  </a:lnTo>
                  <a:lnTo>
                    <a:pt x="22" y="649"/>
                  </a:lnTo>
                  <a:lnTo>
                    <a:pt x="106" y="691"/>
                  </a:lnTo>
                  <a:lnTo>
                    <a:pt x="106" y="754"/>
                  </a:lnTo>
                  <a:lnTo>
                    <a:pt x="64" y="775"/>
                  </a:lnTo>
                  <a:lnTo>
                    <a:pt x="106" y="837"/>
                  </a:lnTo>
                  <a:lnTo>
                    <a:pt x="168" y="879"/>
                  </a:lnTo>
                  <a:lnTo>
                    <a:pt x="168" y="963"/>
                  </a:lnTo>
                  <a:lnTo>
                    <a:pt x="210" y="963"/>
                  </a:lnTo>
                  <a:lnTo>
                    <a:pt x="252" y="1005"/>
                  </a:lnTo>
                  <a:lnTo>
                    <a:pt x="210" y="984"/>
                  </a:lnTo>
                  <a:lnTo>
                    <a:pt x="147" y="1067"/>
                  </a:lnTo>
                  <a:lnTo>
                    <a:pt x="210" y="1109"/>
                  </a:lnTo>
                  <a:lnTo>
                    <a:pt x="357" y="1172"/>
                  </a:lnTo>
                  <a:lnTo>
                    <a:pt x="461" y="1109"/>
                  </a:lnTo>
                  <a:lnTo>
                    <a:pt x="545" y="942"/>
                  </a:lnTo>
                  <a:lnTo>
                    <a:pt x="545" y="795"/>
                  </a:lnTo>
                  <a:lnTo>
                    <a:pt x="587" y="544"/>
                  </a:lnTo>
                  <a:lnTo>
                    <a:pt x="545" y="314"/>
                  </a:lnTo>
                  <a:lnTo>
                    <a:pt x="545" y="147"/>
                  </a:lnTo>
                  <a:lnTo>
                    <a:pt x="52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 name="Google Shape;1029;p27"/>
            <p:cNvSpPr/>
            <p:nvPr/>
          </p:nvSpPr>
          <p:spPr>
            <a:xfrm>
              <a:off x="-2710211" y="3506472"/>
              <a:ext cx="136194" cy="108864"/>
            </a:xfrm>
            <a:custGeom>
              <a:avLst/>
              <a:gdLst/>
              <a:ahLst/>
              <a:cxnLst/>
              <a:rect l="l" t="t" r="r" b="b"/>
              <a:pathLst>
                <a:path w="6425" h="5378" extrusionOk="0">
                  <a:moveTo>
                    <a:pt x="817" y="0"/>
                  </a:moveTo>
                  <a:lnTo>
                    <a:pt x="733" y="42"/>
                  </a:lnTo>
                  <a:lnTo>
                    <a:pt x="712" y="21"/>
                  </a:lnTo>
                  <a:lnTo>
                    <a:pt x="503" y="126"/>
                  </a:lnTo>
                  <a:lnTo>
                    <a:pt x="524" y="209"/>
                  </a:lnTo>
                  <a:lnTo>
                    <a:pt x="608" y="251"/>
                  </a:lnTo>
                  <a:lnTo>
                    <a:pt x="524" y="335"/>
                  </a:lnTo>
                  <a:lnTo>
                    <a:pt x="336" y="356"/>
                  </a:lnTo>
                  <a:lnTo>
                    <a:pt x="252" y="335"/>
                  </a:lnTo>
                  <a:lnTo>
                    <a:pt x="43" y="419"/>
                  </a:lnTo>
                  <a:lnTo>
                    <a:pt x="1" y="544"/>
                  </a:lnTo>
                  <a:lnTo>
                    <a:pt x="43" y="670"/>
                  </a:lnTo>
                  <a:lnTo>
                    <a:pt x="126" y="649"/>
                  </a:lnTo>
                  <a:lnTo>
                    <a:pt x="126" y="691"/>
                  </a:lnTo>
                  <a:lnTo>
                    <a:pt x="189" y="733"/>
                  </a:lnTo>
                  <a:lnTo>
                    <a:pt x="147" y="879"/>
                  </a:lnTo>
                  <a:lnTo>
                    <a:pt x="210" y="900"/>
                  </a:lnTo>
                  <a:lnTo>
                    <a:pt x="294" y="837"/>
                  </a:lnTo>
                  <a:lnTo>
                    <a:pt x="252" y="963"/>
                  </a:lnTo>
                  <a:lnTo>
                    <a:pt x="315" y="1005"/>
                  </a:lnTo>
                  <a:lnTo>
                    <a:pt x="252" y="1088"/>
                  </a:lnTo>
                  <a:lnTo>
                    <a:pt x="357" y="1109"/>
                  </a:lnTo>
                  <a:lnTo>
                    <a:pt x="231" y="1256"/>
                  </a:lnTo>
                  <a:lnTo>
                    <a:pt x="231" y="1277"/>
                  </a:lnTo>
                  <a:lnTo>
                    <a:pt x="482" y="1214"/>
                  </a:lnTo>
                  <a:lnTo>
                    <a:pt x="587" y="1256"/>
                  </a:lnTo>
                  <a:lnTo>
                    <a:pt x="566" y="1381"/>
                  </a:lnTo>
                  <a:lnTo>
                    <a:pt x="629" y="1465"/>
                  </a:lnTo>
                  <a:lnTo>
                    <a:pt x="796" y="1360"/>
                  </a:lnTo>
                  <a:lnTo>
                    <a:pt x="1110" y="1423"/>
                  </a:lnTo>
                  <a:lnTo>
                    <a:pt x="1214" y="1318"/>
                  </a:lnTo>
                  <a:lnTo>
                    <a:pt x="1486" y="1360"/>
                  </a:lnTo>
                  <a:lnTo>
                    <a:pt x="1507" y="1486"/>
                  </a:lnTo>
                  <a:lnTo>
                    <a:pt x="1612" y="1632"/>
                  </a:lnTo>
                  <a:lnTo>
                    <a:pt x="1591" y="1737"/>
                  </a:lnTo>
                  <a:lnTo>
                    <a:pt x="1445" y="1737"/>
                  </a:lnTo>
                  <a:lnTo>
                    <a:pt x="1235" y="1946"/>
                  </a:lnTo>
                  <a:lnTo>
                    <a:pt x="1256" y="2114"/>
                  </a:lnTo>
                  <a:lnTo>
                    <a:pt x="1235" y="2469"/>
                  </a:lnTo>
                  <a:lnTo>
                    <a:pt x="1089" y="2616"/>
                  </a:lnTo>
                  <a:lnTo>
                    <a:pt x="1194" y="2720"/>
                  </a:lnTo>
                  <a:lnTo>
                    <a:pt x="1047" y="2930"/>
                  </a:lnTo>
                  <a:lnTo>
                    <a:pt x="942" y="2888"/>
                  </a:lnTo>
                  <a:lnTo>
                    <a:pt x="817" y="2930"/>
                  </a:lnTo>
                  <a:lnTo>
                    <a:pt x="963" y="3202"/>
                  </a:lnTo>
                  <a:lnTo>
                    <a:pt x="1089" y="3285"/>
                  </a:lnTo>
                  <a:lnTo>
                    <a:pt x="1089" y="3515"/>
                  </a:lnTo>
                  <a:lnTo>
                    <a:pt x="922" y="3704"/>
                  </a:lnTo>
                  <a:lnTo>
                    <a:pt x="984" y="3871"/>
                  </a:lnTo>
                  <a:lnTo>
                    <a:pt x="1131" y="3871"/>
                  </a:lnTo>
                  <a:lnTo>
                    <a:pt x="1089" y="3976"/>
                  </a:lnTo>
                  <a:lnTo>
                    <a:pt x="963" y="4080"/>
                  </a:lnTo>
                  <a:lnTo>
                    <a:pt x="838" y="4331"/>
                  </a:lnTo>
                  <a:lnTo>
                    <a:pt x="922" y="4457"/>
                  </a:lnTo>
                  <a:lnTo>
                    <a:pt x="922" y="4603"/>
                  </a:lnTo>
                  <a:lnTo>
                    <a:pt x="1026" y="4624"/>
                  </a:lnTo>
                  <a:lnTo>
                    <a:pt x="1173" y="4645"/>
                  </a:lnTo>
                  <a:lnTo>
                    <a:pt x="1403" y="4875"/>
                  </a:lnTo>
                  <a:lnTo>
                    <a:pt x="1382" y="4917"/>
                  </a:lnTo>
                  <a:lnTo>
                    <a:pt x="1486" y="5168"/>
                  </a:lnTo>
                  <a:lnTo>
                    <a:pt x="1675" y="5357"/>
                  </a:lnTo>
                  <a:lnTo>
                    <a:pt x="1842" y="5378"/>
                  </a:lnTo>
                  <a:lnTo>
                    <a:pt x="2010" y="5273"/>
                  </a:lnTo>
                  <a:lnTo>
                    <a:pt x="2010" y="5168"/>
                  </a:lnTo>
                  <a:lnTo>
                    <a:pt x="2093" y="5085"/>
                  </a:lnTo>
                  <a:lnTo>
                    <a:pt x="2303" y="5064"/>
                  </a:lnTo>
                  <a:lnTo>
                    <a:pt x="2470" y="4875"/>
                  </a:lnTo>
                  <a:lnTo>
                    <a:pt x="2679" y="4855"/>
                  </a:lnTo>
                  <a:lnTo>
                    <a:pt x="2784" y="4813"/>
                  </a:lnTo>
                  <a:lnTo>
                    <a:pt x="3035" y="4875"/>
                  </a:lnTo>
                  <a:lnTo>
                    <a:pt x="3181" y="4917"/>
                  </a:lnTo>
                  <a:lnTo>
                    <a:pt x="3202" y="4855"/>
                  </a:lnTo>
                  <a:lnTo>
                    <a:pt x="3307" y="4855"/>
                  </a:lnTo>
                  <a:lnTo>
                    <a:pt x="3411" y="4938"/>
                  </a:lnTo>
                  <a:lnTo>
                    <a:pt x="3495" y="4855"/>
                  </a:lnTo>
                  <a:lnTo>
                    <a:pt x="3558" y="4750"/>
                  </a:lnTo>
                  <a:lnTo>
                    <a:pt x="3663" y="4855"/>
                  </a:lnTo>
                  <a:lnTo>
                    <a:pt x="3788" y="4917"/>
                  </a:lnTo>
                  <a:lnTo>
                    <a:pt x="3914" y="4708"/>
                  </a:lnTo>
                  <a:lnTo>
                    <a:pt x="3914" y="4603"/>
                  </a:lnTo>
                  <a:lnTo>
                    <a:pt x="4248" y="4436"/>
                  </a:lnTo>
                  <a:lnTo>
                    <a:pt x="4458" y="4436"/>
                  </a:lnTo>
                  <a:lnTo>
                    <a:pt x="4520" y="4352"/>
                  </a:lnTo>
                  <a:lnTo>
                    <a:pt x="4458" y="4311"/>
                  </a:lnTo>
                  <a:lnTo>
                    <a:pt x="4499" y="4143"/>
                  </a:lnTo>
                  <a:lnTo>
                    <a:pt x="4667" y="3892"/>
                  </a:lnTo>
                  <a:lnTo>
                    <a:pt x="4667" y="3766"/>
                  </a:lnTo>
                  <a:lnTo>
                    <a:pt x="4855" y="3704"/>
                  </a:lnTo>
                  <a:lnTo>
                    <a:pt x="4981" y="3578"/>
                  </a:lnTo>
                  <a:lnTo>
                    <a:pt x="4855" y="3390"/>
                  </a:lnTo>
                  <a:lnTo>
                    <a:pt x="4771" y="3348"/>
                  </a:lnTo>
                  <a:lnTo>
                    <a:pt x="4751" y="3243"/>
                  </a:lnTo>
                  <a:lnTo>
                    <a:pt x="4646" y="3076"/>
                  </a:lnTo>
                  <a:lnTo>
                    <a:pt x="4730" y="2992"/>
                  </a:lnTo>
                  <a:lnTo>
                    <a:pt x="4960" y="2637"/>
                  </a:lnTo>
                  <a:lnTo>
                    <a:pt x="5064" y="2574"/>
                  </a:lnTo>
                  <a:lnTo>
                    <a:pt x="5232" y="2302"/>
                  </a:lnTo>
                  <a:lnTo>
                    <a:pt x="5274" y="2323"/>
                  </a:lnTo>
                  <a:lnTo>
                    <a:pt x="5253" y="2344"/>
                  </a:lnTo>
                  <a:lnTo>
                    <a:pt x="5253" y="2365"/>
                  </a:lnTo>
                  <a:lnTo>
                    <a:pt x="5336" y="2323"/>
                  </a:lnTo>
                  <a:lnTo>
                    <a:pt x="5357" y="2197"/>
                  </a:lnTo>
                  <a:lnTo>
                    <a:pt x="5295" y="2134"/>
                  </a:lnTo>
                  <a:lnTo>
                    <a:pt x="5441" y="2051"/>
                  </a:lnTo>
                  <a:lnTo>
                    <a:pt x="5567" y="1946"/>
                  </a:lnTo>
                  <a:lnTo>
                    <a:pt x="5776" y="1946"/>
                  </a:lnTo>
                  <a:lnTo>
                    <a:pt x="5964" y="1883"/>
                  </a:lnTo>
                  <a:lnTo>
                    <a:pt x="6069" y="1737"/>
                  </a:lnTo>
                  <a:lnTo>
                    <a:pt x="6278" y="1611"/>
                  </a:lnTo>
                  <a:lnTo>
                    <a:pt x="6320" y="1507"/>
                  </a:lnTo>
                  <a:lnTo>
                    <a:pt x="6341" y="1381"/>
                  </a:lnTo>
                  <a:lnTo>
                    <a:pt x="6320" y="1193"/>
                  </a:lnTo>
                  <a:lnTo>
                    <a:pt x="6424" y="1151"/>
                  </a:lnTo>
                  <a:lnTo>
                    <a:pt x="6424" y="1088"/>
                  </a:lnTo>
                  <a:lnTo>
                    <a:pt x="6341" y="1067"/>
                  </a:lnTo>
                  <a:lnTo>
                    <a:pt x="6215" y="879"/>
                  </a:lnTo>
                  <a:lnTo>
                    <a:pt x="5964" y="900"/>
                  </a:lnTo>
                  <a:lnTo>
                    <a:pt x="5797" y="837"/>
                  </a:lnTo>
                  <a:lnTo>
                    <a:pt x="5629" y="837"/>
                  </a:lnTo>
                  <a:lnTo>
                    <a:pt x="5525" y="774"/>
                  </a:lnTo>
                  <a:lnTo>
                    <a:pt x="5253" y="774"/>
                  </a:lnTo>
                  <a:lnTo>
                    <a:pt x="5148" y="879"/>
                  </a:lnTo>
                  <a:lnTo>
                    <a:pt x="5064" y="837"/>
                  </a:lnTo>
                  <a:lnTo>
                    <a:pt x="4918" y="837"/>
                  </a:lnTo>
                  <a:lnTo>
                    <a:pt x="4792" y="691"/>
                  </a:lnTo>
                  <a:lnTo>
                    <a:pt x="4688" y="753"/>
                  </a:lnTo>
                  <a:lnTo>
                    <a:pt x="4583" y="649"/>
                  </a:lnTo>
                  <a:lnTo>
                    <a:pt x="4332" y="565"/>
                  </a:lnTo>
                  <a:lnTo>
                    <a:pt x="4186" y="586"/>
                  </a:lnTo>
                  <a:lnTo>
                    <a:pt x="4207" y="523"/>
                  </a:lnTo>
                  <a:lnTo>
                    <a:pt x="4186" y="377"/>
                  </a:lnTo>
                  <a:lnTo>
                    <a:pt x="4102" y="377"/>
                  </a:lnTo>
                  <a:lnTo>
                    <a:pt x="4102" y="356"/>
                  </a:lnTo>
                  <a:lnTo>
                    <a:pt x="3997" y="314"/>
                  </a:lnTo>
                  <a:lnTo>
                    <a:pt x="3955" y="335"/>
                  </a:lnTo>
                  <a:lnTo>
                    <a:pt x="3872" y="335"/>
                  </a:lnTo>
                  <a:lnTo>
                    <a:pt x="3809" y="419"/>
                  </a:lnTo>
                  <a:lnTo>
                    <a:pt x="3495" y="230"/>
                  </a:lnTo>
                  <a:lnTo>
                    <a:pt x="3391" y="230"/>
                  </a:lnTo>
                  <a:lnTo>
                    <a:pt x="3286" y="335"/>
                  </a:lnTo>
                  <a:lnTo>
                    <a:pt x="3077" y="272"/>
                  </a:lnTo>
                  <a:lnTo>
                    <a:pt x="3035" y="168"/>
                  </a:lnTo>
                  <a:lnTo>
                    <a:pt x="2826" y="147"/>
                  </a:lnTo>
                  <a:lnTo>
                    <a:pt x="2533" y="272"/>
                  </a:lnTo>
                  <a:lnTo>
                    <a:pt x="2344" y="230"/>
                  </a:lnTo>
                  <a:lnTo>
                    <a:pt x="1926" y="168"/>
                  </a:lnTo>
                  <a:lnTo>
                    <a:pt x="1779" y="105"/>
                  </a:lnTo>
                  <a:lnTo>
                    <a:pt x="1758" y="42"/>
                  </a:lnTo>
                  <a:lnTo>
                    <a:pt x="1570" y="105"/>
                  </a:lnTo>
                  <a:lnTo>
                    <a:pt x="1403" y="147"/>
                  </a:lnTo>
                  <a:lnTo>
                    <a:pt x="1277" y="105"/>
                  </a:lnTo>
                  <a:lnTo>
                    <a:pt x="1173" y="105"/>
                  </a:lnTo>
                  <a:lnTo>
                    <a:pt x="1068" y="168"/>
                  </a:lnTo>
                  <a:lnTo>
                    <a:pt x="942" y="21"/>
                  </a:lnTo>
                  <a:lnTo>
                    <a:pt x="81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 name="Google Shape;1030;p27"/>
            <p:cNvSpPr/>
            <p:nvPr/>
          </p:nvSpPr>
          <p:spPr>
            <a:xfrm>
              <a:off x="-2090605" y="3558129"/>
              <a:ext cx="21303" cy="16133"/>
            </a:xfrm>
            <a:custGeom>
              <a:avLst/>
              <a:gdLst/>
              <a:ahLst/>
              <a:cxnLst/>
              <a:rect l="l" t="t" r="r" b="b"/>
              <a:pathLst>
                <a:path w="1005" h="797" extrusionOk="0">
                  <a:moveTo>
                    <a:pt x="189" y="1"/>
                  </a:moveTo>
                  <a:lnTo>
                    <a:pt x="84" y="64"/>
                  </a:lnTo>
                  <a:lnTo>
                    <a:pt x="0" y="64"/>
                  </a:lnTo>
                  <a:lnTo>
                    <a:pt x="0" y="106"/>
                  </a:lnTo>
                  <a:lnTo>
                    <a:pt x="42" y="106"/>
                  </a:lnTo>
                  <a:lnTo>
                    <a:pt x="105" y="189"/>
                  </a:lnTo>
                  <a:lnTo>
                    <a:pt x="189" y="189"/>
                  </a:lnTo>
                  <a:lnTo>
                    <a:pt x="251" y="294"/>
                  </a:lnTo>
                  <a:lnTo>
                    <a:pt x="209" y="378"/>
                  </a:lnTo>
                  <a:lnTo>
                    <a:pt x="481" y="503"/>
                  </a:lnTo>
                  <a:lnTo>
                    <a:pt x="502" y="629"/>
                  </a:lnTo>
                  <a:lnTo>
                    <a:pt x="670" y="712"/>
                  </a:lnTo>
                  <a:lnTo>
                    <a:pt x="795" y="712"/>
                  </a:lnTo>
                  <a:lnTo>
                    <a:pt x="984" y="796"/>
                  </a:lnTo>
                  <a:lnTo>
                    <a:pt x="1005" y="712"/>
                  </a:lnTo>
                  <a:lnTo>
                    <a:pt x="733" y="315"/>
                  </a:lnTo>
                  <a:lnTo>
                    <a:pt x="586" y="273"/>
                  </a:lnTo>
                  <a:lnTo>
                    <a:pt x="502" y="85"/>
                  </a:lnTo>
                  <a:lnTo>
                    <a:pt x="398" y="85"/>
                  </a:lnTo>
                  <a:lnTo>
                    <a:pt x="356" y="126"/>
                  </a:lnTo>
                  <a:lnTo>
                    <a:pt x="18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 name="Google Shape;1031;p27"/>
            <p:cNvSpPr/>
            <p:nvPr/>
          </p:nvSpPr>
          <p:spPr>
            <a:xfrm>
              <a:off x="-2095926" y="3560254"/>
              <a:ext cx="250173" cy="192304"/>
            </a:xfrm>
            <a:custGeom>
              <a:avLst/>
              <a:gdLst/>
              <a:ahLst/>
              <a:cxnLst/>
              <a:rect l="l" t="t" r="r" b="b"/>
              <a:pathLst>
                <a:path w="11802" h="9500" extrusionOk="0">
                  <a:moveTo>
                    <a:pt x="502" y="1863"/>
                  </a:moveTo>
                  <a:lnTo>
                    <a:pt x="502" y="1884"/>
                  </a:lnTo>
                  <a:lnTo>
                    <a:pt x="506" y="1864"/>
                  </a:lnTo>
                  <a:lnTo>
                    <a:pt x="506" y="1864"/>
                  </a:lnTo>
                  <a:lnTo>
                    <a:pt x="502" y="1863"/>
                  </a:lnTo>
                  <a:close/>
                  <a:moveTo>
                    <a:pt x="251" y="1"/>
                  </a:moveTo>
                  <a:lnTo>
                    <a:pt x="209" y="63"/>
                  </a:lnTo>
                  <a:lnTo>
                    <a:pt x="147" y="210"/>
                  </a:lnTo>
                  <a:lnTo>
                    <a:pt x="0" y="210"/>
                  </a:lnTo>
                  <a:lnTo>
                    <a:pt x="0" y="273"/>
                  </a:lnTo>
                  <a:lnTo>
                    <a:pt x="42" y="398"/>
                  </a:lnTo>
                  <a:lnTo>
                    <a:pt x="105" y="607"/>
                  </a:lnTo>
                  <a:lnTo>
                    <a:pt x="105" y="712"/>
                  </a:lnTo>
                  <a:lnTo>
                    <a:pt x="105" y="858"/>
                  </a:lnTo>
                  <a:lnTo>
                    <a:pt x="230" y="900"/>
                  </a:lnTo>
                  <a:lnTo>
                    <a:pt x="251" y="942"/>
                  </a:lnTo>
                  <a:lnTo>
                    <a:pt x="188" y="1130"/>
                  </a:lnTo>
                  <a:lnTo>
                    <a:pt x="209" y="1277"/>
                  </a:lnTo>
                  <a:lnTo>
                    <a:pt x="188" y="1361"/>
                  </a:lnTo>
                  <a:lnTo>
                    <a:pt x="335" y="1423"/>
                  </a:lnTo>
                  <a:lnTo>
                    <a:pt x="460" y="1654"/>
                  </a:lnTo>
                  <a:lnTo>
                    <a:pt x="523" y="1779"/>
                  </a:lnTo>
                  <a:lnTo>
                    <a:pt x="506" y="1864"/>
                  </a:lnTo>
                  <a:lnTo>
                    <a:pt x="506" y="1864"/>
                  </a:lnTo>
                  <a:lnTo>
                    <a:pt x="607" y="1884"/>
                  </a:lnTo>
                  <a:lnTo>
                    <a:pt x="670" y="2009"/>
                  </a:lnTo>
                  <a:lnTo>
                    <a:pt x="649" y="2114"/>
                  </a:lnTo>
                  <a:lnTo>
                    <a:pt x="712" y="2260"/>
                  </a:lnTo>
                  <a:lnTo>
                    <a:pt x="816" y="2260"/>
                  </a:lnTo>
                  <a:lnTo>
                    <a:pt x="858" y="2365"/>
                  </a:lnTo>
                  <a:lnTo>
                    <a:pt x="921" y="2490"/>
                  </a:lnTo>
                  <a:lnTo>
                    <a:pt x="1025" y="2532"/>
                  </a:lnTo>
                  <a:lnTo>
                    <a:pt x="1088" y="2574"/>
                  </a:lnTo>
                  <a:lnTo>
                    <a:pt x="1297" y="2679"/>
                  </a:lnTo>
                  <a:lnTo>
                    <a:pt x="1381" y="2700"/>
                  </a:lnTo>
                  <a:lnTo>
                    <a:pt x="1507" y="2679"/>
                  </a:lnTo>
                  <a:lnTo>
                    <a:pt x="1590" y="2721"/>
                  </a:lnTo>
                  <a:lnTo>
                    <a:pt x="1653" y="2742"/>
                  </a:lnTo>
                  <a:lnTo>
                    <a:pt x="1590" y="2783"/>
                  </a:lnTo>
                  <a:lnTo>
                    <a:pt x="1486" y="2825"/>
                  </a:lnTo>
                  <a:lnTo>
                    <a:pt x="1402" y="2825"/>
                  </a:lnTo>
                  <a:lnTo>
                    <a:pt x="1444" y="2993"/>
                  </a:lnTo>
                  <a:lnTo>
                    <a:pt x="1486" y="3014"/>
                  </a:lnTo>
                  <a:lnTo>
                    <a:pt x="1486" y="3223"/>
                  </a:lnTo>
                  <a:lnTo>
                    <a:pt x="1402" y="3244"/>
                  </a:lnTo>
                  <a:lnTo>
                    <a:pt x="1339" y="3244"/>
                  </a:lnTo>
                  <a:lnTo>
                    <a:pt x="1297" y="3432"/>
                  </a:lnTo>
                  <a:lnTo>
                    <a:pt x="1256" y="3474"/>
                  </a:lnTo>
                  <a:lnTo>
                    <a:pt x="1256" y="3683"/>
                  </a:lnTo>
                  <a:lnTo>
                    <a:pt x="1235" y="3767"/>
                  </a:lnTo>
                  <a:lnTo>
                    <a:pt x="1256" y="3830"/>
                  </a:lnTo>
                  <a:lnTo>
                    <a:pt x="1193" y="3871"/>
                  </a:lnTo>
                  <a:lnTo>
                    <a:pt x="1193" y="3955"/>
                  </a:lnTo>
                  <a:lnTo>
                    <a:pt x="1276" y="3976"/>
                  </a:lnTo>
                  <a:lnTo>
                    <a:pt x="1360" y="4060"/>
                  </a:lnTo>
                  <a:lnTo>
                    <a:pt x="1465" y="4081"/>
                  </a:lnTo>
                  <a:lnTo>
                    <a:pt x="1486" y="4164"/>
                  </a:lnTo>
                  <a:lnTo>
                    <a:pt x="1611" y="4269"/>
                  </a:lnTo>
                  <a:lnTo>
                    <a:pt x="1569" y="4394"/>
                  </a:lnTo>
                  <a:lnTo>
                    <a:pt x="1590" y="4415"/>
                  </a:lnTo>
                  <a:lnTo>
                    <a:pt x="1590" y="4499"/>
                  </a:lnTo>
                  <a:lnTo>
                    <a:pt x="1695" y="4583"/>
                  </a:lnTo>
                  <a:lnTo>
                    <a:pt x="1758" y="4562"/>
                  </a:lnTo>
                  <a:lnTo>
                    <a:pt x="1862" y="4520"/>
                  </a:lnTo>
                  <a:lnTo>
                    <a:pt x="2302" y="4813"/>
                  </a:lnTo>
                  <a:lnTo>
                    <a:pt x="2344" y="4792"/>
                  </a:lnTo>
                  <a:lnTo>
                    <a:pt x="2427" y="4834"/>
                  </a:lnTo>
                  <a:lnTo>
                    <a:pt x="2532" y="5043"/>
                  </a:lnTo>
                  <a:lnTo>
                    <a:pt x="2636" y="5106"/>
                  </a:lnTo>
                  <a:lnTo>
                    <a:pt x="2762" y="5357"/>
                  </a:lnTo>
                  <a:lnTo>
                    <a:pt x="2636" y="5462"/>
                  </a:lnTo>
                  <a:lnTo>
                    <a:pt x="2636" y="5650"/>
                  </a:lnTo>
                  <a:lnTo>
                    <a:pt x="2657" y="5817"/>
                  </a:lnTo>
                  <a:lnTo>
                    <a:pt x="2846" y="5817"/>
                  </a:lnTo>
                  <a:lnTo>
                    <a:pt x="2909" y="6152"/>
                  </a:lnTo>
                  <a:lnTo>
                    <a:pt x="3013" y="6236"/>
                  </a:lnTo>
                  <a:lnTo>
                    <a:pt x="3118" y="6278"/>
                  </a:lnTo>
                  <a:lnTo>
                    <a:pt x="3160" y="6299"/>
                  </a:lnTo>
                  <a:lnTo>
                    <a:pt x="3222" y="6278"/>
                  </a:lnTo>
                  <a:lnTo>
                    <a:pt x="3222" y="6340"/>
                  </a:lnTo>
                  <a:lnTo>
                    <a:pt x="3285" y="6445"/>
                  </a:lnTo>
                  <a:lnTo>
                    <a:pt x="3369" y="6445"/>
                  </a:lnTo>
                  <a:lnTo>
                    <a:pt x="3432" y="6382"/>
                  </a:lnTo>
                  <a:lnTo>
                    <a:pt x="3453" y="6257"/>
                  </a:lnTo>
                  <a:lnTo>
                    <a:pt x="3348" y="6194"/>
                  </a:lnTo>
                  <a:lnTo>
                    <a:pt x="3494" y="6194"/>
                  </a:lnTo>
                  <a:lnTo>
                    <a:pt x="3536" y="6173"/>
                  </a:lnTo>
                  <a:lnTo>
                    <a:pt x="3494" y="6236"/>
                  </a:lnTo>
                  <a:lnTo>
                    <a:pt x="3494" y="6299"/>
                  </a:lnTo>
                  <a:lnTo>
                    <a:pt x="3641" y="6361"/>
                  </a:lnTo>
                  <a:lnTo>
                    <a:pt x="3683" y="6340"/>
                  </a:lnTo>
                  <a:lnTo>
                    <a:pt x="3745" y="6445"/>
                  </a:lnTo>
                  <a:lnTo>
                    <a:pt x="3787" y="6445"/>
                  </a:lnTo>
                  <a:lnTo>
                    <a:pt x="3976" y="6299"/>
                  </a:lnTo>
                  <a:lnTo>
                    <a:pt x="4017" y="6340"/>
                  </a:lnTo>
                  <a:lnTo>
                    <a:pt x="4164" y="6487"/>
                  </a:lnTo>
                  <a:lnTo>
                    <a:pt x="4164" y="6591"/>
                  </a:lnTo>
                  <a:lnTo>
                    <a:pt x="4373" y="6863"/>
                  </a:lnTo>
                  <a:lnTo>
                    <a:pt x="4394" y="7031"/>
                  </a:lnTo>
                  <a:lnTo>
                    <a:pt x="4436" y="7073"/>
                  </a:lnTo>
                  <a:lnTo>
                    <a:pt x="4541" y="7073"/>
                  </a:lnTo>
                  <a:lnTo>
                    <a:pt x="4603" y="7177"/>
                  </a:lnTo>
                  <a:lnTo>
                    <a:pt x="4541" y="7177"/>
                  </a:lnTo>
                  <a:lnTo>
                    <a:pt x="4520" y="7135"/>
                  </a:lnTo>
                  <a:lnTo>
                    <a:pt x="4499" y="7177"/>
                  </a:lnTo>
                  <a:lnTo>
                    <a:pt x="4603" y="7240"/>
                  </a:lnTo>
                  <a:lnTo>
                    <a:pt x="4645" y="7219"/>
                  </a:lnTo>
                  <a:lnTo>
                    <a:pt x="4687" y="7324"/>
                  </a:lnTo>
                  <a:lnTo>
                    <a:pt x="4833" y="7721"/>
                  </a:lnTo>
                  <a:lnTo>
                    <a:pt x="4959" y="7763"/>
                  </a:lnTo>
                  <a:lnTo>
                    <a:pt x="5168" y="7763"/>
                  </a:lnTo>
                  <a:lnTo>
                    <a:pt x="5315" y="7805"/>
                  </a:lnTo>
                  <a:lnTo>
                    <a:pt x="5377" y="7868"/>
                  </a:lnTo>
                  <a:lnTo>
                    <a:pt x="5566" y="7868"/>
                  </a:lnTo>
                  <a:lnTo>
                    <a:pt x="5587" y="7931"/>
                  </a:lnTo>
                  <a:lnTo>
                    <a:pt x="5691" y="7931"/>
                  </a:lnTo>
                  <a:lnTo>
                    <a:pt x="5733" y="7972"/>
                  </a:lnTo>
                  <a:lnTo>
                    <a:pt x="5649" y="8035"/>
                  </a:lnTo>
                  <a:lnTo>
                    <a:pt x="5796" y="8224"/>
                  </a:lnTo>
                  <a:lnTo>
                    <a:pt x="5963" y="8244"/>
                  </a:lnTo>
                  <a:lnTo>
                    <a:pt x="6047" y="8328"/>
                  </a:lnTo>
                  <a:lnTo>
                    <a:pt x="6152" y="8328"/>
                  </a:lnTo>
                  <a:lnTo>
                    <a:pt x="6319" y="8496"/>
                  </a:lnTo>
                  <a:lnTo>
                    <a:pt x="6403" y="8475"/>
                  </a:lnTo>
                  <a:lnTo>
                    <a:pt x="6528" y="8454"/>
                  </a:lnTo>
                  <a:lnTo>
                    <a:pt x="6717" y="8496"/>
                  </a:lnTo>
                  <a:lnTo>
                    <a:pt x="6947" y="8663"/>
                  </a:lnTo>
                  <a:lnTo>
                    <a:pt x="7135" y="8475"/>
                  </a:lnTo>
                  <a:lnTo>
                    <a:pt x="7407" y="8349"/>
                  </a:lnTo>
                  <a:lnTo>
                    <a:pt x="7407" y="8328"/>
                  </a:lnTo>
                  <a:lnTo>
                    <a:pt x="7533" y="8328"/>
                  </a:lnTo>
                  <a:lnTo>
                    <a:pt x="7679" y="8224"/>
                  </a:lnTo>
                  <a:lnTo>
                    <a:pt x="7784" y="8161"/>
                  </a:lnTo>
                  <a:lnTo>
                    <a:pt x="7993" y="8182"/>
                  </a:lnTo>
                  <a:lnTo>
                    <a:pt x="7993" y="8244"/>
                  </a:lnTo>
                  <a:lnTo>
                    <a:pt x="8056" y="8244"/>
                  </a:lnTo>
                  <a:lnTo>
                    <a:pt x="8056" y="8286"/>
                  </a:lnTo>
                  <a:lnTo>
                    <a:pt x="8160" y="8454"/>
                  </a:lnTo>
                  <a:lnTo>
                    <a:pt x="8244" y="8663"/>
                  </a:lnTo>
                  <a:lnTo>
                    <a:pt x="8349" y="8872"/>
                  </a:lnTo>
                  <a:lnTo>
                    <a:pt x="8349" y="9019"/>
                  </a:lnTo>
                  <a:lnTo>
                    <a:pt x="8411" y="9081"/>
                  </a:lnTo>
                  <a:lnTo>
                    <a:pt x="8453" y="9123"/>
                  </a:lnTo>
                  <a:lnTo>
                    <a:pt x="8872" y="9123"/>
                  </a:lnTo>
                  <a:lnTo>
                    <a:pt x="8976" y="9207"/>
                  </a:lnTo>
                  <a:lnTo>
                    <a:pt x="9102" y="9081"/>
                  </a:lnTo>
                  <a:lnTo>
                    <a:pt x="9144" y="9102"/>
                  </a:lnTo>
                  <a:lnTo>
                    <a:pt x="9311" y="9228"/>
                  </a:lnTo>
                  <a:lnTo>
                    <a:pt x="9625" y="9207"/>
                  </a:lnTo>
                  <a:lnTo>
                    <a:pt x="9813" y="9291"/>
                  </a:lnTo>
                  <a:lnTo>
                    <a:pt x="10064" y="9312"/>
                  </a:lnTo>
                  <a:lnTo>
                    <a:pt x="10169" y="9332"/>
                  </a:lnTo>
                  <a:lnTo>
                    <a:pt x="10232" y="9312"/>
                  </a:lnTo>
                  <a:lnTo>
                    <a:pt x="10295" y="9395"/>
                  </a:lnTo>
                  <a:lnTo>
                    <a:pt x="10315" y="9395"/>
                  </a:lnTo>
                  <a:lnTo>
                    <a:pt x="10357" y="9291"/>
                  </a:lnTo>
                  <a:lnTo>
                    <a:pt x="10441" y="9291"/>
                  </a:lnTo>
                  <a:lnTo>
                    <a:pt x="10483" y="9374"/>
                  </a:lnTo>
                  <a:lnTo>
                    <a:pt x="10608" y="9416"/>
                  </a:lnTo>
                  <a:lnTo>
                    <a:pt x="10818" y="9500"/>
                  </a:lnTo>
                  <a:lnTo>
                    <a:pt x="10901" y="9437"/>
                  </a:lnTo>
                  <a:lnTo>
                    <a:pt x="10922" y="9395"/>
                  </a:lnTo>
                  <a:lnTo>
                    <a:pt x="10964" y="9395"/>
                  </a:lnTo>
                  <a:lnTo>
                    <a:pt x="10964" y="9312"/>
                  </a:lnTo>
                  <a:lnTo>
                    <a:pt x="10985" y="9102"/>
                  </a:lnTo>
                  <a:lnTo>
                    <a:pt x="10922" y="8977"/>
                  </a:lnTo>
                  <a:lnTo>
                    <a:pt x="11027" y="8851"/>
                  </a:lnTo>
                  <a:lnTo>
                    <a:pt x="10985" y="8747"/>
                  </a:lnTo>
                  <a:lnTo>
                    <a:pt x="11069" y="8642"/>
                  </a:lnTo>
                  <a:lnTo>
                    <a:pt x="11215" y="8558"/>
                  </a:lnTo>
                  <a:lnTo>
                    <a:pt x="11299" y="8496"/>
                  </a:lnTo>
                  <a:lnTo>
                    <a:pt x="11550" y="8433"/>
                  </a:lnTo>
                  <a:lnTo>
                    <a:pt x="11717" y="8475"/>
                  </a:lnTo>
                  <a:lnTo>
                    <a:pt x="11801" y="8391"/>
                  </a:lnTo>
                  <a:lnTo>
                    <a:pt x="11759" y="8161"/>
                  </a:lnTo>
                  <a:lnTo>
                    <a:pt x="11634" y="8056"/>
                  </a:lnTo>
                  <a:lnTo>
                    <a:pt x="11487" y="8077"/>
                  </a:lnTo>
                  <a:lnTo>
                    <a:pt x="11445" y="7972"/>
                  </a:lnTo>
                  <a:lnTo>
                    <a:pt x="11445" y="7826"/>
                  </a:lnTo>
                  <a:lnTo>
                    <a:pt x="11403" y="7700"/>
                  </a:lnTo>
                  <a:lnTo>
                    <a:pt x="11403" y="7491"/>
                  </a:lnTo>
                  <a:lnTo>
                    <a:pt x="11236" y="7491"/>
                  </a:lnTo>
                  <a:lnTo>
                    <a:pt x="11215" y="7408"/>
                  </a:lnTo>
                  <a:lnTo>
                    <a:pt x="11111" y="7387"/>
                  </a:lnTo>
                  <a:lnTo>
                    <a:pt x="10922" y="7345"/>
                  </a:lnTo>
                  <a:lnTo>
                    <a:pt x="10880" y="7303"/>
                  </a:lnTo>
                  <a:lnTo>
                    <a:pt x="10755" y="7219"/>
                  </a:lnTo>
                  <a:lnTo>
                    <a:pt x="10587" y="7073"/>
                  </a:lnTo>
                  <a:lnTo>
                    <a:pt x="10504" y="6926"/>
                  </a:lnTo>
                  <a:lnTo>
                    <a:pt x="10232" y="6508"/>
                  </a:lnTo>
                  <a:lnTo>
                    <a:pt x="10650" y="5943"/>
                  </a:lnTo>
                  <a:lnTo>
                    <a:pt x="10692" y="5859"/>
                  </a:lnTo>
                  <a:lnTo>
                    <a:pt x="10650" y="5629"/>
                  </a:lnTo>
                  <a:lnTo>
                    <a:pt x="10650" y="5462"/>
                  </a:lnTo>
                  <a:lnTo>
                    <a:pt x="10567" y="5294"/>
                  </a:lnTo>
                  <a:lnTo>
                    <a:pt x="10064" y="5252"/>
                  </a:lnTo>
                  <a:lnTo>
                    <a:pt x="10043" y="5043"/>
                  </a:lnTo>
                  <a:lnTo>
                    <a:pt x="9981" y="4939"/>
                  </a:lnTo>
                  <a:lnTo>
                    <a:pt x="10023" y="4876"/>
                  </a:lnTo>
                  <a:lnTo>
                    <a:pt x="9939" y="4604"/>
                  </a:lnTo>
                  <a:lnTo>
                    <a:pt x="9771" y="4311"/>
                  </a:lnTo>
                  <a:lnTo>
                    <a:pt x="9834" y="4164"/>
                  </a:lnTo>
                  <a:lnTo>
                    <a:pt x="9981" y="3934"/>
                  </a:lnTo>
                  <a:lnTo>
                    <a:pt x="9939" y="3934"/>
                  </a:lnTo>
                  <a:lnTo>
                    <a:pt x="9751" y="3892"/>
                  </a:lnTo>
                  <a:lnTo>
                    <a:pt x="9751" y="3767"/>
                  </a:lnTo>
                  <a:lnTo>
                    <a:pt x="9730" y="3558"/>
                  </a:lnTo>
                  <a:lnTo>
                    <a:pt x="9667" y="3558"/>
                  </a:lnTo>
                  <a:lnTo>
                    <a:pt x="9813" y="3411"/>
                  </a:lnTo>
                  <a:lnTo>
                    <a:pt x="9709" y="3327"/>
                  </a:lnTo>
                  <a:lnTo>
                    <a:pt x="9646" y="3244"/>
                  </a:lnTo>
                  <a:lnTo>
                    <a:pt x="9771" y="3223"/>
                  </a:lnTo>
                  <a:lnTo>
                    <a:pt x="9918" y="3118"/>
                  </a:lnTo>
                  <a:lnTo>
                    <a:pt x="9918" y="3034"/>
                  </a:lnTo>
                  <a:lnTo>
                    <a:pt x="9939" y="3014"/>
                  </a:lnTo>
                  <a:lnTo>
                    <a:pt x="9855" y="2909"/>
                  </a:lnTo>
                  <a:lnTo>
                    <a:pt x="9918" y="2825"/>
                  </a:lnTo>
                  <a:lnTo>
                    <a:pt x="9918" y="2742"/>
                  </a:lnTo>
                  <a:lnTo>
                    <a:pt x="9918" y="2574"/>
                  </a:lnTo>
                  <a:lnTo>
                    <a:pt x="9855" y="2470"/>
                  </a:lnTo>
                  <a:lnTo>
                    <a:pt x="9855" y="2386"/>
                  </a:lnTo>
                  <a:lnTo>
                    <a:pt x="9813" y="2260"/>
                  </a:lnTo>
                  <a:lnTo>
                    <a:pt x="9855" y="2156"/>
                  </a:lnTo>
                  <a:lnTo>
                    <a:pt x="9751" y="1988"/>
                  </a:lnTo>
                  <a:lnTo>
                    <a:pt x="9625" y="1946"/>
                  </a:lnTo>
                  <a:lnTo>
                    <a:pt x="9353" y="1905"/>
                  </a:lnTo>
                  <a:lnTo>
                    <a:pt x="9123" y="1591"/>
                  </a:lnTo>
                  <a:lnTo>
                    <a:pt x="8914" y="1549"/>
                  </a:lnTo>
                  <a:lnTo>
                    <a:pt x="8788" y="1570"/>
                  </a:lnTo>
                  <a:lnTo>
                    <a:pt x="8725" y="1528"/>
                  </a:lnTo>
                  <a:lnTo>
                    <a:pt x="8704" y="1361"/>
                  </a:lnTo>
                  <a:lnTo>
                    <a:pt x="8579" y="1340"/>
                  </a:lnTo>
                  <a:lnTo>
                    <a:pt x="8349" y="1235"/>
                  </a:lnTo>
                  <a:lnTo>
                    <a:pt x="8265" y="1319"/>
                  </a:lnTo>
                  <a:lnTo>
                    <a:pt x="8160" y="1319"/>
                  </a:lnTo>
                  <a:lnTo>
                    <a:pt x="7826" y="1109"/>
                  </a:lnTo>
                  <a:lnTo>
                    <a:pt x="7658" y="1047"/>
                  </a:lnTo>
                  <a:lnTo>
                    <a:pt x="7449" y="858"/>
                  </a:lnTo>
                  <a:lnTo>
                    <a:pt x="7323" y="900"/>
                  </a:lnTo>
                  <a:lnTo>
                    <a:pt x="7198" y="837"/>
                  </a:lnTo>
                  <a:lnTo>
                    <a:pt x="7093" y="858"/>
                  </a:lnTo>
                  <a:lnTo>
                    <a:pt x="7030" y="1005"/>
                  </a:lnTo>
                  <a:lnTo>
                    <a:pt x="6821" y="942"/>
                  </a:lnTo>
                  <a:lnTo>
                    <a:pt x="6591" y="1005"/>
                  </a:lnTo>
                  <a:lnTo>
                    <a:pt x="6361" y="1214"/>
                  </a:lnTo>
                  <a:lnTo>
                    <a:pt x="6256" y="1214"/>
                  </a:lnTo>
                  <a:lnTo>
                    <a:pt x="6173" y="1319"/>
                  </a:lnTo>
                  <a:lnTo>
                    <a:pt x="6110" y="1465"/>
                  </a:lnTo>
                  <a:lnTo>
                    <a:pt x="5838" y="1465"/>
                  </a:lnTo>
                  <a:lnTo>
                    <a:pt x="5733" y="1549"/>
                  </a:lnTo>
                  <a:lnTo>
                    <a:pt x="5775" y="1695"/>
                  </a:lnTo>
                  <a:lnTo>
                    <a:pt x="5859" y="1842"/>
                  </a:lnTo>
                  <a:lnTo>
                    <a:pt x="5838" y="1967"/>
                  </a:lnTo>
                  <a:lnTo>
                    <a:pt x="5691" y="1967"/>
                  </a:lnTo>
                  <a:lnTo>
                    <a:pt x="5357" y="1905"/>
                  </a:lnTo>
                  <a:lnTo>
                    <a:pt x="5064" y="1967"/>
                  </a:lnTo>
                  <a:lnTo>
                    <a:pt x="4708" y="2072"/>
                  </a:lnTo>
                  <a:lnTo>
                    <a:pt x="4520" y="2072"/>
                  </a:lnTo>
                  <a:lnTo>
                    <a:pt x="4185" y="1967"/>
                  </a:lnTo>
                  <a:lnTo>
                    <a:pt x="4059" y="1967"/>
                  </a:lnTo>
                  <a:lnTo>
                    <a:pt x="3766" y="1842"/>
                  </a:lnTo>
                  <a:lnTo>
                    <a:pt x="3662" y="1737"/>
                  </a:lnTo>
                  <a:lnTo>
                    <a:pt x="3641" y="1591"/>
                  </a:lnTo>
                  <a:lnTo>
                    <a:pt x="3557" y="1591"/>
                  </a:lnTo>
                  <a:lnTo>
                    <a:pt x="3432" y="1528"/>
                  </a:lnTo>
                  <a:lnTo>
                    <a:pt x="3264" y="1570"/>
                  </a:lnTo>
                  <a:lnTo>
                    <a:pt x="3181" y="1528"/>
                  </a:lnTo>
                  <a:lnTo>
                    <a:pt x="3055" y="1528"/>
                  </a:lnTo>
                  <a:lnTo>
                    <a:pt x="2929" y="1423"/>
                  </a:lnTo>
                  <a:lnTo>
                    <a:pt x="2846" y="1381"/>
                  </a:lnTo>
                  <a:lnTo>
                    <a:pt x="2804" y="1340"/>
                  </a:lnTo>
                  <a:lnTo>
                    <a:pt x="2825" y="1214"/>
                  </a:lnTo>
                  <a:lnTo>
                    <a:pt x="2825" y="1068"/>
                  </a:lnTo>
                  <a:lnTo>
                    <a:pt x="2741" y="942"/>
                  </a:lnTo>
                  <a:lnTo>
                    <a:pt x="2741" y="921"/>
                  </a:lnTo>
                  <a:lnTo>
                    <a:pt x="2699" y="942"/>
                  </a:lnTo>
                  <a:lnTo>
                    <a:pt x="2595" y="921"/>
                  </a:lnTo>
                  <a:lnTo>
                    <a:pt x="2553" y="858"/>
                  </a:lnTo>
                  <a:lnTo>
                    <a:pt x="2448" y="817"/>
                  </a:lnTo>
                  <a:lnTo>
                    <a:pt x="2281" y="607"/>
                  </a:lnTo>
                  <a:lnTo>
                    <a:pt x="2448" y="482"/>
                  </a:lnTo>
                  <a:lnTo>
                    <a:pt x="2323" y="398"/>
                  </a:lnTo>
                  <a:lnTo>
                    <a:pt x="2302" y="335"/>
                  </a:lnTo>
                  <a:lnTo>
                    <a:pt x="2344" y="293"/>
                  </a:lnTo>
                  <a:lnTo>
                    <a:pt x="2281" y="210"/>
                  </a:lnTo>
                  <a:lnTo>
                    <a:pt x="2218" y="105"/>
                  </a:lnTo>
                  <a:lnTo>
                    <a:pt x="2176" y="105"/>
                  </a:lnTo>
                  <a:lnTo>
                    <a:pt x="2176" y="84"/>
                  </a:lnTo>
                  <a:lnTo>
                    <a:pt x="2113" y="84"/>
                  </a:lnTo>
                  <a:lnTo>
                    <a:pt x="1988" y="168"/>
                  </a:lnTo>
                  <a:lnTo>
                    <a:pt x="1904" y="168"/>
                  </a:lnTo>
                  <a:lnTo>
                    <a:pt x="1862" y="273"/>
                  </a:lnTo>
                  <a:lnTo>
                    <a:pt x="1779" y="293"/>
                  </a:lnTo>
                  <a:lnTo>
                    <a:pt x="1674" y="419"/>
                  </a:lnTo>
                  <a:lnTo>
                    <a:pt x="1611" y="440"/>
                  </a:lnTo>
                  <a:lnTo>
                    <a:pt x="1569" y="503"/>
                  </a:lnTo>
                  <a:lnTo>
                    <a:pt x="1569" y="545"/>
                  </a:lnTo>
                  <a:lnTo>
                    <a:pt x="1465" y="607"/>
                  </a:lnTo>
                  <a:lnTo>
                    <a:pt x="1381" y="586"/>
                  </a:lnTo>
                  <a:lnTo>
                    <a:pt x="1256" y="607"/>
                  </a:lnTo>
                  <a:lnTo>
                    <a:pt x="1235" y="691"/>
                  </a:lnTo>
                  <a:lnTo>
                    <a:pt x="1046" y="607"/>
                  </a:lnTo>
                  <a:lnTo>
                    <a:pt x="921" y="607"/>
                  </a:lnTo>
                  <a:lnTo>
                    <a:pt x="753" y="524"/>
                  </a:lnTo>
                  <a:lnTo>
                    <a:pt x="732" y="398"/>
                  </a:lnTo>
                  <a:lnTo>
                    <a:pt x="460" y="273"/>
                  </a:lnTo>
                  <a:lnTo>
                    <a:pt x="502" y="189"/>
                  </a:lnTo>
                  <a:lnTo>
                    <a:pt x="440" y="84"/>
                  </a:lnTo>
                  <a:lnTo>
                    <a:pt x="356" y="84"/>
                  </a:lnTo>
                  <a:lnTo>
                    <a:pt x="293"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 name="Google Shape;1032;p27"/>
            <p:cNvSpPr/>
            <p:nvPr/>
          </p:nvSpPr>
          <p:spPr>
            <a:xfrm>
              <a:off x="-2108347" y="3536956"/>
              <a:ext cx="43921" cy="35607"/>
            </a:xfrm>
            <a:custGeom>
              <a:avLst/>
              <a:gdLst/>
              <a:ahLst/>
              <a:cxnLst/>
              <a:rect l="l" t="t" r="r" b="b"/>
              <a:pathLst>
                <a:path w="2072" h="1759" extrusionOk="0">
                  <a:moveTo>
                    <a:pt x="419" y="1"/>
                  </a:moveTo>
                  <a:lnTo>
                    <a:pt x="168" y="64"/>
                  </a:lnTo>
                  <a:lnTo>
                    <a:pt x="0" y="105"/>
                  </a:lnTo>
                  <a:lnTo>
                    <a:pt x="84" y="210"/>
                  </a:lnTo>
                  <a:lnTo>
                    <a:pt x="84" y="294"/>
                  </a:lnTo>
                  <a:lnTo>
                    <a:pt x="189" y="315"/>
                  </a:lnTo>
                  <a:lnTo>
                    <a:pt x="272" y="419"/>
                  </a:lnTo>
                  <a:lnTo>
                    <a:pt x="209" y="608"/>
                  </a:lnTo>
                  <a:lnTo>
                    <a:pt x="251" y="838"/>
                  </a:lnTo>
                  <a:lnTo>
                    <a:pt x="398" y="942"/>
                  </a:lnTo>
                  <a:lnTo>
                    <a:pt x="691" y="942"/>
                  </a:lnTo>
                  <a:lnTo>
                    <a:pt x="795" y="1026"/>
                  </a:lnTo>
                  <a:lnTo>
                    <a:pt x="837" y="1110"/>
                  </a:lnTo>
                  <a:lnTo>
                    <a:pt x="921" y="1110"/>
                  </a:lnTo>
                  <a:lnTo>
                    <a:pt x="1026" y="1047"/>
                  </a:lnTo>
                  <a:lnTo>
                    <a:pt x="1193" y="1172"/>
                  </a:lnTo>
                  <a:lnTo>
                    <a:pt x="1235" y="1131"/>
                  </a:lnTo>
                  <a:lnTo>
                    <a:pt x="1339" y="1131"/>
                  </a:lnTo>
                  <a:lnTo>
                    <a:pt x="1423" y="1319"/>
                  </a:lnTo>
                  <a:lnTo>
                    <a:pt x="1570" y="1361"/>
                  </a:lnTo>
                  <a:lnTo>
                    <a:pt x="1842" y="1758"/>
                  </a:lnTo>
                  <a:lnTo>
                    <a:pt x="1967" y="1737"/>
                  </a:lnTo>
                  <a:lnTo>
                    <a:pt x="1967" y="1591"/>
                  </a:lnTo>
                  <a:lnTo>
                    <a:pt x="1988" y="1549"/>
                  </a:lnTo>
                  <a:lnTo>
                    <a:pt x="1925" y="1382"/>
                  </a:lnTo>
                  <a:lnTo>
                    <a:pt x="2072" y="1361"/>
                  </a:lnTo>
                  <a:lnTo>
                    <a:pt x="1946" y="1235"/>
                  </a:lnTo>
                  <a:lnTo>
                    <a:pt x="1758" y="1235"/>
                  </a:lnTo>
                  <a:lnTo>
                    <a:pt x="1507" y="1110"/>
                  </a:lnTo>
                  <a:lnTo>
                    <a:pt x="1423" y="921"/>
                  </a:lnTo>
                  <a:lnTo>
                    <a:pt x="1507" y="838"/>
                  </a:lnTo>
                  <a:lnTo>
                    <a:pt x="1507" y="712"/>
                  </a:lnTo>
                  <a:lnTo>
                    <a:pt x="1256" y="524"/>
                  </a:lnTo>
                  <a:lnTo>
                    <a:pt x="1256" y="419"/>
                  </a:lnTo>
                  <a:lnTo>
                    <a:pt x="1298" y="294"/>
                  </a:lnTo>
                  <a:lnTo>
                    <a:pt x="1193" y="168"/>
                  </a:lnTo>
                  <a:lnTo>
                    <a:pt x="984" y="126"/>
                  </a:lnTo>
                  <a:lnTo>
                    <a:pt x="837"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 name="Google Shape;1033;p27"/>
            <p:cNvSpPr/>
            <p:nvPr/>
          </p:nvSpPr>
          <p:spPr>
            <a:xfrm>
              <a:off x="-2305711" y="3528495"/>
              <a:ext cx="220899" cy="86840"/>
            </a:xfrm>
            <a:custGeom>
              <a:avLst/>
              <a:gdLst/>
              <a:ahLst/>
              <a:cxnLst/>
              <a:rect l="l" t="t" r="r" b="b"/>
              <a:pathLst>
                <a:path w="10421" h="4290" extrusionOk="0">
                  <a:moveTo>
                    <a:pt x="4708" y="0"/>
                  </a:moveTo>
                  <a:lnTo>
                    <a:pt x="4562" y="63"/>
                  </a:lnTo>
                  <a:lnTo>
                    <a:pt x="4373" y="63"/>
                  </a:lnTo>
                  <a:lnTo>
                    <a:pt x="4290" y="21"/>
                  </a:lnTo>
                  <a:lnTo>
                    <a:pt x="4185" y="63"/>
                  </a:lnTo>
                  <a:lnTo>
                    <a:pt x="3913" y="63"/>
                  </a:lnTo>
                  <a:lnTo>
                    <a:pt x="3766" y="84"/>
                  </a:lnTo>
                  <a:lnTo>
                    <a:pt x="3494" y="189"/>
                  </a:lnTo>
                  <a:lnTo>
                    <a:pt x="3390" y="210"/>
                  </a:lnTo>
                  <a:lnTo>
                    <a:pt x="3181" y="230"/>
                  </a:lnTo>
                  <a:lnTo>
                    <a:pt x="3097" y="335"/>
                  </a:lnTo>
                  <a:lnTo>
                    <a:pt x="2992" y="377"/>
                  </a:lnTo>
                  <a:lnTo>
                    <a:pt x="2909" y="440"/>
                  </a:lnTo>
                  <a:lnTo>
                    <a:pt x="2867" y="502"/>
                  </a:lnTo>
                  <a:lnTo>
                    <a:pt x="2804" y="628"/>
                  </a:lnTo>
                  <a:lnTo>
                    <a:pt x="2762" y="649"/>
                  </a:lnTo>
                  <a:lnTo>
                    <a:pt x="2762" y="733"/>
                  </a:lnTo>
                  <a:lnTo>
                    <a:pt x="2553" y="733"/>
                  </a:lnTo>
                  <a:lnTo>
                    <a:pt x="2239" y="628"/>
                  </a:lnTo>
                  <a:lnTo>
                    <a:pt x="2155" y="628"/>
                  </a:lnTo>
                  <a:lnTo>
                    <a:pt x="2072" y="691"/>
                  </a:lnTo>
                  <a:lnTo>
                    <a:pt x="1946" y="649"/>
                  </a:lnTo>
                  <a:lnTo>
                    <a:pt x="1779" y="691"/>
                  </a:lnTo>
                  <a:lnTo>
                    <a:pt x="1674" y="649"/>
                  </a:lnTo>
                  <a:lnTo>
                    <a:pt x="1549" y="712"/>
                  </a:lnTo>
                  <a:lnTo>
                    <a:pt x="1528" y="795"/>
                  </a:lnTo>
                  <a:lnTo>
                    <a:pt x="1632" y="942"/>
                  </a:lnTo>
                  <a:lnTo>
                    <a:pt x="1779" y="963"/>
                  </a:lnTo>
                  <a:lnTo>
                    <a:pt x="1925" y="963"/>
                  </a:lnTo>
                  <a:lnTo>
                    <a:pt x="1883" y="1046"/>
                  </a:lnTo>
                  <a:lnTo>
                    <a:pt x="1653" y="1046"/>
                  </a:lnTo>
                  <a:lnTo>
                    <a:pt x="1444" y="1109"/>
                  </a:lnTo>
                  <a:lnTo>
                    <a:pt x="1402" y="1214"/>
                  </a:lnTo>
                  <a:lnTo>
                    <a:pt x="1423" y="1256"/>
                  </a:lnTo>
                  <a:lnTo>
                    <a:pt x="1528" y="1235"/>
                  </a:lnTo>
                  <a:lnTo>
                    <a:pt x="1570" y="1277"/>
                  </a:lnTo>
                  <a:lnTo>
                    <a:pt x="1507" y="1318"/>
                  </a:lnTo>
                  <a:lnTo>
                    <a:pt x="1214" y="1339"/>
                  </a:lnTo>
                  <a:lnTo>
                    <a:pt x="1109" y="1256"/>
                  </a:lnTo>
                  <a:lnTo>
                    <a:pt x="984" y="1339"/>
                  </a:lnTo>
                  <a:lnTo>
                    <a:pt x="900" y="1235"/>
                  </a:lnTo>
                  <a:lnTo>
                    <a:pt x="837" y="1235"/>
                  </a:lnTo>
                  <a:lnTo>
                    <a:pt x="733" y="1339"/>
                  </a:lnTo>
                  <a:lnTo>
                    <a:pt x="628" y="1339"/>
                  </a:lnTo>
                  <a:lnTo>
                    <a:pt x="502" y="1235"/>
                  </a:lnTo>
                  <a:lnTo>
                    <a:pt x="377" y="1235"/>
                  </a:lnTo>
                  <a:lnTo>
                    <a:pt x="105" y="1444"/>
                  </a:lnTo>
                  <a:lnTo>
                    <a:pt x="63" y="1549"/>
                  </a:lnTo>
                  <a:lnTo>
                    <a:pt x="0" y="1653"/>
                  </a:lnTo>
                  <a:lnTo>
                    <a:pt x="63" y="1695"/>
                  </a:lnTo>
                  <a:lnTo>
                    <a:pt x="63" y="1842"/>
                  </a:lnTo>
                  <a:lnTo>
                    <a:pt x="0" y="1883"/>
                  </a:lnTo>
                  <a:lnTo>
                    <a:pt x="63" y="1946"/>
                  </a:lnTo>
                  <a:lnTo>
                    <a:pt x="209" y="1883"/>
                  </a:lnTo>
                  <a:lnTo>
                    <a:pt x="251" y="1904"/>
                  </a:lnTo>
                  <a:lnTo>
                    <a:pt x="377" y="1883"/>
                  </a:lnTo>
                  <a:lnTo>
                    <a:pt x="502" y="1883"/>
                  </a:lnTo>
                  <a:lnTo>
                    <a:pt x="377" y="2009"/>
                  </a:lnTo>
                  <a:lnTo>
                    <a:pt x="398" y="2093"/>
                  </a:lnTo>
                  <a:lnTo>
                    <a:pt x="461" y="2197"/>
                  </a:lnTo>
                  <a:lnTo>
                    <a:pt x="461" y="2281"/>
                  </a:lnTo>
                  <a:lnTo>
                    <a:pt x="419" y="2302"/>
                  </a:lnTo>
                  <a:lnTo>
                    <a:pt x="481" y="2323"/>
                  </a:lnTo>
                  <a:lnTo>
                    <a:pt x="586" y="2281"/>
                  </a:lnTo>
                  <a:lnTo>
                    <a:pt x="586" y="2323"/>
                  </a:lnTo>
                  <a:lnTo>
                    <a:pt x="502" y="2406"/>
                  </a:lnTo>
                  <a:lnTo>
                    <a:pt x="377" y="2490"/>
                  </a:lnTo>
                  <a:lnTo>
                    <a:pt x="419" y="2532"/>
                  </a:lnTo>
                  <a:lnTo>
                    <a:pt x="502" y="2532"/>
                  </a:lnTo>
                  <a:lnTo>
                    <a:pt x="419" y="2595"/>
                  </a:lnTo>
                  <a:lnTo>
                    <a:pt x="377" y="2699"/>
                  </a:lnTo>
                  <a:lnTo>
                    <a:pt x="293" y="2699"/>
                  </a:lnTo>
                  <a:lnTo>
                    <a:pt x="251" y="2532"/>
                  </a:lnTo>
                  <a:lnTo>
                    <a:pt x="189" y="2511"/>
                  </a:lnTo>
                  <a:lnTo>
                    <a:pt x="189" y="2616"/>
                  </a:lnTo>
                  <a:lnTo>
                    <a:pt x="209" y="2720"/>
                  </a:lnTo>
                  <a:lnTo>
                    <a:pt x="168" y="2783"/>
                  </a:lnTo>
                  <a:lnTo>
                    <a:pt x="189" y="2846"/>
                  </a:lnTo>
                  <a:lnTo>
                    <a:pt x="293" y="2930"/>
                  </a:lnTo>
                  <a:lnTo>
                    <a:pt x="293" y="2888"/>
                  </a:lnTo>
                  <a:lnTo>
                    <a:pt x="419" y="2950"/>
                  </a:lnTo>
                  <a:lnTo>
                    <a:pt x="502" y="2950"/>
                  </a:lnTo>
                  <a:lnTo>
                    <a:pt x="628" y="3034"/>
                  </a:lnTo>
                  <a:lnTo>
                    <a:pt x="670" y="3160"/>
                  </a:lnTo>
                  <a:lnTo>
                    <a:pt x="586" y="3243"/>
                  </a:lnTo>
                  <a:lnTo>
                    <a:pt x="670" y="3327"/>
                  </a:lnTo>
                  <a:lnTo>
                    <a:pt x="670" y="3411"/>
                  </a:lnTo>
                  <a:lnTo>
                    <a:pt x="733" y="3411"/>
                  </a:lnTo>
                  <a:lnTo>
                    <a:pt x="879" y="3536"/>
                  </a:lnTo>
                  <a:lnTo>
                    <a:pt x="816" y="3641"/>
                  </a:lnTo>
                  <a:lnTo>
                    <a:pt x="733" y="3620"/>
                  </a:lnTo>
                  <a:lnTo>
                    <a:pt x="712" y="3662"/>
                  </a:lnTo>
                  <a:lnTo>
                    <a:pt x="795" y="3683"/>
                  </a:lnTo>
                  <a:lnTo>
                    <a:pt x="942" y="3662"/>
                  </a:lnTo>
                  <a:lnTo>
                    <a:pt x="1214" y="3662"/>
                  </a:lnTo>
                  <a:lnTo>
                    <a:pt x="1193" y="3725"/>
                  </a:lnTo>
                  <a:lnTo>
                    <a:pt x="1130" y="3767"/>
                  </a:lnTo>
                  <a:lnTo>
                    <a:pt x="1005" y="3829"/>
                  </a:lnTo>
                  <a:lnTo>
                    <a:pt x="816" y="3829"/>
                  </a:lnTo>
                  <a:lnTo>
                    <a:pt x="774" y="3871"/>
                  </a:lnTo>
                  <a:lnTo>
                    <a:pt x="837" y="3892"/>
                  </a:lnTo>
                  <a:lnTo>
                    <a:pt x="942" y="3871"/>
                  </a:lnTo>
                  <a:lnTo>
                    <a:pt x="1088" y="3871"/>
                  </a:lnTo>
                  <a:lnTo>
                    <a:pt x="1130" y="3829"/>
                  </a:lnTo>
                  <a:lnTo>
                    <a:pt x="1130" y="3934"/>
                  </a:lnTo>
                  <a:lnTo>
                    <a:pt x="1151" y="3955"/>
                  </a:lnTo>
                  <a:lnTo>
                    <a:pt x="1235" y="3871"/>
                  </a:lnTo>
                  <a:lnTo>
                    <a:pt x="1318" y="3767"/>
                  </a:lnTo>
                  <a:lnTo>
                    <a:pt x="1402" y="3767"/>
                  </a:lnTo>
                  <a:lnTo>
                    <a:pt x="1444" y="3829"/>
                  </a:lnTo>
                  <a:lnTo>
                    <a:pt x="1528" y="3829"/>
                  </a:lnTo>
                  <a:lnTo>
                    <a:pt x="1632" y="3892"/>
                  </a:lnTo>
                  <a:lnTo>
                    <a:pt x="1674" y="3829"/>
                  </a:lnTo>
                  <a:lnTo>
                    <a:pt x="1758" y="3850"/>
                  </a:lnTo>
                  <a:lnTo>
                    <a:pt x="1758" y="3892"/>
                  </a:lnTo>
                  <a:lnTo>
                    <a:pt x="1716" y="3934"/>
                  </a:lnTo>
                  <a:lnTo>
                    <a:pt x="1758" y="3997"/>
                  </a:lnTo>
                  <a:lnTo>
                    <a:pt x="1779" y="4080"/>
                  </a:lnTo>
                  <a:lnTo>
                    <a:pt x="1883" y="4185"/>
                  </a:lnTo>
                  <a:lnTo>
                    <a:pt x="1946" y="4164"/>
                  </a:lnTo>
                  <a:lnTo>
                    <a:pt x="2072" y="4206"/>
                  </a:lnTo>
                  <a:lnTo>
                    <a:pt x="2197" y="4185"/>
                  </a:lnTo>
                  <a:lnTo>
                    <a:pt x="2281" y="4143"/>
                  </a:lnTo>
                  <a:lnTo>
                    <a:pt x="2386" y="4143"/>
                  </a:lnTo>
                  <a:lnTo>
                    <a:pt x="2469" y="4080"/>
                  </a:lnTo>
                  <a:lnTo>
                    <a:pt x="2574" y="4143"/>
                  </a:lnTo>
                  <a:lnTo>
                    <a:pt x="2616" y="4080"/>
                  </a:lnTo>
                  <a:lnTo>
                    <a:pt x="2616" y="3955"/>
                  </a:lnTo>
                  <a:lnTo>
                    <a:pt x="2658" y="3871"/>
                  </a:lnTo>
                  <a:lnTo>
                    <a:pt x="2616" y="3767"/>
                  </a:lnTo>
                  <a:lnTo>
                    <a:pt x="2867" y="3746"/>
                  </a:lnTo>
                  <a:lnTo>
                    <a:pt x="3076" y="3746"/>
                  </a:lnTo>
                  <a:lnTo>
                    <a:pt x="3348" y="3892"/>
                  </a:lnTo>
                  <a:lnTo>
                    <a:pt x="3453" y="3892"/>
                  </a:lnTo>
                  <a:lnTo>
                    <a:pt x="3641" y="4143"/>
                  </a:lnTo>
                  <a:lnTo>
                    <a:pt x="3808" y="4248"/>
                  </a:lnTo>
                  <a:lnTo>
                    <a:pt x="4331" y="4185"/>
                  </a:lnTo>
                  <a:lnTo>
                    <a:pt x="4478" y="4101"/>
                  </a:lnTo>
                  <a:lnTo>
                    <a:pt x="4541" y="4101"/>
                  </a:lnTo>
                  <a:lnTo>
                    <a:pt x="4562" y="4143"/>
                  </a:lnTo>
                  <a:lnTo>
                    <a:pt x="4603" y="4080"/>
                  </a:lnTo>
                  <a:lnTo>
                    <a:pt x="4645" y="3976"/>
                  </a:lnTo>
                  <a:lnTo>
                    <a:pt x="4896" y="3725"/>
                  </a:lnTo>
                  <a:lnTo>
                    <a:pt x="4959" y="3683"/>
                  </a:lnTo>
                  <a:lnTo>
                    <a:pt x="5189" y="3767"/>
                  </a:lnTo>
                  <a:lnTo>
                    <a:pt x="5336" y="3850"/>
                  </a:lnTo>
                  <a:lnTo>
                    <a:pt x="5524" y="3787"/>
                  </a:lnTo>
                  <a:lnTo>
                    <a:pt x="5524" y="3746"/>
                  </a:lnTo>
                  <a:lnTo>
                    <a:pt x="5650" y="3662"/>
                  </a:lnTo>
                  <a:lnTo>
                    <a:pt x="5754" y="3683"/>
                  </a:lnTo>
                  <a:lnTo>
                    <a:pt x="5754" y="3767"/>
                  </a:lnTo>
                  <a:lnTo>
                    <a:pt x="5691" y="3934"/>
                  </a:lnTo>
                  <a:lnTo>
                    <a:pt x="5545" y="3997"/>
                  </a:lnTo>
                  <a:lnTo>
                    <a:pt x="5587" y="4059"/>
                  </a:lnTo>
                  <a:lnTo>
                    <a:pt x="5691" y="4185"/>
                  </a:lnTo>
                  <a:lnTo>
                    <a:pt x="5650" y="4269"/>
                  </a:lnTo>
                  <a:lnTo>
                    <a:pt x="5754" y="4290"/>
                  </a:lnTo>
                  <a:lnTo>
                    <a:pt x="5901" y="4269"/>
                  </a:lnTo>
                  <a:lnTo>
                    <a:pt x="6005" y="4206"/>
                  </a:lnTo>
                  <a:lnTo>
                    <a:pt x="5963" y="4080"/>
                  </a:lnTo>
                  <a:lnTo>
                    <a:pt x="6047" y="4059"/>
                  </a:lnTo>
                  <a:lnTo>
                    <a:pt x="6047" y="3829"/>
                  </a:lnTo>
                  <a:lnTo>
                    <a:pt x="6110" y="3746"/>
                  </a:lnTo>
                  <a:lnTo>
                    <a:pt x="6256" y="3787"/>
                  </a:lnTo>
                  <a:lnTo>
                    <a:pt x="6361" y="3829"/>
                  </a:lnTo>
                  <a:lnTo>
                    <a:pt x="6654" y="3683"/>
                  </a:lnTo>
                  <a:lnTo>
                    <a:pt x="6696" y="3683"/>
                  </a:lnTo>
                  <a:lnTo>
                    <a:pt x="6780" y="3641"/>
                  </a:lnTo>
                  <a:lnTo>
                    <a:pt x="7093" y="3620"/>
                  </a:lnTo>
                  <a:lnTo>
                    <a:pt x="7198" y="3641"/>
                  </a:lnTo>
                  <a:lnTo>
                    <a:pt x="7261" y="3683"/>
                  </a:lnTo>
                  <a:lnTo>
                    <a:pt x="7428" y="3746"/>
                  </a:lnTo>
                  <a:lnTo>
                    <a:pt x="7700" y="3746"/>
                  </a:lnTo>
                  <a:lnTo>
                    <a:pt x="7721" y="3683"/>
                  </a:lnTo>
                  <a:lnTo>
                    <a:pt x="7888" y="3641"/>
                  </a:lnTo>
                  <a:lnTo>
                    <a:pt x="7951" y="3557"/>
                  </a:lnTo>
                  <a:lnTo>
                    <a:pt x="8160" y="3474"/>
                  </a:lnTo>
                  <a:lnTo>
                    <a:pt x="8307" y="3474"/>
                  </a:lnTo>
                  <a:lnTo>
                    <a:pt x="8432" y="3453"/>
                  </a:lnTo>
                  <a:lnTo>
                    <a:pt x="8725" y="3474"/>
                  </a:lnTo>
                  <a:lnTo>
                    <a:pt x="8956" y="3411"/>
                  </a:lnTo>
                  <a:lnTo>
                    <a:pt x="9102" y="3411"/>
                  </a:lnTo>
                  <a:lnTo>
                    <a:pt x="9165" y="3432"/>
                  </a:lnTo>
                  <a:lnTo>
                    <a:pt x="9311" y="3306"/>
                  </a:lnTo>
                  <a:lnTo>
                    <a:pt x="9458" y="3306"/>
                  </a:lnTo>
                  <a:lnTo>
                    <a:pt x="9500" y="3264"/>
                  </a:lnTo>
                  <a:lnTo>
                    <a:pt x="9730" y="3264"/>
                  </a:lnTo>
                  <a:lnTo>
                    <a:pt x="9939" y="3327"/>
                  </a:lnTo>
                  <a:lnTo>
                    <a:pt x="10085" y="3264"/>
                  </a:lnTo>
                  <a:lnTo>
                    <a:pt x="10148" y="3327"/>
                  </a:lnTo>
                  <a:lnTo>
                    <a:pt x="10148" y="3432"/>
                  </a:lnTo>
                  <a:lnTo>
                    <a:pt x="10253" y="3474"/>
                  </a:lnTo>
                  <a:lnTo>
                    <a:pt x="10399" y="3453"/>
                  </a:lnTo>
                  <a:lnTo>
                    <a:pt x="10420" y="3348"/>
                  </a:lnTo>
                  <a:lnTo>
                    <a:pt x="10357" y="3223"/>
                  </a:lnTo>
                  <a:lnTo>
                    <a:pt x="10232" y="2992"/>
                  </a:lnTo>
                  <a:lnTo>
                    <a:pt x="10085" y="2930"/>
                  </a:lnTo>
                  <a:lnTo>
                    <a:pt x="10106" y="2846"/>
                  </a:lnTo>
                  <a:lnTo>
                    <a:pt x="10085" y="2699"/>
                  </a:lnTo>
                  <a:lnTo>
                    <a:pt x="10148" y="2511"/>
                  </a:lnTo>
                  <a:lnTo>
                    <a:pt x="10127" y="2469"/>
                  </a:lnTo>
                  <a:lnTo>
                    <a:pt x="10002" y="2427"/>
                  </a:lnTo>
                  <a:lnTo>
                    <a:pt x="10002" y="2281"/>
                  </a:lnTo>
                  <a:lnTo>
                    <a:pt x="10002" y="2176"/>
                  </a:lnTo>
                  <a:lnTo>
                    <a:pt x="9939" y="1967"/>
                  </a:lnTo>
                  <a:lnTo>
                    <a:pt x="9897" y="1842"/>
                  </a:lnTo>
                  <a:lnTo>
                    <a:pt x="9897" y="1779"/>
                  </a:lnTo>
                  <a:lnTo>
                    <a:pt x="10044" y="1779"/>
                  </a:lnTo>
                  <a:lnTo>
                    <a:pt x="10106" y="1632"/>
                  </a:lnTo>
                  <a:lnTo>
                    <a:pt x="10148" y="1570"/>
                  </a:lnTo>
                  <a:lnTo>
                    <a:pt x="10148" y="1528"/>
                  </a:lnTo>
                  <a:lnTo>
                    <a:pt x="10106" y="1444"/>
                  </a:lnTo>
                  <a:lnTo>
                    <a:pt x="10002" y="1360"/>
                  </a:lnTo>
                  <a:lnTo>
                    <a:pt x="9709" y="1360"/>
                  </a:lnTo>
                  <a:lnTo>
                    <a:pt x="9562" y="1256"/>
                  </a:lnTo>
                  <a:lnTo>
                    <a:pt x="9520" y="1026"/>
                  </a:lnTo>
                  <a:lnTo>
                    <a:pt x="9583" y="837"/>
                  </a:lnTo>
                  <a:lnTo>
                    <a:pt x="9500" y="733"/>
                  </a:lnTo>
                  <a:lnTo>
                    <a:pt x="9395" y="712"/>
                  </a:lnTo>
                  <a:lnTo>
                    <a:pt x="9395" y="628"/>
                  </a:lnTo>
                  <a:lnTo>
                    <a:pt x="9290" y="523"/>
                  </a:lnTo>
                  <a:lnTo>
                    <a:pt x="9186" y="502"/>
                  </a:lnTo>
                  <a:lnTo>
                    <a:pt x="8956" y="293"/>
                  </a:lnTo>
                  <a:lnTo>
                    <a:pt x="8851" y="272"/>
                  </a:lnTo>
                  <a:lnTo>
                    <a:pt x="8767" y="335"/>
                  </a:lnTo>
                  <a:lnTo>
                    <a:pt x="8725" y="335"/>
                  </a:lnTo>
                  <a:lnTo>
                    <a:pt x="8558" y="293"/>
                  </a:lnTo>
                  <a:lnTo>
                    <a:pt x="8516" y="377"/>
                  </a:lnTo>
                  <a:lnTo>
                    <a:pt x="8432" y="335"/>
                  </a:lnTo>
                  <a:lnTo>
                    <a:pt x="8412" y="230"/>
                  </a:lnTo>
                  <a:lnTo>
                    <a:pt x="8349" y="230"/>
                  </a:lnTo>
                  <a:lnTo>
                    <a:pt x="8328" y="272"/>
                  </a:lnTo>
                  <a:lnTo>
                    <a:pt x="8244" y="419"/>
                  </a:lnTo>
                  <a:lnTo>
                    <a:pt x="8098" y="502"/>
                  </a:lnTo>
                  <a:lnTo>
                    <a:pt x="7909" y="607"/>
                  </a:lnTo>
                  <a:lnTo>
                    <a:pt x="7888" y="691"/>
                  </a:lnTo>
                  <a:lnTo>
                    <a:pt x="7700" y="712"/>
                  </a:lnTo>
                  <a:lnTo>
                    <a:pt x="7616" y="754"/>
                  </a:lnTo>
                  <a:lnTo>
                    <a:pt x="7386" y="712"/>
                  </a:lnTo>
                  <a:lnTo>
                    <a:pt x="7324" y="649"/>
                  </a:lnTo>
                  <a:lnTo>
                    <a:pt x="7219" y="649"/>
                  </a:lnTo>
                  <a:lnTo>
                    <a:pt x="7198" y="628"/>
                  </a:lnTo>
                  <a:lnTo>
                    <a:pt x="7093" y="691"/>
                  </a:lnTo>
                  <a:lnTo>
                    <a:pt x="6884" y="691"/>
                  </a:lnTo>
                  <a:lnTo>
                    <a:pt x="6633" y="795"/>
                  </a:lnTo>
                  <a:lnTo>
                    <a:pt x="6445" y="754"/>
                  </a:lnTo>
                  <a:lnTo>
                    <a:pt x="6319" y="649"/>
                  </a:lnTo>
                  <a:lnTo>
                    <a:pt x="6235" y="712"/>
                  </a:lnTo>
                  <a:lnTo>
                    <a:pt x="6026" y="607"/>
                  </a:lnTo>
                  <a:lnTo>
                    <a:pt x="5901" y="586"/>
                  </a:lnTo>
                  <a:lnTo>
                    <a:pt x="5712" y="440"/>
                  </a:lnTo>
                  <a:lnTo>
                    <a:pt x="5629" y="440"/>
                  </a:lnTo>
                  <a:lnTo>
                    <a:pt x="5587" y="523"/>
                  </a:lnTo>
                  <a:lnTo>
                    <a:pt x="5503" y="502"/>
                  </a:lnTo>
                  <a:lnTo>
                    <a:pt x="5399" y="377"/>
                  </a:lnTo>
                  <a:lnTo>
                    <a:pt x="5378" y="210"/>
                  </a:lnTo>
                  <a:lnTo>
                    <a:pt x="5273" y="126"/>
                  </a:lnTo>
                  <a:lnTo>
                    <a:pt x="5210" y="168"/>
                  </a:lnTo>
                  <a:lnTo>
                    <a:pt x="5085" y="293"/>
                  </a:lnTo>
                  <a:lnTo>
                    <a:pt x="5022" y="272"/>
                  </a:lnTo>
                  <a:lnTo>
                    <a:pt x="4980" y="314"/>
                  </a:lnTo>
                  <a:lnTo>
                    <a:pt x="4771" y="105"/>
                  </a:lnTo>
                  <a:lnTo>
                    <a:pt x="47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 name="Google Shape;1034;p27"/>
            <p:cNvSpPr/>
            <p:nvPr/>
          </p:nvSpPr>
          <p:spPr>
            <a:xfrm>
              <a:off x="-2308382" y="3528920"/>
              <a:ext cx="33725" cy="28400"/>
            </a:xfrm>
            <a:custGeom>
              <a:avLst/>
              <a:gdLst/>
              <a:ahLst/>
              <a:cxnLst/>
              <a:rect l="l" t="t" r="r" b="b"/>
              <a:pathLst>
                <a:path w="1591" h="1403" extrusionOk="0">
                  <a:moveTo>
                    <a:pt x="503" y="0"/>
                  </a:moveTo>
                  <a:lnTo>
                    <a:pt x="419" y="84"/>
                  </a:lnTo>
                  <a:lnTo>
                    <a:pt x="335" y="84"/>
                  </a:lnTo>
                  <a:lnTo>
                    <a:pt x="231" y="189"/>
                  </a:lnTo>
                  <a:lnTo>
                    <a:pt x="210" y="356"/>
                  </a:lnTo>
                  <a:lnTo>
                    <a:pt x="335" y="398"/>
                  </a:lnTo>
                  <a:lnTo>
                    <a:pt x="335" y="523"/>
                  </a:lnTo>
                  <a:lnTo>
                    <a:pt x="189" y="628"/>
                  </a:lnTo>
                  <a:lnTo>
                    <a:pt x="210" y="733"/>
                  </a:lnTo>
                  <a:lnTo>
                    <a:pt x="126" y="879"/>
                  </a:lnTo>
                  <a:lnTo>
                    <a:pt x="1" y="921"/>
                  </a:lnTo>
                  <a:lnTo>
                    <a:pt x="22" y="921"/>
                  </a:lnTo>
                  <a:lnTo>
                    <a:pt x="84" y="1025"/>
                  </a:lnTo>
                  <a:lnTo>
                    <a:pt x="168" y="1088"/>
                  </a:lnTo>
                  <a:lnTo>
                    <a:pt x="231" y="1046"/>
                  </a:lnTo>
                  <a:lnTo>
                    <a:pt x="294" y="1088"/>
                  </a:lnTo>
                  <a:lnTo>
                    <a:pt x="398" y="1046"/>
                  </a:lnTo>
                  <a:lnTo>
                    <a:pt x="294" y="1130"/>
                  </a:lnTo>
                  <a:lnTo>
                    <a:pt x="231" y="1130"/>
                  </a:lnTo>
                  <a:lnTo>
                    <a:pt x="168" y="1318"/>
                  </a:lnTo>
                  <a:lnTo>
                    <a:pt x="189" y="1402"/>
                  </a:lnTo>
                  <a:lnTo>
                    <a:pt x="419" y="1193"/>
                  </a:lnTo>
                  <a:lnTo>
                    <a:pt x="712" y="1025"/>
                  </a:lnTo>
                  <a:lnTo>
                    <a:pt x="796" y="879"/>
                  </a:lnTo>
                  <a:lnTo>
                    <a:pt x="900" y="816"/>
                  </a:lnTo>
                  <a:lnTo>
                    <a:pt x="1110" y="837"/>
                  </a:lnTo>
                  <a:lnTo>
                    <a:pt x="1152" y="795"/>
                  </a:lnTo>
                  <a:lnTo>
                    <a:pt x="1277" y="795"/>
                  </a:lnTo>
                  <a:lnTo>
                    <a:pt x="1361" y="816"/>
                  </a:lnTo>
                  <a:lnTo>
                    <a:pt x="1486" y="837"/>
                  </a:lnTo>
                  <a:lnTo>
                    <a:pt x="1591" y="733"/>
                  </a:lnTo>
                  <a:lnTo>
                    <a:pt x="1591" y="670"/>
                  </a:lnTo>
                  <a:lnTo>
                    <a:pt x="1486" y="607"/>
                  </a:lnTo>
                  <a:lnTo>
                    <a:pt x="1361" y="481"/>
                  </a:lnTo>
                  <a:lnTo>
                    <a:pt x="1235" y="461"/>
                  </a:lnTo>
                  <a:lnTo>
                    <a:pt x="1047" y="293"/>
                  </a:lnTo>
                  <a:lnTo>
                    <a:pt x="1026" y="84"/>
                  </a:lnTo>
                  <a:lnTo>
                    <a:pt x="921" y="63"/>
                  </a:lnTo>
                  <a:lnTo>
                    <a:pt x="817" y="147"/>
                  </a:lnTo>
                  <a:lnTo>
                    <a:pt x="649"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 name="Google Shape;1035;p27"/>
            <p:cNvSpPr/>
            <p:nvPr/>
          </p:nvSpPr>
          <p:spPr>
            <a:xfrm>
              <a:off x="-2147392" y="3594564"/>
              <a:ext cx="118452" cy="108864"/>
            </a:xfrm>
            <a:custGeom>
              <a:avLst/>
              <a:gdLst/>
              <a:ahLst/>
              <a:cxnLst/>
              <a:rect l="l" t="t" r="r" b="b"/>
              <a:pathLst>
                <a:path w="5588" h="5378" extrusionOk="0">
                  <a:moveTo>
                    <a:pt x="2031" y="0"/>
                  </a:moveTo>
                  <a:lnTo>
                    <a:pt x="1989" y="42"/>
                  </a:lnTo>
                  <a:lnTo>
                    <a:pt x="1842" y="42"/>
                  </a:lnTo>
                  <a:lnTo>
                    <a:pt x="1696" y="168"/>
                  </a:lnTo>
                  <a:lnTo>
                    <a:pt x="1717" y="189"/>
                  </a:lnTo>
                  <a:lnTo>
                    <a:pt x="1633" y="314"/>
                  </a:lnTo>
                  <a:lnTo>
                    <a:pt x="1591" y="314"/>
                  </a:lnTo>
                  <a:lnTo>
                    <a:pt x="1466" y="419"/>
                  </a:lnTo>
                  <a:lnTo>
                    <a:pt x="1215" y="482"/>
                  </a:lnTo>
                  <a:lnTo>
                    <a:pt x="1110" y="670"/>
                  </a:lnTo>
                  <a:lnTo>
                    <a:pt x="1110" y="837"/>
                  </a:lnTo>
                  <a:lnTo>
                    <a:pt x="1215" y="1047"/>
                  </a:lnTo>
                  <a:lnTo>
                    <a:pt x="1215" y="1235"/>
                  </a:lnTo>
                  <a:lnTo>
                    <a:pt x="1110" y="1444"/>
                  </a:lnTo>
                  <a:lnTo>
                    <a:pt x="1173" y="1549"/>
                  </a:lnTo>
                  <a:lnTo>
                    <a:pt x="1152" y="1716"/>
                  </a:lnTo>
                  <a:lnTo>
                    <a:pt x="1068" y="1842"/>
                  </a:lnTo>
                  <a:lnTo>
                    <a:pt x="1005" y="1925"/>
                  </a:lnTo>
                  <a:lnTo>
                    <a:pt x="1" y="2658"/>
                  </a:lnTo>
                  <a:lnTo>
                    <a:pt x="273" y="3411"/>
                  </a:lnTo>
                  <a:lnTo>
                    <a:pt x="775" y="3453"/>
                  </a:lnTo>
                  <a:lnTo>
                    <a:pt x="3474" y="5336"/>
                  </a:lnTo>
                  <a:lnTo>
                    <a:pt x="4562" y="5378"/>
                  </a:lnTo>
                  <a:lnTo>
                    <a:pt x="4709" y="5106"/>
                  </a:lnTo>
                  <a:lnTo>
                    <a:pt x="4834" y="4855"/>
                  </a:lnTo>
                  <a:lnTo>
                    <a:pt x="5085" y="4708"/>
                  </a:lnTo>
                  <a:lnTo>
                    <a:pt x="5274" y="4792"/>
                  </a:lnTo>
                  <a:lnTo>
                    <a:pt x="5399" y="4750"/>
                  </a:lnTo>
                  <a:lnTo>
                    <a:pt x="5462" y="4771"/>
                  </a:lnTo>
                  <a:lnTo>
                    <a:pt x="5546" y="4645"/>
                  </a:lnTo>
                  <a:lnTo>
                    <a:pt x="5588" y="4604"/>
                  </a:lnTo>
                  <a:lnTo>
                    <a:pt x="5546" y="4583"/>
                  </a:lnTo>
                  <a:lnTo>
                    <a:pt x="5441" y="4541"/>
                  </a:lnTo>
                  <a:lnTo>
                    <a:pt x="5337" y="4457"/>
                  </a:lnTo>
                  <a:lnTo>
                    <a:pt x="5274" y="4122"/>
                  </a:lnTo>
                  <a:lnTo>
                    <a:pt x="5085" y="4122"/>
                  </a:lnTo>
                  <a:lnTo>
                    <a:pt x="5064" y="3955"/>
                  </a:lnTo>
                  <a:lnTo>
                    <a:pt x="5064" y="3767"/>
                  </a:lnTo>
                  <a:lnTo>
                    <a:pt x="5190" y="3662"/>
                  </a:lnTo>
                  <a:lnTo>
                    <a:pt x="5064" y="3411"/>
                  </a:lnTo>
                  <a:lnTo>
                    <a:pt x="4960" y="3348"/>
                  </a:lnTo>
                  <a:lnTo>
                    <a:pt x="4855" y="3139"/>
                  </a:lnTo>
                  <a:lnTo>
                    <a:pt x="4772" y="3097"/>
                  </a:lnTo>
                  <a:lnTo>
                    <a:pt x="4730" y="3118"/>
                  </a:lnTo>
                  <a:lnTo>
                    <a:pt x="4290" y="2825"/>
                  </a:lnTo>
                  <a:lnTo>
                    <a:pt x="4186" y="2867"/>
                  </a:lnTo>
                  <a:lnTo>
                    <a:pt x="4123" y="2888"/>
                  </a:lnTo>
                  <a:lnTo>
                    <a:pt x="4018" y="2804"/>
                  </a:lnTo>
                  <a:lnTo>
                    <a:pt x="4018" y="2720"/>
                  </a:lnTo>
                  <a:lnTo>
                    <a:pt x="3997" y="2699"/>
                  </a:lnTo>
                  <a:lnTo>
                    <a:pt x="4039" y="2574"/>
                  </a:lnTo>
                  <a:lnTo>
                    <a:pt x="3914" y="2469"/>
                  </a:lnTo>
                  <a:lnTo>
                    <a:pt x="3893" y="2386"/>
                  </a:lnTo>
                  <a:lnTo>
                    <a:pt x="3788" y="2365"/>
                  </a:lnTo>
                  <a:lnTo>
                    <a:pt x="3704" y="2281"/>
                  </a:lnTo>
                  <a:lnTo>
                    <a:pt x="3621" y="2260"/>
                  </a:lnTo>
                  <a:lnTo>
                    <a:pt x="3621" y="2176"/>
                  </a:lnTo>
                  <a:lnTo>
                    <a:pt x="3684" y="2135"/>
                  </a:lnTo>
                  <a:lnTo>
                    <a:pt x="3663" y="2072"/>
                  </a:lnTo>
                  <a:lnTo>
                    <a:pt x="3684" y="1988"/>
                  </a:lnTo>
                  <a:lnTo>
                    <a:pt x="3684" y="1779"/>
                  </a:lnTo>
                  <a:lnTo>
                    <a:pt x="3725" y="1737"/>
                  </a:lnTo>
                  <a:lnTo>
                    <a:pt x="3767" y="1549"/>
                  </a:lnTo>
                  <a:lnTo>
                    <a:pt x="3830" y="1549"/>
                  </a:lnTo>
                  <a:lnTo>
                    <a:pt x="3914" y="1528"/>
                  </a:lnTo>
                  <a:lnTo>
                    <a:pt x="3914" y="1319"/>
                  </a:lnTo>
                  <a:lnTo>
                    <a:pt x="3872" y="1298"/>
                  </a:lnTo>
                  <a:lnTo>
                    <a:pt x="3830" y="1130"/>
                  </a:lnTo>
                  <a:lnTo>
                    <a:pt x="3914" y="1130"/>
                  </a:lnTo>
                  <a:lnTo>
                    <a:pt x="4018" y="1088"/>
                  </a:lnTo>
                  <a:lnTo>
                    <a:pt x="4081" y="1047"/>
                  </a:lnTo>
                  <a:lnTo>
                    <a:pt x="4018" y="1026"/>
                  </a:lnTo>
                  <a:lnTo>
                    <a:pt x="3935" y="984"/>
                  </a:lnTo>
                  <a:lnTo>
                    <a:pt x="3809" y="1005"/>
                  </a:lnTo>
                  <a:lnTo>
                    <a:pt x="3725" y="984"/>
                  </a:lnTo>
                  <a:lnTo>
                    <a:pt x="3516" y="879"/>
                  </a:lnTo>
                  <a:lnTo>
                    <a:pt x="3453" y="837"/>
                  </a:lnTo>
                  <a:lnTo>
                    <a:pt x="3349" y="795"/>
                  </a:lnTo>
                  <a:lnTo>
                    <a:pt x="3286" y="670"/>
                  </a:lnTo>
                  <a:lnTo>
                    <a:pt x="3244" y="565"/>
                  </a:lnTo>
                  <a:lnTo>
                    <a:pt x="3140" y="565"/>
                  </a:lnTo>
                  <a:lnTo>
                    <a:pt x="3077" y="419"/>
                  </a:lnTo>
                  <a:lnTo>
                    <a:pt x="3098" y="314"/>
                  </a:lnTo>
                  <a:lnTo>
                    <a:pt x="3035" y="189"/>
                  </a:lnTo>
                  <a:lnTo>
                    <a:pt x="2930" y="168"/>
                  </a:lnTo>
                  <a:lnTo>
                    <a:pt x="2784" y="210"/>
                  </a:lnTo>
                  <a:lnTo>
                    <a:pt x="2679" y="168"/>
                  </a:lnTo>
                  <a:lnTo>
                    <a:pt x="2679" y="63"/>
                  </a:lnTo>
                  <a:lnTo>
                    <a:pt x="2616" y="0"/>
                  </a:lnTo>
                  <a:lnTo>
                    <a:pt x="2470" y="63"/>
                  </a:lnTo>
                  <a:lnTo>
                    <a:pt x="226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 name="Google Shape;1036;p27"/>
            <p:cNvSpPr/>
            <p:nvPr/>
          </p:nvSpPr>
          <p:spPr>
            <a:xfrm>
              <a:off x="-2050692" y="3689863"/>
              <a:ext cx="21303" cy="20769"/>
            </a:xfrm>
            <a:custGeom>
              <a:avLst/>
              <a:gdLst/>
              <a:ahLst/>
              <a:cxnLst/>
              <a:rect l="l" t="t" r="r" b="b"/>
              <a:pathLst>
                <a:path w="1005" h="1026" extrusionOk="0">
                  <a:moveTo>
                    <a:pt x="523" y="0"/>
                  </a:moveTo>
                  <a:lnTo>
                    <a:pt x="272" y="147"/>
                  </a:lnTo>
                  <a:lnTo>
                    <a:pt x="147" y="398"/>
                  </a:lnTo>
                  <a:lnTo>
                    <a:pt x="0" y="670"/>
                  </a:lnTo>
                  <a:lnTo>
                    <a:pt x="84" y="670"/>
                  </a:lnTo>
                  <a:lnTo>
                    <a:pt x="607" y="816"/>
                  </a:lnTo>
                  <a:lnTo>
                    <a:pt x="628" y="1025"/>
                  </a:lnTo>
                  <a:lnTo>
                    <a:pt x="1005" y="879"/>
                  </a:lnTo>
                  <a:lnTo>
                    <a:pt x="942" y="795"/>
                  </a:lnTo>
                  <a:lnTo>
                    <a:pt x="942" y="774"/>
                  </a:lnTo>
                  <a:lnTo>
                    <a:pt x="984" y="774"/>
                  </a:lnTo>
                  <a:lnTo>
                    <a:pt x="921" y="691"/>
                  </a:lnTo>
                  <a:lnTo>
                    <a:pt x="921" y="607"/>
                  </a:lnTo>
                  <a:lnTo>
                    <a:pt x="879" y="502"/>
                  </a:lnTo>
                  <a:lnTo>
                    <a:pt x="837" y="565"/>
                  </a:lnTo>
                  <a:lnTo>
                    <a:pt x="607" y="419"/>
                  </a:lnTo>
                  <a:lnTo>
                    <a:pt x="942" y="356"/>
                  </a:lnTo>
                  <a:lnTo>
                    <a:pt x="900" y="84"/>
                  </a:lnTo>
                  <a:lnTo>
                    <a:pt x="900" y="63"/>
                  </a:lnTo>
                  <a:lnTo>
                    <a:pt x="837" y="42"/>
                  </a:lnTo>
                  <a:lnTo>
                    <a:pt x="712" y="84"/>
                  </a:lnTo>
                  <a:lnTo>
                    <a:pt x="5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 name="Google Shape;1037;p27"/>
            <p:cNvSpPr/>
            <p:nvPr/>
          </p:nvSpPr>
          <p:spPr>
            <a:xfrm>
              <a:off x="-2228109" y="3619543"/>
              <a:ext cx="27536" cy="14858"/>
            </a:xfrm>
            <a:custGeom>
              <a:avLst/>
              <a:gdLst/>
              <a:ahLst/>
              <a:cxnLst/>
              <a:rect l="l" t="t" r="r" b="b"/>
              <a:pathLst>
                <a:path w="1299" h="734" extrusionOk="0">
                  <a:moveTo>
                    <a:pt x="1194" y="1"/>
                  </a:moveTo>
                  <a:lnTo>
                    <a:pt x="1005" y="105"/>
                  </a:lnTo>
                  <a:lnTo>
                    <a:pt x="775" y="210"/>
                  </a:lnTo>
                  <a:lnTo>
                    <a:pt x="608" y="210"/>
                  </a:lnTo>
                  <a:lnTo>
                    <a:pt x="482" y="168"/>
                  </a:lnTo>
                  <a:lnTo>
                    <a:pt x="378" y="168"/>
                  </a:lnTo>
                  <a:lnTo>
                    <a:pt x="378" y="231"/>
                  </a:lnTo>
                  <a:lnTo>
                    <a:pt x="357" y="315"/>
                  </a:lnTo>
                  <a:lnTo>
                    <a:pt x="273" y="336"/>
                  </a:lnTo>
                  <a:lnTo>
                    <a:pt x="147" y="294"/>
                  </a:lnTo>
                  <a:lnTo>
                    <a:pt x="85" y="377"/>
                  </a:lnTo>
                  <a:lnTo>
                    <a:pt x="1" y="398"/>
                  </a:lnTo>
                  <a:lnTo>
                    <a:pt x="1" y="524"/>
                  </a:lnTo>
                  <a:lnTo>
                    <a:pt x="85" y="629"/>
                  </a:lnTo>
                  <a:lnTo>
                    <a:pt x="210" y="712"/>
                  </a:lnTo>
                  <a:lnTo>
                    <a:pt x="378" y="691"/>
                  </a:lnTo>
                  <a:lnTo>
                    <a:pt x="461" y="733"/>
                  </a:lnTo>
                  <a:lnTo>
                    <a:pt x="503" y="691"/>
                  </a:lnTo>
                  <a:lnTo>
                    <a:pt x="629" y="649"/>
                  </a:lnTo>
                  <a:lnTo>
                    <a:pt x="775" y="545"/>
                  </a:lnTo>
                  <a:lnTo>
                    <a:pt x="838" y="503"/>
                  </a:lnTo>
                  <a:lnTo>
                    <a:pt x="1005" y="524"/>
                  </a:lnTo>
                  <a:lnTo>
                    <a:pt x="1005" y="419"/>
                  </a:lnTo>
                  <a:lnTo>
                    <a:pt x="984" y="315"/>
                  </a:lnTo>
                  <a:lnTo>
                    <a:pt x="1110" y="168"/>
                  </a:lnTo>
                  <a:lnTo>
                    <a:pt x="1235" y="85"/>
                  </a:lnTo>
                  <a:lnTo>
                    <a:pt x="1298" y="22"/>
                  </a:lnTo>
                  <a:lnTo>
                    <a:pt x="125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 name="Google Shape;1038;p27"/>
            <p:cNvSpPr/>
            <p:nvPr/>
          </p:nvSpPr>
          <p:spPr>
            <a:xfrm>
              <a:off x="-2187305" y="3597520"/>
              <a:ext cx="76311" cy="64837"/>
            </a:xfrm>
            <a:custGeom>
              <a:avLst/>
              <a:gdLst/>
              <a:ahLst/>
              <a:cxnLst/>
              <a:rect l="l" t="t" r="r" b="b"/>
              <a:pathLst>
                <a:path w="3600" h="3203" extrusionOk="0">
                  <a:moveTo>
                    <a:pt x="3370" y="1"/>
                  </a:moveTo>
                  <a:lnTo>
                    <a:pt x="3139" y="64"/>
                  </a:lnTo>
                  <a:lnTo>
                    <a:pt x="2846" y="43"/>
                  </a:lnTo>
                  <a:lnTo>
                    <a:pt x="2721" y="64"/>
                  </a:lnTo>
                  <a:lnTo>
                    <a:pt x="2574" y="64"/>
                  </a:lnTo>
                  <a:lnTo>
                    <a:pt x="2365" y="147"/>
                  </a:lnTo>
                  <a:lnTo>
                    <a:pt x="2302" y="231"/>
                  </a:lnTo>
                  <a:lnTo>
                    <a:pt x="2135" y="273"/>
                  </a:lnTo>
                  <a:lnTo>
                    <a:pt x="2114" y="336"/>
                  </a:lnTo>
                  <a:lnTo>
                    <a:pt x="1842" y="336"/>
                  </a:lnTo>
                  <a:lnTo>
                    <a:pt x="1675" y="273"/>
                  </a:lnTo>
                  <a:lnTo>
                    <a:pt x="1612" y="231"/>
                  </a:lnTo>
                  <a:lnTo>
                    <a:pt x="1507" y="210"/>
                  </a:lnTo>
                  <a:lnTo>
                    <a:pt x="1194" y="231"/>
                  </a:lnTo>
                  <a:lnTo>
                    <a:pt x="1110" y="273"/>
                  </a:lnTo>
                  <a:lnTo>
                    <a:pt x="1068" y="273"/>
                  </a:lnTo>
                  <a:lnTo>
                    <a:pt x="775" y="419"/>
                  </a:lnTo>
                  <a:lnTo>
                    <a:pt x="670" y="377"/>
                  </a:lnTo>
                  <a:lnTo>
                    <a:pt x="524" y="336"/>
                  </a:lnTo>
                  <a:lnTo>
                    <a:pt x="461" y="419"/>
                  </a:lnTo>
                  <a:lnTo>
                    <a:pt x="461" y="649"/>
                  </a:lnTo>
                  <a:lnTo>
                    <a:pt x="377" y="670"/>
                  </a:lnTo>
                  <a:lnTo>
                    <a:pt x="419" y="796"/>
                  </a:lnTo>
                  <a:lnTo>
                    <a:pt x="315" y="859"/>
                  </a:lnTo>
                  <a:lnTo>
                    <a:pt x="168" y="880"/>
                  </a:lnTo>
                  <a:lnTo>
                    <a:pt x="64" y="859"/>
                  </a:lnTo>
                  <a:lnTo>
                    <a:pt x="1" y="901"/>
                  </a:lnTo>
                  <a:lnTo>
                    <a:pt x="22" y="1068"/>
                  </a:lnTo>
                  <a:lnTo>
                    <a:pt x="105" y="1277"/>
                  </a:lnTo>
                  <a:lnTo>
                    <a:pt x="147" y="1403"/>
                  </a:lnTo>
                  <a:lnTo>
                    <a:pt x="126" y="1528"/>
                  </a:lnTo>
                  <a:lnTo>
                    <a:pt x="105" y="1779"/>
                  </a:lnTo>
                  <a:lnTo>
                    <a:pt x="336" y="1779"/>
                  </a:lnTo>
                  <a:lnTo>
                    <a:pt x="377" y="1905"/>
                  </a:lnTo>
                  <a:lnTo>
                    <a:pt x="482" y="1947"/>
                  </a:lnTo>
                  <a:lnTo>
                    <a:pt x="482" y="2114"/>
                  </a:lnTo>
                  <a:lnTo>
                    <a:pt x="545" y="2198"/>
                  </a:lnTo>
                  <a:lnTo>
                    <a:pt x="461" y="2219"/>
                  </a:lnTo>
                  <a:lnTo>
                    <a:pt x="419" y="2219"/>
                  </a:lnTo>
                  <a:lnTo>
                    <a:pt x="315" y="2302"/>
                  </a:lnTo>
                  <a:lnTo>
                    <a:pt x="252" y="2449"/>
                  </a:lnTo>
                  <a:lnTo>
                    <a:pt x="168" y="2574"/>
                  </a:lnTo>
                  <a:lnTo>
                    <a:pt x="147" y="2574"/>
                  </a:lnTo>
                  <a:lnTo>
                    <a:pt x="168" y="2616"/>
                  </a:lnTo>
                  <a:lnTo>
                    <a:pt x="252" y="2679"/>
                  </a:lnTo>
                  <a:lnTo>
                    <a:pt x="273" y="2888"/>
                  </a:lnTo>
                  <a:lnTo>
                    <a:pt x="252" y="2993"/>
                  </a:lnTo>
                  <a:lnTo>
                    <a:pt x="315" y="2993"/>
                  </a:lnTo>
                  <a:lnTo>
                    <a:pt x="482" y="3077"/>
                  </a:lnTo>
                  <a:lnTo>
                    <a:pt x="629" y="3181"/>
                  </a:lnTo>
                  <a:lnTo>
                    <a:pt x="649" y="3181"/>
                  </a:lnTo>
                  <a:lnTo>
                    <a:pt x="733" y="3202"/>
                  </a:lnTo>
                  <a:lnTo>
                    <a:pt x="1884" y="2512"/>
                  </a:lnTo>
                  <a:lnTo>
                    <a:pt x="2888" y="1779"/>
                  </a:lnTo>
                  <a:lnTo>
                    <a:pt x="2951" y="1696"/>
                  </a:lnTo>
                  <a:lnTo>
                    <a:pt x="3035" y="1570"/>
                  </a:lnTo>
                  <a:lnTo>
                    <a:pt x="3056" y="1403"/>
                  </a:lnTo>
                  <a:lnTo>
                    <a:pt x="2993" y="1298"/>
                  </a:lnTo>
                  <a:lnTo>
                    <a:pt x="3098" y="1089"/>
                  </a:lnTo>
                  <a:lnTo>
                    <a:pt x="3098" y="901"/>
                  </a:lnTo>
                  <a:lnTo>
                    <a:pt x="2993" y="691"/>
                  </a:lnTo>
                  <a:lnTo>
                    <a:pt x="2993" y="524"/>
                  </a:lnTo>
                  <a:lnTo>
                    <a:pt x="3098" y="336"/>
                  </a:lnTo>
                  <a:lnTo>
                    <a:pt x="3349" y="273"/>
                  </a:lnTo>
                  <a:lnTo>
                    <a:pt x="3474" y="168"/>
                  </a:lnTo>
                  <a:lnTo>
                    <a:pt x="3516" y="168"/>
                  </a:lnTo>
                  <a:lnTo>
                    <a:pt x="3600" y="43"/>
                  </a:lnTo>
                  <a:lnTo>
                    <a:pt x="3579" y="22"/>
                  </a:lnTo>
                  <a:lnTo>
                    <a:pt x="351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 name="Google Shape;1039;p27"/>
            <p:cNvSpPr/>
            <p:nvPr/>
          </p:nvSpPr>
          <p:spPr>
            <a:xfrm>
              <a:off x="-2202822" y="3649622"/>
              <a:ext cx="18654" cy="51699"/>
            </a:xfrm>
            <a:custGeom>
              <a:avLst/>
              <a:gdLst/>
              <a:ahLst/>
              <a:cxnLst/>
              <a:rect l="l" t="t" r="r" b="b"/>
              <a:pathLst>
                <a:path w="880" h="2554" extrusionOk="0">
                  <a:moveTo>
                    <a:pt x="837" y="0"/>
                  </a:moveTo>
                  <a:lnTo>
                    <a:pt x="754" y="105"/>
                  </a:lnTo>
                  <a:lnTo>
                    <a:pt x="565" y="147"/>
                  </a:lnTo>
                  <a:lnTo>
                    <a:pt x="524" y="105"/>
                  </a:lnTo>
                  <a:lnTo>
                    <a:pt x="377" y="252"/>
                  </a:lnTo>
                  <a:lnTo>
                    <a:pt x="335" y="670"/>
                  </a:lnTo>
                  <a:lnTo>
                    <a:pt x="168" y="1005"/>
                  </a:lnTo>
                  <a:lnTo>
                    <a:pt x="1" y="1235"/>
                  </a:lnTo>
                  <a:lnTo>
                    <a:pt x="63" y="1256"/>
                  </a:lnTo>
                  <a:lnTo>
                    <a:pt x="168" y="1444"/>
                  </a:lnTo>
                  <a:lnTo>
                    <a:pt x="231" y="1653"/>
                  </a:lnTo>
                  <a:lnTo>
                    <a:pt x="377" y="1884"/>
                  </a:lnTo>
                  <a:lnTo>
                    <a:pt x="524" y="2197"/>
                  </a:lnTo>
                  <a:lnTo>
                    <a:pt x="461" y="2344"/>
                  </a:lnTo>
                  <a:lnTo>
                    <a:pt x="545" y="2553"/>
                  </a:lnTo>
                  <a:lnTo>
                    <a:pt x="628" y="2448"/>
                  </a:lnTo>
                  <a:lnTo>
                    <a:pt x="628" y="2407"/>
                  </a:lnTo>
                  <a:lnTo>
                    <a:pt x="628" y="2344"/>
                  </a:lnTo>
                  <a:lnTo>
                    <a:pt x="670" y="2281"/>
                  </a:lnTo>
                  <a:lnTo>
                    <a:pt x="670" y="2156"/>
                  </a:lnTo>
                  <a:lnTo>
                    <a:pt x="733" y="1988"/>
                  </a:lnTo>
                  <a:lnTo>
                    <a:pt x="691" y="1842"/>
                  </a:lnTo>
                  <a:lnTo>
                    <a:pt x="754" y="1821"/>
                  </a:lnTo>
                  <a:lnTo>
                    <a:pt x="754" y="1674"/>
                  </a:lnTo>
                  <a:lnTo>
                    <a:pt x="775" y="1549"/>
                  </a:lnTo>
                  <a:lnTo>
                    <a:pt x="775" y="1465"/>
                  </a:lnTo>
                  <a:lnTo>
                    <a:pt x="775" y="1214"/>
                  </a:lnTo>
                  <a:lnTo>
                    <a:pt x="754" y="1235"/>
                  </a:lnTo>
                  <a:lnTo>
                    <a:pt x="670" y="1235"/>
                  </a:lnTo>
                  <a:lnTo>
                    <a:pt x="565" y="1298"/>
                  </a:lnTo>
                  <a:lnTo>
                    <a:pt x="524" y="1235"/>
                  </a:lnTo>
                  <a:lnTo>
                    <a:pt x="545" y="1047"/>
                  </a:lnTo>
                  <a:lnTo>
                    <a:pt x="545" y="796"/>
                  </a:lnTo>
                  <a:lnTo>
                    <a:pt x="524" y="712"/>
                  </a:lnTo>
                  <a:lnTo>
                    <a:pt x="545" y="565"/>
                  </a:lnTo>
                  <a:lnTo>
                    <a:pt x="670" y="565"/>
                  </a:lnTo>
                  <a:lnTo>
                    <a:pt x="691" y="670"/>
                  </a:lnTo>
                  <a:lnTo>
                    <a:pt x="754" y="670"/>
                  </a:lnTo>
                  <a:lnTo>
                    <a:pt x="837" y="607"/>
                  </a:lnTo>
                  <a:lnTo>
                    <a:pt x="837" y="524"/>
                  </a:lnTo>
                  <a:lnTo>
                    <a:pt x="796" y="482"/>
                  </a:lnTo>
                  <a:lnTo>
                    <a:pt x="775" y="377"/>
                  </a:lnTo>
                  <a:lnTo>
                    <a:pt x="837" y="210"/>
                  </a:lnTo>
                  <a:lnTo>
                    <a:pt x="858" y="63"/>
                  </a:lnTo>
                  <a:lnTo>
                    <a:pt x="879"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 name="Google Shape;1040;p27"/>
            <p:cNvSpPr/>
            <p:nvPr/>
          </p:nvSpPr>
          <p:spPr>
            <a:xfrm>
              <a:off x="-2186415" y="3649622"/>
              <a:ext cx="4897" cy="10607"/>
            </a:xfrm>
            <a:custGeom>
              <a:avLst/>
              <a:gdLst/>
              <a:ahLst/>
              <a:cxnLst/>
              <a:rect l="l" t="t" r="r" b="b"/>
              <a:pathLst>
                <a:path w="231" h="524" extrusionOk="0">
                  <a:moveTo>
                    <a:pt x="105" y="0"/>
                  </a:moveTo>
                  <a:lnTo>
                    <a:pt x="84" y="63"/>
                  </a:lnTo>
                  <a:lnTo>
                    <a:pt x="63" y="210"/>
                  </a:lnTo>
                  <a:lnTo>
                    <a:pt x="1" y="377"/>
                  </a:lnTo>
                  <a:lnTo>
                    <a:pt x="22" y="482"/>
                  </a:lnTo>
                  <a:lnTo>
                    <a:pt x="63" y="524"/>
                  </a:lnTo>
                  <a:lnTo>
                    <a:pt x="84" y="524"/>
                  </a:lnTo>
                  <a:lnTo>
                    <a:pt x="126" y="482"/>
                  </a:lnTo>
                  <a:lnTo>
                    <a:pt x="210" y="419"/>
                  </a:lnTo>
                  <a:lnTo>
                    <a:pt x="231" y="314"/>
                  </a:lnTo>
                  <a:lnTo>
                    <a:pt x="210" y="105"/>
                  </a:lnTo>
                  <a:lnTo>
                    <a:pt x="126" y="42"/>
                  </a:lnTo>
                  <a:lnTo>
                    <a:pt x="10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 name="Google Shape;1041;p27"/>
            <p:cNvSpPr/>
            <p:nvPr/>
          </p:nvSpPr>
          <p:spPr>
            <a:xfrm>
              <a:off x="-2191736" y="3661059"/>
              <a:ext cx="6677" cy="14838"/>
            </a:xfrm>
            <a:custGeom>
              <a:avLst/>
              <a:gdLst/>
              <a:ahLst/>
              <a:cxnLst/>
              <a:rect l="l" t="t" r="r" b="b"/>
              <a:pathLst>
                <a:path w="315" h="733" extrusionOk="0">
                  <a:moveTo>
                    <a:pt x="22" y="0"/>
                  </a:moveTo>
                  <a:lnTo>
                    <a:pt x="1" y="147"/>
                  </a:lnTo>
                  <a:lnTo>
                    <a:pt x="22" y="231"/>
                  </a:lnTo>
                  <a:lnTo>
                    <a:pt x="22" y="482"/>
                  </a:lnTo>
                  <a:lnTo>
                    <a:pt x="1" y="670"/>
                  </a:lnTo>
                  <a:lnTo>
                    <a:pt x="42" y="733"/>
                  </a:lnTo>
                  <a:lnTo>
                    <a:pt x="147" y="670"/>
                  </a:lnTo>
                  <a:lnTo>
                    <a:pt x="231" y="670"/>
                  </a:lnTo>
                  <a:lnTo>
                    <a:pt x="252" y="649"/>
                  </a:lnTo>
                  <a:lnTo>
                    <a:pt x="273" y="440"/>
                  </a:lnTo>
                  <a:lnTo>
                    <a:pt x="273" y="356"/>
                  </a:lnTo>
                  <a:lnTo>
                    <a:pt x="314" y="210"/>
                  </a:lnTo>
                  <a:lnTo>
                    <a:pt x="314" y="147"/>
                  </a:lnTo>
                  <a:lnTo>
                    <a:pt x="314" y="63"/>
                  </a:lnTo>
                  <a:lnTo>
                    <a:pt x="314" y="42"/>
                  </a:lnTo>
                  <a:lnTo>
                    <a:pt x="231" y="105"/>
                  </a:lnTo>
                  <a:lnTo>
                    <a:pt x="168" y="105"/>
                  </a:lnTo>
                  <a:lnTo>
                    <a:pt x="14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 name="Google Shape;1042;p27"/>
            <p:cNvSpPr/>
            <p:nvPr/>
          </p:nvSpPr>
          <p:spPr>
            <a:xfrm>
              <a:off x="-2191736" y="3633530"/>
              <a:ext cx="15983" cy="19068"/>
            </a:xfrm>
            <a:custGeom>
              <a:avLst/>
              <a:gdLst/>
              <a:ahLst/>
              <a:cxnLst/>
              <a:rect l="l" t="t" r="r" b="b"/>
              <a:pathLst>
                <a:path w="754" h="942" extrusionOk="0">
                  <a:moveTo>
                    <a:pt x="314" y="0"/>
                  </a:moveTo>
                  <a:lnTo>
                    <a:pt x="314" y="21"/>
                  </a:lnTo>
                  <a:lnTo>
                    <a:pt x="231" y="21"/>
                  </a:lnTo>
                  <a:lnTo>
                    <a:pt x="210" y="440"/>
                  </a:lnTo>
                  <a:lnTo>
                    <a:pt x="105" y="586"/>
                  </a:lnTo>
                  <a:lnTo>
                    <a:pt x="1" y="733"/>
                  </a:lnTo>
                  <a:lnTo>
                    <a:pt x="1" y="879"/>
                  </a:lnTo>
                  <a:lnTo>
                    <a:pt x="1" y="900"/>
                  </a:lnTo>
                  <a:lnTo>
                    <a:pt x="42" y="942"/>
                  </a:lnTo>
                  <a:lnTo>
                    <a:pt x="231" y="900"/>
                  </a:lnTo>
                  <a:lnTo>
                    <a:pt x="314" y="795"/>
                  </a:lnTo>
                  <a:lnTo>
                    <a:pt x="377" y="795"/>
                  </a:lnTo>
                  <a:lnTo>
                    <a:pt x="461" y="670"/>
                  </a:lnTo>
                  <a:lnTo>
                    <a:pt x="524" y="523"/>
                  </a:lnTo>
                  <a:lnTo>
                    <a:pt x="628" y="440"/>
                  </a:lnTo>
                  <a:lnTo>
                    <a:pt x="670" y="440"/>
                  </a:lnTo>
                  <a:lnTo>
                    <a:pt x="754" y="419"/>
                  </a:lnTo>
                  <a:lnTo>
                    <a:pt x="691" y="335"/>
                  </a:lnTo>
                  <a:lnTo>
                    <a:pt x="691" y="168"/>
                  </a:lnTo>
                  <a:lnTo>
                    <a:pt x="586" y="126"/>
                  </a:lnTo>
                  <a:lnTo>
                    <a:pt x="54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 name="Google Shape;1043;p27"/>
            <p:cNvSpPr/>
            <p:nvPr/>
          </p:nvSpPr>
          <p:spPr>
            <a:xfrm>
              <a:off x="-2190845" y="3648347"/>
              <a:ext cx="49242" cy="58055"/>
            </a:xfrm>
            <a:custGeom>
              <a:avLst/>
              <a:gdLst/>
              <a:ahLst/>
              <a:cxnLst/>
              <a:rect l="l" t="t" r="r" b="b"/>
              <a:pathLst>
                <a:path w="2323" h="2868" extrusionOk="0">
                  <a:moveTo>
                    <a:pt x="2051" y="1"/>
                  </a:moveTo>
                  <a:lnTo>
                    <a:pt x="900" y="691"/>
                  </a:lnTo>
                  <a:lnTo>
                    <a:pt x="816" y="670"/>
                  </a:lnTo>
                  <a:lnTo>
                    <a:pt x="796" y="670"/>
                  </a:lnTo>
                  <a:lnTo>
                    <a:pt x="649" y="566"/>
                  </a:lnTo>
                  <a:lnTo>
                    <a:pt x="482" y="482"/>
                  </a:lnTo>
                  <a:lnTo>
                    <a:pt x="419" y="482"/>
                  </a:lnTo>
                  <a:lnTo>
                    <a:pt x="335" y="545"/>
                  </a:lnTo>
                  <a:lnTo>
                    <a:pt x="293" y="587"/>
                  </a:lnTo>
                  <a:lnTo>
                    <a:pt x="272" y="587"/>
                  </a:lnTo>
                  <a:lnTo>
                    <a:pt x="272" y="670"/>
                  </a:lnTo>
                  <a:lnTo>
                    <a:pt x="272" y="691"/>
                  </a:lnTo>
                  <a:lnTo>
                    <a:pt x="272" y="775"/>
                  </a:lnTo>
                  <a:lnTo>
                    <a:pt x="272" y="838"/>
                  </a:lnTo>
                  <a:lnTo>
                    <a:pt x="231" y="984"/>
                  </a:lnTo>
                  <a:lnTo>
                    <a:pt x="231" y="1068"/>
                  </a:lnTo>
                  <a:lnTo>
                    <a:pt x="210" y="1528"/>
                  </a:lnTo>
                  <a:lnTo>
                    <a:pt x="210" y="1612"/>
                  </a:lnTo>
                  <a:lnTo>
                    <a:pt x="189" y="1737"/>
                  </a:lnTo>
                  <a:lnTo>
                    <a:pt x="189" y="1884"/>
                  </a:lnTo>
                  <a:lnTo>
                    <a:pt x="126" y="1905"/>
                  </a:lnTo>
                  <a:lnTo>
                    <a:pt x="168" y="2051"/>
                  </a:lnTo>
                  <a:lnTo>
                    <a:pt x="105" y="2219"/>
                  </a:lnTo>
                  <a:lnTo>
                    <a:pt x="105" y="2344"/>
                  </a:lnTo>
                  <a:lnTo>
                    <a:pt x="63" y="2407"/>
                  </a:lnTo>
                  <a:lnTo>
                    <a:pt x="63" y="2470"/>
                  </a:lnTo>
                  <a:lnTo>
                    <a:pt x="63" y="2553"/>
                  </a:lnTo>
                  <a:lnTo>
                    <a:pt x="0" y="2679"/>
                  </a:lnTo>
                  <a:lnTo>
                    <a:pt x="0" y="2721"/>
                  </a:lnTo>
                  <a:lnTo>
                    <a:pt x="189" y="2721"/>
                  </a:lnTo>
                  <a:lnTo>
                    <a:pt x="754" y="2867"/>
                  </a:lnTo>
                  <a:lnTo>
                    <a:pt x="1172" y="2449"/>
                  </a:lnTo>
                  <a:lnTo>
                    <a:pt x="1633" y="2407"/>
                  </a:lnTo>
                  <a:lnTo>
                    <a:pt x="1653" y="2219"/>
                  </a:lnTo>
                  <a:lnTo>
                    <a:pt x="1884" y="1926"/>
                  </a:lnTo>
                  <a:lnTo>
                    <a:pt x="1235" y="1214"/>
                  </a:lnTo>
                  <a:lnTo>
                    <a:pt x="2093" y="963"/>
                  </a:lnTo>
                  <a:lnTo>
                    <a:pt x="2302" y="754"/>
                  </a:lnTo>
                  <a:lnTo>
                    <a:pt x="2323" y="754"/>
                  </a:lnTo>
                  <a:lnTo>
                    <a:pt x="205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 name="Google Shape;1044;p27"/>
            <p:cNvSpPr/>
            <p:nvPr/>
          </p:nvSpPr>
          <p:spPr>
            <a:xfrm>
              <a:off x="-2191736" y="3663589"/>
              <a:ext cx="253713" cy="204186"/>
            </a:xfrm>
            <a:custGeom>
              <a:avLst/>
              <a:gdLst/>
              <a:ahLst/>
              <a:cxnLst/>
              <a:rect l="l" t="t" r="r" b="b"/>
              <a:pathLst>
                <a:path w="11969" h="10087" extrusionOk="0">
                  <a:moveTo>
                    <a:pt x="2344" y="1"/>
                  </a:moveTo>
                  <a:lnTo>
                    <a:pt x="2135" y="210"/>
                  </a:lnTo>
                  <a:lnTo>
                    <a:pt x="1277" y="461"/>
                  </a:lnTo>
                  <a:lnTo>
                    <a:pt x="1926" y="1173"/>
                  </a:lnTo>
                  <a:lnTo>
                    <a:pt x="1695" y="1466"/>
                  </a:lnTo>
                  <a:lnTo>
                    <a:pt x="1675" y="1654"/>
                  </a:lnTo>
                  <a:lnTo>
                    <a:pt x="1214" y="1696"/>
                  </a:lnTo>
                  <a:lnTo>
                    <a:pt x="796" y="2114"/>
                  </a:lnTo>
                  <a:lnTo>
                    <a:pt x="231" y="1968"/>
                  </a:lnTo>
                  <a:lnTo>
                    <a:pt x="42" y="1968"/>
                  </a:lnTo>
                  <a:lnTo>
                    <a:pt x="42" y="2177"/>
                  </a:lnTo>
                  <a:lnTo>
                    <a:pt x="42" y="2407"/>
                  </a:lnTo>
                  <a:lnTo>
                    <a:pt x="1" y="2595"/>
                  </a:lnTo>
                  <a:lnTo>
                    <a:pt x="1" y="2637"/>
                  </a:lnTo>
                  <a:lnTo>
                    <a:pt x="63" y="2616"/>
                  </a:lnTo>
                  <a:lnTo>
                    <a:pt x="105" y="2637"/>
                  </a:lnTo>
                  <a:lnTo>
                    <a:pt x="168" y="2595"/>
                  </a:lnTo>
                  <a:lnTo>
                    <a:pt x="314" y="2658"/>
                  </a:lnTo>
                  <a:lnTo>
                    <a:pt x="273" y="2700"/>
                  </a:lnTo>
                  <a:lnTo>
                    <a:pt x="524" y="2972"/>
                  </a:lnTo>
                  <a:lnTo>
                    <a:pt x="545" y="3119"/>
                  </a:lnTo>
                  <a:lnTo>
                    <a:pt x="628" y="3139"/>
                  </a:lnTo>
                  <a:lnTo>
                    <a:pt x="628" y="3244"/>
                  </a:lnTo>
                  <a:lnTo>
                    <a:pt x="754" y="3349"/>
                  </a:lnTo>
                  <a:lnTo>
                    <a:pt x="838" y="3370"/>
                  </a:lnTo>
                  <a:lnTo>
                    <a:pt x="984" y="3663"/>
                  </a:lnTo>
                  <a:lnTo>
                    <a:pt x="984" y="3746"/>
                  </a:lnTo>
                  <a:lnTo>
                    <a:pt x="1047" y="3851"/>
                  </a:lnTo>
                  <a:lnTo>
                    <a:pt x="1110" y="3851"/>
                  </a:lnTo>
                  <a:lnTo>
                    <a:pt x="1151" y="3997"/>
                  </a:lnTo>
                  <a:lnTo>
                    <a:pt x="1193" y="4081"/>
                  </a:lnTo>
                  <a:lnTo>
                    <a:pt x="1319" y="4123"/>
                  </a:lnTo>
                  <a:lnTo>
                    <a:pt x="1423" y="4416"/>
                  </a:lnTo>
                  <a:lnTo>
                    <a:pt x="1528" y="4479"/>
                  </a:lnTo>
                  <a:lnTo>
                    <a:pt x="1570" y="4625"/>
                  </a:lnTo>
                  <a:lnTo>
                    <a:pt x="1528" y="4709"/>
                  </a:lnTo>
                  <a:lnTo>
                    <a:pt x="1528" y="4792"/>
                  </a:lnTo>
                  <a:lnTo>
                    <a:pt x="1633" y="4897"/>
                  </a:lnTo>
                  <a:lnTo>
                    <a:pt x="1633" y="4960"/>
                  </a:lnTo>
                  <a:lnTo>
                    <a:pt x="1716" y="5023"/>
                  </a:lnTo>
                  <a:lnTo>
                    <a:pt x="1821" y="4939"/>
                  </a:lnTo>
                  <a:lnTo>
                    <a:pt x="1926" y="5043"/>
                  </a:lnTo>
                  <a:lnTo>
                    <a:pt x="2114" y="5127"/>
                  </a:lnTo>
                  <a:lnTo>
                    <a:pt x="2260" y="5274"/>
                  </a:lnTo>
                  <a:lnTo>
                    <a:pt x="2323" y="5378"/>
                  </a:lnTo>
                  <a:lnTo>
                    <a:pt x="2344" y="5420"/>
                  </a:lnTo>
                  <a:lnTo>
                    <a:pt x="2365" y="5546"/>
                  </a:lnTo>
                  <a:lnTo>
                    <a:pt x="2428" y="5588"/>
                  </a:lnTo>
                  <a:lnTo>
                    <a:pt x="2470" y="5797"/>
                  </a:lnTo>
                  <a:lnTo>
                    <a:pt x="2574" y="5880"/>
                  </a:lnTo>
                  <a:lnTo>
                    <a:pt x="2637" y="6090"/>
                  </a:lnTo>
                  <a:lnTo>
                    <a:pt x="2658" y="6173"/>
                  </a:lnTo>
                  <a:lnTo>
                    <a:pt x="2616" y="6362"/>
                  </a:lnTo>
                  <a:lnTo>
                    <a:pt x="2574" y="6383"/>
                  </a:lnTo>
                  <a:lnTo>
                    <a:pt x="2616" y="6487"/>
                  </a:lnTo>
                  <a:lnTo>
                    <a:pt x="2658" y="6696"/>
                  </a:lnTo>
                  <a:lnTo>
                    <a:pt x="2679" y="6906"/>
                  </a:lnTo>
                  <a:lnTo>
                    <a:pt x="2783" y="7010"/>
                  </a:lnTo>
                  <a:lnTo>
                    <a:pt x="2825" y="7094"/>
                  </a:lnTo>
                  <a:lnTo>
                    <a:pt x="3097" y="7408"/>
                  </a:lnTo>
                  <a:lnTo>
                    <a:pt x="3202" y="7429"/>
                  </a:lnTo>
                  <a:lnTo>
                    <a:pt x="3307" y="7450"/>
                  </a:lnTo>
                  <a:lnTo>
                    <a:pt x="3390" y="7554"/>
                  </a:lnTo>
                  <a:lnTo>
                    <a:pt x="3474" y="7554"/>
                  </a:lnTo>
                  <a:lnTo>
                    <a:pt x="3620" y="7680"/>
                  </a:lnTo>
                  <a:lnTo>
                    <a:pt x="3620" y="7784"/>
                  </a:lnTo>
                  <a:lnTo>
                    <a:pt x="3788" y="7826"/>
                  </a:lnTo>
                  <a:lnTo>
                    <a:pt x="3767" y="7889"/>
                  </a:lnTo>
                  <a:lnTo>
                    <a:pt x="3830" y="7931"/>
                  </a:lnTo>
                  <a:lnTo>
                    <a:pt x="3976" y="8412"/>
                  </a:lnTo>
                  <a:lnTo>
                    <a:pt x="4102" y="8496"/>
                  </a:lnTo>
                  <a:lnTo>
                    <a:pt x="4102" y="8663"/>
                  </a:lnTo>
                  <a:lnTo>
                    <a:pt x="4541" y="9082"/>
                  </a:lnTo>
                  <a:lnTo>
                    <a:pt x="4604" y="9082"/>
                  </a:lnTo>
                  <a:lnTo>
                    <a:pt x="4646" y="9333"/>
                  </a:lnTo>
                  <a:lnTo>
                    <a:pt x="4834" y="9396"/>
                  </a:lnTo>
                  <a:lnTo>
                    <a:pt x="4939" y="9668"/>
                  </a:lnTo>
                  <a:lnTo>
                    <a:pt x="5043" y="9709"/>
                  </a:lnTo>
                  <a:lnTo>
                    <a:pt x="5127" y="9730"/>
                  </a:lnTo>
                  <a:lnTo>
                    <a:pt x="5169" y="9626"/>
                  </a:lnTo>
                  <a:lnTo>
                    <a:pt x="5336" y="9521"/>
                  </a:lnTo>
                  <a:lnTo>
                    <a:pt x="5232" y="9312"/>
                  </a:lnTo>
                  <a:lnTo>
                    <a:pt x="5294" y="9040"/>
                  </a:lnTo>
                  <a:lnTo>
                    <a:pt x="5462" y="8977"/>
                  </a:lnTo>
                  <a:lnTo>
                    <a:pt x="5650" y="9124"/>
                  </a:lnTo>
                  <a:lnTo>
                    <a:pt x="5985" y="9124"/>
                  </a:lnTo>
                  <a:lnTo>
                    <a:pt x="6487" y="9333"/>
                  </a:lnTo>
                  <a:lnTo>
                    <a:pt x="7010" y="9563"/>
                  </a:lnTo>
                  <a:lnTo>
                    <a:pt x="7031" y="10086"/>
                  </a:lnTo>
                  <a:lnTo>
                    <a:pt x="8077" y="8684"/>
                  </a:lnTo>
                  <a:lnTo>
                    <a:pt x="10253" y="8036"/>
                  </a:lnTo>
                  <a:lnTo>
                    <a:pt x="11885" y="7554"/>
                  </a:lnTo>
                  <a:lnTo>
                    <a:pt x="11969" y="6299"/>
                  </a:lnTo>
                  <a:lnTo>
                    <a:pt x="11843" y="5839"/>
                  </a:lnTo>
                  <a:lnTo>
                    <a:pt x="11655" y="5985"/>
                  </a:lnTo>
                  <a:lnTo>
                    <a:pt x="9960" y="5755"/>
                  </a:lnTo>
                  <a:lnTo>
                    <a:pt x="9835" y="5274"/>
                  </a:lnTo>
                  <a:lnTo>
                    <a:pt x="9688" y="5127"/>
                  </a:lnTo>
                  <a:lnTo>
                    <a:pt x="9688" y="4939"/>
                  </a:lnTo>
                  <a:lnTo>
                    <a:pt x="9688" y="4918"/>
                  </a:lnTo>
                  <a:lnTo>
                    <a:pt x="9667" y="4939"/>
                  </a:lnTo>
                  <a:lnTo>
                    <a:pt x="9625" y="4855"/>
                  </a:lnTo>
                  <a:lnTo>
                    <a:pt x="9625" y="4792"/>
                  </a:lnTo>
                  <a:lnTo>
                    <a:pt x="9667" y="4730"/>
                  </a:lnTo>
                  <a:lnTo>
                    <a:pt x="9563" y="4730"/>
                  </a:lnTo>
                  <a:lnTo>
                    <a:pt x="9563" y="4709"/>
                  </a:lnTo>
                  <a:lnTo>
                    <a:pt x="9458" y="4709"/>
                  </a:lnTo>
                  <a:lnTo>
                    <a:pt x="9270" y="4604"/>
                  </a:lnTo>
                  <a:lnTo>
                    <a:pt x="9249" y="4541"/>
                  </a:lnTo>
                  <a:lnTo>
                    <a:pt x="9228" y="4583"/>
                  </a:lnTo>
                  <a:lnTo>
                    <a:pt x="9123" y="4437"/>
                  </a:lnTo>
                  <a:lnTo>
                    <a:pt x="9102" y="4290"/>
                  </a:lnTo>
                  <a:lnTo>
                    <a:pt x="8809" y="3914"/>
                  </a:lnTo>
                  <a:lnTo>
                    <a:pt x="8726" y="3788"/>
                  </a:lnTo>
                  <a:lnTo>
                    <a:pt x="8809" y="3788"/>
                  </a:lnTo>
                  <a:lnTo>
                    <a:pt x="8809" y="3746"/>
                  </a:lnTo>
                  <a:lnTo>
                    <a:pt x="8705" y="3453"/>
                  </a:lnTo>
                  <a:lnTo>
                    <a:pt x="8705" y="3391"/>
                  </a:lnTo>
                  <a:lnTo>
                    <a:pt x="8621" y="3265"/>
                  </a:lnTo>
                  <a:lnTo>
                    <a:pt x="8579" y="3265"/>
                  </a:lnTo>
                  <a:lnTo>
                    <a:pt x="8391" y="3014"/>
                  </a:lnTo>
                  <a:lnTo>
                    <a:pt x="8307" y="3014"/>
                  </a:lnTo>
                  <a:lnTo>
                    <a:pt x="8224" y="2909"/>
                  </a:lnTo>
                  <a:lnTo>
                    <a:pt x="8224" y="2867"/>
                  </a:lnTo>
                  <a:lnTo>
                    <a:pt x="8286" y="2867"/>
                  </a:lnTo>
                  <a:lnTo>
                    <a:pt x="8307" y="2909"/>
                  </a:lnTo>
                  <a:lnTo>
                    <a:pt x="8286" y="2826"/>
                  </a:lnTo>
                  <a:lnTo>
                    <a:pt x="8182" y="2805"/>
                  </a:lnTo>
                  <a:lnTo>
                    <a:pt x="7973" y="2763"/>
                  </a:lnTo>
                  <a:lnTo>
                    <a:pt x="7868" y="2449"/>
                  </a:lnTo>
                  <a:lnTo>
                    <a:pt x="7805" y="2323"/>
                  </a:lnTo>
                  <a:lnTo>
                    <a:pt x="7742" y="2303"/>
                  </a:lnTo>
                  <a:lnTo>
                    <a:pt x="7742" y="2198"/>
                  </a:lnTo>
                  <a:lnTo>
                    <a:pt x="7701" y="2219"/>
                  </a:lnTo>
                  <a:lnTo>
                    <a:pt x="7659" y="2177"/>
                  </a:lnTo>
                  <a:lnTo>
                    <a:pt x="7282" y="2323"/>
                  </a:lnTo>
                  <a:lnTo>
                    <a:pt x="7261" y="2114"/>
                  </a:lnTo>
                  <a:lnTo>
                    <a:pt x="6738" y="1968"/>
                  </a:lnTo>
                  <a:lnTo>
                    <a:pt x="6654" y="1968"/>
                  </a:lnTo>
                  <a:lnTo>
                    <a:pt x="5566" y="1926"/>
                  </a:lnTo>
                  <a:lnTo>
                    <a:pt x="2867" y="43"/>
                  </a:lnTo>
                  <a:lnTo>
                    <a:pt x="234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1045" name="Google Shape;1045;p27"/>
            <p:cNvSpPr/>
            <p:nvPr/>
          </p:nvSpPr>
          <p:spPr>
            <a:xfrm>
              <a:off x="-1996152" y="3739416"/>
              <a:ext cx="9348" cy="19494"/>
            </a:xfrm>
            <a:custGeom>
              <a:avLst/>
              <a:gdLst/>
              <a:ahLst/>
              <a:cxnLst/>
              <a:rect l="l" t="t" r="r" b="b"/>
              <a:pathLst>
                <a:path w="441" h="963" extrusionOk="0">
                  <a:moveTo>
                    <a:pt x="147" y="0"/>
                  </a:moveTo>
                  <a:lnTo>
                    <a:pt x="147" y="42"/>
                  </a:lnTo>
                  <a:lnTo>
                    <a:pt x="106" y="42"/>
                  </a:lnTo>
                  <a:lnTo>
                    <a:pt x="106" y="105"/>
                  </a:lnTo>
                  <a:lnTo>
                    <a:pt x="43" y="126"/>
                  </a:lnTo>
                  <a:lnTo>
                    <a:pt x="85" y="209"/>
                  </a:lnTo>
                  <a:lnTo>
                    <a:pt x="43" y="209"/>
                  </a:lnTo>
                  <a:lnTo>
                    <a:pt x="85" y="377"/>
                  </a:lnTo>
                  <a:lnTo>
                    <a:pt x="43" y="356"/>
                  </a:lnTo>
                  <a:lnTo>
                    <a:pt x="1" y="356"/>
                  </a:lnTo>
                  <a:lnTo>
                    <a:pt x="1" y="544"/>
                  </a:lnTo>
                  <a:lnTo>
                    <a:pt x="22" y="628"/>
                  </a:lnTo>
                  <a:lnTo>
                    <a:pt x="43" y="670"/>
                  </a:lnTo>
                  <a:lnTo>
                    <a:pt x="43" y="795"/>
                  </a:lnTo>
                  <a:lnTo>
                    <a:pt x="22" y="795"/>
                  </a:lnTo>
                  <a:lnTo>
                    <a:pt x="43" y="858"/>
                  </a:lnTo>
                  <a:lnTo>
                    <a:pt x="231" y="963"/>
                  </a:lnTo>
                  <a:lnTo>
                    <a:pt x="336" y="963"/>
                  </a:lnTo>
                  <a:lnTo>
                    <a:pt x="398" y="942"/>
                  </a:lnTo>
                  <a:lnTo>
                    <a:pt x="440" y="670"/>
                  </a:lnTo>
                  <a:lnTo>
                    <a:pt x="398" y="544"/>
                  </a:lnTo>
                  <a:lnTo>
                    <a:pt x="336" y="544"/>
                  </a:lnTo>
                  <a:lnTo>
                    <a:pt x="315" y="356"/>
                  </a:lnTo>
                  <a:lnTo>
                    <a:pt x="336" y="356"/>
                  </a:lnTo>
                  <a:lnTo>
                    <a:pt x="398" y="168"/>
                  </a:lnTo>
                  <a:lnTo>
                    <a:pt x="357" y="126"/>
                  </a:lnTo>
                  <a:lnTo>
                    <a:pt x="315" y="126"/>
                  </a:lnTo>
                  <a:lnTo>
                    <a:pt x="315" y="63"/>
                  </a:lnTo>
                  <a:lnTo>
                    <a:pt x="21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 name="Google Shape;1046;p27"/>
            <p:cNvSpPr/>
            <p:nvPr/>
          </p:nvSpPr>
          <p:spPr>
            <a:xfrm>
              <a:off x="-1986380" y="3740691"/>
              <a:ext cx="58569" cy="44068"/>
            </a:xfrm>
            <a:custGeom>
              <a:avLst/>
              <a:gdLst/>
              <a:ahLst/>
              <a:cxnLst/>
              <a:rect l="l" t="t" r="r" b="b"/>
              <a:pathLst>
                <a:path w="2763" h="2177" extrusionOk="0">
                  <a:moveTo>
                    <a:pt x="2490" y="0"/>
                  </a:moveTo>
                  <a:lnTo>
                    <a:pt x="2490" y="84"/>
                  </a:lnTo>
                  <a:lnTo>
                    <a:pt x="2469" y="146"/>
                  </a:lnTo>
                  <a:lnTo>
                    <a:pt x="2093" y="356"/>
                  </a:lnTo>
                  <a:lnTo>
                    <a:pt x="2093" y="502"/>
                  </a:lnTo>
                  <a:lnTo>
                    <a:pt x="1779" y="795"/>
                  </a:lnTo>
                  <a:lnTo>
                    <a:pt x="1737" y="879"/>
                  </a:lnTo>
                  <a:lnTo>
                    <a:pt x="1779" y="900"/>
                  </a:lnTo>
                  <a:lnTo>
                    <a:pt x="1821" y="983"/>
                  </a:lnTo>
                  <a:lnTo>
                    <a:pt x="1653" y="1130"/>
                  </a:lnTo>
                  <a:lnTo>
                    <a:pt x="1611" y="1046"/>
                  </a:lnTo>
                  <a:lnTo>
                    <a:pt x="1549" y="1088"/>
                  </a:lnTo>
                  <a:lnTo>
                    <a:pt x="1465" y="1088"/>
                  </a:lnTo>
                  <a:lnTo>
                    <a:pt x="1507" y="1193"/>
                  </a:lnTo>
                  <a:lnTo>
                    <a:pt x="1444" y="1193"/>
                  </a:lnTo>
                  <a:lnTo>
                    <a:pt x="1423" y="1234"/>
                  </a:lnTo>
                  <a:lnTo>
                    <a:pt x="1256" y="1255"/>
                  </a:lnTo>
                  <a:lnTo>
                    <a:pt x="1130" y="1297"/>
                  </a:lnTo>
                  <a:lnTo>
                    <a:pt x="1088" y="1214"/>
                  </a:lnTo>
                  <a:lnTo>
                    <a:pt x="837" y="1214"/>
                  </a:lnTo>
                  <a:lnTo>
                    <a:pt x="628" y="1151"/>
                  </a:lnTo>
                  <a:lnTo>
                    <a:pt x="398" y="1339"/>
                  </a:lnTo>
                  <a:lnTo>
                    <a:pt x="314" y="1318"/>
                  </a:lnTo>
                  <a:lnTo>
                    <a:pt x="251" y="1318"/>
                  </a:lnTo>
                  <a:lnTo>
                    <a:pt x="147" y="1360"/>
                  </a:lnTo>
                  <a:lnTo>
                    <a:pt x="105" y="1109"/>
                  </a:lnTo>
                  <a:lnTo>
                    <a:pt x="63" y="1151"/>
                  </a:lnTo>
                  <a:lnTo>
                    <a:pt x="0" y="1130"/>
                  </a:lnTo>
                  <a:lnTo>
                    <a:pt x="0" y="1318"/>
                  </a:lnTo>
                  <a:lnTo>
                    <a:pt x="147" y="1465"/>
                  </a:lnTo>
                  <a:lnTo>
                    <a:pt x="272" y="1946"/>
                  </a:lnTo>
                  <a:lnTo>
                    <a:pt x="1967" y="2176"/>
                  </a:lnTo>
                  <a:lnTo>
                    <a:pt x="2155" y="2030"/>
                  </a:lnTo>
                  <a:lnTo>
                    <a:pt x="2658" y="502"/>
                  </a:lnTo>
                  <a:lnTo>
                    <a:pt x="2762" y="481"/>
                  </a:lnTo>
                  <a:lnTo>
                    <a:pt x="2762" y="314"/>
                  </a:lnTo>
                  <a:lnTo>
                    <a:pt x="2720" y="251"/>
                  </a:lnTo>
                  <a:lnTo>
                    <a:pt x="2678" y="272"/>
                  </a:lnTo>
                  <a:lnTo>
                    <a:pt x="2658" y="251"/>
                  </a:lnTo>
                  <a:lnTo>
                    <a:pt x="2595" y="209"/>
                  </a:lnTo>
                  <a:lnTo>
                    <a:pt x="2574" y="42"/>
                  </a:lnTo>
                  <a:lnTo>
                    <a:pt x="249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 name="Google Shape;1047;p27"/>
            <p:cNvSpPr/>
            <p:nvPr/>
          </p:nvSpPr>
          <p:spPr>
            <a:xfrm>
              <a:off x="-1975294" y="3750427"/>
              <a:ext cx="91828" cy="108014"/>
            </a:xfrm>
            <a:custGeom>
              <a:avLst/>
              <a:gdLst/>
              <a:ahLst/>
              <a:cxnLst/>
              <a:rect l="l" t="t" r="r" b="b"/>
              <a:pathLst>
                <a:path w="4332" h="5336" extrusionOk="0">
                  <a:moveTo>
                    <a:pt x="2239" y="0"/>
                  </a:moveTo>
                  <a:lnTo>
                    <a:pt x="2135" y="21"/>
                  </a:lnTo>
                  <a:lnTo>
                    <a:pt x="1632" y="1549"/>
                  </a:lnTo>
                  <a:lnTo>
                    <a:pt x="1758" y="2009"/>
                  </a:lnTo>
                  <a:lnTo>
                    <a:pt x="1674" y="3264"/>
                  </a:lnTo>
                  <a:lnTo>
                    <a:pt x="42" y="3746"/>
                  </a:lnTo>
                  <a:lnTo>
                    <a:pt x="0" y="4018"/>
                  </a:lnTo>
                  <a:lnTo>
                    <a:pt x="523" y="4708"/>
                  </a:lnTo>
                  <a:lnTo>
                    <a:pt x="461" y="4938"/>
                  </a:lnTo>
                  <a:lnTo>
                    <a:pt x="795" y="5336"/>
                  </a:lnTo>
                  <a:lnTo>
                    <a:pt x="879" y="5315"/>
                  </a:lnTo>
                  <a:lnTo>
                    <a:pt x="900" y="5336"/>
                  </a:lnTo>
                  <a:lnTo>
                    <a:pt x="1005" y="5336"/>
                  </a:lnTo>
                  <a:lnTo>
                    <a:pt x="1088" y="5231"/>
                  </a:lnTo>
                  <a:lnTo>
                    <a:pt x="1214" y="5231"/>
                  </a:lnTo>
                  <a:lnTo>
                    <a:pt x="1423" y="5127"/>
                  </a:lnTo>
                  <a:lnTo>
                    <a:pt x="1528" y="5127"/>
                  </a:lnTo>
                  <a:lnTo>
                    <a:pt x="1632" y="5106"/>
                  </a:lnTo>
                  <a:lnTo>
                    <a:pt x="1716" y="5147"/>
                  </a:lnTo>
                  <a:lnTo>
                    <a:pt x="1779" y="5147"/>
                  </a:lnTo>
                  <a:lnTo>
                    <a:pt x="1925" y="4938"/>
                  </a:lnTo>
                  <a:lnTo>
                    <a:pt x="1925" y="4917"/>
                  </a:lnTo>
                  <a:lnTo>
                    <a:pt x="1946" y="4917"/>
                  </a:lnTo>
                  <a:lnTo>
                    <a:pt x="1946" y="4834"/>
                  </a:lnTo>
                  <a:lnTo>
                    <a:pt x="1883" y="4813"/>
                  </a:lnTo>
                  <a:lnTo>
                    <a:pt x="1925" y="4750"/>
                  </a:lnTo>
                  <a:lnTo>
                    <a:pt x="1883" y="4687"/>
                  </a:lnTo>
                  <a:lnTo>
                    <a:pt x="1967" y="4603"/>
                  </a:lnTo>
                  <a:lnTo>
                    <a:pt x="2030" y="4541"/>
                  </a:lnTo>
                  <a:lnTo>
                    <a:pt x="2239" y="4541"/>
                  </a:lnTo>
                  <a:lnTo>
                    <a:pt x="2365" y="4520"/>
                  </a:lnTo>
                  <a:lnTo>
                    <a:pt x="2448" y="4583"/>
                  </a:lnTo>
                  <a:lnTo>
                    <a:pt x="2553" y="4436"/>
                  </a:lnTo>
                  <a:lnTo>
                    <a:pt x="2595" y="4415"/>
                  </a:lnTo>
                  <a:lnTo>
                    <a:pt x="2595" y="4227"/>
                  </a:lnTo>
                  <a:lnTo>
                    <a:pt x="2804" y="3976"/>
                  </a:lnTo>
                  <a:lnTo>
                    <a:pt x="2930" y="3955"/>
                  </a:lnTo>
                  <a:lnTo>
                    <a:pt x="3013" y="3976"/>
                  </a:lnTo>
                  <a:lnTo>
                    <a:pt x="3076" y="3913"/>
                  </a:lnTo>
                  <a:lnTo>
                    <a:pt x="3348" y="3913"/>
                  </a:lnTo>
                  <a:lnTo>
                    <a:pt x="3390" y="3850"/>
                  </a:lnTo>
                  <a:lnTo>
                    <a:pt x="3327" y="3808"/>
                  </a:lnTo>
                  <a:lnTo>
                    <a:pt x="3285" y="3599"/>
                  </a:lnTo>
                  <a:lnTo>
                    <a:pt x="3306" y="3599"/>
                  </a:lnTo>
                  <a:lnTo>
                    <a:pt x="3244" y="3494"/>
                  </a:lnTo>
                  <a:lnTo>
                    <a:pt x="3223" y="3474"/>
                  </a:lnTo>
                  <a:lnTo>
                    <a:pt x="3244" y="3390"/>
                  </a:lnTo>
                  <a:lnTo>
                    <a:pt x="3244" y="3285"/>
                  </a:lnTo>
                  <a:lnTo>
                    <a:pt x="3348" y="3118"/>
                  </a:lnTo>
                  <a:lnTo>
                    <a:pt x="3432" y="3076"/>
                  </a:lnTo>
                  <a:lnTo>
                    <a:pt x="3390" y="3013"/>
                  </a:lnTo>
                  <a:lnTo>
                    <a:pt x="3411" y="3013"/>
                  </a:lnTo>
                  <a:lnTo>
                    <a:pt x="3495" y="2867"/>
                  </a:lnTo>
                  <a:lnTo>
                    <a:pt x="3536" y="2846"/>
                  </a:lnTo>
                  <a:lnTo>
                    <a:pt x="3599" y="2846"/>
                  </a:lnTo>
                  <a:lnTo>
                    <a:pt x="3557" y="2909"/>
                  </a:lnTo>
                  <a:lnTo>
                    <a:pt x="3536" y="2971"/>
                  </a:lnTo>
                  <a:lnTo>
                    <a:pt x="3620" y="3013"/>
                  </a:lnTo>
                  <a:lnTo>
                    <a:pt x="3662" y="3013"/>
                  </a:lnTo>
                  <a:lnTo>
                    <a:pt x="3746" y="2804"/>
                  </a:lnTo>
                  <a:lnTo>
                    <a:pt x="3808" y="2741"/>
                  </a:lnTo>
                  <a:lnTo>
                    <a:pt x="3871" y="2616"/>
                  </a:lnTo>
                  <a:lnTo>
                    <a:pt x="4018" y="2490"/>
                  </a:lnTo>
                  <a:lnTo>
                    <a:pt x="4227" y="2134"/>
                  </a:lnTo>
                  <a:lnTo>
                    <a:pt x="4248" y="2072"/>
                  </a:lnTo>
                  <a:lnTo>
                    <a:pt x="4248" y="1988"/>
                  </a:lnTo>
                  <a:lnTo>
                    <a:pt x="4290" y="1862"/>
                  </a:lnTo>
                  <a:lnTo>
                    <a:pt x="4332" y="1758"/>
                  </a:lnTo>
                  <a:lnTo>
                    <a:pt x="4269" y="1695"/>
                  </a:lnTo>
                  <a:lnTo>
                    <a:pt x="4164" y="1674"/>
                  </a:lnTo>
                  <a:lnTo>
                    <a:pt x="3955" y="1507"/>
                  </a:lnTo>
                  <a:lnTo>
                    <a:pt x="3913" y="1402"/>
                  </a:lnTo>
                  <a:lnTo>
                    <a:pt x="3808" y="1298"/>
                  </a:lnTo>
                  <a:lnTo>
                    <a:pt x="3767" y="1151"/>
                  </a:lnTo>
                  <a:lnTo>
                    <a:pt x="3599" y="942"/>
                  </a:lnTo>
                  <a:lnTo>
                    <a:pt x="3516" y="942"/>
                  </a:lnTo>
                  <a:lnTo>
                    <a:pt x="3390" y="963"/>
                  </a:lnTo>
                  <a:lnTo>
                    <a:pt x="3118" y="921"/>
                  </a:lnTo>
                  <a:lnTo>
                    <a:pt x="3013" y="942"/>
                  </a:lnTo>
                  <a:lnTo>
                    <a:pt x="2930" y="963"/>
                  </a:lnTo>
                  <a:lnTo>
                    <a:pt x="2804" y="921"/>
                  </a:lnTo>
                  <a:lnTo>
                    <a:pt x="2469" y="649"/>
                  </a:lnTo>
                  <a:lnTo>
                    <a:pt x="2469" y="565"/>
                  </a:lnTo>
                  <a:lnTo>
                    <a:pt x="2260" y="335"/>
                  </a:lnTo>
                  <a:lnTo>
                    <a:pt x="2239"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 name="Google Shape;1048;p27"/>
            <p:cNvSpPr/>
            <p:nvPr/>
          </p:nvSpPr>
          <p:spPr>
            <a:xfrm>
              <a:off x="-1933600" y="3735165"/>
              <a:ext cx="4897" cy="10627"/>
            </a:xfrm>
            <a:custGeom>
              <a:avLst/>
              <a:gdLst/>
              <a:ahLst/>
              <a:cxnLst/>
              <a:rect l="l" t="t" r="r" b="b"/>
              <a:pathLst>
                <a:path w="231" h="525" extrusionOk="0">
                  <a:moveTo>
                    <a:pt x="209" y="1"/>
                  </a:moveTo>
                  <a:lnTo>
                    <a:pt x="168" y="22"/>
                  </a:lnTo>
                  <a:lnTo>
                    <a:pt x="105" y="22"/>
                  </a:lnTo>
                  <a:lnTo>
                    <a:pt x="84" y="168"/>
                  </a:lnTo>
                  <a:lnTo>
                    <a:pt x="63" y="210"/>
                  </a:lnTo>
                  <a:lnTo>
                    <a:pt x="21" y="168"/>
                  </a:lnTo>
                  <a:lnTo>
                    <a:pt x="0" y="231"/>
                  </a:lnTo>
                  <a:lnTo>
                    <a:pt x="0" y="273"/>
                  </a:lnTo>
                  <a:lnTo>
                    <a:pt x="84" y="315"/>
                  </a:lnTo>
                  <a:lnTo>
                    <a:pt x="105" y="482"/>
                  </a:lnTo>
                  <a:lnTo>
                    <a:pt x="168" y="524"/>
                  </a:lnTo>
                  <a:lnTo>
                    <a:pt x="168" y="440"/>
                  </a:lnTo>
                  <a:lnTo>
                    <a:pt x="209" y="336"/>
                  </a:lnTo>
                  <a:lnTo>
                    <a:pt x="209" y="168"/>
                  </a:lnTo>
                  <a:lnTo>
                    <a:pt x="188" y="168"/>
                  </a:lnTo>
                  <a:lnTo>
                    <a:pt x="209" y="106"/>
                  </a:lnTo>
                  <a:lnTo>
                    <a:pt x="188" y="64"/>
                  </a:lnTo>
                  <a:lnTo>
                    <a:pt x="209" y="43"/>
                  </a:lnTo>
                  <a:lnTo>
                    <a:pt x="230" y="43"/>
                  </a:lnTo>
                  <a:lnTo>
                    <a:pt x="20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 name="Google Shape;1049;p27"/>
            <p:cNvSpPr/>
            <p:nvPr/>
          </p:nvSpPr>
          <p:spPr>
            <a:xfrm>
              <a:off x="-2088846" y="3826233"/>
              <a:ext cx="130428" cy="80909"/>
            </a:xfrm>
            <a:custGeom>
              <a:avLst/>
              <a:gdLst/>
              <a:ahLst/>
              <a:cxnLst/>
              <a:rect l="l" t="t" r="r" b="b"/>
              <a:pathLst>
                <a:path w="6153" h="3997" extrusionOk="0">
                  <a:moveTo>
                    <a:pt x="5399" y="1"/>
                  </a:moveTo>
                  <a:lnTo>
                    <a:pt x="3223" y="649"/>
                  </a:lnTo>
                  <a:lnTo>
                    <a:pt x="2177" y="2051"/>
                  </a:lnTo>
                  <a:lnTo>
                    <a:pt x="2156" y="1528"/>
                  </a:lnTo>
                  <a:lnTo>
                    <a:pt x="1633" y="1298"/>
                  </a:lnTo>
                  <a:lnTo>
                    <a:pt x="1131" y="1089"/>
                  </a:lnTo>
                  <a:lnTo>
                    <a:pt x="796" y="1089"/>
                  </a:lnTo>
                  <a:lnTo>
                    <a:pt x="608" y="942"/>
                  </a:lnTo>
                  <a:lnTo>
                    <a:pt x="440" y="1005"/>
                  </a:lnTo>
                  <a:lnTo>
                    <a:pt x="378" y="1277"/>
                  </a:lnTo>
                  <a:lnTo>
                    <a:pt x="482" y="1486"/>
                  </a:lnTo>
                  <a:lnTo>
                    <a:pt x="315" y="1591"/>
                  </a:lnTo>
                  <a:lnTo>
                    <a:pt x="273" y="1695"/>
                  </a:lnTo>
                  <a:lnTo>
                    <a:pt x="189" y="1674"/>
                  </a:lnTo>
                  <a:lnTo>
                    <a:pt x="85" y="1633"/>
                  </a:lnTo>
                  <a:lnTo>
                    <a:pt x="106" y="1737"/>
                  </a:lnTo>
                  <a:lnTo>
                    <a:pt x="168" y="2030"/>
                  </a:lnTo>
                  <a:lnTo>
                    <a:pt x="168" y="2218"/>
                  </a:lnTo>
                  <a:lnTo>
                    <a:pt x="85" y="2218"/>
                  </a:lnTo>
                  <a:lnTo>
                    <a:pt x="85" y="2260"/>
                  </a:lnTo>
                  <a:lnTo>
                    <a:pt x="1" y="2239"/>
                  </a:lnTo>
                  <a:lnTo>
                    <a:pt x="1" y="2239"/>
                  </a:lnTo>
                  <a:lnTo>
                    <a:pt x="22" y="2344"/>
                  </a:lnTo>
                  <a:lnTo>
                    <a:pt x="106" y="2344"/>
                  </a:lnTo>
                  <a:lnTo>
                    <a:pt x="106" y="2428"/>
                  </a:lnTo>
                  <a:lnTo>
                    <a:pt x="231" y="2616"/>
                  </a:lnTo>
                  <a:lnTo>
                    <a:pt x="315" y="3139"/>
                  </a:lnTo>
                  <a:lnTo>
                    <a:pt x="482" y="3265"/>
                  </a:lnTo>
                  <a:lnTo>
                    <a:pt x="482" y="3453"/>
                  </a:lnTo>
                  <a:lnTo>
                    <a:pt x="419" y="3474"/>
                  </a:lnTo>
                  <a:lnTo>
                    <a:pt x="482" y="3620"/>
                  </a:lnTo>
                  <a:lnTo>
                    <a:pt x="608" y="3767"/>
                  </a:lnTo>
                  <a:lnTo>
                    <a:pt x="608" y="3913"/>
                  </a:lnTo>
                  <a:lnTo>
                    <a:pt x="650" y="3997"/>
                  </a:lnTo>
                  <a:lnTo>
                    <a:pt x="796" y="3997"/>
                  </a:lnTo>
                  <a:lnTo>
                    <a:pt x="817" y="3934"/>
                  </a:lnTo>
                  <a:lnTo>
                    <a:pt x="963" y="3997"/>
                  </a:lnTo>
                  <a:lnTo>
                    <a:pt x="1068" y="3976"/>
                  </a:lnTo>
                  <a:lnTo>
                    <a:pt x="1173" y="3871"/>
                  </a:lnTo>
                  <a:lnTo>
                    <a:pt x="1319" y="3871"/>
                  </a:lnTo>
                  <a:lnTo>
                    <a:pt x="1361" y="3934"/>
                  </a:lnTo>
                  <a:lnTo>
                    <a:pt x="1466" y="3892"/>
                  </a:lnTo>
                  <a:lnTo>
                    <a:pt x="1570" y="3725"/>
                  </a:lnTo>
                  <a:lnTo>
                    <a:pt x="1633" y="3725"/>
                  </a:lnTo>
                  <a:lnTo>
                    <a:pt x="1696" y="3579"/>
                  </a:lnTo>
                  <a:lnTo>
                    <a:pt x="1842" y="3495"/>
                  </a:lnTo>
                  <a:lnTo>
                    <a:pt x="1905" y="3474"/>
                  </a:lnTo>
                  <a:lnTo>
                    <a:pt x="2010" y="3474"/>
                  </a:lnTo>
                  <a:lnTo>
                    <a:pt x="2051" y="3495"/>
                  </a:lnTo>
                  <a:lnTo>
                    <a:pt x="2198" y="3495"/>
                  </a:lnTo>
                  <a:lnTo>
                    <a:pt x="2219" y="3558"/>
                  </a:lnTo>
                  <a:lnTo>
                    <a:pt x="2365" y="3579"/>
                  </a:lnTo>
                  <a:lnTo>
                    <a:pt x="2616" y="3474"/>
                  </a:lnTo>
                  <a:lnTo>
                    <a:pt x="2826" y="3453"/>
                  </a:lnTo>
                  <a:lnTo>
                    <a:pt x="2909" y="3369"/>
                  </a:lnTo>
                  <a:lnTo>
                    <a:pt x="2930" y="3307"/>
                  </a:lnTo>
                  <a:lnTo>
                    <a:pt x="3119" y="3160"/>
                  </a:lnTo>
                  <a:lnTo>
                    <a:pt x="3223" y="3160"/>
                  </a:lnTo>
                  <a:lnTo>
                    <a:pt x="3307" y="3202"/>
                  </a:lnTo>
                  <a:lnTo>
                    <a:pt x="3370" y="3181"/>
                  </a:lnTo>
                  <a:lnTo>
                    <a:pt x="3432" y="3139"/>
                  </a:lnTo>
                  <a:lnTo>
                    <a:pt x="3453" y="3181"/>
                  </a:lnTo>
                  <a:lnTo>
                    <a:pt x="3537" y="3181"/>
                  </a:lnTo>
                  <a:lnTo>
                    <a:pt x="3725" y="3034"/>
                  </a:lnTo>
                  <a:lnTo>
                    <a:pt x="3830" y="2846"/>
                  </a:lnTo>
                  <a:lnTo>
                    <a:pt x="3935" y="2783"/>
                  </a:lnTo>
                  <a:lnTo>
                    <a:pt x="3997" y="2783"/>
                  </a:lnTo>
                  <a:lnTo>
                    <a:pt x="4625" y="2616"/>
                  </a:lnTo>
                  <a:lnTo>
                    <a:pt x="4688" y="2532"/>
                  </a:lnTo>
                  <a:lnTo>
                    <a:pt x="5043" y="2470"/>
                  </a:lnTo>
                  <a:lnTo>
                    <a:pt x="5253" y="2365"/>
                  </a:lnTo>
                  <a:lnTo>
                    <a:pt x="5399" y="2260"/>
                  </a:lnTo>
                  <a:lnTo>
                    <a:pt x="5629" y="2218"/>
                  </a:lnTo>
                  <a:lnTo>
                    <a:pt x="5608" y="2135"/>
                  </a:lnTo>
                  <a:lnTo>
                    <a:pt x="5629" y="2114"/>
                  </a:lnTo>
                  <a:lnTo>
                    <a:pt x="5567" y="2051"/>
                  </a:lnTo>
                  <a:lnTo>
                    <a:pt x="5608" y="1905"/>
                  </a:lnTo>
                  <a:lnTo>
                    <a:pt x="5776" y="1674"/>
                  </a:lnTo>
                  <a:lnTo>
                    <a:pt x="6027" y="1612"/>
                  </a:lnTo>
                  <a:lnTo>
                    <a:pt x="6152" y="1591"/>
                  </a:lnTo>
                  <a:lnTo>
                    <a:pt x="5818" y="1193"/>
                  </a:lnTo>
                  <a:lnTo>
                    <a:pt x="5880" y="963"/>
                  </a:lnTo>
                  <a:lnTo>
                    <a:pt x="5357" y="273"/>
                  </a:lnTo>
                  <a:lnTo>
                    <a:pt x="539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 name="Google Shape;1050;p27"/>
            <p:cNvSpPr/>
            <p:nvPr/>
          </p:nvSpPr>
          <p:spPr>
            <a:xfrm>
              <a:off x="-2313257" y="3672071"/>
              <a:ext cx="153046" cy="122852"/>
            </a:xfrm>
            <a:custGeom>
              <a:avLst/>
              <a:gdLst/>
              <a:ahLst/>
              <a:cxnLst/>
              <a:rect l="l" t="t" r="r" b="b"/>
              <a:pathLst>
                <a:path w="7220" h="6069" extrusionOk="0">
                  <a:moveTo>
                    <a:pt x="503" y="0"/>
                  </a:moveTo>
                  <a:lnTo>
                    <a:pt x="210" y="21"/>
                  </a:lnTo>
                  <a:lnTo>
                    <a:pt x="147" y="21"/>
                  </a:lnTo>
                  <a:lnTo>
                    <a:pt x="126" y="126"/>
                  </a:lnTo>
                  <a:lnTo>
                    <a:pt x="84" y="356"/>
                  </a:lnTo>
                  <a:lnTo>
                    <a:pt x="126" y="523"/>
                  </a:lnTo>
                  <a:lnTo>
                    <a:pt x="126" y="649"/>
                  </a:lnTo>
                  <a:lnTo>
                    <a:pt x="42" y="858"/>
                  </a:lnTo>
                  <a:lnTo>
                    <a:pt x="1" y="1047"/>
                  </a:lnTo>
                  <a:lnTo>
                    <a:pt x="42" y="1193"/>
                  </a:lnTo>
                  <a:lnTo>
                    <a:pt x="126" y="1486"/>
                  </a:lnTo>
                  <a:lnTo>
                    <a:pt x="314" y="6068"/>
                  </a:lnTo>
                  <a:lnTo>
                    <a:pt x="7219" y="6005"/>
                  </a:lnTo>
                  <a:lnTo>
                    <a:pt x="7219" y="5985"/>
                  </a:lnTo>
                  <a:lnTo>
                    <a:pt x="7115" y="5964"/>
                  </a:lnTo>
                  <a:lnTo>
                    <a:pt x="6989" y="5796"/>
                  </a:lnTo>
                  <a:lnTo>
                    <a:pt x="6947" y="5754"/>
                  </a:lnTo>
                  <a:lnTo>
                    <a:pt x="6822" y="5692"/>
                  </a:lnTo>
                  <a:lnTo>
                    <a:pt x="6738" y="5566"/>
                  </a:lnTo>
                  <a:lnTo>
                    <a:pt x="6675" y="5587"/>
                  </a:lnTo>
                  <a:lnTo>
                    <a:pt x="6571" y="5587"/>
                  </a:lnTo>
                  <a:lnTo>
                    <a:pt x="6403" y="5461"/>
                  </a:lnTo>
                  <a:lnTo>
                    <a:pt x="6299" y="5169"/>
                  </a:lnTo>
                  <a:lnTo>
                    <a:pt x="6319" y="5106"/>
                  </a:lnTo>
                  <a:lnTo>
                    <a:pt x="6319" y="4938"/>
                  </a:lnTo>
                  <a:lnTo>
                    <a:pt x="6278" y="4855"/>
                  </a:lnTo>
                  <a:lnTo>
                    <a:pt x="6299" y="4813"/>
                  </a:lnTo>
                  <a:lnTo>
                    <a:pt x="6319" y="4855"/>
                  </a:lnTo>
                  <a:lnTo>
                    <a:pt x="6508" y="4855"/>
                  </a:lnTo>
                  <a:lnTo>
                    <a:pt x="6424" y="4792"/>
                  </a:lnTo>
                  <a:lnTo>
                    <a:pt x="6382" y="4792"/>
                  </a:lnTo>
                  <a:lnTo>
                    <a:pt x="6299" y="4624"/>
                  </a:lnTo>
                  <a:lnTo>
                    <a:pt x="6257" y="4604"/>
                  </a:lnTo>
                  <a:lnTo>
                    <a:pt x="6257" y="4645"/>
                  </a:lnTo>
                  <a:lnTo>
                    <a:pt x="6173" y="4583"/>
                  </a:lnTo>
                  <a:lnTo>
                    <a:pt x="6110" y="4415"/>
                  </a:lnTo>
                  <a:lnTo>
                    <a:pt x="5901" y="4080"/>
                  </a:lnTo>
                  <a:lnTo>
                    <a:pt x="5796" y="4018"/>
                  </a:lnTo>
                  <a:lnTo>
                    <a:pt x="5775" y="3871"/>
                  </a:lnTo>
                  <a:lnTo>
                    <a:pt x="5420" y="3327"/>
                  </a:lnTo>
                  <a:lnTo>
                    <a:pt x="5420" y="3223"/>
                  </a:lnTo>
                  <a:lnTo>
                    <a:pt x="5357" y="3118"/>
                  </a:lnTo>
                  <a:lnTo>
                    <a:pt x="5336" y="2867"/>
                  </a:lnTo>
                  <a:lnTo>
                    <a:pt x="5273" y="2825"/>
                  </a:lnTo>
                  <a:lnTo>
                    <a:pt x="5273" y="2741"/>
                  </a:lnTo>
                  <a:lnTo>
                    <a:pt x="5064" y="2532"/>
                  </a:lnTo>
                  <a:lnTo>
                    <a:pt x="5064" y="2448"/>
                  </a:lnTo>
                  <a:lnTo>
                    <a:pt x="5106" y="2344"/>
                  </a:lnTo>
                  <a:lnTo>
                    <a:pt x="5043" y="2281"/>
                  </a:lnTo>
                  <a:lnTo>
                    <a:pt x="4708" y="1988"/>
                  </a:lnTo>
                  <a:lnTo>
                    <a:pt x="4687" y="1884"/>
                  </a:lnTo>
                  <a:lnTo>
                    <a:pt x="4478" y="1653"/>
                  </a:lnTo>
                  <a:lnTo>
                    <a:pt x="4478" y="1507"/>
                  </a:lnTo>
                  <a:lnTo>
                    <a:pt x="4332" y="1360"/>
                  </a:lnTo>
                  <a:lnTo>
                    <a:pt x="4374" y="1277"/>
                  </a:lnTo>
                  <a:lnTo>
                    <a:pt x="4374" y="1193"/>
                  </a:lnTo>
                  <a:lnTo>
                    <a:pt x="4395" y="1151"/>
                  </a:lnTo>
                  <a:lnTo>
                    <a:pt x="4395" y="1193"/>
                  </a:lnTo>
                  <a:lnTo>
                    <a:pt x="4478" y="1193"/>
                  </a:lnTo>
                  <a:lnTo>
                    <a:pt x="4499" y="1339"/>
                  </a:lnTo>
                  <a:lnTo>
                    <a:pt x="4541" y="1402"/>
                  </a:lnTo>
                  <a:lnTo>
                    <a:pt x="4583" y="1465"/>
                  </a:lnTo>
                  <a:lnTo>
                    <a:pt x="4792" y="1674"/>
                  </a:lnTo>
                  <a:lnTo>
                    <a:pt x="4792" y="1779"/>
                  </a:lnTo>
                  <a:lnTo>
                    <a:pt x="4834" y="1884"/>
                  </a:lnTo>
                  <a:lnTo>
                    <a:pt x="5001" y="1967"/>
                  </a:lnTo>
                  <a:lnTo>
                    <a:pt x="5022" y="2072"/>
                  </a:lnTo>
                  <a:lnTo>
                    <a:pt x="5315" y="2344"/>
                  </a:lnTo>
                  <a:lnTo>
                    <a:pt x="5462" y="2428"/>
                  </a:lnTo>
                  <a:lnTo>
                    <a:pt x="5462" y="2490"/>
                  </a:lnTo>
                  <a:lnTo>
                    <a:pt x="5483" y="2407"/>
                  </a:lnTo>
                  <a:lnTo>
                    <a:pt x="5566" y="2323"/>
                  </a:lnTo>
                  <a:lnTo>
                    <a:pt x="5629" y="2114"/>
                  </a:lnTo>
                  <a:lnTo>
                    <a:pt x="5566" y="2072"/>
                  </a:lnTo>
                  <a:lnTo>
                    <a:pt x="5650" y="1904"/>
                  </a:lnTo>
                  <a:lnTo>
                    <a:pt x="5650" y="1779"/>
                  </a:lnTo>
                  <a:lnTo>
                    <a:pt x="5734" y="1465"/>
                  </a:lnTo>
                  <a:lnTo>
                    <a:pt x="5755" y="1444"/>
                  </a:lnTo>
                  <a:lnTo>
                    <a:pt x="5671" y="1235"/>
                  </a:lnTo>
                  <a:lnTo>
                    <a:pt x="5734" y="1088"/>
                  </a:lnTo>
                  <a:lnTo>
                    <a:pt x="5587" y="775"/>
                  </a:lnTo>
                  <a:lnTo>
                    <a:pt x="5441" y="544"/>
                  </a:lnTo>
                  <a:lnTo>
                    <a:pt x="5378" y="335"/>
                  </a:lnTo>
                  <a:lnTo>
                    <a:pt x="5273" y="147"/>
                  </a:lnTo>
                  <a:lnTo>
                    <a:pt x="5211" y="126"/>
                  </a:lnTo>
                  <a:lnTo>
                    <a:pt x="5127" y="231"/>
                  </a:lnTo>
                  <a:lnTo>
                    <a:pt x="4959" y="293"/>
                  </a:lnTo>
                  <a:lnTo>
                    <a:pt x="4604" y="231"/>
                  </a:lnTo>
                  <a:lnTo>
                    <a:pt x="4311" y="314"/>
                  </a:lnTo>
                  <a:lnTo>
                    <a:pt x="4102" y="147"/>
                  </a:lnTo>
                  <a:lnTo>
                    <a:pt x="4081" y="251"/>
                  </a:lnTo>
                  <a:lnTo>
                    <a:pt x="4164" y="398"/>
                  </a:lnTo>
                  <a:lnTo>
                    <a:pt x="4164" y="461"/>
                  </a:lnTo>
                  <a:lnTo>
                    <a:pt x="4081" y="335"/>
                  </a:lnTo>
                  <a:lnTo>
                    <a:pt x="3976" y="293"/>
                  </a:lnTo>
                  <a:lnTo>
                    <a:pt x="3955" y="189"/>
                  </a:lnTo>
                  <a:lnTo>
                    <a:pt x="3997" y="147"/>
                  </a:lnTo>
                  <a:lnTo>
                    <a:pt x="3955" y="105"/>
                  </a:lnTo>
                  <a:lnTo>
                    <a:pt x="3850" y="105"/>
                  </a:lnTo>
                  <a:lnTo>
                    <a:pt x="3746" y="84"/>
                  </a:lnTo>
                  <a:lnTo>
                    <a:pt x="3537" y="21"/>
                  </a:lnTo>
                  <a:lnTo>
                    <a:pt x="3495" y="42"/>
                  </a:lnTo>
                  <a:lnTo>
                    <a:pt x="3578" y="84"/>
                  </a:lnTo>
                  <a:lnTo>
                    <a:pt x="3599" y="105"/>
                  </a:lnTo>
                  <a:lnTo>
                    <a:pt x="3495" y="126"/>
                  </a:lnTo>
                  <a:lnTo>
                    <a:pt x="3390" y="105"/>
                  </a:lnTo>
                  <a:lnTo>
                    <a:pt x="3265" y="147"/>
                  </a:lnTo>
                  <a:lnTo>
                    <a:pt x="3223" y="126"/>
                  </a:lnTo>
                  <a:lnTo>
                    <a:pt x="3223" y="105"/>
                  </a:lnTo>
                  <a:lnTo>
                    <a:pt x="3348" y="84"/>
                  </a:lnTo>
                  <a:lnTo>
                    <a:pt x="3432" y="42"/>
                  </a:lnTo>
                  <a:lnTo>
                    <a:pt x="3327" y="42"/>
                  </a:lnTo>
                  <a:lnTo>
                    <a:pt x="3139" y="84"/>
                  </a:lnTo>
                  <a:lnTo>
                    <a:pt x="3076" y="126"/>
                  </a:lnTo>
                  <a:lnTo>
                    <a:pt x="2930" y="210"/>
                  </a:lnTo>
                  <a:lnTo>
                    <a:pt x="2846" y="231"/>
                  </a:lnTo>
                  <a:lnTo>
                    <a:pt x="2700" y="293"/>
                  </a:lnTo>
                  <a:lnTo>
                    <a:pt x="2595" y="419"/>
                  </a:lnTo>
                  <a:lnTo>
                    <a:pt x="2553" y="461"/>
                  </a:lnTo>
                  <a:lnTo>
                    <a:pt x="2386" y="461"/>
                  </a:lnTo>
                  <a:lnTo>
                    <a:pt x="2177" y="335"/>
                  </a:lnTo>
                  <a:lnTo>
                    <a:pt x="2009" y="314"/>
                  </a:lnTo>
                  <a:lnTo>
                    <a:pt x="1821" y="335"/>
                  </a:lnTo>
                  <a:lnTo>
                    <a:pt x="1674" y="231"/>
                  </a:lnTo>
                  <a:lnTo>
                    <a:pt x="1591" y="231"/>
                  </a:lnTo>
                  <a:lnTo>
                    <a:pt x="1507" y="251"/>
                  </a:lnTo>
                  <a:lnTo>
                    <a:pt x="1361" y="147"/>
                  </a:lnTo>
                  <a:lnTo>
                    <a:pt x="1172" y="105"/>
                  </a:lnTo>
                  <a:lnTo>
                    <a:pt x="733" y="84"/>
                  </a:lnTo>
                  <a:lnTo>
                    <a:pt x="50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 name="Google Shape;1051;p27"/>
            <p:cNvSpPr/>
            <p:nvPr/>
          </p:nvSpPr>
          <p:spPr>
            <a:xfrm>
              <a:off x="-2340305" y="3793623"/>
              <a:ext cx="202267" cy="221534"/>
            </a:xfrm>
            <a:custGeom>
              <a:avLst/>
              <a:gdLst/>
              <a:ahLst/>
              <a:cxnLst/>
              <a:rect l="l" t="t" r="r" b="b"/>
              <a:pathLst>
                <a:path w="9542" h="10944" extrusionOk="0">
                  <a:moveTo>
                    <a:pt x="8495" y="0"/>
                  </a:moveTo>
                  <a:lnTo>
                    <a:pt x="1590" y="63"/>
                  </a:lnTo>
                  <a:lnTo>
                    <a:pt x="1632" y="1193"/>
                  </a:lnTo>
                  <a:lnTo>
                    <a:pt x="1088" y="1235"/>
                  </a:lnTo>
                  <a:lnTo>
                    <a:pt x="1088" y="1444"/>
                  </a:lnTo>
                  <a:lnTo>
                    <a:pt x="1151" y="3725"/>
                  </a:lnTo>
                  <a:lnTo>
                    <a:pt x="1046" y="3746"/>
                  </a:lnTo>
                  <a:lnTo>
                    <a:pt x="942" y="3829"/>
                  </a:lnTo>
                  <a:lnTo>
                    <a:pt x="837" y="3767"/>
                  </a:lnTo>
                  <a:lnTo>
                    <a:pt x="691" y="3767"/>
                  </a:lnTo>
                  <a:lnTo>
                    <a:pt x="586" y="3850"/>
                  </a:lnTo>
                  <a:lnTo>
                    <a:pt x="586" y="3976"/>
                  </a:lnTo>
                  <a:lnTo>
                    <a:pt x="649" y="4060"/>
                  </a:lnTo>
                  <a:lnTo>
                    <a:pt x="586" y="4185"/>
                  </a:lnTo>
                  <a:lnTo>
                    <a:pt x="377" y="4457"/>
                  </a:lnTo>
                  <a:lnTo>
                    <a:pt x="335" y="4457"/>
                  </a:lnTo>
                  <a:lnTo>
                    <a:pt x="230" y="4541"/>
                  </a:lnTo>
                  <a:lnTo>
                    <a:pt x="251" y="4645"/>
                  </a:lnTo>
                  <a:lnTo>
                    <a:pt x="314" y="4687"/>
                  </a:lnTo>
                  <a:lnTo>
                    <a:pt x="251" y="4813"/>
                  </a:lnTo>
                  <a:lnTo>
                    <a:pt x="126" y="4897"/>
                  </a:lnTo>
                  <a:lnTo>
                    <a:pt x="105" y="4980"/>
                  </a:lnTo>
                  <a:lnTo>
                    <a:pt x="209" y="5022"/>
                  </a:lnTo>
                  <a:lnTo>
                    <a:pt x="230" y="5127"/>
                  </a:lnTo>
                  <a:lnTo>
                    <a:pt x="168" y="5231"/>
                  </a:lnTo>
                  <a:lnTo>
                    <a:pt x="0" y="5420"/>
                  </a:lnTo>
                  <a:lnTo>
                    <a:pt x="0" y="5545"/>
                  </a:lnTo>
                  <a:lnTo>
                    <a:pt x="63" y="5629"/>
                  </a:lnTo>
                  <a:lnTo>
                    <a:pt x="209" y="5524"/>
                  </a:lnTo>
                  <a:lnTo>
                    <a:pt x="251" y="5545"/>
                  </a:lnTo>
                  <a:lnTo>
                    <a:pt x="251" y="5629"/>
                  </a:lnTo>
                  <a:lnTo>
                    <a:pt x="209" y="5692"/>
                  </a:lnTo>
                  <a:lnTo>
                    <a:pt x="272" y="5734"/>
                  </a:lnTo>
                  <a:lnTo>
                    <a:pt x="230" y="5817"/>
                  </a:lnTo>
                  <a:lnTo>
                    <a:pt x="272" y="5922"/>
                  </a:lnTo>
                  <a:lnTo>
                    <a:pt x="272" y="6047"/>
                  </a:lnTo>
                  <a:lnTo>
                    <a:pt x="314" y="6152"/>
                  </a:lnTo>
                  <a:lnTo>
                    <a:pt x="544" y="6236"/>
                  </a:lnTo>
                  <a:lnTo>
                    <a:pt x="586" y="6319"/>
                  </a:lnTo>
                  <a:lnTo>
                    <a:pt x="544" y="6382"/>
                  </a:lnTo>
                  <a:lnTo>
                    <a:pt x="544" y="6466"/>
                  </a:lnTo>
                  <a:lnTo>
                    <a:pt x="523" y="6487"/>
                  </a:lnTo>
                  <a:lnTo>
                    <a:pt x="586" y="6570"/>
                  </a:lnTo>
                  <a:lnTo>
                    <a:pt x="586" y="6654"/>
                  </a:lnTo>
                  <a:lnTo>
                    <a:pt x="544" y="6675"/>
                  </a:lnTo>
                  <a:lnTo>
                    <a:pt x="670" y="6780"/>
                  </a:lnTo>
                  <a:lnTo>
                    <a:pt x="691" y="6863"/>
                  </a:lnTo>
                  <a:lnTo>
                    <a:pt x="858" y="7052"/>
                  </a:lnTo>
                  <a:lnTo>
                    <a:pt x="963" y="7282"/>
                  </a:lnTo>
                  <a:lnTo>
                    <a:pt x="984" y="7366"/>
                  </a:lnTo>
                  <a:lnTo>
                    <a:pt x="963" y="7491"/>
                  </a:lnTo>
                  <a:lnTo>
                    <a:pt x="942" y="7533"/>
                  </a:lnTo>
                  <a:lnTo>
                    <a:pt x="879" y="7638"/>
                  </a:lnTo>
                  <a:lnTo>
                    <a:pt x="879" y="7826"/>
                  </a:lnTo>
                  <a:lnTo>
                    <a:pt x="984" y="7910"/>
                  </a:lnTo>
                  <a:lnTo>
                    <a:pt x="1109" y="7910"/>
                  </a:lnTo>
                  <a:lnTo>
                    <a:pt x="1172" y="7847"/>
                  </a:lnTo>
                  <a:lnTo>
                    <a:pt x="1318" y="7847"/>
                  </a:lnTo>
                  <a:lnTo>
                    <a:pt x="1402" y="7889"/>
                  </a:lnTo>
                  <a:lnTo>
                    <a:pt x="1360" y="7951"/>
                  </a:lnTo>
                  <a:lnTo>
                    <a:pt x="1381" y="8098"/>
                  </a:lnTo>
                  <a:lnTo>
                    <a:pt x="1465" y="8140"/>
                  </a:lnTo>
                  <a:lnTo>
                    <a:pt x="1590" y="8223"/>
                  </a:lnTo>
                  <a:lnTo>
                    <a:pt x="1695" y="8223"/>
                  </a:lnTo>
                  <a:lnTo>
                    <a:pt x="1779" y="8265"/>
                  </a:lnTo>
                  <a:lnTo>
                    <a:pt x="1821" y="8349"/>
                  </a:lnTo>
                  <a:lnTo>
                    <a:pt x="1925" y="8412"/>
                  </a:lnTo>
                  <a:lnTo>
                    <a:pt x="2030" y="8412"/>
                  </a:lnTo>
                  <a:lnTo>
                    <a:pt x="2093" y="8475"/>
                  </a:lnTo>
                  <a:lnTo>
                    <a:pt x="2051" y="8558"/>
                  </a:lnTo>
                  <a:lnTo>
                    <a:pt x="1988" y="8621"/>
                  </a:lnTo>
                  <a:lnTo>
                    <a:pt x="1946" y="8663"/>
                  </a:lnTo>
                  <a:lnTo>
                    <a:pt x="1904" y="8726"/>
                  </a:lnTo>
                  <a:lnTo>
                    <a:pt x="2030" y="8830"/>
                  </a:lnTo>
                  <a:lnTo>
                    <a:pt x="2134" y="8851"/>
                  </a:lnTo>
                  <a:lnTo>
                    <a:pt x="2155" y="8830"/>
                  </a:lnTo>
                  <a:lnTo>
                    <a:pt x="2260" y="8872"/>
                  </a:lnTo>
                  <a:lnTo>
                    <a:pt x="2323" y="8851"/>
                  </a:lnTo>
                  <a:lnTo>
                    <a:pt x="2511" y="8977"/>
                  </a:lnTo>
                  <a:lnTo>
                    <a:pt x="2532" y="9039"/>
                  </a:lnTo>
                  <a:lnTo>
                    <a:pt x="2553" y="9207"/>
                  </a:lnTo>
                  <a:lnTo>
                    <a:pt x="2616" y="9270"/>
                  </a:lnTo>
                  <a:lnTo>
                    <a:pt x="2720" y="9291"/>
                  </a:lnTo>
                  <a:lnTo>
                    <a:pt x="2762" y="9353"/>
                  </a:lnTo>
                  <a:lnTo>
                    <a:pt x="2741" y="9458"/>
                  </a:lnTo>
                  <a:lnTo>
                    <a:pt x="2783" y="9521"/>
                  </a:lnTo>
                  <a:lnTo>
                    <a:pt x="2992" y="9563"/>
                  </a:lnTo>
                  <a:lnTo>
                    <a:pt x="3076" y="9625"/>
                  </a:lnTo>
                  <a:lnTo>
                    <a:pt x="3076" y="9688"/>
                  </a:lnTo>
                  <a:lnTo>
                    <a:pt x="3076" y="9876"/>
                  </a:lnTo>
                  <a:lnTo>
                    <a:pt x="3160" y="9918"/>
                  </a:lnTo>
                  <a:lnTo>
                    <a:pt x="3264" y="9981"/>
                  </a:lnTo>
                  <a:lnTo>
                    <a:pt x="3306" y="10044"/>
                  </a:lnTo>
                  <a:lnTo>
                    <a:pt x="3306" y="10086"/>
                  </a:lnTo>
                  <a:lnTo>
                    <a:pt x="3348" y="10190"/>
                  </a:lnTo>
                  <a:lnTo>
                    <a:pt x="3390" y="10232"/>
                  </a:lnTo>
                  <a:lnTo>
                    <a:pt x="3474" y="10253"/>
                  </a:lnTo>
                  <a:lnTo>
                    <a:pt x="3515" y="10337"/>
                  </a:lnTo>
                  <a:lnTo>
                    <a:pt x="3662" y="10420"/>
                  </a:lnTo>
                  <a:lnTo>
                    <a:pt x="3766" y="10462"/>
                  </a:lnTo>
                  <a:lnTo>
                    <a:pt x="3829" y="10441"/>
                  </a:lnTo>
                  <a:lnTo>
                    <a:pt x="3871" y="10399"/>
                  </a:lnTo>
                  <a:lnTo>
                    <a:pt x="3934" y="10337"/>
                  </a:lnTo>
                  <a:lnTo>
                    <a:pt x="4143" y="10337"/>
                  </a:lnTo>
                  <a:lnTo>
                    <a:pt x="4185" y="10399"/>
                  </a:lnTo>
                  <a:lnTo>
                    <a:pt x="4227" y="10399"/>
                  </a:lnTo>
                  <a:lnTo>
                    <a:pt x="4331" y="10337"/>
                  </a:lnTo>
                  <a:lnTo>
                    <a:pt x="4394" y="10295"/>
                  </a:lnTo>
                  <a:lnTo>
                    <a:pt x="4436" y="10211"/>
                  </a:lnTo>
                  <a:lnTo>
                    <a:pt x="4562" y="10211"/>
                  </a:lnTo>
                  <a:lnTo>
                    <a:pt x="4624" y="10232"/>
                  </a:lnTo>
                  <a:lnTo>
                    <a:pt x="4708" y="10399"/>
                  </a:lnTo>
                  <a:lnTo>
                    <a:pt x="4750" y="10462"/>
                  </a:lnTo>
                  <a:lnTo>
                    <a:pt x="4813" y="10525"/>
                  </a:lnTo>
                  <a:lnTo>
                    <a:pt x="4938" y="10567"/>
                  </a:lnTo>
                  <a:lnTo>
                    <a:pt x="5022" y="10630"/>
                  </a:lnTo>
                  <a:lnTo>
                    <a:pt x="5043" y="10734"/>
                  </a:lnTo>
                  <a:lnTo>
                    <a:pt x="5085" y="10755"/>
                  </a:lnTo>
                  <a:lnTo>
                    <a:pt x="5126" y="10839"/>
                  </a:lnTo>
                  <a:lnTo>
                    <a:pt x="5126" y="10923"/>
                  </a:lnTo>
                  <a:lnTo>
                    <a:pt x="5294" y="10923"/>
                  </a:lnTo>
                  <a:lnTo>
                    <a:pt x="5336" y="10944"/>
                  </a:lnTo>
                  <a:lnTo>
                    <a:pt x="5357" y="10923"/>
                  </a:lnTo>
                  <a:lnTo>
                    <a:pt x="5336" y="10860"/>
                  </a:lnTo>
                  <a:lnTo>
                    <a:pt x="5336" y="10776"/>
                  </a:lnTo>
                  <a:lnTo>
                    <a:pt x="5398" y="10713"/>
                  </a:lnTo>
                  <a:lnTo>
                    <a:pt x="5503" y="10755"/>
                  </a:lnTo>
                  <a:lnTo>
                    <a:pt x="5671" y="10818"/>
                  </a:lnTo>
                  <a:lnTo>
                    <a:pt x="5754" y="10776"/>
                  </a:lnTo>
                  <a:lnTo>
                    <a:pt x="5859" y="10818"/>
                  </a:lnTo>
                  <a:lnTo>
                    <a:pt x="5859" y="10923"/>
                  </a:lnTo>
                  <a:lnTo>
                    <a:pt x="6005" y="10944"/>
                  </a:lnTo>
                  <a:lnTo>
                    <a:pt x="6068" y="10944"/>
                  </a:lnTo>
                  <a:lnTo>
                    <a:pt x="6068" y="10860"/>
                  </a:lnTo>
                  <a:lnTo>
                    <a:pt x="6131" y="10776"/>
                  </a:lnTo>
                  <a:lnTo>
                    <a:pt x="6215" y="10818"/>
                  </a:lnTo>
                  <a:lnTo>
                    <a:pt x="6235" y="10776"/>
                  </a:lnTo>
                  <a:lnTo>
                    <a:pt x="6340" y="10776"/>
                  </a:lnTo>
                  <a:lnTo>
                    <a:pt x="6487" y="10734"/>
                  </a:lnTo>
                  <a:lnTo>
                    <a:pt x="6696" y="10713"/>
                  </a:lnTo>
                  <a:lnTo>
                    <a:pt x="6821" y="10755"/>
                  </a:lnTo>
                  <a:lnTo>
                    <a:pt x="6947" y="10713"/>
                  </a:lnTo>
                  <a:lnTo>
                    <a:pt x="7010" y="10609"/>
                  </a:lnTo>
                  <a:lnTo>
                    <a:pt x="7135" y="10525"/>
                  </a:lnTo>
                  <a:lnTo>
                    <a:pt x="7219" y="10420"/>
                  </a:lnTo>
                  <a:lnTo>
                    <a:pt x="7261" y="10399"/>
                  </a:lnTo>
                  <a:lnTo>
                    <a:pt x="7323" y="10337"/>
                  </a:lnTo>
                  <a:lnTo>
                    <a:pt x="7428" y="10232"/>
                  </a:lnTo>
                  <a:lnTo>
                    <a:pt x="7470" y="10232"/>
                  </a:lnTo>
                  <a:lnTo>
                    <a:pt x="7595" y="10023"/>
                  </a:lnTo>
                  <a:lnTo>
                    <a:pt x="7805" y="9814"/>
                  </a:lnTo>
                  <a:lnTo>
                    <a:pt x="7763" y="9604"/>
                  </a:lnTo>
                  <a:lnTo>
                    <a:pt x="7700" y="9563"/>
                  </a:lnTo>
                  <a:lnTo>
                    <a:pt x="7679" y="9353"/>
                  </a:lnTo>
                  <a:lnTo>
                    <a:pt x="7595" y="9249"/>
                  </a:lnTo>
                  <a:lnTo>
                    <a:pt x="7554" y="9144"/>
                  </a:lnTo>
                  <a:lnTo>
                    <a:pt x="7470" y="9060"/>
                  </a:lnTo>
                  <a:lnTo>
                    <a:pt x="7365" y="9060"/>
                  </a:lnTo>
                  <a:lnTo>
                    <a:pt x="7323" y="8998"/>
                  </a:lnTo>
                  <a:lnTo>
                    <a:pt x="7323" y="8956"/>
                  </a:lnTo>
                  <a:lnTo>
                    <a:pt x="7219" y="8893"/>
                  </a:lnTo>
                  <a:lnTo>
                    <a:pt x="7114" y="8726"/>
                  </a:lnTo>
                  <a:lnTo>
                    <a:pt x="7072" y="8684"/>
                  </a:lnTo>
                  <a:lnTo>
                    <a:pt x="7051" y="8621"/>
                  </a:lnTo>
                  <a:lnTo>
                    <a:pt x="6947" y="8516"/>
                  </a:lnTo>
                  <a:lnTo>
                    <a:pt x="6905" y="8433"/>
                  </a:lnTo>
                  <a:lnTo>
                    <a:pt x="6633" y="8433"/>
                  </a:lnTo>
                  <a:lnTo>
                    <a:pt x="6549" y="8412"/>
                  </a:lnTo>
                  <a:lnTo>
                    <a:pt x="6507" y="8328"/>
                  </a:lnTo>
                  <a:lnTo>
                    <a:pt x="6591" y="8203"/>
                  </a:lnTo>
                  <a:lnTo>
                    <a:pt x="6654" y="8161"/>
                  </a:lnTo>
                  <a:lnTo>
                    <a:pt x="6654" y="8035"/>
                  </a:lnTo>
                  <a:lnTo>
                    <a:pt x="6800" y="8056"/>
                  </a:lnTo>
                  <a:lnTo>
                    <a:pt x="6905" y="8035"/>
                  </a:lnTo>
                  <a:lnTo>
                    <a:pt x="6947" y="8098"/>
                  </a:lnTo>
                  <a:lnTo>
                    <a:pt x="7031" y="8098"/>
                  </a:lnTo>
                  <a:lnTo>
                    <a:pt x="7051" y="8035"/>
                  </a:lnTo>
                  <a:lnTo>
                    <a:pt x="7135" y="7951"/>
                  </a:lnTo>
                  <a:lnTo>
                    <a:pt x="7156" y="7700"/>
                  </a:lnTo>
                  <a:lnTo>
                    <a:pt x="7135" y="7470"/>
                  </a:lnTo>
                  <a:lnTo>
                    <a:pt x="7177" y="7303"/>
                  </a:lnTo>
                  <a:lnTo>
                    <a:pt x="7282" y="7177"/>
                  </a:lnTo>
                  <a:lnTo>
                    <a:pt x="7282" y="7052"/>
                  </a:lnTo>
                  <a:lnTo>
                    <a:pt x="7240" y="6968"/>
                  </a:lnTo>
                  <a:lnTo>
                    <a:pt x="7282" y="6863"/>
                  </a:lnTo>
                  <a:lnTo>
                    <a:pt x="7386" y="6696"/>
                  </a:lnTo>
                  <a:lnTo>
                    <a:pt x="7428" y="6633"/>
                  </a:lnTo>
                  <a:lnTo>
                    <a:pt x="7470" y="6633"/>
                  </a:lnTo>
                  <a:lnTo>
                    <a:pt x="7533" y="6654"/>
                  </a:lnTo>
                  <a:lnTo>
                    <a:pt x="7658" y="6215"/>
                  </a:lnTo>
                  <a:lnTo>
                    <a:pt x="7700" y="6026"/>
                  </a:lnTo>
                  <a:lnTo>
                    <a:pt x="7888" y="5922"/>
                  </a:lnTo>
                  <a:lnTo>
                    <a:pt x="7888" y="5817"/>
                  </a:lnTo>
                  <a:lnTo>
                    <a:pt x="8014" y="5608"/>
                  </a:lnTo>
                  <a:lnTo>
                    <a:pt x="8056" y="5503"/>
                  </a:lnTo>
                  <a:lnTo>
                    <a:pt x="8160" y="5482"/>
                  </a:lnTo>
                  <a:lnTo>
                    <a:pt x="8202" y="5482"/>
                  </a:lnTo>
                  <a:lnTo>
                    <a:pt x="8265" y="5294"/>
                  </a:lnTo>
                  <a:lnTo>
                    <a:pt x="8412" y="5022"/>
                  </a:lnTo>
                  <a:lnTo>
                    <a:pt x="8412" y="4813"/>
                  </a:lnTo>
                  <a:lnTo>
                    <a:pt x="8495" y="4666"/>
                  </a:lnTo>
                  <a:lnTo>
                    <a:pt x="8516" y="4604"/>
                  </a:lnTo>
                  <a:lnTo>
                    <a:pt x="8495" y="4604"/>
                  </a:lnTo>
                  <a:lnTo>
                    <a:pt x="8474" y="4478"/>
                  </a:lnTo>
                  <a:lnTo>
                    <a:pt x="8391" y="4248"/>
                  </a:lnTo>
                  <a:lnTo>
                    <a:pt x="8412" y="4122"/>
                  </a:lnTo>
                  <a:lnTo>
                    <a:pt x="8474" y="4039"/>
                  </a:lnTo>
                  <a:lnTo>
                    <a:pt x="8474" y="3934"/>
                  </a:lnTo>
                  <a:lnTo>
                    <a:pt x="8579" y="3809"/>
                  </a:lnTo>
                  <a:lnTo>
                    <a:pt x="8621" y="3516"/>
                  </a:lnTo>
                  <a:lnTo>
                    <a:pt x="8684" y="3327"/>
                  </a:lnTo>
                  <a:lnTo>
                    <a:pt x="8725" y="3285"/>
                  </a:lnTo>
                  <a:lnTo>
                    <a:pt x="8684" y="3223"/>
                  </a:lnTo>
                  <a:lnTo>
                    <a:pt x="8621" y="3202"/>
                  </a:lnTo>
                  <a:lnTo>
                    <a:pt x="8704" y="3076"/>
                  </a:lnTo>
                  <a:lnTo>
                    <a:pt x="8704" y="2930"/>
                  </a:lnTo>
                  <a:lnTo>
                    <a:pt x="8746" y="2909"/>
                  </a:lnTo>
                  <a:lnTo>
                    <a:pt x="8914" y="2909"/>
                  </a:lnTo>
                  <a:lnTo>
                    <a:pt x="8914" y="2825"/>
                  </a:lnTo>
                  <a:lnTo>
                    <a:pt x="8914" y="2783"/>
                  </a:lnTo>
                  <a:lnTo>
                    <a:pt x="8914" y="2721"/>
                  </a:lnTo>
                  <a:lnTo>
                    <a:pt x="9018" y="2700"/>
                  </a:lnTo>
                  <a:lnTo>
                    <a:pt x="9102" y="2658"/>
                  </a:lnTo>
                  <a:lnTo>
                    <a:pt x="9228" y="2658"/>
                  </a:lnTo>
                  <a:lnTo>
                    <a:pt x="9248" y="2574"/>
                  </a:lnTo>
                  <a:lnTo>
                    <a:pt x="9353" y="2553"/>
                  </a:lnTo>
                  <a:lnTo>
                    <a:pt x="9458" y="2490"/>
                  </a:lnTo>
                  <a:lnTo>
                    <a:pt x="9541" y="2386"/>
                  </a:lnTo>
                  <a:lnTo>
                    <a:pt x="9479" y="2386"/>
                  </a:lnTo>
                  <a:lnTo>
                    <a:pt x="9479" y="2302"/>
                  </a:lnTo>
                  <a:lnTo>
                    <a:pt x="9353" y="2239"/>
                  </a:lnTo>
                  <a:lnTo>
                    <a:pt x="9248" y="2239"/>
                  </a:lnTo>
                  <a:lnTo>
                    <a:pt x="9248" y="2135"/>
                  </a:lnTo>
                  <a:lnTo>
                    <a:pt x="8997" y="1946"/>
                  </a:lnTo>
                  <a:lnTo>
                    <a:pt x="8914" y="1946"/>
                  </a:lnTo>
                  <a:lnTo>
                    <a:pt x="8809" y="1737"/>
                  </a:lnTo>
                  <a:lnTo>
                    <a:pt x="8725" y="1507"/>
                  </a:lnTo>
                  <a:lnTo>
                    <a:pt x="8746" y="1256"/>
                  </a:lnTo>
                  <a:lnTo>
                    <a:pt x="8725" y="1047"/>
                  </a:lnTo>
                  <a:lnTo>
                    <a:pt x="8579" y="628"/>
                  </a:lnTo>
                  <a:lnTo>
                    <a:pt x="8579" y="524"/>
                  </a:lnTo>
                  <a:lnTo>
                    <a:pt x="8600" y="503"/>
                  </a:lnTo>
                  <a:lnTo>
                    <a:pt x="8621" y="565"/>
                  </a:lnTo>
                  <a:lnTo>
                    <a:pt x="8642" y="607"/>
                  </a:lnTo>
                  <a:lnTo>
                    <a:pt x="8684" y="607"/>
                  </a:lnTo>
                  <a:lnTo>
                    <a:pt x="8684" y="565"/>
                  </a:lnTo>
                  <a:lnTo>
                    <a:pt x="8579" y="419"/>
                  </a:lnTo>
                  <a:lnTo>
                    <a:pt x="8516" y="252"/>
                  </a:lnTo>
                  <a:lnTo>
                    <a:pt x="8495" y="210"/>
                  </a:lnTo>
                  <a:lnTo>
                    <a:pt x="8495" y="189"/>
                  </a:lnTo>
                  <a:lnTo>
                    <a:pt x="8495" y="168"/>
                  </a:lnTo>
                  <a:lnTo>
                    <a:pt x="8495" y="147"/>
                  </a:lnTo>
                  <a:lnTo>
                    <a:pt x="8474" y="84"/>
                  </a:lnTo>
                  <a:lnTo>
                    <a:pt x="8495" y="42"/>
                  </a:lnTo>
                  <a:lnTo>
                    <a:pt x="849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 name="Google Shape;1052;p27"/>
            <p:cNvSpPr/>
            <p:nvPr/>
          </p:nvSpPr>
          <p:spPr>
            <a:xfrm>
              <a:off x="-2202376" y="3879591"/>
              <a:ext cx="186305" cy="135139"/>
            </a:xfrm>
            <a:custGeom>
              <a:avLst/>
              <a:gdLst/>
              <a:ahLst/>
              <a:cxnLst/>
              <a:rect l="l" t="t" r="r" b="b"/>
              <a:pathLst>
                <a:path w="8789" h="6676" extrusionOk="0">
                  <a:moveTo>
                    <a:pt x="2511" y="1"/>
                  </a:moveTo>
                  <a:lnTo>
                    <a:pt x="2344" y="336"/>
                  </a:lnTo>
                  <a:lnTo>
                    <a:pt x="2239" y="336"/>
                  </a:lnTo>
                  <a:lnTo>
                    <a:pt x="2218" y="419"/>
                  </a:lnTo>
                  <a:lnTo>
                    <a:pt x="2093" y="398"/>
                  </a:lnTo>
                  <a:lnTo>
                    <a:pt x="2009" y="357"/>
                  </a:lnTo>
                  <a:lnTo>
                    <a:pt x="1988" y="419"/>
                  </a:lnTo>
                  <a:lnTo>
                    <a:pt x="1905" y="566"/>
                  </a:lnTo>
                  <a:lnTo>
                    <a:pt x="1905" y="775"/>
                  </a:lnTo>
                  <a:lnTo>
                    <a:pt x="1758" y="1047"/>
                  </a:lnTo>
                  <a:lnTo>
                    <a:pt x="1695" y="1235"/>
                  </a:lnTo>
                  <a:lnTo>
                    <a:pt x="1653" y="1235"/>
                  </a:lnTo>
                  <a:lnTo>
                    <a:pt x="1549" y="1256"/>
                  </a:lnTo>
                  <a:lnTo>
                    <a:pt x="1507" y="1361"/>
                  </a:lnTo>
                  <a:lnTo>
                    <a:pt x="1381" y="1570"/>
                  </a:lnTo>
                  <a:lnTo>
                    <a:pt x="1381" y="1675"/>
                  </a:lnTo>
                  <a:lnTo>
                    <a:pt x="1193" y="1779"/>
                  </a:lnTo>
                  <a:lnTo>
                    <a:pt x="1151" y="1968"/>
                  </a:lnTo>
                  <a:lnTo>
                    <a:pt x="1026" y="2407"/>
                  </a:lnTo>
                  <a:lnTo>
                    <a:pt x="963" y="2386"/>
                  </a:lnTo>
                  <a:lnTo>
                    <a:pt x="921" y="2386"/>
                  </a:lnTo>
                  <a:lnTo>
                    <a:pt x="879" y="2449"/>
                  </a:lnTo>
                  <a:lnTo>
                    <a:pt x="775" y="2616"/>
                  </a:lnTo>
                  <a:lnTo>
                    <a:pt x="733" y="2721"/>
                  </a:lnTo>
                  <a:lnTo>
                    <a:pt x="775" y="2805"/>
                  </a:lnTo>
                  <a:lnTo>
                    <a:pt x="775" y="2930"/>
                  </a:lnTo>
                  <a:lnTo>
                    <a:pt x="670" y="3056"/>
                  </a:lnTo>
                  <a:lnTo>
                    <a:pt x="628" y="3223"/>
                  </a:lnTo>
                  <a:lnTo>
                    <a:pt x="649" y="3453"/>
                  </a:lnTo>
                  <a:lnTo>
                    <a:pt x="628" y="3704"/>
                  </a:lnTo>
                  <a:lnTo>
                    <a:pt x="544" y="3788"/>
                  </a:lnTo>
                  <a:lnTo>
                    <a:pt x="524" y="3851"/>
                  </a:lnTo>
                  <a:lnTo>
                    <a:pt x="440" y="3851"/>
                  </a:lnTo>
                  <a:lnTo>
                    <a:pt x="398" y="3788"/>
                  </a:lnTo>
                  <a:lnTo>
                    <a:pt x="293" y="3809"/>
                  </a:lnTo>
                  <a:lnTo>
                    <a:pt x="147" y="3788"/>
                  </a:lnTo>
                  <a:lnTo>
                    <a:pt x="147" y="3914"/>
                  </a:lnTo>
                  <a:lnTo>
                    <a:pt x="84" y="3956"/>
                  </a:lnTo>
                  <a:lnTo>
                    <a:pt x="0" y="4081"/>
                  </a:lnTo>
                  <a:lnTo>
                    <a:pt x="42" y="4165"/>
                  </a:lnTo>
                  <a:lnTo>
                    <a:pt x="126" y="4186"/>
                  </a:lnTo>
                  <a:lnTo>
                    <a:pt x="398" y="4186"/>
                  </a:lnTo>
                  <a:lnTo>
                    <a:pt x="440" y="4269"/>
                  </a:lnTo>
                  <a:lnTo>
                    <a:pt x="544" y="4374"/>
                  </a:lnTo>
                  <a:lnTo>
                    <a:pt x="565" y="4437"/>
                  </a:lnTo>
                  <a:lnTo>
                    <a:pt x="607" y="4479"/>
                  </a:lnTo>
                  <a:lnTo>
                    <a:pt x="712" y="4646"/>
                  </a:lnTo>
                  <a:lnTo>
                    <a:pt x="816" y="4709"/>
                  </a:lnTo>
                  <a:lnTo>
                    <a:pt x="816" y="4751"/>
                  </a:lnTo>
                  <a:lnTo>
                    <a:pt x="858" y="4813"/>
                  </a:lnTo>
                  <a:lnTo>
                    <a:pt x="963" y="4813"/>
                  </a:lnTo>
                  <a:lnTo>
                    <a:pt x="1047" y="4897"/>
                  </a:lnTo>
                  <a:lnTo>
                    <a:pt x="1088" y="5002"/>
                  </a:lnTo>
                  <a:lnTo>
                    <a:pt x="1172" y="5106"/>
                  </a:lnTo>
                  <a:lnTo>
                    <a:pt x="1193" y="5316"/>
                  </a:lnTo>
                  <a:lnTo>
                    <a:pt x="1256" y="5357"/>
                  </a:lnTo>
                  <a:lnTo>
                    <a:pt x="1298" y="5567"/>
                  </a:lnTo>
                  <a:lnTo>
                    <a:pt x="1340" y="5525"/>
                  </a:lnTo>
                  <a:lnTo>
                    <a:pt x="1402" y="5629"/>
                  </a:lnTo>
                  <a:lnTo>
                    <a:pt x="1507" y="5588"/>
                  </a:lnTo>
                  <a:lnTo>
                    <a:pt x="1612" y="5629"/>
                  </a:lnTo>
                  <a:lnTo>
                    <a:pt x="1612" y="5964"/>
                  </a:lnTo>
                  <a:lnTo>
                    <a:pt x="1695" y="6069"/>
                  </a:lnTo>
                  <a:lnTo>
                    <a:pt x="1821" y="6090"/>
                  </a:lnTo>
                  <a:lnTo>
                    <a:pt x="1967" y="6048"/>
                  </a:lnTo>
                  <a:lnTo>
                    <a:pt x="2093" y="6090"/>
                  </a:lnTo>
                  <a:lnTo>
                    <a:pt x="2386" y="6069"/>
                  </a:lnTo>
                  <a:lnTo>
                    <a:pt x="2490" y="6152"/>
                  </a:lnTo>
                  <a:lnTo>
                    <a:pt x="2721" y="6383"/>
                  </a:lnTo>
                  <a:lnTo>
                    <a:pt x="2867" y="6466"/>
                  </a:lnTo>
                  <a:lnTo>
                    <a:pt x="2951" y="6571"/>
                  </a:lnTo>
                  <a:lnTo>
                    <a:pt x="3055" y="6613"/>
                  </a:lnTo>
                  <a:lnTo>
                    <a:pt x="3244" y="6613"/>
                  </a:lnTo>
                  <a:lnTo>
                    <a:pt x="3369" y="6676"/>
                  </a:lnTo>
                  <a:lnTo>
                    <a:pt x="3537" y="6634"/>
                  </a:lnTo>
                  <a:lnTo>
                    <a:pt x="3641" y="6676"/>
                  </a:lnTo>
                  <a:lnTo>
                    <a:pt x="3850" y="6676"/>
                  </a:lnTo>
                  <a:lnTo>
                    <a:pt x="3997" y="6424"/>
                  </a:lnTo>
                  <a:lnTo>
                    <a:pt x="4060" y="6362"/>
                  </a:lnTo>
                  <a:lnTo>
                    <a:pt x="4164" y="6299"/>
                  </a:lnTo>
                  <a:lnTo>
                    <a:pt x="4269" y="6299"/>
                  </a:lnTo>
                  <a:lnTo>
                    <a:pt x="4311" y="6278"/>
                  </a:lnTo>
                  <a:lnTo>
                    <a:pt x="4583" y="6257"/>
                  </a:lnTo>
                  <a:lnTo>
                    <a:pt x="4645" y="6278"/>
                  </a:lnTo>
                  <a:lnTo>
                    <a:pt x="4729" y="6404"/>
                  </a:lnTo>
                  <a:lnTo>
                    <a:pt x="4834" y="6466"/>
                  </a:lnTo>
                  <a:lnTo>
                    <a:pt x="5043" y="6424"/>
                  </a:lnTo>
                  <a:lnTo>
                    <a:pt x="5210" y="6424"/>
                  </a:lnTo>
                  <a:lnTo>
                    <a:pt x="5252" y="6320"/>
                  </a:lnTo>
                  <a:lnTo>
                    <a:pt x="5441" y="6257"/>
                  </a:lnTo>
                  <a:lnTo>
                    <a:pt x="5629" y="6215"/>
                  </a:lnTo>
                  <a:lnTo>
                    <a:pt x="5775" y="6152"/>
                  </a:lnTo>
                  <a:lnTo>
                    <a:pt x="5880" y="6069"/>
                  </a:lnTo>
                  <a:lnTo>
                    <a:pt x="5943" y="5964"/>
                  </a:lnTo>
                  <a:lnTo>
                    <a:pt x="6068" y="5880"/>
                  </a:lnTo>
                  <a:lnTo>
                    <a:pt x="6173" y="5880"/>
                  </a:lnTo>
                  <a:lnTo>
                    <a:pt x="6278" y="5797"/>
                  </a:lnTo>
                  <a:lnTo>
                    <a:pt x="7010" y="5797"/>
                  </a:lnTo>
                  <a:lnTo>
                    <a:pt x="8788" y="4018"/>
                  </a:lnTo>
                  <a:lnTo>
                    <a:pt x="8056" y="4018"/>
                  </a:lnTo>
                  <a:lnTo>
                    <a:pt x="6361" y="3495"/>
                  </a:lnTo>
                  <a:lnTo>
                    <a:pt x="6215" y="3370"/>
                  </a:lnTo>
                  <a:lnTo>
                    <a:pt x="6006" y="3349"/>
                  </a:lnTo>
                  <a:lnTo>
                    <a:pt x="5943" y="3160"/>
                  </a:lnTo>
                  <a:lnTo>
                    <a:pt x="5964" y="3014"/>
                  </a:lnTo>
                  <a:lnTo>
                    <a:pt x="5796" y="2930"/>
                  </a:lnTo>
                  <a:lnTo>
                    <a:pt x="5692" y="2616"/>
                  </a:lnTo>
                  <a:lnTo>
                    <a:pt x="5650" y="2386"/>
                  </a:lnTo>
                  <a:lnTo>
                    <a:pt x="5692" y="2323"/>
                  </a:lnTo>
                  <a:lnTo>
                    <a:pt x="5587" y="2282"/>
                  </a:lnTo>
                  <a:lnTo>
                    <a:pt x="5441" y="2303"/>
                  </a:lnTo>
                  <a:lnTo>
                    <a:pt x="5315" y="2386"/>
                  </a:lnTo>
                  <a:lnTo>
                    <a:pt x="5106" y="2386"/>
                  </a:lnTo>
                  <a:lnTo>
                    <a:pt x="5022" y="2323"/>
                  </a:lnTo>
                  <a:lnTo>
                    <a:pt x="5127" y="2198"/>
                  </a:lnTo>
                  <a:lnTo>
                    <a:pt x="5127" y="2093"/>
                  </a:lnTo>
                  <a:lnTo>
                    <a:pt x="5169" y="1989"/>
                  </a:lnTo>
                  <a:lnTo>
                    <a:pt x="5169" y="1821"/>
                  </a:lnTo>
                  <a:lnTo>
                    <a:pt x="5210" y="1717"/>
                  </a:lnTo>
                  <a:lnTo>
                    <a:pt x="5252" y="1591"/>
                  </a:lnTo>
                  <a:lnTo>
                    <a:pt x="5357" y="1570"/>
                  </a:lnTo>
                  <a:lnTo>
                    <a:pt x="5210" y="1361"/>
                  </a:lnTo>
                  <a:lnTo>
                    <a:pt x="5127" y="1361"/>
                  </a:lnTo>
                  <a:lnTo>
                    <a:pt x="5106" y="1277"/>
                  </a:lnTo>
                  <a:lnTo>
                    <a:pt x="5064" y="1173"/>
                  </a:lnTo>
                  <a:lnTo>
                    <a:pt x="4959" y="1026"/>
                  </a:lnTo>
                  <a:lnTo>
                    <a:pt x="4855" y="984"/>
                  </a:lnTo>
                  <a:lnTo>
                    <a:pt x="4687" y="838"/>
                  </a:lnTo>
                  <a:lnTo>
                    <a:pt x="4541" y="733"/>
                  </a:lnTo>
                  <a:lnTo>
                    <a:pt x="4520" y="671"/>
                  </a:lnTo>
                  <a:lnTo>
                    <a:pt x="4415" y="671"/>
                  </a:lnTo>
                  <a:lnTo>
                    <a:pt x="4394" y="629"/>
                  </a:lnTo>
                  <a:lnTo>
                    <a:pt x="4227" y="629"/>
                  </a:lnTo>
                  <a:lnTo>
                    <a:pt x="4185" y="524"/>
                  </a:lnTo>
                  <a:lnTo>
                    <a:pt x="3976" y="336"/>
                  </a:lnTo>
                  <a:lnTo>
                    <a:pt x="3871" y="315"/>
                  </a:lnTo>
                  <a:lnTo>
                    <a:pt x="3788" y="231"/>
                  </a:lnTo>
                  <a:lnTo>
                    <a:pt x="3662" y="210"/>
                  </a:lnTo>
                  <a:lnTo>
                    <a:pt x="3578" y="231"/>
                  </a:lnTo>
                  <a:lnTo>
                    <a:pt x="3557" y="252"/>
                  </a:lnTo>
                  <a:lnTo>
                    <a:pt x="3369" y="106"/>
                  </a:lnTo>
                  <a:lnTo>
                    <a:pt x="3265" y="106"/>
                  </a:lnTo>
                  <a:lnTo>
                    <a:pt x="3223" y="147"/>
                  </a:lnTo>
                  <a:lnTo>
                    <a:pt x="3139" y="85"/>
                  </a:lnTo>
                  <a:lnTo>
                    <a:pt x="3034" y="106"/>
                  </a:lnTo>
                  <a:lnTo>
                    <a:pt x="2930" y="189"/>
                  </a:lnTo>
                  <a:lnTo>
                    <a:pt x="2825" y="189"/>
                  </a:lnTo>
                  <a:lnTo>
                    <a:pt x="2595" y="106"/>
                  </a:lnTo>
                  <a:lnTo>
                    <a:pt x="2553" y="43"/>
                  </a:lnTo>
                  <a:lnTo>
                    <a:pt x="251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 name="Google Shape;1053;p27"/>
            <p:cNvSpPr/>
            <p:nvPr/>
          </p:nvSpPr>
          <p:spPr>
            <a:xfrm>
              <a:off x="-2162463" y="3841900"/>
              <a:ext cx="82077" cy="69493"/>
            </a:xfrm>
            <a:custGeom>
              <a:avLst/>
              <a:gdLst/>
              <a:ahLst/>
              <a:cxnLst/>
              <a:rect l="l" t="t" r="r" b="b"/>
              <a:pathLst>
                <a:path w="3872" h="3433" extrusionOk="0">
                  <a:moveTo>
                    <a:pt x="1151" y="1"/>
                  </a:moveTo>
                  <a:lnTo>
                    <a:pt x="1068" y="105"/>
                  </a:lnTo>
                  <a:lnTo>
                    <a:pt x="963" y="168"/>
                  </a:lnTo>
                  <a:lnTo>
                    <a:pt x="858" y="189"/>
                  </a:lnTo>
                  <a:lnTo>
                    <a:pt x="838" y="273"/>
                  </a:lnTo>
                  <a:lnTo>
                    <a:pt x="712" y="273"/>
                  </a:lnTo>
                  <a:lnTo>
                    <a:pt x="628" y="315"/>
                  </a:lnTo>
                  <a:lnTo>
                    <a:pt x="524" y="336"/>
                  </a:lnTo>
                  <a:lnTo>
                    <a:pt x="524" y="398"/>
                  </a:lnTo>
                  <a:lnTo>
                    <a:pt x="524" y="440"/>
                  </a:lnTo>
                  <a:lnTo>
                    <a:pt x="524" y="524"/>
                  </a:lnTo>
                  <a:lnTo>
                    <a:pt x="356" y="524"/>
                  </a:lnTo>
                  <a:lnTo>
                    <a:pt x="314" y="545"/>
                  </a:lnTo>
                  <a:lnTo>
                    <a:pt x="314" y="691"/>
                  </a:lnTo>
                  <a:lnTo>
                    <a:pt x="231" y="817"/>
                  </a:lnTo>
                  <a:lnTo>
                    <a:pt x="294" y="838"/>
                  </a:lnTo>
                  <a:lnTo>
                    <a:pt x="335" y="900"/>
                  </a:lnTo>
                  <a:lnTo>
                    <a:pt x="294" y="942"/>
                  </a:lnTo>
                  <a:lnTo>
                    <a:pt x="231" y="1131"/>
                  </a:lnTo>
                  <a:lnTo>
                    <a:pt x="189" y="1424"/>
                  </a:lnTo>
                  <a:lnTo>
                    <a:pt x="84" y="1549"/>
                  </a:lnTo>
                  <a:lnTo>
                    <a:pt x="84" y="1654"/>
                  </a:lnTo>
                  <a:lnTo>
                    <a:pt x="22" y="1737"/>
                  </a:lnTo>
                  <a:lnTo>
                    <a:pt x="1" y="1863"/>
                  </a:lnTo>
                  <a:lnTo>
                    <a:pt x="84" y="2093"/>
                  </a:lnTo>
                  <a:lnTo>
                    <a:pt x="105" y="2219"/>
                  </a:lnTo>
                  <a:lnTo>
                    <a:pt x="126" y="2219"/>
                  </a:lnTo>
                  <a:lnTo>
                    <a:pt x="210" y="2260"/>
                  </a:lnTo>
                  <a:lnTo>
                    <a:pt x="335" y="2281"/>
                  </a:lnTo>
                  <a:lnTo>
                    <a:pt x="356" y="2198"/>
                  </a:lnTo>
                  <a:lnTo>
                    <a:pt x="461" y="2198"/>
                  </a:lnTo>
                  <a:lnTo>
                    <a:pt x="628" y="1863"/>
                  </a:lnTo>
                  <a:lnTo>
                    <a:pt x="670" y="1905"/>
                  </a:lnTo>
                  <a:lnTo>
                    <a:pt x="712" y="1968"/>
                  </a:lnTo>
                  <a:lnTo>
                    <a:pt x="942" y="2051"/>
                  </a:lnTo>
                  <a:lnTo>
                    <a:pt x="1047" y="2051"/>
                  </a:lnTo>
                  <a:lnTo>
                    <a:pt x="1151" y="1968"/>
                  </a:lnTo>
                  <a:lnTo>
                    <a:pt x="1256" y="1947"/>
                  </a:lnTo>
                  <a:lnTo>
                    <a:pt x="1340" y="2009"/>
                  </a:lnTo>
                  <a:lnTo>
                    <a:pt x="1382" y="1968"/>
                  </a:lnTo>
                  <a:lnTo>
                    <a:pt x="1486" y="1968"/>
                  </a:lnTo>
                  <a:lnTo>
                    <a:pt x="1674" y="2114"/>
                  </a:lnTo>
                  <a:lnTo>
                    <a:pt x="1695" y="2093"/>
                  </a:lnTo>
                  <a:lnTo>
                    <a:pt x="1779" y="2072"/>
                  </a:lnTo>
                  <a:lnTo>
                    <a:pt x="1905" y="2093"/>
                  </a:lnTo>
                  <a:lnTo>
                    <a:pt x="1988" y="2177"/>
                  </a:lnTo>
                  <a:lnTo>
                    <a:pt x="2093" y="2198"/>
                  </a:lnTo>
                  <a:lnTo>
                    <a:pt x="2302" y="2386"/>
                  </a:lnTo>
                  <a:lnTo>
                    <a:pt x="2344" y="2491"/>
                  </a:lnTo>
                  <a:lnTo>
                    <a:pt x="2511" y="2491"/>
                  </a:lnTo>
                  <a:lnTo>
                    <a:pt x="2532" y="2533"/>
                  </a:lnTo>
                  <a:lnTo>
                    <a:pt x="2637" y="2533"/>
                  </a:lnTo>
                  <a:lnTo>
                    <a:pt x="2658" y="2595"/>
                  </a:lnTo>
                  <a:lnTo>
                    <a:pt x="2804" y="2700"/>
                  </a:lnTo>
                  <a:lnTo>
                    <a:pt x="2972" y="2846"/>
                  </a:lnTo>
                  <a:lnTo>
                    <a:pt x="3076" y="2888"/>
                  </a:lnTo>
                  <a:lnTo>
                    <a:pt x="3181" y="3035"/>
                  </a:lnTo>
                  <a:lnTo>
                    <a:pt x="3223" y="3139"/>
                  </a:lnTo>
                  <a:lnTo>
                    <a:pt x="3244" y="3223"/>
                  </a:lnTo>
                  <a:lnTo>
                    <a:pt x="3327" y="3223"/>
                  </a:lnTo>
                  <a:lnTo>
                    <a:pt x="3474" y="3432"/>
                  </a:lnTo>
                  <a:lnTo>
                    <a:pt x="3599" y="3369"/>
                  </a:lnTo>
                  <a:lnTo>
                    <a:pt x="3662" y="3328"/>
                  </a:lnTo>
                  <a:lnTo>
                    <a:pt x="3746" y="3307"/>
                  </a:lnTo>
                  <a:lnTo>
                    <a:pt x="3871" y="3202"/>
                  </a:lnTo>
                  <a:lnTo>
                    <a:pt x="3809" y="3160"/>
                  </a:lnTo>
                  <a:lnTo>
                    <a:pt x="3809" y="3139"/>
                  </a:lnTo>
                  <a:lnTo>
                    <a:pt x="3767" y="3202"/>
                  </a:lnTo>
                  <a:lnTo>
                    <a:pt x="3683" y="3139"/>
                  </a:lnTo>
                  <a:lnTo>
                    <a:pt x="3641" y="3139"/>
                  </a:lnTo>
                  <a:lnTo>
                    <a:pt x="3579" y="3035"/>
                  </a:lnTo>
                  <a:lnTo>
                    <a:pt x="3599" y="3014"/>
                  </a:lnTo>
                  <a:lnTo>
                    <a:pt x="3537" y="2909"/>
                  </a:lnTo>
                  <a:lnTo>
                    <a:pt x="3453" y="2888"/>
                  </a:lnTo>
                  <a:lnTo>
                    <a:pt x="3348" y="2637"/>
                  </a:lnTo>
                  <a:lnTo>
                    <a:pt x="3327" y="2595"/>
                  </a:lnTo>
                  <a:lnTo>
                    <a:pt x="3327" y="2616"/>
                  </a:lnTo>
                  <a:lnTo>
                    <a:pt x="3265" y="2616"/>
                  </a:lnTo>
                  <a:lnTo>
                    <a:pt x="3181" y="2512"/>
                  </a:lnTo>
                  <a:lnTo>
                    <a:pt x="3055" y="2470"/>
                  </a:lnTo>
                  <a:lnTo>
                    <a:pt x="2972" y="2323"/>
                  </a:lnTo>
                  <a:lnTo>
                    <a:pt x="2804" y="2093"/>
                  </a:lnTo>
                  <a:lnTo>
                    <a:pt x="2742" y="2051"/>
                  </a:lnTo>
                  <a:lnTo>
                    <a:pt x="2595" y="2009"/>
                  </a:lnTo>
                  <a:lnTo>
                    <a:pt x="2532" y="1947"/>
                  </a:lnTo>
                  <a:lnTo>
                    <a:pt x="2428" y="1800"/>
                  </a:lnTo>
                  <a:lnTo>
                    <a:pt x="2344" y="1842"/>
                  </a:lnTo>
                  <a:lnTo>
                    <a:pt x="2218" y="1842"/>
                  </a:lnTo>
                  <a:lnTo>
                    <a:pt x="2177" y="1863"/>
                  </a:lnTo>
                  <a:lnTo>
                    <a:pt x="2114" y="1800"/>
                  </a:lnTo>
                  <a:lnTo>
                    <a:pt x="2009" y="1654"/>
                  </a:lnTo>
                  <a:lnTo>
                    <a:pt x="2072" y="1633"/>
                  </a:lnTo>
                  <a:lnTo>
                    <a:pt x="1967" y="1465"/>
                  </a:lnTo>
                  <a:lnTo>
                    <a:pt x="1905" y="1486"/>
                  </a:lnTo>
                  <a:lnTo>
                    <a:pt x="1905" y="1591"/>
                  </a:lnTo>
                  <a:lnTo>
                    <a:pt x="1926" y="1591"/>
                  </a:lnTo>
                  <a:lnTo>
                    <a:pt x="1926" y="1758"/>
                  </a:lnTo>
                  <a:lnTo>
                    <a:pt x="1821" y="1737"/>
                  </a:lnTo>
                  <a:lnTo>
                    <a:pt x="1800" y="1549"/>
                  </a:lnTo>
                  <a:lnTo>
                    <a:pt x="1758" y="1444"/>
                  </a:lnTo>
                  <a:lnTo>
                    <a:pt x="1674" y="1424"/>
                  </a:lnTo>
                  <a:lnTo>
                    <a:pt x="1674" y="1361"/>
                  </a:lnTo>
                  <a:lnTo>
                    <a:pt x="1654" y="1214"/>
                  </a:lnTo>
                  <a:lnTo>
                    <a:pt x="1591" y="1172"/>
                  </a:lnTo>
                  <a:lnTo>
                    <a:pt x="1507" y="754"/>
                  </a:lnTo>
                  <a:lnTo>
                    <a:pt x="1277" y="126"/>
                  </a:lnTo>
                  <a:lnTo>
                    <a:pt x="115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 name="Google Shape;1054;p27"/>
            <p:cNvSpPr/>
            <p:nvPr/>
          </p:nvSpPr>
          <p:spPr>
            <a:xfrm>
              <a:off x="-2095926" y="3906715"/>
              <a:ext cx="18633" cy="21194"/>
            </a:xfrm>
            <a:custGeom>
              <a:avLst/>
              <a:gdLst/>
              <a:ahLst/>
              <a:cxnLst/>
              <a:rect l="l" t="t" r="r" b="b"/>
              <a:pathLst>
                <a:path w="879" h="1047" extrusionOk="0">
                  <a:moveTo>
                    <a:pt x="732" y="0"/>
                  </a:moveTo>
                  <a:lnTo>
                    <a:pt x="607" y="105"/>
                  </a:lnTo>
                  <a:lnTo>
                    <a:pt x="523" y="126"/>
                  </a:lnTo>
                  <a:lnTo>
                    <a:pt x="460" y="167"/>
                  </a:lnTo>
                  <a:lnTo>
                    <a:pt x="230" y="251"/>
                  </a:lnTo>
                  <a:lnTo>
                    <a:pt x="188" y="377"/>
                  </a:lnTo>
                  <a:lnTo>
                    <a:pt x="147" y="481"/>
                  </a:lnTo>
                  <a:lnTo>
                    <a:pt x="147" y="649"/>
                  </a:lnTo>
                  <a:lnTo>
                    <a:pt x="105" y="753"/>
                  </a:lnTo>
                  <a:lnTo>
                    <a:pt x="105" y="858"/>
                  </a:lnTo>
                  <a:lnTo>
                    <a:pt x="0" y="983"/>
                  </a:lnTo>
                  <a:lnTo>
                    <a:pt x="84" y="1046"/>
                  </a:lnTo>
                  <a:lnTo>
                    <a:pt x="293" y="1046"/>
                  </a:lnTo>
                  <a:lnTo>
                    <a:pt x="419" y="963"/>
                  </a:lnTo>
                  <a:lnTo>
                    <a:pt x="565" y="942"/>
                  </a:lnTo>
                  <a:lnTo>
                    <a:pt x="670" y="983"/>
                  </a:lnTo>
                  <a:lnTo>
                    <a:pt x="670" y="963"/>
                  </a:lnTo>
                  <a:lnTo>
                    <a:pt x="837" y="732"/>
                  </a:lnTo>
                  <a:lnTo>
                    <a:pt x="816" y="670"/>
                  </a:lnTo>
                  <a:lnTo>
                    <a:pt x="649" y="670"/>
                  </a:lnTo>
                  <a:lnTo>
                    <a:pt x="565" y="732"/>
                  </a:lnTo>
                  <a:lnTo>
                    <a:pt x="523" y="691"/>
                  </a:lnTo>
                  <a:lnTo>
                    <a:pt x="460" y="628"/>
                  </a:lnTo>
                  <a:lnTo>
                    <a:pt x="565" y="628"/>
                  </a:lnTo>
                  <a:lnTo>
                    <a:pt x="649" y="544"/>
                  </a:lnTo>
                  <a:lnTo>
                    <a:pt x="732" y="544"/>
                  </a:lnTo>
                  <a:lnTo>
                    <a:pt x="837" y="419"/>
                  </a:lnTo>
                  <a:lnTo>
                    <a:pt x="879" y="377"/>
                  </a:lnTo>
                  <a:lnTo>
                    <a:pt x="858" y="230"/>
                  </a:lnTo>
                  <a:lnTo>
                    <a:pt x="879" y="147"/>
                  </a:lnTo>
                  <a:lnTo>
                    <a:pt x="858" y="147"/>
                  </a:lnTo>
                  <a:lnTo>
                    <a:pt x="732" y="21"/>
                  </a:lnTo>
                  <a:lnTo>
                    <a:pt x="73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 name="Google Shape;1055;p27"/>
            <p:cNvSpPr/>
            <p:nvPr/>
          </p:nvSpPr>
          <p:spPr>
            <a:xfrm>
              <a:off x="-2103917" y="3915176"/>
              <a:ext cx="125532" cy="158843"/>
            </a:xfrm>
            <a:custGeom>
              <a:avLst/>
              <a:gdLst/>
              <a:ahLst/>
              <a:cxnLst/>
              <a:rect l="l" t="t" r="r" b="b"/>
              <a:pathLst>
                <a:path w="5922" h="7847" extrusionOk="0">
                  <a:moveTo>
                    <a:pt x="5587" y="1"/>
                  </a:moveTo>
                  <a:lnTo>
                    <a:pt x="5587" y="21"/>
                  </a:lnTo>
                  <a:lnTo>
                    <a:pt x="5545" y="21"/>
                  </a:lnTo>
                  <a:lnTo>
                    <a:pt x="5482" y="105"/>
                  </a:lnTo>
                  <a:lnTo>
                    <a:pt x="5441" y="210"/>
                  </a:lnTo>
                  <a:lnTo>
                    <a:pt x="5420" y="168"/>
                  </a:lnTo>
                  <a:lnTo>
                    <a:pt x="5315" y="273"/>
                  </a:lnTo>
                  <a:lnTo>
                    <a:pt x="5127" y="314"/>
                  </a:lnTo>
                  <a:lnTo>
                    <a:pt x="5127" y="335"/>
                  </a:lnTo>
                  <a:lnTo>
                    <a:pt x="5085" y="314"/>
                  </a:lnTo>
                  <a:lnTo>
                    <a:pt x="4897" y="335"/>
                  </a:lnTo>
                  <a:lnTo>
                    <a:pt x="4792" y="419"/>
                  </a:lnTo>
                  <a:lnTo>
                    <a:pt x="4499" y="461"/>
                  </a:lnTo>
                  <a:lnTo>
                    <a:pt x="4457" y="461"/>
                  </a:lnTo>
                  <a:lnTo>
                    <a:pt x="4394" y="440"/>
                  </a:lnTo>
                  <a:lnTo>
                    <a:pt x="4227" y="440"/>
                  </a:lnTo>
                  <a:lnTo>
                    <a:pt x="4060" y="524"/>
                  </a:lnTo>
                  <a:lnTo>
                    <a:pt x="3913" y="524"/>
                  </a:lnTo>
                  <a:lnTo>
                    <a:pt x="3830" y="545"/>
                  </a:lnTo>
                  <a:lnTo>
                    <a:pt x="3704" y="482"/>
                  </a:lnTo>
                  <a:lnTo>
                    <a:pt x="3599" y="524"/>
                  </a:lnTo>
                  <a:lnTo>
                    <a:pt x="3244" y="733"/>
                  </a:lnTo>
                  <a:lnTo>
                    <a:pt x="3076" y="754"/>
                  </a:lnTo>
                  <a:lnTo>
                    <a:pt x="2972" y="691"/>
                  </a:lnTo>
                  <a:lnTo>
                    <a:pt x="2909" y="733"/>
                  </a:lnTo>
                  <a:lnTo>
                    <a:pt x="2762" y="733"/>
                  </a:lnTo>
                  <a:lnTo>
                    <a:pt x="2700" y="691"/>
                  </a:lnTo>
                  <a:lnTo>
                    <a:pt x="2658" y="691"/>
                  </a:lnTo>
                  <a:lnTo>
                    <a:pt x="2469" y="858"/>
                  </a:lnTo>
                  <a:lnTo>
                    <a:pt x="2365" y="858"/>
                  </a:lnTo>
                  <a:lnTo>
                    <a:pt x="2239" y="942"/>
                  </a:lnTo>
                  <a:lnTo>
                    <a:pt x="2177" y="1005"/>
                  </a:lnTo>
                  <a:lnTo>
                    <a:pt x="1988" y="1047"/>
                  </a:lnTo>
                  <a:lnTo>
                    <a:pt x="1863" y="984"/>
                  </a:lnTo>
                  <a:lnTo>
                    <a:pt x="1716" y="858"/>
                  </a:lnTo>
                  <a:lnTo>
                    <a:pt x="1653" y="858"/>
                  </a:lnTo>
                  <a:lnTo>
                    <a:pt x="1633" y="754"/>
                  </a:lnTo>
                  <a:lnTo>
                    <a:pt x="1256" y="377"/>
                  </a:lnTo>
                  <a:lnTo>
                    <a:pt x="1235" y="356"/>
                  </a:lnTo>
                  <a:lnTo>
                    <a:pt x="1214" y="314"/>
                  </a:lnTo>
                  <a:lnTo>
                    <a:pt x="1047" y="545"/>
                  </a:lnTo>
                  <a:lnTo>
                    <a:pt x="1005" y="628"/>
                  </a:lnTo>
                  <a:lnTo>
                    <a:pt x="1047" y="858"/>
                  </a:lnTo>
                  <a:lnTo>
                    <a:pt x="1151" y="1172"/>
                  </a:lnTo>
                  <a:lnTo>
                    <a:pt x="1319" y="1256"/>
                  </a:lnTo>
                  <a:lnTo>
                    <a:pt x="1298" y="1402"/>
                  </a:lnTo>
                  <a:lnTo>
                    <a:pt x="1361" y="1591"/>
                  </a:lnTo>
                  <a:lnTo>
                    <a:pt x="1570" y="1612"/>
                  </a:lnTo>
                  <a:lnTo>
                    <a:pt x="1716" y="1737"/>
                  </a:lnTo>
                  <a:lnTo>
                    <a:pt x="3411" y="2260"/>
                  </a:lnTo>
                  <a:lnTo>
                    <a:pt x="4143" y="2260"/>
                  </a:lnTo>
                  <a:lnTo>
                    <a:pt x="2365" y="4039"/>
                  </a:lnTo>
                  <a:lnTo>
                    <a:pt x="1633" y="4039"/>
                  </a:lnTo>
                  <a:lnTo>
                    <a:pt x="1528" y="4122"/>
                  </a:lnTo>
                  <a:lnTo>
                    <a:pt x="1423" y="4122"/>
                  </a:lnTo>
                  <a:lnTo>
                    <a:pt x="1298" y="4206"/>
                  </a:lnTo>
                  <a:lnTo>
                    <a:pt x="1235" y="4311"/>
                  </a:lnTo>
                  <a:lnTo>
                    <a:pt x="1130" y="4394"/>
                  </a:lnTo>
                  <a:lnTo>
                    <a:pt x="984" y="4457"/>
                  </a:lnTo>
                  <a:lnTo>
                    <a:pt x="796" y="4499"/>
                  </a:lnTo>
                  <a:lnTo>
                    <a:pt x="607" y="4562"/>
                  </a:lnTo>
                  <a:lnTo>
                    <a:pt x="565" y="4666"/>
                  </a:lnTo>
                  <a:lnTo>
                    <a:pt x="0" y="5169"/>
                  </a:lnTo>
                  <a:lnTo>
                    <a:pt x="0" y="7449"/>
                  </a:lnTo>
                  <a:lnTo>
                    <a:pt x="419" y="7847"/>
                  </a:lnTo>
                  <a:lnTo>
                    <a:pt x="419" y="7805"/>
                  </a:lnTo>
                  <a:lnTo>
                    <a:pt x="900" y="7261"/>
                  </a:lnTo>
                  <a:lnTo>
                    <a:pt x="942" y="7156"/>
                  </a:lnTo>
                  <a:lnTo>
                    <a:pt x="1089" y="7031"/>
                  </a:lnTo>
                  <a:lnTo>
                    <a:pt x="1193" y="7010"/>
                  </a:lnTo>
                  <a:lnTo>
                    <a:pt x="1235" y="6926"/>
                  </a:lnTo>
                  <a:lnTo>
                    <a:pt x="1298" y="6905"/>
                  </a:lnTo>
                  <a:lnTo>
                    <a:pt x="1633" y="6529"/>
                  </a:lnTo>
                  <a:lnTo>
                    <a:pt x="1716" y="6508"/>
                  </a:lnTo>
                  <a:lnTo>
                    <a:pt x="2093" y="6089"/>
                  </a:lnTo>
                  <a:lnTo>
                    <a:pt x="2302" y="5922"/>
                  </a:lnTo>
                  <a:lnTo>
                    <a:pt x="2469" y="5817"/>
                  </a:lnTo>
                  <a:lnTo>
                    <a:pt x="2658" y="5796"/>
                  </a:lnTo>
                  <a:lnTo>
                    <a:pt x="2930" y="5566"/>
                  </a:lnTo>
                  <a:lnTo>
                    <a:pt x="3558" y="4980"/>
                  </a:lnTo>
                  <a:lnTo>
                    <a:pt x="3871" y="4625"/>
                  </a:lnTo>
                  <a:lnTo>
                    <a:pt x="4060" y="4436"/>
                  </a:lnTo>
                  <a:lnTo>
                    <a:pt x="4081" y="4311"/>
                  </a:lnTo>
                  <a:lnTo>
                    <a:pt x="4478" y="3788"/>
                  </a:lnTo>
                  <a:lnTo>
                    <a:pt x="4478" y="3683"/>
                  </a:lnTo>
                  <a:lnTo>
                    <a:pt x="4687" y="3390"/>
                  </a:lnTo>
                  <a:lnTo>
                    <a:pt x="4708" y="3202"/>
                  </a:lnTo>
                  <a:lnTo>
                    <a:pt x="5022" y="2574"/>
                  </a:lnTo>
                  <a:lnTo>
                    <a:pt x="5106" y="2532"/>
                  </a:lnTo>
                  <a:lnTo>
                    <a:pt x="5064" y="2449"/>
                  </a:lnTo>
                  <a:lnTo>
                    <a:pt x="5064" y="2365"/>
                  </a:lnTo>
                  <a:lnTo>
                    <a:pt x="5190" y="2239"/>
                  </a:lnTo>
                  <a:lnTo>
                    <a:pt x="5231" y="2239"/>
                  </a:lnTo>
                  <a:lnTo>
                    <a:pt x="5315" y="2135"/>
                  </a:lnTo>
                  <a:lnTo>
                    <a:pt x="5441" y="1842"/>
                  </a:lnTo>
                  <a:lnTo>
                    <a:pt x="5650" y="1591"/>
                  </a:lnTo>
                  <a:lnTo>
                    <a:pt x="5650" y="1423"/>
                  </a:lnTo>
                  <a:lnTo>
                    <a:pt x="5692" y="1381"/>
                  </a:lnTo>
                  <a:lnTo>
                    <a:pt x="5713" y="1214"/>
                  </a:lnTo>
                  <a:lnTo>
                    <a:pt x="5650" y="1151"/>
                  </a:lnTo>
                  <a:lnTo>
                    <a:pt x="5734" y="1005"/>
                  </a:lnTo>
                  <a:lnTo>
                    <a:pt x="5796" y="984"/>
                  </a:lnTo>
                  <a:lnTo>
                    <a:pt x="5859" y="984"/>
                  </a:lnTo>
                  <a:lnTo>
                    <a:pt x="5901" y="1005"/>
                  </a:lnTo>
                  <a:lnTo>
                    <a:pt x="5922" y="1005"/>
                  </a:lnTo>
                  <a:lnTo>
                    <a:pt x="5901" y="942"/>
                  </a:lnTo>
                  <a:lnTo>
                    <a:pt x="5838" y="942"/>
                  </a:lnTo>
                  <a:lnTo>
                    <a:pt x="5859" y="963"/>
                  </a:lnTo>
                  <a:lnTo>
                    <a:pt x="5796" y="963"/>
                  </a:lnTo>
                  <a:lnTo>
                    <a:pt x="5817" y="879"/>
                  </a:lnTo>
                  <a:lnTo>
                    <a:pt x="5817" y="775"/>
                  </a:lnTo>
                  <a:lnTo>
                    <a:pt x="5754" y="691"/>
                  </a:lnTo>
                  <a:lnTo>
                    <a:pt x="5817" y="586"/>
                  </a:lnTo>
                  <a:lnTo>
                    <a:pt x="5859" y="545"/>
                  </a:lnTo>
                  <a:lnTo>
                    <a:pt x="5859" y="482"/>
                  </a:lnTo>
                  <a:lnTo>
                    <a:pt x="5796" y="482"/>
                  </a:lnTo>
                  <a:lnTo>
                    <a:pt x="5754" y="440"/>
                  </a:lnTo>
                  <a:lnTo>
                    <a:pt x="5796" y="377"/>
                  </a:lnTo>
                  <a:lnTo>
                    <a:pt x="5796" y="314"/>
                  </a:lnTo>
                  <a:lnTo>
                    <a:pt x="5838" y="210"/>
                  </a:lnTo>
                  <a:lnTo>
                    <a:pt x="5901" y="126"/>
                  </a:lnTo>
                  <a:lnTo>
                    <a:pt x="5859" y="105"/>
                  </a:lnTo>
                  <a:lnTo>
                    <a:pt x="5796" y="105"/>
                  </a:lnTo>
                  <a:lnTo>
                    <a:pt x="5650" y="42"/>
                  </a:lnTo>
                  <a:lnTo>
                    <a:pt x="5587"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 name="Google Shape;1056;p27"/>
            <p:cNvSpPr/>
            <p:nvPr/>
          </p:nvSpPr>
          <p:spPr>
            <a:xfrm>
              <a:off x="-2194830" y="3991407"/>
              <a:ext cx="102914" cy="119046"/>
            </a:xfrm>
            <a:custGeom>
              <a:avLst/>
              <a:gdLst/>
              <a:ahLst/>
              <a:cxnLst/>
              <a:rect l="l" t="t" r="r" b="b"/>
              <a:pathLst>
                <a:path w="4855" h="5881" extrusionOk="0">
                  <a:moveTo>
                    <a:pt x="984" y="1"/>
                  </a:moveTo>
                  <a:lnTo>
                    <a:pt x="942" y="43"/>
                  </a:lnTo>
                  <a:lnTo>
                    <a:pt x="732" y="252"/>
                  </a:lnTo>
                  <a:lnTo>
                    <a:pt x="607" y="461"/>
                  </a:lnTo>
                  <a:lnTo>
                    <a:pt x="565" y="461"/>
                  </a:lnTo>
                  <a:lnTo>
                    <a:pt x="460" y="566"/>
                  </a:lnTo>
                  <a:lnTo>
                    <a:pt x="398" y="628"/>
                  </a:lnTo>
                  <a:lnTo>
                    <a:pt x="356" y="649"/>
                  </a:lnTo>
                  <a:lnTo>
                    <a:pt x="272" y="754"/>
                  </a:lnTo>
                  <a:lnTo>
                    <a:pt x="293" y="733"/>
                  </a:lnTo>
                  <a:lnTo>
                    <a:pt x="356" y="796"/>
                  </a:lnTo>
                  <a:lnTo>
                    <a:pt x="377" y="963"/>
                  </a:lnTo>
                  <a:lnTo>
                    <a:pt x="419" y="984"/>
                  </a:lnTo>
                  <a:lnTo>
                    <a:pt x="419" y="1089"/>
                  </a:lnTo>
                  <a:lnTo>
                    <a:pt x="502" y="1089"/>
                  </a:lnTo>
                  <a:lnTo>
                    <a:pt x="523" y="1214"/>
                  </a:lnTo>
                  <a:lnTo>
                    <a:pt x="523" y="1361"/>
                  </a:lnTo>
                  <a:lnTo>
                    <a:pt x="670" y="1486"/>
                  </a:lnTo>
                  <a:lnTo>
                    <a:pt x="732" y="1633"/>
                  </a:lnTo>
                  <a:lnTo>
                    <a:pt x="816" y="1696"/>
                  </a:lnTo>
                  <a:lnTo>
                    <a:pt x="900" y="1737"/>
                  </a:lnTo>
                  <a:lnTo>
                    <a:pt x="837" y="1800"/>
                  </a:lnTo>
                  <a:lnTo>
                    <a:pt x="921" y="1884"/>
                  </a:lnTo>
                  <a:lnTo>
                    <a:pt x="942" y="2009"/>
                  </a:lnTo>
                  <a:lnTo>
                    <a:pt x="942" y="2114"/>
                  </a:lnTo>
                  <a:lnTo>
                    <a:pt x="816" y="2261"/>
                  </a:lnTo>
                  <a:lnTo>
                    <a:pt x="816" y="2365"/>
                  </a:lnTo>
                  <a:lnTo>
                    <a:pt x="774" y="2512"/>
                  </a:lnTo>
                  <a:lnTo>
                    <a:pt x="565" y="2512"/>
                  </a:lnTo>
                  <a:lnTo>
                    <a:pt x="565" y="2553"/>
                  </a:lnTo>
                  <a:lnTo>
                    <a:pt x="502" y="2616"/>
                  </a:lnTo>
                  <a:lnTo>
                    <a:pt x="460" y="2721"/>
                  </a:lnTo>
                  <a:lnTo>
                    <a:pt x="377" y="2784"/>
                  </a:lnTo>
                  <a:lnTo>
                    <a:pt x="293" y="2930"/>
                  </a:lnTo>
                  <a:lnTo>
                    <a:pt x="188" y="3056"/>
                  </a:lnTo>
                  <a:lnTo>
                    <a:pt x="168" y="3202"/>
                  </a:lnTo>
                  <a:lnTo>
                    <a:pt x="0" y="3767"/>
                  </a:lnTo>
                  <a:lnTo>
                    <a:pt x="188" y="3767"/>
                  </a:lnTo>
                  <a:lnTo>
                    <a:pt x="2281" y="4981"/>
                  </a:lnTo>
                  <a:lnTo>
                    <a:pt x="2406" y="5169"/>
                  </a:lnTo>
                  <a:lnTo>
                    <a:pt x="2385" y="5253"/>
                  </a:lnTo>
                  <a:lnTo>
                    <a:pt x="2406" y="5294"/>
                  </a:lnTo>
                  <a:lnTo>
                    <a:pt x="2469" y="5378"/>
                  </a:lnTo>
                  <a:lnTo>
                    <a:pt x="3181" y="5880"/>
                  </a:lnTo>
                  <a:lnTo>
                    <a:pt x="3222" y="5880"/>
                  </a:lnTo>
                  <a:lnTo>
                    <a:pt x="3327" y="5818"/>
                  </a:lnTo>
                  <a:lnTo>
                    <a:pt x="3536" y="5546"/>
                  </a:lnTo>
                  <a:lnTo>
                    <a:pt x="3641" y="5357"/>
                  </a:lnTo>
                  <a:lnTo>
                    <a:pt x="3641" y="5232"/>
                  </a:lnTo>
                  <a:lnTo>
                    <a:pt x="3725" y="5085"/>
                  </a:lnTo>
                  <a:lnTo>
                    <a:pt x="3829" y="4939"/>
                  </a:lnTo>
                  <a:lnTo>
                    <a:pt x="3808" y="4918"/>
                  </a:lnTo>
                  <a:lnTo>
                    <a:pt x="3808" y="4855"/>
                  </a:lnTo>
                  <a:lnTo>
                    <a:pt x="3871" y="4750"/>
                  </a:lnTo>
                  <a:lnTo>
                    <a:pt x="3871" y="4730"/>
                  </a:lnTo>
                  <a:lnTo>
                    <a:pt x="3955" y="4709"/>
                  </a:lnTo>
                  <a:lnTo>
                    <a:pt x="4122" y="4709"/>
                  </a:lnTo>
                  <a:lnTo>
                    <a:pt x="4227" y="4541"/>
                  </a:lnTo>
                  <a:lnTo>
                    <a:pt x="4436" y="4458"/>
                  </a:lnTo>
                  <a:lnTo>
                    <a:pt x="4394" y="4416"/>
                  </a:lnTo>
                  <a:lnTo>
                    <a:pt x="4457" y="4332"/>
                  </a:lnTo>
                  <a:lnTo>
                    <a:pt x="4499" y="4332"/>
                  </a:lnTo>
                  <a:lnTo>
                    <a:pt x="4687" y="4102"/>
                  </a:lnTo>
                  <a:lnTo>
                    <a:pt x="4708" y="4081"/>
                  </a:lnTo>
                  <a:lnTo>
                    <a:pt x="4289" y="3683"/>
                  </a:lnTo>
                  <a:lnTo>
                    <a:pt x="4289" y="1403"/>
                  </a:lnTo>
                  <a:lnTo>
                    <a:pt x="4854" y="900"/>
                  </a:lnTo>
                  <a:lnTo>
                    <a:pt x="4687" y="900"/>
                  </a:lnTo>
                  <a:lnTo>
                    <a:pt x="4478" y="942"/>
                  </a:lnTo>
                  <a:lnTo>
                    <a:pt x="4373" y="880"/>
                  </a:lnTo>
                  <a:lnTo>
                    <a:pt x="4289" y="754"/>
                  </a:lnTo>
                  <a:lnTo>
                    <a:pt x="4227" y="733"/>
                  </a:lnTo>
                  <a:lnTo>
                    <a:pt x="3955" y="754"/>
                  </a:lnTo>
                  <a:lnTo>
                    <a:pt x="3913" y="775"/>
                  </a:lnTo>
                  <a:lnTo>
                    <a:pt x="3808" y="775"/>
                  </a:lnTo>
                  <a:lnTo>
                    <a:pt x="3704" y="838"/>
                  </a:lnTo>
                  <a:lnTo>
                    <a:pt x="3641" y="900"/>
                  </a:lnTo>
                  <a:lnTo>
                    <a:pt x="3494" y="1152"/>
                  </a:lnTo>
                  <a:lnTo>
                    <a:pt x="3285" y="1152"/>
                  </a:lnTo>
                  <a:lnTo>
                    <a:pt x="3181" y="1110"/>
                  </a:lnTo>
                  <a:lnTo>
                    <a:pt x="3013" y="1152"/>
                  </a:lnTo>
                  <a:lnTo>
                    <a:pt x="2888" y="1089"/>
                  </a:lnTo>
                  <a:lnTo>
                    <a:pt x="2699" y="1089"/>
                  </a:lnTo>
                  <a:lnTo>
                    <a:pt x="2595" y="1047"/>
                  </a:lnTo>
                  <a:lnTo>
                    <a:pt x="2511" y="942"/>
                  </a:lnTo>
                  <a:lnTo>
                    <a:pt x="2365" y="859"/>
                  </a:lnTo>
                  <a:lnTo>
                    <a:pt x="2134" y="628"/>
                  </a:lnTo>
                  <a:lnTo>
                    <a:pt x="2030" y="545"/>
                  </a:lnTo>
                  <a:lnTo>
                    <a:pt x="1737" y="566"/>
                  </a:lnTo>
                  <a:lnTo>
                    <a:pt x="1611" y="524"/>
                  </a:lnTo>
                  <a:lnTo>
                    <a:pt x="1465" y="566"/>
                  </a:lnTo>
                  <a:lnTo>
                    <a:pt x="1339" y="545"/>
                  </a:lnTo>
                  <a:lnTo>
                    <a:pt x="1256" y="440"/>
                  </a:lnTo>
                  <a:lnTo>
                    <a:pt x="1256" y="105"/>
                  </a:lnTo>
                  <a:lnTo>
                    <a:pt x="1151" y="64"/>
                  </a:lnTo>
                  <a:lnTo>
                    <a:pt x="1046" y="105"/>
                  </a:lnTo>
                  <a:lnTo>
                    <a:pt x="98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1057" name="Google Shape;1057;p27"/>
            <p:cNvSpPr/>
            <p:nvPr/>
          </p:nvSpPr>
          <p:spPr>
            <a:xfrm>
              <a:off x="-2220563" y="4068488"/>
              <a:ext cx="9327" cy="20"/>
            </a:xfrm>
            <a:custGeom>
              <a:avLst/>
              <a:gdLst/>
              <a:ahLst/>
              <a:cxnLst/>
              <a:rect l="l" t="t" r="r" b="b"/>
              <a:pathLst>
                <a:path w="440" h="1" extrusionOk="0">
                  <a:moveTo>
                    <a:pt x="1" y="1"/>
                  </a:moveTo>
                  <a:lnTo>
                    <a:pt x="210" y="1"/>
                  </a:lnTo>
                  <a:lnTo>
                    <a:pt x="440" y="1"/>
                  </a:lnTo>
                  <a:lnTo>
                    <a:pt x="2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 name="Google Shape;1058;p27"/>
            <p:cNvSpPr/>
            <p:nvPr/>
          </p:nvSpPr>
          <p:spPr>
            <a:xfrm>
              <a:off x="-2245851" y="4006244"/>
              <a:ext cx="70990" cy="66942"/>
            </a:xfrm>
            <a:custGeom>
              <a:avLst/>
              <a:gdLst/>
              <a:ahLst/>
              <a:cxnLst/>
              <a:rect l="l" t="t" r="r" b="b"/>
              <a:pathLst>
                <a:path w="3349" h="3307" extrusionOk="0">
                  <a:moveTo>
                    <a:pt x="2700" y="0"/>
                  </a:moveTo>
                  <a:lnTo>
                    <a:pt x="2679" y="21"/>
                  </a:lnTo>
                  <a:lnTo>
                    <a:pt x="2554" y="105"/>
                  </a:lnTo>
                  <a:lnTo>
                    <a:pt x="2491" y="209"/>
                  </a:lnTo>
                  <a:lnTo>
                    <a:pt x="2365" y="251"/>
                  </a:lnTo>
                  <a:lnTo>
                    <a:pt x="2240" y="209"/>
                  </a:lnTo>
                  <a:lnTo>
                    <a:pt x="2031" y="230"/>
                  </a:lnTo>
                  <a:lnTo>
                    <a:pt x="1884" y="272"/>
                  </a:lnTo>
                  <a:lnTo>
                    <a:pt x="1779" y="272"/>
                  </a:lnTo>
                  <a:lnTo>
                    <a:pt x="1759" y="314"/>
                  </a:lnTo>
                  <a:lnTo>
                    <a:pt x="1675" y="272"/>
                  </a:lnTo>
                  <a:lnTo>
                    <a:pt x="1612" y="356"/>
                  </a:lnTo>
                  <a:lnTo>
                    <a:pt x="1612" y="440"/>
                  </a:lnTo>
                  <a:lnTo>
                    <a:pt x="1549" y="440"/>
                  </a:lnTo>
                  <a:lnTo>
                    <a:pt x="1403" y="419"/>
                  </a:lnTo>
                  <a:lnTo>
                    <a:pt x="1403" y="314"/>
                  </a:lnTo>
                  <a:lnTo>
                    <a:pt x="1298" y="272"/>
                  </a:lnTo>
                  <a:lnTo>
                    <a:pt x="1215" y="314"/>
                  </a:lnTo>
                  <a:lnTo>
                    <a:pt x="1047" y="251"/>
                  </a:lnTo>
                  <a:lnTo>
                    <a:pt x="942" y="209"/>
                  </a:lnTo>
                  <a:lnTo>
                    <a:pt x="880" y="272"/>
                  </a:lnTo>
                  <a:lnTo>
                    <a:pt x="880" y="356"/>
                  </a:lnTo>
                  <a:lnTo>
                    <a:pt x="901" y="419"/>
                  </a:lnTo>
                  <a:lnTo>
                    <a:pt x="880" y="440"/>
                  </a:lnTo>
                  <a:lnTo>
                    <a:pt x="838" y="544"/>
                  </a:lnTo>
                  <a:lnTo>
                    <a:pt x="796" y="628"/>
                  </a:lnTo>
                  <a:lnTo>
                    <a:pt x="796" y="774"/>
                  </a:lnTo>
                  <a:lnTo>
                    <a:pt x="775" y="984"/>
                  </a:lnTo>
                  <a:lnTo>
                    <a:pt x="733" y="1109"/>
                  </a:lnTo>
                  <a:lnTo>
                    <a:pt x="817" y="1172"/>
                  </a:lnTo>
                  <a:lnTo>
                    <a:pt x="880" y="1256"/>
                  </a:lnTo>
                  <a:lnTo>
                    <a:pt x="922" y="1318"/>
                  </a:lnTo>
                  <a:lnTo>
                    <a:pt x="901" y="1402"/>
                  </a:lnTo>
                  <a:lnTo>
                    <a:pt x="608" y="1800"/>
                  </a:lnTo>
                  <a:lnTo>
                    <a:pt x="419" y="2009"/>
                  </a:lnTo>
                  <a:lnTo>
                    <a:pt x="378" y="2092"/>
                  </a:lnTo>
                  <a:lnTo>
                    <a:pt x="147" y="2511"/>
                  </a:lnTo>
                  <a:lnTo>
                    <a:pt x="106" y="2553"/>
                  </a:lnTo>
                  <a:lnTo>
                    <a:pt x="106" y="2720"/>
                  </a:lnTo>
                  <a:lnTo>
                    <a:pt x="85" y="2929"/>
                  </a:lnTo>
                  <a:lnTo>
                    <a:pt x="1" y="3139"/>
                  </a:lnTo>
                  <a:lnTo>
                    <a:pt x="43" y="3264"/>
                  </a:lnTo>
                  <a:lnTo>
                    <a:pt x="1" y="3285"/>
                  </a:lnTo>
                  <a:lnTo>
                    <a:pt x="43" y="3306"/>
                  </a:lnTo>
                  <a:lnTo>
                    <a:pt x="106" y="3285"/>
                  </a:lnTo>
                  <a:lnTo>
                    <a:pt x="210" y="3201"/>
                  </a:lnTo>
                  <a:lnTo>
                    <a:pt x="273" y="3243"/>
                  </a:lnTo>
                  <a:lnTo>
                    <a:pt x="315" y="3285"/>
                  </a:lnTo>
                  <a:lnTo>
                    <a:pt x="398" y="3285"/>
                  </a:lnTo>
                  <a:lnTo>
                    <a:pt x="461" y="3243"/>
                  </a:lnTo>
                  <a:lnTo>
                    <a:pt x="461" y="3160"/>
                  </a:lnTo>
                  <a:lnTo>
                    <a:pt x="566" y="3160"/>
                  </a:lnTo>
                  <a:lnTo>
                    <a:pt x="566" y="3180"/>
                  </a:lnTo>
                  <a:lnTo>
                    <a:pt x="608" y="3139"/>
                  </a:lnTo>
                  <a:lnTo>
                    <a:pt x="670" y="3139"/>
                  </a:lnTo>
                  <a:lnTo>
                    <a:pt x="712" y="3076"/>
                  </a:lnTo>
                  <a:lnTo>
                    <a:pt x="1633" y="3076"/>
                  </a:lnTo>
                  <a:lnTo>
                    <a:pt x="2407" y="3034"/>
                  </a:lnTo>
                  <a:lnTo>
                    <a:pt x="2575" y="2469"/>
                  </a:lnTo>
                  <a:lnTo>
                    <a:pt x="2595" y="2323"/>
                  </a:lnTo>
                  <a:lnTo>
                    <a:pt x="2700" y="2197"/>
                  </a:lnTo>
                  <a:lnTo>
                    <a:pt x="2784" y="2051"/>
                  </a:lnTo>
                  <a:lnTo>
                    <a:pt x="2867" y="1988"/>
                  </a:lnTo>
                  <a:lnTo>
                    <a:pt x="2909" y="1883"/>
                  </a:lnTo>
                  <a:lnTo>
                    <a:pt x="2972" y="1820"/>
                  </a:lnTo>
                  <a:lnTo>
                    <a:pt x="2972" y="1779"/>
                  </a:lnTo>
                  <a:lnTo>
                    <a:pt x="3181" y="1779"/>
                  </a:lnTo>
                  <a:lnTo>
                    <a:pt x="3223" y="1632"/>
                  </a:lnTo>
                  <a:lnTo>
                    <a:pt x="3223" y="1528"/>
                  </a:lnTo>
                  <a:lnTo>
                    <a:pt x="3349" y="1381"/>
                  </a:lnTo>
                  <a:lnTo>
                    <a:pt x="3349" y="1276"/>
                  </a:lnTo>
                  <a:lnTo>
                    <a:pt x="3328" y="1151"/>
                  </a:lnTo>
                  <a:lnTo>
                    <a:pt x="3244" y="1067"/>
                  </a:lnTo>
                  <a:lnTo>
                    <a:pt x="3307" y="1004"/>
                  </a:lnTo>
                  <a:lnTo>
                    <a:pt x="3223" y="963"/>
                  </a:lnTo>
                  <a:lnTo>
                    <a:pt x="3139" y="900"/>
                  </a:lnTo>
                  <a:lnTo>
                    <a:pt x="3077" y="753"/>
                  </a:lnTo>
                  <a:lnTo>
                    <a:pt x="2930" y="628"/>
                  </a:lnTo>
                  <a:lnTo>
                    <a:pt x="2930" y="481"/>
                  </a:lnTo>
                  <a:lnTo>
                    <a:pt x="2909" y="356"/>
                  </a:lnTo>
                  <a:lnTo>
                    <a:pt x="2826" y="356"/>
                  </a:lnTo>
                  <a:lnTo>
                    <a:pt x="2826" y="251"/>
                  </a:lnTo>
                  <a:lnTo>
                    <a:pt x="2784" y="230"/>
                  </a:lnTo>
                  <a:lnTo>
                    <a:pt x="2763" y="63"/>
                  </a:lnTo>
                  <a:lnTo>
                    <a:pt x="270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 name="Google Shape;1059;p27"/>
            <p:cNvSpPr/>
            <p:nvPr/>
          </p:nvSpPr>
          <p:spPr>
            <a:xfrm>
              <a:off x="-2429904" y="3924912"/>
              <a:ext cx="159702" cy="102953"/>
            </a:xfrm>
            <a:custGeom>
              <a:avLst/>
              <a:gdLst/>
              <a:ahLst/>
              <a:cxnLst/>
              <a:rect l="l" t="t" r="r" b="b"/>
              <a:pathLst>
                <a:path w="7534" h="5086" extrusionOk="0">
                  <a:moveTo>
                    <a:pt x="4750" y="1"/>
                  </a:moveTo>
                  <a:lnTo>
                    <a:pt x="4708" y="64"/>
                  </a:lnTo>
                  <a:lnTo>
                    <a:pt x="4583" y="147"/>
                  </a:lnTo>
                  <a:lnTo>
                    <a:pt x="4499" y="84"/>
                  </a:lnTo>
                  <a:lnTo>
                    <a:pt x="4374" y="84"/>
                  </a:lnTo>
                  <a:lnTo>
                    <a:pt x="4269" y="168"/>
                  </a:lnTo>
                  <a:lnTo>
                    <a:pt x="4123" y="252"/>
                  </a:lnTo>
                  <a:lnTo>
                    <a:pt x="4081" y="315"/>
                  </a:lnTo>
                  <a:lnTo>
                    <a:pt x="4123" y="398"/>
                  </a:lnTo>
                  <a:lnTo>
                    <a:pt x="4039" y="419"/>
                  </a:lnTo>
                  <a:lnTo>
                    <a:pt x="3934" y="587"/>
                  </a:lnTo>
                  <a:lnTo>
                    <a:pt x="3872" y="587"/>
                  </a:lnTo>
                  <a:lnTo>
                    <a:pt x="3830" y="566"/>
                  </a:lnTo>
                  <a:lnTo>
                    <a:pt x="3746" y="670"/>
                  </a:lnTo>
                  <a:lnTo>
                    <a:pt x="3746" y="733"/>
                  </a:lnTo>
                  <a:lnTo>
                    <a:pt x="3662" y="796"/>
                  </a:lnTo>
                  <a:lnTo>
                    <a:pt x="3641" y="900"/>
                  </a:lnTo>
                  <a:lnTo>
                    <a:pt x="3662" y="984"/>
                  </a:lnTo>
                  <a:lnTo>
                    <a:pt x="3641" y="1089"/>
                  </a:lnTo>
                  <a:lnTo>
                    <a:pt x="3537" y="1131"/>
                  </a:lnTo>
                  <a:lnTo>
                    <a:pt x="3432" y="1214"/>
                  </a:lnTo>
                  <a:lnTo>
                    <a:pt x="3202" y="1235"/>
                  </a:lnTo>
                  <a:lnTo>
                    <a:pt x="3035" y="1256"/>
                  </a:lnTo>
                  <a:lnTo>
                    <a:pt x="2909" y="1235"/>
                  </a:lnTo>
                  <a:lnTo>
                    <a:pt x="2804" y="1193"/>
                  </a:lnTo>
                  <a:lnTo>
                    <a:pt x="2679" y="1214"/>
                  </a:lnTo>
                  <a:lnTo>
                    <a:pt x="2595" y="1193"/>
                  </a:lnTo>
                  <a:lnTo>
                    <a:pt x="2511" y="1235"/>
                  </a:lnTo>
                  <a:lnTo>
                    <a:pt x="2491" y="1340"/>
                  </a:lnTo>
                  <a:lnTo>
                    <a:pt x="2595" y="1445"/>
                  </a:lnTo>
                  <a:lnTo>
                    <a:pt x="2658" y="1445"/>
                  </a:lnTo>
                  <a:lnTo>
                    <a:pt x="2679" y="1528"/>
                  </a:lnTo>
                  <a:lnTo>
                    <a:pt x="2511" y="1633"/>
                  </a:lnTo>
                  <a:lnTo>
                    <a:pt x="2449" y="1737"/>
                  </a:lnTo>
                  <a:lnTo>
                    <a:pt x="2281" y="1737"/>
                  </a:lnTo>
                  <a:lnTo>
                    <a:pt x="1947" y="1821"/>
                  </a:lnTo>
                  <a:lnTo>
                    <a:pt x="1821" y="1926"/>
                  </a:lnTo>
                  <a:lnTo>
                    <a:pt x="1633" y="1968"/>
                  </a:lnTo>
                  <a:lnTo>
                    <a:pt x="1507" y="2072"/>
                  </a:lnTo>
                  <a:lnTo>
                    <a:pt x="1403" y="2093"/>
                  </a:lnTo>
                  <a:lnTo>
                    <a:pt x="1340" y="2051"/>
                  </a:lnTo>
                  <a:lnTo>
                    <a:pt x="1298" y="1926"/>
                  </a:lnTo>
                  <a:lnTo>
                    <a:pt x="1235" y="1863"/>
                  </a:lnTo>
                  <a:lnTo>
                    <a:pt x="1151" y="1926"/>
                  </a:lnTo>
                  <a:lnTo>
                    <a:pt x="1151" y="2051"/>
                  </a:lnTo>
                  <a:lnTo>
                    <a:pt x="1110" y="2177"/>
                  </a:lnTo>
                  <a:lnTo>
                    <a:pt x="942" y="2177"/>
                  </a:lnTo>
                  <a:lnTo>
                    <a:pt x="838" y="2198"/>
                  </a:lnTo>
                  <a:lnTo>
                    <a:pt x="733" y="2198"/>
                  </a:lnTo>
                  <a:lnTo>
                    <a:pt x="712" y="2072"/>
                  </a:lnTo>
                  <a:lnTo>
                    <a:pt x="670" y="2030"/>
                  </a:lnTo>
                  <a:lnTo>
                    <a:pt x="670" y="2051"/>
                  </a:lnTo>
                  <a:lnTo>
                    <a:pt x="566" y="2198"/>
                  </a:lnTo>
                  <a:lnTo>
                    <a:pt x="461" y="2240"/>
                  </a:lnTo>
                  <a:lnTo>
                    <a:pt x="398" y="2365"/>
                  </a:lnTo>
                  <a:lnTo>
                    <a:pt x="294" y="2553"/>
                  </a:lnTo>
                  <a:lnTo>
                    <a:pt x="252" y="2679"/>
                  </a:lnTo>
                  <a:lnTo>
                    <a:pt x="147" y="2867"/>
                  </a:lnTo>
                  <a:lnTo>
                    <a:pt x="63" y="2867"/>
                  </a:lnTo>
                  <a:lnTo>
                    <a:pt x="1" y="2930"/>
                  </a:lnTo>
                  <a:lnTo>
                    <a:pt x="42" y="3077"/>
                  </a:lnTo>
                  <a:lnTo>
                    <a:pt x="84" y="3223"/>
                  </a:lnTo>
                  <a:lnTo>
                    <a:pt x="63" y="3349"/>
                  </a:lnTo>
                  <a:lnTo>
                    <a:pt x="84" y="3516"/>
                  </a:lnTo>
                  <a:lnTo>
                    <a:pt x="105" y="3641"/>
                  </a:lnTo>
                  <a:lnTo>
                    <a:pt x="105" y="3872"/>
                  </a:lnTo>
                  <a:lnTo>
                    <a:pt x="168" y="3934"/>
                  </a:lnTo>
                  <a:lnTo>
                    <a:pt x="314" y="4018"/>
                  </a:lnTo>
                  <a:lnTo>
                    <a:pt x="419" y="4123"/>
                  </a:lnTo>
                  <a:lnTo>
                    <a:pt x="461" y="4248"/>
                  </a:lnTo>
                  <a:lnTo>
                    <a:pt x="607" y="4458"/>
                  </a:lnTo>
                  <a:lnTo>
                    <a:pt x="691" y="4604"/>
                  </a:lnTo>
                  <a:lnTo>
                    <a:pt x="775" y="4688"/>
                  </a:lnTo>
                  <a:lnTo>
                    <a:pt x="942" y="4813"/>
                  </a:lnTo>
                  <a:lnTo>
                    <a:pt x="942" y="4960"/>
                  </a:lnTo>
                  <a:lnTo>
                    <a:pt x="942" y="5022"/>
                  </a:lnTo>
                  <a:lnTo>
                    <a:pt x="984" y="5085"/>
                  </a:lnTo>
                  <a:lnTo>
                    <a:pt x="1005" y="5085"/>
                  </a:lnTo>
                  <a:lnTo>
                    <a:pt x="1256" y="4667"/>
                  </a:lnTo>
                  <a:lnTo>
                    <a:pt x="1403" y="4499"/>
                  </a:lnTo>
                  <a:lnTo>
                    <a:pt x="1507" y="4478"/>
                  </a:lnTo>
                  <a:lnTo>
                    <a:pt x="1549" y="4437"/>
                  </a:lnTo>
                  <a:lnTo>
                    <a:pt x="1779" y="4332"/>
                  </a:lnTo>
                  <a:lnTo>
                    <a:pt x="1884" y="4353"/>
                  </a:lnTo>
                  <a:lnTo>
                    <a:pt x="1947" y="4290"/>
                  </a:lnTo>
                  <a:lnTo>
                    <a:pt x="2135" y="4290"/>
                  </a:lnTo>
                  <a:lnTo>
                    <a:pt x="2156" y="4353"/>
                  </a:lnTo>
                  <a:lnTo>
                    <a:pt x="2260" y="4395"/>
                  </a:lnTo>
                  <a:lnTo>
                    <a:pt x="2302" y="4374"/>
                  </a:lnTo>
                  <a:lnTo>
                    <a:pt x="2386" y="4353"/>
                  </a:lnTo>
                  <a:lnTo>
                    <a:pt x="2386" y="4269"/>
                  </a:lnTo>
                  <a:lnTo>
                    <a:pt x="2407" y="4185"/>
                  </a:lnTo>
                  <a:lnTo>
                    <a:pt x="2470" y="4144"/>
                  </a:lnTo>
                  <a:lnTo>
                    <a:pt x="2365" y="4018"/>
                  </a:lnTo>
                  <a:lnTo>
                    <a:pt x="2365" y="3955"/>
                  </a:lnTo>
                  <a:lnTo>
                    <a:pt x="2449" y="3955"/>
                  </a:lnTo>
                  <a:lnTo>
                    <a:pt x="2491" y="3913"/>
                  </a:lnTo>
                  <a:lnTo>
                    <a:pt x="2491" y="3851"/>
                  </a:lnTo>
                  <a:lnTo>
                    <a:pt x="2553" y="3767"/>
                  </a:lnTo>
                  <a:lnTo>
                    <a:pt x="2553" y="3704"/>
                  </a:lnTo>
                  <a:lnTo>
                    <a:pt x="2595" y="3662"/>
                  </a:lnTo>
                  <a:lnTo>
                    <a:pt x="2679" y="3662"/>
                  </a:lnTo>
                  <a:lnTo>
                    <a:pt x="2763" y="3558"/>
                  </a:lnTo>
                  <a:lnTo>
                    <a:pt x="2867" y="3600"/>
                  </a:lnTo>
                  <a:lnTo>
                    <a:pt x="2867" y="3537"/>
                  </a:lnTo>
                  <a:lnTo>
                    <a:pt x="2930" y="3537"/>
                  </a:lnTo>
                  <a:lnTo>
                    <a:pt x="3014" y="3600"/>
                  </a:lnTo>
                  <a:lnTo>
                    <a:pt x="3076" y="3621"/>
                  </a:lnTo>
                  <a:lnTo>
                    <a:pt x="3244" y="3746"/>
                  </a:lnTo>
                  <a:lnTo>
                    <a:pt x="3327" y="3767"/>
                  </a:lnTo>
                  <a:lnTo>
                    <a:pt x="3495" y="3913"/>
                  </a:lnTo>
                  <a:lnTo>
                    <a:pt x="3516" y="3955"/>
                  </a:lnTo>
                  <a:lnTo>
                    <a:pt x="3641" y="3934"/>
                  </a:lnTo>
                  <a:lnTo>
                    <a:pt x="3767" y="4018"/>
                  </a:lnTo>
                  <a:lnTo>
                    <a:pt x="3913" y="4018"/>
                  </a:lnTo>
                  <a:lnTo>
                    <a:pt x="3976" y="4039"/>
                  </a:lnTo>
                  <a:lnTo>
                    <a:pt x="4060" y="3976"/>
                  </a:lnTo>
                  <a:lnTo>
                    <a:pt x="4144" y="3976"/>
                  </a:lnTo>
                  <a:lnTo>
                    <a:pt x="4248" y="4039"/>
                  </a:lnTo>
                  <a:lnTo>
                    <a:pt x="4374" y="4060"/>
                  </a:lnTo>
                  <a:lnTo>
                    <a:pt x="4436" y="4081"/>
                  </a:lnTo>
                  <a:lnTo>
                    <a:pt x="4562" y="4060"/>
                  </a:lnTo>
                  <a:lnTo>
                    <a:pt x="4583" y="4018"/>
                  </a:lnTo>
                  <a:lnTo>
                    <a:pt x="4541" y="3955"/>
                  </a:lnTo>
                  <a:lnTo>
                    <a:pt x="4499" y="3913"/>
                  </a:lnTo>
                  <a:lnTo>
                    <a:pt x="4604" y="3809"/>
                  </a:lnTo>
                  <a:lnTo>
                    <a:pt x="4688" y="3704"/>
                  </a:lnTo>
                  <a:lnTo>
                    <a:pt x="4792" y="3704"/>
                  </a:lnTo>
                  <a:lnTo>
                    <a:pt x="4897" y="3725"/>
                  </a:lnTo>
                  <a:lnTo>
                    <a:pt x="4980" y="3809"/>
                  </a:lnTo>
                  <a:lnTo>
                    <a:pt x="5064" y="3767"/>
                  </a:lnTo>
                  <a:lnTo>
                    <a:pt x="5294" y="3746"/>
                  </a:lnTo>
                  <a:lnTo>
                    <a:pt x="5336" y="3704"/>
                  </a:lnTo>
                  <a:lnTo>
                    <a:pt x="5420" y="3641"/>
                  </a:lnTo>
                  <a:lnTo>
                    <a:pt x="5650" y="3537"/>
                  </a:lnTo>
                  <a:lnTo>
                    <a:pt x="5734" y="3558"/>
                  </a:lnTo>
                  <a:lnTo>
                    <a:pt x="5755" y="3600"/>
                  </a:lnTo>
                  <a:lnTo>
                    <a:pt x="5796" y="3600"/>
                  </a:lnTo>
                  <a:lnTo>
                    <a:pt x="5817" y="3662"/>
                  </a:lnTo>
                  <a:lnTo>
                    <a:pt x="5859" y="3662"/>
                  </a:lnTo>
                  <a:lnTo>
                    <a:pt x="5943" y="3621"/>
                  </a:lnTo>
                  <a:lnTo>
                    <a:pt x="6068" y="3621"/>
                  </a:lnTo>
                  <a:lnTo>
                    <a:pt x="6152" y="3600"/>
                  </a:lnTo>
                  <a:lnTo>
                    <a:pt x="6236" y="3600"/>
                  </a:lnTo>
                  <a:lnTo>
                    <a:pt x="6320" y="3495"/>
                  </a:lnTo>
                  <a:lnTo>
                    <a:pt x="6278" y="3453"/>
                  </a:lnTo>
                  <a:lnTo>
                    <a:pt x="6278" y="3411"/>
                  </a:lnTo>
                  <a:lnTo>
                    <a:pt x="6361" y="3411"/>
                  </a:lnTo>
                  <a:lnTo>
                    <a:pt x="6445" y="3453"/>
                  </a:lnTo>
                  <a:lnTo>
                    <a:pt x="6633" y="3453"/>
                  </a:lnTo>
                  <a:lnTo>
                    <a:pt x="6675" y="3495"/>
                  </a:lnTo>
                  <a:lnTo>
                    <a:pt x="6759" y="3516"/>
                  </a:lnTo>
                  <a:lnTo>
                    <a:pt x="6843" y="3558"/>
                  </a:lnTo>
                  <a:lnTo>
                    <a:pt x="7073" y="3558"/>
                  </a:lnTo>
                  <a:lnTo>
                    <a:pt x="7094" y="3600"/>
                  </a:lnTo>
                  <a:lnTo>
                    <a:pt x="7282" y="3516"/>
                  </a:lnTo>
                  <a:lnTo>
                    <a:pt x="7408" y="3516"/>
                  </a:lnTo>
                  <a:lnTo>
                    <a:pt x="7512" y="3558"/>
                  </a:lnTo>
                  <a:lnTo>
                    <a:pt x="7533" y="3600"/>
                  </a:lnTo>
                  <a:lnTo>
                    <a:pt x="7533" y="3558"/>
                  </a:lnTo>
                  <a:lnTo>
                    <a:pt x="7491" y="3495"/>
                  </a:lnTo>
                  <a:lnTo>
                    <a:pt x="7387" y="3432"/>
                  </a:lnTo>
                  <a:lnTo>
                    <a:pt x="7303" y="3390"/>
                  </a:lnTo>
                  <a:lnTo>
                    <a:pt x="7303" y="3202"/>
                  </a:lnTo>
                  <a:lnTo>
                    <a:pt x="7303" y="3139"/>
                  </a:lnTo>
                  <a:lnTo>
                    <a:pt x="7219" y="3077"/>
                  </a:lnTo>
                  <a:lnTo>
                    <a:pt x="7010" y="3035"/>
                  </a:lnTo>
                  <a:lnTo>
                    <a:pt x="6968" y="2972"/>
                  </a:lnTo>
                  <a:lnTo>
                    <a:pt x="6989" y="2867"/>
                  </a:lnTo>
                  <a:lnTo>
                    <a:pt x="6947" y="2805"/>
                  </a:lnTo>
                  <a:lnTo>
                    <a:pt x="6843" y="2784"/>
                  </a:lnTo>
                  <a:lnTo>
                    <a:pt x="6780" y="2721"/>
                  </a:lnTo>
                  <a:lnTo>
                    <a:pt x="6759" y="2553"/>
                  </a:lnTo>
                  <a:lnTo>
                    <a:pt x="6738" y="2491"/>
                  </a:lnTo>
                  <a:lnTo>
                    <a:pt x="6550" y="2365"/>
                  </a:lnTo>
                  <a:lnTo>
                    <a:pt x="6487" y="2386"/>
                  </a:lnTo>
                  <a:lnTo>
                    <a:pt x="6382" y="2344"/>
                  </a:lnTo>
                  <a:lnTo>
                    <a:pt x="6361" y="2365"/>
                  </a:lnTo>
                  <a:lnTo>
                    <a:pt x="6257" y="2344"/>
                  </a:lnTo>
                  <a:lnTo>
                    <a:pt x="6131" y="2240"/>
                  </a:lnTo>
                  <a:lnTo>
                    <a:pt x="6173" y="2177"/>
                  </a:lnTo>
                  <a:lnTo>
                    <a:pt x="6215" y="2135"/>
                  </a:lnTo>
                  <a:lnTo>
                    <a:pt x="6278" y="2072"/>
                  </a:lnTo>
                  <a:lnTo>
                    <a:pt x="6320" y="1989"/>
                  </a:lnTo>
                  <a:lnTo>
                    <a:pt x="6257" y="1926"/>
                  </a:lnTo>
                  <a:lnTo>
                    <a:pt x="6152" y="1926"/>
                  </a:lnTo>
                  <a:lnTo>
                    <a:pt x="6048" y="1863"/>
                  </a:lnTo>
                  <a:lnTo>
                    <a:pt x="6006" y="1779"/>
                  </a:lnTo>
                  <a:lnTo>
                    <a:pt x="5922" y="1737"/>
                  </a:lnTo>
                  <a:lnTo>
                    <a:pt x="5817" y="1737"/>
                  </a:lnTo>
                  <a:lnTo>
                    <a:pt x="5692" y="1654"/>
                  </a:lnTo>
                  <a:lnTo>
                    <a:pt x="5608" y="1612"/>
                  </a:lnTo>
                  <a:lnTo>
                    <a:pt x="5587" y="1465"/>
                  </a:lnTo>
                  <a:lnTo>
                    <a:pt x="5629" y="1403"/>
                  </a:lnTo>
                  <a:lnTo>
                    <a:pt x="5545" y="1361"/>
                  </a:lnTo>
                  <a:lnTo>
                    <a:pt x="5399" y="1361"/>
                  </a:lnTo>
                  <a:lnTo>
                    <a:pt x="5336" y="1424"/>
                  </a:lnTo>
                  <a:lnTo>
                    <a:pt x="5211" y="1424"/>
                  </a:lnTo>
                  <a:lnTo>
                    <a:pt x="5106" y="1340"/>
                  </a:lnTo>
                  <a:lnTo>
                    <a:pt x="5106" y="1152"/>
                  </a:lnTo>
                  <a:lnTo>
                    <a:pt x="5169" y="1047"/>
                  </a:lnTo>
                  <a:lnTo>
                    <a:pt x="5190" y="1005"/>
                  </a:lnTo>
                  <a:lnTo>
                    <a:pt x="5211" y="880"/>
                  </a:lnTo>
                  <a:lnTo>
                    <a:pt x="5190" y="796"/>
                  </a:lnTo>
                  <a:lnTo>
                    <a:pt x="5085" y="566"/>
                  </a:lnTo>
                  <a:lnTo>
                    <a:pt x="4918" y="377"/>
                  </a:lnTo>
                  <a:lnTo>
                    <a:pt x="4897" y="294"/>
                  </a:lnTo>
                  <a:lnTo>
                    <a:pt x="4771" y="189"/>
                  </a:lnTo>
                  <a:lnTo>
                    <a:pt x="4813" y="168"/>
                  </a:lnTo>
                  <a:lnTo>
                    <a:pt x="4813" y="84"/>
                  </a:lnTo>
                  <a:lnTo>
                    <a:pt x="475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 name="Google Shape;1060;p27"/>
            <p:cNvSpPr/>
            <p:nvPr/>
          </p:nvSpPr>
          <p:spPr>
            <a:xfrm>
              <a:off x="-2495105" y="3654703"/>
              <a:ext cx="189421" cy="168175"/>
            </a:xfrm>
            <a:custGeom>
              <a:avLst/>
              <a:gdLst/>
              <a:ahLst/>
              <a:cxnLst/>
              <a:rect l="l" t="t" r="r" b="b"/>
              <a:pathLst>
                <a:path w="8936" h="8308" extrusionOk="0">
                  <a:moveTo>
                    <a:pt x="1068" y="1"/>
                  </a:moveTo>
                  <a:lnTo>
                    <a:pt x="1047" y="42"/>
                  </a:lnTo>
                  <a:lnTo>
                    <a:pt x="1089" y="252"/>
                  </a:lnTo>
                  <a:lnTo>
                    <a:pt x="1152" y="314"/>
                  </a:lnTo>
                  <a:lnTo>
                    <a:pt x="1026" y="482"/>
                  </a:lnTo>
                  <a:lnTo>
                    <a:pt x="670" y="691"/>
                  </a:lnTo>
                  <a:lnTo>
                    <a:pt x="670" y="775"/>
                  </a:lnTo>
                  <a:lnTo>
                    <a:pt x="566" y="900"/>
                  </a:lnTo>
                  <a:lnTo>
                    <a:pt x="440" y="900"/>
                  </a:lnTo>
                  <a:lnTo>
                    <a:pt x="357" y="963"/>
                  </a:lnTo>
                  <a:lnTo>
                    <a:pt x="357" y="1047"/>
                  </a:lnTo>
                  <a:lnTo>
                    <a:pt x="336" y="1109"/>
                  </a:lnTo>
                  <a:lnTo>
                    <a:pt x="398" y="1298"/>
                  </a:lnTo>
                  <a:lnTo>
                    <a:pt x="398" y="1423"/>
                  </a:lnTo>
                  <a:lnTo>
                    <a:pt x="357" y="1465"/>
                  </a:lnTo>
                  <a:lnTo>
                    <a:pt x="357" y="1507"/>
                  </a:lnTo>
                  <a:lnTo>
                    <a:pt x="336" y="1570"/>
                  </a:lnTo>
                  <a:lnTo>
                    <a:pt x="294" y="1674"/>
                  </a:lnTo>
                  <a:lnTo>
                    <a:pt x="189" y="1716"/>
                  </a:lnTo>
                  <a:lnTo>
                    <a:pt x="147" y="1737"/>
                  </a:lnTo>
                  <a:lnTo>
                    <a:pt x="85" y="1737"/>
                  </a:lnTo>
                  <a:lnTo>
                    <a:pt x="22" y="1800"/>
                  </a:lnTo>
                  <a:lnTo>
                    <a:pt x="22" y="2009"/>
                  </a:lnTo>
                  <a:lnTo>
                    <a:pt x="85" y="2030"/>
                  </a:lnTo>
                  <a:lnTo>
                    <a:pt x="147" y="2156"/>
                  </a:lnTo>
                  <a:lnTo>
                    <a:pt x="147" y="2553"/>
                  </a:lnTo>
                  <a:lnTo>
                    <a:pt x="189" y="2762"/>
                  </a:lnTo>
                  <a:lnTo>
                    <a:pt x="189" y="2825"/>
                  </a:lnTo>
                  <a:lnTo>
                    <a:pt x="189" y="3139"/>
                  </a:lnTo>
                  <a:lnTo>
                    <a:pt x="252" y="3286"/>
                  </a:lnTo>
                  <a:lnTo>
                    <a:pt x="210" y="3599"/>
                  </a:lnTo>
                  <a:lnTo>
                    <a:pt x="189" y="3662"/>
                  </a:lnTo>
                  <a:lnTo>
                    <a:pt x="231" y="3788"/>
                  </a:lnTo>
                  <a:lnTo>
                    <a:pt x="252" y="3997"/>
                  </a:lnTo>
                  <a:lnTo>
                    <a:pt x="210" y="4081"/>
                  </a:lnTo>
                  <a:lnTo>
                    <a:pt x="85" y="4185"/>
                  </a:lnTo>
                  <a:lnTo>
                    <a:pt x="43" y="4227"/>
                  </a:lnTo>
                  <a:lnTo>
                    <a:pt x="1" y="4290"/>
                  </a:lnTo>
                  <a:lnTo>
                    <a:pt x="85" y="4353"/>
                  </a:lnTo>
                  <a:lnTo>
                    <a:pt x="210" y="4541"/>
                  </a:lnTo>
                  <a:lnTo>
                    <a:pt x="315" y="4771"/>
                  </a:lnTo>
                  <a:lnTo>
                    <a:pt x="357" y="4813"/>
                  </a:lnTo>
                  <a:lnTo>
                    <a:pt x="398" y="4938"/>
                  </a:lnTo>
                  <a:lnTo>
                    <a:pt x="357" y="5022"/>
                  </a:lnTo>
                  <a:lnTo>
                    <a:pt x="398" y="5169"/>
                  </a:lnTo>
                  <a:lnTo>
                    <a:pt x="440" y="5252"/>
                  </a:lnTo>
                  <a:lnTo>
                    <a:pt x="461" y="5357"/>
                  </a:lnTo>
                  <a:lnTo>
                    <a:pt x="545" y="5441"/>
                  </a:lnTo>
                  <a:lnTo>
                    <a:pt x="984" y="5441"/>
                  </a:lnTo>
                  <a:lnTo>
                    <a:pt x="1089" y="5503"/>
                  </a:lnTo>
                  <a:lnTo>
                    <a:pt x="1173" y="5650"/>
                  </a:lnTo>
                  <a:lnTo>
                    <a:pt x="1277" y="5880"/>
                  </a:lnTo>
                  <a:lnTo>
                    <a:pt x="1340" y="5922"/>
                  </a:lnTo>
                  <a:lnTo>
                    <a:pt x="1403" y="6006"/>
                  </a:lnTo>
                  <a:lnTo>
                    <a:pt x="1486" y="6089"/>
                  </a:lnTo>
                  <a:lnTo>
                    <a:pt x="2491" y="6319"/>
                  </a:lnTo>
                  <a:lnTo>
                    <a:pt x="2595" y="6424"/>
                  </a:lnTo>
                  <a:lnTo>
                    <a:pt x="3118" y="6215"/>
                  </a:lnTo>
                  <a:lnTo>
                    <a:pt x="3746" y="5964"/>
                  </a:lnTo>
                  <a:lnTo>
                    <a:pt x="8391" y="8307"/>
                  </a:lnTo>
                  <a:lnTo>
                    <a:pt x="8391" y="8098"/>
                  </a:lnTo>
                  <a:lnTo>
                    <a:pt x="8935" y="8056"/>
                  </a:lnTo>
                  <a:lnTo>
                    <a:pt x="8705" y="2344"/>
                  </a:lnTo>
                  <a:lnTo>
                    <a:pt x="8621" y="2051"/>
                  </a:lnTo>
                  <a:lnTo>
                    <a:pt x="8580" y="1905"/>
                  </a:lnTo>
                  <a:lnTo>
                    <a:pt x="8621" y="1716"/>
                  </a:lnTo>
                  <a:lnTo>
                    <a:pt x="8705" y="1507"/>
                  </a:lnTo>
                  <a:lnTo>
                    <a:pt x="8705" y="1381"/>
                  </a:lnTo>
                  <a:lnTo>
                    <a:pt x="8663" y="1214"/>
                  </a:lnTo>
                  <a:lnTo>
                    <a:pt x="8705" y="984"/>
                  </a:lnTo>
                  <a:lnTo>
                    <a:pt x="8726" y="879"/>
                  </a:lnTo>
                  <a:lnTo>
                    <a:pt x="8684" y="733"/>
                  </a:lnTo>
                  <a:lnTo>
                    <a:pt x="8600" y="649"/>
                  </a:lnTo>
                  <a:lnTo>
                    <a:pt x="8496" y="628"/>
                  </a:lnTo>
                  <a:lnTo>
                    <a:pt x="8391" y="649"/>
                  </a:lnTo>
                  <a:lnTo>
                    <a:pt x="7994" y="586"/>
                  </a:lnTo>
                  <a:lnTo>
                    <a:pt x="7931" y="524"/>
                  </a:lnTo>
                  <a:lnTo>
                    <a:pt x="7764" y="524"/>
                  </a:lnTo>
                  <a:lnTo>
                    <a:pt x="7575" y="461"/>
                  </a:lnTo>
                  <a:lnTo>
                    <a:pt x="7533" y="377"/>
                  </a:lnTo>
                  <a:lnTo>
                    <a:pt x="7575" y="356"/>
                  </a:lnTo>
                  <a:lnTo>
                    <a:pt x="7554" y="314"/>
                  </a:lnTo>
                  <a:lnTo>
                    <a:pt x="7324" y="168"/>
                  </a:lnTo>
                  <a:lnTo>
                    <a:pt x="7199" y="168"/>
                  </a:lnTo>
                  <a:lnTo>
                    <a:pt x="7010" y="126"/>
                  </a:lnTo>
                  <a:lnTo>
                    <a:pt x="6948" y="105"/>
                  </a:lnTo>
                  <a:lnTo>
                    <a:pt x="6885" y="147"/>
                  </a:lnTo>
                  <a:lnTo>
                    <a:pt x="6780" y="63"/>
                  </a:lnTo>
                  <a:lnTo>
                    <a:pt x="6717" y="63"/>
                  </a:lnTo>
                  <a:lnTo>
                    <a:pt x="6529" y="168"/>
                  </a:lnTo>
                  <a:lnTo>
                    <a:pt x="6257" y="210"/>
                  </a:lnTo>
                  <a:lnTo>
                    <a:pt x="6006" y="314"/>
                  </a:lnTo>
                  <a:lnTo>
                    <a:pt x="5880" y="440"/>
                  </a:lnTo>
                  <a:lnTo>
                    <a:pt x="5839" y="586"/>
                  </a:lnTo>
                  <a:lnTo>
                    <a:pt x="5776" y="670"/>
                  </a:lnTo>
                  <a:lnTo>
                    <a:pt x="5755" y="963"/>
                  </a:lnTo>
                  <a:lnTo>
                    <a:pt x="5859" y="1109"/>
                  </a:lnTo>
                  <a:lnTo>
                    <a:pt x="5943" y="1361"/>
                  </a:lnTo>
                  <a:lnTo>
                    <a:pt x="5880" y="1486"/>
                  </a:lnTo>
                  <a:lnTo>
                    <a:pt x="5734" y="1633"/>
                  </a:lnTo>
                  <a:lnTo>
                    <a:pt x="5692" y="1695"/>
                  </a:lnTo>
                  <a:lnTo>
                    <a:pt x="5525" y="1842"/>
                  </a:lnTo>
                  <a:lnTo>
                    <a:pt x="5378" y="1905"/>
                  </a:lnTo>
                  <a:lnTo>
                    <a:pt x="5148" y="1800"/>
                  </a:lnTo>
                  <a:lnTo>
                    <a:pt x="4918" y="1612"/>
                  </a:lnTo>
                  <a:lnTo>
                    <a:pt x="4730" y="1486"/>
                  </a:lnTo>
                  <a:lnTo>
                    <a:pt x="4479" y="1319"/>
                  </a:lnTo>
                  <a:lnTo>
                    <a:pt x="4060" y="1172"/>
                  </a:lnTo>
                  <a:lnTo>
                    <a:pt x="3872" y="1151"/>
                  </a:lnTo>
                  <a:lnTo>
                    <a:pt x="3788" y="1172"/>
                  </a:lnTo>
                  <a:lnTo>
                    <a:pt x="3579" y="1172"/>
                  </a:lnTo>
                  <a:lnTo>
                    <a:pt x="3390" y="1068"/>
                  </a:lnTo>
                  <a:lnTo>
                    <a:pt x="3223" y="733"/>
                  </a:lnTo>
                  <a:lnTo>
                    <a:pt x="3223" y="545"/>
                  </a:lnTo>
                  <a:lnTo>
                    <a:pt x="3056" y="356"/>
                  </a:lnTo>
                  <a:lnTo>
                    <a:pt x="2700" y="314"/>
                  </a:lnTo>
                  <a:lnTo>
                    <a:pt x="2512" y="168"/>
                  </a:lnTo>
                  <a:lnTo>
                    <a:pt x="2198" y="168"/>
                  </a:lnTo>
                  <a:lnTo>
                    <a:pt x="2010" y="105"/>
                  </a:lnTo>
                  <a:lnTo>
                    <a:pt x="1591" y="168"/>
                  </a:lnTo>
                  <a:lnTo>
                    <a:pt x="1298" y="126"/>
                  </a:lnTo>
                  <a:lnTo>
                    <a:pt x="1194" y="21"/>
                  </a:lnTo>
                  <a:lnTo>
                    <a:pt x="106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 name="Google Shape;1061;p27"/>
            <p:cNvSpPr/>
            <p:nvPr/>
          </p:nvSpPr>
          <p:spPr>
            <a:xfrm>
              <a:off x="-2519058" y="3599645"/>
              <a:ext cx="48373" cy="90241"/>
            </a:xfrm>
            <a:custGeom>
              <a:avLst/>
              <a:gdLst/>
              <a:ahLst/>
              <a:cxnLst/>
              <a:rect l="l" t="t" r="r" b="b"/>
              <a:pathLst>
                <a:path w="2282" h="4458" extrusionOk="0">
                  <a:moveTo>
                    <a:pt x="1235" y="0"/>
                  </a:moveTo>
                  <a:lnTo>
                    <a:pt x="1110" y="21"/>
                  </a:lnTo>
                  <a:lnTo>
                    <a:pt x="1110" y="105"/>
                  </a:lnTo>
                  <a:lnTo>
                    <a:pt x="1026" y="21"/>
                  </a:lnTo>
                  <a:lnTo>
                    <a:pt x="859" y="42"/>
                  </a:lnTo>
                  <a:lnTo>
                    <a:pt x="650" y="147"/>
                  </a:lnTo>
                  <a:lnTo>
                    <a:pt x="524" y="272"/>
                  </a:lnTo>
                  <a:lnTo>
                    <a:pt x="503" y="356"/>
                  </a:lnTo>
                  <a:lnTo>
                    <a:pt x="524" y="440"/>
                  </a:lnTo>
                  <a:lnTo>
                    <a:pt x="503" y="586"/>
                  </a:lnTo>
                  <a:lnTo>
                    <a:pt x="503" y="775"/>
                  </a:lnTo>
                  <a:lnTo>
                    <a:pt x="399" y="1047"/>
                  </a:lnTo>
                  <a:lnTo>
                    <a:pt x="440" y="1193"/>
                  </a:lnTo>
                  <a:lnTo>
                    <a:pt x="503" y="1298"/>
                  </a:lnTo>
                  <a:lnTo>
                    <a:pt x="524" y="1319"/>
                  </a:lnTo>
                  <a:lnTo>
                    <a:pt x="482" y="1381"/>
                  </a:lnTo>
                  <a:lnTo>
                    <a:pt x="419" y="1465"/>
                  </a:lnTo>
                  <a:lnTo>
                    <a:pt x="503" y="1528"/>
                  </a:lnTo>
                  <a:lnTo>
                    <a:pt x="440" y="1591"/>
                  </a:lnTo>
                  <a:lnTo>
                    <a:pt x="419" y="1800"/>
                  </a:lnTo>
                  <a:lnTo>
                    <a:pt x="336" y="1842"/>
                  </a:lnTo>
                  <a:lnTo>
                    <a:pt x="294" y="1925"/>
                  </a:lnTo>
                  <a:lnTo>
                    <a:pt x="210" y="1946"/>
                  </a:lnTo>
                  <a:lnTo>
                    <a:pt x="85" y="2114"/>
                  </a:lnTo>
                  <a:lnTo>
                    <a:pt x="1" y="2365"/>
                  </a:lnTo>
                  <a:lnTo>
                    <a:pt x="64" y="2407"/>
                  </a:lnTo>
                  <a:lnTo>
                    <a:pt x="106" y="2553"/>
                  </a:lnTo>
                  <a:lnTo>
                    <a:pt x="85" y="2616"/>
                  </a:lnTo>
                  <a:lnTo>
                    <a:pt x="168" y="2741"/>
                  </a:lnTo>
                  <a:lnTo>
                    <a:pt x="210" y="2741"/>
                  </a:lnTo>
                  <a:lnTo>
                    <a:pt x="399" y="2888"/>
                  </a:lnTo>
                  <a:lnTo>
                    <a:pt x="419" y="3034"/>
                  </a:lnTo>
                  <a:lnTo>
                    <a:pt x="545" y="3076"/>
                  </a:lnTo>
                  <a:lnTo>
                    <a:pt x="608" y="3139"/>
                  </a:lnTo>
                  <a:lnTo>
                    <a:pt x="712" y="3160"/>
                  </a:lnTo>
                  <a:lnTo>
                    <a:pt x="838" y="3306"/>
                  </a:lnTo>
                  <a:lnTo>
                    <a:pt x="1215" y="4457"/>
                  </a:lnTo>
                  <a:lnTo>
                    <a:pt x="1277" y="4457"/>
                  </a:lnTo>
                  <a:lnTo>
                    <a:pt x="1319" y="4436"/>
                  </a:lnTo>
                  <a:lnTo>
                    <a:pt x="1424" y="4394"/>
                  </a:lnTo>
                  <a:lnTo>
                    <a:pt x="1466" y="4290"/>
                  </a:lnTo>
                  <a:lnTo>
                    <a:pt x="1487" y="4227"/>
                  </a:lnTo>
                  <a:lnTo>
                    <a:pt x="1487" y="4185"/>
                  </a:lnTo>
                  <a:lnTo>
                    <a:pt x="1528" y="4143"/>
                  </a:lnTo>
                  <a:lnTo>
                    <a:pt x="1528" y="4018"/>
                  </a:lnTo>
                  <a:lnTo>
                    <a:pt x="1466" y="3829"/>
                  </a:lnTo>
                  <a:lnTo>
                    <a:pt x="1487" y="3767"/>
                  </a:lnTo>
                  <a:lnTo>
                    <a:pt x="1487" y="3683"/>
                  </a:lnTo>
                  <a:lnTo>
                    <a:pt x="1570" y="3620"/>
                  </a:lnTo>
                  <a:lnTo>
                    <a:pt x="1696" y="3620"/>
                  </a:lnTo>
                  <a:lnTo>
                    <a:pt x="1800" y="3495"/>
                  </a:lnTo>
                  <a:lnTo>
                    <a:pt x="1800" y="3411"/>
                  </a:lnTo>
                  <a:lnTo>
                    <a:pt x="2156" y="3202"/>
                  </a:lnTo>
                  <a:lnTo>
                    <a:pt x="2282" y="3034"/>
                  </a:lnTo>
                  <a:lnTo>
                    <a:pt x="2219" y="2972"/>
                  </a:lnTo>
                  <a:lnTo>
                    <a:pt x="2177" y="2762"/>
                  </a:lnTo>
                  <a:lnTo>
                    <a:pt x="2198" y="2721"/>
                  </a:lnTo>
                  <a:lnTo>
                    <a:pt x="2156" y="2679"/>
                  </a:lnTo>
                  <a:lnTo>
                    <a:pt x="1968" y="2574"/>
                  </a:lnTo>
                  <a:lnTo>
                    <a:pt x="1947" y="2532"/>
                  </a:lnTo>
                  <a:lnTo>
                    <a:pt x="1947" y="2448"/>
                  </a:lnTo>
                  <a:lnTo>
                    <a:pt x="1863" y="2407"/>
                  </a:lnTo>
                  <a:lnTo>
                    <a:pt x="1842" y="2428"/>
                  </a:lnTo>
                  <a:lnTo>
                    <a:pt x="1842" y="2469"/>
                  </a:lnTo>
                  <a:lnTo>
                    <a:pt x="1779" y="2511"/>
                  </a:lnTo>
                  <a:lnTo>
                    <a:pt x="1696" y="2469"/>
                  </a:lnTo>
                  <a:lnTo>
                    <a:pt x="1675" y="2365"/>
                  </a:lnTo>
                  <a:lnTo>
                    <a:pt x="1591" y="2407"/>
                  </a:lnTo>
                  <a:lnTo>
                    <a:pt x="1424" y="2260"/>
                  </a:lnTo>
                  <a:lnTo>
                    <a:pt x="1340" y="2114"/>
                  </a:lnTo>
                  <a:lnTo>
                    <a:pt x="1382" y="1925"/>
                  </a:lnTo>
                  <a:lnTo>
                    <a:pt x="1675" y="1737"/>
                  </a:lnTo>
                  <a:lnTo>
                    <a:pt x="1842" y="1570"/>
                  </a:lnTo>
                  <a:lnTo>
                    <a:pt x="1884" y="1507"/>
                  </a:lnTo>
                  <a:lnTo>
                    <a:pt x="1842" y="1465"/>
                  </a:lnTo>
                  <a:lnTo>
                    <a:pt x="1884" y="1381"/>
                  </a:lnTo>
                  <a:lnTo>
                    <a:pt x="1863" y="1298"/>
                  </a:lnTo>
                  <a:lnTo>
                    <a:pt x="1842" y="1277"/>
                  </a:lnTo>
                  <a:lnTo>
                    <a:pt x="1842" y="1088"/>
                  </a:lnTo>
                  <a:lnTo>
                    <a:pt x="1654" y="1005"/>
                  </a:lnTo>
                  <a:lnTo>
                    <a:pt x="1528" y="837"/>
                  </a:lnTo>
                  <a:lnTo>
                    <a:pt x="1549" y="670"/>
                  </a:lnTo>
                  <a:lnTo>
                    <a:pt x="1675" y="586"/>
                  </a:lnTo>
                  <a:lnTo>
                    <a:pt x="1696" y="482"/>
                  </a:lnTo>
                  <a:lnTo>
                    <a:pt x="1800" y="314"/>
                  </a:lnTo>
                  <a:lnTo>
                    <a:pt x="1800" y="210"/>
                  </a:lnTo>
                  <a:lnTo>
                    <a:pt x="1759" y="147"/>
                  </a:lnTo>
                  <a:lnTo>
                    <a:pt x="1549" y="335"/>
                  </a:lnTo>
                  <a:lnTo>
                    <a:pt x="1487" y="419"/>
                  </a:lnTo>
                  <a:lnTo>
                    <a:pt x="1424" y="377"/>
                  </a:lnTo>
                  <a:lnTo>
                    <a:pt x="1340" y="168"/>
                  </a:lnTo>
                  <a:lnTo>
                    <a:pt x="1277" y="168"/>
                  </a:lnTo>
                  <a:lnTo>
                    <a:pt x="1277" y="63"/>
                  </a:lnTo>
                  <a:lnTo>
                    <a:pt x="123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 name="Google Shape;1062;p27"/>
            <p:cNvSpPr/>
            <p:nvPr/>
          </p:nvSpPr>
          <p:spPr>
            <a:xfrm>
              <a:off x="-2709321" y="3602601"/>
              <a:ext cx="245743" cy="227040"/>
            </a:xfrm>
            <a:custGeom>
              <a:avLst/>
              <a:gdLst/>
              <a:ahLst/>
              <a:cxnLst/>
              <a:rect l="l" t="t" r="r" b="b"/>
              <a:pathLst>
                <a:path w="11593" h="11216" extrusionOk="0">
                  <a:moveTo>
                    <a:pt x="8307" y="1"/>
                  </a:moveTo>
                  <a:lnTo>
                    <a:pt x="8161" y="22"/>
                  </a:lnTo>
                  <a:lnTo>
                    <a:pt x="8140" y="106"/>
                  </a:lnTo>
                  <a:lnTo>
                    <a:pt x="8035" y="126"/>
                  </a:lnTo>
                  <a:lnTo>
                    <a:pt x="7994" y="210"/>
                  </a:lnTo>
                  <a:lnTo>
                    <a:pt x="7910" y="189"/>
                  </a:lnTo>
                  <a:lnTo>
                    <a:pt x="7805" y="189"/>
                  </a:lnTo>
                  <a:lnTo>
                    <a:pt x="7701" y="294"/>
                  </a:lnTo>
                  <a:lnTo>
                    <a:pt x="7575" y="294"/>
                  </a:lnTo>
                  <a:lnTo>
                    <a:pt x="7491" y="168"/>
                  </a:lnTo>
                  <a:lnTo>
                    <a:pt x="7324" y="168"/>
                  </a:lnTo>
                  <a:lnTo>
                    <a:pt x="7261" y="126"/>
                  </a:lnTo>
                  <a:lnTo>
                    <a:pt x="7115" y="168"/>
                  </a:lnTo>
                  <a:lnTo>
                    <a:pt x="6989" y="126"/>
                  </a:lnTo>
                  <a:lnTo>
                    <a:pt x="6947" y="168"/>
                  </a:lnTo>
                  <a:lnTo>
                    <a:pt x="6843" y="106"/>
                  </a:lnTo>
                  <a:lnTo>
                    <a:pt x="6759" y="126"/>
                  </a:lnTo>
                  <a:lnTo>
                    <a:pt x="6696" y="273"/>
                  </a:lnTo>
                  <a:lnTo>
                    <a:pt x="6571" y="273"/>
                  </a:lnTo>
                  <a:lnTo>
                    <a:pt x="6466" y="210"/>
                  </a:lnTo>
                  <a:lnTo>
                    <a:pt x="6320" y="336"/>
                  </a:lnTo>
                  <a:lnTo>
                    <a:pt x="6236" y="336"/>
                  </a:lnTo>
                  <a:lnTo>
                    <a:pt x="6110" y="273"/>
                  </a:lnTo>
                  <a:lnTo>
                    <a:pt x="5964" y="315"/>
                  </a:lnTo>
                  <a:lnTo>
                    <a:pt x="5629" y="315"/>
                  </a:lnTo>
                  <a:lnTo>
                    <a:pt x="5336" y="524"/>
                  </a:lnTo>
                  <a:lnTo>
                    <a:pt x="5190" y="545"/>
                  </a:lnTo>
                  <a:lnTo>
                    <a:pt x="5106" y="545"/>
                  </a:lnTo>
                  <a:lnTo>
                    <a:pt x="4981" y="629"/>
                  </a:lnTo>
                  <a:lnTo>
                    <a:pt x="4960" y="712"/>
                  </a:lnTo>
                  <a:lnTo>
                    <a:pt x="4897" y="817"/>
                  </a:lnTo>
                  <a:lnTo>
                    <a:pt x="4813" y="817"/>
                  </a:lnTo>
                  <a:lnTo>
                    <a:pt x="4792" y="796"/>
                  </a:lnTo>
                  <a:lnTo>
                    <a:pt x="4709" y="796"/>
                  </a:lnTo>
                  <a:lnTo>
                    <a:pt x="4646" y="817"/>
                  </a:lnTo>
                  <a:lnTo>
                    <a:pt x="4604" y="859"/>
                  </a:lnTo>
                  <a:lnTo>
                    <a:pt x="4457" y="901"/>
                  </a:lnTo>
                  <a:lnTo>
                    <a:pt x="4332" y="942"/>
                  </a:lnTo>
                  <a:lnTo>
                    <a:pt x="4248" y="1026"/>
                  </a:lnTo>
                  <a:lnTo>
                    <a:pt x="4227" y="1068"/>
                  </a:lnTo>
                  <a:lnTo>
                    <a:pt x="4123" y="1214"/>
                  </a:lnTo>
                  <a:lnTo>
                    <a:pt x="3934" y="1256"/>
                  </a:lnTo>
                  <a:lnTo>
                    <a:pt x="3767" y="1256"/>
                  </a:lnTo>
                  <a:lnTo>
                    <a:pt x="3830" y="1340"/>
                  </a:lnTo>
                  <a:lnTo>
                    <a:pt x="3851" y="1382"/>
                  </a:lnTo>
                  <a:lnTo>
                    <a:pt x="3913" y="1486"/>
                  </a:lnTo>
                  <a:lnTo>
                    <a:pt x="3934" y="1591"/>
                  </a:lnTo>
                  <a:lnTo>
                    <a:pt x="3955" y="1633"/>
                  </a:lnTo>
                  <a:lnTo>
                    <a:pt x="3955" y="1800"/>
                  </a:lnTo>
                  <a:lnTo>
                    <a:pt x="3955" y="2051"/>
                  </a:lnTo>
                  <a:lnTo>
                    <a:pt x="3976" y="2114"/>
                  </a:lnTo>
                  <a:lnTo>
                    <a:pt x="4039" y="2575"/>
                  </a:lnTo>
                  <a:lnTo>
                    <a:pt x="4123" y="2721"/>
                  </a:lnTo>
                  <a:lnTo>
                    <a:pt x="4144" y="2847"/>
                  </a:lnTo>
                  <a:lnTo>
                    <a:pt x="4227" y="2847"/>
                  </a:lnTo>
                  <a:lnTo>
                    <a:pt x="4269" y="2909"/>
                  </a:lnTo>
                  <a:lnTo>
                    <a:pt x="4353" y="2930"/>
                  </a:lnTo>
                  <a:lnTo>
                    <a:pt x="4395" y="2951"/>
                  </a:lnTo>
                  <a:lnTo>
                    <a:pt x="4332" y="3119"/>
                  </a:lnTo>
                  <a:lnTo>
                    <a:pt x="4353" y="3160"/>
                  </a:lnTo>
                  <a:lnTo>
                    <a:pt x="4269" y="3265"/>
                  </a:lnTo>
                  <a:lnTo>
                    <a:pt x="3600" y="3265"/>
                  </a:lnTo>
                  <a:lnTo>
                    <a:pt x="3453" y="3307"/>
                  </a:lnTo>
                  <a:lnTo>
                    <a:pt x="3307" y="3516"/>
                  </a:lnTo>
                  <a:lnTo>
                    <a:pt x="3202" y="3621"/>
                  </a:lnTo>
                  <a:lnTo>
                    <a:pt x="3118" y="3746"/>
                  </a:lnTo>
                  <a:lnTo>
                    <a:pt x="3139" y="3935"/>
                  </a:lnTo>
                  <a:lnTo>
                    <a:pt x="3097" y="4060"/>
                  </a:lnTo>
                  <a:lnTo>
                    <a:pt x="2700" y="4311"/>
                  </a:lnTo>
                  <a:lnTo>
                    <a:pt x="2072" y="4688"/>
                  </a:lnTo>
                  <a:lnTo>
                    <a:pt x="1612" y="4939"/>
                  </a:lnTo>
                  <a:lnTo>
                    <a:pt x="1361" y="5002"/>
                  </a:lnTo>
                  <a:lnTo>
                    <a:pt x="1152" y="5002"/>
                  </a:lnTo>
                  <a:lnTo>
                    <a:pt x="1047" y="5043"/>
                  </a:lnTo>
                  <a:lnTo>
                    <a:pt x="880" y="5043"/>
                  </a:lnTo>
                  <a:lnTo>
                    <a:pt x="587" y="5106"/>
                  </a:lnTo>
                  <a:lnTo>
                    <a:pt x="398" y="5211"/>
                  </a:lnTo>
                  <a:lnTo>
                    <a:pt x="294" y="5357"/>
                  </a:lnTo>
                  <a:lnTo>
                    <a:pt x="43" y="5546"/>
                  </a:lnTo>
                  <a:lnTo>
                    <a:pt x="43" y="6048"/>
                  </a:lnTo>
                  <a:lnTo>
                    <a:pt x="1" y="6194"/>
                  </a:lnTo>
                  <a:lnTo>
                    <a:pt x="2093" y="7617"/>
                  </a:lnTo>
                  <a:lnTo>
                    <a:pt x="5901" y="10128"/>
                  </a:lnTo>
                  <a:lnTo>
                    <a:pt x="5943" y="10379"/>
                  </a:lnTo>
                  <a:lnTo>
                    <a:pt x="6069" y="10484"/>
                  </a:lnTo>
                  <a:lnTo>
                    <a:pt x="6278" y="10484"/>
                  </a:lnTo>
                  <a:lnTo>
                    <a:pt x="6445" y="10546"/>
                  </a:lnTo>
                  <a:lnTo>
                    <a:pt x="6550" y="10672"/>
                  </a:lnTo>
                  <a:lnTo>
                    <a:pt x="6696" y="10735"/>
                  </a:lnTo>
                  <a:lnTo>
                    <a:pt x="6801" y="10797"/>
                  </a:lnTo>
                  <a:lnTo>
                    <a:pt x="6801" y="10902"/>
                  </a:lnTo>
                  <a:lnTo>
                    <a:pt x="6738" y="11090"/>
                  </a:lnTo>
                  <a:lnTo>
                    <a:pt x="6780" y="11174"/>
                  </a:lnTo>
                  <a:lnTo>
                    <a:pt x="6906" y="11216"/>
                  </a:lnTo>
                  <a:lnTo>
                    <a:pt x="7178" y="11195"/>
                  </a:lnTo>
                  <a:lnTo>
                    <a:pt x="7408" y="11111"/>
                  </a:lnTo>
                  <a:lnTo>
                    <a:pt x="8266" y="10902"/>
                  </a:lnTo>
                  <a:lnTo>
                    <a:pt x="8998" y="10253"/>
                  </a:lnTo>
                  <a:lnTo>
                    <a:pt x="11592" y="8663"/>
                  </a:lnTo>
                  <a:lnTo>
                    <a:pt x="11509" y="8580"/>
                  </a:lnTo>
                  <a:lnTo>
                    <a:pt x="11446" y="8496"/>
                  </a:lnTo>
                  <a:lnTo>
                    <a:pt x="11383" y="8454"/>
                  </a:lnTo>
                  <a:lnTo>
                    <a:pt x="11279" y="8224"/>
                  </a:lnTo>
                  <a:lnTo>
                    <a:pt x="11195" y="8077"/>
                  </a:lnTo>
                  <a:lnTo>
                    <a:pt x="11090" y="8015"/>
                  </a:lnTo>
                  <a:lnTo>
                    <a:pt x="10651" y="8015"/>
                  </a:lnTo>
                  <a:lnTo>
                    <a:pt x="10567" y="7931"/>
                  </a:lnTo>
                  <a:lnTo>
                    <a:pt x="10546" y="7826"/>
                  </a:lnTo>
                  <a:lnTo>
                    <a:pt x="10504" y="7743"/>
                  </a:lnTo>
                  <a:lnTo>
                    <a:pt x="10463" y="7596"/>
                  </a:lnTo>
                  <a:lnTo>
                    <a:pt x="10504" y="7512"/>
                  </a:lnTo>
                  <a:lnTo>
                    <a:pt x="10463" y="7387"/>
                  </a:lnTo>
                  <a:lnTo>
                    <a:pt x="10421" y="7345"/>
                  </a:lnTo>
                  <a:lnTo>
                    <a:pt x="10316" y="7115"/>
                  </a:lnTo>
                  <a:lnTo>
                    <a:pt x="10191" y="6927"/>
                  </a:lnTo>
                  <a:lnTo>
                    <a:pt x="10107" y="6864"/>
                  </a:lnTo>
                  <a:lnTo>
                    <a:pt x="10149" y="6801"/>
                  </a:lnTo>
                  <a:lnTo>
                    <a:pt x="10191" y="6759"/>
                  </a:lnTo>
                  <a:lnTo>
                    <a:pt x="10316" y="6655"/>
                  </a:lnTo>
                  <a:lnTo>
                    <a:pt x="10358" y="6571"/>
                  </a:lnTo>
                  <a:lnTo>
                    <a:pt x="10337" y="6362"/>
                  </a:lnTo>
                  <a:lnTo>
                    <a:pt x="10295" y="6236"/>
                  </a:lnTo>
                  <a:lnTo>
                    <a:pt x="10316" y="6173"/>
                  </a:lnTo>
                  <a:lnTo>
                    <a:pt x="10358" y="5860"/>
                  </a:lnTo>
                  <a:lnTo>
                    <a:pt x="10295" y="5713"/>
                  </a:lnTo>
                  <a:lnTo>
                    <a:pt x="10295" y="5399"/>
                  </a:lnTo>
                  <a:lnTo>
                    <a:pt x="10295" y="5336"/>
                  </a:lnTo>
                  <a:lnTo>
                    <a:pt x="10253" y="5127"/>
                  </a:lnTo>
                  <a:lnTo>
                    <a:pt x="10253" y="4730"/>
                  </a:lnTo>
                  <a:lnTo>
                    <a:pt x="10191" y="4604"/>
                  </a:lnTo>
                  <a:lnTo>
                    <a:pt x="10128" y="4583"/>
                  </a:lnTo>
                  <a:lnTo>
                    <a:pt x="10128" y="4374"/>
                  </a:lnTo>
                  <a:lnTo>
                    <a:pt x="10191" y="4311"/>
                  </a:lnTo>
                  <a:lnTo>
                    <a:pt x="9814" y="3160"/>
                  </a:lnTo>
                  <a:lnTo>
                    <a:pt x="9688" y="3014"/>
                  </a:lnTo>
                  <a:lnTo>
                    <a:pt x="9584" y="2993"/>
                  </a:lnTo>
                  <a:lnTo>
                    <a:pt x="9521" y="2930"/>
                  </a:lnTo>
                  <a:lnTo>
                    <a:pt x="9395" y="2888"/>
                  </a:lnTo>
                  <a:lnTo>
                    <a:pt x="9375" y="2742"/>
                  </a:lnTo>
                  <a:lnTo>
                    <a:pt x="9186" y="2595"/>
                  </a:lnTo>
                  <a:lnTo>
                    <a:pt x="9144" y="2595"/>
                  </a:lnTo>
                  <a:lnTo>
                    <a:pt x="9061" y="2470"/>
                  </a:lnTo>
                  <a:lnTo>
                    <a:pt x="9082" y="2407"/>
                  </a:lnTo>
                  <a:lnTo>
                    <a:pt x="9040" y="2261"/>
                  </a:lnTo>
                  <a:lnTo>
                    <a:pt x="8977" y="2219"/>
                  </a:lnTo>
                  <a:lnTo>
                    <a:pt x="9061" y="1968"/>
                  </a:lnTo>
                  <a:lnTo>
                    <a:pt x="9186" y="1800"/>
                  </a:lnTo>
                  <a:lnTo>
                    <a:pt x="9270" y="1779"/>
                  </a:lnTo>
                  <a:lnTo>
                    <a:pt x="9312" y="1696"/>
                  </a:lnTo>
                  <a:lnTo>
                    <a:pt x="9395" y="1654"/>
                  </a:lnTo>
                  <a:lnTo>
                    <a:pt x="9416" y="1445"/>
                  </a:lnTo>
                  <a:lnTo>
                    <a:pt x="9479" y="1382"/>
                  </a:lnTo>
                  <a:lnTo>
                    <a:pt x="9395" y="1319"/>
                  </a:lnTo>
                  <a:lnTo>
                    <a:pt x="9458" y="1235"/>
                  </a:lnTo>
                  <a:lnTo>
                    <a:pt x="9500" y="1173"/>
                  </a:lnTo>
                  <a:lnTo>
                    <a:pt x="9479" y="1152"/>
                  </a:lnTo>
                  <a:lnTo>
                    <a:pt x="9416" y="1047"/>
                  </a:lnTo>
                  <a:lnTo>
                    <a:pt x="9375" y="901"/>
                  </a:lnTo>
                  <a:lnTo>
                    <a:pt x="9479" y="629"/>
                  </a:lnTo>
                  <a:lnTo>
                    <a:pt x="9479" y="440"/>
                  </a:lnTo>
                  <a:lnTo>
                    <a:pt x="9500" y="294"/>
                  </a:lnTo>
                  <a:lnTo>
                    <a:pt x="9479" y="210"/>
                  </a:lnTo>
                  <a:lnTo>
                    <a:pt x="9500" y="126"/>
                  </a:lnTo>
                  <a:lnTo>
                    <a:pt x="9479" y="106"/>
                  </a:lnTo>
                  <a:lnTo>
                    <a:pt x="9291" y="126"/>
                  </a:lnTo>
                  <a:lnTo>
                    <a:pt x="9207" y="106"/>
                  </a:lnTo>
                  <a:lnTo>
                    <a:pt x="8977" y="189"/>
                  </a:lnTo>
                  <a:lnTo>
                    <a:pt x="8851" y="85"/>
                  </a:lnTo>
                  <a:lnTo>
                    <a:pt x="8684" y="22"/>
                  </a:lnTo>
                  <a:lnTo>
                    <a:pt x="8684" y="85"/>
                  </a:lnTo>
                  <a:lnTo>
                    <a:pt x="8579" y="189"/>
                  </a:lnTo>
                  <a:lnTo>
                    <a:pt x="8370" y="168"/>
                  </a:lnTo>
                  <a:lnTo>
                    <a:pt x="8370" y="64"/>
                  </a:lnTo>
                  <a:lnTo>
                    <a:pt x="8307"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 name="Google Shape;1063;p27"/>
            <p:cNvSpPr/>
            <p:nvPr/>
          </p:nvSpPr>
          <p:spPr>
            <a:xfrm>
              <a:off x="-2758095" y="3617863"/>
              <a:ext cx="141938" cy="107164"/>
            </a:xfrm>
            <a:custGeom>
              <a:avLst/>
              <a:gdLst/>
              <a:ahLst/>
              <a:cxnLst/>
              <a:rect l="l" t="t" r="r" b="b"/>
              <a:pathLst>
                <a:path w="6696" h="5294" extrusionOk="0">
                  <a:moveTo>
                    <a:pt x="4269" y="0"/>
                  </a:moveTo>
                  <a:lnTo>
                    <a:pt x="4164" y="42"/>
                  </a:lnTo>
                  <a:lnTo>
                    <a:pt x="4122" y="84"/>
                  </a:lnTo>
                  <a:lnTo>
                    <a:pt x="4038" y="84"/>
                  </a:lnTo>
                  <a:lnTo>
                    <a:pt x="3913" y="188"/>
                  </a:lnTo>
                  <a:lnTo>
                    <a:pt x="3871" y="502"/>
                  </a:lnTo>
                  <a:lnTo>
                    <a:pt x="3766" y="691"/>
                  </a:lnTo>
                  <a:lnTo>
                    <a:pt x="3745" y="921"/>
                  </a:lnTo>
                  <a:lnTo>
                    <a:pt x="3662" y="1046"/>
                  </a:lnTo>
                  <a:lnTo>
                    <a:pt x="3411" y="1318"/>
                  </a:lnTo>
                  <a:lnTo>
                    <a:pt x="3327" y="1318"/>
                  </a:lnTo>
                  <a:lnTo>
                    <a:pt x="3222" y="1402"/>
                  </a:lnTo>
                  <a:lnTo>
                    <a:pt x="2992" y="1465"/>
                  </a:lnTo>
                  <a:lnTo>
                    <a:pt x="2825" y="1632"/>
                  </a:lnTo>
                  <a:lnTo>
                    <a:pt x="2783" y="1632"/>
                  </a:lnTo>
                  <a:lnTo>
                    <a:pt x="2553" y="1779"/>
                  </a:lnTo>
                  <a:lnTo>
                    <a:pt x="2406" y="1841"/>
                  </a:lnTo>
                  <a:lnTo>
                    <a:pt x="2344" y="1967"/>
                  </a:lnTo>
                  <a:lnTo>
                    <a:pt x="2072" y="2155"/>
                  </a:lnTo>
                  <a:lnTo>
                    <a:pt x="2155" y="2365"/>
                  </a:lnTo>
                  <a:lnTo>
                    <a:pt x="2155" y="2490"/>
                  </a:lnTo>
                  <a:lnTo>
                    <a:pt x="1925" y="2699"/>
                  </a:lnTo>
                  <a:lnTo>
                    <a:pt x="1758" y="3013"/>
                  </a:lnTo>
                  <a:lnTo>
                    <a:pt x="1758" y="3118"/>
                  </a:lnTo>
                  <a:lnTo>
                    <a:pt x="1862" y="3327"/>
                  </a:lnTo>
                  <a:lnTo>
                    <a:pt x="1779" y="3536"/>
                  </a:lnTo>
                  <a:lnTo>
                    <a:pt x="1841" y="3599"/>
                  </a:lnTo>
                  <a:lnTo>
                    <a:pt x="1883" y="3662"/>
                  </a:lnTo>
                  <a:lnTo>
                    <a:pt x="1862" y="3829"/>
                  </a:lnTo>
                  <a:lnTo>
                    <a:pt x="1507" y="4248"/>
                  </a:lnTo>
                  <a:lnTo>
                    <a:pt x="1444" y="4394"/>
                  </a:lnTo>
                  <a:lnTo>
                    <a:pt x="1297" y="4582"/>
                  </a:lnTo>
                  <a:lnTo>
                    <a:pt x="1109" y="4603"/>
                  </a:lnTo>
                  <a:lnTo>
                    <a:pt x="712" y="4959"/>
                  </a:lnTo>
                  <a:lnTo>
                    <a:pt x="147" y="5064"/>
                  </a:lnTo>
                  <a:lnTo>
                    <a:pt x="0" y="5273"/>
                  </a:lnTo>
                  <a:lnTo>
                    <a:pt x="2344" y="5294"/>
                  </a:lnTo>
                  <a:lnTo>
                    <a:pt x="2344" y="4792"/>
                  </a:lnTo>
                  <a:lnTo>
                    <a:pt x="2595" y="4603"/>
                  </a:lnTo>
                  <a:lnTo>
                    <a:pt x="2699" y="4457"/>
                  </a:lnTo>
                  <a:lnTo>
                    <a:pt x="2888" y="4352"/>
                  </a:lnTo>
                  <a:lnTo>
                    <a:pt x="3181" y="4289"/>
                  </a:lnTo>
                  <a:lnTo>
                    <a:pt x="3348" y="4289"/>
                  </a:lnTo>
                  <a:lnTo>
                    <a:pt x="3453" y="4248"/>
                  </a:lnTo>
                  <a:lnTo>
                    <a:pt x="3662" y="4248"/>
                  </a:lnTo>
                  <a:lnTo>
                    <a:pt x="3913" y="4185"/>
                  </a:lnTo>
                  <a:lnTo>
                    <a:pt x="4373" y="3934"/>
                  </a:lnTo>
                  <a:lnTo>
                    <a:pt x="5001" y="3557"/>
                  </a:lnTo>
                  <a:lnTo>
                    <a:pt x="5398" y="3306"/>
                  </a:lnTo>
                  <a:lnTo>
                    <a:pt x="5440" y="3181"/>
                  </a:lnTo>
                  <a:lnTo>
                    <a:pt x="5419" y="2992"/>
                  </a:lnTo>
                  <a:lnTo>
                    <a:pt x="5503" y="2867"/>
                  </a:lnTo>
                  <a:lnTo>
                    <a:pt x="5608" y="2762"/>
                  </a:lnTo>
                  <a:lnTo>
                    <a:pt x="5754" y="2553"/>
                  </a:lnTo>
                  <a:lnTo>
                    <a:pt x="5901" y="2511"/>
                  </a:lnTo>
                  <a:lnTo>
                    <a:pt x="6570" y="2511"/>
                  </a:lnTo>
                  <a:lnTo>
                    <a:pt x="6654" y="2406"/>
                  </a:lnTo>
                  <a:lnTo>
                    <a:pt x="6633" y="2365"/>
                  </a:lnTo>
                  <a:lnTo>
                    <a:pt x="6696" y="2197"/>
                  </a:lnTo>
                  <a:lnTo>
                    <a:pt x="6654" y="2176"/>
                  </a:lnTo>
                  <a:lnTo>
                    <a:pt x="6570" y="2155"/>
                  </a:lnTo>
                  <a:lnTo>
                    <a:pt x="6528" y="2093"/>
                  </a:lnTo>
                  <a:lnTo>
                    <a:pt x="6445" y="2093"/>
                  </a:lnTo>
                  <a:lnTo>
                    <a:pt x="6424" y="1967"/>
                  </a:lnTo>
                  <a:lnTo>
                    <a:pt x="6340" y="1821"/>
                  </a:lnTo>
                  <a:lnTo>
                    <a:pt x="6277" y="1360"/>
                  </a:lnTo>
                  <a:lnTo>
                    <a:pt x="6256" y="1297"/>
                  </a:lnTo>
                  <a:lnTo>
                    <a:pt x="6256" y="1046"/>
                  </a:lnTo>
                  <a:lnTo>
                    <a:pt x="6256" y="879"/>
                  </a:lnTo>
                  <a:lnTo>
                    <a:pt x="6235" y="837"/>
                  </a:lnTo>
                  <a:lnTo>
                    <a:pt x="6214" y="732"/>
                  </a:lnTo>
                  <a:lnTo>
                    <a:pt x="6152" y="628"/>
                  </a:lnTo>
                  <a:lnTo>
                    <a:pt x="6131" y="586"/>
                  </a:lnTo>
                  <a:lnTo>
                    <a:pt x="6068" y="502"/>
                  </a:lnTo>
                  <a:lnTo>
                    <a:pt x="6005" y="523"/>
                  </a:lnTo>
                  <a:lnTo>
                    <a:pt x="5691" y="502"/>
                  </a:lnTo>
                  <a:lnTo>
                    <a:pt x="5608" y="419"/>
                  </a:lnTo>
                  <a:lnTo>
                    <a:pt x="5587" y="314"/>
                  </a:lnTo>
                  <a:lnTo>
                    <a:pt x="5524" y="293"/>
                  </a:lnTo>
                  <a:lnTo>
                    <a:pt x="5419" y="398"/>
                  </a:lnTo>
                  <a:lnTo>
                    <a:pt x="5231" y="460"/>
                  </a:lnTo>
                  <a:lnTo>
                    <a:pt x="5064" y="398"/>
                  </a:lnTo>
                  <a:lnTo>
                    <a:pt x="4959" y="398"/>
                  </a:lnTo>
                  <a:lnTo>
                    <a:pt x="4854" y="460"/>
                  </a:lnTo>
                  <a:lnTo>
                    <a:pt x="4666" y="481"/>
                  </a:lnTo>
                  <a:lnTo>
                    <a:pt x="4541" y="460"/>
                  </a:lnTo>
                  <a:lnTo>
                    <a:pt x="4373" y="293"/>
                  </a:lnTo>
                  <a:lnTo>
                    <a:pt x="4331" y="251"/>
                  </a:lnTo>
                  <a:lnTo>
                    <a:pt x="4290" y="147"/>
                  </a:lnTo>
                  <a:lnTo>
                    <a:pt x="4290" y="84"/>
                  </a:lnTo>
                  <a:lnTo>
                    <a:pt x="4290" y="42"/>
                  </a:lnTo>
                  <a:lnTo>
                    <a:pt x="4269"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 name="Google Shape;1064;p27"/>
            <p:cNvSpPr/>
            <p:nvPr/>
          </p:nvSpPr>
          <p:spPr>
            <a:xfrm>
              <a:off x="-2809116" y="3724578"/>
              <a:ext cx="100709" cy="77104"/>
            </a:xfrm>
            <a:custGeom>
              <a:avLst/>
              <a:gdLst/>
              <a:ahLst/>
              <a:cxnLst/>
              <a:rect l="l" t="t" r="r" b="b"/>
              <a:pathLst>
                <a:path w="4751" h="3809" extrusionOk="0">
                  <a:moveTo>
                    <a:pt x="2407" y="1"/>
                  </a:moveTo>
                  <a:lnTo>
                    <a:pt x="2177" y="315"/>
                  </a:lnTo>
                  <a:lnTo>
                    <a:pt x="2177" y="524"/>
                  </a:lnTo>
                  <a:lnTo>
                    <a:pt x="2072" y="545"/>
                  </a:lnTo>
                  <a:lnTo>
                    <a:pt x="1675" y="754"/>
                  </a:lnTo>
                  <a:lnTo>
                    <a:pt x="1633" y="859"/>
                  </a:lnTo>
                  <a:lnTo>
                    <a:pt x="1466" y="942"/>
                  </a:lnTo>
                  <a:lnTo>
                    <a:pt x="1528" y="1089"/>
                  </a:lnTo>
                  <a:lnTo>
                    <a:pt x="1194" y="1612"/>
                  </a:lnTo>
                  <a:lnTo>
                    <a:pt x="1152" y="1779"/>
                  </a:lnTo>
                  <a:lnTo>
                    <a:pt x="901" y="2030"/>
                  </a:lnTo>
                  <a:lnTo>
                    <a:pt x="796" y="2093"/>
                  </a:lnTo>
                  <a:lnTo>
                    <a:pt x="671" y="2365"/>
                  </a:lnTo>
                  <a:lnTo>
                    <a:pt x="671" y="2470"/>
                  </a:lnTo>
                  <a:lnTo>
                    <a:pt x="461" y="2763"/>
                  </a:lnTo>
                  <a:lnTo>
                    <a:pt x="419" y="2847"/>
                  </a:lnTo>
                  <a:lnTo>
                    <a:pt x="503" y="2888"/>
                  </a:lnTo>
                  <a:lnTo>
                    <a:pt x="398" y="2930"/>
                  </a:lnTo>
                  <a:lnTo>
                    <a:pt x="210" y="3265"/>
                  </a:lnTo>
                  <a:lnTo>
                    <a:pt x="147" y="3286"/>
                  </a:lnTo>
                  <a:lnTo>
                    <a:pt x="64" y="3370"/>
                  </a:lnTo>
                  <a:lnTo>
                    <a:pt x="85" y="3495"/>
                  </a:lnTo>
                  <a:lnTo>
                    <a:pt x="1" y="3621"/>
                  </a:lnTo>
                  <a:lnTo>
                    <a:pt x="43" y="3809"/>
                  </a:lnTo>
                  <a:lnTo>
                    <a:pt x="2344" y="3809"/>
                  </a:lnTo>
                  <a:lnTo>
                    <a:pt x="2303" y="2742"/>
                  </a:lnTo>
                  <a:lnTo>
                    <a:pt x="2386" y="2575"/>
                  </a:lnTo>
                  <a:lnTo>
                    <a:pt x="2512" y="2512"/>
                  </a:lnTo>
                  <a:lnTo>
                    <a:pt x="2658" y="2470"/>
                  </a:lnTo>
                  <a:lnTo>
                    <a:pt x="2867" y="2470"/>
                  </a:lnTo>
                  <a:lnTo>
                    <a:pt x="2888" y="963"/>
                  </a:lnTo>
                  <a:lnTo>
                    <a:pt x="4709" y="984"/>
                  </a:lnTo>
                  <a:lnTo>
                    <a:pt x="4709" y="168"/>
                  </a:lnTo>
                  <a:lnTo>
                    <a:pt x="4751" y="22"/>
                  </a:lnTo>
                  <a:lnTo>
                    <a:pt x="2407"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 name="Google Shape;1065;p27"/>
            <p:cNvSpPr/>
            <p:nvPr/>
          </p:nvSpPr>
          <p:spPr>
            <a:xfrm>
              <a:off x="-2809540" y="3727979"/>
              <a:ext cx="144609" cy="152062"/>
            </a:xfrm>
            <a:custGeom>
              <a:avLst/>
              <a:gdLst/>
              <a:ahLst/>
              <a:cxnLst/>
              <a:rect l="l" t="t" r="r" b="b"/>
              <a:pathLst>
                <a:path w="6822" h="7512" extrusionOk="0">
                  <a:moveTo>
                    <a:pt x="4729" y="0"/>
                  </a:moveTo>
                  <a:lnTo>
                    <a:pt x="4729" y="816"/>
                  </a:lnTo>
                  <a:lnTo>
                    <a:pt x="2908" y="795"/>
                  </a:lnTo>
                  <a:lnTo>
                    <a:pt x="2887" y="2302"/>
                  </a:lnTo>
                  <a:lnTo>
                    <a:pt x="2678" y="2302"/>
                  </a:lnTo>
                  <a:lnTo>
                    <a:pt x="2532" y="2344"/>
                  </a:lnTo>
                  <a:lnTo>
                    <a:pt x="2406" y="2407"/>
                  </a:lnTo>
                  <a:lnTo>
                    <a:pt x="2323" y="2574"/>
                  </a:lnTo>
                  <a:lnTo>
                    <a:pt x="2364" y="3641"/>
                  </a:lnTo>
                  <a:lnTo>
                    <a:pt x="63" y="3641"/>
                  </a:lnTo>
                  <a:lnTo>
                    <a:pt x="63" y="3662"/>
                  </a:lnTo>
                  <a:lnTo>
                    <a:pt x="0" y="3808"/>
                  </a:lnTo>
                  <a:lnTo>
                    <a:pt x="0" y="4039"/>
                  </a:lnTo>
                  <a:lnTo>
                    <a:pt x="126" y="3871"/>
                  </a:lnTo>
                  <a:lnTo>
                    <a:pt x="188" y="4018"/>
                  </a:lnTo>
                  <a:lnTo>
                    <a:pt x="209" y="4039"/>
                  </a:lnTo>
                  <a:lnTo>
                    <a:pt x="293" y="3976"/>
                  </a:lnTo>
                  <a:lnTo>
                    <a:pt x="439" y="4248"/>
                  </a:lnTo>
                  <a:lnTo>
                    <a:pt x="398" y="4331"/>
                  </a:lnTo>
                  <a:lnTo>
                    <a:pt x="418" y="4436"/>
                  </a:lnTo>
                  <a:lnTo>
                    <a:pt x="398" y="4645"/>
                  </a:lnTo>
                  <a:lnTo>
                    <a:pt x="314" y="4645"/>
                  </a:lnTo>
                  <a:lnTo>
                    <a:pt x="230" y="4687"/>
                  </a:lnTo>
                  <a:lnTo>
                    <a:pt x="418" y="4917"/>
                  </a:lnTo>
                  <a:lnTo>
                    <a:pt x="523" y="5524"/>
                  </a:lnTo>
                  <a:lnTo>
                    <a:pt x="481" y="5943"/>
                  </a:lnTo>
                  <a:lnTo>
                    <a:pt x="335" y="6131"/>
                  </a:lnTo>
                  <a:lnTo>
                    <a:pt x="272" y="6487"/>
                  </a:lnTo>
                  <a:lnTo>
                    <a:pt x="209" y="6738"/>
                  </a:lnTo>
                  <a:lnTo>
                    <a:pt x="314" y="6654"/>
                  </a:lnTo>
                  <a:lnTo>
                    <a:pt x="398" y="6654"/>
                  </a:lnTo>
                  <a:lnTo>
                    <a:pt x="523" y="6549"/>
                  </a:lnTo>
                  <a:lnTo>
                    <a:pt x="837" y="6487"/>
                  </a:lnTo>
                  <a:lnTo>
                    <a:pt x="1130" y="6382"/>
                  </a:lnTo>
                  <a:lnTo>
                    <a:pt x="1235" y="6382"/>
                  </a:lnTo>
                  <a:lnTo>
                    <a:pt x="1486" y="6466"/>
                  </a:lnTo>
                  <a:lnTo>
                    <a:pt x="1653" y="6487"/>
                  </a:lnTo>
                  <a:lnTo>
                    <a:pt x="1779" y="6654"/>
                  </a:lnTo>
                  <a:lnTo>
                    <a:pt x="1779" y="6738"/>
                  </a:lnTo>
                  <a:lnTo>
                    <a:pt x="1862" y="6759"/>
                  </a:lnTo>
                  <a:lnTo>
                    <a:pt x="1946" y="6696"/>
                  </a:lnTo>
                  <a:lnTo>
                    <a:pt x="1988" y="6738"/>
                  </a:lnTo>
                  <a:lnTo>
                    <a:pt x="2071" y="6738"/>
                  </a:lnTo>
                  <a:lnTo>
                    <a:pt x="2113" y="6780"/>
                  </a:lnTo>
                  <a:lnTo>
                    <a:pt x="2155" y="6905"/>
                  </a:lnTo>
                  <a:lnTo>
                    <a:pt x="2281" y="7010"/>
                  </a:lnTo>
                  <a:lnTo>
                    <a:pt x="2281" y="7156"/>
                  </a:lnTo>
                  <a:lnTo>
                    <a:pt x="2406" y="7177"/>
                  </a:lnTo>
                  <a:lnTo>
                    <a:pt x="2427" y="7303"/>
                  </a:lnTo>
                  <a:lnTo>
                    <a:pt x="2532" y="7324"/>
                  </a:lnTo>
                  <a:lnTo>
                    <a:pt x="2699" y="7428"/>
                  </a:lnTo>
                  <a:lnTo>
                    <a:pt x="2720" y="7512"/>
                  </a:lnTo>
                  <a:lnTo>
                    <a:pt x="2846" y="7407"/>
                  </a:lnTo>
                  <a:lnTo>
                    <a:pt x="3034" y="7407"/>
                  </a:lnTo>
                  <a:lnTo>
                    <a:pt x="3097" y="7261"/>
                  </a:lnTo>
                  <a:lnTo>
                    <a:pt x="3097" y="7177"/>
                  </a:lnTo>
                  <a:lnTo>
                    <a:pt x="3097" y="6947"/>
                  </a:lnTo>
                  <a:lnTo>
                    <a:pt x="3264" y="6884"/>
                  </a:lnTo>
                  <a:lnTo>
                    <a:pt x="3411" y="6884"/>
                  </a:lnTo>
                  <a:lnTo>
                    <a:pt x="3431" y="7052"/>
                  </a:lnTo>
                  <a:lnTo>
                    <a:pt x="3515" y="7219"/>
                  </a:lnTo>
                  <a:lnTo>
                    <a:pt x="3578" y="7282"/>
                  </a:lnTo>
                  <a:lnTo>
                    <a:pt x="3724" y="6989"/>
                  </a:lnTo>
                  <a:lnTo>
                    <a:pt x="3996" y="6863"/>
                  </a:lnTo>
                  <a:lnTo>
                    <a:pt x="4143" y="6905"/>
                  </a:lnTo>
                  <a:lnTo>
                    <a:pt x="4164" y="7093"/>
                  </a:lnTo>
                  <a:lnTo>
                    <a:pt x="4206" y="7156"/>
                  </a:lnTo>
                  <a:lnTo>
                    <a:pt x="4310" y="7052"/>
                  </a:lnTo>
                  <a:lnTo>
                    <a:pt x="4394" y="7052"/>
                  </a:lnTo>
                  <a:lnTo>
                    <a:pt x="4457" y="7114"/>
                  </a:lnTo>
                  <a:lnTo>
                    <a:pt x="4520" y="7156"/>
                  </a:lnTo>
                  <a:lnTo>
                    <a:pt x="6570" y="7156"/>
                  </a:lnTo>
                  <a:lnTo>
                    <a:pt x="6758" y="6633"/>
                  </a:lnTo>
                  <a:lnTo>
                    <a:pt x="6570" y="6528"/>
                  </a:lnTo>
                  <a:lnTo>
                    <a:pt x="6131" y="1423"/>
                  </a:lnTo>
                  <a:lnTo>
                    <a:pt x="6821" y="1423"/>
                  </a:lnTo>
                  <a:lnTo>
                    <a:pt x="4729"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 name="Google Shape;1066;p27"/>
            <p:cNvSpPr/>
            <p:nvPr/>
          </p:nvSpPr>
          <p:spPr>
            <a:xfrm>
              <a:off x="-2751884" y="3756783"/>
              <a:ext cx="199596" cy="176636"/>
            </a:xfrm>
            <a:custGeom>
              <a:avLst/>
              <a:gdLst/>
              <a:ahLst/>
              <a:cxnLst/>
              <a:rect l="l" t="t" r="r" b="b"/>
              <a:pathLst>
                <a:path w="9416" h="8726" extrusionOk="0">
                  <a:moveTo>
                    <a:pt x="3411" y="0"/>
                  </a:moveTo>
                  <a:lnTo>
                    <a:pt x="3850" y="5105"/>
                  </a:lnTo>
                  <a:lnTo>
                    <a:pt x="4038" y="5210"/>
                  </a:lnTo>
                  <a:lnTo>
                    <a:pt x="3850" y="5733"/>
                  </a:lnTo>
                  <a:lnTo>
                    <a:pt x="1800" y="5733"/>
                  </a:lnTo>
                  <a:lnTo>
                    <a:pt x="1737" y="5691"/>
                  </a:lnTo>
                  <a:lnTo>
                    <a:pt x="1674" y="5629"/>
                  </a:lnTo>
                  <a:lnTo>
                    <a:pt x="1590" y="5629"/>
                  </a:lnTo>
                  <a:lnTo>
                    <a:pt x="1486" y="5733"/>
                  </a:lnTo>
                  <a:lnTo>
                    <a:pt x="1444" y="5670"/>
                  </a:lnTo>
                  <a:lnTo>
                    <a:pt x="1423" y="5482"/>
                  </a:lnTo>
                  <a:lnTo>
                    <a:pt x="1276" y="5440"/>
                  </a:lnTo>
                  <a:lnTo>
                    <a:pt x="1004" y="5566"/>
                  </a:lnTo>
                  <a:lnTo>
                    <a:pt x="858" y="5859"/>
                  </a:lnTo>
                  <a:lnTo>
                    <a:pt x="795" y="5796"/>
                  </a:lnTo>
                  <a:lnTo>
                    <a:pt x="711" y="5629"/>
                  </a:lnTo>
                  <a:lnTo>
                    <a:pt x="691" y="5461"/>
                  </a:lnTo>
                  <a:lnTo>
                    <a:pt x="544" y="5461"/>
                  </a:lnTo>
                  <a:lnTo>
                    <a:pt x="377" y="5524"/>
                  </a:lnTo>
                  <a:lnTo>
                    <a:pt x="377" y="5754"/>
                  </a:lnTo>
                  <a:lnTo>
                    <a:pt x="377" y="5838"/>
                  </a:lnTo>
                  <a:lnTo>
                    <a:pt x="314" y="5984"/>
                  </a:lnTo>
                  <a:lnTo>
                    <a:pt x="126" y="5984"/>
                  </a:lnTo>
                  <a:lnTo>
                    <a:pt x="0" y="6089"/>
                  </a:lnTo>
                  <a:lnTo>
                    <a:pt x="84" y="6173"/>
                  </a:lnTo>
                  <a:lnTo>
                    <a:pt x="84" y="6277"/>
                  </a:lnTo>
                  <a:lnTo>
                    <a:pt x="105" y="6361"/>
                  </a:lnTo>
                  <a:lnTo>
                    <a:pt x="63" y="6591"/>
                  </a:lnTo>
                  <a:lnTo>
                    <a:pt x="84" y="6675"/>
                  </a:lnTo>
                  <a:lnTo>
                    <a:pt x="209" y="6800"/>
                  </a:lnTo>
                  <a:lnTo>
                    <a:pt x="272" y="6926"/>
                  </a:lnTo>
                  <a:lnTo>
                    <a:pt x="335" y="7010"/>
                  </a:lnTo>
                  <a:lnTo>
                    <a:pt x="398" y="6989"/>
                  </a:lnTo>
                  <a:lnTo>
                    <a:pt x="481" y="7030"/>
                  </a:lnTo>
                  <a:lnTo>
                    <a:pt x="502" y="7114"/>
                  </a:lnTo>
                  <a:lnTo>
                    <a:pt x="586" y="7219"/>
                  </a:lnTo>
                  <a:lnTo>
                    <a:pt x="586" y="7261"/>
                  </a:lnTo>
                  <a:lnTo>
                    <a:pt x="523" y="7344"/>
                  </a:lnTo>
                  <a:lnTo>
                    <a:pt x="544" y="7428"/>
                  </a:lnTo>
                  <a:lnTo>
                    <a:pt x="691" y="7512"/>
                  </a:lnTo>
                  <a:lnTo>
                    <a:pt x="691" y="7616"/>
                  </a:lnTo>
                  <a:lnTo>
                    <a:pt x="649" y="7679"/>
                  </a:lnTo>
                  <a:lnTo>
                    <a:pt x="732" y="7721"/>
                  </a:lnTo>
                  <a:lnTo>
                    <a:pt x="837" y="7658"/>
                  </a:lnTo>
                  <a:lnTo>
                    <a:pt x="921" y="7679"/>
                  </a:lnTo>
                  <a:lnTo>
                    <a:pt x="1046" y="7784"/>
                  </a:lnTo>
                  <a:lnTo>
                    <a:pt x="1214" y="7784"/>
                  </a:lnTo>
                  <a:lnTo>
                    <a:pt x="1318" y="7721"/>
                  </a:lnTo>
                  <a:lnTo>
                    <a:pt x="1381" y="7679"/>
                  </a:lnTo>
                  <a:lnTo>
                    <a:pt x="1486" y="7533"/>
                  </a:lnTo>
                  <a:lnTo>
                    <a:pt x="1632" y="7533"/>
                  </a:lnTo>
                  <a:lnTo>
                    <a:pt x="1779" y="7616"/>
                  </a:lnTo>
                  <a:lnTo>
                    <a:pt x="1800" y="7554"/>
                  </a:lnTo>
                  <a:lnTo>
                    <a:pt x="1904" y="7533"/>
                  </a:lnTo>
                  <a:lnTo>
                    <a:pt x="1946" y="7574"/>
                  </a:lnTo>
                  <a:lnTo>
                    <a:pt x="2072" y="7679"/>
                  </a:lnTo>
                  <a:lnTo>
                    <a:pt x="2113" y="7826"/>
                  </a:lnTo>
                  <a:lnTo>
                    <a:pt x="2092" y="7972"/>
                  </a:lnTo>
                  <a:lnTo>
                    <a:pt x="2155" y="8035"/>
                  </a:lnTo>
                  <a:lnTo>
                    <a:pt x="2281" y="8056"/>
                  </a:lnTo>
                  <a:lnTo>
                    <a:pt x="2281" y="8098"/>
                  </a:lnTo>
                  <a:lnTo>
                    <a:pt x="2176" y="8265"/>
                  </a:lnTo>
                  <a:lnTo>
                    <a:pt x="2113" y="8411"/>
                  </a:lnTo>
                  <a:lnTo>
                    <a:pt x="2113" y="8411"/>
                  </a:lnTo>
                  <a:lnTo>
                    <a:pt x="2218" y="8390"/>
                  </a:lnTo>
                  <a:lnTo>
                    <a:pt x="2281" y="8307"/>
                  </a:lnTo>
                  <a:lnTo>
                    <a:pt x="2364" y="8307"/>
                  </a:lnTo>
                  <a:lnTo>
                    <a:pt x="2364" y="8411"/>
                  </a:lnTo>
                  <a:lnTo>
                    <a:pt x="2385" y="8495"/>
                  </a:lnTo>
                  <a:lnTo>
                    <a:pt x="2385" y="8558"/>
                  </a:lnTo>
                  <a:lnTo>
                    <a:pt x="2532" y="8579"/>
                  </a:lnTo>
                  <a:lnTo>
                    <a:pt x="2595" y="8621"/>
                  </a:lnTo>
                  <a:lnTo>
                    <a:pt x="2595" y="8704"/>
                  </a:lnTo>
                  <a:lnTo>
                    <a:pt x="2783" y="8600"/>
                  </a:lnTo>
                  <a:lnTo>
                    <a:pt x="2846" y="8600"/>
                  </a:lnTo>
                  <a:lnTo>
                    <a:pt x="2992" y="8683"/>
                  </a:lnTo>
                  <a:lnTo>
                    <a:pt x="3222" y="8683"/>
                  </a:lnTo>
                  <a:lnTo>
                    <a:pt x="3264" y="8662"/>
                  </a:lnTo>
                  <a:lnTo>
                    <a:pt x="3264" y="8600"/>
                  </a:lnTo>
                  <a:lnTo>
                    <a:pt x="3452" y="8558"/>
                  </a:lnTo>
                  <a:lnTo>
                    <a:pt x="3620" y="8579"/>
                  </a:lnTo>
                  <a:lnTo>
                    <a:pt x="3578" y="8621"/>
                  </a:lnTo>
                  <a:lnTo>
                    <a:pt x="3620" y="8683"/>
                  </a:lnTo>
                  <a:lnTo>
                    <a:pt x="3787" y="8725"/>
                  </a:lnTo>
                  <a:lnTo>
                    <a:pt x="3892" y="8579"/>
                  </a:lnTo>
                  <a:lnTo>
                    <a:pt x="3976" y="8516"/>
                  </a:lnTo>
                  <a:lnTo>
                    <a:pt x="3997" y="8390"/>
                  </a:lnTo>
                  <a:lnTo>
                    <a:pt x="3976" y="8307"/>
                  </a:lnTo>
                  <a:lnTo>
                    <a:pt x="3976" y="8181"/>
                  </a:lnTo>
                  <a:lnTo>
                    <a:pt x="4080" y="8160"/>
                  </a:lnTo>
                  <a:lnTo>
                    <a:pt x="4059" y="7993"/>
                  </a:lnTo>
                  <a:lnTo>
                    <a:pt x="4038" y="7888"/>
                  </a:lnTo>
                  <a:lnTo>
                    <a:pt x="4143" y="7826"/>
                  </a:lnTo>
                  <a:lnTo>
                    <a:pt x="4269" y="7679"/>
                  </a:lnTo>
                  <a:lnTo>
                    <a:pt x="4457" y="7407"/>
                  </a:lnTo>
                  <a:lnTo>
                    <a:pt x="4561" y="7219"/>
                  </a:lnTo>
                  <a:lnTo>
                    <a:pt x="4582" y="7135"/>
                  </a:lnTo>
                  <a:lnTo>
                    <a:pt x="4708" y="6926"/>
                  </a:lnTo>
                  <a:lnTo>
                    <a:pt x="4792" y="6905"/>
                  </a:lnTo>
                  <a:lnTo>
                    <a:pt x="4813" y="6821"/>
                  </a:lnTo>
                  <a:lnTo>
                    <a:pt x="4980" y="6800"/>
                  </a:lnTo>
                  <a:lnTo>
                    <a:pt x="5043" y="6821"/>
                  </a:lnTo>
                  <a:lnTo>
                    <a:pt x="5336" y="6738"/>
                  </a:lnTo>
                  <a:lnTo>
                    <a:pt x="5398" y="6612"/>
                  </a:lnTo>
                  <a:lnTo>
                    <a:pt x="5712" y="6403"/>
                  </a:lnTo>
                  <a:lnTo>
                    <a:pt x="6152" y="6173"/>
                  </a:lnTo>
                  <a:lnTo>
                    <a:pt x="6277" y="6047"/>
                  </a:lnTo>
                  <a:lnTo>
                    <a:pt x="6465" y="5942"/>
                  </a:lnTo>
                  <a:lnTo>
                    <a:pt x="6758" y="5901"/>
                  </a:lnTo>
                  <a:lnTo>
                    <a:pt x="6884" y="5880"/>
                  </a:lnTo>
                  <a:lnTo>
                    <a:pt x="7072" y="5942"/>
                  </a:lnTo>
                  <a:lnTo>
                    <a:pt x="7177" y="5942"/>
                  </a:lnTo>
                  <a:lnTo>
                    <a:pt x="7198" y="5984"/>
                  </a:lnTo>
                  <a:lnTo>
                    <a:pt x="7219" y="5963"/>
                  </a:lnTo>
                  <a:lnTo>
                    <a:pt x="7344" y="5984"/>
                  </a:lnTo>
                  <a:lnTo>
                    <a:pt x="7742" y="5963"/>
                  </a:lnTo>
                  <a:lnTo>
                    <a:pt x="7867" y="5963"/>
                  </a:lnTo>
                  <a:lnTo>
                    <a:pt x="8035" y="5880"/>
                  </a:lnTo>
                  <a:lnTo>
                    <a:pt x="8390" y="5880"/>
                  </a:lnTo>
                  <a:lnTo>
                    <a:pt x="8558" y="5775"/>
                  </a:lnTo>
                  <a:lnTo>
                    <a:pt x="8746" y="5775"/>
                  </a:lnTo>
                  <a:lnTo>
                    <a:pt x="8893" y="5670"/>
                  </a:lnTo>
                  <a:lnTo>
                    <a:pt x="9186" y="5524"/>
                  </a:lnTo>
                  <a:lnTo>
                    <a:pt x="9227" y="5377"/>
                  </a:lnTo>
                  <a:lnTo>
                    <a:pt x="9269" y="5210"/>
                  </a:lnTo>
                  <a:lnTo>
                    <a:pt x="9332" y="5126"/>
                  </a:lnTo>
                  <a:lnTo>
                    <a:pt x="9395" y="4624"/>
                  </a:lnTo>
                  <a:lnTo>
                    <a:pt x="9416" y="3494"/>
                  </a:lnTo>
                  <a:lnTo>
                    <a:pt x="9186" y="3578"/>
                  </a:lnTo>
                  <a:lnTo>
                    <a:pt x="8914" y="3599"/>
                  </a:lnTo>
                  <a:lnTo>
                    <a:pt x="8788" y="3557"/>
                  </a:lnTo>
                  <a:lnTo>
                    <a:pt x="8746" y="3473"/>
                  </a:lnTo>
                  <a:lnTo>
                    <a:pt x="8809" y="3285"/>
                  </a:lnTo>
                  <a:lnTo>
                    <a:pt x="8809" y="3180"/>
                  </a:lnTo>
                  <a:lnTo>
                    <a:pt x="8704" y="3118"/>
                  </a:lnTo>
                  <a:lnTo>
                    <a:pt x="8558" y="3055"/>
                  </a:lnTo>
                  <a:lnTo>
                    <a:pt x="8453" y="2929"/>
                  </a:lnTo>
                  <a:lnTo>
                    <a:pt x="8286" y="2867"/>
                  </a:lnTo>
                  <a:lnTo>
                    <a:pt x="8077" y="2867"/>
                  </a:lnTo>
                  <a:lnTo>
                    <a:pt x="7951" y="2762"/>
                  </a:lnTo>
                  <a:lnTo>
                    <a:pt x="7909" y="2511"/>
                  </a:lnTo>
                  <a:lnTo>
                    <a:pt x="410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 name="Google Shape;1067;p27"/>
            <p:cNvSpPr/>
            <p:nvPr/>
          </p:nvSpPr>
          <p:spPr>
            <a:xfrm>
              <a:off x="-2667627" y="3875785"/>
              <a:ext cx="92273" cy="63987"/>
            </a:xfrm>
            <a:custGeom>
              <a:avLst/>
              <a:gdLst/>
              <a:ahLst/>
              <a:cxnLst/>
              <a:rect l="l" t="t" r="r" b="b"/>
              <a:pathLst>
                <a:path w="4353" h="3161" extrusionOk="0">
                  <a:moveTo>
                    <a:pt x="2909" y="1"/>
                  </a:moveTo>
                  <a:lnTo>
                    <a:pt x="2783" y="22"/>
                  </a:lnTo>
                  <a:lnTo>
                    <a:pt x="2490" y="63"/>
                  </a:lnTo>
                  <a:lnTo>
                    <a:pt x="2302" y="168"/>
                  </a:lnTo>
                  <a:lnTo>
                    <a:pt x="2177" y="294"/>
                  </a:lnTo>
                  <a:lnTo>
                    <a:pt x="1737" y="524"/>
                  </a:lnTo>
                  <a:lnTo>
                    <a:pt x="1423" y="733"/>
                  </a:lnTo>
                  <a:lnTo>
                    <a:pt x="1361" y="859"/>
                  </a:lnTo>
                  <a:lnTo>
                    <a:pt x="1068" y="942"/>
                  </a:lnTo>
                  <a:lnTo>
                    <a:pt x="1005" y="921"/>
                  </a:lnTo>
                  <a:lnTo>
                    <a:pt x="838" y="942"/>
                  </a:lnTo>
                  <a:lnTo>
                    <a:pt x="817" y="1026"/>
                  </a:lnTo>
                  <a:lnTo>
                    <a:pt x="733" y="1047"/>
                  </a:lnTo>
                  <a:lnTo>
                    <a:pt x="607" y="1256"/>
                  </a:lnTo>
                  <a:lnTo>
                    <a:pt x="586" y="1340"/>
                  </a:lnTo>
                  <a:lnTo>
                    <a:pt x="482" y="1528"/>
                  </a:lnTo>
                  <a:lnTo>
                    <a:pt x="294" y="1800"/>
                  </a:lnTo>
                  <a:lnTo>
                    <a:pt x="168" y="1947"/>
                  </a:lnTo>
                  <a:lnTo>
                    <a:pt x="63" y="2009"/>
                  </a:lnTo>
                  <a:lnTo>
                    <a:pt x="84" y="2114"/>
                  </a:lnTo>
                  <a:lnTo>
                    <a:pt x="105" y="2281"/>
                  </a:lnTo>
                  <a:lnTo>
                    <a:pt x="1" y="2302"/>
                  </a:lnTo>
                  <a:lnTo>
                    <a:pt x="1" y="2428"/>
                  </a:lnTo>
                  <a:lnTo>
                    <a:pt x="22" y="2511"/>
                  </a:lnTo>
                  <a:lnTo>
                    <a:pt x="1" y="2637"/>
                  </a:lnTo>
                  <a:lnTo>
                    <a:pt x="22" y="2637"/>
                  </a:lnTo>
                  <a:lnTo>
                    <a:pt x="189" y="2783"/>
                  </a:lnTo>
                  <a:lnTo>
                    <a:pt x="398" y="2888"/>
                  </a:lnTo>
                  <a:lnTo>
                    <a:pt x="503" y="2888"/>
                  </a:lnTo>
                  <a:lnTo>
                    <a:pt x="545" y="2930"/>
                  </a:lnTo>
                  <a:lnTo>
                    <a:pt x="649" y="2930"/>
                  </a:lnTo>
                  <a:lnTo>
                    <a:pt x="754" y="2993"/>
                  </a:lnTo>
                  <a:lnTo>
                    <a:pt x="838" y="3097"/>
                  </a:lnTo>
                  <a:lnTo>
                    <a:pt x="1026" y="3160"/>
                  </a:lnTo>
                  <a:lnTo>
                    <a:pt x="1151" y="3139"/>
                  </a:lnTo>
                  <a:lnTo>
                    <a:pt x="1256" y="3055"/>
                  </a:lnTo>
                  <a:lnTo>
                    <a:pt x="1340" y="3055"/>
                  </a:lnTo>
                  <a:lnTo>
                    <a:pt x="1423" y="3139"/>
                  </a:lnTo>
                  <a:lnTo>
                    <a:pt x="1549" y="3139"/>
                  </a:lnTo>
                  <a:lnTo>
                    <a:pt x="1549" y="2993"/>
                  </a:lnTo>
                  <a:lnTo>
                    <a:pt x="1465" y="2825"/>
                  </a:lnTo>
                  <a:lnTo>
                    <a:pt x="1423" y="2783"/>
                  </a:lnTo>
                  <a:lnTo>
                    <a:pt x="1361" y="2595"/>
                  </a:lnTo>
                  <a:lnTo>
                    <a:pt x="1382" y="2470"/>
                  </a:lnTo>
                  <a:lnTo>
                    <a:pt x="1591" y="2428"/>
                  </a:lnTo>
                  <a:lnTo>
                    <a:pt x="2365" y="2428"/>
                  </a:lnTo>
                  <a:lnTo>
                    <a:pt x="2574" y="2386"/>
                  </a:lnTo>
                  <a:lnTo>
                    <a:pt x="2721" y="2386"/>
                  </a:lnTo>
                  <a:lnTo>
                    <a:pt x="2846" y="2323"/>
                  </a:lnTo>
                  <a:lnTo>
                    <a:pt x="2930" y="2323"/>
                  </a:lnTo>
                  <a:lnTo>
                    <a:pt x="3537" y="2491"/>
                  </a:lnTo>
                  <a:lnTo>
                    <a:pt x="3558" y="2428"/>
                  </a:lnTo>
                  <a:lnTo>
                    <a:pt x="3683" y="2386"/>
                  </a:lnTo>
                  <a:lnTo>
                    <a:pt x="3683" y="2281"/>
                  </a:lnTo>
                  <a:lnTo>
                    <a:pt x="3767" y="2198"/>
                  </a:lnTo>
                  <a:lnTo>
                    <a:pt x="3767" y="2093"/>
                  </a:lnTo>
                  <a:lnTo>
                    <a:pt x="3871" y="2051"/>
                  </a:lnTo>
                  <a:lnTo>
                    <a:pt x="3955" y="2072"/>
                  </a:lnTo>
                  <a:lnTo>
                    <a:pt x="4143" y="1967"/>
                  </a:lnTo>
                  <a:lnTo>
                    <a:pt x="4206" y="1967"/>
                  </a:lnTo>
                  <a:lnTo>
                    <a:pt x="4353" y="1800"/>
                  </a:lnTo>
                  <a:lnTo>
                    <a:pt x="4353" y="1737"/>
                  </a:lnTo>
                  <a:lnTo>
                    <a:pt x="4311" y="1737"/>
                  </a:lnTo>
                  <a:lnTo>
                    <a:pt x="4185" y="1570"/>
                  </a:lnTo>
                  <a:lnTo>
                    <a:pt x="4248" y="1465"/>
                  </a:lnTo>
                  <a:lnTo>
                    <a:pt x="4248" y="1361"/>
                  </a:lnTo>
                  <a:lnTo>
                    <a:pt x="4185" y="1319"/>
                  </a:lnTo>
                  <a:lnTo>
                    <a:pt x="4185" y="1256"/>
                  </a:lnTo>
                  <a:lnTo>
                    <a:pt x="4102" y="1214"/>
                  </a:lnTo>
                  <a:lnTo>
                    <a:pt x="3871" y="1340"/>
                  </a:lnTo>
                  <a:lnTo>
                    <a:pt x="3662" y="1214"/>
                  </a:lnTo>
                  <a:lnTo>
                    <a:pt x="3662" y="963"/>
                  </a:lnTo>
                  <a:lnTo>
                    <a:pt x="3118" y="607"/>
                  </a:lnTo>
                  <a:lnTo>
                    <a:pt x="3118" y="419"/>
                  </a:lnTo>
                  <a:lnTo>
                    <a:pt x="3202" y="314"/>
                  </a:lnTo>
                  <a:lnTo>
                    <a:pt x="3202" y="168"/>
                  </a:lnTo>
                  <a:lnTo>
                    <a:pt x="3223" y="105"/>
                  </a:lnTo>
                  <a:lnTo>
                    <a:pt x="3202" y="63"/>
                  </a:lnTo>
                  <a:lnTo>
                    <a:pt x="3097" y="63"/>
                  </a:lnTo>
                  <a:lnTo>
                    <a:pt x="290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 name="Google Shape;1068;p27"/>
            <p:cNvSpPr/>
            <p:nvPr/>
          </p:nvSpPr>
          <p:spPr>
            <a:xfrm>
              <a:off x="-2816195" y="3857142"/>
              <a:ext cx="78961" cy="55100"/>
            </a:xfrm>
            <a:custGeom>
              <a:avLst/>
              <a:gdLst/>
              <a:ahLst/>
              <a:cxnLst/>
              <a:rect l="l" t="t" r="r" b="b"/>
              <a:pathLst>
                <a:path w="3725" h="2722" extrusionOk="0">
                  <a:moveTo>
                    <a:pt x="1444" y="1"/>
                  </a:moveTo>
                  <a:lnTo>
                    <a:pt x="1151" y="106"/>
                  </a:lnTo>
                  <a:lnTo>
                    <a:pt x="837" y="168"/>
                  </a:lnTo>
                  <a:lnTo>
                    <a:pt x="712" y="273"/>
                  </a:lnTo>
                  <a:lnTo>
                    <a:pt x="628" y="273"/>
                  </a:lnTo>
                  <a:lnTo>
                    <a:pt x="523" y="357"/>
                  </a:lnTo>
                  <a:lnTo>
                    <a:pt x="502" y="524"/>
                  </a:lnTo>
                  <a:lnTo>
                    <a:pt x="377" y="817"/>
                  </a:lnTo>
                  <a:lnTo>
                    <a:pt x="0" y="1131"/>
                  </a:lnTo>
                  <a:lnTo>
                    <a:pt x="188" y="1298"/>
                  </a:lnTo>
                  <a:lnTo>
                    <a:pt x="314" y="1528"/>
                  </a:lnTo>
                  <a:lnTo>
                    <a:pt x="419" y="1528"/>
                  </a:lnTo>
                  <a:lnTo>
                    <a:pt x="419" y="1654"/>
                  </a:lnTo>
                  <a:lnTo>
                    <a:pt x="398" y="1654"/>
                  </a:lnTo>
                  <a:lnTo>
                    <a:pt x="523" y="1759"/>
                  </a:lnTo>
                  <a:lnTo>
                    <a:pt x="440" y="1821"/>
                  </a:lnTo>
                  <a:lnTo>
                    <a:pt x="481" y="1863"/>
                  </a:lnTo>
                  <a:lnTo>
                    <a:pt x="732" y="1863"/>
                  </a:lnTo>
                  <a:lnTo>
                    <a:pt x="795" y="1842"/>
                  </a:lnTo>
                  <a:lnTo>
                    <a:pt x="900" y="1842"/>
                  </a:lnTo>
                  <a:lnTo>
                    <a:pt x="1109" y="1675"/>
                  </a:lnTo>
                  <a:lnTo>
                    <a:pt x="1256" y="1612"/>
                  </a:lnTo>
                  <a:lnTo>
                    <a:pt x="1360" y="1633"/>
                  </a:lnTo>
                  <a:lnTo>
                    <a:pt x="1486" y="1633"/>
                  </a:lnTo>
                  <a:lnTo>
                    <a:pt x="1674" y="1759"/>
                  </a:lnTo>
                  <a:lnTo>
                    <a:pt x="1779" y="1759"/>
                  </a:lnTo>
                  <a:lnTo>
                    <a:pt x="2051" y="1926"/>
                  </a:lnTo>
                  <a:lnTo>
                    <a:pt x="2093" y="1884"/>
                  </a:lnTo>
                  <a:lnTo>
                    <a:pt x="2155" y="1968"/>
                  </a:lnTo>
                  <a:lnTo>
                    <a:pt x="2093" y="2052"/>
                  </a:lnTo>
                  <a:lnTo>
                    <a:pt x="1967" y="2052"/>
                  </a:lnTo>
                  <a:lnTo>
                    <a:pt x="1779" y="1968"/>
                  </a:lnTo>
                  <a:lnTo>
                    <a:pt x="1632" y="1926"/>
                  </a:lnTo>
                  <a:lnTo>
                    <a:pt x="1528" y="1926"/>
                  </a:lnTo>
                  <a:lnTo>
                    <a:pt x="1381" y="1821"/>
                  </a:lnTo>
                  <a:lnTo>
                    <a:pt x="1318" y="1842"/>
                  </a:lnTo>
                  <a:lnTo>
                    <a:pt x="1235" y="1926"/>
                  </a:lnTo>
                  <a:lnTo>
                    <a:pt x="1214" y="1884"/>
                  </a:lnTo>
                  <a:lnTo>
                    <a:pt x="1130" y="1863"/>
                  </a:lnTo>
                  <a:lnTo>
                    <a:pt x="1005" y="1947"/>
                  </a:lnTo>
                  <a:lnTo>
                    <a:pt x="900" y="1968"/>
                  </a:lnTo>
                  <a:lnTo>
                    <a:pt x="795" y="2093"/>
                  </a:lnTo>
                  <a:lnTo>
                    <a:pt x="419" y="2093"/>
                  </a:lnTo>
                  <a:lnTo>
                    <a:pt x="377" y="2156"/>
                  </a:lnTo>
                  <a:lnTo>
                    <a:pt x="377" y="2282"/>
                  </a:lnTo>
                  <a:lnTo>
                    <a:pt x="314" y="2344"/>
                  </a:lnTo>
                  <a:lnTo>
                    <a:pt x="335" y="2386"/>
                  </a:lnTo>
                  <a:lnTo>
                    <a:pt x="481" y="2303"/>
                  </a:lnTo>
                  <a:lnTo>
                    <a:pt x="691" y="2386"/>
                  </a:lnTo>
                  <a:lnTo>
                    <a:pt x="544" y="2470"/>
                  </a:lnTo>
                  <a:lnTo>
                    <a:pt x="502" y="2449"/>
                  </a:lnTo>
                  <a:lnTo>
                    <a:pt x="398" y="2407"/>
                  </a:lnTo>
                  <a:lnTo>
                    <a:pt x="398" y="2407"/>
                  </a:lnTo>
                  <a:lnTo>
                    <a:pt x="440" y="2470"/>
                  </a:lnTo>
                  <a:lnTo>
                    <a:pt x="419" y="2575"/>
                  </a:lnTo>
                  <a:lnTo>
                    <a:pt x="586" y="2616"/>
                  </a:lnTo>
                  <a:lnTo>
                    <a:pt x="753" y="2512"/>
                  </a:lnTo>
                  <a:lnTo>
                    <a:pt x="1151" y="2554"/>
                  </a:lnTo>
                  <a:lnTo>
                    <a:pt x="1256" y="2407"/>
                  </a:lnTo>
                  <a:lnTo>
                    <a:pt x="1465" y="2344"/>
                  </a:lnTo>
                  <a:lnTo>
                    <a:pt x="1988" y="2344"/>
                  </a:lnTo>
                  <a:lnTo>
                    <a:pt x="2113" y="2386"/>
                  </a:lnTo>
                  <a:lnTo>
                    <a:pt x="2113" y="2365"/>
                  </a:lnTo>
                  <a:lnTo>
                    <a:pt x="2260" y="2344"/>
                  </a:lnTo>
                  <a:lnTo>
                    <a:pt x="2595" y="2365"/>
                  </a:lnTo>
                  <a:lnTo>
                    <a:pt x="2825" y="2470"/>
                  </a:lnTo>
                  <a:lnTo>
                    <a:pt x="2929" y="2554"/>
                  </a:lnTo>
                  <a:lnTo>
                    <a:pt x="3118" y="2554"/>
                  </a:lnTo>
                  <a:lnTo>
                    <a:pt x="3306" y="2616"/>
                  </a:lnTo>
                  <a:lnTo>
                    <a:pt x="3411" y="2554"/>
                  </a:lnTo>
                  <a:lnTo>
                    <a:pt x="3515" y="2575"/>
                  </a:lnTo>
                  <a:lnTo>
                    <a:pt x="3557" y="2616"/>
                  </a:lnTo>
                  <a:lnTo>
                    <a:pt x="3683" y="2616"/>
                  </a:lnTo>
                  <a:lnTo>
                    <a:pt x="3683" y="2721"/>
                  </a:lnTo>
                  <a:lnTo>
                    <a:pt x="3725" y="2658"/>
                  </a:lnTo>
                  <a:lnTo>
                    <a:pt x="3725" y="2554"/>
                  </a:lnTo>
                  <a:lnTo>
                    <a:pt x="3578" y="2470"/>
                  </a:lnTo>
                  <a:lnTo>
                    <a:pt x="3557" y="2386"/>
                  </a:lnTo>
                  <a:lnTo>
                    <a:pt x="3620" y="2303"/>
                  </a:lnTo>
                  <a:lnTo>
                    <a:pt x="3620" y="2261"/>
                  </a:lnTo>
                  <a:lnTo>
                    <a:pt x="3536" y="2156"/>
                  </a:lnTo>
                  <a:lnTo>
                    <a:pt x="3515" y="2072"/>
                  </a:lnTo>
                  <a:lnTo>
                    <a:pt x="3432" y="2031"/>
                  </a:lnTo>
                  <a:lnTo>
                    <a:pt x="3369" y="2052"/>
                  </a:lnTo>
                  <a:lnTo>
                    <a:pt x="3306" y="1968"/>
                  </a:lnTo>
                  <a:lnTo>
                    <a:pt x="3243" y="1842"/>
                  </a:lnTo>
                  <a:lnTo>
                    <a:pt x="3118" y="1717"/>
                  </a:lnTo>
                  <a:lnTo>
                    <a:pt x="3097" y="1633"/>
                  </a:lnTo>
                  <a:lnTo>
                    <a:pt x="3139" y="1403"/>
                  </a:lnTo>
                  <a:lnTo>
                    <a:pt x="3118" y="1319"/>
                  </a:lnTo>
                  <a:lnTo>
                    <a:pt x="3118" y="1215"/>
                  </a:lnTo>
                  <a:lnTo>
                    <a:pt x="3034" y="1131"/>
                  </a:lnTo>
                  <a:lnTo>
                    <a:pt x="3013" y="1047"/>
                  </a:lnTo>
                  <a:lnTo>
                    <a:pt x="2846" y="943"/>
                  </a:lnTo>
                  <a:lnTo>
                    <a:pt x="2741" y="922"/>
                  </a:lnTo>
                  <a:lnTo>
                    <a:pt x="2720" y="796"/>
                  </a:lnTo>
                  <a:lnTo>
                    <a:pt x="2595" y="775"/>
                  </a:lnTo>
                  <a:lnTo>
                    <a:pt x="2595" y="629"/>
                  </a:lnTo>
                  <a:lnTo>
                    <a:pt x="2469" y="524"/>
                  </a:lnTo>
                  <a:lnTo>
                    <a:pt x="2427" y="399"/>
                  </a:lnTo>
                  <a:lnTo>
                    <a:pt x="2385" y="357"/>
                  </a:lnTo>
                  <a:lnTo>
                    <a:pt x="2302" y="357"/>
                  </a:lnTo>
                  <a:lnTo>
                    <a:pt x="2260" y="315"/>
                  </a:lnTo>
                  <a:lnTo>
                    <a:pt x="2176" y="378"/>
                  </a:lnTo>
                  <a:lnTo>
                    <a:pt x="2093" y="357"/>
                  </a:lnTo>
                  <a:lnTo>
                    <a:pt x="2093" y="273"/>
                  </a:lnTo>
                  <a:lnTo>
                    <a:pt x="1967" y="106"/>
                  </a:lnTo>
                  <a:lnTo>
                    <a:pt x="1800" y="85"/>
                  </a:lnTo>
                  <a:lnTo>
                    <a:pt x="154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 name="Google Shape;1069;p27"/>
            <p:cNvSpPr/>
            <p:nvPr/>
          </p:nvSpPr>
          <p:spPr>
            <a:xfrm>
              <a:off x="-2807335" y="3904589"/>
              <a:ext cx="37732" cy="21619"/>
            </a:xfrm>
            <a:custGeom>
              <a:avLst/>
              <a:gdLst/>
              <a:ahLst/>
              <a:cxnLst/>
              <a:rect l="l" t="t" r="r" b="b"/>
              <a:pathLst>
                <a:path w="1780" h="1068" extrusionOk="0">
                  <a:moveTo>
                    <a:pt x="1047" y="0"/>
                  </a:moveTo>
                  <a:lnTo>
                    <a:pt x="838" y="63"/>
                  </a:lnTo>
                  <a:lnTo>
                    <a:pt x="733" y="210"/>
                  </a:lnTo>
                  <a:lnTo>
                    <a:pt x="335" y="168"/>
                  </a:lnTo>
                  <a:lnTo>
                    <a:pt x="168" y="272"/>
                  </a:lnTo>
                  <a:lnTo>
                    <a:pt x="1" y="231"/>
                  </a:lnTo>
                  <a:lnTo>
                    <a:pt x="1" y="231"/>
                  </a:lnTo>
                  <a:lnTo>
                    <a:pt x="63" y="314"/>
                  </a:lnTo>
                  <a:lnTo>
                    <a:pt x="273" y="335"/>
                  </a:lnTo>
                  <a:lnTo>
                    <a:pt x="335" y="335"/>
                  </a:lnTo>
                  <a:lnTo>
                    <a:pt x="231" y="419"/>
                  </a:lnTo>
                  <a:lnTo>
                    <a:pt x="335" y="524"/>
                  </a:lnTo>
                  <a:lnTo>
                    <a:pt x="440" y="524"/>
                  </a:lnTo>
                  <a:lnTo>
                    <a:pt x="482" y="586"/>
                  </a:lnTo>
                  <a:lnTo>
                    <a:pt x="545" y="586"/>
                  </a:lnTo>
                  <a:lnTo>
                    <a:pt x="691" y="544"/>
                  </a:lnTo>
                  <a:lnTo>
                    <a:pt x="838" y="524"/>
                  </a:lnTo>
                  <a:lnTo>
                    <a:pt x="1005" y="586"/>
                  </a:lnTo>
                  <a:lnTo>
                    <a:pt x="942" y="649"/>
                  </a:lnTo>
                  <a:lnTo>
                    <a:pt x="649" y="649"/>
                  </a:lnTo>
                  <a:lnTo>
                    <a:pt x="691" y="691"/>
                  </a:lnTo>
                  <a:lnTo>
                    <a:pt x="796" y="691"/>
                  </a:lnTo>
                  <a:lnTo>
                    <a:pt x="838" y="754"/>
                  </a:lnTo>
                  <a:lnTo>
                    <a:pt x="817" y="796"/>
                  </a:lnTo>
                  <a:lnTo>
                    <a:pt x="859" y="796"/>
                  </a:lnTo>
                  <a:lnTo>
                    <a:pt x="733" y="963"/>
                  </a:lnTo>
                  <a:lnTo>
                    <a:pt x="963" y="942"/>
                  </a:lnTo>
                  <a:lnTo>
                    <a:pt x="963" y="1047"/>
                  </a:lnTo>
                  <a:lnTo>
                    <a:pt x="1005" y="1068"/>
                  </a:lnTo>
                  <a:lnTo>
                    <a:pt x="1131" y="1047"/>
                  </a:lnTo>
                  <a:lnTo>
                    <a:pt x="1214" y="879"/>
                  </a:lnTo>
                  <a:lnTo>
                    <a:pt x="1319" y="858"/>
                  </a:lnTo>
                  <a:lnTo>
                    <a:pt x="1465" y="775"/>
                  </a:lnTo>
                  <a:lnTo>
                    <a:pt x="1675" y="733"/>
                  </a:lnTo>
                  <a:lnTo>
                    <a:pt x="1758" y="670"/>
                  </a:lnTo>
                  <a:lnTo>
                    <a:pt x="1779" y="565"/>
                  </a:lnTo>
                  <a:lnTo>
                    <a:pt x="1695" y="482"/>
                  </a:lnTo>
                  <a:lnTo>
                    <a:pt x="1695" y="314"/>
                  </a:lnTo>
                  <a:lnTo>
                    <a:pt x="1737" y="210"/>
                  </a:lnTo>
                  <a:lnTo>
                    <a:pt x="1695" y="42"/>
                  </a:lnTo>
                  <a:lnTo>
                    <a:pt x="157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70" name="Google Shape;1070;p27"/>
            <p:cNvGrpSpPr/>
            <p:nvPr/>
          </p:nvGrpSpPr>
          <p:grpSpPr>
            <a:xfrm>
              <a:off x="-2809453" y="3889845"/>
              <a:ext cx="112665" cy="80484"/>
              <a:chOff x="3450375" y="3038225"/>
              <a:chExt cx="132875" cy="99400"/>
            </a:xfrm>
          </p:grpSpPr>
          <p:sp>
            <p:nvSpPr>
              <p:cNvPr id="1071" name="Google Shape;1071;p27"/>
              <p:cNvSpPr/>
              <p:nvPr/>
            </p:nvSpPr>
            <p:spPr>
              <a:xfrm>
                <a:off x="3450375" y="3038225"/>
                <a:ext cx="46050" cy="13625"/>
              </a:xfrm>
              <a:custGeom>
                <a:avLst/>
                <a:gdLst/>
                <a:ahLst/>
                <a:cxnLst/>
                <a:rect l="l" t="t" r="r" b="b"/>
                <a:pathLst>
                  <a:path w="1842" h="545" extrusionOk="0">
                    <a:moveTo>
                      <a:pt x="942" y="0"/>
                    </a:moveTo>
                    <a:lnTo>
                      <a:pt x="795" y="63"/>
                    </a:lnTo>
                    <a:lnTo>
                      <a:pt x="586" y="230"/>
                    </a:lnTo>
                    <a:lnTo>
                      <a:pt x="481" y="230"/>
                    </a:lnTo>
                    <a:lnTo>
                      <a:pt x="418" y="251"/>
                    </a:lnTo>
                    <a:lnTo>
                      <a:pt x="167" y="251"/>
                    </a:lnTo>
                    <a:lnTo>
                      <a:pt x="188" y="335"/>
                    </a:lnTo>
                    <a:lnTo>
                      <a:pt x="314" y="419"/>
                    </a:lnTo>
                    <a:lnTo>
                      <a:pt x="439" y="377"/>
                    </a:lnTo>
                    <a:lnTo>
                      <a:pt x="439" y="377"/>
                    </a:lnTo>
                    <a:lnTo>
                      <a:pt x="377" y="460"/>
                    </a:lnTo>
                    <a:lnTo>
                      <a:pt x="209" y="460"/>
                    </a:lnTo>
                    <a:lnTo>
                      <a:pt x="105" y="314"/>
                    </a:lnTo>
                    <a:lnTo>
                      <a:pt x="0" y="419"/>
                    </a:lnTo>
                    <a:lnTo>
                      <a:pt x="63" y="481"/>
                    </a:lnTo>
                    <a:lnTo>
                      <a:pt x="63" y="544"/>
                    </a:lnTo>
                    <a:lnTo>
                      <a:pt x="105" y="481"/>
                    </a:lnTo>
                    <a:lnTo>
                      <a:pt x="481" y="481"/>
                    </a:lnTo>
                    <a:lnTo>
                      <a:pt x="586" y="356"/>
                    </a:lnTo>
                    <a:lnTo>
                      <a:pt x="691" y="335"/>
                    </a:lnTo>
                    <a:lnTo>
                      <a:pt x="816" y="251"/>
                    </a:lnTo>
                    <a:lnTo>
                      <a:pt x="900" y="272"/>
                    </a:lnTo>
                    <a:lnTo>
                      <a:pt x="921" y="314"/>
                    </a:lnTo>
                    <a:lnTo>
                      <a:pt x="1004" y="230"/>
                    </a:lnTo>
                    <a:lnTo>
                      <a:pt x="1067" y="209"/>
                    </a:lnTo>
                    <a:lnTo>
                      <a:pt x="1214" y="314"/>
                    </a:lnTo>
                    <a:lnTo>
                      <a:pt x="1318" y="314"/>
                    </a:lnTo>
                    <a:lnTo>
                      <a:pt x="1465" y="356"/>
                    </a:lnTo>
                    <a:lnTo>
                      <a:pt x="1653" y="440"/>
                    </a:lnTo>
                    <a:lnTo>
                      <a:pt x="1779" y="440"/>
                    </a:lnTo>
                    <a:lnTo>
                      <a:pt x="1841" y="356"/>
                    </a:lnTo>
                    <a:lnTo>
                      <a:pt x="1779" y="272"/>
                    </a:lnTo>
                    <a:lnTo>
                      <a:pt x="1737" y="314"/>
                    </a:lnTo>
                    <a:lnTo>
                      <a:pt x="1465" y="147"/>
                    </a:lnTo>
                    <a:lnTo>
                      <a:pt x="1360" y="147"/>
                    </a:lnTo>
                    <a:lnTo>
                      <a:pt x="1172" y="21"/>
                    </a:lnTo>
                    <a:lnTo>
                      <a:pt x="1046" y="21"/>
                    </a:lnTo>
                    <a:lnTo>
                      <a:pt x="94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 name="Google Shape;1072;p27"/>
              <p:cNvSpPr/>
              <p:nvPr/>
            </p:nvSpPr>
            <p:spPr>
              <a:xfrm>
                <a:off x="3481225" y="3056525"/>
                <a:ext cx="102025" cy="81100"/>
              </a:xfrm>
              <a:custGeom>
                <a:avLst/>
                <a:gdLst/>
                <a:ahLst/>
                <a:cxnLst/>
                <a:rect l="l" t="t" r="r" b="b"/>
                <a:pathLst>
                  <a:path w="4081" h="3244" extrusionOk="0">
                    <a:moveTo>
                      <a:pt x="712" y="0"/>
                    </a:moveTo>
                    <a:lnTo>
                      <a:pt x="565" y="21"/>
                    </a:lnTo>
                    <a:lnTo>
                      <a:pt x="565" y="42"/>
                    </a:lnTo>
                    <a:lnTo>
                      <a:pt x="607" y="210"/>
                    </a:lnTo>
                    <a:lnTo>
                      <a:pt x="565" y="314"/>
                    </a:lnTo>
                    <a:lnTo>
                      <a:pt x="565" y="482"/>
                    </a:lnTo>
                    <a:lnTo>
                      <a:pt x="649" y="565"/>
                    </a:lnTo>
                    <a:lnTo>
                      <a:pt x="628" y="670"/>
                    </a:lnTo>
                    <a:lnTo>
                      <a:pt x="545" y="733"/>
                    </a:lnTo>
                    <a:lnTo>
                      <a:pt x="335" y="775"/>
                    </a:lnTo>
                    <a:lnTo>
                      <a:pt x="189" y="858"/>
                    </a:lnTo>
                    <a:lnTo>
                      <a:pt x="84" y="879"/>
                    </a:lnTo>
                    <a:lnTo>
                      <a:pt x="1" y="1046"/>
                    </a:lnTo>
                    <a:lnTo>
                      <a:pt x="21" y="1005"/>
                    </a:lnTo>
                    <a:lnTo>
                      <a:pt x="105" y="1109"/>
                    </a:lnTo>
                    <a:lnTo>
                      <a:pt x="42" y="1319"/>
                    </a:lnTo>
                    <a:lnTo>
                      <a:pt x="189" y="1507"/>
                    </a:lnTo>
                    <a:lnTo>
                      <a:pt x="314" y="1528"/>
                    </a:lnTo>
                    <a:lnTo>
                      <a:pt x="398" y="1570"/>
                    </a:lnTo>
                    <a:lnTo>
                      <a:pt x="440" y="1486"/>
                    </a:lnTo>
                    <a:lnTo>
                      <a:pt x="545" y="1528"/>
                    </a:lnTo>
                    <a:lnTo>
                      <a:pt x="503" y="1570"/>
                    </a:lnTo>
                    <a:lnTo>
                      <a:pt x="503" y="1674"/>
                    </a:lnTo>
                    <a:lnTo>
                      <a:pt x="545" y="1716"/>
                    </a:lnTo>
                    <a:lnTo>
                      <a:pt x="670" y="1716"/>
                    </a:lnTo>
                    <a:lnTo>
                      <a:pt x="733" y="1904"/>
                    </a:lnTo>
                    <a:lnTo>
                      <a:pt x="879" y="1988"/>
                    </a:lnTo>
                    <a:lnTo>
                      <a:pt x="963" y="2051"/>
                    </a:lnTo>
                    <a:lnTo>
                      <a:pt x="1047" y="2030"/>
                    </a:lnTo>
                    <a:lnTo>
                      <a:pt x="1235" y="1946"/>
                    </a:lnTo>
                    <a:lnTo>
                      <a:pt x="1235" y="1884"/>
                    </a:lnTo>
                    <a:lnTo>
                      <a:pt x="1381" y="1716"/>
                    </a:lnTo>
                    <a:lnTo>
                      <a:pt x="1486" y="1632"/>
                    </a:lnTo>
                    <a:lnTo>
                      <a:pt x="1612" y="1570"/>
                    </a:lnTo>
                    <a:lnTo>
                      <a:pt x="2114" y="1570"/>
                    </a:lnTo>
                    <a:lnTo>
                      <a:pt x="2197" y="1716"/>
                    </a:lnTo>
                    <a:lnTo>
                      <a:pt x="2239" y="1821"/>
                    </a:lnTo>
                    <a:lnTo>
                      <a:pt x="2407" y="2093"/>
                    </a:lnTo>
                    <a:lnTo>
                      <a:pt x="2386" y="2156"/>
                    </a:lnTo>
                    <a:lnTo>
                      <a:pt x="2490" y="2260"/>
                    </a:lnTo>
                    <a:lnTo>
                      <a:pt x="2490" y="2365"/>
                    </a:lnTo>
                    <a:lnTo>
                      <a:pt x="2407" y="2407"/>
                    </a:lnTo>
                    <a:lnTo>
                      <a:pt x="2407" y="2511"/>
                    </a:lnTo>
                    <a:lnTo>
                      <a:pt x="2449" y="2532"/>
                    </a:lnTo>
                    <a:lnTo>
                      <a:pt x="2449" y="2574"/>
                    </a:lnTo>
                    <a:lnTo>
                      <a:pt x="2595" y="2532"/>
                    </a:lnTo>
                    <a:lnTo>
                      <a:pt x="2637" y="2532"/>
                    </a:lnTo>
                    <a:lnTo>
                      <a:pt x="2867" y="2449"/>
                    </a:lnTo>
                    <a:lnTo>
                      <a:pt x="3014" y="2511"/>
                    </a:lnTo>
                    <a:lnTo>
                      <a:pt x="3055" y="2637"/>
                    </a:lnTo>
                    <a:lnTo>
                      <a:pt x="3181" y="2721"/>
                    </a:lnTo>
                    <a:lnTo>
                      <a:pt x="3160" y="2930"/>
                    </a:lnTo>
                    <a:lnTo>
                      <a:pt x="3139" y="3055"/>
                    </a:lnTo>
                    <a:lnTo>
                      <a:pt x="3286" y="3202"/>
                    </a:lnTo>
                    <a:lnTo>
                      <a:pt x="3369" y="3202"/>
                    </a:lnTo>
                    <a:lnTo>
                      <a:pt x="3537" y="3076"/>
                    </a:lnTo>
                    <a:lnTo>
                      <a:pt x="3578" y="3076"/>
                    </a:lnTo>
                    <a:lnTo>
                      <a:pt x="3683" y="3181"/>
                    </a:lnTo>
                    <a:lnTo>
                      <a:pt x="3704" y="3244"/>
                    </a:lnTo>
                    <a:lnTo>
                      <a:pt x="3704" y="3202"/>
                    </a:lnTo>
                    <a:lnTo>
                      <a:pt x="3809" y="3181"/>
                    </a:lnTo>
                    <a:lnTo>
                      <a:pt x="3976" y="2846"/>
                    </a:lnTo>
                    <a:lnTo>
                      <a:pt x="3976" y="2721"/>
                    </a:lnTo>
                    <a:lnTo>
                      <a:pt x="3955" y="2658"/>
                    </a:lnTo>
                    <a:lnTo>
                      <a:pt x="3850" y="2553"/>
                    </a:lnTo>
                    <a:lnTo>
                      <a:pt x="3850" y="2469"/>
                    </a:lnTo>
                    <a:lnTo>
                      <a:pt x="3913" y="2428"/>
                    </a:lnTo>
                    <a:lnTo>
                      <a:pt x="3997" y="2449"/>
                    </a:lnTo>
                    <a:lnTo>
                      <a:pt x="4018" y="2365"/>
                    </a:lnTo>
                    <a:lnTo>
                      <a:pt x="3955" y="2239"/>
                    </a:lnTo>
                    <a:lnTo>
                      <a:pt x="3871" y="2218"/>
                    </a:lnTo>
                    <a:lnTo>
                      <a:pt x="3871" y="2009"/>
                    </a:lnTo>
                    <a:lnTo>
                      <a:pt x="3892" y="1925"/>
                    </a:lnTo>
                    <a:lnTo>
                      <a:pt x="3871" y="1674"/>
                    </a:lnTo>
                    <a:lnTo>
                      <a:pt x="3809" y="1612"/>
                    </a:lnTo>
                    <a:lnTo>
                      <a:pt x="3809" y="1507"/>
                    </a:lnTo>
                    <a:lnTo>
                      <a:pt x="4060" y="1423"/>
                    </a:lnTo>
                    <a:lnTo>
                      <a:pt x="4081" y="1402"/>
                    </a:lnTo>
                    <a:lnTo>
                      <a:pt x="4081" y="1319"/>
                    </a:lnTo>
                    <a:lnTo>
                      <a:pt x="4018" y="1277"/>
                    </a:lnTo>
                    <a:lnTo>
                      <a:pt x="3871" y="1256"/>
                    </a:lnTo>
                    <a:lnTo>
                      <a:pt x="3871" y="1193"/>
                    </a:lnTo>
                    <a:lnTo>
                      <a:pt x="3850" y="1109"/>
                    </a:lnTo>
                    <a:lnTo>
                      <a:pt x="3850" y="1005"/>
                    </a:lnTo>
                    <a:lnTo>
                      <a:pt x="3767" y="1005"/>
                    </a:lnTo>
                    <a:lnTo>
                      <a:pt x="3704" y="1088"/>
                    </a:lnTo>
                    <a:lnTo>
                      <a:pt x="3599" y="1109"/>
                    </a:lnTo>
                    <a:lnTo>
                      <a:pt x="3599" y="1109"/>
                    </a:lnTo>
                    <a:lnTo>
                      <a:pt x="3662" y="963"/>
                    </a:lnTo>
                    <a:lnTo>
                      <a:pt x="3767" y="796"/>
                    </a:lnTo>
                    <a:lnTo>
                      <a:pt x="3767" y="754"/>
                    </a:lnTo>
                    <a:lnTo>
                      <a:pt x="3641" y="733"/>
                    </a:lnTo>
                    <a:lnTo>
                      <a:pt x="3578" y="670"/>
                    </a:lnTo>
                    <a:lnTo>
                      <a:pt x="3599" y="524"/>
                    </a:lnTo>
                    <a:lnTo>
                      <a:pt x="3558" y="377"/>
                    </a:lnTo>
                    <a:lnTo>
                      <a:pt x="3432" y="272"/>
                    </a:lnTo>
                    <a:lnTo>
                      <a:pt x="3390" y="231"/>
                    </a:lnTo>
                    <a:lnTo>
                      <a:pt x="3286" y="252"/>
                    </a:lnTo>
                    <a:lnTo>
                      <a:pt x="3265" y="314"/>
                    </a:lnTo>
                    <a:lnTo>
                      <a:pt x="3118" y="231"/>
                    </a:lnTo>
                    <a:lnTo>
                      <a:pt x="2972" y="231"/>
                    </a:lnTo>
                    <a:lnTo>
                      <a:pt x="2867" y="377"/>
                    </a:lnTo>
                    <a:lnTo>
                      <a:pt x="2804" y="419"/>
                    </a:lnTo>
                    <a:lnTo>
                      <a:pt x="2700" y="482"/>
                    </a:lnTo>
                    <a:lnTo>
                      <a:pt x="2532" y="482"/>
                    </a:lnTo>
                    <a:lnTo>
                      <a:pt x="2407" y="377"/>
                    </a:lnTo>
                    <a:lnTo>
                      <a:pt x="2323" y="356"/>
                    </a:lnTo>
                    <a:lnTo>
                      <a:pt x="2218" y="419"/>
                    </a:lnTo>
                    <a:lnTo>
                      <a:pt x="2135" y="377"/>
                    </a:lnTo>
                    <a:lnTo>
                      <a:pt x="2135" y="272"/>
                    </a:lnTo>
                    <a:lnTo>
                      <a:pt x="2009" y="272"/>
                    </a:lnTo>
                    <a:lnTo>
                      <a:pt x="1967" y="231"/>
                    </a:lnTo>
                    <a:lnTo>
                      <a:pt x="1863" y="210"/>
                    </a:lnTo>
                    <a:lnTo>
                      <a:pt x="1758" y="272"/>
                    </a:lnTo>
                    <a:lnTo>
                      <a:pt x="1570" y="210"/>
                    </a:lnTo>
                    <a:lnTo>
                      <a:pt x="1381" y="210"/>
                    </a:lnTo>
                    <a:lnTo>
                      <a:pt x="1277" y="126"/>
                    </a:lnTo>
                    <a:lnTo>
                      <a:pt x="1047" y="21"/>
                    </a:lnTo>
                    <a:lnTo>
                      <a:pt x="71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73" name="Google Shape;1073;p27"/>
            <p:cNvSpPr/>
            <p:nvPr/>
          </p:nvSpPr>
          <p:spPr>
            <a:xfrm>
              <a:off x="-2764751" y="3936349"/>
              <a:ext cx="34170" cy="38987"/>
            </a:xfrm>
            <a:custGeom>
              <a:avLst/>
              <a:gdLst/>
              <a:ahLst/>
              <a:cxnLst/>
              <a:rect l="l" t="t" r="r" b="b"/>
              <a:pathLst>
                <a:path w="1612" h="1926" extrusionOk="0">
                  <a:moveTo>
                    <a:pt x="733" y="1"/>
                  </a:moveTo>
                  <a:lnTo>
                    <a:pt x="607" y="63"/>
                  </a:lnTo>
                  <a:lnTo>
                    <a:pt x="502" y="147"/>
                  </a:lnTo>
                  <a:lnTo>
                    <a:pt x="356" y="315"/>
                  </a:lnTo>
                  <a:lnTo>
                    <a:pt x="356" y="377"/>
                  </a:lnTo>
                  <a:lnTo>
                    <a:pt x="168" y="461"/>
                  </a:lnTo>
                  <a:lnTo>
                    <a:pt x="84" y="482"/>
                  </a:lnTo>
                  <a:lnTo>
                    <a:pt x="42" y="587"/>
                  </a:lnTo>
                  <a:lnTo>
                    <a:pt x="0" y="670"/>
                  </a:lnTo>
                  <a:lnTo>
                    <a:pt x="105" y="733"/>
                  </a:lnTo>
                  <a:lnTo>
                    <a:pt x="42" y="880"/>
                  </a:lnTo>
                  <a:lnTo>
                    <a:pt x="63" y="963"/>
                  </a:lnTo>
                  <a:lnTo>
                    <a:pt x="168" y="984"/>
                  </a:lnTo>
                  <a:lnTo>
                    <a:pt x="251" y="1172"/>
                  </a:lnTo>
                  <a:lnTo>
                    <a:pt x="251" y="1298"/>
                  </a:lnTo>
                  <a:lnTo>
                    <a:pt x="377" y="1424"/>
                  </a:lnTo>
                  <a:lnTo>
                    <a:pt x="482" y="1382"/>
                  </a:lnTo>
                  <a:lnTo>
                    <a:pt x="482" y="1403"/>
                  </a:lnTo>
                  <a:lnTo>
                    <a:pt x="419" y="1507"/>
                  </a:lnTo>
                  <a:lnTo>
                    <a:pt x="502" y="1591"/>
                  </a:lnTo>
                  <a:lnTo>
                    <a:pt x="586" y="1675"/>
                  </a:lnTo>
                  <a:lnTo>
                    <a:pt x="565" y="1737"/>
                  </a:lnTo>
                  <a:lnTo>
                    <a:pt x="691" y="1779"/>
                  </a:lnTo>
                  <a:lnTo>
                    <a:pt x="1005" y="1926"/>
                  </a:lnTo>
                  <a:lnTo>
                    <a:pt x="1046" y="1926"/>
                  </a:lnTo>
                  <a:lnTo>
                    <a:pt x="1088" y="1842"/>
                  </a:lnTo>
                  <a:lnTo>
                    <a:pt x="1151" y="1696"/>
                  </a:lnTo>
                  <a:lnTo>
                    <a:pt x="1298" y="1633"/>
                  </a:lnTo>
                  <a:lnTo>
                    <a:pt x="1402" y="1507"/>
                  </a:lnTo>
                  <a:lnTo>
                    <a:pt x="1402" y="1403"/>
                  </a:lnTo>
                  <a:lnTo>
                    <a:pt x="1444" y="1256"/>
                  </a:lnTo>
                  <a:lnTo>
                    <a:pt x="1528" y="1214"/>
                  </a:lnTo>
                  <a:lnTo>
                    <a:pt x="1528" y="1152"/>
                  </a:lnTo>
                  <a:lnTo>
                    <a:pt x="1549" y="1005"/>
                  </a:lnTo>
                  <a:lnTo>
                    <a:pt x="1570" y="1005"/>
                  </a:lnTo>
                  <a:lnTo>
                    <a:pt x="1570" y="963"/>
                  </a:lnTo>
                  <a:lnTo>
                    <a:pt x="1528" y="942"/>
                  </a:lnTo>
                  <a:lnTo>
                    <a:pt x="1528" y="838"/>
                  </a:lnTo>
                  <a:lnTo>
                    <a:pt x="1611" y="796"/>
                  </a:lnTo>
                  <a:lnTo>
                    <a:pt x="1611" y="691"/>
                  </a:lnTo>
                  <a:lnTo>
                    <a:pt x="1507" y="587"/>
                  </a:lnTo>
                  <a:lnTo>
                    <a:pt x="1528" y="524"/>
                  </a:lnTo>
                  <a:lnTo>
                    <a:pt x="1360" y="252"/>
                  </a:lnTo>
                  <a:lnTo>
                    <a:pt x="1318" y="147"/>
                  </a:lnTo>
                  <a:lnTo>
                    <a:pt x="1235"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 name="Google Shape;1074;p27"/>
            <p:cNvSpPr/>
            <p:nvPr/>
          </p:nvSpPr>
          <p:spPr>
            <a:xfrm>
              <a:off x="-2742579" y="3954142"/>
              <a:ext cx="49687" cy="50849"/>
            </a:xfrm>
            <a:custGeom>
              <a:avLst/>
              <a:gdLst/>
              <a:ahLst/>
              <a:cxnLst/>
              <a:rect l="l" t="t" r="r" b="b"/>
              <a:pathLst>
                <a:path w="2344" h="2512" extrusionOk="0">
                  <a:moveTo>
                    <a:pt x="942" y="1"/>
                  </a:moveTo>
                  <a:lnTo>
                    <a:pt x="712" y="84"/>
                  </a:lnTo>
                  <a:lnTo>
                    <a:pt x="670" y="84"/>
                  </a:lnTo>
                  <a:lnTo>
                    <a:pt x="524" y="126"/>
                  </a:lnTo>
                  <a:lnTo>
                    <a:pt x="503" y="126"/>
                  </a:lnTo>
                  <a:lnTo>
                    <a:pt x="482" y="273"/>
                  </a:lnTo>
                  <a:lnTo>
                    <a:pt x="482" y="335"/>
                  </a:lnTo>
                  <a:lnTo>
                    <a:pt x="398" y="377"/>
                  </a:lnTo>
                  <a:lnTo>
                    <a:pt x="356" y="524"/>
                  </a:lnTo>
                  <a:lnTo>
                    <a:pt x="356" y="628"/>
                  </a:lnTo>
                  <a:lnTo>
                    <a:pt x="252" y="754"/>
                  </a:lnTo>
                  <a:lnTo>
                    <a:pt x="105" y="817"/>
                  </a:lnTo>
                  <a:lnTo>
                    <a:pt x="42" y="963"/>
                  </a:lnTo>
                  <a:lnTo>
                    <a:pt x="0" y="1047"/>
                  </a:lnTo>
                  <a:lnTo>
                    <a:pt x="168" y="1047"/>
                  </a:lnTo>
                  <a:lnTo>
                    <a:pt x="252" y="1109"/>
                  </a:lnTo>
                  <a:lnTo>
                    <a:pt x="210" y="1172"/>
                  </a:lnTo>
                  <a:lnTo>
                    <a:pt x="293" y="1235"/>
                  </a:lnTo>
                  <a:lnTo>
                    <a:pt x="461" y="1444"/>
                  </a:lnTo>
                  <a:lnTo>
                    <a:pt x="524" y="1444"/>
                  </a:lnTo>
                  <a:lnTo>
                    <a:pt x="775" y="1591"/>
                  </a:lnTo>
                  <a:lnTo>
                    <a:pt x="796" y="1591"/>
                  </a:lnTo>
                  <a:lnTo>
                    <a:pt x="1130" y="1967"/>
                  </a:lnTo>
                  <a:lnTo>
                    <a:pt x="1256" y="1988"/>
                  </a:lnTo>
                  <a:lnTo>
                    <a:pt x="1716" y="2302"/>
                  </a:lnTo>
                  <a:lnTo>
                    <a:pt x="2260" y="2511"/>
                  </a:lnTo>
                  <a:lnTo>
                    <a:pt x="2260" y="2386"/>
                  </a:lnTo>
                  <a:lnTo>
                    <a:pt x="2197" y="2281"/>
                  </a:lnTo>
                  <a:lnTo>
                    <a:pt x="2260" y="2156"/>
                  </a:lnTo>
                  <a:lnTo>
                    <a:pt x="2239" y="2072"/>
                  </a:lnTo>
                  <a:lnTo>
                    <a:pt x="2260" y="1967"/>
                  </a:lnTo>
                  <a:lnTo>
                    <a:pt x="2302" y="1884"/>
                  </a:lnTo>
                  <a:lnTo>
                    <a:pt x="2260" y="1800"/>
                  </a:lnTo>
                  <a:lnTo>
                    <a:pt x="2344" y="1758"/>
                  </a:lnTo>
                  <a:lnTo>
                    <a:pt x="2302" y="1653"/>
                  </a:lnTo>
                  <a:lnTo>
                    <a:pt x="2239" y="1633"/>
                  </a:lnTo>
                  <a:lnTo>
                    <a:pt x="2156" y="1570"/>
                  </a:lnTo>
                  <a:lnTo>
                    <a:pt x="2093" y="1465"/>
                  </a:lnTo>
                  <a:lnTo>
                    <a:pt x="2030" y="1444"/>
                  </a:lnTo>
                  <a:lnTo>
                    <a:pt x="1967" y="1444"/>
                  </a:lnTo>
                  <a:lnTo>
                    <a:pt x="1884" y="1361"/>
                  </a:lnTo>
                  <a:lnTo>
                    <a:pt x="1779" y="1361"/>
                  </a:lnTo>
                  <a:lnTo>
                    <a:pt x="1758" y="1381"/>
                  </a:lnTo>
                  <a:lnTo>
                    <a:pt x="1653" y="1361"/>
                  </a:lnTo>
                  <a:lnTo>
                    <a:pt x="1633" y="1256"/>
                  </a:lnTo>
                  <a:lnTo>
                    <a:pt x="1716" y="1151"/>
                  </a:lnTo>
                  <a:lnTo>
                    <a:pt x="1821" y="942"/>
                  </a:lnTo>
                  <a:lnTo>
                    <a:pt x="1758" y="837"/>
                  </a:lnTo>
                  <a:lnTo>
                    <a:pt x="1779" y="796"/>
                  </a:lnTo>
                  <a:lnTo>
                    <a:pt x="1758" y="733"/>
                  </a:lnTo>
                  <a:lnTo>
                    <a:pt x="1653" y="628"/>
                  </a:lnTo>
                  <a:lnTo>
                    <a:pt x="1612" y="628"/>
                  </a:lnTo>
                  <a:lnTo>
                    <a:pt x="1444" y="754"/>
                  </a:lnTo>
                  <a:lnTo>
                    <a:pt x="1361" y="754"/>
                  </a:lnTo>
                  <a:lnTo>
                    <a:pt x="1214" y="607"/>
                  </a:lnTo>
                  <a:lnTo>
                    <a:pt x="1235" y="482"/>
                  </a:lnTo>
                  <a:lnTo>
                    <a:pt x="1256" y="273"/>
                  </a:lnTo>
                  <a:lnTo>
                    <a:pt x="1130" y="189"/>
                  </a:lnTo>
                  <a:lnTo>
                    <a:pt x="1089" y="63"/>
                  </a:lnTo>
                  <a:lnTo>
                    <a:pt x="94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 name="Google Shape;1075;p27"/>
            <p:cNvSpPr/>
            <p:nvPr/>
          </p:nvSpPr>
          <p:spPr>
            <a:xfrm>
              <a:off x="-2707985" y="3929163"/>
              <a:ext cx="75866" cy="76253"/>
            </a:xfrm>
            <a:custGeom>
              <a:avLst/>
              <a:gdLst/>
              <a:ahLst/>
              <a:cxnLst/>
              <a:rect l="l" t="t" r="r" b="b"/>
              <a:pathLst>
                <a:path w="3579" h="3767" extrusionOk="0">
                  <a:moveTo>
                    <a:pt x="1905" y="0"/>
                  </a:moveTo>
                  <a:lnTo>
                    <a:pt x="1821" y="63"/>
                  </a:lnTo>
                  <a:lnTo>
                    <a:pt x="1716" y="209"/>
                  </a:lnTo>
                  <a:lnTo>
                    <a:pt x="1549" y="167"/>
                  </a:lnTo>
                  <a:lnTo>
                    <a:pt x="1507" y="105"/>
                  </a:lnTo>
                  <a:lnTo>
                    <a:pt x="1549" y="63"/>
                  </a:lnTo>
                  <a:lnTo>
                    <a:pt x="1381" y="42"/>
                  </a:lnTo>
                  <a:lnTo>
                    <a:pt x="1193" y="84"/>
                  </a:lnTo>
                  <a:lnTo>
                    <a:pt x="1193" y="146"/>
                  </a:lnTo>
                  <a:lnTo>
                    <a:pt x="1151" y="167"/>
                  </a:lnTo>
                  <a:lnTo>
                    <a:pt x="921" y="167"/>
                  </a:lnTo>
                  <a:lnTo>
                    <a:pt x="775" y="84"/>
                  </a:lnTo>
                  <a:lnTo>
                    <a:pt x="712" y="84"/>
                  </a:lnTo>
                  <a:lnTo>
                    <a:pt x="503" y="209"/>
                  </a:lnTo>
                  <a:lnTo>
                    <a:pt x="252" y="293"/>
                  </a:lnTo>
                  <a:lnTo>
                    <a:pt x="252" y="398"/>
                  </a:lnTo>
                  <a:lnTo>
                    <a:pt x="314" y="460"/>
                  </a:lnTo>
                  <a:lnTo>
                    <a:pt x="335" y="711"/>
                  </a:lnTo>
                  <a:lnTo>
                    <a:pt x="314" y="795"/>
                  </a:lnTo>
                  <a:lnTo>
                    <a:pt x="314" y="1004"/>
                  </a:lnTo>
                  <a:lnTo>
                    <a:pt x="398" y="1025"/>
                  </a:lnTo>
                  <a:lnTo>
                    <a:pt x="461" y="1151"/>
                  </a:lnTo>
                  <a:lnTo>
                    <a:pt x="440" y="1235"/>
                  </a:lnTo>
                  <a:lnTo>
                    <a:pt x="356" y="1214"/>
                  </a:lnTo>
                  <a:lnTo>
                    <a:pt x="293" y="1255"/>
                  </a:lnTo>
                  <a:lnTo>
                    <a:pt x="293" y="1339"/>
                  </a:lnTo>
                  <a:lnTo>
                    <a:pt x="398" y="1444"/>
                  </a:lnTo>
                  <a:lnTo>
                    <a:pt x="419" y="1507"/>
                  </a:lnTo>
                  <a:lnTo>
                    <a:pt x="419" y="1632"/>
                  </a:lnTo>
                  <a:lnTo>
                    <a:pt x="252" y="1967"/>
                  </a:lnTo>
                  <a:lnTo>
                    <a:pt x="147" y="1988"/>
                  </a:lnTo>
                  <a:lnTo>
                    <a:pt x="147" y="2030"/>
                  </a:lnTo>
                  <a:lnTo>
                    <a:pt x="126" y="2071"/>
                  </a:lnTo>
                  <a:lnTo>
                    <a:pt x="189" y="2176"/>
                  </a:lnTo>
                  <a:lnTo>
                    <a:pt x="84" y="2385"/>
                  </a:lnTo>
                  <a:lnTo>
                    <a:pt x="1" y="2490"/>
                  </a:lnTo>
                  <a:lnTo>
                    <a:pt x="21" y="2595"/>
                  </a:lnTo>
                  <a:lnTo>
                    <a:pt x="126" y="2615"/>
                  </a:lnTo>
                  <a:lnTo>
                    <a:pt x="147" y="2595"/>
                  </a:lnTo>
                  <a:lnTo>
                    <a:pt x="252" y="2595"/>
                  </a:lnTo>
                  <a:lnTo>
                    <a:pt x="335" y="2678"/>
                  </a:lnTo>
                  <a:lnTo>
                    <a:pt x="398" y="2678"/>
                  </a:lnTo>
                  <a:lnTo>
                    <a:pt x="461" y="2699"/>
                  </a:lnTo>
                  <a:lnTo>
                    <a:pt x="524" y="2804"/>
                  </a:lnTo>
                  <a:lnTo>
                    <a:pt x="607" y="2867"/>
                  </a:lnTo>
                  <a:lnTo>
                    <a:pt x="670" y="2887"/>
                  </a:lnTo>
                  <a:lnTo>
                    <a:pt x="712" y="2992"/>
                  </a:lnTo>
                  <a:lnTo>
                    <a:pt x="628" y="3034"/>
                  </a:lnTo>
                  <a:lnTo>
                    <a:pt x="670" y="3118"/>
                  </a:lnTo>
                  <a:lnTo>
                    <a:pt x="628" y="3201"/>
                  </a:lnTo>
                  <a:lnTo>
                    <a:pt x="607" y="3306"/>
                  </a:lnTo>
                  <a:lnTo>
                    <a:pt x="628" y="3390"/>
                  </a:lnTo>
                  <a:lnTo>
                    <a:pt x="565" y="3515"/>
                  </a:lnTo>
                  <a:lnTo>
                    <a:pt x="628" y="3620"/>
                  </a:lnTo>
                  <a:lnTo>
                    <a:pt x="628" y="3745"/>
                  </a:lnTo>
                  <a:lnTo>
                    <a:pt x="712" y="3766"/>
                  </a:lnTo>
                  <a:lnTo>
                    <a:pt x="879" y="3599"/>
                  </a:lnTo>
                  <a:lnTo>
                    <a:pt x="1026" y="3599"/>
                  </a:lnTo>
                  <a:lnTo>
                    <a:pt x="1068" y="3536"/>
                  </a:lnTo>
                  <a:lnTo>
                    <a:pt x="1465" y="3390"/>
                  </a:lnTo>
                  <a:lnTo>
                    <a:pt x="1465" y="3327"/>
                  </a:lnTo>
                  <a:lnTo>
                    <a:pt x="1674" y="3306"/>
                  </a:lnTo>
                  <a:lnTo>
                    <a:pt x="2449" y="3306"/>
                  </a:lnTo>
                  <a:lnTo>
                    <a:pt x="2742" y="3201"/>
                  </a:lnTo>
                  <a:lnTo>
                    <a:pt x="3014" y="3327"/>
                  </a:lnTo>
                  <a:lnTo>
                    <a:pt x="3034" y="3201"/>
                  </a:lnTo>
                  <a:lnTo>
                    <a:pt x="3139" y="3180"/>
                  </a:lnTo>
                  <a:lnTo>
                    <a:pt x="3223" y="3306"/>
                  </a:lnTo>
                  <a:lnTo>
                    <a:pt x="3244" y="3285"/>
                  </a:lnTo>
                  <a:lnTo>
                    <a:pt x="3348" y="3285"/>
                  </a:lnTo>
                  <a:lnTo>
                    <a:pt x="3453" y="3243"/>
                  </a:lnTo>
                  <a:lnTo>
                    <a:pt x="3453" y="3097"/>
                  </a:lnTo>
                  <a:lnTo>
                    <a:pt x="3390" y="2992"/>
                  </a:lnTo>
                  <a:lnTo>
                    <a:pt x="3265" y="2971"/>
                  </a:lnTo>
                  <a:lnTo>
                    <a:pt x="3244" y="2804"/>
                  </a:lnTo>
                  <a:lnTo>
                    <a:pt x="3160" y="2595"/>
                  </a:lnTo>
                  <a:lnTo>
                    <a:pt x="3076" y="2511"/>
                  </a:lnTo>
                  <a:lnTo>
                    <a:pt x="3118" y="2469"/>
                  </a:lnTo>
                  <a:lnTo>
                    <a:pt x="3139" y="2448"/>
                  </a:lnTo>
                  <a:lnTo>
                    <a:pt x="3139" y="2176"/>
                  </a:lnTo>
                  <a:lnTo>
                    <a:pt x="3181" y="2092"/>
                  </a:lnTo>
                  <a:lnTo>
                    <a:pt x="3223" y="1967"/>
                  </a:lnTo>
                  <a:lnTo>
                    <a:pt x="3244" y="1883"/>
                  </a:lnTo>
                  <a:lnTo>
                    <a:pt x="3244" y="1758"/>
                  </a:lnTo>
                  <a:lnTo>
                    <a:pt x="3432" y="1507"/>
                  </a:lnTo>
                  <a:lnTo>
                    <a:pt x="3537" y="1423"/>
                  </a:lnTo>
                  <a:lnTo>
                    <a:pt x="3537" y="1318"/>
                  </a:lnTo>
                  <a:lnTo>
                    <a:pt x="3578" y="1193"/>
                  </a:lnTo>
                  <a:lnTo>
                    <a:pt x="3537" y="1025"/>
                  </a:lnTo>
                  <a:lnTo>
                    <a:pt x="3453" y="942"/>
                  </a:lnTo>
                  <a:lnTo>
                    <a:pt x="3453" y="879"/>
                  </a:lnTo>
                  <a:lnTo>
                    <a:pt x="3390" y="732"/>
                  </a:lnTo>
                  <a:lnTo>
                    <a:pt x="3453" y="565"/>
                  </a:lnTo>
                  <a:lnTo>
                    <a:pt x="3453" y="502"/>
                  </a:lnTo>
                  <a:lnTo>
                    <a:pt x="3327" y="502"/>
                  </a:lnTo>
                  <a:lnTo>
                    <a:pt x="3244" y="418"/>
                  </a:lnTo>
                  <a:lnTo>
                    <a:pt x="3160" y="418"/>
                  </a:lnTo>
                  <a:lnTo>
                    <a:pt x="3055" y="502"/>
                  </a:lnTo>
                  <a:lnTo>
                    <a:pt x="2930" y="523"/>
                  </a:lnTo>
                  <a:lnTo>
                    <a:pt x="2742" y="460"/>
                  </a:lnTo>
                  <a:lnTo>
                    <a:pt x="2658" y="356"/>
                  </a:lnTo>
                  <a:lnTo>
                    <a:pt x="2553" y="293"/>
                  </a:lnTo>
                  <a:lnTo>
                    <a:pt x="2449" y="293"/>
                  </a:lnTo>
                  <a:lnTo>
                    <a:pt x="2407" y="251"/>
                  </a:lnTo>
                  <a:lnTo>
                    <a:pt x="2302" y="251"/>
                  </a:lnTo>
                  <a:lnTo>
                    <a:pt x="2093" y="146"/>
                  </a:lnTo>
                  <a:lnTo>
                    <a:pt x="192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 name="Google Shape;1076;p27"/>
            <p:cNvSpPr/>
            <p:nvPr/>
          </p:nvSpPr>
          <p:spPr>
            <a:xfrm>
              <a:off x="-2642784" y="3922807"/>
              <a:ext cx="51913" cy="77529"/>
            </a:xfrm>
            <a:custGeom>
              <a:avLst/>
              <a:gdLst/>
              <a:ahLst/>
              <a:cxnLst/>
              <a:rect l="l" t="t" r="r" b="b"/>
              <a:pathLst>
                <a:path w="2449" h="3830" extrusionOk="0">
                  <a:moveTo>
                    <a:pt x="1674" y="0"/>
                  </a:moveTo>
                  <a:lnTo>
                    <a:pt x="1549" y="63"/>
                  </a:lnTo>
                  <a:lnTo>
                    <a:pt x="1402" y="63"/>
                  </a:lnTo>
                  <a:lnTo>
                    <a:pt x="1193" y="105"/>
                  </a:lnTo>
                  <a:lnTo>
                    <a:pt x="419" y="105"/>
                  </a:lnTo>
                  <a:lnTo>
                    <a:pt x="210" y="147"/>
                  </a:lnTo>
                  <a:lnTo>
                    <a:pt x="189" y="272"/>
                  </a:lnTo>
                  <a:lnTo>
                    <a:pt x="251" y="460"/>
                  </a:lnTo>
                  <a:lnTo>
                    <a:pt x="293" y="502"/>
                  </a:lnTo>
                  <a:lnTo>
                    <a:pt x="377" y="670"/>
                  </a:lnTo>
                  <a:lnTo>
                    <a:pt x="377" y="816"/>
                  </a:lnTo>
                  <a:lnTo>
                    <a:pt x="377" y="879"/>
                  </a:lnTo>
                  <a:lnTo>
                    <a:pt x="314" y="1046"/>
                  </a:lnTo>
                  <a:lnTo>
                    <a:pt x="377" y="1193"/>
                  </a:lnTo>
                  <a:lnTo>
                    <a:pt x="377" y="1256"/>
                  </a:lnTo>
                  <a:lnTo>
                    <a:pt x="461" y="1339"/>
                  </a:lnTo>
                  <a:lnTo>
                    <a:pt x="502" y="1507"/>
                  </a:lnTo>
                  <a:lnTo>
                    <a:pt x="461" y="1632"/>
                  </a:lnTo>
                  <a:lnTo>
                    <a:pt x="461" y="1737"/>
                  </a:lnTo>
                  <a:lnTo>
                    <a:pt x="356" y="1821"/>
                  </a:lnTo>
                  <a:lnTo>
                    <a:pt x="168" y="2072"/>
                  </a:lnTo>
                  <a:lnTo>
                    <a:pt x="168" y="2197"/>
                  </a:lnTo>
                  <a:lnTo>
                    <a:pt x="147" y="2281"/>
                  </a:lnTo>
                  <a:lnTo>
                    <a:pt x="105" y="2406"/>
                  </a:lnTo>
                  <a:lnTo>
                    <a:pt x="63" y="2490"/>
                  </a:lnTo>
                  <a:lnTo>
                    <a:pt x="63" y="2762"/>
                  </a:lnTo>
                  <a:lnTo>
                    <a:pt x="42" y="2783"/>
                  </a:lnTo>
                  <a:lnTo>
                    <a:pt x="0" y="2825"/>
                  </a:lnTo>
                  <a:lnTo>
                    <a:pt x="84" y="2909"/>
                  </a:lnTo>
                  <a:lnTo>
                    <a:pt x="168" y="3118"/>
                  </a:lnTo>
                  <a:lnTo>
                    <a:pt x="189" y="3285"/>
                  </a:lnTo>
                  <a:lnTo>
                    <a:pt x="314" y="3306"/>
                  </a:lnTo>
                  <a:lnTo>
                    <a:pt x="377" y="3411"/>
                  </a:lnTo>
                  <a:lnTo>
                    <a:pt x="377" y="3557"/>
                  </a:lnTo>
                  <a:lnTo>
                    <a:pt x="272" y="3599"/>
                  </a:lnTo>
                  <a:lnTo>
                    <a:pt x="168" y="3599"/>
                  </a:lnTo>
                  <a:lnTo>
                    <a:pt x="147" y="3620"/>
                  </a:lnTo>
                  <a:lnTo>
                    <a:pt x="168" y="3662"/>
                  </a:lnTo>
                  <a:lnTo>
                    <a:pt x="482" y="3725"/>
                  </a:lnTo>
                  <a:lnTo>
                    <a:pt x="712" y="3829"/>
                  </a:lnTo>
                  <a:lnTo>
                    <a:pt x="1214" y="3599"/>
                  </a:lnTo>
                  <a:lnTo>
                    <a:pt x="1549" y="3557"/>
                  </a:lnTo>
                  <a:lnTo>
                    <a:pt x="1863" y="3306"/>
                  </a:lnTo>
                  <a:lnTo>
                    <a:pt x="2135" y="3181"/>
                  </a:lnTo>
                  <a:lnTo>
                    <a:pt x="2448" y="3118"/>
                  </a:lnTo>
                  <a:lnTo>
                    <a:pt x="2386" y="3034"/>
                  </a:lnTo>
                  <a:lnTo>
                    <a:pt x="2302" y="2971"/>
                  </a:lnTo>
                  <a:lnTo>
                    <a:pt x="2260" y="2929"/>
                  </a:lnTo>
                  <a:lnTo>
                    <a:pt x="2197" y="2804"/>
                  </a:lnTo>
                  <a:lnTo>
                    <a:pt x="2176" y="2657"/>
                  </a:lnTo>
                  <a:lnTo>
                    <a:pt x="2197" y="2490"/>
                  </a:lnTo>
                  <a:lnTo>
                    <a:pt x="2197" y="2448"/>
                  </a:lnTo>
                  <a:lnTo>
                    <a:pt x="2260" y="2302"/>
                  </a:lnTo>
                  <a:lnTo>
                    <a:pt x="2260" y="1967"/>
                  </a:lnTo>
                  <a:lnTo>
                    <a:pt x="2197" y="1883"/>
                  </a:lnTo>
                  <a:lnTo>
                    <a:pt x="2239" y="1674"/>
                  </a:lnTo>
                  <a:lnTo>
                    <a:pt x="2176" y="1611"/>
                  </a:lnTo>
                  <a:lnTo>
                    <a:pt x="2239" y="1528"/>
                  </a:lnTo>
                  <a:lnTo>
                    <a:pt x="2197" y="1423"/>
                  </a:lnTo>
                  <a:lnTo>
                    <a:pt x="2155" y="1360"/>
                  </a:lnTo>
                  <a:lnTo>
                    <a:pt x="2176" y="1297"/>
                  </a:lnTo>
                  <a:lnTo>
                    <a:pt x="2197" y="1214"/>
                  </a:lnTo>
                  <a:lnTo>
                    <a:pt x="2197" y="1004"/>
                  </a:lnTo>
                  <a:lnTo>
                    <a:pt x="2155" y="1004"/>
                  </a:lnTo>
                  <a:lnTo>
                    <a:pt x="2093" y="942"/>
                  </a:lnTo>
                  <a:lnTo>
                    <a:pt x="2093" y="732"/>
                  </a:lnTo>
                  <a:lnTo>
                    <a:pt x="2135" y="586"/>
                  </a:lnTo>
                  <a:lnTo>
                    <a:pt x="1988" y="502"/>
                  </a:lnTo>
                  <a:lnTo>
                    <a:pt x="1946" y="419"/>
                  </a:lnTo>
                  <a:lnTo>
                    <a:pt x="1821" y="293"/>
                  </a:lnTo>
                  <a:lnTo>
                    <a:pt x="1821" y="209"/>
                  </a:lnTo>
                  <a:lnTo>
                    <a:pt x="1758" y="168"/>
                  </a:lnTo>
                  <a:lnTo>
                    <a:pt x="171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 name="Google Shape;1077;p27"/>
            <p:cNvSpPr/>
            <p:nvPr/>
          </p:nvSpPr>
          <p:spPr>
            <a:xfrm>
              <a:off x="-2606410" y="3922807"/>
              <a:ext cx="24843" cy="63116"/>
            </a:xfrm>
            <a:custGeom>
              <a:avLst/>
              <a:gdLst/>
              <a:ahLst/>
              <a:cxnLst/>
              <a:rect l="l" t="t" r="r" b="b"/>
              <a:pathLst>
                <a:path w="1172" h="3118" extrusionOk="0">
                  <a:moveTo>
                    <a:pt x="0" y="0"/>
                  </a:moveTo>
                  <a:lnTo>
                    <a:pt x="42" y="168"/>
                  </a:lnTo>
                  <a:lnTo>
                    <a:pt x="105" y="209"/>
                  </a:lnTo>
                  <a:lnTo>
                    <a:pt x="105" y="293"/>
                  </a:lnTo>
                  <a:lnTo>
                    <a:pt x="230" y="419"/>
                  </a:lnTo>
                  <a:lnTo>
                    <a:pt x="272" y="502"/>
                  </a:lnTo>
                  <a:lnTo>
                    <a:pt x="419" y="586"/>
                  </a:lnTo>
                  <a:lnTo>
                    <a:pt x="377" y="732"/>
                  </a:lnTo>
                  <a:lnTo>
                    <a:pt x="377" y="942"/>
                  </a:lnTo>
                  <a:lnTo>
                    <a:pt x="439" y="1004"/>
                  </a:lnTo>
                  <a:lnTo>
                    <a:pt x="481" y="1004"/>
                  </a:lnTo>
                  <a:lnTo>
                    <a:pt x="481" y="1214"/>
                  </a:lnTo>
                  <a:lnTo>
                    <a:pt x="460" y="1297"/>
                  </a:lnTo>
                  <a:lnTo>
                    <a:pt x="439" y="1360"/>
                  </a:lnTo>
                  <a:lnTo>
                    <a:pt x="481" y="1423"/>
                  </a:lnTo>
                  <a:lnTo>
                    <a:pt x="523" y="1528"/>
                  </a:lnTo>
                  <a:lnTo>
                    <a:pt x="460" y="1611"/>
                  </a:lnTo>
                  <a:lnTo>
                    <a:pt x="523" y="1674"/>
                  </a:lnTo>
                  <a:lnTo>
                    <a:pt x="481" y="1883"/>
                  </a:lnTo>
                  <a:lnTo>
                    <a:pt x="544" y="1967"/>
                  </a:lnTo>
                  <a:lnTo>
                    <a:pt x="544" y="2302"/>
                  </a:lnTo>
                  <a:lnTo>
                    <a:pt x="481" y="2448"/>
                  </a:lnTo>
                  <a:lnTo>
                    <a:pt x="481" y="2490"/>
                  </a:lnTo>
                  <a:lnTo>
                    <a:pt x="460" y="2657"/>
                  </a:lnTo>
                  <a:lnTo>
                    <a:pt x="481" y="2804"/>
                  </a:lnTo>
                  <a:lnTo>
                    <a:pt x="544" y="2929"/>
                  </a:lnTo>
                  <a:lnTo>
                    <a:pt x="586" y="2971"/>
                  </a:lnTo>
                  <a:lnTo>
                    <a:pt x="670" y="3034"/>
                  </a:lnTo>
                  <a:lnTo>
                    <a:pt x="732" y="3118"/>
                  </a:lnTo>
                  <a:lnTo>
                    <a:pt x="774" y="3118"/>
                  </a:lnTo>
                  <a:lnTo>
                    <a:pt x="1088" y="2929"/>
                  </a:lnTo>
                  <a:lnTo>
                    <a:pt x="1151" y="2929"/>
                  </a:lnTo>
                  <a:lnTo>
                    <a:pt x="1172" y="2825"/>
                  </a:lnTo>
                  <a:lnTo>
                    <a:pt x="1088" y="2699"/>
                  </a:lnTo>
                  <a:lnTo>
                    <a:pt x="1088" y="2553"/>
                  </a:lnTo>
                  <a:lnTo>
                    <a:pt x="1046" y="2385"/>
                  </a:lnTo>
                  <a:lnTo>
                    <a:pt x="1067" y="1716"/>
                  </a:lnTo>
                  <a:lnTo>
                    <a:pt x="1067" y="1611"/>
                  </a:lnTo>
                  <a:lnTo>
                    <a:pt x="1109" y="1528"/>
                  </a:lnTo>
                  <a:lnTo>
                    <a:pt x="1109" y="1402"/>
                  </a:lnTo>
                  <a:lnTo>
                    <a:pt x="1088" y="1297"/>
                  </a:lnTo>
                  <a:lnTo>
                    <a:pt x="1088" y="1130"/>
                  </a:lnTo>
                  <a:lnTo>
                    <a:pt x="1046" y="900"/>
                  </a:lnTo>
                  <a:lnTo>
                    <a:pt x="900" y="586"/>
                  </a:lnTo>
                  <a:lnTo>
                    <a:pt x="858" y="565"/>
                  </a:lnTo>
                  <a:lnTo>
                    <a:pt x="774" y="481"/>
                  </a:lnTo>
                  <a:lnTo>
                    <a:pt x="649" y="398"/>
                  </a:lnTo>
                  <a:lnTo>
                    <a:pt x="628" y="209"/>
                  </a:lnTo>
                  <a:lnTo>
                    <a:pt x="649" y="168"/>
                  </a:lnTo>
                  <a:lnTo>
                    <a:pt x="4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 name="Google Shape;1078;p27"/>
            <p:cNvSpPr/>
            <p:nvPr/>
          </p:nvSpPr>
          <p:spPr>
            <a:xfrm>
              <a:off x="-2593120" y="3906715"/>
              <a:ext cx="38177" cy="76253"/>
            </a:xfrm>
            <a:custGeom>
              <a:avLst/>
              <a:gdLst/>
              <a:ahLst/>
              <a:cxnLst/>
              <a:rect l="l" t="t" r="r" b="b"/>
              <a:pathLst>
                <a:path w="1801" h="3767" extrusionOk="0">
                  <a:moveTo>
                    <a:pt x="1047" y="0"/>
                  </a:moveTo>
                  <a:lnTo>
                    <a:pt x="984" y="105"/>
                  </a:lnTo>
                  <a:lnTo>
                    <a:pt x="1005" y="147"/>
                  </a:lnTo>
                  <a:lnTo>
                    <a:pt x="900" y="209"/>
                  </a:lnTo>
                  <a:lnTo>
                    <a:pt x="838" y="209"/>
                  </a:lnTo>
                  <a:lnTo>
                    <a:pt x="838" y="272"/>
                  </a:lnTo>
                  <a:lnTo>
                    <a:pt x="691" y="439"/>
                  </a:lnTo>
                  <a:lnTo>
                    <a:pt x="628" y="439"/>
                  </a:lnTo>
                  <a:lnTo>
                    <a:pt x="440" y="544"/>
                  </a:lnTo>
                  <a:lnTo>
                    <a:pt x="356" y="523"/>
                  </a:lnTo>
                  <a:lnTo>
                    <a:pt x="252" y="565"/>
                  </a:lnTo>
                  <a:lnTo>
                    <a:pt x="252" y="670"/>
                  </a:lnTo>
                  <a:lnTo>
                    <a:pt x="168" y="753"/>
                  </a:lnTo>
                  <a:lnTo>
                    <a:pt x="168" y="858"/>
                  </a:lnTo>
                  <a:lnTo>
                    <a:pt x="43" y="900"/>
                  </a:lnTo>
                  <a:lnTo>
                    <a:pt x="22" y="963"/>
                  </a:lnTo>
                  <a:lnTo>
                    <a:pt x="1" y="1004"/>
                  </a:lnTo>
                  <a:lnTo>
                    <a:pt x="22" y="1193"/>
                  </a:lnTo>
                  <a:lnTo>
                    <a:pt x="147" y="1276"/>
                  </a:lnTo>
                  <a:lnTo>
                    <a:pt x="231" y="1360"/>
                  </a:lnTo>
                  <a:lnTo>
                    <a:pt x="273" y="1381"/>
                  </a:lnTo>
                  <a:lnTo>
                    <a:pt x="419" y="1695"/>
                  </a:lnTo>
                  <a:lnTo>
                    <a:pt x="461" y="1925"/>
                  </a:lnTo>
                  <a:lnTo>
                    <a:pt x="461" y="2092"/>
                  </a:lnTo>
                  <a:lnTo>
                    <a:pt x="482" y="2197"/>
                  </a:lnTo>
                  <a:lnTo>
                    <a:pt x="482" y="2323"/>
                  </a:lnTo>
                  <a:lnTo>
                    <a:pt x="440" y="2406"/>
                  </a:lnTo>
                  <a:lnTo>
                    <a:pt x="440" y="2511"/>
                  </a:lnTo>
                  <a:lnTo>
                    <a:pt x="419" y="3180"/>
                  </a:lnTo>
                  <a:lnTo>
                    <a:pt x="461" y="3348"/>
                  </a:lnTo>
                  <a:lnTo>
                    <a:pt x="461" y="3494"/>
                  </a:lnTo>
                  <a:lnTo>
                    <a:pt x="545" y="3620"/>
                  </a:lnTo>
                  <a:lnTo>
                    <a:pt x="524" y="3724"/>
                  </a:lnTo>
                  <a:lnTo>
                    <a:pt x="733" y="3766"/>
                  </a:lnTo>
                  <a:lnTo>
                    <a:pt x="1110" y="3620"/>
                  </a:lnTo>
                  <a:lnTo>
                    <a:pt x="1152" y="3620"/>
                  </a:lnTo>
                  <a:lnTo>
                    <a:pt x="1110" y="3515"/>
                  </a:lnTo>
                  <a:lnTo>
                    <a:pt x="1152" y="3243"/>
                  </a:lnTo>
                  <a:lnTo>
                    <a:pt x="1110" y="3139"/>
                  </a:lnTo>
                  <a:lnTo>
                    <a:pt x="1152" y="3055"/>
                  </a:lnTo>
                  <a:lnTo>
                    <a:pt x="1110" y="2825"/>
                  </a:lnTo>
                  <a:lnTo>
                    <a:pt x="1110" y="2720"/>
                  </a:lnTo>
                  <a:lnTo>
                    <a:pt x="1110" y="2657"/>
                  </a:lnTo>
                  <a:lnTo>
                    <a:pt x="1089" y="2616"/>
                  </a:lnTo>
                  <a:lnTo>
                    <a:pt x="1110" y="2553"/>
                  </a:lnTo>
                  <a:lnTo>
                    <a:pt x="1089" y="2469"/>
                  </a:lnTo>
                  <a:lnTo>
                    <a:pt x="1089" y="2427"/>
                  </a:lnTo>
                  <a:lnTo>
                    <a:pt x="1089" y="2302"/>
                  </a:lnTo>
                  <a:lnTo>
                    <a:pt x="1110" y="2218"/>
                  </a:lnTo>
                  <a:lnTo>
                    <a:pt x="1110" y="2113"/>
                  </a:lnTo>
                  <a:lnTo>
                    <a:pt x="1152" y="2051"/>
                  </a:lnTo>
                  <a:lnTo>
                    <a:pt x="1256" y="2009"/>
                  </a:lnTo>
                  <a:lnTo>
                    <a:pt x="1298" y="2009"/>
                  </a:lnTo>
                  <a:lnTo>
                    <a:pt x="1361" y="1946"/>
                  </a:lnTo>
                  <a:lnTo>
                    <a:pt x="1403" y="1841"/>
                  </a:lnTo>
                  <a:lnTo>
                    <a:pt x="1486" y="1716"/>
                  </a:lnTo>
                  <a:lnTo>
                    <a:pt x="1528" y="1611"/>
                  </a:lnTo>
                  <a:lnTo>
                    <a:pt x="1612" y="1569"/>
                  </a:lnTo>
                  <a:lnTo>
                    <a:pt x="1696" y="1569"/>
                  </a:lnTo>
                  <a:lnTo>
                    <a:pt x="1716" y="1507"/>
                  </a:lnTo>
                  <a:lnTo>
                    <a:pt x="1591" y="1381"/>
                  </a:lnTo>
                  <a:lnTo>
                    <a:pt x="1591" y="1318"/>
                  </a:lnTo>
                  <a:lnTo>
                    <a:pt x="1633" y="1255"/>
                  </a:lnTo>
                  <a:lnTo>
                    <a:pt x="1779" y="1255"/>
                  </a:lnTo>
                  <a:lnTo>
                    <a:pt x="1800" y="1172"/>
                  </a:lnTo>
                  <a:lnTo>
                    <a:pt x="1737" y="963"/>
                  </a:lnTo>
                  <a:lnTo>
                    <a:pt x="1716" y="837"/>
                  </a:lnTo>
                  <a:lnTo>
                    <a:pt x="1570" y="691"/>
                  </a:lnTo>
                  <a:lnTo>
                    <a:pt x="1528" y="628"/>
                  </a:lnTo>
                  <a:lnTo>
                    <a:pt x="1570" y="481"/>
                  </a:lnTo>
                  <a:lnTo>
                    <a:pt x="1591" y="481"/>
                  </a:lnTo>
                  <a:lnTo>
                    <a:pt x="1465" y="314"/>
                  </a:lnTo>
                  <a:lnTo>
                    <a:pt x="1319" y="272"/>
                  </a:lnTo>
                  <a:lnTo>
                    <a:pt x="1214" y="147"/>
                  </a:lnTo>
                  <a:lnTo>
                    <a:pt x="104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 name="Google Shape;1079;p27"/>
            <p:cNvSpPr/>
            <p:nvPr/>
          </p:nvSpPr>
          <p:spPr>
            <a:xfrm>
              <a:off x="-2443639" y="3775406"/>
              <a:ext cx="127736" cy="194004"/>
            </a:xfrm>
            <a:custGeom>
              <a:avLst/>
              <a:gdLst/>
              <a:ahLst/>
              <a:cxnLst/>
              <a:rect l="l" t="t" r="r" b="b"/>
              <a:pathLst>
                <a:path w="6026" h="9584" extrusionOk="0">
                  <a:moveTo>
                    <a:pt x="1318" y="1"/>
                  </a:moveTo>
                  <a:lnTo>
                    <a:pt x="690" y="252"/>
                  </a:lnTo>
                  <a:lnTo>
                    <a:pt x="732" y="336"/>
                  </a:lnTo>
                  <a:lnTo>
                    <a:pt x="1025" y="1110"/>
                  </a:lnTo>
                  <a:lnTo>
                    <a:pt x="1004" y="1277"/>
                  </a:lnTo>
                  <a:lnTo>
                    <a:pt x="962" y="1361"/>
                  </a:lnTo>
                  <a:lnTo>
                    <a:pt x="1360" y="1821"/>
                  </a:lnTo>
                  <a:lnTo>
                    <a:pt x="1339" y="2030"/>
                  </a:lnTo>
                  <a:lnTo>
                    <a:pt x="1255" y="2114"/>
                  </a:lnTo>
                  <a:lnTo>
                    <a:pt x="1109" y="3202"/>
                  </a:lnTo>
                  <a:lnTo>
                    <a:pt x="1130" y="4039"/>
                  </a:lnTo>
                  <a:lnTo>
                    <a:pt x="167" y="5022"/>
                  </a:lnTo>
                  <a:lnTo>
                    <a:pt x="126" y="5085"/>
                  </a:lnTo>
                  <a:lnTo>
                    <a:pt x="0" y="5085"/>
                  </a:lnTo>
                  <a:lnTo>
                    <a:pt x="0" y="5169"/>
                  </a:lnTo>
                  <a:lnTo>
                    <a:pt x="21" y="5901"/>
                  </a:lnTo>
                  <a:lnTo>
                    <a:pt x="105" y="5922"/>
                  </a:lnTo>
                  <a:lnTo>
                    <a:pt x="272" y="6131"/>
                  </a:lnTo>
                  <a:lnTo>
                    <a:pt x="335" y="6278"/>
                  </a:lnTo>
                  <a:lnTo>
                    <a:pt x="628" y="6424"/>
                  </a:lnTo>
                  <a:lnTo>
                    <a:pt x="753" y="6529"/>
                  </a:lnTo>
                  <a:lnTo>
                    <a:pt x="795" y="6717"/>
                  </a:lnTo>
                  <a:lnTo>
                    <a:pt x="837" y="6759"/>
                  </a:lnTo>
                  <a:lnTo>
                    <a:pt x="858" y="6864"/>
                  </a:lnTo>
                  <a:lnTo>
                    <a:pt x="942" y="7031"/>
                  </a:lnTo>
                  <a:lnTo>
                    <a:pt x="942" y="7115"/>
                  </a:lnTo>
                  <a:lnTo>
                    <a:pt x="921" y="7157"/>
                  </a:lnTo>
                  <a:lnTo>
                    <a:pt x="900" y="7219"/>
                  </a:lnTo>
                  <a:lnTo>
                    <a:pt x="962" y="7282"/>
                  </a:lnTo>
                  <a:lnTo>
                    <a:pt x="921" y="7429"/>
                  </a:lnTo>
                  <a:lnTo>
                    <a:pt x="837" y="7491"/>
                  </a:lnTo>
                  <a:lnTo>
                    <a:pt x="858" y="7596"/>
                  </a:lnTo>
                  <a:lnTo>
                    <a:pt x="962" y="7763"/>
                  </a:lnTo>
                  <a:lnTo>
                    <a:pt x="1046" y="7805"/>
                  </a:lnTo>
                  <a:lnTo>
                    <a:pt x="1067" y="7910"/>
                  </a:lnTo>
                  <a:lnTo>
                    <a:pt x="1234" y="8056"/>
                  </a:lnTo>
                  <a:lnTo>
                    <a:pt x="1276" y="8077"/>
                  </a:lnTo>
                  <a:lnTo>
                    <a:pt x="1234" y="8119"/>
                  </a:lnTo>
                  <a:lnTo>
                    <a:pt x="1151" y="8098"/>
                  </a:lnTo>
                  <a:lnTo>
                    <a:pt x="1067" y="8077"/>
                  </a:lnTo>
                  <a:lnTo>
                    <a:pt x="942" y="8056"/>
                  </a:lnTo>
                  <a:lnTo>
                    <a:pt x="900" y="8077"/>
                  </a:lnTo>
                  <a:lnTo>
                    <a:pt x="795" y="8056"/>
                  </a:lnTo>
                  <a:lnTo>
                    <a:pt x="690" y="8077"/>
                  </a:lnTo>
                  <a:lnTo>
                    <a:pt x="628" y="8056"/>
                  </a:lnTo>
                  <a:lnTo>
                    <a:pt x="439" y="8056"/>
                  </a:lnTo>
                  <a:lnTo>
                    <a:pt x="439" y="8161"/>
                  </a:lnTo>
                  <a:lnTo>
                    <a:pt x="418" y="8203"/>
                  </a:lnTo>
                  <a:lnTo>
                    <a:pt x="418" y="8307"/>
                  </a:lnTo>
                  <a:lnTo>
                    <a:pt x="418" y="8370"/>
                  </a:lnTo>
                  <a:lnTo>
                    <a:pt x="502" y="8412"/>
                  </a:lnTo>
                  <a:lnTo>
                    <a:pt x="502" y="8496"/>
                  </a:lnTo>
                  <a:lnTo>
                    <a:pt x="607" y="8517"/>
                  </a:lnTo>
                  <a:lnTo>
                    <a:pt x="816" y="8705"/>
                  </a:lnTo>
                  <a:lnTo>
                    <a:pt x="1025" y="8914"/>
                  </a:lnTo>
                  <a:lnTo>
                    <a:pt x="1109" y="8998"/>
                  </a:lnTo>
                  <a:lnTo>
                    <a:pt x="1214" y="9144"/>
                  </a:lnTo>
                  <a:lnTo>
                    <a:pt x="1276" y="9312"/>
                  </a:lnTo>
                  <a:lnTo>
                    <a:pt x="1318" y="9416"/>
                  </a:lnTo>
                  <a:lnTo>
                    <a:pt x="1360" y="9458"/>
                  </a:lnTo>
                  <a:lnTo>
                    <a:pt x="1381" y="9584"/>
                  </a:lnTo>
                  <a:lnTo>
                    <a:pt x="1486" y="9584"/>
                  </a:lnTo>
                  <a:lnTo>
                    <a:pt x="1590" y="9563"/>
                  </a:lnTo>
                  <a:lnTo>
                    <a:pt x="1758" y="9563"/>
                  </a:lnTo>
                  <a:lnTo>
                    <a:pt x="1799" y="9437"/>
                  </a:lnTo>
                  <a:lnTo>
                    <a:pt x="1799" y="9312"/>
                  </a:lnTo>
                  <a:lnTo>
                    <a:pt x="1883" y="9249"/>
                  </a:lnTo>
                  <a:lnTo>
                    <a:pt x="1946" y="9312"/>
                  </a:lnTo>
                  <a:lnTo>
                    <a:pt x="1988" y="9437"/>
                  </a:lnTo>
                  <a:lnTo>
                    <a:pt x="2051" y="9479"/>
                  </a:lnTo>
                  <a:lnTo>
                    <a:pt x="2155" y="9458"/>
                  </a:lnTo>
                  <a:lnTo>
                    <a:pt x="2281" y="9354"/>
                  </a:lnTo>
                  <a:lnTo>
                    <a:pt x="2469" y="9312"/>
                  </a:lnTo>
                  <a:lnTo>
                    <a:pt x="2595" y="9207"/>
                  </a:lnTo>
                  <a:lnTo>
                    <a:pt x="2929" y="9123"/>
                  </a:lnTo>
                  <a:lnTo>
                    <a:pt x="3097" y="9123"/>
                  </a:lnTo>
                  <a:lnTo>
                    <a:pt x="3159" y="9019"/>
                  </a:lnTo>
                  <a:lnTo>
                    <a:pt x="3327" y="8914"/>
                  </a:lnTo>
                  <a:lnTo>
                    <a:pt x="3306" y="8831"/>
                  </a:lnTo>
                  <a:lnTo>
                    <a:pt x="3243" y="8831"/>
                  </a:lnTo>
                  <a:lnTo>
                    <a:pt x="3139" y="8726"/>
                  </a:lnTo>
                  <a:lnTo>
                    <a:pt x="3159" y="8621"/>
                  </a:lnTo>
                  <a:lnTo>
                    <a:pt x="3243" y="8579"/>
                  </a:lnTo>
                  <a:lnTo>
                    <a:pt x="3327" y="8600"/>
                  </a:lnTo>
                  <a:lnTo>
                    <a:pt x="3452" y="8579"/>
                  </a:lnTo>
                  <a:lnTo>
                    <a:pt x="3557" y="8621"/>
                  </a:lnTo>
                  <a:lnTo>
                    <a:pt x="3683" y="8642"/>
                  </a:lnTo>
                  <a:lnTo>
                    <a:pt x="3850" y="8621"/>
                  </a:lnTo>
                  <a:lnTo>
                    <a:pt x="4080" y="8600"/>
                  </a:lnTo>
                  <a:lnTo>
                    <a:pt x="4185" y="8517"/>
                  </a:lnTo>
                  <a:lnTo>
                    <a:pt x="4289" y="8475"/>
                  </a:lnTo>
                  <a:lnTo>
                    <a:pt x="4310" y="8370"/>
                  </a:lnTo>
                  <a:lnTo>
                    <a:pt x="4289" y="8286"/>
                  </a:lnTo>
                  <a:lnTo>
                    <a:pt x="4310" y="8182"/>
                  </a:lnTo>
                  <a:lnTo>
                    <a:pt x="4394" y="8119"/>
                  </a:lnTo>
                  <a:lnTo>
                    <a:pt x="4394" y="8056"/>
                  </a:lnTo>
                  <a:lnTo>
                    <a:pt x="4478" y="7952"/>
                  </a:lnTo>
                  <a:lnTo>
                    <a:pt x="4520" y="7973"/>
                  </a:lnTo>
                  <a:lnTo>
                    <a:pt x="4582" y="7973"/>
                  </a:lnTo>
                  <a:lnTo>
                    <a:pt x="4687" y="7805"/>
                  </a:lnTo>
                  <a:lnTo>
                    <a:pt x="4771" y="7784"/>
                  </a:lnTo>
                  <a:lnTo>
                    <a:pt x="4729" y="7701"/>
                  </a:lnTo>
                  <a:lnTo>
                    <a:pt x="4771" y="7638"/>
                  </a:lnTo>
                  <a:lnTo>
                    <a:pt x="4917" y="7554"/>
                  </a:lnTo>
                  <a:lnTo>
                    <a:pt x="5022" y="7470"/>
                  </a:lnTo>
                  <a:lnTo>
                    <a:pt x="5147" y="7470"/>
                  </a:lnTo>
                  <a:lnTo>
                    <a:pt x="5231" y="7533"/>
                  </a:lnTo>
                  <a:lnTo>
                    <a:pt x="5356" y="7450"/>
                  </a:lnTo>
                  <a:lnTo>
                    <a:pt x="5398" y="7387"/>
                  </a:lnTo>
                  <a:lnTo>
                    <a:pt x="5419" y="7366"/>
                  </a:lnTo>
                  <a:lnTo>
                    <a:pt x="5419" y="7282"/>
                  </a:lnTo>
                  <a:lnTo>
                    <a:pt x="5461" y="7219"/>
                  </a:lnTo>
                  <a:lnTo>
                    <a:pt x="5419" y="7136"/>
                  </a:lnTo>
                  <a:lnTo>
                    <a:pt x="5189" y="7052"/>
                  </a:lnTo>
                  <a:lnTo>
                    <a:pt x="5147" y="6947"/>
                  </a:lnTo>
                  <a:lnTo>
                    <a:pt x="5147" y="6822"/>
                  </a:lnTo>
                  <a:lnTo>
                    <a:pt x="5105" y="6717"/>
                  </a:lnTo>
                  <a:lnTo>
                    <a:pt x="5147" y="6634"/>
                  </a:lnTo>
                  <a:lnTo>
                    <a:pt x="5084" y="6592"/>
                  </a:lnTo>
                  <a:lnTo>
                    <a:pt x="5126" y="6529"/>
                  </a:lnTo>
                  <a:lnTo>
                    <a:pt x="5126" y="6445"/>
                  </a:lnTo>
                  <a:lnTo>
                    <a:pt x="5084" y="6424"/>
                  </a:lnTo>
                  <a:lnTo>
                    <a:pt x="4938" y="6529"/>
                  </a:lnTo>
                  <a:lnTo>
                    <a:pt x="4875" y="6445"/>
                  </a:lnTo>
                  <a:lnTo>
                    <a:pt x="4875" y="6320"/>
                  </a:lnTo>
                  <a:lnTo>
                    <a:pt x="5043" y="6131"/>
                  </a:lnTo>
                  <a:lnTo>
                    <a:pt x="5105" y="6027"/>
                  </a:lnTo>
                  <a:lnTo>
                    <a:pt x="5084" y="5922"/>
                  </a:lnTo>
                  <a:lnTo>
                    <a:pt x="4980" y="5880"/>
                  </a:lnTo>
                  <a:lnTo>
                    <a:pt x="5001" y="5797"/>
                  </a:lnTo>
                  <a:lnTo>
                    <a:pt x="5126" y="5713"/>
                  </a:lnTo>
                  <a:lnTo>
                    <a:pt x="5189" y="5587"/>
                  </a:lnTo>
                  <a:lnTo>
                    <a:pt x="5126" y="5545"/>
                  </a:lnTo>
                  <a:lnTo>
                    <a:pt x="5105" y="5441"/>
                  </a:lnTo>
                  <a:lnTo>
                    <a:pt x="5210" y="5357"/>
                  </a:lnTo>
                  <a:lnTo>
                    <a:pt x="5252" y="5357"/>
                  </a:lnTo>
                  <a:lnTo>
                    <a:pt x="5461" y="5085"/>
                  </a:lnTo>
                  <a:lnTo>
                    <a:pt x="5524" y="4960"/>
                  </a:lnTo>
                  <a:lnTo>
                    <a:pt x="5461" y="4876"/>
                  </a:lnTo>
                  <a:lnTo>
                    <a:pt x="5461" y="4750"/>
                  </a:lnTo>
                  <a:lnTo>
                    <a:pt x="5566" y="4667"/>
                  </a:lnTo>
                  <a:lnTo>
                    <a:pt x="5712" y="4667"/>
                  </a:lnTo>
                  <a:lnTo>
                    <a:pt x="5817" y="4729"/>
                  </a:lnTo>
                  <a:lnTo>
                    <a:pt x="5921" y="4646"/>
                  </a:lnTo>
                  <a:lnTo>
                    <a:pt x="6026" y="4625"/>
                  </a:lnTo>
                  <a:lnTo>
                    <a:pt x="5963" y="2344"/>
                  </a:lnTo>
                  <a:lnTo>
                    <a:pt x="131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 name="Google Shape;1080;p27"/>
            <p:cNvSpPr/>
            <p:nvPr/>
          </p:nvSpPr>
          <p:spPr>
            <a:xfrm>
              <a:off x="-2459177" y="3900784"/>
              <a:ext cx="4006" cy="2125"/>
            </a:xfrm>
            <a:custGeom>
              <a:avLst/>
              <a:gdLst/>
              <a:ahLst/>
              <a:cxnLst/>
              <a:rect l="l" t="t" r="r" b="b"/>
              <a:pathLst>
                <a:path w="189" h="105" extrusionOk="0">
                  <a:moveTo>
                    <a:pt x="189" y="0"/>
                  </a:moveTo>
                  <a:lnTo>
                    <a:pt x="1" y="42"/>
                  </a:lnTo>
                  <a:lnTo>
                    <a:pt x="63" y="105"/>
                  </a:lnTo>
                  <a:lnTo>
                    <a:pt x="168" y="84"/>
                  </a:lnTo>
                  <a:lnTo>
                    <a:pt x="189"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 name="Google Shape;1081;p27"/>
            <p:cNvSpPr/>
            <p:nvPr/>
          </p:nvSpPr>
          <p:spPr>
            <a:xfrm>
              <a:off x="-2601535" y="3777956"/>
              <a:ext cx="186750" cy="138519"/>
            </a:xfrm>
            <a:custGeom>
              <a:avLst/>
              <a:gdLst/>
              <a:ahLst/>
              <a:cxnLst/>
              <a:rect l="l" t="t" r="r" b="b"/>
              <a:pathLst>
                <a:path w="8810" h="6843" extrusionOk="0">
                  <a:moveTo>
                    <a:pt x="6507" y="0"/>
                  </a:moveTo>
                  <a:lnTo>
                    <a:pt x="3913" y="1590"/>
                  </a:lnTo>
                  <a:lnTo>
                    <a:pt x="3181" y="2239"/>
                  </a:lnTo>
                  <a:lnTo>
                    <a:pt x="2323" y="2448"/>
                  </a:lnTo>
                  <a:lnTo>
                    <a:pt x="2302" y="3578"/>
                  </a:lnTo>
                  <a:lnTo>
                    <a:pt x="2239" y="4080"/>
                  </a:lnTo>
                  <a:lnTo>
                    <a:pt x="2176" y="4164"/>
                  </a:lnTo>
                  <a:lnTo>
                    <a:pt x="2134" y="4331"/>
                  </a:lnTo>
                  <a:lnTo>
                    <a:pt x="2093" y="4478"/>
                  </a:lnTo>
                  <a:lnTo>
                    <a:pt x="1800" y="4624"/>
                  </a:lnTo>
                  <a:lnTo>
                    <a:pt x="1653" y="4729"/>
                  </a:lnTo>
                  <a:lnTo>
                    <a:pt x="1465" y="4729"/>
                  </a:lnTo>
                  <a:lnTo>
                    <a:pt x="1297" y="4834"/>
                  </a:lnTo>
                  <a:lnTo>
                    <a:pt x="942" y="4834"/>
                  </a:lnTo>
                  <a:lnTo>
                    <a:pt x="774" y="4917"/>
                  </a:lnTo>
                  <a:lnTo>
                    <a:pt x="649" y="4917"/>
                  </a:lnTo>
                  <a:lnTo>
                    <a:pt x="251" y="4938"/>
                  </a:lnTo>
                  <a:lnTo>
                    <a:pt x="126" y="4917"/>
                  </a:lnTo>
                  <a:lnTo>
                    <a:pt x="84" y="5001"/>
                  </a:lnTo>
                  <a:lnTo>
                    <a:pt x="84" y="5147"/>
                  </a:lnTo>
                  <a:lnTo>
                    <a:pt x="0" y="5252"/>
                  </a:lnTo>
                  <a:lnTo>
                    <a:pt x="0" y="5440"/>
                  </a:lnTo>
                  <a:lnTo>
                    <a:pt x="544" y="5796"/>
                  </a:lnTo>
                  <a:lnTo>
                    <a:pt x="544" y="6047"/>
                  </a:lnTo>
                  <a:lnTo>
                    <a:pt x="753" y="6173"/>
                  </a:lnTo>
                  <a:lnTo>
                    <a:pt x="984" y="6047"/>
                  </a:lnTo>
                  <a:lnTo>
                    <a:pt x="1067" y="6089"/>
                  </a:lnTo>
                  <a:lnTo>
                    <a:pt x="1067" y="6152"/>
                  </a:lnTo>
                  <a:lnTo>
                    <a:pt x="1130" y="6194"/>
                  </a:lnTo>
                  <a:lnTo>
                    <a:pt x="1130" y="6298"/>
                  </a:lnTo>
                  <a:lnTo>
                    <a:pt x="1067" y="6403"/>
                  </a:lnTo>
                  <a:lnTo>
                    <a:pt x="1193" y="6570"/>
                  </a:lnTo>
                  <a:lnTo>
                    <a:pt x="1297" y="6570"/>
                  </a:lnTo>
                  <a:lnTo>
                    <a:pt x="1402" y="6508"/>
                  </a:lnTo>
                  <a:lnTo>
                    <a:pt x="1381" y="6466"/>
                  </a:lnTo>
                  <a:lnTo>
                    <a:pt x="1444" y="6361"/>
                  </a:lnTo>
                  <a:lnTo>
                    <a:pt x="1611" y="6508"/>
                  </a:lnTo>
                  <a:lnTo>
                    <a:pt x="1716" y="6633"/>
                  </a:lnTo>
                  <a:lnTo>
                    <a:pt x="1862" y="6675"/>
                  </a:lnTo>
                  <a:lnTo>
                    <a:pt x="1988" y="6842"/>
                  </a:lnTo>
                  <a:lnTo>
                    <a:pt x="2072" y="6780"/>
                  </a:lnTo>
                  <a:lnTo>
                    <a:pt x="2072" y="6717"/>
                  </a:lnTo>
                  <a:lnTo>
                    <a:pt x="2009" y="6696"/>
                  </a:lnTo>
                  <a:lnTo>
                    <a:pt x="1925" y="6528"/>
                  </a:lnTo>
                  <a:lnTo>
                    <a:pt x="1967" y="6487"/>
                  </a:lnTo>
                  <a:lnTo>
                    <a:pt x="1967" y="6403"/>
                  </a:lnTo>
                  <a:lnTo>
                    <a:pt x="2072" y="6298"/>
                  </a:lnTo>
                  <a:lnTo>
                    <a:pt x="2176" y="6298"/>
                  </a:lnTo>
                  <a:lnTo>
                    <a:pt x="2176" y="6215"/>
                  </a:lnTo>
                  <a:lnTo>
                    <a:pt x="2113" y="6173"/>
                  </a:lnTo>
                  <a:lnTo>
                    <a:pt x="2093" y="6068"/>
                  </a:lnTo>
                  <a:lnTo>
                    <a:pt x="2113" y="6005"/>
                  </a:lnTo>
                  <a:lnTo>
                    <a:pt x="2134" y="5984"/>
                  </a:lnTo>
                  <a:lnTo>
                    <a:pt x="2113" y="5943"/>
                  </a:lnTo>
                  <a:lnTo>
                    <a:pt x="2113" y="5880"/>
                  </a:lnTo>
                  <a:lnTo>
                    <a:pt x="2239" y="5775"/>
                  </a:lnTo>
                  <a:lnTo>
                    <a:pt x="2323" y="5754"/>
                  </a:lnTo>
                  <a:lnTo>
                    <a:pt x="2385" y="5733"/>
                  </a:lnTo>
                  <a:lnTo>
                    <a:pt x="2490" y="5692"/>
                  </a:lnTo>
                  <a:lnTo>
                    <a:pt x="2804" y="5692"/>
                  </a:lnTo>
                  <a:lnTo>
                    <a:pt x="2846" y="5650"/>
                  </a:lnTo>
                  <a:lnTo>
                    <a:pt x="2930" y="5650"/>
                  </a:lnTo>
                  <a:lnTo>
                    <a:pt x="3013" y="5671"/>
                  </a:lnTo>
                  <a:lnTo>
                    <a:pt x="3160" y="5692"/>
                  </a:lnTo>
                  <a:lnTo>
                    <a:pt x="3243" y="5733"/>
                  </a:lnTo>
                  <a:lnTo>
                    <a:pt x="3327" y="5754"/>
                  </a:lnTo>
                  <a:lnTo>
                    <a:pt x="3494" y="5796"/>
                  </a:lnTo>
                  <a:lnTo>
                    <a:pt x="3557" y="5880"/>
                  </a:lnTo>
                  <a:lnTo>
                    <a:pt x="3683" y="6068"/>
                  </a:lnTo>
                  <a:lnTo>
                    <a:pt x="3787" y="6152"/>
                  </a:lnTo>
                  <a:lnTo>
                    <a:pt x="3850" y="6110"/>
                  </a:lnTo>
                  <a:lnTo>
                    <a:pt x="3913" y="6047"/>
                  </a:lnTo>
                  <a:lnTo>
                    <a:pt x="3997" y="6005"/>
                  </a:lnTo>
                  <a:lnTo>
                    <a:pt x="4080" y="5984"/>
                  </a:lnTo>
                  <a:lnTo>
                    <a:pt x="4227" y="5964"/>
                  </a:lnTo>
                  <a:lnTo>
                    <a:pt x="4269" y="5943"/>
                  </a:lnTo>
                  <a:lnTo>
                    <a:pt x="4373" y="5943"/>
                  </a:lnTo>
                  <a:lnTo>
                    <a:pt x="4478" y="6005"/>
                  </a:lnTo>
                  <a:lnTo>
                    <a:pt x="4478" y="6068"/>
                  </a:lnTo>
                  <a:lnTo>
                    <a:pt x="4582" y="6089"/>
                  </a:lnTo>
                  <a:lnTo>
                    <a:pt x="4750" y="6194"/>
                  </a:lnTo>
                  <a:lnTo>
                    <a:pt x="4896" y="6215"/>
                  </a:lnTo>
                  <a:lnTo>
                    <a:pt x="5126" y="6298"/>
                  </a:lnTo>
                  <a:lnTo>
                    <a:pt x="5231" y="6319"/>
                  </a:lnTo>
                  <a:lnTo>
                    <a:pt x="5357" y="6256"/>
                  </a:lnTo>
                  <a:lnTo>
                    <a:pt x="5524" y="6047"/>
                  </a:lnTo>
                  <a:lnTo>
                    <a:pt x="5629" y="5984"/>
                  </a:lnTo>
                  <a:lnTo>
                    <a:pt x="5943" y="6005"/>
                  </a:lnTo>
                  <a:lnTo>
                    <a:pt x="6068" y="5964"/>
                  </a:lnTo>
                  <a:lnTo>
                    <a:pt x="6319" y="5984"/>
                  </a:lnTo>
                  <a:lnTo>
                    <a:pt x="6507" y="6068"/>
                  </a:lnTo>
                  <a:lnTo>
                    <a:pt x="6675" y="6089"/>
                  </a:lnTo>
                  <a:lnTo>
                    <a:pt x="6717" y="6110"/>
                  </a:lnTo>
                  <a:lnTo>
                    <a:pt x="6905" y="6068"/>
                  </a:lnTo>
                  <a:lnTo>
                    <a:pt x="6926" y="6047"/>
                  </a:lnTo>
                  <a:lnTo>
                    <a:pt x="7031" y="5984"/>
                  </a:lnTo>
                  <a:lnTo>
                    <a:pt x="7093" y="5943"/>
                  </a:lnTo>
                  <a:lnTo>
                    <a:pt x="7156" y="5901"/>
                  </a:lnTo>
                  <a:lnTo>
                    <a:pt x="7240" y="5943"/>
                  </a:lnTo>
                  <a:lnTo>
                    <a:pt x="7303" y="5901"/>
                  </a:lnTo>
                  <a:lnTo>
                    <a:pt x="7323" y="5838"/>
                  </a:lnTo>
                  <a:lnTo>
                    <a:pt x="7365" y="5733"/>
                  </a:lnTo>
                  <a:lnTo>
                    <a:pt x="7470" y="5775"/>
                  </a:lnTo>
                  <a:lnTo>
                    <a:pt x="7470" y="5775"/>
                  </a:lnTo>
                  <a:lnTo>
                    <a:pt x="7449" y="5043"/>
                  </a:lnTo>
                  <a:lnTo>
                    <a:pt x="7449" y="4959"/>
                  </a:lnTo>
                  <a:lnTo>
                    <a:pt x="7575" y="4959"/>
                  </a:lnTo>
                  <a:lnTo>
                    <a:pt x="7616" y="4896"/>
                  </a:lnTo>
                  <a:lnTo>
                    <a:pt x="8579" y="3913"/>
                  </a:lnTo>
                  <a:lnTo>
                    <a:pt x="8558" y="3076"/>
                  </a:lnTo>
                  <a:lnTo>
                    <a:pt x="8704" y="1988"/>
                  </a:lnTo>
                  <a:lnTo>
                    <a:pt x="8788" y="1904"/>
                  </a:lnTo>
                  <a:lnTo>
                    <a:pt x="8809" y="1695"/>
                  </a:lnTo>
                  <a:lnTo>
                    <a:pt x="8411" y="1235"/>
                  </a:lnTo>
                  <a:lnTo>
                    <a:pt x="8453" y="1151"/>
                  </a:lnTo>
                  <a:lnTo>
                    <a:pt x="8474" y="984"/>
                  </a:lnTo>
                  <a:lnTo>
                    <a:pt x="8181" y="210"/>
                  </a:lnTo>
                  <a:lnTo>
                    <a:pt x="8139" y="126"/>
                  </a:lnTo>
                  <a:lnTo>
                    <a:pt x="7616" y="335"/>
                  </a:lnTo>
                  <a:lnTo>
                    <a:pt x="7512" y="230"/>
                  </a:lnTo>
                  <a:lnTo>
                    <a:pt x="650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1082" name="Google Shape;1082;p27"/>
            <p:cNvSpPr/>
            <p:nvPr/>
          </p:nvSpPr>
          <p:spPr>
            <a:xfrm>
              <a:off x="-2570057" y="3892303"/>
              <a:ext cx="140179" cy="114795"/>
            </a:xfrm>
            <a:custGeom>
              <a:avLst/>
              <a:gdLst/>
              <a:ahLst/>
              <a:cxnLst/>
              <a:rect l="l" t="t" r="r" b="b"/>
              <a:pathLst>
                <a:path w="6613" h="5671" extrusionOk="0">
                  <a:moveTo>
                    <a:pt x="1361" y="1"/>
                  </a:moveTo>
                  <a:lnTo>
                    <a:pt x="1319" y="43"/>
                  </a:lnTo>
                  <a:lnTo>
                    <a:pt x="1005" y="43"/>
                  </a:lnTo>
                  <a:lnTo>
                    <a:pt x="900" y="84"/>
                  </a:lnTo>
                  <a:lnTo>
                    <a:pt x="838" y="105"/>
                  </a:lnTo>
                  <a:lnTo>
                    <a:pt x="754" y="126"/>
                  </a:lnTo>
                  <a:lnTo>
                    <a:pt x="628" y="231"/>
                  </a:lnTo>
                  <a:lnTo>
                    <a:pt x="628" y="294"/>
                  </a:lnTo>
                  <a:lnTo>
                    <a:pt x="649" y="335"/>
                  </a:lnTo>
                  <a:lnTo>
                    <a:pt x="628" y="356"/>
                  </a:lnTo>
                  <a:lnTo>
                    <a:pt x="608" y="419"/>
                  </a:lnTo>
                  <a:lnTo>
                    <a:pt x="628" y="524"/>
                  </a:lnTo>
                  <a:lnTo>
                    <a:pt x="691" y="566"/>
                  </a:lnTo>
                  <a:lnTo>
                    <a:pt x="691" y="649"/>
                  </a:lnTo>
                  <a:lnTo>
                    <a:pt x="587" y="649"/>
                  </a:lnTo>
                  <a:lnTo>
                    <a:pt x="482" y="754"/>
                  </a:lnTo>
                  <a:lnTo>
                    <a:pt x="482" y="838"/>
                  </a:lnTo>
                  <a:lnTo>
                    <a:pt x="440" y="879"/>
                  </a:lnTo>
                  <a:lnTo>
                    <a:pt x="524" y="1047"/>
                  </a:lnTo>
                  <a:lnTo>
                    <a:pt x="587" y="1068"/>
                  </a:lnTo>
                  <a:lnTo>
                    <a:pt x="587" y="1131"/>
                  </a:lnTo>
                  <a:lnTo>
                    <a:pt x="503" y="1193"/>
                  </a:lnTo>
                  <a:lnTo>
                    <a:pt x="482" y="1193"/>
                  </a:lnTo>
                  <a:lnTo>
                    <a:pt x="440" y="1340"/>
                  </a:lnTo>
                  <a:lnTo>
                    <a:pt x="482" y="1403"/>
                  </a:lnTo>
                  <a:lnTo>
                    <a:pt x="628" y="1549"/>
                  </a:lnTo>
                  <a:lnTo>
                    <a:pt x="649" y="1675"/>
                  </a:lnTo>
                  <a:lnTo>
                    <a:pt x="712" y="1884"/>
                  </a:lnTo>
                  <a:lnTo>
                    <a:pt x="691" y="1967"/>
                  </a:lnTo>
                  <a:lnTo>
                    <a:pt x="545" y="1967"/>
                  </a:lnTo>
                  <a:lnTo>
                    <a:pt x="503" y="2030"/>
                  </a:lnTo>
                  <a:lnTo>
                    <a:pt x="503" y="2093"/>
                  </a:lnTo>
                  <a:lnTo>
                    <a:pt x="628" y="2219"/>
                  </a:lnTo>
                  <a:lnTo>
                    <a:pt x="608" y="2281"/>
                  </a:lnTo>
                  <a:lnTo>
                    <a:pt x="524" y="2281"/>
                  </a:lnTo>
                  <a:lnTo>
                    <a:pt x="440" y="2323"/>
                  </a:lnTo>
                  <a:lnTo>
                    <a:pt x="398" y="2428"/>
                  </a:lnTo>
                  <a:lnTo>
                    <a:pt x="315" y="2553"/>
                  </a:lnTo>
                  <a:lnTo>
                    <a:pt x="273" y="2658"/>
                  </a:lnTo>
                  <a:lnTo>
                    <a:pt x="210" y="2721"/>
                  </a:lnTo>
                  <a:lnTo>
                    <a:pt x="168" y="2721"/>
                  </a:lnTo>
                  <a:lnTo>
                    <a:pt x="64" y="2763"/>
                  </a:lnTo>
                  <a:lnTo>
                    <a:pt x="22" y="2825"/>
                  </a:lnTo>
                  <a:lnTo>
                    <a:pt x="22" y="2930"/>
                  </a:lnTo>
                  <a:lnTo>
                    <a:pt x="1" y="3014"/>
                  </a:lnTo>
                  <a:lnTo>
                    <a:pt x="1" y="3139"/>
                  </a:lnTo>
                  <a:lnTo>
                    <a:pt x="1" y="3181"/>
                  </a:lnTo>
                  <a:lnTo>
                    <a:pt x="22" y="3265"/>
                  </a:lnTo>
                  <a:lnTo>
                    <a:pt x="1" y="3328"/>
                  </a:lnTo>
                  <a:lnTo>
                    <a:pt x="22" y="3369"/>
                  </a:lnTo>
                  <a:lnTo>
                    <a:pt x="22" y="3432"/>
                  </a:lnTo>
                  <a:lnTo>
                    <a:pt x="22" y="3537"/>
                  </a:lnTo>
                  <a:lnTo>
                    <a:pt x="64" y="3767"/>
                  </a:lnTo>
                  <a:lnTo>
                    <a:pt x="22" y="3851"/>
                  </a:lnTo>
                  <a:lnTo>
                    <a:pt x="64" y="3955"/>
                  </a:lnTo>
                  <a:lnTo>
                    <a:pt x="22" y="4227"/>
                  </a:lnTo>
                  <a:lnTo>
                    <a:pt x="64" y="4332"/>
                  </a:lnTo>
                  <a:lnTo>
                    <a:pt x="294" y="4395"/>
                  </a:lnTo>
                  <a:lnTo>
                    <a:pt x="482" y="4311"/>
                  </a:lnTo>
                  <a:lnTo>
                    <a:pt x="900" y="4541"/>
                  </a:lnTo>
                  <a:lnTo>
                    <a:pt x="1131" y="4750"/>
                  </a:lnTo>
                  <a:lnTo>
                    <a:pt x="1256" y="5043"/>
                  </a:lnTo>
                  <a:lnTo>
                    <a:pt x="1256" y="5232"/>
                  </a:lnTo>
                  <a:lnTo>
                    <a:pt x="1340" y="5273"/>
                  </a:lnTo>
                  <a:lnTo>
                    <a:pt x="1424" y="5462"/>
                  </a:lnTo>
                  <a:lnTo>
                    <a:pt x="1549" y="5587"/>
                  </a:lnTo>
                  <a:lnTo>
                    <a:pt x="1758" y="5671"/>
                  </a:lnTo>
                  <a:lnTo>
                    <a:pt x="2323" y="5629"/>
                  </a:lnTo>
                  <a:lnTo>
                    <a:pt x="2428" y="5566"/>
                  </a:lnTo>
                  <a:lnTo>
                    <a:pt x="2512" y="5587"/>
                  </a:lnTo>
                  <a:lnTo>
                    <a:pt x="2784" y="5483"/>
                  </a:lnTo>
                  <a:lnTo>
                    <a:pt x="2888" y="5545"/>
                  </a:lnTo>
                  <a:lnTo>
                    <a:pt x="3014" y="5524"/>
                  </a:lnTo>
                  <a:lnTo>
                    <a:pt x="3056" y="5357"/>
                  </a:lnTo>
                  <a:lnTo>
                    <a:pt x="3160" y="5462"/>
                  </a:lnTo>
                  <a:lnTo>
                    <a:pt x="3223" y="5441"/>
                  </a:lnTo>
                  <a:lnTo>
                    <a:pt x="3223" y="5357"/>
                  </a:lnTo>
                  <a:lnTo>
                    <a:pt x="3369" y="5211"/>
                  </a:lnTo>
                  <a:lnTo>
                    <a:pt x="3432" y="5043"/>
                  </a:lnTo>
                  <a:lnTo>
                    <a:pt x="3432" y="4918"/>
                  </a:lnTo>
                  <a:lnTo>
                    <a:pt x="3411" y="4792"/>
                  </a:lnTo>
                  <a:lnTo>
                    <a:pt x="3474" y="4729"/>
                  </a:lnTo>
                  <a:lnTo>
                    <a:pt x="3474" y="4646"/>
                  </a:lnTo>
                  <a:lnTo>
                    <a:pt x="3558" y="4583"/>
                  </a:lnTo>
                  <a:lnTo>
                    <a:pt x="3662" y="4499"/>
                  </a:lnTo>
                  <a:lnTo>
                    <a:pt x="3725" y="4436"/>
                  </a:lnTo>
                  <a:lnTo>
                    <a:pt x="3893" y="4311"/>
                  </a:lnTo>
                  <a:lnTo>
                    <a:pt x="3872" y="4206"/>
                  </a:lnTo>
                  <a:lnTo>
                    <a:pt x="3893" y="4123"/>
                  </a:lnTo>
                  <a:lnTo>
                    <a:pt x="4039" y="4123"/>
                  </a:lnTo>
                  <a:lnTo>
                    <a:pt x="4081" y="4060"/>
                  </a:lnTo>
                  <a:lnTo>
                    <a:pt x="4102" y="4081"/>
                  </a:lnTo>
                  <a:lnTo>
                    <a:pt x="4269" y="4123"/>
                  </a:lnTo>
                  <a:lnTo>
                    <a:pt x="4353" y="4123"/>
                  </a:lnTo>
                  <a:lnTo>
                    <a:pt x="4458" y="4185"/>
                  </a:lnTo>
                  <a:lnTo>
                    <a:pt x="4499" y="4311"/>
                  </a:lnTo>
                  <a:lnTo>
                    <a:pt x="4604" y="4374"/>
                  </a:lnTo>
                  <a:lnTo>
                    <a:pt x="4688" y="4395"/>
                  </a:lnTo>
                  <a:lnTo>
                    <a:pt x="4792" y="4332"/>
                  </a:lnTo>
                  <a:lnTo>
                    <a:pt x="4876" y="4206"/>
                  </a:lnTo>
                  <a:lnTo>
                    <a:pt x="4876" y="4164"/>
                  </a:lnTo>
                  <a:lnTo>
                    <a:pt x="4918" y="4081"/>
                  </a:lnTo>
                  <a:lnTo>
                    <a:pt x="5002" y="4060"/>
                  </a:lnTo>
                  <a:lnTo>
                    <a:pt x="5085" y="3955"/>
                  </a:lnTo>
                  <a:lnTo>
                    <a:pt x="5085" y="3872"/>
                  </a:lnTo>
                  <a:lnTo>
                    <a:pt x="5106" y="3746"/>
                  </a:lnTo>
                  <a:lnTo>
                    <a:pt x="5294" y="3558"/>
                  </a:lnTo>
                  <a:lnTo>
                    <a:pt x="5315" y="3453"/>
                  </a:lnTo>
                  <a:lnTo>
                    <a:pt x="5294" y="3369"/>
                  </a:lnTo>
                  <a:lnTo>
                    <a:pt x="5336" y="3286"/>
                  </a:lnTo>
                  <a:lnTo>
                    <a:pt x="5504" y="3139"/>
                  </a:lnTo>
                  <a:lnTo>
                    <a:pt x="5608" y="3056"/>
                  </a:lnTo>
                  <a:lnTo>
                    <a:pt x="5629" y="2930"/>
                  </a:lnTo>
                  <a:lnTo>
                    <a:pt x="5650" y="2846"/>
                  </a:lnTo>
                  <a:lnTo>
                    <a:pt x="5629" y="2658"/>
                  </a:lnTo>
                  <a:lnTo>
                    <a:pt x="5734" y="2595"/>
                  </a:lnTo>
                  <a:lnTo>
                    <a:pt x="5880" y="2553"/>
                  </a:lnTo>
                  <a:lnTo>
                    <a:pt x="5964" y="2428"/>
                  </a:lnTo>
                  <a:lnTo>
                    <a:pt x="5985" y="2302"/>
                  </a:lnTo>
                  <a:lnTo>
                    <a:pt x="5985" y="2135"/>
                  </a:lnTo>
                  <a:lnTo>
                    <a:pt x="5985" y="2030"/>
                  </a:lnTo>
                  <a:lnTo>
                    <a:pt x="6048" y="1926"/>
                  </a:lnTo>
                  <a:lnTo>
                    <a:pt x="6152" y="1758"/>
                  </a:lnTo>
                  <a:lnTo>
                    <a:pt x="6194" y="1695"/>
                  </a:lnTo>
                  <a:lnTo>
                    <a:pt x="6236" y="1654"/>
                  </a:lnTo>
                  <a:lnTo>
                    <a:pt x="6341" y="1570"/>
                  </a:lnTo>
                  <a:lnTo>
                    <a:pt x="6382" y="1570"/>
                  </a:lnTo>
                  <a:lnTo>
                    <a:pt x="6466" y="1465"/>
                  </a:lnTo>
                  <a:lnTo>
                    <a:pt x="6592" y="1403"/>
                  </a:lnTo>
                  <a:lnTo>
                    <a:pt x="6613" y="1340"/>
                  </a:lnTo>
                  <a:lnTo>
                    <a:pt x="6571" y="1193"/>
                  </a:lnTo>
                  <a:lnTo>
                    <a:pt x="6571" y="1131"/>
                  </a:lnTo>
                  <a:lnTo>
                    <a:pt x="6550" y="1047"/>
                  </a:lnTo>
                  <a:lnTo>
                    <a:pt x="6445" y="984"/>
                  </a:lnTo>
                  <a:lnTo>
                    <a:pt x="6382" y="921"/>
                  </a:lnTo>
                  <a:lnTo>
                    <a:pt x="6382" y="733"/>
                  </a:lnTo>
                  <a:lnTo>
                    <a:pt x="6362" y="628"/>
                  </a:lnTo>
                  <a:lnTo>
                    <a:pt x="6299" y="503"/>
                  </a:lnTo>
                  <a:lnTo>
                    <a:pt x="6236" y="356"/>
                  </a:lnTo>
                  <a:lnTo>
                    <a:pt x="6069" y="147"/>
                  </a:lnTo>
                  <a:lnTo>
                    <a:pt x="5985" y="126"/>
                  </a:lnTo>
                  <a:lnTo>
                    <a:pt x="5880" y="84"/>
                  </a:lnTo>
                  <a:lnTo>
                    <a:pt x="5838" y="189"/>
                  </a:lnTo>
                  <a:lnTo>
                    <a:pt x="5818" y="252"/>
                  </a:lnTo>
                  <a:lnTo>
                    <a:pt x="5755" y="294"/>
                  </a:lnTo>
                  <a:lnTo>
                    <a:pt x="5671" y="252"/>
                  </a:lnTo>
                  <a:lnTo>
                    <a:pt x="5608" y="294"/>
                  </a:lnTo>
                  <a:lnTo>
                    <a:pt x="5546" y="335"/>
                  </a:lnTo>
                  <a:lnTo>
                    <a:pt x="5441" y="398"/>
                  </a:lnTo>
                  <a:lnTo>
                    <a:pt x="5399" y="503"/>
                  </a:lnTo>
                  <a:lnTo>
                    <a:pt x="5294" y="524"/>
                  </a:lnTo>
                  <a:lnTo>
                    <a:pt x="5232" y="461"/>
                  </a:lnTo>
                  <a:lnTo>
                    <a:pt x="5190" y="440"/>
                  </a:lnTo>
                  <a:lnTo>
                    <a:pt x="5022" y="419"/>
                  </a:lnTo>
                  <a:lnTo>
                    <a:pt x="4834" y="335"/>
                  </a:lnTo>
                  <a:lnTo>
                    <a:pt x="4583" y="315"/>
                  </a:lnTo>
                  <a:lnTo>
                    <a:pt x="4458" y="356"/>
                  </a:lnTo>
                  <a:lnTo>
                    <a:pt x="4144" y="335"/>
                  </a:lnTo>
                  <a:lnTo>
                    <a:pt x="4039" y="398"/>
                  </a:lnTo>
                  <a:lnTo>
                    <a:pt x="3872" y="607"/>
                  </a:lnTo>
                  <a:lnTo>
                    <a:pt x="3746" y="670"/>
                  </a:lnTo>
                  <a:lnTo>
                    <a:pt x="3641" y="649"/>
                  </a:lnTo>
                  <a:lnTo>
                    <a:pt x="3411" y="566"/>
                  </a:lnTo>
                  <a:lnTo>
                    <a:pt x="3265" y="545"/>
                  </a:lnTo>
                  <a:lnTo>
                    <a:pt x="3097" y="440"/>
                  </a:lnTo>
                  <a:lnTo>
                    <a:pt x="2993" y="419"/>
                  </a:lnTo>
                  <a:lnTo>
                    <a:pt x="2993" y="356"/>
                  </a:lnTo>
                  <a:lnTo>
                    <a:pt x="2888" y="294"/>
                  </a:lnTo>
                  <a:lnTo>
                    <a:pt x="2784" y="294"/>
                  </a:lnTo>
                  <a:lnTo>
                    <a:pt x="2742" y="315"/>
                  </a:lnTo>
                  <a:lnTo>
                    <a:pt x="2595" y="335"/>
                  </a:lnTo>
                  <a:lnTo>
                    <a:pt x="2512" y="356"/>
                  </a:lnTo>
                  <a:lnTo>
                    <a:pt x="2428" y="398"/>
                  </a:lnTo>
                  <a:lnTo>
                    <a:pt x="2365" y="461"/>
                  </a:lnTo>
                  <a:lnTo>
                    <a:pt x="2302" y="503"/>
                  </a:lnTo>
                  <a:lnTo>
                    <a:pt x="2198" y="419"/>
                  </a:lnTo>
                  <a:lnTo>
                    <a:pt x="2072" y="231"/>
                  </a:lnTo>
                  <a:lnTo>
                    <a:pt x="2009" y="147"/>
                  </a:lnTo>
                  <a:lnTo>
                    <a:pt x="1842" y="105"/>
                  </a:lnTo>
                  <a:lnTo>
                    <a:pt x="1758" y="84"/>
                  </a:lnTo>
                  <a:lnTo>
                    <a:pt x="1675" y="43"/>
                  </a:lnTo>
                  <a:lnTo>
                    <a:pt x="1528" y="22"/>
                  </a:lnTo>
                  <a:lnTo>
                    <a:pt x="1445"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 name="Google Shape;1083;p27"/>
            <p:cNvSpPr/>
            <p:nvPr/>
          </p:nvSpPr>
          <p:spPr>
            <a:xfrm>
              <a:off x="-2501740" y="3902464"/>
              <a:ext cx="93142" cy="133439"/>
            </a:xfrm>
            <a:custGeom>
              <a:avLst/>
              <a:gdLst/>
              <a:ahLst/>
              <a:cxnLst/>
              <a:rect l="l" t="t" r="r" b="b"/>
              <a:pathLst>
                <a:path w="4394" h="6592" extrusionOk="0">
                  <a:moveTo>
                    <a:pt x="3076" y="1"/>
                  </a:moveTo>
                  <a:lnTo>
                    <a:pt x="3139" y="126"/>
                  </a:lnTo>
                  <a:lnTo>
                    <a:pt x="3159" y="231"/>
                  </a:lnTo>
                  <a:lnTo>
                    <a:pt x="3159" y="419"/>
                  </a:lnTo>
                  <a:lnTo>
                    <a:pt x="3222" y="482"/>
                  </a:lnTo>
                  <a:lnTo>
                    <a:pt x="3327" y="545"/>
                  </a:lnTo>
                  <a:lnTo>
                    <a:pt x="3348" y="629"/>
                  </a:lnTo>
                  <a:lnTo>
                    <a:pt x="3348" y="691"/>
                  </a:lnTo>
                  <a:lnTo>
                    <a:pt x="3390" y="838"/>
                  </a:lnTo>
                  <a:lnTo>
                    <a:pt x="3369" y="901"/>
                  </a:lnTo>
                  <a:lnTo>
                    <a:pt x="3243" y="963"/>
                  </a:lnTo>
                  <a:lnTo>
                    <a:pt x="3159" y="1068"/>
                  </a:lnTo>
                  <a:lnTo>
                    <a:pt x="3118" y="1068"/>
                  </a:lnTo>
                  <a:lnTo>
                    <a:pt x="3013" y="1152"/>
                  </a:lnTo>
                  <a:lnTo>
                    <a:pt x="2971" y="1193"/>
                  </a:lnTo>
                  <a:lnTo>
                    <a:pt x="2929" y="1256"/>
                  </a:lnTo>
                  <a:lnTo>
                    <a:pt x="2825" y="1424"/>
                  </a:lnTo>
                  <a:lnTo>
                    <a:pt x="2762" y="1528"/>
                  </a:lnTo>
                  <a:lnTo>
                    <a:pt x="2762" y="1633"/>
                  </a:lnTo>
                  <a:lnTo>
                    <a:pt x="2762" y="1800"/>
                  </a:lnTo>
                  <a:lnTo>
                    <a:pt x="2741" y="1926"/>
                  </a:lnTo>
                  <a:lnTo>
                    <a:pt x="2657" y="2051"/>
                  </a:lnTo>
                  <a:lnTo>
                    <a:pt x="2511" y="2093"/>
                  </a:lnTo>
                  <a:lnTo>
                    <a:pt x="2406" y="2156"/>
                  </a:lnTo>
                  <a:lnTo>
                    <a:pt x="2427" y="2344"/>
                  </a:lnTo>
                  <a:lnTo>
                    <a:pt x="2406" y="2428"/>
                  </a:lnTo>
                  <a:lnTo>
                    <a:pt x="2385" y="2554"/>
                  </a:lnTo>
                  <a:lnTo>
                    <a:pt x="2281" y="2637"/>
                  </a:lnTo>
                  <a:lnTo>
                    <a:pt x="2113" y="2784"/>
                  </a:lnTo>
                  <a:lnTo>
                    <a:pt x="2071" y="2867"/>
                  </a:lnTo>
                  <a:lnTo>
                    <a:pt x="2092" y="2951"/>
                  </a:lnTo>
                  <a:lnTo>
                    <a:pt x="2071" y="3056"/>
                  </a:lnTo>
                  <a:lnTo>
                    <a:pt x="1883" y="3244"/>
                  </a:lnTo>
                  <a:lnTo>
                    <a:pt x="1862" y="3370"/>
                  </a:lnTo>
                  <a:lnTo>
                    <a:pt x="1862" y="3453"/>
                  </a:lnTo>
                  <a:lnTo>
                    <a:pt x="1779" y="3558"/>
                  </a:lnTo>
                  <a:lnTo>
                    <a:pt x="1695" y="3579"/>
                  </a:lnTo>
                  <a:lnTo>
                    <a:pt x="1653" y="3662"/>
                  </a:lnTo>
                  <a:lnTo>
                    <a:pt x="1653" y="3704"/>
                  </a:lnTo>
                  <a:lnTo>
                    <a:pt x="1569" y="3830"/>
                  </a:lnTo>
                  <a:lnTo>
                    <a:pt x="1465" y="3893"/>
                  </a:lnTo>
                  <a:lnTo>
                    <a:pt x="1381" y="3872"/>
                  </a:lnTo>
                  <a:lnTo>
                    <a:pt x="1276" y="3809"/>
                  </a:lnTo>
                  <a:lnTo>
                    <a:pt x="1235" y="3683"/>
                  </a:lnTo>
                  <a:lnTo>
                    <a:pt x="1130" y="3621"/>
                  </a:lnTo>
                  <a:lnTo>
                    <a:pt x="1046" y="3621"/>
                  </a:lnTo>
                  <a:lnTo>
                    <a:pt x="879" y="3579"/>
                  </a:lnTo>
                  <a:lnTo>
                    <a:pt x="858" y="3558"/>
                  </a:lnTo>
                  <a:lnTo>
                    <a:pt x="816" y="3621"/>
                  </a:lnTo>
                  <a:lnTo>
                    <a:pt x="670" y="3621"/>
                  </a:lnTo>
                  <a:lnTo>
                    <a:pt x="649" y="3704"/>
                  </a:lnTo>
                  <a:lnTo>
                    <a:pt x="670" y="3809"/>
                  </a:lnTo>
                  <a:lnTo>
                    <a:pt x="502" y="3934"/>
                  </a:lnTo>
                  <a:lnTo>
                    <a:pt x="439" y="3997"/>
                  </a:lnTo>
                  <a:lnTo>
                    <a:pt x="335" y="4081"/>
                  </a:lnTo>
                  <a:lnTo>
                    <a:pt x="251" y="4144"/>
                  </a:lnTo>
                  <a:lnTo>
                    <a:pt x="251" y="4227"/>
                  </a:lnTo>
                  <a:lnTo>
                    <a:pt x="188" y="4290"/>
                  </a:lnTo>
                  <a:lnTo>
                    <a:pt x="209" y="4416"/>
                  </a:lnTo>
                  <a:lnTo>
                    <a:pt x="209" y="4541"/>
                  </a:lnTo>
                  <a:lnTo>
                    <a:pt x="146" y="4709"/>
                  </a:lnTo>
                  <a:lnTo>
                    <a:pt x="0" y="4855"/>
                  </a:lnTo>
                  <a:lnTo>
                    <a:pt x="0" y="4939"/>
                  </a:lnTo>
                  <a:lnTo>
                    <a:pt x="84" y="4960"/>
                  </a:lnTo>
                  <a:lnTo>
                    <a:pt x="188" y="4918"/>
                  </a:lnTo>
                  <a:lnTo>
                    <a:pt x="230" y="5274"/>
                  </a:lnTo>
                  <a:lnTo>
                    <a:pt x="335" y="5274"/>
                  </a:lnTo>
                  <a:lnTo>
                    <a:pt x="398" y="5357"/>
                  </a:lnTo>
                  <a:lnTo>
                    <a:pt x="565" y="5274"/>
                  </a:lnTo>
                  <a:lnTo>
                    <a:pt x="649" y="5399"/>
                  </a:lnTo>
                  <a:lnTo>
                    <a:pt x="628" y="5483"/>
                  </a:lnTo>
                  <a:lnTo>
                    <a:pt x="628" y="5650"/>
                  </a:lnTo>
                  <a:lnTo>
                    <a:pt x="732" y="5797"/>
                  </a:lnTo>
                  <a:lnTo>
                    <a:pt x="732" y="6006"/>
                  </a:lnTo>
                  <a:lnTo>
                    <a:pt x="649" y="6215"/>
                  </a:lnTo>
                  <a:lnTo>
                    <a:pt x="753" y="6299"/>
                  </a:lnTo>
                  <a:lnTo>
                    <a:pt x="649" y="6403"/>
                  </a:lnTo>
                  <a:lnTo>
                    <a:pt x="649" y="6403"/>
                  </a:lnTo>
                  <a:lnTo>
                    <a:pt x="732" y="6383"/>
                  </a:lnTo>
                  <a:lnTo>
                    <a:pt x="816" y="6383"/>
                  </a:lnTo>
                  <a:lnTo>
                    <a:pt x="837" y="6403"/>
                  </a:lnTo>
                  <a:lnTo>
                    <a:pt x="1507" y="6403"/>
                  </a:lnTo>
                  <a:lnTo>
                    <a:pt x="1548" y="6383"/>
                  </a:lnTo>
                  <a:lnTo>
                    <a:pt x="1590" y="6341"/>
                  </a:lnTo>
                  <a:lnTo>
                    <a:pt x="1653" y="6383"/>
                  </a:lnTo>
                  <a:lnTo>
                    <a:pt x="1695" y="6320"/>
                  </a:lnTo>
                  <a:lnTo>
                    <a:pt x="1862" y="6341"/>
                  </a:lnTo>
                  <a:lnTo>
                    <a:pt x="1904" y="6320"/>
                  </a:lnTo>
                  <a:lnTo>
                    <a:pt x="2092" y="6320"/>
                  </a:lnTo>
                  <a:lnTo>
                    <a:pt x="2134" y="6341"/>
                  </a:lnTo>
                  <a:lnTo>
                    <a:pt x="2239" y="6320"/>
                  </a:lnTo>
                  <a:lnTo>
                    <a:pt x="2323" y="6320"/>
                  </a:lnTo>
                  <a:lnTo>
                    <a:pt x="2323" y="6341"/>
                  </a:lnTo>
                  <a:lnTo>
                    <a:pt x="2490" y="6383"/>
                  </a:lnTo>
                  <a:lnTo>
                    <a:pt x="2511" y="6341"/>
                  </a:lnTo>
                  <a:lnTo>
                    <a:pt x="2553" y="6341"/>
                  </a:lnTo>
                  <a:lnTo>
                    <a:pt x="2595" y="6403"/>
                  </a:lnTo>
                  <a:lnTo>
                    <a:pt x="3327" y="6403"/>
                  </a:lnTo>
                  <a:lnTo>
                    <a:pt x="3390" y="6424"/>
                  </a:lnTo>
                  <a:lnTo>
                    <a:pt x="3431" y="6403"/>
                  </a:lnTo>
                  <a:lnTo>
                    <a:pt x="3452" y="6403"/>
                  </a:lnTo>
                  <a:lnTo>
                    <a:pt x="3536" y="6487"/>
                  </a:lnTo>
                  <a:lnTo>
                    <a:pt x="3578" y="6445"/>
                  </a:lnTo>
                  <a:lnTo>
                    <a:pt x="3662" y="6487"/>
                  </a:lnTo>
                  <a:lnTo>
                    <a:pt x="3683" y="6529"/>
                  </a:lnTo>
                  <a:lnTo>
                    <a:pt x="3745" y="6508"/>
                  </a:lnTo>
                  <a:lnTo>
                    <a:pt x="3766" y="6487"/>
                  </a:lnTo>
                  <a:lnTo>
                    <a:pt x="3808" y="6487"/>
                  </a:lnTo>
                  <a:lnTo>
                    <a:pt x="3892" y="6550"/>
                  </a:lnTo>
                  <a:lnTo>
                    <a:pt x="3955" y="6529"/>
                  </a:lnTo>
                  <a:lnTo>
                    <a:pt x="4059" y="6529"/>
                  </a:lnTo>
                  <a:lnTo>
                    <a:pt x="4101" y="6550"/>
                  </a:lnTo>
                  <a:lnTo>
                    <a:pt x="4206" y="6550"/>
                  </a:lnTo>
                  <a:lnTo>
                    <a:pt x="4206" y="6592"/>
                  </a:lnTo>
                  <a:lnTo>
                    <a:pt x="4289" y="6592"/>
                  </a:lnTo>
                  <a:lnTo>
                    <a:pt x="4310" y="6529"/>
                  </a:lnTo>
                  <a:lnTo>
                    <a:pt x="4268" y="6424"/>
                  </a:lnTo>
                  <a:lnTo>
                    <a:pt x="4268" y="6403"/>
                  </a:lnTo>
                  <a:lnTo>
                    <a:pt x="4331" y="6299"/>
                  </a:lnTo>
                  <a:lnTo>
                    <a:pt x="4373" y="6215"/>
                  </a:lnTo>
                  <a:lnTo>
                    <a:pt x="4394" y="6194"/>
                  </a:lnTo>
                  <a:lnTo>
                    <a:pt x="4373" y="6194"/>
                  </a:lnTo>
                  <a:lnTo>
                    <a:pt x="4331" y="6131"/>
                  </a:lnTo>
                  <a:lnTo>
                    <a:pt x="4331" y="6069"/>
                  </a:lnTo>
                  <a:lnTo>
                    <a:pt x="4331" y="5922"/>
                  </a:lnTo>
                  <a:lnTo>
                    <a:pt x="4164" y="5797"/>
                  </a:lnTo>
                  <a:lnTo>
                    <a:pt x="4080" y="5713"/>
                  </a:lnTo>
                  <a:lnTo>
                    <a:pt x="3996" y="5567"/>
                  </a:lnTo>
                  <a:lnTo>
                    <a:pt x="3850" y="5357"/>
                  </a:lnTo>
                  <a:lnTo>
                    <a:pt x="3808" y="5232"/>
                  </a:lnTo>
                  <a:lnTo>
                    <a:pt x="3703" y="5127"/>
                  </a:lnTo>
                  <a:lnTo>
                    <a:pt x="3557" y="5043"/>
                  </a:lnTo>
                  <a:lnTo>
                    <a:pt x="3494" y="4981"/>
                  </a:lnTo>
                  <a:lnTo>
                    <a:pt x="3494" y="4750"/>
                  </a:lnTo>
                  <a:lnTo>
                    <a:pt x="3473" y="4625"/>
                  </a:lnTo>
                  <a:lnTo>
                    <a:pt x="3452" y="4458"/>
                  </a:lnTo>
                  <a:lnTo>
                    <a:pt x="3473" y="4332"/>
                  </a:lnTo>
                  <a:lnTo>
                    <a:pt x="3431" y="4186"/>
                  </a:lnTo>
                  <a:lnTo>
                    <a:pt x="3390" y="4039"/>
                  </a:lnTo>
                  <a:lnTo>
                    <a:pt x="3452" y="3976"/>
                  </a:lnTo>
                  <a:lnTo>
                    <a:pt x="3536" y="3976"/>
                  </a:lnTo>
                  <a:lnTo>
                    <a:pt x="3641" y="3788"/>
                  </a:lnTo>
                  <a:lnTo>
                    <a:pt x="3683" y="3662"/>
                  </a:lnTo>
                  <a:lnTo>
                    <a:pt x="3787" y="3474"/>
                  </a:lnTo>
                  <a:lnTo>
                    <a:pt x="3850" y="3349"/>
                  </a:lnTo>
                  <a:lnTo>
                    <a:pt x="3955" y="3307"/>
                  </a:lnTo>
                  <a:lnTo>
                    <a:pt x="4059" y="3160"/>
                  </a:lnTo>
                  <a:lnTo>
                    <a:pt x="4059" y="3139"/>
                  </a:lnTo>
                  <a:lnTo>
                    <a:pt x="4017" y="3035"/>
                  </a:lnTo>
                  <a:lnTo>
                    <a:pt x="3955" y="2867"/>
                  </a:lnTo>
                  <a:lnTo>
                    <a:pt x="3850" y="2721"/>
                  </a:lnTo>
                  <a:lnTo>
                    <a:pt x="3766" y="2637"/>
                  </a:lnTo>
                  <a:lnTo>
                    <a:pt x="3557" y="2428"/>
                  </a:lnTo>
                  <a:lnTo>
                    <a:pt x="3348" y="2240"/>
                  </a:lnTo>
                  <a:lnTo>
                    <a:pt x="3243" y="2219"/>
                  </a:lnTo>
                  <a:lnTo>
                    <a:pt x="3243" y="2135"/>
                  </a:lnTo>
                  <a:lnTo>
                    <a:pt x="3159" y="2093"/>
                  </a:lnTo>
                  <a:lnTo>
                    <a:pt x="3159" y="2030"/>
                  </a:lnTo>
                  <a:lnTo>
                    <a:pt x="3159" y="1926"/>
                  </a:lnTo>
                  <a:lnTo>
                    <a:pt x="3180" y="1884"/>
                  </a:lnTo>
                  <a:lnTo>
                    <a:pt x="3180" y="1779"/>
                  </a:lnTo>
                  <a:lnTo>
                    <a:pt x="3369" y="1779"/>
                  </a:lnTo>
                  <a:lnTo>
                    <a:pt x="3431" y="1800"/>
                  </a:lnTo>
                  <a:lnTo>
                    <a:pt x="3536" y="1779"/>
                  </a:lnTo>
                  <a:lnTo>
                    <a:pt x="3641" y="1800"/>
                  </a:lnTo>
                  <a:lnTo>
                    <a:pt x="3683" y="1779"/>
                  </a:lnTo>
                  <a:lnTo>
                    <a:pt x="3808" y="1800"/>
                  </a:lnTo>
                  <a:lnTo>
                    <a:pt x="3892" y="1821"/>
                  </a:lnTo>
                  <a:lnTo>
                    <a:pt x="3975" y="1842"/>
                  </a:lnTo>
                  <a:lnTo>
                    <a:pt x="4017" y="1800"/>
                  </a:lnTo>
                  <a:lnTo>
                    <a:pt x="3975" y="1779"/>
                  </a:lnTo>
                  <a:lnTo>
                    <a:pt x="3808" y="1633"/>
                  </a:lnTo>
                  <a:lnTo>
                    <a:pt x="3787" y="1528"/>
                  </a:lnTo>
                  <a:lnTo>
                    <a:pt x="3703" y="1486"/>
                  </a:lnTo>
                  <a:lnTo>
                    <a:pt x="3599" y="1319"/>
                  </a:lnTo>
                  <a:lnTo>
                    <a:pt x="3578" y="1214"/>
                  </a:lnTo>
                  <a:lnTo>
                    <a:pt x="3662" y="1152"/>
                  </a:lnTo>
                  <a:lnTo>
                    <a:pt x="3703" y="1005"/>
                  </a:lnTo>
                  <a:lnTo>
                    <a:pt x="3641" y="942"/>
                  </a:lnTo>
                  <a:lnTo>
                    <a:pt x="3662" y="880"/>
                  </a:lnTo>
                  <a:lnTo>
                    <a:pt x="3683" y="838"/>
                  </a:lnTo>
                  <a:lnTo>
                    <a:pt x="3683" y="754"/>
                  </a:lnTo>
                  <a:lnTo>
                    <a:pt x="3599" y="587"/>
                  </a:lnTo>
                  <a:lnTo>
                    <a:pt x="3578" y="482"/>
                  </a:lnTo>
                  <a:lnTo>
                    <a:pt x="3536" y="440"/>
                  </a:lnTo>
                  <a:lnTo>
                    <a:pt x="3494" y="252"/>
                  </a:lnTo>
                  <a:lnTo>
                    <a:pt x="3369" y="147"/>
                  </a:lnTo>
                  <a:lnTo>
                    <a:pt x="307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 name="Google Shape;1084;p27"/>
            <p:cNvSpPr/>
            <p:nvPr/>
          </p:nvSpPr>
          <p:spPr>
            <a:xfrm>
              <a:off x="-2501316" y="4030373"/>
              <a:ext cx="70100" cy="72448"/>
            </a:xfrm>
            <a:custGeom>
              <a:avLst/>
              <a:gdLst/>
              <a:ahLst/>
              <a:cxnLst/>
              <a:rect l="l" t="t" r="r" b="b"/>
              <a:pathLst>
                <a:path w="3307" h="3579" extrusionOk="0">
                  <a:moveTo>
                    <a:pt x="1675" y="1"/>
                  </a:moveTo>
                  <a:lnTo>
                    <a:pt x="1633" y="64"/>
                  </a:lnTo>
                  <a:lnTo>
                    <a:pt x="1570" y="22"/>
                  </a:lnTo>
                  <a:lnTo>
                    <a:pt x="1528" y="64"/>
                  </a:lnTo>
                  <a:lnTo>
                    <a:pt x="1487" y="84"/>
                  </a:lnTo>
                  <a:lnTo>
                    <a:pt x="1487" y="754"/>
                  </a:lnTo>
                  <a:lnTo>
                    <a:pt x="712" y="754"/>
                  </a:lnTo>
                  <a:lnTo>
                    <a:pt x="691" y="733"/>
                  </a:lnTo>
                  <a:lnTo>
                    <a:pt x="608" y="754"/>
                  </a:lnTo>
                  <a:lnTo>
                    <a:pt x="524" y="817"/>
                  </a:lnTo>
                  <a:lnTo>
                    <a:pt x="482" y="796"/>
                  </a:lnTo>
                  <a:lnTo>
                    <a:pt x="482" y="921"/>
                  </a:lnTo>
                  <a:lnTo>
                    <a:pt x="336" y="942"/>
                  </a:lnTo>
                  <a:lnTo>
                    <a:pt x="440" y="1131"/>
                  </a:lnTo>
                  <a:lnTo>
                    <a:pt x="629" y="1172"/>
                  </a:lnTo>
                  <a:lnTo>
                    <a:pt x="378" y="1235"/>
                  </a:lnTo>
                  <a:lnTo>
                    <a:pt x="315" y="1152"/>
                  </a:lnTo>
                  <a:lnTo>
                    <a:pt x="294" y="1340"/>
                  </a:lnTo>
                  <a:lnTo>
                    <a:pt x="273" y="1654"/>
                  </a:lnTo>
                  <a:lnTo>
                    <a:pt x="168" y="1737"/>
                  </a:lnTo>
                  <a:lnTo>
                    <a:pt x="22" y="1675"/>
                  </a:lnTo>
                  <a:lnTo>
                    <a:pt x="1" y="1758"/>
                  </a:lnTo>
                  <a:lnTo>
                    <a:pt x="126" y="1988"/>
                  </a:lnTo>
                  <a:lnTo>
                    <a:pt x="210" y="2051"/>
                  </a:lnTo>
                  <a:lnTo>
                    <a:pt x="210" y="2156"/>
                  </a:lnTo>
                  <a:lnTo>
                    <a:pt x="315" y="2281"/>
                  </a:lnTo>
                  <a:lnTo>
                    <a:pt x="315" y="2470"/>
                  </a:lnTo>
                  <a:lnTo>
                    <a:pt x="398" y="2533"/>
                  </a:lnTo>
                  <a:lnTo>
                    <a:pt x="440" y="2679"/>
                  </a:lnTo>
                  <a:lnTo>
                    <a:pt x="608" y="2805"/>
                  </a:lnTo>
                  <a:lnTo>
                    <a:pt x="545" y="2825"/>
                  </a:lnTo>
                  <a:lnTo>
                    <a:pt x="712" y="2993"/>
                  </a:lnTo>
                  <a:lnTo>
                    <a:pt x="963" y="3202"/>
                  </a:lnTo>
                  <a:lnTo>
                    <a:pt x="1026" y="3328"/>
                  </a:lnTo>
                  <a:lnTo>
                    <a:pt x="1235" y="3432"/>
                  </a:lnTo>
                  <a:lnTo>
                    <a:pt x="1256" y="3537"/>
                  </a:lnTo>
                  <a:lnTo>
                    <a:pt x="1361" y="3558"/>
                  </a:lnTo>
                  <a:lnTo>
                    <a:pt x="1382" y="3579"/>
                  </a:lnTo>
                  <a:lnTo>
                    <a:pt x="1466" y="3474"/>
                  </a:lnTo>
                  <a:lnTo>
                    <a:pt x="1466" y="3411"/>
                  </a:lnTo>
                  <a:lnTo>
                    <a:pt x="1528" y="3369"/>
                  </a:lnTo>
                  <a:lnTo>
                    <a:pt x="1633" y="3369"/>
                  </a:lnTo>
                  <a:lnTo>
                    <a:pt x="1675" y="3307"/>
                  </a:lnTo>
                  <a:lnTo>
                    <a:pt x="1696" y="3307"/>
                  </a:lnTo>
                  <a:lnTo>
                    <a:pt x="1884" y="3432"/>
                  </a:lnTo>
                  <a:lnTo>
                    <a:pt x="1884" y="3328"/>
                  </a:lnTo>
                  <a:lnTo>
                    <a:pt x="1863" y="3035"/>
                  </a:lnTo>
                  <a:lnTo>
                    <a:pt x="1779" y="2951"/>
                  </a:lnTo>
                  <a:lnTo>
                    <a:pt x="1696" y="2930"/>
                  </a:lnTo>
                  <a:lnTo>
                    <a:pt x="1633" y="2951"/>
                  </a:lnTo>
                  <a:lnTo>
                    <a:pt x="1549" y="2993"/>
                  </a:lnTo>
                  <a:lnTo>
                    <a:pt x="1549" y="2846"/>
                  </a:lnTo>
                  <a:lnTo>
                    <a:pt x="1528" y="2784"/>
                  </a:lnTo>
                  <a:lnTo>
                    <a:pt x="1570" y="2721"/>
                  </a:lnTo>
                  <a:lnTo>
                    <a:pt x="1675" y="2721"/>
                  </a:lnTo>
                  <a:lnTo>
                    <a:pt x="1800" y="2784"/>
                  </a:lnTo>
                  <a:lnTo>
                    <a:pt x="1863" y="2721"/>
                  </a:lnTo>
                  <a:lnTo>
                    <a:pt x="1884" y="2679"/>
                  </a:lnTo>
                  <a:lnTo>
                    <a:pt x="1968" y="2679"/>
                  </a:lnTo>
                  <a:lnTo>
                    <a:pt x="2177" y="2637"/>
                  </a:lnTo>
                  <a:lnTo>
                    <a:pt x="2198" y="2574"/>
                  </a:lnTo>
                  <a:lnTo>
                    <a:pt x="2177" y="2407"/>
                  </a:lnTo>
                  <a:lnTo>
                    <a:pt x="2219" y="2365"/>
                  </a:lnTo>
                  <a:lnTo>
                    <a:pt x="2365" y="2365"/>
                  </a:lnTo>
                  <a:lnTo>
                    <a:pt x="2428" y="2595"/>
                  </a:lnTo>
                  <a:lnTo>
                    <a:pt x="2512" y="2700"/>
                  </a:lnTo>
                  <a:lnTo>
                    <a:pt x="2637" y="2637"/>
                  </a:lnTo>
                  <a:lnTo>
                    <a:pt x="2721" y="2679"/>
                  </a:lnTo>
                  <a:lnTo>
                    <a:pt x="2805" y="2616"/>
                  </a:lnTo>
                  <a:lnTo>
                    <a:pt x="2909" y="2616"/>
                  </a:lnTo>
                  <a:lnTo>
                    <a:pt x="3035" y="2679"/>
                  </a:lnTo>
                  <a:lnTo>
                    <a:pt x="3056" y="2742"/>
                  </a:lnTo>
                  <a:lnTo>
                    <a:pt x="3119" y="2742"/>
                  </a:lnTo>
                  <a:lnTo>
                    <a:pt x="3119" y="2637"/>
                  </a:lnTo>
                  <a:lnTo>
                    <a:pt x="3098" y="2533"/>
                  </a:lnTo>
                  <a:lnTo>
                    <a:pt x="3244" y="2114"/>
                  </a:lnTo>
                  <a:lnTo>
                    <a:pt x="3307" y="1884"/>
                  </a:lnTo>
                  <a:lnTo>
                    <a:pt x="3307" y="1779"/>
                  </a:lnTo>
                  <a:lnTo>
                    <a:pt x="3244" y="1696"/>
                  </a:lnTo>
                  <a:lnTo>
                    <a:pt x="3223" y="1654"/>
                  </a:lnTo>
                  <a:lnTo>
                    <a:pt x="3139" y="1570"/>
                  </a:lnTo>
                  <a:lnTo>
                    <a:pt x="3119" y="1528"/>
                  </a:lnTo>
                  <a:lnTo>
                    <a:pt x="3035" y="1486"/>
                  </a:lnTo>
                  <a:lnTo>
                    <a:pt x="3014" y="1444"/>
                  </a:lnTo>
                  <a:lnTo>
                    <a:pt x="2993" y="1382"/>
                  </a:lnTo>
                  <a:lnTo>
                    <a:pt x="2993" y="1340"/>
                  </a:lnTo>
                  <a:lnTo>
                    <a:pt x="3035" y="1319"/>
                  </a:lnTo>
                  <a:lnTo>
                    <a:pt x="3056" y="1277"/>
                  </a:lnTo>
                  <a:lnTo>
                    <a:pt x="3119" y="1277"/>
                  </a:lnTo>
                  <a:lnTo>
                    <a:pt x="3098" y="1214"/>
                  </a:lnTo>
                  <a:lnTo>
                    <a:pt x="3056" y="1172"/>
                  </a:lnTo>
                  <a:lnTo>
                    <a:pt x="3056" y="1110"/>
                  </a:lnTo>
                  <a:lnTo>
                    <a:pt x="3202" y="1026"/>
                  </a:lnTo>
                  <a:lnTo>
                    <a:pt x="3307" y="1005"/>
                  </a:lnTo>
                  <a:lnTo>
                    <a:pt x="3307" y="900"/>
                  </a:lnTo>
                  <a:lnTo>
                    <a:pt x="3265" y="838"/>
                  </a:lnTo>
                  <a:lnTo>
                    <a:pt x="3307" y="754"/>
                  </a:lnTo>
                  <a:lnTo>
                    <a:pt x="3307" y="587"/>
                  </a:lnTo>
                  <a:lnTo>
                    <a:pt x="3244" y="545"/>
                  </a:lnTo>
                  <a:lnTo>
                    <a:pt x="3056" y="524"/>
                  </a:lnTo>
                  <a:lnTo>
                    <a:pt x="2930" y="587"/>
                  </a:lnTo>
                  <a:lnTo>
                    <a:pt x="2805" y="628"/>
                  </a:lnTo>
                  <a:lnTo>
                    <a:pt x="2721" y="608"/>
                  </a:lnTo>
                  <a:lnTo>
                    <a:pt x="2616" y="649"/>
                  </a:lnTo>
                  <a:lnTo>
                    <a:pt x="2575" y="608"/>
                  </a:lnTo>
                  <a:lnTo>
                    <a:pt x="2595" y="545"/>
                  </a:lnTo>
                  <a:lnTo>
                    <a:pt x="2575" y="440"/>
                  </a:lnTo>
                  <a:lnTo>
                    <a:pt x="2575" y="315"/>
                  </a:lnTo>
                  <a:lnTo>
                    <a:pt x="2533" y="189"/>
                  </a:lnTo>
                  <a:lnTo>
                    <a:pt x="2575" y="84"/>
                  </a:lnTo>
                  <a:lnTo>
                    <a:pt x="2533" y="22"/>
                  </a:lnTo>
                  <a:lnTo>
                    <a:pt x="2491" y="22"/>
                  </a:lnTo>
                  <a:lnTo>
                    <a:pt x="2470" y="64"/>
                  </a:lnTo>
                  <a:lnTo>
                    <a:pt x="2303" y="22"/>
                  </a:lnTo>
                  <a:lnTo>
                    <a:pt x="2303" y="1"/>
                  </a:lnTo>
                  <a:lnTo>
                    <a:pt x="2219" y="1"/>
                  </a:lnTo>
                  <a:lnTo>
                    <a:pt x="2114" y="22"/>
                  </a:lnTo>
                  <a:lnTo>
                    <a:pt x="2072" y="1"/>
                  </a:lnTo>
                  <a:lnTo>
                    <a:pt x="1884" y="1"/>
                  </a:lnTo>
                  <a:lnTo>
                    <a:pt x="1842" y="22"/>
                  </a:lnTo>
                  <a:lnTo>
                    <a:pt x="1675"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 name="Google Shape;1085;p27"/>
            <p:cNvSpPr/>
            <p:nvPr/>
          </p:nvSpPr>
          <p:spPr>
            <a:xfrm>
              <a:off x="-2494660" y="4031648"/>
              <a:ext cx="24865" cy="15263"/>
            </a:xfrm>
            <a:custGeom>
              <a:avLst/>
              <a:gdLst/>
              <a:ahLst/>
              <a:cxnLst/>
              <a:rect l="l" t="t" r="r" b="b"/>
              <a:pathLst>
                <a:path w="1173" h="754" extrusionOk="0">
                  <a:moveTo>
                    <a:pt x="398" y="1"/>
                  </a:moveTo>
                  <a:lnTo>
                    <a:pt x="315" y="21"/>
                  </a:lnTo>
                  <a:lnTo>
                    <a:pt x="294" y="42"/>
                  </a:lnTo>
                  <a:lnTo>
                    <a:pt x="336" y="147"/>
                  </a:lnTo>
                  <a:lnTo>
                    <a:pt x="168" y="335"/>
                  </a:lnTo>
                  <a:lnTo>
                    <a:pt x="1" y="628"/>
                  </a:lnTo>
                  <a:lnTo>
                    <a:pt x="168" y="691"/>
                  </a:lnTo>
                  <a:lnTo>
                    <a:pt x="168" y="733"/>
                  </a:lnTo>
                  <a:lnTo>
                    <a:pt x="210" y="754"/>
                  </a:lnTo>
                  <a:lnTo>
                    <a:pt x="294" y="691"/>
                  </a:lnTo>
                  <a:lnTo>
                    <a:pt x="377" y="670"/>
                  </a:lnTo>
                  <a:lnTo>
                    <a:pt x="398" y="691"/>
                  </a:lnTo>
                  <a:lnTo>
                    <a:pt x="1173" y="691"/>
                  </a:lnTo>
                  <a:lnTo>
                    <a:pt x="1173" y="21"/>
                  </a:lnTo>
                  <a:lnTo>
                    <a:pt x="503" y="21"/>
                  </a:lnTo>
                  <a:lnTo>
                    <a:pt x="48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 name="Google Shape;1086;p27"/>
            <p:cNvSpPr/>
            <p:nvPr/>
          </p:nvSpPr>
          <p:spPr>
            <a:xfrm>
              <a:off x="-2472043" y="4011750"/>
              <a:ext cx="94053" cy="105059"/>
            </a:xfrm>
            <a:custGeom>
              <a:avLst/>
              <a:gdLst/>
              <a:ahLst/>
              <a:cxnLst/>
              <a:rect l="l" t="t" r="r" b="b"/>
              <a:pathLst>
                <a:path w="4437" h="5190" extrusionOk="0">
                  <a:moveTo>
                    <a:pt x="3935" y="0"/>
                  </a:moveTo>
                  <a:lnTo>
                    <a:pt x="3872" y="63"/>
                  </a:lnTo>
                  <a:lnTo>
                    <a:pt x="3767" y="42"/>
                  </a:lnTo>
                  <a:lnTo>
                    <a:pt x="3537" y="147"/>
                  </a:lnTo>
                  <a:lnTo>
                    <a:pt x="3495" y="188"/>
                  </a:lnTo>
                  <a:lnTo>
                    <a:pt x="3391" y="209"/>
                  </a:lnTo>
                  <a:lnTo>
                    <a:pt x="3244" y="377"/>
                  </a:lnTo>
                  <a:lnTo>
                    <a:pt x="2972" y="816"/>
                  </a:lnTo>
                  <a:lnTo>
                    <a:pt x="2930" y="900"/>
                  </a:lnTo>
                  <a:lnTo>
                    <a:pt x="2867" y="1004"/>
                  </a:lnTo>
                  <a:lnTo>
                    <a:pt x="2867" y="1025"/>
                  </a:lnTo>
                  <a:lnTo>
                    <a:pt x="2909" y="1130"/>
                  </a:lnTo>
                  <a:lnTo>
                    <a:pt x="2888" y="1193"/>
                  </a:lnTo>
                  <a:lnTo>
                    <a:pt x="2805" y="1193"/>
                  </a:lnTo>
                  <a:lnTo>
                    <a:pt x="2805" y="1151"/>
                  </a:lnTo>
                  <a:lnTo>
                    <a:pt x="2700" y="1151"/>
                  </a:lnTo>
                  <a:lnTo>
                    <a:pt x="2658" y="1130"/>
                  </a:lnTo>
                  <a:lnTo>
                    <a:pt x="2554" y="1130"/>
                  </a:lnTo>
                  <a:lnTo>
                    <a:pt x="2491" y="1151"/>
                  </a:lnTo>
                  <a:lnTo>
                    <a:pt x="2407" y="1088"/>
                  </a:lnTo>
                  <a:lnTo>
                    <a:pt x="2365" y="1088"/>
                  </a:lnTo>
                  <a:lnTo>
                    <a:pt x="2344" y="1109"/>
                  </a:lnTo>
                  <a:lnTo>
                    <a:pt x="2282" y="1130"/>
                  </a:lnTo>
                  <a:lnTo>
                    <a:pt x="2261" y="1088"/>
                  </a:lnTo>
                  <a:lnTo>
                    <a:pt x="2177" y="1046"/>
                  </a:lnTo>
                  <a:lnTo>
                    <a:pt x="2135" y="1088"/>
                  </a:lnTo>
                  <a:lnTo>
                    <a:pt x="2051" y="1004"/>
                  </a:lnTo>
                  <a:lnTo>
                    <a:pt x="2030" y="1004"/>
                  </a:lnTo>
                  <a:lnTo>
                    <a:pt x="1989" y="1025"/>
                  </a:lnTo>
                  <a:lnTo>
                    <a:pt x="1926" y="1004"/>
                  </a:lnTo>
                  <a:lnTo>
                    <a:pt x="1194" y="1004"/>
                  </a:lnTo>
                  <a:lnTo>
                    <a:pt x="1152" y="1109"/>
                  </a:lnTo>
                  <a:lnTo>
                    <a:pt x="1194" y="1235"/>
                  </a:lnTo>
                  <a:lnTo>
                    <a:pt x="1194" y="1360"/>
                  </a:lnTo>
                  <a:lnTo>
                    <a:pt x="1214" y="1465"/>
                  </a:lnTo>
                  <a:lnTo>
                    <a:pt x="1194" y="1528"/>
                  </a:lnTo>
                  <a:lnTo>
                    <a:pt x="1235" y="1569"/>
                  </a:lnTo>
                  <a:lnTo>
                    <a:pt x="1340" y="1528"/>
                  </a:lnTo>
                  <a:lnTo>
                    <a:pt x="1424" y="1548"/>
                  </a:lnTo>
                  <a:lnTo>
                    <a:pt x="1549" y="1507"/>
                  </a:lnTo>
                  <a:lnTo>
                    <a:pt x="1675" y="1444"/>
                  </a:lnTo>
                  <a:lnTo>
                    <a:pt x="1863" y="1465"/>
                  </a:lnTo>
                  <a:lnTo>
                    <a:pt x="1926" y="1507"/>
                  </a:lnTo>
                  <a:lnTo>
                    <a:pt x="1926" y="1674"/>
                  </a:lnTo>
                  <a:lnTo>
                    <a:pt x="1884" y="1758"/>
                  </a:lnTo>
                  <a:lnTo>
                    <a:pt x="1926" y="1820"/>
                  </a:lnTo>
                  <a:lnTo>
                    <a:pt x="1926" y="1925"/>
                  </a:lnTo>
                  <a:lnTo>
                    <a:pt x="1821" y="1946"/>
                  </a:lnTo>
                  <a:lnTo>
                    <a:pt x="1675" y="2030"/>
                  </a:lnTo>
                  <a:lnTo>
                    <a:pt x="1675" y="2092"/>
                  </a:lnTo>
                  <a:lnTo>
                    <a:pt x="1717" y="2134"/>
                  </a:lnTo>
                  <a:lnTo>
                    <a:pt x="1738" y="2197"/>
                  </a:lnTo>
                  <a:lnTo>
                    <a:pt x="1675" y="2197"/>
                  </a:lnTo>
                  <a:lnTo>
                    <a:pt x="1654" y="2239"/>
                  </a:lnTo>
                  <a:lnTo>
                    <a:pt x="1612" y="2260"/>
                  </a:lnTo>
                  <a:lnTo>
                    <a:pt x="1612" y="2302"/>
                  </a:lnTo>
                  <a:lnTo>
                    <a:pt x="1633" y="2364"/>
                  </a:lnTo>
                  <a:lnTo>
                    <a:pt x="1654" y="2406"/>
                  </a:lnTo>
                  <a:lnTo>
                    <a:pt x="1738" y="2448"/>
                  </a:lnTo>
                  <a:lnTo>
                    <a:pt x="1758" y="2490"/>
                  </a:lnTo>
                  <a:lnTo>
                    <a:pt x="1842" y="2574"/>
                  </a:lnTo>
                  <a:lnTo>
                    <a:pt x="1863" y="2616"/>
                  </a:lnTo>
                  <a:lnTo>
                    <a:pt x="1926" y="2699"/>
                  </a:lnTo>
                  <a:lnTo>
                    <a:pt x="1926" y="2804"/>
                  </a:lnTo>
                  <a:lnTo>
                    <a:pt x="1863" y="3034"/>
                  </a:lnTo>
                  <a:lnTo>
                    <a:pt x="1717" y="3453"/>
                  </a:lnTo>
                  <a:lnTo>
                    <a:pt x="1738" y="3557"/>
                  </a:lnTo>
                  <a:lnTo>
                    <a:pt x="1738" y="3662"/>
                  </a:lnTo>
                  <a:lnTo>
                    <a:pt x="1675" y="3662"/>
                  </a:lnTo>
                  <a:lnTo>
                    <a:pt x="1654" y="3599"/>
                  </a:lnTo>
                  <a:lnTo>
                    <a:pt x="1528" y="3536"/>
                  </a:lnTo>
                  <a:lnTo>
                    <a:pt x="1424" y="3536"/>
                  </a:lnTo>
                  <a:lnTo>
                    <a:pt x="1340" y="3599"/>
                  </a:lnTo>
                  <a:lnTo>
                    <a:pt x="1256" y="3557"/>
                  </a:lnTo>
                  <a:lnTo>
                    <a:pt x="1131" y="3620"/>
                  </a:lnTo>
                  <a:lnTo>
                    <a:pt x="1047" y="3515"/>
                  </a:lnTo>
                  <a:lnTo>
                    <a:pt x="984" y="3285"/>
                  </a:lnTo>
                  <a:lnTo>
                    <a:pt x="838" y="3285"/>
                  </a:lnTo>
                  <a:lnTo>
                    <a:pt x="796" y="3327"/>
                  </a:lnTo>
                  <a:lnTo>
                    <a:pt x="817" y="3494"/>
                  </a:lnTo>
                  <a:lnTo>
                    <a:pt x="796" y="3557"/>
                  </a:lnTo>
                  <a:lnTo>
                    <a:pt x="587" y="3599"/>
                  </a:lnTo>
                  <a:lnTo>
                    <a:pt x="503" y="3599"/>
                  </a:lnTo>
                  <a:lnTo>
                    <a:pt x="482" y="3641"/>
                  </a:lnTo>
                  <a:lnTo>
                    <a:pt x="419" y="3704"/>
                  </a:lnTo>
                  <a:lnTo>
                    <a:pt x="294" y="3641"/>
                  </a:lnTo>
                  <a:lnTo>
                    <a:pt x="189" y="3641"/>
                  </a:lnTo>
                  <a:lnTo>
                    <a:pt x="147" y="3704"/>
                  </a:lnTo>
                  <a:lnTo>
                    <a:pt x="168" y="3766"/>
                  </a:lnTo>
                  <a:lnTo>
                    <a:pt x="168" y="3913"/>
                  </a:lnTo>
                  <a:lnTo>
                    <a:pt x="252" y="3871"/>
                  </a:lnTo>
                  <a:lnTo>
                    <a:pt x="315" y="3850"/>
                  </a:lnTo>
                  <a:lnTo>
                    <a:pt x="398" y="3871"/>
                  </a:lnTo>
                  <a:lnTo>
                    <a:pt x="482" y="3955"/>
                  </a:lnTo>
                  <a:lnTo>
                    <a:pt x="503" y="4248"/>
                  </a:lnTo>
                  <a:lnTo>
                    <a:pt x="503" y="4352"/>
                  </a:lnTo>
                  <a:lnTo>
                    <a:pt x="315" y="4227"/>
                  </a:lnTo>
                  <a:lnTo>
                    <a:pt x="294" y="4227"/>
                  </a:lnTo>
                  <a:lnTo>
                    <a:pt x="252" y="4289"/>
                  </a:lnTo>
                  <a:lnTo>
                    <a:pt x="147" y="4289"/>
                  </a:lnTo>
                  <a:lnTo>
                    <a:pt x="85" y="4331"/>
                  </a:lnTo>
                  <a:lnTo>
                    <a:pt x="85" y="4394"/>
                  </a:lnTo>
                  <a:lnTo>
                    <a:pt x="1" y="4499"/>
                  </a:lnTo>
                  <a:lnTo>
                    <a:pt x="106" y="4603"/>
                  </a:lnTo>
                  <a:lnTo>
                    <a:pt x="168" y="4687"/>
                  </a:lnTo>
                  <a:lnTo>
                    <a:pt x="315" y="4792"/>
                  </a:lnTo>
                  <a:lnTo>
                    <a:pt x="315" y="4896"/>
                  </a:lnTo>
                  <a:lnTo>
                    <a:pt x="419" y="5001"/>
                  </a:lnTo>
                  <a:lnTo>
                    <a:pt x="419" y="5126"/>
                  </a:lnTo>
                  <a:lnTo>
                    <a:pt x="482" y="5189"/>
                  </a:lnTo>
                  <a:lnTo>
                    <a:pt x="524" y="5168"/>
                  </a:lnTo>
                  <a:lnTo>
                    <a:pt x="608" y="5022"/>
                  </a:lnTo>
                  <a:lnTo>
                    <a:pt x="629" y="5022"/>
                  </a:lnTo>
                  <a:lnTo>
                    <a:pt x="712" y="4980"/>
                  </a:lnTo>
                  <a:lnTo>
                    <a:pt x="775" y="4875"/>
                  </a:lnTo>
                  <a:lnTo>
                    <a:pt x="838" y="4854"/>
                  </a:lnTo>
                  <a:lnTo>
                    <a:pt x="942" y="4771"/>
                  </a:lnTo>
                  <a:lnTo>
                    <a:pt x="1005" y="4771"/>
                  </a:lnTo>
                  <a:lnTo>
                    <a:pt x="1047" y="4813"/>
                  </a:lnTo>
                  <a:lnTo>
                    <a:pt x="1110" y="4896"/>
                  </a:lnTo>
                  <a:lnTo>
                    <a:pt x="1110" y="5001"/>
                  </a:lnTo>
                  <a:lnTo>
                    <a:pt x="1131" y="4980"/>
                  </a:lnTo>
                  <a:lnTo>
                    <a:pt x="1194" y="5001"/>
                  </a:lnTo>
                  <a:lnTo>
                    <a:pt x="1298" y="4959"/>
                  </a:lnTo>
                  <a:lnTo>
                    <a:pt x="1319" y="5001"/>
                  </a:lnTo>
                  <a:lnTo>
                    <a:pt x="1319" y="5064"/>
                  </a:lnTo>
                  <a:lnTo>
                    <a:pt x="1424" y="5064"/>
                  </a:lnTo>
                  <a:lnTo>
                    <a:pt x="1507" y="4980"/>
                  </a:lnTo>
                  <a:lnTo>
                    <a:pt x="1507" y="4875"/>
                  </a:lnTo>
                  <a:lnTo>
                    <a:pt x="1570" y="4854"/>
                  </a:lnTo>
                  <a:lnTo>
                    <a:pt x="1654" y="4875"/>
                  </a:lnTo>
                  <a:lnTo>
                    <a:pt x="1758" y="4771"/>
                  </a:lnTo>
                  <a:lnTo>
                    <a:pt x="1947" y="4708"/>
                  </a:lnTo>
                  <a:lnTo>
                    <a:pt x="1947" y="4771"/>
                  </a:lnTo>
                  <a:lnTo>
                    <a:pt x="1863" y="4896"/>
                  </a:lnTo>
                  <a:lnTo>
                    <a:pt x="1884" y="4917"/>
                  </a:lnTo>
                  <a:lnTo>
                    <a:pt x="1947" y="5022"/>
                  </a:lnTo>
                  <a:lnTo>
                    <a:pt x="2072" y="5105"/>
                  </a:lnTo>
                  <a:lnTo>
                    <a:pt x="2198" y="5022"/>
                  </a:lnTo>
                  <a:lnTo>
                    <a:pt x="2282" y="4917"/>
                  </a:lnTo>
                  <a:lnTo>
                    <a:pt x="2512" y="4687"/>
                  </a:lnTo>
                  <a:lnTo>
                    <a:pt x="2574" y="4603"/>
                  </a:lnTo>
                  <a:lnTo>
                    <a:pt x="2658" y="4541"/>
                  </a:lnTo>
                  <a:lnTo>
                    <a:pt x="2763" y="4499"/>
                  </a:lnTo>
                  <a:lnTo>
                    <a:pt x="2867" y="4352"/>
                  </a:lnTo>
                  <a:lnTo>
                    <a:pt x="2867" y="4248"/>
                  </a:lnTo>
                  <a:lnTo>
                    <a:pt x="2888" y="4080"/>
                  </a:lnTo>
                  <a:lnTo>
                    <a:pt x="2909" y="3766"/>
                  </a:lnTo>
                  <a:lnTo>
                    <a:pt x="2888" y="3745"/>
                  </a:lnTo>
                  <a:lnTo>
                    <a:pt x="2867" y="3557"/>
                  </a:lnTo>
                  <a:lnTo>
                    <a:pt x="2909" y="3453"/>
                  </a:lnTo>
                  <a:lnTo>
                    <a:pt x="3098" y="3285"/>
                  </a:lnTo>
                  <a:lnTo>
                    <a:pt x="3098" y="3139"/>
                  </a:lnTo>
                  <a:lnTo>
                    <a:pt x="3202" y="3013"/>
                  </a:lnTo>
                  <a:lnTo>
                    <a:pt x="3328" y="2908"/>
                  </a:lnTo>
                  <a:lnTo>
                    <a:pt x="3411" y="2929"/>
                  </a:lnTo>
                  <a:lnTo>
                    <a:pt x="3516" y="2867"/>
                  </a:lnTo>
                  <a:lnTo>
                    <a:pt x="3621" y="2825"/>
                  </a:lnTo>
                  <a:lnTo>
                    <a:pt x="3809" y="2511"/>
                  </a:lnTo>
                  <a:lnTo>
                    <a:pt x="3809" y="2344"/>
                  </a:lnTo>
                  <a:lnTo>
                    <a:pt x="3851" y="2155"/>
                  </a:lnTo>
                  <a:lnTo>
                    <a:pt x="3935" y="2092"/>
                  </a:lnTo>
                  <a:lnTo>
                    <a:pt x="3955" y="1946"/>
                  </a:lnTo>
                  <a:lnTo>
                    <a:pt x="3935" y="1925"/>
                  </a:lnTo>
                  <a:lnTo>
                    <a:pt x="3955" y="1737"/>
                  </a:lnTo>
                  <a:lnTo>
                    <a:pt x="3955" y="1653"/>
                  </a:lnTo>
                  <a:lnTo>
                    <a:pt x="3955" y="1507"/>
                  </a:lnTo>
                  <a:lnTo>
                    <a:pt x="4060" y="1402"/>
                  </a:lnTo>
                  <a:lnTo>
                    <a:pt x="4060" y="1256"/>
                  </a:lnTo>
                  <a:lnTo>
                    <a:pt x="4081" y="1130"/>
                  </a:lnTo>
                  <a:lnTo>
                    <a:pt x="4039" y="921"/>
                  </a:lnTo>
                  <a:lnTo>
                    <a:pt x="4290" y="607"/>
                  </a:lnTo>
                  <a:lnTo>
                    <a:pt x="4332" y="502"/>
                  </a:lnTo>
                  <a:lnTo>
                    <a:pt x="4437" y="460"/>
                  </a:lnTo>
                  <a:lnTo>
                    <a:pt x="4437" y="209"/>
                  </a:lnTo>
                  <a:lnTo>
                    <a:pt x="4374" y="105"/>
                  </a:lnTo>
                  <a:lnTo>
                    <a:pt x="4374" y="63"/>
                  </a:lnTo>
                  <a:lnTo>
                    <a:pt x="4290" y="84"/>
                  </a:lnTo>
                  <a:lnTo>
                    <a:pt x="4248" y="105"/>
                  </a:lnTo>
                  <a:lnTo>
                    <a:pt x="4144" y="63"/>
                  </a:lnTo>
                  <a:lnTo>
                    <a:pt x="41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 name="Google Shape;1087;p27"/>
            <p:cNvSpPr/>
            <p:nvPr/>
          </p:nvSpPr>
          <p:spPr>
            <a:xfrm>
              <a:off x="-2461826" y="4108304"/>
              <a:ext cx="13312" cy="17388"/>
            </a:xfrm>
            <a:custGeom>
              <a:avLst/>
              <a:gdLst/>
              <a:ahLst/>
              <a:cxnLst/>
              <a:rect l="l" t="t" r="r" b="b"/>
              <a:pathLst>
                <a:path w="628" h="859" extrusionOk="0">
                  <a:moveTo>
                    <a:pt x="460" y="1"/>
                  </a:moveTo>
                  <a:lnTo>
                    <a:pt x="356" y="84"/>
                  </a:lnTo>
                  <a:lnTo>
                    <a:pt x="293" y="105"/>
                  </a:lnTo>
                  <a:lnTo>
                    <a:pt x="230" y="210"/>
                  </a:lnTo>
                  <a:lnTo>
                    <a:pt x="147" y="252"/>
                  </a:lnTo>
                  <a:lnTo>
                    <a:pt x="126" y="252"/>
                  </a:lnTo>
                  <a:lnTo>
                    <a:pt x="42" y="398"/>
                  </a:lnTo>
                  <a:lnTo>
                    <a:pt x="0" y="419"/>
                  </a:lnTo>
                  <a:lnTo>
                    <a:pt x="84" y="503"/>
                  </a:lnTo>
                  <a:lnTo>
                    <a:pt x="105" y="670"/>
                  </a:lnTo>
                  <a:lnTo>
                    <a:pt x="42" y="775"/>
                  </a:lnTo>
                  <a:lnTo>
                    <a:pt x="84" y="859"/>
                  </a:lnTo>
                  <a:lnTo>
                    <a:pt x="188" y="775"/>
                  </a:lnTo>
                  <a:lnTo>
                    <a:pt x="293" y="775"/>
                  </a:lnTo>
                  <a:lnTo>
                    <a:pt x="356" y="712"/>
                  </a:lnTo>
                  <a:lnTo>
                    <a:pt x="335" y="503"/>
                  </a:lnTo>
                  <a:lnTo>
                    <a:pt x="398" y="440"/>
                  </a:lnTo>
                  <a:lnTo>
                    <a:pt x="523" y="335"/>
                  </a:lnTo>
                  <a:lnTo>
                    <a:pt x="628" y="231"/>
                  </a:lnTo>
                  <a:lnTo>
                    <a:pt x="628" y="126"/>
                  </a:lnTo>
                  <a:lnTo>
                    <a:pt x="565" y="43"/>
                  </a:lnTo>
                  <a:lnTo>
                    <a:pt x="523"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 name="Google Shape;1088;p27"/>
            <p:cNvSpPr/>
            <p:nvPr/>
          </p:nvSpPr>
          <p:spPr>
            <a:xfrm>
              <a:off x="-2248946" y="4067658"/>
              <a:ext cx="137063" cy="133418"/>
            </a:xfrm>
            <a:custGeom>
              <a:avLst/>
              <a:gdLst/>
              <a:ahLst/>
              <a:cxnLst/>
              <a:rect l="l" t="t" r="r" b="b"/>
              <a:pathLst>
                <a:path w="6466" h="6591" extrusionOk="0">
                  <a:moveTo>
                    <a:pt x="2553" y="0"/>
                  </a:moveTo>
                  <a:lnTo>
                    <a:pt x="1779" y="42"/>
                  </a:lnTo>
                  <a:lnTo>
                    <a:pt x="858" y="42"/>
                  </a:lnTo>
                  <a:lnTo>
                    <a:pt x="816" y="105"/>
                  </a:lnTo>
                  <a:lnTo>
                    <a:pt x="754" y="105"/>
                  </a:lnTo>
                  <a:lnTo>
                    <a:pt x="712" y="146"/>
                  </a:lnTo>
                  <a:lnTo>
                    <a:pt x="775" y="230"/>
                  </a:lnTo>
                  <a:lnTo>
                    <a:pt x="858" y="314"/>
                  </a:lnTo>
                  <a:lnTo>
                    <a:pt x="858" y="356"/>
                  </a:lnTo>
                  <a:lnTo>
                    <a:pt x="921" y="439"/>
                  </a:lnTo>
                  <a:lnTo>
                    <a:pt x="963" y="628"/>
                  </a:lnTo>
                  <a:lnTo>
                    <a:pt x="984" y="732"/>
                  </a:lnTo>
                  <a:lnTo>
                    <a:pt x="942" y="795"/>
                  </a:lnTo>
                  <a:lnTo>
                    <a:pt x="942" y="879"/>
                  </a:lnTo>
                  <a:lnTo>
                    <a:pt x="879" y="942"/>
                  </a:lnTo>
                  <a:lnTo>
                    <a:pt x="816" y="963"/>
                  </a:lnTo>
                  <a:lnTo>
                    <a:pt x="754" y="963"/>
                  </a:lnTo>
                  <a:lnTo>
                    <a:pt x="733" y="942"/>
                  </a:lnTo>
                  <a:lnTo>
                    <a:pt x="733" y="983"/>
                  </a:lnTo>
                  <a:lnTo>
                    <a:pt x="754" y="1046"/>
                  </a:lnTo>
                  <a:lnTo>
                    <a:pt x="754" y="1109"/>
                  </a:lnTo>
                  <a:lnTo>
                    <a:pt x="858" y="1151"/>
                  </a:lnTo>
                  <a:lnTo>
                    <a:pt x="858" y="1214"/>
                  </a:lnTo>
                  <a:lnTo>
                    <a:pt x="942" y="1214"/>
                  </a:lnTo>
                  <a:lnTo>
                    <a:pt x="963" y="1402"/>
                  </a:lnTo>
                  <a:lnTo>
                    <a:pt x="963" y="1486"/>
                  </a:lnTo>
                  <a:lnTo>
                    <a:pt x="858" y="1590"/>
                  </a:lnTo>
                  <a:lnTo>
                    <a:pt x="775" y="1674"/>
                  </a:lnTo>
                  <a:lnTo>
                    <a:pt x="733" y="1716"/>
                  </a:lnTo>
                  <a:lnTo>
                    <a:pt x="565" y="1883"/>
                  </a:lnTo>
                  <a:lnTo>
                    <a:pt x="461" y="2030"/>
                  </a:lnTo>
                  <a:lnTo>
                    <a:pt x="293" y="2092"/>
                  </a:lnTo>
                  <a:lnTo>
                    <a:pt x="0" y="2092"/>
                  </a:lnTo>
                  <a:lnTo>
                    <a:pt x="84" y="2553"/>
                  </a:lnTo>
                  <a:lnTo>
                    <a:pt x="210" y="3243"/>
                  </a:lnTo>
                  <a:lnTo>
                    <a:pt x="628" y="3808"/>
                  </a:lnTo>
                  <a:lnTo>
                    <a:pt x="754" y="4248"/>
                  </a:lnTo>
                  <a:lnTo>
                    <a:pt x="942" y="4352"/>
                  </a:lnTo>
                  <a:lnTo>
                    <a:pt x="1026" y="4352"/>
                  </a:lnTo>
                  <a:lnTo>
                    <a:pt x="1130" y="4394"/>
                  </a:lnTo>
                  <a:lnTo>
                    <a:pt x="1172" y="4394"/>
                  </a:lnTo>
                  <a:lnTo>
                    <a:pt x="1256" y="4436"/>
                  </a:lnTo>
                  <a:lnTo>
                    <a:pt x="1256" y="4499"/>
                  </a:lnTo>
                  <a:lnTo>
                    <a:pt x="1340" y="4561"/>
                  </a:lnTo>
                  <a:lnTo>
                    <a:pt x="1444" y="4561"/>
                  </a:lnTo>
                  <a:lnTo>
                    <a:pt x="1695" y="4645"/>
                  </a:lnTo>
                  <a:lnTo>
                    <a:pt x="1779" y="4645"/>
                  </a:lnTo>
                  <a:lnTo>
                    <a:pt x="1821" y="4708"/>
                  </a:lnTo>
                  <a:lnTo>
                    <a:pt x="1884" y="4729"/>
                  </a:lnTo>
                  <a:lnTo>
                    <a:pt x="1925" y="4812"/>
                  </a:lnTo>
                  <a:lnTo>
                    <a:pt x="2030" y="4917"/>
                  </a:lnTo>
                  <a:lnTo>
                    <a:pt x="2093" y="4917"/>
                  </a:lnTo>
                  <a:lnTo>
                    <a:pt x="2093" y="4938"/>
                  </a:lnTo>
                  <a:lnTo>
                    <a:pt x="2114" y="4917"/>
                  </a:lnTo>
                  <a:lnTo>
                    <a:pt x="2177" y="4917"/>
                  </a:lnTo>
                  <a:lnTo>
                    <a:pt x="2197" y="4980"/>
                  </a:lnTo>
                  <a:lnTo>
                    <a:pt x="2281" y="4980"/>
                  </a:lnTo>
                  <a:lnTo>
                    <a:pt x="2302" y="5022"/>
                  </a:lnTo>
                  <a:lnTo>
                    <a:pt x="2323" y="4980"/>
                  </a:lnTo>
                  <a:lnTo>
                    <a:pt x="2407" y="5022"/>
                  </a:lnTo>
                  <a:lnTo>
                    <a:pt x="2428" y="5043"/>
                  </a:lnTo>
                  <a:lnTo>
                    <a:pt x="2490" y="5043"/>
                  </a:lnTo>
                  <a:lnTo>
                    <a:pt x="2511" y="5084"/>
                  </a:lnTo>
                  <a:lnTo>
                    <a:pt x="2553" y="5126"/>
                  </a:lnTo>
                  <a:lnTo>
                    <a:pt x="2637" y="5189"/>
                  </a:lnTo>
                  <a:lnTo>
                    <a:pt x="2825" y="5398"/>
                  </a:lnTo>
                  <a:lnTo>
                    <a:pt x="2846" y="5608"/>
                  </a:lnTo>
                  <a:lnTo>
                    <a:pt x="2846" y="6591"/>
                  </a:lnTo>
                  <a:lnTo>
                    <a:pt x="2951" y="6193"/>
                  </a:lnTo>
                  <a:lnTo>
                    <a:pt x="3495" y="6173"/>
                  </a:lnTo>
                  <a:lnTo>
                    <a:pt x="3599" y="6131"/>
                  </a:lnTo>
                  <a:lnTo>
                    <a:pt x="3641" y="6110"/>
                  </a:lnTo>
                  <a:lnTo>
                    <a:pt x="3704" y="6089"/>
                  </a:lnTo>
                  <a:lnTo>
                    <a:pt x="3704" y="6131"/>
                  </a:lnTo>
                  <a:lnTo>
                    <a:pt x="3788" y="6173"/>
                  </a:lnTo>
                  <a:lnTo>
                    <a:pt x="3871" y="6214"/>
                  </a:lnTo>
                  <a:lnTo>
                    <a:pt x="3955" y="6214"/>
                  </a:lnTo>
                  <a:lnTo>
                    <a:pt x="3997" y="6298"/>
                  </a:lnTo>
                  <a:lnTo>
                    <a:pt x="3976" y="6319"/>
                  </a:lnTo>
                  <a:lnTo>
                    <a:pt x="4164" y="6298"/>
                  </a:lnTo>
                  <a:lnTo>
                    <a:pt x="4269" y="6193"/>
                  </a:lnTo>
                  <a:lnTo>
                    <a:pt x="4332" y="6193"/>
                  </a:lnTo>
                  <a:lnTo>
                    <a:pt x="4394" y="6131"/>
                  </a:lnTo>
                  <a:lnTo>
                    <a:pt x="4436" y="6173"/>
                  </a:lnTo>
                  <a:lnTo>
                    <a:pt x="4436" y="6214"/>
                  </a:lnTo>
                  <a:lnTo>
                    <a:pt x="4520" y="6214"/>
                  </a:lnTo>
                  <a:lnTo>
                    <a:pt x="4604" y="6277"/>
                  </a:lnTo>
                  <a:lnTo>
                    <a:pt x="4729" y="6214"/>
                  </a:lnTo>
                  <a:lnTo>
                    <a:pt x="4897" y="6193"/>
                  </a:lnTo>
                  <a:lnTo>
                    <a:pt x="4918" y="6110"/>
                  </a:lnTo>
                  <a:lnTo>
                    <a:pt x="4897" y="6068"/>
                  </a:lnTo>
                  <a:lnTo>
                    <a:pt x="4938" y="6005"/>
                  </a:lnTo>
                  <a:lnTo>
                    <a:pt x="5043" y="6026"/>
                  </a:lnTo>
                  <a:lnTo>
                    <a:pt x="5127" y="6026"/>
                  </a:lnTo>
                  <a:lnTo>
                    <a:pt x="5210" y="6089"/>
                  </a:lnTo>
                  <a:lnTo>
                    <a:pt x="5315" y="6068"/>
                  </a:lnTo>
                  <a:lnTo>
                    <a:pt x="5357" y="6026"/>
                  </a:lnTo>
                  <a:lnTo>
                    <a:pt x="5566" y="5963"/>
                  </a:lnTo>
                  <a:lnTo>
                    <a:pt x="5650" y="5984"/>
                  </a:lnTo>
                  <a:lnTo>
                    <a:pt x="5754" y="5963"/>
                  </a:lnTo>
                  <a:lnTo>
                    <a:pt x="5775" y="5900"/>
                  </a:lnTo>
                  <a:lnTo>
                    <a:pt x="5901" y="5900"/>
                  </a:lnTo>
                  <a:lnTo>
                    <a:pt x="5985" y="5817"/>
                  </a:lnTo>
                  <a:lnTo>
                    <a:pt x="6110" y="5796"/>
                  </a:lnTo>
                  <a:lnTo>
                    <a:pt x="6194" y="5712"/>
                  </a:lnTo>
                  <a:lnTo>
                    <a:pt x="6278" y="5649"/>
                  </a:lnTo>
                  <a:lnTo>
                    <a:pt x="6382" y="5670"/>
                  </a:lnTo>
                  <a:lnTo>
                    <a:pt x="6424" y="5608"/>
                  </a:lnTo>
                  <a:lnTo>
                    <a:pt x="6466" y="5587"/>
                  </a:lnTo>
                  <a:lnTo>
                    <a:pt x="6424" y="5587"/>
                  </a:lnTo>
                  <a:lnTo>
                    <a:pt x="6424" y="5545"/>
                  </a:lnTo>
                  <a:lnTo>
                    <a:pt x="6298" y="5440"/>
                  </a:lnTo>
                  <a:lnTo>
                    <a:pt x="6173" y="5398"/>
                  </a:lnTo>
                  <a:lnTo>
                    <a:pt x="5964" y="5189"/>
                  </a:lnTo>
                  <a:lnTo>
                    <a:pt x="5985" y="5126"/>
                  </a:lnTo>
                  <a:lnTo>
                    <a:pt x="5901" y="4938"/>
                  </a:lnTo>
                  <a:lnTo>
                    <a:pt x="5859" y="4875"/>
                  </a:lnTo>
                  <a:lnTo>
                    <a:pt x="5901" y="4771"/>
                  </a:lnTo>
                  <a:lnTo>
                    <a:pt x="5859" y="4729"/>
                  </a:lnTo>
                  <a:lnTo>
                    <a:pt x="5838" y="4624"/>
                  </a:lnTo>
                  <a:lnTo>
                    <a:pt x="5796" y="4540"/>
                  </a:lnTo>
                  <a:lnTo>
                    <a:pt x="5838" y="4540"/>
                  </a:lnTo>
                  <a:lnTo>
                    <a:pt x="5775" y="4394"/>
                  </a:lnTo>
                  <a:lnTo>
                    <a:pt x="5754" y="4248"/>
                  </a:lnTo>
                  <a:lnTo>
                    <a:pt x="5838" y="4206"/>
                  </a:lnTo>
                  <a:lnTo>
                    <a:pt x="5838" y="4038"/>
                  </a:lnTo>
                  <a:lnTo>
                    <a:pt x="5754" y="3976"/>
                  </a:lnTo>
                  <a:lnTo>
                    <a:pt x="5754" y="3766"/>
                  </a:lnTo>
                  <a:lnTo>
                    <a:pt x="5775" y="3620"/>
                  </a:lnTo>
                  <a:lnTo>
                    <a:pt x="5859" y="3578"/>
                  </a:lnTo>
                  <a:lnTo>
                    <a:pt x="5880" y="3599"/>
                  </a:lnTo>
                  <a:lnTo>
                    <a:pt x="5943" y="3515"/>
                  </a:lnTo>
                  <a:lnTo>
                    <a:pt x="5859" y="3306"/>
                  </a:lnTo>
                  <a:lnTo>
                    <a:pt x="5775" y="3306"/>
                  </a:lnTo>
                  <a:lnTo>
                    <a:pt x="5650" y="3180"/>
                  </a:lnTo>
                  <a:lnTo>
                    <a:pt x="5482" y="3055"/>
                  </a:lnTo>
                  <a:lnTo>
                    <a:pt x="5482" y="2929"/>
                  </a:lnTo>
                  <a:lnTo>
                    <a:pt x="5566" y="2657"/>
                  </a:lnTo>
                  <a:lnTo>
                    <a:pt x="5692" y="2302"/>
                  </a:lnTo>
                  <a:lnTo>
                    <a:pt x="5754" y="2239"/>
                  </a:lnTo>
                  <a:lnTo>
                    <a:pt x="5734" y="2134"/>
                  </a:lnTo>
                  <a:lnTo>
                    <a:pt x="5692" y="2113"/>
                  </a:lnTo>
                  <a:lnTo>
                    <a:pt x="5734" y="2113"/>
                  </a:lnTo>
                  <a:lnTo>
                    <a:pt x="5022" y="1611"/>
                  </a:lnTo>
                  <a:lnTo>
                    <a:pt x="4959" y="1527"/>
                  </a:lnTo>
                  <a:lnTo>
                    <a:pt x="4938" y="1486"/>
                  </a:lnTo>
                  <a:lnTo>
                    <a:pt x="4959" y="1402"/>
                  </a:lnTo>
                  <a:lnTo>
                    <a:pt x="4834" y="1214"/>
                  </a:lnTo>
                  <a:lnTo>
                    <a:pt x="274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 name="Google Shape;1089;p27"/>
            <p:cNvSpPr/>
            <p:nvPr/>
          </p:nvSpPr>
          <p:spPr>
            <a:xfrm>
              <a:off x="-2252931" y="4070188"/>
              <a:ext cx="24843" cy="19514"/>
            </a:xfrm>
            <a:custGeom>
              <a:avLst/>
              <a:gdLst/>
              <a:ahLst/>
              <a:cxnLst/>
              <a:rect l="l" t="t" r="r" b="b"/>
              <a:pathLst>
                <a:path w="1172" h="964" extrusionOk="0">
                  <a:moveTo>
                    <a:pt x="795" y="1"/>
                  </a:moveTo>
                  <a:lnTo>
                    <a:pt x="795" y="84"/>
                  </a:lnTo>
                  <a:lnTo>
                    <a:pt x="732" y="126"/>
                  </a:lnTo>
                  <a:lnTo>
                    <a:pt x="649" y="126"/>
                  </a:lnTo>
                  <a:lnTo>
                    <a:pt x="607" y="84"/>
                  </a:lnTo>
                  <a:lnTo>
                    <a:pt x="544" y="42"/>
                  </a:lnTo>
                  <a:lnTo>
                    <a:pt x="440" y="126"/>
                  </a:lnTo>
                  <a:lnTo>
                    <a:pt x="377" y="147"/>
                  </a:lnTo>
                  <a:lnTo>
                    <a:pt x="335" y="126"/>
                  </a:lnTo>
                  <a:lnTo>
                    <a:pt x="209" y="231"/>
                  </a:lnTo>
                  <a:lnTo>
                    <a:pt x="105" y="356"/>
                  </a:lnTo>
                  <a:lnTo>
                    <a:pt x="0" y="733"/>
                  </a:lnTo>
                  <a:lnTo>
                    <a:pt x="0" y="817"/>
                  </a:lnTo>
                  <a:lnTo>
                    <a:pt x="209" y="817"/>
                  </a:lnTo>
                  <a:lnTo>
                    <a:pt x="272" y="921"/>
                  </a:lnTo>
                  <a:lnTo>
                    <a:pt x="335" y="963"/>
                  </a:lnTo>
                  <a:lnTo>
                    <a:pt x="398" y="921"/>
                  </a:lnTo>
                  <a:lnTo>
                    <a:pt x="419" y="921"/>
                  </a:lnTo>
                  <a:lnTo>
                    <a:pt x="481" y="963"/>
                  </a:lnTo>
                  <a:lnTo>
                    <a:pt x="607" y="921"/>
                  </a:lnTo>
                  <a:lnTo>
                    <a:pt x="607" y="858"/>
                  </a:lnTo>
                  <a:lnTo>
                    <a:pt x="691" y="670"/>
                  </a:lnTo>
                  <a:lnTo>
                    <a:pt x="649" y="566"/>
                  </a:lnTo>
                  <a:lnTo>
                    <a:pt x="712" y="566"/>
                  </a:lnTo>
                  <a:lnTo>
                    <a:pt x="753" y="628"/>
                  </a:lnTo>
                  <a:lnTo>
                    <a:pt x="816" y="628"/>
                  </a:lnTo>
                  <a:lnTo>
                    <a:pt x="858" y="733"/>
                  </a:lnTo>
                  <a:lnTo>
                    <a:pt x="921" y="754"/>
                  </a:lnTo>
                  <a:lnTo>
                    <a:pt x="921" y="817"/>
                  </a:lnTo>
                  <a:lnTo>
                    <a:pt x="942" y="838"/>
                  </a:lnTo>
                  <a:lnTo>
                    <a:pt x="1004" y="838"/>
                  </a:lnTo>
                  <a:lnTo>
                    <a:pt x="1067" y="817"/>
                  </a:lnTo>
                  <a:lnTo>
                    <a:pt x="1130" y="754"/>
                  </a:lnTo>
                  <a:lnTo>
                    <a:pt x="1130" y="670"/>
                  </a:lnTo>
                  <a:lnTo>
                    <a:pt x="1172" y="607"/>
                  </a:lnTo>
                  <a:lnTo>
                    <a:pt x="1151" y="503"/>
                  </a:lnTo>
                  <a:lnTo>
                    <a:pt x="1109" y="314"/>
                  </a:lnTo>
                  <a:lnTo>
                    <a:pt x="1046" y="231"/>
                  </a:lnTo>
                  <a:lnTo>
                    <a:pt x="1046" y="189"/>
                  </a:lnTo>
                  <a:lnTo>
                    <a:pt x="963" y="105"/>
                  </a:lnTo>
                  <a:lnTo>
                    <a:pt x="900" y="21"/>
                  </a:lnTo>
                  <a:lnTo>
                    <a:pt x="90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 name="Google Shape;1090;p27"/>
            <p:cNvSpPr/>
            <p:nvPr/>
          </p:nvSpPr>
          <p:spPr>
            <a:xfrm>
              <a:off x="-2252931" y="4081625"/>
              <a:ext cx="24398" cy="28400"/>
            </a:xfrm>
            <a:custGeom>
              <a:avLst/>
              <a:gdLst/>
              <a:ahLst/>
              <a:cxnLst/>
              <a:rect l="l" t="t" r="r" b="b"/>
              <a:pathLst>
                <a:path w="1151" h="1403" extrusionOk="0">
                  <a:moveTo>
                    <a:pt x="649" y="1"/>
                  </a:moveTo>
                  <a:lnTo>
                    <a:pt x="691" y="105"/>
                  </a:lnTo>
                  <a:lnTo>
                    <a:pt x="607" y="293"/>
                  </a:lnTo>
                  <a:lnTo>
                    <a:pt x="607" y="356"/>
                  </a:lnTo>
                  <a:lnTo>
                    <a:pt x="481" y="398"/>
                  </a:lnTo>
                  <a:lnTo>
                    <a:pt x="419" y="356"/>
                  </a:lnTo>
                  <a:lnTo>
                    <a:pt x="398" y="356"/>
                  </a:lnTo>
                  <a:lnTo>
                    <a:pt x="335" y="398"/>
                  </a:lnTo>
                  <a:lnTo>
                    <a:pt x="272" y="356"/>
                  </a:lnTo>
                  <a:lnTo>
                    <a:pt x="209" y="252"/>
                  </a:lnTo>
                  <a:lnTo>
                    <a:pt x="0" y="252"/>
                  </a:lnTo>
                  <a:lnTo>
                    <a:pt x="0" y="314"/>
                  </a:lnTo>
                  <a:lnTo>
                    <a:pt x="63" y="419"/>
                  </a:lnTo>
                  <a:lnTo>
                    <a:pt x="84" y="565"/>
                  </a:lnTo>
                  <a:lnTo>
                    <a:pt x="84" y="712"/>
                  </a:lnTo>
                  <a:lnTo>
                    <a:pt x="188" y="1402"/>
                  </a:lnTo>
                  <a:lnTo>
                    <a:pt x="481" y="1402"/>
                  </a:lnTo>
                  <a:lnTo>
                    <a:pt x="649" y="1340"/>
                  </a:lnTo>
                  <a:lnTo>
                    <a:pt x="753" y="1193"/>
                  </a:lnTo>
                  <a:lnTo>
                    <a:pt x="921" y="1026"/>
                  </a:lnTo>
                  <a:lnTo>
                    <a:pt x="963" y="984"/>
                  </a:lnTo>
                  <a:lnTo>
                    <a:pt x="1046" y="900"/>
                  </a:lnTo>
                  <a:lnTo>
                    <a:pt x="1151" y="796"/>
                  </a:lnTo>
                  <a:lnTo>
                    <a:pt x="1151" y="712"/>
                  </a:lnTo>
                  <a:lnTo>
                    <a:pt x="1130" y="524"/>
                  </a:lnTo>
                  <a:lnTo>
                    <a:pt x="1046" y="524"/>
                  </a:lnTo>
                  <a:lnTo>
                    <a:pt x="1046" y="461"/>
                  </a:lnTo>
                  <a:lnTo>
                    <a:pt x="942" y="419"/>
                  </a:lnTo>
                  <a:lnTo>
                    <a:pt x="942" y="356"/>
                  </a:lnTo>
                  <a:lnTo>
                    <a:pt x="921" y="293"/>
                  </a:lnTo>
                  <a:lnTo>
                    <a:pt x="921" y="252"/>
                  </a:lnTo>
                  <a:lnTo>
                    <a:pt x="921" y="189"/>
                  </a:lnTo>
                  <a:lnTo>
                    <a:pt x="858" y="168"/>
                  </a:lnTo>
                  <a:lnTo>
                    <a:pt x="816" y="63"/>
                  </a:lnTo>
                  <a:lnTo>
                    <a:pt x="753" y="63"/>
                  </a:lnTo>
                  <a:lnTo>
                    <a:pt x="71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 name="Google Shape;1091;p27"/>
            <p:cNvSpPr/>
            <p:nvPr/>
          </p:nvSpPr>
          <p:spPr>
            <a:xfrm>
              <a:off x="-2460067" y="3993957"/>
              <a:ext cx="233766" cy="221109"/>
            </a:xfrm>
            <a:custGeom>
              <a:avLst/>
              <a:gdLst/>
              <a:ahLst/>
              <a:cxnLst/>
              <a:rect l="l" t="t" r="r" b="b"/>
              <a:pathLst>
                <a:path w="11028" h="10923" extrusionOk="0">
                  <a:moveTo>
                    <a:pt x="7701" y="0"/>
                  </a:moveTo>
                  <a:lnTo>
                    <a:pt x="7701" y="42"/>
                  </a:lnTo>
                  <a:lnTo>
                    <a:pt x="7743" y="84"/>
                  </a:lnTo>
                  <a:lnTo>
                    <a:pt x="7659" y="189"/>
                  </a:lnTo>
                  <a:lnTo>
                    <a:pt x="7575" y="189"/>
                  </a:lnTo>
                  <a:lnTo>
                    <a:pt x="7491" y="210"/>
                  </a:lnTo>
                  <a:lnTo>
                    <a:pt x="7366" y="210"/>
                  </a:lnTo>
                  <a:lnTo>
                    <a:pt x="7282" y="251"/>
                  </a:lnTo>
                  <a:lnTo>
                    <a:pt x="7240" y="251"/>
                  </a:lnTo>
                  <a:lnTo>
                    <a:pt x="7219" y="189"/>
                  </a:lnTo>
                  <a:lnTo>
                    <a:pt x="7178" y="189"/>
                  </a:lnTo>
                  <a:lnTo>
                    <a:pt x="7157" y="147"/>
                  </a:lnTo>
                  <a:lnTo>
                    <a:pt x="7073" y="126"/>
                  </a:lnTo>
                  <a:lnTo>
                    <a:pt x="6843" y="230"/>
                  </a:lnTo>
                  <a:lnTo>
                    <a:pt x="6759" y="293"/>
                  </a:lnTo>
                  <a:lnTo>
                    <a:pt x="6717" y="335"/>
                  </a:lnTo>
                  <a:lnTo>
                    <a:pt x="6487" y="356"/>
                  </a:lnTo>
                  <a:lnTo>
                    <a:pt x="6403" y="398"/>
                  </a:lnTo>
                  <a:lnTo>
                    <a:pt x="6320" y="314"/>
                  </a:lnTo>
                  <a:lnTo>
                    <a:pt x="6215" y="293"/>
                  </a:lnTo>
                  <a:lnTo>
                    <a:pt x="6111" y="293"/>
                  </a:lnTo>
                  <a:lnTo>
                    <a:pt x="6027" y="398"/>
                  </a:lnTo>
                  <a:lnTo>
                    <a:pt x="5922" y="502"/>
                  </a:lnTo>
                  <a:lnTo>
                    <a:pt x="5964" y="544"/>
                  </a:lnTo>
                  <a:lnTo>
                    <a:pt x="6006" y="607"/>
                  </a:lnTo>
                  <a:lnTo>
                    <a:pt x="5985" y="649"/>
                  </a:lnTo>
                  <a:lnTo>
                    <a:pt x="5859" y="670"/>
                  </a:lnTo>
                  <a:lnTo>
                    <a:pt x="5797" y="649"/>
                  </a:lnTo>
                  <a:lnTo>
                    <a:pt x="5671" y="628"/>
                  </a:lnTo>
                  <a:lnTo>
                    <a:pt x="5567" y="565"/>
                  </a:lnTo>
                  <a:lnTo>
                    <a:pt x="5483" y="565"/>
                  </a:lnTo>
                  <a:lnTo>
                    <a:pt x="5399" y="628"/>
                  </a:lnTo>
                  <a:lnTo>
                    <a:pt x="5336" y="607"/>
                  </a:lnTo>
                  <a:lnTo>
                    <a:pt x="5190" y="607"/>
                  </a:lnTo>
                  <a:lnTo>
                    <a:pt x="5064" y="523"/>
                  </a:lnTo>
                  <a:lnTo>
                    <a:pt x="4939" y="544"/>
                  </a:lnTo>
                  <a:lnTo>
                    <a:pt x="4918" y="502"/>
                  </a:lnTo>
                  <a:lnTo>
                    <a:pt x="4750" y="356"/>
                  </a:lnTo>
                  <a:lnTo>
                    <a:pt x="4667" y="335"/>
                  </a:lnTo>
                  <a:lnTo>
                    <a:pt x="4499" y="210"/>
                  </a:lnTo>
                  <a:lnTo>
                    <a:pt x="4437" y="189"/>
                  </a:lnTo>
                  <a:lnTo>
                    <a:pt x="4353" y="126"/>
                  </a:lnTo>
                  <a:lnTo>
                    <a:pt x="4290" y="126"/>
                  </a:lnTo>
                  <a:lnTo>
                    <a:pt x="4290" y="189"/>
                  </a:lnTo>
                  <a:lnTo>
                    <a:pt x="4186" y="147"/>
                  </a:lnTo>
                  <a:lnTo>
                    <a:pt x="4102" y="251"/>
                  </a:lnTo>
                  <a:lnTo>
                    <a:pt x="4018" y="251"/>
                  </a:lnTo>
                  <a:lnTo>
                    <a:pt x="3976" y="293"/>
                  </a:lnTo>
                  <a:lnTo>
                    <a:pt x="3976" y="356"/>
                  </a:lnTo>
                  <a:lnTo>
                    <a:pt x="3914" y="440"/>
                  </a:lnTo>
                  <a:lnTo>
                    <a:pt x="3914" y="502"/>
                  </a:lnTo>
                  <a:lnTo>
                    <a:pt x="3872" y="544"/>
                  </a:lnTo>
                  <a:lnTo>
                    <a:pt x="3788" y="544"/>
                  </a:lnTo>
                  <a:lnTo>
                    <a:pt x="3788" y="607"/>
                  </a:lnTo>
                  <a:lnTo>
                    <a:pt x="3893" y="733"/>
                  </a:lnTo>
                  <a:lnTo>
                    <a:pt x="3830" y="774"/>
                  </a:lnTo>
                  <a:lnTo>
                    <a:pt x="3809" y="858"/>
                  </a:lnTo>
                  <a:lnTo>
                    <a:pt x="3809" y="984"/>
                  </a:lnTo>
                  <a:lnTo>
                    <a:pt x="3872" y="1088"/>
                  </a:lnTo>
                  <a:lnTo>
                    <a:pt x="3872" y="1339"/>
                  </a:lnTo>
                  <a:lnTo>
                    <a:pt x="3767" y="1381"/>
                  </a:lnTo>
                  <a:lnTo>
                    <a:pt x="3725" y="1486"/>
                  </a:lnTo>
                  <a:lnTo>
                    <a:pt x="3474" y="1800"/>
                  </a:lnTo>
                  <a:lnTo>
                    <a:pt x="3516" y="2009"/>
                  </a:lnTo>
                  <a:lnTo>
                    <a:pt x="3495" y="2135"/>
                  </a:lnTo>
                  <a:lnTo>
                    <a:pt x="3495" y="2281"/>
                  </a:lnTo>
                  <a:lnTo>
                    <a:pt x="3390" y="2386"/>
                  </a:lnTo>
                  <a:lnTo>
                    <a:pt x="3390" y="2532"/>
                  </a:lnTo>
                  <a:lnTo>
                    <a:pt x="3390" y="2616"/>
                  </a:lnTo>
                  <a:lnTo>
                    <a:pt x="3370" y="2804"/>
                  </a:lnTo>
                  <a:lnTo>
                    <a:pt x="3390" y="2825"/>
                  </a:lnTo>
                  <a:lnTo>
                    <a:pt x="3370" y="2971"/>
                  </a:lnTo>
                  <a:lnTo>
                    <a:pt x="3286" y="3034"/>
                  </a:lnTo>
                  <a:lnTo>
                    <a:pt x="3244" y="3223"/>
                  </a:lnTo>
                  <a:lnTo>
                    <a:pt x="3244" y="3390"/>
                  </a:lnTo>
                  <a:lnTo>
                    <a:pt x="3056" y="3704"/>
                  </a:lnTo>
                  <a:lnTo>
                    <a:pt x="2951" y="3746"/>
                  </a:lnTo>
                  <a:lnTo>
                    <a:pt x="2846" y="3808"/>
                  </a:lnTo>
                  <a:lnTo>
                    <a:pt x="2763" y="3787"/>
                  </a:lnTo>
                  <a:lnTo>
                    <a:pt x="2637" y="3892"/>
                  </a:lnTo>
                  <a:lnTo>
                    <a:pt x="2533" y="4018"/>
                  </a:lnTo>
                  <a:lnTo>
                    <a:pt x="2533" y="4164"/>
                  </a:lnTo>
                  <a:lnTo>
                    <a:pt x="2344" y="4332"/>
                  </a:lnTo>
                  <a:lnTo>
                    <a:pt x="2302" y="4436"/>
                  </a:lnTo>
                  <a:lnTo>
                    <a:pt x="2323" y="4624"/>
                  </a:lnTo>
                  <a:lnTo>
                    <a:pt x="2344" y="4645"/>
                  </a:lnTo>
                  <a:lnTo>
                    <a:pt x="2323" y="4959"/>
                  </a:lnTo>
                  <a:lnTo>
                    <a:pt x="2302" y="5127"/>
                  </a:lnTo>
                  <a:lnTo>
                    <a:pt x="2302" y="5231"/>
                  </a:lnTo>
                  <a:lnTo>
                    <a:pt x="2198" y="5378"/>
                  </a:lnTo>
                  <a:lnTo>
                    <a:pt x="2093" y="5420"/>
                  </a:lnTo>
                  <a:lnTo>
                    <a:pt x="2009" y="5482"/>
                  </a:lnTo>
                  <a:lnTo>
                    <a:pt x="1947" y="5566"/>
                  </a:lnTo>
                  <a:lnTo>
                    <a:pt x="1717" y="5796"/>
                  </a:lnTo>
                  <a:lnTo>
                    <a:pt x="1633" y="5901"/>
                  </a:lnTo>
                  <a:lnTo>
                    <a:pt x="1507" y="5984"/>
                  </a:lnTo>
                  <a:lnTo>
                    <a:pt x="1382" y="5901"/>
                  </a:lnTo>
                  <a:lnTo>
                    <a:pt x="1319" y="5796"/>
                  </a:lnTo>
                  <a:lnTo>
                    <a:pt x="1298" y="5775"/>
                  </a:lnTo>
                  <a:lnTo>
                    <a:pt x="1382" y="5650"/>
                  </a:lnTo>
                  <a:lnTo>
                    <a:pt x="1382" y="5587"/>
                  </a:lnTo>
                  <a:lnTo>
                    <a:pt x="1193" y="5650"/>
                  </a:lnTo>
                  <a:lnTo>
                    <a:pt x="1089" y="5754"/>
                  </a:lnTo>
                  <a:lnTo>
                    <a:pt x="1005" y="5733"/>
                  </a:lnTo>
                  <a:lnTo>
                    <a:pt x="942" y="5754"/>
                  </a:lnTo>
                  <a:lnTo>
                    <a:pt x="942" y="5859"/>
                  </a:lnTo>
                  <a:lnTo>
                    <a:pt x="859" y="5943"/>
                  </a:lnTo>
                  <a:lnTo>
                    <a:pt x="754" y="5943"/>
                  </a:lnTo>
                  <a:lnTo>
                    <a:pt x="754" y="5880"/>
                  </a:lnTo>
                  <a:lnTo>
                    <a:pt x="733" y="5838"/>
                  </a:lnTo>
                  <a:lnTo>
                    <a:pt x="629" y="5880"/>
                  </a:lnTo>
                  <a:lnTo>
                    <a:pt x="566" y="5859"/>
                  </a:lnTo>
                  <a:lnTo>
                    <a:pt x="440" y="5984"/>
                  </a:lnTo>
                  <a:lnTo>
                    <a:pt x="315" y="6089"/>
                  </a:lnTo>
                  <a:lnTo>
                    <a:pt x="252" y="6152"/>
                  </a:lnTo>
                  <a:lnTo>
                    <a:pt x="273" y="6361"/>
                  </a:lnTo>
                  <a:lnTo>
                    <a:pt x="210" y="6424"/>
                  </a:lnTo>
                  <a:lnTo>
                    <a:pt x="105" y="6424"/>
                  </a:lnTo>
                  <a:lnTo>
                    <a:pt x="1" y="6508"/>
                  </a:lnTo>
                  <a:lnTo>
                    <a:pt x="22" y="6570"/>
                  </a:lnTo>
                  <a:lnTo>
                    <a:pt x="210" y="6591"/>
                  </a:lnTo>
                  <a:lnTo>
                    <a:pt x="252" y="6633"/>
                  </a:lnTo>
                  <a:lnTo>
                    <a:pt x="273" y="6633"/>
                  </a:lnTo>
                  <a:lnTo>
                    <a:pt x="273" y="6612"/>
                  </a:lnTo>
                  <a:lnTo>
                    <a:pt x="315" y="6591"/>
                  </a:lnTo>
                  <a:lnTo>
                    <a:pt x="377" y="6591"/>
                  </a:lnTo>
                  <a:lnTo>
                    <a:pt x="482" y="6570"/>
                  </a:lnTo>
                  <a:lnTo>
                    <a:pt x="566" y="6528"/>
                  </a:lnTo>
                  <a:lnTo>
                    <a:pt x="1256" y="6528"/>
                  </a:lnTo>
                  <a:lnTo>
                    <a:pt x="1424" y="6570"/>
                  </a:lnTo>
                  <a:lnTo>
                    <a:pt x="1633" y="6528"/>
                  </a:lnTo>
                  <a:lnTo>
                    <a:pt x="2637" y="6528"/>
                  </a:lnTo>
                  <a:lnTo>
                    <a:pt x="2637" y="6612"/>
                  </a:lnTo>
                  <a:lnTo>
                    <a:pt x="2637" y="6633"/>
                  </a:lnTo>
                  <a:lnTo>
                    <a:pt x="2637" y="6717"/>
                  </a:lnTo>
                  <a:lnTo>
                    <a:pt x="2679" y="6780"/>
                  </a:lnTo>
                  <a:lnTo>
                    <a:pt x="2721" y="6842"/>
                  </a:lnTo>
                  <a:lnTo>
                    <a:pt x="2679" y="6905"/>
                  </a:lnTo>
                  <a:lnTo>
                    <a:pt x="2679" y="6989"/>
                  </a:lnTo>
                  <a:lnTo>
                    <a:pt x="2742" y="7093"/>
                  </a:lnTo>
                  <a:lnTo>
                    <a:pt x="2763" y="7219"/>
                  </a:lnTo>
                  <a:lnTo>
                    <a:pt x="2784" y="7261"/>
                  </a:lnTo>
                  <a:lnTo>
                    <a:pt x="2784" y="7345"/>
                  </a:lnTo>
                  <a:lnTo>
                    <a:pt x="2846" y="7365"/>
                  </a:lnTo>
                  <a:lnTo>
                    <a:pt x="2888" y="7449"/>
                  </a:lnTo>
                  <a:lnTo>
                    <a:pt x="2972" y="7554"/>
                  </a:lnTo>
                  <a:lnTo>
                    <a:pt x="2993" y="7763"/>
                  </a:lnTo>
                  <a:lnTo>
                    <a:pt x="3056" y="7784"/>
                  </a:lnTo>
                  <a:lnTo>
                    <a:pt x="3202" y="7784"/>
                  </a:lnTo>
                  <a:lnTo>
                    <a:pt x="3307" y="7763"/>
                  </a:lnTo>
                  <a:lnTo>
                    <a:pt x="3390" y="7784"/>
                  </a:lnTo>
                  <a:lnTo>
                    <a:pt x="3579" y="7826"/>
                  </a:lnTo>
                  <a:lnTo>
                    <a:pt x="3662" y="7763"/>
                  </a:lnTo>
                  <a:lnTo>
                    <a:pt x="4102" y="7742"/>
                  </a:lnTo>
                  <a:lnTo>
                    <a:pt x="4102" y="7575"/>
                  </a:lnTo>
                  <a:lnTo>
                    <a:pt x="4081" y="7470"/>
                  </a:lnTo>
                  <a:lnTo>
                    <a:pt x="4123" y="7449"/>
                  </a:lnTo>
                  <a:lnTo>
                    <a:pt x="4186" y="7345"/>
                  </a:lnTo>
                  <a:lnTo>
                    <a:pt x="4186" y="7198"/>
                  </a:lnTo>
                  <a:lnTo>
                    <a:pt x="4750" y="7156"/>
                  </a:lnTo>
                  <a:lnTo>
                    <a:pt x="4750" y="7114"/>
                  </a:lnTo>
                  <a:lnTo>
                    <a:pt x="4939" y="7135"/>
                  </a:lnTo>
                  <a:lnTo>
                    <a:pt x="4918" y="7219"/>
                  </a:lnTo>
                  <a:lnTo>
                    <a:pt x="4876" y="7261"/>
                  </a:lnTo>
                  <a:lnTo>
                    <a:pt x="4918" y="7324"/>
                  </a:lnTo>
                  <a:lnTo>
                    <a:pt x="5567" y="7365"/>
                  </a:lnTo>
                  <a:lnTo>
                    <a:pt x="5587" y="7449"/>
                  </a:lnTo>
                  <a:lnTo>
                    <a:pt x="5587" y="7533"/>
                  </a:lnTo>
                  <a:lnTo>
                    <a:pt x="5587" y="7617"/>
                  </a:lnTo>
                  <a:lnTo>
                    <a:pt x="5546" y="7721"/>
                  </a:lnTo>
                  <a:lnTo>
                    <a:pt x="5504" y="7826"/>
                  </a:lnTo>
                  <a:lnTo>
                    <a:pt x="5567" y="7889"/>
                  </a:lnTo>
                  <a:lnTo>
                    <a:pt x="5567" y="7972"/>
                  </a:lnTo>
                  <a:lnTo>
                    <a:pt x="5546" y="8035"/>
                  </a:lnTo>
                  <a:lnTo>
                    <a:pt x="5546" y="8056"/>
                  </a:lnTo>
                  <a:lnTo>
                    <a:pt x="5567" y="8140"/>
                  </a:lnTo>
                  <a:lnTo>
                    <a:pt x="5567" y="8349"/>
                  </a:lnTo>
                  <a:lnTo>
                    <a:pt x="5504" y="8453"/>
                  </a:lnTo>
                  <a:lnTo>
                    <a:pt x="5567" y="8495"/>
                  </a:lnTo>
                  <a:lnTo>
                    <a:pt x="5567" y="8579"/>
                  </a:lnTo>
                  <a:lnTo>
                    <a:pt x="5608" y="8621"/>
                  </a:lnTo>
                  <a:lnTo>
                    <a:pt x="5608" y="8705"/>
                  </a:lnTo>
                  <a:lnTo>
                    <a:pt x="5650" y="8725"/>
                  </a:lnTo>
                  <a:lnTo>
                    <a:pt x="5671" y="8788"/>
                  </a:lnTo>
                  <a:lnTo>
                    <a:pt x="5713" y="8809"/>
                  </a:lnTo>
                  <a:lnTo>
                    <a:pt x="5755" y="8872"/>
                  </a:lnTo>
                  <a:lnTo>
                    <a:pt x="5713" y="8935"/>
                  </a:lnTo>
                  <a:lnTo>
                    <a:pt x="5713" y="9018"/>
                  </a:lnTo>
                  <a:lnTo>
                    <a:pt x="5797" y="9081"/>
                  </a:lnTo>
                  <a:lnTo>
                    <a:pt x="5797" y="9144"/>
                  </a:lnTo>
                  <a:lnTo>
                    <a:pt x="5776" y="9186"/>
                  </a:lnTo>
                  <a:lnTo>
                    <a:pt x="5776" y="9311"/>
                  </a:lnTo>
                  <a:lnTo>
                    <a:pt x="5859" y="9353"/>
                  </a:lnTo>
                  <a:lnTo>
                    <a:pt x="5818" y="9437"/>
                  </a:lnTo>
                  <a:lnTo>
                    <a:pt x="5818" y="9458"/>
                  </a:lnTo>
                  <a:lnTo>
                    <a:pt x="5776" y="9500"/>
                  </a:lnTo>
                  <a:lnTo>
                    <a:pt x="5776" y="9625"/>
                  </a:lnTo>
                  <a:lnTo>
                    <a:pt x="5797" y="9646"/>
                  </a:lnTo>
                  <a:lnTo>
                    <a:pt x="5859" y="9646"/>
                  </a:lnTo>
                  <a:lnTo>
                    <a:pt x="5901" y="9625"/>
                  </a:lnTo>
                  <a:lnTo>
                    <a:pt x="5964" y="9604"/>
                  </a:lnTo>
                  <a:lnTo>
                    <a:pt x="5985" y="9562"/>
                  </a:lnTo>
                  <a:lnTo>
                    <a:pt x="6027" y="9562"/>
                  </a:lnTo>
                  <a:lnTo>
                    <a:pt x="6111" y="9625"/>
                  </a:lnTo>
                  <a:lnTo>
                    <a:pt x="6173" y="9646"/>
                  </a:lnTo>
                  <a:lnTo>
                    <a:pt x="6320" y="9646"/>
                  </a:lnTo>
                  <a:lnTo>
                    <a:pt x="6383" y="9667"/>
                  </a:lnTo>
                  <a:lnTo>
                    <a:pt x="6424" y="9646"/>
                  </a:lnTo>
                  <a:lnTo>
                    <a:pt x="6508" y="9625"/>
                  </a:lnTo>
                  <a:lnTo>
                    <a:pt x="6592" y="9562"/>
                  </a:lnTo>
                  <a:lnTo>
                    <a:pt x="6696" y="9541"/>
                  </a:lnTo>
                  <a:lnTo>
                    <a:pt x="6801" y="9541"/>
                  </a:lnTo>
                  <a:lnTo>
                    <a:pt x="6843" y="9604"/>
                  </a:lnTo>
                  <a:lnTo>
                    <a:pt x="6906" y="9562"/>
                  </a:lnTo>
                  <a:lnTo>
                    <a:pt x="7010" y="9625"/>
                  </a:lnTo>
                  <a:lnTo>
                    <a:pt x="7031" y="9646"/>
                  </a:lnTo>
                  <a:lnTo>
                    <a:pt x="7031" y="9751"/>
                  </a:lnTo>
                  <a:lnTo>
                    <a:pt x="7052" y="9772"/>
                  </a:lnTo>
                  <a:lnTo>
                    <a:pt x="7073" y="9814"/>
                  </a:lnTo>
                  <a:lnTo>
                    <a:pt x="7157" y="9751"/>
                  </a:lnTo>
                  <a:lnTo>
                    <a:pt x="7240" y="9709"/>
                  </a:lnTo>
                  <a:lnTo>
                    <a:pt x="7324" y="9709"/>
                  </a:lnTo>
                  <a:lnTo>
                    <a:pt x="7345" y="9667"/>
                  </a:lnTo>
                  <a:lnTo>
                    <a:pt x="7491" y="9625"/>
                  </a:lnTo>
                  <a:lnTo>
                    <a:pt x="7554" y="9625"/>
                  </a:lnTo>
                  <a:lnTo>
                    <a:pt x="7554" y="9751"/>
                  </a:lnTo>
                  <a:lnTo>
                    <a:pt x="7575" y="9814"/>
                  </a:lnTo>
                  <a:lnTo>
                    <a:pt x="7575" y="9876"/>
                  </a:lnTo>
                  <a:lnTo>
                    <a:pt x="7575" y="9939"/>
                  </a:lnTo>
                  <a:lnTo>
                    <a:pt x="7638" y="9939"/>
                  </a:lnTo>
                  <a:lnTo>
                    <a:pt x="7743" y="9981"/>
                  </a:lnTo>
                  <a:lnTo>
                    <a:pt x="7784" y="9981"/>
                  </a:lnTo>
                  <a:lnTo>
                    <a:pt x="7910" y="10065"/>
                  </a:lnTo>
                  <a:lnTo>
                    <a:pt x="8056" y="10086"/>
                  </a:lnTo>
                  <a:lnTo>
                    <a:pt x="8182" y="10127"/>
                  </a:lnTo>
                  <a:lnTo>
                    <a:pt x="8182" y="10148"/>
                  </a:lnTo>
                  <a:lnTo>
                    <a:pt x="8287" y="10148"/>
                  </a:lnTo>
                  <a:lnTo>
                    <a:pt x="8433" y="10086"/>
                  </a:lnTo>
                  <a:lnTo>
                    <a:pt x="8475" y="10044"/>
                  </a:lnTo>
                  <a:lnTo>
                    <a:pt x="8517" y="9876"/>
                  </a:lnTo>
                  <a:lnTo>
                    <a:pt x="8600" y="9876"/>
                  </a:lnTo>
                  <a:lnTo>
                    <a:pt x="8642" y="9855"/>
                  </a:lnTo>
                  <a:lnTo>
                    <a:pt x="8684" y="9855"/>
                  </a:lnTo>
                  <a:lnTo>
                    <a:pt x="8684" y="10023"/>
                  </a:lnTo>
                  <a:lnTo>
                    <a:pt x="8789" y="10127"/>
                  </a:lnTo>
                  <a:lnTo>
                    <a:pt x="8789" y="10190"/>
                  </a:lnTo>
                  <a:lnTo>
                    <a:pt x="8935" y="10274"/>
                  </a:lnTo>
                  <a:lnTo>
                    <a:pt x="9144" y="10337"/>
                  </a:lnTo>
                  <a:lnTo>
                    <a:pt x="9270" y="10441"/>
                  </a:lnTo>
                  <a:lnTo>
                    <a:pt x="9375" y="10588"/>
                  </a:lnTo>
                  <a:lnTo>
                    <a:pt x="9479" y="10671"/>
                  </a:lnTo>
                  <a:lnTo>
                    <a:pt x="9584" y="10797"/>
                  </a:lnTo>
                  <a:lnTo>
                    <a:pt x="9730" y="10922"/>
                  </a:lnTo>
                  <a:lnTo>
                    <a:pt x="9793" y="10922"/>
                  </a:lnTo>
                  <a:lnTo>
                    <a:pt x="9898" y="10902"/>
                  </a:lnTo>
                  <a:lnTo>
                    <a:pt x="9981" y="10860"/>
                  </a:lnTo>
                  <a:lnTo>
                    <a:pt x="10002" y="10881"/>
                  </a:lnTo>
                  <a:lnTo>
                    <a:pt x="10044" y="10902"/>
                  </a:lnTo>
                  <a:lnTo>
                    <a:pt x="10107" y="10922"/>
                  </a:lnTo>
                  <a:lnTo>
                    <a:pt x="10170" y="10881"/>
                  </a:lnTo>
                  <a:lnTo>
                    <a:pt x="10107" y="10253"/>
                  </a:lnTo>
                  <a:lnTo>
                    <a:pt x="10065" y="10232"/>
                  </a:lnTo>
                  <a:lnTo>
                    <a:pt x="9940" y="10253"/>
                  </a:lnTo>
                  <a:lnTo>
                    <a:pt x="9940" y="10337"/>
                  </a:lnTo>
                  <a:lnTo>
                    <a:pt x="9981" y="10378"/>
                  </a:lnTo>
                  <a:lnTo>
                    <a:pt x="9688" y="10378"/>
                  </a:lnTo>
                  <a:lnTo>
                    <a:pt x="9647" y="10295"/>
                  </a:lnTo>
                  <a:lnTo>
                    <a:pt x="9626" y="10232"/>
                  </a:lnTo>
                  <a:lnTo>
                    <a:pt x="9458" y="10065"/>
                  </a:lnTo>
                  <a:lnTo>
                    <a:pt x="9375" y="9981"/>
                  </a:lnTo>
                  <a:lnTo>
                    <a:pt x="9375" y="9855"/>
                  </a:lnTo>
                  <a:lnTo>
                    <a:pt x="9375" y="9521"/>
                  </a:lnTo>
                  <a:lnTo>
                    <a:pt x="9375" y="9437"/>
                  </a:lnTo>
                  <a:lnTo>
                    <a:pt x="9479" y="9332"/>
                  </a:lnTo>
                  <a:lnTo>
                    <a:pt x="9542" y="9290"/>
                  </a:lnTo>
                  <a:lnTo>
                    <a:pt x="9521" y="9249"/>
                  </a:lnTo>
                  <a:lnTo>
                    <a:pt x="9563" y="9228"/>
                  </a:lnTo>
                  <a:lnTo>
                    <a:pt x="9563" y="9102"/>
                  </a:lnTo>
                  <a:lnTo>
                    <a:pt x="9563" y="9018"/>
                  </a:lnTo>
                  <a:lnTo>
                    <a:pt x="9563" y="8935"/>
                  </a:lnTo>
                  <a:lnTo>
                    <a:pt x="9563" y="8872"/>
                  </a:lnTo>
                  <a:lnTo>
                    <a:pt x="9584" y="8809"/>
                  </a:lnTo>
                  <a:lnTo>
                    <a:pt x="9626" y="8767"/>
                  </a:lnTo>
                  <a:lnTo>
                    <a:pt x="9542" y="8725"/>
                  </a:lnTo>
                  <a:lnTo>
                    <a:pt x="9479" y="8663"/>
                  </a:lnTo>
                  <a:lnTo>
                    <a:pt x="9458" y="8558"/>
                  </a:lnTo>
                  <a:lnTo>
                    <a:pt x="9688" y="8077"/>
                  </a:lnTo>
                  <a:lnTo>
                    <a:pt x="10630" y="7868"/>
                  </a:lnTo>
                  <a:lnTo>
                    <a:pt x="10714" y="7889"/>
                  </a:lnTo>
                  <a:lnTo>
                    <a:pt x="10588" y="7449"/>
                  </a:lnTo>
                  <a:lnTo>
                    <a:pt x="10170" y="6884"/>
                  </a:lnTo>
                  <a:lnTo>
                    <a:pt x="10044" y="6194"/>
                  </a:lnTo>
                  <a:lnTo>
                    <a:pt x="9960" y="5733"/>
                  </a:lnTo>
                  <a:lnTo>
                    <a:pt x="9856" y="5043"/>
                  </a:lnTo>
                  <a:lnTo>
                    <a:pt x="9856" y="4896"/>
                  </a:lnTo>
                  <a:lnTo>
                    <a:pt x="9835" y="4750"/>
                  </a:lnTo>
                  <a:lnTo>
                    <a:pt x="9772" y="4645"/>
                  </a:lnTo>
                  <a:lnTo>
                    <a:pt x="9772" y="4583"/>
                  </a:lnTo>
                  <a:lnTo>
                    <a:pt x="9772" y="4499"/>
                  </a:lnTo>
                  <a:lnTo>
                    <a:pt x="9877" y="4122"/>
                  </a:lnTo>
                  <a:lnTo>
                    <a:pt x="9981" y="3997"/>
                  </a:lnTo>
                  <a:lnTo>
                    <a:pt x="10107" y="3892"/>
                  </a:lnTo>
                  <a:lnTo>
                    <a:pt x="10149" y="3871"/>
                  </a:lnTo>
                  <a:lnTo>
                    <a:pt x="10107" y="3746"/>
                  </a:lnTo>
                  <a:lnTo>
                    <a:pt x="10191" y="3536"/>
                  </a:lnTo>
                  <a:lnTo>
                    <a:pt x="10212" y="3327"/>
                  </a:lnTo>
                  <a:lnTo>
                    <a:pt x="10212" y="3160"/>
                  </a:lnTo>
                  <a:lnTo>
                    <a:pt x="10253" y="3118"/>
                  </a:lnTo>
                  <a:lnTo>
                    <a:pt x="10484" y="2699"/>
                  </a:lnTo>
                  <a:lnTo>
                    <a:pt x="10525" y="2616"/>
                  </a:lnTo>
                  <a:lnTo>
                    <a:pt x="10714" y="2407"/>
                  </a:lnTo>
                  <a:lnTo>
                    <a:pt x="11007" y="2009"/>
                  </a:lnTo>
                  <a:lnTo>
                    <a:pt x="11028" y="1925"/>
                  </a:lnTo>
                  <a:lnTo>
                    <a:pt x="10986" y="1863"/>
                  </a:lnTo>
                  <a:lnTo>
                    <a:pt x="10923" y="1779"/>
                  </a:lnTo>
                  <a:lnTo>
                    <a:pt x="10839" y="1716"/>
                  </a:lnTo>
                  <a:lnTo>
                    <a:pt x="10881" y="1591"/>
                  </a:lnTo>
                  <a:lnTo>
                    <a:pt x="10902" y="1381"/>
                  </a:lnTo>
                  <a:lnTo>
                    <a:pt x="10902" y="1235"/>
                  </a:lnTo>
                  <a:lnTo>
                    <a:pt x="10944" y="1151"/>
                  </a:lnTo>
                  <a:lnTo>
                    <a:pt x="10986" y="1047"/>
                  </a:lnTo>
                  <a:lnTo>
                    <a:pt x="10944" y="1026"/>
                  </a:lnTo>
                  <a:lnTo>
                    <a:pt x="10776" y="1026"/>
                  </a:lnTo>
                  <a:lnTo>
                    <a:pt x="10776" y="942"/>
                  </a:lnTo>
                  <a:lnTo>
                    <a:pt x="10735" y="858"/>
                  </a:lnTo>
                  <a:lnTo>
                    <a:pt x="10693" y="837"/>
                  </a:lnTo>
                  <a:lnTo>
                    <a:pt x="10672" y="733"/>
                  </a:lnTo>
                  <a:lnTo>
                    <a:pt x="10588" y="670"/>
                  </a:lnTo>
                  <a:lnTo>
                    <a:pt x="10463" y="628"/>
                  </a:lnTo>
                  <a:lnTo>
                    <a:pt x="10400" y="565"/>
                  </a:lnTo>
                  <a:lnTo>
                    <a:pt x="10358" y="502"/>
                  </a:lnTo>
                  <a:lnTo>
                    <a:pt x="10274" y="335"/>
                  </a:lnTo>
                  <a:lnTo>
                    <a:pt x="10212" y="314"/>
                  </a:lnTo>
                  <a:lnTo>
                    <a:pt x="10086" y="314"/>
                  </a:lnTo>
                  <a:lnTo>
                    <a:pt x="10044" y="398"/>
                  </a:lnTo>
                  <a:lnTo>
                    <a:pt x="9981" y="440"/>
                  </a:lnTo>
                  <a:lnTo>
                    <a:pt x="9877" y="502"/>
                  </a:lnTo>
                  <a:lnTo>
                    <a:pt x="9835" y="502"/>
                  </a:lnTo>
                  <a:lnTo>
                    <a:pt x="9793" y="440"/>
                  </a:lnTo>
                  <a:lnTo>
                    <a:pt x="9584" y="440"/>
                  </a:lnTo>
                  <a:lnTo>
                    <a:pt x="9521" y="502"/>
                  </a:lnTo>
                  <a:lnTo>
                    <a:pt x="9479" y="544"/>
                  </a:lnTo>
                  <a:lnTo>
                    <a:pt x="9416" y="565"/>
                  </a:lnTo>
                  <a:lnTo>
                    <a:pt x="9312" y="523"/>
                  </a:lnTo>
                  <a:lnTo>
                    <a:pt x="9165" y="440"/>
                  </a:lnTo>
                  <a:lnTo>
                    <a:pt x="9124" y="356"/>
                  </a:lnTo>
                  <a:lnTo>
                    <a:pt x="9040" y="335"/>
                  </a:lnTo>
                  <a:lnTo>
                    <a:pt x="8998" y="293"/>
                  </a:lnTo>
                  <a:lnTo>
                    <a:pt x="8956" y="189"/>
                  </a:lnTo>
                  <a:lnTo>
                    <a:pt x="8935" y="147"/>
                  </a:lnTo>
                  <a:lnTo>
                    <a:pt x="8831" y="105"/>
                  </a:lnTo>
                  <a:lnTo>
                    <a:pt x="8705" y="105"/>
                  </a:lnTo>
                  <a:lnTo>
                    <a:pt x="8517" y="189"/>
                  </a:lnTo>
                  <a:lnTo>
                    <a:pt x="8496" y="147"/>
                  </a:lnTo>
                  <a:lnTo>
                    <a:pt x="8266" y="147"/>
                  </a:lnTo>
                  <a:lnTo>
                    <a:pt x="8182" y="105"/>
                  </a:lnTo>
                  <a:lnTo>
                    <a:pt x="8098" y="84"/>
                  </a:lnTo>
                  <a:lnTo>
                    <a:pt x="8056" y="42"/>
                  </a:lnTo>
                  <a:lnTo>
                    <a:pt x="7868" y="42"/>
                  </a:lnTo>
                  <a:lnTo>
                    <a:pt x="778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1092" name="Google Shape;1092;p27"/>
            <p:cNvSpPr/>
            <p:nvPr/>
          </p:nvSpPr>
          <p:spPr>
            <a:xfrm>
              <a:off x="-2208587" y="4167188"/>
              <a:ext cx="39046" cy="94047"/>
            </a:xfrm>
            <a:custGeom>
              <a:avLst/>
              <a:gdLst/>
              <a:ahLst/>
              <a:cxnLst/>
              <a:rect l="l" t="t" r="r" b="b"/>
              <a:pathLst>
                <a:path w="1842" h="4646" extrusionOk="0">
                  <a:moveTo>
                    <a:pt x="210" y="0"/>
                  </a:moveTo>
                  <a:lnTo>
                    <a:pt x="189" y="21"/>
                  </a:lnTo>
                  <a:lnTo>
                    <a:pt x="210" y="105"/>
                  </a:lnTo>
                  <a:lnTo>
                    <a:pt x="231" y="126"/>
                  </a:lnTo>
                  <a:lnTo>
                    <a:pt x="273" y="209"/>
                  </a:lnTo>
                  <a:lnTo>
                    <a:pt x="377" y="251"/>
                  </a:lnTo>
                  <a:lnTo>
                    <a:pt x="419" y="272"/>
                  </a:lnTo>
                  <a:lnTo>
                    <a:pt x="419" y="314"/>
                  </a:lnTo>
                  <a:lnTo>
                    <a:pt x="377" y="460"/>
                  </a:lnTo>
                  <a:lnTo>
                    <a:pt x="377" y="523"/>
                  </a:lnTo>
                  <a:lnTo>
                    <a:pt x="482" y="586"/>
                  </a:lnTo>
                  <a:lnTo>
                    <a:pt x="503" y="670"/>
                  </a:lnTo>
                  <a:lnTo>
                    <a:pt x="503" y="795"/>
                  </a:lnTo>
                  <a:lnTo>
                    <a:pt x="482" y="837"/>
                  </a:lnTo>
                  <a:lnTo>
                    <a:pt x="482" y="879"/>
                  </a:lnTo>
                  <a:lnTo>
                    <a:pt x="335" y="1004"/>
                  </a:lnTo>
                  <a:lnTo>
                    <a:pt x="335" y="1088"/>
                  </a:lnTo>
                  <a:lnTo>
                    <a:pt x="377" y="1193"/>
                  </a:lnTo>
                  <a:lnTo>
                    <a:pt x="377" y="1276"/>
                  </a:lnTo>
                  <a:lnTo>
                    <a:pt x="398" y="1360"/>
                  </a:lnTo>
                  <a:lnTo>
                    <a:pt x="335" y="1423"/>
                  </a:lnTo>
                  <a:lnTo>
                    <a:pt x="398" y="1507"/>
                  </a:lnTo>
                  <a:lnTo>
                    <a:pt x="398" y="1590"/>
                  </a:lnTo>
                  <a:lnTo>
                    <a:pt x="335" y="1611"/>
                  </a:lnTo>
                  <a:lnTo>
                    <a:pt x="377" y="1695"/>
                  </a:lnTo>
                  <a:lnTo>
                    <a:pt x="398" y="1737"/>
                  </a:lnTo>
                  <a:lnTo>
                    <a:pt x="440" y="1779"/>
                  </a:lnTo>
                  <a:lnTo>
                    <a:pt x="440" y="1820"/>
                  </a:lnTo>
                  <a:lnTo>
                    <a:pt x="398" y="1820"/>
                  </a:lnTo>
                  <a:lnTo>
                    <a:pt x="377" y="1904"/>
                  </a:lnTo>
                  <a:lnTo>
                    <a:pt x="293" y="1925"/>
                  </a:lnTo>
                  <a:lnTo>
                    <a:pt x="168" y="2030"/>
                  </a:lnTo>
                  <a:lnTo>
                    <a:pt x="126" y="2051"/>
                  </a:lnTo>
                  <a:lnTo>
                    <a:pt x="126" y="2134"/>
                  </a:lnTo>
                  <a:lnTo>
                    <a:pt x="168" y="2197"/>
                  </a:lnTo>
                  <a:lnTo>
                    <a:pt x="126" y="2260"/>
                  </a:lnTo>
                  <a:lnTo>
                    <a:pt x="126" y="2344"/>
                  </a:lnTo>
                  <a:lnTo>
                    <a:pt x="63" y="2448"/>
                  </a:lnTo>
                  <a:lnTo>
                    <a:pt x="1" y="2469"/>
                  </a:lnTo>
                  <a:lnTo>
                    <a:pt x="1" y="2532"/>
                  </a:lnTo>
                  <a:lnTo>
                    <a:pt x="84" y="2636"/>
                  </a:lnTo>
                  <a:lnTo>
                    <a:pt x="126" y="2741"/>
                  </a:lnTo>
                  <a:lnTo>
                    <a:pt x="168" y="2783"/>
                  </a:lnTo>
                  <a:lnTo>
                    <a:pt x="314" y="2762"/>
                  </a:lnTo>
                  <a:lnTo>
                    <a:pt x="335" y="2825"/>
                  </a:lnTo>
                  <a:lnTo>
                    <a:pt x="377" y="2867"/>
                  </a:lnTo>
                  <a:lnTo>
                    <a:pt x="419" y="2929"/>
                  </a:lnTo>
                  <a:lnTo>
                    <a:pt x="419" y="2992"/>
                  </a:lnTo>
                  <a:lnTo>
                    <a:pt x="524" y="3055"/>
                  </a:lnTo>
                  <a:lnTo>
                    <a:pt x="586" y="3034"/>
                  </a:lnTo>
                  <a:lnTo>
                    <a:pt x="628" y="3034"/>
                  </a:lnTo>
                  <a:lnTo>
                    <a:pt x="691" y="2971"/>
                  </a:lnTo>
                  <a:lnTo>
                    <a:pt x="817" y="2971"/>
                  </a:lnTo>
                  <a:lnTo>
                    <a:pt x="963" y="2992"/>
                  </a:lnTo>
                  <a:lnTo>
                    <a:pt x="1026" y="3097"/>
                  </a:lnTo>
                  <a:lnTo>
                    <a:pt x="1026" y="3264"/>
                  </a:lnTo>
                  <a:lnTo>
                    <a:pt x="1005" y="3390"/>
                  </a:lnTo>
                  <a:lnTo>
                    <a:pt x="900" y="3515"/>
                  </a:lnTo>
                  <a:lnTo>
                    <a:pt x="837" y="3662"/>
                  </a:lnTo>
                  <a:lnTo>
                    <a:pt x="796" y="3766"/>
                  </a:lnTo>
                  <a:lnTo>
                    <a:pt x="796" y="3871"/>
                  </a:lnTo>
                  <a:lnTo>
                    <a:pt x="837" y="3996"/>
                  </a:lnTo>
                  <a:lnTo>
                    <a:pt x="837" y="4080"/>
                  </a:lnTo>
                  <a:lnTo>
                    <a:pt x="942" y="4206"/>
                  </a:lnTo>
                  <a:lnTo>
                    <a:pt x="1047" y="4289"/>
                  </a:lnTo>
                  <a:lnTo>
                    <a:pt x="1130" y="4331"/>
                  </a:lnTo>
                  <a:lnTo>
                    <a:pt x="1172" y="4394"/>
                  </a:lnTo>
                  <a:lnTo>
                    <a:pt x="1256" y="4499"/>
                  </a:lnTo>
                  <a:lnTo>
                    <a:pt x="1235" y="4541"/>
                  </a:lnTo>
                  <a:lnTo>
                    <a:pt x="1256" y="4645"/>
                  </a:lnTo>
                  <a:lnTo>
                    <a:pt x="1361" y="4624"/>
                  </a:lnTo>
                  <a:lnTo>
                    <a:pt x="1381" y="4499"/>
                  </a:lnTo>
                  <a:lnTo>
                    <a:pt x="1361" y="4352"/>
                  </a:lnTo>
                  <a:lnTo>
                    <a:pt x="1423" y="4248"/>
                  </a:lnTo>
                  <a:lnTo>
                    <a:pt x="1423" y="4143"/>
                  </a:lnTo>
                  <a:lnTo>
                    <a:pt x="1486" y="3996"/>
                  </a:lnTo>
                  <a:lnTo>
                    <a:pt x="1591" y="3976"/>
                  </a:lnTo>
                  <a:lnTo>
                    <a:pt x="1674" y="3913"/>
                  </a:lnTo>
                  <a:lnTo>
                    <a:pt x="1695" y="3808"/>
                  </a:lnTo>
                  <a:lnTo>
                    <a:pt x="1737" y="3599"/>
                  </a:lnTo>
                  <a:lnTo>
                    <a:pt x="1653" y="3515"/>
                  </a:lnTo>
                  <a:lnTo>
                    <a:pt x="1674" y="3473"/>
                  </a:lnTo>
                  <a:lnTo>
                    <a:pt x="1653" y="3452"/>
                  </a:lnTo>
                  <a:lnTo>
                    <a:pt x="1674" y="3390"/>
                  </a:lnTo>
                  <a:lnTo>
                    <a:pt x="1737" y="3390"/>
                  </a:lnTo>
                  <a:lnTo>
                    <a:pt x="1758" y="3306"/>
                  </a:lnTo>
                  <a:lnTo>
                    <a:pt x="1842" y="3306"/>
                  </a:lnTo>
                  <a:lnTo>
                    <a:pt x="1842" y="3243"/>
                  </a:lnTo>
                  <a:lnTo>
                    <a:pt x="1779" y="3160"/>
                  </a:lnTo>
                  <a:lnTo>
                    <a:pt x="1737" y="3034"/>
                  </a:lnTo>
                  <a:lnTo>
                    <a:pt x="1591" y="2846"/>
                  </a:lnTo>
                  <a:lnTo>
                    <a:pt x="1570" y="2741"/>
                  </a:lnTo>
                  <a:lnTo>
                    <a:pt x="1361" y="2553"/>
                  </a:lnTo>
                  <a:lnTo>
                    <a:pt x="1319" y="2532"/>
                  </a:lnTo>
                  <a:lnTo>
                    <a:pt x="1277" y="2469"/>
                  </a:lnTo>
                  <a:lnTo>
                    <a:pt x="1172" y="2406"/>
                  </a:lnTo>
                  <a:lnTo>
                    <a:pt x="1005" y="2323"/>
                  </a:lnTo>
                  <a:lnTo>
                    <a:pt x="921" y="1779"/>
                  </a:lnTo>
                  <a:lnTo>
                    <a:pt x="942" y="1674"/>
                  </a:lnTo>
                  <a:lnTo>
                    <a:pt x="942" y="691"/>
                  </a:lnTo>
                  <a:lnTo>
                    <a:pt x="921" y="481"/>
                  </a:lnTo>
                  <a:lnTo>
                    <a:pt x="733" y="272"/>
                  </a:lnTo>
                  <a:lnTo>
                    <a:pt x="649" y="209"/>
                  </a:lnTo>
                  <a:lnTo>
                    <a:pt x="607" y="167"/>
                  </a:lnTo>
                  <a:lnTo>
                    <a:pt x="586" y="126"/>
                  </a:lnTo>
                  <a:lnTo>
                    <a:pt x="524" y="126"/>
                  </a:lnTo>
                  <a:lnTo>
                    <a:pt x="503" y="105"/>
                  </a:lnTo>
                  <a:lnTo>
                    <a:pt x="419" y="63"/>
                  </a:lnTo>
                  <a:lnTo>
                    <a:pt x="398" y="105"/>
                  </a:lnTo>
                  <a:lnTo>
                    <a:pt x="377" y="63"/>
                  </a:lnTo>
                  <a:lnTo>
                    <a:pt x="293" y="63"/>
                  </a:lnTo>
                  <a:lnTo>
                    <a:pt x="27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 name="Google Shape;1093;p27"/>
            <p:cNvSpPr/>
            <p:nvPr/>
          </p:nvSpPr>
          <p:spPr>
            <a:xfrm>
              <a:off x="-2342530" y="4153200"/>
              <a:ext cx="144609" cy="117771"/>
            </a:xfrm>
            <a:custGeom>
              <a:avLst/>
              <a:gdLst/>
              <a:ahLst/>
              <a:cxnLst/>
              <a:rect l="l" t="t" r="r" b="b"/>
              <a:pathLst>
                <a:path w="6822" h="5818" extrusionOk="0">
                  <a:moveTo>
                    <a:pt x="5085" y="1"/>
                  </a:moveTo>
                  <a:lnTo>
                    <a:pt x="4143" y="210"/>
                  </a:lnTo>
                  <a:lnTo>
                    <a:pt x="3913" y="691"/>
                  </a:lnTo>
                  <a:lnTo>
                    <a:pt x="3934" y="796"/>
                  </a:lnTo>
                  <a:lnTo>
                    <a:pt x="3997" y="858"/>
                  </a:lnTo>
                  <a:lnTo>
                    <a:pt x="4081" y="900"/>
                  </a:lnTo>
                  <a:lnTo>
                    <a:pt x="4039" y="942"/>
                  </a:lnTo>
                  <a:lnTo>
                    <a:pt x="4018" y="1005"/>
                  </a:lnTo>
                  <a:lnTo>
                    <a:pt x="4018" y="1068"/>
                  </a:lnTo>
                  <a:lnTo>
                    <a:pt x="4018" y="1151"/>
                  </a:lnTo>
                  <a:lnTo>
                    <a:pt x="4018" y="1235"/>
                  </a:lnTo>
                  <a:lnTo>
                    <a:pt x="4018" y="1361"/>
                  </a:lnTo>
                  <a:lnTo>
                    <a:pt x="3976" y="1382"/>
                  </a:lnTo>
                  <a:lnTo>
                    <a:pt x="3997" y="1423"/>
                  </a:lnTo>
                  <a:lnTo>
                    <a:pt x="3934" y="1465"/>
                  </a:lnTo>
                  <a:lnTo>
                    <a:pt x="3830" y="1570"/>
                  </a:lnTo>
                  <a:lnTo>
                    <a:pt x="3830" y="1654"/>
                  </a:lnTo>
                  <a:lnTo>
                    <a:pt x="3830" y="1988"/>
                  </a:lnTo>
                  <a:lnTo>
                    <a:pt x="3830" y="2114"/>
                  </a:lnTo>
                  <a:lnTo>
                    <a:pt x="3913" y="2198"/>
                  </a:lnTo>
                  <a:lnTo>
                    <a:pt x="4081" y="2365"/>
                  </a:lnTo>
                  <a:lnTo>
                    <a:pt x="4102" y="2428"/>
                  </a:lnTo>
                  <a:lnTo>
                    <a:pt x="4143" y="2511"/>
                  </a:lnTo>
                  <a:lnTo>
                    <a:pt x="4436" y="2511"/>
                  </a:lnTo>
                  <a:lnTo>
                    <a:pt x="4395" y="2470"/>
                  </a:lnTo>
                  <a:lnTo>
                    <a:pt x="4395" y="2386"/>
                  </a:lnTo>
                  <a:lnTo>
                    <a:pt x="4520" y="2365"/>
                  </a:lnTo>
                  <a:lnTo>
                    <a:pt x="4562" y="2386"/>
                  </a:lnTo>
                  <a:lnTo>
                    <a:pt x="4625" y="3014"/>
                  </a:lnTo>
                  <a:lnTo>
                    <a:pt x="4562" y="3055"/>
                  </a:lnTo>
                  <a:lnTo>
                    <a:pt x="4499" y="3035"/>
                  </a:lnTo>
                  <a:lnTo>
                    <a:pt x="4457" y="3014"/>
                  </a:lnTo>
                  <a:lnTo>
                    <a:pt x="4436" y="2993"/>
                  </a:lnTo>
                  <a:lnTo>
                    <a:pt x="4353" y="3035"/>
                  </a:lnTo>
                  <a:lnTo>
                    <a:pt x="4248" y="3055"/>
                  </a:lnTo>
                  <a:lnTo>
                    <a:pt x="4185" y="3055"/>
                  </a:lnTo>
                  <a:lnTo>
                    <a:pt x="4039" y="2930"/>
                  </a:lnTo>
                  <a:lnTo>
                    <a:pt x="3934" y="2804"/>
                  </a:lnTo>
                  <a:lnTo>
                    <a:pt x="3830" y="2721"/>
                  </a:lnTo>
                  <a:lnTo>
                    <a:pt x="3725" y="2574"/>
                  </a:lnTo>
                  <a:lnTo>
                    <a:pt x="3599" y="2470"/>
                  </a:lnTo>
                  <a:lnTo>
                    <a:pt x="3390" y="2407"/>
                  </a:lnTo>
                  <a:lnTo>
                    <a:pt x="3244" y="2323"/>
                  </a:lnTo>
                  <a:lnTo>
                    <a:pt x="3244" y="2260"/>
                  </a:lnTo>
                  <a:lnTo>
                    <a:pt x="3139" y="2156"/>
                  </a:lnTo>
                  <a:lnTo>
                    <a:pt x="3139" y="1988"/>
                  </a:lnTo>
                  <a:lnTo>
                    <a:pt x="3097" y="1988"/>
                  </a:lnTo>
                  <a:lnTo>
                    <a:pt x="3055" y="2009"/>
                  </a:lnTo>
                  <a:lnTo>
                    <a:pt x="2972" y="2009"/>
                  </a:lnTo>
                  <a:lnTo>
                    <a:pt x="2930" y="2177"/>
                  </a:lnTo>
                  <a:lnTo>
                    <a:pt x="2888" y="2219"/>
                  </a:lnTo>
                  <a:lnTo>
                    <a:pt x="2742" y="2281"/>
                  </a:lnTo>
                  <a:lnTo>
                    <a:pt x="2637" y="2281"/>
                  </a:lnTo>
                  <a:lnTo>
                    <a:pt x="2637" y="2260"/>
                  </a:lnTo>
                  <a:lnTo>
                    <a:pt x="2511" y="2219"/>
                  </a:lnTo>
                  <a:lnTo>
                    <a:pt x="2365" y="2198"/>
                  </a:lnTo>
                  <a:lnTo>
                    <a:pt x="2239" y="2114"/>
                  </a:lnTo>
                  <a:lnTo>
                    <a:pt x="2198" y="2114"/>
                  </a:lnTo>
                  <a:lnTo>
                    <a:pt x="2093" y="2072"/>
                  </a:lnTo>
                  <a:lnTo>
                    <a:pt x="2030" y="2072"/>
                  </a:lnTo>
                  <a:lnTo>
                    <a:pt x="2030" y="2009"/>
                  </a:lnTo>
                  <a:lnTo>
                    <a:pt x="2030" y="1947"/>
                  </a:lnTo>
                  <a:lnTo>
                    <a:pt x="2009" y="1884"/>
                  </a:lnTo>
                  <a:lnTo>
                    <a:pt x="2009" y="1758"/>
                  </a:lnTo>
                  <a:lnTo>
                    <a:pt x="1946" y="1758"/>
                  </a:lnTo>
                  <a:lnTo>
                    <a:pt x="1800" y="1800"/>
                  </a:lnTo>
                  <a:lnTo>
                    <a:pt x="1779" y="1842"/>
                  </a:lnTo>
                  <a:lnTo>
                    <a:pt x="1695" y="1842"/>
                  </a:lnTo>
                  <a:lnTo>
                    <a:pt x="1612" y="1884"/>
                  </a:lnTo>
                  <a:lnTo>
                    <a:pt x="1528" y="1947"/>
                  </a:lnTo>
                  <a:lnTo>
                    <a:pt x="1507" y="1905"/>
                  </a:lnTo>
                  <a:lnTo>
                    <a:pt x="1486" y="1884"/>
                  </a:lnTo>
                  <a:lnTo>
                    <a:pt x="1486" y="1779"/>
                  </a:lnTo>
                  <a:lnTo>
                    <a:pt x="1465" y="1758"/>
                  </a:lnTo>
                  <a:lnTo>
                    <a:pt x="1361" y="1695"/>
                  </a:lnTo>
                  <a:lnTo>
                    <a:pt x="1298" y="1737"/>
                  </a:lnTo>
                  <a:lnTo>
                    <a:pt x="1256" y="1674"/>
                  </a:lnTo>
                  <a:lnTo>
                    <a:pt x="1256" y="1695"/>
                  </a:lnTo>
                  <a:lnTo>
                    <a:pt x="1256" y="1758"/>
                  </a:lnTo>
                  <a:lnTo>
                    <a:pt x="1214" y="1779"/>
                  </a:lnTo>
                  <a:lnTo>
                    <a:pt x="1256" y="2009"/>
                  </a:lnTo>
                  <a:lnTo>
                    <a:pt x="1256" y="2219"/>
                  </a:lnTo>
                  <a:lnTo>
                    <a:pt x="1256" y="2365"/>
                  </a:lnTo>
                  <a:lnTo>
                    <a:pt x="1298" y="2470"/>
                  </a:lnTo>
                  <a:lnTo>
                    <a:pt x="1298" y="2574"/>
                  </a:lnTo>
                  <a:lnTo>
                    <a:pt x="1277" y="2616"/>
                  </a:lnTo>
                  <a:lnTo>
                    <a:pt x="1256" y="2783"/>
                  </a:lnTo>
                  <a:lnTo>
                    <a:pt x="1277" y="2825"/>
                  </a:lnTo>
                  <a:lnTo>
                    <a:pt x="42" y="2825"/>
                  </a:lnTo>
                  <a:lnTo>
                    <a:pt x="1" y="4771"/>
                  </a:lnTo>
                  <a:lnTo>
                    <a:pt x="22" y="4813"/>
                  </a:lnTo>
                  <a:lnTo>
                    <a:pt x="105" y="4918"/>
                  </a:lnTo>
                  <a:lnTo>
                    <a:pt x="168" y="4980"/>
                  </a:lnTo>
                  <a:lnTo>
                    <a:pt x="231" y="5043"/>
                  </a:lnTo>
                  <a:lnTo>
                    <a:pt x="314" y="5085"/>
                  </a:lnTo>
                  <a:lnTo>
                    <a:pt x="419" y="5232"/>
                  </a:lnTo>
                  <a:lnTo>
                    <a:pt x="482" y="5294"/>
                  </a:lnTo>
                  <a:lnTo>
                    <a:pt x="566" y="5336"/>
                  </a:lnTo>
                  <a:lnTo>
                    <a:pt x="628" y="5399"/>
                  </a:lnTo>
                  <a:lnTo>
                    <a:pt x="670" y="5462"/>
                  </a:lnTo>
                  <a:lnTo>
                    <a:pt x="754" y="5504"/>
                  </a:lnTo>
                  <a:lnTo>
                    <a:pt x="775" y="5608"/>
                  </a:lnTo>
                  <a:lnTo>
                    <a:pt x="1319" y="5462"/>
                  </a:lnTo>
                  <a:lnTo>
                    <a:pt x="1402" y="5504"/>
                  </a:lnTo>
                  <a:lnTo>
                    <a:pt x="1528" y="5441"/>
                  </a:lnTo>
                  <a:lnTo>
                    <a:pt x="1570" y="5462"/>
                  </a:lnTo>
                  <a:lnTo>
                    <a:pt x="1591" y="5462"/>
                  </a:lnTo>
                  <a:lnTo>
                    <a:pt x="1612" y="5504"/>
                  </a:lnTo>
                  <a:lnTo>
                    <a:pt x="1695" y="5504"/>
                  </a:lnTo>
                  <a:lnTo>
                    <a:pt x="1716" y="5524"/>
                  </a:lnTo>
                  <a:lnTo>
                    <a:pt x="1737" y="5524"/>
                  </a:lnTo>
                  <a:lnTo>
                    <a:pt x="1821" y="5629"/>
                  </a:lnTo>
                  <a:lnTo>
                    <a:pt x="1884" y="5629"/>
                  </a:lnTo>
                  <a:lnTo>
                    <a:pt x="2030" y="5650"/>
                  </a:lnTo>
                  <a:lnTo>
                    <a:pt x="2135" y="5713"/>
                  </a:lnTo>
                  <a:lnTo>
                    <a:pt x="2198" y="5755"/>
                  </a:lnTo>
                  <a:lnTo>
                    <a:pt x="2239" y="5755"/>
                  </a:lnTo>
                  <a:lnTo>
                    <a:pt x="2344" y="5671"/>
                  </a:lnTo>
                  <a:lnTo>
                    <a:pt x="2470" y="5650"/>
                  </a:lnTo>
                  <a:lnTo>
                    <a:pt x="2532" y="5713"/>
                  </a:lnTo>
                  <a:lnTo>
                    <a:pt x="2553" y="5671"/>
                  </a:lnTo>
                  <a:lnTo>
                    <a:pt x="2574" y="5713"/>
                  </a:lnTo>
                  <a:lnTo>
                    <a:pt x="2616" y="5713"/>
                  </a:lnTo>
                  <a:lnTo>
                    <a:pt x="2679" y="5776"/>
                  </a:lnTo>
                  <a:lnTo>
                    <a:pt x="2783" y="5817"/>
                  </a:lnTo>
                  <a:lnTo>
                    <a:pt x="2951" y="5755"/>
                  </a:lnTo>
                  <a:lnTo>
                    <a:pt x="3139" y="5504"/>
                  </a:lnTo>
                  <a:lnTo>
                    <a:pt x="3390" y="5190"/>
                  </a:lnTo>
                  <a:lnTo>
                    <a:pt x="3725" y="4939"/>
                  </a:lnTo>
                  <a:lnTo>
                    <a:pt x="3934" y="4876"/>
                  </a:lnTo>
                  <a:lnTo>
                    <a:pt x="3976" y="4834"/>
                  </a:lnTo>
                  <a:lnTo>
                    <a:pt x="3997" y="4792"/>
                  </a:lnTo>
                  <a:lnTo>
                    <a:pt x="3976" y="4729"/>
                  </a:lnTo>
                  <a:lnTo>
                    <a:pt x="3997" y="4687"/>
                  </a:lnTo>
                  <a:lnTo>
                    <a:pt x="3997" y="4625"/>
                  </a:lnTo>
                  <a:lnTo>
                    <a:pt x="4039" y="4562"/>
                  </a:lnTo>
                  <a:lnTo>
                    <a:pt x="4206" y="4457"/>
                  </a:lnTo>
                  <a:lnTo>
                    <a:pt x="4290" y="4415"/>
                  </a:lnTo>
                  <a:lnTo>
                    <a:pt x="4353" y="4395"/>
                  </a:lnTo>
                  <a:lnTo>
                    <a:pt x="4499" y="4353"/>
                  </a:lnTo>
                  <a:lnTo>
                    <a:pt x="4646" y="4353"/>
                  </a:lnTo>
                  <a:lnTo>
                    <a:pt x="4667" y="4395"/>
                  </a:lnTo>
                  <a:lnTo>
                    <a:pt x="4729" y="4374"/>
                  </a:lnTo>
                  <a:lnTo>
                    <a:pt x="4855" y="4395"/>
                  </a:lnTo>
                  <a:lnTo>
                    <a:pt x="4918" y="4395"/>
                  </a:lnTo>
                  <a:lnTo>
                    <a:pt x="4918" y="4311"/>
                  </a:lnTo>
                  <a:lnTo>
                    <a:pt x="4876" y="4143"/>
                  </a:lnTo>
                  <a:lnTo>
                    <a:pt x="4918" y="4060"/>
                  </a:lnTo>
                  <a:lnTo>
                    <a:pt x="5148" y="3955"/>
                  </a:lnTo>
                  <a:lnTo>
                    <a:pt x="5273" y="3955"/>
                  </a:lnTo>
                  <a:lnTo>
                    <a:pt x="5859" y="3683"/>
                  </a:lnTo>
                  <a:lnTo>
                    <a:pt x="5964" y="3662"/>
                  </a:lnTo>
                  <a:lnTo>
                    <a:pt x="6299" y="3537"/>
                  </a:lnTo>
                  <a:lnTo>
                    <a:pt x="6487" y="3474"/>
                  </a:lnTo>
                  <a:lnTo>
                    <a:pt x="6445" y="3432"/>
                  </a:lnTo>
                  <a:lnTo>
                    <a:pt x="6403" y="3327"/>
                  </a:lnTo>
                  <a:lnTo>
                    <a:pt x="6320" y="3223"/>
                  </a:lnTo>
                  <a:lnTo>
                    <a:pt x="6320" y="3160"/>
                  </a:lnTo>
                  <a:lnTo>
                    <a:pt x="6382" y="3139"/>
                  </a:lnTo>
                  <a:lnTo>
                    <a:pt x="6445" y="3035"/>
                  </a:lnTo>
                  <a:lnTo>
                    <a:pt x="6445" y="2951"/>
                  </a:lnTo>
                  <a:lnTo>
                    <a:pt x="6487" y="2888"/>
                  </a:lnTo>
                  <a:lnTo>
                    <a:pt x="6445" y="2825"/>
                  </a:lnTo>
                  <a:lnTo>
                    <a:pt x="6445" y="2742"/>
                  </a:lnTo>
                  <a:lnTo>
                    <a:pt x="6487" y="2721"/>
                  </a:lnTo>
                  <a:lnTo>
                    <a:pt x="6612" y="2616"/>
                  </a:lnTo>
                  <a:lnTo>
                    <a:pt x="6696" y="2595"/>
                  </a:lnTo>
                  <a:lnTo>
                    <a:pt x="6717" y="2511"/>
                  </a:lnTo>
                  <a:lnTo>
                    <a:pt x="6759" y="2511"/>
                  </a:lnTo>
                  <a:lnTo>
                    <a:pt x="6759" y="2470"/>
                  </a:lnTo>
                  <a:lnTo>
                    <a:pt x="6717" y="2428"/>
                  </a:lnTo>
                  <a:lnTo>
                    <a:pt x="6696" y="2386"/>
                  </a:lnTo>
                  <a:lnTo>
                    <a:pt x="6654" y="2302"/>
                  </a:lnTo>
                  <a:lnTo>
                    <a:pt x="6717" y="2281"/>
                  </a:lnTo>
                  <a:lnTo>
                    <a:pt x="6717" y="2198"/>
                  </a:lnTo>
                  <a:lnTo>
                    <a:pt x="6654" y="2114"/>
                  </a:lnTo>
                  <a:lnTo>
                    <a:pt x="6717" y="2051"/>
                  </a:lnTo>
                  <a:lnTo>
                    <a:pt x="6696" y="1967"/>
                  </a:lnTo>
                  <a:lnTo>
                    <a:pt x="6696" y="1884"/>
                  </a:lnTo>
                  <a:lnTo>
                    <a:pt x="6654" y="1779"/>
                  </a:lnTo>
                  <a:lnTo>
                    <a:pt x="6654" y="1695"/>
                  </a:lnTo>
                  <a:lnTo>
                    <a:pt x="6801" y="1570"/>
                  </a:lnTo>
                  <a:lnTo>
                    <a:pt x="6801" y="1528"/>
                  </a:lnTo>
                  <a:lnTo>
                    <a:pt x="6822" y="1486"/>
                  </a:lnTo>
                  <a:lnTo>
                    <a:pt x="6822" y="1361"/>
                  </a:lnTo>
                  <a:lnTo>
                    <a:pt x="6801" y="1277"/>
                  </a:lnTo>
                  <a:lnTo>
                    <a:pt x="6696" y="1214"/>
                  </a:lnTo>
                  <a:lnTo>
                    <a:pt x="6696" y="1151"/>
                  </a:lnTo>
                  <a:lnTo>
                    <a:pt x="6738" y="1005"/>
                  </a:lnTo>
                  <a:lnTo>
                    <a:pt x="6738" y="963"/>
                  </a:lnTo>
                  <a:lnTo>
                    <a:pt x="6696" y="942"/>
                  </a:lnTo>
                  <a:lnTo>
                    <a:pt x="6592" y="900"/>
                  </a:lnTo>
                  <a:lnTo>
                    <a:pt x="6550" y="817"/>
                  </a:lnTo>
                  <a:lnTo>
                    <a:pt x="6529" y="796"/>
                  </a:lnTo>
                  <a:lnTo>
                    <a:pt x="6508" y="712"/>
                  </a:lnTo>
                  <a:lnTo>
                    <a:pt x="6508" y="691"/>
                  </a:lnTo>
                  <a:lnTo>
                    <a:pt x="6445" y="691"/>
                  </a:lnTo>
                  <a:lnTo>
                    <a:pt x="6340" y="586"/>
                  </a:lnTo>
                  <a:lnTo>
                    <a:pt x="6299" y="503"/>
                  </a:lnTo>
                  <a:lnTo>
                    <a:pt x="6236" y="482"/>
                  </a:lnTo>
                  <a:lnTo>
                    <a:pt x="6194" y="419"/>
                  </a:lnTo>
                  <a:lnTo>
                    <a:pt x="6110" y="419"/>
                  </a:lnTo>
                  <a:lnTo>
                    <a:pt x="5859" y="335"/>
                  </a:lnTo>
                  <a:lnTo>
                    <a:pt x="5755" y="335"/>
                  </a:lnTo>
                  <a:lnTo>
                    <a:pt x="5671" y="273"/>
                  </a:lnTo>
                  <a:lnTo>
                    <a:pt x="5671" y="210"/>
                  </a:lnTo>
                  <a:lnTo>
                    <a:pt x="5587" y="168"/>
                  </a:lnTo>
                  <a:lnTo>
                    <a:pt x="5545" y="168"/>
                  </a:lnTo>
                  <a:lnTo>
                    <a:pt x="5441" y="126"/>
                  </a:lnTo>
                  <a:lnTo>
                    <a:pt x="5357" y="126"/>
                  </a:lnTo>
                  <a:lnTo>
                    <a:pt x="5169" y="22"/>
                  </a:lnTo>
                  <a:lnTo>
                    <a:pt x="5085"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 name="Google Shape;1094;p27"/>
            <p:cNvSpPr/>
            <p:nvPr/>
          </p:nvSpPr>
          <p:spPr>
            <a:xfrm>
              <a:off x="-2468482" y="4126097"/>
              <a:ext cx="153470" cy="144876"/>
            </a:xfrm>
            <a:custGeom>
              <a:avLst/>
              <a:gdLst/>
              <a:ahLst/>
              <a:cxnLst/>
              <a:rect l="l" t="t" r="r" b="b"/>
              <a:pathLst>
                <a:path w="7240" h="7157" extrusionOk="0">
                  <a:moveTo>
                    <a:pt x="963" y="0"/>
                  </a:moveTo>
                  <a:lnTo>
                    <a:pt x="879" y="42"/>
                  </a:lnTo>
                  <a:lnTo>
                    <a:pt x="774" y="63"/>
                  </a:lnTo>
                  <a:lnTo>
                    <a:pt x="712" y="63"/>
                  </a:lnTo>
                  <a:lnTo>
                    <a:pt x="670" y="84"/>
                  </a:lnTo>
                  <a:lnTo>
                    <a:pt x="670" y="105"/>
                  </a:lnTo>
                  <a:lnTo>
                    <a:pt x="649" y="105"/>
                  </a:lnTo>
                  <a:lnTo>
                    <a:pt x="502" y="189"/>
                  </a:lnTo>
                  <a:lnTo>
                    <a:pt x="544" y="273"/>
                  </a:lnTo>
                  <a:lnTo>
                    <a:pt x="544" y="356"/>
                  </a:lnTo>
                  <a:lnTo>
                    <a:pt x="858" y="712"/>
                  </a:lnTo>
                  <a:lnTo>
                    <a:pt x="879" y="1151"/>
                  </a:lnTo>
                  <a:lnTo>
                    <a:pt x="1046" y="1402"/>
                  </a:lnTo>
                  <a:lnTo>
                    <a:pt x="1026" y="1633"/>
                  </a:lnTo>
                  <a:lnTo>
                    <a:pt x="837" y="1863"/>
                  </a:lnTo>
                  <a:lnTo>
                    <a:pt x="942" y="1925"/>
                  </a:lnTo>
                  <a:lnTo>
                    <a:pt x="942" y="2135"/>
                  </a:lnTo>
                  <a:lnTo>
                    <a:pt x="1046" y="2260"/>
                  </a:lnTo>
                  <a:lnTo>
                    <a:pt x="1046" y="2407"/>
                  </a:lnTo>
                  <a:lnTo>
                    <a:pt x="1256" y="2783"/>
                  </a:lnTo>
                  <a:lnTo>
                    <a:pt x="1256" y="2867"/>
                  </a:lnTo>
                  <a:lnTo>
                    <a:pt x="1339" y="2972"/>
                  </a:lnTo>
                  <a:lnTo>
                    <a:pt x="1339" y="3453"/>
                  </a:lnTo>
                  <a:lnTo>
                    <a:pt x="1088" y="3871"/>
                  </a:lnTo>
                  <a:lnTo>
                    <a:pt x="1026" y="3871"/>
                  </a:lnTo>
                  <a:lnTo>
                    <a:pt x="754" y="4081"/>
                  </a:lnTo>
                  <a:lnTo>
                    <a:pt x="754" y="4227"/>
                  </a:lnTo>
                  <a:lnTo>
                    <a:pt x="440" y="4499"/>
                  </a:lnTo>
                  <a:lnTo>
                    <a:pt x="440" y="4687"/>
                  </a:lnTo>
                  <a:lnTo>
                    <a:pt x="398" y="4750"/>
                  </a:lnTo>
                  <a:lnTo>
                    <a:pt x="398" y="5210"/>
                  </a:lnTo>
                  <a:lnTo>
                    <a:pt x="230" y="5399"/>
                  </a:lnTo>
                  <a:lnTo>
                    <a:pt x="210" y="5608"/>
                  </a:lnTo>
                  <a:lnTo>
                    <a:pt x="42" y="5796"/>
                  </a:lnTo>
                  <a:lnTo>
                    <a:pt x="42" y="6006"/>
                  </a:lnTo>
                  <a:lnTo>
                    <a:pt x="21" y="6173"/>
                  </a:lnTo>
                  <a:lnTo>
                    <a:pt x="21" y="6466"/>
                  </a:lnTo>
                  <a:lnTo>
                    <a:pt x="0" y="6654"/>
                  </a:lnTo>
                  <a:lnTo>
                    <a:pt x="21" y="6696"/>
                  </a:lnTo>
                  <a:lnTo>
                    <a:pt x="105" y="6738"/>
                  </a:lnTo>
                  <a:lnTo>
                    <a:pt x="126" y="6759"/>
                  </a:lnTo>
                  <a:lnTo>
                    <a:pt x="189" y="6738"/>
                  </a:lnTo>
                  <a:lnTo>
                    <a:pt x="210" y="6654"/>
                  </a:lnTo>
                  <a:lnTo>
                    <a:pt x="398" y="6654"/>
                  </a:lnTo>
                  <a:lnTo>
                    <a:pt x="461" y="6696"/>
                  </a:lnTo>
                  <a:lnTo>
                    <a:pt x="523" y="6675"/>
                  </a:lnTo>
                  <a:lnTo>
                    <a:pt x="523" y="6591"/>
                  </a:lnTo>
                  <a:lnTo>
                    <a:pt x="712" y="6466"/>
                  </a:lnTo>
                  <a:lnTo>
                    <a:pt x="754" y="6466"/>
                  </a:lnTo>
                  <a:lnTo>
                    <a:pt x="858" y="6529"/>
                  </a:lnTo>
                  <a:lnTo>
                    <a:pt x="879" y="6529"/>
                  </a:lnTo>
                  <a:lnTo>
                    <a:pt x="921" y="6487"/>
                  </a:lnTo>
                  <a:lnTo>
                    <a:pt x="963" y="6466"/>
                  </a:lnTo>
                  <a:lnTo>
                    <a:pt x="1046" y="6529"/>
                  </a:lnTo>
                  <a:lnTo>
                    <a:pt x="1046" y="6550"/>
                  </a:lnTo>
                  <a:lnTo>
                    <a:pt x="1130" y="6571"/>
                  </a:lnTo>
                  <a:lnTo>
                    <a:pt x="1088" y="6633"/>
                  </a:lnTo>
                  <a:lnTo>
                    <a:pt x="1151" y="6654"/>
                  </a:lnTo>
                  <a:lnTo>
                    <a:pt x="1256" y="6759"/>
                  </a:lnTo>
                  <a:lnTo>
                    <a:pt x="1381" y="6801"/>
                  </a:lnTo>
                  <a:lnTo>
                    <a:pt x="1486" y="6759"/>
                  </a:lnTo>
                  <a:lnTo>
                    <a:pt x="1507" y="6759"/>
                  </a:lnTo>
                  <a:lnTo>
                    <a:pt x="1590" y="6696"/>
                  </a:lnTo>
                  <a:lnTo>
                    <a:pt x="1653" y="6696"/>
                  </a:lnTo>
                  <a:lnTo>
                    <a:pt x="1674" y="6738"/>
                  </a:lnTo>
                  <a:lnTo>
                    <a:pt x="3850" y="6738"/>
                  </a:lnTo>
                  <a:lnTo>
                    <a:pt x="3871" y="6759"/>
                  </a:lnTo>
                  <a:lnTo>
                    <a:pt x="3913" y="6863"/>
                  </a:lnTo>
                  <a:lnTo>
                    <a:pt x="3976" y="6905"/>
                  </a:lnTo>
                  <a:lnTo>
                    <a:pt x="4101" y="6968"/>
                  </a:lnTo>
                  <a:lnTo>
                    <a:pt x="4206" y="6989"/>
                  </a:lnTo>
                  <a:lnTo>
                    <a:pt x="4311" y="6968"/>
                  </a:lnTo>
                  <a:lnTo>
                    <a:pt x="4373" y="6989"/>
                  </a:lnTo>
                  <a:lnTo>
                    <a:pt x="4394" y="7052"/>
                  </a:lnTo>
                  <a:lnTo>
                    <a:pt x="4478" y="7073"/>
                  </a:lnTo>
                  <a:lnTo>
                    <a:pt x="4541" y="7010"/>
                  </a:lnTo>
                  <a:lnTo>
                    <a:pt x="4645" y="6989"/>
                  </a:lnTo>
                  <a:lnTo>
                    <a:pt x="4792" y="7010"/>
                  </a:lnTo>
                  <a:lnTo>
                    <a:pt x="4855" y="7010"/>
                  </a:lnTo>
                  <a:lnTo>
                    <a:pt x="4896" y="6947"/>
                  </a:lnTo>
                  <a:lnTo>
                    <a:pt x="4917" y="6968"/>
                  </a:lnTo>
                  <a:lnTo>
                    <a:pt x="4959" y="6968"/>
                  </a:lnTo>
                  <a:lnTo>
                    <a:pt x="5106" y="7094"/>
                  </a:lnTo>
                  <a:lnTo>
                    <a:pt x="5210" y="7115"/>
                  </a:lnTo>
                  <a:lnTo>
                    <a:pt x="5357" y="7115"/>
                  </a:lnTo>
                  <a:lnTo>
                    <a:pt x="5357" y="7073"/>
                  </a:lnTo>
                  <a:lnTo>
                    <a:pt x="5440" y="7052"/>
                  </a:lnTo>
                  <a:lnTo>
                    <a:pt x="5482" y="7073"/>
                  </a:lnTo>
                  <a:lnTo>
                    <a:pt x="5545" y="7094"/>
                  </a:lnTo>
                  <a:lnTo>
                    <a:pt x="5587" y="7073"/>
                  </a:lnTo>
                  <a:lnTo>
                    <a:pt x="5629" y="7115"/>
                  </a:lnTo>
                  <a:lnTo>
                    <a:pt x="5671" y="7115"/>
                  </a:lnTo>
                  <a:lnTo>
                    <a:pt x="5692" y="7156"/>
                  </a:lnTo>
                  <a:lnTo>
                    <a:pt x="5838" y="7156"/>
                  </a:lnTo>
                  <a:lnTo>
                    <a:pt x="6717" y="6947"/>
                  </a:lnTo>
                  <a:lnTo>
                    <a:pt x="6696" y="6843"/>
                  </a:lnTo>
                  <a:lnTo>
                    <a:pt x="6612" y="6801"/>
                  </a:lnTo>
                  <a:lnTo>
                    <a:pt x="6570" y="6738"/>
                  </a:lnTo>
                  <a:lnTo>
                    <a:pt x="6508" y="6675"/>
                  </a:lnTo>
                  <a:lnTo>
                    <a:pt x="6424" y="6633"/>
                  </a:lnTo>
                  <a:lnTo>
                    <a:pt x="6361" y="6571"/>
                  </a:lnTo>
                  <a:lnTo>
                    <a:pt x="6256" y="6424"/>
                  </a:lnTo>
                  <a:lnTo>
                    <a:pt x="6173" y="6382"/>
                  </a:lnTo>
                  <a:lnTo>
                    <a:pt x="6110" y="6319"/>
                  </a:lnTo>
                  <a:lnTo>
                    <a:pt x="6047" y="6257"/>
                  </a:lnTo>
                  <a:lnTo>
                    <a:pt x="5964" y="6152"/>
                  </a:lnTo>
                  <a:lnTo>
                    <a:pt x="5943" y="6110"/>
                  </a:lnTo>
                  <a:lnTo>
                    <a:pt x="5984" y="4164"/>
                  </a:lnTo>
                  <a:lnTo>
                    <a:pt x="7219" y="4164"/>
                  </a:lnTo>
                  <a:lnTo>
                    <a:pt x="7198" y="4122"/>
                  </a:lnTo>
                  <a:lnTo>
                    <a:pt x="7219" y="3955"/>
                  </a:lnTo>
                  <a:lnTo>
                    <a:pt x="7240" y="3913"/>
                  </a:lnTo>
                  <a:lnTo>
                    <a:pt x="7240" y="3809"/>
                  </a:lnTo>
                  <a:lnTo>
                    <a:pt x="7198" y="3704"/>
                  </a:lnTo>
                  <a:lnTo>
                    <a:pt x="7198" y="3558"/>
                  </a:lnTo>
                  <a:lnTo>
                    <a:pt x="7198" y="3348"/>
                  </a:lnTo>
                  <a:lnTo>
                    <a:pt x="7156" y="3118"/>
                  </a:lnTo>
                  <a:lnTo>
                    <a:pt x="7198" y="3097"/>
                  </a:lnTo>
                  <a:lnTo>
                    <a:pt x="7198" y="3034"/>
                  </a:lnTo>
                  <a:lnTo>
                    <a:pt x="7198" y="3013"/>
                  </a:lnTo>
                  <a:lnTo>
                    <a:pt x="7093" y="3013"/>
                  </a:lnTo>
                  <a:lnTo>
                    <a:pt x="6989" y="3034"/>
                  </a:lnTo>
                  <a:lnTo>
                    <a:pt x="6905" y="3097"/>
                  </a:lnTo>
                  <a:lnTo>
                    <a:pt x="6821" y="3118"/>
                  </a:lnTo>
                  <a:lnTo>
                    <a:pt x="6780" y="3139"/>
                  </a:lnTo>
                  <a:lnTo>
                    <a:pt x="6717" y="3118"/>
                  </a:lnTo>
                  <a:lnTo>
                    <a:pt x="6570" y="3118"/>
                  </a:lnTo>
                  <a:lnTo>
                    <a:pt x="6508" y="3097"/>
                  </a:lnTo>
                  <a:lnTo>
                    <a:pt x="6424" y="3034"/>
                  </a:lnTo>
                  <a:lnTo>
                    <a:pt x="6382" y="3034"/>
                  </a:lnTo>
                  <a:lnTo>
                    <a:pt x="6361" y="3076"/>
                  </a:lnTo>
                  <a:lnTo>
                    <a:pt x="6298" y="3097"/>
                  </a:lnTo>
                  <a:lnTo>
                    <a:pt x="6256" y="3118"/>
                  </a:lnTo>
                  <a:lnTo>
                    <a:pt x="6194" y="3118"/>
                  </a:lnTo>
                  <a:lnTo>
                    <a:pt x="6173" y="3097"/>
                  </a:lnTo>
                  <a:lnTo>
                    <a:pt x="6173" y="2972"/>
                  </a:lnTo>
                  <a:lnTo>
                    <a:pt x="6215" y="2930"/>
                  </a:lnTo>
                  <a:lnTo>
                    <a:pt x="6215" y="2909"/>
                  </a:lnTo>
                  <a:lnTo>
                    <a:pt x="6256" y="2825"/>
                  </a:lnTo>
                  <a:lnTo>
                    <a:pt x="6173" y="2783"/>
                  </a:lnTo>
                  <a:lnTo>
                    <a:pt x="6173" y="2658"/>
                  </a:lnTo>
                  <a:lnTo>
                    <a:pt x="6194" y="2616"/>
                  </a:lnTo>
                  <a:lnTo>
                    <a:pt x="6194" y="2553"/>
                  </a:lnTo>
                  <a:lnTo>
                    <a:pt x="6110" y="2490"/>
                  </a:lnTo>
                  <a:lnTo>
                    <a:pt x="6110" y="2407"/>
                  </a:lnTo>
                  <a:lnTo>
                    <a:pt x="6152" y="2344"/>
                  </a:lnTo>
                  <a:lnTo>
                    <a:pt x="6110" y="2281"/>
                  </a:lnTo>
                  <a:lnTo>
                    <a:pt x="6068" y="2260"/>
                  </a:lnTo>
                  <a:lnTo>
                    <a:pt x="6047" y="2197"/>
                  </a:lnTo>
                  <a:lnTo>
                    <a:pt x="6005" y="2177"/>
                  </a:lnTo>
                  <a:lnTo>
                    <a:pt x="6005" y="2093"/>
                  </a:lnTo>
                  <a:lnTo>
                    <a:pt x="5964" y="2051"/>
                  </a:lnTo>
                  <a:lnTo>
                    <a:pt x="5964" y="1967"/>
                  </a:lnTo>
                  <a:lnTo>
                    <a:pt x="5901" y="1925"/>
                  </a:lnTo>
                  <a:lnTo>
                    <a:pt x="5964" y="1821"/>
                  </a:lnTo>
                  <a:lnTo>
                    <a:pt x="5964" y="1612"/>
                  </a:lnTo>
                  <a:lnTo>
                    <a:pt x="5943" y="1528"/>
                  </a:lnTo>
                  <a:lnTo>
                    <a:pt x="5943" y="1507"/>
                  </a:lnTo>
                  <a:lnTo>
                    <a:pt x="5964" y="1444"/>
                  </a:lnTo>
                  <a:lnTo>
                    <a:pt x="5964" y="1361"/>
                  </a:lnTo>
                  <a:lnTo>
                    <a:pt x="5901" y="1298"/>
                  </a:lnTo>
                  <a:lnTo>
                    <a:pt x="5943" y="1193"/>
                  </a:lnTo>
                  <a:lnTo>
                    <a:pt x="5984" y="1089"/>
                  </a:lnTo>
                  <a:lnTo>
                    <a:pt x="5984" y="1005"/>
                  </a:lnTo>
                  <a:lnTo>
                    <a:pt x="5984" y="921"/>
                  </a:lnTo>
                  <a:lnTo>
                    <a:pt x="5964" y="837"/>
                  </a:lnTo>
                  <a:lnTo>
                    <a:pt x="5315" y="796"/>
                  </a:lnTo>
                  <a:lnTo>
                    <a:pt x="5273" y="733"/>
                  </a:lnTo>
                  <a:lnTo>
                    <a:pt x="5315" y="691"/>
                  </a:lnTo>
                  <a:lnTo>
                    <a:pt x="5336" y="607"/>
                  </a:lnTo>
                  <a:lnTo>
                    <a:pt x="5147" y="586"/>
                  </a:lnTo>
                  <a:lnTo>
                    <a:pt x="5147" y="628"/>
                  </a:lnTo>
                  <a:lnTo>
                    <a:pt x="4583" y="670"/>
                  </a:lnTo>
                  <a:lnTo>
                    <a:pt x="4583" y="817"/>
                  </a:lnTo>
                  <a:lnTo>
                    <a:pt x="4520" y="921"/>
                  </a:lnTo>
                  <a:lnTo>
                    <a:pt x="4478" y="942"/>
                  </a:lnTo>
                  <a:lnTo>
                    <a:pt x="4499" y="1047"/>
                  </a:lnTo>
                  <a:lnTo>
                    <a:pt x="4499" y="1214"/>
                  </a:lnTo>
                  <a:lnTo>
                    <a:pt x="4059" y="1235"/>
                  </a:lnTo>
                  <a:lnTo>
                    <a:pt x="3976" y="1298"/>
                  </a:lnTo>
                  <a:lnTo>
                    <a:pt x="3787" y="1256"/>
                  </a:lnTo>
                  <a:lnTo>
                    <a:pt x="3704" y="1235"/>
                  </a:lnTo>
                  <a:lnTo>
                    <a:pt x="3599" y="1256"/>
                  </a:lnTo>
                  <a:lnTo>
                    <a:pt x="3453" y="1256"/>
                  </a:lnTo>
                  <a:lnTo>
                    <a:pt x="3390" y="1235"/>
                  </a:lnTo>
                  <a:lnTo>
                    <a:pt x="3369" y="1026"/>
                  </a:lnTo>
                  <a:lnTo>
                    <a:pt x="3285" y="921"/>
                  </a:lnTo>
                  <a:lnTo>
                    <a:pt x="3243" y="837"/>
                  </a:lnTo>
                  <a:lnTo>
                    <a:pt x="3181" y="817"/>
                  </a:lnTo>
                  <a:lnTo>
                    <a:pt x="3181" y="733"/>
                  </a:lnTo>
                  <a:lnTo>
                    <a:pt x="3160" y="691"/>
                  </a:lnTo>
                  <a:lnTo>
                    <a:pt x="3139" y="565"/>
                  </a:lnTo>
                  <a:lnTo>
                    <a:pt x="3076" y="461"/>
                  </a:lnTo>
                  <a:lnTo>
                    <a:pt x="3076" y="377"/>
                  </a:lnTo>
                  <a:lnTo>
                    <a:pt x="3118" y="314"/>
                  </a:lnTo>
                  <a:lnTo>
                    <a:pt x="3076" y="252"/>
                  </a:lnTo>
                  <a:lnTo>
                    <a:pt x="3034" y="189"/>
                  </a:lnTo>
                  <a:lnTo>
                    <a:pt x="3034" y="105"/>
                  </a:lnTo>
                  <a:lnTo>
                    <a:pt x="3034" y="84"/>
                  </a:lnTo>
                  <a:lnTo>
                    <a:pt x="3034" y="0"/>
                  </a:lnTo>
                  <a:lnTo>
                    <a:pt x="2030" y="0"/>
                  </a:lnTo>
                  <a:lnTo>
                    <a:pt x="1821" y="42"/>
                  </a:lnTo>
                  <a:lnTo>
                    <a:pt x="165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 name="Google Shape;1095;p27"/>
            <p:cNvSpPr/>
            <p:nvPr/>
          </p:nvSpPr>
          <p:spPr>
            <a:xfrm>
              <a:off x="-2303952" y="4241293"/>
              <a:ext cx="95834" cy="83460"/>
            </a:xfrm>
            <a:custGeom>
              <a:avLst/>
              <a:gdLst/>
              <a:ahLst/>
              <a:cxnLst/>
              <a:rect l="l" t="t" r="r" b="b"/>
              <a:pathLst>
                <a:path w="4521" h="4123" extrusionOk="0">
                  <a:moveTo>
                    <a:pt x="2679" y="1"/>
                  </a:moveTo>
                  <a:lnTo>
                    <a:pt x="2533" y="43"/>
                  </a:lnTo>
                  <a:lnTo>
                    <a:pt x="2470" y="63"/>
                  </a:lnTo>
                  <a:lnTo>
                    <a:pt x="2386" y="105"/>
                  </a:lnTo>
                  <a:lnTo>
                    <a:pt x="2219" y="210"/>
                  </a:lnTo>
                  <a:lnTo>
                    <a:pt x="2177" y="273"/>
                  </a:lnTo>
                  <a:lnTo>
                    <a:pt x="2177" y="335"/>
                  </a:lnTo>
                  <a:lnTo>
                    <a:pt x="2156" y="377"/>
                  </a:lnTo>
                  <a:lnTo>
                    <a:pt x="2177" y="440"/>
                  </a:lnTo>
                  <a:lnTo>
                    <a:pt x="2156" y="482"/>
                  </a:lnTo>
                  <a:lnTo>
                    <a:pt x="2114" y="524"/>
                  </a:lnTo>
                  <a:lnTo>
                    <a:pt x="1905" y="587"/>
                  </a:lnTo>
                  <a:lnTo>
                    <a:pt x="1570" y="838"/>
                  </a:lnTo>
                  <a:lnTo>
                    <a:pt x="1319" y="1152"/>
                  </a:lnTo>
                  <a:lnTo>
                    <a:pt x="1131" y="1403"/>
                  </a:lnTo>
                  <a:lnTo>
                    <a:pt x="963" y="1465"/>
                  </a:lnTo>
                  <a:lnTo>
                    <a:pt x="859" y="1424"/>
                  </a:lnTo>
                  <a:lnTo>
                    <a:pt x="796" y="1361"/>
                  </a:lnTo>
                  <a:lnTo>
                    <a:pt x="754" y="1361"/>
                  </a:lnTo>
                  <a:lnTo>
                    <a:pt x="733" y="1319"/>
                  </a:lnTo>
                  <a:lnTo>
                    <a:pt x="712" y="1361"/>
                  </a:lnTo>
                  <a:lnTo>
                    <a:pt x="650" y="1298"/>
                  </a:lnTo>
                  <a:lnTo>
                    <a:pt x="524" y="1319"/>
                  </a:lnTo>
                  <a:lnTo>
                    <a:pt x="419" y="1403"/>
                  </a:lnTo>
                  <a:lnTo>
                    <a:pt x="378" y="1403"/>
                  </a:lnTo>
                  <a:lnTo>
                    <a:pt x="315" y="1361"/>
                  </a:lnTo>
                  <a:lnTo>
                    <a:pt x="210" y="1298"/>
                  </a:lnTo>
                  <a:lnTo>
                    <a:pt x="64" y="1277"/>
                  </a:lnTo>
                  <a:lnTo>
                    <a:pt x="1" y="1277"/>
                  </a:lnTo>
                  <a:lnTo>
                    <a:pt x="22" y="1319"/>
                  </a:lnTo>
                  <a:lnTo>
                    <a:pt x="22" y="1382"/>
                  </a:lnTo>
                  <a:lnTo>
                    <a:pt x="22" y="1424"/>
                  </a:lnTo>
                  <a:lnTo>
                    <a:pt x="22" y="1486"/>
                  </a:lnTo>
                  <a:lnTo>
                    <a:pt x="106" y="1570"/>
                  </a:lnTo>
                  <a:lnTo>
                    <a:pt x="168" y="1591"/>
                  </a:lnTo>
                  <a:lnTo>
                    <a:pt x="231" y="1633"/>
                  </a:lnTo>
                  <a:lnTo>
                    <a:pt x="294" y="1716"/>
                  </a:lnTo>
                  <a:lnTo>
                    <a:pt x="294" y="1779"/>
                  </a:lnTo>
                  <a:lnTo>
                    <a:pt x="315" y="1800"/>
                  </a:lnTo>
                  <a:lnTo>
                    <a:pt x="378" y="1884"/>
                  </a:lnTo>
                  <a:lnTo>
                    <a:pt x="398" y="1988"/>
                  </a:lnTo>
                  <a:lnTo>
                    <a:pt x="440" y="2030"/>
                  </a:lnTo>
                  <a:lnTo>
                    <a:pt x="503" y="2114"/>
                  </a:lnTo>
                  <a:lnTo>
                    <a:pt x="545" y="2156"/>
                  </a:lnTo>
                  <a:lnTo>
                    <a:pt x="587" y="2156"/>
                  </a:lnTo>
                  <a:lnTo>
                    <a:pt x="629" y="2240"/>
                  </a:lnTo>
                  <a:lnTo>
                    <a:pt x="796" y="2512"/>
                  </a:lnTo>
                  <a:lnTo>
                    <a:pt x="901" y="2574"/>
                  </a:lnTo>
                  <a:lnTo>
                    <a:pt x="1005" y="2637"/>
                  </a:lnTo>
                  <a:lnTo>
                    <a:pt x="1047" y="2679"/>
                  </a:lnTo>
                  <a:lnTo>
                    <a:pt x="1131" y="2742"/>
                  </a:lnTo>
                  <a:lnTo>
                    <a:pt x="1131" y="2763"/>
                  </a:lnTo>
                  <a:lnTo>
                    <a:pt x="1131" y="2825"/>
                  </a:lnTo>
                  <a:lnTo>
                    <a:pt x="1152" y="2867"/>
                  </a:lnTo>
                  <a:lnTo>
                    <a:pt x="1256" y="2888"/>
                  </a:lnTo>
                  <a:lnTo>
                    <a:pt x="1340" y="2972"/>
                  </a:lnTo>
                  <a:lnTo>
                    <a:pt x="1319" y="3056"/>
                  </a:lnTo>
                  <a:lnTo>
                    <a:pt x="1340" y="3181"/>
                  </a:lnTo>
                  <a:lnTo>
                    <a:pt x="1340" y="3265"/>
                  </a:lnTo>
                  <a:lnTo>
                    <a:pt x="1382" y="3369"/>
                  </a:lnTo>
                  <a:lnTo>
                    <a:pt x="1487" y="3453"/>
                  </a:lnTo>
                  <a:lnTo>
                    <a:pt x="1549" y="3558"/>
                  </a:lnTo>
                  <a:lnTo>
                    <a:pt x="1675" y="3579"/>
                  </a:lnTo>
                  <a:lnTo>
                    <a:pt x="1759" y="3558"/>
                  </a:lnTo>
                  <a:lnTo>
                    <a:pt x="1884" y="3600"/>
                  </a:lnTo>
                  <a:lnTo>
                    <a:pt x="1968" y="3600"/>
                  </a:lnTo>
                  <a:lnTo>
                    <a:pt x="2093" y="3683"/>
                  </a:lnTo>
                  <a:lnTo>
                    <a:pt x="2156" y="3683"/>
                  </a:lnTo>
                  <a:lnTo>
                    <a:pt x="2198" y="3725"/>
                  </a:lnTo>
                  <a:lnTo>
                    <a:pt x="2198" y="3788"/>
                  </a:lnTo>
                  <a:lnTo>
                    <a:pt x="2261" y="3830"/>
                  </a:lnTo>
                  <a:lnTo>
                    <a:pt x="2303" y="3893"/>
                  </a:lnTo>
                  <a:lnTo>
                    <a:pt x="2491" y="3872"/>
                  </a:lnTo>
                  <a:lnTo>
                    <a:pt x="2616" y="3893"/>
                  </a:lnTo>
                  <a:lnTo>
                    <a:pt x="2679" y="3976"/>
                  </a:lnTo>
                  <a:lnTo>
                    <a:pt x="2742" y="3976"/>
                  </a:lnTo>
                  <a:lnTo>
                    <a:pt x="2888" y="4018"/>
                  </a:lnTo>
                  <a:lnTo>
                    <a:pt x="2909" y="4039"/>
                  </a:lnTo>
                  <a:lnTo>
                    <a:pt x="3014" y="4018"/>
                  </a:lnTo>
                  <a:lnTo>
                    <a:pt x="3160" y="3997"/>
                  </a:lnTo>
                  <a:lnTo>
                    <a:pt x="3349" y="4039"/>
                  </a:lnTo>
                  <a:lnTo>
                    <a:pt x="3453" y="4123"/>
                  </a:lnTo>
                  <a:lnTo>
                    <a:pt x="4081" y="3474"/>
                  </a:lnTo>
                  <a:lnTo>
                    <a:pt x="4081" y="3286"/>
                  </a:lnTo>
                  <a:lnTo>
                    <a:pt x="4102" y="3202"/>
                  </a:lnTo>
                  <a:lnTo>
                    <a:pt x="4144" y="3056"/>
                  </a:lnTo>
                  <a:lnTo>
                    <a:pt x="4165" y="2972"/>
                  </a:lnTo>
                  <a:lnTo>
                    <a:pt x="4144" y="2867"/>
                  </a:lnTo>
                  <a:lnTo>
                    <a:pt x="4165" y="2784"/>
                  </a:lnTo>
                  <a:lnTo>
                    <a:pt x="4248" y="2784"/>
                  </a:lnTo>
                  <a:lnTo>
                    <a:pt x="4269" y="2742"/>
                  </a:lnTo>
                  <a:lnTo>
                    <a:pt x="4374" y="2637"/>
                  </a:lnTo>
                  <a:lnTo>
                    <a:pt x="4458" y="2532"/>
                  </a:lnTo>
                  <a:lnTo>
                    <a:pt x="4416" y="2449"/>
                  </a:lnTo>
                  <a:lnTo>
                    <a:pt x="4374" y="2407"/>
                  </a:lnTo>
                  <a:lnTo>
                    <a:pt x="4374" y="2302"/>
                  </a:lnTo>
                  <a:lnTo>
                    <a:pt x="4416" y="2240"/>
                  </a:lnTo>
                  <a:lnTo>
                    <a:pt x="4395" y="2135"/>
                  </a:lnTo>
                  <a:lnTo>
                    <a:pt x="4290" y="2051"/>
                  </a:lnTo>
                  <a:lnTo>
                    <a:pt x="4290" y="2009"/>
                  </a:lnTo>
                  <a:lnTo>
                    <a:pt x="4374" y="1988"/>
                  </a:lnTo>
                  <a:lnTo>
                    <a:pt x="4374" y="1842"/>
                  </a:lnTo>
                  <a:lnTo>
                    <a:pt x="4374" y="1737"/>
                  </a:lnTo>
                  <a:lnTo>
                    <a:pt x="4479" y="1696"/>
                  </a:lnTo>
                  <a:lnTo>
                    <a:pt x="4500" y="1612"/>
                  </a:lnTo>
                  <a:lnTo>
                    <a:pt x="4416" y="1612"/>
                  </a:lnTo>
                  <a:lnTo>
                    <a:pt x="4374" y="1570"/>
                  </a:lnTo>
                  <a:lnTo>
                    <a:pt x="4416" y="1465"/>
                  </a:lnTo>
                  <a:lnTo>
                    <a:pt x="4458" y="1298"/>
                  </a:lnTo>
                  <a:lnTo>
                    <a:pt x="4500" y="1214"/>
                  </a:lnTo>
                  <a:lnTo>
                    <a:pt x="4500" y="1152"/>
                  </a:lnTo>
                  <a:lnTo>
                    <a:pt x="4479" y="1068"/>
                  </a:lnTo>
                  <a:lnTo>
                    <a:pt x="4500" y="984"/>
                  </a:lnTo>
                  <a:lnTo>
                    <a:pt x="4479" y="900"/>
                  </a:lnTo>
                  <a:lnTo>
                    <a:pt x="4520" y="796"/>
                  </a:lnTo>
                  <a:lnTo>
                    <a:pt x="4520" y="733"/>
                  </a:lnTo>
                  <a:lnTo>
                    <a:pt x="4395" y="691"/>
                  </a:lnTo>
                  <a:lnTo>
                    <a:pt x="4353" y="628"/>
                  </a:lnTo>
                  <a:lnTo>
                    <a:pt x="4248" y="545"/>
                  </a:lnTo>
                  <a:lnTo>
                    <a:pt x="4060" y="545"/>
                  </a:lnTo>
                  <a:lnTo>
                    <a:pt x="3956" y="524"/>
                  </a:lnTo>
                  <a:lnTo>
                    <a:pt x="3851" y="377"/>
                  </a:lnTo>
                  <a:lnTo>
                    <a:pt x="3683" y="273"/>
                  </a:lnTo>
                  <a:lnTo>
                    <a:pt x="3537" y="252"/>
                  </a:lnTo>
                  <a:lnTo>
                    <a:pt x="3474" y="315"/>
                  </a:lnTo>
                  <a:lnTo>
                    <a:pt x="3432" y="335"/>
                  </a:lnTo>
                  <a:lnTo>
                    <a:pt x="3411" y="252"/>
                  </a:lnTo>
                  <a:lnTo>
                    <a:pt x="3328" y="252"/>
                  </a:lnTo>
                  <a:lnTo>
                    <a:pt x="3119" y="231"/>
                  </a:lnTo>
                  <a:lnTo>
                    <a:pt x="3098" y="43"/>
                  </a:lnTo>
                  <a:lnTo>
                    <a:pt x="3035" y="43"/>
                  </a:lnTo>
                  <a:lnTo>
                    <a:pt x="2909" y="22"/>
                  </a:lnTo>
                  <a:lnTo>
                    <a:pt x="2847" y="43"/>
                  </a:lnTo>
                  <a:lnTo>
                    <a:pt x="282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 name="Google Shape;1096;p27"/>
            <p:cNvSpPr/>
            <p:nvPr/>
          </p:nvSpPr>
          <p:spPr>
            <a:xfrm>
              <a:off x="-2370023" y="4267142"/>
              <a:ext cx="114890" cy="109714"/>
            </a:xfrm>
            <a:custGeom>
              <a:avLst/>
              <a:gdLst/>
              <a:ahLst/>
              <a:cxnLst/>
              <a:rect l="l" t="t" r="r" b="b"/>
              <a:pathLst>
                <a:path w="5420" h="5420" extrusionOk="0">
                  <a:moveTo>
                    <a:pt x="3118" y="0"/>
                  </a:moveTo>
                  <a:lnTo>
                    <a:pt x="3013" y="21"/>
                  </a:lnTo>
                  <a:lnTo>
                    <a:pt x="2825" y="105"/>
                  </a:lnTo>
                  <a:lnTo>
                    <a:pt x="2762" y="147"/>
                  </a:lnTo>
                  <a:lnTo>
                    <a:pt x="2679" y="126"/>
                  </a:lnTo>
                  <a:lnTo>
                    <a:pt x="2658" y="105"/>
                  </a:lnTo>
                  <a:lnTo>
                    <a:pt x="2511" y="105"/>
                  </a:lnTo>
                  <a:lnTo>
                    <a:pt x="2407" y="230"/>
                  </a:lnTo>
                  <a:lnTo>
                    <a:pt x="2281" y="356"/>
                  </a:lnTo>
                  <a:lnTo>
                    <a:pt x="2093" y="502"/>
                  </a:lnTo>
                  <a:lnTo>
                    <a:pt x="2051" y="502"/>
                  </a:lnTo>
                  <a:lnTo>
                    <a:pt x="2072" y="419"/>
                  </a:lnTo>
                  <a:lnTo>
                    <a:pt x="2093" y="356"/>
                  </a:lnTo>
                  <a:lnTo>
                    <a:pt x="2051" y="335"/>
                  </a:lnTo>
                  <a:lnTo>
                    <a:pt x="2030" y="251"/>
                  </a:lnTo>
                  <a:lnTo>
                    <a:pt x="1988" y="230"/>
                  </a:lnTo>
                  <a:lnTo>
                    <a:pt x="1883" y="230"/>
                  </a:lnTo>
                  <a:lnTo>
                    <a:pt x="1716" y="293"/>
                  </a:lnTo>
                  <a:lnTo>
                    <a:pt x="1151" y="419"/>
                  </a:lnTo>
                  <a:lnTo>
                    <a:pt x="733" y="419"/>
                  </a:lnTo>
                  <a:lnTo>
                    <a:pt x="628" y="2490"/>
                  </a:lnTo>
                  <a:lnTo>
                    <a:pt x="105" y="2490"/>
                  </a:lnTo>
                  <a:lnTo>
                    <a:pt x="0" y="4310"/>
                  </a:lnTo>
                  <a:lnTo>
                    <a:pt x="210" y="4436"/>
                  </a:lnTo>
                  <a:lnTo>
                    <a:pt x="272" y="4624"/>
                  </a:lnTo>
                  <a:lnTo>
                    <a:pt x="419" y="4938"/>
                  </a:lnTo>
                  <a:lnTo>
                    <a:pt x="398" y="5105"/>
                  </a:lnTo>
                  <a:lnTo>
                    <a:pt x="314" y="5273"/>
                  </a:lnTo>
                  <a:lnTo>
                    <a:pt x="314" y="5377"/>
                  </a:lnTo>
                  <a:lnTo>
                    <a:pt x="482" y="5357"/>
                  </a:lnTo>
                  <a:lnTo>
                    <a:pt x="628" y="5419"/>
                  </a:lnTo>
                  <a:lnTo>
                    <a:pt x="712" y="5357"/>
                  </a:lnTo>
                  <a:lnTo>
                    <a:pt x="879" y="5377"/>
                  </a:lnTo>
                  <a:lnTo>
                    <a:pt x="942" y="5294"/>
                  </a:lnTo>
                  <a:lnTo>
                    <a:pt x="1088" y="5273"/>
                  </a:lnTo>
                  <a:lnTo>
                    <a:pt x="1193" y="5210"/>
                  </a:lnTo>
                  <a:lnTo>
                    <a:pt x="1235" y="5126"/>
                  </a:lnTo>
                  <a:lnTo>
                    <a:pt x="1423" y="5043"/>
                  </a:lnTo>
                  <a:lnTo>
                    <a:pt x="1528" y="4938"/>
                  </a:lnTo>
                  <a:lnTo>
                    <a:pt x="1611" y="4708"/>
                  </a:lnTo>
                  <a:lnTo>
                    <a:pt x="1758" y="4582"/>
                  </a:lnTo>
                  <a:lnTo>
                    <a:pt x="1925" y="4540"/>
                  </a:lnTo>
                  <a:lnTo>
                    <a:pt x="2093" y="4603"/>
                  </a:lnTo>
                  <a:lnTo>
                    <a:pt x="2155" y="4645"/>
                  </a:lnTo>
                  <a:lnTo>
                    <a:pt x="2239" y="4687"/>
                  </a:lnTo>
                  <a:lnTo>
                    <a:pt x="2448" y="4771"/>
                  </a:lnTo>
                  <a:lnTo>
                    <a:pt x="2511" y="4771"/>
                  </a:lnTo>
                  <a:lnTo>
                    <a:pt x="2616" y="4812"/>
                  </a:lnTo>
                  <a:lnTo>
                    <a:pt x="2762" y="4771"/>
                  </a:lnTo>
                  <a:lnTo>
                    <a:pt x="2888" y="4771"/>
                  </a:lnTo>
                  <a:lnTo>
                    <a:pt x="2992" y="4750"/>
                  </a:lnTo>
                  <a:lnTo>
                    <a:pt x="3013" y="4812"/>
                  </a:lnTo>
                  <a:lnTo>
                    <a:pt x="3097" y="4854"/>
                  </a:lnTo>
                  <a:lnTo>
                    <a:pt x="3223" y="4750"/>
                  </a:lnTo>
                  <a:lnTo>
                    <a:pt x="3202" y="4729"/>
                  </a:lnTo>
                  <a:lnTo>
                    <a:pt x="3223" y="4624"/>
                  </a:lnTo>
                  <a:lnTo>
                    <a:pt x="3223" y="4540"/>
                  </a:lnTo>
                  <a:lnTo>
                    <a:pt x="3285" y="4499"/>
                  </a:lnTo>
                  <a:lnTo>
                    <a:pt x="3285" y="4331"/>
                  </a:lnTo>
                  <a:lnTo>
                    <a:pt x="3327" y="4227"/>
                  </a:lnTo>
                  <a:lnTo>
                    <a:pt x="3432" y="4206"/>
                  </a:lnTo>
                  <a:lnTo>
                    <a:pt x="3515" y="4164"/>
                  </a:lnTo>
                  <a:lnTo>
                    <a:pt x="3599" y="4164"/>
                  </a:lnTo>
                  <a:lnTo>
                    <a:pt x="3641" y="4101"/>
                  </a:lnTo>
                  <a:lnTo>
                    <a:pt x="3662" y="4080"/>
                  </a:lnTo>
                  <a:lnTo>
                    <a:pt x="3704" y="3996"/>
                  </a:lnTo>
                  <a:lnTo>
                    <a:pt x="3767" y="3955"/>
                  </a:lnTo>
                  <a:lnTo>
                    <a:pt x="3850" y="3913"/>
                  </a:lnTo>
                  <a:lnTo>
                    <a:pt x="3871" y="3871"/>
                  </a:lnTo>
                  <a:lnTo>
                    <a:pt x="3955" y="3850"/>
                  </a:lnTo>
                  <a:lnTo>
                    <a:pt x="3955" y="3766"/>
                  </a:lnTo>
                  <a:lnTo>
                    <a:pt x="3934" y="3704"/>
                  </a:lnTo>
                  <a:lnTo>
                    <a:pt x="3955" y="3578"/>
                  </a:lnTo>
                  <a:lnTo>
                    <a:pt x="4080" y="3369"/>
                  </a:lnTo>
                  <a:lnTo>
                    <a:pt x="4185" y="3327"/>
                  </a:lnTo>
                  <a:lnTo>
                    <a:pt x="4248" y="3327"/>
                  </a:lnTo>
                  <a:lnTo>
                    <a:pt x="4290" y="3264"/>
                  </a:lnTo>
                  <a:lnTo>
                    <a:pt x="4373" y="3243"/>
                  </a:lnTo>
                  <a:lnTo>
                    <a:pt x="4394" y="3180"/>
                  </a:lnTo>
                  <a:lnTo>
                    <a:pt x="4457" y="3139"/>
                  </a:lnTo>
                  <a:lnTo>
                    <a:pt x="4541" y="3076"/>
                  </a:lnTo>
                  <a:lnTo>
                    <a:pt x="4645" y="2971"/>
                  </a:lnTo>
                  <a:lnTo>
                    <a:pt x="4771" y="2950"/>
                  </a:lnTo>
                  <a:lnTo>
                    <a:pt x="4792" y="2971"/>
                  </a:lnTo>
                  <a:lnTo>
                    <a:pt x="4855" y="2950"/>
                  </a:lnTo>
                  <a:lnTo>
                    <a:pt x="4959" y="2950"/>
                  </a:lnTo>
                  <a:lnTo>
                    <a:pt x="5022" y="2867"/>
                  </a:lnTo>
                  <a:lnTo>
                    <a:pt x="5106" y="2867"/>
                  </a:lnTo>
                  <a:lnTo>
                    <a:pt x="5127" y="2762"/>
                  </a:lnTo>
                  <a:lnTo>
                    <a:pt x="5127" y="2720"/>
                  </a:lnTo>
                  <a:lnTo>
                    <a:pt x="5189" y="2657"/>
                  </a:lnTo>
                  <a:lnTo>
                    <a:pt x="5294" y="2657"/>
                  </a:lnTo>
                  <a:lnTo>
                    <a:pt x="5336" y="2616"/>
                  </a:lnTo>
                  <a:lnTo>
                    <a:pt x="5420" y="2616"/>
                  </a:lnTo>
                  <a:lnTo>
                    <a:pt x="5378" y="2553"/>
                  </a:lnTo>
                  <a:lnTo>
                    <a:pt x="5315" y="2511"/>
                  </a:lnTo>
                  <a:lnTo>
                    <a:pt x="5315" y="2448"/>
                  </a:lnTo>
                  <a:lnTo>
                    <a:pt x="5273" y="2406"/>
                  </a:lnTo>
                  <a:lnTo>
                    <a:pt x="5210" y="2406"/>
                  </a:lnTo>
                  <a:lnTo>
                    <a:pt x="5085" y="2323"/>
                  </a:lnTo>
                  <a:lnTo>
                    <a:pt x="5001" y="2323"/>
                  </a:lnTo>
                  <a:lnTo>
                    <a:pt x="4876" y="2281"/>
                  </a:lnTo>
                  <a:lnTo>
                    <a:pt x="4792" y="2302"/>
                  </a:lnTo>
                  <a:lnTo>
                    <a:pt x="4666" y="2281"/>
                  </a:lnTo>
                  <a:lnTo>
                    <a:pt x="4604" y="2176"/>
                  </a:lnTo>
                  <a:lnTo>
                    <a:pt x="4499" y="2092"/>
                  </a:lnTo>
                  <a:lnTo>
                    <a:pt x="4457" y="1988"/>
                  </a:lnTo>
                  <a:lnTo>
                    <a:pt x="4457" y="1904"/>
                  </a:lnTo>
                  <a:lnTo>
                    <a:pt x="4436" y="1779"/>
                  </a:lnTo>
                  <a:lnTo>
                    <a:pt x="4457" y="1695"/>
                  </a:lnTo>
                  <a:lnTo>
                    <a:pt x="4373" y="1611"/>
                  </a:lnTo>
                  <a:lnTo>
                    <a:pt x="4269" y="1590"/>
                  </a:lnTo>
                  <a:lnTo>
                    <a:pt x="4248" y="1548"/>
                  </a:lnTo>
                  <a:lnTo>
                    <a:pt x="4248" y="1486"/>
                  </a:lnTo>
                  <a:lnTo>
                    <a:pt x="4248" y="1465"/>
                  </a:lnTo>
                  <a:lnTo>
                    <a:pt x="4164" y="1402"/>
                  </a:lnTo>
                  <a:lnTo>
                    <a:pt x="4122" y="1360"/>
                  </a:lnTo>
                  <a:lnTo>
                    <a:pt x="4018" y="1297"/>
                  </a:lnTo>
                  <a:lnTo>
                    <a:pt x="3913" y="1235"/>
                  </a:lnTo>
                  <a:lnTo>
                    <a:pt x="3746" y="963"/>
                  </a:lnTo>
                  <a:lnTo>
                    <a:pt x="3704" y="879"/>
                  </a:lnTo>
                  <a:lnTo>
                    <a:pt x="3662" y="879"/>
                  </a:lnTo>
                  <a:lnTo>
                    <a:pt x="3620" y="837"/>
                  </a:lnTo>
                  <a:lnTo>
                    <a:pt x="3557" y="753"/>
                  </a:lnTo>
                  <a:lnTo>
                    <a:pt x="3515" y="711"/>
                  </a:lnTo>
                  <a:lnTo>
                    <a:pt x="3495" y="607"/>
                  </a:lnTo>
                  <a:lnTo>
                    <a:pt x="3432" y="523"/>
                  </a:lnTo>
                  <a:lnTo>
                    <a:pt x="3411" y="502"/>
                  </a:lnTo>
                  <a:lnTo>
                    <a:pt x="3411" y="439"/>
                  </a:lnTo>
                  <a:lnTo>
                    <a:pt x="3348" y="356"/>
                  </a:lnTo>
                  <a:lnTo>
                    <a:pt x="3285" y="314"/>
                  </a:lnTo>
                  <a:lnTo>
                    <a:pt x="3223" y="293"/>
                  </a:lnTo>
                  <a:lnTo>
                    <a:pt x="3139" y="209"/>
                  </a:lnTo>
                  <a:lnTo>
                    <a:pt x="3139" y="147"/>
                  </a:lnTo>
                  <a:lnTo>
                    <a:pt x="3139" y="105"/>
                  </a:lnTo>
                  <a:lnTo>
                    <a:pt x="3139" y="42"/>
                  </a:lnTo>
                  <a:lnTo>
                    <a:pt x="311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 name="Google Shape;1097;p27"/>
            <p:cNvSpPr/>
            <p:nvPr/>
          </p:nvSpPr>
          <p:spPr>
            <a:xfrm>
              <a:off x="-2468037" y="4256960"/>
              <a:ext cx="164111" cy="147426"/>
            </a:xfrm>
            <a:custGeom>
              <a:avLst/>
              <a:gdLst/>
              <a:ahLst/>
              <a:cxnLst/>
              <a:rect l="l" t="t" r="r" b="b"/>
              <a:pathLst>
                <a:path w="7742" h="7283" extrusionOk="0">
                  <a:moveTo>
                    <a:pt x="691" y="1"/>
                  </a:moveTo>
                  <a:lnTo>
                    <a:pt x="502" y="126"/>
                  </a:lnTo>
                  <a:lnTo>
                    <a:pt x="502" y="210"/>
                  </a:lnTo>
                  <a:lnTo>
                    <a:pt x="440" y="231"/>
                  </a:lnTo>
                  <a:lnTo>
                    <a:pt x="377" y="189"/>
                  </a:lnTo>
                  <a:lnTo>
                    <a:pt x="189" y="189"/>
                  </a:lnTo>
                  <a:lnTo>
                    <a:pt x="168" y="273"/>
                  </a:lnTo>
                  <a:lnTo>
                    <a:pt x="105" y="294"/>
                  </a:lnTo>
                  <a:lnTo>
                    <a:pt x="84" y="273"/>
                  </a:lnTo>
                  <a:lnTo>
                    <a:pt x="0" y="231"/>
                  </a:lnTo>
                  <a:lnTo>
                    <a:pt x="21" y="733"/>
                  </a:lnTo>
                  <a:lnTo>
                    <a:pt x="377" y="1068"/>
                  </a:lnTo>
                  <a:lnTo>
                    <a:pt x="544" y="1382"/>
                  </a:lnTo>
                  <a:lnTo>
                    <a:pt x="837" y="2051"/>
                  </a:lnTo>
                  <a:lnTo>
                    <a:pt x="858" y="2302"/>
                  </a:lnTo>
                  <a:lnTo>
                    <a:pt x="1151" y="2700"/>
                  </a:lnTo>
                  <a:lnTo>
                    <a:pt x="1151" y="2847"/>
                  </a:lnTo>
                  <a:lnTo>
                    <a:pt x="1465" y="3307"/>
                  </a:lnTo>
                  <a:lnTo>
                    <a:pt x="1465" y="3537"/>
                  </a:lnTo>
                  <a:lnTo>
                    <a:pt x="1381" y="3579"/>
                  </a:lnTo>
                  <a:lnTo>
                    <a:pt x="1465" y="3872"/>
                  </a:lnTo>
                  <a:lnTo>
                    <a:pt x="1486" y="4311"/>
                  </a:lnTo>
                  <a:lnTo>
                    <a:pt x="1674" y="4751"/>
                  </a:lnTo>
                  <a:lnTo>
                    <a:pt x="1653" y="5023"/>
                  </a:lnTo>
                  <a:lnTo>
                    <a:pt x="1695" y="5190"/>
                  </a:lnTo>
                  <a:lnTo>
                    <a:pt x="1632" y="5232"/>
                  </a:lnTo>
                  <a:lnTo>
                    <a:pt x="1674" y="5315"/>
                  </a:lnTo>
                  <a:lnTo>
                    <a:pt x="1737" y="5629"/>
                  </a:lnTo>
                  <a:lnTo>
                    <a:pt x="1800" y="5650"/>
                  </a:lnTo>
                  <a:lnTo>
                    <a:pt x="1862" y="5755"/>
                  </a:lnTo>
                  <a:lnTo>
                    <a:pt x="1800" y="5797"/>
                  </a:lnTo>
                  <a:lnTo>
                    <a:pt x="1800" y="5943"/>
                  </a:lnTo>
                  <a:lnTo>
                    <a:pt x="1883" y="6027"/>
                  </a:lnTo>
                  <a:lnTo>
                    <a:pt x="1904" y="6257"/>
                  </a:lnTo>
                  <a:lnTo>
                    <a:pt x="2009" y="6383"/>
                  </a:lnTo>
                  <a:lnTo>
                    <a:pt x="2155" y="6676"/>
                  </a:lnTo>
                  <a:lnTo>
                    <a:pt x="2281" y="6801"/>
                  </a:lnTo>
                  <a:lnTo>
                    <a:pt x="2302" y="6885"/>
                  </a:lnTo>
                  <a:lnTo>
                    <a:pt x="2511" y="7031"/>
                  </a:lnTo>
                  <a:lnTo>
                    <a:pt x="2595" y="6989"/>
                  </a:lnTo>
                  <a:lnTo>
                    <a:pt x="2720" y="6968"/>
                  </a:lnTo>
                  <a:lnTo>
                    <a:pt x="2720" y="6885"/>
                  </a:lnTo>
                  <a:lnTo>
                    <a:pt x="2678" y="6843"/>
                  </a:lnTo>
                  <a:lnTo>
                    <a:pt x="2720" y="6759"/>
                  </a:lnTo>
                  <a:lnTo>
                    <a:pt x="2888" y="6696"/>
                  </a:lnTo>
                  <a:lnTo>
                    <a:pt x="2930" y="6801"/>
                  </a:lnTo>
                  <a:lnTo>
                    <a:pt x="3055" y="6822"/>
                  </a:lnTo>
                  <a:lnTo>
                    <a:pt x="3013" y="6927"/>
                  </a:lnTo>
                  <a:lnTo>
                    <a:pt x="3097" y="7115"/>
                  </a:lnTo>
                  <a:lnTo>
                    <a:pt x="3264" y="7136"/>
                  </a:lnTo>
                  <a:lnTo>
                    <a:pt x="3411" y="7220"/>
                  </a:lnTo>
                  <a:lnTo>
                    <a:pt x="3515" y="7199"/>
                  </a:lnTo>
                  <a:lnTo>
                    <a:pt x="3557" y="7220"/>
                  </a:lnTo>
                  <a:lnTo>
                    <a:pt x="3662" y="7240"/>
                  </a:lnTo>
                  <a:lnTo>
                    <a:pt x="3725" y="7199"/>
                  </a:lnTo>
                  <a:lnTo>
                    <a:pt x="3787" y="7199"/>
                  </a:lnTo>
                  <a:lnTo>
                    <a:pt x="3850" y="7282"/>
                  </a:lnTo>
                  <a:lnTo>
                    <a:pt x="3976" y="7282"/>
                  </a:lnTo>
                  <a:lnTo>
                    <a:pt x="3997" y="7178"/>
                  </a:lnTo>
                  <a:lnTo>
                    <a:pt x="4038" y="7115"/>
                  </a:lnTo>
                  <a:lnTo>
                    <a:pt x="4101" y="7094"/>
                  </a:lnTo>
                  <a:lnTo>
                    <a:pt x="4164" y="6968"/>
                  </a:lnTo>
                  <a:lnTo>
                    <a:pt x="4310" y="6885"/>
                  </a:lnTo>
                  <a:lnTo>
                    <a:pt x="4499" y="6906"/>
                  </a:lnTo>
                  <a:lnTo>
                    <a:pt x="4562" y="6906"/>
                  </a:lnTo>
                  <a:lnTo>
                    <a:pt x="4624" y="4813"/>
                  </a:lnTo>
                  <a:lnTo>
                    <a:pt x="4729" y="2993"/>
                  </a:lnTo>
                  <a:lnTo>
                    <a:pt x="5252" y="2993"/>
                  </a:lnTo>
                  <a:lnTo>
                    <a:pt x="5357" y="922"/>
                  </a:lnTo>
                  <a:lnTo>
                    <a:pt x="5775" y="922"/>
                  </a:lnTo>
                  <a:lnTo>
                    <a:pt x="6340" y="796"/>
                  </a:lnTo>
                  <a:lnTo>
                    <a:pt x="6507" y="733"/>
                  </a:lnTo>
                  <a:lnTo>
                    <a:pt x="6612" y="733"/>
                  </a:lnTo>
                  <a:lnTo>
                    <a:pt x="6654" y="754"/>
                  </a:lnTo>
                  <a:lnTo>
                    <a:pt x="6675" y="838"/>
                  </a:lnTo>
                  <a:lnTo>
                    <a:pt x="6717" y="859"/>
                  </a:lnTo>
                  <a:lnTo>
                    <a:pt x="6696" y="922"/>
                  </a:lnTo>
                  <a:lnTo>
                    <a:pt x="6675" y="1005"/>
                  </a:lnTo>
                  <a:lnTo>
                    <a:pt x="6717" y="1005"/>
                  </a:lnTo>
                  <a:lnTo>
                    <a:pt x="6905" y="859"/>
                  </a:lnTo>
                  <a:lnTo>
                    <a:pt x="7031" y="733"/>
                  </a:lnTo>
                  <a:lnTo>
                    <a:pt x="7135" y="608"/>
                  </a:lnTo>
                  <a:lnTo>
                    <a:pt x="7282" y="608"/>
                  </a:lnTo>
                  <a:lnTo>
                    <a:pt x="7303" y="629"/>
                  </a:lnTo>
                  <a:lnTo>
                    <a:pt x="7386" y="650"/>
                  </a:lnTo>
                  <a:lnTo>
                    <a:pt x="7449" y="608"/>
                  </a:lnTo>
                  <a:lnTo>
                    <a:pt x="7637" y="524"/>
                  </a:lnTo>
                  <a:lnTo>
                    <a:pt x="7742" y="503"/>
                  </a:lnTo>
                  <a:lnTo>
                    <a:pt x="7658" y="398"/>
                  </a:lnTo>
                  <a:lnTo>
                    <a:pt x="7637" y="398"/>
                  </a:lnTo>
                  <a:lnTo>
                    <a:pt x="7616" y="378"/>
                  </a:lnTo>
                  <a:lnTo>
                    <a:pt x="7533" y="378"/>
                  </a:lnTo>
                  <a:lnTo>
                    <a:pt x="7512" y="336"/>
                  </a:lnTo>
                  <a:lnTo>
                    <a:pt x="7491" y="336"/>
                  </a:lnTo>
                  <a:lnTo>
                    <a:pt x="7449" y="315"/>
                  </a:lnTo>
                  <a:lnTo>
                    <a:pt x="7323" y="378"/>
                  </a:lnTo>
                  <a:lnTo>
                    <a:pt x="7240" y="336"/>
                  </a:lnTo>
                  <a:lnTo>
                    <a:pt x="6696" y="482"/>
                  </a:lnTo>
                  <a:lnTo>
                    <a:pt x="5817" y="691"/>
                  </a:lnTo>
                  <a:lnTo>
                    <a:pt x="5671" y="691"/>
                  </a:lnTo>
                  <a:lnTo>
                    <a:pt x="5650" y="650"/>
                  </a:lnTo>
                  <a:lnTo>
                    <a:pt x="5608" y="650"/>
                  </a:lnTo>
                  <a:lnTo>
                    <a:pt x="5566" y="608"/>
                  </a:lnTo>
                  <a:lnTo>
                    <a:pt x="5524" y="629"/>
                  </a:lnTo>
                  <a:lnTo>
                    <a:pt x="5461" y="608"/>
                  </a:lnTo>
                  <a:lnTo>
                    <a:pt x="5419" y="587"/>
                  </a:lnTo>
                  <a:lnTo>
                    <a:pt x="5336" y="608"/>
                  </a:lnTo>
                  <a:lnTo>
                    <a:pt x="5336" y="650"/>
                  </a:lnTo>
                  <a:lnTo>
                    <a:pt x="5189" y="650"/>
                  </a:lnTo>
                  <a:lnTo>
                    <a:pt x="5085" y="629"/>
                  </a:lnTo>
                  <a:lnTo>
                    <a:pt x="4938" y="503"/>
                  </a:lnTo>
                  <a:lnTo>
                    <a:pt x="4896" y="503"/>
                  </a:lnTo>
                  <a:lnTo>
                    <a:pt x="4875" y="482"/>
                  </a:lnTo>
                  <a:lnTo>
                    <a:pt x="4834" y="545"/>
                  </a:lnTo>
                  <a:lnTo>
                    <a:pt x="4771" y="545"/>
                  </a:lnTo>
                  <a:lnTo>
                    <a:pt x="4624" y="524"/>
                  </a:lnTo>
                  <a:lnTo>
                    <a:pt x="4520" y="545"/>
                  </a:lnTo>
                  <a:lnTo>
                    <a:pt x="4457" y="608"/>
                  </a:lnTo>
                  <a:lnTo>
                    <a:pt x="4373" y="587"/>
                  </a:lnTo>
                  <a:lnTo>
                    <a:pt x="4352" y="524"/>
                  </a:lnTo>
                  <a:lnTo>
                    <a:pt x="4290" y="503"/>
                  </a:lnTo>
                  <a:lnTo>
                    <a:pt x="4185" y="524"/>
                  </a:lnTo>
                  <a:lnTo>
                    <a:pt x="4080" y="503"/>
                  </a:lnTo>
                  <a:lnTo>
                    <a:pt x="3955" y="440"/>
                  </a:lnTo>
                  <a:lnTo>
                    <a:pt x="3892" y="398"/>
                  </a:lnTo>
                  <a:lnTo>
                    <a:pt x="3850" y="294"/>
                  </a:lnTo>
                  <a:lnTo>
                    <a:pt x="3829" y="273"/>
                  </a:lnTo>
                  <a:lnTo>
                    <a:pt x="1653" y="273"/>
                  </a:lnTo>
                  <a:lnTo>
                    <a:pt x="1632" y="231"/>
                  </a:lnTo>
                  <a:lnTo>
                    <a:pt x="1569" y="231"/>
                  </a:lnTo>
                  <a:lnTo>
                    <a:pt x="1486" y="294"/>
                  </a:lnTo>
                  <a:lnTo>
                    <a:pt x="1465" y="294"/>
                  </a:lnTo>
                  <a:lnTo>
                    <a:pt x="1360" y="336"/>
                  </a:lnTo>
                  <a:lnTo>
                    <a:pt x="1235" y="294"/>
                  </a:lnTo>
                  <a:lnTo>
                    <a:pt x="1130" y="189"/>
                  </a:lnTo>
                  <a:lnTo>
                    <a:pt x="1067" y="168"/>
                  </a:lnTo>
                  <a:lnTo>
                    <a:pt x="1109" y="106"/>
                  </a:lnTo>
                  <a:lnTo>
                    <a:pt x="1025" y="85"/>
                  </a:lnTo>
                  <a:lnTo>
                    <a:pt x="1025" y="64"/>
                  </a:lnTo>
                  <a:lnTo>
                    <a:pt x="942" y="1"/>
                  </a:lnTo>
                  <a:lnTo>
                    <a:pt x="900" y="22"/>
                  </a:lnTo>
                  <a:lnTo>
                    <a:pt x="858" y="64"/>
                  </a:lnTo>
                  <a:lnTo>
                    <a:pt x="837" y="64"/>
                  </a:lnTo>
                  <a:lnTo>
                    <a:pt x="733"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1098" name="Google Shape;1098;p27"/>
            <p:cNvSpPr/>
            <p:nvPr/>
          </p:nvSpPr>
          <p:spPr>
            <a:xfrm>
              <a:off x="-2239195" y="4180729"/>
              <a:ext cx="127757" cy="196555"/>
            </a:xfrm>
            <a:custGeom>
              <a:avLst/>
              <a:gdLst/>
              <a:ahLst/>
              <a:cxnLst/>
              <a:rect l="l" t="t" r="r" b="b"/>
              <a:pathLst>
                <a:path w="6027" h="9710" extrusionOk="0">
                  <a:moveTo>
                    <a:pt x="6006" y="1"/>
                  </a:moveTo>
                  <a:lnTo>
                    <a:pt x="5964" y="22"/>
                  </a:lnTo>
                  <a:lnTo>
                    <a:pt x="5922" y="84"/>
                  </a:lnTo>
                  <a:lnTo>
                    <a:pt x="5818" y="63"/>
                  </a:lnTo>
                  <a:lnTo>
                    <a:pt x="5734" y="126"/>
                  </a:lnTo>
                  <a:lnTo>
                    <a:pt x="5650" y="210"/>
                  </a:lnTo>
                  <a:lnTo>
                    <a:pt x="5525" y="231"/>
                  </a:lnTo>
                  <a:lnTo>
                    <a:pt x="5441" y="314"/>
                  </a:lnTo>
                  <a:lnTo>
                    <a:pt x="5315" y="314"/>
                  </a:lnTo>
                  <a:lnTo>
                    <a:pt x="5294" y="377"/>
                  </a:lnTo>
                  <a:lnTo>
                    <a:pt x="5190" y="398"/>
                  </a:lnTo>
                  <a:lnTo>
                    <a:pt x="5106" y="377"/>
                  </a:lnTo>
                  <a:lnTo>
                    <a:pt x="4897" y="440"/>
                  </a:lnTo>
                  <a:lnTo>
                    <a:pt x="4855" y="482"/>
                  </a:lnTo>
                  <a:lnTo>
                    <a:pt x="4750" y="503"/>
                  </a:lnTo>
                  <a:lnTo>
                    <a:pt x="4667" y="440"/>
                  </a:lnTo>
                  <a:lnTo>
                    <a:pt x="4583" y="440"/>
                  </a:lnTo>
                  <a:lnTo>
                    <a:pt x="4478" y="419"/>
                  </a:lnTo>
                  <a:lnTo>
                    <a:pt x="4437" y="482"/>
                  </a:lnTo>
                  <a:lnTo>
                    <a:pt x="4458" y="524"/>
                  </a:lnTo>
                  <a:lnTo>
                    <a:pt x="4437" y="607"/>
                  </a:lnTo>
                  <a:lnTo>
                    <a:pt x="4269" y="628"/>
                  </a:lnTo>
                  <a:lnTo>
                    <a:pt x="4144" y="691"/>
                  </a:lnTo>
                  <a:lnTo>
                    <a:pt x="4060" y="628"/>
                  </a:lnTo>
                  <a:lnTo>
                    <a:pt x="3976" y="628"/>
                  </a:lnTo>
                  <a:lnTo>
                    <a:pt x="3976" y="587"/>
                  </a:lnTo>
                  <a:lnTo>
                    <a:pt x="3934" y="545"/>
                  </a:lnTo>
                  <a:lnTo>
                    <a:pt x="3872" y="607"/>
                  </a:lnTo>
                  <a:lnTo>
                    <a:pt x="3809" y="607"/>
                  </a:lnTo>
                  <a:lnTo>
                    <a:pt x="3704" y="712"/>
                  </a:lnTo>
                  <a:lnTo>
                    <a:pt x="3516" y="733"/>
                  </a:lnTo>
                  <a:lnTo>
                    <a:pt x="3537" y="712"/>
                  </a:lnTo>
                  <a:lnTo>
                    <a:pt x="3495" y="628"/>
                  </a:lnTo>
                  <a:lnTo>
                    <a:pt x="3411" y="628"/>
                  </a:lnTo>
                  <a:lnTo>
                    <a:pt x="3328" y="587"/>
                  </a:lnTo>
                  <a:lnTo>
                    <a:pt x="3244" y="545"/>
                  </a:lnTo>
                  <a:lnTo>
                    <a:pt x="3244" y="503"/>
                  </a:lnTo>
                  <a:lnTo>
                    <a:pt x="3181" y="524"/>
                  </a:lnTo>
                  <a:lnTo>
                    <a:pt x="3139" y="545"/>
                  </a:lnTo>
                  <a:lnTo>
                    <a:pt x="3035" y="587"/>
                  </a:lnTo>
                  <a:lnTo>
                    <a:pt x="2491" y="607"/>
                  </a:lnTo>
                  <a:lnTo>
                    <a:pt x="2365" y="1110"/>
                  </a:lnTo>
                  <a:lnTo>
                    <a:pt x="2449" y="1654"/>
                  </a:lnTo>
                  <a:lnTo>
                    <a:pt x="2616" y="1737"/>
                  </a:lnTo>
                  <a:lnTo>
                    <a:pt x="2721" y="1800"/>
                  </a:lnTo>
                  <a:lnTo>
                    <a:pt x="2763" y="1863"/>
                  </a:lnTo>
                  <a:lnTo>
                    <a:pt x="2805" y="1884"/>
                  </a:lnTo>
                  <a:lnTo>
                    <a:pt x="3014" y="2072"/>
                  </a:lnTo>
                  <a:lnTo>
                    <a:pt x="3035" y="2177"/>
                  </a:lnTo>
                  <a:lnTo>
                    <a:pt x="3181" y="2365"/>
                  </a:lnTo>
                  <a:lnTo>
                    <a:pt x="3223" y="2491"/>
                  </a:lnTo>
                  <a:lnTo>
                    <a:pt x="3286" y="2574"/>
                  </a:lnTo>
                  <a:lnTo>
                    <a:pt x="3286" y="2637"/>
                  </a:lnTo>
                  <a:lnTo>
                    <a:pt x="3202" y="2637"/>
                  </a:lnTo>
                  <a:lnTo>
                    <a:pt x="3181" y="2721"/>
                  </a:lnTo>
                  <a:lnTo>
                    <a:pt x="3118" y="2721"/>
                  </a:lnTo>
                  <a:lnTo>
                    <a:pt x="3097" y="2783"/>
                  </a:lnTo>
                  <a:lnTo>
                    <a:pt x="3118" y="2804"/>
                  </a:lnTo>
                  <a:lnTo>
                    <a:pt x="3097" y="2846"/>
                  </a:lnTo>
                  <a:lnTo>
                    <a:pt x="3181" y="2930"/>
                  </a:lnTo>
                  <a:lnTo>
                    <a:pt x="3139" y="3139"/>
                  </a:lnTo>
                  <a:lnTo>
                    <a:pt x="3118" y="3244"/>
                  </a:lnTo>
                  <a:lnTo>
                    <a:pt x="3035" y="3307"/>
                  </a:lnTo>
                  <a:lnTo>
                    <a:pt x="2930" y="3327"/>
                  </a:lnTo>
                  <a:lnTo>
                    <a:pt x="2867" y="3474"/>
                  </a:lnTo>
                  <a:lnTo>
                    <a:pt x="2867" y="3579"/>
                  </a:lnTo>
                  <a:lnTo>
                    <a:pt x="2805" y="3683"/>
                  </a:lnTo>
                  <a:lnTo>
                    <a:pt x="2825" y="3830"/>
                  </a:lnTo>
                  <a:lnTo>
                    <a:pt x="2805" y="3955"/>
                  </a:lnTo>
                  <a:lnTo>
                    <a:pt x="2700" y="3976"/>
                  </a:lnTo>
                  <a:lnTo>
                    <a:pt x="2679" y="3872"/>
                  </a:lnTo>
                  <a:lnTo>
                    <a:pt x="2700" y="3830"/>
                  </a:lnTo>
                  <a:lnTo>
                    <a:pt x="2616" y="3725"/>
                  </a:lnTo>
                  <a:lnTo>
                    <a:pt x="2574" y="3662"/>
                  </a:lnTo>
                  <a:lnTo>
                    <a:pt x="2491" y="3620"/>
                  </a:lnTo>
                  <a:lnTo>
                    <a:pt x="2386" y="3537"/>
                  </a:lnTo>
                  <a:lnTo>
                    <a:pt x="2281" y="3411"/>
                  </a:lnTo>
                  <a:lnTo>
                    <a:pt x="2281" y="3327"/>
                  </a:lnTo>
                  <a:lnTo>
                    <a:pt x="2240" y="3202"/>
                  </a:lnTo>
                  <a:lnTo>
                    <a:pt x="2240" y="3097"/>
                  </a:lnTo>
                  <a:lnTo>
                    <a:pt x="2281" y="2993"/>
                  </a:lnTo>
                  <a:lnTo>
                    <a:pt x="2344" y="2846"/>
                  </a:lnTo>
                  <a:lnTo>
                    <a:pt x="2449" y="2721"/>
                  </a:lnTo>
                  <a:lnTo>
                    <a:pt x="2470" y="2595"/>
                  </a:lnTo>
                  <a:lnTo>
                    <a:pt x="2470" y="2428"/>
                  </a:lnTo>
                  <a:lnTo>
                    <a:pt x="2407" y="2323"/>
                  </a:lnTo>
                  <a:lnTo>
                    <a:pt x="2261" y="2302"/>
                  </a:lnTo>
                  <a:lnTo>
                    <a:pt x="2135" y="2302"/>
                  </a:lnTo>
                  <a:lnTo>
                    <a:pt x="2072" y="2365"/>
                  </a:lnTo>
                  <a:lnTo>
                    <a:pt x="2030" y="2365"/>
                  </a:lnTo>
                  <a:lnTo>
                    <a:pt x="1968" y="2386"/>
                  </a:lnTo>
                  <a:lnTo>
                    <a:pt x="1863" y="2323"/>
                  </a:lnTo>
                  <a:lnTo>
                    <a:pt x="1863" y="2260"/>
                  </a:lnTo>
                  <a:lnTo>
                    <a:pt x="1821" y="2198"/>
                  </a:lnTo>
                  <a:lnTo>
                    <a:pt x="1779" y="2156"/>
                  </a:lnTo>
                  <a:lnTo>
                    <a:pt x="1758" y="2093"/>
                  </a:lnTo>
                  <a:lnTo>
                    <a:pt x="1612" y="2114"/>
                  </a:lnTo>
                  <a:lnTo>
                    <a:pt x="1424" y="2177"/>
                  </a:lnTo>
                  <a:lnTo>
                    <a:pt x="1089" y="2302"/>
                  </a:lnTo>
                  <a:lnTo>
                    <a:pt x="984" y="2323"/>
                  </a:lnTo>
                  <a:lnTo>
                    <a:pt x="398" y="2595"/>
                  </a:lnTo>
                  <a:lnTo>
                    <a:pt x="273" y="2595"/>
                  </a:lnTo>
                  <a:lnTo>
                    <a:pt x="43" y="2700"/>
                  </a:lnTo>
                  <a:lnTo>
                    <a:pt x="1" y="2783"/>
                  </a:lnTo>
                  <a:lnTo>
                    <a:pt x="43" y="2951"/>
                  </a:lnTo>
                  <a:lnTo>
                    <a:pt x="43" y="3035"/>
                  </a:lnTo>
                  <a:lnTo>
                    <a:pt x="64" y="3223"/>
                  </a:lnTo>
                  <a:lnTo>
                    <a:pt x="273" y="3244"/>
                  </a:lnTo>
                  <a:lnTo>
                    <a:pt x="356" y="3244"/>
                  </a:lnTo>
                  <a:lnTo>
                    <a:pt x="377" y="3327"/>
                  </a:lnTo>
                  <a:lnTo>
                    <a:pt x="419" y="3307"/>
                  </a:lnTo>
                  <a:lnTo>
                    <a:pt x="482" y="3244"/>
                  </a:lnTo>
                  <a:lnTo>
                    <a:pt x="628" y="3265"/>
                  </a:lnTo>
                  <a:lnTo>
                    <a:pt x="796" y="3369"/>
                  </a:lnTo>
                  <a:lnTo>
                    <a:pt x="901" y="3516"/>
                  </a:lnTo>
                  <a:lnTo>
                    <a:pt x="1005" y="3537"/>
                  </a:lnTo>
                  <a:lnTo>
                    <a:pt x="1193" y="3537"/>
                  </a:lnTo>
                  <a:lnTo>
                    <a:pt x="1298" y="3620"/>
                  </a:lnTo>
                  <a:lnTo>
                    <a:pt x="1340" y="3683"/>
                  </a:lnTo>
                  <a:lnTo>
                    <a:pt x="1465" y="3725"/>
                  </a:lnTo>
                  <a:lnTo>
                    <a:pt x="1465" y="3788"/>
                  </a:lnTo>
                  <a:lnTo>
                    <a:pt x="1424" y="3892"/>
                  </a:lnTo>
                  <a:lnTo>
                    <a:pt x="1445" y="3976"/>
                  </a:lnTo>
                  <a:lnTo>
                    <a:pt x="1424" y="4060"/>
                  </a:lnTo>
                  <a:lnTo>
                    <a:pt x="1445" y="4144"/>
                  </a:lnTo>
                  <a:lnTo>
                    <a:pt x="1445" y="4206"/>
                  </a:lnTo>
                  <a:lnTo>
                    <a:pt x="1403" y="4290"/>
                  </a:lnTo>
                  <a:lnTo>
                    <a:pt x="1361" y="4457"/>
                  </a:lnTo>
                  <a:lnTo>
                    <a:pt x="1319" y="4562"/>
                  </a:lnTo>
                  <a:lnTo>
                    <a:pt x="1361" y="4604"/>
                  </a:lnTo>
                  <a:lnTo>
                    <a:pt x="1445" y="4604"/>
                  </a:lnTo>
                  <a:lnTo>
                    <a:pt x="1424" y="4688"/>
                  </a:lnTo>
                  <a:lnTo>
                    <a:pt x="1319" y="4729"/>
                  </a:lnTo>
                  <a:lnTo>
                    <a:pt x="1319" y="4834"/>
                  </a:lnTo>
                  <a:lnTo>
                    <a:pt x="1319" y="4980"/>
                  </a:lnTo>
                  <a:lnTo>
                    <a:pt x="1235" y="5001"/>
                  </a:lnTo>
                  <a:lnTo>
                    <a:pt x="1235" y="5043"/>
                  </a:lnTo>
                  <a:lnTo>
                    <a:pt x="1340" y="5127"/>
                  </a:lnTo>
                  <a:lnTo>
                    <a:pt x="1361" y="5232"/>
                  </a:lnTo>
                  <a:lnTo>
                    <a:pt x="1319" y="5294"/>
                  </a:lnTo>
                  <a:lnTo>
                    <a:pt x="1319" y="5399"/>
                  </a:lnTo>
                  <a:lnTo>
                    <a:pt x="1361" y="5441"/>
                  </a:lnTo>
                  <a:lnTo>
                    <a:pt x="1403" y="5524"/>
                  </a:lnTo>
                  <a:lnTo>
                    <a:pt x="1319" y="5629"/>
                  </a:lnTo>
                  <a:lnTo>
                    <a:pt x="1214" y="5734"/>
                  </a:lnTo>
                  <a:lnTo>
                    <a:pt x="1193" y="5776"/>
                  </a:lnTo>
                  <a:lnTo>
                    <a:pt x="1110" y="5776"/>
                  </a:lnTo>
                  <a:lnTo>
                    <a:pt x="1089" y="5859"/>
                  </a:lnTo>
                  <a:lnTo>
                    <a:pt x="1110" y="5964"/>
                  </a:lnTo>
                  <a:lnTo>
                    <a:pt x="1089" y="6048"/>
                  </a:lnTo>
                  <a:lnTo>
                    <a:pt x="1047" y="6194"/>
                  </a:lnTo>
                  <a:lnTo>
                    <a:pt x="1026" y="6278"/>
                  </a:lnTo>
                  <a:lnTo>
                    <a:pt x="1026" y="6466"/>
                  </a:lnTo>
                  <a:lnTo>
                    <a:pt x="398" y="7115"/>
                  </a:lnTo>
                  <a:lnTo>
                    <a:pt x="461" y="7282"/>
                  </a:lnTo>
                  <a:lnTo>
                    <a:pt x="482" y="7429"/>
                  </a:lnTo>
                  <a:lnTo>
                    <a:pt x="566" y="7554"/>
                  </a:lnTo>
                  <a:lnTo>
                    <a:pt x="566" y="7847"/>
                  </a:lnTo>
                  <a:lnTo>
                    <a:pt x="524" y="7868"/>
                  </a:lnTo>
                  <a:lnTo>
                    <a:pt x="524" y="7973"/>
                  </a:lnTo>
                  <a:lnTo>
                    <a:pt x="587" y="8077"/>
                  </a:lnTo>
                  <a:lnTo>
                    <a:pt x="608" y="8224"/>
                  </a:lnTo>
                  <a:lnTo>
                    <a:pt x="608" y="8684"/>
                  </a:lnTo>
                  <a:lnTo>
                    <a:pt x="566" y="8851"/>
                  </a:lnTo>
                  <a:lnTo>
                    <a:pt x="566" y="9019"/>
                  </a:lnTo>
                  <a:lnTo>
                    <a:pt x="566" y="9207"/>
                  </a:lnTo>
                  <a:lnTo>
                    <a:pt x="566" y="9228"/>
                  </a:lnTo>
                  <a:lnTo>
                    <a:pt x="628" y="9270"/>
                  </a:lnTo>
                  <a:lnTo>
                    <a:pt x="691" y="9333"/>
                  </a:lnTo>
                  <a:lnTo>
                    <a:pt x="733" y="9395"/>
                  </a:lnTo>
                  <a:lnTo>
                    <a:pt x="712" y="9437"/>
                  </a:lnTo>
                  <a:lnTo>
                    <a:pt x="712" y="9521"/>
                  </a:lnTo>
                  <a:lnTo>
                    <a:pt x="691" y="9626"/>
                  </a:lnTo>
                  <a:lnTo>
                    <a:pt x="691" y="9646"/>
                  </a:lnTo>
                  <a:lnTo>
                    <a:pt x="733" y="9646"/>
                  </a:lnTo>
                  <a:lnTo>
                    <a:pt x="942" y="9709"/>
                  </a:lnTo>
                  <a:lnTo>
                    <a:pt x="1047" y="9709"/>
                  </a:lnTo>
                  <a:lnTo>
                    <a:pt x="1089" y="9605"/>
                  </a:lnTo>
                  <a:lnTo>
                    <a:pt x="1131" y="9500"/>
                  </a:lnTo>
                  <a:lnTo>
                    <a:pt x="1152" y="9333"/>
                  </a:lnTo>
                  <a:lnTo>
                    <a:pt x="1131" y="9291"/>
                  </a:lnTo>
                  <a:lnTo>
                    <a:pt x="1110" y="9291"/>
                  </a:lnTo>
                  <a:lnTo>
                    <a:pt x="1089" y="9395"/>
                  </a:lnTo>
                  <a:lnTo>
                    <a:pt x="1005" y="9374"/>
                  </a:lnTo>
                  <a:lnTo>
                    <a:pt x="942" y="9437"/>
                  </a:lnTo>
                  <a:lnTo>
                    <a:pt x="942" y="9333"/>
                  </a:lnTo>
                  <a:lnTo>
                    <a:pt x="901" y="9228"/>
                  </a:lnTo>
                  <a:lnTo>
                    <a:pt x="880" y="9207"/>
                  </a:lnTo>
                  <a:lnTo>
                    <a:pt x="921" y="9165"/>
                  </a:lnTo>
                  <a:lnTo>
                    <a:pt x="984" y="9165"/>
                  </a:lnTo>
                  <a:lnTo>
                    <a:pt x="1026" y="9019"/>
                  </a:lnTo>
                  <a:lnTo>
                    <a:pt x="1110" y="8977"/>
                  </a:lnTo>
                  <a:lnTo>
                    <a:pt x="1131" y="8893"/>
                  </a:lnTo>
                  <a:lnTo>
                    <a:pt x="1298" y="8872"/>
                  </a:lnTo>
                  <a:lnTo>
                    <a:pt x="1465" y="8663"/>
                  </a:lnTo>
                  <a:lnTo>
                    <a:pt x="1989" y="8579"/>
                  </a:lnTo>
                  <a:lnTo>
                    <a:pt x="2365" y="8391"/>
                  </a:lnTo>
                  <a:lnTo>
                    <a:pt x="2574" y="8182"/>
                  </a:lnTo>
                  <a:lnTo>
                    <a:pt x="2616" y="8035"/>
                  </a:lnTo>
                  <a:lnTo>
                    <a:pt x="2679" y="7931"/>
                  </a:lnTo>
                  <a:lnTo>
                    <a:pt x="2679" y="7847"/>
                  </a:lnTo>
                  <a:lnTo>
                    <a:pt x="2574" y="7910"/>
                  </a:lnTo>
                  <a:lnTo>
                    <a:pt x="2553" y="7805"/>
                  </a:lnTo>
                  <a:lnTo>
                    <a:pt x="2595" y="7805"/>
                  </a:lnTo>
                  <a:lnTo>
                    <a:pt x="2595" y="7701"/>
                  </a:lnTo>
                  <a:lnTo>
                    <a:pt x="2658" y="7617"/>
                  </a:lnTo>
                  <a:lnTo>
                    <a:pt x="2658" y="7533"/>
                  </a:lnTo>
                  <a:lnTo>
                    <a:pt x="2721" y="7345"/>
                  </a:lnTo>
                  <a:lnTo>
                    <a:pt x="2700" y="7324"/>
                  </a:lnTo>
                  <a:lnTo>
                    <a:pt x="2700" y="7177"/>
                  </a:lnTo>
                  <a:lnTo>
                    <a:pt x="2763" y="7115"/>
                  </a:lnTo>
                  <a:lnTo>
                    <a:pt x="2763" y="6968"/>
                  </a:lnTo>
                  <a:lnTo>
                    <a:pt x="2721" y="6968"/>
                  </a:lnTo>
                  <a:lnTo>
                    <a:pt x="2721" y="6822"/>
                  </a:lnTo>
                  <a:lnTo>
                    <a:pt x="2658" y="6968"/>
                  </a:lnTo>
                  <a:lnTo>
                    <a:pt x="2658" y="7073"/>
                  </a:lnTo>
                  <a:lnTo>
                    <a:pt x="2595" y="7094"/>
                  </a:lnTo>
                  <a:lnTo>
                    <a:pt x="2574" y="6968"/>
                  </a:lnTo>
                  <a:lnTo>
                    <a:pt x="2595" y="6592"/>
                  </a:lnTo>
                  <a:lnTo>
                    <a:pt x="2553" y="6466"/>
                  </a:lnTo>
                  <a:lnTo>
                    <a:pt x="2553" y="6340"/>
                  </a:lnTo>
                  <a:lnTo>
                    <a:pt x="2470" y="6236"/>
                  </a:lnTo>
                  <a:lnTo>
                    <a:pt x="2407" y="6194"/>
                  </a:lnTo>
                  <a:lnTo>
                    <a:pt x="2491" y="6152"/>
                  </a:lnTo>
                  <a:lnTo>
                    <a:pt x="2491" y="6068"/>
                  </a:lnTo>
                  <a:lnTo>
                    <a:pt x="2302" y="5838"/>
                  </a:lnTo>
                  <a:lnTo>
                    <a:pt x="2386" y="5755"/>
                  </a:lnTo>
                  <a:lnTo>
                    <a:pt x="2365" y="5650"/>
                  </a:lnTo>
                  <a:lnTo>
                    <a:pt x="2407" y="5608"/>
                  </a:lnTo>
                  <a:lnTo>
                    <a:pt x="2407" y="5524"/>
                  </a:lnTo>
                  <a:lnTo>
                    <a:pt x="2365" y="5441"/>
                  </a:lnTo>
                  <a:lnTo>
                    <a:pt x="2365" y="5399"/>
                  </a:lnTo>
                  <a:lnTo>
                    <a:pt x="2407" y="5399"/>
                  </a:lnTo>
                  <a:lnTo>
                    <a:pt x="2512" y="5462"/>
                  </a:lnTo>
                  <a:lnTo>
                    <a:pt x="2574" y="5399"/>
                  </a:lnTo>
                  <a:lnTo>
                    <a:pt x="2721" y="5399"/>
                  </a:lnTo>
                  <a:lnTo>
                    <a:pt x="2825" y="5315"/>
                  </a:lnTo>
                  <a:lnTo>
                    <a:pt x="2805" y="5190"/>
                  </a:lnTo>
                  <a:lnTo>
                    <a:pt x="3118" y="4980"/>
                  </a:lnTo>
                  <a:lnTo>
                    <a:pt x="3244" y="4980"/>
                  </a:lnTo>
                  <a:lnTo>
                    <a:pt x="3244" y="4897"/>
                  </a:lnTo>
                  <a:lnTo>
                    <a:pt x="3307" y="4876"/>
                  </a:lnTo>
                  <a:lnTo>
                    <a:pt x="3349" y="4813"/>
                  </a:lnTo>
                  <a:lnTo>
                    <a:pt x="3349" y="4771"/>
                  </a:lnTo>
                  <a:lnTo>
                    <a:pt x="3600" y="4625"/>
                  </a:lnTo>
                  <a:lnTo>
                    <a:pt x="3621" y="4562"/>
                  </a:lnTo>
                  <a:lnTo>
                    <a:pt x="3662" y="4520"/>
                  </a:lnTo>
                  <a:lnTo>
                    <a:pt x="3704" y="4374"/>
                  </a:lnTo>
                  <a:lnTo>
                    <a:pt x="3746" y="4478"/>
                  </a:lnTo>
                  <a:lnTo>
                    <a:pt x="3830" y="4416"/>
                  </a:lnTo>
                  <a:lnTo>
                    <a:pt x="3955" y="4269"/>
                  </a:lnTo>
                  <a:lnTo>
                    <a:pt x="3955" y="4185"/>
                  </a:lnTo>
                  <a:lnTo>
                    <a:pt x="4018" y="4248"/>
                  </a:lnTo>
                  <a:lnTo>
                    <a:pt x="4248" y="4081"/>
                  </a:lnTo>
                  <a:lnTo>
                    <a:pt x="4437" y="3997"/>
                  </a:lnTo>
                  <a:lnTo>
                    <a:pt x="4437" y="3976"/>
                  </a:lnTo>
                  <a:lnTo>
                    <a:pt x="4562" y="3976"/>
                  </a:lnTo>
                  <a:lnTo>
                    <a:pt x="4918" y="3788"/>
                  </a:lnTo>
                  <a:lnTo>
                    <a:pt x="4960" y="3725"/>
                  </a:lnTo>
                  <a:lnTo>
                    <a:pt x="5022" y="3683"/>
                  </a:lnTo>
                  <a:lnTo>
                    <a:pt x="5399" y="3474"/>
                  </a:lnTo>
                  <a:lnTo>
                    <a:pt x="5399" y="3369"/>
                  </a:lnTo>
                  <a:lnTo>
                    <a:pt x="5504" y="3369"/>
                  </a:lnTo>
                  <a:lnTo>
                    <a:pt x="5608" y="3223"/>
                  </a:lnTo>
                  <a:lnTo>
                    <a:pt x="5608" y="3139"/>
                  </a:lnTo>
                  <a:lnTo>
                    <a:pt x="5734" y="2993"/>
                  </a:lnTo>
                  <a:lnTo>
                    <a:pt x="5818" y="2951"/>
                  </a:lnTo>
                  <a:lnTo>
                    <a:pt x="5818" y="2846"/>
                  </a:lnTo>
                  <a:lnTo>
                    <a:pt x="5859" y="2783"/>
                  </a:lnTo>
                  <a:lnTo>
                    <a:pt x="5797" y="2783"/>
                  </a:lnTo>
                  <a:lnTo>
                    <a:pt x="5755" y="2804"/>
                  </a:lnTo>
                  <a:lnTo>
                    <a:pt x="5734" y="2742"/>
                  </a:lnTo>
                  <a:lnTo>
                    <a:pt x="5838" y="2679"/>
                  </a:lnTo>
                  <a:lnTo>
                    <a:pt x="5901" y="2679"/>
                  </a:lnTo>
                  <a:lnTo>
                    <a:pt x="5922" y="2616"/>
                  </a:lnTo>
                  <a:lnTo>
                    <a:pt x="5901" y="2574"/>
                  </a:lnTo>
                  <a:lnTo>
                    <a:pt x="5943" y="2532"/>
                  </a:lnTo>
                  <a:lnTo>
                    <a:pt x="6006" y="2470"/>
                  </a:lnTo>
                  <a:lnTo>
                    <a:pt x="5964" y="2219"/>
                  </a:lnTo>
                  <a:lnTo>
                    <a:pt x="5943" y="2198"/>
                  </a:lnTo>
                  <a:lnTo>
                    <a:pt x="5838" y="2198"/>
                  </a:lnTo>
                  <a:lnTo>
                    <a:pt x="5797" y="2177"/>
                  </a:lnTo>
                  <a:lnTo>
                    <a:pt x="5818" y="2114"/>
                  </a:lnTo>
                  <a:lnTo>
                    <a:pt x="5901" y="2114"/>
                  </a:lnTo>
                  <a:lnTo>
                    <a:pt x="5901" y="1863"/>
                  </a:lnTo>
                  <a:lnTo>
                    <a:pt x="5859" y="1800"/>
                  </a:lnTo>
                  <a:lnTo>
                    <a:pt x="5901" y="1800"/>
                  </a:lnTo>
                  <a:lnTo>
                    <a:pt x="5922" y="1528"/>
                  </a:lnTo>
                  <a:lnTo>
                    <a:pt x="5901" y="1361"/>
                  </a:lnTo>
                  <a:lnTo>
                    <a:pt x="5964" y="1319"/>
                  </a:lnTo>
                  <a:lnTo>
                    <a:pt x="5943" y="1151"/>
                  </a:lnTo>
                  <a:lnTo>
                    <a:pt x="5922" y="1131"/>
                  </a:lnTo>
                  <a:lnTo>
                    <a:pt x="5922" y="963"/>
                  </a:lnTo>
                  <a:lnTo>
                    <a:pt x="5964" y="942"/>
                  </a:lnTo>
                  <a:lnTo>
                    <a:pt x="5901" y="817"/>
                  </a:lnTo>
                  <a:lnTo>
                    <a:pt x="5859" y="628"/>
                  </a:lnTo>
                  <a:lnTo>
                    <a:pt x="5922" y="587"/>
                  </a:lnTo>
                  <a:lnTo>
                    <a:pt x="5901" y="545"/>
                  </a:lnTo>
                  <a:lnTo>
                    <a:pt x="5901" y="503"/>
                  </a:lnTo>
                  <a:lnTo>
                    <a:pt x="5901" y="440"/>
                  </a:lnTo>
                  <a:lnTo>
                    <a:pt x="6027" y="273"/>
                  </a:lnTo>
                  <a:lnTo>
                    <a:pt x="5964" y="231"/>
                  </a:lnTo>
                  <a:lnTo>
                    <a:pt x="6027" y="168"/>
                  </a:lnTo>
                  <a:lnTo>
                    <a:pt x="6027" y="22"/>
                  </a:lnTo>
                  <a:lnTo>
                    <a:pt x="600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 name="Google Shape;1099;p27"/>
            <p:cNvSpPr/>
            <p:nvPr/>
          </p:nvSpPr>
          <p:spPr>
            <a:xfrm>
              <a:off x="-2241400" y="4362846"/>
              <a:ext cx="17764" cy="19089"/>
            </a:xfrm>
            <a:custGeom>
              <a:avLst/>
              <a:gdLst/>
              <a:ahLst/>
              <a:cxnLst/>
              <a:rect l="l" t="t" r="r" b="b"/>
              <a:pathLst>
                <a:path w="838" h="943" extrusionOk="0">
                  <a:moveTo>
                    <a:pt x="314" y="1"/>
                  </a:moveTo>
                  <a:lnTo>
                    <a:pt x="209" y="43"/>
                  </a:lnTo>
                  <a:lnTo>
                    <a:pt x="188" y="189"/>
                  </a:lnTo>
                  <a:lnTo>
                    <a:pt x="63" y="440"/>
                  </a:lnTo>
                  <a:lnTo>
                    <a:pt x="0" y="566"/>
                  </a:lnTo>
                  <a:lnTo>
                    <a:pt x="42" y="649"/>
                  </a:lnTo>
                  <a:lnTo>
                    <a:pt x="105" y="712"/>
                  </a:lnTo>
                  <a:lnTo>
                    <a:pt x="168" y="817"/>
                  </a:lnTo>
                  <a:lnTo>
                    <a:pt x="377" y="921"/>
                  </a:lnTo>
                  <a:lnTo>
                    <a:pt x="586" y="942"/>
                  </a:lnTo>
                  <a:lnTo>
                    <a:pt x="670" y="921"/>
                  </a:lnTo>
                  <a:lnTo>
                    <a:pt x="712" y="817"/>
                  </a:lnTo>
                  <a:lnTo>
                    <a:pt x="691" y="712"/>
                  </a:lnTo>
                  <a:lnTo>
                    <a:pt x="774" y="691"/>
                  </a:lnTo>
                  <a:lnTo>
                    <a:pt x="795" y="649"/>
                  </a:lnTo>
                  <a:lnTo>
                    <a:pt x="795" y="629"/>
                  </a:lnTo>
                  <a:lnTo>
                    <a:pt x="816" y="524"/>
                  </a:lnTo>
                  <a:lnTo>
                    <a:pt x="816" y="440"/>
                  </a:lnTo>
                  <a:lnTo>
                    <a:pt x="837" y="398"/>
                  </a:lnTo>
                  <a:lnTo>
                    <a:pt x="795" y="336"/>
                  </a:lnTo>
                  <a:lnTo>
                    <a:pt x="732" y="273"/>
                  </a:lnTo>
                  <a:lnTo>
                    <a:pt x="670" y="231"/>
                  </a:lnTo>
                  <a:lnTo>
                    <a:pt x="670" y="210"/>
                  </a:lnTo>
                  <a:lnTo>
                    <a:pt x="565" y="189"/>
                  </a:lnTo>
                  <a:lnTo>
                    <a:pt x="481" y="105"/>
                  </a:lnTo>
                  <a:lnTo>
                    <a:pt x="31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 name="Google Shape;1100;p27"/>
            <p:cNvSpPr/>
            <p:nvPr/>
          </p:nvSpPr>
          <p:spPr>
            <a:xfrm>
              <a:off x="-2288860" y="4400536"/>
              <a:ext cx="28405" cy="25445"/>
            </a:xfrm>
            <a:custGeom>
              <a:avLst/>
              <a:gdLst/>
              <a:ahLst/>
              <a:cxnLst/>
              <a:rect l="l" t="t" r="r" b="b"/>
              <a:pathLst>
                <a:path w="1340" h="1257" extrusionOk="0">
                  <a:moveTo>
                    <a:pt x="775" y="1"/>
                  </a:moveTo>
                  <a:lnTo>
                    <a:pt x="754" y="43"/>
                  </a:lnTo>
                  <a:lnTo>
                    <a:pt x="670" y="106"/>
                  </a:lnTo>
                  <a:lnTo>
                    <a:pt x="628" y="147"/>
                  </a:lnTo>
                  <a:lnTo>
                    <a:pt x="419" y="189"/>
                  </a:lnTo>
                  <a:lnTo>
                    <a:pt x="293" y="315"/>
                  </a:lnTo>
                  <a:lnTo>
                    <a:pt x="231" y="440"/>
                  </a:lnTo>
                  <a:lnTo>
                    <a:pt x="84" y="566"/>
                  </a:lnTo>
                  <a:lnTo>
                    <a:pt x="0" y="629"/>
                  </a:lnTo>
                  <a:lnTo>
                    <a:pt x="42" y="733"/>
                  </a:lnTo>
                  <a:lnTo>
                    <a:pt x="126" y="796"/>
                  </a:lnTo>
                  <a:lnTo>
                    <a:pt x="126" y="859"/>
                  </a:lnTo>
                  <a:lnTo>
                    <a:pt x="210" y="943"/>
                  </a:lnTo>
                  <a:lnTo>
                    <a:pt x="210" y="1047"/>
                  </a:lnTo>
                  <a:lnTo>
                    <a:pt x="293" y="1131"/>
                  </a:lnTo>
                  <a:lnTo>
                    <a:pt x="356" y="1194"/>
                  </a:lnTo>
                  <a:lnTo>
                    <a:pt x="503" y="1256"/>
                  </a:lnTo>
                  <a:lnTo>
                    <a:pt x="607" y="1256"/>
                  </a:lnTo>
                  <a:lnTo>
                    <a:pt x="628" y="1194"/>
                  </a:lnTo>
                  <a:lnTo>
                    <a:pt x="670" y="1152"/>
                  </a:lnTo>
                  <a:lnTo>
                    <a:pt x="712" y="1026"/>
                  </a:lnTo>
                  <a:lnTo>
                    <a:pt x="816" y="984"/>
                  </a:lnTo>
                  <a:lnTo>
                    <a:pt x="879" y="943"/>
                  </a:lnTo>
                  <a:lnTo>
                    <a:pt x="984" y="922"/>
                  </a:lnTo>
                  <a:lnTo>
                    <a:pt x="1067" y="943"/>
                  </a:lnTo>
                  <a:lnTo>
                    <a:pt x="1172" y="859"/>
                  </a:lnTo>
                  <a:lnTo>
                    <a:pt x="1193" y="775"/>
                  </a:lnTo>
                  <a:lnTo>
                    <a:pt x="1151" y="733"/>
                  </a:lnTo>
                  <a:lnTo>
                    <a:pt x="1130" y="650"/>
                  </a:lnTo>
                  <a:lnTo>
                    <a:pt x="1235" y="608"/>
                  </a:lnTo>
                  <a:lnTo>
                    <a:pt x="1339" y="524"/>
                  </a:lnTo>
                  <a:lnTo>
                    <a:pt x="1339" y="399"/>
                  </a:lnTo>
                  <a:lnTo>
                    <a:pt x="1256" y="147"/>
                  </a:lnTo>
                  <a:lnTo>
                    <a:pt x="1130" y="43"/>
                  </a:lnTo>
                  <a:lnTo>
                    <a:pt x="1026" y="85"/>
                  </a:lnTo>
                  <a:lnTo>
                    <a:pt x="942" y="22"/>
                  </a:lnTo>
                  <a:lnTo>
                    <a:pt x="921" y="43"/>
                  </a:lnTo>
                  <a:lnTo>
                    <a:pt x="858" y="22"/>
                  </a:lnTo>
                  <a:lnTo>
                    <a:pt x="775"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 name="Google Shape;1101;p27"/>
            <p:cNvSpPr/>
            <p:nvPr/>
          </p:nvSpPr>
          <p:spPr>
            <a:xfrm>
              <a:off x="-1752219" y="3583553"/>
              <a:ext cx="89178" cy="70322"/>
            </a:xfrm>
            <a:custGeom>
              <a:avLst/>
              <a:gdLst/>
              <a:ahLst/>
              <a:cxnLst/>
              <a:rect l="l" t="t" r="r" b="b"/>
              <a:pathLst>
                <a:path w="4207" h="3474" extrusionOk="0">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 name="Google Shape;1102;p27"/>
            <p:cNvSpPr/>
            <p:nvPr/>
          </p:nvSpPr>
          <p:spPr>
            <a:xfrm>
              <a:off x="-1752219" y="3583553"/>
              <a:ext cx="89178" cy="70322"/>
            </a:xfrm>
            <a:custGeom>
              <a:avLst/>
              <a:gdLst/>
              <a:ahLst/>
              <a:cxnLst/>
              <a:rect l="l" t="t" r="r" b="b"/>
              <a:pathLst>
                <a:path w="4207" h="3474" extrusionOk="0">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 name="Google Shape;1103;p27"/>
            <p:cNvSpPr/>
            <p:nvPr/>
          </p:nvSpPr>
          <p:spPr>
            <a:xfrm>
              <a:off x="-2129205" y="3524264"/>
              <a:ext cx="59904" cy="16113"/>
            </a:xfrm>
            <a:custGeom>
              <a:avLst/>
              <a:gdLst/>
              <a:ahLst/>
              <a:cxnLst/>
              <a:rect l="l" t="t" r="r" b="b"/>
              <a:pathLst>
                <a:path w="2826" h="796" extrusionOk="0">
                  <a:moveTo>
                    <a:pt x="2240" y="0"/>
                  </a:moveTo>
                  <a:cubicBezTo>
                    <a:pt x="2240" y="0"/>
                    <a:pt x="1717" y="230"/>
                    <a:pt x="1612" y="230"/>
                  </a:cubicBezTo>
                  <a:cubicBezTo>
                    <a:pt x="1507" y="230"/>
                    <a:pt x="1382" y="105"/>
                    <a:pt x="1382" y="105"/>
                  </a:cubicBezTo>
                  <a:lnTo>
                    <a:pt x="733" y="126"/>
                  </a:lnTo>
                  <a:lnTo>
                    <a:pt x="754" y="293"/>
                  </a:lnTo>
                  <a:cubicBezTo>
                    <a:pt x="775" y="419"/>
                    <a:pt x="231" y="419"/>
                    <a:pt x="22" y="419"/>
                  </a:cubicBezTo>
                  <a:lnTo>
                    <a:pt x="22" y="439"/>
                  </a:lnTo>
                  <a:lnTo>
                    <a:pt x="1" y="481"/>
                  </a:lnTo>
                  <a:lnTo>
                    <a:pt x="85" y="481"/>
                  </a:lnTo>
                  <a:lnTo>
                    <a:pt x="105" y="586"/>
                  </a:lnTo>
                  <a:lnTo>
                    <a:pt x="189" y="586"/>
                  </a:lnTo>
                  <a:lnTo>
                    <a:pt x="231" y="502"/>
                  </a:lnTo>
                  <a:lnTo>
                    <a:pt x="398" y="544"/>
                  </a:lnTo>
                  <a:lnTo>
                    <a:pt x="461" y="544"/>
                  </a:lnTo>
                  <a:lnTo>
                    <a:pt x="545" y="460"/>
                  </a:lnTo>
                  <a:lnTo>
                    <a:pt x="649" y="502"/>
                  </a:lnTo>
                  <a:lnTo>
                    <a:pt x="880" y="711"/>
                  </a:lnTo>
                  <a:lnTo>
                    <a:pt x="984" y="732"/>
                  </a:lnTo>
                  <a:lnTo>
                    <a:pt x="1173" y="691"/>
                  </a:lnTo>
                  <a:lnTo>
                    <a:pt x="1424" y="628"/>
                  </a:lnTo>
                  <a:lnTo>
                    <a:pt x="1507" y="649"/>
                  </a:lnTo>
                  <a:lnTo>
                    <a:pt x="1821" y="649"/>
                  </a:lnTo>
                  <a:lnTo>
                    <a:pt x="1863" y="691"/>
                  </a:lnTo>
                  <a:lnTo>
                    <a:pt x="1863" y="586"/>
                  </a:lnTo>
                  <a:lnTo>
                    <a:pt x="2072" y="502"/>
                  </a:lnTo>
                  <a:lnTo>
                    <a:pt x="2386" y="691"/>
                  </a:lnTo>
                  <a:lnTo>
                    <a:pt x="2595" y="691"/>
                  </a:lnTo>
                  <a:lnTo>
                    <a:pt x="2805" y="795"/>
                  </a:lnTo>
                  <a:lnTo>
                    <a:pt x="2826" y="586"/>
                  </a:lnTo>
                  <a:lnTo>
                    <a:pt x="2742" y="481"/>
                  </a:lnTo>
                  <a:lnTo>
                    <a:pt x="2595" y="377"/>
                  </a:lnTo>
                  <a:lnTo>
                    <a:pt x="2637" y="188"/>
                  </a:lnTo>
                  <a:cubicBezTo>
                    <a:pt x="2628" y="188"/>
                    <a:pt x="2594" y="197"/>
                    <a:pt x="2555" y="197"/>
                  </a:cubicBezTo>
                  <a:cubicBezTo>
                    <a:pt x="2507" y="197"/>
                    <a:pt x="2451" y="184"/>
                    <a:pt x="2428" y="126"/>
                  </a:cubicBezTo>
                  <a:cubicBezTo>
                    <a:pt x="2386" y="21"/>
                    <a:pt x="2240" y="0"/>
                    <a:pt x="22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 name="Google Shape;1104;p27"/>
            <p:cNvSpPr/>
            <p:nvPr/>
          </p:nvSpPr>
          <p:spPr>
            <a:xfrm>
              <a:off x="-2090160" y="3537381"/>
              <a:ext cx="2226" cy="2146"/>
            </a:xfrm>
            <a:custGeom>
              <a:avLst/>
              <a:gdLst/>
              <a:ahLst/>
              <a:cxnLst/>
              <a:rect l="l" t="t" r="r" b="b"/>
              <a:pathLst>
                <a:path w="105" h="106" fill="none" extrusionOk="0">
                  <a:moveTo>
                    <a:pt x="105" y="105"/>
                  </a:moveTo>
                  <a:lnTo>
                    <a:pt x="0" y="1"/>
                  </a:lnTo>
                </a:path>
              </a:pathLst>
            </a:custGeom>
            <a:solidFill>
              <a:schemeClr val="accent1"/>
            </a:solidFill>
            <a:ln w="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 name="Google Shape;1105;p27"/>
            <p:cNvSpPr/>
            <p:nvPr/>
          </p:nvSpPr>
          <p:spPr>
            <a:xfrm>
              <a:off x="-1538872" y="3705956"/>
              <a:ext cx="37710" cy="21194"/>
            </a:xfrm>
            <a:custGeom>
              <a:avLst/>
              <a:gdLst/>
              <a:ahLst/>
              <a:cxnLst/>
              <a:rect l="l" t="t" r="r" b="b"/>
              <a:pathLst>
                <a:path w="1779" h="1047" extrusionOk="0">
                  <a:moveTo>
                    <a:pt x="753" y="0"/>
                  </a:moveTo>
                  <a:lnTo>
                    <a:pt x="586" y="21"/>
                  </a:lnTo>
                  <a:lnTo>
                    <a:pt x="314" y="189"/>
                  </a:lnTo>
                  <a:lnTo>
                    <a:pt x="188" y="440"/>
                  </a:lnTo>
                  <a:lnTo>
                    <a:pt x="63" y="502"/>
                  </a:lnTo>
                  <a:lnTo>
                    <a:pt x="63" y="628"/>
                  </a:lnTo>
                  <a:lnTo>
                    <a:pt x="0" y="733"/>
                  </a:lnTo>
                  <a:lnTo>
                    <a:pt x="105" y="921"/>
                  </a:lnTo>
                  <a:lnTo>
                    <a:pt x="314" y="942"/>
                  </a:lnTo>
                  <a:lnTo>
                    <a:pt x="398" y="879"/>
                  </a:lnTo>
                  <a:lnTo>
                    <a:pt x="691" y="1046"/>
                  </a:lnTo>
                  <a:lnTo>
                    <a:pt x="837" y="1046"/>
                  </a:lnTo>
                  <a:lnTo>
                    <a:pt x="942" y="921"/>
                  </a:lnTo>
                  <a:lnTo>
                    <a:pt x="1067" y="879"/>
                  </a:lnTo>
                  <a:lnTo>
                    <a:pt x="1172" y="942"/>
                  </a:lnTo>
                  <a:lnTo>
                    <a:pt x="1381" y="879"/>
                  </a:lnTo>
                  <a:lnTo>
                    <a:pt x="1549" y="921"/>
                  </a:lnTo>
                  <a:lnTo>
                    <a:pt x="1779" y="837"/>
                  </a:lnTo>
                  <a:lnTo>
                    <a:pt x="1779" y="733"/>
                  </a:lnTo>
                  <a:lnTo>
                    <a:pt x="1779" y="565"/>
                  </a:lnTo>
                  <a:lnTo>
                    <a:pt x="1590" y="502"/>
                  </a:lnTo>
                  <a:lnTo>
                    <a:pt x="1590" y="398"/>
                  </a:lnTo>
                  <a:lnTo>
                    <a:pt x="1632" y="230"/>
                  </a:lnTo>
                  <a:lnTo>
                    <a:pt x="1590" y="230"/>
                  </a:lnTo>
                  <a:lnTo>
                    <a:pt x="1528" y="126"/>
                  </a:lnTo>
                  <a:lnTo>
                    <a:pt x="1360" y="105"/>
                  </a:lnTo>
                  <a:lnTo>
                    <a:pt x="1214" y="189"/>
                  </a:lnTo>
                  <a:lnTo>
                    <a:pt x="1109" y="126"/>
                  </a:lnTo>
                  <a:lnTo>
                    <a:pt x="837" y="105"/>
                  </a:lnTo>
                  <a:lnTo>
                    <a:pt x="75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 name="Google Shape;1106;p27"/>
            <p:cNvSpPr/>
            <p:nvPr/>
          </p:nvSpPr>
          <p:spPr>
            <a:xfrm>
              <a:off x="-2371358" y="3526795"/>
              <a:ext cx="29740" cy="24170"/>
            </a:xfrm>
            <a:custGeom>
              <a:avLst/>
              <a:gdLst/>
              <a:ahLst/>
              <a:cxnLst/>
              <a:rect l="l" t="t" r="r" b="b"/>
              <a:pathLst>
                <a:path w="1403" h="1194" extrusionOk="0">
                  <a:moveTo>
                    <a:pt x="900" y="1"/>
                  </a:moveTo>
                  <a:lnTo>
                    <a:pt x="754" y="42"/>
                  </a:lnTo>
                  <a:lnTo>
                    <a:pt x="628" y="42"/>
                  </a:lnTo>
                  <a:lnTo>
                    <a:pt x="419" y="84"/>
                  </a:lnTo>
                  <a:lnTo>
                    <a:pt x="314" y="168"/>
                  </a:lnTo>
                  <a:lnTo>
                    <a:pt x="210" y="189"/>
                  </a:lnTo>
                  <a:lnTo>
                    <a:pt x="42" y="273"/>
                  </a:lnTo>
                  <a:lnTo>
                    <a:pt x="63" y="356"/>
                  </a:lnTo>
                  <a:lnTo>
                    <a:pt x="21" y="398"/>
                  </a:lnTo>
                  <a:lnTo>
                    <a:pt x="21" y="377"/>
                  </a:lnTo>
                  <a:lnTo>
                    <a:pt x="1" y="586"/>
                  </a:lnTo>
                  <a:lnTo>
                    <a:pt x="21" y="796"/>
                  </a:lnTo>
                  <a:lnTo>
                    <a:pt x="126" y="942"/>
                  </a:lnTo>
                  <a:lnTo>
                    <a:pt x="168" y="1089"/>
                  </a:lnTo>
                  <a:lnTo>
                    <a:pt x="314" y="1193"/>
                  </a:lnTo>
                  <a:lnTo>
                    <a:pt x="314" y="1151"/>
                  </a:lnTo>
                  <a:lnTo>
                    <a:pt x="524" y="1026"/>
                  </a:lnTo>
                  <a:lnTo>
                    <a:pt x="691" y="984"/>
                  </a:lnTo>
                  <a:lnTo>
                    <a:pt x="691" y="921"/>
                  </a:lnTo>
                  <a:lnTo>
                    <a:pt x="837" y="838"/>
                  </a:lnTo>
                  <a:lnTo>
                    <a:pt x="1110" y="879"/>
                  </a:lnTo>
                  <a:lnTo>
                    <a:pt x="1256" y="796"/>
                  </a:lnTo>
                  <a:lnTo>
                    <a:pt x="1361" y="775"/>
                  </a:lnTo>
                  <a:lnTo>
                    <a:pt x="1402" y="712"/>
                  </a:lnTo>
                  <a:lnTo>
                    <a:pt x="1402" y="607"/>
                  </a:lnTo>
                  <a:lnTo>
                    <a:pt x="1382" y="461"/>
                  </a:lnTo>
                  <a:lnTo>
                    <a:pt x="1214" y="189"/>
                  </a:lnTo>
                  <a:lnTo>
                    <a:pt x="98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 name="Google Shape;1107;p27"/>
            <p:cNvSpPr/>
            <p:nvPr/>
          </p:nvSpPr>
          <p:spPr>
            <a:xfrm>
              <a:off x="-2395756" y="3472587"/>
              <a:ext cx="49708" cy="62286"/>
            </a:xfrm>
            <a:custGeom>
              <a:avLst/>
              <a:gdLst/>
              <a:ahLst/>
              <a:cxnLst/>
              <a:rect l="l" t="t" r="r" b="b"/>
              <a:pathLst>
                <a:path w="2345" h="3077" extrusionOk="0">
                  <a:moveTo>
                    <a:pt x="461" y="0"/>
                  </a:moveTo>
                  <a:lnTo>
                    <a:pt x="336" y="105"/>
                  </a:lnTo>
                  <a:lnTo>
                    <a:pt x="315" y="147"/>
                  </a:lnTo>
                  <a:lnTo>
                    <a:pt x="210" y="147"/>
                  </a:lnTo>
                  <a:lnTo>
                    <a:pt x="64" y="210"/>
                  </a:lnTo>
                  <a:lnTo>
                    <a:pt x="1" y="272"/>
                  </a:lnTo>
                  <a:lnTo>
                    <a:pt x="22" y="314"/>
                  </a:lnTo>
                  <a:lnTo>
                    <a:pt x="64" y="461"/>
                  </a:lnTo>
                  <a:lnTo>
                    <a:pt x="105" y="628"/>
                  </a:lnTo>
                  <a:lnTo>
                    <a:pt x="168" y="670"/>
                  </a:lnTo>
                  <a:lnTo>
                    <a:pt x="273" y="691"/>
                  </a:lnTo>
                  <a:lnTo>
                    <a:pt x="273" y="754"/>
                  </a:lnTo>
                  <a:lnTo>
                    <a:pt x="231" y="754"/>
                  </a:lnTo>
                  <a:lnTo>
                    <a:pt x="105" y="775"/>
                  </a:lnTo>
                  <a:lnTo>
                    <a:pt x="126" y="879"/>
                  </a:lnTo>
                  <a:lnTo>
                    <a:pt x="147" y="900"/>
                  </a:lnTo>
                  <a:lnTo>
                    <a:pt x="210" y="879"/>
                  </a:lnTo>
                  <a:lnTo>
                    <a:pt x="273" y="879"/>
                  </a:lnTo>
                  <a:lnTo>
                    <a:pt x="252" y="1047"/>
                  </a:lnTo>
                  <a:lnTo>
                    <a:pt x="147" y="1193"/>
                  </a:lnTo>
                  <a:lnTo>
                    <a:pt x="147" y="1277"/>
                  </a:lnTo>
                  <a:lnTo>
                    <a:pt x="315" y="1402"/>
                  </a:lnTo>
                  <a:lnTo>
                    <a:pt x="419" y="1423"/>
                  </a:lnTo>
                  <a:lnTo>
                    <a:pt x="461" y="1486"/>
                  </a:lnTo>
                  <a:lnTo>
                    <a:pt x="440" y="1570"/>
                  </a:lnTo>
                  <a:lnTo>
                    <a:pt x="336" y="1507"/>
                  </a:lnTo>
                  <a:lnTo>
                    <a:pt x="273" y="1528"/>
                  </a:lnTo>
                  <a:lnTo>
                    <a:pt x="273" y="1674"/>
                  </a:lnTo>
                  <a:lnTo>
                    <a:pt x="419" y="1821"/>
                  </a:lnTo>
                  <a:lnTo>
                    <a:pt x="356" y="1842"/>
                  </a:lnTo>
                  <a:lnTo>
                    <a:pt x="482" y="1988"/>
                  </a:lnTo>
                  <a:lnTo>
                    <a:pt x="482" y="2051"/>
                  </a:lnTo>
                  <a:lnTo>
                    <a:pt x="545" y="2135"/>
                  </a:lnTo>
                  <a:lnTo>
                    <a:pt x="670" y="2135"/>
                  </a:lnTo>
                  <a:lnTo>
                    <a:pt x="754" y="2218"/>
                  </a:lnTo>
                  <a:lnTo>
                    <a:pt x="900" y="2239"/>
                  </a:lnTo>
                  <a:lnTo>
                    <a:pt x="900" y="2365"/>
                  </a:lnTo>
                  <a:lnTo>
                    <a:pt x="838" y="2448"/>
                  </a:lnTo>
                  <a:lnTo>
                    <a:pt x="796" y="2511"/>
                  </a:lnTo>
                  <a:lnTo>
                    <a:pt x="859" y="2532"/>
                  </a:lnTo>
                  <a:lnTo>
                    <a:pt x="942" y="2658"/>
                  </a:lnTo>
                  <a:lnTo>
                    <a:pt x="984" y="2658"/>
                  </a:lnTo>
                  <a:lnTo>
                    <a:pt x="1089" y="2741"/>
                  </a:lnTo>
                  <a:lnTo>
                    <a:pt x="1152" y="2846"/>
                  </a:lnTo>
                  <a:lnTo>
                    <a:pt x="1152" y="2992"/>
                  </a:lnTo>
                  <a:lnTo>
                    <a:pt x="1172" y="3076"/>
                  </a:lnTo>
                  <a:lnTo>
                    <a:pt x="1214" y="3034"/>
                  </a:lnTo>
                  <a:lnTo>
                    <a:pt x="1193" y="2951"/>
                  </a:lnTo>
                  <a:lnTo>
                    <a:pt x="1361" y="2867"/>
                  </a:lnTo>
                  <a:lnTo>
                    <a:pt x="1465" y="2846"/>
                  </a:lnTo>
                  <a:lnTo>
                    <a:pt x="1570" y="2762"/>
                  </a:lnTo>
                  <a:lnTo>
                    <a:pt x="1779" y="2720"/>
                  </a:lnTo>
                  <a:lnTo>
                    <a:pt x="1905" y="2720"/>
                  </a:lnTo>
                  <a:lnTo>
                    <a:pt x="2051" y="2679"/>
                  </a:lnTo>
                  <a:lnTo>
                    <a:pt x="2135" y="2679"/>
                  </a:lnTo>
                  <a:lnTo>
                    <a:pt x="2198" y="2574"/>
                  </a:lnTo>
                  <a:lnTo>
                    <a:pt x="2114" y="2469"/>
                  </a:lnTo>
                  <a:lnTo>
                    <a:pt x="2093" y="2365"/>
                  </a:lnTo>
                  <a:lnTo>
                    <a:pt x="2302" y="2197"/>
                  </a:lnTo>
                  <a:lnTo>
                    <a:pt x="2344" y="2051"/>
                  </a:lnTo>
                  <a:lnTo>
                    <a:pt x="2261" y="1925"/>
                  </a:lnTo>
                  <a:lnTo>
                    <a:pt x="2093" y="1737"/>
                  </a:lnTo>
                  <a:lnTo>
                    <a:pt x="2030" y="1507"/>
                  </a:lnTo>
                  <a:lnTo>
                    <a:pt x="2114" y="1423"/>
                  </a:lnTo>
                  <a:lnTo>
                    <a:pt x="2093" y="1319"/>
                  </a:lnTo>
                  <a:lnTo>
                    <a:pt x="2051" y="1193"/>
                  </a:lnTo>
                  <a:lnTo>
                    <a:pt x="2030" y="1109"/>
                  </a:lnTo>
                  <a:lnTo>
                    <a:pt x="2135" y="984"/>
                  </a:lnTo>
                  <a:lnTo>
                    <a:pt x="1926" y="963"/>
                  </a:lnTo>
                  <a:lnTo>
                    <a:pt x="1842" y="1088"/>
                  </a:lnTo>
                  <a:lnTo>
                    <a:pt x="1737" y="1005"/>
                  </a:lnTo>
                  <a:lnTo>
                    <a:pt x="1633" y="1047"/>
                  </a:lnTo>
                  <a:lnTo>
                    <a:pt x="1591" y="963"/>
                  </a:lnTo>
                  <a:lnTo>
                    <a:pt x="1382" y="879"/>
                  </a:lnTo>
                  <a:lnTo>
                    <a:pt x="1361" y="837"/>
                  </a:lnTo>
                  <a:lnTo>
                    <a:pt x="1424" y="691"/>
                  </a:lnTo>
                  <a:lnTo>
                    <a:pt x="1277" y="565"/>
                  </a:lnTo>
                  <a:lnTo>
                    <a:pt x="1110" y="482"/>
                  </a:lnTo>
                  <a:lnTo>
                    <a:pt x="1089" y="377"/>
                  </a:lnTo>
                  <a:lnTo>
                    <a:pt x="900" y="168"/>
                  </a:lnTo>
                  <a:lnTo>
                    <a:pt x="880" y="105"/>
                  </a:lnTo>
                  <a:lnTo>
                    <a:pt x="754" y="63"/>
                  </a:lnTo>
                  <a:lnTo>
                    <a:pt x="670" y="42"/>
                  </a:lnTo>
                  <a:lnTo>
                    <a:pt x="566" y="21"/>
                  </a:lnTo>
                  <a:lnTo>
                    <a:pt x="46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1" name="Google Shape;1111;p27"/>
          <p:cNvGrpSpPr/>
          <p:nvPr/>
        </p:nvGrpSpPr>
        <p:grpSpPr>
          <a:xfrm>
            <a:off x="7841924" y="3970416"/>
            <a:ext cx="335443" cy="448865"/>
            <a:chOff x="6935221" y="3360422"/>
            <a:chExt cx="335443" cy="448865"/>
          </a:xfrm>
        </p:grpSpPr>
        <p:sp>
          <p:nvSpPr>
            <p:cNvPr id="1112" name="Google Shape;1112;p27"/>
            <p:cNvSpPr/>
            <p:nvPr/>
          </p:nvSpPr>
          <p:spPr>
            <a:xfrm>
              <a:off x="6941795" y="3366996"/>
              <a:ext cx="322293" cy="435715"/>
            </a:xfrm>
            <a:custGeom>
              <a:avLst/>
              <a:gdLst/>
              <a:ahLst/>
              <a:cxnLst/>
              <a:rect l="l" t="t" r="r" b="b"/>
              <a:pathLst>
                <a:path w="429724" h="580953" extrusionOk="0">
                  <a:moveTo>
                    <a:pt x="385926" y="580953"/>
                  </a:moveTo>
                  <a:lnTo>
                    <a:pt x="43798" y="580953"/>
                  </a:lnTo>
                  <a:cubicBezTo>
                    <a:pt x="19607" y="580953"/>
                    <a:pt x="0" y="561346"/>
                    <a:pt x="0" y="537155"/>
                  </a:cubicBezTo>
                  <a:lnTo>
                    <a:pt x="0" y="43798"/>
                  </a:lnTo>
                  <a:cubicBezTo>
                    <a:pt x="0" y="19611"/>
                    <a:pt x="19611" y="0"/>
                    <a:pt x="43798" y="0"/>
                  </a:cubicBezTo>
                  <a:lnTo>
                    <a:pt x="236295" y="0"/>
                  </a:lnTo>
                  <a:lnTo>
                    <a:pt x="429724" y="193753"/>
                  </a:lnTo>
                  <a:lnTo>
                    <a:pt x="429724" y="537155"/>
                  </a:lnTo>
                  <a:cubicBezTo>
                    <a:pt x="429724" y="561346"/>
                    <a:pt x="410113" y="580953"/>
                    <a:pt x="385926" y="580953"/>
                  </a:cubicBezTo>
                  <a:close/>
                </a:path>
              </a:pathLst>
            </a:custGeom>
            <a:solidFill>
              <a:schemeClr val="accent5"/>
            </a:soli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13" name="Google Shape;1113;p27"/>
            <p:cNvSpPr/>
            <p:nvPr/>
          </p:nvSpPr>
          <p:spPr>
            <a:xfrm>
              <a:off x="7118829" y="3366996"/>
              <a:ext cx="145260" cy="145315"/>
            </a:xfrm>
            <a:custGeom>
              <a:avLst/>
              <a:gdLst/>
              <a:ahLst/>
              <a:cxnLst/>
              <a:rect l="l" t="t" r="r" b="b"/>
              <a:pathLst>
                <a:path w="193680" h="193753" extrusionOk="0">
                  <a:moveTo>
                    <a:pt x="193680" y="193753"/>
                  </a:moveTo>
                  <a:lnTo>
                    <a:pt x="43798" y="193753"/>
                  </a:lnTo>
                  <a:cubicBezTo>
                    <a:pt x="19579" y="193753"/>
                    <a:pt x="-41" y="174096"/>
                    <a:pt x="0" y="149877"/>
                  </a:cubicBezTo>
                  <a:lnTo>
                    <a:pt x="251" y="0"/>
                  </a:lnTo>
                </a:path>
              </a:pathLst>
            </a:custGeom>
            <a:solidFill>
              <a:schemeClr val="accent6"/>
            </a:soli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14" name="Google Shape;1114;p27"/>
            <p:cNvSpPr/>
            <p:nvPr/>
          </p:nvSpPr>
          <p:spPr>
            <a:xfrm>
              <a:off x="6935221" y="3360422"/>
              <a:ext cx="335443" cy="448865"/>
            </a:xfrm>
            <a:custGeom>
              <a:avLst/>
              <a:gdLst/>
              <a:ahLst/>
              <a:cxnLst/>
              <a:rect l="l" t="t" r="r" b="b"/>
              <a:pathLst>
                <a:path w="447257" h="598487" extrusionOk="0">
                  <a:moveTo>
                    <a:pt x="444696" y="196324"/>
                  </a:moveTo>
                  <a:lnTo>
                    <a:pt x="251263" y="2571"/>
                  </a:lnTo>
                  <a:cubicBezTo>
                    <a:pt x="249619" y="927"/>
                    <a:pt x="247391" y="0"/>
                    <a:pt x="245062" y="0"/>
                  </a:cubicBezTo>
                  <a:lnTo>
                    <a:pt x="52565" y="0"/>
                  </a:lnTo>
                  <a:cubicBezTo>
                    <a:pt x="23534" y="0"/>
                    <a:pt x="0" y="23534"/>
                    <a:pt x="0" y="52565"/>
                  </a:cubicBezTo>
                  <a:lnTo>
                    <a:pt x="0" y="452372"/>
                  </a:lnTo>
                  <a:cubicBezTo>
                    <a:pt x="0" y="463682"/>
                    <a:pt x="17534" y="463682"/>
                    <a:pt x="17534" y="452372"/>
                  </a:cubicBezTo>
                  <a:lnTo>
                    <a:pt x="17534" y="52565"/>
                  </a:lnTo>
                  <a:cubicBezTo>
                    <a:pt x="17534" y="33218"/>
                    <a:pt x="33218" y="17534"/>
                    <a:pt x="52565" y="17534"/>
                  </a:cubicBezTo>
                  <a:lnTo>
                    <a:pt x="236542" y="17534"/>
                  </a:lnTo>
                  <a:cubicBezTo>
                    <a:pt x="239875" y="17534"/>
                    <a:pt x="243071" y="18863"/>
                    <a:pt x="245423" y="21219"/>
                  </a:cubicBezTo>
                  <a:lnTo>
                    <a:pt x="426455" y="199374"/>
                  </a:lnTo>
                  <a:cubicBezTo>
                    <a:pt x="428564" y="201447"/>
                    <a:pt x="429747" y="204278"/>
                    <a:pt x="429747" y="207232"/>
                  </a:cubicBezTo>
                  <a:lnTo>
                    <a:pt x="429724" y="545922"/>
                  </a:lnTo>
                  <a:cubicBezTo>
                    <a:pt x="429724" y="565269"/>
                    <a:pt x="414040" y="580953"/>
                    <a:pt x="394693" y="580953"/>
                  </a:cubicBezTo>
                  <a:lnTo>
                    <a:pt x="52565" y="580953"/>
                  </a:lnTo>
                  <a:cubicBezTo>
                    <a:pt x="33218" y="580953"/>
                    <a:pt x="17534" y="565269"/>
                    <a:pt x="17534" y="545922"/>
                  </a:cubicBezTo>
                  <a:lnTo>
                    <a:pt x="17534" y="504973"/>
                  </a:lnTo>
                  <a:cubicBezTo>
                    <a:pt x="17534" y="493663"/>
                    <a:pt x="0" y="493663"/>
                    <a:pt x="0" y="504973"/>
                  </a:cubicBezTo>
                  <a:lnTo>
                    <a:pt x="0" y="545922"/>
                  </a:lnTo>
                  <a:cubicBezTo>
                    <a:pt x="0" y="574953"/>
                    <a:pt x="23534" y="598487"/>
                    <a:pt x="52565" y="598487"/>
                  </a:cubicBezTo>
                  <a:lnTo>
                    <a:pt x="394693" y="598487"/>
                  </a:lnTo>
                  <a:cubicBezTo>
                    <a:pt x="423724" y="598487"/>
                    <a:pt x="447258" y="574953"/>
                    <a:pt x="447258" y="545922"/>
                  </a:cubicBezTo>
                  <a:lnTo>
                    <a:pt x="447258" y="202520"/>
                  </a:lnTo>
                  <a:cubicBezTo>
                    <a:pt x="447258" y="200196"/>
                    <a:pt x="446336" y="197968"/>
                    <a:pt x="444696" y="196324"/>
                  </a:cubicBezTo>
                  <a:close/>
                </a:path>
              </a:pathLst>
            </a:custGeom>
            <a:solidFill>
              <a:schemeClr val="dk1"/>
            </a:soli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grpSp>
          <p:nvGrpSpPr>
            <p:cNvPr id="1115" name="Google Shape;1115;p27"/>
            <p:cNvGrpSpPr/>
            <p:nvPr/>
          </p:nvGrpSpPr>
          <p:grpSpPr>
            <a:xfrm>
              <a:off x="6972315" y="3411482"/>
              <a:ext cx="212381" cy="317148"/>
              <a:chOff x="9252670" y="4387660"/>
              <a:chExt cx="283175" cy="422864"/>
            </a:xfrm>
          </p:grpSpPr>
          <p:sp>
            <p:nvSpPr>
              <p:cNvPr id="1116" name="Google Shape;1116;p27"/>
              <p:cNvSpPr/>
              <p:nvPr/>
            </p:nvSpPr>
            <p:spPr>
              <a:xfrm>
                <a:off x="9317830" y="4645707"/>
                <a:ext cx="67225" cy="164817"/>
              </a:xfrm>
              <a:custGeom>
                <a:avLst/>
                <a:gdLst/>
                <a:ahLst/>
                <a:cxnLst/>
                <a:rect l="l" t="t" r="r" b="b"/>
                <a:pathLst>
                  <a:path w="67225" h="164817" extrusionOk="0">
                    <a:moveTo>
                      <a:pt x="8483" y="147284"/>
                    </a:moveTo>
                    <a:cubicBezTo>
                      <a:pt x="-2828" y="147284"/>
                      <a:pt x="-2828" y="164818"/>
                      <a:pt x="8483" y="164818"/>
                    </a:cubicBezTo>
                    <a:lnTo>
                      <a:pt x="58746" y="164818"/>
                    </a:lnTo>
                    <a:cubicBezTo>
                      <a:pt x="70052" y="164818"/>
                      <a:pt x="70052" y="147284"/>
                      <a:pt x="58746" y="147284"/>
                    </a:cubicBezTo>
                    <a:lnTo>
                      <a:pt x="42381" y="147284"/>
                    </a:lnTo>
                    <a:lnTo>
                      <a:pt x="42381" y="17534"/>
                    </a:lnTo>
                    <a:lnTo>
                      <a:pt x="58746" y="17534"/>
                    </a:lnTo>
                    <a:cubicBezTo>
                      <a:pt x="70052" y="17534"/>
                      <a:pt x="70052" y="0"/>
                      <a:pt x="58746" y="0"/>
                    </a:cubicBezTo>
                    <a:lnTo>
                      <a:pt x="8483" y="0"/>
                    </a:lnTo>
                    <a:cubicBezTo>
                      <a:pt x="-2828" y="0"/>
                      <a:pt x="-2828" y="17534"/>
                      <a:pt x="8483" y="17534"/>
                    </a:cubicBezTo>
                    <a:lnTo>
                      <a:pt x="24848" y="17534"/>
                    </a:lnTo>
                    <a:lnTo>
                      <a:pt x="24848" y="147284"/>
                    </a:lnTo>
                    <a:close/>
                  </a:path>
                </a:pathLst>
              </a:custGeom>
              <a:solidFill>
                <a:schemeClr val="accent6"/>
              </a:soli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17" name="Google Shape;1117;p27"/>
              <p:cNvSpPr/>
              <p:nvPr/>
            </p:nvSpPr>
            <p:spPr>
              <a:xfrm>
                <a:off x="9406968" y="4645707"/>
                <a:ext cx="128877" cy="164817"/>
              </a:xfrm>
              <a:custGeom>
                <a:avLst/>
                <a:gdLst/>
                <a:ahLst/>
                <a:cxnLst/>
                <a:rect l="l" t="t" r="r" b="b"/>
                <a:pathLst>
                  <a:path w="128877" h="164817" extrusionOk="0">
                    <a:moveTo>
                      <a:pt x="51432" y="51432"/>
                    </a:moveTo>
                    <a:cubicBezTo>
                      <a:pt x="23072" y="51432"/>
                      <a:pt x="0" y="76866"/>
                      <a:pt x="0" y="108125"/>
                    </a:cubicBezTo>
                    <a:cubicBezTo>
                      <a:pt x="0" y="139385"/>
                      <a:pt x="23072" y="164818"/>
                      <a:pt x="51432" y="164818"/>
                    </a:cubicBezTo>
                    <a:cubicBezTo>
                      <a:pt x="64688" y="164818"/>
                      <a:pt x="76788" y="159261"/>
                      <a:pt x="85916" y="150151"/>
                    </a:cubicBezTo>
                    <a:lnTo>
                      <a:pt x="85916" y="156051"/>
                    </a:lnTo>
                    <a:cubicBezTo>
                      <a:pt x="85916" y="160895"/>
                      <a:pt x="89842" y="164818"/>
                      <a:pt x="94683" y="164818"/>
                    </a:cubicBezTo>
                    <a:lnTo>
                      <a:pt x="120399" y="164818"/>
                    </a:lnTo>
                    <a:cubicBezTo>
                      <a:pt x="131704" y="164818"/>
                      <a:pt x="131704" y="147284"/>
                      <a:pt x="120399" y="147284"/>
                    </a:cubicBezTo>
                    <a:lnTo>
                      <a:pt x="103449" y="147284"/>
                    </a:lnTo>
                    <a:lnTo>
                      <a:pt x="103449" y="8767"/>
                    </a:lnTo>
                    <a:cubicBezTo>
                      <a:pt x="103449" y="3922"/>
                      <a:pt x="99523" y="0"/>
                      <a:pt x="94683" y="0"/>
                    </a:cubicBezTo>
                    <a:lnTo>
                      <a:pt x="66628" y="0"/>
                    </a:lnTo>
                    <a:cubicBezTo>
                      <a:pt x="55318" y="0"/>
                      <a:pt x="55318" y="17534"/>
                      <a:pt x="66628" y="17534"/>
                    </a:cubicBezTo>
                    <a:lnTo>
                      <a:pt x="85916" y="17534"/>
                    </a:lnTo>
                    <a:lnTo>
                      <a:pt x="85916" y="66099"/>
                    </a:lnTo>
                    <a:cubicBezTo>
                      <a:pt x="76788" y="56989"/>
                      <a:pt x="64688" y="51432"/>
                      <a:pt x="51432" y="51432"/>
                    </a:cubicBezTo>
                    <a:close/>
                    <a:moveTo>
                      <a:pt x="51432" y="147284"/>
                    </a:moveTo>
                    <a:cubicBezTo>
                      <a:pt x="32739" y="147284"/>
                      <a:pt x="17534" y="129718"/>
                      <a:pt x="17534" y="108125"/>
                    </a:cubicBezTo>
                    <a:cubicBezTo>
                      <a:pt x="17534" y="86532"/>
                      <a:pt x="32739" y="68966"/>
                      <a:pt x="51432" y="68966"/>
                    </a:cubicBezTo>
                    <a:cubicBezTo>
                      <a:pt x="70126" y="68966"/>
                      <a:pt x="85331" y="86532"/>
                      <a:pt x="85331" y="108125"/>
                    </a:cubicBezTo>
                    <a:cubicBezTo>
                      <a:pt x="85331" y="129718"/>
                      <a:pt x="70126" y="147284"/>
                      <a:pt x="51432" y="147284"/>
                    </a:cubicBezTo>
                    <a:close/>
                  </a:path>
                </a:pathLst>
              </a:custGeom>
              <a:solidFill>
                <a:schemeClr val="accent6"/>
              </a:soli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18" name="Google Shape;1118;p27"/>
              <p:cNvSpPr/>
              <p:nvPr/>
            </p:nvSpPr>
            <p:spPr>
              <a:xfrm>
                <a:off x="9252670" y="4387660"/>
                <a:ext cx="17533" cy="79202"/>
              </a:xfrm>
              <a:custGeom>
                <a:avLst/>
                <a:gdLst/>
                <a:ahLst/>
                <a:cxnLst/>
                <a:rect l="l" t="t" r="r" b="b"/>
                <a:pathLst>
                  <a:path w="17533" h="79202" extrusionOk="0">
                    <a:moveTo>
                      <a:pt x="8767" y="79202"/>
                    </a:moveTo>
                    <a:cubicBezTo>
                      <a:pt x="13607" y="79202"/>
                      <a:pt x="17534" y="75280"/>
                      <a:pt x="17534" y="70435"/>
                    </a:cubicBezTo>
                    <a:lnTo>
                      <a:pt x="17534" y="8483"/>
                    </a:lnTo>
                    <a:cubicBezTo>
                      <a:pt x="17534" y="-2828"/>
                      <a:pt x="0" y="-2828"/>
                      <a:pt x="0" y="8483"/>
                    </a:cubicBezTo>
                    <a:lnTo>
                      <a:pt x="0" y="70435"/>
                    </a:lnTo>
                    <a:cubicBezTo>
                      <a:pt x="0" y="75280"/>
                      <a:pt x="3927" y="79202"/>
                      <a:pt x="8767" y="79202"/>
                    </a:cubicBezTo>
                    <a:close/>
                  </a:path>
                </a:pathLst>
              </a:custGeom>
              <a:solidFill>
                <a:schemeClr val="accent6"/>
              </a:soli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19" name="Google Shape;1119;p27"/>
              <p:cNvSpPr/>
              <p:nvPr/>
            </p:nvSpPr>
            <p:spPr>
              <a:xfrm>
                <a:off x="9252670" y="4488187"/>
                <a:ext cx="17533" cy="45019"/>
              </a:xfrm>
              <a:custGeom>
                <a:avLst/>
                <a:gdLst/>
                <a:ahLst/>
                <a:cxnLst/>
                <a:rect l="l" t="t" r="r" b="b"/>
                <a:pathLst>
                  <a:path w="17533" h="45019" extrusionOk="0">
                    <a:moveTo>
                      <a:pt x="0" y="36537"/>
                    </a:moveTo>
                    <a:cubicBezTo>
                      <a:pt x="0" y="47847"/>
                      <a:pt x="17534" y="47847"/>
                      <a:pt x="17534" y="36537"/>
                    </a:cubicBezTo>
                    <a:lnTo>
                      <a:pt x="17534" y="8483"/>
                    </a:lnTo>
                    <a:cubicBezTo>
                      <a:pt x="17534" y="-2828"/>
                      <a:pt x="0" y="-2828"/>
                      <a:pt x="0" y="8483"/>
                    </a:cubicBezTo>
                    <a:close/>
                  </a:path>
                </a:pathLst>
              </a:custGeom>
              <a:solidFill>
                <a:schemeClr val="accent6"/>
              </a:soli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grpSp>
      </p:grpSp>
      <p:grpSp>
        <p:nvGrpSpPr>
          <p:cNvPr id="1120" name="Google Shape;1120;p27"/>
          <p:cNvGrpSpPr/>
          <p:nvPr/>
        </p:nvGrpSpPr>
        <p:grpSpPr>
          <a:xfrm>
            <a:off x="7008617" y="3970416"/>
            <a:ext cx="335443" cy="448865"/>
            <a:chOff x="2498349" y="2685510"/>
            <a:chExt cx="335443" cy="448865"/>
          </a:xfrm>
        </p:grpSpPr>
        <p:sp>
          <p:nvSpPr>
            <p:cNvPr id="1121" name="Google Shape;1121;p27"/>
            <p:cNvSpPr/>
            <p:nvPr/>
          </p:nvSpPr>
          <p:spPr>
            <a:xfrm>
              <a:off x="2504924" y="2692084"/>
              <a:ext cx="322293" cy="435715"/>
            </a:xfrm>
            <a:custGeom>
              <a:avLst/>
              <a:gdLst/>
              <a:ahLst/>
              <a:cxnLst/>
              <a:rect l="l" t="t" r="r" b="b"/>
              <a:pathLst>
                <a:path w="429724" h="580953" extrusionOk="0">
                  <a:moveTo>
                    <a:pt x="385926" y="580953"/>
                  </a:moveTo>
                  <a:lnTo>
                    <a:pt x="43798" y="580953"/>
                  </a:lnTo>
                  <a:cubicBezTo>
                    <a:pt x="19611" y="580953"/>
                    <a:pt x="0" y="561346"/>
                    <a:pt x="0" y="537155"/>
                  </a:cubicBezTo>
                  <a:lnTo>
                    <a:pt x="0" y="43798"/>
                  </a:lnTo>
                  <a:cubicBezTo>
                    <a:pt x="0" y="19611"/>
                    <a:pt x="19611" y="0"/>
                    <a:pt x="43803" y="0"/>
                  </a:cubicBezTo>
                  <a:lnTo>
                    <a:pt x="236295" y="0"/>
                  </a:lnTo>
                  <a:lnTo>
                    <a:pt x="429724" y="193753"/>
                  </a:lnTo>
                  <a:lnTo>
                    <a:pt x="429724" y="537155"/>
                  </a:lnTo>
                  <a:cubicBezTo>
                    <a:pt x="429724" y="561346"/>
                    <a:pt x="410117" y="580953"/>
                    <a:pt x="385926" y="580953"/>
                  </a:cubicBezTo>
                  <a:close/>
                </a:path>
              </a:pathLst>
            </a:custGeom>
            <a:solidFill>
              <a:schemeClr val="accent2"/>
            </a:soli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22" name="Google Shape;1122;p27"/>
            <p:cNvSpPr/>
            <p:nvPr/>
          </p:nvSpPr>
          <p:spPr>
            <a:xfrm>
              <a:off x="2675714" y="2690769"/>
              <a:ext cx="154297" cy="153420"/>
            </a:xfrm>
            <a:custGeom>
              <a:avLst/>
              <a:gdLst/>
              <a:ahLst/>
              <a:cxnLst/>
              <a:rect l="l" t="t" r="r" b="b"/>
              <a:pathLst>
                <a:path w="205729" h="204560" extrusionOk="0">
                  <a:moveTo>
                    <a:pt x="205730" y="204561"/>
                  </a:moveTo>
                  <a:lnTo>
                    <a:pt x="55852" y="204561"/>
                  </a:lnTo>
                  <a:cubicBezTo>
                    <a:pt x="31634" y="204561"/>
                    <a:pt x="-41" y="174096"/>
                    <a:pt x="0" y="149877"/>
                  </a:cubicBezTo>
                  <a:lnTo>
                    <a:pt x="251" y="0"/>
                  </a:lnTo>
                  <a:close/>
                </a:path>
              </a:pathLst>
            </a:custGeom>
            <a:solidFill>
              <a:schemeClr val="accent1"/>
            </a:soli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23" name="Google Shape;1123;p27"/>
            <p:cNvSpPr/>
            <p:nvPr/>
          </p:nvSpPr>
          <p:spPr>
            <a:xfrm>
              <a:off x="2498349" y="2685510"/>
              <a:ext cx="335443" cy="448865"/>
            </a:xfrm>
            <a:custGeom>
              <a:avLst/>
              <a:gdLst/>
              <a:ahLst/>
              <a:cxnLst/>
              <a:rect l="l" t="t" r="r" b="b"/>
              <a:pathLst>
                <a:path w="447257" h="598487" extrusionOk="0">
                  <a:moveTo>
                    <a:pt x="444696" y="196324"/>
                  </a:moveTo>
                  <a:lnTo>
                    <a:pt x="251268" y="2571"/>
                  </a:lnTo>
                  <a:cubicBezTo>
                    <a:pt x="249624" y="927"/>
                    <a:pt x="247391" y="0"/>
                    <a:pt x="245062" y="0"/>
                  </a:cubicBezTo>
                  <a:lnTo>
                    <a:pt x="52569" y="0"/>
                  </a:lnTo>
                  <a:cubicBezTo>
                    <a:pt x="23538" y="0"/>
                    <a:pt x="0" y="23534"/>
                    <a:pt x="0" y="52565"/>
                  </a:cubicBezTo>
                  <a:lnTo>
                    <a:pt x="0" y="474582"/>
                  </a:lnTo>
                  <a:cubicBezTo>
                    <a:pt x="0" y="485892"/>
                    <a:pt x="17534" y="485892"/>
                    <a:pt x="17534" y="474582"/>
                  </a:cubicBezTo>
                  <a:lnTo>
                    <a:pt x="17534" y="52565"/>
                  </a:lnTo>
                  <a:cubicBezTo>
                    <a:pt x="17534" y="33218"/>
                    <a:pt x="33218" y="17534"/>
                    <a:pt x="52569" y="17534"/>
                  </a:cubicBezTo>
                  <a:lnTo>
                    <a:pt x="222771" y="17534"/>
                  </a:lnTo>
                  <a:cubicBezTo>
                    <a:pt x="231423" y="17534"/>
                    <a:pt x="239724" y="20977"/>
                    <a:pt x="245838" y="27100"/>
                  </a:cubicBezTo>
                  <a:lnTo>
                    <a:pt x="420199" y="201744"/>
                  </a:lnTo>
                  <a:cubicBezTo>
                    <a:pt x="426300" y="207853"/>
                    <a:pt x="429724" y="216136"/>
                    <a:pt x="429724" y="224771"/>
                  </a:cubicBezTo>
                  <a:lnTo>
                    <a:pt x="429724" y="545922"/>
                  </a:lnTo>
                  <a:cubicBezTo>
                    <a:pt x="429724" y="565269"/>
                    <a:pt x="414044" y="580953"/>
                    <a:pt x="394693" y="580953"/>
                  </a:cubicBezTo>
                  <a:lnTo>
                    <a:pt x="52565" y="580953"/>
                  </a:lnTo>
                  <a:cubicBezTo>
                    <a:pt x="33218" y="580953"/>
                    <a:pt x="17534" y="565273"/>
                    <a:pt x="17534" y="545922"/>
                  </a:cubicBezTo>
                  <a:lnTo>
                    <a:pt x="17534" y="528352"/>
                  </a:lnTo>
                  <a:cubicBezTo>
                    <a:pt x="17534" y="517042"/>
                    <a:pt x="0" y="517042"/>
                    <a:pt x="0" y="528352"/>
                  </a:cubicBezTo>
                  <a:lnTo>
                    <a:pt x="0" y="545922"/>
                  </a:lnTo>
                  <a:cubicBezTo>
                    <a:pt x="0" y="574953"/>
                    <a:pt x="23534" y="598487"/>
                    <a:pt x="52565" y="598487"/>
                  </a:cubicBezTo>
                  <a:lnTo>
                    <a:pt x="394693" y="598487"/>
                  </a:lnTo>
                  <a:cubicBezTo>
                    <a:pt x="423724" y="598487"/>
                    <a:pt x="447258" y="574953"/>
                    <a:pt x="447258" y="545922"/>
                  </a:cubicBezTo>
                  <a:lnTo>
                    <a:pt x="447258" y="202520"/>
                  </a:lnTo>
                  <a:cubicBezTo>
                    <a:pt x="447258" y="200196"/>
                    <a:pt x="446336" y="197968"/>
                    <a:pt x="444696" y="196324"/>
                  </a:cubicBezTo>
                  <a:close/>
                </a:path>
              </a:pathLst>
            </a:custGeom>
            <a:solidFill>
              <a:schemeClr val="dk1"/>
            </a:soli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grpSp>
          <p:nvGrpSpPr>
            <p:cNvPr id="1124" name="Google Shape;1124;p27"/>
            <p:cNvGrpSpPr/>
            <p:nvPr/>
          </p:nvGrpSpPr>
          <p:grpSpPr>
            <a:xfrm>
              <a:off x="2535443" y="2736570"/>
              <a:ext cx="225535" cy="314114"/>
              <a:chOff x="3336841" y="3487777"/>
              <a:chExt cx="300713" cy="418819"/>
            </a:xfrm>
          </p:grpSpPr>
          <p:sp>
            <p:nvSpPr>
              <p:cNvPr id="1125" name="Google Shape;1125;p27"/>
              <p:cNvSpPr/>
              <p:nvPr/>
            </p:nvSpPr>
            <p:spPr>
              <a:xfrm>
                <a:off x="3384470" y="3731258"/>
                <a:ext cx="173597" cy="175337"/>
              </a:xfrm>
              <a:custGeom>
                <a:avLst/>
                <a:gdLst/>
                <a:ahLst/>
                <a:cxnLst/>
                <a:rect l="l" t="t" r="r" b="b"/>
                <a:pathLst>
                  <a:path w="173597" h="175337" extrusionOk="0">
                    <a:moveTo>
                      <a:pt x="114851" y="157804"/>
                    </a:moveTo>
                    <a:cubicBezTo>
                      <a:pt x="103545" y="157804"/>
                      <a:pt x="103545" y="175338"/>
                      <a:pt x="114851" y="175338"/>
                    </a:cubicBezTo>
                    <a:lnTo>
                      <a:pt x="165115" y="175338"/>
                    </a:lnTo>
                    <a:cubicBezTo>
                      <a:pt x="176425" y="175338"/>
                      <a:pt x="176425" y="157804"/>
                      <a:pt x="165115" y="157804"/>
                    </a:cubicBezTo>
                    <a:lnTo>
                      <a:pt x="147969" y="157804"/>
                    </a:lnTo>
                    <a:lnTo>
                      <a:pt x="95075" y="5881"/>
                    </a:lnTo>
                    <a:cubicBezTo>
                      <a:pt x="93851" y="2365"/>
                      <a:pt x="90537" y="5"/>
                      <a:pt x="86806" y="0"/>
                    </a:cubicBezTo>
                    <a:cubicBezTo>
                      <a:pt x="86806" y="0"/>
                      <a:pt x="86801" y="0"/>
                      <a:pt x="86797" y="0"/>
                    </a:cubicBezTo>
                    <a:cubicBezTo>
                      <a:pt x="83076" y="0"/>
                      <a:pt x="79756" y="2352"/>
                      <a:pt x="78523" y="5863"/>
                    </a:cubicBezTo>
                    <a:lnTo>
                      <a:pt x="25232" y="157804"/>
                    </a:lnTo>
                    <a:lnTo>
                      <a:pt x="8479" y="157804"/>
                    </a:lnTo>
                    <a:cubicBezTo>
                      <a:pt x="-2826" y="157804"/>
                      <a:pt x="-2826" y="175338"/>
                      <a:pt x="8479" y="175338"/>
                    </a:cubicBezTo>
                    <a:lnTo>
                      <a:pt x="58743" y="175338"/>
                    </a:lnTo>
                    <a:cubicBezTo>
                      <a:pt x="70053" y="175338"/>
                      <a:pt x="70053" y="157804"/>
                      <a:pt x="58743" y="157804"/>
                    </a:cubicBezTo>
                    <a:lnTo>
                      <a:pt x="43812" y="157804"/>
                    </a:lnTo>
                    <a:lnTo>
                      <a:pt x="57140" y="119814"/>
                    </a:lnTo>
                    <a:lnTo>
                      <a:pt x="116175" y="119814"/>
                    </a:lnTo>
                    <a:lnTo>
                      <a:pt x="129403" y="157804"/>
                    </a:lnTo>
                    <a:close/>
                    <a:moveTo>
                      <a:pt x="63286" y="102280"/>
                    </a:moveTo>
                    <a:lnTo>
                      <a:pt x="86765" y="35342"/>
                    </a:lnTo>
                    <a:lnTo>
                      <a:pt x="110070" y="102280"/>
                    </a:lnTo>
                    <a:close/>
                  </a:path>
                </a:pathLst>
              </a:custGeom>
              <a:solidFill>
                <a:schemeClr val="accent1"/>
              </a:soli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26" name="Google Shape;1126;p27"/>
              <p:cNvSpPr/>
              <p:nvPr/>
            </p:nvSpPr>
            <p:spPr>
              <a:xfrm>
                <a:off x="3570329" y="3786782"/>
                <a:ext cx="67225" cy="119814"/>
              </a:xfrm>
              <a:custGeom>
                <a:avLst/>
                <a:gdLst/>
                <a:ahLst/>
                <a:cxnLst/>
                <a:rect l="l" t="t" r="r" b="b"/>
                <a:pathLst>
                  <a:path w="67225" h="119814" extrusionOk="0">
                    <a:moveTo>
                      <a:pt x="8479" y="102280"/>
                    </a:moveTo>
                    <a:cubicBezTo>
                      <a:pt x="-2826" y="102280"/>
                      <a:pt x="-2826" y="119814"/>
                      <a:pt x="8479" y="119814"/>
                    </a:cubicBezTo>
                    <a:lnTo>
                      <a:pt x="58743" y="119814"/>
                    </a:lnTo>
                    <a:cubicBezTo>
                      <a:pt x="70053" y="119814"/>
                      <a:pt x="70053" y="102280"/>
                      <a:pt x="58743" y="102280"/>
                    </a:cubicBezTo>
                    <a:lnTo>
                      <a:pt x="42378" y="102280"/>
                    </a:lnTo>
                    <a:lnTo>
                      <a:pt x="42378" y="8767"/>
                    </a:lnTo>
                    <a:cubicBezTo>
                      <a:pt x="42378" y="3922"/>
                      <a:pt x="38451" y="0"/>
                      <a:pt x="33611" y="0"/>
                    </a:cubicBezTo>
                    <a:lnTo>
                      <a:pt x="8479" y="0"/>
                    </a:lnTo>
                    <a:cubicBezTo>
                      <a:pt x="-2826" y="0"/>
                      <a:pt x="-2826" y="17534"/>
                      <a:pt x="8479" y="17534"/>
                    </a:cubicBezTo>
                    <a:lnTo>
                      <a:pt x="24844" y="17534"/>
                    </a:lnTo>
                    <a:lnTo>
                      <a:pt x="24844" y="102280"/>
                    </a:lnTo>
                    <a:close/>
                  </a:path>
                </a:pathLst>
              </a:custGeom>
              <a:solidFill>
                <a:schemeClr val="accent1"/>
              </a:soli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27" name="Google Shape;1127;p27"/>
              <p:cNvSpPr/>
              <p:nvPr/>
            </p:nvSpPr>
            <p:spPr>
              <a:xfrm>
                <a:off x="3595767" y="3746829"/>
                <a:ext cx="16937" cy="17533"/>
              </a:xfrm>
              <a:custGeom>
                <a:avLst/>
                <a:gdLst/>
                <a:ahLst/>
                <a:cxnLst/>
                <a:rect l="l" t="t" r="r" b="b"/>
                <a:pathLst>
                  <a:path w="16937" h="17533" extrusionOk="0">
                    <a:moveTo>
                      <a:pt x="8469" y="0"/>
                    </a:moveTo>
                    <a:cubicBezTo>
                      <a:pt x="-2814" y="0"/>
                      <a:pt x="-2832" y="17534"/>
                      <a:pt x="8469" y="17534"/>
                    </a:cubicBezTo>
                    <a:cubicBezTo>
                      <a:pt x="19752" y="17534"/>
                      <a:pt x="19770" y="0"/>
                      <a:pt x="8469" y="0"/>
                    </a:cubicBezTo>
                    <a:close/>
                  </a:path>
                </a:pathLst>
              </a:custGeom>
              <a:solidFill>
                <a:schemeClr val="accent1"/>
              </a:soli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28" name="Google Shape;1128;p27"/>
              <p:cNvSpPr/>
              <p:nvPr/>
            </p:nvSpPr>
            <p:spPr>
              <a:xfrm>
                <a:off x="3336841" y="3487777"/>
                <a:ext cx="17533" cy="79202"/>
              </a:xfrm>
              <a:custGeom>
                <a:avLst/>
                <a:gdLst/>
                <a:ahLst/>
                <a:cxnLst/>
                <a:rect l="l" t="t" r="r" b="b"/>
                <a:pathLst>
                  <a:path w="17533" h="79202" extrusionOk="0">
                    <a:moveTo>
                      <a:pt x="8767" y="79202"/>
                    </a:moveTo>
                    <a:cubicBezTo>
                      <a:pt x="13607" y="79202"/>
                      <a:pt x="17534" y="75275"/>
                      <a:pt x="17534" y="70435"/>
                    </a:cubicBezTo>
                    <a:lnTo>
                      <a:pt x="17534" y="8483"/>
                    </a:lnTo>
                    <a:cubicBezTo>
                      <a:pt x="17534" y="-2828"/>
                      <a:pt x="0" y="-2828"/>
                      <a:pt x="0" y="8483"/>
                    </a:cubicBezTo>
                    <a:lnTo>
                      <a:pt x="0" y="70435"/>
                    </a:lnTo>
                    <a:cubicBezTo>
                      <a:pt x="0" y="75275"/>
                      <a:pt x="3927" y="79202"/>
                      <a:pt x="8767" y="79202"/>
                    </a:cubicBezTo>
                    <a:close/>
                  </a:path>
                </a:pathLst>
              </a:custGeom>
              <a:solidFill>
                <a:schemeClr val="accent1"/>
              </a:soli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29" name="Google Shape;1129;p27"/>
              <p:cNvSpPr/>
              <p:nvPr/>
            </p:nvSpPr>
            <p:spPr>
              <a:xfrm>
                <a:off x="3336841" y="3588304"/>
                <a:ext cx="17533" cy="45019"/>
              </a:xfrm>
              <a:custGeom>
                <a:avLst/>
                <a:gdLst/>
                <a:ahLst/>
                <a:cxnLst/>
                <a:rect l="l" t="t" r="r" b="b"/>
                <a:pathLst>
                  <a:path w="17533" h="45019" extrusionOk="0">
                    <a:moveTo>
                      <a:pt x="0" y="36537"/>
                    </a:moveTo>
                    <a:cubicBezTo>
                      <a:pt x="0" y="47847"/>
                      <a:pt x="17534" y="47847"/>
                      <a:pt x="17534" y="36537"/>
                    </a:cubicBezTo>
                    <a:lnTo>
                      <a:pt x="17534" y="8483"/>
                    </a:lnTo>
                    <a:cubicBezTo>
                      <a:pt x="17534" y="-2828"/>
                      <a:pt x="0" y="-2828"/>
                      <a:pt x="0" y="8483"/>
                    </a:cubicBezTo>
                    <a:close/>
                  </a:path>
                </a:pathLst>
              </a:custGeom>
              <a:solidFill>
                <a:schemeClr val="accent1"/>
              </a:soli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grpSp>
      </p:grpSp>
      <p:grpSp>
        <p:nvGrpSpPr>
          <p:cNvPr id="1130" name="Google Shape;1130;p27"/>
          <p:cNvGrpSpPr/>
          <p:nvPr/>
        </p:nvGrpSpPr>
        <p:grpSpPr>
          <a:xfrm>
            <a:off x="6175309" y="3970416"/>
            <a:ext cx="335443" cy="448865"/>
            <a:chOff x="1761770" y="1335684"/>
            <a:chExt cx="335443" cy="448865"/>
          </a:xfrm>
        </p:grpSpPr>
        <p:sp>
          <p:nvSpPr>
            <p:cNvPr id="1131" name="Google Shape;1131;p27"/>
            <p:cNvSpPr/>
            <p:nvPr/>
          </p:nvSpPr>
          <p:spPr>
            <a:xfrm>
              <a:off x="1768345" y="1342259"/>
              <a:ext cx="322293" cy="435715"/>
            </a:xfrm>
            <a:custGeom>
              <a:avLst/>
              <a:gdLst/>
              <a:ahLst/>
              <a:cxnLst/>
              <a:rect l="l" t="t" r="r" b="b"/>
              <a:pathLst>
                <a:path w="429724" h="580953" extrusionOk="0">
                  <a:moveTo>
                    <a:pt x="385926" y="580953"/>
                  </a:moveTo>
                  <a:lnTo>
                    <a:pt x="43798" y="580953"/>
                  </a:lnTo>
                  <a:cubicBezTo>
                    <a:pt x="19611" y="580953"/>
                    <a:pt x="0" y="561346"/>
                    <a:pt x="0" y="537155"/>
                  </a:cubicBezTo>
                  <a:lnTo>
                    <a:pt x="0" y="43798"/>
                  </a:lnTo>
                  <a:cubicBezTo>
                    <a:pt x="0" y="19611"/>
                    <a:pt x="19611" y="0"/>
                    <a:pt x="43803" y="0"/>
                  </a:cubicBezTo>
                  <a:lnTo>
                    <a:pt x="236295" y="0"/>
                  </a:lnTo>
                  <a:lnTo>
                    <a:pt x="429724" y="193753"/>
                  </a:lnTo>
                  <a:lnTo>
                    <a:pt x="429724" y="537155"/>
                  </a:lnTo>
                  <a:cubicBezTo>
                    <a:pt x="429724" y="561346"/>
                    <a:pt x="410117" y="580953"/>
                    <a:pt x="385926" y="580953"/>
                  </a:cubicBezTo>
                  <a:close/>
                </a:path>
              </a:pathLst>
            </a:custGeom>
            <a:solidFill>
              <a:schemeClr val="dk2"/>
            </a:soli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32" name="Google Shape;1132;p27"/>
            <p:cNvSpPr/>
            <p:nvPr/>
          </p:nvSpPr>
          <p:spPr>
            <a:xfrm>
              <a:off x="1945379" y="1342259"/>
              <a:ext cx="145260" cy="145315"/>
            </a:xfrm>
            <a:custGeom>
              <a:avLst/>
              <a:gdLst/>
              <a:ahLst/>
              <a:cxnLst/>
              <a:rect l="l" t="t" r="r" b="b"/>
              <a:pathLst>
                <a:path w="193680" h="193753" extrusionOk="0">
                  <a:moveTo>
                    <a:pt x="193680" y="193753"/>
                  </a:moveTo>
                  <a:lnTo>
                    <a:pt x="43803" y="193753"/>
                  </a:lnTo>
                  <a:cubicBezTo>
                    <a:pt x="19584" y="193753"/>
                    <a:pt x="-41" y="174096"/>
                    <a:pt x="0" y="149877"/>
                  </a:cubicBezTo>
                  <a:lnTo>
                    <a:pt x="251" y="0"/>
                  </a:lnTo>
                </a:path>
              </a:pathLst>
            </a:custGeom>
            <a:solidFill>
              <a:schemeClr val="lt2"/>
            </a:soli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33" name="Google Shape;1133;p27"/>
            <p:cNvSpPr/>
            <p:nvPr/>
          </p:nvSpPr>
          <p:spPr>
            <a:xfrm>
              <a:off x="1761770" y="1335684"/>
              <a:ext cx="335443" cy="448865"/>
            </a:xfrm>
            <a:custGeom>
              <a:avLst/>
              <a:gdLst/>
              <a:ahLst/>
              <a:cxnLst/>
              <a:rect l="l" t="t" r="r" b="b"/>
              <a:pathLst>
                <a:path w="447257" h="598487" extrusionOk="0">
                  <a:moveTo>
                    <a:pt x="444696" y="196324"/>
                  </a:moveTo>
                  <a:lnTo>
                    <a:pt x="251268" y="2571"/>
                  </a:lnTo>
                  <a:cubicBezTo>
                    <a:pt x="249624" y="927"/>
                    <a:pt x="247391" y="0"/>
                    <a:pt x="245062" y="0"/>
                  </a:cubicBezTo>
                  <a:lnTo>
                    <a:pt x="52569" y="0"/>
                  </a:lnTo>
                  <a:cubicBezTo>
                    <a:pt x="23538" y="0"/>
                    <a:pt x="0" y="23534"/>
                    <a:pt x="0" y="52565"/>
                  </a:cubicBezTo>
                  <a:lnTo>
                    <a:pt x="0" y="457048"/>
                  </a:lnTo>
                  <a:cubicBezTo>
                    <a:pt x="0" y="468358"/>
                    <a:pt x="17534" y="468358"/>
                    <a:pt x="17534" y="457048"/>
                  </a:cubicBezTo>
                  <a:lnTo>
                    <a:pt x="17534" y="52565"/>
                  </a:lnTo>
                  <a:cubicBezTo>
                    <a:pt x="17534" y="33218"/>
                    <a:pt x="33218" y="17534"/>
                    <a:pt x="52569" y="17534"/>
                  </a:cubicBezTo>
                  <a:lnTo>
                    <a:pt x="229935" y="17534"/>
                  </a:lnTo>
                  <a:cubicBezTo>
                    <a:pt x="237126" y="17534"/>
                    <a:pt x="244017" y="20383"/>
                    <a:pt x="249103" y="25465"/>
                  </a:cubicBezTo>
                  <a:cubicBezTo>
                    <a:pt x="279810" y="56158"/>
                    <a:pt x="390634" y="166946"/>
                    <a:pt x="421555" y="198315"/>
                  </a:cubicBezTo>
                  <a:cubicBezTo>
                    <a:pt x="426551" y="203383"/>
                    <a:pt x="429350" y="210205"/>
                    <a:pt x="429359" y="217319"/>
                  </a:cubicBezTo>
                  <a:lnTo>
                    <a:pt x="429724" y="545922"/>
                  </a:lnTo>
                  <a:cubicBezTo>
                    <a:pt x="429724" y="565237"/>
                    <a:pt x="414012" y="580953"/>
                    <a:pt x="394693" y="580953"/>
                  </a:cubicBezTo>
                  <a:lnTo>
                    <a:pt x="52565" y="580953"/>
                  </a:lnTo>
                  <a:cubicBezTo>
                    <a:pt x="33218" y="580953"/>
                    <a:pt x="17534" y="565273"/>
                    <a:pt x="17534" y="545922"/>
                  </a:cubicBezTo>
                  <a:lnTo>
                    <a:pt x="17534" y="513156"/>
                  </a:lnTo>
                  <a:cubicBezTo>
                    <a:pt x="17534" y="501846"/>
                    <a:pt x="0" y="501846"/>
                    <a:pt x="0" y="513156"/>
                  </a:cubicBezTo>
                  <a:lnTo>
                    <a:pt x="0" y="545922"/>
                  </a:lnTo>
                  <a:cubicBezTo>
                    <a:pt x="0" y="574953"/>
                    <a:pt x="23534" y="598487"/>
                    <a:pt x="52565" y="598487"/>
                  </a:cubicBezTo>
                  <a:lnTo>
                    <a:pt x="394693" y="598487"/>
                  </a:lnTo>
                  <a:cubicBezTo>
                    <a:pt x="423724" y="598487"/>
                    <a:pt x="447258" y="574953"/>
                    <a:pt x="447258" y="545922"/>
                  </a:cubicBezTo>
                  <a:lnTo>
                    <a:pt x="447258" y="202520"/>
                  </a:lnTo>
                  <a:cubicBezTo>
                    <a:pt x="447258" y="200196"/>
                    <a:pt x="446336" y="197968"/>
                    <a:pt x="444696" y="196324"/>
                  </a:cubicBezTo>
                  <a:close/>
                </a:path>
              </a:pathLst>
            </a:custGeom>
            <a:solidFill>
              <a:schemeClr val="dk1"/>
            </a:soli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grpSp>
          <p:nvGrpSpPr>
            <p:cNvPr id="1134" name="Google Shape;1134;p27"/>
            <p:cNvGrpSpPr/>
            <p:nvPr/>
          </p:nvGrpSpPr>
          <p:grpSpPr>
            <a:xfrm>
              <a:off x="1798865" y="1386532"/>
              <a:ext cx="222679" cy="312978"/>
              <a:chOff x="2354736" y="1687726"/>
              <a:chExt cx="296906" cy="417304"/>
            </a:xfrm>
          </p:grpSpPr>
          <p:sp>
            <p:nvSpPr>
              <p:cNvPr id="1135" name="Google Shape;1135;p27"/>
              <p:cNvSpPr/>
              <p:nvPr/>
            </p:nvSpPr>
            <p:spPr>
              <a:xfrm>
                <a:off x="2354736" y="1687726"/>
                <a:ext cx="17533" cy="79486"/>
              </a:xfrm>
              <a:custGeom>
                <a:avLst/>
                <a:gdLst/>
                <a:ahLst/>
                <a:cxnLst/>
                <a:rect l="l" t="t" r="r" b="b"/>
                <a:pathLst>
                  <a:path w="17533" h="79486" extrusionOk="0">
                    <a:moveTo>
                      <a:pt x="8767" y="79487"/>
                    </a:moveTo>
                    <a:cubicBezTo>
                      <a:pt x="13607" y="79487"/>
                      <a:pt x="17534" y="75564"/>
                      <a:pt x="17534" y="70720"/>
                    </a:cubicBezTo>
                    <a:lnTo>
                      <a:pt x="17534" y="8767"/>
                    </a:lnTo>
                    <a:cubicBezTo>
                      <a:pt x="17534" y="3922"/>
                      <a:pt x="13607" y="0"/>
                      <a:pt x="8767" y="0"/>
                    </a:cubicBezTo>
                    <a:cubicBezTo>
                      <a:pt x="3927" y="0"/>
                      <a:pt x="0" y="3922"/>
                      <a:pt x="0" y="8767"/>
                    </a:cubicBezTo>
                    <a:lnTo>
                      <a:pt x="0" y="70720"/>
                    </a:lnTo>
                    <a:cubicBezTo>
                      <a:pt x="0" y="75564"/>
                      <a:pt x="3927" y="79487"/>
                      <a:pt x="8767" y="79487"/>
                    </a:cubicBezTo>
                    <a:close/>
                  </a:path>
                </a:pathLst>
              </a:custGeom>
              <a:solidFill>
                <a:schemeClr val="lt2"/>
              </a:soli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36" name="Google Shape;1136;p27"/>
              <p:cNvSpPr/>
              <p:nvPr/>
            </p:nvSpPr>
            <p:spPr>
              <a:xfrm>
                <a:off x="2406457" y="1939044"/>
                <a:ext cx="133288" cy="163648"/>
              </a:xfrm>
              <a:custGeom>
                <a:avLst/>
                <a:gdLst/>
                <a:ahLst/>
                <a:cxnLst/>
                <a:rect l="l" t="t" r="r" b="b"/>
                <a:pathLst>
                  <a:path w="133288" h="163648" extrusionOk="0">
                    <a:moveTo>
                      <a:pt x="8479" y="146115"/>
                    </a:moveTo>
                    <a:cubicBezTo>
                      <a:pt x="-2826" y="146115"/>
                      <a:pt x="-2826" y="163649"/>
                      <a:pt x="8479" y="163649"/>
                    </a:cubicBezTo>
                    <a:lnTo>
                      <a:pt x="58743" y="163649"/>
                    </a:lnTo>
                    <a:cubicBezTo>
                      <a:pt x="70053" y="163649"/>
                      <a:pt x="70053" y="146115"/>
                      <a:pt x="58743" y="146115"/>
                    </a:cubicBezTo>
                    <a:lnTo>
                      <a:pt x="42378" y="146115"/>
                    </a:lnTo>
                    <a:lnTo>
                      <a:pt x="42378" y="101792"/>
                    </a:lnTo>
                    <a:lnTo>
                      <a:pt x="82391" y="101792"/>
                    </a:lnTo>
                    <a:cubicBezTo>
                      <a:pt x="110454" y="101792"/>
                      <a:pt x="133289" y="78961"/>
                      <a:pt x="133289" y="50898"/>
                    </a:cubicBezTo>
                    <a:cubicBezTo>
                      <a:pt x="133289" y="24684"/>
                      <a:pt x="113362" y="3041"/>
                      <a:pt x="87865" y="301"/>
                    </a:cubicBezTo>
                    <a:cubicBezTo>
                      <a:pt x="87148" y="110"/>
                      <a:pt x="8479" y="0"/>
                      <a:pt x="8479" y="0"/>
                    </a:cubicBezTo>
                    <a:cubicBezTo>
                      <a:pt x="-2826" y="0"/>
                      <a:pt x="-2826" y="17534"/>
                      <a:pt x="8479" y="17534"/>
                    </a:cubicBezTo>
                    <a:lnTo>
                      <a:pt x="24844" y="17534"/>
                    </a:lnTo>
                    <a:lnTo>
                      <a:pt x="24844" y="146115"/>
                    </a:lnTo>
                    <a:close/>
                    <a:moveTo>
                      <a:pt x="82391" y="17534"/>
                    </a:moveTo>
                    <a:cubicBezTo>
                      <a:pt x="100787" y="17534"/>
                      <a:pt x="115755" y="32501"/>
                      <a:pt x="115755" y="50898"/>
                    </a:cubicBezTo>
                    <a:cubicBezTo>
                      <a:pt x="115755" y="69290"/>
                      <a:pt x="100787" y="84258"/>
                      <a:pt x="82391" y="84258"/>
                    </a:cubicBezTo>
                    <a:lnTo>
                      <a:pt x="42378" y="84258"/>
                    </a:lnTo>
                    <a:lnTo>
                      <a:pt x="42378" y="17534"/>
                    </a:lnTo>
                    <a:close/>
                  </a:path>
                </a:pathLst>
              </a:custGeom>
              <a:solidFill>
                <a:schemeClr val="lt2"/>
              </a:soli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37" name="Google Shape;1137;p27"/>
              <p:cNvSpPr/>
              <p:nvPr/>
            </p:nvSpPr>
            <p:spPr>
              <a:xfrm>
                <a:off x="2556960" y="1981125"/>
                <a:ext cx="94682" cy="123905"/>
              </a:xfrm>
              <a:custGeom>
                <a:avLst/>
                <a:gdLst/>
                <a:ahLst/>
                <a:cxnLst/>
                <a:rect l="l" t="t" r="r" b="b"/>
                <a:pathLst>
                  <a:path w="94682" h="123905" extrusionOk="0">
                    <a:moveTo>
                      <a:pt x="8767" y="71304"/>
                    </a:moveTo>
                    <a:cubicBezTo>
                      <a:pt x="3927" y="71304"/>
                      <a:pt x="0" y="75226"/>
                      <a:pt x="0" y="80071"/>
                    </a:cubicBezTo>
                    <a:lnTo>
                      <a:pt x="0" y="97605"/>
                    </a:lnTo>
                    <a:cubicBezTo>
                      <a:pt x="0" y="98719"/>
                      <a:pt x="215" y="99824"/>
                      <a:pt x="630" y="100860"/>
                    </a:cubicBezTo>
                    <a:cubicBezTo>
                      <a:pt x="7393" y="117769"/>
                      <a:pt x="32269" y="123906"/>
                      <a:pt x="47341" y="123906"/>
                    </a:cubicBezTo>
                    <a:cubicBezTo>
                      <a:pt x="70866" y="123906"/>
                      <a:pt x="94683" y="112463"/>
                      <a:pt x="94683" y="90591"/>
                    </a:cubicBezTo>
                    <a:cubicBezTo>
                      <a:pt x="94683" y="67957"/>
                      <a:pt x="73290" y="60405"/>
                      <a:pt x="52597" y="53104"/>
                    </a:cubicBezTo>
                    <a:cubicBezTo>
                      <a:pt x="32935" y="46163"/>
                      <a:pt x="23378" y="39688"/>
                      <a:pt x="23378" y="33314"/>
                    </a:cubicBezTo>
                    <a:cubicBezTo>
                      <a:pt x="23378" y="25461"/>
                      <a:pt x="31150" y="17534"/>
                      <a:pt x="48510" y="17534"/>
                    </a:cubicBezTo>
                    <a:cubicBezTo>
                      <a:pt x="59396" y="17534"/>
                      <a:pt x="66884" y="20173"/>
                      <a:pt x="71304" y="25579"/>
                    </a:cubicBezTo>
                    <a:lnTo>
                      <a:pt x="71304" y="39159"/>
                    </a:lnTo>
                    <a:cubicBezTo>
                      <a:pt x="71304" y="50469"/>
                      <a:pt x="88838" y="50469"/>
                      <a:pt x="88838" y="39159"/>
                    </a:cubicBezTo>
                    <a:lnTo>
                      <a:pt x="88838" y="22794"/>
                    </a:lnTo>
                    <a:cubicBezTo>
                      <a:pt x="88838" y="21150"/>
                      <a:pt x="88377" y="19543"/>
                      <a:pt x="87505" y="18146"/>
                    </a:cubicBezTo>
                    <a:cubicBezTo>
                      <a:pt x="79980" y="6105"/>
                      <a:pt x="66861" y="0"/>
                      <a:pt x="48510" y="0"/>
                    </a:cubicBezTo>
                    <a:cubicBezTo>
                      <a:pt x="19196" y="0"/>
                      <a:pt x="5845" y="17269"/>
                      <a:pt x="5845" y="33314"/>
                    </a:cubicBezTo>
                    <a:cubicBezTo>
                      <a:pt x="5845" y="52592"/>
                      <a:pt x="26529" y="62496"/>
                      <a:pt x="46761" y="69633"/>
                    </a:cubicBezTo>
                    <a:cubicBezTo>
                      <a:pt x="67889" y="77094"/>
                      <a:pt x="77149" y="81327"/>
                      <a:pt x="77149" y="90591"/>
                    </a:cubicBezTo>
                    <a:cubicBezTo>
                      <a:pt x="77149" y="101477"/>
                      <a:pt x="59720" y="106372"/>
                      <a:pt x="47341" y="106372"/>
                    </a:cubicBezTo>
                    <a:cubicBezTo>
                      <a:pt x="34789" y="106372"/>
                      <a:pt x="21278" y="101349"/>
                      <a:pt x="17534" y="95550"/>
                    </a:cubicBezTo>
                    <a:lnTo>
                      <a:pt x="17534" y="80071"/>
                    </a:lnTo>
                    <a:cubicBezTo>
                      <a:pt x="17534" y="75226"/>
                      <a:pt x="13607" y="71304"/>
                      <a:pt x="8767" y="71304"/>
                    </a:cubicBezTo>
                    <a:close/>
                  </a:path>
                </a:pathLst>
              </a:custGeom>
              <a:solidFill>
                <a:schemeClr val="lt2"/>
              </a:soli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38" name="Google Shape;1138;p27"/>
              <p:cNvSpPr/>
              <p:nvPr/>
            </p:nvSpPr>
            <p:spPr>
              <a:xfrm>
                <a:off x="2354736" y="1788253"/>
                <a:ext cx="17533" cy="45587"/>
              </a:xfrm>
              <a:custGeom>
                <a:avLst/>
                <a:gdLst/>
                <a:ahLst/>
                <a:cxnLst/>
                <a:rect l="l" t="t" r="r" b="b"/>
                <a:pathLst>
                  <a:path w="17533" h="45587" extrusionOk="0">
                    <a:moveTo>
                      <a:pt x="0" y="36821"/>
                    </a:moveTo>
                    <a:cubicBezTo>
                      <a:pt x="0" y="41666"/>
                      <a:pt x="3927" y="45588"/>
                      <a:pt x="8767" y="45588"/>
                    </a:cubicBezTo>
                    <a:cubicBezTo>
                      <a:pt x="13607" y="45588"/>
                      <a:pt x="17534" y="41666"/>
                      <a:pt x="17534" y="36821"/>
                    </a:cubicBezTo>
                    <a:lnTo>
                      <a:pt x="17534" y="8767"/>
                    </a:lnTo>
                    <a:cubicBezTo>
                      <a:pt x="17534" y="3922"/>
                      <a:pt x="13607" y="0"/>
                      <a:pt x="8767" y="0"/>
                    </a:cubicBezTo>
                    <a:cubicBezTo>
                      <a:pt x="3927" y="0"/>
                      <a:pt x="0" y="3922"/>
                      <a:pt x="0" y="8767"/>
                    </a:cubicBezTo>
                    <a:close/>
                  </a:path>
                </a:pathLst>
              </a:custGeom>
              <a:solidFill>
                <a:schemeClr val="lt2"/>
              </a:soli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grpSp>
      </p:grpSp>
      <p:sp>
        <p:nvSpPr>
          <p:cNvPr id="1139" name="Google Shape;1139;p27"/>
          <p:cNvSpPr/>
          <p:nvPr/>
        </p:nvSpPr>
        <p:spPr>
          <a:xfrm>
            <a:off x="6233538" y="3751425"/>
            <a:ext cx="219000" cy="219000"/>
          </a:xfrm>
          <a:prstGeom prst="ellipse">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Montserrat Medium"/>
              <a:ea typeface="Montserrat Medium"/>
              <a:cs typeface="Montserrat Medium"/>
              <a:sym typeface="Montserrat Medium"/>
            </a:endParaRPr>
          </a:p>
        </p:txBody>
      </p:sp>
      <p:sp>
        <p:nvSpPr>
          <p:cNvPr id="1140" name="Google Shape;1140;p27"/>
          <p:cNvSpPr/>
          <p:nvPr/>
        </p:nvSpPr>
        <p:spPr>
          <a:xfrm>
            <a:off x="7066839" y="3751425"/>
            <a:ext cx="219000" cy="219000"/>
          </a:xfrm>
          <a:prstGeom prst="ellipse">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Montserrat Medium"/>
              <a:ea typeface="Montserrat Medium"/>
              <a:cs typeface="Montserrat Medium"/>
              <a:sym typeface="Montserrat Medium"/>
            </a:endParaRPr>
          </a:p>
        </p:txBody>
      </p:sp>
      <p:sp>
        <p:nvSpPr>
          <p:cNvPr id="1141" name="Google Shape;1141;p27"/>
          <p:cNvSpPr/>
          <p:nvPr/>
        </p:nvSpPr>
        <p:spPr>
          <a:xfrm>
            <a:off x="7900146" y="3751425"/>
            <a:ext cx="219000" cy="219000"/>
          </a:xfrm>
          <a:prstGeom prst="ellipse">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Montserrat Medium"/>
              <a:ea typeface="Montserrat Medium"/>
              <a:cs typeface="Montserrat Medium"/>
              <a:sym typeface="Montserrat Medium"/>
            </a:endParaRPr>
          </a:p>
        </p:txBody>
      </p:sp>
      <p:sp>
        <p:nvSpPr>
          <p:cNvPr id="1142" name="Google Shape;1142;p27"/>
          <p:cNvSpPr/>
          <p:nvPr/>
        </p:nvSpPr>
        <p:spPr>
          <a:xfrm>
            <a:off x="8044696" y="2571738"/>
            <a:ext cx="219000" cy="219000"/>
          </a:xfrm>
          <a:prstGeom prst="ellipse">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Montserrat Medium"/>
              <a:ea typeface="Montserrat Medium"/>
              <a:cs typeface="Montserrat Medium"/>
              <a:sym typeface="Montserrat Medium"/>
            </a:endParaRPr>
          </a:p>
        </p:txBody>
      </p:sp>
      <p:sp>
        <p:nvSpPr>
          <p:cNvPr id="1143" name="Google Shape;1143;p27"/>
          <p:cNvSpPr/>
          <p:nvPr/>
        </p:nvSpPr>
        <p:spPr>
          <a:xfrm>
            <a:off x="7250596" y="1750863"/>
            <a:ext cx="219000" cy="219000"/>
          </a:xfrm>
          <a:prstGeom prst="ellipse">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Montserrat Medium"/>
              <a:ea typeface="Montserrat Medium"/>
              <a:cs typeface="Montserrat Medium"/>
              <a:sym typeface="Montserrat Medium"/>
            </a:endParaRPr>
          </a:p>
        </p:txBody>
      </p:sp>
      <p:sp>
        <p:nvSpPr>
          <p:cNvPr id="1144" name="Google Shape;1144;p27"/>
          <p:cNvSpPr/>
          <p:nvPr/>
        </p:nvSpPr>
        <p:spPr>
          <a:xfrm>
            <a:off x="5847721" y="1712688"/>
            <a:ext cx="219000" cy="219000"/>
          </a:xfrm>
          <a:prstGeom prst="ellipse">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Montserrat Medium"/>
              <a:ea typeface="Montserrat Medium"/>
              <a:cs typeface="Montserrat Medium"/>
              <a:sym typeface="Montserrat Medium"/>
            </a:endParaRPr>
          </a:p>
        </p:txBody>
      </p:sp>
      <p:cxnSp>
        <p:nvCxnSpPr>
          <p:cNvPr id="1145" name="Google Shape;1145;p27"/>
          <p:cNvCxnSpPr>
            <a:stCxn id="1139" idx="0"/>
            <a:endCxn id="1144" idx="4"/>
          </p:cNvCxnSpPr>
          <p:nvPr/>
        </p:nvCxnSpPr>
        <p:spPr>
          <a:xfrm rot="5400000" flipH="1">
            <a:off x="5240238" y="2648625"/>
            <a:ext cx="1819800" cy="385800"/>
          </a:xfrm>
          <a:prstGeom prst="bentConnector3">
            <a:avLst>
              <a:gd name="adj1" fmla="val 49998"/>
            </a:avLst>
          </a:prstGeom>
          <a:noFill/>
          <a:ln w="9525" cap="flat" cmpd="sng">
            <a:solidFill>
              <a:schemeClr val="dk1"/>
            </a:solidFill>
            <a:prstDash val="dash"/>
            <a:round/>
            <a:headEnd type="none" w="med" len="med"/>
            <a:tailEnd type="oval" w="med" len="med"/>
          </a:ln>
        </p:spPr>
      </p:cxnSp>
      <p:cxnSp>
        <p:nvCxnSpPr>
          <p:cNvPr id="1146" name="Google Shape;1146;p27"/>
          <p:cNvCxnSpPr>
            <a:stCxn id="1140" idx="0"/>
            <a:endCxn id="1143" idx="4"/>
          </p:cNvCxnSpPr>
          <p:nvPr/>
        </p:nvCxnSpPr>
        <p:spPr>
          <a:xfrm rot="-5400000">
            <a:off x="6377439" y="2768625"/>
            <a:ext cx="1781700" cy="183900"/>
          </a:xfrm>
          <a:prstGeom prst="bentConnector3">
            <a:avLst>
              <a:gd name="adj1" fmla="val 49996"/>
            </a:avLst>
          </a:prstGeom>
          <a:noFill/>
          <a:ln w="9525" cap="flat" cmpd="sng">
            <a:solidFill>
              <a:schemeClr val="dk1"/>
            </a:solidFill>
            <a:prstDash val="dash"/>
            <a:round/>
            <a:headEnd type="none" w="med" len="med"/>
            <a:tailEnd type="oval" w="med" len="med"/>
          </a:ln>
        </p:spPr>
      </p:cxnSp>
      <p:cxnSp>
        <p:nvCxnSpPr>
          <p:cNvPr id="1147" name="Google Shape;1147;p27"/>
          <p:cNvCxnSpPr>
            <a:stCxn id="1141" idx="0"/>
            <a:endCxn id="1142" idx="4"/>
          </p:cNvCxnSpPr>
          <p:nvPr/>
        </p:nvCxnSpPr>
        <p:spPr>
          <a:xfrm rot="-5400000">
            <a:off x="7601646" y="3198825"/>
            <a:ext cx="960600" cy="144600"/>
          </a:xfrm>
          <a:prstGeom prst="bentConnector3">
            <a:avLst>
              <a:gd name="adj1" fmla="val 50005"/>
            </a:avLst>
          </a:prstGeom>
          <a:noFill/>
          <a:ln w="9525" cap="flat" cmpd="sng">
            <a:solidFill>
              <a:schemeClr val="dk1"/>
            </a:solidFill>
            <a:prstDash val="dash"/>
            <a:round/>
            <a:headEnd type="none" w="med" len="med"/>
            <a:tailEnd type="oval" w="med" len="med"/>
          </a:ln>
        </p:spPr>
      </p:cxnSp>
      <p:sp>
        <p:nvSpPr>
          <p:cNvPr id="3" name="Title 2">
            <a:extLst>
              <a:ext uri="{FF2B5EF4-FFF2-40B4-BE49-F238E27FC236}">
                <a16:creationId xmlns:a16="http://schemas.microsoft.com/office/drawing/2014/main" id="{10261A8D-2613-7E9F-0B39-827DAB8B5ECA}"/>
              </a:ext>
            </a:extLst>
          </p:cNvPr>
          <p:cNvSpPr>
            <a:spLocks noGrp="1"/>
          </p:cNvSpPr>
          <p:nvPr>
            <p:ph type="title"/>
          </p:nvPr>
        </p:nvSpPr>
        <p:spPr>
          <a:xfrm>
            <a:off x="609041" y="2003235"/>
            <a:ext cx="4514896" cy="561600"/>
          </a:xfrm>
        </p:spPr>
        <p:txBody>
          <a:bodyPr/>
          <a:lstStyle/>
          <a:p>
            <a:pPr>
              <a:lnSpc>
                <a:spcPct val="150000"/>
              </a:lnSpc>
            </a:pPr>
            <a:r>
              <a:rPr lang="en-US" sz="2800">
                <a:latin typeface="+mj-lt"/>
              </a:rPr>
              <a:t>II. TÍNH CHẤT VẬT LÍ</a:t>
            </a:r>
          </a:p>
        </p:txBody>
      </p:sp>
    </p:spTree>
    <p:extLst>
      <p:ext uri="{BB962C8B-B14F-4D97-AF65-F5344CB8AC3E}">
        <p14:creationId xmlns:p14="http://schemas.microsoft.com/office/powerpoint/2010/main" val="2141985458"/>
      </p:ext>
    </p:extLst>
  </p:cSld>
  <p:clrMapOvr>
    <a:masterClrMapping/>
  </p:clrMapOvr>
  <mc:AlternateContent xmlns:mc="http://schemas.openxmlformats.org/markup-compatibility/2006" xmlns:p14="http://schemas.microsoft.com/office/powerpoint/2010/main">
    <mc:Choice Requires="p14">
      <p:transition spd="slow" p14:dur="1250">
        <p14:flip dir="r"/>
      </p:transition>
    </mc:Choice>
    <mc:Fallback xmlns="">
      <p:transition spd="slow">
        <p:fade/>
      </p:transition>
    </mc:Fallback>
  </mc:AlternateContent>
</p:sld>
</file>

<file path=ppt/slides/slide11.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1167"/>
        <p:cNvGrpSpPr/>
        <p:nvPr/>
      </p:nvGrpSpPr>
      <p:grpSpPr>
        <a:xfrm>
          <a:off x="0" y="0"/>
          <a:ext cx="0" cy="0"/>
          <a:chOff x="0" y="0"/>
          <a:chExt cx="0" cy="0"/>
        </a:xfrm>
      </p:grpSpPr>
      <p:sp>
        <p:nvSpPr>
          <p:cNvPr id="8" name="Cloud 7">
            <a:extLst>
              <a:ext uri="{FF2B5EF4-FFF2-40B4-BE49-F238E27FC236}">
                <a16:creationId xmlns:a16="http://schemas.microsoft.com/office/drawing/2014/main" id="{B7A7A907-AC80-EA41-C4CD-F650237F3920}"/>
              </a:ext>
            </a:extLst>
          </p:cNvPr>
          <p:cNvSpPr/>
          <p:nvPr/>
        </p:nvSpPr>
        <p:spPr>
          <a:xfrm>
            <a:off x="243296" y="3106228"/>
            <a:ext cx="1688742" cy="1130300"/>
          </a:xfrm>
          <a:prstGeom prst="cloud">
            <a:avLst/>
          </a:prstGeom>
          <a:solidFill>
            <a:schemeClr val="bg2">
              <a:lumMod val="20000"/>
              <a:lumOff val="80000"/>
            </a:schemeClr>
          </a:solidFill>
          <a:ln>
            <a:solidFill>
              <a:schemeClr val="tx2">
                <a:lumMod val="50000"/>
              </a:schemeClr>
            </a:solidFill>
            <a:prstDash val="dashDo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lnSpc>
                <a:spcPct val="150000"/>
              </a:lnSpc>
            </a:pPr>
            <a:r>
              <a:rPr lang="fr-FR" sz="2000" b="1" kern="0">
                <a:solidFill>
                  <a:srgbClr val="000000"/>
                </a:solidFill>
                <a:effectLst/>
                <a:latin typeface="+mj-lt"/>
                <a:ea typeface="Calibri" panose="020F0502020204030204" pitchFamily="34" charset="0"/>
                <a:cs typeface="Times New Roman" panose="02020603050405020304" pitchFamily="18" charset="0"/>
              </a:rPr>
              <a:t>Acetic acid </a:t>
            </a:r>
            <a:endParaRPr lang="en-US" sz="2000" b="1">
              <a:latin typeface="+mj-lt"/>
            </a:endParaRPr>
          </a:p>
        </p:txBody>
      </p:sp>
      <p:sp>
        <p:nvSpPr>
          <p:cNvPr id="10" name="Rectangle 9">
            <a:extLst>
              <a:ext uri="{FF2B5EF4-FFF2-40B4-BE49-F238E27FC236}">
                <a16:creationId xmlns:a16="http://schemas.microsoft.com/office/drawing/2014/main" id="{0E4DF9F3-6F40-9154-92D2-4E0BEDB1EA7D}"/>
              </a:ext>
            </a:extLst>
          </p:cNvPr>
          <p:cNvSpPr/>
          <p:nvPr/>
        </p:nvSpPr>
        <p:spPr>
          <a:xfrm>
            <a:off x="3237323" y="2306894"/>
            <a:ext cx="5172995" cy="486697"/>
          </a:xfrm>
          <a:prstGeom prst="rect">
            <a:avLst/>
          </a:prstGeom>
          <a:solidFill>
            <a:schemeClr val="accent6">
              <a:lumMod val="20000"/>
              <a:lumOff val="80000"/>
            </a:schemeClr>
          </a:solidFill>
          <a:ln>
            <a:solidFill>
              <a:schemeClr val="accent6">
                <a:lumMod val="20000"/>
                <a:lumOff val="8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lnSpc>
                <a:spcPct val="150000"/>
              </a:lnSpc>
            </a:pPr>
            <a:r>
              <a:rPr lang="en-US" sz="2000">
                <a:solidFill>
                  <a:schemeClr val="tx1"/>
                </a:solidFill>
                <a:latin typeface="+mj-lt"/>
              </a:rPr>
              <a:t>Là chất lỏng</a:t>
            </a:r>
          </a:p>
        </p:txBody>
      </p:sp>
      <p:sp>
        <p:nvSpPr>
          <p:cNvPr id="11" name="Rectangle 10">
            <a:extLst>
              <a:ext uri="{FF2B5EF4-FFF2-40B4-BE49-F238E27FC236}">
                <a16:creationId xmlns:a16="http://schemas.microsoft.com/office/drawing/2014/main" id="{CA920A12-B905-1740-DBB4-12D5640F718B}"/>
              </a:ext>
            </a:extLst>
          </p:cNvPr>
          <p:cNvSpPr/>
          <p:nvPr/>
        </p:nvSpPr>
        <p:spPr>
          <a:xfrm>
            <a:off x="3237322" y="2978197"/>
            <a:ext cx="5172995" cy="486697"/>
          </a:xfrm>
          <a:prstGeom prst="rect">
            <a:avLst/>
          </a:prstGeom>
          <a:solidFill>
            <a:schemeClr val="accent6">
              <a:lumMod val="20000"/>
              <a:lumOff val="80000"/>
            </a:schemeClr>
          </a:solidFill>
          <a:ln>
            <a:solidFill>
              <a:schemeClr val="accent6">
                <a:lumMod val="20000"/>
                <a:lumOff val="8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lnSpc>
                <a:spcPct val="150000"/>
              </a:lnSpc>
            </a:pPr>
            <a:r>
              <a:rPr lang="en-US" sz="2000">
                <a:solidFill>
                  <a:schemeClr val="tx1"/>
                </a:solidFill>
                <a:latin typeface="+mj-lt"/>
              </a:rPr>
              <a:t>Không màu</a:t>
            </a:r>
          </a:p>
        </p:txBody>
      </p:sp>
      <p:sp>
        <p:nvSpPr>
          <p:cNvPr id="12" name="Rectangle 11">
            <a:extLst>
              <a:ext uri="{FF2B5EF4-FFF2-40B4-BE49-F238E27FC236}">
                <a16:creationId xmlns:a16="http://schemas.microsoft.com/office/drawing/2014/main" id="{109A9643-1725-16E2-99FC-AA7B5D2DBA15}"/>
              </a:ext>
            </a:extLst>
          </p:cNvPr>
          <p:cNvSpPr/>
          <p:nvPr/>
        </p:nvSpPr>
        <p:spPr>
          <a:xfrm>
            <a:off x="3237322" y="3714402"/>
            <a:ext cx="5172995" cy="486697"/>
          </a:xfrm>
          <a:prstGeom prst="rect">
            <a:avLst/>
          </a:prstGeom>
          <a:solidFill>
            <a:schemeClr val="accent6">
              <a:lumMod val="20000"/>
              <a:lumOff val="80000"/>
            </a:schemeClr>
          </a:solidFill>
          <a:ln>
            <a:solidFill>
              <a:schemeClr val="accent6">
                <a:lumMod val="20000"/>
                <a:lumOff val="8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lnSpc>
                <a:spcPct val="150000"/>
              </a:lnSpc>
            </a:pPr>
            <a:r>
              <a:rPr lang="en-US" sz="2000">
                <a:solidFill>
                  <a:schemeClr val="tx1"/>
                </a:solidFill>
                <a:latin typeface="+mj-lt"/>
              </a:rPr>
              <a:t>Vị chua</a:t>
            </a:r>
          </a:p>
        </p:txBody>
      </p:sp>
      <p:sp>
        <p:nvSpPr>
          <p:cNvPr id="13" name="Rectangle 12">
            <a:extLst>
              <a:ext uri="{FF2B5EF4-FFF2-40B4-BE49-F238E27FC236}">
                <a16:creationId xmlns:a16="http://schemas.microsoft.com/office/drawing/2014/main" id="{0C865799-2C4C-46FD-B32E-989685AB2566}"/>
              </a:ext>
            </a:extLst>
          </p:cNvPr>
          <p:cNvSpPr/>
          <p:nvPr/>
        </p:nvSpPr>
        <p:spPr>
          <a:xfrm>
            <a:off x="3237321" y="4385705"/>
            <a:ext cx="5172995" cy="486697"/>
          </a:xfrm>
          <a:prstGeom prst="rect">
            <a:avLst/>
          </a:prstGeom>
          <a:solidFill>
            <a:schemeClr val="accent6">
              <a:lumMod val="20000"/>
              <a:lumOff val="80000"/>
            </a:schemeClr>
          </a:solidFill>
          <a:ln>
            <a:solidFill>
              <a:schemeClr val="accent6">
                <a:lumMod val="20000"/>
                <a:lumOff val="8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lnSpc>
                <a:spcPct val="150000"/>
              </a:lnSpc>
            </a:pPr>
            <a:r>
              <a:rPr lang="fr-FR" sz="2000">
                <a:solidFill>
                  <a:schemeClr val="tx1"/>
                </a:solidFill>
                <a:latin typeface="+mj-lt"/>
                <a:ea typeface="Calibri" panose="020F0502020204030204" pitchFamily="34" charset="0"/>
                <a:cs typeface="Times New Roman" panose="02020603050405020304" pitchFamily="18" charset="0"/>
              </a:rPr>
              <a:t>C</a:t>
            </a:r>
            <a:r>
              <a:rPr lang="fr-FR" sz="2000" kern="0">
                <a:solidFill>
                  <a:schemeClr val="tx1"/>
                </a:solidFill>
                <a:effectLst/>
                <a:latin typeface="+mj-lt"/>
                <a:ea typeface="Calibri" panose="020F0502020204030204" pitchFamily="34" charset="0"/>
                <a:cs typeface="Times New Roman" panose="02020603050405020304" pitchFamily="18" charset="0"/>
              </a:rPr>
              <a:t>ó mùi đặc trưng và tan vô hạn trong nước</a:t>
            </a:r>
            <a:endParaRPr lang="en-US" sz="2000">
              <a:solidFill>
                <a:schemeClr val="tx1"/>
              </a:solidFill>
              <a:latin typeface="+mj-lt"/>
            </a:endParaRPr>
          </a:p>
        </p:txBody>
      </p:sp>
      <p:cxnSp>
        <p:nvCxnSpPr>
          <p:cNvPr id="16" name="Straight Arrow Connector 15">
            <a:extLst>
              <a:ext uri="{FF2B5EF4-FFF2-40B4-BE49-F238E27FC236}">
                <a16:creationId xmlns:a16="http://schemas.microsoft.com/office/drawing/2014/main" id="{154A074F-DA87-4C1B-6D48-08737FCF3E55}"/>
              </a:ext>
            </a:extLst>
          </p:cNvPr>
          <p:cNvCxnSpPr>
            <a:stCxn id="8" idx="0"/>
            <a:endCxn id="10" idx="1"/>
          </p:cNvCxnSpPr>
          <p:nvPr/>
        </p:nvCxnSpPr>
        <p:spPr>
          <a:xfrm flipV="1">
            <a:off x="1930631" y="2550243"/>
            <a:ext cx="1306692" cy="1121135"/>
          </a:xfrm>
          <a:prstGeom prst="straightConnector1">
            <a:avLst/>
          </a:prstGeom>
          <a:ln>
            <a:tailEnd type="triangle"/>
          </a:ln>
        </p:spPr>
        <p:style>
          <a:lnRef idx="3">
            <a:schemeClr val="dk1"/>
          </a:lnRef>
          <a:fillRef idx="0">
            <a:schemeClr val="dk1"/>
          </a:fillRef>
          <a:effectRef idx="2">
            <a:schemeClr val="dk1"/>
          </a:effectRef>
          <a:fontRef idx="minor">
            <a:schemeClr val="tx1"/>
          </a:fontRef>
        </p:style>
      </p:cxnSp>
      <p:cxnSp>
        <p:nvCxnSpPr>
          <p:cNvPr id="17" name="Straight Arrow Connector 16">
            <a:extLst>
              <a:ext uri="{FF2B5EF4-FFF2-40B4-BE49-F238E27FC236}">
                <a16:creationId xmlns:a16="http://schemas.microsoft.com/office/drawing/2014/main" id="{A7C0B0C3-7468-022D-6DD8-AC6229C8E180}"/>
              </a:ext>
            </a:extLst>
          </p:cNvPr>
          <p:cNvCxnSpPr>
            <a:cxnSpLocks/>
            <a:endCxn id="13" idx="1"/>
          </p:cNvCxnSpPr>
          <p:nvPr/>
        </p:nvCxnSpPr>
        <p:spPr>
          <a:xfrm>
            <a:off x="1930631" y="3671378"/>
            <a:ext cx="1306690" cy="957676"/>
          </a:xfrm>
          <a:prstGeom prst="straightConnector1">
            <a:avLst/>
          </a:prstGeom>
          <a:ln>
            <a:tailEnd type="triangle"/>
          </a:ln>
        </p:spPr>
        <p:style>
          <a:lnRef idx="3">
            <a:schemeClr val="dk1"/>
          </a:lnRef>
          <a:fillRef idx="0">
            <a:schemeClr val="dk1"/>
          </a:fillRef>
          <a:effectRef idx="2">
            <a:schemeClr val="dk1"/>
          </a:effectRef>
          <a:fontRef idx="minor">
            <a:schemeClr val="tx1"/>
          </a:fontRef>
        </p:style>
      </p:cxnSp>
      <p:cxnSp>
        <p:nvCxnSpPr>
          <p:cNvPr id="20" name="Straight Arrow Connector 19">
            <a:extLst>
              <a:ext uri="{FF2B5EF4-FFF2-40B4-BE49-F238E27FC236}">
                <a16:creationId xmlns:a16="http://schemas.microsoft.com/office/drawing/2014/main" id="{F5B37261-F371-D6D2-C180-32F65DE5484B}"/>
              </a:ext>
            </a:extLst>
          </p:cNvPr>
          <p:cNvCxnSpPr>
            <a:cxnSpLocks/>
            <a:endCxn id="11" idx="1"/>
          </p:cNvCxnSpPr>
          <p:nvPr/>
        </p:nvCxnSpPr>
        <p:spPr>
          <a:xfrm flipV="1">
            <a:off x="1928721" y="3221546"/>
            <a:ext cx="1308601" cy="468373"/>
          </a:xfrm>
          <a:prstGeom prst="straightConnector1">
            <a:avLst/>
          </a:prstGeom>
          <a:ln>
            <a:tailEnd type="triangle"/>
          </a:ln>
        </p:spPr>
        <p:style>
          <a:lnRef idx="3">
            <a:schemeClr val="dk1"/>
          </a:lnRef>
          <a:fillRef idx="0">
            <a:schemeClr val="dk1"/>
          </a:fillRef>
          <a:effectRef idx="2">
            <a:schemeClr val="dk1"/>
          </a:effectRef>
          <a:fontRef idx="minor">
            <a:schemeClr val="tx1"/>
          </a:fontRef>
        </p:style>
      </p:cxnSp>
      <p:cxnSp>
        <p:nvCxnSpPr>
          <p:cNvPr id="23" name="Straight Arrow Connector 22">
            <a:extLst>
              <a:ext uri="{FF2B5EF4-FFF2-40B4-BE49-F238E27FC236}">
                <a16:creationId xmlns:a16="http://schemas.microsoft.com/office/drawing/2014/main" id="{D3D019DE-B95F-600A-F7B0-3F3441E33898}"/>
              </a:ext>
            </a:extLst>
          </p:cNvPr>
          <p:cNvCxnSpPr>
            <a:cxnSpLocks/>
            <a:endCxn id="12" idx="1"/>
          </p:cNvCxnSpPr>
          <p:nvPr/>
        </p:nvCxnSpPr>
        <p:spPr>
          <a:xfrm>
            <a:off x="1928720" y="3685407"/>
            <a:ext cx="1308602" cy="272344"/>
          </a:xfrm>
          <a:prstGeom prst="straightConnector1">
            <a:avLst/>
          </a:prstGeom>
          <a:ln>
            <a:tailEnd type="triangle"/>
          </a:ln>
        </p:spPr>
        <p:style>
          <a:lnRef idx="3">
            <a:schemeClr val="dk1"/>
          </a:lnRef>
          <a:fillRef idx="0">
            <a:schemeClr val="dk1"/>
          </a:fillRef>
          <a:effectRef idx="2">
            <a:schemeClr val="dk1"/>
          </a:effectRef>
          <a:fontRef idx="minor">
            <a:schemeClr val="tx1"/>
          </a:fontRef>
        </p:style>
      </p:cxnSp>
      <p:grpSp>
        <p:nvGrpSpPr>
          <p:cNvPr id="9" name="Group 8">
            <a:extLst>
              <a:ext uri="{FF2B5EF4-FFF2-40B4-BE49-F238E27FC236}">
                <a16:creationId xmlns:a16="http://schemas.microsoft.com/office/drawing/2014/main" id="{58A271CD-F84C-0DD4-3662-4D286A656F68}"/>
              </a:ext>
            </a:extLst>
          </p:cNvPr>
          <p:cNvGrpSpPr/>
          <p:nvPr/>
        </p:nvGrpSpPr>
        <p:grpSpPr>
          <a:xfrm>
            <a:off x="0" y="86753"/>
            <a:ext cx="8676229" cy="2070964"/>
            <a:chOff x="0" y="86753"/>
            <a:chExt cx="8676229" cy="2070964"/>
          </a:xfrm>
        </p:grpSpPr>
        <p:grpSp>
          <p:nvGrpSpPr>
            <p:cNvPr id="7" name="Group 6">
              <a:extLst>
                <a:ext uri="{FF2B5EF4-FFF2-40B4-BE49-F238E27FC236}">
                  <a16:creationId xmlns:a16="http://schemas.microsoft.com/office/drawing/2014/main" id="{C194D347-9D22-816E-4455-3E70C2E5A269}"/>
                </a:ext>
              </a:extLst>
            </p:cNvPr>
            <p:cNvGrpSpPr/>
            <p:nvPr/>
          </p:nvGrpSpPr>
          <p:grpSpPr>
            <a:xfrm>
              <a:off x="3503233" y="86753"/>
              <a:ext cx="5172996" cy="1864699"/>
              <a:chOff x="3503233" y="86753"/>
              <a:chExt cx="5172996" cy="1864699"/>
            </a:xfrm>
          </p:grpSpPr>
          <p:sp>
            <p:nvSpPr>
              <p:cNvPr id="5" name="TextBox 4">
                <a:extLst>
                  <a:ext uri="{FF2B5EF4-FFF2-40B4-BE49-F238E27FC236}">
                    <a16:creationId xmlns:a16="http://schemas.microsoft.com/office/drawing/2014/main" id="{5883FBC9-C0EB-2D72-CA88-6AE8DF707DB5}"/>
                  </a:ext>
                </a:extLst>
              </p:cNvPr>
              <p:cNvSpPr txBox="1"/>
              <p:nvPr/>
            </p:nvSpPr>
            <p:spPr>
              <a:xfrm>
                <a:off x="3503233" y="992792"/>
                <a:ext cx="5172996" cy="958660"/>
              </a:xfrm>
              <a:prstGeom prst="rect">
                <a:avLst/>
              </a:prstGeom>
              <a:noFill/>
            </p:spPr>
            <p:txBody>
              <a:bodyPr wrap="square">
                <a:spAutoFit/>
              </a:bodyPr>
              <a:lstStyle/>
              <a:p>
                <a:pPr algn="just">
                  <a:lnSpc>
                    <a:spcPct val="150000"/>
                  </a:lnSpc>
                </a:pPr>
                <a:r>
                  <a:rPr lang="fr-FR" sz="2000" kern="0">
                    <a:solidFill>
                      <a:srgbClr val="000000"/>
                    </a:solidFill>
                    <a:effectLst/>
                    <a:latin typeface="Arial" panose="020B0604020202020204" pitchFamily="34" charset="0"/>
                    <a:ea typeface="Calibri" panose="020F0502020204030204" pitchFamily="34" charset="0"/>
                    <a:cs typeface="Arial" panose="020B0604020202020204" pitchFamily="34" charset="0"/>
                  </a:rPr>
                  <a:t>Nhận xét trạng thái, màu sắc, mùi vị, tính tan của </a:t>
                </a:r>
                <a:r>
                  <a:rPr lang="vi-VN" sz="2000" kern="0">
                    <a:effectLst/>
                    <a:latin typeface="Arial" panose="020B0604020202020204" pitchFamily="34" charset="0"/>
                    <a:ea typeface="Calibri" panose="020F0502020204030204" pitchFamily="34" charset="0"/>
                    <a:cs typeface="Arial" panose="020B0604020202020204" pitchFamily="34" charset="0"/>
                  </a:rPr>
                  <a:t>acetic acid</a:t>
                </a:r>
                <a:r>
                  <a:rPr lang="fr-FR" sz="2000" kern="0">
                    <a:solidFill>
                      <a:srgbClr val="000000"/>
                    </a:solidFill>
                    <a:effectLst/>
                    <a:latin typeface="Arial" panose="020B0604020202020204" pitchFamily="34" charset="0"/>
                    <a:ea typeface="Calibri" panose="020F0502020204030204" pitchFamily="34" charset="0"/>
                    <a:cs typeface="Arial" panose="020B0604020202020204" pitchFamily="34" charset="0"/>
                  </a:rPr>
                  <a:t>.</a:t>
                </a:r>
                <a:endParaRPr lang="en-US" sz="2000">
                  <a:latin typeface="Arial" panose="020B0604020202020204" pitchFamily="34" charset="0"/>
                  <a:cs typeface="Arial" panose="020B0604020202020204" pitchFamily="34" charset="0"/>
                </a:endParaRPr>
              </a:p>
            </p:txBody>
          </p:sp>
          <p:pic>
            <p:nvPicPr>
              <p:cNvPr id="6" name="Picture 35">
                <a:extLst>
                  <a:ext uri="{FF2B5EF4-FFF2-40B4-BE49-F238E27FC236}">
                    <a16:creationId xmlns:a16="http://schemas.microsoft.com/office/drawing/2014/main" id="{76C42E1F-0BE8-809C-8E6B-BDFBFFAD8F3D}"/>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rcRect/>
              <a:stretch>
                <a:fillRect/>
              </a:stretch>
            </p:blipFill>
            <p:spPr>
              <a:xfrm>
                <a:off x="3503233" y="86753"/>
                <a:ext cx="1695574" cy="894030"/>
              </a:xfrm>
              <a:prstGeom prst="rect">
                <a:avLst/>
              </a:prstGeom>
            </p:spPr>
          </p:pic>
        </p:grpSp>
        <p:pic>
          <p:nvPicPr>
            <p:cNvPr id="4" name="Picture 3">
              <a:extLst>
                <a:ext uri="{FF2B5EF4-FFF2-40B4-BE49-F238E27FC236}">
                  <a16:creationId xmlns:a16="http://schemas.microsoft.com/office/drawing/2014/main" id="{0971E35F-5140-1C18-65AA-11B0BCF8A2FC}"/>
                </a:ext>
              </a:extLst>
            </p:cNvPr>
            <p:cNvPicPr>
              <a:picLocks noChangeAspect="1"/>
            </p:cNvPicPr>
            <p:nvPr/>
          </p:nvPicPr>
          <p:blipFill>
            <a:blip r:embed="rId5"/>
            <a:stretch>
              <a:fillRect/>
            </a:stretch>
          </p:blipFill>
          <p:spPr>
            <a:xfrm>
              <a:off x="0" y="762648"/>
              <a:ext cx="3381330" cy="1395069"/>
            </a:xfrm>
            <a:prstGeom prst="rect">
              <a:avLst/>
            </a:prstGeom>
          </p:spPr>
        </p:pic>
      </p:grpSp>
    </p:spTree>
  </p:cSld>
  <p:clrMapOvr>
    <a:masterClrMapping/>
  </p:clrMapOvr>
  <p:transition spd="slow">
    <p:wip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randombar(horizontal)">
                                      <p:cBhvr>
                                        <p:cTn id="7" dur="500"/>
                                        <p:tgtEl>
                                          <p:spTgt spid="9"/>
                                        </p:tgtEl>
                                      </p:cBhvr>
                                    </p:animEffect>
                                  </p:childTnLst>
                                </p:cTn>
                              </p:par>
                            </p:childTnLst>
                          </p:cTn>
                        </p:par>
                      </p:childTnLst>
                    </p:cTn>
                  </p:par>
                  <p:par>
                    <p:cTn id="8" fill="hold">
                      <p:stCondLst>
                        <p:cond delay="indefinite"/>
                      </p:stCondLst>
                      <p:childTnLst>
                        <p:par>
                          <p:cTn id="9" fill="hold">
                            <p:stCondLst>
                              <p:cond delay="0"/>
                            </p:stCondLst>
                            <p:childTnLst>
                              <p:par>
                                <p:cTn id="10" presetID="53" presetClass="entr" presetSubtype="16" fill="hold" grpId="0" nodeType="clickEffect">
                                  <p:stCondLst>
                                    <p:cond delay="0"/>
                                  </p:stCondLst>
                                  <p:childTnLst>
                                    <p:set>
                                      <p:cBhvr>
                                        <p:cTn id="11" dur="1" fill="hold">
                                          <p:stCondLst>
                                            <p:cond delay="0"/>
                                          </p:stCondLst>
                                        </p:cTn>
                                        <p:tgtEl>
                                          <p:spTgt spid="8"/>
                                        </p:tgtEl>
                                        <p:attrNameLst>
                                          <p:attrName>style.visibility</p:attrName>
                                        </p:attrNameLst>
                                      </p:cBhvr>
                                      <p:to>
                                        <p:strVal val="visible"/>
                                      </p:to>
                                    </p:set>
                                    <p:anim calcmode="lin" valueType="num">
                                      <p:cBhvr>
                                        <p:cTn id="12" dur="500" fill="hold"/>
                                        <p:tgtEl>
                                          <p:spTgt spid="8"/>
                                        </p:tgtEl>
                                        <p:attrNameLst>
                                          <p:attrName>ppt_w</p:attrName>
                                        </p:attrNameLst>
                                      </p:cBhvr>
                                      <p:tavLst>
                                        <p:tav tm="0">
                                          <p:val>
                                            <p:fltVal val="0"/>
                                          </p:val>
                                        </p:tav>
                                        <p:tav tm="100000">
                                          <p:val>
                                            <p:strVal val="#ppt_w"/>
                                          </p:val>
                                        </p:tav>
                                      </p:tavLst>
                                    </p:anim>
                                    <p:anim calcmode="lin" valueType="num">
                                      <p:cBhvr>
                                        <p:cTn id="13" dur="500" fill="hold"/>
                                        <p:tgtEl>
                                          <p:spTgt spid="8"/>
                                        </p:tgtEl>
                                        <p:attrNameLst>
                                          <p:attrName>ppt_h</p:attrName>
                                        </p:attrNameLst>
                                      </p:cBhvr>
                                      <p:tavLst>
                                        <p:tav tm="0">
                                          <p:val>
                                            <p:fltVal val="0"/>
                                          </p:val>
                                        </p:tav>
                                        <p:tav tm="100000">
                                          <p:val>
                                            <p:strVal val="#ppt_h"/>
                                          </p:val>
                                        </p:tav>
                                      </p:tavLst>
                                    </p:anim>
                                    <p:animEffect transition="in" filter="fade">
                                      <p:cBhvr>
                                        <p:cTn id="14" dur="500"/>
                                        <p:tgtEl>
                                          <p:spTgt spid="8"/>
                                        </p:tgtEl>
                                      </p:cBhvr>
                                    </p:animEffect>
                                  </p:childTnLst>
                                </p:cTn>
                              </p:par>
                            </p:childTnLst>
                          </p:cTn>
                        </p:par>
                      </p:childTnLst>
                    </p:cTn>
                  </p:par>
                  <p:par>
                    <p:cTn id="15" fill="hold">
                      <p:stCondLst>
                        <p:cond delay="indefinite"/>
                      </p:stCondLst>
                      <p:childTnLst>
                        <p:par>
                          <p:cTn id="16" fill="hold">
                            <p:stCondLst>
                              <p:cond delay="0"/>
                            </p:stCondLst>
                            <p:childTnLst>
                              <p:par>
                                <p:cTn id="17" presetID="22" presetClass="entr" presetSubtype="4" fill="hold" nodeType="clickEffect">
                                  <p:stCondLst>
                                    <p:cond delay="0"/>
                                  </p:stCondLst>
                                  <p:childTnLst>
                                    <p:set>
                                      <p:cBhvr>
                                        <p:cTn id="18" dur="1" fill="hold">
                                          <p:stCondLst>
                                            <p:cond delay="0"/>
                                          </p:stCondLst>
                                        </p:cTn>
                                        <p:tgtEl>
                                          <p:spTgt spid="16"/>
                                        </p:tgtEl>
                                        <p:attrNameLst>
                                          <p:attrName>style.visibility</p:attrName>
                                        </p:attrNameLst>
                                      </p:cBhvr>
                                      <p:to>
                                        <p:strVal val="visible"/>
                                      </p:to>
                                    </p:set>
                                    <p:animEffect transition="in" filter="wipe(down)">
                                      <p:cBhvr>
                                        <p:cTn id="19" dur="500"/>
                                        <p:tgtEl>
                                          <p:spTgt spid="16"/>
                                        </p:tgtEl>
                                      </p:cBhvr>
                                    </p:animEffect>
                                  </p:childTnLst>
                                </p:cTn>
                              </p:par>
                              <p:par>
                                <p:cTn id="20" presetID="22" presetClass="entr" presetSubtype="4" fill="hold" grpId="0" nodeType="withEffect">
                                  <p:stCondLst>
                                    <p:cond delay="0"/>
                                  </p:stCondLst>
                                  <p:childTnLst>
                                    <p:set>
                                      <p:cBhvr>
                                        <p:cTn id="21" dur="1" fill="hold">
                                          <p:stCondLst>
                                            <p:cond delay="0"/>
                                          </p:stCondLst>
                                        </p:cTn>
                                        <p:tgtEl>
                                          <p:spTgt spid="10"/>
                                        </p:tgtEl>
                                        <p:attrNameLst>
                                          <p:attrName>style.visibility</p:attrName>
                                        </p:attrNameLst>
                                      </p:cBhvr>
                                      <p:to>
                                        <p:strVal val="visible"/>
                                      </p:to>
                                    </p:set>
                                    <p:animEffect transition="in" filter="wipe(down)">
                                      <p:cBhvr>
                                        <p:cTn id="22" dur="500"/>
                                        <p:tgtEl>
                                          <p:spTgt spid="10"/>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4" fill="hold" nodeType="clickEffect">
                                  <p:stCondLst>
                                    <p:cond delay="0"/>
                                  </p:stCondLst>
                                  <p:childTnLst>
                                    <p:set>
                                      <p:cBhvr>
                                        <p:cTn id="26" dur="1" fill="hold">
                                          <p:stCondLst>
                                            <p:cond delay="0"/>
                                          </p:stCondLst>
                                        </p:cTn>
                                        <p:tgtEl>
                                          <p:spTgt spid="20"/>
                                        </p:tgtEl>
                                        <p:attrNameLst>
                                          <p:attrName>style.visibility</p:attrName>
                                        </p:attrNameLst>
                                      </p:cBhvr>
                                      <p:to>
                                        <p:strVal val="visible"/>
                                      </p:to>
                                    </p:set>
                                    <p:animEffect transition="in" filter="wipe(down)">
                                      <p:cBhvr>
                                        <p:cTn id="27" dur="500"/>
                                        <p:tgtEl>
                                          <p:spTgt spid="20"/>
                                        </p:tgtEl>
                                      </p:cBhvr>
                                    </p:animEffect>
                                  </p:childTnLst>
                                </p:cTn>
                              </p:par>
                              <p:par>
                                <p:cTn id="28" presetID="22" presetClass="entr" presetSubtype="4" fill="hold" grpId="0" nodeType="withEffect">
                                  <p:stCondLst>
                                    <p:cond delay="0"/>
                                  </p:stCondLst>
                                  <p:childTnLst>
                                    <p:set>
                                      <p:cBhvr>
                                        <p:cTn id="29" dur="1" fill="hold">
                                          <p:stCondLst>
                                            <p:cond delay="0"/>
                                          </p:stCondLst>
                                        </p:cTn>
                                        <p:tgtEl>
                                          <p:spTgt spid="11"/>
                                        </p:tgtEl>
                                        <p:attrNameLst>
                                          <p:attrName>style.visibility</p:attrName>
                                        </p:attrNameLst>
                                      </p:cBhvr>
                                      <p:to>
                                        <p:strVal val="visible"/>
                                      </p:to>
                                    </p:set>
                                    <p:animEffect transition="in" filter="wipe(down)">
                                      <p:cBhvr>
                                        <p:cTn id="30" dur="500"/>
                                        <p:tgtEl>
                                          <p:spTgt spid="11"/>
                                        </p:tgtEl>
                                      </p:cBhvr>
                                    </p:animEffect>
                                  </p:childTnLst>
                                </p:cTn>
                              </p:par>
                            </p:childTnLst>
                          </p:cTn>
                        </p:par>
                      </p:childTnLst>
                    </p:cTn>
                  </p:par>
                  <p:par>
                    <p:cTn id="31" fill="hold">
                      <p:stCondLst>
                        <p:cond delay="indefinite"/>
                      </p:stCondLst>
                      <p:childTnLst>
                        <p:par>
                          <p:cTn id="32" fill="hold">
                            <p:stCondLst>
                              <p:cond delay="0"/>
                            </p:stCondLst>
                            <p:childTnLst>
                              <p:par>
                                <p:cTn id="33" presetID="22" presetClass="entr" presetSubtype="4" fill="hold" nodeType="clickEffect">
                                  <p:stCondLst>
                                    <p:cond delay="0"/>
                                  </p:stCondLst>
                                  <p:childTnLst>
                                    <p:set>
                                      <p:cBhvr>
                                        <p:cTn id="34" dur="1" fill="hold">
                                          <p:stCondLst>
                                            <p:cond delay="0"/>
                                          </p:stCondLst>
                                        </p:cTn>
                                        <p:tgtEl>
                                          <p:spTgt spid="23"/>
                                        </p:tgtEl>
                                        <p:attrNameLst>
                                          <p:attrName>style.visibility</p:attrName>
                                        </p:attrNameLst>
                                      </p:cBhvr>
                                      <p:to>
                                        <p:strVal val="visible"/>
                                      </p:to>
                                    </p:set>
                                    <p:animEffect transition="in" filter="wipe(down)">
                                      <p:cBhvr>
                                        <p:cTn id="35" dur="500"/>
                                        <p:tgtEl>
                                          <p:spTgt spid="23"/>
                                        </p:tgtEl>
                                      </p:cBhvr>
                                    </p:animEffect>
                                  </p:childTnLst>
                                </p:cTn>
                              </p:par>
                              <p:par>
                                <p:cTn id="36" presetID="22" presetClass="entr" presetSubtype="4" fill="hold" grpId="0" nodeType="withEffect">
                                  <p:stCondLst>
                                    <p:cond delay="0"/>
                                  </p:stCondLst>
                                  <p:childTnLst>
                                    <p:set>
                                      <p:cBhvr>
                                        <p:cTn id="37" dur="1" fill="hold">
                                          <p:stCondLst>
                                            <p:cond delay="0"/>
                                          </p:stCondLst>
                                        </p:cTn>
                                        <p:tgtEl>
                                          <p:spTgt spid="12"/>
                                        </p:tgtEl>
                                        <p:attrNameLst>
                                          <p:attrName>style.visibility</p:attrName>
                                        </p:attrNameLst>
                                      </p:cBhvr>
                                      <p:to>
                                        <p:strVal val="visible"/>
                                      </p:to>
                                    </p:set>
                                    <p:animEffect transition="in" filter="wipe(down)">
                                      <p:cBhvr>
                                        <p:cTn id="38" dur="500"/>
                                        <p:tgtEl>
                                          <p:spTgt spid="12"/>
                                        </p:tgtEl>
                                      </p:cBhvr>
                                    </p:animEffect>
                                  </p:childTnLst>
                                </p:cTn>
                              </p:par>
                            </p:childTnLst>
                          </p:cTn>
                        </p:par>
                      </p:childTnLst>
                    </p:cTn>
                  </p:par>
                  <p:par>
                    <p:cTn id="39" fill="hold">
                      <p:stCondLst>
                        <p:cond delay="indefinite"/>
                      </p:stCondLst>
                      <p:childTnLst>
                        <p:par>
                          <p:cTn id="40" fill="hold">
                            <p:stCondLst>
                              <p:cond delay="0"/>
                            </p:stCondLst>
                            <p:childTnLst>
                              <p:par>
                                <p:cTn id="41" presetID="22" presetClass="entr" presetSubtype="4" fill="hold" nodeType="clickEffect">
                                  <p:stCondLst>
                                    <p:cond delay="0"/>
                                  </p:stCondLst>
                                  <p:childTnLst>
                                    <p:set>
                                      <p:cBhvr>
                                        <p:cTn id="42" dur="1" fill="hold">
                                          <p:stCondLst>
                                            <p:cond delay="0"/>
                                          </p:stCondLst>
                                        </p:cTn>
                                        <p:tgtEl>
                                          <p:spTgt spid="17"/>
                                        </p:tgtEl>
                                        <p:attrNameLst>
                                          <p:attrName>style.visibility</p:attrName>
                                        </p:attrNameLst>
                                      </p:cBhvr>
                                      <p:to>
                                        <p:strVal val="visible"/>
                                      </p:to>
                                    </p:set>
                                    <p:animEffect transition="in" filter="wipe(down)">
                                      <p:cBhvr>
                                        <p:cTn id="43" dur="500"/>
                                        <p:tgtEl>
                                          <p:spTgt spid="17"/>
                                        </p:tgtEl>
                                      </p:cBhvr>
                                    </p:animEffect>
                                  </p:childTnLst>
                                </p:cTn>
                              </p:par>
                              <p:par>
                                <p:cTn id="44" presetID="22" presetClass="entr" presetSubtype="4" fill="hold" grpId="0" nodeType="withEffect">
                                  <p:stCondLst>
                                    <p:cond delay="0"/>
                                  </p:stCondLst>
                                  <p:childTnLst>
                                    <p:set>
                                      <p:cBhvr>
                                        <p:cTn id="45" dur="1" fill="hold">
                                          <p:stCondLst>
                                            <p:cond delay="0"/>
                                          </p:stCondLst>
                                        </p:cTn>
                                        <p:tgtEl>
                                          <p:spTgt spid="13"/>
                                        </p:tgtEl>
                                        <p:attrNameLst>
                                          <p:attrName>style.visibility</p:attrName>
                                        </p:attrNameLst>
                                      </p:cBhvr>
                                      <p:to>
                                        <p:strVal val="visible"/>
                                      </p:to>
                                    </p:set>
                                    <p:animEffect transition="in" filter="wipe(down)">
                                      <p:cBhvr>
                                        <p:cTn id="46"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10" grpId="0" animBg="1"/>
      <p:bldP spid="11" grpId="0" animBg="1"/>
      <p:bldP spid="12" grpId="0" animBg="1"/>
      <p:bldP spid="13" grpId="0" animBg="1"/>
    </p:bldLst>
  </p:timing>
</p:sld>
</file>

<file path=ppt/slides/slide12.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1167"/>
        <p:cNvGrpSpPr/>
        <p:nvPr/>
      </p:nvGrpSpPr>
      <p:grpSpPr>
        <a:xfrm>
          <a:off x="0" y="0"/>
          <a:ext cx="0" cy="0"/>
          <a:chOff x="0" y="0"/>
          <a:chExt cx="0" cy="0"/>
        </a:xfrm>
      </p:grpSpPr>
      <p:grpSp>
        <p:nvGrpSpPr>
          <p:cNvPr id="7" name="Group 6">
            <a:extLst>
              <a:ext uri="{FF2B5EF4-FFF2-40B4-BE49-F238E27FC236}">
                <a16:creationId xmlns:a16="http://schemas.microsoft.com/office/drawing/2014/main" id="{C194D347-9D22-816E-4455-3E70C2E5A269}"/>
              </a:ext>
            </a:extLst>
          </p:cNvPr>
          <p:cNvGrpSpPr/>
          <p:nvPr/>
        </p:nvGrpSpPr>
        <p:grpSpPr>
          <a:xfrm>
            <a:off x="3503233" y="86753"/>
            <a:ext cx="5172996" cy="1864699"/>
            <a:chOff x="3503233" y="86753"/>
            <a:chExt cx="5172996" cy="1864699"/>
          </a:xfrm>
        </p:grpSpPr>
        <p:sp>
          <p:nvSpPr>
            <p:cNvPr id="5" name="TextBox 4">
              <a:extLst>
                <a:ext uri="{FF2B5EF4-FFF2-40B4-BE49-F238E27FC236}">
                  <a16:creationId xmlns:a16="http://schemas.microsoft.com/office/drawing/2014/main" id="{5883FBC9-C0EB-2D72-CA88-6AE8DF707DB5}"/>
                </a:ext>
              </a:extLst>
            </p:cNvPr>
            <p:cNvSpPr txBox="1"/>
            <p:nvPr/>
          </p:nvSpPr>
          <p:spPr>
            <a:xfrm>
              <a:off x="3503233" y="992792"/>
              <a:ext cx="5172996" cy="958660"/>
            </a:xfrm>
            <a:prstGeom prst="rect">
              <a:avLst/>
            </a:prstGeom>
            <a:noFill/>
          </p:spPr>
          <p:txBody>
            <a:bodyPr wrap="square">
              <a:spAutoFit/>
            </a:bodyPr>
            <a:lstStyle/>
            <a:p>
              <a:pPr algn="just">
                <a:lnSpc>
                  <a:spcPct val="150000"/>
                </a:lnSpc>
              </a:pPr>
              <a:r>
                <a:rPr lang="fr-FR" sz="2000" kern="0">
                  <a:solidFill>
                    <a:srgbClr val="000000"/>
                  </a:solidFill>
                  <a:effectLst/>
                  <a:latin typeface="Arial" panose="020B0604020202020204" pitchFamily="34" charset="0"/>
                  <a:ea typeface="Calibri" panose="020F0502020204030204" pitchFamily="34" charset="0"/>
                  <a:cs typeface="Arial" panose="020B0604020202020204" pitchFamily="34" charset="0"/>
                </a:rPr>
                <a:t>Nhận xét trạng thái, màu sắc, mùi vị, tính tan của </a:t>
              </a:r>
              <a:r>
                <a:rPr lang="vi-VN" sz="2000" kern="0">
                  <a:effectLst/>
                  <a:latin typeface="Arial" panose="020B0604020202020204" pitchFamily="34" charset="0"/>
                  <a:ea typeface="Calibri" panose="020F0502020204030204" pitchFamily="34" charset="0"/>
                  <a:cs typeface="Arial" panose="020B0604020202020204" pitchFamily="34" charset="0"/>
                </a:rPr>
                <a:t>acetic acid</a:t>
              </a:r>
              <a:r>
                <a:rPr lang="fr-FR" sz="2000" kern="0">
                  <a:solidFill>
                    <a:srgbClr val="000000"/>
                  </a:solidFill>
                  <a:effectLst/>
                  <a:latin typeface="Arial" panose="020B0604020202020204" pitchFamily="34" charset="0"/>
                  <a:ea typeface="Calibri" panose="020F0502020204030204" pitchFamily="34" charset="0"/>
                  <a:cs typeface="Arial" panose="020B0604020202020204" pitchFamily="34" charset="0"/>
                </a:rPr>
                <a:t>.</a:t>
              </a:r>
              <a:endParaRPr lang="en-US" sz="2000">
                <a:latin typeface="Arial" panose="020B0604020202020204" pitchFamily="34" charset="0"/>
                <a:cs typeface="Arial" panose="020B0604020202020204" pitchFamily="34" charset="0"/>
              </a:endParaRPr>
            </a:p>
          </p:txBody>
        </p:sp>
        <p:pic>
          <p:nvPicPr>
            <p:cNvPr id="6" name="Picture 35">
              <a:extLst>
                <a:ext uri="{FF2B5EF4-FFF2-40B4-BE49-F238E27FC236}">
                  <a16:creationId xmlns:a16="http://schemas.microsoft.com/office/drawing/2014/main" id="{76C42E1F-0BE8-809C-8E6B-BDFBFFAD8F3D}"/>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rcRect/>
            <a:stretch>
              <a:fillRect/>
            </a:stretch>
          </p:blipFill>
          <p:spPr>
            <a:xfrm>
              <a:off x="3503233" y="86753"/>
              <a:ext cx="1695574" cy="894030"/>
            </a:xfrm>
            <a:prstGeom prst="rect">
              <a:avLst/>
            </a:prstGeom>
          </p:spPr>
        </p:pic>
      </p:grpSp>
      <p:sp>
        <p:nvSpPr>
          <p:cNvPr id="14" name="Rectangle 13">
            <a:extLst>
              <a:ext uri="{FF2B5EF4-FFF2-40B4-BE49-F238E27FC236}">
                <a16:creationId xmlns:a16="http://schemas.microsoft.com/office/drawing/2014/main" id="{D6A08F9F-3E24-3CF8-889C-46FEAE618FC1}"/>
              </a:ext>
            </a:extLst>
          </p:cNvPr>
          <p:cNvSpPr/>
          <p:nvPr/>
        </p:nvSpPr>
        <p:spPr>
          <a:xfrm>
            <a:off x="302342" y="2949677"/>
            <a:ext cx="3716593" cy="1533833"/>
          </a:xfrm>
          <a:prstGeom prst="rect">
            <a:avLst/>
          </a:prstGeom>
          <a:solidFill>
            <a:schemeClr val="bg1"/>
          </a:solidFill>
          <a:ln>
            <a:solidFill>
              <a:schemeClr val="accent4">
                <a:lumMod val="50000"/>
              </a:schemeClr>
            </a:solidFill>
            <a:prstDash val="lg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lnSpc>
                <a:spcPct val="150000"/>
              </a:lnSpc>
            </a:pPr>
            <a:r>
              <a:rPr lang="fr-FR" sz="2000">
                <a:solidFill>
                  <a:srgbClr val="000000"/>
                </a:solidFill>
                <a:effectLst/>
                <a:latin typeface="+mj-lt"/>
                <a:ea typeface="Calibri" panose="020F0502020204030204" pitchFamily="34" charset="0"/>
                <a:cs typeface="Times New Roman" panose="02020603050405020304" pitchFamily="18" charset="0"/>
              </a:rPr>
              <a:t>Giấm ăn có chứa acetic acid với nồng độ 2%-5%.</a:t>
            </a:r>
            <a:endParaRPr lang="en-US" sz="2000">
              <a:effectLst/>
              <a:latin typeface="+mj-lt"/>
              <a:ea typeface="Calibri" panose="020F0502020204030204" pitchFamily="34" charset="0"/>
              <a:cs typeface="Times New Roman" panose="02020603050405020304" pitchFamily="18" charset="0"/>
            </a:endParaRPr>
          </a:p>
        </p:txBody>
      </p:sp>
      <p:pic>
        <p:nvPicPr>
          <p:cNvPr id="15" name="Picture 14">
            <a:extLst>
              <a:ext uri="{FF2B5EF4-FFF2-40B4-BE49-F238E27FC236}">
                <a16:creationId xmlns:a16="http://schemas.microsoft.com/office/drawing/2014/main" id="{634DC12D-EAB2-F449-A123-0044EBFB62B0}"/>
              </a:ext>
            </a:extLst>
          </p:cNvPr>
          <p:cNvPicPr>
            <a:picLocks noChangeAspect="1"/>
          </p:cNvPicPr>
          <p:nvPr/>
        </p:nvPicPr>
        <p:blipFill>
          <a:blip r:embed="rId5">
            <a:extLst>
              <a:ext uri="{28A0092B-C50C-407E-A947-70E740481C1C}">
                <a14:useLocalDpi xmlns:a14="http://schemas.microsoft.com/office/drawing/2010/main" val="0"/>
              </a:ext>
            </a:extLst>
          </a:blip>
          <a:srcRect/>
          <a:stretch>
            <a:fillRect/>
          </a:stretch>
        </p:blipFill>
        <p:spPr bwMode="auto">
          <a:xfrm>
            <a:off x="5043950" y="2665094"/>
            <a:ext cx="3347881" cy="2066669"/>
          </a:xfrm>
          <a:prstGeom prst="roundRect">
            <a:avLst>
              <a:gd name="adj" fmla="val 16667"/>
            </a:avLst>
          </a:prstGeom>
          <a:ln>
            <a:noFill/>
          </a:ln>
          <a:effectLst>
            <a:outerShdw blurRad="76200" dist="38100" dir="7800000" algn="tl" rotWithShape="0">
              <a:srgbClr val="000000">
                <a:alpha val="40000"/>
              </a:srgbClr>
            </a:outerShdw>
          </a:effectLst>
          <a:scene3d>
            <a:camera prst="orthographicFront"/>
            <a:lightRig rig="contrasting" dir="t">
              <a:rot lat="0" lon="0" rev="4200000"/>
            </a:lightRig>
          </a:scene3d>
          <a:sp3d prstMaterial="plastic">
            <a:bevelT w="381000" h="114300" prst="relaxedInset"/>
            <a:contourClr>
              <a:srgbClr val="969696"/>
            </a:contourClr>
          </a:sp3d>
        </p:spPr>
      </p:pic>
      <p:sp>
        <p:nvSpPr>
          <p:cNvPr id="18" name="Arrow: Down 17">
            <a:extLst>
              <a:ext uri="{FF2B5EF4-FFF2-40B4-BE49-F238E27FC236}">
                <a16:creationId xmlns:a16="http://schemas.microsoft.com/office/drawing/2014/main" id="{1BAA6419-4741-327B-DB02-22E647283B6B}"/>
              </a:ext>
            </a:extLst>
          </p:cNvPr>
          <p:cNvSpPr/>
          <p:nvPr/>
        </p:nvSpPr>
        <p:spPr>
          <a:xfrm>
            <a:off x="4100051" y="2037272"/>
            <a:ext cx="553065" cy="791748"/>
          </a:xfrm>
          <a:prstGeom prst="downArrow">
            <a:avLst/>
          </a:prstGeom>
          <a:solidFill>
            <a:srgbClr val="FF0000"/>
          </a:solid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8" name="Picture 7">
            <a:extLst>
              <a:ext uri="{FF2B5EF4-FFF2-40B4-BE49-F238E27FC236}">
                <a16:creationId xmlns:a16="http://schemas.microsoft.com/office/drawing/2014/main" id="{72C54844-6C3A-1EFA-6957-A4802FF20DF0}"/>
              </a:ext>
            </a:extLst>
          </p:cNvPr>
          <p:cNvPicPr>
            <a:picLocks noChangeAspect="1"/>
          </p:cNvPicPr>
          <p:nvPr/>
        </p:nvPicPr>
        <p:blipFill>
          <a:blip r:embed="rId6"/>
          <a:stretch>
            <a:fillRect/>
          </a:stretch>
        </p:blipFill>
        <p:spPr>
          <a:xfrm>
            <a:off x="0" y="762648"/>
            <a:ext cx="3381330" cy="1395069"/>
          </a:xfrm>
          <a:prstGeom prst="rect">
            <a:avLst/>
          </a:prstGeom>
        </p:spPr>
      </p:pic>
    </p:spTree>
    <p:extLst>
      <p:ext uri="{BB962C8B-B14F-4D97-AF65-F5344CB8AC3E}">
        <p14:creationId xmlns:p14="http://schemas.microsoft.com/office/powerpoint/2010/main" val="2696960472"/>
      </p:ext>
    </p:extLst>
  </p:cSld>
  <p:clrMapOvr>
    <a:masterClrMapping/>
  </p:clrMapOvr>
  <p:transition spd="slow">
    <p:wip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randombar(horizontal)">
                                      <p:cBhvr>
                                        <p:cTn id="7" dur="500"/>
                                        <p:tgtEl>
                                          <p:spTgt spid="8"/>
                                        </p:tgtEl>
                                      </p:cBhvr>
                                    </p:animEffect>
                                  </p:childTnLst>
                                </p:cTn>
                              </p:par>
                              <p:par>
                                <p:cTn id="8" presetID="14" presetClass="entr" presetSubtype="10" fill="hold" nodeType="withEffect">
                                  <p:stCondLst>
                                    <p:cond delay="0"/>
                                  </p:stCondLst>
                                  <p:childTnLst>
                                    <p:set>
                                      <p:cBhvr>
                                        <p:cTn id="9" dur="1" fill="hold">
                                          <p:stCondLst>
                                            <p:cond delay="0"/>
                                          </p:stCondLst>
                                        </p:cTn>
                                        <p:tgtEl>
                                          <p:spTgt spid="7"/>
                                        </p:tgtEl>
                                        <p:attrNameLst>
                                          <p:attrName>style.visibility</p:attrName>
                                        </p:attrNameLst>
                                      </p:cBhvr>
                                      <p:to>
                                        <p:strVal val="visible"/>
                                      </p:to>
                                    </p:set>
                                    <p:animEffect transition="in" filter="randombar(horizontal)">
                                      <p:cBhvr>
                                        <p:cTn id="10" dur="500"/>
                                        <p:tgtEl>
                                          <p:spTgt spid="7"/>
                                        </p:tgtEl>
                                      </p:cBhvr>
                                    </p:animEffect>
                                  </p:childTnLst>
                                </p:cTn>
                              </p:par>
                            </p:childTnLst>
                          </p:cTn>
                        </p:par>
                      </p:childTnLst>
                    </p:cTn>
                  </p:par>
                  <p:par>
                    <p:cTn id="11" fill="hold">
                      <p:stCondLst>
                        <p:cond delay="indefinite"/>
                      </p:stCondLst>
                      <p:childTnLst>
                        <p:par>
                          <p:cTn id="12" fill="hold">
                            <p:stCondLst>
                              <p:cond delay="0"/>
                            </p:stCondLst>
                            <p:childTnLst>
                              <p:par>
                                <p:cTn id="13" presetID="22" presetClass="entr" presetSubtype="1" fill="hold" grpId="0" nodeType="clickEffect">
                                  <p:stCondLst>
                                    <p:cond delay="0"/>
                                  </p:stCondLst>
                                  <p:childTnLst>
                                    <p:set>
                                      <p:cBhvr>
                                        <p:cTn id="14" dur="1" fill="hold">
                                          <p:stCondLst>
                                            <p:cond delay="0"/>
                                          </p:stCondLst>
                                        </p:cTn>
                                        <p:tgtEl>
                                          <p:spTgt spid="18"/>
                                        </p:tgtEl>
                                        <p:attrNameLst>
                                          <p:attrName>style.visibility</p:attrName>
                                        </p:attrNameLst>
                                      </p:cBhvr>
                                      <p:to>
                                        <p:strVal val="visible"/>
                                      </p:to>
                                    </p:set>
                                    <p:animEffect transition="in" filter="wipe(up)">
                                      <p:cBhvr>
                                        <p:cTn id="15" dur="500"/>
                                        <p:tgtEl>
                                          <p:spTgt spid="18"/>
                                        </p:tgtEl>
                                      </p:cBhvr>
                                    </p:animEffect>
                                  </p:childTnLst>
                                </p:cTn>
                              </p:par>
                              <p:par>
                                <p:cTn id="16" presetID="22" presetClass="entr" presetSubtype="1" fill="hold" grpId="0" nodeType="withEffect">
                                  <p:stCondLst>
                                    <p:cond delay="0"/>
                                  </p:stCondLst>
                                  <p:childTnLst>
                                    <p:set>
                                      <p:cBhvr>
                                        <p:cTn id="17" dur="1" fill="hold">
                                          <p:stCondLst>
                                            <p:cond delay="0"/>
                                          </p:stCondLst>
                                        </p:cTn>
                                        <p:tgtEl>
                                          <p:spTgt spid="14"/>
                                        </p:tgtEl>
                                        <p:attrNameLst>
                                          <p:attrName>style.visibility</p:attrName>
                                        </p:attrNameLst>
                                      </p:cBhvr>
                                      <p:to>
                                        <p:strVal val="visible"/>
                                      </p:to>
                                    </p:set>
                                    <p:animEffect transition="in" filter="wipe(up)">
                                      <p:cBhvr>
                                        <p:cTn id="18" dur="500"/>
                                        <p:tgtEl>
                                          <p:spTgt spid="14"/>
                                        </p:tgtEl>
                                      </p:cBhvr>
                                    </p:animEffect>
                                  </p:childTnLst>
                                </p:cTn>
                              </p:par>
                              <p:par>
                                <p:cTn id="19" presetID="22" presetClass="entr" presetSubtype="1" fill="hold" nodeType="withEffect">
                                  <p:stCondLst>
                                    <p:cond delay="0"/>
                                  </p:stCondLst>
                                  <p:childTnLst>
                                    <p:set>
                                      <p:cBhvr>
                                        <p:cTn id="20" dur="1" fill="hold">
                                          <p:stCondLst>
                                            <p:cond delay="0"/>
                                          </p:stCondLst>
                                        </p:cTn>
                                        <p:tgtEl>
                                          <p:spTgt spid="15"/>
                                        </p:tgtEl>
                                        <p:attrNameLst>
                                          <p:attrName>style.visibility</p:attrName>
                                        </p:attrNameLst>
                                      </p:cBhvr>
                                      <p:to>
                                        <p:strVal val="visible"/>
                                      </p:to>
                                    </p:set>
                                    <p:animEffect transition="in" filter="wipe(up)">
                                      <p:cBhvr>
                                        <p:cTn id="21"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18" grpId="0" animBg="1"/>
    </p:bldLst>
  </p:timing>
</p:sld>
</file>

<file path=ppt/slides/slide13.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851"/>
        <p:cNvGrpSpPr/>
        <p:nvPr/>
      </p:nvGrpSpPr>
      <p:grpSpPr>
        <a:xfrm>
          <a:off x="0" y="0"/>
          <a:ext cx="0" cy="0"/>
          <a:chOff x="0" y="0"/>
          <a:chExt cx="0" cy="0"/>
        </a:xfrm>
      </p:grpSpPr>
      <p:grpSp>
        <p:nvGrpSpPr>
          <p:cNvPr id="852" name="Google Shape;852;p27"/>
          <p:cNvGrpSpPr/>
          <p:nvPr/>
        </p:nvGrpSpPr>
        <p:grpSpPr>
          <a:xfrm>
            <a:off x="5377846" y="1395439"/>
            <a:ext cx="3128141" cy="1731612"/>
            <a:chOff x="-4550319" y="2571755"/>
            <a:chExt cx="4058304" cy="2246513"/>
          </a:xfrm>
        </p:grpSpPr>
        <p:sp>
          <p:nvSpPr>
            <p:cNvPr id="853" name="Google Shape;853;p27"/>
            <p:cNvSpPr/>
            <p:nvPr/>
          </p:nvSpPr>
          <p:spPr>
            <a:xfrm>
              <a:off x="-2330445" y="2714010"/>
              <a:ext cx="1612685" cy="823829"/>
            </a:xfrm>
            <a:custGeom>
              <a:avLst/>
              <a:gdLst/>
              <a:ahLst/>
              <a:cxnLst/>
              <a:rect l="l" t="t" r="r" b="b"/>
              <a:pathLst>
                <a:path w="76079" h="40698" extrusionOk="0">
                  <a:moveTo>
                    <a:pt x="27578" y="1"/>
                  </a:moveTo>
                  <a:lnTo>
                    <a:pt x="27431" y="126"/>
                  </a:lnTo>
                  <a:lnTo>
                    <a:pt x="27389" y="231"/>
                  </a:lnTo>
                  <a:lnTo>
                    <a:pt x="27285" y="273"/>
                  </a:lnTo>
                  <a:lnTo>
                    <a:pt x="27368" y="377"/>
                  </a:lnTo>
                  <a:lnTo>
                    <a:pt x="27264" y="482"/>
                  </a:lnTo>
                  <a:lnTo>
                    <a:pt x="27243" y="649"/>
                  </a:lnTo>
                  <a:lnTo>
                    <a:pt x="27285" y="796"/>
                  </a:lnTo>
                  <a:lnTo>
                    <a:pt x="27159" y="921"/>
                  </a:lnTo>
                  <a:lnTo>
                    <a:pt x="27138" y="1444"/>
                  </a:lnTo>
                  <a:lnTo>
                    <a:pt x="27264" y="1570"/>
                  </a:lnTo>
                  <a:lnTo>
                    <a:pt x="27264" y="1695"/>
                  </a:lnTo>
                  <a:lnTo>
                    <a:pt x="27159" y="1695"/>
                  </a:lnTo>
                  <a:lnTo>
                    <a:pt x="27180" y="1842"/>
                  </a:lnTo>
                  <a:lnTo>
                    <a:pt x="27285" y="1967"/>
                  </a:lnTo>
                  <a:lnTo>
                    <a:pt x="27389" y="1967"/>
                  </a:lnTo>
                  <a:lnTo>
                    <a:pt x="27536" y="2156"/>
                  </a:lnTo>
                  <a:lnTo>
                    <a:pt x="27682" y="2177"/>
                  </a:lnTo>
                  <a:lnTo>
                    <a:pt x="27536" y="2281"/>
                  </a:lnTo>
                  <a:lnTo>
                    <a:pt x="27578" y="2407"/>
                  </a:lnTo>
                  <a:lnTo>
                    <a:pt x="27578" y="2491"/>
                  </a:lnTo>
                  <a:lnTo>
                    <a:pt x="27787" y="2511"/>
                  </a:lnTo>
                  <a:lnTo>
                    <a:pt x="27912" y="2470"/>
                  </a:lnTo>
                  <a:lnTo>
                    <a:pt x="28101" y="2532"/>
                  </a:lnTo>
                  <a:lnTo>
                    <a:pt x="28289" y="2532"/>
                  </a:lnTo>
                  <a:lnTo>
                    <a:pt x="28331" y="2616"/>
                  </a:lnTo>
                  <a:lnTo>
                    <a:pt x="28226" y="2700"/>
                  </a:lnTo>
                  <a:lnTo>
                    <a:pt x="28122" y="2679"/>
                  </a:lnTo>
                  <a:lnTo>
                    <a:pt x="28059" y="2700"/>
                  </a:lnTo>
                  <a:lnTo>
                    <a:pt x="27933" y="2616"/>
                  </a:lnTo>
                  <a:lnTo>
                    <a:pt x="27661" y="2721"/>
                  </a:lnTo>
                  <a:lnTo>
                    <a:pt x="27578" y="2679"/>
                  </a:lnTo>
                  <a:lnTo>
                    <a:pt x="27473" y="2721"/>
                  </a:lnTo>
                  <a:lnTo>
                    <a:pt x="27368" y="2700"/>
                  </a:lnTo>
                  <a:lnTo>
                    <a:pt x="27264" y="2700"/>
                  </a:lnTo>
                  <a:lnTo>
                    <a:pt x="27201" y="2783"/>
                  </a:lnTo>
                  <a:lnTo>
                    <a:pt x="26950" y="2783"/>
                  </a:lnTo>
                  <a:lnTo>
                    <a:pt x="26887" y="2888"/>
                  </a:lnTo>
                  <a:lnTo>
                    <a:pt x="26908" y="2930"/>
                  </a:lnTo>
                  <a:lnTo>
                    <a:pt x="27034" y="2951"/>
                  </a:lnTo>
                  <a:lnTo>
                    <a:pt x="27054" y="3055"/>
                  </a:lnTo>
                  <a:lnTo>
                    <a:pt x="27201" y="3035"/>
                  </a:lnTo>
                  <a:lnTo>
                    <a:pt x="27264" y="3097"/>
                  </a:lnTo>
                  <a:lnTo>
                    <a:pt x="27410" y="3014"/>
                  </a:lnTo>
                  <a:lnTo>
                    <a:pt x="27515" y="3160"/>
                  </a:lnTo>
                  <a:lnTo>
                    <a:pt x="27661" y="3265"/>
                  </a:lnTo>
                  <a:lnTo>
                    <a:pt x="27787" y="3516"/>
                  </a:lnTo>
                  <a:lnTo>
                    <a:pt x="27682" y="3746"/>
                  </a:lnTo>
                  <a:lnTo>
                    <a:pt x="27410" y="4018"/>
                  </a:lnTo>
                  <a:lnTo>
                    <a:pt x="27515" y="3746"/>
                  </a:lnTo>
                  <a:lnTo>
                    <a:pt x="27431" y="3662"/>
                  </a:lnTo>
                  <a:lnTo>
                    <a:pt x="27431" y="3495"/>
                  </a:lnTo>
                  <a:lnTo>
                    <a:pt x="27243" y="3453"/>
                  </a:lnTo>
                  <a:lnTo>
                    <a:pt x="27180" y="3432"/>
                  </a:lnTo>
                  <a:lnTo>
                    <a:pt x="27180" y="3348"/>
                  </a:lnTo>
                  <a:lnTo>
                    <a:pt x="27117" y="3327"/>
                  </a:lnTo>
                  <a:lnTo>
                    <a:pt x="27013" y="3411"/>
                  </a:lnTo>
                  <a:lnTo>
                    <a:pt x="26845" y="3411"/>
                  </a:lnTo>
                  <a:lnTo>
                    <a:pt x="26720" y="3537"/>
                  </a:lnTo>
                  <a:lnTo>
                    <a:pt x="26845" y="3599"/>
                  </a:lnTo>
                  <a:lnTo>
                    <a:pt x="26803" y="3662"/>
                  </a:lnTo>
                  <a:lnTo>
                    <a:pt x="26657" y="3662"/>
                  </a:lnTo>
                  <a:lnTo>
                    <a:pt x="26741" y="3767"/>
                  </a:lnTo>
                  <a:lnTo>
                    <a:pt x="26720" y="3851"/>
                  </a:lnTo>
                  <a:lnTo>
                    <a:pt x="26552" y="3976"/>
                  </a:lnTo>
                  <a:lnTo>
                    <a:pt x="26531" y="3851"/>
                  </a:lnTo>
                  <a:lnTo>
                    <a:pt x="26490" y="3851"/>
                  </a:lnTo>
                  <a:lnTo>
                    <a:pt x="26406" y="3913"/>
                  </a:lnTo>
                  <a:lnTo>
                    <a:pt x="26448" y="4039"/>
                  </a:lnTo>
                  <a:lnTo>
                    <a:pt x="26406" y="4164"/>
                  </a:lnTo>
                  <a:lnTo>
                    <a:pt x="26301" y="4164"/>
                  </a:lnTo>
                  <a:lnTo>
                    <a:pt x="26280" y="3976"/>
                  </a:lnTo>
                  <a:lnTo>
                    <a:pt x="26176" y="3871"/>
                  </a:lnTo>
                  <a:lnTo>
                    <a:pt x="26134" y="3934"/>
                  </a:lnTo>
                  <a:lnTo>
                    <a:pt x="26176" y="4039"/>
                  </a:lnTo>
                  <a:lnTo>
                    <a:pt x="26071" y="4227"/>
                  </a:lnTo>
                  <a:lnTo>
                    <a:pt x="26008" y="4374"/>
                  </a:lnTo>
                  <a:lnTo>
                    <a:pt x="25883" y="4290"/>
                  </a:lnTo>
                  <a:lnTo>
                    <a:pt x="25883" y="4227"/>
                  </a:lnTo>
                  <a:lnTo>
                    <a:pt x="26008" y="3955"/>
                  </a:lnTo>
                  <a:lnTo>
                    <a:pt x="25966" y="3851"/>
                  </a:lnTo>
                  <a:lnTo>
                    <a:pt x="25820" y="3830"/>
                  </a:lnTo>
                  <a:lnTo>
                    <a:pt x="25506" y="3934"/>
                  </a:lnTo>
                  <a:lnTo>
                    <a:pt x="25401" y="3871"/>
                  </a:lnTo>
                  <a:lnTo>
                    <a:pt x="25255" y="4018"/>
                  </a:lnTo>
                  <a:lnTo>
                    <a:pt x="25150" y="3976"/>
                  </a:lnTo>
                  <a:lnTo>
                    <a:pt x="25046" y="3934"/>
                  </a:lnTo>
                  <a:lnTo>
                    <a:pt x="24878" y="3955"/>
                  </a:lnTo>
                  <a:lnTo>
                    <a:pt x="25025" y="4081"/>
                  </a:lnTo>
                  <a:lnTo>
                    <a:pt x="24941" y="4164"/>
                  </a:lnTo>
                  <a:lnTo>
                    <a:pt x="24920" y="4143"/>
                  </a:lnTo>
                  <a:lnTo>
                    <a:pt x="24878" y="4081"/>
                  </a:lnTo>
                  <a:lnTo>
                    <a:pt x="24837" y="4060"/>
                  </a:lnTo>
                  <a:lnTo>
                    <a:pt x="24774" y="4164"/>
                  </a:lnTo>
                  <a:lnTo>
                    <a:pt x="24732" y="4227"/>
                  </a:lnTo>
                  <a:lnTo>
                    <a:pt x="24732" y="4478"/>
                  </a:lnTo>
                  <a:lnTo>
                    <a:pt x="24816" y="4562"/>
                  </a:lnTo>
                  <a:lnTo>
                    <a:pt x="24941" y="4436"/>
                  </a:lnTo>
                  <a:lnTo>
                    <a:pt x="25025" y="4478"/>
                  </a:lnTo>
                  <a:lnTo>
                    <a:pt x="25192" y="4353"/>
                  </a:lnTo>
                  <a:lnTo>
                    <a:pt x="25276" y="4374"/>
                  </a:lnTo>
                  <a:lnTo>
                    <a:pt x="25255" y="4478"/>
                  </a:lnTo>
                  <a:lnTo>
                    <a:pt x="24941" y="4604"/>
                  </a:lnTo>
                  <a:lnTo>
                    <a:pt x="24878" y="4750"/>
                  </a:lnTo>
                  <a:lnTo>
                    <a:pt x="24753" y="4813"/>
                  </a:lnTo>
                  <a:lnTo>
                    <a:pt x="24502" y="4855"/>
                  </a:lnTo>
                  <a:lnTo>
                    <a:pt x="24460" y="4918"/>
                  </a:lnTo>
                  <a:lnTo>
                    <a:pt x="24523" y="5001"/>
                  </a:lnTo>
                  <a:lnTo>
                    <a:pt x="24313" y="5064"/>
                  </a:lnTo>
                  <a:lnTo>
                    <a:pt x="24209" y="5001"/>
                  </a:lnTo>
                  <a:lnTo>
                    <a:pt x="24146" y="5022"/>
                  </a:lnTo>
                  <a:lnTo>
                    <a:pt x="24125" y="5127"/>
                  </a:lnTo>
                  <a:lnTo>
                    <a:pt x="24041" y="5169"/>
                  </a:lnTo>
                  <a:lnTo>
                    <a:pt x="23895" y="5211"/>
                  </a:lnTo>
                  <a:lnTo>
                    <a:pt x="23832" y="5294"/>
                  </a:lnTo>
                  <a:lnTo>
                    <a:pt x="23916" y="5399"/>
                  </a:lnTo>
                  <a:lnTo>
                    <a:pt x="23874" y="5399"/>
                  </a:lnTo>
                  <a:lnTo>
                    <a:pt x="23832" y="5504"/>
                  </a:lnTo>
                  <a:lnTo>
                    <a:pt x="23790" y="5524"/>
                  </a:lnTo>
                  <a:lnTo>
                    <a:pt x="23728" y="5441"/>
                  </a:lnTo>
                  <a:lnTo>
                    <a:pt x="23686" y="5441"/>
                  </a:lnTo>
                  <a:lnTo>
                    <a:pt x="23581" y="5608"/>
                  </a:lnTo>
                  <a:lnTo>
                    <a:pt x="23602" y="5650"/>
                  </a:lnTo>
                  <a:lnTo>
                    <a:pt x="23560" y="5713"/>
                  </a:lnTo>
                  <a:lnTo>
                    <a:pt x="23560" y="5817"/>
                  </a:lnTo>
                  <a:lnTo>
                    <a:pt x="23456" y="5943"/>
                  </a:lnTo>
                  <a:lnTo>
                    <a:pt x="23477" y="6048"/>
                  </a:lnTo>
                  <a:lnTo>
                    <a:pt x="23309" y="6110"/>
                  </a:lnTo>
                  <a:lnTo>
                    <a:pt x="23142" y="6110"/>
                  </a:lnTo>
                  <a:lnTo>
                    <a:pt x="23037" y="6173"/>
                  </a:lnTo>
                  <a:lnTo>
                    <a:pt x="23037" y="6278"/>
                  </a:lnTo>
                  <a:lnTo>
                    <a:pt x="23100" y="6278"/>
                  </a:lnTo>
                  <a:lnTo>
                    <a:pt x="23163" y="6215"/>
                  </a:lnTo>
                  <a:lnTo>
                    <a:pt x="23414" y="6257"/>
                  </a:lnTo>
                  <a:lnTo>
                    <a:pt x="23372" y="6340"/>
                  </a:lnTo>
                  <a:lnTo>
                    <a:pt x="23246" y="6320"/>
                  </a:lnTo>
                  <a:lnTo>
                    <a:pt x="23204" y="6361"/>
                  </a:lnTo>
                  <a:lnTo>
                    <a:pt x="23288" y="6445"/>
                  </a:lnTo>
                  <a:lnTo>
                    <a:pt x="23267" y="6675"/>
                  </a:lnTo>
                  <a:lnTo>
                    <a:pt x="23163" y="6759"/>
                  </a:lnTo>
                  <a:lnTo>
                    <a:pt x="23184" y="6843"/>
                  </a:lnTo>
                  <a:lnTo>
                    <a:pt x="23163" y="6947"/>
                  </a:lnTo>
                  <a:lnTo>
                    <a:pt x="23037" y="6759"/>
                  </a:lnTo>
                  <a:lnTo>
                    <a:pt x="22932" y="6780"/>
                  </a:lnTo>
                  <a:lnTo>
                    <a:pt x="22786" y="6633"/>
                  </a:lnTo>
                  <a:lnTo>
                    <a:pt x="22723" y="6592"/>
                  </a:lnTo>
                  <a:lnTo>
                    <a:pt x="22681" y="6654"/>
                  </a:lnTo>
                  <a:lnTo>
                    <a:pt x="22765" y="6738"/>
                  </a:lnTo>
                  <a:lnTo>
                    <a:pt x="22765" y="6843"/>
                  </a:lnTo>
                  <a:lnTo>
                    <a:pt x="22723" y="6905"/>
                  </a:lnTo>
                  <a:lnTo>
                    <a:pt x="22786" y="7010"/>
                  </a:lnTo>
                  <a:lnTo>
                    <a:pt x="22891" y="6968"/>
                  </a:lnTo>
                  <a:lnTo>
                    <a:pt x="23079" y="7010"/>
                  </a:lnTo>
                  <a:lnTo>
                    <a:pt x="23204" y="7052"/>
                  </a:lnTo>
                  <a:lnTo>
                    <a:pt x="23246" y="7156"/>
                  </a:lnTo>
                  <a:lnTo>
                    <a:pt x="23351" y="7219"/>
                  </a:lnTo>
                  <a:lnTo>
                    <a:pt x="23456" y="7198"/>
                  </a:lnTo>
                  <a:lnTo>
                    <a:pt x="23497" y="7177"/>
                  </a:lnTo>
                  <a:lnTo>
                    <a:pt x="23560" y="7261"/>
                  </a:lnTo>
                  <a:lnTo>
                    <a:pt x="23414" y="7303"/>
                  </a:lnTo>
                  <a:lnTo>
                    <a:pt x="23288" y="7303"/>
                  </a:lnTo>
                  <a:lnTo>
                    <a:pt x="23184" y="7198"/>
                  </a:lnTo>
                  <a:lnTo>
                    <a:pt x="23142" y="7219"/>
                  </a:lnTo>
                  <a:lnTo>
                    <a:pt x="23100" y="7303"/>
                  </a:lnTo>
                  <a:lnTo>
                    <a:pt x="23058" y="7366"/>
                  </a:lnTo>
                  <a:lnTo>
                    <a:pt x="23184" y="7512"/>
                  </a:lnTo>
                  <a:lnTo>
                    <a:pt x="23267" y="7470"/>
                  </a:lnTo>
                  <a:lnTo>
                    <a:pt x="23456" y="7470"/>
                  </a:lnTo>
                  <a:lnTo>
                    <a:pt x="23497" y="7617"/>
                  </a:lnTo>
                  <a:lnTo>
                    <a:pt x="23581" y="7680"/>
                  </a:lnTo>
                  <a:lnTo>
                    <a:pt x="23623" y="7596"/>
                  </a:lnTo>
                  <a:lnTo>
                    <a:pt x="23811" y="7596"/>
                  </a:lnTo>
                  <a:lnTo>
                    <a:pt x="23790" y="7701"/>
                  </a:lnTo>
                  <a:lnTo>
                    <a:pt x="23937" y="7805"/>
                  </a:lnTo>
                  <a:lnTo>
                    <a:pt x="24083" y="7805"/>
                  </a:lnTo>
                  <a:lnTo>
                    <a:pt x="24146" y="7952"/>
                  </a:lnTo>
                  <a:lnTo>
                    <a:pt x="24083" y="8161"/>
                  </a:lnTo>
                  <a:lnTo>
                    <a:pt x="23832" y="8307"/>
                  </a:lnTo>
                  <a:lnTo>
                    <a:pt x="23769" y="8433"/>
                  </a:lnTo>
                  <a:lnTo>
                    <a:pt x="23769" y="8517"/>
                  </a:lnTo>
                  <a:lnTo>
                    <a:pt x="23979" y="8726"/>
                  </a:lnTo>
                  <a:lnTo>
                    <a:pt x="24104" y="8768"/>
                  </a:lnTo>
                  <a:lnTo>
                    <a:pt x="23895" y="8768"/>
                  </a:lnTo>
                  <a:lnTo>
                    <a:pt x="23665" y="8579"/>
                  </a:lnTo>
                  <a:lnTo>
                    <a:pt x="23665" y="8454"/>
                  </a:lnTo>
                  <a:lnTo>
                    <a:pt x="23769" y="8224"/>
                  </a:lnTo>
                  <a:lnTo>
                    <a:pt x="23832" y="8161"/>
                  </a:lnTo>
                  <a:lnTo>
                    <a:pt x="23832" y="8098"/>
                  </a:lnTo>
                  <a:lnTo>
                    <a:pt x="23895" y="7952"/>
                  </a:lnTo>
                  <a:lnTo>
                    <a:pt x="23832" y="7910"/>
                  </a:lnTo>
                  <a:lnTo>
                    <a:pt x="23456" y="8098"/>
                  </a:lnTo>
                  <a:lnTo>
                    <a:pt x="23246" y="8161"/>
                  </a:lnTo>
                  <a:lnTo>
                    <a:pt x="23184" y="8307"/>
                  </a:lnTo>
                  <a:lnTo>
                    <a:pt x="23058" y="8349"/>
                  </a:lnTo>
                  <a:lnTo>
                    <a:pt x="22953" y="8307"/>
                  </a:lnTo>
                  <a:lnTo>
                    <a:pt x="22828" y="8328"/>
                  </a:lnTo>
                  <a:lnTo>
                    <a:pt x="22660" y="8454"/>
                  </a:lnTo>
                  <a:lnTo>
                    <a:pt x="22221" y="8621"/>
                  </a:lnTo>
                  <a:lnTo>
                    <a:pt x="21907" y="8684"/>
                  </a:lnTo>
                  <a:lnTo>
                    <a:pt x="21782" y="8684"/>
                  </a:lnTo>
                  <a:lnTo>
                    <a:pt x="21614" y="8851"/>
                  </a:lnTo>
                  <a:lnTo>
                    <a:pt x="21468" y="8851"/>
                  </a:lnTo>
                  <a:lnTo>
                    <a:pt x="21384" y="8935"/>
                  </a:lnTo>
                  <a:lnTo>
                    <a:pt x="21510" y="9040"/>
                  </a:lnTo>
                  <a:lnTo>
                    <a:pt x="21510" y="9165"/>
                  </a:lnTo>
                  <a:lnTo>
                    <a:pt x="21489" y="9291"/>
                  </a:lnTo>
                  <a:lnTo>
                    <a:pt x="21572" y="9374"/>
                  </a:lnTo>
                  <a:lnTo>
                    <a:pt x="21677" y="9374"/>
                  </a:lnTo>
                  <a:lnTo>
                    <a:pt x="21698" y="9458"/>
                  </a:lnTo>
                  <a:lnTo>
                    <a:pt x="21635" y="9521"/>
                  </a:lnTo>
                  <a:lnTo>
                    <a:pt x="21844" y="9667"/>
                  </a:lnTo>
                  <a:lnTo>
                    <a:pt x="22012" y="9918"/>
                  </a:lnTo>
                  <a:lnTo>
                    <a:pt x="22012" y="10128"/>
                  </a:lnTo>
                  <a:lnTo>
                    <a:pt x="22054" y="10232"/>
                  </a:lnTo>
                  <a:lnTo>
                    <a:pt x="22116" y="10232"/>
                  </a:lnTo>
                  <a:lnTo>
                    <a:pt x="22137" y="10400"/>
                  </a:lnTo>
                  <a:lnTo>
                    <a:pt x="22305" y="10504"/>
                  </a:lnTo>
                  <a:lnTo>
                    <a:pt x="22430" y="10462"/>
                  </a:lnTo>
                  <a:lnTo>
                    <a:pt x="22828" y="10504"/>
                  </a:lnTo>
                  <a:lnTo>
                    <a:pt x="22953" y="10421"/>
                  </a:lnTo>
                  <a:lnTo>
                    <a:pt x="22953" y="10504"/>
                  </a:lnTo>
                  <a:lnTo>
                    <a:pt x="22995" y="10609"/>
                  </a:lnTo>
                  <a:lnTo>
                    <a:pt x="22995" y="10755"/>
                  </a:lnTo>
                  <a:lnTo>
                    <a:pt x="23184" y="10839"/>
                  </a:lnTo>
                  <a:lnTo>
                    <a:pt x="23288" y="10986"/>
                  </a:lnTo>
                  <a:lnTo>
                    <a:pt x="23581" y="10986"/>
                  </a:lnTo>
                  <a:lnTo>
                    <a:pt x="23790" y="11132"/>
                  </a:lnTo>
                  <a:lnTo>
                    <a:pt x="23874" y="11132"/>
                  </a:lnTo>
                  <a:lnTo>
                    <a:pt x="23979" y="11258"/>
                  </a:lnTo>
                  <a:lnTo>
                    <a:pt x="24000" y="11550"/>
                  </a:lnTo>
                  <a:lnTo>
                    <a:pt x="24041" y="11676"/>
                  </a:lnTo>
                  <a:lnTo>
                    <a:pt x="24000" y="11864"/>
                  </a:lnTo>
                  <a:lnTo>
                    <a:pt x="24125" y="12011"/>
                  </a:lnTo>
                  <a:lnTo>
                    <a:pt x="24230" y="12094"/>
                  </a:lnTo>
                  <a:lnTo>
                    <a:pt x="24418" y="12346"/>
                  </a:lnTo>
                  <a:lnTo>
                    <a:pt x="24502" y="12618"/>
                  </a:lnTo>
                  <a:lnTo>
                    <a:pt x="24648" y="12743"/>
                  </a:lnTo>
                  <a:lnTo>
                    <a:pt x="24711" y="12869"/>
                  </a:lnTo>
                  <a:lnTo>
                    <a:pt x="24585" y="13141"/>
                  </a:lnTo>
                  <a:lnTo>
                    <a:pt x="24502" y="13162"/>
                  </a:lnTo>
                  <a:lnTo>
                    <a:pt x="24418" y="13141"/>
                  </a:lnTo>
                  <a:lnTo>
                    <a:pt x="24418" y="13141"/>
                  </a:lnTo>
                  <a:lnTo>
                    <a:pt x="24523" y="13287"/>
                  </a:lnTo>
                  <a:lnTo>
                    <a:pt x="24732" y="13329"/>
                  </a:lnTo>
                  <a:lnTo>
                    <a:pt x="24837" y="13392"/>
                  </a:lnTo>
                  <a:lnTo>
                    <a:pt x="25046" y="13643"/>
                  </a:lnTo>
                  <a:lnTo>
                    <a:pt x="25255" y="13706"/>
                  </a:lnTo>
                  <a:lnTo>
                    <a:pt x="25276" y="13685"/>
                  </a:lnTo>
                  <a:lnTo>
                    <a:pt x="25360" y="13706"/>
                  </a:lnTo>
                  <a:lnTo>
                    <a:pt x="25548" y="13559"/>
                  </a:lnTo>
                  <a:lnTo>
                    <a:pt x="25736" y="13517"/>
                  </a:lnTo>
                  <a:lnTo>
                    <a:pt x="25945" y="13685"/>
                  </a:lnTo>
                  <a:lnTo>
                    <a:pt x="26092" y="13747"/>
                  </a:lnTo>
                  <a:lnTo>
                    <a:pt x="26197" y="13747"/>
                  </a:lnTo>
                  <a:lnTo>
                    <a:pt x="26280" y="13894"/>
                  </a:lnTo>
                  <a:lnTo>
                    <a:pt x="26301" y="14124"/>
                  </a:lnTo>
                  <a:lnTo>
                    <a:pt x="26238" y="13915"/>
                  </a:lnTo>
                  <a:lnTo>
                    <a:pt x="26176" y="13810"/>
                  </a:lnTo>
                  <a:lnTo>
                    <a:pt x="25987" y="13810"/>
                  </a:lnTo>
                  <a:lnTo>
                    <a:pt x="25757" y="13643"/>
                  </a:lnTo>
                  <a:lnTo>
                    <a:pt x="25611" y="13643"/>
                  </a:lnTo>
                  <a:lnTo>
                    <a:pt x="25443" y="13810"/>
                  </a:lnTo>
                  <a:lnTo>
                    <a:pt x="25443" y="13978"/>
                  </a:lnTo>
                  <a:lnTo>
                    <a:pt x="25464" y="14061"/>
                  </a:lnTo>
                  <a:lnTo>
                    <a:pt x="25234" y="13810"/>
                  </a:lnTo>
                  <a:lnTo>
                    <a:pt x="24983" y="13810"/>
                  </a:lnTo>
                  <a:lnTo>
                    <a:pt x="24857" y="13706"/>
                  </a:lnTo>
                  <a:lnTo>
                    <a:pt x="24857" y="13580"/>
                  </a:lnTo>
                  <a:lnTo>
                    <a:pt x="24753" y="13434"/>
                  </a:lnTo>
                  <a:lnTo>
                    <a:pt x="24565" y="13371"/>
                  </a:lnTo>
                  <a:lnTo>
                    <a:pt x="24397" y="13371"/>
                  </a:lnTo>
                  <a:lnTo>
                    <a:pt x="24188" y="13245"/>
                  </a:lnTo>
                  <a:lnTo>
                    <a:pt x="24230" y="13182"/>
                  </a:lnTo>
                  <a:lnTo>
                    <a:pt x="24230" y="13057"/>
                  </a:lnTo>
                  <a:lnTo>
                    <a:pt x="24313" y="13015"/>
                  </a:lnTo>
                  <a:lnTo>
                    <a:pt x="24272" y="12910"/>
                  </a:lnTo>
                  <a:lnTo>
                    <a:pt x="24230" y="12638"/>
                  </a:lnTo>
                  <a:lnTo>
                    <a:pt x="24167" y="12429"/>
                  </a:lnTo>
                  <a:lnTo>
                    <a:pt x="24083" y="12387"/>
                  </a:lnTo>
                  <a:lnTo>
                    <a:pt x="24021" y="12555"/>
                  </a:lnTo>
                  <a:lnTo>
                    <a:pt x="23958" y="12597"/>
                  </a:lnTo>
                  <a:lnTo>
                    <a:pt x="23979" y="12743"/>
                  </a:lnTo>
                  <a:lnTo>
                    <a:pt x="23895" y="12827"/>
                  </a:lnTo>
                  <a:lnTo>
                    <a:pt x="23916" y="12910"/>
                  </a:lnTo>
                  <a:lnTo>
                    <a:pt x="23895" y="13036"/>
                  </a:lnTo>
                  <a:lnTo>
                    <a:pt x="23811" y="13036"/>
                  </a:lnTo>
                  <a:lnTo>
                    <a:pt x="23769" y="12659"/>
                  </a:lnTo>
                  <a:lnTo>
                    <a:pt x="23853" y="12555"/>
                  </a:lnTo>
                  <a:lnTo>
                    <a:pt x="23811" y="12429"/>
                  </a:lnTo>
                  <a:lnTo>
                    <a:pt x="23644" y="12283"/>
                  </a:lnTo>
                  <a:lnTo>
                    <a:pt x="23644" y="12094"/>
                  </a:lnTo>
                  <a:lnTo>
                    <a:pt x="23560" y="11969"/>
                  </a:lnTo>
                  <a:lnTo>
                    <a:pt x="23560" y="11802"/>
                  </a:lnTo>
                  <a:lnTo>
                    <a:pt x="23707" y="11697"/>
                  </a:lnTo>
                  <a:lnTo>
                    <a:pt x="23707" y="11613"/>
                  </a:lnTo>
                  <a:lnTo>
                    <a:pt x="23686" y="11509"/>
                  </a:lnTo>
                  <a:lnTo>
                    <a:pt x="23707" y="11299"/>
                  </a:lnTo>
                  <a:lnTo>
                    <a:pt x="23581" y="11278"/>
                  </a:lnTo>
                  <a:lnTo>
                    <a:pt x="23539" y="11299"/>
                  </a:lnTo>
                  <a:lnTo>
                    <a:pt x="23456" y="11216"/>
                  </a:lnTo>
                  <a:lnTo>
                    <a:pt x="23225" y="11383"/>
                  </a:lnTo>
                  <a:lnTo>
                    <a:pt x="22912" y="11425"/>
                  </a:lnTo>
                  <a:lnTo>
                    <a:pt x="22744" y="11425"/>
                  </a:lnTo>
                  <a:lnTo>
                    <a:pt x="22514" y="11195"/>
                  </a:lnTo>
                  <a:lnTo>
                    <a:pt x="22388" y="11111"/>
                  </a:lnTo>
                  <a:lnTo>
                    <a:pt x="22347" y="11006"/>
                  </a:lnTo>
                  <a:lnTo>
                    <a:pt x="22012" y="10965"/>
                  </a:lnTo>
                  <a:lnTo>
                    <a:pt x="21886" y="10860"/>
                  </a:lnTo>
                  <a:lnTo>
                    <a:pt x="21761" y="10693"/>
                  </a:lnTo>
                  <a:lnTo>
                    <a:pt x="21363" y="10693"/>
                  </a:lnTo>
                  <a:lnTo>
                    <a:pt x="21259" y="10651"/>
                  </a:lnTo>
                  <a:lnTo>
                    <a:pt x="21133" y="10734"/>
                  </a:lnTo>
                  <a:lnTo>
                    <a:pt x="20987" y="10944"/>
                  </a:lnTo>
                  <a:lnTo>
                    <a:pt x="20966" y="11069"/>
                  </a:lnTo>
                  <a:lnTo>
                    <a:pt x="20924" y="11111"/>
                  </a:lnTo>
                  <a:lnTo>
                    <a:pt x="20861" y="11090"/>
                  </a:lnTo>
                  <a:lnTo>
                    <a:pt x="20840" y="11174"/>
                  </a:lnTo>
                  <a:lnTo>
                    <a:pt x="20924" y="11258"/>
                  </a:lnTo>
                  <a:lnTo>
                    <a:pt x="21091" y="11132"/>
                  </a:lnTo>
                  <a:lnTo>
                    <a:pt x="21300" y="11174"/>
                  </a:lnTo>
                  <a:lnTo>
                    <a:pt x="21405" y="11383"/>
                  </a:lnTo>
                  <a:lnTo>
                    <a:pt x="21280" y="11613"/>
                  </a:lnTo>
                  <a:lnTo>
                    <a:pt x="21133" y="11655"/>
                  </a:lnTo>
                  <a:lnTo>
                    <a:pt x="20861" y="11550"/>
                  </a:lnTo>
                  <a:lnTo>
                    <a:pt x="20715" y="11362"/>
                  </a:lnTo>
                  <a:lnTo>
                    <a:pt x="20610" y="11362"/>
                  </a:lnTo>
                  <a:lnTo>
                    <a:pt x="20443" y="11467"/>
                  </a:lnTo>
                  <a:lnTo>
                    <a:pt x="20401" y="11550"/>
                  </a:lnTo>
                  <a:lnTo>
                    <a:pt x="20317" y="11571"/>
                  </a:lnTo>
                  <a:lnTo>
                    <a:pt x="20505" y="11822"/>
                  </a:lnTo>
                  <a:lnTo>
                    <a:pt x="20568" y="11822"/>
                  </a:lnTo>
                  <a:lnTo>
                    <a:pt x="20631" y="11969"/>
                  </a:lnTo>
                  <a:lnTo>
                    <a:pt x="20840" y="12136"/>
                  </a:lnTo>
                  <a:lnTo>
                    <a:pt x="21028" y="12136"/>
                  </a:lnTo>
                  <a:lnTo>
                    <a:pt x="21112" y="12220"/>
                  </a:lnTo>
                  <a:lnTo>
                    <a:pt x="21405" y="12241"/>
                  </a:lnTo>
                  <a:lnTo>
                    <a:pt x="21489" y="12178"/>
                  </a:lnTo>
                  <a:lnTo>
                    <a:pt x="21531" y="12178"/>
                  </a:lnTo>
                  <a:lnTo>
                    <a:pt x="21572" y="12283"/>
                  </a:lnTo>
                  <a:lnTo>
                    <a:pt x="21782" y="12283"/>
                  </a:lnTo>
                  <a:lnTo>
                    <a:pt x="21824" y="12429"/>
                  </a:lnTo>
                  <a:lnTo>
                    <a:pt x="21907" y="12450"/>
                  </a:lnTo>
                  <a:lnTo>
                    <a:pt x="21928" y="12555"/>
                  </a:lnTo>
                  <a:lnTo>
                    <a:pt x="22158" y="12597"/>
                  </a:lnTo>
                  <a:lnTo>
                    <a:pt x="22263" y="12513"/>
                  </a:lnTo>
                  <a:lnTo>
                    <a:pt x="22200" y="12618"/>
                  </a:lnTo>
                  <a:lnTo>
                    <a:pt x="21949" y="12659"/>
                  </a:lnTo>
                  <a:lnTo>
                    <a:pt x="21803" y="12576"/>
                  </a:lnTo>
                  <a:lnTo>
                    <a:pt x="21698" y="12555"/>
                  </a:lnTo>
                  <a:lnTo>
                    <a:pt x="21531" y="12366"/>
                  </a:lnTo>
                  <a:lnTo>
                    <a:pt x="21426" y="12346"/>
                  </a:lnTo>
                  <a:lnTo>
                    <a:pt x="21321" y="12408"/>
                  </a:lnTo>
                  <a:lnTo>
                    <a:pt x="21196" y="12408"/>
                  </a:lnTo>
                  <a:lnTo>
                    <a:pt x="21091" y="12534"/>
                  </a:lnTo>
                  <a:lnTo>
                    <a:pt x="21049" y="12429"/>
                  </a:lnTo>
                  <a:lnTo>
                    <a:pt x="20945" y="12346"/>
                  </a:lnTo>
                  <a:lnTo>
                    <a:pt x="20840" y="12408"/>
                  </a:lnTo>
                  <a:lnTo>
                    <a:pt x="20631" y="12408"/>
                  </a:lnTo>
                  <a:lnTo>
                    <a:pt x="20464" y="12304"/>
                  </a:lnTo>
                  <a:lnTo>
                    <a:pt x="20338" y="12325"/>
                  </a:lnTo>
                  <a:lnTo>
                    <a:pt x="20296" y="12220"/>
                  </a:lnTo>
                  <a:lnTo>
                    <a:pt x="20401" y="12136"/>
                  </a:lnTo>
                  <a:lnTo>
                    <a:pt x="20401" y="12053"/>
                  </a:lnTo>
                  <a:lnTo>
                    <a:pt x="20296" y="11990"/>
                  </a:lnTo>
                  <a:lnTo>
                    <a:pt x="20296" y="11885"/>
                  </a:lnTo>
                  <a:lnTo>
                    <a:pt x="20108" y="11718"/>
                  </a:lnTo>
                  <a:lnTo>
                    <a:pt x="20024" y="11592"/>
                  </a:lnTo>
                  <a:lnTo>
                    <a:pt x="20087" y="11425"/>
                  </a:lnTo>
                  <a:lnTo>
                    <a:pt x="19982" y="11278"/>
                  </a:lnTo>
                  <a:lnTo>
                    <a:pt x="19982" y="11006"/>
                  </a:lnTo>
                  <a:lnTo>
                    <a:pt x="19836" y="10881"/>
                  </a:lnTo>
                  <a:lnTo>
                    <a:pt x="19836" y="10693"/>
                  </a:lnTo>
                  <a:lnTo>
                    <a:pt x="19794" y="10651"/>
                  </a:lnTo>
                  <a:lnTo>
                    <a:pt x="19710" y="10630"/>
                  </a:lnTo>
                  <a:lnTo>
                    <a:pt x="19689" y="10462"/>
                  </a:lnTo>
                  <a:lnTo>
                    <a:pt x="19522" y="10337"/>
                  </a:lnTo>
                  <a:lnTo>
                    <a:pt x="19459" y="10379"/>
                  </a:lnTo>
                  <a:lnTo>
                    <a:pt x="19689" y="10860"/>
                  </a:lnTo>
                  <a:lnTo>
                    <a:pt x="19752" y="11174"/>
                  </a:lnTo>
                  <a:lnTo>
                    <a:pt x="19710" y="11425"/>
                  </a:lnTo>
                  <a:lnTo>
                    <a:pt x="19522" y="11676"/>
                  </a:lnTo>
                  <a:lnTo>
                    <a:pt x="19396" y="11802"/>
                  </a:lnTo>
                  <a:lnTo>
                    <a:pt x="19396" y="11885"/>
                  </a:lnTo>
                  <a:lnTo>
                    <a:pt x="19480" y="11948"/>
                  </a:lnTo>
                  <a:lnTo>
                    <a:pt x="19501" y="12136"/>
                  </a:lnTo>
                  <a:lnTo>
                    <a:pt x="19417" y="12346"/>
                  </a:lnTo>
                  <a:lnTo>
                    <a:pt x="19417" y="12471"/>
                  </a:lnTo>
                  <a:lnTo>
                    <a:pt x="19627" y="12618"/>
                  </a:lnTo>
                  <a:lnTo>
                    <a:pt x="19899" y="12848"/>
                  </a:lnTo>
                  <a:lnTo>
                    <a:pt x="19940" y="12994"/>
                  </a:lnTo>
                  <a:lnTo>
                    <a:pt x="20108" y="12994"/>
                  </a:lnTo>
                  <a:lnTo>
                    <a:pt x="20233" y="13141"/>
                  </a:lnTo>
                  <a:lnTo>
                    <a:pt x="20338" y="13371"/>
                  </a:lnTo>
                  <a:lnTo>
                    <a:pt x="20317" y="13727"/>
                  </a:lnTo>
                  <a:lnTo>
                    <a:pt x="20275" y="13894"/>
                  </a:lnTo>
                  <a:lnTo>
                    <a:pt x="20422" y="14103"/>
                  </a:lnTo>
                  <a:lnTo>
                    <a:pt x="20380" y="14354"/>
                  </a:lnTo>
                  <a:lnTo>
                    <a:pt x="20464" y="14501"/>
                  </a:lnTo>
                  <a:lnTo>
                    <a:pt x="20673" y="14731"/>
                  </a:lnTo>
                  <a:lnTo>
                    <a:pt x="20715" y="14856"/>
                  </a:lnTo>
                  <a:lnTo>
                    <a:pt x="20673" y="15024"/>
                  </a:lnTo>
                  <a:lnTo>
                    <a:pt x="20736" y="15087"/>
                  </a:lnTo>
                  <a:lnTo>
                    <a:pt x="20882" y="15149"/>
                  </a:lnTo>
                  <a:lnTo>
                    <a:pt x="21070" y="15045"/>
                  </a:lnTo>
                  <a:lnTo>
                    <a:pt x="21280" y="15087"/>
                  </a:lnTo>
                  <a:lnTo>
                    <a:pt x="21363" y="15045"/>
                  </a:lnTo>
                  <a:lnTo>
                    <a:pt x="21384" y="14877"/>
                  </a:lnTo>
                  <a:lnTo>
                    <a:pt x="21510" y="14752"/>
                  </a:lnTo>
                  <a:lnTo>
                    <a:pt x="21677" y="14815"/>
                  </a:lnTo>
                  <a:lnTo>
                    <a:pt x="21782" y="14773"/>
                  </a:lnTo>
                  <a:lnTo>
                    <a:pt x="21991" y="14919"/>
                  </a:lnTo>
                  <a:lnTo>
                    <a:pt x="22116" y="14856"/>
                  </a:lnTo>
                  <a:lnTo>
                    <a:pt x="22200" y="14982"/>
                  </a:lnTo>
                  <a:lnTo>
                    <a:pt x="22451" y="15087"/>
                  </a:lnTo>
                  <a:lnTo>
                    <a:pt x="22640" y="15087"/>
                  </a:lnTo>
                  <a:lnTo>
                    <a:pt x="22765" y="15275"/>
                  </a:lnTo>
                  <a:lnTo>
                    <a:pt x="22765" y="15379"/>
                  </a:lnTo>
                  <a:lnTo>
                    <a:pt x="22953" y="15484"/>
                  </a:lnTo>
                  <a:lnTo>
                    <a:pt x="23016" y="15589"/>
                  </a:lnTo>
                  <a:lnTo>
                    <a:pt x="23037" y="15610"/>
                  </a:lnTo>
                  <a:lnTo>
                    <a:pt x="23058" y="15693"/>
                  </a:lnTo>
                  <a:lnTo>
                    <a:pt x="23142" y="15777"/>
                  </a:lnTo>
                  <a:lnTo>
                    <a:pt x="23058" y="15861"/>
                  </a:lnTo>
                  <a:lnTo>
                    <a:pt x="22953" y="15882"/>
                  </a:lnTo>
                  <a:lnTo>
                    <a:pt x="22953" y="16070"/>
                  </a:lnTo>
                  <a:lnTo>
                    <a:pt x="23037" y="16216"/>
                  </a:lnTo>
                  <a:lnTo>
                    <a:pt x="23121" y="16279"/>
                  </a:lnTo>
                  <a:lnTo>
                    <a:pt x="23079" y="16384"/>
                  </a:lnTo>
                  <a:lnTo>
                    <a:pt x="23163" y="16488"/>
                  </a:lnTo>
                  <a:lnTo>
                    <a:pt x="23288" y="16488"/>
                  </a:lnTo>
                  <a:lnTo>
                    <a:pt x="23372" y="16593"/>
                  </a:lnTo>
                  <a:lnTo>
                    <a:pt x="23518" y="16593"/>
                  </a:lnTo>
                  <a:lnTo>
                    <a:pt x="23602" y="16426"/>
                  </a:lnTo>
                  <a:lnTo>
                    <a:pt x="23665" y="16509"/>
                  </a:lnTo>
                  <a:lnTo>
                    <a:pt x="23769" y="16488"/>
                  </a:lnTo>
                  <a:lnTo>
                    <a:pt x="23832" y="16509"/>
                  </a:lnTo>
                  <a:lnTo>
                    <a:pt x="23790" y="16530"/>
                  </a:lnTo>
                  <a:lnTo>
                    <a:pt x="23728" y="16593"/>
                  </a:lnTo>
                  <a:lnTo>
                    <a:pt x="23560" y="16614"/>
                  </a:lnTo>
                  <a:lnTo>
                    <a:pt x="23456" y="16635"/>
                  </a:lnTo>
                  <a:lnTo>
                    <a:pt x="23288" y="16656"/>
                  </a:lnTo>
                  <a:lnTo>
                    <a:pt x="23142" y="16551"/>
                  </a:lnTo>
                  <a:lnTo>
                    <a:pt x="22995" y="16551"/>
                  </a:lnTo>
                  <a:lnTo>
                    <a:pt x="22932" y="16426"/>
                  </a:lnTo>
                  <a:lnTo>
                    <a:pt x="22974" y="16384"/>
                  </a:lnTo>
                  <a:lnTo>
                    <a:pt x="22953" y="16237"/>
                  </a:lnTo>
                  <a:lnTo>
                    <a:pt x="22849" y="16112"/>
                  </a:lnTo>
                  <a:lnTo>
                    <a:pt x="22828" y="15986"/>
                  </a:lnTo>
                  <a:lnTo>
                    <a:pt x="22723" y="15923"/>
                  </a:lnTo>
                  <a:lnTo>
                    <a:pt x="22744" y="15798"/>
                  </a:lnTo>
                  <a:lnTo>
                    <a:pt x="22619" y="15610"/>
                  </a:lnTo>
                  <a:lnTo>
                    <a:pt x="22556" y="15610"/>
                  </a:lnTo>
                  <a:lnTo>
                    <a:pt x="22430" y="15526"/>
                  </a:lnTo>
                  <a:lnTo>
                    <a:pt x="22242" y="15421"/>
                  </a:lnTo>
                  <a:lnTo>
                    <a:pt x="22242" y="15254"/>
                  </a:lnTo>
                  <a:lnTo>
                    <a:pt x="22054" y="15066"/>
                  </a:lnTo>
                  <a:lnTo>
                    <a:pt x="21907" y="15066"/>
                  </a:lnTo>
                  <a:lnTo>
                    <a:pt x="21677" y="15317"/>
                  </a:lnTo>
                  <a:lnTo>
                    <a:pt x="21510" y="15338"/>
                  </a:lnTo>
                  <a:lnTo>
                    <a:pt x="21405" y="15463"/>
                  </a:lnTo>
                  <a:lnTo>
                    <a:pt x="21217" y="15589"/>
                  </a:lnTo>
                  <a:lnTo>
                    <a:pt x="21259" y="15944"/>
                  </a:lnTo>
                  <a:lnTo>
                    <a:pt x="21321" y="16049"/>
                  </a:lnTo>
                  <a:lnTo>
                    <a:pt x="21572" y="16175"/>
                  </a:lnTo>
                  <a:lnTo>
                    <a:pt x="21761" y="16593"/>
                  </a:lnTo>
                  <a:lnTo>
                    <a:pt x="21719" y="16698"/>
                  </a:lnTo>
                  <a:lnTo>
                    <a:pt x="21531" y="17012"/>
                  </a:lnTo>
                  <a:lnTo>
                    <a:pt x="21510" y="17179"/>
                  </a:lnTo>
                  <a:lnTo>
                    <a:pt x="21614" y="17367"/>
                  </a:lnTo>
                  <a:lnTo>
                    <a:pt x="21510" y="17639"/>
                  </a:lnTo>
                  <a:lnTo>
                    <a:pt x="21510" y="17744"/>
                  </a:lnTo>
                  <a:lnTo>
                    <a:pt x="21363" y="17890"/>
                  </a:lnTo>
                  <a:lnTo>
                    <a:pt x="21363" y="17974"/>
                  </a:lnTo>
                  <a:lnTo>
                    <a:pt x="21259" y="18016"/>
                  </a:lnTo>
                  <a:lnTo>
                    <a:pt x="21175" y="18120"/>
                  </a:lnTo>
                  <a:lnTo>
                    <a:pt x="21175" y="18267"/>
                  </a:lnTo>
                  <a:lnTo>
                    <a:pt x="21259" y="18330"/>
                  </a:lnTo>
                  <a:lnTo>
                    <a:pt x="21259" y="18434"/>
                  </a:lnTo>
                  <a:lnTo>
                    <a:pt x="21070" y="18539"/>
                  </a:lnTo>
                  <a:lnTo>
                    <a:pt x="20840" y="18497"/>
                  </a:lnTo>
                  <a:lnTo>
                    <a:pt x="20798" y="18434"/>
                  </a:lnTo>
                  <a:lnTo>
                    <a:pt x="20589" y="18434"/>
                  </a:lnTo>
                  <a:lnTo>
                    <a:pt x="20380" y="18476"/>
                  </a:lnTo>
                  <a:lnTo>
                    <a:pt x="20212" y="18413"/>
                  </a:lnTo>
                  <a:lnTo>
                    <a:pt x="19794" y="18330"/>
                  </a:lnTo>
                  <a:lnTo>
                    <a:pt x="19627" y="18183"/>
                  </a:lnTo>
                  <a:lnTo>
                    <a:pt x="19585" y="18079"/>
                  </a:lnTo>
                  <a:lnTo>
                    <a:pt x="19396" y="18100"/>
                  </a:lnTo>
                  <a:lnTo>
                    <a:pt x="19334" y="18204"/>
                  </a:lnTo>
                  <a:lnTo>
                    <a:pt x="19313" y="18162"/>
                  </a:lnTo>
                  <a:lnTo>
                    <a:pt x="19229" y="18120"/>
                  </a:lnTo>
                  <a:lnTo>
                    <a:pt x="19313" y="17974"/>
                  </a:lnTo>
                  <a:lnTo>
                    <a:pt x="19480" y="17953"/>
                  </a:lnTo>
                  <a:lnTo>
                    <a:pt x="19794" y="17890"/>
                  </a:lnTo>
                  <a:lnTo>
                    <a:pt x="19836" y="17807"/>
                  </a:lnTo>
                  <a:lnTo>
                    <a:pt x="20108" y="17974"/>
                  </a:lnTo>
                  <a:lnTo>
                    <a:pt x="20171" y="17974"/>
                  </a:lnTo>
                  <a:lnTo>
                    <a:pt x="20212" y="17890"/>
                  </a:lnTo>
                  <a:lnTo>
                    <a:pt x="20338" y="17890"/>
                  </a:lnTo>
                  <a:lnTo>
                    <a:pt x="20338" y="17974"/>
                  </a:lnTo>
                  <a:lnTo>
                    <a:pt x="20150" y="18079"/>
                  </a:lnTo>
                  <a:lnTo>
                    <a:pt x="20254" y="18183"/>
                  </a:lnTo>
                  <a:lnTo>
                    <a:pt x="20464" y="18162"/>
                  </a:lnTo>
                  <a:lnTo>
                    <a:pt x="20547" y="18058"/>
                  </a:lnTo>
                  <a:lnTo>
                    <a:pt x="20673" y="17995"/>
                  </a:lnTo>
                  <a:lnTo>
                    <a:pt x="20673" y="17911"/>
                  </a:lnTo>
                  <a:lnTo>
                    <a:pt x="20568" y="17786"/>
                  </a:lnTo>
                  <a:lnTo>
                    <a:pt x="20568" y="17702"/>
                  </a:lnTo>
                  <a:lnTo>
                    <a:pt x="20694" y="17786"/>
                  </a:lnTo>
                  <a:lnTo>
                    <a:pt x="20756" y="17702"/>
                  </a:lnTo>
                  <a:lnTo>
                    <a:pt x="20756" y="17472"/>
                  </a:lnTo>
                  <a:lnTo>
                    <a:pt x="20882" y="17388"/>
                  </a:lnTo>
                  <a:lnTo>
                    <a:pt x="20861" y="17325"/>
                  </a:lnTo>
                  <a:lnTo>
                    <a:pt x="20777" y="17346"/>
                  </a:lnTo>
                  <a:lnTo>
                    <a:pt x="20756" y="17284"/>
                  </a:lnTo>
                  <a:lnTo>
                    <a:pt x="20882" y="17242"/>
                  </a:lnTo>
                  <a:lnTo>
                    <a:pt x="20882" y="17012"/>
                  </a:lnTo>
                  <a:lnTo>
                    <a:pt x="20840" y="16928"/>
                  </a:lnTo>
                  <a:lnTo>
                    <a:pt x="20903" y="16823"/>
                  </a:lnTo>
                  <a:lnTo>
                    <a:pt x="20903" y="16760"/>
                  </a:lnTo>
                  <a:lnTo>
                    <a:pt x="21008" y="16698"/>
                  </a:lnTo>
                  <a:lnTo>
                    <a:pt x="20987" y="16509"/>
                  </a:lnTo>
                  <a:lnTo>
                    <a:pt x="20861" y="16384"/>
                  </a:lnTo>
                  <a:lnTo>
                    <a:pt x="20777" y="16175"/>
                  </a:lnTo>
                  <a:lnTo>
                    <a:pt x="20798" y="16007"/>
                  </a:lnTo>
                  <a:lnTo>
                    <a:pt x="20798" y="15882"/>
                  </a:lnTo>
                  <a:lnTo>
                    <a:pt x="20861" y="15903"/>
                  </a:lnTo>
                  <a:lnTo>
                    <a:pt x="20861" y="15819"/>
                  </a:lnTo>
                  <a:lnTo>
                    <a:pt x="20673" y="15651"/>
                  </a:lnTo>
                  <a:lnTo>
                    <a:pt x="20589" y="15610"/>
                  </a:lnTo>
                  <a:lnTo>
                    <a:pt x="20526" y="15505"/>
                  </a:lnTo>
                  <a:lnTo>
                    <a:pt x="20338" y="15463"/>
                  </a:lnTo>
                  <a:lnTo>
                    <a:pt x="20108" y="15170"/>
                  </a:lnTo>
                  <a:lnTo>
                    <a:pt x="20045" y="14940"/>
                  </a:lnTo>
                  <a:lnTo>
                    <a:pt x="20003" y="14877"/>
                  </a:lnTo>
                  <a:lnTo>
                    <a:pt x="20045" y="14794"/>
                  </a:lnTo>
                  <a:lnTo>
                    <a:pt x="19919" y="14710"/>
                  </a:lnTo>
                  <a:lnTo>
                    <a:pt x="19836" y="14563"/>
                  </a:lnTo>
                  <a:lnTo>
                    <a:pt x="19899" y="14417"/>
                  </a:lnTo>
                  <a:lnTo>
                    <a:pt x="19710" y="14145"/>
                  </a:lnTo>
                  <a:lnTo>
                    <a:pt x="19710" y="13978"/>
                  </a:lnTo>
                  <a:lnTo>
                    <a:pt x="19585" y="13831"/>
                  </a:lnTo>
                  <a:lnTo>
                    <a:pt x="19606" y="13768"/>
                  </a:lnTo>
                  <a:lnTo>
                    <a:pt x="19606" y="13685"/>
                  </a:lnTo>
                  <a:lnTo>
                    <a:pt x="19501" y="13580"/>
                  </a:lnTo>
                  <a:lnTo>
                    <a:pt x="19438" y="13224"/>
                  </a:lnTo>
                  <a:lnTo>
                    <a:pt x="19375" y="13078"/>
                  </a:lnTo>
                  <a:lnTo>
                    <a:pt x="19229" y="12973"/>
                  </a:lnTo>
                  <a:lnTo>
                    <a:pt x="19292" y="12910"/>
                  </a:lnTo>
                  <a:lnTo>
                    <a:pt x="19250" y="12848"/>
                  </a:lnTo>
                  <a:lnTo>
                    <a:pt x="19166" y="12869"/>
                  </a:lnTo>
                  <a:lnTo>
                    <a:pt x="19166" y="12848"/>
                  </a:lnTo>
                  <a:lnTo>
                    <a:pt x="19041" y="12806"/>
                  </a:lnTo>
                  <a:lnTo>
                    <a:pt x="18957" y="12638"/>
                  </a:lnTo>
                  <a:lnTo>
                    <a:pt x="18831" y="12534"/>
                  </a:lnTo>
                  <a:lnTo>
                    <a:pt x="18769" y="12408"/>
                  </a:lnTo>
                  <a:lnTo>
                    <a:pt x="18852" y="12387"/>
                  </a:lnTo>
                  <a:lnTo>
                    <a:pt x="18873" y="12283"/>
                  </a:lnTo>
                  <a:lnTo>
                    <a:pt x="18831" y="12178"/>
                  </a:lnTo>
                  <a:lnTo>
                    <a:pt x="18852" y="12094"/>
                  </a:lnTo>
                  <a:lnTo>
                    <a:pt x="18790" y="11990"/>
                  </a:lnTo>
                  <a:lnTo>
                    <a:pt x="18852" y="11676"/>
                  </a:lnTo>
                  <a:lnTo>
                    <a:pt x="18769" y="11488"/>
                  </a:lnTo>
                  <a:lnTo>
                    <a:pt x="18769" y="11278"/>
                  </a:lnTo>
                  <a:lnTo>
                    <a:pt x="18727" y="11195"/>
                  </a:lnTo>
                  <a:lnTo>
                    <a:pt x="18727" y="11069"/>
                  </a:lnTo>
                  <a:lnTo>
                    <a:pt x="18643" y="10944"/>
                  </a:lnTo>
                  <a:lnTo>
                    <a:pt x="18748" y="10881"/>
                  </a:lnTo>
                  <a:lnTo>
                    <a:pt x="18685" y="10776"/>
                  </a:lnTo>
                  <a:lnTo>
                    <a:pt x="18559" y="10755"/>
                  </a:lnTo>
                  <a:lnTo>
                    <a:pt x="18413" y="10755"/>
                  </a:lnTo>
                  <a:lnTo>
                    <a:pt x="18057" y="10630"/>
                  </a:lnTo>
                  <a:lnTo>
                    <a:pt x="17932" y="10630"/>
                  </a:lnTo>
                  <a:lnTo>
                    <a:pt x="17890" y="10672"/>
                  </a:lnTo>
                  <a:lnTo>
                    <a:pt x="17785" y="10630"/>
                  </a:lnTo>
                  <a:lnTo>
                    <a:pt x="17681" y="10630"/>
                  </a:lnTo>
                  <a:lnTo>
                    <a:pt x="17534" y="10714"/>
                  </a:lnTo>
                  <a:lnTo>
                    <a:pt x="17388" y="10714"/>
                  </a:lnTo>
                  <a:lnTo>
                    <a:pt x="17262" y="10755"/>
                  </a:lnTo>
                  <a:lnTo>
                    <a:pt x="17220" y="10714"/>
                  </a:lnTo>
                  <a:lnTo>
                    <a:pt x="17262" y="10651"/>
                  </a:lnTo>
                  <a:lnTo>
                    <a:pt x="17158" y="10609"/>
                  </a:lnTo>
                  <a:lnTo>
                    <a:pt x="17053" y="10630"/>
                  </a:lnTo>
                  <a:lnTo>
                    <a:pt x="17074" y="10860"/>
                  </a:lnTo>
                  <a:lnTo>
                    <a:pt x="17053" y="11069"/>
                  </a:lnTo>
                  <a:lnTo>
                    <a:pt x="17158" y="11195"/>
                  </a:lnTo>
                  <a:lnTo>
                    <a:pt x="17116" y="11258"/>
                  </a:lnTo>
                  <a:lnTo>
                    <a:pt x="17074" y="11467"/>
                  </a:lnTo>
                  <a:lnTo>
                    <a:pt x="17158" y="11550"/>
                  </a:lnTo>
                  <a:lnTo>
                    <a:pt x="17158" y="11676"/>
                  </a:lnTo>
                  <a:lnTo>
                    <a:pt x="17199" y="11760"/>
                  </a:lnTo>
                  <a:lnTo>
                    <a:pt x="17158" y="11822"/>
                  </a:lnTo>
                  <a:lnTo>
                    <a:pt x="17158" y="12011"/>
                  </a:lnTo>
                  <a:lnTo>
                    <a:pt x="17220" y="12136"/>
                  </a:lnTo>
                  <a:lnTo>
                    <a:pt x="17158" y="12304"/>
                  </a:lnTo>
                  <a:lnTo>
                    <a:pt x="17158" y="12408"/>
                  </a:lnTo>
                  <a:lnTo>
                    <a:pt x="17199" y="12534"/>
                  </a:lnTo>
                  <a:lnTo>
                    <a:pt x="17178" y="12618"/>
                  </a:lnTo>
                  <a:lnTo>
                    <a:pt x="17053" y="12701"/>
                  </a:lnTo>
                  <a:lnTo>
                    <a:pt x="16844" y="13015"/>
                  </a:lnTo>
                  <a:lnTo>
                    <a:pt x="16760" y="13057"/>
                  </a:lnTo>
                  <a:lnTo>
                    <a:pt x="16781" y="13162"/>
                  </a:lnTo>
                  <a:lnTo>
                    <a:pt x="16865" y="13266"/>
                  </a:lnTo>
                  <a:lnTo>
                    <a:pt x="16802" y="13371"/>
                  </a:lnTo>
                  <a:lnTo>
                    <a:pt x="16781" y="13559"/>
                  </a:lnTo>
                  <a:lnTo>
                    <a:pt x="16906" y="13685"/>
                  </a:lnTo>
                  <a:lnTo>
                    <a:pt x="16990" y="13643"/>
                  </a:lnTo>
                  <a:lnTo>
                    <a:pt x="17074" y="13706"/>
                  </a:lnTo>
                  <a:lnTo>
                    <a:pt x="17158" y="13915"/>
                  </a:lnTo>
                  <a:lnTo>
                    <a:pt x="17283" y="13915"/>
                  </a:lnTo>
                  <a:lnTo>
                    <a:pt x="17388" y="14019"/>
                  </a:lnTo>
                  <a:lnTo>
                    <a:pt x="17304" y="13999"/>
                  </a:lnTo>
                  <a:lnTo>
                    <a:pt x="17220" y="14103"/>
                  </a:lnTo>
                  <a:lnTo>
                    <a:pt x="17220" y="14271"/>
                  </a:lnTo>
                  <a:lnTo>
                    <a:pt x="17409" y="14396"/>
                  </a:lnTo>
                  <a:lnTo>
                    <a:pt x="17409" y="14522"/>
                  </a:lnTo>
                  <a:lnTo>
                    <a:pt x="17325" y="14605"/>
                  </a:lnTo>
                  <a:lnTo>
                    <a:pt x="17262" y="14543"/>
                  </a:lnTo>
                  <a:lnTo>
                    <a:pt x="17262" y="14626"/>
                  </a:lnTo>
                  <a:lnTo>
                    <a:pt x="17367" y="14898"/>
                  </a:lnTo>
                  <a:lnTo>
                    <a:pt x="17430" y="14961"/>
                  </a:lnTo>
                  <a:lnTo>
                    <a:pt x="17492" y="15149"/>
                  </a:lnTo>
                  <a:lnTo>
                    <a:pt x="17534" y="15066"/>
                  </a:lnTo>
                  <a:lnTo>
                    <a:pt x="17639" y="15149"/>
                  </a:lnTo>
                  <a:lnTo>
                    <a:pt x="17764" y="15149"/>
                  </a:lnTo>
                  <a:lnTo>
                    <a:pt x="17911" y="15233"/>
                  </a:lnTo>
                  <a:lnTo>
                    <a:pt x="18015" y="15066"/>
                  </a:lnTo>
                  <a:lnTo>
                    <a:pt x="18057" y="15128"/>
                  </a:lnTo>
                  <a:lnTo>
                    <a:pt x="18057" y="15338"/>
                  </a:lnTo>
                  <a:lnTo>
                    <a:pt x="18141" y="15442"/>
                  </a:lnTo>
                  <a:lnTo>
                    <a:pt x="18183" y="15463"/>
                  </a:lnTo>
                  <a:lnTo>
                    <a:pt x="18434" y="15756"/>
                  </a:lnTo>
                  <a:lnTo>
                    <a:pt x="18559" y="15777"/>
                  </a:lnTo>
                  <a:lnTo>
                    <a:pt x="18643" y="15735"/>
                  </a:lnTo>
                  <a:lnTo>
                    <a:pt x="18748" y="15735"/>
                  </a:lnTo>
                  <a:lnTo>
                    <a:pt x="18769" y="15777"/>
                  </a:lnTo>
                  <a:lnTo>
                    <a:pt x="18873" y="15777"/>
                  </a:lnTo>
                  <a:lnTo>
                    <a:pt x="18769" y="15861"/>
                  </a:lnTo>
                  <a:lnTo>
                    <a:pt x="18769" y="16175"/>
                  </a:lnTo>
                  <a:lnTo>
                    <a:pt x="18748" y="16258"/>
                  </a:lnTo>
                  <a:lnTo>
                    <a:pt x="18811" y="16384"/>
                  </a:lnTo>
                  <a:lnTo>
                    <a:pt x="18790" y="16426"/>
                  </a:lnTo>
                  <a:lnTo>
                    <a:pt x="18706" y="16426"/>
                  </a:lnTo>
                  <a:lnTo>
                    <a:pt x="18748" y="16593"/>
                  </a:lnTo>
                  <a:lnTo>
                    <a:pt x="18748" y="16677"/>
                  </a:lnTo>
                  <a:lnTo>
                    <a:pt x="18601" y="16635"/>
                  </a:lnTo>
                  <a:lnTo>
                    <a:pt x="18476" y="16384"/>
                  </a:lnTo>
                  <a:lnTo>
                    <a:pt x="18329" y="16258"/>
                  </a:lnTo>
                  <a:lnTo>
                    <a:pt x="18141" y="16216"/>
                  </a:lnTo>
                  <a:lnTo>
                    <a:pt x="18057" y="16070"/>
                  </a:lnTo>
                  <a:lnTo>
                    <a:pt x="17932" y="15965"/>
                  </a:lnTo>
                  <a:lnTo>
                    <a:pt x="17618" y="15944"/>
                  </a:lnTo>
                  <a:lnTo>
                    <a:pt x="17304" y="15756"/>
                  </a:lnTo>
                  <a:lnTo>
                    <a:pt x="17116" y="15735"/>
                  </a:lnTo>
                  <a:lnTo>
                    <a:pt x="17095" y="15631"/>
                  </a:lnTo>
                  <a:lnTo>
                    <a:pt x="17011" y="15631"/>
                  </a:lnTo>
                  <a:lnTo>
                    <a:pt x="16906" y="15547"/>
                  </a:lnTo>
                  <a:lnTo>
                    <a:pt x="16760" y="15589"/>
                  </a:lnTo>
                  <a:lnTo>
                    <a:pt x="16655" y="15693"/>
                  </a:lnTo>
                  <a:lnTo>
                    <a:pt x="16593" y="15568"/>
                  </a:lnTo>
                  <a:lnTo>
                    <a:pt x="16614" y="15526"/>
                  </a:lnTo>
                  <a:lnTo>
                    <a:pt x="16593" y="15442"/>
                  </a:lnTo>
                  <a:lnTo>
                    <a:pt x="16237" y="15317"/>
                  </a:lnTo>
                  <a:lnTo>
                    <a:pt x="16070" y="15212"/>
                  </a:lnTo>
                  <a:lnTo>
                    <a:pt x="15526" y="15170"/>
                  </a:lnTo>
                  <a:lnTo>
                    <a:pt x="15086" y="15233"/>
                  </a:lnTo>
                  <a:lnTo>
                    <a:pt x="14982" y="15191"/>
                  </a:lnTo>
                  <a:lnTo>
                    <a:pt x="14877" y="15233"/>
                  </a:lnTo>
                  <a:lnTo>
                    <a:pt x="14772" y="15170"/>
                  </a:lnTo>
                  <a:lnTo>
                    <a:pt x="14710" y="15212"/>
                  </a:lnTo>
                  <a:lnTo>
                    <a:pt x="14605" y="15170"/>
                  </a:lnTo>
                  <a:lnTo>
                    <a:pt x="14521" y="15233"/>
                  </a:lnTo>
                  <a:lnTo>
                    <a:pt x="14584" y="15359"/>
                  </a:lnTo>
                  <a:lnTo>
                    <a:pt x="14584" y="15463"/>
                  </a:lnTo>
                  <a:lnTo>
                    <a:pt x="14458" y="15505"/>
                  </a:lnTo>
                  <a:lnTo>
                    <a:pt x="14458" y="15568"/>
                  </a:lnTo>
                  <a:lnTo>
                    <a:pt x="14521" y="15693"/>
                  </a:lnTo>
                  <a:lnTo>
                    <a:pt x="14605" y="15756"/>
                  </a:lnTo>
                  <a:lnTo>
                    <a:pt x="14668" y="15965"/>
                  </a:lnTo>
                  <a:lnTo>
                    <a:pt x="14710" y="16070"/>
                  </a:lnTo>
                  <a:lnTo>
                    <a:pt x="14751" y="15965"/>
                  </a:lnTo>
                  <a:lnTo>
                    <a:pt x="14814" y="15965"/>
                  </a:lnTo>
                  <a:lnTo>
                    <a:pt x="14919" y="16133"/>
                  </a:lnTo>
                  <a:lnTo>
                    <a:pt x="14919" y="16237"/>
                  </a:lnTo>
                  <a:lnTo>
                    <a:pt x="15044" y="16279"/>
                  </a:lnTo>
                  <a:lnTo>
                    <a:pt x="15212" y="16447"/>
                  </a:lnTo>
                  <a:lnTo>
                    <a:pt x="15044" y="16426"/>
                  </a:lnTo>
                  <a:lnTo>
                    <a:pt x="15002" y="16384"/>
                  </a:lnTo>
                  <a:lnTo>
                    <a:pt x="14919" y="16384"/>
                  </a:lnTo>
                  <a:lnTo>
                    <a:pt x="14877" y="16551"/>
                  </a:lnTo>
                  <a:lnTo>
                    <a:pt x="14772" y="16635"/>
                  </a:lnTo>
                  <a:lnTo>
                    <a:pt x="14605" y="16551"/>
                  </a:lnTo>
                  <a:lnTo>
                    <a:pt x="14521" y="16614"/>
                  </a:lnTo>
                  <a:lnTo>
                    <a:pt x="14521" y="16656"/>
                  </a:lnTo>
                  <a:lnTo>
                    <a:pt x="14668" y="16823"/>
                  </a:lnTo>
                  <a:lnTo>
                    <a:pt x="14710" y="16865"/>
                  </a:lnTo>
                  <a:lnTo>
                    <a:pt x="14710" y="16949"/>
                  </a:lnTo>
                  <a:lnTo>
                    <a:pt x="14668" y="17032"/>
                  </a:lnTo>
                  <a:lnTo>
                    <a:pt x="14375" y="17032"/>
                  </a:lnTo>
                  <a:lnTo>
                    <a:pt x="14291" y="16949"/>
                  </a:lnTo>
                  <a:lnTo>
                    <a:pt x="14312" y="16865"/>
                  </a:lnTo>
                  <a:lnTo>
                    <a:pt x="14270" y="16760"/>
                  </a:lnTo>
                  <a:lnTo>
                    <a:pt x="14375" y="16698"/>
                  </a:lnTo>
                  <a:lnTo>
                    <a:pt x="14375" y="16635"/>
                  </a:lnTo>
                  <a:lnTo>
                    <a:pt x="14270" y="16530"/>
                  </a:lnTo>
                  <a:lnTo>
                    <a:pt x="14186" y="16509"/>
                  </a:lnTo>
                  <a:lnTo>
                    <a:pt x="14270" y="16405"/>
                  </a:lnTo>
                  <a:lnTo>
                    <a:pt x="14249" y="16384"/>
                  </a:lnTo>
                  <a:lnTo>
                    <a:pt x="14165" y="16426"/>
                  </a:lnTo>
                  <a:lnTo>
                    <a:pt x="14103" y="16426"/>
                  </a:lnTo>
                  <a:lnTo>
                    <a:pt x="13956" y="16593"/>
                  </a:lnTo>
                  <a:lnTo>
                    <a:pt x="13873" y="16614"/>
                  </a:lnTo>
                  <a:lnTo>
                    <a:pt x="13768" y="16719"/>
                  </a:lnTo>
                  <a:lnTo>
                    <a:pt x="13768" y="16760"/>
                  </a:lnTo>
                  <a:lnTo>
                    <a:pt x="13642" y="16760"/>
                  </a:lnTo>
                  <a:lnTo>
                    <a:pt x="13580" y="16844"/>
                  </a:lnTo>
                  <a:lnTo>
                    <a:pt x="13580" y="16928"/>
                  </a:lnTo>
                  <a:lnTo>
                    <a:pt x="13517" y="16970"/>
                  </a:lnTo>
                  <a:lnTo>
                    <a:pt x="13245" y="16970"/>
                  </a:lnTo>
                  <a:lnTo>
                    <a:pt x="13161" y="16949"/>
                  </a:lnTo>
                  <a:lnTo>
                    <a:pt x="13119" y="16970"/>
                  </a:lnTo>
                  <a:lnTo>
                    <a:pt x="13036" y="16970"/>
                  </a:lnTo>
                  <a:lnTo>
                    <a:pt x="12952" y="16928"/>
                  </a:lnTo>
                  <a:lnTo>
                    <a:pt x="12805" y="17032"/>
                  </a:lnTo>
                  <a:lnTo>
                    <a:pt x="12785" y="17074"/>
                  </a:lnTo>
                  <a:lnTo>
                    <a:pt x="12680" y="17116"/>
                  </a:lnTo>
                  <a:lnTo>
                    <a:pt x="12575" y="17221"/>
                  </a:lnTo>
                  <a:lnTo>
                    <a:pt x="12575" y="17263"/>
                  </a:lnTo>
                  <a:lnTo>
                    <a:pt x="12638" y="17325"/>
                  </a:lnTo>
                  <a:lnTo>
                    <a:pt x="12617" y="17388"/>
                  </a:lnTo>
                  <a:lnTo>
                    <a:pt x="12638" y="17472"/>
                  </a:lnTo>
                  <a:lnTo>
                    <a:pt x="12617" y="17535"/>
                  </a:lnTo>
                  <a:lnTo>
                    <a:pt x="12513" y="17451"/>
                  </a:lnTo>
                  <a:lnTo>
                    <a:pt x="12471" y="17367"/>
                  </a:lnTo>
                  <a:lnTo>
                    <a:pt x="12408" y="17367"/>
                  </a:lnTo>
                  <a:lnTo>
                    <a:pt x="12282" y="17493"/>
                  </a:lnTo>
                  <a:lnTo>
                    <a:pt x="12220" y="17639"/>
                  </a:lnTo>
                  <a:lnTo>
                    <a:pt x="12220" y="17493"/>
                  </a:lnTo>
                  <a:lnTo>
                    <a:pt x="12094" y="17451"/>
                  </a:lnTo>
                  <a:lnTo>
                    <a:pt x="12010" y="17493"/>
                  </a:lnTo>
                  <a:lnTo>
                    <a:pt x="11948" y="17493"/>
                  </a:lnTo>
                  <a:lnTo>
                    <a:pt x="11864" y="17535"/>
                  </a:lnTo>
                  <a:lnTo>
                    <a:pt x="11759" y="17493"/>
                  </a:lnTo>
                  <a:lnTo>
                    <a:pt x="11738" y="17388"/>
                  </a:lnTo>
                  <a:lnTo>
                    <a:pt x="11864" y="17284"/>
                  </a:lnTo>
                  <a:lnTo>
                    <a:pt x="11969" y="17284"/>
                  </a:lnTo>
                  <a:lnTo>
                    <a:pt x="12010" y="17221"/>
                  </a:lnTo>
                  <a:lnTo>
                    <a:pt x="11948" y="17074"/>
                  </a:lnTo>
                  <a:lnTo>
                    <a:pt x="11969" y="17032"/>
                  </a:lnTo>
                  <a:lnTo>
                    <a:pt x="12052" y="16970"/>
                  </a:lnTo>
                  <a:lnTo>
                    <a:pt x="11906" y="16844"/>
                  </a:lnTo>
                  <a:lnTo>
                    <a:pt x="11864" y="16865"/>
                  </a:lnTo>
                  <a:lnTo>
                    <a:pt x="11780" y="16844"/>
                  </a:lnTo>
                  <a:lnTo>
                    <a:pt x="11759" y="16802"/>
                  </a:lnTo>
                  <a:lnTo>
                    <a:pt x="11969" y="16698"/>
                  </a:lnTo>
                  <a:lnTo>
                    <a:pt x="12052" y="16698"/>
                  </a:lnTo>
                  <a:lnTo>
                    <a:pt x="12157" y="16635"/>
                  </a:lnTo>
                  <a:lnTo>
                    <a:pt x="12115" y="16593"/>
                  </a:lnTo>
                  <a:lnTo>
                    <a:pt x="11906" y="16614"/>
                  </a:lnTo>
                  <a:lnTo>
                    <a:pt x="11592" y="16740"/>
                  </a:lnTo>
                  <a:lnTo>
                    <a:pt x="11529" y="16823"/>
                  </a:lnTo>
                  <a:lnTo>
                    <a:pt x="11571" y="16886"/>
                  </a:lnTo>
                  <a:lnTo>
                    <a:pt x="11592" y="16970"/>
                  </a:lnTo>
                  <a:lnTo>
                    <a:pt x="11655" y="17053"/>
                  </a:lnTo>
                  <a:lnTo>
                    <a:pt x="11592" y="17137"/>
                  </a:lnTo>
                  <a:lnTo>
                    <a:pt x="11529" y="17158"/>
                  </a:lnTo>
                  <a:lnTo>
                    <a:pt x="11425" y="17053"/>
                  </a:lnTo>
                  <a:lnTo>
                    <a:pt x="11445" y="17012"/>
                  </a:lnTo>
                  <a:lnTo>
                    <a:pt x="11487" y="16991"/>
                  </a:lnTo>
                  <a:lnTo>
                    <a:pt x="11466" y="16907"/>
                  </a:lnTo>
                  <a:lnTo>
                    <a:pt x="11445" y="16907"/>
                  </a:lnTo>
                  <a:lnTo>
                    <a:pt x="11236" y="17116"/>
                  </a:lnTo>
                  <a:lnTo>
                    <a:pt x="11236" y="17158"/>
                  </a:lnTo>
                  <a:lnTo>
                    <a:pt x="11320" y="17242"/>
                  </a:lnTo>
                  <a:lnTo>
                    <a:pt x="11383" y="17263"/>
                  </a:lnTo>
                  <a:lnTo>
                    <a:pt x="11383" y="17346"/>
                  </a:lnTo>
                  <a:lnTo>
                    <a:pt x="11257" y="17472"/>
                  </a:lnTo>
                  <a:lnTo>
                    <a:pt x="11215" y="17430"/>
                  </a:lnTo>
                  <a:lnTo>
                    <a:pt x="11257" y="17346"/>
                  </a:lnTo>
                  <a:lnTo>
                    <a:pt x="11236" y="17263"/>
                  </a:lnTo>
                  <a:lnTo>
                    <a:pt x="11173" y="17263"/>
                  </a:lnTo>
                  <a:lnTo>
                    <a:pt x="11173" y="17200"/>
                  </a:lnTo>
                  <a:lnTo>
                    <a:pt x="10943" y="17263"/>
                  </a:lnTo>
                  <a:lnTo>
                    <a:pt x="10922" y="17346"/>
                  </a:lnTo>
                  <a:lnTo>
                    <a:pt x="10755" y="17430"/>
                  </a:lnTo>
                  <a:lnTo>
                    <a:pt x="10629" y="17409"/>
                  </a:lnTo>
                  <a:lnTo>
                    <a:pt x="10546" y="17430"/>
                  </a:lnTo>
                  <a:lnTo>
                    <a:pt x="10546" y="17472"/>
                  </a:lnTo>
                  <a:lnTo>
                    <a:pt x="10316" y="17765"/>
                  </a:lnTo>
                  <a:lnTo>
                    <a:pt x="10274" y="17786"/>
                  </a:lnTo>
                  <a:lnTo>
                    <a:pt x="10064" y="18058"/>
                  </a:lnTo>
                  <a:lnTo>
                    <a:pt x="9960" y="18100"/>
                  </a:lnTo>
                  <a:lnTo>
                    <a:pt x="9876" y="18037"/>
                  </a:lnTo>
                  <a:lnTo>
                    <a:pt x="9813" y="18037"/>
                  </a:lnTo>
                  <a:lnTo>
                    <a:pt x="9876" y="18141"/>
                  </a:lnTo>
                  <a:lnTo>
                    <a:pt x="10023" y="18246"/>
                  </a:lnTo>
                  <a:lnTo>
                    <a:pt x="10064" y="18309"/>
                  </a:lnTo>
                  <a:lnTo>
                    <a:pt x="10064" y="18309"/>
                  </a:lnTo>
                  <a:lnTo>
                    <a:pt x="9876" y="18246"/>
                  </a:lnTo>
                  <a:lnTo>
                    <a:pt x="9813" y="18288"/>
                  </a:lnTo>
                  <a:lnTo>
                    <a:pt x="9500" y="18309"/>
                  </a:lnTo>
                  <a:lnTo>
                    <a:pt x="9458" y="18372"/>
                  </a:lnTo>
                  <a:lnTo>
                    <a:pt x="9541" y="18476"/>
                  </a:lnTo>
                  <a:lnTo>
                    <a:pt x="9541" y="18581"/>
                  </a:lnTo>
                  <a:lnTo>
                    <a:pt x="9458" y="18706"/>
                  </a:lnTo>
                  <a:lnTo>
                    <a:pt x="9500" y="18895"/>
                  </a:lnTo>
                  <a:lnTo>
                    <a:pt x="9458" y="19020"/>
                  </a:lnTo>
                  <a:lnTo>
                    <a:pt x="9248" y="19104"/>
                  </a:lnTo>
                  <a:lnTo>
                    <a:pt x="9228" y="19146"/>
                  </a:lnTo>
                  <a:lnTo>
                    <a:pt x="9081" y="19146"/>
                  </a:lnTo>
                  <a:lnTo>
                    <a:pt x="9039" y="19229"/>
                  </a:lnTo>
                  <a:lnTo>
                    <a:pt x="8956" y="19104"/>
                  </a:lnTo>
                  <a:lnTo>
                    <a:pt x="8809" y="19208"/>
                  </a:lnTo>
                  <a:lnTo>
                    <a:pt x="8579" y="19208"/>
                  </a:lnTo>
                  <a:lnTo>
                    <a:pt x="8328" y="18916"/>
                  </a:lnTo>
                  <a:lnTo>
                    <a:pt x="8098" y="18706"/>
                  </a:lnTo>
                  <a:lnTo>
                    <a:pt x="8014" y="18644"/>
                  </a:lnTo>
                  <a:lnTo>
                    <a:pt x="8014" y="18476"/>
                  </a:lnTo>
                  <a:lnTo>
                    <a:pt x="8056" y="18413"/>
                  </a:lnTo>
                  <a:lnTo>
                    <a:pt x="8098" y="18455"/>
                  </a:lnTo>
                  <a:lnTo>
                    <a:pt x="8160" y="18372"/>
                  </a:lnTo>
                  <a:lnTo>
                    <a:pt x="8119" y="18309"/>
                  </a:lnTo>
                  <a:lnTo>
                    <a:pt x="8181" y="18267"/>
                  </a:lnTo>
                  <a:lnTo>
                    <a:pt x="8370" y="18267"/>
                  </a:lnTo>
                  <a:lnTo>
                    <a:pt x="8412" y="18183"/>
                  </a:lnTo>
                  <a:lnTo>
                    <a:pt x="8621" y="18183"/>
                  </a:lnTo>
                  <a:lnTo>
                    <a:pt x="8642" y="18100"/>
                  </a:lnTo>
                  <a:lnTo>
                    <a:pt x="8495" y="17890"/>
                  </a:lnTo>
                  <a:lnTo>
                    <a:pt x="8474" y="17807"/>
                  </a:lnTo>
                  <a:lnTo>
                    <a:pt x="8328" y="17786"/>
                  </a:lnTo>
                  <a:lnTo>
                    <a:pt x="8202" y="17660"/>
                  </a:lnTo>
                  <a:lnTo>
                    <a:pt x="8202" y="17556"/>
                  </a:lnTo>
                  <a:lnTo>
                    <a:pt x="8077" y="17451"/>
                  </a:lnTo>
                  <a:lnTo>
                    <a:pt x="7763" y="17430"/>
                  </a:lnTo>
                  <a:lnTo>
                    <a:pt x="7554" y="17451"/>
                  </a:lnTo>
                  <a:lnTo>
                    <a:pt x="7449" y="17493"/>
                  </a:lnTo>
                  <a:lnTo>
                    <a:pt x="7323" y="17493"/>
                  </a:lnTo>
                  <a:lnTo>
                    <a:pt x="7072" y="17346"/>
                  </a:lnTo>
                  <a:lnTo>
                    <a:pt x="6947" y="17346"/>
                  </a:lnTo>
                  <a:lnTo>
                    <a:pt x="6947" y="17388"/>
                  </a:lnTo>
                  <a:lnTo>
                    <a:pt x="7240" y="17639"/>
                  </a:lnTo>
                  <a:lnTo>
                    <a:pt x="7386" y="17744"/>
                  </a:lnTo>
                  <a:lnTo>
                    <a:pt x="7470" y="17974"/>
                  </a:lnTo>
                  <a:lnTo>
                    <a:pt x="7470" y="18100"/>
                  </a:lnTo>
                  <a:lnTo>
                    <a:pt x="7533" y="18183"/>
                  </a:lnTo>
                  <a:lnTo>
                    <a:pt x="7470" y="18225"/>
                  </a:lnTo>
                  <a:lnTo>
                    <a:pt x="7470" y="18330"/>
                  </a:lnTo>
                  <a:lnTo>
                    <a:pt x="7491" y="18413"/>
                  </a:lnTo>
                  <a:lnTo>
                    <a:pt x="7449" y="18434"/>
                  </a:lnTo>
                  <a:lnTo>
                    <a:pt x="7449" y="18706"/>
                  </a:lnTo>
                  <a:lnTo>
                    <a:pt x="7386" y="18853"/>
                  </a:lnTo>
                  <a:lnTo>
                    <a:pt x="7449" y="18999"/>
                  </a:lnTo>
                  <a:lnTo>
                    <a:pt x="7595" y="18999"/>
                  </a:lnTo>
                  <a:lnTo>
                    <a:pt x="7742" y="19062"/>
                  </a:lnTo>
                  <a:lnTo>
                    <a:pt x="7805" y="19167"/>
                  </a:lnTo>
                  <a:lnTo>
                    <a:pt x="7784" y="19229"/>
                  </a:lnTo>
                  <a:lnTo>
                    <a:pt x="7805" y="19313"/>
                  </a:lnTo>
                  <a:lnTo>
                    <a:pt x="7784" y="19355"/>
                  </a:lnTo>
                  <a:lnTo>
                    <a:pt x="7784" y="19418"/>
                  </a:lnTo>
                  <a:lnTo>
                    <a:pt x="7847" y="19460"/>
                  </a:lnTo>
                  <a:lnTo>
                    <a:pt x="7784" y="19543"/>
                  </a:lnTo>
                  <a:lnTo>
                    <a:pt x="7784" y="19794"/>
                  </a:lnTo>
                  <a:lnTo>
                    <a:pt x="7742" y="19857"/>
                  </a:lnTo>
                  <a:lnTo>
                    <a:pt x="7805" y="20004"/>
                  </a:lnTo>
                  <a:lnTo>
                    <a:pt x="7847" y="20213"/>
                  </a:lnTo>
                  <a:lnTo>
                    <a:pt x="7763" y="20171"/>
                  </a:lnTo>
                  <a:lnTo>
                    <a:pt x="7700" y="20045"/>
                  </a:lnTo>
                  <a:lnTo>
                    <a:pt x="7575" y="19941"/>
                  </a:lnTo>
                  <a:lnTo>
                    <a:pt x="7449" y="20066"/>
                  </a:lnTo>
                  <a:lnTo>
                    <a:pt x="7470" y="19941"/>
                  </a:lnTo>
                  <a:lnTo>
                    <a:pt x="7428" y="19857"/>
                  </a:lnTo>
                  <a:lnTo>
                    <a:pt x="7240" y="19836"/>
                  </a:lnTo>
                  <a:lnTo>
                    <a:pt x="7072" y="19857"/>
                  </a:lnTo>
                  <a:lnTo>
                    <a:pt x="6968" y="19773"/>
                  </a:lnTo>
                  <a:lnTo>
                    <a:pt x="6821" y="19753"/>
                  </a:lnTo>
                  <a:lnTo>
                    <a:pt x="6738" y="19794"/>
                  </a:lnTo>
                  <a:lnTo>
                    <a:pt x="6612" y="20087"/>
                  </a:lnTo>
                  <a:lnTo>
                    <a:pt x="6424" y="20255"/>
                  </a:lnTo>
                  <a:lnTo>
                    <a:pt x="6298" y="20276"/>
                  </a:lnTo>
                  <a:lnTo>
                    <a:pt x="6194" y="20380"/>
                  </a:lnTo>
                  <a:lnTo>
                    <a:pt x="6173" y="20527"/>
                  </a:lnTo>
                  <a:lnTo>
                    <a:pt x="6026" y="20694"/>
                  </a:lnTo>
                  <a:lnTo>
                    <a:pt x="5963" y="20757"/>
                  </a:lnTo>
                  <a:lnTo>
                    <a:pt x="5963" y="20841"/>
                  </a:lnTo>
                  <a:lnTo>
                    <a:pt x="6005" y="21029"/>
                  </a:lnTo>
                  <a:lnTo>
                    <a:pt x="6277" y="21301"/>
                  </a:lnTo>
                  <a:lnTo>
                    <a:pt x="6424" y="21531"/>
                  </a:lnTo>
                  <a:lnTo>
                    <a:pt x="6340" y="21636"/>
                  </a:lnTo>
                  <a:lnTo>
                    <a:pt x="6277" y="21636"/>
                  </a:lnTo>
                  <a:lnTo>
                    <a:pt x="6277" y="21761"/>
                  </a:lnTo>
                  <a:lnTo>
                    <a:pt x="6173" y="21845"/>
                  </a:lnTo>
                  <a:lnTo>
                    <a:pt x="6110" y="21949"/>
                  </a:lnTo>
                  <a:lnTo>
                    <a:pt x="5963" y="21782"/>
                  </a:lnTo>
                  <a:lnTo>
                    <a:pt x="5587" y="21615"/>
                  </a:lnTo>
                  <a:lnTo>
                    <a:pt x="5461" y="21615"/>
                  </a:lnTo>
                  <a:lnTo>
                    <a:pt x="5398" y="21531"/>
                  </a:lnTo>
                  <a:lnTo>
                    <a:pt x="5189" y="21531"/>
                  </a:lnTo>
                  <a:lnTo>
                    <a:pt x="5085" y="21447"/>
                  </a:lnTo>
                  <a:lnTo>
                    <a:pt x="5022" y="21322"/>
                  </a:lnTo>
                  <a:lnTo>
                    <a:pt x="4854" y="21301"/>
                  </a:lnTo>
                  <a:lnTo>
                    <a:pt x="4729" y="21217"/>
                  </a:lnTo>
                  <a:lnTo>
                    <a:pt x="4603" y="21217"/>
                  </a:lnTo>
                  <a:lnTo>
                    <a:pt x="4562" y="21301"/>
                  </a:lnTo>
                  <a:lnTo>
                    <a:pt x="4603" y="21364"/>
                  </a:lnTo>
                  <a:lnTo>
                    <a:pt x="4562" y="21426"/>
                  </a:lnTo>
                  <a:lnTo>
                    <a:pt x="4603" y="21468"/>
                  </a:lnTo>
                  <a:lnTo>
                    <a:pt x="4520" y="21552"/>
                  </a:lnTo>
                  <a:lnTo>
                    <a:pt x="4415" y="21552"/>
                  </a:lnTo>
                  <a:lnTo>
                    <a:pt x="4499" y="21719"/>
                  </a:lnTo>
                  <a:lnTo>
                    <a:pt x="4520" y="21845"/>
                  </a:lnTo>
                  <a:lnTo>
                    <a:pt x="4666" y="21929"/>
                  </a:lnTo>
                  <a:lnTo>
                    <a:pt x="4771" y="22054"/>
                  </a:lnTo>
                  <a:lnTo>
                    <a:pt x="4917" y="22138"/>
                  </a:lnTo>
                  <a:lnTo>
                    <a:pt x="5022" y="22075"/>
                  </a:lnTo>
                  <a:lnTo>
                    <a:pt x="5085" y="22075"/>
                  </a:lnTo>
                  <a:lnTo>
                    <a:pt x="5168" y="22033"/>
                  </a:lnTo>
                  <a:lnTo>
                    <a:pt x="5189" y="22096"/>
                  </a:lnTo>
                  <a:lnTo>
                    <a:pt x="5336" y="22159"/>
                  </a:lnTo>
                  <a:lnTo>
                    <a:pt x="5336" y="22201"/>
                  </a:lnTo>
                  <a:lnTo>
                    <a:pt x="5273" y="22263"/>
                  </a:lnTo>
                  <a:lnTo>
                    <a:pt x="5357" y="22347"/>
                  </a:lnTo>
                  <a:lnTo>
                    <a:pt x="5357" y="22514"/>
                  </a:lnTo>
                  <a:lnTo>
                    <a:pt x="5273" y="22556"/>
                  </a:lnTo>
                  <a:lnTo>
                    <a:pt x="5168" y="22556"/>
                  </a:lnTo>
                  <a:lnTo>
                    <a:pt x="5043" y="22682"/>
                  </a:lnTo>
                  <a:lnTo>
                    <a:pt x="4980" y="22682"/>
                  </a:lnTo>
                  <a:lnTo>
                    <a:pt x="4875" y="22577"/>
                  </a:lnTo>
                  <a:lnTo>
                    <a:pt x="4729" y="22577"/>
                  </a:lnTo>
                  <a:lnTo>
                    <a:pt x="4645" y="22514"/>
                  </a:lnTo>
                  <a:lnTo>
                    <a:pt x="4457" y="22514"/>
                  </a:lnTo>
                  <a:lnTo>
                    <a:pt x="4415" y="22473"/>
                  </a:lnTo>
                  <a:lnTo>
                    <a:pt x="4415" y="22347"/>
                  </a:lnTo>
                  <a:lnTo>
                    <a:pt x="4310" y="22284"/>
                  </a:lnTo>
                  <a:lnTo>
                    <a:pt x="4227" y="22180"/>
                  </a:lnTo>
                  <a:lnTo>
                    <a:pt x="4185" y="22180"/>
                  </a:lnTo>
                  <a:lnTo>
                    <a:pt x="4080" y="22263"/>
                  </a:lnTo>
                  <a:lnTo>
                    <a:pt x="3829" y="22180"/>
                  </a:lnTo>
                  <a:lnTo>
                    <a:pt x="3787" y="22075"/>
                  </a:lnTo>
                  <a:lnTo>
                    <a:pt x="3725" y="22033"/>
                  </a:lnTo>
                  <a:lnTo>
                    <a:pt x="3787" y="21949"/>
                  </a:lnTo>
                  <a:lnTo>
                    <a:pt x="3766" y="21824"/>
                  </a:lnTo>
                  <a:lnTo>
                    <a:pt x="3766" y="21719"/>
                  </a:lnTo>
                  <a:lnTo>
                    <a:pt x="3662" y="21636"/>
                  </a:lnTo>
                  <a:lnTo>
                    <a:pt x="3662" y="21531"/>
                  </a:lnTo>
                  <a:lnTo>
                    <a:pt x="3494" y="21385"/>
                  </a:lnTo>
                  <a:lnTo>
                    <a:pt x="3494" y="21238"/>
                  </a:lnTo>
                  <a:lnTo>
                    <a:pt x="3411" y="21217"/>
                  </a:lnTo>
                  <a:lnTo>
                    <a:pt x="3453" y="21113"/>
                  </a:lnTo>
                  <a:lnTo>
                    <a:pt x="3515" y="21092"/>
                  </a:lnTo>
                  <a:lnTo>
                    <a:pt x="3557" y="20903"/>
                  </a:lnTo>
                  <a:lnTo>
                    <a:pt x="3557" y="20799"/>
                  </a:lnTo>
                  <a:lnTo>
                    <a:pt x="3515" y="20778"/>
                  </a:lnTo>
                  <a:lnTo>
                    <a:pt x="3515" y="20694"/>
                  </a:lnTo>
                  <a:lnTo>
                    <a:pt x="3578" y="20610"/>
                  </a:lnTo>
                  <a:lnTo>
                    <a:pt x="3515" y="20589"/>
                  </a:lnTo>
                  <a:lnTo>
                    <a:pt x="3390" y="20401"/>
                  </a:lnTo>
                  <a:lnTo>
                    <a:pt x="3139" y="20297"/>
                  </a:lnTo>
                  <a:lnTo>
                    <a:pt x="3055" y="20359"/>
                  </a:lnTo>
                  <a:lnTo>
                    <a:pt x="2992" y="20297"/>
                  </a:lnTo>
                  <a:lnTo>
                    <a:pt x="2930" y="20297"/>
                  </a:lnTo>
                  <a:lnTo>
                    <a:pt x="2867" y="20338"/>
                  </a:lnTo>
                  <a:lnTo>
                    <a:pt x="2741" y="20297"/>
                  </a:lnTo>
                  <a:lnTo>
                    <a:pt x="2783" y="20255"/>
                  </a:lnTo>
                  <a:lnTo>
                    <a:pt x="2888" y="20234"/>
                  </a:lnTo>
                  <a:lnTo>
                    <a:pt x="2930" y="20150"/>
                  </a:lnTo>
                  <a:lnTo>
                    <a:pt x="2783" y="20108"/>
                  </a:lnTo>
                  <a:lnTo>
                    <a:pt x="2783" y="20087"/>
                  </a:lnTo>
                  <a:lnTo>
                    <a:pt x="2867" y="20066"/>
                  </a:lnTo>
                  <a:lnTo>
                    <a:pt x="2783" y="20004"/>
                  </a:lnTo>
                  <a:lnTo>
                    <a:pt x="2720" y="20066"/>
                  </a:lnTo>
                  <a:lnTo>
                    <a:pt x="2532" y="20108"/>
                  </a:lnTo>
                  <a:lnTo>
                    <a:pt x="2511" y="20087"/>
                  </a:lnTo>
                  <a:lnTo>
                    <a:pt x="2553" y="20004"/>
                  </a:lnTo>
                  <a:lnTo>
                    <a:pt x="2658" y="19962"/>
                  </a:lnTo>
                  <a:lnTo>
                    <a:pt x="2637" y="19941"/>
                  </a:lnTo>
                  <a:lnTo>
                    <a:pt x="2448" y="19899"/>
                  </a:lnTo>
                  <a:lnTo>
                    <a:pt x="2427" y="19836"/>
                  </a:lnTo>
                  <a:lnTo>
                    <a:pt x="2302" y="19753"/>
                  </a:lnTo>
                  <a:lnTo>
                    <a:pt x="2260" y="19585"/>
                  </a:lnTo>
                  <a:lnTo>
                    <a:pt x="2134" y="19522"/>
                  </a:lnTo>
                  <a:lnTo>
                    <a:pt x="2155" y="19481"/>
                  </a:lnTo>
                  <a:lnTo>
                    <a:pt x="2260" y="19481"/>
                  </a:lnTo>
                  <a:lnTo>
                    <a:pt x="2302" y="19522"/>
                  </a:lnTo>
                  <a:lnTo>
                    <a:pt x="2448" y="19543"/>
                  </a:lnTo>
                  <a:lnTo>
                    <a:pt x="2469" y="19648"/>
                  </a:lnTo>
                  <a:lnTo>
                    <a:pt x="2720" y="19857"/>
                  </a:lnTo>
                  <a:lnTo>
                    <a:pt x="2783" y="19857"/>
                  </a:lnTo>
                  <a:lnTo>
                    <a:pt x="2825" y="19794"/>
                  </a:lnTo>
                  <a:lnTo>
                    <a:pt x="2950" y="19878"/>
                  </a:lnTo>
                  <a:lnTo>
                    <a:pt x="3139" y="19878"/>
                  </a:lnTo>
                  <a:lnTo>
                    <a:pt x="3160" y="19836"/>
                  </a:lnTo>
                  <a:lnTo>
                    <a:pt x="3243" y="19899"/>
                  </a:lnTo>
                  <a:lnTo>
                    <a:pt x="3160" y="19962"/>
                  </a:lnTo>
                  <a:lnTo>
                    <a:pt x="3202" y="19983"/>
                  </a:lnTo>
                  <a:lnTo>
                    <a:pt x="3202" y="20045"/>
                  </a:lnTo>
                  <a:lnTo>
                    <a:pt x="3306" y="20045"/>
                  </a:lnTo>
                  <a:lnTo>
                    <a:pt x="3369" y="19983"/>
                  </a:lnTo>
                  <a:lnTo>
                    <a:pt x="3557" y="19983"/>
                  </a:lnTo>
                  <a:lnTo>
                    <a:pt x="3494" y="20004"/>
                  </a:lnTo>
                  <a:lnTo>
                    <a:pt x="3599" y="20004"/>
                  </a:lnTo>
                  <a:lnTo>
                    <a:pt x="3704" y="19983"/>
                  </a:lnTo>
                  <a:lnTo>
                    <a:pt x="3704" y="20066"/>
                  </a:lnTo>
                  <a:lnTo>
                    <a:pt x="3871" y="20192"/>
                  </a:lnTo>
                  <a:lnTo>
                    <a:pt x="3934" y="20150"/>
                  </a:lnTo>
                  <a:lnTo>
                    <a:pt x="4038" y="20171"/>
                  </a:lnTo>
                  <a:lnTo>
                    <a:pt x="4080" y="20213"/>
                  </a:lnTo>
                  <a:lnTo>
                    <a:pt x="4227" y="20213"/>
                  </a:lnTo>
                  <a:lnTo>
                    <a:pt x="4331" y="20255"/>
                  </a:lnTo>
                  <a:lnTo>
                    <a:pt x="4415" y="20192"/>
                  </a:lnTo>
                  <a:lnTo>
                    <a:pt x="4541" y="20297"/>
                  </a:lnTo>
                  <a:lnTo>
                    <a:pt x="4729" y="20359"/>
                  </a:lnTo>
                  <a:lnTo>
                    <a:pt x="5064" y="20380"/>
                  </a:lnTo>
                  <a:lnTo>
                    <a:pt x="5336" y="20359"/>
                  </a:lnTo>
                  <a:lnTo>
                    <a:pt x="5357" y="20297"/>
                  </a:lnTo>
                  <a:lnTo>
                    <a:pt x="5545" y="20297"/>
                  </a:lnTo>
                  <a:lnTo>
                    <a:pt x="5608" y="20255"/>
                  </a:lnTo>
                  <a:lnTo>
                    <a:pt x="5796" y="20213"/>
                  </a:lnTo>
                  <a:lnTo>
                    <a:pt x="5963" y="20150"/>
                  </a:lnTo>
                  <a:lnTo>
                    <a:pt x="6173" y="19857"/>
                  </a:lnTo>
                  <a:lnTo>
                    <a:pt x="6194" y="19773"/>
                  </a:lnTo>
                  <a:lnTo>
                    <a:pt x="6319" y="19627"/>
                  </a:lnTo>
                  <a:lnTo>
                    <a:pt x="6319" y="19543"/>
                  </a:lnTo>
                  <a:lnTo>
                    <a:pt x="6340" y="19460"/>
                  </a:lnTo>
                  <a:lnTo>
                    <a:pt x="6382" y="19313"/>
                  </a:lnTo>
                  <a:lnTo>
                    <a:pt x="6382" y="19167"/>
                  </a:lnTo>
                  <a:lnTo>
                    <a:pt x="6382" y="19041"/>
                  </a:lnTo>
                  <a:lnTo>
                    <a:pt x="6319" y="18999"/>
                  </a:lnTo>
                  <a:lnTo>
                    <a:pt x="6277" y="18999"/>
                  </a:lnTo>
                  <a:lnTo>
                    <a:pt x="6173" y="18832"/>
                  </a:lnTo>
                  <a:lnTo>
                    <a:pt x="6089" y="18790"/>
                  </a:lnTo>
                  <a:lnTo>
                    <a:pt x="6068" y="18644"/>
                  </a:lnTo>
                  <a:lnTo>
                    <a:pt x="5963" y="18392"/>
                  </a:lnTo>
                  <a:lnTo>
                    <a:pt x="5859" y="18372"/>
                  </a:lnTo>
                  <a:lnTo>
                    <a:pt x="5817" y="18413"/>
                  </a:lnTo>
                  <a:lnTo>
                    <a:pt x="5691" y="18372"/>
                  </a:lnTo>
                  <a:lnTo>
                    <a:pt x="5691" y="18288"/>
                  </a:lnTo>
                  <a:lnTo>
                    <a:pt x="5461" y="18120"/>
                  </a:lnTo>
                  <a:lnTo>
                    <a:pt x="5461" y="18016"/>
                  </a:lnTo>
                  <a:lnTo>
                    <a:pt x="5336" y="17890"/>
                  </a:lnTo>
                  <a:lnTo>
                    <a:pt x="5273" y="17890"/>
                  </a:lnTo>
                  <a:lnTo>
                    <a:pt x="5294" y="17953"/>
                  </a:lnTo>
                  <a:lnTo>
                    <a:pt x="5378" y="18079"/>
                  </a:lnTo>
                  <a:lnTo>
                    <a:pt x="5294" y="18100"/>
                  </a:lnTo>
                  <a:lnTo>
                    <a:pt x="5168" y="17974"/>
                  </a:lnTo>
                  <a:lnTo>
                    <a:pt x="5085" y="17974"/>
                  </a:lnTo>
                  <a:lnTo>
                    <a:pt x="4938" y="17807"/>
                  </a:lnTo>
                  <a:lnTo>
                    <a:pt x="4875" y="17807"/>
                  </a:lnTo>
                  <a:lnTo>
                    <a:pt x="4875" y="17869"/>
                  </a:lnTo>
                  <a:lnTo>
                    <a:pt x="4917" y="17911"/>
                  </a:lnTo>
                  <a:lnTo>
                    <a:pt x="4834" y="17890"/>
                  </a:lnTo>
                  <a:lnTo>
                    <a:pt x="4708" y="17681"/>
                  </a:lnTo>
                  <a:lnTo>
                    <a:pt x="4603" y="17660"/>
                  </a:lnTo>
                  <a:lnTo>
                    <a:pt x="4520" y="17556"/>
                  </a:lnTo>
                  <a:lnTo>
                    <a:pt x="4122" y="17284"/>
                  </a:lnTo>
                  <a:lnTo>
                    <a:pt x="3515" y="16970"/>
                  </a:lnTo>
                  <a:lnTo>
                    <a:pt x="3390" y="16928"/>
                  </a:lnTo>
                  <a:lnTo>
                    <a:pt x="3369" y="16970"/>
                  </a:lnTo>
                  <a:lnTo>
                    <a:pt x="3243" y="16907"/>
                  </a:lnTo>
                  <a:lnTo>
                    <a:pt x="3097" y="16865"/>
                  </a:lnTo>
                  <a:lnTo>
                    <a:pt x="3097" y="16928"/>
                  </a:lnTo>
                  <a:lnTo>
                    <a:pt x="3034" y="16970"/>
                  </a:lnTo>
                  <a:lnTo>
                    <a:pt x="2930" y="16928"/>
                  </a:lnTo>
                  <a:lnTo>
                    <a:pt x="2762" y="16928"/>
                  </a:lnTo>
                  <a:lnTo>
                    <a:pt x="2678" y="16823"/>
                  </a:lnTo>
                  <a:lnTo>
                    <a:pt x="2574" y="16760"/>
                  </a:lnTo>
                  <a:lnTo>
                    <a:pt x="2574" y="16802"/>
                  </a:lnTo>
                  <a:lnTo>
                    <a:pt x="2637" y="16865"/>
                  </a:lnTo>
                  <a:lnTo>
                    <a:pt x="2616" y="16928"/>
                  </a:lnTo>
                  <a:lnTo>
                    <a:pt x="2532" y="16865"/>
                  </a:lnTo>
                  <a:lnTo>
                    <a:pt x="2406" y="16907"/>
                  </a:lnTo>
                  <a:lnTo>
                    <a:pt x="2344" y="16949"/>
                  </a:lnTo>
                  <a:lnTo>
                    <a:pt x="2365" y="17032"/>
                  </a:lnTo>
                  <a:lnTo>
                    <a:pt x="2302" y="17158"/>
                  </a:lnTo>
                  <a:lnTo>
                    <a:pt x="2155" y="17158"/>
                  </a:lnTo>
                  <a:lnTo>
                    <a:pt x="2239" y="17053"/>
                  </a:lnTo>
                  <a:lnTo>
                    <a:pt x="2323" y="17012"/>
                  </a:lnTo>
                  <a:lnTo>
                    <a:pt x="2260" y="16949"/>
                  </a:lnTo>
                  <a:lnTo>
                    <a:pt x="2197" y="16949"/>
                  </a:lnTo>
                  <a:lnTo>
                    <a:pt x="2218" y="16907"/>
                  </a:lnTo>
                  <a:lnTo>
                    <a:pt x="2239" y="16844"/>
                  </a:lnTo>
                  <a:lnTo>
                    <a:pt x="2197" y="16823"/>
                  </a:lnTo>
                  <a:lnTo>
                    <a:pt x="2134" y="16886"/>
                  </a:lnTo>
                  <a:lnTo>
                    <a:pt x="2030" y="17012"/>
                  </a:lnTo>
                  <a:lnTo>
                    <a:pt x="2030" y="16928"/>
                  </a:lnTo>
                  <a:lnTo>
                    <a:pt x="2030" y="16886"/>
                  </a:lnTo>
                  <a:lnTo>
                    <a:pt x="2009" y="16844"/>
                  </a:lnTo>
                  <a:lnTo>
                    <a:pt x="1946" y="16928"/>
                  </a:lnTo>
                  <a:lnTo>
                    <a:pt x="1925" y="16928"/>
                  </a:lnTo>
                  <a:lnTo>
                    <a:pt x="1925" y="16844"/>
                  </a:lnTo>
                  <a:lnTo>
                    <a:pt x="1821" y="16823"/>
                  </a:lnTo>
                  <a:lnTo>
                    <a:pt x="1716" y="16907"/>
                  </a:lnTo>
                  <a:lnTo>
                    <a:pt x="1695" y="16802"/>
                  </a:lnTo>
                  <a:lnTo>
                    <a:pt x="1632" y="16760"/>
                  </a:lnTo>
                  <a:lnTo>
                    <a:pt x="1569" y="16844"/>
                  </a:lnTo>
                  <a:lnTo>
                    <a:pt x="1528" y="16740"/>
                  </a:lnTo>
                  <a:lnTo>
                    <a:pt x="1528" y="16614"/>
                  </a:lnTo>
                  <a:lnTo>
                    <a:pt x="1590" y="16530"/>
                  </a:lnTo>
                  <a:lnTo>
                    <a:pt x="1590" y="16614"/>
                  </a:lnTo>
                  <a:lnTo>
                    <a:pt x="1674" y="16698"/>
                  </a:lnTo>
                  <a:lnTo>
                    <a:pt x="1800" y="16656"/>
                  </a:lnTo>
                  <a:lnTo>
                    <a:pt x="1883" y="16719"/>
                  </a:lnTo>
                  <a:lnTo>
                    <a:pt x="1988" y="16635"/>
                  </a:lnTo>
                  <a:lnTo>
                    <a:pt x="1988" y="16593"/>
                  </a:lnTo>
                  <a:lnTo>
                    <a:pt x="1904" y="16530"/>
                  </a:lnTo>
                  <a:lnTo>
                    <a:pt x="1883" y="16509"/>
                  </a:lnTo>
                  <a:lnTo>
                    <a:pt x="1800" y="16488"/>
                  </a:lnTo>
                  <a:lnTo>
                    <a:pt x="1737" y="16530"/>
                  </a:lnTo>
                  <a:lnTo>
                    <a:pt x="1695" y="16488"/>
                  </a:lnTo>
                  <a:lnTo>
                    <a:pt x="1632" y="16405"/>
                  </a:lnTo>
                  <a:lnTo>
                    <a:pt x="1528" y="16342"/>
                  </a:lnTo>
                  <a:lnTo>
                    <a:pt x="1423" y="16342"/>
                  </a:lnTo>
                  <a:lnTo>
                    <a:pt x="1402" y="16384"/>
                  </a:lnTo>
                  <a:lnTo>
                    <a:pt x="1465" y="16426"/>
                  </a:lnTo>
                  <a:lnTo>
                    <a:pt x="1486" y="16426"/>
                  </a:lnTo>
                  <a:lnTo>
                    <a:pt x="1486" y="16488"/>
                  </a:lnTo>
                  <a:lnTo>
                    <a:pt x="1402" y="16509"/>
                  </a:lnTo>
                  <a:lnTo>
                    <a:pt x="1360" y="16509"/>
                  </a:lnTo>
                  <a:lnTo>
                    <a:pt x="1360" y="16551"/>
                  </a:lnTo>
                  <a:lnTo>
                    <a:pt x="1465" y="16635"/>
                  </a:lnTo>
                  <a:lnTo>
                    <a:pt x="1402" y="16656"/>
                  </a:lnTo>
                  <a:lnTo>
                    <a:pt x="1318" y="16656"/>
                  </a:lnTo>
                  <a:lnTo>
                    <a:pt x="1277" y="16740"/>
                  </a:lnTo>
                  <a:lnTo>
                    <a:pt x="1256" y="16886"/>
                  </a:lnTo>
                  <a:lnTo>
                    <a:pt x="1193" y="16802"/>
                  </a:lnTo>
                  <a:lnTo>
                    <a:pt x="1193" y="16698"/>
                  </a:lnTo>
                  <a:lnTo>
                    <a:pt x="1151" y="16635"/>
                  </a:lnTo>
                  <a:lnTo>
                    <a:pt x="1005" y="16614"/>
                  </a:lnTo>
                  <a:lnTo>
                    <a:pt x="1005" y="16740"/>
                  </a:lnTo>
                  <a:lnTo>
                    <a:pt x="942" y="16823"/>
                  </a:lnTo>
                  <a:lnTo>
                    <a:pt x="795" y="16781"/>
                  </a:lnTo>
                  <a:lnTo>
                    <a:pt x="691" y="16781"/>
                  </a:lnTo>
                  <a:lnTo>
                    <a:pt x="691" y="16928"/>
                  </a:lnTo>
                  <a:lnTo>
                    <a:pt x="628" y="17053"/>
                  </a:lnTo>
                  <a:lnTo>
                    <a:pt x="481" y="17095"/>
                  </a:lnTo>
                  <a:lnTo>
                    <a:pt x="335" y="17242"/>
                  </a:lnTo>
                  <a:lnTo>
                    <a:pt x="335" y="17451"/>
                  </a:lnTo>
                  <a:lnTo>
                    <a:pt x="251" y="17451"/>
                  </a:lnTo>
                  <a:lnTo>
                    <a:pt x="105" y="17514"/>
                  </a:lnTo>
                  <a:lnTo>
                    <a:pt x="0" y="17556"/>
                  </a:lnTo>
                  <a:lnTo>
                    <a:pt x="105" y="17576"/>
                  </a:lnTo>
                  <a:lnTo>
                    <a:pt x="63" y="17744"/>
                  </a:lnTo>
                  <a:lnTo>
                    <a:pt x="21" y="17932"/>
                  </a:lnTo>
                  <a:lnTo>
                    <a:pt x="105" y="18037"/>
                  </a:lnTo>
                  <a:lnTo>
                    <a:pt x="209" y="18288"/>
                  </a:lnTo>
                  <a:lnTo>
                    <a:pt x="272" y="18288"/>
                  </a:lnTo>
                  <a:lnTo>
                    <a:pt x="440" y="18372"/>
                  </a:lnTo>
                  <a:lnTo>
                    <a:pt x="523" y="18497"/>
                  </a:lnTo>
                  <a:lnTo>
                    <a:pt x="565" y="18602"/>
                  </a:lnTo>
                  <a:lnTo>
                    <a:pt x="837" y="18769"/>
                  </a:lnTo>
                  <a:lnTo>
                    <a:pt x="900" y="18832"/>
                  </a:lnTo>
                  <a:lnTo>
                    <a:pt x="858" y="19020"/>
                  </a:lnTo>
                  <a:lnTo>
                    <a:pt x="753" y="19208"/>
                  </a:lnTo>
                  <a:lnTo>
                    <a:pt x="649" y="19460"/>
                  </a:lnTo>
                  <a:lnTo>
                    <a:pt x="774" y="19627"/>
                  </a:lnTo>
                  <a:lnTo>
                    <a:pt x="837" y="19773"/>
                  </a:lnTo>
                  <a:lnTo>
                    <a:pt x="1067" y="20234"/>
                  </a:lnTo>
                  <a:lnTo>
                    <a:pt x="1318" y="20820"/>
                  </a:lnTo>
                  <a:lnTo>
                    <a:pt x="1214" y="20861"/>
                  </a:lnTo>
                  <a:lnTo>
                    <a:pt x="1193" y="21217"/>
                  </a:lnTo>
                  <a:lnTo>
                    <a:pt x="1193" y="21322"/>
                  </a:lnTo>
                  <a:lnTo>
                    <a:pt x="1297" y="21343"/>
                  </a:lnTo>
                  <a:lnTo>
                    <a:pt x="1214" y="21447"/>
                  </a:lnTo>
                  <a:lnTo>
                    <a:pt x="1214" y="21636"/>
                  </a:lnTo>
                  <a:lnTo>
                    <a:pt x="1297" y="21740"/>
                  </a:lnTo>
                  <a:lnTo>
                    <a:pt x="1423" y="21761"/>
                  </a:lnTo>
                  <a:lnTo>
                    <a:pt x="1486" y="21866"/>
                  </a:lnTo>
                  <a:lnTo>
                    <a:pt x="1423" y="21929"/>
                  </a:lnTo>
                  <a:lnTo>
                    <a:pt x="1423" y="22138"/>
                  </a:lnTo>
                  <a:lnTo>
                    <a:pt x="1486" y="22263"/>
                  </a:lnTo>
                  <a:lnTo>
                    <a:pt x="1674" y="22389"/>
                  </a:lnTo>
                  <a:lnTo>
                    <a:pt x="1674" y="22577"/>
                  </a:lnTo>
                  <a:lnTo>
                    <a:pt x="1569" y="22745"/>
                  </a:lnTo>
                  <a:lnTo>
                    <a:pt x="1507" y="22912"/>
                  </a:lnTo>
                  <a:lnTo>
                    <a:pt x="1779" y="23289"/>
                  </a:lnTo>
                  <a:lnTo>
                    <a:pt x="1925" y="23330"/>
                  </a:lnTo>
                  <a:lnTo>
                    <a:pt x="2197" y="23623"/>
                  </a:lnTo>
                  <a:lnTo>
                    <a:pt x="2218" y="23812"/>
                  </a:lnTo>
                  <a:lnTo>
                    <a:pt x="2051" y="24230"/>
                  </a:lnTo>
                  <a:lnTo>
                    <a:pt x="1821" y="24628"/>
                  </a:lnTo>
                  <a:lnTo>
                    <a:pt x="1695" y="24900"/>
                  </a:lnTo>
                  <a:lnTo>
                    <a:pt x="1528" y="25151"/>
                  </a:lnTo>
                  <a:lnTo>
                    <a:pt x="1381" y="25402"/>
                  </a:lnTo>
                  <a:lnTo>
                    <a:pt x="1256" y="25486"/>
                  </a:lnTo>
                  <a:lnTo>
                    <a:pt x="984" y="25737"/>
                  </a:lnTo>
                  <a:lnTo>
                    <a:pt x="1005" y="25904"/>
                  </a:lnTo>
                  <a:cubicBezTo>
                    <a:pt x="1005" y="25883"/>
                    <a:pt x="1046" y="25883"/>
                    <a:pt x="1046" y="25883"/>
                  </a:cubicBezTo>
                  <a:cubicBezTo>
                    <a:pt x="1067" y="25883"/>
                    <a:pt x="1193" y="25799"/>
                    <a:pt x="1193" y="25799"/>
                  </a:cubicBezTo>
                  <a:lnTo>
                    <a:pt x="1318" y="25779"/>
                  </a:lnTo>
                  <a:lnTo>
                    <a:pt x="1256" y="25841"/>
                  </a:lnTo>
                  <a:lnTo>
                    <a:pt x="1297" y="25925"/>
                  </a:lnTo>
                  <a:lnTo>
                    <a:pt x="1297" y="26030"/>
                  </a:lnTo>
                  <a:lnTo>
                    <a:pt x="1172" y="25925"/>
                  </a:lnTo>
                  <a:lnTo>
                    <a:pt x="1151" y="26009"/>
                  </a:lnTo>
                  <a:lnTo>
                    <a:pt x="1277" y="26155"/>
                  </a:lnTo>
                  <a:lnTo>
                    <a:pt x="1402" y="26155"/>
                  </a:lnTo>
                  <a:lnTo>
                    <a:pt x="1486" y="26260"/>
                  </a:lnTo>
                  <a:lnTo>
                    <a:pt x="1611" y="26260"/>
                  </a:lnTo>
                  <a:lnTo>
                    <a:pt x="1674" y="26239"/>
                  </a:lnTo>
                  <a:lnTo>
                    <a:pt x="1779" y="26239"/>
                  </a:lnTo>
                  <a:lnTo>
                    <a:pt x="1883" y="26364"/>
                  </a:lnTo>
                  <a:lnTo>
                    <a:pt x="1800" y="26448"/>
                  </a:lnTo>
                  <a:lnTo>
                    <a:pt x="1611" y="26406"/>
                  </a:lnTo>
                  <a:lnTo>
                    <a:pt x="1528" y="26427"/>
                  </a:lnTo>
                  <a:lnTo>
                    <a:pt x="1507" y="26532"/>
                  </a:lnTo>
                  <a:lnTo>
                    <a:pt x="1381" y="26636"/>
                  </a:lnTo>
                  <a:lnTo>
                    <a:pt x="1277" y="26553"/>
                  </a:lnTo>
                  <a:lnTo>
                    <a:pt x="1214" y="26615"/>
                  </a:lnTo>
                  <a:lnTo>
                    <a:pt x="1214" y="26720"/>
                  </a:lnTo>
                  <a:lnTo>
                    <a:pt x="1109" y="26741"/>
                  </a:lnTo>
                  <a:lnTo>
                    <a:pt x="1067" y="26636"/>
                  </a:lnTo>
                  <a:lnTo>
                    <a:pt x="1005" y="26657"/>
                  </a:lnTo>
                  <a:lnTo>
                    <a:pt x="1005" y="26720"/>
                  </a:lnTo>
                  <a:lnTo>
                    <a:pt x="1067" y="26783"/>
                  </a:lnTo>
                  <a:lnTo>
                    <a:pt x="1046" y="26929"/>
                  </a:lnTo>
                  <a:lnTo>
                    <a:pt x="1088" y="26992"/>
                  </a:lnTo>
                  <a:lnTo>
                    <a:pt x="1088" y="27034"/>
                  </a:lnTo>
                  <a:lnTo>
                    <a:pt x="1067" y="27055"/>
                  </a:lnTo>
                  <a:lnTo>
                    <a:pt x="984" y="27159"/>
                  </a:lnTo>
                  <a:lnTo>
                    <a:pt x="942" y="27306"/>
                  </a:lnTo>
                  <a:lnTo>
                    <a:pt x="858" y="27369"/>
                  </a:lnTo>
                  <a:lnTo>
                    <a:pt x="795" y="27808"/>
                  </a:lnTo>
                  <a:lnTo>
                    <a:pt x="1067" y="28289"/>
                  </a:lnTo>
                  <a:lnTo>
                    <a:pt x="1067" y="28394"/>
                  </a:lnTo>
                  <a:lnTo>
                    <a:pt x="984" y="28457"/>
                  </a:lnTo>
                  <a:lnTo>
                    <a:pt x="1005" y="28561"/>
                  </a:lnTo>
                  <a:lnTo>
                    <a:pt x="942" y="28708"/>
                  </a:lnTo>
                  <a:lnTo>
                    <a:pt x="1046" y="28729"/>
                  </a:lnTo>
                  <a:lnTo>
                    <a:pt x="1067" y="28833"/>
                  </a:lnTo>
                  <a:lnTo>
                    <a:pt x="1046" y="28875"/>
                  </a:lnTo>
                  <a:lnTo>
                    <a:pt x="1088" y="28938"/>
                  </a:lnTo>
                  <a:lnTo>
                    <a:pt x="1109" y="29043"/>
                  </a:lnTo>
                  <a:lnTo>
                    <a:pt x="1088" y="29126"/>
                  </a:lnTo>
                  <a:lnTo>
                    <a:pt x="1172" y="29252"/>
                  </a:lnTo>
                  <a:lnTo>
                    <a:pt x="1193" y="29294"/>
                  </a:lnTo>
                  <a:lnTo>
                    <a:pt x="1256" y="29461"/>
                  </a:lnTo>
                  <a:lnTo>
                    <a:pt x="1318" y="29566"/>
                  </a:lnTo>
                  <a:lnTo>
                    <a:pt x="1360" y="29712"/>
                  </a:lnTo>
                  <a:lnTo>
                    <a:pt x="1402" y="29712"/>
                  </a:lnTo>
                  <a:lnTo>
                    <a:pt x="1507" y="29796"/>
                  </a:lnTo>
                  <a:lnTo>
                    <a:pt x="1632" y="29712"/>
                  </a:lnTo>
                  <a:lnTo>
                    <a:pt x="1737" y="29900"/>
                  </a:lnTo>
                  <a:lnTo>
                    <a:pt x="1883" y="29817"/>
                  </a:lnTo>
                  <a:lnTo>
                    <a:pt x="2009" y="29859"/>
                  </a:lnTo>
                  <a:lnTo>
                    <a:pt x="2113" y="30026"/>
                  </a:lnTo>
                  <a:lnTo>
                    <a:pt x="2260" y="29921"/>
                  </a:lnTo>
                  <a:lnTo>
                    <a:pt x="2427" y="29880"/>
                  </a:lnTo>
                  <a:lnTo>
                    <a:pt x="2511" y="29963"/>
                  </a:lnTo>
                  <a:lnTo>
                    <a:pt x="2574" y="29963"/>
                  </a:lnTo>
                  <a:lnTo>
                    <a:pt x="2846" y="30026"/>
                  </a:lnTo>
                  <a:lnTo>
                    <a:pt x="2867" y="30172"/>
                  </a:lnTo>
                  <a:lnTo>
                    <a:pt x="2825" y="30319"/>
                  </a:lnTo>
                  <a:lnTo>
                    <a:pt x="2930" y="30424"/>
                  </a:lnTo>
                  <a:lnTo>
                    <a:pt x="2930" y="30612"/>
                  </a:lnTo>
                  <a:lnTo>
                    <a:pt x="3055" y="30737"/>
                  </a:lnTo>
                  <a:lnTo>
                    <a:pt x="3139" y="30905"/>
                  </a:lnTo>
                  <a:lnTo>
                    <a:pt x="3285" y="31114"/>
                  </a:lnTo>
                  <a:lnTo>
                    <a:pt x="3390" y="31177"/>
                  </a:lnTo>
                  <a:lnTo>
                    <a:pt x="3453" y="31365"/>
                  </a:lnTo>
                  <a:lnTo>
                    <a:pt x="3620" y="31428"/>
                  </a:lnTo>
                  <a:lnTo>
                    <a:pt x="3829" y="31595"/>
                  </a:lnTo>
                  <a:lnTo>
                    <a:pt x="3871" y="31700"/>
                  </a:lnTo>
                  <a:lnTo>
                    <a:pt x="4018" y="31805"/>
                  </a:lnTo>
                  <a:lnTo>
                    <a:pt x="3934" y="31867"/>
                  </a:lnTo>
                  <a:lnTo>
                    <a:pt x="3829" y="32056"/>
                  </a:lnTo>
                  <a:lnTo>
                    <a:pt x="3557" y="32097"/>
                  </a:lnTo>
                  <a:lnTo>
                    <a:pt x="3411" y="31993"/>
                  </a:lnTo>
                  <a:lnTo>
                    <a:pt x="3369" y="32097"/>
                  </a:lnTo>
                  <a:lnTo>
                    <a:pt x="3369" y="32223"/>
                  </a:lnTo>
                  <a:lnTo>
                    <a:pt x="3474" y="32411"/>
                  </a:lnTo>
                  <a:lnTo>
                    <a:pt x="3453" y="32579"/>
                  </a:lnTo>
                  <a:lnTo>
                    <a:pt x="3578" y="32725"/>
                  </a:lnTo>
                  <a:lnTo>
                    <a:pt x="3578" y="32893"/>
                  </a:lnTo>
                  <a:lnTo>
                    <a:pt x="3683" y="32913"/>
                  </a:lnTo>
                  <a:lnTo>
                    <a:pt x="3808" y="32893"/>
                  </a:lnTo>
                  <a:lnTo>
                    <a:pt x="3808" y="32746"/>
                  </a:lnTo>
                  <a:lnTo>
                    <a:pt x="3892" y="32683"/>
                  </a:lnTo>
                  <a:lnTo>
                    <a:pt x="4185" y="32788"/>
                  </a:lnTo>
                  <a:lnTo>
                    <a:pt x="4457" y="32788"/>
                  </a:lnTo>
                  <a:lnTo>
                    <a:pt x="4624" y="32704"/>
                  </a:lnTo>
                  <a:lnTo>
                    <a:pt x="4750" y="32704"/>
                  </a:lnTo>
                  <a:lnTo>
                    <a:pt x="4834" y="32955"/>
                  </a:lnTo>
                  <a:lnTo>
                    <a:pt x="4959" y="33060"/>
                  </a:lnTo>
                  <a:lnTo>
                    <a:pt x="4875" y="33206"/>
                  </a:lnTo>
                  <a:lnTo>
                    <a:pt x="5043" y="33416"/>
                  </a:lnTo>
                  <a:lnTo>
                    <a:pt x="5357" y="33353"/>
                  </a:lnTo>
                  <a:lnTo>
                    <a:pt x="5461" y="33457"/>
                  </a:lnTo>
                  <a:lnTo>
                    <a:pt x="5482" y="33583"/>
                  </a:lnTo>
                  <a:lnTo>
                    <a:pt x="5587" y="33625"/>
                  </a:lnTo>
                  <a:lnTo>
                    <a:pt x="5587" y="33771"/>
                  </a:lnTo>
                  <a:lnTo>
                    <a:pt x="5650" y="33960"/>
                  </a:lnTo>
                  <a:lnTo>
                    <a:pt x="5901" y="34211"/>
                  </a:lnTo>
                  <a:lnTo>
                    <a:pt x="6005" y="34106"/>
                  </a:lnTo>
                  <a:lnTo>
                    <a:pt x="6173" y="34190"/>
                  </a:lnTo>
                  <a:lnTo>
                    <a:pt x="6298" y="34169"/>
                  </a:lnTo>
                  <a:lnTo>
                    <a:pt x="6424" y="34190"/>
                  </a:lnTo>
                  <a:lnTo>
                    <a:pt x="6612" y="34043"/>
                  </a:lnTo>
                  <a:lnTo>
                    <a:pt x="6696" y="34043"/>
                  </a:lnTo>
                  <a:lnTo>
                    <a:pt x="6821" y="34315"/>
                  </a:lnTo>
                  <a:lnTo>
                    <a:pt x="7010" y="34420"/>
                  </a:lnTo>
                  <a:lnTo>
                    <a:pt x="7051" y="34525"/>
                  </a:lnTo>
                  <a:lnTo>
                    <a:pt x="7135" y="34462"/>
                  </a:lnTo>
                  <a:lnTo>
                    <a:pt x="7344" y="34504"/>
                  </a:lnTo>
                  <a:lnTo>
                    <a:pt x="7491" y="34504"/>
                  </a:lnTo>
                  <a:lnTo>
                    <a:pt x="7595" y="34587"/>
                  </a:lnTo>
                  <a:lnTo>
                    <a:pt x="7742" y="34566"/>
                  </a:lnTo>
                  <a:lnTo>
                    <a:pt x="7888" y="34671"/>
                  </a:lnTo>
                  <a:lnTo>
                    <a:pt x="8077" y="34692"/>
                  </a:lnTo>
                  <a:lnTo>
                    <a:pt x="8160" y="34608"/>
                  </a:lnTo>
                  <a:lnTo>
                    <a:pt x="8202" y="34734"/>
                  </a:lnTo>
                  <a:lnTo>
                    <a:pt x="8286" y="34797"/>
                  </a:lnTo>
                  <a:lnTo>
                    <a:pt x="8286" y="34943"/>
                  </a:lnTo>
                  <a:lnTo>
                    <a:pt x="8181" y="35090"/>
                  </a:lnTo>
                  <a:lnTo>
                    <a:pt x="8056" y="35110"/>
                  </a:lnTo>
                  <a:lnTo>
                    <a:pt x="8014" y="35362"/>
                  </a:lnTo>
                  <a:lnTo>
                    <a:pt x="8181" y="35466"/>
                  </a:lnTo>
                  <a:lnTo>
                    <a:pt x="8202" y="35634"/>
                  </a:lnTo>
                  <a:lnTo>
                    <a:pt x="8119" y="35843"/>
                  </a:lnTo>
                  <a:lnTo>
                    <a:pt x="8160" y="35989"/>
                  </a:lnTo>
                  <a:lnTo>
                    <a:pt x="8056" y="36073"/>
                  </a:lnTo>
                  <a:lnTo>
                    <a:pt x="7763" y="36094"/>
                  </a:lnTo>
                  <a:lnTo>
                    <a:pt x="7637" y="36303"/>
                  </a:lnTo>
                  <a:lnTo>
                    <a:pt x="7554" y="36345"/>
                  </a:lnTo>
                  <a:lnTo>
                    <a:pt x="7533" y="36596"/>
                  </a:lnTo>
                  <a:lnTo>
                    <a:pt x="7554" y="36596"/>
                  </a:lnTo>
                  <a:lnTo>
                    <a:pt x="7658" y="36617"/>
                  </a:lnTo>
                  <a:lnTo>
                    <a:pt x="7784" y="36554"/>
                  </a:lnTo>
                  <a:lnTo>
                    <a:pt x="7951" y="36512"/>
                  </a:lnTo>
                  <a:lnTo>
                    <a:pt x="7972" y="36575"/>
                  </a:lnTo>
                  <a:lnTo>
                    <a:pt x="7951" y="36659"/>
                  </a:lnTo>
                  <a:lnTo>
                    <a:pt x="7637" y="36805"/>
                  </a:lnTo>
                  <a:lnTo>
                    <a:pt x="7491" y="36889"/>
                  </a:lnTo>
                  <a:lnTo>
                    <a:pt x="7554" y="36931"/>
                  </a:lnTo>
                  <a:lnTo>
                    <a:pt x="7637" y="36931"/>
                  </a:lnTo>
                  <a:lnTo>
                    <a:pt x="7554" y="37014"/>
                  </a:lnTo>
                  <a:lnTo>
                    <a:pt x="7428" y="36994"/>
                  </a:lnTo>
                  <a:lnTo>
                    <a:pt x="7240" y="37014"/>
                  </a:lnTo>
                  <a:lnTo>
                    <a:pt x="7323" y="37203"/>
                  </a:lnTo>
                  <a:lnTo>
                    <a:pt x="7386" y="37286"/>
                  </a:lnTo>
                  <a:lnTo>
                    <a:pt x="7449" y="37224"/>
                  </a:lnTo>
                  <a:lnTo>
                    <a:pt x="7470" y="37286"/>
                  </a:lnTo>
                  <a:lnTo>
                    <a:pt x="7575" y="37307"/>
                  </a:lnTo>
                  <a:lnTo>
                    <a:pt x="7575" y="37349"/>
                  </a:lnTo>
                  <a:lnTo>
                    <a:pt x="7491" y="37391"/>
                  </a:lnTo>
                  <a:lnTo>
                    <a:pt x="7449" y="37454"/>
                  </a:lnTo>
                  <a:lnTo>
                    <a:pt x="7365" y="37454"/>
                  </a:lnTo>
                  <a:lnTo>
                    <a:pt x="7323" y="37517"/>
                  </a:lnTo>
                  <a:lnTo>
                    <a:pt x="7323" y="37559"/>
                  </a:lnTo>
                  <a:lnTo>
                    <a:pt x="7177" y="37705"/>
                  </a:lnTo>
                  <a:lnTo>
                    <a:pt x="7177" y="37831"/>
                  </a:lnTo>
                  <a:lnTo>
                    <a:pt x="7240" y="37851"/>
                  </a:lnTo>
                  <a:lnTo>
                    <a:pt x="7219" y="38019"/>
                  </a:lnTo>
                  <a:lnTo>
                    <a:pt x="7114" y="37977"/>
                  </a:lnTo>
                  <a:lnTo>
                    <a:pt x="7072" y="38019"/>
                  </a:lnTo>
                  <a:lnTo>
                    <a:pt x="6968" y="37935"/>
                  </a:lnTo>
                  <a:lnTo>
                    <a:pt x="6842" y="37914"/>
                  </a:lnTo>
                  <a:lnTo>
                    <a:pt x="6842" y="37956"/>
                  </a:lnTo>
                  <a:lnTo>
                    <a:pt x="6905" y="38040"/>
                  </a:lnTo>
                  <a:lnTo>
                    <a:pt x="6821" y="38061"/>
                  </a:lnTo>
                  <a:lnTo>
                    <a:pt x="6738" y="38144"/>
                  </a:lnTo>
                  <a:lnTo>
                    <a:pt x="6863" y="38165"/>
                  </a:lnTo>
                  <a:lnTo>
                    <a:pt x="6947" y="38165"/>
                  </a:lnTo>
                  <a:lnTo>
                    <a:pt x="7114" y="38291"/>
                  </a:lnTo>
                  <a:lnTo>
                    <a:pt x="7114" y="38375"/>
                  </a:lnTo>
                  <a:lnTo>
                    <a:pt x="7240" y="38500"/>
                  </a:lnTo>
                  <a:lnTo>
                    <a:pt x="7449" y="38479"/>
                  </a:lnTo>
                  <a:lnTo>
                    <a:pt x="7679" y="38605"/>
                  </a:lnTo>
                  <a:lnTo>
                    <a:pt x="7847" y="38647"/>
                  </a:lnTo>
                  <a:lnTo>
                    <a:pt x="8202" y="38898"/>
                  </a:lnTo>
                  <a:lnTo>
                    <a:pt x="8286" y="39023"/>
                  </a:lnTo>
                  <a:lnTo>
                    <a:pt x="8391" y="39065"/>
                  </a:lnTo>
                  <a:lnTo>
                    <a:pt x="8412" y="39128"/>
                  </a:lnTo>
                  <a:lnTo>
                    <a:pt x="8516" y="39211"/>
                  </a:lnTo>
                  <a:lnTo>
                    <a:pt x="8600" y="39211"/>
                  </a:lnTo>
                  <a:lnTo>
                    <a:pt x="8621" y="39295"/>
                  </a:lnTo>
                  <a:lnTo>
                    <a:pt x="8725" y="39337"/>
                  </a:lnTo>
                  <a:lnTo>
                    <a:pt x="8788" y="39337"/>
                  </a:lnTo>
                  <a:lnTo>
                    <a:pt x="8893" y="39483"/>
                  </a:lnTo>
                  <a:lnTo>
                    <a:pt x="8997" y="39504"/>
                  </a:lnTo>
                  <a:lnTo>
                    <a:pt x="9039" y="39525"/>
                  </a:lnTo>
                  <a:lnTo>
                    <a:pt x="9102" y="39504"/>
                  </a:lnTo>
                  <a:lnTo>
                    <a:pt x="9248" y="39630"/>
                  </a:lnTo>
                  <a:lnTo>
                    <a:pt x="9248" y="39714"/>
                  </a:lnTo>
                  <a:lnTo>
                    <a:pt x="9374" y="39735"/>
                  </a:lnTo>
                  <a:lnTo>
                    <a:pt x="9520" y="39923"/>
                  </a:lnTo>
                  <a:lnTo>
                    <a:pt x="9583" y="40007"/>
                  </a:lnTo>
                  <a:lnTo>
                    <a:pt x="9625" y="40237"/>
                  </a:lnTo>
                  <a:lnTo>
                    <a:pt x="9730" y="40425"/>
                  </a:lnTo>
                  <a:lnTo>
                    <a:pt x="9688" y="40488"/>
                  </a:lnTo>
                  <a:lnTo>
                    <a:pt x="9730" y="40572"/>
                  </a:lnTo>
                  <a:cubicBezTo>
                    <a:pt x="9939" y="40572"/>
                    <a:pt x="10483" y="40572"/>
                    <a:pt x="10462" y="40446"/>
                  </a:cubicBezTo>
                  <a:lnTo>
                    <a:pt x="10420" y="40279"/>
                  </a:lnTo>
                  <a:lnTo>
                    <a:pt x="11090" y="40258"/>
                  </a:lnTo>
                  <a:cubicBezTo>
                    <a:pt x="11090" y="40258"/>
                    <a:pt x="11215" y="40383"/>
                    <a:pt x="11320" y="40383"/>
                  </a:cubicBezTo>
                  <a:cubicBezTo>
                    <a:pt x="11425" y="40383"/>
                    <a:pt x="11948" y="40153"/>
                    <a:pt x="11948" y="40153"/>
                  </a:cubicBezTo>
                  <a:cubicBezTo>
                    <a:pt x="11948" y="40153"/>
                    <a:pt x="12073" y="40174"/>
                    <a:pt x="12136" y="40279"/>
                  </a:cubicBezTo>
                  <a:cubicBezTo>
                    <a:pt x="12159" y="40337"/>
                    <a:pt x="12208" y="40350"/>
                    <a:pt x="12254" y="40350"/>
                  </a:cubicBezTo>
                  <a:cubicBezTo>
                    <a:pt x="12291" y="40350"/>
                    <a:pt x="12327" y="40341"/>
                    <a:pt x="12345" y="40341"/>
                  </a:cubicBezTo>
                  <a:lnTo>
                    <a:pt x="12345" y="40320"/>
                  </a:lnTo>
                  <a:lnTo>
                    <a:pt x="12492" y="40341"/>
                  </a:lnTo>
                  <a:lnTo>
                    <a:pt x="12764" y="40551"/>
                  </a:lnTo>
                  <a:lnTo>
                    <a:pt x="12826" y="40676"/>
                  </a:lnTo>
                  <a:lnTo>
                    <a:pt x="13098" y="40697"/>
                  </a:lnTo>
                  <a:lnTo>
                    <a:pt x="13140" y="40592"/>
                  </a:lnTo>
                  <a:lnTo>
                    <a:pt x="13308" y="40488"/>
                  </a:lnTo>
                  <a:lnTo>
                    <a:pt x="13496" y="40258"/>
                  </a:lnTo>
                  <a:lnTo>
                    <a:pt x="13433" y="40237"/>
                  </a:lnTo>
                  <a:lnTo>
                    <a:pt x="13119" y="39965"/>
                  </a:lnTo>
                  <a:lnTo>
                    <a:pt x="12910" y="39714"/>
                  </a:lnTo>
                  <a:lnTo>
                    <a:pt x="12889" y="39546"/>
                  </a:lnTo>
                  <a:lnTo>
                    <a:pt x="12805" y="39442"/>
                  </a:lnTo>
                  <a:lnTo>
                    <a:pt x="12805" y="39295"/>
                  </a:lnTo>
                  <a:lnTo>
                    <a:pt x="12785" y="39211"/>
                  </a:lnTo>
                  <a:lnTo>
                    <a:pt x="12764" y="39170"/>
                  </a:lnTo>
                  <a:lnTo>
                    <a:pt x="12680" y="39170"/>
                  </a:lnTo>
                  <a:lnTo>
                    <a:pt x="12680" y="39065"/>
                  </a:lnTo>
                  <a:lnTo>
                    <a:pt x="12722" y="39086"/>
                  </a:lnTo>
                  <a:lnTo>
                    <a:pt x="12764" y="38981"/>
                  </a:lnTo>
                  <a:lnTo>
                    <a:pt x="12805" y="38877"/>
                  </a:lnTo>
                  <a:lnTo>
                    <a:pt x="12722" y="38877"/>
                  </a:lnTo>
                  <a:lnTo>
                    <a:pt x="12680" y="38919"/>
                  </a:lnTo>
                  <a:lnTo>
                    <a:pt x="12554" y="38856"/>
                  </a:lnTo>
                  <a:lnTo>
                    <a:pt x="12554" y="38667"/>
                  </a:lnTo>
                  <a:lnTo>
                    <a:pt x="12450" y="38647"/>
                  </a:lnTo>
                  <a:lnTo>
                    <a:pt x="12366" y="38563"/>
                  </a:lnTo>
                  <a:lnTo>
                    <a:pt x="12282" y="38584"/>
                  </a:lnTo>
                  <a:lnTo>
                    <a:pt x="12178" y="38584"/>
                  </a:lnTo>
                  <a:lnTo>
                    <a:pt x="12136" y="38375"/>
                  </a:lnTo>
                  <a:lnTo>
                    <a:pt x="12157" y="38270"/>
                  </a:lnTo>
                  <a:lnTo>
                    <a:pt x="12199" y="38228"/>
                  </a:lnTo>
                  <a:lnTo>
                    <a:pt x="12199" y="38019"/>
                  </a:lnTo>
                  <a:lnTo>
                    <a:pt x="12261" y="37914"/>
                  </a:lnTo>
                  <a:lnTo>
                    <a:pt x="12282" y="37768"/>
                  </a:lnTo>
                  <a:lnTo>
                    <a:pt x="12345" y="37726"/>
                  </a:lnTo>
                  <a:lnTo>
                    <a:pt x="12366" y="37600"/>
                  </a:lnTo>
                  <a:lnTo>
                    <a:pt x="12408" y="37517"/>
                  </a:lnTo>
                  <a:lnTo>
                    <a:pt x="12408" y="37433"/>
                  </a:lnTo>
                  <a:lnTo>
                    <a:pt x="12471" y="37454"/>
                  </a:lnTo>
                  <a:lnTo>
                    <a:pt x="12513" y="37517"/>
                  </a:lnTo>
                  <a:lnTo>
                    <a:pt x="12575" y="37496"/>
                  </a:lnTo>
                  <a:lnTo>
                    <a:pt x="12596" y="37412"/>
                  </a:lnTo>
                  <a:lnTo>
                    <a:pt x="12659" y="37454"/>
                  </a:lnTo>
                  <a:lnTo>
                    <a:pt x="12701" y="37412"/>
                  </a:lnTo>
                  <a:lnTo>
                    <a:pt x="12785" y="37412"/>
                  </a:lnTo>
                  <a:lnTo>
                    <a:pt x="12868" y="37349"/>
                  </a:lnTo>
                  <a:lnTo>
                    <a:pt x="12826" y="37307"/>
                  </a:lnTo>
                  <a:lnTo>
                    <a:pt x="12764" y="37286"/>
                  </a:lnTo>
                  <a:lnTo>
                    <a:pt x="12805" y="37286"/>
                  </a:lnTo>
                  <a:cubicBezTo>
                    <a:pt x="12805" y="37286"/>
                    <a:pt x="12826" y="37307"/>
                    <a:pt x="12868" y="37307"/>
                  </a:cubicBezTo>
                  <a:cubicBezTo>
                    <a:pt x="12889" y="37307"/>
                    <a:pt x="12931" y="37286"/>
                    <a:pt x="12931" y="37286"/>
                  </a:cubicBezTo>
                  <a:lnTo>
                    <a:pt x="12994" y="37328"/>
                  </a:lnTo>
                  <a:lnTo>
                    <a:pt x="13036" y="37307"/>
                  </a:lnTo>
                  <a:lnTo>
                    <a:pt x="13015" y="37245"/>
                  </a:lnTo>
                  <a:lnTo>
                    <a:pt x="12847" y="37140"/>
                  </a:lnTo>
                  <a:lnTo>
                    <a:pt x="12931" y="37119"/>
                  </a:lnTo>
                  <a:lnTo>
                    <a:pt x="13036" y="37140"/>
                  </a:lnTo>
                  <a:lnTo>
                    <a:pt x="13098" y="37119"/>
                  </a:lnTo>
                  <a:lnTo>
                    <a:pt x="13161" y="37140"/>
                  </a:lnTo>
                  <a:lnTo>
                    <a:pt x="13161" y="37077"/>
                  </a:lnTo>
                  <a:lnTo>
                    <a:pt x="13119" y="37035"/>
                  </a:lnTo>
                  <a:lnTo>
                    <a:pt x="13161" y="37035"/>
                  </a:lnTo>
                  <a:lnTo>
                    <a:pt x="13161" y="36994"/>
                  </a:lnTo>
                  <a:lnTo>
                    <a:pt x="13119" y="36931"/>
                  </a:lnTo>
                  <a:lnTo>
                    <a:pt x="13203" y="36910"/>
                  </a:lnTo>
                  <a:lnTo>
                    <a:pt x="13203" y="36868"/>
                  </a:lnTo>
                  <a:lnTo>
                    <a:pt x="13203" y="36805"/>
                  </a:lnTo>
                  <a:lnTo>
                    <a:pt x="13057" y="36722"/>
                  </a:lnTo>
                  <a:lnTo>
                    <a:pt x="12910" y="36784"/>
                  </a:lnTo>
                  <a:lnTo>
                    <a:pt x="12701" y="36659"/>
                  </a:lnTo>
                  <a:lnTo>
                    <a:pt x="12701" y="36554"/>
                  </a:lnTo>
                  <a:lnTo>
                    <a:pt x="12910" y="36554"/>
                  </a:lnTo>
                  <a:lnTo>
                    <a:pt x="12680" y="36157"/>
                  </a:lnTo>
                  <a:lnTo>
                    <a:pt x="12408" y="35885"/>
                  </a:lnTo>
                  <a:lnTo>
                    <a:pt x="12052" y="35780"/>
                  </a:lnTo>
                  <a:lnTo>
                    <a:pt x="11989" y="35864"/>
                  </a:lnTo>
                  <a:lnTo>
                    <a:pt x="11822" y="35717"/>
                  </a:lnTo>
                  <a:lnTo>
                    <a:pt x="11843" y="35634"/>
                  </a:lnTo>
                  <a:lnTo>
                    <a:pt x="11738" y="35466"/>
                  </a:lnTo>
                  <a:lnTo>
                    <a:pt x="11508" y="35403"/>
                  </a:lnTo>
                  <a:lnTo>
                    <a:pt x="11571" y="35194"/>
                  </a:lnTo>
                  <a:lnTo>
                    <a:pt x="11634" y="34818"/>
                  </a:lnTo>
                  <a:lnTo>
                    <a:pt x="11550" y="34734"/>
                  </a:lnTo>
                  <a:lnTo>
                    <a:pt x="11529" y="34462"/>
                  </a:lnTo>
                  <a:lnTo>
                    <a:pt x="11634" y="34399"/>
                  </a:lnTo>
                  <a:lnTo>
                    <a:pt x="11780" y="34211"/>
                  </a:lnTo>
                  <a:lnTo>
                    <a:pt x="11780" y="34064"/>
                  </a:lnTo>
                  <a:lnTo>
                    <a:pt x="11864" y="33960"/>
                  </a:lnTo>
                  <a:lnTo>
                    <a:pt x="12178" y="34253"/>
                  </a:lnTo>
                  <a:lnTo>
                    <a:pt x="12199" y="34357"/>
                  </a:lnTo>
                  <a:lnTo>
                    <a:pt x="12387" y="34462"/>
                  </a:lnTo>
                  <a:lnTo>
                    <a:pt x="12575" y="34420"/>
                  </a:lnTo>
                  <a:lnTo>
                    <a:pt x="12554" y="34253"/>
                  </a:lnTo>
                  <a:lnTo>
                    <a:pt x="12617" y="34190"/>
                  </a:lnTo>
                  <a:lnTo>
                    <a:pt x="12492" y="33729"/>
                  </a:lnTo>
                  <a:lnTo>
                    <a:pt x="12680" y="33688"/>
                  </a:lnTo>
                  <a:lnTo>
                    <a:pt x="12868" y="33688"/>
                  </a:lnTo>
                  <a:lnTo>
                    <a:pt x="12868" y="33562"/>
                  </a:lnTo>
                  <a:lnTo>
                    <a:pt x="12785" y="33457"/>
                  </a:lnTo>
                  <a:lnTo>
                    <a:pt x="12805" y="33332"/>
                  </a:lnTo>
                  <a:lnTo>
                    <a:pt x="12994" y="33227"/>
                  </a:lnTo>
                  <a:lnTo>
                    <a:pt x="13077" y="33227"/>
                  </a:lnTo>
                  <a:lnTo>
                    <a:pt x="13119" y="33060"/>
                  </a:lnTo>
                  <a:lnTo>
                    <a:pt x="13203" y="32997"/>
                  </a:lnTo>
                  <a:lnTo>
                    <a:pt x="13329" y="33018"/>
                  </a:lnTo>
                  <a:lnTo>
                    <a:pt x="13349" y="32913"/>
                  </a:lnTo>
                  <a:lnTo>
                    <a:pt x="13329" y="32809"/>
                  </a:lnTo>
                  <a:lnTo>
                    <a:pt x="13349" y="32725"/>
                  </a:lnTo>
                  <a:lnTo>
                    <a:pt x="13538" y="32830"/>
                  </a:lnTo>
                  <a:lnTo>
                    <a:pt x="13663" y="32893"/>
                  </a:lnTo>
                  <a:lnTo>
                    <a:pt x="13642" y="32955"/>
                  </a:lnTo>
                  <a:lnTo>
                    <a:pt x="13559" y="33060"/>
                  </a:lnTo>
                  <a:lnTo>
                    <a:pt x="13621" y="33123"/>
                  </a:lnTo>
                  <a:lnTo>
                    <a:pt x="13726" y="33060"/>
                  </a:lnTo>
                  <a:lnTo>
                    <a:pt x="13747" y="32997"/>
                  </a:lnTo>
                  <a:lnTo>
                    <a:pt x="13831" y="32934"/>
                  </a:lnTo>
                  <a:lnTo>
                    <a:pt x="13831" y="33039"/>
                  </a:lnTo>
                  <a:lnTo>
                    <a:pt x="13914" y="32955"/>
                  </a:lnTo>
                  <a:lnTo>
                    <a:pt x="13935" y="32893"/>
                  </a:lnTo>
                  <a:lnTo>
                    <a:pt x="14040" y="32893"/>
                  </a:lnTo>
                  <a:lnTo>
                    <a:pt x="14165" y="32809"/>
                  </a:lnTo>
                  <a:lnTo>
                    <a:pt x="14270" y="32809"/>
                  </a:lnTo>
                  <a:lnTo>
                    <a:pt x="14312" y="32955"/>
                  </a:lnTo>
                  <a:lnTo>
                    <a:pt x="14458" y="33039"/>
                  </a:lnTo>
                  <a:lnTo>
                    <a:pt x="14668" y="32955"/>
                  </a:lnTo>
                  <a:lnTo>
                    <a:pt x="14772" y="32955"/>
                  </a:lnTo>
                  <a:lnTo>
                    <a:pt x="14814" y="33039"/>
                  </a:lnTo>
                  <a:lnTo>
                    <a:pt x="14898" y="33039"/>
                  </a:lnTo>
                  <a:lnTo>
                    <a:pt x="15002" y="33206"/>
                  </a:lnTo>
                  <a:lnTo>
                    <a:pt x="15128" y="33206"/>
                  </a:lnTo>
                  <a:lnTo>
                    <a:pt x="15233" y="33332"/>
                  </a:lnTo>
                  <a:lnTo>
                    <a:pt x="15400" y="33457"/>
                  </a:lnTo>
                  <a:lnTo>
                    <a:pt x="15463" y="33457"/>
                  </a:lnTo>
                  <a:lnTo>
                    <a:pt x="15526" y="33541"/>
                  </a:lnTo>
                  <a:lnTo>
                    <a:pt x="15526" y="33667"/>
                  </a:lnTo>
                  <a:lnTo>
                    <a:pt x="15609" y="33688"/>
                  </a:lnTo>
                  <a:lnTo>
                    <a:pt x="15672" y="33583"/>
                  </a:lnTo>
                  <a:lnTo>
                    <a:pt x="15672" y="33437"/>
                  </a:lnTo>
                  <a:lnTo>
                    <a:pt x="15777" y="33353"/>
                  </a:lnTo>
                  <a:lnTo>
                    <a:pt x="15860" y="33457"/>
                  </a:lnTo>
                  <a:lnTo>
                    <a:pt x="16070" y="33478"/>
                  </a:lnTo>
                  <a:lnTo>
                    <a:pt x="16153" y="33583"/>
                  </a:lnTo>
                  <a:lnTo>
                    <a:pt x="16258" y="33625"/>
                  </a:lnTo>
                  <a:lnTo>
                    <a:pt x="16383" y="33520"/>
                  </a:lnTo>
                  <a:lnTo>
                    <a:pt x="16383" y="33311"/>
                  </a:lnTo>
                  <a:lnTo>
                    <a:pt x="16509" y="33311"/>
                  </a:lnTo>
                  <a:lnTo>
                    <a:pt x="16509" y="33206"/>
                  </a:lnTo>
                  <a:lnTo>
                    <a:pt x="16614" y="33165"/>
                  </a:lnTo>
                  <a:lnTo>
                    <a:pt x="16697" y="33248"/>
                  </a:lnTo>
                  <a:lnTo>
                    <a:pt x="16760" y="33144"/>
                  </a:lnTo>
                  <a:lnTo>
                    <a:pt x="16886" y="33123"/>
                  </a:lnTo>
                  <a:lnTo>
                    <a:pt x="17032" y="33269"/>
                  </a:lnTo>
                  <a:lnTo>
                    <a:pt x="17074" y="33332"/>
                  </a:lnTo>
                  <a:lnTo>
                    <a:pt x="17220" y="33311"/>
                  </a:lnTo>
                  <a:lnTo>
                    <a:pt x="17199" y="33165"/>
                  </a:lnTo>
                  <a:lnTo>
                    <a:pt x="17283" y="33144"/>
                  </a:lnTo>
                  <a:lnTo>
                    <a:pt x="17409" y="33144"/>
                  </a:lnTo>
                  <a:lnTo>
                    <a:pt x="17451" y="33060"/>
                  </a:lnTo>
                  <a:lnTo>
                    <a:pt x="17597" y="33144"/>
                  </a:lnTo>
                  <a:lnTo>
                    <a:pt x="17660" y="33206"/>
                  </a:lnTo>
                  <a:lnTo>
                    <a:pt x="17639" y="33269"/>
                  </a:lnTo>
                  <a:lnTo>
                    <a:pt x="17555" y="33332"/>
                  </a:lnTo>
                  <a:lnTo>
                    <a:pt x="17660" y="33457"/>
                  </a:lnTo>
                  <a:lnTo>
                    <a:pt x="17764" y="33478"/>
                  </a:lnTo>
                  <a:lnTo>
                    <a:pt x="17827" y="33457"/>
                  </a:lnTo>
                  <a:lnTo>
                    <a:pt x="17911" y="33520"/>
                  </a:lnTo>
                  <a:lnTo>
                    <a:pt x="18078" y="33520"/>
                  </a:lnTo>
                  <a:lnTo>
                    <a:pt x="18287" y="33625"/>
                  </a:lnTo>
                  <a:lnTo>
                    <a:pt x="18434" y="33583"/>
                  </a:lnTo>
                  <a:lnTo>
                    <a:pt x="18476" y="33457"/>
                  </a:lnTo>
                  <a:lnTo>
                    <a:pt x="18476" y="33353"/>
                  </a:lnTo>
                  <a:lnTo>
                    <a:pt x="18539" y="33311"/>
                  </a:lnTo>
                  <a:lnTo>
                    <a:pt x="18706" y="33416"/>
                  </a:lnTo>
                  <a:lnTo>
                    <a:pt x="18873" y="33437"/>
                  </a:lnTo>
                  <a:lnTo>
                    <a:pt x="19062" y="33353"/>
                  </a:lnTo>
                  <a:lnTo>
                    <a:pt x="19103" y="33248"/>
                  </a:lnTo>
                  <a:lnTo>
                    <a:pt x="19083" y="32809"/>
                  </a:lnTo>
                  <a:lnTo>
                    <a:pt x="19020" y="32746"/>
                  </a:lnTo>
                  <a:lnTo>
                    <a:pt x="18852" y="32746"/>
                  </a:lnTo>
                  <a:lnTo>
                    <a:pt x="18748" y="32683"/>
                  </a:lnTo>
                  <a:lnTo>
                    <a:pt x="18706" y="32621"/>
                  </a:lnTo>
                  <a:lnTo>
                    <a:pt x="18580" y="32600"/>
                  </a:lnTo>
                  <a:lnTo>
                    <a:pt x="18497" y="32516"/>
                  </a:lnTo>
                  <a:lnTo>
                    <a:pt x="18371" y="32516"/>
                  </a:lnTo>
                  <a:lnTo>
                    <a:pt x="18371" y="32432"/>
                  </a:lnTo>
                  <a:lnTo>
                    <a:pt x="18350" y="32369"/>
                  </a:lnTo>
                  <a:lnTo>
                    <a:pt x="18371" y="32307"/>
                  </a:lnTo>
                  <a:lnTo>
                    <a:pt x="18476" y="32307"/>
                  </a:lnTo>
                  <a:lnTo>
                    <a:pt x="18497" y="32181"/>
                  </a:lnTo>
                  <a:lnTo>
                    <a:pt x="18580" y="32077"/>
                  </a:lnTo>
                  <a:lnTo>
                    <a:pt x="18559" y="31951"/>
                  </a:lnTo>
                  <a:lnTo>
                    <a:pt x="18476" y="31951"/>
                  </a:lnTo>
                  <a:lnTo>
                    <a:pt x="18476" y="31805"/>
                  </a:lnTo>
                  <a:lnTo>
                    <a:pt x="18601" y="31637"/>
                  </a:lnTo>
                  <a:lnTo>
                    <a:pt x="18748" y="31491"/>
                  </a:lnTo>
                  <a:lnTo>
                    <a:pt x="18978" y="31470"/>
                  </a:lnTo>
                  <a:lnTo>
                    <a:pt x="19083" y="31491"/>
                  </a:lnTo>
                  <a:lnTo>
                    <a:pt x="19166" y="31449"/>
                  </a:lnTo>
                  <a:lnTo>
                    <a:pt x="19166" y="31344"/>
                  </a:lnTo>
                  <a:lnTo>
                    <a:pt x="19062" y="31323"/>
                  </a:lnTo>
                  <a:lnTo>
                    <a:pt x="18978" y="31219"/>
                  </a:lnTo>
                  <a:lnTo>
                    <a:pt x="18873" y="31219"/>
                  </a:lnTo>
                  <a:lnTo>
                    <a:pt x="18790" y="31260"/>
                  </a:lnTo>
                  <a:lnTo>
                    <a:pt x="18685" y="31219"/>
                  </a:lnTo>
                  <a:lnTo>
                    <a:pt x="18539" y="31219"/>
                  </a:lnTo>
                  <a:lnTo>
                    <a:pt x="18539" y="31135"/>
                  </a:lnTo>
                  <a:lnTo>
                    <a:pt x="18580" y="31072"/>
                  </a:lnTo>
                  <a:lnTo>
                    <a:pt x="18748" y="31072"/>
                  </a:lnTo>
                  <a:lnTo>
                    <a:pt x="18685" y="30947"/>
                  </a:lnTo>
                  <a:lnTo>
                    <a:pt x="18539" y="30968"/>
                  </a:lnTo>
                  <a:lnTo>
                    <a:pt x="18434" y="30947"/>
                  </a:lnTo>
                  <a:lnTo>
                    <a:pt x="18476" y="30905"/>
                  </a:lnTo>
                  <a:lnTo>
                    <a:pt x="18434" y="30758"/>
                  </a:lnTo>
                  <a:lnTo>
                    <a:pt x="18476" y="30737"/>
                  </a:lnTo>
                  <a:lnTo>
                    <a:pt x="18601" y="30737"/>
                  </a:lnTo>
                  <a:lnTo>
                    <a:pt x="18664" y="30654"/>
                  </a:lnTo>
                  <a:lnTo>
                    <a:pt x="18748" y="30654"/>
                  </a:lnTo>
                  <a:lnTo>
                    <a:pt x="18769" y="30716"/>
                  </a:lnTo>
                  <a:lnTo>
                    <a:pt x="18894" y="30696"/>
                  </a:lnTo>
                  <a:lnTo>
                    <a:pt x="18999" y="30758"/>
                  </a:lnTo>
                  <a:lnTo>
                    <a:pt x="19062" y="30716"/>
                  </a:lnTo>
                  <a:lnTo>
                    <a:pt x="19062" y="30633"/>
                  </a:lnTo>
                  <a:lnTo>
                    <a:pt x="19166" y="30591"/>
                  </a:lnTo>
                  <a:lnTo>
                    <a:pt x="19271" y="30591"/>
                  </a:lnTo>
                  <a:lnTo>
                    <a:pt x="19334" y="30696"/>
                  </a:lnTo>
                  <a:lnTo>
                    <a:pt x="19396" y="30612"/>
                  </a:lnTo>
                  <a:lnTo>
                    <a:pt x="19396" y="30528"/>
                  </a:lnTo>
                  <a:lnTo>
                    <a:pt x="19606" y="30486"/>
                  </a:lnTo>
                  <a:lnTo>
                    <a:pt x="19731" y="30486"/>
                  </a:lnTo>
                  <a:lnTo>
                    <a:pt x="19899" y="30403"/>
                  </a:lnTo>
                  <a:lnTo>
                    <a:pt x="20045" y="30403"/>
                  </a:lnTo>
                  <a:lnTo>
                    <a:pt x="20066" y="30340"/>
                  </a:lnTo>
                  <a:lnTo>
                    <a:pt x="20233" y="30235"/>
                  </a:lnTo>
                  <a:lnTo>
                    <a:pt x="20359" y="30235"/>
                  </a:lnTo>
                  <a:lnTo>
                    <a:pt x="20443" y="30193"/>
                  </a:lnTo>
                  <a:lnTo>
                    <a:pt x="20526" y="30193"/>
                  </a:lnTo>
                  <a:lnTo>
                    <a:pt x="20589" y="30214"/>
                  </a:lnTo>
                  <a:lnTo>
                    <a:pt x="20652" y="30172"/>
                  </a:lnTo>
                  <a:lnTo>
                    <a:pt x="20652" y="30026"/>
                  </a:lnTo>
                  <a:lnTo>
                    <a:pt x="20736" y="29984"/>
                  </a:lnTo>
                  <a:lnTo>
                    <a:pt x="20861" y="29984"/>
                  </a:lnTo>
                  <a:lnTo>
                    <a:pt x="20882" y="29900"/>
                  </a:lnTo>
                  <a:lnTo>
                    <a:pt x="20966" y="29859"/>
                  </a:lnTo>
                  <a:lnTo>
                    <a:pt x="21008" y="29900"/>
                  </a:lnTo>
                  <a:lnTo>
                    <a:pt x="21091" y="29921"/>
                  </a:lnTo>
                  <a:lnTo>
                    <a:pt x="21196" y="29880"/>
                  </a:lnTo>
                  <a:lnTo>
                    <a:pt x="21321" y="29817"/>
                  </a:lnTo>
                  <a:lnTo>
                    <a:pt x="21572" y="29670"/>
                  </a:lnTo>
                  <a:lnTo>
                    <a:pt x="21614" y="29670"/>
                  </a:lnTo>
                  <a:lnTo>
                    <a:pt x="21677" y="29649"/>
                  </a:lnTo>
                  <a:lnTo>
                    <a:pt x="21803" y="29608"/>
                  </a:lnTo>
                  <a:lnTo>
                    <a:pt x="21886" y="29503"/>
                  </a:lnTo>
                  <a:lnTo>
                    <a:pt x="21949" y="29545"/>
                  </a:lnTo>
                  <a:lnTo>
                    <a:pt x="22116" y="29503"/>
                  </a:lnTo>
                  <a:lnTo>
                    <a:pt x="22116" y="29440"/>
                  </a:lnTo>
                  <a:lnTo>
                    <a:pt x="22054" y="29356"/>
                  </a:lnTo>
                  <a:lnTo>
                    <a:pt x="22116" y="29336"/>
                  </a:lnTo>
                  <a:lnTo>
                    <a:pt x="22284" y="29336"/>
                  </a:lnTo>
                  <a:lnTo>
                    <a:pt x="22305" y="29231"/>
                  </a:lnTo>
                  <a:lnTo>
                    <a:pt x="22409" y="29168"/>
                  </a:lnTo>
                  <a:lnTo>
                    <a:pt x="22472" y="29168"/>
                  </a:lnTo>
                  <a:lnTo>
                    <a:pt x="22556" y="29147"/>
                  </a:lnTo>
                  <a:lnTo>
                    <a:pt x="22681" y="29189"/>
                  </a:lnTo>
                  <a:lnTo>
                    <a:pt x="22849" y="29168"/>
                  </a:lnTo>
                  <a:lnTo>
                    <a:pt x="22974" y="29273"/>
                  </a:lnTo>
                  <a:lnTo>
                    <a:pt x="23100" y="29273"/>
                  </a:lnTo>
                  <a:lnTo>
                    <a:pt x="23246" y="29210"/>
                  </a:lnTo>
                  <a:lnTo>
                    <a:pt x="23372" y="29210"/>
                  </a:lnTo>
                  <a:lnTo>
                    <a:pt x="23414" y="29356"/>
                  </a:lnTo>
                  <a:lnTo>
                    <a:pt x="23477" y="29377"/>
                  </a:lnTo>
                  <a:lnTo>
                    <a:pt x="23539" y="29503"/>
                  </a:lnTo>
                  <a:lnTo>
                    <a:pt x="23602" y="29608"/>
                  </a:lnTo>
                  <a:lnTo>
                    <a:pt x="23686" y="29670"/>
                  </a:lnTo>
                  <a:lnTo>
                    <a:pt x="23686" y="29712"/>
                  </a:lnTo>
                  <a:lnTo>
                    <a:pt x="23665" y="29817"/>
                  </a:lnTo>
                  <a:lnTo>
                    <a:pt x="23686" y="29921"/>
                  </a:lnTo>
                  <a:lnTo>
                    <a:pt x="23686" y="29984"/>
                  </a:lnTo>
                  <a:lnTo>
                    <a:pt x="23602" y="30005"/>
                  </a:lnTo>
                  <a:lnTo>
                    <a:pt x="23665" y="30110"/>
                  </a:lnTo>
                  <a:lnTo>
                    <a:pt x="23749" y="30152"/>
                  </a:lnTo>
                  <a:lnTo>
                    <a:pt x="23874" y="30089"/>
                  </a:lnTo>
                  <a:lnTo>
                    <a:pt x="23937" y="30152"/>
                  </a:lnTo>
                  <a:lnTo>
                    <a:pt x="24000" y="30131"/>
                  </a:lnTo>
                  <a:lnTo>
                    <a:pt x="24021" y="30026"/>
                  </a:lnTo>
                  <a:lnTo>
                    <a:pt x="24104" y="30005"/>
                  </a:lnTo>
                  <a:lnTo>
                    <a:pt x="24125" y="30110"/>
                  </a:lnTo>
                  <a:lnTo>
                    <a:pt x="24209" y="30110"/>
                  </a:lnTo>
                  <a:lnTo>
                    <a:pt x="24230" y="30026"/>
                  </a:lnTo>
                  <a:lnTo>
                    <a:pt x="24188" y="29921"/>
                  </a:lnTo>
                  <a:lnTo>
                    <a:pt x="24209" y="29900"/>
                  </a:lnTo>
                  <a:lnTo>
                    <a:pt x="24418" y="30026"/>
                  </a:lnTo>
                  <a:lnTo>
                    <a:pt x="24439" y="30214"/>
                  </a:lnTo>
                  <a:lnTo>
                    <a:pt x="24523" y="30340"/>
                  </a:lnTo>
                  <a:lnTo>
                    <a:pt x="24606" y="30340"/>
                  </a:lnTo>
                  <a:lnTo>
                    <a:pt x="24669" y="30256"/>
                  </a:lnTo>
                  <a:lnTo>
                    <a:pt x="24627" y="30235"/>
                  </a:lnTo>
                  <a:lnTo>
                    <a:pt x="24606" y="30193"/>
                  </a:lnTo>
                  <a:lnTo>
                    <a:pt x="24732" y="30152"/>
                  </a:lnTo>
                  <a:lnTo>
                    <a:pt x="24941" y="30256"/>
                  </a:lnTo>
                  <a:lnTo>
                    <a:pt x="25025" y="30256"/>
                  </a:lnTo>
                  <a:lnTo>
                    <a:pt x="25088" y="30193"/>
                  </a:lnTo>
                  <a:lnTo>
                    <a:pt x="25150" y="30214"/>
                  </a:lnTo>
                  <a:lnTo>
                    <a:pt x="25088" y="30319"/>
                  </a:lnTo>
                  <a:lnTo>
                    <a:pt x="25025" y="30361"/>
                  </a:lnTo>
                  <a:lnTo>
                    <a:pt x="25025" y="30528"/>
                  </a:lnTo>
                  <a:lnTo>
                    <a:pt x="25088" y="30633"/>
                  </a:lnTo>
                  <a:lnTo>
                    <a:pt x="25171" y="30633"/>
                  </a:lnTo>
                  <a:lnTo>
                    <a:pt x="25255" y="30549"/>
                  </a:lnTo>
                  <a:lnTo>
                    <a:pt x="25381" y="30528"/>
                  </a:lnTo>
                  <a:lnTo>
                    <a:pt x="25611" y="30570"/>
                  </a:lnTo>
                  <a:lnTo>
                    <a:pt x="25673" y="30612"/>
                  </a:lnTo>
                  <a:lnTo>
                    <a:pt x="25757" y="30549"/>
                  </a:lnTo>
                  <a:lnTo>
                    <a:pt x="25715" y="30424"/>
                  </a:lnTo>
                  <a:lnTo>
                    <a:pt x="25820" y="30361"/>
                  </a:lnTo>
                  <a:lnTo>
                    <a:pt x="25987" y="30340"/>
                  </a:lnTo>
                  <a:lnTo>
                    <a:pt x="26092" y="30256"/>
                  </a:lnTo>
                  <a:lnTo>
                    <a:pt x="26134" y="30152"/>
                  </a:lnTo>
                  <a:lnTo>
                    <a:pt x="26217" y="30089"/>
                  </a:lnTo>
                  <a:lnTo>
                    <a:pt x="26217" y="30005"/>
                  </a:lnTo>
                  <a:lnTo>
                    <a:pt x="26343" y="29880"/>
                  </a:lnTo>
                  <a:lnTo>
                    <a:pt x="26448" y="29838"/>
                  </a:lnTo>
                  <a:lnTo>
                    <a:pt x="26531" y="29733"/>
                  </a:lnTo>
                  <a:lnTo>
                    <a:pt x="26657" y="29712"/>
                  </a:lnTo>
                  <a:lnTo>
                    <a:pt x="26824" y="29670"/>
                  </a:lnTo>
                  <a:lnTo>
                    <a:pt x="26866" y="29712"/>
                  </a:lnTo>
                  <a:lnTo>
                    <a:pt x="26866" y="29817"/>
                  </a:lnTo>
                  <a:lnTo>
                    <a:pt x="27138" y="29900"/>
                  </a:lnTo>
                  <a:lnTo>
                    <a:pt x="27054" y="29921"/>
                  </a:lnTo>
                  <a:lnTo>
                    <a:pt x="27117" y="30005"/>
                  </a:lnTo>
                  <a:lnTo>
                    <a:pt x="28163" y="30800"/>
                  </a:lnTo>
                  <a:lnTo>
                    <a:pt x="29565" y="32579"/>
                  </a:lnTo>
                  <a:lnTo>
                    <a:pt x="29712" y="32537"/>
                  </a:lnTo>
                  <a:lnTo>
                    <a:pt x="29816" y="32495"/>
                  </a:lnTo>
                  <a:lnTo>
                    <a:pt x="29837" y="32411"/>
                  </a:lnTo>
                  <a:lnTo>
                    <a:pt x="29816" y="32390"/>
                  </a:lnTo>
                  <a:lnTo>
                    <a:pt x="29816" y="32265"/>
                  </a:lnTo>
                  <a:lnTo>
                    <a:pt x="29879" y="32202"/>
                  </a:lnTo>
                  <a:lnTo>
                    <a:pt x="30047" y="32286"/>
                  </a:lnTo>
                  <a:lnTo>
                    <a:pt x="30026" y="32369"/>
                  </a:lnTo>
                  <a:lnTo>
                    <a:pt x="30026" y="32432"/>
                  </a:lnTo>
                  <a:lnTo>
                    <a:pt x="30151" y="32474"/>
                  </a:lnTo>
                  <a:lnTo>
                    <a:pt x="30214" y="32537"/>
                  </a:lnTo>
                  <a:lnTo>
                    <a:pt x="30319" y="32537"/>
                  </a:lnTo>
                  <a:lnTo>
                    <a:pt x="30402" y="32495"/>
                  </a:lnTo>
                  <a:lnTo>
                    <a:pt x="30507" y="32474"/>
                  </a:lnTo>
                  <a:lnTo>
                    <a:pt x="30674" y="32537"/>
                  </a:lnTo>
                  <a:lnTo>
                    <a:pt x="30800" y="32495"/>
                  </a:lnTo>
                  <a:lnTo>
                    <a:pt x="30904" y="32516"/>
                  </a:lnTo>
                  <a:lnTo>
                    <a:pt x="31009" y="32474"/>
                  </a:lnTo>
                  <a:lnTo>
                    <a:pt x="31030" y="32411"/>
                  </a:lnTo>
                  <a:lnTo>
                    <a:pt x="31009" y="32369"/>
                  </a:lnTo>
                  <a:lnTo>
                    <a:pt x="31030" y="32307"/>
                  </a:lnTo>
                  <a:lnTo>
                    <a:pt x="31218" y="32286"/>
                  </a:lnTo>
                  <a:lnTo>
                    <a:pt x="31427" y="32286"/>
                  </a:lnTo>
                  <a:lnTo>
                    <a:pt x="31616" y="32328"/>
                  </a:lnTo>
                  <a:lnTo>
                    <a:pt x="31783" y="32474"/>
                  </a:lnTo>
                  <a:lnTo>
                    <a:pt x="31888" y="32621"/>
                  </a:lnTo>
                  <a:lnTo>
                    <a:pt x="31951" y="32746"/>
                  </a:lnTo>
                  <a:lnTo>
                    <a:pt x="32013" y="32746"/>
                  </a:lnTo>
                  <a:lnTo>
                    <a:pt x="32139" y="32788"/>
                  </a:lnTo>
                  <a:lnTo>
                    <a:pt x="32264" y="32851"/>
                  </a:lnTo>
                  <a:lnTo>
                    <a:pt x="32327" y="32851"/>
                  </a:lnTo>
                  <a:lnTo>
                    <a:pt x="32390" y="32913"/>
                  </a:lnTo>
                  <a:lnTo>
                    <a:pt x="32390" y="32997"/>
                  </a:lnTo>
                  <a:lnTo>
                    <a:pt x="32369" y="33039"/>
                  </a:lnTo>
                  <a:lnTo>
                    <a:pt x="32369" y="33144"/>
                  </a:lnTo>
                  <a:lnTo>
                    <a:pt x="32390" y="33227"/>
                  </a:lnTo>
                  <a:lnTo>
                    <a:pt x="32453" y="33269"/>
                  </a:lnTo>
                  <a:lnTo>
                    <a:pt x="32474" y="33311"/>
                  </a:lnTo>
                  <a:lnTo>
                    <a:pt x="32536" y="33311"/>
                  </a:lnTo>
                  <a:lnTo>
                    <a:pt x="32641" y="33353"/>
                  </a:lnTo>
                  <a:lnTo>
                    <a:pt x="32704" y="33416"/>
                  </a:lnTo>
                  <a:lnTo>
                    <a:pt x="32746" y="33353"/>
                  </a:lnTo>
                  <a:lnTo>
                    <a:pt x="32850" y="33311"/>
                  </a:lnTo>
                  <a:lnTo>
                    <a:pt x="33101" y="33269"/>
                  </a:lnTo>
                  <a:lnTo>
                    <a:pt x="33227" y="33248"/>
                  </a:lnTo>
                  <a:lnTo>
                    <a:pt x="33290" y="33144"/>
                  </a:lnTo>
                  <a:lnTo>
                    <a:pt x="33394" y="33102"/>
                  </a:lnTo>
                  <a:lnTo>
                    <a:pt x="33436" y="33123"/>
                  </a:lnTo>
                  <a:lnTo>
                    <a:pt x="33394" y="33248"/>
                  </a:lnTo>
                  <a:lnTo>
                    <a:pt x="33415" y="33353"/>
                  </a:lnTo>
                  <a:lnTo>
                    <a:pt x="33499" y="33374"/>
                  </a:lnTo>
                  <a:lnTo>
                    <a:pt x="33624" y="33478"/>
                  </a:lnTo>
                  <a:lnTo>
                    <a:pt x="33792" y="33541"/>
                  </a:lnTo>
                  <a:lnTo>
                    <a:pt x="33813" y="33562"/>
                  </a:lnTo>
                  <a:lnTo>
                    <a:pt x="33896" y="33562"/>
                  </a:lnTo>
                  <a:lnTo>
                    <a:pt x="34001" y="33625"/>
                  </a:lnTo>
                  <a:lnTo>
                    <a:pt x="34043" y="33625"/>
                  </a:lnTo>
                  <a:lnTo>
                    <a:pt x="34043" y="33583"/>
                  </a:lnTo>
                  <a:lnTo>
                    <a:pt x="34127" y="33374"/>
                  </a:lnTo>
                  <a:lnTo>
                    <a:pt x="34231" y="33332"/>
                  </a:lnTo>
                  <a:lnTo>
                    <a:pt x="34482" y="33332"/>
                  </a:lnTo>
                  <a:lnTo>
                    <a:pt x="34524" y="33269"/>
                  </a:lnTo>
                  <a:lnTo>
                    <a:pt x="34629" y="33165"/>
                  </a:lnTo>
                  <a:lnTo>
                    <a:pt x="34796" y="33102"/>
                  </a:lnTo>
                  <a:lnTo>
                    <a:pt x="34796" y="32997"/>
                  </a:lnTo>
                  <a:lnTo>
                    <a:pt x="34859" y="32893"/>
                  </a:lnTo>
                  <a:lnTo>
                    <a:pt x="35005" y="32809"/>
                  </a:lnTo>
                  <a:lnTo>
                    <a:pt x="35005" y="32725"/>
                  </a:lnTo>
                  <a:lnTo>
                    <a:pt x="35110" y="32621"/>
                  </a:lnTo>
                  <a:lnTo>
                    <a:pt x="35215" y="32600"/>
                  </a:lnTo>
                  <a:lnTo>
                    <a:pt x="35298" y="32495"/>
                  </a:lnTo>
                  <a:lnTo>
                    <a:pt x="35361" y="32432"/>
                  </a:lnTo>
                  <a:lnTo>
                    <a:pt x="35298" y="32390"/>
                  </a:lnTo>
                  <a:lnTo>
                    <a:pt x="35298" y="32307"/>
                  </a:lnTo>
                  <a:lnTo>
                    <a:pt x="35319" y="32265"/>
                  </a:lnTo>
                  <a:lnTo>
                    <a:pt x="35508" y="32307"/>
                  </a:lnTo>
                  <a:lnTo>
                    <a:pt x="35591" y="32265"/>
                  </a:lnTo>
                  <a:lnTo>
                    <a:pt x="35633" y="32097"/>
                  </a:lnTo>
                  <a:lnTo>
                    <a:pt x="35717" y="32077"/>
                  </a:lnTo>
                  <a:lnTo>
                    <a:pt x="35926" y="32056"/>
                  </a:lnTo>
                  <a:lnTo>
                    <a:pt x="36031" y="32014"/>
                  </a:lnTo>
                  <a:lnTo>
                    <a:pt x="36261" y="32014"/>
                  </a:lnTo>
                  <a:lnTo>
                    <a:pt x="36345" y="31972"/>
                  </a:lnTo>
                  <a:lnTo>
                    <a:pt x="36365" y="31972"/>
                  </a:lnTo>
                  <a:lnTo>
                    <a:pt x="36449" y="32077"/>
                  </a:lnTo>
                  <a:lnTo>
                    <a:pt x="36449" y="32160"/>
                  </a:lnTo>
                  <a:lnTo>
                    <a:pt x="36533" y="32223"/>
                  </a:lnTo>
                  <a:lnTo>
                    <a:pt x="36658" y="32223"/>
                  </a:lnTo>
                  <a:lnTo>
                    <a:pt x="36700" y="32202"/>
                  </a:lnTo>
                  <a:lnTo>
                    <a:pt x="36805" y="32202"/>
                  </a:lnTo>
                  <a:lnTo>
                    <a:pt x="36889" y="32160"/>
                  </a:lnTo>
                  <a:lnTo>
                    <a:pt x="37077" y="32160"/>
                  </a:lnTo>
                  <a:lnTo>
                    <a:pt x="37098" y="32223"/>
                  </a:lnTo>
                  <a:lnTo>
                    <a:pt x="37119" y="32328"/>
                  </a:lnTo>
                  <a:lnTo>
                    <a:pt x="37161" y="32411"/>
                  </a:lnTo>
                  <a:lnTo>
                    <a:pt x="37453" y="32579"/>
                  </a:lnTo>
                  <a:lnTo>
                    <a:pt x="37537" y="32641"/>
                  </a:lnTo>
                  <a:lnTo>
                    <a:pt x="37746" y="32746"/>
                  </a:lnTo>
                  <a:lnTo>
                    <a:pt x="37830" y="32704"/>
                  </a:lnTo>
                  <a:lnTo>
                    <a:pt x="37935" y="32641"/>
                  </a:lnTo>
                  <a:lnTo>
                    <a:pt x="38060" y="32579"/>
                  </a:lnTo>
                  <a:lnTo>
                    <a:pt x="38165" y="32579"/>
                  </a:lnTo>
                  <a:lnTo>
                    <a:pt x="38269" y="32600"/>
                  </a:lnTo>
                  <a:lnTo>
                    <a:pt x="38353" y="32641"/>
                  </a:lnTo>
                  <a:lnTo>
                    <a:pt x="38437" y="32621"/>
                  </a:lnTo>
                  <a:lnTo>
                    <a:pt x="38688" y="32621"/>
                  </a:lnTo>
                  <a:lnTo>
                    <a:pt x="38793" y="32683"/>
                  </a:lnTo>
                  <a:lnTo>
                    <a:pt x="38897" y="32683"/>
                  </a:lnTo>
                  <a:lnTo>
                    <a:pt x="38939" y="32641"/>
                  </a:lnTo>
                  <a:lnTo>
                    <a:pt x="39044" y="32683"/>
                  </a:lnTo>
                  <a:lnTo>
                    <a:pt x="39211" y="32641"/>
                  </a:lnTo>
                  <a:lnTo>
                    <a:pt x="39316" y="32474"/>
                  </a:lnTo>
                  <a:lnTo>
                    <a:pt x="39274" y="32390"/>
                  </a:lnTo>
                  <a:lnTo>
                    <a:pt x="39169" y="32307"/>
                  </a:lnTo>
                  <a:lnTo>
                    <a:pt x="39169" y="32118"/>
                  </a:lnTo>
                  <a:lnTo>
                    <a:pt x="39190" y="31951"/>
                  </a:lnTo>
                  <a:lnTo>
                    <a:pt x="39169" y="31867"/>
                  </a:lnTo>
                  <a:lnTo>
                    <a:pt x="39065" y="31846"/>
                  </a:lnTo>
                  <a:lnTo>
                    <a:pt x="39002" y="31763"/>
                  </a:lnTo>
                  <a:lnTo>
                    <a:pt x="38834" y="31700"/>
                  </a:lnTo>
                  <a:lnTo>
                    <a:pt x="38772" y="31574"/>
                  </a:lnTo>
                  <a:lnTo>
                    <a:pt x="38772" y="31281"/>
                  </a:lnTo>
                  <a:lnTo>
                    <a:pt x="38876" y="31156"/>
                  </a:lnTo>
                  <a:lnTo>
                    <a:pt x="38876" y="31072"/>
                  </a:lnTo>
                  <a:lnTo>
                    <a:pt x="38939" y="30968"/>
                  </a:lnTo>
                  <a:lnTo>
                    <a:pt x="39044" y="30947"/>
                  </a:lnTo>
                  <a:lnTo>
                    <a:pt x="39086" y="30968"/>
                  </a:lnTo>
                  <a:lnTo>
                    <a:pt x="39148" y="30863"/>
                  </a:lnTo>
                  <a:lnTo>
                    <a:pt x="39106" y="30758"/>
                  </a:lnTo>
                  <a:lnTo>
                    <a:pt x="39148" y="30696"/>
                  </a:lnTo>
                  <a:lnTo>
                    <a:pt x="39211" y="30633"/>
                  </a:lnTo>
                  <a:lnTo>
                    <a:pt x="39316" y="30633"/>
                  </a:lnTo>
                  <a:lnTo>
                    <a:pt x="39399" y="30696"/>
                  </a:lnTo>
                  <a:lnTo>
                    <a:pt x="39567" y="30737"/>
                  </a:lnTo>
                  <a:lnTo>
                    <a:pt x="39713" y="30821"/>
                  </a:lnTo>
                  <a:lnTo>
                    <a:pt x="39734" y="30863"/>
                  </a:lnTo>
                  <a:lnTo>
                    <a:pt x="39881" y="30926"/>
                  </a:lnTo>
                  <a:lnTo>
                    <a:pt x="40236" y="30926"/>
                  </a:lnTo>
                  <a:lnTo>
                    <a:pt x="40320" y="30968"/>
                  </a:lnTo>
                  <a:lnTo>
                    <a:pt x="40362" y="31030"/>
                  </a:lnTo>
                  <a:lnTo>
                    <a:pt x="40529" y="31051"/>
                  </a:lnTo>
                  <a:lnTo>
                    <a:pt x="40613" y="31114"/>
                  </a:lnTo>
                  <a:lnTo>
                    <a:pt x="40718" y="31135"/>
                  </a:lnTo>
                  <a:lnTo>
                    <a:pt x="40948" y="31135"/>
                  </a:lnTo>
                  <a:lnTo>
                    <a:pt x="41031" y="31156"/>
                  </a:lnTo>
                  <a:lnTo>
                    <a:pt x="41073" y="31240"/>
                  </a:lnTo>
                  <a:lnTo>
                    <a:pt x="41073" y="31323"/>
                  </a:lnTo>
                  <a:lnTo>
                    <a:pt x="41136" y="31386"/>
                  </a:lnTo>
                  <a:lnTo>
                    <a:pt x="41136" y="31470"/>
                  </a:lnTo>
                  <a:lnTo>
                    <a:pt x="41178" y="31533"/>
                  </a:lnTo>
                  <a:lnTo>
                    <a:pt x="41241" y="31658"/>
                  </a:lnTo>
                  <a:lnTo>
                    <a:pt x="41241" y="31763"/>
                  </a:lnTo>
                  <a:lnTo>
                    <a:pt x="41303" y="31805"/>
                  </a:lnTo>
                  <a:lnTo>
                    <a:pt x="41387" y="31805"/>
                  </a:lnTo>
                  <a:lnTo>
                    <a:pt x="41492" y="31909"/>
                  </a:lnTo>
                  <a:lnTo>
                    <a:pt x="41513" y="31972"/>
                  </a:lnTo>
                  <a:lnTo>
                    <a:pt x="41680" y="32014"/>
                  </a:lnTo>
                  <a:lnTo>
                    <a:pt x="41868" y="32118"/>
                  </a:lnTo>
                  <a:lnTo>
                    <a:pt x="41931" y="32118"/>
                  </a:lnTo>
                  <a:lnTo>
                    <a:pt x="41994" y="32077"/>
                  </a:lnTo>
                  <a:lnTo>
                    <a:pt x="42182" y="32077"/>
                  </a:lnTo>
                  <a:lnTo>
                    <a:pt x="42245" y="32014"/>
                  </a:lnTo>
                  <a:lnTo>
                    <a:pt x="42329" y="32014"/>
                  </a:lnTo>
                  <a:lnTo>
                    <a:pt x="42412" y="32056"/>
                  </a:lnTo>
                  <a:lnTo>
                    <a:pt x="42496" y="32014"/>
                  </a:lnTo>
                  <a:lnTo>
                    <a:pt x="42601" y="31909"/>
                  </a:lnTo>
                  <a:lnTo>
                    <a:pt x="42747" y="31867"/>
                  </a:lnTo>
                  <a:lnTo>
                    <a:pt x="42977" y="31846"/>
                  </a:lnTo>
                  <a:lnTo>
                    <a:pt x="43124" y="31763"/>
                  </a:lnTo>
                  <a:lnTo>
                    <a:pt x="43270" y="31763"/>
                  </a:lnTo>
                  <a:lnTo>
                    <a:pt x="43396" y="31700"/>
                  </a:lnTo>
                  <a:lnTo>
                    <a:pt x="43542" y="31784"/>
                  </a:lnTo>
                  <a:lnTo>
                    <a:pt x="43710" y="31805"/>
                  </a:lnTo>
                  <a:lnTo>
                    <a:pt x="43961" y="31805"/>
                  </a:lnTo>
                  <a:lnTo>
                    <a:pt x="44065" y="31972"/>
                  </a:lnTo>
                  <a:lnTo>
                    <a:pt x="44275" y="32056"/>
                  </a:lnTo>
                  <a:lnTo>
                    <a:pt x="44421" y="32056"/>
                  </a:lnTo>
                  <a:lnTo>
                    <a:pt x="44547" y="32014"/>
                  </a:lnTo>
                  <a:lnTo>
                    <a:pt x="44609" y="32077"/>
                  </a:lnTo>
                  <a:lnTo>
                    <a:pt x="44651" y="32265"/>
                  </a:lnTo>
                  <a:lnTo>
                    <a:pt x="44756" y="32328"/>
                  </a:lnTo>
                  <a:lnTo>
                    <a:pt x="44840" y="32390"/>
                  </a:lnTo>
                  <a:lnTo>
                    <a:pt x="44923" y="32411"/>
                  </a:lnTo>
                  <a:lnTo>
                    <a:pt x="45028" y="32516"/>
                  </a:lnTo>
                  <a:lnTo>
                    <a:pt x="45112" y="32516"/>
                  </a:lnTo>
                  <a:lnTo>
                    <a:pt x="45363" y="32495"/>
                  </a:lnTo>
                  <a:lnTo>
                    <a:pt x="45593" y="32579"/>
                  </a:lnTo>
                  <a:lnTo>
                    <a:pt x="45948" y="32579"/>
                  </a:lnTo>
                  <a:lnTo>
                    <a:pt x="46095" y="32537"/>
                  </a:lnTo>
                  <a:lnTo>
                    <a:pt x="46158" y="32495"/>
                  </a:lnTo>
                  <a:lnTo>
                    <a:pt x="46283" y="32495"/>
                  </a:lnTo>
                  <a:lnTo>
                    <a:pt x="46388" y="32537"/>
                  </a:lnTo>
                  <a:lnTo>
                    <a:pt x="46472" y="32537"/>
                  </a:lnTo>
                  <a:lnTo>
                    <a:pt x="46534" y="32411"/>
                  </a:lnTo>
                  <a:lnTo>
                    <a:pt x="46744" y="32286"/>
                  </a:lnTo>
                  <a:lnTo>
                    <a:pt x="46890" y="32286"/>
                  </a:lnTo>
                  <a:lnTo>
                    <a:pt x="46953" y="32181"/>
                  </a:lnTo>
                  <a:lnTo>
                    <a:pt x="47329" y="32181"/>
                  </a:lnTo>
                  <a:lnTo>
                    <a:pt x="47434" y="32077"/>
                  </a:lnTo>
                  <a:lnTo>
                    <a:pt x="47455" y="31972"/>
                  </a:lnTo>
                  <a:lnTo>
                    <a:pt x="47455" y="31909"/>
                  </a:lnTo>
                  <a:lnTo>
                    <a:pt x="47539" y="31805"/>
                  </a:lnTo>
                  <a:lnTo>
                    <a:pt x="47664" y="31763"/>
                  </a:lnTo>
                  <a:lnTo>
                    <a:pt x="47748" y="31679"/>
                  </a:lnTo>
                  <a:lnTo>
                    <a:pt x="47790" y="31553"/>
                  </a:lnTo>
                  <a:lnTo>
                    <a:pt x="47873" y="31470"/>
                  </a:lnTo>
                  <a:lnTo>
                    <a:pt x="47978" y="31470"/>
                  </a:lnTo>
                  <a:lnTo>
                    <a:pt x="47999" y="31491"/>
                  </a:lnTo>
                  <a:lnTo>
                    <a:pt x="48187" y="31449"/>
                  </a:lnTo>
                  <a:lnTo>
                    <a:pt x="48292" y="31449"/>
                  </a:lnTo>
                  <a:lnTo>
                    <a:pt x="48417" y="31533"/>
                  </a:lnTo>
                  <a:lnTo>
                    <a:pt x="48501" y="31637"/>
                  </a:lnTo>
                  <a:lnTo>
                    <a:pt x="48585" y="31658"/>
                  </a:lnTo>
                  <a:lnTo>
                    <a:pt x="48689" y="31595"/>
                  </a:lnTo>
                  <a:lnTo>
                    <a:pt x="48731" y="31658"/>
                  </a:lnTo>
                  <a:lnTo>
                    <a:pt x="48836" y="31658"/>
                  </a:lnTo>
                  <a:lnTo>
                    <a:pt x="48982" y="31574"/>
                  </a:lnTo>
                  <a:lnTo>
                    <a:pt x="48982" y="31533"/>
                  </a:lnTo>
                  <a:lnTo>
                    <a:pt x="49150" y="31491"/>
                  </a:lnTo>
                  <a:lnTo>
                    <a:pt x="49359" y="31574"/>
                  </a:lnTo>
                  <a:lnTo>
                    <a:pt x="49422" y="31637"/>
                  </a:lnTo>
                  <a:lnTo>
                    <a:pt x="49464" y="31595"/>
                  </a:lnTo>
                  <a:lnTo>
                    <a:pt x="49547" y="31595"/>
                  </a:lnTo>
                  <a:lnTo>
                    <a:pt x="49568" y="31658"/>
                  </a:lnTo>
                  <a:lnTo>
                    <a:pt x="49673" y="31637"/>
                  </a:lnTo>
                  <a:lnTo>
                    <a:pt x="49840" y="31658"/>
                  </a:lnTo>
                  <a:lnTo>
                    <a:pt x="49924" y="31742"/>
                  </a:lnTo>
                  <a:lnTo>
                    <a:pt x="49966" y="31742"/>
                  </a:lnTo>
                  <a:lnTo>
                    <a:pt x="50259" y="31470"/>
                  </a:lnTo>
                  <a:lnTo>
                    <a:pt x="50384" y="31365"/>
                  </a:lnTo>
                  <a:lnTo>
                    <a:pt x="50594" y="31344"/>
                  </a:lnTo>
                  <a:lnTo>
                    <a:pt x="50677" y="31260"/>
                  </a:lnTo>
                  <a:lnTo>
                    <a:pt x="50698" y="31156"/>
                  </a:lnTo>
                  <a:lnTo>
                    <a:pt x="50677" y="31030"/>
                  </a:lnTo>
                  <a:lnTo>
                    <a:pt x="50614" y="31009"/>
                  </a:lnTo>
                  <a:lnTo>
                    <a:pt x="50573" y="31030"/>
                  </a:lnTo>
                  <a:lnTo>
                    <a:pt x="50510" y="31009"/>
                  </a:lnTo>
                  <a:lnTo>
                    <a:pt x="50468" y="31009"/>
                  </a:lnTo>
                  <a:lnTo>
                    <a:pt x="50468" y="30842"/>
                  </a:lnTo>
                  <a:lnTo>
                    <a:pt x="50489" y="30800"/>
                  </a:lnTo>
                  <a:lnTo>
                    <a:pt x="50489" y="30633"/>
                  </a:lnTo>
                  <a:lnTo>
                    <a:pt x="50447" y="30528"/>
                  </a:lnTo>
                  <a:lnTo>
                    <a:pt x="50468" y="30444"/>
                  </a:lnTo>
                  <a:lnTo>
                    <a:pt x="50552" y="30424"/>
                  </a:lnTo>
                  <a:lnTo>
                    <a:pt x="50552" y="30319"/>
                  </a:lnTo>
                  <a:lnTo>
                    <a:pt x="50468" y="30235"/>
                  </a:lnTo>
                  <a:lnTo>
                    <a:pt x="50447" y="30110"/>
                  </a:lnTo>
                  <a:lnTo>
                    <a:pt x="50468" y="30068"/>
                  </a:lnTo>
                  <a:lnTo>
                    <a:pt x="50405" y="29963"/>
                  </a:lnTo>
                  <a:lnTo>
                    <a:pt x="50405" y="29859"/>
                  </a:lnTo>
                  <a:lnTo>
                    <a:pt x="50489" y="29754"/>
                  </a:lnTo>
                  <a:lnTo>
                    <a:pt x="50573" y="29691"/>
                  </a:lnTo>
                  <a:lnTo>
                    <a:pt x="50594" y="29566"/>
                  </a:lnTo>
                  <a:lnTo>
                    <a:pt x="50677" y="29461"/>
                  </a:lnTo>
                  <a:lnTo>
                    <a:pt x="50761" y="29398"/>
                  </a:lnTo>
                  <a:lnTo>
                    <a:pt x="50761" y="29273"/>
                  </a:lnTo>
                  <a:lnTo>
                    <a:pt x="50719" y="29189"/>
                  </a:lnTo>
                  <a:lnTo>
                    <a:pt x="50719" y="29126"/>
                  </a:lnTo>
                  <a:lnTo>
                    <a:pt x="50656" y="29064"/>
                  </a:lnTo>
                  <a:lnTo>
                    <a:pt x="50594" y="28959"/>
                  </a:lnTo>
                  <a:lnTo>
                    <a:pt x="50510" y="28833"/>
                  </a:lnTo>
                  <a:lnTo>
                    <a:pt x="50447" y="28812"/>
                  </a:lnTo>
                  <a:lnTo>
                    <a:pt x="50363" y="28833"/>
                  </a:lnTo>
                  <a:lnTo>
                    <a:pt x="50238" y="28917"/>
                  </a:lnTo>
                  <a:lnTo>
                    <a:pt x="50175" y="28917"/>
                  </a:lnTo>
                  <a:lnTo>
                    <a:pt x="50154" y="28854"/>
                  </a:lnTo>
                  <a:lnTo>
                    <a:pt x="50154" y="28603"/>
                  </a:lnTo>
                  <a:lnTo>
                    <a:pt x="50175" y="28540"/>
                  </a:lnTo>
                  <a:lnTo>
                    <a:pt x="50175" y="28499"/>
                  </a:lnTo>
                  <a:lnTo>
                    <a:pt x="50238" y="28436"/>
                  </a:lnTo>
                  <a:lnTo>
                    <a:pt x="50259" y="28331"/>
                  </a:lnTo>
                  <a:lnTo>
                    <a:pt x="50342" y="28227"/>
                  </a:lnTo>
                  <a:lnTo>
                    <a:pt x="50342" y="28143"/>
                  </a:lnTo>
                  <a:lnTo>
                    <a:pt x="50384" y="28101"/>
                  </a:lnTo>
                  <a:lnTo>
                    <a:pt x="50552" y="28080"/>
                  </a:lnTo>
                  <a:lnTo>
                    <a:pt x="50614" y="28038"/>
                  </a:lnTo>
                  <a:lnTo>
                    <a:pt x="50698" y="28038"/>
                  </a:lnTo>
                  <a:lnTo>
                    <a:pt x="50719" y="28017"/>
                  </a:lnTo>
                  <a:lnTo>
                    <a:pt x="50803" y="28017"/>
                  </a:lnTo>
                  <a:lnTo>
                    <a:pt x="50886" y="27996"/>
                  </a:lnTo>
                  <a:lnTo>
                    <a:pt x="50928" y="27913"/>
                  </a:lnTo>
                  <a:lnTo>
                    <a:pt x="51033" y="27913"/>
                  </a:lnTo>
                  <a:lnTo>
                    <a:pt x="51117" y="27829"/>
                  </a:lnTo>
                  <a:lnTo>
                    <a:pt x="51242" y="27871"/>
                  </a:lnTo>
                  <a:lnTo>
                    <a:pt x="51451" y="27871"/>
                  </a:lnTo>
                  <a:lnTo>
                    <a:pt x="51514" y="27808"/>
                  </a:lnTo>
                  <a:lnTo>
                    <a:pt x="51556" y="27808"/>
                  </a:lnTo>
                  <a:lnTo>
                    <a:pt x="51598" y="27724"/>
                  </a:lnTo>
                  <a:lnTo>
                    <a:pt x="51744" y="27703"/>
                  </a:lnTo>
                  <a:lnTo>
                    <a:pt x="51765" y="27683"/>
                  </a:lnTo>
                  <a:lnTo>
                    <a:pt x="51849" y="27703"/>
                  </a:lnTo>
                  <a:lnTo>
                    <a:pt x="51933" y="27703"/>
                  </a:lnTo>
                  <a:lnTo>
                    <a:pt x="52016" y="27745"/>
                  </a:lnTo>
                  <a:lnTo>
                    <a:pt x="52184" y="27787"/>
                  </a:lnTo>
                  <a:lnTo>
                    <a:pt x="52267" y="27829"/>
                  </a:lnTo>
                  <a:lnTo>
                    <a:pt x="52288" y="27892"/>
                  </a:lnTo>
                  <a:lnTo>
                    <a:pt x="52435" y="27892"/>
                  </a:lnTo>
                  <a:lnTo>
                    <a:pt x="52498" y="27850"/>
                  </a:lnTo>
                  <a:lnTo>
                    <a:pt x="52539" y="27892"/>
                  </a:lnTo>
                  <a:lnTo>
                    <a:pt x="52644" y="27934"/>
                  </a:lnTo>
                  <a:lnTo>
                    <a:pt x="52686" y="27913"/>
                  </a:lnTo>
                  <a:lnTo>
                    <a:pt x="52686" y="27829"/>
                  </a:lnTo>
                  <a:lnTo>
                    <a:pt x="52749" y="27808"/>
                  </a:lnTo>
                  <a:lnTo>
                    <a:pt x="52790" y="27829"/>
                  </a:lnTo>
                  <a:lnTo>
                    <a:pt x="52874" y="27829"/>
                  </a:lnTo>
                  <a:lnTo>
                    <a:pt x="52916" y="27808"/>
                  </a:lnTo>
                  <a:lnTo>
                    <a:pt x="52979" y="27892"/>
                  </a:lnTo>
                  <a:lnTo>
                    <a:pt x="53021" y="27892"/>
                  </a:lnTo>
                  <a:lnTo>
                    <a:pt x="53104" y="27913"/>
                  </a:lnTo>
                  <a:lnTo>
                    <a:pt x="53125" y="27955"/>
                  </a:lnTo>
                  <a:lnTo>
                    <a:pt x="53104" y="28017"/>
                  </a:lnTo>
                  <a:lnTo>
                    <a:pt x="53125" y="28059"/>
                  </a:lnTo>
                  <a:lnTo>
                    <a:pt x="53188" y="28059"/>
                  </a:lnTo>
                  <a:lnTo>
                    <a:pt x="53209" y="28122"/>
                  </a:lnTo>
                  <a:lnTo>
                    <a:pt x="53272" y="28059"/>
                  </a:lnTo>
                  <a:lnTo>
                    <a:pt x="53335" y="28101"/>
                  </a:lnTo>
                  <a:lnTo>
                    <a:pt x="53376" y="28143"/>
                  </a:lnTo>
                  <a:lnTo>
                    <a:pt x="53335" y="28206"/>
                  </a:lnTo>
                  <a:lnTo>
                    <a:pt x="53376" y="28247"/>
                  </a:lnTo>
                  <a:lnTo>
                    <a:pt x="53481" y="28268"/>
                  </a:lnTo>
                  <a:lnTo>
                    <a:pt x="53523" y="28268"/>
                  </a:lnTo>
                  <a:lnTo>
                    <a:pt x="53586" y="28310"/>
                  </a:lnTo>
                  <a:lnTo>
                    <a:pt x="53586" y="28352"/>
                  </a:lnTo>
                  <a:lnTo>
                    <a:pt x="53627" y="28373"/>
                  </a:lnTo>
                  <a:lnTo>
                    <a:pt x="53690" y="28457"/>
                  </a:lnTo>
                  <a:lnTo>
                    <a:pt x="53690" y="28540"/>
                  </a:lnTo>
                  <a:lnTo>
                    <a:pt x="53711" y="28624"/>
                  </a:lnTo>
                  <a:lnTo>
                    <a:pt x="53711" y="28666"/>
                  </a:lnTo>
                  <a:lnTo>
                    <a:pt x="53732" y="28687"/>
                  </a:lnTo>
                  <a:lnTo>
                    <a:pt x="53899" y="28687"/>
                  </a:lnTo>
                  <a:lnTo>
                    <a:pt x="53920" y="28750"/>
                  </a:lnTo>
                  <a:lnTo>
                    <a:pt x="53899" y="28833"/>
                  </a:lnTo>
                  <a:lnTo>
                    <a:pt x="53899" y="28875"/>
                  </a:lnTo>
                  <a:lnTo>
                    <a:pt x="54025" y="28959"/>
                  </a:lnTo>
                  <a:lnTo>
                    <a:pt x="54067" y="29064"/>
                  </a:lnTo>
                  <a:lnTo>
                    <a:pt x="54151" y="29147"/>
                  </a:lnTo>
                  <a:lnTo>
                    <a:pt x="54171" y="29210"/>
                  </a:lnTo>
                  <a:lnTo>
                    <a:pt x="54234" y="29252"/>
                  </a:lnTo>
                  <a:lnTo>
                    <a:pt x="54255" y="29356"/>
                  </a:lnTo>
                  <a:lnTo>
                    <a:pt x="54339" y="29398"/>
                  </a:lnTo>
                  <a:lnTo>
                    <a:pt x="54339" y="29461"/>
                  </a:lnTo>
                  <a:lnTo>
                    <a:pt x="54318" y="29503"/>
                  </a:lnTo>
                  <a:lnTo>
                    <a:pt x="54339" y="29524"/>
                  </a:lnTo>
                  <a:lnTo>
                    <a:pt x="54381" y="29503"/>
                  </a:lnTo>
                  <a:lnTo>
                    <a:pt x="54443" y="29587"/>
                  </a:lnTo>
                  <a:lnTo>
                    <a:pt x="54464" y="29670"/>
                  </a:lnTo>
                  <a:lnTo>
                    <a:pt x="54569" y="29817"/>
                  </a:lnTo>
                  <a:lnTo>
                    <a:pt x="54778" y="29963"/>
                  </a:lnTo>
                  <a:lnTo>
                    <a:pt x="54799" y="30047"/>
                  </a:lnTo>
                  <a:lnTo>
                    <a:pt x="54841" y="30152"/>
                  </a:lnTo>
                  <a:lnTo>
                    <a:pt x="54883" y="30193"/>
                  </a:lnTo>
                  <a:lnTo>
                    <a:pt x="54883" y="30298"/>
                  </a:lnTo>
                  <a:lnTo>
                    <a:pt x="54967" y="30319"/>
                  </a:lnTo>
                  <a:lnTo>
                    <a:pt x="55008" y="30319"/>
                  </a:lnTo>
                  <a:lnTo>
                    <a:pt x="55050" y="30424"/>
                  </a:lnTo>
                  <a:lnTo>
                    <a:pt x="55050" y="30507"/>
                  </a:lnTo>
                  <a:lnTo>
                    <a:pt x="55092" y="30612"/>
                  </a:lnTo>
                  <a:lnTo>
                    <a:pt x="55218" y="30737"/>
                  </a:lnTo>
                  <a:lnTo>
                    <a:pt x="55322" y="30758"/>
                  </a:lnTo>
                  <a:lnTo>
                    <a:pt x="55385" y="30842"/>
                  </a:lnTo>
                  <a:lnTo>
                    <a:pt x="55469" y="30842"/>
                  </a:lnTo>
                  <a:lnTo>
                    <a:pt x="55511" y="30821"/>
                  </a:lnTo>
                  <a:lnTo>
                    <a:pt x="55573" y="30842"/>
                  </a:lnTo>
                  <a:lnTo>
                    <a:pt x="55615" y="30821"/>
                  </a:lnTo>
                  <a:lnTo>
                    <a:pt x="55741" y="30842"/>
                  </a:lnTo>
                  <a:lnTo>
                    <a:pt x="55803" y="30779"/>
                  </a:lnTo>
                  <a:lnTo>
                    <a:pt x="55887" y="30779"/>
                  </a:lnTo>
                  <a:lnTo>
                    <a:pt x="55887" y="30821"/>
                  </a:lnTo>
                  <a:lnTo>
                    <a:pt x="55824" y="30863"/>
                  </a:lnTo>
                  <a:lnTo>
                    <a:pt x="55845" y="30905"/>
                  </a:lnTo>
                  <a:lnTo>
                    <a:pt x="55992" y="30905"/>
                  </a:lnTo>
                  <a:lnTo>
                    <a:pt x="56034" y="30926"/>
                  </a:lnTo>
                  <a:lnTo>
                    <a:pt x="56055" y="30968"/>
                  </a:lnTo>
                  <a:lnTo>
                    <a:pt x="56138" y="31030"/>
                  </a:lnTo>
                  <a:lnTo>
                    <a:pt x="56159" y="30968"/>
                  </a:lnTo>
                  <a:lnTo>
                    <a:pt x="56222" y="30947"/>
                  </a:lnTo>
                  <a:lnTo>
                    <a:pt x="56264" y="30968"/>
                  </a:lnTo>
                  <a:lnTo>
                    <a:pt x="56306" y="30905"/>
                  </a:lnTo>
                  <a:lnTo>
                    <a:pt x="56348" y="30905"/>
                  </a:lnTo>
                  <a:lnTo>
                    <a:pt x="56410" y="30947"/>
                  </a:lnTo>
                  <a:lnTo>
                    <a:pt x="56431" y="31009"/>
                  </a:lnTo>
                  <a:lnTo>
                    <a:pt x="56473" y="31072"/>
                  </a:lnTo>
                  <a:lnTo>
                    <a:pt x="56536" y="31072"/>
                  </a:lnTo>
                  <a:lnTo>
                    <a:pt x="56557" y="31135"/>
                  </a:lnTo>
                  <a:lnTo>
                    <a:pt x="56620" y="31177"/>
                  </a:lnTo>
                  <a:lnTo>
                    <a:pt x="56640" y="31177"/>
                  </a:lnTo>
                  <a:lnTo>
                    <a:pt x="56682" y="31240"/>
                  </a:lnTo>
                  <a:lnTo>
                    <a:pt x="56724" y="31281"/>
                  </a:lnTo>
                  <a:lnTo>
                    <a:pt x="56850" y="31344"/>
                  </a:lnTo>
                  <a:lnTo>
                    <a:pt x="56871" y="31365"/>
                  </a:lnTo>
                  <a:lnTo>
                    <a:pt x="56933" y="31365"/>
                  </a:lnTo>
                  <a:lnTo>
                    <a:pt x="56975" y="31407"/>
                  </a:lnTo>
                  <a:lnTo>
                    <a:pt x="57059" y="31449"/>
                  </a:lnTo>
                  <a:lnTo>
                    <a:pt x="57122" y="31407"/>
                  </a:lnTo>
                  <a:lnTo>
                    <a:pt x="57184" y="31407"/>
                  </a:lnTo>
                  <a:lnTo>
                    <a:pt x="57247" y="31365"/>
                  </a:lnTo>
                  <a:lnTo>
                    <a:pt x="57289" y="31365"/>
                  </a:lnTo>
                  <a:lnTo>
                    <a:pt x="57352" y="31386"/>
                  </a:lnTo>
                  <a:lnTo>
                    <a:pt x="57352" y="31470"/>
                  </a:lnTo>
                  <a:lnTo>
                    <a:pt x="57289" y="31553"/>
                  </a:lnTo>
                  <a:lnTo>
                    <a:pt x="57289" y="31637"/>
                  </a:lnTo>
                  <a:lnTo>
                    <a:pt x="57289" y="31700"/>
                  </a:lnTo>
                  <a:lnTo>
                    <a:pt x="57394" y="31700"/>
                  </a:lnTo>
                  <a:lnTo>
                    <a:pt x="57436" y="31805"/>
                  </a:lnTo>
                  <a:lnTo>
                    <a:pt x="57456" y="31909"/>
                  </a:lnTo>
                  <a:lnTo>
                    <a:pt x="57436" y="32014"/>
                  </a:lnTo>
                  <a:lnTo>
                    <a:pt x="57394" y="32056"/>
                  </a:lnTo>
                  <a:lnTo>
                    <a:pt x="57394" y="32118"/>
                  </a:lnTo>
                  <a:lnTo>
                    <a:pt x="57498" y="32265"/>
                  </a:lnTo>
                  <a:lnTo>
                    <a:pt x="57561" y="32286"/>
                  </a:lnTo>
                  <a:lnTo>
                    <a:pt x="57645" y="32390"/>
                  </a:lnTo>
                  <a:lnTo>
                    <a:pt x="57666" y="32432"/>
                  </a:lnTo>
                  <a:lnTo>
                    <a:pt x="57749" y="32411"/>
                  </a:lnTo>
                  <a:lnTo>
                    <a:pt x="57812" y="32369"/>
                  </a:lnTo>
                  <a:lnTo>
                    <a:pt x="57896" y="32369"/>
                  </a:lnTo>
                  <a:lnTo>
                    <a:pt x="57938" y="32432"/>
                  </a:lnTo>
                  <a:lnTo>
                    <a:pt x="57980" y="32516"/>
                  </a:lnTo>
                  <a:lnTo>
                    <a:pt x="58042" y="32495"/>
                  </a:lnTo>
                  <a:lnTo>
                    <a:pt x="58105" y="32432"/>
                  </a:lnTo>
                  <a:lnTo>
                    <a:pt x="58189" y="32474"/>
                  </a:lnTo>
                  <a:lnTo>
                    <a:pt x="58231" y="32432"/>
                  </a:lnTo>
                  <a:lnTo>
                    <a:pt x="58398" y="32411"/>
                  </a:lnTo>
                  <a:lnTo>
                    <a:pt x="58461" y="32328"/>
                  </a:lnTo>
                  <a:lnTo>
                    <a:pt x="58524" y="32307"/>
                  </a:lnTo>
                  <a:lnTo>
                    <a:pt x="58524" y="32244"/>
                  </a:lnTo>
                  <a:lnTo>
                    <a:pt x="58544" y="32160"/>
                  </a:lnTo>
                  <a:lnTo>
                    <a:pt x="58628" y="32097"/>
                  </a:lnTo>
                  <a:lnTo>
                    <a:pt x="58628" y="31993"/>
                  </a:lnTo>
                  <a:lnTo>
                    <a:pt x="58649" y="31909"/>
                  </a:lnTo>
                  <a:lnTo>
                    <a:pt x="58837" y="31909"/>
                  </a:lnTo>
                  <a:lnTo>
                    <a:pt x="58858" y="31805"/>
                  </a:lnTo>
                  <a:lnTo>
                    <a:pt x="58921" y="31805"/>
                  </a:lnTo>
                  <a:lnTo>
                    <a:pt x="58963" y="31784"/>
                  </a:lnTo>
                  <a:lnTo>
                    <a:pt x="59005" y="31700"/>
                  </a:lnTo>
                  <a:lnTo>
                    <a:pt x="59047" y="31658"/>
                  </a:lnTo>
                  <a:lnTo>
                    <a:pt x="59151" y="31658"/>
                  </a:lnTo>
                  <a:lnTo>
                    <a:pt x="59214" y="31595"/>
                  </a:lnTo>
                  <a:lnTo>
                    <a:pt x="59319" y="31658"/>
                  </a:lnTo>
                  <a:lnTo>
                    <a:pt x="59361" y="31700"/>
                  </a:lnTo>
                  <a:lnTo>
                    <a:pt x="59465" y="31700"/>
                  </a:lnTo>
                  <a:lnTo>
                    <a:pt x="59486" y="31763"/>
                  </a:lnTo>
                  <a:lnTo>
                    <a:pt x="59549" y="31867"/>
                  </a:lnTo>
                  <a:lnTo>
                    <a:pt x="59486" y="31909"/>
                  </a:lnTo>
                  <a:lnTo>
                    <a:pt x="59528" y="31972"/>
                  </a:lnTo>
                  <a:lnTo>
                    <a:pt x="59633" y="32077"/>
                  </a:lnTo>
                  <a:lnTo>
                    <a:pt x="59633" y="32139"/>
                  </a:lnTo>
                  <a:lnTo>
                    <a:pt x="59674" y="32202"/>
                  </a:lnTo>
                  <a:lnTo>
                    <a:pt x="59758" y="32244"/>
                  </a:lnTo>
                  <a:lnTo>
                    <a:pt x="59737" y="32390"/>
                  </a:lnTo>
                  <a:lnTo>
                    <a:pt x="59737" y="32495"/>
                  </a:lnTo>
                  <a:lnTo>
                    <a:pt x="59695" y="32537"/>
                  </a:lnTo>
                  <a:lnTo>
                    <a:pt x="59633" y="32558"/>
                  </a:lnTo>
                  <a:lnTo>
                    <a:pt x="59549" y="32662"/>
                  </a:lnTo>
                  <a:lnTo>
                    <a:pt x="59549" y="32725"/>
                  </a:lnTo>
                  <a:lnTo>
                    <a:pt x="59591" y="32809"/>
                  </a:lnTo>
                  <a:lnTo>
                    <a:pt x="59633" y="32830"/>
                  </a:lnTo>
                  <a:lnTo>
                    <a:pt x="59633" y="32934"/>
                  </a:lnTo>
                  <a:lnTo>
                    <a:pt x="59591" y="33018"/>
                  </a:lnTo>
                  <a:lnTo>
                    <a:pt x="59633" y="33060"/>
                  </a:lnTo>
                  <a:lnTo>
                    <a:pt x="59674" y="33081"/>
                  </a:lnTo>
                  <a:lnTo>
                    <a:pt x="59674" y="33144"/>
                  </a:lnTo>
                  <a:lnTo>
                    <a:pt x="59695" y="33185"/>
                  </a:lnTo>
                  <a:lnTo>
                    <a:pt x="59695" y="33248"/>
                  </a:lnTo>
                  <a:lnTo>
                    <a:pt x="59674" y="33269"/>
                  </a:lnTo>
                  <a:lnTo>
                    <a:pt x="59653" y="33290"/>
                  </a:lnTo>
                  <a:lnTo>
                    <a:pt x="59653" y="33437"/>
                  </a:lnTo>
                  <a:lnTo>
                    <a:pt x="59695" y="33562"/>
                  </a:lnTo>
                  <a:lnTo>
                    <a:pt x="59737" y="33604"/>
                  </a:lnTo>
                  <a:lnTo>
                    <a:pt x="59737" y="33667"/>
                  </a:lnTo>
                  <a:lnTo>
                    <a:pt x="59674" y="33709"/>
                  </a:lnTo>
                  <a:lnTo>
                    <a:pt x="59653" y="33792"/>
                  </a:lnTo>
                  <a:lnTo>
                    <a:pt x="59674" y="33855"/>
                  </a:lnTo>
                  <a:lnTo>
                    <a:pt x="59674" y="33897"/>
                  </a:lnTo>
                  <a:lnTo>
                    <a:pt x="59695" y="33960"/>
                  </a:lnTo>
                  <a:lnTo>
                    <a:pt x="59633" y="34001"/>
                  </a:lnTo>
                  <a:lnTo>
                    <a:pt x="59591" y="34022"/>
                  </a:lnTo>
                  <a:lnTo>
                    <a:pt x="59633" y="34085"/>
                  </a:lnTo>
                  <a:lnTo>
                    <a:pt x="59653" y="34169"/>
                  </a:lnTo>
                  <a:lnTo>
                    <a:pt x="59633" y="34211"/>
                  </a:lnTo>
                  <a:lnTo>
                    <a:pt x="59570" y="34315"/>
                  </a:lnTo>
                  <a:lnTo>
                    <a:pt x="59591" y="34378"/>
                  </a:lnTo>
                  <a:lnTo>
                    <a:pt x="59633" y="34420"/>
                  </a:lnTo>
                  <a:lnTo>
                    <a:pt x="59591" y="34483"/>
                  </a:lnTo>
                  <a:lnTo>
                    <a:pt x="59591" y="34525"/>
                  </a:lnTo>
                  <a:lnTo>
                    <a:pt x="59633" y="34587"/>
                  </a:lnTo>
                  <a:lnTo>
                    <a:pt x="59653" y="34650"/>
                  </a:lnTo>
                  <a:lnTo>
                    <a:pt x="59591" y="34713"/>
                  </a:lnTo>
                  <a:lnTo>
                    <a:pt x="59549" y="34713"/>
                  </a:lnTo>
                  <a:lnTo>
                    <a:pt x="59486" y="34692"/>
                  </a:lnTo>
                  <a:lnTo>
                    <a:pt x="59130" y="34608"/>
                  </a:lnTo>
                  <a:lnTo>
                    <a:pt x="59047" y="34587"/>
                  </a:lnTo>
                  <a:lnTo>
                    <a:pt x="58942" y="34546"/>
                  </a:lnTo>
                  <a:lnTo>
                    <a:pt x="58900" y="34546"/>
                  </a:lnTo>
                  <a:lnTo>
                    <a:pt x="58796" y="34713"/>
                  </a:lnTo>
                  <a:lnTo>
                    <a:pt x="58754" y="34797"/>
                  </a:lnTo>
                  <a:lnTo>
                    <a:pt x="58712" y="34859"/>
                  </a:lnTo>
                  <a:lnTo>
                    <a:pt x="58628" y="34859"/>
                  </a:lnTo>
                  <a:lnTo>
                    <a:pt x="58544" y="34922"/>
                  </a:lnTo>
                  <a:lnTo>
                    <a:pt x="58524" y="34964"/>
                  </a:lnTo>
                  <a:lnTo>
                    <a:pt x="58586" y="35069"/>
                  </a:lnTo>
                  <a:lnTo>
                    <a:pt x="58712" y="35278"/>
                  </a:lnTo>
                  <a:lnTo>
                    <a:pt x="58733" y="35362"/>
                  </a:lnTo>
                  <a:lnTo>
                    <a:pt x="58754" y="35445"/>
                  </a:lnTo>
                  <a:lnTo>
                    <a:pt x="58837" y="35550"/>
                  </a:lnTo>
                  <a:lnTo>
                    <a:pt x="58837" y="35654"/>
                  </a:lnTo>
                  <a:lnTo>
                    <a:pt x="58837" y="35780"/>
                  </a:lnTo>
                  <a:lnTo>
                    <a:pt x="58837" y="35885"/>
                  </a:lnTo>
                  <a:lnTo>
                    <a:pt x="58837" y="36094"/>
                  </a:lnTo>
                  <a:lnTo>
                    <a:pt x="58921" y="36157"/>
                  </a:lnTo>
                  <a:lnTo>
                    <a:pt x="58921" y="36261"/>
                  </a:lnTo>
                  <a:lnTo>
                    <a:pt x="58921" y="36366"/>
                  </a:lnTo>
                  <a:lnTo>
                    <a:pt x="58900" y="36408"/>
                  </a:lnTo>
                  <a:lnTo>
                    <a:pt x="58900" y="36491"/>
                  </a:lnTo>
                  <a:lnTo>
                    <a:pt x="58921" y="36533"/>
                  </a:lnTo>
                  <a:lnTo>
                    <a:pt x="58921" y="36638"/>
                  </a:lnTo>
                  <a:lnTo>
                    <a:pt x="58858" y="36638"/>
                  </a:lnTo>
                  <a:lnTo>
                    <a:pt x="58733" y="36617"/>
                  </a:lnTo>
                  <a:lnTo>
                    <a:pt x="58649" y="36680"/>
                  </a:lnTo>
                  <a:lnTo>
                    <a:pt x="58649" y="36722"/>
                  </a:lnTo>
                  <a:lnTo>
                    <a:pt x="58691" y="36826"/>
                  </a:lnTo>
                  <a:lnTo>
                    <a:pt x="58733" y="36847"/>
                  </a:lnTo>
                  <a:lnTo>
                    <a:pt x="58733" y="36931"/>
                  </a:lnTo>
                  <a:lnTo>
                    <a:pt x="58733" y="36952"/>
                  </a:lnTo>
                  <a:lnTo>
                    <a:pt x="58837" y="37098"/>
                  </a:lnTo>
                  <a:lnTo>
                    <a:pt x="58858" y="37098"/>
                  </a:lnTo>
                  <a:lnTo>
                    <a:pt x="58921" y="36931"/>
                  </a:lnTo>
                  <a:lnTo>
                    <a:pt x="59068" y="36910"/>
                  </a:lnTo>
                  <a:lnTo>
                    <a:pt x="59130" y="36952"/>
                  </a:lnTo>
                  <a:lnTo>
                    <a:pt x="59172" y="36784"/>
                  </a:lnTo>
                  <a:lnTo>
                    <a:pt x="59256" y="36722"/>
                  </a:lnTo>
                  <a:lnTo>
                    <a:pt x="59256" y="36512"/>
                  </a:lnTo>
                  <a:lnTo>
                    <a:pt x="59361" y="36429"/>
                  </a:lnTo>
                  <a:lnTo>
                    <a:pt x="59361" y="36324"/>
                  </a:lnTo>
                  <a:lnTo>
                    <a:pt x="59381" y="36282"/>
                  </a:lnTo>
                  <a:lnTo>
                    <a:pt x="59528" y="36366"/>
                  </a:lnTo>
                  <a:lnTo>
                    <a:pt x="59653" y="36303"/>
                  </a:lnTo>
                  <a:lnTo>
                    <a:pt x="59695" y="36366"/>
                  </a:lnTo>
                  <a:lnTo>
                    <a:pt x="59695" y="36575"/>
                  </a:lnTo>
                  <a:lnTo>
                    <a:pt x="59884" y="36617"/>
                  </a:lnTo>
                  <a:lnTo>
                    <a:pt x="60072" y="36722"/>
                  </a:lnTo>
                  <a:lnTo>
                    <a:pt x="60114" y="36680"/>
                  </a:lnTo>
                  <a:lnTo>
                    <a:pt x="60197" y="36742"/>
                  </a:lnTo>
                  <a:lnTo>
                    <a:pt x="60323" y="36617"/>
                  </a:lnTo>
                  <a:lnTo>
                    <a:pt x="60490" y="36596"/>
                  </a:lnTo>
                  <a:lnTo>
                    <a:pt x="60511" y="36512"/>
                  </a:lnTo>
                  <a:lnTo>
                    <a:pt x="60595" y="36512"/>
                  </a:lnTo>
                  <a:lnTo>
                    <a:pt x="60679" y="36366"/>
                  </a:lnTo>
                  <a:lnTo>
                    <a:pt x="60846" y="36115"/>
                  </a:lnTo>
                  <a:lnTo>
                    <a:pt x="60825" y="36073"/>
                  </a:lnTo>
                  <a:lnTo>
                    <a:pt x="60951" y="36010"/>
                  </a:lnTo>
                  <a:lnTo>
                    <a:pt x="60951" y="35926"/>
                  </a:lnTo>
                  <a:lnTo>
                    <a:pt x="60909" y="35780"/>
                  </a:lnTo>
                  <a:lnTo>
                    <a:pt x="60993" y="35822"/>
                  </a:lnTo>
                  <a:lnTo>
                    <a:pt x="60993" y="35843"/>
                  </a:lnTo>
                  <a:lnTo>
                    <a:pt x="61118" y="35654"/>
                  </a:lnTo>
                  <a:lnTo>
                    <a:pt x="61055" y="35550"/>
                  </a:lnTo>
                  <a:lnTo>
                    <a:pt x="61118" y="35529"/>
                  </a:lnTo>
                  <a:lnTo>
                    <a:pt x="61118" y="35341"/>
                  </a:lnTo>
                  <a:lnTo>
                    <a:pt x="61223" y="35299"/>
                  </a:lnTo>
                  <a:lnTo>
                    <a:pt x="61223" y="35194"/>
                  </a:lnTo>
                  <a:lnTo>
                    <a:pt x="61369" y="35090"/>
                  </a:lnTo>
                  <a:lnTo>
                    <a:pt x="61411" y="35027"/>
                  </a:lnTo>
                  <a:lnTo>
                    <a:pt x="61348" y="34985"/>
                  </a:lnTo>
                  <a:lnTo>
                    <a:pt x="61369" y="34838"/>
                  </a:lnTo>
                  <a:lnTo>
                    <a:pt x="61453" y="34818"/>
                  </a:lnTo>
                  <a:lnTo>
                    <a:pt x="61557" y="34315"/>
                  </a:lnTo>
                  <a:lnTo>
                    <a:pt x="61683" y="34169"/>
                  </a:lnTo>
                  <a:lnTo>
                    <a:pt x="61683" y="34064"/>
                  </a:lnTo>
                  <a:lnTo>
                    <a:pt x="61829" y="33960"/>
                  </a:lnTo>
                  <a:lnTo>
                    <a:pt x="61850" y="33834"/>
                  </a:lnTo>
                  <a:lnTo>
                    <a:pt x="61976" y="33667"/>
                  </a:lnTo>
                  <a:lnTo>
                    <a:pt x="61976" y="33541"/>
                  </a:lnTo>
                  <a:lnTo>
                    <a:pt x="61934" y="33520"/>
                  </a:lnTo>
                  <a:lnTo>
                    <a:pt x="61892" y="33353"/>
                  </a:lnTo>
                  <a:lnTo>
                    <a:pt x="62039" y="33227"/>
                  </a:lnTo>
                  <a:lnTo>
                    <a:pt x="61976" y="32955"/>
                  </a:lnTo>
                  <a:lnTo>
                    <a:pt x="62081" y="32830"/>
                  </a:lnTo>
                  <a:lnTo>
                    <a:pt x="62081" y="32746"/>
                  </a:lnTo>
                  <a:lnTo>
                    <a:pt x="62039" y="32746"/>
                  </a:lnTo>
                  <a:lnTo>
                    <a:pt x="62101" y="32579"/>
                  </a:lnTo>
                  <a:lnTo>
                    <a:pt x="62101" y="32411"/>
                  </a:lnTo>
                  <a:lnTo>
                    <a:pt x="62206" y="32307"/>
                  </a:lnTo>
                  <a:lnTo>
                    <a:pt x="62206" y="32118"/>
                  </a:lnTo>
                  <a:lnTo>
                    <a:pt x="62185" y="32097"/>
                  </a:lnTo>
                  <a:lnTo>
                    <a:pt x="62164" y="31909"/>
                  </a:lnTo>
                  <a:lnTo>
                    <a:pt x="62248" y="31742"/>
                  </a:lnTo>
                  <a:lnTo>
                    <a:pt x="62248" y="31574"/>
                  </a:lnTo>
                  <a:lnTo>
                    <a:pt x="62394" y="31386"/>
                  </a:lnTo>
                  <a:lnTo>
                    <a:pt x="62394" y="31240"/>
                  </a:lnTo>
                  <a:lnTo>
                    <a:pt x="62353" y="31135"/>
                  </a:lnTo>
                  <a:lnTo>
                    <a:pt x="62353" y="30947"/>
                  </a:lnTo>
                  <a:lnTo>
                    <a:pt x="62394" y="30905"/>
                  </a:lnTo>
                  <a:lnTo>
                    <a:pt x="62394" y="30758"/>
                  </a:lnTo>
                  <a:lnTo>
                    <a:pt x="62311" y="30758"/>
                  </a:lnTo>
                  <a:lnTo>
                    <a:pt x="62269" y="30486"/>
                  </a:lnTo>
                  <a:lnTo>
                    <a:pt x="62269" y="30403"/>
                  </a:lnTo>
                  <a:lnTo>
                    <a:pt x="62248" y="30319"/>
                  </a:lnTo>
                  <a:lnTo>
                    <a:pt x="62248" y="30110"/>
                  </a:lnTo>
                  <a:lnTo>
                    <a:pt x="62081" y="29921"/>
                  </a:lnTo>
                  <a:lnTo>
                    <a:pt x="62039" y="29921"/>
                  </a:lnTo>
                  <a:lnTo>
                    <a:pt x="61976" y="29817"/>
                  </a:lnTo>
                  <a:lnTo>
                    <a:pt x="62039" y="29775"/>
                  </a:lnTo>
                  <a:lnTo>
                    <a:pt x="62101" y="29608"/>
                  </a:lnTo>
                  <a:lnTo>
                    <a:pt x="62101" y="29566"/>
                  </a:lnTo>
                  <a:lnTo>
                    <a:pt x="61997" y="29649"/>
                  </a:lnTo>
                  <a:lnTo>
                    <a:pt x="61892" y="29608"/>
                  </a:lnTo>
                  <a:lnTo>
                    <a:pt x="61788" y="29231"/>
                  </a:lnTo>
                  <a:lnTo>
                    <a:pt x="61788" y="29126"/>
                  </a:lnTo>
                  <a:lnTo>
                    <a:pt x="61767" y="29043"/>
                  </a:lnTo>
                  <a:lnTo>
                    <a:pt x="61746" y="28833"/>
                  </a:lnTo>
                  <a:lnTo>
                    <a:pt x="61788" y="28750"/>
                  </a:lnTo>
                  <a:lnTo>
                    <a:pt x="61683" y="28457"/>
                  </a:lnTo>
                  <a:lnTo>
                    <a:pt x="61767" y="28394"/>
                  </a:lnTo>
                  <a:lnTo>
                    <a:pt x="61725" y="28352"/>
                  </a:lnTo>
                  <a:lnTo>
                    <a:pt x="61746" y="28310"/>
                  </a:lnTo>
                  <a:lnTo>
                    <a:pt x="61746" y="28227"/>
                  </a:lnTo>
                  <a:lnTo>
                    <a:pt x="61683" y="28185"/>
                  </a:lnTo>
                  <a:lnTo>
                    <a:pt x="61746" y="28080"/>
                  </a:lnTo>
                  <a:lnTo>
                    <a:pt x="61683" y="27975"/>
                  </a:lnTo>
                  <a:lnTo>
                    <a:pt x="61683" y="27892"/>
                  </a:lnTo>
                  <a:lnTo>
                    <a:pt x="61767" y="27829"/>
                  </a:lnTo>
                  <a:lnTo>
                    <a:pt x="61662" y="27766"/>
                  </a:lnTo>
                  <a:lnTo>
                    <a:pt x="61641" y="27620"/>
                  </a:lnTo>
                  <a:lnTo>
                    <a:pt x="61683" y="27557"/>
                  </a:lnTo>
                  <a:lnTo>
                    <a:pt x="61662" y="27452"/>
                  </a:lnTo>
                  <a:lnTo>
                    <a:pt x="61578" y="27515"/>
                  </a:lnTo>
                  <a:lnTo>
                    <a:pt x="61474" y="27494"/>
                  </a:lnTo>
                  <a:lnTo>
                    <a:pt x="61348" y="27390"/>
                  </a:lnTo>
                  <a:lnTo>
                    <a:pt x="61348" y="27264"/>
                  </a:lnTo>
                  <a:lnTo>
                    <a:pt x="61411" y="27180"/>
                  </a:lnTo>
                  <a:lnTo>
                    <a:pt x="61411" y="27076"/>
                  </a:lnTo>
                  <a:lnTo>
                    <a:pt x="61244" y="26887"/>
                  </a:lnTo>
                  <a:lnTo>
                    <a:pt x="61160" y="26887"/>
                  </a:lnTo>
                  <a:lnTo>
                    <a:pt x="61055" y="26762"/>
                  </a:lnTo>
                  <a:lnTo>
                    <a:pt x="61139" y="26720"/>
                  </a:lnTo>
                  <a:lnTo>
                    <a:pt x="61139" y="26615"/>
                  </a:lnTo>
                  <a:lnTo>
                    <a:pt x="61202" y="26511"/>
                  </a:lnTo>
                  <a:lnTo>
                    <a:pt x="61097" y="26323"/>
                  </a:lnTo>
                  <a:lnTo>
                    <a:pt x="61013" y="26323"/>
                  </a:lnTo>
                  <a:lnTo>
                    <a:pt x="60930" y="26239"/>
                  </a:lnTo>
                  <a:lnTo>
                    <a:pt x="60825" y="26218"/>
                  </a:lnTo>
                  <a:lnTo>
                    <a:pt x="60804" y="26134"/>
                  </a:lnTo>
                  <a:lnTo>
                    <a:pt x="60532" y="26051"/>
                  </a:lnTo>
                  <a:lnTo>
                    <a:pt x="60490" y="25988"/>
                  </a:lnTo>
                  <a:lnTo>
                    <a:pt x="60323" y="25946"/>
                  </a:lnTo>
                  <a:lnTo>
                    <a:pt x="60260" y="25904"/>
                  </a:lnTo>
                  <a:lnTo>
                    <a:pt x="60197" y="25779"/>
                  </a:lnTo>
                  <a:lnTo>
                    <a:pt x="60114" y="25695"/>
                  </a:lnTo>
                  <a:lnTo>
                    <a:pt x="59988" y="25695"/>
                  </a:lnTo>
                  <a:lnTo>
                    <a:pt x="59863" y="25590"/>
                  </a:lnTo>
                  <a:lnTo>
                    <a:pt x="59737" y="25695"/>
                  </a:lnTo>
                  <a:lnTo>
                    <a:pt x="59633" y="25695"/>
                  </a:lnTo>
                  <a:lnTo>
                    <a:pt x="59570" y="25779"/>
                  </a:lnTo>
                  <a:lnTo>
                    <a:pt x="59486" y="25779"/>
                  </a:lnTo>
                  <a:lnTo>
                    <a:pt x="59444" y="25716"/>
                  </a:lnTo>
                  <a:lnTo>
                    <a:pt x="59444" y="25674"/>
                  </a:lnTo>
                  <a:lnTo>
                    <a:pt x="59340" y="25611"/>
                  </a:lnTo>
                  <a:lnTo>
                    <a:pt x="59235" y="25611"/>
                  </a:lnTo>
                  <a:lnTo>
                    <a:pt x="59277" y="25799"/>
                  </a:lnTo>
                  <a:lnTo>
                    <a:pt x="59381" y="25904"/>
                  </a:lnTo>
                  <a:lnTo>
                    <a:pt x="59340" y="26009"/>
                  </a:lnTo>
                  <a:lnTo>
                    <a:pt x="59381" y="26197"/>
                  </a:lnTo>
                  <a:lnTo>
                    <a:pt x="59340" y="26343"/>
                  </a:lnTo>
                  <a:lnTo>
                    <a:pt x="59256" y="26406"/>
                  </a:lnTo>
                  <a:lnTo>
                    <a:pt x="59256" y="26239"/>
                  </a:lnTo>
                  <a:lnTo>
                    <a:pt x="59277" y="26113"/>
                  </a:lnTo>
                  <a:lnTo>
                    <a:pt x="59214" y="25946"/>
                  </a:lnTo>
                  <a:lnTo>
                    <a:pt x="59151" y="26030"/>
                  </a:lnTo>
                  <a:lnTo>
                    <a:pt x="59172" y="26134"/>
                  </a:lnTo>
                  <a:lnTo>
                    <a:pt x="59130" y="26323"/>
                  </a:lnTo>
                  <a:lnTo>
                    <a:pt x="59005" y="26406"/>
                  </a:lnTo>
                  <a:lnTo>
                    <a:pt x="58733" y="26427"/>
                  </a:lnTo>
                  <a:lnTo>
                    <a:pt x="58712" y="26364"/>
                  </a:lnTo>
                  <a:lnTo>
                    <a:pt x="58816" y="26302"/>
                  </a:lnTo>
                  <a:lnTo>
                    <a:pt x="58858" y="26302"/>
                  </a:lnTo>
                  <a:lnTo>
                    <a:pt x="58858" y="26134"/>
                  </a:lnTo>
                  <a:lnTo>
                    <a:pt x="58921" y="26051"/>
                  </a:lnTo>
                  <a:lnTo>
                    <a:pt x="58963" y="26009"/>
                  </a:lnTo>
                  <a:lnTo>
                    <a:pt x="58837" y="26009"/>
                  </a:lnTo>
                  <a:lnTo>
                    <a:pt x="58796" y="26051"/>
                  </a:lnTo>
                  <a:lnTo>
                    <a:pt x="58733" y="26009"/>
                  </a:lnTo>
                  <a:lnTo>
                    <a:pt x="58649" y="26030"/>
                  </a:lnTo>
                  <a:lnTo>
                    <a:pt x="58607" y="26134"/>
                  </a:lnTo>
                  <a:lnTo>
                    <a:pt x="58524" y="26197"/>
                  </a:lnTo>
                  <a:lnTo>
                    <a:pt x="58503" y="26197"/>
                  </a:lnTo>
                  <a:lnTo>
                    <a:pt x="58419" y="26302"/>
                  </a:lnTo>
                  <a:lnTo>
                    <a:pt x="58272" y="26155"/>
                  </a:lnTo>
                  <a:lnTo>
                    <a:pt x="58293" y="26009"/>
                  </a:lnTo>
                  <a:lnTo>
                    <a:pt x="58231" y="25820"/>
                  </a:lnTo>
                  <a:lnTo>
                    <a:pt x="58105" y="25632"/>
                  </a:lnTo>
                  <a:lnTo>
                    <a:pt x="58105" y="25339"/>
                  </a:lnTo>
                  <a:lnTo>
                    <a:pt x="57980" y="25381"/>
                  </a:lnTo>
                  <a:lnTo>
                    <a:pt x="57917" y="25381"/>
                  </a:lnTo>
                  <a:lnTo>
                    <a:pt x="57812" y="25423"/>
                  </a:lnTo>
                  <a:lnTo>
                    <a:pt x="57749" y="25465"/>
                  </a:lnTo>
                  <a:lnTo>
                    <a:pt x="57603" y="25548"/>
                  </a:lnTo>
                  <a:lnTo>
                    <a:pt x="57498" y="25548"/>
                  </a:lnTo>
                  <a:lnTo>
                    <a:pt x="57394" y="25486"/>
                  </a:lnTo>
                  <a:lnTo>
                    <a:pt x="57289" y="25527"/>
                  </a:lnTo>
                  <a:lnTo>
                    <a:pt x="57184" y="25444"/>
                  </a:lnTo>
                  <a:lnTo>
                    <a:pt x="57143" y="25339"/>
                  </a:lnTo>
                  <a:lnTo>
                    <a:pt x="57184" y="25255"/>
                  </a:lnTo>
                  <a:lnTo>
                    <a:pt x="57226" y="25109"/>
                  </a:lnTo>
                  <a:lnTo>
                    <a:pt x="57331" y="24942"/>
                  </a:lnTo>
                  <a:lnTo>
                    <a:pt x="57477" y="24774"/>
                  </a:lnTo>
                  <a:lnTo>
                    <a:pt x="57477" y="24586"/>
                  </a:lnTo>
                  <a:lnTo>
                    <a:pt x="57666" y="24439"/>
                  </a:lnTo>
                  <a:lnTo>
                    <a:pt x="57666" y="24272"/>
                  </a:lnTo>
                  <a:lnTo>
                    <a:pt x="57708" y="24251"/>
                  </a:lnTo>
                  <a:lnTo>
                    <a:pt x="57708" y="24188"/>
                  </a:lnTo>
                  <a:lnTo>
                    <a:pt x="57812" y="24021"/>
                  </a:lnTo>
                  <a:lnTo>
                    <a:pt x="57854" y="23874"/>
                  </a:lnTo>
                  <a:lnTo>
                    <a:pt x="57917" y="23749"/>
                  </a:lnTo>
                  <a:lnTo>
                    <a:pt x="57875" y="23623"/>
                  </a:lnTo>
                  <a:lnTo>
                    <a:pt x="57917" y="23540"/>
                  </a:lnTo>
                  <a:lnTo>
                    <a:pt x="57917" y="23330"/>
                  </a:lnTo>
                  <a:lnTo>
                    <a:pt x="57980" y="23038"/>
                  </a:lnTo>
                  <a:lnTo>
                    <a:pt x="58021" y="23038"/>
                  </a:lnTo>
                  <a:lnTo>
                    <a:pt x="58063" y="22828"/>
                  </a:lnTo>
                  <a:lnTo>
                    <a:pt x="58168" y="22786"/>
                  </a:lnTo>
                  <a:lnTo>
                    <a:pt x="58126" y="22661"/>
                  </a:lnTo>
                  <a:lnTo>
                    <a:pt x="58293" y="22473"/>
                  </a:lnTo>
                  <a:lnTo>
                    <a:pt x="58314" y="22305"/>
                  </a:lnTo>
                  <a:lnTo>
                    <a:pt x="58419" y="22242"/>
                  </a:lnTo>
                  <a:lnTo>
                    <a:pt x="58377" y="22033"/>
                  </a:lnTo>
                  <a:lnTo>
                    <a:pt x="58419" y="21970"/>
                  </a:lnTo>
                  <a:lnTo>
                    <a:pt x="58419" y="21845"/>
                  </a:lnTo>
                  <a:lnTo>
                    <a:pt x="58503" y="21782"/>
                  </a:lnTo>
                  <a:lnTo>
                    <a:pt x="58544" y="21782"/>
                  </a:lnTo>
                  <a:lnTo>
                    <a:pt x="58544" y="21657"/>
                  </a:lnTo>
                  <a:lnTo>
                    <a:pt x="58503" y="21573"/>
                  </a:lnTo>
                  <a:lnTo>
                    <a:pt x="58503" y="21343"/>
                  </a:lnTo>
                  <a:lnTo>
                    <a:pt x="58482" y="21217"/>
                  </a:lnTo>
                  <a:lnTo>
                    <a:pt x="58544" y="21029"/>
                  </a:lnTo>
                  <a:lnTo>
                    <a:pt x="58712" y="20841"/>
                  </a:lnTo>
                  <a:lnTo>
                    <a:pt x="58754" y="20631"/>
                  </a:lnTo>
                  <a:lnTo>
                    <a:pt x="58607" y="20401"/>
                  </a:lnTo>
                  <a:lnTo>
                    <a:pt x="58628" y="20276"/>
                  </a:lnTo>
                  <a:lnTo>
                    <a:pt x="58733" y="20171"/>
                  </a:lnTo>
                  <a:lnTo>
                    <a:pt x="58754" y="20045"/>
                  </a:lnTo>
                  <a:lnTo>
                    <a:pt x="58963" y="19878"/>
                  </a:lnTo>
                  <a:lnTo>
                    <a:pt x="59005" y="19773"/>
                  </a:lnTo>
                  <a:lnTo>
                    <a:pt x="59068" y="19773"/>
                  </a:lnTo>
                  <a:lnTo>
                    <a:pt x="59151" y="19857"/>
                  </a:lnTo>
                  <a:lnTo>
                    <a:pt x="59277" y="19836"/>
                  </a:lnTo>
                  <a:lnTo>
                    <a:pt x="59486" y="19669"/>
                  </a:lnTo>
                  <a:lnTo>
                    <a:pt x="59674" y="19669"/>
                  </a:lnTo>
                  <a:lnTo>
                    <a:pt x="59842" y="19564"/>
                  </a:lnTo>
                  <a:lnTo>
                    <a:pt x="59967" y="19564"/>
                  </a:lnTo>
                  <a:lnTo>
                    <a:pt x="60072" y="19481"/>
                  </a:lnTo>
                  <a:lnTo>
                    <a:pt x="60177" y="19481"/>
                  </a:lnTo>
                  <a:lnTo>
                    <a:pt x="60281" y="19460"/>
                  </a:lnTo>
                  <a:lnTo>
                    <a:pt x="60323" y="19376"/>
                  </a:lnTo>
                  <a:lnTo>
                    <a:pt x="60428" y="19460"/>
                  </a:lnTo>
                  <a:lnTo>
                    <a:pt x="60386" y="19585"/>
                  </a:lnTo>
                  <a:lnTo>
                    <a:pt x="60469" y="19627"/>
                  </a:lnTo>
                  <a:lnTo>
                    <a:pt x="60574" y="19732"/>
                  </a:lnTo>
                  <a:lnTo>
                    <a:pt x="60616" y="19627"/>
                  </a:lnTo>
                  <a:lnTo>
                    <a:pt x="60721" y="19543"/>
                  </a:lnTo>
                  <a:lnTo>
                    <a:pt x="60574" y="19418"/>
                  </a:lnTo>
                  <a:lnTo>
                    <a:pt x="60574" y="19355"/>
                  </a:lnTo>
                  <a:lnTo>
                    <a:pt x="60700" y="19271"/>
                  </a:lnTo>
                  <a:lnTo>
                    <a:pt x="60909" y="19313"/>
                  </a:lnTo>
                  <a:lnTo>
                    <a:pt x="61013" y="19250"/>
                  </a:lnTo>
                  <a:lnTo>
                    <a:pt x="61244" y="19250"/>
                  </a:lnTo>
                  <a:lnTo>
                    <a:pt x="61306" y="19334"/>
                  </a:lnTo>
                  <a:lnTo>
                    <a:pt x="61348" y="19334"/>
                  </a:lnTo>
                  <a:lnTo>
                    <a:pt x="61432" y="19250"/>
                  </a:lnTo>
                  <a:lnTo>
                    <a:pt x="61516" y="19250"/>
                  </a:lnTo>
                  <a:lnTo>
                    <a:pt x="61474" y="19146"/>
                  </a:lnTo>
                  <a:lnTo>
                    <a:pt x="61557" y="19104"/>
                  </a:lnTo>
                  <a:lnTo>
                    <a:pt x="61746" y="19104"/>
                  </a:lnTo>
                  <a:lnTo>
                    <a:pt x="61829" y="19208"/>
                  </a:lnTo>
                  <a:lnTo>
                    <a:pt x="62039" y="19125"/>
                  </a:lnTo>
                  <a:lnTo>
                    <a:pt x="62039" y="19041"/>
                  </a:lnTo>
                  <a:lnTo>
                    <a:pt x="61955" y="18999"/>
                  </a:lnTo>
                  <a:lnTo>
                    <a:pt x="61892" y="19041"/>
                  </a:lnTo>
                  <a:lnTo>
                    <a:pt x="61767" y="18957"/>
                  </a:lnTo>
                  <a:lnTo>
                    <a:pt x="61850" y="18832"/>
                  </a:lnTo>
                  <a:lnTo>
                    <a:pt x="61871" y="18916"/>
                  </a:lnTo>
                  <a:lnTo>
                    <a:pt x="62039" y="18853"/>
                  </a:lnTo>
                  <a:lnTo>
                    <a:pt x="61871" y="18748"/>
                  </a:lnTo>
                  <a:lnTo>
                    <a:pt x="61871" y="18685"/>
                  </a:lnTo>
                  <a:lnTo>
                    <a:pt x="61955" y="18685"/>
                  </a:lnTo>
                  <a:lnTo>
                    <a:pt x="62101" y="18497"/>
                  </a:lnTo>
                  <a:lnTo>
                    <a:pt x="62269" y="18497"/>
                  </a:lnTo>
                  <a:lnTo>
                    <a:pt x="62353" y="18581"/>
                  </a:lnTo>
                  <a:lnTo>
                    <a:pt x="62457" y="18518"/>
                  </a:lnTo>
                  <a:lnTo>
                    <a:pt x="62666" y="18581"/>
                  </a:lnTo>
                  <a:lnTo>
                    <a:pt x="62813" y="18581"/>
                  </a:lnTo>
                  <a:lnTo>
                    <a:pt x="62813" y="18623"/>
                  </a:lnTo>
                  <a:lnTo>
                    <a:pt x="62897" y="18685"/>
                  </a:lnTo>
                  <a:lnTo>
                    <a:pt x="62959" y="18644"/>
                  </a:lnTo>
                  <a:lnTo>
                    <a:pt x="62918" y="18581"/>
                  </a:lnTo>
                  <a:lnTo>
                    <a:pt x="63106" y="18581"/>
                  </a:lnTo>
                  <a:lnTo>
                    <a:pt x="63252" y="18602"/>
                  </a:lnTo>
                  <a:lnTo>
                    <a:pt x="63357" y="18602"/>
                  </a:lnTo>
                  <a:lnTo>
                    <a:pt x="63462" y="18685"/>
                  </a:lnTo>
                  <a:lnTo>
                    <a:pt x="63462" y="18727"/>
                  </a:lnTo>
                  <a:lnTo>
                    <a:pt x="63629" y="18748"/>
                  </a:lnTo>
                  <a:lnTo>
                    <a:pt x="63734" y="18664"/>
                  </a:lnTo>
                  <a:lnTo>
                    <a:pt x="63796" y="18685"/>
                  </a:lnTo>
                  <a:lnTo>
                    <a:pt x="63838" y="18769"/>
                  </a:lnTo>
                  <a:lnTo>
                    <a:pt x="63629" y="18916"/>
                  </a:lnTo>
                  <a:lnTo>
                    <a:pt x="63441" y="18916"/>
                  </a:lnTo>
                  <a:lnTo>
                    <a:pt x="63378" y="18978"/>
                  </a:lnTo>
                  <a:lnTo>
                    <a:pt x="63378" y="19083"/>
                  </a:lnTo>
                  <a:lnTo>
                    <a:pt x="63273" y="19083"/>
                  </a:lnTo>
                  <a:lnTo>
                    <a:pt x="63252" y="19125"/>
                  </a:lnTo>
                  <a:lnTo>
                    <a:pt x="63315" y="19146"/>
                  </a:lnTo>
                  <a:lnTo>
                    <a:pt x="63378" y="19146"/>
                  </a:lnTo>
                  <a:lnTo>
                    <a:pt x="63545" y="19355"/>
                  </a:lnTo>
                  <a:lnTo>
                    <a:pt x="63587" y="19313"/>
                  </a:lnTo>
                  <a:lnTo>
                    <a:pt x="63775" y="19250"/>
                  </a:lnTo>
                  <a:lnTo>
                    <a:pt x="63859" y="19146"/>
                  </a:lnTo>
                  <a:lnTo>
                    <a:pt x="63838" y="19104"/>
                  </a:lnTo>
                  <a:lnTo>
                    <a:pt x="63964" y="19041"/>
                  </a:lnTo>
                  <a:lnTo>
                    <a:pt x="63880" y="18916"/>
                  </a:lnTo>
                  <a:lnTo>
                    <a:pt x="63964" y="18916"/>
                  </a:lnTo>
                  <a:lnTo>
                    <a:pt x="64089" y="19083"/>
                  </a:lnTo>
                  <a:lnTo>
                    <a:pt x="64173" y="19104"/>
                  </a:lnTo>
                  <a:lnTo>
                    <a:pt x="64215" y="19020"/>
                  </a:lnTo>
                  <a:lnTo>
                    <a:pt x="64173" y="18978"/>
                  </a:lnTo>
                  <a:lnTo>
                    <a:pt x="64257" y="18916"/>
                  </a:lnTo>
                  <a:lnTo>
                    <a:pt x="64298" y="18832"/>
                  </a:lnTo>
                  <a:lnTo>
                    <a:pt x="64319" y="18832"/>
                  </a:lnTo>
                  <a:lnTo>
                    <a:pt x="64319" y="18727"/>
                  </a:lnTo>
                  <a:lnTo>
                    <a:pt x="64298" y="18664"/>
                  </a:lnTo>
                  <a:lnTo>
                    <a:pt x="64382" y="18623"/>
                  </a:lnTo>
                  <a:lnTo>
                    <a:pt x="64466" y="18685"/>
                  </a:lnTo>
                  <a:lnTo>
                    <a:pt x="64529" y="18623"/>
                  </a:lnTo>
                  <a:lnTo>
                    <a:pt x="64591" y="18685"/>
                  </a:lnTo>
                  <a:lnTo>
                    <a:pt x="64612" y="18769"/>
                  </a:lnTo>
                  <a:lnTo>
                    <a:pt x="64696" y="18811"/>
                  </a:lnTo>
                  <a:lnTo>
                    <a:pt x="64842" y="18664"/>
                  </a:lnTo>
                  <a:lnTo>
                    <a:pt x="64780" y="18602"/>
                  </a:lnTo>
                  <a:lnTo>
                    <a:pt x="64780" y="18581"/>
                  </a:lnTo>
                  <a:lnTo>
                    <a:pt x="64842" y="18518"/>
                  </a:lnTo>
                  <a:lnTo>
                    <a:pt x="64926" y="18560"/>
                  </a:lnTo>
                  <a:lnTo>
                    <a:pt x="65010" y="18497"/>
                  </a:lnTo>
                  <a:lnTo>
                    <a:pt x="65094" y="18497"/>
                  </a:lnTo>
                  <a:lnTo>
                    <a:pt x="65114" y="18455"/>
                  </a:lnTo>
                  <a:lnTo>
                    <a:pt x="65010" y="18351"/>
                  </a:lnTo>
                  <a:lnTo>
                    <a:pt x="65031" y="18288"/>
                  </a:lnTo>
                  <a:lnTo>
                    <a:pt x="65031" y="18246"/>
                  </a:lnTo>
                  <a:lnTo>
                    <a:pt x="64926" y="18183"/>
                  </a:lnTo>
                  <a:lnTo>
                    <a:pt x="64884" y="18141"/>
                  </a:lnTo>
                  <a:lnTo>
                    <a:pt x="64884" y="18162"/>
                  </a:lnTo>
                  <a:lnTo>
                    <a:pt x="64884" y="18204"/>
                  </a:lnTo>
                  <a:lnTo>
                    <a:pt x="64822" y="18204"/>
                  </a:lnTo>
                  <a:lnTo>
                    <a:pt x="64717" y="18162"/>
                  </a:lnTo>
                  <a:lnTo>
                    <a:pt x="64696" y="18183"/>
                  </a:lnTo>
                  <a:lnTo>
                    <a:pt x="64696" y="18246"/>
                  </a:lnTo>
                  <a:lnTo>
                    <a:pt x="64591" y="18246"/>
                  </a:lnTo>
                  <a:lnTo>
                    <a:pt x="64529" y="18288"/>
                  </a:lnTo>
                  <a:lnTo>
                    <a:pt x="64466" y="18246"/>
                  </a:lnTo>
                  <a:lnTo>
                    <a:pt x="64487" y="18141"/>
                  </a:lnTo>
                  <a:lnTo>
                    <a:pt x="64529" y="18100"/>
                  </a:lnTo>
                  <a:lnTo>
                    <a:pt x="64382" y="17890"/>
                  </a:lnTo>
                  <a:lnTo>
                    <a:pt x="64487" y="17828"/>
                  </a:lnTo>
                  <a:lnTo>
                    <a:pt x="64382" y="17660"/>
                  </a:lnTo>
                  <a:lnTo>
                    <a:pt x="64424" y="17451"/>
                  </a:lnTo>
                  <a:lnTo>
                    <a:pt x="64424" y="17325"/>
                  </a:lnTo>
                  <a:lnTo>
                    <a:pt x="64508" y="17221"/>
                  </a:lnTo>
                  <a:lnTo>
                    <a:pt x="64508" y="17032"/>
                  </a:lnTo>
                  <a:lnTo>
                    <a:pt x="64612" y="16928"/>
                  </a:lnTo>
                  <a:lnTo>
                    <a:pt x="64612" y="16802"/>
                  </a:lnTo>
                  <a:lnTo>
                    <a:pt x="64591" y="16781"/>
                  </a:lnTo>
                  <a:lnTo>
                    <a:pt x="64717" y="16719"/>
                  </a:lnTo>
                  <a:lnTo>
                    <a:pt x="64591" y="16572"/>
                  </a:lnTo>
                  <a:lnTo>
                    <a:pt x="64633" y="16175"/>
                  </a:lnTo>
                  <a:lnTo>
                    <a:pt x="64738" y="16091"/>
                  </a:lnTo>
                  <a:lnTo>
                    <a:pt x="64633" y="15944"/>
                  </a:lnTo>
                  <a:lnTo>
                    <a:pt x="64612" y="15777"/>
                  </a:lnTo>
                  <a:lnTo>
                    <a:pt x="64529" y="15735"/>
                  </a:lnTo>
                  <a:lnTo>
                    <a:pt x="64529" y="15672"/>
                  </a:lnTo>
                  <a:lnTo>
                    <a:pt x="64633" y="15589"/>
                  </a:lnTo>
                  <a:lnTo>
                    <a:pt x="64612" y="15442"/>
                  </a:lnTo>
                  <a:lnTo>
                    <a:pt x="64696" y="15379"/>
                  </a:lnTo>
                  <a:lnTo>
                    <a:pt x="64822" y="15170"/>
                  </a:lnTo>
                  <a:lnTo>
                    <a:pt x="64947" y="15212"/>
                  </a:lnTo>
                  <a:lnTo>
                    <a:pt x="65031" y="15149"/>
                  </a:lnTo>
                  <a:lnTo>
                    <a:pt x="65114" y="15170"/>
                  </a:lnTo>
                  <a:lnTo>
                    <a:pt x="65156" y="15107"/>
                  </a:lnTo>
                  <a:lnTo>
                    <a:pt x="65366" y="15107"/>
                  </a:lnTo>
                  <a:lnTo>
                    <a:pt x="65407" y="15045"/>
                  </a:lnTo>
                  <a:lnTo>
                    <a:pt x="65470" y="15024"/>
                  </a:lnTo>
                  <a:lnTo>
                    <a:pt x="65512" y="14919"/>
                  </a:lnTo>
                  <a:lnTo>
                    <a:pt x="65554" y="14919"/>
                  </a:lnTo>
                  <a:lnTo>
                    <a:pt x="65617" y="14898"/>
                  </a:lnTo>
                  <a:lnTo>
                    <a:pt x="65742" y="14898"/>
                  </a:lnTo>
                  <a:lnTo>
                    <a:pt x="65763" y="15003"/>
                  </a:lnTo>
                  <a:lnTo>
                    <a:pt x="65826" y="14961"/>
                  </a:lnTo>
                  <a:lnTo>
                    <a:pt x="65868" y="14961"/>
                  </a:lnTo>
                  <a:lnTo>
                    <a:pt x="65951" y="15107"/>
                  </a:lnTo>
                  <a:lnTo>
                    <a:pt x="65993" y="15107"/>
                  </a:lnTo>
                  <a:lnTo>
                    <a:pt x="66098" y="14961"/>
                  </a:lnTo>
                  <a:lnTo>
                    <a:pt x="66098" y="14835"/>
                  </a:lnTo>
                  <a:lnTo>
                    <a:pt x="66182" y="14815"/>
                  </a:lnTo>
                  <a:lnTo>
                    <a:pt x="66203" y="14689"/>
                  </a:lnTo>
                  <a:lnTo>
                    <a:pt x="66265" y="14689"/>
                  </a:lnTo>
                  <a:lnTo>
                    <a:pt x="66286" y="14794"/>
                  </a:lnTo>
                  <a:lnTo>
                    <a:pt x="66412" y="14856"/>
                  </a:lnTo>
                  <a:lnTo>
                    <a:pt x="66412" y="15003"/>
                  </a:lnTo>
                  <a:lnTo>
                    <a:pt x="66391" y="15045"/>
                  </a:lnTo>
                  <a:lnTo>
                    <a:pt x="66454" y="15107"/>
                  </a:lnTo>
                  <a:lnTo>
                    <a:pt x="66475" y="15212"/>
                  </a:lnTo>
                  <a:lnTo>
                    <a:pt x="66391" y="15275"/>
                  </a:lnTo>
                  <a:lnTo>
                    <a:pt x="66454" y="15317"/>
                  </a:lnTo>
                  <a:lnTo>
                    <a:pt x="66475" y="15442"/>
                  </a:lnTo>
                  <a:lnTo>
                    <a:pt x="66454" y="15442"/>
                  </a:lnTo>
                  <a:lnTo>
                    <a:pt x="66454" y="15526"/>
                  </a:lnTo>
                  <a:lnTo>
                    <a:pt x="66475" y="15568"/>
                  </a:lnTo>
                  <a:lnTo>
                    <a:pt x="66412" y="15651"/>
                  </a:lnTo>
                  <a:lnTo>
                    <a:pt x="66391" y="15693"/>
                  </a:lnTo>
                  <a:lnTo>
                    <a:pt x="66412" y="15756"/>
                  </a:lnTo>
                  <a:lnTo>
                    <a:pt x="66516" y="15651"/>
                  </a:lnTo>
                  <a:lnTo>
                    <a:pt x="66558" y="15735"/>
                  </a:lnTo>
                  <a:lnTo>
                    <a:pt x="66663" y="15756"/>
                  </a:lnTo>
                  <a:lnTo>
                    <a:pt x="66684" y="15965"/>
                  </a:lnTo>
                  <a:lnTo>
                    <a:pt x="66726" y="15903"/>
                  </a:lnTo>
                  <a:lnTo>
                    <a:pt x="66726" y="15840"/>
                  </a:lnTo>
                  <a:lnTo>
                    <a:pt x="66830" y="15735"/>
                  </a:lnTo>
                  <a:lnTo>
                    <a:pt x="66914" y="15735"/>
                  </a:lnTo>
                  <a:lnTo>
                    <a:pt x="66977" y="15777"/>
                  </a:lnTo>
                  <a:lnTo>
                    <a:pt x="66872" y="15944"/>
                  </a:lnTo>
                  <a:lnTo>
                    <a:pt x="66977" y="16049"/>
                  </a:lnTo>
                  <a:lnTo>
                    <a:pt x="66998" y="16175"/>
                  </a:lnTo>
                  <a:lnTo>
                    <a:pt x="67081" y="15986"/>
                  </a:lnTo>
                  <a:lnTo>
                    <a:pt x="67144" y="15944"/>
                  </a:lnTo>
                  <a:lnTo>
                    <a:pt x="67144" y="15861"/>
                  </a:lnTo>
                  <a:lnTo>
                    <a:pt x="67207" y="15777"/>
                  </a:lnTo>
                  <a:lnTo>
                    <a:pt x="67207" y="15484"/>
                  </a:lnTo>
                  <a:lnTo>
                    <a:pt x="67291" y="15421"/>
                  </a:lnTo>
                  <a:lnTo>
                    <a:pt x="67207" y="15338"/>
                  </a:lnTo>
                  <a:lnTo>
                    <a:pt x="67311" y="15254"/>
                  </a:lnTo>
                  <a:lnTo>
                    <a:pt x="67311" y="15149"/>
                  </a:lnTo>
                  <a:lnTo>
                    <a:pt x="67249" y="15128"/>
                  </a:lnTo>
                  <a:lnTo>
                    <a:pt x="67249" y="15066"/>
                  </a:lnTo>
                  <a:lnTo>
                    <a:pt x="67311" y="15045"/>
                  </a:lnTo>
                  <a:lnTo>
                    <a:pt x="67332" y="14856"/>
                  </a:lnTo>
                  <a:lnTo>
                    <a:pt x="67249" y="14794"/>
                  </a:lnTo>
                  <a:lnTo>
                    <a:pt x="67311" y="14605"/>
                  </a:lnTo>
                  <a:lnTo>
                    <a:pt x="67395" y="14522"/>
                  </a:lnTo>
                  <a:lnTo>
                    <a:pt x="67542" y="14501"/>
                  </a:lnTo>
                  <a:lnTo>
                    <a:pt x="67604" y="14584"/>
                  </a:lnTo>
                  <a:lnTo>
                    <a:pt x="67667" y="14647"/>
                  </a:lnTo>
                  <a:lnTo>
                    <a:pt x="67730" y="14584"/>
                  </a:lnTo>
                  <a:lnTo>
                    <a:pt x="67646" y="14501"/>
                  </a:lnTo>
                  <a:lnTo>
                    <a:pt x="67688" y="14375"/>
                  </a:lnTo>
                  <a:lnTo>
                    <a:pt x="67521" y="14291"/>
                  </a:lnTo>
                  <a:lnTo>
                    <a:pt x="67479" y="14061"/>
                  </a:lnTo>
                  <a:lnTo>
                    <a:pt x="67395" y="13999"/>
                  </a:lnTo>
                  <a:lnTo>
                    <a:pt x="67395" y="13957"/>
                  </a:lnTo>
                  <a:lnTo>
                    <a:pt x="67291" y="13873"/>
                  </a:lnTo>
                  <a:lnTo>
                    <a:pt x="67270" y="13706"/>
                  </a:lnTo>
                  <a:lnTo>
                    <a:pt x="67311" y="13664"/>
                  </a:lnTo>
                  <a:lnTo>
                    <a:pt x="67291" y="13538"/>
                  </a:lnTo>
                  <a:lnTo>
                    <a:pt x="67165" y="13434"/>
                  </a:lnTo>
                  <a:lnTo>
                    <a:pt x="67186" y="13329"/>
                  </a:lnTo>
                  <a:lnTo>
                    <a:pt x="67123" y="13266"/>
                  </a:lnTo>
                  <a:lnTo>
                    <a:pt x="67291" y="13141"/>
                  </a:lnTo>
                  <a:lnTo>
                    <a:pt x="67416" y="13141"/>
                  </a:lnTo>
                  <a:lnTo>
                    <a:pt x="67521" y="13015"/>
                  </a:lnTo>
                  <a:lnTo>
                    <a:pt x="67688" y="13015"/>
                  </a:lnTo>
                  <a:lnTo>
                    <a:pt x="67730" y="12952"/>
                  </a:lnTo>
                  <a:lnTo>
                    <a:pt x="67897" y="13078"/>
                  </a:lnTo>
                  <a:lnTo>
                    <a:pt x="68044" y="13078"/>
                  </a:lnTo>
                  <a:lnTo>
                    <a:pt x="68107" y="13120"/>
                  </a:lnTo>
                  <a:lnTo>
                    <a:pt x="68211" y="13141"/>
                  </a:lnTo>
                  <a:lnTo>
                    <a:pt x="68274" y="13120"/>
                  </a:lnTo>
                  <a:lnTo>
                    <a:pt x="68127" y="13182"/>
                  </a:lnTo>
                  <a:lnTo>
                    <a:pt x="68211" y="13245"/>
                  </a:lnTo>
                  <a:lnTo>
                    <a:pt x="68065" y="13287"/>
                  </a:lnTo>
                  <a:lnTo>
                    <a:pt x="67939" y="13266"/>
                  </a:lnTo>
                  <a:lnTo>
                    <a:pt x="67793" y="13434"/>
                  </a:lnTo>
                  <a:lnTo>
                    <a:pt x="67793" y="13496"/>
                  </a:lnTo>
                  <a:lnTo>
                    <a:pt x="67835" y="13643"/>
                  </a:lnTo>
                  <a:lnTo>
                    <a:pt x="67835" y="13768"/>
                  </a:lnTo>
                  <a:lnTo>
                    <a:pt x="67918" y="13810"/>
                  </a:lnTo>
                  <a:lnTo>
                    <a:pt x="67939" y="13894"/>
                  </a:lnTo>
                  <a:lnTo>
                    <a:pt x="68065" y="14061"/>
                  </a:lnTo>
                  <a:lnTo>
                    <a:pt x="68065" y="14103"/>
                  </a:lnTo>
                  <a:lnTo>
                    <a:pt x="68107" y="14103"/>
                  </a:lnTo>
                  <a:lnTo>
                    <a:pt x="68065" y="14166"/>
                  </a:lnTo>
                  <a:lnTo>
                    <a:pt x="68211" y="14208"/>
                  </a:lnTo>
                  <a:lnTo>
                    <a:pt x="68232" y="14333"/>
                  </a:lnTo>
                  <a:lnTo>
                    <a:pt x="68232" y="14396"/>
                  </a:lnTo>
                  <a:lnTo>
                    <a:pt x="68169" y="14438"/>
                  </a:lnTo>
                  <a:lnTo>
                    <a:pt x="68211" y="14710"/>
                  </a:lnTo>
                  <a:lnTo>
                    <a:pt x="68253" y="14731"/>
                  </a:lnTo>
                  <a:lnTo>
                    <a:pt x="68316" y="14647"/>
                  </a:lnTo>
                  <a:lnTo>
                    <a:pt x="68358" y="14647"/>
                  </a:lnTo>
                  <a:lnTo>
                    <a:pt x="68441" y="14752"/>
                  </a:lnTo>
                  <a:lnTo>
                    <a:pt x="68483" y="14835"/>
                  </a:lnTo>
                  <a:lnTo>
                    <a:pt x="68420" y="15024"/>
                  </a:lnTo>
                  <a:lnTo>
                    <a:pt x="68420" y="15233"/>
                  </a:lnTo>
                  <a:lnTo>
                    <a:pt x="68483" y="15317"/>
                  </a:lnTo>
                  <a:lnTo>
                    <a:pt x="68567" y="15254"/>
                  </a:lnTo>
                  <a:lnTo>
                    <a:pt x="68672" y="15275"/>
                  </a:lnTo>
                  <a:lnTo>
                    <a:pt x="68692" y="15338"/>
                  </a:lnTo>
                  <a:lnTo>
                    <a:pt x="68672" y="15421"/>
                  </a:lnTo>
                  <a:lnTo>
                    <a:pt x="68588" y="15421"/>
                  </a:lnTo>
                  <a:lnTo>
                    <a:pt x="68483" y="15484"/>
                  </a:lnTo>
                  <a:lnTo>
                    <a:pt x="68462" y="15484"/>
                  </a:lnTo>
                  <a:lnTo>
                    <a:pt x="68337" y="15631"/>
                  </a:lnTo>
                  <a:lnTo>
                    <a:pt x="68316" y="15735"/>
                  </a:lnTo>
                  <a:lnTo>
                    <a:pt x="68169" y="15798"/>
                  </a:lnTo>
                  <a:lnTo>
                    <a:pt x="68148" y="15861"/>
                  </a:lnTo>
                  <a:lnTo>
                    <a:pt x="68065" y="15882"/>
                  </a:lnTo>
                  <a:lnTo>
                    <a:pt x="68065" y="15986"/>
                  </a:lnTo>
                  <a:lnTo>
                    <a:pt x="68023" y="16070"/>
                  </a:lnTo>
                  <a:lnTo>
                    <a:pt x="68065" y="16195"/>
                  </a:lnTo>
                  <a:lnTo>
                    <a:pt x="68148" y="16175"/>
                  </a:lnTo>
                  <a:lnTo>
                    <a:pt x="68148" y="16321"/>
                  </a:lnTo>
                  <a:lnTo>
                    <a:pt x="68044" y="16509"/>
                  </a:lnTo>
                  <a:lnTo>
                    <a:pt x="68065" y="16593"/>
                  </a:lnTo>
                  <a:lnTo>
                    <a:pt x="68127" y="16614"/>
                  </a:lnTo>
                  <a:lnTo>
                    <a:pt x="68107" y="16844"/>
                  </a:lnTo>
                  <a:lnTo>
                    <a:pt x="68127" y="17032"/>
                  </a:lnTo>
                  <a:lnTo>
                    <a:pt x="68065" y="17116"/>
                  </a:lnTo>
                  <a:lnTo>
                    <a:pt x="67939" y="17158"/>
                  </a:lnTo>
                  <a:lnTo>
                    <a:pt x="67918" y="17263"/>
                  </a:lnTo>
                  <a:lnTo>
                    <a:pt x="67960" y="17325"/>
                  </a:lnTo>
                  <a:lnTo>
                    <a:pt x="67939" y="17535"/>
                  </a:lnTo>
                  <a:lnTo>
                    <a:pt x="67918" y="17576"/>
                  </a:lnTo>
                  <a:lnTo>
                    <a:pt x="67939" y="17660"/>
                  </a:lnTo>
                  <a:lnTo>
                    <a:pt x="68044" y="17765"/>
                  </a:lnTo>
                  <a:lnTo>
                    <a:pt x="67960" y="17765"/>
                  </a:lnTo>
                  <a:lnTo>
                    <a:pt x="67939" y="17953"/>
                  </a:lnTo>
                  <a:lnTo>
                    <a:pt x="67960" y="17995"/>
                  </a:lnTo>
                  <a:lnTo>
                    <a:pt x="67960" y="18141"/>
                  </a:lnTo>
                  <a:lnTo>
                    <a:pt x="67855" y="18246"/>
                  </a:lnTo>
                  <a:lnTo>
                    <a:pt x="67939" y="18372"/>
                  </a:lnTo>
                  <a:lnTo>
                    <a:pt x="67939" y="18602"/>
                  </a:lnTo>
                  <a:lnTo>
                    <a:pt x="68023" y="18811"/>
                  </a:lnTo>
                  <a:lnTo>
                    <a:pt x="67835" y="19146"/>
                  </a:lnTo>
                  <a:lnTo>
                    <a:pt x="67939" y="19292"/>
                  </a:lnTo>
                  <a:lnTo>
                    <a:pt x="67835" y="19250"/>
                  </a:lnTo>
                  <a:lnTo>
                    <a:pt x="67625" y="19292"/>
                  </a:lnTo>
                  <a:lnTo>
                    <a:pt x="67625" y="19501"/>
                  </a:lnTo>
                  <a:lnTo>
                    <a:pt x="67646" y="19564"/>
                  </a:lnTo>
                  <a:lnTo>
                    <a:pt x="67521" y="19711"/>
                  </a:lnTo>
                  <a:lnTo>
                    <a:pt x="67291" y="19606"/>
                  </a:lnTo>
                  <a:lnTo>
                    <a:pt x="67186" y="19711"/>
                  </a:lnTo>
                  <a:lnTo>
                    <a:pt x="67186" y="19773"/>
                  </a:lnTo>
                  <a:lnTo>
                    <a:pt x="67332" y="19773"/>
                  </a:lnTo>
                  <a:lnTo>
                    <a:pt x="67542" y="20087"/>
                  </a:lnTo>
                  <a:lnTo>
                    <a:pt x="67542" y="20380"/>
                  </a:lnTo>
                  <a:lnTo>
                    <a:pt x="67500" y="20464"/>
                  </a:lnTo>
                  <a:lnTo>
                    <a:pt x="67542" y="20548"/>
                  </a:lnTo>
                  <a:lnTo>
                    <a:pt x="67437" y="20569"/>
                  </a:lnTo>
                  <a:lnTo>
                    <a:pt x="67416" y="20778"/>
                  </a:lnTo>
                  <a:lnTo>
                    <a:pt x="67291" y="20924"/>
                  </a:lnTo>
                  <a:lnTo>
                    <a:pt x="67270" y="21175"/>
                  </a:lnTo>
                  <a:lnTo>
                    <a:pt x="67374" y="21385"/>
                  </a:lnTo>
                  <a:lnTo>
                    <a:pt x="67416" y="21761"/>
                  </a:lnTo>
                  <a:lnTo>
                    <a:pt x="67583" y="22033"/>
                  </a:lnTo>
                  <a:lnTo>
                    <a:pt x="67583" y="22242"/>
                  </a:lnTo>
                  <a:lnTo>
                    <a:pt x="67835" y="22807"/>
                  </a:lnTo>
                  <a:lnTo>
                    <a:pt x="68148" y="23414"/>
                  </a:lnTo>
                  <a:lnTo>
                    <a:pt x="68462" y="23916"/>
                  </a:lnTo>
                  <a:lnTo>
                    <a:pt x="68630" y="24063"/>
                  </a:lnTo>
                  <a:lnTo>
                    <a:pt x="68630" y="24251"/>
                  </a:lnTo>
                  <a:lnTo>
                    <a:pt x="69048" y="24732"/>
                  </a:lnTo>
                  <a:lnTo>
                    <a:pt x="69488" y="25527"/>
                  </a:lnTo>
                  <a:lnTo>
                    <a:pt x="69697" y="25632"/>
                  </a:lnTo>
                  <a:lnTo>
                    <a:pt x="69843" y="25632"/>
                  </a:lnTo>
                  <a:lnTo>
                    <a:pt x="69927" y="25590"/>
                  </a:lnTo>
                  <a:lnTo>
                    <a:pt x="69927" y="25590"/>
                  </a:lnTo>
                  <a:lnTo>
                    <a:pt x="69885" y="25695"/>
                  </a:lnTo>
                  <a:lnTo>
                    <a:pt x="69780" y="25737"/>
                  </a:lnTo>
                  <a:lnTo>
                    <a:pt x="69697" y="25737"/>
                  </a:lnTo>
                  <a:lnTo>
                    <a:pt x="69843" y="25988"/>
                  </a:lnTo>
                  <a:lnTo>
                    <a:pt x="70052" y="26469"/>
                  </a:lnTo>
                  <a:lnTo>
                    <a:pt x="70094" y="26678"/>
                  </a:lnTo>
                  <a:lnTo>
                    <a:pt x="70220" y="26867"/>
                  </a:lnTo>
                  <a:lnTo>
                    <a:pt x="70450" y="26887"/>
                  </a:lnTo>
                  <a:lnTo>
                    <a:pt x="70471" y="26971"/>
                  </a:lnTo>
                  <a:lnTo>
                    <a:pt x="70471" y="27076"/>
                  </a:lnTo>
                  <a:lnTo>
                    <a:pt x="70513" y="27159"/>
                  </a:lnTo>
                  <a:lnTo>
                    <a:pt x="70471" y="27285"/>
                  </a:lnTo>
                  <a:lnTo>
                    <a:pt x="70617" y="27034"/>
                  </a:lnTo>
                  <a:lnTo>
                    <a:pt x="70659" y="26762"/>
                  </a:lnTo>
                  <a:lnTo>
                    <a:pt x="70680" y="26741"/>
                  </a:lnTo>
                  <a:lnTo>
                    <a:pt x="70680" y="26636"/>
                  </a:lnTo>
                  <a:lnTo>
                    <a:pt x="70827" y="26511"/>
                  </a:lnTo>
                  <a:lnTo>
                    <a:pt x="70848" y="26406"/>
                  </a:lnTo>
                  <a:lnTo>
                    <a:pt x="70827" y="26343"/>
                  </a:lnTo>
                  <a:lnTo>
                    <a:pt x="70868" y="26239"/>
                  </a:lnTo>
                  <a:lnTo>
                    <a:pt x="70931" y="25988"/>
                  </a:lnTo>
                  <a:lnTo>
                    <a:pt x="70868" y="25883"/>
                  </a:lnTo>
                  <a:lnTo>
                    <a:pt x="70889" y="25695"/>
                  </a:lnTo>
                  <a:lnTo>
                    <a:pt x="70994" y="25611"/>
                  </a:lnTo>
                  <a:lnTo>
                    <a:pt x="70889" y="25507"/>
                  </a:lnTo>
                  <a:lnTo>
                    <a:pt x="70848" y="25527"/>
                  </a:lnTo>
                  <a:lnTo>
                    <a:pt x="70764" y="25507"/>
                  </a:lnTo>
                  <a:lnTo>
                    <a:pt x="70827" y="25423"/>
                  </a:lnTo>
                  <a:lnTo>
                    <a:pt x="70743" y="25276"/>
                  </a:lnTo>
                  <a:lnTo>
                    <a:pt x="70785" y="25297"/>
                  </a:lnTo>
                  <a:lnTo>
                    <a:pt x="70848" y="25255"/>
                  </a:lnTo>
                  <a:lnTo>
                    <a:pt x="70743" y="25151"/>
                  </a:lnTo>
                  <a:lnTo>
                    <a:pt x="70764" y="25067"/>
                  </a:lnTo>
                  <a:lnTo>
                    <a:pt x="70785" y="24942"/>
                  </a:lnTo>
                  <a:lnTo>
                    <a:pt x="70659" y="24942"/>
                  </a:lnTo>
                  <a:lnTo>
                    <a:pt x="70576" y="24879"/>
                  </a:lnTo>
                  <a:lnTo>
                    <a:pt x="70638" y="24774"/>
                  </a:lnTo>
                  <a:lnTo>
                    <a:pt x="70743" y="24879"/>
                  </a:lnTo>
                  <a:lnTo>
                    <a:pt x="70889" y="24732"/>
                  </a:lnTo>
                  <a:lnTo>
                    <a:pt x="70973" y="24753"/>
                  </a:lnTo>
                  <a:lnTo>
                    <a:pt x="71078" y="24649"/>
                  </a:lnTo>
                  <a:lnTo>
                    <a:pt x="71182" y="24565"/>
                  </a:lnTo>
                  <a:lnTo>
                    <a:pt x="71203" y="24586"/>
                  </a:lnTo>
                  <a:lnTo>
                    <a:pt x="71350" y="24628"/>
                  </a:lnTo>
                  <a:lnTo>
                    <a:pt x="71266" y="24523"/>
                  </a:lnTo>
                  <a:lnTo>
                    <a:pt x="71099" y="24439"/>
                  </a:lnTo>
                  <a:lnTo>
                    <a:pt x="71099" y="24314"/>
                  </a:lnTo>
                  <a:lnTo>
                    <a:pt x="70952" y="24230"/>
                  </a:lnTo>
                  <a:lnTo>
                    <a:pt x="70848" y="23895"/>
                  </a:lnTo>
                  <a:lnTo>
                    <a:pt x="70931" y="23602"/>
                  </a:lnTo>
                  <a:lnTo>
                    <a:pt x="70827" y="23498"/>
                  </a:lnTo>
                  <a:lnTo>
                    <a:pt x="70889" y="23414"/>
                  </a:lnTo>
                  <a:lnTo>
                    <a:pt x="70931" y="23268"/>
                  </a:lnTo>
                  <a:lnTo>
                    <a:pt x="71036" y="23058"/>
                  </a:lnTo>
                  <a:lnTo>
                    <a:pt x="71078" y="23372"/>
                  </a:lnTo>
                  <a:lnTo>
                    <a:pt x="71161" y="23393"/>
                  </a:lnTo>
                  <a:lnTo>
                    <a:pt x="71350" y="23289"/>
                  </a:lnTo>
                  <a:lnTo>
                    <a:pt x="71371" y="23330"/>
                  </a:lnTo>
                  <a:lnTo>
                    <a:pt x="71705" y="23205"/>
                  </a:lnTo>
                  <a:lnTo>
                    <a:pt x="71705" y="23058"/>
                  </a:lnTo>
                  <a:lnTo>
                    <a:pt x="71789" y="22975"/>
                  </a:lnTo>
                  <a:lnTo>
                    <a:pt x="71664" y="22891"/>
                  </a:lnTo>
                  <a:lnTo>
                    <a:pt x="71454" y="22598"/>
                  </a:lnTo>
                  <a:lnTo>
                    <a:pt x="71371" y="22598"/>
                  </a:lnTo>
                  <a:lnTo>
                    <a:pt x="71078" y="22159"/>
                  </a:lnTo>
                  <a:lnTo>
                    <a:pt x="71078" y="22054"/>
                  </a:lnTo>
                  <a:lnTo>
                    <a:pt x="70994" y="21970"/>
                  </a:lnTo>
                  <a:lnTo>
                    <a:pt x="70973" y="21594"/>
                  </a:lnTo>
                  <a:lnTo>
                    <a:pt x="70994" y="21531"/>
                  </a:lnTo>
                  <a:lnTo>
                    <a:pt x="70952" y="21343"/>
                  </a:lnTo>
                  <a:lnTo>
                    <a:pt x="71036" y="21217"/>
                  </a:lnTo>
                  <a:lnTo>
                    <a:pt x="71036" y="21092"/>
                  </a:lnTo>
                  <a:lnTo>
                    <a:pt x="70889" y="21113"/>
                  </a:lnTo>
                  <a:lnTo>
                    <a:pt x="70868" y="21029"/>
                  </a:lnTo>
                  <a:lnTo>
                    <a:pt x="70973" y="20882"/>
                  </a:lnTo>
                  <a:lnTo>
                    <a:pt x="71078" y="20841"/>
                  </a:lnTo>
                  <a:lnTo>
                    <a:pt x="71078" y="20778"/>
                  </a:lnTo>
                  <a:lnTo>
                    <a:pt x="71078" y="20757"/>
                  </a:lnTo>
                  <a:lnTo>
                    <a:pt x="71161" y="20673"/>
                  </a:lnTo>
                  <a:lnTo>
                    <a:pt x="71182" y="20778"/>
                  </a:lnTo>
                  <a:lnTo>
                    <a:pt x="71182" y="20903"/>
                  </a:lnTo>
                  <a:lnTo>
                    <a:pt x="71140" y="21029"/>
                  </a:lnTo>
                  <a:lnTo>
                    <a:pt x="71140" y="21196"/>
                  </a:lnTo>
                  <a:lnTo>
                    <a:pt x="71308" y="21238"/>
                  </a:lnTo>
                  <a:lnTo>
                    <a:pt x="71475" y="21343"/>
                  </a:lnTo>
                  <a:lnTo>
                    <a:pt x="71559" y="21322"/>
                  </a:lnTo>
                  <a:lnTo>
                    <a:pt x="71559" y="21154"/>
                  </a:lnTo>
                  <a:lnTo>
                    <a:pt x="71601" y="21092"/>
                  </a:lnTo>
                  <a:lnTo>
                    <a:pt x="71496" y="20903"/>
                  </a:lnTo>
                  <a:lnTo>
                    <a:pt x="71245" y="20673"/>
                  </a:lnTo>
                  <a:lnTo>
                    <a:pt x="71245" y="20401"/>
                  </a:lnTo>
                  <a:lnTo>
                    <a:pt x="71099" y="20359"/>
                  </a:lnTo>
                  <a:lnTo>
                    <a:pt x="71078" y="20317"/>
                  </a:lnTo>
                  <a:lnTo>
                    <a:pt x="71057" y="20380"/>
                  </a:lnTo>
                  <a:lnTo>
                    <a:pt x="70973" y="20464"/>
                  </a:lnTo>
                  <a:lnTo>
                    <a:pt x="70973" y="20506"/>
                  </a:lnTo>
                  <a:lnTo>
                    <a:pt x="70931" y="20569"/>
                  </a:lnTo>
                  <a:lnTo>
                    <a:pt x="70785" y="20485"/>
                  </a:lnTo>
                  <a:lnTo>
                    <a:pt x="70785" y="20276"/>
                  </a:lnTo>
                  <a:lnTo>
                    <a:pt x="70722" y="20150"/>
                  </a:lnTo>
                  <a:lnTo>
                    <a:pt x="70617" y="19941"/>
                  </a:lnTo>
                  <a:lnTo>
                    <a:pt x="70680" y="19836"/>
                  </a:lnTo>
                  <a:lnTo>
                    <a:pt x="70743" y="19794"/>
                  </a:lnTo>
                  <a:lnTo>
                    <a:pt x="70722" y="19690"/>
                  </a:lnTo>
                  <a:lnTo>
                    <a:pt x="70785" y="19585"/>
                  </a:lnTo>
                  <a:lnTo>
                    <a:pt x="70722" y="19522"/>
                  </a:lnTo>
                  <a:lnTo>
                    <a:pt x="70743" y="19439"/>
                  </a:lnTo>
                  <a:lnTo>
                    <a:pt x="70743" y="19334"/>
                  </a:lnTo>
                  <a:lnTo>
                    <a:pt x="70659" y="19271"/>
                  </a:lnTo>
                  <a:lnTo>
                    <a:pt x="70555" y="19313"/>
                  </a:lnTo>
                  <a:lnTo>
                    <a:pt x="70366" y="19146"/>
                  </a:lnTo>
                  <a:lnTo>
                    <a:pt x="70241" y="19146"/>
                  </a:lnTo>
                  <a:lnTo>
                    <a:pt x="70157" y="19229"/>
                  </a:lnTo>
                  <a:lnTo>
                    <a:pt x="70157" y="19313"/>
                  </a:lnTo>
                  <a:lnTo>
                    <a:pt x="70304" y="19460"/>
                  </a:lnTo>
                  <a:lnTo>
                    <a:pt x="70262" y="19564"/>
                  </a:lnTo>
                  <a:lnTo>
                    <a:pt x="70220" y="19627"/>
                  </a:lnTo>
                  <a:lnTo>
                    <a:pt x="70094" y="19564"/>
                  </a:lnTo>
                  <a:lnTo>
                    <a:pt x="69927" y="19355"/>
                  </a:lnTo>
                  <a:lnTo>
                    <a:pt x="69822" y="19250"/>
                  </a:lnTo>
                  <a:lnTo>
                    <a:pt x="69739" y="19208"/>
                  </a:lnTo>
                  <a:lnTo>
                    <a:pt x="69801" y="19146"/>
                  </a:lnTo>
                  <a:lnTo>
                    <a:pt x="69697" y="18936"/>
                  </a:lnTo>
                  <a:lnTo>
                    <a:pt x="69697" y="18811"/>
                  </a:lnTo>
                  <a:lnTo>
                    <a:pt x="69697" y="18727"/>
                  </a:lnTo>
                  <a:lnTo>
                    <a:pt x="69634" y="18623"/>
                  </a:lnTo>
                  <a:lnTo>
                    <a:pt x="69697" y="18539"/>
                  </a:lnTo>
                  <a:lnTo>
                    <a:pt x="69634" y="18372"/>
                  </a:lnTo>
                  <a:lnTo>
                    <a:pt x="69718" y="18267"/>
                  </a:lnTo>
                  <a:lnTo>
                    <a:pt x="69718" y="18162"/>
                  </a:lnTo>
                  <a:lnTo>
                    <a:pt x="69739" y="18037"/>
                  </a:lnTo>
                  <a:lnTo>
                    <a:pt x="69739" y="17890"/>
                  </a:lnTo>
                  <a:lnTo>
                    <a:pt x="69697" y="17932"/>
                  </a:lnTo>
                  <a:lnTo>
                    <a:pt x="69592" y="17786"/>
                  </a:lnTo>
                  <a:lnTo>
                    <a:pt x="69613" y="17744"/>
                  </a:lnTo>
                  <a:lnTo>
                    <a:pt x="69697" y="17723"/>
                  </a:lnTo>
                  <a:lnTo>
                    <a:pt x="69801" y="17786"/>
                  </a:lnTo>
                  <a:lnTo>
                    <a:pt x="69801" y="17744"/>
                  </a:lnTo>
                  <a:lnTo>
                    <a:pt x="69718" y="17660"/>
                  </a:lnTo>
                  <a:lnTo>
                    <a:pt x="69634" y="17576"/>
                  </a:lnTo>
                  <a:lnTo>
                    <a:pt x="69676" y="17514"/>
                  </a:lnTo>
                  <a:lnTo>
                    <a:pt x="69718" y="17514"/>
                  </a:lnTo>
                  <a:lnTo>
                    <a:pt x="69697" y="17430"/>
                  </a:lnTo>
                  <a:lnTo>
                    <a:pt x="69613" y="17346"/>
                  </a:lnTo>
                  <a:lnTo>
                    <a:pt x="69488" y="17325"/>
                  </a:lnTo>
                  <a:lnTo>
                    <a:pt x="69467" y="17242"/>
                  </a:lnTo>
                  <a:lnTo>
                    <a:pt x="69508" y="17221"/>
                  </a:lnTo>
                  <a:lnTo>
                    <a:pt x="69488" y="17074"/>
                  </a:lnTo>
                  <a:lnTo>
                    <a:pt x="69383" y="16970"/>
                  </a:lnTo>
                  <a:lnTo>
                    <a:pt x="69404" y="16886"/>
                  </a:lnTo>
                  <a:lnTo>
                    <a:pt x="69425" y="16781"/>
                  </a:lnTo>
                  <a:lnTo>
                    <a:pt x="69488" y="16719"/>
                  </a:lnTo>
                  <a:lnTo>
                    <a:pt x="69404" y="16614"/>
                  </a:lnTo>
                  <a:lnTo>
                    <a:pt x="69425" y="16530"/>
                  </a:lnTo>
                  <a:lnTo>
                    <a:pt x="69508" y="16530"/>
                  </a:lnTo>
                  <a:lnTo>
                    <a:pt x="69613" y="16593"/>
                  </a:lnTo>
                  <a:lnTo>
                    <a:pt x="69697" y="16572"/>
                  </a:lnTo>
                  <a:lnTo>
                    <a:pt x="69739" y="16405"/>
                  </a:lnTo>
                  <a:lnTo>
                    <a:pt x="69822" y="16405"/>
                  </a:lnTo>
                  <a:lnTo>
                    <a:pt x="69885" y="16488"/>
                  </a:lnTo>
                  <a:lnTo>
                    <a:pt x="69927" y="16488"/>
                  </a:lnTo>
                  <a:lnTo>
                    <a:pt x="70011" y="16614"/>
                  </a:lnTo>
                  <a:lnTo>
                    <a:pt x="70136" y="16363"/>
                  </a:lnTo>
                  <a:lnTo>
                    <a:pt x="70011" y="16300"/>
                  </a:lnTo>
                  <a:lnTo>
                    <a:pt x="70032" y="16195"/>
                  </a:lnTo>
                  <a:lnTo>
                    <a:pt x="70115" y="16154"/>
                  </a:lnTo>
                  <a:lnTo>
                    <a:pt x="70241" y="15903"/>
                  </a:lnTo>
                  <a:lnTo>
                    <a:pt x="70241" y="15777"/>
                  </a:lnTo>
                  <a:lnTo>
                    <a:pt x="70324" y="15882"/>
                  </a:lnTo>
                  <a:lnTo>
                    <a:pt x="70429" y="15944"/>
                  </a:lnTo>
                  <a:lnTo>
                    <a:pt x="70429" y="16070"/>
                  </a:lnTo>
                  <a:lnTo>
                    <a:pt x="70555" y="16426"/>
                  </a:lnTo>
                  <a:lnTo>
                    <a:pt x="70638" y="16509"/>
                  </a:lnTo>
                  <a:lnTo>
                    <a:pt x="70680" y="16468"/>
                  </a:lnTo>
                  <a:lnTo>
                    <a:pt x="70722" y="16154"/>
                  </a:lnTo>
                  <a:lnTo>
                    <a:pt x="70743" y="16049"/>
                  </a:lnTo>
                  <a:lnTo>
                    <a:pt x="70722" y="15903"/>
                  </a:lnTo>
                  <a:lnTo>
                    <a:pt x="70785" y="15798"/>
                  </a:lnTo>
                  <a:lnTo>
                    <a:pt x="70722" y="15651"/>
                  </a:lnTo>
                  <a:lnTo>
                    <a:pt x="70827" y="15693"/>
                  </a:lnTo>
                  <a:lnTo>
                    <a:pt x="70889" y="15631"/>
                  </a:lnTo>
                  <a:lnTo>
                    <a:pt x="70952" y="15421"/>
                  </a:lnTo>
                  <a:lnTo>
                    <a:pt x="71057" y="15421"/>
                  </a:lnTo>
                  <a:lnTo>
                    <a:pt x="71182" y="15254"/>
                  </a:lnTo>
                  <a:lnTo>
                    <a:pt x="71308" y="15233"/>
                  </a:lnTo>
                  <a:lnTo>
                    <a:pt x="71371" y="15275"/>
                  </a:lnTo>
                  <a:lnTo>
                    <a:pt x="71559" y="15149"/>
                  </a:lnTo>
                  <a:lnTo>
                    <a:pt x="71705" y="15170"/>
                  </a:lnTo>
                  <a:lnTo>
                    <a:pt x="72019" y="15359"/>
                  </a:lnTo>
                  <a:lnTo>
                    <a:pt x="72040" y="15463"/>
                  </a:lnTo>
                  <a:lnTo>
                    <a:pt x="72124" y="15484"/>
                  </a:lnTo>
                  <a:lnTo>
                    <a:pt x="72229" y="15463"/>
                  </a:lnTo>
                  <a:lnTo>
                    <a:pt x="72291" y="15484"/>
                  </a:lnTo>
                  <a:lnTo>
                    <a:pt x="72229" y="15547"/>
                  </a:lnTo>
                  <a:lnTo>
                    <a:pt x="72396" y="15714"/>
                  </a:lnTo>
                  <a:lnTo>
                    <a:pt x="72438" y="15672"/>
                  </a:lnTo>
                  <a:lnTo>
                    <a:pt x="72542" y="15777"/>
                  </a:lnTo>
                  <a:lnTo>
                    <a:pt x="72668" y="15756"/>
                  </a:lnTo>
                  <a:lnTo>
                    <a:pt x="72752" y="15777"/>
                  </a:lnTo>
                  <a:lnTo>
                    <a:pt x="72752" y="15672"/>
                  </a:lnTo>
                  <a:lnTo>
                    <a:pt x="72647" y="15526"/>
                  </a:lnTo>
                  <a:lnTo>
                    <a:pt x="72710" y="15442"/>
                  </a:lnTo>
                  <a:lnTo>
                    <a:pt x="72668" y="15359"/>
                  </a:lnTo>
                  <a:lnTo>
                    <a:pt x="72605" y="15338"/>
                  </a:lnTo>
                  <a:lnTo>
                    <a:pt x="72605" y="15233"/>
                  </a:lnTo>
                  <a:lnTo>
                    <a:pt x="72668" y="15128"/>
                  </a:lnTo>
                  <a:lnTo>
                    <a:pt x="72731" y="14856"/>
                  </a:lnTo>
                  <a:lnTo>
                    <a:pt x="72814" y="14647"/>
                  </a:lnTo>
                  <a:lnTo>
                    <a:pt x="72773" y="14543"/>
                  </a:lnTo>
                  <a:lnTo>
                    <a:pt x="72919" y="14375"/>
                  </a:lnTo>
                  <a:lnTo>
                    <a:pt x="72856" y="14291"/>
                  </a:lnTo>
                  <a:lnTo>
                    <a:pt x="72940" y="14229"/>
                  </a:lnTo>
                  <a:lnTo>
                    <a:pt x="72856" y="14061"/>
                  </a:lnTo>
                  <a:lnTo>
                    <a:pt x="72773" y="13999"/>
                  </a:lnTo>
                  <a:lnTo>
                    <a:pt x="72773" y="13957"/>
                  </a:lnTo>
                  <a:lnTo>
                    <a:pt x="72940" y="13957"/>
                  </a:lnTo>
                  <a:lnTo>
                    <a:pt x="72982" y="13810"/>
                  </a:lnTo>
                  <a:lnTo>
                    <a:pt x="72814" y="13747"/>
                  </a:lnTo>
                  <a:lnTo>
                    <a:pt x="72752" y="13643"/>
                  </a:lnTo>
                  <a:lnTo>
                    <a:pt x="72835" y="13601"/>
                  </a:lnTo>
                  <a:lnTo>
                    <a:pt x="72877" y="13664"/>
                  </a:lnTo>
                  <a:lnTo>
                    <a:pt x="72961" y="13643"/>
                  </a:lnTo>
                  <a:lnTo>
                    <a:pt x="72982" y="13559"/>
                  </a:lnTo>
                  <a:lnTo>
                    <a:pt x="72940" y="13475"/>
                  </a:lnTo>
                  <a:lnTo>
                    <a:pt x="73065" y="13371"/>
                  </a:lnTo>
                  <a:lnTo>
                    <a:pt x="73065" y="13287"/>
                  </a:lnTo>
                  <a:lnTo>
                    <a:pt x="72982" y="13224"/>
                  </a:lnTo>
                  <a:lnTo>
                    <a:pt x="73065" y="13162"/>
                  </a:lnTo>
                  <a:lnTo>
                    <a:pt x="73149" y="13182"/>
                  </a:lnTo>
                  <a:lnTo>
                    <a:pt x="73191" y="13078"/>
                  </a:lnTo>
                  <a:lnTo>
                    <a:pt x="73233" y="13036"/>
                  </a:lnTo>
                  <a:lnTo>
                    <a:pt x="73170" y="12973"/>
                  </a:lnTo>
                  <a:lnTo>
                    <a:pt x="73275" y="12952"/>
                  </a:lnTo>
                  <a:lnTo>
                    <a:pt x="73400" y="12827"/>
                  </a:lnTo>
                  <a:lnTo>
                    <a:pt x="73358" y="12743"/>
                  </a:lnTo>
                  <a:lnTo>
                    <a:pt x="73379" y="12638"/>
                  </a:lnTo>
                  <a:lnTo>
                    <a:pt x="73421" y="12722"/>
                  </a:lnTo>
                  <a:lnTo>
                    <a:pt x="73526" y="12618"/>
                  </a:lnTo>
                  <a:lnTo>
                    <a:pt x="73463" y="12450"/>
                  </a:lnTo>
                  <a:lnTo>
                    <a:pt x="73463" y="12304"/>
                  </a:lnTo>
                  <a:lnTo>
                    <a:pt x="73568" y="12304"/>
                  </a:lnTo>
                  <a:lnTo>
                    <a:pt x="73589" y="12325"/>
                  </a:lnTo>
                  <a:lnTo>
                    <a:pt x="73651" y="12283"/>
                  </a:lnTo>
                  <a:lnTo>
                    <a:pt x="73819" y="12074"/>
                  </a:lnTo>
                  <a:lnTo>
                    <a:pt x="73756" y="12032"/>
                  </a:lnTo>
                  <a:lnTo>
                    <a:pt x="73756" y="11927"/>
                  </a:lnTo>
                  <a:lnTo>
                    <a:pt x="73861" y="11927"/>
                  </a:lnTo>
                  <a:lnTo>
                    <a:pt x="74070" y="11760"/>
                  </a:lnTo>
                  <a:lnTo>
                    <a:pt x="73986" y="11697"/>
                  </a:lnTo>
                  <a:lnTo>
                    <a:pt x="74028" y="11655"/>
                  </a:lnTo>
                  <a:lnTo>
                    <a:pt x="74174" y="11655"/>
                  </a:lnTo>
                  <a:lnTo>
                    <a:pt x="74342" y="11550"/>
                  </a:lnTo>
                  <a:lnTo>
                    <a:pt x="74300" y="11467"/>
                  </a:lnTo>
                  <a:lnTo>
                    <a:pt x="74321" y="11404"/>
                  </a:lnTo>
                  <a:lnTo>
                    <a:pt x="74405" y="11467"/>
                  </a:lnTo>
                  <a:lnTo>
                    <a:pt x="74426" y="11571"/>
                  </a:lnTo>
                  <a:lnTo>
                    <a:pt x="74530" y="11592"/>
                  </a:lnTo>
                  <a:lnTo>
                    <a:pt x="74614" y="11550"/>
                  </a:lnTo>
                  <a:lnTo>
                    <a:pt x="74739" y="11613"/>
                  </a:lnTo>
                  <a:lnTo>
                    <a:pt x="75158" y="11613"/>
                  </a:lnTo>
                  <a:lnTo>
                    <a:pt x="75242" y="11676"/>
                  </a:lnTo>
                  <a:lnTo>
                    <a:pt x="75283" y="11655"/>
                  </a:lnTo>
                  <a:lnTo>
                    <a:pt x="75242" y="11488"/>
                  </a:lnTo>
                  <a:lnTo>
                    <a:pt x="75137" y="11404"/>
                  </a:lnTo>
                  <a:lnTo>
                    <a:pt x="75137" y="11362"/>
                  </a:lnTo>
                  <a:lnTo>
                    <a:pt x="75221" y="11341"/>
                  </a:lnTo>
                  <a:lnTo>
                    <a:pt x="75221" y="10986"/>
                  </a:lnTo>
                  <a:lnTo>
                    <a:pt x="75053" y="10755"/>
                  </a:lnTo>
                  <a:lnTo>
                    <a:pt x="74928" y="10734"/>
                  </a:lnTo>
                  <a:lnTo>
                    <a:pt x="74760" y="10525"/>
                  </a:lnTo>
                  <a:lnTo>
                    <a:pt x="74844" y="10442"/>
                  </a:lnTo>
                  <a:lnTo>
                    <a:pt x="74677" y="10316"/>
                  </a:lnTo>
                  <a:lnTo>
                    <a:pt x="74426" y="10253"/>
                  </a:lnTo>
                  <a:lnTo>
                    <a:pt x="74153" y="10086"/>
                  </a:lnTo>
                  <a:lnTo>
                    <a:pt x="74049" y="9918"/>
                  </a:lnTo>
                  <a:lnTo>
                    <a:pt x="74028" y="10023"/>
                  </a:lnTo>
                  <a:lnTo>
                    <a:pt x="73944" y="10002"/>
                  </a:lnTo>
                  <a:lnTo>
                    <a:pt x="73902" y="10023"/>
                  </a:lnTo>
                  <a:lnTo>
                    <a:pt x="73881" y="10149"/>
                  </a:lnTo>
                  <a:lnTo>
                    <a:pt x="73735" y="10190"/>
                  </a:lnTo>
                  <a:lnTo>
                    <a:pt x="73693" y="10107"/>
                  </a:lnTo>
                  <a:lnTo>
                    <a:pt x="73693" y="9981"/>
                  </a:lnTo>
                  <a:lnTo>
                    <a:pt x="73819" y="9897"/>
                  </a:lnTo>
                  <a:lnTo>
                    <a:pt x="73735" y="9793"/>
                  </a:lnTo>
                  <a:lnTo>
                    <a:pt x="73777" y="9730"/>
                  </a:lnTo>
                  <a:lnTo>
                    <a:pt x="73840" y="9730"/>
                  </a:lnTo>
                  <a:lnTo>
                    <a:pt x="73923" y="9814"/>
                  </a:lnTo>
                  <a:lnTo>
                    <a:pt x="73693" y="9458"/>
                  </a:lnTo>
                  <a:lnTo>
                    <a:pt x="73526" y="9312"/>
                  </a:lnTo>
                  <a:lnTo>
                    <a:pt x="73526" y="9479"/>
                  </a:lnTo>
                  <a:lnTo>
                    <a:pt x="73526" y="9521"/>
                  </a:lnTo>
                  <a:lnTo>
                    <a:pt x="73463" y="9521"/>
                  </a:lnTo>
                  <a:lnTo>
                    <a:pt x="73254" y="9312"/>
                  </a:lnTo>
                  <a:lnTo>
                    <a:pt x="73254" y="9207"/>
                  </a:lnTo>
                  <a:lnTo>
                    <a:pt x="73358" y="9249"/>
                  </a:lnTo>
                  <a:lnTo>
                    <a:pt x="73296" y="9144"/>
                  </a:lnTo>
                  <a:lnTo>
                    <a:pt x="73003" y="8893"/>
                  </a:lnTo>
                  <a:lnTo>
                    <a:pt x="72961" y="8893"/>
                  </a:lnTo>
                  <a:lnTo>
                    <a:pt x="72982" y="8977"/>
                  </a:lnTo>
                  <a:lnTo>
                    <a:pt x="72940" y="9081"/>
                  </a:lnTo>
                  <a:lnTo>
                    <a:pt x="72773" y="9102"/>
                  </a:lnTo>
                  <a:lnTo>
                    <a:pt x="72647" y="8977"/>
                  </a:lnTo>
                  <a:lnTo>
                    <a:pt x="72521" y="8956"/>
                  </a:lnTo>
                  <a:lnTo>
                    <a:pt x="72375" y="8726"/>
                  </a:lnTo>
                  <a:lnTo>
                    <a:pt x="72375" y="8642"/>
                  </a:lnTo>
                  <a:lnTo>
                    <a:pt x="72312" y="8579"/>
                  </a:lnTo>
                  <a:lnTo>
                    <a:pt x="72208" y="8621"/>
                  </a:lnTo>
                  <a:lnTo>
                    <a:pt x="72019" y="8768"/>
                  </a:lnTo>
                  <a:lnTo>
                    <a:pt x="72019" y="8830"/>
                  </a:lnTo>
                  <a:lnTo>
                    <a:pt x="71915" y="8789"/>
                  </a:lnTo>
                  <a:lnTo>
                    <a:pt x="71831" y="8851"/>
                  </a:lnTo>
                  <a:lnTo>
                    <a:pt x="71831" y="9081"/>
                  </a:lnTo>
                  <a:lnTo>
                    <a:pt x="71894" y="9144"/>
                  </a:lnTo>
                  <a:lnTo>
                    <a:pt x="71894" y="9144"/>
                  </a:lnTo>
                  <a:lnTo>
                    <a:pt x="71789" y="9081"/>
                  </a:lnTo>
                  <a:lnTo>
                    <a:pt x="71705" y="8872"/>
                  </a:lnTo>
                  <a:lnTo>
                    <a:pt x="71747" y="8726"/>
                  </a:lnTo>
                  <a:lnTo>
                    <a:pt x="71580" y="8621"/>
                  </a:lnTo>
                  <a:lnTo>
                    <a:pt x="71517" y="8454"/>
                  </a:lnTo>
                  <a:lnTo>
                    <a:pt x="71475" y="8454"/>
                  </a:lnTo>
                  <a:lnTo>
                    <a:pt x="71580" y="8433"/>
                  </a:lnTo>
                  <a:lnTo>
                    <a:pt x="71685" y="8558"/>
                  </a:lnTo>
                  <a:lnTo>
                    <a:pt x="71685" y="8433"/>
                  </a:lnTo>
                  <a:lnTo>
                    <a:pt x="71810" y="8433"/>
                  </a:lnTo>
                  <a:lnTo>
                    <a:pt x="71915" y="8475"/>
                  </a:lnTo>
                  <a:lnTo>
                    <a:pt x="72061" y="8370"/>
                  </a:lnTo>
                  <a:lnTo>
                    <a:pt x="72019" y="8265"/>
                  </a:lnTo>
                  <a:lnTo>
                    <a:pt x="71705" y="8140"/>
                  </a:lnTo>
                  <a:lnTo>
                    <a:pt x="71622" y="8265"/>
                  </a:lnTo>
                  <a:lnTo>
                    <a:pt x="71475" y="8265"/>
                  </a:lnTo>
                  <a:lnTo>
                    <a:pt x="71329" y="8224"/>
                  </a:lnTo>
                  <a:lnTo>
                    <a:pt x="71475" y="8224"/>
                  </a:lnTo>
                  <a:lnTo>
                    <a:pt x="71580" y="8098"/>
                  </a:lnTo>
                  <a:lnTo>
                    <a:pt x="71685" y="8056"/>
                  </a:lnTo>
                  <a:lnTo>
                    <a:pt x="71789" y="8119"/>
                  </a:lnTo>
                  <a:lnTo>
                    <a:pt x="71936" y="8140"/>
                  </a:lnTo>
                  <a:lnTo>
                    <a:pt x="72061" y="8245"/>
                  </a:lnTo>
                  <a:lnTo>
                    <a:pt x="72229" y="8433"/>
                  </a:lnTo>
                  <a:lnTo>
                    <a:pt x="72354" y="8433"/>
                  </a:lnTo>
                  <a:lnTo>
                    <a:pt x="72417" y="8537"/>
                  </a:lnTo>
                  <a:lnTo>
                    <a:pt x="72480" y="8558"/>
                  </a:lnTo>
                  <a:lnTo>
                    <a:pt x="72626" y="8475"/>
                  </a:lnTo>
                  <a:lnTo>
                    <a:pt x="72668" y="8558"/>
                  </a:lnTo>
                  <a:lnTo>
                    <a:pt x="72940" y="8349"/>
                  </a:lnTo>
                  <a:lnTo>
                    <a:pt x="72961" y="8391"/>
                  </a:lnTo>
                  <a:lnTo>
                    <a:pt x="72940" y="8496"/>
                  </a:lnTo>
                  <a:lnTo>
                    <a:pt x="73045" y="8433"/>
                  </a:lnTo>
                  <a:lnTo>
                    <a:pt x="73045" y="8286"/>
                  </a:lnTo>
                  <a:lnTo>
                    <a:pt x="73170" y="8077"/>
                  </a:lnTo>
                  <a:lnTo>
                    <a:pt x="73149" y="8014"/>
                  </a:lnTo>
                  <a:lnTo>
                    <a:pt x="73149" y="7847"/>
                  </a:lnTo>
                  <a:lnTo>
                    <a:pt x="73086" y="7617"/>
                  </a:lnTo>
                  <a:lnTo>
                    <a:pt x="73191" y="7240"/>
                  </a:lnTo>
                  <a:lnTo>
                    <a:pt x="73191" y="7010"/>
                  </a:lnTo>
                  <a:lnTo>
                    <a:pt x="73086" y="6884"/>
                  </a:lnTo>
                  <a:lnTo>
                    <a:pt x="73045" y="6759"/>
                  </a:lnTo>
                  <a:lnTo>
                    <a:pt x="72877" y="6612"/>
                  </a:lnTo>
                  <a:lnTo>
                    <a:pt x="72793" y="6445"/>
                  </a:lnTo>
                  <a:lnTo>
                    <a:pt x="72856" y="6445"/>
                  </a:lnTo>
                  <a:lnTo>
                    <a:pt x="72961" y="6571"/>
                  </a:lnTo>
                  <a:lnTo>
                    <a:pt x="72982" y="6571"/>
                  </a:lnTo>
                  <a:lnTo>
                    <a:pt x="72940" y="6403"/>
                  </a:lnTo>
                  <a:lnTo>
                    <a:pt x="72773" y="6340"/>
                  </a:lnTo>
                  <a:lnTo>
                    <a:pt x="72647" y="6382"/>
                  </a:lnTo>
                  <a:lnTo>
                    <a:pt x="72417" y="6340"/>
                  </a:lnTo>
                  <a:lnTo>
                    <a:pt x="72103" y="5943"/>
                  </a:lnTo>
                  <a:lnTo>
                    <a:pt x="72019" y="5880"/>
                  </a:lnTo>
                  <a:lnTo>
                    <a:pt x="72040" y="5817"/>
                  </a:lnTo>
                  <a:lnTo>
                    <a:pt x="72208" y="5817"/>
                  </a:lnTo>
                  <a:lnTo>
                    <a:pt x="72249" y="5671"/>
                  </a:lnTo>
                  <a:lnTo>
                    <a:pt x="72166" y="5608"/>
                  </a:lnTo>
                  <a:lnTo>
                    <a:pt x="72040" y="5608"/>
                  </a:lnTo>
                  <a:lnTo>
                    <a:pt x="71998" y="5545"/>
                  </a:lnTo>
                  <a:lnTo>
                    <a:pt x="72061" y="5504"/>
                  </a:lnTo>
                  <a:lnTo>
                    <a:pt x="72019" y="5336"/>
                  </a:lnTo>
                  <a:lnTo>
                    <a:pt x="72040" y="5315"/>
                  </a:lnTo>
                  <a:lnTo>
                    <a:pt x="72166" y="5462"/>
                  </a:lnTo>
                  <a:lnTo>
                    <a:pt x="72354" y="5566"/>
                  </a:lnTo>
                  <a:lnTo>
                    <a:pt x="72375" y="5504"/>
                  </a:lnTo>
                  <a:lnTo>
                    <a:pt x="72312" y="5420"/>
                  </a:lnTo>
                  <a:lnTo>
                    <a:pt x="72312" y="5315"/>
                  </a:lnTo>
                  <a:lnTo>
                    <a:pt x="72270" y="5232"/>
                  </a:lnTo>
                  <a:lnTo>
                    <a:pt x="72333" y="5190"/>
                  </a:lnTo>
                  <a:lnTo>
                    <a:pt x="72375" y="5252"/>
                  </a:lnTo>
                  <a:lnTo>
                    <a:pt x="72417" y="5336"/>
                  </a:lnTo>
                  <a:lnTo>
                    <a:pt x="72521" y="5357"/>
                  </a:lnTo>
                  <a:lnTo>
                    <a:pt x="72563" y="5650"/>
                  </a:lnTo>
                  <a:lnTo>
                    <a:pt x="72542" y="5734"/>
                  </a:lnTo>
                  <a:lnTo>
                    <a:pt x="72835" y="5943"/>
                  </a:lnTo>
                  <a:lnTo>
                    <a:pt x="72940" y="5880"/>
                  </a:lnTo>
                  <a:lnTo>
                    <a:pt x="73065" y="5943"/>
                  </a:lnTo>
                  <a:lnTo>
                    <a:pt x="73065" y="6152"/>
                  </a:lnTo>
                  <a:lnTo>
                    <a:pt x="73170" y="6152"/>
                  </a:lnTo>
                  <a:lnTo>
                    <a:pt x="73379" y="5859"/>
                  </a:lnTo>
                  <a:lnTo>
                    <a:pt x="73421" y="5734"/>
                  </a:lnTo>
                  <a:lnTo>
                    <a:pt x="73379" y="5608"/>
                  </a:lnTo>
                  <a:lnTo>
                    <a:pt x="73400" y="5357"/>
                  </a:lnTo>
                  <a:lnTo>
                    <a:pt x="73379" y="5252"/>
                  </a:lnTo>
                  <a:lnTo>
                    <a:pt x="73421" y="5357"/>
                  </a:lnTo>
                  <a:lnTo>
                    <a:pt x="73421" y="5524"/>
                  </a:lnTo>
                  <a:lnTo>
                    <a:pt x="73505" y="5524"/>
                  </a:lnTo>
                  <a:lnTo>
                    <a:pt x="73609" y="5420"/>
                  </a:lnTo>
                  <a:lnTo>
                    <a:pt x="73798" y="5357"/>
                  </a:lnTo>
                  <a:lnTo>
                    <a:pt x="73819" y="5232"/>
                  </a:lnTo>
                  <a:lnTo>
                    <a:pt x="74007" y="5294"/>
                  </a:lnTo>
                  <a:lnTo>
                    <a:pt x="73986" y="5336"/>
                  </a:lnTo>
                  <a:lnTo>
                    <a:pt x="74007" y="5399"/>
                  </a:lnTo>
                  <a:lnTo>
                    <a:pt x="74300" y="5608"/>
                  </a:lnTo>
                  <a:lnTo>
                    <a:pt x="74342" y="5629"/>
                  </a:lnTo>
                  <a:lnTo>
                    <a:pt x="74405" y="5776"/>
                  </a:lnTo>
                  <a:lnTo>
                    <a:pt x="74405" y="5838"/>
                  </a:lnTo>
                  <a:lnTo>
                    <a:pt x="74446" y="5859"/>
                  </a:lnTo>
                  <a:lnTo>
                    <a:pt x="74698" y="5817"/>
                  </a:lnTo>
                  <a:lnTo>
                    <a:pt x="74739" y="5838"/>
                  </a:lnTo>
                  <a:lnTo>
                    <a:pt x="74739" y="5880"/>
                  </a:lnTo>
                  <a:lnTo>
                    <a:pt x="74760" y="5880"/>
                  </a:lnTo>
                  <a:lnTo>
                    <a:pt x="74865" y="5776"/>
                  </a:lnTo>
                  <a:lnTo>
                    <a:pt x="74823" y="5671"/>
                  </a:lnTo>
                  <a:lnTo>
                    <a:pt x="74844" y="5650"/>
                  </a:lnTo>
                  <a:lnTo>
                    <a:pt x="74928" y="5650"/>
                  </a:lnTo>
                  <a:lnTo>
                    <a:pt x="74886" y="5504"/>
                  </a:lnTo>
                  <a:lnTo>
                    <a:pt x="74970" y="5524"/>
                  </a:lnTo>
                  <a:lnTo>
                    <a:pt x="75032" y="5608"/>
                  </a:lnTo>
                  <a:lnTo>
                    <a:pt x="74990" y="5671"/>
                  </a:lnTo>
                  <a:lnTo>
                    <a:pt x="75095" y="5671"/>
                  </a:lnTo>
                  <a:lnTo>
                    <a:pt x="75200" y="5629"/>
                  </a:lnTo>
                  <a:lnTo>
                    <a:pt x="75472" y="5650"/>
                  </a:lnTo>
                  <a:lnTo>
                    <a:pt x="75555" y="5713"/>
                  </a:lnTo>
                  <a:lnTo>
                    <a:pt x="75618" y="5713"/>
                  </a:lnTo>
                  <a:lnTo>
                    <a:pt x="75660" y="5755"/>
                  </a:lnTo>
                  <a:lnTo>
                    <a:pt x="75702" y="5755"/>
                  </a:lnTo>
                  <a:lnTo>
                    <a:pt x="75786" y="5671"/>
                  </a:lnTo>
                  <a:lnTo>
                    <a:pt x="75723" y="5462"/>
                  </a:lnTo>
                  <a:lnTo>
                    <a:pt x="75786" y="5504"/>
                  </a:lnTo>
                  <a:lnTo>
                    <a:pt x="75911" y="5671"/>
                  </a:lnTo>
                  <a:lnTo>
                    <a:pt x="76078" y="5608"/>
                  </a:lnTo>
                  <a:lnTo>
                    <a:pt x="76078" y="5524"/>
                  </a:lnTo>
                  <a:lnTo>
                    <a:pt x="75995" y="5357"/>
                  </a:lnTo>
                  <a:lnTo>
                    <a:pt x="75869" y="5378"/>
                  </a:lnTo>
                  <a:lnTo>
                    <a:pt x="75744" y="5294"/>
                  </a:lnTo>
                  <a:lnTo>
                    <a:pt x="75806" y="5190"/>
                  </a:lnTo>
                  <a:lnTo>
                    <a:pt x="75911" y="5232"/>
                  </a:lnTo>
                  <a:lnTo>
                    <a:pt x="75995" y="5211"/>
                  </a:lnTo>
                  <a:lnTo>
                    <a:pt x="75995" y="5064"/>
                  </a:lnTo>
                  <a:lnTo>
                    <a:pt x="75890" y="5022"/>
                  </a:lnTo>
                  <a:lnTo>
                    <a:pt x="75806" y="4980"/>
                  </a:lnTo>
                  <a:lnTo>
                    <a:pt x="75744" y="5022"/>
                  </a:lnTo>
                  <a:lnTo>
                    <a:pt x="75744" y="5127"/>
                  </a:lnTo>
                  <a:lnTo>
                    <a:pt x="75681" y="5064"/>
                  </a:lnTo>
                  <a:lnTo>
                    <a:pt x="75555" y="5085"/>
                  </a:lnTo>
                  <a:lnTo>
                    <a:pt x="75576" y="4918"/>
                  </a:lnTo>
                  <a:lnTo>
                    <a:pt x="75493" y="4855"/>
                  </a:lnTo>
                  <a:lnTo>
                    <a:pt x="75388" y="4876"/>
                  </a:lnTo>
                  <a:lnTo>
                    <a:pt x="75388" y="4980"/>
                  </a:lnTo>
                  <a:lnTo>
                    <a:pt x="75346" y="4897"/>
                  </a:lnTo>
                  <a:lnTo>
                    <a:pt x="75346" y="4813"/>
                  </a:lnTo>
                  <a:lnTo>
                    <a:pt x="75472" y="4771"/>
                  </a:lnTo>
                  <a:lnTo>
                    <a:pt x="75451" y="4583"/>
                  </a:lnTo>
                  <a:lnTo>
                    <a:pt x="75367" y="4562"/>
                  </a:lnTo>
                  <a:lnTo>
                    <a:pt x="75493" y="4457"/>
                  </a:lnTo>
                  <a:lnTo>
                    <a:pt x="75430" y="4290"/>
                  </a:lnTo>
                  <a:lnTo>
                    <a:pt x="75451" y="4227"/>
                  </a:lnTo>
                  <a:lnTo>
                    <a:pt x="75283" y="4081"/>
                  </a:lnTo>
                  <a:lnTo>
                    <a:pt x="75158" y="4102"/>
                  </a:lnTo>
                  <a:lnTo>
                    <a:pt x="75032" y="4248"/>
                  </a:lnTo>
                  <a:lnTo>
                    <a:pt x="75053" y="4060"/>
                  </a:lnTo>
                  <a:lnTo>
                    <a:pt x="75158" y="4018"/>
                  </a:lnTo>
                  <a:lnTo>
                    <a:pt x="75053" y="3851"/>
                  </a:lnTo>
                  <a:lnTo>
                    <a:pt x="75053" y="3746"/>
                  </a:lnTo>
                  <a:lnTo>
                    <a:pt x="75011" y="3746"/>
                  </a:lnTo>
                  <a:lnTo>
                    <a:pt x="74928" y="3830"/>
                  </a:lnTo>
                  <a:lnTo>
                    <a:pt x="74865" y="3746"/>
                  </a:lnTo>
                  <a:lnTo>
                    <a:pt x="74739" y="3746"/>
                  </a:lnTo>
                  <a:lnTo>
                    <a:pt x="74593" y="3767"/>
                  </a:lnTo>
                  <a:lnTo>
                    <a:pt x="74718" y="3662"/>
                  </a:lnTo>
                  <a:lnTo>
                    <a:pt x="74865" y="3662"/>
                  </a:lnTo>
                  <a:lnTo>
                    <a:pt x="75011" y="3558"/>
                  </a:lnTo>
                  <a:lnTo>
                    <a:pt x="75053" y="3620"/>
                  </a:lnTo>
                  <a:lnTo>
                    <a:pt x="75158" y="3432"/>
                  </a:lnTo>
                  <a:lnTo>
                    <a:pt x="75283" y="3411"/>
                  </a:lnTo>
                  <a:lnTo>
                    <a:pt x="75325" y="3307"/>
                  </a:lnTo>
                  <a:lnTo>
                    <a:pt x="75242" y="3202"/>
                  </a:lnTo>
                  <a:lnTo>
                    <a:pt x="74970" y="3139"/>
                  </a:lnTo>
                  <a:lnTo>
                    <a:pt x="75158" y="3118"/>
                  </a:lnTo>
                  <a:lnTo>
                    <a:pt x="75346" y="3118"/>
                  </a:lnTo>
                  <a:lnTo>
                    <a:pt x="75388" y="3035"/>
                  </a:lnTo>
                  <a:lnTo>
                    <a:pt x="75346" y="2909"/>
                  </a:lnTo>
                  <a:lnTo>
                    <a:pt x="75221" y="2867"/>
                  </a:lnTo>
                  <a:lnTo>
                    <a:pt x="75137" y="2721"/>
                  </a:lnTo>
                  <a:lnTo>
                    <a:pt x="75032" y="2763"/>
                  </a:lnTo>
                  <a:lnTo>
                    <a:pt x="75011" y="2679"/>
                  </a:lnTo>
                  <a:lnTo>
                    <a:pt x="75053" y="2511"/>
                  </a:lnTo>
                  <a:lnTo>
                    <a:pt x="74949" y="2198"/>
                  </a:lnTo>
                  <a:lnTo>
                    <a:pt x="74970" y="2135"/>
                  </a:lnTo>
                  <a:lnTo>
                    <a:pt x="75032" y="2051"/>
                  </a:lnTo>
                  <a:lnTo>
                    <a:pt x="75032" y="1967"/>
                  </a:lnTo>
                  <a:lnTo>
                    <a:pt x="74928" y="1905"/>
                  </a:lnTo>
                  <a:lnTo>
                    <a:pt x="74823" y="2051"/>
                  </a:lnTo>
                  <a:lnTo>
                    <a:pt x="74718" y="2135"/>
                  </a:lnTo>
                  <a:lnTo>
                    <a:pt x="74718" y="1967"/>
                  </a:lnTo>
                  <a:lnTo>
                    <a:pt x="74614" y="1967"/>
                  </a:lnTo>
                  <a:lnTo>
                    <a:pt x="74614" y="2051"/>
                  </a:lnTo>
                  <a:lnTo>
                    <a:pt x="74530" y="2072"/>
                  </a:lnTo>
                  <a:lnTo>
                    <a:pt x="74509" y="2030"/>
                  </a:lnTo>
                  <a:lnTo>
                    <a:pt x="74530" y="1884"/>
                  </a:lnTo>
                  <a:lnTo>
                    <a:pt x="74174" y="1842"/>
                  </a:lnTo>
                  <a:lnTo>
                    <a:pt x="74091" y="1884"/>
                  </a:lnTo>
                  <a:lnTo>
                    <a:pt x="73923" y="1863"/>
                  </a:lnTo>
                  <a:lnTo>
                    <a:pt x="73819" y="1758"/>
                  </a:lnTo>
                  <a:lnTo>
                    <a:pt x="73798" y="1716"/>
                  </a:lnTo>
                  <a:lnTo>
                    <a:pt x="73693" y="1675"/>
                  </a:lnTo>
                  <a:lnTo>
                    <a:pt x="73651" y="1716"/>
                  </a:lnTo>
                  <a:lnTo>
                    <a:pt x="73589" y="1633"/>
                  </a:lnTo>
                  <a:lnTo>
                    <a:pt x="73484" y="1633"/>
                  </a:lnTo>
                  <a:lnTo>
                    <a:pt x="73379" y="1779"/>
                  </a:lnTo>
                  <a:lnTo>
                    <a:pt x="73275" y="1821"/>
                  </a:lnTo>
                  <a:lnTo>
                    <a:pt x="73233" y="1842"/>
                  </a:lnTo>
                  <a:lnTo>
                    <a:pt x="73170" y="1884"/>
                  </a:lnTo>
                  <a:lnTo>
                    <a:pt x="73296" y="1884"/>
                  </a:lnTo>
                  <a:lnTo>
                    <a:pt x="73254" y="1967"/>
                  </a:lnTo>
                  <a:lnTo>
                    <a:pt x="73128" y="2051"/>
                  </a:lnTo>
                  <a:lnTo>
                    <a:pt x="73065" y="2051"/>
                  </a:lnTo>
                  <a:lnTo>
                    <a:pt x="73086" y="2156"/>
                  </a:lnTo>
                  <a:lnTo>
                    <a:pt x="73191" y="2239"/>
                  </a:lnTo>
                  <a:lnTo>
                    <a:pt x="73170" y="2281"/>
                  </a:lnTo>
                  <a:lnTo>
                    <a:pt x="73065" y="2260"/>
                  </a:lnTo>
                  <a:lnTo>
                    <a:pt x="72982" y="2051"/>
                  </a:lnTo>
                  <a:lnTo>
                    <a:pt x="73024" y="1988"/>
                  </a:lnTo>
                  <a:lnTo>
                    <a:pt x="73024" y="1988"/>
                  </a:lnTo>
                  <a:lnTo>
                    <a:pt x="72940" y="2030"/>
                  </a:lnTo>
                  <a:lnTo>
                    <a:pt x="72773" y="2239"/>
                  </a:lnTo>
                  <a:lnTo>
                    <a:pt x="72710" y="2386"/>
                  </a:lnTo>
                  <a:lnTo>
                    <a:pt x="72605" y="2491"/>
                  </a:lnTo>
                  <a:lnTo>
                    <a:pt x="72626" y="2553"/>
                  </a:lnTo>
                  <a:lnTo>
                    <a:pt x="72773" y="2407"/>
                  </a:lnTo>
                  <a:lnTo>
                    <a:pt x="72856" y="2407"/>
                  </a:lnTo>
                  <a:lnTo>
                    <a:pt x="72919" y="2511"/>
                  </a:lnTo>
                  <a:lnTo>
                    <a:pt x="73024" y="2616"/>
                  </a:lnTo>
                  <a:lnTo>
                    <a:pt x="73233" y="2783"/>
                  </a:lnTo>
                  <a:lnTo>
                    <a:pt x="73254" y="2909"/>
                  </a:lnTo>
                  <a:lnTo>
                    <a:pt x="73170" y="2993"/>
                  </a:lnTo>
                  <a:lnTo>
                    <a:pt x="73191" y="3097"/>
                  </a:lnTo>
                  <a:lnTo>
                    <a:pt x="73358" y="3076"/>
                  </a:lnTo>
                  <a:lnTo>
                    <a:pt x="73505" y="2993"/>
                  </a:lnTo>
                  <a:lnTo>
                    <a:pt x="73589" y="3097"/>
                  </a:lnTo>
                  <a:lnTo>
                    <a:pt x="73589" y="3202"/>
                  </a:lnTo>
                  <a:lnTo>
                    <a:pt x="73672" y="3390"/>
                  </a:lnTo>
                  <a:lnTo>
                    <a:pt x="73672" y="3432"/>
                  </a:lnTo>
                  <a:lnTo>
                    <a:pt x="73568" y="3327"/>
                  </a:lnTo>
                  <a:lnTo>
                    <a:pt x="73484" y="3181"/>
                  </a:lnTo>
                  <a:lnTo>
                    <a:pt x="73400" y="3139"/>
                  </a:lnTo>
                  <a:lnTo>
                    <a:pt x="73358" y="3244"/>
                  </a:lnTo>
                  <a:lnTo>
                    <a:pt x="73379" y="3348"/>
                  </a:lnTo>
                  <a:lnTo>
                    <a:pt x="73442" y="3390"/>
                  </a:lnTo>
                  <a:lnTo>
                    <a:pt x="73400" y="3411"/>
                  </a:lnTo>
                  <a:lnTo>
                    <a:pt x="73296" y="3390"/>
                  </a:lnTo>
                  <a:lnTo>
                    <a:pt x="73191" y="3223"/>
                  </a:lnTo>
                  <a:lnTo>
                    <a:pt x="73045" y="3202"/>
                  </a:lnTo>
                  <a:lnTo>
                    <a:pt x="72940" y="3307"/>
                  </a:lnTo>
                  <a:lnTo>
                    <a:pt x="72856" y="3286"/>
                  </a:lnTo>
                  <a:lnTo>
                    <a:pt x="72835" y="3139"/>
                  </a:lnTo>
                  <a:lnTo>
                    <a:pt x="72877" y="3097"/>
                  </a:lnTo>
                  <a:lnTo>
                    <a:pt x="72814" y="2972"/>
                  </a:lnTo>
                  <a:lnTo>
                    <a:pt x="72710" y="2888"/>
                  </a:lnTo>
                  <a:lnTo>
                    <a:pt x="72668" y="2763"/>
                  </a:lnTo>
                  <a:lnTo>
                    <a:pt x="72459" y="2700"/>
                  </a:lnTo>
                  <a:lnTo>
                    <a:pt x="72291" y="2365"/>
                  </a:lnTo>
                  <a:lnTo>
                    <a:pt x="72187" y="2239"/>
                  </a:lnTo>
                  <a:lnTo>
                    <a:pt x="72208" y="2177"/>
                  </a:lnTo>
                  <a:lnTo>
                    <a:pt x="72124" y="2093"/>
                  </a:lnTo>
                  <a:lnTo>
                    <a:pt x="72019" y="2072"/>
                  </a:lnTo>
                  <a:lnTo>
                    <a:pt x="72019" y="2072"/>
                  </a:lnTo>
                  <a:lnTo>
                    <a:pt x="72040" y="2135"/>
                  </a:lnTo>
                  <a:lnTo>
                    <a:pt x="72019" y="2239"/>
                  </a:lnTo>
                  <a:lnTo>
                    <a:pt x="71977" y="2198"/>
                  </a:lnTo>
                  <a:lnTo>
                    <a:pt x="71915" y="2072"/>
                  </a:lnTo>
                  <a:lnTo>
                    <a:pt x="71685" y="1947"/>
                  </a:lnTo>
                  <a:lnTo>
                    <a:pt x="71559" y="1926"/>
                  </a:lnTo>
                  <a:lnTo>
                    <a:pt x="71454" y="1947"/>
                  </a:lnTo>
                  <a:lnTo>
                    <a:pt x="71475" y="2030"/>
                  </a:lnTo>
                  <a:lnTo>
                    <a:pt x="71580" y="2072"/>
                  </a:lnTo>
                  <a:lnTo>
                    <a:pt x="71789" y="2156"/>
                  </a:lnTo>
                  <a:lnTo>
                    <a:pt x="71622" y="2198"/>
                  </a:lnTo>
                  <a:lnTo>
                    <a:pt x="71413" y="2135"/>
                  </a:lnTo>
                  <a:lnTo>
                    <a:pt x="71308" y="2030"/>
                  </a:lnTo>
                  <a:lnTo>
                    <a:pt x="71350" y="1947"/>
                  </a:lnTo>
                  <a:lnTo>
                    <a:pt x="71287" y="1926"/>
                  </a:lnTo>
                  <a:lnTo>
                    <a:pt x="71099" y="1926"/>
                  </a:lnTo>
                  <a:lnTo>
                    <a:pt x="71161" y="1947"/>
                  </a:lnTo>
                  <a:lnTo>
                    <a:pt x="71161" y="1988"/>
                  </a:lnTo>
                  <a:lnTo>
                    <a:pt x="70994" y="2051"/>
                  </a:lnTo>
                  <a:lnTo>
                    <a:pt x="70931" y="1947"/>
                  </a:lnTo>
                  <a:lnTo>
                    <a:pt x="70952" y="1884"/>
                  </a:lnTo>
                  <a:lnTo>
                    <a:pt x="70764" y="1863"/>
                  </a:lnTo>
                  <a:lnTo>
                    <a:pt x="70722" y="1884"/>
                  </a:lnTo>
                  <a:lnTo>
                    <a:pt x="70743" y="1988"/>
                  </a:lnTo>
                  <a:lnTo>
                    <a:pt x="70638" y="1967"/>
                  </a:lnTo>
                  <a:lnTo>
                    <a:pt x="70576" y="1863"/>
                  </a:lnTo>
                  <a:lnTo>
                    <a:pt x="70429" y="1863"/>
                  </a:lnTo>
                  <a:lnTo>
                    <a:pt x="70471" y="1967"/>
                  </a:lnTo>
                  <a:lnTo>
                    <a:pt x="70471" y="1967"/>
                  </a:lnTo>
                  <a:lnTo>
                    <a:pt x="69990" y="1863"/>
                  </a:lnTo>
                  <a:lnTo>
                    <a:pt x="69843" y="1926"/>
                  </a:lnTo>
                  <a:lnTo>
                    <a:pt x="69676" y="1842"/>
                  </a:lnTo>
                  <a:lnTo>
                    <a:pt x="69676" y="1758"/>
                  </a:lnTo>
                  <a:lnTo>
                    <a:pt x="69508" y="1716"/>
                  </a:lnTo>
                  <a:lnTo>
                    <a:pt x="69488" y="1737"/>
                  </a:lnTo>
                  <a:lnTo>
                    <a:pt x="69488" y="1779"/>
                  </a:lnTo>
                  <a:lnTo>
                    <a:pt x="69425" y="1737"/>
                  </a:lnTo>
                  <a:lnTo>
                    <a:pt x="69320" y="1716"/>
                  </a:lnTo>
                  <a:lnTo>
                    <a:pt x="69216" y="1633"/>
                  </a:lnTo>
                  <a:lnTo>
                    <a:pt x="69153" y="1654"/>
                  </a:lnTo>
                  <a:lnTo>
                    <a:pt x="69174" y="1758"/>
                  </a:lnTo>
                  <a:lnTo>
                    <a:pt x="69006" y="1758"/>
                  </a:lnTo>
                  <a:lnTo>
                    <a:pt x="68860" y="1779"/>
                  </a:lnTo>
                  <a:lnTo>
                    <a:pt x="68839" y="1884"/>
                  </a:lnTo>
                  <a:lnTo>
                    <a:pt x="68651" y="1884"/>
                  </a:lnTo>
                  <a:lnTo>
                    <a:pt x="68316" y="1758"/>
                  </a:lnTo>
                  <a:lnTo>
                    <a:pt x="68337" y="1716"/>
                  </a:lnTo>
                  <a:lnTo>
                    <a:pt x="68546" y="1779"/>
                  </a:lnTo>
                  <a:lnTo>
                    <a:pt x="68651" y="1842"/>
                  </a:lnTo>
                  <a:lnTo>
                    <a:pt x="68672" y="1779"/>
                  </a:lnTo>
                  <a:lnTo>
                    <a:pt x="68337" y="1549"/>
                  </a:lnTo>
                  <a:lnTo>
                    <a:pt x="67939" y="1507"/>
                  </a:lnTo>
                  <a:lnTo>
                    <a:pt x="67793" y="1549"/>
                  </a:lnTo>
                  <a:lnTo>
                    <a:pt x="67730" y="1507"/>
                  </a:lnTo>
                  <a:lnTo>
                    <a:pt x="67793" y="1444"/>
                  </a:lnTo>
                  <a:lnTo>
                    <a:pt x="67688" y="1402"/>
                  </a:lnTo>
                  <a:lnTo>
                    <a:pt x="67542" y="1423"/>
                  </a:lnTo>
                  <a:lnTo>
                    <a:pt x="67604" y="1444"/>
                  </a:lnTo>
                  <a:lnTo>
                    <a:pt x="67521" y="1465"/>
                  </a:lnTo>
                  <a:lnTo>
                    <a:pt x="67395" y="1423"/>
                  </a:lnTo>
                  <a:lnTo>
                    <a:pt x="67019" y="1319"/>
                  </a:lnTo>
                  <a:lnTo>
                    <a:pt x="66851" y="1340"/>
                  </a:lnTo>
                  <a:lnTo>
                    <a:pt x="66788" y="1423"/>
                  </a:lnTo>
                  <a:lnTo>
                    <a:pt x="66705" y="1402"/>
                  </a:lnTo>
                  <a:lnTo>
                    <a:pt x="66663" y="1319"/>
                  </a:lnTo>
                  <a:lnTo>
                    <a:pt x="66558" y="1361"/>
                  </a:lnTo>
                  <a:lnTo>
                    <a:pt x="66349" y="1361"/>
                  </a:lnTo>
                  <a:lnTo>
                    <a:pt x="66244" y="1298"/>
                  </a:lnTo>
                  <a:lnTo>
                    <a:pt x="66161" y="1319"/>
                  </a:lnTo>
                  <a:lnTo>
                    <a:pt x="66014" y="1340"/>
                  </a:lnTo>
                  <a:lnTo>
                    <a:pt x="65951" y="1319"/>
                  </a:lnTo>
                  <a:lnTo>
                    <a:pt x="65847" y="1402"/>
                  </a:lnTo>
                  <a:lnTo>
                    <a:pt x="65826" y="1507"/>
                  </a:lnTo>
                  <a:lnTo>
                    <a:pt x="65763" y="1402"/>
                  </a:lnTo>
                  <a:lnTo>
                    <a:pt x="65303" y="1528"/>
                  </a:lnTo>
                  <a:lnTo>
                    <a:pt x="65303" y="1633"/>
                  </a:lnTo>
                  <a:lnTo>
                    <a:pt x="65198" y="1612"/>
                  </a:lnTo>
                  <a:lnTo>
                    <a:pt x="65135" y="1737"/>
                  </a:lnTo>
                  <a:lnTo>
                    <a:pt x="65094" y="1737"/>
                  </a:lnTo>
                  <a:lnTo>
                    <a:pt x="65031" y="1654"/>
                  </a:lnTo>
                  <a:lnTo>
                    <a:pt x="64884" y="1675"/>
                  </a:lnTo>
                  <a:lnTo>
                    <a:pt x="64884" y="1779"/>
                  </a:lnTo>
                  <a:lnTo>
                    <a:pt x="64801" y="1779"/>
                  </a:lnTo>
                  <a:lnTo>
                    <a:pt x="64696" y="1842"/>
                  </a:lnTo>
                  <a:lnTo>
                    <a:pt x="64529" y="1737"/>
                  </a:lnTo>
                  <a:lnTo>
                    <a:pt x="64403" y="1779"/>
                  </a:lnTo>
                  <a:lnTo>
                    <a:pt x="64403" y="1863"/>
                  </a:lnTo>
                  <a:lnTo>
                    <a:pt x="64152" y="1863"/>
                  </a:lnTo>
                  <a:lnTo>
                    <a:pt x="63838" y="1884"/>
                  </a:lnTo>
                  <a:lnTo>
                    <a:pt x="63754" y="1842"/>
                  </a:lnTo>
                  <a:lnTo>
                    <a:pt x="63482" y="1884"/>
                  </a:lnTo>
                  <a:lnTo>
                    <a:pt x="63462" y="1905"/>
                  </a:lnTo>
                  <a:lnTo>
                    <a:pt x="63629" y="2009"/>
                  </a:lnTo>
                  <a:lnTo>
                    <a:pt x="63692" y="2198"/>
                  </a:lnTo>
                  <a:lnTo>
                    <a:pt x="63775" y="2260"/>
                  </a:lnTo>
                  <a:lnTo>
                    <a:pt x="63796" y="2386"/>
                  </a:lnTo>
                  <a:lnTo>
                    <a:pt x="63880" y="2574"/>
                  </a:lnTo>
                  <a:lnTo>
                    <a:pt x="63838" y="2637"/>
                  </a:lnTo>
                  <a:lnTo>
                    <a:pt x="63838" y="2804"/>
                  </a:lnTo>
                  <a:lnTo>
                    <a:pt x="63880" y="2804"/>
                  </a:lnTo>
                  <a:lnTo>
                    <a:pt x="63985" y="2700"/>
                  </a:lnTo>
                  <a:lnTo>
                    <a:pt x="64194" y="2804"/>
                  </a:lnTo>
                  <a:lnTo>
                    <a:pt x="64257" y="2888"/>
                  </a:lnTo>
                  <a:lnTo>
                    <a:pt x="64319" y="2909"/>
                  </a:lnTo>
                  <a:lnTo>
                    <a:pt x="64529" y="3118"/>
                  </a:lnTo>
                  <a:lnTo>
                    <a:pt x="64570" y="3307"/>
                  </a:lnTo>
                  <a:lnTo>
                    <a:pt x="64717" y="3348"/>
                  </a:lnTo>
                  <a:lnTo>
                    <a:pt x="64822" y="3516"/>
                  </a:lnTo>
                  <a:lnTo>
                    <a:pt x="64822" y="3579"/>
                  </a:lnTo>
                  <a:lnTo>
                    <a:pt x="64842" y="3662"/>
                  </a:lnTo>
                  <a:lnTo>
                    <a:pt x="64801" y="3725"/>
                  </a:lnTo>
                  <a:lnTo>
                    <a:pt x="64884" y="3830"/>
                  </a:lnTo>
                  <a:lnTo>
                    <a:pt x="64822" y="3871"/>
                  </a:lnTo>
                  <a:lnTo>
                    <a:pt x="64738" y="3851"/>
                  </a:lnTo>
                  <a:lnTo>
                    <a:pt x="64612" y="3934"/>
                  </a:lnTo>
                  <a:lnTo>
                    <a:pt x="64633" y="4039"/>
                  </a:lnTo>
                  <a:lnTo>
                    <a:pt x="64508" y="4060"/>
                  </a:lnTo>
                  <a:lnTo>
                    <a:pt x="64403" y="4143"/>
                  </a:lnTo>
                  <a:lnTo>
                    <a:pt x="64215" y="4102"/>
                  </a:lnTo>
                  <a:lnTo>
                    <a:pt x="64152" y="4039"/>
                  </a:lnTo>
                  <a:lnTo>
                    <a:pt x="64152" y="3892"/>
                  </a:lnTo>
                  <a:lnTo>
                    <a:pt x="63964" y="3641"/>
                  </a:lnTo>
                  <a:lnTo>
                    <a:pt x="63880" y="3641"/>
                  </a:lnTo>
                  <a:lnTo>
                    <a:pt x="63838" y="3662"/>
                  </a:lnTo>
                  <a:lnTo>
                    <a:pt x="63566" y="3620"/>
                  </a:lnTo>
                  <a:lnTo>
                    <a:pt x="63378" y="3641"/>
                  </a:lnTo>
                  <a:lnTo>
                    <a:pt x="63315" y="3579"/>
                  </a:lnTo>
                  <a:lnTo>
                    <a:pt x="63148" y="3411"/>
                  </a:lnTo>
                  <a:lnTo>
                    <a:pt x="63148" y="3286"/>
                  </a:lnTo>
                  <a:lnTo>
                    <a:pt x="63043" y="3202"/>
                  </a:lnTo>
                  <a:lnTo>
                    <a:pt x="62897" y="3181"/>
                  </a:lnTo>
                  <a:lnTo>
                    <a:pt x="62855" y="3097"/>
                  </a:lnTo>
                  <a:lnTo>
                    <a:pt x="62813" y="2951"/>
                  </a:lnTo>
                  <a:lnTo>
                    <a:pt x="62625" y="2909"/>
                  </a:lnTo>
                  <a:lnTo>
                    <a:pt x="62583" y="2951"/>
                  </a:lnTo>
                  <a:lnTo>
                    <a:pt x="62583" y="3097"/>
                  </a:lnTo>
                  <a:lnTo>
                    <a:pt x="62583" y="3244"/>
                  </a:lnTo>
                  <a:lnTo>
                    <a:pt x="62604" y="3327"/>
                  </a:lnTo>
                  <a:lnTo>
                    <a:pt x="62478" y="3516"/>
                  </a:lnTo>
                  <a:lnTo>
                    <a:pt x="62415" y="3641"/>
                  </a:lnTo>
                  <a:lnTo>
                    <a:pt x="62332" y="3558"/>
                  </a:lnTo>
                  <a:lnTo>
                    <a:pt x="62311" y="3474"/>
                  </a:lnTo>
                  <a:lnTo>
                    <a:pt x="62269" y="3474"/>
                  </a:lnTo>
                  <a:lnTo>
                    <a:pt x="62164" y="3558"/>
                  </a:lnTo>
                  <a:lnTo>
                    <a:pt x="61913" y="3537"/>
                  </a:lnTo>
                  <a:lnTo>
                    <a:pt x="61704" y="3620"/>
                  </a:lnTo>
                  <a:lnTo>
                    <a:pt x="61641" y="3579"/>
                  </a:lnTo>
                  <a:lnTo>
                    <a:pt x="61474" y="3725"/>
                  </a:lnTo>
                  <a:lnTo>
                    <a:pt x="61327" y="3746"/>
                  </a:lnTo>
                  <a:lnTo>
                    <a:pt x="61223" y="3725"/>
                  </a:lnTo>
                  <a:lnTo>
                    <a:pt x="61118" y="3620"/>
                  </a:lnTo>
                  <a:lnTo>
                    <a:pt x="61034" y="3620"/>
                  </a:lnTo>
                  <a:lnTo>
                    <a:pt x="60972" y="3662"/>
                  </a:lnTo>
                  <a:lnTo>
                    <a:pt x="61013" y="3746"/>
                  </a:lnTo>
                  <a:lnTo>
                    <a:pt x="60804" y="3830"/>
                  </a:lnTo>
                  <a:lnTo>
                    <a:pt x="60700" y="3913"/>
                  </a:lnTo>
                  <a:lnTo>
                    <a:pt x="60449" y="3934"/>
                  </a:lnTo>
                  <a:lnTo>
                    <a:pt x="60323" y="4081"/>
                  </a:lnTo>
                  <a:lnTo>
                    <a:pt x="60323" y="4290"/>
                  </a:lnTo>
                  <a:lnTo>
                    <a:pt x="60323" y="4562"/>
                  </a:lnTo>
                  <a:lnTo>
                    <a:pt x="60532" y="4855"/>
                  </a:lnTo>
                  <a:lnTo>
                    <a:pt x="60553" y="5022"/>
                  </a:lnTo>
                  <a:lnTo>
                    <a:pt x="60407" y="4813"/>
                  </a:lnTo>
                  <a:lnTo>
                    <a:pt x="60281" y="4688"/>
                  </a:lnTo>
                  <a:lnTo>
                    <a:pt x="60177" y="4708"/>
                  </a:lnTo>
                  <a:lnTo>
                    <a:pt x="60030" y="4625"/>
                  </a:lnTo>
                  <a:lnTo>
                    <a:pt x="60072" y="4729"/>
                  </a:lnTo>
                  <a:lnTo>
                    <a:pt x="60177" y="4792"/>
                  </a:lnTo>
                  <a:lnTo>
                    <a:pt x="60218" y="4980"/>
                  </a:lnTo>
                  <a:lnTo>
                    <a:pt x="60218" y="5022"/>
                  </a:lnTo>
                  <a:lnTo>
                    <a:pt x="60072" y="4813"/>
                  </a:lnTo>
                  <a:lnTo>
                    <a:pt x="59967" y="4813"/>
                  </a:lnTo>
                  <a:lnTo>
                    <a:pt x="59925" y="4604"/>
                  </a:lnTo>
                  <a:lnTo>
                    <a:pt x="59758" y="4415"/>
                  </a:lnTo>
                  <a:lnTo>
                    <a:pt x="59674" y="4269"/>
                  </a:lnTo>
                  <a:lnTo>
                    <a:pt x="59570" y="4269"/>
                  </a:lnTo>
                  <a:lnTo>
                    <a:pt x="59612" y="4457"/>
                  </a:lnTo>
                  <a:lnTo>
                    <a:pt x="59591" y="4562"/>
                  </a:lnTo>
                  <a:lnTo>
                    <a:pt x="59549" y="4415"/>
                  </a:lnTo>
                  <a:lnTo>
                    <a:pt x="59402" y="4353"/>
                  </a:lnTo>
                  <a:lnTo>
                    <a:pt x="59256" y="4374"/>
                  </a:lnTo>
                  <a:lnTo>
                    <a:pt x="59256" y="4457"/>
                  </a:lnTo>
                  <a:lnTo>
                    <a:pt x="59172" y="4374"/>
                  </a:lnTo>
                  <a:lnTo>
                    <a:pt x="59026" y="4374"/>
                  </a:lnTo>
                  <a:lnTo>
                    <a:pt x="58879" y="4520"/>
                  </a:lnTo>
                  <a:lnTo>
                    <a:pt x="58754" y="4562"/>
                  </a:lnTo>
                  <a:lnTo>
                    <a:pt x="58837" y="4415"/>
                  </a:lnTo>
                  <a:lnTo>
                    <a:pt x="58837" y="4311"/>
                  </a:lnTo>
                  <a:lnTo>
                    <a:pt x="58712" y="4081"/>
                  </a:lnTo>
                  <a:lnTo>
                    <a:pt x="58712" y="3934"/>
                  </a:lnTo>
                  <a:lnTo>
                    <a:pt x="58649" y="3871"/>
                  </a:lnTo>
                  <a:lnTo>
                    <a:pt x="58649" y="3767"/>
                  </a:lnTo>
                  <a:lnTo>
                    <a:pt x="58544" y="3558"/>
                  </a:lnTo>
                  <a:lnTo>
                    <a:pt x="58335" y="3327"/>
                  </a:lnTo>
                  <a:lnTo>
                    <a:pt x="58105" y="3202"/>
                  </a:lnTo>
                  <a:lnTo>
                    <a:pt x="57875" y="2930"/>
                  </a:lnTo>
                  <a:lnTo>
                    <a:pt x="57310" y="2742"/>
                  </a:lnTo>
                  <a:lnTo>
                    <a:pt x="57038" y="2742"/>
                  </a:lnTo>
                  <a:lnTo>
                    <a:pt x="56892" y="2783"/>
                  </a:lnTo>
                  <a:lnTo>
                    <a:pt x="56661" y="2930"/>
                  </a:lnTo>
                  <a:lnTo>
                    <a:pt x="56661" y="2993"/>
                  </a:lnTo>
                  <a:lnTo>
                    <a:pt x="56536" y="2951"/>
                  </a:lnTo>
                  <a:lnTo>
                    <a:pt x="56327" y="3035"/>
                  </a:lnTo>
                  <a:lnTo>
                    <a:pt x="55887" y="3244"/>
                  </a:lnTo>
                  <a:lnTo>
                    <a:pt x="55720" y="3265"/>
                  </a:lnTo>
                  <a:lnTo>
                    <a:pt x="55531" y="3453"/>
                  </a:lnTo>
                  <a:lnTo>
                    <a:pt x="55427" y="3516"/>
                  </a:lnTo>
                  <a:lnTo>
                    <a:pt x="55197" y="3683"/>
                  </a:lnTo>
                  <a:lnTo>
                    <a:pt x="55071" y="3746"/>
                  </a:lnTo>
                  <a:lnTo>
                    <a:pt x="54946" y="3871"/>
                  </a:lnTo>
                  <a:lnTo>
                    <a:pt x="54757" y="3934"/>
                  </a:lnTo>
                  <a:lnTo>
                    <a:pt x="54590" y="3871"/>
                  </a:lnTo>
                  <a:lnTo>
                    <a:pt x="54360" y="3934"/>
                  </a:lnTo>
                  <a:lnTo>
                    <a:pt x="54213" y="3997"/>
                  </a:lnTo>
                  <a:lnTo>
                    <a:pt x="54339" y="3871"/>
                  </a:lnTo>
                  <a:lnTo>
                    <a:pt x="54527" y="3767"/>
                  </a:lnTo>
                  <a:lnTo>
                    <a:pt x="54548" y="3662"/>
                  </a:lnTo>
                  <a:lnTo>
                    <a:pt x="54381" y="3474"/>
                  </a:lnTo>
                  <a:lnTo>
                    <a:pt x="54109" y="3411"/>
                  </a:lnTo>
                  <a:lnTo>
                    <a:pt x="53837" y="3223"/>
                  </a:lnTo>
                  <a:lnTo>
                    <a:pt x="53753" y="3160"/>
                  </a:lnTo>
                  <a:lnTo>
                    <a:pt x="53711" y="3223"/>
                  </a:lnTo>
                  <a:lnTo>
                    <a:pt x="53607" y="3453"/>
                  </a:lnTo>
                  <a:lnTo>
                    <a:pt x="53607" y="3579"/>
                  </a:lnTo>
                  <a:lnTo>
                    <a:pt x="53544" y="3516"/>
                  </a:lnTo>
                  <a:lnTo>
                    <a:pt x="53502" y="3537"/>
                  </a:lnTo>
                  <a:lnTo>
                    <a:pt x="53439" y="3662"/>
                  </a:lnTo>
                  <a:lnTo>
                    <a:pt x="53376" y="3725"/>
                  </a:lnTo>
                  <a:lnTo>
                    <a:pt x="53335" y="3662"/>
                  </a:lnTo>
                  <a:lnTo>
                    <a:pt x="53397" y="3516"/>
                  </a:lnTo>
                  <a:lnTo>
                    <a:pt x="53439" y="3432"/>
                  </a:lnTo>
                  <a:lnTo>
                    <a:pt x="53397" y="3265"/>
                  </a:lnTo>
                  <a:lnTo>
                    <a:pt x="53272" y="3202"/>
                  </a:lnTo>
                  <a:lnTo>
                    <a:pt x="53125" y="3327"/>
                  </a:lnTo>
                  <a:lnTo>
                    <a:pt x="53167" y="3411"/>
                  </a:lnTo>
                  <a:lnTo>
                    <a:pt x="53083" y="3537"/>
                  </a:lnTo>
                  <a:lnTo>
                    <a:pt x="53000" y="3453"/>
                  </a:lnTo>
                  <a:lnTo>
                    <a:pt x="52979" y="3307"/>
                  </a:lnTo>
                  <a:lnTo>
                    <a:pt x="52916" y="3160"/>
                  </a:lnTo>
                  <a:lnTo>
                    <a:pt x="52874" y="3014"/>
                  </a:lnTo>
                  <a:lnTo>
                    <a:pt x="52770" y="3118"/>
                  </a:lnTo>
                  <a:lnTo>
                    <a:pt x="52560" y="3139"/>
                  </a:lnTo>
                  <a:lnTo>
                    <a:pt x="52246" y="3223"/>
                  </a:lnTo>
                  <a:lnTo>
                    <a:pt x="52163" y="3202"/>
                  </a:lnTo>
                  <a:lnTo>
                    <a:pt x="52267" y="3118"/>
                  </a:lnTo>
                  <a:lnTo>
                    <a:pt x="52246" y="3014"/>
                  </a:lnTo>
                  <a:lnTo>
                    <a:pt x="52246" y="2909"/>
                  </a:lnTo>
                  <a:lnTo>
                    <a:pt x="52226" y="2783"/>
                  </a:lnTo>
                  <a:lnTo>
                    <a:pt x="52246" y="2763"/>
                  </a:lnTo>
                  <a:lnTo>
                    <a:pt x="52456" y="2909"/>
                  </a:lnTo>
                  <a:lnTo>
                    <a:pt x="52560" y="2825"/>
                  </a:lnTo>
                  <a:lnTo>
                    <a:pt x="52581" y="2700"/>
                  </a:lnTo>
                  <a:lnTo>
                    <a:pt x="52393" y="2428"/>
                  </a:lnTo>
                  <a:lnTo>
                    <a:pt x="52016" y="2302"/>
                  </a:lnTo>
                  <a:lnTo>
                    <a:pt x="51702" y="2281"/>
                  </a:lnTo>
                  <a:lnTo>
                    <a:pt x="51347" y="2365"/>
                  </a:lnTo>
                  <a:lnTo>
                    <a:pt x="51033" y="2407"/>
                  </a:lnTo>
                  <a:lnTo>
                    <a:pt x="50824" y="2574"/>
                  </a:lnTo>
                  <a:lnTo>
                    <a:pt x="50886" y="3139"/>
                  </a:lnTo>
                  <a:lnTo>
                    <a:pt x="50866" y="3307"/>
                  </a:lnTo>
                  <a:lnTo>
                    <a:pt x="50907" y="3411"/>
                  </a:lnTo>
                  <a:lnTo>
                    <a:pt x="50803" y="3579"/>
                  </a:lnTo>
                  <a:lnTo>
                    <a:pt x="50803" y="3746"/>
                  </a:lnTo>
                  <a:lnTo>
                    <a:pt x="50656" y="3851"/>
                  </a:lnTo>
                  <a:lnTo>
                    <a:pt x="50552" y="3851"/>
                  </a:lnTo>
                  <a:lnTo>
                    <a:pt x="50489" y="3788"/>
                  </a:lnTo>
                  <a:lnTo>
                    <a:pt x="50489" y="3725"/>
                  </a:lnTo>
                  <a:lnTo>
                    <a:pt x="50363" y="3620"/>
                  </a:lnTo>
                  <a:lnTo>
                    <a:pt x="50447" y="3537"/>
                  </a:lnTo>
                  <a:lnTo>
                    <a:pt x="50510" y="3558"/>
                  </a:lnTo>
                  <a:lnTo>
                    <a:pt x="50594" y="3369"/>
                  </a:lnTo>
                  <a:lnTo>
                    <a:pt x="50552" y="3139"/>
                  </a:lnTo>
                  <a:lnTo>
                    <a:pt x="50405" y="3097"/>
                  </a:lnTo>
                  <a:lnTo>
                    <a:pt x="50342" y="2888"/>
                  </a:lnTo>
                  <a:lnTo>
                    <a:pt x="50405" y="2909"/>
                  </a:lnTo>
                  <a:lnTo>
                    <a:pt x="50510" y="2804"/>
                  </a:lnTo>
                  <a:lnTo>
                    <a:pt x="50510" y="2930"/>
                  </a:lnTo>
                  <a:lnTo>
                    <a:pt x="50614" y="3035"/>
                  </a:lnTo>
                  <a:lnTo>
                    <a:pt x="50698" y="3223"/>
                  </a:lnTo>
                  <a:lnTo>
                    <a:pt x="50719" y="3160"/>
                  </a:lnTo>
                  <a:lnTo>
                    <a:pt x="50698" y="2888"/>
                  </a:lnTo>
                  <a:lnTo>
                    <a:pt x="50656" y="2679"/>
                  </a:lnTo>
                  <a:lnTo>
                    <a:pt x="50259" y="2825"/>
                  </a:lnTo>
                  <a:lnTo>
                    <a:pt x="49945" y="3035"/>
                  </a:lnTo>
                  <a:lnTo>
                    <a:pt x="49945" y="3160"/>
                  </a:lnTo>
                  <a:lnTo>
                    <a:pt x="49757" y="3307"/>
                  </a:lnTo>
                  <a:lnTo>
                    <a:pt x="49652" y="3223"/>
                  </a:lnTo>
                  <a:lnTo>
                    <a:pt x="49673" y="3139"/>
                  </a:lnTo>
                  <a:lnTo>
                    <a:pt x="49777" y="3118"/>
                  </a:lnTo>
                  <a:lnTo>
                    <a:pt x="49673" y="2993"/>
                  </a:lnTo>
                  <a:lnTo>
                    <a:pt x="49757" y="2742"/>
                  </a:lnTo>
                  <a:lnTo>
                    <a:pt x="49882" y="2804"/>
                  </a:lnTo>
                  <a:lnTo>
                    <a:pt x="49945" y="2783"/>
                  </a:lnTo>
                  <a:lnTo>
                    <a:pt x="50070" y="2825"/>
                  </a:lnTo>
                  <a:lnTo>
                    <a:pt x="50468" y="2637"/>
                  </a:lnTo>
                  <a:lnTo>
                    <a:pt x="50614" y="2595"/>
                  </a:lnTo>
                  <a:lnTo>
                    <a:pt x="50342" y="2595"/>
                  </a:lnTo>
                  <a:lnTo>
                    <a:pt x="50175" y="2616"/>
                  </a:lnTo>
                  <a:lnTo>
                    <a:pt x="49945" y="2595"/>
                  </a:lnTo>
                  <a:lnTo>
                    <a:pt x="49443" y="2595"/>
                  </a:lnTo>
                  <a:lnTo>
                    <a:pt x="49338" y="2637"/>
                  </a:lnTo>
                  <a:lnTo>
                    <a:pt x="48669" y="2700"/>
                  </a:lnTo>
                  <a:lnTo>
                    <a:pt x="48271" y="2700"/>
                  </a:lnTo>
                  <a:lnTo>
                    <a:pt x="48041" y="2742"/>
                  </a:lnTo>
                  <a:lnTo>
                    <a:pt x="47769" y="2637"/>
                  </a:lnTo>
                  <a:lnTo>
                    <a:pt x="47539" y="2679"/>
                  </a:lnTo>
                  <a:lnTo>
                    <a:pt x="47371" y="2742"/>
                  </a:lnTo>
                  <a:lnTo>
                    <a:pt x="47518" y="2909"/>
                  </a:lnTo>
                  <a:lnTo>
                    <a:pt x="47685" y="2909"/>
                  </a:lnTo>
                  <a:lnTo>
                    <a:pt x="47790" y="2951"/>
                  </a:lnTo>
                  <a:lnTo>
                    <a:pt x="47894" y="2930"/>
                  </a:lnTo>
                  <a:lnTo>
                    <a:pt x="48041" y="3055"/>
                  </a:lnTo>
                  <a:lnTo>
                    <a:pt x="48041" y="3139"/>
                  </a:lnTo>
                  <a:lnTo>
                    <a:pt x="47832" y="3327"/>
                  </a:lnTo>
                  <a:lnTo>
                    <a:pt x="47685" y="3307"/>
                  </a:lnTo>
                  <a:lnTo>
                    <a:pt x="47518" y="3369"/>
                  </a:lnTo>
                  <a:lnTo>
                    <a:pt x="47476" y="3537"/>
                  </a:lnTo>
                  <a:lnTo>
                    <a:pt x="47434" y="3641"/>
                  </a:lnTo>
                  <a:lnTo>
                    <a:pt x="47560" y="3871"/>
                  </a:lnTo>
                  <a:lnTo>
                    <a:pt x="47769" y="3934"/>
                  </a:lnTo>
                  <a:lnTo>
                    <a:pt x="47790" y="3788"/>
                  </a:lnTo>
                  <a:lnTo>
                    <a:pt x="47936" y="3662"/>
                  </a:lnTo>
                  <a:lnTo>
                    <a:pt x="48145" y="3579"/>
                  </a:lnTo>
                  <a:lnTo>
                    <a:pt x="48104" y="3788"/>
                  </a:lnTo>
                  <a:lnTo>
                    <a:pt x="47894" y="3788"/>
                  </a:lnTo>
                  <a:lnTo>
                    <a:pt x="47999" y="3934"/>
                  </a:lnTo>
                  <a:lnTo>
                    <a:pt x="47978" y="3955"/>
                  </a:lnTo>
                  <a:lnTo>
                    <a:pt x="48041" y="4060"/>
                  </a:lnTo>
                  <a:lnTo>
                    <a:pt x="47894" y="4143"/>
                  </a:lnTo>
                  <a:lnTo>
                    <a:pt x="48041" y="4164"/>
                  </a:lnTo>
                  <a:lnTo>
                    <a:pt x="48166" y="4102"/>
                  </a:lnTo>
                  <a:lnTo>
                    <a:pt x="48208" y="4206"/>
                  </a:lnTo>
                  <a:lnTo>
                    <a:pt x="48187" y="4353"/>
                  </a:lnTo>
                  <a:lnTo>
                    <a:pt x="48313" y="4478"/>
                  </a:lnTo>
                  <a:lnTo>
                    <a:pt x="48459" y="4499"/>
                  </a:lnTo>
                  <a:lnTo>
                    <a:pt x="48627" y="4708"/>
                  </a:lnTo>
                  <a:lnTo>
                    <a:pt x="48606" y="4813"/>
                  </a:lnTo>
                  <a:lnTo>
                    <a:pt x="48522" y="4771"/>
                  </a:lnTo>
                  <a:lnTo>
                    <a:pt x="48397" y="4813"/>
                  </a:lnTo>
                  <a:lnTo>
                    <a:pt x="48459" y="4939"/>
                  </a:lnTo>
                  <a:lnTo>
                    <a:pt x="48376" y="5001"/>
                  </a:lnTo>
                  <a:lnTo>
                    <a:pt x="48313" y="4939"/>
                  </a:lnTo>
                  <a:lnTo>
                    <a:pt x="48250" y="4980"/>
                  </a:lnTo>
                  <a:lnTo>
                    <a:pt x="48187" y="4834"/>
                  </a:lnTo>
                  <a:lnTo>
                    <a:pt x="47999" y="4708"/>
                  </a:lnTo>
                  <a:lnTo>
                    <a:pt x="47936" y="4729"/>
                  </a:lnTo>
                  <a:lnTo>
                    <a:pt x="47978" y="4813"/>
                  </a:lnTo>
                  <a:lnTo>
                    <a:pt x="47873" y="4897"/>
                  </a:lnTo>
                  <a:lnTo>
                    <a:pt x="47790" y="4834"/>
                  </a:lnTo>
                  <a:lnTo>
                    <a:pt x="47727" y="4897"/>
                  </a:lnTo>
                  <a:lnTo>
                    <a:pt x="47769" y="5022"/>
                  </a:lnTo>
                  <a:lnTo>
                    <a:pt x="47790" y="5211"/>
                  </a:lnTo>
                  <a:lnTo>
                    <a:pt x="47936" y="5232"/>
                  </a:lnTo>
                  <a:lnTo>
                    <a:pt x="48083" y="5148"/>
                  </a:lnTo>
                  <a:lnTo>
                    <a:pt x="48187" y="5252"/>
                  </a:lnTo>
                  <a:lnTo>
                    <a:pt x="48104" y="5336"/>
                  </a:lnTo>
                  <a:lnTo>
                    <a:pt x="48250" y="5399"/>
                  </a:lnTo>
                  <a:lnTo>
                    <a:pt x="48145" y="5462"/>
                  </a:lnTo>
                  <a:lnTo>
                    <a:pt x="47978" y="5420"/>
                  </a:lnTo>
                  <a:lnTo>
                    <a:pt x="47978" y="5462"/>
                  </a:lnTo>
                  <a:lnTo>
                    <a:pt x="48145" y="5566"/>
                  </a:lnTo>
                  <a:lnTo>
                    <a:pt x="47873" y="5566"/>
                  </a:lnTo>
                  <a:lnTo>
                    <a:pt x="47832" y="5462"/>
                  </a:lnTo>
                  <a:lnTo>
                    <a:pt x="47643" y="5462"/>
                  </a:lnTo>
                  <a:lnTo>
                    <a:pt x="47560" y="5336"/>
                  </a:lnTo>
                  <a:lnTo>
                    <a:pt x="47434" y="5315"/>
                  </a:lnTo>
                  <a:lnTo>
                    <a:pt x="47308" y="5190"/>
                  </a:lnTo>
                  <a:lnTo>
                    <a:pt x="47120" y="5190"/>
                  </a:lnTo>
                  <a:lnTo>
                    <a:pt x="46995" y="5106"/>
                  </a:lnTo>
                  <a:lnTo>
                    <a:pt x="46890" y="5127"/>
                  </a:lnTo>
                  <a:lnTo>
                    <a:pt x="46827" y="5106"/>
                  </a:lnTo>
                  <a:lnTo>
                    <a:pt x="46430" y="5252"/>
                  </a:lnTo>
                  <a:lnTo>
                    <a:pt x="46409" y="5357"/>
                  </a:lnTo>
                  <a:lnTo>
                    <a:pt x="46367" y="5420"/>
                  </a:lnTo>
                  <a:lnTo>
                    <a:pt x="46430" y="5504"/>
                  </a:lnTo>
                  <a:lnTo>
                    <a:pt x="46409" y="5566"/>
                  </a:lnTo>
                  <a:lnTo>
                    <a:pt x="46492" y="5713"/>
                  </a:lnTo>
                  <a:lnTo>
                    <a:pt x="46472" y="5734"/>
                  </a:lnTo>
                  <a:lnTo>
                    <a:pt x="46367" y="5629"/>
                  </a:lnTo>
                  <a:lnTo>
                    <a:pt x="46283" y="5671"/>
                  </a:lnTo>
                  <a:lnTo>
                    <a:pt x="46179" y="5629"/>
                  </a:lnTo>
                  <a:lnTo>
                    <a:pt x="45739" y="5671"/>
                  </a:lnTo>
                  <a:lnTo>
                    <a:pt x="45530" y="5650"/>
                  </a:lnTo>
                  <a:lnTo>
                    <a:pt x="45384" y="5524"/>
                  </a:lnTo>
                  <a:lnTo>
                    <a:pt x="45258" y="5504"/>
                  </a:lnTo>
                  <a:lnTo>
                    <a:pt x="45132" y="5357"/>
                  </a:lnTo>
                  <a:lnTo>
                    <a:pt x="45049" y="5211"/>
                  </a:lnTo>
                  <a:lnTo>
                    <a:pt x="44944" y="5148"/>
                  </a:lnTo>
                  <a:lnTo>
                    <a:pt x="44944" y="5232"/>
                  </a:lnTo>
                  <a:lnTo>
                    <a:pt x="45028" y="5420"/>
                  </a:lnTo>
                  <a:lnTo>
                    <a:pt x="45049" y="5734"/>
                  </a:lnTo>
                  <a:lnTo>
                    <a:pt x="45216" y="6068"/>
                  </a:lnTo>
                  <a:lnTo>
                    <a:pt x="45342" y="6340"/>
                  </a:lnTo>
                  <a:lnTo>
                    <a:pt x="45446" y="6926"/>
                  </a:lnTo>
                  <a:lnTo>
                    <a:pt x="45425" y="7073"/>
                  </a:lnTo>
                  <a:lnTo>
                    <a:pt x="45342" y="7073"/>
                  </a:lnTo>
                  <a:lnTo>
                    <a:pt x="45258" y="6968"/>
                  </a:lnTo>
                  <a:lnTo>
                    <a:pt x="45237" y="6864"/>
                  </a:lnTo>
                  <a:lnTo>
                    <a:pt x="45132" y="6759"/>
                  </a:lnTo>
                  <a:lnTo>
                    <a:pt x="45070" y="6801"/>
                  </a:lnTo>
                  <a:lnTo>
                    <a:pt x="45132" y="6884"/>
                  </a:lnTo>
                  <a:lnTo>
                    <a:pt x="45112" y="6968"/>
                  </a:lnTo>
                  <a:lnTo>
                    <a:pt x="44923" y="6905"/>
                  </a:lnTo>
                  <a:lnTo>
                    <a:pt x="44756" y="6717"/>
                  </a:lnTo>
                  <a:lnTo>
                    <a:pt x="44505" y="6696"/>
                  </a:lnTo>
                  <a:lnTo>
                    <a:pt x="44379" y="6550"/>
                  </a:lnTo>
                  <a:lnTo>
                    <a:pt x="44275" y="6508"/>
                  </a:lnTo>
                  <a:lnTo>
                    <a:pt x="43898" y="6173"/>
                  </a:lnTo>
                  <a:lnTo>
                    <a:pt x="43877" y="6173"/>
                  </a:lnTo>
                  <a:lnTo>
                    <a:pt x="43793" y="6236"/>
                  </a:lnTo>
                  <a:lnTo>
                    <a:pt x="43689" y="6236"/>
                  </a:lnTo>
                  <a:lnTo>
                    <a:pt x="43647" y="6152"/>
                  </a:lnTo>
                  <a:lnTo>
                    <a:pt x="43877" y="5943"/>
                  </a:lnTo>
                  <a:lnTo>
                    <a:pt x="43982" y="5943"/>
                  </a:lnTo>
                  <a:lnTo>
                    <a:pt x="43898" y="5880"/>
                  </a:lnTo>
                  <a:lnTo>
                    <a:pt x="43772" y="5817"/>
                  </a:lnTo>
                  <a:lnTo>
                    <a:pt x="43647" y="5671"/>
                  </a:lnTo>
                  <a:lnTo>
                    <a:pt x="43626" y="5671"/>
                  </a:lnTo>
                  <a:lnTo>
                    <a:pt x="43647" y="5755"/>
                  </a:lnTo>
                  <a:lnTo>
                    <a:pt x="43751" y="5859"/>
                  </a:lnTo>
                  <a:lnTo>
                    <a:pt x="43751" y="5964"/>
                  </a:lnTo>
                  <a:lnTo>
                    <a:pt x="43626" y="6048"/>
                  </a:lnTo>
                  <a:lnTo>
                    <a:pt x="43417" y="5985"/>
                  </a:lnTo>
                  <a:lnTo>
                    <a:pt x="43207" y="5838"/>
                  </a:lnTo>
                  <a:lnTo>
                    <a:pt x="43145" y="5755"/>
                  </a:lnTo>
                  <a:lnTo>
                    <a:pt x="42935" y="5734"/>
                  </a:lnTo>
                  <a:lnTo>
                    <a:pt x="42894" y="5608"/>
                  </a:lnTo>
                  <a:lnTo>
                    <a:pt x="42789" y="5545"/>
                  </a:lnTo>
                  <a:lnTo>
                    <a:pt x="43040" y="5545"/>
                  </a:lnTo>
                  <a:lnTo>
                    <a:pt x="43270" y="5608"/>
                  </a:lnTo>
                  <a:lnTo>
                    <a:pt x="43375" y="5671"/>
                  </a:lnTo>
                  <a:lnTo>
                    <a:pt x="43521" y="5629"/>
                  </a:lnTo>
                  <a:lnTo>
                    <a:pt x="43626" y="5441"/>
                  </a:lnTo>
                  <a:lnTo>
                    <a:pt x="43626" y="5378"/>
                  </a:lnTo>
                  <a:lnTo>
                    <a:pt x="43542" y="5420"/>
                  </a:lnTo>
                  <a:lnTo>
                    <a:pt x="43521" y="5336"/>
                  </a:lnTo>
                  <a:lnTo>
                    <a:pt x="43417" y="5357"/>
                  </a:lnTo>
                  <a:lnTo>
                    <a:pt x="43459" y="5190"/>
                  </a:lnTo>
                  <a:lnTo>
                    <a:pt x="43333" y="5043"/>
                  </a:lnTo>
                  <a:lnTo>
                    <a:pt x="43249" y="5106"/>
                  </a:lnTo>
                  <a:lnTo>
                    <a:pt x="43228" y="5001"/>
                  </a:lnTo>
                  <a:lnTo>
                    <a:pt x="43145" y="4980"/>
                  </a:lnTo>
                  <a:lnTo>
                    <a:pt x="43061" y="5022"/>
                  </a:lnTo>
                  <a:lnTo>
                    <a:pt x="43019" y="5085"/>
                  </a:lnTo>
                  <a:lnTo>
                    <a:pt x="42831" y="5043"/>
                  </a:lnTo>
                  <a:lnTo>
                    <a:pt x="42810" y="4897"/>
                  </a:lnTo>
                  <a:lnTo>
                    <a:pt x="43019" y="4708"/>
                  </a:lnTo>
                  <a:lnTo>
                    <a:pt x="42998" y="4625"/>
                  </a:lnTo>
                  <a:lnTo>
                    <a:pt x="42894" y="4625"/>
                  </a:lnTo>
                  <a:lnTo>
                    <a:pt x="42726" y="4792"/>
                  </a:lnTo>
                  <a:lnTo>
                    <a:pt x="42705" y="4667"/>
                  </a:lnTo>
                  <a:lnTo>
                    <a:pt x="42768" y="4562"/>
                  </a:lnTo>
                  <a:lnTo>
                    <a:pt x="42726" y="4415"/>
                  </a:lnTo>
                  <a:lnTo>
                    <a:pt x="42663" y="4457"/>
                  </a:lnTo>
                  <a:lnTo>
                    <a:pt x="42622" y="4499"/>
                  </a:lnTo>
                  <a:lnTo>
                    <a:pt x="42601" y="4395"/>
                  </a:lnTo>
                  <a:lnTo>
                    <a:pt x="42496" y="4395"/>
                  </a:lnTo>
                  <a:lnTo>
                    <a:pt x="42454" y="4353"/>
                  </a:lnTo>
                  <a:lnTo>
                    <a:pt x="42391" y="4269"/>
                  </a:lnTo>
                  <a:lnTo>
                    <a:pt x="42433" y="4102"/>
                  </a:lnTo>
                  <a:lnTo>
                    <a:pt x="42391" y="4060"/>
                  </a:lnTo>
                  <a:lnTo>
                    <a:pt x="42308" y="4102"/>
                  </a:lnTo>
                  <a:lnTo>
                    <a:pt x="42224" y="4248"/>
                  </a:lnTo>
                  <a:lnTo>
                    <a:pt x="42203" y="4039"/>
                  </a:lnTo>
                  <a:lnTo>
                    <a:pt x="42099" y="3955"/>
                  </a:lnTo>
                  <a:lnTo>
                    <a:pt x="41994" y="4039"/>
                  </a:lnTo>
                  <a:lnTo>
                    <a:pt x="41910" y="4039"/>
                  </a:lnTo>
                  <a:lnTo>
                    <a:pt x="41868" y="3871"/>
                  </a:lnTo>
                  <a:lnTo>
                    <a:pt x="41764" y="3976"/>
                  </a:lnTo>
                  <a:lnTo>
                    <a:pt x="41701" y="3976"/>
                  </a:lnTo>
                  <a:lnTo>
                    <a:pt x="41680" y="4060"/>
                  </a:lnTo>
                  <a:lnTo>
                    <a:pt x="41659" y="3892"/>
                  </a:lnTo>
                  <a:lnTo>
                    <a:pt x="41659" y="3830"/>
                  </a:lnTo>
                  <a:lnTo>
                    <a:pt x="41492" y="3830"/>
                  </a:lnTo>
                  <a:lnTo>
                    <a:pt x="41408" y="3851"/>
                  </a:lnTo>
                  <a:lnTo>
                    <a:pt x="41366" y="3788"/>
                  </a:lnTo>
                  <a:lnTo>
                    <a:pt x="41199" y="3851"/>
                  </a:lnTo>
                  <a:lnTo>
                    <a:pt x="41094" y="3851"/>
                  </a:lnTo>
                  <a:lnTo>
                    <a:pt x="41073" y="3892"/>
                  </a:lnTo>
                  <a:lnTo>
                    <a:pt x="41136" y="3955"/>
                  </a:lnTo>
                  <a:lnTo>
                    <a:pt x="41178" y="4081"/>
                  </a:lnTo>
                  <a:lnTo>
                    <a:pt x="41115" y="4060"/>
                  </a:lnTo>
                  <a:lnTo>
                    <a:pt x="41052" y="4081"/>
                  </a:lnTo>
                  <a:lnTo>
                    <a:pt x="41052" y="4164"/>
                  </a:lnTo>
                  <a:lnTo>
                    <a:pt x="41031" y="4143"/>
                  </a:lnTo>
                  <a:lnTo>
                    <a:pt x="40885" y="4164"/>
                  </a:lnTo>
                  <a:lnTo>
                    <a:pt x="40843" y="4143"/>
                  </a:lnTo>
                  <a:lnTo>
                    <a:pt x="40885" y="4039"/>
                  </a:lnTo>
                  <a:lnTo>
                    <a:pt x="40969" y="3976"/>
                  </a:lnTo>
                  <a:lnTo>
                    <a:pt x="40927" y="3871"/>
                  </a:lnTo>
                  <a:lnTo>
                    <a:pt x="40822" y="3851"/>
                  </a:lnTo>
                  <a:lnTo>
                    <a:pt x="40822" y="3955"/>
                  </a:lnTo>
                  <a:lnTo>
                    <a:pt x="40738" y="3997"/>
                  </a:lnTo>
                  <a:lnTo>
                    <a:pt x="40655" y="3892"/>
                  </a:lnTo>
                  <a:lnTo>
                    <a:pt x="40550" y="3871"/>
                  </a:lnTo>
                  <a:lnTo>
                    <a:pt x="40446" y="3767"/>
                  </a:lnTo>
                  <a:lnTo>
                    <a:pt x="40425" y="3851"/>
                  </a:lnTo>
                  <a:lnTo>
                    <a:pt x="40341" y="3871"/>
                  </a:lnTo>
                  <a:lnTo>
                    <a:pt x="40194" y="3871"/>
                  </a:lnTo>
                  <a:lnTo>
                    <a:pt x="40132" y="3788"/>
                  </a:lnTo>
                  <a:lnTo>
                    <a:pt x="40111" y="3892"/>
                  </a:lnTo>
                  <a:lnTo>
                    <a:pt x="40027" y="3955"/>
                  </a:lnTo>
                  <a:lnTo>
                    <a:pt x="39902" y="3851"/>
                  </a:lnTo>
                  <a:lnTo>
                    <a:pt x="39818" y="3851"/>
                  </a:lnTo>
                  <a:lnTo>
                    <a:pt x="39860" y="3955"/>
                  </a:lnTo>
                  <a:lnTo>
                    <a:pt x="39881" y="3997"/>
                  </a:lnTo>
                  <a:lnTo>
                    <a:pt x="39755" y="4102"/>
                  </a:lnTo>
                  <a:lnTo>
                    <a:pt x="39692" y="4081"/>
                  </a:lnTo>
                  <a:lnTo>
                    <a:pt x="39671" y="3997"/>
                  </a:lnTo>
                  <a:lnTo>
                    <a:pt x="39609" y="4102"/>
                  </a:lnTo>
                  <a:lnTo>
                    <a:pt x="39630" y="4269"/>
                  </a:lnTo>
                  <a:lnTo>
                    <a:pt x="39713" y="4353"/>
                  </a:lnTo>
                  <a:lnTo>
                    <a:pt x="39734" y="4457"/>
                  </a:lnTo>
                  <a:lnTo>
                    <a:pt x="39797" y="4478"/>
                  </a:lnTo>
                  <a:lnTo>
                    <a:pt x="39818" y="4625"/>
                  </a:lnTo>
                  <a:lnTo>
                    <a:pt x="39964" y="4667"/>
                  </a:lnTo>
                  <a:lnTo>
                    <a:pt x="40006" y="4729"/>
                  </a:lnTo>
                  <a:lnTo>
                    <a:pt x="40006" y="4834"/>
                  </a:lnTo>
                  <a:lnTo>
                    <a:pt x="40111" y="4918"/>
                  </a:lnTo>
                  <a:lnTo>
                    <a:pt x="40132" y="5001"/>
                  </a:lnTo>
                  <a:lnTo>
                    <a:pt x="40069" y="5106"/>
                  </a:lnTo>
                  <a:lnTo>
                    <a:pt x="40006" y="5085"/>
                  </a:lnTo>
                  <a:lnTo>
                    <a:pt x="39985" y="5001"/>
                  </a:lnTo>
                  <a:lnTo>
                    <a:pt x="39818" y="5043"/>
                  </a:lnTo>
                  <a:lnTo>
                    <a:pt x="39713" y="5022"/>
                  </a:lnTo>
                  <a:lnTo>
                    <a:pt x="39609" y="5043"/>
                  </a:lnTo>
                  <a:lnTo>
                    <a:pt x="39671" y="5127"/>
                  </a:lnTo>
                  <a:lnTo>
                    <a:pt x="39588" y="5232"/>
                  </a:lnTo>
                  <a:lnTo>
                    <a:pt x="39462" y="5232"/>
                  </a:lnTo>
                  <a:lnTo>
                    <a:pt x="39378" y="5211"/>
                  </a:lnTo>
                  <a:lnTo>
                    <a:pt x="39127" y="5336"/>
                  </a:lnTo>
                  <a:lnTo>
                    <a:pt x="38751" y="5399"/>
                  </a:lnTo>
                  <a:lnTo>
                    <a:pt x="38625" y="5336"/>
                  </a:lnTo>
                  <a:lnTo>
                    <a:pt x="38437" y="5336"/>
                  </a:lnTo>
                  <a:lnTo>
                    <a:pt x="38416" y="5357"/>
                  </a:lnTo>
                  <a:lnTo>
                    <a:pt x="38311" y="5336"/>
                  </a:lnTo>
                  <a:lnTo>
                    <a:pt x="37788" y="5315"/>
                  </a:lnTo>
                  <a:lnTo>
                    <a:pt x="37621" y="5190"/>
                  </a:lnTo>
                  <a:lnTo>
                    <a:pt x="37579" y="4980"/>
                  </a:lnTo>
                  <a:lnTo>
                    <a:pt x="37663" y="4834"/>
                  </a:lnTo>
                  <a:lnTo>
                    <a:pt x="37705" y="4813"/>
                  </a:lnTo>
                  <a:lnTo>
                    <a:pt x="37705" y="4729"/>
                  </a:lnTo>
                  <a:lnTo>
                    <a:pt x="37558" y="4688"/>
                  </a:lnTo>
                  <a:lnTo>
                    <a:pt x="37370" y="4688"/>
                  </a:lnTo>
                  <a:lnTo>
                    <a:pt x="37035" y="4834"/>
                  </a:lnTo>
                  <a:lnTo>
                    <a:pt x="36554" y="4876"/>
                  </a:lnTo>
                  <a:lnTo>
                    <a:pt x="36156" y="4980"/>
                  </a:lnTo>
                  <a:lnTo>
                    <a:pt x="35926" y="5022"/>
                  </a:lnTo>
                  <a:lnTo>
                    <a:pt x="35884" y="5106"/>
                  </a:lnTo>
                  <a:lnTo>
                    <a:pt x="35801" y="5106"/>
                  </a:lnTo>
                  <a:lnTo>
                    <a:pt x="35738" y="5190"/>
                  </a:lnTo>
                  <a:lnTo>
                    <a:pt x="35612" y="5252"/>
                  </a:lnTo>
                  <a:lnTo>
                    <a:pt x="35466" y="5399"/>
                  </a:lnTo>
                  <a:lnTo>
                    <a:pt x="35529" y="5545"/>
                  </a:lnTo>
                  <a:lnTo>
                    <a:pt x="35612" y="5566"/>
                  </a:lnTo>
                  <a:lnTo>
                    <a:pt x="35717" y="5524"/>
                  </a:lnTo>
                  <a:lnTo>
                    <a:pt x="35780" y="5545"/>
                  </a:lnTo>
                  <a:lnTo>
                    <a:pt x="35717" y="5629"/>
                  </a:lnTo>
                  <a:lnTo>
                    <a:pt x="35654" y="5650"/>
                  </a:lnTo>
                  <a:lnTo>
                    <a:pt x="35549" y="5755"/>
                  </a:lnTo>
                  <a:lnTo>
                    <a:pt x="35549" y="5817"/>
                  </a:lnTo>
                  <a:lnTo>
                    <a:pt x="35508" y="5755"/>
                  </a:lnTo>
                  <a:lnTo>
                    <a:pt x="35487" y="5545"/>
                  </a:lnTo>
                  <a:lnTo>
                    <a:pt x="35319" y="5420"/>
                  </a:lnTo>
                  <a:lnTo>
                    <a:pt x="35298" y="5336"/>
                  </a:lnTo>
                  <a:lnTo>
                    <a:pt x="35319" y="5252"/>
                  </a:lnTo>
                  <a:lnTo>
                    <a:pt x="35194" y="5148"/>
                  </a:lnTo>
                  <a:lnTo>
                    <a:pt x="35110" y="5148"/>
                  </a:lnTo>
                  <a:lnTo>
                    <a:pt x="34880" y="4939"/>
                  </a:lnTo>
                  <a:lnTo>
                    <a:pt x="34817" y="4939"/>
                  </a:lnTo>
                  <a:lnTo>
                    <a:pt x="34817" y="5022"/>
                  </a:lnTo>
                  <a:lnTo>
                    <a:pt x="35005" y="5232"/>
                  </a:lnTo>
                  <a:lnTo>
                    <a:pt x="35026" y="5357"/>
                  </a:lnTo>
                  <a:lnTo>
                    <a:pt x="34922" y="5462"/>
                  </a:lnTo>
                  <a:lnTo>
                    <a:pt x="34733" y="5504"/>
                  </a:lnTo>
                  <a:lnTo>
                    <a:pt x="34650" y="5545"/>
                  </a:lnTo>
                  <a:lnTo>
                    <a:pt x="34482" y="5545"/>
                  </a:lnTo>
                  <a:lnTo>
                    <a:pt x="34168" y="5294"/>
                  </a:lnTo>
                  <a:lnTo>
                    <a:pt x="34168" y="5190"/>
                  </a:lnTo>
                  <a:lnTo>
                    <a:pt x="34231" y="5106"/>
                  </a:lnTo>
                  <a:lnTo>
                    <a:pt x="34210" y="5022"/>
                  </a:lnTo>
                  <a:lnTo>
                    <a:pt x="34043" y="5085"/>
                  </a:lnTo>
                  <a:lnTo>
                    <a:pt x="34043" y="5211"/>
                  </a:lnTo>
                  <a:lnTo>
                    <a:pt x="33959" y="5294"/>
                  </a:lnTo>
                  <a:lnTo>
                    <a:pt x="33750" y="5148"/>
                  </a:lnTo>
                  <a:lnTo>
                    <a:pt x="33604" y="5148"/>
                  </a:lnTo>
                  <a:lnTo>
                    <a:pt x="33499" y="5252"/>
                  </a:lnTo>
                  <a:lnTo>
                    <a:pt x="33520" y="5441"/>
                  </a:lnTo>
                  <a:lnTo>
                    <a:pt x="33436" y="5566"/>
                  </a:lnTo>
                  <a:lnTo>
                    <a:pt x="33520" y="5734"/>
                  </a:lnTo>
                  <a:lnTo>
                    <a:pt x="33645" y="5776"/>
                  </a:lnTo>
                  <a:lnTo>
                    <a:pt x="33813" y="5650"/>
                  </a:lnTo>
                  <a:lnTo>
                    <a:pt x="33834" y="5566"/>
                  </a:lnTo>
                  <a:lnTo>
                    <a:pt x="34043" y="5441"/>
                  </a:lnTo>
                  <a:lnTo>
                    <a:pt x="34106" y="5524"/>
                  </a:lnTo>
                  <a:lnTo>
                    <a:pt x="34064" y="5650"/>
                  </a:lnTo>
                  <a:lnTo>
                    <a:pt x="33855" y="5817"/>
                  </a:lnTo>
                  <a:lnTo>
                    <a:pt x="33938" y="5880"/>
                  </a:lnTo>
                  <a:lnTo>
                    <a:pt x="33855" y="6027"/>
                  </a:lnTo>
                  <a:lnTo>
                    <a:pt x="33729" y="6068"/>
                  </a:lnTo>
                  <a:lnTo>
                    <a:pt x="33604" y="5985"/>
                  </a:lnTo>
                  <a:lnTo>
                    <a:pt x="33604" y="6048"/>
                  </a:lnTo>
                  <a:lnTo>
                    <a:pt x="33645" y="6173"/>
                  </a:lnTo>
                  <a:lnTo>
                    <a:pt x="33583" y="6299"/>
                  </a:lnTo>
                  <a:lnTo>
                    <a:pt x="33394" y="6445"/>
                  </a:lnTo>
                  <a:lnTo>
                    <a:pt x="33436" y="6550"/>
                  </a:lnTo>
                  <a:lnTo>
                    <a:pt x="33394" y="6592"/>
                  </a:lnTo>
                  <a:lnTo>
                    <a:pt x="33311" y="6592"/>
                  </a:lnTo>
                  <a:lnTo>
                    <a:pt x="33164" y="6759"/>
                  </a:lnTo>
                  <a:lnTo>
                    <a:pt x="32955" y="6780"/>
                  </a:lnTo>
                  <a:lnTo>
                    <a:pt x="32746" y="6801"/>
                  </a:lnTo>
                  <a:lnTo>
                    <a:pt x="32683" y="6926"/>
                  </a:lnTo>
                  <a:lnTo>
                    <a:pt x="32746" y="7094"/>
                  </a:lnTo>
                  <a:lnTo>
                    <a:pt x="32913" y="7303"/>
                  </a:lnTo>
                  <a:lnTo>
                    <a:pt x="32997" y="7324"/>
                  </a:lnTo>
                  <a:lnTo>
                    <a:pt x="32913" y="7345"/>
                  </a:lnTo>
                  <a:lnTo>
                    <a:pt x="32767" y="7345"/>
                  </a:lnTo>
                  <a:lnTo>
                    <a:pt x="32746" y="7429"/>
                  </a:lnTo>
                  <a:lnTo>
                    <a:pt x="32767" y="7491"/>
                  </a:lnTo>
                  <a:lnTo>
                    <a:pt x="32704" y="7596"/>
                  </a:lnTo>
                  <a:lnTo>
                    <a:pt x="32599" y="7701"/>
                  </a:lnTo>
                  <a:lnTo>
                    <a:pt x="32495" y="7701"/>
                  </a:lnTo>
                  <a:lnTo>
                    <a:pt x="32474" y="7763"/>
                  </a:lnTo>
                  <a:lnTo>
                    <a:pt x="32495" y="7659"/>
                  </a:lnTo>
                  <a:lnTo>
                    <a:pt x="32599" y="7596"/>
                  </a:lnTo>
                  <a:lnTo>
                    <a:pt x="32683" y="7282"/>
                  </a:lnTo>
                  <a:lnTo>
                    <a:pt x="32599" y="7219"/>
                  </a:lnTo>
                  <a:lnTo>
                    <a:pt x="32599" y="7115"/>
                  </a:lnTo>
                  <a:lnTo>
                    <a:pt x="32662" y="7073"/>
                  </a:lnTo>
                  <a:lnTo>
                    <a:pt x="32662" y="6926"/>
                  </a:lnTo>
                  <a:lnTo>
                    <a:pt x="32599" y="6780"/>
                  </a:lnTo>
                  <a:lnTo>
                    <a:pt x="32662" y="6612"/>
                  </a:lnTo>
                  <a:lnTo>
                    <a:pt x="32767" y="6550"/>
                  </a:lnTo>
                  <a:lnTo>
                    <a:pt x="32808" y="6445"/>
                  </a:lnTo>
                  <a:lnTo>
                    <a:pt x="32767" y="6194"/>
                  </a:lnTo>
                  <a:lnTo>
                    <a:pt x="32746" y="6152"/>
                  </a:lnTo>
                  <a:lnTo>
                    <a:pt x="32788" y="6068"/>
                  </a:lnTo>
                  <a:lnTo>
                    <a:pt x="32871" y="6068"/>
                  </a:lnTo>
                  <a:lnTo>
                    <a:pt x="32913" y="6089"/>
                  </a:lnTo>
                  <a:lnTo>
                    <a:pt x="33080" y="6048"/>
                  </a:lnTo>
                  <a:lnTo>
                    <a:pt x="33185" y="5776"/>
                  </a:lnTo>
                  <a:lnTo>
                    <a:pt x="33164" y="5671"/>
                  </a:lnTo>
                  <a:lnTo>
                    <a:pt x="33101" y="5545"/>
                  </a:lnTo>
                  <a:lnTo>
                    <a:pt x="33185" y="5252"/>
                  </a:lnTo>
                  <a:lnTo>
                    <a:pt x="33269" y="5127"/>
                  </a:lnTo>
                  <a:lnTo>
                    <a:pt x="33373" y="4939"/>
                  </a:lnTo>
                  <a:lnTo>
                    <a:pt x="33311" y="4792"/>
                  </a:lnTo>
                  <a:lnTo>
                    <a:pt x="33290" y="4792"/>
                  </a:lnTo>
                  <a:lnTo>
                    <a:pt x="33206" y="4876"/>
                  </a:lnTo>
                  <a:lnTo>
                    <a:pt x="33122" y="4876"/>
                  </a:lnTo>
                  <a:lnTo>
                    <a:pt x="32997" y="4813"/>
                  </a:lnTo>
                  <a:lnTo>
                    <a:pt x="33122" y="4813"/>
                  </a:lnTo>
                  <a:lnTo>
                    <a:pt x="33269" y="4708"/>
                  </a:lnTo>
                  <a:lnTo>
                    <a:pt x="33373" y="4667"/>
                  </a:lnTo>
                  <a:lnTo>
                    <a:pt x="33415" y="4562"/>
                  </a:lnTo>
                  <a:lnTo>
                    <a:pt x="33394" y="4499"/>
                  </a:lnTo>
                  <a:lnTo>
                    <a:pt x="33436" y="4415"/>
                  </a:lnTo>
                  <a:lnTo>
                    <a:pt x="33520" y="4248"/>
                  </a:lnTo>
                  <a:lnTo>
                    <a:pt x="33499" y="4185"/>
                  </a:lnTo>
                  <a:lnTo>
                    <a:pt x="33541" y="4081"/>
                  </a:lnTo>
                  <a:lnTo>
                    <a:pt x="33708" y="3997"/>
                  </a:lnTo>
                  <a:lnTo>
                    <a:pt x="33708" y="3892"/>
                  </a:lnTo>
                  <a:lnTo>
                    <a:pt x="33624" y="3830"/>
                  </a:lnTo>
                  <a:lnTo>
                    <a:pt x="33624" y="3767"/>
                  </a:lnTo>
                  <a:lnTo>
                    <a:pt x="33708" y="3641"/>
                  </a:lnTo>
                  <a:lnTo>
                    <a:pt x="33687" y="3537"/>
                  </a:lnTo>
                  <a:lnTo>
                    <a:pt x="33729" y="3432"/>
                  </a:lnTo>
                  <a:lnTo>
                    <a:pt x="33792" y="3411"/>
                  </a:lnTo>
                  <a:lnTo>
                    <a:pt x="33855" y="3223"/>
                  </a:lnTo>
                  <a:lnTo>
                    <a:pt x="33855" y="3014"/>
                  </a:lnTo>
                  <a:lnTo>
                    <a:pt x="33813" y="2804"/>
                  </a:lnTo>
                  <a:lnTo>
                    <a:pt x="33708" y="2616"/>
                  </a:lnTo>
                  <a:lnTo>
                    <a:pt x="33729" y="2574"/>
                  </a:lnTo>
                  <a:lnTo>
                    <a:pt x="33708" y="2491"/>
                  </a:lnTo>
                  <a:lnTo>
                    <a:pt x="33645" y="2470"/>
                  </a:lnTo>
                  <a:lnTo>
                    <a:pt x="33604" y="2491"/>
                  </a:lnTo>
                  <a:lnTo>
                    <a:pt x="33520" y="2428"/>
                  </a:lnTo>
                  <a:lnTo>
                    <a:pt x="33478" y="2365"/>
                  </a:lnTo>
                  <a:lnTo>
                    <a:pt x="33436" y="2365"/>
                  </a:lnTo>
                  <a:lnTo>
                    <a:pt x="33394" y="2491"/>
                  </a:lnTo>
                  <a:lnTo>
                    <a:pt x="33332" y="2532"/>
                  </a:lnTo>
                  <a:lnTo>
                    <a:pt x="33290" y="2491"/>
                  </a:lnTo>
                  <a:lnTo>
                    <a:pt x="33206" y="2365"/>
                  </a:lnTo>
                  <a:lnTo>
                    <a:pt x="33227" y="2323"/>
                  </a:lnTo>
                  <a:lnTo>
                    <a:pt x="33185" y="2302"/>
                  </a:lnTo>
                  <a:lnTo>
                    <a:pt x="33018" y="2281"/>
                  </a:lnTo>
                  <a:lnTo>
                    <a:pt x="32955" y="2177"/>
                  </a:lnTo>
                  <a:lnTo>
                    <a:pt x="32976" y="2156"/>
                  </a:lnTo>
                  <a:lnTo>
                    <a:pt x="33122" y="2156"/>
                  </a:lnTo>
                  <a:lnTo>
                    <a:pt x="33332" y="2219"/>
                  </a:lnTo>
                  <a:lnTo>
                    <a:pt x="33415" y="2302"/>
                  </a:lnTo>
                  <a:lnTo>
                    <a:pt x="33478" y="2260"/>
                  </a:lnTo>
                  <a:lnTo>
                    <a:pt x="33520" y="2260"/>
                  </a:lnTo>
                  <a:lnTo>
                    <a:pt x="33583" y="2323"/>
                  </a:lnTo>
                  <a:lnTo>
                    <a:pt x="33604" y="2386"/>
                  </a:lnTo>
                  <a:lnTo>
                    <a:pt x="33645" y="2386"/>
                  </a:lnTo>
                  <a:lnTo>
                    <a:pt x="33645" y="2302"/>
                  </a:lnTo>
                  <a:lnTo>
                    <a:pt x="33541" y="2177"/>
                  </a:lnTo>
                  <a:lnTo>
                    <a:pt x="33541" y="2072"/>
                  </a:lnTo>
                  <a:lnTo>
                    <a:pt x="33478" y="1967"/>
                  </a:lnTo>
                  <a:lnTo>
                    <a:pt x="33394" y="1905"/>
                  </a:lnTo>
                  <a:lnTo>
                    <a:pt x="33332" y="1905"/>
                  </a:lnTo>
                  <a:lnTo>
                    <a:pt x="33290" y="1967"/>
                  </a:lnTo>
                  <a:lnTo>
                    <a:pt x="33206" y="1947"/>
                  </a:lnTo>
                  <a:lnTo>
                    <a:pt x="33185" y="1800"/>
                  </a:lnTo>
                  <a:lnTo>
                    <a:pt x="33018" y="1654"/>
                  </a:lnTo>
                  <a:lnTo>
                    <a:pt x="33018" y="1549"/>
                  </a:lnTo>
                  <a:lnTo>
                    <a:pt x="32955" y="1465"/>
                  </a:lnTo>
                  <a:lnTo>
                    <a:pt x="32892" y="1382"/>
                  </a:lnTo>
                  <a:lnTo>
                    <a:pt x="32808" y="1382"/>
                  </a:lnTo>
                  <a:lnTo>
                    <a:pt x="32704" y="1444"/>
                  </a:lnTo>
                  <a:lnTo>
                    <a:pt x="32704" y="1549"/>
                  </a:lnTo>
                  <a:lnTo>
                    <a:pt x="32808" y="1549"/>
                  </a:lnTo>
                  <a:lnTo>
                    <a:pt x="32892" y="1591"/>
                  </a:lnTo>
                  <a:lnTo>
                    <a:pt x="32871" y="1654"/>
                  </a:lnTo>
                  <a:lnTo>
                    <a:pt x="32788" y="1695"/>
                  </a:lnTo>
                  <a:lnTo>
                    <a:pt x="32788" y="1779"/>
                  </a:lnTo>
                  <a:lnTo>
                    <a:pt x="32746" y="1800"/>
                  </a:lnTo>
                  <a:lnTo>
                    <a:pt x="32536" y="1570"/>
                  </a:lnTo>
                  <a:lnTo>
                    <a:pt x="32536" y="1486"/>
                  </a:lnTo>
                  <a:lnTo>
                    <a:pt x="32474" y="1361"/>
                  </a:lnTo>
                  <a:lnTo>
                    <a:pt x="32369" y="1340"/>
                  </a:lnTo>
                  <a:lnTo>
                    <a:pt x="31930" y="1068"/>
                  </a:lnTo>
                  <a:lnTo>
                    <a:pt x="31825" y="1026"/>
                  </a:lnTo>
                  <a:lnTo>
                    <a:pt x="31804" y="1005"/>
                  </a:lnTo>
                  <a:lnTo>
                    <a:pt x="31532" y="1026"/>
                  </a:lnTo>
                  <a:lnTo>
                    <a:pt x="31511" y="921"/>
                  </a:lnTo>
                  <a:lnTo>
                    <a:pt x="31553" y="858"/>
                  </a:lnTo>
                  <a:lnTo>
                    <a:pt x="31532" y="796"/>
                  </a:lnTo>
                  <a:lnTo>
                    <a:pt x="31407" y="817"/>
                  </a:lnTo>
                  <a:lnTo>
                    <a:pt x="31344" y="754"/>
                  </a:lnTo>
                  <a:lnTo>
                    <a:pt x="31218" y="796"/>
                  </a:lnTo>
                  <a:lnTo>
                    <a:pt x="31135" y="858"/>
                  </a:lnTo>
                  <a:lnTo>
                    <a:pt x="31093" y="838"/>
                  </a:lnTo>
                  <a:lnTo>
                    <a:pt x="30988" y="942"/>
                  </a:lnTo>
                  <a:lnTo>
                    <a:pt x="30925" y="1047"/>
                  </a:lnTo>
                  <a:lnTo>
                    <a:pt x="30779" y="1047"/>
                  </a:lnTo>
                  <a:lnTo>
                    <a:pt x="30695" y="1026"/>
                  </a:lnTo>
                  <a:lnTo>
                    <a:pt x="30570" y="1172"/>
                  </a:lnTo>
                  <a:lnTo>
                    <a:pt x="30381" y="1235"/>
                  </a:lnTo>
                  <a:lnTo>
                    <a:pt x="30298" y="1256"/>
                  </a:lnTo>
                  <a:lnTo>
                    <a:pt x="30256" y="1214"/>
                  </a:lnTo>
                  <a:lnTo>
                    <a:pt x="30172" y="1214"/>
                  </a:lnTo>
                  <a:lnTo>
                    <a:pt x="30130" y="1256"/>
                  </a:lnTo>
                  <a:lnTo>
                    <a:pt x="30130" y="1361"/>
                  </a:lnTo>
                  <a:lnTo>
                    <a:pt x="30193" y="1382"/>
                  </a:lnTo>
                  <a:lnTo>
                    <a:pt x="30256" y="1382"/>
                  </a:lnTo>
                  <a:lnTo>
                    <a:pt x="30298" y="1549"/>
                  </a:lnTo>
                  <a:lnTo>
                    <a:pt x="30339" y="1758"/>
                  </a:lnTo>
                  <a:lnTo>
                    <a:pt x="30256" y="1905"/>
                  </a:lnTo>
                  <a:lnTo>
                    <a:pt x="30067" y="1905"/>
                  </a:lnTo>
                  <a:lnTo>
                    <a:pt x="29942" y="2051"/>
                  </a:lnTo>
                  <a:lnTo>
                    <a:pt x="29733" y="2093"/>
                  </a:lnTo>
                  <a:lnTo>
                    <a:pt x="29649" y="2072"/>
                  </a:lnTo>
                  <a:lnTo>
                    <a:pt x="29754" y="1988"/>
                  </a:lnTo>
                  <a:lnTo>
                    <a:pt x="29837" y="1967"/>
                  </a:lnTo>
                  <a:lnTo>
                    <a:pt x="29858" y="1842"/>
                  </a:lnTo>
                  <a:lnTo>
                    <a:pt x="29733" y="1591"/>
                  </a:lnTo>
                  <a:lnTo>
                    <a:pt x="29816" y="1444"/>
                  </a:lnTo>
                  <a:lnTo>
                    <a:pt x="29816" y="1340"/>
                  </a:lnTo>
                  <a:lnTo>
                    <a:pt x="29858" y="1256"/>
                  </a:lnTo>
                  <a:lnTo>
                    <a:pt x="29775" y="1068"/>
                  </a:lnTo>
                  <a:lnTo>
                    <a:pt x="29775" y="963"/>
                  </a:lnTo>
                  <a:lnTo>
                    <a:pt x="29628" y="817"/>
                  </a:lnTo>
                  <a:lnTo>
                    <a:pt x="29523" y="858"/>
                  </a:lnTo>
                  <a:lnTo>
                    <a:pt x="29440" y="817"/>
                  </a:lnTo>
                  <a:lnTo>
                    <a:pt x="29398" y="817"/>
                  </a:lnTo>
                  <a:lnTo>
                    <a:pt x="29356" y="942"/>
                  </a:lnTo>
                  <a:lnTo>
                    <a:pt x="29210" y="963"/>
                  </a:lnTo>
                  <a:lnTo>
                    <a:pt x="29147" y="921"/>
                  </a:lnTo>
                  <a:lnTo>
                    <a:pt x="29042" y="963"/>
                  </a:lnTo>
                  <a:lnTo>
                    <a:pt x="28938" y="1130"/>
                  </a:lnTo>
                  <a:lnTo>
                    <a:pt x="28707" y="1130"/>
                  </a:lnTo>
                  <a:lnTo>
                    <a:pt x="28707" y="1047"/>
                  </a:lnTo>
                  <a:lnTo>
                    <a:pt x="28791" y="921"/>
                  </a:lnTo>
                  <a:lnTo>
                    <a:pt x="28791" y="838"/>
                  </a:lnTo>
                  <a:lnTo>
                    <a:pt x="28707" y="817"/>
                  </a:lnTo>
                  <a:lnTo>
                    <a:pt x="28519" y="1110"/>
                  </a:lnTo>
                  <a:lnTo>
                    <a:pt x="28268" y="1214"/>
                  </a:lnTo>
                  <a:lnTo>
                    <a:pt x="28163" y="1172"/>
                  </a:lnTo>
                  <a:lnTo>
                    <a:pt x="28268" y="1026"/>
                  </a:lnTo>
                  <a:lnTo>
                    <a:pt x="28394" y="1005"/>
                  </a:lnTo>
                  <a:lnTo>
                    <a:pt x="28519" y="817"/>
                  </a:lnTo>
                  <a:lnTo>
                    <a:pt x="28498" y="691"/>
                  </a:lnTo>
                  <a:lnTo>
                    <a:pt x="28561" y="586"/>
                  </a:lnTo>
                  <a:lnTo>
                    <a:pt x="28561" y="524"/>
                  </a:lnTo>
                  <a:lnTo>
                    <a:pt x="28645" y="440"/>
                  </a:lnTo>
                  <a:lnTo>
                    <a:pt x="28645" y="398"/>
                  </a:lnTo>
                  <a:lnTo>
                    <a:pt x="28477" y="335"/>
                  </a:lnTo>
                  <a:lnTo>
                    <a:pt x="28414" y="294"/>
                  </a:lnTo>
                  <a:lnTo>
                    <a:pt x="28414" y="126"/>
                  </a:lnTo>
                  <a:lnTo>
                    <a:pt x="28373" y="105"/>
                  </a:lnTo>
                  <a:lnTo>
                    <a:pt x="28205" y="231"/>
                  </a:lnTo>
                  <a:lnTo>
                    <a:pt x="28059" y="210"/>
                  </a:lnTo>
                  <a:lnTo>
                    <a:pt x="27996" y="63"/>
                  </a:lnTo>
                  <a:lnTo>
                    <a:pt x="27891" y="63"/>
                  </a:lnTo>
                  <a:lnTo>
                    <a:pt x="27787" y="168"/>
                  </a:lnTo>
                  <a:lnTo>
                    <a:pt x="27661"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A6CBC2"/>
                </a:solidFill>
                <a:effectLst/>
                <a:uLnTx/>
                <a:uFillTx/>
                <a:latin typeface="Arial"/>
                <a:cs typeface="Arial"/>
                <a:sym typeface="Arial"/>
              </a:endParaRPr>
            </a:p>
          </p:txBody>
        </p:sp>
        <p:sp>
          <p:nvSpPr>
            <p:cNvPr id="854" name="Google Shape;854;p27"/>
            <p:cNvSpPr/>
            <p:nvPr/>
          </p:nvSpPr>
          <p:spPr>
            <a:xfrm>
              <a:off x="-2343417" y="3049193"/>
              <a:ext cx="1310747" cy="412947"/>
            </a:xfrm>
            <a:custGeom>
              <a:avLst/>
              <a:gdLst/>
              <a:ahLst/>
              <a:cxnLst/>
              <a:rect l="l" t="t" r="r" b="b"/>
              <a:pathLst>
                <a:path w="61835" h="20400" extrusionOk="0">
                  <a:moveTo>
                    <a:pt x="1594" y="319"/>
                  </a:moveTo>
                  <a:lnTo>
                    <a:pt x="106" y="0"/>
                  </a:lnTo>
                  <a:lnTo>
                    <a:pt x="0" y="2444"/>
                  </a:lnTo>
                  <a:lnTo>
                    <a:pt x="1062" y="9031"/>
                  </a:lnTo>
                  <a:lnTo>
                    <a:pt x="3931" y="9775"/>
                  </a:lnTo>
                  <a:lnTo>
                    <a:pt x="2125" y="10200"/>
                  </a:lnTo>
                  <a:lnTo>
                    <a:pt x="531" y="10413"/>
                  </a:lnTo>
                  <a:lnTo>
                    <a:pt x="1487" y="13600"/>
                  </a:lnTo>
                  <a:lnTo>
                    <a:pt x="3931" y="17212"/>
                  </a:lnTo>
                  <a:lnTo>
                    <a:pt x="8393" y="18594"/>
                  </a:lnTo>
                  <a:lnTo>
                    <a:pt x="9987" y="18169"/>
                  </a:lnTo>
                  <a:lnTo>
                    <a:pt x="13281" y="20400"/>
                  </a:lnTo>
                  <a:lnTo>
                    <a:pt x="14343" y="18912"/>
                  </a:lnTo>
                  <a:lnTo>
                    <a:pt x="28793" y="17319"/>
                  </a:lnTo>
                  <a:lnTo>
                    <a:pt x="35699" y="16894"/>
                  </a:lnTo>
                  <a:lnTo>
                    <a:pt x="48342" y="16894"/>
                  </a:lnTo>
                  <a:lnTo>
                    <a:pt x="49617" y="15194"/>
                  </a:lnTo>
                  <a:lnTo>
                    <a:pt x="59285" y="20294"/>
                  </a:lnTo>
                  <a:lnTo>
                    <a:pt x="60135" y="19231"/>
                  </a:lnTo>
                  <a:lnTo>
                    <a:pt x="61835" y="18487"/>
                  </a:lnTo>
                  <a:lnTo>
                    <a:pt x="61092" y="13494"/>
                  </a:lnTo>
                  <a:lnTo>
                    <a:pt x="46323" y="3188"/>
                  </a:lnTo>
                  <a:lnTo>
                    <a:pt x="12962" y="10413"/>
                  </a:lnTo>
                  <a:lnTo>
                    <a:pt x="4569" y="7013"/>
                  </a:lnTo>
                  <a:lnTo>
                    <a:pt x="2444" y="3507"/>
                  </a:lnTo>
                  <a:lnTo>
                    <a:pt x="2019" y="1807"/>
                  </a:lnTo>
                  <a:close/>
                </a:path>
              </a:pathLst>
            </a:custGeom>
            <a:solidFill>
              <a:schemeClr val="accent1"/>
            </a:solidFill>
            <a:ln>
              <a:noFill/>
            </a:ln>
          </p:spPr>
        </p:sp>
        <p:sp>
          <p:nvSpPr>
            <p:cNvPr id="855" name="Google Shape;855;p27"/>
            <p:cNvSpPr/>
            <p:nvPr/>
          </p:nvSpPr>
          <p:spPr>
            <a:xfrm>
              <a:off x="-1814350" y="2661928"/>
              <a:ext cx="49263" cy="59736"/>
            </a:xfrm>
            <a:custGeom>
              <a:avLst/>
              <a:gdLst/>
              <a:ahLst/>
              <a:cxnLst/>
              <a:rect l="l" t="t" r="r" b="b"/>
              <a:pathLst>
                <a:path w="2324" h="2951" extrusionOk="0">
                  <a:moveTo>
                    <a:pt x="210" y="1"/>
                  </a:moveTo>
                  <a:lnTo>
                    <a:pt x="126" y="84"/>
                  </a:lnTo>
                  <a:lnTo>
                    <a:pt x="147" y="189"/>
                  </a:lnTo>
                  <a:lnTo>
                    <a:pt x="252" y="252"/>
                  </a:lnTo>
                  <a:lnTo>
                    <a:pt x="335" y="356"/>
                  </a:lnTo>
                  <a:lnTo>
                    <a:pt x="273" y="419"/>
                  </a:lnTo>
                  <a:lnTo>
                    <a:pt x="210" y="419"/>
                  </a:lnTo>
                  <a:lnTo>
                    <a:pt x="147" y="335"/>
                  </a:lnTo>
                  <a:lnTo>
                    <a:pt x="63" y="293"/>
                  </a:lnTo>
                  <a:lnTo>
                    <a:pt x="22" y="293"/>
                  </a:lnTo>
                  <a:lnTo>
                    <a:pt x="42" y="356"/>
                  </a:lnTo>
                  <a:lnTo>
                    <a:pt x="22" y="545"/>
                  </a:lnTo>
                  <a:lnTo>
                    <a:pt x="1" y="565"/>
                  </a:lnTo>
                  <a:lnTo>
                    <a:pt x="1" y="712"/>
                  </a:lnTo>
                  <a:lnTo>
                    <a:pt x="42" y="754"/>
                  </a:lnTo>
                  <a:lnTo>
                    <a:pt x="126" y="775"/>
                  </a:lnTo>
                  <a:lnTo>
                    <a:pt x="189" y="858"/>
                  </a:lnTo>
                  <a:lnTo>
                    <a:pt x="147" y="963"/>
                  </a:lnTo>
                  <a:lnTo>
                    <a:pt x="294" y="1256"/>
                  </a:lnTo>
                  <a:lnTo>
                    <a:pt x="356" y="1340"/>
                  </a:lnTo>
                  <a:lnTo>
                    <a:pt x="461" y="1340"/>
                  </a:lnTo>
                  <a:lnTo>
                    <a:pt x="398" y="1402"/>
                  </a:lnTo>
                  <a:lnTo>
                    <a:pt x="294" y="1444"/>
                  </a:lnTo>
                  <a:lnTo>
                    <a:pt x="231" y="1612"/>
                  </a:lnTo>
                  <a:lnTo>
                    <a:pt x="335" y="1821"/>
                  </a:lnTo>
                  <a:lnTo>
                    <a:pt x="398" y="1988"/>
                  </a:lnTo>
                  <a:lnTo>
                    <a:pt x="398" y="2114"/>
                  </a:lnTo>
                  <a:lnTo>
                    <a:pt x="440" y="2177"/>
                  </a:lnTo>
                  <a:lnTo>
                    <a:pt x="461" y="2281"/>
                  </a:lnTo>
                  <a:lnTo>
                    <a:pt x="419" y="2323"/>
                  </a:lnTo>
                  <a:lnTo>
                    <a:pt x="503" y="2511"/>
                  </a:lnTo>
                  <a:lnTo>
                    <a:pt x="545" y="2679"/>
                  </a:lnTo>
                  <a:lnTo>
                    <a:pt x="649" y="2762"/>
                  </a:lnTo>
                  <a:lnTo>
                    <a:pt x="649" y="2867"/>
                  </a:lnTo>
                  <a:lnTo>
                    <a:pt x="733" y="2951"/>
                  </a:lnTo>
                  <a:lnTo>
                    <a:pt x="879" y="2909"/>
                  </a:lnTo>
                  <a:lnTo>
                    <a:pt x="963" y="2742"/>
                  </a:lnTo>
                  <a:lnTo>
                    <a:pt x="1089" y="2553"/>
                  </a:lnTo>
                  <a:lnTo>
                    <a:pt x="1172" y="2511"/>
                  </a:lnTo>
                  <a:lnTo>
                    <a:pt x="1151" y="2428"/>
                  </a:lnTo>
                  <a:lnTo>
                    <a:pt x="1172" y="2323"/>
                  </a:lnTo>
                  <a:lnTo>
                    <a:pt x="1423" y="2135"/>
                  </a:lnTo>
                  <a:lnTo>
                    <a:pt x="1528" y="2114"/>
                  </a:lnTo>
                  <a:lnTo>
                    <a:pt x="1612" y="2177"/>
                  </a:lnTo>
                  <a:lnTo>
                    <a:pt x="1695" y="2177"/>
                  </a:lnTo>
                  <a:lnTo>
                    <a:pt x="1737" y="2072"/>
                  </a:lnTo>
                  <a:lnTo>
                    <a:pt x="1800" y="1988"/>
                  </a:lnTo>
                  <a:lnTo>
                    <a:pt x="1926" y="1926"/>
                  </a:lnTo>
                  <a:lnTo>
                    <a:pt x="2114" y="1779"/>
                  </a:lnTo>
                  <a:lnTo>
                    <a:pt x="2135" y="1674"/>
                  </a:lnTo>
                  <a:lnTo>
                    <a:pt x="2219" y="1612"/>
                  </a:lnTo>
                  <a:lnTo>
                    <a:pt x="2323" y="1382"/>
                  </a:lnTo>
                  <a:lnTo>
                    <a:pt x="2302" y="1256"/>
                  </a:lnTo>
                  <a:lnTo>
                    <a:pt x="2135" y="1068"/>
                  </a:lnTo>
                  <a:lnTo>
                    <a:pt x="2051" y="942"/>
                  </a:lnTo>
                  <a:lnTo>
                    <a:pt x="2051" y="837"/>
                  </a:lnTo>
                  <a:lnTo>
                    <a:pt x="1884" y="712"/>
                  </a:lnTo>
                  <a:lnTo>
                    <a:pt x="1779" y="712"/>
                  </a:lnTo>
                  <a:lnTo>
                    <a:pt x="1716" y="733"/>
                  </a:lnTo>
                  <a:lnTo>
                    <a:pt x="1633" y="670"/>
                  </a:lnTo>
                  <a:lnTo>
                    <a:pt x="1507" y="628"/>
                  </a:lnTo>
                  <a:lnTo>
                    <a:pt x="1382" y="503"/>
                  </a:lnTo>
                  <a:lnTo>
                    <a:pt x="1319" y="461"/>
                  </a:lnTo>
                  <a:lnTo>
                    <a:pt x="1298" y="524"/>
                  </a:lnTo>
                  <a:lnTo>
                    <a:pt x="1214" y="503"/>
                  </a:lnTo>
                  <a:lnTo>
                    <a:pt x="1193" y="419"/>
                  </a:lnTo>
                  <a:lnTo>
                    <a:pt x="1110" y="314"/>
                  </a:lnTo>
                  <a:lnTo>
                    <a:pt x="1047" y="314"/>
                  </a:lnTo>
                  <a:lnTo>
                    <a:pt x="1005" y="419"/>
                  </a:lnTo>
                  <a:lnTo>
                    <a:pt x="963" y="419"/>
                  </a:lnTo>
                  <a:lnTo>
                    <a:pt x="858" y="252"/>
                  </a:lnTo>
                  <a:lnTo>
                    <a:pt x="775" y="210"/>
                  </a:lnTo>
                  <a:lnTo>
                    <a:pt x="775" y="252"/>
                  </a:lnTo>
                  <a:lnTo>
                    <a:pt x="858" y="356"/>
                  </a:lnTo>
                  <a:lnTo>
                    <a:pt x="858" y="440"/>
                  </a:lnTo>
                  <a:lnTo>
                    <a:pt x="775" y="503"/>
                  </a:lnTo>
                  <a:lnTo>
                    <a:pt x="775" y="607"/>
                  </a:lnTo>
                  <a:lnTo>
                    <a:pt x="733" y="607"/>
                  </a:lnTo>
                  <a:lnTo>
                    <a:pt x="670" y="524"/>
                  </a:lnTo>
                  <a:lnTo>
                    <a:pt x="649" y="147"/>
                  </a:lnTo>
                  <a:lnTo>
                    <a:pt x="545" y="105"/>
                  </a:lnTo>
                  <a:lnTo>
                    <a:pt x="440" y="84"/>
                  </a:lnTo>
                  <a:lnTo>
                    <a:pt x="273"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56" name="Google Shape;856;p27"/>
            <p:cNvSpPr/>
            <p:nvPr/>
          </p:nvSpPr>
          <p:spPr>
            <a:xfrm>
              <a:off x="-1920354" y="2614077"/>
              <a:ext cx="99374" cy="84290"/>
            </a:xfrm>
            <a:custGeom>
              <a:avLst/>
              <a:gdLst/>
              <a:ahLst/>
              <a:cxnLst/>
              <a:rect l="l" t="t" r="r" b="b"/>
              <a:pathLst>
                <a:path w="4688" h="4164" extrusionOk="0">
                  <a:moveTo>
                    <a:pt x="398" y="0"/>
                  </a:moveTo>
                  <a:lnTo>
                    <a:pt x="357" y="63"/>
                  </a:lnTo>
                  <a:lnTo>
                    <a:pt x="336" y="168"/>
                  </a:lnTo>
                  <a:lnTo>
                    <a:pt x="357" y="251"/>
                  </a:lnTo>
                  <a:lnTo>
                    <a:pt x="357" y="398"/>
                  </a:lnTo>
                  <a:lnTo>
                    <a:pt x="252" y="523"/>
                  </a:lnTo>
                  <a:lnTo>
                    <a:pt x="147" y="712"/>
                  </a:lnTo>
                  <a:lnTo>
                    <a:pt x="22" y="879"/>
                  </a:lnTo>
                  <a:lnTo>
                    <a:pt x="1" y="984"/>
                  </a:lnTo>
                  <a:lnTo>
                    <a:pt x="22" y="1423"/>
                  </a:lnTo>
                  <a:lnTo>
                    <a:pt x="105" y="1507"/>
                  </a:lnTo>
                  <a:lnTo>
                    <a:pt x="210" y="1549"/>
                  </a:lnTo>
                  <a:lnTo>
                    <a:pt x="231" y="1653"/>
                  </a:lnTo>
                  <a:lnTo>
                    <a:pt x="189" y="1967"/>
                  </a:lnTo>
                  <a:lnTo>
                    <a:pt x="126" y="2093"/>
                  </a:lnTo>
                  <a:lnTo>
                    <a:pt x="105" y="2197"/>
                  </a:lnTo>
                  <a:lnTo>
                    <a:pt x="126" y="2281"/>
                  </a:lnTo>
                  <a:lnTo>
                    <a:pt x="189" y="2260"/>
                  </a:lnTo>
                  <a:lnTo>
                    <a:pt x="273" y="2155"/>
                  </a:lnTo>
                  <a:lnTo>
                    <a:pt x="419" y="2093"/>
                  </a:lnTo>
                  <a:lnTo>
                    <a:pt x="482" y="2155"/>
                  </a:lnTo>
                  <a:lnTo>
                    <a:pt x="503" y="2260"/>
                  </a:lnTo>
                  <a:lnTo>
                    <a:pt x="650" y="2385"/>
                  </a:lnTo>
                  <a:lnTo>
                    <a:pt x="754" y="2385"/>
                  </a:lnTo>
                  <a:lnTo>
                    <a:pt x="817" y="2344"/>
                  </a:lnTo>
                  <a:lnTo>
                    <a:pt x="901" y="2365"/>
                  </a:lnTo>
                  <a:cubicBezTo>
                    <a:pt x="859" y="2448"/>
                    <a:pt x="859" y="2511"/>
                    <a:pt x="859" y="2595"/>
                  </a:cubicBezTo>
                  <a:lnTo>
                    <a:pt x="838" y="2595"/>
                  </a:lnTo>
                  <a:lnTo>
                    <a:pt x="733" y="2657"/>
                  </a:lnTo>
                  <a:lnTo>
                    <a:pt x="629" y="2595"/>
                  </a:lnTo>
                  <a:lnTo>
                    <a:pt x="545" y="2595"/>
                  </a:lnTo>
                  <a:lnTo>
                    <a:pt x="440" y="2678"/>
                  </a:lnTo>
                  <a:lnTo>
                    <a:pt x="315" y="2678"/>
                  </a:lnTo>
                  <a:lnTo>
                    <a:pt x="294" y="2699"/>
                  </a:lnTo>
                  <a:lnTo>
                    <a:pt x="336" y="2783"/>
                  </a:lnTo>
                  <a:lnTo>
                    <a:pt x="482" y="2804"/>
                  </a:lnTo>
                  <a:lnTo>
                    <a:pt x="524" y="2909"/>
                  </a:lnTo>
                  <a:lnTo>
                    <a:pt x="650" y="2971"/>
                  </a:lnTo>
                  <a:lnTo>
                    <a:pt x="733" y="3076"/>
                  </a:lnTo>
                  <a:lnTo>
                    <a:pt x="901" y="3118"/>
                  </a:lnTo>
                  <a:lnTo>
                    <a:pt x="1110" y="3118"/>
                  </a:lnTo>
                  <a:lnTo>
                    <a:pt x="1173" y="3139"/>
                  </a:lnTo>
                  <a:lnTo>
                    <a:pt x="1131" y="3181"/>
                  </a:lnTo>
                  <a:lnTo>
                    <a:pt x="963" y="3222"/>
                  </a:lnTo>
                  <a:lnTo>
                    <a:pt x="838" y="3222"/>
                  </a:lnTo>
                  <a:lnTo>
                    <a:pt x="838" y="3285"/>
                  </a:lnTo>
                  <a:lnTo>
                    <a:pt x="942" y="3327"/>
                  </a:lnTo>
                  <a:lnTo>
                    <a:pt x="1068" y="3327"/>
                  </a:lnTo>
                  <a:lnTo>
                    <a:pt x="1173" y="3243"/>
                  </a:lnTo>
                  <a:lnTo>
                    <a:pt x="1319" y="3139"/>
                  </a:lnTo>
                  <a:lnTo>
                    <a:pt x="1382" y="3097"/>
                  </a:lnTo>
                  <a:lnTo>
                    <a:pt x="1445" y="2929"/>
                  </a:lnTo>
                  <a:lnTo>
                    <a:pt x="1528" y="2762"/>
                  </a:lnTo>
                  <a:lnTo>
                    <a:pt x="1486" y="2678"/>
                  </a:lnTo>
                  <a:lnTo>
                    <a:pt x="1256" y="2532"/>
                  </a:lnTo>
                  <a:lnTo>
                    <a:pt x="1152" y="2511"/>
                  </a:lnTo>
                  <a:lnTo>
                    <a:pt x="1152" y="2385"/>
                  </a:lnTo>
                  <a:lnTo>
                    <a:pt x="1256" y="2406"/>
                  </a:lnTo>
                  <a:lnTo>
                    <a:pt x="1382" y="2385"/>
                  </a:lnTo>
                  <a:lnTo>
                    <a:pt x="1570" y="2281"/>
                  </a:lnTo>
                  <a:lnTo>
                    <a:pt x="1654" y="2176"/>
                  </a:lnTo>
                  <a:lnTo>
                    <a:pt x="1654" y="2072"/>
                  </a:lnTo>
                  <a:lnTo>
                    <a:pt x="1779" y="1946"/>
                  </a:lnTo>
                  <a:lnTo>
                    <a:pt x="1968" y="1800"/>
                  </a:lnTo>
                  <a:lnTo>
                    <a:pt x="2114" y="1967"/>
                  </a:lnTo>
                  <a:lnTo>
                    <a:pt x="2010" y="2009"/>
                  </a:lnTo>
                  <a:lnTo>
                    <a:pt x="1968" y="2093"/>
                  </a:lnTo>
                  <a:lnTo>
                    <a:pt x="1968" y="2176"/>
                  </a:lnTo>
                  <a:lnTo>
                    <a:pt x="1800" y="2197"/>
                  </a:lnTo>
                  <a:lnTo>
                    <a:pt x="1696" y="2281"/>
                  </a:lnTo>
                  <a:lnTo>
                    <a:pt x="1654" y="2469"/>
                  </a:lnTo>
                  <a:lnTo>
                    <a:pt x="1654" y="2574"/>
                  </a:lnTo>
                  <a:lnTo>
                    <a:pt x="1758" y="2637"/>
                  </a:lnTo>
                  <a:lnTo>
                    <a:pt x="1821" y="2637"/>
                  </a:lnTo>
                  <a:lnTo>
                    <a:pt x="1884" y="2720"/>
                  </a:lnTo>
                  <a:lnTo>
                    <a:pt x="1758" y="2867"/>
                  </a:lnTo>
                  <a:lnTo>
                    <a:pt x="1717" y="2971"/>
                  </a:lnTo>
                  <a:lnTo>
                    <a:pt x="1779" y="3139"/>
                  </a:lnTo>
                  <a:lnTo>
                    <a:pt x="1758" y="3222"/>
                  </a:lnTo>
                  <a:lnTo>
                    <a:pt x="1570" y="3327"/>
                  </a:lnTo>
                  <a:lnTo>
                    <a:pt x="1549" y="3390"/>
                  </a:lnTo>
                  <a:lnTo>
                    <a:pt x="1675" y="3453"/>
                  </a:lnTo>
                  <a:lnTo>
                    <a:pt x="1738" y="3515"/>
                  </a:lnTo>
                  <a:lnTo>
                    <a:pt x="1779" y="3494"/>
                  </a:lnTo>
                  <a:lnTo>
                    <a:pt x="1758" y="3411"/>
                  </a:lnTo>
                  <a:lnTo>
                    <a:pt x="1779" y="3348"/>
                  </a:lnTo>
                  <a:lnTo>
                    <a:pt x="1884" y="3411"/>
                  </a:lnTo>
                  <a:lnTo>
                    <a:pt x="1989" y="3494"/>
                  </a:lnTo>
                  <a:lnTo>
                    <a:pt x="2093" y="3432"/>
                  </a:lnTo>
                  <a:lnTo>
                    <a:pt x="2177" y="3432"/>
                  </a:lnTo>
                  <a:lnTo>
                    <a:pt x="2240" y="3536"/>
                  </a:lnTo>
                  <a:lnTo>
                    <a:pt x="2323" y="3746"/>
                  </a:lnTo>
                  <a:lnTo>
                    <a:pt x="2407" y="3829"/>
                  </a:lnTo>
                  <a:lnTo>
                    <a:pt x="2533" y="3850"/>
                  </a:lnTo>
                  <a:lnTo>
                    <a:pt x="2658" y="3934"/>
                  </a:lnTo>
                  <a:lnTo>
                    <a:pt x="2763" y="3955"/>
                  </a:lnTo>
                  <a:lnTo>
                    <a:pt x="2909" y="3871"/>
                  </a:lnTo>
                  <a:lnTo>
                    <a:pt x="3056" y="3829"/>
                  </a:lnTo>
                  <a:lnTo>
                    <a:pt x="3139" y="3871"/>
                  </a:lnTo>
                  <a:lnTo>
                    <a:pt x="3286" y="3955"/>
                  </a:lnTo>
                  <a:lnTo>
                    <a:pt x="3579" y="3976"/>
                  </a:lnTo>
                  <a:lnTo>
                    <a:pt x="3683" y="3955"/>
                  </a:lnTo>
                  <a:lnTo>
                    <a:pt x="3767" y="3976"/>
                  </a:lnTo>
                  <a:lnTo>
                    <a:pt x="3872" y="3976"/>
                  </a:lnTo>
                  <a:lnTo>
                    <a:pt x="3955" y="4059"/>
                  </a:lnTo>
                  <a:lnTo>
                    <a:pt x="4060" y="4164"/>
                  </a:lnTo>
                  <a:lnTo>
                    <a:pt x="4165" y="4164"/>
                  </a:lnTo>
                  <a:lnTo>
                    <a:pt x="4269" y="4080"/>
                  </a:lnTo>
                  <a:lnTo>
                    <a:pt x="4395" y="3955"/>
                  </a:lnTo>
                  <a:lnTo>
                    <a:pt x="4541" y="3913"/>
                  </a:lnTo>
                  <a:lnTo>
                    <a:pt x="4688" y="3725"/>
                  </a:lnTo>
                  <a:lnTo>
                    <a:pt x="4688" y="3620"/>
                  </a:lnTo>
                  <a:lnTo>
                    <a:pt x="4541" y="3453"/>
                  </a:lnTo>
                  <a:lnTo>
                    <a:pt x="4479" y="3432"/>
                  </a:lnTo>
                  <a:lnTo>
                    <a:pt x="4332" y="3285"/>
                  </a:lnTo>
                  <a:lnTo>
                    <a:pt x="4186" y="3243"/>
                  </a:lnTo>
                  <a:lnTo>
                    <a:pt x="4060" y="3181"/>
                  </a:lnTo>
                  <a:lnTo>
                    <a:pt x="4018" y="3034"/>
                  </a:lnTo>
                  <a:lnTo>
                    <a:pt x="4102" y="3034"/>
                  </a:lnTo>
                  <a:lnTo>
                    <a:pt x="4186" y="3097"/>
                  </a:lnTo>
                  <a:lnTo>
                    <a:pt x="4290" y="3097"/>
                  </a:lnTo>
                  <a:lnTo>
                    <a:pt x="4290" y="3013"/>
                  </a:lnTo>
                  <a:lnTo>
                    <a:pt x="4165" y="2825"/>
                  </a:lnTo>
                  <a:lnTo>
                    <a:pt x="3976" y="2657"/>
                  </a:lnTo>
                  <a:lnTo>
                    <a:pt x="3976" y="2490"/>
                  </a:lnTo>
                  <a:lnTo>
                    <a:pt x="3955" y="2344"/>
                  </a:lnTo>
                  <a:lnTo>
                    <a:pt x="3851" y="2281"/>
                  </a:lnTo>
                  <a:lnTo>
                    <a:pt x="3851" y="2155"/>
                  </a:lnTo>
                  <a:lnTo>
                    <a:pt x="3788" y="2093"/>
                  </a:lnTo>
                  <a:lnTo>
                    <a:pt x="3746" y="2093"/>
                  </a:lnTo>
                  <a:lnTo>
                    <a:pt x="3370" y="1821"/>
                  </a:lnTo>
                  <a:lnTo>
                    <a:pt x="3160" y="1779"/>
                  </a:lnTo>
                  <a:lnTo>
                    <a:pt x="2972" y="1821"/>
                  </a:lnTo>
                  <a:lnTo>
                    <a:pt x="2951" y="1883"/>
                  </a:lnTo>
                  <a:lnTo>
                    <a:pt x="2972" y="1967"/>
                  </a:lnTo>
                  <a:lnTo>
                    <a:pt x="3139" y="2155"/>
                  </a:lnTo>
                  <a:lnTo>
                    <a:pt x="3139" y="2239"/>
                  </a:lnTo>
                  <a:lnTo>
                    <a:pt x="3077" y="2344"/>
                  </a:lnTo>
                  <a:lnTo>
                    <a:pt x="3077" y="2448"/>
                  </a:lnTo>
                  <a:lnTo>
                    <a:pt x="3056" y="2574"/>
                  </a:lnTo>
                  <a:lnTo>
                    <a:pt x="2972" y="2720"/>
                  </a:lnTo>
                  <a:lnTo>
                    <a:pt x="2930" y="2783"/>
                  </a:lnTo>
                  <a:lnTo>
                    <a:pt x="2909" y="2699"/>
                  </a:lnTo>
                  <a:lnTo>
                    <a:pt x="2951" y="2595"/>
                  </a:lnTo>
                  <a:lnTo>
                    <a:pt x="2972" y="2490"/>
                  </a:lnTo>
                  <a:lnTo>
                    <a:pt x="2930" y="2448"/>
                  </a:lnTo>
                  <a:lnTo>
                    <a:pt x="2972" y="2260"/>
                  </a:lnTo>
                  <a:lnTo>
                    <a:pt x="2930" y="2155"/>
                  </a:lnTo>
                  <a:lnTo>
                    <a:pt x="2742" y="1883"/>
                  </a:lnTo>
                  <a:lnTo>
                    <a:pt x="2595" y="1779"/>
                  </a:lnTo>
                  <a:lnTo>
                    <a:pt x="2386" y="1758"/>
                  </a:lnTo>
                  <a:lnTo>
                    <a:pt x="2323" y="1779"/>
                  </a:lnTo>
                  <a:lnTo>
                    <a:pt x="2282" y="1925"/>
                  </a:lnTo>
                  <a:lnTo>
                    <a:pt x="2240" y="1946"/>
                  </a:lnTo>
                  <a:cubicBezTo>
                    <a:pt x="2198" y="1883"/>
                    <a:pt x="2114" y="1841"/>
                    <a:pt x="2072" y="1821"/>
                  </a:cubicBezTo>
                  <a:lnTo>
                    <a:pt x="2114" y="1779"/>
                  </a:lnTo>
                  <a:lnTo>
                    <a:pt x="2177" y="1674"/>
                  </a:lnTo>
                  <a:lnTo>
                    <a:pt x="2177" y="1549"/>
                  </a:lnTo>
                  <a:lnTo>
                    <a:pt x="1989" y="1444"/>
                  </a:lnTo>
                  <a:lnTo>
                    <a:pt x="1800" y="1297"/>
                  </a:lnTo>
                  <a:lnTo>
                    <a:pt x="1696" y="1109"/>
                  </a:lnTo>
                  <a:lnTo>
                    <a:pt x="1696" y="984"/>
                  </a:lnTo>
                  <a:lnTo>
                    <a:pt x="1758" y="837"/>
                  </a:lnTo>
                  <a:lnTo>
                    <a:pt x="1758" y="733"/>
                  </a:lnTo>
                  <a:lnTo>
                    <a:pt x="1696" y="712"/>
                  </a:lnTo>
                  <a:lnTo>
                    <a:pt x="1403" y="712"/>
                  </a:lnTo>
                  <a:lnTo>
                    <a:pt x="1194" y="628"/>
                  </a:lnTo>
                  <a:lnTo>
                    <a:pt x="1047" y="523"/>
                  </a:lnTo>
                  <a:lnTo>
                    <a:pt x="817" y="251"/>
                  </a:lnTo>
                  <a:lnTo>
                    <a:pt x="650" y="105"/>
                  </a:lnTo>
                  <a:lnTo>
                    <a:pt x="461"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57" name="Google Shape;857;p27"/>
            <p:cNvSpPr/>
            <p:nvPr/>
          </p:nvSpPr>
          <p:spPr>
            <a:xfrm>
              <a:off x="-2138552" y="2811858"/>
              <a:ext cx="110905" cy="199510"/>
            </a:xfrm>
            <a:custGeom>
              <a:avLst/>
              <a:gdLst/>
              <a:ahLst/>
              <a:cxnLst/>
              <a:rect l="l" t="t" r="r" b="b"/>
              <a:pathLst>
                <a:path w="5232" h="9856" extrusionOk="0">
                  <a:moveTo>
                    <a:pt x="4750" y="1"/>
                  </a:moveTo>
                  <a:lnTo>
                    <a:pt x="4625" y="63"/>
                  </a:lnTo>
                  <a:lnTo>
                    <a:pt x="4604" y="126"/>
                  </a:lnTo>
                  <a:lnTo>
                    <a:pt x="4520" y="105"/>
                  </a:lnTo>
                  <a:lnTo>
                    <a:pt x="4436" y="42"/>
                  </a:lnTo>
                  <a:lnTo>
                    <a:pt x="4332" y="63"/>
                  </a:lnTo>
                  <a:lnTo>
                    <a:pt x="4206" y="168"/>
                  </a:lnTo>
                  <a:lnTo>
                    <a:pt x="4185" y="273"/>
                  </a:lnTo>
                  <a:lnTo>
                    <a:pt x="4101" y="335"/>
                  </a:lnTo>
                  <a:lnTo>
                    <a:pt x="4018" y="356"/>
                  </a:lnTo>
                  <a:lnTo>
                    <a:pt x="3934" y="440"/>
                  </a:lnTo>
                  <a:lnTo>
                    <a:pt x="3934" y="524"/>
                  </a:lnTo>
                  <a:lnTo>
                    <a:pt x="3871" y="628"/>
                  </a:lnTo>
                  <a:lnTo>
                    <a:pt x="3871" y="670"/>
                  </a:lnTo>
                  <a:lnTo>
                    <a:pt x="3934" y="775"/>
                  </a:lnTo>
                  <a:lnTo>
                    <a:pt x="3934" y="858"/>
                  </a:lnTo>
                  <a:lnTo>
                    <a:pt x="3829" y="858"/>
                  </a:lnTo>
                  <a:lnTo>
                    <a:pt x="3788" y="900"/>
                  </a:lnTo>
                  <a:lnTo>
                    <a:pt x="3788" y="984"/>
                  </a:lnTo>
                  <a:lnTo>
                    <a:pt x="3725" y="1047"/>
                  </a:lnTo>
                  <a:lnTo>
                    <a:pt x="3662" y="1109"/>
                  </a:lnTo>
                  <a:lnTo>
                    <a:pt x="3453" y="1256"/>
                  </a:lnTo>
                  <a:lnTo>
                    <a:pt x="3369" y="1298"/>
                  </a:lnTo>
                  <a:lnTo>
                    <a:pt x="3306" y="1277"/>
                  </a:lnTo>
                  <a:lnTo>
                    <a:pt x="3202" y="1277"/>
                  </a:lnTo>
                  <a:lnTo>
                    <a:pt x="3139" y="1319"/>
                  </a:lnTo>
                  <a:lnTo>
                    <a:pt x="3034" y="1486"/>
                  </a:lnTo>
                  <a:lnTo>
                    <a:pt x="2951" y="1528"/>
                  </a:lnTo>
                  <a:lnTo>
                    <a:pt x="2888" y="1507"/>
                  </a:lnTo>
                  <a:lnTo>
                    <a:pt x="2867" y="1423"/>
                  </a:lnTo>
                  <a:lnTo>
                    <a:pt x="2825" y="1423"/>
                  </a:lnTo>
                  <a:lnTo>
                    <a:pt x="2783" y="1507"/>
                  </a:lnTo>
                  <a:lnTo>
                    <a:pt x="2825" y="1633"/>
                  </a:lnTo>
                  <a:lnTo>
                    <a:pt x="2783" y="1695"/>
                  </a:lnTo>
                  <a:lnTo>
                    <a:pt x="2762" y="1591"/>
                  </a:lnTo>
                  <a:lnTo>
                    <a:pt x="2721" y="1486"/>
                  </a:lnTo>
                  <a:lnTo>
                    <a:pt x="2532" y="1507"/>
                  </a:lnTo>
                  <a:lnTo>
                    <a:pt x="2323" y="1570"/>
                  </a:lnTo>
                  <a:lnTo>
                    <a:pt x="2260" y="1612"/>
                  </a:lnTo>
                  <a:lnTo>
                    <a:pt x="2197" y="1633"/>
                  </a:lnTo>
                  <a:lnTo>
                    <a:pt x="2156" y="1695"/>
                  </a:lnTo>
                  <a:lnTo>
                    <a:pt x="2218" y="1842"/>
                  </a:lnTo>
                  <a:lnTo>
                    <a:pt x="2260" y="1905"/>
                  </a:lnTo>
                  <a:lnTo>
                    <a:pt x="2260" y="1946"/>
                  </a:lnTo>
                  <a:lnTo>
                    <a:pt x="2218" y="1988"/>
                  </a:lnTo>
                  <a:lnTo>
                    <a:pt x="2135" y="2093"/>
                  </a:lnTo>
                  <a:lnTo>
                    <a:pt x="2093" y="2051"/>
                  </a:lnTo>
                  <a:lnTo>
                    <a:pt x="2093" y="2009"/>
                  </a:lnTo>
                  <a:lnTo>
                    <a:pt x="2135" y="1946"/>
                  </a:lnTo>
                  <a:lnTo>
                    <a:pt x="2135" y="1884"/>
                  </a:lnTo>
                  <a:lnTo>
                    <a:pt x="2051" y="1884"/>
                  </a:lnTo>
                  <a:lnTo>
                    <a:pt x="1946" y="2009"/>
                  </a:lnTo>
                  <a:lnTo>
                    <a:pt x="1884" y="2051"/>
                  </a:lnTo>
                  <a:lnTo>
                    <a:pt x="1884" y="2135"/>
                  </a:lnTo>
                  <a:lnTo>
                    <a:pt x="1946" y="2156"/>
                  </a:lnTo>
                  <a:lnTo>
                    <a:pt x="1905" y="2218"/>
                  </a:lnTo>
                  <a:lnTo>
                    <a:pt x="1842" y="2323"/>
                  </a:lnTo>
                  <a:lnTo>
                    <a:pt x="1716" y="2323"/>
                  </a:lnTo>
                  <a:lnTo>
                    <a:pt x="1632" y="2365"/>
                  </a:lnTo>
                  <a:lnTo>
                    <a:pt x="1612" y="2449"/>
                  </a:lnTo>
                  <a:lnTo>
                    <a:pt x="1507" y="2470"/>
                  </a:lnTo>
                  <a:lnTo>
                    <a:pt x="1465" y="2553"/>
                  </a:lnTo>
                  <a:lnTo>
                    <a:pt x="1423" y="2721"/>
                  </a:lnTo>
                  <a:lnTo>
                    <a:pt x="1465" y="2742"/>
                  </a:lnTo>
                  <a:lnTo>
                    <a:pt x="1528" y="2742"/>
                  </a:lnTo>
                  <a:lnTo>
                    <a:pt x="1465" y="2825"/>
                  </a:lnTo>
                  <a:lnTo>
                    <a:pt x="1277" y="2825"/>
                  </a:lnTo>
                  <a:lnTo>
                    <a:pt x="1214" y="2867"/>
                  </a:lnTo>
                  <a:lnTo>
                    <a:pt x="1193" y="3034"/>
                  </a:lnTo>
                  <a:lnTo>
                    <a:pt x="1214" y="3097"/>
                  </a:lnTo>
                  <a:lnTo>
                    <a:pt x="1277" y="3097"/>
                  </a:lnTo>
                  <a:lnTo>
                    <a:pt x="1360" y="3076"/>
                  </a:lnTo>
                  <a:lnTo>
                    <a:pt x="1381" y="3139"/>
                  </a:lnTo>
                  <a:lnTo>
                    <a:pt x="1360" y="3181"/>
                  </a:lnTo>
                  <a:lnTo>
                    <a:pt x="1360" y="3286"/>
                  </a:lnTo>
                  <a:lnTo>
                    <a:pt x="1277" y="3348"/>
                  </a:lnTo>
                  <a:lnTo>
                    <a:pt x="1193" y="3306"/>
                  </a:lnTo>
                  <a:lnTo>
                    <a:pt x="1068" y="3286"/>
                  </a:lnTo>
                  <a:lnTo>
                    <a:pt x="942" y="3348"/>
                  </a:lnTo>
                  <a:lnTo>
                    <a:pt x="900" y="3411"/>
                  </a:lnTo>
                  <a:lnTo>
                    <a:pt x="900" y="3495"/>
                  </a:lnTo>
                  <a:lnTo>
                    <a:pt x="858" y="3599"/>
                  </a:lnTo>
                  <a:lnTo>
                    <a:pt x="754" y="3683"/>
                  </a:lnTo>
                  <a:lnTo>
                    <a:pt x="670" y="3620"/>
                  </a:lnTo>
                  <a:lnTo>
                    <a:pt x="628" y="3558"/>
                  </a:lnTo>
                  <a:lnTo>
                    <a:pt x="586" y="3474"/>
                  </a:lnTo>
                  <a:lnTo>
                    <a:pt x="544" y="3495"/>
                  </a:lnTo>
                  <a:lnTo>
                    <a:pt x="524" y="3662"/>
                  </a:lnTo>
                  <a:lnTo>
                    <a:pt x="544" y="3788"/>
                  </a:lnTo>
                  <a:lnTo>
                    <a:pt x="649" y="3871"/>
                  </a:lnTo>
                  <a:lnTo>
                    <a:pt x="733" y="3830"/>
                  </a:lnTo>
                  <a:lnTo>
                    <a:pt x="754" y="3871"/>
                  </a:lnTo>
                  <a:lnTo>
                    <a:pt x="754" y="3934"/>
                  </a:lnTo>
                  <a:lnTo>
                    <a:pt x="691" y="4081"/>
                  </a:lnTo>
                  <a:lnTo>
                    <a:pt x="733" y="4122"/>
                  </a:lnTo>
                  <a:lnTo>
                    <a:pt x="796" y="4143"/>
                  </a:lnTo>
                  <a:lnTo>
                    <a:pt x="858" y="4081"/>
                  </a:lnTo>
                  <a:lnTo>
                    <a:pt x="900" y="4081"/>
                  </a:lnTo>
                  <a:lnTo>
                    <a:pt x="963" y="4102"/>
                  </a:lnTo>
                  <a:lnTo>
                    <a:pt x="1068" y="4102"/>
                  </a:lnTo>
                  <a:lnTo>
                    <a:pt x="1151" y="4039"/>
                  </a:lnTo>
                  <a:lnTo>
                    <a:pt x="1172" y="4081"/>
                  </a:lnTo>
                  <a:lnTo>
                    <a:pt x="1109" y="4143"/>
                  </a:lnTo>
                  <a:lnTo>
                    <a:pt x="1047" y="4185"/>
                  </a:lnTo>
                  <a:lnTo>
                    <a:pt x="900" y="4185"/>
                  </a:lnTo>
                  <a:lnTo>
                    <a:pt x="858" y="4248"/>
                  </a:lnTo>
                  <a:lnTo>
                    <a:pt x="775" y="4227"/>
                  </a:lnTo>
                  <a:lnTo>
                    <a:pt x="733" y="4311"/>
                  </a:lnTo>
                  <a:lnTo>
                    <a:pt x="754" y="4436"/>
                  </a:lnTo>
                  <a:lnTo>
                    <a:pt x="837" y="4499"/>
                  </a:lnTo>
                  <a:lnTo>
                    <a:pt x="900" y="4520"/>
                  </a:lnTo>
                  <a:lnTo>
                    <a:pt x="984" y="4499"/>
                  </a:lnTo>
                  <a:lnTo>
                    <a:pt x="1005" y="4520"/>
                  </a:lnTo>
                  <a:lnTo>
                    <a:pt x="984" y="4562"/>
                  </a:lnTo>
                  <a:lnTo>
                    <a:pt x="858" y="4625"/>
                  </a:lnTo>
                  <a:lnTo>
                    <a:pt x="733" y="4625"/>
                  </a:lnTo>
                  <a:lnTo>
                    <a:pt x="649" y="4666"/>
                  </a:lnTo>
                  <a:lnTo>
                    <a:pt x="649" y="4729"/>
                  </a:lnTo>
                  <a:lnTo>
                    <a:pt x="691" y="4771"/>
                  </a:lnTo>
                  <a:lnTo>
                    <a:pt x="796" y="4750"/>
                  </a:lnTo>
                  <a:lnTo>
                    <a:pt x="900" y="4750"/>
                  </a:lnTo>
                  <a:lnTo>
                    <a:pt x="900" y="4813"/>
                  </a:lnTo>
                  <a:lnTo>
                    <a:pt x="837" y="4834"/>
                  </a:lnTo>
                  <a:lnTo>
                    <a:pt x="733" y="4855"/>
                  </a:lnTo>
                  <a:lnTo>
                    <a:pt x="733" y="4897"/>
                  </a:lnTo>
                  <a:lnTo>
                    <a:pt x="754" y="4938"/>
                  </a:lnTo>
                  <a:lnTo>
                    <a:pt x="879" y="4959"/>
                  </a:lnTo>
                  <a:lnTo>
                    <a:pt x="984" y="5043"/>
                  </a:lnTo>
                  <a:lnTo>
                    <a:pt x="984" y="5085"/>
                  </a:lnTo>
                  <a:lnTo>
                    <a:pt x="858" y="5085"/>
                  </a:lnTo>
                  <a:lnTo>
                    <a:pt x="754" y="5043"/>
                  </a:lnTo>
                  <a:lnTo>
                    <a:pt x="649" y="5043"/>
                  </a:lnTo>
                  <a:lnTo>
                    <a:pt x="565" y="5085"/>
                  </a:lnTo>
                  <a:lnTo>
                    <a:pt x="544" y="5169"/>
                  </a:lnTo>
                  <a:lnTo>
                    <a:pt x="482" y="5210"/>
                  </a:lnTo>
                  <a:lnTo>
                    <a:pt x="482" y="5273"/>
                  </a:lnTo>
                  <a:lnTo>
                    <a:pt x="544" y="5315"/>
                  </a:lnTo>
                  <a:lnTo>
                    <a:pt x="524" y="5378"/>
                  </a:lnTo>
                  <a:lnTo>
                    <a:pt x="461" y="5399"/>
                  </a:lnTo>
                  <a:lnTo>
                    <a:pt x="419" y="5399"/>
                  </a:lnTo>
                  <a:lnTo>
                    <a:pt x="335" y="5483"/>
                  </a:lnTo>
                  <a:lnTo>
                    <a:pt x="314" y="5566"/>
                  </a:lnTo>
                  <a:lnTo>
                    <a:pt x="335" y="5608"/>
                  </a:lnTo>
                  <a:lnTo>
                    <a:pt x="314" y="5671"/>
                  </a:lnTo>
                  <a:lnTo>
                    <a:pt x="210" y="5692"/>
                  </a:lnTo>
                  <a:lnTo>
                    <a:pt x="210" y="5713"/>
                  </a:lnTo>
                  <a:lnTo>
                    <a:pt x="335" y="5838"/>
                  </a:lnTo>
                  <a:lnTo>
                    <a:pt x="440" y="5901"/>
                  </a:lnTo>
                  <a:lnTo>
                    <a:pt x="482" y="5880"/>
                  </a:lnTo>
                  <a:lnTo>
                    <a:pt x="524" y="5796"/>
                  </a:lnTo>
                  <a:lnTo>
                    <a:pt x="586" y="5734"/>
                  </a:lnTo>
                  <a:lnTo>
                    <a:pt x="754" y="5629"/>
                  </a:lnTo>
                  <a:lnTo>
                    <a:pt x="858" y="5587"/>
                  </a:lnTo>
                  <a:lnTo>
                    <a:pt x="858" y="5629"/>
                  </a:lnTo>
                  <a:lnTo>
                    <a:pt x="837" y="5629"/>
                  </a:lnTo>
                  <a:lnTo>
                    <a:pt x="796" y="5713"/>
                  </a:lnTo>
                  <a:lnTo>
                    <a:pt x="649" y="5817"/>
                  </a:lnTo>
                  <a:lnTo>
                    <a:pt x="586" y="5922"/>
                  </a:lnTo>
                  <a:lnTo>
                    <a:pt x="565" y="6027"/>
                  </a:lnTo>
                  <a:lnTo>
                    <a:pt x="586" y="6131"/>
                  </a:lnTo>
                  <a:lnTo>
                    <a:pt x="565" y="6194"/>
                  </a:lnTo>
                  <a:lnTo>
                    <a:pt x="565" y="6236"/>
                  </a:lnTo>
                  <a:lnTo>
                    <a:pt x="754" y="6236"/>
                  </a:lnTo>
                  <a:lnTo>
                    <a:pt x="837" y="6194"/>
                  </a:lnTo>
                  <a:lnTo>
                    <a:pt x="837" y="6257"/>
                  </a:lnTo>
                  <a:lnTo>
                    <a:pt x="775" y="6299"/>
                  </a:lnTo>
                  <a:lnTo>
                    <a:pt x="586" y="6299"/>
                  </a:lnTo>
                  <a:lnTo>
                    <a:pt x="524" y="6340"/>
                  </a:lnTo>
                  <a:lnTo>
                    <a:pt x="356" y="6445"/>
                  </a:lnTo>
                  <a:lnTo>
                    <a:pt x="356" y="6571"/>
                  </a:lnTo>
                  <a:lnTo>
                    <a:pt x="335" y="6654"/>
                  </a:lnTo>
                  <a:lnTo>
                    <a:pt x="356" y="6759"/>
                  </a:lnTo>
                  <a:lnTo>
                    <a:pt x="461" y="6759"/>
                  </a:lnTo>
                  <a:lnTo>
                    <a:pt x="524" y="6822"/>
                  </a:lnTo>
                  <a:lnTo>
                    <a:pt x="482" y="6863"/>
                  </a:lnTo>
                  <a:lnTo>
                    <a:pt x="377" y="6863"/>
                  </a:lnTo>
                  <a:lnTo>
                    <a:pt x="252" y="6884"/>
                  </a:lnTo>
                  <a:lnTo>
                    <a:pt x="147" y="7052"/>
                  </a:lnTo>
                  <a:lnTo>
                    <a:pt x="147" y="7177"/>
                  </a:lnTo>
                  <a:lnTo>
                    <a:pt x="210" y="7240"/>
                  </a:lnTo>
                  <a:lnTo>
                    <a:pt x="272" y="7198"/>
                  </a:lnTo>
                  <a:lnTo>
                    <a:pt x="440" y="7135"/>
                  </a:lnTo>
                  <a:lnTo>
                    <a:pt x="461" y="7177"/>
                  </a:lnTo>
                  <a:lnTo>
                    <a:pt x="356" y="7261"/>
                  </a:lnTo>
                  <a:lnTo>
                    <a:pt x="335" y="7366"/>
                  </a:lnTo>
                  <a:lnTo>
                    <a:pt x="377" y="7366"/>
                  </a:lnTo>
                  <a:lnTo>
                    <a:pt x="461" y="7282"/>
                  </a:lnTo>
                  <a:lnTo>
                    <a:pt x="544" y="7261"/>
                  </a:lnTo>
                  <a:lnTo>
                    <a:pt x="565" y="7303"/>
                  </a:lnTo>
                  <a:lnTo>
                    <a:pt x="482" y="7387"/>
                  </a:lnTo>
                  <a:lnTo>
                    <a:pt x="461" y="7470"/>
                  </a:lnTo>
                  <a:lnTo>
                    <a:pt x="544" y="7554"/>
                  </a:lnTo>
                  <a:lnTo>
                    <a:pt x="649" y="7554"/>
                  </a:lnTo>
                  <a:lnTo>
                    <a:pt x="565" y="7575"/>
                  </a:lnTo>
                  <a:lnTo>
                    <a:pt x="482" y="7575"/>
                  </a:lnTo>
                  <a:lnTo>
                    <a:pt x="419" y="7659"/>
                  </a:lnTo>
                  <a:lnTo>
                    <a:pt x="419" y="7721"/>
                  </a:lnTo>
                  <a:lnTo>
                    <a:pt x="461" y="7826"/>
                  </a:lnTo>
                  <a:lnTo>
                    <a:pt x="419" y="7889"/>
                  </a:lnTo>
                  <a:lnTo>
                    <a:pt x="356" y="7868"/>
                  </a:lnTo>
                  <a:lnTo>
                    <a:pt x="252" y="7889"/>
                  </a:lnTo>
                  <a:lnTo>
                    <a:pt x="168" y="7826"/>
                  </a:lnTo>
                  <a:lnTo>
                    <a:pt x="105" y="7826"/>
                  </a:lnTo>
                  <a:lnTo>
                    <a:pt x="0" y="7972"/>
                  </a:lnTo>
                  <a:lnTo>
                    <a:pt x="0" y="8077"/>
                  </a:lnTo>
                  <a:lnTo>
                    <a:pt x="168" y="8265"/>
                  </a:lnTo>
                  <a:lnTo>
                    <a:pt x="147" y="8391"/>
                  </a:lnTo>
                  <a:lnTo>
                    <a:pt x="168" y="8496"/>
                  </a:lnTo>
                  <a:lnTo>
                    <a:pt x="335" y="8621"/>
                  </a:lnTo>
                  <a:lnTo>
                    <a:pt x="335" y="8705"/>
                  </a:lnTo>
                  <a:lnTo>
                    <a:pt x="482" y="8830"/>
                  </a:lnTo>
                  <a:lnTo>
                    <a:pt x="586" y="8872"/>
                  </a:lnTo>
                  <a:lnTo>
                    <a:pt x="649" y="8851"/>
                  </a:lnTo>
                  <a:lnTo>
                    <a:pt x="733" y="8830"/>
                  </a:lnTo>
                  <a:lnTo>
                    <a:pt x="837" y="8663"/>
                  </a:lnTo>
                  <a:lnTo>
                    <a:pt x="796" y="8516"/>
                  </a:lnTo>
                  <a:lnTo>
                    <a:pt x="837" y="8412"/>
                  </a:lnTo>
                  <a:lnTo>
                    <a:pt x="900" y="8307"/>
                  </a:lnTo>
                  <a:lnTo>
                    <a:pt x="858" y="8433"/>
                  </a:lnTo>
                  <a:lnTo>
                    <a:pt x="858" y="8516"/>
                  </a:lnTo>
                  <a:lnTo>
                    <a:pt x="900" y="8600"/>
                  </a:lnTo>
                  <a:lnTo>
                    <a:pt x="963" y="8747"/>
                  </a:lnTo>
                  <a:lnTo>
                    <a:pt x="1047" y="8788"/>
                  </a:lnTo>
                  <a:lnTo>
                    <a:pt x="1109" y="8726"/>
                  </a:lnTo>
                  <a:lnTo>
                    <a:pt x="1109" y="8642"/>
                  </a:lnTo>
                  <a:lnTo>
                    <a:pt x="1172" y="8537"/>
                  </a:lnTo>
                  <a:lnTo>
                    <a:pt x="1193" y="8600"/>
                  </a:lnTo>
                  <a:lnTo>
                    <a:pt x="1172" y="8642"/>
                  </a:lnTo>
                  <a:lnTo>
                    <a:pt x="1172" y="8747"/>
                  </a:lnTo>
                  <a:lnTo>
                    <a:pt x="1277" y="8935"/>
                  </a:lnTo>
                  <a:lnTo>
                    <a:pt x="1402" y="9019"/>
                  </a:lnTo>
                  <a:lnTo>
                    <a:pt x="1507" y="9019"/>
                  </a:lnTo>
                  <a:lnTo>
                    <a:pt x="1591" y="8956"/>
                  </a:lnTo>
                  <a:lnTo>
                    <a:pt x="1632" y="8998"/>
                  </a:lnTo>
                  <a:lnTo>
                    <a:pt x="1612" y="9040"/>
                  </a:lnTo>
                  <a:lnTo>
                    <a:pt x="1570" y="9040"/>
                  </a:lnTo>
                  <a:lnTo>
                    <a:pt x="1528" y="9123"/>
                  </a:lnTo>
                  <a:lnTo>
                    <a:pt x="1444" y="9165"/>
                  </a:lnTo>
                  <a:lnTo>
                    <a:pt x="1423" y="9249"/>
                  </a:lnTo>
                  <a:lnTo>
                    <a:pt x="1528" y="9332"/>
                  </a:lnTo>
                  <a:lnTo>
                    <a:pt x="1528" y="9416"/>
                  </a:lnTo>
                  <a:lnTo>
                    <a:pt x="1444" y="9416"/>
                  </a:lnTo>
                  <a:lnTo>
                    <a:pt x="1381" y="9374"/>
                  </a:lnTo>
                  <a:lnTo>
                    <a:pt x="1381" y="9458"/>
                  </a:lnTo>
                  <a:lnTo>
                    <a:pt x="1423" y="9521"/>
                  </a:lnTo>
                  <a:lnTo>
                    <a:pt x="1612" y="9542"/>
                  </a:lnTo>
                  <a:lnTo>
                    <a:pt x="1716" y="9584"/>
                  </a:lnTo>
                  <a:lnTo>
                    <a:pt x="1821" y="9563"/>
                  </a:lnTo>
                  <a:lnTo>
                    <a:pt x="1967" y="9604"/>
                  </a:lnTo>
                  <a:lnTo>
                    <a:pt x="1967" y="9521"/>
                  </a:lnTo>
                  <a:lnTo>
                    <a:pt x="2051" y="9542"/>
                  </a:lnTo>
                  <a:lnTo>
                    <a:pt x="2072" y="9625"/>
                  </a:lnTo>
                  <a:lnTo>
                    <a:pt x="2135" y="9772"/>
                  </a:lnTo>
                  <a:lnTo>
                    <a:pt x="2218" y="9856"/>
                  </a:lnTo>
                  <a:lnTo>
                    <a:pt x="2281" y="9856"/>
                  </a:lnTo>
                  <a:lnTo>
                    <a:pt x="2365" y="9751"/>
                  </a:lnTo>
                  <a:lnTo>
                    <a:pt x="2344" y="9625"/>
                  </a:lnTo>
                  <a:lnTo>
                    <a:pt x="2177" y="9542"/>
                  </a:lnTo>
                  <a:lnTo>
                    <a:pt x="2135" y="9521"/>
                  </a:lnTo>
                  <a:lnTo>
                    <a:pt x="2177" y="9479"/>
                  </a:lnTo>
                  <a:lnTo>
                    <a:pt x="2260" y="9521"/>
                  </a:lnTo>
                  <a:lnTo>
                    <a:pt x="2365" y="9584"/>
                  </a:lnTo>
                  <a:lnTo>
                    <a:pt x="2428" y="9667"/>
                  </a:lnTo>
                  <a:lnTo>
                    <a:pt x="2469" y="9772"/>
                  </a:lnTo>
                  <a:lnTo>
                    <a:pt x="2532" y="9772"/>
                  </a:lnTo>
                  <a:lnTo>
                    <a:pt x="2553" y="9667"/>
                  </a:lnTo>
                  <a:lnTo>
                    <a:pt x="2595" y="9646"/>
                  </a:lnTo>
                  <a:lnTo>
                    <a:pt x="2679" y="9751"/>
                  </a:lnTo>
                  <a:lnTo>
                    <a:pt x="2804" y="9793"/>
                  </a:lnTo>
                  <a:lnTo>
                    <a:pt x="2888" y="9793"/>
                  </a:lnTo>
                  <a:lnTo>
                    <a:pt x="2888" y="9730"/>
                  </a:lnTo>
                  <a:lnTo>
                    <a:pt x="2783" y="9646"/>
                  </a:lnTo>
                  <a:lnTo>
                    <a:pt x="2783" y="9584"/>
                  </a:lnTo>
                  <a:lnTo>
                    <a:pt x="2846" y="9563"/>
                  </a:lnTo>
                  <a:lnTo>
                    <a:pt x="2951" y="9604"/>
                  </a:lnTo>
                  <a:lnTo>
                    <a:pt x="2993" y="9667"/>
                  </a:lnTo>
                  <a:lnTo>
                    <a:pt x="3013" y="9667"/>
                  </a:lnTo>
                  <a:lnTo>
                    <a:pt x="3055" y="9772"/>
                  </a:lnTo>
                  <a:lnTo>
                    <a:pt x="3118" y="9814"/>
                  </a:lnTo>
                  <a:lnTo>
                    <a:pt x="3181" y="9793"/>
                  </a:lnTo>
                  <a:lnTo>
                    <a:pt x="3202" y="9688"/>
                  </a:lnTo>
                  <a:lnTo>
                    <a:pt x="3160" y="9604"/>
                  </a:lnTo>
                  <a:lnTo>
                    <a:pt x="3076" y="9604"/>
                  </a:lnTo>
                  <a:lnTo>
                    <a:pt x="3013" y="9563"/>
                  </a:lnTo>
                  <a:lnTo>
                    <a:pt x="3055" y="9500"/>
                  </a:lnTo>
                  <a:lnTo>
                    <a:pt x="3097" y="9542"/>
                  </a:lnTo>
                  <a:lnTo>
                    <a:pt x="3160" y="9542"/>
                  </a:lnTo>
                  <a:lnTo>
                    <a:pt x="3223" y="9437"/>
                  </a:lnTo>
                  <a:lnTo>
                    <a:pt x="3265" y="9353"/>
                  </a:lnTo>
                  <a:lnTo>
                    <a:pt x="3265" y="9312"/>
                  </a:lnTo>
                  <a:lnTo>
                    <a:pt x="3118" y="9207"/>
                  </a:lnTo>
                  <a:lnTo>
                    <a:pt x="3055" y="9228"/>
                  </a:lnTo>
                  <a:lnTo>
                    <a:pt x="2951" y="9207"/>
                  </a:lnTo>
                  <a:lnTo>
                    <a:pt x="2867" y="9040"/>
                  </a:lnTo>
                  <a:lnTo>
                    <a:pt x="2762" y="9040"/>
                  </a:lnTo>
                  <a:lnTo>
                    <a:pt x="2574" y="8872"/>
                  </a:lnTo>
                  <a:lnTo>
                    <a:pt x="2490" y="8788"/>
                  </a:lnTo>
                  <a:lnTo>
                    <a:pt x="2365" y="8788"/>
                  </a:lnTo>
                  <a:lnTo>
                    <a:pt x="2239" y="8516"/>
                  </a:lnTo>
                  <a:lnTo>
                    <a:pt x="2030" y="8286"/>
                  </a:lnTo>
                  <a:lnTo>
                    <a:pt x="1946" y="8014"/>
                  </a:lnTo>
                  <a:lnTo>
                    <a:pt x="1842" y="7847"/>
                  </a:lnTo>
                  <a:lnTo>
                    <a:pt x="1842" y="7554"/>
                  </a:lnTo>
                  <a:lnTo>
                    <a:pt x="1758" y="7387"/>
                  </a:lnTo>
                  <a:lnTo>
                    <a:pt x="1716" y="7073"/>
                  </a:lnTo>
                  <a:lnTo>
                    <a:pt x="1695" y="7010"/>
                  </a:lnTo>
                  <a:lnTo>
                    <a:pt x="1737" y="6905"/>
                  </a:lnTo>
                  <a:lnTo>
                    <a:pt x="1737" y="6822"/>
                  </a:lnTo>
                  <a:lnTo>
                    <a:pt x="1632" y="6801"/>
                  </a:lnTo>
                  <a:lnTo>
                    <a:pt x="1549" y="6843"/>
                  </a:lnTo>
                  <a:lnTo>
                    <a:pt x="1486" y="6801"/>
                  </a:lnTo>
                  <a:lnTo>
                    <a:pt x="1507" y="6759"/>
                  </a:lnTo>
                  <a:lnTo>
                    <a:pt x="1653" y="6759"/>
                  </a:lnTo>
                  <a:lnTo>
                    <a:pt x="1800" y="6696"/>
                  </a:lnTo>
                  <a:lnTo>
                    <a:pt x="1821" y="6487"/>
                  </a:lnTo>
                  <a:lnTo>
                    <a:pt x="1800" y="6382"/>
                  </a:lnTo>
                  <a:lnTo>
                    <a:pt x="1695" y="6403"/>
                  </a:lnTo>
                  <a:lnTo>
                    <a:pt x="1591" y="6424"/>
                  </a:lnTo>
                  <a:lnTo>
                    <a:pt x="1632" y="6382"/>
                  </a:lnTo>
                  <a:lnTo>
                    <a:pt x="1800" y="6319"/>
                  </a:lnTo>
                  <a:lnTo>
                    <a:pt x="1821" y="6236"/>
                  </a:lnTo>
                  <a:lnTo>
                    <a:pt x="1779" y="6194"/>
                  </a:lnTo>
                  <a:lnTo>
                    <a:pt x="1570" y="6194"/>
                  </a:lnTo>
                  <a:lnTo>
                    <a:pt x="1423" y="6173"/>
                  </a:lnTo>
                  <a:lnTo>
                    <a:pt x="1423" y="6110"/>
                  </a:lnTo>
                  <a:lnTo>
                    <a:pt x="1507" y="6068"/>
                  </a:lnTo>
                  <a:lnTo>
                    <a:pt x="1465" y="6006"/>
                  </a:lnTo>
                  <a:lnTo>
                    <a:pt x="1465" y="5922"/>
                  </a:lnTo>
                  <a:lnTo>
                    <a:pt x="1507" y="5964"/>
                  </a:lnTo>
                  <a:lnTo>
                    <a:pt x="1570" y="6068"/>
                  </a:lnTo>
                  <a:lnTo>
                    <a:pt x="1674" y="6110"/>
                  </a:lnTo>
                  <a:lnTo>
                    <a:pt x="1821" y="6110"/>
                  </a:lnTo>
                  <a:lnTo>
                    <a:pt x="1842" y="6068"/>
                  </a:lnTo>
                  <a:lnTo>
                    <a:pt x="1925" y="6027"/>
                  </a:lnTo>
                  <a:lnTo>
                    <a:pt x="1988" y="5901"/>
                  </a:lnTo>
                  <a:lnTo>
                    <a:pt x="1988" y="5775"/>
                  </a:lnTo>
                  <a:lnTo>
                    <a:pt x="2051" y="5650"/>
                  </a:lnTo>
                  <a:lnTo>
                    <a:pt x="2093" y="5545"/>
                  </a:lnTo>
                  <a:lnTo>
                    <a:pt x="2009" y="5462"/>
                  </a:lnTo>
                  <a:lnTo>
                    <a:pt x="1946" y="5336"/>
                  </a:lnTo>
                  <a:lnTo>
                    <a:pt x="1842" y="5294"/>
                  </a:lnTo>
                  <a:lnTo>
                    <a:pt x="1779" y="5294"/>
                  </a:lnTo>
                  <a:lnTo>
                    <a:pt x="1716" y="5252"/>
                  </a:lnTo>
                  <a:lnTo>
                    <a:pt x="1800" y="5231"/>
                  </a:lnTo>
                  <a:lnTo>
                    <a:pt x="1884" y="5252"/>
                  </a:lnTo>
                  <a:lnTo>
                    <a:pt x="1946" y="5231"/>
                  </a:lnTo>
                  <a:lnTo>
                    <a:pt x="2009" y="5294"/>
                  </a:lnTo>
                  <a:lnTo>
                    <a:pt x="2009" y="5378"/>
                  </a:lnTo>
                  <a:lnTo>
                    <a:pt x="2051" y="5399"/>
                  </a:lnTo>
                  <a:lnTo>
                    <a:pt x="2114" y="5336"/>
                  </a:lnTo>
                  <a:lnTo>
                    <a:pt x="2051" y="5148"/>
                  </a:lnTo>
                  <a:lnTo>
                    <a:pt x="1925" y="4980"/>
                  </a:lnTo>
                  <a:lnTo>
                    <a:pt x="1821" y="4834"/>
                  </a:lnTo>
                  <a:lnTo>
                    <a:pt x="1842" y="4771"/>
                  </a:lnTo>
                  <a:lnTo>
                    <a:pt x="1925" y="4855"/>
                  </a:lnTo>
                  <a:lnTo>
                    <a:pt x="1946" y="4938"/>
                  </a:lnTo>
                  <a:lnTo>
                    <a:pt x="2051" y="4980"/>
                  </a:lnTo>
                  <a:lnTo>
                    <a:pt x="2156" y="5022"/>
                  </a:lnTo>
                  <a:lnTo>
                    <a:pt x="2197" y="4938"/>
                  </a:lnTo>
                  <a:lnTo>
                    <a:pt x="2197" y="4855"/>
                  </a:lnTo>
                  <a:lnTo>
                    <a:pt x="2135" y="4813"/>
                  </a:lnTo>
                  <a:lnTo>
                    <a:pt x="2135" y="4729"/>
                  </a:lnTo>
                  <a:lnTo>
                    <a:pt x="2218" y="4625"/>
                  </a:lnTo>
                  <a:lnTo>
                    <a:pt x="2218" y="4520"/>
                  </a:lnTo>
                  <a:lnTo>
                    <a:pt x="2135" y="4415"/>
                  </a:lnTo>
                  <a:lnTo>
                    <a:pt x="2009" y="4248"/>
                  </a:lnTo>
                  <a:lnTo>
                    <a:pt x="2093" y="4248"/>
                  </a:lnTo>
                  <a:lnTo>
                    <a:pt x="2197" y="4332"/>
                  </a:lnTo>
                  <a:lnTo>
                    <a:pt x="2260" y="4311"/>
                  </a:lnTo>
                  <a:lnTo>
                    <a:pt x="2323" y="4185"/>
                  </a:lnTo>
                  <a:lnTo>
                    <a:pt x="2302" y="4143"/>
                  </a:lnTo>
                  <a:lnTo>
                    <a:pt x="2218" y="4143"/>
                  </a:lnTo>
                  <a:lnTo>
                    <a:pt x="2218" y="3997"/>
                  </a:lnTo>
                  <a:lnTo>
                    <a:pt x="2302" y="3976"/>
                  </a:lnTo>
                  <a:lnTo>
                    <a:pt x="2407" y="4039"/>
                  </a:lnTo>
                  <a:lnTo>
                    <a:pt x="2553" y="4102"/>
                  </a:lnTo>
                  <a:lnTo>
                    <a:pt x="2616" y="4018"/>
                  </a:lnTo>
                  <a:lnTo>
                    <a:pt x="2532" y="3976"/>
                  </a:lnTo>
                  <a:lnTo>
                    <a:pt x="2532" y="3913"/>
                  </a:lnTo>
                  <a:lnTo>
                    <a:pt x="2616" y="3913"/>
                  </a:lnTo>
                  <a:lnTo>
                    <a:pt x="2679" y="3934"/>
                  </a:lnTo>
                  <a:lnTo>
                    <a:pt x="2762" y="3871"/>
                  </a:lnTo>
                  <a:lnTo>
                    <a:pt x="2762" y="3767"/>
                  </a:lnTo>
                  <a:lnTo>
                    <a:pt x="2741" y="3704"/>
                  </a:lnTo>
                  <a:lnTo>
                    <a:pt x="2762" y="3662"/>
                  </a:lnTo>
                  <a:lnTo>
                    <a:pt x="2930" y="3578"/>
                  </a:lnTo>
                  <a:lnTo>
                    <a:pt x="2951" y="3495"/>
                  </a:lnTo>
                  <a:lnTo>
                    <a:pt x="2846" y="3453"/>
                  </a:lnTo>
                  <a:lnTo>
                    <a:pt x="2783" y="3369"/>
                  </a:lnTo>
                  <a:lnTo>
                    <a:pt x="2846" y="3265"/>
                  </a:lnTo>
                  <a:lnTo>
                    <a:pt x="2888" y="3369"/>
                  </a:lnTo>
                  <a:lnTo>
                    <a:pt x="2972" y="3306"/>
                  </a:lnTo>
                  <a:lnTo>
                    <a:pt x="3139" y="3097"/>
                  </a:lnTo>
                  <a:lnTo>
                    <a:pt x="3181" y="2972"/>
                  </a:lnTo>
                  <a:lnTo>
                    <a:pt x="3265" y="2930"/>
                  </a:lnTo>
                  <a:lnTo>
                    <a:pt x="3285" y="2783"/>
                  </a:lnTo>
                  <a:lnTo>
                    <a:pt x="3453" y="2679"/>
                  </a:lnTo>
                  <a:lnTo>
                    <a:pt x="3516" y="2532"/>
                  </a:lnTo>
                  <a:lnTo>
                    <a:pt x="3599" y="2323"/>
                  </a:lnTo>
                  <a:lnTo>
                    <a:pt x="3683" y="2323"/>
                  </a:lnTo>
                  <a:lnTo>
                    <a:pt x="3892" y="2156"/>
                  </a:lnTo>
                  <a:lnTo>
                    <a:pt x="4122" y="1905"/>
                  </a:lnTo>
                  <a:lnTo>
                    <a:pt x="4311" y="1737"/>
                  </a:lnTo>
                  <a:lnTo>
                    <a:pt x="4394" y="1737"/>
                  </a:lnTo>
                  <a:lnTo>
                    <a:pt x="4541" y="1612"/>
                  </a:lnTo>
                  <a:lnTo>
                    <a:pt x="4729" y="1570"/>
                  </a:lnTo>
                  <a:lnTo>
                    <a:pt x="4834" y="1486"/>
                  </a:lnTo>
                  <a:lnTo>
                    <a:pt x="4980" y="1277"/>
                  </a:lnTo>
                  <a:lnTo>
                    <a:pt x="5064" y="1214"/>
                  </a:lnTo>
                  <a:lnTo>
                    <a:pt x="5127" y="1214"/>
                  </a:lnTo>
                  <a:lnTo>
                    <a:pt x="5190" y="1193"/>
                  </a:lnTo>
                  <a:lnTo>
                    <a:pt x="5190" y="1109"/>
                  </a:lnTo>
                  <a:lnTo>
                    <a:pt x="5169" y="1068"/>
                  </a:lnTo>
                  <a:lnTo>
                    <a:pt x="5231" y="963"/>
                  </a:lnTo>
                  <a:lnTo>
                    <a:pt x="5190" y="858"/>
                  </a:lnTo>
                  <a:lnTo>
                    <a:pt x="5190" y="691"/>
                  </a:lnTo>
                  <a:lnTo>
                    <a:pt x="5169" y="670"/>
                  </a:lnTo>
                  <a:lnTo>
                    <a:pt x="5085" y="670"/>
                  </a:lnTo>
                  <a:lnTo>
                    <a:pt x="5085" y="524"/>
                  </a:lnTo>
                  <a:lnTo>
                    <a:pt x="5148" y="377"/>
                  </a:lnTo>
                  <a:lnTo>
                    <a:pt x="5127" y="335"/>
                  </a:lnTo>
                  <a:lnTo>
                    <a:pt x="5022" y="314"/>
                  </a:lnTo>
                  <a:lnTo>
                    <a:pt x="4959" y="252"/>
                  </a:lnTo>
                  <a:lnTo>
                    <a:pt x="4855" y="231"/>
                  </a:lnTo>
                  <a:lnTo>
                    <a:pt x="4813" y="147"/>
                  </a:lnTo>
                  <a:lnTo>
                    <a:pt x="4813" y="42"/>
                  </a:lnTo>
                  <a:lnTo>
                    <a:pt x="475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58" name="Google Shape;858;p27"/>
            <p:cNvSpPr/>
            <p:nvPr/>
          </p:nvSpPr>
          <p:spPr>
            <a:xfrm>
              <a:off x="-1039528" y="3221834"/>
              <a:ext cx="79851" cy="169025"/>
            </a:xfrm>
            <a:custGeom>
              <a:avLst/>
              <a:gdLst/>
              <a:ahLst/>
              <a:cxnLst/>
              <a:rect l="l" t="t" r="r" b="b"/>
              <a:pathLst>
                <a:path w="3767" h="8350" extrusionOk="0">
                  <a:moveTo>
                    <a:pt x="251" y="1"/>
                  </a:moveTo>
                  <a:lnTo>
                    <a:pt x="209" y="63"/>
                  </a:lnTo>
                  <a:lnTo>
                    <a:pt x="251" y="105"/>
                  </a:lnTo>
                  <a:lnTo>
                    <a:pt x="251" y="189"/>
                  </a:lnTo>
                  <a:lnTo>
                    <a:pt x="188" y="210"/>
                  </a:lnTo>
                  <a:lnTo>
                    <a:pt x="105" y="168"/>
                  </a:lnTo>
                  <a:lnTo>
                    <a:pt x="0" y="168"/>
                  </a:lnTo>
                  <a:lnTo>
                    <a:pt x="168" y="314"/>
                  </a:lnTo>
                  <a:lnTo>
                    <a:pt x="356" y="461"/>
                  </a:lnTo>
                  <a:lnTo>
                    <a:pt x="419" y="524"/>
                  </a:lnTo>
                  <a:lnTo>
                    <a:pt x="398" y="670"/>
                  </a:lnTo>
                  <a:lnTo>
                    <a:pt x="460" y="607"/>
                  </a:lnTo>
                  <a:lnTo>
                    <a:pt x="502" y="607"/>
                  </a:lnTo>
                  <a:lnTo>
                    <a:pt x="565" y="691"/>
                  </a:lnTo>
                  <a:lnTo>
                    <a:pt x="502" y="733"/>
                  </a:lnTo>
                  <a:lnTo>
                    <a:pt x="419" y="775"/>
                  </a:lnTo>
                  <a:lnTo>
                    <a:pt x="460" y="838"/>
                  </a:lnTo>
                  <a:lnTo>
                    <a:pt x="523" y="838"/>
                  </a:lnTo>
                  <a:lnTo>
                    <a:pt x="565" y="984"/>
                  </a:lnTo>
                  <a:lnTo>
                    <a:pt x="481" y="1026"/>
                  </a:lnTo>
                  <a:lnTo>
                    <a:pt x="377" y="1005"/>
                  </a:lnTo>
                  <a:lnTo>
                    <a:pt x="314" y="900"/>
                  </a:lnTo>
                  <a:lnTo>
                    <a:pt x="251" y="984"/>
                  </a:lnTo>
                  <a:lnTo>
                    <a:pt x="168" y="1130"/>
                  </a:lnTo>
                  <a:lnTo>
                    <a:pt x="272" y="1235"/>
                  </a:lnTo>
                  <a:lnTo>
                    <a:pt x="314" y="1382"/>
                  </a:lnTo>
                  <a:lnTo>
                    <a:pt x="419" y="1528"/>
                  </a:lnTo>
                  <a:lnTo>
                    <a:pt x="523" y="1716"/>
                  </a:lnTo>
                  <a:lnTo>
                    <a:pt x="523" y="1946"/>
                  </a:lnTo>
                  <a:lnTo>
                    <a:pt x="586" y="1988"/>
                  </a:lnTo>
                  <a:lnTo>
                    <a:pt x="607" y="2177"/>
                  </a:lnTo>
                  <a:lnTo>
                    <a:pt x="691" y="2470"/>
                  </a:lnTo>
                  <a:lnTo>
                    <a:pt x="774" y="2658"/>
                  </a:lnTo>
                  <a:lnTo>
                    <a:pt x="900" y="2700"/>
                  </a:lnTo>
                  <a:lnTo>
                    <a:pt x="900" y="2762"/>
                  </a:lnTo>
                  <a:lnTo>
                    <a:pt x="837" y="2804"/>
                  </a:lnTo>
                  <a:lnTo>
                    <a:pt x="1130" y="3097"/>
                  </a:lnTo>
                  <a:lnTo>
                    <a:pt x="1235" y="3118"/>
                  </a:lnTo>
                  <a:lnTo>
                    <a:pt x="1360" y="3307"/>
                  </a:lnTo>
                  <a:lnTo>
                    <a:pt x="1402" y="3516"/>
                  </a:lnTo>
                  <a:lnTo>
                    <a:pt x="1402" y="3641"/>
                  </a:lnTo>
                  <a:lnTo>
                    <a:pt x="1465" y="3809"/>
                  </a:lnTo>
                  <a:lnTo>
                    <a:pt x="1465" y="3934"/>
                  </a:lnTo>
                  <a:lnTo>
                    <a:pt x="1569" y="3976"/>
                  </a:lnTo>
                  <a:lnTo>
                    <a:pt x="1674" y="4123"/>
                  </a:lnTo>
                  <a:lnTo>
                    <a:pt x="1653" y="4143"/>
                  </a:lnTo>
                  <a:lnTo>
                    <a:pt x="1653" y="4227"/>
                  </a:lnTo>
                  <a:lnTo>
                    <a:pt x="1779" y="4436"/>
                  </a:lnTo>
                  <a:lnTo>
                    <a:pt x="1821" y="4562"/>
                  </a:lnTo>
                  <a:lnTo>
                    <a:pt x="1883" y="4708"/>
                  </a:lnTo>
                  <a:lnTo>
                    <a:pt x="1883" y="4918"/>
                  </a:lnTo>
                  <a:lnTo>
                    <a:pt x="1946" y="5001"/>
                  </a:lnTo>
                  <a:lnTo>
                    <a:pt x="1925" y="5106"/>
                  </a:lnTo>
                  <a:lnTo>
                    <a:pt x="1946" y="5315"/>
                  </a:lnTo>
                  <a:lnTo>
                    <a:pt x="2051" y="5524"/>
                  </a:lnTo>
                  <a:lnTo>
                    <a:pt x="2030" y="5608"/>
                  </a:lnTo>
                  <a:lnTo>
                    <a:pt x="2030" y="5755"/>
                  </a:lnTo>
                  <a:lnTo>
                    <a:pt x="2155" y="5859"/>
                  </a:lnTo>
                  <a:lnTo>
                    <a:pt x="2365" y="6131"/>
                  </a:lnTo>
                  <a:lnTo>
                    <a:pt x="2365" y="6257"/>
                  </a:lnTo>
                  <a:lnTo>
                    <a:pt x="2448" y="6424"/>
                  </a:lnTo>
                  <a:lnTo>
                    <a:pt x="2406" y="6654"/>
                  </a:lnTo>
                  <a:lnTo>
                    <a:pt x="2448" y="6843"/>
                  </a:lnTo>
                  <a:lnTo>
                    <a:pt x="2553" y="7010"/>
                  </a:lnTo>
                  <a:lnTo>
                    <a:pt x="2574" y="7156"/>
                  </a:lnTo>
                  <a:lnTo>
                    <a:pt x="2720" y="7324"/>
                  </a:lnTo>
                  <a:lnTo>
                    <a:pt x="2762" y="7408"/>
                  </a:lnTo>
                  <a:lnTo>
                    <a:pt x="2699" y="7596"/>
                  </a:lnTo>
                  <a:lnTo>
                    <a:pt x="2699" y="7847"/>
                  </a:lnTo>
                  <a:lnTo>
                    <a:pt x="2762" y="7993"/>
                  </a:lnTo>
                  <a:lnTo>
                    <a:pt x="2867" y="8098"/>
                  </a:lnTo>
                  <a:lnTo>
                    <a:pt x="2929" y="8244"/>
                  </a:lnTo>
                  <a:lnTo>
                    <a:pt x="3097" y="8349"/>
                  </a:lnTo>
                  <a:lnTo>
                    <a:pt x="3097" y="8349"/>
                  </a:lnTo>
                  <a:lnTo>
                    <a:pt x="3076" y="8224"/>
                  </a:lnTo>
                  <a:lnTo>
                    <a:pt x="3097" y="8098"/>
                  </a:lnTo>
                  <a:lnTo>
                    <a:pt x="3034" y="7993"/>
                  </a:lnTo>
                  <a:lnTo>
                    <a:pt x="3013" y="7847"/>
                  </a:lnTo>
                  <a:lnTo>
                    <a:pt x="3034" y="7680"/>
                  </a:lnTo>
                  <a:lnTo>
                    <a:pt x="3139" y="7575"/>
                  </a:lnTo>
                  <a:lnTo>
                    <a:pt x="3201" y="7596"/>
                  </a:lnTo>
                  <a:lnTo>
                    <a:pt x="3201" y="7680"/>
                  </a:lnTo>
                  <a:lnTo>
                    <a:pt x="3243" y="7721"/>
                  </a:lnTo>
                  <a:lnTo>
                    <a:pt x="3494" y="7700"/>
                  </a:lnTo>
                  <a:lnTo>
                    <a:pt x="3515" y="7638"/>
                  </a:lnTo>
                  <a:lnTo>
                    <a:pt x="3557" y="7638"/>
                  </a:lnTo>
                  <a:lnTo>
                    <a:pt x="3599" y="7700"/>
                  </a:lnTo>
                  <a:lnTo>
                    <a:pt x="3557" y="7721"/>
                  </a:lnTo>
                  <a:lnTo>
                    <a:pt x="3557" y="7826"/>
                  </a:lnTo>
                  <a:lnTo>
                    <a:pt x="3704" y="7952"/>
                  </a:lnTo>
                  <a:lnTo>
                    <a:pt x="3725" y="8056"/>
                  </a:lnTo>
                  <a:lnTo>
                    <a:pt x="3766" y="8119"/>
                  </a:lnTo>
                  <a:lnTo>
                    <a:pt x="3766" y="8035"/>
                  </a:lnTo>
                  <a:lnTo>
                    <a:pt x="3745" y="7993"/>
                  </a:lnTo>
                  <a:lnTo>
                    <a:pt x="3766" y="7847"/>
                  </a:lnTo>
                  <a:lnTo>
                    <a:pt x="3766" y="7721"/>
                  </a:lnTo>
                  <a:lnTo>
                    <a:pt x="3662" y="7638"/>
                  </a:lnTo>
                  <a:lnTo>
                    <a:pt x="3641" y="7491"/>
                  </a:lnTo>
                  <a:lnTo>
                    <a:pt x="3599" y="7387"/>
                  </a:lnTo>
                  <a:lnTo>
                    <a:pt x="3515" y="7428"/>
                  </a:lnTo>
                  <a:lnTo>
                    <a:pt x="3432" y="7428"/>
                  </a:lnTo>
                  <a:lnTo>
                    <a:pt x="3285" y="7324"/>
                  </a:lnTo>
                  <a:lnTo>
                    <a:pt x="3243" y="7156"/>
                  </a:lnTo>
                  <a:lnTo>
                    <a:pt x="3181" y="7010"/>
                  </a:lnTo>
                  <a:lnTo>
                    <a:pt x="3034" y="6905"/>
                  </a:lnTo>
                  <a:lnTo>
                    <a:pt x="2929" y="6884"/>
                  </a:lnTo>
                  <a:lnTo>
                    <a:pt x="2867" y="6780"/>
                  </a:lnTo>
                  <a:lnTo>
                    <a:pt x="2804" y="6571"/>
                  </a:lnTo>
                  <a:lnTo>
                    <a:pt x="2720" y="6424"/>
                  </a:lnTo>
                  <a:lnTo>
                    <a:pt x="2678" y="6278"/>
                  </a:lnTo>
                  <a:lnTo>
                    <a:pt x="2678" y="6089"/>
                  </a:lnTo>
                  <a:lnTo>
                    <a:pt x="2657" y="5859"/>
                  </a:lnTo>
                  <a:lnTo>
                    <a:pt x="2595" y="5755"/>
                  </a:lnTo>
                  <a:lnTo>
                    <a:pt x="2616" y="5545"/>
                  </a:lnTo>
                  <a:lnTo>
                    <a:pt x="2595" y="5441"/>
                  </a:lnTo>
                  <a:lnTo>
                    <a:pt x="2511" y="5294"/>
                  </a:lnTo>
                  <a:lnTo>
                    <a:pt x="2574" y="5211"/>
                  </a:lnTo>
                  <a:lnTo>
                    <a:pt x="2595" y="5127"/>
                  </a:lnTo>
                  <a:lnTo>
                    <a:pt x="2595" y="5085"/>
                  </a:lnTo>
                  <a:lnTo>
                    <a:pt x="2657" y="5043"/>
                  </a:lnTo>
                  <a:lnTo>
                    <a:pt x="2720" y="5085"/>
                  </a:lnTo>
                  <a:lnTo>
                    <a:pt x="2867" y="5043"/>
                  </a:lnTo>
                  <a:lnTo>
                    <a:pt x="2992" y="5043"/>
                  </a:lnTo>
                  <a:lnTo>
                    <a:pt x="3118" y="5127"/>
                  </a:lnTo>
                  <a:lnTo>
                    <a:pt x="3201" y="5315"/>
                  </a:lnTo>
                  <a:lnTo>
                    <a:pt x="3306" y="5336"/>
                  </a:lnTo>
                  <a:lnTo>
                    <a:pt x="3411" y="5420"/>
                  </a:lnTo>
                  <a:lnTo>
                    <a:pt x="3515" y="5566"/>
                  </a:lnTo>
                  <a:lnTo>
                    <a:pt x="3599" y="5608"/>
                  </a:lnTo>
                  <a:lnTo>
                    <a:pt x="3536" y="5483"/>
                  </a:lnTo>
                  <a:lnTo>
                    <a:pt x="3411" y="5315"/>
                  </a:lnTo>
                  <a:lnTo>
                    <a:pt x="3243" y="5211"/>
                  </a:lnTo>
                  <a:lnTo>
                    <a:pt x="3139" y="5022"/>
                  </a:lnTo>
                  <a:lnTo>
                    <a:pt x="3034" y="4897"/>
                  </a:lnTo>
                  <a:lnTo>
                    <a:pt x="3034" y="4813"/>
                  </a:lnTo>
                  <a:lnTo>
                    <a:pt x="2992" y="4771"/>
                  </a:lnTo>
                  <a:lnTo>
                    <a:pt x="2888" y="4562"/>
                  </a:lnTo>
                  <a:lnTo>
                    <a:pt x="2825" y="4436"/>
                  </a:lnTo>
                  <a:lnTo>
                    <a:pt x="2762" y="4395"/>
                  </a:lnTo>
                  <a:lnTo>
                    <a:pt x="2720" y="4269"/>
                  </a:lnTo>
                  <a:lnTo>
                    <a:pt x="2574" y="4060"/>
                  </a:lnTo>
                  <a:lnTo>
                    <a:pt x="2406" y="3809"/>
                  </a:lnTo>
                  <a:lnTo>
                    <a:pt x="2365" y="3641"/>
                  </a:lnTo>
                  <a:lnTo>
                    <a:pt x="2155" y="3390"/>
                  </a:lnTo>
                  <a:lnTo>
                    <a:pt x="2072" y="3181"/>
                  </a:lnTo>
                  <a:lnTo>
                    <a:pt x="1967" y="3118"/>
                  </a:lnTo>
                  <a:lnTo>
                    <a:pt x="1967" y="3014"/>
                  </a:lnTo>
                  <a:lnTo>
                    <a:pt x="1925" y="2888"/>
                  </a:lnTo>
                  <a:lnTo>
                    <a:pt x="1841" y="2867"/>
                  </a:lnTo>
                  <a:lnTo>
                    <a:pt x="1841" y="2909"/>
                  </a:lnTo>
                  <a:lnTo>
                    <a:pt x="1758" y="2909"/>
                  </a:lnTo>
                  <a:lnTo>
                    <a:pt x="1737" y="2867"/>
                  </a:lnTo>
                  <a:lnTo>
                    <a:pt x="1758" y="2762"/>
                  </a:lnTo>
                  <a:lnTo>
                    <a:pt x="1737" y="2679"/>
                  </a:lnTo>
                  <a:lnTo>
                    <a:pt x="1632" y="2616"/>
                  </a:lnTo>
                  <a:lnTo>
                    <a:pt x="1528" y="2490"/>
                  </a:lnTo>
                  <a:lnTo>
                    <a:pt x="1465" y="2344"/>
                  </a:lnTo>
                  <a:lnTo>
                    <a:pt x="1402" y="2260"/>
                  </a:lnTo>
                  <a:lnTo>
                    <a:pt x="1402" y="2135"/>
                  </a:lnTo>
                  <a:lnTo>
                    <a:pt x="1423" y="2030"/>
                  </a:lnTo>
                  <a:lnTo>
                    <a:pt x="1444" y="2051"/>
                  </a:lnTo>
                  <a:lnTo>
                    <a:pt x="1423" y="1884"/>
                  </a:lnTo>
                  <a:lnTo>
                    <a:pt x="1402" y="1716"/>
                  </a:lnTo>
                  <a:lnTo>
                    <a:pt x="1360" y="1570"/>
                  </a:lnTo>
                  <a:lnTo>
                    <a:pt x="1235" y="1528"/>
                  </a:lnTo>
                  <a:lnTo>
                    <a:pt x="1109" y="1382"/>
                  </a:lnTo>
                  <a:lnTo>
                    <a:pt x="1109" y="1319"/>
                  </a:lnTo>
                  <a:lnTo>
                    <a:pt x="1046" y="1256"/>
                  </a:lnTo>
                  <a:lnTo>
                    <a:pt x="1046" y="1193"/>
                  </a:lnTo>
                  <a:lnTo>
                    <a:pt x="1109" y="1193"/>
                  </a:lnTo>
                  <a:lnTo>
                    <a:pt x="1214" y="1298"/>
                  </a:lnTo>
                  <a:lnTo>
                    <a:pt x="1318" y="1444"/>
                  </a:lnTo>
                  <a:lnTo>
                    <a:pt x="1318" y="1444"/>
                  </a:lnTo>
                  <a:lnTo>
                    <a:pt x="1256" y="1298"/>
                  </a:lnTo>
                  <a:lnTo>
                    <a:pt x="1130" y="1110"/>
                  </a:lnTo>
                  <a:lnTo>
                    <a:pt x="1005" y="942"/>
                  </a:lnTo>
                  <a:lnTo>
                    <a:pt x="942" y="942"/>
                  </a:lnTo>
                  <a:lnTo>
                    <a:pt x="921" y="858"/>
                  </a:lnTo>
                  <a:lnTo>
                    <a:pt x="691" y="670"/>
                  </a:lnTo>
                  <a:lnTo>
                    <a:pt x="607" y="566"/>
                  </a:lnTo>
                  <a:lnTo>
                    <a:pt x="607" y="335"/>
                  </a:lnTo>
                  <a:lnTo>
                    <a:pt x="523" y="273"/>
                  </a:lnTo>
                  <a:lnTo>
                    <a:pt x="377" y="210"/>
                  </a:lnTo>
                  <a:lnTo>
                    <a:pt x="293" y="63"/>
                  </a:lnTo>
                  <a:lnTo>
                    <a:pt x="251"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859" name="Google Shape;859;p27"/>
            <p:cNvGrpSpPr/>
            <p:nvPr/>
          </p:nvGrpSpPr>
          <p:grpSpPr>
            <a:xfrm>
              <a:off x="-2094652" y="3514549"/>
              <a:ext cx="71584" cy="64857"/>
              <a:chOff x="4293400" y="2574725"/>
              <a:chExt cx="84425" cy="80100"/>
            </a:xfrm>
          </p:grpSpPr>
          <p:sp>
            <p:nvSpPr>
              <p:cNvPr id="860" name="Google Shape;860;p27"/>
              <p:cNvSpPr/>
              <p:nvPr/>
            </p:nvSpPr>
            <p:spPr>
              <a:xfrm>
                <a:off x="4293400" y="2574725"/>
                <a:ext cx="57150" cy="45250"/>
              </a:xfrm>
              <a:custGeom>
                <a:avLst/>
                <a:gdLst/>
                <a:ahLst/>
                <a:cxnLst/>
                <a:rect l="l" t="t" r="r" b="b"/>
                <a:pathLst>
                  <a:path w="2286" h="1810" extrusionOk="0">
                    <a:moveTo>
                      <a:pt x="2286" y="905"/>
                    </a:moveTo>
                    <a:lnTo>
                      <a:pt x="1857" y="476"/>
                    </a:lnTo>
                    <a:lnTo>
                      <a:pt x="0" y="0"/>
                    </a:lnTo>
                    <a:lnTo>
                      <a:pt x="95" y="834"/>
                    </a:lnTo>
                    <a:lnTo>
                      <a:pt x="952" y="1476"/>
                    </a:lnTo>
                    <a:lnTo>
                      <a:pt x="1952" y="1810"/>
                    </a:lnTo>
                    <a:close/>
                  </a:path>
                </a:pathLst>
              </a:custGeom>
              <a:solidFill>
                <a:schemeClr val="accent1"/>
              </a:solidFill>
              <a:ln>
                <a:noFill/>
              </a:ln>
            </p:spPr>
          </p:sp>
          <p:sp>
            <p:nvSpPr>
              <p:cNvPr id="861" name="Google Shape;861;p27"/>
              <p:cNvSpPr/>
              <p:nvPr/>
            </p:nvSpPr>
            <p:spPr>
              <a:xfrm>
                <a:off x="4299350" y="2589925"/>
                <a:ext cx="78475" cy="64900"/>
              </a:xfrm>
              <a:custGeom>
                <a:avLst/>
                <a:gdLst/>
                <a:ahLst/>
                <a:cxnLst/>
                <a:rect l="l" t="t" r="r" b="b"/>
                <a:pathLst>
                  <a:path w="3139" h="2596" extrusionOk="0">
                    <a:moveTo>
                      <a:pt x="2009" y="1"/>
                    </a:moveTo>
                    <a:lnTo>
                      <a:pt x="1820" y="252"/>
                    </a:lnTo>
                    <a:lnTo>
                      <a:pt x="1632" y="314"/>
                    </a:lnTo>
                    <a:lnTo>
                      <a:pt x="1590" y="419"/>
                    </a:lnTo>
                    <a:lnTo>
                      <a:pt x="1318" y="398"/>
                    </a:lnTo>
                    <a:lnTo>
                      <a:pt x="1255" y="273"/>
                    </a:lnTo>
                    <a:lnTo>
                      <a:pt x="983" y="63"/>
                    </a:lnTo>
                    <a:lnTo>
                      <a:pt x="837" y="42"/>
                    </a:lnTo>
                    <a:lnTo>
                      <a:pt x="795" y="63"/>
                    </a:lnTo>
                    <a:lnTo>
                      <a:pt x="753" y="252"/>
                    </a:lnTo>
                    <a:lnTo>
                      <a:pt x="900" y="314"/>
                    </a:lnTo>
                    <a:lnTo>
                      <a:pt x="983" y="461"/>
                    </a:lnTo>
                    <a:lnTo>
                      <a:pt x="963" y="670"/>
                    </a:lnTo>
                    <a:lnTo>
                      <a:pt x="753" y="566"/>
                    </a:lnTo>
                    <a:lnTo>
                      <a:pt x="544" y="524"/>
                    </a:lnTo>
                    <a:lnTo>
                      <a:pt x="209" y="356"/>
                    </a:lnTo>
                    <a:lnTo>
                      <a:pt x="0" y="419"/>
                    </a:lnTo>
                    <a:lnTo>
                      <a:pt x="0" y="524"/>
                    </a:lnTo>
                    <a:lnTo>
                      <a:pt x="105" y="628"/>
                    </a:lnTo>
                    <a:lnTo>
                      <a:pt x="314" y="670"/>
                    </a:lnTo>
                    <a:lnTo>
                      <a:pt x="419" y="796"/>
                    </a:lnTo>
                    <a:lnTo>
                      <a:pt x="377" y="921"/>
                    </a:lnTo>
                    <a:lnTo>
                      <a:pt x="377" y="1026"/>
                    </a:lnTo>
                    <a:lnTo>
                      <a:pt x="628" y="1214"/>
                    </a:lnTo>
                    <a:lnTo>
                      <a:pt x="628" y="1340"/>
                    </a:lnTo>
                    <a:lnTo>
                      <a:pt x="544" y="1423"/>
                    </a:lnTo>
                    <a:lnTo>
                      <a:pt x="628" y="1612"/>
                    </a:lnTo>
                    <a:lnTo>
                      <a:pt x="879" y="1737"/>
                    </a:lnTo>
                    <a:lnTo>
                      <a:pt x="1067" y="1737"/>
                    </a:lnTo>
                    <a:lnTo>
                      <a:pt x="1193" y="1863"/>
                    </a:lnTo>
                    <a:lnTo>
                      <a:pt x="1046" y="1884"/>
                    </a:lnTo>
                    <a:lnTo>
                      <a:pt x="1109" y="2051"/>
                    </a:lnTo>
                    <a:lnTo>
                      <a:pt x="1088" y="2093"/>
                    </a:lnTo>
                    <a:lnTo>
                      <a:pt x="1088" y="2239"/>
                    </a:lnTo>
                    <a:lnTo>
                      <a:pt x="1172" y="2260"/>
                    </a:lnTo>
                    <a:lnTo>
                      <a:pt x="1276" y="2198"/>
                    </a:lnTo>
                    <a:lnTo>
                      <a:pt x="1276" y="2156"/>
                    </a:lnTo>
                    <a:lnTo>
                      <a:pt x="1318" y="2093"/>
                    </a:lnTo>
                    <a:lnTo>
                      <a:pt x="1381" y="2072"/>
                    </a:lnTo>
                    <a:lnTo>
                      <a:pt x="1486" y="1946"/>
                    </a:lnTo>
                    <a:lnTo>
                      <a:pt x="1569" y="1926"/>
                    </a:lnTo>
                    <a:lnTo>
                      <a:pt x="1611" y="1821"/>
                    </a:lnTo>
                    <a:lnTo>
                      <a:pt x="1695" y="1821"/>
                    </a:lnTo>
                    <a:lnTo>
                      <a:pt x="1820" y="1737"/>
                    </a:lnTo>
                    <a:lnTo>
                      <a:pt x="1883" y="1737"/>
                    </a:lnTo>
                    <a:lnTo>
                      <a:pt x="1883" y="1758"/>
                    </a:lnTo>
                    <a:lnTo>
                      <a:pt x="1925" y="1758"/>
                    </a:lnTo>
                    <a:lnTo>
                      <a:pt x="1988" y="1863"/>
                    </a:lnTo>
                    <a:lnTo>
                      <a:pt x="2051" y="1946"/>
                    </a:lnTo>
                    <a:lnTo>
                      <a:pt x="2009" y="1988"/>
                    </a:lnTo>
                    <a:lnTo>
                      <a:pt x="2030" y="2051"/>
                    </a:lnTo>
                    <a:lnTo>
                      <a:pt x="2155" y="2135"/>
                    </a:lnTo>
                    <a:lnTo>
                      <a:pt x="1988" y="2260"/>
                    </a:lnTo>
                    <a:lnTo>
                      <a:pt x="2155" y="2470"/>
                    </a:lnTo>
                    <a:lnTo>
                      <a:pt x="2260" y="2511"/>
                    </a:lnTo>
                    <a:lnTo>
                      <a:pt x="2302" y="2574"/>
                    </a:lnTo>
                    <a:lnTo>
                      <a:pt x="2406" y="2595"/>
                    </a:lnTo>
                    <a:lnTo>
                      <a:pt x="2448" y="2574"/>
                    </a:lnTo>
                    <a:lnTo>
                      <a:pt x="2448" y="2365"/>
                    </a:lnTo>
                    <a:lnTo>
                      <a:pt x="2427" y="2302"/>
                    </a:lnTo>
                    <a:lnTo>
                      <a:pt x="2427" y="2198"/>
                    </a:lnTo>
                    <a:lnTo>
                      <a:pt x="2406" y="2072"/>
                    </a:lnTo>
                    <a:lnTo>
                      <a:pt x="2427" y="1967"/>
                    </a:lnTo>
                    <a:lnTo>
                      <a:pt x="2469" y="1946"/>
                    </a:lnTo>
                    <a:lnTo>
                      <a:pt x="2553" y="2030"/>
                    </a:lnTo>
                    <a:lnTo>
                      <a:pt x="2511" y="2135"/>
                    </a:lnTo>
                    <a:lnTo>
                      <a:pt x="2553" y="2198"/>
                    </a:lnTo>
                    <a:lnTo>
                      <a:pt x="2574" y="2135"/>
                    </a:lnTo>
                    <a:lnTo>
                      <a:pt x="2574" y="1946"/>
                    </a:lnTo>
                    <a:lnTo>
                      <a:pt x="2636" y="1884"/>
                    </a:lnTo>
                    <a:lnTo>
                      <a:pt x="2636" y="1779"/>
                    </a:lnTo>
                    <a:lnTo>
                      <a:pt x="2574" y="1737"/>
                    </a:lnTo>
                    <a:lnTo>
                      <a:pt x="2616" y="1633"/>
                    </a:lnTo>
                    <a:lnTo>
                      <a:pt x="2657" y="1549"/>
                    </a:lnTo>
                    <a:lnTo>
                      <a:pt x="2636" y="1444"/>
                    </a:lnTo>
                    <a:lnTo>
                      <a:pt x="2636" y="1298"/>
                    </a:lnTo>
                    <a:lnTo>
                      <a:pt x="2783" y="1151"/>
                    </a:lnTo>
                    <a:lnTo>
                      <a:pt x="2950" y="1130"/>
                    </a:lnTo>
                    <a:lnTo>
                      <a:pt x="3034" y="1089"/>
                    </a:lnTo>
                    <a:lnTo>
                      <a:pt x="3139" y="1089"/>
                    </a:lnTo>
                    <a:lnTo>
                      <a:pt x="3034" y="984"/>
                    </a:lnTo>
                    <a:lnTo>
                      <a:pt x="2888" y="900"/>
                    </a:lnTo>
                    <a:lnTo>
                      <a:pt x="2741" y="921"/>
                    </a:lnTo>
                    <a:lnTo>
                      <a:pt x="2616" y="817"/>
                    </a:lnTo>
                    <a:lnTo>
                      <a:pt x="2574" y="712"/>
                    </a:lnTo>
                    <a:lnTo>
                      <a:pt x="2406" y="586"/>
                    </a:lnTo>
                    <a:lnTo>
                      <a:pt x="2323" y="419"/>
                    </a:lnTo>
                    <a:lnTo>
                      <a:pt x="2323" y="314"/>
                    </a:lnTo>
                    <a:lnTo>
                      <a:pt x="2134" y="84"/>
                    </a:lnTo>
                    <a:lnTo>
                      <a:pt x="200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862" name="Google Shape;862;p27"/>
            <p:cNvSpPr/>
            <p:nvPr/>
          </p:nvSpPr>
          <p:spPr>
            <a:xfrm>
              <a:off x="-2192562" y="3399979"/>
              <a:ext cx="51086" cy="52772"/>
            </a:xfrm>
            <a:custGeom>
              <a:avLst/>
              <a:gdLst/>
              <a:ahLst/>
              <a:cxnLst/>
              <a:rect l="l" t="t" r="r" b="b"/>
              <a:pathLst>
                <a:path w="2410" h="2607" extrusionOk="0">
                  <a:moveTo>
                    <a:pt x="639" y="2410"/>
                  </a:moveTo>
                  <a:lnTo>
                    <a:pt x="1180" y="2607"/>
                  </a:lnTo>
                  <a:lnTo>
                    <a:pt x="2410" y="2017"/>
                  </a:lnTo>
                  <a:lnTo>
                    <a:pt x="2262" y="0"/>
                  </a:lnTo>
                  <a:lnTo>
                    <a:pt x="541" y="0"/>
                  </a:lnTo>
                  <a:lnTo>
                    <a:pt x="0" y="1771"/>
                  </a:lnTo>
                  <a:close/>
                </a:path>
              </a:pathLst>
            </a:custGeom>
            <a:solidFill>
              <a:schemeClr val="accent1"/>
            </a:solidFill>
            <a:ln>
              <a:noFill/>
            </a:ln>
          </p:spPr>
        </p:sp>
        <p:grpSp>
          <p:nvGrpSpPr>
            <p:cNvPr id="863" name="Google Shape;863;p27"/>
            <p:cNvGrpSpPr/>
            <p:nvPr/>
          </p:nvGrpSpPr>
          <p:grpSpPr>
            <a:xfrm>
              <a:off x="-2376812" y="3525156"/>
              <a:ext cx="79745" cy="84310"/>
              <a:chOff x="3960625" y="2587825"/>
              <a:chExt cx="94050" cy="104125"/>
            </a:xfrm>
          </p:grpSpPr>
          <p:sp>
            <p:nvSpPr>
              <p:cNvPr id="864" name="Google Shape;864;p27"/>
              <p:cNvSpPr/>
              <p:nvPr/>
            </p:nvSpPr>
            <p:spPr>
              <a:xfrm>
                <a:off x="3960625" y="2587825"/>
                <a:ext cx="94050" cy="51200"/>
              </a:xfrm>
              <a:custGeom>
                <a:avLst/>
                <a:gdLst/>
                <a:ahLst/>
                <a:cxnLst/>
                <a:rect l="l" t="t" r="r" b="b"/>
                <a:pathLst>
                  <a:path w="3762" h="2048" extrusionOk="0">
                    <a:moveTo>
                      <a:pt x="190" y="2048"/>
                    </a:moveTo>
                    <a:lnTo>
                      <a:pt x="0" y="1762"/>
                    </a:lnTo>
                    <a:lnTo>
                      <a:pt x="309" y="1048"/>
                    </a:lnTo>
                    <a:lnTo>
                      <a:pt x="3762" y="0"/>
                    </a:lnTo>
                    <a:lnTo>
                      <a:pt x="3714" y="1072"/>
                    </a:lnTo>
                    <a:lnTo>
                      <a:pt x="2929" y="1143"/>
                    </a:lnTo>
                    <a:lnTo>
                      <a:pt x="2167" y="1000"/>
                    </a:lnTo>
                    <a:close/>
                  </a:path>
                </a:pathLst>
              </a:custGeom>
              <a:solidFill>
                <a:schemeClr val="accent1"/>
              </a:solidFill>
              <a:ln>
                <a:noFill/>
              </a:ln>
            </p:spPr>
          </p:sp>
          <p:sp>
            <p:nvSpPr>
              <p:cNvPr id="865" name="Google Shape;865;p27"/>
              <p:cNvSpPr/>
              <p:nvPr/>
            </p:nvSpPr>
            <p:spPr>
              <a:xfrm>
                <a:off x="3963000" y="2596725"/>
                <a:ext cx="86850" cy="95225"/>
              </a:xfrm>
              <a:custGeom>
                <a:avLst/>
                <a:gdLst/>
                <a:ahLst/>
                <a:cxnLst/>
                <a:rect l="l" t="t" r="r" b="b"/>
                <a:pathLst>
                  <a:path w="3474" h="3809" extrusionOk="0">
                    <a:moveTo>
                      <a:pt x="1549" y="2009"/>
                    </a:moveTo>
                    <a:lnTo>
                      <a:pt x="1632" y="2030"/>
                    </a:lnTo>
                    <a:lnTo>
                      <a:pt x="1695" y="2093"/>
                    </a:lnTo>
                    <a:lnTo>
                      <a:pt x="1674" y="2135"/>
                    </a:lnTo>
                    <a:lnTo>
                      <a:pt x="1674" y="2189"/>
                    </a:lnTo>
                    <a:lnTo>
                      <a:pt x="1674" y="2189"/>
                    </a:lnTo>
                    <a:cubicBezTo>
                      <a:pt x="1645" y="2167"/>
                      <a:pt x="1613" y="2146"/>
                      <a:pt x="1569" y="2135"/>
                    </a:cubicBezTo>
                    <a:cubicBezTo>
                      <a:pt x="1549" y="2114"/>
                      <a:pt x="1528" y="2114"/>
                      <a:pt x="1486" y="2114"/>
                    </a:cubicBezTo>
                    <a:lnTo>
                      <a:pt x="1549" y="2072"/>
                    </a:lnTo>
                    <a:lnTo>
                      <a:pt x="1549" y="2009"/>
                    </a:lnTo>
                    <a:close/>
                    <a:moveTo>
                      <a:pt x="3327" y="1"/>
                    </a:moveTo>
                    <a:lnTo>
                      <a:pt x="3201" y="105"/>
                    </a:lnTo>
                    <a:lnTo>
                      <a:pt x="3201" y="231"/>
                    </a:lnTo>
                    <a:lnTo>
                      <a:pt x="3243" y="335"/>
                    </a:lnTo>
                    <a:lnTo>
                      <a:pt x="3160" y="377"/>
                    </a:lnTo>
                    <a:lnTo>
                      <a:pt x="2929" y="356"/>
                    </a:lnTo>
                    <a:lnTo>
                      <a:pt x="2825" y="419"/>
                    </a:lnTo>
                    <a:lnTo>
                      <a:pt x="2720" y="356"/>
                    </a:lnTo>
                    <a:lnTo>
                      <a:pt x="2616" y="356"/>
                    </a:lnTo>
                    <a:lnTo>
                      <a:pt x="2532" y="419"/>
                    </a:lnTo>
                    <a:lnTo>
                      <a:pt x="2427" y="419"/>
                    </a:lnTo>
                    <a:lnTo>
                      <a:pt x="2406" y="314"/>
                    </a:lnTo>
                    <a:lnTo>
                      <a:pt x="2260" y="314"/>
                    </a:lnTo>
                    <a:lnTo>
                      <a:pt x="2113" y="273"/>
                    </a:lnTo>
                    <a:lnTo>
                      <a:pt x="2009" y="377"/>
                    </a:lnTo>
                    <a:lnTo>
                      <a:pt x="1862" y="419"/>
                    </a:lnTo>
                    <a:lnTo>
                      <a:pt x="1674" y="419"/>
                    </a:lnTo>
                    <a:lnTo>
                      <a:pt x="1632" y="377"/>
                    </a:lnTo>
                    <a:lnTo>
                      <a:pt x="1549" y="440"/>
                    </a:lnTo>
                    <a:lnTo>
                      <a:pt x="1444" y="440"/>
                    </a:lnTo>
                    <a:lnTo>
                      <a:pt x="1318" y="524"/>
                    </a:lnTo>
                    <a:lnTo>
                      <a:pt x="1025" y="524"/>
                    </a:lnTo>
                    <a:lnTo>
                      <a:pt x="900" y="586"/>
                    </a:lnTo>
                    <a:lnTo>
                      <a:pt x="900" y="649"/>
                    </a:lnTo>
                    <a:lnTo>
                      <a:pt x="732" y="691"/>
                    </a:lnTo>
                    <a:lnTo>
                      <a:pt x="502" y="838"/>
                    </a:lnTo>
                    <a:lnTo>
                      <a:pt x="481" y="984"/>
                    </a:lnTo>
                    <a:lnTo>
                      <a:pt x="398" y="1151"/>
                    </a:lnTo>
                    <a:lnTo>
                      <a:pt x="168" y="1214"/>
                    </a:lnTo>
                    <a:lnTo>
                      <a:pt x="168" y="1361"/>
                    </a:lnTo>
                    <a:lnTo>
                      <a:pt x="84" y="1507"/>
                    </a:lnTo>
                    <a:lnTo>
                      <a:pt x="0" y="1570"/>
                    </a:lnTo>
                    <a:lnTo>
                      <a:pt x="0" y="1716"/>
                    </a:lnTo>
                    <a:lnTo>
                      <a:pt x="209" y="1884"/>
                    </a:lnTo>
                    <a:lnTo>
                      <a:pt x="335" y="2072"/>
                    </a:lnTo>
                    <a:lnTo>
                      <a:pt x="398" y="2093"/>
                    </a:lnTo>
                    <a:lnTo>
                      <a:pt x="398" y="2135"/>
                    </a:lnTo>
                    <a:lnTo>
                      <a:pt x="544" y="2365"/>
                    </a:lnTo>
                    <a:lnTo>
                      <a:pt x="586" y="2532"/>
                    </a:lnTo>
                    <a:lnTo>
                      <a:pt x="649" y="2553"/>
                    </a:lnTo>
                    <a:lnTo>
                      <a:pt x="753" y="2449"/>
                    </a:lnTo>
                    <a:lnTo>
                      <a:pt x="837" y="2553"/>
                    </a:lnTo>
                    <a:lnTo>
                      <a:pt x="963" y="2595"/>
                    </a:lnTo>
                    <a:lnTo>
                      <a:pt x="1025" y="2511"/>
                    </a:lnTo>
                    <a:lnTo>
                      <a:pt x="1130" y="2511"/>
                    </a:lnTo>
                    <a:lnTo>
                      <a:pt x="1277" y="2595"/>
                    </a:lnTo>
                    <a:lnTo>
                      <a:pt x="1360" y="2532"/>
                    </a:lnTo>
                    <a:lnTo>
                      <a:pt x="1381" y="2616"/>
                    </a:lnTo>
                    <a:lnTo>
                      <a:pt x="1465" y="2616"/>
                    </a:lnTo>
                    <a:lnTo>
                      <a:pt x="1528" y="2658"/>
                    </a:lnTo>
                    <a:lnTo>
                      <a:pt x="1653" y="2700"/>
                    </a:lnTo>
                    <a:lnTo>
                      <a:pt x="1569" y="2742"/>
                    </a:lnTo>
                    <a:lnTo>
                      <a:pt x="1486" y="2825"/>
                    </a:lnTo>
                    <a:lnTo>
                      <a:pt x="1423" y="2762"/>
                    </a:lnTo>
                    <a:lnTo>
                      <a:pt x="1318" y="2742"/>
                    </a:lnTo>
                    <a:lnTo>
                      <a:pt x="1067" y="2595"/>
                    </a:lnTo>
                    <a:lnTo>
                      <a:pt x="963" y="2616"/>
                    </a:lnTo>
                    <a:lnTo>
                      <a:pt x="858" y="2658"/>
                    </a:lnTo>
                    <a:lnTo>
                      <a:pt x="753" y="2616"/>
                    </a:lnTo>
                    <a:lnTo>
                      <a:pt x="691" y="2721"/>
                    </a:lnTo>
                    <a:lnTo>
                      <a:pt x="628" y="2742"/>
                    </a:lnTo>
                    <a:lnTo>
                      <a:pt x="607" y="2846"/>
                    </a:lnTo>
                    <a:lnTo>
                      <a:pt x="732" y="2972"/>
                    </a:lnTo>
                    <a:lnTo>
                      <a:pt x="858" y="3035"/>
                    </a:lnTo>
                    <a:lnTo>
                      <a:pt x="1004" y="3139"/>
                    </a:lnTo>
                    <a:lnTo>
                      <a:pt x="1004" y="3223"/>
                    </a:lnTo>
                    <a:lnTo>
                      <a:pt x="942" y="3265"/>
                    </a:lnTo>
                    <a:lnTo>
                      <a:pt x="942" y="3369"/>
                    </a:lnTo>
                    <a:lnTo>
                      <a:pt x="1046" y="3495"/>
                    </a:lnTo>
                    <a:lnTo>
                      <a:pt x="1130" y="3579"/>
                    </a:lnTo>
                    <a:lnTo>
                      <a:pt x="1151" y="3495"/>
                    </a:lnTo>
                    <a:lnTo>
                      <a:pt x="1130" y="3453"/>
                    </a:lnTo>
                    <a:lnTo>
                      <a:pt x="1172" y="3348"/>
                    </a:lnTo>
                    <a:lnTo>
                      <a:pt x="1214" y="3474"/>
                    </a:lnTo>
                    <a:lnTo>
                      <a:pt x="1360" y="3537"/>
                    </a:lnTo>
                    <a:lnTo>
                      <a:pt x="1381" y="3599"/>
                    </a:lnTo>
                    <a:lnTo>
                      <a:pt x="1360" y="3704"/>
                    </a:lnTo>
                    <a:lnTo>
                      <a:pt x="1423" y="3788"/>
                    </a:lnTo>
                    <a:lnTo>
                      <a:pt x="1423" y="3746"/>
                    </a:lnTo>
                    <a:lnTo>
                      <a:pt x="1465" y="3599"/>
                    </a:lnTo>
                    <a:lnTo>
                      <a:pt x="1569" y="3599"/>
                    </a:lnTo>
                    <a:lnTo>
                      <a:pt x="1632" y="3704"/>
                    </a:lnTo>
                    <a:lnTo>
                      <a:pt x="1800" y="3809"/>
                    </a:lnTo>
                    <a:lnTo>
                      <a:pt x="1800" y="3809"/>
                    </a:lnTo>
                    <a:lnTo>
                      <a:pt x="1737" y="3704"/>
                    </a:lnTo>
                    <a:lnTo>
                      <a:pt x="1758" y="3641"/>
                    </a:lnTo>
                    <a:lnTo>
                      <a:pt x="1695" y="3537"/>
                    </a:lnTo>
                    <a:lnTo>
                      <a:pt x="1632" y="3348"/>
                    </a:lnTo>
                    <a:lnTo>
                      <a:pt x="1549" y="3244"/>
                    </a:lnTo>
                    <a:lnTo>
                      <a:pt x="1549" y="3181"/>
                    </a:lnTo>
                    <a:lnTo>
                      <a:pt x="1632" y="3181"/>
                    </a:lnTo>
                    <a:lnTo>
                      <a:pt x="1758" y="3265"/>
                    </a:lnTo>
                    <a:lnTo>
                      <a:pt x="1737" y="3327"/>
                    </a:lnTo>
                    <a:lnTo>
                      <a:pt x="1758" y="3369"/>
                    </a:lnTo>
                    <a:lnTo>
                      <a:pt x="1841" y="3286"/>
                    </a:lnTo>
                    <a:lnTo>
                      <a:pt x="1967" y="3348"/>
                    </a:lnTo>
                    <a:lnTo>
                      <a:pt x="1967" y="3286"/>
                    </a:lnTo>
                    <a:lnTo>
                      <a:pt x="1904" y="3244"/>
                    </a:lnTo>
                    <a:lnTo>
                      <a:pt x="1904" y="3181"/>
                    </a:lnTo>
                    <a:lnTo>
                      <a:pt x="1862" y="3181"/>
                    </a:lnTo>
                    <a:lnTo>
                      <a:pt x="1758" y="3139"/>
                    </a:lnTo>
                    <a:lnTo>
                      <a:pt x="1758" y="3076"/>
                    </a:lnTo>
                    <a:lnTo>
                      <a:pt x="1653" y="3014"/>
                    </a:lnTo>
                    <a:lnTo>
                      <a:pt x="1758" y="2951"/>
                    </a:lnTo>
                    <a:lnTo>
                      <a:pt x="1862" y="2951"/>
                    </a:lnTo>
                    <a:lnTo>
                      <a:pt x="1904" y="2909"/>
                    </a:lnTo>
                    <a:lnTo>
                      <a:pt x="2072" y="3014"/>
                    </a:lnTo>
                    <a:lnTo>
                      <a:pt x="2093" y="3055"/>
                    </a:lnTo>
                    <a:lnTo>
                      <a:pt x="2197" y="3076"/>
                    </a:lnTo>
                    <a:lnTo>
                      <a:pt x="2218" y="3035"/>
                    </a:lnTo>
                    <a:lnTo>
                      <a:pt x="2113" y="2909"/>
                    </a:lnTo>
                    <a:lnTo>
                      <a:pt x="2155" y="2762"/>
                    </a:lnTo>
                    <a:lnTo>
                      <a:pt x="2093" y="2700"/>
                    </a:lnTo>
                    <a:lnTo>
                      <a:pt x="1841" y="2532"/>
                    </a:lnTo>
                    <a:lnTo>
                      <a:pt x="1758" y="2511"/>
                    </a:lnTo>
                    <a:lnTo>
                      <a:pt x="1737" y="2490"/>
                    </a:lnTo>
                    <a:cubicBezTo>
                      <a:pt x="1758" y="2490"/>
                      <a:pt x="1779" y="2449"/>
                      <a:pt x="1800" y="2407"/>
                    </a:cubicBezTo>
                    <a:lnTo>
                      <a:pt x="1862" y="2449"/>
                    </a:lnTo>
                    <a:lnTo>
                      <a:pt x="1946" y="2490"/>
                    </a:lnTo>
                    <a:lnTo>
                      <a:pt x="1988" y="2553"/>
                    </a:lnTo>
                    <a:lnTo>
                      <a:pt x="2093" y="2616"/>
                    </a:lnTo>
                    <a:lnTo>
                      <a:pt x="2176" y="2616"/>
                    </a:lnTo>
                    <a:lnTo>
                      <a:pt x="2197" y="2658"/>
                    </a:lnTo>
                    <a:lnTo>
                      <a:pt x="2281" y="2762"/>
                    </a:lnTo>
                    <a:lnTo>
                      <a:pt x="2323" y="2825"/>
                    </a:lnTo>
                    <a:lnTo>
                      <a:pt x="2323" y="2867"/>
                    </a:lnTo>
                    <a:lnTo>
                      <a:pt x="2365" y="2930"/>
                    </a:lnTo>
                    <a:lnTo>
                      <a:pt x="2427" y="2972"/>
                    </a:lnTo>
                    <a:lnTo>
                      <a:pt x="2490" y="2951"/>
                    </a:lnTo>
                    <a:lnTo>
                      <a:pt x="2532" y="2972"/>
                    </a:lnTo>
                    <a:lnTo>
                      <a:pt x="2595" y="2867"/>
                    </a:lnTo>
                    <a:lnTo>
                      <a:pt x="2490" y="2867"/>
                    </a:lnTo>
                    <a:lnTo>
                      <a:pt x="2469" y="2888"/>
                    </a:lnTo>
                    <a:lnTo>
                      <a:pt x="2385" y="2825"/>
                    </a:lnTo>
                    <a:lnTo>
                      <a:pt x="2385" y="2742"/>
                    </a:lnTo>
                    <a:lnTo>
                      <a:pt x="2365" y="2679"/>
                    </a:lnTo>
                    <a:lnTo>
                      <a:pt x="2365" y="2637"/>
                    </a:lnTo>
                    <a:lnTo>
                      <a:pt x="2302" y="2553"/>
                    </a:lnTo>
                    <a:lnTo>
                      <a:pt x="2176" y="2428"/>
                    </a:lnTo>
                    <a:lnTo>
                      <a:pt x="2176" y="2449"/>
                    </a:lnTo>
                    <a:lnTo>
                      <a:pt x="2093" y="2449"/>
                    </a:lnTo>
                    <a:lnTo>
                      <a:pt x="2093" y="2428"/>
                    </a:lnTo>
                    <a:lnTo>
                      <a:pt x="1988" y="2365"/>
                    </a:lnTo>
                    <a:lnTo>
                      <a:pt x="1883" y="2344"/>
                    </a:lnTo>
                    <a:lnTo>
                      <a:pt x="1800" y="2239"/>
                    </a:lnTo>
                    <a:lnTo>
                      <a:pt x="1758" y="2239"/>
                    </a:lnTo>
                    <a:cubicBezTo>
                      <a:pt x="1730" y="2230"/>
                      <a:pt x="1706" y="2212"/>
                      <a:pt x="1680" y="2193"/>
                    </a:cubicBezTo>
                    <a:lnTo>
                      <a:pt x="1680" y="2193"/>
                    </a:lnTo>
                    <a:lnTo>
                      <a:pt x="1737" y="2156"/>
                    </a:lnTo>
                    <a:lnTo>
                      <a:pt x="1758" y="2030"/>
                    </a:lnTo>
                    <a:lnTo>
                      <a:pt x="1674" y="1946"/>
                    </a:lnTo>
                    <a:lnTo>
                      <a:pt x="1486" y="1737"/>
                    </a:lnTo>
                    <a:lnTo>
                      <a:pt x="1423" y="1695"/>
                    </a:lnTo>
                    <a:lnTo>
                      <a:pt x="1381" y="1612"/>
                    </a:lnTo>
                    <a:lnTo>
                      <a:pt x="1256" y="1507"/>
                    </a:lnTo>
                    <a:lnTo>
                      <a:pt x="1318" y="1465"/>
                    </a:lnTo>
                    <a:lnTo>
                      <a:pt x="1277" y="1235"/>
                    </a:lnTo>
                    <a:lnTo>
                      <a:pt x="1360" y="1130"/>
                    </a:lnTo>
                    <a:lnTo>
                      <a:pt x="1486" y="1089"/>
                    </a:lnTo>
                    <a:lnTo>
                      <a:pt x="1528" y="1193"/>
                    </a:lnTo>
                    <a:lnTo>
                      <a:pt x="1465" y="1193"/>
                    </a:lnTo>
                    <a:lnTo>
                      <a:pt x="1465" y="1256"/>
                    </a:lnTo>
                    <a:lnTo>
                      <a:pt x="1653" y="1319"/>
                    </a:lnTo>
                    <a:lnTo>
                      <a:pt x="1674" y="1465"/>
                    </a:lnTo>
                    <a:lnTo>
                      <a:pt x="1779" y="1570"/>
                    </a:lnTo>
                    <a:lnTo>
                      <a:pt x="1904" y="1570"/>
                    </a:lnTo>
                    <a:lnTo>
                      <a:pt x="1841" y="1507"/>
                    </a:lnTo>
                    <a:lnTo>
                      <a:pt x="1779" y="1423"/>
                    </a:lnTo>
                    <a:lnTo>
                      <a:pt x="1800" y="1361"/>
                    </a:lnTo>
                    <a:lnTo>
                      <a:pt x="1946" y="1402"/>
                    </a:lnTo>
                    <a:lnTo>
                      <a:pt x="2009" y="1528"/>
                    </a:lnTo>
                    <a:lnTo>
                      <a:pt x="2093" y="1570"/>
                    </a:lnTo>
                    <a:lnTo>
                      <a:pt x="2155" y="1486"/>
                    </a:lnTo>
                    <a:lnTo>
                      <a:pt x="2072" y="1423"/>
                    </a:lnTo>
                    <a:lnTo>
                      <a:pt x="1988" y="1402"/>
                    </a:lnTo>
                    <a:lnTo>
                      <a:pt x="1988" y="1361"/>
                    </a:lnTo>
                    <a:lnTo>
                      <a:pt x="2197" y="1361"/>
                    </a:lnTo>
                    <a:lnTo>
                      <a:pt x="2281" y="1423"/>
                    </a:lnTo>
                    <a:lnTo>
                      <a:pt x="2302" y="1402"/>
                    </a:lnTo>
                    <a:lnTo>
                      <a:pt x="2176" y="1298"/>
                    </a:lnTo>
                    <a:lnTo>
                      <a:pt x="2051" y="1277"/>
                    </a:lnTo>
                    <a:lnTo>
                      <a:pt x="1946" y="1151"/>
                    </a:lnTo>
                    <a:lnTo>
                      <a:pt x="1988" y="1068"/>
                    </a:lnTo>
                    <a:lnTo>
                      <a:pt x="2093" y="1089"/>
                    </a:lnTo>
                    <a:lnTo>
                      <a:pt x="2176" y="1047"/>
                    </a:lnTo>
                    <a:lnTo>
                      <a:pt x="2218" y="879"/>
                    </a:lnTo>
                    <a:lnTo>
                      <a:pt x="2302" y="858"/>
                    </a:lnTo>
                    <a:lnTo>
                      <a:pt x="2427" y="963"/>
                    </a:lnTo>
                    <a:lnTo>
                      <a:pt x="2532" y="963"/>
                    </a:lnTo>
                    <a:lnTo>
                      <a:pt x="2637" y="858"/>
                    </a:lnTo>
                    <a:lnTo>
                      <a:pt x="2637" y="796"/>
                    </a:lnTo>
                    <a:lnTo>
                      <a:pt x="2699" y="796"/>
                    </a:lnTo>
                    <a:lnTo>
                      <a:pt x="2783" y="879"/>
                    </a:lnTo>
                    <a:lnTo>
                      <a:pt x="3013" y="879"/>
                    </a:lnTo>
                    <a:lnTo>
                      <a:pt x="3201" y="942"/>
                    </a:lnTo>
                    <a:lnTo>
                      <a:pt x="3327" y="900"/>
                    </a:lnTo>
                    <a:lnTo>
                      <a:pt x="3348" y="566"/>
                    </a:lnTo>
                    <a:lnTo>
                      <a:pt x="3327" y="440"/>
                    </a:lnTo>
                    <a:lnTo>
                      <a:pt x="3473" y="335"/>
                    </a:lnTo>
                    <a:lnTo>
                      <a:pt x="3473" y="210"/>
                    </a:lnTo>
                    <a:lnTo>
                      <a:pt x="3369" y="147"/>
                    </a:lnTo>
                    <a:lnTo>
                      <a:pt x="3411"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866" name="Google Shape;866;p27"/>
            <p:cNvGrpSpPr/>
            <p:nvPr/>
          </p:nvGrpSpPr>
          <p:grpSpPr>
            <a:xfrm>
              <a:off x="-2542386" y="3454773"/>
              <a:ext cx="147195" cy="152163"/>
              <a:chOff x="3765350" y="2500900"/>
              <a:chExt cx="173600" cy="187925"/>
            </a:xfrm>
          </p:grpSpPr>
          <p:sp>
            <p:nvSpPr>
              <p:cNvPr id="867" name="Google Shape;867;p27"/>
              <p:cNvSpPr/>
              <p:nvPr/>
            </p:nvSpPr>
            <p:spPr>
              <a:xfrm>
                <a:off x="3765350" y="2500900"/>
                <a:ext cx="108950" cy="64300"/>
              </a:xfrm>
              <a:custGeom>
                <a:avLst/>
                <a:gdLst/>
                <a:ahLst/>
                <a:cxnLst/>
                <a:rect l="l" t="t" r="r" b="b"/>
                <a:pathLst>
                  <a:path w="4358" h="2572" extrusionOk="0">
                    <a:moveTo>
                      <a:pt x="1286" y="596"/>
                    </a:moveTo>
                    <a:lnTo>
                      <a:pt x="0" y="1072"/>
                    </a:lnTo>
                    <a:lnTo>
                      <a:pt x="429" y="2239"/>
                    </a:lnTo>
                    <a:lnTo>
                      <a:pt x="857" y="2572"/>
                    </a:lnTo>
                    <a:lnTo>
                      <a:pt x="2191" y="1215"/>
                    </a:lnTo>
                    <a:lnTo>
                      <a:pt x="4024" y="1072"/>
                    </a:lnTo>
                    <a:lnTo>
                      <a:pt x="4358" y="429"/>
                    </a:lnTo>
                    <a:lnTo>
                      <a:pt x="3120" y="0"/>
                    </a:lnTo>
                    <a:lnTo>
                      <a:pt x="2477" y="358"/>
                    </a:lnTo>
                    <a:close/>
                  </a:path>
                </a:pathLst>
              </a:custGeom>
              <a:solidFill>
                <a:schemeClr val="accent1"/>
              </a:solidFill>
              <a:ln>
                <a:noFill/>
              </a:ln>
            </p:spPr>
          </p:sp>
          <p:sp>
            <p:nvSpPr>
              <p:cNvPr id="868" name="Google Shape;868;p27"/>
              <p:cNvSpPr/>
              <p:nvPr/>
            </p:nvSpPr>
            <p:spPr>
              <a:xfrm>
                <a:off x="3797175" y="2609800"/>
                <a:ext cx="2625" cy="3700"/>
              </a:xfrm>
              <a:custGeom>
                <a:avLst/>
                <a:gdLst/>
                <a:ahLst/>
                <a:cxnLst/>
                <a:rect l="l" t="t" r="r" b="b"/>
                <a:pathLst>
                  <a:path w="105" h="148" extrusionOk="0">
                    <a:moveTo>
                      <a:pt x="42" y="1"/>
                    </a:moveTo>
                    <a:lnTo>
                      <a:pt x="21" y="43"/>
                    </a:lnTo>
                    <a:lnTo>
                      <a:pt x="0" y="84"/>
                    </a:lnTo>
                    <a:lnTo>
                      <a:pt x="0" y="147"/>
                    </a:lnTo>
                    <a:lnTo>
                      <a:pt x="21" y="147"/>
                    </a:lnTo>
                    <a:lnTo>
                      <a:pt x="42" y="105"/>
                    </a:lnTo>
                    <a:lnTo>
                      <a:pt x="105" y="22"/>
                    </a:lnTo>
                    <a:lnTo>
                      <a:pt x="42"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69" name="Google Shape;869;p27"/>
              <p:cNvSpPr/>
              <p:nvPr/>
            </p:nvSpPr>
            <p:spPr>
              <a:xfrm>
                <a:off x="3796125" y="2610325"/>
                <a:ext cx="22525" cy="41875"/>
              </a:xfrm>
              <a:custGeom>
                <a:avLst/>
                <a:gdLst/>
                <a:ahLst/>
                <a:cxnLst/>
                <a:rect l="l" t="t" r="r" b="b"/>
                <a:pathLst>
                  <a:path w="901" h="1675" extrusionOk="0">
                    <a:moveTo>
                      <a:pt x="565" y="1"/>
                    </a:moveTo>
                    <a:lnTo>
                      <a:pt x="461" y="22"/>
                    </a:lnTo>
                    <a:lnTo>
                      <a:pt x="252" y="273"/>
                    </a:lnTo>
                    <a:lnTo>
                      <a:pt x="168" y="273"/>
                    </a:lnTo>
                    <a:lnTo>
                      <a:pt x="42" y="189"/>
                    </a:lnTo>
                    <a:lnTo>
                      <a:pt x="42" y="314"/>
                    </a:lnTo>
                    <a:lnTo>
                      <a:pt x="1" y="398"/>
                    </a:lnTo>
                    <a:lnTo>
                      <a:pt x="105" y="503"/>
                    </a:lnTo>
                    <a:lnTo>
                      <a:pt x="105" y="586"/>
                    </a:lnTo>
                    <a:lnTo>
                      <a:pt x="189" y="649"/>
                    </a:lnTo>
                    <a:lnTo>
                      <a:pt x="189" y="796"/>
                    </a:lnTo>
                    <a:lnTo>
                      <a:pt x="105" y="858"/>
                    </a:lnTo>
                    <a:lnTo>
                      <a:pt x="147" y="942"/>
                    </a:lnTo>
                    <a:lnTo>
                      <a:pt x="273" y="942"/>
                    </a:lnTo>
                    <a:lnTo>
                      <a:pt x="273" y="1005"/>
                    </a:lnTo>
                    <a:lnTo>
                      <a:pt x="189" y="1068"/>
                    </a:lnTo>
                    <a:lnTo>
                      <a:pt x="147" y="1277"/>
                    </a:lnTo>
                    <a:lnTo>
                      <a:pt x="189" y="1361"/>
                    </a:lnTo>
                    <a:lnTo>
                      <a:pt x="252" y="1591"/>
                    </a:lnTo>
                    <a:lnTo>
                      <a:pt x="314" y="1674"/>
                    </a:lnTo>
                    <a:lnTo>
                      <a:pt x="377" y="1654"/>
                    </a:lnTo>
                    <a:lnTo>
                      <a:pt x="419" y="1674"/>
                    </a:lnTo>
                    <a:lnTo>
                      <a:pt x="503" y="1654"/>
                    </a:lnTo>
                    <a:lnTo>
                      <a:pt x="524" y="1528"/>
                    </a:lnTo>
                    <a:lnTo>
                      <a:pt x="565" y="1444"/>
                    </a:lnTo>
                    <a:lnTo>
                      <a:pt x="670" y="1444"/>
                    </a:lnTo>
                    <a:lnTo>
                      <a:pt x="733" y="1528"/>
                    </a:lnTo>
                    <a:lnTo>
                      <a:pt x="796" y="1528"/>
                    </a:lnTo>
                    <a:lnTo>
                      <a:pt x="837" y="1444"/>
                    </a:lnTo>
                    <a:lnTo>
                      <a:pt x="837" y="1214"/>
                    </a:lnTo>
                    <a:lnTo>
                      <a:pt x="879" y="1151"/>
                    </a:lnTo>
                    <a:lnTo>
                      <a:pt x="837" y="921"/>
                    </a:lnTo>
                    <a:lnTo>
                      <a:pt x="900" y="712"/>
                    </a:lnTo>
                    <a:lnTo>
                      <a:pt x="733" y="586"/>
                    </a:lnTo>
                    <a:lnTo>
                      <a:pt x="879" y="503"/>
                    </a:lnTo>
                    <a:lnTo>
                      <a:pt x="879" y="419"/>
                    </a:lnTo>
                    <a:lnTo>
                      <a:pt x="837" y="294"/>
                    </a:lnTo>
                    <a:lnTo>
                      <a:pt x="775" y="189"/>
                    </a:lnTo>
                    <a:lnTo>
                      <a:pt x="691" y="63"/>
                    </a:lnTo>
                    <a:lnTo>
                      <a:pt x="670" y="84"/>
                    </a:lnTo>
                    <a:lnTo>
                      <a:pt x="565"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0" name="Google Shape;870;p27"/>
              <p:cNvSpPr/>
              <p:nvPr/>
            </p:nvSpPr>
            <p:spPr>
              <a:xfrm>
                <a:off x="3821225" y="2579475"/>
                <a:ext cx="6300" cy="4200"/>
              </a:xfrm>
              <a:custGeom>
                <a:avLst/>
                <a:gdLst/>
                <a:ahLst/>
                <a:cxnLst/>
                <a:rect l="l" t="t" r="r" b="b"/>
                <a:pathLst>
                  <a:path w="252" h="168" extrusionOk="0">
                    <a:moveTo>
                      <a:pt x="189" y="0"/>
                    </a:moveTo>
                    <a:lnTo>
                      <a:pt x="147" y="42"/>
                    </a:lnTo>
                    <a:lnTo>
                      <a:pt x="43" y="84"/>
                    </a:lnTo>
                    <a:lnTo>
                      <a:pt x="1" y="147"/>
                    </a:lnTo>
                    <a:lnTo>
                      <a:pt x="43" y="167"/>
                    </a:lnTo>
                    <a:lnTo>
                      <a:pt x="189" y="147"/>
                    </a:lnTo>
                    <a:lnTo>
                      <a:pt x="252" y="147"/>
                    </a:lnTo>
                    <a:lnTo>
                      <a:pt x="252" y="63"/>
                    </a:lnTo>
                    <a:lnTo>
                      <a:pt x="18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1" name="Google Shape;871;p27"/>
              <p:cNvSpPr/>
              <p:nvPr/>
            </p:nvSpPr>
            <p:spPr>
              <a:xfrm>
                <a:off x="3833800" y="2589400"/>
                <a:ext cx="1575" cy="1600"/>
              </a:xfrm>
              <a:custGeom>
                <a:avLst/>
                <a:gdLst/>
                <a:ahLst/>
                <a:cxnLst/>
                <a:rect l="l" t="t" r="r" b="b"/>
                <a:pathLst>
                  <a:path w="63" h="64" extrusionOk="0">
                    <a:moveTo>
                      <a:pt x="42" y="1"/>
                    </a:moveTo>
                    <a:lnTo>
                      <a:pt x="0" y="22"/>
                    </a:lnTo>
                    <a:lnTo>
                      <a:pt x="63" y="63"/>
                    </a:lnTo>
                    <a:lnTo>
                      <a:pt x="42"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2" name="Google Shape;872;p27"/>
              <p:cNvSpPr/>
              <p:nvPr/>
            </p:nvSpPr>
            <p:spPr>
              <a:xfrm>
                <a:off x="3774675" y="2506225"/>
                <a:ext cx="164275" cy="182600"/>
              </a:xfrm>
              <a:custGeom>
                <a:avLst/>
                <a:gdLst/>
                <a:ahLst/>
                <a:cxnLst/>
                <a:rect l="l" t="t" r="r" b="b"/>
                <a:pathLst>
                  <a:path w="6571" h="7304" extrusionOk="0">
                    <a:moveTo>
                      <a:pt x="2595" y="1"/>
                    </a:moveTo>
                    <a:lnTo>
                      <a:pt x="2302" y="189"/>
                    </a:lnTo>
                    <a:lnTo>
                      <a:pt x="2114" y="105"/>
                    </a:lnTo>
                    <a:lnTo>
                      <a:pt x="2009" y="252"/>
                    </a:lnTo>
                    <a:lnTo>
                      <a:pt x="2072" y="419"/>
                    </a:lnTo>
                    <a:lnTo>
                      <a:pt x="1842" y="482"/>
                    </a:lnTo>
                    <a:lnTo>
                      <a:pt x="1800" y="691"/>
                    </a:lnTo>
                    <a:lnTo>
                      <a:pt x="1695" y="608"/>
                    </a:lnTo>
                    <a:lnTo>
                      <a:pt x="1591" y="608"/>
                    </a:lnTo>
                    <a:lnTo>
                      <a:pt x="1340" y="524"/>
                    </a:lnTo>
                    <a:lnTo>
                      <a:pt x="1340" y="691"/>
                    </a:lnTo>
                    <a:lnTo>
                      <a:pt x="1235" y="901"/>
                    </a:lnTo>
                    <a:lnTo>
                      <a:pt x="1172" y="796"/>
                    </a:lnTo>
                    <a:lnTo>
                      <a:pt x="1005" y="712"/>
                    </a:lnTo>
                    <a:lnTo>
                      <a:pt x="1026" y="587"/>
                    </a:lnTo>
                    <a:lnTo>
                      <a:pt x="900" y="503"/>
                    </a:lnTo>
                    <a:lnTo>
                      <a:pt x="691" y="880"/>
                    </a:lnTo>
                    <a:lnTo>
                      <a:pt x="524" y="796"/>
                    </a:lnTo>
                    <a:lnTo>
                      <a:pt x="294" y="942"/>
                    </a:lnTo>
                    <a:lnTo>
                      <a:pt x="168" y="901"/>
                    </a:lnTo>
                    <a:lnTo>
                      <a:pt x="105" y="942"/>
                    </a:lnTo>
                    <a:lnTo>
                      <a:pt x="126" y="1089"/>
                    </a:lnTo>
                    <a:lnTo>
                      <a:pt x="231" y="1193"/>
                    </a:lnTo>
                    <a:lnTo>
                      <a:pt x="210" y="1361"/>
                    </a:lnTo>
                    <a:lnTo>
                      <a:pt x="84" y="1403"/>
                    </a:lnTo>
                    <a:lnTo>
                      <a:pt x="1" y="1465"/>
                    </a:lnTo>
                    <a:lnTo>
                      <a:pt x="126" y="1633"/>
                    </a:lnTo>
                    <a:lnTo>
                      <a:pt x="168" y="1926"/>
                    </a:lnTo>
                    <a:lnTo>
                      <a:pt x="335" y="2051"/>
                    </a:lnTo>
                    <a:lnTo>
                      <a:pt x="524" y="2051"/>
                    </a:lnTo>
                    <a:lnTo>
                      <a:pt x="440" y="2240"/>
                    </a:lnTo>
                    <a:lnTo>
                      <a:pt x="503" y="2365"/>
                    </a:lnTo>
                    <a:lnTo>
                      <a:pt x="796" y="2302"/>
                    </a:lnTo>
                    <a:lnTo>
                      <a:pt x="900" y="2177"/>
                    </a:lnTo>
                    <a:lnTo>
                      <a:pt x="900" y="2072"/>
                    </a:lnTo>
                    <a:lnTo>
                      <a:pt x="1172" y="1926"/>
                    </a:lnTo>
                    <a:lnTo>
                      <a:pt x="1570" y="2030"/>
                    </a:lnTo>
                    <a:lnTo>
                      <a:pt x="1675" y="2093"/>
                    </a:lnTo>
                    <a:lnTo>
                      <a:pt x="1842" y="2156"/>
                    </a:lnTo>
                    <a:lnTo>
                      <a:pt x="1884" y="2261"/>
                    </a:lnTo>
                    <a:lnTo>
                      <a:pt x="1905" y="2302"/>
                    </a:lnTo>
                    <a:lnTo>
                      <a:pt x="1967" y="2386"/>
                    </a:lnTo>
                    <a:lnTo>
                      <a:pt x="2072" y="2574"/>
                    </a:lnTo>
                    <a:lnTo>
                      <a:pt x="2072" y="2679"/>
                    </a:lnTo>
                    <a:lnTo>
                      <a:pt x="2156" y="2721"/>
                    </a:lnTo>
                    <a:lnTo>
                      <a:pt x="2156" y="2888"/>
                    </a:lnTo>
                    <a:lnTo>
                      <a:pt x="2281" y="2930"/>
                    </a:lnTo>
                    <a:lnTo>
                      <a:pt x="2365" y="3035"/>
                    </a:lnTo>
                    <a:lnTo>
                      <a:pt x="2511" y="3202"/>
                    </a:lnTo>
                    <a:lnTo>
                      <a:pt x="2532" y="3307"/>
                    </a:lnTo>
                    <a:lnTo>
                      <a:pt x="2700" y="3307"/>
                    </a:lnTo>
                    <a:lnTo>
                      <a:pt x="2804" y="3432"/>
                    </a:lnTo>
                    <a:lnTo>
                      <a:pt x="2825" y="3537"/>
                    </a:lnTo>
                    <a:lnTo>
                      <a:pt x="2909" y="3558"/>
                    </a:lnTo>
                    <a:lnTo>
                      <a:pt x="3139" y="3851"/>
                    </a:lnTo>
                    <a:lnTo>
                      <a:pt x="3369" y="4018"/>
                    </a:lnTo>
                    <a:lnTo>
                      <a:pt x="3474" y="4039"/>
                    </a:lnTo>
                    <a:lnTo>
                      <a:pt x="3579" y="4081"/>
                    </a:lnTo>
                    <a:lnTo>
                      <a:pt x="3620" y="4186"/>
                    </a:lnTo>
                    <a:lnTo>
                      <a:pt x="3725" y="4186"/>
                    </a:lnTo>
                    <a:lnTo>
                      <a:pt x="3788" y="4123"/>
                    </a:lnTo>
                    <a:lnTo>
                      <a:pt x="3934" y="4165"/>
                    </a:lnTo>
                    <a:lnTo>
                      <a:pt x="4039" y="4165"/>
                    </a:lnTo>
                    <a:lnTo>
                      <a:pt x="4164" y="4395"/>
                    </a:lnTo>
                    <a:lnTo>
                      <a:pt x="4248" y="4458"/>
                    </a:lnTo>
                    <a:lnTo>
                      <a:pt x="4290" y="4416"/>
                    </a:lnTo>
                    <a:lnTo>
                      <a:pt x="4395" y="4458"/>
                    </a:lnTo>
                    <a:lnTo>
                      <a:pt x="4395" y="4520"/>
                    </a:lnTo>
                    <a:lnTo>
                      <a:pt x="4604" y="4520"/>
                    </a:lnTo>
                    <a:lnTo>
                      <a:pt x="4688" y="4625"/>
                    </a:lnTo>
                    <a:lnTo>
                      <a:pt x="4688" y="4730"/>
                    </a:lnTo>
                    <a:lnTo>
                      <a:pt x="4646" y="4792"/>
                    </a:lnTo>
                    <a:lnTo>
                      <a:pt x="4708" y="4834"/>
                    </a:lnTo>
                    <a:lnTo>
                      <a:pt x="4834" y="4834"/>
                    </a:lnTo>
                    <a:lnTo>
                      <a:pt x="4897" y="4939"/>
                    </a:lnTo>
                    <a:lnTo>
                      <a:pt x="5043" y="4981"/>
                    </a:lnTo>
                    <a:lnTo>
                      <a:pt x="5106" y="4939"/>
                    </a:lnTo>
                    <a:lnTo>
                      <a:pt x="5169" y="5002"/>
                    </a:lnTo>
                    <a:lnTo>
                      <a:pt x="5232" y="5190"/>
                    </a:lnTo>
                    <a:lnTo>
                      <a:pt x="5252" y="5357"/>
                    </a:lnTo>
                    <a:lnTo>
                      <a:pt x="5315" y="5441"/>
                    </a:lnTo>
                    <a:lnTo>
                      <a:pt x="5357" y="5650"/>
                    </a:lnTo>
                    <a:lnTo>
                      <a:pt x="5420" y="5755"/>
                    </a:lnTo>
                    <a:lnTo>
                      <a:pt x="5420" y="5859"/>
                    </a:lnTo>
                    <a:lnTo>
                      <a:pt x="5357" y="5943"/>
                    </a:lnTo>
                    <a:lnTo>
                      <a:pt x="5315" y="5943"/>
                    </a:lnTo>
                    <a:lnTo>
                      <a:pt x="5273" y="5964"/>
                    </a:lnTo>
                    <a:lnTo>
                      <a:pt x="5315" y="6069"/>
                    </a:lnTo>
                    <a:lnTo>
                      <a:pt x="5273" y="6173"/>
                    </a:lnTo>
                    <a:lnTo>
                      <a:pt x="5211" y="6257"/>
                    </a:lnTo>
                    <a:lnTo>
                      <a:pt x="5127" y="6278"/>
                    </a:lnTo>
                    <a:lnTo>
                      <a:pt x="5106" y="6341"/>
                    </a:lnTo>
                    <a:lnTo>
                      <a:pt x="5106" y="6362"/>
                    </a:lnTo>
                    <a:lnTo>
                      <a:pt x="5211" y="6466"/>
                    </a:lnTo>
                    <a:lnTo>
                      <a:pt x="5357" y="6445"/>
                    </a:lnTo>
                    <a:lnTo>
                      <a:pt x="5441" y="6341"/>
                    </a:lnTo>
                    <a:lnTo>
                      <a:pt x="5462" y="6194"/>
                    </a:lnTo>
                    <a:lnTo>
                      <a:pt x="5629" y="6069"/>
                    </a:lnTo>
                    <a:lnTo>
                      <a:pt x="5650" y="5818"/>
                    </a:lnTo>
                    <a:lnTo>
                      <a:pt x="5755" y="5713"/>
                    </a:lnTo>
                    <a:lnTo>
                      <a:pt x="5859" y="5671"/>
                    </a:lnTo>
                    <a:lnTo>
                      <a:pt x="5880" y="5608"/>
                    </a:lnTo>
                    <a:lnTo>
                      <a:pt x="5859" y="5546"/>
                    </a:lnTo>
                    <a:lnTo>
                      <a:pt x="5880" y="5399"/>
                    </a:lnTo>
                    <a:lnTo>
                      <a:pt x="5859" y="5336"/>
                    </a:lnTo>
                    <a:lnTo>
                      <a:pt x="5692" y="5190"/>
                    </a:lnTo>
                    <a:lnTo>
                      <a:pt x="5587" y="5190"/>
                    </a:lnTo>
                    <a:lnTo>
                      <a:pt x="5566" y="5127"/>
                    </a:lnTo>
                    <a:lnTo>
                      <a:pt x="5566" y="5043"/>
                    </a:lnTo>
                    <a:lnTo>
                      <a:pt x="5650" y="5002"/>
                    </a:lnTo>
                    <a:lnTo>
                      <a:pt x="5671" y="4918"/>
                    </a:lnTo>
                    <a:lnTo>
                      <a:pt x="5671" y="4834"/>
                    </a:lnTo>
                    <a:lnTo>
                      <a:pt x="5734" y="4771"/>
                    </a:lnTo>
                    <a:lnTo>
                      <a:pt x="5776" y="4625"/>
                    </a:lnTo>
                    <a:lnTo>
                      <a:pt x="5838" y="4604"/>
                    </a:lnTo>
                    <a:lnTo>
                      <a:pt x="5901" y="4604"/>
                    </a:lnTo>
                    <a:lnTo>
                      <a:pt x="6006" y="4667"/>
                    </a:lnTo>
                    <a:lnTo>
                      <a:pt x="6048" y="4709"/>
                    </a:lnTo>
                    <a:lnTo>
                      <a:pt x="6215" y="4709"/>
                    </a:lnTo>
                    <a:lnTo>
                      <a:pt x="6278" y="4730"/>
                    </a:lnTo>
                    <a:lnTo>
                      <a:pt x="6257" y="4813"/>
                    </a:lnTo>
                    <a:lnTo>
                      <a:pt x="6299" y="4918"/>
                    </a:lnTo>
                    <a:lnTo>
                      <a:pt x="6382" y="5022"/>
                    </a:lnTo>
                    <a:lnTo>
                      <a:pt x="6487" y="5085"/>
                    </a:lnTo>
                    <a:lnTo>
                      <a:pt x="6487" y="5043"/>
                    </a:lnTo>
                    <a:lnTo>
                      <a:pt x="6508" y="5022"/>
                    </a:lnTo>
                    <a:lnTo>
                      <a:pt x="6487" y="5002"/>
                    </a:lnTo>
                    <a:lnTo>
                      <a:pt x="6550" y="4918"/>
                    </a:lnTo>
                    <a:lnTo>
                      <a:pt x="6571" y="4771"/>
                    </a:lnTo>
                    <a:lnTo>
                      <a:pt x="6508" y="4688"/>
                    </a:lnTo>
                    <a:lnTo>
                      <a:pt x="6403" y="4604"/>
                    </a:lnTo>
                    <a:lnTo>
                      <a:pt x="6236" y="4562"/>
                    </a:lnTo>
                    <a:lnTo>
                      <a:pt x="6131" y="4416"/>
                    </a:lnTo>
                    <a:lnTo>
                      <a:pt x="5943" y="4290"/>
                    </a:lnTo>
                    <a:lnTo>
                      <a:pt x="5504" y="4060"/>
                    </a:lnTo>
                    <a:lnTo>
                      <a:pt x="5294" y="4018"/>
                    </a:lnTo>
                    <a:lnTo>
                      <a:pt x="5148" y="4018"/>
                    </a:lnTo>
                    <a:lnTo>
                      <a:pt x="5106" y="3914"/>
                    </a:lnTo>
                    <a:lnTo>
                      <a:pt x="5106" y="3851"/>
                    </a:lnTo>
                    <a:lnTo>
                      <a:pt x="5232" y="3746"/>
                    </a:lnTo>
                    <a:lnTo>
                      <a:pt x="5252" y="3662"/>
                    </a:lnTo>
                    <a:lnTo>
                      <a:pt x="5148" y="3621"/>
                    </a:lnTo>
                    <a:lnTo>
                      <a:pt x="5022" y="3642"/>
                    </a:lnTo>
                    <a:lnTo>
                      <a:pt x="4918" y="3621"/>
                    </a:lnTo>
                    <a:lnTo>
                      <a:pt x="4708" y="3621"/>
                    </a:lnTo>
                    <a:lnTo>
                      <a:pt x="4625" y="3558"/>
                    </a:lnTo>
                    <a:lnTo>
                      <a:pt x="4520" y="3537"/>
                    </a:lnTo>
                    <a:lnTo>
                      <a:pt x="4457" y="3453"/>
                    </a:lnTo>
                    <a:lnTo>
                      <a:pt x="4290" y="3328"/>
                    </a:lnTo>
                    <a:lnTo>
                      <a:pt x="4206" y="3202"/>
                    </a:lnTo>
                    <a:lnTo>
                      <a:pt x="4102" y="3097"/>
                    </a:lnTo>
                    <a:lnTo>
                      <a:pt x="4039" y="2993"/>
                    </a:lnTo>
                    <a:lnTo>
                      <a:pt x="4039" y="2867"/>
                    </a:lnTo>
                    <a:lnTo>
                      <a:pt x="3976" y="2825"/>
                    </a:lnTo>
                    <a:lnTo>
                      <a:pt x="3976" y="2721"/>
                    </a:lnTo>
                    <a:lnTo>
                      <a:pt x="3620" y="2365"/>
                    </a:lnTo>
                    <a:lnTo>
                      <a:pt x="3537" y="2261"/>
                    </a:lnTo>
                    <a:lnTo>
                      <a:pt x="3411" y="2177"/>
                    </a:lnTo>
                    <a:lnTo>
                      <a:pt x="3139" y="2051"/>
                    </a:lnTo>
                    <a:lnTo>
                      <a:pt x="3097" y="1968"/>
                    </a:lnTo>
                    <a:lnTo>
                      <a:pt x="3056" y="1821"/>
                    </a:lnTo>
                    <a:lnTo>
                      <a:pt x="3014" y="1654"/>
                    </a:lnTo>
                    <a:lnTo>
                      <a:pt x="3056" y="1612"/>
                    </a:lnTo>
                    <a:lnTo>
                      <a:pt x="3139" y="1465"/>
                    </a:lnTo>
                    <a:lnTo>
                      <a:pt x="3056" y="1361"/>
                    </a:lnTo>
                    <a:lnTo>
                      <a:pt x="3014" y="1235"/>
                    </a:lnTo>
                    <a:lnTo>
                      <a:pt x="3056" y="1152"/>
                    </a:lnTo>
                    <a:lnTo>
                      <a:pt x="3202" y="1131"/>
                    </a:lnTo>
                    <a:lnTo>
                      <a:pt x="3307" y="1026"/>
                    </a:lnTo>
                    <a:lnTo>
                      <a:pt x="3432" y="1026"/>
                    </a:lnTo>
                    <a:lnTo>
                      <a:pt x="3516" y="942"/>
                    </a:lnTo>
                    <a:lnTo>
                      <a:pt x="3579" y="901"/>
                    </a:lnTo>
                    <a:lnTo>
                      <a:pt x="3725" y="921"/>
                    </a:lnTo>
                    <a:lnTo>
                      <a:pt x="3683" y="712"/>
                    </a:lnTo>
                    <a:lnTo>
                      <a:pt x="3725" y="691"/>
                    </a:lnTo>
                    <a:lnTo>
                      <a:pt x="3662" y="587"/>
                    </a:lnTo>
                    <a:lnTo>
                      <a:pt x="3788" y="398"/>
                    </a:lnTo>
                    <a:lnTo>
                      <a:pt x="3725" y="315"/>
                    </a:lnTo>
                    <a:lnTo>
                      <a:pt x="3537" y="356"/>
                    </a:lnTo>
                    <a:lnTo>
                      <a:pt x="3202" y="273"/>
                    </a:lnTo>
                    <a:lnTo>
                      <a:pt x="2909" y="105"/>
                    </a:lnTo>
                    <a:lnTo>
                      <a:pt x="2930" y="1"/>
                    </a:lnTo>
                    <a:lnTo>
                      <a:pt x="2721" y="43"/>
                    </a:lnTo>
                    <a:lnTo>
                      <a:pt x="2595" y="1"/>
                    </a:lnTo>
                    <a:close/>
                    <a:moveTo>
                      <a:pt x="4960" y="6236"/>
                    </a:moveTo>
                    <a:lnTo>
                      <a:pt x="4813" y="6362"/>
                    </a:lnTo>
                    <a:lnTo>
                      <a:pt x="4750" y="6362"/>
                    </a:lnTo>
                    <a:lnTo>
                      <a:pt x="4625" y="6278"/>
                    </a:lnTo>
                    <a:lnTo>
                      <a:pt x="4499" y="6403"/>
                    </a:lnTo>
                    <a:lnTo>
                      <a:pt x="4227" y="6382"/>
                    </a:lnTo>
                    <a:lnTo>
                      <a:pt x="4018" y="6445"/>
                    </a:lnTo>
                    <a:lnTo>
                      <a:pt x="3872" y="6403"/>
                    </a:lnTo>
                    <a:lnTo>
                      <a:pt x="3767" y="6341"/>
                    </a:lnTo>
                    <a:lnTo>
                      <a:pt x="3641" y="6341"/>
                    </a:lnTo>
                    <a:lnTo>
                      <a:pt x="3558" y="6382"/>
                    </a:lnTo>
                    <a:lnTo>
                      <a:pt x="3495" y="6341"/>
                    </a:lnTo>
                    <a:lnTo>
                      <a:pt x="3369" y="6382"/>
                    </a:lnTo>
                    <a:lnTo>
                      <a:pt x="3348" y="6571"/>
                    </a:lnTo>
                    <a:lnTo>
                      <a:pt x="3474" y="6675"/>
                    </a:lnTo>
                    <a:lnTo>
                      <a:pt x="3600" y="6655"/>
                    </a:lnTo>
                    <a:lnTo>
                      <a:pt x="3809" y="6801"/>
                    </a:lnTo>
                    <a:lnTo>
                      <a:pt x="3955" y="6822"/>
                    </a:lnTo>
                    <a:lnTo>
                      <a:pt x="4060" y="6927"/>
                    </a:lnTo>
                    <a:lnTo>
                      <a:pt x="4311" y="7031"/>
                    </a:lnTo>
                    <a:lnTo>
                      <a:pt x="4374" y="7010"/>
                    </a:lnTo>
                    <a:lnTo>
                      <a:pt x="4478" y="7094"/>
                    </a:lnTo>
                    <a:lnTo>
                      <a:pt x="4499" y="7199"/>
                    </a:lnTo>
                    <a:lnTo>
                      <a:pt x="4750" y="7303"/>
                    </a:lnTo>
                    <a:lnTo>
                      <a:pt x="4855" y="7282"/>
                    </a:lnTo>
                    <a:lnTo>
                      <a:pt x="4855" y="7136"/>
                    </a:lnTo>
                    <a:lnTo>
                      <a:pt x="4918" y="7073"/>
                    </a:lnTo>
                    <a:lnTo>
                      <a:pt x="4918" y="6927"/>
                    </a:lnTo>
                    <a:lnTo>
                      <a:pt x="4813" y="6801"/>
                    </a:lnTo>
                    <a:lnTo>
                      <a:pt x="4918" y="6508"/>
                    </a:lnTo>
                    <a:lnTo>
                      <a:pt x="5022" y="6403"/>
                    </a:lnTo>
                    <a:lnTo>
                      <a:pt x="5022" y="6362"/>
                    </a:lnTo>
                    <a:lnTo>
                      <a:pt x="5043" y="6362"/>
                    </a:lnTo>
                    <a:lnTo>
                      <a:pt x="5043" y="6341"/>
                    </a:lnTo>
                    <a:lnTo>
                      <a:pt x="4960" y="6236"/>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873" name="Google Shape;873;p27"/>
            <p:cNvGrpSpPr/>
            <p:nvPr/>
          </p:nvGrpSpPr>
          <p:grpSpPr>
            <a:xfrm>
              <a:off x="-2554998" y="3439348"/>
              <a:ext cx="72177" cy="41942"/>
              <a:chOff x="3750475" y="2481850"/>
              <a:chExt cx="85125" cy="51800"/>
            </a:xfrm>
          </p:grpSpPr>
          <p:sp>
            <p:nvSpPr>
              <p:cNvPr id="874" name="Google Shape;874;p27"/>
              <p:cNvSpPr/>
              <p:nvPr/>
            </p:nvSpPr>
            <p:spPr>
              <a:xfrm>
                <a:off x="3762125" y="2492625"/>
                <a:ext cx="64900" cy="36650"/>
              </a:xfrm>
              <a:custGeom>
                <a:avLst/>
                <a:gdLst/>
                <a:ahLst/>
                <a:cxnLst/>
                <a:rect l="l" t="t" r="r" b="b"/>
                <a:pathLst>
                  <a:path w="2596" h="1466" extrusionOk="0">
                    <a:moveTo>
                      <a:pt x="1507" y="1"/>
                    </a:moveTo>
                    <a:lnTo>
                      <a:pt x="1361" y="64"/>
                    </a:lnTo>
                    <a:lnTo>
                      <a:pt x="1402" y="105"/>
                    </a:lnTo>
                    <a:lnTo>
                      <a:pt x="1340" y="189"/>
                    </a:lnTo>
                    <a:lnTo>
                      <a:pt x="1214" y="126"/>
                    </a:lnTo>
                    <a:lnTo>
                      <a:pt x="1109" y="189"/>
                    </a:lnTo>
                    <a:lnTo>
                      <a:pt x="1005" y="168"/>
                    </a:lnTo>
                    <a:lnTo>
                      <a:pt x="817" y="210"/>
                    </a:lnTo>
                    <a:lnTo>
                      <a:pt x="712" y="210"/>
                    </a:lnTo>
                    <a:lnTo>
                      <a:pt x="691" y="126"/>
                    </a:lnTo>
                    <a:lnTo>
                      <a:pt x="565" y="126"/>
                    </a:lnTo>
                    <a:lnTo>
                      <a:pt x="482" y="231"/>
                    </a:lnTo>
                    <a:lnTo>
                      <a:pt x="607" y="294"/>
                    </a:lnTo>
                    <a:lnTo>
                      <a:pt x="607" y="398"/>
                    </a:lnTo>
                    <a:lnTo>
                      <a:pt x="503" y="440"/>
                    </a:lnTo>
                    <a:lnTo>
                      <a:pt x="398" y="608"/>
                    </a:lnTo>
                    <a:lnTo>
                      <a:pt x="314" y="628"/>
                    </a:lnTo>
                    <a:lnTo>
                      <a:pt x="168" y="859"/>
                    </a:lnTo>
                    <a:lnTo>
                      <a:pt x="147" y="1047"/>
                    </a:lnTo>
                    <a:lnTo>
                      <a:pt x="147" y="1152"/>
                    </a:lnTo>
                    <a:lnTo>
                      <a:pt x="84" y="1152"/>
                    </a:lnTo>
                    <a:lnTo>
                      <a:pt x="0" y="1173"/>
                    </a:lnTo>
                    <a:lnTo>
                      <a:pt x="42" y="1277"/>
                    </a:lnTo>
                    <a:lnTo>
                      <a:pt x="147" y="1277"/>
                    </a:lnTo>
                    <a:lnTo>
                      <a:pt x="293" y="1235"/>
                    </a:lnTo>
                    <a:lnTo>
                      <a:pt x="252" y="1068"/>
                    </a:lnTo>
                    <a:lnTo>
                      <a:pt x="314" y="1026"/>
                    </a:lnTo>
                    <a:lnTo>
                      <a:pt x="482" y="1026"/>
                    </a:lnTo>
                    <a:lnTo>
                      <a:pt x="524" y="1131"/>
                    </a:lnTo>
                    <a:lnTo>
                      <a:pt x="586" y="1277"/>
                    </a:lnTo>
                    <a:lnTo>
                      <a:pt x="670" y="1340"/>
                    </a:lnTo>
                    <a:lnTo>
                      <a:pt x="670" y="1424"/>
                    </a:lnTo>
                    <a:lnTo>
                      <a:pt x="796" y="1465"/>
                    </a:lnTo>
                    <a:lnTo>
                      <a:pt x="1026" y="1319"/>
                    </a:lnTo>
                    <a:lnTo>
                      <a:pt x="1151" y="1361"/>
                    </a:lnTo>
                    <a:lnTo>
                      <a:pt x="1361" y="1026"/>
                    </a:lnTo>
                    <a:lnTo>
                      <a:pt x="1507" y="1110"/>
                    </a:lnTo>
                    <a:lnTo>
                      <a:pt x="1507" y="1235"/>
                    </a:lnTo>
                    <a:lnTo>
                      <a:pt x="1674" y="1319"/>
                    </a:lnTo>
                    <a:lnTo>
                      <a:pt x="1737" y="1445"/>
                    </a:lnTo>
                    <a:lnTo>
                      <a:pt x="1842" y="1235"/>
                    </a:lnTo>
                    <a:lnTo>
                      <a:pt x="1842" y="1068"/>
                    </a:lnTo>
                    <a:lnTo>
                      <a:pt x="2093" y="1131"/>
                    </a:lnTo>
                    <a:lnTo>
                      <a:pt x="2197" y="1131"/>
                    </a:lnTo>
                    <a:lnTo>
                      <a:pt x="2302" y="1214"/>
                    </a:lnTo>
                    <a:lnTo>
                      <a:pt x="2302" y="1005"/>
                    </a:lnTo>
                    <a:lnTo>
                      <a:pt x="2553" y="942"/>
                    </a:lnTo>
                    <a:lnTo>
                      <a:pt x="2490" y="754"/>
                    </a:lnTo>
                    <a:lnTo>
                      <a:pt x="2595" y="628"/>
                    </a:lnTo>
                    <a:lnTo>
                      <a:pt x="2553" y="524"/>
                    </a:lnTo>
                    <a:lnTo>
                      <a:pt x="2469" y="524"/>
                    </a:lnTo>
                    <a:lnTo>
                      <a:pt x="2365" y="628"/>
                    </a:lnTo>
                    <a:lnTo>
                      <a:pt x="2260" y="503"/>
                    </a:lnTo>
                    <a:lnTo>
                      <a:pt x="2177" y="524"/>
                    </a:lnTo>
                    <a:lnTo>
                      <a:pt x="2030" y="524"/>
                    </a:lnTo>
                    <a:lnTo>
                      <a:pt x="1988" y="440"/>
                    </a:lnTo>
                    <a:lnTo>
                      <a:pt x="2030" y="398"/>
                    </a:lnTo>
                    <a:lnTo>
                      <a:pt x="2030" y="294"/>
                    </a:lnTo>
                    <a:lnTo>
                      <a:pt x="1884" y="210"/>
                    </a:lnTo>
                    <a:lnTo>
                      <a:pt x="1737" y="84"/>
                    </a:lnTo>
                    <a:lnTo>
                      <a:pt x="1653" y="84"/>
                    </a:lnTo>
                    <a:lnTo>
                      <a:pt x="1612" y="126"/>
                    </a:lnTo>
                    <a:lnTo>
                      <a:pt x="1528" y="105"/>
                    </a:lnTo>
                    <a:lnTo>
                      <a:pt x="1507"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5" name="Google Shape;875;p27"/>
              <p:cNvSpPr/>
              <p:nvPr/>
            </p:nvSpPr>
            <p:spPr>
              <a:xfrm>
                <a:off x="3750475" y="2481850"/>
                <a:ext cx="85125" cy="51800"/>
              </a:xfrm>
              <a:custGeom>
                <a:avLst/>
                <a:gdLst/>
                <a:ahLst/>
                <a:cxnLst/>
                <a:rect l="l" t="t" r="r" b="b"/>
                <a:pathLst>
                  <a:path w="3405" h="2072" extrusionOk="0">
                    <a:moveTo>
                      <a:pt x="1095" y="286"/>
                    </a:moveTo>
                    <a:lnTo>
                      <a:pt x="0" y="1667"/>
                    </a:lnTo>
                    <a:lnTo>
                      <a:pt x="547" y="2072"/>
                    </a:lnTo>
                    <a:lnTo>
                      <a:pt x="1214" y="1858"/>
                    </a:lnTo>
                    <a:lnTo>
                      <a:pt x="1881" y="1262"/>
                    </a:lnTo>
                    <a:lnTo>
                      <a:pt x="2976" y="1286"/>
                    </a:lnTo>
                    <a:lnTo>
                      <a:pt x="3405" y="786"/>
                    </a:lnTo>
                    <a:lnTo>
                      <a:pt x="2167" y="0"/>
                    </a:lnTo>
                    <a:close/>
                  </a:path>
                </a:pathLst>
              </a:custGeom>
              <a:solidFill>
                <a:schemeClr val="accent1"/>
              </a:solidFill>
              <a:ln>
                <a:noFill/>
              </a:ln>
            </p:spPr>
          </p:sp>
        </p:grpSp>
        <p:grpSp>
          <p:nvGrpSpPr>
            <p:cNvPr id="876" name="Google Shape;876;p27"/>
            <p:cNvGrpSpPr/>
            <p:nvPr/>
          </p:nvGrpSpPr>
          <p:grpSpPr>
            <a:xfrm>
              <a:off x="-2659544" y="3399349"/>
              <a:ext cx="145924" cy="136900"/>
              <a:chOff x="3627175" y="2432450"/>
              <a:chExt cx="172100" cy="169075"/>
            </a:xfrm>
          </p:grpSpPr>
          <p:sp>
            <p:nvSpPr>
              <p:cNvPr id="877" name="Google Shape;877;p27"/>
              <p:cNvSpPr/>
              <p:nvPr/>
            </p:nvSpPr>
            <p:spPr>
              <a:xfrm>
                <a:off x="3627175" y="2433000"/>
                <a:ext cx="164800" cy="156950"/>
              </a:xfrm>
              <a:custGeom>
                <a:avLst/>
                <a:gdLst/>
                <a:ahLst/>
                <a:cxnLst/>
                <a:rect l="l" t="t" r="r" b="b"/>
                <a:pathLst>
                  <a:path w="6592" h="6278" extrusionOk="0">
                    <a:moveTo>
                      <a:pt x="3829" y="0"/>
                    </a:moveTo>
                    <a:lnTo>
                      <a:pt x="3808" y="42"/>
                    </a:lnTo>
                    <a:lnTo>
                      <a:pt x="3599" y="105"/>
                    </a:lnTo>
                    <a:lnTo>
                      <a:pt x="3578" y="63"/>
                    </a:lnTo>
                    <a:lnTo>
                      <a:pt x="3390" y="168"/>
                    </a:lnTo>
                    <a:lnTo>
                      <a:pt x="3369" y="272"/>
                    </a:lnTo>
                    <a:lnTo>
                      <a:pt x="3390" y="398"/>
                    </a:lnTo>
                    <a:lnTo>
                      <a:pt x="3348" y="607"/>
                    </a:lnTo>
                    <a:lnTo>
                      <a:pt x="3181" y="796"/>
                    </a:lnTo>
                    <a:lnTo>
                      <a:pt x="3181" y="837"/>
                    </a:lnTo>
                    <a:lnTo>
                      <a:pt x="2992" y="900"/>
                    </a:lnTo>
                    <a:lnTo>
                      <a:pt x="2888" y="900"/>
                    </a:lnTo>
                    <a:lnTo>
                      <a:pt x="2783" y="879"/>
                    </a:lnTo>
                    <a:lnTo>
                      <a:pt x="2574" y="1005"/>
                    </a:lnTo>
                    <a:lnTo>
                      <a:pt x="2532" y="1089"/>
                    </a:lnTo>
                    <a:lnTo>
                      <a:pt x="2574" y="1151"/>
                    </a:lnTo>
                    <a:lnTo>
                      <a:pt x="2658" y="1193"/>
                    </a:lnTo>
                    <a:lnTo>
                      <a:pt x="2532" y="1298"/>
                    </a:lnTo>
                    <a:lnTo>
                      <a:pt x="2365" y="1319"/>
                    </a:lnTo>
                    <a:lnTo>
                      <a:pt x="2134" y="1298"/>
                    </a:lnTo>
                    <a:lnTo>
                      <a:pt x="2030" y="1235"/>
                    </a:lnTo>
                    <a:lnTo>
                      <a:pt x="1946" y="1298"/>
                    </a:lnTo>
                    <a:lnTo>
                      <a:pt x="1925" y="1214"/>
                    </a:lnTo>
                    <a:lnTo>
                      <a:pt x="1841" y="1151"/>
                    </a:lnTo>
                    <a:lnTo>
                      <a:pt x="1883" y="1047"/>
                    </a:lnTo>
                    <a:lnTo>
                      <a:pt x="1800" y="1026"/>
                    </a:lnTo>
                    <a:lnTo>
                      <a:pt x="1695" y="1047"/>
                    </a:lnTo>
                    <a:lnTo>
                      <a:pt x="1569" y="1047"/>
                    </a:lnTo>
                    <a:lnTo>
                      <a:pt x="1507" y="1026"/>
                    </a:lnTo>
                    <a:lnTo>
                      <a:pt x="1528" y="1151"/>
                    </a:lnTo>
                    <a:lnTo>
                      <a:pt x="1507" y="1214"/>
                    </a:lnTo>
                    <a:lnTo>
                      <a:pt x="1716" y="1402"/>
                    </a:lnTo>
                    <a:lnTo>
                      <a:pt x="1674" y="1444"/>
                    </a:lnTo>
                    <a:lnTo>
                      <a:pt x="1695" y="1528"/>
                    </a:lnTo>
                    <a:lnTo>
                      <a:pt x="1695" y="1633"/>
                    </a:lnTo>
                    <a:lnTo>
                      <a:pt x="1737" y="1716"/>
                    </a:lnTo>
                    <a:lnTo>
                      <a:pt x="1737" y="1821"/>
                    </a:lnTo>
                    <a:lnTo>
                      <a:pt x="1569" y="1779"/>
                    </a:lnTo>
                    <a:lnTo>
                      <a:pt x="1465" y="1821"/>
                    </a:lnTo>
                    <a:lnTo>
                      <a:pt x="1381" y="1779"/>
                    </a:lnTo>
                    <a:lnTo>
                      <a:pt x="1277" y="1821"/>
                    </a:lnTo>
                    <a:lnTo>
                      <a:pt x="1256" y="1758"/>
                    </a:lnTo>
                    <a:lnTo>
                      <a:pt x="1109" y="1863"/>
                    </a:lnTo>
                    <a:lnTo>
                      <a:pt x="963" y="1653"/>
                    </a:lnTo>
                    <a:lnTo>
                      <a:pt x="858" y="1633"/>
                    </a:lnTo>
                    <a:lnTo>
                      <a:pt x="733" y="1653"/>
                    </a:lnTo>
                    <a:lnTo>
                      <a:pt x="628" y="1758"/>
                    </a:lnTo>
                    <a:lnTo>
                      <a:pt x="565" y="1737"/>
                    </a:lnTo>
                    <a:lnTo>
                      <a:pt x="481" y="1779"/>
                    </a:lnTo>
                    <a:lnTo>
                      <a:pt x="440" y="1758"/>
                    </a:lnTo>
                    <a:lnTo>
                      <a:pt x="335" y="1758"/>
                    </a:lnTo>
                    <a:lnTo>
                      <a:pt x="251" y="1842"/>
                    </a:lnTo>
                    <a:lnTo>
                      <a:pt x="63" y="1863"/>
                    </a:lnTo>
                    <a:lnTo>
                      <a:pt x="0" y="1946"/>
                    </a:lnTo>
                    <a:lnTo>
                      <a:pt x="42" y="2030"/>
                    </a:lnTo>
                    <a:lnTo>
                      <a:pt x="147" y="1988"/>
                    </a:lnTo>
                    <a:lnTo>
                      <a:pt x="251" y="2030"/>
                    </a:lnTo>
                    <a:lnTo>
                      <a:pt x="272" y="2051"/>
                    </a:lnTo>
                    <a:lnTo>
                      <a:pt x="272" y="2051"/>
                    </a:lnTo>
                    <a:lnTo>
                      <a:pt x="147" y="2030"/>
                    </a:lnTo>
                    <a:lnTo>
                      <a:pt x="105" y="2051"/>
                    </a:lnTo>
                    <a:lnTo>
                      <a:pt x="126" y="2156"/>
                    </a:lnTo>
                    <a:lnTo>
                      <a:pt x="168" y="2072"/>
                    </a:lnTo>
                    <a:lnTo>
                      <a:pt x="230" y="2093"/>
                    </a:lnTo>
                    <a:lnTo>
                      <a:pt x="251" y="2177"/>
                    </a:lnTo>
                    <a:lnTo>
                      <a:pt x="209" y="2197"/>
                    </a:lnTo>
                    <a:lnTo>
                      <a:pt x="105" y="2239"/>
                    </a:lnTo>
                    <a:lnTo>
                      <a:pt x="105" y="2260"/>
                    </a:lnTo>
                    <a:lnTo>
                      <a:pt x="209" y="2260"/>
                    </a:lnTo>
                    <a:lnTo>
                      <a:pt x="230" y="2386"/>
                    </a:lnTo>
                    <a:lnTo>
                      <a:pt x="230" y="2469"/>
                    </a:lnTo>
                    <a:lnTo>
                      <a:pt x="335" y="2386"/>
                    </a:lnTo>
                    <a:lnTo>
                      <a:pt x="481" y="2386"/>
                    </a:lnTo>
                    <a:lnTo>
                      <a:pt x="670" y="2469"/>
                    </a:lnTo>
                    <a:lnTo>
                      <a:pt x="733" y="2511"/>
                    </a:lnTo>
                    <a:lnTo>
                      <a:pt x="774" y="2511"/>
                    </a:lnTo>
                    <a:lnTo>
                      <a:pt x="900" y="2595"/>
                    </a:lnTo>
                    <a:lnTo>
                      <a:pt x="1005" y="2511"/>
                    </a:lnTo>
                    <a:lnTo>
                      <a:pt x="1067" y="2553"/>
                    </a:lnTo>
                    <a:lnTo>
                      <a:pt x="1046" y="2595"/>
                    </a:lnTo>
                    <a:lnTo>
                      <a:pt x="1067" y="2658"/>
                    </a:lnTo>
                    <a:lnTo>
                      <a:pt x="1172" y="2595"/>
                    </a:lnTo>
                    <a:lnTo>
                      <a:pt x="1214" y="2658"/>
                    </a:lnTo>
                    <a:lnTo>
                      <a:pt x="1172" y="2762"/>
                    </a:lnTo>
                    <a:lnTo>
                      <a:pt x="1214" y="2825"/>
                    </a:lnTo>
                    <a:lnTo>
                      <a:pt x="1297" y="2825"/>
                    </a:lnTo>
                    <a:lnTo>
                      <a:pt x="1402" y="2783"/>
                    </a:lnTo>
                    <a:lnTo>
                      <a:pt x="1528" y="2783"/>
                    </a:lnTo>
                    <a:lnTo>
                      <a:pt x="1611" y="2888"/>
                    </a:lnTo>
                    <a:lnTo>
                      <a:pt x="1507" y="2825"/>
                    </a:lnTo>
                    <a:lnTo>
                      <a:pt x="1402" y="2825"/>
                    </a:lnTo>
                    <a:lnTo>
                      <a:pt x="1360" y="2930"/>
                    </a:lnTo>
                    <a:lnTo>
                      <a:pt x="1402" y="2972"/>
                    </a:lnTo>
                    <a:lnTo>
                      <a:pt x="1423" y="3076"/>
                    </a:lnTo>
                    <a:lnTo>
                      <a:pt x="1381" y="3181"/>
                    </a:lnTo>
                    <a:lnTo>
                      <a:pt x="1402" y="3244"/>
                    </a:lnTo>
                    <a:lnTo>
                      <a:pt x="1486" y="3244"/>
                    </a:lnTo>
                    <a:lnTo>
                      <a:pt x="1632" y="3432"/>
                    </a:lnTo>
                    <a:lnTo>
                      <a:pt x="1779" y="3453"/>
                    </a:lnTo>
                    <a:lnTo>
                      <a:pt x="1904" y="3537"/>
                    </a:lnTo>
                    <a:lnTo>
                      <a:pt x="1904" y="3641"/>
                    </a:lnTo>
                    <a:lnTo>
                      <a:pt x="1946" y="3725"/>
                    </a:lnTo>
                    <a:lnTo>
                      <a:pt x="1904" y="3830"/>
                    </a:lnTo>
                    <a:lnTo>
                      <a:pt x="1883" y="3850"/>
                    </a:lnTo>
                    <a:lnTo>
                      <a:pt x="1841" y="3934"/>
                    </a:lnTo>
                    <a:lnTo>
                      <a:pt x="1946" y="3955"/>
                    </a:lnTo>
                    <a:lnTo>
                      <a:pt x="2134" y="4081"/>
                    </a:lnTo>
                    <a:lnTo>
                      <a:pt x="2260" y="4436"/>
                    </a:lnTo>
                    <a:lnTo>
                      <a:pt x="2260" y="4436"/>
                    </a:lnTo>
                    <a:lnTo>
                      <a:pt x="2113" y="4269"/>
                    </a:lnTo>
                    <a:lnTo>
                      <a:pt x="2093" y="4143"/>
                    </a:lnTo>
                    <a:lnTo>
                      <a:pt x="1946" y="4081"/>
                    </a:lnTo>
                    <a:lnTo>
                      <a:pt x="1904" y="4122"/>
                    </a:lnTo>
                    <a:lnTo>
                      <a:pt x="1841" y="4394"/>
                    </a:lnTo>
                    <a:lnTo>
                      <a:pt x="1841" y="4604"/>
                    </a:lnTo>
                    <a:lnTo>
                      <a:pt x="1946" y="4687"/>
                    </a:lnTo>
                    <a:lnTo>
                      <a:pt x="1883" y="4750"/>
                    </a:lnTo>
                    <a:lnTo>
                      <a:pt x="1841" y="5127"/>
                    </a:lnTo>
                    <a:lnTo>
                      <a:pt x="1737" y="5482"/>
                    </a:lnTo>
                    <a:lnTo>
                      <a:pt x="1590" y="5545"/>
                    </a:lnTo>
                    <a:lnTo>
                      <a:pt x="1695" y="5608"/>
                    </a:lnTo>
                    <a:lnTo>
                      <a:pt x="1716" y="5629"/>
                    </a:lnTo>
                    <a:lnTo>
                      <a:pt x="1779" y="5629"/>
                    </a:lnTo>
                    <a:lnTo>
                      <a:pt x="1800" y="5754"/>
                    </a:lnTo>
                    <a:lnTo>
                      <a:pt x="1800" y="5859"/>
                    </a:lnTo>
                    <a:lnTo>
                      <a:pt x="1946" y="5838"/>
                    </a:lnTo>
                    <a:lnTo>
                      <a:pt x="2197" y="5922"/>
                    </a:lnTo>
                    <a:lnTo>
                      <a:pt x="2302" y="6047"/>
                    </a:lnTo>
                    <a:lnTo>
                      <a:pt x="2406" y="6006"/>
                    </a:lnTo>
                    <a:lnTo>
                      <a:pt x="2532" y="6131"/>
                    </a:lnTo>
                    <a:lnTo>
                      <a:pt x="2678" y="6131"/>
                    </a:lnTo>
                    <a:lnTo>
                      <a:pt x="2762" y="6152"/>
                    </a:lnTo>
                    <a:lnTo>
                      <a:pt x="2867" y="6047"/>
                    </a:lnTo>
                    <a:lnTo>
                      <a:pt x="3139" y="6047"/>
                    </a:lnTo>
                    <a:lnTo>
                      <a:pt x="3243" y="6110"/>
                    </a:lnTo>
                    <a:lnTo>
                      <a:pt x="3390" y="6068"/>
                    </a:lnTo>
                    <a:lnTo>
                      <a:pt x="3557" y="6173"/>
                    </a:lnTo>
                    <a:lnTo>
                      <a:pt x="3829" y="6152"/>
                    </a:lnTo>
                    <a:lnTo>
                      <a:pt x="4018" y="6257"/>
                    </a:lnTo>
                    <a:lnTo>
                      <a:pt x="4101" y="6278"/>
                    </a:lnTo>
                    <a:lnTo>
                      <a:pt x="4101" y="6236"/>
                    </a:lnTo>
                    <a:lnTo>
                      <a:pt x="4038" y="6068"/>
                    </a:lnTo>
                    <a:lnTo>
                      <a:pt x="4101" y="5859"/>
                    </a:lnTo>
                    <a:lnTo>
                      <a:pt x="4101" y="5796"/>
                    </a:lnTo>
                    <a:lnTo>
                      <a:pt x="4227" y="5650"/>
                    </a:lnTo>
                    <a:lnTo>
                      <a:pt x="4436" y="5441"/>
                    </a:lnTo>
                    <a:lnTo>
                      <a:pt x="4499" y="5441"/>
                    </a:lnTo>
                    <a:lnTo>
                      <a:pt x="4562" y="5503"/>
                    </a:lnTo>
                    <a:lnTo>
                      <a:pt x="4708" y="5503"/>
                    </a:lnTo>
                    <a:lnTo>
                      <a:pt x="4834" y="5587"/>
                    </a:lnTo>
                    <a:lnTo>
                      <a:pt x="4938" y="5587"/>
                    </a:lnTo>
                    <a:lnTo>
                      <a:pt x="5022" y="5524"/>
                    </a:lnTo>
                    <a:lnTo>
                      <a:pt x="5085" y="5503"/>
                    </a:lnTo>
                    <a:lnTo>
                      <a:pt x="5461" y="5734"/>
                    </a:lnTo>
                    <a:lnTo>
                      <a:pt x="5545" y="5817"/>
                    </a:lnTo>
                    <a:lnTo>
                      <a:pt x="5796" y="5817"/>
                    </a:lnTo>
                    <a:lnTo>
                      <a:pt x="5901" y="5734"/>
                    </a:lnTo>
                    <a:lnTo>
                      <a:pt x="5880" y="5692"/>
                    </a:lnTo>
                    <a:lnTo>
                      <a:pt x="5984" y="5545"/>
                    </a:lnTo>
                    <a:lnTo>
                      <a:pt x="6340" y="5294"/>
                    </a:lnTo>
                    <a:lnTo>
                      <a:pt x="6382" y="5273"/>
                    </a:lnTo>
                    <a:lnTo>
                      <a:pt x="6319" y="5169"/>
                    </a:lnTo>
                    <a:lnTo>
                      <a:pt x="6403" y="4980"/>
                    </a:lnTo>
                    <a:lnTo>
                      <a:pt x="6235" y="4980"/>
                    </a:lnTo>
                    <a:lnTo>
                      <a:pt x="6068" y="4855"/>
                    </a:lnTo>
                    <a:lnTo>
                      <a:pt x="6026" y="4562"/>
                    </a:lnTo>
                    <a:lnTo>
                      <a:pt x="5880" y="4394"/>
                    </a:lnTo>
                    <a:lnTo>
                      <a:pt x="5963" y="4332"/>
                    </a:lnTo>
                    <a:lnTo>
                      <a:pt x="6089" y="4290"/>
                    </a:lnTo>
                    <a:lnTo>
                      <a:pt x="6131" y="4122"/>
                    </a:lnTo>
                    <a:lnTo>
                      <a:pt x="6026" y="4018"/>
                    </a:lnTo>
                    <a:lnTo>
                      <a:pt x="6005" y="3850"/>
                    </a:lnTo>
                    <a:lnTo>
                      <a:pt x="6068" y="3809"/>
                    </a:lnTo>
                    <a:lnTo>
                      <a:pt x="6068" y="3725"/>
                    </a:lnTo>
                    <a:lnTo>
                      <a:pt x="5984" y="3662"/>
                    </a:lnTo>
                    <a:lnTo>
                      <a:pt x="5922" y="3516"/>
                    </a:lnTo>
                    <a:lnTo>
                      <a:pt x="5880" y="3411"/>
                    </a:lnTo>
                    <a:lnTo>
                      <a:pt x="5712" y="3411"/>
                    </a:lnTo>
                    <a:lnTo>
                      <a:pt x="5650" y="3453"/>
                    </a:lnTo>
                    <a:lnTo>
                      <a:pt x="5691" y="3620"/>
                    </a:lnTo>
                    <a:lnTo>
                      <a:pt x="5545" y="3662"/>
                    </a:lnTo>
                    <a:lnTo>
                      <a:pt x="5440" y="3662"/>
                    </a:lnTo>
                    <a:lnTo>
                      <a:pt x="5398" y="3558"/>
                    </a:lnTo>
                    <a:lnTo>
                      <a:pt x="5482" y="3537"/>
                    </a:lnTo>
                    <a:lnTo>
                      <a:pt x="5545" y="3537"/>
                    </a:lnTo>
                    <a:lnTo>
                      <a:pt x="5545" y="3432"/>
                    </a:lnTo>
                    <a:lnTo>
                      <a:pt x="5566" y="3244"/>
                    </a:lnTo>
                    <a:lnTo>
                      <a:pt x="5712" y="3013"/>
                    </a:lnTo>
                    <a:lnTo>
                      <a:pt x="5796" y="2993"/>
                    </a:lnTo>
                    <a:lnTo>
                      <a:pt x="5901" y="2825"/>
                    </a:lnTo>
                    <a:lnTo>
                      <a:pt x="6005" y="2783"/>
                    </a:lnTo>
                    <a:lnTo>
                      <a:pt x="6005" y="2679"/>
                    </a:lnTo>
                    <a:lnTo>
                      <a:pt x="5880" y="2616"/>
                    </a:lnTo>
                    <a:lnTo>
                      <a:pt x="5963" y="2511"/>
                    </a:lnTo>
                    <a:lnTo>
                      <a:pt x="6089" y="2511"/>
                    </a:lnTo>
                    <a:lnTo>
                      <a:pt x="6110" y="2595"/>
                    </a:lnTo>
                    <a:lnTo>
                      <a:pt x="6215" y="2595"/>
                    </a:lnTo>
                    <a:lnTo>
                      <a:pt x="6403" y="2553"/>
                    </a:lnTo>
                    <a:lnTo>
                      <a:pt x="6340" y="2449"/>
                    </a:lnTo>
                    <a:lnTo>
                      <a:pt x="6235" y="2365"/>
                    </a:lnTo>
                    <a:lnTo>
                      <a:pt x="6235" y="2197"/>
                    </a:lnTo>
                    <a:lnTo>
                      <a:pt x="6298" y="2030"/>
                    </a:lnTo>
                    <a:lnTo>
                      <a:pt x="6382" y="1946"/>
                    </a:lnTo>
                    <a:lnTo>
                      <a:pt x="6382" y="1842"/>
                    </a:lnTo>
                    <a:lnTo>
                      <a:pt x="6445" y="1674"/>
                    </a:lnTo>
                    <a:lnTo>
                      <a:pt x="6591" y="1549"/>
                    </a:lnTo>
                    <a:lnTo>
                      <a:pt x="6445" y="1465"/>
                    </a:lnTo>
                    <a:lnTo>
                      <a:pt x="6340" y="1465"/>
                    </a:lnTo>
                    <a:lnTo>
                      <a:pt x="6215" y="1402"/>
                    </a:lnTo>
                    <a:lnTo>
                      <a:pt x="6110" y="1444"/>
                    </a:lnTo>
                    <a:lnTo>
                      <a:pt x="6026" y="1402"/>
                    </a:lnTo>
                    <a:lnTo>
                      <a:pt x="5922" y="1402"/>
                    </a:lnTo>
                    <a:lnTo>
                      <a:pt x="5859" y="1444"/>
                    </a:lnTo>
                    <a:lnTo>
                      <a:pt x="5754" y="1361"/>
                    </a:lnTo>
                    <a:lnTo>
                      <a:pt x="5754" y="1298"/>
                    </a:lnTo>
                    <a:lnTo>
                      <a:pt x="5650" y="1214"/>
                    </a:lnTo>
                    <a:lnTo>
                      <a:pt x="5566" y="1235"/>
                    </a:lnTo>
                    <a:lnTo>
                      <a:pt x="5398" y="1193"/>
                    </a:lnTo>
                    <a:lnTo>
                      <a:pt x="5357" y="1089"/>
                    </a:lnTo>
                    <a:lnTo>
                      <a:pt x="5252" y="1089"/>
                    </a:lnTo>
                    <a:lnTo>
                      <a:pt x="5189" y="1130"/>
                    </a:lnTo>
                    <a:lnTo>
                      <a:pt x="5085" y="1047"/>
                    </a:lnTo>
                    <a:lnTo>
                      <a:pt x="4980" y="1026"/>
                    </a:lnTo>
                    <a:lnTo>
                      <a:pt x="4854" y="879"/>
                    </a:lnTo>
                    <a:lnTo>
                      <a:pt x="4771" y="837"/>
                    </a:lnTo>
                    <a:lnTo>
                      <a:pt x="4729" y="796"/>
                    </a:lnTo>
                    <a:lnTo>
                      <a:pt x="4645" y="796"/>
                    </a:lnTo>
                    <a:lnTo>
                      <a:pt x="4603" y="837"/>
                    </a:lnTo>
                    <a:lnTo>
                      <a:pt x="4457" y="775"/>
                    </a:lnTo>
                    <a:lnTo>
                      <a:pt x="4457" y="607"/>
                    </a:lnTo>
                    <a:lnTo>
                      <a:pt x="4394" y="586"/>
                    </a:lnTo>
                    <a:lnTo>
                      <a:pt x="4310" y="524"/>
                    </a:lnTo>
                    <a:lnTo>
                      <a:pt x="4227" y="524"/>
                    </a:lnTo>
                    <a:lnTo>
                      <a:pt x="4080" y="398"/>
                    </a:lnTo>
                    <a:lnTo>
                      <a:pt x="4038" y="293"/>
                    </a:lnTo>
                    <a:lnTo>
                      <a:pt x="3913" y="252"/>
                    </a:lnTo>
                    <a:lnTo>
                      <a:pt x="3892" y="63"/>
                    </a:lnTo>
                    <a:lnTo>
                      <a:pt x="382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8" name="Google Shape;878;p27"/>
              <p:cNvSpPr/>
              <p:nvPr/>
            </p:nvSpPr>
            <p:spPr>
              <a:xfrm>
                <a:off x="3658200" y="2557475"/>
                <a:ext cx="70850" cy="44050"/>
              </a:xfrm>
              <a:custGeom>
                <a:avLst/>
                <a:gdLst/>
                <a:ahLst/>
                <a:cxnLst/>
                <a:rect l="l" t="t" r="r" b="b"/>
                <a:pathLst>
                  <a:path w="2834" h="1762" extrusionOk="0">
                    <a:moveTo>
                      <a:pt x="571" y="595"/>
                    </a:moveTo>
                    <a:lnTo>
                      <a:pt x="0" y="1119"/>
                    </a:lnTo>
                    <a:lnTo>
                      <a:pt x="1833" y="1762"/>
                    </a:lnTo>
                    <a:lnTo>
                      <a:pt x="2714" y="1476"/>
                    </a:lnTo>
                    <a:lnTo>
                      <a:pt x="2834" y="1071"/>
                    </a:lnTo>
                    <a:lnTo>
                      <a:pt x="1833" y="0"/>
                    </a:lnTo>
                    <a:close/>
                  </a:path>
                </a:pathLst>
              </a:custGeom>
              <a:solidFill>
                <a:schemeClr val="accent1"/>
              </a:solidFill>
              <a:ln>
                <a:noFill/>
              </a:ln>
            </p:spPr>
          </p:sp>
          <p:sp>
            <p:nvSpPr>
              <p:cNvPr id="879" name="Google Shape;879;p27"/>
              <p:cNvSpPr/>
              <p:nvPr/>
            </p:nvSpPr>
            <p:spPr>
              <a:xfrm>
                <a:off x="3719525" y="2432450"/>
                <a:ext cx="79750" cy="89900"/>
              </a:xfrm>
              <a:custGeom>
                <a:avLst/>
                <a:gdLst/>
                <a:ahLst/>
                <a:cxnLst/>
                <a:rect l="l" t="t" r="r" b="b"/>
                <a:pathLst>
                  <a:path w="3190" h="3596" extrusionOk="0">
                    <a:moveTo>
                      <a:pt x="0" y="167"/>
                    </a:moveTo>
                    <a:lnTo>
                      <a:pt x="261" y="0"/>
                    </a:lnTo>
                    <a:lnTo>
                      <a:pt x="1619" y="1095"/>
                    </a:lnTo>
                    <a:lnTo>
                      <a:pt x="2381" y="1286"/>
                    </a:lnTo>
                    <a:lnTo>
                      <a:pt x="3190" y="1429"/>
                    </a:lnTo>
                    <a:lnTo>
                      <a:pt x="2809" y="2595"/>
                    </a:lnTo>
                    <a:lnTo>
                      <a:pt x="2071" y="2429"/>
                    </a:lnTo>
                    <a:lnTo>
                      <a:pt x="1524" y="3596"/>
                    </a:lnTo>
                    <a:close/>
                  </a:path>
                </a:pathLst>
              </a:custGeom>
              <a:solidFill>
                <a:schemeClr val="accent1"/>
              </a:solidFill>
              <a:ln>
                <a:noFill/>
              </a:ln>
            </p:spPr>
          </p:sp>
        </p:grpSp>
        <p:grpSp>
          <p:nvGrpSpPr>
            <p:cNvPr id="880" name="Google Shape;880;p27"/>
            <p:cNvGrpSpPr/>
            <p:nvPr/>
          </p:nvGrpSpPr>
          <p:grpSpPr>
            <a:xfrm>
              <a:off x="-2715199" y="3523233"/>
              <a:ext cx="52179" cy="80196"/>
              <a:chOff x="3561536" y="2585450"/>
              <a:chExt cx="61539" cy="99045"/>
            </a:xfrm>
          </p:grpSpPr>
          <p:sp>
            <p:nvSpPr>
              <p:cNvPr id="881" name="Google Shape;881;p27"/>
              <p:cNvSpPr/>
              <p:nvPr/>
            </p:nvSpPr>
            <p:spPr>
              <a:xfrm rot="192277">
                <a:off x="3564002" y="2593849"/>
                <a:ext cx="44498" cy="89472"/>
              </a:xfrm>
              <a:custGeom>
                <a:avLst/>
                <a:gdLst/>
                <a:ahLst/>
                <a:cxnLst/>
                <a:rect l="l" t="t" r="r" b="b"/>
                <a:pathLst>
                  <a:path w="1780" h="3579" extrusionOk="0">
                    <a:moveTo>
                      <a:pt x="628" y="1"/>
                    </a:moveTo>
                    <a:lnTo>
                      <a:pt x="356" y="22"/>
                    </a:lnTo>
                    <a:lnTo>
                      <a:pt x="377" y="147"/>
                    </a:lnTo>
                    <a:lnTo>
                      <a:pt x="461" y="357"/>
                    </a:lnTo>
                    <a:lnTo>
                      <a:pt x="440" y="712"/>
                    </a:lnTo>
                    <a:lnTo>
                      <a:pt x="440" y="775"/>
                    </a:lnTo>
                    <a:lnTo>
                      <a:pt x="419" y="943"/>
                    </a:lnTo>
                    <a:lnTo>
                      <a:pt x="482" y="1026"/>
                    </a:lnTo>
                    <a:lnTo>
                      <a:pt x="440" y="1131"/>
                    </a:lnTo>
                    <a:lnTo>
                      <a:pt x="356" y="1256"/>
                    </a:lnTo>
                    <a:lnTo>
                      <a:pt x="356" y="1445"/>
                    </a:lnTo>
                    <a:lnTo>
                      <a:pt x="231" y="1654"/>
                    </a:lnTo>
                    <a:lnTo>
                      <a:pt x="231" y="1759"/>
                    </a:lnTo>
                    <a:lnTo>
                      <a:pt x="64" y="1968"/>
                    </a:lnTo>
                    <a:lnTo>
                      <a:pt x="1" y="2303"/>
                    </a:lnTo>
                    <a:lnTo>
                      <a:pt x="1" y="2386"/>
                    </a:lnTo>
                    <a:lnTo>
                      <a:pt x="105" y="2386"/>
                    </a:lnTo>
                    <a:lnTo>
                      <a:pt x="168" y="2303"/>
                    </a:lnTo>
                    <a:lnTo>
                      <a:pt x="273" y="2219"/>
                    </a:lnTo>
                    <a:lnTo>
                      <a:pt x="252" y="2303"/>
                    </a:lnTo>
                    <a:lnTo>
                      <a:pt x="315" y="2344"/>
                    </a:lnTo>
                    <a:lnTo>
                      <a:pt x="126" y="2428"/>
                    </a:lnTo>
                    <a:lnTo>
                      <a:pt x="126" y="2554"/>
                    </a:lnTo>
                    <a:lnTo>
                      <a:pt x="168" y="2616"/>
                    </a:lnTo>
                    <a:lnTo>
                      <a:pt x="252" y="2533"/>
                    </a:lnTo>
                    <a:lnTo>
                      <a:pt x="419" y="2533"/>
                    </a:lnTo>
                    <a:lnTo>
                      <a:pt x="336" y="2616"/>
                    </a:lnTo>
                    <a:lnTo>
                      <a:pt x="377" y="2763"/>
                    </a:lnTo>
                    <a:lnTo>
                      <a:pt x="336" y="2909"/>
                    </a:lnTo>
                    <a:lnTo>
                      <a:pt x="336" y="3223"/>
                    </a:lnTo>
                    <a:lnTo>
                      <a:pt x="273" y="3432"/>
                    </a:lnTo>
                    <a:lnTo>
                      <a:pt x="231" y="3495"/>
                    </a:lnTo>
                    <a:lnTo>
                      <a:pt x="273" y="3537"/>
                    </a:lnTo>
                    <a:lnTo>
                      <a:pt x="440" y="3432"/>
                    </a:lnTo>
                    <a:lnTo>
                      <a:pt x="691" y="3495"/>
                    </a:lnTo>
                    <a:lnTo>
                      <a:pt x="796" y="3579"/>
                    </a:lnTo>
                    <a:lnTo>
                      <a:pt x="963" y="3474"/>
                    </a:lnTo>
                    <a:lnTo>
                      <a:pt x="1110" y="3474"/>
                    </a:lnTo>
                    <a:lnTo>
                      <a:pt x="1152" y="3432"/>
                    </a:lnTo>
                    <a:lnTo>
                      <a:pt x="1152" y="3286"/>
                    </a:lnTo>
                    <a:lnTo>
                      <a:pt x="1068" y="3160"/>
                    </a:lnTo>
                    <a:lnTo>
                      <a:pt x="1193" y="2909"/>
                    </a:lnTo>
                    <a:lnTo>
                      <a:pt x="1319" y="2805"/>
                    </a:lnTo>
                    <a:lnTo>
                      <a:pt x="1361" y="2658"/>
                    </a:lnTo>
                    <a:lnTo>
                      <a:pt x="1214" y="2658"/>
                    </a:lnTo>
                    <a:lnTo>
                      <a:pt x="1152" y="2512"/>
                    </a:lnTo>
                    <a:lnTo>
                      <a:pt x="1319" y="2323"/>
                    </a:lnTo>
                    <a:lnTo>
                      <a:pt x="1319" y="2093"/>
                    </a:lnTo>
                    <a:lnTo>
                      <a:pt x="1193" y="2010"/>
                    </a:lnTo>
                    <a:lnTo>
                      <a:pt x="1047" y="1717"/>
                    </a:lnTo>
                    <a:lnTo>
                      <a:pt x="1172" y="1696"/>
                    </a:lnTo>
                    <a:lnTo>
                      <a:pt x="1277" y="1696"/>
                    </a:lnTo>
                    <a:lnTo>
                      <a:pt x="1424" y="1487"/>
                    </a:lnTo>
                    <a:lnTo>
                      <a:pt x="1319" y="1382"/>
                    </a:lnTo>
                    <a:lnTo>
                      <a:pt x="1465" y="1277"/>
                    </a:lnTo>
                    <a:lnTo>
                      <a:pt x="1465" y="922"/>
                    </a:lnTo>
                    <a:lnTo>
                      <a:pt x="1424" y="754"/>
                    </a:lnTo>
                    <a:lnTo>
                      <a:pt x="1675" y="545"/>
                    </a:lnTo>
                    <a:lnTo>
                      <a:pt x="1737" y="545"/>
                    </a:lnTo>
                    <a:lnTo>
                      <a:pt x="1779" y="440"/>
                    </a:lnTo>
                    <a:lnTo>
                      <a:pt x="1675" y="252"/>
                    </a:lnTo>
                    <a:lnTo>
                      <a:pt x="1633" y="127"/>
                    </a:lnTo>
                    <a:lnTo>
                      <a:pt x="1382" y="85"/>
                    </a:lnTo>
                    <a:lnTo>
                      <a:pt x="1277" y="210"/>
                    </a:lnTo>
                    <a:lnTo>
                      <a:pt x="942" y="127"/>
                    </a:lnTo>
                    <a:lnTo>
                      <a:pt x="754" y="231"/>
                    </a:lnTo>
                    <a:lnTo>
                      <a:pt x="691" y="147"/>
                    </a:lnTo>
                    <a:lnTo>
                      <a:pt x="733" y="22"/>
                    </a:lnTo>
                    <a:lnTo>
                      <a:pt x="628"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2" name="Google Shape;882;p27"/>
              <p:cNvSpPr/>
              <p:nvPr/>
            </p:nvSpPr>
            <p:spPr>
              <a:xfrm>
                <a:off x="3580800" y="2585450"/>
                <a:ext cx="42275" cy="93450"/>
              </a:xfrm>
              <a:custGeom>
                <a:avLst/>
                <a:gdLst/>
                <a:ahLst/>
                <a:cxnLst/>
                <a:rect l="l" t="t" r="r" b="b"/>
                <a:pathLst>
                  <a:path w="1691" h="3738" extrusionOk="0">
                    <a:moveTo>
                      <a:pt x="453" y="0"/>
                    </a:moveTo>
                    <a:lnTo>
                      <a:pt x="0" y="547"/>
                    </a:lnTo>
                    <a:lnTo>
                      <a:pt x="0" y="3429"/>
                    </a:lnTo>
                    <a:lnTo>
                      <a:pt x="429" y="3738"/>
                    </a:lnTo>
                    <a:lnTo>
                      <a:pt x="1691" y="2714"/>
                    </a:lnTo>
                    <a:lnTo>
                      <a:pt x="1691" y="500"/>
                    </a:lnTo>
                    <a:close/>
                  </a:path>
                </a:pathLst>
              </a:custGeom>
              <a:solidFill>
                <a:schemeClr val="accent1"/>
              </a:solidFill>
              <a:ln>
                <a:noFill/>
              </a:ln>
            </p:spPr>
          </p:sp>
        </p:grpSp>
        <p:grpSp>
          <p:nvGrpSpPr>
            <p:cNvPr id="883" name="Google Shape;883;p27"/>
            <p:cNvGrpSpPr/>
            <p:nvPr/>
          </p:nvGrpSpPr>
          <p:grpSpPr>
            <a:xfrm>
              <a:off x="-2422853" y="3036644"/>
              <a:ext cx="132336" cy="212809"/>
              <a:chOff x="3906325" y="1984500"/>
              <a:chExt cx="156075" cy="262825"/>
            </a:xfrm>
          </p:grpSpPr>
          <p:sp>
            <p:nvSpPr>
              <p:cNvPr id="884" name="Google Shape;884;p27"/>
              <p:cNvSpPr/>
              <p:nvPr/>
            </p:nvSpPr>
            <p:spPr>
              <a:xfrm>
                <a:off x="3906325" y="1984500"/>
                <a:ext cx="100825" cy="124200"/>
              </a:xfrm>
              <a:custGeom>
                <a:avLst/>
                <a:gdLst/>
                <a:ahLst/>
                <a:cxnLst/>
                <a:rect l="l" t="t" r="r" b="b"/>
                <a:pathLst>
                  <a:path w="4033" h="4968" extrusionOk="0">
                    <a:moveTo>
                      <a:pt x="2901" y="4968"/>
                    </a:moveTo>
                    <a:lnTo>
                      <a:pt x="1524" y="4673"/>
                    </a:lnTo>
                    <a:lnTo>
                      <a:pt x="0" y="1771"/>
                    </a:lnTo>
                    <a:lnTo>
                      <a:pt x="737" y="886"/>
                    </a:lnTo>
                    <a:lnTo>
                      <a:pt x="2508" y="1181"/>
                    </a:lnTo>
                    <a:lnTo>
                      <a:pt x="2655" y="345"/>
                    </a:lnTo>
                    <a:lnTo>
                      <a:pt x="3442" y="0"/>
                    </a:lnTo>
                    <a:lnTo>
                      <a:pt x="4033" y="443"/>
                    </a:lnTo>
                    <a:close/>
                  </a:path>
                </a:pathLst>
              </a:custGeom>
              <a:solidFill>
                <a:schemeClr val="accent1"/>
              </a:solidFill>
              <a:ln>
                <a:noFill/>
              </a:ln>
            </p:spPr>
          </p:sp>
          <p:sp>
            <p:nvSpPr>
              <p:cNvPr id="885" name="Google Shape;885;p27"/>
              <p:cNvSpPr/>
              <p:nvPr/>
            </p:nvSpPr>
            <p:spPr>
              <a:xfrm>
                <a:off x="3919575" y="1989950"/>
                <a:ext cx="142825" cy="257375"/>
              </a:xfrm>
              <a:custGeom>
                <a:avLst/>
                <a:gdLst/>
                <a:ahLst/>
                <a:cxnLst/>
                <a:rect l="l" t="t" r="r" b="b"/>
                <a:pathLst>
                  <a:path w="5713" h="10295" extrusionOk="0">
                    <a:moveTo>
                      <a:pt x="2867" y="0"/>
                    </a:moveTo>
                    <a:lnTo>
                      <a:pt x="2762" y="105"/>
                    </a:lnTo>
                    <a:lnTo>
                      <a:pt x="2762" y="147"/>
                    </a:lnTo>
                    <a:lnTo>
                      <a:pt x="2679" y="189"/>
                    </a:lnTo>
                    <a:lnTo>
                      <a:pt x="2532" y="147"/>
                    </a:lnTo>
                    <a:lnTo>
                      <a:pt x="2386" y="209"/>
                    </a:lnTo>
                    <a:lnTo>
                      <a:pt x="2386" y="293"/>
                    </a:lnTo>
                    <a:lnTo>
                      <a:pt x="2323" y="419"/>
                    </a:lnTo>
                    <a:lnTo>
                      <a:pt x="2239" y="461"/>
                    </a:lnTo>
                    <a:lnTo>
                      <a:pt x="2281" y="544"/>
                    </a:lnTo>
                    <a:lnTo>
                      <a:pt x="2260" y="628"/>
                    </a:lnTo>
                    <a:lnTo>
                      <a:pt x="2239" y="921"/>
                    </a:lnTo>
                    <a:lnTo>
                      <a:pt x="2281" y="1088"/>
                    </a:lnTo>
                    <a:lnTo>
                      <a:pt x="2344" y="1193"/>
                    </a:lnTo>
                    <a:lnTo>
                      <a:pt x="2281" y="1277"/>
                    </a:lnTo>
                    <a:lnTo>
                      <a:pt x="2177" y="1360"/>
                    </a:lnTo>
                    <a:lnTo>
                      <a:pt x="2072" y="1360"/>
                    </a:lnTo>
                    <a:lnTo>
                      <a:pt x="1967" y="1444"/>
                    </a:lnTo>
                    <a:lnTo>
                      <a:pt x="1905" y="1486"/>
                    </a:lnTo>
                    <a:lnTo>
                      <a:pt x="1821" y="1611"/>
                    </a:lnTo>
                    <a:lnTo>
                      <a:pt x="1674" y="1590"/>
                    </a:lnTo>
                    <a:lnTo>
                      <a:pt x="1507" y="1465"/>
                    </a:lnTo>
                    <a:lnTo>
                      <a:pt x="1381" y="1465"/>
                    </a:lnTo>
                    <a:lnTo>
                      <a:pt x="1298" y="1549"/>
                    </a:lnTo>
                    <a:lnTo>
                      <a:pt x="1151" y="1674"/>
                    </a:lnTo>
                    <a:lnTo>
                      <a:pt x="900" y="1674"/>
                    </a:lnTo>
                    <a:lnTo>
                      <a:pt x="733" y="1590"/>
                    </a:lnTo>
                    <a:lnTo>
                      <a:pt x="670" y="1465"/>
                    </a:lnTo>
                    <a:lnTo>
                      <a:pt x="607" y="1339"/>
                    </a:lnTo>
                    <a:lnTo>
                      <a:pt x="377" y="1130"/>
                    </a:lnTo>
                    <a:lnTo>
                      <a:pt x="293" y="984"/>
                    </a:lnTo>
                    <a:lnTo>
                      <a:pt x="189" y="963"/>
                    </a:lnTo>
                    <a:lnTo>
                      <a:pt x="105" y="1046"/>
                    </a:lnTo>
                    <a:lnTo>
                      <a:pt x="84" y="1151"/>
                    </a:lnTo>
                    <a:lnTo>
                      <a:pt x="105" y="1214"/>
                    </a:lnTo>
                    <a:lnTo>
                      <a:pt x="84" y="1256"/>
                    </a:lnTo>
                    <a:lnTo>
                      <a:pt x="42" y="1214"/>
                    </a:lnTo>
                    <a:lnTo>
                      <a:pt x="1" y="1256"/>
                    </a:lnTo>
                    <a:lnTo>
                      <a:pt x="105" y="1360"/>
                    </a:lnTo>
                    <a:lnTo>
                      <a:pt x="273" y="1423"/>
                    </a:lnTo>
                    <a:lnTo>
                      <a:pt x="482" y="1674"/>
                    </a:lnTo>
                    <a:lnTo>
                      <a:pt x="628" y="1779"/>
                    </a:lnTo>
                    <a:lnTo>
                      <a:pt x="879" y="1800"/>
                    </a:lnTo>
                    <a:lnTo>
                      <a:pt x="942" y="1841"/>
                    </a:lnTo>
                    <a:lnTo>
                      <a:pt x="1026" y="1883"/>
                    </a:lnTo>
                    <a:lnTo>
                      <a:pt x="1130" y="2009"/>
                    </a:lnTo>
                    <a:lnTo>
                      <a:pt x="1193" y="2113"/>
                    </a:lnTo>
                    <a:lnTo>
                      <a:pt x="1298" y="2113"/>
                    </a:lnTo>
                    <a:lnTo>
                      <a:pt x="1402" y="2239"/>
                    </a:lnTo>
                    <a:lnTo>
                      <a:pt x="1465" y="2239"/>
                    </a:lnTo>
                    <a:lnTo>
                      <a:pt x="1528" y="2323"/>
                    </a:lnTo>
                    <a:lnTo>
                      <a:pt x="1465" y="2427"/>
                    </a:lnTo>
                    <a:lnTo>
                      <a:pt x="1507" y="2574"/>
                    </a:lnTo>
                    <a:lnTo>
                      <a:pt x="1444" y="2720"/>
                    </a:lnTo>
                    <a:lnTo>
                      <a:pt x="1444" y="2825"/>
                    </a:lnTo>
                    <a:lnTo>
                      <a:pt x="1612" y="2825"/>
                    </a:lnTo>
                    <a:lnTo>
                      <a:pt x="1633" y="2950"/>
                    </a:lnTo>
                    <a:lnTo>
                      <a:pt x="1591" y="3034"/>
                    </a:lnTo>
                    <a:lnTo>
                      <a:pt x="1612" y="3181"/>
                    </a:lnTo>
                    <a:lnTo>
                      <a:pt x="1653" y="3285"/>
                    </a:lnTo>
                    <a:lnTo>
                      <a:pt x="1695" y="3494"/>
                    </a:lnTo>
                    <a:lnTo>
                      <a:pt x="1653" y="3599"/>
                    </a:lnTo>
                    <a:lnTo>
                      <a:pt x="1695" y="3683"/>
                    </a:lnTo>
                    <a:lnTo>
                      <a:pt x="1695" y="3913"/>
                    </a:lnTo>
                    <a:lnTo>
                      <a:pt x="1653" y="3997"/>
                    </a:lnTo>
                    <a:lnTo>
                      <a:pt x="1716" y="4143"/>
                    </a:lnTo>
                    <a:lnTo>
                      <a:pt x="1821" y="4185"/>
                    </a:lnTo>
                    <a:lnTo>
                      <a:pt x="1925" y="4394"/>
                    </a:lnTo>
                    <a:lnTo>
                      <a:pt x="1967" y="4478"/>
                    </a:lnTo>
                    <a:lnTo>
                      <a:pt x="1967" y="4603"/>
                    </a:lnTo>
                    <a:lnTo>
                      <a:pt x="1988" y="4645"/>
                    </a:lnTo>
                    <a:lnTo>
                      <a:pt x="2093" y="4645"/>
                    </a:lnTo>
                    <a:lnTo>
                      <a:pt x="2197" y="4750"/>
                    </a:lnTo>
                    <a:lnTo>
                      <a:pt x="2407" y="4750"/>
                    </a:lnTo>
                    <a:lnTo>
                      <a:pt x="2574" y="4875"/>
                    </a:lnTo>
                    <a:lnTo>
                      <a:pt x="2490" y="4938"/>
                    </a:lnTo>
                    <a:lnTo>
                      <a:pt x="2553" y="5022"/>
                    </a:lnTo>
                    <a:lnTo>
                      <a:pt x="2553" y="5189"/>
                    </a:lnTo>
                    <a:lnTo>
                      <a:pt x="2490" y="5231"/>
                    </a:lnTo>
                    <a:lnTo>
                      <a:pt x="2679" y="5378"/>
                    </a:lnTo>
                    <a:lnTo>
                      <a:pt x="2553" y="5357"/>
                    </a:lnTo>
                    <a:lnTo>
                      <a:pt x="2490" y="5378"/>
                    </a:lnTo>
                    <a:lnTo>
                      <a:pt x="2658" y="5524"/>
                    </a:lnTo>
                    <a:lnTo>
                      <a:pt x="2658" y="5587"/>
                    </a:lnTo>
                    <a:lnTo>
                      <a:pt x="2469" y="5482"/>
                    </a:lnTo>
                    <a:lnTo>
                      <a:pt x="2302" y="5482"/>
                    </a:lnTo>
                    <a:lnTo>
                      <a:pt x="2156" y="5587"/>
                    </a:lnTo>
                    <a:lnTo>
                      <a:pt x="2156" y="5691"/>
                    </a:lnTo>
                    <a:lnTo>
                      <a:pt x="2051" y="5796"/>
                    </a:lnTo>
                    <a:lnTo>
                      <a:pt x="2051" y="5880"/>
                    </a:lnTo>
                    <a:lnTo>
                      <a:pt x="1988" y="5901"/>
                    </a:lnTo>
                    <a:lnTo>
                      <a:pt x="1821" y="6089"/>
                    </a:lnTo>
                    <a:lnTo>
                      <a:pt x="1779" y="6277"/>
                    </a:lnTo>
                    <a:lnTo>
                      <a:pt x="1737" y="6298"/>
                    </a:lnTo>
                    <a:lnTo>
                      <a:pt x="1716" y="6256"/>
                    </a:lnTo>
                    <a:lnTo>
                      <a:pt x="1653" y="6256"/>
                    </a:lnTo>
                    <a:lnTo>
                      <a:pt x="1716" y="6361"/>
                    </a:lnTo>
                    <a:lnTo>
                      <a:pt x="1674" y="6445"/>
                    </a:lnTo>
                    <a:lnTo>
                      <a:pt x="1549" y="6445"/>
                    </a:lnTo>
                    <a:lnTo>
                      <a:pt x="1465" y="6549"/>
                    </a:lnTo>
                    <a:lnTo>
                      <a:pt x="1507" y="6717"/>
                    </a:lnTo>
                    <a:lnTo>
                      <a:pt x="1570" y="6759"/>
                    </a:lnTo>
                    <a:lnTo>
                      <a:pt x="1444" y="6717"/>
                    </a:lnTo>
                    <a:lnTo>
                      <a:pt x="1402" y="6654"/>
                    </a:lnTo>
                    <a:lnTo>
                      <a:pt x="1319" y="6696"/>
                    </a:lnTo>
                    <a:lnTo>
                      <a:pt x="1256" y="6821"/>
                    </a:lnTo>
                    <a:lnTo>
                      <a:pt x="1298" y="6884"/>
                    </a:lnTo>
                    <a:lnTo>
                      <a:pt x="1214" y="6842"/>
                    </a:lnTo>
                    <a:lnTo>
                      <a:pt x="1193" y="6905"/>
                    </a:lnTo>
                    <a:lnTo>
                      <a:pt x="1256" y="6968"/>
                    </a:lnTo>
                    <a:lnTo>
                      <a:pt x="1256" y="7031"/>
                    </a:lnTo>
                    <a:lnTo>
                      <a:pt x="1193" y="7114"/>
                    </a:lnTo>
                    <a:lnTo>
                      <a:pt x="1151" y="7156"/>
                    </a:lnTo>
                    <a:lnTo>
                      <a:pt x="1047" y="7219"/>
                    </a:lnTo>
                    <a:lnTo>
                      <a:pt x="1005" y="7177"/>
                    </a:lnTo>
                    <a:lnTo>
                      <a:pt x="984" y="7135"/>
                    </a:lnTo>
                    <a:lnTo>
                      <a:pt x="900" y="7114"/>
                    </a:lnTo>
                    <a:lnTo>
                      <a:pt x="817" y="7135"/>
                    </a:lnTo>
                    <a:lnTo>
                      <a:pt x="837" y="7240"/>
                    </a:lnTo>
                    <a:lnTo>
                      <a:pt x="796" y="7282"/>
                    </a:lnTo>
                    <a:lnTo>
                      <a:pt x="837" y="7386"/>
                    </a:lnTo>
                    <a:lnTo>
                      <a:pt x="796" y="7491"/>
                    </a:lnTo>
                    <a:lnTo>
                      <a:pt x="733" y="7533"/>
                    </a:lnTo>
                    <a:lnTo>
                      <a:pt x="691" y="7637"/>
                    </a:lnTo>
                    <a:lnTo>
                      <a:pt x="733" y="7742"/>
                    </a:lnTo>
                    <a:lnTo>
                      <a:pt x="775" y="7763"/>
                    </a:lnTo>
                    <a:lnTo>
                      <a:pt x="733" y="7867"/>
                    </a:lnTo>
                    <a:lnTo>
                      <a:pt x="775" y="7951"/>
                    </a:lnTo>
                    <a:lnTo>
                      <a:pt x="858" y="7909"/>
                    </a:lnTo>
                    <a:lnTo>
                      <a:pt x="900" y="7972"/>
                    </a:lnTo>
                    <a:lnTo>
                      <a:pt x="879" y="8098"/>
                    </a:lnTo>
                    <a:lnTo>
                      <a:pt x="837" y="8160"/>
                    </a:lnTo>
                    <a:lnTo>
                      <a:pt x="879" y="8265"/>
                    </a:lnTo>
                    <a:lnTo>
                      <a:pt x="837" y="8307"/>
                    </a:lnTo>
                    <a:lnTo>
                      <a:pt x="942" y="8495"/>
                    </a:lnTo>
                    <a:lnTo>
                      <a:pt x="1005" y="8537"/>
                    </a:lnTo>
                    <a:lnTo>
                      <a:pt x="942" y="8621"/>
                    </a:lnTo>
                    <a:lnTo>
                      <a:pt x="1026" y="8746"/>
                    </a:lnTo>
                    <a:lnTo>
                      <a:pt x="942" y="8788"/>
                    </a:lnTo>
                    <a:lnTo>
                      <a:pt x="984" y="8955"/>
                    </a:lnTo>
                    <a:lnTo>
                      <a:pt x="942" y="9039"/>
                    </a:lnTo>
                    <a:lnTo>
                      <a:pt x="942" y="9269"/>
                    </a:lnTo>
                    <a:lnTo>
                      <a:pt x="1005" y="9353"/>
                    </a:lnTo>
                    <a:lnTo>
                      <a:pt x="942" y="9479"/>
                    </a:lnTo>
                    <a:lnTo>
                      <a:pt x="942" y="9562"/>
                    </a:lnTo>
                    <a:lnTo>
                      <a:pt x="1005" y="9625"/>
                    </a:lnTo>
                    <a:lnTo>
                      <a:pt x="1151" y="9541"/>
                    </a:lnTo>
                    <a:lnTo>
                      <a:pt x="1214" y="9583"/>
                    </a:lnTo>
                    <a:lnTo>
                      <a:pt x="1235" y="9520"/>
                    </a:lnTo>
                    <a:lnTo>
                      <a:pt x="1361" y="9646"/>
                    </a:lnTo>
                    <a:lnTo>
                      <a:pt x="1444" y="9625"/>
                    </a:lnTo>
                    <a:lnTo>
                      <a:pt x="1528" y="9688"/>
                    </a:lnTo>
                    <a:lnTo>
                      <a:pt x="1674" y="9667"/>
                    </a:lnTo>
                    <a:lnTo>
                      <a:pt x="1737" y="9688"/>
                    </a:lnTo>
                    <a:lnTo>
                      <a:pt x="1674" y="9772"/>
                    </a:lnTo>
                    <a:lnTo>
                      <a:pt x="1737" y="9772"/>
                    </a:lnTo>
                    <a:lnTo>
                      <a:pt x="1863" y="9667"/>
                    </a:lnTo>
                    <a:lnTo>
                      <a:pt x="1863" y="9751"/>
                    </a:lnTo>
                    <a:lnTo>
                      <a:pt x="1779" y="9855"/>
                    </a:lnTo>
                    <a:lnTo>
                      <a:pt x="1946" y="10064"/>
                    </a:lnTo>
                    <a:lnTo>
                      <a:pt x="1967" y="10148"/>
                    </a:lnTo>
                    <a:lnTo>
                      <a:pt x="1946" y="10274"/>
                    </a:lnTo>
                    <a:lnTo>
                      <a:pt x="1967" y="10295"/>
                    </a:lnTo>
                    <a:lnTo>
                      <a:pt x="2030" y="10148"/>
                    </a:lnTo>
                    <a:lnTo>
                      <a:pt x="2114" y="10106"/>
                    </a:lnTo>
                    <a:lnTo>
                      <a:pt x="2135" y="10190"/>
                    </a:lnTo>
                    <a:lnTo>
                      <a:pt x="2239" y="10148"/>
                    </a:lnTo>
                    <a:lnTo>
                      <a:pt x="2323" y="10148"/>
                    </a:lnTo>
                    <a:lnTo>
                      <a:pt x="2490" y="10002"/>
                    </a:lnTo>
                    <a:lnTo>
                      <a:pt x="2595" y="10002"/>
                    </a:lnTo>
                    <a:lnTo>
                      <a:pt x="2825" y="9855"/>
                    </a:lnTo>
                    <a:lnTo>
                      <a:pt x="2867" y="9792"/>
                    </a:lnTo>
                    <a:lnTo>
                      <a:pt x="3014" y="9855"/>
                    </a:lnTo>
                    <a:lnTo>
                      <a:pt x="3118" y="9834"/>
                    </a:lnTo>
                    <a:lnTo>
                      <a:pt x="3223" y="9688"/>
                    </a:lnTo>
                    <a:lnTo>
                      <a:pt x="3244" y="9751"/>
                    </a:lnTo>
                    <a:lnTo>
                      <a:pt x="3202" y="9855"/>
                    </a:lnTo>
                    <a:lnTo>
                      <a:pt x="3244" y="9876"/>
                    </a:lnTo>
                    <a:lnTo>
                      <a:pt x="3306" y="9751"/>
                    </a:lnTo>
                    <a:lnTo>
                      <a:pt x="3348" y="9772"/>
                    </a:lnTo>
                    <a:lnTo>
                      <a:pt x="3306" y="9646"/>
                    </a:lnTo>
                    <a:lnTo>
                      <a:pt x="3348" y="9583"/>
                    </a:lnTo>
                    <a:lnTo>
                      <a:pt x="3411" y="9688"/>
                    </a:lnTo>
                    <a:lnTo>
                      <a:pt x="3453" y="9688"/>
                    </a:lnTo>
                    <a:lnTo>
                      <a:pt x="3495" y="9625"/>
                    </a:lnTo>
                    <a:lnTo>
                      <a:pt x="3537" y="9751"/>
                    </a:lnTo>
                    <a:lnTo>
                      <a:pt x="3620" y="9730"/>
                    </a:lnTo>
                    <a:lnTo>
                      <a:pt x="3620" y="9646"/>
                    </a:lnTo>
                    <a:lnTo>
                      <a:pt x="3662" y="9667"/>
                    </a:lnTo>
                    <a:lnTo>
                      <a:pt x="3704" y="9730"/>
                    </a:lnTo>
                    <a:lnTo>
                      <a:pt x="3767" y="9646"/>
                    </a:lnTo>
                    <a:lnTo>
                      <a:pt x="3934" y="9625"/>
                    </a:lnTo>
                    <a:lnTo>
                      <a:pt x="4018" y="9688"/>
                    </a:lnTo>
                    <a:lnTo>
                      <a:pt x="4206" y="9667"/>
                    </a:lnTo>
                    <a:lnTo>
                      <a:pt x="4206" y="9625"/>
                    </a:lnTo>
                    <a:lnTo>
                      <a:pt x="4143" y="9562"/>
                    </a:lnTo>
                    <a:lnTo>
                      <a:pt x="4206" y="9541"/>
                    </a:lnTo>
                    <a:lnTo>
                      <a:pt x="4269" y="9562"/>
                    </a:lnTo>
                    <a:lnTo>
                      <a:pt x="4311" y="9646"/>
                    </a:lnTo>
                    <a:lnTo>
                      <a:pt x="4415" y="9667"/>
                    </a:lnTo>
                    <a:lnTo>
                      <a:pt x="4457" y="9562"/>
                    </a:lnTo>
                    <a:lnTo>
                      <a:pt x="4436" y="9416"/>
                    </a:lnTo>
                    <a:lnTo>
                      <a:pt x="4687" y="9144"/>
                    </a:lnTo>
                    <a:lnTo>
                      <a:pt x="4876" y="9123"/>
                    </a:lnTo>
                    <a:lnTo>
                      <a:pt x="5043" y="8872"/>
                    </a:lnTo>
                    <a:lnTo>
                      <a:pt x="5190" y="8621"/>
                    </a:lnTo>
                    <a:lnTo>
                      <a:pt x="5315" y="8349"/>
                    </a:lnTo>
                    <a:lnTo>
                      <a:pt x="5566" y="7951"/>
                    </a:lnTo>
                    <a:lnTo>
                      <a:pt x="5713" y="7533"/>
                    </a:lnTo>
                    <a:lnTo>
                      <a:pt x="5692" y="7344"/>
                    </a:lnTo>
                    <a:lnTo>
                      <a:pt x="5420" y="7051"/>
                    </a:lnTo>
                    <a:lnTo>
                      <a:pt x="5273" y="7010"/>
                    </a:lnTo>
                    <a:lnTo>
                      <a:pt x="5001" y="6633"/>
                    </a:lnTo>
                    <a:lnTo>
                      <a:pt x="5064" y="6466"/>
                    </a:lnTo>
                    <a:lnTo>
                      <a:pt x="5169" y="6298"/>
                    </a:lnTo>
                    <a:lnTo>
                      <a:pt x="5169" y="6110"/>
                    </a:lnTo>
                    <a:lnTo>
                      <a:pt x="4980" y="5984"/>
                    </a:lnTo>
                    <a:lnTo>
                      <a:pt x="4938" y="5859"/>
                    </a:lnTo>
                    <a:lnTo>
                      <a:pt x="4938" y="5650"/>
                    </a:lnTo>
                    <a:lnTo>
                      <a:pt x="4980" y="5587"/>
                    </a:lnTo>
                    <a:lnTo>
                      <a:pt x="4938" y="5482"/>
                    </a:lnTo>
                    <a:lnTo>
                      <a:pt x="4792" y="5461"/>
                    </a:lnTo>
                    <a:lnTo>
                      <a:pt x="4729" y="5357"/>
                    </a:lnTo>
                    <a:lnTo>
                      <a:pt x="4729" y="5168"/>
                    </a:lnTo>
                    <a:lnTo>
                      <a:pt x="4792" y="5064"/>
                    </a:lnTo>
                    <a:lnTo>
                      <a:pt x="4687" y="5043"/>
                    </a:lnTo>
                    <a:lnTo>
                      <a:pt x="4687" y="4938"/>
                    </a:lnTo>
                    <a:lnTo>
                      <a:pt x="4729" y="4582"/>
                    </a:lnTo>
                    <a:lnTo>
                      <a:pt x="4834" y="4541"/>
                    </a:lnTo>
                    <a:lnTo>
                      <a:pt x="4562" y="3955"/>
                    </a:lnTo>
                    <a:lnTo>
                      <a:pt x="4332" y="3494"/>
                    </a:lnTo>
                    <a:lnTo>
                      <a:pt x="4269" y="3348"/>
                    </a:lnTo>
                    <a:lnTo>
                      <a:pt x="4143" y="3181"/>
                    </a:lnTo>
                    <a:lnTo>
                      <a:pt x="4248" y="2929"/>
                    </a:lnTo>
                    <a:lnTo>
                      <a:pt x="4353" y="2741"/>
                    </a:lnTo>
                    <a:lnTo>
                      <a:pt x="4415" y="2553"/>
                    </a:lnTo>
                    <a:lnTo>
                      <a:pt x="4332" y="2490"/>
                    </a:lnTo>
                    <a:lnTo>
                      <a:pt x="4060" y="2323"/>
                    </a:lnTo>
                    <a:lnTo>
                      <a:pt x="4018" y="2218"/>
                    </a:lnTo>
                    <a:lnTo>
                      <a:pt x="3934" y="2093"/>
                    </a:lnTo>
                    <a:lnTo>
                      <a:pt x="3767" y="2009"/>
                    </a:lnTo>
                    <a:lnTo>
                      <a:pt x="3704" y="2009"/>
                    </a:lnTo>
                    <a:lnTo>
                      <a:pt x="3599" y="1758"/>
                    </a:lnTo>
                    <a:lnTo>
                      <a:pt x="3516" y="1653"/>
                    </a:lnTo>
                    <a:lnTo>
                      <a:pt x="3558" y="1465"/>
                    </a:lnTo>
                    <a:lnTo>
                      <a:pt x="3599" y="1297"/>
                    </a:lnTo>
                    <a:lnTo>
                      <a:pt x="3495" y="1277"/>
                    </a:lnTo>
                    <a:lnTo>
                      <a:pt x="3599" y="1235"/>
                    </a:lnTo>
                    <a:lnTo>
                      <a:pt x="3746" y="1172"/>
                    </a:lnTo>
                    <a:lnTo>
                      <a:pt x="3725" y="942"/>
                    </a:lnTo>
                    <a:lnTo>
                      <a:pt x="3830" y="774"/>
                    </a:lnTo>
                    <a:lnTo>
                      <a:pt x="3850" y="649"/>
                    </a:lnTo>
                    <a:lnTo>
                      <a:pt x="3746" y="523"/>
                    </a:lnTo>
                    <a:lnTo>
                      <a:pt x="3725" y="419"/>
                    </a:lnTo>
                    <a:lnTo>
                      <a:pt x="3537" y="398"/>
                    </a:lnTo>
                    <a:lnTo>
                      <a:pt x="3411" y="335"/>
                    </a:lnTo>
                    <a:lnTo>
                      <a:pt x="3327" y="251"/>
                    </a:lnTo>
                    <a:lnTo>
                      <a:pt x="3202" y="84"/>
                    </a:lnTo>
                    <a:lnTo>
                      <a:pt x="309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886" name="Google Shape;886;p27"/>
            <p:cNvGrpSpPr/>
            <p:nvPr/>
          </p:nvGrpSpPr>
          <p:grpSpPr>
            <a:xfrm>
              <a:off x="-4550319" y="2755577"/>
              <a:ext cx="1188395" cy="994514"/>
              <a:chOff x="1397225" y="1637375"/>
              <a:chExt cx="1401575" cy="1228250"/>
            </a:xfrm>
          </p:grpSpPr>
          <p:sp>
            <p:nvSpPr>
              <p:cNvPr id="887" name="Google Shape;887;p27"/>
              <p:cNvSpPr/>
              <p:nvPr/>
            </p:nvSpPr>
            <p:spPr>
              <a:xfrm>
                <a:off x="2050925" y="2362200"/>
                <a:ext cx="747875" cy="497225"/>
              </a:xfrm>
              <a:custGeom>
                <a:avLst/>
                <a:gdLst/>
                <a:ahLst/>
                <a:cxnLst/>
                <a:rect l="l" t="t" r="r" b="b"/>
                <a:pathLst>
                  <a:path w="29915" h="19889" extrusionOk="0">
                    <a:moveTo>
                      <a:pt x="107" y="1186"/>
                    </a:moveTo>
                    <a:lnTo>
                      <a:pt x="0" y="0"/>
                    </a:lnTo>
                    <a:lnTo>
                      <a:pt x="15577" y="1563"/>
                    </a:lnTo>
                    <a:lnTo>
                      <a:pt x="26519" y="5336"/>
                    </a:lnTo>
                    <a:lnTo>
                      <a:pt x="27435" y="5444"/>
                    </a:lnTo>
                    <a:lnTo>
                      <a:pt x="28783" y="4420"/>
                    </a:lnTo>
                    <a:lnTo>
                      <a:pt x="29753" y="4527"/>
                    </a:lnTo>
                    <a:lnTo>
                      <a:pt x="29915" y="6198"/>
                    </a:lnTo>
                    <a:lnTo>
                      <a:pt x="26465" y="6899"/>
                    </a:lnTo>
                    <a:lnTo>
                      <a:pt x="11157" y="16062"/>
                    </a:lnTo>
                    <a:lnTo>
                      <a:pt x="10295" y="18649"/>
                    </a:lnTo>
                    <a:lnTo>
                      <a:pt x="10295" y="19889"/>
                    </a:lnTo>
                    <a:lnTo>
                      <a:pt x="2803" y="15846"/>
                    </a:lnTo>
                    <a:lnTo>
                      <a:pt x="1347" y="14876"/>
                    </a:lnTo>
                    <a:lnTo>
                      <a:pt x="0" y="14607"/>
                    </a:lnTo>
                    <a:lnTo>
                      <a:pt x="916" y="11642"/>
                    </a:lnTo>
                    <a:lnTo>
                      <a:pt x="1725" y="3881"/>
                    </a:lnTo>
                    <a:close/>
                  </a:path>
                </a:pathLst>
              </a:custGeom>
              <a:solidFill>
                <a:schemeClr val="dk2"/>
              </a:solidFill>
              <a:ln>
                <a:noFill/>
              </a:ln>
            </p:spPr>
          </p:sp>
          <p:grpSp>
            <p:nvGrpSpPr>
              <p:cNvPr id="888" name="Google Shape;888;p27"/>
              <p:cNvGrpSpPr/>
              <p:nvPr/>
            </p:nvGrpSpPr>
            <p:grpSpPr>
              <a:xfrm>
                <a:off x="1397225" y="1637375"/>
                <a:ext cx="1398775" cy="1228250"/>
                <a:chOff x="1397225" y="1637375"/>
                <a:chExt cx="1398775" cy="1228250"/>
              </a:xfrm>
            </p:grpSpPr>
            <p:sp>
              <p:nvSpPr>
                <p:cNvPr id="889" name="Google Shape;889;p27"/>
                <p:cNvSpPr/>
                <p:nvPr/>
              </p:nvSpPr>
              <p:spPr>
                <a:xfrm>
                  <a:off x="1397225" y="1637375"/>
                  <a:ext cx="692600" cy="594250"/>
                </a:xfrm>
                <a:custGeom>
                  <a:avLst/>
                  <a:gdLst/>
                  <a:ahLst/>
                  <a:cxnLst/>
                  <a:rect l="l" t="t" r="r" b="b"/>
                  <a:pathLst>
                    <a:path w="27704" h="23770" extrusionOk="0">
                      <a:moveTo>
                        <a:pt x="14864" y="15547"/>
                      </a:moveTo>
                      <a:lnTo>
                        <a:pt x="14836" y="15589"/>
                      </a:lnTo>
                      <a:lnTo>
                        <a:pt x="14836" y="15568"/>
                      </a:lnTo>
                      <a:lnTo>
                        <a:pt x="14864" y="15547"/>
                      </a:lnTo>
                      <a:close/>
                      <a:moveTo>
                        <a:pt x="19460" y="16760"/>
                      </a:moveTo>
                      <a:lnTo>
                        <a:pt x="19523" y="16823"/>
                      </a:lnTo>
                      <a:lnTo>
                        <a:pt x="19460" y="16844"/>
                      </a:lnTo>
                      <a:lnTo>
                        <a:pt x="19460" y="16760"/>
                      </a:lnTo>
                      <a:close/>
                      <a:moveTo>
                        <a:pt x="23686" y="18497"/>
                      </a:moveTo>
                      <a:lnTo>
                        <a:pt x="23624" y="18644"/>
                      </a:lnTo>
                      <a:lnTo>
                        <a:pt x="23561" y="18853"/>
                      </a:lnTo>
                      <a:lnTo>
                        <a:pt x="23582" y="19020"/>
                      </a:lnTo>
                      <a:lnTo>
                        <a:pt x="23477" y="19229"/>
                      </a:lnTo>
                      <a:lnTo>
                        <a:pt x="23477" y="19355"/>
                      </a:lnTo>
                      <a:lnTo>
                        <a:pt x="23519" y="19439"/>
                      </a:lnTo>
                      <a:lnTo>
                        <a:pt x="23393" y="19355"/>
                      </a:lnTo>
                      <a:lnTo>
                        <a:pt x="23393" y="19543"/>
                      </a:lnTo>
                      <a:lnTo>
                        <a:pt x="23393" y="19564"/>
                      </a:lnTo>
                      <a:cubicBezTo>
                        <a:pt x="23352" y="19648"/>
                        <a:pt x="23310" y="19753"/>
                        <a:pt x="23310" y="19836"/>
                      </a:cubicBezTo>
                      <a:lnTo>
                        <a:pt x="23310" y="19962"/>
                      </a:lnTo>
                      <a:lnTo>
                        <a:pt x="23289" y="19941"/>
                      </a:lnTo>
                      <a:lnTo>
                        <a:pt x="23289" y="19836"/>
                      </a:lnTo>
                      <a:lnTo>
                        <a:pt x="23258" y="19791"/>
                      </a:lnTo>
                      <a:lnTo>
                        <a:pt x="23268" y="19773"/>
                      </a:lnTo>
                      <a:lnTo>
                        <a:pt x="23268" y="19627"/>
                      </a:lnTo>
                      <a:lnTo>
                        <a:pt x="23331" y="19543"/>
                      </a:lnTo>
                      <a:lnTo>
                        <a:pt x="23352" y="19250"/>
                      </a:lnTo>
                      <a:lnTo>
                        <a:pt x="23435" y="19020"/>
                      </a:lnTo>
                      <a:lnTo>
                        <a:pt x="23435" y="18790"/>
                      </a:lnTo>
                      <a:lnTo>
                        <a:pt x="23414" y="18623"/>
                      </a:lnTo>
                      <a:lnTo>
                        <a:pt x="23352" y="18539"/>
                      </a:lnTo>
                      <a:lnTo>
                        <a:pt x="23352" y="18518"/>
                      </a:lnTo>
                      <a:lnTo>
                        <a:pt x="23414" y="18539"/>
                      </a:lnTo>
                      <a:lnTo>
                        <a:pt x="23456" y="18685"/>
                      </a:lnTo>
                      <a:lnTo>
                        <a:pt x="23519" y="18706"/>
                      </a:lnTo>
                      <a:lnTo>
                        <a:pt x="23561" y="18581"/>
                      </a:lnTo>
                      <a:lnTo>
                        <a:pt x="23686" y="18497"/>
                      </a:lnTo>
                      <a:close/>
                      <a:moveTo>
                        <a:pt x="23204" y="19889"/>
                      </a:moveTo>
                      <a:lnTo>
                        <a:pt x="23184" y="19941"/>
                      </a:lnTo>
                      <a:lnTo>
                        <a:pt x="23142" y="20297"/>
                      </a:lnTo>
                      <a:lnTo>
                        <a:pt x="23038" y="20464"/>
                      </a:lnTo>
                      <a:lnTo>
                        <a:pt x="23017" y="20631"/>
                      </a:lnTo>
                      <a:lnTo>
                        <a:pt x="23121" y="20694"/>
                      </a:lnTo>
                      <a:lnTo>
                        <a:pt x="23080" y="20778"/>
                      </a:lnTo>
                      <a:lnTo>
                        <a:pt x="23121" y="20841"/>
                      </a:lnTo>
                      <a:lnTo>
                        <a:pt x="22996" y="20841"/>
                      </a:lnTo>
                      <a:lnTo>
                        <a:pt x="22912" y="20924"/>
                      </a:lnTo>
                      <a:lnTo>
                        <a:pt x="22912" y="21050"/>
                      </a:lnTo>
                      <a:cubicBezTo>
                        <a:pt x="22891" y="21050"/>
                        <a:pt x="22870" y="21092"/>
                        <a:pt x="22870" y="21134"/>
                      </a:cubicBezTo>
                      <a:lnTo>
                        <a:pt x="22870" y="21154"/>
                      </a:lnTo>
                      <a:lnTo>
                        <a:pt x="22847" y="21178"/>
                      </a:lnTo>
                      <a:lnTo>
                        <a:pt x="22847" y="21178"/>
                      </a:lnTo>
                      <a:lnTo>
                        <a:pt x="22849" y="21154"/>
                      </a:lnTo>
                      <a:lnTo>
                        <a:pt x="22849" y="20945"/>
                      </a:lnTo>
                      <a:lnTo>
                        <a:pt x="22828" y="20882"/>
                      </a:lnTo>
                      <a:cubicBezTo>
                        <a:pt x="22828" y="20820"/>
                        <a:pt x="22849" y="20778"/>
                        <a:pt x="22849" y="20736"/>
                      </a:cubicBezTo>
                      <a:lnTo>
                        <a:pt x="22891" y="20778"/>
                      </a:lnTo>
                      <a:lnTo>
                        <a:pt x="22954" y="20778"/>
                      </a:lnTo>
                      <a:lnTo>
                        <a:pt x="22954" y="20610"/>
                      </a:lnTo>
                      <a:lnTo>
                        <a:pt x="23017" y="20569"/>
                      </a:lnTo>
                      <a:lnTo>
                        <a:pt x="22954" y="20485"/>
                      </a:lnTo>
                      <a:lnTo>
                        <a:pt x="22828" y="20464"/>
                      </a:lnTo>
                      <a:lnTo>
                        <a:pt x="22828" y="20380"/>
                      </a:lnTo>
                      <a:lnTo>
                        <a:pt x="22703" y="20150"/>
                      </a:lnTo>
                      <a:lnTo>
                        <a:pt x="22703" y="20108"/>
                      </a:lnTo>
                      <a:lnTo>
                        <a:pt x="22828" y="20255"/>
                      </a:lnTo>
                      <a:lnTo>
                        <a:pt x="22912" y="20380"/>
                      </a:lnTo>
                      <a:lnTo>
                        <a:pt x="22996" y="20401"/>
                      </a:lnTo>
                      <a:lnTo>
                        <a:pt x="23038" y="20359"/>
                      </a:lnTo>
                      <a:lnTo>
                        <a:pt x="23017" y="20276"/>
                      </a:lnTo>
                      <a:lnTo>
                        <a:pt x="23121" y="20255"/>
                      </a:lnTo>
                      <a:lnTo>
                        <a:pt x="23121" y="20171"/>
                      </a:lnTo>
                      <a:lnTo>
                        <a:pt x="23059" y="20108"/>
                      </a:lnTo>
                      <a:cubicBezTo>
                        <a:pt x="23101" y="20066"/>
                        <a:pt x="23121" y="19983"/>
                        <a:pt x="23142" y="19941"/>
                      </a:cubicBezTo>
                      <a:lnTo>
                        <a:pt x="23163" y="19962"/>
                      </a:lnTo>
                      <a:lnTo>
                        <a:pt x="23204" y="19889"/>
                      </a:lnTo>
                      <a:close/>
                      <a:moveTo>
                        <a:pt x="23519" y="19836"/>
                      </a:moveTo>
                      <a:lnTo>
                        <a:pt x="23540" y="19962"/>
                      </a:lnTo>
                      <a:lnTo>
                        <a:pt x="23582" y="19962"/>
                      </a:lnTo>
                      <a:lnTo>
                        <a:pt x="23582" y="20087"/>
                      </a:lnTo>
                      <a:lnTo>
                        <a:pt x="23665" y="20171"/>
                      </a:lnTo>
                      <a:lnTo>
                        <a:pt x="23728" y="20108"/>
                      </a:lnTo>
                      <a:lnTo>
                        <a:pt x="23770" y="20150"/>
                      </a:lnTo>
                      <a:lnTo>
                        <a:pt x="23875" y="20087"/>
                      </a:lnTo>
                      <a:lnTo>
                        <a:pt x="24021" y="20087"/>
                      </a:lnTo>
                      <a:lnTo>
                        <a:pt x="24021" y="20108"/>
                      </a:lnTo>
                      <a:lnTo>
                        <a:pt x="23854" y="20213"/>
                      </a:lnTo>
                      <a:lnTo>
                        <a:pt x="23812" y="20255"/>
                      </a:lnTo>
                      <a:lnTo>
                        <a:pt x="23812" y="20297"/>
                      </a:lnTo>
                      <a:lnTo>
                        <a:pt x="23875" y="20359"/>
                      </a:lnTo>
                      <a:lnTo>
                        <a:pt x="23854" y="20401"/>
                      </a:lnTo>
                      <a:lnTo>
                        <a:pt x="23770" y="20401"/>
                      </a:lnTo>
                      <a:lnTo>
                        <a:pt x="23770" y="20464"/>
                      </a:lnTo>
                      <a:lnTo>
                        <a:pt x="23854" y="20590"/>
                      </a:lnTo>
                      <a:lnTo>
                        <a:pt x="23854" y="20694"/>
                      </a:lnTo>
                      <a:lnTo>
                        <a:pt x="23812" y="20715"/>
                      </a:lnTo>
                      <a:lnTo>
                        <a:pt x="23728" y="20631"/>
                      </a:lnTo>
                      <a:lnTo>
                        <a:pt x="23665" y="20548"/>
                      </a:lnTo>
                      <a:lnTo>
                        <a:pt x="23645" y="20610"/>
                      </a:lnTo>
                      <a:lnTo>
                        <a:pt x="23665" y="20694"/>
                      </a:lnTo>
                      <a:lnTo>
                        <a:pt x="23624" y="20757"/>
                      </a:lnTo>
                      <a:lnTo>
                        <a:pt x="23624" y="20903"/>
                      </a:lnTo>
                      <a:lnTo>
                        <a:pt x="23645" y="20924"/>
                      </a:lnTo>
                      <a:cubicBezTo>
                        <a:pt x="23629" y="20919"/>
                        <a:pt x="23614" y="20916"/>
                        <a:pt x="23601" y="20916"/>
                      </a:cubicBezTo>
                      <a:cubicBezTo>
                        <a:pt x="23562" y="20916"/>
                        <a:pt x="23535" y="20940"/>
                        <a:pt x="23519" y="20987"/>
                      </a:cubicBezTo>
                      <a:cubicBezTo>
                        <a:pt x="23456" y="21071"/>
                        <a:pt x="23414" y="21154"/>
                        <a:pt x="23373" y="21259"/>
                      </a:cubicBezTo>
                      <a:lnTo>
                        <a:pt x="23268" y="21154"/>
                      </a:lnTo>
                      <a:lnTo>
                        <a:pt x="23121" y="21154"/>
                      </a:lnTo>
                      <a:lnTo>
                        <a:pt x="23121" y="21238"/>
                      </a:lnTo>
                      <a:lnTo>
                        <a:pt x="23163" y="21322"/>
                      </a:lnTo>
                      <a:lnTo>
                        <a:pt x="23142" y="21426"/>
                      </a:lnTo>
                      <a:lnTo>
                        <a:pt x="23247" y="21468"/>
                      </a:lnTo>
                      <a:lnTo>
                        <a:pt x="23205" y="21552"/>
                      </a:lnTo>
                      <a:lnTo>
                        <a:pt x="23121" y="21552"/>
                      </a:lnTo>
                      <a:lnTo>
                        <a:pt x="23101" y="21531"/>
                      </a:lnTo>
                      <a:lnTo>
                        <a:pt x="23038" y="21615"/>
                      </a:lnTo>
                      <a:lnTo>
                        <a:pt x="23038" y="21531"/>
                      </a:lnTo>
                      <a:lnTo>
                        <a:pt x="23101" y="21447"/>
                      </a:lnTo>
                      <a:lnTo>
                        <a:pt x="22996" y="21322"/>
                      </a:lnTo>
                      <a:cubicBezTo>
                        <a:pt x="22996" y="21259"/>
                        <a:pt x="22996" y="21196"/>
                        <a:pt x="23017" y="21134"/>
                      </a:cubicBezTo>
                      <a:lnTo>
                        <a:pt x="23163" y="21050"/>
                      </a:lnTo>
                      <a:lnTo>
                        <a:pt x="23205" y="20882"/>
                      </a:lnTo>
                      <a:lnTo>
                        <a:pt x="23268" y="20903"/>
                      </a:lnTo>
                      <a:lnTo>
                        <a:pt x="23331" y="20841"/>
                      </a:lnTo>
                      <a:lnTo>
                        <a:pt x="23331" y="20736"/>
                      </a:lnTo>
                      <a:lnTo>
                        <a:pt x="23352" y="20673"/>
                      </a:lnTo>
                      <a:lnTo>
                        <a:pt x="23352" y="20276"/>
                      </a:lnTo>
                      <a:lnTo>
                        <a:pt x="23373" y="20171"/>
                      </a:lnTo>
                      <a:lnTo>
                        <a:pt x="23435" y="20401"/>
                      </a:lnTo>
                      <a:lnTo>
                        <a:pt x="23414" y="20673"/>
                      </a:lnTo>
                      <a:lnTo>
                        <a:pt x="23456" y="20694"/>
                      </a:lnTo>
                      <a:lnTo>
                        <a:pt x="23540" y="20527"/>
                      </a:lnTo>
                      <a:lnTo>
                        <a:pt x="23519" y="20108"/>
                      </a:lnTo>
                      <a:lnTo>
                        <a:pt x="23435" y="20004"/>
                      </a:lnTo>
                      <a:cubicBezTo>
                        <a:pt x="23456" y="19983"/>
                        <a:pt x="23456" y="19941"/>
                        <a:pt x="23498" y="19899"/>
                      </a:cubicBezTo>
                      <a:cubicBezTo>
                        <a:pt x="23519" y="19878"/>
                        <a:pt x="23519" y="19857"/>
                        <a:pt x="23519" y="19836"/>
                      </a:cubicBezTo>
                      <a:close/>
                      <a:moveTo>
                        <a:pt x="22808" y="1"/>
                      </a:moveTo>
                      <a:lnTo>
                        <a:pt x="22598" y="105"/>
                      </a:lnTo>
                      <a:lnTo>
                        <a:pt x="22556" y="168"/>
                      </a:lnTo>
                      <a:lnTo>
                        <a:pt x="22389" y="168"/>
                      </a:lnTo>
                      <a:lnTo>
                        <a:pt x="22264" y="231"/>
                      </a:lnTo>
                      <a:lnTo>
                        <a:pt x="22033" y="440"/>
                      </a:lnTo>
                      <a:lnTo>
                        <a:pt x="21866" y="503"/>
                      </a:lnTo>
                      <a:lnTo>
                        <a:pt x="21615" y="503"/>
                      </a:lnTo>
                      <a:lnTo>
                        <a:pt x="21448" y="398"/>
                      </a:lnTo>
                      <a:lnTo>
                        <a:pt x="21406" y="335"/>
                      </a:lnTo>
                      <a:lnTo>
                        <a:pt x="21406" y="398"/>
                      </a:lnTo>
                      <a:lnTo>
                        <a:pt x="21322" y="398"/>
                      </a:lnTo>
                      <a:lnTo>
                        <a:pt x="21217" y="294"/>
                      </a:lnTo>
                      <a:lnTo>
                        <a:pt x="21113" y="335"/>
                      </a:lnTo>
                      <a:lnTo>
                        <a:pt x="21092" y="419"/>
                      </a:lnTo>
                      <a:lnTo>
                        <a:pt x="21029" y="419"/>
                      </a:lnTo>
                      <a:lnTo>
                        <a:pt x="21008" y="335"/>
                      </a:lnTo>
                      <a:lnTo>
                        <a:pt x="21029" y="273"/>
                      </a:lnTo>
                      <a:lnTo>
                        <a:pt x="21134" y="210"/>
                      </a:lnTo>
                      <a:lnTo>
                        <a:pt x="21092" y="168"/>
                      </a:lnTo>
                      <a:lnTo>
                        <a:pt x="20945" y="210"/>
                      </a:lnTo>
                      <a:lnTo>
                        <a:pt x="20736" y="315"/>
                      </a:lnTo>
                      <a:lnTo>
                        <a:pt x="20590" y="398"/>
                      </a:lnTo>
                      <a:lnTo>
                        <a:pt x="20527" y="524"/>
                      </a:lnTo>
                      <a:lnTo>
                        <a:pt x="20569" y="628"/>
                      </a:lnTo>
                      <a:lnTo>
                        <a:pt x="20694" y="649"/>
                      </a:lnTo>
                      <a:lnTo>
                        <a:pt x="20611" y="733"/>
                      </a:lnTo>
                      <a:lnTo>
                        <a:pt x="20255" y="733"/>
                      </a:lnTo>
                      <a:lnTo>
                        <a:pt x="20088" y="859"/>
                      </a:lnTo>
                      <a:lnTo>
                        <a:pt x="19983" y="1131"/>
                      </a:lnTo>
                      <a:lnTo>
                        <a:pt x="19941" y="1319"/>
                      </a:lnTo>
                      <a:lnTo>
                        <a:pt x="19878" y="1319"/>
                      </a:lnTo>
                      <a:lnTo>
                        <a:pt x="19857" y="1256"/>
                      </a:lnTo>
                      <a:lnTo>
                        <a:pt x="19878" y="1068"/>
                      </a:lnTo>
                      <a:lnTo>
                        <a:pt x="20025" y="817"/>
                      </a:lnTo>
                      <a:lnTo>
                        <a:pt x="20025" y="733"/>
                      </a:lnTo>
                      <a:lnTo>
                        <a:pt x="19983" y="733"/>
                      </a:lnTo>
                      <a:lnTo>
                        <a:pt x="19732" y="1047"/>
                      </a:lnTo>
                      <a:lnTo>
                        <a:pt x="19585" y="1047"/>
                      </a:lnTo>
                      <a:lnTo>
                        <a:pt x="19523" y="1026"/>
                      </a:lnTo>
                      <a:lnTo>
                        <a:pt x="19439" y="921"/>
                      </a:lnTo>
                      <a:lnTo>
                        <a:pt x="19313" y="900"/>
                      </a:lnTo>
                      <a:lnTo>
                        <a:pt x="19230" y="900"/>
                      </a:lnTo>
                      <a:lnTo>
                        <a:pt x="19230" y="942"/>
                      </a:lnTo>
                      <a:lnTo>
                        <a:pt x="19418" y="1026"/>
                      </a:lnTo>
                      <a:lnTo>
                        <a:pt x="19460" y="1110"/>
                      </a:lnTo>
                      <a:lnTo>
                        <a:pt x="19418" y="1131"/>
                      </a:lnTo>
                      <a:lnTo>
                        <a:pt x="19251" y="1068"/>
                      </a:lnTo>
                      <a:lnTo>
                        <a:pt x="19062" y="1047"/>
                      </a:lnTo>
                      <a:lnTo>
                        <a:pt x="18832" y="1151"/>
                      </a:lnTo>
                      <a:lnTo>
                        <a:pt x="18539" y="1423"/>
                      </a:lnTo>
                      <a:lnTo>
                        <a:pt x="18204" y="1570"/>
                      </a:lnTo>
                      <a:lnTo>
                        <a:pt x="17974" y="1758"/>
                      </a:lnTo>
                      <a:lnTo>
                        <a:pt x="17744" y="1967"/>
                      </a:lnTo>
                      <a:lnTo>
                        <a:pt x="17451" y="2219"/>
                      </a:lnTo>
                      <a:lnTo>
                        <a:pt x="17263" y="2302"/>
                      </a:lnTo>
                      <a:lnTo>
                        <a:pt x="17158" y="2323"/>
                      </a:lnTo>
                      <a:lnTo>
                        <a:pt x="17012" y="2428"/>
                      </a:lnTo>
                      <a:lnTo>
                        <a:pt x="16865" y="2428"/>
                      </a:lnTo>
                      <a:lnTo>
                        <a:pt x="16698" y="2574"/>
                      </a:lnTo>
                      <a:lnTo>
                        <a:pt x="16510" y="2574"/>
                      </a:lnTo>
                      <a:lnTo>
                        <a:pt x="16426" y="2491"/>
                      </a:lnTo>
                      <a:lnTo>
                        <a:pt x="16238" y="2470"/>
                      </a:lnTo>
                      <a:lnTo>
                        <a:pt x="16091" y="2365"/>
                      </a:lnTo>
                      <a:lnTo>
                        <a:pt x="15986" y="2302"/>
                      </a:lnTo>
                      <a:lnTo>
                        <a:pt x="15798" y="2219"/>
                      </a:lnTo>
                      <a:lnTo>
                        <a:pt x="15714" y="2260"/>
                      </a:lnTo>
                      <a:lnTo>
                        <a:pt x="15589" y="2386"/>
                      </a:lnTo>
                      <a:lnTo>
                        <a:pt x="15380" y="2595"/>
                      </a:lnTo>
                      <a:lnTo>
                        <a:pt x="15338" y="2721"/>
                      </a:lnTo>
                      <a:lnTo>
                        <a:pt x="15233" y="2825"/>
                      </a:lnTo>
                      <a:lnTo>
                        <a:pt x="15170" y="2951"/>
                      </a:lnTo>
                      <a:lnTo>
                        <a:pt x="15087" y="2951"/>
                      </a:lnTo>
                      <a:lnTo>
                        <a:pt x="15024" y="2909"/>
                      </a:lnTo>
                      <a:lnTo>
                        <a:pt x="14940" y="2951"/>
                      </a:lnTo>
                      <a:lnTo>
                        <a:pt x="15045" y="3202"/>
                      </a:lnTo>
                      <a:lnTo>
                        <a:pt x="15170" y="3683"/>
                      </a:lnTo>
                      <a:lnTo>
                        <a:pt x="15296" y="4081"/>
                      </a:lnTo>
                      <a:lnTo>
                        <a:pt x="15359" y="4416"/>
                      </a:lnTo>
                      <a:lnTo>
                        <a:pt x="15338" y="4729"/>
                      </a:lnTo>
                      <a:lnTo>
                        <a:pt x="15191" y="4980"/>
                      </a:lnTo>
                      <a:lnTo>
                        <a:pt x="15087" y="5127"/>
                      </a:lnTo>
                      <a:lnTo>
                        <a:pt x="15087" y="5190"/>
                      </a:lnTo>
                      <a:lnTo>
                        <a:pt x="15296" y="5441"/>
                      </a:lnTo>
                      <a:lnTo>
                        <a:pt x="15442" y="5504"/>
                      </a:lnTo>
                      <a:lnTo>
                        <a:pt x="15442" y="5357"/>
                      </a:lnTo>
                      <a:lnTo>
                        <a:pt x="15484" y="5420"/>
                      </a:lnTo>
                      <a:lnTo>
                        <a:pt x="15589" y="5357"/>
                      </a:lnTo>
                      <a:lnTo>
                        <a:pt x="15673" y="5357"/>
                      </a:lnTo>
                      <a:lnTo>
                        <a:pt x="15589" y="5441"/>
                      </a:lnTo>
                      <a:lnTo>
                        <a:pt x="15589" y="5525"/>
                      </a:lnTo>
                      <a:lnTo>
                        <a:pt x="15882" y="5755"/>
                      </a:lnTo>
                      <a:lnTo>
                        <a:pt x="15798" y="5817"/>
                      </a:lnTo>
                      <a:lnTo>
                        <a:pt x="15673" y="5776"/>
                      </a:lnTo>
                      <a:lnTo>
                        <a:pt x="15652" y="5859"/>
                      </a:lnTo>
                      <a:lnTo>
                        <a:pt x="15610" y="6152"/>
                      </a:lnTo>
                      <a:lnTo>
                        <a:pt x="15610" y="6278"/>
                      </a:lnTo>
                      <a:lnTo>
                        <a:pt x="15673" y="6341"/>
                      </a:lnTo>
                      <a:lnTo>
                        <a:pt x="15756" y="6257"/>
                      </a:lnTo>
                      <a:lnTo>
                        <a:pt x="15882" y="6236"/>
                      </a:lnTo>
                      <a:lnTo>
                        <a:pt x="15986" y="6278"/>
                      </a:lnTo>
                      <a:lnTo>
                        <a:pt x="16028" y="6361"/>
                      </a:lnTo>
                      <a:lnTo>
                        <a:pt x="16196" y="6299"/>
                      </a:lnTo>
                      <a:lnTo>
                        <a:pt x="16384" y="6361"/>
                      </a:lnTo>
                      <a:lnTo>
                        <a:pt x="16530" y="6445"/>
                      </a:lnTo>
                      <a:lnTo>
                        <a:pt x="16384" y="6508"/>
                      </a:lnTo>
                      <a:lnTo>
                        <a:pt x="16405" y="6654"/>
                      </a:lnTo>
                      <a:lnTo>
                        <a:pt x="16384" y="6759"/>
                      </a:lnTo>
                      <a:lnTo>
                        <a:pt x="16196" y="6780"/>
                      </a:lnTo>
                      <a:lnTo>
                        <a:pt x="16217" y="6696"/>
                      </a:lnTo>
                      <a:lnTo>
                        <a:pt x="16112" y="6613"/>
                      </a:lnTo>
                      <a:lnTo>
                        <a:pt x="16028" y="6675"/>
                      </a:lnTo>
                      <a:lnTo>
                        <a:pt x="15882" y="6654"/>
                      </a:lnTo>
                      <a:lnTo>
                        <a:pt x="15819" y="6592"/>
                      </a:lnTo>
                      <a:lnTo>
                        <a:pt x="15777" y="6445"/>
                      </a:lnTo>
                      <a:lnTo>
                        <a:pt x="15673" y="6403"/>
                      </a:lnTo>
                      <a:lnTo>
                        <a:pt x="15610" y="6403"/>
                      </a:lnTo>
                      <a:lnTo>
                        <a:pt x="15484" y="6299"/>
                      </a:lnTo>
                      <a:lnTo>
                        <a:pt x="15505" y="6131"/>
                      </a:lnTo>
                      <a:lnTo>
                        <a:pt x="15652" y="5776"/>
                      </a:lnTo>
                      <a:lnTo>
                        <a:pt x="15610" y="5671"/>
                      </a:lnTo>
                      <a:lnTo>
                        <a:pt x="15568" y="5671"/>
                      </a:lnTo>
                      <a:lnTo>
                        <a:pt x="15463" y="5776"/>
                      </a:lnTo>
                      <a:lnTo>
                        <a:pt x="15463" y="6131"/>
                      </a:lnTo>
                      <a:lnTo>
                        <a:pt x="15401" y="6341"/>
                      </a:lnTo>
                      <a:lnTo>
                        <a:pt x="15296" y="6445"/>
                      </a:lnTo>
                      <a:lnTo>
                        <a:pt x="15296" y="6508"/>
                      </a:lnTo>
                      <a:lnTo>
                        <a:pt x="15380" y="6382"/>
                      </a:lnTo>
                      <a:lnTo>
                        <a:pt x="15463" y="6382"/>
                      </a:lnTo>
                      <a:lnTo>
                        <a:pt x="15505" y="6445"/>
                      </a:lnTo>
                      <a:lnTo>
                        <a:pt x="15652" y="6445"/>
                      </a:lnTo>
                      <a:lnTo>
                        <a:pt x="15694" y="6571"/>
                      </a:lnTo>
                      <a:lnTo>
                        <a:pt x="15694" y="6780"/>
                      </a:lnTo>
                      <a:lnTo>
                        <a:pt x="15589" y="6905"/>
                      </a:lnTo>
                      <a:lnTo>
                        <a:pt x="15442" y="6968"/>
                      </a:lnTo>
                      <a:lnTo>
                        <a:pt x="15442" y="6968"/>
                      </a:lnTo>
                      <a:lnTo>
                        <a:pt x="15589" y="6780"/>
                      </a:lnTo>
                      <a:lnTo>
                        <a:pt x="15589" y="6696"/>
                      </a:lnTo>
                      <a:lnTo>
                        <a:pt x="15505" y="6675"/>
                      </a:lnTo>
                      <a:lnTo>
                        <a:pt x="15463" y="6613"/>
                      </a:lnTo>
                      <a:lnTo>
                        <a:pt x="15380" y="6675"/>
                      </a:lnTo>
                      <a:lnTo>
                        <a:pt x="15191" y="6801"/>
                      </a:lnTo>
                      <a:lnTo>
                        <a:pt x="15191" y="6905"/>
                      </a:lnTo>
                      <a:lnTo>
                        <a:pt x="15087" y="6926"/>
                      </a:lnTo>
                      <a:lnTo>
                        <a:pt x="14982" y="6989"/>
                      </a:lnTo>
                      <a:lnTo>
                        <a:pt x="14961" y="6885"/>
                      </a:lnTo>
                      <a:lnTo>
                        <a:pt x="14898" y="6864"/>
                      </a:lnTo>
                      <a:lnTo>
                        <a:pt x="14752" y="6864"/>
                      </a:lnTo>
                      <a:lnTo>
                        <a:pt x="14668" y="6822"/>
                      </a:lnTo>
                      <a:lnTo>
                        <a:pt x="14647" y="6696"/>
                      </a:lnTo>
                      <a:lnTo>
                        <a:pt x="14564" y="6675"/>
                      </a:lnTo>
                      <a:lnTo>
                        <a:pt x="14522" y="6696"/>
                      </a:lnTo>
                      <a:lnTo>
                        <a:pt x="14417" y="6696"/>
                      </a:lnTo>
                      <a:lnTo>
                        <a:pt x="14417" y="6613"/>
                      </a:lnTo>
                      <a:lnTo>
                        <a:pt x="14334" y="6571"/>
                      </a:lnTo>
                      <a:lnTo>
                        <a:pt x="14250" y="6613"/>
                      </a:lnTo>
                      <a:lnTo>
                        <a:pt x="14208" y="6613"/>
                      </a:lnTo>
                      <a:lnTo>
                        <a:pt x="14208" y="6487"/>
                      </a:lnTo>
                      <a:lnTo>
                        <a:pt x="14145" y="6403"/>
                      </a:lnTo>
                      <a:lnTo>
                        <a:pt x="14145" y="6341"/>
                      </a:lnTo>
                      <a:lnTo>
                        <a:pt x="14250" y="6299"/>
                      </a:lnTo>
                      <a:lnTo>
                        <a:pt x="14396" y="6131"/>
                      </a:lnTo>
                      <a:lnTo>
                        <a:pt x="14459" y="6131"/>
                      </a:lnTo>
                      <a:lnTo>
                        <a:pt x="14543" y="6048"/>
                      </a:lnTo>
                      <a:lnTo>
                        <a:pt x="14543" y="5964"/>
                      </a:lnTo>
                      <a:lnTo>
                        <a:pt x="14396" y="5817"/>
                      </a:lnTo>
                      <a:lnTo>
                        <a:pt x="14313" y="5755"/>
                      </a:lnTo>
                      <a:lnTo>
                        <a:pt x="14208" y="5755"/>
                      </a:lnTo>
                      <a:lnTo>
                        <a:pt x="14020" y="5859"/>
                      </a:lnTo>
                      <a:lnTo>
                        <a:pt x="13915" y="5859"/>
                      </a:lnTo>
                      <a:lnTo>
                        <a:pt x="13810" y="5776"/>
                      </a:lnTo>
                      <a:lnTo>
                        <a:pt x="13706" y="5776"/>
                      </a:lnTo>
                      <a:lnTo>
                        <a:pt x="13371" y="5922"/>
                      </a:lnTo>
                      <a:lnTo>
                        <a:pt x="13329" y="5964"/>
                      </a:lnTo>
                      <a:lnTo>
                        <a:pt x="13392" y="6027"/>
                      </a:lnTo>
                      <a:lnTo>
                        <a:pt x="13517" y="6131"/>
                      </a:lnTo>
                      <a:lnTo>
                        <a:pt x="13497" y="6152"/>
                      </a:lnTo>
                      <a:lnTo>
                        <a:pt x="13392" y="6131"/>
                      </a:lnTo>
                      <a:lnTo>
                        <a:pt x="13287" y="6131"/>
                      </a:lnTo>
                      <a:lnTo>
                        <a:pt x="13225" y="6069"/>
                      </a:lnTo>
                      <a:lnTo>
                        <a:pt x="13120" y="6048"/>
                      </a:lnTo>
                      <a:lnTo>
                        <a:pt x="12911" y="6027"/>
                      </a:lnTo>
                      <a:lnTo>
                        <a:pt x="12701" y="6048"/>
                      </a:lnTo>
                      <a:lnTo>
                        <a:pt x="12639" y="6089"/>
                      </a:lnTo>
                      <a:lnTo>
                        <a:pt x="12639" y="6152"/>
                      </a:lnTo>
                      <a:lnTo>
                        <a:pt x="12534" y="6152"/>
                      </a:lnTo>
                      <a:lnTo>
                        <a:pt x="12492" y="6131"/>
                      </a:lnTo>
                      <a:lnTo>
                        <a:pt x="12429" y="6131"/>
                      </a:lnTo>
                      <a:lnTo>
                        <a:pt x="12262" y="6236"/>
                      </a:lnTo>
                      <a:lnTo>
                        <a:pt x="12262" y="6278"/>
                      </a:lnTo>
                      <a:lnTo>
                        <a:pt x="12178" y="6299"/>
                      </a:lnTo>
                      <a:lnTo>
                        <a:pt x="12011" y="6382"/>
                      </a:lnTo>
                      <a:lnTo>
                        <a:pt x="11865" y="6466"/>
                      </a:lnTo>
                      <a:lnTo>
                        <a:pt x="11802" y="6466"/>
                      </a:lnTo>
                      <a:lnTo>
                        <a:pt x="11823" y="6403"/>
                      </a:lnTo>
                      <a:lnTo>
                        <a:pt x="11844" y="6341"/>
                      </a:lnTo>
                      <a:lnTo>
                        <a:pt x="11739" y="6382"/>
                      </a:lnTo>
                      <a:lnTo>
                        <a:pt x="11634" y="6508"/>
                      </a:lnTo>
                      <a:lnTo>
                        <a:pt x="11634" y="6571"/>
                      </a:lnTo>
                      <a:lnTo>
                        <a:pt x="11802" y="6759"/>
                      </a:lnTo>
                      <a:lnTo>
                        <a:pt x="11948" y="6989"/>
                      </a:lnTo>
                      <a:lnTo>
                        <a:pt x="12116" y="7031"/>
                      </a:lnTo>
                      <a:lnTo>
                        <a:pt x="12241" y="7198"/>
                      </a:lnTo>
                      <a:lnTo>
                        <a:pt x="12367" y="7282"/>
                      </a:lnTo>
                      <a:lnTo>
                        <a:pt x="12429" y="7408"/>
                      </a:lnTo>
                      <a:lnTo>
                        <a:pt x="12534" y="7429"/>
                      </a:lnTo>
                      <a:lnTo>
                        <a:pt x="12660" y="7512"/>
                      </a:lnTo>
                      <a:lnTo>
                        <a:pt x="12597" y="7533"/>
                      </a:lnTo>
                      <a:lnTo>
                        <a:pt x="12429" y="7533"/>
                      </a:lnTo>
                      <a:lnTo>
                        <a:pt x="12388" y="7429"/>
                      </a:lnTo>
                      <a:lnTo>
                        <a:pt x="12262" y="7324"/>
                      </a:lnTo>
                      <a:lnTo>
                        <a:pt x="12178" y="7282"/>
                      </a:lnTo>
                      <a:lnTo>
                        <a:pt x="12137" y="7282"/>
                      </a:lnTo>
                      <a:lnTo>
                        <a:pt x="12011" y="7408"/>
                      </a:lnTo>
                      <a:lnTo>
                        <a:pt x="11885" y="7408"/>
                      </a:lnTo>
                      <a:lnTo>
                        <a:pt x="11802" y="7303"/>
                      </a:lnTo>
                      <a:lnTo>
                        <a:pt x="11906" y="7198"/>
                      </a:lnTo>
                      <a:lnTo>
                        <a:pt x="11906" y="7136"/>
                      </a:lnTo>
                      <a:lnTo>
                        <a:pt x="11823" y="7136"/>
                      </a:lnTo>
                      <a:lnTo>
                        <a:pt x="11739" y="7282"/>
                      </a:lnTo>
                      <a:lnTo>
                        <a:pt x="11781" y="7512"/>
                      </a:lnTo>
                      <a:lnTo>
                        <a:pt x="11802" y="7554"/>
                      </a:lnTo>
                      <a:lnTo>
                        <a:pt x="11802" y="7638"/>
                      </a:lnTo>
                      <a:lnTo>
                        <a:pt x="11676" y="7742"/>
                      </a:lnTo>
                      <a:lnTo>
                        <a:pt x="11593" y="7910"/>
                      </a:lnTo>
                      <a:lnTo>
                        <a:pt x="11572" y="8056"/>
                      </a:lnTo>
                      <a:lnTo>
                        <a:pt x="11593" y="8224"/>
                      </a:lnTo>
                      <a:lnTo>
                        <a:pt x="11802" y="8454"/>
                      </a:lnTo>
                      <a:lnTo>
                        <a:pt x="11990" y="8538"/>
                      </a:lnTo>
                      <a:lnTo>
                        <a:pt x="12116" y="8663"/>
                      </a:lnTo>
                      <a:lnTo>
                        <a:pt x="12199" y="8663"/>
                      </a:lnTo>
                      <a:lnTo>
                        <a:pt x="12346" y="8558"/>
                      </a:lnTo>
                      <a:lnTo>
                        <a:pt x="12492" y="8496"/>
                      </a:lnTo>
                      <a:lnTo>
                        <a:pt x="12639" y="8579"/>
                      </a:lnTo>
                      <a:lnTo>
                        <a:pt x="12890" y="8600"/>
                      </a:lnTo>
                      <a:lnTo>
                        <a:pt x="12994" y="8684"/>
                      </a:lnTo>
                      <a:lnTo>
                        <a:pt x="13015" y="8810"/>
                      </a:lnTo>
                      <a:lnTo>
                        <a:pt x="13078" y="8851"/>
                      </a:lnTo>
                      <a:lnTo>
                        <a:pt x="13141" y="8789"/>
                      </a:lnTo>
                      <a:lnTo>
                        <a:pt x="13141" y="8642"/>
                      </a:lnTo>
                      <a:lnTo>
                        <a:pt x="13162" y="8579"/>
                      </a:lnTo>
                      <a:lnTo>
                        <a:pt x="13266" y="8642"/>
                      </a:lnTo>
                      <a:lnTo>
                        <a:pt x="13266" y="8705"/>
                      </a:lnTo>
                      <a:lnTo>
                        <a:pt x="13162" y="8851"/>
                      </a:lnTo>
                      <a:lnTo>
                        <a:pt x="13162" y="8956"/>
                      </a:lnTo>
                      <a:lnTo>
                        <a:pt x="13204" y="8956"/>
                      </a:lnTo>
                      <a:lnTo>
                        <a:pt x="13371" y="8810"/>
                      </a:lnTo>
                      <a:lnTo>
                        <a:pt x="13413" y="8747"/>
                      </a:lnTo>
                      <a:lnTo>
                        <a:pt x="13601" y="8684"/>
                      </a:lnTo>
                      <a:lnTo>
                        <a:pt x="13831" y="8538"/>
                      </a:lnTo>
                      <a:lnTo>
                        <a:pt x="13999" y="8496"/>
                      </a:lnTo>
                      <a:lnTo>
                        <a:pt x="14082" y="8391"/>
                      </a:lnTo>
                      <a:lnTo>
                        <a:pt x="14124" y="8391"/>
                      </a:lnTo>
                      <a:lnTo>
                        <a:pt x="14145" y="8475"/>
                      </a:lnTo>
                      <a:lnTo>
                        <a:pt x="14208" y="8496"/>
                      </a:lnTo>
                      <a:lnTo>
                        <a:pt x="14396" y="8370"/>
                      </a:lnTo>
                      <a:lnTo>
                        <a:pt x="14543" y="8370"/>
                      </a:lnTo>
                      <a:lnTo>
                        <a:pt x="14606" y="8328"/>
                      </a:lnTo>
                      <a:lnTo>
                        <a:pt x="14543" y="8391"/>
                      </a:lnTo>
                      <a:lnTo>
                        <a:pt x="14417" y="8475"/>
                      </a:lnTo>
                      <a:lnTo>
                        <a:pt x="14417" y="8538"/>
                      </a:lnTo>
                      <a:lnTo>
                        <a:pt x="14459" y="8558"/>
                      </a:lnTo>
                      <a:lnTo>
                        <a:pt x="14354" y="8747"/>
                      </a:lnTo>
                      <a:lnTo>
                        <a:pt x="14208" y="8768"/>
                      </a:lnTo>
                      <a:lnTo>
                        <a:pt x="14145" y="8705"/>
                      </a:lnTo>
                      <a:lnTo>
                        <a:pt x="14082" y="8705"/>
                      </a:lnTo>
                      <a:lnTo>
                        <a:pt x="13915" y="8851"/>
                      </a:lnTo>
                      <a:lnTo>
                        <a:pt x="13915" y="8872"/>
                      </a:lnTo>
                      <a:lnTo>
                        <a:pt x="14041" y="8893"/>
                      </a:lnTo>
                      <a:lnTo>
                        <a:pt x="14124" y="8977"/>
                      </a:lnTo>
                      <a:lnTo>
                        <a:pt x="14124" y="9123"/>
                      </a:lnTo>
                      <a:lnTo>
                        <a:pt x="13936" y="9333"/>
                      </a:lnTo>
                      <a:lnTo>
                        <a:pt x="13915" y="9479"/>
                      </a:lnTo>
                      <a:lnTo>
                        <a:pt x="13873" y="9542"/>
                      </a:lnTo>
                      <a:lnTo>
                        <a:pt x="13831" y="9626"/>
                      </a:lnTo>
                      <a:lnTo>
                        <a:pt x="13873" y="9688"/>
                      </a:lnTo>
                      <a:lnTo>
                        <a:pt x="13894" y="9751"/>
                      </a:lnTo>
                      <a:lnTo>
                        <a:pt x="13873" y="9856"/>
                      </a:lnTo>
                      <a:lnTo>
                        <a:pt x="13748" y="10002"/>
                      </a:lnTo>
                      <a:lnTo>
                        <a:pt x="13643" y="10065"/>
                      </a:lnTo>
                      <a:lnTo>
                        <a:pt x="13538" y="10065"/>
                      </a:lnTo>
                      <a:lnTo>
                        <a:pt x="13476" y="10128"/>
                      </a:lnTo>
                      <a:lnTo>
                        <a:pt x="13371" y="10232"/>
                      </a:lnTo>
                      <a:lnTo>
                        <a:pt x="13287" y="10253"/>
                      </a:lnTo>
                      <a:lnTo>
                        <a:pt x="13162" y="10232"/>
                      </a:lnTo>
                      <a:lnTo>
                        <a:pt x="12994" y="10128"/>
                      </a:lnTo>
                      <a:lnTo>
                        <a:pt x="12953" y="10149"/>
                      </a:lnTo>
                      <a:lnTo>
                        <a:pt x="12890" y="10107"/>
                      </a:lnTo>
                      <a:lnTo>
                        <a:pt x="12806" y="10002"/>
                      </a:lnTo>
                      <a:lnTo>
                        <a:pt x="12785" y="10023"/>
                      </a:lnTo>
                      <a:lnTo>
                        <a:pt x="12681" y="10170"/>
                      </a:lnTo>
                      <a:lnTo>
                        <a:pt x="12555" y="10253"/>
                      </a:lnTo>
                      <a:lnTo>
                        <a:pt x="12471" y="10358"/>
                      </a:lnTo>
                      <a:lnTo>
                        <a:pt x="12241" y="10442"/>
                      </a:lnTo>
                      <a:lnTo>
                        <a:pt x="12157" y="10483"/>
                      </a:lnTo>
                      <a:lnTo>
                        <a:pt x="12053" y="10483"/>
                      </a:lnTo>
                      <a:lnTo>
                        <a:pt x="11948" y="10462"/>
                      </a:lnTo>
                      <a:lnTo>
                        <a:pt x="11760" y="10462"/>
                      </a:lnTo>
                      <a:lnTo>
                        <a:pt x="11634" y="10567"/>
                      </a:lnTo>
                      <a:lnTo>
                        <a:pt x="11509" y="10567"/>
                      </a:lnTo>
                      <a:lnTo>
                        <a:pt x="11425" y="10630"/>
                      </a:lnTo>
                      <a:lnTo>
                        <a:pt x="11425" y="10755"/>
                      </a:lnTo>
                      <a:lnTo>
                        <a:pt x="11341" y="10965"/>
                      </a:lnTo>
                      <a:lnTo>
                        <a:pt x="11279" y="11048"/>
                      </a:lnTo>
                      <a:lnTo>
                        <a:pt x="11279" y="10965"/>
                      </a:lnTo>
                      <a:lnTo>
                        <a:pt x="11132" y="10839"/>
                      </a:lnTo>
                      <a:lnTo>
                        <a:pt x="10986" y="10839"/>
                      </a:lnTo>
                      <a:lnTo>
                        <a:pt x="10902" y="10860"/>
                      </a:lnTo>
                      <a:lnTo>
                        <a:pt x="10923" y="10944"/>
                      </a:lnTo>
                      <a:lnTo>
                        <a:pt x="11007" y="10986"/>
                      </a:lnTo>
                      <a:lnTo>
                        <a:pt x="10965" y="11090"/>
                      </a:lnTo>
                      <a:lnTo>
                        <a:pt x="10902" y="11090"/>
                      </a:lnTo>
                      <a:lnTo>
                        <a:pt x="10860" y="10986"/>
                      </a:lnTo>
                      <a:lnTo>
                        <a:pt x="10756" y="10881"/>
                      </a:lnTo>
                      <a:lnTo>
                        <a:pt x="10693" y="10881"/>
                      </a:lnTo>
                      <a:lnTo>
                        <a:pt x="10546" y="11048"/>
                      </a:lnTo>
                      <a:lnTo>
                        <a:pt x="10484" y="11174"/>
                      </a:lnTo>
                      <a:lnTo>
                        <a:pt x="10400" y="11195"/>
                      </a:lnTo>
                      <a:lnTo>
                        <a:pt x="10337" y="11195"/>
                      </a:lnTo>
                      <a:lnTo>
                        <a:pt x="10065" y="11425"/>
                      </a:lnTo>
                      <a:lnTo>
                        <a:pt x="10023" y="11613"/>
                      </a:lnTo>
                      <a:lnTo>
                        <a:pt x="9960" y="11634"/>
                      </a:lnTo>
                      <a:lnTo>
                        <a:pt x="9835" y="11676"/>
                      </a:lnTo>
                      <a:lnTo>
                        <a:pt x="9730" y="11613"/>
                      </a:lnTo>
                      <a:lnTo>
                        <a:pt x="9709" y="11634"/>
                      </a:lnTo>
                      <a:lnTo>
                        <a:pt x="9814" y="11781"/>
                      </a:lnTo>
                      <a:lnTo>
                        <a:pt x="9772" y="11843"/>
                      </a:lnTo>
                      <a:lnTo>
                        <a:pt x="9709" y="11843"/>
                      </a:lnTo>
                      <a:lnTo>
                        <a:pt x="9647" y="11739"/>
                      </a:lnTo>
                      <a:lnTo>
                        <a:pt x="9605" y="11739"/>
                      </a:lnTo>
                      <a:lnTo>
                        <a:pt x="9542" y="11843"/>
                      </a:lnTo>
                      <a:lnTo>
                        <a:pt x="9416" y="12011"/>
                      </a:lnTo>
                      <a:lnTo>
                        <a:pt x="9416" y="12095"/>
                      </a:lnTo>
                      <a:lnTo>
                        <a:pt x="9521" y="12241"/>
                      </a:lnTo>
                      <a:lnTo>
                        <a:pt x="9542" y="12367"/>
                      </a:lnTo>
                      <a:lnTo>
                        <a:pt x="9521" y="12471"/>
                      </a:lnTo>
                      <a:lnTo>
                        <a:pt x="9458" y="12576"/>
                      </a:lnTo>
                      <a:lnTo>
                        <a:pt x="9500" y="12680"/>
                      </a:lnTo>
                      <a:lnTo>
                        <a:pt x="9563" y="12659"/>
                      </a:lnTo>
                      <a:lnTo>
                        <a:pt x="9647" y="12576"/>
                      </a:lnTo>
                      <a:lnTo>
                        <a:pt x="9668" y="12639"/>
                      </a:lnTo>
                      <a:lnTo>
                        <a:pt x="9709" y="12785"/>
                      </a:lnTo>
                      <a:lnTo>
                        <a:pt x="9647" y="12827"/>
                      </a:lnTo>
                      <a:lnTo>
                        <a:pt x="9605" y="12869"/>
                      </a:lnTo>
                      <a:lnTo>
                        <a:pt x="9626" y="12931"/>
                      </a:lnTo>
                      <a:lnTo>
                        <a:pt x="9709" y="12931"/>
                      </a:lnTo>
                      <a:lnTo>
                        <a:pt x="9751" y="12869"/>
                      </a:lnTo>
                      <a:lnTo>
                        <a:pt x="9835" y="12869"/>
                      </a:lnTo>
                      <a:lnTo>
                        <a:pt x="9856" y="12931"/>
                      </a:lnTo>
                      <a:lnTo>
                        <a:pt x="9856" y="12973"/>
                      </a:lnTo>
                      <a:lnTo>
                        <a:pt x="9981" y="12994"/>
                      </a:lnTo>
                      <a:lnTo>
                        <a:pt x="10086" y="13057"/>
                      </a:lnTo>
                      <a:lnTo>
                        <a:pt x="10232" y="13057"/>
                      </a:lnTo>
                      <a:lnTo>
                        <a:pt x="10337" y="12973"/>
                      </a:lnTo>
                      <a:lnTo>
                        <a:pt x="10379" y="12764"/>
                      </a:lnTo>
                      <a:lnTo>
                        <a:pt x="10463" y="12680"/>
                      </a:lnTo>
                      <a:lnTo>
                        <a:pt x="10672" y="12680"/>
                      </a:lnTo>
                      <a:lnTo>
                        <a:pt x="10756" y="12639"/>
                      </a:lnTo>
                      <a:lnTo>
                        <a:pt x="10651" y="12764"/>
                      </a:lnTo>
                      <a:lnTo>
                        <a:pt x="10546" y="12764"/>
                      </a:lnTo>
                      <a:lnTo>
                        <a:pt x="10358" y="12952"/>
                      </a:lnTo>
                      <a:lnTo>
                        <a:pt x="10337" y="13057"/>
                      </a:lnTo>
                      <a:lnTo>
                        <a:pt x="10253" y="13141"/>
                      </a:lnTo>
                      <a:lnTo>
                        <a:pt x="10358" y="13266"/>
                      </a:lnTo>
                      <a:lnTo>
                        <a:pt x="10358" y="13350"/>
                      </a:lnTo>
                      <a:lnTo>
                        <a:pt x="10191" y="13392"/>
                      </a:lnTo>
                      <a:lnTo>
                        <a:pt x="10149" y="13350"/>
                      </a:lnTo>
                      <a:lnTo>
                        <a:pt x="10149" y="13266"/>
                      </a:lnTo>
                      <a:lnTo>
                        <a:pt x="10086" y="13203"/>
                      </a:lnTo>
                      <a:lnTo>
                        <a:pt x="9981" y="13203"/>
                      </a:lnTo>
                      <a:lnTo>
                        <a:pt x="9940" y="13099"/>
                      </a:lnTo>
                      <a:lnTo>
                        <a:pt x="9772" y="13078"/>
                      </a:lnTo>
                      <a:lnTo>
                        <a:pt x="9730" y="12994"/>
                      </a:lnTo>
                      <a:lnTo>
                        <a:pt x="9647" y="13078"/>
                      </a:lnTo>
                      <a:lnTo>
                        <a:pt x="9542" y="13099"/>
                      </a:lnTo>
                      <a:lnTo>
                        <a:pt x="9521" y="13203"/>
                      </a:lnTo>
                      <a:lnTo>
                        <a:pt x="9437" y="13266"/>
                      </a:lnTo>
                      <a:lnTo>
                        <a:pt x="9312" y="13245"/>
                      </a:lnTo>
                      <a:lnTo>
                        <a:pt x="9291" y="13308"/>
                      </a:lnTo>
                      <a:lnTo>
                        <a:pt x="9333" y="13413"/>
                      </a:lnTo>
                      <a:lnTo>
                        <a:pt x="9396" y="13413"/>
                      </a:lnTo>
                      <a:lnTo>
                        <a:pt x="9312" y="13496"/>
                      </a:lnTo>
                      <a:lnTo>
                        <a:pt x="9291" y="13664"/>
                      </a:lnTo>
                      <a:lnTo>
                        <a:pt x="9312" y="13768"/>
                      </a:lnTo>
                      <a:lnTo>
                        <a:pt x="9396" y="13768"/>
                      </a:lnTo>
                      <a:lnTo>
                        <a:pt x="9396" y="13936"/>
                      </a:lnTo>
                      <a:lnTo>
                        <a:pt x="9416" y="13999"/>
                      </a:lnTo>
                      <a:lnTo>
                        <a:pt x="9416" y="14082"/>
                      </a:lnTo>
                      <a:lnTo>
                        <a:pt x="9521" y="14187"/>
                      </a:lnTo>
                      <a:lnTo>
                        <a:pt x="9521" y="14229"/>
                      </a:lnTo>
                      <a:lnTo>
                        <a:pt x="9396" y="14250"/>
                      </a:lnTo>
                      <a:lnTo>
                        <a:pt x="9354" y="14312"/>
                      </a:lnTo>
                      <a:lnTo>
                        <a:pt x="9730" y="14501"/>
                      </a:lnTo>
                      <a:lnTo>
                        <a:pt x="9877" y="14501"/>
                      </a:lnTo>
                      <a:lnTo>
                        <a:pt x="10065" y="14417"/>
                      </a:lnTo>
                      <a:lnTo>
                        <a:pt x="10170" y="14396"/>
                      </a:lnTo>
                      <a:lnTo>
                        <a:pt x="10232" y="14438"/>
                      </a:lnTo>
                      <a:lnTo>
                        <a:pt x="10295" y="14438"/>
                      </a:lnTo>
                      <a:lnTo>
                        <a:pt x="10463" y="14229"/>
                      </a:lnTo>
                      <a:lnTo>
                        <a:pt x="10463" y="14124"/>
                      </a:lnTo>
                      <a:lnTo>
                        <a:pt x="10400" y="14040"/>
                      </a:lnTo>
                      <a:lnTo>
                        <a:pt x="10400" y="13999"/>
                      </a:lnTo>
                      <a:lnTo>
                        <a:pt x="10567" y="13915"/>
                      </a:lnTo>
                      <a:lnTo>
                        <a:pt x="10714" y="13789"/>
                      </a:lnTo>
                      <a:lnTo>
                        <a:pt x="10986" y="13622"/>
                      </a:lnTo>
                      <a:lnTo>
                        <a:pt x="11090" y="13664"/>
                      </a:lnTo>
                      <a:lnTo>
                        <a:pt x="10986" y="13664"/>
                      </a:lnTo>
                      <a:lnTo>
                        <a:pt x="10756" y="13894"/>
                      </a:lnTo>
                      <a:lnTo>
                        <a:pt x="10588" y="13978"/>
                      </a:lnTo>
                      <a:lnTo>
                        <a:pt x="10588" y="14019"/>
                      </a:lnTo>
                      <a:lnTo>
                        <a:pt x="10693" y="14103"/>
                      </a:lnTo>
                      <a:lnTo>
                        <a:pt x="10693" y="14187"/>
                      </a:lnTo>
                      <a:lnTo>
                        <a:pt x="10588" y="14333"/>
                      </a:lnTo>
                      <a:lnTo>
                        <a:pt x="10463" y="14417"/>
                      </a:lnTo>
                      <a:lnTo>
                        <a:pt x="10442" y="14543"/>
                      </a:lnTo>
                      <a:lnTo>
                        <a:pt x="10463" y="14710"/>
                      </a:lnTo>
                      <a:lnTo>
                        <a:pt x="10442" y="14815"/>
                      </a:lnTo>
                      <a:lnTo>
                        <a:pt x="10442" y="14856"/>
                      </a:lnTo>
                      <a:lnTo>
                        <a:pt x="10442" y="14961"/>
                      </a:lnTo>
                      <a:lnTo>
                        <a:pt x="10463" y="15087"/>
                      </a:lnTo>
                      <a:lnTo>
                        <a:pt x="10295" y="15149"/>
                      </a:lnTo>
                      <a:lnTo>
                        <a:pt x="10232" y="15191"/>
                      </a:lnTo>
                      <a:lnTo>
                        <a:pt x="10191" y="15275"/>
                      </a:lnTo>
                      <a:lnTo>
                        <a:pt x="10044" y="15442"/>
                      </a:lnTo>
                      <a:lnTo>
                        <a:pt x="10002" y="15463"/>
                      </a:lnTo>
                      <a:lnTo>
                        <a:pt x="10044" y="15568"/>
                      </a:lnTo>
                      <a:lnTo>
                        <a:pt x="10044" y="15672"/>
                      </a:lnTo>
                      <a:lnTo>
                        <a:pt x="10107" y="15693"/>
                      </a:lnTo>
                      <a:lnTo>
                        <a:pt x="10212" y="15672"/>
                      </a:lnTo>
                      <a:lnTo>
                        <a:pt x="10274" y="15672"/>
                      </a:lnTo>
                      <a:lnTo>
                        <a:pt x="10316" y="15714"/>
                      </a:lnTo>
                      <a:lnTo>
                        <a:pt x="10253" y="15798"/>
                      </a:lnTo>
                      <a:lnTo>
                        <a:pt x="10128" y="15798"/>
                      </a:lnTo>
                      <a:lnTo>
                        <a:pt x="10065" y="15840"/>
                      </a:lnTo>
                      <a:lnTo>
                        <a:pt x="10086" y="15903"/>
                      </a:lnTo>
                      <a:lnTo>
                        <a:pt x="10065" y="15944"/>
                      </a:lnTo>
                      <a:lnTo>
                        <a:pt x="10086" y="16028"/>
                      </a:lnTo>
                      <a:lnTo>
                        <a:pt x="10023" y="16091"/>
                      </a:lnTo>
                      <a:lnTo>
                        <a:pt x="9940" y="16112"/>
                      </a:lnTo>
                      <a:lnTo>
                        <a:pt x="9835" y="16154"/>
                      </a:lnTo>
                      <a:lnTo>
                        <a:pt x="9751" y="16133"/>
                      </a:lnTo>
                      <a:lnTo>
                        <a:pt x="9709" y="16154"/>
                      </a:lnTo>
                      <a:lnTo>
                        <a:pt x="9772" y="16216"/>
                      </a:lnTo>
                      <a:lnTo>
                        <a:pt x="9877" y="16237"/>
                      </a:lnTo>
                      <a:lnTo>
                        <a:pt x="9960" y="16300"/>
                      </a:lnTo>
                      <a:lnTo>
                        <a:pt x="10086" y="16154"/>
                      </a:lnTo>
                      <a:lnTo>
                        <a:pt x="10337" y="16007"/>
                      </a:lnTo>
                      <a:lnTo>
                        <a:pt x="10379" y="16007"/>
                      </a:lnTo>
                      <a:lnTo>
                        <a:pt x="10463" y="16028"/>
                      </a:lnTo>
                      <a:lnTo>
                        <a:pt x="10546" y="15944"/>
                      </a:lnTo>
                      <a:lnTo>
                        <a:pt x="10714" y="15882"/>
                      </a:lnTo>
                      <a:lnTo>
                        <a:pt x="10693" y="15944"/>
                      </a:lnTo>
                      <a:lnTo>
                        <a:pt x="10630" y="16007"/>
                      </a:lnTo>
                      <a:lnTo>
                        <a:pt x="10630" y="16049"/>
                      </a:lnTo>
                      <a:lnTo>
                        <a:pt x="10693" y="16091"/>
                      </a:lnTo>
                      <a:lnTo>
                        <a:pt x="10714" y="16196"/>
                      </a:lnTo>
                      <a:lnTo>
                        <a:pt x="10693" y="16237"/>
                      </a:lnTo>
                      <a:lnTo>
                        <a:pt x="10776" y="16300"/>
                      </a:lnTo>
                      <a:lnTo>
                        <a:pt x="10881" y="16216"/>
                      </a:lnTo>
                      <a:lnTo>
                        <a:pt x="10944" y="16133"/>
                      </a:lnTo>
                      <a:lnTo>
                        <a:pt x="10986" y="16196"/>
                      </a:lnTo>
                      <a:lnTo>
                        <a:pt x="10965" y="16237"/>
                      </a:lnTo>
                      <a:lnTo>
                        <a:pt x="11049" y="16363"/>
                      </a:lnTo>
                      <a:lnTo>
                        <a:pt x="11069" y="16551"/>
                      </a:lnTo>
                      <a:lnTo>
                        <a:pt x="11049" y="16656"/>
                      </a:lnTo>
                      <a:lnTo>
                        <a:pt x="11090" y="16823"/>
                      </a:lnTo>
                      <a:lnTo>
                        <a:pt x="11153" y="16823"/>
                      </a:lnTo>
                      <a:lnTo>
                        <a:pt x="11195" y="16677"/>
                      </a:lnTo>
                      <a:lnTo>
                        <a:pt x="11195" y="16572"/>
                      </a:lnTo>
                      <a:lnTo>
                        <a:pt x="11300" y="16426"/>
                      </a:lnTo>
                      <a:lnTo>
                        <a:pt x="11321" y="16321"/>
                      </a:lnTo>
                      <a:lnTo>
                        <a:pt x="11467" y="16216"/>
                      </a:lnTo>
                      <a:lnTo>
                        <a:pt x="11488" y="16216"/>
                      </a:lnTo>
                      <a:lnTo>
                        <a:pt x="11593" y="16133"/>
                      </a:lnTo>
                      <a:lnTo>
                        <a:pt x="11739" y="16133"/>
                      </a:lnTo>
                      <a:lnTo>
                        <a:pt x="11593" y="16216"/>
                      </a:lnTo>
                      <a:lnTo>
                        <a:pt x="11425" y="16405"/>
                      </a:lnTo>
                      <a:lnTo>
                        <a:pt x="11425" y="16447"/>
                      </a:lnTo>
                      <a:lnTo>
                        <a:pt x="11572" y="16614"/>
                      </a:lnTo>
                      <a:lnTo>
                        <a:pt x="11634" y="16635"/>
                      </a:lnTo>
                      <a:lnTo>
                        <a:pt x="11802" y="16551"/>
                      </a:lnTo>
                      <a:lnTo>
                        <a:pt x="12032" y="16530"/>
                      </a:lnTo>
                      <a:lnTo>
                        <a:pt x="12137" y="16447"/>
                      </a:lnTo>
                      <a:lnTo>
                        <a:pt x="12220" y="16447"/>
                      </a:lnTo>
                      <a:lnTo>
                        <a:pt x="12429" y="16342"/>
                      </a:lnTo>
                      <a:lnTo>
                        <a:pt x="12513" y="16342"/>
                      </a:lnTo>
                      <a:lnTo>
                        <a:pt x="12429" y="16363"/>
                      </a:lnTo>
                      <a:lnTo>
                        <a:pt x="12304" y="16530"/>
                      </a:lnTo>
                      <a:lnTo>
                        <a:pt x="12304" y="16572"/>
                      </a:lnTo>
                      <a:lnTo>
                        <a:pt x="12220" y="16656"/>
                      </a:lnTo>
                      <a:lnTo>
                        <a:pt x="11906" y="16844"/>
                      </a:lnTo>
                      <a:lnTo>
                        <a:pt x="11781" y="16970"/>
                      </a:lnTo>
                      <a:lnTo>
                        <a:pt x="11676" y="17158"/>
                      </a:lnTo>
                      <a:lnTo>
                        <a:pt x="11634" y="17263"/>
                      </a:lnTo>
                      <a:lnTo>
                        <a:pt x="11697" y="17367"/>
                      </a:lnTo>
                      <a:lnTo>
                        <a:pt x="11802" y="17451"/>
                      </a:lnTo>
                      <a:lnTo>
                        <a:pt x="11613" y="17409"/>
                      </a:lnTo>
                      <a:lnTo>
                        <a:pt x="11530" y="17451"/>
                      </a:lnTo>
                      <a:lnTo>
                        <a:pt x="11425" y="17577"/>
                      </a:lnTo>
                      <a:lnTo>
                        <a:pt x="11383" y="17702"/>
                      </a:lnTo>
                      <a:lnTo>
                        <a:pt x="11216" y="17869"/>
                      </a:lnTo>
                      <a:lnTo>
                        <a:pt x="11153" y="17974"/>
                      </a:lnTo>
                      <a:lnTo>
                        <a:pt x="11174" y="18016"/>
                      </a:lnTo>
                      <a:lnTo>
                        <a:pt x="11216" y="18079"/>
                      </a:lnTo>
                      <a:lnTo>
                        <a:pt x="11195" y="18141"/>
                      </a:lnTo>
                      <a:lnTo>
                        <a:pt x="11111" y="18121"/>
                      </a:lnTo>
                      <a:lnTo>
                        <a:pt x="11090" y="18037"/>
                      </a:lnTo>
                      <a:lnTo>
                        <a:pt x="11007" y="18016"/>
                      </a:lnTo>
                      <a:lnTo>
                        <a:pt x="10944" y="18121"/>
                      </a:lnTo>
                      <a:lnTo>
                        <a:pt x="10776" y="18204"/>
                      </a:lnTo>
                      <a:lnTo>
                        <a:pt x="10839" y="18288"/>
                      </a:lnTo>
                      <a:lnTo>
                        <a:pt x="10776" y="18351"/>
                      </a:lnTo>
                      <a:lnTo>
                        <a:pt x="10693" y="18330"/>
                      </a:lnTo>
                      <a:lnTo>
                        <a:pt x="10672" y="18288"/>
                      </a:lnTo>
                      <a:lnTo>
                        <a:pt x="10630" y="18330"/>
                      </a:lnTo>
                      <a:lnTo>
                        <a:pt x="10358" y="18539"/>
                      </a:lnTo>
                      <a:lnTo>
                        <a:pt x="10274" y="18644"/>
                      </a:lnTo>
                      <a:lnTo>
                        <a:pt x="10316" y="18727"/>
                      </a:lnTo>
                      <a:lnTo>
                        <a:pt x="10253" y="18769"/>
                      </a:lnTo>
                      <a:lnTo>
                        <a:pt x="10170" y="18748"/>
                      </a:lnTo>
                      <a:lnTo>
                        <a:pt x="10170" y="18644"/>
                      </a:lnTo>
                      <a:lnTo>
                        <a:pt x="10023" y="18727"/>
                      </a:lnTo>
                      <a:lnTo>
                        <a:pt x="9898" y="18811"/>
                      </a:lnTo>
                      <a:lnTo>
                        <a:pt x="9793" y="18853"/>
                      </a:lnTo>
                      <a:lnTo>
                        <a:pt x="9751" y="18937"/>
                      </a:lnTo>
                      <a:lnTo>
                        <a:pt x="9647" y="18978"/>
                      </a:lnTo>
                      <a:lnTo>
                        <a:pt x="9500" y="18978"/>
                      </a:lnTo>
                      <a:lnTo>
                        <a:pt x="9333" y="19146"/>
                      </a:lnTo>
                      <a:lnTo>
                        <a:pt x="9082" y="19250"/>
                      </a:lnTo>
                      <a:lnTo>
                        <a:pt x="8893" y="19397"/>
                      </a:lnTo>
                      <a:lnTo>
                        <a:pt x="8810" y="19564"/>
                      </a:lnTo>
                      <a:lnTo>
                        <a:pt x="8810" y="19606"/>
                      </a:lnTo>
                      <a:lnTo>
                        <a:pt x="8872" y="19711"/>
                      </a:lnTo>
                      <a:lnTo>
                        <a:pt x="8872" y="19794"/>
                      </a:lnTo>
                      <a:lnTo>
                        <a:pt x="8852" y="19815"/>
                      </a:lnTo>
                      <a:lnTo>
                        <a:pt x="8768" y="19711"/>
                      </a:lnTo>
                      <a:lnTo>
                        <a:pt x="8747" y="19711"/>
                      </a:lnTo>
                      <a:lnTo>
                        <a:pt x="8705" y="19773"/>
                      </a:lnTo>
                      <a:lnTo>
                        <a:pt x="8747" y="19857"/>
                      </a:lnTo>
                      <a:lnTo>
                        <a:pt x="8684" y="19878"/>
                      </a:lnTo>
                      <a:lnTo>
                        <a:pt x="8621" y="19794"/>
                      </a:lnTo>
                      <a:lnTo>
                        <a:pt x="8705" y="19711"/>
                      </a:lnTo>
                      <a:cubicBezTo>
                        <a:pt x="8761" y="19673"/>
                        <a:pt x="8717" y="19603"/>
                        <a:pt x="8677" y="19603"/>
                      </a:cubicBezTo>
                      <a:cubicBezTo>
                        <a:pt x="8673" y="19603"/>
                        <a:pt x="8668" y="19604"/>
                        <a:pt x="8663" y="19606"/>
                      </a:cubicBezTo>
                      <a:lnTo>
                        <a:pt x="8600" y="19585"/>
                      </a:lnTo>
                      <a:lnTo>
                        <a:pt x="8496" y="19585"/>
                      </a:lnTo>
                      <a:lnTo>
                        <a:pt x="8454" y="19564"/>
                      </a:lnTo>
                      <a:lnTo>
                        <a:pt x="8349" y="19585"/>
                      </a:lnTo>
                      <a:lnTo>
                        <a:pt x="8161" y="19606"/>
                      </a:lnTo>
                      <a:lnTo>
                        <a:pt x="8056" y="19669"/>
                      </a:lnTo>
                      <a:lnTo>
                        <a:pt x="7973" y="19773"/>
                      </a:lnTo>
                      <a:lnTo>
                        <a:pt x="7826" y="19815"/>
                      </a:lnTo>
                      <a:lnTo>
                        <a:pt x="7680" y="19899"/>
                      </a:lnTo>
                      <a:lnTo>
                        <a:pt x="7554" y="20066"/>
                      </a:lnTo>
                      <a:lnTo>
                        <a:pt x="7575" y="20108"/>
                      </a:lnTo>
                      <a:lnTo>
                        <a:pt x="7533" y="20171"/>
                      </a:lnTo>
                      <a:lnTo>
                        <a:pt x="7471" y="20171"/>
                      </a:lnTo>
                      <a:lnTo>
                        <a:pt x="7345" y="20213"/>
                      </a:lnTo>
                      <a:lnTo>
                        <a:pt x="7261" y="20276"/>
                      </a:lnTo>
                      <a:lnTo>
                        <a:pt x="7261" y="20338"/>
                      </a:lnTo>
                      <a:lnTo>
                        <a:pt x="7219" y="20338"/>
                      </a:lnTo>
                      <a:lnTo>
                        <a:pt x="7115" y="20318"/>
                      </a:lnTo>
                      <a:lnTo>
                        <a:pt x="7010" y="20338"/>
                      </a:lnTo>
                      <a:lnTo>
                        <a:pt x="6989" y="20422"/>
                      </a:lnTo>
                      <a:lnTo>
                        <a:pt x="6947" y="20548"/>
                      </a:lnTo>
                      <a:lnTo>
                        <a:pt x="6947" y="20590"/>
                      </a:lnTo>
                      <a:cubicBezTo>
                        <a:pt x="6927" y="20590"/>
                        <a:pt x="6906" y="20610"/>
                        <a:pt x="6885" y="20610"/>
                      </a:cubicBezTo>
                      <a:lnTo>
                        <a:pt x="6843" y="20590"/>
                      </a:lnTo>
                      <a:lnTo>
                        <a:pt x="6906" y="20485"/>
                      </a:lnTo>
                      <a:lnTo>
                        <a:pt x="6822" y="20380"/>
                      </a:lnTo>
                      <a:lnTo>
                        <a:pt x="6675" y="20380"/>
                      </a:lnTo>
                      <a:lnTo>
                        <a:pt x="6634" y="20422"/>
                      </a:lnTo>
                      <a:lnTo>
                        <a:pt x="6571" y="20485"/>
                      </a:lnTo>
                      <a:lnTo>
                        <a:pt x="6466" y="20485"/>
                      </a:lnTo>
                      <a:lnTo>
                        <a:pt x="6403" y="20527"/>
                      </a:lnTo>
                      <a:lnTo>
                        <a:pt x="6299" y="20422"/>
                      </a:lnTo>
                      <a:lnTo>
                        <a:pt x="6257" y="20422"/>
                      </a:lnTo>
                      <a:lnTo>
                        <a:pt x="6152" y="20610"/>
                      </a:lnTo>
                      <a:lnTo>
                        <a:pt x="6090" y="20631"/>
                      </a:lnTo>
                      <a:lnTo>
                        <a:pt x="5985" y="20715"/>
                      </a:lnTo>
                      <a:lnTo>
                        <a:pt x="5943" y="20694"/>
                      </a:lnTo>
                      <a:lnTo>
                        <a:pt x="5880" y="20736"/>
                      </a:lnTo>
                      <a:lnTo>
                        <a:pt x="5859" y="20841"/>
                      </a:lnTo>
                      <a:lnTo>
                        <a:pt x="5880" y="20945"/>
                      </a:lnTo>
                      <a:lnTo>
                        <a:pt x="5943" y="20966"/>
                      </a:lnTo>
                      <a:cubicBezTo>
                        <a:pt x="5776" y="21029"/>
                        <a:pt x="5629" y="21071"/>
                        <a:pt x="5462" y="21154"/>
                      </a:cubicBezTo>
                      <a:lnTo>
                        <a:pt x="5441" y="21071"/>
                      </a:lnTo>
                      <a:lnTo>
                        <a:pt x="5378" y="21050"/>
                      </a:lnTo>
                      <a:lnTo>
                        <a:pt x="5378" y="21154"/>
                      </a:lnTo>
                      <a:lnTo>
                        <a:pt x="5378" y="21217"/>
                      </a:lnTo>
                      <a:cubicBezTo>
                        <a:pt x="5357" y="21217"/>
                        <a:pt x="5336" y="21238"/>
                        <a:pt x="5274" y="21238"/>
                      </a:cubicBezTo>
                      <a:lnTo>
                        <a:pt x="5232" y="21217"/>
                      </a:lnTo>
                      <a:lnTo>
                        <a:pt x="5169" y="21134"/>
                      </a:lnTo>
                      <a:lnTo>
                        <a:pt x="5064" y="21154"/>
                      </a:lnTo>
                      <a:lnTo>
                        <a:pt x="5064" y="21238"/>
                      </a:lnTo>
                      <a:lnTo>
                        <a:pt x="5127" y="21280"/>
                      </a:lnTo>
                      <a:cubicBezTo>
                        <a:pt x="5106" y="21322"/>
                        <a:pt x="5043" y="21322"/>
                        <a:pt x="5022" y="21343"/>
                      </a:cubicBezTo>
                      <a:lnTo>
                        <a:pt x="4960" y="21280"/>
                      </a:lnTo>
                      <a:lnTo>
                        <a:pt x="4960" y="21364"/>
                      </a:lnTo>
                      <a:cubicBezTo>
                        <a:pt x="4939" y="21385"/>
                        <a:pt x="4918" y="21385"/>
                        <a:pt x="4897" y="21385"/>
                      </a:cubicBezTo>
                      <a:lnTo>
                        <a:pt x="4855" y="21343"/>
                      </a:lnTo>
                      <a:lnTo>
                        <a:pt x="4730" y="21322"/>
                      </a:lnTo>
                      <a:lnTo>
                        <a:pt x="4688" y="21238"/>
                      </a:lnTo>
                      <a:lnTo>
                        <a:pt x="4583" y="21238"/>
                      </a:lnTo>
                      <a:lnTo>
                        <a:pt x="4478" y="21343"/>
                      </a:lnTo>
                      <a:lnTo>
                        <a:pt x="4478" y="21426"/>
                      </a:lnTo>
                      <a:lnTo>
                        <a:pt x="4541" y="21489"/>
                      </a:lnTo>
                      <a:cubicBezTo>
                        <a:pt x="4520" y="21489"/>
                        <a:pt x="4499" y="21531"/>
                        <a:pt x="4499" y="21531"/>
                      </a:cubicBezTo>
                      <a:lnTo>
                        <a:pt x="4395" y="21468"/>
                      </a:lnTo>
                      <a:lnTo>
                        <a:pt x="4290" y="21552"/>
                      </a:lnTo>
                      <a:lnTo>
                        <a:pt x="4290" y="21594"/>
                      </a:lnTo>
                      <a:cubicBezTo>
                        <a:pt x="4081" y="21678"/>
                        <a:pt x="3893" y="21761"/>
                        <a:pt x="3683" y="21845"/>
                      </a:cubicBezTo>
                      <a:lnTo>
                        <a:pt x="3704" y="21782"/>
                      </a:lnTo>
                      <a:lnTo>
                        <a:pt x="3809" y="21740"/>
                      </a:lnTo>
                      <a:lnTo>
                        <a:pt x="3746" y="21698"/>
                      </a:lnTo>
                      <a:lnTo>
                        <a:pt x="3704" y="21573"/>
                      </a:lnTo>
                      <a:lnTo>
                        <a:pt x="3600" y="21636"/>
                      </a:lnTo>
                      <a:lnTo>
                        <a:pt x="3432" y="21636"/>
                      </a:lnTo>
                      <a:lnTo>
                        <a:pt x="3453" y="21698"/>
                      </a:lnTo>
                      <a:lnTo>
                        <a:pt x="3390" y="21803"/>
                      </a:lnTo>
                      <a:lnTo>
                        <a:pt x="3286" y="21845"/>
                      </a:lnTo>
                      <a:lnTo>
                        <a:pt x="3160" y="21970"/>
                      </a:lnTo>
                      <a:lnTo>
                        <a:pt x="3160" y="22012"/>
                      </a:lnTo>
                      <a:cubicBezTo>
                        <a:pt x="2951" y="22096"/>
                        <a:pt x="2742" y="22159"/>
                        <a:pt x="2533" y="22201"/>
                      </a:cubicBezTo>
                      <a:lnTo>
                        <a:pt x="2512" y="22180"/>
                      </a:lnTo>
                      <a:lnTo>
                        <a:pt x="2386" y="22222"/>
                      </a:lnTo>
                      <a:lnTo>
                        <a:pt x="2407" y="22263"/>
                      </a:lnTo>
                      <a:cubicBezTo>
                        <a:pt x="2344" y="22263"/>
                        <a:pt x="2302" y="22284"/>
                        <a:pt x="2240" y="22284"/>
                      </a:cubicBezTo>
                      <a:cubicBezTo>
                        <a:pt x="2177" y="22305"/>
                        <a:pt x="2093" y="22305"/>
                        <a:pt x="2009" y="22326"/>
                      </a:cubicBezTo>
                      <a:lnTo>
                        <a:pt x="1926" y="22263"/>
                      </a:lnTo>
                      <a:lnTo>
                        <a:pt x="1821" y="22368"/>
                      </a:lnTo>
                      <a:lnTo>
                        <a:pt x="1821" y="22389"/>
                      </a:lnTo>
                      <a:cubicBezTo>
                        <a:pt x="1758" y="22410"/>
                        <a:pt x="1654" y="22410"/>
                        <a:pt x="1570" y="22431"/>
                      </a:cubicBezTo>
                      <a:cubicBezTo>
                        <a:pt x="1264" y="22480"/>
                        <a:pt x="957" y="22500"/>
                        <a:pt x="651" y="22500"/>
                      </a:cubicBezTo>
                      <a:cubicBezTo>
                        <a:pt x="434" y="22500"/>
                        <a:pt x="218" y="22490"/>
                        <a:pt x="1" y="22473"/>
                      </a:cubicBezTo>
                      <a:lnTo>
                        <a:pt x="1" y="22473"/>
                      </a:lnTo>
                      <a:cubicBezTo>
                        <a:pt x="332" y="22512"/>
                        <a:pt x="664" y="22527"/>
                        <a:pt x="990" y="22527"/>
                      </a:cubicBezTo>
                      <a:cubicBezTo>
                        <a:pt x="1179" y="22527"/>
                        <a:pt x="1365" y="22522"/>
                        <a:pt x="1549" y="22514"/>
                      </a:cubicBezTo>
                      <a:lnTo>
                        <a:pt x="1549" y="22535"/>
                      </a:lnTo>
                      <a:lnTo>
                        <a:pt x="1654" y="22577"/>
                      </a:lnTo>
                      <a:lnTo>
                        <a:pt x="1612" y="22514"/>
                      </a:lnTo>
                      <a:cubicBezTo>
                        <a:pt x="2093" y="22473"/>
                        <a:pt x="2533" y="22389"/>
                        <a:pt x="2972" y="22263"/>
                      </a:cubicBezTo>
                      <a:lnTo>
                        <a:pt x="2972" y="22263"/>
                      </a:lnTo>
                      <a:lnTo>
                        <a:pt x="2867" y="22368"/>
                      </a:lnTo>
                      <a:lnTo>
                        <a:pt x="3077" y="22368"/>
                      </a:lnTo>
                      <a:lnTo>
                        <a:pt x="3223" y="22222"/>
                      </a:lnTo>
                      <a:lnTo>
                        <a:pt x="3370" y="22222"/>
                      </a:lnTo>
                      <a:lnTo>
                        <a:pt x="3453" y="22159"/>
                      </a:lnTo>
                      <a:cubicBezTo>
                        <a:pt x="3579" y="22096"/>
                        <a:pt x="3746" y="22075"/>
                        <a:pt x="3872" y="22012"/>
                      </a:cubicBezTo>
                      <a:lnTo>
                        <a:pt x="3893" y="22054"/>
                      </a:lnTo>
                      <a:lnTo>
                        <a:pt x="4081" y="22054"/>
                      </a:lnTo>
                      <a:lnTo>
                        <a:pt x="4227" y="21991"/>
                      </a:lnTo>
                      <a:lnTo>
                        <a:pt x="4290" y="21719"/>
                      </a:lnTo>
                      <a:lnTo>
                        <a:pt x="4311" y="21803"/>
                      </a:lnTo>
                      <a:lnTo>
                        <a:pt x="4374" y="21845"/>
                      </a:lnTo>
                      <a:lnTo>
                        <a:pt x="4416" y="21740"/>
                      </a:lnTo>
                      <a:lnTo>
                        <a:pt x="4458" y="21657"/>
                      </a:lnTo>
                      <a:lnTo>
                        <a:pt x="4520" y="21678"/>
                      </a:lnTo>
                      <a:lnTo>
                        <a:pt x="4562" y="21740"/>
                      </a:lnTo>
                      <a:lnTo>
                        <a:pt x="4604" y="21719"/>
                      </a:lnTo>
                      <a:lnTo>
                        <a:pt x="4688" y="21615"/>
                      </a:lnTo>
                      <a:lnTo>
                        <a:pt x="4834" y="21531"/>
                      </a:lnTo>
                      <a:lnTo>
                        <a:pt x="4834" y="21468"/>
                      </a:lnTo>
                      <a:cubicBezTo>
                        <a:pt x="5043" y="21406"/>
                        <a:pt x="5253" y="21301"/>
                        <a:pt x="5462" y="21217"/>
                      </a:cubicBezTo>
                      <a:lnTo>
                        <a:pt x="5462" y="21217"/>
                      </a:lnTo>
                      <a:lnTo>
                        <a:pt x="5420" y="21238"/>
                      </a:lnTo>
                      <a:lnTo>
                        <a:pt x="5546" y="21238"/>
                      </a:lnTo>
                      <a:lnTo>
                        <a:pt x="5504" y="21196"/>
                      </a:lnTo>
                      <a:cubicBezTo>
                        <a:pt x="5839" y="21050"/>
                        <a:pt x="6173" y="20903"/>
                        <a:pt x="6508" y="20778"/>
                      </a:cubicBezTo>
                      <a:lnTo>
                        <a:pt x="6571" y="20799"/>
                      </a:lnTo>
                      <a:lnTo>
                        <a:pt x="6759" y="20778"/>
                      </a:lnTo>
                      <a:lnTo>
                        <a:pt x="6822" y="20694"/>
                      </a:lnTo>
                      <a:lnTo>
                        <a:pt x="6989" y="20715"/>
                      </a:lnTo>
                      <a:lnTo>
                        <a:pt x="6989" y="20673"/>
                      </a:lnTo>
                      <a:lnTo>
                        <a:pt x="6927" y="20610"/>
                      </a:lnTo>
                      <a:cubicBezTo>
                        <a:pt x="7031" y="20569"/>
                        <a:pt x="7136" y="20527"/>
                        <a:pt x="7240" y="20485"/>
                      </a:cubicBezTo>
                      <a:lnTo>
                        <a:pt x="7282" y="20485"/>
                      </a:lnTo>
                      <a:cubicBezTo>
                        <a:pt x="7324" y="20464"/>
                        <a:pt x="7387" y="20422"/>
                        <a:pt x="7429" y="20422"/>
                      </a:cubicBezTo>
                      <a:lnTo>
                        <a:pt x="7450" y="20485"/>
                      </a:lnTo>
                      <a:lnTo>
                        <a:pt x="7554" y="20485"/>
                      </a:lnTo>
                      <a:lnTo>
                        <a:pt x="7617" y="20380"/>
                      </a:lnTo>
                      <a:lnTo>
                        <a:pt x="7638" y="20464"/>
                      </a:lnTo>
                      <a:lnTo>
                        <a:pt x="7659" y="20464"/>
                      </a:lnTo>
                      <a:lnTo>
                        <a:pt x="7701" y="20380"/>
                      </a:lnTo>
                      <a:lnTo>
                        <a:pt x="7763" y="20318"/>
                      </a:lnTo>
                      <a:lnTo>
                        <a:pt x="7868" y="20318"/>
                      </a:lnTo>
                      <a:lnTo>
                        <a:pt x="7973" y="20255"/>
                      </a:lnTo>
                      <a:lnTo>
                        <a:pt x="8015" y="20171"/>
                      </a:lnTo>
                      <a:cubicBezTo>
                        <a:pt x="8077" y="20150"/>
                        <a:pt x="8161" y="20087"/>
                        <a:pt x="8224" y="20066"/>
                      </a:cubicBezTo>
                      <a:lnTo>
                        <a:pt x="8224" y="20066"/>
                      </a:lnTo>
                      <a:lnTo>
                        <a:pt x="8182" y="20108"/>
                      </a:lnTo>
                      <a:lnTo>
                        <a:pt x="8182" y="20213"/>
                      </a:lnTo>
                      <a:lnTo>
                        <a:pt x="8224" y="20255"/>
                      </a:lnTo>
                      <a:lnTo>
                        <a:pt x="8370" y="20150"/>
                      </a:lnTo>
                      <a:lnTo>
                        <a:pt x="8391" y="20066"/>
                      </a:lnTo>
                      <a:lnTo>
                        <a:pt x="8475" y="20045"/>
                      </a:lnTo>
                      <a:lnTo>
                        <a:pt x="8496" y="20087"/>
                      </a:lnTo>
                      <a:lnTo>
                        <a:pt x="8538" y="20045"/>
                      </a:lnTo>
                      <a:lnTo>
                        <a:pt x="8580" y="20045"/>
                      </a:lnTo>
                      <a:lnTo>
                        <a:pt x="8600" y="20108"/>
                      </a:lnTo>
                      <a:lnTo>
                        <a:pt x="8580" y="20192"/>
                      </a:lnTo>
                      <a:lnTo>
                        <a:pt x="8642" y="20192"/>
                      </a:lnTo>
                      <a:lnTo>
                        <a:pt x="8705" y="20087"/>
                      </a:lnTo>
                      <a:lnTo>
                        <a:pt x="8789" y="20087"/>
                      </a:lnTo>
                      <a:lnTo>
                        <a:pt x="8872" y="20004"/>
                      </a:lnTo>
                      <a:lnTo>
                        <a:pt x="8977" y="20004"/>
                      </a:lnTo>
                      <a:lnTo>
                        <a:pt x="9082" y="19857"/>
                      </a:lnTo>
                      <a:lnTo>
                        <a:pt x="9186" y="19794"/>
                      </a:lnTo>
                      <a:lnTo>
                        <a:pt x="9270" y="19836"/>
                      </a:lnTo>
                      <a:lnTo>
                        <a:pt x="9270" y="19899"/>
                      </a:lnTo>
                      <a:lnTo>
                        <a:pt x="9186" y="20004"/>
                      </a:lnTo>
                      <a:lnTo>
                        <a:pt x="9103" y="20150"/>
                      </a:lnTo>
                      <a:lnTo>
                        <a:pt x="9103" y="20192"/>
                      </a:lnTo>
                      <a:lnTo>
                        <a:pt x="9165" y="20192"/>
                      </a:lnTo>
                      <a:lnTo>
                        <a:pt x="9312" y="20045"/>
                      </a:lnTo>
                      <a:lnTo>
                        <a:pt x="9312" y="19857"/>
                      </a:lnTo>
                      <a:lnTo>
                        <a:pt x="9333" y="19836"/>
                      </a:lnTo>
                      <a:lnTo>
                        <a:pt x="9396" y="19899"/>
                      </a:lnTo>
                      <a:lnTo>
                        <a:pt x="9479" y="19857"/>
                      </a:lnTo>
                      <a:lnTo>
                        <a:pt x="9542" y="19878"/>
                      </a:lnTo>
                      <a:lnTo>
                        <a:pt x="9647" y="19878"/>
                      </a:lnTo>
                      <a:lnTo>
                        <a:pt x="9751" y="19753"/>
                      </a:lnTo>
                      <a:lnTo>
                        <a:pt x="9793" y="19753"/>
                      </a:lnTo>
                      <a:lnTo>
                        <a:pt x="9814" y="19773"/>
                      </a:lnTo>
                      <a:lnTo>
                        <a:pt x="9856" y="19648"/>
                      </a:lnTo>
                      <a:lnTo>
                        <a:pt x="9919" y="19585"/>
                      </a:lnTo>
                      <a:lnTo>
                        <a:pt x="9940" y="19627"/>
                      </a:lnTo>
                      <a:lnTo>
                        <a:pt x="9919" y="19690"/>
                      </a:lnTo>
                      <a:lnTo>
                        <a:pt x="9919" y="19794"/>
                      </a:lnTo>
                      <a:lnTo>
                        <a:pt x="9960" y="19773"/>
                      </a:lnTo>
                      <a:lnTo>
                        <a:pt x="10044" y="19669"/>
                      </a:lnTo>
                      <a:lnTo>
                        <a:pt x="10002" y="19648"/>
                      </a:lnTo>
                      <a:lnTo>
                        <a:pt x="10065" y="19564"/>
                      </a:lnTo>
                      <a:lnTo>
                        <a:pt x="10065" y="19522"/>
                      </a:lnTo>
                      <a:lnTo>
                        <a:pt x="9898" y="19522"/>
                      </a:lnTo>
                      <a:lnTo>
                        <a:pt x="9856" y="19481"/>
                      </a:lnTo>
                      <a:lnTo>
                        <a:pt x="10023" y="19439"/>
                      </a:lnTo>
                      <a:lnTo>
                        <a:pt x="10212" y="19334"/>
                      </a:lnTo>
                      <a:lnTo>
                        <a:pt x="10442" y="19334"/>
                      </a:lnTo>
                      <a:lnTo>
                        <a:pt x="10484" y="19271"/>
                      </a:lnTo>
                      <a:lnTo>
                        <a:pt x="10484" y="19209"/>
                      </a:lnTo>
                      <a:lnTo>
                        <a:pt x="10442" y="19209"/>
                      </a:lnTo>
                      <a:lnTo>
                        <a:pt x="10484" y="19167"/>
                      </a:lnTo>
                      <a:lnTo>
                        <a:pt x="10567" y="19146"/>
                      </a:lnTo>
                      <a:lnTo>
                        <a:pt x="10651" y="19104"/>
                      </a:lnTo>
                      <a:lnTo>
                        <a:pt x="10693" y="19104"/>
                      </a:lnTo>
                      <a:lnTo>
                        <a:pt x="10735" y="19209"/>
                      </a:lnTo>
                      <a:lnTo>
                        <a:pt x="10839" y="19209"/>
                      </a:lnTo>
                      <a:lnTo>
                        <a:pt x="10881" y="19125"/>
                      </a:lnTo>
                      <a:lnTo>
                        <a:pt x="10860" y="19104"/>
                      </a:lnTo>
                      <a:lnTo>
                        <a:pt x="10944" y="19020"/>
                      </a:lnTo>
                      <a:lnTo>
                        <a:pt x="10944" y="18916"/>
                      </a:lnTo>
                      <a:lnTo>
                        <a:pt x="10986" y="18853"/>
                      </a:lnTo>
                      <a:lnTo>
                        <a:pt x="11049" y="18916"/>
                      </a:lnTo>
                      <a:lnTo>
                        <a:pt x="11049" y="18999"/>
                      </a:lnTo>
                      <a:lnTo>
                        <a:pt x="11090" y="19041"/>
                      </a:lnTo>
                      <a:lnTo>
                        <a:pt x="11216" y="18957"/>
                      </a:lnTo>
                      <a:lnTo>
                        <a:pt x="11279" y="18895"/>
                      </a:lnTo>
                      <a:lnTo>
                        <a:pt x="11362" y="18895"/>
                      </a:lnTo>
                      <a:lnTo>
                        <a:pt x="11404" y="18790"/>
                      </a:lnTo>
                      <a:lnTo>
                        <a:pt x="11425" y="18748"/>
                      </a:lnTo>
                      <a:lnTo>
                        <a:pt x="11488" y="18811"/>
                      </a:lnTo>
                      <a:lnTo>
                        <a:pt x="11593" y="18790"/>
                      </a:lnTo>
                      <a:lnTo>
                        <a:pt x="11718" y="18623"/>
                      </a:lnTo>
                      <a:lnTo>
                        <a:pt x="11718" y="18539"/>
                      </a:lnTo>
                      <a:lnTo>
                        <a:pt x="11613" y="18539"/>
                      </a:lnTo>
                      <a:lnTo>
                        <a:pt x="11593" y="18518"/>
                      </a:lnTo>
                      <a:lnTo>
                        <a:pt x="11739" y="18413"/>
                      </a:lnTo>
                      <a:lnTo>
                        <a:pt x="11844" y="18393"/>
                      </a:lnTo>
                      <a:lnTo>
                        <a:pt x="11927" y="18288"/>
                      </a:lnTo>
                      <a:lnTo>
                        <a:pt x="11990" y="18288"/>
                      </a:lnTo>
                      <a:lnTo>
                        <a:pt x="12011" y="18330"/>
                      </a:lnTo>
                      <a:lnTo>
                        <a:pt x="12137" y="18204"/>
                      </a:lnTo>
                      <a:lnTo>
                        <a:pt x="12241" y="18141"/>
                      </a:lnTo>
                      <a:lnTo>
                        <a:pt x="12262" y="18079"/>
                      </a:lnTo>
                      <a:lnTo>
                        <a:pt x="12346" y="18037"/>
                      </a:lnTo>
                      <a:lnTo>
                        <a:pt x="12367" y="17995"/>
                      </a:lnTo>
                      <a:lnTo>
                        <a:pt x="12450" y="17995"/>
                      </a:lnTo>
                      <a:lnTo>
                        <a:pt x="12471" y="18079"/>
                      </a:lnTo>
                      <a:lnTo>
                        <a:pt x="12534" y="18100"/>
                      </a:lnTo>
                      <a:lnTo>
                        <a:pt x="12555" y="18016"/>
                      </a:lnTo>
                      <a:lnTo>
                        <a:pt x="12660" y="18016"/>
                      </a:lnTo>
                      <a:lnTo>
                        <a:pt x="12722" y="17995"/>
                      </a:lnTo>
                      <a:lnTo>
                        <a:pt x="12722" y="17911"/>
                      </a:lnTo>
                      <a:lnTo>
                        <a:pt x="12827" y="17890"/>
                      </a:lnTo>
                      <a:lnTo>
                        <a:pt x="12848" y="17828"/>
                      </a:lnTo>
                      <a:lnTo>
                        <a:pt x="12869" y="17869"/>
                      </a:lnTo>
                      <a:lnTo>
                        <a:pt x="13036" y="17890"/>
                      </a:lnTo>
                      <a:lnTo>
                        <a:pt x="13057" y="17786"/>
                      </a:lnTo>
                      <a:lnTo>
                        <a:pt x="13099" y="17786"/>
                      </a:lnTo>
                      <a:lnTo>
                        <a:pt x="13099" y="17849"/>
                      </a:lnTo>
                      <a:lnTo>
                        <a:pt x="13162" y="17849"/>
                      </a:lnTo>
                      <a:lnTo>
                        <a:pt x="13204" y="17786"/>
                      </a:lnTo>
                      <a:lnTo>
                        <a:pt x="13266" y="17849"/>
                      </a:lnTo>
                      <a:lnTo>
                        <a:pt x="13308" y="17807"/>
                      </a:lnTo>
                      <a:lnTo>
                        <a:pt x="13371" y="17660"/>
                      </a:lnTo>
                      <a:lnTo>
                        <a:pt x="13308" y="17660"/>
                      </a:lnTo>
                      <a:lnTo>
                        <a:pt x="13266" y="17681"/>
                      </a:lnTo>
                      <a:lnTo>
                        <a:pt x="13287" y="17597"/>
                      </a:lnTo>
                      <a:lnTo>
                        <a:pt x="13350" y="17556"/>
                      </a:lnTo>
                      <a:cubicBezTo>
                        <a:pt x="13371" y="17618"/>
                        <a:pt x="13392" y="17702"/>
                        <a:pt x="13455" y="17765"/>
                      </a:cubicBezTo>
                      <a:cubicBezTo>
                        <a:pt x="13517" y="17849"/>
                        <a:pt x="13392" y="17995"/>
                        <a:pt x="13308" y="18079"/>
                      </a:cubicBezTo>
                      <a:lnTo>
                        <a:pt x="13245" y="18183"/>
                      </a:lnTo>
                      <a:lnTo>
                        <a:pt x="13266" y="18225"/>
                      </a:lnTo>
                      <a:lnTo>
                        <a:pt x="13371" y="18309"/>
                      </a:lnTo>
                      <a:lnTo>
                        <a:pt x="13350" y="18413"/>
                      </a:lnTo>
                      <a:lnTo>
                        <a:pt x="13266" y="18351"/>
                      </a:lnTo>
                      <a:lnTo>
                        <a:pt x="13245" y="18393"/>
                      </a:lnTo>
                      <a:lnTo>
                        <a:pt x="13266" y="18497"/>
                      </a:lnTo>
                      <a:lnTo>
                        <a:pt x="13162" y="18623"/>
                      </a:lnTo>
                      <a:lnTo>
                        <a:pt x="13099" y="18602"/>
                      </a:lnTo>
                      <a:lnTo>
                        <a:pt x="13099" y="18351"/>
                      </a:lnTo>
                      <a:lnTo>
                        <a:pt x="13057" y="18330"/>
                      </a:lnTo>
                      <a:lnTo>
                        <a:pt x="12890" y="18351"/>
                      </a:lnTo>
                      <a:lnTo>
                        <a:pt x="12639" y="18497"/>
                      </a:lnTo>
                      <a:lnTo>
                        <a:pt x="12471" y="18602"/>
                      </a:lnTo>
                      <a:lnTo>
                        <a:pt x="12450" y="18665"/>
                      </a:lnTo>
                      <a:lnTo>
                        <a:pt x="12471" y="18727"/>
                      </a:lnTo>
                      <a:lnTo>
                        <a:pt x="12471" y="18853"/>
                      </a:lnTo>
                      <a:lnTo>
                        <a:pt x="12450" y="18957"/>
                      </a:lnTo>
                      <a:lnTo>
                        <a:pt x="12409" y="19041"/>
                      </a:lnTo>
                      <a:lnTo>
                        <a:pt x="12409" y="19146"/>
                      </a:lnTo>
                      <a:lnTo>
                        <a:pt x="12471" y="19188"/>
                      </a:lnTo>
                      <a:lnTo>
                        <a:pt x="12555" y="19167"/>
                      </a:lnTo>
                      <a:lnTo>
                        <a:pt x="12576" y="19125"/>
                      </a:lnTo>
                      <a:lnTo>
                        <a:pt x="12555" y="19083"/>
                      </a:lnTo>
                      <a:lnTo>
                        <a:pt x="12513" y="19062"/>
                      </a:lnTo>
                      <a:lnTo>
                        <a:pt x="12555" y="19020"/>
                      </a:lnTo>
                      <a:lnTo>
                        <a:pt x="12681" y="19020"/>
                      </a:lnTo>
                      <a:lnTo>
                        <a:pt x="12660" y="19062"/>
                      </a:lnTo>
                      <a:lnTo>
                        <a:pt x="12722" y="19125"/>
                      </a:lnTo>
                      <a:lnTo>
                        <a:pt x="12785" y="19041"/>
                      </a:lnTo>
                      <a:lnTo>
                        <a:pt x="12848" y="19041"/>
                      </a:lnTo>
                      <a:lnTo>
                        <a:pt x="12764" y="19146"/>
                      </a:lnTo>
                      <a:lnTo>
                        <a:pt x="12764" y="19188"/>
                      </a:lnTo>
                      <a:lnTo>
                        <a:pt x="12555" y="19355"/>
                      </a:lnTo>
                      <a:lnTo>
                        <a:pt x="12534" y="19397"/>
                      </a:lnTo>
                      <a:lnTo>
                        <a:pt x="12639" y="19439"/>
                      </a:lnTo>
                      <a:lnTo>
                        <a:pt x="12681" y="19355"/>
                      </a:lnTo>
                      <a:lnTo>
                        <a:pt x="12764" y="19292"/>
                      </a:lnTo>
                      <a:lnTo>
                        <a:pt x="12764" y="19229"/>
                      </a:lnTo>
                      <a:lnTo>
                        <a:pt x="12890" y="19146"/>
                      </a:lnTo>
                      <a:lnTo>
                        <a:pt x="12869" y="19083"/>
                      </a:lnTo>
                      <a:lnTo>
                        <a:pt x="12932" y="19041"/>
                      </a:lnTo>
                      <a:lnTo>
                        <a:pt x="12973" y="19041"/>
                      </a:lnTo>
                      <a:lnTo>
                        <a:pt x="13036" y="18916"/>
                      </a:lnTo>
                      <a:lnTo>
                        <a:pt x="13078" y="18937"/>
                      </a:lnTo>
                      <a:lnTo>
                        <a:pt x="13183" y="18916"/>
                      </a:lnTo>
                      <a:lnTo>
                        <a:pt x="13287" y="18937"/>
                      </a:lnTo>
                      <a:lnTo>
                        <a:pt x="13455" y="18832"/>
                      </a:lnTo>
                      <a:lnTo>
                        <a:pt x="13413" y="18748"/>
                      </a:lnTo>
                      <a:lnTo>
                        <a:pt x="13287" y="18706"/>
                      </a:lnTo>
                      <a:lnTo>
                        <a:pt x="13371" y="18665"/>
                      </a:lnTo>
                      <a:lnTo>
                        <a:pt x="13497" y="18665"/>
                      </a:lnTo>
                      <a:lnTo>
                        <a:pt x="13580" y="18769"/>
                      </a:lnTo>
                      <a:lnTo>
                        <a:pt x="13664" y="18769"/>
                      </a:lnTo>
                      <a:lnTo>
                        <a:pt x="13727" y="18665"/>
                      </a:lnTo>
                      <a:lnTo>
                        <a:pt x="13685" y="18539"/>
                      </a:lnTo>
                      <a:lnTo>
                        <a:pt x="13580" y="18518"/>
                      </a:lnTo>
                      <a:lnTo>
                        <a:pt x="13622" y="18455"/>
                      </a:lnTo>
                      <a:lnTo>
                        <a:pt x="13706" y="18455"/>
                      </a:lnTo>
                      <a:lnTo>
                        <a:pt x="13789" y="18497"/>
                      </a:lnTo>
                      <a:lnTo>
                        <a:pt x="13852" y="18455"/>
                      </a:lnTo>
                      <a:lnTo>
                        <a:pt x="13894" y="18518"/>
                      </a:lnTo>
                      <a:lnTo>
                        <a:pt x="13957" y="18539"/>
                      </a:lnTo>
                      <a:lnTo>
                        <a:pt x="14041" y="18413"/>
                      </a:lnTo>
                      <a:lnTo>
                        <a:pt x="14020" y="18330"/>
                      </a:lnTo>
                      <a:lnTo>
                        <a:pt x="13957" y="18309"/>
                      </a:lnTo>
                      <a:lnTo>
                        <a:pt x="13957" y="18225"/>
                      </a:lnTo>
                      <a:lnTo>
                        <a:pt x="14062" y="18225"/>
                      </a:lnTo>
                      <a:lnTo>
                        <a:pt x="14166" y="18204"/>
                      </a:lnTo>
                      <a:lnTo>
                        <a:pt x="14124" y="18079"/>
                      </a:lnTo>
                      <a:lnTo>
                        <a:pt x="14041" y="18037"/>
                      </a:lnTo>
                      <a:lnTo>
                        <a:pt x="13957" y="18079"/>
                      </a:lnTo>
                      <a:lnTo>
                        <a:pt x="14041" y="17995"/>
                      </a:lnTo>
                      <a:cubicBezTo>
                        <a:pt x="14062" y="17974"/>
                        <a:pt x="14041" y="17932"/>
                        <a:pt x="14041" y="17932"/>
                      </a:cubicBezTo>
                      <a:lnTo>
                        <a:pt x="14145" y="17828"/>
                      </a:lnTo>
                      <a:lnTo>
                        <a:pt x="14166" y="17911"/>
                      </a:lnTo>
                      <a:lnTo>
                        <a:pt x="14229" y="17911"/>
                      </a:lnTo>
                      <a:lnTo>
                        <a:pt x="14313" y="17807"/>
                      </a:lnTo>
                      <a:lnTo>
                        <a:pt x="14354" y="17869"/>
                      </a:lnTo>
                      <a:lnTo>
                        <a:pt x="14438" y="17828"/>
                      </a:lnTo>
                      <a:lnTo>
                        <a:pt x="14417" y="17765"/>
                      </a:lnTo>
                      <a:lnTo>
                        <a:pt x="14334" y="17723"/>
                      </a:lnTo>
                      <a:lnTo>
                        <a:pt x="14396" y="17660"/>
                      </a:lnTo>
                      <a:lnTo>
                        <a:pt x="14438" y="17597"/>
                      </a:lnTo>
                      <a:lnTo>
                        <a:pt x="14396" y="17514"/>
                      </a:lnTo>
                      <a:lnTo>
                        <a:pt x="14313" y="17556"/>
                      </a:lnTo>
                      <a:lnTo>
                        <a:pt x="14292" y="17597"/>
                      </a:lnTo>
                      <a:lnTo>
                        <a:pt x="14229" y="17597"/>
                      </a:lnTo>
                      <a:lnTo>
                        <a:pt x="14250" y="17493"/>
                      </a:lnTo>
                      <a:lnTo>
                        <a:pt x="14208" y="17472"/>
                      </a:lnTo>
                      <a:lnTo>
                        <a:pt x="14103" y="17493"/>
                      </a:lnTo>
                      <a:lnTo>
                        <a:pt x="14041" y="17577"/>
                      </a:lnTo>
                      <a:lnTo>
                        <a:pt x="14103" y="17618"/>
                      </a:lnTo>
                      <a:lnTo>
                        <a:pt x="14041" y="17723"/>
                      </a:lnTo>
                      <a:lnTo>
                        <a:pt x="13999" y="17702"/>
                      </a:lnTo>
                      <a:lnTo>
                        <a:pt x="13978" y="17786"/>
                      </a:lnTo>
                      <a:lnTo>
                        <a:pt x="13894" y="17765"/>
                      </a:lnTo>
                      <a:lnTo>
                        <a:pt x="13831" y="17807"/>
                      </a:lnTo>
                      <a:lnTo>
                        <a:pt x="13873" y="17869"/>
                      </a:lnTo>
                      <a:lnTo>
                        <a:pt x="13999" y="17995"/>
                      </a:lnTo>
                      <a:lnTo>
                        <a:pt x="13831" y="18141"/>
                      </a:lnTo>
                      <a:lnTo>
                        <a:pt x="13831" y="18079"/>
                      </a:lnTo>
                      <a:lnTo>
                        <a:pt x="13727" y="17995"/>
                      </a:lnTo>
                      <a:lnTo>
                        <a:pt x="13685" y="18037"/>
                      </a:lnTo>
                      <a:lnTo>
                        <a:pt x="13706" y="18121"/>
                      </a:lnTo>
                      <a:lnTo>
                        <a:pt x="13685" y="18225"/>
                      </a:lnTo>
                      <a:lnTo>
                        <a:pt x="13622" y="18204"/>
                      </a:lnTo>
                      <a:lnTo>
                        <a:pt x="13580" y="18225"/>
                      </a:lnTo>
                      <a:lnTo>
                        <a:pt x="13517" y="18330"/>
                      </a:lnTo>
                      <a:lnTo>
                        <a:pt x="13434" y="18351"/>
                      </a:lnTo>
                      <a:lnTo>
                        <a:pt x="13434" y="18288"/>
                      </a:lnTo>
                      <a:lnTo>
                        <a:pt x="13497" y="18225"/>
                      </a:lnTo>
                      <a:lnTo>
                        <a:pt x="13497" y="18121"/>
                      </a:lnTo>
                      <a:lnTo>
                        <a:pt x="13413" y="18079"/>
                      </a:lnTo>
                      <a:lnTo>
                        <a:pt x="13371" y="18079"/>
                      </a:lnTo>
                      <a:cubicBezTo>
                        <a:pt x="13413" y="17995"/>
                        <a:pt x="13476" y="17911"/>
                        <a:pt x="13559" y="17849"/>
                      </a:cubicBezTo>
                      <a:lnTo>
                        <a:pt x="13559" y="17807"/>
                      </a:lnTo>
                      <a:cubicBezTo>
                        <a:pt x="13497" y="17702"/>
                        <a:pt x="13476" y="17597"/>
                        <a:pt x="13434" y="17493"/>
                      </a:cubicBezTo>
                      <a:lnTo>
                        <a:pt x="13476" y="17493"/>
                      </a:lnTo>
                      <a:lnTo>
                        <a:pt x="13517" y="17535"/>
                      </a:lnTo>
                      <a:lnTo>
                        <a:pt x="13538" y="17493"/>
                      </a:lnTo>
                      <a:lnTo>
                        <a:pt x="13497" y="17409"/>
                      </a:lnTo>
                      <a:lnTo>
                        <a:pt x="13413" y="17388"/>
                      </a:lnTo>
                      <a:lnTo>
                        <a:pt x="13476" y="17367"/>
                      </a:lnTo>
                      <a:lnTo>
                        <a:pt x="13580" y="17388"/>
                      </a:lnTo>
                      <a:lnTo>
                        <a:pt x="13706" y="17263"/>
                      </a:lnTo>
                      <a:lnTo>
                        <a:pt x="13831" y="17263"/>
                      </a:lnTo>
                      <a:lnTo>
                        <a:pt x="13936" y="17158"/>
                      </a:lnTo>
                      <a:lnTo>
                        <a:pt x="14020" y="17137"/>
                      </a:lnTo>
                      <a:lnTo>
                        <a:pt x="14145" y="16991"/>
                      </a:lnTo>
                      <a:lnTo>
                        <a:pt x="14145" y="16844"/>
                      </a:lnTo>
                      <a:lnTo>
                        <a:pt x="14103" y="16781"/>
                      </a:lnTo>
                      <a:lnTo>
                        <a:pt x="14082" y="16781"/>
                      </a:lnTo>
                      <a:lnTo>
                        <a:pt x="14020" y="16656"/>
                      </a:lnTo>
                      <a:lnTo>
                        <a:pt x="13957" y="16635"/>
                      </a:lnTo>
                      <a:lnTo>
                        <a:pt x="13810" y="16635"/>
                      </a:lnTo>
                      <a:lnTo>
                        <a:pt x="13831" y="16530"/>
                      </a:lnTo>
                      <a:lnTo>
                        <a:pt x="13831" y="16426"/>
                      </a:lnTo>
                      <a:lnTo>
                        <a:pt x="13999" y="16363"/>
                      </a:lnTo>
                      <a:lnTo>
                        <a:pt x="14020" y="16321"/>
                      </a:lnTo>
                      <a:lnTo>
                        <a:pt x="14103" y="16300"/>
                      </a:lnTo>
                      <a:lnTo>
                        <a:pt x="14124" y="16216"/>
                      </a:lnTo>
                      <a:lnTo>
                        <a:pt x="14103" y="16216"/>
                      </a:lnTo>
                      <a:lnTo>
                        <a:pt x="14145" y="16154"/>
                      </a:lnTo>
                      <a:lnTo>
                        <a:pt x="14250" y="16196"/>
                      </a:lnTo>
                      <a:lnTo>
                        <a:pt x="14417" y="16091"/>
                      </a:lnTo>
                      <a:lnTo>
                        <a:pt x="14522" y="16175"/>
                      </a:lnTo>
                      <a:lnTo>
                        <a:pt x="14647" y="16091"/>
                      </a:lnTo>
                      <a:lnTo>
                        <a:pt x="14626" y="16175"/>
                      </a:lnTo>
                      <a:lnTo>
                        <a:pt x="14647" y="16216"/>
                      </a:lnTo>
                      <a:lnTo>
                        <a:pt x="14731" y="16216"/>
                      </a:lnTo>
                      <a:lnTo>
                        <a:pt x="14857" y="16091"/>
                      </a:lnTo>
                      <a:lnTo>
                        <a:pt x="14836" y="16028"/>
                      </a:lnTo>
                      <a:lnTo>
                        <a:pt x="14773" y="16007"/>
                      </a:lnTo>
                      <a:lnTo>
                        <a:pt x="14752" y="15965"/>
                      </a:lnTo>
                      <a:lnTo>
                        <a:pt x="14794" y="15924"/>
                      </a:lnTo>
                      <a:lnTo>
                        <a:pt x="14919" y="15986"/>
                      </a:lnTo>
                      <a:lnTo>
                        <a:pt x="15129" y="15924"/>
                      </a:lnTo>
                      <a:lnTo>
                        <a:pt x="15170" y="15777"/>
                      </a:lnTo>
                      <a:lnTo>
                        <a:pt x="15129" y="15631"/>
                      </a:lnTo>
                      <a:lnTo>
                        <a:pt x="14961" y="15526"/>
                      </a:lnTo>
                      <a:lnTo>
                        <a:pt x="14891" y="15526"/>
                      </a:lnTo>
                      <a:lnTo>
                        <a:pt x="14919" y="15505"/>
                      </a:lnTo>
                      <a:lnTo>
                        <a:pt x="15066" y="15505"/>
                      </a:lnTo>
                      <a:lnTo>
                        <a:pt x="15150" y="15589"/>
                      </a:lnTo>
                      <a:lnTo>
                        <a:pt x="15296" y="15589"/>
                      </a:lnTo>
                      <a:lnTo>
                        <a:pt x="15401" y="15484"/>
                      </a:lnTo>
                      <a:lnTo>
                        <a:pt x="15401" y="15400"/>
                      </a:lnTo>
                      <a:lnTo>
                        <a:pt x="15673" y="15275"/>
                      </a:lnTo>
                      <a:lnTo>
                        <a:pt x="15798" y="15149"/>
                      </a:lnTo>
                      <a:lnTo>
                        <a:pt x="15924" y="15149"/>
                      </a:lnTo>
                      <a:lnTo>
                        <a:pt x="15986" y="15087"/>
                      </a:lnTo>
                      <a:lnTo>
                        <a:pt x="15986" y="15003"/>
                      </a:lnTo>
                      <a:lnTo>
                        <a:pt x="16217" y="14836"/>
                      </a:lnTo>
                      <a:lnTo>
                        <a:pt x="16426" y="14794"/>
                      </a:lnTo>
                      <a:lnTo>
                        <a:pt x="16656" y="14584"/>
                      </a:lnTo>
                      <a:lnTo>
                        <a:pt x="16844" y="14564"/>
                      </a:lnTo>
                      <a:lnTo>
                        <a:pt x="17033" y="14333"/>
                      </a:lnTo>
                      <a:lnTo>
                        <a:pt x="16949" y="14480"/>
                      </a:lnTo>
                      <a:lnTo>
                        <a:pt x="16949" y="14626"/>
                      </a:lnTo>
                      <a:lnTo>
                        <a:pt x="17012" y="14647"/>
                      </a:lnTo>
                      <a:lnTo>
                        <a:pt x="17075" y="14668"/>
                      </a:lnTo>
                      <a:lnTo>
                        <a:pt x="17116" y="14731"/>
                      </a:lnTo>
                      <a:lnTo>
                        <a:pt x="17263" y="14564"/>
                      </a:lnTo>
                      <a:lnTo>
                        <a:pt x="17367" y="14522"/>
                      </a:lnTo>
                      <a:lnTo>
                        <a:pt x="17598" y="14438"/>
                      </a:lnTo>
                      <a:lnTo>
                        <a:pt x="17681" y="14354"/>
                      </a:lnTo>
                      <a:lnTo>
                        <a:pt x="17681" y="14354"/>
                      </a:lnTo>
                      <a:lnTo>
                        <a:pt x="17639" y="14480"/>
                      </a:lnTo>
                      <a:lnTo>
                        <a:pt x="17451" y="14584"/>
                      </a:lnTo>
                      <a:lnTo>
                        <a:pt x="17326" y="14584"/>
                      </a:lnTo>
                      <a:lnTo>
                        <a:pt x="17054" y="14856"/>
                      </a:lnTo>
                      <a:lnTo>
                        <a:pt x="17033" y="14961"/>
                      </a:lnTo>
                      <a:lnTo>
                        <a:pt x="17158" y="15149"/>
                      </a:lnTo>
                      <a:lnTo>
                        <a:pt x="17179" y="15275"/>
                      </a:lnTo>
                      <a:lnTo>
                        <a:pt x="17054" y="15191"/>
                      </a:lnTo>
                      <a:lnTo>
                        <a:pt x="16949" y="15191"/>
                      </a:lnTo>
                      <a:lnTo>
                        <a:pt x="16886" y="15212"/>
                      </a:lnTo>
                      <a:lnTo>
                        <a:pt x="16823" y="15212"/>
                      </a:lnTo>
                      <a:lnTo>
                        <a:pt x="16719" y="15149"/>
                      </a:lnTo>
                      <a:lnTo>
                        <a:pt x="16698" y="14982"/>
                      </a:lnTo>
                      <a:lnTo>
                        <a:pt x="16510" y="15066"/>
                      </a:lnTo>
                      <a:lnTo>
                        <a:pt x="16405" y="15066"/>
                      </a:lnTo>
                      <a:lnTo>
                        <a:pt x="16238" y="15170"/>
                      </a:lnTo>
                      <a:lnTo>
                        <a:pt x="16091" y="15170"/>
                      </a:lnTo>
                      <a:lnTo>
                        <a:pt x="15986" y="15275"/>
                      </a:lnTo>
                      <a:lnTo>
                        <a:pt x="15986" y="15380"/>
                      </a:lnTo>
                      <a:lnTo>
                        <a:pt x="16007" y="15421"/>
                      </a:lnTo>
                      <a:lnTo>
                        <a:pt x="15903" y="15610"/>
                      </a:lnTo>
                      <a:lnTo>
                        <a:pt x="15777" y="15693"/>
                      </a:lnTo>
                      <a:lnTo>
                        <a:pt x="15714" y="15840"/>
                      </a:lnTo>
                      <a:lnTo>
                        <a:pt x="15380" y="16133"/>
                      </a:lnTo>
                      <a:lnTo>
                        <a:pt x="15296" y="16237"/>
                      </a:lnTo>
                      <a:lnTo>
                        <a:pt x="15296" y="16321"/>
                      </a:lnTo>
                      <a:lnTo>
                        <a:pt x="15401" y="16468"/>
                      </a:lnTo>
                      <a:lnTo>
                        <a:pt x="15463" y="16405"/>
                      </a:lnTo>
                      <a:lnTo>
                        <a:pt x="15505" y="16405"/>
                      </a:lnTo>
                      <a:lnTo>
                        <a:pt x="15610" y="16321"/>
                      </a:lnTo>
                      <a:lnTo>
                        <a:pt x="15694" y="16342"/>
                      </a:lnTo>
                      <a:lnTo>
                        <a:pt x="15694" y="16405"/>
                      </a:lnTo>
                      <a:lnTo>
                        <a:pt x="15484" y="16551"/>
                      </a:lnTo>
                      <a:lnTo>
                        <a:pt x="15401" y="16551"/>
                      </a:lnTo>
                      <a:lnTo>
                        <a:pt x="15359" y="16656"/>
                      </a:lnTo>
                      <a:lnTo>
                        <a:pt x="15254" y="16614"/>
                      </a:lnTo>
                      <a:lnTo>
                        <a:pt x="15170" y="16614"/>
                      </a:lnTo>
                      <a:lnTo>
                        <a:pt x="15087" y="16635"/>
                      </a:lnTo>
                      <a:lnTo>
                        <a:pt x="15087" y="16740"/>
                      </a:lnTo>
                      <a:lnTo>
                        <a:pt x="15024" y="16719"/>
                      </a:lnTo>
                      <a:lnTo>
                        <a:pt x="14919" y="16740"/>
                      </a:lnTo>
                      <a:lnTo>
                        <a:pt x="14919" y="16865"/>
                      </a:lnTo>
                      <a:lnTo>
                        <a:pt x="15066" y="17053"/>
                      </a:lnTo>
                      <a:lnTo>
                        <a:pt x="15129" y="17032"/>
                      </a:lnTo>
                      <a:lnTo>
                        <a:pt x="15170" y="16949"/>
                      </a:lnTo>
                      <a:lnTo>
                        <a:pt x="15233" y="17032"/>
                      </a:lnTo>
                      <a:lnTo>
                        <a:pt x="15275" y="16886"/>
                      </a:lnTo>
                      <a:lnTo>
                        <a:pt x="15359" y="16886"/>
                      </a:lnTo>
                      <a:lnTo>
                        <a:pt x="15359" y="16991"/>
                      </a:lnTo>
                      <a:lnTo>
                        <a:pt x="15442" y="16949"/>
                      </a:lnTo>
                      <a:lnTo>
                        <a:pt x="15463" y="16865"/>
                      </a:lnTo>
                      <a:lnTo>
                        <a:pt x="15526" y="16823"/>
                      </a:lnTo>
                      <a:lnTo>
                        <a:pt x="15652" y="16740"/>
                      </a:lnTo>
                      <a:lnTo>
                        <a:pt x="15652" y="16614"/>
                      </a:lnTo>
                      <a:lnTo>
                        <a:pt x="15714" y="16530"/>
                      </a:lnTo>
                      <a:lnTo>
                        <a:pt x="15714" y="16572"/>
                      </a:lnTo>
                      <a:lnTo>
                        <a:pt x="15673" y="16635"/>
                      </a:lnTo>
                      <a:lnTo>
                        <a:pt x="15714" y="16719"/>
                      </a:lnTo>
                      <a:lnTo>
                        <a:pt x="15840" y="16719"/>
                      </a:lnTo>
                      <a:lnTo>
                        <a:pt x="16028" y="16572"/>
                      </a:lnTo>
                      <a:lnTo>
                        <a:pt x="16175" y="16572"/>
                      </a:lnTo>
                      <a:lnTo>
                        <a:pt x="16196" y="16656"/>
                      </a:lnTo>
                      <a:lnTo>
                        <a:pt x="16258" y="16614"/>
                      </a:lnTo>
                      <a:lnTo>
                        <a:pt x="16321" y="16405"/>
                      </a:lnTo>
                      <a:lnTo>
                        <a:pt x="16447" y="16321"/>
                      </a:lnTo>
                      <a:lnTo>
                        <a:pt x="16510" y="16321"/>
                      </a:lnTo>
                      <a:lnTo>
                        <a:pt x="16363" y="16468"/>
                      </a:lnTo>
                      <a:lnTo>
                        <a:pt x="16363" y="16551"/>
                      </a:lnTo>
                      <a:lnTo>
                        <a:pt x="16447" y="16509"/>
                      </a:lnTo>
                      <a:lnTo>
                        <a:pt x="16572" y="16342"/>
                      </a:lnTo>
                      <a:lnTo>
                        <a:pt x="16656" y="16154"/>
                      </a:lnTo>
                      <a:lnTo>
                        <a:pt x="16740" y="16112"/>
                      </a:lnTo>
                      <a:lnTo>
                        <a:pt x="16740" y="16196"/>
                      </a:lnTo>
                      <a:lnTo>
                        <a:pt x="16656" y="16321"/>
                      </a:lnTo>
                      <a:lnTo>
                        <a:pt x="16656" y="16363"/>
                      </a:lnTo>
                      <a:lnTo>
                        <a:pt x="16782" y="16237"/>
                      </a:lnTo>
                      <a:lnTo>
                        <a:pt x="16844" y="16321"/>
                      </a:lnTo>
                      <a:lnTo>
                        <a:pt x="16844" y="16405"/>
                      </a:lnTo>
                      <a:lnTo>
                        <a:pt x="16970" y="16426"/>
                      </a:lnTo>
                      <a:lnTo>
                        <a:pt x="17033" y="16468"/>
                      </a:lnTo>
                      <a:lnTo>
                        <a:pt x="17095" y="16405"/>
                      </a:lnTo>
                      <a:lnTo>
                        <a:pt x="17158" y="16258"/>
                      </a:lnTo>
                      <a:lnTo>
                        <a:pt x="17305" y="16237"/>
                      </a:lnTo>
                      <a:lnTo>
                        <a:pt x="17409" y="16154"/>
                      </a:lnTo>
                      <a:lnTo>
                        <a:pt x="17347" y="16133"/>
                      </a:lnTo>
                      <a:lnTo>
                        <a:pt x="17367" y="16007"/>
                      </a:lnTo>
                      <a:lnTo>
                        <a:pt x="17577" y="15924"/>
                      </a:lnTo>
                      <a:lnTo>
                        <a:pt x="17598" y="15840"/>
                      </a:lnTo>
                      <a:lnTo>
                        <a:pt x="17598" y="15735"/>
                      </a:lnTo>
                      <a:lnTo>
                        <a:pt x="17493" y="15777"/>
                      </a:lnTo>
                      <a:lnTo>
                        <a:pt x="17409" y="15714"/>
                      </a:lnTo>
                      <a:lnTo>
                        <a:pt x="17284" y="15693"/>
                      </a:lnTo>
                      <a:lnTo>
                        <a:pt x="17347" y="15610"/>
                      </a:lnTo>
                      <a:lnTo>
                        <a:pt x="17451" y="15610"/>
                      </a:lnTo>
                      <a:lnTo>
                        <a:pt x="17514" y="15631"/>
                      </a:lnTo>
                      <a:lnTo>
                        <a:pt x="17577" y="15568"/>
                      </a:lnTo>
                      <a:lnTo>
                        <a:pt x="17577" y="15463"/>
                      </a:lnTo>
                      <a:lnTo>
                        <a:pt x="17472" y="15505"/>
                      </a:lnTo>
                      <a:lnTo>
                        <a:pt x="17367" y="15400"/>
                      </a:lnTo>
                      <a:lnTo>
                        <a:pt x="17367" y="15317"/>
                      </a:lnTo>
                      <a:lnTo>
                        <a:pt x="17514" y="15296"/>
                      </a:lnTo>
                      <a:lnTo>
                        <a:pt x="17598" y="15275"/>
                      </a:lnTo>
                      <a:lnTo>
                        <a:pt x="17660" y="15296"/>
                      </a:lnTo>
                      <a:lnTo>
                        <a:pt x="17681" y="15254"/>
                      </a:lnTo>
                      <a:lnTo>
                        <a:pt x="17619" y="15108"/>
                      </a:lnTo>
                      <a:lnTo>
                        <a:pt x="17807" y="15045"/>
                      </a:lnTo>
                      <a:lnTo>
                        <a:pt x="17911" y="15108"/>
                      </a:lnTo>
                      <a:lnTo>
                        <a:pt x="17995" y="15087"/>
                      </a:lnTo>
                      <a:lnTo>
                        <a:pt x="18121" y="15087"/>
                      </a:lnTo>
                      <a:lnTo>
                        <a:pt x="17911" y="15254"/>
                      </a:lnTo>
                      <a:lnTo>
                        <a:pt x="17911" y="15359"/>
                      </a:lnTo>
                      <a:lnTo>
                        <a:pt x="17932" y="15526"/>
                      </a:lnTo>
                      <a:lnTo>
                        <a:pt x="17995" y="15526"/>
                      </a:lnTo>
                      <a:lnTo>
                        <a:pt x="18079" y="15317"/>
                      </a:lnTo>
                      <a:lnTo>
                        <a:pt x="18142" y="15275"/>
                      </a:lnTo>
                      <a:lnTo>
                        <a:pt x="18204" y="15275"/>
                      </a:lnTo>
                      <a:lnTo>
                        <a:pt x="18183" y="15359"/>
                      </a:lnTo>
                      <a:lnTo>
                        <a:pt x="18121" y="15421"/>
                      </a:lnTo>
                      <a:lnTo>
                        <a:pt x="18142" y="15505"/>
                      </a:lnTo>
                      <a:lnTo>
                        <a:pt x="18288" y="15400"/>
                      </a:lnTo>
                      <a:lnTo>
                        <a:pt x="18309" y="15317"/>
                      </a:lnTo>
                      <a:lnTo>
                        <a:pt x="18393" y="15400"/>
                      </a:lnTo>
                      <a:lnTo>
                        <a:pt x="18497" y="15317"/>
                      </a:lnTo>
                      <a:lnTo>
                        <a:pt x="18539" y="15317"/>
                      </a:lnTo>
                      <a:lnTo>
                        <a:pt x="18644" y="15254"/>
                      </a:lnTo>
                      <a:lnTo>
                        <a:pt x="18769" y="15212"/>
                      </a:lnTo>
                      <a:lnTo>
                        <a:pt x="18874" y="15254"/>
                      </a:lnTo>
                      <a:lnTo>
                        <a:pt x="18853" y="15296"/>
                      </a:lnTo>
                      <a:lnTo>
                        <a:pt x="18727" y="15296"/>
                      </a:lnTo>
                      <a:lnTo>
                        <a:pt x="18602" y="15421"/>
                      </a:lnTo>
                      <a:lnTo>
                        <a:pt x="18686" y="15421"/>
                      </a:lnTo>
                      <a:lnTo>
                        <a:pt x="18623" y="15505"/>
                      </a:lnTo>
                      <a:lnTo>
                        <a:pt x="18686" y="15568"/>
                      </a:lnTo>
                      <a:lnTo>
                        <a:pt x="18895" y="15610"/>
                      </a:lnTo>
                      <a:lnTo>
                        <a:pt x="18958" y="15693"/>
                      </a:lnTo>
                      <a:lnTo>
                        <a:pt x="18958" y="15735"/>
                      </a:lnTo>
                      <a:lnTo>
                        <a:pt x="18832" y="15631"/>
                      </a:lnTo>
                      <a:lnTo>
                        <a:pt x="18686" y="15610"/>
                      </a:lnTo>
                      <a:lnTo>
                        <a:pt x="18581" y="15672"/>
                      </a:lnTo>
                      <a:lnTo>
                        <a:pt x="18581" y="15777"/>
                      </a:lnTo>
                      <a:lnTo>
                        <a:pt x="18644" y="15798"/>
                      </a:lnTo>
                      <a:lnTo>
                        <a:pt x="18748" y="15735"/>
                      </a:lnTo>
                      <a:lnTo>
                        <a:pt x="18832" y="15819"/>
                      </a:lnTo>
                      <a:lnTo>
                        <a:pt x="18790" y="15840"/>
                      </a:lnTo>
                      <a:lnTo>
                        <a:pt x="18644" y="15840"/>
                      </a:lnTo>
                      <a:lnTo>
                        <a:pt x="18644" y="15924"/>
                      </a:lnTo>
                      <a:lnTo>
                        <a:pt x="18811" y="15986"/>
                      </a:lnTo>
                      <a:lnTo>
                        <a:pt x="18853" y="16049"/>
                      </a:lnTo>
                      <a:lnTo>
                        <a:pt x="18790" y="16091"/>
                      </a:lnTo>
                      <a:lnTo>
                        <a:pt x="18707" y="16112"/>
                      </a:lnTo>
                      <a:lnTo>
                        <a:pt x="18707" y="16154"/>
                      </a:lnTo>
                      <a:lnTo>
                        <a:pt x="18811" y="16154"/>
                      </a:lnTo>
                      <a:lnTo>
                        <a:pt x="18916" y="16112"/>
                      </a:lnTo>
                      <a:lnTo>
                        <a:pt x="19020" y="16196"/>
                      </a:lnTo>
                      <a:lnTo>
                        <a:pt x="19125" y="16237"/>
                      </a:lnTo>
                      <a:lnTo>
                        <a:pt x="19271" y="16196"/>
                      </a:lnTo>
                      <a:lnTo>
                        <a:pt x="19334" y="16258"/>
                      </a:lnTo>
                      <a:lnTo>
                        <a:pt x="19334" y="16321"/>
                      </a:lnTo>
                      <a:lnTo>
                        <a:pt x="19251" y="16363"/>
                      </a:lnTo>
                      <a:lnTo>
                        <a:pt x="19271" y="16447"/>
                      </a:lnTo>
                      <a:lnTo>
                        <a:pt x="19334" y="16468"/>
                      </a:lnTo>
                      <a:lnTo>
                        <a:pt x="19355" y="16551"/>
                      </a:lnTo>
                      <a:lnTo>
                        <a:pt x="19439" y="16572"/>
                      </a:lnTo>
                      <a:lnTo>
                        <a:pt x="19523" y="16488"/>
                      </a:lnTo>
                      <a:lnTo>
                        <a:pt x="19481" y="16426"/>
                      </a:lnTo>
                      <a:lnTo>
                        <a:pt x="19523" y="16384"/>
                      </a:lnTo>
                      <a:lnTo>
                        <a:pt x="19648" y="16384"/>
                      </a:lnTo>
                      <a:lnTo>
                        <a:pt x="19564" y="16488"/>
                      </a:lnTo>
                      <a:lnTo>
                        <a:pt x="19564" y="16551"/>
                      </a:lnTo>
                      <a:lnTo>
                        <a:pt x="19418" y="16719"/>
                      </a:lnTo>
                      <a:lnTo>
                        <a:pt x="19443" y="16744"/>
                      </a:lnTo>
                      <a:lnTo>
                        <a:pt x="19376" y="16760"/>
                      </a:lnTo>
                      <a:lnTo>
                        <a:pt x="19418" y="16844"/>
                      </a:lnTo>
                      <a:lnTo>
                        <a:pt x="19690" y="16907"/>
                      </a:lnTo>
                      <a:lnTo>
                        <a:pt x="19774" y="16865"/>
                      </a:lnTo>
                      <a:lnTo>
                        <a:pt x="19857" y="16907"/>
                      </a:lnTo>
                      <a:lnTo>
                        <a:pt x="20108" y="16907"/>
                      </a:lnTo>
                      <a:lnTo>
                        <a:pt x="20234" y="16865"/>
                      </a:lnTo>
                      <a:lnTo>
                        <a:pt x="20297" y="16907"/>
                      </a:lnTo>
                      <a:lnTo>
                        <a:pt x="20297" y="16970"/>
                      </a:lnTo>
                      <a:lnTo>
                        <a:pt x="20380" y="16970"/>
                      </a:lnTo>
                      <a:lnTo>
                        <a:pt x="20443" y="17053"/>
                      </a:lnTo>
                      <a:lnTo>
                        <a:pt x="20527" y="17116"/>
                      </a:lnTo>
                      <a:lnTo>
                        <a:pt x="20548" y="17179"/>
                      </a:lnTo>
                      <a:lnTo>
                        <a:pt x="20652" y="17179"/>
                      </a:lnTo>
                      <a:lnTo>
                        <a:pt x="20820" y="17116"/>
                      </a:lnTo>
                      <a:lnTo>
                        <a:pt x="20841" y="17074"/>
                      </a:lnTo>
                      <a:lnTo>
                        <a:pt x="20904" y="17116"/>
                      </a:lnTo>
                      <a:lnTo>
                        <a:pt x="20904" y="17179"/>
                      </a:lnTo>
                      <a:lnTo>
                        <a:pt x="20820" y="17263"/>
                      </a:lnTo>
                      <a:lnTo>
                        <a:pt x="20715" y="17284"/>
                      </a:lnTo>
                      <a:lnTo>
                        <a:pt x="20736" y="17346"/>
                      </a:lnTo>
                      <a:lnTo>
                        <a:pt x="20904" y="17388"/>
                      </a:lnTo>
                      <a:lnTo>
                        <a:pt x="20924" y="17493"/>
                      </a:lnTo>
                      <a:lnTo>
                        <a:pt x="21008" y="17577"/>
                      </a:lnTo>
                      <a:lnTo>
                        <a:pt x="21176" y="17639"/>
                      </a:lnTo>
                      <a:lnTo>
                        <a:pt x="21385" y="17577"/>
                      </a:lnTo>
                      <a:lnTo>
                        <a:pt x="21468" y="17556"/>
                      </a:lnTo>
                      <a:lnTo>
                        <a:pt x="21489" y="17597"/>
                      </a:lnTo>
                      <a:lnTo>
                        <a:pt x="21573" y="17535"/>
                      </a:lnTo>
                      <a:lnTo>
                        <a:pt x="21740" y="17430"/>
                      </a:lnTo>
                      <a:lnTo>
                        <a:pt x="21782" y="17430"/>
                      </a:lnTo>
                      <a:lnTo>
                        <a:pt x="21740" y="17493"/>
                      </a:lnTo>
                      <a:lnTo>
                        <a:pt x="21636" y="17577"/>
                      </a:lnTo>
                      <a:lnTo>
                        <a:pt x="21594" y="17786"/>
                      </a:lnTo>
                      <a:lnTo>
                        <a:pt x="21552" y="17911"/>
                      </a:lnTo>
                      <a:lnTo>
                        <a:pt x="21468" y="17911"/>
                      </a:lnTo>
                      <a:lnTo>
                        <a:pt x="21343" y="17849"/>
                      </a:lnTo>
                      <a:lnTo>
                        <a:pt x="21280" y="17869"/>
                      </a:lnTo>
                      <a:lnTo>
                        <a:pt x="21364" y="17995"/>
                      </a:lnTo>
                      <a:lnTo>
                        <a:pt x="21385" y="18100"/>
                      </a:lnTo>
                      <a:lnTo>
                        <a:pt x="21468" y="18162"/>
                      </a:lnTo>
                      <a:lnTo>
                        <a:pt x="21573" y="18121"/>
                      </a:lnTo>
                      <a:lnTo>
                        <a:pt x="21657" y="18162"/>
                      </a:lnTo>
                      <a:lnTo>
                        <a:pt x="21636" y="18225"/>
                      </a:lnTo>
                      <a:lnTo>
                        <a:pt x="21552" y="18225"/>
                      </a:lnTo>
                      <a:lnTo>
                        <a:pt x="21552" y="18288"/>
                      </a:lnTo>
                      <a:lnTo>
                        <a:pt x="21720" y="18434"/>
                      </a:lnTo>
                      <a:lnTo>
                        <a:pt x="21761" y="18413"/>
                      </a:lnTo>
                      <a:lnTo>
                        <a:pt x="21887" y="18434"/>
                      </a:lnTo>
                      <a:lnTo>
                        <a:pt x="21950" y="18330"/>
                      </a:lnTo>
                      <a:lnTo>
                        <a:pt x="22075" y="18100"/>
                      </a:lnTo>
                      <a:lnTo>
                        <a:pt x="22033" y="18288"/>
                      </a:lnTo>
                      <a:lnTo>
                        <a:pt x="22033" y="18413"/>
                      </a:lnTo>
                      <a:lnTo>
                        <a:pt x="21992" y="18497"/>
                      </a:lnTo>
                      <a:lnTo>
                        <a:pt x="21950" y="18518"/>
                      </a:lnTo>
                      <a:lnTo>
                        <a:pt x="21866" y="18623"/>
                      </a:lnTo>
                      <a:lnTo>
                        <a:pt x="21887" y="18706"/>
                      </a:lnTo>
                      <a:lnTo>
                        <a:pt x="21971" y="18748"/>
                      </a:lnTo>
                      <a:lnTo>
                        <a:pt x="21929" y="18811"/>
                      </a:lnTo>
                      <a:lnTo>
                        <a:pt x="21929" y="19062"/>
                      </a:lnTo>
                      <a:lnTo>
                        <a:pt x="21971" y="19125"/>
                      </a:lnTo>
                      <a:lnTo>
                        <a:pt x="22054" y="19125"/>
                      </a:lnTo>
                      <a:lnTo>
                        <a:pt x="22033" y="19229"/>
                      </a:lnTo>
                      <a:lnTo>
                        <a:pt x="22054" y="19334"/>
                      </a:lnTo>
                      <a:lnTo>
                        <a:pt x="22243" y="19522"/>
                      </a:lnTo>
                      <a:lnTo>
                        <a:pt x="22284" y="19543"/>
                      </a:lnTo>
                      <a:lnTo>
                        <a:pt x="22284" y="19585"/>
                      </a:lnTo>
                      <a:lnTo>
                        <a:pt x="22347" y="19543"/>
                      </a:lnTo>
                      <a:lnTo>
                        <a:pt x="22389" y="19627"/>
                      </a:lnTo>
                      <a:lnTo>
                        <a:pt x="22473" y="19585"/>
                      </a:lnTo>
                      <a:lnTo>
                        <a:pt x="22452" y="19543"/>
                      </a:lnTo>
                      <a:lnTo>
                        <a:pt x="22473" y="19481"/>
                      </a:lnTo>
                      <a:lnTo>
                        <a:pt x="22515" y="19543"/>
                      </a:lnTo>
                      <a:lnTo>
                        <a:pt x="22598" y="19564"/>
                      </a:lnTo>
                      <a:lnTo>
                        <a:pt x="22661" y="19481"/>
                      </a:lnTo>
                      <a:lnTo>
                        <a:pt x="22577" y="19334"/>
                      </a:lnTo>
                      <a:lnTo>
                        <a:pt x="22515" y="19334"/>
                      </a:lnTo>
                      <a:lnTo>
                        <a:pt x="22473" y="19355"/>
                      </a:lnTo>
                      <a:lnTo>
                        <a:pt x="22452" y="19334"/>
                      </a:lnTo>
                      <a:lnTo>
                        <a:pt x="22515" y="19229"/>
                      </a:lnTo>
                      <a:lnTo>
                        <a:pt x="22515" y="19146"/>
                      </a:lnTo>
                      <a:lnTo>
                        <a:pt x="22494" y="19062"/>
                      </a:lnTo>
                      <a:lnTo>
                        <a:pt x="22410" y="19041"/>
                      </a:lnTo>
                      <a:lnTo>
                        <a:pt x="22410" y="18999"/>
                      </a:lnTo>
                      <a:lnTo>
                        <a:pt x="22473" y="18937"/>
                      </a:lnTo>
                      <a:lnTo>
                        <a:pt x="22494" y="18811"/>
                      </a:lnTo>
                      <a:lnTo>
                        <a:pt x="22577" y="18811"/>
                      </a:lnTo>
                      <a:lnTo>
                        <a:pt x="22577" y="18916"/>
                      </a:lnTo>
                      <a:lnTo>
                        <a:pt x="22598" y="18999"/>
                      </a:lnTo>
                      <a:lnTo>
                        <a:pt x="22682" y="18895"/>
                      </a:lnTo>
                      <a:lnTo>
                        <a:pt x="22703" y="18957"/>
                      </a:lnTo>
                      <a:lnTo>
                        <a:pt x="22766" y="19041"/>
                      </a:lnTo>
                      <a:lnTo>
                        <a:pt x="22703" y="19146"/>
                      </a:lnTo>
                      <a:lnTo>
                        <a:pt x="22724" y="19229"/>
                      </a:lnTo>
                      <a:lnTo>
                        <a:pt x="22787" y="19250"/>
                      </a:lnTo>
                      <a:lnTo>
                        <a:pt x="22891" y="19146"/>
                      </a:lnTo>
                      <a:lnTo>
                        <a:pt x="22933" y="19146"/>
                      </a:lnTo>
                      <a:lnTo>
                        <a:pt x="22912" y="19229"/>
                      </a:lnTo>
                      <a:lnTo>
                        <a:pt x="22828" y="19313"/>
                      </a:lnTo>
                      <a:lnTo>
                        <a:pt x="22828" y="19376"/>
                      </a:lnTo>
                      <a:lnTo>
                        <a:pt x="22870" y="19481"/>
                      </a:lnTo>
                      <a:lnTo>
                        <a:pt x="22808" y="19627"/>
                      </a:lnTo>
                      <a:lnTo>
                        <a:pt x="22828" y="19669"/>
                      </a:lnTo>
                      <a:lnTo>
                        <a:pt x="22891" y="19669"/>
                      </a:lnTo>
                      <a:lnTo>
                        <a:pt x="22891" y="19857"/>
                      </a:lnTo>
                      <a:cubicBezTo>
                        <a:pt x="22891" y="19899"/>
                        <a:pt x="22870" y="19983"/>
                        <a:pt x="22870" y="20045"/>
                      </a:cubicBezTo>
                      <a:lnTo>
                        <a:pt x="22828" y="20087"/>
                      </a:lnTo>
                      <a:lnTo>
                        <a:pt x="22808" y="20004"/>
                      </a:lnTo>
                      <a:lnTo>
                        <a:pt x="22870" y="19941"/>
                      </a:lnTo>
                      <a:lnTo>
                        <a:pt x="22870" y="19857"/>
                      </a:lnTo>
                      <a:lnTo>
                        <a:pt x="22766" y="19794"/>
                      </a:lnTo>
                      <a:lnTo>
                        <a:pt x="22598" y="19836"/>
                      </a:lnTo>
                      <a:lnTo>
                        <a:pt x="22577" y="19878"/>
                      </a:lnTo>
                      <a:lnTo>
                        <a:pt x="22515" y="19899"/>
                      </a:lnTo>
                      <a:lnTo>
                        <a:pt x="22473" y="19794"/>
                      </a:lnTo>
                      <a:lnTo>
                        <a:pt x="22410" y="19941"/>
                      </a:lnTo>
                      <a:lnTo>
                        <a:pt x="22452" y="20066"/>
                      </a:lnTo>
                      <a:lnTo>
                        <a:pt x="22515" y="20108"/>
                      </a:lnTo>
                      <a:lnTo>
                        <a:pt x="22473" y="20192"/>
                      </a:lnTo>
                      <a:lnTo>
                        <a:pt x="22410" y="20150"/>
                      </a:lnTo>
                      <a:lnTo>
                        <a:pt x="22368" y="20255"/>
                      </a:lnTo>
                      <a:lnTo>
                        <a:pt x="22452" y="20401"/>
                      </a:lnTo>
                      <a:lnTo>
                        <a:pt x="22410" y="20506"/>
                      </a:lnTo>
                      <a:lnTo>
                        <a:pt x="22494" y="20569"/>
                      </a:lnTo>
                      <a:lnTo>
                        <a:pt x="22410" y="20631"/>
                      </a:lnTo>
                      <a:lnTo>
                        <a:pt x="22515" y="20778"/>
                      </a:lnTo>
                      <a:lnTo>
                        <a:pt x="22619" y="20778"/>
                      </a:lnTo>
                      <a:lnTo>
                        <a:pt x="22703" y="20694"/>
                      </a:lnTo>
                      <a:lnTo>
                        <a:pt x="22703" y="20569"/>
                      </a:lnTo>
                      <a:lnTo>
                        <a:pt x="22619" y="20401"/>
                      </a:lnTo>
                      <a:lnTo>
                        <a:pt x="22661" y="20297"/>
                      </a:lnTo>
                      <a:lnTo>
                        <a:pt x="22787" y="20527"/>
                      </a:lnTo>
                      <a:lnTo>
                        <a:pt x="22787" y="20631"/>
                      </a:lnTo>
                      <a:lnTo>
                        <a:pt x="22787" y="20694"/>
                      </a:lnTo>
                      <a:cubicBezTo>
                        <a:pt x="22766" y="20694"/>
                        <a:pt x="22724" y="20694"/>
                        <a:pt x="22724" y="20715"/>
                      </a:cubicBezTo>
                      <a:lnTo>
                        <a:pt x="22724" y="20736"/>
                      </a:lnTo>
                      <a:lnTo>
                        <a:pt x="22682" y="20799"/>
                      </a:lnTo>
                      <a:lnTo>
                        <a:pt x="22577" y="20841"/>
                      </a:lnTo>
                      <a:lnTo>
                        <a:pt x="22598" y="20924"/>
                      </a:lnTo>
                      <a:lnTo>
                        <a:pt x="22682" y="21008"/>
                      </a:lnTo>
                      <a:lnTo>
                        <a:pt x="22598" y="21092"/>
                      </a:lnTo>
                      <a:lnTo>
                        <a:pt x="22598" y="21196"/>
                      </a:lnTo>
                      <a:lnTo>
                        <a:pt x="22536" y="21259"/>
                      </a:lnTo>
                      <a:lnTo>
                        <a:pt x="22431" y="21301"/>
                      </a:lnTo>
                      <a:lnTo>
                        <a:pt x="22431" y="21343"/>
                      </a:lnTo>
                      <a:lnTo>
                        <a:pt x="22577" y="21364"/>
                      </a:lnTo>
                      <a:lnTo>
                        <a:pt x="22536" y="21426"/>
                      </a:lnTo>
                      <a:lnTo>
                        <a:pt x="22494" y="21447"/>
                      </a:lnTo>
                      <a:lnTo>
                        <a:pt x="22494" y="21531"/>
                      </a:lnTo>
                      <a:lnTo>
                        <a:pt x="22536" y="21531"/>
                      </a:lnTo>
                      <a:lnTo>
                        <a:pt x="22619" y="21510"/>
                      </a:lnTo>
                      <a:lnTo>
                        <a:pt x="22640" y="21552"/>
                      </a:lnTo>
                      <a:lnTo>
                        <a:pt x="22598" y="21615"/>
                      </a:lnTo>
                      <a:lnTo>
                        <a:pt x="22515" y="21636"/>
                      </a:lnTo>
                      <a:lnTo>
                        <a:pt x="22473" y="21719"/>
                      </a:lnTo>
                      <a:lnTo>
                        <a:pt x="22494" y="21866"/>
                      </a:lnTo>
                      <a:lnTo>
                        <a:pt x="22536" y="21929"/>
                      </a:lnTo>
                      <a:lnTo>
                        <a:pt x="22515" y="21991"/>
                      </a:lnTo>
                      <a:lnTo>
                        <a:pt x="22536" y="22075"/>
                      </a:lnTo>
                      <a:lnTo>
                        <a:pt x="22598" y="22054"/>
                      </a:lnTo>
                      <a:lnTo>
                        <a:pt x="22619" y="21970"/>
                      </a:lnTo>
                      <a:lnTo>
                        <a:pt x="22640" y="21845"/>
                      </a:lnTo>
                      <a:lnTo>
                        <a:pt x="22703" y="21678"/>
                      </a:lnTo>
                      <a:lnTo>
                        <a:pt x="22745" y="21615"/>
                      </a:lnTo>
                      <a:lnTo>
                        <a:pt x="22787" y="21406"/>
                      </a:lnTo>
                      <a:lnTo>
                        <a:pt x="22828" y="21343"/>
                      </a:lnTo>
                      <a:lnTo>
                        <a:pt x="22844" y="21204"/>
                      </a:lnTo>
                      <a:lnTo>
                        <a:pt x="22870" y="21217"/>
                      </a:lnTo>
                      <a:cubicBezTo>
                        <a:pt x="22870" y="21301"/>
                        <a:pt x="22870" y="21364"/>
                        <a:pt x="22891" y="21447"/>
                      </a:cubicBezTo>
                      <a:lnTo>
                        <a:pt x="22870" y="21426"/>
                      </a:lnTo>
                      <a:lnTo>
                        <a:pt x="22808" y="21510"/>
                      </a:lnTo>
                      <a:lnTo>
                        <a:pt x="22808" y="21636"/>
                      </a:lnTo>
                      <a:lnTo>
                        <a:pt x="22870" y="21678"/>
                      </a:lnTo>
                      <a:lnTo>
                        <a:pt x="22787" y="21782"/>
                      </a:lnTo>
                      <a:lnTo>
                        <a:pt x="22891" y="21845"/>
                      </a:lnTo>
                      <a:lnTo>
                        <a:pt x="22891" y="21929"/>
                      </a:lnTo>
                      <a:lnTo>
                        <a:pt x="22828" y="21970"/>
                      </a:lnTo>
                      <a:lnTo>
                        <a:pt x="22766" y="21929"/>
                      </a:lnTo>
                      <a:lnTo>
                        <a:pt x="22703" y="21991"/>
                      </a:lnTo>
                      <a:lnTo>
                        <a:pt x="22703" y="22054"/>
                      </a:lnTo>
                      <a:lnTo>
                        <a:pt x="22661" y="22138"/>
                      </a:lnTo>
                      <a:lnTo>
                        <a:pt x="22619" y="22201"/>
                      </a:lnTo>
                      <a:lnTo>
                        <a:pt x="22682" y="22263"/>
                      </a:lnTo>
                      <a:lnTo>
                        <a:pt x="22766" y="22054"/>
                      </a:lnTo>
                      <a:lnTo>
                        <a:pt x="22787" y="22096"/>
                      </a:lnTo>
                      <a:lnTo>
                        <a:pt x="22724" y="22201"/>
                      </a:lnTo>
                      <a:lnTo>
                        <a:pt x="22828" y="22180"/>
                      </a:lnTo>
                      <a:lnTo>
                        <a:pt x="22891" y="22096"/>
                      </a:lnTo>
                      <a:lnTo>
                        <a:pt x="22891" y="21991"/>
                      </a:lnTo>
                      <a:lnTo>
                        <a:pt x="23017" y="21845"/>
                      </a:lnTo>
                      <a:cubicBezTo>
                        <a:pt x="23017" y="21929"/>
                        <a:pt x="23017" y="21991"/>
                        <a:pt x="23038" y="22075"/>
                      </a:cubicBezTo>
                      <a:lnTo>
                        <a:pt x="23017" y="22096"/>
                      </a:lnTo>
                      <a:lnTo>
                        <a:pt x="23080" y="22159"/>
                      </a:lnTo>
                      <a:cubicBezTo>
                        <a:pt x="23101" y="22201"/>
                        <a:pt x="23101" y="22284"/>
                        <a:pt x="23121" y="22326"/>
                      </a:cubicBezTo>
                      <a:lnTo>
                        <a:pt x="23080" y="22473"/>
                      </a:lnTo>
                      <a:lnTo>
                        <a:pt x="23080" y="22556"/>
                      </a:lnTo>
                      <a:lnTo>
                        <a:pt x="23038" y="22640"/>
                      </a:lnTo>
                      <a:lnTo>
                        <a:pt x="22933" y="22682"/>
                      </a:lnTo>
                      <a:lnTo>
                        <a:pt x="22912" y="22724"/>
                      </a:lnTo>
                      <a:lnTo>
                        <a:pt x="22933" y="22786"/>
                      </a:lnTo>
                      <a:lnTo>
                        <a:pt x="23017" y="22745"/>
                      </a:lnTo>
                      <a:lnTo>
                        <a:pt x="23101" y="22786"/>
                      </a:lnTo>
                      <a:lnTo>
                        <a:pt x="23101" y="22828"/>
                      </a:lnTo>
                      <a:lnTo>
                        <a:pt x="22996" y="22912"/>
                      </a:lnTo>
                      <a:lnTo>
                        <a:pt x="22996" y="22954"/>
                      </a:lnTo>
                      <a:lnTo>
                        <a:pt x="22975" y="23038"/>
                      </a:lnTo>
                      <a:lnTo>
                        <a:pt x="22912" y="23038"/>
                      </a:lnTo>
                      <a:lnTo>
                        <a:pt x="22870" y="23100"/>
                      </a:lnTo>
                      <a:lnTo>
                        <a:pt x="22891" y="23142"/>
                      </a:lnTo>
                      <a:lnTo>
                        <a:pt x="22975" y="23142"/>
                      </a:lnTo>
                      <a:lnTo>
                        <a:pt x="23017" y="23205"/>
                      </a:lnTo>
                      <a:lnTo>
                        <a:pt x="23038" y="23142"/>
                      </a:lnTo>
                      <a:lnTo>
                        <a:pt x="23121" y="23121"/>
                      </a:lnTo>
                      <a:lnTo>
                        <a:pt x="23184" y="23163"/>
                      </a:lnTo>
                      <a:lnTo>
                        <a:pt x="23101" y="23226"/>
                      </a:lnTo>
                      <a:lnTo>
                        <a:pt x="23080" y="23268"/>
                      </a:lnTo>
                      <a:lnTo>
                        <a:pt x="23121" y="23351"/>
                      </a:lnTo>
                      <a:lnTo>
                        <a:pt x="23038" y="23435"/>
                      </a:lnTo>
                      <a:lnTo>
                        <a:pt x="23017" y="23519"/>
                      </a:lnTo>
                      <a:lnTo>
                        <a:pt x="23121" y="23582"/>
                      </a:lnTo>
                      <a:lnTo>
                        <a:pt x="23101" y="23686"/>
                      </a:lnTo>
                      <a:lnTo>
                        <a:pt x="23142" y="23749"/>
                      </a:lnTo>
                      <a:lnTo>
                        <a:pt x="23247" y="23749"/>
                      </a:lnTo>
                      <a:lnTo>
                        <a:pt x="23310" y="23686"/>
                      </a:lnTo>
                      <a:lnTo>
                        <a:pt x="23247" y="23623"/>
                      </a:lnTo>
                      <a:lnTo>
                        <a:pt x="23310" y="23561"/>
                      </a:lnTo>
                      <a:lnTo>
                        <a:pt x="23247" y="23519"/>
                      </a:lnTo>
                      <a:lnTo>
                        <a:pt x="23205" y="23519"/>
                      </a:lnTo>
                      <a:lnTo>
                        <a:pt x="23247" y="23435"/>
                      </a:lnTo>
                      <a:lnTo>
                        <a:pt x="23331" y="23414"/>
                      </a:lnTo>
                      <a:lnTo>
                        <a:pt x="23435" y="23331"/>
                      </a:lnTo>
                      <a:lnTo>
                        <a:pt x="23435" y="23247"/>
                      </a:lnTo>
                      <a:lnTo>
                        <a:pt x="23393" y="23226"/>
                      </a:lnTo>
                      <a:lnTo>
                        <a:pt x="23310" y="23226"/>
                      </a:lnTo>
                      <a:lnTo>
                        <a:pt x="23310" y="23205"/>
                      </a:lnTo>
                      <a:lnTo>
                        <a:pt x="23414" y="23121"/>
                      </a:lnTo>
                      <a:lnTo>
                        <a:pt x="23393" y="23017"/>
                      </a:lnTo>
                      <a:lnTo>
                        <a:pt x="23247" y="22912"/>
                      </a:lnTo>
                      <a:lnTo>
                        <a:pt x="23310" y="22807"/>
                      </a:lnTo>
                      <a:lnTo>
                        <a:pt x="23331" y="22828"/>
                      </a:lnTo>
                      <a:lnTo>
                        <a:pt x="23414" y="22828"/>
                      </a:lnTo>
                      <a:lnTo>
                        <a:pt x="23414" y="22766"/>
                      </a:lnTo>
                      <a:lnTo>
                        <a:pt x="23310" y="22661"/>
                      </a:lnTo>
                      <a:lnTo>
                        <a:pt x="23373" y="22661"/>
                      </a:lnTo>
                      <a:lnTo>
                        <a:pt x="23373" y="22473"/>
                      </a:lnTo>
                      <a:lnTo>
                        <a:pt x="23247" y="22389"/>
                      </a:lnTo>
                      <a:lnTo>
                        <a:pt x="23226" y="22410"/>
                      </a:lnTo>
                      <a:lnTo>
                        <a:pt x="23142" y="22347"/>
                      </a:lnTo>
                      <a:lnTo>
                        <a:pt x="23163" y="22305"/>
                      </a:lnTo>
                      <a:lnTo>
                        <a:pt x="23163" y="22284"/>
                      </a:lnTo>
                      <a:lnTo>
                        <a:pt x="23247" y="22180"/>
                      </a:lnTo>
                      <a:lnTo>
                        <a:pt x="23205" y="22096"/>
                      </a:lnTo>
                      <a:cubicBezTo>
                        <a:pt x="23205" y="22054"/>
                        <a:pt x="23226" y="21991"/>
                        <a:pt x="23226" y="21950"/>
                      </a:cubicBezTo>
                      <a:lnTo>
                        <a:pt x="23226" y="21887"/>
                      </a:lnTo>
                      <a:lnTo>
                        <a:pt x="23268" y="21929"/>
                      </a:lnTo>
                      <a:lnTo>
                        <a:pt x="23352" y="21866"/>
                      </a:lnTo>
                      <a:lnTo>
                        <a:pt x="23310" y="21761"/>
                      </a:lnTo>
                      <a:lnTo>
                        <a:pt x="23352" y="21719"/>
                      </a:lnTo>
                      <a:lnTo>
                        <a:pt x="23352" y="21573"/>
                      </a:lnTo>
                      <a:lnTo>
                        <a:pt x="23414" y="21552"/>
                      </a:lnTo>
                      <a:lnTo>
                        <a:pt x="23435" y="21719"/>
                      </a:lnTo>
                      <a:lnTo>
                        <a:pt x="23477" y="21678"/>
                      </a:lnTo>
                      <a:lnTo>
                        <a:pt x="23519" y="21657"/>
                      </a:lnTo>
                      <a:lnTo>
                        <a:pt x="23519" y="21678"/>
                      </a:lnTo>
                      <a:lnTo>
                        <a:pt x="23519" y="21719"/>
                      </a:lnTo>
                      <a:lnTo>
                        <a:pt x="23477" y="21761"/>
                      </a:lnTo>
                      <a:lnTo>
                        <a:pt x="23477" y="21845"/>
                      </a:lnTo>
                      <a:lnTo>
                        <a:pt x="23540" y="21887"/>
                      </a:lnTo>
                      <a:lnTo>
                        <a:pt x="23665" y="21866"/>
                      </a:lnTo>
                      <a:lnTo>
                        <a:pt x="23749" y="21761"/>
                      </a:lnTo>
                      <a:lnTo>
                        <a:pt x="23728" y="21719"/>
                      </a:lnTo>
                      <a:cubicBezTo>
                        <a:pt x="23749" y="21657"/>
                        <a:pt x="23770" y="21573"/>
                        <a:pt x="23791" y="21510"/>
                      </a:cubicBezTo>
                      <a:lnTo>
                        <a:pt x="23833" y="21531"/>
                      </a:lnTo>
                      <a:lnTo>
                        <a:pt x="23854" y="21636"/>
                      </a:lnTo>
                      <a:lnTo>
                        <a:pt x="23958" y="21719"/>
                      </a:lnTo>
                      <a:lnTo>
                        <a:pt x="24000" y="21719"/>
                      </a:lnTo>
                      <a:lnTo>
                        <a:pt x="23937" y="21740"/>
                      </a:lnTo>
                      <a:lnTo>
                        <a:pt x="23854" y="21740"/>
                      </a:lnTo>
                      <a:lnTo>
                        <a:pt x="23833" y="21782"/>
                      </a:lnTo>
                      <a:cubicBezTo>
                        <a:pt x="23749" y="21824"/>
                        <a:pt x="23665" y="21866"/>
                        <a:pt x="23665" y="21970"/>
                      </a:cubicBezTo>
                      <a:cubicBezTo>
                        <a:pt x="23665" y="22054"/>
                        <a:pt x="23665" y="22096"/>
                        <a:pt x="23686" y="22180"/>
                      </a:cubicBezTo>
                      <a:lnTo>
                        <a:pt x="23665" y="22159"/>
                      </a:lnTo>
                      <a:lnTo>
                        <a:pt x="23665" y="22138"/>
                      </a:lnTo>
                      <a:lnTo>
                        <a:pt x="23645" y="22159"/>
                      </a:lnTo>
                      <a:cubicBezTo>
                        <a:pt x="23624" y="22159"/>
                        <a:pt x="23603" y="22138"/>
                        <a:pt x="23561" y="22138"/>
                      </a:cubicBezTo>
                      <a:lnTo>
                        <a:pt x="23624" y="22075"/>
                      </a:lnTo>
                      <a:lnTo>
                        <a:pt x="23645" y="21991"/>
                      </a:lnTo>
                      <a:lnTo>
                        <a:pt x="23456" y="21970"/>
                      </a:lnTo>
                      <a:lnTo>
                        <a:pt x="23352" y="22075"/>
                      </a:lnTo>
                      <a:lnTo>
                        <a:pt x="23414" y="22180"/>
                      </a:lnTo>
                      <a:lnTo>
                        <a:pt x="23435" y="22180"/>
                      </a:lnTo>
                      <a:cubicBezTo>
                        <a:pt x="23414" y="22201"/>
                        <a:pt x="23414" y="22222"/>
                        <a:pt x="23414" y="22263"/>
                      </a:cubicBezTo>
                      <a:cubicBezTo>
                        <a:pt x="23435" y="22284"/>
                        <a:pt x="23435" y="22326"/>
                        <a:pt x="23456" y="22368"/>
                      </a:cubicBezTo>
                      <a:cubicBezTo>
                        <a:pt x="23498" y="22389"/>
                        <a:pt x="23519" y="22431"/>
                        <a:pt x="23540" y="22494"/>
                      </a:cubicBezTo>
                      <a:lnTo>
                        <a:pt x="23561" y="22494"/>
                      </a:lnTo>
                      <a:cubicBezTo>
                        <a:pt x="23561" y="22494"/>
                        <a:pt x="23561" y="22514"/>
                        <a:pt x="23582" y="22514"/>
                      </a:cubicBezTo>
                      <a:cubicBezTo>
                        <a:pt x="23624" y="22577"/>
                        <a:pt x="23665" y="22577"/>
                        <a:pt x="23686" y="22598"/>
                      </a:cubicBezTo>
                      <a:lnTo>
                        <a:pt x="23665" y="22619"/>
                      </a:lnTo>
                      <a:lnTo>
                        <a:pt x="23540" y="22724"/>
                      </a:lnTo>
                      <a:lnTo>
                        <a:pt x="23540" y="22828"/>
                      </a:lnTo>
                      <a:lnTo>
                        <a:pt x="23603" y="22933"/>
                      </a:lnTo>
                      <a:lnTo>
                        <a:pt x="23728" y="22828"/>
                      </a:lnTo>
                      <a:lnTo>
                        <a:pt x="23812" y="22682"/>
                      </a:lnTo>
                      <a:lnTo>
                        <a:pt x="23812" y="22619"/>
                      </a:lnTo>
                      <a:lnTo>
                        <a:pt x="23875" y="22598"/>
                      </a:lnTo>
                      <a:lnTo>
                        <a:pt x="24021" y="22473"/>
                      </a:lnTo>
                      <a:lnTo>
                        <a:pt x="24042" y="22514"/>
                      </a:lnTo>
                      <a:lnTo>
                        <a:pt x="24251" y="22514"/>
                      </a:lnTo>
                      <a:lnTo>
                        <a:pt x="24168" y="22619"/>
                      </a:lnTo>
                      <a:lnTo>
                        <a:pt x="24189" y="22640"/>
                      </a:lnTo>
                      <a:lnTo>
                        <a:pt x="24314" y="22640"/>
                      </a:lnTo>
                      <a:lnTo>
                        <a:pt x="24314" y="22703"/>
                      </a:lnTo>
                      <a:lnTo>
                        <a:pt x="24209" y="22807"/>
                      </a:lnTo>
                      <a:cubicBezTo>
                        <a:pt x="24189" y="22807"/>
                        <a:pt x="24168" y="22828"/>
                        <a:pt x="24147" y="22828"/>
                      </a:cubicBezTo>
                      <a:lnTo>
                        <a:pt x="24168" y="22724"/>
                      </a:lnTo>
                      <a:lnTo>
                        <a:pt x="24105" y="22598"/>
                      </a:lnTo>
                      <a:lnTo>
                        <a:pt x="23979" y="22598"/>
                      </a:lnTo>
                      <a:lnTo>
                        <a:pt x="23979" y="22640"/>
                      </a:lnTo>
                      <a:lnTo>
                        <a:pt x="23875" y="22703"/>
                      </a:lnTo>
                      <a:lnTo>
                        <a:pt x="23833" y="22849"/>
                      </a:lnTo>
                      <a:lnTo>
                        <a:pt x="23833" y="22912"/>
                      </a:lnTo>
                      <a:lnTo>
                        <a:pt x="23728" y="23017"/>
                      </a:lnTo>
                      <a:lnTo>
                        <a:pt x="23749" y="23100"/>
                      </a:lnTo>
                      <a:lnTo>
                        <a:pt x="23937" y="23017"/>
                      </a:lnTo>
                      <a:cubicBezTo>
                        <a:pt x="23937" y="23038"/>
                        <a:pt x="23958" y="23038"/>
                        <a:pt x="23958" y="23038"/>
                      </a:cubicBezTo>
                      <a:lnTo>
                        <a:pt x="23854" y="23121"/>
                      </a:lnTo>
                      <a:lnTo>
                        <a:pt x="23770" y="23247"/>
                      </a:lnTo>
                      <a:lnTo>
                        <a:pt x="23833" y="23310"/>
                      </a:lnTo>
                      <a:lnTo>
                        <a:pt x="24000" y="23163"/>
                      </a:lnTo>
                      <a:lnTo>
                        <a:pt x="24063" y="23100"/>
                      </a:lnTo>
                      <a:cubicBezTo>
                        <a:pt x="24084" y="23121"/>
                        <a:pt x="24105" y="23121"/>
                        <a:pt x="24147" y="23142"/>
                      </a:cubicBezTo>
                      <a:lnTo>
                        <a:pt x="24147" y="23163"/>
                      </a:lnTo>
                      <a:lnTo>
                        <a:pt x="24168" y="23226"/>
                      </a:lnTo>
                      <a:lnTo>
                        <a:pt x="24189" y="23268"/>
                      </a:lnTo>
                      <a:lnTo>
                        <a:pt x="24000" y="23268"/>
                      </a:lnTo>
                      <a:lnTo>
                        <a:pt x="23937" y="23351"/>
                      </a:lnTo>
                      <a:lnTo>
                        <a:pt x="23937" y="23414"/>
                      </a:lnTo>
                      <a:lnTo>
                        <a:pt x="24000" y="23414"/>
                      </a:lnTo>
                      <a:lnTo>
                        <a:pt x="24063" y="23372"/>
                      </a:lnTo>
                      <a:lnTo>
                        <a:pt x="24168" y="23372"/>
                      </a:lnTo>
                      <a:lnTo>
                        <a:pt x="24168" y="23414"/>
                      </a:lnTo>
                      <a:lnTo>
                        <a:pt x="24063" y="23477"/>
                      </a:lnTo>
                      <a:lnTo>
                        <a:pt x="23937" y="23477"/>
                      </a:lnTo>
                      <a:lnTo>
                        <a:pt x="23875" y="23540"/>
                      </a:lnTo>
                      <a:lnTo>
                        <a:pt x="23854" y="23665"/>
                      </a:lnTo>
                      <a:lnTo>
                        <a:pt x="23896" y="23770"/>
                      </a:lnTo>
                      <a:lnTo>
                        <a:pt x="23979" y="23728"/>
                      </a:lnTo>
                      <a:lnTo>
                        <a:pt x="24000" y="23644"/>
                      </a:lnTo>
                      <a:lnTo>
                        <a:pt x="24084" y="23644"/>
                      </a:lnTo>
                      <a:lnTo>
                        <a:pt x="24189" y="23582"/>
                      </a:lnTo>
                      <a:lnTo>
                        <a:pt x="24314" y="23435"/>
                      </a:lnTo>
                      <a:lnTo>
                        <a:pt x="24461" y="23247"/>
                      </a:lnTo>
                      <a:lnTo>
                        <a:pt x="24502" y="23017"/>
                      </a:lnTo>
                      <a:lnTo>
                        <a:pt x="24628" y="22745"/>
                      </a:lnTo>
                      <a:lnTo>
                        <a:pt x="24691" y="22724"/>
                      </a:lnTo>
                      <a:lnTo>
                        <a:pt x="24691" y="22703"/>
                      </a:lnTo>
                      <a:lnTo>
                        <a:pt x="24691" y="22661"/>
                      </a:lnTo>
                      <a:lnTo>
                        <a:pt x="24670" y="22661"/>
                      </a:lnTo>
                      <a:lnTo>
                        <a:pt x="24712" y="22619"/>
                      </a:lnTo>
                      <a:lnTo>
                        <a:pt x="24712" y="22577"/>
                      </a:lnTo>
                      <a:lnTo>
                        <a:pt x="24753" y="22514"/>
                      </a:lnTo>
                      <a:lnTo>
                        <a:pt x="24712" y="22473"/>
                      </a:lnTo>
                      <a:lnTo>
                        <a:pt x="24670" y="22452"/>
                      </a:lnTo>
                      <a:lnTo>
                        <a:pt x="24670" y="22347"/>
                      </a:lnTo>
                      <a:lnTo>
                        <a:pt x="24607" y="22242"/>
                      </a:lnTo>
                      <a:lnTo>
                        <a:pt x="24481" y="22159"/>
                      </a:lnTo>
                      <a:lnTo>
                        <a:pt x="24398" y="22096"/>
                      </a:lnTo>
                      <a:lnTo>
                        <a:pt x="24377" y="22033"/>
                      </a:lnTo>
                      <a:lnTo>
                        <a:pt x="24272" y="21866"/>
                      </a:lnTo>
                      <a:lnTo>
                        <a:pt x="24189" y="21845"/>
                      </a:lnTo>
                      <a:lnTo>
                        <a:pt x="24084" y="21845"/>
                      </a:lnTo>
                      <a:lnTo>
                        <a:pt x="24084" y="21782"/>
                      </a:lnTo>
                      <a:lnTo>
                        <a:pt x="24126" y="21740"/>
                      </a:lnTo>
                      <a:lnTo>
                        <a:pt x="24084" y="21657"/>
                      </a:lnTo>
                      <a:lnTo>
                        <a:pt x="24042" y="21615"/>
                      </a:lnTo>
                      <a:lnTo>
                        <a:pt x="24021" y="21531"/>
                      </a:lnTo>
                      <a:lnTo>
                        <a:pt x="24063" y="21468"/>
                      </a:lnTo>
                      <a:lnTo>
                        <a:pt x="24126" y="21447"/>
                      </a:lnTo>
                      <a:lnTo>
                        <a:pt x="24084" y="21406"/>
                      </a:lnTo>
                      <a:lnTo>
                        <a:pt x="24021" y="21343"/>
                      </a:lnTo>
                      <a:lnTo>
                        <a:pt x="23958" y="21343"/>
                      </a:lnTo>
                      <a:lnTo>
                        <a:pt x="23958" y="21259"/>
                      </a:lnTo>
                      <a:lnTo>
                        <a:pt x="24063" y="21217"/>
                      </a:lnTo>
                      <a:lnTo>
                        <a:pt x="24042" y="20799"/>
                      </a:lnTo>
                      <a:lnTo>
                        <a:pt x="24042" y="20380"/>
                      </a:lnTo>
                      <a:lnTo>
                        <a:pt x="24084" y="20025"/>
                      </a:lnTo>
                      <a:lnTo>
                        <a:pt x="24063" y="19941"/>
                      </a:lnTo>
                      <a:lnTo>
                        <a:pt x="24063" y="19836"/>
                      </a:lnTo>
                      <a:lnTo>
                        <a:pt x="24126" y="19732"/>
                      </a:lnTo>
                      <a:lnTo>
                        <a:pt x="24084" y="19627"/>
                      </a:lnTo>
                      <a:lnTo>
                        <a:pt x="24042" y="19543"/>
                      </a:lnTo>
                      <a:lnTo>
                        <a:pt x="24021" y="19334"/>
                      </a:lnTo>
                      <a:lnTo>
                        <a:pt x="23875" y="19167"/>
                      </a:lnTo>
                      <a:lnTo>
                        <a:pt x="23833" y="18957"/>
                      </a:lnTo>
                      <a:lnTo>
                        <a:pt x="23854" y="18853"/>
                      </a:lnTo>
                      <a:lnTo>
                        <a:pt x="23728" y="18518"/>
                      </a:lnTo>
                      <a:lnTo>
                        <a:pt x="23749" y="18434"/>
                      </a:lnTo>
                      <a:lnTo>
                        <a:pt x="23833" y="18288"/>
                      </a:lnTo>
                      <a:lnTo>
                        <a:pt x="23812" y="18204"/>
                      </a:lnTo>
                      <a:lnTo>
                        <a:pt x="23812" y="18100"/>
                      </a:lnTo>
                      <a:lnTo>
                        <a:pt x="23665" y="17995"/>
                      </a:lnTo>
                      <a:lnTo>
                        <a:pt x="23498" y="17995"/>
                      </a:lnTo>
                      <a:lnTo>
                        <a:pt x="23289" y="18058"/>
                      </a:lnTo>
                      <a:lnTo>
                        <a:pt x="23226" y="18079"/>
                      </a:lnTo>
                      <a:lnTo>
                        <a:pt x="23017" y="18162"/>
                      </a:lnTo>
                      <a:lnTo>
                        <a:pt x="22891" y="18288"/>
                      </a:lnTo>
                      <a:lnTo>
                        <a:pt x="22724" y="18518"/>
                      </a:lnTo>
                      <a:lnTo>
                        <a:pt x="22598" y="18602"/>
                      </a:lnTo>
                      <a:lnTo>
                        <a:pt x="22410" y="18623"/>
                      </a:lnTo>
                      <a:lnTo>
                        <a:pt x="22201" y="18644"/>
                      </a:lnTo>
                      <a:lnTo>
                        <a:pt x="22159" y="18644"/>
                      </a:lnTo>
                      <a:lnTo>
                        <a:pt x="22159" y="18581"/>
                      </a:lnTo>
                      <a:lnTo>
                        <a:pt x="22264" y="18413"/>
                      </a:lnTo>
                      <a:lnTo>
                        <a:pt x="22201" y="18267"/>
                      </a:lnTo>
                      <a:lnTo>
                        <a:pt x="22054" y="17597"/>
                      </a:lnTo>
                      <a:lnTo>
                        <a:pt x="21950" y="17325"/>
                      </a:lnTo>
                      <a:lnTo>
                        <a:pt x="21887" y="17179"/>
                      </a:lnTo>
                      <a:lnTo>
                        <a:pt x="22033" y="16928"/>
                      </a:lnTo>
                      <a:lnTo>
                        <a:pt x="21740" y="16886"/>
                      </a:lnTo>
                      <a:lnTo>
                        <a:pt x="21531" y="17032"/>
                      </a:lnTo>
                      <a:lnTo>
                        <a:pt x="21406" y="16970"/>
                      </a:lnTo>
                      <a:lnTo>
                        <a:pt x="21029" y="16970"/>
                      </a:lnTo>
                      <a:lnTo>
                        <a:pt x="27704" y="4792"/>
                      </a:lnTo>
                      <a:lnTo>
                        <a:pt x="27683" y="4729"/>
                      </a:lnTo>
                      <a:lnTo>
                        <a:pt x="27536" y="4708"/>
                      </a:lnTo>
                      <a:lnTo>
                        <a:pt x="27474" y="4729"/>
                      </a:lnTo>
                      <a:lnTo>
                        <a:pt x="27411" y="4667"/>
                      </a:lnTo>
                      <a:lnTo>
                        <a:pt x="27369" y="4416"/>
                      </a:lnTo>
                      <a:lnTo>
                        <a:pt x="27306" y="4290"/>
                      </a:lnTo>
                      <a:lnTo>
                        <a:pt x="27222" y="4248"/>
                      </a:lnTo>
                      <a:lnTo>
                        <a:pt x="27202" y="4102"/>
                      </a:lnTo>
                      <a:lnTo>
                        <a:pt x="27118" y="3955"/>
                      </a:lnTo>
                      <a:lnTo>
                        <a:pt x="27076" y="3892"/>
                      </a:lnTo>
                      <a:lnTo>
                        <a:pt x="26867" y="3892"/>
                      </a:lnTo>
                      <a:lnTo>
                        <a:pt x="26846" y="3934"/>
                      </a:lnTo>
                      <a:lnTo>
                        <a:pt x="26678" y="3892"/>
                      </a:lnTo>
                      <a:lnTo>
                        <a:pt x="26532" y="3934"/>
                      </a:lnTo>
                      <a:lnTo>
                        <a:pt x="26448" y="3872"/>
                      </a:lnTo>
                      <a:lnTo>
                        <a:pt x="26386" y="3892"/>
                      </a:lnTo>
                      <a:lnTo>
                        <a:pt x="26344" y="3872"/>
                      </a:lnTo>
                      <a:lnTo>
                        <a:pt x="26323" y="3892"/>
                      </a:lnTo>
                      <a:lnTo>
                        <a:pt x="26239" y="3892"/>
                      </a:lnTo>
                      <a:lnTo>
                        <a:pt x="26239" y="3872"/>
                      </a:lnTo>
                      <a:lnTo>
                        <a:pt x="26281" y="3872"/>
                      </a:lnTo>
                      <a:lnTo>
                        <a:pt x="26281" y="3830"/>
                      </a:lnTo>
                      <a:lnTo>
                        <a:pt x="26176" y="3746"/>
                      </a:lnTo>
                      <a:lnTo>
                        <a:pt x="26114" y="3767"/>
                      </a:lnTo>
                      <a:lnTo>
                        <a:pt x="26030" y="3746"/>
                      </a:lnTo>
                      <a:lnTo>
                        <a:pt x="26051" y="3725"/>
                      </a:lnTo>
                      <a:lnTo>
                        <a:pt x="26114" y="3683"/>
                      </a:lnTo>
                      <a:lnTo>
                        <a:pt x="26051" y="3641"/>
                      </a:lnTo>
                      <a:lnTo>
                        <a:pt x="25967" y="3641"/>
                      </a:lnTo>
                      <a:lnTo>
                        <a:pt x="25904" y="3620"/>
                      </a:lnTo>
                      <a:lnTo>
                        <a:pt x="25904" y="3558"/>
                      </a:lnTo>
                      <a:lnTo>
                        <a:pt x="25821" y="3474"/>
                      </a:lnTo>
                      <a:lnTo>
                        <a:pt x="25737" y="3411"/>
                      </a:lnTo>
                      <a:lnTo>
                        <a:pt x="25716" y="3411"/>
                      </a:lnTo>
                      <a:lnTo>
                        <a:pt x="25653" y="3369"/>
                      </a:lnTo>
                      <a:lnTo>
                        <a:pt x="25611" y="3369"/>
                      </a:lnTo>
                      <a:lnTo>
                        <a:pt x="25549" y="3432"/>
                      </a:lnTo>
                      <a:lnTo>
                        <a:pt x="25549" y="3369"/>
                      </a:lnTo>
                      <a:lnTo>
                        <a:pt x="25528" y="3328"/>
                      </a:lnTo>
                      <a:lnTo>
                        <a:pt x="25444" y="3265"/>
                      </a:lnTo>
                      <a:lnTo>
                        <a:pt x="25381" y="3369"/>
                      </a:lnTo>
                      <a:lnTo>
                        <a:pt x="25318" y="3328"/>
                      </a:lnTo>
                      <a:lnTo>
                        <a:pt x="25318" y="3244"/>
                      </a:lnTo>
                      <a:lnTo>
                        <a:pt x="25381" y="3223"/>
                      </a:lnTo>
                      <a:lnTo>
                        <a:pt x="25339" y="3160"/>
                      </a:lnTo>
                      <a:lnTo>
                        <a:pt x="25277" y="3139"/>
                      </a:lnTo>
                      <a:lnTo>
                        <a:pt x="25193" y="3160"/>
                      </a:lnTo>
                      <a:lnTo>
                        <a:pt x="25193" y="3160"/>
                      </a:lnTo>
                      <a:lnTo>
                        <a:pt x="25214" y="3118"/>
                      </a:lnTo>
                      <a:lnTo>
                        <a:pt x="25214" y="3056"/>
                      </a:lnTo>
                      <a:lnTo>
                        <a:pt x="25109" y="3014"/>
                      </a:lnTo>
                      <a:lnTo>
                        <a:pt x="25025" y="2909"/>
                      </a:lnTo>
                      <a:lnTo>
                        <a:pt x="25067" y="2888"/>
                      </a:lnTo>
                      <a:lnTo>
                        <a:pt x="25025" y="2825"/>
                      </a:lnTo>
                      <a:lnTo>
                        <a:pt x="24963" y="2804"/>
                      </a:lnTo>
                      <a:lnTo>
                        <a:pt x="24900" y="2846"/>
                      </a:lnTo>
                      <a:lnTo>
                        <a:pt x="24691" y="3056"/>
                      </a:lnTo>
                      <a:lnTo>
                        <a:pt x="24461" y="3202"/>
                      </a:lnTo>
                      <a:lnTo>
                        <a:pt x="24670" y="3035"/>
                      </a:lnTo>
                      <a:lnTo>
                        <a:pt x="24795" y="2846"/>
                      </a:lnTo>
                      <a:lnTo>
                        <a:pt x="24921" y="2721"/>
                      </a:lnTo>
                      <a:lnTo>
                        <a:pt x="24963" y="2595"/>
                      </a:lnTo>
                      <a:lnTo>
                        <a:pt x="24879" y="2532"/>
                      </a:lnTo>
                      <a:lnTo>
                        <a:pt x="24712" y="2428"/>
                      </a:lnTo>
                      <a:lnTo>
                        <a:pt x="24586" y="2428"/>
                      </a:lnTo>
                      <a:lnTo>
                        <a:pt x="24440" y="2491"/>
                      </a:lnTo>
                      <a:lnTo>
                        <a:pt x="24356" y="2491"/>
                      </a:lnTo>
                      <a:lnTo>
                        <a:pt x="24293" y="2512"/>
                      </a:lnTo>
                      <a:lnTo>
                        <a:pt x="24147" y="2532"/>
                      </a:lnTo>
                      <a:lnTo>
                        <a:pt x="23979" y="2721"/>
                      </a:lnTo>
                      <a:lnTo>
                        <a:pt x="23854" y="2825"/>
                      </a:lnTo>
                      <a:lnTo>
                        <a:pt x="23854" y="2825"/>
                      </a:lnTo>
                      <a:lnTo>
                        <a:pt x="23958" y="2700"/>
                      </a:lnTo>
                      <a:lnTo>
                        <a:pt x="23937" y="2532"/>
                      </a:lnTo>
                      <a:lnTo>
                        <a:pt x="23958" y="2407"/>
                      </a:lnTo>
                      <a:lnTo>
                        <a:pt x="23958" y="2302"/>
                      </a:lnTo>
                      <a:lnTo>
                        <a:pt x="23770" y="2198"/>
                      </a:lnTo>
                      <a:lnTo>
                        <a:pt x="23770" y="2156"/>
                      </a:lnTo>
                      <a:lnTo>
                        <a:pt x="23875" y="2093"/>
                      </a:lnTo>
                      <a:lnTo>
                        <a:pt x="23979" y="2093"/>
                      </a:lnTo>
                      <a:lnTo>
                        <a:pt x="23979" y="2051"/>
                      </a:lnTo>
                      <a:lnTo>
                        <a:pt x="23707" y="1884"/>
                      </a:lnTo>
                      <a:lnTo>
                        <a:pt x="23665" y="1800"/>
                      </a:lnTo>
                      <a:lnTo>
                        <a:pt x="23728" y="1737"/>
                      </a:lnTo>
                      <a:lnTo>
                        <a:pt x="23875" y="1654"/>
                      </a:lnTo>
                      <a:lnTo>
                        <a:pt x="23958" y="1570"/>
                      </a:lnTo>
                      <a:lnTo>
                        <a:pt x="23917" y="1486"/>
                      </a:lnTo>
                      <a:lnTo>
                        <a:pt x="23854" y="1361"/>
                      </a:lnTo>
                      <a:lnTo>
                        <a:pt x="23812" y="1361"/>
                      </a:lnTo>
                      <a:lnTo>
                        <a:pt x="23749" y="1382"/>
                      </a:lnTo>
                      <a:lnTo>
                        <a:pt x="23707" y="1319"/>
                      </a:lnTo>
                      <a:lnTo>
                        <a:pt x="23624" y="1256"/>
                      </a:lnTo>
                      <a:lnTo>
                        <a:pt x="23519" y="1256"/>
                      </a:lnTo>
                      <a:lnTo>
                        <a:pt x="23393" y="1214"/>
                      </a:lnTo>
                      <a:lnTo>
                        <a:pt x="23331" y="1172"/>
                      </a:lnTo>
                      <a:lnTo>
                        <a:pt x="23247" y="1214"/>
                      </a:lnTo>
                      <a:lnTo>
                        <a:pt x="23121" y="1214"/>
                      </a:lnTo>
                      <a:lnTo>
                        <a:pt x="23080" y="1319"/>
                      </a:lnTo>
                      <a:lnTo>
                        <a:pt x="23080" y="1361"/>
                      </a:lnTo>
                      <a:lnTo>
                        <a:pt x="22996" y="1256"/>
                      </a:lnTo>
                      <a:lnTo>
                        <a:pt x="23038" y="1151"/>
                      </a:lnTo>
                      <a:lnTo>
                        <a:pt x="23101" y="1131"/>
                      </a:lnTo>
                      <a:lnTo>
                        <a:pt x="23101" y="1026"/>
                      </a:lnTo>
                      <a:lnTo>
                        <a:pt x="23142" y="942"/>
                      </a:lnTo>
                      <a:lnTo>
                        <a:pt x="23205" y="921"/>
                      </a:lnTo>
                      <a:lnTo>
                        <a:pt x="23205" y="817"/>
                      </a:lnTo>
                      <a:lnTo>
                        <a:pt x="23226" y="712"/>
                      </a:lnTo>
                      <a:lnTo>
                        <a:pt x="23205" y="649"/>
                      </a:lnTo>
                      <a:lnTo>
                        <a:pt x="23184" y="649"/>
                      </a:lnTo>
                      <a:lnTo>
                        <a:pt x="23038" y="796"/>
                      </a:lnTo>
                      <a:lnTo>
                        <a:pt x="23017" y="900"/>
                      </a:lnTo>
                      <a:lnTo>
                        <a:pt x="22996" y="900"/>
                      </a:lnTo>
                      <a:lnTo>
                        <a:pt x="22912" y="838"/>
                      </a:lnTo>
                      <a:lnTo>
                        <a:pt x="22808" y="900"/>
                      </a:lnTo>
                      <a:lnTo>
                        <a:pt x="22787" y="942"/>
                      </a:lnTo>
                      <a:lnTo>
                        <a:pt x="22808" y="1047"/>
                      </a:lnTo>
                      <a:lnTo>
                        <a:pt x="22724" y="1131"/>
                      </a:lnTo>
                      <a:lnTo>
                        <a:pt x="22682" y="1131"/>
                      </a:lnTo>
                      <a:lnTo>
                        <a:pt x="22661" y="1068"/>
                      </a:lnTo>
                      <a:lnTo>
                        <a:pt x="22598" y="1214"/>
                      </a:lnTo>
                      <a:lnTo>
                        <a:pt x="22598" y="1319"/>
                      </a:lnTo>
                      <a:lnTo>
                        <a:pt x="22556" y="1172"/>
                      </a:lnTo>
                      <a:lnTo>
                        <a:pt x="22556" y="1047"/>
                      </a:lnTo>
                      <a:lnTo>
                        <a:pt x="22598" y="942"/>
                      </a:lnTo>
                      <a:lnTo>
                        <a:pt x="22556" y="921"/>
                      </a:lnTo>
                      <a:lnTo>
                        <a:pt x="22473" y="1005"/>
                      </a:lnTo>
                      <a:lnTo>
                        <a:pt x="22452" y="1068"/>
                      </a:lnTo>
                      <a:lnTo>
                        <a:pt x="22368" y="1110"/>
                      </a:lnTo>
                      <a:lnTo>
                        <a:pt x="22410" y="921"/>
                      </a:lnTo>
                      <a:lnTo>
                        <a:pt x="22368" y="817"/>
                      </a:lnTo>
                      <a:lnTo>
                        <a:pt x="22264" y="817"/>
                      </a:lnTo>
                      <a:lnTo>
                        <a:pt x="22284" y="733"/>
                      </a:lnTo>
                      <a:lnTo>
                        <a:pt x="22410" y="628"/>
                      </a:lnTo>
                      <a:lnTo>
                        <a:pt x="22515" y="607"/>
                      </a:lnTo>
                      <a:lnTo>
                        <a:pt x="22661" y="712"/>
                      </a:lnTo>
                      <a:lnTo>
                        <a:pt x="22808" y="628"/>
                      </a:lnTo>
                      <a:lnTo>
                        <a:pt x="22912" y="607"/>
                      </a:lnTo>
                      <a:lnTo>
                        <a:pt x="23017" y="503"/>
                      </a:lnTo>
                      <a:lnTo>
                        <a:pt x="23017" y="440"/>
                      </a:lnTo>
                      <a:lnTo>
                        <a:pt x="23038" y="398"/>
                      </a:lnTo>
                      <a:lnTo>
                        <a:pt x="23017" y="335"/>
                      </a:lnTo>
                      <a:lnTo>
                        <a:pt x="22891" y="294"/>
                      </a:lnTo>
                      <a:lnTo>
                        <a:pt x="22828" y="294"/>
                      </a:lnTo>
                      <a:lnTo>
                        <a:pt x="22828" y="189"/>
                      </a:lnTo>
                      <a:lnTo>
                        <a:pt x="22787" y="126"/>
                      </a:lnTo>
                      <a:lnTo>
                        <a:pt x="22766" y="105"/>
                      </a:lnTo>
                      <a:lnTo>
                        <a:pt x="22787" y="84"/>
                      </a:lnTo>
                      <a:lnTo>
                        <a:pt x="22828" y="63"/>
                      </a:lnTo>
                      <a:lnTo>
                        <a:pt x="22870"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90" name="Google Shape;890;p27"/>
                <p:cNvSpPr/>
                <p:nvPr/>
              </p:nvSpPr>
              <p:spPr>
                <a:xfrm>
                  <a:off x="1979950" y="2384350"/>
                  <a:ext cx="816050" cy="481275"/>
                </a:xfrm>
                <a:custGeom>
                  <a:avLst/>
                  <a:gdLst/>
                  <a:ahLst/>
                  <a:cxnLst/>
                  <a:rect l="l" t="t" r="r" b="b"/>
                  <a:pathLst>
                    <a:path w="32642" h="19251" extrusionOk="0">
                      <a:moveTo>
                        <a:pt x="2846" y="1"/>
                      </a:moveTo>
                      <a:lnTo>
                        <a:pt x="2909" y="210"/>
                      </a:lnTo>
                      <a:lnTo>
                        <a:pt x="3035" y="273"/>
                      </a:lnTo>
                      <a:lnTo>
                        <a:pt x="2993" y="356"/>
                      </a:lnTo>
                      <a:lnTo>
                        <a:pt x="2909" y="440"/>
                      </a:lnTo>
                      <a:lnTo>
                        <a:pt x="2930" y="545"/>
                      </a:lnTo>
                      <a:lnTo>
                        <a:pt x="2993" y="586"/>
                      </a:lnTo>
                      <a:lnTo>
                        <a:pt x="2972" y="649"/>
                      </a:lnTo>
                      <a:lnTo>
                        <a:pt x="2909" y="733"/>
                      </a:lnTo>
                      <a:lnTo>
                        <a:pt x="2951" y="775"/>
                      </a:lnTo>
                      <a:lnTo>
                        <a:pt x="2951" y="858"/>
                      </a:lnTo>
                      <a:lnTo>
                        <a:pt x="2993" y="900"/>
                      </a:lnTo>
                      <a:lnTo>
                        <a:pt x="2909" y="1047"/>
                      </a:lnTo>
                      <a:lnTo>
                        <a:pt x="2825" y="1089"/>
                      </a:lnTo>
                      <a:lnTo>
                        <a:pt x="2763" y="1256"/>
                      </a:lnTo>
                      <a:lnTo>
                        <a:pt x="2721" y="1298"/>
                      </a:lnTo>
                      <a:lnTo>
                        <a:pt x="2721" y="1423"/>
                      </a:lnTo>
                      <a:lnTo>
                        <a:pt x="2637" y="1486"/>
                      </a:lnTo>
                      <a:lnTo>
                        <a:pt x="2616" y="1591"/>
                      </a:lnTo>
                      <a:lnTo>
                        <a:pt x="2470" y="1674"/>
                      </a:lnTo>
                      <a:lnTo>
                        <a:pt x="2386" y="1633"/>
                      </a:lnTo>
                      <a:lnTo>
                        <a:pt x="2344" y="1570"/>
                      </a:lnTo>
                      <a:lnTo>
                        <a:pt x="2428" y="1465"/>
                      </a:lnTo>
                      <a:lnTo>
                        <a:pt x="2449" y="1507"/>
                      </a:lnTo>
                      <a:lnTo>
                        <a:pt x="2532" y="1465"/>
                      </a:lnTo>
                      <a:lnTo>
                        <a:pt x="2553" y="1528"/>
                      </a:lnTo>
                      <a:lnTo>
                        <a:pt x="2595" y="1486"/>
                      </a:lnTo>
                      <a:lnTo>
                        <a:pt x="2595" y="1361"/>
                      </a:lnTo>
                      <a:lnTo>
                        <a:pt x="2658" y="1214"/>
                      </a:lnTo>
                      <a:lnTo>
                        <a:pt x="2742" y="1151"/>
                      </a:lnTo>
                      <a:lnTo>
                        <a:pt x="2742" y="1047"/>
                      </a:lnTo>
                      <a:lnTo>
                        <a:pt x="2700" y="1068"/>
                      </a:lnTo>
                      <a:lnTo>
                        <a:pt x="2553" y="1172"/>
                      </a:lnTo>
                      <a:lnTo>
                        <a:pt x="2512" y="1214"/>
                      </a:lnTo>
                      <a:lnTo>
                        <a:pt x="2428" y="1214"/>
                      </a:lnTo>
                      <a:lnTo>
                        <a:pt x="2428" y="1172"/>
                      </a:lnTo>
                      <a:lnTo>
                        <a:pt x="2532" y="1068"/>
                      </a:lnTo>
                      <a:lnTo>
                        <a:pt x="2658" y="1005"/>
                      </a:lnTo>
                      <a:lnTo>
                        <a:pt x="2700" y="963"/>
                      </a:lnTo>
                      <a:lnTo>
                        <a:pt x="2658" y="879"/>
                      </a:lnTo>
                      <a:lnTo>
                        <a:pt x="2616" y="879"/>
                      </a:lnTo>
                      <a:lnTo>
                        <a:pt x="2532" y="900"/>
                      </a:lnTo>
                      <a:lnTo>
                        <a:pt x="2470" y="796"/>
                      </a:lnTo>
                      <a:lnTo>
                        <a:pt x="2407" y="754"/>
                      </a:lnTo>
                      <a:lnTo>
                        <a:pt x="2135" y="754"/>
                      </a:lnTo>
                      <a:lnTo>
                        <a:pt x="2009" y="649"/>
                      </a:lnTo>
                      <a:lnTo>
                        <a:pt x="1716" y="419"/>
                      </a:lnTo>
                      <a:lnTo>
                        <a:pt x="1696" y="440"/>
                      </a:lnTo>
                      <a:lnTo>
                        <a:pt x="1675" y="545"/>
                      </a:lnTo>
                      <a:lnTo>
                        <a:pt x="1591" y="754"/>
                      </a:lnTo>
                      <a:lnTo>
                        <a:pt x="1591" y="858"/>
                      </a:lnTo>
                      <a:lnTo>
                        <a:pt x="1654" y="1068"/>
                      </a:lnTo>
                      <a:lnTo>
                        <a:pt x="1591" y="1382"/>
                      </a:lnTo>
                      <a:lnTo>
                        <a:pt x="1612" y="1507"/>
                      </a:lnTo>
                      <a:lnTo>
                        <a:pt x="1591" y="1674"/>
                      </a:lnTo>
                      <a:lnTo>
                        <a:pt x="1612" y="1737"/>
                      </a:lnTo>
                      <a:lnTo>
                        <a:pt x="1675" y="1737"/>
                      </a:lnTo>
                      <a:lnTo>
                        <a:pt x="1696" y="1800"/>
                      </a:lnTo>
                      <a:lnTo>
                        <a:pt x="1654" y="1884"/>
                      </a:lnTo>
                      <a:lnTo>
                        <a:pt x="1591" y="1884"/>
                      </a:lnTo>
                      <a:lnTo>
                        <a:pt x="1570" y="1946"/>
                      </a:lnTo>
                      <a:lnTo>
                        <a:pt x="1591" y="2009"/>
                      </a:lnTo>
                      <a:lnTo>
                        <a:pt x="1696" y="2030"/>
                      </a:lnTo>
                      <a:lnTo>
                        <a:pt x="1654" y="2135"/>
                      </a:lnTo>
                      <a:lnTo>
                        <a:pt x="1654" y="2239"/>
                      </a:lnTo>
                      <a:lnTo>
                        <a:pt x="1591" y="2323"/>
                      </a:lnTo>
                      <a:lnTo>
                        <a:pt x="1549" y="2302"/>
                      </a:lnTo>
                      <a:lnTo>
                        <a:pt x="1507" y="2344"/>
                      </a:lnTo>
                      <a:lnTo>
                        <a:pt x="1507" y="2428"/>
                      </a:lnTo>
                      <a:lnTo>
                        <a:pt x="1675" y="2449"/>
                      </a:lnTo>
                      <a:lnTo>
                        <a:pt x="1821" y="2470"/>
                      </a:lnTo>
                      <a:lnTo>
                        <a:pt x="1926" y="2553"/>
                      </a:lnTo>
                      <a:lnTo>
                        <a:pt x="2072" y="2553"/>
                      </a:lnTo>
                      <a:lnTo>
                        <a:pt x="2114" y="2637"/>
                      </a:lnTo>
                      <a:lnTo>
                        <a:pt x="2135" y="2783"/>
                      </a:lnTo>
                      <a:lnTo>
                        <a:pt x="2093" y="2658"/>
                      </a:lnTo>
                      <a:lnTo>
                        <a:pt x="1988" y="2574"/>
                      </a:lnTo>
                      <a:lnTo>
                        <a:pt x="1905" y="2616"/>
                      </a:lnTo>
                      <a:lnTo>
                        <a:pt x="1821" y="2553"/>
                      </a:lnTo>
                      <a:lnTo>
                        <a:pt x="1612" y="2532"/>
                      </a:lnTo>
                      <a:lnTo>
                        <a:pt x="1570" y="2470"/>
                      </a:lnTo>
                      <a:lnTo>
                        <a:pt x="1507" y="2511"/>
                      </a:lnTo>
                      <a:lnTo>
                        <a:pt x="1507" y="2616"/>
                      </a:lnTo>
                      <a:lnTo>
                        <a:pt x="1403" y="2763"/>
                      </a:lnTo>
                      <a:lnTo>
                        <a:pt x="1403" y="2846"/>
                      </a:lnTo>
                      <a:lnTo>
                        <a:pt x="1403" y="2930"/>
                      </a:lnTo>
                      <a:lnTo>
                        <a:pt x="1340" y="3076"/>
                      </a:lnTo>
                      <a:lnTo>
                        <a:pt x="1277" y="3202"/>
                      </a:lnTo>
                      <a:lnTo>
                        <a:pt x="1131" y="3558"/>
                      </a:lnTo>
                      <a:lnTo>
                        <a:pt x="1089" y="3809"/>
                      </a:lnTo>
                      <a:lnTo>
                        <a:pt x="942" y="4102"/>
                      </a:lnTo>
                      <a:lnTo>
                        <a:pt x="921" y="4415"/>
                      </a:lnTo>
                      <a:lnTo>
                        <a:pt x="838" y="4541"/>
                      </a:lnTo>
                      <a:lnTo>
                        <a:pt x="733" y="4667"/>
                      </a:lnTo>
                      <a:lnTo>
                        <a:pt x="649" y="4855"/>
                      </a:lnTo>
                      <a:lnTo>
                        <a:pt x="608" y="4939"/>
                      </a:lnTo>
                      <a:lnTo>
                        <a:pt x="566" y="5043"/>
                      </a:lnTo>
                      <a:lnTo>
                        <a:pt x="419" y="5231"/>
                      </a:lnTo>
                      <a:lnTo>
                        <a:pt x="356" y="5336"/>
                      </a:lnTo>
                      <a:lnTo>
                        <a:pt x="398" y="5566"/>
                      </a:lnTo>
                      <a:lnTo>
                        <a:pt x="336" y="5776"/>
                      </a:lnTo>
                      <a:lnTo>
                        <a:pt x="336" y="5922"/>
                      </a:lnTo>
                      <a:lnTo>
                        <a:pt x="419" y="6027"/>
                      </a:lnTo>
                      <a:lnTo>
                        <a:pt x="356" y="6110"/>
                      </a:lnTo>
                      <a:lnTo>
                        <a:pt x="336" y="6194"/>
                      </a:lnTo>
                      <a:lnTo>
                        <a:pt x="398" y="6340"/>
                      </a:lnTo>
                      <a:lnTo>
                        <a:pt x="356" y="6592"/>
                      </a:lnTo>
                      <a:lnTo>
                        <a:pt x="315" y="6717"/>
                      </a:lnTo>
                      <a:lnTo>
                        <a:pt x="231" y="6759"/>
                      </a:lnTo>
                      <a:lnTo>
                        <a:pt x="252" y="6843"/>
                      </a:lnTo>
                      <a:lnTo>
                        <a:pt x="294" y="6864"/>
                      </a:lnTo>
                      <a:lnTo>
                        <a:pt x="231" y="7031"/>
                      </a:lnTo>
                      <a:lnTo>
                        <a:pt x="84" y="7136"/>
                      </a:lnTo>
                      <a:lnTo>
                        <a:pt x="1" y="7261"/>
                      </a:lnTo>
                      <a:lnTo>
                        <a:pt x="1" y="7387"/>
                      </a:lnTo>
                      <a:lnTo>
                        <a:pt x="105" y="7554"/>
                      </a:lnTo>
                      <a:lnTo>
                        <a:pt x="210" y="7763"/>
                      </a:lnTo>
                      <a:lnTo>
                        <a:pt x="210" y="7993"/>
                      </a:lnTo>
                      <a:lnTo>
                        <a:pt x="189" y="8119"/>
                      </a:lnTo>
                      <a:lnTo>
                        <a:pt x="126" y="8203"/>
                      </a:lnTo>
                      <a:lnTo>
                        <a:pt x="126" y="8286"/>
                      </a:lnTo>
                      <a:lnTo>
                        <a:pt x="147" y="8370"/>
                      </a:lnTo>
                      <a:lnTo>
                        <a:pt x="189" y="8496"/>
                      </a:lnTo>
                      <a:lnTo>
                        <a:pt x="126" y="8579"/>
                      </a:lnTo>
                      <a:lnTo>
                        <a:pt x="105" y="8642"/>
                      </a:lnTo>
                      <a:lnTo>
                        <a:pt x="126" y="8726"/>
                      </a:lnTo>
                      <a:lnTo>
                        <a:pt x="356" y="9102"/>
                      </a:lnTo>
                      <a:lnTo>
                        <a:pt x="398" y="9207"/>
                      </a:lnTo>
                      <a:lnTo>
                        <a:pt x="356" y="9270"/>
                      </a:lnTo>
                      <a:lnTo>
                        <a:pt x="398" y="9353"/>
                      </a:lnTo>
                      <a:lnTo>
                        <a:pt x="524" y="9479"/>
                      </a:lnTo>
                      <a:lnTo>
                        <a:pt x="545" y="9542"/>
                      </a:lnTo>
                      <a:lnTo>
                        <a:pt x="628" y="9542"/>
                      </a:lnTo>
                      <a:lnTo>
                        <a:pt x="628" y="9437"/>
                      </a:lnTo>
                      <a:lnTo>
                        <a:pt x="628" y="9312"/>
                      </a:lnTo>
                      <a:lnTo>
                        <a:pt x="712" y="9333"/>
                      </a:lnTo>
                      <a:lnTo>
                        <a:pt x="733" y="9312"/>
                      </a:lnTo>
                      <a:lnTo>
                        <a:pt x="733" y="9353"/>
                      </a:lnTo>
                      <a:lnTo>
                        <a:pt x="838" y="9353"/>
                      </a:lnTo>
                      <a:lnTo>
                        <a:pt x="859" y="9416"/>
                      </a:lnTo>
                      <a:lnTo>
                        <a:pt x="984" y="9437"/>
                      </a:lnTo>
                      <a:lnTo>
                        <a:pt x="880" y="9437"/>
                      </a:lnTo>
                      <a:lnTo>
                        <a:pt x="817" y="9479"/>
                      </a:lnTo>
                      <a:lnTo>
                        <a:pt x="754" y="9437"/>
                      </a:lnTo>
                      <a:lnTo>
                        <a:pt x="712" y="9437"/>
                      </a:lnTo>
                      <a:lnTo>
                        <a:pt x="712" y="9521"/>
                      </a:lnTo>
                      <a:lnTo>
                        <a:pt x="754" y="9542"/>
                      </a:lnTo>
                      <a:lnTo>
                        <a:pt x="754" y="9688"/>
                      </a:lnTo>
                      <a:lnTo>
                        <a:pt x="817" y="9793"/>
                      </a:lnTo>
                      <a:lnTo>
                        <a:pt x="838" y="9835"/>
                      </a:lnTo>
                      <a:lnTo>
                        <a:pt x="733" y="9793"/>
                      </a:lnTo>
                      <a:lnTo>
                        <a:pt x="670" y="9688"/>
                      </a:lnTo>
                      <a:lnTo>
                        <a:pt x="649" y="9646"/>
                      </a:lnTo>
                      <a:lnTo>
                        <a:pt x="608" y="9688"/>
                      </a:lnTo>
                      <a:lnTo>
                        <a:pt x="608" y="9772"/>
                      </a:lnTo>
                      <a:lnTo>
                        <a:pt x="545" y="9835"/>
                      </a:lnTo>
                      <a:lnTo>
                        <a:pt x="566" y="9877"/>
                      </a:lnTo>
                      <a:lnTo>
                        <a:pt x="545" y="9981"/>
                      </a:lnTo>
                      <a:lnTo>
                        <a:pt x="545" y="10086"/>
                      </a:lnTo>
                      <a:lnTo>
                        <a:pt x="608" y="10107"/>
                      </a:lnTo>
                      <a:lnTo>
                        <a:pt x="628" y="10211"/>
                      </a:lnTo>
                      <a:lnTo>
                        <a:pt x="733" y="10274"/>
                      </a:lnTo>
                      <a:lnTo>
                        <a:pt x="775" y="10358"/>
                      </a:lnTo>
                      <a:lnTo>
                        <a:pt x="775" y="10421"/>
                      </a:lnTo>
                      <a:lnTo>
                        <a:pt x="712" y="10504"/>
                      </a:lnTo>
                      <a:lnTo>
                        <a:pt x="649" y="10504"/>
                      </a:lnTo>
                      <a:lnTo>
                        <a:pt x="649" y="10567"/>
                      </a:lnTo>
                      <a:lnTo>
                        <a:pt x="670" y="10672"/>
                      </a:lnTo>
                      <a:lnTo>
                        <a:pt x="670" y="10797"/>
                      </a:lnTo>
                      <a:lnTo>
                        <a:pt x="712" y="10839"/>
                      </a:lnTo>
                      <a:lnTo>
                        <a:pt x="775" y="10923"/>
                      </a:lnTo>
                      <a:lnTo>
                        <a:pt x="817" y="11111"/>
                      </a:lnTo>
                      <a:lnTo>
                        <a:pt x="942" y="11362"/>
                      </a:lnTo>
                      <a:lnTo>
                        <a:pt x="1026" y="11509"/>
                      </a:lnTo>
                      <a:lnTo>
                        <a:pt x="1068" y="11530"/>
                      </a:lnTo>
                      <a:lnTo>
                        <a:pt x="1047" y="11571"/>
                      </a:lnTo>
                      <a:lnTo>
                        <a:pt x="1047" y="11613"/>
                      </a:lnTo>
                      <a:lnTo>
                        <a:pt x="1152" y="11718"/>
                      </a:lnTo>
                      <a:lnTo>
                        <a:pt x="1172" y="11843"/>
                      </a:lnTo>
                      <a:lnTo>
                        <a:pt x="1152" y="11990"/>
                      </a:lnTo>
                      <a:lnTo>
                        <a:pt x="1131" y="12094"/>
                      </a:lnTo>
                      <a:lnTo>
                        <a:pt x="1089" y="12136"/>
                      </a:lnTo>
                      <a:lnTo>
                        <a:pt x="1131" y="12199"/>
                      </a:lnTo>
                      <a:lnTo>
                        <a:pt x="1172" y="12262"/>
                      </a:lnTo>
                      <a:lnTo>
                        <a:pt x="1382" y="12262"/>
                      </a:lnTo>
                      <a:lnTo>
                        <a:pt x="1486" y="12283"/>
                      </a:lnTo>
                      <a:lnTo>
                        <a:pt x="1591" y="12346"/>
                      </a:lnTo>
                      <a:lnTo>
                        <a:pt x="1675" y="12366"/>
                      </a:lnTo>
                      <a:lnTo>
                        <a:pt x="1821" y="12366"/>
                      </a:lnTo>
                      <a:lnTo>
                        <a:pt x="1884" y="12450"/>
                      </a:lnTo>
                      <a:lnTo>
                        <a:pt x="1884" y="12555"/>
                      </a:lnTo>
                      <a:lnTo>
                        <a:pt x="2030" y="12618"/>
                      </a:lnTo>
                      <a:lnTo>
                        <a:pt x="2135" y="12618"/>
                      </a:lnTo>
                      <a:lnTo>
                        <a:pt x="2281" y="12680"/>
                      </a:lnTo>
                      <a:lnTo>
                        <a:pt x="2302" y="12722"/>
                      </a:lnTo>
                      <a:lnTo>
                        <a:pt x="2302" y="12827"/>
                      </a:lnTo>
                      <a:lnTo>
                        <a:pt x="2344" y="12869"/>
                      </a:lnTo>
                      <a:lnTo>
                        <a:pt x="2407" y="12827"/>
                      </a:lnTo>
                      <a:lnTo>
                        <a:pt x="2470" y="12827"/>
                      </a:lnTo>
                      <a:lnTo>
                        <a:pt x="2616" y="12973"/>
                      </a:lnTo>
                      <a:lnTo>
                        <a:pt x="2805" y="13245"/>
                      </a:lnTo>
                      <a:lnTo>
                        <a:pt x="2825" y="13434"/>
                      </a:lnTo>
                      <a:lnTo>
                        <a:pt x="2805" y="13559"/>
                      </a:lnTo>
                      <a:lnTo>
                        <a:pt x="2805" y="13664"/>
                      </a:lnTo>
                      <a:lnTo>
                        <a:pt x="4185" y="13643"/>
                      </a:lnTo>
                      <a:lnTo>
                        <a:pt x="4206" y="13706"/>
                      </a:lnTo>
                      <a:lnTo>
                        <a:pt x="4206" y="13747"/>
                      </a:lnTo>
                      <a:lnTo>
                        <a:pt x="6131" y="14647"/>
                      </a:lnTo>
                      <a:lnTo>
                        <a:pt x="7784" y="14689"/>
                      </a:lnTo>
                      <a:lnTo>
                        <a:pt x="7826" y="14480"/>
                      </a:lnTo>
                      <a:lnTo>
                        <a:pt x="8747" y="14501"/>
                      </a:lnTo>
                      <a:lnTo>
                        <a:pt x="8872" y="14584"/>
                      </a:lnTo>
                      <a:lnTo>
                        <a:pt x="8935" y="14710"/>
                      </a:lnTo>
                      <a:lnTo>
                        <a:pt x="8998" y="14773"/>
                      </a:lnTo>
                      <a:lnTo>
                        <a:pt x="9019" y="14815"/>
                      </a:lnTo>
                      <a:lnTo>
                        <a:pt x="9082" y="14815"/>
                      </a:lnTo>
                      <a:lnTo>
                        <a:pt x="9123" y="14898"/>
                      </a:lnTo>
                      <a:lnTo>
                        <a:pt x="9103" y="14961"/>
                      </a:lnTo>
                      <a:lnTo>
                        <a:pt x="9207" y="14982"/>
                      </a:lnTo>
                      <a:lnTo>
                        <a:pt x="9270" y="15066"/>
                      </a:lnTo>
                      <a:lnTo>
                        <a:pt x="9270" y="15107"/>
                      </a:lnTo>
                      <a:lnTo>
                        <a:pt x="9228" y="15170"/>
                      </a:lnTo>
                      <a:lnTo>
                        <a:pt x="9312" y="15191"/>
                      </a:lnTo>
                      <a:lnTo>
                        <a:pt x="9395" y="15233"/>
                      </a:lnTo>
                      <a:lnTo>
                        <a:pt x="9437" y="15317"/>
                      </a:lnTo>
                      <a:lnTo>
                        <a:pt x="9458" y="15442"/>
                      </a:lnTo>
                      <a:lnTo>
                        <a:pt x="9500" y="15484"/>
                      </a:lnTo>
                      <a:lnTo>
                        <a:pt x="9521" y="15505"/>
                      </a:lnTo>
                      <a:lnTo>
                        <a:pt x="9542" y="15526"/>
                      </a:lnTo>
                      <a:lnTo>
                        <a:pt x="9626" y="15610"/>
                      </a:lnTo>
                      <a:lnTo>
                        <a:pt x="9626" y="15693"/>
                      </a:lnTo>
                      <a:lnTo>
                        <a:pt x="9605" y="15714"/>
                      </a:lnTo>
                      <a:lnTo>
                        <a:pt x="9521" y="15735"/>
                      </a:lnTo>
                      <a:lnTo>
                        <a:pt x="9521" y="15756"/>
                      </a:lnTo>
                      <a:lnTo>
                        <a:pt x="9626" y="15903"/>
                      </a:lnTo>
                      <a:lnTo>
                        <a:pt x="9709" y="15965"/>
                      </a:lnTo>
                      <a:lnTo>
                        <a:pt x="9730" y="16070"/>
                      </a:lnTo>
                      <a:lnTo>
                        <a:pt x="9730" y="16112"/>
                      </a:lnTo>
                      <a:lnTo>
                        <a:pt x="9751" y="16112"/>
                      </a:lnTo>
                      <a:lnTo>
                        <a:pt x="9793" y="16133"/>
                      </a:lnTo>
                      <a:lnTo>
                        <a:pt x="9835" y="16133"/>
                      </a:lnTo>
                      <a:lnTo>
                        <a:pt x="9877" y="16154"/>
                      </a:lnTo>
                      <a:lnTo>
                        <a:pt x="9919" y="16216"/>
                      </a:lnTo>
                      <a:lnTo>
                        <a:pt x="9919" y="16237"/>
                      </a:lnTo>
                      <a:lnTo>
                        <a:pt x="9960" y="16279"/>
                      </a:lnTo>
                      <a:lnTo>
                        <a:pt x="10023" y="16279"/>
                      </a:lnTo>
                      <a:lnTo>
                        <a:pt x="10149" y="16342"/>
                      </a:lnTo>
                      <a:lnTo>
                        <a:pt x="10170" y="16384"/>
                      </a:lnTo>
                      <a:lnTo>
                        <a:pt x="10253" y="16426"/>
                      </a:lnTo>
                      <a:lnTo>
                        <a:pt x="10379" y="16467"/>
                      </a:lnTo>
                      <a:lnTo>
                        <a:pt x="10400" y="16530"/>
                      </a:lnTo>
                      <a:lnTo>
                        <a:pt x="10463" y="16530"/>
                      </a:lnTo>
                      <a:lnTo>
                        <a:pt x="10504" y="16488"/>
                      </a:lnTo>
                      <a:lnTo>
                        <a:pt x="10504" y="16467"/>
                      </a:lnTo>
                      <a:lnTo>
                        <a:pt x="10609" y="16384"/>
                      </a:lnTo>
                      <a:lnTo>
                        <a:pt x="10672" y="16384"/>
                      </a:lnTo>
                      <a:lnTo>
                        <a:pt x="10672" y="16342"/>
                      </a:lnTo>
                      <a:lnTo>
                        <a:pt x="10672" y="16321"/>
                      </a:lnTo>
                      <a:lnTo>
                        <a:pt x="10714" y="16237"/>
                      </a:lnTo>
                      <a:lnTo>
                        <a:pt x="10797" y="16070"/>
                      </a:lnTo>
                      <a:lnTo>
                        <a:pt x="10839" y="16028"/>
                      </a:lnTo>
                      <a:lnTo>
                        <a:pt x="10923" y="16007"/>
                      </a:lnTo>
                      <a:lnTo>
                        <a:pt x="10965" y="16007"/>
                      </a:lnTo>
                      <a:lnTo>
                        <a:pt x="10986" y="16028"/>
                      </a:lnTo>
                      <a:lnTo>
                        <a:pt x="11027" y="16028"/>
                      </a:lnTo>
                      <a:lnTo>
                        <a:pt x="11069" y="15944"/>
                      </a:lnTo>
                      <a:lnTo>
                        <a:pt x="11174" y="15944"/>
                      </a:lnTo>
                      <a:lnTo>
                        <a:pt x="11279" y="15965"/>
                      </a:lnTo>
                      <a:lnTo>
                        <a:pt x="11383" y="15944"/>
                      </a:lnTo>
                      <a:lnTo>
                        <a:pt x="11404" y="15965"/>
                      </a:lnTo>
                      <a:lnTo>
                        <a:pt x="11425" y="16007"/>
                      </a:lnTo>
                      <a:lnTo>
                        <a:pt x="11509" y="16007"/>
                      </a:lnTo>
                      <a:lnTo>
                        <a:pt x="11592" y="16028"/>
                      </a:lnTo>
                      <a:lnTo>
                        <a:pt x="11634" y="16133"/>
                      </a:lnTo>
                      <a:lnTo>
                        <a:pt x="11739" y="16216"/>
                      </a:lnTo>
                      <a:lnTo>
                        <a:pt x="11844" y="16363"/>
                      </a:lnTo>
                      <a:lnTo>
                        <a:pt x="11864" y="16467"/>
                      </a:lnTo>
                      <a:lnTo>
                        <a:pt x="11927" y="16530"/>
                      </a:lnTo>
                      <a:lnTo>
                        <a:pt x="11927" y="16593"/>
                      </a:lnTo>
                      <a:lnTo>
                        <a:pt x="11927" y="16760"/>
                      </a:lnTo>
                      <a:lnTo>
                        <a:pt x="12011" y="16781"/>
                      </a:lnTo>
                      <a:lnTo>
                        <a:pt x="12032" y="16865"/>
                      </a:lnTo>
                      <a:lnTo>
                        <a:pt x="12116" y="17074"/>
                      </a:lnTo>
                      <a:lnTo>
                        <a:pt x="12157" y="17095"/>
                      </a:lnTo>
                      <a:lnTo>
                        <a:pt x="12178" y="17179"/>
                      </a:lnTo>
                      <a:lnTo>
                        <a:pt x="12262" y="17221"/>
                      </a:lnTo>
                      <a:lnTo>
                        <a:pt x="12283" y="17325"/>
                      </a:lnTo>
                      <a:lnTo>
                        <a:pt x="12346" y="17430"/>
                      </a:lnTo>
                      <a:lnTo>
                        <a:pt x="12450" y="17514"/>
                      </a:lnTo>
                      <a:lnTo>
                        <a:pt x="12429" y="17618"/>
                      </a:lnTo>
                      <a:lnTo>
                        <a:pt x="12429" y="17723"/>
                      </a:lnTo>
                      <a:lnTo>
                        <a:pt x="12429" y="17786"/>
                      </a:lnTo>
                      <a:lnTo>
                        <a:pt x="12429" y="17807"/>
                      </a:lnTo>
                      <a:lnTo>
                        <a:pt x="12555" y="18141"/>
                      </a:lnTo>
                      <a:lnTo>
                        <a:pt x="12534" y="18309"/>
                      </a:lnTo>
                      <a:lnTo>
                        <a:pt x="12576" y="18351"/>
                      </a:lnTo>
                      <a:lnTo>
                        <a:pt x="12597" y="18351"/>
                      </a:lnTo>
                      <a:lnTo>
                        <a:pt x="12660" y="18372"/>
                      </a:lnTo>
                      <a:lnTo>
                        <a:pt x="12743" y="18372"/>
                      </a:lnTo>
                      <a:lnTo>
                        <a:pt x="12806" y="18413"/>
                      </a:lnTo>
                      <a:lnTo>
                        <a:pt x="12911" y="18518"/>
                      </a:lnTo>
                      <a:lnTo>
                        <a:pt x="13099" y="18560"/>
                      </a:lnTo>
                      <a:lnTo>
                        <a:pt x="13204" y="18644"/>
                      </a:lnTo>
                      <a:lnTo>
                        <a:pt x="13308" y="18644"/>
                      </a:lnTo>
                      <a:lnTo>
                        <a:pt x="13329" y="18727"/>
                      </a:lnTo>
                      <a:lnTo>
                        <a:pt x="13392" y="18748"/>
                      </a:lnTo>
                      <a:lnTo>
                        <a:pt x="13476" y="18581"/>
                      </a:lnTo>
                      <a:lnTo>
                        <a:pt x="13496" y="18455"/>
                      </a:lnTo>
                      <a:lnTo>
                        <a:pt x="13476" y="18372"/>
                      </a:lnTo>
                      <a:lnTo>
                        <a:pt x="13476" y="18120"/>
                      </a:lnTo>
                      <a:lnTo>
                        <a:pt x="13413" y="18037"/>
                      </a:lnTo>
                      <a:lnTo>
                        <a:pt x="13496" y="17911"/>
                      </a:lnTo>
                      <a:lnTo>
                        <a:pt x="13538" y="17723"/>
                      </a:lnTo>
                      <a:lnTo>
                        <a:pt x="13622" y="17618"/>
                      </a:lnTo>
                      <a:lnTo>
                        <a:pt x="13580" y="17409"/>
                      </a:lnTo>
                      <a:lnTo>
                        <a:pt x="13685" y="17367"/>
                      </a:lnTo>
                      <a:lnTo>
                        <a:pt x="13789" y="17284"/>
                      </a:lnTo>
                      <a:lnTo>
                        <a:pt x="13727" y="17200"/>
                      </a:lnTo>
                      <a:lnTo>
                        <a:pt x="13831" y="17074"/>
                      </a:lnTo>
                      <a:lnTo>
                        <a:pt x="13894" y="17095"/>
                      </a:lnTo>
                      <a:lnTo>
                        <a:pt x="13999" y="17053"/>
                      </a:lnTo>
                      <a:lnTo>
                        <a:pt x="13957" y="16907"/>
                      </a:lnTo>
                      <a:lnTo>
                        <a:pt x="13957" y="16907"/>
                      </a:lnTo>
                      <a:lnTo>
                        <a:pt x="14040" y="16970"/>
                      </a:lnTo>
                      <a:lnTo>
                        <a:pt x="14145" y="16907"/>
                      </a:lnTo>
                      <a:lnTo>
                        <a:pt x="14103" y="16865"/>
                      </a:lnTo>
                      <a:lnTo>
                        <a:pt x="14208" y="16781"/>
                      </a:lnTo>
                      <a:lnTo>
                        <a:pt x="14250" y="16802"/>
                      </a:lnTo>
                      <a:lnTo>
                        <a:pt x="14312" y="16781"/>
                      </a:lnTo>
                      <a:lnTo>
                        <a:pt x="14375" y="16865"/>
                      </a:lnTo>
                      <a:lnTo>
                        <a:pt x="14271" y="16949"/>
                      </a:lnTo>
                      <a:lnTo>
                        <a:pt x="14354" y="16949"/>
                      </a:lnTo>
                      <a:lnTo>
                        <a:pt x="14459" y="16844"/>
                      </a:lnTo>
                      <a:lnTo>
                        <a:pt x="14543" y="16844"/>
                      </a:lnTo>
                      <a:lnTo>
                        <a:pt x="14794" y="16739"/>
                      </a:lnTo>
                      <a:lnTo>
                        <a:pt x="14982" y="16551"/>
                      </a:lnTo>
                      <a:lnTo>
                        <a:pt x="15066" y="16551"/>
                      </a:lnTo>
                      <a:lnTo>
                        <a:pt x="15108" y="16488"/>
                      </a:lnTo>
                      <a:lnTo>
                        <a:pt x="15087" y="16384"/>
                      </a:lnTo>
                      <a:lnTo>
                        <a:pt x="15108" y="16258"/>
                      </a:lnTo>
                      <a:lnTo>
                        <a:pt x="15045" y="16112"/>
                      </a:lnTo>
                      <a:lnTo>
                        <a:pt x="15087" y="16175"/>
                      </a:lnTo>
                      <a:lnTo>
                        <a:pt x="15170" y="16175"/>
                      </a:lnTo>
                      <a:lnTo>
                        <a:pt x="15275" y="16070"/>
                      </a:lnTo>
                      <a:lnTo>
                        <a:pt x="15275" y="16028"/>
                      </a:lnTo>
                      <a:lnTo>
                        <a:pt x="15317" y="16133"/>
                      </a:lnTo>
                      <a:lnTo>
                        <a:pt x="15254" y="16237"/>
                      </a:lnTo>
                      <a:lnTo>
                        <a:pt x="15275" y="16321"/>
                      </a:lnTo>
                      <a:lnTo>
                        <a:pt x="15275" y="16426"/>
                      </a:lnTo>
                      <a:lnTo>
                        <a:pt x="15401" y="16384"/>
                      </a:lnTo>
                      <a:lnTo>
                        <a:pt x="15484" y="16258"/>
                      </a:lnTo>
                      <a:lnTo>
                        <a:pt x="15568" y="16258"/>
                      </a:lnTo>
                      <a:lnTo>
                        <a:pt x="15631" y="16216"/>
                      </a:lnTo>
                      <a:lnTo>
                        <a:pt x="15840" y="16154"/>
                      </a:lnTo>
                      <a:lnTo>
                        <a:pt x="16007" y="16154"/>
                      </a:lnTo>
                      <a:lnTo>
                        <a:pt x="16258" y="16237"/>
                      </a:lnTo>
                      <a:lnTo>
                        <a:pt x="16321" y="16279"/>
                      </a:lnTo>
                      <a:lnTo>
                        <a:pt x="16635" y="16321"/>
                      </a:lnTo>
                      <a:lnTo>
                        <a:pt x="16740" y="16279"/>
                      </a:lnTo>
                      <a:lnTo>
                        <a:pt x="16740" y="16237"/>
                      </a:lnTo>
                      <a:lnTo>
                        <a:pt x="16740" y="16154"/>
                      </a:lnTo>
                      <a:lnTo>
                        <a:pt x="16844" y="16133"/>
                      </a:lnTo>
                      <a:lnTo>
                        <a:pt x="16928" y="16154"/>
                      </a:lnTo>
                      <a:lnTo>
                        <a:pt x="16865" y="16216"/>
                      </a:lnTo>
                      <a:lnTo>
                        <a:pt x="16928" y="16237"/>
                      </a:lnTo>
                      <a:lnTo>
                        <a:pt x="16991" y="16216"/>
                      </a:lnTo>
                      <a:lnTo>
                        <a:pt x="17053" y="16258"/>
                      </a:lnTo>
                      <a:lnTo>
                        <a:pt x="17053" y="16342"/>
                      </a:lnTo>
                      <a:lnTo>
                        <a:pt x="17074" y="16384"/>
                      </a:lnTo>
                      <a:lnTo>
                        <a:pt x="17200" y="16363"/>
                      </a:lnTo>
                      <a:lnTo>
                        <a:pt x="17242" y="16426"/>
                      </a:lnTo>
                      <a:lnTo>
                        <a:pt x="17158" y="16488"/>
                      </a:lnTo>
                      <a:lnTo>
                        <a:pt x="17095" y="16551"/>
                      </a:lnTo>
                      <a:lnTo>
                        <a:pt x="17179" y="16572"/>
                      </a:lnTo>
                      <a:lnTo>
                        <a:pt x="17263" y="16551"/>
                      </a:lnTo>
                      <a:lnTo>
                        <a:pt x="17346" y="16593"/>
                      </a:lnTo>
                      <a:lnTo>
                        <a:pt x="17493" y="16656"/>
                      </a:lnTo>
                      <a:lnTo>
                        <a:pt x="17556" y="16572"/>
                      </a:lnTo>
                      <a:lnTo>
                        <a:pt x="17618" y="16530"/>
                      </a:lnTo>
                      <a:lnTo>
                        <a:pt x="17723" y="16593"/>
                      </a:lnTo>
                      <a:lnTo>
                        <a:pt x="17786" y="16656"/>
                      </a:lnTo>
                      <a:lnTo>
                        <a:pt x="17870" y="16635"/>
                      </a:lnTo>
                      <a:lnTo>
                        <a:pt x="17870" y="16467"/>
                      </a:lnTo>
                      <a:lnTo>
                        <a:pt x="17807" y="16363"/>
                      </a:lnTo>
                      <a:lnTo>
                        <a:pt x="17911" y="16363"/>
                      </a:lnTo>
                      <a:lnTo>
                        <a:pt x="18016" y="16488"/>
                      </a:lnTo>
                      <a:lnTo>
                        <a:pt x="18100" y="16530"/>
                      </a:lnTo>
                      <a:lnTo>
                        <a:pt x="18142" y="16593"/>
                      </a:lnTo>
                      <a:lnTo>
                        <a:pt x="18204" y="16593"/>
                      </a:lnTo>
                      <a:lnTo>
                        <a:pt x="18288" y="16635"/>
                      </a:lnTo>
                      <a:lnTo>
                        <a:pt x="18288" y="16760"/>
                      </a:lnTo>
                      <a:lnTo>
                        <a:pt x="18309" y="16677"/>
                      </a:lnTo>
                      <a:lnTo>
                        <a:pt x="18414" y="16656"/>
                      </a:lnTo>
                      <a:lnTo>
                        <a:pt x="18414" y="16635"/>
                      </a:lnTo>
                      <a:lnTo>
                        <a:pt x="18288" y="16530"/>
                      </a:lnTo>
                      <a:lnTo>
                        <a:pt x="18100" y="16447"/>
                      </a:lnTo>
                      <a:lnTo>
                        <a:pt x="18037" y="16363"/>
                      </a:lnTo>
                      <a:lnTo>
                        <a:pt x="18037" y="16258"/>
                      </a:lnTo>
                      <a:lnTo>
                        <a:pt x="18225" y="16175"/>
                      </a:lnTo>
                      <a:lnTo>
                        <a:pt x="18288" y="16154"/>
                      </a:lnTo>
                      <a:lnTo>
                        <a:pt x="18183" y="16112"/>
                      </a:lnTo>
                      <a:lnTo>
                        <a:pt x="18121" y="16049"/>
                      </a:lnTo>
                      <a:lnTo>
                        <a:pt x="18100" y="16049"/>
                      </a:lnTo>
                      <a:lnTo>
                        <a:pt x="18016" y="16112"/>
                      </a:lnTo>
                      <a:lnTo>
                        <a:pt x="17932" y="16154"/>
                      </a:lnTo>
                      <a:lnTo>
                        <a:pt x="17932" y="16070"/>
                      </a:lnTo>
                      <a:lnTo>
                        <a:pt x="18037" y="15944"/>
                      </a:lnTo>
                      <a:lnTo>
                        <a:pt x="18246" y="15861"/>
                      </a:lnTo>
                      <a:lnTo>
                        <a:pt x="18330" y="15798"/>
                      </a:lnTo>
                      <a:lnTo>
                        <a:pt x="18665" y="15735"/>
                      </a:lnTo>
                      <a:lnTo>
                        <a:pt x="18811" y="15756"/>
                      </a:lnTo>
                      <a:lnTo>
                        <a:pt x="18874" y="15735"/>
                      </a:lnTo>
                      <a:lnTo>
                        <a:pt x="18958" y="15735"/>
                      </a:lnTo>
                      <a:lnTo>
                        <a:pt x="19020" y="15651"/>
                      </a:lnTo>
                      <a:lnTo>
                        <a:pt x="19062" y="15547"/>
                      </a:lnTo>
                      <a:lnTo>
                        <a:pt x="19146" y="15547"/>
                      </a:lnTo>
                      <a:lnTo>
                        <a:pt x="19125" y="15631"/>
                      </a:lnTo>
                      <a:lnTo>
                        <a:pt x="19125" y="15714"/>
                      </a:lnTo>
                      <a:lnTo>
                        <a:pt x="19250" y="15819"/>
                      </a:lnTo>
                      <a:lnTo>
                        <a:pt x="19334" y="15756"/>
                      </a:lnTo>
                      <a:lnTo>
                        <a:pt x="19481" y="15756"/>
                      </a:lnTo>
                      <a:lnTo>
                        <a:pt x="19585" y="15735"/>
                      </a:lnTo>
                      <a:lnTo>
                        <a:pt x="19648" y="15798"/>
                      </a:lnTo>
                      <a:lnTo>
                        <a:pt x="19815" y="15756"/>
                      </a:lnTo>
                      <a:lnTo>
                        <a:pt x="19878" y="15798"/>
                      </a:lnTo>
                      <a:lnTo>
                        <a:pt x="20004" y="15714"/>
                      </a:lnTo>
                      <a:lnTo>
                        <a:pt x="20108" y="15714"/>
                      </a:lnTo>
                      <a:lnTo>
                        <a:pt x="20129" y="15735"/>
                      </a:lnTo>
                      <a:lnTo>
                        <a:pt x="20087" y="15756"/>
                      </a:lnTo>
                      <a:lnTo>
                        <a:pt x="19962" y="15756"/>
                      </a:lnTo>
                      <a:lnTo>
                        <a:pt x="19920" y="15798"/>
                      </a:lnTo>
                      <a:lnTo>
                        <a:pt x="20087" y="15819"/>
                      </a:lnTo>
                      <a:lnTo>
                        <a:pt x="20213" y="15819"/>
                      </a:lnTo>
                      <a:lnTo>
                        <a:pt x="20318" y="15903"/>
                      </a:lnTo>
                      <a:lnTo>
                        <a:pt x="20401" y="15944"/>
                      </a:lnTo>
                      <a:lnTo>
                        <a:pt x="20338" y="15861"/>
                      </a:lnTo>
                      <a:lnTo>
                        <a:pt x="20338" y="15819"/>
                      </a:lnTo>
                      <a:lnTo>
                        <a:pt x="20401" y="15819"/>
                      </a:lnTo>
                      <a:lnTo>
                        <a:pt x="20422" y="15861"/>
                      </a:lnTo>
                      <a:lnTo>
                        <a:pt x="20527" y="15944"/>
                      </a:lnTo>
                      <a:lnTo>
                        <a:pt x="20506" y="16007"/>
                      </a:lnTo>
                      <a:lnTo>
                        <a:pt x="20443" y="15944"/>
                      </a:lnTo>
                      <a:lnTo>
                        <a:pt x="20422" y="15965"/>
                      </a:lnTo>
                      <a:lnTo>
                        <a:pt x="20548" y="16049"/>
                      </a:lnTo>
                      <a:lnTo>
                        <a:pt x="20610" y="16133"/>
                      </a:lnTo>
                      <a:lnTo>
                        <a:pt x="20652" y="16175"/>
                      </a:lnTo>
                      <a:lnTo>
                        <a:pt x="20631" y="16216"/>
                      </a:lnTo>
                      <a:lnTo>
                        <a:pt x="20610" y="16154"/>
                      </a:lnTo>
                      <a:lnTo>
                        <a:pt x="20590" y="16216"/>
                      </a:lnTo>
                      <a:lnTo>
                        <a:pt x="20610" y="16258"/>
                      </a:lnTo>
                      <a:lnTo>
                        <a:pt x="20799" y="16237"/>
                      </a:lnTo>
                      <a:lnTo>
                        <a:pt x="20903" y="16216"/>
                      </a:lnTo>
                      <a:lnTo>
                        <a:pt x="21029" y="16070"/>
                      </a:lnTo>
                      <a:lnTo>
                        <a:pt x="21113" y="16070"/>
                      </a:lnTo>
                      <a:lnTo>
                        <a:pt x="21113" y="16049"/>
                      </a:lnTo>
                      <a:lnTo>
                        <a:pt x="21175" y="15965"/>
                      </a:lnTo>
                      <a:lnTo>
                        <a:pt x="21280" y="15965"/>
                      </a:lnTo>
                      <a:lnTo>
                        <a:pt x="21364" y="16007"/>
                      </a:lnTo>
                      <a:lnTo>
                        <a:pt x="21489" y="16049"/>
                      </a:lnTo>
                      <a:lnTo>
                        <a:pt x="21552" y="16258"/>
                      </a:lnTo>
                      <a:lnTo>
                        <a:pt x="21636" y="16321"/>
                      </a:lnTo>
                      <a:lnTo>
                        <a:pt x="21657" y="16321"/>
                      </a:lnTo>
                      <a:lnTo>
                        <a:pt x="21678" y="16447"/>
                      </a:lnTo>
                      <a:lnTo>
                        <a:pt x="21761" y="16488"/>
                      </a:lnTo>
                      <a:lnTo>
                        <a:pt x="21803" y="16488"/>
                      </a:lnTo>
                      <a:lnTo>
                        <a:pt x="21803" y="16551"/>
                      </a:lnTo>
                      <a:lnTo>
                        <a:pt x="21866" y="16635"/>
                      </a:lnTo>
                      <a:lnTo>
                        <a:pt x="21950" y="16656"/>
                      </a:lnTo>
                      <a:lnTo>
                        <a:pt x="22012" y="16781"/>
                      </a:lnTo>
                      <a:lnTo>
                        <a:pt x="21991" y="16907"/>
                      </a:lnTo>
                      <a:lnTo>
                        <a:pt x="21908" y="17179"/>
                      </a:lnTo>
                      <a:lnTo>
                        <a:pt x="21803" y="17409"/>
                      </a:lnTo>
                      <a:lnTo>
                        <a:pt x="21803" y="17493"/>
                      </a:lnTo>
                      <a:lnTo>
                        <a:pt x="21887" y="17597"/>
                      </a:lnTo>
                      <a:lnTo>
                        <a:pt x="21908" y="17576"/>
                      </a:lnTo>
                      <a:lnTo>
                        <a:pt x="21971" y="17493"/>
                      </a:lnTo>
                      <a:lnTo>
                        <a:pt x="21971" y="17430"/>
                      </a:lnTo>
                      <a:lnTo>
                        <a:pt x="21991" y="17388"/>
                      </a:lnTo>
                      <a:lnTo>
                        <a:pt x="22075" y="17430"/>
                      </a:lnTo>
                      <a:lnTo>
                        <a:pt x="22096" y="17535"/>
                      </a:lnTo>
                      <a:lnTo>
                        <a:pt x="21950" y="17744"/>
                      </a:lnTo>
                      <a:lnTo>
                        <a:pt x="21971" y="17807"/>
                      </a:lnTo>
                      <a:lnTo>
                        <a:pt x="21991" y="17911"/>
                      </a:lnTo>
                      <a:lnTo>
                        <a:pt x="22054" y="18016"/>
                      </a:lnTo>
                      <a:lnTo>
                        <a:pt x="22075" y="18058"/>
                      </a:lnTo>
                      <a:lnTo>
                        <a:pt x="22117" y="18037"/>
                      </a:lnTo>
                      <a:lnTo>
                        <a:pt x="22159" y="18141"/>
                      </a:lnTo>
                      <a:lnTo>
                        <a:pt x="22201" y="18100"/>
                      </a:lnTo>
                      <a:lnTo>
                        <a:pt x="22201" y="18058"/>
                      </a:lnTo>
                      <a:lnTo>
                        <a:pt x="22222" y="18100"/>
                      </a:lnTo>
                      <a:lnTo>
                        <a:pt x="22368" y="18058"/>
                      </a:lnTo>
                      <a:lnTo>
                        <a:pt x="22368" y="18058"/>
                      </a:lnTo>
                      <a:lnTo>
                        <a:pt x="22263" y="18141"/>
                      </a:lnTo>
                      <a:lnTo>
                        <a:pt x="22222" y="18246"/>
                      </a:lnTo>
                      <a:lnTo>
                        <a:pt x="22201" y="18309"/>
                      </a:lnTo>
                      <a:lnTo>
                        <a:pt x="22201" y="18351"/>
                      </a:lnTo>
                      <a:lnTo>
                        <a:pt x="22368" y="18455"/>
                      </a:lnTo>
                      <a:lnTo>
                        <a:pt x="22368" y="18581"/>
                      </a:lnTo>
                      <a:lnTo>
                        <a:pt x="22368" y="18748"/>
                      </a:lnTo>
                      <a:lnTo>
                        <a:pt x="22410" y="18769"/>
                      </a:lnTo>
                      <a:lnTo>
                        <a:pt x="22494" y="18769"/>
                      </a:lnTo>
                      <a:lnTo>
                        <a:pt x="22535" y="18853"/>
                      </a:lnTo>
                      <a:lnTo>
                        <a:pt x="22515" y="18957"/>
                      </a:lnTo>
                      <a:lnTo>
                        <a:pt x="22682" y="19062"/>
                      </a:lnTo>
                      <a:lnTo>
                        <a:pt x="22598" y="19083"/>
                      </a:lnTo>
                      <a:lnTo>
                        <a:pt x="22724" y="19146"/>
                      </a:lnTo>
                      <a:lnTo>
                        <a:pt x="22787" y="19188"/>
                      </a:lnTo>
                      <a:lnTo>
                        <a:pt x="22891" y="19250"/>
                      </a:lnTo>
                      <a:lnTo>
                        <a:pt x="22996" y="19188"/>
                      </a:lnTo>
                      <a:lnTo>
                        <a:pt x="23100" y="19167"/>
                      </a:lnTo>
                      <a:lnTo>
                        <a:pt x="23100" y="18999"/>
                      </a:lnTo>
                      <a:lnTo>
                        <a:pt x="23163" y="18895"/>
                      </a:lnTo>
                      <a:lnTo>
                        <a:pt x="23226" y="18769"/>
                      </a:lnTo>
                      <a:lnTo>
                        <a:pt x="23331" y="18560"/>
                      </a:lnTo>
                      <a:lnTo>
                        <a:pt x="23310" y="18455"/>
                      </a:lnTo>
                      <a:lnTo>
                        <a:pt x="23351" y="18413"/>
                      </a:lnTo>
                      <a:lnTo>
                        <a:pt x="23351" y="18225"/>
                      </a:lnTo>
                      <a:lnTo>
                        <a:pt x="23331" y="18162"/>
                      </a:lnTo>
                      <a:lnTo>
                        <a:pt x="23414" y="18120"/>
                      </a:lnTo>
                      <a:lnTo>
                        <a:pt x="23351" y="17932"/>
                      </a:lnTo>
                      <a:lnTo>
                        <a:pt x="23247" y="17848"/>
                      </a:lnTo>
                      <a:lnTo>
                        <a:pt x="23205" y="17493"/>
                      </a:lnTo>
                      <a:lnTo>
                        <a:pt x="23142" y="17430"/>
                      </a:lnTo>
                      <a:lnTo>
                        <a:pt x="23163" y="17263"/>
                      </a:lnTo>
                      <a:lnTo>
                        <a:pt x="23205" y="17116"/>
                      </a:lnTo>
                      <a:lnTo>
                        <a:pt x="23163" y="17011"/>
                      </a:lnTo>
                      <a:lnTo>
                        <a:pt x="23100" y="16907"/>
                      </a:lnTo>
                      <a:lnTo>
                        <a:pt x="23038" y="16656"/>
                      </a:lnTo>
                      <a:lnTo>
                        <a:pt x="22996" y="16551"/>
                      </a:lnTo>
                      <a:lnTo>
                        <a:pt x="22954" y="16279"/>
                      </a:lnTo>
                      <a:lnTo>
                        <a:pt x="22912" y="16133"/>
                      </a:lnTo>
                      <a:lnTo>
                        <a:pt x="22933" y="15903"/>
                      </a:lnTo>
                      <a:lnTo>
                        <a:pt x="22912" y="15714"/>
                      </a:lnTo>
                      <a:lnTo>
                        <a:pt x="22933" y="15379"/>
                      </a:lnTo>
                      <a:lnTo>
                        <a:pt x="22933" y="15170"/>
                      </a:lnTo>
                      <a:lnTo>
                        <a:pt x="23038" y="15003"/>
                      </a:lnTo>
                      <a:lnTo>
                        <a:pt x="23121" y="14856"/>
                      </a:lnTo>
                      <a:lnTo>
                        <a:pt x="23226" y="14815"/>
                      </a:lnTo>
                      <a:lnTo>
                        <a:pt x="23268" y="14752"/>
                      </a:lnTo>
                      <a:lnTo>
                        <a:pt x="23331" y="14752"/>
                      </a:lnTo>
                      <a:lnTo>
                        <a:pt x="23414" y="14605"/>
                      </a:lnTo>
                      <a:lnTo>
                        <a:pt x="23414" y="14543"/>
                      </a:lnTo>
                      <a:lnTo>
                        <a:pt x="23372" y="14501"/>
                      </a:lnTo>
                      <a:lnTo>
                        <a:pt x="23414" y="14480"/>
                      </a:lnTo>
                      <a:lnTo>
                        <a:pt x="23540" y="14480"/>
                      </a:lnTo>
                      <a:lnTo>
                        <a:pt x="23561" y="14396"/>
                      </a:lnTo>
                      <a:lnTo>
                        <a:pt x="23665" y="14396"/>
                      </a:lnTo>
                      <a:lnTo>
                        <a:pt x="23686" y="14354"/>
                      </a:lnTo>
                      <a:lnTo>
                        <a:pt x="23875" y="14333"/>
                      </a:lnTo>
                      <a:lnTo>
                        <a:pt x="23937" y="14250"/>
                      </a:lnTo>
                      <a:lnTo>
                        <a:pt x="24063" y="14250"/>
                      </a:lnTo>
                      <a:lnTo>
                        <a:pt x="24084" y="14187"/>
                      </a:lnTo>
                      <a:lnTo>
                        <a:pt x="24168" y="14187"/>
                      </a:lnTo>
                      <a:lnTo>
                        <a:pt x="24209" y="14229"/>
                      </a:lnTo>
                      <a:lnTo>
                        <a:pt x="24314" y="14082"/>
                      </a:lnTo>
                      <a:lnTo>
                        <a:pt x="24314" y="14040"/>
                      </a:lnTo>
                      <a:lnTo>
                        <a:pt x="24377" y="14040"/>
                      </a:lnTo>
                      <a:lnTo>
                        <a:pt x="24481" y="13957"/>
                      </a:lnTo>
                      <a:lnTo>
                        <a:pt x="24481" y="13873"/>
                      </a:lnTo>
                      <a:lnTo>
                        <a:pt x="24691" y="13601"/>
                      </a:lnTo>
                      <a:lnTo>
                        <a:pt x="24795" y="13496"/>
                      </a:lnTo>
                      <a:lnTo>
                        <a:pt x="24984" y="13496"/>
                      </a:lnTo>
                      <a:lnTo>
                        <a:pt x="25025" y="13517"/>
                      </a:lnTo>
                      <a:lnTo>
                        <a:pt x="25088" y="13517"/>
                      </a:lnTo>
                      <a:lnTo>
                        <a:pt x="25193" y="13329"/>
                      </a:lnTo>
                      <a:lnTo>
                        <a:pt x="25465" y="13099"/>
                      </a:lnTo>
                      <a:lnTo>
                        <a:pt x="25737" y="12931"/>
                      </a:lnTo>
                      <a:lnTo>
                        <a:pt x="25862" y="12910"/>
                      </a:lnTo>
                      <a:lnTo>
                        <a:pt x="25925" y="12890"/>
                      </a:lnTo>
                      <a:lnTo>
                        <a:pt x="25988" y="12890"/>
                      </a:lnTo>
                      <a:lnTo>
                        <a:pt x="25988" y="12910"/>
                      </a:lnTo>
                      <a:lnTo>
                        <a:pt x="26092" y="12910"/>
                      </a:lnTo>
                      <a:lnTo>
                        <a:pt x="26197" y="12785"/>
                      </a:lnTo>
                      <a:lnTo>
                        <a:pt x="26155" y="12785"/>
                      </a:lnTo>
                      <a:lnTo>
                        <a:pt x="26134" y="12722"/>
                      </a:lnTo>
                      <a:lnTo>
                        <a:pt x="26030" y="12827"/>
                      </a:lnTo>
                      <a:lnTo>
                        <a:pt x="25883" y="12806"/>
                      </a:lnTo>
                      <a:lnTo>
                        <a:pt x="25820" y="12722"/>
                      </a:lnTo>
                      <a:lnTo>
                        <a:pt x="25925" y="12785"/>
                      </a:lnTo>
                      <a:lnTo>
                        <a:pt x="26051" y="12701"/>
                      </a:lnTo>
                      <a:lnTo>
                        <a:pt x="26030" y="12680"/>
                      </a:lnTo>
                      <a:lnTo>
                        <a:pt x="26092" y="12618"/>
                      </a:lnTo>
                      <a:lnTo>
                        <a:pt x="26051" y="12555"/>
                      </a:lnTo>
                      <a:lnTo>
                        <a:pt x="25925" y="12513"/>
                      </a:lnTo>
                      <a:lnTo>
                        <a:pt x="25862" y="12471"/>
                      </a:lnTo>
                      <a:lnTo>
                        <a:pt x="25946" y="12471"/>
                      </a:lnTo>
                      <a:lnTo>
                        <a:pt x="26030" y="12492"/>
                      </a:lnTo>
                      <a:lnTo>
                        <a:pt x="26092" y="12471"/>
                      </a:lnTo>
                      <a:lnTo>
                        <a:pt x="26092" y="12387"/>
                      </a:lnTo>
                      <a:lnTo>
                        <a:pt x="26155" y="12513"/>
                      </a:lnTo>
                      <a:lnTo>
                        <a:pt x="26239" y="12492"/>
                      </a:lnTo>
                      <a:lnTo>
                        <a:pt x="26302" y="12555"/>
                      </a:lnTo>
                      <a:lnTo>
                        <a:pt x="26364" y="12513"/>
                      </a:lnTo>
                      <a:lnTo>
                        <a:pt x="26385" y="12408"/>
                      </a:lnTo>
                      <a:lnTo>
                        <a:pt x="26511" y="12304"/>
                      </a:lnTo>
                      <a:lnTo>
                        <a:pt x="26553" y="12304"/>
                      </a:lnTo>
                      <a:lnTo>
                        <a:pt x="26574" y="12199"/>
                      </a:lnTo>
                      <a:lnTo>
                        <a:pt x="26553" y="12094"/>
                      </a:lnTo>
                      <a:lnTo>
                        <a:pt x="26511" y="12094"/>
                      </a:lnTo>
                      <a:lnTo>
                        <a:pt x="26448" y="12241"/>
                      </a:lnTo>
                      <a:lnTo>
                        <a:pt x="26448" y="12283"/>
                      </a:lnTo>
                      <a:lnTo>
                        <a:pt x="26385" y="12262"/>
                      </a:lnTo>
                      <a:lnTo>
                        <a:pt x="26364" y="12094"/>
                      </a:lnTo>
                      <a:lnTo>
                        <a:pt x="26344" y="12074"/>
                      </a:lnTo>
                      <a:lnTo>
                        <a:pt x="26092" y="12094"/>
                      </a:lnTo>
                      <a:lnTo>
                        <a:pt x="25967" y="12157"/>
                      </a:lnTo>
                      <a:lnTo>
                        <a:pt x="25988" y="12074"/>
                      </a:lnTo>
                      <a:lnTo>
                        <a:pt x="25988" y="11927"/>
                      </a:lnTo>
                      <a:lnTo>
                        <a:pt x="26051" y="11885"/>
                      </a:lnTo>
                      <a:lnTo>
                        <a:pt x="26092" y="11990"/>
                      </a:lnTo>
                      <a:lnTo>
                        <a:pt x="26176" y="12032"/>
                      </a:lnTo>
                      <a:lnTo>
                        <a:pt x="26239" y="11969"/>
                      </a:lnTo>
                      <a:lnTo>
                        <a:pt x="26385" y="11948"/>
                      </a:lnTo>
                      <a:lnTo>
                        <a:pt x="26406" y="11885"/>
                      </a:lnTo>
                      <a:lnTo>
                        <a:pt x="26490" y="11885"/>
                      </a:lnTo>
                      <a:lnTo>
                        <a:pt x="26511" y="11843"/>
                      </a:lnTo>
                      <a:lnTo>
                        <a:pt x="26490" y="11718"/>
                      </a:lnTo>
                      <a:lnTo>
                        <a:pt x="26448" y="11655"/>
                      </a:lnTo>
                      <a:lnTo>
                        <a:pt x="26469" y="11613"/>
                      </a:lnTo>
                      <a:lnTo>
                        <a:pt x="26511" y="11634"/>
                      </a:lnTo>
                      <a:lnTo>
                        <a:pt x="26574" y="11530"/>
                      </a:lnTo>
                      <a:lnTo>
                        <a:pt x="26511" y="11425"/>
                      </a:lnTo>
                      <a:lnTo>
                        <a:pt x="26469" y="11362"/>
                      </a:lnTo>
                      <a:lnTo>
                        <a:pt x="26385" y="11404"/>
                      </a:lnTo>
                      <a:lnTo>
                        <a:pt x="26302" y="11362"/>
                      </a:lnTo>
                      <a:lnTo>
                        <a:pt x="26260" y="11237"/>
                      </a:lnTo>
                      <a:lnTo>
                        <a:pt x="26176" y="11237"/>
                      </a:lnTo>
                      <a:lnTo>
                        <a:pt x="26092" y="11195"/>
                      </a:lnTo>
                      <a:lnTo>
                        <a:pt x="26030" y="11111"/>
                      </a:lnTo>
                      <a:lnTo>
                        <a:pt x="26030" y="11111"/>
                      </a:lnTo>
                      <a:lnTo>
                        <a:pt x="26092" y="11153"/>
                      </a:lnTo>
                      <a:lnTo>
                        <a:pt x="26260" y="11153"/>
                      </a:lnTo>
                      <a:lnTo>
                        <a:pt x="26302" y="11257"/>
                      </a:lnTo>
                      <a:lnTo>
                        <a:pt x="26385" y="11299"/>
                      </a:lnTo>
                      <a:lnTo>
                        <a:pt x="26406" y="11216"/>
                      </a:lnTo>
                      <a:lnTo>
                        <a:pt x="26281" y="11090"/>
                      </a:lnTo>
                      <a:lnTo>
                        <a:pt x="26385" y="11111"/>
                      </a:lnTo>
                      <a:lnTo>
                        <a:pt x="26406" y="11048"/>
                      </a:lnTo>
                      <a:lnTo>
                        <a:pt x="26448" y="11027"/>
                      </a:lnTo>
                      <a:lnTo>
                        <a:pt x="26406" y="10944"/>
                      </a:lnTo>
                      <a:lnTo>
                        <a:pt x="26281" y="10881"/>
                      </a:lnTo>
                      <a:lnTo>
                        <a:pt x="26239" y="10713"/>
                      </a:lnTo>
                      <a:lnTo>
                        <a:pt x="26281" y="10734"/>
                      </a:lnTo>
                      <a:lnTo>
                        <a:pt x="26344" y="10839"/>
                      </a:lnTo>
                      <a:lnTo>
                        <a:pt x="26406" y="10839"/>
                      </a:lnTo>
                      <a:lnTo>
                        <a:pt x="26448" y="10734"/>
                      </a:lnTo>
                      <a:lnTo>
                        <a:pt x="26448" y="10630"/>
                      </a:lnTo>
                      <a:lnTo>
                        <a:pt x="26344" y="10588"/>
                      </a:lnTo>
                      <a:lnTo>
                        <a:pt x="26197" y="10421"/>
                      </a:lnTo>
                      <a:lnTo>
                        <a:pt x="26092" y="10379"/>
                      </a:lnTo>
                      <a:lnTo>
                        <a:pt x="26030" y="10274"/>
                      </a:lnTo>
                      <a:lnTo>
                        <a:pt x="25946" y="10253"/>
                      </a:lnTo>
                      <a:lnTo>
                        <a:pt x="25946" y="10149"/>
                      </a:lnTo>
                      <a:lnTo>
                        <a:pt x="26030" y="10044"/>
                      </a:lnTo>
                      <a:lnTo>
                        <a:pt x="25967" y="10149"/>
                      </a:lnTo>
                      <a:lnTo>
                        <a:pt x="25988" y="10190"/>
                      </a:lnTo>
                      <a:lnTo>
                        <a:pt x="26051" y="10211"/>
                      </a:lnTo>
                      <a:lnTo>
                        <a:pt x="26134" y="10316"/>
                      </a:lnTo>
                      <a:lnTo>
                        <a:pt x="26239" y="10358"/>
                      </a:lnTo>
                      <a:lnTo>
                        <a:pt x="26364" y="10504"/>
                      </a:lnTo>
                      <a:lnTo>
                        <a:pt x="26385" y="10504"/>
                      </a:lnTo>
                      <a:lnTo>
                        <a:pt x="26406" y="10274"/>
                      </a:lnTo>
                      <a:lnTo>
                        <a:pt x="26406" y="10169"/>
                      </a:lnTo>
                      <a:lnTo>
                        <a:pt x="26406" y="10086"/>
                      </a:lnTo>
                      <a:lnTo>
                        <a:pt x="26385" y="10044"/>
                      </a:lnTo>
                      <a:lnTo>
                        <a:pt x="26406" y="9856"/>
                      </a:lnTo>
                      <a:lnTo>
                        <a:pt x="26448" y="9793"/>
                      </a:lnTo>
                      <a:lnTo>
                        <a:pt x="26409" y="9728"/>
                      </a:lnTo>
                      <a:lnTo>
                        <a:pt x="26409" y="9728"/>
                      </a:lnTo>
                      <a:lnTo>
                        <a:pt x="26490" y="9667"/>
                      </a:lnTo>
                      <a:lnTo>
                        <a:pt x="26616" y="9563"/>
                      </a:lnTo>
                      <a:lnTo>
                        <a:pt x="26657" y="9458"/>
                      </a:lnTo>
                      <a:lnTo>
                        <a:pt x="26657" y="9437"/>
                      </a:lnTo>
                      <a:lnTo>
                        <a:pt x="26678" y="9458"/>
                      </a:lnTo>
                      <a:lnTo>
                        <a:pt x="26657" y="9584"/>
                      </a:lnTo>
                      <a:lnTo>
                        <a:pt x="26678" y="9625"/>
                      </a:lnTo>
                      <a:lnTo>
                        <a:pt x="26574" y="9667"/>
                      </a:lnTo>
                      <a:lnTo>
                        <a:pt x="26511" y="9793"/>
                      </a:lnTo>
                      <a:lnTo>
                        <a:pt x="26595" y="9960"/>
                      </a:lnTo>
                      <a:lnTo>
                        <a:pt x="26574" y="10107"/>
                      </a:lnTo>
                      <a:lnTo>
                        <a:pt x="26490" y="10253"/>
                      </a:lnTo>
                      <a:lnTo>
                        <a:pt x="26490" y="10358"/>
                      </a:lnTo>
                      <a:lnTo>
                        <a:pt x="26595" y="10462"/>
                      </a:lnTo>
                      <a:lnTo>
                        <a:pt x="26616" y="10400"/>
                      </a:lnTo>
                      <a:lnTo>
                        <a:pt x="26657" y="10462"/>
                      </a:lnTo>
                      <a:lnTo>
                        <a:pt x="26699" y="10462"/>
                      </a:lnTo>
                      <a:lnTo>
                        <a:pt x="26699" y="10483"/>
                      </a:lnTo>
                      <a:lnTo>
                        <a:pt x="26678" y="10525"/>
                      </a:lnTo>
                      <a:lnTo>
                        <a:pt x="26699" y="10609"/>
                      </a:lnTo>
                      <a:lnTo>
                        <a:pt x="26825" y="10609"/>
                      </a:lnTo>
                      <a:lnTo>
                        <a:pt x="26762" y="10672"/>
                      </a:lnTo>
                      <a:lnTo>
                        <a:pt x="26762" y="10693"/>
                      </a:lnTo>
                      <a:lnTo>
                        <a:pt x="26699" y="10797"/>
                      </a:lnTo>
                      <a:lnTo>
                        <a:pt x="26699" y="10881"/>
                      </a:lnTo>
                      <a:lnTo>
                        <a:pt x="26657" y="10985"/>
                      </a:lnTo>
                      <a:lnTo>
                        <a:pt x="26616" y="11111"/>
                      </a:lnTo>
                      <a:lnTo>
                        <a:pt x="26616" y="11216"/>
                      </a:lnTo>
                      <a:lnTo>
                        <a:pt x="26657" y="11153"/>
                      </a:lnTo>
                      <a:lnTo>
                        <a:pt x="26678" y="11111"/>
                      </a:lnTo>
                      <a:lnTo>
                        <a:pt x="26783" y="10902"/>
                      </a:lnTo>
                      <a:lnTo>
                        <a:pt x="26804" y="10944"/>
                      </a:lnTo>
                      <a:lnTo>
                        <a:pt x="26804" y="11006"/>
                      </a:lnTo>
                      <a:lnTo>
                        <a:pt x="26825" y="10944"/>
                      </a:lnTo>
                      <a:lnTo>
                        <a:pt x="26825" y="10881"/>
                      </a:lnTo>
                      <a:lnTo>
                        <a:pt x="26909" y="10776"/>
                      </a:lnTo>
                      <a:lnTo>
                        <a:pt x="26992" y="10525"/>
                      </a:lnTo>
                      <a:lnTo>
                        <a:pt x="27118" y="10462"/>
                      </a:lnTo>
                      <a:lnTo>
                        <a:pt x="27222" y="10253"/>
                      </a:lnTo>
                      <a:lnTo>
                        <a:pt x="27222" y="10086"/>
                      </a:lnTo>
                      <a:lnTo>
                        <a:pt x="27139" y="9897"/>
                      </a:lnTo>
                      <a:lnTo>
                        <a:pt x="27097" y="9856"/>
                      </a:lnTo>
                      <a:lnTo>
                        <a:pt x="27076" y="9688"/>
                      </a:lnTo>
                      <a:lnTo>
                        <a:pt x="27013" y="9625"/>
                      </a:lnTo>
                      <a:lnTo>
                        <a:pt x="27013" y="9521"/>
                      </a:lnTo>
                      <a:lnTo>
                        <a:pt x="27076" y="9416"/>
                      </a:lnTo>
                      <a:lnTo>
                        <a:pt x="27181" y="9312"/>
                      </a:lnTo>
                      <a:lnTo>
                        <a:pt x="27306" y="9249"/>
                      </a:lnTo>
                      <a:lnTo>
                        <a:pt x="27118" y="9458"/>
                      </a:lnTo>
                      <a:lnTo>
                        <a:pt x="27076" y="9542"/>
                      </a:lnTo>
                      <a:lnTo>
                        <a:pt x="27118" y="9625"/>
                      </a:lnTo>
                      <a:lnTo>
                        <a:pt x="27243" y="9751"/>
                      </a:lnTo>
                      <a:lnTo>
                        <a:pt x="27327" y="9730"/>
                      </a:lnTo>
                      <a:lnTo>
                        <a:pt x="27390" y="9772"/>
                      </a:lnTo>
                      <a:lnTo>
                        <a:pt x="27327" y="9939"/>
                      </a:lnTo>
                      <a:lnTo>
                        <a:pt x="27327" y="9939"/>
                      </a:lnTo>
                      <a:lnTo>
                        <a:pt x="27411" y="9877"/>
                      </a:lnTo>
                      <a:lnTo>
                        <a:pt x="27432" y="9897"/>
                      </a:lnTo>
                      <a:lnTo>
                        <a:pt x="27515" y="9793"/>
                      </a:lnTo>
                      <a:lnTo>
                        <a:pt x="27515" y="9730"/>
                      </a:lnTo>
                      <a:lnTo>
                        <a:pt x="27557" y="9730"/>
                      </a:lnTo>
                      <a:lnTo>
                        <a:pt x="27620" y="9646"/>
                      </a:lnTo>
                      <a:lnTo>
                        <a:pt x="27704" y="9625"/>
                      </a:lnTo>
                      <a:lnTo>
                        <a:pt x="27745" y="9458"/>
                      </a:lnTo>
                      <a:lnTo>
                        <a:pt x="27808" y="9374"/>
                      </a:lnTo>
                      <a:lnTo>
                        <a:pt x="27850" y="9374"/>
                      </a:lnTo>
                      <a:lnTo>
                        <a:pt x="27913" y="9270"/>
                      </a:lnTo>
                      <a:lnTo>
                        <a:pt x="27934" y="9207"/>
                      </a:lnTo>
                      <a:lnTo>
                        <a:pt x="27934" y="9144"/>
                      </a:lnTo>
                      <a:lnTo>
                        <a:pt x="27976" y="9040"/>
                      </a:lnTo>
                      <a:lnTo>
                        <a:pt x="27976" y="8998"/>
                      </a:lnTo>
                      <a:lnTo>
                        <a:pt x="28038" y="8914"/>
                      </a:lnTo>
                      <a:lnTo>
                        <a:pt x="28017" y="8830"/>
                      </a:lnTo>
                      <a:lnTo>
                        <a:pt x="27955" y="8789"/>
                      </a:lnTo>
                      <a:lnTo>
                        <a:pt x="27913" y="8705"/>
                      </a:lnTo>
                      <a:lnTo>
                        <a:pt x="28059" y="8621"/>
                      </a:lnTo>
                      <a:lnTo>
                        <a:pt x="28059" y="8537"/>
                      </a:lnTo>
                      <a:lnTo>
                        <a:pt x="28164" y="8475"/>
                      </a:lnTo>
                      <a:lnTo>
                        <a:pt x="28248" y="8433"/>
                      </a:lnTo>
                      <a:lnTo>
                        <a:pt x="28436" y="8328"/>
                      </a:lnTo>
                      <a:lnTo>
                        <a:pt x="28561" y="8328"/>
                      </a:lnTo>
                      <a:lnTo>
                        <a:pt x="28750" y="8203"/>
                      </a:lnTo>
                      <a:lnTo>
                        <a:pt x="28813" y="8203"/>
                      </a:lnTo>
                      <a:lnTo>
                        <a:pt x="28854" y="8224"/>
                      </a:lnTo>
                      <a:lnTo>
                        <a:pt x="29085" y="8203"/>
                      </a:lnTo>
                      <a:lnTo>
                        <a:pt x="29189" y="8265"/>
                      </a:lnTo>
                      <a:lnTo>
                        <a:pt x="29336" y="8203"/>
                      </a:lnTo>
                      <a:lnTo>
                        <a:pt x="29587" y="8203"/>
                      </a:lnTo>
                      <a:lnTo>
                        <a:pt x="29629" y="8182"/>
                      </a:lnTo>
                      <a:lnTo>
                        <a:pt x="29608" y="8119"/>
                      </a:lnTo>
                      <a:lnTo>
                        <a:pt x="29608" y="7972"/>
                      </a:lnTo>
                      <a:lnTo>
                        <a:pt x="29608" y="7847"/>
                      </a:lnTo>
                      <a:lnTo>
                        <a:pt x="29733" y="7952"/>
                      </a:lnTo>
                      <a:lnTo>
                        <a:pt x="29733" y="8077"/>
                      </a:lnTo>
                      <a:lnTo>
                        <a:pt x="29712" y="8161"/>
                      </a:lnTo>
                      <a:lnTo>
                        <a:pt x="29796" y="8161"/>
                      </a:lnTo>
                      <a:lnTo>
                        <a:pt x="29901" y="8056"/>
                      </a:lnTo>
                      <a:lnTo>
                        <a:pt x="30005" y="7868"/>
                      </a:lnTo>
                      <a:lnTo>
                        <a:pt x="30047" y="7972"/>
                      </a:lnTo>
                      <a:lnTo>
                        <a:pt x="30047" y="8056"/>
                      </a:lnTo>
                      <a:lnTo>
                        <a:pt x="30131" y="8077"/>
                      </a:lnTo>
                      <a:lnTo>
                        <a:pt x="30382" y="7952"/>
                      </a:lnTo>
                      <a:lnTo>
                        <a:pt x="30466" y="7805"/>
                      </a:lnTo>
                      <a:lnTo>
                        <a:pt x="30424" y="7596"/>
                      </a:lnTo>
                      <a:lnTo>
                        <a:pt x="30361" y="7638"/>
                      </a:lnTo>
                      <a:lnTo>
                        <a:pt x="30361" y="7742"/>
                      </a:lnTo>
                      <a:lnTo>
                        <a:pt x="30319" y="7868"/>
                      </a:lnTo>
                      <a:lnTo>
                        <a:pt x="30152" y="7868"/>
                      </a:lnTo>
                      <a:lnTo>
                        <a:pt x="30131" y="7763"/>
                      </a:lnTo>
                      <a:lnTo>
                        <a:pt x="30068" y="7575"/>
                      </a:lnTo>
                      <a:lnTo>
                        <a:pt x="29922" y="7491"/>
                      </a:lnTo>
                      <a:lnTo>
                        <a:pt x="29922" y="7449"/>
                      </a:lnTo>
                      <a:lnTo>
                        <a:pt x="30131" y="7261"/>
                      </a:lnTo>
                      <a:lnTo>
                        <a:pt x="30131" y="7177"/>
                      </a:lnTo>
                      <a:lnTo>
                        <a:pt x="30047" y="7177"/>
                      </a:lnTo>
                      <a:lnTo>
                        <a:pt x="30047" y="7115"/>
                      </a:lnTo>
                      <a:lnTo>
                        <a:pt x="30131" y="7052"/>
                      </a:lnTo>
                      <a:lnTo>
                        <a:pt x="30152" y="6968"/>
                      </a:lnTo>
                      <a:lnTo>
                        <a:pt x="30214" y="6905"/>
                      </a:lnTo>
                      <a:lnTo>
                        <a:pt x="30277" y="6696"/>
                      </a:lnTo>
                      <a:lnTo>
                        <a:pt x="30486" y="6529"/>
                      </a:lnTo>
                      <a:lnTo>
                        <a:pt x="30570" y="6382"/>
                      </a:lnTo>
                      <a:lnTo>
                        <a:pt x="30633" y="6382"/>
                      </a:lnTo>
                      <a:lnTo>
                        <a:pt x="30696" y="6278"/>
                      </a:lnTo>
                      <a:lnTo>
                        <a:pt x="30696" y="6340"/>
                      </a:lnTo>
                      <a:lnTo>
                        <a:pt x="30779" y="6382"/>
                      </a:lnTo>
                      <a:lnTo>
                        <a:pt x="30842" y="6299"/>
                      </a:lnTo>
                      <a:lnTo>
                        <a:pt x="30905" y="6173"/>
                      </a:lnTo>
                      <a:lnTo>
                        <a:pt x="30905" y="6299"/>
                      </a:lnTo>
                      <a:lnTo>
                        <a:pt x="30989" y="6299"/>
                      </a:lnTo>
                      <a:lnTo>
                        <a:pt x="31051" y="6173"/>
                      </a:lnTo>
                      <a:lnTo>
                        <a:pt x="31093" y="6215"/>
                      </a:lnTo>
                      <a:lnTo>
                        <a:pt x="31156" y="6173"/>
                      </a:lnTo>
                      <a:lnTo>
                        <a:pt x="31261" y="6006"/>
                      </a:lnTo>
                      <a:lnTo>
                        <a:pt x="31407" y="5796"/>
                      </a:lnTo>
                      <a:lnTo>
                        <a:pt x="31386" y="5922"/>
                      </a:lnTo>
                      <a:lnTo>
                        <a:pt x="31407" y="6006"/>
                      </a:lnTo>
                      <a:lnTo>
                        <a:pt x="31512" y="6006"/>
                      </a:lnTo>
                      <a:lnTo>
                        <a:pt x="31616" y="5880"/>
                      </a:lnTo>
                      <a:lnTo>
                        <a:pt x="31742" y="5880"/>
                      </a:lnTo>
                      <a:lnTo>
                        <a:pt x="31784" y="6006"/>
                      </a:lnTo>
                      <a:lnTo>
                        <a:pt x="31846" y="6006"/>
                      </a:lnTo>
                      <a:lnTo>
                        <a:pt x="31951" y="5880"/>
                      </a:lnTo>
                      <a:lnTo>
                        <a:pt x="32035" y="5922"/>
                      </a:lnTo>
                      <a:lnTo>
                        <a:pt x="32098" y="5901"/>
                      </a:lnTo>
                      <a:lnTo>
                        <a:pt x="32202" y="5817"/>
                      </a:lnTo>
                      <a:lnTo>
                        <a:pt x="32307" y="5817"/>
                      </a:lnTo>
                      <a:lnTo>
                        <a:pt x="32432" y="5755"/>
                      </a:lnTo>
                      <a:lnTo>
                        <a:pt x="32474" y="5817"/>
                      </a:lnTo>
                      <a:lnTo>
                        <a:pt x="32558" y="5796"/>
                      </a:lnTo>
                      <a:lnTo>
                        <a:pt x="32642" y="5713"/>
                      </a:lnTo>
                      <a:lnTo>
                        <a:pt x="32537" y="5650"/>
                      </a:lnTo>
                      <a:lnTo>
                        <a:pt x="32474" y="5713"/>
                      </a:lnTo>
                      <a:lnTo>
                        <a:pt x="32411" y="5650"/>
                      </a:lnTo>
                      <a:lnTo>
                        <a:pt x="32453" y="5504"/>
                      </a:lnTo>
                      <a:lnTo>
                        <a:pt x="32223" y="5378"/>
                      </a:lnTo>
                      <a:lnTo>
                        <a:pt x="32202" y="5357"/>
                      </a:lnTo>
                      <a:lnTo>
                        <a:pt x="32223" y="5294"/>
                      </a:lnTo>
                      <a:lnTo>
                        <a:pt x="32223" y="5252"/>
                      </a:lnTo>
                      <a:lnTo>
                        <a:pt x="32223" y="5169"/>
                      </a:lnTo>
                      <a:lnTo>
                        <a:pt x="32244" y="5085"/>
                      </a:lnTo>
                      <a:lnTo>
                        <a:pt x="32202" y="5022"/>
                      </a:lnTo>
                      <a:lnTo>
                        <a:pt x="32139" y="4959"/>
                      </a:lnTo>
                      <a:lnTo>
                        <a:pt x="32098" y="4939"/>
                      </a:lnTo>
                      <a:lnTo>
                        <a:pt x="32118" y="4855"/>
                      </a:lnTo>
                      <a:lnTo>
                        <a:pt x="32244" y="4123"/>
                      </a:lnTo>
                      <a:lnTo>
                        <a:pt x="32244" y="3934"/>
                      </a:lnTo>
                      <a:lnTo>
                        <a:pt x="32014" y="3725"/>
                      </a:lnTo>
                      <a:lnTo>
                        <a:pt x="31951" y="3788"/>
                      </a:lnTo>
                      <a:lnTo>
                        <a:pt x="31805" y="3725"/>
                      </a:lnTo>
                      <a:lnTo>
                        <a:pt x="31700" y="3767"/>
                      </a:lnTo>
                      <a:lnTo>
                        <a:pt x="31616" y="3683"/>
                      </a:lnTo>
                      <a:lnTo>
                        <a:pt x="31533" y="3662"/>
                      </a:lnTo>
                      <a:lnTo>
                        <a:pt x="31512" y="3662"/>
                      </a:lnTo>
                      <a:lnTo>
                        <a:pt x="31407" y="3767"/>
                      </a:lnTo>
                      <a:lnTo>
                        <a:pt x="31365" y="3830"/>
                      </a:lnTo>
                      <a:lnTo>
                        <a:pt x="31156" y="4081"/>
                      </a:lnTo>
                      <a:lnTo>
                        <a:pt x="31072" y="4206"/>
                      </a:lnTo>
                      <a:lnTo>
                        <a:pt x="31072" y="4311"/>
                      </a:lnTo>
                      <a:lnTo>
                        <a:pt x="30905" y="4395"/>
                      </a:lnTo>
                      <a:lnTo>
                        <a:pt x="30905" y="4520"/>
                      </a:lnTo>
                      <a:lnTo>
                        <a:pt x="30863" y="4625"/>
                      </a:lnTo>
                      <a:lnTo>
                        <a:pt x="30696" y="4813"/>
                      </a:lnTo>
                      <a:lnTo>
                        <a:pt x="30633" y="4834"/>
                      </a:lnTo>
                      <a:lnTo>
                        <a:pt x="30445" y="5043"/>
                      </a:lnTo>
                      <a:lnTo>
                        <a:pt x="30424" y="5127"/>
                      </a:lnTo>
                      <a:lnTo>
                        <a:pt x="30340" y="5169"/>
                      </a:lnTo>
                      <a:lnTo>
                        <a:pt x="30235" y="5148"/>
                      </a:lnTo>
                      <a:lnTo>
                        <a:pt x="30173" y="5148"/>
                      </a:lnTo>
                      <a:lnTo>
                        <a:pt x="30131" y="5190"/>
                      </a:lnTo>
                      <a:lnTo>
                        <a:pt x="30068" y="5190"/>
                      </a:lnTo>
                      <a:lnTo>
                        <a:pt x="29942" y="5336"/>
                      </a:lnTo>
                      <a:lnTo>
                        <a:pt x="28269" y="5294"/>
                      </a:lnTo>
                      <a:lnTo>
                        <a:pt x="28059" y="5336"/>
                      </a:lnTo>
                      <a:lnTo>
                        <a:pt x="27955" y="5441"/>
                      </a:lnTo>
                      <a:lnTo>
                        <a:pt x="27829" y="5483"/>
                      </a:lnTo>
                      <a:lnTo>
                        <a:pt x="27704" y="5566"/>
                      </a:lnTo>
                      <a:lnTo>
                        <a:pt x="27453" y="5817"/>
                      </a:lnTo>
                      <a:lnTo>
                        <a:pt x="27285" y="5859"/>
                      </a:lnTo>
                      <a:lnTo>
                        <a:pt x="27181" y="5922"/>
                      </a:lnTo>
                      <a:lnTo>
                        <a:pt x="26699" y="6299"/>
                      </a:lnTo>
                      <a:lnTo>
                        <a:pt x="25611" y="6612"/>
                      </a:lnTo>
                      <a:lnTo>
                        <a:pt x="25569" y="6864"/>
                      </a:lnTo>
                      <a:lnTo>
                        <a:pt x="25318" y="6968"/>
                      </a:lnTo>
                      <a:lnTo>
                        <a:pt x="23331" y="7491"/>
                      </a:lnTo>
                      <a:lnTo>
                        <a:pt x="23247" y="7324"/>
                      </a:lnTo>
                      <a:lnTo>
                        <a:pt x="23351" y="7177"/>
                      </a:lnTo>
                      <a:lnTo>
                        <a:pt x="23561" y="7073"/>
                      </a:lnTo>
                      <a:lnTo>
                        <a:pt x="23665" y="6947"/>
                      </a:lnTo>
                      <a:lnTo>
                        <a:pt x="23728" y="6822"/>
                      </a:lnTo>
                      <a:lnTo>
                        <a:pt x="23770" y="6696"/>
                      </a:lnTo>
                      <a:lnTo>
                        <a:pt x="23833" y="5922"/>
                      </a:lnTo>
                      <a:lnTo>
                        <a:pt x="23456" y="4143"/>
                      </a:lnTo>
                      <a:lnTo>
                        <a:pt x="23100" y="3871"/>
                      </a:lnTo>
                      <a:lnTo>
                        <a:pt x="22954" y="3683"/>
                      </a:lnTo>
                      <a:lnTo>
                        <a:pt x="20652" y="2616"/>
                      </a:lnTo>
                      <a:lnTo>
                        <a:pt x="20548" y="2553"/>
                      </a:lnTo>
                      <a:lnTo>
                        <a:pt x="20422" y="2511"/>
                      </a:lnTo>
                      <a:lnTo>
                        <a:pt x="20380" y="2449"/>
                      </a:lnTo>
                      <a:lnTo>
                        <a:pt x="20087" y="2449"/>
                      </a:lnTo>
                      <a:lnTo>
                        <a:pt x="20066" y="2344"/>
                      </a:lnTo>
                      <a:lnTo>
                        <a:pt x="19983" y="2302"/>
                      </a:lnTo>
                      <a:lnTo>
                        <a:pt x="19899" y="2344"/>
                      </a:lnTo>
                      <a:lnTo>
                        <a:pt x="19711" y="2344"/>
                      </a:lnTo>
                      <a:lnTo>
                        <a:pt x="19606" y="2323"/>
                      </a:lnTo>
                      <a:lnTo>
                        <a:pt x="19543" y="2239"/>
                      </a:lnTo>
                      <a:lnTo>
                        <a:pt x="19439" y="2198"/>
                      </a:lnTo>
                      <a:lnTo>
                        <a:pt x="19230" y="2135"/>
                      </a:lnTo>
                      <a:lnTo>
                        <a:pt x="19167" y="2009"/>
                      </a:lnTo>
                      <a:lnTo>
                        <a:pt x="19083" y="2009"/>
                      </a:lnTo>
                      <a:lnTo>
                        <a:pt x="18958" y="1905"/>
                      </a:lnTo>
                      <a:lnTo>
                        <a:pt x="18853" y="1905"/>
                      </a:lnTo>
                      <a:lnTo>
                        <a:pt x="18769" y="1884"/>
                      </a:lnTo>
                      <a:lnTo>
                        <a:pt x="18644" y="1905"/>
                      </a:lnTo>
                      <a:lnTo>
                        <a:pt x="18623" y="1926"/>
                      </a:lnTo>
                      <a:lnTo>
                        <a:pt x="18560" y="1842"/>
                      </a:lnTo>
                      <a:lnTo>
                        <a:pt x="18434" y="1821"/>
                      </a:lnTo>
                      <a:lnTo>
                        <a:pt x="18414" y="1800"/>
                      </a:lnTo>
                      <a:lnTo>
                        <a:pt x="18309" y="1737"/>
                      </a:lnTo>
                      <a:lnTo>
                        <a:pt x="18288" y="1716"/>
                      </a:lnTo>
                      <a:lnTo>
                        <a:pt x="18204" y="1633"/>
                      </a:lnTo>
                      <a:lnTo>
                        <a:pt x="18204" y="1612"/>
                      </a:lnTo>
                      <a:lnTo>
                        <a:pt x="18079" y="1507"/>
                      </a:lnTo>
                      <a:lnTo>
                        <a:pt x="17932" y="1507"/>
                      </a:lnTo>
                      <a:lnTo>
                        <a:pt x="17807" y="1486"/>
                      </a:lnTo>
                      <a:lnTo>
                        <a:pt x="2846"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891" name="Google Shape;891;p27"/>
            <p:cNvGrpSpPr/>
            <p:nvPr/>
          </p:nvGrpSpPr>
          <p:grpSpPr>
            <a:xfrm>
              <a:off x="-3525653" y="3982657"/>
              <a:ext cx="503759" cy="498978"/>
              <a:chOff x="2605700" y="3152850"/>
              <a:chExt cx="594125" cy="616250"/>
            </a:xfrm>
          </p:grpSpPr>
          <p:sp>
            <p:nvSpPr>
              <p:cNvPr id="892" name="Google Shape;892;p27"/>
              <p:cNvSpPr/>
              <p:nvPr/>
            </p:nvSpPr>
            <p:spPr>
              <a:xfrm>
                <a:off x="2605700" y="3152850"/>
                <a:ext cx="379825" cy="616250"/>
              </a:xfrm>
              <a:custGeom>
                <a:avLst/>
                <a:gdLst/>
                <a:ahLst/>
                <a:cxnLst/>
                <a:rect l="l" t="t" r="r" b="b"/>
                <a:pathLst>
                  <a:path w="15193" h="24650" extrusionOk="0">
                    <a:moveTo>
                      <a:pt x="14024" y="2338"/>
                    </a:moveTo>
                    <a:lnTo>
                      <a:pt x="8818" y="0"/>
                    </a:lnTo>
                    <a:lnTo>
                      <a:pt x="4037" y="1594"/>
                    </a:lnTo>
                    <a:lnTo>
                      <a:pt x="0" y="7225"/>
                    </a:lnTo>
                    <a:lnTo>
                      <a:pt x="2018" y="11156"/>
                    </a:lnTo>
                    <a:lnTo>
                      <a:pt x="7331" y="12325"/>
                    </a:lnTo>
                    <a:lnTo>
                      <a:pt x="10518" y="17531"/>
                    </a:lnTo>
                    <a:lnTo>
                      <a:pt x="11049" y="22843"/>
                    </a:lnTo>
                    <a:lnTo>
                      <a:pt x="13705" y="24650"/>
                    </a:lnTo>
                    <a:lnTo>
                      <a:pt x="15193" y="18700"/>
                    </a:lnTo>
                    <a:lnTo>
                      <a:pt x="12218" y="5844"/>
                    </a:lnTo>
                    <a:close/>
                  </a:path>
                </a:pathLst>
              </a:custGeom>
              <a:solidFill>
                <a:schemeClr val="dk2"/>
              </a:solidFill>
              <a:ln>
                <a:noFill/>
              </a:ln>
            </p:spPr>
          </p:sp>
          <p:sp>
            <p:nvSpPr>
              <p:cNvPr id="893" name="Google Shape;893;p27"/>
              <p:cNvSpPr/>
              <p:nvPr/>
            </p:nvSpPr>
            <p:spPr>
              <a:xfrm>
                <a:off x="2632775" y="3168475"/>
                <a:ext cx="567050" cy="590050"/>
              </a:xfrm>
              <a:custGeom>
                <a:avLst/>
                <a:gdLst/>
                <a:ahLst/>
                <a:cxnLst/>
                <a:rect l="l" t="t" r="r" b="b"/>
                <a:pathLst>
                  <a:path w="22682" h="23602" extrusionOk="0">
                    <a:moveTo>
                      <a:pt x="13852" y="21070"/>
                    </a:moveTo>
                    <a:lnTo>
                      <a:pt x="13894" y="21091"/>
                    </a:lnTo>
                    <a:lnTo>
                      <a:pt x="13977" y="21217"/>
                    </a:lnTo>
                    <a:lnTo>
                      <a:pt x="14103" y="21384"/>
                    </a:lnTo>
                    <a:lnTo>
                      <a:pt x="14166" y="21384"/>
                    </a:lnTo>
                    <a:lnTo>
                      <a:pt x="14208" y="21342"/>
                    </a:lnTo>
                    <a:lnTo>
                      <a:pt x="14228" y="21384"/>
                    </a:lnTo>
                    <a:lnTo>
                      <a:pt x="14228" y="21489"/>
                    </a:lnTo>
                    <a:lnTo>
                      <a:pt x="14187" y="21489"/>
                    </a:lnTo>
                    <a:lnTo>
                      <a:pt x="14124" y="21698"/>
                    </a:lnTo>
                    <a:lnTo>
                      <a:pt x="13998" y="21928"/>
                    </a:lnTo>
                    <a:lnTo>
                      <a:pt x="13873" y="21928"/>
                    </a:lnTo>
                    <a:lnTo>
                      <a:pt x="13852" y="22075"/>
                    </a:lnTo>
                    <a:lnTo>
                      <a:pt x="13789" y="22158"/>
                    </a:lnTo>
                    <a:lnTo>
                      <a:pt x="13768" y="22158"/>
                    </a:lnTo>
                    <a:lnTo>
                      <a:pt x="13643" y="22242"/>
                    </a:lnTo>
                    <a:lnTo>
                      <a:pt x="13559" y="22326"/>
                    </a:lnTo>
                    <a:lnTo>
                      <a:pt x="13559" y="22367"/>
                    </a:lnTo>
                    <a:lnTo>
                      <a:pt x="13454" y="22388"/>
                    </a:lnTo>
                    <a:lnTo>
                      <a:pt x="13392" y="22451"/>
                    </a:lnTo>
                    <a:lnTo>
                      <a:pt x="13392" y="22472"/>
                    </a:lnTo>
                    <a:lnTo>
                      <a:pt x="13329" y="22347"/>
                    </a:lnTo>
                    <a:lnTo>
                      <a:pt x="13371" y="22242"/>
                    </a:lnTo>
                    <a:lnTo>
                      <a:pt x="13454" y="22179"/>
                    </a:lnTo>
                    <a:lnTo>
                      <a:pt x="13454" y="22116"/>
                    </a:lnTo>
                    <a:lnTo>
                      <a:pt x="13559" y="22012"/>
                    </a:lnTo>
                    <a:lnTo>
                      <a:pt x="13559" y="21928"/>
                    </a:lnTo>
                    <a:lnTo>
                      <a:pt x="13601" y="21970"/>
                    </a:lnTo>
                    <a:lnTo>
                      <a:pt x="13684" y="21970"/>
                    </a:lnTo>
                    <a:lnTo>
                      <a:pt x="13789" y="21865"/>
                    </a:lnTo>
                    <a:lnTo>
                      <a:pt x="13789" y="21761"/>
                    </a:lnTo>
                    <a:lnTo>
                      <a:pt x="13810" y="21740"/>
                    </a:lnTo>
                    <a:lnTo>
                      <a:pt x="13810" y="21614"/>
                    </a:lnTo>
                    <a:lnTo>
                      <a:pt x="13873" y="21551"/>
                    </a:lnTo>
                    <a:lnTo>
                      <a:pt x="13915" y="21551"/>
                    </a:lnTo>
                    <a:lnTo>
                      <a:pt x="13977" y="21447"/>
                    </a:lnTo>
                    <a:lnTo>
                      <a:pt x="13956" y="21384"/>
                    </a:lnTo>
                    <a:lnTo>
                      <a:pt x="13894" y="21300"/>
                    </a:lnTo>
                    <a:lnTo>
                      <a:pt x="13894" y="21112"/>
                    </a:lnTo>
                    <a:lnTo>
                      <a:pt x="13852" y="21070"/>
                    </a:lnTo>
                    <a:close/>
                    <a:moveTo>
                      <a:pt x="7617" y="0"/>
                    </a:moveTo>
                    <a:lnTo>
                      <a:pt x="7617" y="147"/>
                    </a:lnTo>
                    <a:lnTo>
                      <a:pt x="7575" y="272"/>
                    </a:lnTo>
                    <a:lnTo>
                      <a:pt x="7282" y="481"/>
                    </a:lnTo>
                    <a:lnTo>
                      <a:pt x="7094" y="502"/>
                    </a:lnTo>
                    <a:lnTo>
                      <a:pt x="6842" y="607"/>
                    </a:lnTo>
                    <a:lnTo>
                      <a:pt x="6738" y="565"/>
                    </a:lnTo>
                    <a:lnTo>
                      <a:pt x="6570" y="586"/>
                    </a:lnTo>
                    <a:lnTo>
                      <a:pt x="6382" y="732"/>
                    </a:lnTo>
                    <a:lnTo>
                      <a:pt x="6215" y="795"/>
                    </a:lnTo>
                    <a:lnTo>
                      <a:pt x="6152" y="732"/>
                    </a:lnTo>
                    <a:lnTo>
                      <a:pt x="5901" y="774"/>
                    </a:lnTo>
                    <a:lnTo>
                      <a:pt x="5692" y="774"/>
                    </a:lnTo>
                    <a:lnTo>
                      <a:pt x="5503" y="670"/>
                    </a:lnTo>
                    <a:lnTo>
                      <a:pt x="5315" y="628"/>
                    </a:lnTo>
                    <a:lnTo>
                      <a:pt x="5169" y="586"/>
                    </a:lnTo>
                    <a:lnTo>
                      <a:pt x="5169" y="586"/>
                    </a:lnTo>
                    <a:lnTo>
                      <a:pt x="5231" y="711"/>
                    </a:lnTo>
                    <a:lnTo>
                      <a:pt x="5378" y="774"/>
                    </a:lnTo>
                    <a:lnTo>
                      <a:pt x="5503" y="879"/>
                    </a:lnTo>
                    <a:lnTo>
                      <a:pt x="5545" y="984"/>
                    </a:lnTo>
                    <a:lnTo>
                      <a:pt x="5399" y="1235"/>
                    </a:lnTo>
                    <a:lnTo>
                      <a:pt x="5420" y="1297"/>
                    </a:lnTo>
                    <a:lnTo>
                      <a:pt x="5441" y="1339"/>
                    </a:lnTo>
                    <a:lnTo>
                      <a:pt x="5420" y="1528"/>
                    </a:lnTo>
                    <a:lnTo>
                      <a:pt x="5692" y="1611"/>
                    </a:lnTo>
                    <a:lnTo>
                      <a:pt x="5859" y="1569"/>
                    </a:lnTo>
                    <a:lnTo>
                      <a:pt x="6047" y="1611"/>
                    </a:lnTo>
                    <a:lnTo>
                      <a:pt x="6047" y="1716"/>
                    </a:lnTo>
                    <a:lnTo>
                      <a:pt x="5922" y="1758"/>
                    </a:lnTo>
                    <a:lnTo>
                      <a:pt x="5650" y="1820"/>
                    </a:lnTo>
                    <a:lnTo>
                      <a:pt x="5608" y="1862"/>
                    </a:lnTo>
                    <a:lnTo>
                      <a:pt x="5545" y="1925"/>
                    </a:lnTo>
                    <a:lnTo>
                      <a:pt x="5503" y="2072"/>
                    </a:lnTo>
                    <a:lnTo>
                      <a:pt x="5210" y="2239"/>
                    </a:lnTo>
                    <a:lnTo>
                      <a:pt x="5106" y="2344"/>
                    </a:lnTo>
                    <a:lnTo>
                      <a:pt x="4897" y="2469"/>
                    </a:lnTo>
                    <a:lnTo>
                      <a:pt x="4771" y="2616"/>
                    </a:lnTo>
                    <a:lnTo>
                      <a:pt x="4541" y="2616"/>
                    </a:lnTo>
                    <a:lnTo>
                      <a:pt x="4394" y="2595"/>
                    </a:lnTo>
                    <a:lnTo>
                      <a:pt x="4164" y="2406"/>
                    </a:lnTo>
                    <a:lnTo>
                      <a:pt x="3955" y="2260"/>
                    </a:lnTo>
                    <a:lnTo>
                      <a:pt x="3809" y="2281"/>
                    </a:lnTo>
                    <a:lnTo>
                      <a:pt x="3809" y="2134"/>
                    </a:lnTo>
                    <a:lnTo>
                      <a:pt x="3767" y="1988"/>
                    </a:lnTo>
                    <a:lnTo>
                      <a:pt x="3662" y="1883"/>
                    </a:lnTo>
                    <a:lnTo>
                      <a:pt x="3641" y="1820"/>
                    </a:lnTo>
                    <a:lnTo>
                      <a:pt x="3495" y="1862"/>
                    </a:lnTo>
                    <a:lnTo>
                      <a:pt x="3390" y="1988"/>
                    </a:lnTo>
                    <a:lnTo>
                      <a:pt x="3306" y="1988"/>
                    </a:lnTo>
                    <a:lnTo>
                      <a:pt x="3244" y="1946"/>
                    </a:lnTo>
                    <a:lnTo>
                      <a:pt x="3139" y="1946"/>
                    </a:lnTo>
                    <a:lnTo>
                      <a:pt x="3076" y="2030"/>
                    </a:lnTo>
                    <a:lnTo>
                      <a:pt x="2407" y="2030"/>
                    </a:lnTo>
                    <a:lnTo>
                      <a:pt x="2386" y="2197"/>
                    </a:lnTo>
                    <a:lnTo>
                      <a:pt x="2448" y="2344"/>
                    </a:lnTo>
                    <a:lnTo>
                      <a:pt x="2658" y="2385"/>
                    </a:lnTo>
                    <a:lnTo>
                      <a:pt x="2720" y="2553"/>
                    </a:lnTo>
                    <a:lnTo>
                      <a:pt x="2679" y="2616"/>
                    </a:lnTo>
                    <a:lnTo>
                      <a:pt x="2762" y="2699"/>
                    </a:lnTo>
                    <a:lnTo>
                      <a:pt x="2720" y="2804"/>
                    </a:lnTo>
                    <a:lnTo>
                      <a:pt x="2595" y="2720"/>
                    </a:lnTo>
                    <a:lnTo>
                      <a:pt x="2197" y="2867"/>
                    </a:lnTo>
                    <a:lnTo>
                      <a:pt x="2239" y="3180"/>
                    </a:lnTo>
                    <a:lnTo>
                      <a:pt x="2344" y="3306"/>
                    </a:lnTo>
                    <a:lnTo>
                      <a:pt x="2553" y="3452"/>
                    </a:lnTo>
                    <a:lnTo>
                      <a:pt x="2679" y="3724"/>
                    </a:lnTo>
                    <a:lnTo>
                      <a:pt x="2679" y="3913"/>
                    </a:lnTo>
                    <a:lnTo>
                      <a:pt x="2679" y="3976"/>
                    </a:lnTo>
                    <a:lnTo>
                      <a:pt x="2365" y="5189"/>
                    </a:lnTo>
                    <a:lnTo>
                      <a:pt x="2260" y="5503"/>
                    </a:lnTo>
                    <a:lnTo>
                      <a:pt x="2281" y="5545"/>
                    </a:lnTo>
                    <a:lnTo>
                      <a:pt x="2239" y="5629"/>
                    </a:lnTo>
                    <a:lnTo>
                      <a:pt x="2093" y="5608"/>
                    </a:lnTo>
                    <a:lnTo>
                      <a:pt x="2093" y="5587"/>
                    </a:lnTo>
                    <a:lnTo>
                      <a:pt x="1967" y="5503"/>
                    </a:lnTo>
                    <a:lnTo>
                      <a:pt x="1821" y="5503"/>
                    </a:lnTo>
                    <a:lnTo>
                      <a:pt x="1758" y="5482"/>
                    </a:lnTo>
                    <a:lnTo>
                      <a:pt x="1716" y="5545"/>
                    </a:lnTo>
                    <a:lnTo>
                      <a:pt x="1319" y="5691"/>
                    </a:lnTo>
                    <a:lnTo>
                      <a:pt x="1026" y="5733"/>
                    </a:lnTo>
                    <a:lnTo>
                      <a:pt x="942" y="5817"/>
                    </a:lnTo>
                    <a:lnTo>
                      <a:pt x="879" y="5838"/>
                    </a:lnTo>
                    <a:lnTo>
                      <a:pt x="733" y="5963"/>
                    </a:lnTo>
                    <a:lnTo>
                      <a:pt x="607" y="6026"/>
                    </a:lnTo>
                    <a:lnTo>
                      <a:pt x="503" y="6110"/>
                    </a:lnTo>
                    <a:lnTo>
                      <a:pt x="523" y="6256"/>
                    </a:lnTo>
                    <a:lnTo>
                      <a:pt x="482" y="6340"/>
                    </a:lnTo>
                    <a:lnTo>
                      <a:pt x="503" y="6424"/>
                    </a:lnTo>
                    <a:lnTo>
                      <a:pt x="356" y="6570"/>
                    </a:lnTo>
                    <a:lnTo>
                      <a:pt x="398" y="6779"/>
                    </a:lnTo>
                    <a:lnTo>
                      <a:pt x="461" y="6884"/>
                    </a:lnTo>
                    <a:lnTo>
                      <a:pt x="356" y="6968"/>
                    </a:lnTo>
                    <a:lnTo>
                      <a:pt x="272" y="6947"/>
                    </a:lnTo>
                    <a:lnTo>
                      <a:pt x="105" y="7051"/>
                    </a:lnTo>
                    <a:lnTo>
                      <a:pt x="105" y="7156"/>
                    </a:lnTo>
                    <a:lnTo>
                      <a:pt x="63" y="7198"/>
                    </a:lnTo>
                    <a:lnTo>
                      <a:pt x="84" y="7282"/>
                    </a:lnTo>
                    <a:lnTo>
                      <a:pt x="63" y="7407"/>
                    </a:lnTo>
                    <a:lnTo>
                      <a:pt x="0" y="7512"/>
                    </a:lnTo>
                    <a:lnTo>
                      <a:pt x="63" y="7616"/>
                    </a:lnTo>
                    <a:lnTo>
                      <a:pt x="42" y="7700"/>
                    </a:lnTo>
                    <a:lnTo>
                      <a:pt x="189" y="7846"/>
                    </a:lnTo>
                    <a:lnTo>
                      <a:pt x="482" y="8307"/>
                    </a:lnTo>
                    <a:lnTo>
                      <a:pt x="314" y="8474"/>
                    </a:lnTo>
                    <a:lnTo>
                      <a:pt x="691" y="8453"/>
                    </a:lnTo>
                    <a:lnTo>
                      <a:pt x="879" y="8474"/>
                    </a:lnTo>
                    <a:lnTo>
                      <a:pt x="1005" y="8662"/>
                    </a:lnTo>
                    <a:lnTo>
                      <a:pt x="1026" y="8830"/>
                    </a:lnTo>
                    <a:lnTo>
                      <a:pt x="1256" y="8830"/>
                    </a:lnTo>
                    <a:lnTo>
                      <a:pt x="1549" y="8851"/>
                    </a:lnTo>
                    <a:lnTo>
                      <a:pt x="1779" y="8621"/>
                    </a:lnTo>
                    <a:lnTo>
                      <a:pt x="1988" y="8474"/>
                    </a:lnTo>
                    <a:lnTo>
                      <a:pt x="2051" y="8537"/>
                    </a:lnTo>
                    <a:lnTo>
                      <a:pt x="2030" y="8662"/>
                    </a:lnTo>
                    <a:lnTo>
                      <a:pt x="1967" y="8725"/>
                    </a:lnTo>
                    <a:lnTo>
                      <a:pt x="1967" y="8934"/>
                    </a:lnTo>
                    <a:lnTo>
                      <a:pt x="1988" y="9269"/>
                    </a:lnTo>
                    <a:lnTo>
                      <a:pt x="1988" y="9395"/>
                    </a:lnTo>
                    <a:lnTo>
                      <a:pt x="2072" y="9478"/>
                    </a:lnTo>
                    <a:lnTo>
                      <a:pt x="2176" y="9458"/>
                    </a:lnTo>
                    <a:lnTo>
                      <a:pt x="2281" y="9416"/>
                    </a:lnTo>
                    <a:lnTo>
                      <a:pt x="2469" y="9416"/>
                    </a:lnTo>
                    <a:lnTo>
                      <a:pt x="2511" y="9458"/>
                    </a:lnTo>
                    <a:lnTo>
                      <a:pt x="3076" y="9458"/>
                    </a:lnTo>
                    <a:lnTo>
                      <a:pt x="3223" y="9353"/>
                    </a:lnTo>
                    <a:lnTo>
                      <a:pt x="3306" y="9353"/>
                    </a:lnTo>
                    <a:lnTo>
                      <a:pt x="3432" y="9248"/>
                    </a:lnTo>
                    <a:lnTo>
                      <a:pt x="3557" y="9248"/>
                    </a:lnTo>
                    <a:lnTo>
                      <a:pt x="3725" y="9186"/>
                    </a:lnTo>
                    <a:lnTo>
                      <a:pt x="3829" y="8934"/>
                    </a:lnTo>
                    <a:lnTo>
                      <a:pt x="4081" y="8746"/>
                    </a:lnTo>
                    <a:lnTo>
                      <a:pt x="4269" y="8725"/>
                    </a:lnTo>
                    <a:lnTo>
                      <a:pt x="4457" y="8621"/>
                    </a:lnTo>
                    <a:lnTo>
                      <a:pt x="4583" y="8621"/>
                    </a:lnTo>
                    <a:lnTo>
                      <a:pt x="4687" y="8683"/>
                    </a:lnTo>
                    <a:lnTo>
                      <a:pt x="4813" y="8621"/>
                    </a:lnTo>
                    <a:lnTo>
                      <a:pt x="4897" y="8662"/>
                    </a:lnTo>
                    <a:lnTo>
                      <a:pt x="4876" y="8788"/>
                    </a:lnTo>
                    <a:lnTo>
                      <a:pt x="4959" y="8997"/>
                    </a:lnTo>
                    <a:lnTo>
                      <a:pt x="5085" y="9374"/>
                    </a:lnTo>
                    <a:lnTo>
                      <a:pt x="5169" y="9646"/>
                    </a:lnTo>
                    <a:lnTo>
                      <a:pt x="5106" y="9751"/>
                    </a:lnTo>
                    <a:lnTo>
                      <a:pt x="5210" y="9960"/>
                    </a:lnTo>
                    <a:lnTo>
                      <a:pt x="5357" y="10002"/>
                    </a:lnTo>
                    <a:lnTo>
                      <a:pt x="5399" y="10190"/>
                    </a:lnTo>
                    <a:lnTo>
                      <a:pt x="5524" y="10274"/>
                    </a:lnTo>
                    <a:lnTo>
                      <a:pt x="5713" y="10357"/>
                    </a:lnTo>
                    <a:lnTo>
                      <a:pt x="5838" y="10462"/>
                    </a:lnTo>
                    <a:lnTo>
                      <a:pt x="5901" y="10420"/>
                    </a:lnTo>
                    <a:lnTo>
                      <a:pt x="6131" y="10357"/>
                    </a:lnTo>
                    <a:lnTo>
                      <a:pt x="6340" y="10587"/>
                    </a:lnTo>
                    <a:lnTo>
                      <a:pt x="6508" y="10525"/>
                    </a:lnTo>
                    <a:lnTo>
                      <a:pt x="6717" y="10755"/>
                    </a:lnTo>
                    <a:lnTo>
                      <a:pt x="6822" y="10755"/>
                    </a:lnTo>
                    <a:lnTo>
                      <a:pt x="7073" y="10839"/>
                    </a:lnTo>
                    <a:lnTo>
                      <a:pt x="7240" y="10880"/>
                    </a:lnTo>
                    <a:lnTo>
                      <a:pt x="7261" y="11048"/>
                    </a:lnTo>
                    <a:lnTo>
                      <a:pt x="7366" y="11069"/>
                    </a:lnTo>
                    <a:lnTo>
                      <a:pt x="7512" y="11152"/>
                    </a:lnTo>
                    <a:lnTo>
                      <a:pt x="7868" y="11131"/>
                    </a:lnTo>
                    <a:lnTo>
                      <a:pt x="8098" y="11257"/>
                    </a:lnTo>
                    <a:lnTo>
                      <a:pt x="8140" y="11362"/>
                    </a:lnTo>
                    <a:lnTo>
                      <a:pt x="8119" y="11634"/>
                    </a:lnTo>
                    <a:lnTo>
                      <a:pt x="8182" y="11843"/>
                    </a:lnTo>
                    <a:lnTo>
                      <a:pt x="8098" y="11968"/>
                    </a:lnTo>
                    <a:lnTo>
                      <a:pt x="8307" y="12324"/>
                    </a:lnTo>
                    <a:lnTo>
                      <a:pt x="8286" y="12596"/>
                    </a:lnTo>
                    <a:lnTo>
                      <a:pt x="9290" y="12617"/>
                    </a:lnTo>
                    <a:lnTo>
                      <a:pt x="9353" y="12973"/>
                    </a:lnTo>
                    <a:lnTo>
                      <a:pt x="9332" y="13224"/>
                    </a:lnTo>
                    <a:lnTo>
                      <a:pt x="9604" y="13287"/>
                    </a:lnTo>
                    <a:lnTo>
                      <a:pt x="9897" y="13810"/>
                    </a:lnTo>
                    <a:lnTo>
                      <a:pt x="9918" y="14103"/>
                    </a:lnTo>
                    <a:lnTo>
                      <a:pt x="9646" y="14688"/>
                    </a:lnTo>
                    <a:lnTo>
                      <a:pt x="9667" y="14772"/>
                    </a:lnTo>
                    <a:lnTo>
                      <a:pt x="9583" y="14856"/>
                    </a:lnTo>
                    <a:lnTo>
                      <a:pt x="9646" y="14919"/>
                    </a:lnTo>
                    <a:lnTo>
                      <a:pt x="9604" y="15044"/>
                    </a:lnTo>
                    <a:lnTo>
                      <a:pt x="9751" y="15149"/>
                    </a:lnTo>
                    <a:lnTo>
                      <a:pt x="9751" y="15337"/>
                    </a:lnTo>
                    <a:lnTo>
                      <a:pt x="9855" y="15525"/>
                    </a:lnTo>
                    <a:lnTo>
                      <a:pt x="9793" y="15860"/>
                    </a:lnTo>
                    <a:lnTo>
                      <a:pt x="9814" y="15986"/>
                    </a:lnTo>
                    <a:lnTo>
                      <a:pt x="9772" y="16111"/>
                    </a:lnTo>
                    <a:lnTo>
                      <a:pt x="9814" y="16258"/>
                    </a:lnTo>
                    <a:lnTo>
                      <a:pt x="10023" y="16216"/>
                    </a:lnTo>
                    <a:lnTo>
                      <a:pt x="10107" y="16279"/>
                    </a:lnTo>
                    <a:lnTo>
                      <a:pt x="10379" y="16258"/>
                    </a:lnTo>
                    <a:lnTo>
                      <a:pt x="10525" y="16300"/>
                    </a:lnTo>
                    <a:lnTo>
                      <a:pt x="10797" y="16195"/>
                    </a:lnTo>
                    <a:lnTo>
                      <a:pt x="10923" y="16300"/>
                    </a:lnTo>
                    <a:lnTo>
                      <a:pt x="11027" y="16321"/>
                    </a:lnTo>
                    <a:lnTo>
                      <a:pt x="11069" y="16467"/>
                    </a:lnTo>
                    <a:lnTo>
                      <a:pt x="11236" y="17095"/>
                    </a:lnTo>
                    <a:lnTo>
                      <a:pt x="11341" y="17304"/>
                    </a:lnTo>
                    <a:lnTo>
                      <a:pt x="11446" y="17325"/>
                    </a:lnTo>
                    <a:lnTo>
                      <a:pt x="11676" y="17199"/>
                    </a:lnTo>
                    <a:lnTo>
                      <a:pt x="11801" y="17241"/>
                    </a:lnTo>
                    <a:lnTo>
                      <a:pt x="11885" y="17325"/>
                    </a:lnTo>
                    <a:lnTo>
                      <a:pt x="11969" y="17346"/>
                    </a:lnTo>
                    <a:lnTo>
                      <a:pt x="11906" y="17450"/>
                    </a:lnTo>
                    <a:lnTo>
                      <a:pt x="11885" y="17994"/>
                    </a:lnTo>
                    <a:lnTo>
                      <a:pt x="11864" y="18057"/>
                    </a:lnTo>
                    <a:lnTo>
                      <a:pt x="11822" y="18078"/>
                    </a:lnTo>
                    <a:lnTo>
                      <a:pt x="11822" y="18162"/>
                    </a:lnTo>
                    <a:lnTo>
                      <a:pt x="11801" y="18204"/>
                    </a:lnTo>
                    <a:lnTo>
                      <a:pt x="11801" y="18287"/>
                    </a:lnTo>
                    <a:lnTo>
                      <a:pt x="11906" y="18204"/>
                    </a:lnTo>
                    <a:lnTo>
                      <a:pt x="12178" y="18245"/>
                    </a:lnTo>
                    <a:lnTo>
                      <a:pt x="12178" y="18350"/>
                    </a:lnTo>
                    <a:lnTo>
                      <a:pt x="12283" y="18580"/>
                    </a:lnTo>
                    <a:lnTo>
                      <a:pt x="12283" y="18769"/>
                    </a:lnTo>
                    <a:lnTo>
                      <a:pt x="12303" y="18999"/>
                    </a:lnTo>
                    <a:lnTo>
                      <a:pt x="12324" y="19208"/>
                    </a:lnTo>
                    <a:lnTo>
                      <a:pt x="12303" y="19292"/>
                    </a:lnTo>
                    <a:lnTo>
                      <a:pt x="12199" y="19292"/>
                    </a:lnTo>
                    <a:lnTo>
                      <a:pt x="12073" y="19354"/>
                    </a:lnTo>
                    <a:lnTo>
                      <a:pt x="12031" y="19417"/>
                    </a:lnTo>
                    <a:lnTo>
                      <a:pt x="11969" y="19501"/>
                    </a:lnTo>
                    <a:lnTo>
                      <a:pt x="11927" y="19459"/>
                    </a:lnTo>
                    <a:lnTo>
                      <a:pt x="11697" y="19626"/>
                    </a:lnTo>
                    <a:lnTo>
                      <a:pt x="11655" y="19710"/>
                    </a:lnTo>
                    <a:lnTo>
                      <a:pt x="11571" y="19731"/>
                    </a:lnTo>
                    <a:lnTo>
                      <a:pt x="11362" y="19919"/>
                    </a:lnTo>
                    <a:lnTo>
                      <a:pt x="11278" y="19940"/>
                    </a:lnTo>
                    <a:lnTo>
                      <a:pt x="11278" y="20066"/>
                    </a:lnTo>
                    <a:lnTo>
                      <a:pt x="11195" y="20087"/>
                    </a:lnTo>
                    <a:lnTo>
                      <a:pt x="11132" y="20087"/>
                    </a:lnTo>
                    <a:lnTo>
                      <a:pt x="10943" y="20338"/>
                    </a:lnTo>
                    <a:lnTo>
                      <a:pt x="10923" y="20401"/>
                    </a:lnTo>
                    <a:lnTo>
                      <a:pt x="10923" y="20547"/>
                    </a:lnTo>
                    <a:lnTo>
                      <a:pt x="10839" y="20568"/>
                    </a:lnTo>
                    <a:lnTo>
                      <a:pt x="10776" y="20652"/>
                    </a:lnTo>
                    <a:lnTo>
                      <a:pt x="10671" y="20861"/>
                    </a:lnTo>
                    <a:lnTo>
                      <a:pt x="10609" y="20924"/>
                    </a:lnTo>
                    <a:lnTo>
                      <a:pt x="10504" y="21091"/>
                    </a:lnTo>
                    <a:lnTo>
                      <a:pt x="10504" y="21133"/>
                    </a:lnTo>
                    <a:lnTo>
                      <a:pt x="10399" y="21217"/>
                    </a:lnTo>
                    <a:lnTo>
                      <a:pt x="10358" y="21279"/>
                    </a:lnTo>
                    <a:lnTo>
                      <a:pt x="10441" y="21279"/>
                    </a:lnTo>
                    <a:lnTo>
                      <a:pt x="10504" y="21300"/>
                    </a:lnTo>
                    <a:lnTo>
                      <a:pt x="10776" y="21217"/>
                    </a:lnTo>
                    <a:lnTo>
                      <a:pt x="10923" y="21300"/>
                    </a:lnTo>
                    <a:lnTo>
                      <a:pt x="11048" y="21489"/>
                    </a:lnTo>
                    <a:lnTo>
                      <a:pt x="11153" y="21530"/>
                    </a:lnTo>
                    <a:lnTo>
                      <a:pt x="11236" y="21698"/>
                    </a:lnTo>
                    <a:lnTo>
                      <a:pt x="11362" y="21928"/>
                    </a:lnTo>
                    <a:lnTo>
                      <a:pt x="11446" y="21928"/>
                    </a:lnTo>
                    <a:lnTo>
                      <a:pt x="11550" y="21803"/>
                    </a:lnTo>
                    <a:lnTo>
                      <a:pt x="11592" y="21803"/>
                    </a:lnTo>
                    <a:lnTo>
                      <a:pt x="11718" y="22012"/>
                    </a:lnTo>
                    <a:lnTo>
                      <a:pt x="11885" y="22075"/>
                    </a:lnTo>
                    <a:lnTo>
                      <a:pt x="12011" y="22116"/>
                    </a:lnTo>
                    <a:lnTo>
                      <a:pt x="12136" y="22242"/>
                    </a:lnTo>
                    <a:lnTo>
                      <a:pt x="12136" y="22388"/>
                    </a:lnTo>
                    <a:lnTo>
                      <a:pt x="12241" y="22367"/>
                    </a:lnTo>
                    <a:lnTo>
                      <a:pt x="12492" y="22472"/>
                    </a:lnTo>
                    <a:lnTo>
                      <a:pt x="12617" y="22639"/>
                    </a:lnTo>
                    <a:lnTo>
                      <a:pt x="12743" y="22849"/>
                    </a:lnTo>
                    <a:lnTo>
                      <a:pt x="12868" y="22911"/>
                    </a:lnTo>
                    <a:lnTo>
                      <a:pt x="12848" y="23079"/>
                    </a:lnTo>
                    <a:lnTo>
                      <a:pt x="12743" y="23225"/>
                    </a:lnTo>
                    <a:lnTo>
                      <a:pt x="12806" y="23414"/>
                    </a:lnTo>
                    <a:lnTo>
                      <a:pt x="12827" y="23476"/>
                    </a:lnTo>
                    <a:lnTo>
                      <a:pt x="12848" y="23497"/>
                    </a:lnTo>
                    <a:lnTo>
                      <a:pt x="12931" y="23581"/>
                    </a:lnTo>
                    <a:lnTo>
                      <a:pt x="12952" y="23602"/>
                    </a:lnTo>
                    <a:lnTo>
                      <a:pt x="13161" y="23414"/>
                    </a:lnTo>
                    <a:lnTo>
                      <a:pt x="13245" y="23225"/>
                    </a:lnTo>
                    <a:lnTo>
                      <a:pt x="13350" y="22849"/>
                    </a:lnTo>
                    <a:lnTo>
                      <a:pt x="13433" y="22577"/>
                    </a:lnTo>
                    <a:lnTo>
                      <a:pt x="13454" y="22535"/>
                    </a:lnTo>
                    <a:lnTo>
                      <a:pt x="13426" y="22507"/>
                    </a:lnTo>
                    <a:lnTo>
                      <a:pt x="13426" y="22507"/>
                    </a:lnTo>
                    <a:lnTo>
                      <a:pt x="13496" y="22535"/>
                    </a:lnTo>
                    <a:lnTo>
                      <a:pt x="13873" y="22242"/>
                    </a:lnTo>
                    <a:lnTo>
                      <a:pt x="14061" y="22033"/>
                    </a:lnTo>
                    <a:lnTo>
                      <a:pt x="14312" y="21551"/>
                    </a:lnTo>
                    <a:lnTo>
                      <a:pt x="14417" y="21321"/>
                    </a:lnTo>
                    <a:lnTo>
                      <a:pt x="14521" y="21028"/>
                    </a:lnTo>
                    <a:lnTo>
                      <a:pt x="14793" y="20547"/>
                    </a:lnTo>
                    <a:lnTo>
                      <a:pt x="15044" y="20233"/>
                    </a:lnTo>
                    <a:lnTo>
                      <a:pt x="15107" y="20129"/>
                    </a:lnTo>
                    <a:lnTo>
                      <a:pt x="15065" y="20087"/>
                    </a:lnTo>
                    <a:lnTo>
                      <a:pt x="15065" y="20024"/>
                    </a:lnTo>
                    <a:lnTo>
                      <a:pt x="15128" y="19982"/>
                    </a:lnTo>
                    <a:lnTo>
                      <a:pt x="15170" y="19857"/>
                    </a:lnTo>
                    <a:lnTo>
                      <a:pt x="15254" y="19815"/>
                    </a:lnTo>
                    <a:lnTo>
                      <a:pt x="15233" y="19710"/>
                    </a:lnTo>
                    <a:lnTo>
                      <a:pt x="15254" y="19626"/>
                    </a:lnTo>
                    <a:lnTo>
                      <a:pt x="15233" y="19606"/>
                    </a:lnTo>
                    <a:lnTo>
                      <a:pt x="15296" y="19585"/>
                    </a:lnTo>
                    <a:lnTo>
                      <a:pt x="15296" y="19480"/>
                    </a:lnTo>
                    <a:lnTo>
                      <a:pt x="15191" y="19313"/>
                    </a:lnTo>
                    <a:lnTo>
                      <a:pt x="15191" y="19229"/>
                    </a:lnTo>
                    <a:lnTo>
                      <a:pt x="15212" y="19166"/>
                    </a:lnTo>
                    <a:lnTo>
                      <a:pt x="15191" y="19082"/>
                    </a:lnTo>
                    <a:lnTo>
                      <a:pt x="15149" y="18915"/>
                    </a:lnTo>
                    <a:lnTo>
                      <a:pt x="15107" y="18748"/>
                    </a:lnTo>
                    <a:lnTo>
                      <a:pt x="15149" y="18685"/>
                    </a:lnTo>
                    <a:lnTo>
                      <a:pt x="15316" y="18664"/>
                    </a:lnTo>
                    <a:lnTo>
                      <a:pt x="15296" y="18559"/>
                    </a:lnTo>
                    <a:lnTo>
                      <a:pt x="15212" y="18497"/>
                    </a:lnTo>
                    <a:lnTo>
                      <a:pt x="15337" y="18476"/>
                    </a:lnTo>
                    <a:lnTo>
                      <a:pt x="15337" y="18371"/>
                    </a:lnTo>
                    <a:lnTo>
                      <a:pt x="15212" y="18308"/>
                    </a:lnTo>
                    <a:lnTo>
                      <a:pt x="15316" y="18287"/>
                    </a:lnTo>
                    <a:lnTo>
                      <a:pt x="15379" y="18183"/>
                    </a:lnTo>
                    <a:lnTo>
                      <a:pt x="15442" y="18245"/>
                    </a:lnTo>
                    <a:lnTo>
                      <a:pt x="15630" y="18057"/>
                    </a:lnTo>
                    <a:lnTo>
                      <a:pt x="15735" y="17973"/>
                    </a:lnTo>
                    <a:lnTo>
                      <a:pt x="15735" y="17932"/>
                    </a:lnTo>
                    <a:lnTo>
                      <a:pt x="15881" y="17785"/>
                    </a:lnTo>
                    <a:lnTo>
                      <a:pt x="16070" y="17681"/>
                    </a:lnTo>
                    <a:lnTo>
                      <a:pt x="16300" y="17429"/>
                    </a:lnTo>
                    <a:lnTo>
                      <a:pt x="16509" y="17409"/>
                    </a:lnTo>
                    <a:lnTo>
                      <a:pt x="16614" y="17304"/>
                    </a:lnTo>
                    <a:lnTo>
                      <a:pt x="16739" y="17199"/>
                    </a:lnTo>
                    <a:lnTo>
                      <a:pt x="16844" y="17199"/>
                    </a:lnTo>
                    <a:lnTo>
                      <a:pt x="16928" y="17241"/>
                    </a:lnTo>
                    <a:lnTo>
                      <a:pt x="17011" y="17283"/>
                    </a:lnTo>
                    <a:lnTo>
                      <a:pt x="17011" y="17199"/>
                    </a:lnTo>
                    <a:lnTo>
                      <a:pt x="17095" y="17032"/>
                    </a:lnTo>
                    <a:lnTo>
                      <a:pt x="17325" y="16885"/>
                    </a:lnTo>
                    <a:lnTo>
                      <a:pt x="17430" y="16865"/>
                    </a:lnTo>
                    <a:lnTo>
                      <a:pt x="17430" y="16802"/>
                    </a:lnTo>
                    <a:lnTo>
                      <a:pt x="17367" y="16781"/>
                    </a:lnTo>
                    <a:lnTo>
                      <a:pt x="17304" y="16739"/>
                    </a:lnTo>
                    <a:lnTo>
                      <a:pt x="17262" y="16676"/>
                    </a:lnTo>
                    <a:lnTo>
                      <a:pt x="17346" y="16634"/>
                    </a:lnTo>
                    <a:lnTo>
                      <a:pt x="17513" y="16572"/>
                    </a:lnTo>
                    <a:lnTo>
                      <a:pt x="17576" y="16593"/>
                    </a:lnTo>
                    <a:lnTo>
                      <a:pt x="17681" y="16593"/>
                    </a:lnTo>
                    <a:lnTo>
                      <a:pt x="17765" y="16530"/>
                    </a:lnTo>
                    <a:lnTo>
                      <a:pt x="17869" y="16530"/>
                    </a:lnTo>
                    <a:lnTo>
                      <a:pt x="17869" y="16593"/>
                    </a:lnTo>
                    <a:lnTo>
                      <a:pt x="17744" y="16676"/>
                    </a:lnTo>
                    <a:lnTo>
                      <a:pt x="17576" y="16697"/>
                    </a:lnTo>
                    <a:lnTo>
                      <a:pt x="17555" y="16718"/>
                    </a:lnTo>
                    <a:lnTo>
                      <a:pt x="17618" y="16739"/>
                    </a:lnTo>
                    <a:lnTo>
                      <a:pt x="17848" y="16676"/>
                    </a:lnTo>
                    <a:lnTo>
                      <a:pt x="18099" y="16572"/>
                    </a:lnTo>
                    <a:lnTo>
                      <a:pt x="18078" y="16509"/>
                    </a:lnTo>
                    <a:lnTo>
                      <a:pt x="18162" y="16467"/>
                    </a:lnTo>
                    <a:lnTo>
                      <a:pt x="18246" y="16467"/>
                    </a:lnTo>
                    <a:lnTo>
                      <a:pt x="18204" y="16509"/>
                    </a:lnTo>
                    <a:cubicBezTo>
                      <a:pt x="18204" y="16509"/>
                      <a:pt x="18204" y="16613"/>
                      <a:pt x="18246" y="16613"/>
                    </a:cubicBezTo>
                    <a:lnTo>
                      <a:pt x="18392" y="16634"/>
                    </a:lnTo>
                    <a:lnTo>
                      <a:pt x="18497" y="16593"/>
                    </a:lnTo>
                    <a:lnTo>
                      <a:pt x="18664" y="16593"/>
                    </a:lnTo>
                    <a:lnTo>
                      <a:pt x="18832" y="16613"/>
                    </a:lnTo>
                    <a:lnTo>
                      <a:pt x="18936" y="16551"/>
                    </a:lnTo>
                    <a:lnTo>
                      <a:pt x="18936" y="16488"/>
                    </a:lnTo>
                    <a:lnTo>
                      <a:pt x="18915" y="16467"/>
                    </a:lnTo>
                    <a:lnTo>
                      <a:pt x="18936" y="16404"/>
                    </a:lnTo>
                    <a:lnTo>
                      <a:pt x="19208" y="16237"/>
                    </a:lnTo>
                    <a:lnTo>
                      <a:pt x="19418" y="16153"/>
                    </a:lnTo>
                    <a:lnTo>
                      <a:pt x="19522" y="16069"/>
                    </a:lnTo>
                    <a:lnTo>
                      <a:pt x="19543" y="15986"/>
                    </a:lnTo>
                    <a:lnTo>
                      <a:pt x="19522" y="15944"/>
                    </a:lnTo>
                    <a:lnTo>
                      <a:pt x="19418" y="15735"/>
                    </a:lnTo>
                    <a:lnTo>
                      <a:pt x="19501" y="15567"/>
                    </a:lnTo>
                    <a:lnTo>
                      <a:pt x="19564" y="15463"/>
                    </a:lnTo>
                    <a:lnTo>
                      <a:pt x="19564" y="15358"/>
                    </a:lnTo>
                    <a:lnTo>
                      <a:pt x="19627" y="15316"/>
                    </a:lnTo>
                    <a:lnTo>
                      <a:pt x="19731" y="15232"/>
                    </a:lnTo>
                    <a:lnTo>
                      <a:pt x="19752" y="15128"/>
                    </a:lnTo>
                    <a:lnTo>
                      <a:pt x="19731" y="15107"/>
                    </a:lnTo>
                    <a:lnTo>
                      <a:pt x="19878" y="14835"/>
                    </a:lnTo>
                    <a:lnTo>
                      <a:pt x="20087" y="14584"/>
                    </a:lnTo>
                    <a:lnTo>
                      <a:pt x="20087" y="14479"/>
                    </a:lnTo>
                    <a:lnTo>
                      <a:pt x="20045" y="14103"/>
                    </a:lnTo>
                    <a:lnTo>
                      <a:pt x="20003" y="14082"/>
                    </a:lnTo>
                    <a:lnTo>
                      <a:pt x="20066" y="13872"/>
                    </a:lnTo>
                    <a:lnTo>
                      <a:pt x="20129" y="13789"/>
                    </a:lnTo>
                    <a:lnTo>
                      <a:pt x="20129" y="13726"/>
                    </a:lnTo>
                    <a:lnTo>
                      <a:pt x="20317" y="13580"/>
                    </a:lnTo>
                    <a:lnTo>
                      <a:pt x="20338" y="13496"/>
                    </a:lnTo>
                    <a:lnTo>
                      <a:pt x="20275" y="13287"/>
                    </a:lnTo>
                    <a:lnTo>
                      <a:pt x="20359" y="13036"/>
                    </a:lnTo>
                    <a:lnTo>
                      <a:pt x="20338" y="12826"/>
                    </a:lnTo>
                    <a:lnTo>
                      <a:pt x="20359" y="12659"/>
                    </a:lnTo>
                    <a:lnTo>
                      <a:pt x="20359" y="12596"/>
                    </a:lnTo>
                    <a:lnTo>
                      <a:pt x="20422" y="12387"/>
                    </a:lnTo>
                    <a:lnTo>
                      <a:pt x="20359" y="11592"/>
                    </a:lnTo>
                    <a:lnTo>
                      <a:pt x="20359" y="11445"/>
                    </a:lnTo>
                    <a:lnTo>
                      <a:pt x="20422" y="11341"/>
                    </a:lnTo>
                    <a:lnTo>
                      <a:pt x="20422" y="11236"/>
                    </a:lnTo>
                    <a:lnTo>
                      <a:pt x="20359" y="11278"/>
                    </a:lnTo>
                    <a:lnTo>
                      <a:pt x="20275" y="11194"/>
                    </a:lnTo>
                    <a:lnTo>
                      <a:pt x="20275" y="11131"/>
                    </a:lnTo>
                    <a:lnTo>
                      <a:pt x="20359" y="10985"/>
                    </a:lnTo>
                    <a:lnTo>
                      <a:pt x="20338" y="10859"/>
                    </a:lnTo>
                    <a:lnTo>
                      <a:pt x="20359" y="10776"/>
                    </a:lnTo>
                    <a:lnTo>
                      <a:pt x="20443" y="10755"/>
                    </a:lnTo>
                    <a:lnTo>
                      <a:pt x="20464" y="10629"/>
                    </a:lnTo>
                    <a:lnTo>
                      <a:pt x="20380" y="10504"/>
                    </a:lnTo>
                    <a:lnTo>
                      <a:pt x="20234" y="10420"/>
                    </a:lnTo>
                    <a:lnTo>
                      <a:pt x="20275" y="10399"/>
                    </a:lnTo>
                    <a:lnTo>
                      <a:pt x="20317" y="10336"/>
                    </a:lnTo>
                    <a:lnTo>
                      <a:pt x="20338" y="10399"/>
                    </a:lnTo>
                    <a:lnTo>
                      <a:pt x="20422" y="10441"/>
                    </a:lnTo>
                    <a:lnTo>
                      <a:pt x="20485" y="10462"/>
                    </a:lnTo>
                    <a:lnTo>
                      <a:pt x="20526" y="10336"/>
                    </a:lnTo>
                    <a:lnTo>
                      <a:pt x="20589" y="10336"/>
                    </a:lnTo>
                    <a:lnTo>
                      <a:pt x="20631" y="10420"/>
                    </a:lnTo>
                    <a:lnTo>
                      <a:pt x="20673" y="10441"/>
                    </a:lnTo>
                    <a:lnTo>
                      <a:pt x="20631" y="10525"/>
                    </a:lnTo>
                    <a:lnTo>
                      <a:pt x="20547" y="10567"/>
                    </a:lnTo>
                    <a:lnTo>
                      <a:pt x="20526" y="10650"/>
                    </a:lnTo>
                    <a:lnTo>
                      <a:pt x="20568" y="10650"/>
                    </a:lnTo>
                    <a:lnTo>
                      <a:pt x="20673" y="10546"/>
                    </a:lnTo>
                    <a:lnTo>
                      <a:pt x="20840" y="10462"/>
                    </a:lnTo>
                    <a:lnTo>
                      <a:pt x="21008" y="10190"/>
                    </a:lnTo>
                    <a:lnTo>
                      <a:pt x="21091" y="9981"/>
                    </a:lnTo>
                    <a:lnTo>
                      <a:pt x="21112" y="9834"/>
                    </a:lnTo>
                    <a:lnTo>
                      <a:pt x="21196" y="9771"/>
                    </a:lnTo>
                    <a:lnTo>
                      <a:pt x="21280" y="9562"/>
                    </a:lnTo>
                    <a:lnTo>
                      <a:pt x="21363" y="9374"/>
                    </a:lnTo>
                    <a:lnTo>
                      <a:pt x="21677" y="9165"/>
                    </a:lnTo>
                    <a:lnTo>
                      <a:pt x="21698" y="9060"/>
                    </a:lnTo>
                    <a:lnTo>
                      <a:pt x="21803" y="9039"/>
                    </a:lnTo>
                    <a:lnTo>
                      <a:pt x="21887" y="8934"/>
                    </a:lnTo>
                    <a:lnTo>
                      <a:pt x="22138" y="8683"/>
                    </a:lnTo>
                    <a:lnTo>
                      <a:pt x="22368" y="8370"/>
                    </a:lnTo>
                    <a:lnTo>
                      <a:pt x="22431" y="8307"/>
                    </a:lnTo>
                    <a:lnTo>
                      <a:pt x="22556" y="7993"/>
                    </a:lnTo>
                    <a:lnTo>
                      <a:pt x="22577" y="7846"/>
                    </a:lnTo>
                    <a:lnTo>
                      <a:pt x="22661" y="7742"/>
                    </a:lnTo>
                    <a:lnTo>
                      <a:pt x="22661" y="7637"/>
                    </a:lnTo>
                    <a:lnTo>
                      <a:pt x="22577" y="7533"/>
                    </a:lnTo>
                    <a:lnTo>
                      <a:pt x="22619" y="7449"/>
                    </a:lnTo>
                    <a:lnTo>
                      <a:pt x="22682" y="7449"/>
                    </a:lnTo>
                    <a:lnTo>
                      <a:pt x="22661" y="7156"/>
                    </a:lnTo>
                    <a:lnTo>
                      <a:pt x="22577" y="7093"/>
                    </a:lnTo>
                    <a:lnTo>
                      <a:pt x="22556" y="6968"/>
                    </a:lnTo>
                    <a:lnTo>
                      <a:pt x="22347" y="6528"/>
                    </a:lnTo>
                    <a:lnTo>
                      <a:pt x="22347" y="6361"/>
                    </a:lnTo>
                    <a:lnTo>
                      <a:pt x="22326" y="6193"/>
                    </a:lnTo>
                    <a:lnTo>
                      <a:pt x="21949" y="6026"/>
                    </a:lnTo>
                    <a:lnTo>
                      <a:pt x="21740" y="6026"/>
                    </a:lnTo>
                    <a:lnTo>
                      <a:pt x="21594" y="6110"/>
                    </a:lnTo>
                    <a:lnTo>
                      <a:pt x="21489" y="5942"/>
                    </a:lnTo>
                    <a:lnTo>
                      <a:pt x="21342" y="5921"/>
                    </a:lnTo>
                    <a:lnTo>
                      <a:pt x="21217" y="5796"/>
                    </a:lnTo>
                    <a:lnTo>
                      <a:pt x="21070" y="5712"/>
                    </a:lnTo>
                    <a:lnTo>
                      <a:pt x="20966" y="5691"/>
                    </a:lnTo>
                    <a:lnTo>
                      <a:pt x="20694" y="5398"/>
                    </a:lnTo>
                    <a:lnTo>
                      <a:pt x="20485" y="5105"/>
                    </a:lnTo>
                    <a:lnTo>
                      <a:pt x="20380" y="5085"/>
                    </a:lnTo>
                    <a:lnTo>
                      <a:pt x="20254" y="4959"/>
                    </a:lnTo>
                    <a:lnTo>
                      <a:pt x="20129" y="4959"/>
                    </a:lnTo>
                    <a:lnTo>
                      <a:pt x="19773" y="4687"/>
                    </a:lnTo>
                    <a:lnTo>
                      <a:pt x="19627" y="4687"/>
                    </a:lnTo>
                    <a:lnTo>
                      <a:pt x="19438" y="4603"/>
                    </a:lnTo>
                    <a:lnTo>
                      <a:pt x="19334" y="4666"/>
                    </a:lnTo>
                    <a:lnTo>
                      <a:pt x="19187" y="4666"/>
                    </a:lnTo>
                    <a:lnTo>
                      <a:pt x="19083" y="4603"/>
                    </a:lnTo>
                    <a:lnTo>
                      <a:pt x="18978" y="4666"/>
                    </a:lnTo>
                    <a:lnTo>
                      <a:pt x="18915" y="4750"/>
                    </a:lnTo>
                    <a:lnTo>
                      <a:pt x="18832" y="4666"/>
                    </a:lnTo>
                    <a:lnTo>
                      <a:pt x="18685" y="4561"/>
                    </a:lnTo>
                    <a:lnTo>
                      <a:pt x="18685" y="4666"/>
                    </a:lnTo>
                    <a:lnTo>
                      <a:pt x="18602" y="4624"/>
                    </a:lnTo>
                    <a:lnTo>
                      <a:pt x="18581" y="4687"/>
                    </a:lnTo>
                    <a:lnTo>
                      <a:pt x="18581" y="4750"/>
                    </a:lnTo>
                    <a:lnTo>
                      <a:pt x="18476" y="4666"/>
                    </a:lnTo>
                    <a:lnTo>
                      <a:pt x="18455" y="4624"/>
                    </a:lnTo>
                    <a:lnTo>
                      <a:pt x="18371" y="4582"/>
                    </a:lnTo>
                    <a:lnTo>
                      <a:pt x="18371" y="4582"/>
                    </a:lnTo>
                    <a:lnTo>
                      <a:pt x="18392" y="4645"/>
                    </a:lnTo>
                    <a:lnTo>
                      <a:pt x="18371" y="4666"/>
                    </a:lnTo>
                    <a:lnTo>
                      <a:pt x="18183" y="4582"/>
                    </a:lnTo>
                    <a:lnTo>
                      <a:pt x="18141" y="4582"/>
                    </a:lnTo>
                    <a:lnTo>
                      <a:pt x="17995" y="4561"/>
                    </a:lnTo>
                    <a:lnTo>
                      <a:pt x="17702" y="4394"/>
                    </a:lnTo>
                    <a:lnTo>
                      <a:pt x="17555" y="4394"/>
                    </a:lnTo>
                    <a:lnTo>
                      <a:pt x="17555" y="4436"/>
                    </a:lnTo>
                    <a:lnTo>
                      <a:pt x="17597" y="4478"/>
                    </a:lnTo>
                    <a:lnTo>
                      <a:pt x="17555" y="4520"/>
                    </a:lnTo>
                    <a:lnTo>
                      <a:pt x="17472" y="4478"/>
                    </a:lnTo>
                    <a:lnTo>
                      <a:pt x="17451" y="4520"/>
                    </a:lnTo>
                    <a:lnTo>
                      <a:pt x="17430" y="4561"/>
                    </a:lnTo>
                    <a:lnTo>
                      <a:pt x="17325" y="4603"/>
                    </a:lnTo>
                    <a:lnTo>
                      <a:pt x="17262" y="4666"/>
                    </a:lnTo>
                    <a:lnTo>
                      <a:pt x="17241" y="4792"/>
                    </a:lnTo>
                    <a:lnTo>
                      <a:pt x="17200" y="4687"/>
                    </a:lnTo>
                    <a:lnTo>
                      <a:pt x="17158" y="4603"/>
                    </a:lnTo>
                    <a:lnTo>
                      <a:pt x="17116" y="4645"/>
                    </a:lnTo>
                    <a:lnTo>
                      <a:pt x="17116" y="4750"/>
                    </a:lnTo>
                    <a:lnTo>
                      <a:pt x="17011" y="4917"/>
                    </a:lnTo>
                    <a:lnTo>
                      <a:pt x="17011" y="5085"/>
                    </a:lnTo>
                    <a:lnTo>
                      <a:pt x="16990" y="4917"/>
                    </a:lnTo>
                    <a:lnTo>
                      <a:pt x="17011" y="4771"/>
                    </a:lnTo>
                    <a:lnTo>
                      <a:pt x="16990" y="4645"/>
                    </a:lnTo>
                    <a:lnTo>
                      <a:pt x="17032" y="4457"/>
                    </a:lnTo>
                    <a:lnTo>
                      <a:pt x="17095" y="4394"/>
                    </a:lnTo>
                    <a:lnTo>
                      <a:pt x="17032" y="4373"/>
                    </a:lnTo>
                    <a:lnTo>
                      <a:pt x="16928" y="4373"/>
                    </a:lnTo>
                    <a:lnTo>
                      <a:pt x="17053" y="4248"/>
                    </a:lnTo>
                    <a:lnTo>
                      <a:pt x="16907" y="4059"/>
                    </a:lnTo>
                    <a:lnTo>
                      <a:pt x="16823" y="3913"/>
                    </a:lnTo>
                    <a:lnTo>
                      <a:pt x="16739" y="3913"/>
                    </a:lnTo>
                    <a:lnTo>
                      <a:pt x="16614" y="3871"/>
                    </a:lnTo>
                    <a:lnTo>
                      <a:pt x="16530" y="3976"/>
                    </a:lnTo>
                    <a:lnTo>
                      <a:pt x="16467" y="4017"/>
                    </a:lnTo>
                    <a:lnTo>
                      <a:pt x="16425" y="3934"/>
                    </a:lnTo>
                    <a:lnTo>
                      <a:pt x="16384" y="3913"/>
                    </a:lnTo>
                    <a:lnTo>
                      <a:pt x="16363" y="3829"/>
                    </a:lnTo>
                    <a:lnTo>
                      <a:pt x="16279" y="3766"/>
                    </a:lnTo>
                    <a:lnTo>
                      <a:pt x="16195" y="3766"/>
                    </a:lnTo>
                    <a:lnTo>
                      <a:pt x="16153" y="3724"/>
                    </a:lnTo>
                    <a:lnTo>
                      <a:pt x="16070" y="3704"/>
                    </a:lnTo>
                    <a:lnTo>
                      <a:pt x="16007" y="3745"/>
                    </a:lnTo>
                    <a:lnTo>
                      <a:pt x="16007" y="3704"/>
                    </a:lnTo>
                    <a:lnTo>
                      <a:pt x="15965" y="3662"/>
                    </a:lnTo>
                    <a:lnTo>
                      <a:pt x="15902" y="3599"/>
                    </a:lnTo>
                    <a:lnTo>
                      <a:pt x="15840" y="3620"/>
                    </a:lnTo>
                    <a:lnTo>
                      <a:pt x="15693" y="3599"/>
                    </a:lnTo>
                    <a:lnTo>
                      <a:pt x="15526" y="3494"/>
                    </a:lnTo>
                    <a:lnTo>
                      <a:pt x="15463" y="3494"/>
                    </a:lnTo>
                    <a:lnTo>
                      <a:pt x="15442" y="3536"/>
                    </a:lnTo>
                    <a:lnTo>
                      <a:pt x="15337" y="3452"/>
                    </a:lnTo>
                    <a:lnTo>
                      <a:pt x="15254" y="3452"/>
                    </a:lnTo>
                    <a:lnTo>
                      <a:pt x="15233" y="3536"/>
                    </a:lnTo>
                    <a:lnTo>
                      <a:pt x="15170" y="3536"/>
                    </a:lnTo>
                    <a:lnTo>
                      <a:pt x="15149" y="3452"/>
                    </a:lnTo>
                    <a:lnTo>
                      <a:pt x="15024" y="3452"/>
                    </a:lnTo>
                    <a:lnTo>
                      <a:pt x="14919" y="3515"/>
                    </a:lnTo>
                    <a:lnTo>
                      <a:pt x="14856" y="3620"/>
                    </a:lnTo>
                    <a:lnTo>
                      <a:pt x="14856" y="3704"/>
                    </a:lnTo>
                    <a:lnTo>
                      <a:pt x="14731" y="3829"/>
                    </a:lnTo>
                    <a:lnTo>
                      <a:pt x="14584" y="3934"/>
                    </a:lnTo>
                    <a:lnTo>
                      <a:pt x="14375" y="4059"/>
                    </a:lnTo>
                    <a:lnTo>
                      <a:pt x="14270" y="4185"/>
                    </a:lnTo>
                    <a:lnTo>
                      <a:pt x="14208" y="4352"/>
                    </a:lnTo>
                    <a:lnTo>
                      <a:pt x="14187" y="4499"/>
                    </a:lnTo>
                    <a:lnTo>
                      <a:pt x="14124" y="4582"/>
                    </a:lnTo>
                    <a:lnTo>
                      <a:pt x="14019" y="4687"/>
                    </a:lnTo>
                    <a:lnTo>
                      <a:pt x="14019" y="4771"/>
                    </a:lnTo>
                    <a:lnTo>
                      <a:pt x="14061" y="4896"/>
                    </a:lnTo>
                    <a:lnTo>
                      <a:pt x="14019" y="5105"/>
                    </a:lnTo>
                    <a:lnTo>
                      <a:pt x="13998" y="4980"/>
                    </a:lnTo>
                    <a:lnTo>
                      <a:pt x="13915" y="4854"/>
                    </a:lnTo>
                    <a:lnTo>
                      <a:pt x="13915" y="4750"/>
                    </a:lnTo>
                    <a:lnTo>
                      <a:pt x="13998" y="4645"/>
                    </a:lnTo>
                    <a:lnTo>
                      <a:pt x="14103" y="4561"/>
                    </a:lnTo>
                    <a:lnTo>
                      <a:pt x="14082" y="4394"/>
                    </a:lnTo>
                    <a:lnTo>
                      <a:pt x="14124" y="4269"/>
                    </a:lnTo>
                    <a:lnTo>
                      <a:pt x="14124" y="4185"/>
                    </a:lnTo>
                    <a:lnTo>
                      <a:pt x="14061" y="4185"/>
                    </a:lnTo>
                    <a:lnTo>
                      <a:pt x="13915" y="4248"/>
                    </a:lnTo>
                    <a:lnTo>
                      <a:pt x="13768" y="4185"/>
                    </a:lnTo>
                    <a:lnTo>
                      <a:pt x="13643" y="4185"/>
                    </a:lnTo>
                    <a:lnTo>
                      <a:pt x="13538" y="4227"/>
                    </a:lnTo>
                    <a:lnTo>
                      <a:pt x="13454" y="4164"/>
                    </a:lnTo>
                    <a:lnTo>
                      <a:pt x="13538" y="4164"/>
                    </a:lnTo>
                    <a:lnTo>
                      <a:pt x="13643" y="4080"/>
                    </a:lnTo>
                    <a:lnTo>
                      <a:pt x="13747" y="4059"/>
                    </a:lnTo>
                    <a:lnTo>
                      <a:pt x="13915" y="4080"/>
                    </a:lnTo>
                    <a:lnTo>
                      <a:pt x="14019" y="4059"/>
                    </a:lnTo>
                    <a:lnTo>
                      <a:pt x="14103" y="3955"/>
                    </a:lnTo>
                    <a:lnTo>
                      <a:pt x="14166" y="3955"/>
                    </a:lnTo>
                    <a:lnTo>
                      <a:pt x="14208" y="4017"/>
                    </a:lnTo>
                    <a:lnTo>
                      <a:pt x="14270" y="3976"/>
                    </a:lnTo>
                    <a:lnTo>
                      <a:pt x="14375" y="3934"/>
                    </a:lnTo>
                    <a:lnTo>
                      <a:pt x="14521" y="3871"/>
                    </a:lnTo>
                    <a:lnTo>
                      <a:pt x="14521" y="3745"/>
                    </a:lnTo>
                    <a:lnTo>
                      <a:pt x="14689" y="3557"/>
                    </a:lnTo>
                    <a:lnTo>
                      <a:pt x="14689" y="3432"/>
                    </a:lnTo>
                    <a:lnTo>
                      <a:pt x="14731" y="3348"/>
                    </a:lnTo>
                    <a:lnTo>
                      <a:pt x="14731" y="3243"/>
                    </a:lnTo>
                    <a:lnTo>
                      <a:pt x="14584" y="3222"/>
                    </a:lnTo>
                    <a:lnTo>
                      <a:pt x="14438" y="3118"/>
                    </a:lnTo>
                    <a:lnTo>
                      <a:pt x="14333" y="3118"/>
                    </a:lnTo>
                    <a:lnTo>
                      <a:pt x="14187" y="3222"/>
                    </a:lnTo>
                    <a:lnTo>
                      <a:pt x="14061" y="3222"/>
                    </a:lnTo>
                    <a:lnTo>
                      <a:pt x="13852" y="3139"/>
                    </a:lnTo>
                    <a:lnTo>
                      <a:pt x="13643" y="3118"/>
                    </a:lnTo>
                    <a:lnTo>
                      <a:pt x="13475" y="3285"/>
                    </a:lnTo>
                    <a:lnTo>
                      <a:pt x="13475" y="3348"/>
                    </a:lnTo>
                    <a:lnTo>
                      <a:pt x="13538" y="3390"/>
                    </a:lnTo>
                    <a:lnTo>
                      <a:pt x="13559" y="3432"/>
                    </a:lnTo>
                    <a:lnTo>
                      <a:pt x="13475" y="3432"/>
                    </a:lnTo>
                    <a:lnTo>
                      <a:pt x="13433" y="3452"/>
                    </a:lnTo>
                    <a:lnTo>
                      <a:pt x="13371" y="3557"/>
                    </a:lnTo>
                    <a:lnTo>
                      <a:pt x="13350" y="3494"/>
                    </a:lnTo>
                    <a:lnTo>
                      <a:pt x="13287" y="3452"/>
                    </a:lnTo>
                    <a:lnTo>
                      <a:pt x="13161" y="3515"/>
                    </a:lnTo>
                    <a:lnTo>
                      <a:pt x="13036" y="3704"/>
                    </a:lnTo>
                    <a:lnTo>
                      <a:pt x="12848" y="3913"/>
                    </a:lnTo>
                    <a:lnTo>
                      <a:pt x="12973" y="3724"/>
                    </a:lnTo>
                    <a:lnTo>
                      <a:pt x="12973" y="3599"/>
                    </a:lnTo>
                    <a:lnTo>
                      <a:pt x="13015" y="3515"/>
                    </a:lnTo>
                    <a:lnTo>
                      <a:pt x="13015" y="3432"/>
                    </a:lnTo>
                    <a:lnTo>
                      <a:pt x="12952" y="3432"/>
                    </a:lnTo>
                    <a:lnTo>
                      <a:pt x="12848" y="3536"/>
                    </a:lnTo>
                    <a:lnTo>
                      <a:pt x="12806" y="3662"/>
                    </a:lnTo>
                    <a:lnTo>
                      <a:pt x="12743" y="3829"/>
                    </a:lnTo>
                    <a:lnTo>
                      <a:pt x="12638" y="3871"/>
                    </a:lnTo>
                    <a:lnTo>
                      <a:pt x="12722" y="3704"/>
                    </a:lnTo>
                    <a:lnTo>
                      <a:pt x="12743" y="3557"/>
                    </a:lnTo>
                    <a:lnTo>
                      <a:pt x="12952" y="3306"/>
                    </a:lnTo>
                    <a:lnTo>
                      <a:pt x="13015" y="3118"/>
                    </a:lnTo>
                    <a:lnTo>
                      <a:pt x="13078" y="3013"/>
                    </a:lnTo>
                    <a:lnTo>
                      <a:pt x="13182" y="2971"/>
                    </a:lnTo>
                    <a:lnTo>
                      <a:pt x="13329" y="2888"/>
                    </a:lnTo>
                    <a:lnTo>
                      <a:pt x="13392" y="2867"/>
                    </a:lnTo>
                    <a:lnTo>
                      <a:pt x="13496" y="2699"/>
                    </a:lnTo>
                    <a:lnTo>
                      <a:pt x="13768" y="2448"/>
                    </a:lnTo>
                    <a:lnTo>
                      <a:pt x="13789" y="2364"/>
                    </a:lnTo>
                    <a:lnTo>
                      <a:pt x="13852" y="2302"/>
                    </a:lnTo>
                    <a:lnTo>
                      <a:pt x="13789" y="2239"/>
                    </a:lnTo>
                    <a:lnTo>
                      <a:pt x="13810" y="2155"/>
                    </a:lnTo>
                    <a:lnTo>
                      <a:pt x="13852" y="2134"/>
                    </a:lnTo>
                    <a:lnTo>
                      <a:pt x="13852" y="2030"/>
                    </a:lnTo>
                    <a:lnTo>
                      <a:pt x="13747" y="1946"/>
                    </a:lnTo>
                    <a:lnTo>
                      <a:pt x="13601" y="1946"/>
                    </a:lnTo>
                    <a:lnTo>
                      <a:pt x="13580" y="1988"/>
                    </a:lnTo>
                    <a:lnTo>
                      <a:pt x="13538" y="1883"/>
                    </a:lnTo>
                    <a:lnTo>
                      <a:pt x="13454" y="1674"/>
                    </a:lnTo>
                    <a:lnTo>
                      <a:pt x="13329" y="1360"/>
                    </a:lnTo>
                    <a:lnTo>
                      <a:pt x="13224" y="1214"/>
                    </a:lnTo>
                    <a:lnTo>
                      <a:pt x="13140" y="1004"/>
                    </a:lnTo>
                    <a:lnTo>
                      <a:pt x="13140" y="879"/>
                    </a:lnTo>
                    <a:lnTo>
                      <a:pt x="13120" y="732"/>
                    </a:lnTo>
                    <a:lnTo>
                      <a:pt x="13057" y="691"/>
                    </a:lnTo>
                    <a:lnTo>
                      <a:pt x="13036" y="586"/>
                    </a:lnTo>
                    <a:lnTo>
                      <a:pt x="12952" y="460"/>
                    </a:lnTo>
                    <a:lnTo>
                      <a:pt x="12931" y="481"/>
                    </a:lnTo>
                    <a:lnTo>
                      <a:pt x="12931" y="565"/>
                    </a:lnTo>
                    <a:lnTo>
                      <a:pt x="12868" y="628"/>
                    </a:lnTo>
                    <a:lnTo>
                      <a:pt x="12743" y="711"/>
                    </a:lnTo>
                    <a:lnTo>
                      <a:pt x="12701" y="795"/>
                    </a:lnTo>
                    <a:lnTo>
                      <a:pt x="12555" y="984"/>
                    </a:lnTo>
                    <a:lnTo>
                      <a:pt x="12408" y="1151"/>
                    </a:lnTo>
                    <a:lnTo>
                      <a:pt x="12408" y="1256"/>
                    </a:lnTo>
                    <a:lnTo>
                      <a:pt x="12303" y="1507"/>
                    </a:lnTo>
                    <a:lnTo>
                      <a:pt x="12199" y="1653"/>
                    </a:lnTo>
                    <a:lnTo>
                      <a:pt x="12115" y="1779"/>
                    </a:lnTo>
                    <a:lnTo>
                      <a:pt x="12011" y="1820"/>
                    </a:lnTo>
                    <a:lnTo>
                      <a:pt x="11969" y="1862"/>
                    </a:lnTo>
                    <a:lnTo>
                      <a:pt x="11927" y="1967"/>
                    </a:lnTo>
                    <a:lnTo>
                      <a:pt x="11822" y="2051"/>
                    </a:lnTo>
                    <a:lnTo>
                      <a:pt x="11759" y="2030"/>
                    </a:lnTo>
                    <a:lnTo>
                      <a:pt x="11759" y="1862"/>
                    </a:lnTo>
                    <a:lnTo>
                      <a:pt x="11697" y="1841"/>
                    </a:lnTo>
                    <a:lnTo>
                      <a:pt x="11676" y="1779"/>
                    </a:lnTo>
                    <a:lnTo>
                      <a:pt x="11613" y="1779"/>
                    </a:lnTo>
                    <a:lnTo>
                      <a:pt x="11550" y="1820"/>
                    </a:lnTo>
                    <a:lnTo>
                      <a:pt x="11487" y="1883"/>
                    </a:lnTo>
                    <a:lnTo>
                      <a:pt x="11383" y="1862"/>
                    </a:lnTo>
                    <a:lnTo>
                      <a:pt x="11299" y="1779"/>
                    </a:lnTo>
                    <a:lnTo>
                      <a:pt x="11299" y="1737"/>
                    </a:lnTo>
                    <a:lnTo>
                      <a:pt x="11278" y="1716"/>
                    </a:lnTo>
                    <a:lnTo>
                      <a:pt x="11257" y="1611"/>
                    </a:lnTo>
                    <a:lnTo>
                      <a:pt x="11236" y="1548"/>
                    </a:lnTo>
                    <a:lnTo>
                      <a:pt x="11153" y="1528"/>
                    </a:lnTo>
                    <a:lnTo>
                      <a:pt x="11048" y="1423"/>
                    </a:lnTo>
                    <a:lnTo>
                      <a:pt x="10881" y="1423"/>
                    </a:lnTo>
                    <a:lnTo>
                      <a:pt x="10776" y="1465"/>
                    </a:lnTo>
                    <a:lnTo>
                      <a:pt x="10546" y="1465"/>
                    </a:lnTo>
                    <a:lnTo>
                      <a:pt x="10420" y="1444"/>
                    </a:lnTo>
                    <a:lnTo>
                      <a:pt x="10316" y="1528"/>
                    </a:lnTo>
                    <a:lnTo>
                      <a:pt x="10295" y="1632"/>
                    </a:lnTo>
                    <a:lnTo>
                      <a:pt x="10399" y="1737"/>
                    </a:lnTo>
                    <a:lnTo>
                      <a:pt x="10420" y="1820"/>
                    </a:lnTo>
                    <a:lnTo>
                      <a:pt x="10462" y="1946"/>
                    </a:lnTo>
                    <a:lnTo>
                      <a:pt x="10441" y="1988"/>
                    </a:lnTo>
                    <a:lnTo>
                      <a:pt x="10337" y="1988"/>
                    </a:lnTo>
                    <a:lnTo>
                      <a:pt x="10190" y="1946"/>
                    </a:lnTo>
                    <a:lnTo>
                      <a:pt x="10148" y="1925"/>
                    </a:lnTo>
                    <a:lnTo>
                      <a:pt x="9918" y="1925"/>
                    </a:lnTo>
                    <a:lnTo>
                      <a:pt x="9814" y="1946"/>
                    </a:lnTo>
                    <a:lnTo>
                      <a:pt x="9772" y="1883"/>
                    </a:lnTo>
                    <a:lnTo>
                      <a:pt x="9604" y="1883"/>
                    </a:lnTo>
                    <a:lnTo>
                      <a:pt x="9479" y="1946"/>
                    </a:lnTo>
                    <a:lnTo>
                      <a:pt x="9395" y="2134"/>
                    </a:lnTo>
                    <a:lnTo>
                      <a:pt x="9165" y="2134"/>
                    </a:lnTo>
                    <a:lnTo>
                      <a:pt x="9039" y="2155"/>
                    </a:lnTo>
                    <a:lnTo>
                      <a:pt x="8998" y="2197"/>
                    </a:lnTo>
                    <a:lnTo>
                      <a:pt x="8935" y="2302"/>
                    </a:lnTo>
                    <a:lnTo>
                      <a:pt x="8788" y="2302"/>
                    </a:lnTo>
                    <a:lnTo>
                      <a:pt x="8767" y="2281"/>
                    </a:lnTo>
                    <a:lnTo>
                      <a:pt x="8684" y="2302"/>
                    </a:lnTo>
                    <a:lnTo>
                      <a:pt x="8621" y="2385"/>
                    </a:lnTo>
                    <a:lnTo>
                      <a:pt x="8537" y="2364"/>
                    </a:lnTo>
                    <a:lnTo>
                      <a:pt x="8307" y="2176"/>
                    </a:lnTo>
                    <a:lnTo>
                      <a:pt x="8223" y="2072"/>
                    </a:lnTo>
                    <a:lnTo>
                      <a:pt x="8223" y="1988"/>
                    </a:lnTo>
                    <a:lnTo>
                      <a:pt x="8098" y="1862"/>
                    </a:lnTo>
                    <a:lnTo>
                      <a:pt x="7993" y="1758"/>
                    </a:lnTo>
                    <a:lnTo>
                      <a:pt x="7993" y="1653"/>
                    </a:lnTo>
                    <a:lnTo>
                      <a:pt x="8014" y="1569"/>
                    </a:lnTo>
                    <a:lnTo>
                      <a:pt x="7993" y="1528"/>
                    </a:lnTo>
                    <a:lnTo>
                      <a:pt x="8014" y="1423"/>
                    </a:lnTo>
                    <a:lnTo>
                      <a:pt x="8056" y="1339"/>
                    </a:lnTo>
                    <a:lnTo>
                      <a:pt x="8056" y="1214"/>
                    </a:lnTo>
                    <a:lnTo>
                      <a:pt x="8161" y="1025"/>
                    </a:lnTo>
                    <a:lnTo>
                      <a:pt x="8202" y="879"/>
                    </a:lnTo>
                    <a:lnTo>
                      <a:pt x="8307" y="732"/>
                    </a:lnTo>
                    <a:lnTo>
                      <a:pt x="8307" y="691"/>
                    </a:lnTo>
                    <a:lnTo>
                      <a:pt x="8202" y="691"/>
                    </a:lnTo>
                    <a:lnTo>
                      <a:pt x="8140" y="607"/>
                    </a:lnTo>
                    <a:lnTo>
                      <a:pt x="8119" y="523"/>
                    </a:lnTo>
                    <a:lnTo>
                      <a:pt x="7993" y="523"/>
                    </a:lnTo>
                    <a:lnTo>
                      <a:pt x="7889" y="481"/>
                    </a:lnTo>
                    <a:lnTo>
                      <a:pt x="7930" y="398"/>
                    </a:lnTo>
                    <a:lnTo>
                      <a:pt x="8014" y="293"/>
                    </a:lnTo>
                    <a:lnTo>
                      <a:pt x="8014" y="147"/>
                    </a:lnTo>
                    <a:lnTo>
                      <a:pt x="7910" y="0"/>
                    </a:lnTo>
                    <a:lnTo>
                      <a:pt x="7784" y="0"/>
                    </a:lnTo>
                    <a:lnTo>
                      <a:pt x="7721" y="63"/>
                    </a:lnTo>
                    <a:lnTo>
                      <a:pt x="7679"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6B65"/>
                  </a:solidFill>
                  <a:effectLst/>
                  <a:uLnTx/>
                  <a:uFillTx/>
                  <a:latin typeface="Arial"/>
                  <a:cs typeface="Arial"/>
                  <a:sym typeface="Arial"/>
                </a:endParaRPr>
              </a:p>
            </p:txBody>
          </p:sp>
        </p:grpSp>
        <p:grpSp>
          <p:nvGrpSpPr>
            <p:cNvPr id="894" name="Google Shape;894;p27"/>
            <p:cNvGrpSpPr/>
            <p:nvPr/>
          </p:nvGrpSpPr>
          <p:grpSpPr>
            <a:xfrm>
              <a:off x="-3462336" y="4202045"/>
              <a:ext cx="155145" cy="616222"/>
              <a:chOff x="2680375" y="3423800"/>
              <a:chExt cx="182975" cy="761050"/>
            </a:xfrm>
          </p:grpSpPr>
          <p:sp>
            <p:nvSpPr>
              <p:cNvPr id="895" name="Google Shape;895;p27"/>
              <p:cNvSpPr/>
              <p:nvPr/>
            </p:nvSpPr>
            <p:spPr>
              <a:xfrm>
                <a:off x="2698650" y="3423800"/>
                <a:ext cx="164700" cy="703875"/>
              </a:xfrm>
              <a:custGeom>
                <a:avLst/>
                <a:gdLst/>
                <a:ahLst/>
                <a:cxnLst/>
                <a:rect l="l" t="t" r="r" b="b"/>
                <a:pathLst>
                  <a:path w="6588" h="28155" extrusionOk="0">
                    <a:moveTo>
                      <a:pt x="319" y="4568"/>
                    </a:moveTo>
                    <a:lnTo>
                      <a:pt x="107" y="1274"/>
                    </a:lnTo>
                    <a:lnTo>
                      <a:pt x="319" y="0"/>
                    </a:lnTo>
                    <a:lnTo>
                      <a:pt x="6588" y="4356"/>
                    </a:lnTo>
                    <a:lnTo>
                      <a:pt x="4994" y="7331"/>
                    </a:lnTo>
                    <a:lnTo>
                      <a:pt x="1913" y="16149"/>
                    </a:lnTo>
                    <a:lnTo>
                      <a:pt x="2656" y="24330"/>
                    </a:lnTo>
                    <a:lnTo>
                      <a:pt x="4144" y="28155"/>
                    </a:lnTo>
                    <a:lnTo>
                      <a:pt x="1700" y="27836"/>
                    </a:lnTo>
                    <a:lnTo>
                      <a:pt x="532" y="25605"/>
                    </a:lnTo>
                    <a:lnTo>
                      <a:pt x="1063" y="22736"/>
                    </a:lnTo>
                    <a:lnTo>
                      <a:pt x="0" y="17530"/>
                    </a:lnTo>
                    <a:lnTo>
                      <a:pt x="638" y="14024"/>
                    </a:lnTo>
                    <a:lnTo>
                      <a:pt x="213" y="11793"/>
                    </a:lnTo>
                    <a:lnTo>
                      <a:pt x="744" y="7756"/>
                    </a:lnTo>
                    <a:close/>
                  </a:path>
                </a:pathLst>
              </a:custGeom>
              <a:solidFill>
                <a:schemeClr val="dk2"/>
              </a:solidFill>
              <a:ln>
                <a:noFill/>
              </a:ln>
            </p:spPr>
          </p:sp>
          <p:sp>
            <p:nvSpPr>
              <p:cNvPr id="896" name="Google Shape;896;p27"/>
              <p:cNvSpPr/>
              <p:nvPr/>
            </p:nvSpPr>
            <p:spPr>
              <a:xfrm>
                <a:off x="2680375" y="3510050"/>
                <a:ext cx="137075" cy="674800"/>
              </a:xfrm>
              <a:custGeom>
                <a:avLst/>
                <a:gdLst/>
                <a:ahLst/>
                <a:cxnLst/>
                <a:rect l="l" t="t" r="r" b="b"/>
                <a:pathLst>
                  <a:path w="5483" h="26992" extrusionOk="0">
                    <a:moveTo>
                      <a:pt x="984" y="23016"/>
                    </a:moveTo>
                    <a:lnTo>
                      <a:pt x="984" y="23121"/>
                    </a:lnTo>
                    <a:lnTo>
                      <a:pt x="1026" y="23058"/>
                    </a:lnTo>
                    <a:lnTo>
                      <a:pt x="1088" y="23016"/>
                    </a:lnTo>
                    <a:close/>
                    <a:moveTo>
                      <a:pt x="1047" y="0"/>
                    </a:moveTo>
                    <a:lnTo>
                      <a:pt x="984" y="105"/>
                    </a:lnTo>
                    <a:lnTo>
                      <a:pt x="963" y="209"/>
                    </a:lnTo>
                    <a:lnTo>
                      <a:pt x="1068" y="314"/>
                    </a:lnTo>
                    <a:lnTo>
                      <a:pt x="1005" y="419"/>
                    </a:lnTo>
                    <a:lnTo>
                      <a:pt x="900" y="502"/>
                    </a:lnTo>
                    <a:lnTo>
                      <a:pt x="837" y="461"/>
                    </a:lnTo>
                    <a:lnTo>
                      <a:pt x="691" y="544"/>
                    </a:lnTo>
                    <a:lnTo>
                      <a:pt x="565" y="628"/>
                    </a:lnTo>
                    <a:lnTo>
                      <a:pt x="628" y="670"/>
                    </a:lnTo>
                    <a:lnTo>
                      <a:pt x="628" y="837"/>
                    </a:lnTo>
                    <a:lnTo>
                      <a:pt x="586" y="963"/>
                    </a:lnTo>
                    <a:lnTo>
                      <a:pt x="628" y="1130"/>
                    </a:lnTo>
                    <a:lnTo>
                      <a:pt x="733" y="1549"/>
                    </a:lnTo>
                    <a:lnTo>
                      <a:pt x="733" y="1695"/>
                    </a:lnTo>
                    <a:lnTo>
                      <a:pt x="691" y="1800"/>
                    </a:lnTo>
                    <a:lnTo>
                      <a:pt x="649" y="1883"/>
                    </a:lnTo>
                    <a:lnTo>
                      <a:pt x="691" y="2093"/>
                    </a:lnTo>
                    <a:lnTo>
                      <a:pt x="775" y="2302"/>
                    </a:lnTo>
                    <a:lnTo>
                      <a:pt x="858" y="2490"/>
                    </a:lnTo>
                    <a:lnTo>
                      <a:pt x="858" y="2762"/>
                    </a:lnTo>
                    <a:lnTo>
                      <a:pt x="837" y="2846"/>
                    </a:lnTo>
                    <a:lnTo>
                      <a:pt x="796" y="2909"/>
                    </a:lnTo>
                    <a:lnTo>
                      <a:pt x="837" y="3327"/>
                    </a:lnTo>
                    <a:lnTo>
                      <a:pt x="837" y="3432"/>
                    </a:lnTo>
                    <a:lnTo>
                      <a:pt x="754" y="3474"/>
                    </a:lnTo>
                    <a:lnTo>
                      <a:pt x="670" y="3536"/>
                    </a:lnTo>
                    <a:lnTo>
                      <a:pt x="670" y="3766"/>
                    </a:lnTo>
                    <a:lnTo>
                      <a:pt x="691" y="3829"/>
                    </a:lnTo>
                    <a:lnTo>
                      <a:pt x="775" y="3766"/>
                    </a:lnTo>
                    <a:lnTo>
                      <a:pt x="837" y="3829"/>
                    </a:lnTo>
                    <a:lnTo>
                      <a:pt x="754" y="3892"/>
                    </a:lnTo>
                    <a:lnTo>
                      <a:pt x="754" y="4499"/>
                    </a:lnTo>
                    <a:lnTo>
                      <a:pt x="837" y="4729"/>
                    </a:lnTo>
                    <a:lnTo>
                      <a:pt x="858" y="4917"/>
                    </a:lnTo>
                    <a:lnTo>
                      <a:pt x="837" y="5064"/>
                    </a:lnTo>
                    <a:lnTo>
                      <a:pt x="733" y="5231"/>
                    </a:lnTo>
                    <a:lnTo>
                      <a:pt x="733" y="5399"/>
                    </a:lnTo>
                    <a:lnTo>
                      <a:pt x="837" y="5566"/>
                    </a:lnTo>
                    <a:lnTo>
                      <a:pt x="796" y="5712"/>
                    </a:lnTo>
                    <a:lnTo>
                      <a:pt x="796" y="5984"/>
                    </a:lnTo>
                    <a:lnTo>
                      <a:pt x="754" y="6089"/>
                    </a:lnTo>
                    <a:lnTo>
                      <a:pt x="754" y="6256"/>
                    </a:lnTo>
                    <a:lnTo>
                      <a:pt x="775" y="6340"/>
                    </a:lnTo>
                    <a:lnTo>
                      <a:pt x="775" y="6403"/>
                    </a:lnTo>
                    <a:lnTo>
                      <a:pt x="670" y="6570"/>
                    </a:lnTo>
                    <a:lnTo>
                      <a:pt x="670" y="6717"/>
                    </a:lnTo>
                    <a:lnTo>
                      <a:pt x="628" y="6821"/>
                    </a:lnTo>
                    <a:lnTo>
                      <a:pt x="649" y="7010"/>
                    </a:lnTo>
                    <a:lnTo>
                      <a:pt x="628" y="7093"/>
                    </a:lnTo>
                    <a:lnTo>
                      <a:pt x="524" y="7303"/>
                    </a:lnTo>
                    <a:lnTo>
                      <a:pt x="524" y="7407"/>
                    </a:lnTo>
                    <a:lnTo>
                      <a:pt x="628" y="7554"/>
                    </a:lnTo>
                    <a:lnTo>
                      <a:pt x="649" y="7721"/>
                    </a:lnTo>
                    <a:lnTo>
                      <a:pt x="733" y="7826"/>
                    </a:lnTo>
                    <a:lnTo>
                      <a:pt x="649" y="7867"/>
                    </a:lnTo>
                    <a:lnTo>
                      <a:pt x="586" y="8014"/>
                    </a:lnTo>
                    <a:lnTo>
                      <a:pt x="670" y="8119"/>
                    </a:lnTo>
                    <a:lnTo>
                      <a:pt x="586" y="8202"/>
                    </a:lnTo>
                    <a:lnTo>
                      <a:pt x="524" y="8244"/>
                    </a:lnTo>
                    <a:lnTo>
                      <a:pt x="524" y="8391"/>
                    </a:lnTo>
                    <a:lnTo>
                      <a:pt x="544" y="8537"/>
                    </a:lnTo>
                    <a:lnTo>
                      <a:pt x="544" y="8663"/>
                    </a:lnTo>
                    <a:lnTo>
                      <a:pt x="670" y="8997"/>
                    </a:lnTo>
                    <a:lnTo>
                      <a:pt x="670" y="9186"/>
                    </a:lnTo>
                    <a:lnTo>
                      <a:pt x="628" y="9228"/>
                    </a:lnTo>
                    <a:lnTo>
                      <a:pt x="628" y="9332"/>
                    </a:lnTo>
                    <a:lnTo>
                      <a:pt x="754" y="9520"/>
                    </a:lnTo>
                    <a:lnTo>
                      <a:pt x="754" y="9730"/>
                    </a:lnTo>
                    <a:lnTo>
                      <a:pt x="733" y="9855"/>
                    </a:lnTo>
                    <a:lnTo>
                      <a:pt x="733" y="9918"/>
                    </a:lnTo>
                    <a:lnTo>
                      <a:pt x="754" y="10023"/>
                    </a:lnTo>
                    <a:lnTo>
                      <a:pt x="733" y="10106"/>
                    </a:lnTo>
                    <a:lnTo>
                      <a:pt x="691" y="10211"/>
                    </a:lnTo>
                    <a:lnTo>
                      <a:pt x="733" y="10253"/>
                    </a:lnTo>
                    <a:lnTo>
                      <a:pt x="858" y="10441"/>
                    </a:lnTo>
                    <a:lnTo>
                      <a:pt x="879" y="10546"/>
                    </a:lnTo>
                    <a:lnTo>
                      <a:pt x="837" y="10650"/>
                    </a:lnTo>
                    <a:lnTo>
                      <a:pt x="754" y="10692"/>
                    </a:lnTo>
                    <a:lnTo>
                      <a:pt x="670" y="10860"/>
                    </a:lnTo>
                    <a:lnTo>
                      <a:pt x="670" y="10901"/>
                    </a:lnTo>
                    <a:lnTo>
                      <a:pt x="733" y="10964"/>
                    </a:lnTo>
                    <a:lnTo>
                      <a:pt x="670" y="11090"/>
                    </a:lnTo>
                    <a:lnTo>
                      <a:pt x="586" y="11173"/>
                    </a:lnTo>
                    <a:lnTo>
                      <a:pt x="586" y="11278"/>
                    </a:lnTo>
                    <a:lnTo>
                      <a:pt x="565" y="11466"/>
                    </a:lnTo>
                    <a:lnTo>
                      <a:pt x="524" y="11571"/>
                    </a:lnTo>
                    <a:lnTo>
                      <a:pt x="524" y="11676"/>
                    </a:lnTo>
                    <a:lnTo>
                      <a:pt x="482" y="11717"/>
                    </a:lnTo>
                    <a:lnTo>
                      <a:pt x="482" y="11843"/>
                    </a:lnTo>
                    <a:lnTo>
                      <a:pt x="419" y="11927"/>
                    </a:lnTo>
                    <a:lnTo>
                      <a:pt x="419" y="11989"/>
                    </a:lnTo>
                    <a:lnTo>
                      <a:pt x="461" y="12052"/>
                    </a:lnTo>
                    <a:lnTo>
                      <a:pt x="377" y="12157"/>
                    </a:lnTo>
                    <a:lnTo>
                      <a:pt x="377" y="12324"/>
                    </a:lnTo>
                    <a:lnTo>
                      <a:pt x="377" y="12429"/>
                    </a:lnTo>
                    <a:lnTo>
                      <a:pt x="314" y="12471"/>
                    </a:lnTo>
                    <a:lnTo>
                      <a:pt x="314" y="12575"/>
                    </a:lnTo>
                    <a:lnTo>
                      <a:pt x="272" y="12659"/>
                    </a:lnTo>
                    <a:lnTo>
                      <a:pt x="272" y="12743"/>
                    </a:lnTo>
                    <a:lnTo>
                      <a:pt x="314" y="12847"/>
                    </a:lnTo>
                    <a:lnTo>
                      <a:pt x="314" y="12952"/>
                    </a:lnTo>
                    <a:lnTo>
                      <a:pt x="231" y="13057"/>
                    </a:lnTo>
                    <a:lnTo>
                      <a:pt x="147" y="13057"/>
                    </a:lnTo>
                    <a:lnTo>
                      <a:pt x="63" y="12994"/>
                    </a:lnTo>
                    <a:lnTo>
                      <a:pt x="0" y="13015"/>
                    </a:lnTo>
                    <a:lnTo>
                      <a:pt x="0" y="13098"/>
                    </a:lnTo>
                    <a:lnTo>
                      <a:pt x="21" y="13224"/>
                    </a:lnTo>
                    <a:lnTo>
                      <a:pt x="21" y="13412"/>
                    </a:lnTo>
                    <a:lnTo>
                      <a:pt x="105" y="13517"/>
                    </a:lnTo>
                    <a:lnTo>
                      <a:pt x="231" y="13621"/>
                    </a:lnTo>
                    <a:lnTo>
                      <a:pt x="252" y="13747"/>
                    </a:lnTo>
                    <a:lnTo>
                      <a:pt x="231" y="13914"/>
                    </a:lnTo>
                    <a:lnTo>
                      <a:pt x="398" y="14228"/>
                    </a:lnTo>
                    <a:lnTo>
                      <a:pt x="440" y="14312"/>
                    </a:lnTo>
                    <a:lnTo>
                      <a:pt x="524" y="14375"/>
                    </a:lnTo>
                    <a:lnTo>
                      <a:pt x="524" y="14563"/>
                    </a:lnTo>
                    <a:lnTo>
                      <a:pt x="461" y="14835"/>
                    </a:lnTo>
                    <a:lnTo>
                      <a:pt x="419" y="14856"/>
                    </a:lnTo>
                    <a:lnTo>
                      <a:pt x="440" y="14940"/>
                    </a:lnTo>
                    <a:lnTo>
                      <a:pt x="419" y="15002"/>
                    </a:lnTo>
                    <a:lnTo>
                      <a:pt x="356" y="14982"/>
                    </a:lnTo>
                    <a:lnTo>
                      <a:pt x="314" y="14982"/>
                    </a:lnTo>
                    <a:lnTo>
                      <a:pt x="272" y="15086"/>
                    </a:lnTo>
                    <a:lnTo>
                      <a:pt x="314" y="15191"/>
                    </a:lnTo>
                    <a:lnTo>
                      <a:pt x="377" y="15254"/>
                    </a:lnTo>
                    <a:lnTo>
                      <a:pt x="335" y="15484"/>
                    </a:lnTo>
                    <a:lnTo>
                      <a:pt x="356" y="15588"/>
                    </a:lnTo>
                    <a:lnTo>
                      <a:pt x="314" y="15672"/>
                    </a:lnTo>
                    <a:lnTo>
                      <a:pt x="356" y="15714"/>
                    </a:lnTo>
                    <a:lnTo>
                      <a:pt x="335" y="15798"/>
                    </a:lnTo>
                    <a:lnTo>
                      <a:pt x="314" y="15818"/>
                    </a:lnTo>
                    <a:lnTo>
                      <a:pt x="335" y="15881"/>
                    </a:lnTo>
                    <a:lnTo>
                      <a:pt x="524" y="16153"/>
                    </a:lnTo>
                    <a:lnTo>
                      <a:pt x="565" y="16216"/>
                    </a:lnTo>
                    <a:lnTo>
                      <a:pt x="565" y="16362"/>
                    </a:lnTo>
                    <a:lnTo>
                      <a:pt x="524" y="16342"/>
                    </a:lnTo>
                    <a:lnTo>
                      <a:pt x="377" y="16342"/>
                    </a:lnTo>
                    <a:lnTo>
                      <a:pt x="314" y="16425"/>
                    </a:lnTo>
                    <a:lnTo>
                      <a:pt x="314" y="16467"/>
                    </a:lnTo>
                    <a:lnTo>
                      <a:pt x="356" y="16530"/>
                    </a:lnTo>
                    <a:lnTo>
                      <a:pt x="356" y="16614"/>
                    </a:lnTo>
                    <a:lnTo>
                      <a:pt x="314" y="16655"/>
                    </a:lnTo>
                    <a:lnTo>
                      <a:pt x="272" y="16739"/>
                    </a:lnTo>
                    <a:lnTo>
                      <a:pt x="314" y="16823"/>
                    </a:lnTo>
                    <a:lnTo>
                      <a:pt x="335" y="16844"/>
                    </a:lnTo>
                    <a:lnTo>
                      <a:pt x="377" y="16969"/>
                    </a:lnTo>
                    <a:lnTo>
                      <a:pt x="419" y="17304"/>
                    </a:lnTo>
                    <a:lnTo>
                      <a:pt x="356" y="17451"/>
                    </a:lnTo>
                    <a:lnTo>
                      <a:pt x="482" y="17492"/>
                    </a:lnTo>
                    <a:lnTo>
                      <a:pt x="670" y="17471"/>
                    </a:lnTo>
                    <a:lnTo>
                      <a:pt x="670" y="17409"/>
                    </a:lnTo>
                    <a:lnTo>
                      <a:pt x="670" y="17283"/>
                    </a:lnTo>
                    <a:lnTo>
                      <a:pt x="733" y="17199"/>
                    </a:lnTo>
                    <a:lnTo>
                      <a:pt x="837" y="17241"/>
                    </a:lnTo>
                    <a:lnTo>
                      <a:pt x="858" y="17199"/>
                    </a:lnTo>
                    <a:lnTo>
                      <a:pt x="733" y="17095"/>
                    </a:lnTo>
                    <a:lnTo>
                      <a:pt x="775" y="17053"/>
                    </a:lnTo>
                    <a:lnTo>
                      <a:pt x="649" y="16927"/>
                    </a:lnTo>
                    <a:lnTo>
                      <a:pt x="649" y="16844"/>
                    </a:lnTo>
                    <a:lnTo>
                      <a:pt x="733" y="16844"/>
                    </a:lnTo>
                    <a:lnTo>
                      <a:pt x="837" y="16886"/>
                    </a:lnTo>
                    <a:lnTo>
                      <a:pt x="837" y="16865"/>
                    </a:lnTo>
                    <a:lnTo>
                      <a:pt x="775" y="16823"/>
                    </a:lnTo>
                    <a:lnTo>
                      <a:pt x="649" y="16718"/>
                    </a:lnTo>
                    <a:lnTo>
                      <a:pt x="775" y="16739"/>
                    </a:lnTo>
                    <a:lnTo>
                      <a:pt x="775" y="16634"/>
                    </a:lnTo>
                    <a:lnTo>
                      <a:pt x="754" y="16572"/>
                    </a:lnTo>
                    <a:lnTo>
                      <a:pt x="754" y="16425"/>
                    </a:lnTo>
                    <a:lnTo>
                      <a:pt x="733" y="16362"/>
                    </a:lnTo>
                    <a:cubicBezTo>
                      <a:pt x="733" y="16321"/>
                      <a:pt x="754" y="16258"/>
                      <a:pt x="775" y="16237"/>
                    </a:cubicBezTo>
                    <a:lnTo>
                      <a:pt x="837" y="16258"/>
                    </a:lnTo>
                    <a:lnTo>
                      <a:pt x="879" y="16237"/>
                    </a:lnTo>
                    <a:cubicBezTo>
                      <a:pt x="879" y="16342"/>
                      <a:pt x="900" y="16467"/>
                      <a:pt x="900" y="16572"/>
                    </a:cubicBezTo>
                    <a:lnTo>
                      <a:pt x="1068" y="17764"/>
                    </a:lnTo>
                    <a:lnTo>
                      <a:pt x="1047" y="17785"/>
                    </a:lnTo>
                    <a:lnTo>
                      <a:pt x="1068" y="17869"/>
                    </a:lnTo>
                    <a:lnTo>
                      <a:pt x="1068" y="18036"/>
                    </a:lnTo>
                    <a:lnTo>
                      <a:pt x="1005" y="18078"/>
                    </a:lnTo>
                    <a:lnTo>
                      <a:pt x="1047" y="18120"/>
                    </a:lnTo>
                    <a:lnTo>
                      <a:pt x="1047" y="18287"/>
                    </a:lnTo>
                    <a:lnTo>
                      <a:pt x="1005" y="18350"/>
                    </a:lnTo>
                    <a:lnTo>
                      <a:pt x="1047" y="18434"/>
                    </a:lnTo>
                    <a:lnTo>
                      <a:pt x="1047" y="18455"/>
                    </a:lnTo>
                    <a:cubicBezTo>
                      <a:pt x="1047" y="18643"/>
                      <a:pt x="1005" y="18852"/>
                      <a:pt x="963" y="19041"/>
                    </a:cubicBezTo>
                    <a:cubicBezTo>
                      <a:pt x="921" y="19187"/>
                      <a:pt x="900" y="19334"/>
                      <a:pt x="858" y="19459"/>
                    </a:cubicBezTo>
                    <a:lnTo>
                      <a:pt x="796" y="19480"/>
                    </a:lnTo>
                    <a:lnTo>
                      <a:pt x="691" y="19564"/>
                    </a:lnTo>
                    <a:lnTo>
                      <a:pt x="649" y="19564"/>
                    </a:lnTo>
                    <a:lnTo>
                      <a:pt x="649" y="19501"/>
                    </a:lnTo>
                    <a:lnTo>
                      <a:pt x="754" y="19480"/>
                    </a:lnTo>
                    <a:lnTo>
                      <a:pt x="837" y="19438"/>
                    </a:lnTo>
                    <a:lnTo>
                      <a:pt x="837" y="19271"/>
                    </a:lnTo>
                    <a:lnTo>
                      <a:pt x="775" y="19250"/>
                    </a:lnTo>
                    <a:lnTo>
                      <a:pt x="670" y="19292"/>
                    </a:lnTo>
                    <a:lnTo>
                      <a:pt x="461" y="19292"/>
                    </a:lnTo>
                    <a:lnTo>
                      <a:pt x="377" y="19271"/>
                    </a:lnTo>
                    <a:lnTo>
                      <a:pt x="293" y="19292"/>
                    </a:lnTo>
                    <a:lnTo>
                      <a:pt x="293" y="19375"/>
                    </a:lnTo>
                    <a:lnTo>
                      <a:pt x="356" y="19501"/>
                    </a:lnTo>
                    <a:lnTo>
                      <a:pt x="398" y="19501"/>
                    </a:lnTo>
                    <a:lnTo>
                      <a:pt x="440" y="19585"/>
                    </a:lnTo>
                    <a:lnTo>
                      <a:pt x="356" y="19585"/>
                    </a:lnTo>
                    <a:lnTo>
                      <a:pt x="335" y="19689"/>
                    </a:lnTo>
                    <a:lnTo>
                      <a:pt x="252" y="19752"/>
                    </a:lnTo>
                    <a:lnTo>
                      <a:pt x="189" y="19857"/>
                    </a:lnTo>
                    <a:lnTo>
                      <a:pt x="42" y="19919"/>
                    </a:lnTo>
                    <a:lnTo>
                      <a:pt x="42" y="20003"/>
                    </a:lnTo>
                    <a:lnTo>
                      <a:pt x="189" y="20192"/>
                    </a:lnTo>
                    <a:lnTo>
                      <a:pt x="272" y="20192"/>
                    </a:lnTo>
                    <a:lnTo>
                      <a:pt x="335" y="20129"/>
                    </a:lnTo>
                    <a:lnTo>
                      <a:pt x="335" y="20066"/>
                    </a:lnTo>
                    <a:lnTo>
                      <a:pt x="231" y="20024"/>
                    </a:lnTo>
                    <a:lnTo>
                      <a:pt x="231" y="19982"/>
                    </a:lnTo>
                    <a:lnTo>
                      <a:pt x="272" y="19878"/>
                    </a:lnTo>
                    <a:lnTo>
                      <a:pt x="440" y="19878"/>
                    </a:lnTo>
                    <a:lnTo>
                      <a:pt x="461" y="19857"/>
                    </a:lnTo>
                    <a:lnTo>
                      <a:pt x="482" y="19982"/>
                    </a:lnTo>
                    <a:lnTo>
                      <a:pt x="586" y="20066"/>
                    </a:lnTo>
                    <a:lnTo>
                      <a:pt x="712" y="20066"/>
                    </a:lnTo>
                    <a:lnTo>
                      <a:pt x="754" y="20003"/>
                    </a:lnTo>
                    <a:lnTo>
                      <a:pt x="754" y="20003"/>
                    </a:lnTo>
                    <a:cubicBezTo>
                      <a:pt x="670" y="20317"/>
                      <a:pt x="649" y="20631"/>
                      <a:pt x="649" y="20924"/>
                    </a:cubicBezTo>
                    <a:lnTo>
                      <a:pt x="586" y="20966"/>
                    </a:lnTo>
                    <a:lnTo>
                      <a:pt x="649" y="21008"/>
                    </a:lnTo>
                    <a:lnTo>
                      <a:pt x="649" y="21154"/>
                    </a:lnTo>
                    <a:lnTo>
                      <a:pt x="565" y="21028"/>
                    </a:lnTo>
                    <a:lnTo>
                      <a:pt x="461" y="21008"/>
                    </a:lnTo>
                    <a:lnTo>
                      <a:pt x="440" y="21049"/>
                    </a:lnTo>
                    <a:lnTo>
                      <a:pt x="440" y="21133"/>
                    </a:lnTo>
                    <a:lnTo>
                      <a:pt x="461" y="21259"/>
                    </a:lnTo>
                    <a:lnTo>
                      <a:pt x="565" y="21280"/>
                    </a:lnTo>
                    <a:lnTo>
                      <a:pt x="649" y="21342"/>
                    </a:lnTo>
                    <a:lnTo>
                      <a:pt x="649" y="21384"/>
                    </a:lnTo>
                    <a:lnTo>
                      <a:pt x="691" y="21552"/>
                    </a:lnTo>
                    <a:lnTo>
                      <a:pt x="754" y="21572"/>
                    </a:lnTo>
                    <a:cubicBezTo>
                      <a:pt x="754" y="21635"/>
                      <a:pt x="775" y="21656"/>
                      <a:pt x="796" y="21698"/>
                    </a:cubicBezTo>
                    <a:lnTo>
                      <a:pt x="670" y="21656"/>
                    </a:lnTo>
                    <a:lnTo>
                      <a:pt x="649" y="21635"/>
                    </a:lnTo>
                    <a:lnTo>
                      <a:pt x="586" y="21677"/>
                    </a:lnTo>
                    <a:lnTo>
                      <a:pt x="649" y="21865"/>
                    </a:lnTo>
                    <a:lnTo>
                      <a:pt x="649" y="21949"/>
                    </a:lnTo>
                    <a:lnTo>
                      <a:pt x="691" y="21970"/>
                    </a:lnTo>
                    <a:lnTo>
                      <a:pt x="796" y="21803"/>
                    </a:lnTo>
                    <a:lnTo>
                      <a:pt x="858" y="21782"/>
                    </a:lnTo>
                    <a:cubicBezTo>
                      <a:pt x="879" y="21844"/>
                      <a:pt x="900" y="21886"/>
                      <a:pt x="921" y="21970"/>
                    </a:cubicBezTo>
                    <a:lnTo>
                      <a:pt x="921" y="22012"/>
                    </a:lnTo>
                    <a:lnTo>
                      <a:pt x="816" y="22054"/>
                    </a:lnTo>
                    <a:lnTo>
                      <a:pt x="921" y="22284"/>
                    </a:lnTo>
                    <a:lnTo>
                      <a:pt x="963" y="22409"/>
                    </a:lnTo>
                    <a:cubicBezTo>
                      <a:pt x="963" y="22493"/>
                      <a:pt x="984" y="22577"/>
                      <a:pt x="1005" y="22640"/>
                    </a:cubicBezTo>
                    <a:lnTo>
                      <a:pt x="984" y="22681"/>
                    </a:lnTo>
                    <a:lnTo>
                      <a:pt x="984" y="22744"/>
                    </a:lnTo>
                    <a:lnTo>
                      <a:pt x="921" y="22807"/>
                    </a:lnTo>
                    <a:lnTo>
                      <a:pt x="1005" y="22849"/>
                    </a:lnTo>
                    <a:lnTo>
                      <a:pt x="1026" y="22932"/>
                    </a:lnTo>
                    <a:lnTo>
                      <a:pt x="1068" y="22932"/>
                    </a:lnTo>
                    <a:cubicBezTo>
                      <a:pt x="1068" y="22953"/>
                      <a:pt x="1068" y="22995"/>
                      <a:pt x="1088" y="23016"/>
                    </a:cubicBezTo>
                    <a:cubicBezTo>
                      <a:pt x="1130" y="23163"/>
                      <a:pt x="1193" y="23330"/>
                      <a:pt x="1235" y="23456"/>
                    </a:cubicBezTo>
                    <a:lnTo>
                      <a:pt x="1277" y="23518"/>
                    </a:lnTo>
                    <a:cubicBezTo>
                      <a:pt x="1277" y="23539"/>
                      <a:pt x="1277" y="23539"/>
                      <a:pt x="1298" y="23560"/>
                    </a:cubicBezTo>
                    <a:lnTo>
                      <a:pt x="1235" y="23665"/>
                    </a:lnTo>
                    <a:lnTo>
                      <a:pt x="1193" y="23728"/>
                    </a:lnTo>
                    <a:lnTo>
                      <a:pt x="1235" y="23749"/>
                    </a:lnTo>
                    <a:lnTo>
                      <a:pt x="1381" y="23728"/>
                    </a:lnTo>
                    <a:lnTo>
                      <a:pt x="1444" y="23874"/>
                    </a:lnTo>
                    <a:lnTo>
                      <a:pt x="1423" y="23874"/>
                    </a:lnTo>
                    <a:lnTo>
                      <a:pt x="1444" y="23937"/>
                    </a:lnTo>
                    <a:lnTo>
                      <a:pt x="1486" y="23958"/>
                    </a:lnTo>
                    <a:lnTo>
                      <a:pt x="1423" y="24000"/>
                    </a:lnTo>
                    <a:lnTo>
                      <a:pt x="1402" y="24062"/>
                    </a:lnTo>
                    <a:lnTo>
                      <a:pt x="1423" y="24146"/>
                    </a:lnTo>
                    <a:lnTo>
                      <a:pt x="1486" y="24167"/>
                    </a:lnTo>
                    <a:lnTo>
                      <a:pt x="1549" y="24188"/>
                    </a:lnTo>
                    <a:lnTo>
                      <a:pt x="1507" y="24104"/>
                    </a:lnTo>
                    <a:lnTo>
                      <a:pt x="1549" y="24083"/>
                    </a:lnTo>
                    <a:cubicBezTo>
                      <a:pt x="1612" y="24167"/>
                      <a:pt x="1653" y="24272"/>
                      <a:pt x="1716" y="24355"/>
                    </a:cubicBezTo>
                    <a:lnTo>
                      <a:pt x="1716" y="24397"/>
                    </a:lnTo>
                    <a:lnTo>
                      <a:pt x="1653" y="24460"/>
                    </a:lnTo>
                    <a:lnTo>
                      <a:pt x="1695" y="24481"/>
                    </a:lnTo>
                    <a:lnTo>
                      <a:pt x="1737" y="24460"/>
                    </a:lnTo>
                    <a:lnTo>
                      <a:pt x="1758" y="24418"/>
                    </a:lnTo>
                    <a:cubicBezTo>
                      <a:pt x="1967" y="24753"/>
                      <a:pt x="2218" y="25004"/>
                      <a:pt x="2469" y="25234"/>
                    </a:cubicBezTo>
                    <a:lnTo>
                      <a:pt x="2449" y="25234"/>
                    </a:lnTo>
                    <a:lnTo>
                      <a:pt x="2365" y="25192"/>
                    </a:lnTo>
                    <a:lnTo>
                      <a:pt x="2260" y="25150"/>
                    </a:lnTo>
                    <a:lnTo>
                      <a:pt x="2156" y="25150"/>
                    </a:lnTo>
                    <a:lnTo>
                      <a:pt x="2072" y="25109"/>
                    </a:lnTo>
                    <a:lnTo>
                      <a:pt x="1946" y="24983"/>
                    </a:lnTo>
                    <a:lnTo>
                      <a:pt x="1863" y="24920"/>
                    </a:lnTo>
                    <a:lnTo>
                      <a:pt x="1842" y="24983"/>
                    </a:lnTo>
                    <a:lnTo>
                      <a:pt x="1863" y="25088"/>
                    </a:lnTo>
                    <a:lnTo>
                      <a:pt x="1946" y="25213"/>
                    </a:lnTo>
                    <a:lnTo>
                      <a:pt x="2072" y="25234"/>
                    </a:lnTo>
                    <a:lnTo>
                      <a:pt x="2239" y="25318"/>
                    </a:lnTo>
                    <a:lnTo>
                      <a:pt x="2281" y="25401"/>
                    </a:lnTo>
                    <a:lnTo>
                      <a:pt x="2365" y="25401"/>
                    </a:lnTo>
                    <a:lnTo>
                      <a:pt x="2428" y="25360"/>
                    </a:lnTo>
                    <a:lnTo>
                      <a:pt x="2574" y="25422"/>
                    </a:lnTo>
                    <a:lnTo>
                      <a:pt x="2679" y="25464"/>
                    </a:lnTo>
                    <a:lnTo>
                      <a:pt x="2783" y="25464"/>
                    </a:lnTo>
                    <a:cubicBezTo>
                      <a:pt x="2804" y="25464"/>
                      <a:pt x="2846" y="25506"/>
                      <a:pt x="2846" y="25527"/>
                    </a:cubicBezTo>
                    <a:lnTo>
                      <a:pt x="2804" y="25527"/>
                    </a:lnTo>
                    <a:lnTo>
                      <a:pt x="2700" y="25569"/>
                    </a:lnTo>
                    <a:lnTo>
                      <a:pt x="2658" y="25548"/>
                    </a:lnTo>
                    <a:lnTo>
                      <a:pt x="2595" y="25506"/>
                    </a:lnTo>
                    <a:lnTo>
                      <a:pt x="2532" y="25506"/>
                    </a:lnTo>
                    <a:lnTo>
                      <a:pt x="2490" y="25548"/>
                    </a:lnTo>
                    <a:lnTo>
                      <a:pt x="2490" y="25611"/>
                    </a:lnTo>
                    <a:lnTo>
                      <a:pt x="2595" y="25653"/>
                    </a:lnTo>
                    <a:lnTo>
                      <a:pt x="2658" y="25757"/>
                    </a:lnTo>
                    <a:lnTo>
                      <a:pt x="2762" y="25799"/>
                    </a:lnTo>
                    <a:lnTo>
                      <a:pt x="2867" y="25925"/>
                    </a:lnTo>
                    <a:lnTo>
                      <a:pt x="2951" y="25945"/>
                    </a:lnTo>
                    <a:lnTo>
                      <a:pt x="3076" y="25925"/>
                    </a:lnTo>
                    <a:lnTo>
                      <a:pt x="3118" y="25945"/>
                    </a:lnTo>
                    <a:lnTo>
                      <a:pt x="3118" y="26029"/>
                    </a:lnTo>
                    <a:lnTo>
                      <a:pt x="3202" y="26092"/>
                    </a:lnTo>
                    <a:lnTo>
                      <a:pt x="3285" y="26071"/>
                    </a:lnTo>
                    <a:lnTo>
                      <a:pt x="3265" y="26029"/>
                    </a:lnTo>
                    <a:lnTo>
                      <a:pt x="3327" y="25945"/>
                    </a:lnTo>
                    <a:lnTo>
                      <a:pt x="3327" y="25883"/>
                    </a:lnTo>
                    <a:lnTo>
                      <a:pt x="3285" y="25862"/>
                    </a:lnTo>
                    <a:lnTo>
                      <a:pt x="3327" y="25841"/>
                    </a:lnTo>
                    <a:lnTo>
                      <a:pt x="3411" y="25841"/>
                    </a:lnTo>
                    <a:lnTo>
                      <a:pt x="3369" y="25757"/>
                    </a:lnTo>
                    <a:lnTo>
                      <a:pt x="3285" y="25736"/>
                    </a:lnTo>
                    <a:lnTo>
                      <a:pt x="3160" y="25757"/>
                    </a:lnTo>
                    <a:lnTo>
                      <a:pt x="3118" y="25715"/>
                    </a:lnTo>
                    <a:lnTo>
                      <a:pt x="3118" y="25715"/>
                    </a:lnTo>
                    <a:cubicBezTo>
                      <a:pt x="3141" y="25721"/>
                      <a:pt x="3164" y="25724"/>
                      <a:pt x="3189" y="25724"/>
                    </a:cubicBezTo>
                    <a:cubicBezTo>
                      <a:pt x="3256" y="25724"/>
                      <a:pt x="3329" y="25704"/>
                      <a:pt x="3390" y="25673"/>
                    </a:cubicBezTo>
                    <a:lnTo>
                      <a:pt x="3411" y="25715"/>
                    </a:lnTo>
                    <a:lnTo>
                      <a:pt x="3578" y="25736"/>
                    </a:lnTo>
                    <a:lnTo>
                      <a:pt x="3683" y="25778"/>
                    </a:lnTo>
                    <a:lnTo>
                      <a:pt x="3746" y="25778"/>
                    </a:lnTo>
                    <a:lnTo>
                      <a:pt x="3829" y="25841"/>
                    </a:lnTo>
                    <a:lnTo>
                      <a:pt x="3892" y="25778"/>
                    </a:lnTo>
                    <a:lnTo>
                      <a:pt x="3955" y="25653"/>
                    </a:lnTo>
                    <a:lnTo>
                      <a:pt x="3913" y="25464"/>
                    </a:lnTo>
                    <a:lnTo>
                      <a:pt x="3934" y="25401"/>
                    </a:lnTo>
                    <a:lnTo>
                      <a:pt x="3934" y="25318"/>
                    </a:lnTo>
                    <a:lnTo>
                      <a:pt x="3955" y="25150"/>
                    </a:lnTo>
                    <a:lnTo>
                      <a:pt x="3955" y="25109"/>
                    </a:lnTo>
                    <a:cubicBezTo>
                      <a:pt x="4018" y="25213"/>
                      <a:pt x="4060" y="25318"/>
                      <a:pt x="4143" y="25422"/>
                    </a:cubicBezTo>
                    <a:lnTo>
                      <a:pt x="4122" y="25527"/>
                    </a:lnTo>
                    <a:lnTo>
                      <a:pt x="4060" y="25632"/>
                    </a:lnTo>
                    <a:lnTo>
                      <a:pt x="4122" y="25736"/>
                    </a:lnTo>
                    <a:lnTo>
                      <a:pt x="4060" y="25820"/>
                    </a:lnTo>
                    <a:lnTo>
                      <a:pt x="4060" y="25883"/>
                    </a:lnTo>
                    <a:lnTo>
                      <a:pt x="4164" y="25945"/>
                    </a:lnTo>
                    <a:lnTo>
                      <a:pt x="4269" y="25966"/>
                    </a:lnTo>
                    <a:lnTo>
                      <a:pt x="4332" y="25987"/>
                    </a:lnTo>
                    <a:lnTo>
                      <a:pt x="4373" y="25945"/>
                    </a:lnTo>
                    <a:lnTo>
                      <a:pt x="4248" y="25841"/>
                    </a:lnTo>
                    <a:lnTo>
                      <a:pt x="4332" y="25757"/>
                    </a:lnTo>
                    <a:lnTo>
                      <a:pt x="4562" y="26155"/>
                    </a:lnTo>
                    <a:lnTo>
                      <a:pt x="4562" y="26155"/>
                    </a:lnTo>
                    <a:lnTo>
                      <a:pt x="4520" y="26134"/>
                    </a:lnTo>
                    <a:lnTo>
                      <a:pt x="4332" y="26050"/>
                    </a:lnTo>
                    <a:lnTo>
                      <a:pt x="4227" y="25987"/>
                    </a:lnTo>
                    <a:lnTo>
                      <a:pt x="4206" y="26029"/>
                    </a:lnTo>
                    <a:lnTo>
                      <a:pt x="4248" y="26071"/>
                    </a:lnTo>
                    <a:lnTo>
                      <a:pt x="4520" y="26197"/>
                    </a:lnTo>
                    <a:lnTo>
                      <a:pt x="4541" y="26259"/>
                    </a:lnTo>
                    <a:lnTo>
                      <a:pt x="4436" y="26259"/>
                    </a:lnTo>
                    <a:lnTo>
                      <a:pt x="4436" y="26322"/>
                    </a:lnTo>
                    <a:lnTo>
                      <a:pt x="4373" y="26322"/>
                    </a:lnTo>
                    <a:lnTo>
                      <a:pt x="4353" y="26238"/>
                    </a:lnTo>
                    <a:lnTo>
                      <a:pt x="4227" y="26155"/>
                    </a:lnTo>
                    <a:lnTo>
                      <a:pt x="4206" y="26176"/>
                    </a:lnTo>
                    <a:lnTo>
                      <a:pt x="4206" y="26259"/>
                    </a:lnTo>
                    <a:lnTo>
                      <a:pt x="4122" y="26259"/>
                    </a:lnTo>
                    <a:lnTo>
                      <a:pt x="3934" y="26280"/>
                    </a:lnTo>
                    <a:lnTo>
                      <a:pt x="3892" y="26322"/>
                    </a:lnTo>
                    <a:lnTo>
                      <a:pt x="3934" y="26364"/>
                    </a:lnTo>
                    <a:lnTo>
                      <a:pt x="3913" y="26385"/>
                    </a:lnTo>
                    <a:lnTo>
                      <a:pt x="3809" y="26364"/>
                    </a:lnTo>
                    <a:lnTo>
                      <a:pt x="3704" y="26385"/>
                    </a:lnTo>
                    <a:lnTo>
                      <a:pt x="3725" y="26448"/>
                    </a:lnTo>
                    <a:lnTo>
                      <a:pt x="3850" y="26469"/>
                    </a:lnTo>
                    <a:lnTo>
                      <a:pt x="3955" y="26469"/>
                    </a:lnTo>
                    <a:lnTo>
                      <a:pt x="3997" y="26427"/>
                    </a:lnTo>
                    <a:lnTo>
                      <a:pt x="4018" y="26385"/>
                    </a:lnTo>
                    <a:lnTo>
                      <a:pt x="4101" y="26427"/>
                    </a:lnTo>
                    <a:lnTo>
                      <a:pt x="4206" y="26490"/>
                    </a:lnTo>
                    <a:lnTo>
                      <a:pt x="4248" y="26469"/>
                    </a:lnTo>
                    <a:lnTo>
                      <a:pt x="4269" y="26531"/>
                    </a:lnTo>
                    <a:lnTo>
                      <a:pt x="4269" y="26573"/>
                    </a:lnTo>
                    <a:lnTo>
                      <a:pt x="4353" y="26636"/>
                    </a:lnTo>
                    <a:lnTo>
                      <a:pt x="4269" y="26678"/>
                    </a:lnTo>
                    <a:lnTo>
                      <a:pt x="4227" y="26782"/>
                    </a:lnTo>
                    <a:lnTo>
                      <a:pt x="4269" y="26866"/>
                    </a:lnTo>
                    <a:lnTo>
                      <a:pt x="4353" y="26866"/>
                    </a:lnTo>
                    <a:lnTo>
                      <a:pt x="4436" y="26887"/>
                    </a:lnTo>
                    <a:lnTo>
                      <a:pt x="4541" y="26992"/>
                    </a:lnTo>
                    <a:lnTo>
                      <a:pt x="4625" y="26992"/>
                    </a:lnTo>
                    <a:lnTo>
                      <a:pt x="4646" y="26971"/>
                    </a:lnTo>
                    <a:lnTo>
                      <a:pt x="4562" y="26908"/>
                    </a:lnTo>
                    <a:lnTo>
                      <a:pt x="4457" y="26845"/>
                    </a:lnTo>
                    <a:lnTo>
                      <a:pt x="4436" y="26782"/>
                    </a:lnTo>
                    <a:lnTo>
                      <a:pt x="4457" y="26782"/>
                    </a:lnTo>
                    <a:lnTo>
                      <a:pt x="4541" y="26803"/>
                    </a:lnTo>
                    <a:lnTo>
                      <a:pt x="4625" y="26762"/>
                    </a:lnTo>
                    <a:lnTo>
                      <a:pt x="4646" y="26699"/>
                    </a:lnTo>
                    <a:lnTo>
                      <a:pt x="4562" y="26678"/>
                    </a:lnTo>
                    <a:lnTo>
                      <a:pt x="4520" y="26636"/>
                    </a:lnTo>
                    <a:lnTo>
                      <a:pt x="4750" y="26531"/>
                    </a:lnTo>
                    <a:lnTo>
                      <a:pt x="4855" y="26469"/>
                    </a:lnTo>
                    <a:lnTo>
                      <a:pt x="4938" y="26490"/>
                    </a:lnTo>
                    <a:cubicBezTo>
                      <a:pt x="4959" y="26531"/>
                      <a:pt x="4959" y="26552"/>
                      <a:pt x="4980" y="26552"/>
                    </a:cubicBezTo>
                    <a:lnTo>
                      <a:pt x="5001" y="26552"/>
                    </a:lnTo>
                    <a:lnTo>
                      <a:pt x="5001" y="26531"/>
                    </a:lnTo>
                    <a:lnTo>
                      <a:pt x="5294" y="26594"/>
                    </a:lnTo>
                    <a:lnTo>
                      <a:pt x="5357" y="26573"/>
                    </a:lnTo>
                    <a:lnTo>
                      <a:pt x="5357" y="26510"/>
                    </a:lnTo>
                    <a:lnTo>
                      <a:pt x="5482" y="26510"/>
                    </a:lnTo>
                    <a:lnTo>
                      <a:pt x="5420" y="26322"/>
                    </a:lnTo>
                    <a:lnTo>
                      <a:pt x="5357" y="26322"/>
                    </a:lnTo>
                    <a:lnTo>
                      <a:pt x="5252" y="26238"/>
                    </a:lnTo>
                    <a:lnTo>
                      <a:pt x="5106" y="26176"/>
                    </a:lnTo>
                    <a:lnTo>
                      <a:pt x="5106" y="26113"/>
                    </a:lnTo>
                    <a:lnTo>
                      <a:pt x="5273" y="26218"/>
                    </a:lnTo>
                    <a:lnTo>
                      <a:pt x="5399" y="26238"/>
                    </a:lnTo>
                    <a:lnTo>
                      <a:pt x="5148" y="25171"/>
                    </a:lnTo>
                    <a:lnTo>
                      <a:pt x="5106" y="25171"/>
                    </a:lnTo>
                    <a:lnTo>
                      <a:pt x="5106" y="25129"/>
                    </a:lnTo>
                    <a:lnTo>
                      <a:pt x="4959" y="24481"/>
                    </a:lnTo>
                    <a:lnTo>
                      <a:pt x="4792" y="24544"/>
                    </a:lnTo>
                    <a:lnTo>
                      <a:pt x="4750" y="24585"/>
                    </a:lnTo>
                    <a:lnTo>
                      <a:pt x="4666" y="24502"/>
                    </a:lnTo>
                    <a:lnTo>
                      <a:pt x="4583" y="24481"/>
                    </a:lnTo>
                    <a:lnTo>
                      <a:pt x="4562" y="24544"/>
                    </a:lnTo>
                    <a:cubicBezTo>
                      <a:pt x="4562" y="24502"/>
                      <a:pt x="4541" y="24502"/>
                      <a:pt x="4541" y="24481"/>
                    </a:cubicBezTo>
                    <a:lnTo>
                      <a:pt x="4541" y="24334"/>
                    </a:lnTo>
                    <a:lnTo>
                      <a:pt x="4625" y="24272"/>
                    </a:lnTo>
                    <a:lnTo>
                      <a:pt x="4750" y="24251"/>
                    </a:lnTo>
                    <a:lnTo>
                      <a:pt x="4897" y="24334"/>
                    </a:lnTo>
                    <a:lnTo>
                      <a:pt x="4980" y="24272"/>
                    </a:lnTo>
                    <a:lnTo>
                      <a:pt x="5001" y="24272"/>
                    </a:lnTo>
                    <a:lnTo>
                      <a:pt x="4855" y="24146"/>
                    </a:lnTo>
                    <a:lnTo>
                      <a:pt x="4520" y="23937"/>
                    </a:lnTo>
                    <a:lnTo>
                      <a:pt x="4457" y="23874"/>
                    </a:lnTo>
                    <a:lnTo>
                      <a:pt x="3725" y="23874"/>
                    </a:lnTo>
                    <a:lnTo>
                      <a:pt x="3306" y="23958"/>
                    </a:lnTo>
                    <a:lnTo>
                      <a:pt x="3202" y="23895"/>
                    </a:lnTo>
                    <a:lnTo>
                      <a:pt x="2930" y="23874"/>
                    </a:lnTo>
                    <a:lnTo>
                      <a:pt x="2846" y="23644"/>
                    </a:lnTo>
                    <a:lnTo>
                      <a:pt x="2783" y="23435"/>
                    </a:lnTo>
                    <a:lnTo>
                      <a:pt x="2658" y="23330"/>
                    </a:lnTo>
                    <a:lnTo>
                      <a:pt x="2637" y="22995"/>
                    </a:lnTo>
                    <a:lnTo>
                      <a:pt x="2637" y="22828"/>
                    </a:lnTo>
                    <a:lnTo>
                      <a:pt x="2511" y="22828"/>
                    </a:lnTo>
                    <a:lnTo>
                      <a:pt x="2323" y="22912"/>
                    </a:lnTo>
                    <a:lnTo>
                      <a:pt x="2218" y="23016"/>
                    </a:lnTo>
                    <a:lnTo>
                      <a:pt x="2093" y="23016"/>
                    </a:lnTo>
                    <a:lnTo>
                      <a:pt x="1842" y="22577"/>
                    </a:lnTo>
                    <a:cubicBezTo>
                      <a:pt x="1821" y="22493"/>
                      <a:pt x="1800" y="22409"/>
                      <a:pt x="1800" y="22326"/>
                    </a:cubicBezTo>
                    <a:lnTo>
                      <a:pt x="1884" y="21844"/>
                    </a:lnTo>
                    <a:lnTo>
                      <a:pt x="2009" y="21656"/>
                    </a:lnTo>
                    <a:lnTo>
                      <a:pt x="2218" y="21447"/>
                    </a:lnTo>
                    <a:lnTo>
                      <a:pt x="2260" y="21154"/>
                    </a:lnTo>
                    <a:lnTo>
                      <a:pt x="2218" y="20840"/>
                    </a:lnTo>
                    <a:lnTo>
                      <a:pt x="2135" y="20610"/>
                    </a:lnTo>
                    <a:lnTo>
                      <a:pt x="2197" y="20338"/>
                    </a:lnTo>
                    <a:lnTo>
                      <a:pt x="2302" y="20212"/>
                    </a:lnTo>
                    <a:lnTo>
                      <a:pt x="2197" y="19961"/>
                    </a:lnTo>
                    <a:lnTo>
                      <a:pt x="2218" y="19815"/>
                    </a:lnTo>
                    <a:lnTo>
                      <a:pt x="2323" y="19710"/>
                    </a:lnTo>
                    <a:lnTo>
                      <a:pt x="2239" y="19480"/>
                    </a:lnTo>
                    <a:lnTo>
                      <a:pt x="2197" y="19166"/>
                    </a:lnTo>
                    <a:lnTo>
                      <a:pt x="2114" y="19020"/>
                    </a:lnTo>
                    <a:lnTo>
                      <a:pt x="2114" y="18915"/>
                    </a:lnTo>
                    <a:lnTo>
                      <a:pt x="2260" y="18769"/>
                    </a:lnTo>
                    <a:lnTo>
                      <a:pt x="2260" y="18643"/>
                    </a:lnTo>
                    <a:lnTo>
                      <a:pt x="2135" y="18434"/>
                    </a:lnTo>
                    <a:lnTo>
                      <a:pt x="1946" y="18308"/>
                    </a:lnTo>
                    <a:lnTo>
                      <a:pt x="1821" y="18308"/>
                    </a:lnTo>
                    <a:lnTo>
                      <a:pt x="1800" y="18329"/>
                    </a:lnTo>
                    <a:lnTo>
                      <a:pt x="1716" y="18246"/>
                    </a:lnTo>
                    <a:lnTo>
                      <a:pt x="1779" y="18141"/>
                    </a:lnTo>
                    <a:lnTo>
                      <a:pt x="2030" y="18141"/>
                    </a:lnTo>
                    <a:lnTo>
                      <a:pt x="2156" y="17995"/>
                    </a:lnTo>
                    <a:lnTo>
                      <a:pt x="2156" y="17869"/>
                    </a:lnTo>
                    <a:lnTo>
                      <a:pt x="2093" y="17827"/>
                    </a:lnTo>
                    <a:lnTo>
                      <a:pt x="2009" y="17890"/>
                    </a:lnTo>
                    <a:lnTo>
                      <a:pt x="1905" y="17869"/>
                    </a:lnTo>
                    <a:lnTo>
                      <a:pt x="1842" y="17597"/>
                    </a:lnTo>
                    <a:lnTo>
                      <a:pt x="1737" y="17367"/>
                    </a:lnTo>
                    <a:lnTo>
                      <a:pt x="1737" y="17199"/>
                    </a:lnTo>
                    <a:lnTo>
                      <a:pt x="1737" y="17032"/>
                    </a:lnTo>
                    <a:lnTo>
                      <a:pt x="1570" y="16969"/>
                    </a:lnTo>
                    <a:lnTo>
                      <a:pt x="1570" y="16948"/>
                    </a:lnTo>
                    <a:cubicBezTo>
                      <a:pt x="1528" y="16865"/>
                      <a:pt x="1528" y="16760"/>
                      <a:pt x="1507" y="16676"/>
                    </a:cubicBezTo>
                    <a:lnTo>
                      <a:pt x="1486" y="16362"/>
                    </a:lnTo>
                    <a:lnTo>
                      <a:pt x="1612" y="16300"/>
                    </a:lnTo>
                    <a:lnTo>
                      <a:pt x="1633" y="16132"/>
                    </a:lnTo>
                    <a:lnTo>
                      <a:pt x="1591" y="16028"/>
                    </a:lnTo>
                    <a:lnTo>
                      <a:pt x="1486" y="15986"/>
                    </a:lnTo>
                    <a:lnTo>
                      <a:pt x="1423" y="15714"/>
                    </a:lnTo>
                    <a:lnTo>
                      <a:pt x="1402" y="15358"/>
                    </a:lnTo>
                    <a:lnTo>
                      <a:pt x="1423" y="14940"/>
                    </a:lnTo>
                    <a:lnTo>
                      <a:pt x="1319" y="14751"/>
                    </a:lnTo>
                    <a:lnTo>
                      <a:pt x="1298" y="14542"/>
                    </a:lnTo>
                    <a:lnTo>
                      <a:pt x="1507" y="14249"/>
                    </a:lnTo>
                    <a:lnTo>
                      <a:pt x="1528" y="13935"/>
                    </a:lnTo>
                    <a:lnTo>
                      <a:pt x="1695" y="13852"/>
                    </a:lnTo>
                    <a:lnTo>
                      <a:pt x="1779" y="13747"/>
                    </a:lnTo>
                    <a:lnTo>
                      <a:pt x="1423" y="13077"/>
                    </a:lnTo>
                    <a:lnTo>
                      <a:pt x="1486" y="12847"/>
                    </a:lnTo>
                    <a:lnTo>
                      <a:pt x="1486" y="12680"/>
                    </a:lnTo>
                    <a:lnTo>
                      <a:pt x="1486" y="12282"/>
                    </a:lnTo>
                    <a:lnTo>
                      <a:pt x="1612" y="12052"/>
                    </a:lnTo>
                    <a:lnTo>
                      <a:pt x="1737" y="11927"/>
                    </a:lnTo>
                    <a:lnTo>
                      <a:pt x="1716" y="11717"/>
                    </a:lnTo>
                    <a:lnTo>
                      <a:pt x="1612" y="11529"/>
                    </a:lnTo>
                    <a:lnTo>
                      <a:pt x="1528" y="11445"/>
                    </a:lnTo>
                    <a:lnTo>
                      <a:pt x="1674" y="11278"/>
                    </a:lnTo>
                    <a:lnTo>
                      <a:pt x="1633" y="11027"/>
                    </a:lnTo>
                    <a:lnTo>
                      <a:pt x="1737" y="10797"/>
                    </a:lnTo>
                    <a:lnTo>
                      <a:pt x="1842" y="10776"/>
                    </a:lnTo>
                    <a:lnTo>
                      <a:pt x="1884" y="10504"/>
                    </a:lnTo>
                    <a:lnTo>
                      <a:pt x="1821" y="10064"/>
                    </a:lnTo>
                    <a:lnTo>
                      <a:pt x="1737" y="9981"/>
                    </a:lnTo>
                    <a:lnTo>
                      <a:pt x="1674" y="9646"/>
                    </a:lnTo>
                    <a:lnTo>
                      <a:pt x="1591" y="9458"/>
                    </a:lnTo>
                    <a:lnTo>
                      <a:pt x="1444" y="9248"/>
                    </a:lnTo>
                    <a:lnTo>
                      <a:pt x="1423" y="9144"/>
                    </a:lnTo>
                    <a:lnTo>
                      <a:pt x="1319" y="9018"/>
                    </a:lnTo>
                    <a:lnTo>
                      <a:pt x="1277" y="8725"/>
                    </a:lnTo>
                    <a:lnTo>
                      <a:pt x="1298" y="8516"/>
                    </a:lnTo>
                    <a:lnTo>
                      <a:pt x="1444" y="8453"/>
                    </a:lnTo>
                    <a:lnTo>
                      <a:pt x="1444" y="8160"/>
                    </a:lnTo>
                    <a:lnTo>
                      <a:pt x="1528" y="8056"/>
                    </a:lnTo>
                    <a:lnTo>
                      <a:pt x="1528" y="7784"/>
                    </a:lnTo>
                    <a:lnTo>
                      <a:pt x="1423" y="7616"/>
                    </a:lnTo>
                    <a:lnTo>
                      <a:pt x="1402" y="7240"/>
                    </a:lnTo>
                    <a:lnTo>
                      <a:pt x="1486" y="7156"/>
                    </a:lnTo>
                    <a:lnTo>
                      <a:pt x="1528" y="6738"/>
                    </a:lnTo>
                    <a:lnTo>
                      <a:pt x="1633" y="6591"/>
                    </a:lnTo>
                    <a:lnTo>
                      <a:pt x="1800" y="6194"/>
                    </a:lnTo>
                    <a:lnTo>
                      <a:pt x="1946" y="6047"/>
                    </a:lnTo>
                    <a:lnTo>
                      <a:pt x="2051" y="5984"/>
                    </a:lnTo>
                    <a:lnTo>
                      <a:pt x="2135" y="5880"/>
                    </a:lnTo>
                    <a:lnTo>
                      <a:pt x="2093" y="5838"/>
                    </a:lnTo>
                    <a:lnTo>
                      <a:pt x="2093" y="5671"/>
                    </a:lnTo>
                    <a:lnTo>
                      <a:pt x="2030" y="5587"/>
                    </a:lnTo>
                    <a:lnTo>
                      <a:pt x="1946" y="5545"/>
                    </a:lnTo>
                    <a:lnTo>
                      <a:pt x="1988" y="5440"/>
                    </a:lnTo>
                    <a:lnTo>
                      <a:pt x="2093" y="5357"/>
                    </a:lnTo>
                    <a:lnTo>
                      <a:pt x="2093" y="5210"/>
                    </a:lnTo>
                    <a:lnTo>
                      <a:pt x="1946" y="5043"/>
                    </a:lnTo>
                    <a:lnTo>
                      <a:pt x="1925" y="4854"/>
                    </a:lnTo>
                    <a:lnTo>
                      <a:pt x="2009" y="4729"/>
                    </a:lnTo>
                    <a:lnTo>
                      <a:pt x="1988" y="4624"/>
                    </a:lnTo>
                    <a:lnTo>
                      <a:pt x="1842" y="4520"/>
                    </a:lnTo>
                    <a:lnTo>
                      <a:pt x="1905" y="4373"/>
                    </a:lnTo>
                    <a:lnTo>
                      <a:pt x="2574" y="3997"/>
                    </a:lnTo>
                    <a:lnTo>
                      <a:pt x="2741" y="3348"/>
                    </a:lnTo>
                    <a:lnTo>
                      <a:pt x="2658" y="3181"/>
                    </a:lnTo>
                    <a:lnTo>
                      <a:pt x="2553" y="3222"/>
                    </a:lnTo>
                    <a:lnTo>
                      <a:pt x="2511" y="3285"/>
                    </a:lnTo>
                    <a:lnTo>
                      <a:pt x="2344" y="3285"/>
                    </a:lnTo>
                    <a:lnTo>
                      <a:pt x="1925" y="2134"/>
                    </a:lnTo>
                    <a:lnTo>
                      <a:pt x="1633" y="1883"/>
                    </a:lnTo>
                    <a:lnTo>
                      <a:pt x="1570" y="1779"/>
                    </a:lnTo>
                    <a:lnTo>
                      <a:pt x="1695" y="1465"/>
                    </a:lnTo>
                    <a:lnTo>
                      <a:pt x="1633" y="1360"/>
                    </a:lnTo>
                    <a:lnTo>
                      <a:pt x="1716" y="1193"/>
                    </a:lnTo>
                    <a:lnTo>
                      <a:pt x="1695" y="1130"/>
                    </a:lnTo>
                    <a:lnTo>
                      <a:pt x="1423" y="921"/>
                    </a:lnTo>
                    <a:lnTo>
                      <a:pt x="1360" y="774"/>
                    </a:lnTo>
                    <a:lnTo>
                      <a:pt x="1319" y="607"/>
                    </a:lnTo>
                    <a:lnTo>
                      <a:pt x="1298" y="544"/>
                    </a:lnTo>
                    <a:lnTo>
                      <a:pt x="1319" y="440"/>
                    </a:lnTo>
                    <a:lnTo>
                      <a:pt x="1298" y="335"/>
                    </a:lnTo>
                    <a:lnTo>
                      <a:pt x="1256" y="293"/>
                    </a:lnTo>
                    <a:lnTo>
                      <a:pt x="1151" y="189"/>
                    </a:lnTo>
                    <a:lnTo>
                      <a:pt x="1151" y="21"/>
                    </a:lnTo>
                    <a:lnTo>
                      <a:pt x="1109" y="21"/>
                    </a:lnTo>
                    <a:lnTo>
                      <a:pt x="1047"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897" name="Google Shape;897;p27"/>
            <p:cNvGrpSpPr/>
            <p:nvPr/>
          </p:nvGrpSpPr>
          <p:grpSpPr>
            <a:xfrm>
              <a:off x="-2412954" y="4313865"/>
              <a:ext cx="200295" cy="167689"/>
              <a:chOff x="3918000" y="3561900"/>
              <a:chExt cx="236225" cy="207100"/>
            </a:xfrm>
          </p:grpSpPr>
          <p:sp>
            <p:nvSpPr>
              <p:cNvPr id="898" name="Google Shape;898;p27"/>
              <p:cNvSpPr/>
              <p:nvPr/>
            </p:nvSpPr>
            <p:spPr>
              <a:xfrm>
                <a:off x="3925800" y="3561900"/>
                <a:ext cx="228425" cy="170000"/>
              </a:xfrm>
              <a:custGeom>
                <a:avLst/>
                <a:gdLst/>
                <a:ahLst/>
                <a:cxnLst/>
                <a:rect l="l" t="t" r="r" b="b"/>
                <a:pathLst>
                  <a:path w="9137" h="6800" extrusionOk="0">
                    <a:moveTo>
                      <a:pt x="0" y="4356"/>
                    </a:moveTo>
                    <a:lnTo>
                      <a:pt x="1381" y="1594"/>
                    </a:lnTo>
                    <a:lnTo>
                      <a:pt x="7012" y="0"/>
                    </a:lnTo>
                    <a:lnTo>
                      <a:pt x="9137" y="532"/>
                    </a:lnTo>
                    <a:lnTo>
                      <a:pt x="8500" y="2444"/>
                    </a:lnTo>
                    <a:lnTo>
                      <a:pt x="6906" y="5206"/>
                    </a:lnTo>
                    <a:lnTo>
                      <a:pt x="3719" y="6800"/>
                    </a:lnTo>
                    <a:close/>
                  </a:path>
                </a:pathLst>
              </a:custGeom>
              <a:solidFill>
                <a:schemeClr val="accent1"/>
              </a:solidFill>
              <a:ln>
                <a:noFill/>
              </a:ln>
            </p:spPr>
          </p:sp>
          <p:sp>
            <p:nvSpPr>
              <p:cNvPr id="899" name="Google Shape;899;p27"/>
              <p:cNvSpPr/>
              <p:nvPr/>
            </p:nvSpPr>
            <p:spPr>
              <a:xfrm>
                <a:off x="3918000" y="3569675"/>
                <a:ext cx="229150" cy="199325"/>
              </a:xfrm>
              <a:custGeom>
                <a:avLst/>
                <a:gdLst/>
                <a:ahLst/>
                <a:cxnLst/>
                <a:rect l="l" t="t" r="r" b="b"/>
                <a:pathLst>
                  <a:path w="9166" h="7973" extrusionOk="0">
                    <a:moveTo>
                      <a:pt x="6696" y="3976"/>
                    </a:moveTo>
                    <a:lnTo>
                      <a:pt x="6738" y="4018"/>
                    </a:lnTo>
                    <a:lnTo>
                      <a:pt x="6780" y="3997"/>
                    </a:lnTo>
                    <a:lnTo>
                      <a:pt x="6843" y="4039"/>
                    </a:lnTo>
                    <a:lnTo>
                      <a:pt x="6926" y="4018"/>
                    </a:lnTo>
                    <a:lnTo>
                      <a:pt x="7052" y="4122"/>
                    </a:lnTo>
                    <a:lnTo>
                      <a:pt x="7136" y="4353"/>
                    </a:lnTo>
                    <a:lnTo>
                      <a:pt x="7136" y="4499"/>
                    </a:lnTo>
                    <a:lnTo>
                      <a:pt x="7094" y="4583"/>
                    </a:lnTo>
                    <a:lnTo>
                      <a:pt x="6989" y="4625"/>
                    </a:lnTo>
                    <a:lnTo>
                      <a:pt x="6989" y="4708"/>
                    </a:lnTo>
                    <a:lnTo>
                      <a:pt x="7031" y="4750"/>
                    </a:lnTo>
                    <a:lnTo>
                      <a:pt x="7031" y="4834"/>
                    </a:lnTo>
                    <a:lnTo>
                      <a:pt x="6926" y="4918"/>
                    </a:lnTo>
                    <a:lnTo>
                      <a:pt x="6843" y="4876"/>
                    </a:lnTo>
                    <a:lnTo>
                      <a:pt x="6738" y="4918"/>
                    </a:lnTo>
                    <a:lnTo>
                      <a:pt x="6675" y="4959"/>
                    </a:lnTo>
                    <a:lnTo>
                      <a:pt x="6571" y="5001"/>
                    </a:lnTo>
                    <a:lnTo>
                      <a:pt x="6508" y="5127"/>
                    </a:lnTo>
                    <a:lnTo>
                      <a:pt x="6466" y="5169"/>
                    </a:lnTo>
                    <a:lnTo>
                      <a:pt x="6424" y="5231"/>
                    </a:lnTo>
                    <a:lnTo>
                      <a:pt x="6320" y="5231"/>
                    </a:lnTo>
                    <a:lnTo>
                      <a:pt x="6194" y="5169"/>
                    </a:lnTo>
                    <a:lnTo>
                      <a:pt x="6152" y="5106"/>
                    </a:lnTo>
                    <a:lnTo>
                      <a:pt x="6069" y="5022"/>
                    </a:lnTo>
                    <a:lnTo>
                      <a:pt x="6069" y="4918"/>
                    </a:lnTo>
                    <a:lnTo>
                      <a:pt x="5985" y="4834"/>
                    </a:lnTo>
                    <a:lnTo>
                      <a:pt x="5964" y="4771"/>
                    </a:lnTo>
                    <a:lnTo>
                      <a:pt x="5880" y="4708"/>
                    </a:lnTo>
                    <a:lnTo>
                      <a:pt x="5838" y="4604"/>
                    </a:lnTo>
                    <a:lnTo>
                      <a:pt x="5901" y="4541"/>
                    </a:lnTo>
                    <a:lnTo>
                      <a:pt x="6069" y="4415"/>
                    </a:lnTo>
                    <a:lnTo>
                      <a:pt x="6110" y="4248"/>
                    </a:lnTo>
                    <a:lnTo>
                      <a:pt x="6257" y="4164"/>
                    </a:lnTo>
                    <a:lnTo>
                      <a:pt x="6466" y="4122"/>
                    </a:lnTo>
                    <a:lnTo>
                      <a:pt x="6508" y="4081"/>
                    </a:lnTo>
                    <a:lnTo>
                      <a:pt x="6592" y="4018"/>
                    </a:lnTo>
                    <a:lnTo>
                      <a:pt x="6613" y="3976"/>
                    </a:lnTo>
                    <a:close/>
                    <a:moveTo>
                      <a:pt x="7659" y="1"/>
                    </a:moveTo>
                    <a:lnTo>
                      <a:pt x="7470" y="21"/>
                    </a:lnTo>
                    <a:lnTo>
                      <a:pt x="7387" y="21"/>
                    </a:lnTo>
                    <a:lnTo>
                      <a:pt x="7345" y="63"/>
                    </a:lnTo>
                    <a:lnTo>
                      <a:pt x="7240" y="63"/>
                    </a:lnTo>
                    <a:lnTo>
                      <a:pt x="7178" y="126"/>
                    </a:lnTo>
                    <a:lnTo>
                      <a:pt x="7178" y="168"/>
                    </a:lnTo>
                    <a:lnTo>
                      <a:pt x="7157" y="252"/>
                    </a:lnTo>
                    <a:lnTo>
                      <a:pt x="7073" y="273"/>
                    </a:lnTo>
                    <a:lnTo>
                      <a:pt x="7010" y="356"/>
                    </a:lnTo>
                    <a:lnTo>
                      <a:pt x="6843" y="356"/>
                    </a:lnTo>
                    <a:lnTo>
                      <a:pt x="6822" y="335"/>
                    </a:lnTo>
                    <a:lnTo>
                      <a:pt x="6717" y="356"/>
                    </a:lnTo>
                    <a:lnTo>
                      <a:pt x="6592" y="461"/>
                    </a:lnTo>
                    <a:lnTo>
                      <a:pt x="6529" y="524"/>
                    </a:lnTo>
                    <a:lnTo>
                      <a:pt x="6445" y="565"/>
                    </a:lnTo>
                    <a:lnTo>
                      <a:pt x="6424" y="628"/>
                    </a:lnTo>
                    <a:lnTo>
                      <a:pt x="6341" y="649"/>
                    </a:lnTo>
                    <a:lnTo>
                      <a:pt x="6299" y="691"/>
                    </a:lnTo>
                    <a:lnTo>
                      <a:pt x="6236" y="733"/>
                    </a:lnTo>
                    <a:lnTo>
                      <a:pt x="6173" y="754"/>
                    </a:lnTo>
                    <a:lnTo>
                      <a:pt x="6006" y="963"/>
                    </a:lnTo>
                    <a:lnTo>
                      <a:pt x="5985" y="1089"/>
                    </a:lnTo>
                    <a:lnTo>
                      <a:pt x="6006" y="1151"/>
                    </a:lnTo>
                    <a:lnTo>
                      <a:pt x="6006" y="1214"/>
                    </a:lnTo>
                    <a:lnTo>
                      <a:pt x="5922" y="1256"/>
                    </a:lnTo>
                    <a:lnTo>
                      <a:pt x="5901" y="1298"/>
                    </a:lnTo>
                    <a:lnTo>
                      <a:pt x="5859" y="1319"/>
                    </a:lnTo>
                    <a:lnTo>
                      <a:pt x="5776" y="1402"/>
                    </a:lnTo>
                    <a:lnTo>
                      <a:pt x="5755" y="1486"/>
                    </a:lnTo>
                    <a:lnTo>
                      <a:pt x="5713" y="1507"/>
                    </a:lnTo>
                    <a:lnTo>
                      <a:pt x="5692" y="1570"/>
                    </a:lnTo>
                    <a:lnTo>
                      <a:pt x="5608" y="1570"/>
                    </a:lnTo>
                    <a:lnTo>
                      <a:pt x="5545" y="1612"/>
                    </a:lnTo>
                    <a:lnTo>
                      <a:pt x="5399" y="1633"/>
                    </a:lnTo>
                    <a:lnTo>
                      <a:pt x="5357" y="1737"/>
                    </a:lnTo>
                    <a:lnTo>
                      <a:pt x="5357" y="1905"/>
                    </a:lnTo>
                    <a:lnTo>
                      <a:pt x="5294" y="1967"/>
                    </a:lnTo>
                    <a:lnTo>
                      <a:pt x="5294" y="2030"/>
                    </a:lnTo>
                    <a:lnTo>
                      <a:pt x="5273" y="2135"/>
                    </a:lnTo>
                    <a:lnTo>
                      <a:pt x="5294" y="2197"/>
                    </a:lnTo>
                    <a:lnTo>
                      <a:pt x="5169" y="2260"/>
                    </a:lnTo>
                    <a:lnTo>
                      <a:pt x="5085" y="2239"/>
                    </a:lnTo>
                    <a:lnTo>
                      <a:pt x="5043" y="2197"/>
                    </a:lnTo>
                    <a:lnTo>
                      <a:pt x="4834" y="2197"/>
                    </a:lnTo>
                    <a:lnTo>
                      <a:pt x="4709" y="2218"/>
                    </a:lnTo>
                    <a:lnTo>
                      <a:pt x="4604" y="2197"/>
                    </a:lnTo>
                    <a:lnTo>
                      <a:pt x="4520" y="2218"/>
                    </a:lnTo>
                    <a:lnTo>
                      <a:pt x="4311" y="2093"/>
                    </a:lnTo>
                    <a:lnTo>
                      <a:pt x="4227" y="2093"/>
                    </a:lnTo>
                    <a:lnTo>
                      <a:pt x="4185" y="2009"/>
                    </a:lnTo>
                    <a:lnTo>
                      <a:pt x="3997" y="1988"/>
                    </a:lnTo>
                    <a:lnTo>
                      <a:pt x="3872" y="2009"/>
                    </a:lnTo>
                    <a:lnTo>
                      <a:pt x="3704" y="2135"/>
                    </a:lnTo>
                    <a:lnTo>
                      <a:pt x="3621" y="2365"/>
                    </a:lnTo>
                    <a:lnTo>
                      <a:pt x="3516" y="2469"/>
                    </a:lnTo>
                    <a:lnTo>
                      <a:pt x="3349" y="2553"/>
                    </a:lnTo>
                    <a:lnTo>
                      <a:pt x="3286" y="2637"/>
                    </a:lnTo>
                    <a:lnTo>
                      <a:pt x="3181" y="2721"/>
                    </a:lnTo>
                    <a:lnTo>
                      <a:pt x="3056" y="2742"/>
                    </a:lnTo>
                    <a:lnTo>
                      <a:pt x="2972" y="2783"/>
                    </a:lnTo>
                    <a:lnTo>
                      <a:pt x="2846" y="2762"/>
                    </a:lnTo>
                    <a:lnTo>
                      <a:pt x="2763" y="2825"/>
                    </a:lnTo>
                    <a:lnTo>
                      <a:pt x="2616" y="2783"/>
                    </a:lnTo>
                    <a:lnTo>
                      <a:pt x="2449" y="2825"/>
                    </a:lnTo>
                    <a:lnTo>
                      <a:pt x="2449" y="2721"/>
                    </a:lnTo>
                    <a:lnTo>
                      <a:pt x="2532" y="2532"/>
                    </a:lnTo>
                    <a:lnTo>
                      <a:pt x="2532" y="2365"/>
                    </a:lnTo>
                    <a:lnTo>
                      <a:pt x="2365" y="2051"/>
                    </a:lnTo>
                    <a:lnTo>
                      <a:pt x="2323" y="1905"/>
                    </a:lnTo>
                    <a:lnTo>
                      <a:pt x="2135" y="1779"/>
                    </a:lnTo>
                    <a:lnTo>
                      <a:pt x="2051" y="3871"/>
                    </a:lnTo>
                    <a:lnTo>
                      <a:pt x="1821" y="3871"/>
                    </a:lnTo>
                    <a:lnTo>
                      <a:pt x="1675" y="3934"/>
                    </a:lnTo>
                    <a:lnTo>
                      <a:pt x="1612" y="4039"/>
                    </a:lnTo>
                    <a:lnTo>
                      <a:pt x="1528" y="4081"/>
                    </a:lnTo>
                    <a:lnTo>
                      <a:pt x="1486" y="4122"/>
                    </a:lnTo>
                    <a:lnTo>
                      <a:pt x="1486" y="4248"/>
                    </a:lnTo>
                    <a:lnTo>
                      <a:pt x="1403" y="4227"/>
                    </a:lnTo>
                    <a:lnTo>
                      <a:pt x="1319" y="4227"/>
                    </a:lnTo>
                    <a:lnTo>
                      <a:pt x="1277" y="4143"/>
                    </a:lnTo>
                    <a:lnTo>
                      <a:pt x="1193" y="4143"/>
                    </a:lnTo>
                    <a:lnTo>
                      <a:pt x="1152" y="4206"/>
                    </a:lnTo>
                    <a:lnTo>
                      <a:pt x="1047" y="4185"/>
                    </a:lnTo>
                    <a:lnTo>
                      <a:pt x="984" y="4143"/>
                    </a:lnTo>
                    <a:lnTo>
                      <a:pt x="880" y="4185"/>
                    </a:lnTo>
                    <a:lnTo>
                      <a:pt x="754" y="4102"/>
                    </a:lnTo>
                    <a:lnTo>
                      <a:pt x="566" y="4039"/>
                    </a:lnTo>
                    <a:lnTo>
                      <a:pt x="482" y="3871"/>
                    </a:lnTo>
                    <a:lnTo>
                      <a:pt x="545" y="3725"/>
                    </a:lnTo>
                    <a:lnTo>
                      <a:pt x="440" y="3725"/>
                    </a:lnTo>
                    <a:lnTo>
                      <a:pt x="356" y="3599"/>
                    </a:lnTo>
                    <a:lnTo>
                      <a:pt x="231" y="3662"/>
                    </a:lnTo>
                    <a:lnTo>
                      <a:pt x="168" y="3767"/>
                    </a:lnTo>
                    <a:lnTo>
                      <a:pt x="210" y="3788"/>
                    </a:lnTo>
                    <a:lnTo>
                      <a:pt x="210" y="3871"/>
                    </a:lnTo>
                    <a:lnTo>
                      <a:pt x="64" y="3892"/>
                    </a:lnTo>
                    <a:lnTo>
                      <a:pt x="1" y="3934"/>
                    </a:lnTo>
                    <a:lnTo>
                      <a:pt x="22" y="4122"/>
                    </a:lnTo>
                    <a:lnTo>
                      <a:pt x="210" y="4248"/>
                    </a:lnTo>
                    <a:lnTo>
                      <a:pt x="336" y="4625"/>
                    </a:lnTo>
                    <a:lnTo>
                      <a:pt x="336" y="4771"/>
                    </a:lnTo>
                    <a:lnTo>
                      <a:pt x="461" y="5085"/>
                    </a:lnTo>
                    <a:lnTo>
                      <a:pt x="545" y="5441"/>
                    </a:lnTo>
                    <a:lnTo>
                      <a:pt x="691" y="5650"/>
                    </a:lnTo>
                    <a:lnTo>
                      <a:pt x="691" y="5775"/>
                    </a:lnTo>
                    <a:lnTo>
                      <a:pt x="859" y="6027"/>
                    </a:lnTo>
                    <a:lnTo>
                      <a:pt x="859" y="6110"/>
                    </a:lnTo>
                    <a:lnTo>
                      <a:pt x="900" y="6299"/>
                    </a:lnTo>
                    <a:lnTo>
                      <a:pt x="880" y="6487"/>
                    </a:lnTo>
                    <a:lnTo>
                      <a:pt x="796" y="6550"/>
                    </a:lnTo>
                    <a:lnTo>
                      <a:pt x="754" y="6550"/>
                    </a:lnTo>
                    <a:lnTo>
                      <a:pt x="691" y="6508"/>
                    </a:lnTo>
                    <a:lnTo>
                      <a:pt x="649" y="6550"/>
                    </a:lnTo>
                    <a:lnTo>
                      <a:pt x="649" y="6717"/>
                    </a:lnTo>
                    <a:lnTo>
                      <a:pt x="733" y="6863"/>
                    </a:lnTo>
                    <a:lnTo>
                      <a:pt x="838" y="6968"/>
                    </a:lnTo>
                    <a:lnTo>
                      <a:pt x="942" y="7156"/>
                    </a:lnTo>
                    <a:lnTo>
                      <a:pt x="859" y="7282"/>
                    </a:lnTo>
                    <a:lnTo>
                      <a:pt x="880" y="7449"/>
                    </a:lnTo>
                    <a:lnTo>
                      <a:pt x="838" y="7554"/>
                    </a:lnTo>
                    <a:lnTo>
                      <a:pt x="838" y="7659"/>
                    </a:lnTo>
                    <a:lnTo>
                      <a:pt x="900" y="7700"/>
                    </a:lnTo>
                    <a:lnTo>
                      <a:pt x="900" y="7596"/>
                    </a:lnTo>
                    <a:lnTo>
                      <a:pt x="1005" y="7533"/>
                    </a:lnTo>
                    <a:lnTo>
                      <a:pt x="1152" y="7554"/>
                    </a:lnTo>
                    <a:lnTo>
                      <a:pt x="1172" y="7679"/>
                    </a:lnTo>
                    <a:lnTo>
                      <a:pt x="1110" y="7721"/>
                    </a:lnTo>
                    <a:lnTo>
                      <a:pt x="1172" y="7742"/>
                    </a:lnTo>
                    <a:lnTo>
                      <a:pt x="1256" y="7679"/>
                    </a:lnTo>
                    <a:lnTo>
                      <a:pt x="1361" y="7742"/>
                    </a:lnTo>
                    <a:lnTo>
                      <a:pt x="1361" y="7868"/>
                    </a:lnTo>
                    <a:lnTo>
                      <a:pt x="1403" y="7847"/>
                    </a:lnTo>
                    <a:lnTo>
                      <a:pt x="1696" y="7972"/>
                    </a:lnTo>
                    <a:lnTo>
                      <a:pt x="1737" y="7951"/>
                    </a:lnTo>
                    <a:lnTo>
                      <a:pt x="1800" y="7972"/>
                    </a:lnTo>
                    <a:lnTo>
                      <a:pt x="1821" y="7889"/>
                    </a:lnTo>
                    <a:lnTo>
                      <a:pt x="1926" y="7868"/>
                    </a:lnTo>
                    <a:lnTo>
                      <a:pt x="2051" y="7742"/>
                    </a:lnTo>
                    <a:lnTo>
                      <a:pt x="2198" y="7763"/>
                    </a:lnTo>
                    <a:lnTo>
                      <a:pt x="2219" y="7721"/>
                    </a:lnTo>
                    <a:lnTo>
                      <a:pt x="2344" y="7721"/>
                    </a:lnTo>
                    <a:lnTo>
                      <a:pt x="2512" y="7763"/>
                    </a:lnTo>
                    <a:lnTo>
                      <a:pt x="2574" y="7742"/>
                    </a:lnTo>
                    <a:lnTo>
                      <a:pt x="2721" y="7742"/>
                    </a:lnTo>
                    <a:lnTo>
                      <a:pt x="2742" y="7679"/>
                    </a:lnTo>
                    <a:lnTo>
                      <a:pt x="2784" y="7638"/>
                    </a:lnTo>
                    <a:lnTo>
                      <a:pt x="2867" y="7596"/>
                    </a:lnTo>
                    <a:lnTo>
                      <a:pt x="2930" y="7638"/>
                    </a:lnTo>
                    <a:lnTo>
                      <a:pt x="2951" y="7533"/>
                    </a:lnTo>
                    <a:lnTo>
                      <a:pt x="3035" y="7470"/>
                    </a:lnTo>
                    <a:lnTo>
                      <a:pt x="3349" y="7470"/>
                    </a:lnTo>
                    <a:lnTo>
                      <a:pt x="3474" y="7554"/>
                    </a:lnTo>
                    <a:lnTo>
                      <a:pt x="3558" y="7533"/>
                    </a:lnTo>
                    <a:lnTo>
                      <a:pt x="3558" y="7470"/>
                    </a:lnTo>
                    <a:lnTo>
                      <a:pt x="3725" y="7449"/>
                    </a:lnTo>
                    <a:lnTo>
                      <a:pt x="3997" y="7533"/>
                    </a:lnTo>
                    <a:lnTo>
                      <a:pt x="4081" y="7575"/>
                    </a:lnTo>
                    <a:lnTo>
                      <a:pt x="4353" y="7638"/>
                    </a:lnTo>
                    <a:lnTo>
                      <a:pt x="4395" y="7596"/>
                    </a:lnTo>
                    <a:lnTo>
                      <a:pt x="4353" y="7533"/>
                    </a:lnTo>
                    <a:lnTo>
                      <a:pt x="4437" y="7449"/>
                    </a:lnTo>
                    <a:lnTo>
                      <a:pt x="4541" y="7449"/>
                    </a:lnTo>
                    <a:lnTo>
                      <a:pt x="4667" y="7491"/>
                    </a:lnTo>
                    <a:lnTo>
                      <a:pt x="4876" y="7491"/>
                    </a:lnTo>
                    <a:lnTo>
                      <a:pt x="4876" y="7470"/>
                    </a:lnTo>
                    <a:lnTo>
                      <a:pt x="4813" y="7387"/>
                    </a:lnTo>
                    <a:lnTo>
                      <a:pt x="4855" y="7303"/>
                    </a:lnTo>
                    <a:lnTo>
                      <a:pt x="5022" y="7240"/>
                    </a:lnTo>
                    <a:lnTo>
                      <a:pt x="5190" y="7240"/>
                    </a:lnTo>
                    <a:lnTo>
                      <a:pt x="5253" y="7303"/>
                    </a:lnTo>
                    <a:lnTo>
                      <a:pt x="5378" y="7303"/>
                    </a:lnTo>
                    <a:lnTo>
                      <a:pt x="5504" y="7219"/>
                    </a:lnTo>
                    <a:lnTo>
                      <a:pt x="5713" y="7156"/>
                    </a:lnTo>
                    <a:lnTo>
                      <a:pt x="5713" y="7135"/>
                    </a:lnTo>
                    <a:lnTo>
                      <a:pt x="5859" y="7073"/>
                    </a:lnTo>
                    <a:lnTo>
                      <a:pt x="5922" y="6968"/>
                    </a:lnTo>
                    <a:lnTo>
                      <a:pt x="6320" y="6717"/>
                    </a:lnTo>
                    <a:lnTo>
                      <a:pt x="6424" y="6612"/>
                    </a:lnTo>
                    <a:lnTo>
                      <a:pt x="6424" y="6591"/>
                    </a:lnTo>
                    <a:lnTo>
                      <a:pt x="6508" y="6591"/>
                    </a:lnTo>
                    <a:lnTo>
                      <a:pt x="7115" y="5985"/>
                    </a:lnTo>
                    <a:lnTo>
                      <a:pt x="7136" y="5922"/>
                    </a:lnTo>
                    <a:lnTo>
                      <a:pt x="7198" y="5922"/>
                    </a:lnTo>
                    <a:lnTo>
                      <a:pt x="7282" y="5796"/>
                    </a:lnTo>
                    <a:lnTo>
                      <a:pt x="7387" y="5755"/>
                    </a:lnTo>
                    <a:lnTo>
                      <a:pt x="7429" y="5587"/>
                    </a:lnTo>
                    <a:lnTo>
                      <a:pt x="7596" y="5399"/>
                    </a:lnTo>
                    <a:lnTo>
                      <a:pt x="7847" y="5022"/>
                    </a:lnTo>
                    <a:lnTo>
                      <a:pt x="7910" y="4834"/>
                    </a:lnTo>
                    <a:lnTo>
                      <a:pt x="8014" y="4834"/>
                    </a:lnTo>
                    <a:lnTo>
                      <a:pt x="8077" y="4708"/>
                    </a:lnTo>
                    <a:lnTo>
                      <a:pt x="8077" y="4646"/>
                    </a:lnTo>
                    <a:lnTo>
                      <a:pt x="8182" y="4520"/>
                    </a:lnTo>
                    <a:lnTo>
                      <a:pt x="8266" y="4394"/>
                    </a:lnTo>
                    <a:lnTo>
                      <a:pt x="8391" y="4311"/>
                    </a:lnTo>
                    <a:lnTo>
                      <a:pt x="8433" y="4227"/>
                    </a:lnTo>
                    <a:lnTo>
                      <a:pt x="8538" y="4185"/>
                    </a:lnTo>
                    <a:lnTo>
                      <a:pt x="8579" y="4122"/>
                    </a:lnTo>
                    <a:lnTo>
                      <a:pt x="8621" y="4122"/>
                    </a:lnTo>
                    <a:lnTo>
                      <a:pt x="8789" y="3934"/>
                    </a:lnTo>
                    <a:lnTo>
                      <a:pt x="8810" y="3830"/>
                    </a:lnTo>
                    <a:lnTo>
                      <a:pt x="8893" y="3725"/>
                    </a:lnTo>
                    <a:lnTo>
                      <a:pt x="8935" y="3516"/>
                    </a:lnTo>
                    <a:lnTo>
                      <a:pt x="9019" y="3348"/>
                    </a:lnTo>
                    <a:lnTo>
                      <a:pt x="9040" y="3160"/>
                    </a:lnTo>
                    <a:lnTo>
                      <a:pt x="9123" y="2951"/>
                    </a:lnTo>
                    <a:lnTo>
                      <a:pt x="9103" y="2951"/>
                    </a:lnTo>
                    <a:lnTo>
                      <a:pt x="9165" y="2846"/>
                    </a:lnTo>
                    <a:lnTo>
                      <a:pt x="9165" y="2825"/>
                    </a:lnTo>
                    <a:lnTo>
                      <a:pt x="9061" y="2825"/>
                    </a:lnTo>
                    <a:lnTo>
                      <a:pt x="8935" y="2762"/>
                    </a:lnTo>
                    <a:lnTo>
                      <a:pt x="8830" y="2762"/>
                    </a:lnTo>
                    <a:lnTo>
                      <a:pt x="8768" y="2825"/>
                    </a:lnTo>
                    <a:lnTo>
                      <a:pt x="8768" y="2909"/>
                    </a:lnTo>
                    <a:lnTo>
                      <a:pt x="8726" y="3014"/>
                    </a:lnTo>
                    <a:lnTo>
                      <a:pt x="8663" y="3034"/>
                    </a:lnTo>
                    <a:lnTo>
                      <a:pt x="8454" y="3034"/>
                    </a:lnTo>
                    <a:lnTo>
                      <a:pt x="8266" y="2930"/>
                    </a:lnTo>
                    <a:lnTo>
                      <a:pt x="8182" y="2804"/>
                    </a:lnTo>
                    <a:lnTo>
                      <a:pt x="8140" y="2742"/>
                    </a:lnTo>
                    <a:lnTo>
                      <a:pt x="8098" y="2658"/>
                    </a:lnTo>
                    <a:lnTo>
                      <a:pt x="8161" y="2532"/>
                    </a:lnTo>
                    <a:lnTo>
                      <a:pt x="8286" y="2281"/>
                    </a:lnTo>
                    <a:lnTo>
                      <a:pt x="8307" y="2177"/>
                    </a:lnTo>
                    <a:lnTo>
                      <a:pt x="8412" y="2114"/>
                    </a:lnTo>
                    <a:lnTo>
                      <a:pt x="8579" y="2197"/>
                    </a:lnTo>
                    <a:lnTo>
                      <a:pt x="8663" y="2260"/>
                    </a:lnTo>
                    <a:lnTo>
                      <a:pt x="8768" y="2323"/>
                    </a:lnTo>
                    <a:lnTo>
                      <a:pt x="8768" y="2135"/>
                    </a:lnTo>
                    <a:lnTo>
                      <a:pt x="8768" y="1988"/>
                    </a:lnTo>
                    <a:lnTo>
                      <a:pt x="8810" y="1800"/>
                    </a:lnTo>
                    <a:lnTo>
                      <a:pt x="8810" y="1361"/>
                    </a:lnTo>
                    <a:lnTo>
                      <a:pt x="8789" y="1214"/>
                    </a:lnTo>
                    <a:lnTo>
                      <a:pt x="8747" y="1109"/>
                    </a:lnTo>
                    <a:lnTo>
                      <a:pt x="8747" y="1005"/>
                    </a:lnTo>
                    <a:lnTo>
                      <a:pt x="8747" y="984"/>
                    </a:lnTo>
                    <a:lnTo>
                      <a:pt x="8747" y="733"/>
                    </a:lnTo>
                    <a:lnTo>
                      <a:pt x="8684" y="586"/>
                    </a:lnTo>
                    <a:lnTo>
                      <a:pt x="8642" y="440"/>
                    </a:lnTo>
                    <a:lnTo>
                      <a:pt x="8621" y="273"/>
                    </a:lnTo>
                    <a:lnTo>
                      <a:pt x="8517" y="168"/>
                    </a:lnTo>
                    <a:lnTo>
                      <a:pt x="8328" y="126"/>
                    </a:lnTo>
                    <a:lnTo>
                      <a:pt x="8182" y="147"/>
                    </a:lnTo>
                    <a:lnTo>
                      <a:pt x="8098" y="168"/>
                    </a:lnTo>
                    <a:lnTo>
                      <a:pt x="8056" y="147"/>
                    </a:lnTo>
                    <a:lnTo>
                      <a:pt x="7910" y="105"/>
                    </a:lnTo>
                    <a:lnTo>
                      <a:pt x="7847" y="105"/>
                    </a:lnTo>
                    <a:lnTo>
                      <a:pt x="7784" y="21"/>
                    </a:lnTo>
                    <a:lnTo>
                      <a:pt x="765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900" name="Google Shape;900;p27"/>
            <p:cNvSpPr/>
            <p:nvPr/>
          </p:nvSpPr>
          <p:spPr>
            <a:xfrm>
              <a:off x="-3414943" y="3834289"/>
              <a:ext cx="33280" cy="9757"/>
            </a:xfrm>
            <a:custGeom>
              <a:avLst/>
              <a:gdLst/>
              <a:ahLst/>
              <a:cxnLst/>
              <a:rect l="l" t="t" r="r" b="b"/>
              <a:pathLst>
                <a:path w="1570" h="482" extrusionOk="0">
                  <a:moveTo>
                    <a:pt x="189" y="0"/>
                  </a:moveTo>
                  <a:lnTo>
                    <a:pt x="126" y="84"/>
                  </a:lnTo>
                  <a:lnTo>
                    <a:pt x="21" y="147"/>
                  </a:lnTo>
                  <a:lnTo>
                    <a:pt x="21" y="209"/>
                  </a:lnTo>
                  <a:lnTo>
                    <a:pt x="0" y="272"/>
                  </a:lnTo>
                  <a:lnTo>
                    <a:pt x="42" y="377"/>
                  </a:lnTo>
                  <a:lnTo>
                    <a:pt x="314" y="377"/>
                  </a:lnTo>
                  <a:lnTo>
                    <a:pt x="398" y="398"/>
                  </a:lnTo>
                  <a:lnTo>
                    <a:pt x="607" y="356"/>
                  </a:lnTo>
                  <a:lnTo>
                    <a:pt x="691" y="377"/>
                  </a:lnTo>
                  <a:lnTo>
                    <a:pt x="837" y="293"/>
                  </a:lnTo>
                  <a:cubicBezTo>
                    <a:pt x="1026" y="398"/>
                    <a:pt x="1235" y="356"/>
                    <a:pt x="1423" y="481"/>
                  </a:cubicBezTo>
                  <a:lnTo>
                    <a:pt x="1570" y="460"/>
                  </a:lnTo>
                  <a:lnTo>
                    <a:pt x="1528" y="398"/>
                  </a:lnTo>
                  <a:lnTo>
                    <a:pt x="1444" y="460"/>
                  </a:lnTo>
                  <a:lnTo>
                    <a:pt x="1444" y="440"/>
                  </a:lnTo>
                  <a:cubicBezTo>
                    <a:pt x="1360" y="377"/>
                    <a:pt x="1318" y="356"/>
                    <a:pt x="1235" y="335"/>
                  </a:cubicBezTo>
                  <a:lnTo>
                    <a:pt x="1277" y="293"/>
                  </a:lnTo>
                  <a:lnTo>
                    <a:pt x="1130" y="251"/>
                  </a:lnTo>
                  <a:lnTo>
                    <a:pt x="1046" y="335"/>
                  </a:lnTo>
                  <a:cubicBezTo>
                    <a:pt x="1005" y="335"/>
                    <a:pt x="942" y="335"/>
                    <a:pt x="921" y="293"/>
                  </a:cubicBezTo>
                  <a:lnTo>
                    <a:pt x="921" y="272"/>
                  </a:lnTo>
                  <a:lnTo>
                    <a:pt x="1046" y="147"/>
                  </a:lnTo>
                  <a:lnTo>
                    <a:pt x="942" y="105"/>
                  </a:lnTo>
                  <a:lnTo>
                    <a:pt x="921" y="42"/>
                  </a:lnTo>
                  <a:lnTo>
                    <a:pt x="837" y="0"/>
                  </a:lnTo>
                  <a:lnTo>
                    <a:pt x="607" y="42"/>
                  </a:lnTo>
                  <a:lnTo>
                    <a:pt x="189"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01" name="Google Shape;901;p27"/>
            <p:cNvSpPr/>
            <p:nvPr/>
          </p:nvSpPr>
          <p:spPr>
            <a:xfrm>
              <a:off x="-3472599" y="3816922"/>
              <a:ext cx="47037" cy="29655"/>
            </a:xfrm>
            <a:custGeom>
              <a:avLst/>
              <a:gdLst/>
              <a:ahLst/>
              <a:cxnLst/>
              <a:rect l="l" t="t" r="r" b="b"/>
              <a:pathLst>
                <a:path w="2219" h="1465" extrusionOk="0">
                  <a:moveTo>
                    <a:pt x="481" y="0"/>
                  </a:moveTo>
                  <a:lnTo>
                    <a:pt x="293" y="42"/>
                  </a:lnTo>
                  <a:lnTo>
                    <a:pt x="230" y="147"/>
                  </a:lnTo>
                  <a:lnTo>
                    <a:pt x="230" y="209"/>
                  </a:lnTo>
                  <a:lnTo>
                    <a:pt x="189" y="314"/>
                  </a:lnTo>
                  <a:lnTo>
                    <a:pt x="230" y="398"/>
                  </a:lnTo>
                  <a:lnTo>
                    <a:pt x="189" y="523"/>
                  </a:lnTo>
                  <a:lnTo>
                    <a:pt x="105" y="586"/>
                  </a:lnTo>
                  <a:lnTo>
                    <a:pt x="84" y="607"/>
                  </a:lnTo>
                  <a:lnTo>
                    <a:pt x="126" y="733"/>
                  </a:lnTo>
                  <a:lnTo>
                    <a:pt x="126" y="837"/>
                  </a:lnTo>
                  <a:lnTo>
                    <a:pt x="126" y="900"/>
                  </a:lnTo>
                  <a:lnTo>
                    <a:pt x="0" y="1046"/>
                  </a:lnTo>
                  <a:lnTo>
                    <a:pt x="0" y="1109"/>
                  </a:lnTo>
                  <a:lnTo>
                    <a:pt x="63" y="1130"/>
                  </a:lnTo>
                  <a:lnTo>
                    <a:pt x="126" y="1256"/>
                  </a:lnTo>
                  <a:lnTo>
                    <a:pt x="84" y="1339"/>
                  </a:lnTo>
                  <a:lnTo>
                    <a:pt x="189" y="1402"/>
                  </a:lnTo>
                  <a:lnTo>
                    <a:pt x="230" y="1444"/>
                  </a:lnTo>
                  <a:lnTo>
                    <a:pt x="293" y="1465"/>
                  </a:lnTo>
                  <a:lnTo>
                    <a:pt x="377" y="1318"/>
                  </a:lnTo>
                  <a:lnTo>
                    <a:pt x="502" y="1130"/>
                  </a:lnTo>
                  <a:lnTo>
                    <a:pt x="502" y="1088"/>
                  </a:lnTo>
                  <a:lnTo>
                    <a:pt x="544" y="984"/>
                  </a:lnTo>
                  <a:lnTo>
                    <a:pt x="607" y="1046"/>
                  </a:lnTo>
                  <a:lnTo>
                    <a:pt x="691" y="1046"/>
                  </a:lnTo>
                  <a:lnTo>
                    <a:pt x="753" y="921"/>
                  </a:lnTo>
                  <a:lnTo>
                    <a:pt x="837" y="984"/>
                  </a:lnTo>
                  <a:lnTo>
                    <a:pt x="837" y="1088"/>
                  </a:lnTo>
                  <a:lnTo>
                    <a:pt x="921" y="1130"/>
                  </a:lnTo>
                  <a:lnTo>
                    <a:pt x="1067" y="1088"/>
                  </a:lnTo>
                  <a:lnTo>
                    <a:pt x="1235" y="942"/>
                  </a:lnTo>
                  <a:lnTo>
                    <a:pt x="1381" y="900"/>
                  </a:lnTo>
                  <a:lnTo>
                    <a:pt x="1569" y="921"/>
                  </a:lnTo>
                  <a:lnTo>
                    <a:pt x="1674" y="900"/>
                  </a:lnTo>
                  <a:lnTo>
                    <a:pt x="1758" y="942"/>
                  </a:lnTo>
                  <a:lnTo>
                    <a:pt x="1883" y="984"/>
                  </a:lnTo>
                  <a:lnTo>
                    <a:pt x="2072" y="1005"/>
                  </a:lnTo>
                  <a:lnTo>
                    <a:pt x="2093" y="921"/>
                  </a:lnTo>
                  <a:lnTo>
                    <a:pt x="2176" y="921"/>
                  </a:lnTo>
                  <a:lnTo>
                    <a:pt x="2218" y="816"/>
                  </a:lnTo>
                  <a:lnTo>
                    <a:pt x="2176" y="733"/>
                  </a:lnTo>
                  <a:lnTo>
                    <a:pt x="1946" y="607"/>
                  </a:lnTo>
                  <a:lnTo>
                    <a:pt x="1862" y="607"/>
                  </a:lnTo>
                  <a:lnTo>
                    <a:pt x="1695" y="565"/>
                  </a:lnTo>
                  <a:lnTo>
                    <a:pt x="1632" y="565"/>
                  </a:lnTo>
                  <a:lnTo>
                    <a:pt x="1465" y="502"/>
                  </a:lnTo>
                  <a:lnTo>
                    <a:pt x="1277" y="398"/>
                  </a:lnTo>
                  <a:lnTo>
                    <a:pt x="1172" y="398"/>
                  </a:lnTo>
                  <a:lnTo>
                    <a:pt x="1256" y="377"/>
                  </a:lnTo>
                  <a:lnTo>
                    <a:pt x="1423" y="419"/>
                  </a:lnTo>
                  <a:lnTo>
                    <a:pt x="1674" y="419"/>
                  </a:lnTo>
                  <a:lnTo>
                    <a:pt x="1779" y="398"/>
                  </a:lnTo>
                  <a:lnTo>
                    <a:pt x="1695" y="356"/>
                  </a:lnTo>
                  <a:lnTo>
                    <a:pt x="1632" y="356"/>
                  </a:lnTo>
                  <a:lnTo>
                    <a:pt x="1444" y="314"/>
                  </a:lnTo>
                  <a:lnTo>
                    <a:pt x="1360" y="147"/>
                  </a:lnTo>
                  <a:lnTo>
                    <a:pt x="1256" y="147"/>
                  </a:lnTo>
                  <a:lnTo>
                    <a:pt x="1214" y="168"/>
                  </a:lnTo>
                  <a:lnTo>
                    <a:pt x="1130" y="105"/>
                  </a:lnTo>
                  <a:lnTo>
                    <a:pt x="649" y="0"/>
                  </a:lnTo>
                  <a:lnTo>
                    <a:pt x="586" y="42"/>
                  </a:lnTo>
                  <a:lnTo>
                    <a:pt x="481"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02" name="Google Shape;902;p27"/>
            <p:cNvSpPr/>
            <p:nvPr/>
          </p:nvSpPr>
          <p:spPr>
            <a:xfrm>
              <a:off x="-3208274" y="2605181"/>
              <a:ext cx="515841" cy="630696"/>
            </a:xfrm>
            <a:custGeom>
              <a:avLst/>
              <a:gdLst/>
              <a:ahLst/>
              <a:cxnLst/>
              <a:rect l="l" t="t" r="r" b="b"/>
              <a:pathLst>
                <a:path w="24335" h="31157" extrusionOk="0">
                  <a:moveTo>
                    <a:pt x="19167" y="16300"/>
                  </a:moveTo>
                  <a:lnTo>
                    <a:pt x="19161" y="16311"/>
                  </a:lnTo>
                  <a:lnTo>
                    <a:pt x="19167" y="16321"/>
                  </a:lnTo>
                  <a:lnTo>
                    <a:pt x="19167" y="16300"/>
                  </a:lnTo>
                  <a:close/>
                  <a:moveTo>
                    <a:pt x="16572" y="17849"/>
                  </a:moveTo>
                  <a:lnTo>
                    <a:pt x="16593" y="17870"/>
                  </a:lnTo>
                  <a:lnTo>
                    <a:pt x="16509" y="17870"/>
                  </a:lnTo>
                  <a:lnTo>
                    <a:pt x="16509" y="17849"/>
                  </a:lnTo>
                  <a:close/>
                  <a:moveTo>
                    <a:pt x="4771" y="22933"/>
                  </a:moveTo>
                  <a:lnTo>
                    <a:pt x="4813" y="22996"/>
                  </a:lnTo>
                  <a:lnTo>
                    <a:pt x="4792" y="23038"/>
                  </a:lnTo>
                  <a:lnTo>
                    <a:pt x="4750" y="23038"/>
                  </a:lnTo>
                  <a:lnTo>
                    <a:pt x="4688" y="23059"/>
                  </a:lnTo>
                  <a:lnTo>
                    <a:pt x="4709" y="23142"/>
                  </a:lnTo>
                  <a:lnTo>
                    <a:pt x="4792" y="23205"/>
                  </a:lnTo>
                  <a:lnTo>
                    <a:pt x="4960" y="23205"/>
                  </a:lnTo>
                  <a:lnTo>
                    <a:pt x="4981" y="23163"/>
                  </a:lnTo>
                  <a:lnTo>
                    <a:pt x="4960" y="23121"/>
                  </a:lnTo>
                  <a:lnTo>
                    <a:pt x="4960" y="23059"/>
                  </a:lnTo>
                  <a:lnTo>
                    <a:pt x="5001" y="23038"/>
                  </a:lnTo>
                  <a:lnTo>
                    <a:pt x="5127" y="23059"/>
                  </a:lnTo>
                  <a:lnTo>
                    <a:pt x="5169" y="23121"/>
                  </a:lnTo>
                  <a:lnTo>
                    <a:pt x="5106" y="23163"/>
                  </a:lnTo>
                  <a:lnTo>
                    <a:pt x="4960" y="23226"/>
                  </a:lnTo>
                  <a:lnTo>
                    <a:pt x="4750" y="23226"/>
                  </a:lnTo>
                  <a:lnTo>
                    <a:pt x="4750" y="23268"/>
                  </a:lnTo>
                  <a:lnTo>
                    <a:pt x="4855" y="23435"/>
                  </a:lnTo>
                  <a:lnTo>
                    <a:pt x="4981" y="23519"/>
                  </a:lnTo>
                  <a:lnTo>
                    <a:pt x="5064" y="23540"/>
                  </a:lnTo>
                  <a:lnTo>
                    <a:pt x="5085" y="23519"/>
                  </a:lnTo>
                  <a:lnTo>
                    <a:pt x="5190" y="23477"/>
                  </a:lnTo>
                  <a:lnTo>
                    <a:pt x="5211" y="23540"/>
                  </a:lnTo>
                  <a:lnTo>
                    <a:pt x="5190" y="23561"/>
                  </a:lnTo>
                  <a:lnTo>
                    <a:pt x="5127" y="23561"/>
                  </a:lnTo>
                  <a:lnTo>
                    <a:pt x="5064" y="23582"/>
                  </a:lnTo>
                  <a:lnTo>
                    <a:pt x="4897" y="23540"/>
                  </a:lnTo>
                  <a:lnTo>
                    <a:pt x="4771" y="23477"/>
                  </a:lnTo>
                  <a:lnTo>
                    <a:pt x="4646" y="23352"/>
                  </a:lnTo>
                  <a:lnTo>
                    <a:pt x="4541" y="23310"/>
                  </a:lnTo>
                  <a:lnTo>
                    <a:pt x="4436" y="23310"/>
                  </a:lnTo>
                  <a:lnTo>
                    <a:pt x="4332" y="23205"/>
                  </a:lnTo>
                  <a:lnTo>
                    <a:pt x="4185" y="23142"/>
                  </a:lnTo>
                  <a:lnTo>
                    <a:pt x="4164" y="23121"/>
                  </a:lnTo>
                  <a:lnTo>
                    <a:pt x="4081" y="23121"/>
                  </a:lnTo>
                  <a:lnTo>
                    <a:pt x="4018" y="23142"/>
                  </a:lnTo>
                  <a:lnTo>
                    <a:pt x="3913" y="23142"/>
                  </a:lnTo>
                  <a:lnTo>
                    <a:pt x="3892" y="23132"/>
                  </a:lnTo>
                  <a:lnTo>
                    <a:pt x="3892" y="23132"/>
                  </a:lnTo>
                  <a:lnTo>
                    <a:pt x="3913" y="23121"/>
                  </a:lnTo>
                  <a:lnTo>
                    <a:pt x="3976" y="23121"/>
                  </a:lnTo>
                  <a:lnTo>
                    <a:pt x="4123" y="23100"/>
                  </a:lnTo>
                  <a:lnTo>
                    <a:pt x="4164" y="23038"/>
                  </a:lnTo>
                  <a:lnTo>
                    <a:pt x="4185" y="23038"/>
                  </a:lnTo>
                  <a:lnTo>
                    <a:pt x="4185" y="23100"/>
                  </a:lnTo>
                  <a:lnTo>
                    <a:pt x="4248" y="23121"/>
                  </a:lnTo>
                  <a:lnTo>
                    <a:pt x="4332" y="23121"/>
                  </a:lnTo>
                  <a:lnTo>
                    <a:pt x="4436" y="23247"/>
                  </a:lnTo>
                  <a:lnTo>
                    <a:pt x="4478" y="23268"/>
                  </a:lnTo>
                  <a:lnTo>
                    <a:pt x="4562" y="23226"/>
                  </a:lnTo>
                  <a:lnTo>
                    <a:pt x="4604" y="23142"/>
                  </a:lnTo>
                  <a:lnTo>
                    <a:pt x="4604" y="23059"/>
                  </a:lnTo>
                  <a:lnTo>
                    <a:pt x="4583" y="23017"/>
                  </a:lnTo>
                  <a:lnTo>
                    <a:pt x="4583" y="22954"/>
                  </a:lnTo>
                  <a:lnTo>
                    <a:pt x="4688" y="22954"/>
                  </a:lnTo>
                  <a:lnTo>
                    <a:pt x="4709" y="22933"/>
                  </a:lnTo>
                  <a:close/>
                  <a:moveTo>
                    <a:pt x="4269" y="25193"/>
                  </a:moveTo>
                  <a:lnTo>
                    <a:pt x="4290" y="25277"/>
                  </a:lnTo>
                  <a:lnTo>
                    <a:pt x="4395" y="25297"/>
                  </a:lnTo>
                  <a:lnTo>
                    <a:pt x="4436" y="25339"/>
                  </a:lnTo>
                  <a:lnTo>
                    <a:pt x="4353" y="25339"/>
                  </a:lnTo>
                  <a:lnTo>
                    <a:pt x="4290" y="25318"/>
                  </a:lnTo>
                  <a:lnTo>
                    <a:pt x="4123" y="25318"/>
                  </a:lnTo>
                  <a:lnTo>
                    <a:pt x="4060" y="25381"/>
                  </a:lnTo>
                  <a:lnTo>
                    <a:pt x="4039" y="25318"/>
                  </a:lnTo>
                  <a:lnTo>
                    <a:pt x="3976" y="25339"/>
                  </a:lnTo>
                  <a:lnTo>
                    <a:pt x="3955" y="25444"/>
                  </a:lnTo>
                  <a:lnTo>
                    <a:pt x="3913" y="25486"/>
                  </a:lnTo>
                  <a:lnTo>
                    <a:pt x="3851" y="25528"/>
                  </a:lnTo>
                  <a:lnTo>
                    <a:pt x="3725" y="25549"/>
                  </a:lnTo>
                  <a:lnTo>
                    <a:pt x="3641" y="25611"/>
                  </a:lnTo>
                  <a:lnTo>
                    <a:pt x="3725" y="25528"/>
                  </a:lnTo>
                  <a:lnTo>
                    <a:pt x="3830" y="25507"/>
                  </a:lnTo>
                  <a:lnTo>
                    <a:pt x="3872" y="25444"/>
                  </a:lnTo>
                  <a:lnTo>
                    <a:pt x="3913" y="25381"/>
                  </a:lnTo>
                  <a:lnTo>
                    <a:pt x="3955" y="25318"/>
                  </a:lnTo>
                  <a:lnTo>
                    <a:pt x="4018" y="25318"/>
                  </a:lnTo>
                  <a:lnTo>
                    <a:pt x="4227" y="25193"/>
                  </a:lnTo>
                  <a:close/>
                  <a:moveTo>
                    <a:pt x="16614" y="1"/>
                  </a:moveTo>
                  <a:lnTo>
                    <a:pt x="16530" y="22"/>
                  </a:lnTo>
                  <a:lnTo>
                    <a:pt x="16489" y="84"/>
                  </a:lnTo>
                  <a:lnTo>
                    <a:pt x="16489" y="168"/>
                  </a:lnTo>
                  <a:lnTo>
                    <a:pt x="16509" y="273"/>
                  </a:lnTo>
                  <a:lnTo>
                    <a:pt x="16509" y="336"/>
                  </a:lnTo>
                  <a:lnTo>
                    <a:pt x="16468" y="398"/>
                  </a:lnTo>
                  <a:lnTo>
                    <a:pt x="16405" y="336"/>
                  </a:lnTo>
                  <a:lnTo>
                    <a:pt x="16384" y="210"/>
                  </a:lnTo>
                  <a:lnTo>
                    <a:pt x="16321" y="126"/>
                  </a:lnTo>
                  <a:lnTo>
                    <a:pt x="16279" y="126"/>
                  </a:lnTo>
                  <a:lnTo>
                    <a:pt x="16216" y="84"/>
                  </a:lnTo>
                  <a:lnTo>
                    <a:pt x="16175" y="64"/>
                  </a:lnTo>
                  <a:lnTo>
                    <a:pt x="16154" y="105"/>
                  </a:lnTo>
                  <a:lnTo>
                    <a:pt x="16112" y="210"/>
                  </a:lnTo>
                  <a:lnTo>
                    <a:pt x="16070" y="273"/>
                  </a:lnTo>
                  <a:lnTo>
                    <a:pt x="15986" y="231"/>
                  </a:lnTo>
                  <a:lnTo>
                    <a:pt x="15903" y="273"/>
                  </a:lnTo>
                  <a:lnTo>
                    <a:pt x="15882" y="377"/>
                  </a:lnTo>
                  <a:lnTo>
                    <a:pt x="15924" y="440"/>
                  </a:lnTo>
                  <a:lnTo>
                    <a:pt x="15965" y="503"/>
                  </a:lnTo>
                  <a:lnTo>
                    <a:pt x="15882" y="587"/>
                  </a:lnTo>
                  <a:lnTo>
                    <a:pt x="15777" y="712"/>
                  </a:lnTo>
                  <a:lnTo>
                    <a:pt x="15777" y="754"/>
                  </a:lnTo>
                  <a:lnTo>
                    <a:pt x="15861" y="796"/>
                  </a:lnTo>
                  <a:lnTo>
                    <a:pt x="15882" y="838"/>
                  </a:lnTo>
                  <a:lnTo>
                    <a:pt x="15840" y="901"/>
                  </a:lnTo>
                  <a:lnTo>
                    <a:pt x="15777" y="901"/>
                  </a:lnTo>
                  <a:lnTo>
                    <a:pt x="15631" y="817"/>
                  </a:lnTo>
                  <a:lnTo>
                    <a:pt x="15421" y="817"/>
                  </a:lnTo>
                  <a:lnTo>
                    <a:pt x="15380" y="963"/>
                  </a:lnTo>
                  <a:lnTo>
                    <a:pt x="15421" y="1131"/>
                  </a:lnTo>
                  <a:lnTo>
                    <a:pt x="15484" y="1277"/>
                  </a:lnTo>
                  <a:lnTo>
                    <a:pt x="15631" y="1340"/>
                  </a:lnTo>
                  <a:lnTo>
                    <a:pt x="15672" y="1382"/>
                  </a:lnTo>
                  <a:lnTo>
                    <a:pt x="15672" y="1445"/>
                  </a:lnTo>
                  <a:lnTo>
                    <a:pt x="15547" y="1403"/>
                  </a:lnTo>
                  <a:lnTo>
                    <a:pt x="15421" y="1340"/>
                  </a:lnTo>
                  <a:lnTo>
                    <a:pt x="15317" y="1152"/>
                  </a:lnTo>
                  <a:lnTo>
                    <a:pt x="15128" y="1026"/>
                  </a:lnTo>
                  <a:lnTo>
                    <a:pt x="15045" y="963"/>
                  </a:lnTo>
                  <a:lnTo>
                    <a:pt x="15024" y="1026"/>
                  </a:lnTo>
                  <a:lnTo>
                    <a:pt x="15045" y="1068"/>
                  </a:lnTo>
                  <a:lnTo>
                    <a:pt x="15045" y="1173"/>
                  </a:lnTo>
                  <a:lnTo>
                    <a:pt x="15066" y="1256"/>
                  </a:lnTo>
                  <a:lnTo>
                    <a:pt x="15128" y="1340"/>
                  </a:lnTo>
                  <a:lnTo>
                    <a:pt x="15128" y="1465"/>
                  </a:lnTo>
                  <a:lnTo>
                    <a:pt x="15045" y="1549"/>
                  </a:lnTo>
                  <a:lnTo>
                    <a:pt x="15045" y="1382"/>
                  </a:lnTo>
                  <a:lnTo>
                    <a:pt x="15003" y="1256"/>
                  </a:lnTo>
                  <a:lnTo>
                    <a:pt x="14919" y="1110"/>
                  </a:lnTo>
                  <a:lnTo>
                    <a:pt x="14919" y="1026"/>
                  </a:lnTo>
                  <a:lnTo>
                    <a:pt x="14836" y="921"/>
                  </a:lnTo>
                  <a:lnTo>
                    <a:pt x="14731" y="859"/>
                  </a:lnTo>
                  <a:lnTo>
                    <a:pt x="14647" y="984"/>
                  </a:lnTo>
                  <a:lnTo>
                    <a:pt x="14605" y="1068"/>
                  </a:lnTo>
                  <a:lnTo>
                    <a:pt x="14543" y="984"/>
                  </a:lnTo>
                  <a:lnTo>
                    <a:pt x="14605" y="921"/>
                  </a:lnTo>
                  <a:lnTo>
                    <a:pt x="14605" y="859"/>
                  </a:lnTo>
                  <a:lnTo>
                    <a:pt x="14522" y="817"/>
                  </a:lnTo>
                  <a:lnTo>
                    <a:pt x="14501" y="733"/>
                  </a:lnTo>
                  <a:lnTo>
                    <a:pt x="14480" y="691"/>
                  </a:lnTo>
                  <a:lnTo>
                    <a:pt x="14375" y="691"/>
                  </a:lnTo>
                  <a:lnTo>
                    <a:pt x="14292" y="733"/>
                  </a:lnTo>
                  <a:lnTo>
                    <a:pt x="14271" y="712"/>
                  </a:lnTo>
                  <a:lnTo>
                    <a:pt x="14292" y="628"/>
                  </a:lnTo>
                  <a:lnTo>
                    <a:pt x="14375" y="545"/>
                  </a:lnTo>
                  <a:lnTo>
                    <a:pt x="14271" y="566"/>
                  </a:lnTo>
                  <a:lnTo>
                    <a:pt x="14166" y="670"/>
                  </a:lnTo>
                  <a:lnTo>
                    <a:pt x="14124" y="754"/>
                  </a:lnTo>
                  <a:lnTo>
                    <a:pt x="14020" y="817"/>
                  </a:lnTo>
                  <a:lnTo>
                    <a:pt x="13957" y="838"/>
                  </a:lnTo>
                  <a:lnTo>
                    <a:pt x="13852" y="984"/>
                  </a:lnTo>
                  <a:lnTo>
                    <a:pt x="13810" y="984"/>
                  </a:lnTo>
                  <a:lnTo>
                    <a:pt x="13768" y="880"/>
                  </a:lnTo>
                  <a:lnTo>
                    <a:pt x="13685" y="817"/>
                  </a:lnTo>
                  <a:lnTo>
                    <a:pt x="13643" y="817"/>
                  </a:lnTo>
                  <a:lnTo>
                    <a:pt x="13601" y="880"/>
                  </a:lnTo>
                  <a:lnTo>
                    <a:pt x="13580" y="963"/>
                  </a:lnTo>
                  <a:lnTo>
                    <a:pt x="13601" y="1089"/>
                  </a:lnTo>
                  <a:lnTo>
                    <a:pt x="13768" y="1193"/>
                  </a:lnTo>
                  <a:lnTo>
                    <a:pt x="13768" y="1256"/>
                  </a:lnTo>
                  <a:lnTo>
                    <a:pt x="13685" y="1256"/>
                  </a:lnTo>
                  <a:lnTo>
                    <a:pt x="13643" y="1382"/>
                  </a:lnTo>
                  <a:lnTo>
                    <a:pt x="13643" y="1507"/>
                  </a:lnTo>
                  <a:lnTo>
                    <a:pt x="13768" y="1591"/>
                  </a:lnTo>
                  <a:lnTo>
                    <a:pt x="13852" y="1570"/>
                  </a:lnTo>
                  <a:lnTo>
                    <a:pt x="13915" y="1507"/>
                  </a:lnTo>
                  <a:lnTo>
                    <a:pt x="14103" y="1507"/>
                  </a:lnTo>
                  <a:lnTo>
                    <a:pt x="14229" y="1675"/>
                  </a:lnTo>
                  <a:lnTo>
                    <a:pt x="14333" y="1717"/>
                  </a:lnTo>
                  <a:lnTo>
                    <a:pt x="14396" y="1800"/>
                  </a:lnTo>
                  <a:lnTo>
                    <a:pt x="14375" y="1863"/>
                  </a:lnTo>
                  <a:lnTo>
                    <a:pt x="14375" y="1926"/>
                  </a:lnTo>
                  <a:lnTo>
                    <a:pt x="14396" y="2072"/>
                  </a:lnTo>
                  <a:lnTo>
                    <a:pt x="14333" y="2219"/>
                  </a:lnTo>
                  <a:lnTo>
                    <a:pt x="14333" y="2302"/>
                  </a:lnTo>
                  <a:lnTo>
                    <a:pt x="14417" y="2407"/>
                  </a:lnTo>
                  <a:lnTo>
                    <a:pt x="14417" y="2533"/>
                  </a:lnTo>
                  <a:lnTo>
                    <a:pt x="14438" y="2616"/>
                  </a:lnTo>
                  <a:lnTo>
                    <a:pt x="14543" y="2700"/>
                  </a:lnTo>
                  <a:lnTo>
                    <a:pt x="14626" y="2700"/>
                  </a:lnTo>
                  <a:lnTo>
                    <a:pt x="14710" y="2784"/>
                  </a:lnTo>
                  <a:lnTo>
                    <a:pt x="14836" y="2846"/>
                  </a:lnTo>
                  <a:lnTo>
                    <a:pt x="14836" y="2909"/>
                  </a:lnTo>
                  <a:lnTo>
                    <a:pt x="14856" y="2993"/>
                  </a:lnTo>
                  <a:lnTo>
                    <a:pt x="14731" y="2888"/>
                  </a:lnTo>
                  <a:lnTo>
                    <a:pt x="14584" y="2805"/>
                  </a:lnTo>
                  <a:lnTo>
                    <a:pt x="14417" y="2805"/>
                  </a:lnTo>
                  <a:lnTo>
                    <a:pt x="14333" y="2742"/>
                  </a:lnTo>
                  <a:lnTo>
                    <a:pt x="14312" y="2679"/>
                  </a:lnTo>
                  <a:lnTo>
                    <a:pt x="14312" y="2533"/>
                  </a:lnTo>
                  <a:lnTo>
                    <a:pt x="14271" y="2323"/>
                  </a:lnTo>
                  <a:lnTo>
                    <a:pt x="14312" y="2219"/>
                  </a:lnTo>
                  <a:lnTo>
                    <a:pt x="14312" y="2114"/>
                  </a:lnTo>
                  <a:lnTo>
                    <a:pt x="14208" y="2009"/>
                  </a:lnTo>
                  <a:lnTo>
                    <a:pt x="14208" y="1926"/>
                  </a:lnTo>
                  <a:lnTo>
                    <a:pt x="14166" y="1779"/>
                  </a:lnTo>
                  <a:lnTo>
                    <a:pt x="14103" y="1737"/>
                  </a:lnTo>
                  <a:lnTo>
                    <a:pt x="14020" y="1696"/>
                  </a:lnTo>
                  <a:lnTo>
                    <a:pt x="13957" y="1654"/>
                  </a:lnTo>
                  <a:lnTo>
                    <a:pt x="13852" y="1633"/>
                  </a:lnTo>
                  <a:lnTo>
                    <a:pt x="13748" y="1675"/>
                  </a:lnTo>
                  <a:lnTo>
                    <a:pt x="13601" y="1696"/>
                  </a:lnTo>
                  <a:lnTo>
                    <a:pt x="13538" y="1675"/>
                  </a:lnTo>
                  <a:lnTo>
                    <a:pt x="13476" y="1675"/>
                  </a:lnTo>
                  <a:lnTo>
                    <a:pt x="13434" y="1863"/>
                  </a:lnTo>
                  <a:lnTo>
                    <a:pt x="13476" y="1905"/>
                  </a:lnTo>
                  <a:lnTo>
                    <a:pt x="13476" y="2009"/>
                  </a:lnTo>
                  <a:lnTo>
                    <a:pt x="13434" y="2072"/>
                  </a:lnTo>
                  <a:lnTo>
                    <a:pt x="13266" y="1989"/>
                  </a:lnTo>
                  <a:lnTo>
                    <a:pt x="13078" y="1779"/>
                  </a:lnTo>
                  <a:lnTo>
                    <a:pt x="13036" y="1779"/>
                  </a:lnTo>
                  <a:lnTo>
                    <a:pt x="12973" y="1821"/>
                  </a:lnTo>
                  <a:lnTo>
                    <a:pt x="12931" y="1821"/>
                  </a:lnTo>
                  <a:lnTo>
                    <a:pt x="12869" y="1758"/>
                  </a:lnTo>
                  <a:lnTo>
                    <a:pt x="12701" y="1717"/>
                  </a:lnTo>
                  <a:lnTo>
                    <a:pt x="12639" y="1779"/>
                  </a:lnTo>
                  <a:lnTo>
                    <a:pt x="12639" y="1884"/>
                  </a:lnTo>
                  <a:lnTo>
                    <a:pt x="12701" y="2009"/>
                  </a:lnTo>
                  <a:lnTo>
                    <a:pt x="12639" y="2093"/>
                  </a:lnTo>
                  <a:lnTo>
                    <a:pt x="12701" y="2198"/>
                  </a:lnTo>
                  <a:lnTo>
                    <a:pt x="12743" y="2344"/>
                  </a:lnTo>
                  <a:lnTo>
                    <a:pt x="12722" y="2491"/>
                  </a:lnTo>
                  <a:lnTo>
                    <a:pt x="12743" y="2533"/>
                  </a:lnTo>
                  <a:lnTo>
                    <a:pt x="12764" y="2700"/>
                  </a:lnTo>
                  <a:lnTo>
                    <a:pt x="12743" y="2742"/>
                  </a:lnTo>
                  <a:lnTo>
                    <a:pt x="12743" y="2846"/>
                  </a:lnTo>
                  <a:lnTo>
                    <a:pt x="12827" y="3014"/>
                  </a:lnTo>
                  <a:lnTo>
                    <a:pt x="12848" y="3118"/>
                  </a:lnTo>
                  <a:lnTo>
                    <a:pt x="12827" y="3265"/>
                  </a:lnTo>
                  <a:lnTo>
                    <a:pt x="12827" y="3349"/>
                  </a:lnTo>
                  <a:lnTo>
                    <a:pt x="12911" y="3453"/>
                  </a:lnTo>
                  <a:lnTo>
                    <a:pt x="12931" y="3579"/>
                  </a:lnTo>
                  <a:lnTo>
                    <a:pt x="12931" y="3662"/>
                  </a:lnTo>
                  <a:lnTo>
                    <a:pt x="13057" y="3767"/>
                  </a:lnTo>
                  <a:lnTo>
                    <a:pt x="13120" y="3851"/>
                  </a:lnTo>
                  <a:lnTo>
                    <a:pt x="13120" y="3955"/>
                  </a:lnTo>
                  <a:lnTo>
                    <a:pt x="13162" y="3997"/>
                  </a:lnTo>
                  <a:lnTo>
                    <a:pt x="13245" y="3997"/>
                  </a:lnTo>
                  <a:lnTo>
                    <a:pt x="13245" y="4060"/>
                  </a:lnTo>
                  <a:lnTo>
                    <a:pt x="13266" y="4123"/>
                  </a:lnTo>
                  <a:lnTo>
                    <a:pt x="13371" y="4186"/>
                  </a:lnTo>
                  <a:lnTo>
                    <a:pt x="13392" y="4206"/>
                  </a:lnTo>
                  <a:lnTo>
                    <a:pt x="13371" y="4227"/>
                  </a:lnTo>
                  <a:lnTo>
                    <a:pt x="13266" y="4227"/>
                  </a:lnTo>
                  <a:lnTo>
                    <a:pt x="13224" y="4206"/>
                  </a:lnTo>
                  <a:lnTo>
                    <a:pt x="13141" y="4206"/>
                  </a:lnTo>
                  <a:lnTo>
                    <a:pt x="13078" y="4165"/>
                  </a:lnTo>
                  <a:lnTo>
                    <a:pt x="13078" y="4081"/>
                  </a:lnTo>
                  <a:lnTo>
                    <a:pt x="13057" y="4018"/>
                  </a:lnTo>
                  <a:lnTo>
                    <a:pt x="12973" y="3997"/>
                  </a:lnTo>
                  <a:lnTo>
                    <a:pt x="12911" y="4018"/>
                  </a:lnTo>
                  <a:lnTo>
                    <a:pt x="12848" y="4018"/>
                  </a:lnTo>
                  <a:lnTo>
                    <a:pt x="12827" y="3976"/>
                  </a:lnTo>
                  <a:lnTo>
                    <a:pt x="12827" y="3872"/>
                  </a:lnTo>
                  <a:lnTo>
                    <a:pt x="12806" y="3851"/>
                  </a:lnTo>
                  <a:lnTo>
                    <a:pt x="12743" y="3893"/>
                  </a:lnTo>
                  <a:lnTo>
                    <a:pt x="12659" y="4060"/>
                  </a:lnTo>
                  <a:lnTo>
                    <a:pt x="12534" y="4102"/>
                  </a:lnTo>
                  <a:lnTo>
                    <a:pt x="12450" y="4102"/>
                  </a:lnTo>
                  <a:lnTo>
                    <a:pt x="12325" y="3997"/>
                  </a:lnTo>
                  <a:lnTo>
                    <a:pt x="12220" y="3997"/>
                  </a:lnTo>
                  <a:lnTo>
                    <a:pt x="12178" y="3914"/>
                  </a:lnTo>
                  <a:lnTo>
                    <a:pt x="12178" y="3809"/>
                  </a:lnTo>
                  <a:lnTo>
                    <a:pt x="12199" y="3683"/>
                  </a:lnTo>
                  <a:lnTo>
                    <a:pt x="12115" y="3495"/>
                  </a:lnTo>
                  <a:lnTo>
                    <a:pt x="12074" y="3453"/>
                  </a:lnTo>
                  <a:lnTo>
                    <a:pt x="12032" y="3328"/>
                  </a:lnTo>
                  <a:lnTo>
                    <a:pt x="12032" y="3244"/>
                  </a:lnTo>
                  <a:lnTo>
                    <a:pt x="12095" y="3181"/>
                  </a:lnTo>
                  <a:lnTo>
                    <a:pt x="12115" y="3139"/>
                  </a:lnTo>
                  <a:lnTo>
                    <a:pt x="12095" y="2867"/>
                  </a:lnTo>
                  <a:lnTo>
                    <a:pt x="12011" y="2742"/>
                  </a:lnTo>
                  <a:lnTo>
                    <a:pt x="11906" y="2595"/>
                  </a:lnTo>
                  <a:lnTo>
                    <a:pt x="11906" y="2491"/>
                  </a:lnTo>
                  <a:lnTo>
                    <a:pt x="11802" y="2240"/>
                  </a:lnTo>
                  <a:lnTo>
                    <a:pt x="11760" y="2135"/>
                  </a:lnTo>
                  <a:lnTo>
                    <a:pt x="11676" y="2093"/>
                  </a:lnTo>
                  <a:lnTo>
                    <a:pt x="11655" y="2009"/>
                  </a:lnTo>
                  <a:lnTo>
                    <a:pt x="11571" y="1989"/>
                  </a:lnTo>
                  <a:lnTo>
                    <a:pt x="11467" y="1968"/>
                  </a:lnTo>
                  <a:lnTo>
                    <a:pt x="11383" y="1905"/>
                  </a:lnTo>
                  <a:lnTo>
                    <a:pt x="11279" y="1926"/>
                  </a:lnTo>
                  <a:lnTo>
                    <a:pt x="11237" y="1989"/>
                  </a:lnTo>
                  <a:lnTo>
                    <a:pt x="11237" y="2114"/>
                  </a:lnTo>
                  <a:lnTo>
                    <a:pt x="11195" y="2177"/>
                  </a:lnTo>
                  <a:lnTo>
                    <a:pt x="11237" y="2240"/>
                  </a:lnTo>
                  <a:lnTo>
                    <a:pt x="11195" y="2323"/>
                  </a:lnTo>
                  <a:lnTo>
                    <a:pt x="11132" y="2533"/>
                  </a:lnTo>
                  <a:lnTo>
                    <a:pt x="11132" y="2658"/>
                  </a:lnTo>
                  <a:lnTo>
                    <a:pt x="11153" y="2825"/>
                  </a:lnTo>
                  <a:lnTo>
                    <a:pt x="11195" y="2867"/>
                  </a:lnTo>
                  <a:lnTo>
                    <a:pt x="11174" y="3035"/>
                  </a:lnTo>
                  <a:lnTo>
                    <a:pt x="11132" y="3181"/>
                  </a:lnTo>
                  <a:lnTo>
                    <a:pt x="11153" y="3286"/>
                  </a:lnTo>
                  <a:lnTo>
                    <a:pt x="11153" y="3495"/>
                  </a:lnTo>
                  <a:lnTo>
                    <a:pt x="11090" y="3537"/>
                  </a:lnTo>
                  <a:lnTo>
                    <a:pt x="11048" y="3474"/>
                  </a:lnTo>
                  <a:lnTo>
                    <a:pt x="10986" y="3453"/>
                  </a:lnTo>
                  <a:lnTo>
                    <a:pt x="10944" y="3495"/>
                  </a:lnTo>
                  <a:lnTo>
                    <a:pt x="10860" y="3474"/>
                  </a:lnTo>
                  <a:lnTo>
                    <a:pt x="10839" y="3453"/>
                  </a:lnTo>
                  <a:lnTo>
                    <a:pt x="10755" y="3432"/>
                  </a:lnTo>
                  <a:lnTo>
                    <a:pt x="10630" y="3390"/>
                  </a:lnTo>
                  <a:lnTo>
                    <a:pt x="10546" y="3328"/>
                  </a:lnTo>
                  <a:lnTo>
                    <a:pt x="10504" y="3328"/>
                  </a:lnTo>
                  <a:lnTo>
                    <a:pt x="10462" y="3349"/>
                  </a:lnTo>
                  <a:lnTo>
                    <a:pt x="10504" y="3432"/>
                  </a:lnTo>
                  <a:lnTo>
                    <a:pt x="10567" y="3495"/>
                  </a:lnTo>
                  <a:lnTo>
                    <a:pt x="10567" y="3558"/>
                  </a:lnTo>
                  <a:lnTo>
                    <a:pt x="10546" y="3600"/>
                  </a:lnTo>
                  <a:lnTo>
                    <a:pt x="10525" y="3662"/>
                  </a:lnTo>
                  <a:lnTo>
                    <a:pt x="10462" y="3662"/>
                  </a:lnTo>
                  <a:lnTo>
                    <a:pt x="10442" y="3641"/>
                  </a:lnTo>
                  <a:lnTo>
                    <a:pt x="10358" y="3641"/>
                  </a:lnTo>
                  <a:lnTo>
                    <a:pt x="10316" y="3579"/>
                  </a:lnTo>
                  <a:lnTo>
                    <a:pt x="10316" y="3432"/>
                  </a:lnTo>
                  <a:lnTo>
                    <a:pt x="10232" y="3286"/>
                  </a:lnTo>
                  <a:lnTo>
                    <a:pt x="10211" y="3160"/>
                  </a:lnTo>
                  <a:lnTo>
                    <a:pt x="10190" y="3056"/>
                  </a:lnTo>
                  <a:lnTo>
                    <a:pt x="10107" y="2972"/>
                  </a:lnTo>
                  <a:lnTo>
                    <a:pt x="10107" y="2909"/>
                  </a:lnTo>
                  <a:lnTo>
                    <a:pt x="10044" y="2825"/>
                  </a:lnTo>
                  <a:lnTo>
                    <a:pt x="9981" y="2909"/>
                  </a:lnTo>
                  <a:lnTo>
                    <a:pt x="10023" y="2993"/>
                  </a:lnTo>
                  <a:lnTo>
                    <a:pt x="9981" y="3035"/>
                  </a:lnTo>
                  <a:lnTo>
                    <a:pt x="9981" y="3118"/>
                  </a:lnTo>
                  <a:lnTo>
                    <a:pt x="9939" y="3202"/>
                  </a:lnTo>
                  <a:lnTo>
                    <a:pt x="9898" y="3244"/>
                  </a:lnTo>
                  <a:lnTo>
                    <a:pt x="9814" y="3265"/>
                  </a:lnTo>
                  <a:lnTo>
                    <a:pt x="9772" y="3369"/>
                  </a:lnTo>
                  <a:lnTo>
                    <a:pt x="9667" y="3537"/>
                  </a:lnTo>
                  <a:lnTo>
                    <a:pt x="9584" y="3621"/>
                  </a:lnTo>
                  <a:lnTo>
                    <a:pt x="9584" y="3662"/>
                  </a:lnTo>
                  <a:lnTo>
                    <a:pt x="9521" y="3725"/>
                  </a:lnTo>
                  <a:lnTo>
                    <a:pt x="9458" y="3851"/>
                  </a:lnTo>
                  <a:lnTo>
                    <a:pt x="9395" y="3851"/>
                  </a:lnTo>
                  <a:lnTo>
                    <a:pt x="9374" y="3788"/>
                  </a:lnTo>
                  <a:lnTo>
                    <a:pt x="9395" y="3683"/>
                  </a:lnTo>
                  <a:lnTo>
                    <a:pt x="9479" y="3579"/>
                  </a:lnTo>
                  <a:lnTo>
                    <a:pt x="9500" y="3474"/>
                  </a:lnTo>
                  <a:lnTo>
                    <a:pt x="9563" y="3432"/>
                  </a:lnTo>
                  <a:lnTo>
                    <a:pt x="9667" y="3369"/>
                  </a:lnTo>
                  <a:lnTo>
                    <a:pt x="9709" y="3244"/>
                  </a:lnTo>
                  <a:lnTo>
                    <a:pt x="9793" y="3160"/>
                  </a:lnTo>
                  <a:lnTo>
                    <a:pt x="9814" y="3077"/>
                  </a:lnTo>
                  <a:lnTo>
                    <a:pt x="9814" y="3035"/>
                  </a:lnTo>
                  <a:lnTo>
                    <a:pt x="9772" y="2993"/>
                  </a:lnTo>
                  <a:lnTo>
                    <a:pt x="9793" y="2930"/>
                  </a:lnTo>
                  <a:lnTo>
                    <a:pt x="9877" y="2909"/>
                  </a:lnTo>
                  <a:lnTo>
                    <a:pt x="9898" y="2825"/>
                  </a:lnTo>
                  <a:lnTo>
                    <a:pt x="9898" y="2742"/>
                  </a:lnTo>
                  <a:lnTo>
                    <a:pt x="9939" y="2637"/>
                  </a:lnTo>
                  <a:lnTo>
                    <a:pt x="10023" y="2470"/>
                  </a:lnTo>
                  <a:lnTo>
                    <a:pt x="10023" y="2365"/>
                  </a:lnTo>
                  <a:lnTo>
                    <a:pt x="10086" y="2198"/>
                  </a:lnTo>
                  <a:lnTo>
                    <a:pt x="10107" y="1947"/>
                  </a:lnTo>
                  <a:lnTo>
                    <a:pt x="10086" y="1863"/>
                  </a:lnTo>
                  <a:lnTo>
                    <a:pt x="9918" y="1842"/>
                  </a:lnTo>
                  <a:lnTo>
                    <a:pt x="9814" y="1863"/>
                  </a:lnTo>
                  <a:lnTo>
                    <a:pt x="9709" y="1947"/>
                  </a:lnTo>
                  <a:lnTo>
                    <a:pt x="9605" y="1884"/>
                  </a:lnTo>
                  <a:lnTo>
                    <a:pt x="9521" y="1863"/>
                  </a:lnTo>
                  <a:lnTo>
                    <a:pt x="9479" y="1884"/>
                  </a:lnTo>
                  <a:lnTo>
                    <a:pt x="9500" y="1968"/>
                  </a:lnTo>
                  <a:lnTo>
                    <a:pt x="9584" y="2051"/>
                  </a:lnTo>
                  <a:lnTo>
                    <a:pt x="9584" y="2198"/>
                  </a:lnTo>
                  <a:lnTo>
                    <a:pt x="9563" y="2281"/>
                  </a:lnTo>
                  <a:lnTo>
                    <a:pt x="9500" y="2219"/>
                  </a:lnTo>
                  <a:lnTo>
                    <a:pt x="9479" y="2093"/>
                  </a:lnTo>
                  <a:lnTo>
                    <a:pt x="9395" y="2009"/>
                  </a:lnTo>
                  <a:lnTo>
                    <a:pt x="9312" y="1989"/>
                  </a:lnTo>
                  <a:lnTo>
                    <a:pt x="9165" y="2114"/>
                  </a:lnTo>
                  <a:lnTo>
                    <a:pt x="9165" y="2219"/>
                  </a:lnTo>
                  <a:lnTo>
                    <a:pt x="9207" y="2302"/>
                  </a:lnTo>
                  <a:lnTo>
                    <a:pt x="9165" y="2386"/>
                  </a:lnTo>
                  <a:lnTo>
                    <a:pt x="9061" y="2386"/>
                  </a:lnTo>
                  <a:lnTo>
                    <a:pt x="9061" y="2323"/>
                  </a:lnTo>
                  <a:lnTo>
                    <a:pt x="9061" y="2219"/>
                  </a:lnTo>
                  <a:lnTo>
                    <a:pt x="9040" y="2114"/>
                  </a:lnTo>
                  <a:lnTo>
                    <a:pt x="8956" y="2072"/>
                  </a:lnTo>
                  <a:lnTo>
                    <a:pt x="8747" y="2072"/>
                  </a:lnTo>
                  <a:lnTo>
                    <a:pt x="8538" y="2156"/>
                  </a:lnTo>
                  <a:lnTo>
                    <a:pt x="8307" y="2156"/>
                  </a:lnTo>
                  <a:lnTo>
                    <a:pt x="8140" y="2093"/>
                  </a:lnTo>
                  <a:lnTo>
                    <a:pt x="8056" y="2093"/>
                  </a:lnTo>
                  <a:lnTo>
                    <a:pt x="7994" y="2114"/>
                  </a:lnTo>
                  <a:lnTo>
                    <a:pt x="7910" y="2093"/>
                  </a:lnTo>
                  <a:lnTo>
                    <a:pt x="7805" y="2093"/>
                  </a:lnTo>
                  <a:lnTo>
                    <a:pt x="7701" y="2177"/>
                  </a:lnTo>
                  <a:lnTo>
                    <a:pt x="7680" y="2219"/>
                  </a:lnTo>
                  <a:lnTo>
                    <a:pt x="7722" y="2302"/>
                  </a:lnTo>
                  <a:lnTo>
                    <a:pt x="7722" y="2386"/>
                  </a:lnTo>
                  <a:lnTo>
                    <a:pt x="7784" y="2491"/>
                  </a:lnTo>
                  <a:lnTo>
                    <a:pt x="7805" y="2533"/>
                  </a:lnTo>
                  <a:lnTo>
                    <a:pt x="7784" y="2616"/>
                  </a:lnTo>
                  <a:lnTo>
                    <a:pt x="7722" y="2784"/>
                  </a:lnTo>
                  <a:lnTo>
                    <a:pt x="7742" y="2930"/>
                  </a:lnTo>
                  <a:lnTo>
                    <a:pt x="7889" y="3118"/>
                  </a:lnTo>
                  <a:lnTo>
                    <a:pt x="7889" y="3223"/>
                  </a:lnTo>
                  <a:lnTo>
                    <a:pt x="7910" y="3432"/>
                  </a:lnTo>
                  <a:lnTo>
                    <a:pt x="7889" y="3453"/>
                  </a:lnTo>
                  <a:lnTo>
                    <a:pt x="7826" y="3411"/>
                  </a:lnTo>
                  <a:lnTo>
                    <a:pt x="7784" y="3307"/>
                  </a:lnTo>
                  <a:lnTo>
                    <a:pt x="7638" y="3160"/>
                  </a:lnTo>
                  <a:lnTo>
                    <a:pt x="7596" y="3118"/>
                  </a:lnTo>
                  <a:lnTo>
                    <a:pt x="7596" y="2909"/>
                  </a:lnTo>
                  <a:lnTo>
                    <a:pt x="7617" y="2700"/>
                  </a:lnTo>
                  <a:lnTo>
                    <a:pt x="7617" y="2595"/>
                  </a:lnTo>
                  <a:lnTo>
                    <a:pt x="7512" y="2428"/>
                  </a:lnTo>
                  <a:lnTo>
                    <a:pt x="7512" y="2323"/>
                  </a:lnTo>
                  <a:lnTo>
                    <a:pt x="7491" y="2281"/>
                  </a:lnTo>
                  <a:lnTo>
                    <a:pt x="7429" y="2261"/>
                  </a:lnTo>
                  <a:lnTo>
                    <a:pt x="7303" y="2302"/>
                  </a:lnTo>
                  <a:lnTo>
                    <a:pt x="7177" y="2386"/>
                  </a:lnTo>
                  <a:lnTo>
                    <a:pt x="7010" y="2407"/>
                  </a:lnTo>
                  <a:lnTo>
                    <a:pt x="6947" y="2470"/>
                  </a:lnTo>
                  <a:lnTo>
                    <a:pt x="6905" y="2595"/>
                  </a:lnTo>
                  <a:lnTo>
                    <a:pt x="6947" y="2700"/>
                  </a:lnTo>
                  <a:lnTo>
                    <a:pt x="6905" y="2825"/>
                  </a:lnTo>
                  <a:lnTo>
                    <a:pt x="6843" y="2930"/>
                  </a:lnTo>
                  <a:lnTo>
                    <a:pt x="6801" y="2993"/>
                  </a:lnTo>
                  <a:lnTo>
                    <a:pt x="6843" y="3035"/>
                  </a:lnTo>
                  <a:lnTo>
                    <a:pt x="6885" y="3035"/>
                  </a:lnTo>
                  <a:lnTo>
                    <a:pt x="6947" y="3056"/>
                  </a:lnTo>
                  <a:lnTo>
                    <a:pt x="6947" y="3202"/>
                  </a:lnTo>
                  <a:lnTo>
                    <a:pt x="6885" y="3307"/>
                  </a:lnTo>
                  <a:lnTo>
                    <a:pt x="6738" y="3411"/>
                  </a:lnTo>
                  <a:lnTo>
                    <a:pt x="6633" y="3411"/>
                  </a:lnTo>
                  <a:lnTo>
                    <a:pt x="6592" y="3453"/>
                  </a:lnTo>
                  <a:lnTo>
                    <a:pt x="6571" y="3558"/>
                  </a:lnTo>
                  <a:lnTo>
                    <a:pt x="6529" y="3621"/>
                  </a:lnTo>
                  <a:lnTo>
                    <a:pt x="6487" y="3683"/>
                  </a:lnTo>
                  <a:lnTo>
                    <a:pt x="6529" y="3767"/>
                  </a:lnTo>
                  <a:lnTo>
                    <a:pt x="6487" y="3830"/>
                  </a:lnTo>
                  <a:lnTo>
                    <a:pt x="6424" y="3830"/>
                  </a:lnTo>
                  <a:lnTo>
                    <a:pt x="6382" y="3851"/>
                  </a:lnTo>
                  <a:lnTo>
                    <a:pt x="6236" y="3872"/>
                  </a:lnTo>
                  <a:lnTo>
                    <a:pt x="6131" y="3830"/>
                  </a:lnTo>
                  <a:lnTo>
                    <a:pt x="6089" y="3767"/>
                  </a:lnTo>
                  <a:lnTo>
                    <a:pt x="6089" y="3683"/>
                  </a:lnTo>
                  <a:lnTo>
                    <a:pt x="6048" y="3662"/>
                  </a:lnTo>
                  <a:lnTo>
                    <a:pt x="5985" y="3662"/>
                  </a:lnTo>
                  <a:lnTo>
                    <a:pt x="5964" y="3621"/>
                  </a:lnTo>
                  <a:lnTo>
                    <a:pt x="5943" y="3537"/>
                  </a:lnTo>
                  <a:lnTo>
                    <a:pt x="5838" y="3537"/>
                  </a:lnTo>
                  <a:lnTo>
                    <a:pt x="5797" y="3579"/>
                  </a:lnTo>
                  <a:lnTo>
                    <a:pt x="5755" y="3641"/>
                  </a:lnTo>
                  <a:lnTo>
                    <a:pt x="5671" y="3641"/>
                  </a:lnTo>
                  <a:lnTo>
                    <a:pt x="5629" y="3662"/>
                  </a:lnTo>
                  <a:lnTo>
                    <a:pt x="5629" y="3830"/>
                  </a:lnTo>
                  <a:lnTo>
                    <a:pt x="5608" y="3893"/>
                  </a:lnTo>
                  <a:lnTo>
                    <a:pt x="5608" y="3997"/>
                  </a:lnTo>
                  <a:lnTo>
                    <a:pt x="5650" y="4165"/>
                  </a:lnTo>
                  <a:lnTo>
                    <a:pt x="5629" y="4353"/>
                  </a:lnTo>
                  <a:lnTo>
                    <a:pt x="5566" y="4416"/>
                  </a:lnTo>
                  <a:lnTo>
                    <a:pt x="5525" y="4416"/>
                  </a:lnTo>
                  <a:lnTo>
                    <a:pt x="5545" y="4206"/>
                  </a:lnTo>
                  <a:lnTo>
                    <a:pt x="5545" y="4060"/>
                  </a:lnTo>
                  <a:lnTo>
                    <a:pt x="5525" y="3976"/>
                  </a:lnTo>
                  <a:lnTo>
                    <a:pt x="5525" y="3767"/>
                  </a:lnTo>
                  <a:lnTo>
                    <a:pt x="5504" y="3662"/>
                  </a:lnTo>
                  <a:lnTo>
                    <a:pt x="5462" y="3641"/>
                  </a:lnTo>
                  <a:lnTo>
                    <a:pt x="5420" y="3662"/>
                  </a:lnTo>
                  <a:lnTo>
                    <a:pt x="5336" y="3662"/>
                  </a:lnTo>
                  <a:lnTo>
                    <a:pt x="5253" y="3767"/>
                  </a:lnTo>
                  <a:lnTo>
                    <a:pt x="5190" y="3788"/>
                  </a:lnTo>
                  <a:lnTo>
                    <a:pt x="5085" y="3872"/>
                  </a:lnTo>
                  <a:lnTo>
                    <a:pt x="5043" y="3955"/>
                  </a:lnTo>
                  <a:lnTo>
                    <a:pt x="5043" y="4039"/>
                  </a:lnTo>
                  <a:lnTo>
                    <a:pt x="4918" y="4186"/>
                  </a:lnTo>
                  <a:lnTo>
                    <a:pt x="4876" y="4206"/>
                  </a:lnTo>
                  <a:lnTo>
                    <a:pt x="4834" y="4165"/>
                  </a:lnTo>
                  <a:lnTo>
                    <a:pt x="4729" y="4165"/>
                  </a:lnTo>
                  <a:lnTo>
                    <a:pt x="4688" y="4186"/>
                  </a:lnTo>
                  <a:lnTo>
                    <a:pt x="4688" y="4248"/>
                  </a:lnTo>
                  <a:lnTo>
                    <a:pt x="4771" y="4269"/>
                  </a:lnTo>
                  <a:lnTo>
                    <a:pt x="4792" y="4290"/>
                  </a:lnTo>
                  <a:lnTo>
                    <a:pt x="4709" y="4311"/>
                  </a:lnTo>
                  <a:lnTo>
                    <a:pt x="4562" y="4311"/>
                  </a:lnTo>
                  <a:lnTo>
                    <a:pt x="4478" y="4353"/>
                  </a:lnTo>
                  <a:lnTo>
                    <a:pt x="4416" y="4416"/>
                  </a:lnTo>
                  <a:lnTo>
                    <a:pt x="4248" y="4478"/>
                  </a:lnTo>
                  <a:lnTo>
                    <a:pt x="4248" y="4520"/>
                  </a:lnTo>
                  <a:lnTo>
                    <a:pt x="4185" y="4583"/>
                  </a:lnTo>
                  <a:lnTo>
                    <a:pt x="4081" y="4625"/>
                  </a:lnTo>
                  <a:lnTo>
                    <a:pt x="3997" y="4625"/>
                  </a:lnTo>
                  <a:lnTo>
                    <a:pt x="3976" y="4688"/>
                  </a:lnTo>
                  <a:lnTo>
                    <a:pt x="3976" y="4771"/>
                  </a:lnTo>
                  <a:lnTo>
                    <a:pt x="4039" y="4813"/>
                  </a:lnTo>
                  <a:lnTo>
                    <a:pt x="3997" y="4876"/>
                  </a:lnTo>
                  <a:lnTo>
                    <a:pt x="3955" y="4897"/>
                  </a:lnTo>
                  <a:lnTo>
                    <a:pt x="3892" y="4939"/>
                  </a:lnTo>
                  <a:lnTo>
                    <a:pt x="3851" y="5022"/>
                  </a:lnTo>
                  <a:lnTo>
                    <a:pt x="3767" y="5043"/>
                  </a:lnTo>
                  <a:lnTo>
                    <a:pt x="3746" y="5127"/>
                  </a:lnTo>
                  <a:lnTo>
                    <a:pt x="3746" y="5169"/>
                  </a:lnTo>
                  <a:lnTo>
                    <a:pt x="3767" y="5211"/>
                  </a:lnTo>
                  <a:lnTo>
                    <a:pt x="3767" y="5294"/>
                  </a:lnTo>
                  <a:lnTo>
                    <a:pt x="3767" y="5336"/>
                  </a:lnTo>
                  <a:lnTo>
                    <a:pt x="3830" y="5357"/>
                  </a:lnTo>
                  <a:lnTo>
                    <a:pt x="3892" y="5357"/>
                  </a:lnTo>
                  <a:lnTo>
                    <a:pt x="3976" y="5420"/>
                  </a:lnTo>
                  <a:lnTo>
                    <a:pt x="4039" y="5420"/>
                  </a:lnTo>
                  <a:lnTo>
                    <a:pt x="4081" y="5357"/>
                  </a:lnTo>
                  <a:lnTo>
                    <a:pt x="4144" y="5357"/>
                  </a:lnTo>
                  <a:lnTo>
                    <a:pt x="4248" y="5441"/>
                  </a:lnTo>
                  <a:lnTo>
                    <a:pt x="4269" y="5525"/>
                  </a:lnTo>
                  <a:lnTo>
                    <a:pt x="4353" y="5525"/>
                  </a:lnTo>
                  <a:lnTo>
                    <a:pt x="4457" y="5441"/>
                  </a:lnTo>
                  <a:lnTo>
                    <a:pt x="4499" y="5441"/>
                  </a:lnTo>
                  <a:lnTo>
                    <a:pt x="4604" y="5462"/>
                  </a:lnTo>
                  <a:lnTo>
                    <a:pt x="4792" y="5462"/>
                  </a:lnTo>
                  <a:lnTo>
                    <a:pt x="4834" y="5441"/>
                  </a:lnTo>
                  <a:lnTo>
                    <a:pt x="4834" y="5336"/>
                  </a:lnTo>
                  <a:lnTo>
                    <a:pt x="4918" y="5253"/>
                  </a:lnTo>
                  <a:lnTo>
                    <a:pt x="4939" y="5253"/>
                  </a:lnTo>
                  <a:lnTo>
                    <a:pt x="4939" y="5357"/>
                  </a:lnTo>
                  <a:lnTo>
                    <a:pt x="4981" y="5378"/>
                  </a:lnTo>
                  <a:lnTo>
                    <a:pt x="4939" y="5441"/>
                  </a:lnTo>
                  <a:lnTo>
                    <a:pt x="4813" y="5483"/>
                  </a:lnTo>
                  <a:lnTo>
                    <a:pt x="4709" y="5566"/>
                  </a:lnTo>
                  <a:lnTo>
                    <a:pt x="4562" y="5546"/>
                  </a:lnTo>
                  <a:lnTo>
                    <a:pt x="4457" y="5566"/>
                  </a:lnTo>
                  <a:lnTo>
                    <a:pt x="4416" y="5629"/>
                  </a:lnTo>
                  <a:lnTo>
                    <a:pt x="4416" y="5671"/>
                  </a:lnTo>
                  <a:lnTo>
                    <a:pt x="4520" y="5755"/>
                  </a:lnTo>
                  <a:lnTo>
                    <a:pt x="4667" y="5755"/>
                  </a:lnTo>
                  <a:lnTo>
                    <a:pt x="4688" y="5776"/>
                  </a:lnTo>
                  <a:lnTo>
                    <a:pt x="4667" y="5859"/>
                  </a:lnTo>
                  <a:lnTo>
                    <a:pt x="4520" y="5943"/>
                  </a:lnTo>
                  <a:lnTo>
                    <a:pt x="4290" y="5943"/>
                  </a:lnTo>
                  <a:lnTo>
                    <a:pt x="4206" y="6048"/>
                  </a:lnTo>
                  <a:lnTo>
                    <a:pt x="4206" y="6152"/>
                  </a:lnTo>
                  <a:lnTo>
                    <a:pt x="4290" y="6194"/>
                  </a:lnTo>
                  <a:lnTo>
                    <a:pt x="4269" y="6299"/>
                  </a:lnTo>
                  <a:lnTo>
                    <a:pt x="4185" y="6320"/>
                  </a:lnTo>
                  <a:lnTo>
                    <a:pt x="4081" y="6487"/>
                  </a:lnTo>
                  <a:lnTo>
                    <a:pt x="4039" y="6571"/>
                  </a:lnTo>
                  <a:lnTo>
                    <a:pt x="3892" y="6613"/>
                  </a:lnTo>
                  <a:lnTo>
                    <a:pt x="3788" y="6738"/>
                  </a:lnTo>
                  <a:lnTo>
                    <a:pt x="3725" y="6843"/>
                  </a:lnTo>
                  <a:lnTo>
                    <a:pt x="3620" y="6947"/>
                  </a:lnTo>
                  <a:lnTo>
                    <a:pt x="3620" y="7010"/>
                  </a:lnTo>
                  <a:lnTo>
                    <a:pt x="3537" y="7031"/>
                  </a:lnTo>
                  <a:lnTo>
                    <a:pt x="3453" y="7031"/>
                  </a:lnTo>
                  <a:lnTo>
                    <a:pt x="3348" y="6947"/>
                  </a:lnTo>
                  <a:lnTo>
                    <a:pt x="3307" y="6906"/>
                  </a:lnTo>
                  <a:lnTo>
                    <a:pt x="3202" y="6885"/>
                  </a:lnTo>
                  <a:lnTo>
                    <a:pt x="3139" y="6822"/>
                  </a:lnTo>
                  <a:lnTo>
                    <a:pt x="3014" y="6801"/>
                  </a:lnTo>
                  <a:lnTo>
                    <a:pt x="2888" y="6822"/>
                  </a:lnTo>
                  <a:lnTo>
                    <a:pt x="2784" y="6885"/>
                  </a:lnTo>
                  <a:lnTo>
                    <a:pt x="2679" y="6843"/>
                  </a:lnTo>
                  <a:lnTo>
                    <a:pt x="2616" y="6822"/>
                  </a:lnTo>
                  <a:lnTo>
                    <a:pt x="2512" y="6843"/>
                  </a:lnTo>
                  <a:lnTo>
                    <a:pt x="2344" y="6843"/>
                  </a:lnTo>
                  <a:lnTo>
                    <a:pt x="2177" y="6927"/>
                  </a:lnTo>
                  <a:lnTo>
                    <a:pt x="2156" y="7010"/>
                  </a:lnTo>
                  <a:lnTo>
                    <a:pt x="2198" y="7052"/>
                  </a:lnTo>
                  <a:lnTo>
                    <a:pt x="2177" y="7115"/>
                  </a:lnTo>
                  <a:lnTo>
                    <a:pt x="2156" y="7052"/>
                  </a:lnTo>
                  <a:lnTo>
                    <a:pt x="2072" y="7052"/>
                  </a:lnTo>
                  <a:lnTo>
                    <a:pt x="1654" y="7157"/>
                  </a:lnTo>
                  <a:lnTo>
                    <a:pt x="1549" y="7157"/>
                  </a:lnTo>
                  <a:lnTo>
                    <a:pt x="1486" y="7199"/>
                  </a:lnTo>
                  <a:lnTo>
                    <a:pt x="1465" y="7199"/>
                  </a:lnTo>
                  <a:lnTo>
                    <a:pt x="1382" y="7157"/>
                  </a:lnTo>
                  <a:lnTo>
                    <a:pt x="1319" y="7219"/>
                  </a:lnTo>
                  <a:lnTo>
                    <a:pt x="1277" y="7261"/>
                  </a:lnTo>
                  <a:lnTo>
                    <a:pt x="1214" y="7303"/>
                  </a:lnTo>
                  <a:lnTo>
                    <a:pt x="1172" y="7261"/>
                  </a:lnTo>
                  <a:lnTo>
                    <a:pt x="1172" y="7240"/>
                  </a:lnTo>
                  <a:lnTo>
                    <a:pt x="1110" y="7219"/>
                  </a:lnTo>
                  <a:lnTo>
                    <a:pt x="1026" y="7219"/>
                  </a:lnTo>
                  <a:lnTo>
                    <a:pt x="942" y="7261"/>
                  </a:lnTo>
                  <a:lnTo>
                    <a:pt x="859" y="7261"/>
                  </a:lnTo>
                  <a:lnTo>
                    <a:pt x="817" y="7240"/>
                  </a:lnTo>
                  <a:lnTo>
                    <a:pt x="733" y="7240"/>
                  </a:lnTo>
                  <a:lnTo>
                    <a:pt x="691" y="7303"/>
                  </a:lnTo>
                  <a:lnTo>
                    <a:pt x="607" y="7324"/>
                  </a:lnTo>
                  <a:lnTo>
                    <a:pt x="607" y="7366"/>
                  </a:lnTo>
                  <a:lnTo>
                    <a:pt x="607" y="7429"/>
                  </a:lnTo>
                  <a:lnTo>
                    <a:pt x="419" y="7512"/>
                  </a:lnTo>
                  <a:lnTo>
                    <a:pt x="315" y="7512"/>
                  </a:lnTo>
                  <a:lnTo>
                    <a:pt x="294" y="7554"/>
                  </a:lnTo>
                  <a:lnTo>
                    <a:pt x="335" y="7638"/>
                  </a:lnTo>
                  <a:lnTo>
                    <a:pt x="419" y="7638"/>
                  </a:lnTo>
                  <a:lnTo>
                    <a:pt x="482" y="7659"/>
                  </a:lnTo>
                  <a:lnTo>
                    <a:pt x="482" y="7722"/>
                  </a:lnTo>
                  <a:lnTo>
                    <a:pt x="398" y="7722"/>
                  </a:lnTo>
                  <a:lnTo>
                    <a:pt x="377" y="7680"/>
                  </a:lnTo>
                  <a:lnTo>
                    <a:pt x="335" y="7722"/>
                  </a:lnTo>
                  <a:lnTo>
                    <a:pt x="294" y="7784"/>
                  </a:lnTo>
                  <a:lnTo>
                    <a:pt x="189" y="7847"/>
                  </a:lnTo>
                  <a:lnTo>
                    <a:pt x="105" y="7868"/>
                  </a:lnTo>
                  <a:lnTo>
                    <a:pt x="168" y="7931"/>
                  </a:lnTo>
                  <a:lnTo>
                    <a:pt x="273" y="7973"/>
                  </a:lnTo>
                  <a:lnTo>
                    <a:pt x="315" y="8035"/>
                  </a:lnTo>
                  <a:lnTo>
                    <a:pt x="419" y="8266"/>
                  </a:lnTo>
                  <a:lnTo>
                    <a:pt x="482" y="8307"/>
                  </a:lnTo>
                  <a:lnTo>
                    <a:pt x="587" y="8307"/>
                  </a:lnTo>
                  <a:lnTo>
                    <a:pt x="628" y="8349"/>
                  </a:lnTo>
                  <a:lnTo>
                    <a:pt x="649" y="8391"/>
                  </a:lnTo>
                  <a:lnTo>
                    <a:pt x="607" y="8454"/>
                  </a:lnTo>
                  <a:lnTo>
                    <a:pt x="545" y="8496"/>
                  </a:lnTo>
                  <a:lnTo>
                    <a:pt x="524" y="8559"/>
                  </a:lnTo>
                  <a:lnTo>
                    <a:pt x="587" y="8621"/>
                  </a:lnTo>
                  <a:lnTo>
                    <a:pt x="691" y="8663"/>
                  </a:lnTo>
                  <a:lnTo>
                    <a:pt x="817" y="8621"/>
                  </a:lnTo>
                  <a:lnTo>
                    <a:pt x="921" y="8559"/>
                  </a:lnTo>
                  <a:lnTo>
                    <a:pt x="963" y="8496"/>
                  </a:lnTo>
                  <a:lnTo>
                    <a:pt x="1005" y="8475"/>
                  </a:lnTo>
                  <a:lnTo>
                    <a:pt x="1047" y="8496"/>
                  </a:lnTo>
                  <a:lnTo>
                    <a:pt x="1068" y="8559"/>
                  </a:lnTo>
                  <a:lnTo>
                    <a:pt x="1005" y="8684"/>
                  </a:lnTo>
                  <a:lnTo>
                    <a:pt x="900" y="8726"/>
                  </a:lnTo>
                  <a:lnTo>
                    <a:pt x="796" y="8768"/>
                  </a:lnTo>
                  <a:lnTo>
                    <a:pt x="754" y="8810"/>
                  </a:lnTo>
                  <a:lnTo>
                    <a:pt x="796" y="8893"/>
                  </a:lnTo>
                  <a:lnTo>
                    <a:pt x="900" y="8914"/>
                  </a:lnTo>
                  <a:lnTo>
                    <a:pt x="963" y="8872"/>
                  </a:lnTo>
                  <a:lnTo>
                    <a:pt x="1110" y="8810"/>
                  </a:lnTo>
                  <a:lnTo>
                    <a:pt x="1151" y="8831"/>
                  </a:lnTo>
                  <a:lnTo>
                    <a:pt x="1151" y="8872"/>
                  </a:lnTo>
                  <a:lnTo>
                    <a:pt x="963" y="8935"/>
                  </a:lnTo>
                  <a:lnTo>
                    <a:pt x="838" y="8998"/>
                  </a:lnTo>
                  <a:lnTo>
                    <a:pt x="817" y="9040"/>
                  </a:lnTo>
                  <a:lnTo>
                    <a:pt x="1005" y="9228"/>
                  </a:lnTo>
                  <a:lnTo>
                    <a:pt x="1131" y="9291"/>
                  </a:lnTo>
                  <a:lnTo>
                    <a:pt x="1277" y="9291"/>
                  </a:lnTo>
                  <a:lnTo>
                    <a:pt x="1340" y="9228"/>
                  </a:lnTo>
                  <a:lnTo>
                    <a:pt x="1361" y="9103"/>
                  </a:lnTo>
                  <a:lnTo>
                    <a:pt x="1319" y="9040"/>
                  </a:lnTo>
                  <a:lnTo>
                    <a:pt x="1277" y="8998"/>
                  </a:lnTo>
                  <a:lnTo>
                    <a:pt x="1319" y="8977"/>
                  </a:lnTo>
                  <a:lnTo>
                    <a:pt x="1361" y="8977"/>
                  </a:lnTo>
                  <a:lnTo>
                    <a:pt x="1444" y="9082"/>
                  </a:lnTo>
                  <a:lnTo>
                    <a:pt x="1465" y="9103"/>
                  </a:lnTo>
                  <a:lnTo>
                    <a:pt x="1465" y="9144"/>
                  </a:lnTo>
                  <a:lnTo>
                    <a:pt x="1570" y="9207"/>
                  </a:lnTo>
                  <a:lnTo>
                    <a:pt x="1758" y="9228"/>
                  </a:lnTo>
                  <a:lnTo>
                    <a:pt x="1884" y="9228"/>
                  </a:lnTo>
                  <a:lnTo>
                    <a:pt x="1988" y="9144"/>
                  </a:lnTo>
                  <a:lnTo>
                    <a:pt x="2051" y="9123"/>
                  </a:lnTo>
                  <a:lnTo>
                    <a:pt x="2114" y="9144"/>
                  </a:lnTo>
                  <a:lnTo>
                    <a:pt x="2114" y="9228"/>
                  </a:lnTo>
                  <a:lnTo>
                    <a:pt x="2177" y="9291"/>
                  </a:lnTo>
                  <a:lnTo>
                    <a:pt x="2219" y="9291"/>
                  </a:lnTo>
                  <a:lnTo>
                    <a:pt x="2281" y="9312"/>
                  </a:lnTo>
                  <a:lnTo>
                    <a:pt x="2302" y="9458"/>
                  </a:lnTo>
                  <a:lnTo>
                    <a:pt x="2260" y="9458"/>
                  </a:lnTo>
                  <a:lnTo>
                    <a:pt x="2114" y="9542"/>
                  </a:lnTo>
                  <a:lnTo>
                    <a:pt x="2114" y="9626"/>
                  </a:lnTo>
                  <a:lnTo>
                    <a:pt x="2156" y="9667"/>
                  </a:lnTo>
                  <a:lnTo>
                    <a:pt x="2156" y="9730"/>
                  </a:lnTo>
                  <a:lnTo>
                    <a:pt x="2072" y="9667"/>
                  </a:lnTo>
                  <a:lnTo>
                    <a:pt x="2051" y="9647"/>
                  </a:lnTo>
                  <a:lnTo>
                    <a:pt x="1968" y="9626"/>
                  </a:lnTo>
                  <a:lnTo>
                    <a:pt x="1884" y="9542"/>
                  </a:lnTo>
                  <a:lnTo>
                    <a:pt x="1696" y="9458"/>
                  </a:lnTo>
                  <a:lnTo>
                    <a:pt x="1465" y="9458"/>
                  </a:lnTo>
                  <a:lnTo>
                    <a:pt x="1319" y="9437"/>
                  </a:lnTo>
                  <a:lnTo>
                    <a:pt x="1110" y="9500"/>
                  </a:lnTo>
                  <a:lnTo>
                    <a:pt x="1110" y="9542"/>
                  </a:lnTo>
                  <a:lnTo>
                    <a:pt x="1214" y="9626"/>
                  </a:lnTo>
                  <a:lnTo>
                    <a:pt x="1361" y="9647"/>
                  </a:lnTo>
                  <a:lnTo>
                    <a:pt x="1486" y="9667"/>
                  </a:lnTo>
                  <a:lnTo>
                    <a:pt x="1654" y="9772"/>
                  </a:lnTo>
                  <a:lnTo>
                    <a:pt x="1842" y="9856"/>
                  </a:lnTo>
                  <a:lnTo>
                    <a:pt x="1947" y="9856"/>
                  </a:lnTo>
                  <a:lnTo>
                    <a:pt x="2009" y="9877"/>
                  </a:lnTo>
                  <a:lnTo>
                    <a:pt x="1884" y="9940"/>
                  </a:lnTo>
                  <a:lnTo>
                    <a:pt x="1654" y="9940"/>
                  </a:lnTo>
                  <a:lnTo>
                    <a:pt x="1444" y="9814"/>
                  </a:lnTo>
                  <a:lnTo>
                    <a:pt x="1361" y="9751"/>
                  </a:lnTo>
                  <a:lnTo>
                    <a:pt x="1214" y="9751"/>
                  </a:lnTo>
                  <a:lnTo>
                    <a:pt x="1005" y="9647"/>
                  </a:lnTo>
                  <a:lnTo>
                    <a:pt x="796" y="9647"/>
                  </a:lnTo>
                  <a:lnTo>
                    <a:pt x="649" y="9563"/>
                  </a:lnTo>
                  <a:lnTo>
                    <a:pt x="482" y="9521"/>
                  </a:lnTo>
                  <a:lnTo>
                    <a:pt x="294" y="9605"/>
                  </a:lnTo>
                  <a:lnTo>
                    <a:pt x="294" y="9730"/>
                  </a:lnTo>
                  <a:lnTo>
                    <a:pt x="231" y="9667"/>
                  </a:lnTo>
                  <a:lnTo>
                    <a:pt x="168" y="9667"/>
                  </a:lnTo>
                  <a:lnTo>
                    <a:pt x="105" y="9730"/>
                  </a:lnTo>
                  <a:lnTo>
                    <a:pt x="63" y="9730"/>
                  </a:lnTo>
                  <a:lnTo>
                    <a:pt x="1" y="9814"/>
                  </a:lnTo>
                  <a:lnTo>
                    <a:pt x="1" y="9877"/>
                  </a:lnTo>
                  <a:lnTo>
                    <a:pt x="1" y="9960"/>
                  </a:lnTo>
                  <a:lnTo>
                    <a:pt x="63" y="9940"/>
                  </a:lnTo>
                  <a:lnTo>
                    <a:pt x="105" y="9940"/>
                  </a:lnTo>
                  <a:lnTo>
                    <a:pt x="147" y="9960"/>
                  </a:lnTo>
                  <a:lnTo>
                    <a:pt x="63" y="10023"/>
                  </a:lnTo>
                  <a:lnTo>
                    <a:pt x="22" y="10086"/>
                  </a:lnTo>
                  <a:lnTo>
                    <a:pt x="63" y="10191"/>
                  </a:lnTo>
                  <a:lnTo>
                    <a:pt x="189" y="10253"/>
                  </a:lnTo>
                  <a:lnTo>
                    <a:pt x="273" y="10170"/>
                  </a:lnTo>
                  <a:lnTo>
                    <a:pt x="315" y="10149"/>
                  </a:lnTo>
                  <a:lnTo>
                    <a:pt x="377" y="10149"/>
                  </a:lnTo>
                  <a:lnTo>
                    <a:pt x="440" y="10023"/>
                  </a:lnTo>
                  <a:lnTo>
                    <a:pt x="503" y="9981"/>
                  </a:lnTo>
                  <a:lnTo>
                    <a:pt x="587" y="9981"/>
                  </a:lnTo>
                  <a:lnTo>
                    <a:pt x="524" y="10044"/>
                  </a:lnTo>
                  <a:lnTo>
                    <a:pt x="482" y="10170"/>
                  </a:lnTo>
                  <a:lnTo>
                    <a:pt x="398" y="10232"/>
                  </a:lnTo>
                  <a:lnTo>
                    <a:pt x="315" y="10274"/>
                  </a:lnTo>
                  <a:lnTo>
                    <a:pt x="356" y="10442"/>
                  </a:lnTo>
                  <a:lnTo>
                    <a:pt x="503" y="10588"/>
                  </a:lnTo>
                  <a:lnTo>
                    <a:pt x="566" y="10546"/>
                  </a:lnTo>
                  <a:lnTo>
                    <a:pt x="607" y="10546"/>
                  </a:lnTo>
                  <a:lnTo>
                    <a:pt x="775" y="10609"/>
                  </a:lnTo>
                  <a:lnTo>
                    <a:pt x="879" y="10609"/>
                  </a:lnTo>
                  <a:lnTo>
                    <a:pt x="879" y="10672"/>
                  </a:lnTo>
                  <a:lnTo>
                    <a:pt x="817" y="10756"/>
                  </a:lnTo>
                  <a:lnTo>
                    <a:pt x="733" y="10797"/>
                  </a:lnTo>
                  <a:lnTo>
                    <a:pt x="712" y="10776"/>
                  </a:lnTo>
                  <a:lnTo>
                    <a:pt x="545" y="10776"/>
                  </a:lnTo>
                  <a:lnTo>
                    <a:pt x="482" y="10797"/>
                  </a:lnTo>
                  <a:lnTo>
                    <a:pt x="419" y="10881"/>
                  </a:lnTo>
                  <a:lnTo>
                    <a:pt x="273" y="10881"/>
                  </a:lnTo>
                  <a:lnTo>
                    <a:pt x="210" y="10923"/>
                  </a:lnTo>
                  <a:lnTo>
                    <a:pt x="210" y="11069"/>
                  </a:lnTo>
                  <a:lnTo>
                    <a:pt x="294" y="11174"/>
                  </a:lnTo>
                  <a:lnTo>
                    <a:pt x="335" y="11237"/>
                  </a:lnTo>
                  <a:lnTo>
                    <a:pt x="419" y="11425"/>
                  </a:lnTo>
                  <a:lnTo>
                    <a:pt x="545" y="11488"/>
                  </a:lnTo>
                  <a:lnTo>
                    <a:pt x="503" y="11509"/>
                  </a:lnTo>
                  <a:lnTo>
                    <a:pt x="503" y="11530"/>
                  </a:lnTo>
                  <a:lnTo>
                    <a:pt x="587" y="11592"/>
                  </a:lnTo>
                  <a:lnTo>
                    <a:pt x="670" y="11697"/>
                  </a:lnTo>
                  <a:lnTo>
                    <a:pt x="754" y="11760"/>
                  </a:lnTo>
                  <a:lnTo>
                    <a:pt x="859" y="11823"/>
                  </a:lnTo>
                  <a:lnTo>
                    <a:pt x="963" y="11927"/>
                  </a:lnTo>
                  <a:lnTo>
                    <a:pt x="1047" y="11969"/>
                  </a:lnTo>
                  <a:lnTo>
                    <a:pt x="1068" y="11948"/>
                  </a:lnTo>
                  <a:lnTo>
                    <a:pt x="1068" y="11864"/>
                  </a:lnTo>
                  <a:lnTo>
                    <a:pt x="1047" y="11718"/>
                  </a:lnTo>
                  <a:lnTo>
                    <a:pt x="1047" y="11634"/>
                  </a:lnTo>
                  <a:lnTo>
                    <a:pt x="1110" y="11592"/>
                  </a:lnTo>
                  <a:lnTo>
                    <a:pt x="1131" y="11488"/>
                  </a:lnTo>
                  <a:lnTo>
                    <a:pt x="1131" y="11404"/>
                  </a:lnTo>
                  <a:lnTo>
                    <a:pt x="1172" y="11383"/>
                  </a:lnTo>
                  <a:lnTo>
                    <a:pt x="1214" y="11383"/>
                  </a:lnTo>
                  <a:lnTo>
                    <a:pt x="1235" y="11488"/>
                  </a:lnTo>
                  <a:lnTo>
                    <a:pt x="1277" y="11592"/>
                  </a:lnTo>
                  <a:lnTo>
                    <a:pt x="1277" y="11655"/>
                  </a:lnTo>
                  <a:lnTo>
                    <a:pt x="1319" y="11718"/>
                  </a:lnTo>
                  <a:lnTo>
                    <a:pt x="1340" y="11697"/>
                  </a:lnTo>
                  <a:lnTo>
                    <a:pt x="1361" y="11634"/>
                  </a:lnTo>
                  <a:lnTo>
                    <a:pt x="1444" y="11634"/>
                  </a:lnTo>
                  <a:lnTo>
                    <a:pt x="1549" y="11551"/>
                  </a:lnTo>
                  <a:lnTo>
                    <a:pt x="1570" y="11592"/>
                  </a:lnTo>
                  <a:lnTo>
                    <a:pt x="1654" y="11592"/>
                  </a:lnTo>
                  <a:lnTo>
                    <a:pt x="1675" y="11634"/>
                  </a:lnTo>
                  <a:lnTo>
                    <a:pt x="1612" y="11718"/>
                  </a:lnTo>
                  <a:lnTo>
                    <a:pt x="1549" y="11823"/>
                  </a:lnTo>
                  <a:lnTo>
                    <a:pt x="1549" y="11927"/>
                  </a:lnTo>
                  <a:lnTo>
                    <a:pt x="1633" y="11948"/>
                  </a:lnTo>
                  <a:lnTo>
                    <a:pt x="1675" y="11927"/>
                  </a:lnTo>
                  <a:lnTo>
                    <a:pt x="1737" y="11739"/>
                  </a:lnTo>
                  <a:lnTo>
                    <a:pt x="1758" y="11655"/>
                  </a:lnTo>
                  <a:lnTo>
                    <a:pt x="1842" y="11697"/>
                  </a:lnTo>
                  <a:lnTo>
                    <a:pt x="1926" y="11823"/>
                  </a:lnTo>
                  <a:lnTo>
                    <a:pt x="1968" y="11844"/>
                  </a:lnTo>
                  <a:lnTo>
                    <a:pt x="2051" y="11802"/>
                  </a:lnTo>
                  <a:lnTo>
                    <a:pt x="2051" y="11718"/>
                  </a:lnTo>
                  <a:lnTo>
                    <a:pt x="2093" y="11634"/>
                  </a:lnTo>
                  <a:lnTo>
                    <a:pt x="2198" y="11634"/>
                  </a:lnTo>
                  <a:lnTo>
                    <a:pt x="2240" y="11655"/>
                  </a:lnTo>
                  <a:lnTo>
                    <a:pt x="2240" y="11760"/>
                  </a:lnTo>
                  <a:lnTo>
                    <a:pt x="2177" y="11864"/>
                  </a:lnTo>
                  <a:lnTo>
                    <a:pt x="2177" y="11969"/>
                  </a:lnTo>
                  <a:lnTo>
                    <a:pt x="2240" y="11927"/>
                  </a:lnTo>
                  <a:lnTo>
                    <a:pt x="2344" y="11844"/>
                  </a:lnTo>
                  <a:lnTo>
                    <a:pt x="2386" y="11739"/>
                  </a:lnTo>
                  <a:lnTo>
                    <a:pt x="2470" y="11655"/>
                  </a:lnTo>
                  <a:lnTo>
                    <a:pt x="2595" y="11634"/>
                  </a:lnTo>
                  <a:lnTo>
                    <a:pt x="2700" y="11655"/>
                  </a:lnTo>
                  <a:lnTo>
                    <a:pt x="2784" y="11739"/>
                  </a:lnTo>
                  <a:lnTo>
                    <a:pt x="2909" y="11802"/>
                  </a:lnTo>
                  <a:lnTo>
                    <a:pt x="3076" y="11927"/>
                  </a:lnTo>
                  <a:lnTo>
                    <a:pt x="3181" y="11948"/>
                  </a:lnTo>
                  <a:lnTo>
                    <a:pt x="3223" y="11906"/>
                  </a:lnTo>
                  <a:lnTo>
                    <a:pt x="3286" y="11906"/>
                  </a:lnTo>
                  <a:lnTo>
                    <a:pt x="3390" y="12011"/>
                  </a:lnTo>
                  <a:lnTo>
                    <a:pt x="3516" y="12116"/>
                  </a:lnTo>
                  <a:lnTo>
                    <a:pt x="3495" y="12220"/>
                  </a:lnTo>
                  <a:lnTo>
                    <a:pt x="3495" y="12241"/>
                  </a:lnTo>
                  <a:lnTo>
                    <a:pt x="3537" y="12241"/>
                  </a:lnTo>
                  <a:lnTo>
                    <a:pt x="3558" y="12220"/>
                  </a:lnTo>
                  <a:lnTo>
                    <a:pt x="3620" y="12241"/>
                  </a:lnTo>
                  <a:lnTo>
                    <a:pt x="3662" y="12325"/>
                  </a:lnTo>
                  <a:lnTo>
                    <a:pt x="3746" y="12367"/>
                  </a:lnTo>
                  <a:lnTo>
                    <a:pt x="3809" y="12429"/>
                  </a:lnTo>
                  <a:lnTo>
                    <a:pt x="3830" y="12492"/>
                  </a:lnTo>
                  <a:lnTo>
                    <a:pt x="3851" y="12534"/>
                  </a:lnTo>
                  <a:lnTo>
                    <a:pt x="3913" y="12534"/>
                  </a:lnTo>
                  <a:lnTo>
                    <a:pt x="3913" y="12471"/>
                  </a:lnTo>
                  <a:lnTo>
                    <a:pt x="3955" y="12471"/>
                  </a:lnTo>
                  <a:lnTo>
                    <a:pt x="4018" y="12492"/>
                  </a:lnTo>
                  <a:lnTo>
                    <a:pt x="4039" y="12576"/>
                  </a:lnTo>
                  <a:lnTo>
                    <a:pt x="4164" y="12681"/>
                  </a:lnTo>
                  <a:lnTo>
                    <a:pt x="4248" y="12785"/>
                  </a:lnTo>
                  <a:lnTo>
                    <a:pt x="4290" y="12806"/>
                  </a:lnTo>
                  <a:lnTo>
                    <a:pt x="4353" y="12869"/>
                  </a:lnTo>
                  <a:lnTo>
                    <a:pt x="4332" y="12953"/>
                  </a:lnTo>
                  <a:lnTo>
                    <a:pt x="4353" y="12973"/>
                  </a:lnTo>
                  <a:lnTo>
                    <a:pt x="4353" y="13015"/>
                  </a:lnTo>
                  <a:lnTo>
                    <a:pt x="4290" y="13078"/>
                  </a:lnTo>
                  <a:lnTo>
                    <a:pt x="4248" y="13183"/>
                  </a:lnTo>
                  <a:lnTo>
                    <a:pt x="4164" y="13225"/>
                  </a:lnTo>
                  <a:lnTo>
                    <a:pt x="4164" y="13266"/>
                  </a:lnTo>
                  <a:lnTo>
                    <a:pt x="4269" y="13266"/>
                  </a:lnTo>
                  <a:lnTo>
                    <a:pt x="4290" y="13287"/>
                  </a:lnTo>
                  <a:lnTo>
                    <a:pt x="4269" y="13329"/>
                  </a:lnTo>
                  <a:lnTo>
                    <a:pt x="4227" y="13371"/>
                  </a:lnTo>
                  <a:lnTo>
                    <a:pt x="4123" y="13476"/>
                  </a:lnTo>
                  <a:lnTo>
                    <a:pt x="4081" y="13497"/>
                  </a:lnTo>
                  <a:lnTo>
                    <a:pt x="4081" y="13538"/>
                  </a:lnTo>
                  <a:lnTo>
                    <a:pt x="4144" y="13601"/>
                  </a:lnTo>
                  <a:lnTo>
                    <a:pt x="4185" y="13685"/>
                  </a:lnTo>
                  <a:lnTo>
                    <a:pt x="4185" y="13727"/>
                  </a:lnTo>
                  <a:lnTo>
                    <a:pt x="4374" y="13894"/>
                  </a:lnTo>
                  <a:lnTo>
                    <a:pt x="4416" y="13957"/>
                  </a:lnTo>
                  <a:lnTo>
                    <a:pt x="4416" y="14061"/>
                  </a:lnTo>
                  <a:lnTo>
                    <a:pt x="4457" y="14124"/>
                  </a:lnTo>
                  <a:lnTo>
                    <a:pt x="4416" y="14166"/>
                  </a:lnTo>
                  <a:lnTo>
                    <a:pt x="4416" y="14250"/>
                  </a:lnTo>
                  <a:lnTo>
                    <a:pt x="4478" y="14333"/>
                  </a:lnTo>
                  <a:lnTo>
                    <a:pt x="4520" y="14333"/>
                  </a:lnTo>
                  <a:lnTo>
                    <a:pt x="4562" y="14354"/>
                  </a:lnTo>
                  <a:lnTo>
                    <a:pt x="4583" y="14438"/>
                  </a:lnTo>
                  <a:lnTo>
                    <a:pt x="4667" y="14543"/>
                  </a:lnTo>
                  <a:lnTo>
                    <a:pt x="4709" y="14585"/>
                  </a:lnTo>
                  <a:lnTo>
                    <a:pt x="4709" y="14668"/>
                  </a:lnTo>
                  <a:lnTo>
                    <a:pt x="4688" y="14752"/>
                  </a:lnTo>
                  <a:lnTo>
                    <a:pt x="4604" y="14773"/>
                  </a:lnTo>
                  <a:lnTo>
                    <a:pt x="4520" y="14857"/>
                  </a:lnTo>
                  <a:lnTo>
                    <a:pt x="4499" y="14940"/>
                  </a:lnTo>
                  <a:lnTo>
                    <a:pt x="4457" y="15003"/>
                  </a:lnTo>
                  <a:lnTo>
                    <a:pt x="4395" y="15003"/>
                  </a:lnTo>
                  <a:lnTo>
                    <a:pt x="4290" y="15087"/>
                  </a:lnTo>
                  <a:lnTo>
                    <a:pt x="4269" y="15149"/>
                  </a:lnTo>
                  <a:lnTo>
                    <a:pt x="4311" y="15170"/>
                  </a:lnTo>
                  <a:lnTo>
                    <a:pt x="4374" y="15149"/>
                  </a:lnTo>
                  <a:lnTo>
                    <a:pt x="4416" y="15087"/>
                  </a:lnTo>
                  <a:lnTo>
                    <a:pt x="4478" y="15087"/>
                  </a:lnTo>
                  <a:lnTo>
                    <a:pt x="4583" y="14982"/>
                  </a:lnTo>
                  <a:lnTo>
                    <a:pt x="4688" y="14982"/>
                  </a:lnTo>
                  <a:lnTo>
                    <a:pt x="4667" y="15108"/>
                  </a:lnTo>
                  <a:lnTo>
                    <a:pt x="4625" y="15170"/>
                  </a:lnTo>
                  <a:lnTo>
                    <a:pt x="4667" y="15254"/>
                  </a:lnTo>
                  <a:lnTo>
                    <a:pt x="4667" y="15317"/>
                  </a:lnTo>
                  <a:lnTo>
                    <a:pt x="4709" y="15421"/>
                  </a:lnTo>
                  <a:lnTo>
                    <a:pt x="4729" y="15526"/>
                  </a:lnTo>
                  <a:lnTo>
                    <a:pt x="4688" y="15631"/>
                  </a:lnTo>
                  <a:lnTo>
                    <a:pt x="4688" y="15694"/>
                  </a:lnTo>
                  <a:lnTo>
                    <a:pt x="4709" y="15777"/>
                  </a:lnTo>
                  <a:lnTo>
                    <a:pt x="4709" y="15798"/>
                  </a:lnTo>
                  <a:lnTo>
                    <a:pt x="4667" y="15735"/>
                  </a:lnTo>
                  <a:lnTo>
                    <a:pt x="4604" y="15777"/>
                  </a:lnTo>
                  <a:lnTo>
                    <a:pt x="4625" y="15903"/>
                  </a:lnTo>
                  <a:lnTo>
                    <a:pt x="4688" y="16007"/>
                  </a:lnTo>
                  <a:lnTo>
                    <a:pt x="4688" y="16049"/>
                  </a:lnTo>
                  <a:lnTo>
                    <a:pt x="4667" y="16049"/>
                  </a:lnTo>
                  <a:lnTo>
                    <a:pt x="4604" y="16112"/>
                  </a:lnTo>
                  <a:lnTo>
                    <a:pt x="4625" y="16196"/>
                  </a:lnTo>
                  <a:lnTo>
                    <a:pt x="4667" y="16238"/>
                  </a:lnTo>
                  <a:lnTo>
                    <a:pt x="4729" y="16238"/>
                  </a:lnTo>
                  <a:lnTo>
                    <a:pt x="4792" y="16300"/>
                  </a:lnTo>
                  <a:lnTo>
                    <a:pt x="4792" y="16342"/>
                  </a:lnTo>
                  <a:lnTo>
                    <a:pt x="4729" y="16405"/>
                  </a:lnTo>
                  <a:lnTo>
                    <a:pt x="4729" y="16468"/>
                  </a:lnTo>
                  <a:lnTo>
                    <a:pt x="4667" y="16551"/>
                  </a:lnTo>
                  <a:lnTo>
                    <a:pt x="4604" y="16572"/>
                  </a:lnTo>
                  <a:lnTo>
                    <a:pt x="4520" y="16551"/>
                  </a:lnTo>
                  <a:lnTo>
                    <a:pt x="4478" y="16572"/>
                  </a:lnTo>
                  <a:lnTo>
                    <a:pt x="4478" y="16635"/>
                  </a:lnTo>
                  <a:lnTo>
                    <a:pt x="4562" y="16656"/>
                  </a:lnTo>
                  <a:lnTo>
                    <a:pt x="4625" y="16656"/>
                  </a:lnTo>
                  <a:lnTo>
                    <a:pt x="4688" y="16719"/>
                  </a:lnTo>
                  <a:lnTo>
                    <a:pt x="4729" y="16719"/>
                  </a:lnTo>
                  <a:lnTo>
                    <a:pt x="4813" y="16740"/>
                  </a:lnTo>
                  <a:lnTo>
                    <a:pt x="4855" y="16782"/>
                  </a:lnTo>
                  <a:lnTo>
                    <a:pt x="4855" y="16886"/>
                  </a:lnTo>
                  <a:lnTo>
                    <a:pt x="4876" y="17033"/>
                  </a:lnTo>
                  <a:lnTo>
                    <a:pt x="4771" y="17137"/>
                  </a:lnTo>
                  <a:lnTo>
                    <a:pt x="4750" y="17200"/>
                  </a:lnTo>
                  <a:lnTo>
                    <a:pt x="4792" y="17263"/>
                  </a:lnTo>
                  <a:lnTo>
                    <a:pt x="4709" y="17409"/>
                  </a:lnTo>
                  <a:lnTo>
                    <a:pt x="4604" y="17472"/>
                  </a:lnTo>
                  <a:lnTo>
                    <a:pt x="4541" y="17472"/>
                  </a:lnTo>
                  <a:lnTo>
                    <a:pt x="4478" y="17409"/>
                  </a:lnTo>
                  <a:lnTo>
                    <a:pt x="4436" y="17409"/>
                  </a:lnTo>
                  <a:lnTo>
                    <a:pt x="4332" y="17493"/>
                  </a:lnTo>
                  <a:lnTo>
                    <a:pt x="4290" y="17577"/>
                  </a:lnTo>
                  <a:lnTo>
                    <a:pt x="4332" y="17598"/>
                  </a:lnTo>
                  <a:lnTo>
                    <a:pt x="4374" y="17598"/>
                  </a:lnTo>
                  <a:lnTo>
                    <a:pt x="4541" y="17618"/>
                  </a:lnTo>
                  <a:lnTo>
                    <a:pt x="4583" y="17577"/>
                  </a:lnTo>
                  <a:lnTo>
                    <a:pt x="4604" y="17556"/>
                  </a:lnTo>
                  <a:lnTo>
                    <a:pt x="4646" y="17577"/>
                  </a:lnTo>
                  <a:lnTo>
                    <a:pt x="4646" y="17618"/>
                  </a:lnTo>
                  <a:lnTo>
                    <a:pt x="4667" y="17660"/>
                  </a:lnTo>
                  <a:lnTo>
                    <a:pt x="4604" y="17702"/>
                  </a:lnTo>
                  <a:lnTo>
                    <a:pt x="4562" y="17702"/>
                  </a:lnTo>
                  <a:lnTo>
                    <a:pt x="4541" y="17723"/>
                  </a:lnTo>
                  <a:lnTo>
                    <a:pt x="4541" y="17807"/>
                  </a:lnTo>
                  <a:lnTo>
                    <a:pt x="4499" y="17828"/>
                  </a:lnTo>
                  <a:lnTo>
                    <a:pt x="4436" y="17828"/>
                  </a:lnTo>
                  <a:lnTo>
                    <a:pt x="4290" y="17932"/>
                  </a:lnTo>
                  <a:lnTo>
                    <a:pt x="4185" y="17995"/>
                  </a:lnTo>
                  <a:lnTo>
                    <a:pt x="4185" y="18037"/>
                  </a:lnTo>
                  <a:lnTo>
                    <a:pt x="4269" y="18121"/>
                  </a:lnTo>
                  <a:lnTo>
                    <a:pt x="4395" y="18142"/>
                  </a:lnTo>
                  <a:lnTo>
                    <a:pt x="4499" y="18121"/>
                  </a:lnTo>
                  <a:lnTo>
                    <a:pt x="4583" y="18016"/>
                  </a:lnTo>
                  <a:lnTo>
                    <a:pt x="4646" y="17911"/>
                  </a:lnTo>
                  <a:lnTo>
                    <a:pt x="4688" y="17870"/>
                  </a:lnTo>
                  <a:lnTo>
                    <a:pt x="4709" y="17870"/>
                  </a:lnTo>
                  <a:lnTo>
                    <a:pt x="4709" y="17911"/>
                  </a:lnTo>
                  <a:lnTo>
                    <a:pt x="4604" y="18079"/>
                  </a:lnTo>
                  <a:lnTo>
                    <a:pt x="4478" y="18204"/>
                  </a:lnTo>
                  <a:lnTo>
                    <a:pt x="4436" y="18183"/>
                  </a:lnTo>
                  <a:lnTo>
                    <a:pt x="4269" y="18204"/>
                  </a:lnTo>
                  <a:lnTo>
                    <a:pt x="4227" y="18225"/>
                  </a:lnTo>
                  <a:lnTo>
                    <a:pt x="4164" y="18309"/>
                  </a:lnTo>
                  <a:lnTo>
                    <a:pt x="4144" y="18288"/>
                  </a:lnTo>
                  <a:lnTo>
                    <a:pt x="4039" y="18288"/>
                  </a:lnTo>
                  <a:lnTo>
                    <a:pt x="3934" y="18330"/>
                  </a:lnTo>
                  <a:lnTo>
                    <a:pt x="3934" y="18393"/>
                  </a:lnTo>
                  <a:lnTo>
                    <a:pt x="3955" y="18414"/>
                  </a:lnTo>
                  <a:lnTo>
                    <a:pt x="3976" y="18455"/>
                  </a:lnTo>
                  <a:lnTo>
                    <a:pt x="3955" y="18539"/>
                  </a:lnTo>
                  <a:lnTo>
                    <a:pt x="4018" y="18665"/>
                  </a:lnTo>
                  <a:lnTo>
                    <a:pt x="4039" y="18665"/>
                  </a:lnTo>
                  <a:lnTo>
                    <a:pt x="4060" y="18602"/>
                  </a:lnTo>
                  <a:lnTo>
                    <a:pt x="4123" y="18602"/>
                  </a:lnTo>
                  <a:lnTo>
                    <a:pt x="4164" y="18644"/>
                  </a:lnTo>
                  <a:lnTo>
                    <a:pt x="4185" y="18707"/>
                  </a:lnTo>
                  <a:lnTo>
                    <a:pt x="4185" y="18769"/>
                  </a:lnTo>
                  <a:lnTo>
                    <a:pt x="4248" y="18832"/>
                  </a:lnTo>
                  <a:lnTo>
                    <a:pt x="4374" y="18832"/>
                  </a:lnTo>
                  <a:lnTo>
                    <a:pt x="4457" y="18769"/>
                  </a:lnTo>
                  <a:lnTo>
                    <a:pt x="4478" y="18748"/>
                  </a:lnTo>
                  <a:lnTo>
                    <a:pt x="4541" y="18748"/>
                  </a:lnTo>
                  <a:lnTo>
                    <a:pt x="4646" y="18727"/>
                  </a:lnTo>
                  <a:lnTo>
                    <a:pt x="4688" y="18665"/>
                  </a:lnTo>
                  <a:lnTo>
                    <a:pt x="4709" y="18560"/>
                  </a:lnTo>
                  <a:lnTo>
                    <a:pt x="4688" y="18497"/>
                  </a:lnTo>
                  <a:lnTo>
                    <a:pt x="4646" y="18434"/>
                  </a:lnTo>
                  <a:lnTo>
                    <a:pt x="4750" y="18434"/>
                  </a:lnTo>
                  <a:lnTo>
                    <a:pt x="4750" y="18393"/>
                  </a:lnTo>
                  <a:lnTo>
                    <a:pt x="4771" y="18225"/>
                  </a:lnTo>
                  <a:lnTo>
                    <a:pt x="4813" y="18309"/>
                  </a:lnTo>
                  <a:lnTo>
                    <a:pt x="4876" y="18351"/>
                  </a:lnTo>
                  <a:lnTo>
                    <a:pt x="4918" y="18351"/>
                  </a:lnTo>
                  <a:lnTo>
                    <a:pt x="4981" y="18288"/>
                  </a:lnTo>
                  <a:lnTo>
                    <a:pt x="4981" y="18121"/>
                  </a:lnTo>
                  <a:lnTo>
                    <a:pt x="4981" y="18016"/>
                  </a:lnTo>
                  <a:lnTo>
                    <a:pt x="4918" y="17911"/>
                  </a:lnTo>
                  <a:lnTo>
                    <a:pt x="4897" y="17828"/>
                  </a:lnTo>
                  <a:lnTo>
                    <a:pt x="4918" y="17618"/>
                  </a:lnTo>
                  <a:lnTo>
                    <a:pt x="4960" y="17577"/>
                  </a:lnTo>
                  <a:lnTo>
                    <a:pt x="4981" y="17577"/>
                  </a:lnTo>
                  <a:lnTo>
                    <a:pt x="4981" y="17660"/>
                  </a:lnTo>
                  <a:lnTo>
                    <a:pt x="4960" y="17723"/>
                  </a:lnTo>
                  <a:lnTo>
                    <a:pt x="4981" y="17828"/>
                  </a:lnTo>
                  <a:lnTo>
                    <a:pt x="5022" y="17932"/>
                  </a:lnTo>
                  <a:lnTo>
                    <a:pt x="5022" y="18079"/>
                  </a:lnTo>
                  <a:lnTo>
                    <a:pt x="5001" y="18204"/>
                  </a:lnTo>
                  <a:lnTo>
                    <a:pt x="5001" y="18309"/>
                  </a:lnTo>
                  <a:lnTo>
                    <a:pt x="5064" y="18309"/>
                  </a:lnTo>
                  <a:lnTo>
                    <a:pt x="5085" y="18288"/>
                  </a:lnTo>
                  <a:lnTo>
                    <a:pt x="5169" y="18225"/>
                  </a:lnTo>
                  <a:lnTo>
                    <a:pt x="5169" y="18183"/>
                  </a:lnTo>
                  <a:lnTo>
                    <a:pt x="5273" y="18037"/>
                  </a:lnTo>
                  <a:lnTo>
                    <a:pt x="5378" y="17995"/>
                  </a:lnTo>
                  <a:lnTo>
                    <a:pt x="5420" y="17995"/>
                  </a:lnTo>
                  <a:lnTo>
                    <a:pt x="5420" y="18016"/>
                  </a:lnTo>
                  <a:lnTo>
                    <a:pt x="5336" y="18079"/>
                  </a:lnTo>
                  <a:lnTo>
                    <a:pt x="5294" y="18121"/>
                  </a:lnTo>
                  <a:lnTo>
                    <a:pt x="5232" y="18246"/>
                  </a:lnTo>
                  <a:lnTo>
                    <a:pt x="5169" y="18330"/>
                  </a:lnTo>
                  <a:lnTo>
                    <a:pt x="5169" y="18393"/>
                  </a:lnTo>
                  <a:lnTo>
                    <a:pt x="5211" y="18414"/>
                  </a:lnTo>
                  <a:lnTo>
                    <a:pt x="5294" y="18414"/>
                  </a:lnTo>
                  <a:lnTo>
                    <a:pt x="5336" y="18434"/>
                  </a:lnTo>
                  <a:lnTo>
                    <a:pt x="5399" y="18518"/>
                  </a:lnTo>
                  <a:lnTo>
                    <a:pt x="5483" y="18539"/>
                  </a:lnTo>
                  <a:lnTo>
                    <a:pt x="5587" y="18518"/>
                  </a:lnTo>
                  <a:lnTo>
                    <a:pt x="5650" y="18455"/>
                  </a:lnTo>
                  <a:lnTo>
                    <a:pt x="5713" y="18455"/>
                  </a:lnTo>
                  <a:lnTo>
                    <a:pt x="5734" y="18497"/>
                  </a:lnTo>
                  <a:lnTo>
                    <a:pt x="5734" y="18539"/>
                  </a:lnTo>
                  <a:lnTo>
                    <a:pt x="5608" y="18623"/>
                  </a:lnTo>
                  <a:lnTo>
                    <a:pt x="5420" y="18665"/>
                  </a:lnTo>
                  <a:lnTo>
                    <a:pt x="5294" y="18665"/>
                  </a:lnTo>
                  <a:lnTo>
                    <a:pt x="5211" y="18727"/>
                  </a:lnTo>
                  <a:lnTo>
                    <a:pt x="5169" y="18769"/>
                  </a:lnTo>
                  <a:lnTo>
                    <a:pt x="5169" y="18832"/>
                  </a:lnTo>
                  <a:lnTo>
                    <a:pt x="5190" y="18853"/>
                  </a:lnTo>
                  <a:lnTo>
                    <a:pt x="5315" y="18832"/>
                  </a:lnTo>
                  <a:lnTo>
                    <a:pt x="5378" y="18853"/>
                  </a:lnTo>
                  <a:lnTo>
                    <a:pt x="5420" y="18832"/>
                  </a:lnTo>
                  <a:lnTo>
                    <a:pt x="5504" y="18769"/>
                  </a:lnTo>
                  <a:lnTo>
                    <a:pt x="5629" y="18769"/>
                  </a:lnTo>
                  <a:lnTo>
                    <a:pt x="5650" y="18811"/>
                  </a:lnTo>
                  <a:lnTo>
                    <a:pt x="5629" y="18853"/>
                  </a:lnTo>
                  <a:lnTo>
                    <a:pt x="5545" y="18874"/>
                  </a:lnTo>
                  <a:lnTo>
                    <a:pt x="5483" y="18937"/>
                  </a:lnTo>
                  <a:lnTo>
                    <a:pt x="5336" y="18937"/>
                  </a:lnTo>
                  <a:lnTo>
                    <a:pt x="5294" y="19020"/>
                  </a:lnTo>
                  <a:lnTo>
                    <a:pt x="5273" y="19083"/>
                  </a:lnTo>
                  <a:lnTo>
                    <a:pt x="5211" y="19146"/>
                  </a:lnTo>
                  <a:lnTo>
                    <a:pt x="5211" y="19188"/>
                  </a:lnTo>
                  <a:lnTo>
                    <a:pt x="5273" y="19188"/>
                  </a:lnTo>
                  <a:lnTo>
                    <a:pt x="5420" y="19062"/>
                  </a:lnTo>
                  <a:lnTo>
                    <a:pt x="5483" y="19041"/>
                  </a:lnTo>
                  <a:lnTo>
                    <a:pt x="5545" y="19041"/>
                  </a:lnTo>
                  <a:lnTo>
                    <a:pt x="5587" y="19020"/>
                  </a:lnTo>
                  <a:lnTo>
                    <a:pt x="5629" y="19020"/>
                  </a:lnTo>
                  <a:lnTo>
                    <a:pt x="5692" y="19083"/>
                  </a:lnTo>
                  <a:lnTo>
                    <a:pt x="5692" y="19146"/>
                  </a:lnTo>
                  <a:lnTo>
                    <a:pt x="5650" y="19188"/>
                  </a:lnTo>
                  <a:lnTo>
                    <a:pt x="5587" y="19146"/>
                  </a:lnTo>
                  <a:lnTo>
                    <a:pt x="5525" y="19125"/>
                  </a:lnTo>
                  <a:lnTo>
                    <a:pt x="5399" y="19167"/>
                  </a:lnTo>
                  <a:lnTo>
                    <a:pt x="5378" y="19230"/>
                  </a:lnTo>
                  <a:lnTo>
                    <a:pt x="5399" y="19271"/>
                  </a:lnTo>
                  <a:lnTo>
                    <a:pt x="5587" y="19271"/>
                  </a:lnTo>
                  <a:lnTo>
                    <a:pt x="5650" y="19230"/>
                  </a:lnTo>
                  <a:lnTo>
                    <a:pt x="5713" y="19230"/>
                  </a:lnTo>
                  <a:lnTo>
                    <a:pt x="5797" y="19334"/>
                  </a:lnTo>
                  <a:lnTo>
                    <a:pt x="5797" y="19397"/>
                  </a:lnTo>
                  <a:lnTo>
                    <a:pt x="5734" y="19439"/>
                  </a:lnTo>
                  <a:lnTo>
                    <a:pt x="5525" y="19355"/>
                  </a:lnTo>
                  <a:lnTo>
                    <a:pt x="5420" y="19292"/>
                  </a:lnTo>
                  <a:lnTo>
                    <a:pt x="5399" y="19355"/>
                  </a:lnTo>
                  <a:lnTo>
                    <a:pt x="5420" y="19439"/>
                  </a:lnTo>
                  <a:lnTo>
                    <a:pt x="5525" y="19502"/>
                  </a:lnTo>
                  <a:lnTo>
                    <a:pt x="5629" y="19648"/>
                  </a:lnTo>
                  <a:lnTo>
                    <a:pt x="5692" y="19753"/>
                  </a:lnTo>
                  <a:lnTo>
                    <a:pt x="5629" y="19753"/>
                  </a:lnTo>
                  <a:lnTo>
                    <a:pt x="5545" y="19648"/>
                  </a:lnTo>
                  <a:lnTo>
                    <a:pt x="5525" y="19648"/>
                  </a:lnTo>
                  <a:lnTo>
                    <a:pt x="5504" y="19690"/>
                  </a:lnTo>
                  <a:lnTo>
                    <a:pt x="5525" y="19774"/>
                  </a:lnTo>
                  <a:lnTo>
                    <a:pt x="5650" y="19878"/>
                  </a:lnTo>
                  <a:lnTo>
                    <a:pt x="5797" y="19983"/>
                  </a:lnTo>
                  <a:lnTo>
                    <a:pt x="5797" y="20025"/>
                  </a:lnTo>
                  <a:lnTo>
                    <a:pt x="5734" y="20025"/>
                  </a:lnTo>
                  <a:lnTo>
                    <a:pt x="5734" y="20087"/>
                  </a:lnTo>
                  <a:lnTo>
                    <a:pt x="5692" y="20087"/>
                  </a:lnTo>
                  <a:lnTo>
                    <a:pt x="5587" y="19983"/>
                  </a:lnTo>
                  <a:lnTo>
                    <a:pt x="5545" y="19983"/>
                  </a:lnTo>
                  <a:lnTo>
                    <a:pt x="5545" y="20025"/>
                  </a:lnTo>
                  <a:lnTo>
                    <a:pt x="5650" y="20171"/>
                  </a:lnTo>
                  <a:lnTo>
                    <a:pt x="5713" y="20213"/>
                  </a:lnTo>
                  <a:lnTo>
                    <a:pt x="5755" y="20213"/>
                  </a:lnTo>
                  <a:lnTo>
                    <a:pt x="5817" y="20192"/>
                  </a:lnTo>
                  <a:lnTo>
                    <a:pt x="5838" y="20213"/>
                  </a:lnTo>
                  <a:lnTo>
                    <a:pt x="5797" y="20297"/>
                  </a:lnTo>
                  <a:lnTo>
                    <a:pt x="5734" y="20318"/>
                  </a:lnTo>
                  <a:lnTo>
                    <a:pt x="5629" y="20276"/>
                  </a:lnTo>
                  <a:lnTo>
                    <a:pt x="5545" y="20192"/>
                  </a:lnTo>
                  <a:lnTo>
                    <a:pt x="5441" y="20108"/>
                  </a:lnTo>
                  <a:lnTo>
                    <a:pt x="5378" y="20004"/>
                  </a:lnTo>
                  <a:lnTo>
                    <a:pt x="5294" y="19795"/>
                  </a:lnTo>
                  <a:lnTo>
                    <a:pt x="5232" y="19711"/>
                  </a:lnTo>
                  <a:lnTo>
                    <a:pt x="5169" y="19690"/>
                  </a:lnTo>
                  <a:lnTo>
                    <a:pt x="5085" y="19648"/>
                  </a:lnTo>
                  <a:lnTo>
                    <a:pt x="4981" y="19606"/>
                  </a:lnTo>
                  <a:lnTo>
                    <a:pt x="4876" y="19606"/>
                  </a:lnTo>
                  <a:lnTo>
                    <a:pt x="4813" y="19585"/>
                  </a:lnTo>
                  <a:lnTo>
                    <a:pt x="4750" y="19585"/>
                  </a:lnTo>
                  <a:lnTo>
                    <a:pt x="4646" y="19564"/>
                  </a:lnTo>
                  <a:lnTo>
                    <a:pt x="4541" y="19460"/>
                  </a:lnTo>
                  <a:lnTo>
                    <a:pt x="4436" y="19460"/>
                  </a:lnTo>
                  <a:lnTo>
                    <a:pt x="4353" y="19439"/>
                  </a:lnTo>
                  <a:lnTo>
                    <a:pt x="4290" y="19460"/>
                  </a:lnTo>
                  <a:lnTo>
                    <a:pt x="4185" y="19460"/>
                  </a:lnTo>
                  <a:lnTo>
                    <a:pt x="4060" y="19564"/>
                  </a:lnTo>
                  <a:lnTo>
                    <a:pt x="4060" y="19606"/>
                  </a:lnTo>
                  <a:lnTo>
                    <a:pt x="4123" y="19669"/>
                  </a:lnTo>
                  <a:lnTo>
                    <a:pt x="4185" y="19753"/>
                  </a:lnTo>
                  <a:lnTo>
                    <a:pt x="4248" y="19878"/>
                  </a:lnTo>
                  <a:lnTo>
                    <a:pt x="4248" y="19962"/>
                  </a:lnTo>
                  <a:lnTo>
                    <a:pt x="4353" y="20067"/>
                  </a:lnTo>
                  <a:lnTo>
                    <a:pt x="4499" y="20108"/>
                  </a:lnTo>
                  <a:lnTo>
                    <a:pt x="4709" y="20192"/>
                  </a:lnTo>
                  <a:lnTo>
                    <a:pt x="4855" y="20276"/>
                  </a:lnTo>
                  <a:lnTo>
                    <a:pt x="4897" y="20380"/>
                  </a:lnTo>
                  <a:lnTo>
                    <a:pt x="4897" y="20422"/>
                  </a:lnTo>
                  <a:lnTo>
                    <a:pt x="4981" y="20443"/>
                  </a:lnTo>
                  <a:lnTo>
                    <a:pt x="5064" y="20443"/>
                  </a:lnTo>
                  <a:lnTo>
                    <a:pt x="5127" y="20527"/>
                  </a:lnTo>
                  <a:lnTo>
                    <a:pt x="5211" y="20548"/>
                  </a:lnTo>
                  <a:lnTo>
                    <a:pt x="5273" y="20527"/>
                  </a:lnTo>
                  <a:lnTo>
                    <a:pt x="5315" y="20590"/>
                  </a:lnTo>
                  <a:lnTo>
                    <a:pt x="5399" y="20590"/>
                  </a:lnTo>
                  <a:lnTo>
                    <a:pt x="5441" y="20548"/>
                  </a:lnTo>
                  <a:lnTo>
                    <a:pt x="5504" y="20631"/>
                  </a:lnTo>
                  <a:lnTo>
                    <a:pt x="5608" y="20631"/>
                  </a:lnTo>
                  <a:lnTo>
                    <a:pt x="5692" y="20548"/>
                  </a:lnTo>
                  <a:lnTo>
                    <a:pt x="5797" y="20548"/>
                  </a:lnTo>
                  <a:lnTo>
                    <a:pt x="5838" y="20590"/>
                  </a:lnTo>
                  <a:lnTo>
                    <a:pt x="5838" y="20652"/>
                  </a:lnTo>
                  <a:lnTo>
                    <a:pt x="5755" y="20652"/>
                  </a:lnTo>
                  <a:lnTo>
                    <a:pt x="5692" y="20694"/>
                  </a:lnTo>
                  <a:lnTo>
                    <a:pt x="5692" y="20736"/>
                  </a:lnTo>
                  <a:lnTo>
                    <a:pt x="5755" y="20736"/>
                  </a:lnTo>
                  <a:lnTo>
                    <a:pt x="5817" y="20820"/>
                  </a:lnTo>
                  <a:lnTo>
                    <a:pt x="5734" y="20862"/>
                  </a:lnTo>
                  <a:lnTo>
                    <a:pt x="5734" y="20903"/>
                  </a:lnTo>
                  <a:lnTo>
                    <a:pt x="5650" y="20924"/>
                  </a:lnTo>
                  <a:lnTo>
                    <a:pt x="5608" y="20966"/>
                  </a:lnTo>
                  <a:lnTo>
                    <a:pt x="5504" y="21029"/>
                  </a:lnTo>
                  <a:lnTo>
                    <a:pt x="5483" y="21071"/>
                  </a:lnTo>
                  <a:lnTo>
                    <a:pt x="5504" y="21113"/>
                  </a:lnTo>
                  <a:lnTo>
                    <a:pt x="5608" y="21113"/>
                  </a:lnTo>
                  <a:lnTo>
                    <a:pt x="5692" y="21134"/>
                  </a:lnTo>
                  <a:lnTo>
                    <a:pt x="5713" y="21175"/>
                  </a:lnTo>
                  <a:lnTo>
                    <a:pt x="5629" y="21175"/>
                  </a:lnTo>
                  <a:lnTo>
                    <a:pt x="5587" y="21217"/>
                  </a:lnTo>
                  <a:lnTo>
                    <a:pt x="5545" y="21175"/>
                  </a:lnTo>
                  <a:lnTo>
                    <a:pt x="5504" y="21238"/>
                  </a:lnTo>
                  <a:lnTo>
                    <a:pt x="5420" y="21364"/>
                  </a:lnTo>
                  <a:lnTo>
                    <a:pt x="5378" y="21364"/>
                  </a:lnTo>
                  <a:lnTo>
                    <a:pt x="5315" y="21427"/>
                  </a:lnTo>
                  <a:lnTo>
                    <a:pt x="5315" y="21468"/>
                  </a:lnTo>
                  <a:lnTo>
                    <a:pt x="5399" y="21489"/>
                  </a:lnTo>
                  <a:lnTo>
                    <a:pt x="5441" y="21489"/>
                  </a:lnTo>
                  <a:lnTo>
                    <a:pt x="5504" y="21468"/>
                  </a:lnTo>
                  <a:lnTo>
                    <a:pt x="5525" y="21489"/>
                  </a:lnTo>
                  <a:lnTo>
                    <a:pt x="5545" y="21552"/>
                  </a:lnTo>
                  <a:lnTo>
                    <a:pt x="5608" y="21552"/>
                  </a:lnTo>
                  <a:lnTo>
                    <a:pt x="5650" y="21573"/>
                  </a:lnTo>
                  <a:lnTo>
                    <a:pt x="5650" y="21636"/>
                  </a:lnTo>
                  <a:lnTo>
                    <a:pt x="5545" y="21657"/>
                  </a:lnTo>
                  <a:lnTo>
                    <a:pt x="5483" y="21678"/>
                  </a:lnTo>
                  <a:lnTo>
                    <a:pt x="5483" y="21699"/>
                  </a:lnTo>
                  <a:lnTo>
                    <a:pt x="5608" y="21699"/>
                  </a:lnTo>
                  <a:lnTo>
                    <a:pt x="5650" y="21761"/>
                  </a:lnTo>
                  <a:lnTo>
                    <a:pt x="5650" y="21803"/>
                  </a:lnTo>
                  <a:lnTo>
                    <a:pt x="5608" y="21803"/>
                  </a:lnTo>
                  <a:lnTo>
                    <a:pt x="5545" y="21782"/>
                  </a:lnTo>
                  <a:lnTo>
                    <a:pt x="5525" y="21803"/>
                  </a:lnTo>
                  <a:lnTo>
                    <a:pt x="5483" y="21803"/>
                  </a:lnTo>
                  <a:lnTo>
                    <a:pt x="5420" y="21761"/>
                  </a:lnTo>
                  <a:lnTo>
                    <a:pt x="5336" y="21761"/>
                  </a:lnTo>
                  <a:lnTo>
                    <a:pt x="5232" y="21740"/>
                  </a:lnTo>
                  <a:lnTo>
                    <a:pt x="5232" y="21678"/>
                  </a:lnTo>
                  <a:lnTo>
                    <a:pt x="5273" y="21657"/>
                  </a:lnTo>
                  <a:lnTo>
                    <a:pt x="5211" y="21552"/>
                  </a:lnTo>
                  <a:lnTo>
                    <a:pt x="5190" y="21531"/>
                  </a:lnTo>
                  <a:lnTo>
                    <a:pt x="5127" y="21552"/>
                  </a:lnTo>
                  <a:lnTo>
                    <a:pt x="5127" y="21657"/>
                  </a:lnTo>
                  <a:lnTo>
                    <a:pt x="5064" y="21866"/>
                  </a:lnTo>
                  <a:lnTo>
                    <a:pt x="5001" y="21950"/>
                  </a:lnTo>
                  <a:lnTo>
                    <a:pt x="5022" y="21992"/>
                  </a:lnTo>
                  <a:lnTo>
                    <a:pt x="5085" y="21992"/>
                  </a:lnTo>
                  <a:lnTo>
                    <a:pt x="5169" y="21950"/>
                  </a:lnTo>
                  <a:lnTo>
                    <a:pt x="5190" y="21950"/>
                  </a:lnTo>
                  <a:lnTo>
                    <a:pt x="5169" y="21992"/>
                  </a:lnTo>
                  <a:lnTo>
                    <a:pt x="5085" y="22054"/>
                  </a:lnTo>
                  <a:lnTo>
                    <a:pt x="5022" y="22096"/>
                  </a:lnTo>
                  <a:lnTo>
                    <a:pt x="4981" y="22117"/>
                  </a:lnTo>
                  <a:lnTo>
                    <a:pt x="4981" y="22180"/>
                  </a:lnTo>
                  <a:lnTo>
                    <a:pt x="4855" y="22159"/>
                  </a:lnTo>
                  <a:lnTo>
                    <a:pt x="4750" y="22159"/>
                  </a:lnTo>
                  <a:lnTo>
                    <a:pt x="4646" y="22180"/>
                  </a:lnTo>
                  <a:lnTo>
                    <a:pt x="4604" y="22159"/>
                  </a:lnTo>
                  <a:lnTo>
                    <a:pt x="4478" y="22159"/>
                  </a:lnTo>
                  <a:lnTo>
                    <a:pt x="4395" y="22180"/>
                  </a:lnTo>
                  <a:lnTo>
                    <a:pt x="4248" y="22264"/>
                  </a:lnTo>
                  <a:lnTo>
                    <a:pt x="4123" y="22284"/>
                  </a:lnTo>
                  <a:lnTo>
                    <a:pt x="4144" y="22305"/>
                  </a:lnTo>
                  <a:lnTo>
                    <a:pt x="4248" y="22284"/>
                  </a:lnTo>
                  <a:lnTo>
                    <a:pt x="4290" y="22284"/>
                  </a:lnTo>
                  <a:lnTo>
                    <a:pt x="4248" y="22326"/>
                  </a:lnTo>
                  <a:lnTo>
                    <a:pt x="4185" y="22368"/>
                  </a:lnTo>
                  <a:lnTo>
                    <a:pt x="4227" y="22410"/>
                  </a:lnTo>
                  <a:lnTo>
                    <a:pt x="4290" y="22431"/>
                  </a:lnTo>
                  <a:lnTo>
                    <a:pt x="4353" y="22515"/>
                  </a:lnTo>
                  <a:lnTo>
                    <a:pt x="4457" y="22494"/>
                  </a:lnTo>
                  <a:lnTo>
                    <a:pt x="4541" y="22515"/>
                  </a:lnTo>
                  <a:lnTo>
                    <a:pt x="4583" y="22494"/>
                  </a:lnTo>
                  <a:lnTo>
                    <a:pt x="4709" y="22494"/>
                  </a:lnTo>
                  <a:lnTo>
                    <a:pt x="4750" y="22473"/>
                  </a:lnTo>
                  <a:lnTo>
                    <a:pt x="4667" y="22410"/>
                  </a:lnTo>
                  <a:lnTo>
                    <a:pt x="4646" y="22389"/>
                  </a:lnTo>
                  <a:lnTo>
                    <a:pt x="4688" y="22326"/>
                  </a:lnTo>
                  <a:lnTo>
                    <a:pt x="4855" y="22326"/>
                  </a:lnTo>
                  <a:lnTo>
                    <a:pt x="4918" y="22305"/>
                  </a:lnTo>
                  <a:lnTo>
                    <a:pt x="5001" y="22305"/>
                  </a:lnTo>
                  <a:lnTo>
                    <a:pt x="5001" y="22326"/>
                  </a:lnTo>
                  <a:lnTo>
                    <a:pt x="4960" y="22368"/>
                  </a:lnTo>
                  <a:lnTo>
                    <a:pt x="4918" y="22431"/>
                  </a:lnTo>
                  <a:lnTo>
                    <a:pt x="4918" y="22515"/>
                  </a:lnTo>
                  <a:lnTo>
                    <a:pt x="4792" y="22577"/>
                  </a:lnTo>
                  <a:lnTo>
                    <a:pt x="4792" y="22619"/>
                  </a:lnTo>
                  <a:lnTo>
                    <a:pt x="4813" y="22682"/>
                  </a:lnTo>
                  <a:lnTo>
                    <a:pt x="5064" y="22849"/>
                  </a:lnTo>
                  <a:lnTo>
                    <a:pt x="5169" y="22933"/>
                  </a:lnTo>
                  <a:lnTo>
                    <a:pt x="5169" y="22954"/>
                  </a:lnTo>
                  <a:lnTo>
                    <a:pt x="5085" y="22954"/>
                  </a:lnTo>
                  <a:lnTo>
                    <a:pt x="5064" y="22933"/>
                  </a:lnTo>
                  <a:lnTo>
                    <a:pt x="4960" y="22891"/>
                  </a:lnTo>
                  <a:lnTo>
                    <a:pt x="4813" y="22808"/>
                  </a:lnTo>
                  <a:lnTo>
                    <a:pt x="4771" y="22745"/>
                  </a:lnTo>
                  <a:lnTo>
                    <a:pt x="4667" y="22745"/>
                  </a:lnTo>
                  <a:lnTo>
                    <a:pt x="4604" y="22787"/>
                  </a:lnTo>
                  <a:lnTo>
                    <a:pt x="4541" y="22808"/>
                  </a:lnTo>
                  <a:lnTo>
                    <a:pt x="4332" y="22682"/>
                  </a:lnTo>
                  <a:lnTo>
                    <a:pt x="4290" y="22598"/>
                  </a:lnTo>
                  <a:lnTo>
                    <a:pt x="4248" y="22515"/>
                  </a:lnTo>
                  <a:lnTo>
                    <a:pt x="4227" y="22515"/>
                  </a:lnTo>
                  <a:lnTo>
                    <a:pt x="4248" y="22619"/>
                  </a:lnTo>
                  <a:lnTo>
                    <a:pt x="4269" y="22703"/>
                  </a:lnTo>
                  <a:lnTo>
                    <a:pt x="4248" y="22724"/>
                  </a:lnTo>
                  <a:lnTo>
                    <a:pt x="4144" y="22619"/>
                  </a:lnTo>
                  <a:lnTo>
                    <a:pt x="4039" y="22494"/>
                  </a:lnTo>
                  <a:lnTo>
                    <a:pt x="3913" y="22431"/>
                  </a:lnTo>
                  <a:lnTo>
                    <a:pt x="3851" y="22473"/>
                  </a:lnTo>
                  <a:lnTo>
                    <a:pt x="3872" y="22515"/>
                  </a:lnTo>
                  <a:lnTo>
                    <a:pt x="3955" y="22536"/>
                  </a:lnTo>
                  <a:lnTo>
                    <a:pt x="3976" y="22619"/>
                  </a:lnTo>
                  <a:lnTo>
                    <a:pt x="4123" y="22745"/>
                  </a:lnTo>
                  <a:lnTo>
                    <a:pt x="4164" y="22808"/>
                  </a:lnTo>
                  <a:lnTo>
                    <a:pt x="4227" y="22808"/>
                  </a:lnTo>
                  <a:lnTo>
                    <a:pt x="4290" y="22828"/>
                  </a:lnTo>
                  <a:lnTo>
                    <a:pt x="4332" y="22891"/>
                  </a:lnTo>
                  <a:lnTo>
                    <a:pt x="4164" y="22891"/>
                  </a:lnTo>
                  <a:lnTo>
                    <a:pt x="4060" y="22828"/>
                  </a:lnTo>
                  <a:lnTo>
                    <a:pt x="3976" y="22787"/>
                  </a:lnTo>
                  <a:lnTo>
                    <a:pt x="3934" y="22787"/>
                  </a:lnTo>
                  <a:lnTo>
                    <a:pt x="3913" y="22849"/>
                  </a:lnTo>
                  <a:lnTo>
                    <a:pt x="3913" y="22912"/>
                  </a:lnTo>
                  <a:lnTo>
                    <a:pt x="3851" y="22954"/>
                  </a:lnTo>
                  <a:lnTo>
                    <a:pt x="3830" y="22954"/>
                  </a:lnTo>
                  <a:lnTo>
                    <a:pt x="3830" y="23017"/>
                  </a:lnTo>
                  <a:lnTo>
                    <a:pt x="3767" y="23059"/>
                  </a:lnTo>
                  <a:lnTo>
                    <a:pt x="3725" y="23100"/>
                  </a:lnTo>
                  <a:lnTo>
                    <a:pt x="3600" y="23247"/>
                  </a:lnTo>
                  <a:lnTo>
                    <a:pt x="3600" y="23310"/>
                  </a:lnTo>
                  <a:lnTo>
                    <a:pt x="3627" y="23324"/>
                  </a:lnTo>
                  <a:lnTo>
                    <a:pt x="3627" y="23324"/>
                  </a:lnTo>
                  <a:lnTo>
                    <a:pt x="3558" y="23352"/>
                  </a:lnTo>
                  <a:lnTo>
                    <a:pt x="3495" y="23414"/>
                  </a:lnTo>
                  <a:lnTo>
                    <a:pt x="3390" y="23456"/>
                  </a:lnTo>
                  <a:lnTo>
                    <a:pt x="3328" y="23561"/>
                  </a:lnTo>
                  <a:lnTo>
                    <a:pt x="3328" y="23644"/>
                  </a:lnTo>
                  <a:lnTo>
                    <a:pt x="3348" y="23665"/>
                  </a:lnTo>
                  <a:lnTo>
                    <a:pt x="3432" y="23624"/>
                  </a:lnTo>
                  <a:lnTo>
                    <a:pt x="3537" y="23582"/>
                  </a:lnTo>
                  <a:lnTo>
                    <a:pt x="3600" y="23624"/>
                  </a:lnTo>
                  <a:lnTo>
                    <a:pt x="3620" y="23644"/>
                  </a:lnTo>
                  <a:lnTo>
                    <a:pt x="3725" y="23644"/>
                  </a:lnTo>
                  <a:lnTo>
                    <a:pt x="3913" y="23582"/>
                  </a:lnTo>
                  <a:lnTo>
                    <a:pt x="4060" y="23582"/>
                  </a:lnTo>
                  <a:lnTo>
                    <a:pt x="4185" y="23644"/>
                  </a:lnTo>
                  <a:lnTo>
                    <a:pt x="4185" y="23686"/>
                  </a:lnTo>
                  <a:lnTo>
                    <a:pt x="4144" y="23728"/>
                  </a:lnTo>
                  <a:lnTo>
                    <a:pt x="4018" y="23686"/>
                  </a:lnTo>
                  <a:lnTo>
                    <a:pt x="3934" y="23728"/>
                  </a:lnTo>
                  <a:lnTo>
                    <a:pt x="3558" y="23686"/>
                  </a:lnTo>
                  <a:lnTo>
                    <a:pt x="3453" y="23686"/>
                  </a:lnTo>
                  <a:lnTo>
                    <a:pt x="3432" y="23728"/>
                  </a:lnTo>
                  <a:lnTo>
                    <a:pt x="3286" y="23728"/>
                  </a:lnTo>
                  <a:lnTo>
                    <a:pt x="3286" y="23770"/>
                  </a:lnTo>
                  <a:lnTo>
                    <a:pt x="3307" y="23791"/>
                  </a:lnTo>
                  <a:lnTo>
                    <a:pt x="3411" y="23791"/>
                  </a:lnTo>
                  <a:lnTo>
                    <a:pt x="3432" y="23833"/>
                  </a:lnTo>
                  <a:lnTo>
                    <a:pt x="3390" y="23854"/>
                  </a:lnTo>
                  <a:lnTo>
                    <a:pt x="3307" y="23833"/>
                  </a:lnTo>
                  <a:lnTo>
                    <a:pt x="3202" y="23833"/>
                  </a:lnTo>
                  <a:lnTo>
                    <a:pt x="3202" y="23854"/>
                  </a:lnTo>
                  <a:lnTo>
                    <a:pt x="3244" y="23896"/>
                  </a:lnTo>
                  <a:lnTo>
                    <a:pt x="3348" y="23896"/>
                  </a:lnTo>
                  <a:lnTo>
                    <a:pt x="3620" y="23979"/>
                  </a:lnTo>
                  <a:lnTo>
                    <a:pt x="3704" y="23979"/>
                  </a:lnTo>
                  <a:lnTo>
                    <a:pt x="3746" y="23958"/>
                  </a:lnTo>
                  <a:lnTo>
                    <a:pt x="3830" y="23958"/>
                  </a:lnTo>
                  <a:lnTo>
                    <a:pt x="3851" y="23979"/>
                  </a:lnTo>
                  <a:lnTo>
                    <a:pt x="3851" y="24063"/>
                  </a:lnTo>
                  <a:lnTo>
                    <a:pt x="3872" y="24147"/>
                  </a:lnTo>
                  <a:lnTo>
                    <a:pt x="3830" y="24168"/>
                  </a:lnTo>
                  <a:lnTo>
                    <a:pt x="3746" y="24147"/>
                  </a:lnTo>
                  <a:lnTo>
                    <a:pt x="3725" y="24168"/>
                  </a:lnTo>
                  <a:lnTo>
                    <a:pt x="3704" y="24147"/>
                  </a:lnTo>
                  <a:lnTo>
                    <a:pt x="3600" y="24168"/>
                  </a:lnTo>
                  <a:lnTo>
                    <a:pt x="3600" y="24209"/>
                  </a:lnTo>
                  <a:lnTo>
                    <a:pt x="3620" y="24251"/>
                  </a:lnTo>
                  <a:lnTo>
                    <a:pt x="3662" y="24251"/>
                  </a:lnTo>
                  <a:lnTo>
                    <a:pt x="3746" y="24272"/>
                  </a:lnTo>
                  <a:lnTo>
                    <a:pt x="3767" y="24293"/>
                  </a:lnTo>
                  <a:lnTo>
                    <a:pt x="3662" y="24356"/>
                  </a:lnTo>
                  <a:lnTo>
                    <a:pt x="3600" y="24356"/>
                  </a:lnTo>
                  <a:lnTo>
                    <a:pt x="3495" y="24293"/>
                  </a:lnTo>
                  <a:lnTo>
                    <a:pt x="3390" y="24335"/>
                  </a:lnTo>
                  <a:lnTo>
                    <a:pt x="3390" y="24377"/>
                  </a:lnTo>
                  <a:lnTo>
                    <a:pt x="3411" y="24460"/>
                  </a:lnTo>
                  <a:lnTo>
                    <a:pt x="3453" y="24481"/>
                  </a:lnTo>
                  <a:lnTo>
                    <a:pt x="3516" y="24460"/>
                  </a:lnTo>
                  <a:lnTo>
                    <a:pt x="3620" y="24460"/>
                  </a:lnTo>
                  <a:lnTo>
                    <a:pt x="3704" y="24502"/>
                  </a:lnTo>
                  <a:lnTo>
                    <a:pt x="3725" y="24565"/>
                  </a:lnTo>
                  <a:lnTo>
                    <a:pt x="3495" y="24565"/>
                  </a:lnTo>
                  <a:lnTo>
                    <a:pt x="3432" y="24586"/>
                  </a:lnTo>
                  <a:lnTo>
                    <a:pt x="3348" y="24544"/>
                  </a:lnTo>
                  <a:lnTo>
                    <a:pt x="3307" y="24544"/>
                  </a:lnTo>
                  <a:lnTo>
                    <a:pt x="3244" y="24607"/>
                  </a:lnTo>
                  <a:lnTo>
                    <a:pt x="3244" y="24816"/>
                  </a:lnTo>
                  <a:lnTo>
                    <a:pt x="3223" y="24879"/>
                  </a:lnTo>
                  <a:lnTo>
                    <a:pt x="3244" y="24921"/>
                  </a:lnTo>
                  <a:lnTo>
                    <a:pt x="3328" y="24921"/>
                  </a:lnTo>
                  <a:lnTo>
                    <a:pt x="3558" y="24816"/>
                  </a:lnTo>
                  <a:lnTo>
                    <a:pt x="3620" y="24774"/>
                  </a:lnTo>
                  <a:lnTo>
                    <a:pt x="3809" y="24712"/>
                  </a:lnTo>
                  <a:lnTo>
                    <a:pt x="3913" y="24670"/>
                  </a:lnTo>
                  <a:lnTo>
                    <a:pt x="3976" y="24544"/>
                  </a:lnTo>
                  <a:lnTo>
                    <a:pt x="4123" y="24398"/>
                  </a:lnTo>
                  <a:lnTo>
                    <a:pt x="4395" y="24272"/>
                  </a:lnTo>
                  <a:lnTo>
                    <a:pt x="4541" y="24230"/>
                  </a:lnTo>
                  <a:lnTo>
                    <a:pt x="4604" y="24251"/>
                  </a:lnTo>
                  <a:lnTo>
                    <a:pt x="4604" y="24293"/>
                  </a:lnTo>
                  <a:lnTo>
                    <a:pt x="4562" y="24335"/>
                  </a:lnTo>
                  <a:lnTo>
                    <a:pt x="4478" y="24335"/>
                  </a:lnTo>
                  <a:lnTo>
                    <a:pt x="4332" y="24377"/>
                  </a:lnTo>
                  <a:lnTo>
                    <a:pt x="4144" y="24460"/>
                  </a:lnTo>
                  <a:lnTo>
                    <a:pt x="3955" y="24670"/>
                  </a:lnTo>
                  <a:lnTo>
                    <a:pt x="3872" y="24774"/>
                  </a:lnTo>
                  <a:lnTo>
                    <a:pt x="3725" y="24795"/>
                  </a:lnTo>
                  <a:lnTo>
                    <a:pt x="3641" y="24816"/>
                  </a:lnTo>
                  <a:lnTo>
                    <a:pt x="3495" y="24921"/>
                  </a:lnTo>
                  <a:lnTo>
                    <a:pt x="3328" y="24984"/>
                  </a:lnTo>
                  <a:lnTo>
                    <a:pt x="3244" y="25005"/>
                  </a:lnTo>
                  <a:lnTo>
                    <a:pt x="3223" y="25067"/>
                  </a:lnTo>
                  <a:lnTo>
                    <a:pt x="3307" y="25067"/>
                  </a:lnTo>
                  <a:lnTo>
                    <a:pt x="3348" y="25025"/>
                  </a:lnTo>
                  <a:lnTo>
                    <a:pt x="3411" y="25067"/>
                  </a:lnTo>
                  <a:lnTo>
                    <a:pt x="3411" y="25109"/>
                  </a:lnTo>
                  <a:lnTo>
                    <a:pt x="3516" y="25067"/>
                  </a:lnTo>
                  <a:lnTo>
                    <a:pt x="3558" y="25005"/>
                  </a:lnTo>
                  <a:lnTo>
                    <a:pt x="3620" y="25005"/>
                  </a:lnTo>
                  <a:lnTo>
                    <a:pt x="3704" y="25088"/>
                  </a:lnTo>
                  <a:lnTo>
                    <a:pt x="3746" y="25088"/>
                  </a:lnTo>
                  <a:lnTo>
                    <a:pt x="3830" y="25025"/>
                  </a:lnTo>
                  <a:lnTo>
                    <a:pt x="3934" y="24963"/>
                  </a:lnTo>
                  <a:lnTo>
                    <a:pt x="4018" y="24963"/>
                  </a:lnTo>
                  <a:lnTo>
                    <a:pt x="4039" y="24984"/>
                  </a:lnTo>
                  <a:lnTo>
                    <a:pt x="4018" y="25025"/>
                  </a:lnTo>
                  <a:lnTo>
                    <a:pt x="3934" y="25025"/>
                  </a:lnTo>
                  <a:lnTo>
                    <a:pt x="3851" y="25109"/>
                  </a:lnTo>
                  <a:lnTo>
                    <a:pt x="3767" y="25130"/>
                  </a:lnTo>
                  <a:lnTo>
                    <a:pt x="3662" y="25130"/>
                  </a:lnTo>
                  <a:lnTo>
                    <a:pt x="3620" y="25088"/>
                  </a:lnTo>
                  <a:lnTo>
                    <a:pt x="3558" y="25109"/>
                  </a:lnTo>
                  <a:lnTo>
                    <a:pt x="3516" y="25172"/>
                  </a:lnTo>
                  <a:lnTo>
                    <a:pt x="3390" y="25214"/>
                  </a:lnTo>
                  <a:lnTo>
                    <a:pt x="3348" y="25235"/>
                  </a:lnTo>
                  <a:lnTo>
                    <a:pt x="3432" y="25297"/>
                  </a:lnTo>
                  <a:lnTo>
                    <a:pt x="3495" y="25297"/>
                  </a:lnTo>
                  <a:lnTo>
                    <a:pt x="3600" y="25339"/>
                  </a:lnTo>
                  <a:lnTo>
                    <a:pt x="3516" y="25423"/>
                  </a:lnTo>
                  <a:lnTo>
                    <a:pt x="3516" y="25486"/>
                  </a:lnTo>
                  <a:lnTo>
                    <a:pt x="3600" y="25507"/>
                  </a:lnTo>
                  <a:lnTo>
                    <a:pt x="3558" y="25549"/>
                  </a:lnTo>
                  <a:lnTo>
                    <a:pt x="3600" y="25611"/>
                  </a:lnTo>
                  <a:lnTo>
                    <a:pt x="3537" y="25611"/>
                  </a:lnTo>
                  <a:lnTo>
                    <a:pt x="3453" y="25695"/>
                  </a:lnTo>
                  <a:lnTo>
                    <a:pt x="3495" y="25758"/>
                  </a:lnTo>
                  <a:lnTo>
                    <a:pt x="3537" y="25758"/>
                  </a:lnTo>
                  <a:lnTo>
                    <a:pt x="3600" y="25716"/>
                  </a:lnTo>
                  <a:lnTo>
                    <a:pt x="3620" y="25716"/>
                  </a:lnTo>
                  <a:lnTo>
                    <a:pt x="3641" y="25821"/>
                  </a:lnTo>
                  <a:lnTo>
                    <a:pt x="3641" y="25904"/>
                  </a:lnTo>
                  <a:lnTo>
                    <a:pt x="3558" y="25946"/>
                  </a:lnTo>
                  <a:lnTo>
                    <a:pt x="3558" y="26113"/>
                  </a:lnTo>
                  <a:lnTo>
                    <a:pt x="3620" y="26176"/>
                  </a:lnTo>
                  <a:lnTo>
                    <a:pt x="3704" y="26176"/>
                  </a:lnTo>
                  <a:lnTo>
                    <a:pt x="3767" y="26134"/>
                  </a:lnTo>
                  <a:lnTo>
                    <a:pt x="3809" y="26051"/>
                  </a:lnTo>
                  <a:lnTo>
                    <a:pt x="3851" y="26072"/>
                  </a:lnTo>
                  <a:lnTo>
                    <a:pt x="3913" y="26030"/>
                  </a:lnTo>
                  <a:lnTo>
                    <a:pt x="3955" y="26030"/>
                  </a:lnTo>
                  <a:lnTo>
                    <a:pt x="4018" y="26072"/>
                  </a:lnTo>
                  <a:lnTo>
                    <a:pt x="3976" y="26113"/>
                  </a:lnTo>
                  <a:lnTo>
                    <a:pt x="3872" y="26176"/>
                  </a:lnTo>
                  <a:lnTo>
                    <a:pt x="3809" y="26176"/>
                  </a:lnTo>
                  <a:lnTo>
                    <a:pt x="3641" y="26239"/>
                  </a:lnTo>
                  <a:lnTo>
                    <a:pt x="3558" y="26281"/>
                  </a:lnTo>
                  <a:lnTo>
                    <a:pt x="3558" y="26365"/>
                  </a:lnTo>
                  <a:lnTo>
                    <a:pt x="3537" y="26448"/>
                  </a:lnTo>
                  <a:lnTo>
                    <a:pt x="3620" y="26490"/>
                  </a:lnTo>
                  <a:lnTo>
                    <a:pt x="3558" y="26553"/>
                  </a:lnTo>
                  <a:lnTo>
                    <a:pt x="3537" y="26657"/>
                  </a:lnTo>
                  <a:lnTo>
                    <a:pt x="3558" y="26783"/>
                  </a:lnTo>
                  <a:lnTo>
                    <a:pt x="3620" y="26783"/>
                  </a:lnTo>
                  <a:lnTo>
                    <a:pt x="3704" y="26637"/>
                  </a:lnTo>
                  <a:lnTo>
                    <a:pt x="3746" y="26595"/>
                  </a:lnTo>
                  <a:lnTo>
                    <a:pt x="3872" y="26469"/>
                  </a:lnTo>
                  <a:lnTo>
                    <a:pt x="3934" y="26469"/>
                  </a:lnTo>
                  <a:lnTo>
                    <a:pt x="3976" y="26385"/>
                  </a:lnTo>
                  <a:lnTo>
                    <a:pt x="4060" y="26365"/>
                  </a:lnTo>
                  <a:lnTo>
                    <a:pt x="4060" y="26385"/>
                  </a:lnTo>
                  <a:lnTo>
                    <a:pt x="4018" y="26448"/>
                  </a:lnTo>
                  <a:lnTo>
                    <a:pt x="4018" y="26490"/>
                  </a:lnTo>
                  <a:lnTo>
                    <a:pt x="4039" y="26532"/>
                  </a:lnTo>
                  <a:lnTo>
                    <a:pt x="4123" y="26490"/>
                  </a:lnTo>
                  <a:lnTo>
                    <a:pt x="4248" y="26365"/>
                  </a:lnTo>
                  <a:lnTo>
                    <a:pt x="4269" y="26323"/>
                  </a:lnTo>
                  <a:lnTo>
                    <a:pt x="4332" y="26385"/>
                  </a:lnTo>
                  <a:lnTo>
                    <a:pt x="4374" y="26385"/>
                  </a:lnTo>
                  <a:lnTo>
                    <a:pt x="4436" y="26344"/>
                  </a:lnTo>
                  <a:lnTo>
                    <a:pt x="4499" y="26344"/>
                  </a:lnTo>
                  <a:lnTo>
                    <a:pt x="4499" y="26365"/>
                  </a:lnTo>
                  <a:lnTo>
                    <a:pt x="4436" y="26448"/>
                  </a:lnTo>
                  <a:lnTo>
                    <a:pt x="4436" y="26637"/>
                  </a:lnTo>
                  <a:lnTo>
                    <a:pt x="4478" y="26657"/>
                  </a:lnTo>
                  <a:lnTo>
                    <a:pt x="4541" y="26741"/>
                  </a:lnTo>
                  <a:lnTo>
                    <a:pt x="4499" y="26762"/>
                  </a:lnTo>
                  <a:lnTo>
                    <a:pt x="4436" y="26741"/>
                  </a:lnTo>
                  <a:lnTo>
                    <a:pt x="4332" y="26637"/>
                  </a:lnTo>
                  <a:lnTo>
                    <a:pt x="4269" y="26553"/>
                  </a:lnTo>
                  <a:lnTo>
                    <a:pt x="4227" y="26553"/>
                  </a:lnTo>
                  <a:lnTo>
                    <a:pt x="4164" y="26574"/>
                  </a:lnTo>
                  <a:lnTo>
                    <a:pt x="4081" y="26574"/>
                  </a:lnTo>
                  <a:lnTo>
                    <a:pt x="4060" y="26637"/>
                  </a:lnTo>
                  <a:lnTo>
                    <a:pt x="4123" y="26678"/>
                  </a:lnTo>
                  <a:lnTo>
                    <a:pt x="4164" y="26678"/>
                  </a:lnTo>
                  <a:lnTo>
                    <a:pt x="4248" y="26783"/>
                  </a:lnTo>
                  <a:lnTo>
                    <a:pt x="4290" y="26804"/>
                  </a:lnTo>
                  <a:lnTo>
                    <a:pt x="4269" y="26867"/>
                  </a:lnTo>
                  <a:lnTo>
                    <a:pt x="4185" y="26783"/>
                  </a:lnTo>
                  <a:lnTo>
                    <a:pt x="4144" y="26762"/>
                  </a:lnTo>
                  <a:lnTo>
                    <a:pt x="4060" y="26762"/>
                  </a:lnTo>
                  <a:lnTo>
                    <a:pt x="3955" y="26888"/>
                  </a:lnTo>
                  <a:lnTo>
                    <a:pt x="3872" y="26950"/>
                  </a:lnTo>
                  <a:lnTo>
                    <a:pt x="3704" y="26950"/>
                  </a:lnTo>
                  <a:lnTo>
                    <a:pt x="3662" y="26971"/>
                  </a:lnTo>
                  <a:lnTo>
                    <a:pt x="3725" y="26992"/>
                  </a:lnTo>
                  <a:lnTo>
                    <a:pt x="3830" y="26992"/>
                  </a:lnTo>
                  <a:lnTo>
                    <a:pt x="3892" y="26971"/>
                  </a:lnTo>
                  <a:lnTo>
                    <a:pt x="4060" y="26950"/>
                  </a:lnTo>
                  <a:lnTo>
                    <a:pt x="4164" y="26888"/>
                  </a:lnTo>
                  <a:lnTo>
                    <a:pt x="4248" y="26909"/>
                  </a:lnTo>
                  <a:lnTo>
                    <a:pt x="4353" y="26909"/>
                  </a:lnTo>
                  <a:lnTo>
                    <a:pt x="4311" y="26950"/>
                  </a:lnTo>
                  <a:lnTo>
                    <a:pt x="4248" y="27013"/>
                  </a:lnTo>
                  <a:lnTo>
                    <a:pt x="4102" y="27013"/>
                  </a:lnTo>
                  <a:lnTo>
                    <a:pt x="3976" y="27055"/>
                  </a:lnTo>
                  <a:lnTo>
                    <a:pt x="3767" y="27055"/>
                  </a:lnTo>
                  <a:lnTo>
                    <a:pt x="3662" y="27076"/>
                  </a:lnTo>
                  <a:lnTo>
                    <a:pt x="3641" y="27160"/>
                  </a:lnTo>
                  <a:lnTo>
                    <a:pt x="3662" y="27222"/>
                  </a:lnTo>
                  <a:lnTo>
                    <a:pt x="3767" y="27264"/>
                  </a:lnTo>
                  <a:lnTo>
                    <a:pt x="3872" y="27222"/>
                  </a:lnTo>
                  <a:lnTo>
                    <a:pt x="3892" y="27264"/>
                  </a:lnTo>
                  <a:lnTo>
                    <a:pt x="3830" y="27306"/>
                  </a:lnTo>
                  <a:lnTo>
                    <a:pt x="3725" y="27306"/>
                  </a:lnTo>
                  <a:lnTo>
                    <a:pt x="3662" y="27390"/>
                  </a:lnTo>
                  <a:lnTo>
                    <a:pt x="3683" y="27473"/>
                  </a:lnTo>
                  <a:lnTo>
                    <a:pt x="3767" y="27515"/>
                  </a:lnTo>
                  <a:lnTo>
                    <a:pt x="3830" y="27473"/>
                  </a:lnTo>
                  <a:lnTo>
                    <a:pt x="3851" y="27411"/>
                  </a:lnTo>
                  <a:lnTo>
                    <a:pt x="3934" y="27411"/>
                  </a:lnTo>
                  <a:lnTo>
                    <a:pt x="3976" y="27432"/>
                  </a:lnTo>
                  <a:lnTo>
                    <a:pt x="4060" y="27432"/>
                  </a:lnTo>
                  <a:lnTo>
                    <a:pt x="4144" y="27411"/>
                  </a:lnTo>
                  <a:lnTo>
                    <a:pt x="4185" y="27390"/>
                  </a:lnTo>
                  <a:lnTo>
                    <a:pt x="4227" y="27411"/>
                  </a:lnTo>
                  <a:lnTo>
                    <a:pt x="4164" y="27473"/>
                  </a:lnTo>
                  <a:lnTo>
                    <a:pt x="4039" y="27515"/>
                  </a:lnTo>
                  <a:lnTo>
                    <a:pt x="3976" y="27494"/>
                  </a:lnTo>
                  <a:lnTo>
                    <a:pt x="3913" y="27473"/>
                  </a:lnTo>
                  <a:lnTo>
                    <a:pt x="3851" y="27473"/>
                  </a:lnTo>
                  <a:lnTo>
                    <a:pt x="3913" y="27515"/>
                  </a:lnTo>
                  <a:lnTo>
                    <a:pt x="3976" y="27515"/>
                  </a:lnTo>
                  <a:lnTo>
                    <a:pt x="4039" y="27536"/>
                  </a:lnTo>
                  <a:lnTo>
                    <a:pt x="3976" y="27578"/>
                  </a:lnTo>
                  <a:lnTo>
                    <a:pt x="3851" y="27578"/>
                  </a:lnTo>
                  <a:lnTo>
                    <a:pt x="3746" y="27641"/>
                  </a:lnTo>
                  <a:lnTo>
                    <a:pt x="3809" y="27704"/>
                  </a:lnTo>
                  <a:lnTo>
                    <a:pt x="3851" y="27704"/>
                  </a:lnTo>
                  <a:lnTo>
                    <a:pt x="3913" y="27683"/>
                  </a:lnTo>
                  <a:lnTo>
                    <a:pt x="4039" y="27683"/>
                  </a:lnTo>
                  <a:lnTo>
                    <a:pt x="4081" y="27704"/>
                  </a:lnTo>
                  <a:lnTo>
                    <a:pt x="4144" y="27704"/>
                  </a:lnTo>
                  <a:lnTo>
                    <a:pt x="4081" y="27746"/>
                  </a:lnTo>
                  <a:lnTo>
                    <a:pt x="3955" y="27787"/>
                  </a:lnTo>
                  <a:lnTo>
                    <a:pt x="3872" y="27746"/>
                  </a:lnTo>
                  <a:lnTo>
                    <a:pt x="3809" y="27787"/>
                  </a:lnTo>
                  <a:lnTo>
                    <a:pt x="3767" y="27829"/>
                  </a:lnTo>
                  <a:lnTo>
                    <a:pt x="3809" y="27892"/>
                  </a:lnTo>
                  <a:lnTo>
                    <a:pt x="3851" y="27892"/>
                  </a:lnTo>
                  <a:lnTo>
                    <a:pt x="3934" y="27829"/>
                  </a:lnTo>
                  <a:lnTo>
                    <a:pt x="4018" y="27829"/>
                  </a:lnTo>
                  <a:lnTo>
                    <a:pt x="4081" y="27892"/>
                  </a:lnTo>
                  <a:lnTo>
                    <a:pt x="4081" y="27934"/>
                  </a:lnTo>
                  <a:lnTo>
                    <a:pt x="3934" y="27997"/>
                  </a:lnTo>
                  <a:lnTo>
                    <a:pt x="3892" y="28038"/>
                  </a:lnTo>
                  <a:lnTo>
                    <a:pt x="3955" y="28143"/>
                  </a:lnTo>
                  <a:lnTo>
                    <a:pt x="3997" y="28143"/>
                  </a:lnTo>
                  <a:lnTo>
                    <a:pt x="4039" y="28122"/>
                  </a:lnTo>
                  <a:lnTo>
                    <a:pt x="4102" y="28122"/>
                  </a:lnTo>
                  <a:lnTo>
                    <a:pt x="4164" y="28206"/>
                  </a:lnTo>
                  <a:lnTo>
                    <a:pt x="4185" y="28143"/>
                  </a:lnTo>
                  <a:lnTo>
                    <a:pt x="4227" y="28122"/>
                  </a:lnTo>
                  <a:lnTo>
                    <a:pt x="4269" y="28143"/>
                  </a:lnTo>
                  <a:lnTo>
                    <a:pt x="4248" y="28206"/>
                  </a:lnTo>
                  <a:lnTo>
                    <a:pt x="4206" y="28248"/>
                  </a:lnTo>
                  <a:lnTo>
                    <a:pt x="4269" y="28310"/>
                  </a:lnTo>
                  <a:lnTo>
                    <a:pt x="4164" y="28436"/>
                  </a:lnTo>
                  <a:lnTo>
                    <a:pt x="4144" y="28436"/>
                  </a:lnTo>
                  <a:lnTo>
                    <a:pt x="4081" y="28520"/>
                  </a:lnTo>
                  <a:lnTo>
                    <a:pt x="4039" y="28582"/>
                  </a:lnTo>
                  <a:lnTo>
                    <a:pt x="4039" y="28624"/>
                  </a:lnTo>
                  <a:lnTo>
                    <a:pt x="4102" y="28624"/>
                  </a:lnTo>
                  <a:lnTo>
                    <a:pt x="4164" y="28582"/>
                  </a:lnTo>
                  <a:lnTo>
                    <a:pt x="4248" y="28624"/>
                  </a:lnTo>
                  <a:lnTo>
                    <a:pt x="4269" y="28687"/>
                  </a:lnTo>
                  <a:lnTo>
                    <a:pt x="4227" y="28750"/>
                  </a:lnTo>
                  <a:lnTo>
                    <a:pt x="4227" y="28771"/>
                  </a:lnTo>
                  <a:lnTo>
                    <a:pt x="4290" y="28771"/>
                  </a:lnTo>
                  <a:lnTo>
                    <a:pt x="4353" y="28792"/>
                  </a:lnTo>
                  <a:lnTo>
                    <a:pt x="4353" y="28854"/>
                  </a:lnTo>
                  <a:lnTo>
                    <a:pt x="4290" y="28896"/>
                  </a:lnTo>
                  <a:lnTo>
                    <a:pt x="4353" y="28959"/>
                  </a:lnTo>
                  <a:lnTo>
                    <a:pt x="4332" y="29043"/>
                  </a:lnTo>
                  <a:lnTo>
                    <a:pt x="4248" y="29085"/>
                  </a:lnTo>
                  <a:lnTo>
                    <a:pt x="4206" y="29147"/>
                  </a:lnTo>
                  <a:lnTo>
                    <a:pt x="4311" y="29147"/>
                  </a:lnTo>
                  <a:lnTo>
                    <a:pt x="4374" y="29085"/>
                  </a:lnTo>
                  <a:lnTo>
                    <a:pt x="4395" y="29043"/>
                  </a:lnTo>
                  <a:lnTo>
                    <a:pt x="4520" y="28980"/>
                  </a:lnTo>
                  <a:lnTo>
                    <a:pt x="4562" y="29001"/>
                  </a:lnTo>
                  <a:lnTo>
                    <a:pt x="4499" y="29064"/>
                  </a:lnTo>
                  <a:lnTo>
                    <a:pt x="4541" y="29106"/>
                  </a:lnTo>
                  <a:lnTo>
                    <a:pt x="4457" y="29168"/>
                  </a:lnTo>
                  <a:lnTo>
                    <a:pt x="4395" y="29210"/>
                  </a:lnTo>
                  <a:lnTo>
                    <a:pt x="4332" y="29210"/>
                  </a:lnTo>
                  <a:lnTo>
                    <a:pt x="4248" y="29252"/>
                  </a:lnTo>
                  <a:lnTo>
                    <a:pt x="4185" y="29294"/>
                  </a:lnTo>
                  <a:lnTo>
                    <a:pt x="4248" y="29357"/>
                  </a:lnTo>
                  <a:lnTo>
                    <a:pt x="4332" y="29294"/>
                  </a:lnTo>
                  <a:lnTo>
                    <a:pt x="4374" y="29252"/>
                  </a:lnTo>
                  <a:lnTo>
                    <a:pt x="4478" y="29273"/>
                  </a:lnTo>
                  <a:lnTo>
                    <a:pt x="4499" y="29294"/>
                  </a:lnTo>
                  <a:lnTo>
                    <a:pt x="4457" y="29357"/>
                  </a:lnTo>
                  <a:lnTo>
                    <a:pt x="4332" y="29398"/>
                  </a:lnTo>
                  <a:lnTo>
                    <a:pt x="4332" y="29503"/>
                  </a:lnTo>
                  <a:lnTo>
                    <a:pt x="4269" y="29566"/>
                  </a:lnTo>
                  <a:lnTo>
                    <a:pt x="4185" y="29587"/>
                  </a:lnTo>
                  <a:lnTo>
                    <a:pt x="4164" y="29629"/>
                  </a:lnTo>
                  <a:lnTo>
                    <a:pt x="4248" y="29691"/>
                  </a:lnTo>
                  <a:lnTo>
                    <a:pt x="4374" y="29670"/>
                  </a:lnTo>
                  <a:lnTo>
                    <a:pt x="4457" y="29608"/>
                  </a:lnTo>
                  <a:lnTo>
                    <a:pt x="4562" y="29587"/>
                  </a:lnTo>
                  <a:lnTo>
                    <a:pt x="4625" y="29587"/>
                  </a:lnTo>
                  <a:lnTo>
                    <a:pt x="4667" y="29629"/>
                  </a:lnTo>
                  <a:lnTo>
                    <a:pt x="4625" y="29691"/>
                  </a:lnTo>
                  <a:lnTo>
                    <a:pt x="4562" y="29691"/>
                  </a:lnTo>
                  <a:lnTo>
                    <a:pt x="4416" y="29733"/>
                  </a:lnTo>
                  <a:lnTo>
                    <a:pt x="4416" y="29775"/>
                  </a:lnTo>
                  <a:lnTo>
                    <a:pt x="4499" y="29775"/>
                  </a:lnTo>
                  <a:lnTo>
                    <a:pt x="4541" y="29817"/>
                  </a:lnTo>
                  <a:lnTo>
                    <a:pt x="4457" y="29901"/>
                  </a:lnTo>
                  <a:lnTo>
                    <a:pt x="4478" y="29984"/>
                  </a:lnTo>
                  <a:lnTo>
                    <a:pt x="4562" y="30005"/>
                  </a:lnTo>
                  <a:lnTo>
                    <a:pt x="4688" y="29901"/>
                  </a:lnTo>
                  <a:lnTo>
                    <a:pt x="4750" y="29880"/>
                  </a:lnTo>
                  <a:lnTo>
                    <a:pt x="4771" y="29901"/>
                  </a:lnTo>
                  <a:lnTo>
                    <a:pt x="4855" y="29984"/>
                  </a:lnTo>
                  <a:lnTo>
                    <a:pt x="4855" y="30089"/>
                  </a:lnTo>
                  <a:lnTo>
                    <a:pt x="4918" y="30131"/>
                  </a:lnTo>
                  <a:lnTo>
                    <a:pt x="4918" y="30152"/>
                  </a:lnTo>
                  <a:lnTo>
                    <a:pt x="4876" y="30214"/>
                  </a:lnTo>
                  <a:lnTo>
                    <a:pt x="4792" y="30214"/>
                  </a:lnTo>
                  <a:lnTo>
                    <a:pt x="4750" y="30298"/>
                  </a:lnTo>
                  <a:lnTo>
                    <a:pt x="4771" y="30340"/>
                  </a:lnTo>
                  <a:lnTo>
                    <a:pt x="4918" y="30361"/>
                  </a:lnTo>
                  <a:lnTo>
                    <a:pt x="4981" y="30340"/>
                  </a:lnTo>
                  <a:lnTo>
                    <a:pt x="4960" y="30298"/>
                  </a:lnTo>
                  <a:lnTo>
                    <a:pt x="4960" y="30235"/>
                  </a:lnTo>
                  <a:lnTo>
                    <a:pt x="5001" y="30214"/>
                  </a:lnTo>
                  <a:lnTo>
                    <a:pt x="5064" y="30235"/>
                  </a:lnTo>
                  <a:lnTo>
                    <a:pt x="5127" y="30194"/>
                  </a:lnTo>
                  <a:lnTo>
                    <a:pt x="5211" y="30152"/>
                  </a:lnTo>
                  <a:lnTo>
                    <a:pt x="5273" y="30214"/>
                  </a:lnTo>
                  <a:lnTo>
                    <a:pt x="5315" y="30235"/>
                  </a:lnTo>
                  <a:lnTo>
                    <a:pt x="5378" y="30214"/>
                  </a:lnTo>
                  <a:lnTo>
                    <a:pt x="5420" y="30131"/>
                  </a:lnTo>
                  <a:lnTo>
                    <a:pt x="5483" y="30089"/>
                  </a:lnTo>
                  <a:lnTo>
                    <a:pt x="5545" y="30089"/>
                  </a:lnTo>
                  <a:lnTo>
                    <a:pt x="5629" y="30047"/>
                  </a:lnTo>
                  <a:lnTo>
                    <a:pt x="5713" y="30089"/>
                  </a:lnTo>
                  <a:lnTo>
                    <a:pt x="5755" y="30026"/>
                  </a:lnTo>
                  <a:lnTo>
                    <a:pt x="5755" y="29984"/>
                  </a:lnTo>
                  <a:lnTo>
                    <a:pt x="5713" y="29922"/>
                  </a:lnTo>
                  <a:lnTo>
                    <a:pt x="5713" y="29880"/>
                  </a:lnTo>
                  <a:lnTo>
                    <a:pt x="5755" y="29838"/>
                  </a:lnTo>
                  <a:lnTo>
                    <a:pt x="5817" y="29880"/>
                  </a:lnTo>
                  <a:lnTo>
                    <a:pt x="5859" y="29942"/>
                  </a:lnTo>
                  <a:lnTo>
                    <a:pt x="5859" y="30047"/>
                  </a:lnTo>
                  <a:lnTo>
                    <a:pt x="5797" y="30131"/>
                  </a:lnTo>
                  <a:lnTo>
                    <a:pt x="5734" y="30152"/>
                  </a:lnTo>
                  <a:lnTo>
                    <a:pt x="5692" y="30214"/>
                  </a:lnTo>
                  <a:lnTo>
                    <a:pt x="5713" y="30235"/>
                  </a:lnTo>
                  <a:lnTo>
                    <a:pt x="5838" y="30194"/>
                  </a:lnTo>
                  <a:lnTo>
                    <a:pt x="6027" y="30089"/>
                  </a:lnTo>
                  <a:lnTo>
                    <a:pt x="6131" y="29922"/>
                  </a:lnTo>
                  <a:lnTo>
                    <a:pt x="6173" y="29922"/>
                  </a:lnTo>
                  <a:lnTo>
                    <a:pt x="6215" y="30005"/>
                  </a:lnTo>
                  <a:lnTo>
                    <a:pt x="6215" y="30110"/>
                  </a:lnTo>
                  <a:lnTo>
                    <a:pt x="6131" y="30131"/>
                  </a:lnTo>
                  <a:lnTo>
                    <a:pt x="6048" y="30194"/>
                  </a:lnTo>
                  <a:lnTo>
                    <a:pt x="5964" y="30256"/>
                  </a:lnTo>
                  <a:lnTo>
                    <a:pt x="5859" y="30298"/>
                  </a:lnTo>
                  <a:lnTo>
                    <a:pt x="5838" y="30319"/>
                  </a:lnTo>
                  <a:lnTo>
                    <a:pt x="5859" y="30340"/>
                  </a:lnTo>
                  <a:lnTo>
                    <a:pt x="5964" y="30319"/>
                  </a:lnTo>
                  <a:lnTo>
                    <a:pt x="6110" y="30235"/>
                  </a:lnTo>
                  <a:lnTo>
                    <a:pt x="6131" y="30256"/>
                  </a:lnTo>
                  <a:lnTo>
                    <a:pt x="6027" y="30361"/>
                  </a:lnTo>
                  <a:lnTo>
                    <a:pt x="5943" y="30403"/>
                  </a:lnTo>
                  <a:lnTo>
                    <a:pt x="5943" y="30507"/>
                  </a:lnTo>
                  <a:lnTo>
                    <a:pt x="5797" y="30612"/>
                  </a:lnTo>
                  <a:lnTo>
                    <a:pt x="5755" y="30654"/>
                  </a:lnTo>
                  <a:lnTo>
                    <a:pt x="5817" y="30654"/>
                  </a:lnTo>
                  <a:lnTo>
                    <a:pt x="5859" y="30612"/>
                  </a:lnTo>
                  <a:lnTo>
                    <a:pt x="5901" y="30612"/>
                  </a:lnTo>
                  <a:lnTo>
                    <a:pt x="5901" y="30633"/>
                  </a:lnTo>
                  <a:lnTo>
                    <a:pt x="5922" y="30738"/>
                  </a:lnTo>
                  <a:lnTo>
                    <a:pt x="5943" y="30654"/>
                  </a:lnTo>
                  <a:lnTo>
                    <a:pt x="6027" y="30612"/>
                  </a:lnTo>
                  <a:lnTo>
                    <a:pt x="6048" y="30549"/>
                  </a:lnTo>
                  <a:lnTo>
                    <a:pt x="6110" y="30549"/>
                  </a:lnTo>
                  <a:lnTo>
                    <a:pt x="6131" y="30570"/>
                  </a:lnTo>
                  <a:lnTo>
                    <a:pt x="6048" y="30654"/>
                  </a:lnTo>
                  <a:lnTo>
                    <a:pt x="6027" y="30738"/>
                  </a:lnTo>
                  <a:lnTo>
                    <a:pt x="6048" y="30759"/>
                  </a:lnTo>
                  <a:lnTo>
                    <a:pt x="6131" y="30738"/>
                  </a:lnTo>
                  <a:lnTo>
                    <a:pt x="6173" y="30654"/>
                  </a:lnTo>
                  <a:lnTo>
                    <a:pt x="6236" y="30654"/>
                  </a:lnTo>
                  <a:lnTo>
                    <a:pt x="6320" y="30633"/>
                  </a:lnTo>
                  <a:lnTo>
                    <a:pt x="6236" y="30738"/>
                  </a:lnTo>
                  <a:lnTo>
                    <a:pt x="6215" y="30842"/>
                  </a:lnTo>
                  <a:lnTo>
                    <a:pt x="6110" y="30926"/>
                  </a:lnTo>
                  <a:lnTo>
                    <a:pt x="6110" y="30989"/>
                  </a:lnTo>
                  <a:lnTo>
                    <a:pt x="6131" y="31031"/>
                  </a:lnTo>
                  <a:lnTo>
                    <a:pt x="6236" y="30947"/>
                  </a:lnTo>
                  <a:lnTo>
                    <a:pt x="6320" y="30738"/>
                  </a:lnTo>
                  <a:lnTo>
                    <a:pt x="6382" y="30675"/>
                  </a:lnTo>
                  <a:lnTo>
                    <a:pt x="6424" y="30717"/>
                  </a:lnTo>
                  <a:lnTo>
                    <a:pt x="6320" y="30863"/>
                  </a:lnTo>
                  <a:lnTo>
                    <a:pt x="6320" y="30947"/>
                  </a:lnTo>
                  <a:lnTo>
                    <a:pt x="6257" y="31031"/>
                  </a:lnTo>
                  <a:lnTo>
                    <a:pt x="6236" y="31135"/>
                  </a:lnTo>
                  <a:lnTo>
                    <a:pt x="6278" y="31156"/>
                  </a:lnTo>
                  <a:lnTo>
                    <a:pt x="6341" y="31093"/>
                  </a:lnTo>
                  <a:lnTo>
                    <a:pt x="6341" y="31031"/>
                  </a:lnTo>
                  <a:lnTo>
                    <a:pt x="6361" y="30968"/>
                  </a:lnTo>
                  <a:lnTo>
                    <a:pt x="6424" y="30968"/>
                  </a:lnTo>
                  <a:lnTo>
                    <a:pt x="6487" y="30989"/>
                  </a:lnTo>
                  <a:lnTo>
                    <a:pt x="6487" y="30842"/>
                  </a:lnTo>
                  <a:lnTo>
                    <a:pt x="6550" y="30842"/>
                  </a:lnTo>
                  <a:lnTo>
                    <a:pt x="6592" y="30759"/>
                  </a:lnTo>
                  <a:lnTo>
                    <a:pt x="6654" y="30759"/>
                  </a:lnTo>
                  <a:lnTo>
                    <a:pt x="6654" y="30821"/>
                  </a:lnTo>
                  <a:lnTo>
                    <a:pt x="6633" y="30821"/>
                  </a:lnTo>
                  <a:lnTo>
                    <a:pt x="6592" y="30926"/>
                  </a:lnTo>
                  <a:lnTo>
                    <a:pt x="6592" y="30968"/>
                  </a:lnTo>
                  <a:lnTo>
                    <a:pt x="6759" y="30968"/>
                  </a:lnTo>
                  <a:lnTo>
                    <a:pt x="7010" y="31093"/>
                  </a:lnTo>
                  <a:lnTo>
                    <a:pt x="7052" y="31093"/>
                  </a:lnTo>
                  <a:lnTo>
                    <a:pt x="7052" y="31051"/>
                  </a:lnTo>
                  <a:lnTo>
                    <a:pt x="7094" y="30989"/>
                  </a:lnTo>
                  <a:lnTo>
                    <a:pt x="7157" y="30968"/>
                  </a:lnTo>
                  <a:lnTo>
                    <a:pt x="7157" y="30926"/>
                  </a:lnTo>
                  <a:lnTo>
                    <a:pt x="7094" y="30884"/>
                  </a:lnTo>
                  <a:lnTo>
                    <a:pt x="7073" y="30863"/>
                  </a:lnTo>
                  <a:lnTo>
                    <a:pt x="6989" y="30863"/>
                  </a:lnTo>
                  <a:lnTo>
                    <a:pt x="6968" y="30884"/>
                  </a:lnTo>
                  <a:lnTo>
                    <a:pt x="6968" y="30842"/>
                  </a:lnTo>
                  <a:lnTo>
                    <a:pt x="6989" y="30821"/>
                  </a:lnTo>
                  <a:lnTo>
                    <a:pt x="6989" y="30759"/>
                  </a:lnTo>
                  <a:lnTo>
                    <a:pt x="6885" y="30717"/>
                  </a:lnTo>
                  <a:lnTo>
                    <a:pt x="6696" y="30633"/>
                  </a:lnTo>
                  <a:lnTo>
                    <a:pt x="6675" y="30570"/>
                  </a:lnTo>
                  <a:lnTo>
                    <a:pt x="6696" y="30549"/>
                  </a:lnTo>
                  <a:lnTo>
                    <a:pt x="6780" y="30570"/>
                  </a:lnTo>
                  <a:lnTo>
                    <a:pt x="6843" y="30549"/>
                  </a:lnTo>
                  <a:lnTo>
                    <a:pt x="6864" y="30549"/>
                  </a:lnTo>
                  <a:lnTo>
                    <a:pt x="6885" y="30612"/>
                  </a:lnTo>
                  <a:lnTo>
                    <a:pt x="6968" y="30675"/>
                  </a:lnTo>
                  <a:lnTo>
                    <a:pt x="7052" y="30738"/>
                  </a:lnTo>
                  <a:lnTo>
                    <a:pt x="7115" y="30738"/>
                  </a:lnTo>
                  <a:lnTo>
                    <a:pt x="7219" y="30675"/>
                  </a:lnTo>
                  <a:lnTo>
                    <a:pt x="7303" y="30633"/>
                  </a:lnTo>
                  <a:lnTo>
                    <a:pt x="7324" y="30570"/>
                  </a:lnTo>
                  <a:lnTo>
                    <a:pt x="7261" y="30549"/>
                  </a:lnTo>
                  <a:lnTo>
                    <a:pt x="7157" y="30549"/>
                  </a:lnTo>
                  <a:lnTo>
                    <a:pt x="7094" y="30528"/>
                  </a:lnTo>
                  <a:lnTo>
                    <a:pt x="7094" y="30466"/>
                  </a:lnTo>
                  <a:lnTo>
                    <a:pt x="7219" y="30466"/>
                  </a:lnTo>
                  <a:lnTo>
                    <a:pt x="7303" y="30424"/>
                  </a:lnTo>
                  <a:lnTo>
                    <a:pt x="7303" y="30403"/>
                  </a:lnTo>
                  <a:lnTo>
                    <a:pt x="7219" y="30340"/>
                  </a:lnTo>
                  <a:lnTo>
                    <a:pt x="7157" y="30319"/>
                  </a:lnTo>
                  <a:lnTo>
                    <a:pt x="7157" y="30298"/>
                  </a:lnTo>
                  <a:lnTo>
                    <a:pt x="7198" y="30298"/>
                  </a:lnTo>
                  <a:lnTo>
                    <a:pt x="7219" y="30256"/>
                  </a:lnTo>
                  <a:lnTo>
                    <a:pt x="7198" y="30235"/>
                  </a:lnTo>
                  <a:lnTo>
                    <a:pt x="7094" y="30214"/>
                  </a:lnTo>
                  <a:lnTo>
                    <a:pt x="7052" y="30152"/>
                  </a:lnTo>
                  <a:lnTo>
                    <a:pt x="7073" y="30131"/>
                  </a:lnTo>
                  <a:lnTo>
                    <a:pt x="7157" y="30152"/>
                  </a:lnTo>
                  <a:lnTo>
                    <a:pt x="7261" y="30194"/>
                  </a:lnTo>
                  <a:lnTo>
                    <a:pt x="7408" y="30152"/>
                  </a:lnTo>
                  <a:lnTo>
                    <a:pt x="7491" y="30110"/>
                  </a:lnTo>
                  <a:lnTo>
                    <a:pt x="7512" y="30047"/>
                  </a:lnTo>
                  <a:lnTo>
                    <a:pt x="7491" y="30005"/>
                  </a:lnTo>
                  <a:lnTo>
                    <a:pt x="7387" y="29984"/>
                  </a:lnTo>
                  <a:lnTo>
                    <a:pt x="7198" y="29942"/>
                  </a:lnTo>
                  <a:lnTo>
                    <a:pt x="7115" y="29901"/>
                  </a:lnTo>
                  <a:lnTo>
                    <a:pt x="7115" y="29880"/>
                  </a:lnTo>
                  <a:lnTo>
                    <a:pt x="7177" y="29880"/>
                  </a:lnTo>
                  <a:lnTo>
                    <a:pt x="7261" y="29901"/>
                  </a:lnTo>
                  <a:lnTo>
                    <a:pt x="7408" y="29901"/>
                  </a:lnTo>
                  <a:lnTo>
                    <a:pt x="7491" y="29838"/>
                  </a:lnTo>
                  <a:lnTo>
                    <a:pt x="7491" y="29775"/>
                  </a:lnTo>
                  <a:lnTo>
                    <a:pt x="7408" y="29712"/>
                  </a:lnTo>
                  <a:lnTo>
                    <a:pt x="7324" y="29691"/>
                  </a:lnTo>
                  <a:lnTo>
                    <a:pt x="7303" y="29629"/>
                  </a:lnTo>
                  <a:lnTo>
                    <a:pt x="7366" y="29629"/>
                  </a:lnTo>
                  <a:lnTo>
                    <a:pt x="7408" y="29670"/>
                  </a:lnTo>
                  <a:lnTo>
                    <a:pt x="7429" y="29712"/>
                  </a:lnTo>
                  <a:lnTo>
                    <a:pt x="7512" y="29691"/>
                  </a:lnTo>
                  <a:lnTo>
                    <a:pt x="7575" y="29629"/>
                  </a:lnTo>
                  <a:lnTo>
                    <a:pt x="7575" y="29587"/>
                  </a:lnTo>
                  <a:lnTo>
                    <a:pt x="7512" y="29566"/>
                  </a:lnTo>
                  <a:lnTo>
                    <a:pt x="7429" y="29503"/>
                  </a:lnTo>
                  <a:lnTo>
                    <a:pt x="7429" y="29482"/>
                  </a:lnTo>
                  <a:lnTo>
                    <a:pt x="7491" y="29461"/>
                  </a:lnTo>
                  <a:lnTo>
                    <a:pt x="7512" y="29503"/>
                  </a:lnTo>
                  <a:lnTo>
                    <a:pt x="7575" y="29524"/>
                  </a:lnTo>
                  <a:lnTo>
                    <a:pt x="7638" y="29461"/>
                  </a:lnTo>
                  <a:lnTo>
                    <a:pt x="7638" y="29419"/>
                  </a:lnTo>
                  <a:lnTo>
                    <a:pt x="7533" y="29398"/>
                  </a:lnTo>
                  <a:lnTo>
                    <a:pt x="7470" y="29357"/>
                  </a:lnTo>
                  <a:lnTo>
                    <a:pt x="7429" y="29294"/>
                  </a:lnTo>
                  <a:lnTo>
                    <a:pt x="7491" y="29294"/>
                  </a:lnTo>
                  <a:lnTo>
                    <a:pt x="7575" y="29357"/>
                  </a:lnTo>
                  <a:lnTo>
                    <a:pt x="7638" y="29357"/>
                  </a:lnTo>
                  <a:lnTo>
                    <a:pt x="7701" y="29398"/>
                  </a:lnTo>
                  <a:lnTo>
                    <a:pt x="7742" y="29398"/>
                  </a:lnTo>
                  <a:lnTo>
                    <a:pt x="7784" y="29315"/>
                  </a:lnTo>
                  <a:lnTo>
                    <a:pt x="7784" y="29273"/>
                  </a:lnTo>
                  <a:lnTo>
                    <a:pt x="7826" y="29210"/>
                  </a:lnTo>
                  <a:lnTo>
                    <a:pt x="7826" y="29168"/>
                  </a:lnTo>
                  <a:lnTo>
                    <a:pt x="7805" y="29106"/>
                  </a:lnTo>
                  <a:lnTo>
                    <a:pt x="7826" y="29001"/>
                  </a:lnTo>
                  <a:lnTo>
                    <a:pt x="7826" y="28959"/>
                  </a:lnTo>
                  <a:lnTo>
                    <a:pt x="7742" y="28854"/>
                  </a:lnTo>
                  <a:lnTo>
                    <a:pt x="7617" y="28750"/>
                  </a:lnTo>
                  <a:lnTo>
                    <a:pt x="7512" y="28729"/>
                  </a:lnTo>
                  <a:lnTo>
                    <a:pt x="7470" y="28666"/>
                  </a:lnTo>
                  <a:lnTo>
                    <a:pt x="7470" y="28645"/>
                  </a:lnTo>
                  <a:lnTo>
                    <a:pt x="7533" y="28645"/>
                  </a:lnTo>
                  <a:lnTo>
                    <a:pt x="7596" y="28666"/>
                  </a:lnTo>
                  <a:lnTo>
                    <a:pt x="7722" y="28771"/>
                  </a:lnTo>
                  <a:lnTo>
                    <a:pt x="7805" y="28854"/>
                  </a:lnTo>
                  <a:lnTo>
                    <a:pt x="7889" y="28854"/>
                  </a:lnTo>
                  <a:lnTo>
                    <a:pt x="7910" y="28834"/>
                  </a:lnTo>
                  <a:lnTo>
                    <a:pt x="7889" y="28687"/>
                  </a:lnTo>
                  <a:lnTo>
                    <a:pt x="7826" y="28582"/>
                  </a:lnTo>
                  <a:lnTo>
                    <a:pt x="7701" y="28562"/>
                  </a:lnTo>
                  <a:lnTo>
                    <a:pt x="7533" y="28478"/>
                  </a:lnTo>
                  <a:lnTo>
                    <a:pt x="7491" y="28457"/>
                  </a:lnTo>
                  <a:lnTo>
                    <a:pt x="7491" y="28415"/>
                  </a:lnTo>
                  <a:lnTo>
                    <a:pt x="7533" y="28415"/>
                  </a:lnTo>
                  <a:lnTo>
                    <a:pt x="7596" y="28436"/>
                  </a:lnTo>
                  <a:lnTo>
                    <a:pt x="7638" y="28478"/>
                  </a:lnTo>
                  <a:lnTo>
                    <a:pt x="7742" y="28478"/>
                  </a:lnTo>
                  <a:lnTo>
                    <a:pt x="7805" y="28415"/>
                  </a:lnTo>
                  <a:lnTo>
                    <a:pt x="7826" y="28352"/>
                  </a:lnTo>
                  <a:lnTo>
                    <a:pt x="7826" y="28269"/>
                  </a:lnTo>
                  <a:lnTo>
                    <a:pt x="7847" y="28269"/>
                  </a:lnTo>
                  <a:lnTo>
                    <a:pt x="7910" y="28310"/>
                  </a:lnTo>
                  <a:lnTo>
                    <a:pt x="7910" y="28331"/>
                  </a:lnTo>
                  <a:lnTo>
                    <a:pt x="7910" y="28373"/>
                  </a:lnTo>
                  <a:lnTo>
                    <a:pt x="8014" y="28436"/>
                  </a:lnTo>
                  <a:lnTo>
                    <a:pt x="8056" y="28436"/>
                  </a:lnTo>
                  <a:lnTo>
                    <a:pt x="8119" y="28478"/>
                  </a:lnTo>
                  <a:lnTo>
                    <a:pt x="8161" y="28478"/>
                  </a:lnTo>
                  <a:lnTo>
                    <a:pt x="8203" y="28436"/>
                  </a:lnTo>
                  <a:lnTo>
                    <a:pt x="8245" y="28373"/>
                  </a:lnTo>
                  <a:lnTo>
                    <a:pt x="8266" y="28352"/>
                  </a:lnTo>
                  <a:lnTo>
                    <a:pt x="8245" y="28310"/>
                  </a:lnTo>
                  <a:lnTo>
                    <a:pt x="8161" y="28269"/>
                  </a:lnTo>
                  <a:lnTo>
                    <a:pt x="8014" y="28269"/>
                  </a:lnTo>
                  <a:lnTo>
                    <a:pt x="7994" y="28248"/>
                  </a:lnTo>
                  <a:lnTo>
                    <a:pt x="7994" y="28227"/>
                  </a:lnTo>
                  <a:lnTo>
                    <a:pt x="7994" y="28164"/>
                  </a:lnTo>
                  <a:lnTo>
                    <a:pt x="7931" y="28122"/>
                  </a:lnTo>
                  <a:lnTo>
                    <a:pt x="7931" y="28059"/>
                  </a:lnTo>
                  <a:lnTo>
                    <a:pt x="7994" y="28018"/>
                  </a:lnTo>
                  <a:lnTo>
                    <a:pt x="8014" y="28018"/>
                  </a:lnTo>
                  <a:lnTo>
                    <a:pt x="8056" y="28059"/>
                  </a:lnTo>
                  <a:lnTo>
                    <a:pt x="8056" y="28143"/>
                  </a:lnTo>
                  <a:lnTo>
                    <a:pt x="8119" y="28206"/>
                  </a:lnTo>
                  <a:lnTo>
                    <a:pt x="8245" y="28206"/>
                  </a:lnTo>
                  <a:lnTo>
                    <a:pt x="8307" y="28164"/>
                  </a:lnTo>
                  <a:lnTo>
                    <a:pt x="8307" y="28122"/>
                  </a:lnTo>
                  <a:lnTo>
                    <a:pt x="8266" y="28059"/>
                  </a:lnTo>
                  <a:lnTo>
                    <a:pt x="8161" y="28018"/>
                  </a:lnTo>
                  <a:lnTo>
                    <a:pt x="8098" y="27955"/>
                  </a:lnTo>
                  <a:lnTo>
                    <a:pt x="8056" y="27850"/>
                  </a:lnTo>
                  <a:lnTo>
                    <a:pt x="8098" y="27850"/>
                  </a:lnTo>
                  <a:lnTo>
                    <a:pt x="8140" y="27913"/>
                  </a:lnTo>
                  <a:lnTo>
                    <a:pt x="8245" y="27955"/>
                  </a:lnTo>
                  <a:lnTo>
                    <a:pt x="8307" y="27997"/>
                  </a:lnTo>
                  <a:lnTo>
                    <a:pt x="8370" y="28059"/>
                  </a:lnTo>
                  <a:lnTo>
                    <a:pt x="8412" y="28038"/>
                  </a:lnTo>
                  <a:lnTo>
                    <a:pt x="8412" y="27997"/>
                  </a:lnTo>
                  <a:lnTo>
                    <a:pt x="8370" y="27934"/>
                  </a:lnTo>
                  <a:lnTo>
                    <a:pt x="8266" y="27892"/>
                  </a:lnTo>
                  <a:lnTo>
                    <a:pt x="8203" y="27829"/>
                  </a:lnTo>
                  <a:lnTo>
                    <a:pt x="8203" y="27746"/>
                  </a:lnTo>
                  <a:lnTo>
                    <a:pt x="8245" y="27704"/>
                  </a:lnTo>
                  <a:lnTo>
                    <a:pt x="8266" y="27641"/>
                  </a:lnTo>
                  <a:lnTo>
                    <a:pt x="8328" y="27641"/>
                  </a:lnTo>
                  <a:lnTo>
                    <a:pt x="8349" y="27704"/>
                  </a:lnTo>
                  <a:lnTo>
                    <a:pt x="8475" y="27808"/>
                  </a:lnTo>
                  <a:lnTo>
                    <a:pt x="8558" y="27808"/>
                  </a:lnTo>
                  <a:lnTo>
                    <a:pt x="8621" y="27787"/>
                  </a:lnTo>
                  <a:lnTo>
                    <a:pt x="8684" y="27787"/>
                  </a:lnTo>
                  <a:lnTo>
                    <a:pt x="8768" y="27746"/>
                  </a:lnTo>
                  <a:lnTo>
                    <a:pt x="8789" y="27683"/>
                  </a:lnTo>
                  <a:lnTo>
                    <a:pt x="8768" y="27641"/>
                  </a:lnTo>
                  <a:lnTo>
                    <a:pt x="8684" y="27620"/>
                  </a:lnTo>
                  <a:lnTo>
                    <a:pt x="8621" y="27578"/>
                  </a:lnTo>
                  <a:lnTo>
                    <a:pt x="8517" y="27515"/>
                  </a:lnTo>
                  <a:lnTo>
                    <a:pt x="8454" y="27515"/>
                  </a:lnTo>
                  <a:lnTo>
                    <a:pt x="8370" y="27494"/>
                  </a:lnTo>
                  <a:lnTo>
                    <a:pt x="8412" y="27432"/>
                  </a:lnTo>
                  <a:lnTo>
                    <a:pt x="8433" y="27411"/>
                  </a:lnTo>
                  <a:lnTo>
                    <a:pt x="8517" y="27411"/>
                  </a:lnTo>
                  <a:lnTo>
                    <a:pt x="8579" y="27494"/>
                  </a:lnTo>
                  <a:lnTo>
                    <a:pt x="8642" y="27515"/>
                  </a:lnTo>
                  <a:lnTo>
                    <a:pt x="8684" y="27515"/>
                  </a:lnTo>
                  <a:lnTo>
                    <a:pt x="8768" y="27620"/>
                  </a:lnTo>
                  <a:lnTo>
                    <a:pt x="8851" y="27641"/>
                  </a:lnTo>
                  <a:lnTo>
                    <a:pt x="8893" y="27620"/>
                  </a:lnTo>
                  <a:lnTo>
                    <a:pt x="8935" y="27578"/>
                  </a:lnTo>
                  <a:lnTo>
                    <a:pt x="8935" y="27515"/>
                  </a:lnTo>
                  <a:lnTo>
                    <a:pt x="8935" y="27411"/>
                  </a:lnTo>
                  <a:lnTo>
                    <a:pt x="8893" y="27369"/>
                  </a:lnTo>
                  <a:lnTo>
                    <a:pt x="8851" y="27327"/>
                  </a:lnTo>
                  <a:lnTo>
                    <a:pt x="8851" y="27306"/>
                  </a:lnTo>
                  <a:lnTo>
                    <a:pt x="8956" y="27306"/>
                  </a:lnTo>
                  <a:lnTo>
                    <a:pt x="8977" y="27222"/>
                  </a:lnTo>
                  <a:lnTo>
                    <a:pt x="8977" y="27181"/>
                  </a:lnTo>
                  <a:lnTo>
                    <a:pt x="8935" y="27181"/>
                  </a:lnTo>
                  <a:lnTo>
                    <a:pt x="8872" y="27201"/>
                  </a:lnTo>
                  <a:lnTo>
                    <a:pt x="8830" y="27160"/>
                  </a:lnTo>
                  <a:lnTo>
                    <a:pt x="8768" y="27097"/>
                  </a:lnTo>
                  <a:lnTo>
                    <a:pt x="8684" y="27097"/>
                  </a:lnTo>
                  <a:lnTo>
                    <a:pt x="8558" y="27013"/>
                  </a:lnTo>
                  <a:lnTo>
                    <a:pt x="8538" y="26992"/>
                  </a:lnTo>
                  <a:lnTo>
                    <a:pt x="8579" y="26950"/>
                  </a:lnTo>
                  <a:lnTo>
                    <a:pt x="8684" y="26950"/>
                  </a:lnTo>
                  <a:lnTo>
                    <a:pt x="8789" y="26971"/>
                  </a:lnTo>
                  <a:lnTo>
                    <a:pt x="8872" y="26971"/>
                  </a:lnTo>
                  <a:lnTo>
                    <a:pt x="8893" y="26909"/>
                  </a:lnTo>
                  <a:lnTo>
                    <a:pt x="8956" y="26909"/>
                  </a:lnTo>
                  <a:lnTo>
                    <a:pt x="9040" y="26971"/>
                  </a:lnTo>
                  <a:lnTo>
                    <a:pt x="9061" y="26867"/>
                  </a:lnTo>
                  <a:lnTo>
                    <a:pt x="9040" y="26699"/>
                  </a:lnTo>
                  <a:lnTo>
                    <a:pt x="8998" y="26595"/>
                  </a:lnTo>
                  <a:lnTo>
                    <a:pt x="8956" y="26553"/>
                  </a:lnTo>
                  <a:lnTo>
                    <a:pt x="8935" y="26469"/>
                  </a:lnTo>
                  <a:lnTo>
                    <a:pt x="8935" y="26427"/>
                  </a:lnTo>
                  <a:lnTo>
                    <a:pt x="8977" y="26365"/>
                  </a:lnTo>
                  <a:lnTo>
                    <a:pt x="8956" y="26260"/>
                  </a:lnTo>
                  <a:lnTo>
                    <a:pt x="8956" y="26218"/>
                  </a:lnTo>
                  <a:lnTo>
                    <a:pt x="8977" y="26155"/>
                  </a:lnTo>
                  <a:lnTo>
                    <a:pt x="8998" y="26176"/>
                  </a:lnTo>
                  <a:lnTo>
                    <a:pt x="9040" y="26239"/>
                  </a:lnTo>
                  <a:lnTo>
                    <a:pt x="9102" y="26260"/>
                  </a:lnTo>
                  <a:lnTo>
                    <a:pt x="9102" y="26218"/>
                  </a:lnTo>
                  <a:lnTo>
                    <a:pt x="9165" y="26176"/>
                  </a:lnTo>
                  <a:lnTo>
                    <a:pt x="9207" y="26218"/>
                  </a:lnTo>
                  <a:lnTo>
                    <a:pt x="9249" y="26344"/>
                  </a:lnTo>
                  <a:lnTo>
                    <a:pt x="9291" y="26365"/>
                  </a:lnTo>
                  <a:lnTo>
                    <a:pt x="9374" y="26365"/>
                  </a:lnTo>
                  <a:lnTo>
                    <a:pt x="9479" y="26239"/>
                  </a:lnTo>
                  <a:lnTo>
                    <a:pt x="9521" y="26113"/>
                  </a:lnTo>
                  <a:lnTo>
                    <a:pt x="9521" y="26009"/>
                  </a:lnTo>
                  <a:lnTo>
                    <a:pt x="9500" y="25925"/>
                  </a:lnTo>
                  <a:lnTo>
                    <a:pt x="9500" y="25862"/>
                  </a:lnTo>
                  <a:lnTo>
                    <a:pt x="9563" y="25841"/>
                  </a:lnTo>
                  <a:lnTo>
                    <a:pt x="9605" y="25841"/>
                  </a:lnTo>
                  <a:lnTo>
                    <a:pt x="9626" y="25800"/>
                  </a:lnTo>
                  <a:lnTo>
                    <a:pt x="9667" y="25758"/>
                  </a:lnTo>
                  <a:lnTo>
                    <a:pt x="9688" y="25821"/>
                  </a:lnTo>
                  <a:lnTo>
                    <a:pt x="9730" y="25883"/>
                  </a:lnTo>
                  <a:lnTo>
                    <a:pt x="9814" y="25883"/>
                  </a:lnTo>
                  <a:lnTo>
                    <a:pt x="9877" y="25841"/>
                  </a:lnTo>
                  <a:lnTo>
                    <a:pt x="9877" y="25800"/>
                  </a:lnTo>
                  <a:lnTo>
                    <a:pt x="9877" y="25737"/>
                  </a:lnTo>
                  <a:lnTo>
                    <a:pt x="9898" y="25737"/>
                  </a:lnTo>
                  <a:lnTo>
                    <a:pt x="9918" y="25800"/>
                  </a:lnTo>
                  <a:lnTo>
                    <a:pt x="9939" y="25883"/>
                  </a:lnTo>
                  <a:lnTo>
                    <a:pt x="9981" y="25925"/>
                  </a:lnTo>
                  <a:lnTo>
                    <a:pt x="10044" y="25862"/>
                  </a:lnTo>
                  <a:lnTo>
                    <a:pt x="10107" y="25821"/>
                  </a:lnTo>
                  <a:lnTo>
                    <a:pt x="10149" y="25800"/>
                  </a:lnTo>
                  <a:lnTo>
                    <a:pt x="10211" y="25841"/>
                  </a:lnTo>
                  <a:lnTo>
                    <a:pt x="10295" y="25841"/>
                  </a:lnTo>
                  <a:lnTo>
                    <a:pt x="10358" y="25800"/>
                  </a:lnTo>
                  <a:lnTo>
                    <a:pt x="10400" y="25716"/>
                  </a:lnTo>
                  <a:lnTo>
                    <a:pt x="10421" y="25674"/>
                  </a:lnTo>
                  <a:lnTo>
                    <a:pt x="10421" y="25632"/>
                  </a:lnTo>
                  <a:lnTo>
                    <a:pt x="10358" y="25549"/>
                  </a:lnTo>
                  <a:lnTo>
                    <a:pt x="10316" y="25423"/>
                  </a:lnTo>
                  <a:lnTo>
                    <a:pt x="10295" y="25339"/>
                  </a:lnTo>
                  <a:lnTo>
                    <a:pt x="10337" y="25297"/>
                  </a:lnTo>
                  <a:lnTo>
                    <a:pt x="10358" y="25318"/>
                  </a:lnTo>
                  <a:lnTo>
                    <a:pt x="10400" y="25423"/>
                  </a:lnTo>
                  <a:lnTo>
                    <a:pt x="10442" y="25423"/>
                  </a:lnTo>
                  <a:lnTo>
                    <a:pt x="10525" y="25339"/>
                  </a:lnTo>
                  <a:lnTo>
                    <a:pt x="10546" y="25256"/>
                  </a:lnTo>
                  <a:lnTo>
                    <a:pt x="10609" y="25193"/>
                  </a:lnTo>
                  <a:lnTo>
                    <a:pt x="10630" y="25130"/>
                  </a:lnTo>
                  <a:lnTo>
                    <a:pt x="10546" y="25046"/>
                  </a:lnTo>
                  <a:lnTo>
                    <a:pt x="10546" y="25005"/>
                  </a:lnTo>
                  <a:lnTo>
                    <a:pt x="10609" y="24942"/>
                  </a:lnTo>
                  <a:lnTo>
                    <a:pt x="10651" y="24921"/>
                  </a:lnTo>
                  <a:lnTo>
                    <a:pt x="10672" y="24942"/>
                  </a:lnTo>
                  <a:lnTo>
                    <a:pt x="10672" y="24984"/>
                  </a:lnTo>
                  <a:lnTo>
                    <a:pt x="10735" y="25046"/>
                  </a:lnTo>
                  <a:lnTo>
                    <a:pt x="10839" y="25088"/>
                  </a:lnTo>
                  <a:lnTo>
                    <a:pt x="10881" y="25109"/>
                  </a:lnTo>
                  <a:lnTo>
                    <a:pt x="10839" y="25172"/>
                  </a:lnTo>
                  <a:lnTo>
                    <a:pt x="10755" y="25214"/>
                  </a:lnTo>
                  <a:lnTo>
                    <a:pt x="10714" y="25318"/>
                  </a:lnTo>
                  <a:lnTo>
                    <a:pt x="10714" y="25402"/>
                  </a:lnTo>
                  <a:lnTo>
                    <a:pt x="10839" y="25549"/>
                  </a:lnTo>
                  <a:lnTo>
                    <a:pt x="10881" y="25590"/>
                  </a:lnTo>
                  <a:lnTo>
                    <a:pt x="10923" y="25507"/>
                  </a:lnTo>
                  <a:lnTo>
                    <a:pt x="10923" y="25444"/>
                  </a:lnTo>
                  <a:lnTo>
                    <a:pt x="10944" y="25381"/>
                  </a:lnTo>
                  <a:lnTo>
                    <a:pt x="10965" y="25277"/>
                  </a:lnTo>
                  <a:lnTo>
                    <a:pt x="10986" y="25277"/>
                  </a:lnTo>
                  <a:lnTo>
                    <a:pt x="11027" y="25318"/>
                  </a:lnTo>
                  <a:lnTo>
                    <a:pt x="10986" y="25402"/>
                  </a:lnTo>
                  <a:lnTo>
                    <a:pt x="10986" y="25444"/>
                  </a:lnTo>
                  <a:lnTo>
                    <a:pt x="11048" y="25549"/>
                  </a:lnTo>
                  <a:lnTo>
                    <a:pt x="11132" y="25590"/>
                  </a:lnTo>
                  <a:lnTo>
                    <a:pt x="11195" y="25528"/>
                  </a:lnTo>
                  <a:lnTo>
                    <a:pt x="11279" y="25528"/>
                  </a:lnTo>
                  <a:lnTo>
                    <a:pt x="11299" y="25486"/>
                  </a:lnTo>
                  <a:lnTo>
                    <a:pt x="11299" y="25423"/>
                  </a:lnTo>
                  <a:lnTo>
                    <a:pt x="11341" y="25381"/>
                  </a:lnTo>
                  <a:lnTo>
                    <a:pt x="11362" y="25381"/>
                  </a:lnTo>
                  <a:lnTo>
                    <a:pt x="11383" y="25402"/>
                  </a:lnTo>
                  <a:lnTo>
                    <a:pt x="11362" y="25444"/>
                  </a:lnTo>
                  <a:lnTo>
                    <a:pt x="11362" y="25507"/>
                  </a:lnTo>
                  <a:lnTo>
                    <a:pt x="11404" y="25549"/>
                  </a:lnTo>
                  <a:lnTo>
                    <a:pt x="11488" y="25549"/>
                  </a:lnTo>
                  <a:lnTo>
                    <a:pt x="11571" y="25444"/>
                  </a:lnTo>
                  <a:lnTo>
                    <a:pt x="11718" y="25339"/>
                  </a:lnTo>
                  <a:lnTo>
                    <a:pt x="11781" y="25339"/>
                  </a:lnTo>
                  <a:lnTo>
                    <a:pt x="11823" y="25318"/>
                  </a:lnTo>
                  <a:lnTo>
                    <a:pt x="11823" y="25235"/>
                  </a:lnTo>
                  <a:lnTo>
                    <a:pt x="11781" y="25172"/>
                  </a:lnTo>
                  <a:lnTo>
                    <a:pt x="11718" y="25130"/>
                  </a:lnTo>
                  <a:lnTo>
                    <a:pt x="11676" y="25088"/>
                  </a:lnTo>
                  <a:lnTo>
                    <a:pt x="11697" y="25067"/>
                  </a:lnTo>
                  <a:lnTo>
                    <a:pt x="11760" y="25067"/>
                  </a:lnTo>
                  <a:lnTo>
                    <a:pt x="11781" y="25109"/>
                  </a:lnTo>
                  <a:lnTo>
                    <a:pt x="11885" y="25172"/>
                  </a:lnTo>
                  <a:lnTo>
                    <a:pt x="11927" y="25172"/>
                  </a:lnTo>
                  <a:lnTo>
                    <a:pt x="11927" y="25088"/>
                  </a:lnTo>
                  <a:lnTo>
                    <a:pt x="11990" y="25088"/>
                  </a:lnTo>
                  <a:lnTo>
                    <a:pt x="12011" y="25130"/>
                  </a:lnTo>
                  <a:lnTo>
                    <a:pt x="12011" y="25193"/>
                  </a:lnTo>
                  <a:lnTo>
                    <a:pt x="12032" y="25214"/>
                  </a:lnTo>
                  <a:lnTo>
                    <a:pt x="12095" y="25193"/>
                  </a:lnTo>
                  <a:lnTo>
                    <a:pt x="12220" y="25046"/>
                  </a:lnTo>
                  <a:lnTo>
                    <a:pt x="12241" y="25025"/>
                  </a:lnTo>
                  <a:lnTo>
                    <a:pt x="12241" y="25005"/>
                  </a:lnTo>
                  <a:lnTo>
                    <a:pt x="12283" y="24921"/>
                  </a:lnTo>
                  <a:lnTo>
                    <a:pt x="12304" y="24879"/>
                  </a:lnTo>
                  <a:lnTo>
                    <a:pt x="12346" y="24837"/>
                  </a:lnTo>
                  <a:lnTo>
                    <a:pt x="12346" y="24837"/>
                  </a:lnTo>
                  <a:lnTo>
                    <a:pt x="12325" y="24900"/>
                  </a:lnTo>
                  <a:lnTo>
                    <a:pt x="12346" y="24942"/>
                  </a:lnTo>
                  <a:lnTo>
                    <a:pt x="12387" y="24984"/>
                  </a:lnTo>
                  <a:lnTo>
                    <a:pt x="12429" y="24942"/>
                  </a:lnTo>
                  <a:lnTo>
                    <a:pt x="12513" y="24837"/>
                  </a:lnTo>
                  <a:lnTo>
                    <a:pt x="12534" y="24774"/>
                  </a:lnTo>
                  <a:lnTo>
                    <a:pt x="12513" y="24691"/>
                  </a:lnTo>
                  <a:lnTo>
                    <a:pt x="12513" y="24607"/>
                  </a:lnTo>
                  <a:lnTo>
                    <a:pt x="12639" y="24481"/>
                  </a:lnTo>
                  <a:lnTo>
                    <a:pt x="12722" y="24460"/>
                  </a:lnTo>
                  <a:lnTo>
                    <a:pt x="12764" y="24398"/>
                  </a:lnTo>
                  <a:lnTo>
                    <a:pt x="12743" y="24356"/>
                  </a:lnTo>
                  <a:lnTo>
                    <a:pt x="12722" y="24293"/>
                  </a:lnTo>
                  <a:lnTo>
                    <a:pt x="12722" y="24272"/>
                  </a:lnTo>
                  <a:lnTo>
                    <a:pt x="12764" y="24293"/>
                  </a:lnTo>
                  <a:lnTo>
                    <a:pt x="12827" y="24314"/>
                  </a:lnTo>
                  <a:lnTo>
                    <a:pt x="12869" y="24314"/>
                  </a:lnTo>
                  <a:lnTo>
                    <a:pt x="12911" y="24251"/>
                  </a:lnTo>
                  <a:lnTo>
                    <a:pt x="12869" y="24188"/>
                  </a:lnTo>
                  <a:lnTo>
                    <a:pt x="12827" y="24147"/>
                  </a:lnTo>
                  <a:lnTo>
                    <a:pt x="12869" y="24168"/>
                  </a:lnTo>
                  <a:lnTo>
                    <a:pt x="12931" y="24209"/>
                  </a:lnTo>
                  <a:lnTo>
                    <a:pt x="12931" y="24168"/>
                  </a:lnTo>
                  <a:lnTo>
                    <a:pt x="12952" y="24084"/>
                  </a:lnTo>
                  <a:lnTo>
                    <a:pt x="13036" y="24084"/>
                  </a:lnTo>
                  <a:lnTo>
                    <a:pt x="13120" y="24042"/>
                  </a:lnTo>
                  <a:lnTo>
                    <a:pt x="13120" y="23958"/>
                  </a:lnTo>
                  <a:lnTo>
                    <a:pt x="13120" y="23937"/>
                  </a:lnTo>
                  <a:lnTo>
                    <a:pt x="13141" y="23875"/>
                  </a:lnTo>
                  <a:lnTo>
                    <a:pt x="13224" y="23875"/>
                  </a:lnTo>
                  <a:lnTo>
                    <a:pt x="13266" y="23854"/>
                  </a:lnTo>
                  <a:lnTo>
                    <a:pt x="13350" y="23749"/>
                  </a:lnTo>
                  <a:lnTo>
                    <a:pt x="13434" y="23707"/>
                  </a:lnTo>
                  <a:lnTo>
                    <a:pt x="13476" y="23707"/>
                  </a:lnTo>
                  <a:lnTo>
                    <a:pt x="13496" y="23728"/>
                  </a:lnTo>
                  <a:lnTo>
                    <a:pt x="13580" y="23707"/>
                  </a:lnTo>
                  <a:lnTo>
                    <a:pt x="13643" y="23624"/>
                  </a:lnTo>
                  <a:lnTo>
                    <a:pt x="13664" y="23477"/>
                  </a:lnTo>
                  <a:lnTo>
                    <a:pt x="13643" y="23352"/>
                  </a:lnTo>
                  <a:lnTo>
                    <a:pt x="13580" y="23352"/>
                  </a:lnTo>
                  <a:lnTo>
                    <a:pt x="13559" y="23331"/>
                  </a:lnTo>
                  <a:lnTo>
                    <a:pt x="13580" y="23247"/>
                  </a:lnTo>
                  <a:lnTo>
                    <a:pt x="13580" y="23142"/>
                  </a:lnTo>
                  <a:lnTo>
                    <a:pt x="13559" y="23059"/>
                  </a:lnTo>
                  <a:lnTo>
                    <a:pt x="13496" y="23017"/>
                  </a:lnTo>
                  <a:lnTo>
                    <a:pt x="13476" y="22912"/>
                  </a:lnTo>
                  <a:lnTo>
                    <a:pt x="13455" y="22870"/>
                  </a:lnTo>
                  <a:lnTo>
                    <a:pt x="13455" y="22787"/>
                  </a:lnTo>
                  <a:lnTo>
                    <a:pt x="13496" y="22787"/>
                  </a:lnTo>
                  <a:lnTo>
                    <a:pt x="13559" y="22808"/>
                  </a:lnTo>
                  <a:lnTo>
                    <a:pt x="13580" y="22912"/>
                  </a:lnTo>
                  <a:lnTo>
                    <a:pt x="13643" y="22996"/>
                  </a:lnTo>
                  <a:lnTo>
                    <a:pt x="13643" y="23080"/>
                  </a:lnTo>
                  <a:lnTo>
                    <a:pt x="13685" y="23184"/>
                  </a:lnTo>
                  <a:lnTo>
                    <a:pt x="13748" y="23205"/>
                  </a:lnTo>
                  <a:lnTo>
                    <a:pt x="13789" y="23247"/>
                  </a:lnTo>
                  <a:lnTo>
                    <a:pt x="13768" y="23331"/>
                  </a:lnTo>
                  <a:lnTo>
                    <a:pt x="13789" y="23414"/>
                  </a:lnTo>
                  <a:lnTo>
                    <a:pt x="13873" y="23456"/>
                  </a:lnTo>
                  <a:lnTo>
                    <a:pt x="13915" y="23456"/>
                  </a:lnTo>
                  <a:lnTo>
                    <a:pt x="13915" y="23414"/>
                  </a:lnTo>
                  <a:lnTo>
                    <a:pt x="13957" y="23352"/>
                  </a:lnTo>
                  <a:lnTo>
                    <a:pt x="13999" y="23352"/>
                  </a:lnTo>
                  <a:lnTo>
                    <a:pt x="14061" y="23435"/>
                  </a:lnTo>
                  <a:lnTo>
                    <a:pt x="14229" y="23435"/>
                  </a:lnTo>
                  <a:lnTo>
                    <a:pt x="14292" y="23393"/>
                  </a:lnTo>
                  <a:lnTo>
                    <a:pt x="14312" y="23414"/>
                  </a:lnTo>
                  <a:lnTo>
                    <a:pt x="14375" y="23414"/>
                  </a:lnTo>
                  <a:lnTo>
                    <a:pt x="14438" y="23352"/>
                  </a:lnTo>
                  <a:lnTo>
                    <a:pt x="14480" y="23289"/>
                  </a:lnTo>
                  <a:lnTo>
                    <a:pt x="14522" y="23289"/>
                  </a:lnTo>
                  <a:lnTo>
                    <a:pt x="14522" y="23226"/>
                  </a:lnTo>
                  <a:lnTo>
                    <a:pt x="14584" y="23205"/>
                  </a:lnTo>
                  <a:lnTo>
                    <a:pt x="14626" y="23226"/>
                  </a:lnTo>
                  <a:lnTo>
                    <a:pt x="14731" y="23352"/>
                  </a:lnTo>
                  <a:lnTo>
                    <a:pt x="14752" y="23414"/>
                  </a:lnTo>
                  <a:lnTo>
                    <a:pt x="14815" y="23414"/>
                  </a:lnTo>
                  <a:lnTo>
                    <a:pt x="14856" y="23352"/>
                  </a:lnTo>
                  <a:lnTo>
                    <a:pt x="14919" y="23331"/>
                  </a:lnTo>
                  <a:lnTo>
                    <a:pt x="14919" y="23226"/>
                  </a:lnTo>
                  <a:lnTo>
                    <a:pt x="14940" y="23226"/>
                  </a:lnTo>
                  <a:lnTo>
                    <a:pt x="14961" y="23247"/>
                  </a:lnTo>
                  <a:lnTo>
                    <a:pt x="15024" y="23247"/>
                  </a:lnTo>
                  <a:lnTo>
                    <a:pt x="15024" y="23205"/>
                  </a:lnTo>
                  <a:lnTo>
                    <a:pt x="15066" y="23205"/>
                  </a:lnTo>
                  <a:lnTo>
                    <a:pt x="15108" y="23226"/>
                  </a:lnTo>
                  <a:lnTo>
                    <a:pt x="15170" y="23226"/>
                  </a:lnTo>
                  <a:lnTo>
                    <a:pt x="15212" y="23184"/>
                  </a:lnTo>
                  <a:lnTo>
                    <a:pt x="15212" y="23121"/>
                  </a:lnTo>
                  <a:lnTo>
                    <a:pt x="15254" y="23100"/>
                  </a:lnTo>
                  <a:lnTo>
                    <a:pt x="15338" y="23100"/>
                  </a:lnTo>
                  <a:lnTo>
                    <a:pt x="15359" y="23080"/>
                  </a:lnTo>
                  <a:lnTo>
                    <a:pt x="15359" y="23017"/>
                  </a:lnTo>
                  <a:lnTo>
                    <a:pt x="15380" y="23017"/>
                  </a:lnTo>
                  <a:lnTo>
                    <a:pt x="15380" y="23080"/>
                  </a:lnTo>
                  <a:lnTo>
                    <a:pt x="15442" y="23100"/>
                  </a:lnTo>
                  <a:lnTo>
                    <a:pt x="15484" y="23038"/>
                  </a:lnTo>
                  <a:lnTo>
                    <a:pt x="15526" y="22975"/>
                  </a:lnTo>
                  <a:lnTo>
                    <a:pt x="15547" y="22975"/>
                  </a:lnTo>
                  <a:lnTo>
                    <a:pt x="15589" y="23038"/>
                  </a:lnTo>
                  <a:lnTo>
                    <a:pt x="15652" y="23080"/>
                  </a:lnTo>
                  <a:lnTo>
                    <a:pt x="15693" y="22975"/>
                  </a:lnTo>
                  <a:lnTo>
                    <a:pt x="15735" y="22975"/>
                  </a:lnTo>
                  <a:lnTo>
                    <a:pt x="15756" y="23017"/>
                  </a:lnTo>
                  <a:lnTo>
                    <a:pt x="15798" y="23038"/>
                  </a:lnTo>
                  <a:lnTo>
                    <a:pt x="15861" y="23038"/>
                  </a:lnTo>
                  <a:lnTo>
                    <a:pt x="15882" y="22975"/>
                  </a:lnTo>
                  <a:lnTo>
                    <a:pt x="15944" y="22933"/>
                  </a:lnTo>
                  <a:lnTo>
                    <a:pt x="16007" y="22933"/>
                  </a:lnTo>
                  <a:lnTo>
                    <a:pt x="16112" y="22891"/>
                  </a:lnTo>
                  <a:lnTo>
                    <a:pt x="16175" y="22891"/>
                  </a:lnTo>
                  <a:lnTo>
                    <a:pt x="16196" y="22933"/>
                  </a:lnTo>
                  <a:lnTo>
                    <a:pt x="16258" y="22933"/>
                  </a:lnTo>
                  <a:lnTo>
                    <a:pt x="16279" y="22870"/>
                  </a:lnTo>
                  <a:lnTo>
                    <a:pt x="16321" y="22808"/>
                  </a:lnTo>
                  <a:lnTo>
                    <a:pt x="16426" y="22808"/>
                  </a:lnTo>
                  <a:lnTo>
                    <a:pt x="16468" y="22766"/>
                  </a:lnTo>
                  <a:lnTo>
                    <a:pt x="16572" y="22724"/>
                  </a:lnTo>
                  <a:lnTo>
                    <a:pt x="16614" y="22703"/>
                  </a:lnTo>
                  <a:lnTo>
                    <a:pt x="16614" y="22661"/>
                  </a:lnTo>
                  <a:lnTo>
                    <a:pt x="16572" y="22577"/>
                  </a:lnTo>
                  <a:lnTo>
                    <a:pt x="16572" y="22515"/>
                  </a:lnTo>
                  <a:lnTo>
                    <a:pt x="16719" y="22577"/>
                  </a:lnTo>
                  <a:lnTo>
                    <a:pt x="16802" y="22619"/>
                  </a:lnTo>
                  <a:lnTo>
                    <a:pt x="16823" y="22682"/>
                  </a:lnTo>
                  <a:lnTo>
                    <a:pt x="16886" y="22703"/>
                  </a:lnTo>
                  <a:lnTo>
                    <a:pt x="16991" y="22619"/>
                  </a:lnTo>
                  <a:lnTo>
                    <a:pt x="16991" y="22536"/>
                  </a:lnTo>
                  <a:lnTo>
                    <a:pt x="16928" y="22515"/>
                  </a:lnTo>
                  <a:lnTo>
                    <a:pt x="16928" y="22473"/>
                  </a:lnTo>
                  <a:lnTo>
                    <a:pt x="17012" y="22431"/>
                  </a:lnTo>
                  <a:lnTo>
                    <a:pt x="17033" y="22494"/>
                  </a:lnTo>
                  <a:lnTo>
                    <a:pt x="17116" y="22515"/>
                  </a:lnTo>
                  <a:lnTo>
                    <a:pt x="17158" y="22410"/>
                  </a:lnTo>
                  <a:lnTo>
                    <a:pt x="17137" y="22326"/>
                  </a:lnTo>
                  <a:lnTo>
                    <a:pt x="17137" y="22264"/>
                  </a:lnTo>
                  <a:lnTo>
                    <a:pt x="17200" y="22264"/>
                  </a:lnTo>
                  <a:lnTo>
                    <a:pt x="17221" y="22305"/>
                  </a:lnTo>
                  <a:lnTo>
                    <a:pt x="17305" y="22326"/>
                  </a:lnTo>
                  <a:lnTo>
                    <a:pt x="17346" y="22284"/>
                  </a:lnTo>
                  <a:lnTo>
                    <a:pt x="17409" y="22264"/>
                  </a:lnTo>
                  <a:lnTo>
                    <a:pt x="17451" y="22264"/>
                  </a:lnTo>
                  <a:lnTo>
                    <a:pt x="17451" y="22180"/>
                  </a:lnTo>
                  <a:lnTo>
                    <a:pt x="17430" y="22117"/>
                  </a:lnTo>
                  <a:lnTo>
                    <a:pt x="17451" y="22096"/>
                  </a:lnTo>
                  <a:lnTo>
                    <a:pt x="17514" y="22117"/>
                  </a:lnTo>
                  <a:lnTo>
                    <a:pt x="17556" y="22180"/>
                  </a:lnTo>
                  <a:lnTo>
                    <a:pt x="17639" y="22159"/>
                  </a:lnTo>
                  <a:lnTo>
                    <a:pt x="17681" y="22096"/>
                  </a:lnTo>
                  <a:lnTo>
                    <a:pt x="17681" y="22012"/>
                  </a:lnTo>
                  <a:lnTo>
                    <a:pt x="17660" y="21992"/>
                  </a:lnTo>
                  <a:lnTo>
                    <a:pt x="17660" y="21950"/>
                  </a:lnTo>
                  <a:lnTo>
                    <a:pt x="17681" y="21908"/>
                  </a:lnTo>
                  <a:lnTo>
                    <a:pt x="17786" y="21908"/>
                  </a:lnTo>
                  <a:lnTo>
                    <a:pt x="17849" y="21950"/>
                  </a:lnTo>
                  <a:lnTo>
                    <a:pt x="17869" y="21887"/>
                  </a:lnTo>
                  <a:lnTo>
                    <a:pt x="17890" y="21845"/>
                  </a:lnTo>
                  <a:lnTo>
                    <a:pt x="17953" y="21866"/>
                  </a:lnTo>
                  <a:lnTo>
                    <a:pt x="17995" y="21908"/>
                  </a:lnTo>
                  <a:lnTo>
                    <a:pt x="18058" y="21950"/>
                  </a:lnTo>
                  <a:lnTo>
                    <a:pt x="18079" y="21908"/>
                  </a:lnTo>
                  <a:lnTo>
                    <a:pt x="18079" y="21866"/>
                  </a:lnTo>
                  <a:lnTo>
                    <a:pt x="18037" y="21803"/>
                  </a:lnTo>
                  <a:lnTo>
                    <a:pt x="18037" y="21761"/>
                  </a:lnTo>
                  <a:lnTo>
                    <a:pt x="18100" y="21699"/>
                  </a:lnTo>
                  <a:lnTo>
                    <a:pt x="18162" y="21740"/>
                  </a:lnTo>
                  <a:lnTo>
                    <a:pt x="18288" y="21699"/>
                  </a:lnTo>
                  <a:lnTo>
                    <a:pt x="18393" y="21636"/>
                  </a:lnTo>
                  <a:lnTo>
                    <a:pt x="18455" y="21531"/>
                  </a:lnTo>
                  <a:lnTo>
                    <a:pt x="18455" y="21489"/>
                  </a:lnTo>
                  <a:lnTo>
                    <a:pt x="18309" y="21552"/>
                  </a:lnTo>
                  <a:lnTo>
                    <a:pt x="18183" y="21552"/>
                  </a:lnTo>
                  <a:lnTo>
                    <a:pt x="18141" y="21531"/>
                  </a:lnTo>
                  <a:lnTo>
                    <a:pt x="17890" y="21531"/>
                  </a:lnTo>
                  <a:lnTo>
                    <a:pt x="17765" y="21489"/>
                  </a:lnTo>
                  <a:lnTo>
                    <a:pt x="17639" y="21447"/>
                  </a:lnTo>
                  <a:lnTo>
                    <a:pt x="17472" y="21427"/>
                  </a:lnTo>
                  <a:lnTo>
                    <a:pt x="17325" y="21280"/>
                  </a:lnTo>
                  <a:lnTo>
                    <a:pt x="17263" y="21238"/>
                  </a:lnTo>
                  <a:lnTo>
                    <a:pt x="17221" y="21238"/>
                  </a:lnTo>
                  <a:lnTo>
                    <a:pt x="17095" y="21301"/>
                  </a:lnTo>
                  <a:lnTo>
                    <a:pt x="17053" y="21259"/>
                  </a:lnTo>
                  <a:lnTo>
                    <a:pt x="17095" y="21217"/>
                  </a:lnTo>
                  <a:lnTo>
                    <a:pt x="17095" y="21175"/>
                  </a:lnTo>
                  <a:lnTo>
                    <a:pt x="17033" y="21238"/>
                  </a:lnTo>
                  <a:lnTo>
                    <a:pt x="16886" y="21343"/>
                  </a:lnTo>
                  <a:lnTo>
                    <a:pt x="16802" y="21385"/>
                  </a:lnTo>
                  <a:lnTo>
                    <a:pt x="16635" y="21385"/>
                  </a:lnTo>
                  <a:lnTo>
                    <a:pt x="16593" y="21427"/>
                  </a:lnTo>
                  <a:lnTo>
                    <a:pt x="16530" y="21385"/>
                  </a:lnTo>
                  <a:lnTo>
                    <a:pt x="16489" y="21364"/>
                  </a:lnTo>
                  <a:cubicBezTo>
                    <a:pt x="16489" y="21364"/>
                    <a:pt x="16426" y="21385"/>
                    <a:pt x="16405" y="21385"/>
                  </a:cubicBezTo>
                  <a:lnTo>
                    <a:pt x="16321" y="21385"/>
                  </a:lnTo>
                  <a:lnTo>
                    <a:pt x="16196" y="21531"/>
                  </a:lnTo>
                  <a:lnTo>
                    <a:pt x="16154" y="21594"/>
                  </a:lnTo>
                  <a:lnTo>
                    <a:pt x="16091" y="21531"/>
                  </a:lnTo>
                  <a:lnTo>
                    <a:pt x="16049" y="21489"/>
                  </a:lnTo>
                  <a:lnTo>
                    <a:pt x="15861" y="21489"/>
                  </a:lnTo>
                  <a:lnTo>
                    <a:pt x="15777" y="21468"/>
                  </a:lnTo>
                  <a:lnTo>
                    <a:pt x="15735" y="21489"/>
                  </a:lnTo>
                  <a:lnTo>
                    <a:pt x="15672" y="21447"/>
                  </a:lnTo>
                  <a:lnTo>
                    <a:pt x="15735" y="21364"/>
                  </a:lnTo>
                  <a:lnTo>
                    <a:pt x="15840" y="21364"/>
                  </a:lnTo>
                  <a:lnTo>
                    <a:pt x="15882" y="21427"/>
                  </a:lnTo>
                  <a:lnTo>
                    <a:pt x="15965" y="21447"/>
                  </a:lnTo>
                  <a:lnTo>
                    <a:pt x="16049" y="21385"/>
                  </a:lnTo>
                  <a:lnTo>
                    <a:pt x="16175" y="21364"/>
                  </a:lnTo>
                  <a:lnTo>
                    <a:pt x="16258" y="21280"/>
                  </a:lnTo>
                  <a:lnTo>
                    <a:pt x="16321" y="21280"/>
                  </a:lnTo>
                  <a:lnTo>
                    <a:pt x="16426" y="21322"/>
                  </a:lnTo>
                  <a:lnTo>
                    <a:pt x="16530" y="21280"/>
                  </a:lnTo>
                  <a:lnTo>
                    <a:pt x="16572" y="21238"/>
                  </a:lnTo>
                  <a:lnTo>
                    <a:pt x="16530" y="21175"/>
                  </a:lnTo>
                  <a:lnTo>
                    <a:pt x="16489" y="21175"/>
                  </a:lnTo>
                  <a:lnTo>
                    <a:pt x="16468" y="21134"/>
                  </a:lnTo>
                  <a:lnTo>
                    <a:pt x="16405" y="21134"/>
                  </a:lnTo>
                  <a:lnTo>
                    <a:pt x="16300" y="21155"/>
                  </a:lnTo>
                  <a:lnTo>
                    <a:pt x="16216" y="21134"/>
                  </a:lnTo>
                  <a:lnTo>
                    <a:pt x="16049" y="21134"/>
                  </a:lnTo>
                  <a:lnTo>
                    <a:pt x="15944" y="21155"/>
                  </a:lnTo>
                  <a:lnTo>
                    <a:pt x="15840" y="21155"/>
                  </a:lnTo>
                  <a:lnTo>
                    <a:pt x="15693" y="21134"/>
                  </a:lnTo>
                  <a:lnTo>
                    <a:pt x="15672" y="21071"/>
                  </a:lnTo>
                  <a:lnTo>
                    <a:pt x="15631" y="21050"/>
                  </a:lnTo>
                  <a:lnTo>
                    <a:pt x="15526" y="21071"/>
                  </a:lnTo>
                  <a:lnTo>
                    <a:pt x="15380" y="21071"/>
                  </a:lnTo>
                  <a:lnTo>
                    <a:pt x="15212" y="21175"/>
                  </a:lnTo>
                  <a:lnTo>
                    <a:pt x="15170" y="21155"/>
                  </a:lnTo>
                  <a:lnTo>
                    <a:pt x="15212" y="21071"/>
                  </a:lnTo>
                  <a:lnTo>
                    <a:pt x="15275" y="21008"/>
                  </a:lnTo>
                  <a:lnTo>
                    <a:pt x="15463" y="21008"/>
                  </a:lnTo>
                  <a:lnTo>
                    <a:pt x="15672" y="20903"/>
                  </a:lnTo>
                  <a:lnTo>
                    <a:pt x="15756" y="20841"/>
                  </a:lnTo>
                  <a:lnTo>
                    <a:pt x="15756" y="20757"/>
                  </a:lnTo>
                  <a:lnTo>
                    <a:pt x="15777" y="20715"/>
                  </a:lnTo>
                  <a:lnTo>
                    <a:pt x="15861" y="20715"/>
                  </a:lnTo>
                  <a:lnTo>
                    <a:pt x="15903" y="20694"/>
                  </a:lnTo>
                  <a:lnTo>
                    <a:pt x="15965" y="20611"/>
                  </a:lnTo>
                  <a:lnTo>
                    <a:pt x="15944" y="20548"/>
                  </a:lnTo>
                  <a:lnTo>
                    <a:pt x="15882" y="20506"/>
                  </a:lnTo>
                  <a:lnTo>
                    <a:pt x="15798" y="20485"/>
                  </a:lnTo>
                  <a:lnTo>
                    <a:pt x="15777" y="20443"/>
                  </a:lnTo>
                  <a:lnTo>
                    <a:pt x="15861" y="20401"/>
                  </a:lnTo>
                  <a:lnTo>
                    <a:pt x="15903" y="20401"/>
                  </a:lnTo>
                  <a:lnTo>
                    <a:pt x="15903" y="20422"/>
                  </a:lnTo>
                  <a:lnTo>
                    <a:pt x="15986" y="20443"/>
                  </a:lnTo>
                  <a:lnTo>
                    <a:pt x="16007" y="20422"/>
                  </a:lnTo>
                  <a:lnTo>
                    <a:pt x="15986" y="20380"/>
                  </a:lnTo>
                  <a:lnTo>
                    <a:pt x="15965" y="20339"/>
                  </a:lnTo>
                  <a:lnTo>
                    <a:pt x="15965" y="20234"/>
                  </a:lnTo>
                  <a:lnTo>
                    <a:pt x="16007" y="20276"/>
                  </a:lnTo>
                  <a:lnTo>
                    <a:pt x="16049" y="20318"/>
                  </a:lnTo>
                  <a:lnTo>
                    <a:pt x="16049" y="20401"/>
                  </a:lnTo>
                  <a:lnTo>
                    <a:pt x="16091" y="20506"/>
                  </a:lnTo>
                  <a:lnTo>
                    <a:pt x="16175" y="20548"/>
                  </a:lnTo>
                  <a:lnTo>
                    <a:pt x="16279" y="20527"/>
                  </a:lnTo>
                  <a:lnTo>
                    <a:pt x="16405" y="20527"/>
                  </a:lnTo>
                  <a:lnTo>
                    <a:pt x="16698" y="20401"/>
                  </a:lnTo>
                  <a:lnTo>
                    <a:pt x="16781" y="20401"/>
                  </a:lnTo>
                  <a:lnTo>
                    <a:pt x="16844" y="20380"/>
                  </a:lnTo>
                  <a:lnTo>
                    <a:pt x="16907" y="20297"/>
                  </a:lnTo>
                  <a:lnTo>
                    <a:pt x="16991" y="20276"/>
                  </a:lnTo>
                  <a:lnTo>
                    <a:pt x="17033" y="20171"/>
                  </a:lnTo>
                  <a:lnTo>
                    <a:pt x="16991" y="20067"/>
                  </a:lnTo>
                  <a:lnTo>
                    <a:pt x="16949" y="19983"/>
                  </a:lnTo>
                  <a:lnTo>
                    <a:pt x="16907" y="19983"/>
                  </a:lnTo>
                  <a:lnTo>
                    <a:pt x="16802" y="19920"/>
                  </a:lnTo>
                  <a:lnTo>
                    <a:pt x="16530" y="19857"/>
                  </a:lnTo>
                  <a:lnTo>
                    <a:pt x="16489" y="19857"/>
                  </a:lnTo>
                  <a:lnTo>
                    <a:pt x="16384" y="19899"/>
                  </a:lnTo>
                  <a:lnTo>
                    <a:pt x="16321" y="19857"/>
                  </a:lnTo>
                  <a:lnTo>
                    <a:pt x="16321" y="19732"/>
                  </a:lnTo>
                  <a:lnTo>
                    <a:pt x="16300" y="19690"/>
                  </a:lnTo>
                  <a:lnTo>
                    <a:pt x="16196" y="19753"/>
                  </a:lnTo>
                  <a:lnTo>
                    <a:pt x="16112" y="19753"/>
                  </a:lnTo>
                  <a:lnTo>
                    <a:pt x="16007" y="19815"/>
                  </a:lnTo>
                  <a:lnTo>
                    <a:pt x="15944" y="19815"/>
                  </a:lnTo>
                  <a:lnTo>
                    <a:pt x="15861" y="19774"/>
                  </a:lnTo>
                  <a:lnTo>
                    <a:pt x="15861" y="19690"/>
                  </a:lnTo>
                  <a:lnTo>
                    <a:pt x="15944" y="19753"/>
                  </a:lnTo>
                  <a:lnTo>
                    <a:pt x="16007" y="19690"/>
                  </a:lnTo>
                  <a:lnTo>
                    <a:pt x="16070" y="19648"/>
                  </a:lnTo>
                  <a:lnTo>
                    <a:pt x="16196" y="19648"/>
                  </a:lnTo>
                  <a:lnTo>
                    <a:pt x="16216" y="19585"/>
                  </a:lnTo>
                  <a:lnTo>
                    <a:pt x="16175" y="19523"/>
                  </a:lnTo>
                  <a:lnTo>
                    <a:pt x="16091" y="19418"/>
                  </a:lnTo>
                  <a:lnTo>
                    <a:pt x="16049" y="19376"/>
                  </a:lnTo>
                  <a:lnTo>
                    <a:pt x="15944" y="19376"/>
                  </a:lnTo>
                  <a:lnTo>
                    <a:pt x="15965" y="19355"/>
                  </a:lnTo>
                  <a:lnTo>
                    <a:pt x="16070" y="19292"/>
                  </a:lnTo>
                  <a:lnTo>
                    <a:pt x="16070" y="19251"/>
                  </a:lnTo>
                  <a:lnTo>
                    <a:pt x="16070" y="19146"/>
                  </a:lnTo>
                  <a:lnTo>
                    <a:pt x="16091" y="19104"/>
                  </a:lnTo>
                  <a:lnTo>
                    <a:pt x="16154" y="19167"/>
                  </a:lnTo>
                  <a:lnTo>
                    <a:pt x="16175" y="19313"/>
                  </a:lnTo>
                  <a:lnTo>
                    <a:pt x="16216" y="19355"/>
                  </a:lnTo>
                  <a:lnTo>
                    <a:pt x="16216" y="19418"/>
                  </a:lnTo>
                  <a:lnTo>
                    <a:pt x="16363" y="19543"/>
                  </a:lnTo>
                  <a:lnTo>
                    <a:pt x="16363" y="19585"/>
                  </a:lnTo>
                  <a:lnTo>
                    <a:pt x="16426" y="19669"/>
                  </a:lnTo>
                  <a:lnTo>
                    <a:pt x="16489" y="19690"/>
                  </a:lnTo>
                  <a:lnTo>
                    <a:pt x="16572" y="19669"/>
                  </a:lnTo>
                  <a:lnTo>
                    <a:pt x="16614" y="19648"/>
                  </a:lnTo>
                  <a:lnTo>
                    <a:pt x="16698" y="19690"/>
                  </a:lnTo>
                  <a:lnTo>
                    <a:pt x="16802" y="19669"/>
                  </a:lnTo>
                  <a:lnTo>
                    <a:pt x="16886" y="19648"/>
                  </a:lnTo>
                  <a:lnTo>
                    <a:pt x="16928" y="19690"/>
                  </a:lnTo>
                  <a:lnTo>
                    <a:pt x="16928" y="19774"/>
                  </a:lnTo>
                  <a:lnTo>
                    <a:pt x="17116" y="20004"/>
                  </a:lnTo>
                  <a:lnTo>
                    <a:pt x="17200" y="20067"/>
                  </a:lnTo>
                  <a:lnTo>
                    <a:pt x="17221" y="20004"/>
                  </a:lnTo>
                  <a:lnTo>
                    <a:pt x="17325" y="19983"/>
                  </a:lnTo>
                  <a:lnTo>
                    <a:pt x="17346" y="19983"/>
                  </a:lnTo>
                  <a:lnTo>
                    <a:pt x="17367" y="20025"/>
                  </a:lnTo>
                  <a:lnTo>
                    <a:pt x="17346" y="20108"/>
                  </a:lnTo>
                  <a:lnTo>
                    <a:pt x="17325" y="20213"/>
                  </a:lnTo>
                  <a:lnTo>
                    <a:pt x="17346" y="20339"/>
                  </a:lnTo>
                  <a:lnTo>
                    <a:pt x="17409" y="20422"/>
                  </a:lnTo>
                  <a:lnTo>
                    <a:pt x="17451" y="20527"/>
                  </a:lnTo>
                  <a:lnTo>
                    <a:pt x="17472" y="20715"/>
                  </a:lnTo>
                  <a:lnTo>
                    <a:pt x="17535" y="20757"/>
                  </a:lnTo>
                  <a:lnTo>
                    <a:pt x="17618" y="20841"/>
                  </a:lnTo>
                  <a:lnTo>
                    <a:pt x="17681" y="21029"/>
                  </a:lnTo>
                  <a:lnTo>
                    <a:pt x="17828" y="21134"/>
                  </a:lnTo>
                  <a:lnTo>
                    <a:pt x="17869" y="21175"/>
                  </a:lnTo>
                  <a:lnTo>
                    <a:pt x="17953" y="21155"/>
                  </a:lnTo>
                  <a:lnTo>
                    <a:pt x="18037" y="21134"/>
                  </a:lnTo>
                  <a:lnTo>
                    <a:pt x="18100" y="21134"/>
                  </a:lnTo>
                  <a:lnTo>
                    <a:pt x="18141" y="21113"/>
                  </a:lnTo>
                  <a:lnTo>
                    <a:pt x="18141" y="21029"/>
                  </a:lnTo>
                  <a:lnTo>
                    <a:pt x="18141" y="20903"/>
                  </a:lnTo>
                  <a:lnTo>
                    <a:pt x="18141" y="20757"/>
                  </a:lnTo>
                  <a:lnTo>
                    <a:pt x="18162" y="20652"/>
                  </a:lnTo>
                  <a:lnTo>
                    <a:pt x="18183" y="20611"/>
                  </a:lnTo>
                  <a:lnTo>
                    <a:pt x="18204" y="20611"/>
                  </a:lnTo>
                  <a:lnTo>
                    <a:pt x="18246" y="20652"/>
                  </a:lnTo>
                  <a:lnTo>
                    <a:pt x="18204" y="20736"/>
                  </a:lnTo>
                  <a:lnTo>
                    <a:pt x="18204" y="20820"/>
                  </a:lnTo>
                  <a:lnTo>
                    <a:pt x="18267" y="20924"/>
                  </a:lnTo>
                  <a:lnTo>
                    <a:pt x="18204" y="21008"/>
                  </a:lnTo>
                  <a:lnTo>
                    <a:pt x="18204" y="21071"/>
                  </a:lnTo>
                  <a:lnTo>
                    <a:pt x="18267" y="21113"/>
                  </a:lnTo>
                  <a:lnTo>
                    <a:pt x="18309" y="21071"/>
                  </a:lnTo>
                  <a:lnTo>
                    <a:pt x="18393" y="21050"/>
                  </a:lnTo>
                  <a:lnTo>
                    <a:pt x="18455" y="21071"/>
                  </a:lnTo>
                  <a:lnTo>
                    <a:pt x="18476" y="21134"/>
                  </a:lnTo>
                  <a:lnTo>
                    <a:pt x="18455" y="21175"/>
                  </a:lnTo>
                  <a:lnTo>
                    <a:pt x="18476" y="21217"/>
                  </a:lnTo>
                  <a:lnTo>
                    <a:pt x="18581" y="21217"/>
                  </a:lnTo>
                  <a:lnTo>
                    <a:pt x="18623" y="21155"/>
                  </a:lnTo>
                  <a:lnTo>
                    <a:pt x="18623" y="21071"/>
                  </a:lnTo>
                  <a:lnTo>
                    <a:pt x="18602" y="21008"/>
                  </a:lnTo>
                  <a:lnTo>
                    <a:pt x="18602" y="20820"/>
                  </a:lnTo>
                  <a:lnTo>
                    <a:pt x="18623" y="20736"/>
                  </a:lnTo>
                  <a:lnTo>
                    <a:pt x="18623" y="20631"/>
                  </a:lnTo>
                  <a:lnTo>
                    <a:pt x="18665" y="20590"/>
                  </a:lnTo>
                  <a:lnTo>
                    <a:pt x="18623" y="20527"/>
                  </a:lnTo>
                  <a:lnTo>
                    <a:pt x="18581" y="20527"/>
                  </a:lnTo>
                  <a:lnTo>
                    <a:pt x="18602" y="20485"/>
                  </a:lnTo>
                  <a:lnTo>
                    <a:pt x="18623" y="20422"/>
                  </a:lnTo>
                  <a:lnTo>
                    <a:pt x="18602" y="20401"/>
                  </a:lnTo>
                  <a:lnTo>
                    <a:pt x="18497" y="20443"/>
                  </a:lnTo>
                  <a:lnTo>
                    <a:pt x="18497" y="20401"/>
                  </a:lnTo>
                  <a:lnTo>
                    <a:pt x="18518" y="20339"/>
                  </a:lnTo>
                  <a:lnTo>
                    <a:pt x="18623" y="20318"/>
                  </a:lnTo>
                  <a:lnTo>
                    <a:pt x="18685" y="20276"/>
                  </a:lnTo>
                  <a:lnTo>
                    <a:pt x="18685" y="20171"/>
                  </a:lnTo>
                  <a:lnTo>
                    <a:pt x="18665" y="20108"/>
                  </a:lnTo>
                  <a:lnTo>
                    <a:pt x="18602" y="20129"/>
                  </a:lnTo>
                  <a:lnTo>
                    <a:pt x="18581" y="20087"/>
                  </a:lnTo>
                  <a:lnTo>
                    <a:pt x="18623" y="20004"/>
                  </a:lnTo>
                  <a:lnTo>
                    <a:pt x="18685" y="19899"/>
                  </a:lnTo>
                  <a:lnTo>
                    <a:pt x="18685" y="19857"/>
                  </a:lnTo>
                  <a:lnTo>
                    <a:pt x="18623" y="19857"/>
                  </a:lnTo>
                  <a:lnTo>
                    <a:pt x="18560" y="19899"/>
                  </a:lnTo>
                  <a:lnTo>
                    <a:pt x="18476" y="20025"/>
                  </a:lnTo>
                  <a:lnTo>
                    <a:pt x="18455" y="20171"/>
                  </a:lnTo>
                  <a:lnTo>
                    <a:pt x="18393" y="20192"/>
                  </a:lnTo>
                  <a:lnTo>
                    <a:pt x="18393" y="20129"/>
                  </a:lnTo>
                  <a:lnTo>
                    <a:pt x="18413" y="20004"/>
                  </a:lnTo>
                  <a:lnTo>
                    <a:pt x="18413" y="19962"/>
                  </a:lnTo>
                  <a:lnTo>
                    <a:pt x="18393" y="19899"/>
                  </a:lnTo>
                  <a:lnTo>
                    <a:pt x="18393" y="19857"/>
                  </a:lnTo>
                  <a:lnTo>
                    <a:pt x="18413" y="19774"/>
                  </a:lnTo>
                  <a:lnTo>
                    <a:pt x="18497" y="19690"/>
                  </a:lnTo>
                  <a:lnTo>
                    <a:pt x="18581" y="19648"/>
                  </a:lnTo>
                  <a:lnTo>
                    <a:pt x="18602" y="19564"/>
                  </a:lnTo>
                  <a:lnTo>
                    <a:pt x="18560" y="19502"/>
                  </a:lnTo>
                  <a:lnTo>
                    <a:pt x="18476" y="19502"/>
                  </a:lnTo>
                  <a:lnTo>
                    <a:pt x="18413" y="19564"/>
                  </a:lnTo>
                  <a:lnTo>
                    <a:pt x="18393" y="19606"/>
                  </a:lnTo>
                  <a:lnTo>
                    <a:pt x="18372" y="19648"/>
                  </a:lnTo>
                  <a:lnTo>
                    <a:pt x="18393" y="19543"/>
                  </a:lnTo>
                  <a:lnTo>
                    <a:pt x="18413" y="19481"/>
                  </a:lnTo>
                  <a:lnTo>
                    <a:pt x="18393" y="19460"/>
                  </a:lnTo>
                  <a:lnTo>
                    <a:pt x="18351" y="19481"/>
                  </a:lnTo>
                  <a:lnTo>
                    <a:pt x="18246" y="19564"/>
                  </a:lnTo>
                  <a:lnTo>
                    <a:pt x="18162" y="19648"/>
                  </a:lnTo>
                  <a:lnTo>
                    <a:pt x="18162" y="19606"/>
                  </a:lnTo>
                  <a:lnTo>
                    <a:pt x="18183" y="19543"/>
                  </a:lnTo>
                  <a:lnTo>
                    <a:pt x="18246" y="19460"/>
                  </a:lnTo>
                  <a:lnTo>
                    <a:pt x="18288" y="19397"/>
                  </a:lnTo>
                  <a:lnTo>
                    <a:pt x="18351" y="19292"/>
                  </a:lnTo>
                  <a:lnTo>
                    <a:pt x="18351" y="19271"/>
                  </a:lnTo>
                  <a:lnTo>
                    <a:pt x="18288" y="19230"/>
                  </a:lnTo>
                  <a:lnTo>
                    <a:pt x="18267" y="19167"/>
                  </a:lnTo>
                  <a:lnTo>
                    <a:pt x="18204" y="19167"/>
                  </a:lnTo>
                  <a:lnTo>
                    <a:pt x="18162" y="19125"/>
                  </a:lnTo>
                  <a:lnTo>
                    <a:pt x="18141" y="19041"/>
                  </a:lnTo>
                  <a:lnTo>
                    <a:pt x="18079" y="19020"/>
                  </a:lnTo>
                  <a:lnTo>
                    <a:pt x="17995" y="18937"/>
                  </a:lnTo>
                  <a:lnTo>
                    <a:pt x="17953" y="18937"/>
                  </a:lnTo>
                  <a:lnTo>
                    <a:pt x="17932" y="18916"/>
                  </a:lnTo>
                  <a:lnTo>
                    <a:pt x="17869" y="18916"/>
                  </a:lnTo>
                  <a:lnTo>
                    <a:pt x="17869" y="18853"/>
                  </a:lnTo>
                  <a:lnTo>
                    <a:pt x="17849" y="18811"/>
                  </a:lnTo>
                  <a:lnTo>
                    <a:pt x="17660" y="18665"/>
                  </a:lnTo>
                  <a:lnTo>
                    <a:pt x="17639" y="18623"/>
                  </a:lnTo>
                  <a:lnTo>
                    <a:pt x="17535" y="18560"/>
                  </a:lnTo>
                  <a:lnTo>
                    <a:pt x="17430" y="18560"/>
                  </a:lnTo>
                  <a:lnTo>
                    <a:pt x="17325" y="18602"/>
                  </a:lnTo>
                  <a:lnTo>
                    <a:pt x="17242" y="18707"/>
                  </a:lnTo>
                  <a:lnTo>
                    <a:pt x="17242" y="18644"/>
                  </a:lnTo>
                  <a:lnTo>
                    <a:pt x="17221" y="18560"/>
                  </a:lnTo>
                  <a:lnTo>
                    <a:pt x="17053" y="18518"/>
                  </a:lnTo>
                  <a:lnTo>
                    <a:pt x="16949" y="18518"/>
                  </a:lnTo>
                  <a:lnTo>
                    <a:pt x="16844" y="18539"/>
                  </a:lnTo>
                  <a:lnTo>
                    <a:pt x="16823" y="18518"/>
                  </a:lnTo>
                  <a:lnTo>
                    <a:pt x="16907" y="18434"/>
                  </a:lnTo>
                  <a:lnTo>
                    <a:pt x="16949" y="18476"/>
                  </a:lnTo>
                  <a:lnTo>
                    <a:pt x="17137" y="18476"/>
                  </a:lnTo>
                  <a:lnTo>
                    <a:pt x="17221" y="18497"/>
                  </a:lnTo>
                  <a:lnTo>
                    <a:pt x="17325" y="18497"/>
                  </a:lnTo>
                  <a:lnTo>
                    <a:pt x="17430" y="18476"/>
                  </a:lnTo>
                  <a:lnTo>
                    <a:pt x="17472" y="18393"/>
                  </a:lnTo>
                  <a:lnTo>
                    <a:pt x="17514" y="18204"/>
                  </a:lnTo>
                  <a:lnTo>
                    <a:pt x="17472" y="18121"/>
                  </a:lnTo>
                  <a:lnTo>
                    <a:pt x="17451" y="18100"/>
                  </a:lnTo>
                  <a:lnTo>
                    <a:pt x="17409" y="18100"/>
                  </a:lnTo>
                  <a:lnTo>
                    <a:pt x="17263" y="17995"/>
                  </a:lnTo>
                  <a:lnTo>
                    <a:pt x="17221" y="17974"/>
                  </a:lnTo>
                  <a:lnTo>
                    <a:pt x="17158" y="17974"/>
                  </a:lnTo>
                  <a:lnTo>
                    <a:pt x="17053" y="18058"/>
                  </a:lnTo>
                  <a:lnTo>
                    <a:pt x="17012" y="18058"/>
                  </a:lnTo>
                  <a:lnTo>
                    <a:pt x="16928" y="18079"/>
                  </a:lnTo>
                  <a:lnTo>
                    <a:pt x="16886" y="18162"/>
                  </a:lnTo>
                  <a:lnTo>
                    <a:pt x="16844" y="18162"/>
                  </a:lnTo>
                  <a:lnTo>
                    <a:pt x="16844" y="18079"/>
                  </a:lnTo>
                  <a:lnTo>
                    <a:pt x="16823" y="18016"/>
                  </a:lnTo>
                  <a:lnTo>
                    <a:pt x="16781" y="18016"/>
                  </a:lnTo>
                  <a:lnTo>
                    <a:pt x="16635" y="18058"/>
                  </a:lnTo>
                  <a:lnTo>
                    <a:pt x="16593" y="18079"/>
                  </a:lnTo>
                  <a:lnTo>
                    <a:pt x="16530" y="18079"/>
                  </a:lnTo>
                  <a:lnTo>
                    <a:pt x="16572" y="18058"/>
                  </a:lnTo>
                  <a:lnTo>
                    <a:pt x="16677" y="17995"/>
                  </a:lnTo>
                  <a:lnTo>
                    <a:pt x="16781" y="17974"/>
                  </a:lnTo>
                  <a:lnTo>
                    <a:pt x="16802" y="17911"/>
                  </a:lnTo>
                  <a:lnTo>
                    <a:pt x="16781" y="17870"/>
                  </a:lnTo>
                  <a:lnTo>
                    <a:pt x="16719" y="17849"/>
                  </a:lnTo>
                  <a:lnTo>
                    <a:pt x="16677" y="17870"/>
                  </a:lnTo>
                  <a:lnTo>
                    <a:pt x="16719" y="17807"/>
                  </a:lnTo>
                  <a:lnTo>
                    <a:pt x="16781" y="17807"/>
                  </a:lnTo>
                  <a:lnTo>
                    <a:pt x="16823" y="17849"/>
                  </a:lnTo>
                  <a:lnTo>
                    <a:pt x="16928" y="17953"/>
                  </a:lnTo>
                  <a:lnTo>
                    <a:pt x="17012" y="17974"/>
                  </a:lnTo>
                  <a:lnTo>
                    <a:pt x="17095" y="17953"/>
                  </a:lnTo>
                  <a:lnTo>
                    <a:pt x="17200" y="17870"/>
                  </a:lnTo>
                  <a:lnTo>
                    <a:pt x="17367" y="17870"/>
                  </a:lnTo>
                  <a:lnTo>
                    <a:pt x="17430" y="17786"/>
                  </a:lnTo>
                  <a:lnTo>
                    <a:pt x="17472" y="17765"/>
                  </a:lnTo>
                  <a:lnTo>
                    <a:pt x="17514" y="17702"/>
                  </a:lnTo>
                  <a:lnTo>
                    <a:pt x="17472" y="17639"/>
                  </a:lnTo>
                  <a:lnTo>
                    <a:pt x="17409" y="17577"/>
                  </a:lnTo>
                  <a:lnTo>
                    <a:pt x="17263" y="17556"/>
                  </a:lnTo>
                  <a:lnTo>
                    <a:pt x="17200" y="17493"/>
                  </a:lnTo>
                  <a:lnTo>
                    <a:pt x="17137" y="17451"/>
                  </a:lnTo>
                  <a:lnTo>
                    <a:pt x="17033" y="17451"/>
                  </a:lnTo>
                  <a:lnTo>
                    <a:pt x="16928" y="17430"/>
                  </a:lnTo>
                  <a:lnTo>
                    <a:pt x="16844" y="17451"/>
                  </a:lnTo>
                  <a:lnTo>
                    <a:pt x="16823" y="17493"/>
                  </a:lnTo>
                  <a:lnTo>
                    <a:pt x="16740" y="17556"/>
                  </a:lnTo>
                  <a:lnTo>
                    <a:pt x="16677" y="17535"/>
                  </a:lnTo>
                  <a:lnTo>
                    <a:pt x="16593" y="17493"/>
                  </a:lnTo>
                  <a:lnTo>
                    <a:pt x="16489" y="17493"/>
                  </a:lnTo>
                  <a:lnTo>
                    <a:pt x="16468" y="17556"/>
                  </a:lnTo>
                  <a:lnTo>
                    <a:pt x="16426" y="17598"/>
                  </a:lnTo>
                  <a:lnTo>
                    <a:pt x="16384" y="17577"/>
                  </a:lnTo>
                  <a:lnTo>
                    <a:pt x="16321" y="17535"/>
                  </a:lnTo>
                  <a:lnTo>
                    <a:pt x="16300" y="17535"/>
                  </a:lnTo>
                  <a:lnTo>
                    <a:pt x="16279" y="17472"/>
                  </a:lnTo>
                  <a:lnTo>
                    <a:pt x="16321" y="17430"/>
                  </a:lnTo>
                  <a:lnTo>
                    <a:pt x="16426" y="17388"/>
                  </a:lnTo>
                  <a:lnTo>
                    <a:pt x="16572" y="17430"/>
                  </a:lnTo>
                  <a:lnTo>
                    <a:pt x="16740" y="17430"/>
                  </a:lnTo>
                  <a:lnTo>
                    <a:pt x="16802" y="17367"/>
                  </a:lnTo>
                  <a:lnTo>
                    <a:pt x="16802" y="17326"/>
                  </a:lnTo>
                  <a:lnTo>
                    <a:pt x="16740" y="17221"/>
                  </a:lnTo>
                  <a:lnTo>
                    <a:pt x="16635" y="17137"/>
                  </a:lnTo>
                  <a:lnTo>
                    <a:pt x="16530" y="17074"/>
                  </a:lnTo>
                  <a:lnTo>
                    <a:pt x="16489" y="17012"/>
                  </a:lnTo>
                  <a:lnTo>
                    <a:pt x="16489" y="16907"/>
                  </a:lnTo>
                  <a:lnTo>
                    <a:pt x="16509" y="16865"/>
                  </a:lnTo>
                  <a:lnTo>
                    <a:pt x="16572" y="16907"/>
                  </a:lnTo>
                  <a:lnTo>
                    <a:pt x="16593" y="16949"/>
                  </a:lnTo>
                  <a:lnTo>
                    <a:pt x="16593" y="17012"/>
                  </a:lnTo>
                  <a:lnTo>
                    <a:pt x="16677" y="17054"/>
                  </a:lnTo>
                  <a:lnTo>
                    <a:pt x="16802" y="17158"/>
                  </a:lnTo>
                  <a:lnTo>
                    <a:pt x="16823" y="17221"/>
                  </a:lnTo>
                  <a:lnTo>
                    <a:pt x="16886" y="17242"/>
                  </a:lnTo>
                  <a:lnTo>
                    <a:pt x="16928" y="17242"/>
                  </a:lnTo>
                  <a:lnTo>
                    <a:pt x="17012" y="17326"/>
                  </a:lnTo>
                  <a:lnTo>
                    <a:pt x="17095" y="17326"/>
                  </a:lnTo>
                  <a:lnTo>
                    <a:pt x="17200" y="17284"/>
                  </a:lnTo>
                  <a:lnTo>
                    <a:pt x="17263" y="17242"/>
                  </a:lnTo>
                  <a:lnTo>
                    <a:pt x="17346" y="17221"/>
                  </a:lnTo>
                  <a:lnTo>
                    <a:pt x="17409" y="17158"/>
                  </a:lnTo>
                  <a:lnTo>
                    <a:pt x="17472" y="17116"/>
                  </a:lnTo>
                  <a:lnTo>
                    <a:pt x="17556" y="17074"/>
                  </a:lnTo>
                  <a:lnTo>
                    <a:pt x="17606" y="17074"/>
                  </a:lnTo>
                  <a:lnTo>
                    <a:pt x="17618" y="17116"/>
                  </a:lnTo>
                  <a:lnTo>
                    <a:pt x="17618" y="17074"/>
                  </a:lnTo>
                  <a:lnTo>
                    <a:pt x="17618" y="17033"/>
                  </a:lnTo>
                  <a:lnTo>
                    <a:pt x="17577" y="16970"/>
                  </a:lnTo>
                  <a:lnTo>
                    <a:pt x="17588" y="17010"/>
                  </a:lnTo>
                  <a:lnTo>
                    <a:pt x="17472" y="16844"/>
                  </a:lnTo>
                  <a:lnTo>
                    <a:pt x="17409" y="16802"/>
                  </a:lnTo>
                  <a:lnTo>
                    <a:pt x="17409" y="16740"/>
                  </a:lnTo>
                  <a:lnTo>
                    <a:pt x="17430" y="16719"/>
                  </a:lnTo>
                  <a:lnTo>
                    <a:pt x="17472" y="16719"/>
                  </a:lnTo>
                  <a:lnTo>
                    <a:pt x="17535" y="16761"/>
                  </a:lnTo>
                  <a:lnTo>
                    <a:pt x="17535" y="16823"/>
                  </a:lnTo>
                  <a:lnTo>
                    <a:pt x="17577" y="16865"/>
                  </a:lnTo>
                  <a:lnTo>
                    <a:pt x="17681" y="17074"/>
                  </a:lnTo>
                  <a:lnTo>
                    <a:pt x="17869" y="17284"/>
                  </a:lnTo>
                  <a:lnTo>
                    <a:pt x="17890" y="17326"/>
                  </a:lnTo>
                  <a:lnTo>
                    <a:pt x="17932" y="17263"/>
                  </a:lnTo>
                  <a:lnTo>
                    <a:pt x="17932" y="17179"/>
                  </a:lnTo>
                  <a:lnTo>
                    <a:pt x="17953" y="17012"/>
                  </a:lnTo>
                  <a:lnTo>
                    <a:pt x="17953" y="16907"/>
                  </a:lnTo>
                  <a:lnTo>
                    <a:pt x="17995" y="16844"/>
                  </a:lnTo>
                  <a:lnTo>
                    <a:pt x="18058" y="16844"/>
                  </a:lnTo>
                  <a:lnTo>
                    <a:pt x="18100" y="16865"/>
                  </a:lnTo>
                  <a:lnTo>
                    <a:pt x="18100" y="16949"/>
                  </a:lnTo>
                  <a:lnTo>
                    <a:pt x="18141" y="17012"/>
                  </a:lnTo>
                  <a:lnTo>
                    <a:pt x="18183" y="17012"/>
                  </a:lnTo>
                  <a:lnTo>
                    <a:pt x="18372" y="17074"/>
                  </a:lnTo>
                  <a:lnTo>
                    <a:pt x="18518" y="17179"/>
                  </a:lnTo>
                  <a:lnTo>
                    <a:pt x="18602" y="17221"/>
                  </a:lnTo>
                  <a:lnTo>
                    <a:pt x="18665" y="17179"/>
                  </a:lnTo>
                  <a:lnTo>
                    <a:pt x="18706" y="17179"/>
                  </a:lnTo>
                  <a:lnTo>
                    <a:pt x="18769" y="17221"/>
                  </a:lnTo>
                  <a:lnTo>
                    <a:pt x="18769" y="17263"/>
                  </a:lnTo>
                  <a:lnTo>
                    <a:pt x="18602" y="17284"/>
                  </a:lnTo>
                  <a:lnTo>
                    <a:pt x="18581" y="17326"/>
                  </a:lnTo>
                  <a:lnTo>
                    <a:pt x="18476" y="17221"/>
                  </a:lnTo>
                  <a:lnTo>
                    <a:pt x="18288" y="17116"/>
                  </a:lnTo>
                  <a:lnTo>
                    <a:pt x="18246" y="17074"/>
                  </a:lnTo>
                  <a:lnTo>
                    <a:pt x="18204" y="17054"/>
                  </a:lnTo>
                  <a:lnTo>
                    <a:pt x="18162" y="17054"/>
                  </a:lnTo>
                  <a:lnTo>
                    <a:pt x="18121" y="17074"/>
                  </a:lnTo>
                  <a:lnTo>
                    <a:pt x="18121" y="17137"/>
                  </a:lnTo>
                  <a:lnTo>
                    <a:pt x="18183" y="17221"/>
                  </a:lnTo>
                  <a:lnTo>
                    <a:pt x="18413" y="17430"/>
                  </a:lnTo>
                  <a:lnTo>
                    <a:pt x="18518" y="17535"/>
                  </a:lnTo>
                  <a:lnTo>
                    <a:pt x="18685" y="17598"/>
                  </a:lnTo>
                  <a:lnTo>
                    <a:pt x="18790" y="17681"/>
                  </a:lnTo>
                  <a:lnTo>
                    <a:pt x="18832" y="17702"/>
                  </a:lnTo>
                  <a:lnTo>
                    <a:pt x="18916" y="17681"/>
                  </a:lnTo>
                  <a:lnTo>
                    <a:pt x="18937" y="17639"/>
                  </a:lnTo>
                  <a:lnTo>
                    <a:pt x="18999" y="17556"/>
                  </a:lnTo>
                  <a:lnTo>
                    <a:pt x="19125" y="17556"/>
                  </a:lnTo>
                  <a:lnTo>
                    <a:pt x="19167" y="17493"/>
                  </a:lnTo>
                  <a:lnTo>
                    <a:pt x="19167" y="17430"/>
                  </a:lnTo>
                  <a:lnTo>
                    <a:pt x="19250" y="17367"/>
                  </a:lnTo>
                  <a:lnTo>
                    <a:pt x="19313" y="17367"/>
                  </a:lnTo>
                  <a:lnTo>
                    <a:pt x="19376" y="17388"/>
                  </a:lnTo>
                  <a:lnTo>
                    <a:pt x="19460" y="17430"/>
                  </a:lnTo>
                  <a:lnTo>
                    <a:pt x="19564" y="17388"/>
                  </a:lnTo>
                  <a:lnTo>
                    <a:pt x="19669" y="17388"/>
                  </a:lnTo>
                  <a:lnTo>
                    <a:pt x="19690" y="17346"/>
                  </a:lnTo>
                  <a:lnTo>
                    <a:pt x="19732" y="17221"/>
                  </a:lnTo>
                  <a:lnTo>
                    <a:pt x="19732" y="17116"/>
                  </a:lnTo>
                  <a:lnTo>
                    <a:pt x="19774" y="17033"/>
                  </a:lnTo>
                  <a:lnTo>
                    <a:pt x="19857" y="16907"/>
                  </a:lnTo>
                  <a:lnTo>
                    <a:pt x="19857" y="16823"/>
                  </a:lnTo>
                  <a:lnTo>
                    <a:pt x="19836" y="16761"/>
                  </a:lnTo>
                  <a:lnTo>
                    <a:pt x="19753" y="16740"/>
                  </a:lnTo>
                  <a:lnTo>
                    <a:pt x="19648" y="16761"/>
                  </a:lnTo>
                  <a:lnTo>
                    <a:pt x="19627" y="16802"/>
                  </a:lnTo>
                  <a:lnTo>
                    <a:pt x="19585" y="16761"/>
                  </a:lnTo>
                  <a:lnTo>
                    <a:pt x="19543" y="16761"/>
                  </a:lnTo>
                  <a:lnTo>
                    <a:pt x="19522" y="16802"/>
                  </a:lnTo>
                  <a:lnTo>
                    <a:pt x="19439" y="16740"/>
                  </a:lnTo>
                  <a:lnTo>
                    <a:pt x="19376" y="16656"/>
                  </a:lnTo>
                  <a:lnTo>
                    <a:pt x="19334" y="16614"/>
                  </a:lnTo>
                  <a:lnTo>
                    <a:pt x="19313" y="16530"/>
                  </a:lnTo>
                  <a:lnTo>
                    <a:pt x="19271" y="16530"/>
                  </a:lnTo>
                  <a:lnTo>
                    <a:pt x="19250" y="16614"/>
                  </a:lnTo>
                  <a:lnTo>
                    <a:pt x="19250" y="16719"/>
                  </a:lnTo>
                  <a:lnTo>
                    <a:pt x="19313" y="16740"/>
                  </a:lnTo>
                  <a:lnTo>
                    <a:pt x="19313" y="16823"/>
                  </a:lnTo>
                  <a:lnTo>
                    <a:pt x="19250" y="16907"/>
                  </a:lnTo>
                  <a:lnTo>
                    <a:pt x="19229" y="17012"/>
                  </a:lnTo>
                  <a:lnTo>
                    <a:pt x="19209" y="16949"/>
                  </a:lnTo>
                  <a:lnTo>
                    <a:pt x="19229" y="16823"/>
                  </a:lnTo>
                  <a:lnTo>
                    <a:pt x="19209" y="16719"/>
                  </a:lnTo>
                  <a:lnTo>
                    <a:pt x="19146" y="16698"/>
                  </a:lnTo>
                  <a:lnTo>
                    <a:pt x="19125" y="16551"/>
                  </a:lnTo>
                  <a:lnTo>
                    <a:pt x="19062" y="16530"/>
                  </a:lnTo>
                  <a:lnTo>
                    <a:pt x="19041" y="16489"/>
                  </a:lnTo>
                  <a:lnTo>
                    <a:pt x="19041" y="16447"/>
                  </a:lnTo>
                  <a:lnTo>
                    <a:pt x="19104" y="16426"/>
                  </a:lnTo>
                  <a:lnTo>
                    <a:pt x="19161" y="16311"/>
                  </a:lnTo>
                  <a:lnTo>
                    <a:pt x="19146" y="16279"/>
                  </a:lnTo>
                  <a:lnTo>
                    <a:pt x="19104" y="16238"/>
                  </a:lnTo>
                  <a:lnTo>
                    <a:pt x="19146" y="16217"/>
                  </a:lnTo>
                  <a:lnTo>
                    <a:pt x="19229" y="16217"/>
                  </a:lnTo>
                  <a:lnTo>
                    <a:pt x="19271" y="16175"/>
                  </a:lnTo>
                  <a:lnTo>
                    <a:pt x="19313" y="16091"/>
                  </a:lnTo>
                  <a:lnTo>
                    <a:pt x="19313" y="15966"/>
                  </a:lnTo>
                  <a:lnTo>
                    <a:pt x="19271" y="15903"/>
                  </a:lnTo>
                  <a:lnTo>
                    <a:pt x="19271" y="15861"/>
                  </a:lnTo>
                  <a:lnTo>
                    <a:pt x="19334" y="15861"/>
                  </a:lnTo>
                  <a:lnTo>
                    <a:pt x="19376" y="15903"/>
                  </a:lnTo>
                  <a:lnTo>
                    <a:pt x="19439" y="15986"/>
                  </a:lnTo>
                  <a:lnTo>
                    <a:pt x="19481" y="16007"/>
                  </a:lnTo>
                  <a:lnTo>
                    <a:pt x="19564" y="16007"/>
                  </a:lnTo>
                  <a:lnTo>
                    <a:pt x="19648" y="15966"/>
                  </a:lnTo>
                  <a:lnTo>
                    <a:pt x="19732" y="15986"/>
                  </a:lnTo>
                  <a:lnTo>
                    <a:pt x="19794" y="16028"/>
                  </a:lnTo>
                  <a:lnTo>
                    <a:pt x="19899" y="16070"/>
                  </a:lnTo>
                  <a:lnTo>
                    <a:pt x="20046" y="16175"/>
                  </a:lnTo>
                  <a:lnTo>
                    <a:pt x="20046" y="16238"/>
                  </a:lnTo>
                  <a:lnTo>
                    <a:pt x="20066" y="16321"/>
                  </a:lnTo>
                  <a:lnTo>
                    <a:pt x="20108" y="16384"/>
                  </a:lnTo>
                  <a:lnTo>
                    <a:pt x="20150" y="16447"/>
                  </a:lnTo>
                  <a:lnTo>
                    <a:pt x="20192" y="16489"/>
                  </a:lnTo>
                  <a:lnTo>
                    <a:pt x="20318" y="16405"/>
                  </a:lnTo>
                  <a:lnTo>
                    <a:pt x="20422" y="16238"/>
                  </a:lnTo>
                  <a:lnTo>
                    <a:pt x="20485" y="16133"/>
                  </a:lnTo>
                  <a:lnTo>
                    <a:pt x="20422" y="16091"/>
                  </a:lnTo>
                  <a:lnTo>
                    <a:pt x="20401" y="15986"/>
                  </a:lnTo>
                  <a:lnTo>
                    <a:pt x="20464" y="15924"/>
                  </a:lnTo>
                  <a:lnTo>
                    <a:pt x="20464" y="15882"/>
                  </a:lnTo>
                  <a:lnTo>
                    <a:pt x="20359" y="15861"/>
                  </a:lnTo>
                  <a:lnTo>
                    <a:pt x="20276" y="15903"/>
                  </a:lnTo>
                  <a:lnTo>
                    <a:pt x="20255" y="15966"/>
                  </a:lnTo>
                  <a:lnTo>
                    <a:pt x="20108" y="15882"/>
                  </a:lnTo>
                  <a:lnTo>
                    <a:pt x="20046" y="15777"/>
                  </a:lnTo>
                  <a:lnTo>
                    <a:pt x="19899" y="15756"/>
                  </a:lnTo>
                  <a:lnTo>
                    <a:pt x="19857" y="15777"/>
                  </a:lnTo>
                  <a:lnTo>
                    <a:pt x="19794" y="15714"/>
                  </a:lnTo>
                  <a:lnTo>
                    <a:pt x="19794" y="15673"/>
                  </a:lnTo>
                  <a:lnTo>
                    <a:pt x="19857" y="15673"/>
                  </a:lnTo>
                  <a:lnTo>
                    <a:pt x="19899" y="15589"/>
                  </a:lnTo>
                  <a:lnTo>
                    <a:pt x="19941" y="15401"/>
                  </a:lnTo>
                  <a:lnTo>
                    <a:pt x="19962" y="15380"/>
                  </a:lnTo>
                  <a:lnTo>
                    <a:pt x="19962" y="15296"/>
                  </a:lnTo>
                  <a:lnTo>
                    <a:pt x="19836" y="15254"/>
                  </a:lnTo>
                  <a:lnTo>
                    <a:pt x="19774" y="15254"/>
                  </a:lnTo>
                  <a:lnTo>
                    <a:pt x="19669" y="15359"/>
                  </a:lnTo>
                  <a:lnTo>
                    <a:pt x="19564" y="15380"/>
                  </a:lnTo>
                  <a:lnTo>
                    <a:pt x="19460" y="15359"/>
                  </a:lnTo>
                  <a:lnTo>
                    <a:pt x="19439" y="15296"/>
                  </a:lnTo>
                  <a:lnTo>
                    <a:pt x="19418" y="15191"/>
                  </a:lnTo>
                  <a:lnTo>
                    <a:pt x="19376" y="15149"/>
                  </a:lnTo>
                  <a:lnTo>
                    <a:pt x="19376" y="15066"/>
                  </a:lnTo>
                  <a:lnTo>
                    <a:pt x="19460" y="15129"/>
                  </a:lnTo>
                  <a:lnTo>
                    <a:pt x="19481" y="15170"/>
                  </a:lnTo>
                  <a:lnTo>
                    <a:pt x="19460" y="15233"/>
                  </a:lnTo>
                  <a:lnTo>
                    <a:pt x="19481" y="15296"/>
                  </a:lnTo>
                  <a:lnTo>
                    <a:pt x="19564" y="15359"/>
                  </a:lnTo>
                  <a:lnTo>
                    <a:pt x="19648" y="15359"/>
                  </a:lnTo>
                  <a:lnTo>
                    <a:pt x="19753" y="15254"/>
                  </a:lnTo>
                  <a:lnTo>
                    <a:pt x="19836" y="15233"/>
                  </a:lnTo>
                  <a:lnTo>
                    <a:pt x="19941" y="15233"/>
                  </a:lnTo>
                  <a:lnTo>
                    <a:pt x="19983" y="15275"/>
                  </a:lnTo>
                  <a:lnTo>
                    <a:pt x="20046" y="15275"/>
                  </a:lnTo>
                  <a:lnTo>
                    <a:pt x="20066" y="15233"/>
                  </a:lnTo>
                  <a:lnTo>
                    <a:pt x="20046" y="15170"/>
                  </a:lnTo>
                  <a:lnTo>
                    <a:pt x="19836" y="14961"/>
                  </a:lnTo>
                  <a:lnTo>
                    <a:pt x="19669" y="14836"/>
                  </a:lnTo>
                  <a:lnTo>
                    <a:pt x="19522" y="14836"/>
                  </a:lnTo>
                  <a:lnTo>
                    <a:pt x="19355" y="14752"/>
                  </a:lnTo>
                  <a:lnTo>
                    <a:pt x="19271" y="14647"/>
                  </a:lnTo>
                  <a:lnTo>
                    <a:pt x="19271" y="14564"/>
                  </a:lnTo>
                  <a:lnTo>
                    <a:pt x="19271" y="14522"/>
                  </a:lnTo>
                  <a:lnTo>
                    <a:pt x="19334" y="14564"/>
                  </a:lnTo>
                  <a:lnTo>
                    <a:pt x="19376" y="14668"/>
                  </a:lnTo>
                  <a:lnTo>
                    <a:pt x="19460" y="14731"/>
                  </a:lnTo>
                  <a:lnTo>
                    <a:pt x="19585" y="14731"/>
                  </a:lnTo>
                  <a:lnTo>
                    <a:pt x="19627" y="14668"/>
                  </a:lnTo>
                  <a:lnTo>
                    <a:pt x="19627" y="14626"/>
                  </a:lnTo>
                  <a:lnTo>
                    <a:pt x="19522" y="14522"/>
                  </a:lnTo>
                  <a:lnTo>
                    <a:pt x="19481" y="14459"/>
                  </a:lnTo>
                  <a:lnTo>
                    <a:pt x="19481" y="14438"/>
                  </a:lnTo>
                  <a:lnTo>
                    <a:pt x="19522" y="14438"/>
                  </a:lnTo>
                  <a:lnTo>
                    <a:pt x="19564" y="14459"/>
                  </a:lnTo>
                  <a:lnTo>
                    <a:pt x="19690" y="14626"/>
                  </a:lnTo>
                  <a:lnTo>
                    <a:pt x="19753" y="14731"/>
                  </a:lnTo>
                  <a:lnTo>
                    <a:pt x="19753" y="14773"/>
                  </a:lnTo>
                  <a:lnTo>
                    <a:pt x="19857" y="14857"/>
                  </a:lnTo>
                  <a:lnTo>
                    <a:pt x="19962" y="14940"/>
                  </a:lnTo>
                  <a:lnTo>
                    <a:pt x="20087" y="15087"/>
                  </a:lnTo>
                  <a:lnTo>
                    <a:pt x="20171" y="15129"/>
                  </a:lnTo>
                  <a:lnTo>
                    <a:pt x="20213" y="15087"/>
                  </a:lnTo>
                  <a:lnTo>
                    <a:pt x="20276" y="15129"/>
                  </a:lnTo>
                  <a:lnTo>
                    <a:pt x="20297" y="15170"/>
                  </a:lnTo>
                  <a:lnTo>
                    <a:pt x="20213" y="15233"/>
                  </a:lnTo>
                  <a:lnTo>
                    <a:pt x="20276" y="15296"/>
                  </a:lnTo>
                  <a:lnTo>
                    <a:pt x="20318" y="15359"/>
                  </a:lnTo>
                  <a:lnTo>
                    <a:pt x="20380" y="15359"/>
                  </a:lnTo>
                  <a:lnTo>
                    <a:pt x="20422" y="15275"/>
                  </a:lnTo>
                  <a:lnTo>
                    <a:pt x="20485" y="15087"/>
                  </a:lnTo>
                  <a:lnTo>
                    <a:pt x="20506" y="15045"/>
                  </a:lnTo>
                  <a:lnTo>
                    <a:pt x="20527" y="14982"/>
                  </a:lnTo>
                  <a:lnTo>
                    <a:pt x="20506" y="14877"/>
                  </a:lnTo>
                  <a:lnTo>
                    <a:pt x="20506" y="14836"/>
                  </a:lnTo>
                  <a:lnTo>
                    <a:pt x="20506" y="14710"/>
                  </a:lnTo>
                  <a:lnTo>
                    <a:pt x="20464" y="14626"/>
                  </a:lnTo>
                  <a:lnTo>
                    <a:pt x="20464" y="14564"/>
                  </a:lnTo>
                  <a:lnTo>
                    <a:pt x="20464" y="14543"/>
                  </a:lnTo>
                  <a:lnTo>
                    <a:pt x="20506" y="14564"/>
                  </a:lnTo>
                  <a:lnTo>
                    <a:pt x="20590" y="14605"/>
                  </a:lnTo>
                  <a:lnTo>
                    <a:pt x="20610" y="14605"/>
                  </a:lnTo>
                  <a:lnTo>
                    <a:pt x="20590" y="14543"/>
                  </a:lnTo>
                  <a:lnTo>
                    <a:pt x="20506" y="14459"/>
                  </a:lnTo>
                  <a:lnTo>
                    <a:pt x="20464" y="14354"/>
                  </a:lnTo>
                  <a:lnTo>
                    <a:pt x="20401" y="14313"/>
                  </a:lnTo>
                  <a:lnTo>
                    <a:pt x="20318" y="14292"/>
                  </a:lnTo>
                  <a:lnTo>
                    <a:pt x="19962" y="14292"/>
                  </a:lnTo>
                  <a:lnTo>
                    <a:pt x="19920" y="14208"/>
                  </a:lnTo>
                  <a:lnTo>
                    <a:pt x="19836" y="14145"/>
                  </a:lnTo>
                  <a:lnTo>
                    <a:pt x="19648" y="14145"/>
                  </a:lnTo>
                  <a:lnTo>
                    <a:pt x="19564" y="14187"/>
                  </a:lnTo>
                  <a:lnTo>
                    <a:pt x="19502" y="14187"/>
                  </a:lnTo>
                  <a:lnTo>
                    <a:pt x="19460" y="14124"/>
                  </a:lnTo>
                  <a:lnTo>
                    <a:pt x="19439" y="14103"/>
                  </a:lnTo>
                  <a:lnTo>
                    <a:pt x="19460" y="14041"/>
                  </a:lnTo>
                  <a:lnTo>
                    <a:pt x="19502" y="14103"/>
                  </a:lnTo>
                  <a:lnTo>
                    <a:pt x="19543" y="14124"/>
                  </a:lnTo>
                  <a:lnTo>
                    <a:pt x="19669" y="14103"/>
                  </a:lnTo>
                  <a:lnTo>
                    <a:pt x="19836" y="14082"/>
                  </a:lnTo>
                  <a:lnTo>
                    <a:pt x="19878" y="14124"/>
                  </a:lnTo>
                  <a:lnTo>
                    <a:pt x="19941" y="14103"/>
                  </a:lnTo>
                  <a:lnTo>
                    <a:pt x="20025" y="14082"/>
                  </a:lnTo>
                  <a:lnTo>
                    <a:pt x="20087" y="14103"/>
                  </a:lnTo>
                  <a:lnTo>
                    <a:pt x="20150" y="14124"/>
                  </a:lnTo>
                  <a:lnTo>
                    <a:pt x="20192" y="14103"/>
                  </a:lnTo>
                  <a:lnTo>
                    <a:pt x="20234" y="14082"/>
                  </a:lnTo>
                  <a:lnTo>
                    <a:pt x="20234" y="14020"/>
                  </a:lnTo>
                  <a:lnTo>
                    <a:pt x="20234" y="13915"/>
                  </a:lnTo>
                  <a:lnTo>
                    <a:pt x="20234" y="13873"/>
                  </a:lnTo>
                  <a:lnTo>
                    <a:pt x="20171" y="13831"/>
                  </a:lnTo>
                  <a:lnTo>
                    <a:pt x="20129" y="13873"/>
                  </a:lnTo>
                  <a:lnTo>
                    <a:pt x="20066" y="13894"/>
                  </a:lnTo>
                  <a:lnTo>
                    <a:pt x="19983" y="13873"/>
                  </a:lnTo>
                  <a:lnTo>
                    <a:pt x="19857" y="13873"/>
                  </a:lnTo>
                  <a:lnTo>
                    <a:pt x="19815" y="13810"/>
                  </a:lnTo>
                  <a:lnTo>
                    <a:pt x="19711" y="13706"/>
                  </a:lnTo>
                  <a:lnTo>
                    <a:pt x="19606" y="13727"/>
                  </a:lnTo>
                  <a:lnTo>
                    <a:pt x="19564" y="13789"/>
                  </a:lnTo>
                  <a:lnTo>
                    <a:pt x="19543" y="13789"/>
                  </a:lnTo>
                  <a:lnTo>
                    <a:pt x="19543" y="13685"/>
                  </a:lnTo>
                  <a:lnTo>
                    <a:pt x="19543" y="13601"/>
                  </a:lnTo>
                  <a:lnTo>
                    <a:pt x="19522" y="13538"/>
                  </a:lnTo>
                  <a:lnTo>
                    <a:pt x="19313" y="13538"/>
                  </a:lnTo>
                  <a:lnTo>
                    <a:pt x="19229" y="13497"/>
                  </a:lnTo>
                  <a:lnTo>
                    <a:pt x="19250" y="13455"/>
                  </a:lnTo>
                  <a:lnTo>
                    <a:pt x="19313" y="13455"/>
                  </a:lnTo>
                  <a:lnTo>
                    <a:pt x="19418" y="13476"/>
                  </a:lnTo>
                  <a:lnTo>
                    <a:pt x="19460" y="13455"/>
                  </a:lnTo>
                  <a:lnTo>
                    <a:pt x="19460" y="13392"/>
                  </a:lnTo>
                  <a:lnTo>
                    <a:pt x="19439" y="13371"/>
                  </a:lnTo>
                  <a:lnTo>
                    <a:pt x="19481" y="13308"/>
                  </a:lnTo>
                  <a:lnTo>
                    <a:pt x="19460" y="13266"/>
                  </a:lnTo>
                  <a:lnTo>
                    <a:pt x="19439" y="13204"/>
                  </a:lnTo>
                  <a:lnTo>
                    <a:pt x="19481" y="13162"/>
                  </a:lnTo>
                  <a:lnTo>
                    <a:pt x="19460" y="13078"/>
                  </a:lnTo>
                  <a:lnTo>
                    <a:pt x="19460" y="12994"/>
                  </a:lnTo>
                  <a:lnTo>
                    <a:pt x="19522" y="12973"/>
                  </a:lnTo>
                  <a:lnTo>
                    <a:pt x="19543" y="12994"/>
                  </a:lnTo>
                  <a:lnTo>
                    <a:pt x="19543" y="13078"/>
                  </a:lnTo>
                  <a:lnTo>
                    <a:pt x="19585" y="13141"/>
                  </a:lnTo>
                  <a:lnTo>
                    <a:pt x="19648" y="13162"/>
                  </a:lnTo>
                  <a:lnTo>
                    <a:pt x="19732" y="13078"/>
                  </a:lnTo>
                  <a:lnTo>
                    <a:pt x="19857" y="12953"/>
                  </a:lnTo>
                  <a:lnTo>
                    <a:pt x="19941" y="12932"/>
                  </a:lnTo>
                  <a:lnTo>
                    <a:pt x="19941" y="12890"/>
                  </a:lnTo>
                  <a:lnTo>
                    <a:pt x="19899" y="12869"/>
                  </a:lnTo>
                  <a:lnTo>
                    <a:pt x="19794" y="12848"/>
                  </a:lnTo>
                  <a:lnTo>
                    <a:pt x="19732" y="12848"/>
                  </a:lnTo>
                  <a:lnTo>
                    <a:pt x="19690" y="12827"/>
                  </a:lnTo>
                  <a:lnTo>
                    <a:pt x="19774" y="12785"/>
                  </a:lnTo>
                  <a:lnTo>
                    <a:pt x="19878" y="12785"/>
                  </a:lnTo>
                  <a:lnTo>
                    <a:pt x="19941" y="12827"/>
                  </a:lnTo>
                  <a:lnTo>
                    <a:pt x="19983" y="12827"/>
                  </a:lnTo>
                  <a:lnTo>
                    <a:pt x="19983" y="12764"/>
                  </a:lnTo>
                  <a:lnTo>
                    <a:pt x="19962" y="12743"/>
                  </a:lnTo>
                  <a:lnTo>
                    <a:pt x="20046" y="12722"/>
                  </a:lnTo>
                  <a:lnTo>
                    <a:pt x="20150" y="12722"/>
                  </a:lnTo>
                  <a:lnTo>
                    <a:pt x="20213" y="12785"/>
                  </a:lnTo>
                  <a:lnTo>
                    <a:pt x="20276" y="12827"/>
                  </a:lnTo>
                  <a:lnTo>
                    <a:pt x="20318" y="12785"/>
                  </a:lnTo>
                  <a:lnTo>
                    <a:pt x="20380" y="12827"/>
                  </a:lnTo>
                  <a:lnTo>
                    <a:pt x="20422" y="12890"/>
                  </a:lnTo>
                  <a:lnTo>
                    <a:pt x="20401" y="12973"/>
                  </a:lnTo>
                  <a:lnTo>
                    <a:pt x="20422" y="13036"/>
                  </a:lnTo>
                  <a:lnTo>
                    <a:pt x="20506" y="13057"/>
                  </a:lnTo>
                  <a:lnTo>
                    <a:pt x="20527" y="13036"/>
                  </a:lnTo>
                  <a:lnTo>
                    <a:pt x="20590" y="13057"/>
                  </a:lnTo>
                  <a:lnTo>
                    <a:pt x="20631" y="13141"/>
                  </a:lnTo>
                  <a:lnTo>
                    <a:pt x="20778" y="13183"/>
                  </a:lnTo>
                  <a:lnTo>
                    <a:pt x="20820" y="13266"/>
                  </a:lnTo>
                  <a:lnTo>
                    <a:pt x="20841" y="13287"/>
                  </a:lnTo>
                  <a:lnTo>
                    <a:pt x="20882" y="13245"/>
                  </a:lnTo>
                  <a:lnTo>
                    <a:pt x="20903" y="13141"/>
                  </a:lnTo>
                  <a:lnTo>
                    <a:pt x="20945" y="13057"/>
                  </a:lnTo>
                  <a:lnTo>
                    <a:pt x="21008" y="12890"/>
                  </a:lnTo>
                  <a:lnTo>
                    <a:pt x="21008" y="12848"/>
                  </a:lnTo>
                  <a:lnTo>
                    <a:pt x="21029" y="12722"/>
                  </a:lnTo>
                  <a:lnTo>
                    <a:pt x="21050" y="12555"/>
                  </a:lnTo>
                  <a:lnTo>
                    <a:pt x="21092" y="12513"/>
                  </a:lnTo>
                  <a:lnTo>
                    <a:pt x="21092" y="12429"/>
                  </a:lnTo>
                  <a:lnTo>
                    <a:pt x="21050" y="12346"/>
                  </a:lnTo>
                  <a:lnTo>
                    <a:pt x="20987" y="12304"/>
                  </a:lnTo>
                  <a:lnTo>
                    <a:pt x="20924" y="12241"/>
                  </a:lnTo>
                  <a:lnTo>
                    <a:pt x="20882" y="12241"/>
                  </a:lnTo>
                  <a:lnTo>
                    <a:pt x="20841" y="12199"/>
                  </a:lnTo>
                  <a:lnTo>
                    <a:pt x="20841" y="12136"/>
                  </a:lnTo>
                  <a:lnTo>
                    <a:pt x="20757" y="12136"/>
                  </a:lnTo>
                  <a:lnTo>
                    <a:pt x="20694" y="12220"/>
                  </a:lnTo>
                  <a:lnTo>
                    <a:pt x="20590" y="12325"/>
                  </a:lnTo>
                  <a:lnTo>
                    <a:pt x="20506" y="12346"/>
                  </a:lnTo>
                  <a:lnTo>
                    <a:pt x="20464" y="12304"/>
                  </a:lnTo>
                  <a:lnTo>
                    <a:pt x="20485" y="12241"/>
                  </a:lnTo>
                  <a:lnTo>
                    <a:pt x="20485" y="12157"/>
                  </a:lnTo>
                  <a:lnTo>
                    <a:pt x="20485" y="12136"/>
                  </a:lnTo>
                  <a:lnTo>
                    <a:pt x="20380" y="12116"/>
                  </a:lnTo>
                  <a:lnTo>
                    <a:pt x="20297" y="12116"/>
                  </a:lnTo>
                  <a:lnTo>
                    <a:pt x="20276" y="12053"/>
                  </a:lnTo>
                  <a:lnTo>
                    <a:pt x="20338" y="12032"/>
                  </a:lnTo>
                  <a:lnTo>
                    <a:pt x="20338" y="12011"/>
                  </a:lnTo>
                  <a:lnTo>
                    <a:pt x="20255" y="11948"/>
                  </a:lnTo>
                  <a:lnTo>
                    <a:pt x="20213" y="11906"/>
                  </a:lnTo>
                  <a:lnTo>
                    <a:pt x="20255" y="11885"/>
                  </a:lnTo>
                  <a:lnTo>
                    <a:pt x="20276" y="11906"/>
                  </a:lnTo>
                  <a:lnTo>
                    <a:pt x="20359" y="11927"/>
                  </a:lnTo>
                  <a:lnTo>
                    <a:pt x="20359" y="11885"/>
                  </a:lnTo>
                  <a:lnTo>
                    <a:pt x="20297" y="11802"/>
                  </a:lnTo>
                  <a:lnTo>
                    <a:pt x="20276" y="11718"/>
                  </a:lnTo>
                  <a:lnTo>
                    <a:pt x="20297" y="11676"/>
                  </a:lnTo>
                  <a:lnTo>
                    <a:pt x="20359" y="11634"/>
                  </a:lnTo>
                  <a:lnTo>
                    <a:pt x="20380" y="11676"/>
                  </a:lnTo>
                  <a:lnTo>
                    <a:pt x="20443" y="11697"/>
                  </a:lnTo>
                  <a:lnTo>
                    <a:pt x="20464" y="11739"/>
                  </a:lnTo>
                  <a:lnTo>
                    <a:pt x="20590" y="11885"/>
                  </a:lnTo>
                  <a:lnTo>
                    <a:pt x="20673" y="11927"/>
                  </a:lnTo>
                  <a:lnTo>
                    <a:pt x="20757" y="11906"/>
                  </a:lnTo>
                  <a:lnTo>
                    <a:pt x="20799" y="11844"/>
                  </a:lnTo>
                  <a:lnTo>
                    <a:pt x="20757" y="11718"/>
                  </a:lnTo>
                  <a:lnTo>
                    <a:pt x="20652" y="11613"/>
                  </a:lnTo>
                  <a:lnTo>
                    <a:pt x="20569" y="11572"/>
                  </a:lnTo>
                  <a:lnTo>
                    <a:pt x="20464" y="11530"/>
                  </a:lnTo>
                  <a:lnTo>
                    <a:pt x="20443" y="11404"/>
                  </a:lnTo>
                  <a:lnTo>
                    <a:pt x="20380" y="11320"/>
                  </a:lnTo>
                  <a:lnTo>
                    <a:pt x="20338" y="11258"/>
                  </a:lnTo>
                  <a:lnTo>
                    <a:pt x="20255" y="11216"/>
                  </a:lnTo>
                  <a:lnTo>
                    <a:pt x="20171" y="11174"/>
                  </a:lnTo>
                  <a:lnTo>
                    <a:pt x="20171" y="11111"/>
                  </a:lnTo>
                  <a:lnTo>
                    <a:pt x="20234" y="11069"/>
                  </a:lnTo>
                  <a:lnTo>
                    <a:pt x="20234" y="11007"/>
                  </a:lnTo>
                  <a:lnTo>
                    <a:pt x="20192" y="10986"/>
                  </a:lnTo>
                  <a:lnTo>
                    <a:pt x="20192" y="10944"/>
                  </a:lnTo>
                  <a:lnTo>
                    <a:pt x="20255" y="10881"/>
                  </a:lnTo>
                  <a:lnTo>
                    <a:pt x="20297" y="10881"/>
                  </a:lnTo>
                  <a:lnTo>
                    <a:pt x="20359" y="10860"/>
                  </a:lnTo>
                  <a:lnTo>
                    <a:pt x="20443" y="10881"/>
                  </a:lnTo>
                  <a:lnTo>
                    <a:pt x="20485" y="10944"/>
                  </a:lnTo>
                  <a:lnTo>
                    <a:pt x="20401" y="10986"/>
                  </a:lnTo>
                  <a:lnTo>
                    <a:pt x="20464" y="10986"/>
                  </a:lnTo>
                  <a:lnTo>
                    <a:pt x="20548" y="11048"/>
                  </a:lnTo>
                  <a:lnTo>
                    <a:pt x="20548" y="11090"/>
                  </a:lnTo>
                  <a:lnTo>
                    <a:pt x="20569" y="11174"/>
                  </a:lnTo>
                  <a:lnTo>
                    <a:pt x="20652" y="11195"/>
                  </a:lnTo>
                  <a:lnTo>
                    <a:pt x="20757" y="11111"/>
                  </a:lnTo>
                  <a:lnTo>
                    <a:pt x="20799" y="10986"/>
                  </a:lnTo>
                  <a:lnTo>
                    <a:pt x="20820" y="10860"/>
                  </a:lnTo>
                  <a:lnTo>
                    <a:pt x="20882" y="10776"/>
                  </a:lnTo>
                  <a:lnTo>
                    <a:pt x="20903" y="10735"/>
                  </a:lnTo>
                  <a:lnTo>
                    <a:pt x="20882" y="10588"/>
                  </a:lnTo>
                  <a:lnTo>
                    <a:pt x="20966" y="10525"/>
                  </a:lnTo>
                  <a:lnTo>
                    <a:pt x="21029" y="10463"/>
                  </a:lnTo>
                  <a:lnTo>
                    <a:pt x="21071" y="10316"/>
                  </a:lnTo>
                  <a:lnTo>
                    <a:pt x="21029" y="10212"/>
                  </a:lnTo>
                  <a:lnTo>
                    <a:pt x="20987" y="10128"/>
                  </a:lnTo>
                  <a:lnTo>
                    <a:pt x="21029" y="9919"/>
                  </a:lnTo>
                  <a:lnTo>
                    <a:pt x="21092" y="9751"/>
                  </a:lnTo>
                  <a:lnTo>
                    <a:pt x="21092" y="9605"/>
                  </a:lnTo>
                  <a:lnTo>
                    <a:pt x="21175" y="9521"/>
                  </a:lnTo>
                  <a:lnTo>
                    <a:pt x="21175" y="9437"/>
                  </a:lnTo>
                  <a:lnTo>
                    <a:pt x="21196" y="9312"/>
                  </a:lnTo>
                  <a:lnTo>
                    <a:pt x="21196" y="9165"/>
                  </a:lnTo>
                  <a:lnTo>
                    <a:pt x="21280" y="9082"/>
                  </a:lnTo>
                  <a:lnTo>
                    <a:pt x="21343" y="8956"/>
                  </a:lnTo>
                  <a:lnTo>
                    <a:pt x="21531" y="8684"/>
                  </a:lnTo>
                  <a:lnTo>
                    <a:pt x="21615" y="8538"/>
                  </a:lnTo>
                  <a:lnTo>
                    <a:pt x="21761" y="8391"/>
                  </a:lnTo>
                  <a:lnTo>
                    <a:pt x="21824" y="8287"/>
                  </a:lnTo>
                  <a:lnTo>
                    <a:pt x="21908" y="8224"/>
                  </a:lnTo>
                  <a:lnTo>
                    <a:pt x="21950" y="8077"/>
                  </a:lnTo>
                  <a:lnTo>
                    <a:pt x="22075" y="7973"/>
                  </a:lnTo>
                  <a:lnTo>
                    <a:pt x="22117" y="7952"/>
                  </a:lnTo>
                  <a:lnTo>
                    <a:pt x="22075" y="7910"/>
                  </a:lnTo>
                  <a:lnTo>
                    <a:pt x="22012" y="7847"/>
                  </a:lnTo>
                  <a:lnTo>
                    <a:pt x="21908" y="7826"/>
                  </a:lnTo>
                  <a:lnTo>
                    <a:pt x="21845" y="7763"/>
                  </a:lnTo>
                  <a:lnTo>
                    <a:pt x="21803" y="7722"/>
                  </a:lnTo>
                  <a:lnTo>
                    <a:pt x="21719" y="7743"/>
                  </a:lnTo>
                  <a:lnTo>
                    <a:pt x="21552" y="7805"/>
                  </a:lnTo>
                  <a:lnTo>
                    <a:pt x="21406" y="7847"/>
                  </a:lnTo>
                  <a:lnTo>
                    <a:pt x="21280" y="7910"/>
                  </a:lnTo>
                  <a:lnTo>
                    <a:pt x="21196" y="8015"/>
                  </a:lnTo>
                  <a:lnTo>
                    <a:pt x="21092" y="8056"/>
                  </a:lnTo>
                  <a:lnTo>
                    <a:pt x="21071" y="8119"/>
                  </a:lnTo>
                  <a:lnTo>
                    <a:pt x="21008" y="8140"/>
                  </a:lnTo>
                  <a:lnTo>
                    <a:pt x="20903" y="8077"/>
                  </a:lnTo>
                  <a:lnTo>
                    <a:pt x="20862" y="8035"/>
                  </a:lnTo>
                  <a:lnTo>
                    <a:pt x="20862" y="7973"/>
                  </a:lnTo>
                  <a:lnTo>
                    <a:pt x="20924" y="7973"/>
                  </a:lnTo>
                  <a:lnTo>
                    <a:pt x="20987" y="7952"/>
                  </a:lnTo>
                  <a:lnTo>
                    <a:pt x="20987" y="7847"/>
                  </a:lnTo>
                  <a:lnTo>
                    <a:pt x="20966" y="7805"/>
                  </a:lnTo>
                  <a:lnTo>
                    <a:pt x="20882" y="7805"/>
                  </a:lnTo>
                  <a:lnTo>
                    <a:pt x="20820" y="7763"/>
                  </a:lnTo>
                  <a:lnTo>
                    <a:pt x="20903" y="7743"/>
                  </a:lnTo>
                  <a:lnTo>
                    <a:pt x="20966" y="7701"/>
                  </a:lnTo>
                  <a:lnTo>
                    <a:pt x="21071" y="7617"/>
                  </a:lnTo>
                  <a:lnTo>
                    <a:pt x="21134" y="7491"/>
                  </a:lnTo>
                  <a:lnTo>
                    <a:pt x="21238" y="7408"/>
                  </a:lnTo>
                  <a:lnTo>
                    <a:pt x="21322" y="7408"/>
                  </a:lnTo>
                  <a:lnTo>
                    <a:pt x="21447" y="7429"/>
                  </a:lnTo>
                  <a:lnTo>
                    <a:pt x="21698" y="7617"/>
                  </a:lnTo>
                  <a:lnTo>
                    <a:pt x="21761" y="7659"/>
                  </a:lnTo>
                  <a:lnTo>
                    <a:pt x="21970" y="7659"/>
                  </a:lnTo>
                  <a:lnTo>
                    <a:pt x="22075" y="7638"/>
                  </a:lnTo>
                  <a:lnTo>
                    <a:pt x="22180" y="7659"/>
                  </a:lnTo>
                  <a:lnTo>
                    <a:pt x="22389" y="7617"/>
                  </a:lnTo>
                  <a:lnTo>
                    <a:pt x="22494" y="7554"/>
                  </a:lnTo>
                  <a:lnTo>
                    <a:pt x="22494" y="7491"/>
                  </a:lnTo>
                  <a:lnTo>
                    <a:pt x="22473" y="7429"/>
                  </a:lnTo>
                  <a:lnTo>
                    <a:pt x="22515" y="7429"/>
                  </a:lnTo>
                  <a:lnTo>
                    <a:pt x="22598" y="7408"/>
                  </a:lnTo>
                  <a:lnTo>
                    <a:pt x="22682" y="7324"/>
                  </a:lnTo>
                  <a:lnTo>
                    <a:pt x="22682" y="7240"/>
                  </a:lnTo>
                  <a:lnTo>
                    <a:pt x="22640" y="7178"/>
                  </a:lnTo>
                  <a:lnTo>
                    <a:pt x="22535" y="7136"/>
                  </a:lnTo>
                  <a:lnTo>
                    <a:pt x="22473" y="7094"/>
                  </a:lnTo>
                  <a:lnTo>
                    <a:pt x="22431" y="7073"/>
                  </a:lnTo>
                  <a:lnTo>
                    <a:pt x="22347" y="7073"/>
                  </a:lnTo>
                  <a:lnTo>
                    <a:pt x="22263" y="7136"/>
                  </a:lnTo>
                  <a:lnTo>
                    <a:pt x="22222" y="7136"/>
                  </a:lnTo>
                  <a:lnTo>
                    <a:pt x="22138" y="7073"/>
                  </a:lnTo>
                  <a:lnTo>
                    <a:pt x="21908" y="7073"/>
                  </a:lnTo>
                  <a:lnTo>
                    <a:pt x="21761" y="7031"/>
                  </a:lnTo>
                  <a:lnTo>
                    <a:pt x="21657" y="6989"/>
                  </a:lnTo>
                  <a:lnTo>
                    <a:pt x="21594" y="6989"/>
                  </a:lnTo>
                  <a:lnTo>
                    <a:pt x="21510" y="7010"/>
                  </a:lnTo>
                  <a:lnTo>
                    <a:pt x="21196" y="7010"/>
                  </a:lnTo>
                  <a:lnTo>
                    <a:pt x="21092" y="6968"/>
                  </a:lnTo>
                  <a:lnTo>
                    <a:pt x="21196" y="6968"/>
                  </a:lnTo>
                  <a:lnTo>
                    <a:pt x="21301" y="6989"/>
                  </a:lnTo>
                  <a:lnTo>
                    <a:pt x="21406" y="6927"/>
                  </a:lnTo>
                  <a:lnTo>
                    <a:pt x="21531" y="6906"/>
                  </a:lnTo>
                  <a:lnTo>
                    <a:pt x="21636" y="6927"/>
                  </a:lnTo>
                  <a:lnTo>
                    <a:pt x="21740" y="6968"/>
                  </a:lnTo>
                  <a:lnTo>
                    <a:pt x="21782" y="6927"/>
                  </a:lnTo>
                  <a:lnTo>
                    <a:pt x="21845" y="6885"/>
                  </a:lnTo>
                  <a:lnTo>
                    <a:pt x="21950" y="6885"/>
                  </a:lnTo>
                  <a:lnTo>
                    <a:pt x="21991" y="6822"/>
                  </a:lnTo>
                  <a:lnTo>
                    <a:pt x="22054" y="6801"/>
                  </a:lnTo>
                  <a:lnTo>
                    <a:pt x="22138" y="6822"/>
                  </a:lnTo>
                  <a:lnTo>
                    <a:pt x="22180" y="6822"/>
                  </a:lnTo>
                  <a:lnTo>
                    <a:pt x="22201" y="6780"/>
                  </a:lnTo>
                  <a:lnTo>
                    <a:pt x="22242" y="6759"/>
                  </a:lnTo>
                  <a:lnTo>
                    <a:pt x="22284" y="6759"/>
                  </a:lnTo>
                  <a:lnTo>
                    <a:pt x="22305" y="6780"/>
                  </a:lnTo>
                  <a:lnTo>
                    <a:pt x="22368" y="6801"/>
                  </a:lnTo>
                  <a:lnTo>
                    <a:pt x="22410" y="6822"/>
                  </a:lnTo>
                  <a:lnTo>
                    <a:pt x="22515" y="6822"/>
                  </a:lnTo>
                  <a:lnTo>
                    <a:pt x="22619" y="6864"/>
                  </a:lnTo>
                  <a:lnTo>
                    <a:pt x="22703" y="6906"/>
                  </a:lnTo>
                  <a:lnTo>
                    <a:pt x="22891" y="6906"/>
                  </a:lnTo>
                  <a:lnTo>
                    <a:pt x="22996" y="6822"/>
                  </a:lnTo>
                  <a:lnTo>
                    <a:pt x="23184" y="6759"/>
                  </a:lnTo>
                  <a:lnTo>
                    <a:pt x="23331" y="6759"/>
                  </a:lnTo>
                  <a:lnTo>
                    <a:pt x="23351" y="6675"/>
                  </a:lnTo>
                  <a:lnTo>
                    <a:pt x="23351" y="6592"/>
                  </a:lnTo>
                  <a:lnTo>
                    <a:pt x="23310" y="6571"/>
                  </a:lnTo>
                  <a:lnTo>
                    <a:pt x="23247" y="6487"/>
                  </a:lnTo>
                  <a:lnTo>
                    <a:pt x="23247" y="6445"/>
                  </a:lnTo>
                  <a:lnTo>
                    <a:pt x="23226" y="6403"/>
                  </a:lnTo>
                  <a:lnTo>
                    <a:pt x="23226" y="6362"/>
                  </a:lnTo>
                  <a:lnTo>
                    <a:pt x="23289" y="6257"/>
                  </a:lnTo>
                  <a:lnTo>
                    <a:pt x="23351" y="6194"/>
                  </a:lnTo>
                  <a:lnTo>
                    <a:pt x="23414" y="6194"/>
                  </a:lnTo>
                  <a:lnTo>
                    <a:pt x="23561" y="6299"/>
                  </a:lnTo>
                  <a:lnTo>
                    <a:pt x="23644" y="6341"/>
                  </a:lnTo>
                  <a:lnTo>
                    <a:pt x="23707" y="6299"/>
                  </a:lnTo>
                  <a:lnTo>
                    <a:pt x="23749" y="6236"/>
                  </a:lnTo>
                  <a:lnTo>
                    <a:pt x="23854" y="6069"/>
                  </a:lnTo>
                  <a:lnTo>
                    <a:pt x="23958" y="5985"/>
                  </a:lnTo>
                  <a:lnTo>
                    <a:pt x="24042" y="5964"/>
                  </a:lnTo>
                  <a:lnTo>
                    <a:pt x="24063" y="5922"/>
                  </a:lnTo>
                  <a:lnTo>
                    <a:pt x="24167" y="5838"/>
                  </a:lnTo>
                  <a:lnTo>
                    <a:pt x="24272" y="5776"/>
                  </a:lnTo>
                  <a:lnTo>
                    <a:pt x="24335" y="5713"/>
                  </a:lnTo>
                  <a:lnTo>
                    <a:pt x="24335" y="5566"/>
                  </a:lnTo>
                  <a:lnTo>
                    <a:pt x="24272" y="5420"/>
                  </a:lnTo>
                  <a:lnTo>
                    <a:pt x="24188" y="5336"/>
                  </a:lnTo>
                  <a:lnTo>
                    <a:pt x="24167" y="5253"/>
                  </a:lnTo>
                  <a:lnTo>
                    <a:pt x="24021" y="5127"/>
                  </a:lnTo>
                  <a:lnTo>
                    <a:pt x="24021" y="5085"/>
                  </a:lnTo>
                  <a:lnTo>
                    <a:pt x="23958" y="5002"/>
                  </a:lnTo>
                  <a:lnTo>
                    <a:pt x="23854" y="4939"/>
                  </a:lnTo>
                  <a:lnTo>
                    <a:pt x="23812" y="4939"/>
                  </a:lnTo>
                  <a:lnTo>
                    <a:pt x="23728" y="4876"/>
                  </a:lnTo>
                  <a:lnTo>
                    <a:pt x="23623" y="4813"/>
                  </a:lnTo>
                  <a:lnTo>
                    <a:pt x="23498" y="4813"/>
                  </a:lnTo>
                  <a:lnTo>
                    <a:pt x="23331" y="4771"/>
                  </a:lnTo>
                  <a:lnTo>
                    <a:pt x="23184" y="4688"/>
                  </a:lnTo>
                  <a:lnTo>
                    <a:pt x="23038" y="4667"/>
                  </a:lnTo>
                  <a:lnTo>
                    <a:pt x="22975" y="4688"/>
                  </a:lnTo>
                  <a:lnTo>
                    <a:pt x="22828" y="4688"/>
                  </a:lnTo>
                  <a:lnTo>
                    <a:pt x="22682" y="4730"/>
                  </a:lnTo>
                  <a:lnTo>
                    <a:pt x="22619" y="4792"/>
                  </a:lnTo>
                  <a:lnTo>
                    <a:pt x="22515" y="4834"/>
                  </a:lnTo>
                  <a:lnTo>
                    <a:pt x="22410" y="4792"/>
                  </a:lnTo>
                  <a:lnTo>
                    <a:pt x="22389" y="4730"/>
                  </a:lnTo>
                  <a:lnTo>
                    <a:pt x="22347" y="4771"/>
                  </a:lnTo>
                  <a:lnTo>
                    <a:pt x="22305" y="4834"/>
                  </a:lnTo>
                  <a:lnTo>
                    <a:pt x="22347" y="4918"/>
                  </a:lnTo>
                  <a:lnTo>
                    <a:pt x="22347" y="5022"/>
                  </a:lnTo>
                  <a:lnTo>
                    <a:pt x="22284" y="5106"/>
                  </a:lnTo>
                  <a:lnTo>
                    <a:pt x="22242" y="5106"/>
                  </a:lnTo>
                  <a:lnTo>
                    <a:pt x="22242" y="5148"/>
                  </a:lnTo>
                  <a:lnTo>
                    <a:pt x="22263" y="5211"/>
                  </a:lnTo>
                  <a:lnTo>
                    <a:pt x="22242" y="5294"/>
                  </a:lnTo>
                  <a:lnTo>
                    <a:pt x="22138" y="5336"/>
                  </a:lnTo>
                  <a:lnTo>
                    <a:pt x="22033" y="5336"/>
                  </a:lnTo>
                  <a:lnTo>
                    <a:pt x="21970" y="5253"/>
                  </a:lnTo>
                  <a:lnTo>
                    <a:pt x="21970" y="5190"/>
                  </a:lnTo>
                  <a:lnTo>
                    <a:pt x="21929" y="5148"/>
                  </a:lnTo>
                  <a:lnTo>
                    <a:pt x="21866" y="5211"/>
                  </a:lnTo>
                  <a:lnTo>
                    <a:pt x="21866" y="5315"/>
                  </a:lnTo>
                  <a:lnTo>
                    <a:pt x="21887" y="5336"/>
                  </a:lnTo>
                  <a:lnTo>
                    <a:pt x="21845" y="5420"/>
                  </a:lnTo>
                  <a:lnTo>
                    <a:pt x="21824" y="5525"/>
                  </a:lnTo>
                  <a:lnTo>
                    <a:pt x="21782" y="5566"/>
                  </a:lnTo>
                  <a:lnTo>
                    <a:pt x="21782" y="5504"/>
                  </a:lnTo>
                  <a:lnTo>
                    <a:pt x="21824" y="5441"/>
                  </a:lnTo>
                  <a:lnTo>
                    <a:pt x="21782" y="5315"/>
                  </a:lnTo>
                  <a:lnTo>
                    <a:pt x="21740" y="5232"/>
                  </a:lnTo>
                  <a:lnTo>
                    <a:pt x="21761" y="5148"/>
                  </a:lnTo>
                  <a:lnTo>
                    <a:pt x="21761" y="5064"/>
                  </a:lnTo>
                  <a:lnTo>
                    <a:pt x="21719" y="5002"/>
                  </a:lnTo>
                  <a:lnTo>
                    <a:pt x="21719" y="4918"/>
                  </a:lnTo>
                  <a:lnTo>
                    <a:pt x="21657" y="4939"/>
                  </a:lnTo>
                  <a:lnTo>
                    <a:pt x="21636" y="5002"/>
                  </a:lnTo>
                  <a:lnTo>
                    <a:pt x="21552" y="5064"/>
                  </a:lnTo>
                  <a:lnTo>
                    <a:pt x="21552" y="5148"/>
                  </a:lnTo>
                  <a:lnTo>
                    <a:pt x="21531" y="5253"/>
                  </a:lnTo>
                  <a:lnTo>
                    <a:pt x="21364" y="5420"/>
                  </a:lnTo>
                  <a:lnTo>
                    <a:pt x="21301" y="5483"/>
                  </a:lnTo>
                  <a:lnTo>
                    <a:pt x="21217" y="5483"/>
                  </a:lnTo>
                  <a:lnTo>
                    <a:pt x="21154" y="5546"/>
                  </a:lnTo>
                  <a:lnTo>
                    <a:pt x="21050" y="5629"/>
                  </a:lnTo>
                  <a:lnTo>
                    <a:pt x="20945" y="5629"/>
                  </a:lnTo>
                  <a:lnTo>
                    <a:pt x="20841" y="5734"/>
                  </a:lnTo>
                  <a:lnTo>
                    <a:pt x="20694" y="5818"/>
                  </a:lnTo>
                  <a:lnTo>
                    <a:pt x="20422" y="5818"/>
                  </a:lnTo>
                  <a:lnTo>
                    <a:pt x="20422" y="5859"/>
                  </a:lnTo>
                  <a:lnTo>
                    <a:pt x="20359" y="5901"/>
                  </a:lnTo>
                  <a:lnTo>
                    <a:pt x="20255" y="5901"/>
                  </a:lnTo>
                  <a:lnTo>
                    <a:pt x="20171" y="5880"/>
                  </a:lnTo>
                  <a:lnTo>
                    <a:pt x="20087" y="5943"/>
                  </a:lnTo>
                  <a:lnTo>
                    <a:pt x="19711" y="6131"/>
                  </a:lnTo>
                  <a:lnTo>
                    <a:pt x="19522" y="6278"/>
                  </a:lnTo>
                  <a:lnTo>
                    <a:pt x="19502" y="6382"/>
                  </a:lnTo>
                  <a:lnTo>
                    <a:pt x="19439" y="6403"/>
                  </a:lnTo>
                  <a:lnTo>
                    <a:pt x="19229" y="6571"/>
                  </a:lnTo>
                  <a:lnTo>
                    <a:pt x="19125" y="6675"/>
                  </a:lnTo>
                  <a:lnTo>
                    <a:pt x="19104" y="6613"/>
                  </a:lnTo>
                  <a:lnTo>
                    <a:pt x="19083" y="6613"/>
                  </a:lnTo>
                  <a:lnTo>
                    <a:pt x="18978" y="6696"/>
                  </a:lnTo>
                  <a:lnTo>
                    <a:pt x="18895" y="6822"/>
                  </a:lnTo>
                  <a:lnTo>
                    <a:pt x="18790" y="6968"/>
                  </a:lnTo>
                  <a:lnTo>
                    <a:pt x="18769" y="7031"/>
                  </a:lnTo>
                  <a:lnTo>
                    <a:pt x="18727" y="7094"/>
                  </a:lnTo>
                  <a:lnTo>
                    <a:pt x="18706" y="7031"/>
                  </a:lnTo>
                  <a:lnTo>
                    <a:pt x="18748" y="6906"/>
                  </a:lnTo>
                  <a:lnTo>
                    <a:pt x="18748" y="6801"/>
                  </a:lnTo>
                  <a:lnTo>
                    <a:pt x="18748" y="6696"/>
                  </a:lnTo>
                  <a:lnTo>
                    <a:pt x="18853" y="6696"/>
                  </a:lnTo>
                  <a:lnTo>
                    <a:pt x="18895" y="6654"/>
                  </a:lnTo>
                  <a:lnTo>
                    <a:pt x="19020" y="6550"/>
                  </a:lnTo>
                  <a:lnTo>
                    <a:pt x="19104" y="6508"/>
                  </a:lnTo>
                  <a:lnTo>
                    <a:pt x="19209" y="6403"/>
                  </a:lnTo>
                  <a:lnTo>
                    <a:pt x="19355" y="6278"/>
                  </a:lnTo>
                  <a:lnTo>
                    <a:pt x="19418" y="6194"/>
                  </a:lnTo>
                  <a:lnTo>
                    <a:pt x="19522" y="6152"/>
                  </a:lnTo>
                  <a:lnTo>
                    <a:pt x="19627" y="5985"/>
                  </a:lnTo>
                  <a:lnTo>
                    <a:pt x="19669" y="5922"/>
                  </a:lnTo>
                  <a:lnTo>
                    <a:pt x="19648" y="5838"/>
                  </a:lnTo>
                  <a:lnTo>
                    <a:pt x="19669" y="5776"/>
                  </a:lnTo>
                  <a:lnTo>
                    <a:pt x="19690" y="5818"/>
                  </a:lnTo>
                  <a:lnTo>
                    <a:pt x="19753" y="5838"/>
                  </a:lnTo>
                  <a:lnTo>
                    <a:pt x="19836" y="5755"/>
                  </a:lnTo>
                  <a:lnTo>
                    <a:pt x="19941" y="5713"/>
                  </a:lnTo>
                  <a:lnTo>
                    <a:pt x="19941" y="5629"/>
                  </a:lnTo>
                  <a:lnTo>
                    <a:pt x="20004" y="5504"/>
                  </a:lnTo>
                  <a:lnTo>
                    <a:pt x="20066" y="5462"/>
                  </a:lnTo>
                  <a:lnTo>
                    <a:pt x="20150" y="5504"/>
                  </a:lnTo>
                  <a:lnTo>
                    <a:pt x="20213" y="5420"/>
                  </a:lnTo>
                  <a:lnTo>
                    <a:pt x="20297" y="5399"/>
                  </a:lnTo>
                  <a:lnTo>
                    <a:pt x="20318" y="5420"/>
                  </a:lnTo>
                  <a:lnTo>
                    <a:pt x="20401" y="5420"/>
                  </a:lnTo>
                  <a:lnTo>
                    <a:pt x="20715" y="5127"/>
                  </a:lnTo>
                  <a:lnTo>
                    <a:pt x="20778" y="5022"/>
                  </a:lnTo>
                  <a:lnTo>
                    <a:pt x="20799" y="4897"/>
                  </a:lnTo>
                  <a:lnTo>
                    <a:pt x="20882" y="4709"/>
                  </a:lnTo>
                  <a:lnTo>
                    <a:pt x="20987" y="4583"/>
                  </a:lnTo>
                  <a:lnTo>
                    <a:pt x="20987" y="4458"/>
                  </a:lnTo>
                  <a:lnTo>
                    <a:pt x="20987" y="4269"/>
                  </a:lnTo>
                  <a:lnTo>
                    <a:pt x="20945" y="4165"/>
                  </a:lnTo>
                  <a:lnTo>
                    <a:pt x="20882" y="4144"/>
                  </a:lnTo>
                  <a:lnTo>
                    <a:pt x="20736" y="4165"/>
                  </a:lnTo>
                  <a:lnTo>
                    <a:pt x="20590" y="4165"/>
                  </a:lnTo>
                  <a:lnTo>
                    <a:pt x="20464" y="4102"/>
                  </a:lnTo>
                  <a:lnTo>
                    <a:pt x="20318" y="4102"/>
                  </a:lnTo>
                  <a:lnTo>
                    <a:pt x="20255" y="4165"/>
                  </a:lnTo>
                  <a:lnTo>
                    <a:pt x="20213" y="4248"/>
                  </a:lnTo>
                  <a:lnTo>
                    <a:pt x="20255" y="4290"/>
                  </a:lnTo>
                  <a:lnTo>
                    <a:pt x="20213" y="4353"/>
                  </a:lnTo>
                  <a:lnTo>
                    <a:pt x="20213" y="4499"/>
                  </a:lnTo>
                  <a:lnTo>
                    <a:pt x="20171" y="4646"/>
                  </a:lnTo>
                  <a:lnTo>
                    <a:pt x="20066" y="4792"/>
                  </a:lnTo>
                  <a:lnTo>
                    <a:pt x="20004" y="4730"/>
                  </a:lnTo>
                  <a:lnTo>
                    <a:pt x="19941" y="4709"/>
                  </a:lnTo>
                  <a:lnTo>
                    <a:pt x="19899" y="4709"/>
                  </a:lnTo>
                  <a:lnTo>
                    <a:pt x="19857" y="4771"/>
                  </a:lnTo>
                  <a:lnTo>
                    <a:pt x="19794" y="4792"/>
                  </a:lnTo>
                  <a:lnTo>
                    <a:pt x="19732" y="4730"/>
                  </a:lnTo>
                  <a:lnTo>
                    <a:pt x="19669" y="4730"/>
                  </a:lnTo>
                  <a:cubicBezTo>
                    <a:pt x="19669" y="4730"/>
                    <a:pt x="19481" y="4688"/>
                    <a:pt x="19481" y="4646"/>
                  </a:cubicBezTo>
                  <a:lnTo>
                    <a:pt x="19271" y="4646"/>
                  </a:lnTo>
                  <a:lnTo>
                    <a:pt x="19167" y="4709"/>
                  </a:lnTo>
                  <a:lnTo>
                    <a:pt x="19020" y="4730"/>
                  </a:lnTo>
                  <a:lnTo>
                    <a:pt x="18895" y="4792"/>
                  </a:lnTo>
                  <a:lnTo>
                    <a:pt x="18832" y="4750"/>
                  </a:lnTo>
                  <a:lnTo>
                    <a:pt x="18832" y="4709"/>
                  </a:lnTo>
                  <a:lnTo>
                    <a:pt x="18853" y="4625"/>
                  </a:lnTo>
                  <a:lnTo>
                    <a:pt x="18853" y="4541"/>
                  </a:lnTo>
                  <a:lnTo>
                    <a:pt x="18895" y="4478"/>
                  </a:lnTo>
                  <a:lnTo>
                    <a:pt x="18916" y="4478"/>
                  </a:lnTo>
                  <a:lnTo>
                    <a:pt x="18957" y="4499"/>
                  </a:lnTo>
                  <a:lnTo>
                    <a:pt x="19020" y="4499"/>
                  </a:lnTo>
                  <a:lnTo>
                    <a:pt x="19146" y="4437"/>
                  </a:lnTo>
                  <a:lnTo>
                    <a:pt x="19439" y="4416"/>
                  </a:lnTo>
                  <a:lnTo>
                    <a:pt x="19481" y="4395"/>
                  </a:lnTo>
                  <a:lnTo>
                    <a:pt x="19543" y="4290"/>
                  </a:lnTo>
                  <a:lnTo>
                    <a:pt x="19564" y="4206"/>
                  </a:lnTo>
                  <a:lnTo>
                    <a:pt x="19648" y="4165"/>
                  </a:lnTo>
                  <a:lnTo>
                    <a:pt x="19669" y="4102"/>
                  </a:lnTo>
                  <a:lnTo>
                    <a:pt x="19627" y="4060"/>
                  </a:lnTo>
                  <a:lnTo>
                    <a:pt x="19627" y="3997"/>
                  </a:lnTo>
                  <a:lnTo>
                    <a:pt x="19313" y="3997"/>
                  </a:lnTo>
                  <a:lnTo>
                    <a:pt x="19125" y="3955"/>
                  </a:lnTo>
                  <a:lnTo>
                    <a:pt x="19020" y="3893"/>
                  </a:lnTo>
                  <a:lnTo>
                    <a:pt x="18937" y="3872"/>
                  </a:lnTo>
                  <a:lnTo>
                    <a:pt x="18685" y="3893"/>
                  </a:lnTo>
                  <a:lnTo>
                    <a:pt x="18560" y="3872"/>
                  </a:lnTo>
                  <a:lnTo>
                    <a:pt x="18455" y="3830"/>
                  </a:lnTo>
                  <a:lnTo>
                    <a:pt x="18288" y="3830"/>
                  </a:lnTo>
                  <a:lnTo>
                    <a:pt x="18162" y="3851"/>
                  </a:lnTo>
                  <a:lnTo>
                    <a:pt x="18100" y="3830"/>
                  </a:lnTo>
                  <a:lnTo>
                    <a:pt x="17995" y="3788"/>
                  </a:lnTo>
                  <a:lnTo>
                    <a:pt x="17932" y="3788"/>
                  </a:lnTo>
                  <a:lnTo>
                    <a:pt x="17849" y="3893"/>
                  </a:lnTo>
                  <a:lnTo>
                    <a:pt x="17849" y="3976"/>
                  </a:lnTo>
                  <a:lnTo>
                    <a:pt x="17765" y="4039"/>
                  </a:lnTo>
                  <a:lnTo>
                    <a:pt x="17744" y="4039"/>
                  </a:lnTo>
                  <a:lnTo>
                    <a:pt x="17765" y="3955"/>
                  </a:lnTo>
                  <a:lnTo>
                    <a:pt x="17765" y="3934"/>
                  </a:lnTo>
                  <a:lnTo>
                    <a:pt x="17681" y="3934"/>
                  </a:lnTo>
                  <a:lnTo>
                    <a:pt x="17451" y="3997"/>
                  </a:lnTo>
                  <a:lnTo>
                    <a:pt x="17305" y="4060"/>
                  </a:lnTo>
                  <a:lnTo>
                    <a:pt x="17221" y="4144"/>
                  </a:lnTo>
                  <a:lnTo>
                    <a:pt x="17158" y="4186"/>
                  </a:lnTo>
                  <a:lnTo>
                    <a:pt x="17053" y="4186"/>
                  </a:lnTo>
                  <a:lnTo>
                    <a:pt x="16949" y="4206"/>
                  </a:lnTo>
                  <a:lnTo>
                    <a:pt x="16886" y="4269"/>
                  </a:lnTo>
                  <a:lnTo>
                    <a:pt x="16781" y="4290"/>
                  </a:lnTo>
                  <a:lnTo>
                    <a:pt x="16698" y="4374"/>
                  </a:lnTo>
                  <a:lnTo>
                    <a:pt x="16698" y="4458"/>
                  </a:lnTo>
                  <a:lnTo>
                    <a:pt x="16635" y="4520"/>
                  </a:lnTo>
                  <a:lnTo>
                    <a:pt x="16593" y="4520"/>
                  </a:lnTo>
                  <a:lnTo>
                    <a:pt x="16530" y="4458"/>
                  </a:lnTo>
                  <a:lnTo>
                    <a:pt x="16530" y="4374"/>
                  </a:lnTo>
                  <a:lnTo>
                    <a:pt x="16509" y="4290"/>
                  </a:lnTo>
                  <a:lnTo>
                    <a:pt x="16468" y="4248"/>
                  </a:lnTo>
                  <a:lnTo>
                    <a:pt x="16468" y="4165"/>
                  </a:lnTo>
                  <a:lnTo>
                    <a:pt x="16509" y="4081"/>
                  </a:lnTo>
                  <a:lnTo>
                    <a:pt x="16593" y="4081"/>
                  </a:lnTo>
                  <a:lnTo>
                    <a:pt x="16698" y="4039"/>
                  </a:lnTo>
                  <a:lnTo>
                    <a:pt x="16802" y="4039"/>
                  </a:lnTo>
                  <a:lnTo>
                    <a:pt x="16886" y="3997"/>
                  </a:lnTo>
                  <a:lnTo>
                    <a:pt x="16928" y="3955"/>
                  </a:lnTo>
                  <a:lnTo>
                    <a:pt x="17012" y="3934"/>
                  </a:lnTo>
                  <a:lnTo>
                    <a:pt x="17158" y="3893"/>
                  </a:lnTo>
                  <a:lnTo>
                    <a:pt x="17263" y="3851"/>
                  </a:lnTo>
                  <a:lnTo>
                    <a:pt x="17346" y="3788"/>
                  </a:lnTo>
                  <a:lnTo>
                    <a:pt x="17472" y="3788"/>
                  </a:lnTo>
                  <a:lnTo>
                    <a:pt x="17556" y="3746"/>
                  </a:lnTo>
                  <a:lnTo>
                    <a:pt x="17577" y="3662"/>
                  </a:lnTo>
                  <a:lnTo>
                    <a:pt x="17556" y="3621"/>
                  </a:lnTo>
                  <a:lnTo>
                    <a:pt x="17514" y="3558"/>
                  </a:lnTo>
                  <a:lnTo>
                    <a:pt x="17346" y="3558"/>
                  </a:lnTo>
                  <a:lnTo>
                    <a:pt x="17346" y="3516"/>
                  </a:lnTo>
                  <a:lnTo>
                    <a:pt x="17430" y="3516"/>
                  </a:lnTo>
                  <a:lnTo>
                    <a:pt x="17451" y="3537"/>
                  </a:lnTo>
                  <a:lnTo>
                    <a:pt x="17535" y="3537"/>
                  </a:lnTo>
                  <a:lnTo>
                    <a:pt x="17577" y="3558"/>
                  </a:lnTo>
                  <a:lnTo>
                    <a:pt x="17618" y="3662"/>
                  </a:lnTo>
                  <a:lnTo>
                    <a:pt x="17639" y="3662"/>
                  </a:lnTo>
                  <a:lnTo>
                    <a:pt x="17660" y="3641"/>
                  </a:lnTo>
                  <a:lnTo>
                    <a:pt x="17765" y="3579"/>
                  </a:lnTo>
                  <a:lnTo>
                    <a:pt x="17890" y="3621"/>
                  </a:lnTo>
                  <a:lnTo>
                    <a:pt x="17974" y="3579"/>
                  </a:lnTo>
                  <a:lnTo>
                    <a:pt x="18058" y="3537"/>
                  </a:lnTo>
                  <a:lnTo>
                    <a:pt x="18141" y="3516"/>
                  </a:lnTo>
                  <a:lnTo>
                    <a:pt x="18246" y="3537"/>
                  </a:lnTo>
                  <a:lnTo>
                    <a:pt x="18351" y="3537"/>
                  </a:lnTo>
                  <a:lnTo>
                    <a:pt x="18455" y="3516"/>
                  </a:lnTo>
                  <a:lnTo>
                    <a:pt x="18518" y="3537"/>
                  </a:lnTo>
                  <a:lnTo>
                    <a:pt x="18602" y="3579"/>
                  </a:lnTo>
                  <a:lnTo>
                    <a:pt x="18769" y="3579"/>
                  </a:lnTo>
                  <a:lnTo>
                    <a:pt x="18790" y="3621"/>
                  </a:lnTo>
                  <a:lnTo>
                    <a:pt x="18832" y="3621"/>
                  </a:lnTo>
                  <a:lnTo>
                    <a:pt x="18978" y="3725"/>
                  </a:lnTo>
                  <a:lnTo>
                    <a:pt x="19041" y="3746"/>
                  </a:lnTo>
                  <a:lnTo>
                    <a:pt x="19146" y="3725"/>
                  </a:lnTo>
                  <a:lnTo>
                    <a:pt x="19209" y="3662"/>
                  </a:lnTo>
                  <a:lnTo>
                    <a:pt x="19292" y="3662"/>
                  </a:lnTo>
                  <a:lnTo>
                    <a:pt x="19355" y="3683"/>
                  </a:lnTo>
                  <a:lnTo>
                    <a:pt x="19439" y="3683"/>
                  </a:lnTo>
                  <a:lnTo>
                    <a:pt x="19502" y="3725"/>
                  </a:lnTo>
                  <a:lnTo>
                    <a:pt x="19564" y="3725"/>
                  </a:lnTo>
                  <a:lnTo>
                    <a:pt x="19732" y="3662"/>
                  </a:lnTo>
                  <a:lnTo>
                    <a:pt x="19815" y="3621"/>
                  </a:lnTo>
                  <a:lnTo>
                    <a:pt x="19920" y="3621"/>
                  </a:lnTo>
                  <a:lnTo>
                    <a:pt x="19983" y="3662"/>
                  </a:lnTo>
                  <a:lnTo>
                    <a:pt x="20046" y="3662"/>
                  </a:lnTo>
                  <a:lnTo>
                    <a:pt x="20129" y="3621"/>
                  </a:lnTo>
                  <a:lnTo>
                    <a:pt x="20234" y="3641"/>
                  </a:lnTo>
                  <a:lnTo>
                    <a:pt x="20338" y="3641"/>
                  </a:lnTo>
                  <a:lnTo>
                    <a:pt x="20338" y="3579"/>
                  </a:lnTo>
                  <a:lnTo>
                    <a:pt x="20276" y="3558"/>
                  </a:lnTo>
                  <a:lnTo>
                    <a:pt x="20276" y="3516"/>
                  </a:lnTo>
                  <a:lnTo>
                    <a:pt x="20297" y="3474"/>
                  </a:lnTo>
                  <a:lnTo>
                    <a:pt x="20359" y="3537"/>
                  </a:lnTo>
                  <a:lnTo>
                    <a:pt x="20401" y="3579"/>
                  </a:lnTo>
                  <a:lnTo>
                    <a:pt x="20485" y="3579"/>
                  </a:lnTo>
                  <a:lnTo>
                    <a:pt x="20548" y="3558"/>
                  </a:lnTo>
                  <a:lnTo>
                    <a:pt x="20694" y="3558"/>
                  </a:lnTo>
                  <a:lnTo>
                    <a:pt x="20903" y="3474"/>
                  </a:lnTo>
                  <a:lnTo>
                    <a:pt x="21008" y="3432"/>
                  </a:lnTo>
                  <a:lnTo>
                    <a:pt x="21029" y="3369"/>
                  </a:lnTo>
                  <a:lnTo>
                    <a:pt x="21029" y="3328"/>
                  </a:lnTo>
                  <a:lnTo>
                    <a:pt x="21092" y="3307"/>
                  </a:lnTo>
                  <a:lnTo>
                    <a:pt x="21134" y="3328"/>
                  </a:lnTo>
                  <a:lnTo>
                    <a:pt x="21217" y="3307"/>
                  </a:lnTo>
                  <a:lnTo>
                    <a:pt x="21322" y="3223"/>
                  </a:lnTo>
                  <a:lnTo>
                    <a:pt x="21406" y="3202"/>
                  </a:lnTo>
                  <a:lnTo>
                    <a:pt x="21406" y="3118"/>
                  </a:lnTo>
                  <a:lnTo>
                    <a:pt x="21426" y="3056"/>
                  </a:lnTo>
                  <a:lnTo>
                    <a:pt x="21489" y="3035"/>
                  </a:lnTo>
                  <a:lnTo>
                    <a:pt x="21489" y="2930"/>
                  </a:lnTo>
                  <a:lnTo>
                    <a:pt x="21447" y="2888"/>
                  </a:lnTo>
                  <a:lnTo>
                    <a:pt x="21343" y="2805"/>
                  </a:lnTo>
                  <a:lnTo>
                    <a:pt x="21217" y="2742"/>
                  </a:lnTo>
                  <a:lnTo>
                    <a:pt x="21113" y="2637"/>
                  </a:lnTo>
                  <a:lnTo>
                    <a:pt x="21092" y="2574"/>
                  </a:lnTo>
                  <a:lnTo>
                    <a:pt x="21029" y="2512"/>
                  </a:lnTo>
                  <a:lnTo>
                    <a:pt x="20882" y="2491"/>
                  </a:lnTo>
                  <a:lnTo>
                    <a:pt x="20799" y="2407"/>
                  </a:lnTo>
                  <a:lnTo>
                    <a:pt x="20778" y="2323"/>
                  </a:lnTo>
                  <a:lnTo>
                    <a:pt x="20715" y="2302"/>
                  </a:lnTo>
                  <a:lnTo>
                    <a:pt x="20694" y="2323"/>
                  </a:lnTo>
                  <a:lnTo>
                    <a:pt x="20610" y="2365"/>
                  </a:lnTo>
                  <a:lnTo>
                    <a:pt x="20569" y="2323"/>
                  </a:lnTo>
                  <a:lnTo>
                    <a:pt x="20548" y="2261"/>
                  </a:lnTo>
                  <a:lnTo>
                    <a:pt x="20485" y="2198"/>
                  </a:lnTo>
                  <a:lnTo>
                    <a:pt x="20255" y="2198"/>
                  </a:lnTo>
                  <a:lnTo>
                    <a:pt x="20171" y="2219"/>
                  </a:lnTo>
                  <a:lnTo>
                    <a:pt x="20171" y="2302"/>
                  </a:lnTo>
                  <a:lnTo>
                    <a:pt x="20171" y="2365"/>
                  </a:lnTo>
                  <a:lnTo>
                    <a:pt x="20129" y="2302"/>
                  </a:lnTo>
                  <a:lnTo>
                    <a:pt x="20066" y="2302"/>
                  </a:lnTo>
                  <a:lnTo>
                    <a:pt x="19920" y="2386"/>
                  </a:lnTo>
                  <a:lnTo>
                    <a:pt x="19836" y="2407"/>
                  </a:lnTo>
                  <a:lnTo>
                    <a:pt x="19711" y="2365"/>
                  </a:lnTo>
                  <a:lnTo>
                    <a:pt x="19606" y="2365"/>
                  </a:lnTo>
                  <a:lnTo>
                    <a:pt x="19522" y="2323"/>
                  </a:lnTo>
                  <a:lnTo>
                    <a:pt x="19460" y="2261"/>
                  </a:lnTo>
                  <a:lnTo>
                    <a:pt x="19460" y="2177"/>
                  </a:lnTo>
                  <a:lnTo>
                    <a:pt x="19522" y="2177"/>
                  </a:lnTo>
                  <a:lnTo>
                    <a:pt x="19564" y="2219"/>
                  </a:lnTo>
                  <a:lnTo>
                    <a:pt x="19669" y="2261"/>
                  </a:lnTo>
                  <a:lnTo>
                    <a:pt x="19711" y="2219"/>
                  </a:lnTo>
                  <a:lnTo>
                    <a:pt x="19711" y="2177"/>
                  </a:lnTo>
                  <a:lnTo>
                    <a:pt x="19606" y="2093"/>
                  </a:lnTo>
                  <a:lnTo>
                    <a:pt x="19606" y="2009"/>
                  </a:lnTo>
                  <a:lnTo>
                    <a:pt x="19627" y="1989"/>
                  </a:lnTo>
                  <a:lnTo>
                    <a:pt x="19669" y="2072"/>
                  </a:lnTo>
                  <a:lnTo>
                    <a:pt x="19774" y="2114"/>
                  </a:lnTo>
                  <a:lnTo>
                    <a:pt x="19857" y="2156"/>
                  </a:lnTo>
                  <a:lnTo>
                    <a:pt x="20025" y="2093"/>
                  </a:lnTo>
                  <a:lnTo>
                    <a:pt x="20171" y="1968"/>
                  </a:lnTo>
                  <a:lnTo>
                    <a:pt x="20171" y="1884"/>
                  </a:lnTo>
                  <a:lnTo>
                    <a:pt x="20150" y="1842"/>
                  </a:lnTo>
                  <a:lnTo>
                    <a:pt x="20087" y="1800"/>
                  </a:lnTo>
                  <a:lnTo>
                    <a:pt x="20087" y="1758"/>
                  </a:lnTo>
                  <a:lnTo>
                    <a:pt x="20150" y="1696"/>
                  </a:lnTo>
                  <a:lnTo>
                    <a:pt x="20150" y="1675"/>
                  </a:lnTo>
                  <a:lnTo>
                    <a:pt x="20046" y="1591"/>
                  </a:lnTo>
                  <a:lnTo>
                    <a:pt x="19962" y="1486"/>
                  </a:lnTo>
                  <a:lnTo>
                    <a:pt x="19920" y="1465"/>
                  </a:lnTo>
                  <a:lnTo>
                    <a:pt x="19857" y="1486"/>
                  </a:lnTo>
                  <a:lnTo>
                    <a:pt x="19774" y="1570"/>
                  </a:lnTo>
                  <a:lnTo>
                    <a:pt x="19627" y="1654"/>
                  </a:lnTo>
                  <a:lnTo>
                    <a:pt x="19439" y="1654"/>
                  </a:lnTo>
                  <a:lnTo>
                    <a:pt x="19334" y="1737"/>
                  </a:lnTo>
                  <a:lnTo>
                    <a:pt x="19292" y="1737"/>
                  </a:lnTo>
                  <a:lnTo>
                    <a:pt x="19229" y="1675"/>
                  </a:lnTo>
                  <a:lnTo>
                    <a:pt x="19188" y="1654"/>
                  </a:lnTo>
                  <a:lnTo>
                    <a:pt x="19104" y="1675"/>
                  </a:lnTo>
                  <a:lnTo>
                    <a:pt x="19020" y="1696"/>
                  </a:lnTo>
                  <a:lnTo>
                    <a:pt x="18937" y="1675"/>
                  </a:lnTo>
                  <a:lnTo>
                    <a:pt x="18874" y="1633"/>
                  </a:lnTo>
                  <a:lnTo>
                    <a:pt x="18769" y="1591"/>
                  </a:lnTo>
                  <a:lnTo>
                    <a:pt x="18685" y="1549"/>
                  </a:lnTo>
                  <a:lnTo>
                    <a:pt x="18581" y="1528"/>
                  </a:lnTo>
                  <a:lnTo>
                    <a:pt x="18476" y="1445"/>
                  </a:lnTo>
                  <a:lnTo>
                    <a:pt x="18309" y="1424"/>
                  </a:lnTo>
                  <a:lnTo>
                    <a:pt x="18100" y="1445"/>
                  </a:lnTo>
                  <a:lnTo>
                    <a:pt x="17995" y="1465"/>
                  </a:lnTo>
                  <a:lnTo>
                    <a:pt x="17849" y="1528"/>
                  </a:lnTo>
                  <a:lnTo>
                    <a:pt x="17723" y="1549"/>
                  </a:lnTo>
                  <a:lnTo>
                    <a:pt x="17577" y="1570"/>
                  </a:lnTo>
                  <a:lnTo>
                    <a:pt x="17472" y="1549"/>
                  </a:lnTo>
                  <a:lnTo>
                    <a:pt x="17346" y="1570"/>
                  </a:lnTo>
                  <a:lnTo>
                    <a:pt x="17325" y="1591"/>
                  </a:lnTo>
                  <a:lnTo>
                    <a:pt x="17346" y="1737"/>
                  </a:lnTo>
                  <a:lnTo>
                    <a:pt x="17346" y="1800"/>
                  </a:lnTo>
                  <a:lnTo>
                    <a:pt x="17305" y="1800"/>
                  </a:lnTo>
                  <a:lnTo>
                    <a:pt x="17242" y="1779"/>
                  </a:lnTo>
                  <a:lnTo>
                    <a:pt x="17158" y="1654"/>
                  </a:lnTo>
                  <a:lnTo>
                    <a:pt x="17137" y="1570"/>
                  </a:lnTo>
                  <a:lnTo>
                    <a:pt x="17095" y="1549"/>
                  </a:lnTo>
                  <a:lnTo>
                    <a:pt x="17012" y="1570"/>
                  </a:lnTo>
                  <a:lnTo>
                    <a:pt x="16698" y="1570"/>
                  </a:lnTo>
                  <a:cubicBezTo>
                    <a:pt x="16698" y="1570"/>
                    <a:pt x="16593" y="1633"/>
                    <a:pt x="16572" y="1633"/>
                  </a:cubicBezTo>
                  <a:lnTo>
                    <a:pt x="16489" y="1737"/>
                  </a:lnTo>
                  <a:lnTo>
                    <a:pt x="16426" y="1884"/>
                  </a:lnTo>
                  <a:lnTo>
                    <a:pt x="16384" y="1968"/>
                  </a:lnTo>
                  <a:lnTo>
                    <a:pt x="16363" y="1968"/>
                  </a:lnTo>
                  <a:lnTo>
                    <a:pt x="16363" y="1905"/>
                  </a:lnTo>
                  <a:lnTo>
                    <a:pt x="16405" y="1800"/>
                  </a:lnTo>
                  <a:lnTo>
                    <a:pt x="16426" y="1737"/>
                  </a:lnTo>
                  <a:lnTo>
                    <a:pt x="16405" y="1696"/>
                  </a:lnTo>
                  <a:lnTo>
                    <a:pt x="16321" y="1737"/>
                  </a:lnTo>
                  <a:lnTo>
                    <a:pt x="16196" y="1737"/>
                  </a:lnTo>
                  <a:lnTo>
                    <a:pt x="16154" y="1779"/>
                  </a:lnTo>
                  <a:lnTo>
                    <a:pt x="16154" y="1842"/>
                  </a:lnTo>
                  <a:lnTo>
                    <a:pt x="16112" y="1884"/>
                  </a:lnTo>
                  <a:lnTo>
                    <a:pt x="16112" y="1989"/>
                  </a:lnTo>
                  <a:lnTo>
                    <a:pt x="16049" y="2009"/>
                  </a:lnTo>
                  <a:lnTo>
                    <a:pt x="16007" y="1968"/>
                  </a:lnTo>
                  <a:lnTo>
                    <a:pt x="16007" y="1905"/>
                  </a:lnTo>
                  <a:lnTo>
                    <a:pt x="16070" y="1842"/>
                  </a:lnTo>
                  <a:lnTo>
                    <a:pt x="16070" y="1675"/>
                  </a:lnTo>
                  <a:lnTo>
                    <a:pt x="16091" y="1591"/>
                  </a:lnTo>
                  <a:lnTo>
                    <a:pt x="16300" y="1465"/>
                  </a:lnTo>
                  <a:lnTo>
                    <a:pt x="16426" y="1382"/>
                  </a:lnTo>
                  <a:lnTo>
                    <a:pt x="16593" y="1382"/>
                  </a:lnTo>
                  <a:lnTo>
                    <a:pt x="16719" y="1424"/>
                  </a:lnTo>
                  <a:lnTo>
                    <a:pt x="16823" y="1424"/>
                  </a:lnTo>
                  <a:lnTo>
                    <a:pt x="16844" y="1382"/>
                  </a:lnTo>
                  <a:lnTo>
                    <a:pt x="17116" y="1382"/>
                  </a:lnTo>
                  <a:lnTo>
                    <a:pt x="17200" y="1340"/>
                  </a:lnTo>
                  <a:lnTo>
                    <a:pt x="17221" y="1256"/>
                  </a:lnTo>
                  <a:lnTo>
                    <a:pt x="17158" y="1256"/>
                  </a:lnTo>
                  <a:lnTo>
                    <a:pt x="17095" y="1173"/>
                  </a:lnTo>
                  <a:lnTo>
                    <a:pt x="17095" y="1068"/>
                  </a:lnTo>
                  <a:lnTo>
                    <a:pt x="17200" y="1005"/>
                  </a:lnTo>
                  <a:lnTo>
                    <a:pt x="17263" y="963"/>
                  </a:lnTo>
                  <a:lnTo>
                    <a:pt x="17346" y="963"/>
                  </a:lnTo>
                  <a:lnTo>
                    <a:pt x="17367" y="1026"/>
                  </a:lnTo>
                  <a:lnTo>
                    <a:pt x="17346" y="1068"/>
                  </a:lnTo>
                  <a:lnTo>
                    <a:pt x="17305" y="1068"/>
                  </a:lnTo>
                  <a:lnTo>
                    <a:pt x="17346" y="1152"/>
                  </a:lnTo>
                  <a:lnTo>
                    <a:pt x="17346" y="1256"/>
                  </a:lnTo>
                  <a:lnTo>
                    <a:pt x="17409" y="1340"/>
                  </a:lnTo>
                  <a:lnTo>
                    <a:pt x="17556" y="1340"/>
                  </a:lnTo>
                  <a:lnTo>
                    <a:pt x="17681" y="1277"/>
                  </a:lnTo>
                  <a:lnTo>
                    <a:pt x="17765" y="1277"/>
                  </a:lnTo>
                  <a:lnTo>
                    <a:pt x="17869" y="1319"/>
                  </a:lnTo>
                  <a:lnTo>
                    <a:pt x="17953" y="1277"/>
                  </a:lnTo>
                  <a:lnTo>
                    <a:pt x="18141" y="1214"/>
                  </a:lnTo>
                  <a:lnTo>
                    <a:pt x="18267" y="1214"/>
                  </a:lnTo>
                  <a:lnTo>
                    <a:pt x="18309" y="1256"/>
                  </a:lnTo>
                  <a:lnTo>
                    <a:pt x="18393" y="1256"/>
                  </a:lnTo>
                  <a:lnTo>
                    <a:pt x="18455" y="1214"/>
                  </a:lnTo>
                  <a:lnTo>
                    <a:pt x="18581" y="1214"/>
                  </a:lnTo>
                  <a:lnTo>
                    <a:pt x="18685" y="1256"/>
                  </a:lnTo>
                  <a:lnTo>
                    <a:pt x="18769" y="1256"/>
                  </a:lnTo>
                  <a:lnTo>
                    <a:pt x="18853" y="1277"/>
                  </a:lnTo>
                  <a:lnTo>
                    <a:pt x="19083" y="1382"/>
                  </a:lnTo>
                  <a:lnTo>
                    <a:pt x="19209" y="1382"/>
                  </a:lnTo>
                  <a:lnTo>
                    <a:pt x="19313" y="1361"/>
                  </a:lnTo>
                  <a:lnTo>
                    <a:pt x="19439" y="1361"/>
                  </a:lnTo>
                  <a:lnTo>
                    <a:pt x="19481" y="1277"/>
                  </a:lnTo>
                  <a:lnTo>
                    <a:pt x="19564" y="1235"/>
                  </a:lnTo>
                  <a:lnTo>
                    <a:pt x="19669" y="1256"/>
                  </a:lnTo>
                  <a:lnTo>
                    <a:pt x="19774" y="1256"/>
                  </a:lnTo>
                  <a:lnTo>
                    <a:pt x="19836" y="1173"/>
                  </a:lnTo>
                  <a:lnTo>
                    <a:pt x="19836" y="1131"/>
                  </a:lnTo>
                  <a:lnTo>
                    <a:pt x="19669" y="1026"/>
                  </a:lnTo>
                  <a:lnTo>
                    <a:pt x="19585" y="963"/>
                  </a:lnTo>
                  <a:lnTo>
                    <a:pt x="19543" y="859"/>
                  </a:lnTo>
                  <a:lnTo>
                    <a:pt x="19439" y="796"/>
                  </a:lnTo>
                  <a:lnTo>
                    <a:pt x="19250" y="733"/>
                  </a:lnTo>
                  <a:lnTo>
                    <a:pt x="19167" y="649"/>
                  </a:lnTo>
                  <a:lnTo>
                    <a:pt x="19062" y="628"/>
                  </a:lnTo>
                  <a:lnTo>
                    <a:pt x="18957" y="649"/>
                  </a:lnTo>
                  <a:lnTo>
                    <a:pt x="18916" y="608"/>
                  </a:lnTo>
                  <a:lnTo>
                    <a:pt x="18853" y="545"/>
                  </a:lnTo>
                  <a:lnTo>
                    <a:pt x="18727" y="587"/>
                  </a:lnTo>
                  <a:lnTo>
                    <a:pt x="18685" y="524"/>
                  </a:lnTo>
                  <a:lnTo>
                    <a:pt x="18455" y="503"/>
                  </a:lnTo>
                  <a:lnTo>
                    <a:pt x="18309" y="398"/>
                  </a:lnTo>
                  <a:lnTo>
                    <a:pt x="18246" y="398"/>
                  </a:lnTo>
                  <a:lnTo>
                    <a:pt x="18058" y="294"/>
                  </a:lnTo>
                  <a:lnTo>
                    <a:pt x="17995" y="294"/>
                  </a:lnTo>
                  <a:lnTo>
                    <a:pt x="17995" y="315"/>
                  </a:lnTo>
                  <a:lnTo>
                    <a:pt x="17932" y="336"/>
                  </a:lnTo>
                  <a:lnTo>
                    <a:pt x="17765" y="231"/>
                  </a:lnTo>
                  <a:lnTo>
                    <a:pt x="17744" y="168"/>
                  </a:lnTo>
                  <a:lnTo>
                    <a:pt x="17681" y="105"/>
                  </a:lnTo>
                  <a:lnTo>
                    <a:pt x="17597" y="126"/>
                  </a:lnTo>
                  <a:lnTo>
                    <a:pt x="17535" y="126"/>
                  </a:lnTo>
                  <a:lnTo>
                    <a:pt x="17472" y="84"/>
                  </a:lnTo>
                  <a:lnTo>
                    <a:pt x="17263" y="84"/>
                  </a:lnTo>
                  <a:lnTo>
                    <a:pt x="17158" y="22"/>
                  </a:lnTo>
                  <a:lnTo>
                    <a:pt x="17074" y="84"/>
                  </a:lnTo>
                  <a:lnTo>
                    <a:pt x="17033" y="84"/>
                  </a:lnTo>
                  <a:lnTo>
                    <a:pt x="17012" y="64"/>
                  </a:lnTo>
                  <a:lnTo>
                    <a:pt x="16928" y="1"/>
                  </a:lnTo>
                  <a:lnTo>
                    <a:pt x="16740" y="22"/>
                  </a:lnTo>
                  <a:lnTo>
                    <a:pt x="16614"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6B65"/>
                </a:solidFill>
                <a:effectLst/>
                <a:uLnTx/>
                <a:uFillTx/>
                <a:latin typeface="Arial"/>
                <a:cs typeface="Arial"/>
                <a:sym typeface="Arial"/>
              </a:endParaRPr>
            </a:p>
          </p:txBody>
        </p:sp>
        <p:grpSp>
          <p:nvGrpSpPr>
            <p:cNvPr id="903" name="Google Shape;903;p27"/>
            <p:cNvGrpSpPr/>
            <p:nvPr/>
          </p:nvGrpSpPr>
          <p:grpSpPr>
            <a:xfrm>
              <a:off x="-4104557" y="2571755"/>
              <a:ext cx="1062270" cy="941580"/>
              <a:chOff x="1922950" y="1410350"/>
              <a:chExt cx="1252825" cy="1162875"/>
            </a:xfrm>
          </p:grpSpPr>
          <p:sp>
            <p:nvSpPr>
              <p:cNvPr id="904" name="Google Shape;904;p27"/>
              <p:cNvSpPr/>
              <p:nvPr/>
            </p:nvSpPr>
            <p:spPr>
              <a:xfrm>
                <a:off x="1988325" y="2333100"/>
                <a:ext cx="52325" cy="65925"/>
              </a:xfrm>
              <a:custGeom>
                <a:avLst/>
                <a:gdLst/>
                <a:ahLst/>
                <a:cxnLst/>
                <a:rect l="l" t="t" r="r" b="b"/>
                <a:pathLst>
                  <a:path w="2093" h="2637" extrusionOk="0">
                    <a:moveTo>
                      <a:pt x="210" y="0"/>
                    </a:moveTo>
                    <a:lnTo>
                      <a:pt x="189" y="63"/>
                    </a:lnTo>
                    <a:lnTo>
                      <a:pt x="1" y="21"/>
                    </a:lnTo>
                    <a:lnTo>
                      <a:pt x="63" y="188"/>
                    </a:lnTo>
                    <a:lnTo>
                      <a:pt x="105" y="209"/>
                    </a:lnTo>
                    <a:lnTo>
                      <a:pt x="168" y="335"/>
                    </a:lnTo>
                    <a:lnTo>
                      <a:pt x="440" y="377"/>
                    </a:lnTo>
                    <a:lnTo>
                      <a:pt x="314" y="439"/>
                    </a:lnTo>
                    <a:lnTo>
                      <a:pt x="189" y="439"/>
                    </a:lnTo>
                    <a:lnTo>
                      <a:pt x="105" y="544"/>
                    </a:lnTo>
                    <a:lnTo>
                      <a:pt x="168" y="607"/>
                    </a:lnTo>
                    <a:lnTo>
                      <a:pt x="105" y="732"/>
                    </a:lnTo>
                    <a:lnTo>
                      <a:pt x="126" y="774"/>
                    </a:lnTo>
                    <a:lnTo>
                      <a:pt x="273" y="732"/>
                    </a:lnTo>
                    <a:lnTo>
                      <a:pt x="293" y="837"/>
                    </a:lnTo>
                    <a:lnTo>
                      <a:pt x="419" y="837"/>
                    </a:lnTo>
                    <a:lnTo>
                      <a:pt x="419" y="942"/>
                    </a:lnTo>
                    <a:lnTo>
                      <a:pt x="524" y="1025"/>
                    </a:lnTo>
                    <a:lnTo>
                      <a:pt x="649" y="963"/>
                    </a:lnTo>
                    <a:lnTo>
                      <a:pt x="503" y="1130"/>
                    </a:lnTo>
                    <a:lnTo>
                      <a:pt x="545" y="1276"/>
                    </a:lnTo>
                    <a:lnTo>
                      <a:pt x="649" y="1255"/>
                    </a:lnTo>
                    <a:lnTo>
                      <a:pt x="649" y="1151"/>
                    </a:lnTo>
                    <a:lnTo>
                      <a:pt x="817" y="1109"/>
                    </a:lnTo>
                    <a:lnTo>
                      <a:pt x="817" y="1109"/>
                    </a:lnTo>
                    <a:lnTo>
                      <a:pt x="754" y="1235"/>
                    </a:lnTo>
                    <a:lnTo>
                      <a:pt x="691" y="1339"/>
                    </a:lnTo>
                    <a:lnTo>
                      <a:pt x="691" y="1423"/>
                    </a:lnTo>
                    <a:lnTo>
                      <a:pt x="733" y="1423"/>
                    </a:lnTo>
                    <a:lnTo>
                      <a:pt x="796" y="1548"/>
                    </a:lnTo>
                    <a:lnTo>
                      <a:pt x="963" y="1528"/>
                    </a:lnTo>
                    <a:lnTo>
                      <a:pt x="963" y="1632"/>
                    </a:lnTo>
                    <a:lnTo>
                      <a:pt x="1047" y="1632"/>
                    </a:lnTo>
                    <a:lnTo>
                      <a:pt x="1068" y="1737"/>
                    </a:lnTo>
                    <a:lnTo>
                      <a:pt x="1047" y="1820"/>
                    </a:lnTo>
                    <a:lnTo>
                      <a:pt x="1172" y="1967"/>
                    </a:lnTo>
                    <a:lnTo>
                      <a:pt x="1256" y="1883"/>
                    </a:lnTo>
                    <a:lnTo>
                      <a:pt x="1319" y="1946"/>
                    </a:lnTo>
                    <a:lnTo>
                      <a:pt x="1423" y="1946"/>
                    </a:lnTo>
                    <a:lnTo>
                      <a:pt x="1256" y="2113"/>
                    </a:lnTo>
                    <a:lnTo>
                      <a:pt x="1465" y="2323"/>
                    </a:lnTo>
                    <a:lnTo>
                      <a:pt x="1549" y="2364"/>
                    </a:lnTo>
                    <a:lnTo>
                      <a:pt x="1591" y="2427"/>
                    </a:lnTo>
                    <a:lnTo>
                      <a:pt x="1946" y="2636"/>
                    </a:lnTo>
                    <a:lnTo>
                      <a:pt x="1988" y="2595"/>
                    </a:lnTo>
                    <a:lnTo>
                      <a:pt x="2093" y="2616"/>
                    </a:lnTo>
                    <a:lnTo>
                      <a:pt x="2009" y="2302"/>
                    </a:lnTo>
                    <a:lnTo>
                      <a:pt x="2051" y="2176"/>
                    </a:lnTo>
                    <a:lnTo>
                      <a:pt x="2009" y="2072"/>
                    </a:lnTo>
                    <a:lnTo>
                      <a:pt x="2009" y="1820"/>
                    </a:lnTo>
                    <a:lnTo>
                      <a:pt x="1946" y="1695"/>
                    </a:lnTo>
                    <a:lnTo>
                      <a:pt x="1674" y="1548"/>
                    </a:lnTo>
                    <a:lnTo>
                      <a:pt x="1653" y="1214"/>
                    </a:lnTo>
                    <a:lnTo>
                      <a:pt x="1528" y="1004"/>
                    </a:lnTo>
                    <a:lnTo>
                      <a:pt x="1486" y="774"/>
                    </a:lnTo>
                    <a:lnTo>
                      <a:pt x="1444" y="732"/>
                    </a:lnTo>
                    <a:lnTo>
                      <a:pt x="1319" y="711"/>
                    </a:lnTo>
                    <a:lnTo>
                      <a:pt x="1130" y="607"/>
                    </a:lnTo>
                    <a:lnTo>
                      <a:pt x="1005" y="607"/>
                    </a:lnTo>
                    <a:lnTo>
                      <a:pt x="858" y="544"/>
                    </a:lnTo>
                    <a:lnTo>
                      <a:pt x="817" y="439"/>
                    </a:lnTo>
                    <a:lnTo>
                      <a:pt x="628" y="377"/>
                    </a:lnTo>
                    <a:lnTo>
                      <a:pt x="545" y="251"/>
                    </a:lnTo>
                    <a:lnTo>
                      <a:pt x="524" y="167"/>
                    </a:lnTo>
                    <a:lnTo>
                      <a:pt x="398" y="167"/>
                    </a:lnTo>
                    <a:lnTo>
                      <a:pt x="314" y="21"/>
                    </a:lnTo>
                    <a:lnTo>
                      <a:pt x="210"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05" name="Google Shape;905;p27"/>
              <p:cNvSpPr/>
              <p:nvPr/>
            </p:nvSpPr>
            <p:spPr>
              <a:xfrm>
                <a:off x="1953800" y="2242075"/>
                <a:ext cx="23050" cy="54425"/>
              </a:xfrm>
              <a:custGeom>
                <a:avLst/>
                <a:gdLst/>
                <a:ahLst/>
                <a:cxnLst/>
                <a:rect l="l" t="t" r="r" b="b"/>
                <a:pathLst>
                  <a:path w="922" h="2177" extrusionOk="0">
                    <a:moveTo>
                      <a:pt x="210" y="0"/>
                    </a:moveTo>
                    <a:lnTo>
                      <a:pt x="21" y="314"/>
                    </a:lnTo>
                    <a:lnTo>
                      <a:pt x="42" y="523"/>
                    </a:lnTo>
                    <a:lnTo>
                      <a:pt x="1" y="628"/>
                    </a:lnTo>
                    <a:lnTo>
                      <a:pt x="1" y="733"/>
                    </a:lnTo>
                    <a:lnTo>
                      <a:pt x="105" y="754"/>
                    </a:lnTo>
                    <a:lnTo>
                      <a:pt x="189" y="837"/>
                    </a:lnTo>
                    <a:lnTo>
                      <a:pt x="189" y="942"/>
                    </a:lnTo>
                    <a:lnTo>
                      <a:pt x="126" y="921"/>
                    </a:lnTo>
                    <a:lnTo>
                      <a:pt x="21" y="900"/>
                    </a:lnTo>
                    <a:lnTo>
                      <a:pt x="21" y="984"/>
                    </a:lnTo>
                    <a:lnTo>
                      <a:pt x="105" y="1047"/>
                    </a:lnTo>
                    <a:lnTo>
                      <a:pt x="21" y="1193"/>
                    </a:lnTo>
                    <a:lnTo>
                      <a:pt x="105" y="1214"/>
                    </a:lnTo>
                    <a:lnTo>
                      <a:pt x="210" y="1339"/>
                    </a:lnTo>
                    <a:lnTo>
                      <a:pt x="84" y="1319"/>
                    </a:lnTo>
                    <a:lnTo>
                      <a:pt x="21" y="1402"/>
                    </a:lnTo>
                    <a:lnTo>
                      <a:pt x="42" y="1507"/>
                    </a:lnTo>
                    <a:lnTo>
                      <a:pt x="210" y="1528"/>
                    </a:lnTo>
                    <a:lnTo>
                      <a:pt x="147" y="1611"/>
                    </a:lnTo>
                    <a:lnTo>
                      <a:pt x="189" y="1758"/>
                    </a:lnTo>
                    <a:lnTo>
                      <a:pt x="356" y="2135"/>
                    </a:lnTo>
                    <a:lnTo>
                      <a:pt x="503" y="2176"/>
                    </a:lnTo>
                    <a:lnTo>
                      <a:pt x="565" y="2072"/>
                    </a:lnTo>
                    <a:lnTo>
                      <a:pt x="524" y="1988"/>
                    </a:lnTo>
                    <a:lnTo>
                      <a:pt x="440" y="1988"/>
                    </a:lnTo>
                    <a:lnTo>
                      <a:pt x="398" y="1863"/>
                    </a:lnTo>
                    <a:lnTo>
                      <a:pt x="335" y="1653"/>
                    </a:lnTo>
                    <a:lnTo>
                      <a:pt x="356" y="1507"/>
                    </a:lnTo>
                    <a:lnTo>
                      <a:pt x="314" y="1402"/>
                    </a:lnTo>
                    <a:lnTo>
                      <a:pt x="398" y="1235"/>
                    </a:lnTo>
                    <a:lnTo>
                      <a:pt x="545" y="1235"/>
                    </a:lnTo>
                    <a:lnTo>
                      <a:pt x="524" y="1109"/>
                    </a:lnTo>
                    <a:lnTo>
                      <a:pt x="419" y="1109"/>
                    </a:lnTo>
                    <a:lnTo>
                      <a:pt x="335" y="1130"/>
                    </a:lnTo>
                    <a:lnTo>
                      <a:pt x="231" y="1130"/>
                    </a:lnTo>
                    <a:lnTo>
                      <a:pt x="314" y="1026"/>
                    </a:lnTo>
                    <a:lnTo>
                      <a:pt x="419" y="1026"/>
                    </a:lnTo>
                    <a:lnTo>
                      <a:pt x="545" y="921"/>
                    </a:lnTo>
                    <a:lnTo>
                      <a:pt x="565" y="733"/>
                    </a:lnTo>
                    <a:lnTo>
                      <a:pt x="670" y="607"/>
                    </a:lnTo>
                    <a:lnTo>
                      <a:pt x="712" y="419"/>
                    </a:lnTo>
                    <a:lnTo>
                      <a:pt x="921" y="210"/>
                    </a:lnTo>
                    <a:lnTo>
                      <a:pt x="858" y="189"/>
                    </a:lnTo>
                    <a:lnTo>
                      <a:pt x="670" y="272"/>
                    </a:lnTo>
                    <a:lnTo>
                      <a:pt x="545" y="461"/>
                    </a:lnTo>
                    <a:lnTo>
                      <a:pt x="461" y="628"/>
                    </a:lnTo>
                    <a:lnTo>
                      <a:pt x="335" y="670"/>
                    </a:lnTo>
                    <a:lnTo>
                      <a:pt x="335" y="586"/>
                    </a:lnTo>
                    <a:lnTo>
                      <a:pt x="252" y="523"/>
                    </a:lnTo>
                    <a:lnTo>
                      <a:pt x="461" y="461"/>
                    </a:lnTo>
                    <a:lnTo>
                      <a:pt x="565" y="377"/>
                    </a:lnTo>
                    <a:lnTo>
                      <a:pt x="607" y="231"/>
                    </a:lnTo>
                    <a:lnTo>
                      <a:pt x="607" y="168"/>
                    </a:lnTo>
                    <a:lnTo>
                      <a:pt x="503" y="105"/>
                    </a:lnTo>
                    <a:lnTo>
                      <a:pt x="440" y="189"/>
                    </a:lnTo>
                    <a:lnTo>
                      <a:pt x="356" y="210"/>
                    </a:lnTo>
                    <a:lnTo>
                      <a:pt x="398" y="63"/>
                    </a:lnTo>
                    <a:lnTo>
                      <a:pt x="210"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06" name="Google Shape;906;p27"/>
              <p:cNvSpPr/>
              <p:nvPr/>
            </p:nvSpPr>
            <p:spPr>
              <a:xfrm>
                <a:off x="2552225" y="1885325"/>
                <a:ext cx="48150" cy="48675"/>
              </a:xfrm>
              <a:custGeom>
                <a:avLst/>
                <a:gdLst/>
                <a:ahLst/>
                <a:cxnLst/>
                <a:rect l="l" t="t" r="r" b="b"/>
                <a:pathLst>
                  <a:path w="1926" h="1947" extrusionOk="0">
                    <a:moveTo>
                      <a:pt x="1402" y="0"/>
                    </a:moveTo>
                    <a:lnTo>
                      <a:pt x="1256" y="21"/>
                    </a:lnTo>
                    <a:lnTo>
                      <a:pt x="1067" y="189"/>
                    </a:lnTo>
                    <a:lnTo>
                      <a:pt x="984" y="356"/>
                    </a:lnTo>
                    <a:lnTo>
                      <a:pt x="1046" y="544"/>
                    </a:lnTo>
                    <a:lnTo>
                      <a:pt x="942" y="524"/>
                    </a:lnTo>
                    <a:lnTo>
                      <a:pt x="900" y="356"/>
                    </a:lnTo>
                    <a:lnTo>
                      <a:pt x="858" y="356"/>
                    </a:lnTo>
                    <a:lnTo>
                      <a:pt x="837" y="503"/>
                    </a:lnTo>
                    <a:lnTo>
                      <a:pt x="753" y="503"/>
                    </a:lnTo>
                    <a:lnTo>
                      <a:pt x="795" y="607"/>
                    </a:lnTo>
                    <a:lnTo>
                      <a:pt x="753" y="712"/>
                    </a:lnTo>
                    <a:lnTo>
                      <a:pt x="649" y="712"/>
                    </a:lnTo>
                    <a:lnTo>
                      <a:pt x="586" y="816"/>
                    </a:lnTo>
                    <a:lnTo>
                      <a:pt x="419" y="775"/>
                    </a:lnTo>
                    <a:lnTo>
                      <a:pt x="335" y="837"/>
                    </a:lnTo>
                    <a:lnTo>
                      <a:pt x="251" y="816"/>
                    </a:lnTo>
                    <a:lnTo>
                      <a:pt x="0" y="963"/>
                    </a:lnTo>
                    <a:lnTo>
                      <a:pt x="21" y="1088"/>
                    </a:lnTo>
                    <a:lnTo>
                      <a:pt x="147" y="1235"/>
                    </a:lnTo>
                    <a:lnTo>
                      <a:pt x="230" y="1172"/>
                    </a:lnTo>
                    <a:lnTo>
                      <a:pt x="209" y="1088"/>
                    </a:lnTo>
                    <a:lnTo>
                      <a:pt x="251" y="1026"/>
                    </a:lnTo>
                    <a:lnTo>
                      <a:pt x="356" y="1130"/>
                    </a:lnTo>
                    <a:lnTo>
                      <a:pt x="314" y="1277"/>
                    </a:lnTo>
                    <a:lnTo>
                      <a:pt x="440" y="1381"/>
                    </a:lnTo>
                    <a:lnTo>
                      <a:pt x="523" y="1256"/>
                    </a:lnTo>
                    <a:lnTo>
                      <a:pt x="544" y="1340"/>
                    </a:lnTo>
                    <a:lnTo>
                      <a:pt x="523" y="1423"/>
                    </a:lnTo>
                    <a:lnTo>
                      <a:pt x="649" y="1591"/>
                    </a:lnTo>
                    <a:lnTo>
                      <a:pt x="753" y="1612"/>
                    </a:lnTo>
                    <a:lnTo>
                      <a:pt x="795" y="1779"/>
                    </a:lnTo>
                    <a:lnTo>
                      <a:pt x="879" y="1863"/>
                    </a:lnTo>
                    <a:lnTo>
                      <a:pt x="963" y="1716"/>
                    </a:lnTo>
                    <a:lnTo>
                      <a:pt x="984" y="1821"/>
                    </a:lnTo>
                    <a:lnTo>
                      <a:pt x="1109" y="1946"/>
                    </a:lnTo>
                    <a:lnTo>
                      <a:pt x="1214" y="1925"/>
                    </a:lnTo>
                    <a:lnTo>
                      <a:pt x="1318" y="1925"/>
                    </a:lnTo>
                    <a:lnTo>
                      <a:pt x="1423" y="1821"/>
                    </a:lnTo>
                    <a:lnTo>
                      <a:pt x="1507" y="1800"/>
                    </a:lnTo>
                    <a:lnTo>
                      <a:pt x="1632" y="1695"/>
                    </a:lnTo>
                    <a:lnTo>
                      <a:pt x="1695" y="1800"/>
                    </a:lnTo>
                    <a:lnTo>
                      <a:pt x="1737" y="1758"/>
                    </a:lnTo>
                    <a:lnTo>
                      <a:pt x="1925" y="1653"/>
                    </a:lnTo>
                    <a:lnTo>
                      <a:pt x="1925" y="1549"/>
                    </a:lnTo>
                    <a:lnTo>
                      <a:pt x="1800" y="1591"/>
                    </a:lnTo>
                    <a:lnTo>
                      <a:pt x="1716" y="1507"/>
                    </a:lnTo>
                    <a:lnTo>
                      <a:pt x="1841" y="1277"/>
                    </a:lnTo>
                    <a:lnTo>
                      <a:pt x="1883" y="1151"/>
                    </a:lnTo>
                    <a:lnTo>
                      <a:pt x="1737" y="1235"/>
                    </a:lnTo>
                    <a:lnTo>
                      <a:pt x="1674" y="1402"/>
                    </a:lnTo>
                    <a:lnTo>
                      <a:pt x="1674" y="1277"/>
                    </a:lnTo>
                    <a:lnTo>
                      <a:pt x="1737" y="1026"/>
                    </a:lnTo>
                    <a:lnTo>
                      <a:pt x="1695" y="649"/>
                    </a:lnTo>
                    <a:lnTo>
                      <a:pt x="1528" y="544"/>
                    </a:lnTo>
                    <a:lnTo>
                      <a:pt x="1528" y="419"/>
                    </a:lnTo>
                    <a:lnTo>
                      <a:pt x="1423" y="419"/>
                    </a:lnTo>
                    <a:lnTo>
                      <a:pt x="1360" y="524"/>
                    </a:lnTo>
                    <a:lnTo>
                      <a:pt x="1360" y="398"/>
                    </a:lnTo>
                    <a:lnTo>
                      <a:pt x="1423" y="314"/>
                    </a:lnTo>
                    <a:lnTo>
                      <a:pt x="1381" y="210"/>
                    </a:lnTo>
                    <a:lnTo>
                      <a:pt x="1402" y="105"/>
                    </a:lnTo>
                    <a:lnTo>
                      <a:pt x="1402"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07" name="Google Shape;907;p27"/>
              <p:cNvSpPr/>
              <p:nvPr/>
            </p:nvSpPr>
            <p:spPr>
              <a:xfrm>
                <a:off x="2722750" y="1634775"/>
                <a:ext cx="145950" cy="133925"/>
              </a:xfrm>
              <a:custGeom>
                <a:avLst/>
                <a:gdLst/>
                <a:ahLst/>
                <a:cxnLst/>
                <a:rect l="l" t="t" r="r" b="b"/>
                <a:pathLst>
                  <a:path w="5838" h="5357" extrusionOk="0">
                    <a:moveTo>
                      <a:pt x="502" y="0"/>
                    </a:moveTo>
                    <a:lnTo>
                      <a:pt x="440" y="84"/>
                    </a:lnTo>
                    <a:lnTo>
                      <a:pt x="230" y="105"/>
                    </a:lnTo>
                    <a:lnTo>
                      <a:pt x="210" y="126"/>
                    </a:lnTo>
                    <a:lnTo>
                      <a:pt x="147" y="126"/>
                    </a:lnTo>
                    <a:lnTo>
                      <a:pt x="105" y="230"/>
                    </a:lnTo>
                    <a:lnTo>
                      <a:pt x="189" y="335"/>
                    </a:lnTo>
                    <a:lnTo>
                      <a:pt x="230" y="439"/>
                    </a:lnTo>
                    <a:lnTo>
                      <a:pt x="147" y="439"/>
                    </a:lnTo>
                    <a:lnTo>
                      <a:pt x="21" y="272"/>
                    </a:lnTo>
                    <a:lnTo>
                      <a:pt x="0" y="398"/>
                    </a:lnTo>
                    <a:lnTo>
                      <a:pt x="21" y="502"/>
                    </a:lnTo>
                    <a:lnTo>
                      <a:pt x="147" y="544"/>
                    </a:lnTo>
                    <a:lnTo>
                      <a:pt x="251" y="732"/>
                    </a:lnTo>
                    <a:lnTo>
                      <a:pt x="356" y="732"/>
                    </a:lnTo>
                    <a:lnTo>
                      <a:pt x="293" y="816"/>
                    </a:lnTo>
                    <a:lnTo>
                      <a:pt x="210" y="816"/>
                    </a:lnTo>
                    <a:lnTo>
                      <a:pt x="189" y="921"/>
                    </a:lnTo>
                    <a:lnTo>
                      <a:pt x="314" y="1109"/>
                    </a:lnTo>
                    <a:lnTo>
                      <a:pt x="440" y="1151"/>
                    </a:lnTo>
                    <a:lnTo>
                      <a:pt x="419" y="1235"/>
                    </a:lnTo>
                    <a:lnTo>
                      <a:pt x="398" y="1172"/>
                    </a:lnTo>
                    <a:lnTo>
                      <a:pt x="210" y="1151"/>
                    </a:lnTo>
                    <a:lnTo>
                      <a:pt x="210" y="1235"/>
                    </a:lnTo>
                    <a:lnTo>
                      <a:pt x="147" y="1255"/>
                    </a:lnTo>
                    <a:lnTo>
                      <a:pt x="105" y="1360"/>
                    </a:lnTo>
                    <a:lnTo>
                      <a:pt x="251" y="1276"/>
                    </a:lnTo>
                    <a:lnTo>
                      <a:pt x="335" y="1360"/>
                    </a:lnTo>
                    <a:lnTo>
                      <a:pt x="523" y="1276"/>
                    </a:lnTo>
                    <a:lnTo>
                      <a:pt x="544" y="1360"/>
                    </a:lnTo>
                    <a:lnTo>
                      <a:pt x="649" y="1381"/>
                    </a:lnTo>
                    <a:lnTo>
                      <a:pt x="670" y="1465"/>
                    </a:lnTo>
                    <a:lnTo>
                      <a:pt x="837" y="1590"/>
                    </a:lnTo>
                    <a:lnTo>
                      <a:pt x="879" y="1590"/>
                    </a:lnTo>
                    <a:lnTo>
                      <a:pt x="879" y="1527"/>
                    </a:lnTo>
                    <a:lnTo>
                      <a:pt x="942" y="1548"/>
                    </a:lnTo>
                    <a:lnTo>
                      <a:pt x="1046" y="1486"/>
                    </a:lnTo>
                    <a:lnTo>
                      <a:pt x="1130" y="1527"/>
                    </a:lnTo>
                    <a:lnTo>
                      <a:pt x="1151" y="1590"/>
                    </a:lnTo>
                    <a:lnTo>
                      <a:pt x="1130" y="1674"/>
                    </a:lnTo>
                    <a:lnTo>
                      <a:pt x="1130" y="1883"/>
                    </a:lnTo>
                    <a:lnTo>
                      <a:pt x="1067" y="2051"/>
                    </a:lnTo>
                    <a:lnTo>
                      <a:pt x="1067" y="2113"/>
                    </a:lnTo>
                    <a:lnTo>
                      <a:pt x="1151" y="2260"/>
                    </a:lnTo>
                    <a:lnTo>
                      <a:pt x="1088" y="2385"/>
                    </a:lnTo>
                    <a:lnTo>
                      <a:pt x="1088" y="2469"/>
                    </a:lnTo>
                    <a:lnTo>
                      <a:pt x="1067" y="2595"/>
                    </a:lnTo>
                    <a:lnTo>
                      <a:pt x="879" y="2699"/>
                    </a:lnTo>
                    <a:lnTo>
                      <a:pt x="754" y="2741"/>
                    </a:lnTo>
                    <a:lnTo>
                      <a:pt x="733" y="2825"/>
                    </a:lnTo>
                    <a:lnTo>
                      <a:pt x="628" y="2992"/>
                    </a:lnTo>
                    <a:lnTo>
                      <a:pt x="628" y="3055"/>
                    </a:lnTo>
                    <a:lnTo>
                      <a:pt x="523" y="3118"/>
                    </a:lnTo>
                    <a:lnTo>
                      <a:pt x="461" y="3222"/>
                    </a:lnTo>
                    <a:lnTo>
                      <a:pt x="461" y="3348"/>
                    </a:lnTo>
                    <a:lnTo>
                      <a:pt x="544" y="3369"/>
                    </a:lnTo>
                    <a:lnTo>
                      <a:pt x="544" y="3452"/>
                    </a:lnTo>
                    <a:lnTo>
                      <a:pt x="440" y="3473"/>
                    </a:lnTo>
                    <a:lnTo>
                      <a:pt x="419" y="3578"/>
                    </a:lnTo>
                    <a:lnTo>
                      <a:pt x="461" y="3641"/>
                    </a:lnTo>
                    <a:lnTo>
                      <a:pt x="398" y="3745"/>
                    </a:lnTo>
                    <a:lnTo>
                      <a:pt x="356" y="3850"/>
                    </a:lnTo>
                    <a:lnTo>
                      <a:pt x="419" y="3955"/>
                    </a:lnTo>
                    <a:lnTo>
                      <a:pt x="502" y="3976"/>
                    </a:lnTo>
                    <a:lnTo>
                      <a:pt x="502" y="4059"/>
                    </a:lnTo>
                    <a:lnTo>
                      <a:pt x="565" y="4143"/>
                    </a:lnTo>
                    <a:lnTo>
                      <a:pt x="628" y="4143"/>
                    </a:lnTo>
                    <a:lnTo>
                      <a:pt x="649" y="4038"/>
                    </a:lnTo>
                    <a:lnTo>
                      <a:pt x="670" y="3955"/>
                    </a:lnTo>
                    <a:lnTo>
                      <a:pt x="733" y="3996"/>
                    </a:lnTo>
                    <a:lnTo>
                      <a:pt x="774" y="3996"/>
                    </a:lnTo>
                    <a:lnTo>
                      <a:pt x="879" y="3871"/>
                    </a:lnTo>
                    <a:lnTo>
                      <a:pt x="942" y="3892"/>
                    </a:lnTo>
                    <a:lnTo>
                      <a:pt x="879" y="4059"/>
                    </a:lnTo>
                    <a:lnTo>
                      <a:pt x="774" y="4080"/>
                    </a:lnTo>
                    <a:lnTo>
                      <a:pt x="754" y="4143"/>
                    </a:lnTo>
                    <a:lnTo>
                      <a:pt x="816" y="4185"/>
                    </a:lnTo>
                    <a:lnTo>
                      <a:pt x="816" y="4268"/>
                    </a:lnTo>
                    <a:lnTo>
                      <a:pt x="921" y="4394"/>
                    </a:lnTo>
                    <a:lnTo>
                      <a:pt x="1026" y="4352"/>
                    </a:lnTo>
                    <a:lnTo>
                      <a:pt x="1067" y="4394"/>
                    </a:lnTo>
                    <a:lnTo>
                      <a:pt x="1193" y="4415"/>
                    </a:lnTo>
                    <a:lnTo>
                      <a:pt x="1256" y="4352"/>
                    </a:lnTo>
                    <a:lnTo>
                      <a:pt x="1402" y="4310"/>
                    </a:lnTo>
                    <a:lnTo>
                      <a:pt x="1381" y="4164"/>
                    </a:lnTo>
                    <a:lnTo>
                      <a:pt x="1465" y="4164"/>
                    </a:lnTo>
                    <a:lnTo>
                      <a:pt x="1507" y="4101"/>
                    </a:lnTo>
                    <a:lnTo>
                      <a:pt x="1507" y="4185"/>
                    </a:lnTo>
                    <a:lnTo>
                      <a:pt x="1486" y="4206"/>
                    </a:lnTo>
                    <a:lnTo>
                      <a:pt x="1507" y="4310"/>
                    </a:lnTo>
                    <a:lnTo>
                      <a:pt x="1570" y="4289"/>
                    </a:lnTo>
                    <a:lnTo>
                      <a:pt x="1653" y="4143"/>
                    </a:lnTo>
                    <a:lnTo>
                      <a:pt x="1695" y="4080"/>
                    </a:lnTo>
                    <a:lnTo>
                      <a:pt x="1716" y="4143"/>
                    </a:lnTo>
                    <a:lnTo>
                      <a:pt x="1695" y="4268"/>
                    </a:lnTo>
                    <a:lnTo>
                      <a:pt x="1570" y="4478"/>
                    </a:lnTo>
                    <a:lnTo>
                      <a:pt x="1486" y="4520"/>
                    </a:lnTo>
                    <a:lnTo>
                      <a:pt x="1486" y="4624"/>
                    </a:lnTo>
                    <a:lnTo>
                      <a:pt x="1611" y="4666"/>
                    </a:lnTo>
                    <a:lnTo>
                      <a:pt x="1695" y="4729"/>
                    </a:lnTo>
                    <a:lnTo>
                      <a:pt x="1800" y="4729"/>
                    </a:lnTo>
                    <a:lnTo>
                      <a:pt x="1821" y="4771"/>
                    </a:lnTo>
                    <a:lnTo>
                      <a:pt x="1967" y="4792"/>
                    </a:lnTo>
                    <a:lnTo>
                      <a:pt x="1988" y="4708"/>
                    </a:lnTo>
                    <a:lnTo>
                      <a:pt x="2114" y="4708"/>
                    </a:lnTo>
                    <a:lnTo>
                      <a:pt x="2072" y="4771"/>
                    </a:lnTo>
                    <a:lnTo>
                      <a:pt x="2093" y="4833"/>
                    </a:lnTo>
                    <a:lnTo>
                      <a:pt x="2176" y="4833"/>
                    </a:lnTo>
                    <a:lnTo>
                      <a:pt x="2239" y="4917"/>
                    </a:lnTo>
                    <a:lnTo>
                      <a:pt x="2323" y="4875"/>
                    </a:lnTo>
                    <a:lnTo>
                      <a:pt x="2302" y="4792"/>
                    </a:lnTo>
                    <a:lnTo>
                      <a:pt x="2281" y="4708"/>
                    </a:lnTo>
                    <a:lnTo>
                      <a:pt x="2344" y="4603"/>
                    </a:lnTo>
                    <a:lnTo>
                      <a:pt x="2386" y="4687"/>
                    </a:lnTo>
                    <a:lnTo>
                      <a:pt x="2344" y="4792"/>
                    </a:lnTo>
                    <a:lnTo>
                      <a:pt x="2386" y="4917"/>
                    </a:lnTo>
                    <a:lnTo>
                      <a:pt x="2448" y="4917"/>
                    </a:lnTo>
                    <a:lnTo>
                      <a:pt x="2490" y="4792"/>
                    </a:lnTo>
                    <a:lnTo>
                      <a:pt x="2532" y="4729"/>
                    </a:lnTo>
                    <a:lnTo>
                      <a:pt x="2616" y="4708"/>
                    </a:lnTo>
                    <a:lnTo>
                      <a:pt x="2616" y="4792"/>
                    </a:lnTo>
                    <a:lnTo>
                      <a:pt x="2553" y="4833"/>
                    </a:lnTo>
                    <a:lnTo>
                      <a:pt x="2553" y="4917"/>
                    </a:lnTo>
                    <a:lnTo>
                      <a:pt x="2720" y="4917"/>
                    </a:lnTo>
                    <a:lnTo>
                      <a:pt x="2804" y="4875"/>
                    </a:lnTo>
                    <a:lnTo>
                      <a:pt x="2867" y="4687"/>
                    </a:lnTo>
                    <a:lnTo>
                      <a:pt x="2909" y="4792"/>
                    </a:lnTo>
                    <a:lnTo>
                      <a:pt x="2846" y="4833"/>
                    </a:lnTo>
                    <a:lnTo>
                      <a:pt x="2846" y="4938"/>
                    </a:lnTo>
                    <a:lnTo>
                      <a:pt x="2971" y="4917"/>
                    </a:lnTo>
                    <a:lnTo>
                      <a:pt x="3013" y="4771"/>
                    </a:lnTo>
                    <a:lnTo>
                      <a:pt x="3055" y="4687"/>
                    </a:lnTo>
                    <a:lnTo>
                      <a:pt x="3055" y="4687"/>
                    </a:lnTo>
                    <a:lnTo>
                      <a:pt x="3034" y="4917"/>
                    </a:lnTo>
                    <a:lnTo>
                      <a:pt x="3055" y="5001"/>
                    </a:lnTo>
                    <a:lnTo>
                      <a:pt x="3160" y="5001"/>
                    </a:lnTo>
                    <a:lnTo>
                      <a:pt x="3327" y="5105"/>
                    </a:lnTo>
                    <a:lnTo>
                      <a:pt x="3432" y="5043"/>
                    </a:lnTo>
                    <a:lnTo>
                      <a:pt x="3495" y="5022"/>
                    </a:lnTo>
                    <a:lnTo>
                      <a:pt x="3536" y="5105"/>
                    </a:lnTo>
                    <a:lnTo>
                      <a:pt x="3662" y="5084"/>
                    </a:lnTo>
                    <a:lnTo>
                      <a:pt x="3746" y="5022"/>
                    </a:lnTo>
                    <a:lnTo>
                      <a:pt x="3746" y="4896"/>
                    </a:lnTo>
                    <a:lnTo>
                      <a:pt x="3850" y="4792"/>
                    </a:lnTo>
                    <a:lnTo>
                      <a:pt x="3892" y="4729"/>
                    </a:lnTo>
                    <a:lnTo>
                      <a:pt x="3850" y="4603"/>
                    </a:lnTo>
                    <a:lnTo>
                      <a:pt x="3871" y="4520"/>
                    </a:lnTo>
                    <a:lnTo>
                      <a:pt x="3913" y="4520"/>
                    </a:lnTo>
                    <a:lnTo>
                      <a:pt x="3955" y="4666"/>
                    </a:lnTo>
                    <a:lnTo>
                      <a:pt x="3997" y="4687"/>
                    </a:lnTo>
                    <a:lnTo>
                      <a:pt x="3997" y="4729"/>
                    </a:lnTo>
                    <a:lnTo>
                      <a:pt x="3913" y="4812"/>
                    </a:lnTo>
                    <a:lnTo>
                      <a:pt x="3871" y="4980"/>
                    </a:lnTo>
                    <a:lnTo>
                      <a:pt x="3892" y="5210"/>
                    </a:lnTo>
                    <a:lnTo>
                      <a:pt x="3997" y="5252"/>
                    </a:lnTo>
                    <a:lnTo>
                      <a:pt x="4101" y="5210"/>
                    </a:lnTo>
                    <a:lnTo>
                      <a:pt x="4122" y="5315"/>
                    </a:lnTo>
                    <a:lnTo>
                      <a:pt x="4227" y="5315"/>
                    </a:lnTo>
                    <a:lnTo>
                      <a:pt x="4269" y="5357"/>
                    </a:lnTo>
                    <a:lnTo>
                      <a:pt x="4373" y="5357"/>
                    </a:lnTo>
                    <a:lnTo>
                      <a:pt x="4583" y="5231"/>
                    </a:lnTo>
                    <a:lnTo>
                      <a:pt x="4687" y="5210"/>
                    </a:lnTo>
                    <a:lnTo>
                      <a:pt x="4855" y="5315"/>
                    </a:lnTo>
                    <a:lnTo>
                      <a:pt x="4938" y="5294"/>
                    </a:lnTo>
                    <a:lnTo>
                      <a:pt x="5022" y="5336"/>
                    </a:lnTo>
                    <a:lnTo>
                      <a:pt x="5064" y="5252"/>
                    </a:lnTo>
                    <a:lnTo>
                      <a:pt x="5064" y="5210"/>
                    </a:lnTo>
                    <a:lnTo>
                      <a:pt x="5147" y="5084"/>
                    </a:lnTo>
                    <a:lnTo>
                      <a:pt x="5231" y="5043"/>
                    </a:lnTo>
                    <a:lnTo>
                      <a:pt x="5231" y="5001"/>
                    </a:lnTo>
                    <a:lnTo>
                      <a:pt x="5168" y="4875"/>
                    </a:lnTo>
                    <a:lnTo>
                      <a:pt x="5168" y="4729"/>
                    </a:lnTo>
                    <a:lnTo>
                      <a:pt x="5231" y="4812"/>
                    </a:lnTo>
                    <a:lnTo>
                      <a:pt x="5231" y="4896"/>
                    </a:lnTo>
                    <a:lnTo>
                      <a:pt x="5336" y="5022"/>
                    </a:lnTo>
                    <a:lnTo>
                      <a:pt x="5378" y="4938"/>
                    </a:lnTo>
                    <a:lnTo>
                      <a:pt x="5524" y="4938"/>
                    </a:lnTo>
                    <a:lnTo>
                      <a:pt x="5566" y="4980"/>
                    </a:lnTo>
                    <a:lnTo>
                      <a:pt x="5587" y="4896"/>
                    </a:lnTo>
                    <a:lnTo>
                      <a:pt x="5566" y="4792"/>
                    </a:lnTo>
                    <a:lnTo>
                      <a:pt x="5566" y="4708"/>
                    </a:lnTo>
                    <a:lnTo>
                      <a:pt x="5524" y="4666"/>
                    </a:lnTo>
                    <a:lnTo>
                      <a:pt x="5378" y="4687"/>
                    </a:lnTo>
                    <a:lnTo>
                      <a:pt x="5252" y="4708"/>
                    </a:lnTo>
                    <a:lnTo>
                      <a:pt x="5231" y="4603"/>
                    </a:lnTo>
                    <a:lnTo>
                      <a:pt x="5273" y="4582"/>
                    </a:lnTo>
                    <a:lnTo>
                      <a:pt x="5336" y="4603"/>
                    </a:lnTo>
                    <a:lnTo>
                      <a:pt x="5461" y="4561"/>
                    </a:lnTo>
                    <a:lnTo>
                      <a:pt x="5545" y="4457"/>
                    </a:lnTo>
                    <a:lnTo>
                      <a:pt x="5587" y="4520"/>
                    </a:lnTo>
                    <a:lnTo>
                      <a:pt x="5671" y="4499"/>
                    </a:lnTo>
                    <a:lnTo>
                      <a:pt x="5733" y="4394"/>
                    </a:lnTo>
                    <a:lnTo>
                      <a:pt x="5691" y="4310"/>
                    </a:lnTo>
                    <a:lnTo>
                      <a:pt x="5775" y="4206"/>
                    </a:lnTo>
                    <a:lnTo>
                      <a:pt x="5754" y="4143"/>
                    </a:lnTo>
                    <a:lnTo>
                      <a:pt x="5796" y="4143"/>
                    </a:lnTo>
                    <a:lnTo>
                      <a:pt x="5838" y="4080"/>
                    </a:lnTo>
                    <a:lnTo>
                      <a:pt x="5691" y="4038"/>
                    </a:lnTo>
                    <a:lnTo>
                      <a:pt x="5566" y="4059"/>
                    </a:lnTo>
                    <a:lnTo>
                      <a:pt x="5629" y="3976"/>
                    </a:lnTo>
                    <a:lnTo>
                      <a:pt x="5691" y="3955"/>
                    </a:lnTo>
                    <a:lnTo>
                      <a:pt x="5691" y="3850"/>
                    </a:lnTo>
                    <a:lnTo>
                      <a:pt x="5587" y="3766"/>
                    </a:lnTo>
                    <a:lnTo>
                      <a:pt x="5357" y="3766"/>
                    </a:lnTo>
                    <a:lnTo>
                      <a:pt x="5336" y="3724"/>
                    </a:lnTo>
                    <a:lnTo>
                      <a:pt x="5336" y="3641"/>
                    </a:lnTo>
                    <a:lnTo>
                      <a:pt x="5378" y="3620"/>
                    </a:lnTo>
                    <a:lnTo>
                      <a:pt x="5357" y="3515"/>
                    </a:lnTo>
                    <a:lnTo>
                      <a:pt x="5168" y="3348"/>
                    </a:lnTo>
                    <a:lnTo>
                      <a:pt x="5106" y="3348"/>
                    </a:lnTo>
                    <a:lnTo>
                      <a:pt x="5001" y="3432"/>
                    </a:lnTo>
                    <a:lnTo>
                      <a:pt x="4834" y="3432"/>
                    </a:lnTo>
                    <a:lnTo>
                      <a:pt x="4687" y="3452"/>
                    </a:lnTo>
                    <a:lnTo>
                      <a:pt x="4478" y="3327"/>
                    </a:lnTo>
                    <a:lnTo>
                      <a:pt x="4436" y="3243"/>
                    </a:lnTo>
                    <a:lnTo>
                      <a:pt x="4394" y="3222"/>
                    </a:lnTo>
                    <a:lnTo>
                      <a:pt x="4290" y="3264"/>
                    </a:lnTo>
                    <a:lnTo>
                      <a:pt x="4206" y="3264"/>
                    </a:lnTo>
                    <a:lnTo>
                      <a:pt x="4122" y="3306"/>
                    </a:lnTo>
                    <a:lnTo>
                      <a:pt x="4018" y="3306"/>
                    </a:lnTo>
                    <a:lnTo>
                      <a:pt x="3976" y="3411"/>
                    </a:lnTo>
                    <a:lnTo>
                      <a:pt x="3913" y="3348"/>
                    </a:lnTo>
                    <a:lnTo>
                      <a:pt x="3808" y="3264"/>
                    </a:lnTo>
                    <a:lnTo>
                      <a:pt x="3704" y="3327"/>
                    </a:lnTo>
                    <a:lnTo>
                      <a:pt x="3578" y="3348"/>
                    </a:lnTo>
                    <a:lnTo>
                      <a:pt x="3578" y="3411"/>
                    </a:lnTo>
                    <a:lnTo>
                      <a:pt x="3536" y="3452"/>
                    </a:lnTo>
                    <a:lnTo>
                      <a:pt x="3536" y="3369"/>
                    </a:lnTo>
                    <a:lnTo>
                      <a:pt x="3474" y="3327"/>
                    </a:lnTo>
                    <a:lnTo>
                      <a:pt x="3369" y="3348"/>
                    </a:lnTo>
                    <a:lnTo>
                      <a:pt x="3139" y="3327"/>
                    </a:lnTo>
                    <a:lnTo>
                      <a:pt x="3076" y="3348"/>
                    </a:lnTo>
                    <a:lnTo>
                      <a:pt x="3160" y="3432"/>
                    </a:lnTo>
                    <a:lnTo>
                      <a:pt x="3160" y="3536"/>
                    </a:lnTo>
                    <a:lnTo>
                      <a:pt x="3264" y="3620"/>
                    </a:lnTo>
                    <a:lnTo>
                      <a:pt x="3139" y="3578"/>
                    </a:lnTo>
                    <a:lnTo>
                      <a:pt x="3076" y="3515"/>
                    </a:lnTo>
                    <a:lnTo>
                      <a:pt x="3013" y="3473"/>
                    </a:lnTo>
                    <a:lnTo>
                      <a:pt x="2867" y="3536"/>
                    </a:lnTo>
                    <a:lnTo>
                      <a:pt x="2804" y="3473"/>
                    </a:lnTo>
                    <a:lnTo>
                      <a:pt x="2930" y="3432"/>
                    </a:lnTo>
                    <a:lnTo>
                      <a:pt x="2930" y="3348"/>
                    </a:lnTo>
                    <a:lnTo>
                      <a:pt x="2804" y="3222"/>
                    </a:lnTo>
                    <a:lnTo>
                      <a:pt x="2825" y="3139"/>
                    </a:lnTo>
                    <a:lnTo>
                      <a:pt x="2762" y="3097"/>
                    </a:lnTo>
                    <a:lnTo>
                      <a:pt x="2637" y="3160"/>
                    </a:lnTo>
                    <a:lnTo>
                      <a:pt x="2658" y="3243"/>
                    </a:lnTo>
                    <a:lnTo>
                      <a:pt x="2637" y="3306"/>
                    </a:lnTo>
                    <a:lnTo>
                      <a:pt x="2532" y="3264"/>
                    </a:lnTo>
                    <a:lnTo>
                      <a:pt x="2595" y="3201"/>
                    </a:lnTo>
                    <a:lnTo>
                      <a:pt x="2553" y="3139"/>
                    </a:lnTo>
                    <a:lnTo>
                      <a:pt x="2448" y="3097"/>
                    </a:lnTo>
                    <a:lnTo>
                      <a:pt x="2406" y="3139"/>
                    </a:lnTo>
                    <a:lnTo>
                      <a:pt x="2323" y="3139"/>
                    </a:lnTo>
                    <a:lnTo>
                      <a:pt x="2344" y="3034"/>
                    </a:lnTo>
                    <a:lnTo>
                      <a:pt x="2344" y="2992"/>
                    </a:lnTo>
                    <a:lnTo>
                      <a:pt x="2323" y="2888"/>
                    </a:lnTo>
                    <a:lnTo>
                      <a:pt x="2218" y="2908"/>
                    </a:lnTo>
                    <a:lnTo>
                      <a:pt x="2093" y="3034"/>
                    </a:lnTo>
                    <a:lnTo>
                      <a:pt x="2114" y="3160"/>
                    </a:lnTo>
                    <a:lnTo>
                      <a:pt x="2030" y="3160"/>
                    </a:lnTo>
                    <a:lnTo>
                      <a:pt x="1988" y="3055"/>
                    </a:lnTo>
                    <a:lnTo>
                      <a:pt x="2030" y="2992"/>
                    </a:lnTo>
                    <a:lnTo>
                      <a:pt x="2030" y="2908"/>
                    </a:lnTo>
                    <a:lnTo>
                      <a:pt x="2093" y="2720"/>
                    </a:lnTo>
                    <a:lnTo>
                      <a:pt x="2009" y="2636"/>
                    </a:lnTo>
                    <a:lnTo>
                      <a:pt x="1883" y="2699"/>
                    </a:lnTo>
                    <a:lnTo>
                      <a:pt x="1883" y="2636"/>
                    </a:lnTo>
                    <a:lnTo>
                      <a:pt x="1988" y="2616"/>
                    </a:lnTo>
                    <a:lnTo>
                      <a:pt x="2030" y="2490"/>
                    </a:lnTo>
                    <a:lnTo>
                      <a:pt x="2009" y="2385"/>
                    </a:lnTo>
                    <a:lnTo>
                      <a:pt x="1925" y="2427"/>
                    </a:lnTo>
                    <a:lnTo>
                      <a:pt x="1862" y="2385"/>
                    </a:lnTo>
                    <a:lnTo>
                      <a:pt x="1800" y="2427"/>
                    </a:lnTo>
                    <a:lnTo>
                      <a:pt x="1695" y="2427"/>
                    </a:lnTo>
                    <a:lnTo>
                      <a:pt x="1758" y="2385"/>
                    </a:lnTo>
                    <a:lnTo>
                      <a:pt x="1758" y="2323"/>
                    </a:lnTo>
                    <a:lnTo>
                      <a:pt x="1653" y="2323"/>
                    </a:lnTo>
                    <a:lnTo>
                      <a:pt x="1590" y="2406"/>
                    </a:lnTo>
                    <a:lnTo>
                      <a:pt x="1444" y="2427"/>
                    </a:lnTo>
                    <a:lnTo>
                      <a:pt x="1444" y="2364"/>
                    </a:lnTo>
                    <a:lnTo>
                      <a:pt x="1507" y="2323"/>
                    </a:lnTo>
                    <a:lnTo>
                      <a:pt x="1570" y="2218"/>
                    </a:lnTo>
                    <a:lnTo>
                      <a:pt x="1590" y="2155"/>
                    </a:lnTo>
                    <a:lnTo>
                      <a:pt x="1674" y="2155"/>
                    </a:lnTo>
                    <a:lnTo>
                      <a:pt x="1779" y="2260"/>
                    </a:lnTo>
                    <a:lnTo>
                      <a:pt x="1925" y="2260"/>
                    </a:lnTo>
                    <a:lnTo>
                      <a:pt x="1904" y="2197"/>
                    </a:lnTo>
                    <a:lnTo>
                      <a:pt x="1800" y="2071"/>
                    </a:lnTo>
                    <a:lnTo>
                      <a:pt x="1695" y="2071"/>
                    </a:lnTo>
                    <a:lnTo>
                      <a:pt x="1758" y="2009"/>
                    </a:lnTo>
                    <a:lnTo>
                      <a:pt x="1611" y="1883"/>
                    </a:lnTo>
                    <a:lnTo>
                      <a:pt x="1507" y="1841"/>
                    </a:lnTo>
                    <a:lnTo>
                      <a:pt x="1570" y="1799"/>
                    </a:lnTo>
                    <a:lnTo>
                      <a:pt x="1590" y="1737"/>
                    </a:lnTo>
                    <a:lnTo>
                      <a:pt x="1653" y="1737"/>
                    </a:lnTo>
                    <a:lnTo>
                      <a:pt x="1695" y="1841"/>
                    </a:lnTo>
                    <a:lnTo>
                      <a:pt x="1800" y="1967"/>
                    </a:lnTo>
                    <a:lnTo>
                      <a:pt x="1967" y="1988"/>
                    </a:lnTo>
                    <a:lnTo>
                      <a:pt x="2030" y="2092"/>
                    </a:lnTo>
                    <a:lnTo>
                      <a:pt x="2114" y="2009"/>
                    </a:lnTo>
                    <a:lnTo>
                      <a:pt x="2176" y="2092"/>
                    </a:lnTo>
                    <a:lnTo>
                      <a:pt x="2344" y="2155"/>
                    </a:lnTo>
                    <a:lnTo>
                      <a:pt x="2448" y="2155"/>
                    </a:lnTo>
                    <a:lnTo>
                      <a:pt x="2511" y="2051"/>
                    </a:lnTo>
                    <a:lnTo>
                      <a:pt x="2490" y="1904"/>
                    </a:lnTo>
                    <a:lnTo>
                      <a:pt x="2239" y="1758"/>
                    </a:lnTo>
                    <a:lnTo>
                      <a:pt x="2134" y="1653"/>
                    </a:lnTo>
                    <a:lnTo>
                      <a:pt x="2072" y="1653"/>
                    </a:lnTo>
                    <a:lnTo>
                      <a:pt x="2030" y="1548"/>
                    </a:lnTo>
                    <a:lnTo>
                      <a:pt x="1925" y="1444"/>
                    </a:lnTo>
                    <a:lnTo>
                      <a:pt x="1883" y="1444"/>
                    </a:lnTo>
                    <a:lnTo>
                      <a:pt x="1821" y="1381"/>
                    </a:lnTo>
                    <a:lnTo>
                      <a:pt x="1883" y="1318"/>
                    </a:lnTo>
                    <a:lnTo>
                      <a:pt x="1967" y="1339"/>
                    </a:lnTo>
                    <a:lnTo>
                      <a:pt x="2030" y="1444"/>
                    </a:lnTo>
                    <a:lnTo>
                      <a:pt x="2114" y="1444"/>
                    </a:lnTo>
                    <a:lnTo>
                      <a:pt x="2134" y="1548"/>
                    </a:lnTo>
                    <a:lnTo>
                      <a:pt x="2197" y="1548"/>
                    </a:lnTo>
                    <a:lnTo>
                      <a:pt x="2239" y="1465"/>
                    </a:lnTo>
                    <a:lnTo>
                      <a:pt x="2197" y="1276"/>
                    </a:lnTo>
                    <a:lnTo>
                      <a:pt x="2072" y="1130"/>
                    </a:lnTo>
                    <a:lnTo>
                      <a:pt x="1988" y="1130"/>
                    </a:lnTo>
                    <a:lnTo>
                      <a:pt x="1967" y="1109"/>
                    </a:lnTo>
                    <a:lnTo>
                      <a:pt x="1821" y="1109"/>
                    </a:lnTo>
                    <a:lnTo>
                      <a:pt x="1695" y="1172"/>
                    </a:lnTo>
                    <a:lnTo>
                      <a:pt x="1590" y="1172"/>
                    </a:lnTo>
                    <a:lnTo>
                      <a:pt x="1486" y="1109"/>
                    </a:lnTo>
                    <a:lnTo>
                      <a:pt x="1402" y="1130"/>
                    </a:lnTo>
                    <a:lnTo>
                      <a:pt x="1360" y="1025"/>
                    </a:lnTo>
                    <a:lnTo>
                      <a:pt x="1235" y="1214"/>
                    </a:lnTo>
                    <a:lnTo>
                      <a:pt x="1067" y="1276"/>
                    </a:lnTo>
                    <a:lnTo>
                      <a:pt x="1046" y="1381"/>
                    </a:lnTo>
                    <a:lnTo>
                      <a:pt x="963" y="1423"/>
                    </a:lnTo>
                    <a:lnTo>
                      <a:pt x="963" y="1339"/>
                    </a:lnTo>
                    <a:lnTo>
                      <a:pt x="1046" y="1235"/>
                    </a:lnTo>
                    <a:lnTo>
                      <a:pt x="1088" y="1235"/>
                    </a:lnTo>
                    <a:lnTo>
                      <a:pt x="1339" y="1004"/>
                    </a:lnTo>
                    <a:lnTo>
                      <a:pt x="1360" y="921"/>
                    </a:lnTo>
                    <a:lnTo>
                      <a:pt x="1298" y="816"/>
                    </a:lnTo>
                    <a:lnTo>
                      <a:pt x="1298" y="544"/>
                    </a:lnTo>
                    <a:lnTo>
                      <a:pt x="1339" y="523"/>
                    </a:lnTo>
                    <a:lnTo>
                      <a:pt x="1256" y="419"/>
                    </a:lnTo>
                    <a:lnTo>
                      <a:pt x="1193" y="481"/>
                    </a:lnTo>
                    <a:lnTo>
                      <a:pt x="1088" y="481"/>
                    </a:lnTo>
                    <a:lnTo>
                      <a:pt x="1026" y="419"/>
                    </a:lnTo>
                    <a:lnTo>
                      <a:pt x="1026" y="314"/>
                    </a:lnTo>
                    <a:lnTo>
                      <a:pt x="1026" y="230"/>
                    </a:lnTo>
                    <a:lnTo>
                      <a:pt x="816" y="188"/>
                    </a:lnTo>
                    <a:lnTo>
                      <a:pt x="733" y="84"/>
                    </a:lnTo>
                    <a:lnTo>
                      <a:pt x="628" y="84"/>
                    </a:lnTo>
                    <a:lnTo>
                      <a:pt x="502"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08" name="Google Shape;908;p27"/>
              <p:cNvSpPr/>
              <p:nvPr/>
            </p:nvSpPr>
            <p:spPr>
              <a:xfrm>
                <a:off x="2687175" y="1694400"/>
                <a:ext cx="33500" cy="37675"/>
              </a:xfrm>
              <a:custGeom>
                <a:avLst/>
                <a:gdLst/>
                <a:ahLst/>
                <a:cxnLst/>
                <a:rect l="l" t="t" r="r" b="b"/>
                <a:pathLst>
                  <a:path w="1340" h="1507" extrusionOk="0">
                    <a:moveTo>
                      <a:pt x="796" y="0"/>
                    </a:moveTo>
                    <a:lnTo>
                      <a:pt x="670" y="21"/>
                    </a:lnTo>
                    <a:lnTo>
                      <a:pt x="607" y="84"/>
                    </a:lnTo>
                    <a:lnTo>
                      <a:pt x="691" y="147"/>
                    </a:lnTo>
                    <a:lnTo>
                      <a:pt x="691" y="231"/>
                    </a:lnTo>
                    <a:lnTo>
                      <a:pt x="628" y="210"/>
                    </a:lnTo>
                    <a:lnTo>
                      <a:pt x="565" y="147"/>
                    </a:lnTo>
                    <a:lnTo>
                      <a:pt x="461" y="126"/>
                    </a:lnTo>
                    <a:lnTo>
                      <a:pt x="419" y="210"/>
                    </a:lnTo>
                    <a:lnTo>
                      <a:pt x="524" y="210"/>
                    </a:lnTo>
                    <a:lnTo>
                      <a:pt x="565" y="251"/>
                    </a:lnTo>
                    <a:lnTo>
                      <a:pt x="524" y="293"/>
                    </a:lnTo>
                    <a:lnTo>
                      <a:pt x="398" y="314"/>
                    </a:lnTo>
                    <a:lnTo>
                      <a:pt x="356" y="335"/>
                    </a:lnTo>
                    <a:lnTo>
                      <a:pt x="398" y="440"/>
                    </a:lnTo>
                    <a:lnTo>
                      <a:pt x="419" y="461"/>
                    </a:lnTo>
                    <a:lnTo>
                      <a:pt x="419" y="523"/>
                    </a:lnTo>
                    <a:lnTo>
                      <a:pt x="293" y="461"/>
                    </a:lnTo>
                    <a:lnTo>
                      <a:pt x="168" y="503"/>
                    </a:lnTo>
                    <a:lnTo>
                      <a:pt x="84" y="565"/>
                    </a:lnTo>
                    <a:lnTo>
                      <a:pt x="42" y="712"/>
                    </a:lnTo>
                    <a:lnTo>
                      <a:pt x="0" y="733"/>
                    </a:lnTo>
                    <a:lnTo>
                      <a:pt x="0" y="754"/>
                    </a:lnTo>
                    <a:lnTo>
                      <a:pt x="63" y="754"/>
                    </a:lnTo>
                    <a:lnTo>
                      <a:pt x="42" y="837"/>
                    </a:lnTo>
                    <a:lnTo>
                      <a:pt x="42" y="879"/>
                    </a:lnTo>
                    <a:lnTo>
                      <a:pt x="63" y="921"/>
                    </a:lnTo>
                    <a:lnTo>
                      <a:pt x="147" y="816"/>
                    </a:lnTo>
                    <a:lnTo>
                      <a:pt x="168" y="837"/>
                    </a:lnTo>
                    <a:lnTo>
                      <a:pt x="105" y="963"/>
                    </a:lnTo>
                    <a:lnTo>
                      <a:pt x="147" y="1026"/>
                    </a:lnTo>
                    <a:lnTo>
                      <a:pt x="210" y="1067"/>
                    </a:lnTo>
                    <a:lnTo>
                      <a:pt x="272" y="1047"/>
                    </a:lnTo>
                    <a:lnTo>
                      <a:pt x="293" y="1067"/>
                    </a:lnTo>
                    <a:lnTo>
                      <a:pt x="314" y="1151"/>
                    </a:lnTo>
                    <a:lnTo>
                      <a:pt x="356" y="1151"/>
                    </a:lnTo>
                    <a:lnTo>
                      <a:pt x="398" y="1088"/>
                    </a:lnTo>
                    <a:lnTo>
                      <a:pt x="461" y="1130"/>
                    </a:lnTo>
                    <a:lnTo>
                      <a:pt x="461" y="1256"/>
                    </a:lnTo>
                    <a:lnTo>
                      <a:pt x="482" y="1298"/>
                    </a:lnTo>
                    <a:lnTo>
                      <a:pt x="586" y="1277"/>
                    </a:lnTo>
                    <a:lnTo>
                      <a:pt x="607" y="1402"/>
                    </a:lnTo>
                    <a:lnTo>
                      <a:pt x="712" y="1402"/>
                    </a:lnTo>
                    <a:lnTo>
                      <a:pt x="837" y="1486"/>
                    </a:lnTo>
                    <a:lnTo>
                      <a:pt x="942" y="1486"/>
                    </a:lnTo>
                    <a:lnTo>
                      <a:pt x="1005" y="1507"/>
                    </a:lnTo>
                    <a:lnTo>
                      <a:pt x="1026" y="1486"/>
                    </a:lnTo>
                    <a:lnTo>
                      <a:pt x="1005" y="1402"/>
                    </a:lnTo>
                    <a:lnTo>
                      <a:pt x="1088" y="1381"/>
                    </a:lnTo>
                    <a:lnTo>
                      <a:pt x="1151" y="1235"/>
                    </a:lnTo>
                    <a:lnTo>
                      <a:pt x="1130" y="1088"/>
                    </a:lnTo>
                    <a:lnTo>
                      <a:pt x="1214" y="942"/>
                    </a:lnTo>
                    <a:lnTo>
                      <a:pt x="1235" y="921"/>
                    </a:lnTo>
                    <a:lnTo>
                      <a:pt x="1319" y="712"/>
                    </a:lnTo>
                    <a:lnTo>
                      <a:pt x="1319" y="565"/>
                    </a:lnTo>
                    <a:lnTo>
                      <a:pt x="1340" y="523"/>
                    </a:lnTo>
                    <a:lnTo>
                      <a:pt x="1319" y="419"/>
                    </a:lnTo>
                    <a:lnTo>
                      <a:pt x="1235" y="335"/>
                    </a:lnTo>
                    <a:lnTo>
                      <a:pt x="1235" y="210"/>
                    </a:lnTo>
                    <a:lnTo>
                      <a:pt x="1193" y="147"/>
                    </a:lnTo>
                    <a:lnTo>
                      <a:pt x="1151" y="42"/>
                    </a:lnTo>
                    <a:lnTo>
                      <a:pt x="1005" y="0"/>
                    </a:lnTo>
                    <a:lnTo>
                      <a:pt x="900" y="42"/>
                    </a:lnTo>
                    <a:lnTo>
                      <a:pt x="796"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09" name="Google Shape;909;p27"/>
              <p:cNvSpPr/>
              <p:nvPr/>
            </p:nvSpPr>
            <p:spPr>
              <a:xfrm>
                <a:off x="2605050" y="1520200"/>
                <a:ext cx="42400" cy="26175"/>
              </a:xfrm>
              <a:custGeom>
                <a:avLst/>
                <a:gdLst/>
                <a:ahLst/>
                <a:cxnLst/>
                <a:rect l="l" t="t" r="r" b="b"/>
                <a:pathLst>
                  <a:path w="1696" h="1047" extrusionOk="0">
                    <a:moveTo>
                      <a:pt x="1570" y="1"/>
                    </a:moveTo>
                    <a:lnTo>
                      <a:pt x="1486" y="64"/>
                    </a:lnTo>
                    <a:lnTo>
                      <a:pt x="1256" y="64"/>
                    </a:lnTo>
                    <a:lnTo>
                      <a:pt x="1130" y="168"/>
                    </a:lnTo>
                    <a:lnTo>
                      <a:pt x="963" y="168"/>
                    </a:lnTo>
                    <a:lnTo>
                      <a:pt x="921" y="189"/>
                    </a:lnTo>
                    <a:lnTo>
                      <a:pt x="816" y="105"/>
                    </a:lnTo>
                    <a:lnTo>
                      <a:pt x="712" y="84"/>
                    </a:lnTo>
                    <a:lnTo>
                      <a:pt x="356" y="189"/>
                    </a:lnTo>
                    <a:lnTo>
                      <a:pt x="126" y="189"/>
                    </a:lnTo>
                    <a:lnTo>
                      <a:pt x="105" y="273"/>
                    </a:lnTo>
                    <a:lnTo>
                      <a:pt x="0" y="377"/>
                    </a:lnTo>
                    <a:lnTo>
                      <a:pt x="0" y="482"/>
                    </a:lnTo>
                    <a:lnTo>
                      <a:pt x="105" y="461"/>
                    </a:lnTo>
                    <a:lnTo>
                      <a:pt x="231" y="461"/>
                    </a:lnTo>
                    <a:lnTo>
                      <a:pt x="314" y="419"/>
                    </a:lnTo>
                    <a:lnTo>
                      <a:pt x="398" y="461"/>
                    </a:lnTo>
                    <a:lnTo>
                      <a:pt x="503" y="461"/>
                    </a:lnTo>
                    <a:lnTo>
                      <a:pt x="565" y="503"/>
                    </a:lnTo>
                    <a:lnTo>
                      <a:pt x="503" y="587"/>
                    </a:lnTo>
                    <a:lnTo>
                      <a:pt x="544" y="712"/>
                    </a:lnTo>
                    <a:lnTo>
                      <a:pt x="628" y="817"/>
                    </a:lnTo>
                    <a:lnTo>
                      <a:pt x="712" y="712"/>
                    </a:lnTo>
                    <a:lnTo>
                      <a:pt x="712" y="628"/>
                    </a:lnTo>
                    <a:lnTo>
                      <a:pt x="754" y="587"/>
                    </a:lnTo>
                    <a:lnTo>
                      <a:pt x="858" y="712"/>
                    </a:lnTo>
                    <a:lnTo>
                      <a:pt x="837" y="838"/>
                    </a:lnTo>
                    <a:lnTo>
                      <a:pt x="984" y="1005"/>
                    </a:lnTo>
                    <a:lnTo>
                      <a:pt x="1088" y="984"/>
                    </a:lnTo>
                    <a:lnTo>
                      <a:pt x="1151" y="1047"/>
                    </a:lnTo>
                    <a:lnTo>
                      <a:pt x="1360" y="1047"/>
                    </a:lnTo>
                    <a:lnTo>
                      <a:pt x="1465" y="942"/>
                    </a:lnTo>
                    <a:lnTo>
                      <a:pt x="1591" y="900"/>
                    </a:lnTo>
                    <a:lnTo>
                      <a:pt x="1674" y="670"/>
                    </a:lnTo>
                    <a:lnTo>
                      <a:pt x="1591" y="503"/>
                    </a:lnTo>
                    <a:lnTo>
                      <a:pt x="1695" y="356"/>
                    </a:lnTo>
                    <a:lnTo>
                      <a:pt x="1695" y="273"/>
                    </a:lnTo>
                    <a:lnTo>
                      <a:pt x="1612" y="147"/>
                    </a:lnTo>
                    <a:lnTo>
                      <a:pt x="1653" y="64"/>
                    </a:lnTo>
                    <a:lnTo>
                      <a:pt x="1570"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10" name="Google Shape;910;p27"/>
              <p:cNvSpPr/>
              <p:nvPr/>
            </p:nvSpPr>
            <p:spPr>
              <a:xfrm>
                <a:off x="2443425" y="1547400"/>
                <a:ext cx="109875" cy="60700"/>
              </a:xfrm>
              <a:custGeom>
                <a:avLst/>
                <a:gdLst/>
                <a:ahLst/>
                <a:cxnLst/>
                <a:rect l="l" t="t" r="r" b="b"/>
                <a:pathLst>
                  <a:path w="4395" h="2428" extrusionOk="0">
                    <a:moveTo>
                      <a:pt x="4268" y="1"/>
                    </a:moveTo>
                    <a:lnTo>
                      <a:pt x="4185" y="43"/>
                    </a:lnTo>
                    <a:lnTo>
                      <a:pt x="4059" y="105"/>
                    </a:lnTo>
                    <a:lnTo>
                      <a:pt x="4059" y="252"/>
                    </a:lnTo>
                    <a:lnTo>
                      <a:pt x="4038" y="336"/>
                    </a:lnTo>
                    <a:lnTo>
                      <a:pt x="4059" y="377"/>
                    </a:lnTo>
                    <a:lnTo>
                      <a:pt x="3955" y="419"/>
                    </a:lnTo>
                    <a:lnTo>
                      <a:pt x="3934" y="315"/>
                    </a:lnTo>
                    <a:lnTo>
                      <a:pt x="3892" y="315"/>
                    </a:lnTo>
                    <a:lnTo>
                      <a:pt x="3871" y="377"/>
                    </a:lnTo>
                    <a:lnTo>
                      <a:pt x="3829" y="440"/>
                    </a:lnTo>
                    <a:lnTo>
                      <a:pt x="3766" y="357"/>
                    </a:lnTo>
                    <a:lnTo>
                      <a:pt x="3745" y="168"/>
                    </a:lnTo>
                    <a:lnTo>
                      <a:pt x="3641" y="64"/>
                    </a:lnTo>
                    <a:lnTo>
                      <a:pt x="3578" y="64"/>
                    </a:lnTo>
                    <a:lnTo>
                      <a:pt x="3557" y="126"/>
                    </a:lnTo>
                    <a:lnTo>
                      <a:pt x="3432" y="126"/>
                    </a:lnTo>
                    <a:lnTo>
                      <a:pt x="3306" y="64"/>
                    </a:lnTo>
                    <a:lnTo>
                      <a:pt x="3222" y="64"/>
                    </a:lnTo>
                    <a:lnTo>
                      <a:pt x="2992" y="43"/>
                    </a:lnTo>
                    <a:lnTo>
                      <a:pt x="2846" y="126"/>
                    </a:lnTo>
                    <a:lnTo>
                      <a:pt x="2804" y="231"/>
                    </a:lnTo>
                    <a:lnTo>
                      <a:pt x="2741" y="315"/>
                    </a:lnTo>
                    <a:lnTo>
                      <a:pt x="2699" y="273"/>
                    </a:lnTo>
                    <a:lnTo>
                      <a:pt x="2636" y="273"/>
                    </a:lnTo>
                    <a:lnTo>
                      <a:pt x="2364" y="482"/>
                    </a:lnTo>
                    <a:lnTo>
                      <a:pt x="2281" y="566"/>
                    </a:lnTo>
                    <a:lnTo>
                      <a:pt x="2197" y="566"/>
                    </a:lnTo>
                    <a:lnTo>
                      <a:pt x="2051" y="670"/>
                    </a:lnTo>
                    <a:lnTo>
                      <a:pt x="1946" y="691"/>
                    </a:lnTo>
                    <a:lnTo>
                      <a:pt x="1862" y="775"/>
                    </a:lnTo>
                    <a:lnTo>
                      <a:pt x="1841" y="859"/>
                    </a:lnTo>
                    <a:lnTo>
                      <a:pt x="1653" y="859"/>
                    </a:lnTo>
                    <a:lnTo>
                      <a:pt x="1590" y="880"/>
                    </a:lnTo>
                    <a:lnTo>
                      <a:pt x="1465" y="859"/>
                    </a:lnTo>
                    <a:lnTo>
                      <a:pt x="1423" y="901"/>
                    </a:lnTo>
                    <a:lnTo>
                      <a:pt x="1339" y="901"/>
                    </a:lnTo>
                    <a:lnTo>
                      <a:pt x="1151" y="1068"/>
                    </a:lnTo>
                    <a:lnTo>
                      <a:pt x="1025" y="1152"/>
                    </a:lnTo>
                    <a:lnTo>
                      <a:pt x="900" y="1089"/>
                    </a:lnTo>
                    <a:lnTo>
                      <a:pt x="795" y="1152"/>
                    </a:lnTo>
                    <a:lnTo>
                      <a:pt x="523" y="1193"/>
                    </a:lnTo>
                    <a:lnTo>
                      <a:pt x="398" y="1382"/>
                    </a:lnTo>
                    <a:lnTo>
                      <a:pt x="314" y="1382"/>
                    </a:lnTo>
                    <a:lnTo>
                      <a:pt x="167" y="1403"/>
                    </a:lnTo>
                    <a:lnTo>
                      <a:pt x="105" y="1528"/>
                    </a:lnTo>
                    <a:lnTo>
                      <a:pt x="209" y="1528"/>
                    </a:lnTo>
                    <a:lnTo>
                      <a:pt x="272" y="1591"/>
                    </a:lnTo>
                    <a:lnTo>
                      <a:pt x="167" y="1591"/>
                    </a:lnTo>
                    <a:lnTo>
                      <a:pt x="126" y="1633"/>
                    </a:lnTo>
                    <a:lnTo>
                      <a:pt x="209" y="1717"/>
                    </a:lnTo>
                    <a:lnTo>
                      <a:pt x="188" y="1779"/>
                    </a:lnTo>
                    <a:lnTo>
                      <a:pt x="0" y="1842"/>
                    </a:lnTo>
                    <a:lnTo>
                      <a:pt x="0" y="1905"/>
                    </a:lnTo>
                    <a:lnTo>
                      <a:pt x="126" y="1926"/>
                    </a:lnTo>
                    <a:lnTo>
                      <a:pt x="230" y="1905"/>
                    </a:lnTo>
                    <a:lnTo>
                      <a:pt x="293" y="1821"/>
                    </a:lnTo>
                    <a:lnTo>
                      <a:pt x="377" y="1800"/>
                    </a:lnTo>
                    <a:lnTo>
                      <a:pt x="481" y="1842"/>
                    </a:lnTo>
                    <a:lnTo>
                      <a:pt x="586" y="1989"/>
                    </a:lnTo>
                    <a:lnTo>
                      <a:pt x="586" y="2114"/>
                    </a:lnTo>
                    <a:lnTo>
                      <a:pt x="691" y="2156"/>
                    </a:lnTo>
                    <a:lnTo>
                      <a:pt x="732" y="2114"/>
                    </a:lnTo>
                    <a:lnTo>
                      <a:pt x="732" y="2009"/>
                    </a:lnTo>
                    <a:lnTo>
                      <a:pt x="753" y="1989"/>
                    </a:lnTo>
                    <a:lnTo>
                      <a:pt x="816" y="1821"/>
                    </a:lnTo>
                    <a:lnTo>
                      <a:pt x="858" y="1821"/>
                    </a:lnTo>
                    <a:lnTo>
                      <a:pt x="1004" y="1779"/>
                    </a:lnTo>
                    <a:lnTo>
                      <a:pt x="1067" y="1800"/>
                    </a:lnTo>
                    <a:lnTo>
                      <a:pt x="1046" y="1884"/>
                    </a:lnTo>
                    <a:lnTo>
                      <a:pt x="942" y="1926"/>
                    </a:lnTo>
                    <a:lnTo>
                      <a:pt x="900" y="2093"/>
                    </a:lnTo>
                    <a:lnTo>
                      <a:pt x="942" y="2156"/>
                    </a:lnTo>
                    <a:lnTo>
                      <a:pt x="858" y="2240"/>
                    </a:lnTo>
                    <a:lnTo>
                      <a:pt x="816" y="2323"/>
                    </a:lnTo>
                    <a:lnTo>
                      <a:pt x="858" y="2407"/>
                    </a:lnTo>
                    <a:lnTo>
                      <a:pt x="921" y="2323"/>
                    </a:lnTo>
                    <a:lnTo>
                      <a:pt x="1004" y="2344"/>
                    </a:lnTo>
                    <a:lnTo>
                      <a:pt x="1004" y="2428"/>
                    </a:lnTo>
                    <a:lnTo>
                      <a:pt x="1046" y="2428"/>
                    </a:lnTo>
                    <a:lnTo>
                      <a:pt x="1235" y="2323"/>
                    </a:lnTo>
                    <a:lnTo>
                      <a:pt x="1318" y="2219"/>
                    </a:lnTo>
                    <a:lnTo>
                      <a:pt x="1381" y="2240"/>
                    </a:lnTo>
                    <a:lnTo>
                      <a:pt x="1444" y="2135"/>
                    </a:lnTo>
                    <a:lnTo>
                      <a:pt x="1444" y="2009"/>
                    </a:lnTo>
                    <a:lnTo>
                      <a:pt x="1527" y="2009"/>
                    </a:lnTo>
                    <a:lnTo>
                      <a:pt x="1590" y="1905"/>
                    </a:lnTo>
                    <a:lnTo>
                      <a:pt x="1590" y="1779"/>
                    </a:lnTo>
                    <a:lnTo>
                      <a:pt x="1653" y="1717"/>
                    </a:lnTo>
                    <a:lnTo>
                      <a:pt x="1674" y="1779"/>
                    </a:lnTo>
                    <a:lnTo>
                      <a:pt x="1653" y="1842"/>
                    </a:lnTo>
                    <a:lnTo>
                      <a:pt x="1674" y="1926"/>
                    </a:lnTo>
                    <a:lnTo>
                      <a:pt x="1653" y="2051"/>
                    </a:lnTo>
                    <a:lnTo>
                      <a:pt x="1674" y="2198"/>
                    </a:lnTo>
                    <a:lnTo>
                      <a:pt x="1737" y="2198"/>
                    </a:lnTo>
                    <a:lnTo>
                      <a:pt x="1841" y="2051"/>
                    </a:lnTo>
                    <a:lnTo>
                      <a:pt x="1862" y="1926"/>
                    </a:lnTo>
                    <a:lnTo>
                      <a:pt x="1883" y="1884"/>
                    </a:lnTo>
                    <a:lnTo>
                      <a:pt x="1967" y="1842"/>
                    </a:lnTo>
                    <a:lnTo>
                      <a:pt x="2092" y="1696"/>
                    </a:lnTo>
                    <a:lnTo>
                      <a:pt x="2113" y="1570"/>
                    </a:lnTo>
                    <a:lnTo>
                      <a:pt x="2092" y="1465"/>
                    </a:lnTo>
                    <a:lnTo>
                      <a:pt x="2155" y="1361"/>
                    </a:lnTo>
                    <a:lnTo>
                      <a:pt x="2197" y="1486"/>
                    </a:lnTo>
                    <a:lnTo>
                      <a:pt x="2406" y="1361"/>
                    </a:lnTo>
                    <a:lnTo>
                      <a:pt x="2469" y="1193"/>
                    </a:lnTo>
                    <a:lnTo>
                      <a:pt x="2490" y="1089"/>
                    </a:lnTo>
                    <a:lnTo>
                      <a:pt x="2595" y="1068"/>
                    </a:lnTo>
                    <a:lnTo>
                      <a:pt x="2636" y="1047"/>
                    </a:lnTo>
                    <a:lnTo>
                      <a:pt x="2720" y="1089"/>
                    </a:lnTo>
                    <a:lnTo>
                      <a:pt x="2825" y="984"/>
                    </a:lnTo>
                    <a:lnTo>
                      <a:pt x="2888" y="1047"/>
                    </a:lnTo>
                    <a:lnTo>
                      <a:pt x="2825" y="1256"/>
                    </a:lnTo>
                    <a:lnTo>
                      <a:pt x="2678" y="1403"/>
                    </a:lnTo>
                    <a:lnTo>
                      <a:pt x="2636" y="1507"/>
                    </a:lnTo>
                    <a:lnTo>
                      <a:pt x="2574" y="1591"/>
                    </a:lnTo>
                    <a:lnTo>
                      <a:pt x="2574" y="1633"/>
                    </a:lnTo>
                    <a:lnTo>
                      <a:pt x="2469" y="1696"/>
                    </a:lnTo>
                    <a:lnTo>
                      <a:pt x="2323" y="1926"/>
                    </a:lnTo>
                    <a:lnTo>
                      <a:pt x="2323" y="1989"/>
                    </a:lnTo>
                    <a:lnTo>
                      <a:pt x="2385" y="2093"/>
                    </a:lnTo>
                    <a:lnTo>
                      <a:pt x="2364" y="2198"/>
                    </a:lnTo>
                    <a:lnTo>
                      <a:pt x="2427" y="2219"/>
                    </a:lnTo>
                    <a:lnTo>
                      <a:pt x="2532" y="2261"/>
                    </a:lnTo>
                    <a:lnTo>
                      <a:pt x="2616" y="2198"/>
                    </a:lnTo>
                    <a:lnTo>
                      <a:pt x="2720" y="2135"/>
                    </a:lnTo>
                    <a:lnTo>
                      <a:pt x="2741" y="2030"/>
                    </a:lnTo>
                    <a:lnTo>
                      <a:pt x="2741" y="1926"/>
                    </a:lnTo>
                    <a:lnTo>
                      <a:pt x="2825" y="1842"/>
                    </a:lnTo>
                    <a:lnTo>
                      <a:pt x="2888" y="1737"/>
                    </a:lnTo>
                    <a:lnTo>
                      <a:pt x="2950" y="1737"/>
                    </a:lnTo>
                    <a:lnTo>
                      <a:pt x="3013" y="1717"/>
                    </a:lnTo>
                    <a:lnTo>
                      <a:pt x="3097" y="1779"/>
                    </a:lnTo>
                    <a:lnTo>
                      <a:pt x="3201" y="1779"/>
                    </a:lnTo>
                    <a:lnTo>
                      <a:pt x="3243" y="1717"/>
                    </a:lnTo>
                    <a:lnTo>
                      <a:pt x="3432" y="1717"/>
                    </a:lnTo>
                    <a:lnTo>
                      <a:pt x="3515" y="1612"/>
                    </a:lnTo>
                    <a:lnTo>
                      <a:pt x="3557" y="1403"/>
                    </a:lnTo>
                    <a:lnTo>
                      <a:pt x="3662" y="1256"/>
                    </a:lnTo>
                    <a:lnTo>
                      <a:pt x="3662" y="1152"/>
                    </a:lnTo>
                    <a:lnTo>
                      <a:pt x="3683" y="1089"/>
                    </a:lnTo>
                    <a:lnTo>
                      <a:pt x="3766" y="1214"/>
                    </a:lnTo>
                    <a:lnTo>
                      <a:pt x="3871" y="1256"/>
                    </a:lnTo>
                    <a:lnTo>
                      <a:pt x="3892" y="1193"/>
                    </a:lnTo>
                    <a:lnTo>
                      <a:pt x="3892" y="1110"/>
                    </a:lnTo>
                    <a:lnTo>
                      <a:pt x="3787" y="963"/>
                    </a:lnTo>
                    <a:lnTo>
                      <a:pt x="3787" y="880"/>
                    </a:lnTo>
                    <a:lnTo>
                      <a:pt x="3934" y="775"/>
                    </a:lnTo>
                    <a:lnTo>
                      <a:pt x="4038" y="754"/>
                    </a:lnTo>
                    <a:lnTo>
                      <a:pt x="4143" y="691"/>
                    </a:lnTo>
                    <a:lnTo>
                      <a:pt x="4206" y="733"/>
                    </a:lnTo>
                    <a:lnTo>
                      <a:pt x="4289" y="733"/>
                    </a:lnTo>
                    <a:lnTo>
                      <a:pt x="4394" y="587"/>
                    </a:lnTo>
                    <a:lnTo>
                      <a:pt x="4373" y="524"/>
                    </a:lnTo>
                    <a:lnTo>
                      <a:pt x="4352" y="273"/>
                    </a:lnTo>
                    <a:lnTo>
                      <a:pt x="4373" y="231"/>
                    </a:lnTo>
                    <a:lnTo>
                      <a:pt x="4352" y="168"/>
                    </a:lnTo>
                    <a:lnTo>
                      <a:pt x="4352" y="22"/>
                    </a:lnTo>
                    <a:lnTo>
                      <a:pt x="4268"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11" name="Google Shape;911;p27"/>
              <p:cNvSpPr/>
              <p:nvPr/>
            </p:nvSpPr>
            <p:spPr>
              <a:xfrm>
                <a:off x="2580975" y="1547400"/>
                <a:ext cx="48150" cy="32475"/>
              </a:xfrm>
              <a:custGeom>
                <a:avLst/>
                <a:gdLst/>
                <a:ahLst/>
                <a:cxnLst/>
                <a:rect l="l" t="t" r="r" b="b"/>
                <a:pathLst>
                  <a:path w="1926" h="1299" extrusionOk="0">
                    <a:moveTo>
                      <a:pt x="796" y="1"/>
                    </a:moveTo>
                    <a:lnTo>
                      <a:pt x="524" y="43"/>
                    </a:lnTo>
                    <a:lnTo>
                      <a:pt x="440" y="43"/>
                    </a:lnTo>
                    <a:lnTo>
                      <a:pt x="336" y="126"/>
                    </a:lnTo>
                    <a:lnTo>
                      <a:pt x="231" y="168"/>
                    </a:lnTo>
                    <a:lnTo>
                      <a:pt x="210" y="315"/>
                    </a:lnTo>
                    <a:lnTo>
                      <a:pt x="64" y="419"/>
                    </a:lnTo>
                    <a:lnTo>
                      <a:pt x="64" y="524"/>
                    </a:lnTo>
                    <a:lnTo>
                      <a:pt x="1" y="629"/>
                    </a:lnTo>
                    <a:lnTo>
                      <a:pt x="22" y="754"/>
                    </a:lnTo>
                    <a:lnTo>
                      <a:pt x="22" y="880"/>
                    </a:lnTo>
                    <a:lnTo>
                      <a:pt x="106" y="880"/>
                    </a:lnTo>
                    <a:lnTo>
                      <a:pt x="231" y="963"/>
                    </a:lnTo>
                    <a:lnTo>
                      <a:pt x="315" y="1110"/>
                    </a:lnTo>
                    <a:lnTo>
                      <a:pt x="231" y="1193"/>
                    </a:lnTo>
                    <a:lnTo>
                      <a:pt x="252" y="1214"/>
                    </a:lnTo>
                    <a:lnTo>
                      <a:pt x="378" y="1214"/>
                    </a:lnTo>
                    <a:lnTo>
                      <a:pt x="524" y="1256"/>
                    </a:lnTo>
                    <a:lnTo>
                      <a:pt x="566" y="1214"/>
                    </a:lnTo>
                    <a:lnTo>
                      <a:pt x="691" y="1298"/>
                    </a:lnTo>
                    <a:lnTo>
                      <a:pt x="838" y="1298"/>
                    </a:lnTo>
                    <a:lnTo>
                      <a:pt x="943" y="1256"/>
                    </a:lnTo>
                    <a:lnTo>
                      <a:pt x="1068" y="1256"/>
                    </a:lnTo>
                    <a:lnTo>
                      <a:pt x="1110" y="1152"/>
                    </a:lnTo>
                    <a:lnTo>
                      <a:pt x="1110" y="1089"/>
                    </a:lnTo>
                    <a:lnTo>
                      <a:pt x="1215" y="1068"/>
                    </a:lnTo>
                    <a:lnTo>
                      <a:pt x="1256" y="984"/>
                    </a:lnTo>
                    <a:lnTo>
                      <a:pt x="1403" y="796"/>
                    </a:lnTo>
                    <a:lnTo>
                      <a:pt x="1382" y="733"/>
                    </a:lnTo>
                    <a:lnTo>
                      <a:pt x="1319" y="754"/>
                    </a:lnTo>
                    <a:lnTo>
                      <a:pt x="1215" y="733"/>
                    </a:lnTo>
                    <a:lnTo>
                      <a:pt x="1215" y="670"/>
                    </a:lnTo>
                    <a:lnTo>
                      <a:pt x="1361" y="545"/>
                    </a:lnTo>
                    <a:lnTo>
                      <a:pt x="1466" y="545"/>
                    </a:lnTo>
                    <a:lnTo>
                      <a:pt x="1738" y="440"/>
                    </a:lnTo>
                    <a:lnTo>
                      <a:pt x="1821" y="461"/>
                    </a:lnTo>
                    <a:lnTo>
                      <a:pt x="1926" y="273"/>
                    </a:lnTo>
                    <a:lnTo>
                      <a:pt x="1905" y="231"/>
                    </a:lnTo>
                    <a:lnTo>
                      <a:pt x="1779" y="210"/>
                    </a:lnTo>
                    <a:lnTo>
                      <a:pt x="1717" y="147"/>
                    </a:lnTo>
                    <a:lnTo>
                      <a:pt x="1591" y="126"/>
                    </a:lnTo>
                    <a:lnTo>
                      <a:pt x="1424" y="126"/>
                    </a:lnTo>
                    <a:lnTo>
                      <a:pt x="1403" y="105"/>
                    </a:lnTo>
                    <a:lnTo>
                      <a:pt x="1256" y="43"/>
                    </a:lnTo>
                    <a:lnTo>
                      <a:pt x="1173" y="64"/>
                    </a:lnTo>
                    <a:lnTo>
                      <a:pt x="1047" y="64"/>
                    </a:lnTo>
                    <a:lnTo>
                      <a:pt x="963" y="43"/>
                    </a:lnTo>
                    <a:lnTo>
                      <a:pt x="859" y="43"/>
                    </a:lnTo>
                    <a:lnTo>
                      <a:pt x="796"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12" name="Google Shape;912;p27"/>
              <p:cNvSpPr/>
              <p:nvPr/>
            </p:nvSpPr>
            <p:spPr>
              <a:xfrm>
                <a:off x="2474800" y="1600250"/>
                <a:ext cx="142825" cy="88425"/>
              </a:xfrm>
              <a:custGeom>
                <a:avLst/>
                <a:gdLst/>
                <a:ahLst/>
                <a:cxnLst/>
                <a:rect l="l" t="t" r="r" b="b"/>
                <a:pathLst>
                  <a:path w="5713" h="3537" extrusionOk="0">
                    <a:moveTo>
                      <a:pt x="2177" y="0"/>
                    </a:moveTo>
                    <a:lnTo>
                      <a:pt x="1863" y="84"/>
                    </a:lnTo>
                    <a:lnTo>
                      <a:pt x="1800" y="126"/>
                    </a:lnTo>
                    <a:lnTo>
                      <a:pt x="1863" y="188"/>
                    </a:lnTo>
                    <a:lnTo>
                      <a:pt x="1863" y="293"/>
                    </a:lnTo>
                    <a:lnTo>
                      <a:pt x="1988" y="356"/>
                    </a:lnTo>
                    <a:lnTo>
                      <a:pt x="2051" y="460"/>
                    </a:lnTo>
                    <a:lnTo>
                      <a:pt x="1967" y="439"/>
                    </a:lnTo>
                    <a:lnTo>
                      <a:pt x="1842" y="335"/>
                    </a:lnTo>
                    <a:lnTo>
                      <a:pt x="1758" y="335"/>
                    </a:lnTo>
                    <a:lnTo>
                      <a:pt x="1695" y="293"/>
                    </a:lnTo>
                    <a:lnTo>
                      <a:pt x="1591" y="293"/>
                    </a:lnTo>
                    <a:lnTo>
                      <a:pt x="1465" y="335"/>
                    </a:lnTo>
                    <a:lnTo>
                      <a:pt x="1381" y="335"/>
                    </a:lnTo>
                    <a:lnTo>
                      <a:pt x="1319" y="398"/>
                    </a:lnTo>
                    <a:lnTo>
                      <a:pt x="1256" y="502"/>
                    </a:lnTo>
                    <a:lnTo>
                      <a:pt x="1130" y="607"/>
                    </a:lnTo>
                    <a:lnTo>
                      <a:pt x="1214" y="711"/>
                    </a:lnTo>
                    <a:lnTo>
                      <a:pt x="1444" y="753"/>
                    </a:lnTo>
                    <a:lnTo>
                      <a:pt x="1549" y="753"/>
                    </a:lnTo>
                    <a:lnTo>
                      <a:pt x="1653" y="837"/>
                    </a:lnTo>
                    <a:lnTo>
                      <a:pt x="1737" y="837"/>
                    </a:lnTo>
                    <a:lnTo>
                      <a:pt x="1758" y="879"/>
                    </a:lnTo>
                    <a:lnTo>
                      <a:pt x="1695" y="921"/>
                    </a:lnTo>
                    <a:lnTo>
                      <a:pt x="1570" y="879"/>
                    </a:lnTo>
                    <a:lnTo>
                      <a:pt x="1319" y="858"/>
                    </a:lnTo>
                    <a:lnTo>
                      <a:pt x="1109" y="879"/>
                    </a:lnTo>
                    <a:lnTo>
                      <a:pt x="1026" y="858"/>
                    </a:lnTo>
                    <a:lnTo>
                      <a:pt x="921" y="879"/>
                    </a:lnTo>
                    <a:lnTo>
                      <a:pt x="754" y="1046"/>
                    </a:lnTo>
                    <a:lnTo>
                      <a:pt x="607" y="1193"/>
                    </a:lnTo>
                    <a:lnTo>
                      <a:pt x="628" y="1256"/>
                    </a:lnTo>
                    <a:lnTo>
                      <a:pt x="754" y="1256"/>
                    </a:lnTo>
                    <a:lnTo>
                      <a:pt x="942" y="1297"/>
                    </a:lnTo>
                    <a:lnTo>
                      <a:pt x="1068" y="1276"/>
                    </a:lnTo>
                    <a:lnTo>
                      <a:pt x="1214" y="1276"/>
                    </a:lnTo>
                    <a:lnTo>
                      <a:pt x="1256" y="1339"/>
                    </a:lnTo>
                    <a:lnTo>
                      <a:pt x="1340" y="1381"/>
                    </a:lnTo>
                    <a:lnTo>
                      <a:pt x="1214" y="1486"/>
                    </a:lnTo>
                    <a:lnTo>
                      <a:pt x="1068" y="1486"/>
                    </a:lnTo>
                    <a:lnTo>
                      <a:pt x="963" y="1569"/>
                    </a:lnTo>
                    <a:lnTo>
                      <a:pt x="837" y="1548"/>
                    </a:lnTo>
                    <a:lnTo>
                      <a:pt x="712" y="1465"/>
                    </a:lnTo>
                    <a:lnTo>
                      <a:pt x="503" y="1465"/>
                    </a:lnTo>
                    <a:lnTo>
                      <a:pt x="419" y="1444"/>
                    </a:lnTo>
                    <a:lnTo>
                      <a:pt x="314" y="1465"/>
                    </a:lnTo>
                    <a:lnTo>
                      <a:pt x="84" y="1611"/>
                    </a:lnTo>
                    <a:lnTo>
                      <a:pt x="126" y="1674"/>
                    </a:lnTo>
                    <a:lnTo>
                      <a:pt x="126" y="1800"/>
                    </a:lnTo>
                    <a:lnTo>
                      <a:pt x="0" y="1800"/>
                    </a:lnTo>
                    <a:lnTo>
                      <a:pt x="0" y="1862"/>
                    </a:lnTo>
                    <a:lnTo>
                      <a:pt x="189" y="1988"/>
                    </a:lnTo>
                    <a:lnTo>
                      <a:pt x="314" y="2134"/>
                    </a:lnTo>
                    <a:lnTo>
                      <a:pt x="377" y="2134"/>
                    </a:lnTo>
                    <a:lnTo>
                      <a:pt x="398" y="2030"/>
                    </a:lnTo>
                    <a:lnTo>
                      <a:pt x="482" y="2072"/>
                    </a:lnTo>
                    <a:lnTo>
                      <a:pt x="419" y="2134"/>
                    </a:lnTo>
                    <a:lnTo>
                      <a:pt x="544" y="2239"/>
                    </a:lnTo>
                    <a:lnTo>
                      <a:pt x="544" y="2385"/>
                    </a:lnTo>
                    <a:lnTo>
                      <a:pt x="649" y="2427"/>
                    </a:lnTo>
                    <a:lnTo>
                      <a:pt x="733" y="2344"/>
                    </a:lnTo>
                    <a:lnTo>
                      <a:pt x="733" y="2218"/>
                    </a:lnTo>
                    <a:lnTo>
                      <a:pt x="796" y="2239"/>
                    </a:lnTo>
                    <a:lnTo>
                      <a:pt x="900" y="2239"/>
                    </a:lnTo>
                    <a:lnTo>
                      <a:pt x="837" y="2323"/>
                    </a:lnTo>
                    <a:lnTo>
                      <a:pt x="837" y="2427"/>
                    </a:lnTo>
                    <a:lnTo>
                      <a:pt x="963" y="2511"/>
                    </a:lnTo>
                    <a:lnTo>
                      <a:pt x="1068" y="2490"/>
                    </a:lnTo>
                    <a:lnTo>
                      <a:pt x="1109" y="2406"/>
                    </a:lnTo>
                    <a:lnTo>
                      <a:pt x="1277" y="2323"/>
                    </a:lnTo>
                    <a:lnTo>
                      <a:pt x="1319" y="2197"/>
                    </a:lnTo>
                    <a:lnTo>
                      <a:pt x="1340" y="2176"/>
                    </a:lnTo>
                    <a:lnTo>
                      <a:pt x="1423" y="2281"/>
                    </a:lnTo>
                    <a:lnTo>
                      <a:pt x="1465" y="2197"/>
                    </a:lnTo>
                    <a:lnTo>
                      <a:pt x="1591" y="2176"/>
                    </a:lnTo>
                    <a:lnTo>
                      <a:pt x="1674" y="2176"/>
                    </a:lnTo>
                    <a:lnTo>
                      <a:pt x="1549" y="2281"/>
                    </a:lnTo>
                    <a:lnTo>
                      <a:pt x="1423" y="2344"/>
                    </a:lnTo>
                    <a:lnTo>
                      <a:pt x="1423" y="2448"/>
                    </a:lnTo>
                    <a:lnTo>
                      <a:pt x="1570" y="2511"/>
                    </a:lnTo>
                    <a:lnTo>
                      <a:pt x="1674" y="2490"/>
                    </a:lnTo>
                    <a:lnTo>
                      <a:pt x="1737" y="2532"/>
                    </a:lnTo>
                    <a:lnTo>
                      <a:pt x="1842" y="2511"/>
                    </a:lnTo>
                    <a:lnTo>
                      <a:pt x="1946" y="2490"/>
                    </a:lnTo>
                    <a:lnTo>
                      <a:pt x="2009" y="2406"/>
                    </a:lnTo>
                    <a:lnTo>
                      <a:pt x="2093" y="2490"/>
                    </a:lnTo>
                    <a:lnTo>
                      <a:pt x="2093" y="2553"/>
                    </a:lnTo>
                    <a:lnTo>
                      <a:pt x="2260" y="2553"/>
                    </a:lnTo>
                    <a:lnTo>
                      <a:pt x="2407" y="2490"/>
                    </a:lnTo>
                    <a:lnTo>
                      <a:pt x="2407" y="2553"/>
                    </a:lnTo>
                    <a:lnTo>
                      <a:pt x="2574" y="2553"/>
                    </a:lnTo>
                    <a:lnTo>
                      <a:pt x="2637" y="2490"/>
                    </a:lnTo>
                    <a:lnTo>
                      <a:pt x="2700" y="2532"/>
                    </a:lnTo>
                    <a:lnTo>
                      <a:pt x="2616" y="2595"/>
                    </a:lnTo>
                    <a:lnTo>
                      <a:pt x="2595" y="2657"/>
                    </a:lnTo>
                    <a:lnTo>
                      <a:pt x="2323" y="2657"/>
                    </a:lnTo>
                    <a:lnTo>
                      <a:pt x="2218" y="2741"/>
                    </a:lnTo>
                    <a:lnTo>
                      <a:pt x="2156" y="2720"/>
                    </a:lnTo>
                    <a:lnTo>
                      <a:pt x="2009" y="2720"/>
                    </a:lnTo>
                    <a:lnTo>
                      <a:pt x="1842" y="2657"/>
                    </a:lnTo>
                    <a:lnTo>
                      <a:pt x="1653" y="2657"/>
                    </a:lnTo>
                    <a:lnTo>
                      <a:pt x="1486" y="2741"/>
                    </a:lnTo>
                    <a:lnTo>
                      <a:pt x="1381" y="2741"/>
                    </a:lnTo>
                    <a:lnTo>
                      <a:pt x="1256" y="2720"/>
                    </a:lnTo>
                    <a:lnTo>
                      <a:pt x="1172" y="2762"/>
                    </a:lnTo>
                    <a:lnTo>
                      <a:pt x="1005" y="2720"/>
                    </a:lnTo>
                    <a:lnTo>
                      <a:pt x="837" y="2762"/>
                    </a:lnTo>
                    <a:lnTo>
                      <a:pt x="816" y="2950"/>
                    </a:lnTo>
                    <a:lnTo>
                      <a:pt x="837" y="3034"/>
                    </a:lnTo>
                    <a:lnTo>
                      <a:pt x="796" y="3160"/>
                    </a:lnTo>
                    <a:lnTo>
                      <a:pt x="921" y="3285"/>
                    </a:lnTo>
                    <a:lnTo>
                      <a:pt x="963" y="3390"/>
                    </a:lnTo>
                    <a:lnTo>
                      <a:pt x="1130" y="3432"/>
                    </a:lnTo>
                    <a:lnTo>
                      <a:pt x="1319" y="3494"/>
                    </a:lnTo>
                    <a:lnTo>
                      <a:pt x="1465" y="3494"/>
                    </a:lnTo>
                    <a:lnTo>
                      <a:pt x="1633" y="3452"/>
                    </a:lnTo>
                    <a:lnTo>
                      <a:pt x="1779" y="3452"/>
                    </a:lnTo>
                    <a:lnTo>
                      <a:pt x="1800" y="3536"/>
                    </a:lnTo>
                    <a:lnTo>
                      <a:pt x="1946" y="3536"/>
                    </a:lnTo>
                    <a:lnTo>
                      <a:pt x="2072" y="3473"/>
                    </a:lnTo>
                    <a:lnTo>
                      <a:pt x="2093" y="3473"/>
                    </a:lnTo>
                    <a:lnTo>
                      <a:pt x="2218" y="3452"/>
                    </a:lnTo>
                    <a:lnTo>
                      <a:pt x="2260" y="3369"/>
                    </a:lnTo>
                    <a:lnTo>
                      <a:pt x="2386" y="3369"/>
                    </a:lnTo>
                    <a:lnTo>
                      <a:pt x="2428" y="3348"/>
                    </a:lnTo>
                    <a:lnTo>
                      <a:pt x="2469" y="3243"/>
                    </a:lnTo>
                    <a:lnTo>
                      <a:pt x="2532" y="3222"/>
                    </a:lnTo>
                    <a:lnTo>
                      <a:pt x="2616" y="3222"/>
                    </a:lnTo>
                    <a:lnTo>
                      <a:pt x="2679" y="3139"/>
                    </a:lnTo>
                    <a:lnTo>
                      <a:pt x="2741" y="3180"/>
                    </a:lnTo>
                    <a:lnTo>
                      <a:pt x="2909" y="3180"/>
                    </a:lnTo>
                    <a:lnTo>
                      <a:pt x="2930" y="3222"/>
                    </a:lnTo>
                    <a:lnTo>
                      <a:pt x="3055" y="3222"/>
                    </a:lnTo>
                    <a:lnTo>
                      <a:pt x="3118" y="3160"/>
                    </a:lnTo>
                    <a:lnTo>
                      <a:pt x="3306" y="3076"/>
                    </a:lnTo>
                    <a:lnTo>
                      <a:pt x="3369" y="3076"/>
                    </a:lnTo>
                    <a:lnTo>
                      <a:pt x="3453" y="3055"/>
                    </a:lnTo>
                    <a:lnTo>
                      <a:pt x="3453" y="2971"/>
                    </a:lnTo>
                    <a:lnTo>
                      <a:pt x="3537" y="3013"/>
                    </a:lnTo>
                    <a:lnTo>
                      <a:pt x="3557" y="3076"/>
                    </a:lnTo>
                    <a:lnTo>
                      <a:pt x="3516" y="3160"/>
                    </a:lnTo>
                    <a:lnTo>
                      <a:pt x="3516" y="3222"/>
                    </a:lnTo>
                    <a:lnTo>
                      <a:pt x="3662" y="3264"/>
                    </a:lnTo>
                    <a:lnTo>
                      <a:pt x="3746" y="3243"/>
                    </a:lnTo>
                    <a:lnTo>
                      <a:pt x="3767" y="3160"/>
                    </a:lnTo>
                    <a:lnTo>
                      <a:pt x="3892" y="3118"/>
                    </a:lnTo>
                    <a:lnTo>
                      <a:pt x="3934" y="3118"/>
                    </a:lnTo>
                    <a:lnTo>
                      <a:pt x="3955" y="3180"/>
                    </a:lnTo>
                    <a:lnTo>
                      <a:pt x="3871" y="3264"/>
                    </a:lnTo>
                    <a:lnTo>
                      <a:pt x="3892" y="3348"/>
                    </a:lnTo>
                    <a:lnTo>
                      <a:pt x="4039" y="3390"/>
                    </a:lnTo>
                    <a:lnTo>
                      <a:pt x="4206" y="3369"/>
                    </a:lnTo>
                    <a:lnTo>
                      <a:pt x="4394" y="3285"/>
                    </a:lnTo>
                    <a:lnTo>
                      <a:pt x="4478" y="3285"/>
                    </a:lnTo>
                    <a:lnTo>
                      <a:pt x="4583" y="3264"/>
                    </a:lnTo>
                    <a:lnTo>
                      <a:pt x="4666" y="3327"/>
                    </a:lnTo>
                    <a:lnTo>
                      <a:pt x="4708" y="3285"/>
                    </a:lnTo>
                    <a:lnTo>
                      <a:pt x="4708" y="3243"/>
                    </a:lnTo>
                    <a:lnTo>
                      <a:pt x="4771" y="3222"/>
                    </a:lnTo>
                    <a:lnTo>
                      <a:pt x="4834" y="3222"/>
                    </a:lnTo>
                    <a:lnTo>
                      <a:pt x="4876" y="3139"/>
                    </a:lnTo>
                    <a:lnTo>
                      <a:pt x="4876" y="3055"/>
                    </a:lnTo>
                    <a:lnTo>
                      <a:pt x="4980" y="2971"/>
                    </a:lnTo>
                    <a:lnTo>
                      <a:pt x="5085" y="2971"/>
                    </a:lnTo>
                    <a:lnTo>
                      <a:pt x="5190" y="2804"/>
                    </a:lnTo>
                    <a:lnTo>
                      <a:pt x="5190" y="2720"/>
                    </a:lnTo>
                    <a:lnTo>
                      <a:pt x="5210" y="2657"/>
                    </a:lnTo>
                    <a:lnTo>
                      <a:pt x="5294" y="2657"/>
                    </a:lnTo>
                    <a:lnTo>
                      <a:pt x="5399" y="2616"/>
                    </a:lnTo>
                    <a:lnTo>
                      <a:pt x="5524" y="2490"/>
                    </a:lnTo>
                    <a:lnTo>
                      <a:pt x="5650" y="2218"/>
                    </a:lnTo>
                    <a:lnTo>
                      <a:pt x="5713" y="2072"/>
                    </a:lnTo>
                    <a:lnTo>
                      <a:pt x="5650" y="1967"/>
                    </a:lnTo>
                    <a:lnTo>
                      <a:pt x="5566" y="1779"/>
                    </a:lnTo>
                    <a:lnTo>
                      <a:pt x="5441" y="1695"/>
                    </a:lnTo>
                    <a:lnTo>
                      <a:pt x="5357" y="1695"/>
                    </a:lnTo>
                    <a:lnTo>
                      <a:pt x="5190" y="1820"/>
                    </a:lnTo>
                    <a:lnTo>
                      <a:pt x="5190" y="1925"/>
                    </a:lnTo>
                    <a:lnTo>
                      <a:pt x="5106" y="2072"/>
                    </a:lnTo>
                    <a:lnTo>
                      <a:pt x="5127" y="2092"/>
                    </a:lnTo>
                    <a:lnTo>
                      <a:pt x="5106" y="2134"/>
                    </a:lnTo>
                    <a:lnTo>
                      <a:pt x="5022" y="2134"/>
                    </a:lnTo>
                    <a:lnTo>
                      <a:pt x="4918" y="2239"/>
                    </a:lnTo>
                    <a:lnTo>
                      <a:pt x="4897" y="2197"/>
                    </a:lnTo>
                    <a:lnTo>
                      <a:pt x="4980" y="2009"/>
                    </a:lnTo>
                    <a:lnTo>
                      <a:pt x="5001" y="1883"/>
                    </a:lnTo>
                    <a:lnTo>
                      <a:pt x="4834" y="1800"/>
                    </a:lnTo>
                    <a:lnTo>
                      <a:pt x="4771" y="1820"/>
                    </a:lnTo>
                    <a:lnTo>
                      <a:pt x="4687" y="1904"/>
                    </a:lnTo>
                    <a:lnTo>
                      <a:pt x="4499" y="2009"/>
                    </a:lnTo>
                    <a:lnTo>
                      <a:pt x="4457" y="2113"/>
                    </a:lnTo>
                    <a:lnTo>
                      <a:pt x="4394" y="2030"/>
                    </a:lnTo>
                    <a:lnTo>
                      <a:pt x="4415" y="1925"/>
                    </a:lnTo>
                    <a:lnTo>
                      <a:pt x="4583" y="1800"/>
                    </a:lnTo>
                    <a:lnTo>
                      <a:pt x="4771" y="1695"/>
                    </a:lnTo>
                    <a:lnTo>
                      <a:pt x="4834" y="1569"/>
                    </a:lnTo>
                    <a:lnTo>
                      <a:pt x="4813" y="1507"/>
                    </a:lnTo>
                    <a:lnTo>
                      <a:pt x="4666" y="1507"/>
                    </a:lnTo>
                    <a:lnTo>
                      <a:pt x="4562" y="1548"/>
                    </a:lnTo>
                    <a:lnTo>
                      <a:pt x="4499" y="1548"/>
                    </a:lnTo>
                    <a:lnTo>
                      <a:pt x="4499" y="1486"/>
                    </a:lnTo>
                    <a:lnTo>
                      <a:pt x="4583" y="1402"/>
                    </a:lnTo>
                    <a:lnTo>
                      <a:pt x="4771" y="1276"/>
                    </a:lnTo>
                    <a:lnTo>
                      <a:pt x="4813" y="1276"/>
                    </a:lnTo>
                    <a:lnTo>
                      <a:pt x="4876" y="1235"/>
                    </a:lnTo>
                    <a:lnTo>
                      <a:pt x="4876" y="942"/>
                    </a:lnTo>
                    <a:lnTo>
                      <a:pt x="4834" y="921"/>
                    </a:lnTo>
                    <a:lnTo>
                      <a:pt x="4834" y="753"/>
                    </a:lnTo>
                    <a:lnTo>
                      <a:pt x="4876" y="649"/>
                    </a:lnTo>
                    <a:lnTo>
                      <a:pt x="4876" y="565"/>
                    </a:lnTo>
                    <a:lnTo>
                      <a:pt x="4938" y="502"/>
                    </a:lnTo>
                    <a:lnTo>
                      <a:pt x="5022" y="502"/>
                    </a:lnTo>
                    <a:lnTo>
                      <a:pt x="5085" y="419"/>
                    </a:lnTo>
                    <a:lnTo>
                      <a:pt x="5022" y="335"/>
                    </a:lnTo>
                    <a:lnTo>
                      <a:pt x="5043" y="251"/>
                    </a:lnTo>
                    <a:lnTo>
                      <a:pt x="4897" y="188"/>
                    </a:lnTo>
                    <a:lnTo>
                      <a:pt x="4813" y="188"/>
                    </a:lnTo>
                    <a:lnTo>
                      <a:pt x="4562" y="419"/>
                    </a:lnTo>
                    <a:lnTo>
                      <a:pt x="4415" y="460"/>
                    </a:lnTo>
                    <a:lnTo>
                      <a:pt x="4374" y="565"/>
                    </a:lnTo>
                    <a:lnTo>
                      <a:pt x="4394" y="628"/>
                    </a:lnTo>
                    <a:lnTo>
                      <a:pt x="4290" y="628"/>
                    </a:lnTo>
                    <a:lnTo>
                      <a:pt x="4248" y="607"/>
                    </a:lnTo>
                    <a:lnTo>
                      <a:pt x="4143" y="649"/>
                    </a:lnTo>
                    <a:lnTo>
                      <a:pt x="4039" y="816"/>
                    </a:lnTo>
                    <a:lnTo>
                      <a:pt x="4081" y="942"/>
                    </a:lnTo>
                    <a:lnTo>
                      <a:pt x="4081" y="1067"/>
                    </a:lnTo>
                    <a:lnTo>
                      <a:pt x="4143" y="1130"/>
                    </a:lnTo>
                    <a:lnTo>
                      <a:pt x="4206" y="1297"/>
                    </a:lnTo>
                    <a:lnTo>
                      <a:pt x="4143" y="1465"/>
                    </a:lnTo>
                    <a:lnTo>
                      <a:pt x="4039" y="1465"/>
                    </a:lnTo>
                    <a:lnTo>
                      <a:pt x="3871" y="1507"/>
                    </a:lnTo>
                    <a:lnTo>
                      <a:pt x="3788" y="1507"/>
                    </a:lnTo>
                    <a:lnTo>
                      <a:pt x="3746" y="1569"/>
                    </a:lnTo>
                    <a:lnTo>
                      <a:pt x="3788" y="1674"/>
                    </a:lnTo>
                    <a:lnTo>
                      <a:pt x="3788" y="1758"/>
                    </a:lnTo>
                    <a:lnTo>
                      <a:pt x="3892" y="1883"/>
                    </a:lnTo>
                    <a:lnTo>
                      <a:pt x="3955" y="2072"/>
                    </a:lnTo>
                    <a:lnTo>
                      <a:pt x="3767" y="2134"/>
                    </a:lnTo>
                    <a:lnTo>
                      <a:pt x="3788" y="2197"/>
                    </a:lnTo>
                    <a:lnTo>
                      <a:pt x="3829" y="2239"/>
                    </a:lnTo>
                    <a:lnTo>
                      <a:pt x="3746" y="2281"/>
                    </a:lnTo>
                    <a:lnTo>
                      <a:pt x="3662" y="2134"/>
                    </a:lnTo>
                    <a:lnTo>
                      <a:pt x="3453" y="2092"/>
                    </a:lnTo>
                    <a:lnTo>
                      <a:pt x="3411" y="2113"/>
                    </a:lnTo>
                    <a:lnTo>
                      <a:pt x="3265" y="2092"/>
                    </a:lnTo>
                    <a:lnTo>
                      <a:pt x="3244" y="2009"/>
                    </a:lnTo>
                    <a:lnTo>
                      <a:pt x="3202" y="1967"/>
                    </a:lnTo>
                    <a:lnTo>
                      <a:pt x="3118" y="2030"/>
                    </a:lnTo>
                    <a:lnTo>
                      <a:pt x="2993" y="2092"/>
                    </a:lnTo>
                    <a:lnTo>
                      <a:pt x="2930" y="2030"/>
                    </a:lnTo>
                    <a:lnTo>
                      <a:pt x="2930" y="1820"/>
                    </a:lnTo>
                    <a:lnTo>
                      <a:pt x="3034" y="1758"/>
                    </a:lnTo>
                    <a:lnTo>
                      <a:pt x="3118" y="1507"/>
                    </a:lnTo>
                    <a:lnTo>
                      <a:pt x="3034" y="1507"/>
                    </a:lnTo>
                    <a:lnTo>
                      <a:pt x="2909" y="1465"/>
                    </a:lnTo>
                    <a:lnTo>
                      <a:pt x="2804" y="1486"/>
                    </a:lnTo>
                    <a:lnTo>
                      <a:pt x="2783" y="1402"/>
                    </a:lnTo>
                    <a:lnTo>
                      <a:pt x="2888" y="1381"/>
                    </a:lnTo>
                    <a:lnTo>
                      <a:pt x="2993" y="1402"/>
                    </a:lnTo>
                    <a:lnTo>
                      <a:pt x="3034" y="1339"/>
                    </a:lnTo>
                    <a:lnTo>
                      <a:pt x="3013" y="1088"/>
                    </a:lnTo>
                    <a:lnTo>
                      <a:pt x="2909" y="963"/>
                    </a:lnTo>
                    <a:lnTo>
                      <a:pt x="2951" y="879"/>
                    </a:lnTo>
                    <a:lnTo>
                      <a:pt x="3013" y="858"/>
                    </a:lnTo>
                    <a:lnTo>
                      <a:pt x="3034" y="774"/>
                    </a:lnTo>
                    <a:lnTo>
                      <a:pt x="2951" y="711"/>
                    </a:lnTo>
                    <a:lnTo>
                      <a:pt x="2951" y="649"/>
                    </a:lnTo>
                    <a:lnTo>
                      <a:pt x="2909" y="565"/>
                    </a:lnTo>
                    <a:lnTo>
                      <a:pt x="2825" y="565"/>
                    </a:lnTo>
                    <a:lnTo>
                      <a:pt x="2783" y="523"/>
                    </a:lnTo>
                    <a:lnTo>
                      <a:pt x="2700" y="565"/>
                    </a:lnTo>
                    <a:lnTo>
                      <a:pt x="2490" y="565"/>
                    </a:lnTo>
                    <a:lnTo>
                      <a:pt x="2428" y="502"/>
                    </a:lnTo>
                    <a:lnTo>
                      <a:pt x="2532" y="335"/>
                    </a:lnTo>
                    <a:lnTo>
                      <a:pt x="2616" y="293"/>
                    </a:lnTo>
                    <a:lnTo>
                      <a:pt x="2574" y="126"/>
                    </a:lnTo>
                    <a:lnTo>
                      <a:pt x="2469" y="21"/>
                    </a:lnTo>
                    <a:lnTo>
                      <a:pt x="2281" y="21"/>
                    </a:lnTo>
                    <a:lnTo>
                      <a:pt x="2177"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13" name="Google Shape;913;p27"/>
              <p:cNvSpPr/>
              <p:nvPr/>
            </p:nvSpPr>
            <p:spPr>
              <a:xfrm>
                <a:off x="2638000" y="1637900"/>
                <a:ext cx="69075" cy="67500"/>
              </a:xfrm>
              <a:custGeom>
                <a:avLst/>
                <a:gdLst/>
                <a:ahLst/>
                <a:cxnLst/>
                <a:rect l="l" t="t" r="r" b="b"/>
                <a:pathLst>
                  <a:path w="2763" h="2700" extrusionOk="0">
                    <a:moveTo>
                      <a:pt x="1884" y="1"/>
                    </a:moveTo>
                    <a:lnTo>
                      <a:pt x="1758" y="84"/>
                    </a:lnTo>
                    <a:lnTo>
                      <a:pt x="1654" y="84"/>
                    </a:lnTo>
                    <a:lnTo>
                      <a:pt x="1612" y="126"/>
                    </a:lnTo>
                    <a:lnTo>
                      <a:pt x="1507" y="126"/>
                    </a:lnTo>
                    <a:lnTo>
                      <a:pt x="1423" y="189"/>
                    </a:lnTo>
                    <a:lnTo>
                      <a:pt x="1423" y="335"/>
                    </a:lnTo>
                    <a:lnTo>
                      <a:pt x="1403" y="398"/>
                    </a:lnTo>
                    <a:lnTo>
                      <a:pt x="1423" y="545"/>
                    </a:lnTo>
                    <a:lnTo>
                      <a:pt x="1528" y="649"/>
                    </a:lnTo>
                    <a:lnTo>
                      <a:pt x="1549" y="733"/>
                    </a:lnTo>
                    <a:lnTo>
                      <a:pt x="1549" y="733"/>
                    </a:lnTo>
                    <a:lnTo>
                      <a:pt x="1444" y="691"/>
                    </a:lnTo>
                    <a:lnTo>
                      <a:pt x="1361" y="691"/>
                    </a:lnTo>
                    <a:lnTo>
                      <a:pt x="1340" y="733"/>
                    </a:lnTo>
                    <a:lnTo>
                      <a:pt x="1528" y="858"/>
                    </a:lnTo>
                    <a:lnTo>
                      <a:pt x="1528" y="963"/>
                    </a:lnTo>
                    <a:lnTo>
                      <a:pt x="1423" y="1005"/>
                    </a:lnTo>
                    <a:lnTo>
                      <a:pt x="1403" y="1151"/>
                    </a:lnTo>
                    <a:lnTo>
                      <a:pt x="1444" y="1235"/>
                    </a:lnTo>
                    <a:lnTo>
                      <a:pt x="1340" y="1319"/>
                    </a:lnTo>
                    <a:lnTo>
                      <a:pt x="1235" y="1256"/>
                    </a:lnTo>
                    <a:lnTo>
                      <a:pt x="1235" y="1214"/>
                    </a:lnTo>
                    <a:lnTo>
                      <a:pt x="1256" y="1110"/>
                    </a:lnTo>
                    <a:lnTo>
                      <a:pt x="1235" y="796"/>
                    </a:lnTo>
                    <a:lnTo>
                      <a:pt x="1151" y="712"/>
                    </a:lnTo>
                    <a:lnTo>
                      <a:pt x="1131" y="628"/>
                    </a:lnTo>
                    <a:lnTo>
                      <a:pt x="1151" y="586"/>
                    </a:lnTo>
                    <a:lnTo>
                      <a:pt x="1151" y="482"/>
                    </a:lnTo>
                    <a:lnTo>
                      <a:pt x="1110" y="419"/>
                    </a:lnTo>
                    <a:lnTo>
                      <a:pt x="1089" y="314"/>
                    </a:lnTo>
                    <a:lnTo>
                      <a:pt x="1026" y="273"/>
                    </a:lnTo>
                    <a:lnTo>
                      <a:pt x="900" y="314"/>
                    </a:lnTo>
                    <a:lnTo>
                      <a:pt x="879" y="377"/>
                    </a:lnTo>
                    <a:lnTo>
                      <a:pt x="775" y="461"/>
                    </a:lnTo>
                    <a:lnTo>
                      <a:pt x="733" y="524"/>
                    </a:lnTo>
                    <a:lnTo>
                      <a:pt x="796" y="566"/>
                    </a:lnTo>
                    <a:lnTo>
                      <a:pt x="838" y="566"/>
                    </a:lnTo>
                    <a:lnTo>
                      <a:pt x="900" y="628"/>
                    </a:lnTo>
                    <a:lnTo>
                      <a:pt x="796" y="670"/>
                    </a:lnTo>
                    <a:lnTo>
                      <a:pt x="775" y="733"/>
                    </a:lnTo>
                    <a:lnTo>
                      <a:pt x="670" y="796"/>
                    </a:lnTo>
                    <a:lnTo>
                      <a:pt x="628" y="942"/>
                    </a:lnTo>
                    <a:lnTo>
                      <a:pt x="733" y="984"/>
                    </a:lnTo>
                    <a:lnTo>
                      <a:pt x="733" y="1026"/>
                    </a:lnTo>
                    <a:lnTo>
                      <a:pt x="607" y="1068"/>
                    </a:lnTo>
                    <a:lnTo>
                      <a:pt x="587" y="1172"/>
                    </a:lnTo>
                    <a:lnTo>
                      <a:pt x="628" y="1256"/>
                    </a:lnTo>
                    <a:lnTo>
                      <a:pt x="670" y="1361"/>
                    </a:lnTo>
                    <a:lnTo>
                      <a:pt x="607" y="1423"/>
                    </a:lnTo>
                    <a:lnTo>
                      <a:pt x="566" y="1382"/>
                    </a:lnTo>
                    <a:lnTo>
                      <a:pt x="566" y="1235"/>
                    </a:lnTo>
                    <a:lnTo>
                      <a:pt x="503" y="1214"/>
                    </a:lnTo>
                    <a:lnTo>
                      <a:pt x="503" y="1110"/>
                    </a:lnTo>
                    <a:lnTo>
                      <a:pt x="461" y="1130"/>
                    </a:lnTo>
                    <a:lnTo>
                      <a:pt x="294" y="1130"/>
                    </a:lnTo>
                    <a:lnTo>
                      <a:pt x="273" y="1214"/>
                    </a:lnTo>
                    <a:lnTo>
                      <a:pt x="335" y="1256"/>
                    </a:lnTo>
                    <a:lnTo>
                      <a:pt x="252" y="1298"/>
                    </a:lnTo>
                    <a:lnTo>
                      <a:pt x="168" y="1235"/>
                    </a:lnTo>
                    <a:lnTo>
                      <a:pt x="84" y="1298"/>
                    </a:lnTo>
                    <a:lnTo>
                      <a:pt x="1" y="1256"/>
                    </a:lnTo>
                    <a:lnTo>
                      <a:pt x="1" y="1402"/>
                    </a:lnTo>
                    <a:lnTo>
                      <a:pt x="63" y="1444"/>
                    </a:lnTo>
                    <a:lnTo>
                      <a:pt x="147" y="1444"/>
                    </a:lnTo>
                    <a:lnTo>
                      <a:pt x="189" y="1465"/>
                    </a:lnTo>
                    <a:lnTo>
                      <a:pt x="252" y="1444"/>
                    </a:lnTo>
                    <a:lnTo>
                      <a:pt x="356" y="1444"/>
                    </a:lnTo>
                    <a:lnTo>
                      <a:pt x="419" y="1465"/>
                    </a:lnTo>
                    <a:lnTo>
                      <a:pt x="503" y="1444"/>
                    </a:lnTo>
                    <a:lnTo>
                      <a:pt x="628" y="1507"/>
                    </a:lnTo>
                    <a:lnTo>
                      <a:pt x="796" y="1465"/>
                    </a:lnTo>
                    <a:lnTo>
                      <a:pt x="879" y="1528"/>
                    </a:lnTo>
                    <a:lnTo>
                      <a:pt x="984" y="1528"/>
                    </a:lnTo>
                    <a:lnTo>
                      <a:pt x="1444" y="1612"/>
                    </a:lnTo>
                    <a:lnTo>
                      <a:pt x="1507" y="1654"/>
                    </a:lnTo>
                    <a:lnTo>
                      <a:pt x="1423" y="1695"/>
                    </a:lnTo>
                    <a:lnTo>
                      <a:pt x="1298" y="1674"/>
                    </a:lnTo>
                    <a:lnTo>
                      <a:pt x="1151" y="1674"/>
                    </a:lnTo>
                    <a:lnTo>
                      <a:pt x="1047" y="1737"/>
                    </a:lnTo>
                    <a:lnTo>
                      <a:pt x="879" y="1758"/>
                    </a:lnTo>
                    <a:lnTo>
                      <a:pt x="921" y="1758"/>
                    </a:lnTo>
                    <a:lnTo>
                      <a:pt x="984" y="1800"/>
                    </a:lnTo>
                    <a:lnTo>
                      <a:pt x="921" y="1842"/>
                    </a:lnTo>
                    <a:lnTo>
                      <a:pt x="754" y="1779"/>
                    </a:lnTo>
                    <a:lnTo>
                      <a:pt x="670" y="1758"/>
                    </a:lnTo>
                    <a:lnTo>
                      <a:pt x="587" y="1800"/>
                    </a:lnTo>
                    <a:lnTo>
                      <a:pt x="607" y="1863"/>
                    </a:lnTo>
                    <a:lnTo>
                      <a:pt x="587" y="1905"/>
                    </a:lnTo>
                    <a:lnTo>
                      <a:pt x="524" y="1863"/>
                    </a:lnTo>
                    <a:lnTo>
                      <a:pt x="482" y="1863"/>
                    </a:lnTo>
                    <a:lnTo>
                      <a:pt x="503" y="1905"/>
                    </a:lnTo>
                    <a:lnTo>
                      <a:pt x="503" y="1967"/>
                    </a:lnTo>
                    <a:lnTo>
                      <a:pt x="566" y="2009"/>
                    </a:lnTo>
                    <a:lnTo>
                      <a:pt x="649" y="2051"/>
                    </a:lnTo>
                    <a:lnTo>
                      <a:pt x="607" y="2114"/>
                    </a:lnTo>
                    <a:lnTo>
                      <a:pt x="670" y="2198"/>
                    </a:lnTo>
                    <a:lnTo>
                      <a:pt x="607" y="2198"/>
                    </a:lnTo>
                    <a:lnTo>
                      <a:pt x="566" y="2114"/>
                    </a:lnTo>
                    <a:lnTo>
                      <a:pt x="503" y="2114"/>
                    </a:lnTo>
                    <a:lnTo>
                      <a:pt x="461" y="2218"/>
                    </a:lnTo>
                    <a:lnTo>
                      <a:pt x="461" y="2281"/>
                    </a:lnTo>
                    <a:lnTo>
                      <a:pt x="440" y="2323"/>
                    </a:lnTo>
                    <a:lnTo>
                      <a:pt x="440" y="2428"/>
                    </a:lnTo>
                    <a:lnTo>
                      <a:pt x="503" y="2491"/>
                    </a:lnTo>
                    <a:lnTo>
                      <a:pt x="607" y="2491"/>
                    </a:lnTo>
                    <a:lnTo>
                      <a:pt x="670" y="2532"/>
                    </a:lnTo>
                    <a:lnTo>
                      <a:pt x="712" y="2532"/>
                    </a:lnTo>
                    <a:lnTo>
                      <a:pt x="775" y="2470"/>
                    </a:lnTo>
                    <a:lnTo>
                      <a:pt x="900" y="2407"/>
                    </a:lnTo>
                    <a:lnTo>
                      <a:pt x="817" y="2511"/>
                    </a:lnTo>
                    <a:lnTo>
                      <a:pt x="859" y="2595"/>
                    </a:lnTo>
                    <a:lnTo>
                      <a:pt x="921" y="2595"/>
                    </a:lnTo>
                    <a:lnTo>
                      <a:pt x="1005" y="2511"/>
                    </a:lnTo>
                    <a:lnTo>
                      <a:pt x="1026" y="2574"/>
                    </a:lnTo>
                    <a:lnTo>
                      <a:pt x="1068" y="2679"/>
                    </a:lnTo>
                    <a:lnTo>
                      <a:pt x="1382" y="2700"/>
                    </a:lnTo>
                    <a:lnTo>
                      <a:pt x="1444" y="2595"/>
                    </a:lnTo>
                    <a:lnTo>
                      <a:pt x="1423" y="2511"/>
                    </a:lnTo>
                    <a:lnTo>
                      <a:pt x="1444" y="2407"/>
                    </a:lnTo>
                    <a:lnTo>
                      <a:pt x="1507" y="2365"/>
                    </a:lnTo>
                    <a:lnTo>
                      <a:pt x="1528" y="2407"/>
                    </a:lnTo>
                    <a:lnTo>
                      <a:pt x="1528" y="2511"/>
                    </a:lnTo>
                    <a:lnTo>
                      <a:pt x="1570" y="2616"/>
                    </a:lnTo>
                    <a:lnTo>
                      <a:pt x="1612" y="2574"/>
                    </a:lnTo>
                    <a:lnTo>
                      <a:pt x="1612" y="2470"/>
                    </a:lnTo>
                    <a:lnTo>
                      <a:pt x="1612" y="2407"/>
                    </a:lnTo>
                    <a:lnTo>
                      <a:pt x="1654" y="2323"/>
                    </a:lnTo>
                    <a:lnTo>
                      <a:pt x="1675" y="2281"/>
                    </a:lnTo>
                    <a:lnTo>
                      <a:pt x="1570" y="2302"/>
                    </a:lnTo>
                    <a:lnTo>
                      <a:pt x="1486" y="2344"/>
                    </a:lnTo>
                    <a:lnTo>
                      <a:pt x="1528" y="2239"/>
                    </a:lnTo>
                    <a:lnTo>
                      <a:pt x="1633" y="2198"/>
                    </a:lnTo>
                    <a:lnTo>
                      <a:pt x="1695" y="2135"/>
                    </a:lnTo>
                    <a:lnTo>
                      <a:pt x="1758" y="2072"/>
                    </a:lnTo>
                    <a:lnTo>
                      <a:pt x="1758" y="1988"/>
                    </a:lnTo>
                    <a:lnTo>
                      <a:pt x="1821" y="1967"/>
                    </a:lnTo>
                    <a:lnTo>
                      <a:pt x="1905" y="1988"/>
                    </a:lnTo>
                    <a:lnTo>
                      <a:pt x="1905" y="2072"/>
                    </a:lnTo>
                    <a:lnTo>
                      <a:pt x="1905" y="2156"/>
                    </a:lnTo>
                    <a:lnTo>
                      <a:pt x="1947" y="2093"/>
                    </a:lnTo>
                    <a:lnTo>
                      <a:pt x="2072" y="1926"/>
                    </a:lnTo>
                    <a:lnTo>
                      <a:pt x="2072" y="1863"/>
                    </a:lnTo>
                    <a:lnTo>
                      <a:pt x="1947" y="1779"/>
                    </a:lnTo>
                    <a:lnTo>
                      <a:pt x="1947" y="1737"/>
                    </a:lnTo>
                    <a:lnTo>
                      <a:pt x="1988" y="1674"/>
                    </a:lnTo>
                    <a:lnTo>
                      <a:pt x="2051" y="1716"/>
                    </a:lnTo>
                    <a:lnTo>
                      <a:pt x="2135" y="1716"/>
                    </a:lnTo>
                    <a:lnTo>
                      <a:pt x="2156" y="1612"/>
                    </a:lnTo>
                    <a:lnTo>
                      <a:pt x="2156" y="1549"/>
                    </a:lnTo>
                    <a:lnTo>
                      <a:pt x="2260" y="1423"/>
                    </a:lnTo>
                    <a:lnTo>
                      <a:pt x="2281" y="1340"/>
                    </a:lnTo>
                    <a:lnTo>
                      <a:pt x="2407" y="1214"/>
                    </a:lnTo>
                    <a:lnTo>
                      <a:pt x="2511" y="1151"/>
                    </a:lnTo>
                    <a:lnTo>
                      <a:pt x="2553" y="1089"/>
                    </a:lnTo>
                    <a:lnTo>
                      <a:pt x="2511" y="942"/>
                    </a:lnTo>
                    <a:lnTo>
                      <a:pt x="2616" y="775"/>
                    </a:lnTo>
                    <a:lnTo>
                      <a:pt x="2742" y="691"/>
                    </a:lnTo>
                    <a:lnTo>
                      <a:pt x="2763" y="586"/>
                    </a:lnTo>
                    <a:lnTo>
                      <a:pt x="2700" y="482"/>
                    </a:lnTo>
                    <a:lnTo>
                      <a:pt x="2595" y="461"/>
                    </a:lnTo>
                    <a:lnTo>
                      <a:pt x="2553" y="356"/>
                    </a:lnTo>
                    <a:lnTo>
                      <a:pt x="2595" y="356"/>
                    </a:lnTo>
                    <a:lnTo>
                      <a:pt x="2616" y="294"/>
                    </a:lnTo>
                    <a:lnTo>
                      <a:pt x="2595" y="252"/>
                    </a:lnTo>
                    <a:lnTo>
                      <a:pt x="2616" y="168"/>
                    </a:lnTo>
                    <a:lnTo>
                      <a:pt x="2595" y="84"/>
                    </a:lnTo>
                    <a:lnTo>
                      <a:pt x="2511" y="84"/>
                    </a:lnTo>
                    <a:lnTo>
                      <a:pt x="2553" y="147"/>
                    </a:lnTo>
                    <a:lnTo>
                      <a:pt x="2553" y="252"/>
                    </a:lnTo>
                    <a:lnTo>
                      <a:pt x="2470" y="273"/>
                    </a:lnTo>
                    <a:lnTo>
                      <a:pt x="2386" y="189"/>
                    </a:lnTo>
                    <a:lnTo>
                      <a:pt x="2302" y="273"/>
                    </a:lnTo>
                    <a:lnTo>
                      <a:pt x="2302" y="461"/>
                    </a:lnTo>
                    <a:lnTo>
                      <a:pt x="2260" y="503"/>
                    </a:lnTo>
                    <a:lnTo>
                      <a:pt x="2198" y="503"/>
                    </a:lnTo>
                    <a:lnTo>
                      <a:pt x="2156" y="566"/>
                    </a:lnTo>
                    <a:lnTo>
                      <a:pt x="2093" y="566"/>
                    </a:lnTo>
                    <a:lnTo>
                      <a:pt x="2093" y="482"/>
                    </a:lnTo>
                    <a:lnTo>
                      <a:pt x="2177" y="398"/>
                    </a:lnTo>
                    <a:lnTo>
                      <a:pt x="2219" y="168"/>
                    </a:lnTo>
                    <a:lnTo>
                      <a:pt x="2156" y="105"/>
                    </a:lnTo>
                    <a:lnTo>
                      <a:pt x="2072" y="126"/>
                    </a:lnTo>
                    <a:lnTo>
                      <a:pt x="1988" y="84"/>
                    </a:lnTo>
                    <a:lnTo>
                      <a:pt x="1967"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14" name="Google Shape;914;p27"/>
              <p:cNvSpPr/>
              <p:nvPr/>
            </p:nvSpPr>
            <p:spPr>
              <a:xfrm>
                <a:off x="2686125" y="1510800"/>
                <a:ext cx="62275" cy="87900"/>
              </a:xfrm>
              <a:custGeom>
                <a:avLst/>
                <a:gdLst/>
                <a:ahLst/>
                <a:cxnLst/>
                <a:rect l="l" t="t" r="r" b="b"/>
                <a:pathLst>
                  <a:path w="2491" h="3516" extrusionOk="0">
                    <a:moveTo>
                      <a:pt x="1026" y="0"/>
                    </a:moveTo>
                    <a:lnTo>
                      <a:pt x="921" y="63"/>
                    </a:lnTo>
                    <a:lnTo>
                      <a:pt x="879" y="147"/>
                    </a:lnTo>
                    <a:lnTo>
                      <a:pt x="754" y="230"/>
                    </a:lnTo>
                    <a:lnTo>
                      <a:pt x="733" y="335"/>
                    </a:lnTo>
                    <a:lnTo>
                      <a:pt x="607" y="481"/>
                    </a:lnTo>
                    <a:lnTo>
                      <a:pt x="607" y="586"/>
                    </a:lnTo>
                    <a:lnTo>
                      <a:pt x="712" y="649"/>
                    </a:lnTo>
                    <a:lnTo>
                      <a:pt x="754" y="586"/>
                    </a:lnTo>
                    <a:lnTo>
                      <a:pt x="879" y="565"/>
                    </a:lnTo>
                    <a:lnTo>
                      <a:pt x="921" y="628"/>
                    </a:lnTo>
                    <a:lnTo>
                      <a:pt x="775" y="753"/>
                    </a:lnTo>
                    <a:lnTo>
                      <a:pt x="649" y="837"/>
                    </a:lnTo>
                    <a:lnTo>
                      <a:pt x="545" y="984"/>
                    </a:lnTo>
                    <a:lnTo>
                      <a:pt x="545" y="1046"/>
                    </a:lnTo>
                    <a:lnTo>
                      <a:pt x="712" y="963"/>
                    </a:lnTo>
                    <a:lnTo>
                      <a:pt x="858" y="837"/>
                    </a:lnTo>
                    <a:lnTo>
                      <a:pt x="942" y="837"/>
                    </a:lnTo>
                    <a:lnTo>
                      <a:pt x="1026" y="774"/>
                    </a:lnTo>
                    <a:lnTo>
                      <a:pt x="1068" y="858"/>
                    </a:lnTo>
                    <a:lnTo>
                      <a:pt x="1047" y="984"/>
                    </a:lnTo>
                    <a:lnTo>
                      <a:pt x="963" y="984"/>
                    </a:lnTo>
                    <a:lnTo>
                      <a:pt x="838" y="1109"/>
                    </a:lnTo>
                    <a:lnTo>
                      <a:pt x="775" y="1193"/>
                    </a:lnTo>
                    <a:lnTo>
                      <a:pt x="838" y="1276"/>
                    </a:lnTo>
                    <a:lnTo>
                      <a:pt x="984" y="1256"/>
                    </a:lnTo>
                    <a:lnTo>
                      <a:pt x="1089" y="1297"/>
                    </a:lnTo>
                    <a:lnTo>
                      <a:pt x="963" y="1381"/>
                    </a:lnTo>
                    <a:lnTo>
                      <a:pt x="817" y="1465"/>
                    </a:lnTo>
                    <a:lnTo>
                      <a:pt x="712" y="1402"/>
                    </a:lnTo>
                    <a:lnTo>
                      <a:pt x="712" y="1486"/>
                    </a:lnTo>
                    <a:lnTo>
                      <a:pt x="838" y="1528"/>
                    </a:lnTo>
                    <a:lnTo>
                      <a:pt x="838" y="1590"/>
                    </a:lnTo>
                    <a:lnTo>
                      <a:pt x="649" y="1779"/>
                    </a:lnTo>
                    <a:lnTo>
                      <a:pt x="607" y="1779"/>
                    </a:lnTo>
                    <a:lnTo>
                      <a:pt x="545" y="1611"/>
                    </a:lnTo>
                    <a:lnTo>
                      <a:pt x="440" y="1569"/>
                    </a:lnTo>
                    <a:lnTo>
                      <a:pt x="335" y="1423"/>
                    </a:lnTo>
                    <a:lnTo>
                      <a:pt x="126" y="1528"/>
                    </a:lnTo>
                    <a:lnTo>
                      <a:pt x="126" y="1590"/>
                    </a:lnTo>
                    <a:lnTo>
                      <a:pt x="1" y="1800"/>
                    </a:lnTo>
                    <a:lnTo>
                      <a:pt x="105" y="1925"/>
                    </a:lnTo>
                    <a:lnTo>
                      <a:pt x="105" y="2051"/>
                    </a:lnTo>
                    <a:lnTo>
                      <a:pt x="189" y="2093"/>
                    </a:lnTo>
                    <a:lnTo>
                      <a:pt x="294" y="2009"/>
                    </a:lnTo>
                    <a:lnTo>
                      <a:pt x="356" y="2009"/>
                    </a:lnTo>
                    <a:lnTo>
                      <a:pt x="545" y="2051"/>
                    </a:lnTo>
                    <a:lnTo>
                      <a:pt x="733" y="2051"/>
                    </a:lnTo>
                    <a:lnTo>
                      <a:pt x="754" y="2113"/>
                    </a:lnTo>
                    <a:lnTo>
                      <a:pt x="942" y="2051"/>
                    </a:lnTo>
                    <a:lnTo>
                      <a:pt x="942" y="2134"/>
                    </a:lnTo>
                    <a:lnTo>
                      <a:pt x="838" y="2155"/>
                    </a:lnTo>
                    <a:lnTo>
                      <a:pt x="775" y="2239"/>
                    </a:lnTo>
                    <a:lnTo>
                      <a:pt x="817" y="2344"/>
                    </a:lnTo>
                    <a:lnTo>
                      <a:pt x="963" y="2323"/>
                    </a:lnTo>
                    <a:lnTo>
                      <a:pt x="1089" y="2427"/>
                    </a:lnTo>
                    <a:lnTo>
                      <a:pt x="1172" y="2616"/>
                    </a:lnTo>
                    <a:lnTo>
                      <a:pt x="1256" y="2616"/>
                    </a:lnTo>
                    <a:lnTo>
                      <a:pt x="1298" y="2657"/>
                    </a:lnTo>
                    <a:lnTo>
                      <a:pt x="1256" y="2741"/>
                    </a:lnTo>
                    <a:lnTo>
                      <a:pt x="1256" y="2867"/>
                    </a:lnTo>
                    <a:lnTo>
                      <a:pt x="1068" y="3201"/>
                    </a:lnTo>
                    <a:lnTo>
                      <a:pt x="1130" y="3390"/>
                    </a:lnTo>
                    <a:lnTo>
                      <a:pt x="1172" y="3494"/>
                    </a:lnTo>
                    <a:lnTo>
                      <a:pt x="1256" y="3494"/>
                    </a:lnTo>
                    <a:lnTo>
                      <a:pt x="1361" y="3473"/>
                    </a:lnTo>
                    <a:lnTo>
                      <a:pt x="1403" y="3515"/>
                    </a:lnTo>
                    <a:lnTo>
                      <a:pt x="1486" y="3515"/>
                    </a:lnTo>
                    <a:lnTo>
                      <a:pt x="1654" y="3411"/>
                    </a:lnTo>
                    <a:lnTo>
                      <a:pt x="1654" y="3348"/>
                    </a:lnTo>
                    <a:lnTo>
                      <a:pt x="1758" y="3285"/>
                    </a:lnTo>
                    <a:lnTo>
                      <a:pt x="1821" y="3160"/>
                    </a:lnTo>
                    <a:lnTo>
                      <a:pt x="1863" y="3034"/>
                    </a:lnTo>
                    <a:lnTo>
                      <a:pt x="1884" y="2846"/>
                    </a:lnTo>
                    <a:lnTo>
                      <a:pt x="1988" y="2678"/>
                    </a:lnTo>
                    <a:lnTo>
                      <a:pt x="1905" y="2657"/>
                    </a:lnTo>
                    <a:lnTo>
                      <a:pt x="1905" y="2574"/>
                    </a:lnTo>
                    <a:lnTo>
                      <a:pt x="1988" y="2532"/>
                    </a:lnTo>
                    <a:lnTo>
                      <a:pt x="2072" y="2365"/>
                    </a:lnTo>
                    <a:lnTo>
                      <a:pt x="2135" y="2365"/>
                    </a:lnTo>
                    <a:lnTo>
                      <a:pt x="2219" y="2260"/>
                    </a:lnTo>
                    <a:lnTo>
                      <a:pt x="2344" y="2197"/>
                    </a:lnTo>
                    <a:lnTo>
                      <a:pt x="2386" y="2030"/>
                    </a:lnTo>
                    <a:lnTo>
                      <a:pt x="2386" y="1925"/>
                    </a:lnTo>
                    <a:lnTo>
                      <a:pt x="2491" y="1841"/>
                    </a:lnTo>
                    <a:lnTo>
                      <a:pt x="2491" y="1800"/>
                    </a:lnTo>
                    <a:lnTo>
                      <a:pt x="2428" y="1695"/>
                    </a:lnTo>
                    <a:lnTo>
                      <a:pt x="2407" y="1569"/>
                    </a:lnTo>
                    <a:lnTo>
                      <a:pt x="2344" y="1569"/>
                    </a:lnTo>
                    <a:lnTo>
                      <a:pt x="2239" y="1507"/>
                    </a:lnTo>
                    <a:lnTo>
                      <a:pt x="2114" y="1507"/>
                    </a:lnTo>
                    <a:lnTo>
                      <a:pt x="2093" y="1465"/>
                    </a:lnTo>
                    <a:lnTo>
                      <a:pt x="2135" y="1360"/>
                    </a:lnTo>
                    <a:lnTo>
                      <a:pt x="2302" y="1276"/>
                    </a:lnTo>
                    <a:lnTo>
                      <a:pt x="2302" y="1193"/>
                    </a:lnTo>
                    <a:lnTo>
                      <a:pt x="2239" y="1109"/>
                    </a:lnTo>
                    <a:lnTo>
                      <a:pt x="2239" y="984"/>
                    </a:lnTo>
                    <a:lnTo>
                      <a:pt x="2281" y="879"/>
                    </a:lnTo>
                    <a:lnTo>
                      <a:pt x="2177" y="774"/>
                    </a:lnTo>
                    <a:lnTo>
                      <a:pt x="2093" y="774"/>
                    </a:lnTo>
                    <a:lnTo>
                      <a:pt x="1967" y="858"/>
                    </a:lnTo>
                    <a:lnTo>
                      <a:pt x="1779" y="900"/>
                    </a:lnTo>
                    <a:lnTo>
                      <a:pt x="1758" y="984"/>
                    </a:lnTo>
                    <a:lnTo>
                      <a:pt x="1675" y="1088"/>
                    </a:lnTo>
                    <a:lnTo>
                      <a:pt x="1591" y="1067"/>
                    </a:lnTo>
                    <a:lnTo>
                      <a:pt x="1570" y="963"/>
                    </a:lnTo>
                    <a:lnTo>
                      <a:pt x="1695" y="900"/>
                    </a:lnTo>
                    <a:lnTo>
                      <a:pt x="1758" y="837"/>
                    </a:lnTo>
                    <a:lnTo>
                      <a:pt x="1758" y="670"/>
                    </a:lnTo>
                    <a:lnTo>
                      <a:pt x="1800" y="460"/>
                    </a:lnTo>
                    <a:lnTo>
                      <a:pt x="1758" y="356"/>
                    </a:lnTo>
                    <a:lnTo>
                      <a:pt x="1695" y="272"/>
                    </a:lnTo>
                    <a:lnTo>
                      <a:pt x="1654" y="168"/>
                    </a:lnTo>
                    <a:lnTo>
                      <a:pt x="1507" y="105"/>
                    </a:lnTo>
                    <a:lnTo>
                      <a:pt x="1403" y="147"/>
                    </a:lnTo>
                    <a:lnTo>
                      <a:pt x="1277" y="105"/>
                    </a:lnTo>
                    <a:lnTo>
                      <a:pt x="1130" y="230"/>
                    </a:lnTo>
                    <a:lnTo>
                      <a:pt x="1047" y="209"/>
                    </a:lnTo>
                    <a:lnTo>
                      <a:pt x="1047" y="21"/>
                    </a:lnTo>
                    <a:lnTo>
                      <a:pt x="1026"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15" name="Google Shape;915;p27"/>
              <p:cNvSpPr/>
              <p:nvPr/>
            </p:nvSpPr>
            <p:spPr>
              <a:xfrm>
                <a:off x="2799125" y="1455875"/>
                <a:ext cx="96775" cy="158525"/>
              </a:xfrm>
              <a:custGeom>
                <a:avLst/>
                <a:gdLst/>
                <a:ahLst/>
                <a:cxnLst/>
                <a:rect l="l" t="t" r="r" b="b"/>
                <a:pathLst>
                  <a:path w="3871" h="6341" extrusionOk="0">
                    <a:moveTo>
                      <a:pt x="2385" y="0"/>
                    </a:moveTo>
                    <a:lnTo>
                      <a:pt x="2385" y="126"/>
                    </a:lnTo>
                    <a:lnTo>
                      <a:pt x="2302" y="272"/>
                    </a:lnTo>
                    <a:lnTo>
                      <a:pt x="2385" y="356"/>
                    </a:lnTo>
                    <a:lnTo>
                      <a:pt x="2490" y="356"/>
                    </a:lnTo>
                    <a:lnTo>
                      <a:pt x="2595" y="314"/>
                    </a:lnTo>
                    <a:lnTo>
                      <a:pt x="2741" y="377"/>
                    </a:lnTo>
                    <a:lnTo>
                      <a:pt x="2783" y="460"/>
                    </a:lnTo>
                    <a:lnTo>
                      <a:pt x="2888" y="481"/>
                    </a:lnTo>
                    <a:lnTo>
                      <a:pt x="2888" y="565"/>
                    </a:lnTo>
                    <a:lnTo>
                      <a:pt x="2699" y="733"/>
                    </a:lnTo>
                    <a:lnTo>
                      <a:pt x="2616" y="733"/>
                    </a:lnTo>
                    <a:lnTo>
                      <a:pt x="2490" y="649"/>
                    </a:lnTo>
                    <a:lnTo>
                      <a:pt x="2385" y="649"/>
                    </a:lnTo>
                    <a:lnTo>
                      <a:pt x="2281" y="628"/>
                    </a:lnTo>
                    <a:lnTo>
                      <a:pt x="2281" y="628"/>
                    </a:lnTo>
                    <a:lnTo>
                      <a:pt x="2323" y="733"/>
                    </a:lnTo>
                    <a:lnTo>
                      <a:pt x="2406" y="753"/>
                    </a:lnTo>
                    <a:lnTo>
                      <a:pt x="2323" y="837"/>
                    </a:lnTo>
                    <a:lnTo>
                      <a:pt x="2218" y="858"/>
                    </a:lnTo>
                    <a:lnTo>
                      <a:pt x="2072" y="691"/>
                    </a:lnTo>
                    <a:lnTo>
                      <a:pt x="1904" y="774"/>
                    </a:lnTo>
                    <a:lnTo>
                      <a:pt x="1862" y="942"/>
                    </a:lnTo>
                    <a:lnTo>
                      <a:pt x="1779" y="1005"/>
                    </a:lnTo>
                    <a:lnTo>
                      <a:pt x="1779" y="1088"/>
                    </a:lnTo>
                    <a:lnTo>
                      <a:pt x="1883" y="1109"/>
                    </a:lnTo>
                    <a:lnTo>
                      <a:pt x="1904" y="1256"/>
                    </a:lnTo>
                    <a:lnTo>
                      <a:pt x="2051" y="1318"/>
                    </a:lnTo>
                    <a:lnTo>
                      <a:pt x="2051" y="1381"/>
                    </a:lnTo>
                    <a:lnTo>
                      <a:pt x="1946" y="1381"/>
                    </a:lnTo>
                    <a:lnTo>
                      <a:pt x="1946" y="1465"/>
                    </a:lnTo>
                    <a:lnTo>
                      <a:pt x="1988" y="1528"/>
                    </a:lnTo>
                    <a:lnTo>
                      <a:pt x="1988" y="1611"/>
                    </a:lnTo>
                    <a:lnTo>
                      <a:pt x="1904" y="1590"/>
                    </a:lnTo>
                    <a:lnTo>
                      <a:pt x="1841" y="1528"/>
                    </a:lnTo>
                    <a:lnTo>
                      <a:pt x="1695" y="1507"/>
                    </a:lnTo>
                    <a:lnTo>
                      <a:pt x="1590" y="1423"/>
                    </a:lnTo>
                    <a:lnTo>
                      <a:pt x="1528" y="1402"/>
                    </a:lnTo>
                    <a:lnTo>
                      <a:pt x="1423" y="1486"/>
                    </a:lnTo>
                    <a:lnTo>
                      <a:pt x="1381" y="1569"/>
                    </a:lnTo>
                    <a:lnTo>
                      <a:pt x="1465" y="1674"/>
                    </a:lnTo>
                    <a:lnTo>
                      <a:pt x="1423" y="1779"/>
                    </a:lnTo>
                    <a:lnTo>
                      <a:pt x="1360" y="1737"/>
                    </a:lnTo>
                    <a:lnTo>
                      <a:pt x="1360" y="1674"/>
                    </a:lnTo>
                    <a:lnTo>
                      <a:pt x="1276" y="1611"/>
                    </a:lnTo>
                    <a:lnTo>
                      <a:pt x="1151" y="1569"/>
                    </a:lnTo>
                    <a:lnTo>
                      <a:pt x="1109" y="1569"/>
                    </a:lnTo>
                    <a:lnTo>
                      <a:pt x="1025" y="1486"/>
                    </a:lnTo>
                    <a:lnTo>
                      <a:pt x="942" y="1465"/>
                    </a:lnTo>
                    <a:lnTo>
                      <a:pt x="921" y="1528"/>
                    </a:lnTo>
                    <a:lnTo>
                      <a:pt x="963" y="1674"/>
                    </a:lnTo>
                    <a:lnTo>
                      <a:pt x="963" y="1800"/>
                    </a:lnTo>
                    <a:lnTo>
                      <a:pt x="1004" y="1946"/>
                    </a:lnTo>
                    <a:lnTo>
                      <a:pt x="1109" y="2009"/>
                    </a:lnTo>
                    <a:lnTo>
                      <a:pt x="1235" y="2030"/>
                    </a:lnTo>
                    <a:lnTo>
                      <a:pt x="1276" y="2093"/>
                    </a:lnTo>
                    <a:lnTo>
                      <a:pt x="1256" y="2113"/>
                    </a:lnTo>
                    <a:lnTo>
                      <a:pt x="1130" y="2113"/>
                    </a:lnTo>
                    <a:lnTo>
                      <a:pt x="1256" y="2197"/>
                    </a:lnTo>
                    <a:lnTo>
                      <a:pt x="1318" y="2260"/>
                    </a:lnTo>
                    <a:lnTo>
                      <a:pt x="1423" y="2344"/>
                    </a:lnTo>
                    <a:lnTo>
                      <a:pt x="1548" y="2344"/>
                    </a:lnTo>
                    <a:lnTo>
                      <a:pt x="1632" y="2260"/>
                    </a:lnTo>
                    <a:lnTo>
                      <a:pt x="1674" y="2260"/>
                    </a:lnTo>
                    <a:lnTo>
                      <a:pt x="1674" y="2344"/>
                    </a:lnTo>
                    <a:lnTo>
                      <a:pt x="1590" y="2427"/>
                    </a:lnTo>
                    <a:lnTo>
                      <a:pt x="1548" y="2616"/>
                    </a:lnTo>
                    <a:lnTo>
                      <a:pt x="1486" y="2616"/>
                    </a:lnTo>
                    <a:lnTo>
                      <a:pt x="1339" y="2469"/>
                    </a:lnTo>
                    <a:lnTo>
                      <a:pt x="1025" y="2427"/>
                    </a:lnTo>
                    <a:lnTo>
                      <a:pt x="921" y="2260"/>
                    </a:lnTo>
                    <a:lnTo>
                      <a:pt x="837" y="2239"/>
                    </a:lnTo>
                    <a:lnTo>
                      <a:pt x="795" y="2155"/>
                    </a:lnTo>
                    <a:lnTo>
                      <a:pt x="753" y="2155"/>
                    </a:lnTo>
                    <a:lnTo>
                      <a:pt x="712" y="2302"/>
                    </a:lnTo>
                    <a:lnTo>
                      <a:pt x="712" y="2344"/>
                    </a:lnTo>
                    <a:lnTo>
                      <a:pt x="649" y="2406"/>
                    </a:lnTo>
                    <a:lnTo>
                      <a:pt x="712" y="2574"/>
                    </a:lnTo>
                    <a:lnTo>
                      <a:pt x="628" y="2637"/>
                    </a:lnTo>
                    <a:lnTo>
                      <a:pt x="544" y="2616"/>
                    </a:lnTo>
                    <a:lnTo>
                      <a:pt x="544" y="2762"/>
                    </a:lnTo>
                    <a:lnTo>
                      <a:pt x="502" y="2783"/>
                    </a:lnTo>
                    <a:lnTo>
                      <a:pt x="502" y="3034"/>
                    </a:lnTo>
                    <a:lnTo>
                      <a:pt x="586" y="3097"/>
                    </a:lnTo>
                    <a:lnTo>
                      <a:pt x="732" y="3097"/>
                    </a:lnTo>
                    <a:lnTo>
                      <a:pt x="837" y="3160"/>
                    </a:lnTo>
                    <a:lnTo>
                      <a:pt x="942" y="3139"/>
                    </a:lnTo>
                    <a:lnTo>
                      <a:pt x="942" y="3181"/>
                    </a:lnTo>
                    <a:lnTo>
                      <a:pt x="858" y="3243"/>
                    </a:lnTo>
                    <a:lnTo>
                      <a:pt x="753" y="3181"/>
                    </a:lnTo>
                    <a:lnTo>
                      <a:pt x="586" y="3181"/>
                    </a:lnTo>
                    <a:lnTo>
                      <a:pt x="523" y="3160"/>
                    </a:lnTo>
                    <a:lnTo>
                      <a:pt x="419" y="3181"/>
                    </a:lnTo>
                    <a:lnTo>
                      <a:pt x="272" y="3369"/>
                    </a:lnTo>
                    <a:lnTo>
                      <a:pt x="230" y="3473"/>
                    </a:lnTo>
                    <a:lnTo>
                      <a:pt x="314" y="3557"/>
                    </a:lnTo>
                    <a:lnTo>
                      <a:pt x="293" y="3599"/>
                    </a:lnTo>
                    <a:lnTo>
                      <a:pt x="209" y="3620"/>
                    </a:lnTo>
                    <a:lnTo>
                      <a:pt x="209" y="3725"/>
                    </a:lnTo>
                    <a:lnTo>
                      <a:pt x="293" y="3787"/>
                    </a:lnTo>
                    <a:lnTo>
                      <a:pt x="335" y="3725"/>
                    </a:lnTo>
                    <a:lnTo>
                      <a:pt x="502" y="3725"/>
                    </a:lnTo>
                    <a:lnTo>
                      <a:pt x="586" y="3662"/>
                    </a:lnTo>
                    <a:lnTo>
                      <a:pt x="628" y="3704"/>
                    </a:lnTo>
                    <a:lnTo>
                      <a:pt x="628" y="3787"/>
                    </a:lnTo>
                    <a:lnTo>
                      <a:pt x="523" y="3808"/>
                    </a:lnTo>
                    <a:lnTo>
                      <a:pt x="440" y="3913"/>
                    </a:lnTo>
                    <a:lnTo>
                      <a:pt x="502" y="3976"/>
                    </a:lnTo>
                    <a:lnTo>
                      <a:pt x="586" y="3976"/>
                    </a:lnTo>
                    <a:lnTo>
                      <a:pt x="691" y="3892"/>
                    </a:lnTo>
                    <a:lnTo>
                      <a:pt x="753" y="3892"/>
                    </a:lnTo>
                    <a:lnTo>
                      <a:pt x="858" y="3808"/>
                    </a:lnTo>
                    <a:lnTo>
                      <a:pt x="858" y="3871"/>
                    </a:lnTo>
                    <a:lnTo>
                      <a:pt x="816" y="3934"/>
                    </a:lnTo>
                    <a:lnTo>
                      <a:pt x="858" y="3976"/>
                    </a:lnTo>
                    <a:lnTo>
                      <a:pt x="1046" y="3976"/>
                    </a:lnTo>
                    <a:lnTo>
                      <a:pt x="1067" y="4018"/>
                    </a:lnTo>
                    <a:lnTo>
                      <a:pt x="963" y="4038"/>
                    </a:lnTo>
                    <a:lnTo>
                      <a:pt x="963" y="4122"/>
                    </a:lnTo>
                    <a:lnTo>
                      <a:pt x="1067" y="4143"/>
                    </a:lnTo>
                    <a:lnTo>
                      <a:pt x="1172" y="4122"/>
                    </a:lnTo>
                    <a:lnTo>
                      <a:pt x="1318" y="4206"/>
                    </a:lnTo>
                    <a:lnTo>
                      <a:pt x="1590" y="4290"/>
                    </a:lnTo>
                    <a:lnTo>
                      <a:pt x="1632" y="4331"/>
                    </a:lnTo>
                    <a:lnTo>
                      <a:pt x="1381" y="4310"/>
                    </a:lnTo>
                    <a:lnTo>
                      <a:pt x="1276" y="4331"/>
                    </a:lnTo>
                    <a:lnTo>
                      <a:pt x="1130" y="4227"/>
                    </a:lnTo>
                    <a:lnTo>
                      <a:pt x="963" y="4290"/>
                    </a:lnTo>
                    <a:lnTo>
                      <a:pt x="963" y="4352"/>
                    </a:lnTo>
                    <a:lnTo>
                      <a:pt x="1130" y="4415"/>
                    </a:lnTo>
                    <a:lnTo>
                      <a:pt x="1339" y="4436"/>
                    </a:lnTo>
                    <a:lnTo>
                      <a:pt x="1569" y="4436"/>
                    </a:lnTo>
                    <a:lnTo>
                      <a:pt x="1653" y="4499"/>
                    </a:lnTo>
                    <a:lnTo>
                      <a:pt x="1423" y="4541"/>
                    </a:lnTo>
                    <a:lnTo>
                      <a:pt x="1339" y="4520"/>
                    </a:lnTo>
                    <a:lnTo>
                      <a:pt x="1109" y="4499"/>
                    </a:lnTo>
                    <a:lnTo>
                      <a:pt x="942" y="4457"/>
                    </a:lnTo>
                    <a:lnTo>
                      <a:pt x="900" y="4394"/>
                    </a:lnTo>
                    <a:lnTo>
                      <a:pt x="753" y="4352"/>
                    </a:lnTo>
                    <a:lnTo>
                      <a:pt x="607" y="4206"/>
                    </a:lnTo>
                    <a:lnTo>
                      <a:pt x="544" y="4248"/>
                    </a:lnTo>
                    <a:lnTo>
                      <a:pt x="481" y="4331"/>
                    </a:lnTo>
                    <a:lnTo>
                      <a:pt x="293" y="4352"/>
                    </a:lnTo>
                    <a:lnTo>
                      <a:pt x="209" y="4415"/>
                    </a:lnTo>
                    <a:lnTo>
                      <a:pt x="188" y="4624"/>
                    </a:lnTo>
                    <a:lnTo>
                      <a:pt x="314" y="4729"/>
                    </a:lnTo>
                    <a:lnTo>
                      <a:pt x="314" y="4854"/>
                    </a:lnTo>
                    <a:lnTo>
                      <a:pt x="272" y="4917"/>
                    </a:lnTo>
                    <a:lnTo>
                      <a:pt x="188" y="4729"/>
                    </a:lnTo>
                    <a:lnTo>
                      <a:pt x="126" y="4729"/>
                    </a:lnTo>
                    <a:lnTo>
                      <a:pt x="63" y="4980"/>
                    </a:lnTo>
                    <a:lnTo>
                      <a:pt x="84" y="5126"/>
                    </a:lnTo>
                    <a:lnTo>
                      <a:pt x="168" y="5147"/>
                    </a:lnTo>
                    <a:lnTo>
                      <a:pt x="188" y="5126"/>
                    </a:lnTo>
                    <a:lnTo>
                      <a:pt x="272" y="5126"/>
                    </a:lnTo>
                    <a:lnTo>
                      <a:pt x="335" y="5252"/>
                    </a:lnTo>
                    <a:lnTo>
                      <a:pt x="419" y="5273"/>
                    </a:lnTo>
                    <a:lnTo>
                      <a:pt x="335" y="5294"/>
                    </a:lnTo>
                    <a:lnTo>
                      <a:pt x="272" y="5336"/>
                    </a:lnTo>
                    <a:lnTo>
                      <a:pt x="188" y="5231"/>
                    </a:lnTo>
                    <a:lnTo>
                      <a:pt x="21" y="5252"/>
                    </a:lnTo>
                    <a:lnTo>
                      <a:pt x="0" y="5461"/>
                    </a:lnTo>
                    <a:lnTo>
                      <a:pt x="63" y="5503"/>
                    </a:lnTo>
                    <a:lnTo>
                      <a:pt x="126" y="5482"/>
                    </a:lnTo>
                    <a:lnTo>
                      <a:pt x="84" y="5566"/>
                    </a:lnTo>
                    <a:lnTo>
                      <a:pt x="84" y="5817"/>
                    </a:lnTo>
                    <a:lnTo>
                      <a:pt x="168" y="5754"/>
                    </a:lnTo>
                    <a:lnTo>
                      <a:pt x="230" y="5775"/>
                    </a:lnTo>
                    <a:lnTo>
                      <a:pt x="230" y="5963"/>
                    </a:lnTo>
                    <a:lnTo>
                      <a:pt x="398" y="6005"/>
                    </a:lnTo>
                    <a:lnTo>
                      <a:pt x="628" y="6173"/>
                    </a:lnTo>
                    <a:lnTo>
                      <a:pt x="732" y="6110"/>
                    </a:lnTo>
                    <a:lnTo>
                      <a:pt x="795" y="6005"/>
                    </a:lnTo>
                    <a:lnTo>
                      <a:pt x="753" y="5922"/>
                    </a:lnTo>
                    <a:lnTo>
                      <a:pt x="921" y="5922"/>
                    </a:lnTo>
                    <a:lnTo>
                      <a:pt x="942" y="6026"/>
                    </a:lnTo>
                    <a:lnTo>
                      <a:pt x="921" y="6131"/>
                    </a:lnTo>
                    <a:lnTo>
                      <a:pt x="942" y="6235"/>
                    </a:lnTo>
                    <a:lnTo>
                      <a:pt x="1004" y="6214"/>
                    </a:lnTo>
                    <a:lnTo>
                      <a:pt x="1067" y="5963"/>
                    </a:lnTo>
                    <a:lnTo>
                      <a:pt x="1067" y="5712"/>
                    </a:lnTo>
                    <a:lnTo>
                      <a:pt x="1130" y="5566"/>
                    </a:lnTo>
                    <a:lnTo>
                      <a:pt x="1256" y="5440"/>
                    </a:lnTo>
                    <a:lnTo>
                      <a:pt x="1318" y="5294"/>
                    </a:lnTo>
                    <a:lnTo>
                      <a:pt x="1318" y="5461"/>
                    </a:lnTo>
                    <a:lnTo>
                      <a:pt x="1172" y="5670"/>
                    </a:lnTo>
                    <a:lnTo>
                      <a:pt x="1151" y="5817"/>
                    </a:lnTo>
                    <a:lnTo>
                      <a:pt x="1172" y="5922"/>
                    </a:lnTo>
                    <a:lnTo>
                      <a:pt x="1130" y="6131"/>
                    </a:lnTo>
                    <a:lnTo>
                      <a:pt x="1172" y="6235"/>
                    </a:lnTo>
                    <a:lnTo>
                      <a:pt x="1151" y="6319"/>
                    </a:lnTo>
                    <a:lnTo>
                      <a:pt x="1214" y="6340"/>
                    </a:lnTo>
                    <a:lnTo>
                      <a:pt x="1256" y="6298"/>
                    </a:lnTo>
                    <a:lnTo>
                      <a:pt x="1339" y="6173"/>
                    </a:lnTo>
                    <a:lnTo>
                      <a:pt x="1528" y="5984"/>
                    </a:lnTo>
                    <a:lnTo>
                      <a:pt x="1590" y="5691"/>
                    </a:lnTo>
                    <a:lnTo>
                      <a:pt x="1674" y="5650"/>
                    </a:lnTo>
                    <a:lnTo>
                      <a:pt x="1674" y="5754"/>
                    </a:lnTo>
                    <a:lnTo>
                      <a:pt x="1632" y="5880"/>
                    </a:lnTo>
                    <a:lnTo>
                      <a:pt x="1632" y="5963"/>
                    </a:lnTo>
                    <a:lnTo>
                      <a:pt x="1737" y="5984"/>
                    </a:lnTo>
                    <a:lnTo>
                      <a:pt x="1862" y="5859"/>
                    </a:lnTo>
                    <a:lnTo>
                      <a:pt x="1946" y="5775"/>
                    </a:lnTo>
                    <a:lnTo>
                      <a:pt x="1946" y="5670"/>
                    </a:lnTo>
                    <a:lnTo>
                      <a:pt x="1841" y="5650"/>
                    </a:lnTo>
                    <a:lnTo>
                      <a:pt x="1841" y="5608"/>
                    </a:lnTo>
                    <a:lnTo>
                      <a:pt x="1946" y="5566"/>
                    </a:lnTo>
                    <a:lnTo>
                      <a:pt x="1946" y="5398"/>
                    </a:lnTo>
                    <a:lnTo>
                      <a:pt x="1904" y="5336"/>
                    </a:lnTo>
                    <a:lnTo>
                      <a:pt x="1904" y="5231"/>
                    </a:lnTo>
                    <a:lnTo>
                      <a:pt x="2072" y="5126"/>
                    </a:lnTo>
                    <a:lnTo>
                      <a:pt x="2113" y="4938"/>
                    </a:lnTo>
                    <a:lnTo>
                      <a:pt x="2218" y="4875"/>
                    </a:lnTo>
                    <a:lnTo>
                      <a:pt x="2281" y="4813"/>
                    </a:lnTo>
                    <a:lnTo>
                      <a:pt x="2281" y="4917"/>
                    </a:lnTo>
                    <a:lnTo>
                      <a:pt x="2281" y="4959"/>
                    </a:lnTo>
                    <a:lnTo>
                      <a:pt x="2197" y="4980"/>
                    </a:lnTo>
                    <a:lnTo>
                      <a:pt x="2113" y="5168"/>
                    </a:lnTo>
                    <a:lnTo>
                      <a:pt x="2051" y="5294"/>
                    </a:lnTo>
                    <a:lnTo>
                      <a:pt x="2009" y="5461"/>
                    </a:lnTo>
                    <a:lnTo>
                      <a:pt x="2072" y="5566"/>
                    </a:lnTo>
                    <a:lnTo>
                      <a:pt x="2092" y="5691"/>
                    </a:lnTo>
                    <a:lnTo>
                      <a:pt x="2155" y="5650"/>
                    </a:lnTo>
                    <a:lnTo>
                      <a:pt x="2260" y="5461"/>
                    </a:lnTo>
                    <a:lnTo>
                      <a:pt x="2469" y="5273"/>
                    </a:lnTo>
                    <a:lnTo>
                      <a:pt x="2532" y="5147"/>
                    </a:lnTo>
                    <a:lnTo>
                      <a:pt x="2532" y="4980"/>
                    </a:lnTo>
                    <a:lnTo>
                      <a:pt x="2616" y="4875"/>
                    </a:lnTo>
                    <a:lnTo>
                      <a:pt x="2699" y="4854"/>
                    </a:lnTo>
                    <a:lnTo>
                      <a:pt x="2699" y="4917"/>
                    </a:lnTo>
                    <a:lnTo>
                      <a:pt x="2678" y="4959"/>
                    </a:lnTo>
                    <a:lnTo>
                      <a:pt x="2678" y="5085"/>
                    </a:lnTo>
                    <a:lnTo>
                      <a:pt x="2741" y="5064"/>
                    </a:lnTo>
                    <a:lnTo>
                      <a:pt x="2888" y="4875"/>
                    </a:lnTo>
                    <a:lnTo>
                      <a:pt x="2971" y="4875"/>
                    </a:lnTo>
                    <a:lnTo>
                      <a:pt x="3139" y="4917"/>
                    </a:lnTo>
                    <a:lnTo>
                      <a:pt x="3327" y="4854"/>
                    </a:lnTo>
                    <a:lnTo>
                      <a:pt x="3432" y="4834"/>
                    </a:lnTo>
                    <a:lnTo>
                      <a:pt x="3494" y="4750"/>
                    </a:lnTo>
                    <a:lnTo>
                      <a:pt x="3620" y="4729"/>
                    </a:lnTo>
                    <a:lnTo>
                      <a:pt x="3662" y="4624"/>
                    </a:lnTo>
                    <a:lnTo>
                      <a:pt x="3662" y="4541"/>
                    </a:lnTo>
                    <a:lnTo>
                      <a:pt x="3683" y="4457"/>
                    </a:lnTo>
                    <a:lnTo>
                      <a:pt x="3620" y="4394"/>
                    </a:lnTo>
                    <a:lnTo>
                      <a:pt x="3662" y="4227"/>
                    </a:lnTo>
                    <a:lnTo>
                      <a:pt x="3662" y="3976"/>
                    </a:lnTo>
                    <a:lnTo>
                      <a:pt x="3620" y="3976"/>
                    </a:lnTo>
                    <a:lnTo>
                      <a:pt x="3536" y="4122"/>
                    </a:lnTo>
                    <a:lnTo>
                      <a:pt x="3411" y="4290"/>
                    </a:lnTo>
                    <a:lnTo>
                      <a:pt x="3348" y="4290"/>
                    </a:lnTo>
                    <a:lnTo>
                      <a:pt x="3348" y="4206"/>
                    </a:lnTo>
                    <a:lnTo>
                      <a:pt x="3432" y="4101"/>
                    </a:lnTo>
                    <a:lnTo>
                      <a:pt x="3536" y="4018"/>
                    </a:lnTo>
                    <a:lnTo>
                      <a:pt x="3557" y="3934"/>
                    </a:lnTo>
                    <a:lnTo>
                      <a:pt x="3432" y="3829"/>
                    </a:lnTo>
                    <a:lnTo>
                      <a:pt x="3411" y="3725"/>
                    </a:lnTo>
                    <a:lnTo>
                      <a:pt x="3348" y="3725"/>
                    </a:lnTo>
                    <a:lnTo>
                      <a:pt x="3306" y="3766"/>
                    </a:lnTo>
                    <a:lnTo>
                      <a:pt x="3264" y="3829"/>
                    </a:lnTo>
                    <a:lnTo>
                      <a:pt x="3201" y="3787"/>
                    </a:lnTo>
                    <a:lnTo>
                      <a:pt x="3097" y="3808"/>
                    </a:lnTo>
                    <a:lnTo>
                      <a:pt x="3013" y="3871"/>
                    </a:lnTo>
                    <a:lnTo>
                      <a:pt x="2909" y="3829"/>
                    </a:lnTo>
                    <a:lnTo>
                      <a:pt x="2950" y="3787"/>
                    </a:lnTo>
                    <a:lnTo>
                      <a:pt x="3222" y="3683"/>
                    </a:lnTo>
                    <a:lnTo>
                      <a:pt x="3327" y="3662"/>
                    </a:lnTo>
                    <a:lnTo>
                      <a:pt x="3536" y="3453"/>
                    </a:lnTo>
                    <a:lnTo>
                      <a:pt x="3578" y="3390"/>
                    </a:lnTo>
                    <a:lnTo>
                      <a:pt x="3725" y="3160"/>
                    </a:lnTo>
                    <a:lnTo>
                      <a:pt x="3766" y="2971"/>
                    </a:lnTo>
                    <a:lnTo>
                      <a:pt x="3725" y="2950"/>
                    </a:lnTo>
                    <a:lnTo>
                      <a:pt x="3641" y="2971"/>
                    </a:lnTo>
                    <a:lnTo>
                      <a:pt x="3578" y="3034"/>
                    </a:lnTo>
                    <a:lnTo>
                      <a:pt x="3536" y="2950"/>
                    </a:lnTo>
                    <a:lnTo>
                      <a:pt x="3578" y="2888"/>
                    </a:lnTo>
                    <a:lnTo>
                      <a:pt x="3641" y="2846"/>
                    </a:lnTo>
                    <a:lnTo>
                      <a:pt x="3725" y="2867"/>
                    </a:lnTo>
                    <a:lnTo>
                      <a:pt x="3766" y="2783"/>
                    </a:lnTo>
                    <a:lnTo>
                      <a:pt x="3766" y="2657"/>
                    </a:lnTo>
                    <a:lnTo>
                      <a:pt x="3871" y="2553"/>
                    </a:lnTo>
                    <a:lnTo>
                      <a:pt x="3871" y="2427"/>
                    </a:lnTo>
                    <a:lnTo>
                      <a:pt x="3850" y="2365"/>
                    </a:lnTo>
                    <a:lnTo>
                      <a:pt x="3850" y="2302"/>
                    </a:lnTo>
                    <a:lnTo>
                      <a:pt x="3745" y="2260"/>
                    </a:lnTo>
                    <a:lnTo>
                      <a:pt x="3641" y="2302"/>
                    </a:lnTo>
                    <a:lnTo>
                      <a:pt x="3494" y="2553"/>
                    </a:lnTo>
                    <a:lnTo>
                      <a:pt x="3494" y="2678"/>
                    </a:lnTo>
                    <a:lnTo>
                      <a:pt x="3557" y="2762"/>
                    </a:lnTo>
                    <a:lnTo>
                      <a:pt x="3473" y="2846"/>
                    </a:lnTo>
                    <a:lnTo>
                      <a:pt x="3432" y="2888"/>
                    </a:lnTo>
                    <a:lnTo>
                      <a:pt x="3369" y="2867"/>
                    </a:lnTo>
                    <a:lnTo>
                      <a:pt x="3411" y="2825"/>
                    </a:lnTo>
                    <a:lnTo>
                      <a:pt x="3348" y="2762"/>
                    </a:lnTo>
                    <a:lnTo>
                      <a:pt x="3348" y="2657"/>
                    </a:lnTo>
                    <a:lnTo>
                      <a:pt x="3453" y="2448"/>
                    </a:lnTo>
                    <a:lnTo>
                      <a:pt x="3432" y="2344"/>
                    </a:lnTo>
                    <a:lnTo>
                      <a:pt x="3453" y="2302"/>
                    </a:lnTo>
                    <a:lnTo>
                      <a:pt x="3473" y="2323"/>
                    </a:lnTo>
                    <a:lnTo>
                      <a:pt x="3557" y="2302"/>
                    </a:lnTo>
                    <a:lnTo>
                      <a:pt x="3536" y="2134"/>
                    </a:lnTo>
                    <a:lnTo>
                      <a:pt x="3453" y="2030"/>
                    </a:lnTo>
                    <a:lnTo>
                      <a:pt x="3348" y="2030"/>
                    </a:lnTo>
                    <a:lnTo>
                      <a:pt x="3222" y="2051"/>
                    </a:lnTo>
                    <a:lnTo>
                      <a:pt x="3160" y="2155"/>
                    </a:lnTo>
                    <a:lnTo>
                      <a:pt x="3139" y="2113"/>
                    </a:lnTo>
                    <a:lnTo>
                      <a:pt x="3118" y="2051"/>
                    </a:lnTo>
                    <a:lnTo>
                      <a:pt x="3139" y="1904"/>
                    </a:lnTo>
                    <a:lnTo>
                      <a:pt x="3055" y="1737"/>
                    </a:lnTo>
                    <a:lnTo>
                      <a:pt x="3097" y="1507"/>
                    </a:lnTo>
                    <a:lnTo>
                      <a:pt x="3097" y="1318"/>
                    </a:lnTo>
                    <a:lnTo>
                      <a:pt x="3139" y="1193"/>
                    </a:lnTo>
                    <a:lnTo>
                      <a:pt x="3160" y="1005"/>
                    </a:lnTo>
                    <a:lnTo>
                      <a:pt x="3139" y="858"/>
                    </a:lnTo>
                    <a:lnTo>
                      <a:pt x="3243" y="670"/>
                    </a:lnTo>
                    <a:lnTo>
                      <a:pt x="3243" y="523"/>
                    </a:lnTo>
                    <a:lnTo>
                      <a:pt x="3139" y="419"/>
                    </a:lnTo>
                    <a:lnTo>
                      <a:pt x="3118" y="272"/>
                    </a:lnTo>
                    <a:lnTo>
                      <a:pt x="2950" y="147"/>
                    </a:lnTo>
                    <a:lnTo>
                      <a:pt x="2909" y="63"/>
                    </a:lnTo>
                    <a:lnTo>
                      <a:pt x="2741" y="0"/>
                    </a:lnTo>
                    <a:lnTo>
                      <a:pt x="2699" y="21"/>
                    </a:lnTo>
                    <a:lnTo>
                      <a:pt x="2699" y="105"/>
                    </a:lnTo>
                    <a:lnTo>
                      <a:pt x="2678" y="126"/>
                    </a:lnTo>
                    <a:lnTo>
                      <a:pt x="2511"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16" name="Google Shape;916;p27"/>
              <p:cNvSpPr/>
              <p:nvPr/>
            </p:nvSpPr>
            <p:spPr>
              <a:xfrm>
                <a:off x="2744725" y="1557875"/>
                <a:ext cx="36625" cy="48150"/>
              </a:xfrm>
              <a:custGeom>
                <a:avLst/>
                <a:gdLst/>
                <a:ahLst/>
                <a:cxnLst/>
                <a:rect l="l" t="t" r="r" b="b"/>
                <a:pathLst>
                  <a:path w="1465" h="1926" extrusionOk="0">
                    <a:moveTo>
                      <a:pt x="711" y="0"/>
                    </a:moveTo>
                    <a:lnTo>
                      <a:pt x="586" y="105"/>
                    </a:lnTo>
                    <a:lnTo>
                      <a:pt x="502" y="168"/>
                    </a:lnTo>
                    <a:lnTo>
                      <a:pt x="502" y="356"/>
                    </a:lnTo>
                    <a:lnTo>
                      <a:pt x="419" y="419"/>
                    </a:lnTo>
                    <a:lnTo>
                      <a:pt x="356" y="377"/>
                    </a:lnTo>
                    <a:lnTo>
                      <a:pt x="272" y="544"/>
                    </a:lnTo>
                    <a:lnTo>
                      <a:pt x="272" y="733"/>
                    </a:lnTo>
                    <a:lnTo>
                      <a:pt x="188" y="837"/>
                    </a:lnTo>
                    <a:lnTo>
                      <a:pt x="272" y="963"/>
                    </a:lnTo>
                    <a:lnTo>
                      <a:pt x="147" y="963"/>
                    </a:lnTo>
                    <a:lnTo>
                      <a:pt x="167" y="1005"/>
                    </a:lnTo>
                    <a:lnTo>
                      <a:pt x="272" y="1088"/>
                    </a:lnTo>
                    <a:lnTo>
                      <a:pt x="398" y="1256"/>
                    </a:lnTo>
                    <a:lnTo>
                      <a:pt x="377" y="1360"/>
                    </a:lnTo>
                    <a:lnTo>
                      <a:pt x="356" y="1360"/>
                    </a:lnTo>
                    <a:lnTo>
                      <a:pt x="209" y="1256"/>
                    </a:lnTo>
                    <a:lnTo>
                      <a:pt x="84" y="1256"/>
                    </a:lnTo>
                    <a:lnTo>
                      <a:pt x="63" y="1318"/>
                    </a:lnTo>
                    <a:lnTo>
                      <a:pt x="0" y="1402"/>
                    </a:lnTo>
                    <a:lnTo>
                      <a:pt x="105" y="1465"/>
                    </a:lnTo>
                    <a:lnTo>
                      <a:pt x="147" y="1590"/>
                    </a:lnTo>
                    <a:lnTo>
                      <a:pt x="188" y="1632"/>
                    </a:lnTo>
                    <a:lnTo>
                      <a:pt x="105" y="1737"/>
                    </a:lnTo>
                    <a:lnTo>
                      <a:pt x="105" y="1883"/>
                    </a:lnTo>
                    <a:lnTo>
                      <a:pt x="251" y="1821"/>
                    </a:lnTo>
                    <a:lnTo>
                      <a:pt x="272" y="1737"/>
                    </a:lnTo>
                    <a:lnTo>
                      <a:pt x="356" y="1737"/>
                    </a:lnTo>
                    <a:lnTo>
                      <a:pt x="377" y="1883"/>
                    </a:lnTo>
                    <a:lnTo>
                      <a:pt x="460" y="1883"/>
                    </a:lnTo>
                    <a:lnTo>
                      <a:pt x="607" y="1842"/>
                    </a:lnTo>
                    <a:lnTo>
                      <a:pt x="711" y="1883"/>
                    </a:lnTo>
                    <a:lnTo>
                      <a:pt x="837" y="1779"/>
                    </a:lnTo>
                    <a:lnTo>
                      <a:pt x="900" y="1821"/>
                    </a:lnTo>
                    <a:lnTo>
                      <a:pt x="900" y="1925"/>
                    </a:lnTo>
                    <a:lnTo>
                      <a:pt x="983" y="1925"/>
                    </a:lnTo>
                    <a:lnTo>
                      <a:pt x="1025" y="1883"/>
                    </a:lnTo>
                    <a:lnTo>
                      <a:pt x="1235" y="1737"/>
                    </a:lnTo>
                    <a:lnTo>
                      <a:pt x="1235" y="1632"/>
                    </a:lnTo>
                    <a:lnTo>
                      <a:pt x="1214" y="1465"/>
                    </a:lnTo>
                    <a:lnTo>
                      <a:pt x="1151" y="1465"/>
                    </a:lnTo>
                    <a:lnTo>
                      <a:pt x="1109" y="1402"/>
                    </a:lnTo>
                    <a:lnTo>
                      <a:pt x="1193" y="1360"/>
                    </a:lnTo>
                    <a:lnTo>
                      <a:pt x="1297" y="1381"/>
                    </a:lnTo>
                    <a:lnTo>
                      <a:pt x="1339" y="1298"/>
                    </a:lnTo>
                    <a:lnTo>
                      <a:pt x="1465" y="1214"/>
                    </a:lnTo>
                    <a:lnTo>
                      <a:pt x="1423" y="984"/>
                    </a:lnTo>
                    <a:lnTo>
                      <a:pt x="1360" y="900"/>
                    </a:lnTo>
                    <a:lnTo>
                      <a:pt x="1360" y="837"/>
                    </a:lnTo>
                    <a:lnTo>
                      <a:pt x="1235" y="837"/>
                    </a:lnTo>
                    <a:lnTo>
                      <a:pt x="1193" y="691"/>
                    </a:lnTo>
                    <a:lnTo>
                      <a:pt x="1193" y="649"/>
                    </a:lnTo>
                    <a:lnTo>
                      <a:pt x="1130" y="586"/>
                    </a:lnTo>
                    <a:lnTo>
                      <a:pt x="1109" y="482"/>
                    </a:lnTo>
                    <a:lnTo>
                      <a:pt x="1046" y="461"/>
                    </a:lnTo>
                    <a:lnTo>
                      <a:pt x="1004" y="377"/>
                    </a:lnTo>
                    <a:lnTo>
                      <a:pt x="1025" y="272"/>
                    </a:lnTo>
                    <a:lnTo>
                      <a:pt x="983" y="168"/>
                    </a:lnTo>
                    <a:lnTo>
                      <a:pt x="837"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17" name="Google Shape;917;p27"/>
              <p:cNvSpPr/>
              <p:nvPr/>
            </p:nvSpPr>
            <p:spPr>
              <a:xfrm>
                <a:off x="2789175" y="1410350"/>
                <a:ext cx="386600" cy="302375"/>
              </a:xfrm>
              <a:custGeom>
                <a:avLst/>
                <a:gdLst/>
                <a:ahLst/>
                <a:cxnLst/>
                <a:rect l="l" t="t" r="r" b="b"/>
                <a:pathLst>
                  <a:path w="15464" h="12095" extrusionOk="0">
                    <a:moveTo>
                      <a:pt x="9625" y="1"/>
                    </a:moveTo>
                    <a:lnTo>
                      <a:pt x="9521" y="105"/>
                    </a:lnTo>
                    <a:lnTo>
                      <a:pt x="9416" y="105"/>
                    </a:lnTo>
                    <a:lnTo>
                      <a:pt x="9353" y="168"/>
                    </a:lnTo>
                    <a:lnTo>
                      <a:pt x="9416" y="252"/>
                    </a:lnTo>
                    <a:lnTo>
                      <a:pt x="9521" y="273"/>
                    </a:lnTo>
                    <a:lnTo>
                      <a:pt x="9584" y="315"/>
                    </a:lnTo>
                    <a:lnTo>
                      <a:pt x="9458" y="315"/>
                    </a:lnTo>
                    <a:lnTo>
                      <a:pt x="9395" y="377"/>
                    </a:lnTo>
                    <a:lnTo>
                      <a:pt x="9458" y="461"/>
                    </a:lnTo>
                    <a:lnTo>
                      <a:pt x="9584" y="566"/>
                    </a:lnTo>
                    <a:lnTo>
                      <a:pt x="9563" y="629"/>
                    </a:lnTo>
                    <a:lnTo>
                      <a:pt x="9521" y="691"/>
                    </a:lnTo>
                    <a:lnTo>
                      <a:pt x="9625" y="796"/>
                    </a:lnTo>
                    <a:lnTo>
                      <a:pt x="9709" y="817"/>
                    </a:lnTo>
                    <a:lnTo>
                      <a:pt x="9709" y="880"/>
                    </a:lnTo>
                    <a:lnTo>
                      <a:pt x="9605" y="901"/>
                    </a:lnTo>
                    <a:lnTo>
                      <a:pt x="9605" y="942"/>
                    </a:lnTo>
                    <a:lnTo>
                      <a:pt x="9395" y="712"/>
                    </a:lnTo>
                    <a:lnTo>
                      <a:pt x="9353" y="712"/>
                    </a:lnTo>
                    <a:lnTo>
                      <a:pt x="9312" y="796"/>
                    </a:lnTo>
                    <a:lnTo>
                      <a:pt x="9312" y="901"/>
                    </a:lnTo>
                    <a:lnTo>
                      <a:pt x="9270" y="880"/>
                    </a:lnTo>
                    <a:lnTo>
                      <a:pt x="9249" y="691"/>
                    </a:lnTo>
                    <a:lnTo>
                      <a:pt x="9270" y="566"/>
                    </a:lnTo>
                    <a:lnTo>
                      <a:pt x="9186" y="419"/>
                    </a:lnTo>
                    <a:lnTo>
                      <a:pt x="9186" y="273"/>
                    </a:lnTo>
                    <a:lnTo>
                      <a:pt x="9123" y="210"/>
                    </a:lnTo>
                    <a:lnTo>
                      <a:pt x="9081" y="252"/>
                    </a:lnTo>
                    <a:lnTo>
                      <a:pt x="8956" y="147"/>
                    </a:lnTo>
                    <a:lnTo>
                      <a:pt x="8872" y="105"/>
                    </a:lnTo>
                    <a:lnTo>
                      <a:pt x="8851" y="252"/>
                    </a:lnTo>
                    <a:lnTo>
                      <a:pt x="8872" y="461"/>
                    </a:lnTo>
                    <a:lnTo>
                      <a:pt x="8851" y="670"/>
                    </a:lnTo>
                    <a:lnTo>
                      <a:pt x="8893" y="817"/>
                    </a:lnTo>
                    <a:lnTo>
                      <a:pt x="8935" y="984"/>
                    </a:lnTo>
                    <a:lnTo>
                      <a:pt x="8935" y="1047"/>
                    </a:lnTo>
                    <a:lnTo>
                      <a:pt x="8935" y="1193"/>
                    </a:lnTo>
                    <a:lnTo>
                      <a:pt x="8872" y="1235"/>
                    </a:lnTo>
                    <a:lnTo>
                      <a:pt x="8830" y="1131"/>
                    </a:lnTo>
                    <a:lnTo>
                      <a:pt x="8788" y="984"/>
                    </a:lnTo>
                    <a:lnTo>
                      <a:pt x="8747" y="901"/>
                    </a:lnTo>
                    <a:lnTo>
                      <a:pt x="8747" y="775"/>
                    </a:lnTo>
                    <a:lnTo>
                      <a:pt x="8726" y="629"/>
                    </a:lnTo>
                    <a:lnTo>
                      <a:pt x="8684" y="482"/>
                    </a:lnTo>
                    <a:lnTo>
                      <a:pt x="8475" y="357"/>
                    </a:lnTo>
                    <a:lnTo>
                      <a:pt x="8412" y="357"/>
                    </a:lnTo>
                    <a:lnTo>
                      <a:pt x="8370" y="482"/>
                    </a:lnTo>
                    <a:lnTo>
                      <a:pt x="8349" y="524"/>
                    </a:lnTo>
                    <a:lnTo>
                      <a:pt x="8370" y="691"/>
                    </a:lnTo>
                    <a:lnTo>
                      <a:pt x="8558" y="817"/>
                    </a:lnTo>
                    <a:lnTo>
                      <a:pt x="8558" y="901"/>
                    </a:lnTo>
                    <a:lnTo>
                      <a:pt x="8370" y="880"/>
                    </a:lnTo>
                    <a:lnTo>
                      <a:pt x="8328" y="838"/>
                    </a:lnTo>
                    <a:lnTo>
                      <a:pt x="8244" y="838"/>
                    </a:lnTo>
                    <a:lnTo>
                      <a:pt x="8161" y="921"/>
                    </a:lnTo>
                    <a:lnTo>
                      <a:pt x="8244" y="1131"/>
                    </a:lnTo>
                    <a:lnTo>
                      <a:pt x="8224" y="1193"/>
                    </a:lnTo>
                    <a:lnTo>
                      <a:pt x="8077" y="1235"/>
                    </a:lnTo>
                    <a:lnTo>
                      <a:pt x="8035" y="1340"/>
                    </a:lnTo>
                    <a:lnTo>
                      <a:pt x="7952" y="1403"/>
                    </a:lnTo>
                    <a:lnTo>
                      <a:pt x="7910" y="1319"/>
                    </a:lnTo>
                    <a:lnTo>
                      <a:pt x="7910" y="1214"/>
                    </a:lnTo>
                    <a:lnTo>
                      <a:pt x="7847" y="1214"/>
                    </a:lnTo>
                    <a:lnTo>
                      <a:pt x="7784" y="1361"/>
                    </a:lnTo>
                    <a:lnTo>
                      <a:pt x="7700" y="1403"/>
                    </a:lnTo>
                    <a:lnTo>
                      <a:pt x="7680" y="1131"/>
                    </a:lnTo>
                    <a:lnTo>
                      <a:pt x="7700" y="984"/>
                    </a:lnTo>
                    <a:lnTo>
                      <a:pt x="7700" y="921"/>
                    </a:lnTo>
                    <a:lnTo>
                      <a:pt x="7491" y="838"/>
                    </a:lnTo>
                    <a:lnTo>
                      <a:pt x="7470" y="775"/>
                    </a:lnTo>
                    <a:lnTo>
                      <a:pt x="7533" y="691"/>
                    </a:lnTo>
                    <a:lnTo>
                      <a:pt x="7554" y="608"/>
                    </a:lnTo>
                    <a:lnTo>
                      <a:pt x="7470" y="566"/>
                    </a:lnTo>
                    <a:lnTo>
                      <a:pt x="7261" y="524"/>
                    </a:lnTo>
                    <a:lnTo>
                      <a:pt x="7219" y="482"/>
                    </a:lnTo>
                    <a:lnTo>
                      <a:pt x="7073" y="524"/>
                    </a:lnTo>
                    <a:lnTo>
                      <a:pt x="7031" y="629"/>
                    </a:lnTo>
                    <a:lnTo>
                      <a:pt x="7115" y="712"/>
                    </a:lnTo>
                    <a:lnTo>
                      <a:pt x="7115" y="921"/>
                    </a:lnTo>
                    <a:lnTo>
                      <a:pt x="7073" y="984"/>
                    </a:lnTo>
                    <a:lnTo>
                      <a:pt x="6968" y="942"/>
                    </a:lnTo>
                    <a:lnTo>
                      <a:pt x="6864" y="984"/>
                    </a:lnTo>
                    <a:lnTo>
                      <a:pt x="6780" y="901"/>
                    </a:lnTo>
                    <a:lnTo>
                      <a:pt x="6654" y="901"/>
                    </a:lnTo>
                    <a:lnTo>
                      <a:pt x="6633" y="1026"/>
                    </a:lnTo>
                    <a:lnTo>
                      <a:pt x="6675" y="1089"/>
                    </a:lnTo>
                    <a:lnTo>
                      <a:pt x="6738" y="1193"/>
                    </a:lnTo>
                    <a:lnTo>
                      <a:pt x="6801" y="1256"/>
                    </a:lnTo>
                    <a:lnTo>
                      <a:pt x="6801" y="1403"/>
                    </a:lnTo>
                    <a:lnTo>
                      <a:pt x="6864" y="1465"/>
                    </a:lnTo>
                    <a:lnTo>
                      <a:pt x="6905" y="1465"/>
                    </a:lnTo>
                    <a:lnTo>
                      <a:pt x="7010" y="1633"/>
                    </a:lnTo>
                    <a:lnTo>
                      <a:pt x="7010" y="1779"/>
                    </a:lnTo>
                    <a:lnTo>
                      <a:pt x="6968" y="1842"/>
                    </a:lnTo>
                    <a:lnTo>
                      <a:pt x="6989" y="1717"/>
                    </a:lnTo>
                    <a:lnTo>
                      <a:pt x="6947" y="1717"/>
                    </a:lnTo>
                    <a:lnTo>
                      <a:pt x="6843" y="1842"/>
                    </a:lnTo>
                    <a:lnTo>
                      <a:pt x="6780" y="1758"/>
                    </a:lnTo>
                    <a:lnTo>
                      <a:pt x="6780" y="1654"/>
                    </a:lnTo>
                    <a:lnTo>
                      <a:pt x="6801" y="1633"/>
                    </a:lnTo>
                    <a:lnTo>
                      <a:pt x="6780" y="1549"/>
                    </a:lnTo>
                    <a:lnTo>
                      <a:pt x="6738" y="1612"/>
                    </a:lnTo>
                    <a:lnTo>
                      <a:pt x="6654" y="1612"/>
                    </a:lnTo>
                    <a:lnTo>
                      <a:pt x="6654" y="1758"/>
                    </a:lnTo>
                    <a:lnTo>
                      <a:pt x="6592" y="1842"/>
                    </a:lnTo>
                    <a:lnTo>
                      <a:pt x="6571" y="1758"/>
                    </a:lnTo>
                    <a:lnTo>
                      <a:pt x="6508" y="1675"/>
                    </a:lnTo>
                    <a:lnTo>
                      <a:pt x="6550" y="1570"/>
                    </a:lnTo>
                    <a:lnTo>
                      <a:pt x="6550" y="1424"/>
                    </a:lnTo>
                    <a:lnTo>
                      <a:pt x="6445" y="1298"/>
                    </a:lnTo>
                    <a:lnTo>
                      <a:pt x="6382" y="1298"/>
                    </a:lnTo>
                    <a:lnTo>
                      <a:pt x="6257" y="1465"/>
                    </a:lnTo>
                    <a:lnTo>
                      <a:pt x="6215" y="1507"/>
                    </a:lnTo>
                    <a:lnTo>
                      <a:pt x="6215" y="1633"/>
                    </a:lnTo>
                    <a:lnTo>
                      <a:pt x="6257" y="1717"/>
                    </a:lnTo>
                    <a:lnTo>
                      <a:pt x="6215" y="1758"/>
                    </a:lnTo>
                    <a:lnTo>
                      <a:pt x="6131" y="1675"/>
                    </a:lnTo>
                    <a:lnTo>
                      <a:pt x="6152" y="1612"/>
                    </a:lnTo>
                    <a:lnTo>
                      <a:pt x="6110" y="1528"/>
                    </a:lnTo>
                    <a:lnTo>
                      <a:pt x="6131" y="1424"/>
                    </a:lnTo>
                    <a:lnTo>
                      <a:pt x="6110" y="1298"/>
                    </a:lnTo>
                    <a:lnTo>
                      <a:pt x="5985" y="1235"/>
                    </a:lnTo>
                    <a:lnTo>
                      <a:pt x="5985" y="1089"/>
                    </a:lnTo>
                    <a:lnTo>
                      <a:pt x="5985" y="984"/>
                    </a:lnTo>
                    <a:lnTo>
                      <a:pt x="5943" y="984"/>
                    </a:lnTo>
                    <a:lnTo>
                      <a:pt x="5796" y="1110"/>
                    </a:lnTo>
                    <a:lnTo>
                      <a:pt x="5713" y="1131"/>
                    </a:lnTo>
                    <a:lnTo>
                      <a:pt x="5692" y="1256"/>
                    </a:lnTo>
                    <a:lnTo>
                      <a:pt x="5713" y="1340"/>
                    </a:lnTo>
                    <a:lnTo>
                      <a:pt x="5692" y="1403"/>
                    </a:lnTo>
                    <a:lnTo>
                      <a:pt x="5692" y="1465"/>
                    </a:lnTo>
                    <a:lnTo>
                      <a:pt x="5608" y="1528"/>
                    </a:lnTo>
                    <a:lnTo>
                      <a:pt x="5608" y="1445"/>
                    </a:lnTo>
                    <a:lnTo>
                      <a:pt x="5629" y="1403"/>
                    </a:lnTo>
                    <a:lnTo>
                      <a:pt x="5608" y="1340"/>
                    </a:lnTo>
                    <a:lnTo>
                      <a:pt x="5524" y="1424"/>
                    </a:lnTo>
                    <a:lnTo>
                      <a:pt x="5462" y="1570"/>
                    </a:lnTo>
                    <a:lnTo>
                      <a:pt x="5399" y="1612"/>
                    </a:lnTo>
                    <a:lnTo>
                      <a:pt x="5399" y="1340"/>
                    </a:lnTo>
                    <a:lnTo>
                      <a:pt x="5420" y="1256"/>
                    </a:lnTo>
                    <a:lnTo>
                      <a:pt x="5420" y="1193"/>
                    </a:lnTo>
                    <a:lnTo>
                      <a:pt x="5336" y="1152"/>
                    </a:lnTo>
                    <a:lnTo>
                      <a:pt x="5273" y="1214"/>
                    </a:lnTo>
                    <a:lnTo>
                      <a:pt x="5022" y="1214"/>
                    </a:lnTo>
                    <a:lnTo>
                      <a:pt x="4876" y="1319"/>
                    </a:lnTo>
                    <a:lnTo>
                      <a:pt x="4771" y="1298"/>
                    </a:lnTo>
                    <a:lnTo>
                      <a:pt x="4646" y="1361"/>
                    </a:lnTo>
                    <a:lnTo>
                      <a:pt x="4583" y="1465"/>
                    </a:lnTo>
                    <a:lnTo>
                      <a:pt x="4457" y="1465"/>
                    </a:lnTo>
                    <a:lnTo>
                      <a:pt x="4353" y="1528"/>
                    </a:lnTo>
                    <a:lnTo>
                      <a:pt x="4332" y="1654"/>
                    </a:lnTo>
                    <a:lnTo>
                      <a:pt x="4248" y="1612"/>
                    </a:lnTo>
                    <a:lnTo>
                      <a:pt x="4227" y="1633"/>
                    </a:lnTo>
                    <a:lnTo>
                      <a:pt x="4248" y="1737"/>
                    </a:lnTo>
                    <a:lnTo>
                      <a:pt x="4290" y="1758"/>
                    </a:lnTo>
                    <a:lnTo>
                      <a:pt x="4269" y="1863"/>
                    </a:lnTo>
                    <a:lnTo>
                      <a:pt x="4290" y="1968"/>
                    </a:lnTo>
                    <a:lnTo>
                      <a:pt x="4415" y="1947"/>
                    </a:lnTo>
                    <a:lnTo>
                      <a:pt x="4478" y="1863"/>
                    </a:lnTo>
                    <a:lnTo>
                      <a:pt x="4478" y="1779"/>
                    </a:lnTo>
                    <a:lnTo>
                      <a:pt x="4604" y="1758"/>
                    </a:lnTo>
                    <a:lnTo>
                      <a:pt x="4667" y="1717"/>
                    </a:lnTo>
                    <a:lnTo>
                      <a:pt x="4708" y="1675"/>
                    </a:lnTo>
                    <a:lnTo>
                      <a:pt x="4750" y="1821"/>
                    </a:lnTo>
                    <a:lnTo>
                      <a:pt x="4813" y="1758"/>
                    </a:lnTo>
                    <a:lnTo>
                      <a:pt x="4855" y="1654"/>
                    </a:lnTo>
                    <a:lnTo>
                      <a:pt x="4897" y="1633"/>
                    </a:lnTo>
                    <a:lnTo>
                      <a:pt x="4876" y="1779"/>
                    </a:lnTo>
                    <a:lnTo>
                      <a:pt x="4918" y="1842"/>
                    </a:lnTo>
                    <a:lnTo>
                      <a:pt x="5064" y="1842"/>
                    </a:lnTo>
                    <a:lnTo>
                      <a:pt x="4939" y="1884"/>
                    </a:lnTo>
                    <a:lnTo>
                      <a:pt x="4771" y="1926"/>
                    </a:lnTo>
                    <a:lnTo>
                      <a:pt x="4604" y="2051"/>
                    </a:lnTo>
                    <a:lnTo>
                      <a:pt x="4478" y="2093"/>
                    </a:lnTo>
                    <a:lnTo>
                      <a:pt x="4499" y="2198"/>
                    </a:lnTo>
                    <a:lnTo>
                      <a:pt x="4499" y="2281"/>
                    </a:lnTo>
                    <a:lnTo>
                      <a:pt x="4583" y="2281"/>
                    </a:lnTo>
                    <a:lnTo>
                      <a:pt x="4667" y="2198"/>
                    </a:lnTo>
                    <a:lnTo>
                      <a:pt x="4771" y="2198"/>
                    </a:lnTo>
                    <a:lnTo>
                      <a:pt x="4918" y="2156"/>
                    </a:lnTo>
                    <a:lnTo>
                      <a:pt x="5127" y="2135"/>
                    </a:lnTo>
                    <a:lnTo>
                      <a:pt x="5378" y="2072"/>
                    </a:lnTo>
                    <a:lnTo>
                      <a:pt x="5420" y="2135"/>
                    </a:lnTo>
                    <a:lnTo>
                      <a:pt x="5420" y="2198"/>
                    </a:lnTo>
                    <a:lnTo>
                      <a:pt x="5336" y="2240"/>
                    </a:lnTo>
                    <a:lnTo>
                      <a:pt x="5273" y="2177"/>
                    </a:lnTo>
                    <a:lnTo>
                      <a:pt x="5169" y="2177"/>
                    </a:lnTo>
                    <a:lnTo>
                      <a:pt x="5064" y="2261"/>
                    </a:lnTo>
                    <a:lnTo>
                      <a:pt x="4876" y="2261"/>
                    </a:lnTo>
                    <a:lnTo>
                      <a:pt x="4708" y="2386"/>
                    </a:lnTo>
                    <a:lnTo>
                      <a:pt x="4562" y="2386"/>
                    </a:lnTo>
                    <a:lnTo>
                      <a:pt x="4541" y="2449"/>
                    </a:lnTo>
                    <a:lnTo>
                      <a:pt x="4604" y="2554"/>
                    </a:lnTo>
                    <a:lnTo>
                      <a:pt x="4708" y="2554"/>
                    </a:lnTo>
                    <a:lnTo>
                      <a:pt x="4813" y="2616"/>
                    </a:lnTo>
                    <a:lnTo>
                      <a:pt x="4750" y="2658"/>
                    </a:lnTo>
                    <a:lnTo>
                      <a:pt x="4562" y="2658"/>
                    </a:lnTo>
                    <a:lnTo>
                      <a:pt x="4478" y="2574"/>
                    </a:lnTo>
                    <a:lnTo>
                      <a:pt x="4415" y="2574"/>
                    </a:lnTo>
                    <a:lnTo>
                      <a:pt x="4353" y="2616"/>
                    </a:lnTo>
                    <a:lnTo>
                      <a:pt x="4353" y="2763"/>
                    </a:lnTo>
                    <a:lnTo>
                      <a:pt x="4290" y="2826"/>
                    </a:lnTo>
                    <a:lnTo>
                      <a:pt x="4332" y="2909"/>
                    </a:lnTo>
                    <a:lnTo>
                      <a:pt x="4415" y="2972"/>
                    </a:lnTo>
                    <a:lnTo>
                      <a:pt x="4562" y="2909"/>
                    </a:lnTo>
                    <a:lnTo>
                      <a:pt x="4750" y="3014"/>
                    </a:lnTo>
                    <a:lnTo>
                      <a:pt x="4897" y="2993"/>
                    </a:lnTo>
                    <a:lnTo>
                      <a:pt x="4918" y="3035"/>
                    </a:lnTo>
                    <a:lnTo>
                      <a:pt x="5022" y="3035"/>
                    </a:lnTo>
                    <a:lnTo>
                      <a:pt x="5169" y="3139"/>
                    </a:lnTo>
                    <a:lnTo>
                      <a:pt x="5231" y="3139"/>
                    </a:lnTo>
                    <a:lnTo>
                      <a:pt x="5315" y="3118"/>
                    </a:lnTo>
                    <a:lnTo>
                      <a:pt x="5462" y="3139"/>
                    </a:lnTo>
                    <a:lnTo>
                      <a:pt x="5545" y="3139"/>
                    </a:lnTo>
                    <a:lnTo>
                      <a:pt x="5713" y="3035"/>
                    </a:lnTo>
                    <a:lnTo>
                      <a:pt x="5943" y="3035"/>
                    </a:lnTo>
                    <a:lnTo>
                      <a:pt x="6110" y="3014"/>
                    </a:lnTo>
                    <a:lnTo>
                      <a:pt x="6173" y="2972"/>
                    </a:lnTo>
                    <a:lnTo>
                      <a:pt x="6236" y="2930"/>
                    </a:lnTo>
                    <a:lnTo>
                      <a:pt x="6320" y="2930"/>
                    </a:lnTo>
                    <a:lnTo>
                      <a:pt x="6320" y="2993"/>
                    </a:lnTo>
                    <a:lnTo>
                      <a:pt x="6278" y="3077"/>
                    </a:lnTo>
                    <a:lnTo>
                      <a:pt x="6068" y="3098"/>
                    </a:lnTo>
                    <a:lnTo>
                      <a:pt x="5838" y="3139"/>
                    </a:lnTo>
                    <a:lnTo>
                      <a:pt x="5755" y="3202"/>
                    </a:lnTo>
                    <a:lnTo>
                      <a:pt x="5650" y="3223"/>
                    </a:lnTo>
                    <a:lnTo>
                      <a:pt x="5629" y="3244"/>
                    </a:lnTo>
                    <a:lnTo>
                      <a:pt x="5462" y="3223"/>
                    </a:lnTo>
                    <a:lnTo>
                      <a:pt x="5336" y="3286"/>
                    </a:lnTo>
                    <a:lnTo>
                      <a:pt x="5231" y="3286"/>
                    </a:lnTo>
                    <a:lnTo>
                      <a:pt x="5190" y="3223"/>
                    </a:lnTo>
                    <a:lnTo>
                      <a:pt x="5085" y="3223"/>
                    </a:lnTo>
                    <a:lnTo>
                      <a:pt x="4897" y="3118"/>
                    </a:lnTo>
                    <a:lnTo>
                      <a:pt x="4562" y="3118"/>
                    </a:lnTo>
                    <a:lnTo>
                      <a:pt x="4499" y="3077"/>
                    </a:lnTo>
                    <a:lnTo>
                      <a:pt x="4374" y="3098"/>
                    </a:lnTo>
                    <a:lnTo>
                      <a:pt x="4269" y="3077"/>
                    </a:lnTo>
                    <a:lnTo>
                      <a:pt x="4227" y="3118"/>
                    </a:lnTo>
                    <a:lnTo>
                      <a:pt x="4248" y="3286"/>
                    </a:lnTo>
                    <a:lnTo>
                      <a:pt x="4290" y="3328"/>
                    </a:lnTo>
                    <a:lnTo>
                      <a:pt x="4290" y="3516"/>
                    </a:lnTo>
                    <a:lnTo>
                      <a:pt x="4353" y="3642"/>
                    </a:lnTo>
                    <a:lnTo>
                      <a:pt x="4395" y="3704"/>
                    </a:lnTo>
                    <a:lnTo>
                      <a:pt x="4478" y="3725"/>
                    </a:lnTo>
                    <a:lnTo>
                      <a:pt x="4646" y="3934"/>
                    </a:lnTo>
                    <a:lnTo>
                      <a:pt x="4708" y="3976"/>
                    </a:lnTo>
                    <a:lnTo>
                      <a:pt x="4771" y="3955"/>
                    </a:lnTo>
                    <a:lnTo>
                      <a:pt x="4897" y="3767"/>
                    </a:lnTo>
                    <a:lnTo>
                      <a:pt x="5106" y="3662"/>
                    </a:lnTo>
                    <a:lnTo>
                      <a:pt x="5315" y="3537"/>
                    </a:lnTo>
                    <a:lnTo>
                      <a:pt x="5441" y="3432"/>
                    </a:lnTo>
                    <a:lnTo>
                      <a:pt x="5503" y="3349"/>
                    </a:lnTo>
                    <a:lnTo>
                      <a:pt x="5545" y="3349"/>
                    </a:lnTo>
                    <a:lnTo>
                      <a:pt x="5817" y="3411"/>
                    </a:lnTo>
                    <a:lnTo>
                      <a:pt x="6027" y="3390"/>
                    </a:lnTo>
                    <a:lnTo>
                      <a:pt x="6173" y="3390"/>
                    </a:lnTo>
                    <a:lnTo>
                      <a:pt x="6320" y="3495"/>
                    </a:lnTo>
                    <a:lnTo>
                      <a:pt x="6571" y="3516"/>
                    </a:lnTo>
                    <a:lnTo>
                      <a:pt x="6780" y="3516"/>
                    </a:lnTo>
                    <a:lnTo>
                      <a:pt x="6864" y="3558"/>
                    </a:lnTo>
                    <a:lnTo>
                      <a:pt x="6843" y="3600"/>
                    </a:lnTo>
                    <a:lnTo>
                      <a:pt x="6654" y="3621"/>
                    </a:lnTo>
                    <a:lnTo>
                      <a:pt x="6550" y="3600"/>
                    </a:lnTo>
                    <a:lnTo>
                      <a:pt x="6361" y="3558"/>
                    </a:lnTo>
                    <a:lnTo>
                      <a:pt x="6152" y="3453"/>
                    </a:lnTo>
                    <a:lnTo>
                      <a:pt x="6047" y="3453"/>
                    </a:lnTo>
                    <a:lnTo>
                      <a:pt x="5964" y="3495"/>
                    </a:lnTo>
                    <a:lnTo>
                      <a:pt x="5734" y="3453"/>
                    </a:lnTo>
                    <a:lnTo>
                      <a:pt x="5608" y="3432"/>
                    </a:lnTo>
                    <a:lnTo>
                      <a:pt x="5545" y="3516"/>
                    </a:lnTo>
                    <a:lnTo>
                      <a:pt x="5399" y="3600"/>
                    </a:lnTo>
                    <a:lnTo>
                      <a:pt x="5294" y="3725"/>
                    </a:lnTo>
                    <a:lnTo>
                      <a:pt x="5106" y="3830"/>
                    </a:lnTo>
                    <a:lnTo>
                      <a:pt x="5022" y="3976"/>
                    </a:lnTo>
                    <a:lnTo>
                      <a:pt x="4939" y="4060"/>
                    </a:lnTo>
                    <a:lnTo>
                      <a:pt x="4918" y="4123"/>
                    </a:lnTo>
                    <a:lnTo>
                      <a:pt x="5064" y="4227"/>
                    </a:lnTo>
                    <a:lnTo>
                      <a:pt x="5190" y="4227"/>
                    </a:lnTo>
                    <a:lnTo>
                      <a:pt x="5190" y="4290"/>
                    </a:lnTo>
                    <a:lnTo>
                      <a:pt x="5294" y="4395"/>
                    </a:lnTo>
                    <a:lnTo>
                      <a:pt x="5503" y="4395"/>
                    </a:lnTo>
                    <a:lnTo>
                      <a:pt x="5755" y="4478"/>
                    </a:lnTo>
                    <a:lnTo>
                      <a:pt x="5943" y="4478"/>
                    </a:lnTo>
                    <a:lnTo>
                      <a:pt x="6110" y="4332"/>
                    </a:lnTo>
                    <a:lnTo>
                      <a:pt x="6131" y="4144"/>
                    </a:lnTo>
                    <a:lnTo>
                      <a:pt x="6278" y="4081"/>
                    </a:lnTo>
                    <a:lnTo>
                      <a:pt x="6382" y="4123"/>
                    </a:lnTo>
                    <a:lnTo>
                      <a:pt x="6257" y="4165"/>
                    </a:lnTo>
                    <a:lnTo>
                      <a:pt x="6257" y="4269"/>
                    </a:lnTo>
                    <a:lnTo>
                      <a:pt x="6361" y="4290"/>
                    </a:lnTo>
                    <a:lnTo>
                      <a:pt x="6508" y="4248"/>
                    </a:lnTo>
                    <a:lnTo>
                      <a:pt x="6654" y="4269"/>
                    </a:lnTo>
                    <a:lnTo>
                      <a:pt x="6780" y="4186"/>
                    </a:lnTo>
                    <a:lnTo>
                      <a:pt x="6884" y="4227"/>
                    </a:lnTo>
                    <a:lnTo>
                      <a:pt x="6780" y="4332"/>
                    </a:lnTo>
                    <a:lnTo>
                      <a:pt x="6571" y="4353"/>
                    </a:lnTo>
                    <a:lnTo>
                      <a:pt x="6466" y="4374"/>
                    </a:lnTo>
                    <a:lnTo>
                      <a:pt x="6320" y="4374"/>
                    </a:lnTo>
                    <a:lnTo>
                      <a:pt x="6152" y="4541"/>
                    </a:lnTo>
                    <a:lnTo>
                      <a:pt x="6173" y="4604"/>
                    </a:lnTo>
                    <a:lnTo>
                      <a:pt x="6257" y="4646"/>
                    </a:lnTo>
                    <a:lnTo>
                      <a:pt x="6445" y="4604"/>
                    </a:lnTo>
                    <a:lnTo>
                      <a:pt x="6571" y="4771"/>
                    </a:lnTo>
                    <a:lnTo>
                      <a:pt x="7010" y="4771"/>
                    </a:lnTo>
                    <a:lnTo>
                      <a:pt x="7156" y="4750"/>
                    </a:lnTo>
                    <a:lnTo>
                      <a:pt x="7554" y="4583"/>
                    </a:lnTo>
                    <a:lnTo>
                      <a:pt x="7680" y="4562"/>
                    </a:lnTo>
                    <a:lnTo>
                      <a:pt x="7889" y="4395"/>
                    </a:lnTo>
                    <a:lnTo>
                      <a:pt x="7847" y="4353"/>
                    </a:lnTo>
                    <a:lnTo>
                      <a:pt x="7805" y="4353"/>
                    </a:lnTo>
                    <a:lnTo>
                      <a:pt x="7952" y="4165"/>
                    </a:lnTo>
                    <a:lnTo>
                      <a:pt x="8056" y="4165"/>
                    </a:lnTo>
                    <a:lnTo>
                      <a:pt x="8140" y="4039"/>
                    </a:lnTo>
                    <a:lnTo>
                      <a:pt x="8161" y="4060"/>
                    </a:lnTo>
                    <a:lnTo>
                      <a:pt x="8224" y="4165"/>
                    </a:lnTo>
                    <a:lnTo>
                      <a:pt x="8265" y="4165"/>
                    </a:lnTo>
                    <a:lnTo>
                      <a:pt x="8265" y="4060"/>
                    </a:lnTo>
                    <a:lnTo>
                      <a:pt x="8579" y="3830"/>
                    </a:lnTo>
                    <a:lnTo>
                      <a:pt x="8788" y="3809"/>
                    </a:lnTo>
                    <a:lnTo>
                      <a:pt x="9123" y="3662"/>
                    </a:lnTo>
                    <a:lnTo>
                      <a:pt x="9123" y="3746"/>
                    </a:lnTo>
                    <a:lnTo>
                      <a:pt x="8851" y="3872"/>
                    </a:lnTo>
                    <a:lnTo>
                      <a:pt x="8684" y="3872"/>
                    </a:lnTo>
                    <a:lnTo>
                      <a:pt x="8370" y="4060"/>
                    </a:lnTo>
                    <a:lnTo>
                      <a:pt x="8328" y="4227"/>
                    </a:lnTo>
                    <a:lnTo>
                      <a:pt x="8203" y="4332"/>
                    </a:lnTo>
                    <a:lnTo>
                      <a:pt x="8056" y="4332"/>
                    </a:lnTo>
                    <a:lnTo>
                      <a:pt x="8014" y="4478"/>
                    </a:lnTo>
                    <a:lnTo>
                      <a:pt x="7952" y="4541"/>
                    </a:lnTo>
                    <a:lnTo>
                      <a:pt x="7952" y="4583"/>
                    </a:lnTo>
                    <a:lnTo>
                      <a:pt x="8244" y="4562"/>
                    </a:lnTo>
                    <a:lnTo>
                      <a:pt x="8328" y="4604"/>
                    </a:lnTo>
                    <a:lnTo>
                      <a:pt x="8454" y="4604"/>
                    </a:lnTo>
                    <a:lnTo>
                      <a:pt x="8579" y="4688"/>
                    </a:lnTo>
                    <a:lnTo>
                      <a:pt x="8558" y="4750"/>
                    </a:lnTo>
                    <a:lnTo>
                      <a:pt x="8663" y="4792"/>
                    </a:lnTo>
                    <a:lnTo>
                      <a:pt x="8747" y="4792"/>
                    </a:lnTo>
                    <a:lnTo>
                      <a:pt x="8788" y="4855"/>
                    </a:lnTo>
                    <a:lnTo>
                      <a:pt x="8663" y="4876"/>
                    </a:lnTo>
                    <a:lnTo>
                      <a:pt x="8558" y="4918"/>
                    </a:lnTo>
                    <a:lnTo>
                      <a:pt x="8433" y="4813"/>
                    </a:lnTo>
                    <a:lnTo>
                      <a:pt x="8224" y="4750"/>
                    </a:lnTo>
                    <a:lnTo>
                      <a:pt x="7952" y="4771"/>
                    </a:lnTo>
                    <a:lnTo>
                      <a:pt x="7554" y="4813"/>
                    </a:lnTo>
                    <a:lnTo>
                      <a:pt x="7408" y="4876"/>
                    </a:lnTo>
                    <a:lnTo>
                      <a:pt x="7303" y="4876"/>
                    </a:lnTo>
                    <a:lnTo>
                      <a:pt x="7303" y="4918"/>
                    </a:lnTo>
                    <a:lnTo>
                      <a:pt x="7324" y="4981"/>
                    </a:lnTo>
                    <a:lnTo>
                      <a:pt x="7512" y="5022"/>
                    </a:lnTo>
                    <a:lnTo>
                      <a:pt x="7680" y="5022"/>
                    </a:lnTo>
                    <a:lnTo>
                      <a:pt x="7784" y="5085"/>
                    </a:lnTo>
                    <a:lnTo>
                      <a:pt x="7784" y="5169"/>
                    </a:lnTo>
                    <a:lnTo>
                      <a:pt x="7638" y="5190"/>
                    </a:lnTo>
                    <a:lnTo>
                      <a:pt x="7533" y="5106"/>
                    </a:lnTo>
                    <a:lnTo>
                      <a:pt x="7324" y="5085"/>
                    </a:lnTo>
                    <a:lnTo>
                      <a:pt x="7219" y="5002"/>
                    </a:lnTo>
                    <a:lnTo>
                      <a:pt x="7115" y="4981"/>
                    </a:lnTo>
                    <a:lnTo>
                      <a:pt x="6947" y="5064"/>
                    </a:lnTo>
                    <a:lnTo>
                      <a:pt x="6696" y="5085"/>
                    </a:lnTo>
                    <a:lnTo>
                      <a:pt x="6508" y="5002"/>
                    </a:lnTo>
                    <a:lnTo>
                      <a:pt x="6361" y="5002"/>
                    </a:lnTo>
                    <a:lnTo>
                      <a:pt x="6215" y="4960"/>
                    </a:lnTo>
                    <a:lnTo>
                      <a:pt x="6131" y="4897"/>
                    </a:lnTo>
                    <a:lnTo>
                      <a:pt x="5922" y="4918"/>
                    </a:lnTo>
                    <a:lnTo>
                      <a:pt x="5859" y="5064"/>
                    </a:lnTo>
                    <a:lnTo>
                      <a:pt x="5922" y="5169"/>
                    </a:lnTo>
                    <a:lnTo>
                      <a:pt x="5922" y="5587"/>
                    </a:lnTo>
                    <a:lnTo>
                      <a:pt x="5943" y="5629"/>
                    </a:lnTo>
                    <a:lnTo>
                      <a:pt x="5838" y="5755"/>
                    </a:lnTo>
                    <a:lnTo>
                      <a:pt x="5838" y="5839"/>
                    </a:lnTo>
                    <a:lnTo>
                      <a:pt x="5922" y="5901"/>
                    </a:lnTo>
                    <a:lnTo>
                      <a:pt x="5985" y="6006"/>
                    </a:lnTo>
                    <a:lnTo>
                      <a:pt x="6131" y="6006"/>
                    </a:lnTo>
                    <a:lnTo>
                      <a:pt x="6236" y="6069"/>
                    </a:lnTo>
                    <a:lnTo>
                      <a:pt x="6110" y="6048"/>
                    </a:lnTo>
                    <a:lnTo>
                      <a:pt x="6027" y="6111"/>
                    </a:lnTo>
                    <a:lnTo>
                      <a:pt x="5985" y="6173"/>
                    </a:lnTo>
                    <a:lnTo>
                      <a:pt x="5964" y="6069"/>
                    </a:lnTo>
                    <a:lnTo>
                      <a:pt x="5859" y="5964"/>
                    </a:lnTo>
                    <a:lnTo>
                      <a:pt x="5817" y="5964"/>
                    </a:lnTo>
                    <a:lnTo>
                      <a:pt x="5796" y="6027"/>
                    </a:lnTo>
                    <a:lnTo>
                      <a:pt x="5713" y="5922"/>
                    </a:lnTo>
                    <a:lnTo>
                      <a:pt x="5692" y="5734"/>
                    </a:lnTo>
                    <a:lnTo>
                      <a:pt x="5692" y="5525"/>
                    </a:lnTo>
                    <a:lnTo>
                      <a:pt x="5629" y="5232"/>
                    </a:lnTo>
                    <a:lnTo>
                      <a:pt x="5503" y="5085"/>
                    </a:lnTo>
                    <a:lnTo>
                      <a:pt x="5503" y="4981"/>
                    </a:lnTo>
                    <a:lnTo>
                      <a:pt x="5231" y="4792"/>
                    </a:lnTo>
                    <a:lnTo>
                      <a:pt x="5169" y="4792"/>
                    </a:lnTo>
                    <a:lnTo>
                      <a:pt x="5001" y="4688"/>
                    </a:lnTo>
                    <a:lnTo>
                      <a:pt x="4980" y="4583"/>
                    </a:lnTo>
                    <a:lnTo>
                      <a:pt x="4876" y="4541"/>
                    </a:lnTo>
                    <a:lnTo>
                      <a:pt x="4708" y="4583"/>
                    </a:lnTo>
                    <a:lnTo>
                      <a:pt x="4353" y="4981"/>
                    </a:lnTo>
                    <a:lnTo>
                      <a:pt x="4290" y="5106"/>
                    </a:lnTo>
                    <a:lnTo>
                      <a:pt x="4290" y="5211"/>
                    </a:lnTo>
                    <a:lnTo>
                      <a:pt x="4374" y="5274"/>
                    </a:lnTo>
                    <a:lnTo>
                      <a:pt x="4499" y="5315"/>
                    </a:lnTo>
                    <a:lnTo>
                      <a:pt x="4562" y="5441"/>
                    </a:lnTo>
                    <a:lnTo>
                      <a:pt x="4562" y="5525"/>
                    </a:lnTo>
                    <a:lnTo>
                      <a:pt x="4541" y="5546"/>
                    </a:lnTo>
                    <a:lnTo>
                      <a:pt x="4457" y="5420"/>
                    </a:lnTo>
                    <a:lnTo>
                      <a:pt x="4374" y="5399"/>
                    </a:lnTo>
                    <a:lnTo>
                      <a:pt x="4290" y="5336"/>
                    </a:lnTo>
                    <a:lnTo>
                      <a:pt x="4248" y="5378"/>
                    </a:lnTo>
                    <a:lnTo>
                      <a:pt x="4164" y="5399"/>
                    </a:lnTo>
                    <a:lnTo>
                      <a:pt x="4143" y="5483"/>
                    </a:lnTo>
                    <a:lnTo>
                      <a:pt x="4185" y="5608"/>
                    </a:lnTo>
                    <a:lnTo>
                      <a:pt x="4269" y="5650"/>
                    </a:lnTo>
                    <a:lnTo>
                      <a:pt x="4332" y="5818"/>
                    </a:lnTo>
                    <a:lnTo>
                      <a:pt x="4353" y="6131"/>
                    </a:lnTo>
                    <a:lnTo>
                      <a:pt x="4269" y="6278"/>
                    </a:lnTo>
                    <a:lnTo>
                      <a:pt x="4269" y="6445"/>
                    </a:lnTo>
                    <a:lnTo>
                      <a:pt x="4185" y="6634"/>
                    </a:lnTo>
                    <a:lnTo>
                      <a:pt x="4185" y="6759"/>
                    </a:lnTo>
                    <a:lnTo>
                      <a:pt x="4227" y="6780"/>
                    </a:lnTo>
                    <a:lnTo>
                      <a:pt x="4290" y="6759"/>
                    </a:lnTo>
                    <a:lnTo>
                      <a:pt x="4290" y="6759"/>
                    </a:lnTo>
                    <a:lnTo>
                      <a:pt x="4269" y="6906"/>
                    </a:lnTo>
                    <a:lnTo>
                      <a:pt x="4185" y="7052"/>
                    </a:lnTo>
                    <a:lnTo>
                      <a:pt x="4143" y="6968"/>
                    </a:lnTo>
                    <a:lnTo>
                      <a:pt x="4123" y="6864"/>
                    </a:lnTo>
                    <a:lnTo>
                      <a:pt x="4018" y="6780"/>
                    </a:lnTo>
                    <a:lnTo>
                      <a:pt x="3934" y="6864"/>
                    </a:lnTo>
                    <a:lnTo>
                      <a:pt x="3934" y="7052"/>
                    </a:lnTo>
                    <a:lnTo>
                      <a:pt x="4081" y="7303"/>
                    </a:lnTo>
                    <a:lnTo>
                      <a:pt x="4248" y="7282"/>
                    </a:lnTo>
                    <a:lnTo>
                      <a:pt x="4353" y="7324"/>
                    </a:lnTo>
                    <a:lnTo>
                      <a:pt x="4395" y="7408"/>
                    </a:lnTo>
                    <a:lnTo>
                      <a:pt x="4583" y="7408"/>
                    </a:lnTo>
                    <a:lnTo>
                      <a:pt x="4792" y="7491"/>
                    </a:lnTo>
                    <a:lnTo>
                      <a:pt x="4876" y="7408"/>
                    </a:lnTo>
                    <a:lnTo>
                      <a:pt x="5001" y="7324"/>
                    </a:lnTo>
                    <a:lnTo>
                      <a:pt x="5001" y="7261"/>
                    </a:lnTo>
                    <a:lnTo>
                      <a:pt x="5085" y="7219"/>
                    </a:lnTo>
                    <a:lnTo>
                      <a:pt x="5085" y="7303"/>
                    </a:lnTo>
                    <a:lnTo>
                      <a:pt x="5022" y="7408"/>
                    </a:lnTo>
                    <a:lnTo>
                      <a:pt x="5022" y="7533"/>
                    </a:lnTo>
                    <a:lnTo>
                      <a:pt x="4980" y="7596"/>
                    </a:lnTo>
                    <a:lnTo>
                      <a:pt x="4876" y="7533"/>
                    </a:lnTo>
                    <a:lnTo>
                      <a:pt x="4646" y="7533"/>
                    </a:lnTo>
                    <a:lnTo>
                      <a:pt x="4541" y="7575"/>
                    </a:lnTo>
                    <a:lnTo>
                      <a:pt x="4541" y="7680"/>
                    </a:lnTo>
                    <a:lnTo>
                      <a:pt x="4583" y="7701"/>
                    </a:lnTo>
                    <a:lnTo>
                      <a:pt x="4708" y="7701"/>
                    </a:lnTo>
                    <a:lnTo>
                      <a:pt x="4750" y="7784"/>
                    </a:lnTo>
                    <a:lnTo>
                      <a:pt x="4646" y="7784"/>
                    </a:lnTo>
                    <a:lnTo>
                      <a:pt x="4646" y="7952"/>
                    </a:lnTo>
                    <a:lnTo>
                      <a:pt x="4478" y="7722"/>
                    </a:lnTo>
                    <a:lnTo>
                      <a:pt x="4395" y="7722"/>
                    </a:lnTo>
                    <a:lnTo>
                      <a:pt x="4353" y="7617"/>
                    </a:lnTo>
                    <a:lnTo>
                      <a:pt x="4290" y="7533"/>
                    </a:lnTo>
                    <a:lnTo>
                      <a:pt x="4039" y="7366"/>
                    </a:lnTo>
                    <a:lnTo>
                      <a:pt x="3976" y="7366"/>
                    </a:lnTo>
                    <a:lnTo>
                      <a:pt x="3830" y="7199"/>
                    </a:lnTo>
                    <a:lnTo>
                      <a:pt x="3830" y="7178"/>
                    </a:lnTo>
                    <a:lnTo>
                      <a:pt x="3725" y="7178"/>
                    </a:lnTo>
                    <a:lnTo>
                      <a:pt x="3620" y="7261"/>
                    </a:lnTo>
                    <a:lnTo>
                      <a:pt x="3516" y="7261"/>
                    </a:lnTo>
                    <a:lnTo>
                      <a:pt x="3432" y="7303"/>
                    </a:lnTo>
                    <a:lnTo>
                      <a:pt x="3286" y="7261"/>
                    </a:lnTo>
                    <a:lnTo>
                      <a:pt x="3034" y="7303"/>
                    </a:lnTo>
                    <a:lnTo>
                      <a:pt x="2972" y="7282"/>
                    </a:lnTo>
                    <a:lnTo>
                      <a:pt x="2783" y="7471"/>
                    </a:lnTo>
                    <a:lnTo>
                      <a:pt x="2700" y="7617"/>
                    </a:lnTo>
                    <a:lnTo>
                      <a:pt x="2700" y="7743"/>
                    </a:lnTo>
                    <a:lnTo>
                      <a:pt x="2595" y="7784"/>
                    </a:lnTo>
                    <a:lnTo>
                      <a:pt x="2490" y="7847"/>
                    </a:lnTo>
                    <a:lnTo>
                      <a:pt x="2365" y="7910"/>
                    </a:lnTo>
                    <a:lnTo>
                      <a:pt x="2344" y="7994"/>
                    </a:lnTo>
                    <a:lnTo>
                      <a:pt x="2198" y="8098"/>
                    </a:lnTo>
                    <a:lnTo>
                      <a:pt x="2177" y="8224"/>
                    </a:lnTo>
                    <a:lnTo>
                      <a:pt x="2260" y="8224"/>
                    </a:lnTo>
                    <a:lnTo>
                      <a:pt x="2281" y="8307"/>
                    </a:lnTo>
                    <a:lnTo>
                      <a:pt x="2177" y="8307"/>
                    </a:lnTo>
                    <a:lnTo>
                      <a:pt x="2093" y="8349"/>
                    </a:lnTo>
                    <a:lnTo>
                      <a:pt x="2260" y="8475"/>
                    </a:lnTo>
                    <a:lnTo>
                      <a:pt x="2407" y="8517"/>
                    </a:lnTo>
                    <a:lnTo>
                      <a:pt x="2511" y="8433"/>
                    </a:lnTo>
                    <a:lnTo>
                      <a:pt x="2490" y="8349"/>
                    </a:lnTo>
                    <a:lnTo>
                      <a:pt x="2658" y="8370"/>
                    </a:lnTo>
                    <a:lnTo>
                      <a:pt x="2825" y="8245"/>
                    </a:lnTo>
                    <a:lnTo>
                      <a:pt x="2825" y="8349"/>
                    </a:lnTo>
                    <a:lnTo>
                      <a:pt x="2700" y="8412"/>
                    </a:lnTo>
                    <a:lnTo>
                      <a:pt x="2616" y="8538"/>
                    </a:lnTo>
                    <a:lnTo>
                      <a:pt x="2616" y="8621"/>
                    </a:lnTo>
                    <a:lnTo>
                      <a:pt x="2783" y="8621"/>
                    </a:lnTo>
                    <a:lnTo>
                      <a:pt x="2888" y="8642"/>
                    </a:lnTo>
                    <a:lnTo>
                      <a:pt x="3014" y="8475"/>
                    </a:lnTo>
                    <a:lnTo>
                      <a:pt x="3202" y="8349"/>
                    </a:lnTo>
                    <a:lnTo>
                      <a:pt x="3307" y="8119"/>
                    </a:lnTo>
                    <a:lnTo>
                      <a:pt x="3453" y="7931"/>
                    </a:lnTo>
                    <a:lnTo>
                      <a:pt x="3558" y="7910"/>
                    </a:lnTo>
                    <a:lnTo>
                      <a:pt x="3558" y="7910"/>
                    </a:lnTo>
                    <a:lnTo>
                      <a:pt x="3537" y="7994"/>
                    </a:lnTo>
                    <a:lnTo>
                      <a:pt x="3453" y="8035"/>
                    </a:lnTo>
                    <a:lnTo>
                      <a:pt x="3307" y="8245"/>
                    </a:lnTo>
                    <a:lnTo>
                      <a:pt x="3348" y="8349"/>
                    </a:lnTo>
                    <a:lnTo>
                      <a:pt x="3244" y="8349"/>
                    </a:lnTo>
                    <a:lnTo>
                      <a:pt x="3181" y="8454"/>
                    </a:lnTo>
                    <a:lnTo>
                      <a:pt x="3202" y="8538"/>
                    </a:lnTo>
                    <a:lnTo>
                      <a:pt x="3286" y="8538"/>
                    </a:lnTo>
                    <a:lnTo>
                      <a:pt x="3223" y="8580"/>
                    </a:lnTo>
                    <a:lnTo>
                      <a:pt x="3139" y="8580"/>
                    </a:lnTo>
                    <a:lnTo>
                      <a:pt x="3034" y="8684"/>
                    </a:lnTo>
                    <a:lnTo>
                      <a:pt x="3076" y="8747"/>
                    </a:lnTo>
                    <a:lnTo>
                      <a:pt x="3202" y="8747"/>
                    </a:lnTo>
                    <a:lnTo>
                      <a:pt x="3118" y="8789"/>
                    </a:lnTo>
                    <a:lnTo>
                      <a:pt x="2993" y="8747"/>
                    </a:lnTo>
                    <a:lnTo>
                      <a:pt x="2888" y="8747"/>
                    </a:lnTo>
                    <a:lnTo>
                      <a:pt x="2804" y="8789"/>
                    </a:lnTo>
                    <a:lnTo>
                      <a:pt x="2721" y="8831"/>
                    </a:lnTo>
                    <a:lnTo>
                      <a:pt x="2679" y="8872"/>
                    </a:lnTo>
                    <a:lnTo>
                      <a:pt x="2721" y="8977"/>
                    </a:lnTo>
                    <a:lnTo>
                      <a:pt x="2804" y="8977"/>
                    </a:lnTo>
                    <a:lnTo>
                      <a:pt x="2867" y="8935"/>
                    </a:lnTo>
                    <a:lnTo>
                      <a:pt x="2909" y="8956"/>
                    </a:lnTo>
                    <a:lnTo>
                      <a:pt x="3014" y="8956"/>
                    </a:lnTo>
                    <a:lnTo>
                      <a:pt x="3014" y="9040"/>
                    </a:lnTo>
                    <a:lnTo>
                      <a:pt x="2930" y="9040"/>
                    </a:lnTo>
                    <a:lnTo>
                      <a:pt x="2825" y="8998"/>
                    </a:lnTo>
                    <a:lnTo>
                      <a:pt x="2783" y="9040"/>
                    </a:lnTo>
                    <a:lnTo>
                      <a:pt x="2783" y="9082"/>
                    </a:lnTo>
                    <a:lnTo>
                      <a:pt x="2888" y="9103"/>
                    </a:lnTo>
                    <a:lnTo>
                      <a:pt x="2867" y="9144"/>
                    </a:lnTo>
                    <a:lnTo>
                      <a:pt x="2783" y="9186"/>
                    </a:lnTo>
                    <a:lnTo>
                      <a:pt x="2700" y="9186"/>
                    </a:lnTo>
                    <a:lnTo>
                      <a:pt x="2700" y="9249"/>
                    </a:lnTo>
                    <a:lnTo>
                      <a:pt x="2783" y="9396"/>
                    </a:lnTo>
                    <a:lnTo>
                      <a:pt x="2867" y="9396"/>
                    </a:lnTo>
                    <a:lnTo>
                      <a:pt x="2909" y="9312"/>
                    </a:lnTo>
                    <a:lnTo>
                      <a:pt x="3034" y="9207"/>
                    </a:lnTo>
                    <a:lnTo>
                      <a:pt x="3014" y="9312"/>
                    </a:lnTo>
                    <a:lnTo>
                      <a:pt x="2909" y="9396"/>
                    </a:lnTo>
                    <a:lnTo>
                      <a:pt x="2825" y="9479"/>
                    </a:lnTo>
                    <a:lnTo>
                      <a:pt x="2804" y="9563"/>
                    </a:lnTo>
                    <a:lnTo>
                      <a:pt x="2972" y="9626"/>
                    </a:lnTo>
                    <a:lnTo>
                      <a:pt x="3097" y="9626"/>
                    </a:lnTo>
                    <a:lnTo>
                      <a:pt x="3118" y="9605"/>
                    </a:lnTo>
                    <a:lnTo>
                      <a:pt x="3181" y="9605"/>
                    </a:lnTo>
                    <a:lnTo>
                      <a:pt x="3244" y="9668"/>
                    </a:lnTo>
                    <a:lnTo>
                      <a:pt x="3432" y="9584"/>
                    </a:lnTo>
                    <a:lnTo>
                      <a:pt x="3620" y="9416"/>
                    </a:lnTo>
                    <a:lnTo>
                      <a:pt x="3620" y="9396"/>
                    </a:lnTo>
                    <a:lnTo>
                      <a:pt x="3725" y="9312"/>
                    </a:lnTo>
                    <a:lnTo>
                      <a:pt x="3934" y="9103"/>
                    </a:lnTo>
                    <a:lnTo>
                      <a:pt x="3934" y="9040"/>
                    </a:lnTo>
                    <a:lnTo>
                      <a:pt x="4018" y="8956"/>
                    </a:lnTo>
                    <a:lnTo>
                      <a:pt x="4081" y="8956"/>
                    </a:lnTo>
                    <a:lnTo>
                      <a:pt x="4018" y="9040"/>
                    </a:lnTo>
                    <a:lnTo>
                      <a:pt x="3976" y="9144"/>
                    </a:lnTo>
                    <a:lnTo>
                      <a:pt x="3809" y="9354"/>
                    </a:lnTo>
                    <a:lnTo>
                      <a:pt x="3599" y="9479"/>
                    </a:lnTo>
                    <a:lnTo>
                      <a:pt x="3453" y="9626"/>
                    </a:lnTo>
                    <a:lnTo>
                      <a:pt x="3307" y="9709"/>
                    </a:lnTo>
                    <a:lnTo>
                      <a:pt x="3223" y="9793"/>
                    </a:lnTo>
                    <a:lnTo>
                      <a:pt x="3286" y="9877"/>
                    </a:lnTo>
                    <a:lnTo>
                      <a:pt x="3223" y="9898"/>
                    </a:lnTo>
                    <a:lnTo>
                      <a:pt x="3076" y="9772"/>
                    </a:lnTo>
                    <a:lnTo>
                      <a:pt x="2825" y="9772"/>
                    </a:lnTo>
                    <a:lnTo>
                      <a:pt x="2825" y="9835"/>
                    </a:lnTo>
                    <a:lnTo>
                      <a:pt x="2783" y="9814"/>
                    </a:lnTo>
                    <a:lnTo>
                      <a:pt x="2700" y="9688"/>
                    </a:lnTo>
                    <a:lnTo>
                      <a:pt x="2490" y="9584"/>
                    </a:lnTo>
                    <a:lnTo>
                      <a:pt x="2407" y="9605"/>
                    </a:lnTo>
                    <a:lnTo>
                      <a:pt x="2365" y="9563"/>
                    </a:lnTo>
                    <a:lnTo>
                      <a:pt x="2407" y="9416"/>
                    </a:lnTo>
                    <a:lnTo>
                      <a:pt x="2407" y="9082"/>
                    </a:lnTo>
                    <a:lnTo>
                      <a:pt x="2365" y="8872"/>
                    </a:lnTo>
                    <a:lnTo>
                      <a:pt x="2239" y="8726"/>
                    </a:lnTo>
                    <a:lnTo>
                      <a:pt x="2156" y="8726"/>
                    </a:lnTo>
                    <a:lnTo>
                      <a:pt x="2030" y="8663"/>
                    </a:lnTo>
                    <a:lnTo>
                      <a:pt x="1946" y="8684"/>
                    </a:lnTo>
                    <a:lnTo>
                      <a:pt x="1821" y="8684"/>
                    </a:lnTo>
                    <a:lnTo>
                      <a:pt x="1737" y="8726"/>
                    </a:lnTo>
                    <a:lnTo>
                      <a:pt x="1633" y="8747"/>
                    </a:lnTo>
                    <a:lnTo>
                      <a:pt x="1633" y="8831"/>
                    </a:lnTo>
                    <a:lnTo>
                      <a:pt x="1654" y="8935"/>
                    </a:lnTo>
                    <a:lnTo>
                      <a:pt x="1633" y="8977"/>
                    </a:lnTo>
                    <a:lnTo>
                      <a:pt x="1612" y="9165"/>
                    </a:lnTo>
                    <a:lnTo>
                      <a:pt x="1654" y="9249"/>
                    </a:lnTo>
                    <a:lnTo>
                      <a:pt x="1716" y="9249"/>
                    </a:lnTo>
                    <a:lnTo>
                      <a:pt x="1716" y="9312"/>
                    </a:lnTo>
                    <a:lnTo>
                      <a:pt x="1612" y="9396"/>
                    </a:lnTo>
                    <a:lnTo>
                      <a:pt x="1570" y="9458"/>
                    </a:lnTo>
                    <a:lnTo>
                      <a:pt x="1654" y="9563"/>
                    </a:lnTo>
                    <a:lnTo>
                      <a:pt x="1737" y="9563"/>
                    </a:lnTo>
                    <a:lnTo>
                      <a:pt x="1758" y="9500"/>
                    </a:lnTo>
                    <a:lnTo>
                      <a:pt x="1884" y="9563"/>
                    </a:lnTo>
                    <a:lnTo>
                      <a:pt x="1863" y="9584"/>
                    </a:lnTo>
                    <a:lnTo>
                      <a:pt x="1737" y="9584"/>
                    </a:lnTo>
                    <a:lnTo>
                      <a:pt x="1737" y="9605"/>
                    </a:lnTo>
                    <a:lnTo>
                      <a:pt x="1821" y="9668"/>
                    </a:lnTo>
                    <a:lnTo>
                      <a:pt x="1821" y="9709"/>
                    </a:lnTo>
                    <a:lnTo>
                      <a:pt x="1737" y="9772"/>
                    </a:lnTo>
                    <a:lnTo>
                      <a:pt x="1716" y="9793"/>
                    </a:lnTo>
                    <a:lnTo>
                      <a:pt x="1779" y="9814"/>
                    </a:lnTo>
                    <a:lnTo>
                      <a:pt x="1842" y="9877"/>
                    </a:lnTo>
                    <a:lnTo>
                      <a:pt x="1946" y="9877"/>
                    </a:lnTo>
                    <a:lnTo>
                      <a:pt x="1967" y="9898"/>
                    </a:lnTo>
                    <a:lnTo>
                      <a:pt x="1926" y="9940"/>
                    </a:lnTo>
                    <a:lnTo>
                      <a:pt x="1821" y="9940"/>
                    </a:lnTo>
                    <a:lnTo>
                      <a:pt x="1779" y="9981"/>
                    </a:lnTo>
                    <a:lnTo>
                      <a:pt x="1654" y="9877"/>
                    </a:lnTo>
                    <a:lnTo>
                      <a:pt x="1612" y="9898"/>
                    </a:lnTo>
                    <a:lnTo>
                      <a:pt x="1570" y="9940"/>
                    </a:lnTo>
                    <a:lnTo>
                      <a:pt x="1507" y="9940"/>
                    </a:lnTo>
                    <a:lnTo>
                      <a:pt x="1444" y="9835"/>
                    </a:lnTo>
                    <a:lnTo>
                      <a:pt x="1361" y="9814"/>
                    </a:lnTo>
                    <a:lnTo>
                      <a:pt x="1298" y="9877"/>
                    </a:lnTo>
                    <a:lnTo>
                      <a:pt x="1110" y="9877"/>
                    </a:lnTo>
                    <a:lnTo>
                      <a:pt x="984" y="9793"/>
                    </a:lnTo>
                    <a:lnTo>
                      <a:pt x="879" y="9793"/>
                    </a:lnTo>
                    <a:lnTo>
                      <a:pt x="817" y="9835"/>
                    </a:lnTo>
                    <a:lnTo>
                      <a:pt x="817" y="9919"/>
                    </a:lnTo>
                    <a:lnTo>
                      <a:pt x="733" y="9940"/>
                    </a:lnTo>
                    <a:lnTo>
                      <a:pt x="628" y="9981"/>
                    </a:lnTo>
                    <a:lnTo>
                      <a:pt x="586" y="10044"/>
                    </a:lnTo>
                    <a:lnTo>
                      <a:pt x="419" y="10086"/>
                    </a:lnTo>
                    <a:lnTo>
                      <a:pt x="377" y="10107"/>
                    </a:lnTo>
                    <a:lnTo>
                      <a:pt x="273" y="10128"/>
                    </a:lnTo>
                    <a:lnTo>
                      <a:pt x="189" y="10212"/>
                    </a:lnTo>
                    <a:lnTo>
                      <a:pt x="168" y="10316"/>
                    </a:lnTo>
                    <a:lnTo>
                      <a:pt x="168" y="10358"/>
                    </a:lnTo>
                    <a:lnTo>
                      <a:pt x="147" y="10442"/>
                    </a:lnTo>
                    <a:lnTo>
                      <a:pt x="1" y="10525"/>
                    </a:lnTo>
                    <a:lnTo>
                      <a:pt x="1" y="10609"/>
                    </a:lnTo>
                    <a:lnTo>
                      <a:pt x="42" y="10651"/>
                    </a:lnTo>
                    <a:lnTo>
                      <a:pt x="42" y="10818"/>
                    </a:lnTo>
                    <a:lnTo>
                      <a:pt x="63" y="10860"/>
                    </a:lnTo>
                    <a:lnTo>
                      <a:pt x="189" y="10860"/>
                    </a:lnTo>
                    <a:lnTo>
                      <a:pt x="252" y="10735"/>
                    </a:lnTo>
                    <a:lnTo>
                      <a:pt x="294" y="10735"/>
                    </a:lnTo>
                    <a:lnTo>
                      <a:pt x="273" y="10756"/>
                    </a:lnTo>
                    <a:lnTo>
                      <a:pt x="210" y="10860"/>
                    </a:lnTo>
                    <a:lnTo>
                      <a:pt x="273" y="10881"/>
                    </a:lnTo>
                    <a:lnTo>
                      <a:pt x="356" y="10818"/>
                    </a:lnTo>
                    <a:lnTo>
                      <a:pt x="356" y="10651"/>
                    </a:lnTo>
                    <a:lnTo>
                      <a:pt x="398" y="10421"/>
                    </a:lnTo>
                    <a:lnTo>
                      <a:pt x="482" y="10400"/>
                    </a:lnTo>
                    <a:lnTo>
                      <a:pt x="566" y="10337"/>
                    </a:lnTo>
                    <a:lnTo>
                      <a:pt x="419" y="10567"/>
                    </a:lnTo>
                    <a:lnTo>
                      <a:pt x="419" y="10672"/>
                    </a:lnTo>
                    <a:lnTo>
                      <a:pt x="398" y="10714"/>
                    </a:lnTo>
                    <a:lnTo>
                      <a:pt x="377" y="10839"/>
                    </a:lnTo>
                    <a:lnTo>
                      <a:pt x="314" y="10944"/>
                    </a:lnTo>
                    <a:lnTo>
                      <a:pt x="377" y="10986"/>
                    </a:lnTo>
                    <a:lnTo>
                      <a:pt x="419" y="10986"/>
                    </a:lnTo>
                    <a:lnTo>
                      <a:pt x="503" y="11069"/>
                    </a:lnTo>
                    <a:lnTo>
                      <a:pt x="607" y="11069"/>
                    </a:lnTo>
                    <a:lnTo>
                      <a:pt x="628" y="10965"/>
                    </a:lnTo>
                    <a:lnTo>
                      <a:pt x="607" y="10944"/>
                    </a:lnTo>
                    <a:lnTo>
                      <a:pt x="670" y="10839"/>
                    </a:lnTo>
                    <a:lnTo>
                      <a:pt x="691" y="10735"/>
                    </a:lnTo>
                    <a:lnTo>
                      <a:pt x="733" y="10672"/>
                    </a:lnTo>
                    <a:lnTo>
                      <a:pt x="733" y="10756"/>
                    </a:lnTo>
                    <a:lnTo>
                      <a:pt x="775" y="10818"/>
                    </a:lnTo>
                    <a:lnTo>
                      <a:pt x="712" y="10944"/>
                    </a:lnTo>
                    <a:lnTo>
                      <a:pt x="712" y="11028"/>
                    </a:lnTo>
                    <a:lnTo>
                      <a:pt x="712" y="11090"/>
                    </a:lnTo>
                    <a:lnTo>
                      <a:pt x="796" y="11195"/>
                    </a:lnTo>
                    <a:lnTo>
                      <a:pt x="838" y="11237"/>
                    </a:lnTo>
                    <a:lnTo>
                      <a:pt x="921" y="11153"/>
                    </a:lnTo>
                    <a:lnTo>
                      <a:pt x="900" y="11069"/>
                    </a:lnTo>
                    <a:lnTo>
                      <a:pt x="900" y="11048"/>
                    </a:lnTo>
                    <a:lnTo>
                      <a:pt x="921" y="11028"/>
                    </a:lnTo>
                    <a:lnTo>
                      <a:pt x="1005" y="11028"/>
                    </a:lnTo>
                    <a:lnTo>
                      <a:pt x="1047" y="10965"/>
                    </a:lnTo>
                    <a:lnTo>
                      <a:pt x="1026" y="10860"/>
                    </a:lnTo>
                    <a:lnTo>
                      <a:pt x="984" y="10818"/>
                    </a:lnTo>
                    <a:lnTo>
                      <a:pt x="984" y="10735"/>
                    </a:lnTo>
                    <a:lnTo>
                      <a:pt x="1026" y="10756"/>
                    </a:lnTo>
                    <a:lnTo>
                      <a:pt x="1110" y="10923"/>
                    </a:lnTo>
                    <a:lnTo>
                      <a:pt x="1110" y="10986"/>
                    </a:lnTo>
                    <a:lnTo>
                      <a:pt x="1047" y="11090"/>
                    </a:lnTo>
                    <a:lnTo>
                      <a:pt x="1005" y="11090"/>
                    </a:lnTo>
                    <a:lnTo>
                      <a:pt x="942" y="11195"/>
                    </a:lnTo>
                    <a:lnTo>
                      <a:pt x="984" y="11258"/>
                    </a:lnTo>
                    <a:lnTo>
                      <a:pt x="1026" y="11258"/>
                    </a:lnTo>
                    <a:lnTo>
                      <a:pt x="1089" y="11279"/>
                    </a:lnTo>
                    <a:lnTo>
                      <a:pt x="1110" y="11341"/>
                    </a:lnTo>
                    <a:lnTo>
                      <a:pt x="1151" y="11341"/>
                    </a:lnTo>
                    <a:lnTo>
                      <a:pt x="1340" y="11446"/>
                    </a:lnTo>
                    <a:lnTo>
                      <a:pt x="1402" y="11446"/>
                    </a:lnTo>
                    <a:lnTo>
                      <a:pt x="1402" y="11551"/>
                    </a:lnTo>
                    <a:lnTo>
                      <a:pt x="1612" y="11551"/>
                    </a:lnTo>
                    <a:lnTo>
                      <a:pt x="1674" y="11593"/>
                    </a:lnTo>
                    <a:lnTo>
                      <a:pt x="1737" y="11572"/>
                    </a:lnTo>
                    <a:lnTo>
                      <a:pt x="1779" y="11488"/>
                    </a:lnTo>
                    <a:lnTo>
                      <a:pt x="1716" y="11362"/>
                    </a:lnTo>
                    <a:lnTo>
                      <a:pt x="1654" y="11174"/>
                    </a:lnTo>
                    <a:lnTo>
                      <a:pt x="1716" y="11048"/>
                    </a:lnTo>
                    <a:lnTo>
                      <a:pt x="1758" y="10986"/>
                    </a:lnTo>
                    <a:lnTo>
                      <a:pt x="1779" y="11048"/>
                    </a:lnTo>
                    <a:lnTo>
                      <a:pt x="1821" y="11174"/>
                    </a:lnTo>
                    <a:lnTo>
                      <a:pt x="1821" y="11279"/>
                    </a:lnTo>
                    <a:lnTo>
                      <a:pt x="1842" y="11341"/>
                    </a:lnTo>
                    <a:lnTo>
                      <a:pt x="1926" y="11341"/>
                    </a:lnTo>
                    <a:lnTo>
                      <a:pt x="1946" y="11279"/>
                    </a:lnTo>
                    <a:lnTo>
                      <a:pt x="2030" y="11279"/>
                    </a:lnTo>
                    <a:lnTo>
                      <a:pt x="2051" y="11237"/>
                    </a:lnTo>
                    <a:lnTo>
                      <a:pt x="2072" y="11153"/>
                    </a:lnTo>
                    <a:lnTo>
                      <a:pt x="2135" y="11090"/>
                    </a:lnTo>
                    <a:lnTo>
                      <a:pt x="2156" y="10965"/>
                    </a:lnTo>
                    <a:lnTo>
                      <a:pt x="2177" y="10923"/>
                    </a:lnTo>
                    <a:lnTo>
                      <a:pt x="2198" y="10923"/>
                    </a:lnTo>
                    <a:lnTo>
                      <a:pt x="2260" y="11048"/>
                    </a:lnTo>
                    <a:lnTo>
                      <a:pt x="2239" y="11090"/>
                    </a:lnTo>
                    <a:lnTo>
                      <a:pt x="2177" y="11195"/>
                    </a:lnTo>
                    <a:lnTo>
                      <a:pt x="2156" y="11279"/>
                    </a:lnTo>
                    <a:lnTo>
                      <a:pt x="2198" y="11341"/>
                    </a:lnTo>
                    <a:lnTo>
                      <a:pt x="2198" y="11404"/>
                    </a:lnTo>
                    <a:lnTo>
                      <a:pt x="2302" y="11488"/>
                    </a:lnTo>
                    <a:lnTo>
                      <a:pt x="2386" y="11446"/>
                    </a:lnTo>
                    <a:lnTo>
                      <a:pt x="2490" y="11279"/>
                    </a:lnTo>
                    <a:lnTo>
                      <a:pt x="2449" y="11174"/>
                    </a:lnTo>
                    <a:lnTo>
                      <a:pt x="2470" y="11028"/>
                    </a:lnTo>
                    <a:lnTo>
                      <a:pt x="2574" y="10944"/>
                    </a:lnTo>
                    <a:lnTo>
                      <a:pt x="2679" y="10923"/>
                    </a:lnTo>
                    <a:lnTo>
                      <a:pt x="2574" y="11028"/>
                    </a:lnTo>
                    <a:lnTo>
                      <a:pt x="2553" y="11132"/>
                    </a:lnTo>
                    <a:lnTo>
                      <a:pt x="2595" y="11237"/>
                    </a:lnTo>
                    <a:lnTo>
                      <a:pt x="2511" y="11446"/>
                    </a:lnTo>
                    <a:lnTo>
                      <a:pt x="2511" y="11509"/>
                    </a:lnTo>
                    <a:lnTo>
                      <a:pt x="2595" y="11593"/>
                    </a:lnTo>
                    <a:lnTo>
                      <a:pt x="2700" y="11572"/>
                    </a:lnTo>
                    <a:lnTo>
                      <a:pt x="2783" y="11593"/>
                    </a:lnTo>
                    <a:lnTo>
                      <a:pt x="2867" y="11572"/>
                    </a:lnTo>
                    <a:lnTo>
                      <a:pt x="2867" y="11446"/>
                    </a:lnTo>
                    <a:lnTo>
                      <a:pt x="2930" y="11362"/>
                    </a:lnTo>
                    <a:lnTo>
                      <a:pt x="2909" y="11279"/>
                    </a:lnTo>
                    <a:lnTo>
                      <a:pt x="2825" y="11132"/>
                    </a:lnTo>
                    <a:lnTo>
                      <a:pt x="2909" y="10944"/>
                    </a:lnTo>
                    <a:lnTo>
                      <a:pt x="2909" y="10818"/>
                    </a:lnTo>
                    <a:lnTo>
                      <a:pt x="2972" y="10923"/>
                    </a:lnTo>
                    <a:lnTo>
                      <a:pt x="2930" y="11028"/>
                    </a:lnTo>
                    <a:lnTo>
                      <a:pt x="2909" y="11090"/>
                    </a:lnTo>
                    <a:lnTo>
                      <a:pt x="2993" y="11258"/>
                    </a:lnTo>
                    <a:lnTo>
                      <a:pt x="3076" y="11279"/>
                    </a:lnTo>
                    <a:lnTo>
                      <a:pt x="3118" y="11300"/>
                    </a:lnTo>
                    <a:lnTo>
                      <a:pt x="3034" y="11341"/>
                    </a:lnTo>
                    <a:lnTo>
                      <a:pt x="2993" y="11488"/>
                    </a:lnTo>
                    <a:lnTo>
                      <a:pt x="3014" y="11551"/>
                    </a:lnTo>
                    <a:lnTo>
                      <a:pt x="3181" y="11593"/>
                    </a:lnTo>
                    <a:lnTo>
                      <a:pt x="3244" y="11551"/>
                    </a:lnTo>
                    <a:lnTo>
                      <a:pt x="3348" y="11697"/>
                    </a:lnTo>
                    <a:lnTo>
                      <a:pt x="3348" y="11802"/>
                    </a:lnTo>
                    <a:lnTo>
                      <a:pt x="3286" y="11906"/>
                    </a:lnTo>
                    <a:lnTo>
                      <a:pt x="3181" y="11990"/>
                    </a:lnTo>
                    <a:lnTo>
                      <a:pt x="3223" y="12011"/>
                    </a:lnTo>
                    <a:lnTo>
                      <a:pt x="3286" y="12095"/>
                    </a:lnTo>
                    <a:lnTo>
                      <a:pt x="3369" y="12095"/>
                    </a:lnTo>
                    <a:lnTo>
                      <a:pt x="3495" y="12074"/>
                    </a:lnTo>
                    <a:lnTo>
                      <a:pt x="3537" y="12095"/>
                    </a:lnTo>
                    <a:lnTo>
                      <a:pt x="3725" y="11927"/>
                    </a:lnTo>
                    <a:lnTo>
                      <a:pt x="3830" y="11969"/>
                    </a:lnTo>
                    <a:lnTo>
                      <a:pt x="3871" y="11990"/>
                    </a:lnTo>
                    <a:lnTo>
                      <a:pt x="4039" y="11823"/>
                    </a:lnTo>
                    <a:lnTo>
                      <a:pt x="4123" y="11802"/>
                    </a:lnTo>
                    <a:lnTo>
                      <a:pt x="4227" y="11655"/>
                    </a:lnTo>
                    <a:lnTo>
                      <a:pt x="4290" y="11593"/>
                    </a:lnTo>
                    <a:lnTo>
                      <a:pt x="4332" y="11613"/>
                    </a:lnTo>
                    <a:lnTo>
                      <a:pt x="4290" y="11781"/>
                    </a:lnTo>
                    <a:lnTo>
                      <a:pt x="4269" y="11906"/>
                    </a:lnTo>
                    <a:lnTo>
                      <a:pt x="4290" y="11927"/>
                    </a:lnTo>
                    <a:lnTo>
                      <a:pt x="4395" y="11865"/>
                    </a:lnTo>
                    <a:lnTo>
                      <a:pt x="4478" y="11718"/>
                    </a:lnTo>
                    <a:lnTo>
                      <a:pt x="4583" y="11655"/>
                    </a:lnTo>
                    <a:lnTo>
                      <a:pt x="4687" y="11655"/>
                    </a:lnTo>
                    <a:lnTo>
                      <a:pt x="4813" y="11446"/>
                    </a:lnTo>
                    <a:lnTo>
                      <a:pt x="4876" y="11237"/>
                    </a:lnTo>
                    <a:lnTo>
                      <a:pt x="4855" y="11153"/>
                    </a:lnTo>
                    <a:lnTo>
                      <a:pt x="4876" y="11048"/>
                    </a:lnTo>
                    <a:lnTo>
                      <a:pt x="4792" y="11028"/>
                    </a:lnTo>
                    <a:lnTo>
                      <a:pt x="4750" y="11048"/>
                    </a:lnTo>
                    <a:lnTo>
                      <a:pt x="4667" y="11048"/>
                    </a:lnTo>
                    <a:lnTo>
                      <a:pt x="4541" y="11132"/>
                    </a:lnTo>
                    <a:lnTo>
                      <a:pt x="4478" y="11195"/>
                    </a:lnTo>
                    <a:lnTo>
                      <a:pt x="4374" y="11195"/>
                    </a:lnTo>
                    <a:lnTo>
                      <a:pt x="4457" y="11090"/>
                    </a:lnTo>
                    <a:lnTo>
                      <a:pt x="4478" y="11028"/>
                    </a:lnTo>
                    <a:lnTo>
                      <a:pt x="4374" y="11048"/>
                    </a:lnTo>
                    <a:lnTo>
                      <a:pt x="4353" y="10986"/>
                    </a:lnTo>
                    <a:lnTo>
                      <a:pt x="4374" y="10923"/>
                    </a:lnTo>
                    <a:lnTo>
                      <a:pt x="4457" y="10923"/>
                    </a:lnTo>
                    <a:lnTo>
                      <a:pt x="4499" y="10735"/>
                    </a:lnTo>
                    <a:lnTo>
                      <a:pt x="4562" y="10651"/>
                    </a:lnTo>
                    <a:lnTo>
                      <a:pt x="4541" y="10546"/>
                    </a:lnTo>
                    <a:lnTo>
                      <a:pt x="4395" y="10463"/>
                    </a:lnTo>
                    <a:lnTo>
                      <a:pt x="4185" y="10525"/>
                    </a:lnTo>
                    <a:lnTo>
                      <a:pt x="4060" y="10630"/>
                    </a:lnTo>
                    <a:lnTo>
                      <a:pt x="4123" y="10504"/>
                    </a:lnTo>
                    <a:lnTo>
                      <a:pt x="4039" y="10358"/>
                    </a:lnTo>
                    <a:lnTo>
                      <a:pt x="3892" y="10295"/>
                    </a:lnTo>
                    <a:lnTo>
                      <a:pt x="3830" y="10316"/>
                    </a:lnTo>
                    <a:lnTo>
                      <a:pt x="3767" y="10358"/>
                    </a:lnTo>
                    <a:lnTo>
                      <a:pt x="3725" y="10358"/>
                    </a:lnTo>
                    <a:lnTo>
                      <a:pt x="3599" y="10525"/>
                    </a:lnTo>
                    <a:lnTo>
                      <a:pt x="3495" y="10525"/>
                    </a:lnTo>
                    <a:lnTo>
                      <a:pt x="3558" y="10337"/>
                    </a:lnTo>
                    <a:lnTo>
                      <a:pt x="3453" y="10232"/>
                    </a:lnTo>
                    <a:lnTo>
                      <a:pt x="3809" y="10232"/>
                    </a:lnTo>
                    <a:lnTo>
                      <a:pt x="3830" y="10191"/>
                    </a:lnTo>
                    <a:lnTo>
                      <a:pt x="3725" y="10044"/>
                    </a:lnTo>
                    <a:lnTo>
                      <a:pt x="3767" y="9981"/>
                    </a:lnTo>
                    <a:lnTo>
                      <a:pt x="3830" y="9793"/>
                    </a:lnTo>
                    <a:lnTo>
                      <a:pt x="3830" y="9709"/>
                    </a:lnTo>
                    <a:lnTo>
                      <a:pt x="3934" y="9605"/>
                    </a:lnTo>
                    <a:lnTo>
                      <a:pt x="3934" y="9668"/>
                    </a:lnTo>
                    <a:lnTo>
                      <a:pt x="3955" y="9730"/>
                    </a:lnTo>
                    <a:lnTo>
                      <a:pt x="3934" y="9835"/>
                    </a:lnTo>
                    <a:lnTo>
                      <a:pt x="3871" y="9898"/>
                    </a:lnTo>
                    <a:lnTo>
                      <a:pt x="3934" y="10128"/>
                    </a:lnTo>
                    <a:lnTo>
                      <a:pt x="4164" y="10421"/>
                    </a:lnTo>
                    <a:lnTo>
                      <a:pt x="4332" y="10442"/>
                    </a:lnTo>
                    <a:lnTo>
                      <a:pt x="4353" y="10421"/>
                    </a:lnTo>
                    <a:lnTo>
                      <a:pt x="4478" y="10421"/>
                    </a:lnTo>
                    <a:lnTo>
                      <a:pt x="4771" y="10546"/>
                    </a:lnTo>
                    <a:lnTo>
                      <a:pt x="4813" y="10525"/>
                    </a:lnTo>
                    <a:lnTo>
                      <a:pt x="4897" y="10358"/>
                    </a:lnTo>
                    <a:lnTo>
                      <a:pt x="4980" y="10295"/>
                    </a:lnTo>
                    <a:lnTo>
                      <a:pt x="5022" y="10295"/>
                    </a:lnTo>
                    <a:lnTo>
                      <a:pt x="4980" y="10358"/>
                    </a:lnTo>
                    <a:lnTo>
                      <a:pt x="5064" y="10400"/>
                    </a:lnTo>
                    <a:lnTo>
                      <a:pt x="5169" y="10337"/>
                    </a:lnTo>
                    <a:lnTo>
                      <a:pt x="5190" y="10253"/>
                    </a:lnTo>
                    <a:lnTo>
                      <a:pt x="5211" y="10212"/>
                    </a:lnTo>
                    <a:lnTo>
                      <a:pt x="5273" y="10253"/>
                    </a:lnTo>
                    <a:lnTo>
                      <a:pt x="5399" y="10212"/>
                    </a:lnTo>
                    <a:lnTo>
                      <a:pt x="5399" y="10086"/>
                    </a:lnTo>
                    <a:lnTo>
                      <a:pt x="5545" y="9981"/>
                    </a:lnTo>
                    <a:lnTo>
                      <a:pt x="5545" y="9877"/>
                    </a:lnTo>
                    <a:lnTo>
                      <a:pt x="5524" y="9835"/>
                    </a:lnTo>
                    <a:lnTo>
                      <a:pt x="5420" y="9835"/>
                    </a:lnTo>
                    <a:lnTo>
                      <a:pt x="5524" y="9730"/>
                    </a:lnTo>
                    <a:lnTo>
                      <a:pt x="5545" y="9521"/>
                    </a:lnTo>
                    <a:lnTo>
                      <a:pt x="5713" y="9500"/>
                    </a:lnTo>
                    <a:lnTo>
                      <a:pt x="5943" y="9563"/>
                    </a:lnTo>
                    <a:lnTo>
                      <a:pt x="6027" y="9626"/>
                    </a:lnTo>
                    <a:lnTo>
                      <a:pt x="6173" y="9626"/>
                    </a:lnTo>
                    <a:lnTo>
                      <a:pt x="6278" y="9563"/>
                    </a:lnTo>
                    <a:lnTo>
                      <a:pt x="6382" y="9563"/>
                    </a:lnTo>
                    <a:lnTo>
                      <a:pt x="6466" y="9668"/>
                    </a:lnTo>
                    <a:lnTo>
                      <a:pt x="6571" y="9626"/>
                    </a:lnTo>
                    <a:lnTo>
                      <a:pt x="6675" y="9521"/>
                    </a:lnTo>
                    <a:lnTo>
                      <a:pt x="6759" y="9479"/>
                    </a:lnTo>
                    <a:lnTo>
                      <a:pt x="6759" y="9396"/>
                    </a:lnTo>
                    <a:lnTo>
                      <a:pt x="6633" y="9396"/>
                    </a:lnTo>
                    <a:lnTo>
                      <a:pt x="6278" y="9207"/>
                    </a:lnTo>
                    <a:lnTo>
                      <a:pt x="6257" y="9144"/>
                    </a:lnTo>
                    <a:lnTo>
                      <a:pt x="6340" y="9082"/>
                    </a:lnTo>
                    <a:lnTo>
                      <a:pt x="6445" y="9103"/>
                    </a:lnTo>
                    <a:lnTo>
                      <a:pt x="6487" y="9165"/>
                    </a:lnTo>
                    <a:lnTo>
                      <a:pt x="6592" y="9144"/>
                    </a:lnTo>
                    <a:lnTo>
                      <a:pt x="6780" y="9291"/>
                    </a:lnTo>
                    <a:lnTo>
                      <a:pt x="6864" y="9270"/>
                    </a:lnTo>
                    <a:lnTo>
                      <a:pt x="6989" y="9165"/>
                    </a:lnTo>
                    <a:lnTo>
                      <a:pt x="7073" y="9144"/>
                    </a:lnTo>
                    <a:lnTo>
                      <a:pt x="7115" y="9061"/>
                    </a:lnTo>
                    <a:lnTo>
                      <a:pt x="7094" y="8935"/>
                    </a:lnTo>
                    <a:lnTo>
                      <a:pt x="6968" y="8831"/>
                    </a:lnTo>
                    <a:lnTo>
                      <a:pt x="6884" y="8831"/>
                    </a:lnTo>
                    <a:lnTo>
                      <a:pt x="6864" y="8747"/>
                    </a:lnTo>
                    <a:lnTo>
                      <a:pt x="6738" y="8684"/>
                    </a:lnTo>
                    <a:lnTo>
                      <a:pt x="6738" y="8642"/>
                    </a:lnTo>
                    <a:lnTo>
                      <a:pt x="6864" y="8663"/>
                    </a:lnTo>
                    <a:lnTo>
                      <a:pt x="6947" y="8684"/>
                    </a:lnTo>
                    <a:lnTo>
                      <a:pt x="6968" y="8768"/>
                    </a:lnTo>
                    <a:lnTo>
                      <a:pt x="7031" y="8789"/>
                    </a:lnTo>
                    <a:lnTo>
                      <a:pt x="7156" y="8789"/>
                    </a:lnTo>
                    <a:lnTo>
                      <a:pt x="7198" y="8852"/>
                    </a:lnTo>
                    <a:lnTo>
                      <a:pt x="7387" y="8726"/>
                    </a:lnTo>
                    <a:lnTo>
                      <a:pt x="7428" y="8726"/>
                    </a:lnTo>
                    <a:lnTo>
                      <a:pt x="7470" y="8538"/>
                    </a:lnTo>
                    <a:lnTo>
                      <a:pt x="7596" y="8328"/>
                    </a:lnTo>
                    <a:lnTo>
                      <a:pt x="7596" y="8224"/>
                    </a:lnTo>
                    <a:lnTo>
                      <a:pt x="7512" y="8161"/>
                    </a:lnTo>
                    <a:lnTo>
                      <a:pt x="7387" y="8056"/>
                    </a:lnTo>
                    <a:lnTo>
                      <a:pt x="7198" y="8056"/>
                    </a:lnTo>
                    <a:lnTo>
                      <a:pt x="7094" y="8119"/>
                    </a:lnTo>
                    <a:lnTo>
                      <a:pt x="7094" y="8035"/>
                    </a:lnTo>
                    <a:lnTo>
                      <a:pt x="7219" y="7994"/>
                    </a:lnTo>
                    <a:lnTo>
                      <a:pt x="7366" y="7994"/>
                    </a:lnTo>
                    <a:lnTo>
                      <a:pt x="7387" y="7931"/>
                    </a:lnTo>
                    <a:lnTo>
                      <a:pt x="7198" y="7784"/>
                    </a:lnTo>
                    <a:lnTo>
                      <a:pt x="7115" y="7743"/>
                    </a:lnTo>
                    <a:lnTo>
                      <a:pt x="7010" y="7743"/>
                    </a:lnTo>
                    <a:lnTo>
                      <a:pt x="6968" y="7722"/>
                    </a:lnTo>
                    <a:lnTo>
                      <a:pt x="6947" y="7743"/>
                    </a:lnTo>
                    <a:lnTo>
                      <a:pt x="6843" y="7784"/>
                    </a:lnTo>
                    <a:lnTo>
                      <a:pt x="6801" y="7743"/>
                    </a:lnTo>
                    <a:lnTo>
                      <a:pt x="6780" y="7784"/>
                    </a:lnTo>
                    <a:lnTo>
                      <a:pt x="6675" y="7784"/>
                    </a:lnTo>
                    <a:lnTo>
                      <a:pt x="6675" y="7701"/>
                    </a:lnTo>
                    <a:lnTo>
                      <a:pt x="6696" y="7638"/>
                    </a:lnTo>
                    <a:lnTo>
                      <a:pt x="6487" y="7533"/>
                    </a:lnTo>
                    <a:lnTo>
                      <a:pt x="6466" y="7491"/>
                    </a:lnTo>
                    <a:lnTo>
                      <a:pt x="6466" y="7491"/>
                    </a:lnTo>
                    <a:lnTo>
                      <a:pt x="6571" y="7533"/>
                    </a:lnTo>
                    <a:lnTo>
                      <a:pt x="6759" y="7575"/>
                    </a:lnTo>
                    <a:lnTo>
                      <a:pt x="6843" y="7617"/>
                    </a:lnTo>
                    <a:lnTo>
                      <a:pt x="6801" y="7701"/>
                    </a:lnTo>
                    <a:lnTo>
                      <a:pt x="6801" y="7701"/>
                    </a:lnTo>
                    <a:lnTo>
                      <a:pt x="6989" y="7638"/>
                    </a:lnTo>
                    <a:lnTo>
                      <a:pt x="7198" y="7638"/>
                    </a:lnTo>
                    <a:lnTo>
                      <a:pt x="7324" y="7743"/>
                    </a:lnTo>
                    <a:lnTo>
                      <a:pt x="7366" y="7722"/>
                    </a:lnTo>
                    <a:lnTo>
                      <a:pt x="7387" y="7596"/>
                    </a:lnTo>
                    <a:lnTo>
                      <a:pt x="7115" y="7512"/>
                    </a:lnTo>
                    <a:lnTo>
                      <a:pt x="6905" y="7491"/>
                    </a:lnTo>
                    <a:lnTo>
                      <a:pt x="6759" y="7429"/>
                    </a:lnTo>
                    <a:lnTo>
                      <a:pt x="6780" y="7387"/>
                    </a:lnTo>
                    <a:lnTo>
                      <a:pt x="6884" y="7366"/>
                    </a:lnTo>
                    <a:lnTo>
                      <a:pt x="6989" y="7429"/>
                    </a:lnTo>
                    <a:lnTo>
                      <a:pt x="7219" y="7491"/>
                    </a:lnTo>
                    <a:lnTo>
                      <a:pt x="7408" y="7491"/>
                    </a:lnTo>
                    <a:lnTo>
                      <a:pt x="7470" y="7596"/>
                    </a:lnTo>
                    <a:lnTo>
                      <a:pt x="7470" y="7722"/>
                    </a:lnTo>
                    <a:lnTo>
                      <a:pt x="7491" y="7805"/>
                    </a:lnTo>
                    <a:lnTo>
                      <a:pt x="7638" y="7910"/>
                    </a:lnTo>
                    <a:lnTo>
                      <a:pt x="7805" y="7952"/>
                    </a:lnTo>
                    <a:lnTo>
                      <a:pt x="7889" y="8035"/>
                    </a:lnTo>
                    <a:lnTo>
                      <a:pt x="7910" y="8035"/>
                    </a:lnTo>
                    <a:lnTo>
                      <a:pt x="7993" y="7994"/>
                    </a:lnTo>
                    <a:lnTo>
                      <a:pt x="7952" y="7847"/>
                    </a:lnTo>
                    <a:lnTo>
                      <a:pt x="7993" y="7743"/>
                    </a:lnTo>
                    <a:lnTo>
                      <a:pt x="7952" y="7701"/>
                    </a:lnTo>
                    <a:lnTo>
                      <a:pt x="8056" y="7617"/>
                    </a:lnTo>
                    <a:lnTo>
                      <a:pt x="7993" y="7575"/>
                    </a:lnTo>
                    <a:lnTo>
                      <a:pt x="7680" y="7491"/>
                    </a:lnTo>
                    <a:lnTo>
                      <a:pt x="7554" y="7512"/>
                    </a:lnTo>
                    <a:lnTo>
                      <a:pt x="7512" y="7512"/>
                    </a:lnTo>
                    <a:lnTo>
                      <a:pt x="7408" y="7408"/>
                    </a:lnTo>
                    <a:lnTo>
                      <a:pt x="7282" y="7387"/>
                    </a:lnTo>
                    <a:lnTo>
                      <a:pt x="7198" y="7282"/>
                    </a:lnTo>
                    <a:lnTo>
                      <a:pt x="7115" y="7282"/>
                    </a:lnTo>
                    <a:lnTo>
                      <a:pt x="7073" y="7324"/>
                    </a:lnTo>
                    <a:lnTo>
                      <a:pt x="6989" y="7324"/>
                    </a:lnTo>
                    <a:lnTo>
                      <a:pt x="7010" y="7219"/>
                    </a:lnTo>
                    <a:lnTo>
                      <a:pt x="6864" y="7178"/>
                    </a:lnTo>
                    <a:lnTo>
                      <a:pt x="6843" y="7094"/>
                    </a:lnTo>
                    <a:lnTo>
                      <a:pt x="6947" y="7073"/>
                    </a:lnTo>
                    <a:lnTo>
                      <a:pt x="6989" y="7115"/>
                    </a:lnTo>
                    <a:lnTo>
                      <a:pt x="7094" y="7157"/>
                    </a:lnTo>
                    <a:lnTo>
                      <a:pt x="7156" y="7073"/>
                    </a:lnTo>
                    <a:lnTo>
                      <a:pt x="7115" y="7010"/>
                    </a:lnTo>
                    <a:lnTo>
                      <a:pt x="7156" y="6968"/>
                    </a:lnTo>
                    <a:lnTo>
                      <a:pt x="7219" y="7052"/>
                    </a:lnTo>
                    <a:lnTo>
                      <a:pt x="7219" y="7178"/>
                    </a:lnTo>
                    <a:lnTo>
                      <a:pt x="7324" y="7219"/>
                    </a:lnTo>
                    <a:lnTo>
                      <a:pt x="7638" y="7303"/>
                    </a:lnTo>
                    <a:lnTo>
                      <a:pt x="7700" y="7261"/>
                    </a:lnTo>
                    <a:lnTo>
                      <a:pt x="7554" y="7052"/>
                    </a:lnTo>
                    <a:lnTo>
                      <a:pt x="7408" y="6989"/>
                    </a:lnTo>
                    <a:lnTo>
                      <a:pt x="7303" y="6947"/>
                    </a:lnTo>
                    <a:lnTo>
                      <a:pt x="7303" y="6864"/>
                    </a:lnTo>
                    <a:lnTo>
                      <a:pt x="7324" y="6801"/>
                    </a:lnTo>
                    <a:lnTo>
                      <a:pt x="7408" y="6906"/>
                    </a:lnTo>
                    <a:lnTo>
                      <a:pt x="7554" y="6906"/>
                    </a:lnTo>
                    <a:lnTo>
                      <a:pt x="7638" y="6968"/>
                    </a:lnTo>
                    <a:lnTo>
                      <a:pt x="7680" y="7073"/>
                    </a:lnTo>
                    <a:lnTo>
                      <a:pt x="7721" y="7052"/>
                    </a:lnTo>
                    <a:lnTo>
                      <a:pt x="7805" y="7157"/>
                    </a:lnTo>
                    <a:lnTo>
                      <a:pt x="7910" y="7199"/>
                    </a:lnTo>
                    <a:lnTo>
                      <a:pt x="7952" y="7261"/>
                    </a:lnTo>
                    <a:lnTo>
                      <a:pt x="8014" y="7282"/>
                    </a:lnTo>
                    <a:lnTo>
                      <a:pt x="8077" y="7178"/>
                    </a:lnTo>
                    <a:lnTo>
                      <a:pt x="8203" y="7178"/>
                    </a:lnTo>
                    <a:lnTo>
                      <a:pt x="8307" y="7282"/>
                    </a:lnTo>
                    <a:lnTo>
                      <a:pt x="8349" y="7261"/>
                    </a:lnTo>
                    <a:lnTo>
                      <a:pt x="8349" y="7157"/>
                    </a:lnTo>
                    <a:lnTo>
                      <a:pt x="8412" y="7157"/>
                    </a:lnTo>
                    <a:lnTo>
                      <a:pt x="8516" y="7261"/>
                    </a:lnTo>
                    <a:lnTo>
                      <a:pt x="8642" y="7261"/>
                    </a:lnTo>
                    <a:lnTo>
                      <a:pt x="8684" y="7199"/>
                    </a:lnTo>
                    <a:lnTo>
                      <a:pt x="8684" y="6885"/>
                    </a:lnTo>
                    <a:lnTo>
                      <a:pt x="8433" y="6634"/>
                    </a:lnTo>
                    <a:lnTo>
                      <a:pt x="8349" y="6634"/>
                    </a:lnTo>
                    <a:lnTo>
                      <a:pt x="8307" y="6655"/>
                    </a:lnTo>
                    <a:lnTo>
                      <a:pt x="8224" y="6634"/>
                    </a:lnTo>
                    <a:lnTo>
                      <a:pt x="8244" y="6571"/>
                    </a:lnTo>
                    <a:lnTo>
                      <a:pt x="8433" y="6550"/>
                    </a:lnTo>
                    <a:lnTo>
                      <a:pt x="8516" y="6571"/>
                    </a:lnTo>
                    <a:lnTo>
                      <a:pt x="8558" y="6550"/>
                    </a:lnTo>
                    <a:lnTo>
                      <a:pt x="8642" y="6592"/>
                    </a:lnTo>
                    <a:lnTo>
                      <a:pt x="8642" y="6696"/>
                    </a:lnTo>
                    <a:lnTo>
                      <a:pt x="8684" y="6759"/>
                    </a:lnTo>
                    <a:lnTo>
                      <a:pt x="8851" y="6780"/>
                    </a:lnTo>
                    <a:lnTo>
                      <a:pt x="8851" y="6968"/>
                    </a:lnTo>
                    <a:lnTo>
                      <a:pt x="8893" y="7052"/>
                    </a:lnTo>
                    <a:lnTo>
                      <a:pt x="8998" y="7052"/>
                    </a:lnTo>
                    <a:lnTo>
                      <a:pt x="9060" y="7094"/>
                    </a:lnTo>
                    <a:lnTo>
                      <a:pt x="9353" y="7115"/>
                    </a:lnTo>
                    <a:lnTo>
                      <a:pt x="9500" y="7115"/>
                    </a:lnTo>
                    <a:lnTo>
                      <a:pt x="9688" y="6947"/>
                    </a:lnTo>
                    <a:lnTo>
                      <a:pt x="9709" y="6864"/>
                    </a:lnTo>
                    <a:lnTo>
                      <a:pt x="9605" y="6801"/>
                    </a:lnTo>
                    <a:lnTo>
                      <a:pt x="9563" y="6843"/>
                    </a:lnTo>
                    <a:lnTo>
                      <a:pt x="9500" y="6780"/>
                    </a:lnTo>
                    <a:lnTo>
                      <a:pt x="9563" y="6759"/>
                    </a:lnTo>
                    <a:lnTo>
                      <a:pt x="9709" y="6696"/>
                    </a:lnTo>
                    <a:lnTo>
                      <a:pt x="9835" y="6738"/>
                    </a:lnTo>
                    <a:lnTo>
                      <a:pt x="9981" y="6675"/>
                    </a:lnTo>
                    <a:lnTo>
                      <a:pt x="10002" y="6571"/>
                    </a:lnTo>
                    <a:lnTo>
                      <a:pt x="9918" y="6466"/>
                    </a:lnTo>
                    <a:lnTo>
                      <a:pt x="9625" y="6466"/>
                    </a:lnTo>
                    <a:lnTo>
                      <a:pt x="9395" y="6424"/>
                    </a:lnTo>
                    <a:lnTo>
                      <a:pt x="9416" y="6362"/>
                    </a:lnTo>
                    <a:lnTo>
                      <a:pt x="9521" y="6362"/>
                    </a:lnTo>
                    <a:lnTo>
                      <a:pt x="9563" y="6257"/>
                    </a:lnTo>
                    <a:lnTo>
                      <a:pt x="9605" y="6278"/>
                    </a:lnTo>
                    <a:lnTo>
                      <a:pt x="9625" y="6383"/>
                    </a:lnTo>
                    <a:lnTo>
                      <a:pt x="9709" y="6383"/>
                    </a:lnTo>
                    <a:lnTo>
                      <a:pt x="9772" y="6341"/>
                    </a:lnTo>
                    <a:lnTo>
                      <a:pt x="9981" y="6424"/>
                    </a:lnTo>
                    <a:lnTo>
                      <a:pt x="10044" y="6362"/>
                    </a:lnTo>
                    <a:lnTo>
                      <a:pt x="10149" y="6445"/>
                    </a:lnTo>
                    <a:lnTo>
                      <a:pt x="10211" y="6445"/>
                    </a:lnTo>
                    <a:lnTo>
                      <a:pt x="10316" y="6320"/>
                    </a:lnTo>
                    <a:lnTo>
                      <a:pt x="10295" y="6236"/>
                    </a:lnTo>
                    <a:lnTo>
                      <a:pt x="10149" y="6152"/>
                    </a:lnTo>
                    <a:lnTo>
                      <a:pt x="10211" y="6048"/>
                    </a:lnTo>
                    <a:lnTo>
                      <a:pt x="10253" y="6006"/>
                    </a:lnTo>
                    <a:lnTo>
                      <a:pt x="10232" y="5839"/>
                    </a:lnTo>
                    <a:lnTo>
                      <a:pt x="10316" y="5901"/>
                    </a:lnTo>
                    <a:lnTo>
                      <a:pt x="10316" y="6006"/>
                    </a:lnTo>
                    <a:lnTo>
                      <a:pt x="10253" y="6069"/>
                    </a:lnTo>
                    <a:lnTo>
                      <a:pt x="10295" y="6152"/>
                    </a:lnTo>
                    <a:lnTo>
                      <a:pt x="10358" y="6173"/>
                    </a:lnTo>
                    <a:lnTo>
                      <a:pt x="10441" y="6111"/>
                    </a:lnTo>
                    <a:lnTo>
                      <a:pt x="10734" y="6111"/>
                    </a:lnTo>
                    <a:lnTo>
                      <a:pt x="10776" y="6027"/>
                    </a:lnTo>
                    <a:lnTo>
                      <a:pt x="10923" y="5922"/>
                    </a:lnTo>
                    <a:lnTo>
                      <a:pt x="10881" y="5797"/>
                    </a:lnTo>
                    <a:lnTo>
                      <a:pt x="10944" y="5755"/>
                    </a:lnTo>
                    <a:lnTo>
                      <a:pt x="11048" y="5755"/>
                    </a:lnTo>
                    <a:lnTo>
                      <a:pt x="11132" y="5650"/>
                    </a:lnTo>
                    <a:lnTo>
                      <a:pt x="11216" y="5692"/>
                    </a:lnTo>
                    <a:lnTo>
                      <a:pt x="11299" y="5629"/>
                    </a:lnTo>
                    <a:lnTo>
                      <a:pt x="11550" y="5608"/>
                    </a:lnTo>
                    <a:lnTo>
                      <a:pt x="11613" y="5483"/>
                    </a:lnTo>
                    <a:lnTo>
                      <a:pt x="11822" y="5420"/>
                    </a:lnTo>
                    <a:lnTo>
                      <a:pt x="11927" y="5336"/>
                    </a:lnTo>
                    <a:lnTo>
                      <a:pt x="12073" y="5336"/>
                    </a:lnTo>
                    <a:lnTo>
                      <a:pt x="12136" y="5315"/>
                    </a:lnTo>
                    <a:lnTo>
                      <a:pt x="12262" y="5315"/>
                    </a:lnTo>
                    <a:lnTo>
                      <a:pt x="12429" y="5232"/>
                    </a:lnTo>
                    <a:lnTo>
                      <a:pt x="12555" y="5106"/>
                    </a:lnTo>
                    <a:lnTo>
                      <a:pt x="12659" y="5085"/>
                    </a:lnTo>
                    <a:lnTo>
                      <a:pt x="12743" y="4960"/>
                    </a:lnTo>
                    <a:lnTo>
                      <a:pt x="12952" y="4918"/>
                    </a:lnTo>
                    <a:lnTo>
                      <a:pt x="13036" y="4876"/>
                    </a:lnTo>
                    <a:lnTo>
                      <a:pt x="13224" y="4771"/>
                    </a:lnTo>
                    <a:lnTo>
                      <a:pt x="13308" y="4604"/>
                    </a:lnTo>
                    <a:lnTo>
                      <a:pt x="13371" y="4458"/>
                    </a:lnTo>
                    <a:lnTo>
                      <a:pt x="13182" y="4458"/>
                    </a:lnTo>
                    <a:lnTo>
                      <a:pt x="13057" y="4478"/>
                    </a:lnTo>
                    <a:lnTo>
                      <a:pt x="12973" y="4437"/>
                    </a:lnTo>
                    <a:lnTo>
                      <a:pt x="12848" y="4458"/>
                    </a:lnTo>
                    <a:lnTo>
                      <a:pt x="12659" y="4646"/>
                    </a:lnTo>
                    <a:lnTo>
                      <a:pt x="12387" y="4667"/>
                    </a:lnTo>
                    <a:lnTo>
                      <a:pt x="11927" y="4709"/>
                    </a:lnTo>
                    <a:lnTo>
                      <a:pt x="11801" y="4688"/>
                    </a:lnTo>
                    <a:lnTo>
                      <a:pt x="11488" y="4688"/>
                    </a:lnTo>
                    <a:lnTo>
                      <a:pt x="11299" y="4771"/>
                    </a:lnTo>
                    <a:lnTo>
                      <a:pt x="11299" y="4667"/>
                    </a:lnTo>
                    <a:lnTo>
                      <a:pt x="11174" y="4667"/>
                    </a:lnTo>
                    <a:lnTo>
                      <a:pt x="11216" y="4562"/>
                    </a:lnTo>
                    <a:lnTo>
                      <a:pt x="11362" y="4562"/>
                    </a:lnTo>
                    <a:lnTo>
                      <a:pt x="11446" y="4583"/>
                    </a:lnTo>
                    <a:lnTo>
                      <a:pt x="11550" y="4541"/>
                    </a:lnTo>
                    <a:lnTo>
                      <a:pt x="11571" y="4604"/>
                    </a:lnTo>
                    <a:lnTo>
                      <a:pt x="11718" y="4604"/>
                    </a:lnTo>
                    <a:lnTo>
                      <a:pt x="11906" y="4583"/>
                    </a:lnTo>
                    <a:lnTo>
                      <a:pt x="12032" y="4583"/>
                    </a:lnTo>
                    <a:lnTo>
                      <a:pt x="12346" y="4541"/>
                    </a:lnTo>
                    <a:lnTo>
                      <a:pt x="12848" y="4332"/>
                    </a:lnTo>
                    <a:lnTo>
                      <a:pt x="12931" y="4269"/>
                    </a:lnTo>
                    <a:lnTo>
                      <a:pt x="12848" y="4186"/>
                    </a:lnTo>
                    <a:lnTo>
                      <a:pt x="12638" y="4144"/>
                    </a:lnTo>
                    <a:lnTo>
                      <a:pt x="12262" y="4081"/>
                    </a:lnTo>
                    <a:lnTo>
                      <a:pt x="12199" y="3976"/>
                    </a:lnTo>
                    <a:lnTo>
                      <a:pt x="12199" y="3976"/>
                    </a:lnTo>
                    <a:lnTo>
                      <a:pt x="12346" y="4060"/>
                    </a:lnTo>
                    <a:lnTo>
                      <a:pt x="12450" y="4039"/>
                    </a:lnTo>
                    <a:lnTo>
                      <a:pt x="12450" y="3976"/>
                    </a:lnTo>
                    <a:lnTo>
                      <a:pt x="12325" y="3851"/>
                    </a:lnTo>
                    <a:lnTo>
                      <a:pt x="12304" y="3725"/>
                    </a:lnTo>
                    <a:lnTo>
                      <a:pt x="12408" y="3851"/>
                    </a:lnTo>
                    <a:lnTo>
                      <a:pt x="12597" y="4060"/>
                    </a:lnTo>
                    <a:lnTo>
                      <a:pt x="12638" y="4060"/>
                    </a:lnTo>
                    <a:lnTo>
                      <a:pt x="12722" y="4018"/>
                    </a:lnTo>
                    <a:lnTo>
                      <a:pt x="12764" y="4081"/>
                    </a:lnTo>
                    <a:lnTo>
                      <a:pt x="12973" y="4081"/>
                    </a:lnTo>
                    <a:lnTo>
                      <a:pt x="13057" y="4144"/>
                    </a:lnTo>
                    <a:lnTo>
                      <a:pt x="13141" y="4144"/>
                    </a:lnTo>
                    <a:lnTo>
                      <a:pt x="13287" y="4165"/>
                    </a:lnTo>
                    <a:lnTo>
                      <a:pt x="13371" y="4123"/>
                    </a:lnTo>
                    <a:lnTo>
                      <a:pt x="13308" y="4081"/>
                    </a:lnTo>
                    <a:lnTo>
                      <a:pt x="13162" y="4060"/>
                    </a:lnTo>
                    <a:lnTo>
                      <a:pt x="13162" y="3976"/>
                    </a:lnTo>
                    <a:lnTo>
                      <a:pt x="13350" y="4018"/>
                    </a:lnTo>
                    <a:lnTo>
                      <a:pt x="13475" y="4060"/>
                    </a:lnTo>
                    <a:lnTo>
                      <a:pt x="13601" y="4165"/>
                    </a:lnTo>
                    <a:lnTo>
                      <a:pt x="13664" y="4144"/>
                    </a:lnTo>
                    <a:lnTo>
                      <a:pt x="13706" y="4018"/>
                    </a:lnTo>
                    <a:lnTo>
                      <a:pt x="13810" y="4081"/>
                    </a:lnTo>
                    <a:lnTo>
                      <a:pt x="13978" y="4081"/>
                    </a:lnTo>
                    <a:lnTo>
                      <a:pt x="14124" y="4039"/>
                    </a:lnTo>
                    <a:lnTo>
                      <a:pt x="14229" y="4018"/>
                    </a:lnTo>
                    <a:lnTo>
                      <a:pt x="14354" y="3914"/>
                    </a:lnTo>
                    <a:lnTo>
                      <a:pt x="14710" y="3746"/>
                    </a:lnTo>
                    <a:lnTo>
                      <a:pt x="14794" y="3662"/>
                    </a:lnTo>
                    <a:lnTo>
                      <a:pt x="14794" y="3621"/>
                    </a:lnTo>
                    <a:lnTo>
                      <a:pt x="14877" y="3600"/>
                    </a:lnTo>
                    <a:lnTo>
                      <a:pt x="15003" y="3621"/>
                    </a:lnTo>
                    <a:lnTo>
                      <a:pt x="15045" y="3558"/>
                    </a:lnTo>
                    <a:lnTo>
                      <a:pt x="15275" y="3432"/>
                    </a:lnTo>
                    <a:lnTo>
                      <a:pt x="15400" y="3181"/>
                    </a:lnTo>
                    <a:lnTo>
                      <a:pt x="15463" y="2909"/>
                    </a:lnTo>
                    <a:lnTo>
                      <a:pt x="15442" y="2721"/>
                    </a:lnTo>
                    <a:lnTo>
                      <a:pt x="15379" y="2595"/>
                    </a:lnTo>
                    <a:lnTo>
                      <a:pt x="15233" y="2512"/>
                    </a:lnTo>
                    <a:lnTo>
                      <a:pt x="15149" y="2512"/>
                    </a:lnTo>
                    <a:lnTo>
                      <a:pt x="15128" y="2554"/>
                    </a:lnTo>
                    <a:lnTo>
                      <a:pt x="15024" y="2554"/>
                    </a:lnTo>
                    <a:lnTo>
                      <a:pt x="14961" y="2658"/>
                    </a:lnTo>
                    <a:lnTo>
                      <a:pt x="14877" y="2700"/>
                    </a:lnTo>
                    <a:lnTo>
                      <a:pt x="14835" y="2658"/>
                    </a:lnTo>
                    <a:lnTo>
                      <a:pt x="14961" y="2470"/>
                    </a:lnTo>
                    <a:lnTo>
                      <a:pt x="15003" y="2386"/>
                    </a:lnTo>
                    <a:lnTo>
                      <a:pt x="15107" y="2302"/>
                    </a:lnTo>
                    <a:lnTo>
                      <a:pt x="15128" y="2156"/>
                    </a:lnTo>
                    <a:lnTo>
                      <a:pt x="15066" y="2051"/>
                    </a:lnTo>
                    <a:lnTo>
                      <a:pt x="15024" y="2030"/>
                    </a:lnTo>
                    <a:lnTo>
                      <a:pt x="15107" y="1968"/>
                    </a:lnTo>
                    <a:lnTo>
                      <a:pt x="15170" y="1737"/>
                    </a:lnTo>
                    <a:lnTo>
                      <a:pt x="15066" y="1717"/>
                    </a:lnTo>
                    <a:lnTo>
                      <a:pt x="14940" y="1737"/>
                    </a:lnTo>
                    <a:lnTo>
                      <a:pt x="14919" y="1842"/>
                    </a:lnTo>
                    <a:lnTo>
                      <a:pt x="14856" y="1884"/>
                    </a:lnTo>
                    <a:lnTo>
                      <a:pt x="14794" y="1926"/>
                    </a:lnTo>
                    <a:lnTo>
                      <a:pt x="14731" y="1863"/>
                    </a:lnTo>
                    <a:lnTo>
                      <a:pt x="14794" y="1779"/>
                    </a:lnTo>
                    <a:lnTo>
                      <a:pt x="14794" y="1717"/>
                    </a:lnTo>
                    <a:lnTo>
                      <a:pt x="14835" y="1633"/>
                    </a:lnTo>
                    <a:lnTo>
                      <a:pt x="14814" y="1570"/>
                    </a:lnTo>
                    <a:lnTo>
                      <a:pt x="14689" y="1654"/>
                    </a:lnTo>
                    <a:lnTo>
                      <a:pt x="14626" y="1779"/>
                    </a:lnTo>
                    <a:lnTo>
                      <a:pt x="14584" y="1821"/>
                    </a:lnTo>
                    <a:lnTo>
                      <a:pt x="14522" y="1758"/>
                    </a:lnTo>
                    <a:lnTo>
                      <a:pt x="14584" y="1633"/>
                    </a:lnTo>
                    <a:lnTo>
                      <a:pt x="14542" y="1549"/>
                    </a:lnTo>
                    <a:lnTo>
                      <a:pt x="14417" y="1549"/>
                    </a:lnTo>
                    <a:lnTo>
                      <a:pt x="14270" y="1633"/>
                    </a:lnTo>
                    <a:lnTo>
                      <a:pt x="14208" y="1737"/>
                    </a:lnTo>
                    <a:lnTo>
                      <a:pt x="14082" y="1737"/>
                    </a:lnTo>
                    <a:lnTo>
                      <a:pt x="14019" y="1779"/>
                    </a:lnTo>
                    <a:lnTo>
                      <a:pt x="13978" y="1884"/>
                    </a:lnTo>
                    <a:lnTo>
                      <a:pt x="13894" y="1884"/>
                    </a:lnTo>
                    <a:lnTo>
                      <a:pt x="13789" y="1842"/>
                    </a:lnTo>
                    <a:lnTo>
                      <a:pt x="13580" y="1821"/>
                    </a:lnTo>
                    <a:lnTo>
                      <a:pt x="13308" y="1821"/>
                    </a:lnTo>
                    <a:lnTo>
                      <a:pt x="13496" y="1758"/>
                    </a:lnTo>
                    <a:lnTo>
                      <a:pt x="13559" y="1717"/>
                    </a:lnTo>
                    <a:lnTo>
                      <a:pt x="13643" y="1737"/>
                    </a:lnTo>
                    <a:lnTo>
                      <a:pt x="13747" y="1737"/>
                    </a:lnTo>
                    <a:lnTo>
                      <a:pt x="13894" y="1654"/>
                    </a:lnTo>
                    <a:lnTo>
                      <a:pt x="14019" y="1633"/>
                    </a:lnTo>
                    <a:lnTo>
                      <a:pt x="14124" y="1507"/>
                    </a:lnTo>
                    <a:lnTo>
                      <a:pt x="14333" y="1403"/>
                    </a:lnTo>
                    <a:lnTo>
                      <a:pt x="14396" y="1340"/>
                    </a:lnTo>
                    <a:lnTo>
                      <a:pt x="14354" y="1298"/>
                    </a:lnTo>
                    <a:lnTo>
                      <a:pt x="14270" y="1298"/>
                    </a:lnTo>
                    <a:lnTo>
                      <a:pt x="14061" y="1152"/>
                    </a:lnTo>
                    <a:lnTo>
                      <a:pt x="14019" y="1089"/>
                    </a:lnTo>
                    <a:lnTo>
                      <a:pt x="13978" y="1089"/>
                    </a:lnTo>
                    <a:lnTo>
                      <a:pt x="13873" y="1131"/>
                    </a:lnTo>
                    <a:lnTo>
                      <a:pt x="13810" y="1193"/>
                    </a:lnTo>
                    <a:lnTo>
                      <a:pt x="13747" y="1152"/>
                    </a:lnTo>
                    <a:lnTo>
                      <a:pt x="13706" y="1089"/>
                    </a:lnTo>
                    <a:lnTo>
                      <a:pt x="13789" y="1005"/>
                    </a:lnTo>
                    <a:lnTo>
                      <a:pt x="13768" y="921"/>
                    </a:lnTo>
                    <a:lnTo>
                      <a:pt x="13601" y="942"/>
                    </a:lnTo>
                    <a:lnTo>
                      <a:pt x="13538" y="1047"/>
                    </a:lnTo>
                    <a:lnTo>
                      <a:pt x="13454" y="1026"/>
                    </a:lnTo>
                    <a:lnTo>
                      <a:pt x="13454" y="901"/>
                    </a:lnTo>
                    <a:lnTo>
                      <a:pt x="13308" y="942"/>
                    </a:lnTo>
                    <a:lnTo>
                      <a:pt x="13266" y="1005"/>
                    </a:lnTo>
                    <a:lnTo>
                      <a:pt x="13224" y="921"/>
                    </a:lnTo>
                    <a:lnTo>
                      <a:pt x="13287" y="838"/>
                    </a:lnTo>
                    <a:lnTo>
                      <a:pt x="13245" y="775"/>
                    </a:lnTo>
                    <a:lnTo>
                      <a:pt x="13308" y="775"/>
                    </a:lnTo>
                    <a:lnTo>
                      <a:pt x="13371" y="691"/>
                    </a:lnTo>
                    <a:lnTo>
                      <a:pt x="13287" y="608"/>
                    </a:lnTo>
                    <a:lnTo>
                      <a:pt x="13078" y="587"/>
                    </a:lnTo>
                    <a:lnTo>
                      <a:pt x="12910" y="503"/>
                    </a:lnTo>
                    <a:lnTo>
                      <a:pt x="12785" y="524"/>
                    </a:lnTo>
                    <a:lnTo>
                      <a:pt x="12659" y="629"/>
                    </a:lnTo>
                    <a:lnTo>
                      <a:pt x="12638" y="733"/>
                    </a:lnTo>
                    <a:lnTo>
                      <a:pt x="12597" y="775"/>
                    </a:lnTo>
                    <a:lnTo>
                      <a:pt x="12513" y="670"/>
                    </a:lnTo>
                    <a:lnTo>
                      <a:pt x="12638" y="524"/>
                    </a:lnTo>
                    <a:lnTo>
                      <a:pt x="12659" y="461"/>
                    </a:lnTo>
                    <a:lnTo>
                      <a:pt x="12513" y="461"/>
                    </a:lnTo>
                    <a:lnTo>
                      <a:pt x="12387" y="377"/>
                    </a:lnTo>
                    <a:lnTo>
                      <a:pt x="12262" y="377"/>
                    </a:lnTo>
                    <a:lnTo>
                      <a:pt x="12199" y="482"/>
                    </a:lnTo>
                    <a:lnTo>
                      <a:pt x="12011" y="608"/>
                    </a:lnTo>
                    <a:lnTo>
                      <a:pt x="11885" y="733"/>
                    </a:lnTo>
                    <a:lnTo>
                      <a:pt x="11801" y="775"/>
                    </a:lnTo>
                    <a:lnTo>
                      <a:pt x="11781" y="712"/>
                    </a:lnTo>
                    <a:lnTo>
                      <a:pt x="11822" y="587"/>
                    </a:lnTo>
                    <a:lnTo>
                      <a:pt x="11822" y="419"/>
                    </a:lnTo>
                    <a:lnTo>
                      <a:pt x="11781" y="377"/>
                    </a:lnTo>
                    <a:lnTo>
                      <a:pt x="11739" y="273"/>
                    </a:lnTo>
                    <a:lnTo>
                      <a:pt x="11592" y="189"/>
                    </a:lnTo>
                    <a:lnTo>
                      <a:pt x="11467" y="210"/>
                    </a:lnTo>
                    <a:lnTo>
                      <a:pt x="11341" y="189"/>
                    </a:lnTo>
                    <a:lnTo>
                      <a:pt x="11278" y="85"/>
                    </a:lnTo>
                    <a:lnTo>
                      <a:pt x="11153" y="64"/>
                    </a:lnTo>
                    <a:lnTo>
                      <a:pt x="10985" y="105"/>
                    </a:lnTo>
                    <a:lnTo>
                      <a:pt x="10881" y="85"/>
                    </a:lnTo>
                    <a:lnTo>
                      <a:pt x="10818" y="64"/>
                    </a:lnTo>
                    <a:lnTo>
                      <a:pt x="10734" y="1"/>
                    </a:lnTo>
                    <a:lnTo>
                      <a:pt x="10651" y="64"/>
                    </a:lnTo>
                    <a:lnTo>
                      <a:pt x="10630" y="210"/>
                    </a:lnTo>
                    <a:lnTo>
                      <a:pt x="10734" y="461"/>
                    </a:lnTo>
                    <a:lnTo>
                      <a:pt x="10651" y="670"/>
                    </a:lnTo>
                    <a:lnTo>
                      <a:pt x="10651" y="817"/>
                    </a:lnTo>
                    <a:lnTo>
                      <a:pt x="10609" y="880"/>
                    </a:lnTo>
                    <a:lnTo>
                      <a:pt x="10525" y="838"/>
                    </a:lnTo>
                    <a:lnTo>
                      <a:pt x="10400" y="880"/>
                    </a:lnTo>
                    <a:lnTo>
                      <a:pt x="10337" y="817"/>
                    </a:lnTo>
                    <a:lnTo>
                      <a:pt x="10421" y="733"/>
                    </a:lnTo>
                    <a:lnTo>
                      <a:pt x="10358" y="566"/>
                    </a:lnTo>
                    <a:lnTo>
                      <a:pt x="10421" y="461"/>
                    </a:lnTo>
                    <a:lnTo>
                      <a:pt x="10441" y="315"/>
                    </a:lnTo>
                    <a:lnTo>
                      <a:pt x="10400" y="273"/>
                    </a:lnTo>
                    <a:lnTo>
                      <a:pt x="10232" y="398"/>
                    </a:lnTo>
                    <a:lnTo>
                      <a:pt x="10232" y="461"/>
                    </a:lnTo>
                    <a:lnTo>
                      <a:pt x="10149" y="482"/>
                    </a:lnTo>
                    <a:lnTo>
                      <a:pt x="10107" y="419"/>
                    </a:lnTo>
                    <a:lnTo>
                      <a:pt x="10149" y="273"/>
                    </a:lnTo>
                    <a:lnTo>
                      <a:pt x="10107" y="210"/>
                    </a:lnTo>
                    <a:lnTo>
                      <a:pt x="10044" y="252"/>
                    </a:lnTo>
                    <a:lnTo>
                      <a:pt x="9981" y="398"/>
                    </a:lnTo>
                    <a:lnTo>
                      <a:pt x="9897" y="398"/>
                    </a:lnTo>
                    <a:lnTo>
                      <a:pt x="9877" y="357"/>
                    </a:lnTo>
                    <a:lnTo>
                      <a:pt x="9918" y="252"/>
                    </a:lnTo>
                    <a:lnTo>
                      <a:pt x="9918" y="105"/>
                    </a:lnTo>
                    <a:lnTo>
                      <a:pt x="9897" y="64"/>
                    </a:lnTo>
                    <a:lnTo>
                      <a:pt x="9625"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18" name="Google Shape;918;p27"/>
              <p:cNvSpPr/>
              <p:nvPr/>
            </p:nvSpPr>
            <p:spPr>
              <a:xfrm>
                <a:off x="2905300" y="2401625"/>
                <a:ext cx="91575" cy="98875"/>
              </a:xfrm>
              <a:custGeom>
                <a:avLst/>
                <a:gdLst/>
                <a:ahLst/>
                <a:cxnLst/>
                <a:rect l="l" t="t" r="r" b="b"/>
                <a:pathLst>
                  <a:path w="3663" h="3955" extrusionOk="0">
                    <a:moveTo>
                      <a:pt x="2909" y="2155"/>
                    </a:moveTo>
                    <a:lnTo>
                      <a:pt x="2872" y="2165"/>
                    </a:lnTo>
                    <a:lnTo>
                      <a:pt x="2872" y="2165"/>
                    </a:lnTo>
                    <a:lnTo>
                      <a:pt x="2878" y="2166"/>
                    </a:lnTo>
                    <a:lnTo>
                      <a:pt x="2878" y="2166"/>
                    </a:lnTo>
                    <a:lnTo>
                      <a:pt x="2930" y="2155"/>
                    </a:lnTo>
                    <a:close/>
                    <a:moveTo>
                      <a:pt x="2323" y="0"/>
                    </a:moveTo>
                    <a:lnTo>
                      <a:pt x="2260" y="42"/>
                    </a:lnTo>
                    <a:lnTo>
                      <a:pt x="2219" y="84"/>
                    </a:lnTo>
                    <a:lnTo>
                      <a:pt x="2135" y="84"/>
                    </a:lnTo>
                    <a:lnTo>
                      <a:pt x="2072" y="147"/>
                    </a:lnTo>
                    <a:lnTo>
                      <a:pt x="2009" y="188"/>
                    </a:lnTo>
                    <a:lnTo>
                      <a:pt x="1905" y="188"/>
                    </a:lnTo>
                    <a:lnTo>
                      <a:pt x="1779" y="293"/>
                    </a:lnTo>
                    <a:lnTo>
                      <a:pt x="1675" y="377"/>
                    </a:lnTo>
                    <a:lnTo>
                      <a:pt x="1675" y="460"/>
                    </a:lnTo>
                    <a:lnTo>
                      <a:pt x="1612" y="460"/>
                    </a:lnTo>
                    <a:lnTo>
                      <a:pt x="1570" y="419"/>
                    </a:lnTo>
                    <a:lnTo>
                      <a:pt x="1570" y="460"/>
                    </a:lnTo>
                    <a:lnTo>
                      <a:pt x="1591" y="481"/>
                    </a:lnTo>
                    <a:lnTo>
                      <a:pt x="1591" y="523"/>
                    </a:lnTo>
                    <a:lnTo>
                      <a:pt x="1528" y="586"/>
                    </a:lnTo>
                    <a:lnTo>
                      <a:pt x="1423" y="670"/>
                    </a:lnTo>
                    <a:lnTo>
                      <a:pt x="1382" y="691"/>
                    </a:lnTo>
                    <a:lnTo>
                      <a:pt x="1402" y="711"/>
                    </a:lnTo>
                    <a:lnTo>
                      <a:pt x="1382" y="774"/>
                    </a:lnTo>
                    <a:lnTo>
                      <a:pt x="1319" y="774"/>
                    </a:lnTo>
                    <a:lnTo>
                      <a:pt x="1319" y="816"/>
                    </a:lnTo>
                    <a:lnTo>
                      <a:pt x="1382" y="837"/>
                    </a:lnTo>
                    <a:lnTo>
                      <a:pt x="1319" y="879"/>
                    </a:lnTo>
                    <a:lnTo>
                      <a:pt x="1256" y="879"/>
                    </a:lnTo>
                    <a:lnTo>
                      <a:pt x="1193" y="942"/>
                    </a:lnTo>
                    <a:lnTo>
                      <a:pt x="1193" y="1004"/>
                    </a:lnTo>
                    <a:lnTo>
                      <a:pt x="1214" y="1004"/>
                    </a:lnTo>
                    <a:lnTo>
                      <a:pt x="1256" y="1025"/>
                    </a:lnTo>
                    <a:lnTo>
                      <a:pt x="1193" y="1046"/>
                    </a:lnTo>
                    <a:lnTo>
                      <a:pt x="1151" y="1046"/>
                    </a:lnTo>
                    <a:lnTo>
                      <a:pt x="1089" y="1151"/>
                    </a:lnTo>
                    <a:lnTo>
                      <a:pt x="1068" y="1214"/>
                    </a:lnTo>
                    <a:lnTo>
                      <a:pt x="942" y="1402"/>
                    </a:lnTo>
                    <a:lnTo>
                      <a:pt x="942" y="1444"/>
                    </a:lnTo>
                    <a:lnTo>
                      <a:pt x="984" y="1507"/>
                    </a:lnTo>
                    <a:lnTo>
                      <a:pt x="984" y="1548"/>
                    </a:lnTo>
                    <a:lnTo>
                      <a:pt x="963" y="1548"/>
                    </a:lnTo>
                    <a:lnTo>
                      <a:pt x="942" y="1527"/>
                    </a:lnTo>
                    <a:lnTo>
                      <a:pt x="900" y="1527"/>
                    </a:lnTo>
                    <a:lnTo>
                      <a:pt x="796" y="1569"/>
                    </a:lnTo>
                    <a:lnTo>
                      <a:pt x="754" y="1653"/>
                    </a:lnTo>
                    <a:lnTo>
                      <a:pt x="754" y="1716"/>
                    </a:lnTo>
                    <a:lnTo>
                      <a:pt x="796" y="1716"/>
                    </a:lnTo>
                    <a:lnTo>
                      <a:pt x="858" y="1758"/>
                    </a:lnTo>
                    <a:lnTo>
                      <a:pt x="838" y="1779"/>
                    </a:lnTo>
                    <a:lnTo>
                      <a:pt x="838" y="1841"/>
                    </a:lnTo>
                    <a:lnTo>
                      <a:pt x="775" y="1883"/>
                    </a:lnTo>
                    <a:lnTo>
                      <a:pt x="649" y="1862"/>
                    </a:lnTo>
                    <a:lnTo>
                      <a:pt x="628" y="1883"/>
                    </a:lnTo>
                    <a:lnTo>
                      <a:pt x="628" y="1946"/>
                    </a:lnTo>
                    <a:lnTo>
                      <a:pt x="545" y="2030"/>
                    </a:lnTo>
                    <a:lnTo>
                      <a:pt x="482" y="2134"/>
                    </a:lnTo>
                    <a:lnTo>
                      <a:pt x="440" y="2197"/>
                    </a:lnTo>
                    <a:lnTo>
                      <a:pt x="419" y="2197"/>
                    </a:lnTo>
                    <a:lnTo>
                      <a:pt x="419" y="2134"/>
                    </a:lnTo>
                    <a:lnTo>
                      <a:pt x="377" y="2197"/>
                    </a:lnTo>
                    <a:lnTo>
                      <a:pt x="335" y="2134"/>
                    </a:lnTo>
                    <a:lnTo>
                      <a:pt x="356" y="2072"/>
                    </a:lnTo>
                    <a:lnTo>
                      <a:pt x="440" y="2030"/>
                    </a:lnTo>
                    <a:lnTo>
                      <a:pt x="461" y="1967"/>
                    </a:lnTo>
                    <a:lnTo>
                      <a:pt x="440" y="1988"/>
                    </a:lnTo>
                    <a:lnTo>
                      <a:pt x="356" y="2051"/>
                    </a:lnTo>
                    <a:lnTo>
                      <a:pt x="231" y="2134"/>
                    </a:lnTo>
                    <a:lnTo>
                      <a:pt x="168" y="2260"/>
                    </a:lnTo>
                    <a:lnTo>
                      <a:pt x="231" y="2260"/>
                    </a:lnTo>
                    <a:lnTo>
                      <a:pt x="314" y="2239"/>
                    </a:lnTo>
                    <a:lnTo>
                      <a:pt x="461" y="2197"/>
                    </a:lnTo>
                    <a:lnTo>
                      <a:pt x="586" y="2197"/>
                    </a:lnTo>
                    <a:lnTo>
                      <a:pt x="524" y="2281"/>
                    </a:lnTo>
                    <a:lnTo>
                      <a:pt x="419" y="2406"/>
                    </a:lnTo>
                    <a:lnTo>
                      <a:pt x="335" y="2511"/>
                    </a:lnTo>
                    <a:lnTo>
                      <a:pt x="210" y="2595"/>
                    </a:lnTo>
                    <a:lnTo>
                      <a:pt x="105" y="2699"/>
                    </a:lnTo>
                    <a:lnTo>
                      <a:pt x="22" y="2699"/>
                    </a:lnTo>
                    <a:lnTo>
                      <a:pt x="1" y="2762"/>
                    </a:lnTo>
                    <a:lnTo>
                      <a:pt x="22" y="2804"/>
                    </a:lnTo>
                    <a:lnTo>
                      <a:pt x="1" y="2888"/>
                    </a:lnTo>
                    <a:lnTo>
                      <a:pt x="22" y="2929"/>
                    </a:lnTo>
                    <a:lnTo>
                      <a:pt x="63" y="2929"/>
                    </a:lnTo>
                    <a:lnTo>
                      <a:pt x="168" y="2971"/>
                    </a:lnTo>
                    <a:lnTo>
                      <a:pt x="314" y="2929"/>
                    </a:lnTo>
                    <a:lnTo>
                      <a:pt x="377" y="2888"/>
                    </a:lnTo>
                    <a:lnTo>
                      <a:pt x="482" y="2888"/>
                    </a:lnTo>
                    <a:lnTo>
                      <a:pt x="566" y="2825"/>
                    </a:lnTo>
                    <a:lnTo>
                      <a:pt x="586" y="2783"/>
                    </a:lnTo>
                    <a:lnTo>
                      <a:pt x="586" y="2804"/>
                    </a:lnTo>
                    <a:lnTo>
                      <a:pt x="545" y="2888"/>
                    </a:lnTo>
                    <a:lnTo>
                      <a:pt x="670" y="2908"/>
                    </a:lnTo>
                    <a:lnTo>
                      <a:pt x="754" y="2888"/>
                    </a:lnTo>
                    <a:lnTo>
                      <a:pt x="796" y="2929"/>
                    </a:lnTo>
                    <a:lnTo>
                      <a:pt x="963" y="2929"/>
                    </a:lnTo>
                    <a:lnTo>
                      <a:pt x="1047" y="2908"/>
                    </a:lnTo>
                    <a:lnTo>
                      <a:pt x="1068" y="2971"/>
                    </a:lnTo>
                    <a:lnTo>
                      <a:pt x="1110" y="3013"/>
                    </a:lnTo>
                    <a:lnTo>
                      <a:pt x="1214" y="3013"/>
                    </a:lnTo>
                    <a:lnTo>
                      <a:pt x="1256" y="2992"/>
                    </a:lnTo>
                    <a:lnTo>
                      <a:pt x="1277" y="3013"/>
                    </a:lnTo>
                    <a:lnTo>
                      <a:pt x="1361" y="3013"/>
                    </a:lnTo>
                    <a:lnTo>
                      <a:pt x="1402" y="2992"/>
                    </a:lnTo>
                    <a:lnTo>
                      <a:pt x="1402" y="2950"/>
                    </a:lnTo>
                    <a:lnTo>
                      <a:pt x="1486" y="2950"/>
                    </a:lnTo>
                    <a:lnTo>
                      <a:pt x="1507" y="2992"/>
                    </a:lnTo>
                    <a:lnTo>
                      <a:pt x="1570" y="2992"/>
                    </a:lnTo>
                    <a:lnTo>
                      <a:pt x="1591" y="2929"/>
                    </a:lnTo>
                    <a:lnTo>
                      <a:pt x="1633" y="2929"/>
                    </a:lnTo>
                    <a:lnTo>
                      <a:pt x="1695" y="2971"/>
                    </a:lnTo>
                    <a:lnTo>
                      <a:pt x="1716" y="2908"/>
                    </a:lnTo>
                    <a:lnTo>
                      <a:pt x="1716" y="2867"/>
                    </a:lnTo>
                    <a:lnTo>
                      <a:pt x="1716" y="2783"/>
                    </a:lnTo>
                    <a:lnTo>
                      <a:pt x="1737" y="2804"/>
                    </a:lnTo>
                    <a:lnTo>
                      <a:pt x="1779" y="2762"/>
                    </a:lnTo>
                    <a:lnTo>
                      <a:pt x="1821" y="2762"/>
                    </a:lnTo>
                    <a:lnTo>
                      <a:pt x="1800" y="2783"/>
                    </a:lnTo>
                    <a:lnTo>
                      <a:pt x="1779" y="2888"/>
                    </a:lnTo>
                    <a:lnTo>
                      <a:pt x="1800" y="2908"/>
                    </a:lnTo>
                    <a:lnTo>
                      <a:pt x="1821" y="2867"/>
                    </a:lnTo>
                    <a:lnTo>
                      <a:pt x="1884" y="2783"/>
                    </a:lnTo>
                    <a:lnTo>
                      <a:pt x="1905" y="2783"/>
                    </a:lnTo>
                    <a:lnTo>
                      <a:pt x="1905" y="2867"/>
                    </a:lnTo>
                    <a:lnTo>
                      <a:pt x="1884" y="2908"/>
                    </a:lnTo>
                    <a:lnTo>
                      <a:pt x="1884" y="2971"/>
                    </a:lnTo>
                    <a:lnTo>
                      <a:pt x="1947" y="2929"/>
                    </a:lnTo>
                    <a:lnTo>
                      <a:pt x="1988" y="2929"/>
                    </a:lnTo>
                    <a:lnTo>
                      <a:pt x="1988" y="2971"/>
                    </a:lnTo>
                    <a:lnTo>
                      <a:pt x="1884" y="3034"/>
                    </a:lnTo>
                    <a:lnTo>
                      <a:pt x="1779" y="3097"/>
                    </a:lnTo>
                    <a:lnTo>
                      <a:pt x="1800" y="3118"/>
                    </a:lnTo>
                    <a:lnTo>
                      <a:pt x="1821" y="3097"/>
                    </a:lnTo>
                    <a:lnTo>
                      <a:pt x="1884" y="3097"/>
                    </a:lnTo>
                    <a:lnTo>
                      <a:pt x="1905" y="3118"/>
                    </a:lnTo>
                    <a:lnTo>
                      <a:pt x="1947" y="3118"/>
                    </a:lnTo>
                    <a:lnTo>
                      <a:pt x="1988" y="3139"/>
                    </a:lnTo>
                    <a:lnTo>
                      <a:pt x="2030" y="3118"/>
                    </a:lnTo>
                    <a:lnTo>
                      <a:pt x="2114" y="3097"/>
                    </a:lnTo>
                    <a:lnTo>
                      <a:pt x="2135" y="3013"/>
                    </a:lnTo>
                    <a:lnTo>
                      <a:pt x="2135" y="2971"/>
                    </a:lnTo>
                    <a:lnTo>
                      <a:pt x="2198" y="2992"/>
                    </a:lnTo>
                    <a:lnTo>
                      <a:pt x="2260" y="3013"/>
                    </a:lnTo>
                    <a:lnTo>
                      <a:pt x="2323" y="3076"/>
                    </a:lnTo>
                    <a:lnTo>
                      <a:pt x="2365" y="3034"/>
                    </a:lnTo>
                    <a:lnTo>
                      <a:pt x="2428" y="3013"/>
                    </a:lnTo>
                    <a:lnTo>
                      <a:pt x="2511" y="3013"/>
                    </a:lnTo>
                    <a:lnTo>
                      <a:pt x="2449" y="3076"/>
                    </a:lnTo>
                    <a:lnTo>
                      <a:pt x="2449" y="3097"/>
                    </a:lnTo>
                    <a:lnTo>
                      <a:pt x="2344" y="3139"/>
                    </a:lnTo>
                    <a:lnTo>
                      <a:pt x="2239" y="3139"/>
                    </a:lnTo>
                    <a:lnTo>
                      <a:pt x="2198" y="3201"/>
                    </a:lnTo>
                    <a:lnTo>
                      <a:pt x="2198" y="3243"/>
                    </a:lnTo>
                    <a:lnTo>
                      <a:pt x="2156" y="3285"/>
                    </a:lnTo>
                    <a:lnTo>
                      <a:pt x="2135" y="3327"/>
                    </a:lnTo>
                    <a:lnTo>
                      <a:pt x="2051" y="3327"/>
                    </a:lnTo>
                    <a:lnTo>
                      <a:pt x="2009" y="3348"/>
                    </a:lnTo>
                    <a:lnTo>
                      <a:pt x="1988" y="3411"/>
                    </a:lnTo>
                    <a:lnTo>
                      <a:pt x="1926" y="3432"/>
                    </a:lnTo>
                    <a:lnTo>
                      <a:pt x="1821" y="3452"/>
                    </a:lnTo>
                    <a:lnTo>
                      <a:pt x="1737" y="3515"/>
                    </a:lnTo>
                    <a:lnTo>
                      <a:pt x="1716" y="3557"/>
                    </a:lnTo>
                    <a:lnTo>
                      <a:pt x="1737" y="3599"/>
                    </a:lnTo>
                    <a:lnTo>
                      <a:pt x="1779" y="3620"/>
                    </a:lnTo>
                    <a:lnTo>
                      <a:pt x="1842" y="3620"/>
                    </a:lnTo>
                    <a:lnTo>
                      <a:pt x="1884" y="3557"/>
                    </a:lnTo>
                    <a:lnTo>
                      <a:pt x="1905" y="3536"/>
                    </a:lnTo>
                    <a:lnTo>
                      <a:pt x="1947" y="3536"/>
                    </a:lnTo>
                    <a:lnTo>
                      <a:pt x="1947" y="3599"/>
                    </a:lnTo>
                    <a:lnTo>
                      <a:pt x="1988" y="3620"/>
                    </a:lnTo>
                    <a:lnTo>
                      <a:pt x="2051" y="3599"/>
                    </a:lnTo>
                    <a:lnTo>
                      <a:pt x="2114" y="3536"/>
                    </a:lnTo>
                    <a:lnTo>
                      <a:pt x="2135" y="3494"/>
                    </a:lnTo>
                    <a:lnTo>
                      <a:pt x="2156" y="3494"/>
                    </a:lnTo>
                    <a:lnTo>
                      <a:pt x="2198" y="3432"/>
                    </a:lnTo>
                    <a:lnTo>
                      <a:pt x="2219" y="3348"/>
                    </a:lnTo>
                    <a:lnTo>
                      <a:pt x="2260" y="3327"/>
                    </a:lnTo>
                    <a:lnTo>
                      <a:pt x="2365" y="3222"/>
                    </a:lnTo>
                    <a:lnTo>
                      <a:pt x="2428" y="3201"/>
                    </a:lnTo>
                    <a:lnTo>
                      <a:pt x="2470" y="3222"/>
                    </a:lnTo>
                    <a:lnTo>
                      <a:pt x="2553" y="3222"/>
                    </a:lnTo>
                    <a:lnTo>
                      <a:pt x="2511" y="3285"/>
                    </a:lnTo>
                    <a:lnTo>
                      <a:pt x="2553" y="3285"/>
                    </a:lnTo>
                    <a:lnTo>
                      <a:pt x="2616" y="3243"/>
                    </a:lnTo>
                    <a:lnTo>
                      <a:pt x="2658" y="3118"/>
                    </a:lnTo>
                    <a:lnTo>
                      <a:pt x="2721" y="3013"/>
                    </a:lnTo>
                    <a:lnTo>
                      <a:pt x="2721" y="2908"/>
                    </a:lnTo>
                    <a:lnTo>
                      <a:pt x="2742" y="2888"/>
                    </a:lnTo>
                    <a:lnTo>
                      <a:pt x="2763" y="2888"/>
                    </a:lnTo>
                    <a:lnTo>
                      <a:pt x="2825" y="2929"/>
                    </a:lnTo>
                    <a:lnTo>
                      <a:pt x="2846" y="2929"/>
                    </a:lnTo>
                    <a:lnTo>
                      <a:pt x="2888" y="2971"/>
                    </a:lnTo>
                    <a:lnTo>
                      <a:pt x="2888" y="3076"/>
                    </a:lnTo>
                    <a:lnTo>
                      <a:pt x="2867" y="3139"/>
                    </a:lnTo>
                    <a:lnTo>
                      <a:pt x="2846" y="3222"/>
                    </a:lnTo>
                    <a:lnTo>
                      <a:pt x="2867" y="3285"/>
                    </a:lnTo>
                    <a:lnTo>
                      <a:pt x="2846" y="3327"/>
                    </a:lnTo>
                    <a:lnTo>
                      <a:pt x="2763" y="3411"/>
                    </a:lnTo>
                    <a:lnTo>
                      <a:pt x="2721" y="3557"/>
                    </a:lnTo>
                    <a:lnTo>
                      <a:pt x="2721" y="3641"/>
                    </a:lnTo>
                    <a:lnTo>
                      <a:pt x="2679" y="3662"/>
                    </a:lnTo>
                    <a:lnTo>
                      <a:pt x="2679" y="3745"/>
                    </a:lnTo>
                    <a:lnTo>
                      <a:pt x="2742" y="3766"/>
                    </a:lnTo>
                    <a:lnTo>
                      <a:pt x="2825" y="3724"/>
                    </a:lnTo>
                    <a:lnTo>
                      <a:pt x="2888" y="3557"/>
                    </a:lnTo>
                    <a:lnTo>
                      <a:pt x="2951" y="3557"/>
                    </a:lnTo>
                    <a:lnTo>
                      <a:pt x="3035" y="3452"/>
                    </a:lnTo>
                    <a:lnTo>
                      <a:pt x="3076" y="3411"/>
                    </a:lnTo>
                    <a:lnTo>
                      <a:pt x="3097" y="3432"/>
                    </a:lnTo>
                    <a:lnTo>
                      <a:pt x="3202" y="3432"/>
                    </a:lnTo>
                    <a:lnTo>
                      <a:pt x="3202" y="3494"/>
                    </a:lnTo>
                    <a:lnTo>
                      <a:pt x="3139" y="3515"/>
                    </a:lnTo>
                    <a:lnTo>
                      <a:pt x="3035" y="3620"/>
                    </a:lnTo>
                    <a:lnTo>
                      <a:pt x="3035" y="3704"/>
                    </a:lnTo>
                    <a:lnTo>
                      <a:pt x="2993" y="3766"/>
                    </a:lnTo>
                    <a:lnTo>
                      <a:pt x="3035" y="3808"/>
                    </a:lnTo>
                    <a:lnTo>
                      <a:pt x="3035" y="3913"/>
                    </a:lnTo>
                    <a:lnTo>
                      <a:pt x="3076" y="3955"/>
                    </a:lnTo>
                    <a:lnTo>
                      <a:pt x="3097" y="3871"/>
                    </a:lnTo>
                    <a:lnTo>
                      <a:pt x="3160" y="3829"/>
                    </a:lnTo>
                    <a:lnTo>
                      <a:pt x="3202" y="3829"/>
                    </a:lnTo>
                    <a:lnTo>
                      <a:pt x="3265" y="3913"/>
                    </a:lnTo>
                    <a:lnTo>
                      <a:pt x="3307" y="3934"/>
                    </a:lnTo>
                    <a:lnTo>
                      <a:pt x="3390" y="3871"/>
                    </a:lnTo>
                    <a:lnTo>
                      <a:pt x="3390" y="3829"/>
                    </a:lnTo>
                    <a:lnTo>
                      <a:pt x="3411" y="3829"/>
                    </a:lnTo>
                    <a:lnTo>
                      <a:pt x="3453" y="3766"/>
                    </a:lnTo>
                    <a:lnTo>
                      <a:pt x="3453" y="3704"/>
                    </a:lnTo>
                    <a:lnTo>
                      <a:pt x="3474" y="3704"/>
                    </a:lnTo>
                    <a:lnTo>
                      <a:pt x="3495" y="3641"/>
                    </a:lnTo>
                    <a:lnTo>
                      <a:pt x="3474" y="3599"/>
                    </a:lnTo>
                    <a:lnTo>
                      <a:pt x="3495" y="3494"/>
                    </a:lnTo>
                    <a:lnTo>
                      <a:pt x="3599" y="3348"/>
                    </a:lnTo>
                    <a:lnTo>
                      <a:pt x="3662" y="3243"/>
                    </a:lnTo>
                    <a:lnTo>
                      <a:pt x="3662" y="3097"/>
                    </a:lnTo>
                    <a:lnTo>
                      <a:pt x="3662" y="3034"/>
                    </a:lnTo>
                    <a:lnTo>
                      <a:pt x="3620" y="3034"/>
                    </a:lnTo>
                    <a:lnTo>
                      <a:pt x="3620" y="3097"/>
                    </a:lnTo>
                    <a:lnTo>
                      <a:pt x="3579" y="3180"/>
                    </a:lnTo>
                    <a:lnTo>
                      <a:pt x="3495" y="3222"/>
                    </a:lnTo>
                    <a:lnTo>
                      <a:pt x="3411" y="3306"/>
                    </a:lnTo>
                    <a:lnTo>
                      <a:pt x="3369" y="3327"/>
                    </a:lnTo>
                    <a:lnTo>
                      <a:pt x="3348" y="3243"/>
                    </a:lnTo>
                    <a:lnTo>
                      <a:pt x="3369" y="3180"/>
                    </a:lnTo>
                    <a:lnTo>
                      <a:pt x="3369" y="3097"/>
                    </a:lnTo>
                    <a:lnTo>
                      <a:pt x="3474" y="3013"/>
                    </a:lnTo>
                    <a:lnTo>
                      <a:pt x="3495" y="2971"/>
                    </a:lnTo>
                    <a:lnTo>
                      <a:pt x="3579" y="2888"/>
                    </a:lnTo>
                    <a:lnTo>
                      <a:pt x="3599" y="2888"/>
                    </a:lnTo>
                    <a:lnTo>
                      <a:pt x="3662" y="2867"/>
                    </a:lnTo>
                    <a:lnTo>
                      <a:pt x="3620" y="2804"/>
                    </a:lnTo>
                    <a:lnTo>
                      <a:pt x="3579" y="2867"/>
                    </a:lnTo>
                    <a:lnTo>
                      <a:pt x="3516" y="2867"/>
                    </a:lnTo>
                    <a:lnTo>
                      <a:pt x="3453" y="2888"/>
                    </a:lnTo>
                    <a:lnTo>
                      <a:pt x="3390" y="2888"/>
                    </a:lnTo>
                    <a:lnTo>
                      <a:pt x="3307" y="2929"/>
                    </a:lnTo>
                    <a:lnTo>
                      <a:pt x="3286" y="2992"/>
                    </a:lnTo>
                    <a:lnTo>
                      <a:pt x="3181" y="3076"/>
                    </a:lnTo>
                    <a:lnTo>
                      <a:pt x="3181" y="3118"/>
                    </a:lnTo>
                    <a:lnTo>
                      <a:pt x="3139" y="3180"/>
                    </a:lnTo>
                    <a:lnTo>
                      <a:pt x="3055" y="3097"/>
                    </a:lnTo>
                    <a:lnTo>
                      <a:pt x="3055" y="3034"/>
                    </a:lnTo>
                    <a:lnTo>
                      <a:pt x="3035" y="2971"/>
                    </a:lnTo>
                    <a:lnTo>
                      <a:pt x="3035" y="2888"/>
                    </a:lnTo>
                    <a:lnTo>
                      <a:pt x="3076" y="2929"/>
                    </a:lnTo>
                    <a:lnTo>
                      <a:pt x="3097" y="2929"/>
                    </a:lnTo>
                    <a:lnTo>
                      <a:pt x="3181" y="2825"/>
                    </a:lnTo>
                    <a:lnTo>
                      <a:pt x="3139" y="2825"/>
                    </a:lnTo>
                    <a:lnTo>
                      <a:pt x="3055" y="2804"/>
                    </a:lnTo>
                    <a:lnTo>
                      <a:pt x="3181" y="2804"/>
                    </a:lnTo>
                    <a:lnTo>
                      <a:pt x="3076" y="2783"/>
                    </a:lnTo>
                    <a:lnTo>
                      <a:pt x="3035" y="2720"/>
                    </a:lnTo>
                    <a:lnTo>
                      <a:pt x="3035" y="2678"/>
                    </a:lnTo>
                    <a:lnTo>
                      <a:pt x="3055" y="2657"/>
                    </a:lnTo>
                    <a:lnTo>
                      <a:pt x="3160" y="2657"/>
                    </a:lnTo>
                    <a:lnTo>
                      <a:pt x="3181" y="2616"/>
                    </a:lnTo>
                    <a:lnTo>
                      <a:pt x="3265" y="2553"/>
                    </a:lnTo>
                    <a:lnTo>
                      <a:pt x="3286" y="2448"/>
                    </a:lnTo>
                    <a:lnTo>
                      <a:pt x="3369" y="2448"/>
                    </a:lnTo>
                    <a:lnTo>
                      <a:pt x="3390" y="2469"/>
                    </a:lnTo>
                    <a:lnTo>
                      <a:pt x="3495" y="2406"/>
                    </a:lnTo>
                    <a:lnTo>
                      <a:pt x="3516" y="2344"/>
                    </a:lnTo>
                    <a:lnTo>
                      <a:pt x="3516" y="2260"/>
                    </a:lnTo>
                    <a:lnTo>
                      <a:pt x="3495" y="2197"/>
                    </a:lnTo>
                    <a:lnTo>
                      <a:pt x="3411" y="2281"/>
                    </a:lnTo>
                    <a:lnTo>
                      <a:pt x="3369" y="2302"/>
                    </a:lnTo>
                    <a:lnTo>
                      <a:pt x="3348" y="2281"/>
                    </a:lnTo>
                    <a:lnTo>
                      <a:pt x="3286" y="2281"/>
                    </a:lnTo>
                    <a:lnTo>
                      <a:pt x="3286" y="2344"/>
                    </a:lnTo>
                    <a:lnTo>
                      <a:pt x="3286" y="2406"/>
                    </a:lnTo>
                    <a:lnTo>
                      <a:pt x="3244" y="2448"/>
                    </a:lnTo>
                    <a:lnTo>
                      <a:pt x="3181" y="2448"/>
                    </a:lnTo>
                    <a:lnTo>
                      <a:pt x="3097" y="2490"/>
                    </a:lnTo>
                    <a:lnTo>
                      <a:pt x="3055" y="2511"/>
                    </a:lnTo>
                    <a:lnTo>
                      <a:pt x="3055" y="2574"/>
                    </a:lnTo>
                    <a:lnTo>
                      <a:pt x="2993" y="2595"/>
                    </a:lnTo>
                    <a:lnTo>
                      <a:pt x="3035" y="2553"/>
                    </a:lnTo>
                    <a:lnTo>
                      <a:pt x="3035" y="2469"/>
                    </a:lnTo>
                    <a:lnTo>
                      <a:pt x="2993" y="2490"/>
                    </a:lnTo>
                    <a:lnTo>
                      <a:pt x="2951" y="2490"/>
                    </a:lnTo>
                    <a:lnTo>
                      <a:pt x="2993" y="2469"/>
                    </a:lnTo>
                    <a:lnTo>
                      <a:pt x="3055" y="2406"/>
                    </a:lnTo>
                    <a:lnTo>
                      <a:pt x="3076" y="2385"/>
                    </a:lnTo>
                    <a:lnTo>
                      <a:pt x="3035" y="2364"/>
                    </a:lnTo>
                    <a:lnTo>
                      <a:pt x="3076" y="2302"/>
                    </a:lnTo>
                    <a:lnTo>
                      <a:pt x="3097" y="2239"/>
                    </a:lnTo>
                    <a:lnTo>
                      <a:pt x="3055" y="2197"/>
                    </a:lnTo>
                    <a:lnTo>
                      <a:pt x="2993" y="2260"/>
                    </a:lnTo>
                    <a:lnTo>
                      <a:pt x="3035" y="2197"/>
                    </a:lnTo>
                    <a:lnTo>
                      <a:pt x="3035" y="2155"/>
                    </a:lnTo>
                    <a:lnTo>
                      <a:pt x="2993" y="2155"/>
                    </a:lnTo>
                    <a:lnTo>
                      <a:pt x="2930" y="2176"/>
                    </a:lnTo>
                    <a:lnTo>
                      <a:pt x="2878" y="2166"/>
                    </a:lnTo>
                    <a:lnTo>
                      <a:pt x="2878" y="2166"/>
                    </a:lnTo>
                    <a:lnTo>
                      <a:pt x="2825" y="2176"/>
                    </a:lnTo>
                    <a:lnTo>
                      <a:pt x="2872" y="2165"/>
                    </a:lnTo>
                    <a:lnTo>
                      <a:pt x="2872" y="2165"/>
                    </a:lnTo>
                    <a:lnTo>
                      <a:pt x="2825" y="2155"/>
                    </a:lnTo>
                    <a:lnTo>
                      <a:pt x="2909" y="2155"/>
                    </a:lnTo>
                    <a:lnTo>
                      <a:pt x="2993" y="2113"/>
                    </a:lnTo>
                    <a:lnTo>
                      <a:pt x="3035" y="2072"/>
                    </a:lnTo>
                    <a:lnTo>
                      <a:pt x="3076" y="2072"/>
                    </a:lnTo>
                    <a:lnTo>
                      <a:pt x="3139" y="2051"/>
                    </a:lnTo>
                    <a:lnTo>
                      <a:pt x="3139" y="1967"/>
                    </a:lnTo>
                    <a:lnTo>
                      <a:pt x="3181" y="1904"/>
                    </a:lnTo>
                    <a:lnTo>
                      <a:pt x="3181" y="1862"/>
                    </a:lnTo>
                    <a:lnTo>
                      <a:pt x="3097" y="1800"/>
                    </a:lnTo>
                    <a:lnTo>
                      <a:pt x="2993" y="1716"/>
                    </a:lnTo>
                    <a:lnTo>
                      <a:pt x="2888" y="1716"/>
                    </a:lnTo>
                    <a:lnTo>
                      <a:pt x="2783" y="1737"/>
                    </a:lnTo>
                    <a:lnTo>
                      <a:pt x="2742" y="1737"/>
                    </a:lnTo>
                    <a:lnTo>
                      <a:pt x="2742" y="1779"/>
                    </a:lnTo>
                    <a:lnTo>
                      <a:pt x="2679" y="1862"/>
                    </a:lnTo>
                    <a:lnTo>
                      <a:pt x="2658" y="1946"/>
                    </a:lnTo>
                    <a:lnTo>
                      <a:pt x="2679" y="1841"/>
                    </a:lnTo>
                    <a:lnTo>
                      <a:pt x="2658" y="1820"/>
                    </a:lnTo>
                    <a:lnTo>
                      <a:pt x="2679" y="1758"/>
                    </a:lnTo>
                    <a:lnTo>
                      <a:pt x="2742" y="1674"/>
                    </a:lnTo>
                    <a:lnTo>
                      <a:pt x="2721" y="1674"/>
                    </a:lnTo>
                    <a:lnTo>
                      <a:pt x="2637" y="1737"/>
                    </a:lnTo>
                    <a:lnTo>
                      <a:pt x="2574" y="1779"/>
                    </a:lnTo>
                    <a:lnTo>
                      <a:pt x="2553" y="1862"/>
                    </a:lnTo>
                    <a:lnTo>
                      <a:pt x="2532" y="1841"/>
                    </a:lnTo>
                    <a:lnTo>
                      <a:pt x="2491" y="1862"/>
                    </a:lnTo>
                    <a:lnTo>
                      <a:pt x="2449" y="1883"/>
                    </a:lnTo>
                    <a:lnTo>
                      <a:pt x="2428" y="1862"/>
                    </a:lnTo>
                    <a:lnTo>
                      <a:pt x="2344" y="1925"/>
                    </a:lnTo>
                    <a:lnTo>
                      <a:pt x="2323" y="2030"/>
                    </a:lnTo>
                    <a:lnTo>
                      <a:pt x="2239" y="2072"/>
                    </a:lnTo>
                    <a:lnTo>
                      <a:pt x="2239" y="2072"/>
                    </a:lnTo>
                    <a:lnTo>
                      <a:pt x="2281" y="2030"/>
                    </a:lnTo>
                    <a:lnTo>
                      <a:pt x="2323" y="1883"/>
                    </a:lnTo>
                    <a:lnTo>
                      <a:pt x="2365" y="1779"/>
                    </a:lnTo>
                    <a:lnTo>
                      <a:pt x="2344" y="1758"/>
                    </a:lnTo>
                    <a:lnTo>
                      <a:pt x="2281" y="1779"/>
                    </a:lnTo>
                    <a:lnTo>
                      <a:pt x="2260" y="1841"/>
                    </a:lnTo>
                    <a:lnTo>
                      <a:pt x="2219" y="1883"/>
                    </a:lnTo>
                    <a:lnTo>
                      <a:pt x="2177" y="1841"/>
                    </a:lnTo>
                    <a:lnTo>
                      <a:pt x="2239" y="1779"/>
                    </a:lnTo>
                    <a:lnTo>
                      <a:pt x="2260" y="1737"/>
                    </a:lnTo>
                    <a:lnTo>
                      <a:pt x="2260" y="1716"/>
                    </a:lnTo>
                    <a:lnTo>
                      <a:pt x="2177" y="1737"/>
                    </a:lnTo>
                    <a:lnTo>
                      <a:pt x="2072" y="1820"/>
                    </a:lnTo>
                    <a:lnTo>
                      <a:pt x="2030" y="1820"/>
                    </a:lnTo>
                    <a:lnTo>
                      <a:pt x="2009" y="1737"/>
                    </a:lnTo>
                    <a:lnTo>
                      <a:pt x="1967" y="1737"/>
                    </a:lnTo>
                    <a:lnTo>
                      <a:pt x="1905" y="1820"/>
                    </a:lnTo>
                    <a:lnTo>
                      <a:pt x="1842" y="1820"/>
                    </a:lnTo>
                    <a:lnTo>
                      <a:pt x="1842" y="1779"/>
                    </a:lnTo>
                    <a:lnTo>
                      <a:pt x="1947" y="1737"/>
                    </a:lnTo>
                    <a:lnTo>
                      <a:pt x="2009" y="1632"/>
                    </a:lnTo>
                    <a:lnTo>
                      <a:pt x="2030" y="1548"/>
                    </a:lnTo>
                    <a:lnTo>
                      <a:pt x="1947" y="1548"/>
                    </a:lnTo>
                    <a:lnTo>
                      <a:pt x="1863" y="1611"/>
                    </a:lnTo>
                    <a:lnTo>
                      <a:pt x="1863" y="1611"/>
                    </a:lnTo>
                    <a:lnTo>
                      <a:pt x="1926" y="1527"/>
                    </a:lnTo>
                    <a:lnTo>
                      <a:pt x="2009" y="1444"/>
                    </a:lnTo>
                    <a:lnTo>
                      <a:pt x="2114" y="1444"/>
                    </a:lnTo>
                    <a:lnTo>
                      <a:pt x="2156" y="1423"/>
                    </a:lnTo>
                    <a:lnTo>
                      <a:pt x="2239" y="1381"/>
                    </a:lnTo>
                    <a:lnTo>
                      <a:pt x="2281" y="1339"/>
                    </a:lnTo>
                    <a:lnTo>
                      <a:pt x="2281" y="1276"/>
                    </a:lnTo>
                    <a:lnTo>
                      <a:pt x="2260" y="1318"/>
                    </a:lnTo>
                    <a:lnTo>
                      <a:pt x="2156" y="1339"/>
                    </a:lnTo>
                    <a:lnTo>
                      <a:pt x="2114" y="1318"/>
                    </a:lnTo>
                    <a:lnTo>
                      <a:pt x="2030" y="1235"/>
                    </a:lnTo>
                    <a:lnTo>
                      <a:pt x="1967" y="1235"/>
                    </a:lnTo>
                    <a:lnTo>
                      <a:pt x="1926" y="1255"/>
                    </a:lnTo>
                    <a:lnTo>
                      <a:pt x="1967" y="1151"/>
                    </a:lnTo>
                    <a:lnTo>
                      <a:pt x="2009" y="1130"/>
                    </a:lnTo>
                    <a:lnTo>
                      <a:pt x="2009" y="1109"/>
                    </a:lnTo>
                    <a:lnTo>
                      <a:pt x="1947" y="1130"/>
                    </a:lnTo>
                    <a:lnTo>
                      <a:pt x="1863" y="1193"/>
                    </a:lnTo>
                    <a:lnTo>
                      <a:pt x="1821" y="1255"/>
                    </a:lnTo>
                    <a:lnTo>
                      <a:pt x="1737" y="1339"/>
                    </a:lnTo>
                    <a:lnTo>
                      <a:pt x="1695" y="1360"/>
                    </a:lnTo>
                    <a:lnTo>
                      <a:pt x="1654" y="1423"/>
                    </a:lnTo>
                    <a:lnTo>
                      <a:pt x="1591" y="1465"/>
                    </a:lnTo>
                    <a:lnTo>
                      <a:pt x="1528" y="1548"/>
                    </a:lnTo>
                    <a:lnTo>
                      <a:pt x="1528" y="1444"/>
                    </a:lnTo>
                    <a:lnTo>
                      <a:pt x="1549" y="1360"/>
                    </a:lnTo>
                    <a:lnTo>
                      <a:pt x="1612" y="1297"/>
                    </a:lnTo>
                    <a:lnTo>
                      <a:pt x="1612" y="1235"/>
                    </a:lnTo>
                    <a:lnTo>
                      <a:pt x="1654" y="1130"/>
                    </a:lnTo>
                    <a:lnTo>
                      <a:pt x="1737" y="1046"/>
                    </a:lnTo>
                    <a:lnTo>
                      <a:pt x="1737" y="1004"/>
                    </a:lnTo>
                    <a:lnTo>
                      <a:pt x="1800" y="942"/>
                    </a:lnTo>
                    <a:lnTo>
                      <a:pt x="1821" y="921"/>
                    </a:lnTo>
                    <a:lnTo>
                      <a:pt x="1863" y="816"/>
                    </a:lnTo>
                    <a:lnTo>
                      <a:pt x="1947" y="774"/>
                    </a:lnTo>
                    <a:lnTo>
                      <a:pt x="2009" y="711"/>
                    </a:lnTo>
                    <a:lnTo>
                      <a:pt x="2051" y="691"/>
                    </a:lnTo>
                    <a:lnTo>
                      <a:pt x="2072" y="670"/>
                    </a:lnTo>
                    <a:lnTo>
                      <a:pt x="2072" y="607"/>
                    </a:lnTo>
                    <a:lnTo>
                      <a:pt x="2114" y="565"/>
                    </a:lnTo>
                    <a:lnTo>
                      <a:pt x="2135" y="481"/>
                    </a:lnTo>
                    <a:lnTo>
                      <a:pt x="2135" y="523"/>
                    </a:lnTo>
                    <a:lnTo>
                      <a:pt x="2114" y="586"/>
                    </a:lnTo>
                    <a:lnTo>
                      <a:pt x="2135" y="628"/>
                    </a:lnTo>
                    <a:lnTo>
                      <a:pt x="2219" y="523"/>
                    </a:lnTo>
                    <a:lnTo>
                      <a:pt x="2323" y="419"/>
                    </a:lnTo>
                    <a:lnTo>
                      <a:pt x="2344" y="377"/>
                    </a:lnTo>
                    <a:lnTo>
                      <a:pt x="2323" y="314"/>
                    </a:lnTo>
                    <a:lnTo>
                      <a:pt x="2260" y="314"/>
                    </a:lnTo>
                    <a:lnTo>
                      <a:pt x="2219" y="377"/>
                    </a:lnTo>
                    <a:lnTo>
                      <a:pt x="2177" y="293"/>
                    </a:lnTo>
                    <a:lnTo>
                      <a:pt x="2156" y="272"/>
                    </a:lnTo>
                    <a:lnTo>
                      <a:pt x="2177" y="209"/>
                    </a:lnTo>
                    <a:lnTo>
                      <a:pt x="2239" y="188"/>
                    </a:lnTo>
                    <a:lnTo>
                      <a:pt x="2323" y="209"/>
                    </a:lnTo>
                    <a:lnTo>
                      <a:pt x="2386" y="272"/>
                    </a:lnTo>
                    <a:lnTo>
                      <a:pt x="2449" y="251"/>
                    </a:lnTo>
                    <a:lnTo>
                      <a:pt x="2491" y="188"/>
                    </a:lnTo>
                    <a:lnTo>
                      <a:pt x="2491" y="42"/>
                    </a:lnTo>
                    <a:lnTo>
                      <a:pt x="2428" y="42"/>
                    </a:lnTo>
                    <a:lnTo>
                      <a:pt x="2365" y="63"/>
                    </a:lnTo>
                    <a:lnTo>
                      <a:pt x="2365" y="105"/>
                    </a:lnTo>
                    <a:lnTo>
                      <a:pt x="2323" y="105"/>
                    </a:lnTo>
                    <a:lnTo>
                      <a:pt x="2323" y="63"/>
                    </a:lnTo>
                    <a:lnTo>
                      <a:pt x="2323"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19" name="Google Shape;919;p27"/>
              <p:cNvSpPr/>
              <p:nvPr/>
            </p:nvSpPr>
            <p:spPr>
              <a:xfrm>
                <a:off x="1922950" y="1659350"/>
                <a:ext cx="1050900" cy="913875"/>
              </a:xfrm>
              <a:custGeom>
                <a:avLst/>
                <a:gdLst/>
                <a:ahLst/>
                <a:cxnLst/>
                <a:rect l="l" t="t" r="r" b="b"/>
                <a:pathLst>
                  <a:path w="42036" h="36555" extrusionOk="0">
                    <a:moveTo>
                      <a:pt x="4310" y="26929"/>
                    </a:moveTo>
                    <a:lnTo>
                      <a:pt x="4310" y="27055"/>
                    </a:lnTo>
                    <a:lnTo>
                      <a:pt x="4268" y="27159"/>
                    </a:lnTo>
                    <a:lnTo>
                      <a:pt x="4101" y="27264"/>
                    </a:lnTo>
                    <a:lnTo>
                      <a:pt x="4076" y="27268"/>
                    </a:lnTo>
                    <a:lnTo>
                      <a:pt x="4076" y="27268"/>
                    </a:lnTo>
                    <a:lnTo>
                      <a:pt x="4101" y="27243"/>
                    </a:lnTo>
                    <a:lnTo>
                      <a:pt x="4185" y="27117"/>
                    </a:lnTo>
                    <a:lnTo>
                      <a:pt x="4289" y="27034"/>
                    </a:lnTo>
                    <a:lnTo>
                      <a:pt x="4310" y="26929"/>
                    </a:lnTo>
                    <a:close/>
                    <a:moveTo>
                      <a:pt x="40508" y="27473"/>
                    </a:moveTo>
                    <a:lnTo>
                      <a:pt x="40299" y="27557"/>
                    </a:lnTo>
                    <a:lnTo>
                      <a:pt x="40090" y="27599"/>
                    </a:lnTo>
                    <a:lnTo>
                      <a:pt x="40132" y="27536"/>
                    </a:lnTo>
                    <a:lnTo>
                      <a:pt x="40404" y="27473"/>
                    </a:lnTo>
                    <a:close/>
                    <a:moveTo>
                      <a:pt x="19459" y="0"/>
                    </a:moveTo>
                    <a:lnTo>
                      <a:pt x="19187" y="105"/>
                    </a:lnTo>
                    <a:lnTo>
                      <a:pt x="18810" y="105"/>
                    </a:lnTo>
                    <a:lnTo>
                      <a:pt x="18727" y="63"/>
                    </a:lnTo>
                    <a:lnTo>
                      <a:pt x="18392" y="84"/>
                    </a:lnTo>
                    <a:lnTo>
                      <a:pt x="18308" y="63"/>
                    </a:lnTo>
                    <a:lnTo>
                      <a:pt x="18120" y="105"/>
                    </a:lnTo>
                    <a:lnTo>
                      <a:pt x="18078" y="210"/>
                    </a:lnTo>
                    <a:lnTo>
                      <a:pt x="18120" y="272"/>
                    </a:lnTo>
                    <a:lnTo>
                      <a:pt x="18078" y="377"/>
                    </a:lnTo>
                    <a:lnTo>
                      <a:pt x="18078" y="524"/>
                    </a:lnTo>
                    <a:lnTo>
                      <a:pt x="18036" y="775"/>
                    </a:lnTo>
                    <a:lnTo>
                      <a:pt x="18120" y="879"/>
                    </a:lnTo>
                    <a:lnTo>
                      <a:pt x="18036" y="942"/>
                    </a:lnTo>
                    <a:lnTo>
                      <a:pt x="17911" y="942"/>
                    </a:lnTo>
                    <a:lnTo>
                      <a:pt x="17764" y="1109"/>
                    </a:lnTo>
                    <a:lnTo>
                      <a:pt x="17701" y="1214"/>
                    </a:lnTo>
                    <a:lnTo>
                      <a:pt x="17471" y="1298"/>
                    </a:lnTo>
                    <a:lnTo>
                      <a:pt x="17367" y="1444"/>
                    </a:lnTo>
                    <a:lnTo>
                      <a:pt x="17095" y="1633"/>
                    </a:lnTo>
                    <a:lnTo>
                      <a:pt x="16990" y="1674"/>
                    </a:lnTo>
                    <a:lnTo>
                      <a:pt x="16990" y="1758"/>
                    </a:lnTo>
                    <a:lnTo>
                      <a:pt x="17074" y="1925"/>
                    </a:lnTo>
                    <a:lnTo>
                      <a:pt x="17074" y="2072"/>
                    </a:lnTo>
                    <a:lnTo>
                      <a:pt x="16760" y="2030"/>
                    </a:lnTo>
                    <a:lnTo>
                      <a:pt x="16739" y="1946"/>
                    </a:lnTo>
                    <a:lnTo>
                      <a:pt x="16718" y="2135"/>
                    </a:lnTo>
                    <a:lnTo>
                      <a:pt x="16613" y="2281"/>
                    </a:lnTo>
                    <a:lnTo>
                      <a:pt x="16530" y="2302"/>
                    </a:lnTo>
                    <a:lnTo>
                      <a:pt x="16509" y="2365"/>
                    </a:lnTo>
                    <a:lnTo>
                      <a:pt x="16300" y="2407"/>
                    </a:lnTo>
                    <a:lnTo>
                      <a:pt x="16237" y="2574"/>
                    </a:lnTo>
                    <a:lnTo>
                      <a:pt x="16132" y="2595"/>
                    </a:lnTo>
                    <a:lnTo>
                      <a:pt x="16028" y="2700"/>
                    </a:lnTo>
                    <a:lnTo>
                      <a:pt x="15944" y="2700"/>
                    </a:lnTo>
                    <a:lnTo>
                      <a:pt x="15923" y="2804"/>
                    </a:lnTo>
                    <a:lnTo>
                      <a:pt x="15776" y="2888"/>
                    </a:lnTo>
                    <a:lnTo>
                      <a:pt x="15672" y="2993"/>
                    </a:lnTo>
                    <a:lnTo>
                      <a:pt x="15588" y="2972"/>
                    </a:lnTo>
                    <a:lnTo>
                      <a:pt x="15588" y="3076"/>
                    </a:lnTo>
                    <a:lnTo>
                      <a:pt x="15776" y="3139"/>
                    </a:lnTo>
                    <a:lnTo>
                      <a:pt x="15986" y="3139"/>
                    </a:lnTo>
                    <a:lnTo>
                      <a:pt x="15986" y="3244"/>
                    </a:lnTo>
                    <a:lnTo>
                      <a:pt x="15839" y="3202"/>
                    </a:lnTo>
                    <a:lnTo>
                      <a:pt x="15944" y="3516"/>
                    </a:lnTo>
                    <a:lnTo>
                      <a:pt x="16028" y="3599"/>
                    </a:lnTo>
                    <a:lnTo>
                      <a:pt x="16007" y="3725"/>
                    </a:lnTo>
                    <a:lnTo>
                      <a:pt x="15944" y="3871"/>
                    </a:lnTo>
                    <a:lnTo>
                      <a:pt x="16007" y="4018"/>
                    </a:lnTo>
                    <a:lnTo>
                      <a:pt x="15902" y="4185"/>
                    </a:lnTo>
                    <a:lnTo>
                      <a:pt x="15902" y="4394"/>
                    </a:lnTo>
                    <a:lnTo>
                      <a:pt x="15902" y="4457"/>
                    </a:lnTo>
                    <a:lnTo>
                      <a:pt x="15986" y="4457"/>
                    </a:lnTo>
                    <a:lnTo>
                      <a:pt x="16028" y="4478"/>
                    </a:lnTo>
                    <a:lnTo>
                      <a:pt x="16111" y="4394"/>
                    </a:lnTo>
                    <a:lnTo>
                      <a:pt x="16237" y="4374"/>
                    </a:lnTo>
                    <a:lnTo>
                      <a:pt x="16341" y="4394"/>
                    </a:lnTo>
                    <a:lnTo>
                      <a:pt x="16509" y="4374"/>
                    </a:lnTo>
                    <a:lnTo>
                      <a:pt x="16676" y="4227"/>
                    </a:lnTo>
                    <a:lnTo>
                      <a:pt x="16760" y="4185"/>
                    </a:lnTo>
                    <a:lnTo>
                      <a:pt x="16760" y="4143"/>
                    </a:lnTo>
                    <a:lnTo>
                      <a:pt x="16864" y="4060"/>
                    </a:lnTo>
                    <a:lnTo>
                      <a:pt x="16927" y="4143"/>
                    </a:lnTo>
                    <a:lnTo>
                      <a:pt x="16927" y="4269"/>
                    </a:lnTo>
                    <a:lnTo>
                      <a:pt x="16844" y="4353"/>
                    </a:lnTo>
                    <a:lnTo>
                      <a:pt x="16927" y="4457"/>
                    </a:lnTo>
                    <a:lnTo>
                      <a:pt x="17032" y="4457"/>
                    </a:lnTo>
                    <a:lnTo>
                      <a:pt x="17178" y="4374"/>
                    </a:lnTo>
                    <a:lnTo>
                      <a:pt x="17346" y="4374"/>
                    </a:lnTo>
                    <a:lnTo>
                      <a:pt x="17450" y="4248"/>
                    </a:lnTo>
                    <a:lnTo>
                      <a:pt x="17597" y="4081"/>
                    </a:lnTo>
                    <a:lnTo>
                      <a:pt x="17576" y="4018"/>
                    </a:lnTo>
                    <a:lnTo>
                      <a:pt x="17701" y="3850"/>
                    </a:lnTo>
                    <a:lnTo>
                      <a:pt x="17722" y="3767"/>
                    </a:lnTo>
                    <a:lnTo>
                      <a:pt x="17890" y="3620"/>
                    </a:lnTo>
                    <a:lnTo>
                      <a:pt x="18015" y="3557"/>
                    </a:lnTo>
                    <a:lnTo>
                      <a:pt x="18036" y="3453"/>
                    </a:lnTo>
                    <a:lnTo>
                      <a:pt x="18099" y="3306"/>
                    </a:lnTo>
                    <a:lnTo>
                      <a:pt x="18204" y="3453"/>
                    </a:lnTo>
                    <a:lnTo>
                      <a:pt x="18350" y="3453"/>
                    </a:lnTo>
                    <a:lnTo>
                      <a:pt x="18497" y="3348"/>
                    </a:lnTo>
                    <a:lnTo>
                      <a:pt x="18643" y="3327"/>
                    </a:lnTo>
                    <a:lnTo>
                      <a:pt x="18706" y="3181"/>
                    </a:lnTo>
                    <a:lnTo>
                      <a:pt x="18769" y="3181"/>
                    </a:lnTo>
                    <a:lnTo>
                      <a:pt x="18873" y="3076"/>
                    </a:lnTo>
                    <a:lnTo>
                      <a:pt x="18936" y="2909"/>
                    </a:lnTo>
                    <a:lnTo>
                      <a:pt x="19124" y="2867"/>
                    </a:lnTo>
                    <a:lnTo>
                      <a:pt x="19187" y="2846"/>
                    </a:lnTo>
                    <a:lnTo>
                      <a:pt x="19250" y="2888"/>
                    </a:lnTo>
                    <a:lnTo>
                      <a:pt x="19333" y="2846"/>
                    </a:lnTo>
                    <a:lnTo>
                      <a:pt x="19543" y="2846"/>
                    </a:lnTo>
                    <a:lnTo>
                      <a:pt x="19668" y="2762"/>
                    </a:lnTo>
                    <a:lnTo>
                      <a:pt x="19773" y="2762"/>
                    </a:lnTo>
                    <a:lnTo>
                      <a:pt x="20024" y="2658"/>
                    </a:lnTo>
                    <a:lnTo>
                      <a:pt x="20233" y="2616"/>
                    </a:lnTo>
                    <a:lnTo>
                      <a:pt x="20296" y="2595"/>
                    </a:lnTo>
                    <a:cubicBezTo>
                      <a:pt x="20338" y="2679"/>
                      <a:pt x="20442" y="2741"/>
                      <a:pt x="20526" y="2762"/>
                    </a:cubicBezTo>
                    <a:lnTo>
                      <a:pt x="20401" y="2783"/>
                    </a:lnTo>
                    <a:lnTo>
                      <a:pt x="19877" y="2993"/>
                    </a:lnTo>
                    <a:lnTo>
                      <a:pt x="19752" y="3097"/>
                    </a:lnTo>
                    <a:lnTo>
                      <a:pt x="19438" y="3181"/>
                    </a:lnTo>
                    <a:lnTo>
                      <a:pt x="19020" y="3369"/>
                    </a:lnTo>
                    <a:lnTo>
                      <a:pt x="18852" y="3495"/>
                    </a:lnTo>
                    <a:lnTo>
                      <a:pt x="18852" y="3578"/>
                    </a:lnTo>
                    <a:lnTo>
                      <a:pt x="18957" y="3578"/>
                    </a:lnTo>
                    <a:lnTo>
                      <a:pt x="19020" y="3620"/>
                    </a:lnTo>
                    <a:lnTo>
                      <a:pt x="18915" y="3704"/>
                    </a:lnTo>
                    <a:lnTo>
                      <a:pt x="18831" y="3704"/>
                    </a:lnTo>
                    <a:lnTo>
                      <a:pt x="18643" y="3850"/>
                    </a:lnTo>
                    <a:lnTo>
                      <a:pt x="18497" y="3850"/>
                    </a:lnTo>
                    <a:lnTo>
                      <a:pt x="18413" y="3934"/>
                    </a:lnTo>
                    <a:lnTo>
                      <a:pt x="18392" y="4039"/>
                    </a:lnTo>
                    <a:lnTo>
                      <a:pt x="18225" y="4143"/>
                    </a:lnTo>
                    <a:lnTo>
                      <a:pt x="18162" y="4227"/>
                    </a:lnTo>
                    <a:lnTo>
                      <a:pt x="18162" y="4353"/>
                    </a:lnTo>
                    <a:lnTo>
                      <a:pt x="18225" y="4311"/>
                    </a:lnTo>
                    <a:lnTo>
                      <a:pt x="18308" y="4374"/>
                    </a:lnTo>
                    <a:lnTo>
                      <a:pt x="18266" y="4457"/>
                    </a:lnTo>
                    <a:lnTo>
                      <a:pt x="18287" y="4478"/>
                    </a:lnTo>
                    <a:lnTo>
                      <a:pt x="18371" y="4457"/>
                    </a:lnTo>
                    <a:lnTo>
                      <a:pt x="18476" y="4415"/>
                    </a:lnTo>
                    <a:lnTo>
                      <a:pt x="18580" y="4415"/>
                    </a:lnTo>
                    <a:lnTo>
                      <a:pt x="18643" y="4457"/>
                    </a:lnTo>
                    <a:lnTo>
                      <a:pt x="18622" y="4541"/>
                    </a:lnTo>
                    <a:lnTo>
                      <a:pt x="18497" y="4583"/>
                    </a:lnTo>
                    <a:lnTo>
                      <a:pt x="18371" y="4520"/>
                    </a:lnTo>
                    <a:lnTo>
                      <a:pt x="18287" y="4562"/>
                    </a:lnTo>
                    <a:lnTo>
                      <a:pt x="18308" y="4666"/>
                    </a:lnTo>
                    <a:lnTo>
                      <a:pt x="18517" y="4771"/>
                    </a:lnTo>
                    <a:lnTo>
                      <a:pt x="18601" y="4729"/>
                    </a:lnTo>
                    <a:lnTo>
                      <a:pt x="18622" y="4646"/>
                    </a:lnTo>
                    <a:lnTo>
                      <a:pt x="18685" y="4646"/>
                    </a:lnTo>
                    <a:lnTo>
                      <a:pt x="18727" y="4687"/>
                    </a:lnTo>
                    <a:lnTo>
                      <a:pt x="18685" y="4771"/>
                    </a:lnTo>
                    <a:lnTo>
                      <a:pt x="18789" y="4771"/>
                    </a:lnTo>
                    <a:lnTo>
                      <a:pt x="18957" y="4792"/>
                    </a:lnTo>
                    <a:lnTo>
                      <a:pt x="19145" y="4750"/>
                    </a:lnTo>
                    <a:lnTo>
                      <a:pt x="19250" y="4750"/>
                    </a:lnTo>
                    <a:lnTo>
                      <a:pt x="19417" y="4834"/>
                    </a:lnTo>
                    <a:lnTo>
                      <a:pt x="19543" y="4792"/>
                    </a:lnTo>
                    <a:lnTo>
                      <a:pt x="19647" y="4855"/>
                    </a:lnTo>
                    <a:lnTo>
                      <a:pt x="19689" y="4959"/>
                    </a:lnTo>
                    <a:lnTo>
                      <a:pt x="19773" y="4959"/>
                    </a:lnTo>
                    <a:lnTo>
                      <a:pt x="19752" y="5001"/>
                    </a:lnTo>
                    <a:lnTo>
                      <a:pt x="19668" y="5001"/>
                    </a:lnTo>
                    <a:lnTo>
                      <a:pt x="19522" y="4897"/>
                    </a:lnTo>
                    <a:lnTo>
                      <a:pt x="19313" y="4897"/>
                    </a:lnTo>
                    <a:lnTo>
                      <a:pt x="19250" y="4959"/>
                    </a:lnTo>
                    <a:lnTo>
                      <a:pt x="19375" y="5001"/>
                    </a:lnTo>
                    <a:lnTo>
                      <a:pt x="19417" y="5064"/>
                    </a:lnTo>
                    <a:lnTo>
                      <a:pt x="19229" y="5064"/>
                    </a:lnTo>
                    <a:lnTo>
                      <a:pt x="19145" y="4980"/>
                    </a:lnTo>
                    <a:lnTo>
                      <a:pt x="18894" y="5001"/>
                    </a:lnTo>
                    <a:lnTo>
                      <a:pt x="18810" y="5064"/>
                    </a:lnTo>
                    <a:lnTo>
                      <a:pt x="18727" y="5001"/>
                    </a:lnTo>
                    <a:lnTo>
                      <a:pt x="18643" y="5001"/>
                    </a:lnTo>
                    <a:lnTo>
                      <a:pt x="18580" y="5043"/>
                    </a:lnTo>
                    <a:lnTo>
                      <a:pt x="18497" y="5043"/>
                    </a:lnTo>
                    <a:lnTo>
                      <a:pt x="18225" y="5064"/>
                    </a:lnTo>
                    <a:lnTo>
                      <a:pt x="18183" y="5085"/>
                    </a:lnTo>
                    <a:lnTo>
                      <a:pt x="17973" y="5127"/>
                    </a:lnTo>
                    <a:lnTo>
                      <a:pt x="17953" y="5273"/>
                    </a:lnTo>
                    <a:lnTo>
                      <a:pt x="17973" y="5587"/>
                    </a:lnTo>
                    <a:lnTo>
                      <a:pt x="17994" y="5629"/>
                    </a:lnTo>
                    <a:lnTo>
                      <a:pt x="17994" y="5754"/>
                    </a:lnTo>
                    <a:lnTo>
                      <a:pt x="17953" y="5796"/>
                    </a:lnTo>
                    <a:lnTo>
                      <a:pt x="17953" y="5859"/>
                    </a:lnTo>
                    <a:lnTo>
                      <a:pt x="17994" y="5922"/>
                    </a:lnTo>
                    <a:lnTo>
                      <a:pt x="18099" y="5901"/>
                    </a:lnTo>
                    <a:lnTo>
                      <a:pt x="18141" y="5901"/>
                    </a:lnTo>
                    <a:lnTo>
                      <a:pt x="18225" y="5943"/>
                    </a:lnTo>
                    <a:lnTo>
                      <a:pt x="18329" y="5943"/>
                    </a:lnTo>
                    <a:lnTo>
                      <a:pt x="18371" y="5901"/>
                    </a:lnTo>
                    <a:lnTo>
                      <a:pt x="18392" y="5901"/>
                    </a:lnTo>
                    <a:lnTo>
                      <a:pt x="18476" y="5922"/>
                    </a:lnTo>
                    <a:lnTo>
                      <a:pt x="18517" y="5964"/>
                    </a:lnTo>
                    <a:lnTo>
                      <a:pt x="18559" y="5943"/>
                    </a:lnTo>
                    <a:lnTo>
                      <a:pt x="18622" y="6006"/>
                    </a:lnTo>
                    <a:lnTo>
                      <a:pt x="18622" y="6047"/>
                    </a:lnTo>
                    <a:lnTo>
                      <a:pt x="18706" y="6068"/>
                    </a:lnTo>
                    <a:lnTo>
                      <a:pt x="18789" y="6047"/>
                    </a:lnTo>
                    <a:lnTo>
                      <a:pt x="18852" y="6047"/>
                    </a:lnTo>
                    <a:lnTo>
                      <a:pt x="18915" y="6110"/>
                    </a:lnTo>
                    <a:lnTo>
                      <a:pt x="19041" y="6110"/>
                    </a:lnTo>
                    <a:lnTo>
                      <a:pt x="19124" y="6068"/>
                    </a:lnTo>
                    <a:lnTo>
                      <a:pt x="19229" y="6131"/>
                    </a:lnTo>
                    <a:lnTo>
                      <a:pt x="19333" y="6068"/>
                    </a:lnTo>
                    <a:lnTo>
                      <a:pt x="19417" y="6110"/>
                    </a:lnTo>
                    <a:lnTo>
                      <a:pt x="19543" y="6110"/>
                    </a:lnTo>
                    <a:lnTo>
                      <a:pt x="19647" y="6068"/>
                    </a:lnTo>
                    <a:lnTo>
                      <a:pt x="19752" y="6131"/>
                    </a:lnTo>
                    <a:lnTo>
                      <a:pt x="19773" y="6215"/>
                    </a:lnTo>
                    <a:lnTo>
                      <a:pt x="19857" y="6152"/>
                    </a:lnTo>
                    <a:lnTo>
                      <a:pt x="19877" y="6257"/>
                    </a:lnTo>
                    <a:lnTo>
                      <a:pt x="19982" y="6340"/>
                    </a:lnTo>
                    <a:lnTo>
                      <a:pt x="19982" y="6382"/>
                    </a:lnTo>
                    <a:lnTo>
                      <a:pt x="20003" y="6445"/>
                    </a:lnTo>
                    <a:lnTo>
                      <a:pt x="20108" y="6445"/>
                    </a:lnTo>
                    <a:lnTo>
                      <a:pt x="20191" y="6466"/>
                    </a:lnTo>
                    <a:lnTo>
                      <a:pt x="20212" y="6550"/>
                    </a:lnTo>
                    <a:lnTo>
                      <a:pt x="20275" y="6570"/>
                    </a:lnTo>
                    <a:lnTo>
                      <a:pt x="20359" y="6654"/>
                    </a:lnTo>
                    <a:lnTo>
                      <a:pt x="20317" y="6696"/>
                    </a:lnTo>
                    <a:lnTo>
                      <a:pt x="20317" y="6780"/>
                    </a:lnTo>
                    <a:lnTo>
                      <a:pt x="20422" y="6884"/>
                    </a:lnTo>
                    <a:lnTo>
                      <a:pt x="20589" y="6989"/>
                    </a:lnTo>
                    <a:lnTo>
                      <a:pt x="20589" y="7052"/>
                    </a:lnTo>
                    <a:lnTo>
                      <a:pt x="20568" y="7073"/>
                    </a:lnTo>
                    <a:lnTo>
                      <a:pt x="20589" y="7114"/>
                    </a:lnTo>
                    <a:lnTo>
                      <a:pt x="20526" y="7094"/>
                    </a:lnTo>
                    <a:lnTo>
                      <a:pt x="20317" y="7052"/>
                    </a:lnTo>
                    <a:lnTo>
                      <a:pt x="20170" y="6989"/>
                    </a:lnTo>
                    <a:lnTo>
                      <a:pt x="20087" y="7010"/>
                    </a:lnTo>
                    <a:lnTo>
                      <a:pt x="20003" y="6989"/>
                    </a:lnTo>
                    <a:lnTo>
                      <a:pt x="19982" y="7010"/>
                    </a:lnTo>
                    <a:lnTo>
                      <a:pt x="19898" y="7010"/>
                    </a:lnTo>
                    <a:lnTo>
                      <a:pt x="19836" y="6905"/>
                    </a:lnTo>
                    <a:lnTo>
                      <a:pt x="19752" y="6905"/>
                    </a:lnTo>
                    <a:lnTo>
                      <a:pt x="19689" y="6801"/>
                    </a:lnTo>
                    <a:lnTo>
                      <a:pt x="19647" y="6780"/>
                    </a:lnTo>
                    <a:lnTo>
                      <a:pt x="19522" y="6801"/>
                    </a:lnTo>
                    <a:lnTo>
                      <a:pt x="19438" y="6780"/>
                    </a:lnTo>
                    <a:lnTo>
                      <a:pt x="19375" y="6738"/>
                    </a:lnTo>
                    <a:lnTo>
                      <a:pt x="19250" y="6675"/>
                    </a:lnTo>
                    <a:lnTo>
                      <a:pt x="19229" y="6591"/>
                    </a:lnTo>
                    <a:lnTo>
                      <a:pt x="19166" y="6591"/>
                    </a:lnTo>
                    <a:lnTo>
                      <a:pt x="19124" y="6570"/>
                    </a:lnTo>
                    <a:lnTo>
                      <a:pt x="18999" y="6570"/>
                    </a:lnTo>
                    <a:lnTo>
                      <a:pt x="18936" y="6550"/>
                    </a:lnTo>
                    <a:lnTo>
                      <a:pt x="18685" y="6550"/>
                    </a:lnTo>
                    <a:lnTo>
                      <a:pt x="18517" y="6529"/>
                    </a:lnTo>
                    <a:lnTo>
                      <a:pt x="18413" y="6487"/>
                    </a:lnTo>
                    <a:lnTo>
                      <a:pt x="17973" y="6487"/>
                    </a:lnTo>
                    <a:lnTo>
                      <a:pt x="17890" y="6529"/>
                    </a:lnTo>
                    <a:lnTo>
                      <a:pt x="17764" y="6550"/>
                    </a:lnTo>
                    <a:lnTo>
                      <a:pt x="17701" y="6633"/>
                    </a:lnTo>
                    <a:lnTo>
                      <a:pt x="17701" y="6801"/>
                    </a:lnTo>
                    <a:lnTo>
                      <a:pt x="17597" y="6968"/>
                    </a:lnTo>
                    <a:lnTo>
                      <a:pt x="17639" y="7156"/>
                    </a:lnTo>
                    <a:lnTo>
                      <a:pt x="17597" y="7219"/>
                    </a:lnTo>
                    <a:lnTo>
                      <a:pt x="17639" y="7282"/>
                    </a:lnTo>
                    <a:lnTo>
                      <a:pt x="17701" y="7303"/>
                    </a:lnTo>
                    <a:lnTo>
                      <a:pt x="17681" y="7366"/>
                    </a:lnTo>
                    <a:lnTo>
                      <a:pt x="17639" y="7387"/>
                    </a:lnTo>
                    <a:lnTo>
                      <a:pt x="17701" y="7617"/>
                    </a:lnTo>
                    <a:lnTo>
                      <a:pt x="17785" y="7700"/>
                    </a:lnTo>
                    <a:lnTo>
                      <a:pt x="17806" y="7742"/>
                    </a:lnTo>
                    <a:lnTo>
                      <a:pt x="17973" y="7847"/>
                    </a:lnTo>
                    <a:lnTo>
                      <a:pt x="18015" y="7910"/>
                    </a:lnTo>
                    <a:lnTo>
                      <a:pt x="18120" y="7889"/>
                    </a:lnTo>
                    <a:lnTo>
                      <a:pt x="18183" y="7951"/>
                    </a:lnTo>
                    <a:lnTo>
                      <a:pt x="18266" y="7993"/>
                    </a:lnTo>
                    <a:lnTo>
                      <a:pt x="18392" y="7931"/>
                    </a:lnTo>
                    <a:lnTo>
                      <a:pt x="18476" y="7931"/>
                    </a:lnTo>
                    <a:lnTo>
                      <a:pt x="18538" y="8014"/>
                    </a:lnTo>
                    <a:lnTo>
                      <a:pt x="18685" y="8014"/>
                    </a:lnTo>
                    <a:lnTo>
                      <a:pt x="18748" y="8140"/>
                    </a:lnTo>
                    <a:lnTo>
                      <a:pt x="18831" y="8161"/>
                    </a:lnTo>
                    <a:lnTo>
                      <a:pt x="18852" y="8223"/>
                    </a:lnTo>
                    <a:lnTo>
                      <a:pt x="18727" y="8265"/>
                    </a:lnTo>
                    <a:lnTo>
                      <a:pt x="18727" y="8349"/>
                    </a:lnTo>
                    <a:lnTo>
                      <a:pt x="18685" y="8412"/>
                    </a:lnTo>
                    <a:lnTo>
                      <a:pt x="18685" y="8454"/>
                    </a:lnTo>
                    <a:lnTo>
                      <a:pt x="18622" y="8537"/>
                    </a:lnTo>
                    <a:lnTo>
                      <a:pt x="18497" y="8621"/>
                    </a:lnTo>
                    <a:lnTo>
                      <a:pt x="18497" y="8663"/>
                    </a:lnTo>
                    <a:lnTo>
                      <a:pt x="18434" y="8747"/>
                    </a:lnTo>
                    <a:lnTo>
                      <a:pt x="18517" y="8788"/>
                    </a:lnTo>
                    <a:lnTo>
                      <a:pt x="18517" y="8935"/>
                    </a:lnTo>
                    <a:lnTo>
                      <a:pt x="18580" y="9060"/>
                    </a:lnTo>
                    <a:lnTo>
                      <a:pt x="18580" y="9144"/>
                    </a:lnTo>
                    <a:lnTo>
                      <a:pt x="18434" y="9165"/>
                    </a:lnTo>
                    <a:lnTo>
                      <a:pt x="18497" y="9207"/>
                    </a:lnTo>
                    <a:lnTo>
                      <a:pt x="18685" y="9249"/>
                    </a:lnTo>
                    <a:lnTo>
                      <a:pt x="18748" y="9207"/>
                    </a:lnTo>
                    <a:lnTo>
                      <a:pt x="18810" y="9207"/>
                    </a:lnTo>
                    <a:lnTo>
                      <a:pt x="18831" y="9270"/>
                    </a:lnTo>
                    <a:lnTo>
                      <a:pt x="18894" y="9207"/>
                    </a:lnTo>
                    <a:lnTo>
                      <a:pt x="18936" y="9207"/>
                    </a:lnTo>
                    <a:lnTo>
                      <a:pt x="18999" y="9249"/>
                    </a:lnTo>
                    <a:lnTo>
                      <a:pt x="19145" y="9249"/>
                    </a:lnTo>
                    <a:lnTo>
                      <a:pt x="19333" y="9311"/>
                    </a:lnTo>
                    <a:lnTo>
                      <a:pt x="19417" y="9249"/>
                    </a:lnTo>
                    <a:lnTo>
                      <a:pt x="19564" y="9249"/>
                    </a:lnTo>
                    <a:lnTo>
                      <a:pt x="19585" y="9291"/>
                    </a:lnTo>
                    <a:lnTo>
                      <a:pt x="19626" y="9291"/>
                    </a:lnTo>
                    <a:lnTo>
                      <a:pt x="19668" y="9270"/>
                    </a:lnTo>
                    <a:lnTo>
                      <a:pt x="19752" y="9249"/>
                    </a:lnTo>
                    <a:lnTo>
                      <a:pt x="19794" y="9270"/>
                    </a:lnTo>
                    <a:lnTo>
                      <a:pt x="19836" y="9353"/>
                    </a:lnTo>
                    <a:lnTo>
                      <a:pt x="19877" y="9353"/>
                    </a:lnTo>
                    <a:lnTo>
                      <a:pt x="19940" y="9311"/>
                    </a:lnTo>
                    <a:lnTo>
                      <a:pt x="19982" y="9353"/>
                    </a:lnTo>
                    <a:lnTo>
                      <a:pt x="20003" y="9416"/>
                    </a:lnTo>
                    <a:lnTo>
                      <a:pt x="20066" y="9416"/>
                    </a:lnTo>
                    <a:lnTo>
                      <a:pt x="20108" y="9374"/>
                    </a:lnTo>
                    <a:lnTo>
                      <a:pt x="20254" y="9353"/>
                    </a:lnTo>
                    <a:lnTo>
                      <a:pt x="20296" y="9270"/>
                    </a:lnTo>
                    <a:lnTo>
                      <a:pt x="20401" y="9249"/>
                    </a:lnTo>
                    <a:lnTo>
                      <a:pt x="20484" y="9249"/>
                    </a:lnTo>
                    <a:lnTo>
                      <a:pt x="20589" y="9144"/>
                    </a:lnTo>
                    <a:lnTo>
                      <a:pt x="20714" y="9081"/>
                    </a:lnTo>
                    <a:lnTo>
                      <a:pt x="20819" y="9060"/>
                    </a:lnTo>
                    <a:lnTo>
                      <a:pt x="20840" y="8998"/>
                    </a:lnTo>
                    <a:lnTo>
                      <a:pt x="20924" y="8998"/>
                    </a:lnTo>
                    <a:lnTo>
                      <a:pt x="21028" y="9039"/>
                    </a:lnTo>
                    <a:lnTo>
                      <a:pt x="21112" y="9039"/>
                    </a:lnTo>
                    <a:lnTo>
                      <a:pt x="21196" y="9081"/>
                    </a:lnTo>
                    <a:lnTo>
                      <a:pt x="21405" y="9081"/>
                    </a:lnTo>
                    <a:lnTo>
                      <a:pt x="21635" y="8935"/>
                    </a:lnTo>
                    <a:lnTo>
                      <a:pt x="21656" y="8851"/>
                    </a:lnTo>
                    <a:lnTo>
                      <a:pt x="21719" y="8851"/>
                    </a:lnTo>
                    <a:lnTo>
                      <a:pt x="21740" y="8893"/>
                    </a:lnTo>
                    <a:lnTo>
                      <a:pt x="21761" y="8851"/>
                    </a:lnTo>
                    <a:lnTo>
                      <a:pt x="21844" y="8788"/>
                    </a:lnTo>
                    <a:lnTo>
                      <a:pt x="21844" y="8726"/>
                    </a:lnTo>
                    <a:lnTo>
                      <a:pt x="21865" y="8663"/>
                    </a:lnTo>
                    <a:lnTo>
                      <a:pt x="21928" y="8684"/>
                    </a:lnTo>
                    <a:lnTo>
                      <a:pt x="21991" y="8684"/>
                    </a:lnTo>
                    <a:lnTo>
                      <a:pt x="22054" y="8642"/>
                    </a:lnTo>
                    <a:lnTo>
                      <a:pt x="22054" y="8579"/>
                    </a:lnTo>
                    <a:lnTo>
                      <a:pt x="22095" y="8621"/>
                    </a:lnTo>
                    <a:lnTo>
                      <a:pt x="22158" y="8621"/>
                    </a:lnTo>
                    <a:lnTo>
                      <a:pt x="22179" y="8663"/>
                    </a:lnTo>
                    <a:lnTo>
                      <a:pt x="22179" y="8726"/>
                    </a:lnTo>
                    <a:lnTo>
                      <a:pt x="22242" y="8767"/>
                    </a:lnTo>
                    <a:lnTo>
                      <a:pt x="22158" y="8830"/>
                    </a:lnTo>
                    <a:lnTo>
                      <a:pt x="22158" y="8893"/>
                    </a:lnTo>
                    <a:lnTo>
                      <a:pt x="22095" y="8977"/>
                    </a:lnTo>
                    <a:lnTo>
                      <a:pt x="22054" y="8998"/>
                    </a:lnTo>
                    <a:lnTo>
                      <a:pt x="22054" y="9060"/>
                    </a:lnTo>
                    <a:lnTo>
                      <a:pt x="22137" y="9081"/>
                    </a:lnTo>
                    <a:lnTo>
                      <a:pt x="22200" y="9165"/>
                    </a:lnTo>
                    <a:lnTo>
                      <a:pt x="22242" y="9144"/>
                    </a:lnTo>
                    <a:lnTo>
                      <a:pt x="22305" y="9144"/>
                    </a:lnTo>
                    <a:lnTo>
                      <a:pt x="22409" y="9186"/>
                    </a:lnTo>
                    <a:lnTo>
                      <a:pt x="22409" y="9207"/>
                    </a:lnTo>
                    <a:cubicBezTo>
                      <a:pt x="22367" y="9207"/>
                      <a:pt x="22305" y="9249"/>
                      <a:pt x="22263" y="9270"/>
                    </a:cubicBezTo>
                    <a:lnTo>
                      <a:pt x="22242" y="9270"/>
                    </a:lnTo>
                    <a:cubicBezTo>
                      <a:pt x="22137" y="9291"/>
                      <a:pt x="22054" y="9353"/>
                      <a:pt x="21949" y="9374"/>
                    </a:cubicBezTo>
                    <a:cubicBezTo>
                      <a:pt x="21886" y="9374"/>
                      <a:pt x="21865" y="9395"/>
                      <a:pt x="21844" y="9458"/>
                    </a:cubicBezTo>
                    <a:lnTo>
                      <a:pt x="21551" y="9521"/>
                    </a:lnTo>
                    <a:lnTo>
                      <a:pt x="21133" y="9563"/>
                    </a:lnTo>
                    <a:lnTo>
                      <a:pt x="21007" y="9521"/>
                    </a:lnTo>
                    <a:lnTo>
                      <a:pt x="20903" y="9521"/>
                    </a:lnTo>
                    <a:lnTo>
                      <a:pt x="20735" y="9730"/>
                    </a:lnTo>
                    <a:lnTo>
                      <a:pt x="20631" y="9793"/>
                    </a:lnTo>
                    <a:lnTo>
                      <a:pt x="20589" y="9876"/>
                    </a:lnTo>
                    <a:lnTo>
                      <a:pt x="20673" y="9918"/>
                    </a:lnTo>
                    <a:lnTo>
                      <a:pt x="20735" y="9876"/>
                    </a:lnTo>
                    <a:lnTo>
                      <a:pt x="20798" y="9876"/>
                    </a:lnTo>
                    <a:lnTo>
                      <a:pt x="20777" y="9981"/>
                    </a:lnTo>
                    <a:lnTo>
                      <a:pt x="20694" y="10023"/>
                    </a:lnTo>
                    <a:lnTo>
                      <a:pt x="20714" y="10086"/>
                    </a:lnTo>
                    <a:lnTo>
                      <a:pt x="20882" y="10107"/>
                    </a:lnTo>
                    <a:lnTo>
                      <a:pt x="20903" y="10148"/>
                    </a:lnTo>
                    <a:lnTo>
                      <a:pt x="21028" y="10127"/>
                    </a:lnTo>
                    <a:lnTo>
                      <a:pt x="21028" y="10044"/>
                    </a:lnTo>
                    <a:lnTo>
                      <a:pt x="20945" y="9981"/>
                    </a:lnTo>
                    <a:lnTo>
                      <a:pt x="20945" y="9897"/>
                    </a:lnTo>
                    <a:lnTo>
                      <a:pt x="21028" y="9876"/>
                    </a:lnTo>
                    <a:lnTo>
                      <a:pt x="21049" y="9918"/>
                    </a:lnTo>
                    <a:lnTo>
                      <a:pt x="21133" y="9918"/>
                    </a:lnTo>
                    <a:lnTo>
                      <a:pt x="21238" y="10002"/>
                    </a:lnTo>
                    <a:lnTo>
                      <a:pt x="21321" y="9981"/>
                    </a:lnTo>
                    <a:lnTo>
                      <a:pt x="21342" y="9876"/>
                    </a:lnTo>
                    <a:lnTo>
                      <a:pt x="21426" y="9814"/>
                    </a:lnTo>
                    <a:lnTo>
                      <a:pt x="21426" y="9918"/>
                    </a:lnTo>
                    <a:lnTo>
                      <a:pt x="21530" y="10023"/>
                    </a:lnTo>
                    <a:lnTo>
                      <a:pt x="21551" y="9981"/>
                    </a:lnTo>
                    <a:lnTo>
                      <a:pt x="21551" y="9897"/>
                    </a:lnTo>
                    <a:lnTo>
                      <a:pt x="21656" y="9897"/>
                    </a:lnTo>
                    <a:lnTo>
                      <a:pt x="21677" y="9814"/>
                    </a:lnTo>
                    <a:lnTo>
                      <a:pt x="21761" y="9814"/>
                    </a:lnTo>
                    <a:lnTo>
                      <a:pt x="21886" y="9772"/>
                    </a:lnTo>
                    <a:cubicBezTo>
                      <a:pt x="21932" y="9802"/>
                      <a:pt x="21989" y="9822"/>
                      <a:pt x="22041" y="9822"/>
                    </a:cubicBezTo>
                    <a:cubicBezTo>
                      <a:pt x="22060" y="9822"/>
                      <a:pt x="22079" y="9819"/>
                      <a:pt x="22095" y="9814"/>
                    </a:cubicBezTo>
                    <a:cubicBezTo>
                      <a:pt x="22116" y="9814"/>
                      <a:pt x="22132" y="9808"/>
                      <a:pt x="22142" y="9803"/>
                    </a:cubicBezTo>
                    <a:lnTo>
                      <a:pt x="22142" y="9803"/>
                    </a:lnTo>
                    <a:lnTo>
                      <a:pt x="22095" y="9835"/>
                    </a:lnTo>
                    <a:lnTo>
                      <a:pt x="22158" y="9918"/>
                    </a:lnTo>
                    <a:lnTo>
                      <a:pt x="22033" y="10044"/>
                    </a:lnTo>
                    <a:lnTo>
                      <a:pt x="21949" y="10002"/>
                    </a:lnTo>
                    <a:lnTo>
                      <a:pt x="21886" y="10044"/>
                    </a:lnTo>
                    <a:lnTo>
                      <a:pt x="21782" y="10044"/>
                    </a:lnTo>
                    <a:lnTo>
                      <a:pt x="21740" y="10002"/>
                    </a:lnTo>
                    <a:lnTo>
                      <a:pt x="21656" y="10002"/>
                    </a:lnTo>
                    <a:lnTo>
                      <a:pt x="21551" y="10190"/>
                    </a:lnTo>
                    <a:lnTo>
                      <a:pt x="21572" y="10316"/>
                    </a:lnTo>
                    <a:lnTo>
                      <a:pt x="21572" y="10462"/>
                    </a:lnTo>
                    <a:lnTo>
                      <a:pt x="21551" y="10316"/>
                    </a:lnTo>
                    <a:lnTo>
                      <a:pt x="21510" y="10316"/>
                    </a:lnTo>
                    <a:lnTo>
                      <a:pt x="21468" y="10232"/>
                    </a:lnTo>
                    <a:lnTo>
                      <a:pt x="21405" y="10232"/>
                    </a:lnTo>
                    <a:lnTo>
                      <a:pt x="21342" y="10337"/>
                    </a:lnTo>
                    <a:lnTo>
                      <a:pt x="21196" y="10379"/>
                    </a:lnTo>
                    <a:lnTo>
                      <a:pt x="21133" y="10400"/>
                    </a:lnTo>
                    <a:lnTo>
                      <a:pt x="21133" y="10316"/>
                    </a:lnTo>
                    <a:lnTo>
                      <a:pt x="21091" y="10316"/>
                    </a:lnTo>
                    <a:lnTo>
                      <a:pt x="21007" y="10420"/>
                    </a:lnTo>
                    <a:lnTo>
                      <a:pt x="20924" y="10441"/>
                    </a:lnTo>
                    <a:lnTo>
                      <a:pt x="20882" y="10400"/>
                    </a:lnTo>
                    <a:lnTo>
                      <a:pt x="20798" y="10400"/>
                    </a:lnTo>
                    <a:lnTo>
                      <a:pt x="20735" y="10483"/>
                    </a:lnTo>
                    <a:lnTo>
                      <a:pt x="20735" y="10504"/>
                    </a:lnTo>
                    <a:lnTo>
                      <a:pt x="20589" y="10525"/>
                    </a:lnTo>
                    <a:lnTo>
                      <a:pt x="20505" y="10588"/>
                    </a:lnTo>
                    <a:lnTo>
                      <a:pt x="20505" y="10692"/>
                    </a:lnTo>
                    <a:lnTo>
                      <a:pt x="20526" y="10797"/>
                    </a:lnTo>
                    <a:lnTo>
                      <a:pt x="20422" y="11069"/>
                    </a:lnTo>
                    <a:lnTo>
                      <a:pt x="20380" y="11278"/>
                    </a:lnTo>
                    <a:lnTo>
                      <a:pt x="20380" y="11362"/>
                    </a:lnTo>
                    <a:lnTo>
                      <a:pt x="20484" y="11446"/>
                    </a:lnTo>
                    <a:lnTo>
                      <a:pt x="20463" y="11488"/>
                    </a:lnTo>
                    <a:lnTo>
                      <a:pt x="20359" y="11529"/>
                    </a:lnTo>
                    <a:lnTo>
                      <a:pt x="20359" y="11592"/>
                    </a:lnTo>
                    <a:lnTo>
                      <a:pt x="20422" y="11697"/>
                    </a:lnTo>
                    <a:lnTo>
                      <a:pt x="20422" y="11801"/>
                    </a:lnTo>
                    <a:lnTo>
                      <a:pt x="20380" y="11864"/>
                    </a:lnTo>
                    <a:lnTo>
                      <a:pt x="20359" y="11801"/>
                    </a:lnTo>
                    <a:lnTo>
                      <a:pt x="20275" y="11864"/>
                    </a:lnTo>
                    <a:lnTo>
                      <a:pt x="20212" y="11843"/>
                    </a:lnTo>
                    <a:lnTo>
                      <a:pt x="20254" y="11760"/>
                    </a:lnTo>
                    <a:lnTo>
                      <a:pt x="20296" y="11739"/>
                    </a:lnTo>
                    <a:lnTo>
                      <a:pt x="20296" y="11634"/>
                    </a:lnTo>
                    <a:lnTo>
                      <a:pt x="20212" y="11634"/>
                    </a:lnTo>
                    <a:lnTo>
                      <a:pt x="20087" y="11864"/>
                    </a:lnTo>
                    <a:lnTo>
                      <a:pt x="20066" y="12115"/>
                    </a:lnTo>
                    <a:lnTo>
                      <a:pt x="20108" y="12408"/>
                    </a:lnTo>
                    <a:lnTo>
                      <a:pt x="20108" y="12785"/>
                    </a:lnTo>
                    <a:lnTo>
                      <a:pt x="20087" y="12408"/>
                    </a:lnTo>
                    <a:lnTo>
                      <a:pt x="20045" y="12220"/>
                    </a:lnTo>
                    <a:lnTo>
                      <a:pt x="19982" y="12178"/>
                    </a:lnTo>
                    <a:lnTo>
                      <a:pt x="20045" y="12073"/>
                    </a:lnTo>
                    <a:lnTo>
                      <a:pt x="20045" y="11990"/>
                    </a:lnTo>
                    <a:lnTo>
                      <a:pt x="19898" y="11906"/>
                    </a:lnTo>
                    <a:lnTo>
                      <a:pt x="19961" y="11780"/>
                    </a:lnTo>
                    <a:lnTo>
                      <a:pt x="19961" y="11571"/>
                    </a:lnTo>
                    <a:lnTo>
                      <a:pt x="19877" y="11446"/>
                    </a:lnTo>
                    <a:lnTo>
                      <a:pt x="19877" y="11236"/>
                    </a:lnTo>
                    <a:lnTo>
                      <a:pt x="19961" y="11111"/>
                    </a:lnTo>
                    <a:lnTo>
                      <a:pt x="20045" y="10923"/>
                    </a:lnTo>
                    <a:lnTo>
                      <a:pt x="20045" y="10755"/>
                    </a:lnTo>
                    <a:lnTo>
                      <a:pt x="20003" y="10755"/>
                    </a:lnTo>
                    <a:lnTo>
                      <a:pt x="19961" y="10839"/>
                    </a:lnTo>
                    <a:lnTo>
                      <a:pt x="19940" y="10964"/>
                    </a:lnTo>
                    <a:lnTo>
                      <a:pt x="19857" y="11048"/>
                    </a:lnTo>
                    <a:lnTo>
                      <a:pt x="19836" y="11027"/>
                    </a:lnTo>
                    <a:lnTo>
                      <a:pt x="19794" y="10902"/>
                    </a:lnTo>
                    <a:lnTo>
                      <a:pt x="19877" y="10713"/>
                    </a:lnTo>
                    <a:lnTo>
                      <a:pt x="19898" y="10609"/>
                    </a:lnTo>
                    <a:lnTo>
                      <a:pt x="19836" y="10546"/>
                    </a:lnTo>
                    <a:lnTo>
                      <a:pt x="19752" y="10630"/>
                    </a:lnTo>
                    <a:lnTo>
                      <a:pt x="19731" y="10609"/>
                    </a:lnTo>
                    <a:lnTo>
                      <a:pt x="19689" y="10546"/>
                    </a:lnTo>
                    <a:lnTo>
                      <a:pt x="19731" y="10483"/>
                    </a:lnTo>
                    <a:lnTo>
                      <a:pt x="19731" y="10337"/>
                    </a:lnTo>
                    <a:lnTo>
                      <a:pt x="19668" y="10337"/>
                    </a:lnTo>
                    <a:lnTo>
                      <a:pt x="19668" y="10295"/>
                    </a:lnTo>
                    <a:lnTo>
                      <a:pt x="19689" y="10232"/>
                    </a:lnTo>
                    <a:lnTo>
                      <a:pt x="19689" y="10127"/>
                    </a:lnTo>
                    <a:lnTo>
                      <a:pt x="19585" y="10169"/>
                    </a:lnTo>
                    <a:lnTo>
                      <a:pt x="19271" y="10274"/>
                    </a:lnTo>
                    <a:lnTo>
                      <a:pt x="19103" y="10379"/>
                    </a:lnTo>
                    <a:lnTo>
                      <a:pt x="19041" y="10337"/>
                    </a:lnTo>
                    <a:lnTo>
                      <a:pt x="19041" y="10295"/>
                    </a:lnTo>
                    <a:lnTo>
                      <a:pt x="18999" y="10295"/>
                    </a:lnTo>
                    <a:lnTo>
                      <a:pt x="18915" y="10379"/>
                    </a:lnTo>
                    <a:lnTo>
                      <a:pt x="18831" y="10379"/>
                    </a:lnTo>
                    <a:lnTo>
                      <a:pt x="18789" y="10295"/>
                    </a:lnTo>
                    <a:lnTo>
                      <a:pt x="18622" y="10420"/>
                    </a:lnTo>
                    <a:lnTo>
                      <a:pt x="18622" y="10337"/>
                    </a:lnTo>
                    <a:lnTo>
                      <a:pt x="18517" y="10295"/>
                    </a:lnTo>
                    <a:lnTo>
                      <a:pt x="18476" y="10295"/>
                    </a:lnTo>
                    <a:lnTo>
                      <a:pt x="18476" y="10337"/>
                    </a:lnTo>
                    <a:lnTo>
                      <a:pt x="18308" y="10337"/>
                    </a:lnTo>
                    <a:lnTo>
                      <a:pt x="18078" y="10232"/>
                    </a:lnTo>
                    <a:lnTo>
                      <a:pt x="17890" y="10232"/>
                    </a:lnTo>
                    <a:lnTo>
                      <a:pt x="17701" y="10127"/>
                    </a:lnTo>
                    <a:lnTo>
                      <a:pt x="17555" y="10127"/>
                    </a:lnTo>
                    <a:lnTo>
                      <a:pt x="17555" y="10023"/>
                    </a:lnTo>
                    <a:lnTo>
                      <a:pt x="17429" y="9918"/>
                    </a:lnTo>
                    <a:lnTo>
                      <a:pt x="17346" y="9981"/>
                    </a:lnTo>
                    <a:lnTo>
                      <a:pt x="17241" y="9897"/>
                    </a:lnTo>
                    <a:lnTo>
                      <a:pt x="17220" y="9772"/>
                    </a:lnTo>
                    <a:lnTo>
                      <a:pt x="17116" y="9709"/>
                    </a:lnTo>
                    <a:lnTo>
                      <a:pt x="17053" y="9667"/>
                    </a:lnTo>
                    <a:lnTo>
                      <a:pt x="17157" y="9646"/>
                    </a:lnTo>
                    <a:lnTo>
                      <a:pt x="17283" y="9646"/>
                    </a:lnTo>
                    <a:lnTo>
                      <a:pt x="17283" y="9500"/>
                    </a:lnTo>
                    <a:lnTo>
                      <a:pt x="17388" y="9437"/>
                    </a:lnTo>
                    <a:lnTo>
                      <a:pt x="17367" y="9353"/>
                    </a:lnTo>
                    <a:lnTo>
                      <a:pt x="17471" y="9353"/>
                    </a:lnTo>
                    <a:lnTo>
                      <a:pt x="17639" y="9395"/>
                    </a:lnTo>
                    <a:lnTo>
                      <a:pt x="17681" y="9374"/>
                    </a:lnTo>
                    <a:lnTo>
                      <a:pt x="17681" y="9332"/>
                    </a:lnTo>
                    <a:lnTo>
                      <a:pt x="17806" y="9332"/>
                    </a:lnTo>
                    <a:lnTo>
                      <a:pt x="18078" y="9395"/>
                    </a:lnTo>
                    <a:lnTo>
                      <a:pt x="18183" y="9291"/>
                    </a:lnTo>
                    <a:lnTo>
                      <a:pt x="18183" y="9165"/>
                    </a:lnTo>
                    <a:lnTo>
                      <a:pt x="18225" y="9060"/>
                    </a:lnTo>
                    <a:lnTo>
                      <a:pt x="18183" y="8935"/>
                    </a:lnTo>
                    <a:lnTo>
                      <a:pt x="18183" y="8809"/>
                    </a:lnTo>
                    <a:lnTo>
                      <a:pt x="18120" y="8705"/>
                    </a:lnTo>
                    <a:lnTo>
                      <a:pt x="18078" y="8537"/>
                    </a:lnTo>
                    <a:lnTo>
                      <a:pt x="17994" y="8516"/>
                    </a:lnTo>
                    <a:lnTo>
                      <a:pt x="17973" y="8433"/>
                    </a:lnTo>
                    <a:lnTo>
                      <a:pt x="17806" y="8286"/>
                    </a:lnTo>
                    <a:lnTo>
                      <a:pt x="17764" y="8286"/>
                    </a:lnTo>
                    <a:lnTo>
                      <a:pt x="17743" y="8349"/>
                    </a:lnTo>
                    <a:lnTo>
                      <a:pt x="17681" y="8349"/>
                    </a:lnTo>
                    <a:lnTo>
                      <a:pt x="17660" y="8286"/>
                    </a:lnTo>
                    <a:lnTo>
                      <a:pt x="17492" y="8203"/>
                    </a:lnTo>
                    <a:lnTo>
                      <a:pt x="17492" y="8244"/>
                    </a:lnTo>
                    <a:lnTo>
                      <a:pt x="17597" y="8328"/>
                    </a:lnTo>
                    <a:lnTo>
                      <a:pt x="17576" y="8391"/>
                    </a:lnTo>
                    <a:lnTo>
                      <a:pt x="17639" y="8454"/>
                    </a:lnTo>
                    <a:lnTo>
                      <a:pt x="17576" y="8558"/>
                    </a:lnTo>
                    <a:lnTo>
                      <a:pt x="17492" y="8454"/>
                    </a:lnTo>
                    <a:lnTo>
                      <a:pt x="17492" y="8349"/>
                    </a:lnTo>
                    <a:lnTo>
                      <a:pt x="17388" y="8349"/>
                    </a:lnTo>
                    <a:lnTo>
                      <a:pt x="17220" y="8244"/>
                    </a:lnTo>
                    <a:lnTo>
                      <a:pt x="17178" y="8182"/>
                    </a:lnTo>
                    <a:lnTo>
                      <a:pt x="17137" y="8223"/>
                    </a:lnTo>
                    <a:lnTo>
                      <a:pt x="17053" y="8182"/>
                    </a:lnTo>
                    <a:lnTo>
                      <a:pt x="17011" y="8077"/>
                    </a:lnTo>
                    <a:lnTo>
                      <a:pt x="16906" y="7993"/>
                    </a:lnTo>
                    <a:lnTo>
                      <a:pt x="16739" y="7993"/>
                    </a:lnTo>
                    <a:lnTo>
                      <a:pt x="16551" y="7805"/>
                    </a:lnTo>
                    <a:lnTo>
                      <a:pt x="16404" y="7721"/>
                    </a:lnTo>
                    <a:lnTo>
                      <a:pt x="16383" y="7617"/>
                    </a:lnTo>
                    <a:lnTo>
                      <a:pt x="15902" y="7345"/>
                    </a:lnTo>
                    <a:lnTo>
                      <a:pt x="15776" y="7135"/>
                    </a:lnTo>
                    <a:lnTo>
                      <a:pt x="15776" y="6968"/>
                    </a:lnTo>
                    <a:lnTo>
                      <a:pt x="15672" y="6717"/>
                    </a:lnTo>
                    <a:lnTo>
                      <a:pt x="15672" y="6612"/>
                    </a:lnTo>
                    <a:lnTo>
                      <a:pt x="15567" y="6612"/>
                    </a:lnTo>
                    <a:lnTo>
                      <a:pt x="15442" y="6508"/>
                    </a:lnTo>
                    <a:lnTo>
                      <a:pt x="15337" y="6508"/>
                    </a:lnTo>
                    <a:lnTo>
                      <a:pt x="15253" y="6424"/>
                    </a:lnTo>
                    <a:lnTo>
                      <a:pt x="15149" y="6403"/>
                    </a:lnTo>
                    <a:lnTo>
                      <a:pt x="15065" y="6319"/>
                    </a:lnTo>
                    <a:lnTo>
                      <a:pt x="14940" y="6361"/>
                    </a:lnTo>
                    <a:lnTo>
                      <a:pt x="14793" y="6487"/>
                    </a:lnTo>
                    <a:lnTo>
                      <a:pt x="14688" y="6696"/>
                    </a:lnTo>
                    <a:lnTo>
                      <a:pt x="14584" y="6738"/>
                    </a:lnTo>
                    <a:lnTo>
                      <a:pt x="14479" y="6801"/>
                    </a:lnTo>
                    <a:lnTo>
                      <a:pt x="14375" y="6801"/>
                    </a:lnTo>
                    <a:lnTo>
                      <a:pt x="14312" y="6738"/>
                    </a:lnTo>
                    <a:lnTo>
                      <a:pt x="14144" y="6696"/>
                    </a:lnTo>
                    <a:lnTo>
                      <a:pt x="14061" y="6633"/>
                    </a:lnTo>
                    <a:lnTo>
                      <a:pt x="14144" y="6529"/>
                    </a:lnTo>
                    <a:lnTo>
                      <a:pt x="14207" y="6466"/>
                    </a:lnTo>
                    <a:lnTo>
                      <a:pt x="14270" y="6466"/>
                    </a:lnTo>
                    <a:lnTo>
                      <a:pt x="14375" y="6361"/>
                    </a:lnTo>
                    <a:lnTo>
                      <a:pt x="14458" y="6319"/>
                    </a:lnTo>
                    <a:lnTo>
                      <a:pt x="14479" y="6257"/>
                    </a:lnTo>
                    <a:lnTo>
                      <a:pt x="14458" y="6215"/>
                    </a:lnTo>
                    <a:lnTo>
                      <a:pt x="14375" y="6236"/>
                    </a:lnTo>
                    <a:lnTo>
                      <a:pt x="14333" y="6194"/>
                    </a:lnTo>
                    <a:lnTo>
                      <a:pt x="14354" y="6110"/>
                    </a:lnTo>
                    <a:lnTo>
                      <a:pt x="14458" y="6006"/>
                    </a:lnTo>
                    <a:lnTo>
                      <a:pt x="14437" y="5943"/>
                    </a:lnTo>
                    <a:lnTo>
                      <a:pt x="14542" y="5838"/>
                    </a:lnTo>
                    <a:lnTo>
                      <a:pt x="14542" y="5754"/>
                    </a:lnTo>
                    <a:lnTo>
                      <a:pt x="14521" y="5629"/>
                    </a:lnTo>
                    <a:lnTo>
                      <a:pt x="14375" y="5650"/>
                    </a:lnTo>
                    <a:lnTo>
                      <a:pt x="14375" y="5734"/>
                    </a:lnTo>
                    <a:lnTo>
                      <a:pt x="14165" y="5880"/>
                    </a:lnTo>
                    <a:lnTo>
                      <a:pt x="14061" y="5838"/>
                    </a:lnTo>
                    <a:lnTo>
                      <a:pt x="14165" y="6047"/>
                    </a:lnTo>
                    <a:lnTo>
                      <a:pt x="14103" y="6131"/>
                    </a:lnTo>
                    <a:lnTo>
                      <a:pt x="14061" y="6026"/>
                    </a:lnTo>
                    <a:lnTo>
                      <a:pt x="13914" y="6026"/>
                    </a:lnTo>
                    <a:lnTo>
                      <a:pt x="13810" y="6131"/>
                    </a:lnTo>
                    <a:lnTo>
                      <a:pt x="13893" y="6152"/>
                    </a:lnTo>
                    <a:lnTo>
                      <a:pt x="13851" y="6298"/>
                    </a:lnTo>
                    <a:lnTo>
                      <a:pt x="13747" y="6236"/>
                    </a:lnTo>
                    <a:lnTo>
                      <a:pt x="13642" y="6319"/>
                    </a:lnTo>
                    <a:lnTo>
                      <a:pt x="13684" y="6403"/>
                    </a:lnTo>
                    <a:lnTo>
                      <a:pt x="13789" y="6403"/>
                    </a:lnTo>
                    <a:lnTo>
                      <a:pt x="13831" y="6466"/>
                    </a:lnTo>
                    <a:lnTo>
                      <a:pt x="13642" y="6570"/>
                    </a:lnTo>
                    <a:lnTo>
                      <a:pt x="13579" y="6424"/>
                    </a:lnTo>
                    <a:lnTo>
                      <a:pt x="13433" y="6361"/>
                    </a:lnTo>
                    <a:lnTo>
                      <a:pt x="13391" y="6236"/>
                    </a:lnTo>
                    <a:lnTo>
                      <a:pt x="13391" y="5713"/>
                    </a:lnTo>
                    <a:lnTo>
                      <a:pt x="13496" y="5503"/>
                    </a:lnTo>
                    <a:lnTo>
                      <a:pt x="13475" y="5148"/>
                    </a:lnTo>
                    <a:lnTo>
                      <a:pt x="13538" y="5001"/>
                    </a:lnTo>
                    <a:lnTo>
                      <a:pt x="13517" y="4562"/>
                    </a:lnTo>
                    <a:lnTo>
                      <a:pt x="13517" y="4625"/>
                    </a:lnTo>
                    <a:lnTo>
                      <a:pt x="13370" y="4687"/>
                    </a:lnTo>
                    <a:lnTo>
                      <a:pt x="13266" y="4855"/>
                    </a:lnTo>
                    <a:lnTo>
                      <a:pt x="13349" y="4938"/>
                    </a:lnTo>
                    <a:lnTo>
                      <a:pt x="13287" y="5001"/>
                    </a:lnTo>
                    <a:lnTo>
                      <a:pt x="13349" y="5148"/>
                    </a:lnTo>
                    <a:lnTo>
                      <a:pt x="13307" y="5315"/>
                    </a:lnTo>
                    <a:lnTo>
                      <a:pt x="13245" y="5294"/>
                    </a:lnTo>
                    <a:lnTo>
                      <a:pt x="13161" y="5210"/>
                    </a:lnTo>
                    <a:lnTo>
                      <a:pt x="13119" y="5294"/>
                    </a:lnTo>
                    <a:lnTo>
                      <a:pt x="13119" y="5378"/>
                    </a:lnTo>
                    <a:lnTo>
                      <a:pt x="13056" y="5315"/>
                    </a:lnTo>
                    <a:lnTo>
                      <a:pt x="12952" y="5399"/>
                    </a:lnTo>
                    <a:lnTo>
                      <a:pt x="12952" y="5482"/>
                    </a:lnTo>
                    <a:lnTo>
                      <a:pt x="12889" y="5482"/>
                    </a:lnTo>
                    <a:lnTo>
                      <a:pt x="12638" y="5608"/>
                    </a:lnTo>
                    <a:lnTo>
                      <a:pt x="12491" y="5775"/>
                    </a:lnTo>
                    <a:lnTo>
                      <a:pt x="12429" y="5692"/>
                    </a:lnTo>
                    <a:lnTo>
                      <a:pt x="12429" y="5587"/>
                    </a:lnTo>
                    <a:lnTo>
                      <a:pt x="12575" y="5524"/>
                    </a:lnTo>
                    <a:lnTo>
                      <a:pt x="12596" y="5420"/>
                    </a:lnTo>
                    <a:lnTo>
                      <a:pt x="12491" y="5420"/>
                    </a:lnTo>
                    <a:lnTo>
                      <a:pt x="12387" y="5482"/>
                    </a:lnTo>
                    <a:lnTo>
                      <a:pt x="12178" y="5482"/>
                    </a:lnTo>
                    <a:lnTo>
                      <a:pt x="12052" y="5566"/>
                    </a:lnTo>
                    <a:lnTo>
                      <a:pt x="11780" y="5566"/>
                    </a:lnTo>
                    <a:lnTo>
                      <a:pt x="11424" y="5817"/>
                    </a:lnTo>
                    <a:lnTo>
                      <a:pt x="11257" y="5880"/>
                    </a:lnTo>
                    <a:lnTo>
                      <a:pt x="11111" y="6089"/>
                    </a:lnTo>
                    <a:lnTo>
                      <a:pt x="11090" y="5985"/>
                    </a:lnTo>
                    <a:lnTo>
                      <a:pt x="11215" y="5796"/>
                    </a:lnTo>
                    <a:lnTo>
                      <a:pt x="11173" y="5713"/>
                    </a:lnTo>
                    <a:lnTo>
                      <a:pt x="10985" y="5817"/>
                    </a:lnTo>
                    <a:lnTo>
                      <a:pt x="10964" y="5775"/>
                    </a:lnTo>
                    <a:lnTo>
                      <a:pt x="10880" y="5796"/>
                    </a:lnTo>
                    <a:lnTo>
                      <a:pt x="10797" y="5838"/>
                    </a:lnTo>
                    <a:lnTo>
                      <a:pt x="10734" y="5775"/>
                    </a:lnTo>
                    <a:lnTo>
                      <a:pt x="10629" y="5796"/>
                    </a:lnTo>
                    <a:lnTo>
                      <a:pt x="10587" y="5880"/>
                    </a:lnTo>
                    <a:lnTo>
                      <a:pt x="10315" y="6047"/>
                    </a:lnTo>
                    <a:lnTo>
                      <a:pt x="10211" y="6047"/>
                    </a:lnTo>
                    <a:lnTo>
                      <a:pt x="10022" y="6110"/>
                    </a:lnTo>
                    <a:lnTo>
                      <a:pt x="9897" y="6257"/>
                    </a:lnTo>
                    <a:lnTo>
                      <a:pt x="9939" y="6361"/>
                    </a:lnTo>
                    <a:lnTo>
                      <a:pt x="9834" y="6340"/>
                    </a:lnTo>
                    <a:lnTo>
                      <a:pt x="9792" y="6403"/>
                    </a:lnTo>
                    <a:lnTo>
                      <a:pt x="9688" y="6361"/>
                    </a:lnTo>
                    <a:lnTo>
                      <a:pt x="9657" y="6408"/>
                    </a:lnTo>
                    <a:lnTo>
                      <a:pt x="9657" y="6408"/>
                    </a:lnTo>
                    <a:lnTo>
                      <a:pt x="9583" y="6319"/>
                    </a:lnTo>
                    <a:lnTo>
                      <a:pt x="9625" y="6215"/>
                    </a:lnTo>
                    <a:lnTo>
                      <a:pt x="9709" y="6215"/>
                    </a:lnTo>
                    <a:lnTo>
                      <a:pt x="9792" y="6110"/>
                    </a:lnTo>
                    <a:lnTo>
                      <a:pt x="9897" y="6026"/>
                    </a:lnTo>
                    <a:lnTo>
                      <a:pt x="9939" y="6068"/>
                    </a:lnTo>
                    <a:lnTo>
                      <a:pt x="10022" y="6026"/>
                    </a:lnTo>
                    <a:lnTo>
                      <a:pt x="10043" y="5943"/>
                    </a:lnTo>
                    <a:lnTo>
                      <a:pt x="10169" y="5838"/>
                    </a:lnTo>
                    <a:lnTo>
                      <a:pt x="10211" y="5901"/>
                    </a:lnTo>
                    <a:lnTo>
                      <a:pt x="10462" y="5796"/>
                    </a:lnTo>
                    <a:lnTo>
                      <a:pt x="10546" y="5650"/>
                    </a:lnTo>
                    <a:lnTo>
                      <a:pt x="10671" y="5608"/>
                    </a:lnTo>
                    <a:lnTo>
                      <a:pt x="10880" y="5629"/>
                    </a:lnTo>
                    <a:lnTo>
                      <a:pt x="10901" y="5587"/>
                    </a:lnTo>
                    <a:lnTo>
                      <a:pt x="11090" y="5587"/>
                    </a:lnTo>
                    <a:lnTo>
                      <a:pt x="11278" y="5503"/>
                    </a:lnTo>
                    <a:lnTo>
                      <a:pt x="11320" y="5587"/>
                    </a:lnTo>
                    <a:lnTo>
                      <a:pt x="11383" y="5587"/>
                    </a:lnTo>
                    <a:lnTo>
                      <a:pt x="11445" y="5524"/>
                    </a:lnTo>
                    <a:lnTo>
                      <a:pt x="11529" y="5524"/>
                    </a:lnTo>
                    <a:lnTo>
                      <a:pt x="11675" y="5503"/>
                    </a:lnTo>
                    <a:lnTo>
                      <a:pt x="11738" y="5399"/>
                    </a:lnTo>
                    <a:lnTo>
                      <a:pt x="11989" y="5315"/>
                    </a:lnTo>
                    <a:lnTo>
                      <a:pt x="12240" y="5231"/>
                    </a:lnTo>
                    <a:lnTo>
                      <a:pt x="12261" y="5127"/>
                    </a:lnTo>
                    <a:lnTo>
                      <a:pt x="12324" y="5127"/>
                    </a:lnTo>
                    <a:lnTo>
                      <a:pt x="12366" y="5085"/>
                    </a:lnTo>
                    <a:lnTo>
                      <a:pt x="12324" y="5022"/>
                    </a:lnTo>
                    <a:lnTo>
                      <a:pt x="12324" y="4918"/>
                    </a:lnTo>
                    <a:lnTo>
                      <a:pt x="12240" y="4876"/>
                    </a:lnTo>
                    <a:lnTo>
                      <a:pt x="12219" y="4918"/>
                    </a:lnTo>
                    <a:lnTo>
                      <a:pt x="12219" y="5001"/>
                    </a:lnTo>
                    <a:lnTo>
                      <a:pt x="12115" y="5022"/>
                    </a:lnTo>
                    <a:lnTo>
                      <a:pt x="12073" y="4980"/>
                    </a:lnTo>
                    <a:lnTo>
                      <a:pt x="12031" y="4980"/>
                    </a:lnTo>
                    <a:lnTo>
                      <a:pt x="12010" y="4938"/>
                    </a:lnTo>
                    <a:lnTo>
                      <a:pt x="11885" y="4938"/>
                    </a:lnTo>
                    <a:lnTo>
                      <a:pt x="11696" y="5001"/>
                    </a:lnTo>
                    <a:lnTo>
                      <a:pt x="11634" y="5106"/>
                    </a:lnTo>
                    <a:lnTo>
                      <a:pt x="11571" y="5169"/>
                    </a:lnTo>
                    <a:lnTo>
                      <a:pt x="11508" y="5085"/>
                    </a:lnTo>
                    <a:lnTo>
                      <a:pt x="11466" y="5085"/>
                    </a:lnTo>
                    <a:lnTo>
                      <a:pt x="11362" y="5169"/>
                    </a:lnTo>
                    <a:lnTo>
                      <a:pt x="11090" y="5252"/>
                    </a:lnTo>
                    <a:lnTo>
                      <a:pt x="10755" y="5273"/>
                    </a:lnTo>
                    <a:lnTo>
                      <a:pt x="10692" y="5210"/>
                    </a:lnTo>
                    <a:lnTo>
                      <a:pt x="10629" y="5210"/>
                    </a:lnTo>
                    <a:lnTo>
                      <a:pt x="10650" y="5273"/>
                    </a:lnTo>
                    <a:lnTo>
                      <a:pt x="10587" y="5315"/>
                    </a:lnTo>
                    <a:lnTo>
                      <a:pt x="10483" y="5294"/>
                    </a:lnTo>
                    <a:lnTo>
                      <a:pt x="10420" y="5294"/>
                    </a:lnTo>
                    <a:lnTo>
                      <a:pt x="10357" y="5420"/>
                    </a:lnTo>
                    <a:lnTo>
                      <a:pt x="10211" y="5587"/>
                    </a:lnTo>
                    <a:lnTo>
                      <a:pt x="10148" y="5524"/>
                    </a:lnTo>
                    <a:lnTo>
                      <a:pt x="10043" y="5524"/>
                    </a:lnTo>
                    <a:lnTo>
                      <a:pt x="10022" y="5503"/>
                    </a:lnTo>
                    <a:lnTo>
                      <a:pt x="9897" y="5503"/>
                    </a:lnTo>
                    <a:lnTo>
                      <a:pt x="9813" y="5566"/>
                    </a:lnTo>
                    <a:lnTo>
                      <a:pt x="9730" y="5566"/>
                    </a:lnTo>
                    <a:lnTo>
                      <a:pt x="9688" y="5629"/>
                    </a:lnTo>
                    <a:lnTo>
                      <a:pt x="9583" y="5671"/>
                    </a:lnTo>
                    <a:lnTo>
                      <a:pt x="9478" y="5734"/>
                    </a:lnTo>
                    <a:lnTo>
                      <a:pt x="9311" y="5817"/>
                    </a:lnTo>
                    <a:lnTo>
                      <a:pt x="9123" y="5880"/>
                    </a:lnTo>
                    <a:lnTo>
                      <a:pt x="9081" y="5985"/>
                    </a:lnTo>
                    <a:lnTo>
                      <a:pt x="9081" y="6152"/>
                    </a:lnTo>
                    <a:lnTo>
                      <a:pt x="9102" y="6466"/>
                    </a:lnTo>
                    <a:lnTo>
                      <a:pt x="9081" y="6633"/>
                    </a:lnTo>
                    <a:lnTo>
                      <a:pt x="9018" y="6612"/>
                    </a:lnTo>
                    <a:lnTo>
                      <a:pt x="8955" y="6654"/>
                    </a:lnTo>
                    <a:lnTo>
                      <a:pt x="8704" y="6863"/>
                    </a:lnTo>
                    <a:lnTo>
                      <a:pt x="8788" y="6759"/>
                    </a:lnTo>
                    <a:lnTo>
                      <a:pt x="8893" y="6633"/>
                    </a:lnTo>
                    <a:lnTo>
                      <a:pt x="8914" y="6550"/>
                    </a:lnTo>
                    <a:lnTo>
                      <a:pt x="8872" y="6529"/>
                    </a:lnTo>
                    <a:lnTo>
                      <a:pt x="8872" y="6445"/>
                    </a:lnTo>
                    <a:lnTo>
                      <a:pt x="8746" y="6257"/>
                    </a:lnTo>
                    <a:lnTo>
                      <a:pt x="8662" y="6257"/>
                    </a:lnTo>
                    <a:lnTo>
                      <a:pt x="8600" y="6173"/>
                    </a:lnTo>
                    <a:lnTo>
                      <a:pt x="8537" y="6152"/>
                    </a:lnTo>
                    <a:lnTo>
                      <a:pt x="8537" y="6006"/>
                    </a:lnTo>
                    <a:lnTo>
                      <a:pt x="8390" y="5817"/>
                    </a:lnTo>
                    <a:lnTo>
                      <a:pt x="8370" y="5817"/>
                    </a:lnTo>
                    <a:lnTo>
                      <a:pt x="8286" y="5796"/>
                    </a:lnTo>
                    <a:lnTo>
                      <a:pt x="8265" y="5692"/>
                    </a:lnTo>
                    <a:lnTo>
                      <a:pt x="8181" y="5629"/>
                    </a:lnTo>
                    <a:lnTo>
                      <a:pt x="8139" y="5671"/>
                    </a:lnTo>
                    <a:lnTo>
                      <a:pt x="8035" y="5587"/>
                    </a:lnTo>
                    <a:lnTo>
                      <a:pt x="7846" y="5378"/>
                    </a:lnTo>
                    <a:lnTo>
                      <a:pt x="7805" y="5190"/>
                    </a:lnTo>
                    <a:lnTo>
                      <a:pt x="7805" y="5001"/>
                    </a:lnTo>
                    <a:lnTo>
                      <a:pt x="7763" y="4980"/>
                    </a:lnTo>
                    <a:lnTo>
                      <a:pt x="7721" y="5043"/>
                    </a:lnTo>
                    <a:lnTo>
                      <a:pt x="7658" y="5001"/>
                    </a:lnTo>
                    <a:lnTo>
                      <a:pt x="7616" y="4876"/>
                    </a:lnTo>
                    <a:lnTo>
                      <a:pt x="7658" y="4750"/>
                    </a:lnTo>
                    <a:lnTo>
                      <a:pt x="7637" y="4729"/>
                    </a:lnTo>
                    <a:lnTo>
                      <a:pt x="7658" y="4646"/>
                    </a:lnTo>
                    <a:lnTo>
                      <a:pt x="7533" y="4520"/>
                    </a:lnTo>
                    <a:lnTo>
                      <a:pt x="7533" y="4415"/>
                    </a:lnTo>
                    <a:lnTo>
                      <a:pt x="7428" y="4332"/>
                    </a:lnTo>
                    <a:lnTo>
                      <a:pt x="7386" y="4332"/>
                    </a:lnTo>
                    <a:lnTo>
                      <a:pt x="7323" y="4248"/>
                    </a:lnTo>
                    <a:lnTo>
                      <a:pt x="7219" y="4164"/>
                    </a:lnTo>
                    <a:lnTo>
                      <a:pt x="7114" y="4164"/>
                    </a:lnTo>
                    <a:lnTo>
                      <a:pt x="6800" y="3934"/>
                    </a:lnTo>
                    <a:lnTo>
                      <a:pt x="6717" y="3934"/>
                    </a:lnTo>
                    <a:lnTo>
                      <a:pt x="6696" y="3850"/>
                    </a:lnTo>
                    <a:lnTo>
                      <a:pt x="0" y="16091"/>
                    </a:lnTo>
                    <a:lnTo>
                      <a:pt x="377" y="16091"/>
                    </a:lnTo>
                    <a:lnTo>
                      <a:pt x="502" y="16153"/>
                    </a:lnTo>
                    <a:lnTo>
                      <a:pt x="711" y="16007"/>
                    </a:lnTo>
                    <a:lnTo>
                      <a:pt x="1004" y="16049"/>
                    </a:lnTo>
                    <a:lnTo>
                      <a:pt x="858" y="16300"/>
                    </a:lnTo>
                    <a:lnTo>
                      <a:pt x="921" y="16446"/>
                    </a:lnTo>
                    <a:lnTo>
                      <a:pt x="1025" y="16718"/>
                    </a:lnTo>
                    <a:lnTo>
                      <a:pt x="1172" y="17388"/>
                    </a:lnTo>
                    <a:lnTo>
                      <a:pt x="1235" y="17534"/>
                    </a:lnTo>
                    <a:lnTo>
                      <a:pt x="1130" y="17702"/>
                    </a:lnTo>
                    <a:lnTo>
                      <a:pt x="1130" y="17765"/>
                    </a:lnTo>
                    <a:lnTo>
                      <a:pt x="1172" y="17765"/>
                    </a:lnTo>
                    <a:lnTo>
                      <a:pt x="1381" y="17744"/>
                    </a:lnTo>
                    <a:lnTo>
                      <a:pt x="1569" y="17723"/>
                    </a:lnTo>
                    <a:lnTo>
                      <a:pt x="1695" y="17639"/>
                    </a:lnTo>
                    <a:lnTo>
                      <a:pt x="1862" y="17409"/>
                    </a:lnTo>
                    <a:lnTo>
                      <a:pt x="1988" y="17283"/>
                    </a:lnTo>
                    <a:lnTo>
                      <a:pt x="2197" y="17200"/>
                    </a:lnTo>
                    <a:lnTo>
                      <a:pt x="2260" y="17179"/>
                    </a:lnTo>
                    <a:lnTo>
                      <a:pt x="2469" y="17116"/>
                    </a:lnTo>
                    <a:lnTo>
                      <a:pt x="2636" y="17116"/>
                    </a:lnTo>
                    <a:lnTo>
                      <a:pt x="2783" y="17221"/>
                    </a:lnTo>
                    <a:lnTo>
                      <a:pt x="2783" y="17325"/>
                    </a:lnTo>
                    <a:lnTo>
                      <a:pt x="2804" y="17409"/>
                    </a:lnTo>
                    <a:lnTo>
                      <a:pt x="2720" y="17555"/>
                    </a:lnTo>
                    <a:lnTo>
                      <a:pt x="2699" y="17639"/>
                    </a:lnTo>
                    <a:lnTo>
                      <a:pt x="2825" y="17974"/>
                    </a:lnTo>
                    <a:lnTo>
                      <a:pt x="2804" y="18078"/>
                    </a:lnTo>
                    <a:lnTo>
                      <a:pt x="2846" y="18288"/>
                    </a:lnTo>
                    <a:lnTo>
                      <a:pt x="2992" y="18455"/>
                    </a:lnTo>
                    <a:lnTo>
                      <a:pt x="3013" y="18664"/>
                    </a:lnTo>
                    <a:lnTo>
                      <a:pt x="3055" y="18748"/>
                    </a:lnTo>
                    <a:lnTo>
                      <a:pt x="3097" y="18853"/>
                    </a:lnTo>
                    <a:lnTo>
                      <a:pt x="3034" y="18957"/>
                    </a:lnTo>
                    <a:lnTo>
                      <a:pt x="3034" y="19062"/>
                    </a:lnTo>
                    <a:lnTo>
                      <a:pt x="3055" y="19146"/>
                    </a:lnTo>
                    <a:lnTo>
                      <a:pt x="3013" y="19501"/>
                    </a:lnTo>
                    <a:lnTo>
                      <a:pt x="3013" y="19920"/>
                    </a:lnTo>
                    <a:lnTo>
                      <a:pt x="3034" y="20338"/>
                    </a:lnTo>
                    <a:lnTo>
                      <a:pt x="2929" y="20380"/>
                    </a:lnTo>
                    <a:lnTo>
                      <a:pt x="2929" y="20464"/>
                    </a:lnTo>
                    <a:lnTo>
                      <a:pt x="2971" y="20464"/>
                    </a:lnTo>
                    <a:lnTo>
                      <a:pt x="3055" y="20527"/>
                    </a:lnTo>
                    <a:lnTo>
                      <a:pt x="3076" y="20568"/>
                    </a:lnTo>
                    <a:lnTo>
                      <a:pt x="3034" y="20589"/>
                    </a:lnTo>
                    <a:lnTo>
                      <a:pt x="2971" y="20652"/>
                    </a:lnTo>
                    <a:lnTo>
                      <a:pt x="3013" y="20736"/>
                    </a:lnTo>
                    <a:lnTo>
                      <a:pt x="3055" y="20778"/>
                    </a:lnTo>
                    <a:lnTo>
                      <a:pt x="3076" y="20861"/>
                    </a:lnTo>
                    <a:lnTo>
                      <a:pt x="3055" y="20903"/>
                    </a:lnTo>
                    <a:lnTo>
                      <a:pt x="3055" y="20966"/>
                    </a:lnTo>
                    <a:lnTo>
                      <a:pt x="3160" y="20966"/>
                    </a:lnTo>
                    <a:lnTo>
                      <a:pt x="3243" y="20987"/>
                    </a:lnTo>
                    <a:lnTo>
                      <a:pt x="3348" y="21154"/>
                    </a:lnTo>
                    <a:lnTo>
                      <a:pt x="3369" y="21217"/>
                    </a:lnTo>
                    <a:lnTo>
                      <a:pt x="3452" y="21280"/>
                    </a:lnTo>
                    <a:lnTo>
                      <a:pt x="3578" y="21363"/>
                    </a:lnTo>
                    <a:lnTo>
                      <a:pt x="3641" y="21468"/>
                    </a:lnTo>
                    <a:lnTo>
                      <a:pt x="3641" y="21573"/>
                    </a:lnTo>
                    <a:lnTo>
                      <a:pt x="3683" y="21594"/>
                    </a:lnTo>
                    <a:lnTo>
                      <a:pt x="3704" y="21635"/>
                    </a:lnTo>
                    <a:lnTo>
                      <a:pt x="3683" y="21698"/>
                    </a:lnTo>
                    <a:lnTo>
                      <a:pt x="3683" y="21740"/>
                    </a:lnTo>
                    <a:lnTo>
                      <a:pt x="3641" y="21782"/>
                    </a:lnTo>
                    <a:lnTo>
                      <a:pt x="3641" y="21845"/>
                    </a:lnTo>
                    <a:lnTo>
                      <a:pt x="3641" y="21887"/>
                    </a:lnTo>
                    <a:lnTo>
                      <a:pt x="3662" y="21907"/>
                    </a:lnTo>
                    <a:lnTo>
                      <a:pt x="3599" y="22033"/>
                    </a:lnTo>
                    <a:lnTo>
                      <a:pt x="3452" y="22326"/>
                    </a:lnTo>
                    <a:lnTo>
                      <a:pt x="3432" y="22514"/>
                    </a:lnTo>
                    <a:lnTo>
                      <a:pt x="3285" y="22661"/>
                    </a:lnTo>
                    <a:lnTo>
                      <a:pt x="3285" y="22744"/>
                    </a:lnTo>
                    <a:lnTo>
                      <a:pt x="3327" y="22744"/>
                    </a:lnTo>
                    <a:lnTo>
                      <a:pt x="3494" y="22535"/>
                    </a:lnTo>
                    <a:lnTo>
                      <a:pt x="3536" y="22410"/>
                    </a:lnTo>
                    <a:lnTo>
                      <a:pt x="3662" y="22305"/>
                    </a:lnTo>
                    <a:lnTo>
                      <a:pt x="3683" y="22347"/>
                    </a:lnTo>
                    <a:lnTo>
                      <a:pt x="3766" y="22368"/>
                    </a:lnTo>
                    <a:lnTo>
                      <a:pt x="3766" y="22431"/>
                    </a:lnTo>
                    <a:lnTo>
                      <a:pt x="3599" y="22514"/>
                    </a:lnTo>
                    <a:lnTo>
                      <a:pt x="3557" y="22619"/>
                    </a:lnTo>
                    <a:lnTo>
                      <a:pt x="3390" y="22786"/>
                    </a:lnTo>
                    <a:lnTo>
                      <a:pt x="3390" y="22828"/>
                    </a:lnTo>
                    <a:lnTo>
                      <a:pt x="3473" y="22828"/>
                    </a:lnTo>
                    <a:lnTo>
                      <a:pt x="3432" y="22870"/>
                    </a:lnTo>
                    <a:lnTo>
                      <a:pt x="3285" y="22849"/>
                    </a:lnTo>
                    <a:lnTo>
                      <a:pt x="3222" y="22870"/>
                    </a:lnTo>
                    <a:lnTo>
                      <a:pt x="3160" y="23037"/>
                    </a:lnTo>
                    <a:lnTo>
                      <a:pt x="3055" y="23142"/>
                    </a:lnTo>
                    <a:lnTo>
                      <a:pt x="3076" y="23268"/>
                    </a:lnTo>
                    <a:lnTo>
                      <a:pt x="3034" y="23247"/>
                    </a:lnTo>
                    <a:lnTo>
                      <a:pt x="2971" y="23184"/>
                    </a:lnTo>
                    <a:lnTo>
                      <a:pt x="2908" y="23247"/>
                    </a:lnTo>
                    <a:lnTo>
                      <a:pt x="2908" y="23393"/>
                    </a:lnTo>
                    <a:lnTo>
                      <a:pt x="3013" y="23393"/>
                    </a:lnTo>
                    <a:lnTo>
                      <a:pt x="3034" y="23477"/>
                    </a:lnTo>
                    <a:lnTo>
                      <a:pt x="2971" y="23665"/>
                    </a:lnTo>
                    <a:lnTo>
                      <a:pt x="2950" y="23937"/>
                    </a:lnTo>
                    <a:lnTo>
                      <a:pt x="3013" y="24125"/>
                    </a:lnTo>
                    <a:lnTo>
                      <a:pt x="3076" y="24293"/>
                    </a:lnTo>
                    <a:lnTo>
                      <a:pt x="3160" y="24314"/>
                    </a:lnTo>
                    <a:lnTo>
                      <a:pt x="3180" y="24230"/>
                    </a:lnTo>
                    <a:lnTo>
                      <a:pt x="3264" y="24146"/>
                    </a:lnTo>
                    <a:lnTo>
                      <a:pt x="3452" y="24104"/>
                    </a:lnTo>
                    <a:lnTo>
                      <a:pt x="3557" y="24021"/>
                    </a:lnTo>
                    <a:lnTo>
                      <a:pt x="3662" y="23895"/>
                    </a:lnTo>
                    <a:lnTo>
                      <a:pt x="3704" y="23895"/>
                    </a:lnTo>
                    <a:lnTo>
                      <a:pt x="3704" y="24021"/>
                    </a:lnTo>
                    <a:lnTo>
                      <a:pt x="3662" y="24125"/>
                    </a:lnTo>
                    <a:lnTo>
                      <a:pt x="3599" y="24146"/>
                    </a:lnTo>
                    <a:lnTo>
                      <a:pt x="3536" y="24251"/>
                    </a:lnTo>
                    <a:lnTo>
                      <a:pt x="3536" y="24314"/>
                    </a:lnTo>
                    <a:lnTo>
                      <a:pt x="3641" y="24397"/>
                    </a:lnTo>
                    <a:lnTo>
                      <a:pt x="3704" y="24460"/>
                    </a:lnTo>
                    <a:lnTo>
                      <a:pt x="3808" y="24460"/>
                    </a:lnTo>
                    <a:lnTo>
                      <a:pt x="3892" y="24502"/>
                    </a:lnTo>
                    <a:lnTo>
                      <a:pt x="3955" y="24544"/>
                    </a:lnTo>
                    <a:lnTo>
                      <a:pt x="3808" y="24502"/>
                    </a:lnTo>
                    <a:lnTo>
                      <a:pt x="3683" y="24502"/>
                    </a:lnTo>
                    <a:lnTo>
                      <a:pt x="3578" y="24439"/>
                    </a:lnTo>
                    <a:lnTo>
                      <a:pt x="3432" y="24439"/>
                    </a:lnTo>
                    <a:lnTo>
                      <a:pt x="3369" y="24523"/>
                    </a:lnTo>
                    <a:lnTo>
                      <a:pt x="3369" y="24607"/>
                    </a:lnTo>
                    <a:lnTo>
                      <a:pt x="3432" y="24669"/>
                    </a:lnTo>
                    <a:lnTo>
                      <a:pt x="3452" y="24920"/>
                    </a:lnTo>
                    <a:lnTo>
                      <a:pt x="3494" y="24983"/>
                    </a:lnTo>
                    <a:lnTo>
                      <a:pt x="3557" y="24983"/>
                    </a:lnTo>
                    <a:lnTo>
                      <a:pt x="3641" y="24941"/>
                    </a:lnTo>
                    <a:lnTo>
                      <a:pt x="3683" y="24983"/>
                    </a:lnTo>
                    <a:lnTo>
                      <a:pt x="3641" y="25046"/>
                    </a:lnTo>
                    <a:lnTo>
                      <a:pt x="3599" y="25088"/>
                    </a:lnTo>
                    <a:lnTo>
                      <a:pt x="3683" y="25151"/>
                    </a:lnTo>
                    <a:lnTo>
                      <a:pt x="3683" y="25192"/>
                    </a:lnTo>
                    <a:lnTo>
                      <a:pt x="3662" y="25255"/>
                    </a:lnTo>
                    <a:lnTo>
                      <a:pt x="3557" y="25234"/>
                    </a:lnTo>
                    <a:lnTo>
                      <a:pt x="3411" y="25276"/>
                    </a:lnTo>
                    <a:lnTo>
                      <a:pt x="3264" y="25381"/>
                    </a:lnTo>
                    <a:lnTo>
                      <a:pt x="3243" y="25423"/>
                    </a:lnTo>
                    <a:lnTo>
                      <a:pt x="3306" y="25485"/>
                    </a:lnTo>
                    <a:lnTo>
                      <a:pt x="3452" y="25423"/>
                    </a:lnTo>
                    <a:lnTo>
                      <a:pt x="3536" y="25465"/>
                    </a:lnTo>
                    <a:lnTo>
                      <a:pt x="3452" y="25485"/>
                    </a:lnTo>
                    <a:lnTo>
                      <a:pt x="3432" y="25548"/>
                    </a:lnTo>
                    <a:lnTo>
                      <a:pt x="3515" y="25632"/>
                    </a:lnTo>
                    <a:lnTo>
                      <a:pt x="3662" y="25590"/>
                    </a:lnTo>
                    <a:lnTo>
                      <a:pt x="3829" y="25465"/>
                    </a:lnTo>
                    <a:lnTo>
                      <a:pt x="3934" y="25297"/>
                    </a:lnTo>
                    <a:lnTo>
                      <a:pt x="4038" y="25297"/>
                    </a:lnTo>
                    <a:lnTo>
                      <a:pt x="4143" y="25213"/>
                    </a:lnTo>
                    <a:lnTo>
                      <a:pt x="4164" y="25109"/>
                    </a:lnTo>
                    <a:lnTo>
                      <a:pt x="4185" y="25088"/>
                    </a:lnTo>
                    <a:lnTo>
                      <a:pt x="4206" y="25172"/>
                    </a:lnTo>
                    <a:lnTo>
                      <a:pt x="4143" y="25339"/>
                    </a:lnTo>
                    <a:lnTo>
                      <a:pt x="4038" y="25402"/>
                    </a:lnTo>
                    <a:lnTo>
                      <a:pt x="3913" y="25465"/>
                    </a:lnTo>
                    <a:lnTo>
                      <a:pt x="3892" y="25548"/>
                    </a:lnTo>
                    <a:lnTo>
                      <a:pt x="3955" y="25611"/>
                    </a:lnTo>
                    <a:lnTo>
                      <a:pt x="4038" y="25590"/>
                    </a:lnTo>
                    <a:lnTo>
                      <a:pt x="4164" y="25590"/>
                    </a:lnTo>
                    <a:lnTo>
                      <a:pt x="4268" y="25611"/>
                    </a:lnTo>
                    <a:lnTo>
                      <a:pt x="4122" y="25611"/>
                    </a:lnTo>
                    <a:lnTo>
                      <a:pt x="4017" y="25674"/>
                    </a:lnTo>
                    <a:lnTo>
                      <a:pt x="4017" y="25820"/>
                    </a:lnTo>
                    <a:lnTo>
                      <a:pt x="4059" y="25967"/>
                    </a:lnTo>
                    <a:lnTo>
                      <a:pt x="4017" y="25988"/>
                    </a:lnTo>
                    <a:lnTo>
                      <a:pt x="3976" y="25904"/>
                    </a:lnTo>
                    <a:lnTo>
                      <a:pt x="3976" y="25757"/>
                    </a:lnTo>
                    <a:lnTo>
                      <a:pt x="3913" y="25674"/>
                    </a:lnTo>
                    <a:lnTo>
                      <a:pt x="3850" y="25716"/>
                    </a:lnTo>
                    <a:lnTo>
                      <a:pt x="3578" y="25904"/>
                    </a:lnTo>
                    <a:lnTo>
                      <a:pt x="3536" y="25988"/>
                    </a:lnTo>
                    <a:lnTo>
                      <a:pt x="3369" y="26071"/>
                    </a:lnTo>
                    <a:lnTo>
                      <a:pt x="3327" y="26134"/>
                    </a:lnTo>
                    <a:lnTo>
                      <a:pt x="3348" y="26218"/>
                    </a:lnTo>
                    <a:lnTo>
                      <a:pt x="3348" y="26301"/>
                    </a:lnTo>
                    <a:lnTo>
                      <a:pt x="3369" y="26322"/>
                    </a:lnTo>
                    <a:lnTo>
                      <a:pt x="3452" y="26281"/>
                    </a:lnTo>
                    <a:lnTo>
                      <a:pt x="3557" y="26218"/>
                    </a:lnTo>
                    <a:lnTo>
                      <a:pt x="3599" y="26113"/>
                    </a:lnTo>
                    <a:lnTo>
                      <a:pt x="3662" y="26134"/>
                    </a:lnTo>
                    <a:lnTo>
                      <a:pt x="3704" y="26197"/>
                    </a:lnTo>
                    <a:lnTo>
                      <a:pt x="3892" y="26218"/>
                    </a:lnTo>
                    <a:lnTo>
                      <a:pt x="3871" y="26239"/>
                    </a:lnTo>
                    <a:lnTo>
                      <a:pt x="3766" y="26218"/>
                    </a:lnTo>
                    <a:lnTo>
                      <a:pt x="3599" y="26218"/>
                    </a:lnTo>
                    <a:lnTo>
                      <a:pt x="3536" y="26281"/>
                    </a:lnTo>
                    <a:lnTo>
                      <a:pt x="3536" y="26322"/>
                    </a:lnTo>
                    <a:lnTo>
                      <a:pt x="3557" y="26385"/>
                    </a:lnTo>
                    <a:lnTo>
                      <a:pt x="3473" y="26406"/>
                    </a:lnTo>
                    <a:lnTo>
                      <a:pt x="3432" y="26385"/>
                    </a:lnTo>
                    <a:lnTo>
                      <a:pt x="3264" y="26427"/>
                    </a:lnTo>
                    <a:lnTo>
                      <a:pt x="3264" y="26490"/>
                    </a:lnTo>
                    <a:lnTo>
                      <a:pt x="3390" y="26490"/>
                    </a:lnTo>
                    <a:lnTo>
                      <a:pt x="3473" y="26532"/>
                    </a:lnTo>
                    <a:lnTo>
                      <a:pt x="3578" y="26532"/>
                    </a:lnTo>
                    <a:lnTo>
                      <a:pt x="3515" y="26594"/>
                    </a:lnTo>
                    <a:lnTo>
                      <a:pt x="3390" y="26594"/>
                    </a:lnTo>
                    <a:lnTo>
                      <a:pt x="3327" y="26532"/>
                    </a:lnTo>
                    <a:lnTo>
                      <a:pt x="3222" y="26553"/>
                    </a:lnTo>
                    <a:lnTo>
                      <a:pt x="3180" y="26657"/>
                    </a:lnTo>
                    <a:lnTo>
                      <a:pt x="3243" y="26720"/>
                    </a:lnTo>
                    <a:lnTo>
                      <a:pt x="3327" y="26720"/>
                    </a:lnTo>
                    <a:lnTo>
                      <a:pt x="3452" y="26699"/>
                    </a:lnTo>
                    <a:lnTo>
                      <a:pt x="3536" y="26741"/>
                    </a:lnTo>
                    <a:lnTo>
                      <a:pt x="3683" y="26741"/>
                    </a:lnTo>
                    <a:lnTo>
                      <a:pt x="3662" y="26804"/>
                    </a:lnTo>
                    <a:lnTo>
                      <a:pt x="3557" y="26825"/>
                    </a:lnTo>
                    <a:lnTo>
                      <a:pt x="3452" y="26804"/>
                    </a:lnTo>
                    <a:lnTo>
                      <a:pt x="3432" y="26825"/>
                    </a:lnTo>
                    <a:lnTo>
                      <a:pt x="3452" y="26845"/>
                    </a:lnTo>
                    <a:lnTo>
                      <a:pt x="3662" y="26845"/>
                    </a:lnTo>
                    <a:lnTo>
                      <a:pt x="3662" y="26908"/>
                    </a:lnTo>
                    <a:lnTo>
                      <a:pt x="3536" y="26929"/>
                    </a:lnTo>
                    <a:lnTo>
                      <a:pt x="3390" y="26908"/>
                    </a:lnTo>
                    <a:lnTo>
                      <a:pt x="3327" y="26845"/>
                    </a:lnTo>
                    <a:lnTo>
                      <a:pt x="3264" y="26908"/>
                    </a:lnTo>
                    <a:lnTo>
                      <a:pt x="3327" y="27013"/>
                    </a:lnTo>
                    <a:lnTo>
                      <a:pt x="3452" y="27076"/>
                    </a:lnTo>
                    <a:lnTo>
                      <a:pt x="3473" y="27013"/>
                    </a:lnTo>
                    <a:lnTo>
                      <a:pt x="3557" y="27013"/>
                    </a:lnTo>
                    <a:lnTo>
                      <a:pt x="3641" y="27055"/>
                    </a:lnTo>
                    <a:lnTo>
                      <a:pt x="3787" y="27034"/>
                    </a:lnTo>
                    <a:lnTo>
                      <a:pt x="3850" y="27076"/>
                    </a:lnTo>
                    <a:lnTo>
                      <a:pt x="3766" y="27117"/>
                    </a:lnTo>
                    <a:lnTo>
                      <a:pt x="3766" y="27159"/>
                    </a:lnTo>
                    <a:lnTo>
                      <a:pt x="3871" y="27159"/>
                    </a:lnTo>
                    <a:lnTo>
                      <a:pt x="3892" y="27243"/>
                    </a:lnTo>
                    <a:lnTo>
                      <a:pt x="4026" y="27276"/>
                    </a:lnTo>
                    <a:lnTo>
                      <a:pt x="3976" y="27285"/>
                    </a:lnTo>
                    <a:lnTo>
                      <a:pt x="3871" y="27285"/>
                    </a:lnTo>
                    <a:lnTo>
                      <a:pt x="3787" y="27369"/>
                    </a:lnTo>
                    <a:lnTo>
                      <a:pt x="3787" y="27431"/>
                    </a:lnTo>
                    <a:lnTo>
                      <a:pt x="3871" y="27473"/>
                    </a:lnTo>
                    <a:lnTo>
                      <a:pt x="3913" y="27431"/>
                    </a:lnTo>
                    <a:lnTo>
                      <a:pt x="3976" y="27389"/>
                    </a:lnTo>
                    <a:lnTo>
                      <a:pt x="3996" y="27452"/>
                    </a:lnTo>
                    <a:lnTo>
                      <a:pt x="4017" y="27452"/>
                    </a:lnTo>
                    <a:lnTo>
                      <a:pt x="4080" y="27369"/>
                    </a:lnTo>
                    <a:lnTo>
                      <a:pt x="4185" y="27306"/>
                    </a:lnTo>
                    <a:lnTo>
                      <a:pt x="4185" y="27369"/>
                    </a:lnTo>
                    <a:lnTo>
                      <a:pt x="4164" y="27410"/>
                    </a:lnTo>
                    <a:lnTo>
                      <a:pt x="4164" y="27473"/>
                    </a:lnTo>
                    <a:lnTo>
                      <a:pt x="4206" y="27494"/>
                    </a:lnTo>
                    <a:lnTo>
                      <a:pt x="4289" y="27557"/>
                    </a:lnTo>
                    <a:lnTo>
                      <a:pt x="4373" y="27557"/>
                    </a:lnTo>
                    <a:lnTo>
                      <a:pt x="4499" y="27369"/>
                    </a:lnTo>
                    <a:lnTo>
                      <a:pt x="4520" y="27159"/>
                    </a:lnTo>
                    <a:lnTo>
                      <a:pt x="4582" y="27055"/>
                    </a:lnTo>
                    <a:lnTo>
                      <a:pt x="4645" y="27034"/>
                    </a:lnTo>
                    <a:lnTo>
                      <a:pt x="4645" y="27097"/>
                    </a:lnTo>
                    <a:lnTo>
                      <a:pt x="4603" y="27159"/>
                    </a:lnTo>
                    <a:lnTo>
                      <a:pt x="4603" y="27306"/>
                    </a:lnTo>
                    <a:lnTo>
                      <a:pt x="4499" y="27473"/>
                    </a:lnTo>
                    <a:lnTo>
                      <a:pt x="4415" y="27557"/>
                    </a:lnTo>
                    <a:lnTo>
                      <a:pt x="4436" y="27599"/>
                    </a:lnTo>
                    <a:lnTo>
                      <a:pt x="4582" y="27599"/>
                    </a:lnTo>
                    <a:lnTo>
                      <a:pt x="4687" y="27578"/>
                    </a:lnTo>
                    <a:lnTo>
                      <a:pt x="4708" y="27599"/>
                    </a:lnTo>
                    <a:lnTo>
                      <a:pt x="4624" y="27682"/>
                    </a:lnTo>
                    <a:lnTo>
                      <a:pt x="4582" y="27808"/>
                    </a:lnTo>
                    <a:lnTo>
                      <a:pt x="4415" y="27913"/>
                    </a:lnTo>
                    <a:lnTo>
                      <a:pt x="4415" y="27975"/>
                    </a:lnTo>
                    <a:lnTo>
                      <a:pt x="4499" y="28122"/>
                    </a:lnTo>
                    <a:lnTo>
                      <a:pt x="4624" y="28185"/>
                    </a:lnTo>
                    <a:lnTo>
                      <a:pt x="4708" y="28122"/>
                    </a:lnTo>
                    <a:lnTo>
                      <a:pt x="4792" y="28122"/>
                    </a:lnTo>
                    <a:lnTo>
                      <a:pt x="4812" y="28226"/>
                    </a:lnTo>
                    <a:lnTo>
                      <a:pt x="4875" y="28331"/>
                    </a:lnTo>
                    <a:lnTo>
                      <a:pt x="4875" y="28415"/>
                    </a:lnTo>
                    <a:lnTo>
                      <a:pt x="4812" y="28415"/>
                    </a:lnTo>
                    <a:lnTo>
                      <a:pt x="4771" y="28310"/>
                    </a:lnTo>
                    <a:lnTo>
                      <a:pt x="4708" y="28310"/>
                    </a:lnTo>
                    <a:lnTo>
                      <a:pt x="4708" y="28415"/>
                    </a:lnTo>
                    <a:lnTo>
                      <a:pt x="4812" y="28561"/>
                    </a:lnTo>
                    <a:lnTo>
                      <a:pt x="4938" y="28498"/>
                    </a:lnTo>
                    <a:lnTo>
                      <a:pt x="5085" y="28436"/>
                    </a:lnTo>
                    <a:lnTo>
                      <a:pt x="5147" y="28352"/>
                    </a:lnTo>
                    <a:lnTo>
                      <a:pt x="5147" y="28352"/>
                    </a:lnTo>
                    <a:lnTo>
                      <a:pt x="5126" y="28519"/>
                    </a:lnTo>
                    <a:lnTo>
                      <a:pt x="5022" y="28750"/>
                    </a:lnTo>
                    <a:lnTo>
                      <a:pt x="5043" y="28938"/>
                    </a:lnTo>
                    <a:lnTo>
                      <a:pt x="5126" y="28959"/>
                    </a:lnTo>
                    <a:lnTo>
                      <a:pt x="20087" y="30444"/>
                    </a:lnTo>
                    <a:lnTo>
                      <a:pt x="20212" y="30507"/>
                    </a:lnTo>
                    <a:lnTo>
                      <a:pt x="20359" y="30507"/>
                    </a:lnTo>
                    <a:lnTo>
                      <a:pt x="20484" y="30612"/>
                    </a:lnTo>
                    <a:lnTo>
                      <a:pt x="20484" y="30674"/>
                    </a:lnTo>
                    <a:lnTo>
                      <a:pt x="20568" y="30737"/>
                    </a:lnTo>
                    <a:lnTo>
                      <a:pt x="20589" y="30779"/>
                    </a:lnTo>
                    <a:lnTo>
                      <a:pt x="20694" y="30821"/>
                    </a:lnTo>
                    <a:lnTo>
                      <a:pt x="20714" y="30842"/>
                    </a:lnTo>
                    <a:lnTo>
                      <a:pt x="20840" y="30884"/>
                    </a:lnTo>
                    <a:lnTo>
                      <a:pt x="20903" y="30946"/>
                    </a:lnTo>
                    <a:lnTo>
                      <a:pt x="20945" y="30946"/>
                    </a:lnTo>
                    <a:lnTo>
                      <a:pt x="21049" y="30926"/>
                    </a:lnTo>
                    <a:lnTo>
                      <a:pt x="21133" y="30946"/>
                    </a:lnTo>
                    <a:lnTo>
                      <a:pt x="21238" y="30946"/>
                    </a:lnTo>
                    <a:lnTo>
                      <a:pt x="21363" y="31051"/>
                    </a:lnTo>
                    <a:lnTo>
                      <a:pt x="21447" y="31051"/>
                    </a:lnTo>
                    <a:lnTo>
                      <a:pt x="21510" y="31198"/>
                    </a:lnTo>
                    <a:lnTo>
                      <a:pt x="21719" y="31239"/>
                    </a:lnTo>
                    <a:lnTo>
                      <a:pt x="21823" y="31260"/>
                    </a:lnTo>
                    <a:lnTo>
                      <a:pt x="21886" y="31344"/>
                    </a:lnTo>
                    <a:lnTo>
                      <a:pt x="21970" y="31407"/>
                    </a:lnTo>
                    <a:lnTo>
                      <a:pt x="22158" y="31407"/>
                    </a:lnTo>
                    <a:lnTo>
                      <a:pt x="22263" y="31344"/>
                    </a:lnTo>
                    <a:lnTo>
                      <a:pt x="22305" y="31407"/>
                    </a:lnTo>
                    <a:lnTo>
                      <a:pt x="22367" y="31511"/>
                    </a:lnTo>
                    <a:lnTo>
                      <a:pt x="22618" y="31532"/>
                    </a:lnTo>
                    <a:lnTo>
                      <a:pt x="22681" y="31574"/>
                    </a:lnTo>
                    <a:lnTo>
                      <a:pt x="22807" y="31616"/>
                    </a:lnTo>
                    <a:lnTo>
                      <a:pt x="22890" y="31658"/>
                    </a:lnTo>
                    <a:lnTo>
                      <a:pt x="25192" y="32725"/>
                    </a:lnTo>
                    <a:lnTo>
                      <a:pt x="25339" y="32913"/>
                    </a:lnTo>
                    <a:lnTo>
                      <a:pt x="25694" y="33206"/>
                    </a:lnTo>
                    <a:lnTo>
                      <a:pt x="26050" y="34985"/>
                    </a:lnTo>
                    <a:lnTo>
                      <a:pt x="26008" y="35738"/>
                    </a:lnTo>
                    <a:lnTo>
                      <a:pt x="25945" y="35864"/>
                    </a:lnTo>
                    <a:lnTo>
                      <a:pt x="25903" y="36010"/>
                    </a:lnTo>
                    <a:lnTo>
                      <a:pt x="25820" y="36136"/>
                    </a:lnTo>
                    <a:lnTo>
                      <a:pt x="25611" y="36240"/>
                    </a:lnTo>
                    <a:lnTo>
                      <a:pt x="25506" y="36366"/>
                    </a:lnTo>
                    <a:lnTo>
                      <a:pt x="25611" y="36554"/>
                    </a:lnTo>
                    <a:lnTo>
                      <a:pt x="27598" y="36031"/>
                    </a:lnTo>
                    <a:lnTo>
                      <a:pt x="27849" y="35947"/>
                    </a:lnTo>
                    <a:lnTo>
                      <a:pt x="27912" y="35654"/>
                    </a:lnTo>
                    <a:lnTo>
                      <a:pt x="28979" y="35340"/>
                    </a:lnTo>
                    <a:lnTo>
                      <a:pt x="29461" y="34985"/>
                    </a:lnTo>
                    <a:lnTo>
                      <a:pt x="29565" y="34901"/>
                    </a:lnTo>
                    <a:lnTo>
                      <a:pt x="29712" y="34880"/>
                    </a:lnTo>
                    <a:lnTo>
                      <a:pt x="29984" y="34650"/>
                    </a:lnTo>
                    <a:lnTo>
                      <a:pt x="30088" y="34545"/>
                    </a:lnTo>
                    <a:lnTo>
                      <a:pt x="30214" y="34483"/>
                    </a:lnTo>
                    <a:lnTo>
                      <a:pt x="30318" y="34378"/>
                    </a:lnTo>
                    <a:lnTo>
                      <a:pt x="30528" y="34357"/>
                    </a:lnTo>
                    <a:lnTo>
                      <a:pt x="32202" y="34378"/>
                    </a:lnTo>
                    <a:lnTo>
                      <a:pt x="32327" y="34252"/>
                    </a:lnTo>
                    <a:lnTo>
                      <a:pt x="32390" y="34252"/>
                    </a:lnTo>
                    <a:lnTo>
                      <a:pt x="32432" y="34190"/>
                    </a:lnTo>
                    <a:lnTo>
                      <a:pt x="32515" y="34190"/>
                    </a:lnTo>
                    <a:lnTo>
                      <a:pt x="32620" y="34231"/>
                    </a:lnTo>
                    <a:lnTo>
                      <a:pt x="32704" y="34169"/>
                    </a:lnTo>
                    <a:lnTo>
                      <a:pt x="32725" y="34085"/>
                    </a:lnTo>
                    <a:lnTo>
                      <a:pt x="32913" y="33876"/>
                    </a:lnTo>
                    <a:lnTo>
                      <a:pt x="32976" y="33855"/>
                    </a:lnTo>
                    <a:lnTo>
                      <a:pt x="33143" y="33667"/>
                    </a:lnTo>
                    <a:lnTo>
                      <a:pt x="33185" y="33541"/>
                    </a:lnTo>
                    <a:lnTo>
                      <a:pt x="33227" y="33415"/>
                    </a:lnTo>
                    <a:lnTo>
                      <a:pt x="33373" y="33332"/>
                    </a:lnTo>
                    <a:lnTo>
                      <a:pt x="33373" y="33227"/>
                    </a:lnTo>
                    <a:lnTo>
                      <a:pt x="33478" y="33102"/>
                    </a:lnTo>
                    <a:lnTo>
                      <a:pt x="33687" y="32871"/>
                    </a:lnTo>
                    <a:lnTo>
                      <a:pt x="33750" y="32767"/>
                    </a:lnTo>
                    <a:lnTo>
                      <a:pt x="33854" y="32662"/>
                    </a:lnTo>
                    <a:lnTo>
                      <a:pt x="33875" y="32662"/>
                    </a:lnTo>
                    <a:lnTo>
                      <a:pt x="33959" y="32704"/>
                    </a:lnTo>
                    <a:lnTo>
                      <a:pt x="34022" y="32788"/>
                    </a:lnTo>
                    <a:lnTo>
                      <a:pt x="34168" y="32767"/>
                    </a:lnTo>
                    <a:lnTo>
                      <a:pt x="34315" y="32809"/>
                    </a:lnTo>
                    <a:lnTo>
                      <a:pt x="34378" y="32767"/>
                    </a:lnTo>
                    <a:lnTo>
                      <a:pt x="34608" y="32976"/>
                    </a:lnTo>
                    <a:lnTo>
                      <a:pt x="34608" y="33143"/>
                    </a:lnTo>
                    <a:lnTo>
                      <a:pt x="34482" y="33876"/>
                    </a:lnTo>
                    <a:lnTo>
                      <a:pt x="34440" y="33959"/>
                    </a:lnTo>
                    <a:lnTo>
                      <a:pt x="34503" y="33959"/>
                    </a:lnTo>
                    <a:lnTo>
                      <a:pt x="34524" y="34043"/>
                    </a:lnTo>
                    <a:lnTo>
                      <a:pt x="34587" y="34085"/>
                    </a:lnTo>
                    <a:lnTo>
                      <a:pt x="34587" y="34190"/>
                    </a:lnTo>
                    <a:lnTo>
                      <a:pt x="34587" y="34252"/>
                    </a:lnTo>
                    <a:lnTo>
                      <a:pt x="34587" y="34294"/>
                    </a:lnTo>
                    <a:lnTo>
                      <a:pt x="34545" y="34357"/>
                    </a:lnTo>
                    <a:lnTo>
                      <a:pt x="34587" y="34378"/>
                    </a:lnTo>
                    <a:lnTo>
                      <a:pt x="34733" y="34399"/>
                    </a:lnTo>
                    <a:lnTo>
                      <a:pt x="34859" y="34378"/>
                    </a:lnTo>
                    <a:lnTo>
                      <a:pt x="34901" y="34462"/>
                    </a:lnTo>
                    <a:lnTo>
                      <a:pt x="34963" y="34483"/>
                    </a:lnTo>
                    <a:lnTo>
                      <a:pt x="35026" y="34399"/>
                    </a:lnTo>
                    <a:lnTo>
                      <a:pt x="35110" y="34462"/>
                    </a:lnTo>
                    <a:lnTo>
                      <a:pt x="35235" y="34441"/>
                    </a:lnTo>
                    <a:lnTo>
                      <a:pt x="35277" y="34336"/>
                    </a:lnTo>
                    <a:lnTo>
                      <a:pt x="35382" y="34231"/>
                    </a:lnTo>
                    <a:lnTo>
                      <a:pt x="35382" y="34231"/>
                    </a:lnTo>
                    <a:lnTo>
                      <a:pt x="35319" y="34336"/>
                    </a:lnTo>
                    <a:lnTo>
                      <a:pt x="35340" y="34336"/>
                    </a:lnTo>
                    <a:lnTo>
                      <a:pt x="35319" y="34378"/>
                    </a:lnTo>
                    <a:lnTo>
                      <a:pt x="35361" y="34399"/>
                    </a:lnTo>
                    <a:lnTo>
                      <a:pt x="35633" y="34336"/>
                    </a:lnTo>
                    <a:lnTo>
                      <a:pt x="35675" y="34252"/>
                    </a:lnTo>
                    <a:lnTo>
                      <a:pt x="35842" y="34252"/>
                    </a:lnTo>
                    <a:lnTo>
                      <a:pt x="35968" y="34127"/>
                    </a:lnTo>
                    <a:lnTo>
                      <a:pt x="36072" y="34085"/>
                    </a:lnTo>
                    <a:lnTo>
                      <a:pt x="36198" y="33918"/>
                    </a:lnTo>
                    <a:lnTo>
                      <a:pt x="36198" y="33980"/>
                    </a:lnTo>
                    <a:lnTo>
                      <a:pt x="36282" y="33939"/>
                    </a:lnTo>
                    <a:lnTo>
                      <a:pt x="36282" y="33980"/>
                    </a:lnTo>
                    <a:lnTo>
                      <a:pt x="36156" y="34127"/>
                    </a:lnTo>
                    <a:lnTo>
                      <a:pt x="36051" y="34148"/>
                    </a:lnTo>
                    <a:lnTo>
                      <a:pt x="35947" y="34294"/>
                    </a:lnTo>
                    <a:lnTo>
                      <a:pt x="36072" y="34336"/>
                    </a:lnTo>
                    <a:lnTo>
                      <a:pt x="36156" y="34231"/>
                    </a:lnTo>
                    <a:lnTo>
                      <a:pt x="36261" y="34231"/>
                    </a:lnTo>
                    <a:lnTo>
                      <a:pt x="36323" y="34273"/>
                    </a:lnTo>
                    <a:lnTo>
                      <a:pt x="36575" y="34294"/>
                    </a:lnTo>
                    <a:lnTo>
                      <a:pt x="36742" y="34294"/>
                    </a:lnTo>
                    <a:lnTo>
                      <a:pt x="36616" y="34357"/>
                    </a:lnTo>
                    <a:lnTo>
                      <a:pt x="36470" y="34378"/>
                    </a:lnTo>
                    <a:lnTo>
                      <a:pt x="36365" y="34399"/>
                    </a:lnTo>
                    <a:lnTo>
                      <a:pt x="36323" y="34483"/>
                    </a:lnTo>
                    <a:lnTo>
                      <a:pt x="36323" y="34545"/>
                    </a:lnTo>
                    <a:lnTo>
                      <a:pt x="36261" y="34483"/>
                    </a:lnTo>
                    <a:lnTo>
                      <a:pt x="36219" y="34378"/>
                    </a:lnTo>
                    <a:lnTo>
                      <a:pt x="36156" y="34357"/>
                    </a:lnTo>
                    <a:lnTo>
                      <a:pt x="35968" y="34399"/>
                    </a:lnTo>
                    <a:lnTo>
                      <a:pt x="35779" y="34545"/>
                    </a:lnTo>
                    <a:lnTo>
                      <a:pt x="35549" y="34587"/>
                    </a:lnTo>
                    <a:lnTo>
                      <a:pt x="35340" y="34713"/>
                    </a:lnTo>
                    <a:lnTo>
                      <a:pt x="35319" y="34817"/>
                    </a:lnTo>
                    <a:lnTo>
                      <a:pt x="35173" y="34922"/>
                    </a:lnTo>
                    <a:lnTo>
                      <a:pt x="35110" y="35110"/>
                    </a:lnTo>
                    <a:lnTo>
                      <a:pt x="35110" y="35236"/>
                    </a:lnTo>
                    <a:lnTo>
                      <a:pt x="35131" y="35340"/>
                    </a:lnTo>
                    <a:lnTo>
                      <a:pt x="35152" y="35445"/>
                    </a:lnTo>
                    <a:lnTo>
                      <a:pt x="35215" y="35424"/>
                    </a:lnTo>
                    <a:lnTo>
                      <a:pt x="35256" y="35445"/>
                    </a:lnTo>
                    <a:lnTo>
                      <a:pt x="35256" y="35592"/>
                    </a:lnTo>
                    <a:lnTo>
                      <a:pt x="35361" y="35654"/>
                    </a:lnTo>
                    <a:lnTo>
                      <a:pt x="35403" y="35612"/>
                    </a:lnTo>
                    <a:lnTo>
                      <a:pt x="35466" y="35654"/>
                    </a:lnTo>
                    <a:lnTo>
                      <a:pt x="35507" y="35612"/>
                    </a:lnTo>
                    <a:lnTo>
                      <a:pt x="35507" y="35508"/>
                    </a:lnTo>
                    <a:lnTo>
                      <a:pt x="35570" y="35487"/>
                    </a:lnTo>
                    <a:lnTo>
                      <a:pt x="35654" y="35487"/>
                    </a:lnTo>
                    <a:lnTo>
                      <a:pt x="35779" y="35382"/>
                    </a:lnTo>
                    <a:lnTo>
                      <a:pt x="35884" y="35340"/>
                    </a:lnTo>
                    <a:lnTo>
                      <a:pt x="36031" y="35131"/>
                    </a:lnTo>
                    <a:lnTo>
                      <a:pt x="36219" y="35006"/>
                    </a:lnTo>
                    <a:lnTo>
                      <a:pt x="36177" y="34964"/>
                    </a:lnTo>
                    <a:lnTo>
                      <a:pt x="36240" y="34817"/>
                    </a:lnTo>
                    <a:lnTo>
                      <a:pt x="36323" y="34817"/>
                    </a:lnTo>
                    <a:lnTo>
                      <a:pt x="36386" y="34755"/>
                    </a:lnTo>
                    <a:lnTo>
                      <a:pt x="36428" y="34755"/>
                    </a:lnTo>
                    <a:lnTo>
                      <a:pt x="36491" y="34880"/>
                    </a:lnTo>
                    <a:lnTo>
                      <a:pt x="36637" y="34901"/>
                    </a:lnTo>
                    <a:lnTo>
                      <a:pt x="36637" y="34859"/>
                    </a:lnTo>
                    <a:lnTo>
                      <a:pt x="36721" y="34859"/>
                    </a:lnTo>
                    <a:lnTo>
                      <a:pt x="36909" y="34755"/>
                    </a:lnTo>
                    <a:lnTo>
                      <a:pt x="37077" y="34692"/>
                    </a:lnTo>
                    <a:lnTo>
                      <a:pt x="37286" y="34650"/>
                    </a:lnTo>
                    <a:lnTo>
                      <a:pt x="37391" y="34650"/>
                    </a:lnTo>
                    <a:lnTo>
                      <a:pt x="37663" y="34483"/>
                    </a:lnTo>
                    <a:lnTo>
                      <a:pt x="37809" y="34441"/>
                    </a:lnTo>
                    <a:lnTo>
                      <a:pt x="37914" y="34441"/>
                    </a:lnTo>
                    <a:lnTo>
                      <a:pt x="37997" y="34462"/>
                    </a:lnTo>
                    <a:lnTo>
                      <a:pt x="38081" y="34399"/>
                    </a:lnTo>
                    <a:lnTo>
                      <a:pt x="38018" y="34357"/>
                    </a:lnTo>
                    <a:lnTo>
                      <a:pt x="37935" y="34357"/>
                    </a:lnTo>
                    <a:lnTo>
                      <a:pt x="37830" y="34294"/>
                    </a:lnTo>
                    <a:lnTo>
                      <a:pt x="37872" y="34294"/>
                    </a:lnTo>
                    <a:lnTo>
                      <a:pt x="37956" y="34273"/>
                    </a:lnTo>
                    <a:lnTo>
                      <a:pt x="37956" y="34231"/>
                    </a:lnTo>
                    <a:lnTo>
                      <a:pt x="37663" y="34169"/>
                    </a:lnTo>
                    <a:lnTo>
                      <a:pt x="37537" y="34148"/>
                    </a:lnTo>
                    <a:lnTo>
                      <a:pt x="37558" y="34085"/>
                    </a:lnTo>
                    <a:lnTo>
                      <a:pt x="37537" y="33980"/>
                    </a:lnTo>
                    <a:lnTo>
                      <a:pt x="37370" y="34085"/>
                    </a:lnTo>
                    <a:lnTo>
                      <a:pt x="37349" y="34148"/>
                    </a:lnTo>
                    <a:lnTo>
                      <a:pt x="37160" y="34106"/>
                    </a:lnTo>
                    <a:lnTo>
                      <a:pt x="37139" y="34064"/>
                    </a:lnTo>
                    <a:lnTo>
                      <a:pt x="36993" y="34022"/>
                    </a:lnTo>
                    <a:lnTo>
                      <a:pt x="36930" y="34043"/>
                    </a:lnTo>
                    <a:lnTo>
                      <a:pt x="36826" y="33980"/>
                    </a:lnTo>
                    <a:lnTo>
                      <a:pt x="36637" y="33980"/>
                    </a:lnTo>
                    <a:lnTo>
                      <a:pt x="36491" y="33876"/>
                    </a:lnTo>
                    <a:lnTo>
                      <a:pt x="36616" y="33834"/>
                    </a:lnTo>
                    <a:lnTo>
                      <a:pt x="36637" y="33750"/>
                    </a:lnTo>
                    <a:lnTo>
                      <a:pt x="36491" y="33750"/>
                    </a:lnTo>
                    <a:lnTo>
                      <a:pt x="36428" y="33708"/>
                    </a:lnTo>
                    <a:lnTo>
                      <a:pt x="36323" y="33708"/>
                    </a:lnTo>
                    <a:lnTo>
                      <a:pt x="36282" y="33541"/>
                    </a:lnTo>
                    <a:lnTo>
                      <a:pt x="36219" y="33499"/>
                    </a:lnTo>
                    <a:lnTo>
                      <a:pt x="36219" y="33332"/>
                    </a:lnTo>
                    <a:lnTo>
                      <a:pt x="36261" y="33227"/>
                    </a:lnTo>
                    <a:lnTo>
                      <a:pt x="36177" y="33143"/>
                    </a:lnTo>
                    <a:lnTo>
                      <a:pt x="36261" y="33039"/>
                    </a:lnTo>
                    <a:lnTo>
                      <a:pt x="36261" y="32997"/>
                    </a:lnTo>
                    <a:lnTo>
                      <a:pt x="36051" y="32997"/>
                    </a:lnTo>
                    <a:lnTo>
                      <a:pt x="36114" y="32913"/>
                    </a:lnTo>
                    <a:lnTo>
                      <a:pt x="36198" y="32913"/>
                    </a:lnTo>
                    <a:lnTo>
                      <a:pt x="36365" y="32620"/>
                    </a:lnTo>
                    <a:lnTo>
                      <a:pt x="36470" y="32558"/>
                    </a:lnTo>
                    <a:lnTo>
                      <a:pt x="36428" y="32474"/>
                    </a:lnTo>
                    <a:lnTo>
                      <a:pt x="36365" y="32474"/>
                    </a:lnTo>
                    <a:lnTo>
                      <a:pt x="36323" y="32411"/>
                    </a:lnTo>
                    <a:lnTo>
                      <a:pt x="36219" y="32411"/>
                    </a:lnTo>
                    <a:lnTo>
                      <a:pt x="36114" y="32495"/>
                    </a:lnTo>
                    <a:lnTo>
                      <a:pt x="35989" y="32558"/>
                    </a:lnTo>
                    <a:lnTo>
                      <a:pt x="35947" y="32474"/>
                    </a:lnTo>
                    <a:lnTo>
                      <a:pt x="35905" y="32369"/>
                    </a:lnTo>
                    <a:lnTo>
                      <a:pt x="35675" y="32307"/>
                    </a:lnTo>
                    <a:lnTo>
                      <a:pt x="35528" y="32286"/>
                    </a:lnTo>
                    <a:lnTo>
                      <a:pt x="35361" y="32307"/>
                    </a:lnTo>
                    <a:lnTo>
                      <a:pt x="35528" y="32244"/>
                    </a:lnTo>
                    <a:lnTo>
                      <a:pt x="35654" y="32265"/>
                    </a:lnTo>
                    <a:lnTo>
                      <a:pt x="35779" y="32244"/>
                    </a:lnTo>
                    <a:lnTo>
                      <a:pt x="35863" y="32181"/>
                    </a:lnTo>
                    <a:lnTo>
                      <a:pt x="35989" y="32244"/>
                    </a:lnTo>
                    <a:lnTo>
                      <a:pt x="36093" y="32307"/>
                    </a:lnTo>
                    <a:lnTo>
                      <a:pt x="36219" y="32307"/>
                    </a:lnTo>
                    <a:lnTo>
                      <a:pt x="36386" y="32202"/>
                    </a:lnTo>
                    <a:lnTo>
                      <a:pt x="36470" y="32202"/>
                    </a:lnTo>
                    <a:lnTo>
                      <a:pt x="36575" y="32097"/>
                    </a:lnTo>
                    <a:lnTo>
                      <a:pt x="36700" y="32076"/>
                    </a:lnTo>
                    <a:lnTo>
                      <a:pt x="36784" y="31867"/>
                    </a:lnTo>
                    <a:lnTo>
                      <a:pt x="36721" y="31825"/>
                    </a:lnTo>
                    <a:lnTo>
                      <a:pt x="36805" y="31783"/>
                    </a:lnTo>
                    <a:lnTo>
                      <a:pt x="36742" y="31721"/>
                    </a:lnTo>
                    <a:lnTo>
                      <a:pt x="36616" y="31658"/>
                    </a:lnTo>
                    <a:lnTo>
                      <a:pt x="36533" y="31658"/>
                    </a:lnTo>
                    <a:lnTo>
                      <a:pt x="36575" y="31637"/>
                    </a:lnTo>
                    <a:lnTo>
                      <a:pt x="36575" y="31616"/>
                    </a:lnTo>
                    <a:lnTo>
                      <a:pt x="36742" y="31637"/>
                    </a:lnTo>
                    <a:lnTo>
                      <a:pt x="36742" y="31574"/>
                    </a:lnTo>
                    <a:lnTo>
                      <a:pt x="36512" y="31449"/>
                    </a:lnTo>
                    <a:lnTo>
                      <a:pt x="36303" y="31365"/>
                    </a:lnTo>
                    <a:lnTo>
                      <a:pt x="35905" y="31365"/>
                    </a:lnTo>
                    <a:lnTo>
                      <a:pt x="35800" y="31428"/>
                    </a:lnTo>
                    <a:lnTo>
                      <a:pt x="35675" y="31428"/>
                    </a:lnTo>
                    <a:lnTo>
                      <a:pt x="35319" y="31553"/>
                    </a:lnTo>
                    <a:lnTo>
                      <a:pt x="35026" y="31616"/>
                    </a:lnTo>
                    <a:lnTo>
                      <a:pt x="34859" y="31679"/>
                    </a:lnTo>
                    <a:lnTo>
                      <a:pt x="34712" y="31721"/>
                    </a:lnTo>
                    <a:lnTo>
                      <a:pt x="34440" y="31867"/>
                    </a:lnTo>
                    <a:lnTo>
                      <a:pt x="34064" y="32139"/>
                    </a:lnTo>
                    <a:lnTo>
                      <a:pt x="33771" y="32390"/>
                    </a:lnTo>
                    <a:lnTo>
                      <a:pt x="33666" y="32453"/>
                    </a:lnTo>
                    <a:lnTo>
                      <a:pt x="33541" y="32579"/>
                    </a:lnTo>
                    <a:lnTo>
                      <a:pt x="33373" y="32767"/>
                    </a:lnTo>
                    <a:lnTo>
                      <a:pt x="33185" y="32892"/>
                    </a:lnTo>
                    <a:lnTo>
                      <a:pt x="32934" y="33018"/>
                    </a:lnTo>
                    <a:lnTo>
                      <a:pt x="32641" y="33143"/>
                    </a:lnTo>
                    <a:lnTo>
                      <a:pt x="32515" y="33143"/>
                    </a:lnTo>
                    <a:lnTo>
                      <a:pt x="32704" y="33102"/>
                    </a:lnTo>
                    <a:lnTo>
                      <a:pt x="33018" y="32976"/>
                    </a:lnTo>
                    <a:lnTo>
                      <a:pt x="33038" y="32892"/>
                    </a:lnTo>
                    <a:lnTo>
                      <a:pt x="33290" y="32725"/>
                    </a:lnTo>
                    <a:lnTo>
                      <a:pt x="33373" y="32599"/>
                    </a:lnTo>
                    <a:lnTo>
                      <a:pt x="33436" y="32453"/>
                    </a:lnTo>
                    <a:lnTo>
                      <a:pt x="33541" y="32411"/>
                    </a:lnTo>
                    <a:lnTo>
                      <a:pt x="33666" y="32286"/>
                    </a:lnTo>
                    <a:lnTo>
                      <a:pt x="33813" y="32202"/>
                    </a:lnTo>
                    <a:lnTo>
                      <a:pt x="33875" y="31993"/>
                    </a:lnTo>
                    <a:lnTo>
                      <a:pt x="34106" y="31888"/>
                    </a:lnTo>
                    <a:lnTo>
                      <a:pt x="34231" y="31679"/>
                    </a:lnTo>
                    <a:lnTo>
                      <a:pt x="34294" y="31658"/>
                    </a:lnTo>
                    <a:lnTo>
                      <a:pt x="34315" y="31595"/>
                    </a:lnTo>
                    <a:lnTo>
                      <a:pt x="34440" y="31532"/>
                    </a:lnTo>
                    <a:lnTo>
                      <a:pt x="34545" y="31491"/>
                    </a:lnTo>
                    <a:lnTo>
                      <a:pt x="34608" y="31386"/>
                    </a:lnTo>
                    <a:lnTo>
                      <a:pt x="34712" y="31344"/>
                    </a:lnTo>
                    <a:lnTo>
                      <a:pt x="34754" y="31386"/>
                    </a:lnTo>
                    <a:lnTo>
                      <a:pt x="34838" y="31365"/>
                    </a:lnTo>
                    <a:lnTo>
                      <a:pt x="34922" y="31239"/>
                    </a:lnTo>
                    <a:lnTo>
                      <a:pt x="35131" y="31239"/>
                    </a:lnTo>
                    <a:lnTo>
                      <a:pt x="35235" y="31177"/>
                    </a:lnTo>
                    <a:lnTo>
                      <a:pt x="35424" y="31177"/>
                    </a:lnTo>
                    <a:lnTo>
                      <a:pt x="35487" y="31072"/>
                    </a:lnTo>
                    <a:lnTo>
                      <a:pt x="35528" y="30946"/>
                    </a:lnTo>
                    <a:lnTo>
                      <a:pt x="35570" y="30905"/>
                    </a:lnTo>
                    <a:lnTo>
                      <a:pt x="35570" y="30821"/>
                    </a:lnTo>
                    <a:lnTo>
                      <a:pt x="35696" y="30758"/>
                    </a:lnTo>
                    <a:lnTo>
                      <a:pt x="35905" y="30591"/>
                    </a:lnTo>
                    <a:lnTo>
                      <a:pt x="36010" y="30549"/>
                    </a:lnTo>
                    <a:lnTo>
                      <a:pt x="36072" y="30507"/>
                    </a:lnTo>
                    <a:lnTo>
                      <a:pt x="36010" y="30444"/>
                    </a:lnTo>
                    <a:lnTo>
                      <a:pt x="36072" y="30382"/>
                    </a:lnTo>
                    <a:lnTo>
                      <a:pt x="36156" y="30319"/>
                    </a:lnTo>
                    <a:lnTo>
                      <a:pt x="36261" y="30423"/>
                    </a:lnTo>
                    <a:lnTo>
                      <a:pt x="36386" y="30486"/>
                    </a:lnTo>
                    <a:lnTo>
                      <a:pt x="36616" y="30444"/>
                    </a:lnTo>
                    <a:lnTo>
                      <a:pt x="36805" y="30528"/>
                    </a:lnTo>
                    <a:lnTo>
                      <a:pt x="36888" y="30528"/>
                    </a:lnTo>
                    <a:lnTo>
                      <a:pt x="36951" y="30549"/>
                    </a:lnTo>
                    <a:lnTo>
                      <a:pt x="37098" y="30486"/>
                    </a:lnTo>
                    <a:lnTo>
                      <a:pt x="37160" y="30549"/>
                    </a:lnTo>
                    <a:lnTo>
                      <a:pt x="37265" y="30549"/>
                    </a:lnTo>
                    <a:lnTo>
                      <a:pt x="37349" y="30507"/>
                    </a:lnTo>
                    <a:lnTo>
                      <a:pt x="37474" y="30591"/>
                    </a:lnTo>
                    <a:lnTo>
                      <a:pt x="37663" y="30612"/>
                    </a:lnTo>
                    <a:lnTo>
                      <a:pt x="37746" y="30570"/>
                    </a:lnTo>
                    <a:lnTo>
                      <a:pt x="37788" y="30570"/>
                    </a:lnTo>
                    <a:lnTo>
                      <a:pt x="37893" y="30633"/>
                    </a:lnTo>
                    <a:lnTo>
                      <a:pt x="38039" y="30674"/>
                    </a:lnTo>
                    <a:lnTo>
                      <a:pt x="38081" y="30633"/>
                    </a:lnTo>
                    <a:lnTo>
                      <a:pt x="38248" y="30716"/>
                    </a:lnTo>
                    <a:lnTo>
                      <a:pt x="38311" y="30716"/>
                    </a:lnTo>
                    <a:lnTo>
                      <a:pt x="38416" y="30674"/>
                    </a:lnTo>
                    <a:lnTo>
                      <a:pt x="38500" y="30695"/>
                    </a:lnTo>
                    <a:lnTo>
                      <a:pt x="38479" y="30737"/>
                    </a:lnTo>
                    <a:lnTo>
                      <a:pt x="38583" y="30779"/>
                    </a:lnTo>
                    <a:lnTo>
                      <a:pt x="38834" y="30695"/>
                    </a:lnTo>
                    <a:lnTo>
                      <a:pt x="38897" y="30695"/>
                    </a:lnTo>
                    <a:lnTo>
                      <a:pt x="39023" y="30633"/>
                    </a:lnTo>
                    <a:lnTo>
                      <a:pt x="39085" y="30674"/>
                    </a:lnTo>
                    <a:lnTo>
                      <a:pt x="39253" y="30674"/>
                    </a:lnTo>
                    <a:lnTo>
                      <a:pt x="39336" y="30716"/>
                    </a:lnTo>
                    <a:lnTo>
                      <a:pt x="39441" y="30674"/>
                    </a:lnTo>
                    <a:lnTo>
                      <a:pt x="39462" y="30591"/>
                    </a:lnTo>
                    <a:lnTo>
                      <a:pt x="39608" y="30591"/>
                    </a:lnTo>
                    <a:lnTo>
                      <a:pt x="39671" y="30528"/>
                    </a:lnTo>
                    <a:lnTo>
                      <a:pt x="39734" y="30570"/>
                    </a:lnTo>
                    <a:lnTo>
                      <a:pt x="39818" y="30465"/>
                    </a:lnTo>
                    <a:lnTo>
                      <a:pt x="39922" y="30402"/>
                    </a:lnTo>
                    <a:lnTo>
                      <a:pt x="39943" y="30361"/>
                    </a:lnTo>
                    <a:lnTo>
                      <a:pt x="40048" y="30382"/>
                    </a:lnTo>
                    <a:lnTo>
                      <a:pt x="40132" y="30214"/>
                    </a:lnTo>
                    <a:lnTo>
                      <a:pt x="40132" y="30110"/>
                    </a:lnTo>
                    <a:lnTo>
                      <a:pt x="40194" y="30110"/>
                    </a:lnTo>
                    <a:lnTo>
                      <a:pt x="40278" y="30047"/>
                    </a:lnTo>
                    <a:lnTo>
                      <a:pt x="40299" y="29963"/>
                    </a:lnTo>
                    <a:lnTo>
                      <a:pt x="40257" y="29942"/>
                    </a:lnTo>
                    <a:lnTo>
                      <a:pt x="40278" y="29879"/>
                    </a:lnTo>
                    <a:lnTo>
                      <a:pt x="40383" y="29879"/>
                    </a:lnTo>
                    <a:lnTo>
                      <a:pt x="40487" y="29858"/>
                    </a:lnTo>
                    <a:lnTo>
                      <a:pt x="40487" y="29775"/>
                    </a:lnTo>
                    <a:lnTo>
                      <a:pt x="40508" y="29754"/>
                    </a:lnTo>
                    <a:lnTo>
                      <a:pt x="40571" y="29838"/>
                    </a:lnTo>
                    <a:lnTo>
                      <a:pt x="40696" y="29858"/>
                    </a:lnTo>
                    <a:lnTo>
                      <a:pt x="40801" y="29775"/>
                    </a:lnTo>
                    <a:lnTo>
                      <a:pt x="40822" y="29838"/>
                    </a:lnTo>
                    <a:lnTo>
                      <a:pt x="40906" y="29838"/>
                    </a:lnTo>
                    <a:lnTo>
                      <a:pt x="40989" y="29775"/>
                    </a:lnTo>
                    <a:lnTo>
                      <a:pt x="41031" y="29838"/>
                    </a:lnTo>
                    <a:lnTo>
                      <a:pt x="41136" y="29796"/>
                    </a:lnTo>
                    <a:lnTo>
                      <a:pt x="41178" y="29754"/>
                    </a:lnTo>
                    <a:lnTo>
                      <a:pt x="41241" y="29754"/>
                    </a:lnTo>
                    <a:lnTo>
                      <a:pt x="41324" y="29649"/>
                    </a:lnTo>
                    <a:lnTo>
                      <a:pt x="41387" y="29649"/>
                    </a:lnTo>
                    <a:lnTo>
                      <a:pt x="41492" y="29545"/>
                    </a:lnTo>
                    <a:lnTo>
                      <a:pt x="41617" y="29545"/>
                    </a:lnTo>
                    <a:lnTo>
                      <a:pt x="41764" y="29440"/>
                    </a:lnTo>
                    <a:lnTo>
                      <a:pt x="41826" y="29356"/>
                    </a:lnTo>
                    <a:lnTo>
                      <a:pt x="41910" y="29356"/>
                    </a:lnTo>
                    <a:lnTo>
                      <a:pt x="41931" y="29252"/>
                    </a:lnTo>
                    <a:lnTo>
                      <a:pt x="41973" y="29147"/>
                    </a:lnTo>
                    <a:lnTo>
                      <a:pt x="41910" y="29126"/>
                    </a:lnTo>
                    <a:lnTo>
                      <a:pt x="41805" y="29147"/>
                    </a:lnTo>
                    <a:lnTo>
                      <a:pt x="41722" y="29105"/>
                    </a:lnTo>
                    <a:lnTo>
                      <a:pt x="41764" y="29105"/>
                    </a:lnTo>
                    <a:lnTo>
                      <a:pt x="41868" y="29126"/>
                    </a:lnTo>
                    <a:lnTo>
                      <a:pt x="41952" y="29105"/>
                    </a:lnTo>
                    <a:lnTo>
                      <a:pt x="41868" y="29001"/>
                    </a:lnTo>
                    <a:lnTo>
                      <a:pt x="41764" y="29001"/>
                    </a:lnTo>
                    <a:lnTo>
                      <a:pt x="41617" y="28917"/>
                    </a:lnTo>
                    <a:lnTo>
                      <a:pt x="41554" y="28812"/>
                    </a:lnTo>
                    <a:lnTo>
                      <a:pt x="41554" y="28812"/>
                    </a:lnTo>
                    <a:lnTo>
                      <a:pt x="41701" y="28896"/>
                    </a:lnTo>
                    <a:lnTo>
                      <a:pt x="41805" y="28833"/>
                    </a:lnTo>
                    <a:lnTo>
                      <a:pt x="41826" y="28729"/>
                    </a:lnTo>
                    <a:lnTo>
                      <a:pt x="41910" y="28708"/>
                    </a:lnTo>
                    <a:lnTo>
                      <a:pt x="41952" y="28603"/>
                    </a:lnTo>
                    <a:lnTo>
                      <a:pt x="41764" y="28540"/>
                    </a:lnTo>
                    <a:lnTo>
                      <a:pt x="41847" y="28478"/>
                    </a:lnTo>
                    <a:lnTo>
                      <a:pt x="41931" y="28498"/>
                    </a:lnTo>
                    <a:lnTo>
                      <a:pt x="42015" y="28415"/>
                    </a:lnTo>
                    <a:lnTo>
                      <a:pt x="41973" y="28331"/>
                    </a:lnTo>
                    <a:lnTo>
                      <a:pt x="41826" y="28268"/>
                    </a:lnTo>
                    <a:lnTo>
                      <a:pt x="41805" y="28164"/>
                    </a:lnTo>
                    <a:lnTo>
                      <a:pt x="41847" y="28122"/>
                    </a:lnTo>
                    <a:lnTo>
                      <a:pt x="41952" y="28185"/>
                    </a:lnTo>
                    <a:lnTo>
                      <a:pt x="41931" y="28101"/>
                    </a:lnTo>
                    <a:lnTo>
                      <a:pt x="41764" y="28017"/>
                    </a:lnTo>
                    <a:lnTo>
                      <a:pt x="41617" y="28017"/>
                    </a:lnTo>
                    <a:lnTo>
                      <a:pt x="41638" y="27954"/>
                    </a:lnTo>
                    <a:lnTo>
                      <a:pt x="41701" y="27913"/>
                    </a:lnTo>
                    <a:lnTo>
                      <a:pt x="41659" y="27871"/>
                    </a:lnTo>
                    <a:lnTo>
                      <a:pt x="41533" y="27871"/>
                    </a:lnTo>
                    <a:lnTo>
                      <a:pt x="41387" y="27954"/>
                    </a:lnTo>
                    <a:lnTo>
                      <a:pt x="41345" y="28059"/>
                    </a:lnTo>
                    <a:lnTo>
                      <a:pt x="41303" y="28101"/>
                    </a:lnTo>
                    <a:lnTo>
                      <a:pt x="41241" y="27996"/>
                    </a:lnTo>
                    <a:lnTo>
                      <a:pt x="41094" y="27996"/>
                    </a:lnTo>
                    <a:lnTo>
                      <a:pt x="41157" y="27913"/>
                    </a:lnTo>
                    <a:lnTo>
                      <a:pt x="41220" y="27913"/>
                    </a:lnTo>
                    <a:lnTo>
                      <a:pt x="41345" y="27808"/>
                    </a:lnTo>
                    <a:lnTo>
                      <a:pt x="41387" y="27703"/>
                    </a:lnTo>
                    <a:lnTo>
                      <a:pt x="41303" y="27536"/>
                    </a:lnTo>
                    <a:lnTo>
                      <a:pt x="41115" y="27473"/>
                    </a:lnTo>
                    <a:lnTo>
                      <a:pt x="40885" y="27494"/>
                    </a:lnTo>
                    <a:lnTo>
                      <a:pt x="40801" y="27536"/>
                    </a:lnTo>
                    <a:lnTo>
                      <a:pt x="40822" y="27557"/>
                    </a:lnTo>
                    <a:lnTo>
                      <a:pt x="40969" y="27557"/>
                    </a:lnTo>
                    <a:lnTo>
                      <a:pt x="41010" y="27578"/>
                    </a:lnTo>
                    <a:lnTo>
                      <a:pt x="40885" y="27578"/>
                    </a:lnTo>
                    <a:lnTo>
                      <a:pt x="40717" y="27557"/>
                    </a:lnTo>
                    <a:lnTo>
                      <a:pt x="40550" y="27641"/>
                    </a:lnTo>
                    <a:lnTo>
                      <a:pt x="40404" y="27661"/>
                    </a:lnTo>
                    <a:lnTo>
                      <a:pt x="40299" y="27787"/>
                    </a:lnTo>
                    <a:lnTo>
                      <a:pt x="40257" y="27892"/>
                    </a:lnTo>
                    <a:lnTo>
                      <a:pt x="40173" y="27892"/>
                    </a:lnTo>
                    <a:lnTo>
                      <a:pt x="40048" y="27996"/>
                    </a:lnTo>
                    <a:lnTo>
                      <a:pt x="39860" y="27996"/>
                    </a:lnTo>
                    <a:lnTo>
                      <a:pt x="39755" y="28205"/>
                    </a:lnTo>
                    <a:lnTo>
                      <a:pt x="39671" y="28205"/>
                    </a:lnTo>
                    <a:lnTo>
                      <a:pt x="39629" y="28268"/>
                    </a:lnTo>
                    <a:lnTo>
                      <a:pt x="39567" y="28268"/>
                    </a:lnTo>
                    <a:lnTo>
                      <a:pt x="39525" y="28185"/>
                    </a:lnTo>
                    <a:lnTo>
                      <a:pt x="39608" y="28101"/>
                    </a:lnTo>
                    <a:lnTo>
                      <a:pt x="39671" y="28122"/>
                    </a:lnTo>
                    <a:lnTo>
                      <a:pt x="39713" y="28059"/>
                    </a:lnTo>
                    <a:lnTo>
                      <a:pt x="39462" y="27871"/>
                    </a:lnTo>
                    <a:lnTo>
                      <a:pt x="39441" y="27808"/>
                    </a:lnTo>
                    <a:lnTo>
                      <a:pt x="39357" y="27787"/>
                    </a:lnTo>
                    <a:lnTo>
                      <a:pt x="39399" y="27745"/>
                    </a:lnTo>
                    <a:lnTo>
                      <a:pt x="39399" y="27641"/>
                    </a:lnTo>
                    <a:lnTo>
                      <a:pt x="39525" y="27850"/>
                    </a:lnTo>
                    <a:lnTo>
                      <a:pt x="39734" y="27975"/>
                    </a:lnTo>
                    <a:lnTo>
                      <a:pt x="39776" y="27913"/>
                    </a:lnTo>
                    <a:lnTo>
                      <a:pt x="39818" y="27808"/>
                    </a:lnTo>
                    <a:lnTo>
                      <a:pt x="39943" y="27808"/>
                    </a:lnTo>
                    <a:lnTo>
                      <a:pt x="40027" y="27745"/>
                    </a:lnTo>
                    <a:lnTo>
                      <a:pt x="40194" y="27641"/>
                    </a:lnTo>
                    <a:lnTo>
                      <a:pt x="40404" y="27578"/>
                    </a:lnTo>
                    <a:lnTo>
                      <a:pt x="40613" y="27557"/>
                    </a:lnTo>
                    <a:lnTo>
                      <a:pt x="40592" y="27494"/>
                    </a:lnTo>
                    <a:lnTo>
                      <a:pt x="40508" y="27473"/>
                    </a:lnTo>
                    <a:lnTo>
                      <a:pt x="40613" y="27473"/>
                    </a:lnTo>
                    <a:lnTo>
                      <a:pt x="40717" y="27369"/>
                    </a:lnTo>
                    <a:lnTo>
                      <a:pt x="40906" y="27285"/>
                    </a:lnTo>
                    <a:lnTo>
                      <a:pt x="40969" y="27348"/>
                    </a:lnTo>
                    <a:lnTo>
                      <a:pt x="41199" y="27285"/>
                    </a:lnTo>
                    <a:lnTo>
                      <a:pt x="41199" y="27243"/>
                    </a:lnTo>
                    <a:lnTo>
                      <a:pt x="41387" y="27222"/>
                    </a:lnTo>
                    <a:lnTo>
                      <a:pt x="41282" y="27117"/>
                    </a:lnTo>
                    <a:lnTo>
                      <a:pt x="41010" y="27034"/>
                    </a:lnTo>
                    <a:lnTo>
                      <a:pt x="41073" y="26971"/>
                    </a:lnTo>
                    <a:lnTo>
                      <a:pt x="41136" y="26971"/>
                    </a:lnTo>
                    <a:lnTo>
                      <a:pt x="41199" y="26866"/>
                    </a:lnTo>
                    <a:lnTo>
                      <a:pt x="41115" y="26845"/>
                    </a:lnTo>
                    <a:lnTo>
                      <a:pt x="40969" y="26908"/>
                    </a:lnTo>
                    <a:lnTo>
                      <a:pt x="40885" y="27013"/>
                    </a:lnTo>
                    <a:lnTo>
                      <a:pt x="40759" y="26929"/>
                    </a:lnTo>
                    <a:lnTo>
                      <a:pt x="40613" y="26950"/>
                    </a:lnTo>
                    <a:lnTo>
                      <a:pt x="40592" y="26866"/>
                    </a:lnTo>
                    <a:lnTo>
                      <a:pt x="40676" y="26845"/>
                    </a:lnTo>
                    <a:lnTo>
                      <a:pt x="40676" y="26657"/>
                    </a:lnTo>
                    <a:lnTo>
                      <a:pt x="40696" y="26615"/>
                    </a:lnTo>
                    <a:lnTo>
                      <a:pt x="40550" y="26720"/>
                    </a:lnTo>
                    <a:lnTo>
                      <a:pt x="40550" y="26657"/>
                    </a:lnTo>
                    <a:lnTo>
                      <a:pt x="40592" y="26615"/>
                    </a:lnTo>
                    <a:lnTo>
                      <a:pt x="40550" y="26594"/>
                    </a:lnTo>
                    <a:lnTo>
                      <a:pt x="40341" y="26762"/>
                    </a:lnTo>
                    <a:lnTo>
                      <a:pt x="40257" y="26845"/>
                    </a:lnTo>
                    <a:lnTo>
                      <a:pt x="40194" y="26845"/>
                    </a:lnTo>
                    <a:lnTo>
                      <a:pt x="40278" y="26762"/>
                    </a:lnTo>
                    <a:lnTo>
                      <a:pt x="40445" y="26636"/>
                    </a:lnTo>
                    <a:lnTo>
                      <a:pt x="40383" y="26594"/>
                    </a:lnTo>
                    <a:lnTo>
                      <a:pt x="40236" y="26657"/>
                    </a:lnTo>
                    <a:lnTo>
                      <a:pt x="40194" y="26636"/>
                    </a:lnTo>
                    <a:lnTo>
                      <a:pt x="40257" y="26594"/>
                    </a:lnTo>
                    <a:lnTo>
                      <a:pt x="40341" y="26532"/>
                    </a:lnTo>
                    <a:lnTo>
                      <a:pt x="40341" y="26490"/>
                    </a:lnTo>
                    <a:lnTo>
                      <a:pt x="40194" y="26511"/>
                    </a:lnTo>
                    <a:lnTo>
                      <a:pt x="40090" y="26615"/>
                    </a:lnTo>
                    <a:lnTo>
                      <a:pt x="39985" y="26741"/>
                    </a:lnTo>
                    <a:lnTo>
                      <a:pt x="39943" y="26720"/>
                    </a:lnTo>
                    <a:lnTo>
                      <a:pt x="39985" y="26615"/>
                    </a:lnTo>
                    <a:lnTo>
                      <a:pt x="40090" y="26532"/>
                    </a:lnTo>
                    <a:lnTo>
                      <a:pt x="40090" y="26490"/>
                    </a:lnTo>
                    <a:lnTo>
                      <a:pt x="40027" y="26490"/>
                    </a:lnTo>
                    <a:lnTo>
                      <a:pt x="39818" y="26699"/>
                    </a:lnTo>
                    <a:lnTo>
                      <a:pt x="39713" y="26720"/>
                    </a:lnTo>
                    <a:lnTo>
                      <a:pt x="39608" y="26636"/>
                    </a:lnTo>
                    <a:lnTo>
                      <a:pt x="39734" y="26657"/>
                    </a:lnTo>
                    <a:lnTo>
                      <a:pt x="39839" y="26594"/>
                    </a:lnTo>
                    <a:lnTo>
                      <a:pt x="40027" y="26343"/>
                    </a:lnTo>
                    <a:lnTo>
                      <a:pt x="40152" y="26281"/>
                    </a:lnTo>
                    <a:lnTo>
                      <a:pt x="40069" y="26197"/>
                    </a:lnTo>
                    <a:lnTo>
                      <a:pt x="40090" y="26092"/>
                    </a:lnTo>
                    <a:lnTo>
                      <a:pt x="40069" y="26071"/>
                    </a:lnTo>
                    <a:lnTo>
                      <a:pt x="39964" y="26218"/>
                    </a:lnTo>
                    <a:lnTo>
                      <a:pt x="39922" y="26218"/>
                    </a:lnTo>
                    <a:lnTo>
                      <a:pt x="39922" y="26176"/>
                    </a:lnTo>
                    <a:lnTo>
                      <a:pt x="39964" y="26092"/>
                    </a:lnTo>
                    <a:lnTo>
                      <a:pt x="39964" y="25925"/>
                    </a:lnTo>
                    <a:lnTo>
                      <a:pt x="39880" y="25904"/>
                    </a:lnTo>
                    <a:lnTo>
                      <a:pt x="39860" y="25883"/>
                    </a:lnTo>
                    <a:lnTo>
                      <a:pt x="39755" y="25967"/>
                    </a:lnTo>
                    <a:lnTo>
                      <a:pt x="39734" y="25904"/>
                    </a:lnTo>
                    <a:lnTo>
                      <a:pt x="39755" y="25820"/>
                    </a:lnTo>
                    <a:lnTo>
                      <a:pt x="39734" y="25799"/>
                    </a:lnTo>
                    <a:lnTo>
                      <a:pt x="39650" y="25799"/>
                    </a:lnTo>
                    <a:lnTo>
                      <a:pt x="39713" y="25757"/>
                    </a:lnTo>
                    <a:lnTo>
                      <a:pt x="39650" y="25695"/>
                    </a:lnTo>
                    <a:lnTo>
                      <a:pt x="39650" y="25611"/>
                    </a:lnTo>
                    <a:lnTo>
                      <a:pt x="39608" y="25611"/>
                    </a:lnTo>
                    <a:lnTo>
                      <a:pt x="39441" y="25653"/>
                    </a:lnTo>
                    <a:lnTo>
                      <a:pt x="39441" y="25695"/>
                    </a:lnTo>
                    <a:lnTo>
                      <a:pt x="39357" y="25716"/>
                    </a:lnTo>
                    <a:lnTo>
                      <a:pt x="39148" y="25674"/>
                    </a:lnTo>
                    <a:lnTo>
                      <a:pt x="39316" y="25674"/>
                    </a:lnTo>
                    <a:lnTo>
                      <a:pt x="39357" y="25590"/>
                    </a:lnTo>
                    <a:lnTo>
                      <a:pt x="39504" y="25569"/>
                    </a:lnTo>
                    <a:lnTo>
                      <a:pt x="39525" y="25506"/>
                    </a:lnTo>
                    <a:lnTo>
                      <a:pt x="39462" y="25444"/>
                    </a:lnTo>
                    <a:lnTo>
                      <a:pt x="39357" y="25339"/>
                    </a:lnTo>
                    <a:lnTo>
                      <a:pt x="39357" y="25234"/>
                    </a:lnTo>
                    <a:lnTo>
                      <a:pt x="39211" y="25151"/>
                    </a:lnTo>
                    <a:lnTo>
                      <a:pt x="39357" y="25151"/>
                    </a:lnTo>
                    <a:lnTo>
                      <a:pt x="39525" y="25234"/>
                    </a:lnTo>
                    <a:lnTo>
                      <a:pt x="39650" y="25234"/>
                    </a:lnTo>
                    <a:lnTo>
                      <a:pt x="39650" y="25151"/>
                    </a:lnTo>
                    <a:lnTo>
                      <a:pt x="39546" y="25088"/>
                    </a:lnTo>
                    <a:lnTo>
                      <a:pt x="39567" y="25046"/>
                    </a:lnTo>
                    <a:lnTo>
                      <a:pt x="39650" y="25067"/>
                    </a:lnTo>
                    <a:lnTo>
                      <a:pt x="39776" y="24962"/>
                    </a:lnTo>
                    <a:lnTo>
                      <a:pt x="39860" y="24920"/>
                    </a:lnTo>
                    <a:lnTo>
                      <a:pt x="39880" y="24816"/>
                    </a:lnTo>
                    <a:lnTo>
                      <a:pt x="39776" y="24711"/>
                    </a:lnTo>
                    <a:lnTo>
                      <a:pt x="39713" y="24732"/>
                    </a:lnTo>
                    <a:lnTo>
                      <a:pt x="39608" y="24711"/>
                    </a:lnTo>
                    <a:lnTo>
                      <a:pt x="39671" y="24648"/>
                    </a:lnTo>
                    <a:lnTo>
                      <a:pt x="39713" y="24565"/>
                    </a:lnTo>
                    <a:lnTo>
                      <a:pt x="39650" y="24523"/>
                    </a:lnTo>
                    <a:lnTo>
                      <a:pt x="39525" y="24523"/>
                    </a:lnTo>
                    <a:lnTo>
                      <a:pt x="39462" y="24502"/>
                    </a:lnTo>
                    <a:lnTo>
                      <a:pt x="39399" y="24523"/>
                    </a:lnTo>
                    <a:lnTo>
                      <a:pt x="39316" y="24439"/>
                    </a:lnTo>
                    <a:lnTo>
                      <a:pt x="39420" y="24439"/>
                    </a:lnTo>
                    <a:lnTo>
                      <a:pt x="39462" y="24397"/>
                    </a:lnTo>
                    <a:lnTo>
                      <a:pt x="39546" y="24418"/>
                    </a:lnTo>
                    <a:lnTo>
                      <a:pt x="39650" y="24314"/>
                    </a:lnTo>
                    <a:lnTo>
                      <a:pt x="39608" y="24125"/>
                    </a:lnTo>
                    <a:lnTo>
                      <a:pt x="39504" y="24021"/>
                    </a:lnTo>
                    <a:lnTo>
                      <a:pt x="39441" y="24104"/>
                    </a:lnTo>
                    <a:lnTo>
                      <a:pt x="39336" y="24084"/>
                    </a:lnTo>
                    <a:lnTo>
                      <a:pt x="39253" y="24146"/>
                    </a:lnTo>
                    <a:lnTo>
                      <a:pt x="39295" y="24042"/>
                    </a:lnTo>
                    <a:lnTo>
                      <a:pt x="39420" y="23979"/>
                    </a:lnTo>
                    <a:lnTo>
                      <a:pt x="39504" y="23979"/>
                    </a:lnTo>
                    <a:lnTo>
                      <a:pt x="39504" y="23874"/>
                    </a:lnTo>
                    <a:lnTo>
                      <a:pt x="39399" y="23832"/>
                    </a:lnTo>
                    <a:lnTo>
                      <a:pt x="39316" y="23874"/>
                    </a:lnTo>
                    <a:lnTo>
                      <a:pt x="39190" y="23874"/>
                    </a:lnTo>
                    <a:lnTo>
                      <a:pt x="39002" y="23937"/>
                    </a:lnTo>
                    <a:lnTo>
                      <a:pt x="39002" y="23937"/>
                    </a:lnTo>
                    <a:lnTo>
                      <a:pt x="39148" y="23728"/>
                    </a:lnTo>
                    <a:lnTo>
                      <a:pt x="39253" y="23728"/>
                    </a:lnTo>
                    <a:lnTo>
                      <a:pt x="39357" y="23686"/>
                    </a:lnTo>
                    <a:lnTo>
                      <a:pt x="39357" y="23623"/>
                    </a:lnTo>
                    <a:lnTo>
                      <a:pt x="39441" y="23560"/>
                    </a:lnTo>
                    <a:lnTo>
                      <a:pt x="39420" y="23519"/>
                    </a:lnTo>
                    <a:lnTo>
                      <a:pt x="39295" y="23581"/>
                    </a:lnTo>
                    <a:lnTo>
                      <a:pt x="39106" y="23581"/>
                    </a:lnTo>
                    <a:lnTo>
                      <a:pt x="38939" y="23665"/>
                    </a:lnTo>
                    <a:lnTo>
                      <a:pt x="38939" y="23665"/>
                    </a:lnTo>
                    <a:lnTo>
                      <a:pt x="39002" y="23581"/>
                    </a:lnTo>
                    <a:lnTo>
                      <a:pt x="38981" y="23498"/>
                    </a:lnTo>
                    <a:lnTo>
                      <a:pt x="39023" y="23414"/>
                    </a:lnTo>
                    <a:lnTo>
                      <a:pt x="39106" y="23477"/>
                    </a:lnTo>
                    <a:lnTo>
                      <a:pt x="39295" y="23477"/>
                    </a:lnTo>
                    <a:lnTo>
                      <a:pt x="39399" y="23351"/>
                    </a:lnTo>
                    <a:lnTo>
                      <a:pt x="39399" y="23205"/>
                    </a:lnTo>
                    <a:lnTo>
                      <a:pt x="39295" y="23268"/>
                    </a:lnTo>
                    <a:lnTo>
                      <a:pt x="39211" y="23247"/>
                    </a:lnTo>
                    <a:lnTo>
                      <a:pt x="39316" y="23142"/>
                    </a:lnTo>
                    <a:lnTo>
                      <a:pt x="39336" y="23037"/>
                    </a:lnTo>
                    <a:lnTo>
                      <a:pt x="39253" y="22996"/>
                    </a:lnTo>
                    <a:lnTo>
                      <a:pt x="39002" y="23079"/>
                    </a:lnTo>
                    <a:lnTo>
                      <a:pt x="38918" y="23037"/>
                    </a:lnTo>
                    <a:lnTo>
                      <a:pt x="38981" y="22954"/>
                    </a:lnTo>
                    <a:lnTo>
                      <a:pt x="39106" y="22975"/>
                    </a:lnTo>
                    <a:lnTo>
                      <a:pt x="39211" y="22954"/>
                    </a:lnTo>
                    <a:lnTo>
                      <a:pt x="39295" y="22828"/>
                    </a:lnTo>
                    <a:lnTo>
                      <a:pt x="39211" y="22765"/>
                    </a:lnTo>
                    <a:lnTo>
                      <a:pt x="39211" y="22682"/>
                    </a:lnTo>
                    <a:lnTo>
                      <a:pt x="39127" y="22765"/>
                    </a:lnTo>
                    <a:lnTo>
                      <a:pt x="39085" y="22765"/>
                    </a:lnTo>
                    <a:lnTo>
                      <a:pt x="39044" y="22682"/>
                    </a:lnTo>
                    <a:lnTo>
                      <a:pt x="38981" y="22619"/>
                    </a:lnTo>
                    <a:lnTo>
                      <a:pt x="39044" y="22577"/>
                    </a:lnTo>
                    <a:lnTo>
                      <a:pt x="39106" y="22640"/>
                    </a:lnTo>
                    <a:lnTo>
                      <a:pt x="39148" y="22577"/>
                    </a:lnTo>
                    <a:lnTo>
                      <a:pt x="39148" y="22452"/>
                    </a:lnTo>
                    <a:lnTo>
                      <a:pt x="39044" y="22347"/>
                    </a:lnTo>
                    <a:lnTo>
                      <a:pt x="39023" y="22242"/>
                    </a:lnTo>
                    <a:lnTo>
                      <a:pt x="39106" y="22200"/>
                    </a:lnTo>
                    <a:lnTo>
                      <a:pt x="39106" y="22096"/>
                    </a:lnTo>
                    <a:lnTo>
                      <a:pt x="39023" y="22096"/>
                    </a:lnTo>
                    <a:lnTo>
                      <a:pt x="39044" y="22033"/>
                    </a:lnTo>
                    <a:lnTo>
                      <a:pt x="39085" y="21928"/>
                    </a:lnTo>
                    <a:lnTo>
                      <a:pt x="39002" y="21928"/>
                    </a:lnTo>
                    <a:lnTo>
                      <a:pt x="38918" y="21907"/>
                    </a:lnTo>
                    <a:lnTo>
                      <a:pt x="38918" y="21887"/>
                    </a:lnTo>
                    <a:lnTo>
                      <a:pt x="38981" y="21887"/>
                    </a:lnTo>
                    <a:lnTo>
                      <a:pt x="39044" y="21803"/>
                    </a:lnTo>
                    <a:lnTo>
                      <a:pt x="38981" y="21740"/>
                    </a:lnTo>
                    <a:lnTo>
                      <a:pt x="38981" y="21677"/>
                    </a:lnTo>
                    <a:lnTo>
                      <a:pt x="39044" y="21615"/>
                    </a:lnTo>
                    <a:lnTo>
                      <a:pt x="39023" y="21573"/>
                    </a:lnTo>
                    <a:lnTo>
                      <a:pt x="38918" y="21615"/>
                    </a:lnTo>
                    <a:lnTo>
                      <a:pt x="38918" y="21615"/>
                    </a:lnTo>
                    <a:lnTo>
                      <a:pt x="39023" y="21531"/>
                    </a:lnTo>
                    <a:lnTo>
                      <a:pt x="38981" y="21489"/>
                    </a:lnTo>
                    <a:lnTo>
                      <a:pt x="38876" y="21510"/>
                    </a:lnTo>
                    <a:lnTo>
                      <a:pt x="38772" y="21635"/>
                    </a:lnTo>
                    <a:lnTo>
                      <a:pt x="38792" y="21719"/>
                    </a:lnTo>
                    <a:lnTo>
                      <a:pt x="38730" y="21824"/>
                    </a:lnTo>
                    <a:lnTo>
                      <a:pt x="38604" y="21949"/>
                    </a:lnTo>
                    <a:lnTo>
                      <a:pt x="38604" y="22033"/>
                    </a:lnTo>
                    <a:lnTo>
                      <a:pt x="38520" y="22096"/>
                    </a:lnTo>
                    <a:lnTo>
                      <a:pt x="38520" y="22200"/>
                    </a:lnTo>
                    <a:lnTo>
                      <a:pt x="38458" y="22117"/>
                    </a:lnTo>
                    <a:lnTo>
                      <a:pt x="38395" y="22138"/>
                    </a:lnTo>
                    <a:lnTo>
                      <a:pt x="38311" y="22326"/>
                    </a:lnTo>
                    <a:lnTo>
                      <a:pt x="38311" y="22410"/>
                    </a:lnTo>
                    <a:lnTo>
                      <a:pt x="38416" y="22410"/>
                    </a:lnTo>
                    <a:lnTo>
                      <a:pt x="38479" y="22472"/>
                    </a:lnTo>
                    <a:lnTo>
                      <a:pt x="38479" y="22556"/>
                    </a:lnTo>
                    <a:lnTo>
                      <a:pt x="38374" y="22452"/>
                    </a:lnTo>
                    <a:lnTo>
                      <a:pt x="38311" y="22452"/>
                    </a:lnTo>
                    <a:lnTo>
                      <a:pt x="38290" y="22535"/>
                    </a:lnTo>
                    <a:lnTo>
                      <a:pt x="38207" y="22640"/>
                    </a:lnTo>
                    <a:lnTo>
                      <a:pt x="38144" y="22682"/>
                    </a:lnTo>
                    <a:lnTo>
                      <a:pt x="38102" y="22849"/>
                    </a:lnTo>
                    <a:lnTo>
                      <a:pt x="37997" y="22870"/>
                    </a:lnTo>
                    <a:lnTo>
                      <a:pt x="37935" y="22975"/>
                    </a:lnTo>
                    <a:lnTo>
                      <a:pt x="37935" y="23037"/>
                    </a:lnTo>
                    <a:lnTo>
                      <a:pt x="37872" y="23037"/>
                    </a:lnTo>
                    <a:lnTo>
                      <a:pt x="37872" y="23205"/>
                    </a:lnTo>
                    <a:lnTo>
                      <a:pt x="37788" y="23393"/>
                    </a:lnTo>
                    <a:lnTo>
                      <a:pt x="37788" y="23393"/>
                    </a:lnTo>
                    <a:lnTo>
                      <a:pt x="37830" y="23268"/>
                    </a:lnTo>
                    <a:lnTo>
                      <a:pt x="37788" y="23100"/>
                    </a:lnTo>
                    <a:lnTo>
                      <a:pt x="37725" y="23037"/>
                    </a:lnTo>
                    <a:lnTo>
                      <a:pt x="37558" y="23142"/>
                    </a:lnTo>
                    <a:lnTo>
                      <a:pt x="37474" y="23247"/>
                    </a:lnTo>
                    <a:lnTo>
                      <a:pt x="37453" y="23351"/>
                    </a:lnTo>
                    <a:lnTo>
                      <a:pt x="37349" y="23372"/>
                    </a:lnTo>
                    <a:lnTo>
                      <a:pt x="37307" y="23414"/>
                    </a:lnTo>
                    <a:lnTo>
                      <a:pt x="37265" y="23372"/>
                    </a:lnTo>
                    <a:lnTo>
                      <a:pt x="37202" y="23372"/>
                    </a:lnTo>
                    <a:lnTo>
                      <a:pt x="37098" y="23456"/>
                    </a:lnTo>
                    <a:lnTo>
                      <a:pt x="36993" y="23456"/>
                    </a:lnTo>
                    <a:lnTo>
                      <a:pt x="36847" y="23560"/>
                    </a:lnTo>
                    <a:lnTo>
                      <a:pt x="36826" y="23686"/>
                    </a:lnTo>
                    <a:lnTo>
                      <a:pt x="36700" y="23832"/>
                    </a:lnTo>
                    <a:lnTo>
                      <a:pt x="36742" y="23728"/>
                    </a:lnTo>
                    <a:lnTo>
                      <a:pt x="36742" y="23623"/>
                    </a:lnTo>
                    <a:lnTo>
                      <a:pt x="36784" y="23581"/>
                    </a:lnTo>
                    <a:lnTo>
                      <a:pt x="36784" y="23351"/>
                    </a:lnTo>
                    <a:lnTo>
                      <a:pt x="36805" y="23247"/>
                    </a:lnTo>
                    <a:lnTo>
                      <a:pt x="36784" y="23247"/>
                    </a:lnTo>
                    <a:lnTo>
                      <a:pt x="36365" y="23456"/>
                    </a:lnTo>
                    <a:lnTo>
                      <a:pt x="36198" y="23770"/>
                    </a:lnTo>
                    <a:lnTo>
                      <a:pt x="36072" y="23812"/>
                    </a:lnTo>
                    <a:lnTo>
                      <a:pt x="36156" y="23707"/>
                    </a:lnTo>
                    <a:lnTo>
                      <a:pt x="36177" y="23581"/>
                    </a:lnTo>
                    <a:lnTo>
                      <a:pt x="36303" y="23393"/>
                    </a:lnTo>
                    <a:lnTo>
                      <a:pt x="36303" y="23268"/>
                    </a:lnTo>
                    <a:lnTo>
                      <a:pt x="36323" y="23142"/>
                    </a:lnTo>
                    <a:lnTo>
                      <a:pt x="36282" y="23037"/>
                    </a:lnTo>
                    <a:lnTo>
                      <a:pt x="36177" y="22933"/>
                    </a:lnTo>
                    <a:lnTo>
                      <a:pt x="36072" y="22933"/>
                    </a:lnTo>
                    <a:lnTo>
                      <a:pt x="36093" y="23058"/>
                    </a:lnTo>
                    <a:lnTo>
                      <a:pt x="36072" y="23058"/>
                    </a:lnTo>
                    <a:lnTo>
                      <a:pt x="35968" y="22975"/>
                    </a:lnTo>
                    <a:lnTo>
                      <a:pt x="35842" y="22765"/>
                    </a:lnTo>
                    <a:lnTo>
                      <a:pt x="36051" y="22870"/>
                    </a:lnTo>
                    <a:lnTo>
                      <a:pt x="36093" y="22849"/>
                    </a:lnTo>
                    <a:lnTo>
                      <a:pt x="35989" y="22807"/>
                    </a:lnTo>
                    <a:lnTo>
                      <a:pt x="35863" y="22598"/>
                    </a:lnTo>
                    <a:lnTo>
                      <a:pt x="35842" y="22577"/>
                    </a:lnTo>
                    <a:lnTo>
                      <a:pt x="35968" y="22431"/>
                    </a:lnTo>
                    <a:lnTo>
                      <a:pt x="35989" y="22347"/>
                    </a:lnTo>
                    <a:lnTo>
                      <a:pt x="36093" y="22179"/>
                    </a:lnTo>
                    <a:lnTo>
                      <a:pt x="36093" y="21970"/>
                    </a:lnTo>
                    <a:lnTo>
                      <a:pt x="35947" y="21845"/>
                    </a:lnTo>
                    <a:lnTo>
                      <a:pt x="35738" y="21803"/>
                    </a:lnTo>
                    <a:lnTo>
                      <a:pt x="35466" y="21656"/>
                    </a:lnTo>
                    <a:lnTo>
                      <a:pt x="35466" y="21656"/>
                    </a:lnTo>
                    <a:lnTo>
                      <a:pt x="35759" y="21761"/>
                    </a:lnTo>
                    <a:lnTo>
                      <a:pt x="36010" y="21803"/>
                    </a:lnTo>
                    <a:lnTo>
                      <a:pt x="36051" y="21615"/>
                    </a:lnTo>
                    <a:lnTo>
                      <a:pt x="36093" y="21531"/>
                    </a:lnTo>
                    <a:lnTo>
                      <a:pt x="36114" y="21698"/>
                    </a:lnTo>
                    <a:lnTo>
                      <a:pt x="36177" y="21594"/>
                    </a:lnTo>
                    <a:lnTo>
                      <a:pt x="36093" y="21363"/>
                    </a:lnTo>
                    <a:lnTo>
                      <a:pt x="36198" y="21196"/>
                    </a:lnTo>
                    <a:lnTo>
                      <a:pt x="36365" y="21175"/>
                    </a:lnTo>
                    <a:lnTo>
                      <a:pt x="36386" y="20987"/>
                    </a:lnTo>
                    <a:lnTo>
                      <a:pt x="36386" y="20778"/>
                    </a:lnTo>
                    <a:lnTo>
                      <a:pt x="36303" y="20778"/>
                    </a:lnTo>
                    <a:lnTo>
                      <a:pt x="36282" y="20966"/>
                    </a:lnTo>
                    <a:lnTo>
                      <a:pt x="36156" y="21071"/>
                    </a:lnTo>
                    <a:lnTo>
                      <a:pt x="36093" y="20987"/>
                    </a:lnTo>
                    <a:lnTo>
                      <a:pt x="36114" y="20778"/>
                    </a:lnTo>
                    <a:lnTo>
                      <a:pt x="35968" y="20715"/>
                    </a:lnTo>
                    <a:lnTo>
                      <a:pt x="35842" y="20778"/>
                    </a:lnTo>
                    <a:lnTo>
                      <a:pt x="35779" y="20715"/>
                    </a:lnTo>
                    <a:lnTo>
                      <a:pt x="35696" y="20757"/>
                    </a:lnTo>
                    <a:lnTo>
                      <a:pt x="35528" y="20589"/>
                    </a:lnTo>
                    <a:lnTo>
                      <a:pt x="35424" y="20652"/>
                    </a:lnTo>
                    <a:lnTo>
                      <a:pt x="35424" y="20547"/>
                    </a:lnTo>
                    <a:lnTo>
                      <a:pt x="35319" y="20652"/>
                    </a:lnTo>
                    <a:lnTo>
                      <a:pt x="35319" y="20547"/>
                    </a:lnTo>
                    <a:lnTo>
                      <a:pt x="35173" y="20401"/>
                    </a:lnTo>
                    <a:lnTo>
                      <a:pt x="35277" y="20401"/>
                    </a:lnTo>
                    <a:lnTo>
                      <a:pt x="35340" y="20296"/>
                    </a:lnTo>
                    <a:lnTo>
                      <a:pt x="35445" y="20380"/>
                    </a:lnTo>
                    <a:lnTo>
                      <a:pt x="35466" y="20296"/>
                    </a:lnTo>
                    <a:lnTo>
                      <a:pt x="35361" y="20171"/>
                    </a:lnTo>
                    <a:lnTo>
                      <a:pt x="35277" y="20255"/>
                    </a:lnTo>
                    <a:lnTo>
                      <a:pt x="35173" y="20171"/>
                    </a:lnTo>
                    <a:lnTo>
                      <a:pt x="35277" y="20150"/>
                    </a:lnTo>
                    <a:lnTo>
                      <a:pt x="35235" y="20024"/>
                    </a:lnTo>
                    <a:lnTo>
                      <a:pt x="35110" y="19920"/>
                    </a:lnTo>
                    <a:lnTo>
                      <a:pt x="35026" y="19962"/>
                    </a:lnTo>
                    <a:lnTo>
                      <a:pt x="35026" y="19878"/>
                    </a:lnTo>
                    <a:lnTo>
                      <a:pt x="35110" y="19773"/>
                    </a:lnTo>
                    <a:lnTo>
                      <a:pt x="35110" y="19606"/>
                    </a:lnTo>
                    <a:lnTo>
                      <a:pt x="35005" y="19606"/>
                    </a:lnTo>
                    <a:lnTo>
                      <a:pt x="34859" y="19501"/>
                    </a:lnTo>
                    <a:lnTo>
                      <a:pt x="34859" y="19397"/>
                    </a:lnTo>
                    <a:lnTo>
                      <a:pt x="34650" y="19229"/>
                    </a:lnTo>
                    <a:lnTo>
                      <a:pt x="34503" y="19313"/>
                    </a:lnTo>
                    <a:lnTo>
                      <a:pt x="34398" y="19313"/>
                    </a:lnTo>
                    <a:lnTo>
                      <a:pt x="34336" y="19397"/>
                    </a:lnTo>
                    <a:lnTo>
                      <a:pt x="34210" y="19334"/>
                    </a:lnTo>
                    <a:lnTo>
                      <a:pt x="34210" y="19480"/>
                    </a:lnTo>
                    <a:lnTo>
                      <a:pt x="34126" y="19376"/>
                    </a:lnTo>
                    <a:lnTo>
                      <a:pt x="34043" y="19376"/>
                    </a:lnTo>
                    <a:lnTo>
                      <a:pt x="34001" y="19292"/>
                    </a:lnTo>
                    <a:lnTo>
                      <a:pt x="33896" y="19292"/>
                    </a:lnTo>
                    <a:lnTo>
                      <a:pt x="33729" y="19397"/>
                    </a:lnTo>
                    <a:lnTo>
                      <a:pt x="33562" y="19397"/>
                    </a:lnTo>
                    <a:lnTo>
                      <a:pt x="33708" y="19334"/>
                    </a:lnTo>
                    <a:lnTo>
                      <a:pt x="33729" y="19229"/>
                    </a:lnTo>
                    <a:lnTo>
                      <a:pt x="33603" y="19229"/>
                    </a:lnTo>
                    <a:lnTo>
                      <a:pt x="33352" y="19104"/>
                    </a:lnTo>
                    <a:lnTo>
                      <a:pt x="33164" y="18999"/>
                    </a:lnTo>
                    <a:lnTo>
                      <a:pt x="32976" y="18999"/>
                    </a:lnTo>
                    <a:lnTo>
                      <a:pt x="32913" y="18957"/>
                    </a:lnTo>
                    <a:lnTo>
                      <a:pt x="32829" y="18978"/>
                    </a:lnTo>
                    <a:lnTo>
                      <a:pt x="32746" y="18978"/>
                    </a:lnTo>
                    <a:lnTo>
                      <a:pt x="32662" y="19062"/>
                    </a:lnTo>
                    <a:lnTo>
                      <a:pt x="32662" y="19125"/>
                    </a:lnTo>
                    <a:lnTo>
                      <a:pt x="32578" y="19125"/>
                    </a:lnTo>
                    <a:lnTo>
                      <a:pt x="32536" y="19104"/>
                    </a:lnTo>
                    <a:lnTo>
                      <a:pt x="32453" y="19166"/>
                    </a:lnTo>
                    <a:lnTo>
                      <a:pt x="32453" y="19313"/>
                    </a:lnTo>
                    <a:lnTo>
                      <a:pt x="32369" y="19480"/>
                    </a:lnTo>
                    <a:lnTo>
                      <a:pt x="32369" y="19690"/>
                    </a:lnTo>
                    <a:lnTo>
                      <a:pt x="32453" y="19794"/>
                    </a:lnTo>
                    <a:lnTo>
                      <a:pt x="32515" y="19794"/>
                    </a:lnTo>
                    <a:lnTo>
                      <a:pt x="32515" y="19836"/>
                    </a:lnTo>
                    <a:lnTo>
                      <a:pt x="32557" y="19857"/>
                    </a:lnTo>
                    <a:lnTo>
                      <a:pt x="32557" y="20003"/>
                    </a:lnTo>
                    <a:lnTo>
                      <a:pt x="32515" y="20045"/>
                    </a:lnTo>
                    <a:lnTo>
                      <a:pt x="32432" y="20045"/>
                    </a:lnTo>
                    <a:lnTo>
                      <a:pt x="32411" y="20171"/>
                    </a:lnTo>
                    <a:lnTo>
                      <a:pt x="32243" y="20380"/>
                    </a:lnTo>
                    <a:lnTo>
                      <a:pt x="32013" y="20568"/>
                    </a:lnTo>
                    <a:lnTo>
                      <a:pt x="32013" y="20652"/>
                    </a:lnTo>
                    <a:lnTo>
                      <a:pt x="32055" y="20673"/>
                    </a:lnTo>
                    <a:lnTo>
                      <a:pt x="32243" y="20652"/>
                    </a:lnTo>
                    <a:lnTo>
                      <a:pt x="32327" y="20652"/>
                    </a:lnTo>
                    <a:lnTo>
                      <a:pt x="32243" y="20694"/>
                    </a:lnTo>
                    <a:lnTo>
                      <a:pt x="32202" y="20861"/>
                    </a:lnTo>
                    <a:lnTo>
                      <a:pt x="32202" y="20903"/>
                    </a:lnTo>
                    <a:lnTo>
                      <a:pt x="32327" y="20945"/>
                    </a:lnTo>
                    <a:lnTo>
                      <a:pt x="32222" y="20966"/>
                    </a:lnTo>
                    <a:lnTo>
                      <a:pt x="32139" y="21050"/>
                    </a:lnTo>
                    <a:lnTo>
                      <a:pt x="32160" y="21112"/>
                    </a:lnTo>
                    <a:lnTo>
                      <a:pt x="32222" y="21175"/>
                    </a:lnTo>
                    <a:lnTo>
                      <a:pt x="32118" y="21301"/>
                    </a:lnTo>
                    <a:lnTo>
                      <a:pt x="32118" y="21363"/>
                    </a:lnTo>
                    <a:lnTo>
                      <a:pt x="32264" y="21363"/>
                    </a:lnTo>
                    <a:lnTo>
                      <a:pt x="32306" y="21426"/>
                    </a:lnTo>
                    <a:lnTo>
                      <a:pt x="32160" y="21635"/>
                    </a:lnTo>
                    <a:lnTo>
                      <a:pt x="32034" y="21698"/>
                    </a:lnTo>
                    <a:lnTo>
                      <a:pt x="32034" y="21824"/>
                    </a:lnTo>
                    <a:lnTo>
                      <a:pt x="32097" y="21887"/>
                    </a:lnTo>
                    <a:lnTo>
                      <a:pt x="32013" y="21845"/>
                    </a:lnTo>
                    <a:lnTo>
                      <a:pt x="31930" y="21719"/>
                    </a:lnTo>
                    <a:lnTo>
                      <a:pt x="31888" y="21719"/>
                    </a:lnTo>
                    <a:lnTo>
                      <a:pt x="31741" y="21887"/>
                    </a:lnTo>
                    <a:lnTo>
                      <a:pt x="31741" y="21928"/>
                    </a:lnTo>
                    <a:lnTo>
                      <a:pt x="31804" y="21949"/>
                    </a:lnTo>
                    <a:lnTo>
                      <a:pt x="31804" y="22033"/>
                    </a:lnTo>
                    <a:lnTo>
                      <a:pt x="31720" y="22117"/>
                    </a:lnTo>
                    <a:lnTo>
                      <a:pt x="31616" y="22117"/>
                    </a:lnTo>
                    <a:lnTo>
                      <a:pt x="31302" y="22431"/>
                    </a:lnTo>
                    <a:lnTo>
                      <a:pt x="31197" y="22472"/>
                    </a:lnTo>
                    <a:lnTo>
                      <a:pt x="31113" y="22724"/>
                    </a:lnTo>
                    <a:lnTo>
                      <a:pt x="31155" y="22786"/>
                    </a:lnTo>
                    <a:lnTo>
                      <a:pt x="31260" y="22828"/>
                    </a:lnTo>
                    <a:lnTo>
                      <a:pt x="31281" y="22954"/>
                    </a:lnTo>
                    <a:lnTo>
                      <a:pt x="31406" y="23037"/>
                    </a:lnTo>
                    <a:lnTo>
                      <a:pt x="31595" y="23288"/>
                    </a:lnTo>
                    <a:lnTo>
                      <a:pt x="31616" y="23602"/>
                    </a:lnTo>
                    <a:lnTo>
                      <a:pt x="31595" y="23937"/>
                    </a:lnTo>
                    <a:lnTo>
                      <a:pt x="31678" y="24125"/>
                    </a:lnTo>
                    <a:lnTo>
                      <a:pt x="31637" y="24251"/>
                    </a:lnTo>
                    <a:lnTo>
                      <a:pt x="31637" y="24460"/>
                    </a:lnTo>
                    <a:lnTo>
                      <a:pt x="31595" y="24523"/>
                    </a:lnTo>
                    <a:lnTo>
                      <a:pt x="31490" y="24816"/>
                    </a:lnTo>
                    <a:lnTo>
                      <a:pt x="31427" y="24962"/>
                    </a:lnTo>
                    <a:lnTo>
                      <a:pt x="31490" y="24962"/>
                    </a:lnTo>
                    <a:lnTo>
                      <a:pt x="31511" y="24858"/>
                    </a:lnTo>
                    <a:lnTo>
                      <a:pt x="31595" y="24816"/>
                    </a:lnTo>
                    <a:lnTo>
                      <a:pt x="31595" y="24962"/>
                    </a:lnTo>
                    <a:lnTo>
                      <a:pt x="31699" y="25088"/>
                    </a:lnTo>
                    <a:lnTo>
                      <a:pt x="31616" y="25192"/>
                    </a:lnTo>
                    <a:lnTo>
                      <a:pt x="31511" y="25192"/>
                    </a:lnTo>
                    <a:lnTo>
                      <a:pt x="31469" y="25151"/>
                    </a:lnTo>
                    <a:lnTo>
                      <a:pt x="31385" y="25151"/>
                    </a:lnTo>
                    <a:lnTo>
                      <a:pt x="31218" y="25402"/>
                    </a:lnTo>
                    <a:lnTo>
                      <a:pt x="31093" y="25465"/>
                    </a:lnTo>
                    <a:lnTo>
                      <a:pt x="31072" y="25569"/>
                    </a:lnTo>
                    <a:lnTo>
                      <a:pt x="30800" y="25674"/>
                    </a:lnTo>
                    <a:lnTo>
                      <a:pt x="30737" y="25757"/>
                    </a:lnTo>
                    <a:lnTo>
                      <a:pt x="30737" y="25799"/>
                    </a:lnTo>
                    <a:lnTo>
                      <a:pt x="30360" y="25925"/>
                    </a:lnTo>
                    <a:lnTo>
                      <a:pt x="30130" y="26029"/>
                    </a:lnTo>
                    <a:lnTo>
                      <a:pt x="30067" y="26092"/>
                    </a:lnTo>
                    <a:lnTo>
                      <a:pt x="29942" y="26092"/>
                    </a:lnTo>
                    <a:lnTo>
                      <a:pt x="29837" y="26176"/>
                    </a:lnTo>
                    <a:lnTo>
                      <a:pt x="29607" y="26197"/>
                    </a:lnTo>
                    <a:lnTo>
                      <a:pt x="29440" y="26281"/>
                    </a:lnTo>
                    <a:lnTo>
                      <a:pt x="29481" y="26322"/>
                    </a:lnTo>
                    <a:lnTo>
                      <a:pt x="29481" y="26427"/>
                    </a:lnTo>
                    <a:lnTo>
                      <a:pt x="29523" y="26511"/>
                    </a:lnTo>
                    <a:lnTo>
                      <a:pt x="29523" y="26615"/>
                    </a:lnTo>
                    <a:lnTo>
                      <a:pt x="29586" y="26699"/>
                    </a:lnTo>
                    <a:lnTo>
                      <a:pt x="29523" y="26720"/>
                    </a:lnTo>
                    <a:lnTo>
                      <a:pt x="29544" y="26804"/>
                    </a:lnTo>
                    <a:lnTo>
                      <a:pt x="29607" y="26825"/>
                    </a:lnTo>
                    <a:lnTo>
                      <a:pt x="29523" y="26866"/>
                    </a:lnTo>
                    <a:lnTo>
                      <a:pt x="29586" y="26971"/>
                    </a:lnTo>
                    <a:lnTo>
                      <a:pt x="29523" y="27013"/>
                    </a:lnTo>
                    <a:lnTo>
                      <a:pt x="29544" y="27117"/>
                    </a:lnTo>
                    <a:lnTo>
                      <a:pt x="29502" y="27159"/>
                    </a:lnTo>
                    <a:lnTo>
                      <a:pt x="29481" y="27348"/>
                    </a:lnTo>
                    <a:lnTo>
                      <a:pt x="29502" y="27452"/>
                    </a:lnTo>
                    <a:lnTo>
                      <a:pt x="29419" y="27745"/>
                    </a:lnTo>
                    <a:lnTo>
                      <a:pt x="29440" y="27808"/>
                    </a:lnTo>
                    <a:lnTo>
                      <a:pt x="29502" y="27850"/>
                    </a:lnTo>
                    <a:lnTo>
                      <a:pt x="29502" y="27913"/>
                    </a:lnTo>
                    <a:lnTo>
                      <a:pt x="29544" y="27975"/>
                    </a:lnTo>
                    <a:lnTo>
                      <a:pt x="29440" y="28101"/>
                    </a:lnTo>
                    <a:lnTo>
                      <a:pt x="29440" y="28226"/>
                    </a:lnTo>
                    <a:lnTo>
                      <a:pt x="29523" y="28268"/>
                    </a:lnTo>
                    <a:lnTo>
                      <a:pt x="29544" y="28436"/>
                    </a:lnTo>
                    <a:lnTo>
                      <a:pt x="29607" y="28498"/>
                    </a:lnTo>
                    <a:lnTo>
                      <a:pt x="29481" y="28624"/>
                    </a:lnTo>
                    <a:lnTo>
                      <a:pt x="29419" y="28791"/>
                    </a:lnTo>
                    <a:lnTo>
                      <a:pt x="29377" y="28812"/>
                    </a:lnTo>
                    <a:lnTo>
                      <a:pt x="29314" y="28791"/>
                    </a:lnTo>
                    <a:lnTo>
                      <a:pt x="29314" y="28896"/>
                    </a:lnTo>
                    <a:lnTo>
                      <a:pt x="29377" y="28959"/>
                    </a:lnTo>
                    <a:lnTo>
                      <a:pt x="29314" y="29042"/>
                    </a:lnTo>
                    <a:lnTo>
                      <a:pt x="29293" y="29231"/>
                    </a:lnTo>
                    <a:lnTo>
                      <a:pt x="29314" y="29356"/>
                    </a:lnTo>
                    <a:lnTo>
                      <a:pt x="29419" y="29482"/>
                    </a:lnTo>
                    <a:lnTo>
                      <a:pt x="29523" y="29545"/>
                    </a:lnTo>
                    <a:lnTo>
                      <a:pt x="29335" y="29524"/>
                    </a:lnTo>
                    <a:lnTo>
                      <a:pt x="29209" y="29419"/>
                    </a:lnTo>
                    <a:lnTo>
                      <a:pt x="29230" y="29252"/>
                    </a:lnTo>
                    <a:lnTo>
                      <a:pt x="29189" y="29042"/>
                    </a:lnTo>
                    <a:lnTo>
                      <a:pt x="29105" y="29022"/>
                    </a:lnTo>
                    <a:lnTo>
                      <a:pt x="29084" y="28959"/>
                    </a:lnTo>
                    <a:lnTo>
                      <a:pt x="29105" y="28854"/>
                    </a:lnTo>
                    <a:lnTo>
                      <a:pt x="29063" y="28854"/>
                    </a:lnTo>
                    <a:lnTo>
                      <a:pt x="28875" y="29105"/>
                    </a:lnTo>
                    <a:lnTo>
                      <a:pt x="28875" y="29210"/>
                    </a:lnTo>
                    <a:lnTo>
                      <a:pt x="28854" y="29314"/>
                    </a:lnTo>
                    <a:lnTo>
                      <a:pt x="28749" y="29314"/>
                    </a:lnTo>
                    <a:lnTo>
                      <a:pt x="28644" y="29210"/>
                    </a:lnTo>
                    <a:lnTo>
                      <a:pt x="28477" y="29147"/>
                    </a:lnTo>
                    <a:lnTo>
                      <a:pt x="28352" y="29252"/>
                    </a:lnTo>
                    <a:lnTo>
                      <a:pt x="28184" y="29335"/>
                    </a:lnTo>
                    <a:lnTo>
                      <a:pt x="28184" y="29335"/>
                    </a:lnTo>
                    <a:lnTo>
                      <a:pt x="28393" y="29147"/>
                    </a:lnTo>
                    <a:lnTo>
                      <a:pt x="28456" y="29001"/>
                    </a:lnTo>
                    <a:lnTo>
                      <a:pt x="28435" y="28917"/>
                    </a:lnTo>
                    <a:lnTo>
                      <a:pt x="28393" y="28729"/>
                    </a:lnTo>
                    <a:lnTo>
                      <a:pt x="28331" y="28624"/>
                    </a:lnTo>
                    <a:lnTo>
                      <a:pt x="28289" y="28540"/>
                    </a:lnTo>
                    <a:lnTo>
                      <a:pt x="28268" y="28540"/>
                    </a:lnTo>
                    <a:lnTo>
                      <a:pt x="28142" y="28478"/>
                    </a:lnTo>
                    <a:lnTo>
                      <a:pt x="28038" y="28415"/>
                    </a:lnTo>
                    <a:lnTo>
                      <a:pt x="28038" y="28331"/>
                    </a:lnTo>
                    <a:lnTo>
                      <a:pt x="28017" y="28289"/>
                    </a:lnTo>
                    <a:lnTo>
                      <a:pt x="28038" y="28185"/>
                    </a:lnTo>
                    <a:lnTo>
                      <a:pt x="27954" y="28080"/>
                    </a:lnTo>
                    <a:lnTo>
                      <a:pt x="27870" y="28017"/>
                    </a:lnTo>
                    <a:lnTo>
                      <a:pt x="27870" y="27892"/>
                    </a:lnTo>
                    <a:lnTo>
                      <a:pt x="27766" y="27808"/>
                    </a:lnTo>
                    <a:lnTo>
                      <a:pt x="27724" y="27703"/>
                    </a:lnTo>
                    <a:lnTo>
                      <a:pt x="27766" y="27473"/>
                    </a:lnTo>
                    <a:lnTo>
                      <a:pt x="27870" y="27369"/>
                    </a:lnTo>
                    <a:lnTo>
                      <a:pt x="27933" y="27222"/>
                    </a:lnTo>
                    <a:lnTo>
                      <a:pt x="27933" y="27117"/>
                    </a:lnTo>
                    <a:lnTo>
                      <a:pt x="28080" y="26866"/>
                    </a:lnTo>
                    <a:lnTo>
                      <a:pt x="28080" y="26615"/>
                    </a:lnTo>
                    <a:lnTo>
                      <a:pt x="28059" y="26594"/>
                    </a:lnTo>
                    <a:lnTo>
                      <a:pt x="28038" y="26448"/>
                    </a:lnTo>
                    <a:lnTo>
                      <a:pt x="28121" y="26301"/>
                    </a:lnTo>
                    <a:lnTo>
                      <a:pt x="28184" y="26197"/>
                    </a:lnTo>
                    <a:lnTo>
                      <a:pt x="28184" y="26092"/>
                    </a:lnTo>
                    <a:lnTo>
                      <a:pt x="28352" y="25799"/>
                    </a:lnTo>
                    <a:lnTo>
                      <a:pt x="28331" y="25611"/>
                    </a:lnTo>
                    <a:lnTo>
                      <a:pt x="28268" y="25611"/>
                    </a:lnTo>
                    <a:lnTo>
                      <a:pt x="28247" y="25653"/>
                    </a:lnTo>
                    <a:lnTo>
                      <a:pt x="28247" y="25590"/>
                    </a:lnTo>
                    <a:lnTo>
                      <a:pt x="28163" y="25590"/>
                    </a:lnTo>
                    <a:lnTo>
                      <a:pt x="28038" y="25653"/>
                    </a:lnTo>
                    <a:lnTo>
                      <a:pt x="27849" y="25611"/>
                    </a:lnTo>
                    <a:lnTo>
                      <a:pt x="27661" y="25569"/>
                    </a:lnTo>
                    <a:lnTo>
                      <a:pt x="27619" y="25569"/>
                    </a:lnTo>
                    <a:lnTo>
                      <a:pt x="27556" y="25506"/>
                    </a:lnTo>
                    <a:lnTo>
                      <a:pt x="27326" y="25506"/>
                    </a:lnTo>
                    <a:lnTo>
                      <a:pt x="27201" y="25548"/>
                    </a:lnTo>
                    <a:lnTo>
                      <a:pt x="27138" y="25506"/>
                    </a:lnTo>
                    <a:lnTo>
                      <a:pt x="26971" y="25506"/>
                    </a:lnTo>
                    <a:lnTo>
                      <a:pt x="26929" y="25485"/>
                    </a:lnTo>
                    <a:lnTo>
                      <a:pt x="26971" y="25444"/>
                    </a:lnTo>
                    <a:lnTo>
                      <a:pt x="26803" y="25297"/>
                    </a:lnTo>
                    <a:lnTo>
                      <a:pt x="26782" y="25234"/>
                    </a:lnTo>
                    <a:lnTo>
                      <a:pt x="26594" y="25046"/>
                    </a:lnTo>
                    <a:lnTo>
                      <a:pt x="26510" y="25025"/>
                    </a:lnTo>
                    <a:lnTo>
                      <a:pt x="26343" y="24879"/>
                    </a:lnTo>
                    <a:lnTo>
                      <a:pt x="26259" y="24858"/>
                    </a:lnTo>
                    <a:lnTo>
                      <a:pt x="26029" y="24711"/>
                    </a:lnTo>
                    <a:lnTo>
                      <a:pt x="25966" y="24648"/>
                    </a:lnTo>
                    <a:lnTo>
                      <a:pt x="25903" y="24753"/>
                    </a:lnTo>
                    <a:lnTo>
                      <a:pt x="25903" y="24711"/>
                    </a:lnTo>
                    <a:lnTo>
                      <a:pt x="25820" y="24523"/>
                    </a:lnTo>
                    <a:lnTo>
                      <a:pt x="25736" y="24439"/>
                    </a:lnTo>
                    <a:lnTo>
                      <a:pt x="25736" y="24335"/>
                    </a:lnTo>
                    <a:lnTo>
                      <a:pt x="25631" y="24293"/>
                    </a:lnTo>
                    <a:lnTo>
                      <a:pt x="25527" y="24104"/>
                    </a:lnTo>
                    <a:lnTo>
                      <a:pt x="25443" y="24084"/>
                    </a:lnTo>
                    <a:lnTo>
                      <a:pt x="25255" y="23895"/>
                    </a:lnTo>
                    <a:lnTo>
                      <a:pt x="25150" y="23874"/>
                    </a:lnTo>
                    <a:lnTo>
                      <a:pt x="25087" y="23812"/>
                    </a:lnTo>
                    <a:lnTo>
                      <a:pt x="24815" y="23728"/>
                    </a:lnTo>
                    <a:lnTo>
                      <a:pt x="24627" y="23581"/>
                    </a:lnTo>
                    <a:lnTo>
                      <a:pt x="24376" y="23393"/>
                    </a:lnTo>
                    <a:lnTo>
                      <a:pt x="24167" y="23414"/>
                    </a:lnTo>
                    <a:lnTo>
                      <a:pt x="23748" y="23560"/>
                    </a:lnTo>
                    <a:lnTo>
                      <a:pt x="23330" y="23686"/>
                    </a:lnTo>
                    <a:lnTo>
                      <a:pt x="23142" y="23686"/>
                    </a:lnTo>
                    <a:lnTo>
                      <a:pt x="23016" y="23623"/>
                    </a:lnTo>
                    <a:lnTo>
                      <a:pt x="23016" y="23623"/>
                    </a:lnTo>
                    <a:lnTo>
                      <a:pt x="23142" y="23665"/>
                    </a:lnTo>
                    <a:lnTo>
                      <a:pt x="23330" y="23602"/>
                    </a:lnTo>
                    <a:lnTo>
                      <a:pt x="23665" y="23268"/>
                    </a:lnTo>
                    <a:lnTo>
                      <a:pt x="23727" y="23163"/>
                    </a:lnTo>
                    <a:lnTo>
                      <a:pt x="23665" y="22933"/>
                    </a:lnTo>
                    <a:lnTo>
                      <a:pt x="23581" y="22828"/>
                    </a:lnTo>
                    <a:lnTo>
                      <a:pt x="23665" y="22577"/>
                    </a:lnTo>
                    <a:lnTo>
                      <a:pt x="23665" y="22347"/>
                    </a:lnTo>
                    <a:lnTo>
                      <a:pt x="23581" y="22200"/>
                    </a:lnTo>
                    <a:lnTo>
                      <a:pt x="23581" y="22054"/>
                    </a:lnTo>
                    <a:lnTo>
                      <a:pt x="23644" y="21928"/>
                    </a:lnTo>
                    <a:lnTo>
                      <a:pt x="23644" y="21824"/>
                    </a:lnTo>
                    <a:lnTo>
                      <a:pt x="23539" y="21782"/>
                    </a:lnTo>
                    <a:lnTo>
                      <a:pt x="23204" y="21782"/>
                    </a:lnTo>
                    <a:lnTo>
                      <a:pt x="23037" y="22054"/>
                    </a:lnTo>
                    <a:lnTo>
                      <a:pt x="22828" y="22305"/>
                    </a:lnTo>
                    <a:lnTo>
                      <a:pt x="22577" y="22326"/>
                    </a:lnTo>
                    <a:lnTo>
                      <a:pt x="22409" y="22452"/>
                    </a:lnTo>
                    <a:lnTo>
                      <a:pt x="22472" y="22347"/>
                    </a:lnTo>
                    <a:lnTo>
                      <a:pt x="22786" y="22263"/>
                    </a:lnTo>
                    <a:lnTo>
                      <a:pt x="22932" y="22117"/>
                    </a:lnTo>
                    <a:lnTo>
                      <a:pt x="23037" y="21845"/>
                    </a:lnTo>
                    <a:lnTo>
                      <a:pt x="22995" y="21824"/>
                    </a:lnTo>
                    <a:lnTo>
                      <a:pt x="22995" y="21677"/>
                    </a:lnTo>
                    <a:lnTo>
                      <a:pt x="22932" y="21594"/>
                    </a:lnTo>
                    <a:lnTo>
                      <a:pt x="22953" y="21489"/>
                    </a:lnTo>
                    <a:lnTo>
                      <a:pt x="22932" y="21405"/>
                    </a:lnTo>
                    <a:lnTo>
                      <a:pt x="22807" y="21384"/>
                    </a:lnTo>
                    <a:lnTo>
                      <a:pt x="22849" y="21322"/>
                    </a:lnTo>
                    <a:lnTo>
                      <a:pt x="22953" y="21301"/>
                    </a:lnTo>
                    <a:lnTo>
                      <a:pt x="22995" y="21196"/>
                    </a:lnTo>
                    <a:lnTo>
                      <a:pt x="23100" y="21008"/>
                    </a:lnTo>
                    <a:lnTo>
                      <a:pt x="23100" y="20861"/>
                    </a:lnTo>
                    <a:lnTo>
                      <a:pt x="23037" y="20799"/>
                    </a:lnTo>
                    <a:lnTo>
                      <a:pt x="23121" y="20568"/>
                    </a:lnTo>
                    <a:lnTo>
                      <a:pt x="23204" y="20527"/>
                    </a:lnTo>
                    <a:lnTo>
                      <a:pt x="23246" y="20359"/>
                    </a:lnTo>
                    <a:lnTo>
                      <a:pt x="23330" y="20255"/>
                    </a:lnTo>
                    <a:lnTo>
                      <a:pt x="23372" y="20045"/>
                    </a:lnTo>
                    <a:lnTo>
                      <a:pt x="23476" y="19941"/>
                    </a:lnTo>
                    <a:lnTo>
                      <a:pt x="23435" y="19815"/>
                    </a:lnTo>
                    <a:lnTo>
                      <a:pt x="23435" y="19731"/>
                    </a:lnTo>
                    <a:lnTo>
                      <a:pt x="23560" y="19815"/>
                    </a:lnTo>
                    <a:lnTo>
                      <a:pt x="23665" y="19711"/>
                    </a:lnTo>
                    <a:lnTo>
                      <a:pt x="23665" y="19606"/>
                    </a:lnTo>
                    <a:lnTo>
                      <a:pt x="23790" y="19585"/>
                    </a:lnTo>
                    <a:lnTo>
                      <a:pt x="23958" y="19397"/>
                    </a:lnTo>
                    <a:lnTo>
                      <a:pt x="24062" y="19334"/>
                    </a:lnTo>
                    <a:lnTo>
                      <a:pt x="24041" y="19229"/>
                    </a:lnTo>
                    <a:lnTo>
                      <a:pt x="24125" y="19166"/>
                    </a:lnTo>
                    <a:lnTo>
                      <a:pt x="24188" y="19166"/>
                    </a:lnTo>
                    <a:lnTo>
                      <a:pt x="24230" y="19083"/>
                    </a:lnTo>
                    <a:lnTo>
                      <a:pt x="24167" y="18999"/>
                    </a:lnTo>
                    <a:lnTo>
                      <a:pt x="24292" y="18915"/>
                    </a:lnTo>
                    <a:lnTo>
                      <a:pt x="24376" y="18769"/>
                    </a:lnTo>
                    <a:lnTo>
                      <a:pt x="24481" y="18769"/>
                    </a:lnTo>
                    <a:lnTo>
                      <a:pt x="24481" y="18706"/>
                    </a:lnTo>
                    <a:lnTo>
                      <a:pt x="24543" y="18664"/>
                    </a:lnTo>
                    <a:lnTo>
                      <a:pt x="24397" y="18560"/>
                    </a:lnTo>
                    <a:lnTo>
                      <a:pt x="24460" y="18539"/>
                    </a:lnTo>
                    <a:lnTo>
                      <a:pt x="24460" y="18455"/>
                    </a:lnTo>
                    <a:lnTo>
                      <a:pt x="24543" y="18476"/>
                    </a:lnTo>
                    <a:lnTo>
                      <a:pt x="24669" y="18581"/>
                    </a:lnTo>
                    <a:lnTo>
                      <a:pt x="24690" y="18643"/>
                    </a:lnTo>
                    <a:lnTo>
                      <a:pt x="24753" y="18602"/>
                    </a:lnTo>
                    <a:lnTo>
                      <a:pt x="24711" y="18539"/>
                    </a:lnTo>
                    <a:lnTo>
                      <a:pt x="24606" y="18476"/>
                    </a:lnTo>
                    <a:lnTo>
                      <a:pt x="24795" y="18392"/>
                    </a:lnTo>
                    <a:lnTo>
                      <a:pt x="24836" y="18330"/>
                    </a:lnTo>
                    <a:lnTo>
                      <a:pt x="24983" y="18330"/>
                    </a:lnTo>
                    <a:lnTo>
                      <a:pt x="25004" y="18350"/>
                    </a:lnTo>
                    <a:lnTo>
                      <a:pt x="25025" y="18267"/>
                    </a:lnTo>
                    <a:lnTo>
                      <a:pt x="25004" y="18225"/>
                    </a:lnTo>
                    <a:lnTo>
                      <a:pt x="25087" y="18225"/>
                    </a:lnTo>
                    <a:lnTo>
                      <a:pt x="25108" y="18350"/>
                    </a:lnTo>
                    <a:lnTo>
                      <a:pt x="25192" y="18246"/>
                    </a:lnTo>
                    <a:lnTo>
                      <a:pt x="25192" y="18225"/>
                    </a:lnTo>
                    <a:lnTo>
                      <a:pt x="25108" y="18162"/>
                    </a:lnTo>
                    <a:lnTo>
                      <a:pt x="25108" y="18058"/>
                    </a:lnTo>
                    <a:lnTo>
                      <a:pt x="25150" y="18120"/>
                    </a:lnTo>
                    <a:lnTo>
                      <a:pt x="25359" y="18162"/>
                    </a:lnTo>
                    <a:lnTo>
                      <a:pt x="25339" y="18078"/>
                    </a:lnTo>
                    <a:lnTo>
                      <a:pt x="25234" y="18037"/>
                    </a:lnTo>
                    <a:lnTo>
                      <a:pt x="25213" y="17953"/>
                    </a:lnTo>
                    <a:lnTo>
                      <a:pt x="25255" y="17932"/>
                    </a:lnTo>
                    <a:lnTo>
                      <a:pt x="25297" y="17848"/>
                    </a:lnTo>
                    <a:lnTo>
                      <a:pt x="25318" y="18016"/>
                    </a:lnTo>
                    <a:lnTo>
                      <a:pt x="25422" y="17974"/>
                    </a:lnTo>
                    <a:lnTo>
                      <a:pt x="25506" y="18016"/>
                    </a:lnTo>
                    <a:lnTo>
                      <a:pt x="25590" y="17953"/>
                    </a:lnTo>
                    <a:lnTo>
                      <a:pt x="25464" y="17744"/>
                    </a:lnTo>
                    <a:lnTo>
                      <a:pt x="25401" y="17514"/>
                    </a:lnTo>
                    <a:lnTo>
                      <a:pt x="25297" y="17388"/>
                    </a:lnTo>
                    <a:lnTo>
                      <a:pt x="25297" y="17283"/>
                    </a:lnTo>
                    <a:lnTo>
                      <a:pt x="25255" y="17200"/>
                    </a:lnTo>
                    <a:lnTo>
                      <a:pt x="25297" y="17137"/>
                    </a:lnTo>
                    <a:lnTo>
                      <a:pt x="25359" y="17221"/>
                    </a:lnTo>
                    <a:lnTo>
                      <a:pt x="25422" y="17409"/>
                    </a:lnTo>
                    <a:lnTo>
                      <a:pt x="25569" y="17597"/>
                    </a:lnTo>
                    <a:lnTo>
                      <a:pt x="25841" y="17639"/>
                    </a:lnTo>
                    <a:lnTo>
                      <a:pt x="25945" y="17723"/>
                    </a:lnTo>
                    <a:lnTo>
                      <a:pt x="26071" y="17723"/>
                    </a:lnTo>
                    <a:lnTo>
                      <a:pt x="26155" y="17660"/>
                    </a:lnTo>
                    <a:lnTo>
                      <a:pt x="26259" y="17660"/>
                    </a:lnTo>
                    <a:lnTo>
                      <a:pt x="26406" y="17514"/>
                    </a:lnTo>
                    <a:lnTo>
                      <a:pt x="26448" y="17242"/>
                    </a:lnTo>
                    <a:lnTo>
                      <a:pt x="26238" y="16990"/>
                    </a:lnTo>
                    <a:lnTo>
                      <a:pt x="26196" y="16823"/>
                    </a:lnTo>
                    <a:lnTo>
                      <a:pt x="26134" y="16739"/>
                    </a:lnTo>
                    <a:lnTo>
                      <a:pt x="26071" y="16739"/>
                    </a:lnTo>
                    <a:lnTo>
                      <a:pt x="25945" y="16886"/>
                    </a:lnTo>
                    <a:lnTo>
                      <a:pt x="25715" y="16907"/>
                    </a:lnTo>
                    <a:lnTo>
                      <a:pt x="25652" y="16928"/>
                    </a:lnTo>
                    <a:lnTo>
                      <a:pt x="25652" y="16907"/>
                    </a:lnTo>
                    <a:lnTo>
                      <a:pt x="25631" y="16823"/>
                    </a:lnTo>
                    <a:lnTo>
                      <a:pt x="25715" y="16865"/>
                    </a:lnTo>
                    <a:lnTo>
                      <a:pt x="25841" y="16823"/>
                    </a:lnTo>
                    <a:lnTo>
                      <a:pt x="25966" y="16718"/>
                    </a:lnTo>
                    <a:lnTo>
                      <a:pt x="25945" y="16677"/>
                    </a:lnTo>
                    <a:lnTo>
                      <a:pt x="25736" y="16551"/>
                    </a:lnTo>
                    <a:lnTo>
                      <a:pt x="25506" y="16300"/>
                    </a:lnTo>
                    <a:lnTo>
                      <a:pt x="25443" y="16300"/>
                    </a:lnTo>
                    <a:lnTo>
                      <a:pt x="25422" y="16363"/>
                    </a:lnTo>
                    <a:lnTo>
                      <a:pt x="25464" y="16446"/>
                    </a:lnTo>
                    <a:lnTo>
                      <a:pt x="25443" y="16488"/>
                    </a:lnTo>
                    <a:lnTo>
                      <a:pt x="25339" y="16405"/>
                    </a:lnTo>
                    <a:lnTo>
                      <a:pt x="25297" y="16258"/>
                    </a:lnTo>
                    <a:lnTo>
                      <a:pt x="25401" y="16279"/>
                    </a:lnTo>
                    <a:lnTo>
                      <a:pt x="25401" y="16091"/>
                    </a:lnTo>
                    <a:lnTo>
                      <a:pt x="25443" y="16195"/>
                    </a:lnTo>
                    <a:lnTo>
                      <a:pt x="25611" y="16342"/>
                    </a:lnTo>
                    <a:lnTo>
                      <a:pt x="25694" y="16363"/>
                    </a:lnTo>
                    <a:lnTo>
                      <a:pt x="25757" y="16551"/>
                    </a:lnTo>
                    <a:lnTo>
                      <a:pt x="25966" y="16677"/>
                    </a:lnTo>
                    <a:lnTo>
                      <a:pt x="26217" y="16760"/>
                    </a:lnTo>
                    <a:lnTo>
                      <a:pt x="26322" y="16907"/>
                    </a:lnTo>
                    <a:lnTo>
                      <a:pt x="26427" y="16970"/>
                    </a:lnTo>
                    <a:lnTo>
                      <a:pt x="26448" y="17032"/>
                    </a:lnTo>
                    <a:lnTo>
                      <a:pt x="26573" y="17095"/>
                    </a:lnTo>
                    <a:lnTo>
                      <a:pt x="26636" y="17137"/>
                    </a:lnTo>
                    <a:lnTo>
                      <a:pt x="26636" y="17011"/>
                    </a:lnTo>
                    <a:lnTo>
                      <a:pt x="26740" y="16970"/>
                    </a:lnTo>
                    <a:lnTo>
                      <a:pt x="26657" y="16907"/>
                    </a:lnTo>
                    <a:lnTo>
                      <a:pt x="26678" y="16802"/>
                    </a:lnTo>
                    <a:lnTo>
                      <a:pt x="26761" y="16928"/>
                    </a:lnTo>
                    <a:lnTo>
                      <a:pt x="26782" y="17011"/>
                    </a:lnTo>
                    <a:lnTo>
                      <a:pt x="26866" y="17032"/>
                    </a:lnTo>
                    <a:lnTo>
                      <a:pt x="26992" y="16865"/>
                    </a:lnTo>
                    <a:lnTo>
                      <a:pt x="26992" y="16656"/>
                    </a:lnTo>
                    <a:lnTo>
                      <a:pt x="26950" y="16572"/>
                    </a:lnTo>
                    <a:lnTo>
                      <a:pt x="26992" y="16405"/>
                    </a:lnTo>
                    <a:lnTo>
                      <a:pt x="27054" y="16593"/>
                    </a:lnTo>
                    <a:lnTo>
                      <a:pt x="27054" y="16698"/>
                    </a:lnTo>
                    <a:lnTo>
                      <a:pt x="27117" y="16467"/>
                    </a:lnTo>
                    <a:lnTo>
                      <a:pt x="27222" y="16405"/>
                    </a:lnTo>
                    <a:lnTo>
                      <a:pt x="27264" y="16467"/>
                    </a:lnTo>
                    <a:lnTo>
                      <a:pt x="27284" y="16488"/>
                    </a:lnTo>
                    <a:lnTo>
                      <a:pt x="27201" y="16593"/>
                    </a:lnTo>
                    <a:lnTo>
                      <a:pt x="27264" y="16614"/>
                    </a:lnTo>
                    <a:lnTo>
                      <a:pt x="27284" y="16698"/>
                    </a:lnTo>
                    <a:lnTo>
                      <a:pt x="27368" y="16614"/>
                    </a:lnTo>
                    <a:lnTo>
                      <a:pt x="27431" y="16656"/>
                    </a:lnTo>
                    <a:lnTo>
                      <a:pt x="27577" y="16802"/>
                    </a:lnTo>
                    <a:lnTo>
                      <a:pt x="27598" y="16760"/>
                    </a:lnTo>
                    <a:lnTo>
                      <a:pt x="27682" y="16760"/>
                    </a:lnTo>
                    <a:lnTo>
                      <a:pt x="27724" y="16802"/>
                    </a:lnTo>
                    <a:lnTo>
                      <a:pt x="27828" y="16781"/>
                    </a:lnTo>
                    <a:lnTo>
                      <a:pt x="27933" y="16593"/>
                    </a:lnTo>
                    <a:lnTo>
                      <a:pt x="28100" y="16509"/>
                    </a:lnTo>
                    <a:lnTo>
                      <a:pt x="28456" y="16153"/>
                    </a:lnTo>
                    <a:lnTo>
                      <a:pt x="28477" y="16070"/>
                    </a:lnTo>
                    <a:lnTo>
                      <a:pt x="28540" y="16049"/>
                    </a:lnTo>
                    <a:lnTo>
                      <a:pt x="28561" y="16091"/>
                    </a:lnTo>
                    <a:lnTo>
                      <a:pt x="28728" y="15881"/>
                    </a:lnTo>
                    <a:lnTo>
                      <a:pt x="28833" y="15840"/>
                    </a:lnTo>
                    <a:lnTo>
                      <a:pt x="28958" y="15735"/>
                    </a:lnTo>
                    <a:lnTo>
                      <a:pt x="29000" y="15672"/>
                    </a:lnTo>
                    <a:lnTo>
                      <a:pt x="28979" y="15547"/>
                    </a:lnTo>
                    <a:lnTo>
                      <a:pt x="28561" y="15442"/>
                    </a:lnTo>
                    <a:lnTo>
                      <a:pt x="28331" y="15400"/>
                    </a:lnTo>
                    <a:lnTo>
                      <a:pt x="28121" y="15317"/>
                    </a:lnTo>
                    <a:lnTo>
                      <a:pt x="28038" y="15128"/>
                    </a:lnTo>
                    <a:lnTo>
                      <a:pt x="27912" y="14898"/>
                    </a:lnTo>
                    <a:lnTo>
                      <a:pt x="27849" y="14898"/>
                    </a:lnTo>
                    <a:lnTo>
                      <a:pt x="27828" y="14710"/>
                    </a:lnTo>
                    <a:lnTo>
                      <a:pt x="27808" y="14689"/>
                    </a:lnTo>
                    <a:lnTo>
                      <a:pt x="27828" y="14626"/>
                    </a:lnTo>
                    <a:lnTo>
                      <a:pt x="27870" y="14626"/>
                    </a:lnTo>
                    <a:lnTo>
                      <a:pt x="27912" y="14563"/>
                    </a:lnTo>
                    <a:lnTo>
                      <a:pt x="27828" y="14501"/>
                    </a:lnTo>
                    <a:lnTo>
                      <a:pt x="27598" y="14501"/>
                    </a:lnTo>
                    <a:lnTo>
                      <a:pt x="27326" y="14417"/>
                    </a:lnTo>
                    <a:lnTo>
                      <a:pt x="27243" y="14417"/>
                    </a:lnTo>
                    <a:lnTo>
                      <a:pt x="27201" y="14480"/>
                    </a:lnTo>
                    <a:lnTo>
                      <a:pt x="27117" y="14396"/>
                    </a:lnTo>
                    <a:lnTo>
                      <a:pt x="27117" y="14312"/>
                    </a:lnTo>
                    <a:lnTo>
                      <a:pt x="27222" y="14354"/>
                    </a:lnTo>
                    <a:lnTo>
                      <a:pt x="27494" y="14375"/>
                    </a:lnTo>
                    <a:lnTo>
                      <a:pt x="27640" y="14480"/>
                    </a:lnTo>
                    <a:lnTo>
                      <a:pt x="27870" y="14480"/>
                    </a:lnTo>
                    <a:lnTo>
                      <a:pt x="28017" y="14584"/>
                    </a:lnTo>
                    <a:lnTo>
                      <a:pt x="28142" y="14814"/>
                    </a:lnTo>
                    <a:lnTo>
                      <a:pt x="28247" y="14835"/>
                    </a:lnTo>
                    <a:lnTo>
                      <a:pt x="28289" y="14898"/>
                    </a:lnTo>
                    <a:lnTo>
                      <a:pt x="28247" y="14919"/>
                    </a:lnTo>
                    <a:lnTo>
                      <a:pt x="28184" y="14919"/>
                    </a:lnTo>
                    <a:lnTo>
                      <a:pt x="28184" y="14982"/>
                    </a:lnTo>
                    <a:lnTo>
                      <a:pt x="28372" y="15045"/>
                    </a:lnTo>
                    <a:lnTo>
                      <a:pt x="28435" y="15191"/>
                    </a:lnTo>
                    <a:lnTo>
                      <a:pt x="28498" y="15296"/>
                    </a:lnTo>
                    <a:lnTo>
                      <a:pt x="28875" y="15358"/>
                    </a:lnTo>
                    <a:lnTo>
                      <a:pt x="28979" y="15317"/>
                    </a:lnTo>
                    <a:lnTo>
                      <a:pt x="29021" y="15191"/>
                    </a:lnTo>
                    <a:lnTo>
                      <a:pt x="29105" y="15128"/>
                    </a:lnTo>
                    <a:lnTo>
                      <a:pt x="29189" y="15149"/>
                    </a:lnTo>
                    <a:lnTo>
                      <a:pt x="29314" y="15003"/>
                    </a:lnTo>
                    <a:lnTo>
                      <a:pt x="29335" y="14982"/>
                    </a:lnTo>
                    <a:lnTo>
                      <a:pt x="29502" y="15128"/>
                    </a:lnTo>
                    <a:lnTo>
                      <a:pt x="29481" y="15149"/>
                    </a:lnTo>
                    <a:lnTo>
                      <a:pt x="29377" y="15317"/>
                    </a:lnTo>
                    <a:lnTo>
                      <a:pt x="29377" y="15400"/>
                    </a:lnTo>
                    <a:lnTo>
                      <a:pt x="29293" y="15505"/>
                    </a:lnTo>
                    <a:lnTo>
                      <a:pt x="29293" y="15568"/>
                    </a:lnTo>
                    <a:lnTo>
                      <a:pt x="29189" y="15756"/>
                    </a:lnTo>
                    <a:lnTo>
                      <a:pt x="29230" y="15840"/>
                    </a:lnTo>
                    <a:lnTo>
                      <a:pt x="29189" y="15861"/>
                    </a:lnTo>
                    <a:lnTo>
                      <a:pt x="29168" y="15965"/>
                    </a:lnTo>
                    <a:lnTo>
                      <a:pt x="29168" y="16070"/>
                    </a:lnTo>
                    <a:lnTo>
                      <a:pt x="29000" y="16195"/>
                    </a:lnTo>
                    <a:lnTo>
                      <a:pt x="28958" y="16300"/>
                    </a:lnTo>
                    <a:lnTo>
                      <a:pt x="28958" y="16467"/>
                    </a:lnTo>
                    <a:lnTo>
                      <a:pt x="28916" y="16509"/>
                    </a:lnTo>
                    <a:lnTo>
                      <a:pt x="28916" y="16677"/>
                    </a:lnTo>
                    <a:lnTo>
                      <a:pt x="28854" y="16760"/>
                    </a:lnTo>
                    <a:lnTo>
                      <a:pt x="28707" y="16760"/>
                    </a:lnTo>
                    <a:lnTo>
                      <a:pt x="28540" y="16823"/>
                    </a:lnTo>
                    <a:lnTo>
                      <a:pt x="28540" y="16928"/>
                    </a:lnTo>
                    <a:lnTo>
                      <a:pt x="28477" y="17116"/>
                    </a:lnTo>
                    <a:lnTo>
                      <a:pt x="28498" y="17242"/>
                    </a:lnTo>
                    <a:lnTo>
                      <a:pt x="28561" y="17242"/>
                    </a:lnTo>
                    <a:lnTo>
                      <a:pt x="28582" y="17137"/>
                    </a:lnTo>
                    <a:lnTo>
                      <a:pt x="28644" y="17116"/>
                    </a:lnTo>
                    <a:lnTo>
                      <a:pt x="28686" y="17137"/>
                    </a:lnTo>
                    <a:lnTo>
                      <a:pt x="28770" y="17200"/>
                    </a:lnTo>
                    <a:lnTo>
                      <a:pt x="28854" y="17200"/>
                    </a:lnTo>
                    <a:lnTo>
                      <a:pt x="28896" y="17179"/>
                    </a:lnTo>
                    <a:lnTo>
                      <a:pt x="28958" y="17179"/>
                    </a:lnTo>
                    <a:lnTo>
                      <a:pt x="29000" y="17221"/>
                    </a:lnTo>
                    <a:lnTo>
                      <a:pt x="29021" y="17304"/>
                    </a:lnTo>
                    <a:lnTo>
                      <a:pt x="28958" y="17409"/>
                    </a:lnTo>
                    <a:lnTo>
                      <a:pt x="28979" y="17514"/>
                    </a:lnTo>
                    <a:lnTo>
                      <a:pt x="28896" y="17597"/>
                    </a:lnTo>
                    <a:lnTo>
                      <a:pt x="28896" y="17744"/>
                    </a:lnTo>
                    <a:lnTo>
                      <a:pt x="28916" y="17806"/>
                    </a:lnTo>
                    <a:lnTo>
                      <a:pt x="28979" y="17765"/>
                    </a:lnTo>
                    <a:lnTo>
                      <a:pt x="29021" y="17806"/>
                    </a:lnTo>
                    <a:lnTo>
                      <a:pt x="29105" y="17806"/>
                    </a:lnTo>
                    <a:lnTo>
                      <a:pt x="29168" y="17744"/>
                    </a:lnTo>
                    <a:lnTo>
                      <a:pt x="29272" y="17744"/>
                    </a:lnTo>
                    <a:lnTo>
                      <a:pt x="29293" y="17702"/>
                    </a:lnTo>
                    <a:lnTo>
                      <a:pt x="29377" y="17639"/>
                    </a:lnTo>
                    <a:lnTo>
                      <a:pt x="29440" y="17639"/>
                    </a:lnTo>
                    <a:lnTo>
                      <a:pt x="29544" y="17555"/>
                    </a:lnTo>
                    <a:lnTo>
                      <a:pt x="29586" y="17430"/>
                    </a:lnTo>
                    <a:lnTo>
                      <a:pt x="29649" y="17346"/>
                    </a:lnTo>
                    <a:lnTo>
                      <a:pt x="29712" y="17283"/>
                    </a:lnTo>
                    <a:lnTo>
                      <a:pt x="29753" y="17283"/>
                    </a:lnTo>
                    <a:lnTo>
                      <a:pt x="29816" y="17325"/>
                    </a:lnTo>
                    <a:lnTo>
                      <a:pt x="29900" y="17283"/>
                    </a:lnTo>
                    <a:lnTo>
                      <a:pt x="29942" y="17242"/>
                    </a:lnTo>
                    <a:lnTo>
                      <a:pt x="30025" y="17242"/>
                    </a:lnTo>
                    <a:lnTo>
                      <a:pt x="30067" y="17095"/>
                    </a:lnTo>
                    <a:lnTo>
                      <a:pt x="30067" y="16970"/>
                    </a:lnTo>
                    <a:lnTo>
                      <a:pt x="30172" y="16886"/>
                    </a:lnTo>
                    <a:lnTo>
                      <a:pt x="30214" y="16802"/>
                    </a:lnTo>
                    <a:lnTo>
                      <a:pt x="30277" y="16802"/>
                    </a:lnTo>
                    <a:lnTo>
                      <a:pt x="30339" y="16865"/>
                    </a:lnTo>
                    <a:lnTo>
                      <a:pt x="30381" y="16802"/>
                    </a:lnTo>
                    <a:lnTo>
                      <a:pt x="30444" y="16781"/>
                    </a:lnTo>
                    <a:lnTo>
                      <a:pt x="30486" y="16802"/>
                    </a:lnTo>
                    <a:lnTo>
                      <a:pt x="30528" y="16907"/>
                    </a:lnTo>
                    <a:lnTo>
                      <a:pt x="30444" y="16970"/>
                    </a:lnTo>
                    <a:lnTo>
                      <a:pt x="30381" y="17011"/>
                    </a:lnTo>
                    <a:lnTo>
                      <a:pt x="30465" y="17074"/>
                    </a:lnTo>
                    <a:lnTo>
                      <a:pt x="30632" y="17074"/>
                    </a:lnTo>
                    <a:lnTo>
                      <a:pt x="30695" y="17095"/>
                    </a:lnTo>
                    <a:lnTo>
                      <a:pt x="30737" y="17179"/>
                    </a:lnTo>
                    <a:lnTo>
                      <a:pt x="30653" y="17283"/>
                    </a:lnTo>
                    <a:lnTo>
                      <a:pt x="30569" y="17304"/>
                    </a:lnTo>
                    <a:lnTo>
                      <a:pt x="30569" y="17430"/>
                    </a:lnTo>
                    <a:lnTo>
                      <a:pt x="30653" y="17451"/>
                    </a:lnTo>
                    <a:lnTo>
                      <a:pt x="30695" y="17430"/>
                    </a:lnTo>
                    <a:lnTo>
                      <a:pt x="30779" y="17430"/>
                    </a:lnTo>
                    <a:lnTo>
                      <a:pt x="30800" y="17451"/>
                    </a:lnTo>
                    <a:lnTo>
                      <a:pt x="30883" y="17430"/>
                    </a:lnTo>
                    <a:lnTo>
                      <a:pt x="30904" y="17514"/>
                    </a:lnTo>
                    <a:lnTo>
                      <a:pt x="31009" y="17514"/>
                    </a:lnTo>
                    <a:lnTo>
                      <a:pt x="31072" y="17555"/>
                    </a:lnTo>
                    <a:lnTo>
                      <a:pt x="31113" y="17555"/>
                    </a:lnTo>
                    <a:lnTo>
                      <a:pt x="31260" y="17639"/>
                    </a:lnTo>
                    <a:lnTo>
                      <a:pt x="31302" y="17618"/>
                    </a:lnTo>
                    <a:lnTo>
                      <a:pt x="31365" y="17493"/>
                    </a:lnTo>
                    <a:lnTo>
                      <a:pt x="31406" y="17451"/>
                    </a:lnTo>
                    <a:lnTo>
                      <a:pt x="31490" y="17346"/>
                    </a:lnTo>
                    <a:lnTo>
                      <a:pt x="31595" y="17346"/>
                    </a:lnTo>
                    <a:lnTo>
                      <a:pt x="31616" y="17304"/>
                    </a:lnTo>
                    <a:lnTo>
                      <a:pt x="31532" y="17283"/>
                    </a:lnTo>
                    <a:lnTo>
                      <a:pt x="31490" y="17200"/>
                    </a:lnTo>
                    <a:lnTo>
                      <a:pt x="31574" y="17179"/>
                    </a:lnTo>
                    <a:lnTo>
                      <a:pt x="31595" y="17095"/>
                    </a:lnTo>
                    <a:lnTo>
                      <a:pt x="31511" y="17053"/>
                    </a:lnTo>
                    <a:lnTo>
                      <a:pt x="31469" y="16990"/>
                    </a:lnTo>
                    <a:lnTo>
                      <a:pt x="31406" y="17011"/>
                    </a:lnTo>
                    <a:lnTo>
                      <a:pt x="31406" y="17095"/>
                    </a:lnTo>
                    <a:lnTo>
                      <a:pt x="31365" y="17116"/>
                    </a:lnTo>
                    <a:lnTo>
                      <a:pt x="31302" y="17095"/>
                    </a:lnTo>
                    <a:lnTo>
                      <a:pt x="31197" y="17032"/>
                    </a:lnTo>
                    <a:lnTo>
                      <a:pt x="31197" y="16970"/>
                    </a:lnTo>
                    <a:lnTo>
                      <a:pt x="31155" y="16990"/>
                    </a:lnTo>
                    <a:lnTo>
                      <a:pt x="31072" y="17074"/>
                    </a:lnTo>
                    <a:lnTo>
                      <a:pt x="30883" y="17074"/>
                    </a:lnTo>
                    <a:lnTo>
                      <a:pt x="30800" y="17011"/>
                    </a:lnTo>
                    <a:lnTo>
                      <a:pt x="30904" y="16970"/>
                    </a:lnTo>
                    <a:lnTo>
                      <a:pt x="30988" y="16970"/>
                    </a:lnTo>
                    <a:lnTo>
                      <a:pt x="31072" y="16907"/>
                    </a:lnTo>
                    <a:lnTo>
                      <a:pt x="31072" y="16823"/>
                    </a:lnTo>
                    <a:lnTo>
                      <a:pt x="31051" y="16802"/>
                    </a:lnTo>
                    <a:lnTo>
                      <a:pt x="31051" y="16677"/>
                    </a:lnTo>
                    <a:lnTo>
                      <a:pt x="31072" y="16593"/>
                    </a:lnTo>
                    <a:lnTo>
                      <a:pt x="31072" y="16551"/>
                    </a:lnTo>
                    <a:lnTo>
                      <a:pt x="31009" y="16488"/>
                    </a:lnTo>
                    <a:lnTo>
                      <a:pt x="31009" y="16405"/>
                    </a:lnTo>
                    <a:lnTo>
                      <a:pt x="30862" y="16258"/>
                    </a:lnTo>
                    <a:lnTo>
                      <a:pt x="30737" y="16195"/>
                    </a:lnTo>
                    <a:lnTo>
                      <a:pt x="30737" y="16153"/>
                    </a:lnTo>
                    <a:lnTo>
                      <a:pt x="30695" y="16028"/>
                    </a:lnTo>
                    <a:lnTo>
                      <a:pt x="30632" y="16028"/>
                    </a:lnTo>
                    <a:lnTo>
                      <a:pt x="30590" y="15944"/>
                    </a:lnTo>
                    <a:lnTo>
                      <a:pt x="30632" y="15819"/>
                    </a:lnTo>
                    <a:lnTo>
                      <a:pt x="30590" y="15735"/>
                    </a:lnTo>
                    <a:lnTo>
                      <a:pt x="30465" y="15735"/>
                    </a:lnTo>
                    <a:lnTo>
                      <a:pt x="30277" y="15651"/>
                    </a:lnTo>
                    <a:lnTo>
                      <a:pt x="30235" y="15547"/>
                    </a:lnTo>
                    <a:lnTo>
                      <a:pt x="30277" y="15505"/>
                    </a:lnTo>
                    <a:lnTo>
                      <a:pt x="30277" y="15442"/>
                    </a:lnTo>
                    <a:lnTo>
                      <a:pt x="30214" y="15358"/>
                    </a:lnTo>
                    <a:lnTo>
                      <a:pt x="30172" y="15296"/>
                    </a:lnTo>
                    <a:lnTo>
                      <a:pt x="30151" y="15296"/>
                    </a:lnTo>
                    <a:lnTo>
                      <a:pt x="30046" y="15421"/>
                    </a:lnTo>
                    <a:lnTo>
                      <a:pt x="30025" y="15526"/>
                    </a:lnTo>
                    <a:lnTo>
                      <a:pt x="29963" y="15568"/>
                    </a:lnTo>
                    <a:lnTo>
                      <a:pt x="29921" y="15526"/>
                    </a:lnTo>
                    <a:lnTo>
                      <a:pt x="29921" y="15400"/>
                    </a:lnTo>
                    <a:lnTo>
                      <a:pt x="29858" y="15296"/>
                    </a:lnTo>
                    <a:lnTo>
                      <a:pt x="29900" y="15212"/>
                    </a:lnTo>
                    <a:lnTo>
                      <a:pt x="30025" y="15212"/>
                    </a:lnTo>
                    <a:lnTo>
                      <a:pt x="30005" y="15128"/>
                    </a:lnTo>
                    <a:lnTo>
                      <a:pt x="30025" y="15024"/>
                    </a:lnTo>
                    <a:lnTo>
                      <a:pt x="30005" y="14919"/>
                    </a:lnTo>
                    <a:lnTo>
                      <a:pt x="29900" y="14940"/>
                    </a:lnTo>
                    <a:lnTo>
                      <a:pt x="29900" y="14877"/>
                    </a:lnTo>
                    <a:lnTo>
                      <a:pt x="29963" y="14773"/>
                    </a:lnTo>
                    <a:lnTo>
                      <a:pt x="29921" y="14731"/>
                    </a:lnTo>
                    <a:lnTo>
                      <a:pt x="29712" y="14814"/>
                    </a:lnTo>
                    <a:cubicBezTo>
                      <a:pt x="29691" y="14773"/>
                      <a:pt x="29628" y="14731"/>
                      <a:pt x="29607" y="14689"/>
                    </a:cubicBezTo>
                    <a:lnTo>
                      <a:pt x="29712" y="14605"/>
                    </a:lnTo>
                    <a:lnTo>
                      <a:pt x="29795" y="14584"/>
                    </a:lnTo>
                    <a:lnTo>
                      <a:pt x="29858" y="14417"/>
                    </a:lnTo>
                    <a:lnTo>
                      <a:pt x="29816" y="14312"/>
                    </a:lnTo>
                    <a:lnTo>
                      <a:pt x="29691" y="14291"/>
                    </a:lnTo>
                    <a:lnTo>
                      <a:pt x="29628" y="14208"/>
                    </a:lnTo>
                    <a:lnTo>
                      <a:pt x="29628" y="14103"/>
                    </a:lnTo>
                    <a:lnTo>
                      <a:pt x="29691" y="14082"/>
                    </a:lnTo>
                    <a:lnTo>
                      <a:pt x="29649" y="13998"/>
                    </a:lnTo>
                    <a:lnTo>
                      <a:pt x="29691" y="13915"/>
                    </a:lnTo>
                    <a:lnTo>
                      <a:pt x="29816" y="13998"/>
                    </a:lnTo>
                    <a:lnTo>
                      <a:pt x="29921" y="13977"/>
                    </a:lnTo>
                    <a:lnTo>
                      <a:pt x="30025" y="14061"/>
                    </a:lnTo>
                    <a:lnTo>
                      <a:pt x="30151" y="14061"/>
                    </a:lnTo>
                    <a:lnTo>
                      <a:pt x="30318" y="13977"/>
                    </a:lnTo>
                    <a:lnTo>
                      <a:pt x="30318" y="14019"/>
                    </a:lnTo>
                    <a:lnTo>
                      <a:pt x="30360" y="14061"/>
                    </a:lnTo>
                    <a:lnTo>
                      <a:pt x="30339" y="14082"/>
                    </a:lnTo>
                    <a:lnTo>
                      <a:pt x="30277" y="14249"/>
                    </a:lnTo>
                    <a:lnTo>
                      <a:pt x="30277" y="14312"/>
                    </a:lnTo>
                    <a:lnTo>
                      <a:pt x="30360" y="14291"/>
                    </a:lnTo>
                    <a:lnTo>
                      <a:pt x="30381" y="14354"/>
                    </a:lnTo>
                    <a:lnTo>
                      <a:pt x="30465" y="14375"/>
                    </a:lnTo>
                    <a:lnTo>
                      <a:pt x="30590" y="14459"/>
                    </a:lnTo>
                    <a:lnTo>
                      <a:pt x="30632" y="14354"/>
                    </a:lnTo>
                    <a:lnTo>
                      <a:pt x="30528" y="14249"/>
                    </a:lnTo>
                    <a:lnTo>
                      <a:pt x="30590" y="14145"/>
                    </a:lnTo>
                    <a:lnTo>
                      <a:pt x="30632" y="14208"/>
                    </a:lnTo>
                    <a:lnTo>
                      <a:pt x="30695" y="14249"/>
                    </a:lnTo>
                    <a:lnTo>
                      <a:pt x="30737" y="14354"/>
                    </a:lnTo>
                    <a:lnTo>
                      <a:pt x="30904" y="14501"/>
                    </a:lnTo>
                    <a:lnTo>
                      <a:pt x="30967" y="14501"/>
                    </a:lnTo>
                    <a:lnTo>
                      <a:pt x="30967" y="14417"/>
                    </a:lnTo>
                    <a:lnTo>
                      <a:pt x="30946" y="14375"/>
                    </a:lnTo>
                    <a:lnTo>
                      <a:pt x="30988" y="14291"/>
                    </a:lnTo>
                    <a:lnTo>
                      <a:pt x="30967" y="14145"/>
                    </a:lnTo>
                    <a:lnTo>
                      <a:pt x="30904" y="14103"/>
                    </a:lnTo>
                    <a:lnTo>
                      <a:pt x="30946" y="13957"/>
                    </a:lnTo>
                    <a:lnTo>
                      <a:pt x="30862" y="13768"/>
                    </a:lnTo>
                    <a:lnTo>
                      <a:pt x="30758" y="13726"/>
                    </a:lnTo>
                    <a:lnTo>
                      <a:pt x="30758" y="13622"/>
                    </a:lnTo>
                    <a:lnTo>
                      <a:pt x="30695" y="13580"/>
                    </a:lnTo>
                    <a:lnTo>
                      <a:pt x="30549" y="13685"/>
                    </a:lnTo>
                    <a:lnTo>
                      <a:pt x="30486" y="13685"/>
                    </a:lnTo>
                    <a:lnTo>
                      <a:pt x="30590" y="13538"/>
                    </a:lnTo>
                    <a:lnTo>
                      <a:pt x="30695" y="13538"/>
                    </a:lnTo>
                    <a:lnTo>
                      <a:pt x="30737" y="13559"/>
                    </a:lnTo>
                    <a:lnTo>
                      <a:pt x="30841" y="13517"/>
                    </a:lnTo>
                    <a:lnTo>
                      <a:pt x="30925" y="13622"/>
                    </a:lnTo>
                    <a:lnTo>
                      <a:pt x="30967" y="13643"/>
                    </a:lnTo>
                    <a:lnTo>
                      <a:pt x="30967" y="13873"/>
                    </a:lnTo>
                    <a:lnTo>
                      <a:pt x="31009" y="13873"/>
                    </a:lnTo>
                    <a:lnTo>
                      <a:pt x="31155" y="13768"/>
                    </a:lnTo>
                    <a:lnTo>
                      <a:pt x="31051" y="13936"/>
                    </a:lnTo>
                    <a:lnTo>
                      <a:pt x="31051" y="13998"/>
                    </a:lnTo>
                    <a:lnTo>
                      <a:pt x="30967" y="14040"/>
                    </a:lnTo>
                    <a:lnTo>
                      <a:pt x="30967" y="14082"/>
                    </a:lnTo>
                    <a:lnTo>
                      <a:pt x="31051" y="14166"/>
                    </a:lnTo>
                    <a:lnTo>
                      <a:pt x="31072" y="14291"/>
                    </a:lnTo>
                    <a:lnTo>
                      <a:pt x="31009" y="14375"/>
                    </a:lnTo>
                    <a:lnTo>
                      <a:pt x="31072" y="14417"/>
                    </a:lnTo>
                    <a:lnTo>
                      <a:pt x="31365" y="14354"/>
                    </a:lnTo>
                    <a:lnTo>
                      <a:pt x="31406" y="14249"/>
                    </a:lnTo>
                    <a:lnTo>
                      <a:pt x="31511" y="14249"/>
                    </a:lnTo>
                    <a:lnTo>
                      <a:pt x="31574" y="14270"/>
                    </a:lnTo>
                    <a:lnTo>
                      <a:pt x="31720" y="14082"/>
                    </a:lnTo>
                    <a:lnTo>
                      <a:pt x="31804" y="14082"/>
                    </a:lnTo>
                    <a:lnTo>
                      <a:pt x="31846" y="13998"/>
                    </a:lnTo>
                    <a:lnTo>
                      <a:pt x="31950" y="13936"/>
                    </a:lnTo>
                    <a:lnTo>
                      <a:pt x="31992" y="13789"/>
                    </a:lnTo>
                    <a:lnTo>
                      <a:pt x="32055" y="13747"/>
                    </a:lnTo>
                    <a:lnTo>
                      <a:pt x="32243" y="13747"/>
                    </a:lnTo>
                    <a:lnTo>
                      <a:pt x="32348" y="13789"/>
                    </a:lnTo>
                    <a:lnTo>
                      <a:pt x="32411" y="13726"/>
                    </a:lnTo>
                    <a:lnTo>
                      <a:pt x="32369" y="13622"/>
                    </a:lnTo>
                    <a:lnTo>
                      <a:pt x="32536" y="13475"/>
                    </a:lnTo>
                    <a:lnTo>
                      <a:pt x="32557" y="13413"/>
                    </a:lnTo>
                    <a:lnTo>
                      <a:pt x="32620" y="13371"/>
                    </a:lnTo>
                    <a:lnTo>
                      <a:pt x="32641" y="13245"/>
                    </a:lnTo>
                    <a:lnTo>
                      <a:pt x="32515" y="13015"/>
                    </a:lnTo>
                    <a:lnTo>
                      <a:pt x="32536" y="12931"/>
                    </a:lnTo>
                    <a:lnTo>
                      <a:pt x="32411" y="12827"/>
                    </a:lnTo>
                    <a:lnTo>
                      <a:pt x="32369" y="12701"/>
                    </a:lnTo>
                    <a:lnTo>
                      <a:pt x="32432" y="12596"/>
                    </a:lnTo>
                    <a:lnTo>
                      <a:pt x="32557" y="12534"/>
                    </a:lnTo>
                    <a:lnTo>
                      <a:pt x="32578" y="12471"/>
                    </a:lnTo>
                    <a:lnTo>
                      <a:pt x="32557" y="12471"/>
                    </a:lnTo>
                    <a:lnTo>
                      <a:pt x="32474" y="12534"/>
                    </a:lnTo>
                    <a:lnTo>
                      <a:pt x="32453" y="12534"/>
                    </a:lnTo>
                    <a:lnTo>
                      <a:pt x="32453" y="12471"/>
                    </a:lnTo>
                    <a:lnTo>
                      <a:pt x="32536" y="12366"/>
                    </a:lnTo>
                    <a:lnTo>
                      <a:pt x="32432" y="12366"/>
                    </a:lnTo>
                    <a:lnTo>
                      <a:pt x="32515" y="12283"/>
                    </a:lnTo>
                    <a:lnTo>
                      <a:pt x="32536" y="12199"/>
                    </a:lnTo>
                    <a:lnTo>
                      <a:pt x="32453" y="12157"/>
                    </a:lnTo>
                    <a:lnTo>
                      <a:pt x="32348" y="12115"/>
                    </a:lnTo>
                    <a:lnTo>
                      <a:pt x="32411" y="12094"/>
                    </a:lnTo>
                    <a:lnTo>
                      <a:pt x="32411" y="11990"/>
                    </a:lnTo>
                    <a:lnTo>
                      <a:pt x="32474" y="11990"/>
                    </a:lnTo>
                    <a:lnTo>
                      <a:pt x="32515" y="12052"/>
                    </a:lnTo>
                    <a:lnTo>
                      <a:pt x="32620" y="12052"/>
                    </a:lnTo>
                    <a:lnTo>
                      <a:pt x="32683" y="12157"/>
                    </a:lnTo>
                    <a:lnTo>
                      <a:pt x="32766" y="12178"/>
                    </a:lnTo>
                    <a:lnTo>
                      <a:pt x="32829" y="12094"/>
                    </a:lnTo>
                    <a:lnTo>
                      <a:pt x="32892" y="12115"/>
                    </a:lnTo>
                    <a:lnTo>
                      <a:pt x="33059" y="12073"/>
                    </a:lnTo>
                    <a:lnTo>
                      <a:pt x="33185" y="11990"/>
                    </a:lnTo>
                    <a:lnTo>
                      <a:pt x="33143" y="11948"/>
                    </a:lnTo>
                    <a:lnTo>
                      <a:pt x="33206" y="11843"/>
                    </a:lnTo>
                    <a:lnTo>
                      <a:pt x="33185" y="11801"/>
                    </a:lnTo>
                    <a:lnTo>
                      <a:pt x="33143" y="11801"/>
                    </a:lnTo>
                    <a:lnTo>
                      <a:pt x="33143" y="11739"/>
                    </a:lnTo>
                    <a:lnTo>
                      <a:pt x="33080" y="11697"/>
                    </a:lnTo>
                    <a:lnTo>
                      <a:pt x="32934" y="11697"/>
                    </a:lnTo>
                    <a:lnTo>
                      <a:pt x="32997" y="11655"/>
                    </a:lnTo>
                    <a:lnTo>
                      <a:pt x="33101" y="11634"/>
                    </a:lnTo>
                    <a:lnTo>
                      <a:pt x="33290" y="11488"/>
                    </a:lnTo>
                    <a:lnTo>
                      <a:pt x="33373" y="11383"/>
                    </a:lnTo>
                    <a:lnTo>
                      <a:pt x="33352" y="11341"/>
                    </a:lnTo>
                    <a:lnTo>
                      <a:pt x="33290" y="11320"/>
                    </a:lnTo>
                    <a:lnTo>
                      <a:pt x="33269" y="11236"/>
                    </a:lnTo>
                    <a:lnTo>
                      <a:pt x="33080" y="11174"/>
                    </a:lnTo>
                    <a:lnTo>
                      <a:pt x="32976" y="11216"/>
                    </a:lnTo>
                    <a:lnTo>
                      <a:pt x="32934" y="11174"/>
                    </a:lnTo>
                    <a:lnTo>
                      <a:pt x="33038" y="11153"/>
                    </a:lnTo>
                    <a:lnTo>
                      <a:pt x="33038" y="11027"/>
                    </a:lnTo>
                    <a:lnTo>
                      <a:pt x="32808" y="10860"/>
                    </a:lnTo>
                    <a:lnTo>
                      <a:pt x="32808" y="10818"/>
                    </a:lnTo>
                    <a:lnTo>
                      <a:pt x="32871" y="10818"/>
                    </a:lnTo>
                    <a:lnTo>
                      <a:pt x="32955" y="10902"/>
                    </a:lnTo>
                    <a:lnTo>
                      <a:pt x="33038" y="10860"/>
                    </a:lnTo>
                    <a:lnTo>
                      <a:pt x="32955" y="10797"/>
                    </a:lnTo>
                    <a:lnTo>
                      <a:pt x="33018" y="10755"/>
                    </a:lnTo>
                    <a:lnTo>
                      <a:pt x="33018" y="10713"/>
                    </a:lnTo>
                    <a:lnTo>
                      <a:pt x="32871" y="10651"/>
                    </a:lnTo>
                    <a:lnTo>
                      <a:pt x="32766" y="10588"/>
                    </a:lnTo>
                    <a:lnTo>
                      <a:pt x="32662" y="10651"/>
                    </a:lnTo>
                    <a:lnTo>
                      <a:pt x="32515" y="10588"/>
                    </a:lnTo>
                    <a:cubicBezTo>
                      <a:pt x="32536" y="10546"/>
                      <a:pt x="32536" y="10525"/>
                      <a:pt x="32536" y="10504"/>
                    </a:cubicBezTo>
                    <a:lnTo>
                      <a:pt x="32599" y="10504"/>
                    </a:lnTo>
                    <a:lnTo>
                      <a:pt x="32620" y="10483"/>
                    </a:lnTo>
                    <a:lnTo>
                      <a:pt x="32599" y="10420"/>
                    </a:lnTo>
                    <a:lnTo>
                      <a:pt x="32536" y="10420"/>
                    </a:lnTo>
                    <a:cubicBezTo>
                      <a:pt x="32536" y="10400"/>
                      <a:pt x="32536" y="10339"/>
                      <a:pt x="32517" y="10317"/>
                    </a:cubicBezTo>
                    <a:lnTo>
                      <a:pt x="32517" y="10317"/>
                    </a:lnTo>
                    <a:cubicBezTo>
                      <a:pt x="32518" y="10308"/>
                      <a:pt x="32523" y="10287"/>
                      <a:pt x="32536" y="10274"/>
                    </a:cubicBezTo>
                    <a:cubicBezTo>
                      <a:pt x="32536" y="10274"/>
                      <a:pt x="32536" y="10232"/>
                      <a:pt x="32557" y="10232"/>
                    </a:cubicBezTo>
                    <a:lnTo>
                      <a:pt x="32641" y="10316"/>
                    </a:lnTo>
                    <a:lnTo>
                      <a:pt x="32746" y="10274"/>
                    </a:lnTo>
                    <a:lnTo>
                      <a:pt x="32934" y="10232"/>
                    </a:lnTo>
                    <a:lnTo>
                      <a:pt x="32976" y="10337"/>
                    </a:lnTo>
                    <a:lnTo>
                      <a:pt x="33080" y="10379"/>
                    </a:lnTo>
                    <a:lnTo>
                      <a:pt x="33143" y="10441"/>
                    </a:lnTo>
                    <a:lnTo>
                      <a:pt x="33185" y="10420"/>
                    </a:lnTo>
                    <a:lnTo>
                      <a:pt x="33352" y="10525"/>
                    </a:lnTo>
                    <a:lnTo>
                      <a:pt x="33394" y="10483"/>
                    </a:lnTo>
                    <a:lnTo>
                      <a:pt x="33457" y="10504"/>
                    </a:lnTo>
                    <a:lnTo>
                      <a:pt x="33499" y="10420"/>
                    </a:lnTo>
                    <a:lnTo>
                      <a:pt x="33478" y="10337"/>
                    </a:lnTo>
                    <a:lnTo>
                      <a:pt x="33394" y="10295"/>
                    </a:lnTo>
                    <a:lnTo>
                      <a:pt x="33310" y="10190"/>
                    </a:lnTo>
                    <a:lnTo>
                      <a:pt x="33269" y="10107"/>
                    </a:lnTo>
                    <a:lnTo>
                      <a:pt x="33059" y="9918"/>
                    </a:lnTo>
                    <a:lnTo>
                      <a:pt x="33038" y="9855"/>
                    </a:lnTo>
                    <a:lnTo>
                      <a:pt x="33038" y="9855"/>
                    </a:lnTo>
                    <a:lnTo>
                      <a:pt x="33101" y="9897"/>
                    </a:lnTo>
                    <a:lnTo>
                      <a:pt x="33143" y="9960"/>
                    </a:lnTo>
                    <a:lnTo>
                      <a:pt x="33206" y="9981"/>
                    </a:lnTo>
                    <a:lnTo>
                      <a:pt x="33310" y="10107"/>
                    </a:lnTo>
                    <a:lnTo>
                      <a:pt x="33394" y="10127"/>
                    </a:lnTo>
                    <a:lnTo>
                      <a:pt x="33415" y="10190"/>
                    </a:lnTo>
                    <a:lnTo>
                      <a:pt x="33499" y="10295"/>
                    </a:lnTo>
                    <a:lnTo>
                      <a:pt x="33603" y="10400"/>
                    </a:lnTo>
                    <a:lnTo>
                      <a:pt x="33624" y="10462"/>
                    </a:lnTo>
                    <a:lnTo>
                      <a:pt x="33687" y="10504"/>
                    </a:lnTo>
                    <a:lnTo>
                      <a:pt x="33792" y="10609"/>
                    </a:lnTo>
                    <a:lnTo>
                      <a:pt x="33834" y="10713"/>
                    </a:lnTo>
                    <a:lnTo>
                      <a:pt x="33938" y="10713"/>
                    </a:lnTo>
                    <a:lnTo>
                      <a:pt x="33980" y="10672"/>
                    </a:lnTo>
                    <a:lnTo>
                      <a:pt x="33917" y="10546"/>
                    </a:lnTo>
                    <a:lnTo>
                      <a:pt x="33834" y="10337"/>
                    </a:lnTo>
                    <a:lnTo>
                      <a:pt x="34001" y="10358"/>
                    </a:lnTo>
                    <a:lnTo>
                      <a:pt x="34189" y="10462"/>
                    </a:lnTo>
                    <a:lnTo>
                      <a:pt x="34357" y="10462"/>
                    </a:lnTo>
                    <a:lnTo>
                      <a:pt x="34357" y="10567"/>
                    </a:lnTo>
                    <a:lnTo>
                      <a:pt x="34336" y="10630"/>
                    </a:lnTo>
                    <a:lnTo>
                      <a:pt x="34440" y="10713"/>
                    </a:lnTo>
                    <a:lnTo>
                      <a:pt x="34545" y="10713"/>
                    </a:lnTo>
                    <a:lnTo>
                      <a:pt x="34566" y="10734"/>
                    </a:lnTo>
                    <a:lnTo>
                      <a:pt x="34838" y="10734"/>
                    </a:lnTo>
                    <a:lnTo>
                      <a:pt x="34922" y="10672"/>
                    </a:lnTo>
                    <a:lnTo>
                      <a:pt x="34984" y="10546"/>
                    </a:lnTo>
                    <a:lnTo>
                      <a:pt x="34984" y="10441"/>
                    </a:lnTo>
                    <a:lnTo>
                      <a:pt x="35026" y="10337"/>
                    </a:lnTo>
                    <a:lnTo>
                      <a:pt x="34963" y="10295"/>
                    </a:lnTo>
                    <a:lnTo>
                      <a:pt x="34880" y="10086"/>
                    </a:lnTo>
                    <a:lnTo>
                      <a:pt x="34838" y="10086"/>
                    </a:lnTo>
                    <a:lnTo>
                      <a:pt x="34754" y="9939"/>
                    </a:lnTo>
                    <a:lnTo>
                      <a:pt x="34775" y="9814"/>
                    </a:lnTo>
                    <a:lnTo>
                      <a:pt x="34838" y="9793"/>
                    </a:lnTo>
                    <a:lnTo>
                      <a:pt x="34838" y="9709"/>
                    </a:lnTo>
                    <a:lnTo>
                      <a:pt x="34859" y="9688"/>
                    </a:lnTo>
                    <a:lnTo>
                      <a:pt x="34922" y="9730"/>
                    </a:lnTo>
                    <a:lnTo>
                      <a:pt x="34943" y="9835"/>
                    </a:lnTo>
                    <a:lnTo>
                      <a:pt x="34984" y="9730"/>
                    </a:lnTo>
                    <a:lnTo>
                      <a:pt x="34984" y="9583"/>
                    </a:lnTo>
                    <a:lnTo>
                      <a:pt x="35047" y="9542"/>
                    </a:lnTo>
                    <a:lnTo>
                      <a:pt x="35089" y="9500"/>
                    </a:lnTo>
                    <a:lnTo>
                      <a:pt x="35089" y="9604"/>
                    </a:lnTo>
                    <a:lnTo>
                      <a:pt x="35131" y="9667"/>
                    </a:lnTo>
                    <a:lnTo>
                      <a:pt x="35089" y="9709"/>
                    </a:lnTo>
                    <a:lnTo>
                      <a:pt x="34984" y="9772"/>
                    </a:lnTo>
                    <a:lnTo>
                      <a:pt x="34963" y="9897"/>
                    </a:lnTo>
                    <a:lnTo>
                      <a:pt x="35026" y="9918"/>
                    </a:lnTo>
                    <a:lnTo>
                      <a:pt x="35068" y="10002"/>
                    </a:lnTo>
                    <a:lnTo>
                      <a:pt x="35068" y="10086"/>
                    </a:lnTo>
                    <a:lnTo>
                      <a:pt x="35194" y="10232"/>
                    </a:lnTo>
                    <a:lnTo>
                      <a:pt x="35256" y="10274"/>
                    </a:lnTo>
                    <a:lnTo>
                      <a:pt x="35256" y="10190"/>
                    </a:lnTo>
                    <a:lnTo>
                      <a:pt x="35298" y="10169"/>
                    </a:lnTo>
                    <a:lnTo>
                      <a:pt x="35361" y="10211"/>
                    </a:lnTo>
                    <a:lnTo>
                      <a:pt x="35466" y="10169"/>
                    </a:lnTo>
                    <a:lnTo>
                      <a:pt x="35487" y="10211"/>
                    </a:lnTo>
                    <a:lnTo>
                      <a:pt x="35466" y="10253"/>
                    </a:lnTo>
                    <a:lnTo>
                      <a:pt x="35466" y="10358"/>
                    </a:lnTo>
                    <a:lnTo>
                      <a:pt x="35403" y="10525"/>
                    </a:lnTo>
                    <a:lnTo>
                      <a:pt x="35403" y="10567"/>
                    </a:lnTo>
                    <a:lnTo>
                      <a:pt x="35298" y="10734"/>
                    </a:lnTo>
                    <a:lnTo>
                      <a:pt x="35235" y="10923"/>
                    </a:lnTo>
                    <a:lnTo>
                      <a:pt x="35235" y="10964"/>
                    </a:lnTo>
                    <a:lnTo>
                      <a:pt x="35256" y="10964"/>
                    </a:lnTo>
                    <a:lnTo>
                      <a:pt x="35298" y="10860"/>
                    </a:lnTo>
                    <a:lnTo>
                      <a:pt x="35403" y="10902"/>
                    </a:lnTo>
                    <a:lnTo>
                      <a:pt x="35403" y="10923"/>
                    </a:lnTo>
                    <a:lnTo>
                      <a:pt x="35487" y="10923"/>
                    </a:lnTo>
                    <a:lnTo>
                      <a:pt x="35549" y="11006"/>
                    </a:lnTo>
                    <a:lnTo>
                      <a:pt x="35696" y="11027"/>
                    </a:lnTo>
                    <a:lnTo>
                      <a:pt x="35591" y="11069"/>
                    </a:lnTo>
                    <a:lnTo>
                      <a:pt x="35570" y="11132"/>
                    </a:lnTo>
                    <a:lnTo>
                      <a:pt x="35507" y="11153"/>
                    </a:lnTo>
                    <a:lnTo>
                      <a:pt x="35466" y="11111"/>
                    </a:lnTo>
                    <a:lnTo>
                      <a:pt x="35382" y="11132"/>
                    </a:lnTo>
                    <a:lnTo>
                      <a:pt x="35403" y="11216"/>
                    </a:lnTo>
                    <a:lnTo>
                      <a:pt x="35466" y="11236"/>
                    </a:lnTo>
                    <a:lnTo>
                      <a:pt x="35487" y="11257"/>
                    </a:lnTo>
                    <a:lnTo>
                      <a:pt x="35591" y="11257"/>
                    </a:lnTo>
                    <a:lnTo>
                      <a:pt x="35591" y="11341"/>
                    </a:lnTo>
                    <a:lnTo>
                      <a:pt x="35612" y="11383"/>
                    </a:lnTo>
                    <a:lnTo>
                      <a:pt x="35612" y="11467"/>
                    </a:lnTo>
                    <a:lnTo>
                      <a:pt x="35675" y="11550"/>
                    </a:lnTo>
                    <a:lnTo>
                      <a:pt x="35779" y="11571"/>
                    </a:lnTo>
                    <a:lnTo>
                      <a:pt x="35821" y="11655"/>
                    </a:lnTo>
                    <a:lnTo>
                      <a:pt x="35863" y="11739"/>
                    </a:lnTo>
                    <a:lnTo>
                      <a:pt x="35821" y="11843"/>
                    </a:lnTo>
                    <a:lnTo>
                      <a:pt x="35759" y="11906"/>
                    </a:lnTo>
                    <a:lnTo>
                      <a:pt x="35675" y="11906"/>
                    </a:lnTo>
                    <a:lnTo>
                      <a:pt x="35612" y="11948"/>
                    </a:lnTo>
                    <a:lnTo>
                      <a:pt x="35570" y="11906"/>
                    </a:lnTo>
                    <a:lnTo>
                      <a:pt x="35487" y="11885"/>
                    </a:lnTo>
                    <a:lnTo>
                      <a:pt x="35445" y="11906"/>
                    </a:lnTo>
                    <a:lnTo>
                      <a:pt x="35361" y="12011"/>
                    </a:lnTo>
                    <a:lnTo>
                      <a:pt x="35403" y="12052"/>
                    </a:lnTo>
                    <a:lnTo>
                      <a:pt x="35403" y="12094"/>
                    </a:lnTo>
                    <a:lnTo>
                      <a:pt x="35361" y="12178"/>
                    </a:lnTo>
                    <a:lnTo>
                      <a:pt x="35382" y="12220"/>
                    </a:lnTo>
                    <a:lnTo>
                      <a:pt x="35445" y="12220"/>
                    </a:lnTo>
                    <a:lnTo>
                      <a:pt x="35466" y="12199"/>
                    </a:lnTo>
                    <a:lnTo>
                      <a:pt x="35549" y="12178"/>
                    </a:lnTo>
                    <a:lnTo>
                      <a:pt x="35654" y="12178"/>
                    </a:lnTo>
                    <a:lnTo>
                      <a:pt x="35717" y="12115"/>
                    </a:lnTo>
                    <a:lnTo>
                      <a:pt x="35800" y="12115"/>
                    </a:lnTo>
                    <a:lnTo>
                      <a:pt x="35863" y="12011"/>
                    </a:lnTo>
                    <a:lnTo>
                      <a:pt x="35905" y="11990"/>
                    </a:lnTo>
                    <a:lnTo>
                      <a:pt x="35926" y="12115"/>
                    </a:lnTo>
                    <a:lnTo>
                      <a:pt x="35989" y="12157"/>
                    </a:lnTo>
                    <a:lnTo>
                      <a:pt x="36072" y="12094"/>
                    </a:lnTo>
                    <a:lnTo>
                      <a:pt x="36135" y="11969"/>
                    </a:lnTo>
                    <a:lnTo>
                      <a:pt x="36240" y="11885"/>
                    </a:lnTo>
                    <a:lnTo>
                      <a:pt x="36303" y="11948"/>
                    </a:lnTo>
                    <a:lnTo>
                      <a:pt x="36303" y="11990"/>
                    </a:lnTo>
                    <a:lnTo>
                      <a:pt x="36219" y="12011"/>
                    </a:lnTo>
                    <a:lnTo>
                      <a:pt x="36177" y="12073"/>
                    </a:lnTo>
                    <a:lnTo>
                      <a:pt x="36219" y="12094"/>
                    </a:lnTo>
                    <a:lnTo>
                      <a:pt x="36219" y="12157"/>
                    </a:lnTo>
                    <a:lnTo>
                      <a:pt x="36093" y="12199"/>
                    </a:lnTo>
                    <a:lnTo>
                      <a:pt x="36072" y="12220"/>
                    </a:lnTo>
                    <a:lnTo>
                      <a:pt x="36219" y="12199"/>
                    </a:lnTo>
                    <a:lnTo>
                      <a:pt x="36240" y="12283"/>
                    </a:lnTo>
                    <a:lnTo>
                      <a:pt x="36135" y="12366"/>
                    </a:lnTo>
                    <a:lnTo>
                      <a:pt x="36177" y="12492"/>
                    </a:lnTo>
                    <a:lnTo>
                      <a:pt x="36219" y="12513"/>
                    </a:lnTo>
                    <a:lnTo>
                      <a:pt x="36282" y="12617"/>
                    </a:lnTo>
                    <a:lnTo>
                      <a:pt x="36407" y="12596"/>
                    </a:lnTo>
                    <a:lnTo>
                      <a:pt x="36428" y="12534"/>
                    </a:lnTo>
                    <a:lnTo>
                      <a:pt x="36407" y="12471"/>
                    </a:lnTo>
                    <a:lnTo>
                      <a:pt x="36407" y="12387"/>
                    </a:lnTo>
                    <a:lnTo>
                      <a:pt x="36449" y="12366"/>
                    </a:lnTo>
                    <a:lnTo>
                      <a:pt x="36595" y="12471"/>
                    </a:lnTo>
                    <a:lnTo>
                      <a:pt x="36595" y="12534"/>
                    </a:lnTo>
                    <a:lnTo>
                      <a:pt x="36533" y="12638"/>
                    </a:lnTo>
                    <a:lnTo>
                      <a:pt x="36616" y="12701"/>
                    </a:lnTo>
                    <a:lnTo>
                      <a:pt x="36637" y="12743"/>
                    </a:lnTo>
                    <a:lnTo>
                      <a:pt x="36491" y="12827"/>
                    </a:lnTo>
                    <a:lnTo>
                      <a:pt x="36449" y="12889"/>
                    </a:lnTo>
                    <a:lnTo>
                      <a:pt x="36533" y="12952"/>
                    </a:lnTo>
                    <a:lnTo>
                      <a:pt x="36763" y="12952"/>
                    </a:lnTo>
                    <a:lnTo>
                      <a:pt x="36826" y="12994"/>
                    </a:lnTo>
                    <a:lnTo>
                      <a:pt x="36826" y="13099"/>
                    </a:lnTo>
                    <a:lnTo>
                      <a:pt x="36826" y="13161"/>
                    </a:lnTo>
                    <a:lnTo>
                      <a:pt x="36867" y="13140"/>
                    </a:lnTo>
                    <a:lnTo>
                      <a:pt x="36867" y="13057"/>
                    </a:lnTo>
                    <a:lnTo>
                      <a:pt x="36930" y="12994"/>
                    </a:lnTo>
                    <a:lnTo>
                      <a:pt x="36972" y="12994"/>
                    </a:lnTo>
                    <a:lnTo>
                      <a:pt x="36972" y="13057"/>
                    </a:lnTo>
                    <a:lnTo>
                      <a:pt x="36930" y="13161"/>
                    </a:lnTo>
                    <a:lnTo>
                      <a:pt x="36930" y="13245"/>
                    </a:lnTo>
                    <a:lnTo>
                      <a:pt x="36847" y="13266"/>
                    </a:lnTo>
                    <a:lnTo>
                      <a:pt x="36805" y="13433"/>
                    </a:lnTo>
                    <a:lnTo>
                      <a:pt x="36805" y="13475"/>
                    </a:lnTo>
                    <a:lnTo>
                      <a:pt x="36867" y="13517"/>
                    </a:lnTo>
                    <a:lnTo>
                      <a:pt x="36867" y="13622"/>
                    </a:lnTo>
                    <a:lnTo>
                      <a:pt x="36826" y="13726"/>
                    </a:lnTo>
                    <a:lnTo>
                      <a:pt x="36826" y="13831"/>
                    </a:lnTo>
                    <a:lnTo>
                      <a:pt x="36847" y="13852"/>
                    </a:lnTo>
                    <a:lnTo>
                      <a:pt x="36847" y="13873"/>
                    </a:lnTo>
                    <a:lnTo>
                      <a:pt x="36826" y="14082"/>
                    </a:lnTo>
                    <a:lnTo>
                      <a:pt x="36763" y="14166"/>
                    </a:lnTo>
                    <a:lnTo>
                      <a:pt x="36826" y="14270"/>
                    </a:lnTo>
                    <a:lnTo>
                      <a:pt x="36805" y="14354"/>
                    </a:lnTo>
                    <a:lnTo>
                      <a:pt x="36637" y="14396"/>
                    </a:lnTo>
                    <a:lnTo>
                      <a:pt x="36491" y="14375"/>
                    </a:lnTo>
                    <a:lnTo>
                      <a:pt x="36428" y="14396"/>
                    </a:lnTo>
                    <a:lnTo>
                      <a:pt x="36407" y="14480"/>
                    </a:lnTo>
                    <a:lnTo>
                      <a:pt x="36198" y="14626"/>
                    </a:lnTo>
                    <a:lnTo>
                      <a:pt x="36198" y="14710"/>
                    </a:lnTo>
                    <a:lnTo>
                      <a:pt x="36344" y="14793"/>
                    </a:lnTo>
                    <a:lnTo>
                      <a:pt x="36303" y="14793"/>
                    </a:lnTo>
                    <a:lnTo>
                      <a:pt x="36219" y="14814"/>
                    </a:lnTo>
                    <a:lnTo>
                      <a:pt x="36303" y="14814"/>
                    </a:lnTo>
                    <a:lnTo>
                      <a:pt x="36177" y="14982"/>
                    </a:lnTo>
                    <a:lnTo>
                      <a:pt x="36093" y="15024"/>
                    </a:lnTo>
                    <a:lnTo>
                      <a:pt x="35884" y="15149"/>
                    </a:lnTo>
                    <a:lnTo>
                      <a:pt x="35738" y="15296"/>
                    </a:lnTo>
                    <a:lnTo>
                      <a:pt x="35675" y="15296"/>
                    </a:lnTo>
                    <a:lnTo>
                      <a:pt x="35633" y="15337"/>
                    </a:lnTo>
                    <a:lnTo>
                      <a:pt x="35591" y="15463"/>
                    </a:lnTo>
                    <a:lnTo>
                      <a:pt x="35675" y="15568"/>
                    </a:lnTo>
                    <a:lnTo>
                      <a:pt x="35696" y="15672"/>
                    </a:lnTo>
                    <a:lnTo>
                      <a:pt x="35800" y="15840"/>
                    </a:lnTo>
                    <a:lnTo>
                      <a:pt x="35842" y="16133"/>
                    </a:lnTo>
                    <a:lnTo>
                      <a:pt x="35779" y="16174"/>
                    </a:lnTo>
                    <a:lnTo>
                      <a:pt x="35738" y="16153"/>
                    </a:lnTo>
                    <a:lnTo>
                      <a:pt x="35675" y="16195"/>
                    </a:lnTo>
                    <a:lnTo>
                      <a:pt x="35654" y="16300"/>
                    </a:lnTo>
                    <a:lnTo>
                      <a:pt x="35633" y="16195"/>
                    </a:lnTo>
                    <a:lnTo>
                      <a:pt x="35633" y="16049"/>
                    </a:lnTo>
                    <a:lnTo>
                      <a:pt x="35570" y="15986"/>
                    </a:lnTo>
                    <a:lnTo>
                      <a:pt x="35466" y="16049"/>
                    </a:lnTo>
                    <a:lnTo>
                      <a:pt x="35424" y="16153"/>
                    </a:lnTo>
                    <a:lnTo>
                      <a:pt x="35319" y="16216"/>
                    </a:lnTo>
                    <a:lnTo>
                      <a:pt x="35235" y="16174"/>
                    </a:lnTo>
                    <a:lnTo>
                      <a:pt x="35256" y="16112"/>
                    </a:lnTo>
                    <a:lnTo>
                      <a:pt x="35256" y="16070"/>
                    </a:lnTo>
                    <a:lnTo>
                      <a:pt x="35047" y="16070"/>
                    </a:lnTo>
                    <a:lnTo>
                      <a:pt x="35005" y="16174"/>
                    </a:lnTo>
                    <a:lnTo>
                      <a:pt x="34922" y="16258"/>
                    </a:lnTo>
                    <a:lnTo>
                      <a:pt x="34796" y="16216"/>
                    </a:lnTo>
                    <a:lnTo>
                      <a:pt x="34712" y="16216"/>
                    </a:lnTo>
                    <a:lnTo>
                      <a:pt x="34650" y="16174"/>
                    </a:lnTo>
                    <a:lnTo>
                      <a:pt x="34587" y="16174"/>
                    </a:lnTo>
                    <a:lnTo>
                      <a:pt x="34503" y="16258"/>
                    </a:lnTo>
                    <a:lnTo>
                      <a:pt x="34357" y="16195"/>
                    </a:lnTo>
                    <a:lnTo>
                      <a:pt x="34315" y="16174"/>
                    </a:lnTo>
                    <a:lnTo>
                      <a:pt x="34231" y="16070"/>
                    </a:lnTo>
                    <a:lnTo>
                      <a:pt x="34106" y="15986"/>
                    </a:lnTo>
                    <a:lnTo>
                      <a:pt x="33980" y="15965"/>
                    </a:lnTo>
                    <a:lnTo>
                      <a:pt x="33834" y="15777"/>
                    </a:lnTo>
                    <a:lnTo>
                      <a:pt x="33813" y="15840"/>
                    </a:lnTo>
                    <a:lnTo>
                      <a:pt x="33813" y="15902"/>
                    </a:lnTo>
                    <a:lnTo>
                      <a:pt x="33792" y="15965"/>
                    </a:lnTo>
                    <a:lnTo>
                      <a:pt x="33750" y="15944"/>
                    </a:lnTo>
                    <a:lnTo>
                      <a:pt x="33708" y="15965"/>
                    </a:lnTo>
                    <a:lnTo>
                      <a:pt x="33708" y="16049"/>
                    </a:lnTo>
                    <a:lnTo>
                      <a:pt x="33771" y="16112"/>
                    </a:lnTo>
                    <a:lnTo>
                      <a:pt x="33750" y="16195"/>
                    </a:lnTo>
                    <a:lnTo>
                      <a:pt x="33687" y="16195"/>
                    </a:lnTo>
                    <a:lnTo>
                      <a:pt x="33582" y="16216"/>
                    </a:lnTo>
                    <a:lnTo>
                      <a:pt x="33499" y="16300"/>
                    </a:lnTo>
                    <a:lnTo>
                      <a:pt x="33373" y="16300"/>
                    </a:lnTo>
                    <a:lnTo>
                      <a:pt x="33290" y="16384"/>
                    </a:lnTo>
                    <a:lnTo>
                      <a:pt x="33290" y="16488"/>
                    </a:lnTo>
                    <a:lnTo>
                      <a:pt x="33206" y="16530"/>
                    </a:lnTo>
                    <a:lnTo>
                      <a:pt x="33164" y="16677"/>
                    </a:lnTo>
                    <a:lnTo>
                      <a:pt x="33248" y="16886"/>
                    </a:lnTo>
                    <a:lnTo>
                      <a:pt x="33352" y="16990"/>
                    </a:lnTo>
                    <a:lnTo>
                      <a:pt x="33394" y="16949"/>
                    </a:lnTo>
                    <a:lnTo>
                      <a:pt x="33499" y="17095"/>
                    </a:lnTo>
                    <a:lnTo>
                      <a:pt x="33478" y="17158"/>
                    </a:lnTo>
                    <a:lnTo>
                      <a:pt x="33666" y="17158"/>
                    </a:lnTo>
                    <a:lnTo>
                      <a:pt x="33771" y="17200"/>
                    </a:lnTo>
                    <a:lnTo>
                      <a:pt x="33813" y="17137"/>
                    </a:lnTo>
                    <a:lnTo>
                      <a:pt x="33917" y="17137"/>
                    </a:lnTo>
                    <a:lnTo>
                      <a:pt x="33980" y="17095"/>
                    </a:lnTo>
                    <a:lnTo>
                      <a:pt x="34106" y="17095"/>
                    </a:lnTo>
                    <a:lnTo>
                      <a:pt x="34189" y="17053"/>
                    </a:lnTo>
                    <a:lnTo>
                      <a:pt x="34273" y="17095"/>
                    </a:lnTo>
                    <a:lnTo>
                      <a:pt x="34315" y="17032"/>
                    </a:lnTo>
                    <a:lnTo>
                      <a:pt x="34315" y="16928"/>
                    </a:lnTo>
                    <a:lnTo>
                      <a:pt x="34336" y="16865"/>
                    </a:lnTo>
                    <a:lnTo>
                      <a:pt x="34398" y="16865"/>
                    </a:lnTo>
                    <a:lnTo>
                      <a:pt x="34503" y="17032"/>
                    </a:lnTo>
                    <a:lnTo>
                      <a:pt x="34587" y="17032"/>
                    </a:lnTo>
                    <a:lnTo>
                      <a:pt x="34650" y="17116"/>
                    </a:lnTo>
                    <a:lnTo>
                      <a:pt x="34796" y="17137"/>
                    </a:lnTo>
                    <a:lnTo>
                      <a:pt x="34817" y="17074"/>
                    </a:lnTo>
                    <a:lnTo>
                      <a:pt x="34901" y="16970"/>
                    </a:lnTo>
                    <a:lnTo>
                      <a:pt x="34943" y="16970"/>
                    </a:lnTo>
                    <a:lnTo>
                      <a:pt x="35026" y="16886"/>
                    </a:lnTo>
                    <a:lnTo>
                      <a:pt x="35131" y="16865"/>
                    </a:lnTo>
                    <a:lnTo>
                      <a:pt x="35110" y="16928"/>
                    </a:lnTo>
                    <a:lnTo>
                      <a:pt x="35110" y="17032"/>
                    </a:lnTo>
                    <a:lnTo>
                      <a:pt x="35026" y="17137"/>
                    </a:lnTo>
                    <a:lnTo>
                      <a:pt x="35026" y="17262"/>
                    </a:lnTo>
                    <a:lnTo>
                      <a:pt x="35131" y="17221"/>
                    </a:lnTo>
                    <a:lnTo>
                      <a:pt x="35173" y="17032"/>
                    </a:lnTo>
                    <a:lnTo>
                      <a:pt x="35215" y="17074"/>
                    </a:lnTo>
                    <a:lnTo>
                      <a:pt x="35256" y="17032"/>
                    </a:lnTo>
                    <a:lnTo>
                      <a:pt x="35340" y="17074"/>
                    </a:lnTo>
                    <a:lnTo>
                      <a:pt x="35256" y="17200"/>
                    </a:lnTo>
                    <a:lnTo>
                      <a:pt x="35277" y="17283"/>
                    </a:lnTo>
                    <a:lnTo>
                      <a:pt x="35277" y="17179"/>
                    </a:lnTo>
                    <a:lnTo>
                      <a:pt x="35466" y="17011"/>
                    </a:lnTo>
                    <a:lnTo>
                      <a:pt x="35487" y="17074"/>
                    </a:lnTo>
                    <a:lnTo>
                      <a:pt x="35361" y="17179"/>
                    </a:lnTo>
                    <a:lnTo>
                      <a:pt x="35361" y="17242"/>
                    </a:lnTo>
                    <a:lnTo>
                      <a:pt x="35445" y="17304"/>
                    </a:lnTo>
                    <a:lnTo>
                      <a:pt x="35487" y="17451"/>
                    </a:lnTo>
                    <a:lnTo>
                      <a:pt x="35487" y="17555"/>
                    </a:lnTo>
                    <a:lnTo>
                      <a:pt x="35507" y="17660"/>
                    </a:lnTo>
                    <a:lnTo>
                      <a:pt x="35612" y="17639"/>
                    </a:lnTo>
                    <a:lnTo>
                      <a:pt x="35612" y="17765"/>
                    </a:lnTo>
                    <a:lnTo>
                      <a:pt x="35675" y="17827"/>
                    </a:lnTo>
                    <a:lnTo>
                      <a:pt x="35759" y="17681"/>
                    </a:lnTo>
                    <a:lnTo>
                      <a:pt x="35717" y="17869"/>
                    </a:lnTo>
                    <a:lnTo>
                      <a:pt x="35654" y="17953"/>
                    </a:lnTo>
                    <a:lnTo>
                      <a:pt x="35759" y="18058"/>
                    </a:lnTo>
                    <a:lnTo>
                      <a:pt x="35759" y="17974"/>
                    </a:lnTo>
                    <a:lnTo>
                      <a:pt x="35800" y="17869"/>
                    </a:lnTo>
                    <a:lnTo>
                      <a:pt x="35863" y="17848"/>
                    </a:lnTo>
                    <a:lnTo>
                      <a:pt x="35863" y="17848"/>
                    </a:lnTo>
                    <a:lnTo>
                      <a:pt x="35821" y="17890"/>
                    </a:lnTo>
                    <a:lnTo>
                      <a:pt x="35863" y="18037"/>
                    </a:lnTo>
                    <a:lnTo>
                      <a:pt x="35926" y="18162"/>
                    </a:lnTo>
                    <a:lnTo>
                      <a:pt x="36093" y="18141"/>
                    </a:lnTo>
                    <a:lnTo>
                      <a:pt x="36031" y="18183"/>
                    </a:lnTo>
                    <a:lnTo>
                      <a:pt x="35821" y="18309"/>
                    </a:lnTo>
                    <a:lnTo>
                      <a:pt x="35675" y="18309"/>
                    </a:lnTo>
                    <a:lnTo>
                      <a:pt x="35654" y="18371"/>
                    </a:lnTo>
                    <a:lnTo>
                      <a:pt x="35759" y="18413"/>
                    </a:lnTo>
                    <a:lnTo>
                      <a:pt x="35759" y="18560"/>
                    </a:lnTo>
                    <a:lnTo>
                      <a:pt x="35821" y="18664"/>
                    </a:lnTo>
                    <a:lnTo>
                      <a:pt x="35905" y="18727"/>
                    </a:lnTo>
                    <a:lnTo>
                      <a:pt x="35989" y="18727"/>
                    </a:lnTo>
                    <a:lnTo>
                      <a:pt x="35989" y="18790"/>
                    </a:lnTo>
                    <a:lnTo>
                      <a:pt x="36093" y="18874"/>
                    </a:lnTo>
                    <a:lnTo>
                      <a:pt x="36156" y="18915"/>
                    </a:lnTo>
                    <a:lnTo>
                      <a:pt x="36219" y="18915"/>
                    </a:lnTo>
                    <a:lnTo>
                      <a:pt x="36407" y="19041"/>
                    </a:lnTo>
                    <a:lnTo>
                      <a:pt x="36512" y="19041"/>
                    </a:lnTo>
                    <a:lnTo>
                      <a:pt x="36512" y="19104"/>
                    </a:lnTo>
                    <a:lnTo>
                      <a:pt x="36575" y="19125"/>
                    </a:lnTo>
                    <a:lnTo>
                      <a:pt x="36595" y="19083"/>
                    </a:lnTo>
                    <a:lnTo>
                      <a:pt x="36616" y="19041"/>
                    </a:lnTo>
                    <a:lnTo>
                      <a:pt x="36721" y="19104"/>
                    </a:lnTo>
                    <a:lnTo>
                      <a:pt x="36679" y="19125"/>
                    </a:lnTo>
                    <a:lnTo>
                      <a:pt x="36616" y="19187"/>
                    </a:lnTo>
                    <a:lnTo>
                      <a:pt x="36679" y="19292"/>
                    </a:lnTo>
                    <a:lnTo>
                      <a:pt x="36742" y="19334"/>
                    </a:lnTo>
                    <a:lnTo>
                      <a:pt x="36805" y="19334"/>
                    </a:lnTo>
                    <a:lnTo>
                      <a:pt x="36805" y="19418"/>
                    </a:lnTo>
                    <a:lnTo>
                      <a:pt x="36930" y="19543"/>
                    </a:lnTo>
                    <a:lnTo>
                      <a:pt x="37014" y="19543"/>
                    </a:lnTo>
                    <a:lnTo>
                      <a:pt x="37056" y="19606"/>
                    </a:lnTo>
                    <a:lnTo>
                      <a:pt x="37098" y="19648"/>
                    </a:lnTo>
                    <a:lnTo>
                      <a:pt x="37265" y="19731"/>
                    </a:lnTo>
                    <a:lnTo>
                      <a:pt x="37328" y="19711"/>
                    </a:lnTo>
                    <a:lnTo>
                      <a:pt x="37370" y="19731"/>
                    </a:lnTo>
                    <a:lnTo>
                      <a:pt x="37453" y="19731"/>
                    </a:lnTo>
                    <a:lnTo>
                      <a:pt x="37537" y="19773"/>
                    </a:lnTo>
                    <a:lnTo>
                      <a:pt x="37558" y="19857"/>
                    </a:lnTo>
                    <a:lnTo>
                      <a:pt x="37725" y="19983"/>
                    </a:lnTo>
                    <a:lnTo>
                      <a:pt x="37788" y="19983"/>
                    </a:lnTo>
                    <a:lnTo>
                      <a:pt x="37872" y="20045"/>
                    </a:lnTo>
                    <a:lnTo>
                      <a:pt x="38060" y="20087"/>
                    </a:lnTo>
                    <a:lnTo>
                      <a:pt x="38165" y="20150"/>
                    </a:lnTo>
                    <a:lnTo>
                      <a:pt x="38269" y="20150"/>
                    </a:lnTo>
                    <a:lnTo>
                      <a:pt x="38290" y="20129"/>
                    </a:lnTo>
                    <a:lnTo>
                      <a:pt x="38290" y="20066"/>
                    </a:lnTo>
                    <a:lnTo>
                      <a:pt x="38207" y="19983"/>
                    </a:lnTo>
                    <a:lnTo>
                      <a:pt x="38165" y="19920"/>
                    </a:lnTo>
                    <a:lnTo>
                      <a:pt x="38207" y="19857"/>
                    </a:lnTo>
                    <a:lnTo>
                      <a:pt x="38290" y="19878"/>
                    </a:lnTo>
                    <a:lnTo>
                      <a:pt x="38311" y="19815"/>
                    </a:lnTo>
                    <a:lnTo>
                      <a:pt x="38290" y="19752"/>
                    </a:lnTo>
                    <a:lnTo>
                      <a:pt x="38248" y="19773"/>
                    </a:lnTo>
                    <a:lnTo>
                      <a:pt x="38207" y="19731"/>
                    </a:lnTo>
                    <a:lnTo>
                      <a:pt x="38248" y="19606"/>
                    </a:lnTo>
                    <a:lnTo>
                      <a:pt x="38207" y="19564"/>
                    </a:lnTo>
                    <a:lnTo>
                      <a:pt x="38102" y="19669"/>
                    </a:lnTo>
                    <a:lnTo>
                      <a:pt x="38102" y="19627"/>
                    </a:lnTo>
                    <a:lnTo>
                      <a:pt x="38081" y="19543"/>
                    </a:lnTo>
                    <a:lnTo>
                      <a:pt x="38018" y="19543"/>
                    </a:lnTo>
                    <a:lnTo>
                      <a:pt x="38123" y="19439"/>
                    </a:lnTo>
                    <a:lnTo>
                      <a:pt x="38102" y="19313"/>
                    </a:lnTo>
                    <a:lnTo>
                      <a:pt x="38060" y="19292"/>
                    </a:lnTo>
                    <a:lnTo>
                      <a:pt x="37956" y="19292"/>
                    </a:lnTo>
                    <a:lnTo>
                      <a:pt x="37976" y="19187"/>
                    </a:lnTo>
                    <a:lnTo>
                      <a:pt x="37935" y="19083"/>
                    </a:lnTo>
                    <a:lnTo>
                      <a:pt x="37893" y="18999"/>
                    </a:lnTo>
                    <a:lnTo>
                      <a:pt x="37788" y="18999"/>
                    </a:lnTo>
                    <a:lnTo>
                      <a:pt x="37851" y="18915"/>
                    </a:lnTo>
                    <a:lnTo>
                      <a:pt x="37767" y="18894"/>
                    </a:lnTo>
                    <a:lnTo>
                      <a:pt x="37725" y="18894"/>
                    </a:lnTo>
                    <a:lnTo>
                      <a:pt x="37746" y="18832"/>
                    </a:lnTo>
                    <a:lnTo>
                      <a:pt x="37663" y="18727"/>
                    </a:lnTo>
                    <a:lnTo>
                      <a:pt x="37663" y="18748"/>
                    </a:lnTo>
                    <a:lnTo>
                      <a:pt x="37621" y="18748"/>
                    </a:lnTo>
                    <a:lnTo>
                      <a:pt x="37621" y="18602"/>
                    </a:lnTo>
                    <a:lnTo>
                      <a:pt x="37621" y="18539"/>
                    </a:lnTo>
                    <a:lnTo>
                      <a:pt x="37621" y="18476"/>
                    </a:lnTo>
                    <a:lnTo>
                      <a:pt x="37453" y="18350"/>
                    </a:lnTo>
                    <a:lnTo>
                      <a:pt x="37432" y="18225"/>
                    </a:lnTo>
                    <a:lnTo>
                      <a:pt x="37432" y="18120"/>
                    </a:lnTo>
                    <a:lnTo>
                      <a:pt x="37516" y="18162"/>
                    </a:lnTo>
                    <a:lnTo>
                      <a:pt x="37558" y="18078"/>
                    </a:lnTo>
                    <a:lnTo>
                      <a:pt x="37663" y="18120"/>
                    </a:lnTo>
                    <a:lnTo>
                      <a:pt x="37663" y="18225"/>
                    </a:lnTo>
                    <a:lnTo>
                      <a:pt x="37746" y="18371"/>
                    </a:lnTo>
                    <a:lnTo>
                      <a:pt x="37872" y="18434"/>
                    </a:lnTo>
                    <a:lnTo>
                      <a:pt x="37935" y="18476"/>
                    </a:lnTo>
                    <a:lnTo>
                      <a:pt x="37935" y="18560"/>
                    </a:lnTo>
                    <a:lnTo>
                      <a:pt x="37976" y="18602"/>
                    </a:lnTo>
                    <a:lnTo>
                      <a:pt x="37976" y="18539"/>
                    </a:lnTo>
                    <a:lnTo>
                      <a:pt x="37935" y="18392"/>
                    </a:lnTo>
                    <a:lnTo>
                      <a:pt x="37935" y="18350"/>
                    </a:lnTo>
                    <a:lnTo>
                      <a:pt x="37976" y="18309"/>
                    </a:lnTo>
                    <a:lnTo>
                      <a:pt x="38018" y="18392"/>
                    </a:lnTo>
                    <a:lnTo>
                      <a:pt x="38018" y="18455"/>
                    </a:lnTo>
                    <a:lnTo>
                      <a:pt x="38081" y="18497"/>
                    </a:lnTo>
                    <a:lnTo>
                      <a:pt x="38123" y="18685"/>
                    </a:lnTo>
                    <a:lnTo>
                      <a:pt x="38207" y="18706"/>
                    </a:lnTo>
                    <a:lnTo>
                      <a:pt x="38207" y="18769"/>
                    </a:lnTo>
                    <a:lnTo>
                      <a:pt x="38290" y="18832"/>
                    </a:lnTo>
                    <a:lnTo>
                      <a:pt x="38374" y="19020"/>
                    </a:lnTo>
                    <a:lnTo>
                      <a:pt x="38416" y="18936"/>
                    </a:lnTo>
                    <a:lnTo>
                      <a:pt x="38395" y="18832"/>
                    </a:lnTo>
                    <a:lnTo>
                      <a:pt x="38395" y="18664"/>
                    </a:lnTo>
                    <a:lnTo>
                      <a:pt x="38416" y="18560"/>
                    </a:lnTo>
                    <a:lnTo>
                      <a:pt x="38416" y="18643"/>
                    </a:lnTo>
                    <a:lnTo>
                      <a:pt x="38479" y="18811"/>
                    </a:lnTo>
                    <a:lnTo>
                      <a:pt x="38479" y="18915"/>
                    </a:lnTo>
                    <a:lnTo>
                      <a:pt x="38479" y="18999"/>
                    </a:lnTo>
                    <a:lnTo>
                      <a:pt x="38520" y="19020"/>
                    </a:lnTo>
                    <a:lnTo>
                      <a:pt x="38604" y="19083"/>
                    </a:lnTo>
                    <a:lnTo>
                      <a:pt x="38625" y="18999"/>
                    </a:lnTo>
                    <a:lnTo>
                      <a:pt x="38583" y="18957"/>
                    </a:lnTo>
                    <a:lnTo>
                      <a:pt x="38583" y="18894"/>
                    </a:lnTo>
                    <a:lnTo>
                      <a:pt x="38667" y="18915"/>
                    </a:lnTo>
                    <a:lnTo>
                      <a:pt x="38688" y="19020"/>
                    </a:lnTo>
                    <a:lnTo>
                      <a:pt x="38688" y="19104"/>
                    </a:lnTo>
                    <a:lnTo>
                      <a:pt x="38709" y="19125"/>
                    </a:lnTo>
                    <a:lnTo>
                      <a:pt x="38709" y="19062"/>
                    </a:lnTo>
                    <a:lnTo>
                      <a:pt x="38772" y="19020"/>
                    </a:lnTo>
                    <a:lnTo>
                      <a:pt x="38772" y="19187"/>
                    </a:lnTo>
                    <a:lnTo>
                      <a:pt x="38813" y="19271"/>
                    </a:lnTo>
                    <a:lnTo>
                      <a:pt x="38897" y="19271"/>
                    </a:lnTo>
                    <a:lnTo>
                      <a:pt x="38939" y="19208"/>
                    </a:lnTo>
                    <a:lnTo>
                      <a:pt x="38939" y="19313"/>
                    </a:lnTo>
                    <a:lnTo>
                      <a:pt x="38918" y="19376"/>
                    </a:lnTo>
                    <a:lnTo>
                      <a:pt x="38981" y="19543"/>
                    </a:lnTo>
                    <a:lnTo>
                      <a:pt x="39023" y="19627"/>
                    </a:lnTo>
                    <a:lnTo>
                      <a:pt x="39127" y="19627"/>
                    </a:lnTo>
                    <a:lnTo>
                      <a:pt x="39127" y="19543"/>
                    </a:lnTo>
                    <a:lnTo>
                      <a:pt x="39106" y="19522"/>
                    </a:lnTo>
                    <a:lnTo>
                      <a:pt x="39106" y="19397"/>
                    </a:lnTo>
                    <a:lnTo>
                      <a:pt x="39044" y="19187"/>
                    </a:lnTo>
                    <a:lnTo>
                      <a:pt x="39127" y="19187"/>
                    </a:lnTo>
                    <a:lnTo>
                      <a:pt x="39169" y="19271"/>
                    </a:lnTo>
                    <a:lnTo>
                      <a:pt x="39274" y="19292"/>
                    </a:lnTo>
                    <a:lnTo>
                      <a:pt x="39316" y="19271"/>
                    </a:lnTo>
                    <a:lnTo>
                      <a:pt x="39253" y="19166"/>
                    </a:lnTo>
                    <a:lnTo>
                      <a:pt x="39295" y="19083"/>
                    </a:lnTo>
                    <a:lnTo>
                      <a:pt x="39295" y="18894"/>
                    </a:lnTo>
                    <a:lnTo>
                      <a:pt x="39211" y="18706"/>
                    </a:lnTo>
                    <a:lnTo>
                      <a:pt x="39232" y="18560"/>
                    </a:lnTo>
                    <a:lnTo>
                      <a:pt x="39232" y="18392"/>
                    </a:lnTo>
                    <a:lnTo>
                      <a:pt x="39253" y="18560"/>
                    </a:lnTo>
                    <a:lnTo>
                      <a:pt x="39232" y="18664"/>
                    </a:lnTo>
                    <a:lnTo>
                      <a:pt x="39253" y="18790"/>
                    </a:lnTo>
                    <a:lnTo>
                      <a:pt x="39420" y="18957"/>
                    </a:lnTo>
                    <a:lnTo>
                      <a:pt x="39441" y="18894"/>
                    </a:lnTo>
                    <a:lnTo>
                      <a:pt x="39420" y="18769"/>
                    </a:lnTo>
                    <a:lnTo>
                      <a:pt x="39462" y="18664"/>
                    </a:lnTo>
                    <a:lnTo>
                      <a:pt x="39462" y="18497"/>
                    </a:lnTo>
                    <a:lnTo>
                      <a:pt x="39546" y="18455"/>
                    </a:lnTo>
                    <a:lnTo>
                      <a:pt x="39525" y="18434"/>
                    </a:lnTo>
                    <a:lnTo>
                      <a:pt x="39399" y="18246"/>
                    </a:lnTo>
                    <a:lnTo>
                      <a:pt x="39357" y="18120"/>
                    </a:lnTo>
                    <a:lnTo>
                      <a:pt x="39316" y="18078"/>
                    </a:lnTo>
                    <a:lnTo>
                      <a:pt x="39336" y="18016"/>
                    </a:lnTo>
                    <a:lnTo>
                      <a:pt x="39253" y="17869"/>
                    </a:lnTo>
                    <a:lnTo>
                      <a:pt x="39190" y="17786"/>
                    </a:lnTo>
                    <a:lnTo>
                      <a:pt x="39316" y="17765"/>
                    </a:lnTo>
                    <a:lnTo>
                      <a:pt x="39336" y="17723"/>
                    </a:lnTo>
                    <a:lnTo>
                      <a:pt x="39420" y="17639"/>
                    </a:lnTo>
                    <a:lnTo>
                      <a:pt x="39357" y="17576"/>
                    </a:lnTo>
                    <a:lnTo>
                      <a:pt x="39295" y="17618"/>
                    </a:lnTo>
                    <a:lnTo>
                      <a:pt x="39148" y="17639"/>
                    </a:lnTo>
                    <a:lnTo>
                      <a:pt x="39106" y="17597"/>
                    </a:lnTo>
                    <a:lnTo>
                      <a:pt x="39127" y="17555"/>
                    </a:lnTo>
                    <a:lnTo>
                      <a:pt x="39148" y="17514"/>
                    </a:lnTo>
                    <a:lnTo>
                      <a:pt x="39232" y="17430"/>
                    </a:lnTo>
                    <a:lnTo>
                      <a:pt x="39253" y="17325"/>
                    </a:lnTo>
                    <a:lnTo>
                      <a:pt x="39211" y="17242"/>
                    </a:lnTo>
                    <a:lnTo>
                      <a:pt x="39148" y="17242"/>
                    </a:lnTo>
                    <a:lnTo>
                      <a:pt x="39148" y="17304"/>
                    </a:lnTo>
                    <a:lnTo>
                      <a:pt x="39106" y="17388"/>
                    </a:lnTo>
                    <a:lnTo>
                      <a:pt x="39106" y="17304"/>
                    </a:lnTo>
                    <a:lnTo>
                      <a:pt x="39085" y="17325"/>
                    </a:lnTo>
                    <a:lnTo>
                      <a:pt x="38939" y="17346"/>
                    </a:lnTo>
                    <a:lnTo>
                      <a:pt x="38918" y="17304"/>
                    </a:lnTo>
                    <a:lnTo>
                      <a:pt x="39002" y="17242"/>
                    </a:lnTo>
                    <a:lnTo>
                      <a:pt x="39023" y="17200"/>
                    </a:lnTo>
                    <a:lnTo>
                      <a:pt x="38981" y="17137"/>
                    </a:lnTo>
                    <a:lnTo>
                      <a:pt x="38939" y="17032"/>
                    </a:lnTo>
                    <a:lnTo>
                      <a:pt x="38876" y="16990"/>
                    </a:lnTo>
                    <a:lnTo>
                      <a:pt x="38813" y="17011"/>
                    </a:lnTo>
                    <a:lnTo>
                      <a:pt x="38813" y="17116"/>
                    </a:lnTo>
                    <a:lnTo>
                      <a:pt x="38792" y="17179"/>
                    </a:lnTo>
                    <a:lnTo>
                      <a:pt x="38772" y="17137"/>
                    </a:lnTo>
                    <a:lnTo>
                      <a:pt x="38772" y="17011"/>
                    </a:lnTo>
                    <a:lnTo>
                      <a:pt x="38730" y="16928"/>
                    </a:lnTo>
                    <a:lnTo>
                      <a:pt x="38688" y="16928"/>
                    </a:lnTo>
                    <a:lnTo>
                      <a:pt x="38709" y="16865"/>
                    </a:lnTo>
                    <a:lnTo>
                      <a:pt x="38667" y="16865"/>
                    </a:lnTo>
                    <a:lnTo>
                      <a:pt x="38667" y="16823"/>
                    </a:lnTo>
                    <a:lnTo>
                      <a:pt x="38688" y="16823"/>
                    </a:lnTo>
                    <a:lnTo>
                      <a:pt x="38667" y="16760"/>
                    </a:lnTo>
                    <a:lnTo>
                      <a:pt x="38604" y="16718"/>
                    </a:lnTo>
                    <a:lnTo>
                      <a:pt x="38625" y="16677"/>
                    </a:lnTo>
                    <a:lnTo>
                      <a:pt x="38730" y="16677"/>
                    </a:lnTo>
                    <a:lnTo>
                      <a:pt x="38792" y="16656"/>
                    </a:lnTo>
                    <a:lnTo>
                      <a:pt x="38730" y="16593"/>
                    </a:lnTo>
                    <a:lnTo>
                      <a:pt x="38625" y="16593"/>
                    </a:lnTo>
                    <a:lnTo>
                      <a:pt x="38583" y="16572"/>
                    </a:lnTo>
                    <a:lnTo>
                      <a:pt x="38625" y="16488"/>
                    </a:lnTo>
                    <a:lnTo>
                      <a:pt x="38730" y="16446"/>
                    </a:lnTo>
                    <a:lnTo>
                      <a:pt x="38730" y="16405"/>
                    </a:lnTo>
                    <a:lnTo>
                      <a:pt x="38688" y="16363"/>
                    </a:lnTo>
                    <a:lnTo>
                      <a:pt x="38520" y="16363"/>
                    </a:lnTo>
                    <a:lnTo>
                      <a:pt x="38500" y="16405"/>
                    </a:lnTo>
                    <a:lnTo>
                      <a:pt x="38458" y="16488"/>
                    </a:lnTo>
                    <a:lnTo>
                      <a:pt x="38248" y="16530"/>
                    </a:lnTo>
                    <a:lnTo>
                      <a:pt x="38353" y="16467"/>
                    </a:lnTo>
                    <a:lnTo>
                      <a:pt x="38500" y="16321"/>
                    </a:lnTo>
                    <a:lnTo>
                      <a:pt x="38562" y="16216"/>
                    </a:lnTo>
                    <a:lnTo>
                      <a:pt x="38562" y="16174"/>
                    </a:lnTo>
                    <a:lnTo>
                      <a:pt x="38458" y="16174"/>
                    </a:lnTo>
                    <a:lnTo>
                      <a:pt x="38395" y="16153"/>
                    </a:lnTo>
                    <a:lnTo>
                      <a:pt x="38458" y="16091"/>
                    </a:lnTo>
                    <a:lnTo>
                      <a:pt x="38416" y="16049"/>
                    </a:lnTo>
                    <a:lnTo>
                      <a:pt x="38374" y="16070"/>
                    </a:lnTo>
                    <a:lnTo>
                      <a:pt x="38374" y="15986"/>
                    </a:lnTo>
                    <a:lnTo>
                      <a:pt x="38416" y="15923"/>
                    </a:lnTo>
                    <a:lnTo>
                      <a:pt x="38416" y="15819"/>
                    </a:lnTo>
                    <a:lnTo>
                      <a:pt x="38290" y="15777"/>
                    </a:lnTo>
                    <a:lnTo>
                      <a:pt x="38207" y="15756"/>
                    </a:lnTo>
                    <a:lnTo>
                      <a:pt x="38081" y="15756"/>
                    </a:lnTo>
                    <a:lnTo>
                      <a:pt x="38039" y="15693"/>
                    </a:lnTo>
                    <a:lnTo>
                      <a:pt x="38165" y="15693"/>
                    </a:lnTo>
                    <a:lnTo>
                      <a:pt x="38269" y="15672"/>
                    </a:lnTo>
                    <a:lnTo>
                      <a:pt x="38311" y="15630"/>
                    </a:lnTo>
                    <a:lnTo>
                      <a:pt x="38374" y="15693"/>
                    </a:lnTo>
                    <a:lnTo>
                      <a:pt x="38395" y="15756"/>
                    </a:lnTo>
                    <a:lnTo>
                      <a:pt x="38500" y="15756"/>
                    </a:lnTo>
                    <a:lnTo>
                      <a:pt x="38604" y="15798"/>
                    </a:lnTo>
                    <a:lnTo>
                      <a:pt x="38625" y="15881"/>
                    </a:lnTo>
                    <a:lnTo>
                      <a:pt x="38604" y="15965"/>
                    </a:lnTo>
                    <a:lnTo>
                      <a:pt x="38625" y="16049"/>
                    </a:lnTo>
                    <a:lnTo>
                      <a:pt x="38730" y="16174"/>
                    </a:lnTo>
                    <a:lnTo>
                      <a:pt x="38772" y="16174"/>
                    </a:lnTo>
                    <a:lnTo>
                      <a:pt x="38792" y="16070"/>
                    </a:lnTo>
                    <a:lnTo>
                      <a:pt x="38834" y="16133"/>
                    </a:lnTo>
                    <a:lnTo>
                      <a:pt x="38981" y="16153"/>
                    </a:lnTo>
                    <a:lnTo>
                      <a:pt x="39023" y="16133"/>
                    </a:lnTo>
                    <a:lnTo>
                      <a:pt x="39023" y="16070"/>
                    </a:lnTo>
                    <a:lnTo>
                      <a:pt x="38981" y="16049"/>
                    </a:lnTo>
                    <a:lnTo>
                      <a:pt x="38981" y="15965"/>
                    </a:lnTo>
                    <a:lnTo>
                      <a:pt x="38939" y="15861"/>
                    </a:lnTo>
                    <a:lnTo>
                      <a:pt x="38876" y="15777"/>
                    </a:lnTo>
                    <a:lnTo>
                      <a:pt x="38792" y="15756"/>
                    </a:lnTo>
                    <a:lnTo>
                      <a:pt x="38813" y="15672"/>
                    </a:lnTo>
                    <a:lnTo>
                      <a:pt x="38813" y="15589"/>
                    </a:lnTo>
                    <a:lnTo>
                      <a:pt x="38772" y="15547"/>
                    </a:lnTo>
                    <a:lnTo>
                      <a:pt x="38792" y="15526"/>
                    </a:lnTo>
                    <a:lnTo>
                      <a:pt x="38834" y="15547"/>
                    </a:lnTo>
                    <a:lnTo>
                      <a:pt x="38876" y="15651"/>
                    </a:lnTo>
                    <a:lnTo>
                      <a:pt x="38918" y="15693"/>
                    </a:lnTo>
                    <a:lnTo>
                      <a:pt x="39002" y="15672"/>
                    </a:lnTo>
                    <a:lnTo>
                      <a:pt x="38981" y="15651"/>
                    </a:lnTo>
                    <a:lnTo>
                      <a:pt x="39002" y="15630"/>
                    </a:lnTo>
                    <a:lnTo>
                      <a:pt x="39085" y="15651"/>
                    </a:lnTo>
                    <a:lnTo>
                      <a:pt x="39044" y="15547"/>
                    </a:lnTo>
                    <a:lnTo>
                      <a:pt x="39002" y="15442"/>
                    </a:lnTo>
                    <a:lnTo>
                      <a:pt x="38897" y="15379"/>
                    </a:lnTo>
                    <a:lnTo>
                      <a:pt x="39002" y="15379"/>
                    </a:lnTo>
                    <a:lnTo>
                      <a:pt x="39044" y="15442"/>
                    </a:lnTo>
                    <a:lnTo>
                      <a:pt x="39106" y="15484"/>
                    </a:lnTo>
                    <a:lnTo>
                      <a:pt x="39190" y="15463"/>
                    </a:lnTo>
                    <a:lnTo>
                      <a:pt x="39148" y="15421"/>
                    </a:lnTo>
                    <a:lnTo>
                      <a:pt x="39148" y="15337"/>
                    </a:lnTo>
                    <a:lnTo>
                      <a:pt x="39190" y="15337"/>
                    </a:lnTo>
                    <a:lnTo>
                      <a:pt x="39232" y="15379"/>
                    </a:lnTo>
                    <a:lnTo>
                      <a:pt x="39295" y="15421"/>
                    </a:lnTo>
                    <a:lnTo>
                      <a:pt x="39295" y="15463"/>
                    </a:lnTo>
                    <a:lnTo>
                      <a:pt x="39232" y="15484"/>
                    </a:lnTo>
                    <a:lnTo>
                      <a:pt x="39232" y="15589"/>
                    </a:lnTo>
                    <a:lnTo>
                      <a:pt x="39232" y="15630"/>
                    </a:lnTo>
                    <a:lnTo>
                      <a:pt x="39295" y="15630"/>
                    </a:lnTo>
                    <a:lnTo>
                      <a:pt x="39336" y="15651"/>
                    </a:lnTo>
                    <a:lnTo>
                      <a:pt x="39336" y="15693"/>
                    </a:lnTo>
                    <a:lnTo>
                      <a:pt x="39295" y="15735"/>
                    </a:lnTo>
                    <a:lnTo>
                      <a:pt x="39253" y="15777"/>
                    </a:lnTo>
                    <a:lnTo>
                      <a:pt x="39316" y="15798"/>
                    </a:lnTo>
                    <a:lnTo>
                      <a:pt x="39357" y="15777"/>
                    </a:lnTo>
                    <a:lnTo>
                      <a:pt x="39399" y="15798"/>
                    </a:lnTo>
                    <a:lnTo>
                      <a:pt x="39357" y="15881"/>
                    </a:lnTo>
                    <a:lnTo>
                      <a:pt x="39399" y="15944"/>
                    </a:lnTo>
                    <a:lnTo>
                      <a:pt x="39441" y="15965"/>
                    </a:lnTo>
                    <a:lnTo>
                      <a:pt x="39525" y="15944"/>
                    </a:lnTo>
                    <a:lnTo>
                      <a:pt x="39734" y="15798"/>
                    </a:lnTo>
                    <a:lnTo>
                      <a:pt x="39818" y="15672"/>
                    </a:lnTo>
                    <a:lnTo>
                      <a:pt x="39818" y="15756"/>
                    </a:lnTo>
                    <a:lnTo>
                      <a:pt x="39755" y="15798"/>
                    </a:lnTo>
                    <a:lnTo>
                      <a:pt x="39734" y="15861"/>
                    </a:lnTo>
                    <a:lnTo>
                      <a:pt x="39629" y="15902"/>
                    </a:lnTo>
                    <a:lnTo>
                      <a:pt x="39462" y="16070"/>
                    </a:lnTo>
                    <a:lnTo>
                      <a:pt x="39462" y="16112"/>
                    </a:lnTo>
                    <a:lnTo>
                      <a:pt x="39546" y="16153"/>
                    </a:lnTo>
                    <a:lnTo>
                      <a:pt x="39650" y="16112"/>
                    </a:lnTo>
                    <a:lnTo>
                      <a:pt x="39818" y="16007"/>
                    </a:lnTo>
                    <a:lnTo>
                      <a:pt x="39880" y="16007"/>
                    </a:lnTo>
                    <a:lnTo>
                      <a:pt x="40027" y="15965"/>
                    </a:lnTo>
                    <a:lnTo>
                      <a:pt x="40069" y="15881"/>
                    </a:lnTo>
                    <a:lnTo>
                      <a:pt x="40132" y="15861"/>
                    </a:lnTo>
                    <a:lnTo>
                      <a:pt x="40236" y="15777"/>
                    </a:lnTo>
                    <a:lnTo>
                      <a:pt x="40278" y="15777"/>
                    </a:lnTo>
                    <a:lnTo>
                      <a:pt x="40278" y="15840"/>
                    </a:lnTo>
                    <a:lnTo>
                      <a:pt x="40236" y="15861"/>
                    </a:lnTo>
                    <a:lnTo>
                      <a:pt x="40152" y="15965"/>
                    </a:lnTo>
                    <a:lnTo>
                      <a:pt x="40090" y="16070"/>
                    </a:lnTo>
                    <a:lnTo>
                      <a:pt x="40027" y="16112"/>
                    </a:lnTo>
                    <a:lnTo>
                      <a:pt x="39943" y="16195"/>
                    </a:lnTo>
                    <a:lnTo>
                      <a:pt x="39839" y="16216"/>
                    </a:lnTo>
                    <a:lnTo>
                      <a:pt x="39776" y="16258"/>
                    </a:lnTo>
                    <a:lnTo>
                      <a:pt x="39713" y="16384"/>
                    </a:lnTo>
                    <a:lnTo>
                      <a:pt x="39713" y="16426"/>
                    </a:lnTo>
                    <a:lnTo>
                      <a:pt x="39734" y="16467"/>
                    </a:lnTo>
                    <a:lnTo>
                      <a:pt x="39776" y="16426"/>
                    </a:lnTo>
                    <a:lnTo>
                      <a:pt x="39860" y="16426"/>
                    </a:lnTo>
                    <a:lnTo>
                      <a:pt x="39943" y="16467"/>
                    </a:lnTo>
                    <a:lnTo>
                      <a:pt x="39860" y="16488"/>
                    </a:lnTo>
                    <a:lnTo>
                      <a:pt x="39776" y="16509"/>
                    </a:lnTo>
                    <a:lnTo>
                      <a:pt x="39734" y="16551"/>
                    </a:lnTo>
                    <a:lnTo>
                      <a:pt x="39734" y="16593"/>
                    </a:lnTo>
                    <a:lnTo>
                      <a:pt x="39776" y="16614"/>
                    </a:lnTo>
                    <a:lnTo>
                      <a:pt x="39860" y="16593"/>
                    </a:lnTo>
                    <a:lnTo>
                      <a:pt x="39922" y="16572"/>
                    </a:lnTo>
                    <a:lnTo>
                      <a:pt x="39839" y="16677"/>
                    </a:lnTo>
                    <a:lnTo>
                      <a:pt x="39755" y="16698"/>
                    </a:lnTo>
                    <a:lnTo>
                      <a:pt x="39734" y="16739"/>
                    </a:lnTo>
                    <a:lnTo>
                      <a:pt x="39755" y="16781"/>
                    </a:lnTo>
                    <a:lnTo>
                      <a:pt x="39839" y="16802"/>
                    </a:lnTo>
                    <a:lnTo>
                      <a:pt x="39922" y="16781"/>
                    </a:lnTo>
                    <a:lnTo>
                      <a:pt x="39985" y="16781"/>
                    </a:lnTo>
                    <a:lnTo>
                      <a:pt x="40027" y="16802"/>
                    </a:lnTo>
                    <a:lnTo>
                      <a:pt x="39964" y="16823"/>
                    </a:lnTo>
                    <a:lnTo>
                      <a:pt x="39964" y="16865"/>
                    </a:lnTo>
                    <a:lnTo>
                      <a:pt x="39860" y="16907"/>
                    </a:lnTo>
                    <a:lnTo>
                      <a:pt x="39839" y="16970"/>
                    </a:lnTo>
                    <a:lnTo>
                      <a:pt x="39860" y="17032"/>
                    </a:lnTo>
                    <a:lnTo>
                      <a:pt x="39922" y="17116"/>
                    </a:lnTo>
                    <a:lnTo>
                      <a:pt x="39922" y="17200"/>
                    </a:lnTo>
                    <a:lnTo>
                      <a:pt x="39943" y="17221"/>
                    </a:lnTo>
                    <a:lnTo>
                      <a:pt x="39985" y="17137"/>
                    </a:lnTo>
                    <a:lnTo>
                      <a:pt x="40048" y="17032"/>
                    </a:lnTo>
                    <a:lnTo>
                      <a:pt x="40090" y="16990"/>
                    </a:lnTo>
                    <a:lnTo>
                      <a:pt x="40132" y="16990"/>
                    </a:lnTo>
                    <a:lnTo>
                      <a:pt x="40090" y="17032"/>
                    </a:lnTo>
                    <a:lnTo>
                      <a:pt x="40090" y="17095"/>
                    </a:lnTo>
                    <a:lnTo>
                      <a:pt x="40048" y="17116"/>
                    </a:lnTo>
                    <a:lnTo>
                      <a:pt x="40048" y="17137"/>
                    </a:lnTo>
                    <a:lnTo>
                      <a:pt x="40090" y="17200"/>
                    </a:lnTo>
                    <a:lnTo>
                      <a:pt x="40069" y="17242"/>
                    </a:lnTo>
                    <a:lnTo>
                      <a:pt x="40132" y="17304"/>
                    </a:lnTo>
                    <a:lnTo>
                      <a:pt x="40152" y="17304"/>
                    </a:lnTo>
                    <a:lnTo>
                      <a:pt x="40173" y="17242"/>
                    </a:lnTo>
                    <a:lnTo>
                      <a:pt x="40257" y="17221"/>
                    </a:lnTo>
                    <a:lnTo>
                      <a:pt x="40278" y="17221"/>
                    </a:lnTo>
                    <a:lnTo>
                      <a:pt x="40278" y="17283"/>
                    </a:lnTo>
                    <a:lnTo>
                      <a:pt x="40236" y="17325"/>
                    </a:lnTo>
                    <a:lnTo>
                      <a:pt x="40236" y="17346"/>
                    </a:lnTo>
                    <a:lnTo>
                      <a:pt x="40278" y="17388"/>
                    </a:lnTo>
                    <a:lnTo>
                      <a:pt x="40278" y="17430"/>
                    </a:lnTo>
                    <a:lnTo>
                      <a:pt x="40299" y="17451"/>
                    </a:lnTo>
                    <a:lnTo>
                      <a:pt x="40299" y="17514"/>
                    </a:lnTo>
                    <a:lnTo>
                      <a:pt x="40362" y="17534"/>
                    </a:lnTo>
                    <a:lnTo>
                      <a:pt x="40383" y="17493"/>
                    </a:lnTo>
                    <a:lnTo>
                      <a:pt x="40487" y="17451"/>
                    </a:lnTo>
                    <a:lnTo>
                      <a:pt x="40508" y="17388"/>
                    </a:lnTo>
                    <a:lnTo>
                      <a:pt x="40508" y="17325"/>
                    </a:lnTo>
                    <a:lnTo>
                      <a:pt x="40445" y="17242"/>
                    </a:lnTo>
                    <a:lnTo>
                      <a:pt x="40466" y="17242"/>
                    </a:lnTo>
                    <a:lnTo>
                      <a:pt x="40508" y="17283"/>
                    </a:lnTo>
                    <a:lnTo>
                      <a:pt x="40550" y="17283"/>
                    </a:lnTo>
                    <a:lnTo>
                      <a:pt x="40550" y="17221"/>
                    </a:lnTo>
                    <a:lnTo>
                      <a:pt x="40508" y="17137"/>
                    </a:lnTo>
                    <a:lnTo>
                      <a:pt x="40508" y="17095"/>
                    </a:lnTo>
                    <a:lnTo>
                      <a:pt x="40571" y="17074"/>
                    </a:lnTo>
                    <a:lnTo>
                      <a:pt x="40571" y="16990"/>
                    </a:lnTo>
                    <a:lnTo>
                      <a:pt x="40571" y="16928"/>
                    </a:lnTo>
                    <a:lnTo>
                      <a:pt x="40508" y="16928"/>
                    </a:lnTo>
                    <a:lnTo>
                      <a:pt x="40466" y="16886"/>
                    </a:lnTo>
                    <a:lnTo>
                      <a:pt x="40466" y="16865"/>
                    </a:lnTo>
                    <a:lnTo>
                      <a:pt x="40487" y="16886"/>
                    </a:lnTo>
                    <a:lnTo>
                      <a:pt x="40571" y="16907"/>
                    </a:lnTo>
                    <a:lnTo>
                      <a:pt x="40613" y="16865"/>
                    </a:lnTo>
                    <a:lnTo>
                      <a:pt x="40592" y="16802"/>
                    </a:lnTo>
                    <a:lnTo>
                      <a:pt x="40550" y="16802"/>
                    </a:lnTo>
                    <a:lnTo>
                      <a:pt x="40508" y="16781"/>
                    </a:lnTo>
                    <a:lnTo>
                      <a:pt x="40592" y="16781"/>
                    </a:lnTo>
                    <a:lnTo>
                      <a:pt x="40655" y="16718"/>
                    </a:lnTo>
                    <a:lnTo>
                      <a:pt x="40655" y="16572"/>
                    </a:lnTo>
                    <a:lnTo>
                      <a:pt x="40676" y="16509"/>
                    </a:lnTo>
                    <a:lnTo>
                      <a:pt x="40696" y="16572"/>
                    </a:lnTo>
                    <a:lnTo>
                      <a:pt x="40696" y="16656"/>
                    </a:lnTo>
                    <a:lnTo>
                      <a:pt x="40717" y="16718"/>
                    </a:lnTo>
                    <a:lnTo>
                      <a:pt x="40696" y="16802"/>
                    </a:lnTo>
                    <a:lnTo>
                      <a:pt x="40759" y="16823"/>
                    </a:lnTo>
                    <a:lnTo>
                      <a:pt x="40822" y="16802"/>
                    </a:lnTo>
                    <a:lnTo>
                      <a:pt x="40864" y="16760"/>
                    </a:lnTo>
                    <a:lnTo>
                      <a:pt x="40906" y="16718"/>
                    </a:lnTo>
                    <a:lnTo>
                      <a:pt x="40906" y="16823"/>
                    </a:lnTo>
                    <a:lnTo>
                      <a:pt x="40927" y="16865"/>
                    </a:lnTo>
                    <a:lnTo>
                      <a:pt x="40989" y="16865"/>
                    </a:lnTo>
                    <a:lnTo>
                      <a:pt x="41010" y="16823"/>
                    </a:lnTo>
                    <a:lnTo>
                      <a:pt x="41010" y="16698"/>
                    </a:lnTo>
                    <a:lnTo>
                      <a:pt x="41010" y="16593"/>
                    </a:lnTo>
                    <a:lnTo>
                      <a:pt x="40969" y="16572"/>
                    </a:lnTo>
                    <a:lnTo>
                      <a:pt x="40927" y="16551"/>
                    </a:lnTo>
                    <a:lnTo>
                      <a:pt x="41010" y="16572"/>
                    </a:lnTo>
                    <a:lnTo>
                      <a:pt x="41094" y="16614"/>
                    </a:lnTo>
                    <a:lnTo>
                      <a:pt x="41115" y="16698"/>
                    </a:lnTo>
                    <a:lnTo>
                      <a:pt x="41178" y="16698"/>
                    </a:lnTo>
                    <a:lnTo>
                      <a:pt x="41199" y="16656"/>
                    </a:lnTo>
                    <a:lnTo>
                      <a:pt x="41199" y="16509"/>
                    </a:lnTo>
                    <a:lnTo>
                      <a:pt x="41136" y="16446"/>
                    </a:lnTo>
                    <a:lnTo>
                      <a:pt x="41031" y="16363"/>
                    </a:lnTo>
                    <a:lnTo>
                      <a:pt x="41010" y="16300"/>
                    </a:lnTo>
                    <a:lnTo>
                      <a:pt x="41031" y="16300"/>
                    </a:lnTo>
                    <a:lnTo>
                      <a:pt x="41094" y="16363"/>
                    </a:lnTo>
                    <a:lnTo>
                      <a:pt x="41199" y="16446"/>
                    </a:lnTo>
                    <a:lnTo>
                      <a:pt x="41220" y="16509"/>
                    </a:lnTo>
                    <a:lnTo>
                      <a:pt x="41387" y="16509"/>
                    </a:lnTo>
                    <a:lnTo>
                      <a:pt x="41408" y="16446"/>
                    </a:lnTo>
                    <a:lnTo>
                      <a:pt x="41387" y="16384"/>
                    </a:lnTo>
                    <a:lnTo>
                      <a:pt x="41324" y="16363"/>
                    </a:lnTo>
                    <a:lnTo>
                      <a:pt x="41282" y="16300"/>
                    </a:lnTo>
                    <a:lnTo>
                      <a:pt x="41178" y="16300"/>
                    </a:lnTo>
                    <a:lnTo>
                      <a:pt x="41115" y="16258"/>
                    </a:lnTo>
                    <a:lnTo>
                      <a:pt x="41136" y="16153"/>
                    </a:lnTo>
                    <a:lnTo>
                      <a:pt x="41178" y="16195"/>
                    </a:lnTo>
                    <a:lnTo>
                      <a:pt x="41241" y="16258"/>
                    </a:lnTo>
                    <a:lnTo>
                      <a:pt x="41324" y="16258"/>
                    </a:lnTo>
                    <a:lnTo>
                      <a:pt x="41345" y="16195"/>
                    </a:lnTo>
                    <a:lnTo>
                      <a:pt x="41324" y="16133"/>
                    </a:lnTo>
                    <a:lnTo>
                      <a:pt x="41282" y="16091"/>
                    </a:lnTo>
                    <a:lnTo>
                      <a:pt x="41282" y="16049"/>
                    </a:lnTo>
                    <a:lnTo>
                      <a:pt x="41324" y="16028"/>
                    </a:lnTo>
                    <a:lnTo>
                      <a:pt x="41345" y="16049"/>
                    </a:lnTo>
                    <a:lnTo>
                      <a:pt x="41429" y="16091"/>
                    </a:lnTo>
                    <a:lnTo>
                      <a:pt x="41429" y="16153"/>
                    </a:lnTo>
                    <a:lnTo>
                      <a:pt x="41408" y="16237"/>
                    </a:lnTo>
                    <a:lnTo>
                      <a:pt x="41513" y="16258"/>
                    </a:lnTo>
                    <a:lnTo>
                      <a:pt x="41617" y="16279"/>
                    </a:lnTo>
                    <a:lnTo>
                      <a:pt x="41701" y="16258"/>
                    </a:lnTo>
                    <a:lnTo>
                      <a:pt x="41764" y="16258"/>
                    </a:lnTo>
                    <a:lnTo>
                      <a:pt x="41826" y="16174"/>
                    </a:lnTo>
                    <a:lnTo>
                      <a:pt x="41826" y="16133"/>
                    </a:lnTo>
                    <a:lnTo>
                      <a:pt x="41638" y="16133"/>
                    </a:lnTo>
                    <a:lnTo>
                      <a:pt x="41617" y="16091"/>
                    </a:lnTo>
                    <a:lnTo>
                      <a:pt x="41659" y="16049"/>
                    </a:lnTo>
                    <a:lnTo>
                      <a:pt x="41743" y="16070"/>
                    </a:lnTo>
                    <a:lnTo>
                      <a:pt x="41805" y="16049"/>
                    </a:lnTo>
                    <a:lnTo>
                      <a:pt x="41764" y="15986"/>
                    </a:lnTo>
                    <a:lnTo>
                      <a:pt x="41722" y="15965"/>
                    </a:lnTo>
                    <a:lnTo>
                      <a:pt x="41743" y="15944"/>
                    </a:lnTo>
                    <a:lnTo>
                      <a:pt x="41722" y="15881"/>
                    </a:lnTo>
                    <a:lnTo>
                      <a:pt x="41659" y="15861"/>
                    </a:lnTo>
                    <a:lnTo>
                      <a:pt x="41596" y="15881"/>
                    </a:lnTo>
                    <a:lnTo>
                      <a:pt x="41638" y="15819"/>
                    </a:lnTo>
                    <a:lnTo>
                      <a:pt x="41701" y="15756"/>
                    </a:lnTo>
                    <a:lnTo>
                      <a:pt x="41722" y="15777"/>
                    </a:lnTo>
                    <a:lnTo>
                      <a:pt x="41764" y="15819"/>
                    </a:lnTo>
                    <a:lnTo>
                      <a:pt x="41826" y="15881"/>
                    </a:lnTo>
                    <a:lnTo>
                      <a:pt x="41826" y="15965"/>
                    </a:lnTo>
                    <a:lnTo>
                      <a:pt x="41952" y="15965"/>
                    </a:lnTo>
                    <a:lnTo>
                      <a:pt x="42015" y="15944"/>
                    </a:lnTo>
                    <a:lnTo>
                      <a:pt x="42036" y="15923"/>
                    </a:lnTo>
                    <a:lnTo>
                      <a:pt x="42015" y="15840"/>
                    </a:lnTo>
                    <a:lnTo>
                      <a:pt x="41931" y="15777"/>
                    </a:lnTo>
                    <a:lnTo>
                      <a:pt x="41931" y="15714"/>
                    </a:lnTo>
                    <a:lnTo>
                      <a:pt x="41910" y="15651"/>
                    </a:lnTo>
                    <a:lnTo>
                      <a:pt x="41805" y="15651"/>
                    </a:lnTo>
                    <a:lnTo>
                      <a:pt x="41847" y="15547"/>
                    </a:lnTo>
                    <a:lnTo>
                      <a:pt x="41805" y="15463"/>
                    </a:lnTo>
                    <a:lnTo>
                      <a:pt x="41701" y="15463"/>
                    </a:lnTo>
                    <a:lnTo>
                      <a:pt x="41743" y="15400"/>
                    </a:lnTo>
                    <a:lnTo>
                      <a:pt x="41722" y="15358"/>
                    </a:lnTo>
                    <a:lnTo>
                      <a:pt x="41596" y="15442"/>
                    </a:lnTo>
                    <a:lnTo>
                      <a:pt x="41533" y="15526"/>
                    </a:lnTo>
                    <a:lnTo>
                      <a:pt x="41554" y="15651"/>
                    </a:lnTo>
                    <a:lnTo>
                      <a:pt x="41533" y="15651"/>
                    </a:lnTo>
                    <a:lnTo>
                      <a:pt x="41492" y="15609"/>
                    </a:lnTo>
                    <a:lnTo>
                      <a:pt x="41492" y="15442"/>
                    </a:lnTo>
                    <a:lnTo>
                      <a:pt x="41450" y="15421"/>
                    </a:lnTo>
                    <a:lnTo>
                      <a:pt x="41408" y="15442"/>
                    </a:lnTo>
                    <a:lnTo>
                      <a:pt x="41408" y="15526"/>
                    </a:lnTo>
                    <a:lnTo>
                      <a:pt x="41324" y="15651"/>
                    </a:lnTo>
                    <a:lnTo>
                      <a:pt x="41282" y="15714"/>
                    </a:lnTo>
                    <a:lnTo>
                      <a:pt x="41282" y="15714"/>
                    </a:lnTo>
                    <a:lnTo>
                      <a:pt x="41303" y="15630"/>
                    </a:lnTo>
                    <a:lnTo>
                      <a:pt x="41303" y="15505"/>
                    </a:lnTo>
                    <a:lnTo>
                      <a:pt x="41387" y="15358"/>
                    </a:lnTo>
                    <a:lnTo>
                      <a:pt x="41387" y="15296"/>
                    </a:lnTo>
                    <a:lnTo>
                      <a:pt x="41282" y="15317"/>
                    </a:lnTo>
                    <a:lnTo>
                      <a:pt x="41178" y="15442"/>
                    </a:lnTo>
                    <a:lnTo>
                      <a:pt x="41178" y="15505"/>
                    </a:lnTo>
                    <a:lnTo>
                      <a:pt x="41094" y="15568"/>
                    </a:lnTo>
                    <a:lnTo>
                      <a:pt x="41010" y="15568"/>
                    </a:lnTo>
                    <a:lnTo>
                      <a:pt x="41010" y="15505"/>
                    </a:lnTo>
                    <a:lnTo>
                      <a:pt x="41073" y="15400"/>
                    </a:lnTo>
                    <a:lnTo>
                      <a:pt x="41199" y="15337"/>
                    </a:lnTo>
                    <a:lnTo>
                      <a:pt x="41241" y="15233"/>
                    </a:lnTo>
                    <a:lnTo>
                      <a:pt x="41303" y="15149"/>
                    </a:lnTo>
                    <a:lnTo>
                      <a:pt x="41345" y="15149"/>
                    </a:lnTo>
                    <a:lnTo>
                      <a:pt x="41429" y="15086"/>
                    </a:lnTo>
                    <a:lnTo>
                      <a:pt x="41450" y="15024"/>
                    </a:lnTo>
                    <a:lnTo>
                      <a:pt x="41387" y="15003"/>
                    </a:lnTo>
                    <a:lnTo>
                      <a:pt x="41282" y="15086"/>
                    </a:lnTo>
                    <a:lnTo>
                      <a:pt x="41199" y="15149"/>
                    </a:lnTo>
                    <a:lnTo>
                      <a:pt x="41115" y="15191"/>
                    </a:lnTo>
                    <a:lnTo>
                      <a:pt x="41010" y="15296"/>
                    </a:lnTo>
                    <a:lnTo>
                      <a:pt x="41073" y="15191"/>
                    </a:lnTo>
                    <a:lnTo>
                      <a:pt x="41136" y="15086"/>
                    </a:lnTo>
                    <a:lnTo>
                      <a:pt x="41115" y="15086"/>
                    </a:lnTo>
                    <a:lnTo>
                      <a:pt x="41010" y="15107"/>
                    </a:lnTo>
                    <a:lnTo>
                      <a:pt x="40969" y="15149"/>
                    </a:lnTo>
                    <a:lnTo>
                      <a:pt x="40801" y="15128"/>
                    </a:lnTo>
                    <a:lnTo>
                      <a:pt x="40696" y="15128"/>
                    </a:lnTo>
                    <a:lnTo>
                      <a:pt x="40655" y="15086"/>
                    </a:lnTo>
                    <a:lnTo>
                      <a:pt x="40759" y="15086"/>
                    </a:lnTo>
                    <a:lnTo>
                      <a:pt x="40969" y="15024"/>
                    </a:lnTo>
                    <a:lnTo>
                      <a:pt x="40864" y="14982"/>
                    </a:lnTo>
                    <a:lnTo>
                      <a:pt x="40780" y="14919"/>
                    </a:lnTo>
                    <a:lnTo>
                      <a:pt x="40864" y="14919"/>
                    </a:lnTo>
                    <a:lnTo>
                      <a:pt x="40927" y="14898"/>
                    </a:lnTo>
                    <a:lnTo>
                      <a:pt x="40885" y="14793"/>
                    </a:lnTo>
                    <a:lnTo>
                      <a:pt x="40801" y="14773"/>
                    </a:lnTo>
                    <a:lnTo>
                      <a:pt x="40801" y="14731"/>
                    </a:lnTo>
                    <a:lnTo>
                      <a:pt x="40885" y="14689"/>
                    </a:lnTo>
                    <a:lnTo>
                      <a:pt x="40885" y="14605"/>
                    </a:lnTo>
                    <a:lnTo>
                      <a:pt x="40864" y="14480"/>
                    </a:lnTo>
                    <a:lnTo>
                      <a:pt x="40822" y="14417"/>
                    </a:lnTo>
                    <a:lnTo>
                      <a:pt x="40696" y="14480"/>
                    </a:lnTo>
                    <a:lnTo>
                      <a:pt x="40655" y="14521"/>
                    </a:lnTo>
                    <a:lnTo>
                      <a:pt x="40592" y="14501"/>
                    </a:lnTo>
                    <a:lnTo>
                      <a:pt x="40571" y="14521"/>
                    </a:lnTo>
                    <a:lnTo>
                      <a:pt x="40550" y="14501"/>
                    </a:lnTo>
                    <a:lnTo>
                      <a:pt x="40592" y="14417"/>
                    </a:lnTo>
                    <a:lnTo>
                      <a:pt x="40613" y="14312"/>
                    </a:lnTo>
                    <a:lnTo>
                      <a:pt x="40759" y="14291"/>
                    </a:lnTo>
                    <a:lnTo>
                      <a:pt x="40801" y="14249"/>
                    </a:lnTo>
                    <a:lnTo>
                      <a:pt x="40801" y="14103"/>
                    </a:lnTo>
                    <a:lnTo>
                      <a:pt x="40780" y="14061"/>
                    </a:lnTo>
                    <a:lnTo>
                      <a:pt x="40696" y="14145"/>
                    </a:lnTo>
                    <a:lnTo>
                      <a:pt x="40571" y="14249"/>
                    </a:lnTo>
                    <a:lnTo>
                      <a:pt x="40508" y="14312"/>
                    </a:lnTo>
                    <a:lnTo>
                      <a:pt x="40445" y="14375"/>
                    </a:lnTo>
                    <a:lnTo>
                      <a:pt x="40445" y="14480"/>
                    </a:lnTo>
                    <a:lnTo>
                      <a:pt x="40445" y="14563"/>
                    </a:lnTo>
                    <a:lnTo>
                      <a:pt x="40278" y="14291"/>
                    </a:lnTo>
                    <a:lnTo>
                      <a:pt x="40278" y="14187"/>
                    </a:lnTo>
                    <a:lnTo>
                      <a:pt x="40278" y="14082"/>
                    </a:lnTo>
                    <a:lnTo>
                      <a:pt x="40341" y="13998"/>
                    </a:lnTo>
                    <a:lnTo>
                      <a:pt x="40424" y="13873"/>
                    </a:lnTo>
                    <a:lnTo>
                      <a:pt x="40466" y="13789"/>
                    </a:lnTo>
                    <a:lnTo>
                      <a:pt x="40424" y="13768"/>
                    </a:lnTo>
                    <a:lnTo>
                      <a:pt x="40362" y="13831"/>
                    </a:lnTo>
                    <a:lnTo>
                      <a:pt x="40299" y="13894"/>
                    </a:lnTo>
                    <a:lnTo>
                      <a:pt x="40299" y="13936"/>
                    </a:lnTo>
                    <a:lnTo>
                      <a:pt x="40194" y="13977"/>
                    </a:lnTo>
                    <a:lnTo>
                      <a:pt x="40152" y="14061"/>
                    </a:lnTo>
                    <a:lnTo>
                      <a:pt x="40152" y="14103"/>
                    </a:lnTo>
                    <a:lnTo>
                      <a:pt x="40069" y="14249"/>
                    </a:lnTo>
                    <a:lnTo>
                      <a:pt x="40027" y="14270"/>
                    </a:lnTo>
                    <a:lnTo>
                      <a:pt x="40027" y="14187"/>
                    </a:lnTo>
                    <a:lnTo>
                      <a:pt x="40069" y="14082"/>
                    </a:lnTo>
                    <a:lnTo>
                      <a:pt x="40173" y="13894"/>
                    </a:lnTo>
                    <a:lnTo>
                      <a:pt x="40215" y="13852"/>
                    </a:lnTo>
                    <a:lnTo>
                      <a:pt x="40194" y="13768"/>
                    </a:lnTo>
                    <a:lnTo>
                      <a:pt x="40111" y="13768"/>
                    </a:lnTo>
                    <a:lnTo>
                      <a:pt x="40048" y="13852"/>
                    </a:lnTo>
                    <a:lnTo>
                      <a:pt x="40048" y="13936"/>
                    </a:lnTo>
                    <a:lnTo>
                      <a:pt x="40006" y="13957"/>
                    </a:lnTo>
                    <a:lnTo>
                      <a:pt x="40006" y="13873"/>
                    </a:lnTo>
                    <a:lnTo>
                      <a:pt x="40069" y="13747"/>
                    </a:lnTo>
                    <a:lnTo>
                      <a:pt x="40090" y="13685"/>
                    </a:lnTo>
                    <a:lnTo>
                      <a:pt x="40048" y="13622"/>
                    </a:lnTo>
                    <a:lnTo>
                      <a:pt x="39943" y="13580"/>
                    </a:lnTo>
                    <a:lnTo>
                      <a:pt x="39964" y="13559"/>
                    </a:lnTo>
                    <a:lnTo>
                      <a:pt x="39901" y="13517"/>
                    </a:lnTo>
                    <a:lnTo>
                      <a:pt x="39776" y="13517"/>
                    </a:lnTo>
                    <a:lnTo>
                      <a:pt x="39692" y="13538"/>
                    </a:lnTo>
                    <a:lnTo>
                      <a:pt x="39734" y="13454"/>
                    </a:lnTo>
                    <a:lnTo>
                      <a:pt x="39818" y="13433"/>
                    </a:lnTo>
                    <a:lnTo>
                      <a:pt x="39713" y="13413"/>
                    </a:lnTo>
                    <a:lnTo>
                      <a:pt x="39567" y="13413"/>
                    </a:lnTo>
                    <a:lnTo>
                      <a:pt x="39504" y="13517"/>
                    </a:lnTo>
                    <a:lnTo>
                      <a:pt x="39504" y="13433"/>
                    </a:lnTo>
                    <a:lnTo>
                      <a:pt x="39671" y="13350"/>
                    </a:lnTo>
                    <a:lnTo>
                      <a:pt x="39818" y="13329"/>
                    </a:lnTo>
                    <a:lnTo>
                      <a:pt x="39860" y="13371"/>
                    </a:lnTo>
                    <a:lnTo>
                      <a:pt x="39964" y="13392"/>
                    </a:lnTo>
                    <a:lnTo>
                      <a:pt x="39985" y="13350"/>
                    </a:lnTo>
                    <a:lnTo>
                      <a:pt x="40027" y="13266"/>
                    </a:lnTo>
                    <a:lnTo>
                      <a:pt x="39943" y="13266"/>
                    </a:lnTo>
                    <a:lnTo>
                      <a:pt x="39839" y="13245"/>
                    </a:lnTo>
                    <a:lnTo>
                      <a:pt x="39734" y="13182"/>
                    </a:lnTo>
                    <a:lnTo>
                      <a:pt x="39650" y="13182"/>
                    </a:lnTo>
                    <a:lnTo>
                      <a:pt x="39650" y="13287"/>
                    </a:lnTo>
                    <a:lnTo>
                      <a:pt x="39608" y="13287"/>
                    </a:lnTo>
                    <a:lnTo>
                      <a:pt x="39608" y="13245"/>
                    </a:lnTo>
                    <a:lnTo>
                      <a:pt x="39629" y="13182"/>
                    </a:lnTo>
                    <a:lnTo>
                      <a:pt x="39629" y="13140"/>
                    </a:lnTo>
                    <a:lnTo>
                      <a:pt x="39525" y="13140"/>
                    </a:lnTo>
                    <a:lnTo>
                      <a:pt x="39525" y="13182"/>
                    </a:lnTo>
                    <a:lnTo>
                      <a:pt x="39462" y="13224"/>
                    </a:lnTo>
                    <a:lnTo>
                      <a:pt x="39441" y="13161"/>
                    </a:lnTo>
                    <a:lnTo>
                      <a:pt x="39441" y="13078"/>
                    </a:lnTo>
                    <a:lnTo>
                      <a:pt x="39399" y="13057"/>
                    </a:lnTo>
                    <a:lnTo>
                      <a:pt x="39357" y="13078"/>
                    </a:lnTo>
                    <a:lnTo>
                      <a:pt x="39316" y="13036"/>
                    </a:lnTo>
                    <a:lnTo>
                      <a:pt x="39232" y="12994"/>
                    </a:lnTo>
                    <a:lnTo>
                      <a:pt x="39148" y="12994"/>
                    </a:lnTo>
                    <a:lnTo>
                      <a:pt x="39232" y="12910"/>
                    </a:lnTo>
                    <a:lnTo>
                      <a:pt x="39295" y="12868"/>
                    </a:lnTo>
                    <a:lnTo>
                      <a:pt x="39441" y="12973"/>
                    </a:lnTo>
                    <a:lnTo>
                      <a:pt x="39504" y="12973"/>
                    </a:lnTo>
                    <a:lnTo>
                      <a:pt x="39462" y="12931"/>
                    </a:lnTo>
                    <a:lnTo>
                      <a:pt x="39169" y="12764"/>
                    </a:lnTo>
                    <a:lnTo>
                      <a:pt x="39044" y="12743"/>
                    </a:lnTo>
                    <a:lnTo>
                      <a:pt x="39023" y="12722"/>
                    </a:lnTo>
                    <a:lnTo>
                      <a:pt x="39106" y="12722"/>
                    </a:lnTo>
                    <a:lnTo>
                      <a:pt x="39316" y="12806"/>
                    </a:lnTo>
                    <a:lnTo>
                      <a:pt x="39441" y="12806"/>
                    </a:lnTo>
                    <a:lnTo>
                      <a:pt x="39650" y="12848"/>
                    </a:lnTo>
                    <a:lnTo>
                      <a:pt x="39692" y="12848"/>
                    </a:lnTo>
                    <a:lnTo>
                      <a:pt x="39671" y="12806"/>
                    </a:lnTo>
                    <a:lnTo>
                      <a:pt x="39671" y="12722"/>
                    </a:lnTo>
                    <a:lnTo>
                      <a:pt x="39629" y="12659"/>
                    </a:lnTo>
                    <a:lnTo>
                      <a:pt x="39546" y="12638"/>
                    </a:lnTo>
                    <a:lnTo>
                      <a:pt x="39462" y="12596"/>
                    </a:lnTo>
                    <a:lnTo>
                      <a:pt x="39483" y="12555"/>
                    </a:lnTo>
                    <a:lnTo>
                      <a:pt x="39546" y="12555"/>
                    </a:lnTo>
                    <a:lnTo>
                      <a:pt x="39567" y="12617"/>
                    </a:lnTo>
                    <a:lnTo>
                      <a:pt x="39629" y="12638"/>
                    </a:lnTo>
                    <a:lnTo>
                      <a:pt x="39671" y="12617"/>
                    </a:lnTo>
                    <a:lnTo>
                      <a:pt x="39776" y="12617"/>
                    </a:lnTo>
                    <a:lnTo>
                      <a:pt x="39797" y="12596"/>
                    </a:lnTo>
                    <a:lnTo>
                      <a:pt x="39797" y="12534"/>
                    </a:lnTo>
                    <a:lnTo>
                      <a:pt x="39734" y="12513"/>
                    </a:lnTo>
                    <a:lnTo>
                      <a:pt x="39734" y="12450"/>
                    </a:lnTo>
                    <a:lnTo>
                      <a:pt x="39671" y="12387"/>
                    </a:lnTo>
                    <a:lnTo>
                      <a:pt x="39588" y="12408"/>
                    </a:lnTo>
                    <a:lnTo>
                      <a:pt x="39525" y="12450"/>
                    </a:lnTo>
                    <a:lnTo>
                      <a:pt x="39378" y="12450"/>
                    </a:lnTo>
                    <a:lnTo>
                      <a:pt x="39357" y="12513"/>
                    </a:lnTo>
                    <a:lnTo>
                      <a:pt x="39316" y="12513"/>
                    </a:lnTo>
                    <a:lnTo>
                      <a:pt x="39274" y="12429"/>
                    </a:lnTo>
                    <a:lnTo>
                      <a:pt x="39378" y="12387"/>
                    </a:lnTo>
                    <a:lnTo>
                      <a:pt x="39525" y="12387"/>
                    </a:lnTo>
                    <a:lnTo>
                      <a:pt x="39567" y="12345"/>
                    </a:lnTo>
                    <a:lnTo>
                      <a:pt x="39692" y="12345"/>
                    </a:lnTo>
                    <a:lnTo>
                      <a:pt x="39734" y="12304"/>
                    </a:lnTo>
                    <a:lnTo>
                      <a:pt x="39650" y="12283"/>
                    </a:lnTo>
                    <a:lnTo>
                      <a:pt x="39546" y="12241"/>
                    </a:lnTo>
                    <a:lnTo>
                      <a:pt x="39525" y="12199"/>
                    </a:lnTo>
                    <a:lnTo>
                      <a:pt x="39588" y="12241"/>
                    </a:lnTo>
                    <a:lnTo>
                      <a:pt x="39776" y="12241"/>
                    </a:lnTo>
                    <a:lnTo>
                      <a:pt x="39839" y="12283"/>
                    </a:lnTo>
                    <a:lnTo>
                      <a:pt x="39964" y="12429"/>
                    </a:lnTo>
                    <a:lnTo>
                      <a:pt x="40048" y="12450"/>
                    </a:lnTo>
                    <a:lnTo>
                      <a:pt x="40090" y="12429"/>
                    </a:lnTo>
                    <a:lnTo>
                      <a:pt x="40111" y="12492"/>
                    </a:lnTo>
                    <a:lnTo>
                      <a:pt x="40173" y="12513"/>
                    </a:lnTo>
                    <a:lnTo>
                      <a:pt x="40215" y="12450"/>
                    </a:lnTo>
                    <a:lnTo>
                      <a:pt x="40278" y="12450"/>
                    </a:lnTo>
                    <a:lnTo>
                      <a:pt x="40320" y="12555"/>
                    </a:lnTo>
                    <a:lnTo>
                      <a:pt x="40404" y="12555"/>
                    </a:lnTo>
                    <a:lnTo>
                      <a:pt x="40466" y="12534"/>
                    </a:lnTo>
                    <a:lnTo>
                      <a:pt x="40466" y="12408"/>
                    </a:lnTo>
                    <a:lnTo>
                      <a:pt x="40404" y="12324"/>
                    </a:lnTo>
                    <a:lnTo>
                      <a:pt x="40383" y="12241"/>
                    </a:lnTo>
                    <a:lnTo>
                      <a:pt x="40278" y="12199"/>
                    </a:lnTo>
                    <a:lnTo>
                      <a:pt x="40194" y="12136"/>
                    </a:lnTo>
                    <a:lnTo>
                      <a:pt x="40152" y="12115"/>
                    </a:lnTo>
                    <a:lnTo>
                      <a:pt x="40090" y="12136"/>
                    </a:lnTo>
                    <a:lnTo>
                      <a:pt x="40048" y="12178"/>
                    </a:lnTo>
                    <a:lnTo>
                      <a:pt x="39964" y="12115"/>
                    </a:lnTo>
                    <a:lnTo>
                      <a:pt x="39797" y="11990"/>
                    </a:lnTo>
                    <a:lnTo>
                      <a:pt x="39692" y="11969"/>
                    </a:lnTo>
                    <a:lnTo>
                      <a:pt x="39483" y="11990"/>
                    </a:lnTo>
                    <a:lnTo>
                      <a:pt x="39420" y="11969"/>
                    </a:lnTo>
                    <a:lnTo>
                      <a:pt x="39588" y="11927"/>
                    </a:lnTo>
                    <a:lnTo>
                      <a:pt x="39671" y="11864"/>
                    </a:lnTo>
                    <a:lnTo>
                      <a:pt x="39755" y="11864"/>
                    </a:lnTo>
                    <a:lnTo>
                      <a:pt x="39776" y="11885"/>
                    </a:lnTo>
                    <a:lnTo>
                      <a:pt x="39860" y="11885"/>
                    </a:lnTo>
                    <a:lnTo>
                      <a:pt x="39943" y="11822"/>
                    </a:lnTo>
                    <a:lnTo>
                      <a:pt x="40006" y="11780"/>
                    </a:lnTo>
                    <a:lnTo>
                      <a:pt x="40173" y="11780"/>
                    </a:lnTo>
                    <a:lnTo>
                      <a:pt x="40257" y="11822"/>
                    </a:lnTo>
                    <a:lnTo>
                      <a:pt x="40383" y="11822"/>
                    </a:lnTo>
                    <a:lnTo>
                      <a:pt x="40424" y="11760"/>
                    </a:lnTo>
                    <a:lnTo>
                      <a:pt x="40466" y="11676"/>
                    </a:lnTo>
                    <a:lnTo>
                      <a:pt x="40404" y="11592"/>
                    </a:lnTo>
                    <a:lnTo>
                      <a:pt x="40383" y="11467"/>
                    </a:lnTo>
                    <a:lnTo>
                      <a:pt x="40278" y="11236"/>
                    </a:lnTo>
                    <a:lnTo>
                      <a:pt x="40257" y="11090"/>
                    </a:lnTo>
                    <a:lnTo>
                      <a:pt x="40194" y="11132"/>
                    </a:lnTo>
                    <a:lnTo>
                      <a:pt x="40173" y="11090"/>
                    </a:lnTo>
                    <a:lnTo>
                      <a:pt x="40090" y="11132"/>
                    </a:lnTo>
                    <a:lnTo>
                      <a:pt x="40090" y="11174"/>
                    </a:lnTo>
                    <a:lnTo>
                      <a:pt x="40048" y="11278"/>
                    </a:lnTo>
                    <a:lnTo>
                      <a:pt x="40069" y="11299"/>
                    </a:lnTo>
                    <a:lnTo>
                      <a:pt x="40069" y="11383"/>
                    </a:lnTo>
                    <a:lnTo>
                      <a:pt x="40006" y="11404"/>
                    </a:lnTo>
                    <a:lnTo>
                      <a:pt x="39901" y="11467"/>
                    </a:lnTo>
                    <a:lnTo>
                      <a:pt x="39839" y="11550"/>
                    </a:lnTo>
                    <a:lnTo>
                      <a:pt x="39734" y="11508"/>
                    </a:lnTo>
                    <a:lnTo>
                      <a:pt x="39650" y="11488"/>
                    </a:lnTo>
                    <a:lnTo>
                      <a:pt x="39546" y="11508"/>
                    </a:lnTo>
                    <a:lnTo>
                      <a:pt x="39462" y="11613"/>
                    </a:lnTo>
                    <a:lnTo>
                      <a:pt x="39357" y="11718"/>
                    </a:lnTo>
                    <a:lnTo>
                      <a:pt x="39316" y="11697"/>
                    </a:lnTo>
                    <a:lnTo>
                      <a:pt x="39232" y="11676"/>
                    </a:lnTo>
                    <a:lnTo>
                      <a:pt x="39127" y="11697"/>
                    </a:lnTo>
                    <a:lnTo>
                      <a:pt x="39085" y="11697"/>
                    </a:lnTo>
                    <a:lnTo>
                      <a:pt x="39190" y="11592"/>
                    </a:lnTo>
                    <a:lnTo>
                      <a:pt x="39232" y="11571"/>
                    </a:lnTo>
                    <a:lnTo>
                      <a:pt x="39316" y="11613"/>
                    </a:lnTo>
                    <a:lnTo>
                      <a:pt x="39420" y="11571"/>
                    </a:lnTo>
                    <a:lnTo>
                      <a:pt x="39462" y="11467"/>
                    </a:lnTo>
                    <a:lnTo>
                      <a:pt x="39546" y="11404"/>
                    </a:lnTo>
                    <a:lnTo>
                      <a:pt x="39588" y="11404"/>
                    </a:lnTo>
                    <a:lnTo>
                      <a:pt x="39692" y="11362"/>
                    </a:lnTo>
                    <a:lnTo>
                      <a:pt x="39776" y="11299"/>
                    </a:lnTo>
                    <a:lnTo>
                      <a:pt x="39776" y="11174"/>
                    </a:lnTo>
                    <a:lnTo>
                      <a:pt x="39776" y="11132"/>
                    </a:lnTo>
                    <a:lnTo>
                      <a:pt x="39692" y="11132"/>
                    </a:lnTo>
                    <a:lnTo>
                      <a:pt x="39629" y="11153"/>
                    </a:lnTo>
                    <a:lnTo>
                      <a:pt x="39546" y="11132"/>
                    </a:lnTo>
                    <a:lnTo>
                      <a:pt x="39420" y="11132"/>
                    </a:lnTo>
                    <a:lnTo>
                      <a:pt x="39253" y="11278"/>
                    </a:lnTo>
                    <a:lnTo>
                      <a:pt x="39148" y="11383"/>
                    </a:lnTo>
                    <a:lnTo>
                      <a:pt x="38960" y="11404"/>
                    </a:lnTo>
                    <a:lnTo>
                      <a:pt x="39023" y="11362"/>
                    </a:lnTo>
                    <a:lnTo>
                      <a:pt x="39148" y="11341"/>
                    </a:lnTo>
                    <a:lnTo>
                      <a:pt x="39169" y="11257"/>
                    </a:lnTo>
                    <a:lnTo>
                      <a:pt x="39127" y="11236"/>
                    </a:lnTo>
                    <a:lnTo>
                      <a:pt x="39023" y="11236"/>
                    </a:lnTo>
                    <a:lnTo>
                      <a:pt x="39190" y="11153"/>
                    </a:lnTo>
                    <a:lnTo>
                      <a:pt x="39295" y="11153"/>
                    </a:lnTo>
                    <a:lnTo>
                      <a:pt x="39441" y="11048"/>
                    </a:lnTo>
                    <a:lnTo>
                      <a:pt x="39567" y="11048"/>
                    </a:lnTo>
                    <a:lnTo>
                      <a:pt x="39650" y="11027"/>
                    </a:lnTo>
                    <a:lnTo>
                      <a:pt x="39839" y="11027"/>
                    </a:lnTo>
                    <a:lnTo>
                      <a:pt x="39922" y="10944"/>
                    </a:lnTo>
                    <a:lnTo>
                      <a:pt x="39964" y="10881"/>
                    </a:lnTo>
                    <a:lnTo>
                      <a:pt x="39985" y="10839"/>
                    </a:lnTo>
                    <a:lnTo>
                      <a:pt x="40069" y="10818"/>
                    </a:lnTo>
                    <a:lnTo>
                      <a:pt x="40069" y="10923"/>
                    </a:lnTo>
                    <a:lnTo>
                      <a:pt x="40132" y="10944"/>
                    </a:lnTo>
                    <a:lnTo>
                      <a:pt x="40236" y="10839"/>
                    </a:lnTo>
                    <a:lnTo>
                      <a:pt x="40257" y="10734"/>
                    </a:lnTo>
                    <a:lnTo>
                      <a:pt x="40236" y="10672"/>
                    </a:lnTo>
                    <a:lnTo>
                      <a:pt x="40152" y="10630"/>
                    </a:lnTo>
                    <a:lnTo>
                      <a:pt x="40090" y="10525"/>
                    </a:lnTo>
                    <a:lnTo>
                      <a:pt x="39964" y="10400"/>
                    </a:lnTo>
                    <a:lnTo>
                      <a:pt x="39922" y="10295"/>
                    </a:lnTo>
                    <a:lnTo>
                      <a:pt x="39839" y="10295"/>
                    </a:lnTo>
                    <a:lnTo>
                      <a:pt x="39755" y="10337"/>
                    </a:lnTo>
                    <a:lnTo>
                      <a:pt x="39713" y="10400"/>
                    </a:lnTo>
                    <a:lnTo>
                      <a:pt x="39629" y="10420"/>
                    </a:lnTo>
                    <a:lnTo>
                      <a:pt x="39525" y="10504"/>
                    </a:lnTo>
                    <a:lnTo>
                      <a:pt x="39420" y="10504"/>
                    </a:lnTo>
                    <a:lnTo>
                      <a:pt x="39336" y="10567"/>
                    </a:lnTo>
                    <a:lnTo>
                      <a:pt x="39316" y="10546"/>
                    </a:lnTo>
                    <a:lnTo>
                      <a:pt x="39336" y="10441"/>
                    </a:lnTo>
                    <a:lnTo>
                      <a:pt x="39420" y="10400"/>
                    </a:lnTo>
                    <a:lnTo>
                      <a:pt x="39525" y="10400"/>
                    </a:lnTo>
                    <a:lnTo>
                      <a:pt x="39650" y="10253"/>
                    </a:lnTo>
                    <a:lnTo>
                      <a:pt x="39713" y="10190"/>
                    </a:lnTo>
                    <a:lnTo>
                      <a:pt x="39713" y="10127"/>
                    </a:lnTo>
                    <a:lnTo>
                      <a:pt x="39629" y="10148"/>
                    </a:lnTo>
                    <a:lnTo>
                      <a:pt x="39462" y="10211"/>
                    </a:lnTo>
                    <a:lnTo>
                      <a:pt x="39316" y="10316"/>
                    </a:lnTo>
                    <a:lnTo>
                      <a:pt x="39253" y="10316"/>
                    </a:lnTo>
                    <a:lnTo>
                      <a:pt x="39211" y="10358"/>
                    </a:lnTo>
                    <a:lnTo>
                      <a:pt x="39169" y="10441"/>
                    </a:lnTo>
                    <a:lnTo>
                      <a:pt x="39106" y="10630"/>
                    </a:lnTo>
                    <a:lnTo>
                      <a:pt x="38918" y="10839"/>
                    </a:lnTo>
                    <a:lnTo>
                      <a:pt x="38730" y="10944"/>
                    </a:lnTo>
                    <a:lnTo>
                      <a:pt x="38730" y="10923"/>
                    </a:lnTo>
                    <a:lnTo>
                      <a:pt x="38813" y="10839"/>
                    </a:lnTo>
                    <a:lnTo>
                      <a:pt x="38939" y="10713"/>
                    </a:lnTo>
                    <a:lnTo>
                      <a:pt x="39023" y="10567"/>
                    </a:lnTo>
                    <a:lnTo>
                      <a:pt x="39064" y="10525"/>
                    </a:lnTo>
                    <a:lnTo>
                      <a:pt x="39064" y="10462"/>
                    </a:lnTo>
                    <a:lnTo>
                      <a:pt x="39023" y="10462"/>
                    </a:lnTo>
                    <a:lnTo>
                      <a:pt x="39002" y="10441"/>
                    </a:lnTo>
                    <a:lnTo>
                      <a:pt x="38939" y="10462"/>
                    </a:lnTo>
                    <a:lnTo>
                      <a:pt x="38855" y="10609"/>
                    </a:lnTo>
                    <a:lnTo>
                      <a:pt x="38730" y="10734"/>
                    </a:lnTo>
                    <a:lnTo>
                      <a:pt x="38688" y="10734"/>
                    </a:lnTo>
                    <a:lnTo>
                      <a:pt x="38709" y="10651"/>
                    </a:lnTo>
                    <a:lnTo>
                      <a:pt x="38730" y="10567"/>
                    </a:lnTo>
                    <a:lnTo>
                      <a:pt x="38834" y="10462"/>
                    </a:lnTo>
                    <a:lnTo>
                      <a:pt x="38876" y="10400"/>
                    </a:lnTo>
                    <a:lnTo>
                      <a:pt x="38918" y="10316"/>
                    </a:lnTo>
                    <a:lnTo>
                      <a:pt x="39002" y="10316"/>
                    </a:lnTo>
                    <a:lnTo>
                      <a:pt x="39044" y="10337"/>
                    </a:lnTo>
                    <a:lnTo>
                      <a:pt x="39148" y="10337"/>
                    </a:lnTo>
                    <a:lnTo>
                      <a:pt x="39190" y="10295"/>
                    </a:lnTo>
                    <a:lnTo>
                      <a:pt x="39253" y="10211"/>
                    </a:lnTo>
                    <a:lnTo>
                      <a:pt x="39357" y="10148"/>
                    </a:lnTo>
                    <a:lnTo>
                      <a:pt x="39462" y="10023"/>
                    </a:lnTo>
                    <a:lnTo>
                      <a:pt x="39525" y="9918"/>
                    </a:lnTo>
                    <a:lnTo>
                      <a:pt x="39483" y="9814"/>
                    </a:lnTo>
                    <a:lnTo>
                      <a:pt x="39525" y="9730"/>
                    </a:lnTo>
                    <a:lnTo>
                      <a:pt x="39483" y="9709"/>
                    </a:lnTo>
                    <a:lnTo>
                      <a:pt x="39336" y="9793"/>
                    </a:lnTo>
                    <a:lnTo>
                      <a:pt x="39274" y="9876"/>
                    </a:lnTo>
                    <a:lnTo>
                      <a:pt x="39274" y="9981"/>
                    </a:lnTo>
                    <a:lnTo>
                      <a:pt x="39253" y="10107"/>
                    </a:lnTo>
                    <a:lnTo>
                      <a:pt x="39211" y="10127"/>
                    </a:lnTo>
                    <a:lnTo>
                      <a:pt x="39232" y="10086"/>
                    </a:lnTo>
                    <a:lnTo>
                      <a:pt x="39232" y="10023"/>
                    </a:lnTo>
                    <a:lnTo>
                      <a:pt x="39148" y="9981"/>
                    </a:lnTo>
                    <a:lnTo>
                      <a:pt x="39044" y="9981"/>
                    </a:lnTo>
                    <a:lnTo>
                      <a:pt x="38939" y="10044"/>
                    </a:lnTo>
                    <a:lnTo>
                      <a:pt x="38855" y="10023"/>
                    </a:lnTo>
                    <a:lnTo>
                      <a:pt x="38730" y="10044"/>
                    </a:lnTo>
                    <a:lnTo>
                      <a:pt x="38625" y="10107"/>
                    </a:lnTo>
                    <a:lnTo>
                      <a:pt x="38500" y="10107"/>
                    </a:lnTo>
                    <a:lnTo>
                      <a:pt x="38583" y="10044"/>
                    </a:lnTo>
                    <a:lnTo>
                      <a:pt x="38688" y="10002"/>
                    </a:lnTo>
                    <a:lnTo>
                      <a:pt x="38772" y="9897"/>
                    </a:lnTo>
                    <a:lnTo>
                      <a:pt x="38730" y="9814"/>
                    </a:lnTo>
                    <a:lnTo>
                      <a:pt x="38688" y="9814"/>
                    </a:lnTo>
                    <a:lnTo>
                      <a:pt x="38541" y="9835"/>
                    </a:lnTo>
                    <a:lnTo>
                      <a:pt x="38604" y="9772"/>
                    </a:lnTo>
                    <a:lnTo>
                      <a:pt x="38688" y="9772"/>
                    </a:lnTo>
                    <a:lnTo>
                      <a:pt x="38772" y="9709"/>
                    </a:lnTo>
                    <a:lnTo>
                      <a:pt x="38813" y="9604"/>
                    </a:lnTo>
                    <a:lnTo>
                      <a:pt x="38897" y="9583"/>
                    </a:lnTo>
                    <a:lnTo>
                      <a:pt x="38939" y="9521"/>
                    </a:lnTo>
                    <a:lnTo>
                      <a:pt x="39002" y="9521"/>
                    </a:lnTo>
                    <a:lnTo>
                      <a:pt x="39106" y="9604"/>
                    </a:lnTo>
                    <a:lnTo>
                      <a:pt x="39169" y="9667"/>
                    </a:lnTo>
                    <a:lnTo>
                      <a:pt x="39253" y="9667"/>
                    </a:lnTo>
                    <a:lnTo>
                      <a:pt x="39357" y="9521"/>
                    </a:lnTo>
                    <a:lnTo>
                      <a:pt x="39441" y="9458"/>
                    </a:lnTo>
                    <a:lnTo>
                      <a:pt x="39441" y="9395"/>
                    </a:lnTo>
                    <a:lnTo>
                      <a:pt x="39336" y="9270"/>
                    </a:lnTo>
                    <a:lnTo>
                      <a:pt x="39316" y="9165"/>
                    </a:lnTo>
                    <a:lnTo>
                      <a:pt x="39274" y="9060"/>
                    </a:lnTo>
                    <a:lnTo>
                      <a:pt x="39169" y="8956"/>
                    </a:lnTo>
                    <a:lnTo>
                      <a:pt x="39106" y="8893"/>
                    </a:lnTo>
                    <a:lnTo>
                      <a:pt x="39023" y="8726"/>
                    </a:lnTo>
                    <a:lnTo>
                      <a:pt x="38960" y="8747"/>
                    </a:lnTo>
                    <a:lnTo>
                      <a:pt x="38960" y="8830"/>
                    </a:lnTo>
                    <a:lnTo>
                      <a:pt x="38918" y="8893"/>
                    </a:lnTo>
                    <a:lnTo>
                      <a:pt x="38855" y="8935"/>
                    </a:lnTo>
                    <a:lnTo>
                      <a:pt x="38834" y="8977"/>
                    </a:lnTo>
                    <a:lnTo>
                      <a:pt x="38834" y="9060"/>
                    </a:lnTo>
                    <a:lnTo>
                      <a:pt x="38751" y="9102"/>
                    </a:lnTo>
                    <a:lnTo>
                      <a:pt x="38709" y="9186"/>
                    </a:lnTo>
                    <a:lnTo>
                      <a:pt x="38709" y="9291"/>
                    </a:lnTo>
                    <a:lnTo>
                      <a:pt x="38583" y="9353"/>
                    </a:lnTo>
                    <a:lnTo>
                      <a:pt x="38500" y="9458"/>
                    </a:lnTo>
                    <a:lnTo>
                      <a:pt x="38479" y="9542"/>
                    </a:lnTo>
                    <a:lnTo>
                      <a:pt x="38416" y="9604"/>
                    </a:lnTo>
                    <a:lnTo>
                      <a:pt x="38374" y="9583"/>
                    </a:lnTo>
                    <a:lnTo>
                      <a:pt x="38395" y="9458"/>
                    </a:lnTo>
                    <a:lnTo>
                      <a:pt x="38500" y="9291"/>
                    </a:lnTo>
                    <a:lnTo>
                      <a:pt x="38583" y="9270"/>
                    </a:lnTo>
                    <a:lnTo>
                      <a:pt x="38583" y="9228"/>
                    </a:lnTo>
                    <a:lnTo>
                      <a:pt x="38541" y="9186"/>
                    </a:lnTo>
                    <a:lnTo>
                      <a:pt x="38500" y="9123"/>
                    </a:lnTo>
                    <a:lnTo>
                      <a:pt x="38186" y="9332"/>
                    </a:lnTo>
                    <a:lnTo>
                      <a:pt x="38060" y="9500"/>
                    </a:lnTo>
                    <a:lnTo>
                      <a:pt x="37997" y="9583"/>
                    </a:lnTo>
                    <a:lnTo>
                      <a:pt x="37893" y="9604"/>
                    </a:lnTo>
                    <a:lnTo>
                      <a:pt x="37893" y="9583"/>
                    </a:lnTo>
                    <a:lnTo>
                      <a:pt x="37956" y="9542"/>
                    </a:lnTo>
                    <a:lnTo>
                      <a:pt x="38039" y="9374"/>
                    </a:lnTo>
                    <a:lnTo>
                      <a:pt x="38060" y="9291"/>
                    </a:lnTo>
                    <a:lnTo>
                      <a:pt x="38186" y="9165"/>
                    </a:lnTo>
                    <a:lnTo>
                      <a:pt x="38248" y="9081"/>
                    </a:lnTo>
                    <a:lnTo>
                      <a:pt x="38207" y="9019"/>
                    </a:lnTo>
                    <a:lnTo>
                      <a:pt x="38207" y="8935"/>
                    </a:lnTo>
                    <a:lnTo>
                      <a:pt x="38081" y="9019"/>
                    </a:lnTo>
                    <a:lnTo>
                      <a:pt x="37935" y="9144"/>
                    </a:lnTo>
                    <a:lnTo>
                      <a:pt x="37893" y="9249"/>
                    </a:lnTo>
                    <a:lnTo>
                      <a:pt x="37809" y="9353"/>
                    </a:lnTo>
                    <a:lnTo>
                      <a:pt x="37788" y="9332"/>
                    </a:lnTo>
                    <a:lnTo>
                      <a:pt x="37809" y="9228"/>
                    </a:lnTo>
                    <a:lnTo>
                      <a:pt x="37872" y="9123"/>
                    </a:lnTo>
                    <a:lnTo>
                      <a:pt x="37809" y="9081"/>
                    </a:lnTo>
                    <a:lnTo>
                      <a:pt x="37809" y="9039"/>
                    </a:lnTo>
                    <a:lnTo>
                      <a:pt x="37893" y="9019"/>
                    </a:lnTo>
                    <a:lnTo>
                      <a:pt x="38081" y="8872"/>
                    </a:lnTo>
                    <a:lnTo>
                      <a:pt x="38269" y="8726"/>
                    </a:lnTo>
                    <a:lnTo>
                      <a:pt x="38269" y="8642"/>
                    </a:lnTo>
                    <a:lnTo>
                      <a:pt x="38186" y="8642"/>
                    </a:lnTo>
                    <a:lnTo>
                      <a:pt x="38060" y="8726"/>
                    </a:lnTo>
                    <a:lnTo>
                      <a:pt x="38018" y="8809"/>
                    </a:lnTo>
                    <a:lnTo>
                      <a:pt x="37914" y="8851"/>
                    </a:lnTo>
                    <a:lnTo>
                      <a:pt x="37914" y="8809"/>
                    </a:lnTo>
                    <a:lnTo>
                      <a:pt x="37893" y="8747"/>
                    </a:lnTo>
                    <a:lnTo>
                      <a:pt x="37704" y="8872"/>
                    </a:lnTo>
                    <a:lnTo>
                      <a:pt x="37642" y="8977"/>
                    </a:lnTo>
                    <a:lnTo>
                      <a:pt x="37558" y="9165"/>
                    </a:lnTo>
                    <a:lnTo>
                      <a:pt x="37432" y="9249"/>
                    </a:lnTo>
                    <a:lnTo>
                      <a:pt x="37349" y="9249"/>
                    </a:lnTo>
                    <a:lnTo>
                      <a:pt x="37432" y="9165"/>
                    </a:lnTo>
                    <a:lnTo>
                      <a:pt x="37558" y="9060"/>
                    </a:lnTo>
                    <a:lnTo>
                      <a:pt x="37600" y="8956"/>
                    </a:lnTo>
                    <a:lnTo>
                      <a:pt x="37579" y="8935"/>
                    </a:lnTo>
                    <a:lnTo>
                      <a:pt x="37495" y="8935"/>
                    </a:lnTo>
                    <a:lnTo>
                      <a:pt x="37600" y="8851"/>
                    </a:lnTo>
                    <a:lnTo>
                      <a:pt x="37746" y="8830"/>
                    </a:lnTo>
                    <a:lnTo>
                      <a:pt x="37788" y="8767"/>
                    </a:lnTo>
                    <a:lnTo>
                      <a:pt x="37767" y="8726"/>
                    </a:lnTo>
                    <a:lnTo>
                      <a:pt x="37683" y="8747"/>
                    </a:lnTo>
                    <a:lnTo>
                      <a:pt x="37558" y="8767"/>
                    </a:lnTo>
                    <a:lnTo>
                      <a:pt x="37474" y="8851"/>
                    </a:lnTo>
                    <a:lnTo>
                      <a:pt x="37391" y="8830"/>
                    </a:lnTo>
                    <a:lnTo>
                      <a:pt x="37600" y="8726"/>
                    </a:lnTo>
                    <a:lnTo>
                      <a:pt x="37579" y="8663"/>
                    </a:lnTo>
                    <a:lnTo>
                      <a:pt x="37474" y="8663"/>
                    </a:lnTo>
                    <a:lnTo>
                      <a:pt x="37537" y="8600"/>
                    </a:lnTo>
                    <a:lnTo>
                      <a:pt x="37642" y="8600"/>
                    </a:lnTo>
                    <a:lnTo>
                      <a:pt x="37683" y="8642"/>
                    </a:lnTo>
                    <a:lnTo>
                      <a:pt x="37809" y="8642"/>
                    </a:lnTo>
                    <a:lnTo>
                      <a:pt x="37872" y="8537"/>
                    </a:lnTo>
                    <a:lnTo>
                      <a:pt x="37997" y="8495"/>
                    </a:lnTo>
                    <a:lnTo>
                      <a:pt x="37997" y="8412"/>
                    </a:lnTo>
                    <a:lnTo>
                      <a:pt x="38060" y="8328"/>
                    </a:lnTo>
                    <a:lnTo>
                      <a:pt x="38060" y="8286"/>
                    </a:lnTo>
                    <a:lnTo>
                      <a:pt x="37976" y="8286"/>
                    </a:lnTo>
                    <a:lnTo>
                      <a:pt x="37914" y="8223"/>
                    </a:lnTo>
                    <a:lnTo>
                      <a:pt x="37809" y="8203"/>
                    </a:lnTo>
                    <a:lnTo>
                      <a:pt x="37683" y="8307"/>
                    </a:lnTo>
                    <a:lnTo>
                      <a:pt x="37537" y="8349"/>
                    </a:lnTo>
                    <a:lnTo>
                      <a:pt x="37453" y="8495"/>
                    </a:lnTo>
                    <a:lnTo>
                      <a:pt x="37244" y="8705"/>
                    </a:lnTo>
                    <a:lnTo>
                      <a:pt x="37181" y="8705"/>
                    </a:lnTo>
                    <a:lnTo>
                      <a:pt x="37223" y="8621"/>
                    </a:lnTo>
                    <a:lnTo>
                      <a:pt x="37265" y="8621"/>
                    </a:lnTo>
                    <a:lnTo>
                      <a:pt x="37370" y="8537"/>
                    </a:lnTo>
                    <a:lnTo>
                      <a:pt x="37495" y="8349"/>
                    </a:lnTo>
                    <a:lnTo>
                      <a:pt x="37642" y="8286"/>
                    </a:lnTo>
                    <a:lnTo>
                      <a:pt x="37704" y="8203"/>
                    </a:lnTo>
                    <a:lnTo>
                      <a:pt x="37683" y="8140"/>
                    </a:lnTo>
                    <a:lnTo>
                      <a:pt x="37495" y="8140"/>
                    </a:lnTo>
                    <a:lnTo>
                      <a:pt x="37328" y="8286"/>
                    </a:lnTo>
                    <a:lnTo>
                      <a:pt x="37495" y="8119"/>
                    </a:lnTo>
                    <a:lnTo>
                      <a:pt x="37663" y="8077"/>
                    </a:lnTo>
                    <a:lnTo>
                      <a:pt x="37767" y="8098"/>
                    </a:lnTo>
                    <a:lnTo>
                      <a:pt x="37851" y="8119"/>
                    </a:lnTo>
                    <a:lnTo>
                      <a:pt x="37956" y="8014"/>
                    </a:lnTo>
                    <a:lnTo>
                      <a:pt x="37956" y="7931"/>
                    </a:lnTo>
                    <a:lnTo>
                      <a:pt x="37914" y="7889"/>
                    </a:lnTo>
                    <a:lnTo>
                      <a:pt x="37914" y="7805"/>
                    </a:lnTo>
                    <a:lnTo>
                      <a:pt x="37914" y="7721"/>
                    </a:lnTo>
                    <a:lnTo>
                      <a:pt x="37788" y="7679"/>
                    </a:lnTo>
                    <a:lnTo>
                      <a:pt x="37746" y="7596"/>
                    </a:lnTo>
                    <a:lnTo>
                      <a:pt x="37642" y="7575"/>
                    </a:lnTo>
                    <a:lnTo>
                      <a:pt x="37600" y="7617"/>
                    </a:lnTo>
                    <a:lnTo>
                      <a:pt x="37558" y="7617"/>
                    </a:lnTo>
                    <a:lnTo>
                      <a:pt x="37558" y="7533"/>
                    </a:lnTo>
                    <a:lnTo>
                      <a:pt x="37474" y="7512"/>
                    </a:lnTo>
                    <a:lnTo>
                      <a:pt x="37391" y="7428"/>
                    </a:lnTo>
                    <a:lnTo>
                      <a:pt x="37391" y="7366"/>
                    </a:lnTo>
                    <a:lnTo>
                      <a:pt x="37244" y="7282"/>
                    </a:lnTo>
                    <a:lnTo>
                      <a:pt x="37181" y="7282"/>
                    </a:lnTo>
                    <a:lnTo>
                      <a:pt x="37139" y="7219"/>
                    </a:lnTo>
                    <a:lnTo>
                      <a:pt x="37014" y="7219"/>
                    </a:lnTo>
                    <a:lnTo>
                      <a:pt x="36826" y="7261"/>
                    </a:lnTo>
                    <a:lnTo>
                      <a:pt x="36721" y="7366"/>
                    </a:lnTo>
                    <a:lnTo>
                      <a:pt x="36595" y="7366"/>
                    </a:lnTo>
                    <a:lnTo>
                      <a:pt x="36491" y="7533"/>
                    </a:lnTo>
                    <a:lnTo>
                      <a:pt x="36512" y="7596"/>
                    </a:lnTo>
                    <a:lnTo>
                      <a:pt x="36595" y="7617"/>
                    </a:lnTo>
                    <a:lnTo>
                      <a:pt x="36805" y="7805"/>
                    </a:lnTo>
                    <a:lnTo>
                      <a:pt x="36826" y="7847"/>
                    </a:lnTo>
                    <a:lnTo>
                      <a:pt x="36909" y="7889"/>
                    </a:lnTo>
                    <a:lnTo>
                      <a:pt x="36951" y="7993"/>
                    </a:lnTo>
                    <a:lnTo>
                      <a:pt x="36909" y="7993"/>
                    </a:lnTo>
                    <a:lnTo>
                      <a:pt x="36826" y="7931"/>
                    </a:lnTo>
                    <a:lnTo>
                      <a:pt x="36700" y="7931"/>
                    </a:lnTo>
                    <a:lnTo>
                      <a:pt x="36700" y="7847"/>
                    </a:lnTo>
                    <a:lnTo>
                      <a:pt x="36512" y="7679"/>
                    </a:lnTo>
                    <a:lnTo>
                      <a:pt x="36428" y="7700"/>
                    </a:lnTo>
                    <a:lnTo>
                      <a:pt x="36386" y="7721"/>
                    </a:lnTo>
                    <a:lnTo>
                      <a:pt x="36386" y="7721"/>
                    </a:lnTo>
                    <a:lnTo>
                      <a:pt x="36407" y="7638"/>
                    </a:lnTo>
                    <a:lnTo>
                      <a:pt x="36428" y="7533"/>
                    </a:lnTo>
                    <a:lnTo>
                      <a:pt x="36303" y="7491"/>
                    </a:lnTo>
                    <a:lnTo>
                      <a:pt x="36240" y="7512"/>
                    </a:lnTo>
                    <a:lnTo>
                      <a:pt x="36240" y="7721"/>
                    </a:lnTo>
                    <a:lnTo>
                      <a:pt x="36303" y="7826"/>
                    </a:lnTo>
                    <a:lnTo>
                      <a:pt x="36323" y="7951"/>
                    </a:lnTo>
                    <a:lnTo>
                      <a:pt x="36303" y="8035"/>
                    </a:lnTo>
                    <a:lnTo>
                      <a:pt x="36303" y="7931"/>
                    </a:lnTo>
                    <a:lnTo>
                      <a:pt x="36219" y="7784"/>
                    </a:lnTo>
                    <a:lnTo>
                      <a:pt x="36135" y="7889"/>
                    </a:lnTo>
                    <a:lnTo>
                      <a:pt x="36093" y="7993"/>
                    </a:lnTo>
                    <a:lnTo>
                      <a:pt x="36135" y="8056"/>
                    </a:lnTo>
                    <a:lnTo>
                      <a:pt x="36072" y="8119"/>
                    </a:lnTo>
                    <a:lnTo>
                      <a:pt x="35968" y="8056"/>
                    </a:lnTo>
                    <a:lnTo>
                      <a:pt x="35863" y="8035"/>
                    </a:lnTo>
                    <a:lnTo>
                      <a:pt x="35905" y="7951"/>
                    </a:lnTo>
                    <a:lnTo>
                      <a:pt x="36010" y="7889"/>
                    </a:lnTo>
                    <a:lnTo>
                      <a:pt x="36135" y="7700"/>
                    </a:lnTo>
                    <a:lnTo>
                      <a:pt x="36177" y="7596"/>
                    </a:lnTo>
                    <a:lnTo>
                      <a:pt x="36093" y="7512"/>
                    </a:lnTo>
                    <a:lnTo>
                      <a:pt x="36072" y="7407"/>
                    </a:lnTo>
                    <a:lnTo>
                      <a:pt x="35926" y="7533"/>
                    </a:lnTo>
                    <a:lnTo>
                      <a:pt x="35884" y="7596"/>
                    </a:lnTo>
                    <a:lnTo>
                      <a:pt x="35863" y="7533"/>
                    </a:lnTo>
                    <a:lnTo>
                      <a:pt x="35884" y="7407"/>
                    </a:lnTo>
                    <a:lnTo>
                      <a:pt x="35779" y="7387"/>
                    </a:lnTo>
                    <a:lnTo>
                      <a:pt x="35717" y="7407"/>
                    </a:lnTo>
                    <a:lnTo>
                      <a:pt x="35696" y="7491"/>
                    </a:lnTo>
                    <a:lnTo>
                      <a:pt x="35717" y="7617"/>
                    </a:lnTo>
                    <a:lnTo>
                      <a:pt x="35717" y="7742"/>
                    </a:lnTo>
                    <a:lnTo>
                      <a:pt x="35675" y="7700"/>
                    </a:lnTo>
                    <a:lnTo>
                      <a:pt x="35675" y="7533"/>
                    </a:lnTo>
                    <a:lnTo>
                      <a:pt x="35654" y="7512"/>
                    </a:lnTo>
                    <a:lnTo>
                      <a:pt x="35591" y="7617"/>
                    </a:lnTo>
                    <a:lnTo>
                      <a:pt x="35487" y="7638"/>
                    </a:lnTo>
                    <a:lnTo>
                      <a:pt x="35487" y="7721"/>
                    </a:lnTo>
                    <a:lnTo>
                      <a:pt x="35403" y="7826"/>
                    </a:lnTo>
                    <a:lnTo>
                      <a:pt x="35340" y="7847"/>
                    </a:lnTo>
                    <a:lnTo>
                      <a:pt x="35277" y="7931"/>
                    </a:lnTo>
                    <a:lnTo>
                      <a:pt x="35173" y="7931"/>
                    </a:lnTo>
                    <a:lnTo>
                      <a:pt x="35256" y="7847"/>
                    </a:lnTo>
                    <a:lnTo>
                      <a:pt x="35256" y="7784"/>
                    </a:lnTo>
                    <a:lnTo>
                      <a:pt x="35194" y="7721"/>
                    </a:lnTo>
                    <a:lnTo>
                      <a:pt x="35152" y="7721"/>
                    </a:lnTo>
                    <a:lnTo>
                      <a:pt x="35152" y="7679"/>
                    </a:lnTo>
                    <a:lnTo>
                      <a:pt x="35235" y="7679"/>
                    </a:lnTo>
                    <a:lnTo>
                      <a:pt x="35277" y="7700"/>
                    </a:lnTo>
                    <a:lnTo>
                      <a:pt x="35298" y="7638"/>
                    </a:lnTo>
                    <a:lnTo>
                      <a:pt x="35298" y="7596"/>
                    </a:lnTo>
                    <a:lnTo>
                      <a:pt x="35298" y="7554"/>
                    </a:lnTo>
                    <a:lnTo>
                      <a:pt x="35403" y="7491"/>
                    </a:lnTo>
                    <a:lnTo>
                      <a:pt x="35570" y="7345"/>
                    </a:lnTo>
                    <a:lnTo>
                      <a:pt x="35591" y="7261"/>
                    </a:lnTo>
                    <a:lnTo>
                      <a:pt x="35675" y="7177"/>
                    </a:lnTo>
                    <a:lnTo>
                      <a:pt x="35570" y="7177"/>
                    </a:lnTo>
                    <a:lnTo>
                      <a:pt x="35403" y="7282"/>
                    </a:lnTo>
                    <a:lnTo>
                      <a:pt x="35277" y="7407"/>
                    </a:lnTo>
                    <a:lnTo>
                      <a:pt x="35194" y="7407"/>
                    </a:lnTo>
                    <a:lnTo>
                      <a:pt x="35277" y="7324"/>
                    </a:lnTo>
                    <a:lnTo>
                      <a:pt x="35361" y="7219"/>
                    </a:lnTo>
                    <a:lnTo>
                      <a:pt x="35445" y="7156"/>
                    </a:lnTo>
                    <a:lnTo>
                      <a:pt x="35549" y="7114"/>
                    </a:lnTo>
                    <a:lnTo>
                      <a:pt x="35612" y="7052"/>
                    </a:lnTo>
                    <a:lnTo>
                      <a:pt x="35696" y="7052"/>
                    </a:lnTo>
                    <a:lnTo>
                      <a:pt x="35779" y="6905"/>
                    </a:lnTo>
                    <a:lnTo>
                      <a:pt x="35779" y="6863"/>
                    </a:lnTo>
                    <a:lnTo>
                      <a:pt x="35696" y="6780"/>
                    </a:lnTo>
                    <a:lnTo>
                      <a:pt x="35696" y="6675"/>
                    </a:lnTo>
                    <a:lnTo>
                      <a:pt x="35717" y="6591"/>
                    </a:lnTo>
                    <a:lnTo>
                      <a:pt x="35884" y="6424"/>
                    </a:lnTo>
                    <a:lnTo>
                      <a:pt x="35905" y="6361"/>
                    </a:lnTo>
                    <a:lnTo>
                      <a:pt x="35863" y="6257"/>
                    </a:lnTo>
                    <a:lnTo>
                      <a:pt x="35842" y="6194"/>
                    </a:lnTo>
                    <a:lnTo>
                      <a:pt x="35800" y="6131"/>
                    </a:lnTo>
                    <a:lnTo>
                      <a:pt x="35884" y="6006"/>
                    </a:lnTo>
                    <a:lnTo>
                      <a:pt x="35968" y="5922"/>
                    </a:lnTo>
                    <a:lnTo>
                      <a:pt x="35989" y="5838"/>
                    </a:lnTo>
                    <a:lnTo>
                      <a:pt x="36010" y="5587"/>
                    </a:lnTo>
                    <a:lnTo>
                      <a:pt x="36051" y="5524"/>
                    </a:lnTo>
                    <a:lnTo>
                      <a:pt x="36010" y="5462"/>
                    </a:lnTo>
                    <a:lnTo>
                      <a:pt x="35842" y="5399"/>
                    </a:lnTo>
                    <a:lnTo>
                      <a:pt x="35654" y="5399"/>
                    </a:lnTo>
                    <a:lnTo>
                      <a:pt x="35487" y="5357"/>
                    </a:lnTo>
                    <a:lnTo>
                      <a:pt x="35361" y="5420"/>
                    </a:lnTo>
                    <a:lnTo>
                      <a:pt x="35235" y="5420"/>
                    </a:lnTo>
                    <a:lnTo>
                      <a:pt x="35068" y="5503"/>
                    </a:lnTo>
                    <a:lnTo>
                      <a:pt x="34796" y="5587"/>
                    </a:lnTo>
                    <a:lnTo>
                      <a:pt x="34754" y="5671"/>
                    </a:lnTo>
                    <a:lnTo>
                      <a:pt x="34859" y="5796"/>
                    </a:lnTo>
                    <a:lnTo>
                      <a:pt x="34859" y="5880"/>
                    </a:lnTo>
                    <a:lnTo>
                      <a:pt x="34817" y="5922"/>
                    </a:lnTo>
                    <a:lnTo>
                      <a:pt x="34754" y="5775"/>
                    </a:lnTo>
                    <a:lnTo>
                      <a:pt x="34712" y="5713"/>
                    </a:lnTo>
                    <a:lnTo>
                      <a:pt x="34650" y="5587"/>
                    </a:lnTo>
                    <a:lnTo>
                      <a:pt x="34524" y="5587"/>
                    </a:lnTo>
                    <a:lnTo>
                      <a:pt x="34440" y="5671"/>
                    </a:lnTo>
                    <a:lnTo>
                      <a:pt x="34440" y="5734"/>
                    </a:lnTo>
                    <a:lnTo>
                      <a:pt x="34398" y="5796"/>
                    </a:lnTo>
                    <a:lnTo>
                      <a:pt x="34378" y="5713"/>
                    </a:lnTo>
                    <a:lnTo>
                      <a:pt x="34398" y="5608"/>
                    </a:lnTo>
                    <a:lnTo>
                      <a:pt x="34336" y="5587"/>
                    </a:lnTo>
                    <a:lnTo>
                      <a:pt x="34189" y="5608"/>
                    </a:lnTo>
                    <a:lnTo>
                      <a:pt x="34126" y="5713"/>
                    </a:lnTo>
                    <a:lnTo>
                      <a:pt x="34126" y="5796"/>
                    </a:lnTo>
                    <a:lnTo>
                      <a:pt x="34273" y="5901"/>
                    </a:lnTo>
                    <a:lnTo>
                      <a:pt x="34378" y="6047"/>
                    </a:lnTo>
                    <a:lnTo>
                      <a:pt x="34503" y="6131"/>
                    </a:lnTo>
                    <a:lnTo>
                      <a:pt x="34440" y="6131"/>
                    </a:lnTo>
                    <a:lnTo>
                      <a:pt x="34294" y="6047"/>
                    </a:lnTo>
                    <a:lnTo>
                      <a:pt x="34106" y="5880"/>
                    </a:lnTo>
                    <a:lnTo>
                      <a:pt x="34064" y="5880"/>
                    </a:lnTo>
                    <a:lnTo>
                      <a:pt x="34022" y="5922"/>
                    </a:lnTo>
                    <a:lnTo>
                      <a:pt x="33854" y="5922"/>
                    </a:lnTo>
                    <a:lnTo>
                      <a:pt x="33813" y="5943"/>
                    </a:lnTo>
                    <a:lnTo>
                      <a:pt x="33875" y="6006"/>
                    </a:lnTo>
                    <a:lnTo>
                      <a:pt x="34001" y="6006"/>
                    </a:lnTo>
                    <a:lnTo>
                      <a:pt x="34022" y="6047"/>
                    </a:lnTo>
                    <a:lnTo>
                      <a:pt x="34064" y="6152"/>
                    </a:lnTo>
                    <a:lnTo>
                      <a:pt x="34210" y="6257"/>
                    </a:lnTo>
                    <a:lnTo>
                      <a:pt x="34231" y="6340"/>
                    </a:lnTo>
                    <a:lnTo>
                      <a:pt x="34315" y="6424"/>
                    </a:lnTo>
                    <a:lnTo>
                      <a:pt x="34210" y="6424"/>
                    </a:lnTo>
                    <a:lnTo>
                      <a:pt x="34126" y="6319"/>
                    </a:lnTo>
                    <a:lnTo>
                      <a:pt x="33980" y="6236"/>
                    </a:lnTo>
                    <a:lnTo>
                      <a:pt x="33980" y="6152"/>
                    </a:lnTo>
                    <a:lnTo>
                      <a:pt x="33875" y="6047"/>
                    </a:lnTo>
                    <a:lnTo>
                      <a:pt x="33750" y="6047"/>
                    </a:lnTo>
                    <a:lnTo>
                      <a:pt x="33666" y="6131"/>
                    </a:lnTo>
                    <a:lnTo>
                      <a:pt x="33666" y="6215"/>
                    </a:lnTo>
                    <a:lnTo>
                      <a:pt x="33582" y="6361"/>
                    </a:lnTo>
                    <a:lnTo>
                      <a:pt x="33541" y="6529"/>
                    </a:lnTo>
                    <a:lnTo>
                      <a:pt x="33603" y="6633"/>
                    </a:lnTo>
                    <a:lnTo>
                      <a:pt x="33478" y="6675"/>
                    </a:lnTo>
                    <a:lnTo>
                      <a:pt x="33478" y="6759"/>
                    </a:lnTo>
                    <a:lnTo>
                      <a:pt x="33541" y="6822"/>
                    </a:lnTo>
                    <a:lnTo>
                      <a:pt x="33562" y="6926"/>
                    </a:lnTo>
                    <a:lnTo>
                      <a:pt x="33645" y="6926"/>
                    </a:lnTo>
                    <a:lnTo>
                      <a:pt x="33813" y="6780"/>
                    </a:lnTo>
                    <a:lnTo>
                      <a:pt x="33896" y="6780"/>
                    </a:lnTo>
                    <a:lnTo>
                      <a:pt x="33917" y="6842"/>
                    </a:lnTo>
                    <a:lnTo>
                      <a:pt x="33813" y="6863"/>
                    </a:lnTo>
                    <a:lnTo>
                      <a:pt x="33771" y="6884"/>
                    </a:lnTo>
                    <a:lnTo>
                      <a:pt x="33771" y="6947"/>
                    </a:lnTo>
                    <a:lnTo>
                      <a:pt x="33687" y="6947"/>
                    </a:lnTo>
                    <a:lnTo>
                      <a:pt x="33603" y="7052"/>
                    </a:lnTo>
                    <a:lnTo>
                      <a:pt x="33603" y="7156"/>
                    </a:lnTo>
                    <a:lnTo>
                      <a:pt x="33541" y="7240"/>
                    </a:lnTo>
                    <a:lnTo>
                      <a:pt x="33478" y="7177"/>
                    </a:lnTo>
                    <a:lnTo>
                      <a:pt x="33499" y="7094"/>
                    </a:lnTo>
                    <a:lnTo>
                      <a:pt x="33436" y="6947"/>
                    </a:lnTo>
                    <a:lnTo>
                      <a:pt x="33352" y="6926"/>
                    </a:lnTo>
                    <a:lnTo>
                      <a:pt x="33290" y="7031"/>
                    </a:lnTo>
                    <a:lnTo>
                      <a:pt x="33331" y="7094"/>
                    </a:lnTo>
                    <a:lnTo>
                      <a:pt x="33269" y="7177"/>
                    </a:lnTo>
                    <a:lnTo>
                      <a:pt x="33164" y="7198"/>
                    </a:lnTo>
                    <a:lnTo>
                      <a:pt x="33122" y="7261"/>
                    </a:lnTo>
                    <a:lnTo>
                      <a:pt x="33080" y="7177"/>
                    </a:lnTo>
                    <a:lnTo>
                      <a:pt x="33038" y="7198"/>
                    </a:lnTo>
                    <a:lnTo>
                      <a:pt x="33059" y="7303"/>
                    </a:lnTo>
                    <a:lnTo>
                      <a:pt x="33122" y="7407"/>
                    </a:lnTo>
                    <a:lnTo>
                      <a:pt x="33122" y="7554"/>
                    </a:lnTo>
                    <a:lnTo>
                      <a:pt x="33143" y="7575"/>
                    </a:lnTo>
                    <a:lnTo>
                      <a:pt x="33143" y="7700"/>
                    </a:lnTo>
                    <a:lnTo>
                      <a:pt x="33227" y="7721"/>
                    </a:lnTo>
                    <a:lnTo>
                      <a:pt x="33290" y="7784"/>
                    </a:lnTo>
                    <a:lnTo>
                      <a:pt x="33269" y="7868"/>
                    </a:lnTo>
                    <a:lnTo>
                      <a:pt x="33290" y="7931"/>
                    </a:lnTo>
                    <a:lnTo>
                      <a:pt x="33290" y="8035"/>
                    </a:lnTo>
                    <a:lnTo>
                      <a:pt x="33185" y="8119"/>
                    </a:lnTo>
                    <a:lnTo>
                      <a:pt x="33143" y="8203"/>
                    </a:lnTo>
                    <a:lnTo>
                      <a:pt x="33122" y="8412"/>
                    </a:lnTo>
                    <a:lnTo>
                      <a:pt x="33059" y="8454"/>
                    </a:lnTo>
                    <a:lnTo>
                      <a:pt x="32934" y="8663"/>
                    </a:lnTo>
                    <a:lnTo>
                      <a:pt x="32934" y="8747"/>
                    </a:lnTo>
                    <a:lnTo>
                      <a:pt x="32808" y="8872"/>
                    </a:lnTo>
                    <a:lnTo>
                      <a:pt x="32829" y="8830"/>
                    </a:lnTo>
                    <a:lnTo>
                      <a:pt x="32829" y="8726"/>
                    </a:lnTo>
                    <a:lnTo>
                      <a:pt x="32871" y="8558"/>
                    </a:lnTo>
                    <a:lnTo>
                      <a:pt x="32955" y="8495"/>
                    </a:lnTo>
                    <a:lnTo>
                      <a:pt x="32934" y="8433"/>
                    </a:lnTo>
                    <a:lnTo>
                      <a:pt x="32913" y="8454"/>
                    </a:lnTo>
                    <a:lnTo>
                      <a:pt x="32829" y="8454"/>
                    </a:lnTo>
                    <a:lnTo>
                      <a:pt x="32746" y="8391"/>
                    </a:lnTo>
                    <a:lnTo>
                      <a:pt x="32704" y="8349"/>
                    </a:lnTo>
                    <a:lnTo>
                      <a:pt x="32746" y="8328"/>
                    </a:lnTo>
                    <a:lnTo>
                      <a:pt x="32829" y="8307"/>
                    </a:lnTo>
                    <a:lnTo>
                      <a:pt x="32913" y="8307"/>
                    </a:lnTo>
                    <a:lnTo>
                      <a:pt x="32913" y="8244"/>
                    </a:lnTo>
                    <a:lnTo>
                      <a:pt x="32955" y="8244"/>
                    </a:lnTo>
                    <a:lnTo>
                      <a:pt x="32976" y="8349"/>
                    </a:lnTo>
                    <a:lnTo>
                      <a:pt x="33038" y="8244"/>
                    </a:lnTo>
                    <a:lnTo>
                      <a:pt x="33038" y="8140"/>
                    </a:lnTo>
                    <a:lnTo>
                      <a:pt x="32934" y="8098"/>
                    </a:lnTo>
                    <a:lnTo>
                      <a:pt x="32913" y="8035"/>
                    </a:lnTo>
                    <a:lnTo>
                      <a:pt x="32808" y="7910"/>
                    </a:lnTo>
                    <a:lnTo>
                      <a:pt x="32808" y="7763"/>
                    </a:lnTo>
                    <a:lnTo>
                      <a:pt x="32746" y="7679"/>
                    </a:lnTo>
                    <a:lnTo>
                      <a:pt x="32725" y="7512"/>
                    </a:lnTo>
                    <a:lnTo>
                      <a:pt x="32704" y="7491"/>
                    </a:lnTo>
                    <a:lnTo>
                      <a:pt x="32704" y="7407"/>
                    </a:lnTo>
                    <a:lnTo>
                      <a:pt x="32746" y="7366"/>
                    </a:lnTo>
                    <a:lnTo>
                      <a:pt x="32829" y="7198"/>
                    </a:lnTo>
                    <a:lnTo>
                      <a:pt x="32829" y="7094"/>
                    </a:lnTo>
                    <a:lnTo>
                      <a:pt x="32934" y="6989"/>
                    </a:lnTo>
                    <a:lnTo>
                      <a:pt x="33018" y="6884"/>
                    </a:lnTo>
                    <a:lnTo>
                      <a:pt x="33122" y="6842"/>
                    </a:lnTo>
                    <a:lnTo>
                      <a:pt x="33122" y="6738"/>
                    </a:lnTo>
                    <a:lnTo>
                      <a:pt x="33059" y="6654"/>
                    </a:lnTo>
                    <a:lnTo>
                      <a:pt x="33018" y="6550"/>
                    </a:lnTo>
                    <a:lnTo>
                      <a:pt x="33038" y="6424"/>
                    </a:lnTo>
                    <a:lnTo>
                      <a:pt x="33143" y="6215"/>
                    </a:lnTo>
                    <a:lnTo>
                      <a:pt x="33227" y="6173"/>
                    </a:lnTo>
                    <a:lnTo>
                      <a:pt x="33394" y="6068"/>
                    </a:lnTo>
                    <a:lnTo>
                      <a:pt x="33603" y="5817"/>
                    </a:lnTo>
                    <a:lnTo>
                      <a:pt x="33813" y="5608"/>
                    </a:lnTo>
                    <a:lnTo>
                      <a:pt x="33959" y="5587"/>
                    </a:lnTo>
                    <a:lnTo>
                      <a:pt x="34064" y="5441"/>
                    </a:lnTo>
                    <a:lnTo>
                      <a:pt x="34106" y="5378"/>
                    </a:lnTo>
                    <a:lnTo>
                      <a:pt x="34210" y="5378"/>
                    </a:lnTo>
                    <a:lnTo>
                      <a:pt x="34398" y="5294"/>
                    </a:lnTo>
                    <a:lnTo>
                      <a:pt x="34545" y="5231"/>
                    </a:lnTo>
                    <a:lnTo>
                      <a:pt x="34587" y="5169"/>
                    </a:lnTo>
                    <a:lnTo>
                      <a:pt x="34545" y="5085"/>
                    </a:lnTo>
                    <a:lnTo>
                      <a:pt x="34315" y="4980"/>
                    </a:lnTo>
                    <a:lnTo>
                      <a:pt x="34189" y="4897"/>
                    </a:lnTo>
                    <a:lnTo>
                      <a:pt x="34001" y="4897"/>
                    </a:lnTo>
                    <a:lnTo>
                      <a:pt x="33959" y="4876"/>
                    </a:lnTo>
                    <a:lnTo>
                      <a:pt x="33875" y="4897"/>
                    </a:lnTo>
                    <a:lnTo>
                      <a:pt x="33708" y="4876"/>
                    </a:lnTo>
                    <a:lnTo>
                      <a:pt x="33645" y="4897"/>
                    </a:lnTo>
                    <a:lnTo>
                      <a:pt x="33436" y="4897"/>
                    </a:lnTo>
                    <a:lnTo>
                      <a:pt x="33122" y="5001"/>
                    </a:lnTo>
                    <a:lnTo>
                      <a:pt x="32934" y="5190"/>
                    </a:lnTo>
                    <a:lnTo>
                      <a:pt x="32725" y="5273"/>
                    </a:lnTo>
                    <a:lnTo>
                      <a:pt x="32704" y="5378"/>
                    </a:lnTo>
                    <a:lnTo>
                      <a:pt x="32725" y="5482"/>
                    </a:lnTo>
                    <a:lnTo>
                      <a:pt x="32641" y="5441"/>
                    </a:lnTo>
                    <a:lnTo>
                      <a:pt x="32557" y="5441"/>
                    </a:lnTo>
                    <a:lnTo>
                      <a:pt x="32494" y="5545"/>
                    </a:lnTo>
                    <a:lnTo>
                      <a:pt x="32348" y="5545"/>
                    </a:lnTo>
                    <a:lnTo>
                      <a:pt x="32243" y="5692"/>
                    </a:lnTo>
                    <a:lnTo>
                      <a:pt x="32243" y="5796"/>
                    </a:lnTo>
                    <a:lnTo>
                      <a:pt x="32181" y="5796"/>
                    </a:lnTo>
                    <a:lnTo>
                      <a:pt x="32034" y="6006"/>
                    </a:lnTo>
                    <a:lnTo>
                      <a:pt x="32097" y="6068"/>
                    </a:lnTo>
                    <a:lnTo>
                      <a:pt x="32034" y="6152"/>
                    </a:lnTo>
                    <a:lnTo>
                      <a:pt x="31992" y="6068"/>
                    </a:lnTo>
                    <a:lnTo>
                      <a:pt x="31930" y="6068"/>
                    </a:lnTo>
                    <a:lnTo>
                      <a:pt x="31888" y="6257"/>
                    </a:lnTo>
                    <a:lnTo>
                      <a:pt x="31762" y="6257"/>
                    </a:lnTo>
                    <a:lnTo>
                      <a:pt x="31678" y="6361"/>
                    </a:lnTo>
                    <a:lnTo>
                      <a:pt x="31616" y="6424"/>
                    </a:lnTo>
                    <a:lnTo>
                      <a:pt x="31553" y="6570"/>
                    </a:lnTo>
                    <a:lnTo>
                      <a:pt x="31448" y="6759"/>
                    </a:lnTo>
                    <a:lnTo>
                      <a:pt x="31448" y="6863"/>
                    </a:lnTo>
                    <a:lnTo>
                      <a:pt x="31490" y="6842"/>
                    </a:lnTo>
                    <a:lnTo>
                      <a:pt x="31511" y="6842"/>
                    </a:lnTo>
                    <a:lnTo>
                      <a:pt x="31490" y="6905"/>
                    </a:lnTo>
                    <a:lnTo>
                      <a:pt x="31406" y="6905"/>
                    </a:lnTo>
                    <a:lnTo>
                      <a:pt x="31260" y="6989"/>
                    </a:lnTo>
                    <a:lnTo>
                      <a:pt x="31239" y="7094"/>
                    </a:lnTo>
                    <a:lnTo>
                      <a:pt x="31155" y="7114"/>
                    </a:lnTo>
                    <a:lnTo>
                      <a:pt x="31134" y="7198"/>
                    </a:lnTo>
                    <a:lnTo>
                      <a:pt x="31134" y="7407"/>
                    </a:lnTo>
                    <a:lnTo>
                      <a:pt x="31072" y="7512"/>
                    </a:lnTo>
                    <a:lnTo>
                      <a:pt x="30988" y="7512"/>
                    </a:lnTo>
                    <a:lnTo>
                      <a:pt x="30967" y="7659"/>
                    </a:lnTo>
                    <a:lnTo>
                      <a:pt x="30967" y="7721"/>
                    </a:lnTo>
                    <a:lnTo>
                      <a:pt x="30862" y="7784"/>
                    </a:lnTo>
                    <a:lnTo>
                      <a:pt x="30821" y="7972"/>
                    </a:lnTo>
                    <a:lnTo>
                      <a:pt x="30862" y="8077"/>
                    </a:lnTo>
                    <a:lnTo>
                      <a:pt x="31072" y="8182"/>
                    </a:lnTo>
                    <a:lnTo>
                      <a:pt x="31176" y="8182"/>
                    </a:lnTo>
                    <a:lnTo>
                      <a:pt x="31302" y="8244"/>
                    </a:lnTo>
                    <a:lnTo>
                      <a:pt x="31385" y="8244"/>
                    </a:lnTo>
                    <a:lnTo>
                      <a:pt x="31511" y="8328"/>
                    </a:lnTo>
                    <a:lnTo>
                      <a:pt x="31678" y="8328"/>
                    </a:lnTo>
                    <a:lnTo>
                      <a:pt x="31699" y="8495"/>
                    </a:lnTo>
                    <a:lnTo>
                      <a:pt x="31867" y="8558"/>
                    </a:lnTo>
                    <a:lnTo>
                      <a:pt x="31888" y="8642"/>
                    </a:lnTo>
                    <a:lnTo>
                      <a:pt x="31971" y="8705"/>
                    </a:lnTo>
                    <a:lnTo>
                      <a:pt x="31804" y="8705"/>
                    </a:lnTo>
                    <a:lnTo>
                      <a:pt x="31762" y="8726"/>
                    </a:lnTo>
                    <a:lnTo>
                      <a:pt x="31574" y="8726"/>
                    </a:lnTo>
                    <a:lnTo>
                      <a:pt x="31365" y="8642"/>
                    </a:lnTo>
                    <a:lnTo>
                      <a:pt x="31344" y="8537"/>
                    </a:lnTo>
                    <a:lnTo>
                      <a:pt x="31239" y="8454"/>
                    </a:lnTo>
                    <a:lnTo>
                      <a:pt x="31051" y="8454"/>
                    </a:lnTo>
                    <a:lnTo>
                      <a:pt x="30988" y="8412"/>
                    </a:lnTo>
                    <a:lnTo>
                      <a:pt x="30883" y="8391"/>
                    </a:lnTo>
                    <a:lnTo>
                      <a:pt x="30862" y="8433"/>
                    </a:lnTo>
                    <a:lnTo>
                      <a:pt x="30925" y="8558"/>
                    </a:lnTo>
                    <a:lnTo>
                      <a:pt x="30925" y="8642"/>
                    </a:lnTo>
                    <a:lnTo>
                      <a:pt x="30841" y="8642"/>
                    </a:lnTo>
                    <a:lnTo>
                      <a:pt x="30821" y="8726"/>
                    </a:lnTo>
                    <a:lnTo>
                      <a:pt x="30862" y="8914"/>
                    </a:lnTo>
                    <a:lnTo>
                      <a:pt x="30883" y="9039"/>
                    </a:lnTo>
                    <a:lnTo>
                      <a:pt x="30862" y="9165"/>
                    </a:lnTo>
                    <a:lnTo>
                      <a:pt x="30883" y="9270"/>
                    </a:lnTo>
                    <a:lnTo>
                      <a:pt x="31030" y="9353"/>
                    </a:lnTo>
                    <a:lnTo>
                      <a:pt x="31134" y="9458"/>
                    </a:lnTo>
                    <a:lnTo>
                      <a:pt x="31134" y="9500"/>
                    </a:lnTo>
                    <a:lnTo>
                      <a:pt x="31072" y="9458"/>
                    </a:lnTo>
                    <a:lnTo>
                      <a:pt x="31051" y="9458"/>
                    </a:lnTo>
                    <a:lnTo>
                      <a:pt x="31072" y="9563"/>
                    </a:lnTo>
                    <a:lnTo>
                      <a:pt x="31155" y="9667"/>
                    </a:lnTo>
                    <a:lnTo>
                      <a:pt x="31197" y="9667"/>
                    </a:lnTo>
                    <a:lnTo>
                      <a:pt x="31197" y="9583"/>
                    </a:lnTo>
                    <a:lnTo>
                      <a:pt x="31281" y="9563"/>
                    </a:lnTo>
                    <a:lnTo>
                      <a:pt x="31385" y="9583"/>
                    </a:lnTo>
                    <a:lnTo>
                      <a:pt x="31469" y="9667"/>
                    </a:lnTo>
                    <a:lnTo>
                      <a:pt x="31553" y="9688"/>
                    </a:lnTo>
                    <a:lnTo>
                      <a:pt x="31574" y="9646"/>
                    </a:lnTo>
                    <a:lnTo>
                      <a:pt x="31553" y="9583"/>
                    </a:lnTo>
                    <a:lnTo>
                      <a:pt x="31574" y="9500"/>
                    </a:lnTo>
                    <a:lnTo>
                      <a:pt x="31616" y="9479"/>
                    </a:lnTo>
                    <a:lnTo>
                      <a:pt x="31678" y="9542"/>
                    </a:lnTo>
                    <a:lnTo>
                      <a:pt x="31657" y="9646"/>
                    </a:lnTo>
                    <a:lnTo>
                      <a:pt x="31678" y="9709"/>
                    </a:lnTo>
                    <a:lnTo>
                      <a:pt x="31720" y="9709"/>
                    </a:lnTo>
                    <a:lnTo>
                      <a:pt x="31783" y="9583"/>
                    </a:lnTo>
                    <a:lnTo>
                      <a:pt x="31909" y="9563"/>
                    </a:lnTo>
                    <a:lnTo>
                      <a:pt x="31992" y="9479"/>
                    </a:lnTo>
                    <a:lnTo>
                      <a:pt x="32013" y="9500"/>
                    </a:lnTo>
                    <a:lnTo>
                      <a:pt x="31971" y="9583"/>
                    </a:lnTo>
                    <a:lnTo>
                      <a:pt x="31783" y="9688"/>
                    </a:lnTo>
                    <a:lnTo>
                      <a:pt x="31762" y="9793"/>
                    </a:lnTo>
                    <a:lnTo>
                      <a:pt x="31867" y="9876"/>
                    </a:lnTo>
                    <a:lnTo>
                      <a:pt x="31888" y="10023"/>
                    </a:lnTo>
                    <a:lnTo>
                      <a:pt x="32013" y="10169"/>
                    </a:lnTo>
                    <a:lnTo>
                      <a:pt x="32181" y="10169"/>
                    </a:lnTo>
                    <a:lnTo>
                      <a:pt x="32222" y="10107"/>
                    </a:lnTo>
                    <a:lnTo>
                      <a:pt x="32118" y="10023"/>
                    </a:lnTo>
                    <a:lnTo>
                      <a:pt x="32181" y="10002"/>
                    </a:lnTo>
                    <a:lnTo>
                      <a:pt x="32285" y="10023"/>
                    </a:lnTo>
                    <a:lnTo>
                      <a:pt x="32348" y="10107"/>
                    </a:lnTo>
                    <a:lnTo>
                      <a:pt x="32411" y="10086"/>
                    </a:lnTo>
                    <a:lnTo>
                      <a:pt x="32494" y="10002"/>
                    </a:lnTo>
                    <a:lnTo>
                      <a:pt x="32599" y="9897"/>
                    </a:lnTo>
                    <a:lnTo>
                      <a:pt x="32662" y="9897"/>
                    </a:lnTo>
                    <a:lnTo>
                      <a:pt x="32662" y="9960"/>
                    </a:lnTo>
                    <a:lnTo>
                      <a:pt x="32599" y="9981"/>
                    </a:lnTo>
                    <a:lnTo>
                      <a:pt x="32432" y="10127"/>
                    </a:lnTo>
                    <a:lnTo>
                      <a:pt x="32432" y="10211"/>
                    </a:lnTo>
                    <a:lnTo>
                      <a:pt x="32453" y="10232"/>
                    </a:lnTo>
                    <a:cubicBezTo>
                      <a:pt x="32411" y="10295"/>
                      <a:pt x="32390" y="10379"/>
                      <a:pt x="32348" y="10441"/>
                    </a:cubicBezTo>
                    <a:lnTo>
                      <a:pt x="32306" y="10441"/>
                    </a:lnTo>
                    <a:lnTo>
                      <a:pt x="32222" y="10504"/>
                    </a:lnTo>
                    <a:lnTo>
                      <a:pt x="32139" y="10504"/>
                    </a:lnTo>
                    <a:lnTo>
                      <a:pt x="32097" y="10420"/>
                    </a:lnTo>
                    <a:lnTo>
                      <a:pt x="31992" y="10400"/>
                    </a:lnTo>
                    <a:lnTo>
                      <a:pt x="32013" y="10441"/>
                    </a:lnTo>
                    <a:lnTo>
                      <a:pt x="32097" y="10504"/>
                    </a:lnTo>
                    <a:lnTo>
                      <a:pt x="32076" y="10609"/>
                    </a:lnTo>
                    <a:lnTo>
                      <a:pt x="31971" y="10609"/>
                    </a:lnTo>
                    <a:lnTo>
                      <a:pt x="31971" y="10630"/>
                    </a:lnTo>
                    <a:lnTo>
                      <a:pt x="31992" y="10692"/>
                    </a:lnTo>
                    <a:lnTo>
                      <a:pt x="31909" y="10755"/>
                    </a:lnTo>
                    <a:lnTo>
                      <a:pt x="31909" y="10839"/>
                    </a:lnTo>
                    <a:lnTo>
                      <a:pt x="31971" y="10923"/>
                    </a:lnTo>
                    <a:lnTo>
                      <a:pt x="31888" y="10923"/>
                    </a:lnTo>
                    <a:lnTo>
                      <a:pt x="31888" y="11027"/>
                    </a:lnTo>
                    <a:lnTo>
                      <a:pt x="31804" y="11111"/>
                    </a:lnTo>
                    <a:lnTo>
                      <a:pt x="31804" y="11278"/>
                    </a:lnTo>
                    <a:lnTo>
                      <a:pt x="31867" y="11278"/>
                    </a:lnTo>
                    <a:lnTo>
                      <a:pt x="31909" y="11383"/>
                    </a:lnTo>
                    <a:lnTo>
                      <a:pt x="31950" y="11383"/>
                    </a:lnTo>
                    <a:lnTo>
                      <a:pt x="32013" y="11488"/>
                    </a:lnTo>
                    <a:lnTo>
                      <a:pt x="31950" y="11508"/>
                    </a:lnTo>
                    <a:lnTo>
                      <a:pt x="31888" y="11508"/>
                    </a:lnTo>
                    <a:lnTo>
                      <a:pt x="31825" y="11571"/>
                    </a:lnTo>
                    <a:lnTo>
                      <a:pt x="31783" y="11508"/>
                    </a:lnTo>
                    <a:lnTo>
                      <a:pt x="31637" y="11550"/>
                    </a:lnTo>
                    <a:lnTo>
                      <a:pt x="31595" y="11634"/>
                    </a:lnTo>
                    <a:lnTo>
                      <a:pt x="31699" y="11739"/>
                    </a:lnTo>
                    <a:lnTo>
                      <a:pt x="31741" y="11739"/>
                    </a:lnTo>
                    <a:lnTo>
                      <a:pt x="31741" y="11801"/>
                    </a:lnTo>
                    <a:lnTo>
                      <a:pt x="31637" y="11843"/>
                    </a:lnTo>
                    <a:lnTo>
                      <a:pt x="31595" y="11780"/>
                    </a:lnTo>
                    <a:lnTo>
                      <a:pt x="31511" y="11864"/>
                    </a:lnTo>
                    <a:lnTo>
                      <a:pt x="31427" y="11739"/>
                    </a:lnTo>
                    <a:lnTo>
                      <a:pt x="31323" y="11801"/>
                    </a:lnTo>
                    <a:lnTo>
                      <a:pt x="31218" y="12011"/>
                    </a:lnTo>
                    <a:lnTo>
                      <a:pt x="31113" y="12262"/>
                    </a:lnTo>
                    <a:lnTo>
                      <a:pt x="30988" y="12492"/>
                    </a:lnTo>
                    <a:lnTo>
                      <a:pt x="30779" y="12638"/>
                    </a:lnTo>
                    <a:lnTo>
                      <a:pt x="30737" y="12743"/>
                    </a:lnTo>
                    <a:lnTo>
                      <a:pt x="30674" y="12743"/>
                    </a:lnTo>
                    <a:lnTo>
                      <a:pt x="30569" y="12910"/>
                    </a:lnTo>
                    <a:lnTo>
                      <a:pt x="30465" y="12952"/>
                    </a:lnTo>
                    <a:lnTo>
                      <a:pt x="30444" y="13140"/>
                    </a:lnTo>
                    <a:lnTo>
                      <a:pt x="30360" y="13224"/>
                    </a:lnTo>
                    <a:lnTo>
                      <a:pt x="30339" y="13350"/>
                    </a:lnTo>
                    <a:lnTo>
                      <a:pt x="30277" y="13350"/>
                    </a:lnTo>
                    <a:lnTo>
                      <a:pt x="30235" y="13224"/>
                    </a:lnTo>
                    <a:lnTo>
                      <a:pt x="30151" y="13224"/>
                    </a:lnTo>
                    <a:lnTo>
                      <a:pt x="30067" y="13308"/>
                    </a:lnTo>
                    <a:lnTo>
                      <a:pt x="30109" y="13350"/>
                    </a:lnTo>
                    <a:lnTo>
                      <a:pt x="30130" y="13475"/>
                    </a:lnTo>
                    <a:lnTo>
                      <a:pt x="30046" y="13475"/>
                    </a:lnTo>
                    <a:lnTo>
                      <a:pt x="29963" y="13413"/>
                    </a:lnTo>
                    <a:lnTo>
                      <a:pt x="30005" y="13308"/>
                    </a:lnTo>
                    <a:lnTo>
                      <a:pt x="29921" y="13140"/>
                    </a:lnTo>
                    <a:lnTo>
                      <a:pt x="29837" y="12743"/>
                    </a:lnTo>
                    <a:lnTo>
                      <a:pt x="29837" y="12576"/>
                    </a:lnTo>
                    <a:lnTo>
                      <a:pt x="29816" y="12492"/>
                    </a:lnTo>
                    <a:lnTo>
                      <a:pt x="29858" y="12366"/>
                    </a:lnTo>
                    <a:lnTo>
                      <a:pt x="29942" y="12262"/>
                    </a:lnTo>
                    <a:lnTo>
                      <a:pt x="29921" y="12115"/>
                    </a:lnTo>
                    <a:lnTo>
                      <a:pt x="29963" y="12011"/>
                    </a:lnTo>
                    <a:lnTo>
                      <a:pt x="30046" y="11969"/>
                    </a:lnTo>
                    <a:lnTo>
                      <a:pt x="30130" y="12011"/>
                    </a:lnTo>
                    <a:lnTo>
                      <a:pt x="30214" y="11990"/>
                    </a:lnTo>
                    <a:lnTo>
                      <a:pt x="30277" y="11885"/>
                    </a:lnTo>
                    <a:lnTo>
                      <a:pt x="30256" y="11655"/>
                    </a:lnTo>
                    <a:lnTo>
                      <a:pt x="30318" y="11550"/>
                    </a:lnTo>
                    <a:lnTo>
                      <a:pt x="30318" y="11153"/>
                    </a:lnTo>
                    <a:lnTo>
                      <a:pt x="30214" y="11027"/>
                    </a:lnTo>
                    <a:lnTo>
                      <a:pt x="30172" y="10860"/>
                    </a:lnTo>
                    <a:lnTo>
                      <a:pt x="30109" y="10692"/>
                    </a:lnTo>
                    <a:lnTo>
                      <a:pt x="30067" y="10588"/>
                    </a:lnTo>
                    <a:lnTo>
                      <a:pt x="30025" y="10525"/>
                    </a:lnTo>
                    <a:lnTo>
                      <a:pt x="29963" y="10525"/>
                    </a:lnTo>
                    <a:lnTo>
                      <a:pt x="29921" y="10630"/>
                    </a:lnTo>
                    <a:lnTo>
                      <a:pt x="29795" y="10839"/>
                    </a:lnTo>
                    <a:lnTo>
                      <a:pt x="29628" y="10964"/>
                    </a:lnTo>
                    <a:lnTo>
                      <a:pt x="29607" y="11069"/>
                    </a:lnTo>
                    <a:lnTo>
                      <a:pt x="29607" y="11278"/>
                    </a:lnTo>
                    <a:lnTo>
                      <a:pt x="29544" y="11341"/>
                    </a:lnTo>
                    <a:lnTo>
                      <a:pt x="29481" y="11278"/>
                    </a:lnTo>
                    <a:lnTo>
                      <a:pt x="29398" y="11362"/>
                    </a:lnTo>
                    <a:lnTo>
                      <a:pt x="29419" y="11383"/>
                    </a:lnTo>
                    <a:lnTo>
                      <a:pt x="29398" y="11446"/>
                    </a:lnTo>
                    <a:lnTo>
                      <a:pt x="29230" y="11529"/>
                    </a:lnTo>
                    <a:lnTo>
                      <a:pt x="29189" y="11592"/>
                    </a:lnTo>
                    <a:lnTo>
                      <a:pt x="29084" y="11697"/>
                    </a:lnTo>
                    <a:lnTo>
                      <a:pt x="29000" y="11697"/>
                    </a:lnTo>
                    <a:lnTo>
                      <a:pt x="29000" y="11634"/>
                    </a:lnTo>
                    <a:lnTo>
                      <a:pt x="29084" y="11592"/>
                    </a:lnTo>
                    <a:lnTo>
                      <a:pt x="29084" y="11467"/>
                    </a:lnTo>
                    <a:lnTo>
                      <a:pt x="29042" y="11425"/>
                    </a:lnTo>
                    <a:lnTo>
                      <a:pt x="29147" y="11278"/>
                    </a:lnTo>
                    <a:lnTo>
                      <a:pt x="29168" y="11174"/>
                    </a:lnTo>
                    <a:lnTo>
                      <a:pt x="29168" y="11069"/>
                    </a:lnTo>
                    <a:lnTo>
                      <a:pt x="29251" y="11027"/>
                    </a:lnTo>
                    <a:lnTo>
                      <a:pt x="29251" y="10923"/>
                    </a:lnTo>
                    <a:lnTo>
                      <a:pt x="29209" y="10902"/>
                    </a:lnTo>
                    <a:lnTo>
                      <a:pt x="29251" y="10755"/>
                    </a:lnTo>
                    <a:lnTo>
                      <a:pt x="29147" y="10609"/>
                    </a:lnTo>
                    <a:lnTo>
                      <a:pt x="29147" y="10525"/>
                    </a:lnTo>
                    <a:lnTo>
                      <a:pt x="29084" y="10420"/>
                    </a:lnTo>
                    <a:lnTo>
                      <a:pt x="29084" y="10379"/>
                    </a:lnTo>
                    <a:lnTo>
                      <a:pt x="29147" y="10400"/>
                    </a:lnTo>
                    <a:lnTo>
                      <a:pt x="29189" y="10400"/>
                    </a:lnTo>
                    <a:lnTo>
                      <a:pt x="29209" y="10525"/>
                    </a:lnTo>
                    <a:lnTo>
                      <a:pt x="29272" y="10504"/>
                    </a:lnTo>
                    <a:lnTo>
                      <a:pt x="29377" y="10379"/>
                    </a:lnTo>
                    <a:lnTo>
                      <a:pt x="29481" y="10379"/>
                    </a:lnTo>
                    <a:lnTo>
                      <a:pt x="29565" y="10295"/>
                    </a:lnTo>
                    <a:lnTo>
                      <a:pt x="29481" y="10232"/>
                    </a:lnTo>
                    <a:lnTo>
                      <a:pt x="29377" y="10316"/>
                    </a:lnTo>
                    <a:lnTo>
                      <a:pt x="29293" y="10232"/>
                    </a:lnTo>
                    <a:lnTo>
                      <a:pt x="29189" y="10211"/>
                    </a:lnTo>
                    <a:lnTo>
                      <a:pt x="29189" y="10107"/>
                    </a:lnTo>
                    <a:lnTo>
                      <a:pt x="29230" y="10065"/>
                    </a:lnTo>
                    <a:lnTo>
                      <a:pt x="29209" y="10002"/>
                    </a:lnTo>
                    <a:lnTo>
                      <a:pt x="29126" y="10023"/>
                    </a:lnTo>
                    <a:lnTo>
                      <a:pt x="29105" y="10107"/>
                    </a:lnTo>
                    <a:lnTo>
                      <a:pt x="28958" y="10169"/>
                    </a:lnTo>
                    <a:lnTo>
                      <a:pt x="28854" y="10065"/>
                    </a:lnTo>
                    <a:lnTo>
                      <a:pt x="28854" y="9939"/>
                    </a:lnTo>
                    <a:lnTo>
                      <a:pt x="28770" y="9918"/>
                    </a:lnTo>
                    <a:lnTo>
                      <a:pt x="28665" y="9939"/>
                    </a:lnTo>
                    <a:lnTo>
                      <a:pt x="28603" y="9897"/>
                    </a:lnTo>
                    <a:lnTo>
                      <a:pt x="28644" y="9793"/>
                    </a:lnTo>
                    <a:lnTo>
                      <a:pt x="28707" y="9772"/>
                    </a:lnTo>
                    <a:lnTo>
                      <a:pt x="28749" y="9709"/>
                    </a:lnTo>
                    <a:lnTo>
                      <a:pt x="28812" y="9709"/>
                    </a:lnTo>
                    <a:lnTo>
                      <a:pt x="29126" y="9500"/>
                    </a:lnTo>
                    <a:lnTo>
                      <a:pt x="29168" y="9458"/>
                    </a:lnTo>
                    <a:lnTo>
                      <a:pt x="29042" y="9332"/>
                    </a:lnTo>
                    <a:lnTo>
                      <a:pt x="28875" y="9353"/>
                    </a:lnTo>
                    <a:lnTo>
                      <a:pt x="28875" y="9332"/>
                    </a:lnTo>
                    <a:lnTo>
                      <a:pt x="28979" y="9270"/>
                    </a:lnTo>
                    <a:lnTo>
                      <a:pt x="29042" y="9144"/>
                    </a:lnTo>
                    <a:lnTo>
                      <a:pt x="29168" y="9081"/>
                    </a:lnTo>
                    <a:lnTo>
                      <a:pt x="29147" y="9228"/>
                    </a:lnTo>
                    <a:lnTo>
                      <a:pt x="29189" y="9332"/>
                    </a:lnTo>
                    <a:lnTo>
                      <a:pt x="29293" y="9291"/>
                    </a:lnTo>
                    <a:lnTo>
                      <a:pt x="29377" y="9332"/>
                    </a:lnTo>
                    <a:lnTo>
                      <a:pt x="29461" y="9249"/>
                    </a:lnTo>
                    <a:lnTo>
                      <a:pt x="29461" y="9144"/>
                    </a:lnTo>
                    <a:lnTo>
                      <a:pt x="29377" y="9039"/>
                    </a:lnTo>
                    <a:lnTo>
                      <a:pt x="29293" y="9019"/>
                    </a:lnTo>
                    <a:lnTo>
                      <a:pt x="29293" y="8935"/>
                    </a:lnTo>
                    <a:lnTo>
                      <a:pt x="29314" y="8830"/>
                    </a:lnTo>
                    <a:lnTo>
                      <a:pt x="29293" y="8726"/>
                    </a:lnTo>
                    <a:lnTo>
                      <a:pt x="29314" y="8663"/>
                    </a:lnTo>
                    <a:lnTo>
                      <a:pt x="29314" y="8600"/>
                    </a:lnTo>
                    <a:lnTo>
                      <a:pt x="29209" y="8454"/>
                    </a:lnTo>
                    <a:lnTo>
                      <a:pt x="29272" y="8349"/>
                    </a:lnTo>
                    <a:lnTo>
                      <a:pt x="29209" y="8244"/>
                    </a:lnTo>
                    <a:lnTo>
                      <a:pt x="29272" y="8223"/>
                    </a:lnTo>
                    <a:lnTo>
                      <a:pt x="29272" y="8077"/>
                    </a:lnTo>
                    <a:lnTo>
                      <a:pt x="29356" y="7931"/>
                    </a:lnTo>
                    <a:lnTo>
                      <a:pt x="29356" y="7847"/>
                    </a:lnTo>
                    <a:lnTo>
                      <a:pt x="29419" y="7742"/>
                    </a:lnTo>
                    <a:lnTo>
                      <a:pt x="29419" y="7700"/>
                    </a:lnTo>
                    <a:lnTo>
                      <a:pt x="29356" y="7659"/>
                    </a:lnTo>
                    <a:lnTo>
                      <a:pt x="29377" y="7449"/>
                    </a:lnTo>
                    <a:lnTo>
                      <a:pt x="29356" y="7324"/>
                    </a:lnTo>
                    <a:lnTo>
                      <a:pt x="29251" y="7261"/>
                    </a:lnTo>
                    <a:lnTo>
                      <a:pt x="29272" y="7177"/>
                    </a:lnTo>
                    <a:lnTo>
                      <a:pt x="29251" y="7073"/>
                    </a:lnTo>
                    <a:lnTo>
                      <a:pt x="29293" y="7052"/>
                    </a:lnTo>
                    <a:lnTo>
                      <a:pt x="29335" y="6947"/>
                    </a:lnTo>
                    <a:lnTo>
                      <a:pt x="29272" y="6884"/>
                    </a:lnTo>
                    <a:lnTo>
                      <a:pt x="29230" y="6863"/>
                    </a:lnTo>
                    <a:cubicBezTo>
                      <a:pt x="29272" y="6842"/>
                      <a:pt x="29293" y="6801"/>
                      <a:pt x="29293" y="6759"/>
                    </a:cubicBezTo>
                    <a:cubicBezTo>
                      <a:pt x="29314" y="6696"/>
                      <a:pt x="29335" y="6654"/>
                      <a:pt x="29335" y="6591"/>
                    </a:cubicBezTo>
                    <a:lnTo>
                      <a:pt x="29377" y="6550"/>
                    </a:lnTo>
                    <a:lnTo>
                      <a:pt x="29377" y="6445"/>
                    </a:lnTo>
                    <a:lnTo>
                      <a:pt x="29440" y="6445"/>
                    </a:lnTo>
                    <a:lnTo>
                      <a:pt x="29523" y="6361"/>
                    </a:lnTo>
                    <a:lnTo>
                      <a:pt x="29586" y="6257"/>
                    </a:lnTo>
                    <a:lnTo>
                      <a:pt x="29649" y="6215"/>
                    </a:lnTo>
                    <a:lnTo>
                      <a:pt x="29753" y="6215"/>
                    </a:lnTo>
                    <a:lnTo>
                      <a:pt x="29816" y="6131"/>
                    </a:lnTo>
                    <a:lnTo>
                      <a:pt x="29900" y="6068"/>
                    </a:lnTo>
                    <a:lnTo>
                      <a:pt x="29942" y="5964"/>
                    </a:lnTo>
                    <a:lnTo>
                      <a:pt x="29942" y="5838"/>
                    </a:lnTo>
                    <a:lnTo>
                      <a:pt x="29900" y="5796"/>
                    </a:lnTo>
                    <a:lnTo>
                      <a:pt x="29963" y="5713"/>
                    </a:lnTo>
                    <a:lnTo>
                      <a:pt x="30005" y="5629"/>
                    </a:lnTo>
                    <a:lnTo>
                      <a:pt x="29795" y="5629"/>
                    </a:lnTo>
                    <a:lnTo>
                      <a:pt x="29733" y="5587"/>
                    </a:lnTo>
                    <a:lnTo>
                      <a:pt x="29753" y="5503"/>
                    </a:lnTo>
                    <a:lnTo>
                      <a:pt x="29837" y="5503"/>
                    </a:lnTo>
                    <a:lnTo>
                      <a:pt x="29921" y="5545"/>
                    </a:lnTo>
                    <a:lnTo>
                      <a:pt x="30025" y="5545"/>
                    </a:lnTo>
                    <a:lnTo>
                      <a:pt x="30130" y="5587"/>
                    </a:lnTo>
                    <a:lnTo>
                      <a:pt x="30214" y="5524"/>
                    </a:lnTo>
                    <a:lnTo>
                      <a:pt x="30297" y="5545"/>
                    </a:lnTo>
                    <a:lnTo>
                      <a:pt x="30318" y="5650"/>
                    </a:lnTo>
                    <a:lnTo>
                      <a:pt x="30465" y="5796"/>
                    </a:lnTo>
                    <a:lnTo>
                      <a:pt x="30549" y="5796"/>
                    </a:lnTo>
                    <a:lnTo>
                      <a:pt x="30569" y="5838"/>
                    </a:lnTo>
                    <a:lnTo>
                      <a:pt x="30653" y="5859"/>
                    </a:lnTo>
                    <a:lnTo>
                      <a:pt x="30779" y="5817"/>
                    </a:lnTo>
                    <a:lnTo>
                      <a:pt x="30988" y="5692"/>
                    </a:lnTo>
                    <a:lnTo>
                      <a:pt x="31134" y="5524"/>
                    </a:lnTo>
                    <a:lnTo>
                      <a:pt x="31302" y="5399"/>
                    </a:lnTo>
                    <a:lnTo>
                      <a:pt x="31365" y="5315"/>
                    </a:lnTo>
                    <a:lnTo>
                      <a:pt x="31302" y="5294"/>
                    </a:lnTo>
                    <a:lnTo>
                      <a:pt x="31344" y="5231"/>
                    </a:lnTo>
                    <a:lnTo>
                      <a:pt x="31469" y="5231"/>
                    </a:lnTo>
                    <a:lnTo>
                      <a:pt x="31595" y="5085"/>
                    </a:lnTo>
                    <a:lnTo>
                      <a:pt x="31825" y="4897"/>
                    </a:lnTo>
                    <a:lnTo>
                      <a:pt x="31825" y="4855"/>
                    </a:lnTo>
                    <a:lnTo>
                      <a:pt x="31930" y="4834"/>
                    </a:lnTo>
                    <a:lnTo>
                      <a:pt x="32013" y="4687"/>
                    </a:lnTo>
                    <a:lnTo>
                      <a:pt x="32181" y="4541"/>
                    </a:lnTo>
                    <a:lnTo>
                      <a:pt x="32222" y="4415"/>
                    </a:lnTo>
                    <a:lnTo>
                      <a:pt x="32285" y="4415"/>
                    </a:lnTo>
                    <a:lnTo>
                      <a:pt x="32327" y="4436"/>
                    </a:lnTo>
                    <a:lnTo>
                      <a:pt x="32327" y="4436"/>
                    </a:lnTo>
                    <a:lnTo>
                      <a:pt x="32306" y="4353"/>
                    </a:lnTo>
                    <a:lnTo>
                      <a:pt x="32222" y="4311"/>
                    </a:lnTo>
                    <a:lnTo>
                      <a:pt x="32222" y="4227"/>
                    </a:lnTo>
                    <a:lnTo>
                      <a:pt x="32076" y="4122"/>
                    </a:lnTo>
                    <a:lnTo>
                      <a:pt x="31804" y="4081"/>
                    </a:lnTo>
                    <a:lnTo>
                      <a:pt x="31657" y="4060"/>
                    </a:lnTo>
                    <a:lnTo>
                      <a:pt x="31574" y="4081"/>
                    </a:lnTo>
                    <a:lnTo>
                      <a:pt x="31511" y="4060"/>
                    </a:lnTo>
                    <a:lnTo>
                      <a:pt x="31511" y="3976"/>
                    </a:lnTo>
                    <a:lnTo>
                      <a:pt x="31469" y="3871"/>
                    </a:lnTo>
                    <a:lnTo>
                      <a:pt x="31406" y="3871"/>
                    </a:lnTo>
                    <a:lnTo>
                      <a:pt x="31385" y="3850"/>
                    </a:lnTo>
                    <a:lnTo>
                      <a:pt x="31281" y="3829"/>
                    </a:lnTo>
                    <a:lnTo>
                      <a:pt x="31197" y="3704"/>
                    </a:lnTo>
                    <a:lnTo>
                      <a:pt x="31051" y="3704"/>
                    </a:lnTo>
                    <a:lnTo>
                      <a:pt x="30967" y="3788"/>
                    </a:lnTo>
                    <a:lnTo>
                      <a:pt x="30946" y="3704"/>
                    </a:lnTo>
                    <a:lnTo>
                      <a:pt x="30841" y="3704"/>
                    </a:lnTo>
                    <a:lnTo>
                      <a:pt x="30779" y="3641"/>
                    </a:lnTo>
                    <a:lnTo>
                      <a:pt x="30674" y="3662"/>
                    </a:lnTo>
                    <a:lnTo>
                      <a:pt x="30507" y="3662"/>
                    </a:lnTo>
                    <a:lnTo>
                      <a:pt x="30235" y="3725"/>
                    </a:lnTo>
                    <a:lnTo>
                      <a:pt x="30130" y="3871"/>
                    </a:lnTo>
                    <a:lnTo>
                      <a:pt x="30214" y="3976"/>
                    </a:lnTo>
                    <a:lnTo>
                      <a:pt x="30130" y="4018"/>
                    </a:lnTo>
                    <a:lnTo>
                      <a:pt x="30109" y="4060"/>
                    </a:lnTo>
                    <a:lnTo>
                      <a:pt x="30193" y="4164"/>
                    </a:lnTo>
                    <a:lnTo>
                      <a:pt x="30214" y="4290"/>
                    </a:lnTo>
                    <a:lnTo>
                      <a:pt x="30088" y="4290"/>
                    </a:lnTo>
                    <a:lnTo>
                      <a:pt x="30046" y="4185"/>
                    </a:lnTo>
                    <a:lnTo>
                      <a:pt x="29984" y="4060"/>
                    </a:lnTo>
                    <a:lnTo>
                      <a:pt x="29900" y="4039"/>
                    </a:lnTo>
                    <a:lnTo>
                      <a:pt x="29816" y="4164"/>
                    </a:lnTo>
                    <a:lnTo>
                      <a:pt x="29837" y="4227"/>
                    </a:lnTo>
                    <a:lnTo>
                      <a:pt x="29837" y="4290"/>
                    </a:lnTo>
                    <a:lnTo>
                      <a:pt x="29733" y="4332"/>
                    </a:lnTo>
                    <a:lnTo>
                      <a:pt x="29712" y="4478"/>
                    </a:lnTo>
                    <a:lnTo>
                      <a:pt x="29565" y="4646"/>
                    </a:lnTo>
                    <a:lnTo>
                      <a:pt x="29523" y="4771"/>
                    </a:lnTo>
                    <a:lnTo>
                      <a:pt x="29502" y="4855"/>
                    </a:lnTo>
                    <a:lnTo>
                      <a:pt x="29565" y="4876"/>
                    </a:lnTo>
                    <a:lnTo>
                      <a:pt x="29461" y="4959"/>
                    </a:lnTo>
                    <a:lnTo>
                      <a:pt x="29461" y="5064"/>
                    </a:lnTo>
                    <a:lnTo>
                      <a:pt x="29377" y="5106"/>
                    </a:lnTo>
                    <a:lnTo>
                      <a:pt x="29272" y="5357"/>
                    </a:lnTo>
                    <a:lnTo>
                      <a:pt x="29272" y="5482"/>
                    </a:lnTo>
                    <a:lnTo>
                      <a:pt x="29209" y="5566"/>
                    </a:lnTo>
                    <a:lnTo>
                      <a:pt x="29293" y="5629"/>
                    </a:lnTo>
                    <a:lnTo>
                      <a:pt x="29293" y="5713"/>
                    </a:lnTo>
                    <a:lnTo>
                      <a:pt x="29251" y="5734"/>
                    </a:lnTo>
                    <a:lnTo>
                      <a:pt x="29251" y="5838"/>
                    </a:lnTo>
                    <a:lnTo>
                      <a:pt x="29189" y="6026"/>
                    </a:lnTo>
                    <a:lnTo>
                      <a:pt x="29063" y="6215"/>
                    </a:lnTo>
                    <a:lnTo>
                      <a:pt x="29084" y="6257"/>
                    </a:lnTo>
                    <a:lnTo>
                      <a:pt x="29189" y="6257"/>
                    </a:lnTo>
                    <a:lnTo>
                      <a:pt x="29209" y="6319"/>
                    </a:lnTo>
                    <a:cubicBezTo>
                      <a:pt x="29189" y="6319"/>
                      <a:pt x="29168" y="6340"/>
                      <a:pt x="29168" y="6340"/>
                    </a:cubicBezTo>
                    <a:lnTo>
                      <a:pt x="29105" y="6319"/>
                    </a:lnTo>
                    <a:lnTo>
                      <a:pt x="29042" y="6361"/>
                    </a:lnTo>
                    <a:lnTo>
                      <a:pt x="28958" y="6508"/>
                    </a:lnTo>
                    <a:lnTo>
                      <a:pt x="29042" y="6508"/>
                    </a:lnTo>
                    <a:cubicBezTo>
                      <a:pt x="29000" y="6529"/>
                      <a:pt x="28979" y="6550"/>
                      <a:pt x="28979" y="6612"/>
                    </a:cubicBezTo>
                    <a:lnTo>
                      <a:pt x="28875" y="6570"/>
                    </a:lnTo>
                    <a:lnTo>
                      <a:pt x="28791" y="6633"/>
                    </a:lnTo>
                    <a:lnTo>
                      <a:pt x="28791" y="6738"/>
                    </a:lnTo>
                    <a:lnTo>
                      <a:pt x="28644" y="6842"/>
                    </a:lnTo>
                    <a:lnTo>
                      <a:pt x="28582" y="6884"/>
                    </a:lnTo>
                    <a:cubicBezTo>
                      <a:pt x="28665" y="6612"/>
                      <a:pt x="28728" y="6257"/>
                      <a:pt x="28749" y="5943"/>
                    </a:cubicBezTo>
                    <a:lnTo>
                      <a:pt x="28937" y="5838"/>
                    </a:lnTo>
                    <a:lnTo>
                      <a:pt x="28937" y="5734"/>
                    </a:lnTo>
                    <a:lnTo>
                      <a:pt x="29000" y="5566"/>
                    </a:lnTo>
                    <a:lnTo>
                      <a:pt x="29000" y="5399"/>
                    </a:lnTo>
                    <a:lnTo>
                      <a:pt x="29063" y="5315"/>
                    </a:lnTo>
                    <a:lnTo>
                      <a:pt x="28979" y="5315"/>
                    </a:lnTo>
                    <a:lnTo>
                      <a:pt x="28937" y="5378"/>
                    </a:lnTo>
                    <a:lnTo>
                      <a:pt x="28791" y="5420"/>
                    </a:lnTo>
                    <a:lnTo>
                      <a:pt x="28728" y="5545"/>
                    </a:lnTo>
                    <a:lnTo>
                      <a:pt x="28686" y="5503"/>
                    </a:lnTo>
                    <a:lnTo>
                      <a:pt x="28686" y="5399"/>
                    </a:lnTo>
                    <a:lnTo>
                      <a:pt x="28770" y="5357"/>
                    </a:lnTo>
                    <a:lnTo>
                      <a:pt x="28770" y="5231"/>
                    </a:lnTo>
                    <a:lnTo>
                      <a:pt x="28749" y="5169"/>
                    </a:lnTo>
                    <a:lnTo>
                      <a:pt x="28665" y="5127"/>
                    </a:lnTo>
                    <a:lnTo>
                      <a:pt x="28749" y="5127"/>
                    </a:lnTo>
                    <a:lnTo>
                      <a:pt x="28791" y="5106"/>
                    </a:lnTo>
                    <a:lnTo>
                      <a:pt x="28770" y="4980"/>
                    </a:lnTo>
                    <a:lnTo>
                      <a:pt x="28582" y="4876"/>
                    </a:lnTo>
                    <a:lnTo>
                      <a:pt x="28540" y="4897"/>
                    </a:lnTo>
                    <a:lnTo>
                      <a:pt x="28352" y="4918"/>
                    </a:lnTo>
                    <a:lnTo>
                      <a:pt x="28331" y="4980"/>
                    </a:lnTo>
                    <a:lnTo>
                      <a:pt x="28247" y="4980"/>
                    </a:lnTo>
                    <a:lnTo>
                      <a:pt x="28247" y="4897"/>
                    </a:lnTo>
                    <a:lnTo>
                      <a:pt x="28331" y="4771"/>
                    </a:lnTo>
                    <a:lnTo>
                      <a:pt x="28414" y="4771"/>
                    </a:lnTo>
                    <a:lnTo>
                      <a:pt x="28540" y="4666"/>
                    </a:lnTo>
                    <a:lnTo>
                      <a:pt x="28749" y="4604"/>
                    </a:lnTo>
                    <a:lnTo>
                      <a:pt x="28791" y="4562"/>
                    </a:lnTo>
                    <a:lnTo>
                      <a:pt x="28937" y="4541"/>
                    </a:lnTo>
                    <a:lnTo>
                      <a:pt x="29000" y="4541"/>
                    </a:lnTo>
                    <a:lnTo>
                      <a:pt x="29063" y="4583"/>
                    </a:lnTo>
                    <a:lnTo>
                      <a:pt x="29105" y="4562"/>
                    </a:lnTo>
                    <a:lnTo>
                      <a:pt x="29147" y="4394"/>
                    </a:lnTo>
                    <a:lnTo>
                      <a:pt x="29189" y="4332"/>
                    </a:lnTo>
                    <a:lnTo>
                      <a:pt x="29063" y="4248"/>
                    </a:lnTo>
                    <a:lnTo>
                      <a:pt x="29042" y="4185"/>
                    </a:lnTo>
                    <a:lnTo>
                      <a:pt x="29105" y="4164"/>
                    </a:lnTo>
                    <a:lnTo>
                      <a:pt x="29168" y="4122"/>
                    </a:lnTo>
                    <a:lnTo>
                      <a:pt x="29189" y="4164"/>
                    </a:lnTo>
                    <a:lnTo>
                      <a:pt x="29272" y="4185"/>
                    </a:lnTo>
                    <a:lnTo>
                      <a:pt x="29419" y="4122"/>
                    </a:lnTo>
                    <a:lnTo>
                      <a:pt x="29481" y="4039"/>
                    </a:lnTo>
                    <a:lnTo>
                      <a:pt x="29461" y="3955"/>
                    </a:lnTo>
                    <a:lnTo>
                      <a:pt x="29481" y="3913"/>
                    </a:lnTo>
                    <a:lnTo>
                      <a:pt x="29461" y="3829"/>
                    </a:lnTo>
                    <a:lnTo>
                      <a:pt x="29377" y="3850"/>
                    </a:lnTo>
                    <a:lnTo>
                      <a:pt x="29293" y="3746"/>
                    </a:lnTo>
                    <a:lnTo>
                      <a:pt x="29042" y="3746"/>
                    </a:lnTo>
                    <a:lnTo>
                      <a:pt x="28958" y="3725"/>
                    </a:lnTo>
                    <a:lnTo>
                      <a:pt x="28896" y="3767"/>
                    </a:lnTo>
                    <a:lnTo>
                      <a:pt x="28770" y="3767"/>
                    </a:lnTo>
                    <a:lnTo>
                      <a:pt x="28665" y="3725"/>
                    </a:lnTo>
                    <a:lnTo>
                      <a:pt x="28582" y="3746"/>
                    </a:lnTo>
                    <a:lnTo>
                      <a:pt x="28519" y="3641"/>
                    </a:lnTo>
                    <a:lnTo>
                      <a:pt x="28435" y="3599"/>
                    </a:lnTo>
                    <a:lnTo>
                      <a:pt x="28435" y="3516"/>
                    </a:lnTo>
                    <a:lnTo>
                      <a:pt x="28477" y="3453"/>
                    </a:lnTo>
                    <a:lnTo>
                      <a:pt x="28456" y="3411"/>
                    </a:lnTo>
                    <a:lnTo>
                      <a:pt x="28310" y="3390"/>
                    </a:lnTo>
                    <a:lnTo>
                      <a:pt x="28226" y="3432"/>
                    </a:lnTo>
                    <a:lnTo>
                      <a:pt x="28163" y="3495"/>
                    </a:lnTo>
                    <a:lnTo>
                      <a:pt x="28226" y="3537"/>
                    </a:lnTo>
                    <a:lnTo>
                      <a:pt x="28331" y="3537"/>
                    </a:lnTo>
                    <a:lnTo>
                      <a:pt x="28268" y="3641"/>
                    </a:lnTo>
                    <a:lnTo>
                      <a:pt x="28142" y="3620"/>
                    </a:lnTo>
                    <a:lnTo>
                      <a:pt x="28059" y="3495"/>
                    </a:lnTo>
                    <a:lnTo>
                      <a:pt x="28017" y="3516"/>
                    </a:lnTo>
                    <a:lnTo>
                      <a:pt x="27954" y="3495"/>
                    </a:lnTo>
                    <a:lnTo>
                      <a:pt x="27849" y="3537"/>
                    </a:lnTo>
                    <a:lnTo>
                      <a:pt x="27828" y="3641"/>
                    </a:lnTo>
                    <a:lnTo>
                      <a:pt x="27787" y="3662"/>
                    </a:lnTo>
                    <a:lnTo>
                      <a:pt x="27808" y="3767"/>
                    </a:lnTo>
                    <a:lnTo>
                      <a:pt x="27808" y="3871"/>
                    </a:lnTo>
                    <a:lnTo>
                      <a:pt x="27891" y="3934"/>
                    </a:lnTo>
                    <a:lnTo>
                      <a:pt x="27891" y="4060"/>
                    </a:lnTo>
                    <a:lnTo>
                      <a:pt x="27828" y="4122"/>
                    </a:lnTo>
                    <a:lnTo>
                      <a:pt x="27808" y="4248"/>
                    </a:lnTo>
                    <a:lnTo>
                      <a:pt x="27787" y="4248"/>
                    </a:lnTo>
                    <a:lnTo>
                      <a:pt x="27745" y="4018"/>
                    </a:lnTo>
                    <a:lnTo>
                      <a:pt x="27703" y="3913"/>
                    </a:lnTo>
                    <a:lnTo>
                      <a:pt x="27619" y="3850"/>
                    </a:lnTo>
                    <a:lnTo>
                      <a:pt x="27598" y="3934"/>
                    </a:lnTo>
                    <a:lnTo>
                      <a:pt x="27515" y="3934"/>
                    </a:lnTo>
                    <a:lnTo>
                      <a:pt x="27431" y="4018"/>
                    </a:lnTo>
                    <a:lnTo>
                      <a:pt x="27431" y="4143"/>
                    </a:lnTo>
                    <a:lnTo>
                      <a:pt x="27515" y="4248"/>
                    </a:lnTo>
                    <a:lnTo>
                      <a:pt x="27515" y="4332"/>
                    </a:lnTo>
                    <a:lnTo>
                      <a:pt x="27619" y="4457"/>
                    </a:lnTo>
                    <a:lnTo>
                      <a:pt x="27745" y="4457"/>
                    </a:lnTo>
                    <a:lnTo>
                      <a:pt x="27808" y="4353"/>
                    </a:lnTo>
                    <a:lnTo>
                      <a:pt x="27828" y="4353"/>
                    </a:lnTo>
                    <a:lnTo>
                      <a:pt x="27849" y="4457"/>
                    </a:lnTo>
                    <a:lnTo>
                      <a:pt x="27933" y="4583"/>
                    </a:lnTo>
                    <a:lnTo>
                      <a:pt x="27933" y="4666"/>
                    </a:lnTo>
                    <a:lnTo>
                      <a:pt x="27849" y="4666"/>
                    </a:lnTo>
                    <a:lnTo>
                      <a:pt x="27808" y="4562"/>
                    </a:lnTo>
                    <a:lnTo>
                      <a:pt x="27724" y="4541"/>
                    </a:lnTo>
                    <a:lnTo>
                      <a:pt x="27619" y="4562"/>
                    </a:lnTo>
                    <a:lnTo>
                      <a:pt x="27577" y="4604"/>
                    </a:lnTo>
                    <a:lnTo>
                      <a:pt x="27619" y="4708"/>
                    </a:lnTo>
                    <a:lnTo>
                      <a:pt x="27598" y="4792"/>
                    </a:lnTo>
                    <a:lnTo>
                      <a:pt x="27515" y="4876"/>
                    </a:lnTo>
                    <a:lnTo>
                      <a:pt x="27536" y="4959"/>
                    </a:lnTo>
                    <a:lnTo>
                      <a:pt x="27473" y="5085"/>
                    </a:lnTo>
                    <a:lnTo>
                      <a:pt x="27410" y="5127"/>
                    </a:lnTo>
                    <a:lnTo>
                      <a:pt x="27431" y="5231"/>
                    </a:lnTo>
                    <a:lnTo>
                      <a:pt x="27389" y="5294"/>
                    </a:lnTo>
                    <a:lnTo>
                      <a:pt x="27284" y="5273"/>
                    </a:lnTo>
                    <a:lnTo>
                      <a:pt x="27201" y="5169"/>
                    </a:lnTo>
                    <a:lnTo>
                      <a:pt x="27201" y="5064"/>
                    </a:lnTo>
                    <a:lnTo>
                      <a:pt x="27075" y="4897"/>
                    </a:lnTo>
                    <a:lnTo>
                      <a:pt x="27075" y="4792"/>
                    </a:lnTo>
                    <a:lnTo>
                      <a:pt x="27054" y="4708"/>
                    </a:lnTo>
                    <a:lnTo>
                      <a:pt x="26950" y="4687"/>
                    </a:lnTo>
                    <a:lnTo>
                      <a:pt x="26950" y="4646"/>
                    </a:lnTo>
                    <a:lnTo>
                      <a:pt x="26992" y="4604"/>
                    </a:lnTo>
                    <a:lnTo>
                      <a:pt x="27033" y="4562"/>
                    </a:lnTo>
                    <a:lnTo>
                      <a:pt x="26992" y="4478"/>
                    </a:lnTo>
                    <a:lnTo>
                      <a:pt x="26887" y="4457"/>
                    </a:lnTo>
                    <a:lnTo>
                      <a:pt x="26740" y="4499"/>
                    </a:lnTo>
                    <a:lnTo>
                      <a:pt x="26699" y="4457"/>
                    </a:lnTo>
                    <a:lnTo>
                      <a:pt x="26657" y="4478"/>
                    </a:lnTo>
                    <a:lnTo>
                      <a:pt x="26594" y="4562"/>
                    </a:lnTo>
                    <a:lnTo>
                      <a:pt x="26489" y="4604"/>
                    </a:lnTo>
                    <a:lnTo>
                      <a:pt x="26364" y="4792"/>
                    </a:lnTo>
                    <a:lnTo>
                      <a:pt x="26427" y="4876"/>
                    </a:lnTo>
                    <a:lnTo>
                      <a:pt x="26427" y="5064"/>
                    </a:lnTo>
                    <a:lnTo>
                      <a:pt x="26385" y="5127"/>
                    </a:lnTo>
                    <a:lnTo>
                      <a:pt x="26448" y="5210"/>
                    </a:lnTo>
                    <a:lnTo>
                      <a:pt x="26427" y="5378"/>
                    </a:lnTo>
                    <a:lnTo>
                      <a:pt x="26322" y="5420"/>
                    </a:lnTo>
                    <a:lnTo>
                      <a:pt x="26322" y="5545"/>
                    </a:lnTo>
                    <a:lnTo>
                      <a:pt x="26364" y="5608"/>
                    </a:lnTo>
                    <a:lnTo>
                      <a:pt x="26448" y="5587"/>
                    </a:lnTo>
                    <a:lnTo>
                      <a:pt x="26489" y="5629"/>
                    </a:lnTo>
                    <a:lnTo>
                      <a:pt x="26573" y="5587"/>
                    </a:lnTo>
                    <a:lnTo>
                      <a:pt x="26636" y="5608"/>
                    </a:lnTo>
                    <a:lnTo>
                      <a:pt x="26636" y="5734"/>
                    </a:lnTo>
                    <a:lnTo>
                      <a:pt x="26657" y="5796"/>
                    </a:lnTo>
                    <a:lnTo>
                      <a:pt x="26699" y="5796"/>
                    </a:lnTo>
                    <a:lnTo>
                      <a:pt x="26782" y="5922"/>
                    </a:lnTo>
                    <a:lnTo>
                      <a:pt x="26782" y="6110"/>
                    </a:lnTo>
                    <a:lnTo>
                      <a:pt x="26887" y="6236"/>
                    </a:lnTo>
                    <a:lnTo>
                      <a:pt x="26887" y="6319"/>
                    </a:lnTo>
                    <a:lnTo>
                      <a:pt x="26929" y="6424"/>
                    </a:lnTo>
                    <a:lnTo>
                      <a:pt x="27012" y="6466"/>
                    </a:lnTo>
                    <a:lnTo>
                      <a:pt x="26992" y="6550"/>
                    </a:lnTo>
                    <a:lnTo>
                      <a:pt x="27012" y="6696"/>
                    </a:lnTo>
                    <a:lnTo>
                      <a:pt x="26929" y="6842"/>
                    </a:lnTo>
                    <a:lnTo>
                      <a:pt x="27012" y="6905"/>
                    </a:lnTo>
                    <a:lnTo>
                      <a:pt x="27033" y="7052"/>
                    </a:lnTo>
                    <a:lnTo>
                      <a:pt x="27012" y="7156"/>
                    </a:lnTo>
                    <a:lnTo>
                      <a:pt x="27033" y="7198"/>
                    </a:lnTo>
                    <a:lnTo>
                      <a:pt x="27117" y="7156"/>
                    </a:lnTo>
                    <a:lnTo>
                      <a:pt x="27180" y="7198"/>
                    </a:lnTo>
                    <a:lnTo>
                      <a:pt x="27180" y="7324"/>
                    </a:lnTo>
                    <a:lnTo>
                      <a:pt x="27264" y="7387"/>
                    </a:lnTo>
                    <a:lnTo>
                      <a:pt x="27410" y="7324"/>
                    </a:lnTo>
                    <a:lnTo>
                      <a:pt x="27452" y="7198"/>
                    </a:lnTo>
                    <a:lnTo>
                      <a:pt x="27598" y="7114"/>
                    </a:lnTo>
                    <a:lnTo>
                      <a:pt x="27619" y="7010"/>
                    </a:lnTo>
                    <a:lnTo>
                      <a:pt x="27556" y="6968"/>
                    </a:lnTo>
                    <a:lnTo>
                      <a:pt x="27494" y="6759"/>
                    </a:lnTo>
                    <a:lnTo>
                      <a:pt x="27515" y="6654"/>
                    </a:lnTo>
                    <a:lnTo>
                      <a:pt x="27703" y="6466"/>
                    </a:lnTo>
                    <a:lnTo>
                      <a:pt x="27703" y="6550"/>
                    </a:lnTo>
                    <a:lnTo>
                      <a:pt x="27598" y="6675"/>
                    </a:lnTo>
                    <a:lnTo>
                      <a:pt x="27640" y="6905"/>
                    </a:lnTo>
                    <a:lnTo>
                      <a:pt x="27724" y="6947"/>
                    </a:lnTo>
                    <a:lnTo>
                      <a:pt x="27828" y="6884"/>
                    </a:lnTo>
                    <a:lnTo>
                      <a:pt x="27954" y="6968"/>
                    </a:lnTo>
                    <a:lnTo>
                      <a:pt x="28121" y="6905"/>
                    </a:lnTo>
                    <a:lnTo>
                      <a:pt x="28121" y="6842"/>
                    </a:lnTo>
                    <a:lnTo>
                      <a:pt x="28247" y="6780"/>
                    </a:lnTo>
                    <a:lnTo>
                      <a:pt x="28352" y="6780"/>
                    </a:lnTo>
                    <a:lnTo>
                      <a:pt x="28435" y="6738"/>
                    </a:lnTo>
                    <a:lnTo>
                      <a:pt x="28477" y="6780"/>
                    </a:lnTo>
                    <a:lnTo>
                      <a:pt x="28498" y="6759"/>
                    </a:lnTo>
                    <a:lnTo>
                      <a:pt x="28498" y="6759"/>
                    </a:lnTo>
                    <a:cubicBezTo>
                      <a:pt x="28477" y="6863"/>
                      <a:pt x="28456" y="6989"/>
                      <a:pt x="28456" y="7094"/>
                    </a:cubicBezTo>
                    <a:lnTo>
                      <a:pt x="28435" y="7114"/>
                    </a:lnTo>
                    <a:lnTo>
                      <a:pt x="28456" y="7156"/>
                    </a:lnTo>
                    <a:lnTo>
                      <a:pt x="28456" y="7219"/>
                    </a:lnTo>
                    <a:cubicBezTo>
                      <a:pt x="28456" y="7283"/>
                      <a:pt x="28503" y="7308"/>
                      <a:pt x="28554" y="7308"/>
                    </a:cubicBezTo>
                    <a:cubicBezTo>
                      <a:pt x="28586" y="7308"/>
                      <a:pt x="28620" y="7298"/>
                      <a:pt x="28644" y="7282"/>
                    </a:cubicBezTo>
                    <a:lnTo>
                      <a:pt x="28707" y="7282"/>
                    </a:lnTo>
                    <a:lnTo>
                      <a:pt x="28707" y="7324"/>
                    </a:lnTo>
                    <a:lnTo>
                      <a:pt x="28582" y="7533"/>
                    </a:lnTo>
                    <a:lnTo>
                      <a:pt x="28561" y="7617"/>
                    </a:lnTo>
                    <a:lnTo>
                      <a:pt x="28456" y="7679"/>
                    </a:lnTo>
                    <a:lnTo>
                      <a:pt x="28477" y="7596"/>
                    </a:lnTo>
                    <a:lnTo>
                      <a:pt x="28435" y="7533"/>
                    </a:lnTo>
                    <a:lnTo>
                      <a:pt x="28477" y="7407"/>
                    </a:lnTo>
                    <a:lnTo>
                      <a:pt x="28393" y="7324"/>
                    </a:lnTo>
                    <a:lnTo>
                      <a:pt x="28268" y="7387"/>
                    </a:lnTo>
                    <a:lnTo>
                      <a:pt x="28184" y="7512"/>
                    </a:lnTo>
                    <a:lnTo>
                      <a:pt x="28121" y="7512"/>
                    </a:lnTo>
                    <a:lnTo>
                      <a:pt x="28038" y="7679"/>
                    </a:lnTo>
                    <a:lnTo>
                      <a:pt x="27954" y="7700"/>
                    </a:lnTo>
                    <a:lnTo>
                      <a:pt x="27870" y="7910"/>
                    </a:lnTo>
                    <a:lnTo>
                      <a:pt x="27724" y="8056"/>
                    </a:lnTo>
                    <a:lnTo>
                      <a:pt x="27703" y="8203"/>
                    </a:lnTo>
                    <a:lnTo>
                      <a:pt x="27745" y="8328"/>
                    </a:lnTo>
                    <a:lnTo>
                      <a:pt x="27745" y="8412"/>
                    </a:lnTo>
                    <a:lnTo>
                      <a:pt x="27808" y="8433"/>
                    </a:lnTo>
                    <a:lnTo>
                      <a:pt x="27870" y="8370"/>
                    </a:lnTo>
                    <a:lnTo>
                      <a:pt x="27933" y="8370"/>
                    </a:lnTo>
                    <a:lnTo>
                      <a:pt x="27933" y="8454"/>
                    </a:lnTo>
                    <a:lnTo>
                      <a:pt x="27828" y="8537"/>
                    </a:lnTo>
                    <a:lnTo>
                      <a:pt x="27828" y="8579"/>
                    </a:lnTo>
                    <a:lnTo>
                      <a:pt x="27724" y="8579"/>
                    </a:lnTo>
                    <a:lnTo>
                      <a:pt x="27619" y="8642"/>
                    </a:lnTo>
                    <a:lnTo>
                      <a:pt x="27431" y="8830"/>
                    </a:lnTo>
                    <a:lnTo>
                      <a:pt x="27347" y="8935"/>
                    </a:lnTo>
                    <a:lnTo>
                      <a:pt x="27326" y="9207"/>
                    </a:lnTo>
                    <a:lnTo>
                      <a:pt x="27389" y="9311"/>
                    </a:lnTo>
                    <a:lnTo>
                      <a:pt x="27389" y="9395"/>
                    </a:lnTo>
                    <a:lnTo>
                      <a:pt x="27326" y="9500"/>
                    </a:lnTo>
                    <a:lnTo>
                      <a:pt x="27347" y="9563"/>
                    </a:lnTo>
                    <a:lnTo>
                      <a:pt x="27389" y="9625"/>
                    </a:lnTo>
                    <a:lnTo>
                      <a:pt x="27452" y="9625"/>
                    </a:lnTo>
                    <a:lnTo>
                      <a:pt x="27515" y="9667"/>
                    </a:lnTo>
                    <a:lnTo>
                      <a:pt x="27536" y="9793"/>
                    </a:lnTo>
                    <a:lnTo>
                      <a:pt x="27640" y="9835"/>
                    </a:lnTo>
                    <a:lnTo>
                      <a:pt x="27703" y="9939"/>
                    </a:lnTo>
                    <a:lnTo>
                      <a:pt x="27745" y="9939"/>
                    </a:lnTo>
                    <a:lnTo>
                      <a:pt x="27828" y="9814"/>
                    </a:lnTo>
                    <a:lnTo>
                      <a:pt x="27808" y="9939"/>
                    </a:lnTo>
                    <a:lnTo>
                      <a:pt x="27849" y="10107"/>
                    </a:lnTo>
                    <a:lnTo>
                      <a:pt x="28017" y="10127"/>
                    </a:lnTo>
                    <a:lnTo>
                      <a:pt x="28080" y="10190"/>
                    </a:lnTo>
                    <a:lnTo>
                      <a:pt x="28184" y="10190"/>
                    </a:lnTo>
                    <a:lnTo>
                      <a:pt x="28331" y="10211"/>
                    </a:lnTo>
                    <a:lnTo>
                      <a:pt x="28331" y="10295"/>
                    </a:lnTo>
                    <a:lnTo>
                      <a:pt x="28226" y="10504"/>
                    </a:lnTo>
                    <a:lnTo>
                      <a:pt x="28121" y="10546"/>
                    </a:lnTo>
                    <a:lnTo>
                      <a:pt x="28080" y="10525"/>
                    </a:lnTo>
                    <a:lnTo>
                      <a:pt x="28121" y="10420"/>
                    </a:lnTo>
                    <a:lnTo>
                      <a:pt x="28226" y="10379"/>
                    </a:lnTo>
                    <a:lnTo>
                      <a:pt x="28080" y="10337"/>
                    </a:lnTo>
                    <a:lnTo>
                      <a:pt x="27954" y="10379"/>
                    </a:lnTo>
                    <a:lnTo>
                      <a:pt x="27849" y="10504"/>
                    </a:lnTo>
                    <a:lnTo>
                      <a:pt x="27912" y="10546"/>
                    </a:lnTo>
                    <a:lnTo>
                      <a:pt x="27912" y="10630"/>
                    </a:lnTo>
                    <a:lnTo>
                      <a:pt x="27745" y="10713"/>
                    </a:lnTo>
                    <a:lnTo>
                      <a:pt x="27661" y="10797"/>
                    </a:lnTo>
                    <a:lnTo>
                      <a:pt x="27598" y="10797"/>
                    </a:lnTo>
                    <a:lnTo>
                      <a:pt x="27515" y="10944"/>
                    </a:lnTo>
                    <a:lnTo>
                      <a:pt x="27536" y="11006"/>
                    </a:lnTo>
                    <a:lnTo>
                      <a:pt x="27619" y="11006"/>
                    </a:lnTo>
                    <a:lnTo>
                      <a:pt x="27661" y="11048"/>
                    </a:lnTo>
                    <a:lnTo>
                      <a:pt x="27766" y="11027"/>
                    </a:lnTo>
                    <a:lnTo>
                      <a:pt x="27828" y="10923"/>
                    </a:lnTo>
                    <a:lnTo>
                      <a:pt x="27808" y="10860"/>
                    </a:lnTo>
                    <a:lnTo>
                      <a:pt x="27870" y="10839"/>
                    </a:lnTo>
                    <a:lnTo>
                      <a:pt x="27954" y="10797"/>
                    </a:lnTo>
                    <a:lnTo>
                      <a:pt x="28017" y="10839"/>
                    </a:lnTo>
                    <a:lnTo>
                      <a:pt x="27975" y="10944"/>
                    </a:lnTo>
                    <a:lnTo>
                      <a:pt x="27912" y="11069"/>
                    </a:lnTo>
                    <a:lnTo>
                      <a:pt x="27870" y="11236"/>
                    </a:lnTo>
                    <a:lnTo>
                      <a:pt x="27870" y="11320"/>
                    </a:lnTo>
                    <a:lnTo>
                      <a:pt x="27808" y="11383"/>
                    </a:lnTo>
                    <a:lnTo>
                      <a:pt x="27640" y="11425"/>
                    </a:lnTo>
                    <a:lnTo>
                      <a:pt x="27536" y="11529"/>
                    </a:lnTo>
                    <a:lnTo>
                      <a:pt x="27452" y="11550"/>
                    </a:lnTo>
                    <a:lnTo>
                      <a:pt x="27452" y="11592"/>
                    </a:lnTo>
                    <a:lnTo>
                      <a:pt x="27410" y="11697"/>
                    </a:lnTo>
                    <a:lnTo>
                      <a:pt x="27138" y="11801"/>
                    </a:lnTo>
                    <a:lnTo>
                      <a:pt x="27075" y="11906"/>
                    </a:lnTo>
                    <a:lnTo>
                      <a:pt x="26971" y="11948"/>
                    </a:lnTo>
                    <a:lnTo>
                      <a:pt x="26929" y="11885"/>
                    </a:lnTo>
                    <a:lnTo>
                      <a:pt x="26887" y="11885"/>
                    </a:lnTo>
                    <a:lnTo>
                      <a:pt x="26866" y="11843"/>
                    </a:lnTo>
                    <a:lnTo>
                      <a:pt x="26803" y="11906"/>
                    </a:lnTo>
                    <a:lnTo>
                      <a:pt x="26720" y="11948"/>
                    </a:lnTo>
                    <a:lnTo>
                      <a:pt x="26720" y="11948"/>
                    </a:lnTo>
                    <a:lnTo>
                      <a:pt x="26761" y="11885"/>
                    </a:lnTo>
                    <a:lnTo>
                      <a:pt x="26720" y="11843"/>
                    </a:lnTo>
                    <a:lnTo>
                      <a:pt x="26615" y="11948"/>
                    </a:lnTo>
                    <a:lnTo>
                      <a:pt x="26573" y="12094"/>
                    </a:lnTo>
                    <a:lnTo>
                      <a:pt x="26468" y="12262"/>
                    </a:lnTo>
                    <a:lnTo>
                      <a:pt x="26448" y="12304"/>
                    </a:lnTo>
                    <a:lnTo>
                      <a:pt x="26489" y="12387"/>
                    </a:lnTo>
                    <a:lnTo>
                      <a:pt x="26489" y="12471"/>
                    </a:lnTo>
                    <a:lnTo>
                      <a:pt x="26406" y="12617"/>
                    </a:lnTo>
                    <a:lnTo>
                      <a:pt x="26406" y="12701"/>
                    </a:lnTo>
                    <a:lnTo>
                      <a:pt x="26468" y="12785"/>
                    </a:lnTo>
                    <a:lnTo>
                      <a:pt x="26385" y="12827"/>
                    </a:lnTo>
                    <a:lnTo>
                      <a:pt x="26343" y="12952"/>
                    </a:lnTo>
                    <a:lnTo>
                      <a:pt x="26364" y="12952"/>
                    </a:lnTo>
                    <a:lnTo>
                      <a:pt x="26448" y="12931"/>
                    </a:lnTo>
                    <a:lnTo>
                      <a:pt x="26489" y="12848"/>
                    </a:lnTo>
                    <a:lnTo>
                      <a:pt x="26594" y="12889"/>
                    </a:lnTo>
                    <a:lnTo>
                      <a:pt x="26699" y="12806"/>
                    </a:lnTo>
                    <a:lnTo>
                      <a:pt x="26615" y="12910"/>
                    </a:lnTo>
                    <a:lnTo>
                      <a:pt x="26510" y="12910"/>
                    </a:lnTo>
                    <a:lnTo>
                      <a:pt x="26406" y="13015"/>
                    </a:lnTo>
                    <a:lnTo>
                      <a:pt x="26259" y="13057"/>
                    </a:lnTo>
                    <a:lnTo>
                      <a:pt x="26259" y="13203"/>
                    </a:lnTo>
                    <a:lnTo>
                      <a:pt x="26176" y="13266"/>
                    </a:lnTo>
                    <a:lnTo>
                      <a:pt x="26071" y="13203"/>
                    </a:lnTo>
                    <a:lnTo>
                      <a:pt x="25945" y="13203"/>
                    </a:lnTo>
                    <a:lnTo>
                      <a:pt x="25862" y="13120"/>
                    </a:lnTo>
                    <a:lnTo>
                      <a:pt x="25778" y="13161"/>
                    </a:lnTo>
                    <a:lnTo>
                      <a:pt x="25820" y="13350"/>
                    </a:lnTo>
                    <a:lnTo>
                      <a:pt x="25631" y="13245"/>
                    </a:lnTo>
                    <a:lnTo>
                      <a:pt x="25694" y="12994"/>
                    </a:lnTo>
                    <a:lnTo>
                      <a:pt x="25631" y="12827"/>
                    </a:lnTo>
                    <a:lnTo>
                      <a:pt x="25548" y="12722"/>
                    </a:lnTo>
                    <a:lnTo>
                      <a:pt x="25590" y="12555"/>
                    </a:lnTo>
                    <a:lnTo>
                      <a:pt x="25631" y="12555"/>
                    </a:lnTo>
                    <a:lnTo>
                      <a:pt x="25673" y="12722"/>
                    </a:lnTo>
                    <a:lnTo>
                      <a:pt x="25820" y="12638"/>
                    </a:lnTo>
                    <a:lnTo>
                      <a:pt x="25862" y="12743"/>
                    </a:lnTo>
                    <a:lnTo>
                      <a:pt x="25987" y="12806"/>
                    </a:lnTo>
                    <a:lnTo>
                      <a:pt x="26071" y="12722"/>
                    </a:lnTo>
                    <a:lnTo>
                      <a:pt x="26071" y="12638"/>
                    </a:lnTo>
                    <a:lnTo>
                      <a:pt x="26134" y="12492"/>
                    </a:lnTo>
                    <a:lnTo>
                      <a:pt x="26029" y="12513"/>
                    </a:lnTo>
                    <a:lnTo>
                      <a:pt x="25945" y="12492"/>
                    </a:lnTo>
                    <a:lnTo>
                      <a:pt x="26029" y="12429"/>
                    </a:lnTo>
                    <a:lnTo>
                      <a:pt x="26092" y="12304"/>
                    </a:lnTo>
                    <a:lnTo>
                      <a:pt x="26029" y="12304"/>
                    </a:lnTo>
                    <a:lnTo>
                      <a:pt x="25945" y="12387"/>
                    </a:lnTo>
                    <a:lnTo>
                      <a:pt x="25778" y="12429"/>
                    </a:lnTo>
                    <a:lnTo>
                      <a:pt x="25778" y="12345"/>
                    </a:lnTo>
                    <a:lnTo>
                      <a:pt x="25924" y="12283"/>
                    </a:lnTo>
                    <a:lnTo>
                      <a:pt x="25924" y="12178"/>
                    </a:lnTo>
                    <a:lnTo>
                      <a:pt x="25841" y="12178"/>
                    </a:lnTo>
                    <a:lnTo>
                      <a:pt x="25736" y="12220"/>
                    </a:lnTo>
                    <a:lnTo>
                      <a:pt x="25736" y="12136"/>
                    </a:lnTo>
                    <a:lnTo>
                      <a:pt x="25778" y="11969"/>
                    </a:lnTo>
                    <a:lnTo>
                      <a:pt x="25862" y="11864"/>
                    </a:lnTo>
                    <a:lnTo>
                      <a:pt x="25883" y="11969"/>
                    </a:lnTo>
                    <a:lnTo>
                      <a:pt x="25945" y="11906"/>
                    </a:lnTo>
                    <a:lnTo>
                      <a:pt x="25945" y="11822"/>
                    </a:lnTo>
                    <a:lnTo>
                      <a:pt x="26092" y="11676"/>
                    </a:lnTo>
                    <a:lnTo>
                      <a:pt x="26092" y="11592"/>
                    </a:lnTo>
                    <a:lnTo>
                      <a:pt x="26280" y="11488"/>
                    </a:lnTo>
                    <a:lnTo>
                      <a:pt x="26280" y="11362"/>
                    </a:lnTo>
                    <a:lnTo>
                      <a:pt x="26364" y="11299"/>
                    </a:lnTo>
                    <a:lnTo>
                      <a:pt x="26448" y="11278"/>
                    </a:lnTo>
                    <a:lnTo>
                      <a:pt x="26448" y="11236"/>
                    </a:lnTo>
                    <a:lnTo>
                      <a:pt x="26343" y="11236"/>
                    </a:lnTo>
                    <a:lnTo>
                      <a:pt x="26196" y="11257"/>
                    </a:lnTo>
                    <a:lnTo>
                      <a:pt x="26155" y="11425"/>
                    </a:lnTo>
                    <a:lnTo>
                      <a:pt x="26029" y="11488"/>
                    </a:lnTo>
                    <a:lnTo>
                      <a:pt x="25945" y="11467"/>
                    </a:lnTo>
                    <a:lnTo>
                      <a:pt x="25966" y="11425"/>
                    </a:lnTo>
                    <a:lnTo>
                      <a:pt x="26113" y="11362"/>
                    </a:lnTo>
                    <a:lnTo>
                      <a:pt x="26134" y="11257"/>
                    </a:lnTo>
                    <a:lnTo>
                      <a:pt x="26050" y="11216"/>
                    </a:lnTo>
                    <a:lnTo>
                      <a:pt x="25966" y="11236"/>
                    </a:lnTo>
                    <a:lnTo>
                      <a:pt x="25883" y="11153"/>
                    </a:lnTo>
                    <a:lnTo>
                      <a:pt x="25924" y="11069"/>
                    </a:lnTo>
                    <a:lnTo>
                      <a:pt x="25945" y="10944"/>
                    </a:lnTo>
                    <a:lnTo>
                      <a:pt x="25862" y="10860"/>
                    </a:lnTo>
                    <a:lnTo>
                      <a:pt x="25820" y="10902"/>
                    </a:lnTo>
                    <a:lnTo>
                      <a:pt x="25778" y="10964"/>
                    </a:lnTo>
                    <a:lnTo>
                      <a:pt x="25778" y="10902"/>
                    </a:lnTo>
                    <a:lnTo>
                      <a:pt x="25820" y="10818"/>
                    </a:lnTo>
                    <a:lnTo>
                      <a:pt x="25757" y="10713"/>
                    </a:lnTo>
                    <a:lnTo>
                      <a:pt x="25652" y="10713"/>
                    </a:lnTo>
                    <a:lnTo>
                      <a:pt x="25631" y="10902"/>
                    </a:lnTo>
                    <a:lnTo>
                      <a:pt x="25527" y="10964"/>
                    </a:lnTo>
                    <a:lnTo>
                      <a:pt x="25506" y="11027"/>
                    </a:lnTo>
                    <a:lnTo>
                      <a:pt x="25443" y="10985"/>
                    </a:lnTo>
                    <a:lnTo>
                      <a:pt x="25443" y="10923"/>
                    </a:lnTo>
                    <a:lnTo>
                      <a:pt x="25401" y="10839"/>
                    </a:lnTo>
                    <a:lnTo>
                      <a:pt x="25318" y="10839"/>
                    </a:lnTo>
                    <a:lnTo>
                      <a:pt x="25297" y="10923"/>
                    </a:lnTo>
                    <a:lnTo>
                      <a:pt x="25318" y="10964"/>
                    </a:lnTo>
                    <a:lnTo>
                      <a:pt x="25297" y="11027"/>
                    </a:lnTo>
                    <a:lnTo>
                      <a:pt x="25339" y="11132"/>
                    </a:lnTo>
                    <a:lnTo>
                      <a:pt x="25339" y="11195"/>
                    </a:lnTo>
                    <a:lnTo>
                      <a:pt x="25297" y="11257"/>
                    </a:lnTo>
                    <a:lnTo>
                      <a:pt x="25234" y="11195"/>
                    </a:lnTo>
                    <a:lnTo>
                      <a:pt x="25234" y="11132"/>
                    </a:lnTo>
                    <a:lnTo>
                      <a:pt x="25192" y="11132"/>
                    </a:lnTo>
                    <a:lnTo>
                      <a:pt x="25171" y="11195"/>
                    </a:lnTo>
                    <a:lnTo>
                      <a:pt x="25213" y="11446"/>
                    </a:lnTo>
                    <a:lnTo>
                      <a:pt x="25234" y="11592"/>
                    </a:lnTo>
                    <a:lnTo>
                      <a:pt x="25401" y="11676"/>
                    </a:lnTo>
                    <a:lnTo>
                      <a:pt x="25443" y="11760"/>
                    </a:lnTo>
                    <a:lnTo>
                      <a:pt x="25443" y="11990"/>
                    </a:lnTo>
                    <a:lnTo>
                      <a:pt x="25422" y="11864"/>
                    </a:lnTo>
                    <a:lnTo>
                      <a:pt x="25339" y="11801"/>
                    </a:lnTo>
                    <a:lnTo>
                      <a:pt x="25192" y="11613"/>
                    </a:lnTo>
                    <a:lnTo>
                      <a:pt x="25171" y="11467"/>
                    </a:lnTo>
                    <a:lnTo>
                      <a:pt x="25108" y="11278"/>
                    </a:lnTo>
                    <a:lnTo>
                      <a:pt x="25025" y="11278"/>
                    </a:lnTo>
                    <a:lnTo>
                      <a:pt x="24983" y="11341"/>
                    </a:lnTo>
                    <a:lnTo>
                      <a:pt x="25004" y="11488"/>
                    </a:lnTo>
                    <a:lnTo>
                      <a:pt x="25087" y="11592"/>
                    </a:lnTo>
                    <a:lnTo>
                      <a:pt x="25108" y="11718"/>
                    </a:lnTo>
                    <a:lnTo>
                      <a:pt x="25067" y="11760"/>
                    </a:lnTo>
                    <a:lnTo>
                      <a:pt x="24983" y="11655"/>
                    </a:lnTo>
                    <a:lnTo>
                      <a:pt x="24774" y="11697"/>
                    </a:lnTo>
                    <a:lnTo>
                      <a:pt x="24711" y="11760"/>
                    </a:lnTo>
                    <a:lnTo>
                      <a:pt x="24648" y="11676"/>
                    </a:lnTo>
                    <a:lnTo>
                      <a:pt x="24564" y="11655"/>
                    </a:lnTo>
                    <a:lnTo>
                      <a:pt x="24376" y="11488"/>
                    </a:lnTo>
                    <a:lnTo>
                      <a:pt x="24146" y="11488"/>
                    </a:lnTo>
                    <a:lnTo>
                      <a:pt x="24125" y="11404"/>
                    </a:lnTo>
                    <a:lnTo>
                      <a:pt x="24083" y="11404"/>
                    </a:lnTo>
                    <a:lnTo>
                      <a:pt x="23937" y="11488"/>
                    </a:lnTo>
                    <a:lnTo>
                      <a:pt x="23874" y="11571"/>
                    </a:lnTo>
                    <a:lnTo>
                      <a:pt x="23707" y="11571"/>
                    </a:lnTo>
                    <a:lnTo>
                      <a:pt x="23560" y="11655"/>
                    </a:lnTo>
                    <a:lnTo>
                      <a:pt x="23435" y="11550"/>
                    </a:lnTo>
                    <a:lnTo>
                      <a:pt x="23414" y="11550"/>
                    </a:lnTo>
                    <a:lnTo>
                      <a:pt x="23393" y="11446"/>
                    </a:lnTo>
                    <a:lnTo>
                      <a:pt x="23330" y="11404"/>
                    </a:lnTo>
                    <a:lnTo>
                      <a:pt x="23204" y="11488"/>
                    </a:lnTo>
                    <a:lnTo>
                      <a:pt x="23204" y="11404"/>
                    </a:lnTo>
                    <a:lnTo>
                      <a:pt x="23037" y="11257"/>
                    </a:lnTo>
                    <a:lnTo>
                      <a:pt x="23016" y="11174"/>
                    </a:lnTo>
                    <a:lnTo>
                      <a:pt x="22974" y="11153"/>
                    </a:lnTo>
                    <a:lnTo>
                      <a:pt x="22974" y="11069"/>
                    </a:lnTo>
                    <a:lnTo>
                      <a:pt x="22995" y="11027"/>
                    </a:lnTo>
                    <a:lnTo>
                      <a:pt x="22932" y="10944"/>
                    </a:lnTo>
                    <a:lnTo>
                      <a:pt x="22890" y="10964"/>
                    </a:lnTo>
                    <a:lnTo>
                      <a:pt x="22870" y="10944"/>
                    </a:lnTo>
                    <a:lnTo>
                      <a:pt x="22870" y="10860"/>
                    </a:lnTo>
                    <a:lnTo>
                      <a:pt x="22807" y="10839"/>
                    </a:lnTo>
                    <a:lnTo>
                      <a:pt x="22702" y="10881"/>
                    </a:lnTo>
                    <a:lnTo>
                      <a:pt x="22577" y="10881"/>
                    </a:lnTo>
                    <a:lnTo>
                      <a:pt x="22493" y="10818"/>
                    </a:lnTo>
                    <a:lnTo>
                      <a:pt x="22451" y="10818"/>
                    </a:lnTo>
                    <a:lnTo>
                      <a:pt x="22409" y="10755"/>
                    </a:lnTo>
                    <a:lnTo>
                      <a:pt x="22305" y="10713"/>
                    </a:lnTo>
                    <a:lnTo>
                      <a:pt x="22200" y="10713"/>
                    </a:lnTo>
                    <a:lnTo>
                      <a:pt x="22263" y="10630"/>
                    </a:lnTo>
                    <a:lnTo>
                      <a:pt x="22263" y="10546"/>
                    </a:lnTo>
                    <a:lnTo>
                      <a:pt x="22346" y="10462"/>
                    </a:lnTo>
                    <a:lnTo>
                      <a:pt x="22346" y="10420"/>
                    </a:lnTo>
                    <a:lnTo>
                      <a:pt x="22263" y="10400"/>
                    </a:lnTo>
                    <a:lnTo>
                      <a:pt x="22179" y="10400"/>
                    </a:lnTo>
                    <a:lnTo>
                      <a:pt x="22158" y="10148"/>
                    </a:lnTo>
                    <a:lnTo>
                      <a:pt x="22095" y="10127"/>
                    </a:lnTo>
                    <a:lnTo>
                      <a:pt x="22095" y="10086"/>
                    </a:lnTo>
                    <a:lnTo>
                      <a:pt x="22179" y="10023"/>
                    </a:lnTo>
                    <a:lnTo>
                      <a:pt x="22200" y="9981"/>
                    </a:lnTo>
                    <a:lnTo>
                      <a:pt x="22158" y="9939"/>
                    </a:lnTo>
                    <a:lnTo>
                      <a:pt x="22179" y="9876"/>
                    </a:lnTo>
                    <a:lnTo>
                      <a:pt x="22179" y="9772"/>
                    </a:lnTo>
                    <a:cubicBezTo>
                      <a:pt x="22284" y="9709"/>
                      <a:pt x="22388" y="9688"/>
                      <a:pt x="22493" y="9604"/>
                    </a:cubicBezTo>
                    <a:lnTo>
                      <a:pt x="22514" y="9625"/>
                    </a:lnTo>
                    <a:lnTo>
                      <a:pt x="22598" y="9604"/>
                    </a:lnTo>
                    <a:lnTo>
                      <a:pt x="22681" y="9500"/>
                    </a:lnTo>
                    <a:lnTo>
                      <a:pt x="22702" y="9500"/>
                    </a:lnTo>
                    <a:lnTo>
                      <a:pt x="22702" y="9604"/>
                    </a:lnTo>
                    <a:lnTo>
                      <a:pt x="22765" y="9709"/>
                    </a:lnTo>
                    <a:lnTo>
                      <a:pt x="22828" y="9730"/>
                    </a:lnTo>
                    <a:lnTo>
                      <a:pt x="22911" y="9688"/>
                    </a:lnTo>
                    <a:lnTo>
                      <a:pt x="22995" y="9709"/>
                    </a:lnTo>
                    <a:lnTo>
                      <a:pt x="23037" y="9793"/>
                    </a:lnTo>
                    <a:lnTo>
                      <a:pt x="23121" y="9793"/>
                    </a:lnTo>
                    <a:lnTo>
                      <a:pt x="23183" y="9835"/>
                    </a:lnTo>
                    <a:lnTo>
                      <a:pt x="23225" y="9835"/>
                    </a:lnTo>
                    <a:lnTo>
                      <a:pt x="23225" y="9730"/>
                    </a:lnTo>
                    <a:lnTo>
                      <a:pt x="23288" y="9730"/>
                    </a:lnTo>
                    <a:lnTo>
                      <a:pt x="23351" y="9709"/>
                    </a:lnTo>
                    <a:lnTo>
                      <a:pt x="23414" y="9730"/>
                    </a:lnTo>
                    <a:lnTo>
                      <a:pt x="23414" y="9814"/>
                    </a:lnTo>
                    <a:lnTo>
                      <a:pt x="23455" y="9835"/>
                    </a:lnTo>
                    <a:lnTo>
                      <a:pt x="23539" y="9814"/>
                    </a:lnTo>
                    <a:lnTo>
                      <a:pt x="23602" y="9730"/>
                    </a:lnTo>
                    <a:lnTo>
                      <a:pt x="23644" y="9772"/>
                    </a:lnTo>
                    <a:lnTo>
                      <a:pt x="23665" y="9835"/>
                    </a:lnTo>
                    <a:lnTo>
                      <a:pt x="23727" y="9835"/>
                    </a:lnTo>
                    <a:lnTo>
                      <a:pt x="23748" y="9793"/>
                    </a:lnTo>
                    <a:lnTo>
                      <a:pt x="23769" y="9793"/>
                    </a:lnTo>
                    <a:lnTo>
                      <a:pt x="23832" y="9709"/>
                    </a:lnTo>
                    <a:lnTo>
                      <a:pt x="23916" y="9709"/>
                    </a:lnTo>
                    <a:lnTo>
                      <a:pt x="23937" y="9772"/>
                    </a:lnTo>
                    <a:lnTo>
                      <a:pt x="23979" y="9793"/>
                    </a:lnTo>
                    <a:lnTo>
                      <a:pt x="24041" y="9772"/>
                    </a:lnTo>
                    <a:lnTo>
                      <a:pt x="24041" y="9709"/>
                    </a:lnTo>
                    <a:lnTo>
                      <a:pt x="24020" y="9667"/>
                    </a:lnTo>
                    <a:lnTo>
                      <a:pt x="24083" y="9583"/>
                    </a:lnTo>
                    <a:lnTo>
                      <a:pt x="24083" y="9521"/>
                    </a:lnTo>
                    <a:lnTo>
                      <a:pt x="24146" y="9458"/>
                    </a:lnTo>
                    <a:lnTo>
                      <a:pt x="24146" y="9374"/>
                    </a:lnTo>
                    <a:lnTo>
                      <a:pt x="24062" y="9374"/>
                    </a:lnTo>
                    <a:lnTo>
                      <a:pt x="24041" y="9291"/>
                    </a:lnTo>
                    <a:lnTo>
                      <a:pt x="24062" y="9186"/>
                    </a:lnTo>
                    <a:lnTo>
                      <a:pt x="24146" y="9165"/>
                    </a:lnTo>
                    <a:lnTo>
                      <a:pt x="24146" y="9060"/>
                    </a:lnTo>
                    <a:lnTo>
                      <a:pt x="24041" y="8998"/>
                    </a:lnTo>
                    <a:lnTo>
                      <a:pt x="23958" y="9039"/>
                    </a:lnTo>
                    <a:lnTo>
                      <a:pt x="23958" y="9102"/>
                    </a:lnTo>
                    <a:lnTo>
                      <a:pt x="23916" y="9165"/>
                    </a:lnTo>
                    <a:lnTo>
                      <a:pt x="23832" y="9102"/>
                    </a:lnTo>
                    <a:lnTo>
                      <a:pt x="23707" y="9102"/>
                    </a:lnTo>
                    <a:lnTo>
                      <a:pt x="23560" y="9249"/>
                    </a:lnTo>
                    <a:lnTo>
                      <a:pt x="23455" y="9311"/>
                    </a:lnTo>
                    <a:lnTo>
                      <a:pt x="23455" y="9270"/>
                    </a:lnTo>
                    <a:lnTo>
                      <a:pt x="23602" y="9186"/>
                    </a:lnTo>
                    <a:lnTo>
                      <a:pt x="23644" y="9102"/>
                    </a:lnTo>
                    <a:lnTo>
                      <a:pt x="23644" y="8977"/>
                    </a:lnTo>
                    <a:lnTo>
                      <a:pt x="23602" y="9060"/>
                    </a:lnTo>
                    <a:lnTo>
                      <a:pt x="23539" y="9039"/>
                    </a:lnTo>
                    <a:lnTo>
                      <a:pt x="23539" y="8935"/>
                    </a:lnTo>
                    <a:lnTo>
                      <a:pt x="23644" y="8851"/>
                    </a:lnTo>
                    <a:lnTo>
                      <a:pt x="23560" y="8726"/>
                    </a:lnTo>
                    <a:lnTo>
                      <a:pt x="23644" y="8642"/>
                    </a:lnTo>
                    <a:lnTo>
                      <a:pt x="23727" y="8642"/>
                    </a:lnTo>
                    <a:lnTo>
                      <a:pt x="23707" y="8684"/>
                    </a:lnTo>
                    <a:lnTo>
                      <a:pt x="23748" y="8851"/>
                    </a:lnTo>
                    <a:lnTo>
                      <a:pt x="23832" y="8935"/>
                    </a:lnTo>
                    <a:lnTo>
                      <a:pt x="23874" y="8893"/>
                    </a:lnTo>
                    <a:lnTo>
                      <a:pt x="23979" y="8893"/>
                    </a:lnTo>
                    <a:lnTo>
                      <a:pt x="24041" y="8767"/>
                    </a:lnTo>
                    <a:lnTo>
                      <a:pt x="23979" y="8726"/>
                    </a:lnTo>
                    <a:lnTo>
                      <a:pt x="23979" y="8663"/>
                    </a:lnTo>
                    <a:lnTo>
                      <a:pt x="24062" y="8663"/>
                    </a:lnTo>
                    <a:lnTo>
                      <a:pt x="24083" y="8726"/>
                    </a:lnTo>
                    <a:lnTo>
                      <a:pt x="24146" y="8684"/>
                    </a:lnTo>
                    <a:lnTo>
                      <a:pt x="24251" y="8621"/>
                    </a:lnTo>
                    <a:lnTo>
                      <a:pt x="24271" y="8475"/>
                    </a:lnTo>
                    <a:lnTo>
                      <a:pt x="24292" y="8579"/>
                    </a:lnTo>
                    <a:lnTo>
                      <a:pt x="24355" y="8579"/>
                    </a:lnTo>
                    <a:lnTo>
                      <a:pt x="24460" y="8516"/>
                    </a:lnTo>
                    <a:lnTo>
                      <a:pt x="24376" y="8684"/>
                    </a:lnTo>
                    <a:lnTo>
                      <a:pt x="24376" y="8851"/>
                    </a:lnTo>
                    <a:lnTo>
                      <a:pt x="24439" y="8830"/>
                    </a:lnTo>
                    <a:lnTo>
                      <a:pt x="24481" y="8851"/>
                    </a:lnTo>
                    <a:lnTo>
                      <a:pt x="24439" y="8935"/>
                    </a:lnTo>
                    <a:lnTo>
                      <a:pt x="24502" y="8935"/>
                    </a:lnTo>
                    <a:lnTo>
                      <a:pt x="24564" y="8788"/>
                    </a:lnTo>
                    <a:lnTo>
                      <a:pt x="24606" y="8747"/>
                    </a:lnTo>
                    <a:lnTo>
                      <a:pt x="24690" y="8579"/>
                    </a:lnTo>
                    <a:lnTo>
                      <a:pt x="24774" y="8558"/>
                    </a:lnTo>
                    <a:lnTo>
                      <a:pt x="24753" y="8684"/>
                    </a:lnTo>
                    <a:lnTo>
                      <a:pt x="24648" y="8788"/>
                    </a:lnTo>
                    <a:lnTo>
                      <a:pt x="24669" y="8977"/>
                    </a:lnTo>
                    <a:lnTo>
                      <a:pt x="24753" y="8977"/>
                    </a:lnTo>
                    <a:lnTo>
                      <a:pt x="24815" y="9039"/>
                    </a:lnTo>
                    <a:lnTo>
                      <a:pt x="24878" y="8956"/>
                    </a:lnTo>
                    <a:lnTo>
                      <a:pt x="25004" y="8851"/>
                    </a:lnTo>
                    <a:lnTo>
                      <a:pt x="25067" y="8684"/>
                    </a:lnTo>
                    <a:lnTo>
                      <a:pt x="25108" y="8558"/>
                    </a:lnTo>
                    <a:lnTo>
                      <a:pt x="25087" y="8433"/>
                    </a:lnTo>
                    <a:lnTo>
                      <a:pt x="25129" y="8370"/>
                    </a:lnTo>
                    <a:lnTo>
                      <a:pt x="25108" y="8328"/>
                    </a:lnTo>
                    <a:lnTo>
                      <a:pt x="25025" y="8328"/>
                    </a:lnTo>
                    <a:lnTo>
                      <a:pt x="24983" y="8307"/>
                    </a:lnTo>
                    <a:lnTo>
                      <a:pt x="24899" y="8349"/>
                    </a:lnTo>
                    <a:lnTo>
                      <a:pt x="24899" y="8223"/>
                    </a:lnTo>
                    <a:lnTo>
                      <a:pt x="24941" y="8203"/>
                    </a:lnTo>
                    <a:lnTo>
                      <a:pt x="24920" y="8140"/>
                    </a:lnTo>
                    <a:lnTo>
                      <a:pt x="24815" y="8140"/>
                    </a:lnTo>
                    <a:lnTo>
                      <a:pt x="24795" y="8098"/>
                    </a:lnTo>
                    <a:lnTo>
                      <a:pt x="24690" y="8014"/>
                    </a:lnTo>
                    <a:lnTo>
                      <a:pt x="24690" y="7931"/>
                    </a:lnTo>
                    <a:lnTo>
                      <a:pt x="24606" y="7742"/>
                    </a:lnTo>
                    <a:lnTo>
                      <a:pt x="24585" y="7617"/>
                    </a:lnTo>
                    <a:lnTo>
                      <a:pt x="24627" y="7491"/>
                    </a:lnTo>
                    <a:lnTo>
                      <a:pt x="24585" y="7324"/>
                    </a:lnTo>
                    <a:lnTo>
                      <a:pt x="24502" y="7470"/>
                    </a:lnTo>
                    <a:lnTo>
                      <a:pt x="24502" y="7575"/>
                    </a:lnTo>
                    <a:lnTo>
                      <a:pt x="24418" y="7428"/>
                    </a:lnTo>
                    <a:lnTo>
                      <a:pt x="24292" y="7366"/>
                    </a:lnTo>
                    <a:lnTo>
                      <a:pt x="24271" y="7114"/>
                    </a:lnTo>
                    <a:lnTo>
                      <a:pt x="24188" y="7073"/>
                    </a:lnTo>
                    <a:lnTo>
                      <a:pt x="24167" y="6884"/>
                    </a:lnTo>
                    <a:lnTo>
                      <a:pt x="24083" y="6780"/>
                    </a:lnTo>
                    <a:lnTo>
                      <a:pt x="24083" y="6675"/>
                    </a:lnTo>
                    <a:lnTo>
                      <a:pt x="24041" y="6591"/>
                    </a:lnTo>
                    <a:lnTo>
                      <a:pt x="24041" y="6529"/>
                    </a:lnTo>
                    <a:lnTo>
                      <a:pt x="24146" y="6529"/>
                    </a:lnTo>
                    <a:lnTo>
                      <a:pt x="24167" y="6382"/>
                    </a:lnTo>
                    <a:lnTo>
                      <a:pt x="24251" y="6382"/>
                    </a:lnTo>
                    <a:lnTo>
                      <a:pt x="24271" y="6424"/>
                    </a:lnTo>
                    <a:lnTo>
                      <a:pt x="24355" y="6361"/>
                    </a:lnTo>
                    <a:lnTo>
                      <a:pt x="24355" y="6257"/>
                    </a:lnTo>
                    <a:lnTo>
                      <a:pt x="24460" y="6026"/>
                    </a:lnTo>
                    <a:lnTo>
                      <a:pt x="24460" y="5922"/>
                    </a:lnTo>
                    <a:lnTo>
                      <a:pt x="24481" y="5880"/>
                    </a:lnTo>
                    <a:lnTo>
                      <a:pt x="24397" y="5692"/>
                    </a:lnTo>
                    <a:lnTo>
                      <a:pt x="24460" y="5566"/>
                    </a:lnTo>
                    <a:lnTo>
                      <a:pt x="24523" y="5566"/>
                    </a:lnTo>
                    <a:lnTo>
                      <a:pt x="24523" y="5399"/>
                    </a:lnTo>
                    <a:lnTo>
                      <a:pt x="24627" y="5252"/>
                    </a:lnTo>
                    <a:lnTo>
                      <a:pt x="24627" y="5148"/>
                    </a:lnTo>
                    <a:lnTo>
                      <a:pt x="24690" y="5064"/>
                    </a:lnTo>
                    <a:lnTo>
                      <a:pt x="24690" y="4855"/>
                    </a:lnTo>
                    <a:lnTo>
                      <a:pt x="24774" y="4834"/>
                    </a:lnTo>
                    <a:lnTo>
                      <a:pt x="24774" y="4729"/>
                    </a:lnTo>
                    <a:lnTo>
                      <a:pt x="24899" y="4583"/>
                    </a:lnTo>
                    <a:lnTo>
                      <a:pt x="24899" y="4478"/>
                    </a:lnTo>
                    <a:cubicBezTo>
                      <a:pt x="24918" y="4516"/>
                      <a:pt x="24966" y="4536"/>
                      <a:pt x="25020" y="4536"/>
                    </a:cubicBezTo>
                    <a:cubicBezTo>
                      <a:pt x="25085" y="4536"/>
                      <a:pt x="25158" y="4505"/>
                      <a:pt x="25192" y="4436"/>
                    </a:cubicBezTo>
                    <a:lnTo>
                      <a:pt x="25255" y="4122"/>
                    </a:lnTo>
                    <a:lnTo>
                      <a:pt x="25359" y="4122"/>
                    </a:lnTo>
                    <a:lnTo>
                      <a:pt x="25506" y="3955"/>
                    </a:lnTo>
                    <a:lnTo>
                      <a:pt x="25652" y="3892"/>
                    </a:lnTo>
                    <a:lnTo>
                      <a:pt x="25820" y="3725"/>
                    </a:lnTo>
                    <a:lnTo>
                      <a:pt x="25862" y="3725"/>
                    </a:lnTo>
                    <a:lnTo>
                      <a:pt x="25987" y="3599"/>
                    </a:lnTo>
                    <a:lnTo>
                      <a:pt x="25987" y="3516"/>
                    </a:lnTo>
                    <a:lnTo>
                      <a:pt x="26050" y="3474"/>
                    </a:lnTo>
                    <a:lnTo>
                      <a:pt x="26050" y="3390"/>
                    </a:lnTo>
                    <a:lnTo>
                      <a:pt x="25966" y="3285"/>
                    </a:lnTo>
                    <a:lnTo>
                      <a:pt x="25987" y="3223"/>
                    </a:lnTo>
                    <a:lnTo>
                      <a:pt x="25987" y="3160"/>
                    </a:lnTo>
                    <a:lnTo>
                      <a:pt x="25883" y="2993"/>
                    </a:lnTo>
                    <a:lnTo>
                      <a:pt x="25820" y="2993"/>
                    </a:lnTo>
                    <a:lnTo>
                      <a:pt x="25736" y="3013"/>
                    </a:lnTo>
                    <a:lnTo>
                      <a:pt x="25631" y="2972"/>
                    </a:lnTo>
                    <a:lnTo>
                      <a:pt x="25548" y="2993"/>
                    </a:lnTo>
                    <a:lnTo>
                      <a:pt x="25443" y="2909"/>
                    </a:lnTo>
                    <a:lnTo>
                      <a:pt x="25359" y="2909"/>
                    </a:lnTo>
                    <a:lnTo>
                      <a:pt x="25297" y="2846"/>
                    </a:lnTo>
                    <a:lnTo>
                      <a:pt x="25129" y="2867"/>
                    </a:lnTo>
                    <a:lnTo>
                      <a:pt x="25025" y="2972"/>
                    </a:lnTo>
                    <a:lnTo>
                      <a:pt x="24941" y="2993"/>
                    </a:lnTo>
                    <a:lnTo>
                      <a:pt x="24774" y="3118"/>
                    </a:lnTo>
                    <a:lnTo>
                      <a:pt x="24774" y="3181"/>
                    </a:lnTo>
                    <a:lnTo>
                      <a:pt x="24878" y="3265"/>
                    </a:lnTo>
                    <a:lnTo>
                      <a:pt x="24941" y="3390"/>
                    </a:lnTo>
                    <a:lnTo>
                      <a:pt x="24941" y="3516"/>
                    </a:lnTo>
                    <a:lnTo>
                      <a:pt x="24983" y="3641"/>
                    </a:lnTo>
                    <a:lnTo>
                      <a:pt x="24941" y="3704"/>
                    </a:lnTo>
                    <a:lnTo>
                      <a:pt x="24941" y="3809"/>
                    </a:lnTo>
                    <a:lnTo>
                      <a:pt x="25025" y="3913"/>
                    </a:lnTo>
                    <a:lnTo>
                      <a:pt x="25025" y="3934"/>
                    </a:lnTo>
                    <a:lnTo>
                      <a:pt x="25004" y="3955"/>
                    </a:lnTo>
                    <a:cubicBezTo>
                      <a:pt x="24983" y="4018"/>
                      <a:pt x="24941" y="4081"/>
                      <a:pt x="24920" y="4143"/>
                    </a:cubicBezTo>
                    <a:lnTo>
                      <a:pt x="24899" y="4081"/>
                    </a:lnTo>
                    <a:lnTo>
                      <a:pt x="24920" y="4018"/>
                    </a:lnTo>
                    <a:lnTo>
                      <a:pt x="24920" y="3934"/>
                    </a:lnTo>
                    <a:lnTo>
                      <a:pt x="24815" y="3871"/>
                    </a:lnTo>
                    <a:lnTo>
                      <a:pt x="24774" y="3725"/>
                    </a:lnTo>
                    <a:lnTo>
                      <a:pt x="24795" y="3662"/>
                    </a:lnTo>
                    <a:lnTo>
                      <a:pt x="24711" y="3495"/>
                    </a:lnTo>
                    <a:lnTo>
                      <a:pt x="24606" y="3474"/>
                    </a:lnTo>
                    <a:lnTo>
                      <a:pt x="24564" y="3411"/>
                    </a:lnTo>
                    <a:lnTo>
                      <a:pt x="24502" y="3411"/>
                    </a:lnTo>
                    <a:lnTo>
                      <a:pt x="24481" y="3578"/>
                    </a:lnTo>
                    <a:lnTo>
                      <a:pt x="24418" y="3578"/>
                    </a:lnTo>
                    <a:lnTo>
                      <a:pt x="24292" y="3369"/>
                    </a:lnTo>
                    <a:lnTo>
                      <a:pt x="24209" y="3369"/>
                    </a:lnTo>
                    <a:lnTo>
                      <a:pt x="24146" y="3285"/>
                    </a:lnTo>
                    <a:lnTo>
                      <a:pt x="24062" y="3327"/>
                    </a:lnTo>
                    <a:lnTo>
                      <a:pt x="24083" y="3495"/>
                    </a:lnTo>
                    <a:lnTo>
                      <a:pt x="24041" y="3516"/>
                    </a:lnTo>
                    <a:lnTo>
                      <a:pt x="23958" y="3495"/>
                    </a:lnTo>
                    <a:lnTo>
                      <a:pt x="23895" y="3620"/>
                    </a:lnTo>
                    <a:lnTo>
                      <a:pt x="23895" y="3704"/>
                    </a:lnTo>
                    <a:lnTo>
                      <a:pt x="23832" y="3746"/>
                    </a:lnTo>
                    <a:lnTo>
                      <a:pt x="23748" y="4039"/>
                    </a:lnTo>
                    <a:lnTo>
                      <a:pt x="23748" y="4143"/>
                    </a:lnTo>
                    <a:lnTo>
                      <a:pt x="23686" y="4227"/>
                    </a:lnTo>
                    <a:lnTo>
                      <a:pt x="23686" y="4353"/>
                    </a:lnTo>
                    <a:lnTo>
                      <a:pt x="23665" y="4374"/>
                    </a:lnTo>
                    <a:lnTo>
                      <a:pt x="23665" y="4478"/>
                    </a:lnTo>
                    <a:lnTo>
                      <a:pt x="23581" y="4541"/>
                    </a:lnTo>
                    <a:lnTo>
                      <a:pt x="23581" y="4771"/>
                    </a:lnTo>
                    <a:lnTo>
                      <a:pt x="23518" y="4813"/>
                    </a:lnTo>
                    <a:lnTo>
                      <a:pt x="23455" y="4792"/>
                    </a:lnTo>
                    <a:lnTo>
                      <a:pt x="23372" y="4980"/>
                    </a:lnTo>
                    <a:lnTo>
                      <a:pt x="23414" y="5064"/>
                    </a:lnTo>
                    <a:lnTo>
                      <a:pt x="23372" y="5169"/>
                    </a:lnTo>
                    <a:lnTo>
                      <a:pt x="23372" y="5273"/>
                    </a:lnTo>
                    <a:lnTo>
                      <a:pt x="23309" y="5378"/>
                    </a:lnTo>
                    <a:lnTo>
                      <a:pt x="23351" y="5462"/>
                    </a:lnTo>
                    <a:lnTo>
                      <a:pt x="23330" y="5524"/>
                    </a:lnTo>
                    <a:lnTo>
                      <a:pt x="23204" y="5524"/>
                    </a:lnTo>
                    <a:lnTo>
                      <a:pt x="23246" y="5587"/>
                    </a:lnTo>
                    <a:lnTo>
                      <a:pt x="23351" y="5629"/>
                    </a:lnTo>
                    <a:lnTo>
                      <a:pt x="23351" y="5734"/>
                    </a:lnTo>
                    <a:lnTo>
                      <a:pt x="23267" y="5713"/>
                    </a:lnTo>
                    <a:lnTo>
                      <a:pt x="23204" y="5734"/>
                    </a:lnTo>
                    <a:lnTo>
                      <a:pt x="23121" y="5796"/>
                    </a:lnTo>
                    <a:lnTo>
                      <a:pt x="23037" y="5754"/>
                    </a:lnTo>
                    <a:lnTo>
                      <a:pt x="22995" y="5817"/>
                    </a:lnTo>
                    <a:lnTo>
                      <a:pt x="22995" y="5922"/>
                    </a:lnTo>
                    <a:lnTo>
                      <a:pt x="22932" y="5964"/>
                    </a:lnTo>
                    <a:lnTo>
                      <a:pt x="22849" y="5922"/>
                    </a:lnTo>
                    <a:lnTo>
                      <a:pt x="22849" y="5817"/>
                    </a:lnTo>
                    <a:lnTo>
                      <a:pt x="22890" y="5734"/>
                    </a:lnTo>
                    <a:lnTo>
                      <a:pt x="22828" y="5650"/>
                    </a:lnTo>
                    <a:lnTo>
                      <a:pt x="22828" y="5482"/>
                    </a:lnTo>
                    <a:lnTo>
                      <a:pt x="22911" y="5294"/>
                    </a:lnTo>
                    <a:lnTo>
                      <a:pt x="22932" y="5169"/>
                    </a:lnTo>
                    <a:lnTo>
                      <a:pt x="23016" y="5085"/>
                    </a:lnTo>
                    <a:lnTo>
                      <a:pt x="23016" y="4980"/>
                    </a:lnTo>
                    <a:lnTo>
                      <a:pt x="23037" y="4876"/>
                    </a:lnTo>
                    <a:lnTo>
                      <a:pt x="23100" y="4646"/>
                    </a:lnTo>
                    <a:lnTo>
                      <a:pt x="23225" y="4562"/>
                    </a:lnTo>
                    <a:lnTo>
                      <a:pt x="23225" y="4436"/>
                    </a:lnTo>
                    <a:lnTo>
                      <a:pt x="23100" y="4436"/>
                    </a:lnTo>
                    <a:lnTo>
                      <a:pt x="23100" y="4353"/>
                    </a:lnTo>
                    <a:lnTo>
                      <a:pt x="23163" y="4269"/>
                    </a:lnTo>
                    <a:lnTo>
                      <a:pt x="23163" y="4039"/>
                    </a:lnTo>
                    <a:lnTo>
                      <a:pt x="23121" y="3976"/>
                    </a:lnTo>
                    <a:lnTo>
                      <a:pt x="23058" y="3850"/>
                    </a:lnTo>
                    <a:lnTo>
                      <a:pt x="23100" y="3809"/>
                    </a:lnTo>
                    <a:lnTo>
                      <a:pt x="23100" y="3662"/>
                    </a:lnTo>
                    <a:lnTo>
                      <a:pt x="23016" y="3662"/>
                    </a:lnTo>
                    <a:lnTo>
                      <a:pt x="22911" y="3537"/>
                    </a:lnTo>
                    <a:lnTo>
                      <a:pt x="22744" y="3599"/>
                    </a:lnTo>
                    <a:lnTo>
                      <a:pt x="22723" y="3725"/>
                    </a:lnTo>
                    <a:lnTo>
                      <a:pt x="22828" y="3809"/>
                    </a:lnTo>
                    <a:lnTo>
                      <a:pt x="22828" y="3913"/>
                    </a:lnTo>
                    <a:lnTo>
                      <a:pt x="22890" y="3976"/>
                    </a:lnTo>
                    <a:lnTo>
                      <a:pt x="22890" y="4060"/>
                    </a:lnTo>
                    <a:lnTo>
                      <a:pt x="22807" y="4060"/>
                    </a:lnTo>
                    <a:lnTo>
                      <a:pt x="22786" y="3955"/>
                    </a:lnTo>
                    <a:lnTo>
                      <a:pt x="22702" y="3955"/>
                    </a:lnTo>
                    <a:lnTo>
                      <a:pt x="22639" y="4081"/>
                    </a:lnTo>
                    <a:lnTo>
                      <a:pt x="22702" y="4122"/>
                    </a:lnTo>
                    <a:lnTo>
                      <a:pt x="22723" y="4227"/>
                    </a:lnTo>
                    <a:lnTo>
                      <a:pt x="22786" y="4353"/>
                    </a:lnTo>
                    <a:lnTo>
                      <a:pt x="22723" y="4394"/>
                    </a:lnTo>
                    <a:lnTo>
                      <a:pt x="22702" y="4353"/>
                    </a:lnTo>
                    <a:lnTo>
                      <a:pt x="22639" y="4290"/>
                    </a:lnTo>
                    <a:lnTo>
                      <a:pt x="22618" y="4436"/>
                    </a:lnTo>
                    <a:lnTo>
                      <a:pt x="22514" y="4353"/>
                    </a:lnTo>
                    <a:lnTo>
                      <a:pt x="22514" y="4248"/>
                    </a:lnTo>
                    <a:lnTo>
                      <a:pt x="22430" y="4248"/>
                    </a:lnTo>
                    <a:lnTo>
                      <a:pt x="22388" y="4353"/>
                    </a:lnTo>
                    <a:lnTo>
                      <a:pt x="22326" y="4332"/>
                    </a:lnTo>
                    <a:lnTo>
                      <a:pt x="22326" y="4185"/>
                    </a:lnTo>
                    <a:lnTo>
                      <a:pt x="22409" y="4122"/>
                    </a:lnTo>
                    <a:lnTo>
                      <a:pt x="22388" y="4081"/>
                    </a:lnTo>
                    <a:lnTo>
                      <a:pt x="22221" y="4143"/>
                    </a:lnTo>
                    <a:lnTo>
                      <a:pt x="22095" y="4269"/>
                    </a:lnTo>
                    <a:lnTo>
                      <a:pt x="22012" y="4143"/>
                    </a:lnTo>
                    <a:lnTo>
                      <a:pt x="21949" y="4143"/>
                    </a:lnTo>
                    <a:lnTo>
                      <a:pt x="21865" y="4227"/>
                    </a:lnTo>
                    <a:lnTo>
                      <a:pt x="21740" y="4227"/>
                    </a:lnTo>
                    <a:lnTo>
                      <a:pt x="21698" y="4164"/>
                    </a:lnTo>
                    <a:lnTo>
                      <a:pt x="21572" y="4185"/>
                    </a:lnTo>
                    <a:lnTo>
                      <a:pt x="21530" y="4143"/>
                    </a:lnTo>
                    <a:lnTo>
                      <a:pt x="21635" y="4060"/>
                    </a:lnTo>
                    <a:lnTo>
                      <a:pt x="21782" y="4039"/>
                    </a:lnTo>
                    <a:lnTo>
                      <a:pt x="21865" y="4060"/>
                    </a:lnTo>
                    <a:lnTo>
                      <a:pt x="21991" y="4039"/>
                    </a:lnTo>
                    <a:lnTo>
                      <a:pt x="21991" y="3955"/>
                    </a:lnTo>
                    <a:lnTo>
                      <a:pt x="22074" y="3934"/>
                    </a:lnTo>
                    <a:lnTo>
                      <a:pt x="22158" y="3955"/>
                    </a:lnTo>
                    <a:lnTo>
                      <a:pt x="22263" y="3850"/>
                    </a:lnTo>
                    <a:lnTo>
                      <a:pt x="22263" y="3746"/>
                    </a:lnTo>
                    <a:lnTo>
                      <a:pt x="22284" y="3662"/>
                    </a:lnTo>
                    <a:lnTo>
                      <a:pt x="22200" y="3599"/>
                    </a:lnTo>
                    <a:lnTo>
                      <a:pt x="22095" y="3411"/>
                    </a:lnTo>
                    <a:lnTo>
                      <a:pt x="21970" y="3348"/>
                    </a:lnTo>
                    <a:lnTo>
                      <a:pt x="21949" y="3285"/>
                    </a:lnTo>
                    <a:lnTo>
                      <a:pt x="21761" y="3118"/>
                    </a:lnTo>
                    <a:lnTo>
                      <a:pt x="21740" y="3076"/>
                    </a:lnTo>
                    <a:lnTo>
                      <a:pt x="21635" y="3076"/>
                    </a:lnTo>
                    <a:lnTo>
                      <a:pt x="21489" y="3139"/>
                    </a:lnTo>
                    <a:lnTo>
                      <a:pt x="21426" y="3139"/>
                    </a:lnTo>
                    <a:lnTo>
                      <a:pt x="21238" y="3327"/>
                    </a:lnTo>
                    <a:lnTo>
                      <a:pt x="21279" y="3390"/>
                    </a:lnTo>
                    <a:lnTo>
                      <a:pt x="21279" y="3453"/>
                    </a:lnTo>
                    <a:lnTo>
                      <a:pt x="21217" y="3495"/>
                    </a:lnTo>
                    <a:lnTo>
                      <a:pt x="21133" y="3516"/>
                    </a:lnTo>
                    <a:lnTo>
                      <a:pt x="21133" y="3453"/>
                    </a:lnTo>
                    <a:lnTo>
                      <a:pt x="21049" y="3495"/>
                    </a:lnTo>
                    <a:lnTo>
                      <a:pt x="20966" y="3432"/>
                    </a:lnTo>
                    <a:lnTo>
                      <a:pt x="20861" y="3432"/>
                    </a:lnTo>
                    <a:lnTo>
                      <a:pt x="20819" y="3495"/>
                    </a:lnTo>
                    <a:lnTo>
                      <a:pt x="20714" y="3495"/>
                    </a:lnTo>
                    <a:lnTo>
                      <a:pt x="20652" y="3432"/>
                    </a:lnTo>
                    <a:lnTo>
                      <a:pt x="20714" y="3390"/>
                    </a:lnTo>
                    <a:lnTo>
                      <a:pt x="20861" y="3348"/>
                    </a:lnTo>
                    <a:lnTo>
                      <a:pt x="20924" y="3244"/>
                    </a:lnTo>
                    <a:lnTo>
                      <a:pt x="21028" y="3223"/>
                    </a:lnTo>
                    <a:lnTo>
                      <a:pt x="21112" y="3244"/>
                    </a:lnTo>
                    <a:lnTo>
                      <a:pt x="21175" y="3139"/>
                    </a:lnTo>
                    <a:lnTo>
                      <a:pt x="21175" y="3013"/>
                    </a:lnTo>
                    <a:lnTo>
                      <a:pt x="21238" y="2972"/>
                    </a:lnTo>
                    <a:lnTo>
                      <a:pt x="21321" y="2972"/>
                    </a:lnTo>
                    <a:lnTo>
                      <a:pt x="21384" y="2804"/>
                    </a:lnTo>
                    <a:lnTo>
                      <a:pt x="21384" y="2616"/>
                    </a:lnTo>
                    <a:lnTo>
                      <a:pt x="21426" y="2553"/>
                    </a:lnTo>
                    <a:lnTo>
                      <a:pt x="21384" y="2449"/>
                    </a:lnTo>
                    <a:lnTo>
                      <a:pt x="21279" y="2449"/>
                    </a:lnTo>
                    <a:lnTo>
                      <a:pt x="21112" y="2490"/>
                    </a:lnTo>
                    <a:lnTo>
                      <a:pt x="20903" y="2553"/>
                    </a:lnTo>
                    <a:lnTo>
                      <a:pt x="20694" y="2616"/>
                    </a:lnTo>
                    <a:lnTo>
                      <a:pt x="20547" y="2658"/>
                    </a:lnTo>
                    <a:cubicBezTo>
                      <a:pt x="20652" y="2616"/>
                      <a:pt x="20798" y="2574"/>
                      <a:pt x="20903" y="2511"/>
                    </a:cubicBezTo>
                    <a:cubicBezTo>
                      <a:pt x="20945" y="2511"/>
                      <a:pt x="21028" y="2490"/>
                      <a:pt x="21070" y="2490"/>
                    </a:cubicBezTo>
                    <a:cubicBezTo>
                      <a:pt x="21217" y="2469"/>
                      <a:pt x="21238" y="2344"/>
                      <a:pt x="21175" y="2239"/>
                    </a:cubicBezTo>
                    <a:lnTo>
                      <a:pt x="21238" y="2177"/>
                    </a:lnTo>
                    <a:lnTo>
                      <a:pt x="21217" y="2072"/>
                    </a:lnTo>
                    <a:lnTo>
                      <a:pt x="21217" y="1967"/>
                    </a:lnTo>
                    <a:lnTo>
                      <a:pt x="21154" y="1884"/>
                    </a:lnTo>
                    <a:lnTo>
                      <a:pt x="21217" y="1842"/>
                    </a:lnTo>
                    <a:lnTo>
                      <a:pt x="21217" y="1674"/>
                    </a:lnTo>
                    <a:lnTo>
                      <a:pt x="21133" y="1507"/>
                    </a:lnTo>
                    <a:lnTo>
                      <a:pt x="21175" y="1402"/>
                    </a:lnTo>
                    <a:lnTo>
                      <a:pt x="21154" y="1109"/>
                    </a:lnTo>
                    <a:lnTo>
                      <a:pt x="20945" y="879"/>
                    </a:lnTo>
                    <a:lnTo>
                      <a:pt x="20924" y="775"/>
                    </a:lnTo>
                    <a:lnTo>
                      <a:pt x="20840" y="733"/>
                    </a:lnTo>
                    <a:lnTo>
                      <a:pt x="20694" y="796"/>
                    </a:lnTo>
                    <a:lnTo>
                      <a:pt x="20526" y="775"/>
                    </a:lnTo>
                    <a:lnTo>
                      <a:pt x="20442" y="837"/>
                    </a:lnTo>
                    <a:lnTo>
                      <a:pt x="20442" y="984"/>
                    </a:lnTo>
                    <a:lnTo>
                      <a:pt x="20212" y="1109"/>
                    </a:lnTo>
                    <a:lnTo>
                      <a:pt x="20212" y="1047"/>
                    </a:lnTo>
                    <a:lnTo>
                      <a:pt x="20380" y="900"/>
                    </a:lnTo>
                    <a:lnTo>
                      <a:pt x="20422" y="754"/>
                    </a:lnTo>
                    <a:lnTo>
                      <a:pt x="20317" y="670"/>
                    </a:lnTo>
                    <a:lnTo>
                      <a:pt x="20212" y="712"/>
                    </a:lnTo>
                    <a:lnTo>
                      <a:pt x="20129" y="733"/>
                    </a:lnTo>
                    <a:lnTo>
                      <a:pt x="20212" y="670"/>
                    </a:lnTo>
                    <a:lnTo>
                      <a:pt x="20191" y="586"/>
                    </a:lnTo>
                    <a:lnTo>
                      <a:pt x="19898" y="419"/>
                    </a:lnTo>
                    <a:lnTo>
                      <a:pt x="19815" y="293"/>
                    </a:lnTo>
                    <a:lnTo>
                      <a:pt x="19752" y="252"/>
                    </a:lnTo>
                    <a:lnTo>
                      <a:pt x="19773" y="105"/>
                    </a:lnTo>
                    <a:lnTo>
                      <a:pt x="19459"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A6CBC2"/>
                  </a:solidFill>
                  <a:effectLst/>
                  <a:uLnTx/>
                  <a:uFillTx/>
                  <a:latin typeface="Arial"/>
                  <a:cs typeface="Arial"/>
                  <a:sym typeface="Arial"/>
                </a:endParaRPr>
              </a:p>
            </p:txBody>
          </p:sp>
        </p:grpSp>
        <p:sp>
          <p:nvSpPr>
            <p:cNvPr id="920" name="Google Shape;920;p27"/>
            <p:cNvSpPr/>
            <p:nvPr/>
          </p:nvSpPr>
          <p:spPr>
            <a:xfrm>
              <a:off x="-3549777" y="3834714"/>
              <a:ext cx="27514" cy="10607"/>
            </a:xfrm>
            <a:custGeom>
              <a:avLst/>
              <a:gdLst/>
              <a:ahLst/>
              <a:cxnLst/>
              <a:rect l="l" t="t" r="r" b="b"/>
              <a:pathLst>
                <a:path w="1298" h="524" extrusionOk="0">
                  <a:moveTo>
                    <a:pt x="503" y="0"/>
                  </a:moveTo>
                  <a:lnTo>
                    <a:pt x="293" y="42"/>
                  </a:lnTo>
                  <a:lnTo>
                    <a:pt x="168" y="21"/>
                  </a:lnTo>
                  <a:lnTo>
                    <a:pt x="63" y="42"/>
                  </a:lnTo>
                  <a:lnTo>
                    <a:pt x="1" y="147"/>
                  </a:lnTo>
                  <a:lnTo>
                    <a:pt x="105" y="230"/>
                  </a:lnTo>
                  <a:lnTo>
                    <a:pt x="189" y="209"/>
                  </a:lnTo>
                  <a:lnTo>
                    <a:pt x="252" y="230"/>
                  </a:lnTo>
                  <a:lnTo>
                    <a:pt x="314" y="377"/>
                  </a:lnTo>
                  <a:lnTo>
                    <a:pt x="398" y="439"/>
                  </a:lnTo>
                  <a:lnTo>
                    <a:pt x="524" y="439"/>
                  </a:lnTo>
                  <a:lnTo>
                    <a:pt x="607" y="523"/>
                  </a:lnTo>
                  <a:lnTo>
                    <a:pt x="775" y="523"/>
                  </a:lnTo>
                  <a:lnTo>
                    <a:pt x="775" y="377"/>
                  </a:lnTo>
                  <a:lnTo>
                    <a:pt x="879" y="377"/>
                  </a:lnTo>
                  <a:lnTo>
                    <a:pt x="900" y="439"/>
                  </a:lnTo>
                  <a:lnTo>
                    <a:pt x="984" y="439"/>
                  </a:lnTo>
                  <a:lnTo>
                    <a:pt x="1005" y="335"/>
                  </a:lnTo>
                  <a:lnTo>
                    <a:pt x="1089" y="377"/>
                  </a:lnTo>
                  <a:lnTo>
                    <a:pt x="1298" y="377"/>
                  </a:lnTo>
                  <a:lnTo>
                    <a:pt x="1298" y="335"/>
                  </a:lnTo>
                  <a:lnTo>
                    <a:pt x="1193" y="230"/>
                  </a:lnTo>
                  <a:lnTo>
                    <a:pt x="1047" y="209"/>
                  </a:lnTo>
                  <a:lnTo>
                    <a:pt x="942" y="21"/>
                  </a:lnTo>
                  <a:lnTo>
                    <a:pt x="503"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21" name="Google Shape;921;p27"/>
            <p:cNvSpPr/>
            <p:nvPr/>
          </p:nvSpPr>
          <p:spPr>
            <a:xfrm>
              <a:off x="-3503207" y="3816497"/>
              <a:ext cx="35061" cy="23744"/>
            </a:xfrm>
            <a:custGeom>
              <a:avLst/>
              <a:gdLst/>
              <a:ahLst/>
              <a:cxnLst/>
              <a:rect l="l" t="t" r="r" b="b"/>
              <a:pathLst>
                <a:path w="1654" h="1173" extrusionOk="0">
                  <a:moveTo>
                    <a:pt x="1089" y="0"/>
                  </a:moveTo>
                  <a:lnTo>
                    <a:pt x="1005" y="63"/>
                  </a:lnTo>
                  <a:lnTo>
                    <a:pt x="900" y="21"/>
                  </a:lnTo>
                  <a:lnTo>
                    <a:pt x="691" y="21"/>
                  </a:lnTo>
                  <a:lnTo>
                    <a:pt x="649" y="84"/>
                  </a:lnTo>
                  <a:lnTo>
                    <a:pt x="754" y="168"/>
                  </a:lnTo>
                  <a:lnTo>
                    <a:pt x="1068" y="272"/>
                  </a:lnTo>
                  <a:lnTo>
                    <a:pt x="1047" y="314"/>
                  </a:lnTo>
                  <a:lnTo>
                    <a:pt x="1109" y="398"/>
                  </a:lnTo>
                  <a:lnTo>
                    <a:pt x="1047" y="544"/>
                  </a:lnTo>
                  <a:lnTo>
                    <a:pt x="1109" y="649"/>
                  </a:lnTo>
                  <a:lnTo>
                    <a:pt x="1214" y="691"/>
                  </a:lnTo>
                  <a:lnTo>
                    <a:pt x="1340" y="795"/>
                  </a:lnTo>
                  <a:lnTo>
                    <a:pt x="1319" y="858"/>
                  </a:lnTo>
                  <a:lnTo>
                    <a:pt x="1068" y="858"/>
                  </a:lnTo>
                  <a:lnTo>
                    <a:pt x="1026" y="900"/>
                  </a:lnTo>
                  <a:lnTo>
                    <a:pt x="921" y="858"/>
                  </a:lnTo>
                  <a:lnTo>
                    <a:pt x="796" y="858"/>
                  </a:lnTo>
                  <a:lnTo>
                    <a:pt x="649" y="816"/>
                  </a:lnTo>
                  <a:lnTo>
                    <a:pt x="524" y="858"/>
                  </a:lnTo>
                  <a:lnTo>
                    <a:pt x="524" y="816"/>
                  </a:lnTo>
                  <a:lnTo>
                    <a:pt x="482" y="795"/>
                  </a:lnTo>
                  <a:lnTo>
                    <a:pt x="293" y="837"/>
                  </a:lnTo>
                  <a:lnTo>
                    <a:pt x="189" y="733"/>
                  </a:lnTo>
                  <a:lnTo>
                    <a:pt x="63" y="795"/>
                  </a:lnTo>
                  <a:lnTo>
                    <a:pt x="0" y="858"/>
                  </a:lnTo>
                  <a:lnTo>
                    <a:pt x="63" y="963"/>
                  </a:lnTo>
                  <a:lnTo>
                    <a:pt x="189" y="1005"/>
                  </a:lnTo>
                  <a:lnTo>
                    <a:pt x="314" y="1151"/>
                  </a:lnTo>
                  <a:lnTo>
                    <a:pt x="377" y="1172"/>
                  </a:lnTo>
                  <a:lnTo>
                    <a:pt x="377" y="1067"/>
                  </a:lnTo>
                  <a:lnTo>
                    <a:pt x="419" y="1026"/>
                  </a:lnTo>
                  <a:lnTo>
                    <a:pt x="691" y="1026"/>
                  </a:lnTo>
                  <a:lnTo>
                    <a:pt x="796" y="1067"/>
                  </a:lnTo>
                  <a:lnTo>
                    <a:pt x="1109" y="1067"/>
                  </a:lnTo>
                  <a:lnTo>
                    <a:pt x="1151" y="1047"/>
                  </a:lnTo>
                  <a:lnTo>
                    <a:pt x="1256" y="1109"/>
                  </a:lnTo>
                  <a:lnTo>
                    <a:pt x="1340" y="1109"/>
                  </a:lnTo>
                  <a:lnTo>
                    <a:pt x="1340" y="1047"/>
                  </a:lnTo>
                  <a:lnTo>
                    <a:pt x="1570" y="921"/>
                  </a:lnTo>
                  <a:lnTo>
                    <a:pt x="1570" y="837"/>
                  </a:lnTo>
                  <a:lnTo>
                    <a:pt x="1570" y="733"/>
                  </a:lnTo>
                  <a:lnTo>
                    <a:pt x="1528" y="607"/>
                  </a:lnTo>
                  <a:lnTo>
                    <a:pt x="1549" y="544"/>
                  </a:lnTo>
                  <a:lnTo>
                    <a:pt x="1633" y="502"/>
                  </a:lnTo>
                  <a:lnTo>
                    <a:pt x="1653" y="377"/>
                  </a:lnTo>
                  <a:lnTo>
                    <a:pt x="1612" y="293"/>
                  </a:lnTo>
                  <a:lnTo>
                    <a:pt x="1653" y="189"/>
                  </a:lnTo>
                  <a:lnTo>
                    <a:pt x="1633" y="126"/>
                  </a:lnTo>
                  <a:lnTo>
                    <a:pt x="1528" y="105"/>
                  </a:lnTo>
                  <a:lnTo>
                    <a:pt x="1423" y="126"/>
                  </a:lnTo>
                  <a:lnTo>
                    <a:pt x="1319" y="21"/>
                  </a:lnTo>
                  <a:lnTo>
                    <a:pt x="1089"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22" name="Google Shape;922;p27"/>
            <p:cNvSpPr/>
            <p:nvPr/>
          </p:nvSpPr>
          <p:spPr>
            <a:xfrm>
              <a:off x="-3627400" y="3774555"/>
              <a:ext cx="130428" cy="44493"/>
            </a:xfrm>
            <a:custGeom>
              <a:avLst/>
              <a:gdLst/>
              <a:ahLst/>
              <a:cxnLst/>
              <a:rect l="l" t="t" r="r" b="b"/>
              <a:pathLst>
                <a:path w="6153" h="2198" extrusionOk="0">
                  <a:moveTo>
                    <a:pt x="1570" y="1"/>
                  </a:moveTo>
                  <a:lnTo>
                    <a:pt x="1445" y="106"/>
                  </a:lnTo>
                  <a:lnTo>
                    <a:pt x="1131" y="106"/>
                  </a:lnTo>
                  <a:lnTo>
                    <a:pt x="901" y="168"/>
                  </a:lnTo>
                  <a:lnTo>
                    <a:pt x="817" y="252"/>
                  </a:lnTo>
                  <a:lnTo>
                    <a:pt x="566" y="315"/>
                  </a:lnTo>
                  <a:lnTo>
                    <a:pt x="482" y="419"/>
                  </a:lnTo>
                  <a:lnTo>
                    <a:pt x="377" y="482"/>
                  </a:lnTo>
                  <a:lnTo>
                    <a:pt x="357" y="608"/>
                  </a:lnTo>
                  <a:lnTo>
                    <a:pt x="419" y="712"/>
                  </a:lnTo>
                  <a:lnTo>
                    <a:pt x="398" y="775"/>
                  </a:lnTo>
                  <a:lnTo>
                    <a:pt x="294" y="712"/>
                  </a:lnTo>
                  <a:lnTo>
                    <a:pt x="85" y="817"/>
                  </a:lnTo>
                  <a:lnTo>
                    <a:pt x="1" y="796"/>
                  </a:lnTo>
                  <a:lnTo>
                    <a:pt x="1" y="880"/>
                  </a:lnTo>
                  <a:lnTo>
                    <a:pt x="105" y="922"/>
                  </a:lnTo>
                  <a:lnTo>
                    <a:pt x="252" y="796"/>
                  </a:lnTo>
                  <a:lnTo>
                    <a:pt x="273" y="817"/>
                  </a:lnTo>
                  <a:lnTo>
                    <a:pt x="273" y="922"/>
                  </a:lnTo>
                  <a:lnTo>
                    <a:pt x="419" y="817"/>
                  </a:lnTo>
                  <a:lnTo>
                    <a:pt x="524" y="817"/>
                  </a:lnTo>
                  <a:lnTo>
                    <a:pt x="629" y="629"/>
                  </a:lnTo>
                  <a:lnTo>
                    <a:pt x="796" y="670"/>
                  </a:lnTo>
                  <a:lnTo>
                    <a:pt x="838" y="608"/>
                  </a:lnTo>
                  <a:lnTo>
                    <a:pt x="922" y="691"/>
                  </a:lnTo>
                  <a:lnTo>
                    <a:pt x="1026" y="670"/>
                  </a:lnTo>
                  <a:lnTo>
                    <a:pt x="1214" y="461"/>
                  </a:lnTo>
                  <a:lnTo>
                    <a:pt x="1319" y="419"/>
                  </a:lnTo>
                  <a:lnTo>
                    <a:pt x="1361" y="357"/>
                  </a:lnTo>
                  <a:lnTo>
                    <a:pt x="1528" y="378"/>
                  </a:lnTo>
                  <a:lnTo>
                    <a:pt x="1654" y="378"/>
                  </a:lnTo>
                  <a:lnTo>
                    <a:pt x="1884" y="398"/>
                  </a:lnTo>
                  <a:lnTo>
                    <a:pt x="1968" y="461"/>
                  </a:lnTo>
                  <a:lnTo>
                    <a:pt x="1884" y="503"/>
                  </a:lnTo>
                  <a:lnTo>
                    <a:pt x="1758" y="503"/>
                  </a:lnTo>
                  <a:lnTo>
                    <a:pt x="1675" y="566"/>
                  </a:lnTo>
                  <a:lnTo>
                    <a:pt x="1758" y="629"/>
                  </a:lnTo>
                  <a:lnTo>
                    <a:pt x="2093" y="691"/>
                  </a:lnTo>
                  <a:lnTo>
                    <a:pt x="2177" y="670"/>
                  </a:lnTo>
                  <a:lnTo>
                    <a:pt x="2282" y="670"/>
                  </a:lnTo>
                  <a:lnTo>
                    <a:pt x="2386" y="733"/>
                  </a:lnTo>
                  <a:lnTo>
                    <a:pt x="2554" y="775"/>
                  </a:lnTo>
                  <a:lnTo>
                    <a:pt x="2616" y="775"/>
                  </a:lnTo>
                  <a:lnTo>
                    <a:pt x="2658" y="691"/>
                  </a:lnTo>
                  <a:lnTo>
                    <a:pt x="2721" y="775"/>
                  </a:lnTo>
                  <a:lnTo>
                    <a:pt x="2763" y="817"/>
                  </a:lnTo>
                  <a:lnTo>
                    <a:pt x="2930" y="942"/>
                  </a:lnTo>
                  <a:lnTo>
                    <a:pt x="3077" y="984"/>
                  </a:lnTo>
                  <a:lnTo>
                    <a:pt x="3139" y="942"/>
                  </a:lnTo>
                  <a:lnTo>
                    <a:pt x="3244" y="1026"/>
                  </a:lnTo>
                  <a:lnTo>
                    <a:pt x="3349" y="1005"/>
                  </a:lnTo>
                  <a:lnTo>
                    <a:pt x="3432" y="1047"/>
                  </a:lnTo>
                  <a:lnTo>
                    <a:pt x="3600" y="1005"/>
                  </a:lnTo>
                  <a:lnTo>
                    <a:pt x="3663" y="1026"/>
                  </a:lnTo>
                  <a:lnTo>
                    <a:pt x="3746" y="1361"/>
                  </a:lnTo>
                  <a:lnTo>
                    <a:pt x="3955" y="1570"/>
                  </a:lnTo>
                  <a:lnTo>
                    <a:pt x="4039" y="1612"/>
                  </a:lnTo>
                  <a:lnTo>
                    <a:pt x="4081" y="1549"/>
                  </a:lnTo>
                  <a:lnTo>
                    <a:pt x="4227" y="1633"/>
                  </a:lnTo>
                  <a:lnTo>
                    <a:pt x="4437" y="1633"/>
                  </a:lnTo>
                  <a:lnTo>
                    <a:pt x="4458" y="1675"/>
                  </a:lnTo>
                  <a:lnTo>
                    <a:pt x="4541" y="1738"/>
                  </a:lnTo>
                  <a:lnTo>
                    <a:pt x="4541" y="1842"/>
                  </a:lnTo>
                  <a:lnTo>
                    <a:pt x="4374" y="1863"/>
                  </a:lnTo>
                  <a:lnTo>
                    <a:pt x="4186" y="2051"/>
                  </a:lnTo>
                  <a:lnTo>
                    <a:pt x="4186" y="2156"/>
                  </a:lnTo>
                  <a:lnTo>
                    <a:pt x="4374" y="2177"/>
                  </a:lnTo>
                  <a:lnTo>
                    <a:pt x="4541" y="2135"/>
                  </a:lnTo>
                  <a:lnTo>
                    <a:pt x="4604" y="2156"/>
                  </a:lnTo>
                  <a:lnTo>
                    <a:pt x="4897" y="2093"/>
                  </a:lnTo>
                  <a:lnTo>
                    <a:pt x="5064" y="2093"/>
                  </a:lnTo>
                  <a:lnTo>
                    <a:pt x="5274" y="2198"/>
                  </a:lnTo>
                  <a:lnTo>
                    <a:pt x="5546" y="2135"/>
                  </a:lnTo>
                  <a:lnTo>
                    <a:pt x="5587" y="2072"/>
                  </a:lnTo>
                  <a:lnTo>
                    <a:pt x="5650" y="2072"/>
                  </a:lnTo>
                  <a:lnTo>
                    <a:pt x="5734" y="2030"/>
                  </a:lnTo>
                  <a:lnTo>
                    <a:pt x="5943" y="2051"/>
                  </a:lnTo>
                  <a:lnTo>
                    <a:pt x="6069" y="1989"/>
                  </a:lnTo>
                  <a:lnTo>
                    <a:pt x="6152" y="1884"/>
                  </a:lnTo>
                  <a:lnTo>
                    <a:pt x="6111" y="1842"/>
                  </a:lnTo>
                  <a:lnTo>
                    <a:pt x="6006" y="1821"/>
                  </a:lnTo>
                  <a:lnTo>
                    <a:pt x="5922" y="1654"/>
                  </a:lnTo>
                  <a:lnTo>
                    <a:pt x="5692" y="1549"/>
                  </a:lnTo>
                  <a:lnTo>
                    <a:pt x="5378" y="1549"/>
                  </a:lnTo>
                  <a:lnTo>
                    <a:pt x="5295" y="1528"/>
                  </a:lnTo>
                  <a:lnTo>
                    <a:pt x="5336" y="1466"/>
                  </a:lnTo>
                  <a:lnTo>
                    <a:pt x="5399" y="1319"/>
                  </a:lnTo>
                  <a:lnTo>
                    <a:pt x="5315" y="1298"/>
                  </a:lnTo>
                  <a:lnTo>
                    <a:pt x="5232" y="1340"/>
                  </a:lnTo>
                  <a:lnTo>
                    <a:pt x="5127" y="1340"/>
                  </a:lnTo>
                  <a:lnTo>
                    <a:pt x="4918" y="1194"/>
                  </a:lnTo>
                  <a:lnTo>
                    <a:pt x="4855" y="1235"/>
                  </a:lnTo>
                  <a:lnTo>
                    <a:pt x="4771" y="1152"/>
                  </a:lnTo>
                  <a:lnTo>
                    <a:pt x="4604" y="1026"/>
                  </a:lnTo>
                  <a:lnTo>
                    <a:pt x="4541" y="1131"/>
                  </a:lnTo>
                  <a:lnTo>
                    <a:pt x="4479" y="1089"/>
                  </a:lnTo>
                  <a:lnTo>
                    <a:pt x="4499" y="1005"/>
                  </a:lnTo>
                  <a:lnTo>
                    <a:pt x="4437" y="984"/>
                  </a:lnTo>
                  <a:lnTo>
                    <a:pt x="4395" y="1047"/>
                  </a:lnTo>
                  <a:lnTo>
                    <a:pt x="4332" y="984"/>
                  </a:lnTo>
                  <a:lnTo>
                    <a:pt x="4123" y="922"/>
                  </a:lnTo>
                  <a:lnTo>
                    <a:pt x="3955" y="796"/>
                  </a:lnTo>
                  <a:lnTo>
                    <a:pt x="3830" y="712"/>
                  </a:lnTo>
                  <a:lnTo>
                    <a:pt x="3704" y="587"/>
                  </a:lnTo>
                  <a:lnTo>
                    <a:pt x="3349" y="587"/>
                  </a:lnTo>
                  <a:lnTo>
                    <a:pt x="3244" y="524"/>
                  </a:lnTo>
                  <a:lnTo>
                    <a:pt x="3202" y="398"/>
                  </a:lnTo>
                  <a:lnTo>
                    <a:pt x="3077" y="252"/>
                  </a:lnTo>
                  <a:lnTo>
                    <a:pt x="2972" y="273"/>
                  </a:lnTo>
                  <a:lnTo>
                    <a:pt x="2909" y="210"/>
                  </a:lnTo>
                  <a:lnTo>
                    <a:pt x="2491" y="147"/>
                  </a:lnTo>
                  <a:lnTo>
                    <a:pt x="2365" y="210"/>
                  </a:lnTo>
                  <a:lnTo>
                    <a:pt x="2177" y="168"/>
                  </a:lnTo>
                  <a:lnTo>
                    <a:pt x="2072" y="43"/>
                  </a:lnTo>
                  <a:lnTo>
                    <a:pt x="1821"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23" name="Google Shape;923;p27"/>
            <p:cNvSpPr/>
            <p:nvPr/>
          </p:nvSpPr>
          <p:spPr>
            <a:xfrm>
              <a:off x="-3275235" y="4735985"/>
              <a:ext cx="33280" cy="18238"/>
            </a:xfrm>
            <a:custGeom>
              <a:avLst/>
              <a:gdLst/>
              <a:ahLst/>
              <a:cxnLst/>
              <a:rect l="l" t="t" r="r" b="b"/>
              <a:pathLst>
                <a:path w="1570" h="901" extrusionOk="0">
                  <a:moveTo>
                    <a:pt x="1025" y="0"/>
                  </a:moveTo>
                  <a:lnTo>
                    <a:pt x="984" y="84"/>
                  </a:lnTo>
                  <a:lnTo>
                    <a:pt x="921" y="105"/>
                  </a:lnTo>
                  <a:lnTo>
                    <a:pt x="942" y="189"/>
                  </a:lnTo>
                  <a:lnTo>
                    <a:pt x="921" y="252"/>
                  </a:lnTo>
                  <a:lnTo>
                    <a:pt x="691" y="314"/>
                  </a:lnTo>
                  <a:lnTo>
                    <a:pt x="733" y="273"/>
                  </a:lnTo>
                  <a:lnTo>
                    <a:pt x="774" y="126"/>
                  </a:lnTo>
                  <a:lnTo>
                    <a:pt x="733" y="63"/>
                  </a:lnTo>
                  <a:lnTo>
                    <a:pt x="649" y="84"/>
                  </a:lnTo>
                  <a:lnTo>
                    <a:pt x="607" y="168"/>
                  </a:lnTo>
                  <a:lnTo>
                    <a:pt x="544" y="168"/>
                  </a:lnTo>
                  <a:lnTo>
                    <a:pt x="461" y="84"/>
                  </a:lnTo>
                  <a:lnTo>
                    <a:pt x="377" y="84"/>
                  </a:lnTo>
                  <a:lnTo>
                    <a:pt x="377" y="252"/>
                  </a:lnTo>
                  <a:lnTo>
                    <a:pt x="272" y="210"/>
                  </a:lnTo>
                  <a:lnTo>
                    <a:pt x="168" y="105"/>
                  </a:lnTo>
                  <a:lnTo>
                    <a:pt x="105" y="168"/>
                  </a:lnTo>
                  <a:lnTo>
                    <a:pt x="230" y="356"/>
                  </a:lnTo>
                  <a:lnTo>
                    <a:pt x="377" y="377"/>
                  </a:lnTo>
                  <a:lnTo>
                    <a:pt x="377" y="419"/>
                  </a:lnTo>
                  <a:lnTo>
                    <a:pt x="230" y="419"/>
                  </a:lnTo>
                  <a:lnTo>
                    <a:pt x="168" y="482"/>
                  </a:lnTo>
                  <a:lnTo>
                    <a:pt x="189" y="565"/>
                  </a:lnTo>
                  <a:lnTo>
                    <a:pt x="84" y="670"/>
                  </a:lnTo>
                  <a:lnTo>
                    <a:pt x="0" y="670"/>
                  </a:lnTo>
                  <a:lnTo>
                    <a:pt x="0" y="712"/>
                  </a:lnTo>
                  <a:lnTo>
                    <a:pt x="126" y="796"/>
                  </a:lnTo>
                  <a:lnTo>
                    <a:pt x="189" y="712"/>
                  </a:lnTo>
                  <a:lnTo>
                    <a:pt x="293" y="796"/>
                  </a:lnTo>
                  <a:lnTo>
                    <a:pt x="377" y="691"/>
                  </a:lnTo>
                  <a:lnTo>
                    <a:pt x="230" y="628"/>
                  </a:lnTo>
                  <a:lnTo>
                    <a:pt x="335" y="586"/>
                  </a:lnTo>
                  <a:lnTo>
                    <a:pt x="523" y="607"/>
                  </a:lnTo>
                  <a:lnTo>
                    <a:pt x="649" y="565"/>
                  </a:lnTo>
                  <a:lnTo>
                    <a:pt x="649" y="461"/>
                  </a:lnTo>
                  <a:cubicBezTo>
                    <a:pt x="649" y="461"/>
                    <a:pt x="667" y="470"/>
                    <a:pt x="680" y="470"/>
                  </a:cubicBezTo>
                  <a:cubicBezTo>
                    <a:pt x="686" y="470"/>
                    <a:pt x="691" y="468"/>
                    <a:pt x="691" y="461"/>
                  </a:cubicBezTo>
                  <a:cubicBezTo>
                    <a:pt x="795" y="398"/>
                    <a:pt x="900" y="377"/>
                    <a:pt x="1005" y="314"/>
                  </a:cubicBezTo>
                  <a:lnTo>
                    <a:pt x="1046" y="398"/>
                  </a:lnTo>
                  <a:lnTo>
                    <a:pt x="1025" y="461"/>
                  </a:lnTo>
                  <a:lnTo>
                    <a:pt x="942" y="419"/>
                  </a:lnTo>
                  <a:lnTo>
                    <a:pt x="858" y="461"/>
                  </a:lnTo>
                  <a:lnTo>
                    <a:pt x="691" y="712"/>
                  </a:lnTo>
                  <a:lnTo>
                    <a:pt x="753" y="733"/>
                  </a:lnTo>
                  <a:lnTo>
                    <a:pt x="837" y="879"/>
                  </a:lnTo>
                  <a:lnTo>
                    <a:pt x="921" y="900"/>
                  </a:lnTo>
                  <a:lnTo>
                    <a:pt x="921" y="837"/>
                  </a:lnTo>
                  <a:lnTo>
                    <a:pt x="837" y="733"/>
                  </a:lnTo>
                  <a:lnTo>
                    <a:pt x="858" y="712"/>
                  </a:lnTo>
                  <a:lnTo>
                    <a:pt x="963" y="775"/>
                  </a:lnTo>
                  <a:lnTo>
                    <a:pt x="1025" y="733"/>
                  </a:lnTo>
                  <a:lnTo>
                    <a:pt x="963" y="691"/>
                  </a:lnTo>
                  <a:lnTo>
                    <a:pt x="963" y="607"/>
                  </a:lnTo>
                  <a:lnTo>
                    <a:pt x="1067" y="628"/>
                  </a:lnTo>
                  <a:lnTo>
                    <a:pt x="1172" y="607"/>
                  </a:lnTo>
                  <a:lnTo>
                    <a:pt x="1172" y="586"/>
                  </a:lnTo>
                  <a:lnTo>
                    <a:pt x="1088" y="586"/>
                  </a:lnTo>
                  <a:lnTo>
                    <a:pt x="1046" y="524"/>
                  </a:lnTo>
                  <a:lnTo>
                    <a:pt x="1088" y="503"/>
                  </a:lnTo>
                  <a:lnTo>
                    <a:pt x="1193" y="524"/>
                  </a:lnTo>
                  <a:lnTo>
                    <a:pt x="1339" y="503"/>
                  </a:lnTo>
                  <a:lnTo>
                    <a:pt x="1444" y="419"/>
                  </a:lnTo>
                  <a:lnTo>
                    <a:pt x="1549" y="398"/>
                  </a:lnTo>
                  <a:lnTo>
                    <a:pt x="1507" y="314"/>
                  </a:lnTo>
                  <a:lnTo>
                    <a:pt x="1465" y="293"/>
                  </a:lnTo>
                  <a:lnTo>
                    <a:pt x="1444" y="273"/>
                  </a:lnTo>
                  <a:lnTo>
                    <a:pt x="1486" y="210"/>
                  </a:lnTo>
                  <a:lnTo>
                    <a:pt x="1569" y="189"/>
                  </a:lnTo>
                  <a:lnTo>
                    <a:pt x="1528" y="126"/>
                  </a:lnTo>
                  <a:lnTo>
                    <a:pt x="1381" y="105"/>
                  </a:lnTo>
                  <a:lnTo>
                    <a:pt x="1318" y="126"/>
                  </a:lnTo>
                  <a:lnTo>
                    <a:pt x="1339" y="189"/>
                  </a:lnTo>
                  <a:lnTo>
                    <a:pt x="1256" y="210"/>
                  </a:lnTo>
                  <a:lnTo>
                    <a:pt x="1172" y="105"/>
                  </a:lnTo>
                  <a:lnTo>
                    <a:pt x="1172" y="42"/>
                  </a:lnTo>
                  <a:lnTo>
                    <a:pt x="1025"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24" name="Google Shape;924;p27"/>
            <p:cNvSpPr/>
            <p:nvPr/>
          </p:nvSpPr>
          <p:spPr>
            <a:xfrm>
              <a:off x="-3609658" y="3941855"/>
              <a:ext cx="67896" cy="29676"/>
            </a:xfrm>
            <a:custGeom>
              <a:avLst/>
              <a:gdLst/>
              <a:ahLst/>
              <a:cxnLst/>
              <a:rect l="l" t="t" r="r" b="b"/>
              <a:pathLst>
                <a:path w="3203" h="1466" extrusionOk="0">
                  <a:moveTo>
                    <a:pt x="2072" y="1"/>
                  </a:moveTo>
                  <a:lnTo>
                    <a:pt x="2030" y="43"/>
                  </a:lnTo>
                  <a:lnTo>
                    <a:pt x="1863" y="147"/>
                  </a:lnTo>
                  <a:lnTo>
                    <a:pt x="1675" y="189"/>
                  </a:lnTo>
                  <a:lnTo>
                    <a:pt x="1319" y="377"/>
                  </a:lnTo>
                  <a:lnTo>
                    <a:pt x="1214" y="461"/>
                  </a:lnTo>
                  <a:lnTo>
                    <a:pt x="1131" y="482"/>
                  </a:lnTo>
                  <a:lnTo>
                    <a:pt x="921" y="482"/>
                  </a:lnTo>
                  <a:lnTo>
                    <a:pt x="733" y="315"/>
                  </a:lnTo>
                  <a:lnTo>
                    <a:pt x="608" y="273"/>
                  </a:lnTo>
                  <a:lnTo>
                    <a:pt x="566" y="294"/>
                  </a:lnTo>
                  <a:lnTo>
                    <a:pt x="629" y="356"/>
                  </a:lnTo>
                  <a:lnTo>
                    <a:pt x="629" y="398"/>
                  </a:lnTo>
                  <a:lnTo>
                    <a:pt x="566" y="419"/>
                  </a:lnTo>
                  <a:lnTo>
                    <a:pt x="461" y="377"/>
                  </a:lnTo>
                  <a:lnTo>
                    <a:pt x="419" y="315"/>
                  </a:lnTo>
                  <a:lnTo>
                    <a:pt x="461" y="294"/>
                  </a:lnTo>
                  <a:lnTo>
                    <a:pt x="482" y="294"/>
                  </a:lnTo>
                  <a:lnTo>
                    <a:pt x="461" y="252"/>
                  </a:lnTo>
                  <a:lnTo>
                    <a:pt x="398" y="252"/>
                  </a:lnTo>
                  <a:lnTo>
                    <a:pt x="315" y="210"/>
                  </a:lnTo>
                  <a:lnTo>
                    <a:pt x="273" y="168"/>
                  </a:lnTo>
                  <a:lnTo>
                    <a:pt x="252" y="84"/>
                  </a:lnTo>
                  <a:lnTo>
                    <a:pt x="147" y="84"/>
                  </a:lnTo>
                  <a:lnTo>
                    <a:pt x="85" y="147"/>
                  </a:lnTo>
                  <a:lnTo>
                    <a:pt x="85" y="252"/>
                  </a:lnTo>
                  <a:lnTo>
                    <a:pt x="43" y="315"/>
                  </a:lnTo>
                  <a:lnTo>
                    <a:pt x="1" y="398"/>
                  </a:lnTo>
                  <a:lnTo>
                    <a:pt x="85" y="419"/>
                  </a:lnTo>
                  <a:lnTo>
                    <a:pt x="147" y="524"/>
                  </a:lnTo>
                  <a:lnTo>
                    <a:pt x="64" y="587"/>
                  </a:lnTo>
                  <a:lnTo>
                    <a:pt x="43" y="691"/>
                  </a:lnTo>
                  <a:lnTo>
                    <a:pt x="43" y="733"/>
                  </a:lnTo>
                  <a:lnTo>
                    <a:pt x="64" y="796"/>
                  </a:lnTo>
                  <a:lnTo>
                    <a:pt x="168" y="796"/>
                  </a:lnTo>
                  <a:lnTo>
                    <a:pt x="252" y="817"/>
                  </a:lnTo>
                  <a:lnTo>
                    <a:pt x="357" y="796"/>
                  </a:lnTo>
                  <a:lnTo>
                    <a:pt x="398" y="733"/>
                  </a:lnTo>
                  <a:lnTo>
                    <a:pt x="461" y="796"/>
                  </a:lnTo>
                  <a:lnTo>
                    <a:pt x="461" y="838"/>
                  </a:lnTo>
                  <a:lnTo>
                    <a:pt x="524" y="880"/>
                  </a:lnTo>
                  <a:lnTo>
                    <a:pt x="733" y="900"/>
                  </a:lnTo>
                  <a:lnTo>
                    <a:pt x="775" y="1026"/>
                  </a:lnTo>
                  <a:lnTo>
                    <a:pt x="817" y="1193"/>
                  </a:lnTo>
                  <a:lnTo>
                    <a:pt x="921" y="1235"/>
                  </a:lnTo>
                  <a:lnTo>
                    <a:pt x="1026" y="1235"/>
                  </a:lnTo>
                  <a:lnTo>
                    <a:pt x="1047" y="1152"/>
                  </a:lnTo>
                  <a:lnTo>
                    <a:pt x="1005" y="1131"/>
                  </a:lnTo>
                  <a:lnTo>
                    <a:pt x="1047" y="1047"/>
                  </a:lnTo>
                  <a:lnTo>
                    <a:pt x="1131" y="1089"/>
                  </a:lnTo>
                  <a:lnTo>
                    <a:pt x="1152" y="1131"/>
                  </a:lnTo>
                  <a:lnTo>
                    <a:pt x="1131" y="1193"/>
                  </a:lnTo>
                  <a:lnTo>
                    <a:pt x="1152" y="1319"/>
                  </a:lnTo>
                  <a:lnTo>
                    <a:pt x="1152" y="1403"/>
                  </a:lnTo>
                  <a:lnTo>
                    <a:pt x="1193" y="1444"/>
                  </a:lnTo>
                  <a:lnTo>
                    <a:pt x="1340" y="1465"/>
                  </a:lnTo>
                  <a:lnTo>
                    <a:pt x="1424" y="1361"/>
                  </a:lnTo>
                  <a:lnTo>
                    <a:pt x="1507" y="1298"/>
                  </a:lnTo>
                  <a:lnTo>
                    <a:pt x="1612" y="1319"/>
                  </a:lnTo>
                  <a:lnTo>
                    <a:pt x="1654" y="1298"/>
                  </a:lnTo>
                  <a:lnTo>
                    <a:pt x="1654" y="1152"/>
                  </a:lnTo>
                  <a:lnTo>
                    <a:pt x="1570" y="1089"/>
                  </a:lnTo>
                  <a:lnTo>
                    <a:pt x="1465" y="1026"/>
                  </a:lnTo>
                  <a:lnTo>
                    <a:pt x="1445" y="921"/>
                  </a:lnTo>
                  <a:lnTo>
                    <a:pt x="1445" y="880"/>
                  </a:lnTo>
                  <a:lnTo>
                    <a:pt x="1549" y="817"/>
                  </a:lnTo>
                  <a:lnTo>
                    <a:pt x="1737" y="775"/>
                  </a:lnTo>
                  <a:lnTo>
                    <a:pt x="1884" y="628"/>
                  </a:lnTo>
                  <a:lnTo>
                    <a:pt x="1884" y="587"/>
                  </a:lnTo>
                  <a:lnTo>
                    <a:pt x="1863" y="566"/>
                  </a:lnTo>
                  <a:lnTo>
                    <a:pt x="1863" y="419"/>
                  </a:lnTo>
                  <a:lnTo>
                    <a:pt x="2051" y="356"/>
                  </a:lnTo>
                  <a:lnTo>
                    <a:pt x="2177" y="315"/>
                  </a:lnTo>
                  <a:lnTo>
                    <a:pt x="2261" y="377"/>
                  </a:lnTo>
                  <a:lnTo>
                    <a:pt x="2365" y="482"/>
                  </a:lnTo>
                  <a:lnTo>
                    <a:pt x="2449" y="482"/>
                  </a:lnTo>
                  <a:lnTo>
                    <a:pt x="2553" y="608"/>
                  </a:lnTo>
                  <a:lnTo>
                    <a:pt x="2574" y="712"/>
                  </a:lnTo>
                  <a:lnTo>
                    <a:pt x="2616" y="775"/>
                  </a:lnTo>
                  <a:lnTo>
                    <a:pt x="2679" y="733"/>
                  </a:lnTo>
                  <a:lnTo>
                    <a:pt x="2763" y="670"/>
                  </a:lnTo>
                  <a:lnTo>
                    <a:pt x="2805" y="670"/>
                  </a:lnTo>
                  <a:lnTo>
                    <a:pt x="2826" y="733"/>
                  </a:lnTo>
                  <a:lnTo>
                    <a:pt x="2784" y="796"/>
                  </a:lnTo>
                  <a:lnTo>
                    <a:pt x="2721" y="796"/>
                  </a:lnTo>
                  <a:lnTo>
                    <a:pt x="2616" y="942"/>
                  </a:lnTo>
                  <a:lnTo>
                    <a:pt x="2595" y="984"/>
                  </a:lnTo>
                  <a:lnTo>
                    <a:pt x="2616" y="1131"/>
                  </a:lnTo>
                  <a:lnTo>
                    <a:pt x="2763" y="1319"/>
                  </a:lnTo>
                  <a:lnTo>
                    <a:pt x="2888" y="1424"/>
                  </a:lnTo>
                  <a:lnTo>
                    <a:pt x="2972" y="1235"/>
                  </a:lnTo>
                  <a:lnTo>
                    <a:pt x="3014" y="1235"/>
                  </a:lnTo>
                  <a:lnTo>
                    <a:pt x="3098" y="1193"/>
                  </a:lnTo>
                  <a:lnTo>
                    <a:pt x="3118" y="1047"/>
                  </a:lnTo>
                  <a:lnTo>
                    <a:pt x="3202" y="900"/>
                  </a:lnTo>
                  <a:lnTo>
                    <a:pt x="3139" y="733"/>
                  </a:lnTo>
                  <a:lnTo>
                    <a:pt x="3139" y="691"/>
                  </a:lnTo>
                  <a:lnTo>
                    <a:pt x="3181" y="587"/>
                  </a:lnTo>
                  <a:lnTo>
                    <a:pt x="3118" y="524"/>
                  </a:lnTo>
                  <a:lnTo>
                    <a:pt x="3035" y="482"/>
                  </a:lnTo>
                  <a:lnTo>
                    <a:pt x="3014" y="419"/>
                  </a:lnTo>
                  <a:lnTo>
                    <a:pt x="2909" y="294"/>
                  </a:lnTo>
                  <a:lnTo>
                    <a:pt x="2679" y="168"/>
                  </a:lnTo>
                  <a:lnTo>
                    <a:pt x="2512" y="147"/>
                  </a:lnTo>
                  <a:lnTo>
                    <a:pt x="2281" y="147"/>
                  </a:lnTo>
                  <a:lnTo>
                    <a:pt x="2198" y="105"/>
                  </a:lnTo>
                  <a:lnTo>
                    <a:pt x="2156" y="63"/>
                  </a:lnTo>
                  <a:lnTo>
                    <a:pt x="2072"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25" name="Google Shape;925;p27"/>
            <p:cNvSpPr/>
            <p:nvPr/>
          </p:nvSpPr>
          <p:spPr>
            <a:xfrm>
              <a:off x="-3645565" y="3923657"/>
              <a:ext cx="41250" cy="36862"/>
            </a:xfrm>
            <a:custGeom>
              <a:avLst/>
              <a:gdLst/>
              <a:ahLst/>
              <a:cxnLst/>
              <a:rect l="l" t="t" r="r" b="b"/>
              <a:pathLst>
                <a:path w="1946" h="1821" extrusionOk="0">
                  <a:moveTo>
                    <a:pt x="293" y="0"/>
                  </a:moveTo>
                  <a:lnTo>
                    <a:pt x="105" y="21"/>
                  </a:lnTo>
                  <a:lnTo>
                    <a:pt x="105" y="42"/>
                  </a:lnTo>
                  <a:lnTo>
                    <a:pt x="63" y="63"/>
                  </a:lnTo>
                  <a:lnTo>
                    <a:pt x="84" y="63"/>
                  </a:lnTo>
                  <a:lnTo>
                    <a:pt x="63" y="209"/>
                  </a:lnTo>
                  <a:lnTo>
                    <a:pt x="0" y="230"/>
                  </a:lnTo>
                  <a:lnTo>
                    <a:pt x="63" y="251"/>
                  </a:lnTo>
                  <a:lnTo>
                    <a:pt x="126" y="272"/>
                  </a:lnTo>
                  <a:lnTo>
                    <a:pt x="167" y="377"/>
                  </a:lnTo>
                  <a:lnTo>
                    <a:pt x="63" y="460"/>
                  </a:lnTo>
                  <a:lnTo>
                    <a:pt x="0" y="586"/>
                  </a:lnTo>
                  <a:lnTo>
                    <a:pt x="21" y="690"/>
                  </a:lnTo>
                  <a:lnTo>
                    <a:pt x="188" y="837"/>
                  </a:lnTo>
                  <a:lnTo>
                    <a:pt x="335" y="837"/>
                  </a:lnTo>
                  <a:lnTo>
                    <a:pt x="418" y="879"/>
                  </a:lnTo>
                  <a:lnTo>
                    <a:pt x="481" y="983"/>
                  </a:lnTo>
                  <a:lnTo>
                    <a:pt x="523" y="983"/>
                  </a:lnTo>
                  <a:lnTo>
                    <a:pt x="607" y="879"/>
                  </a:lnTo>
                  <a:lnTo>
                    <a:pt x="586" y="774"/>
                  </a:lnTo>
                  <a:lnTo>
                    <a:pt x="418" y="670"/>
                  </a:lnTo>
                  <a:lnTo>
                    <a:pt x="377" y="586"/>
                  </a:lnTo>
                  <a:lnTo>
                    <a:pt x="418" y="565"/>
                  </a:lnTo>
                  <a:lnTo>
                    <a:pt x="523" y="649"/>
                  </a:lnTo>
                  <a:lnTo>
                    <a:pt x="628" y="690"/>
                  </a:lnTo>
                  <a:lnTo>
                    <a:pt x="649" y="774"/>
                  </a:lnTo>
                  <a:lnTo>
                    <a:pt x="753" y="858"/>
                  </a:lnTo>
                  <a:lnTo>
                    <a:pt x="795" y="983"/>
                  </a:lnTo>
                  <a:lnTo>
                    <a:pt x="921" y="1067"/>
                  </a:lnTo>
                  <a:lnTo>
                    <a:pt x="1025" y="1151"/>
                  </a:lnTo>
                  <a:lnTo>
                    <a:pt x="1109" y="1193"/>
                  </a:lnTo>
                  <a:lnTo>
                    <a:pt x="1234" y="1318"/>
                  </a:lnTo>
                  <a:lnTo>
                    <a:pt x="1255" y="1402"/>
                  </a:lnTo>
                  <a:lnTo>
                    <a:pt x="1172" y="1486"/>
                  </a:lnTo>
                  <a:lnTo>
                    <a:pt x="1172" y="1569"/>
                  </a:lnTo>
                  <a:lnTo>
                    <a:pt x="1234" y="1632"/>
                  </a:lnTo>
                  <a:lnTo>
                    <a:pt x="1360" y="1695"/>
                  </a:lnTo>
                  <a:lnTo>
                    <a:pt x="1444" y="1737"/>
                  </a:lnTo>
                  <a:lnTo>
                    <a:pt x="1486" y="1716"/>
                  </a:lnTo>
                  <a:lnTo>
                    <a:pt x="1527" y="1632"/>
                  </a:lnTo>
                  <a:lnTo>
                    <a:pt x="1465" y="1569"/>
                  </a:lnTo>
                  <a:lnTo>
                    <a:pt x="1360" y="1507"/>
                  </a:lnTo>
                  <a:lnTo>
                    <a:pt x="1360" y="1486"/>
                  </a:lnTo>
                  <a:lnTo>
                    <a:pt x="1381" y="1465"/>
                  </a:lnTo>
                  <a:lnTo>
                    <a:pt x="1465" y="1507"/>
                  </a:lnTo>
                  <a:lnTo>
                    <a:pt x="1548" y="1632"/>
                  </a:lnTo>
                  <a:lnTo>
                    <a:pt x="1548" y="1737"/>
                  </a:lnTo>
                  <a:lnTo>
                    <a:pt x="1590" y="1737"/>
                  </a:lnTo>
                  <a:lnTo>
                    <a:pt x="1632" y="1779"/>
                  </a:lnTo>
                  <a:lnTo>
                    <a:pt x="1674" y="1820"/>
                  </a:lnTo>
                  <a:lnTo>
                    <a:pt x="1737" y="1820"/>
                  </a:lnTo>
                  <a:lnTo>
                    <a:pt x="1758" y="1779"/>
                  </a:lnTo>
                  <a:lnTo>
                    <a:pt x="1758" y="1695"/>
                  </a:lnTo>
                  <a:lnTo>
                    <a:pt x="1737" y="1632"/>
                  </a:lnTo>
                  <a:lnTo>
                    <a:pt x="1737" y="1590"/>
                  </a:lnTo>
                  <a:lnTo>
                    <a:pt x="1758" y="1486"/>
                  </a:lnTo>
                  <a:lnTo>
                    <a:pt x="1841" y="1423"/>
                  </a:lnTo>
                  <a:lnTo>
                    <a:pt x="1779" y="1318"/>
                  </a:lnTo>
                  <a:lnTo>
                    <a:pt x="1695" y="1297"/>
                  </a:lnTo>
                  <a:lnTo>
                    <a:pt x="1737" y="1214"/>
                  </a:lnTo>
                  <a:lnTo>
                    <a:pt x="1779" y="1151"/>
                  </a:lnTo>
                  <a:lnTo>
                    <a:pt x="1779" y="1046"/>
                  </a:lnTo>
                  <a:lnTo>
                    <a:pt x="1841" y="983"/>
                  </a:lnTo>
                  <a:lnTo>
                    <a:pt x="1946" y="983"/>
                  </a:lnTo>
                  <a:lnTo>
                    <a:pt x="1946" y="962"/>
                  </a:lnTo>
                  <a:lnTo>
                    <a:pt x="1862" y="900"/>
                  </a:lnTo>
                  <a:lnTo>
                    <a:pt x="1758" y="879"/>
                  </a:lnTo>
                  <a:lnTo>
                    <a:pt x="1695" y="795"/>
                  </a:lnTo>
                  <a:lnTo>
                    <a:pt x="1653" y="732"/>
                  </a:lnTo>
                  <a:lnTo>
                    <a:pt x="1548" y="586"/>
                  </a:lnTo>
                  <a:lnTo>
                    <a:pt x="1465" y="481"/>
                  </a:lnTo>
                  <a:lnTo>
                    <a:pt x="1465" y="356"/>
                  </a:lnTo>
                  <a:lnTo>
                    <a:pt x="1423" y="251"/>
                  </a:lnTo>
                  <a:lnTo>
                    <a:pt x="1360" y="272"/>
                  </a:lnTo>
                  <a:lnTo>
                    <a:pt x="1339" y="335"/>
                  </a:lnTo>
                  <a:lnTo>
                    <a:pt x="1234" y="335"/>
                  </a:lnTo>
                  <a:lnTo>
                    <a:pt x="1255" y="272"/>
                  </a:lnTo>
                  <a:lnTo>
                    <a:pt x="1172" y="272"/>
                  </a:lnTo>
                  <a:lnTo>
                    <a:pt x="1130" y="314"/>
                  </a:lnTo>
                  <a:lnTo>
                    <a:pt x="1025" y="209"/>
                  </a:lnTo>
                  <a:lnTo>
                    <a:pt x="1025" y="146"/>
                  </a:lnTo>
                  <a:lnTo>
                    <a:pt x="942" y="126"/>
                  </a:lnTo>
                  <a:lnTo>
                    <a:pt x="858" y="42"/>
                  </a:lnTo>
                  <a:lnTo>
                    <a:pt x="711" y="42"/>
                  </a:lnTo>
                  <a:lnTo>
                    <a:pt x="607" y="63"/>
                  </a:lnTo>
                  <a:lnTo>
                    <a:pt x="293"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26" name="Google Shape;926;p27"/>
            <p:cNvSpPr/>
            <p:nvPr/>
          </p:nvSpPr>
          <p:spPr>
            <a:xfrm>
              <a:off x="-3667313" y="3875360"/>
              <a:ext cx="57233" cy="54230"/>
            </a:xfrm>
            <a:custGeom>
              <a:avLst/>
              <a:gdLst/>
              <a:ahLst/>
              <a:cxnLst/>
              <a:rect l="l" t="t" r="r" b="b"/>
              <a:pathLst>
                <a:path w="2700" h="2679" extrusionOk="0">
                  <a:moveTo>
                    <a:pt x="2470" y="1"/>
                  </a:moveTo>
                  <a:lnTo>
                    <a:pt x="2407" y="22"/>
                  </a:lnTo>
                  <a:lnTo>
                    <a:pt x="2386" y="105"/>
                  </a:lnTo>
                  <a:lnTo>
                    <a:pt x="2302" y="126"/>
                  </a:lnTo>
                  <a:lnTo>
                    <a:pt x="2198" y="210"/>
                  </a:lnTo>
                  <a:lnTo>
                    <a:pt x="2093" y="210"/>
                  </a:lnTo>
                  <a:lnTo>
                    <a:pt x="2072" y="294"/>
                  </a:lnTo>
                  <a:lnTo>
                    <a:pt x="1988" y="252"/>
                  </a:lnTo>
                  <a:lnTo>
                    <a:pt x="1884" y="294"/>
                  </a:lnTo>
                  <a:lnTo>
                    <a:pt x="1863" y="231"/>
                  </a:lnTo>
                  <a:lnTo>
                    <a:pt x="1779" y="189"/>
                  </a:lnTo>
                  <a:lnTo>
                    <a:pt x="1737" y="189"/>
                  </a:lnTo>
                  <a:lnTo>
                    <a:pt x="1696" y="294"/>
                  </a:lnTo>
                  <a:lnTo>
                    <a:pt x="1591" y="294"/>
                  </a:lnTo>
                  <a:lnTo>
                    <a:pt x="1528" y="419"/>
                  </a:lnTo>
                  <a:lnTo>
                    <a:pt x="1528" y="461"/>
                  </a:lnTo>
                  <a:lnTo>
                    <a:pt x="1465" y="503"/>
                  </a:lnTo>
                  <a:lnTo>
                    <a:pt x="1361" y="587"/>
                  </a:lnTo>
                  <a:lnTo>
                    <a:pt x="1235" y="649"/>
                  </a:lnTo>
                  <a:lnTo>
                    <a:pt x="1214" y="691"/>
                  </a:lnTo>
                  <a:lnTo>
                    <a:pt x="1131" y="670"/>
                  </a:lnTo>
                  <a:lnTo>
                    <a:pt x="1068" y="691"/>
                  </a:lnTo>
                  <a:lnTo>
                    <a:pt x="1005" y="649"/>
                  </a:lnTo>
                  <a:lnTo>
                    <a:pt x="859" y="628"/>
                  </a:lnTo>
                  <a:lnTo>
                    <a:pt x="691" y="733"/>
                  </a:lnTo>
                  <a:lnTo>
                    <a:pt x="503" y="754"/>
                  </a:lnTo>
                  <a:lnTo>
                    <a:pt x="503" y="859"/>
                  </a:lnTo>
                  <a:lnTo>
                    <a:pt x="503" y="942"/>
                  </a:lnTo>
                  <a:lnTo>
                    <a:pt x="482" y="1089"/>
                  </a:lnTo>
                  <a:lnTo>
                    <a:pt x="419" y="1172"/>
                  </a:lnTo>
                  <a:lnTo>
                    <a:pt x="294" y="1172"/>
                  </a:lnTo>
                  <a:lnTo>
                    <a:pt x="189" y="1193"/>
                  </a:lnTo>
                  <a:lnTo>
                    <a:pt x="189" y="1256"/>
                  </a:lnTo>
                  <a:lnTo>
                    <a:pt x="126" y="1256"/>
                  </a:lnTo>
                  <a:lnTo>
                    <a:pt x="22" y="1214"/>
                  </a:lnTo>
                  <a:lnTo>
                    <a:pt x="1" y="1256"/>
                  </a:lnTo>
                  <a:lnTo>
                    <a:pt x="210" y="1507"/>
                  </a:lnTo>
                  <a:lnTo>
                    <a:pt x="315" y="1591"/>
                  </a:lnTo>
                  <a:lnTo>
                    <a:pt x="315" y="1675"/>
                  </a:lnTo>
                  <a:lnTo>
                    <a:pt x="482" y="1821"/>
                  </a:lnTo>
                  <a:lnTo>
                    <a:pt x="628" y="2030"/>
                  </a:lnTo>
                  <a:lnTo>
                    <a:pt x="900" y="2323"/>
                  </a:lnTo>
                  <a:lnTo>
                    <a:pt x="963" y="2323"/>
                  </a:lnTo>
                  <a:lnTo>
                    <a:pt x="1026" y="2344"/>
                  </a:lnTo>
                  <a:lnTo>
                    <a:pt x="1068" y="2323"/>
                  </a:lnTo>
                  <a:lnTo>
                    <a:pt x="1068" y="2407"/>
                  </a:lnTo>
                  <a:lnTo>
                    <a:pt x="1131" y="2407"/>
                  </a:lnTo>
                  <a:lnTo>
                    <a:pt x="1319" y="2386"/>
                  </a:lnTo>
                  <a:lnTo>
                    <a:pt x="1633" y="2449"/>
                  </a:lnTo>
                  <a:lnTo>
                    <a:pt x="1737" y="2428"/>
                  </a:lnTo>
                  <a:lnTo>
                    <a:pt x="1884" y="2428"/>
                  </a:lnTo>
                  <a:lnTo>
                    <a:pt x="1947" y="2512"/>
                  </a:lnTo>
                  <a:lnTo>
                    <a:pt x="2009" y="2532"/>
                  </a:lnTo>
                  <a:lnTo>
                    <a:pt x="2009" y="2595"/>
                  </a:lnTo>
                  <a:lnTo>
                    <a:pt x="2156" y="2679"/>
                  </a:lnTo>
                  <a:lnTo>
                    <a:pt x="2198" y="2658"/>
                  </a:lnTo>
                  <a:lnTo>
                    <a:pt x="2260" y="2658"/>
                  </a:lnTo>
                  <a:lnTo>
                    <a:pt x="2302" y="2637"/>
                  </a:lnTo>
                  <a:lnTo>
                    <a:pt x="2281" y="2553"/>
                  </a:lnTo>
                  <a:lnTo>
                    <a:pt x="2219" y="2470"/>
                  </a:lnTo>
                  <a:lnTo>
                    <a:pt x="2198" y="2344"/>
                  </a:lnTo>
                  <a:lnTo>
                    <a:pt x="2281" y="2219"/>
                  </a:lnTo>
                  <a:lnTo>
                    <a:pt x="2302" y="2135"/>
                  </a:lnTo>
                  <a:lnTo>
                    <a:pt x="2302" y="2009"/>
                  </a:lnTo>
                  <a:lnTo>
                    <a:pt x="2281" y="2093"/>
                  </a:lnTo>
                  <a:lnTo>
                    <a:pt x="2260" y="2135"/>
                  </a:lnTo>
                  <a:lnTo>
                    <a:pt x="2198" y="2156"/>
                  </a:lnTo>
                  <a:lnTo>
                    <a:pt x="2198" y="2093"/>
                  </a:lnTo>
                  <a:lnTo>
                    <a:pt x="2219" y="2009"/>
                  </a:lnTo>
                  <a:lnTo>
                    <a:pt x="2281" y="1884"/>
                  </a:lnTo>
                  <a:lnTo>
                    <a:pt x="2260" y="1800"/>
                  </a:lnTo>
                  <a:lnTo>
                    <a:pt x="2260" y="1716"/>
                  </a:lnTo>
                  <a:lnTo>
                    <a:pt x="2344" y="1528"/>
                  </a:lnTo>
                  <a:lnTo>
                    <a:pt x="2386" y="1528"/>
                  </a:lnTo>
                  <a:lnTo>
                    <a:pt x="2365" y="1591"/>
                  </a:lnTo>
                  <a:lnTo>
                    <a:pt x="2365" y="1675"/>
                  </a:lnTo>
                  <a:lnTo>
                    <a:pt x="2365" y="1800"/>
                  </a:lnTo>
                  <a:lnTo>
                    <a:pt x="2386" y="1800"/>
                  </a:lnTo>
                  <a:lnTo>
                    <a:pt x="2428" y="1716"/>
                  </a:lnTo>
                  <a:lnTo>
                    <a:pt x="2470" y="1486"/>
                  </a:lnTo>
                  <a:lnTo>
                    <a:pt x="2470" y="1214"/>
                  </a:lnTo>
                  <a:lnTo>
                    <a:pt x="2491" y="1172"/>
                  </a:lnTo>
                  <a:lnTo>
                    <a:pt x="2428" y="1089"/>
                  </a:lnTo>
                  <a:lnTo>
                    <a:pt x="2407" y="1068"/>
                  </a:lnTo>
                  <a:lnTo>
                    <a:pt x="2407" y="1005"/>
                  </a:lnTo>
                  <a:lnTo>
                    <a:pt x="2470" y="963"/>
                  </a:lnTo>
                  <a:lnTo>
                    <a:pt x="2491" y="963"/>
                  </a:lnTo>
                  <a:lnTo>
                    <a:pt x="2512" y="984"/>
                  </a:lnTo>
                  <a:lnTo>
                    <a:pt x="2533" y="838"/>
                  </a:lnTo>
                  <a:lnTo>
                    <a:pt x="2637" y="691"/>
                  </a:lnTo>
                  <a:lnTo>
                    <a:pt x="2700" y="628"/>
                  </a:lnTo>
                  <a:lnTo>
                    <a:pt x="2700" y="566"/>
                  </a:lnTo>
                  <a:lnTo>
                    <a:pt x="2637" y="524"/>
                  </a:lnTo>
                  <a:lnTo>
                    <a:pt x="2637" y="461"/>
                  </a:lnTo>
                  <a:lnTo>
                    <a:pt x="2679" y="377"/>
                  </a:lnTo>
                  <a:lnTo>
                    <a:pt x="2637" y="273"/>
                  </a:lnTo>
                  <a:lnTo>
                    <a:pt x="2637" y="126"/>
                  </a:lnTo>
                  <a:lnTo>
                    <a:pt x="2679" y="63"/>
                  </a:lnTo>
                  <a:lnTo>
                    <a:pt x="2700" y="43"/>
                  </a:lnTo>
                  <a:lnTo>
                    <a:pt x="2533" y="43"/>
                  </a:lnTo>
                  <a:lnTo>
                    <a:pt x="2512"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27" name="Google Shape;927;p27"/>
            <p:cNvSpPr/>
            <p:nvPr/>
          </p:nvSpPr>
          <p:spPr>
            <a:xfrm>
              <a:off x="-3685945" y="3864349"/>
              <a:ext cx="77646" cy="37287"/>
            </a:xfrm>
            <a:custGeom>
              <a:avLst/>
              <a:gdLst/>
              <a:ahLst/>
              <a:cxnLst/>
              <a:rect l="l" t="t" r="r" b="b"/>
              <a:pathLst>
                <a:path w="3663" h="1842" extrusionOk="0">
                  <a:moveTo>
                    <a:pt x="1926" y="1"/>
                  </a:moveTo>
                  <a:lnTo>
                    <a:pt x="1905" y="43"/>
                  </a:lnTo>
                  <a:lnTo>
                    <a:pt x="1968" y="105"/>
                  </a:lnTo>
                  <a:lnTo>
                    <a:pt x="1863" y="126"/>
                  </a:lnTo>
                  <a:lnTo>
                    <a:pt x="1800" y="168"/>
                  </a:lnTo>
                  <a:lnTo>
                    <a:pt x="1696" y="147"/>
                  </a:lnTo>
                  <a:lnTo>
                    <a:pt x="1507" y="168"/>
                  </a:lnTo>
                  <a:lnTo>
                    <a:pt x="943" y="168"/>
                  </a:lnTo>
                  <a:lnTo>
                    <a:pt x="775" y="252"/>
                  </a:lnTo>
                  <a:lnTo>
                    <a:pt x="712" y="210"/>
                  </a:lnTo>
                  <a:lnTo>
                    <a:pt x="712" y="252"/>
                  </a:lnTo>
                  <a:lnTo>
                    <a:pt x="629" y="315"/>
                  </a:lnTo>
                  <a:lnTo>
                    <a:pt x="566" y="419"/>
                  </a:lnTo>
                  <a:lnTo>
                    <a:pt x="419" y="482"/>
                  </a:lnTo>
                  <a:lnTo>
                    <a:pt x="336" y="482"/>
                  </a:lnTo>
                  <a:lnTo>
                    <a:pt x="189" y="649"/>
                  </a:lnTo>
                  <a:lnTo>
                    <a:pt x="106" y="754"/>
                  </a:lnTo>
                  <a:lnTo>
                    <a:pt x="126" y="838"/>
                  </a:lnTo>
                  <a:lnTo>
                    <a:pt x="43" y="984"/>
                  </a:lnTo>
                  <a:lnTo>
                    <a:pt x="1" y="1047"/>
                  </a:lnTo>
                  <a:lnTo>
                    <a:pt x="43" y="1005"/>
                  </a:lnTo>
                  <a:lnTo>
                    <a:pt x="126" y="1047"/>
                  </a:lnTo>
                  <a:lnTo>
                    <a:pt x="147" y="1068"/>
                  </a:lnTo>
                  <a:lnTo>
                    <a:pt x="210" y="1089"/>
                  </a:lnTo>
                  <a:lnTo>
                    <a:pt x="252" y="1151"/>
                  </a:lnTo>
                  <a:lnTo>
                    <a:pt x="399" y="1110"/>
                  </a:lnTo>
                  <a:lnTo>
                    <a:pt x="503" y="1151"/>
                  </a:lnTo>
                  <a:lnTo>
                    <a:pt x="566" y="1256"/>
                  </a:lnTo>
                  <a:lnTo>
                    <a:pt x="608" y="1298"/>
                  </a:lnTo>
                  <a:lnTo>
                    <a:pt x="650" y="1361"/>
                  </a:lnTo>
                  <a:lnTo>
                    <a:pt x="671" y="1298"/>
                  </a:lnTo>
                  <a:lnTo>
                    <a:pt x="712" y="1256"/>
                  </a:lnTo>
                  <a:lnTo>
                    <a:pt x="817" y="1214"/>
                  </a:lnTo>
                  <a:lnTo>
                    <a:pt x="859" y="1256"/>
                  </a:lnTo>
                  <a:lnTo>
                    <a:pt x="943" y="1277"/>
                  </a:lnTo>
                  <a:lnTo>
                    <a:pt x="943" y="1382"/>
                  </a:lnTo>
                  <a:lnTo>
                    <a:pt x="922" y="1486"/>
                  </a:lnTo>
                  <a:lnTo>
                    <a:pt x="922" y="1507"/>
                  </a:lnTo>
                  <a:lnTo>
                    <a:pt x="880" y="1612"/>
                  </a:lnTo>
                  <a:lnTo>
                    <a:pt x="922" y="1675"/>
                  </a:lnTo>
                  <a:lnTo>
                    <a:pt x="963" y="1696"/>
                  </a:lnTo>
                  <a:lnTo>
                    <a:pt x="984" y="1716"/>
                  </a:lnTo>
                  <a:lnTo>
                    <a:pt x="1047" y="1716"/>
                  </a:lnTo>
                  <a:lnTo>
                    <a:pt x="1068" y="1696"/>
                  </a:lnTo>
                  <a:lnTo>
                    <a:pt x="1131" y="1716"/>
                  </a:lnTo>
                  <a:lnTo>
                    <a:pt x="1131" y="1800"/>
                  </a:lnTo>
                  <a:lnTo>
                    <a:pt x="1152" y="1842"/>
                  </a:lnTo>
                  <a:lnTo>
                    <a:pt x="1256" y="1821"/>
                  </a:lnTo>
                  <a:lnTo>
                    <a:pt x="1382" y="1821"/>
                  </a:lnTo>
                  <a:lnTo>
                    <a:pt x="1445" y="1737"/>
                  </a:lnTo>
                  <a:lnTo>
                    <a:pt x="1445" y="1591"/>
                  </a:lnTo>
                  <a:lnTo>
                    <a:pt x="1445" y="1507"/>
                  </a:lnTo>
                  <a:lnTo>
                    <a:pt x="1445" y="1403"/>
                  </a:lnTo>
                  <a:lnTo>
                    <a:pt x="1612" y="1382"/>
                  </a:lnTo>
                  <a:lnTo>
                    <a:pt x="1800" y="1277"/>
                  </a:lnTo>
                  <a:lnTo>
                    <a:pt x="1926" y="1298"/>
                  </a:lnTo>
                  <a:lnTo>
                    <a:pt x="2010" y="1361"/>
                  </a:lnTo>
                  <a:lnTo>
                    <a:pt x="2072" y="1361"/>
                  </a:lnTo>
                  <a:lnTo>
                    <a:pt x="2135" y="1382"/>
                  </a:lnTo>
                  <a:lnTo>
                    <a:pt x="2177" y="1298"/>
                  </a:lnTo>
                  <a:lnTo>
                    <a:pt x="2303" y="1277"/>
                  </a:lnTo>
                  <a:lnTo>
                    <a:pt x="2407" y="1151"/>
                  </a:lnTo>
                  <a:lnTo>
                    <a:pt x="2449" y="1110"/>
                  </a:lnTo>
                  <a:lnTo>
                    <a:pt x="2491" y="1068"/>
                  </a:lnTo>
                  <a:lnTo>
                    <a:pt x="2554" y="900"/>
                  </a:lnTo>
                  <a:lnTo>
                    <a:pt x="2658" y="900"/>
                  </a:lnTo>
                  <a:lnTo>
                    <a:pt x="2700" y="796"/>
                  </a:lnTo>
                  <a:lnTo>
                    <a:pt x="2742" y="796"/>
                  </a:lnTo>
                  <a:lnTo>
                    <a:pt x="2826" y="879"/>
                  </a:lnTo>
                  <a:lnTo>
                    <a:pt x="2847" y="900"/>
                  </a:lnTo>
                  <a:lnTo>
                    <a:pt x="2951" y="900"/>
                  </a:lnTo>
                  <a:lnTo>
                    <a:pt x="3035" y="942"/>
                  </a:lnTo>
                  <a:lnTo>
                    <a:pt x="3056" y="859"/>
                  </a:lnTo>
                  <a:lnTo>
                    <a:pt x="3139" y="859"/>
                  </a:lnTo>
                  <a:lnTo>
                    <a:pt x="3244" y="775"/>
                  </a:lnTo>
                  <a:lnTo>
                    <a:pt x="3328" y="754"/>
                  </a:lnTo>
                  <a:lnTo>
                    <a:pt x="3349" y="670"/>
                  </a:lnTo>
                  <a:lnTo>
                    <a:pt x="3391" y="649"/>
                  </a:lnTo>
                  <a:lnTo>
                    <a:pt x="3453" y="649"/>
                  </a:lnTo>
                  <a:lnTo>
                    <a:pt x="3474" y="670"/>
                  </a:lnTo>
                  <a:lnTo>
                    <a:pt x="3642" y="670"/>
                  </a:lnTo>
                  <a:lnTo>
                    <a:pt x="3663" y="628"/>
                  </a:lnTo>
                  <a:lnTo>
                    <a:pt x="3642" y="566"/>
                  </a:lnTo>
                  <a:lnTo>
                    <a:pt x="3495" y="461"/>
                  </a:lnTo>
                  <a:lnTo>
                    <a:pt x="3370" y="419"/>
                  </a:lnTo>
                  <a:lnTo>
                    <a:pt x="3370" y="419"/>
                  </a:lnTo>
                  <a:lnTo>
                    <a:pt x="3432" y="524"/>
                  </a:lnTo>
                  <a:lnTo>
                    <a:pt x="3286" y="524"/>
                  </a:lnTo>
                  <a:lnTo>
                    <a:pt x="3139" y="482"/>
                  </a:lnTo>
                  <a:lnTo>
                    <a:pt x="3077" y="461"/>
                  </a:lnTo>
                  <a:lnTo>
                    <a:pt x="2972" y="440"/>
                  </a:lnTo>
                  <a:lnTo>
                    <a:pt x="2867" y="440"/>
                  </a:lnTo>
                  <a:lnTo>
                    <a:pt x="2909" y="377"/>
                  </a:lnTo>
                  <a:lnTo>
                    <a:pt x="2972" y="377"/>
                  </a:lnTo>
                  <a:lnTo>
                    <a:pt x="2972" y="315"/>
                  </a:lnTo>
                  <a:lnTo>
                    <a:pt x="3035" y="315"/>
                  </a:lnTo>
                  <a:lnTo>
                    <a:pt x="3119" y="335"/>
                  </a:lnTo>
                  <a:lnTo>
                    <a:pt x="3265" y="377"/>
                  </a:lnTo>
                  <a:lnTo>
                    <a:pt x="3286" y="356"/>
                  </a:lnTo>
                  <a:lnTo>
                    <a:pt x="3181" y="273"/>
                  </a:lnTo>
                  <a:lnTo>
                    <a:pt x="3035" y="210"/>
                  </a:lnTo>
                  <a:lnTo>
                    <a:pt x="2951" y="168"/>
                  </a:lnTo>
                  <a:lnTo>
                    <a:pt x="2847" y="210"/>
                  </a:lnTo>
                  <a:lnTo>
                    <a:pt x="2805" y="168"/>
                  </a:lnTo>
                  <a:lnTo>
                    <a:pt x="2763" y="252"/>
                  </a:lnTo>
                  <a:lnTo>
                    <a:pt x="2700" y="210"/>
                  </a:lnTo>
                  <a:lnTo>
                    <a:pt x="2428" y="168"/>
                  </a:lnTo>
                  <a:lnTo>
                    <a:pt x="2198" y="147"/>
                  </a:lnTo>
                  <a:lnTo>
                    <a:pt x="2072" y="43"/>
                  </a:lnTo>
                  <a:lnTo>
                    <a:pt x="1926"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28" name="Google Shape;928;p27"/>
            <p:cNvSpPr/>
            <p:nvPr/>
          </p:nvSpPr>
          <p:spPr>
            <a:xfrm>
              <a:off x="-3696586" y="3884692"/>
              <a:ext cx="30630" cy="16943"/>
            </a:xfrm>
            <a:custGeom>
              <a:avLst/>
              <a:gdLst/>
              <a:ahLst/>
              <a:cxnLst/>
              <a:rect l="l" t="t" r="r" b="b"/>
              <a:pathLst>
                <a:path w="1445" h="837" extrusionOk="0">
                  <a:moveTo>
                    <a:pt x="545" y="0"/>
                  </a:moveTo>
                  <a:lnTo>
                    <a:pt x="503" y="42"/>
                  </a:lnTo>
                  <a:lnTo>
                    <a:pt x="398" y="105"/>
                  </a:lnTo>
                  <a:lnTo>
                    <a:pt x="398" y="167"/>
                  </a:lnTo>
                  <a:lnTo>
                    <a:pt x="294" y="188"/>
                  </a:lnTo>
                  <a:lnTo>
                    <a:pt x="168" y="251"/>
                  </a:lnTo>
                  <a:lnTo>
                    <a:pt x="64" y="356"/>
                  </a:lnTo>
                  <a:lnTo>
                    <a:pt x="64" y="398"/>
                  </a:lnTo>
                  <a:lnTo>
                    <a:pt x="1" y="481"/>
                  </a:lnTo>
                  <a:lnTo>
                    <a:pt x="168" y="481"/>
                  </a:lnTo>
                  <a:lnTo>
                    <a:pt x="273" y="586"/>
                  </a:lnTo>
                  <a:lnTo>
                    <a:pt x="398" y="607"/>
                  </a:lnTo>
                  <a:lnTo>
                    <a:pt x="440" y="607"/>
                  </a:lnTo>
                  <a:lnTo>
                    <a:pt x="649" y="691"/>
                  </a:lnTo>
                  <a:lnTo>
                    <a:pt x="838" y="795"/>
                  </a:lnTo>
                  <a:lnTo>
                    <a:pt x="859" y="732"/>
                  </a:lnTo>
                  <a:lnTo>
                    <a:pt x="796" y="691"/>
                  </a:lnTo>
                  <a:lnTo>
                    <a:pt x="817" y="670"/>
                  </a:lnTo>
                  <a:lnTo>
                    <a:pt x="921" y="670"/>
                  </a:lnTo>
                  <a:lnTo>
                    <a:pt x="1005" y="795"/>
                  </a:lnTo>
                  <a:lnTo>
                    <a:pt x="1068" y="837"/>
                  </a:lnTo>
                  <a:lnTo>
                    <a:pt x="1340" y="837"/>
                  </a:lnTo>
                  <a:lnTo>
                    <a:pt x="1424" y="732"/>
                  </a:lnTo>
                  <a:lnTo>
                    <a:pt x="1382" y="691"/>
                  </a:lnTo>
                  <a:lnTo>
                    <a:pt x="1424" y="670"/>
                  </a:lnTo>
                  <a:lnTo>
                    <a:pt x="1382" y="607"/>
                  </a:lnTo>
                  <a:lnTo>
                    <a:pt x="1424" y="502"/>
                  </a:lnTo>
                  <a:lnTo>
                    <a:pt x="1424" y="481"/>
                  </a:lnTo>
                  <a:lnTo>
                    <a:pt x="1445" y="377"/>
                  </a:lnTo>
                  <a:lnTo>
                    <a:pt x="1445" y="272"/>
                  </a:lnTo>
                  <a:lnTo>
                    <a:pt x="1361" y="251"/>
                  </a:lnTo>
                  <a:lnTo>
                    <a:pt x="1319" y="209"/>
                  </a:lnTo>
                  <a:lnTo>
                    <a:pt x="1214" y="251"/>
                  </a:lnTo>
                  <a:lnTo>
                    <a:pt x="1173" y="293"/>
                  </a:lnTo>
                  <a:lnTo>
                    <a:pt x="1152" y="356"/>
                  </a:lnTo>
                  <a:lnTo>
                    <a:pt x="1110" y="293"/>
                  </a:lnTo>
                  <a:lnTo>
                    <a:pt x="1068" y="251"/>
                  </a:lnTo>
                  <a:lnTo>
                    <a:pt x="1005" y="146"/>
                  </a:lnTo>
                  <a:lnTo>
                    <a:pt x="901" y="105"/>
                  </a:lnTo>
                  <a:lnTo>
                    <a:pt x="754" y="146"/>
                  </a:lnTo>
                  <a:lnTo>
                    <a:pt x="712" y="84"/>
                  </a:lnTo>
                  <a:lnTo>
                    <a:pt x="649" y="63"/>
                  </a:lnTo>
                  <a:lnTo>
                    <a:pt x="628" y="42"/>
                  </a:lnTo>
                  <a:lnTo>
                    <a:pt x="545"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29" name="Google Shape;929;p27"/>
            <p:cNvSpPr/>
            <p:nvPr/>
          </p:nvSpPr>
          <p:spPr>
            <a:xfrm>
              <a:off x="-3682830" y="3836820"/>
              <a:ext cx="14202" cy="29676"/>
            </a:xfrm>
            <a:custGeom>
              <a:avLst/>
              <a:gdLst/>
              <a:ahLst/>
              <a:cxnLst/>
              <a:rect l="l" t="t" r="r" b="b"/>
              <a:pathLst>
                <a:path w="670" h="1466" extrusionOk="0">
                  <a:moveTo>
                    <a:pt x="398" y="1"/>
                  </a:moveTo>
                  <a:lnTo>
                    <a:pt x="377" y="43"/>
                  </a:lnTo>
                  <a:lnTo>
                    <a:pt x="356" y="147"/>
                  </a:lnTo>
                  <a:lnTo>
                    <a:pt x="272" y="231"/>
                  </a:lnTo>
                  <a:lnTo>
                    <a:pt x="272" y="252"/>
                  </a:lnTo>
                  <a:lnTo>
                    <a:pt x="210" y="273"/>
                  </a:lnTo>
                  <a:lnTo>
                    <a:pt x="189" y="315"/>
                  </a:lnTo>
                  <a:lnTo>
                    <a:pt x="168" y="273"/>
                  </a:lnTo>
                  <a:lnTo>
                    <a:pt x="168" y="231"/>
                  </a:lnTo>
                  <a:lnTo>
                    <a:pt x="84" y="231"/>
                  </a:lnTo>
                  <a:lnTo>
                    <a:pt x="42" y="273"/>
                  </a:lnTo>
                  <a:lnTo>
                    <a:pt x="0" y="356"/>
                  </a:lnTo>
                  <a:lnTo>
                    <a:pt x="0" y="1423"/>
                  </a:lnTo>
                  <a:lnTo>
                    <a:pt x="84" y="1423"/>
                  </a:lnTo>
                  <a:lnTo>
                    <a:pt x="105" y="1465"/>
                  </a:lnTo>
                  <a:lnTo>
                    <a:pt x="168" y="1465"/>
                  </a:lnTo>
                  <a:lnTo>
                    <a:pt x="210" y="1361"/>
                  </a:lnTo>
                  <a:lnTo>
                    <a:pt x="314" y="1256"/>
                  </a:lnTo>
                  <a:lnTo>
                    <a:pt x="398" y="1298"/>
                  </a:lnTo>
                  <a:lnTo>
                    <a:pt x="565" y="1068"/>
                  </a:lnTo>
                  <a:lnTo>
                    <a:pt x="607" y="900"/>
                  </a:lnTo>
                  <a:lnTo>
                    <a:pt x="607" y="733"/>
                  </a:lnTo>
                  <a:lnTo>
                    <a:pt x="565" y="670"/>
                  </a:lnTo>
                  <a:lnTo>
                    <a:pt x="586" y="482"/>
                  </a:lnTo>
                  <a:lnTo>
                    <a:pt x="628" y="377"/>
                  </a:lnTo>
                  <a:lnTo>
                    <a:pt x="670" y="105"/>
                  </a:lnTo>
                  <a:lnTo>
                    <a:pt x="670" y="43"/>
                  </a:lnTo>
                  <a:lnTo>
                    <a:pt x="670" y="1"/>
                  </a:lnTo>
                  <a:lnTo>
                    <a:pt x="586" y="1"/>
                  </a:lnTo>
                  <a:lnTo>
                    <a:pt x="524" y="43"/>
                  </a:lnTo>
                  <a:lnTo>
                    <a:pt x="503"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30" name="Google Shape;930;p27"/>
            <p:cNvSpPr/>
            <p:nvPr/>
          </p:nvSpPr>
          <p:spPr>
            <a:xfrm>
              <a:off x="-3721408" y="3843601"/>
              <a:ext cx="50577" cy="50849"/>
            </a:xfrm>
            <a:custGeom>
              <a:avLst/>
              <a:gdLst/>
              <a:ahLst/>
              <a:cxnLst/>
              <a:rect l="l" t="t" r="r" b="b"/>
              <a:pathLst>
                <a:path w="2386" h="2512" extrusionOk="0">
                  <a:moveTo>
                    <a:pt x="837" y="0"/>
                  </a:moveTo>
                  <a:lnTo>
                    <a:pt x="816" y="314"/>
                  </a:lnTo>
                  <a:lnTo>
                    <a:pt x="565" y="335"/>
                  </a:lnTo>
                  <a:lnTo>
                    <a:pt x="649" y="419"/>
                  </a:lnTo>
                  <a:lnTo>
                    <a:pt x="670" y="461"/>
                  </a:lnTo>
                  <a:lnTo>
                    <a:pt x="774" y="565"/>
                  </a:lnTo>
                  <a:lnTo>
                    <a:pt x="858" y="649"/>
                  </a:lnTo>
                  <a:lnTo>
                    <a:pt x="942" y="649"/>
                  </a:lnTo>
                  <a:lnTo>
                    <a:pt x="963" y="712"/>
                  </a:lnTo>
                  <a:lnTo>
                    <a:pt x="983" y="816"/>
                  </a:lnTo>
                  <a:lnTo>
                    <a:pt x="1025" y="837"/>
                  </a:lnTo>
                  <a:lnTo>
                    <a:pt x="1130" y="858"/>
                  </a:lnTo>
                  <a:lnTo>
                    <a:pt x="1193" y="879"/>
                  </a:lnTo>
                  <a:lnTo>
                    <a:pt x="1193" y="963"/>
                  </a:lnTo>
                  <a:lnTo>
                    <a:pt x="1130" y="1026"/>
                  </a:lnTo>
                  <a:lnTo>
                    <a:pt x="398" y="1026"/>
                  </a:lnTo>
                  <a:lnTo>
                    <a:pt x="42" y="1570"/>
                  </a:lnTo>
                  <a:lnTo>
                    <a:pt x="42" y="1674"/>
                  </a:lnTo>
                  <a:lnTo>
                    <a:pt x="84" y="1695"/>
                  </a:lnTo>
                  <a:lnTo>
                    <a:pt x="42" y="1758"/>
                  </a:lnTo>
                  <a:lnTo>
                    <a:pt x="84" y="1800"/>
                  </a:lnTo>
                  <a:lnTo>
                    <a:pt x="105" y="1821"/>
                  </a:lnTo>
                  <a:lnTo>
                    <a:pt x="105" y="1863"/>
                  </a:lnTo>
                  <a:lnTo>
                    <a:pt x="42" y="1904"/>
                  </a:lnTo>
                  <a:lnTo>
                    <a:pt x="21" y="1967"/>
                  </a:lnTo>
                  <a:lnTo>
                    <a:pt x="0" y="1988"/>
                  </a:lnTo>
                  <a:lnTo>
                    <a:pt x="105" y="2093"/>
                  </a:lnTo>
                  <a:lnTo>
                    <a:pt x="147" y="2218"/>
                  </a:lnTo>
                  <a:lnTo>
                    <a:pt x="251" y="2218"/>
                  </a:lnTo>
                  <a:lnTo>
                    <a:pt x="335" y="2323"/>
                  </a:lnTo>
                  <a:lnTo>
                    <a:pt x="628" y="2428"/>
                  </a:lnTo>
                  <a:lnTo>
                    <a:pt x="942" y="2428"/>
                  </a:lnTo>
                  <a:lnTo>
                    <a:pt x="1172" y="2511"/>
                  </a:lnTo>
                  <a:lnTo>
                    <a:pt x="1235" y="2428"/>
                  </a:lnTo>
                  <a:lnTo>
                    <a:pt x="1235" y="2386"/>
                  </a:lnTo>
                  <a:lnTo>
                    <a:pt x="1339" y="2281"/>
                  </a:lnTo>
                  <a:lnTo>
                    <a:pt x="1465" y="2218"/>
                  </a:lnTo>
                  <a:lnTo>
                    <a:pt x="1569" y="2197"/>
                  </a:lnTo>
                  <a:lnTo>
                    <a:pt x="1569" y="2135"/>
                  </a:lnTo>
                  <a:lnTo>
                    <a:pt x="1716" y="2009"/>
                  </a:lnTo>
                  <a:lnTo>
                    <a:pt x="1799" y="1863"/>
                  </a:lnTo>
                  <a:lnTo>
                    <a:pt x="1779" y="1779"/>
                  </a:lnTo>
                  <a:lnTo>
                    <a:pt x="1862" y="1674"/>
                  </a:lnTo>
                  <a:lnTo>
                    <a:pt x="2009" y="1507"/>
                  </a:lnTo>
                  <a:lnTo>
                    <a:pt x="2092" y="1507"/>
                  </a:lnTo>
                  <a:lnTo>
                    <a:pt x="2239" y="1444"/>
                  </a:lnTo>
                  <a:lnTo>
                    <a:pt x="2302" y="1340"/>
                  </a:lnTo>
                  <a:lnTo>
                    <a:pt x="2385" y="1277"/>
                  </a:lnTo>
                  <a:lnTo>
                    <a:pt x="2385" y="1235"/>
                  </a:lnTo>
                  <a:lnTo>
                    <a:pt x="2344" y="1172"/>
                  </a:lnTo>
                  <a:lnTo>
                    <a:pt x="2239" y="1172"/>
                  </a:lnTo>
                  <a:lnTo>
                    <a:pt x="2218" y="1256"/>
                  </a:lnTo>
                  <a:lnTo>
                    <a:pt x="2113" y="1172"/>
                  </a:lnTo>
                  <a:lnTo>
                    <a:pt x="2030" y="1172"/>
                  </a:lnTo>
                  <a:lnTo>
                    <a:pt x="1988" y="1130"/>
                  </a:lnTo>
                  <a:lnTo>
                    <a:pt x="1925" y="1130"/>
                  </a:lnTo>
                  <a:lnTo>
                    <a:pt x="1904" y="1088"/>
                  </a:lnTo>
                  <a:lnTo>
                    <a:pt x="1820" y="1088"/>
                  </a:lnTo>
                  <a:lnTo>
                    <a:pt x="1820" y="21"/>
                  </a:lnTo>
                  <a:lnTo>
                    <a:pt x="837"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31" name="Google Shape;931;p27"/>
            <p:cNvSpPr/>
            <p:nvPr/>
          </p:nvSpPr>
          <p:spPr>
            <a:xfrm>
              <a:off x="-3996840" y="3636485"/>
              <a:ext cx="349526" cy="247384"/>
            </a:xfrm>
            <a:custGeom>
              <a:avLst/>
              <a:gdLst/>
              <a:ahLst/>
              <a:cxnLst/>
              <a:rect l="l" t="t" r="r" b="b"/>
              <a:pathLst>
                <a:path w="16489" h="12221" extrusionOk="0">
                  <a:moveTo>
                    <a:pt x="1381" y="1"/>
                  </a:moveTo>
                  <a:lnTo>
                    <a:pt x="1" y="22"/>
                  </a:lnTo>
                  <a:lnTo>
                    <a:pt x="21" y="168"/>
                  </a:lnTo>
                  <a:lnTo>
                    <a:pt x="105" y="482"/>
                  </a:lnTo>
                  <a:lnTo>
                    <a:pt x="168" y="587"/>
                  </a:lnTo>
                  <a:lnTo>
                    <a:pt x="231" y="691"/>
                  </a:lnTo>
                  <a:lnTo>
                    <a:pt x="168" y="712"/>
                  </a:lnTo>
                  <a:lnTo>
                    <a:pt x="168" y="796"/>
                  </a:lnTo>
                  <a:lnTo>
                    <a:pt x="189" y="901"/>
                  </a:lnTo>
                  <a:lnTo>
                    <a:pt x="356" y="1110"/>
                  </a:lnTo>
                  <a:lnTo>
                    <a:pt x="356" y="1152"/>
                  </a:lnTo>
                  <a:lnTo>
                    <a:pt x="314" y="1173"/>
                  </a:lnTo>
                  <a:lnTo>
                    <a:pt x="335" y="1256"/>
                  </a:lnTo>
                  <a:lnTo>
                    <a:pt x="461" y="1361"/>
                  </a:lnTo>
                  <a:lnTo>
                    <a:pt x="482" y="1486"/>
                  </a:lnTo>
                  <a:lnTo>
                    <a:pt x="440" y="1549"/>
                  </a:lnTo>
                  <a:lnTo>
                    <a:pt x="440" y="1654"/>
                  </a:lnTo>
                  <a:lnTo>
                    <a:pt x="524" y="1696"/>
                  </a:lnTo>
                  <a:lnTo>
                    <a:pt x="545" y="1779"/>
                  </a:lnTo>
                  <a:lnTo>
                    <a:pt x="545" y="1968"/>
                  </a:lnTo>
                  <a:lnTo>
                    <a:pt x="586" y="2114"/>
                  </a:lnTo>
                  <a:lnTo>
                    <a:pt x="691" y="2219"/>
                  </a:lnTo>
                  <a:lnTo>
                    <a:pt x="754" y="2219"/>
                  </a:lnTo>
                  <a:lnTo>
                    <a:pt x="942" y="2386"/>
                  </a:lnTo>
                  <a:lnTo>
                    <a:pt x="1005" y="2512"/>
                  </a:lnTo>
                  <a:lnTo>
                    <a:pt x="1047" y="2595"/>
                  </a:lnTo>
                  <a:lnTo>
                    <a:pt x="1172" y="2721"/>
                  </a:lnTo>
                  <a:lnTo>
                    <a:pt x="1214" y="2909"/>
                  </a:lnTo>
                  <a:lnTo>
                    <a:pt x="1277" y="2930"/>
                  </a:lnTo>
                  <a:lnTo>
                    <a:pt x="1361" y="3056"/>
                  </a:lnTo>
                  <a:lnTo>
                    <a:pt x="1298" y="3139"/>
                  </a:lnTo>
                  <a:lnTo>
                    <a:pt x="1277" y="3202"/>
                  </a:lnTo>
                  <a:lnTo>
                    <a:pt x="1319" y="3265"/>
                  </a:lnTo>
                  <a:lnTo>
                    <a:pt x="1298" y="3349"/>
                  </a:lnTo>
                  <a:lnTo>
                    <a:pt x="1214" y="3328"/>
                  </a:lnTo>
                  <a:lnTo>
                    <a:pt x="1172" y="3411"/>
                  </a:lnTo>
                  <a:lnTo>
                    <a:pt x="1193" y="3432"/>
                  </a:lnTo>
                  <a:lnTo>
                    <a:pt x="1277" y="3432"/>
                  </a:lnTo>
                  <a:lnTo>
                    <a:pt x="1277" y="3516"/>
                  </a:lnTo>
                  <a:lnTo>
                    <a:pt x="1214" y="3558"/>
                  </a:lnTo>
                  <a:lnTo>
                    <a:pt x="1151" y="3516"/>
                  </a:lnTo>
                  <a:lnTo>
                    <a:pt x="1005" y="3516"/>
                  </a:lnTo>
                  <a:lnTo>
                    <a:pt x="900" y="3453"/>
                  </a:lnTo>
                  <a:lnTo>
                    <a:pt x="775" y="3474"/>
                  </a:lnTo>
                  <a:lnTo>
                    <a:pt x="712" y="3516"/>
                  </a:lnTo>
                  <a:lnTo>
                    <a:pt x="858" y="3662"/>
                  </a:lnTo>
                  <a:lnTo>
                    <a:pt x="963" y="3725"/>
                  </a:lnTo>
                  <a:lnTo>
                    <a:pt x="963" y="3830"/>
                  </a:lnTo>
                  <a:lnTo>
                    <a:pt x="1005" y="3934"/>
                  </a:lnTo>
                  <a:lnTo>
                    <a:pt x="1109" y="3955"/>
                  </a:lnTo>
                  <a:lnTo>
                    <a:pt x="1235" y="4039"/>
                  </a:lnTo>
                  <a:lnTo>
                    <a:pt x="1235" y="4081"/>
                  </a:lnTo>
                  <a:lnTo>
                    <a:pt x="1319" y="4081"/>
                  </a:lnTo>
                  <a:lnTo>
                    <a:pt x="1402" y="4102"/>
                  </a:lnTo>
                  <a:lnTo>
                    <a:pt x="1381" y="4144"/>
                  </a:lnTo>
                  <a:lnTo>
                    <a:pt x="1423" y="4206"/>
                  </a:lnTo>
                  <a:lnTo>
                    <a:pt x="1507" y="4186"/>
                  </a:lnTo>
                  <a:lnTo>
                    <a:pt x="1591" y="4186"/>
                  </a:lnTo>
                  <a:lnTo>
                    <a:pt x="1674" y="4081"/>
                  </a:lnTo>
                  <a:lnTo>
                    <a:pt x="1716" y="4081"/>
                  </a:lnTo>
                  <a:lnTo>
                    <a:pt x="1695" y="4186"/>
                  </a:lnTo>
                  <a:lnTo>
                    <a:pt x="1716" y="4374"/>
                  </a:lnTo>
                  <a:lnTo>
                    <a:pt x="1905" y="4562"/>
                  </a:lnTo>
                  <a:lnTo>
                    <a:pt x="2009" y="4583"/>
                  </a:lnTo>
                  <a:lnTo>
                    <a:pt x="2051" y="4583"/>
                  </a:lnTo>
                  <a:lnTo>
                    <a:pt x="2114" y="4667"/>
                  </a:lnTo>
                  <a:lnTo>
                    <a:pt x="2197" y="4897"/>
                  </a:lnTo>
                  <a:lnTo>
                    <a:pt x="2197" y="5127"/>
                  </a:lnTo>
                  <a:lnTo>
                    <a:pt x="2156" y="5315"/>
                  </a:lnTo>
                  <a:lnTo>
                    <a:pt x="2051" y="5462"/>
                  </a:lnTo>
                  <a:lnTo>
                    <a:pt x="2093" y="5546"/>
                  </a:lnTo>
                  <a:lnTo>
                    <a:pt x="2197" y="5650"/>
                  </a:lnTo>
                  <a:lnTo>
                    <a:pt x="2239" y="5629"/>
                  </a:lnTo>
                  <a:lnTo>
                    <a:pt x="2260" y="5713"/>
                  </a:lnTo>
                  <a:lnTo>
                    <a:pt x="2407" y="5734"/>
                  </a:lnTo>
                  <a:lnTo>
                    <a:pt x="2449" y="5859"/>
                  </a:lnTo>
                  <a:lnTo>
                    <a:pt x="2679" y="6131"/>
                  </a:lnTo>
                  <a:lnTo>
                    <a:pt x="2762" y="6152"/>
                  </a:lnTo>
                  <a:lnTo>
                    <a:pt x="2804" y="6236"/>
                  </a:lnTo>
                  <a:lnTo>
                    <a:pt x="2888" y="6341"/>
                  </a:lnTo>
                  <a:lnTo>
                    <a:pt x="3034" y="6362"/>
                  </a:lnTo>
                  <a:lnTo>
                    <a:pt x="3076" y="6445"/>
                  </a:lnTo>
                  <a:lnTo>
                    <a:pt x="3076" y="6571"/>
                  </a:lnTo>
                  <a:lnTo>
                    <a:pt x="3160" y="6655"/>
                  </a:lnTo>
                  <a:lnTo>
                    <a:pt x="3160" y="6717"/>
                  </a:lnTo>
                  <a:lnTo>
                    <a:pt x="3202" y="6822"/>
                  </a:lnTo>
                  <a:lnTo>
                    <a:pt x="3286" y="6864"/>
                  </a:lnTo>
                  <a:lnTo>
                    <a:pt x="3474" y="6780"/>
                  </a:lnTo>
                  <a:lnTo>
                    <a:pt x="3578" y="6613"/>
                  </a:lnTo>
                  <a:lnTo>
                    <a:pt x="3578" y="6487"/>
                  </a:lnTo>
                  <a:lnTo>
                    <a:pt x="3495" y="6445"/>
                  </a:lnTo>
                  <a:lnTo>
                    <a:pt x="3474" y="6341"/>
                  </a:lnTo>
                  <a:lnTo>
                    <a:pt x="3411" y="6278"/>
                  </a:lnTo>
                  <a:lnTo>
                    <a:pt x="3390" y="6173"/>
                  </a:lnTo>
                  <a:lnTo>
                    <a:pt x="3286" y="6131"/>
                  </a:lnTo>
                  <a:lnTo>
                    <a:pt x="3265" y="6048"/>
                  </a:lnTo>
                  <a:lnTo>
                    <a:pt x="3202" y="5964"/>
                  </a:lnTo>
                  <a:lnTo>
                    <a:pt x="3139" y="5943"/>
                  </a:lnTo>
                  <a:lnTo>
                    <a:pt x="3097" y="5964"/>
                  </a:lnTo>
                  <a:lnTo>
                    <a:pt x="3097" y="6048"/>
                  </a:lnTo>
                  <a:lnTo>
                    <a:pt x="3055" y="6069"/>
                  </a:lnTo>
                  <a:lnTo>
                    <a:pt x="3055" y="5985"/>
                  </a:lnTo>
                  <a:lnTo>
                    <a:pt x="2972" y="5943"/>
                  </a:lnTo>
                  <a:lnTo>
                    <a:pt x="2867" y="5818"/>
                  </a:lnTo>
                  <a:lnTo>
                    <a:pt x="2846" y="5734"/>
                  </a:lnTo>
                  <a:lnTo>
                    <a:pt x="2888" y="5629"/>
                  </a:lnTo>
                  <a:lnTo>
                    <a:pt x="2888" y="5504"/>
                  </a:lnTo>
                  <a:lnTo>
                    <a:pt x="2804" y="5399"/>
                  </a:lnTo>
                  <a:lnTo>
                    <a:pt x="2846" y="5294"/>
                  </a:lnTo>
                  <a:lnTo>
                    <a:pt x="2846" y="5232"/>
                  </a:lnTo>
                  <a:lnTo>
                    <a:pt x="2783" y="5148"/>
                  </a:lnTo>
                  <a:lnTo>
                    <a:pt x="2783" y="5085"/>
                  </a:lnTo>
                  <a:lnTo>
                    <a:pt x="2721" y="5002"/>
                  </a:lnTo>
                  <a:lnTo>
                    <a:pt x="2721" y="4897"/>
                  </a:lnTo>
                  <a:lnTo>
                    <a:pt x="2679" y="4834"/>
                  </a:lnTo>
                  <a:lnTo>
                    <a:pt x="2679" y="4688"/>
                  </a:lnTo>
                  <a:lnTo>
                    <a:pt x="2721" y="4604"/>
                  </a:lnTo>
                  <a:lnTo>
                    <a:pt x="2658" y="4395"/>
                  </a:lnTo>
                  <a:lnTo>
                    <a:pt x="2616" y="4290"/>
                  </a:lnTo>
                  <a:lnTo>
                    <a:pt x="2553" y="4206"/>
                  </a:lnTo>
                  <a:lnTo>
                    <a:pt x="2532" y="4186"/>
                  </a:lnTo>
                  <a:lnTo>
                    <a:pt x="2532" y="4248"/>
                  </a:lnTo>
                  <a:lnTo>
                    <a:pt x="2532" y="4290"/>
                  </a:lnTo>
                  <a:lnTo>
                    <a:pt x="2469" y="4353"/>
                  </a:lnTo>
                  <a:lnTo>
                    <a:pt x="2365" y="4186"/>
                  </a:lnTo>
                  <a:lnTo>
                    <a:pt x="2365" y="4102"/>
                  </a:lnTo>
                  <a:lnTo>
                    <a:pt x="2407" y="4039"/>
                  </a:lnTo>
                  <a:lnTo>
                    <a:pt x="2365" y="3976"/>
                  </a:lnTo>
                  <a:lnTo>
                    <a:pt x="2323" y="3955"/>
                  </a:lnTo>
                  <a:lnTo>
                    <a:pt x="2281" y="3746"/>
                  </a:lnTo>
                  <a:lnTo>
                    <a:pt x="2197" y="3579"/>
                  </a:lnTo>
                  <a:lnTo>
                    <a:pt x="2135" y="3558"/>
                  </a:lnTo>
                  <a:lnTo>
                    <a:pt x="2030" y="3453"/>
                  </a:lnTo>
                  <a:lnTo>
                    <a:pt x="2030" y="3328"/>
                  </a:lnTo>
                  <a:lnTo>
                    <a:pt x="2051" y="3202"/>
                  </a:lnTo>
                  <a:lnTo>
                    <a:pt x="1946" y="3056"/>
                  </a:lnTo>
                  <a:lnTo>
                    <a:pt x="1884" y="3035"/>
                  </a:lnTo>
                  <a:lnTo>
                    <a:pt x="1821" y="2993"/>
                  </a:lnTo>
                  <a:lnTo>
                    <a:pt x="1821" y="2846"/>
                  </a:lnTo>
                  <a:lnTo>
                    <a:pt x="1737" y="2784"/>
                  </a:lnTo>
                  <a:lnTo>
                    <a:pt x="1633" y="2742"/>
                  </a:lnTo>
                  <a:lnTo>
                    <a:pt x="1612" y="2637"/>
                  </a:lnTo>
                  <a:lnTo>
                    <a:pt x="1633" y="2574"/>
                  </a:lnTo>
                  <a:lnTo>
                    <a:pt x="1612" y="2407"/>
                  </a:lnTo>
                  <a:lnTo>
                    <a:pt x="1465" y="2302"/>
                  </a:lnTo>
                  <a:lnTo>
                    <a:pt x="1402" y="2219"/>
                  </a:lnTo>
                  <a:lnTo>
                    <a:pt x="1319" y="2198"/>
                  </a:lnTo>
                  <a:lnTo>
                    <a:pt x="1319" y="2093"/>
                  </a:lnTo>
                  <a:lnTo>
                    <a:pt x="1235" y="1947"/>
                  </a:lnTo>
                  <a:lnTo>
                    <a:pt x="1193" y="1863"/>
                  </a:lnTo>
                  <a:lnTo>
                    <a:pt x="1235" y="1779"/>
                  </a:lnTo>
                  <a:lnTo>
                    <a:pt x="1214" y="1361"/>
                  </a:lnTo>
                  <a:lnTo>
                    <a:pt x="1193" y="1131"/>
                  </a:lnTo>
                  <a:lnTo>
                    <a:pt x="1235" y="1005"/>
                  </a:lnTo>
                  <a:lnTo>
                    <a:pt x="1298" y="796"/>
                  </a:lnTo>
                  <a:lnTo>
                    <a:pt x="1277" y="691"/>
                  </a:lnTo>
                  <a:lnTo>
                    <a:pt x="1235" y="545"/>
                  </a:lnTo>
                  <a:lnTo>
                    <a:pt x="1319" y="691"/>
                  </a:lnTo>
                  <a:lnTo>
                    <a:pt x="1486" y="754"/>
                  </a:lnTo>
                  <a:lnTo>
                    <a:pt x="1570" y="921"/>
                  </a:lnTo>
                  <a:lnTo>
                    <a:pt x="1633" y="963"/>
                  </a:lnTo>
                  <a:lnTo>
                    <a:pt x="1737" y="963"/>
                  </a:lnTo>
                  <a:lnTo>
                    <a:pt x="1800" y="921"/>
                  </a:lnTo>
                  <a:lnTo>
                    <a:pt x="1884" y="1026"/>
                  </a:lnTo>
                  <a:lnTo>
                    <a:pt x="1925" y="1068"/>
                  </a:lnTo>
                  <a:lnTo>
                    <a:pt x="2030" y="1068"/>
                  </a:lnTo>
                  <a:lnTo>
                    <a:pt x="2156" y="1152"/>
                  </a:lnTo>
                  <a:lnTo>
                    <a:pt x="2156" y="1214"/>
                  </a:lnTo>
                  <a:lnTo>
                    <a:pt x="2093" y="1319"/>
                  </a:lnTo>
                  <a:lnTo>
                    <a:pt x="2093" y="1382"/>
                  </a:lnTo>
                  <a:lnTo>
                    <a:pt x="2135" y="1549"/>
                  </a:lnTo>
                  <a:lnTo>
                    <a:pt x="2156" y="1737"/>
                  </a:lnTo>
                  <a:lnTo>
                    <a:pt x="2218" y="1842"/>
                  </a:lnTo>
                  <a:lnTo>
                    <a:pt x="2239" y="1968"/>
                  </a:lnTo>
                  <a:lnTo>
                    <a:pt x="2218" y="2051"/>
                  </a:lnTo>
                  <a:lnTo>
                    <a:pt x="2239" y="2156"/>
                  </a:lnTo>
                  <a:lnTo>
                    <a:pt x="2407" y="2323"/>
                  </a:lnTo>
                  <a:lnTo>
                    <a:pt x="2365" y="2386"/>
                  </a:lnTo>
                  <a:lnTo>
                    <a:pt x="2344" y="2470"/>
                  </a:lnTo>
                  <a:lnTo>
                    <a:pt x="2407" y="2533"/>
                  </a:lnTo>
                  <a:lnTo>
                    <a:pt x="2428" y="2533"/>
                  </a:lnTo>
                  <a:lnTo>
                    <a:pt x="2469" y="2595"/>
                  </a:lnTo>
                  <a:lnTo>
                    <a:pt x="2532" y="2784"/>
                  </a:lnTo>
                  <a:lnTo>
                    <a:pt x="2616" y="2805"/>
                  </a:lnTo>
                  <a:lnTo>
                    <a:pt x="2658" y="2909"/>
                  </a:lnTo>
                  <a:lnTo>
                    <a:pt x="2658" y="3035"/>
                  </a:lnTo>
                  <a:lnTo>
                    <a:pt x="2721" y="3097"/>
                  </a:lnTo>
                  <a:lnTo>
                    <a:pt x="2783" y="3118"/>
                  </a:lnTo>
                  <a:lnTo>
                    <a:pt x="2846" y="3244"/>
                  </a:lnTo>
                  <a:lnTo>
                    <a:pt x="2867" y="3349"/>
                  </a:lnTo>
                  <a:lnTo>
                    <a:pt x="2951" y="3411"/>
                  </a:lnTo>
                  <a:lnTo>
                    <a:pt x="2972" y="3453"/>
                  </a:lnTo>
                  <a:lnTo>
                    <a:pt x="3055" y="3453"/>
                  </a:lnTo>
                  <a:lnTo>
                    <a:pt x="3097" y="3516"/>
                  </a:lnTo>
                  <a:lnTo>
                    <a:pt x="3181" y="3453"/>
                  </a:lnTo>
                  <a:lnTo>
                    <a:pt x="3244" y="3516"/>
                  </a:lnTo>
                  <a:lnTo>
                    <a:pt x="3244" y="3642"/>
                  </a:lnTo>
                  <a:lnTo>
                    <a:pt x="3181" y="3725"/>
                  </a:lnTo>
                  <a:lnTo>
                    <a:pt x="3202" y="3872"/>
                  </a:lnTo>
                  <a:lnTo>
                    <a:pt x="3390" y="4060"/>
                  </a:lnTo>
                  <a:lnTo>
                    <a:pt x="3474" y="4039"/>
                  </a:lnTo>
                  <a:lnTo>
                    <a:pt x="3558" y="4060"/>
                  </a:lnTo>
                  <a:lnTo>
                    <a:pt x="3516" y="4165"/>
                  </a:lnTo>
                  <a:lnTo>
                    <a:pt x="3578" y="4269"/>
                  </a:lnTo>
                  <a:lnTo>
                    <a:pt x="3683" y="4290"/>
                  </a:lnTo>
                  <a:lnTo>
                    <a:pt x="3767" y="4290"/>
                  </a:lnTo>
                  <a:lnTo>
                    <a:pt x="3850" y="4395"/>
                  </a:lnTo>
                  <a:lnTo>
                    <a:pt x="3892" y="4499"/>
                  </a:lnTo>
                  <a:lnTo>
                    <a:pt x="3976" y="4520"/>
                  </a:lnTo>
                  <a:lnTo>
                    <a:pt x="3997" y="4499"/>
                  </a:lnTo>
                  <a:lnTo>
                    <a:pt x="4018" y="4520"/>
                  </a:lnTo>
                  <a:lnTo>
                    <a:pt x="4039" y="4604"/>
                  </a:lnTo>
                  <a:lnTo>
                    <a:pt x="3997" y="4667"/>
                  </a:lnTo>
                  <a:lnTo>
                    <a:pt x="3934" y="4604"/>
                  </a:lnTo>
                  <a:lnTo>
                    <a:pt x="3850" y="4625"/>
                  </a:lnTo>
                  <a:lnTo>
                    <a:pt x="3767" y="4730"/>
                  </a:lnTo>
                  <a:lnTo>
                    <a:pt x="3704" y="4897"/>
                  </a:lnTo>
                  <a:lnTo>
                    <a:pt x="3725" y="5002"/>
                  </a:lnTo>
                  <a:lnTo>
                    <a:pt x="3809" y="5085"/>
                  </a:lnTo>
                  <a:lnTo>
                    <a:pt x="3913" y="5085"/>
                  </a:lnTo>
                  <a:lnTo>
                    <a:pt x="3997" y="5148"/>
                  </a:lnTo>
                  <a:lnTo>
                    <a:pt x="4206" y="5315"/>
                  </a:lnTo>
                  <a:lnTo>
                    <a:pt x="4353" y="5357"/>
                  </a:lnTo>
                  <a:lnTo>
                    <a:pt x="4415" y="5357"/>
                  </a:lnTo>
                  <a:lnTo>
                    <a:pt x="4436" y="5420"/>
                  </a:lnTo>
                  <a:lnTo>
                    <a:pt x="4499" y="5525"/>
                  </a:lnTo>
                  <a:lnTo>
                    <a:pt x="4541" y="5608"/>
                  </a:lnTo>
                  <a:lnTo>
                    <a:pt x="4499" y="5713"/>
                  </a:lnTo>
                  <a:lnTo>
                    <a:pt x="4415" y="5734"/>
                  </a:lnTo>
                  <a:lnTo>
                    <a:pt x="4436" y="5776"/>
                  </a:lnTo>
                  <a:lnTo>
                    <a:pt x="4520" y="5838"/>
                  </a:lnTo>
                  <a:lnTo>
                    <a:pt x="4708" y="5880"/>
                  </a:lnTo>
                  <a:lnTo>
                    <a:pt x="4708" y="5964"/>
                  </a:lnTo>
                  <a:lnTo>
                    <a:pt x="4750" y="5985"/>
                  </a:lnTo>
                  <a:lnTo>
                    <a:pt x="4897" y="6131"/>
                  </a:lnTo>
                  <a:lnTo>
                    <a:pt x="5085" y="6362"/>
                  </a:lnTo>
                  <a:lnTo>
                    <a:pt x="5231" y="6592"/>
                  </a:lnTo>
                  <a:lnTo>
                    <a:pt x="5399" y="6801"/>
                  </a:lnTo>
                  <a:lnTo>
                    <a:pt x="5399" y="6906"/>
                  </a:lnTo>
                  <a:lnTo>
                    <a:pt x="5608" y="7178"/>
                  </a:lnTo>
                  <a:lnTo>
                    <a:pt x="5650" y="7282"/>
                  </a:lnTo>
                  <a:lnTo>
                    <a:pt x="5587" y="7408"/>
                  </a:lnTo>
                  <a:lnTo>
                    <a:pt x="5650" y="7491"/>
                  </a:lnTo>
                  <a:lnTo>
                    <a:pt x="5692" y="7638"/>
                  </a:lnTo>
                  <a:lnTo>
                    <a:pt x="5817" y="7952"/>
                  </a:lnTo>
                  <a:lnTo>
                    <a:pt x="5817" y="8077"/>
                  </a:lnTo>
                  <a:lnTo>
                    <a:pt x="5775" y="8182"/>
                  </a:lnTo>
                  <a:lnTo>
                    <a:pt x="5650" y="8287"/>
                  </a:lnTo>
                  <a:lnTo>
                    <a:pt x="5608" y="8370"/>
                  </a:lnTo>
                  <a:lnTo>
                    <a:pt x="5671" y="8370"/>
                  </a:lnTo>
                  <a:lnTo>
                    <a:pt x="5754" y="8454"/>
                  </a:lnTo>
                  <a:lnTo>
                    <a:pt x="5692" y="8496"/>
                  </a:lnTo>
                  <a:lnTo>
                    <a:pt x="5566" y="8496"/>
                  </a:lnTo>
                  <a:lnTo>
                    <a:pt x="5482" y="8538"/>
                  </a:lnTo>
                  <a:lnTo>
                    <a:pt x="5482" y="8579"/>
                  </a:lnTo>
                  <a:lnTo>
                    <a:pt x="5566" y="8789"/>
                  </a:lnTo>
                  <a:lnTo>
                    <a:pt x="5650" y="8872"/>
                  </a:lnTo>
                  <a:lnTo>
                    <a:pt x="5650" y="8956"/>
                  </a:lnTo>
                  <a:lnTo>
                    <a:pt x="5754" y="9103"/>
                  </a:lnTo>
                  <a:lnTo>
                    <a:pt x="5796" y="9228"/>
                  </a:lnTo>
                  <a:lnTo>
                    <a:pt x="5859" y="9291"/>
                  </a:lnTo>
                  <a:lnTo>
                    <a:pt x="5922" y="9291"/>
                  </a:lnTo>
                  <a:lnTo>
                    <a:pt x="5943" y="9333"/>
                  </a:lnTo>
                  <a:lnTo>
                    <a:pt x="6131" y="9395"/>
                  </a:lnTo>
                  <a:lnTo>
                    <a:pt x="6278" y="9375"/>
                  </a:lnTo>
                  <a:lnTo>
                    <a:pt x="6340" y="9375"/>
                  </a:lnTo>
                  <a:lnTo>
                    <a:pt x="6299" y="9437"/>
                  </a:lnTo>
                  <a:lnTo>
                    <a:pt x="6299" y="9500"/>
                  </a:lnTo>
                  <a:lnTo>
                    <a:pt x="6424" y="9542"/>
                  </a:lnTo>
                  <a:lnTo>
                    <a:pt x="6591" y="9688"/>
                  </a:lnTo>
                  <a:lnTo>
                    <a:pt x="6696" y="9835"/>
                  </a:lnTo>
                  <a:lnTo>
                    <a:pt x="6759" y="9960"/>
                  </a:lnTo>
                  <a:lnTo>
                    <a:pt x="6863" y="10023"/>
                  </a:lnTo>
                  <a:lnTo>
                    <a:pt x="6926" y="10002"/>
                  </a:lnTo>
                  <a:lnTo>
                    <a:pt x="7031" y="10044"/>
                  </a:lnTo>
                  <a:lnTo>
                    <a:pt x="7115" y="10044"/>
                  </a:lnTo>
                  <a:lnTo>
                    <a:pt x="7345" y="10149"/>
                  </a:lnTo>
                  <a:lnTo>
                    <a:pt x="7428" y="10149"/>
                  </a:lnTo>
                  <a:lnTo>
                    <a:pt x="7449" y="10107"/>
                  </a:lnTo>
                  <a:lnTo>
                    <a:pt x="7512" y="10107"/>
                  </a:lnTo>
                  <a:lnTo>
                    <a:pt x="7575" y="10170"/>
                  </a:lnTo>
                  <a:lnTo>
                    <a:pt x="7847" y="10442"/>
                  </a:lnTo>
                  <a:lnTo>
                    <a:pt x="7910" y="10442"/>
                  </a:lnTo>
                  <a:lnTo>
                    <a:pt x="8098" y="10630"/>
                  </a:lnTo>
                  <a:lnTo>
                    <a:pt x="8328" y="10735"/>
                  </a:lnTo>
                  <a:lnTo>
                    <a:pt x="8621" y="10756"/>
                  </a:lnTo>
                  <a:lnTo>
                    <a:pt x="8747" y="10839"/>
                  </a:lnTo>
                  <a:lnTo>
                    <a:pt x="8830" y="10965"/>
                  </a:lnTo>
                  <a:lnTo>
                    <a:pt x="8998" y="10965"/>
                  </a:lnTo>
                  <a:lnTo>
                    <a:pt x="9144" y="11048"/>
                  </a:lnTo>
                  <a:lnTo>
                    <a:pt x="9228" y="10986"/>
                  </a:lnTo>
                  <a:lnTo>
                    <a:pt x="9249" y="11007"/>
                  </a:lnTo>
                  <a:lnTo>
                    <a:pt x="9332" y="11153"/>
                  </a:lnTo>
                  <a:lnTo>
                    <a:pt x="9479" y="11216"/>
                  </a:lnTo>
                  <a:lnTo>
                    <a:pt x="9625" y="11216"/>
                  </a:lnTo>
                  <a:lnTo>
                    <a:pt x="9730" y="11279"/>
                  </a:lnTo>
                  <a:lnTo>
                    <a:pt x="9960" y="11362"/>
                  </a:lnTo>
                  <a:lnTo>
                    <a:pt x="10148" y="11362"/>
                  </a:lnTo>
                  <a:lnTo>
                    <a:pt x="10295" y="11467"/>
                  </a:lnTo>
                  <a:lnTo>
                    <a:pt x="10588" y="11572"/>
                  </a:lnTo>
                  <a:lnTo>
                    <a:pt x="10692" y="11530"/>
                  </a:lnTo>
                  <a:lnTo>
                    <a:pt x="11006" y="11404"/>
                  </a:lnTo>
                  <a:lnTo>
                    <a:pt x="11111" y="11404"/>
                  </a:lnTo>
                  <a:lnTo>
                    <a:pt x="11299" y="11300"/>
                  </a:lnTo>
                  <a:lnTo>
                    <a:pt x="11404" y="11279"/>
                  </a:lnTo>
                  <a:lnTo>
                    <a:pt x="11613" y="11279"/>
                  </a:lnTo>
                  <a:lnTo>
                    <a:pt x="11613" y="11258"/>
                  </a:lnTo>
                  <a:lnTo>
                    <a:pt x="11467" y="11216"/>
                  </a:lnTo>
                  <a:lnTo>
                    <a:pt x="11404" y="11216"/>
                  </a:lnTo>
                  <a:lnTo>
                    <a:pt x="11404" y="11174"/>
                  </a:lnTo>
                  <a:lnTo>
                    <a:pt x="11529" y="11090"/>
                  </a:lnTo>
                  <a:lnTo>
                    <a:pt x="11550" y="11111"/>
                  </a:lnTo>
                  <a:lnTo>
                    <a:pt x="11550" y="11195"/>
                  </a:lnTo>
                  <a:lnTo>
                    <a:pt x="11634" y="11153"/>
                  </a:lnTo>
                  <a:lnTo>
                    <a:pt x="11718" y="11153"/>
                  </a:lnTo>
                  <a:lnTo>
                    <a:pt x="11718" y="11195"/>
                  </a:lnTo>
                  <a:lnTo>
                    <a:pt x="11655" y="11195"/>
                  </a:lnTo>
                  <a:lnTo>
                    <a:pt x="11634" y="11216"/>
                  </a:lnTo>
                  <a:lnTo>
                    <a:pt x="11655" y="11258"/>
                  </a:lnTo>
                  <a:lnTo>
                    <a:pt x="11760" y="11258"/>
                  </a:lnTo>
                  <a:lnTo>
                    <a:pt x="11864" y="11279"/>
                  </a:lnTo>
                  <a:lnTo>
                    <a:pt x="12032" y="11404"/>
                  </a:lnTo>
                  <a:lnTo>
                    <a:pt x="12094" y="11467"/>
                  </a:lnTo>
                  <a:lnTo>
                    <a:pt x="12094" y="11425"/>
                  </a:lnTo>
                  <a:lnTo>
                    <a:pt x="11969" y="11300"/>
                  </a:lnTo>
                  <a:lnTo>
                    <a:pt x="11780" y="11216"/>
                  </a:lnTo>
                  <a:lnTo>
                    <a:pt x="11780" y="11174"/>
                  </a:lnTo>
                  <a:lnTo>
                    <a:pt x="11822" y="11174"/>
                  </a:lnTo>
                  <a:lnTo>
                    <a:pt x="11843" y="11195"/>
                  </a:lnTo>
                  <a:lnTo>
                    <a:pt x="11948" y="11216"/>
                  </a:lnTo>
                  <a:lnTo>
                    <a:pt x="12053" y="11300"/>
                  </a:lnTo>
                  <a:lnTo>
                    <a:pt x="12157" y="11425"/>
                  </a:lnTo>
                  <a:lnTo>
                    <a:pt x="12157" y="11488"/>
                  </a:lnTo>
                  <a:lnTo>
                    <a:pt x="12199" y="11530"/>
                  </a:lnTo>
                  <a:lnTo>
                    <a:pt x="12597" y="11885"/>
                  </a:lnTo>
                  <a:lnTo>
                    <a:pt x="12722" y="11906"/>
                  </a:lnTo>
                  <a:lnTo>
                    <a:pt x="12764" y="11990"/>
                  </a:lnTo>
                  <a:lnTo>
                    <a:pt x="12910" y="12116"/>
                  </a:lnTo>
                  <a:lnTo>
                    <a:pt x="12994" y="12220"/>
                  </a:lnTo>
                  <a:lnTo>
                    <a:pt x="13015" y="12199"/>
                  </a:lnTo>
                  <a:lnTo>
                    <a:pt x="13036" y="12136"/>
                  </a:lnTo>
                  <a:lnTo>
                    <a:pt x="13099" y="12095"/>
                  </a:lnTo>
                  <a:lnTo>
                    <a:pt x="13099" y="12053"/>
                  </a:lnTo>
                  <a:lnTo>
                    <a:pt x="13078" y="12032"/>
                  </a:lnTo>
                  <a:lnTo>
                    <a:pt x="13036" y="11990"/>
                  </a:lnTo>
                  <a:lnTo>
                    <a:pt x="13078" y="11927"/>
                  </a:lnTo>
                  <a:lnTo>
                    <a:pt x="13036" y="11906"/>
                  </a:lnTo>
                  <a:lnTo>
                    <a:pt x="13036" y="11802"/>
                  </a:lnTo>
                  <a:lnTo>
                    <a:pt x="13392" y="11258"/>
                  </a:lnTo>
                  <a:lnTo>
                    <a:pt x="14124" y="11258"/>
                  </a:lnTo>
                  <a:lnTo>
                    <a:pt x="14187" y="11195"/>
                  </a:lnTo>
                  <a:lnTo>
                    <a:pt x="14187" y="11111"/>
                  </a:lnTo>
                  <a:lnTo>
                    <a:pt x="14124" y="11090"/>
                  </a:lnTo>
                  <a:lnTo>
                    <a:pt x="14019" y="11069"/>
                  </a:lnTo>
                  <a:lnTo>
                    <a:pt x="13977" y="11048"/>
                  </a:lnTo>
                  <a:lnTo>
                    <a:pt x="13957" y="10944"/>
                  </a:lnTo>
                  <a:lnTo>
                    <a:pt x="13936" y="10881"/>
                  </a:lnTo>
                  <a:lnTo>
                    <a:pt x="13852" y="10881"/>
                  </a:lnTo>
                  <a:lnTo>
                    <a:pt x="13768" y="10797"/>
                  </a:lnTo>
                  <a:lnTo>
                    <a:pt x="13664" y="10693"/>
                  </a:lnTo>
                  <a:lnTo>
                    <a:pt x="13643" y="10651"/>
                  </a:lnTo>
                  <a:lnTo>
                    <a:pt x="13559" y="10567"/>
                  </a:lnTo>
                  <a:lnTo>
                    <a:pt x="13810" y="10546"/>
                  </a:lnTo>
                  <a:lnTo>
                    <a:pt x="13831" y="10232"/>
                  </a:lnTo>
                  <a:lnTo>
                    <a:pt x="14814" y="10253"/>
                  </a:lnTo>
                  <a:lnTo>
                    <a:pt x="14856" y="10170"/>
                  </a:lnTo>
                  <a:lnTo>
                    <a:pt x="14898" y="10128"/>
                  </a:lnTo>
                  <a:lnTo>
                    <a:pt x="14982" y="10128"/>
                  </a:lnTo>
                  <a:lnTo>
                    <a:pt x="14982" y="10170"/>
                  </a:lnTo>
                  <a:lnTo>
                    <a:pt x="15003" y="10212"/>
                  </a:lnTo>
                  <a:lnTo>
                    <a:pt x="15024" y="10170"/>
                  </a:lnTo>
                  <a:lnTo>
                    <a:pt x="15086" y="10149"/>
                  </a:lnTo>
                  <a:lnTo>
                    <a:pt x="15086" y="10128"/>
                  </a:lnTo>
                  <a:lnTo>
                    <a:pt x="15170" y="10044"/>
                  </a:lnTo>
                  <a:lnTo>
                    <a:pt x="15191" y="9940"/>
                  </a:lnTo>
                  <a:lnTo>
                    <a:pt x="15212" y="9898"/>
                  </a:lnTo>
                  <a:lnTo>
                    <a:pt x="15317" y="9898"/>
                  </a:lnTo>
                  <a:lnTo>
                    <a:pt x="15421" y="9793"/>
                  </a:lnTo>
                  <a:lnTo>
                    <a:pt x="15526" y="9647"/>
                  </a:lnTo>
                  <a:lnTo>
                    <a:pt x="15610" y="9626"/>
                  </a:lnTo>
                  <a:lnTo>
                    <a:pt x="15610" y="9626"/>
                  </a:lnTo>
                  <a:lnTo>
                    <a:pt x="15589" y="9730"/>
                  </a:lnTo>
                  <a:lnTo>
                    <a:pt x="15526" y="9793"/>
                  </a:lnTo>
                  <a:lnTo>
                    <a:pt x="15547" y="9835"/>
                  </a:lnTo>
                  <a:lnTo>
                    <a:pt x="15651" y="9919"/>
                  </a:lnTo>
                  <a:lnTo>
                    <a:pt x="15714" y="10023"/>
                  </a:lnTo>
                  <a:lnTo>
                    <a:pt x="15735" y="10002"/>
                  </a:lnTo>
                  <a:lnTo>
                    <a:pt x="15840" y="9814"/>
                  </a:lnTo>
                  <a:lnTo>
                    <a:pt x="15944" y="9437"/>
                  </a:lnTo>
                  <a:lnTo>
                    <a:pt x="16007" y="9333"/>
                  </a:lnTo>
                  <a:lnTo>
                    <a:pt x="15944" y="9375"/>
                  </a:lnTo>
                  <a:lnTo>
                    <a:pt x="15902" y="9416"/>
                  </a:lnTo>
                  <a:lnTo>
                    <a:pt x="15840" y="9395"/>
                  </a:lnTo>
                  <a:lnTo>
                    <a:pt x="15840" y="9333"/>
                  </a:lnTo>
                  <a:lnTo>
                    <a:pt x="15965" y="9207"/>
                  </a:lnTo>
                  <a:lnTo>
                    <a:pt x="16007" y="9123"/>
                  </a:lnTo>
                  <a:lnTo>
                    <a:pt x="15902" y="9123"/>
                  </a:lnTo>
                  <a:lnTo>
                    <a:pt x="15819" y="9061"/>
                  </a:lnTo>
                  <a:lnTo>
                    <a:pt x="15840" y="9019"/>
                  </a:lnTo>
                  <a:lnTo>
                    <a:pt x="15965" y="8956"/>
                  </a:lnTo>
                  <a:lnTo>
                    <a:pt x="15965" y="8789"/>
                  </a:lnTo>
                  <a:lnTo>
                    <a:pt x="16028" y="8705"/>
                  </a:lnTo>
                  <a:lnTo>
                    <a:pt x="16279" y="8475"/>
                  </a:lnTo>
                  <a:lnTo>
                    <a:pt x="16426" y="8266"/>
                  </a:lnTo>
                  <a:lnTo>
                    <a:pt x="16488" y="8119"/>
                  </a:lnTo>
                  <a:lnTo>
                    <a:pt x="16488" y="8015"/>
                  </a:lnTo>
                  <a:lnTo>
                    <a:pt x="16321" y="7763"/>
                  </a:lnTo>
                  <a:lnTo>
                    <a:pt x="16216" y="7805"/>
                  </a:lnTo>
                  <a:lnTo>
                    <a:pt x="16237" y="7847"/>
                  </a:lnTo>
                  <a:lnTo>
                    <a:pt x="16174" y="7868"/>
                  </a:lnTo>
                  <a:lnTo>
                    <a:pt x="15923" y="7826"/>
                  </a:lnTo>
                  <a:lnTo>
                    <a:pt x="15693" y="7826"/>
                  </a:lnTo>
                  <a:lnTo>
                    <a:pt x="15693" y="7868"/>
                  </a:lnTo>
                  <a:lnTo>
                    <a:pt x="15547" y="7952"/>
                  </a:lnTo>
                  <a:lnTo>
                    <a:pt x="15505" y="7910"/>
                  </a:lnTo>
                  <a:lnTo>
                    <a:pt x="15379" y="7931"/>
                  </a:lnTo>
                  <a:lnTo>
                    <a:pt x="15275" y="8035"/>
                  </a:lnTo>
                  <a:lnTo>
                    <a:pt x="14793" y="8035"/>
                  </a:lnTo>
                  <a:lnTo>
                    <a:pt x="14396" y="8119"/>
                  </a:lnTo>
                  <a:lnTo>
                    <a:pt x="14396" y="8182"/>
                  </a:lnTo>
                  <a:lnTo>
                    <a:pt x="14501" y="8224"/>
                  </a:lnTo>
                  <a:lnTo>
                    <a:pt x="14291" y="8454"/>
                  </a:lnTo>
                  <a:lnTo>
                    <a:pt x="14270" y="8810"/>
                  </a:lnTo>
                  <a:lnTo>
                    <a:pt x="14291" y="8851"/>
                  </a:lnTo>
                  <a:lnTo>
                    <a:pt x="14082" y="9082"/>
                  </a:lnTo>
                  <a:lnTo>
                    <a:pt x="14082" y="9270"/>
                  </a:lnTo>
                  <a:lnTo>
                    <a:pt x="13957" y="9395"/>
                  </a:lnTo>
                  <a:lnTo>
                    <a:pt x="13873" y="9416"/>
                  </a:lnTo>
                  <a:lnTo>
                    <a:pt x="13622" y="9542"/>
                  </a:lnTo>
                  <a:lnTo>
                    <a:pt x="13643" y="9584"/>
                  </a:lnTo>
                  <a:lnTo>
                    <a:pt x="13747" y="9500"/>
                  </a:lnTo>
                  <a:lnTo>
                    <a:pt x="13726" y="9605"/>
                  </a:lnTo>
                  <a:lnTo>
                    <a:pt x="13726" y="9793"/>
                  </a:lnTo>
                  <a:lnTo>
                    <a:pt x="13622" y="9919"/>
                  </a:lnTo>
                  <a:lnTo>
                    <a:pt x="13538" y="9919"/>
                  </a:lnTo>
                  <a:lnTo>
                    <a:pt x="13517" y="9960"/>
                  </a:lnTo>
                  <a:lnTo>
                    <a:pt x="13454" y="9919"/>
                  </a:lnTo>
                  <a:lnTo>
                    <a:pt x="13329" y="9835"/>
                  </a:lnTo>
                  <a:lnTo>
                    <a:pt x="13350" y="9793"/>
                  </a:lnTo>
                  <a:lnTo>
                    <a:pt x="13454" y="9730"/>
                  </a:lnTo>
                  <a:lnTo>
                    <a:pt x="13308" y="9688"/>
                  </a:lnTo>
                  <a:lnTo>
                    <a:pt x="13245" y="9730"/>
                  </a:lnTo>
                  <a:lnTo>
                    <a:pt x="13120" y="9709"/>
                  </a:lnTo>
                  <a:lnTo>
                    <a:pt x="12973" y="9709"/>
                  </a:lnTo>
                  <a:lnTo>
                    <a:pt x="12869" y="9793"/>
                  </a:lnTo>
                  <a:lnTo>
                    <a:pt x="12722" y="9814"/>
                  </a:lnTo>
                  <a:lnTo>
                    <a:pt x="12513" y="9814"/>
                  </a:lnTo>
                  <a:lnTo>
                    <a:pt x="12492" y="9856"/>
                  </a:lnTo>
                  <a:lnTo>
                    <a:pt x="12262" y="10002"/>
                  </a:lnTo>
                  <a:lnTo>
                    <a:pt x="12178" y="10002"/>
                  </a:lnTo>
                  <a:lnTo>
                    <a:pt x="12157" y="9940"/>
                  </a:lnTo>
                  <a:lnTo>
                    <a:pt x="11948" y="10002"/>
                  </a:lnTo>
                  <a:lnTo>
                    <a:pt x="11822" y="10044"/>
                  </a:lnTo>
                  <a:lnTo>
                    <a:pt x="11760" y="9919"/>
                  </a:lnTo>
                  <a:lnTo>
                    <a:pt x="11634" y="9730"/>
                  </a:lnTo>
                  <a:lnTo>
                    <a:pt x="11467" y="9647"/>
                  </a:lnTo>
                  <a:lnTo>
                    <a:pt x="11425" y="9605"/>
                  </a:lnTo>
                  <a:lnTo>
                    <a:pt x="11257" y="9605"/>
                  </a:lnTo>
                  <a:lnTo>
                    <a:pt x="11216" y="9626"/>
                  </a:lnTo>
                  <a:lnTo>
                    <a:pt x="11132" y="9521"/>
                  </a:lnTo>
                  <a:lnTo>
                    <a:pt x="10902" y="9270"/>
                  </a:lnTo>
                  <a:lnTo>
                    <a:pt x="10881" y="9165"/>
                  </a:lnTo>
                  <a:lnTo>
                    <a:pt x="10881" y="9082"/>
                  </a:lnTo>
                  <a:lnTo>
                    <a:pt x="10776" y="8914"/>
                  </a:lnTo>
                  <a:lnTo>
                    <a:pt x="10713" y="8789"/>
                  </a:lnTo>
                  <a:lnTo>
                    <a:pt x="10400" y="8454"/>
                  </a:lnTo>
                  <a:lnTo>
                    <a:pt x="10379" y="8328"/>
                  </a:lnTo>
                  <a:lnTo>
                    <a:pt x="10316" y="8245"/>
                  </a:lnTo>
                  <a:lnTo>
                    <a:pt x="10358" y="8161"/>
                  </a:lnTo>
                  <a:lnTo>
                    <a:pt x="10316" y="8077"/>
                  </a:lnTo>
                  <a:lnTo>
                    <a:pt x="10253" y="7847"/>
                  </a:lnTo>
                  <a:lnTo>
                    <a:pt x="10169" y="7763"/>
                  </a:lnTo>
                  <a:lnTo>
                    <a:pt x="10190" y="7638"/>
                  </a:lnTo>
                  <a:lnTo>
                    <a:pt x="10316" y="7805"/>
                  </a:lnTo>
                  <a:lnTo>
                    <a:pt x="10316" y="8015"/>
                  </a:lnTo>
                  <a:lnTo>
                    <a:pt x="10379" y="7973"/>
                  </a:lnTo>
                  <a:lnTo>
                    <a:pt x="10379" y="7805"/>
                  </a:lnTo>
                  <a:lnTo>
                    <a:pt x="10211" y="7554"/>
                  </a:lnTo>
                  <a:lnTo>
                    <a:pt x="10253" y="7429"/>
                  </a:lnTo>
                  <a:lnTo>
                    <a:pt x="10190" y="7219"/>
                  </a:lnTo>
                  <a:lnTo>
                    <a:pt x="10169" y="7115"/>
                  </a:lnTo>
                  <a:lnTo>
                    <a:pt x="10253" y="7010"/>
                  </a:lnTo>
                  <a:lnTo>
                    <a:pt x="10295" y="6717"/>
                  </a:lnTo>
                  <a:lnTo>
                    <a:pt x="10253" y="6571"/>
                  </a:lnTo>
                  <a:lnTo>
                    <a:pt x="10316" y="6278"/>
                  </a:lnTo>
                  <a:lnTo>
                    <a:pt x="10316" y="6173"/>
                  </a:lnTo>
                  <a:lnTo>
                    <a:pt x="10358" y="6090"/>
                  </a:lnTo>
                  <a:lnTo>
                    <a:pt x="10316" y="6048"/>
                  </a:lnTo>
                  <a:lnTo>
                    <a:pt x="10316" y="5922"/>
                  </a:lnTo>
                  <a:lnTo>
                    <a:pt x="10379" y="5859"/>
                  </a:lnTo>
                  <a:lnTo>
                    <a:pt x="10400" y="5713"/>
                  </a:lnTo>
                  <a:lnTo>
                    <a:pt x="10420" y="5650"/>
                  </a:lnTo>
                  <a:lnTo>
                    <a:pt x="10358" y="5608"/>
                  </a:lnTo>
                  <a:lnTo>
                    <a:pt x="10420" y="5504"/>
                  </a:lnTo>
                  <a:lnTo>
                    <a:pt x="10420" y="5336"/>
                  </a:lnTo>
                  <a:lnTo>
                    <a:pt x="10525" y="5336"/>
                  </a:lnTo>
                  <a:lnTo>
                    <a:pt x="10504" y="5441"/>
                  </a:lnTo>
                  <a:lnTo>
                    <a:pt x="10504" y="5525"/>
                  </a:lnTo>
                  <a:lnTo>
                    <a:pt x="10567" y="5504"/>
                  </a:lnTo>
                  <a:lnTo>
                    <a:pt x="10588" y="5399"/>
                  </a:lnTo>
                  <a:lnTo>
                    <a:pt x="10672" y="5294"/>
                  </a:lnTo>
                  <a:lnTo>
                    <a:pt x="10692" y="5148"/>
                  </a:lnTo>
                  <a:lnTo>
                    <a:pt x="10734" y="5106"/>
                  </a:lnTo>
                  <a:lnTo>
                    <a:pt x="10776" y="4939"/>
                  </a:lnTo>
                  <a:lnTo>
                    <a:pt x="10776" y="4897"/>
                  </a:lnTo>
                  <a:lnTo>
                    <a:pt x="10692" y="4939"/>
                  </a:lnTo>
                  <a:lnTo>
                    <a:pt x="10672" y="5127"/>
                  </a:lnTo>
                  <a:lnTo>
                    <a:pt x="10567" y="5190"/>
                  </a:lnTo>
                  <a:lnTo>
                    <a:pt x="10588" y="5106"/>
                  </a:lnTo>
                  <a:lnTo>
                    <a:pt x="10525" y="5085"/>
                  </a:lnTo>
                  <a:lnTo>
                    <a:pt x="10504" y="5002"/>
                  </a:lnTo>
                  <a:lnTo>
                    <a:pt x="10400" y="5002"/>
                  </a:lnTo>
                  <a:lnTo>
                    <a:pt x="10295" y="4918"/>
                  </a:lnTo>
                  <a:lnTo>
                    <a:pt x="10107" y="4876"/>
                  </a:lnTo>
                  <a:lnTo>
                    <a:pt x="10002" y="4771"/>
                  </a:lnTo>
                  <a:lnTo>
                    <a:pt x="9939" y="4730"/>
                  </a:lnTo>
                  <a:lnTo>
                    <a:pt x="9856" y="4730"/>
                  </a:lnTo>
                  <a:lnTo>
                    <a:pt x="9793" y="4709"/>
                  </a:lnTo>
                  <a:lnTo>
                    <a:pt x="9772" y="4709"/>
                  </a:lnTo>
                  <a:lnTo>
                    <a:pt x="9730" y="4667"/>
                  </a:lnTo>
                  <a:lnTo>
                    <a:pt x="9751" y="4499"/>
                  </a:lnTo>
                  <a:lnTo>
                    <a:pt x="9625" y="4165"/>
                  </a:lnTo>
                  <a:lnTo>
                    <a:pt x="9625" y="4144"/>
                  </a:lnTo>
                  <a:lnTo>
                    <a:pt x="9625" y="4081"/>
                  </a:lnTo>
                  <a:lnTo>
                    <a:pt x="9625" y="3976"/>
                  </a:lnTo>
                  <a:lnTo>
                    <a:pt x="9646" y="3872"/>
                  </a:lnTo>
                  <a:lnTo>
                    <a:pt x="9542" y="3788"/>
                  </a:lnTo>
                  <a:lnTo>
                    <a:pt x="9479" y="3683"/>
                  </a:lnTo>
                  <a:lnTo>
                    <a:pt x="9458" y="3579"/>
                  </a:lnTo>
                  <a:lnTo>
                    <a:pt x="9374" y="3537"/>
                  </a:lnTo>
                  <a:lnTo>
                    <a:pt x="9353" y="3453"/>
                  </a:lnTo>
                  <a:lnTo>
                    <a:pt x="9312" y="3432"/>
                  </a:lnTo>
                  <a:lnTo>
                    <a:pt x="9228" y="3223"/>
                  </a:lnTo>
                  <a:lnTo>
                    <a:pt x="9207" y="3139"/>
                  </a:lnTo>
                  <a:lnTo>
                    <a:pt x="9123" y="3118"/>
                  </a:lnTo>
                  <a:lnTo>
                    <a:pt x="9123" y="2951"/>
                  </a:lnTo>
                  <a:lnTo>
                    <a:pt x="9123" y="2888"/>
                  </a:lnTo>
                  <a:lnTo>
                    <a:pt x="9060" y="2825"/>
                  </a:lnTo>
                  <a:lnTo>
                    <a:pt x="9040" y="2721"/>
                  </a:lnTo>
                  <a:lnTo>
                    <a:pt x="8935" y="2574"/>
                  </a:lnTo>
                  <a:lnTo>
                    <a:pt x="8830" y="2491"/>
                  </a:lnTo>
                  <a:lnTo>
                    <a:pt x="8788" y="2386"/>
                  </a:lnTo>
                  <a:lnTo>
                    <a:pt x="8705" y="2365"/>
                  </a:lnTo>
                  <a:lnTo>
                    <a:pt x="8621" y="2365"/>
                  </a:lnTo>
                  <a:lnTo>
                    <a:pt x="8600" y="2323"/>
                  </a:lnTo>
                  <a:lnTo>
                    <a:pt x="8579" y="2302"/>
                  </a:lnTo>
                  <a:lnTo>
                    <a:pt x="8475" y="2323"/>
                  </a:lnTo>
                  <a:lnTo>
                    <a:pt x="8370" y="2302"/>
                  </a:lnTo>
                  <a:lnTo>
                    <a:pt x="8265" y="2302"/>
                  </a:lnTo>
                  <a:lnTo>
                    <a:pt x="8223" y="2386"/>
                  </a:lnTo>
                  <a:lnTo>
                    <a:pt x="8182" y="2386"/>
                  </a:lnTo>
                  <a:lnTo>
                    <a:pt x="8161" y="2365"/>
                  </a:lnTo>
                  <a:lnTo>
                    <a:pt x="8119" y="2365"/>
                  </a:lnTo>
                  <a:lnTo>
                    <a:pt x="8035" y="2386"/>
                  </a:lnTo>
                  <a:lnTo>
                    <a:pt x="7993" y="2428"/>
                  </a:lnTo>
                  <a:lnTo>
                    <a:pt x="7910" y="2595"/>
                  </a:lnTo>
                  <a:lnTo>
                    <a:pt x="7868" y="2679"/>
                  </a:lnTo>
                  <a:lnTo>
                    <a:pt x="7868" y="2700"/>
                  </a:lnTo>
                  <a:lnTo>
                    <a:pt x="7868" y="2742"/>
                  </a:lnTo>
                  <a:lnTo>
                    <a:pt x="7805" y="2742"/>
                  </a:lnTo>
                  <a:lnTo>
                    <a:pt x="7700" y="2825"/>
                  </a:lnTo>
                  <a:lnTo>
                    <a:pt x="7700" y="2846"/>
                  </a:lnTo>
                  <a:lnTo>
                    <a:pt x="7659" y="2888"/>
                  </a:lnTo>
                  <a:lnTo>
                    <a:pt x="7596" y="2888"/>
                  </a:lnTo>
                  <a:lnTo>
                    <a:pt x="7575" y="2825"/>
                  </a:lnTo>
                  <a:lnTo>
                    <a:pt x="7449" y="2784"/>
                  </a:lnTo>
                  <a:lnTo>
                    <a:pt x="7366" y="2742"/>
                  </a:lnTo>
                  <a:lnTo>
                    <a:pt x="7345" y="2700"/>
                  </a:lnTo>
                  <a:lnTo>
                    <a:pt x="7219" y="2637"/>
                  </a:lnTo>
                  <a:lnTo>
                    <a:pt x="7156" y="2637"/>
                  </a:lnTo>
                  <a:lnTo>
                    <a:pt x="7115" y="2595"/>
                  </a:lnTo>
                  <a:lnTo>
                    <a:pt x="7115" y="2574"/>
                  </a:lnTo>
                  <a:lnTo>
                    <a:pt x="7073" y="2512"/>
                  </a:lnTo>
                  <a:lnTo>
                    <a:pt x="7031" y="2491"/>
                  </a:lnTo>
                  <a:lnTo>
                    <a:pt x="6989" y="2491"/>
                  </a:lnTo>
                  <a:lnTo>
                    <a:pt x="6947" y="2470"/>
                  </a:lnTo>
                  <a:lnTo>
                    <a:pt x="6926" y="2470"/>
                  </a:lnTo>
                  <a:lnTo>
                    <a:pt x="6926" y="2428"/>
                  </a:lnTo>
                  <a:lnTo>
                    <a:pt x="6905" y="2323"/>
                  </a:lnTo>
                  <a:lnTo>
                    <a:pt x="6822" y="2261"/>
                  </a:lnTo>
                  <a:lnTo>
                    <a:pt x="6717" y="2114"/>
                  </a:lnTo>
                  <a:lnTo>
                    <a:pt x="6717" y="2093"/>
                  </a:lnTo>
                  <a:lnTo>
                    <a:pt x="6801" y="2072"/>
                  </a:lnTo>
                  <a:lnTo>
                    <a:pt x="6822" y="2051"/>
                  </a:lnTo>
                  <a:lnTo>
                    <a:pt x="6822" y="1968"/>
                  </a:lnTo>
                  <a:lnTo>
                    <a:pt x="6738" y="1884"/>
                  </a:lnTo>
                  <a:lnTo>
                    <a:pt x="6717" y="1863"/>
                  </a:lnTo>
                  <a:lnTo>
                    <a:pt x="6696" y="1842"/>
                  </a:lnTo>
                  <a:lnTo>
                    <a:pt x="6654" y="1800"/>
                  </a:lnTo>
                  <a:lnTo>
                    <a:pt x="6633" y="1675"/>
                  </a:lnTo>
                  <a:lnTo>
                    <a:pt x="6591" y="1591"/>
                  </a:lnTo>
                  <a:lnTo>
                    <a:pt x="6508" y="1549"/>
                  </a:lnTo>
                  <a:lnTo>
                    <a:pt x="6424" y="1528"/>
                  </a:lnTo>
                  <a:lnTo>
                    <a:pt x="6466" y="1465"/>
                  </a:lnTo>
                  <a:lnTo>
                    <a:pt x="6466" y="1424"/>
                  </a:lnTo>
                  <a:lnTo>
                    <a:pt x="6403" y="1340"/>
                  </a:lnTo>
                  <a:lnTo>
                    <a:pt x="6299" y="1319"/>
                  </a:lnTo>
                  <a:lnTo>
                    <a:pt x="6319" y="1256"/>
                  </a:lnTo>
                  <a:lnTo>
                    <a:pt x="6278" y="1173"/>
                  </a:lnTo>
                  <a:lnTo>
                    <a:pt x="6215" y="1173"/>
                  </a:lnTo>
                  <a:lnTo>
                    <a:pt x="6194" y="1131"/>
                  </a:lnTo>
                  <a:lnTo>
                    <a:pt x="6131" y="1068"/>
                  </a:lnTo>
                  <a:lnTo>
                    <a:pt x="6068" y="942"/>
                  </a:lnTo>
                  <a:lnTo>
                    <a:pt x="5943" y="859"/>
                  </a:lnTo>
                  <a:lnTo>
                    <a:pt x="5022" y="838"/>
                  </a:lnTo>
                  <a:lnTo>
                    <a:pt x="4980" y="1047"/>
                  </a:lnTo>
                  <a:lnTo>
                    <a:pt x="3327" y="1005"/>
                  </a:lnTo>
                  <a:lnTo>
                    <a:pt x="1402" y="105"/>
                  </a:lnTo>
                  <a:lnTo>
                    <a:pt x="1402" y="64"/>
                  </a:lnTo>
                  <a:lnTo>
                    <a:pt x="1381"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32" name="Google Shape;932;p27"/>
            <p:cNvSpPr/>
            <p:nvPr/>
          </p:nvSpPr>
          <p:spPr>
            <a:xfrm>
              <a:off x="-3261944" y="3989727"/>
              <a:ext cx="34616" cy="47448"/>
            </a:xfrm>
            <a:custGeom>
              <a:avLst/>
              <a:gdLst/>
              <a:ahLst/>
              <a:cxnLst/>
              <a:rect l="l" t="t" r="r" b="b"/>
              <a:pathLst>
                <a:path w="1633" h="2344" extrusionOk="0">
                  <a:moveTo>
                    <a:pt x="336" y="0"/>
                  </a:moveTo>
                  <a:lnTo>
                    <a:pt x="231" y="84"/>
                  </a:lnTo>
                  <a:lnTo>
                    <a:pt x="126" y="147"/>
                  </a:lnTo>
                  <a:lnTo>
                    <a:pt x="85" y="209"/>
                  </a:lnTo>
                  <a:lnTo>
                    <a:pt x="1" y="314"/>
                  </a:lnTo>
                  <a:lnTo>
                    <a:pt x="1" y="460"/>
                  </a:lnTo>
                  <a:lnTo>
                    <a:pt x="64" y="607"/>
                  </a:lnTo>
                  <a:lnTo>
                    <a:pt x="22" y="732"/>
                  </a:lnTo>
                  <a:lnTo>
                    <a:pt x="22" y="816"/>
                  </a:lnTo>
                  <a:lnTo>
                    <a:pt x="126" y="879"/>
                  </a:lnTo>
                  <a:lnTo>
                    <a:pt x="189" y="963"/>
                  </a:lnTo>
                  <a:lnTo>
                    <a:pt x="231" y="1067"/>
                  </a:lnTo>
                  <a:lnTo>
                    <a:pt x="273" y="1193"/>
                  </a:lnTo>
                  <a:lnTo>
                    <a:pt x="294" y="1256"/>
                  </a:lnTo>
                  <a:lnTo>
                    <a:pt x="273" y="1360"/>
                  </a:lnTo>
                  <a:lnTo>
                    <a:pt x="189" y="1444"/>
                  </a:lnTo>
                  <a:lnTo>
                    <a:pt x="189" y="1590"/>
                  </a:lnTo>
                  <a:lnTo>
                    <a:pt x="231" y="1653"/>
                  </a:lnTo>
                  <a:lnTo>
                    <a:pt x="189" y="1779"/>
                  </a:lnTo>
                  <a:lnTo>
                    <a:pt x="64" y="1883"/>
                  </a:lnTo>
                  <a:lnTo>
                    <a:pt x="1" y="1883"/>
                  </a:lnTo>
                  <a:lnTo>
                    <a:pt x="22" y="1925"/>
                  </a:lnTo>
                  <a:lnTo>
                    <a:pt x="85" y="2009"/>
                  </a:lnTo>
                  <a:lnTo>
                    <a:pt x="106" y="2030"/>
                  </a:lnTo>
                  <a:lnTo>
                    <a:pt x="106" y="2113"/>
                  </a:lnTo>
                  <a:lnTo>
                    <a:pt x="189" y="2197"/>
                  </a:lnTo>
                  <a:lnTo>
                    <a:pt x="294" y="2218"/>
                  </a:lnTo>
                  <a:lnTo>
                    <a:pt x="336" y="2134"/>
                  </a:lnTo>
                  <a:lnTo>
                    <a:pt x="419" y="2113"/>
                  </a:lnTo>
                  <a:lnTo>
                    <a:pt x="503" y="2113"/>
                  </a:lnTo>
                  <a:lnTo>
                    <a:pt x="503" y="2176"/>
                  </a:lnTo>
                  <a:lnTo>
                    <a:pt x="545" y="2197"/>
                  </a:lnTo>
                  <a:lnTo>
                    <a:pt x="545" y="2323"/>
                  </a:lnTo>
                  <a:lnTo>
                    <a:pt x="608" y="2344"/>
                  </a:lnTo>
                  <a:lnTo>
                    <a:pt x="712" y="2281"/>
                  </a:lnTo>
                  <a:lnTo>
                    <a:pt x="733" y="2197"/>
                  </a:lnTo>
                  <a:lnTo>
                    <a:pt x="817" y="2134"/>
                  </a:lnTo>
                  <a:lnTo>
                    <a:pt x="880" y="2113"/>
                  </a:lnTo>
                  <a:lnTo>
                    <a:pt x="963" y="1988"/>
                  </a:lnTo>
                  <a:lnTo>
                    <a:pt x="1068" y="1820"/>
                  </a:lnTo>
                  <a:lnTo>
                    <a:pt x="1173" y="1590"/>
                  </a:lnTo>
                  <a:lnTo>
                    <a:pt x="1173" y="1486"/>
                  </a:lnTo>
                  <a:lnTo>
                    <a:pt x="1340" y="1297"/>
                  </a:lnTo>
                  <a:lnTo>
                    <a:pt x="1466" y="1130"/>
                  </a:lnTo>
                  <a:lnTo>
                    <a:pt x="1528" y="1046"/>
                  </a:lnTo>
                  <a:lnTo>
                    <a:pt x="1633" y="921"/>
                  </a:lnTo>
                  <a:lnTo>
                    <a:pt x="1591" y="774"/>
                  </a:lnTo>
                  <a:lnTo>
                    <a:pt x="1487" y="649"/>
                  </a:lnTo>
                  <a:lnTo>
                    <a:pt x="1466" y="711"/>
                  </a:lnTo>
                  <a:lnTo>
                    <a:pt x="1382" y="649"/>
                  </a:lnTo>
                  <a:lnTo>
                    <a:pt x="1361" y="544"/>
                  </a:lnTo>
                  <a:lnTo>
                    <a:pt x="1173" y="335"/>
                  </a:lnTo>
                  <a:lnTo>
                    <a:pt x="1131" y="335"/>
                  </a:lnTo>
                  <a:lnTo>
                    <a:pt x="963" y="209"/>
                  </a:lnTo>
                  <a:lnTo>
                    <a:pt x="650" y="105"/>
                  </a:lnTo>
                  <a:lnTo>
                    <a:pt x="524" y="21"/>
                  </a:lnTo>
                  <a:lnTo>
                    <a:pt x="336"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33" name="Google Shape;933;p27"/>
            <p:cNvSpPr/>
            <p:nvPr/>
          </p:nvSpPr>
          <p:spPr>
            <a:xfrm>
              <a:off x="-3304953" y="3985051"/>
              <a:ext cx="49242" cy="51274"/>
            </a:xfrm>
            <a:custGeom>
              <a:avLst/>
              <a:gdLst/>
              <a:ahLst/>
              <a:cxnLst/>
              <a:rect l="l" t="t" r="r" b="b"/>
              <a:pathLst>
                <a:path w="2323" h="2533" extrusionOk="0">
                  <a:moveTo>
                    <a:pt x="1632" y="1"/>
                  </a:moveTo>
                  <a:lnTo>
                    <a:pt x="1528" y="43"/>
                  </a:lnTo>
                  <a:lnTo>
                    <a:pt x="1339" y="22"/>
                  </a:lnTo>
                  <a:lnTo>
                    <a:pt x="1151" y="64"/>
                  </a:lnTo>
                  <a:lnTo>
                    <a:pt x="963" y="22"/>
                  </a:lnTo>
                  <a:lnTo>
                    <a:pt x="691" y="22"/>
                  </a:lnTo>
                  <a:lnTo>
                    <a:pt x="544" y="64"/>
                  </a:lnTo>
                  <a:lnTo>
                    <a:pt x="544" y="210"/>
                  </a:lnTo>
                  <a:lnTo>
                    <a:pt x="482" y="336"/>
                  </a:lnTo>
                  <a:lnTo>
                    <a:pt x="523" y="419"/>
                  </a:lnTo>
                  <a:lnTo>
                    <a:pt x="440" y="524"/>
                  </a:lnTo>
                  <a:lnTo>
                    <a:pt x="335" y="566"/>
                  </a:lnTo>
                  <a:lnTo>
                    <a:pt x="168" y="566"/>
                  </a:lnTo>
                  <a:lnTo>
                    <a:pt x="105" y="691"/>
                  </a:lnTo>
                  <a:lnTo>
                    <a:pt x="105" y="838"/>
                  </a:lnTo>
                  <a:lnTo>
                    <a:pt x="0" y="1068"/>
                  </a:lnTo>
                  <a:lnTo>
                    <a:pt x="21" y="1152"/>
                  </a:lnTo>
                  <a:lnTo>
                    <a:pt x="126" y="1194"/>
                  </a:lnTo>
                  <a:lnTo>
                    <a:pt x="168" y="1277"/>
                  </a:lnTo>
                  <a:lnTo>
                    <a:pt x="210" y="1319"/>
                  </a:lnTo>
                  <a:lnTo>
                    <a:pt x="272" y="1424"/>
                  </a:lnTo>
                  <a:lnTo>
                    <a:pt x="272" y="1507"/>
                  </a:lnTo>
                  <a:lnTo>
                    <a:pt x="335" y="1570"/>
                  </a:lnTo>
                  <a:lnTo>
                    <a:pt x="419" y="1570"/>
                  </a:lnTo>
                  <a:lnTo>
                    <a:pt x="461" y="1591"/>
                  </a:lnTo>
                  <a:lnTo>
                    <a:pt x="482" y="1696"/>
                  </a:lnTo>
                  <a:lnTo>
                    <a:pt x="523" y="1842"/>
                  </a:lnTo>
                  <a:lnTo>
                    <a:pt x="523" y="1989"/>
                  </a:lnTo>
                  <a:lnTo>
                    <a:pt x="586" y="2010"/>
                  </a:lnTo>
                  <a:lnTo>
                    <a:pt x="670" y="2135"/>
                  </a:lnTo>
                  <a:lnTo>
                    <a:pt x="691" y="2219"/>
                  </a:lnTo>
                  <a:lnTo>
                    <a:pt x="795" y="2261"/>
                  </a:lnTo>
                  <a:lnTo>
                    <a:pt x="795" y="2323"/>
                  </a:lnTo>
                  <a:lnTo>
                    <a:pt x="858" y="2407"/>
                  </a:lnTo>
                  <a:lnTo>
                    <a:pt x="942" y="2449"/>
                  </a:lnTo>
                  <a:lnTo>
                    <a:pt x="984" y="2449"/>
                  </a:lnTo>
                  <a:lnTo>
                    <a:pt x="1005" y="2470"/>
                  </a:lnTo>
                  <a:lnTo>
                    <a:pt x="1172" y="2533"/>
                  </a:lnTo>
                  <a:lnTo>
                    <a:pt x="1256" y="2533"/>
                  </a:lnTo>
                  <a:lnTo>
                    <a:pt x="1277" y="2470"/>
                  </a:lnTo>
                  <a:lnTo>
                    <a:pt x="1214" y="2344"/>
                  </a:lnTo>
                  <a:lnTo>
                    <a:pt x="1193" y="2303"/>
                  </a:lnTo>
                  <a:lnTo>
                    <a:pt x="1088" y="2198"/>
                  </a:lnTo>
                  <a:lnTo>
                    <a:pt x="1109" y="2093"/>
                  </a:lnTo>
                  <a:lnTo>
                    <a:pt x="1214" y="2010"/>
                  </a:lnTo>
                  <a:lnTo>
                    <a:pt x="1339" y="2031"/>
                  </a:lnTo>
                  <a:lnTo>
                    <a:pt x="1591" y="2031"/>
                  </a:lnTo>
                  <a:lnTo>
                    <a:pt x="1695" y="1989"/>
                  </a:lnTo>
                  <a:lnTo>
                    <a:pt x="1842" y="1989"/>
                  </a:lnTo>
                  <a:lnTo>
                    <a:pt x="1946" y="2093"/>
                  </a:lnTo>
                  <a:lnTo>
                    <a:pt x="2030" y="2114"/>
                  </a:lnTo>
                  <a:lnTo>
                    <a:pt x="2093" y="2114"/>
                  </a:lnTo>
                  <a:lnTo>
                    <a:pt x="2218" y="2010"/>
                  </a:lnTo>
                  <a:lnTo>
                    <a:pt x="2260" y="1884"/>
                  </a:lnTo>
                  <a:lnTo>
                    <a:pt x="2218" y="1821"/>
                  </a:lnTo>
                  <a:lnTo>
                    <a:pt x="2218" y="1675"/>
                  </a:lnTo>
                  <a:lnTo>
                    <a:pt x="2302" y="1591"/>
                  </a:lnTo>
                  <a:lnTo>
                    <a:pt x="2323" y="1487"/>
                  </a:lnTo>
                  <a:lnTo>
                    <a:pt x="2302" y="1424"/>
                  </a:lnTo>
                  <a:lnTo>
                    <a:pt x="2260" y="1298"/>
                  </a:lnTo>
                  <a:lnTo>
                    <a:pt x="2218" y="1194"/>
                  </a:lnTo>
                  <a:lnTo>
                    <a:pt x="2155" y="1110"/>
                  </a:lnTo>
                  <a:lnTo>
                    <a:pt x="2051" y="1047"/>
                  </a:lnTo>
                  <a:lnTo>
                    <a:pt x="2051" y="963"/>
                  </a:lnTo>
                  <a:lnTo>
                    <a:pt x="2093" y="838"/>
                  </a:lnTo>
                  <a:lnTo>
                    <a:pt x="2030" y="691"/>
                  </a:lnTo>
                  <a:lnTo>
                    <a:pt x="2030" y="545"/>
                  </a:lnTo>
                  <a:lnTo>
                    <a:pt x="2114" y="440"/>
                  </a:lnTo>
                  <a:lnTo>
                    <a:pt x="2155" y="378"/>
                  </a:lnTo>
                  <a:lnTo>
                    <a:pt x="2260" y="231"/>
                  </a:lnTo>
                  <a:lnTo>
                    <a:pt x="2260" y="147"/>
                  </a:lnTo>
                  <a:lnTo>
                    <a:pt x="2135" y="106"/>
                  </a:lnTo>
                  <a:lnTo>
                    <a:pt x="1946" y="64"/>
                  </a:lnTo>
                  <a:lnTo>
                    <a:pt x="1716"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34" name="Google Shape;934;p27"/>
            <p:cNvSpPr/>
            <p:nvPr/>
          </p:nvSpPr>
          <p:spPr>
            <a:xfrm>
              <a:off x="-3346647" y="3955842"/>
              <a:ext cx="61664" cy="88541"/>
            </a:xfrm>
            <a:custGeom>
              <a:avLst/>
              <a:gdLst/>
              <a:ahLst/>
              <a:cxnLst/>
              <a:rect l="l" t="t" r="r" b="b"/>
              <a:pathLst>
                <a:path w="2909" h="4374" extrusionOk="0">
                  <a:moveTo>
                    <a:pt x="879" y="0"/>
                  </a:moveTo>
                  <a:lnTo>
                    <a:pt x="858" y="84"/>
                  </a:lnTo>
                  <a:lnTo>
                    <a:pt x="712" y="251"/>
                  </a:lnTo>
                  <a:lnTo>
                    <a:pt x="565" y="356"/>
                  </a:lnTo>
                  <a:lnTo>
                    <a:pt x="503" y="335"/>
                  </a:lnTo>
                  <a:lnTo>
                    <a:pt x="335" y="544"/>
                  </a:lnTo>
                  <a:lnTo>
                    <a:pt x="356" y="628"/>
                  </a:lnTo>
                  <a:lnTo>
                    <a:pt x="419" y="733"/>
                  </a:lnTo>
                  <a:lnTo>
                    <a:pt x="565" y="753"/>
                  </a:lnTo>
                  <a:lnTo>
                    <a:pt x="649" y="837"/>
                  </a:lnTo>
                  <a:lnTo>
                    <a:pt x="649" y="963"/>
                  </a:lnTo>
                  <a:lnTo>
                    <a:pt x="461" y="1046"/>
                  </a:lnTo>
                  <a:lnTo>
                    <a:pt x="398" y="1025"/>
                  </a:lnTo>
                  <a:lnTo>
                    <a:pt x="293" y="1046"/>
                  </a:lnTo>
                  <a:lnTo>
                    <a:pt x="210" y="1025"/>
                  </a:lnTo>
                  <a:lnTo>
                    <a:pt x="126" y="1088"/>
                  </a:lnTo>
                  <a:lnTo>
                    <a:pt x="105" y="1277"/>
                  </a:lnTo>
                  <a:lnTo>
                    <a:pt x="1" y="1381"/>
                  </a:lnTo>
                  <a:lnTo>
                    <a:pt x="42" y="1507"/>
                  </a:lnTo>
                  <a:lnTo>
                    <a:pt x="189" y="1716"/>
                  </a:lnTo>
                  <a:lnTo>
                    <a:pt x="419" y="1904"/>
                  </a:lnTo>
                  <a:lnTo>
                    <a:pt x="419" y="1925"/>
                  </a:lnTo>
                  <a:lnTo>
                    <a:pt x="461" y="1925"/>
                  </a:lnTo>
                  <a:lnTo>
                    <a:pt x="524" y="1988"/>
                  </a:lnTo>
                  <a:lnTo>
                    <a:pt x="565" y="1925"/>
                  </a:lnTo>
                  <a:lnTo>
                    <a:pt x="712" y="1967"/>
                  </a:lnTo>
                  <a:lnTo>
                    <a:pt x="817" y="2072"/>
                  </a:lnTo>
                  <a:lnTo>
                    <a:pt x="817" y="2218"/>
                  </a:lnTo>
                  <a:lnTo>
                    <a:pt x="733" y="2344"/>
                  </a:lnTo>
                  <a:lnTo>
                    <a:pt x="670" y="2406"/>
                  </a:lnTo>
                  <a:lnTo>
                    <a:pt x="775" y="2448"/>
                  </a:lnTo>
                  <a:lnTo>
                    <a:pt x="879" y="2448"/>
                  </a:lnTo>
                  <a:lnTo>
                    <a:pt x="942" y="2532"/>
                  </a:lnTo>
                  <a:lnTo>
                    <a:pt x="984" y="2616"/>
                  </a:lnTo>
                  <a:lnTo>
                    <a:pt x="1089" y="2616"/>
                  </a:lnTo>
                  <a:lnTo>
                    <a:pt x="1089" y="2657"/>
                  </a:lnTo>
                  <a:lnTo>
                    <a:pt x="984" y="2804"/>
                  </a:lnTo>
                  <a:lnTo>
                    <a:pt x="963" y="2950"/>
                  </a:lnTo>
                  <a:lnTo>
                    <a:pt x="837" y="3160"/>
                  </a:lnTo>
                  <a:lnTo>
                    <a:pt x="858" y="3264"/>
                  </a:lnTo>
                  <a:lnTo>
                    <a:pt x="817" y="3369"/>
                  </a:lnTo>
                  <a:lnTo>
                    <a:pt x="817" y="3474"/>
                  </a:lnTo>
                  <a:lnTo>
                    <a:pt x="837" y="3536"/>
                  </a:lnTo>
                  <a:lnTo>
                    <a:pt x="817" y="3599"/>
                  </a:lnTo>
                  <a:lnTo>
                    <a:pt x="817" y="3704"/>
                  </a:lnTo>
                  <a:lnTo>
                    <a:pt x="921" y="3808"/>
                  </a:lnTo>
                  <a:lnTo>
                    <a:pt x="1047" y="3955"/>
                  </a:lnTo>
                  <a:lnTo>
                    <a:pt x="1047" y="4018"/>
                  </a:lnTo>
                  <a:lnTo>
                    <a:pt x="1130" y="4122"/>
                  </a:lnTo>
                  <a:lnTo>
                    <a:pt x="1361" y="4331"/>
                  </a:lnTo>
                  <a:lnTo>
                    <a:pt x="1444" y="4373"/>
                  </a:lnTo>
                  <a:lnTo>
                    <a:pt x="1507" y="4290"/>
                  </a:lnTo>
                  <a:lnTo>
                    <a:pt x="1591" y="4269"/>
                  </a:lnTo>
                  <a:lnTo>
                    <a:pt x="1612" y="4290"/>
                  </a:lnTo>
                  <a:lnTo>
                    <a:pt x="1758" y="4290"/>
                  </a:lnTo>
                  <a:lnTo>
                    <a:pt x="1821" y="4185"/>
                  </a:lnTo>
                  <a:lnTo>
                    <a:pt x="1863" y="4122"/>
                  </a:lnTo>
                  <a:lnTo>
                    <a:pt x="1967" y="4101"/>
                  </a:lnTo>
                  <a:lnTo>
                    <a:pt x="2198" y="4101"/>
                  </a:lnTo>
                  <a:lnTo>
                    <a:pt x="2260" y="3913"/>
                  </a:lnTo>
                  <a:lnTo>
                    <a:pt x="2386" y="3871"/>
                  </a:lnTo>
                  <a:lnTo>
                    <a:pt x="2553" y="3871"/>
                  </a:lnTo>
                  <a:lnTo>
                    <a:pt x="2616" y="3913"/>
                  </a:lnTo>
                  <a:lnTo>
                    <a:pt x="2721" y="3892"/>
                  </a:lnTo>
                  <a:lnTo>
                    <a:pt x="2909" y="3892"/>
                  </a:lnTo>
                  <a:lnTo>
                    <a:pt x="2825" y="3850"/>
                  </a:lnTo>
                  <a:lnTo>
                    <a:pt x="2762" y="3766"/>
                  </a:lnTo>
                  <a:lnTo>
                    <a:pt x="2762" y="3704"/>
                  </a:lnTo>
                  <a:lnTo>
                    <a:pt x="2658" y="3662"/>
                  </a:lnTo>
                  <a:lnTo>
                    <a:pt x="2637" y="3578"/>
                  </a:lnTo>
                  <a:lnTo>
                    <a:pt x="2553" y="3453"/>
                  </a:lnTo>
                  <a:lnTo>
                    <a:pt x="2490" y="3432"/>
                  </a:lnTo>
                  <a:lnTo>
                    <a:pt x="2490" y="3285"/>
                  </a:lnTo>
                  <a:lnTo>
                    <a:pt x="2449" y="3139"/>
                  </a:lnTo>
                  <a:lnTo>
                    <a:pt x="2428" y="3034"/>
                  </a:lnTo>
                  <a:lnTo>
                    <a:pt x="2386" y="3013"/>
                  </a:lnTo>
                  <a:lnTo>
                    <a:pt x="2302" y="3013"/>
                  </a:lnTo>
                  <a:lnTo>
                    <a:pt x="2239" y="2950"/>
                  </a:lnTo>
                  <a:lnTo>
                    <a:pt x="2239" y="2867"/>
                  </a:lnTo>
                  <a:lnTo>
                    <a:pt x="2177" y="2762"/>
                  </a:lnTo>
                  <a:lnTo>
                    <a:pt x="2135" y="2720"/>
                  </a:lnTo>
                  <a:lnTo>
                    <a:pt x="2093" y="2637"/>
                  </a:lnTo>
                  <a:lnTo>
                    <a:pt x="1988" y="2595"/>
                  </a:lnTo>
                  <a:lnTo>
                    <a:pt x="1967" y="2511"/>
                  </a:lnTo>
                  <a:lnTo>
                    <a:pt x="2072" y="2281"/>
                  </a:lnTo>
                  <a:lnTo>
                    <a:pt x="2072" y="2134"/>
                  </a:lnTo>
                  <a:lnTo>
                    <a:pt x="2135" y="2009"/>
                  </a:lnTo>
                  <a:lnTo>
                    <a:pt x="2302" y="2009"/>
                  </a:lnTo>
                  <a:lnTo>
                    <a:pt x="2407" y="1967"/>
                  </a:lnTo>
                  <a:lnTo>
                    <a:pt x="2490" y="1862"/>
                  </a:lnTo>
                  <a:lnTo>
                    <a:pt x="2449" y="1779"/>
                  </a:lnTo>
                  <a:lnTo>
                    <a:pt x="2511" y="1653"/>
                  </a:lnTo>
                  <a:lnTo>
                    <a:pt x="2449" y="1549"/>
                  </a:lnTo>
                  <a:lnTo>
                    <a:pt x="2449" y="1381"/>
                  </a:lnTo>
                  <a:lnTo>
                    <a:pt x="2428" y="1297"/>
                  </a:lnTo>
                  <a:lnTo>
                    <a:pt x="2218" y="1256"/>
                  </a:lnTo>
                  <a:lnTo>
                    <a:pt x="2009" y="1046"/>
                  </a:lnTo>
                  <a:lnTo>
                    <a:pt x="1905" y="963"/>
                  </a:lnTo>
                  <a:lnTo>
                    <a:pt x="1863" y="984"/>
                  </a:lnTo>
                  <a:lnTo>
                    <a:pt x="1716" y="1046"/>
                  </a:lnTo>
                  <a:lnTo>
                    <a:pt x="1653" y="1130"/>
                  </a:lnTo>
                  <a:lnTo>
                    <a:pt x="1612" y="1235"/>
                  </a:lnTo>
                  <a:lnTo>
                    <a:pt x="1591" y="1088"/>
                  </a:lnTo>
                  <a:lnTo>
                    <a:pt x="1612" y="921"/>
                  </a:lnTo>
                  <a:lnTo>
                    <a:pt x="1674" y="816"/>
                  </a:lnTo>
                  <a:lnTo>
                    <a:pt x="1612" y="628"/>
                  </a:lnTo>
                  <a:lnTo>
                    <a:pt x="1507" y="565"/>
                  </a:lnTo>
                  <a:lnTo>
                    <a:pt x="1298" y="419"/>
                  </a:lnTo>
                  <a:lnTo>
                    <a:pt x="1151" y="251"/>
                  </a:lnTo>
                  <a:lnTo>
                    <a:pt x="1130" y="147"/>
                  </a:lnTo>
                  <a:lnTo>
                    <a:pt x="1026" y="42"/>
                  </a:lnTo>
                  <a:lnTo>
                    <a:pt x="921" y="21"/>
                  </a:lnTo>
                  <a:lnTo>
                    <a:pt x="879"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35" name="Google Shape;935;p27"/>
            <p:cNvSpPr/>
            <p:nvPr/>
          </p:nvSpPr>
          <p:spPr>
            <a:xfrm>
              <a:off x="-3490786" y="3910945"/>
              <a:ext cx="162797" cy="139795"/>
            </a:xfrm>
            <a:custGeom>
              <a:avLst/>
              <a:gdLst/>
              <a:ahLst/>
              <a:cxnLst/>
              <a:rect l="l" t="t" r="r" b="b"/>
              <a:pathLst>
                <a:path w="7680" h="6906" extrusionOk="0">
                  <a:moveTo>
                    <a:pt x="1988" y="0"/>
                  </a:moveTo>
                  <a:lnTo>
                    <a:pt x="1821" y="63"/>
                  </a:lnTo>
                  <a:lnTo>
                    <a:pt x="1674" y="251"/>
                  </a:lnTo>
                  <a:lnTo>
                    <a:pt x="1695" y="377"/>
                  </a:lnTo>
                  <a:lnTo>
                    <a:pt x="1758" y="440"/>
                  </a:lnTo>
                  <a:lnTo>
                    <a:pt x="1863" y="356"/>
                  </a:lnTo>
                  <a:lnTo>
                    <a:pt x="1967" y="377"/>
                  </a:lnTo>
                  <a:lnTo>
                    <a:pt x="2072" y="461"/>
                  </a:lnTo>
                  <a:lnTo>
                    <a:pt x="2030" y="544"/>
                  </a:lnTo>
                  <a:lnTo>
                    <a:pt x="1925" y="565"/>
                  </a:lnTo>
                  <a:lnTo>
                    <a:pt x="1821" y="523"/>
                  </a:lnTo>
                  <a:lnTo>
                    <a:pt x="1779" y="482"/>
                  </a:lnTo>
                  <a:lnTo>
                    <a:pt x="1758" y="523"/>
                  </a:lnTo>
                  <a:lnTo>
                    <a:pt x="1758" y="565"/>
                  </a:lnTo>
                  <a:lnTo>
                    <a:pt x="1611" y="649"/>
                  </a:lnTo>
                  <a:lnTo>
                    <a:pt x="1360" y="670"/>
                  </a:lnTo>
                  <a:lnTo>
                    <a:pt x="1088" y="774"/>
                  </a:lnTo>
                  <a:lnTo>
                    <a:pt x="1026" y="879"/>
                  </a:lnTo>
                  <a:lnTo>
                    <a:pt x="1026" y="984"/>
                  </a:lnTo>
                  <a:lnTo>
                    <a:pt x="1088" y="1088"/>
                  </a:lnTo>
                  <a:lnTo>
                    <a:pt x="1088" y="1318"/>
                  </a:lnTo>
                  <a:lnTo>
                    <a:pt x="1130" y="1486"/>
                  </a:lnTo>
                  <a:lnTo>
                    <a:pt x="1151" y="1611"/>
                  </a:lnTo>
                  <a:lnTo>
                    <a:pt x="1067" y="1800"/>
                  </a:lnTo>
                  <a:lnTo>
                    <a:pt x="879" y="1925"/>
                  </a:lnTo>
                  <a:lnTo>
                    <a:pt x="775" y="1904"/>
                  </a:lnTo>
                  <a:lnTo>
                    <a:pt x="775" y="1737"/>
                  </a:lnTo>
                  <a:lnTo>
                    <a:pt x="649" y="1611"/>
                  </a:lnTo>
                  <a:lnTo>
                    <a:pt x="628" y="1486"/>
                  </a:lnTo>
                  <a:lnTo>
                    <a:pt x="733" y="1402"/>
                  </a:lnTo>
                  <a:lnTo>
                    <a:pt x="754" y="1318"/>
                  </a:lnTo>
                  <a:lnTo>
                    <a:pt x="963" y="1109"/>
                  </a:lnTo>
                  <a:lnTo>
                    <a:pt x="963" y="942"/>
                  </a:lnTo>
                  <a:lnTo>
                    <a:pt x="879" y="795"/>
                  </a:lnTo>
                  <a:lnTo>
                    <a:pt x="921" y="754"/>
                  </a:lnTo>
                  <a:lnTo>
                    <a:pt x="879" y="670"/>
                  </a:lnTo>
                  <a:lnTo>
                    <a:pt x="816" y="628"/>
                  </a:lnTo>
                  <a:lnTo>
                    <a:pt x="754" y="523"/>
                  </a:lnTo>
                  <a:lnTo>
                    <a:pt x="775" y="440"/>
                  </a:lnTo>
                  <a:lnTo>
                    <a:pt x="921" y="377"/>
                  </a:lnTo>
                  <a:lnTo>
                    <a:pt x="1067" y="356"/>
                  </a:lnTo>
                  <a:lnTo>
                    <a:pt x="1172" y="210"/>
                  </a:lnTo>
                  <a:lnTo>
                    <a:pt x="1130" y="210"/>
                  </a:lnTo>
                  <a:lnTo>
                    <a:pt x="1088" y="230"/>
                  </a:lnTo>
                  <a:lnTo>
                    <a:pt x="775" y="356"/>
                  </a:lnTo>
                  <a:lnTo>
                    <a:pt x="628" y="628"/>
                  </a:lnTo>
                  <a:lnTo>
                    <a:pt x="565" y="670"/>
                  </a:lnTo>
                  <a:lnTo>
                    <a:pt x="461" y="691"/>
                  </a:lnTo>
                  <a:lnTo>
                    <a:pt x="356" y="837"/>
                  </a:lnTo>
                  <a:lnTo>
                    <a:pt x="293" y="900"/>
                  </a:lnTo>
                  <a:lnTo>
                    <a:pt x="105" y="1172"/>
                  </a:lnTo>
                  <a:lnTo>
                    <a:pt x="84" y="1298"/>
                  </a:lnTo>
                  <a:lnTo>
                    <a:pt x="105" y="1402"/>
                  </a:lnTo>
                  <a:lnTo>
                    <a:pt x="84" y="1590"/>
                  </a:lnTo>
                  <a:lnTo>
                    <a:pt x="0" y="1779"/>
                  </a:lnTo>
                  <a:lnTo>
                    <a:pt x="0" y="1821"/>
                  </a:lnTo>
                  <a:lnTo>
                    <a:pt x="147" y="1821"/>
                  </a:lnTo>
                  <a:lnTo>
                    <a:pt x="398" y="2239"/>
                  </a:lnTo>
                  <a:lnTo>
                    <a:pt x="503" y="2407"/>
                  </a:lnTo>
                  <a:lnTo>
                    <a:pt x="523" y="2511"/>
                  </a:lnTo>
                  <a:lnTo>
                    <a:pt x="461" y="2637"/>
                  </a:lnTo>
                  <a:lnTo>
                    <a:pt x="461" y="2720"/>
                  </a:lnTo>
                  <a:lnTo>
                    <a:pt x="440" y="2762"/>
                  </a:lnTo>
                  <a:lnTo>
                    <a:pt x="440" y="2867"/>
                  </a:lnTo>
                  <a:lnTo>
                    <a:pt x="565" y="2971"/>
                  </a:lnTo>
                  <a:lnTo>
                    <a:pt x="733" y="3034"/>
                  </a:lnTo>
                  <a:lnTo>
                    <a:pt x="837" y="3055"/>
                  </a:lnTo>
                  <a:lnTo>
                    <a:pt x="963" y="3097"/>
                  </a:lnTo>
                  <a:lnTo>
                    <a:pt x="1047" y="3055"/>
                  </a:lnTo>
                  <a:lnTo>
                    <a:pt x="1193" y="3055"/>
                  </a:lnTo>
                  <a:lnTo>
                    <a:pt x="1339" y="3097"/>
                  </a:lnTo>
                  <a:lnTo>
                    <a:pt x="1381" y="3076"/>
                  </a:lnTo>
                  <a:lnTo>
                    <a:pt x="1549" y="3055"/>
                  </a:lnTo>
                  <a:lnTo>
                    <a:pt x="1716" y="3076"/>
                  </a:lnTo>
                  <a:lnTo>
                    <a:pt x="1821" y="3139"/>
                  </a:lnTo>
                  <a:lnTo>
                    <a:pt x="2281" y="3557"/>
                  </a:lnTo>
                  <a:lnTo>
                    <a:pt x="2427" y="3515"/>
                  </a:lnTo>
                  <a:lnTo>
                    <a:pt x="2448" y="3557"/>
                  </a:lnTo>
                  <a:lnTo>
                    <a:pt x="2511" y="3515"/>
                  </a:lnTo>
                  <a:lnTo>
                    <a:pt x="2637" y="3578"/>
                  </a:lnTo>
                  <a:lnTo>
                    <a:pt x="2699" y="3599"/>
                  </a:lnTo>
                  <a:lnTo>
                    <a:pt x="2825" y="3557"/>
                  </a:lnTo>
                  <a:lnTo>
                    <a:pt x="2930" y="3557"/>
                  </a:lnTo>
                  <a:lnTo>
                    <a:pt x="3076" y="3578"/>
                  </a:lnTo>
                  <a:lnTo>
                    <a:pt x="3118" y="3515"/>
                  </a:lnTo>
                  <a:lnTo>
                    <a:pt x="3223" y="3515"/>
                  </a:lnTo>
                  <a:lnTo>
                    <a:pt x="3285" y="3578"/>
                  </a:lnTo>
                  <a:lnTo>
                    <a:pt x="3348" y="3808"/>
                  </a:lnTo>
                  <a:lnTo>
                    <a:pt x="3285" y="3892"/>
                  </a:lnTo>
                  <a:lnTo>
                    <a:pt x="3285" y="3997"/>
                  </a:lnTo>
                  <a:lnTo>
                    <a:pt x="3264" y="4080"/>
                  </a:lnTo>
                  <a:lnTo>
                    <a:pt x="3118" y="4101"/>
                  </a:lnTo>
                  <a:lnTo>
                    <a:pt x="3055" y="4185"/>
                  </a:lnTo>
                  <a:lnTo>
                    <a:pt x="3076" y="4394"/>
                  </a:lnTo>
                  <a:lnTo>
                    <a:pt x="3118" y="4457"/>
                  </a:lnTo>
                  <a:lnTo>
                    <a:pt x="3055" y="4624"/>
                  </a:lnTo>
                  <a:lnTo>
                    <a:pt x="3055" y="4813"/>
                  </a:lnTo>
                  <a:lnTo>
                    <a:pt x="3139" y="4875"/>
                  </a:lnTo>
                  <a:lnTo>
                    <a:pt x="3139" y="4959"/>
                  </a:lnTo>
                  <a:lnTo>
                    <a:pt x="3244" y="5252"/>
                  </a:lnTo>
                  <a:lnTo>
                    <a:pt x="3055" y="5587"/>
                  </a:lnTo>
                  <a:lnTo>
                    <a:pt x="3076" y="5692"/>
                  </a:lnTo>
                  <a:lnTo>
                    <a:pt x="3139" y="5692"/>
                  </a:lnTo>
                  <a:lnTo>
                    <a:pt x="3223" y="5671"/>
                  </a:lnTo>
                  <a:lnTo>
                    <a:pt x="3223" y="5692"/>
                  </a:lnTo>
                  <a:lnTo>
                    <a:pt x="3244" y="5775"/>
                  </a:lnTo>
                  <a:lnTo>
                    <a:pt x="3327" y="5817"/>
                  </a:lnTo>
                  <a:lnTo>
                    <a:pt x="3369" y="5922"/>
                  </a:lnTo>
                  <a:lnTo>
                    <a:pt x="3348" y="5984"/>
                  </a:lnTo>
                  <a:lnTo>
                    <a:pt x="3390" y="6131"/>
                  </a:lnTo>
                  <a:lnTo>
                    <a:pt x="3536" y="6424"/>
                  </a:lnTo>
                  <a:lnTo>
                    <a:pt x="3536" y="6528"/>
                  </a:lnTo>
                  <a:lnTo>
                    <a:pt x="3746" y="6696"/>
                  </a:lnTo>
                  <a:lnTo>
                    <a:pt x="3976" y="6863"/>
                  </a:lnTo>
                  <a:lnTo>
                    <a:pt x="4101" y="6905"/>
                  </a:lnTo>
                  <a:lnTo>
                    <a:pt x="4332" y="6863"/>
                  </a:lnTo>
                  <a:lnTo>
                    <a:pt x="4478" y="6717"/>
                  </a:lnTo>
                  <a:lnTo>
                    <a:pt x="4687" y="6591"/>
                  </a:lnTo>
                  <a:lnTo>
                    <a:pt x="4750" y="6487"/>
                  </a:lnTo>
                  <a:lnTo>
                    <a:pt x="5064" y="6319"/>
                  </a:lnTo>
                  <a:lnTo>
                    <a:pt x="5127" y="6173"/>
                  </a:lnTo>
                  <a:lnTo>
                    <a:pt x="5168" y="6110"/>
                  </a:lnTo>
                  <a:lnTo>
                    <a:pt x="5210" y="6068"/>
                  </a:lnTo>
                  <a:lnTo>
                    <a:pt x="5482" y="6005"/>
                  </a:lnTo>
                  <a:lnTo>
                    <a:pt x="5629" y="5964"/>
                  </a:lnTo>
                  <a:lnTo>
                    <a:pt x="5587" y="5817"/>
                  </a:lnTo>
                  <a:lnTo>
                    <a:pt x="5440" y="5796"/>
                  </a:lnTo>
                  <a:lnTo>
                    <a:pt x="5252" y="5817"/>
                  </a:lnTo>
                  <a:lnTo>
                    <a:pt x="4959" y="5712"/>
                  </a:lnTo>
                  <a:lnTo>
                    <a:pt x="5022" y="5545"/>
                  </a:lnTo>
                  <a:lnTo>
                    <a:pt x="5001" y="5482"/>
                  </a:lnTo>
                  <a:lnTo>
                    <a:pt x="4938" y="5440"/>
                  </a:lnTo>
                  <a:lnTo>
                    <a:pt x="5127" y="5168"/>
                  </a:lnTo>
                  <a:lnTo>
                    <a:pt x="5064" y="5064"/>
                  </a:lnTo>
                  <a:lnTo>
                    <a:pt x="4938" y="4938"/>
                  </a:lnTo>
                  <a:lnTo>
                    <a:pt x="4834" y="4917"/>
                  </a:lnTo>
                  <a:lnTo>
                    <a:pt x="4750" y="4750"/>
                  </a:lnTo>
                  <a:lnTo>
                    <a:pt x="4917" y="4813"/>
                  </a:lnTo>
                  <a:lnTo>
                    <a:pt x="5106" y="4834"/>
                  </a:lnTo>
                  <a:lnTo>
                    <a:pt x="5273" y="4938"/>
                  </a:lnTo>
                  <a:lnTo>
                    <a:pt x="5461" y="4938"/>
                  </a:lnTo>
                  <a:lnTo>
                    <a:pt x="5733" y="4875"/>
                  </a:lnTo>
                  <a:lnTo>
                    <a:pt x="5796" y="4938"/>
                  </a:lnTo>
                  <a:lnTo>
                    <a:pt x="5985" y="4875"/>
                  </a:lnTo>
                  <a:lnTo>
                    <a:pt x="6173" y="4708"/>
                  </a:lnTo>
                  <a:lnTo>
                    <a:pt x="6319" y="4708"/>
                  </a:lnTo>
                  <a:lnTo>
                    <a:pt x="6424" y="4729"/>
                  </a:lnTo>
                  <a:lnTo>
                    <a:pt x="6675" y="4624"/>
                  </a:lnTo>
                  <a:lnTo>
                    <a:pt x="6884" y="4624"/>
                  </a:lnTo>
                  <a:lnTo>
                    <a:pt x="7156" y="4394"/>
                  </a:lnTo>
                  <a:lnTo>
                    <a:pt x="7219" y="4248"/>
                  </a:lnTo>
                  <a:lnTo>
                    <a:pt x="7219" y="4143"/>
                  </a:lnTo>
                  <a:lnTo>
                    <a:pt x="7219" y="4122"/>
                  </a:lnTo>
                  <a:lnTo>
                    <a:pt x="6989" y="3934"/>
                  </a:lnTo>
                  <a:lnTo>
                    <a:pt x="6842" y="3725"/>
                  </a:lnTo>
                  <a:lnTo>
                    <a:pt x="6801" y="3599"/>
                  </a:lnTo>
                  <a:lnTo>
                    <a:pt x="6905" y="3495"/>
                  </a:lnTo>
                  <a:lnTo>
                    <a:pt x="6926" y="3306"/>
                  </a:lnTo>
                  <a:lnTo>
                    <a:pt x="7010" y="3243"/>
                  </a:lnTo>
                  <a:lnTo>
                    <a:pt x="7093" y="3264"/>
                  </a:lnTo>
                  <a:lnTo>
                    <a:pt x="7198" y="3243"/>
                  </a:lnTo>
                  <a:lnTo>
                    <a:pt x="7261" y="3264"/>
                  </a:lnTo>
                  <a:lnTo>
                    <a:pt x="7449" y="3181"/>
                  </a:lnTo>
                  <a:lnTo>
                    <a:pt x="7449" y="3055"/>
                  </a:lnTo>
                  <a:lnTo>
                    <a:pt x="7365" y="2971"/>
                  </a:lnTo>
                  <a:lnTo>
                    <a:pt x="7219" y="2951"/>
                  </a:lnTo>
                  <a:lnTo>
                    <a:pt x="7156" y="2846"/>
                  </a:lnTo>
                  <a:lnTo>
                    <a:pt x="7135" y="2762"/>
                  </a:lnTo>
                  <a:lnTo>
                    <a:pt x="7303" y="2553"/>
                  </a:lnTo>
                  <a:lnTo>
                    <a:pt x="7365" y="2574"/>
                  </a:lnTo>
                  <a:lnTo>
                    <a:pt x="7512" y="2469"/>
                  </a:lnTo>
                  <a:lnTo>
                    <a:pt x="7658" y="2302"/>
                  </a:lnTo>
                  <a:lnTo>
                    <a:pt x="7679" y="2218"/>
                  </a:lnTo>
                  <a:lnTo>
                    <a:pt x="7658" y="2218"/>
                  </a:lnTo>
                  <a:lnTo>
                    <a:pt x="7428" y="2114"/>
                  </a:lnTo>
                  <a:lnTo>
                    <a:pt x="7345" y="2114"/>
                  </a:lnTo>
                  <a:lnTo>
                    <a:pt x="7261" y="2135"/>
                  </a:lnTo>
                  <a:lnTo>
                    <a:pt x="7156" y="2114"/>
                  </a:lnTo>
                  <a:lnTo>
                    <a:pt x="7093" y="2114"/>
                  </a:lnTo>
                  <a:lnTo>
                    <a:pt x="7010" y="2155"/>
                  </a:lnTo>
                  <a:lnTo>
                    <a:pt x="6821" y="2197"/>
                  </a:lnTo>
                  <a:lnTo>
                    <a:pt x="6675" y="2155"/>
                  </a:lnTo>
                  <a:lnTo>
                    <a:pt x="6612" y="2155"/>
                  </a:lnTo>
                  <a:lnTo>
                    <a:pt x="6717" y="2135"/>
                  </a:lnTo>
                  <a:lnTo>
                    <a:pt x="6801" y="2135"/>
                  </a:lnTo>
                  <a:lnTo>
                    <a:pt x="6884" y="2093"/>
                  </a:lnTo>
                  <a:lnTo>
                    <a:pt x="6926" y="2009"/>
                  </a:lnTo>
                  <a:lnTo>
                    <a:pt x="7052" y="1904"/>
                  </a:lnTo>
                  <a:lnTo>
                    <a:pt x="7093" y="1842"/>
                  </a:lnTo>
                  <a:lnTo>
                    <a:pt x="7010" y="1800"/>
                  </a:lnTo>
                  <a:lnTo>
                    <a:pt x="7010" y="1779"/>
                  </a:lnTo>
                  <a:lnTo>
                    <a:pt x="6989" y="1674"/>
                  </a:lnTo>
                  <a:lnTo>
                    <a:pt x="6821" y="1590"/>
                  </a:lnTo>
                  <a:lnTo>
                    <a:pt x="6612" y="1528"/>
                  </a:lnTo>
                  <a:lnTo>
                    <a:pt x="6570" y="1486"/>
                  </a:lnTo>
                  <a:lnTo>
                    <a:pt x="6487" y="1423"/>
                  </a:lnTo>
                  <a:lnTo>
                    <a:pt x="6382" y="1423"/>
                  </a:lnTo>
                  <a:lnTo>
                    <a:pt x="6361" y="1381"/>
                  </a:lnTo>
                  <a:lnTo>
                    <a:pt x="6215" y="1318"/>
                  </a:lnTo>
                  <a:lnTo>
                    <a:pt x="6173" y="1318"/>
                  </a:lnTo>
                  <a:lnTo>
                    <a:pt x="6173" y="1423"/>
                  </a:lnTo>
                  <a:lnTo>
                    <a:pt x="6089" y="1318"/>
                  </a:lnTo>
                  <a:lnTo>
                    <a:pt x="6047" y="1214"/>
                  </a:lnTo>
                  <a:lnTo>
                    <a:pt x="5943" y="1172"/>
                  </a:lnTo>
                  <a:lnTo>
                    <a:pt x="5901" y="1088"/>
                  </a:lnTo>
                  <a:lnTo>
                    <a:pt x="5964" y="1046"/>
                  </a:lnTo>
                  <a:lnTo>
                    <a:pt x="6215" y="1067"/>
                  </a:lnTo>
                  <a:lnTo>
                    <a:pt x="6319" y="984"/>
                  </a:lnTo>
                  <a:lnTo>
                    <a:pt x="6487" y="984"/>
                  </a:lnTo>
                  <a:lnTo>
                    <a:pt x="6487" y="879"/>
                  </a:lnTo>
                  <a:lnTo>
                    <a:pt x="6361" y="900"/>
                  </a:lnTo>
                  <a:lnTo>
                    <a:pt x="6089" y="858"/>
                  </a:lnTo>
                  <a:lnTo>
                    <a:pt x="5901" y="879"/>
                  </a:lnTo>
                  <a:lnTo>
                    <a:pt x="5775" y="879"/>
                  </a:lnTo>
                  <a:lnTo>
                    <a:pt x="5524" y="963"/>
                  </a:lnTo>
                  <a:lnTo>
                    <a:pt x="5440" y="942"/>
                  </a:lnTo>
                  <a:lnTo>
                    <a:pt x="5336" y="942"/>
                  </a:lnTo>
                  <a:lnTo>
                    <a:pt x="5127" y="1088"/>
                  </a:lnTo>
                  <a:lnTo>
                    <a:pt x="5022" y="1109"/>
                  </a:lnTo>
                  <a:lnTo>
                    <a:pt x="4896" y="1172"/>
                  </a:lnTo>
                  <a:lnTo>
                    <a:pt x="4834" y="1256"/>
                  </a:lnTo>
                  <a:lnTo>
                    <a:pt x="4645" y="1277"/>
                  </a:lnTo>
                  <a:lnTo>
                    <a:pt x="4604" y="1298"/>
                  </a:lnTo>
                  <a:lnTo>
                    <a:pt x="4520" y="1277"/>
                  </a:lnTo>
                  <a:lnTo>
                    <a:pt x="4269" y="1088"/>
                  </a:lnTo>
                  <a:lnTo>
                    <a:pt x="4206" y="984"/>
                  </a:lnTo>
                  <a:lnTo>
                    <a:pt x="3871" y="984"/>
                  </a:lnTo>
                  <a:lnTo>
                    <a:pt x="3327" y="1088"/>
                  </a:lnTo>
                  <a:lnTo>
                    <a:pt x="3055" y="1088"/>
                  </a:lnTo>
                  <a:lnTo>
                    <a:pt x="2951" y="1046"/>
                  </a:lnTo>
                  <a:lnTo>
                    <a:pt x="2909" y="963"/>
                  </a:lnTo>
                  <a:lnTo>
                    <a:pt x="2909" y="858"/>
                  </a:lnTo>
                  <a:lnTo>
                    <a:pt x="2972" y="858"/>
                  </a:lnTo>
                  <a:lnTo>
                    <a:pt x="2951" y="733"/>
                  </a:lnTo>
                  <a:lnTo>
                    <a:pt x="2846" y="565"/>
                  </a:lnTo>
                  <a:lnTo>
                    <a:pt x="2741" y="544"/>
                  </a:lnTo>
                  <a:lnTo>
                    <a:pt x="2448" y="565"/>
                  </a:lnTo>
                  <a:lnTo>
                    <a:pt x="2323" y="482"/>
                  </a:lnTo>
                  <a:lnTo>
                    <a:pt x="2239" y="482"/>
                  </a:lnTo>
                  <a:lnTo>
                    <a:pt x="2176" y="523"/>
                  </a:lnTo>
                  <a:lnTo>
                    <a:pt x="2072" y="356"/>
                  </a:lnTo>
                  <a:lnTo>
                    <a:pt x="2072" y="210"/>
                  </a:lnTo>
                  <a:lnTo>
                    <a:pt x="2030" y="21"/>
                  </a:lnTo>
                  <a:lnTo>
                    <a:pt x="1988"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36" name="Google Shape;936;p27"/>
            <p:cNvSpPr/>
            <p:nvPr/>
          </p:nvSpPr>
          <p:spPr>
            <a:xfrm>
              <a:off x="-3563088" y="3907970"/>
              <a:ext cx="147280" cy="200360"/>
            </a:xfrm>
            <a:custGeom>
              <a:avLst/>
              <a:gdLst/>
              <a:ahLst/>
              <a:cxnLst/>
              <a:rect l="l" t="t" r="r" b="b"/>
              <a:pathLst>
                <a:path w="6948" h="9898" extrusionOk="0">
                  <a:moveTo>
                    <a:pt x="4353" y="1"/>
                  </a:moveTo>
                  <a:lnTo>
                    <a:pt x="4332" y="64"/>
                  </a:lnTo>
                  <a:lnTo>
                    <a:pt x="4290" y="105"/>
                  </a:lnTo>
                  <a:lnTo>
                    <a:pt x="4227" y="147"/>
                  </a:lnTo>
                  <a:lnTo>
                    <a:pt x="4165" y="168"/>
                  </a:lnTo>
                  <a:lnTo>
                    <a:pt x="4060" y="168"/>
                  </a:lnTo>
                  <a:lnTo>
                    <a:pt x="3976" y="189"/>
                  </a:lnTo>
                  <a:lnTo>
                    <a:pt x="3955" y="252"/>
                  </a:lnTo>
                  <a:lnTo>
                    <a:pt x="3976" y="294"/>
                  </a:lnTo>
                  <a:lnTo>
                    <a:pt x="3955" y="357"/>
                  </a:lnTo>
                  <a:lnTo>
                    <a:pt x="3809" y="419"/>
                  </a:lnTo>
                  <a:lnTo>
                    <a:pt x="3621" y="566"/>
                  </a:lnTo>
                  <a:lnTo>
                    <a:pt x="3495" y="670"/>
                  </a:lnTo>
                  <a:lnTo>
                    <a:pt x="3328" y="691"/>
                  </a:lnTo>
                  <a:lnTo>
                    <a:pt x="2972" y="691"/>
                  </a:lnTo>
                  <a:lnTo>
                    <a:pt x="2867" y="733"/>
                  </a:lnTo>
                  <a:lnTo>
                    <a:pt x="2867" y="817"/>
                  </a:lnTo>
                  <a:lnTo>
                    <a:pt x="2888" y="901"/>
                  </a:lnTo>
                  <a:lnTo>
                    <a:pt x="2888" y="1005"/>
                  </a:lnTo>
                  <a:lnTo>
                    <a:pt x="2805" y="1089"/>
                  </a:lnTo>
                  <a:lnTo>
                    <a:pt x="2721" y="1047"/>
                  </a:lnTo>
                  <a:lnTo>
                    <a:pt x="2763" y="942"/>
                  </a:lnTo>
                  <a:lnTo>
                    <a:pt x="2763" y="921"/>
                  </a:lnTo>
                  <a:lnTo>
                    <a:pt x="2825" y="901"/>
                  </a:lnTo>
                  <a:lnTo>
                    <a:pt x="2700" y="880"/>
                  </a:lnTo>
                  <a:lnTo>
                    <a:pt x="2574" y="817"/>
                  </a:lnTo>
                  <a:lnTo>
                    <a:pt x="2491" y="817"/>
                  </a:lnTo>
                  <a:lnTo>
                    <a:pt x="2302" y="942"/>
                  </a:lnTo>
                  <a:lnTo>
                    <a:pt x="2261" y="1026"/>
                  </a:lnTo>
                  <a:lnTo>
                    <a:pt x="2135" y="1152"/>
                  </a:lnTo>
                  <a:lnTo>
                    <a:pt x="1968" y="1465"/>
                  </a:lnTo>
                  <a:lnTo>
                    <a:pt x="1947" y="1549"/>
                  </a:lnTo>
                  <a:lnTo>
                    <a:pt x="1947" y="1549"/>
                  </a:lnTo>
                  <a:lnTo>
                    <a:pt x="1989" y="1528"/>
                  </a:lnTo>
                  <a:lnTo>
                    <a:pt x="2051" y="1570"/>
                  </a:lnTo>
                  <a:lnTo>
                    <a:pt x="2051" y="1654"/>
                  </a:lnTo>
                  <a:lnTo>
                    <a:pt x="2030" y="1758"/>
                  </a:lnTo>
                  <a:lnTo>
                    <a:pt x="1947" y="1821"/>
                  </a:lnTo>
                  <a:lnTo>
                    <a:pt x="1842" y="1821"/>
                  </a:lnTo>
                  <a:lnTo>
                    <a:pt x="1737" y="1863"/>
                  </a:lnTo>
                  <a:lnTo>
                    <a:pt x="1612" y="1989"/>
                  </a:lnTo>
                  <a:lnTo>
                    <a:pt x="1528" y="2051"/>
                  </a:lnTo>
                  <a:lnTo>
                    <a:pt x="1424" y="2198"/>
                  </a:lnTo>
                  <a:lnTo>
                    <a:pt x="1340" y="2198"/>
                  </a:lnTo>
                  <a:lnTo>
                    <a:pt x="1256" y="2240"/>
                  </a:lnTo>
                  <a:lnTo>
                    <a:pt x="1298" y="2344"/>
                  </a:lnTo>
                  <a:lnTo>
                    <a:pt x="1403" y="2449"/>
                  </a:lnTo>
                  <a:lnTo>
                    <a:pt x="1403" y="2574"/>
                  </a:lnTo>
                  <a:lnTo>
                    <a:pt x="1340" y="2700"/>
                  </a:lnTo>
                  <a:lnTo>
                    <a:pt x="1256" y="2700"/>
                  </a:lnTo>
                  <a:lnTo>
                    <a:pt x="1152" y="2616"/>
                  </a:lnTo>
                  <a:lnTo>
                    <a:pt x="1193" y="2574"/>
                  </a:lnTo>
                  <a:lnTo>
                    <a:pt x="1214" y="2512"/>
                  </a:lnTo>
                  <a:lnTo>
                    <a:pt x="1131" y="2470"/>
                  </a:lnTo>
                  <a:lnTo>
                    <a:pt x="1089" y="2365"/>
                  </a:lnTo>
                  <a:lnTo>
                    <a:pt x="984" y="2261"/>
                  </a:lnTo>
                  <a:lnTo>
                    <a:pt x="942" y="2365"/>
                  </a:lnTo>
                  <a:lnTo>
                    <a:pt x="942" y="2407"/>
                  </a:lnTo>
                  <a:lnTo>
                    <a:pt x="1005" y="2574"/>
                  </a:lnTo>
                  <a:lnTo>
                    <a:pt x="921" y="2721"/>
                  </a:lnTo>
                  <a:lnTo>
                    <a:pt x="901" y="2867"/>
                  </a:lnTo>
                  <a:lnTo>
                    <a:pt x="817" y="2909"/>
                  </a:lnTo>
                  <a:lnTo>
                    <a:pt x="775" y="2909"/>
                  </a:lnTo>
                  <a:lnTo>
                    <a:pt x="691" y="3098"/>
                  </a:lnTo>
                  <a:lnTo>
                    <a:pt x="712" y="3118"/>
                  </a:lnTo>
                  <a:lnTo>
                    <a:pt x="733" y="3244"/>
                  </a:lnTo>
                  <a:lnTo>
                    <a:pt x="733" y="3390"/>
                  </a:lnTo>
                  <a:lnTo>
                    <a:pt x="880" y="3516"/>
                  </a:lnTo>
                  <a:lnTo>
                    <a:pt x="901" y="3516"/>
                  </a:lnTo>
                  <a:lnTo>
                    <a:pt x="942" y="3495"/>
                  </a:lnTo>
                  <a:lnTo>
                    <a:pt x="1005" y="3537"/>
                  </a:lnTo>
                  <a:lnTo>
                    <a:pt x="1005" y="3662"/>
                  </a:lnTo>
                  <a:lnTo>
                    <a:pt x="921" y="3746"/>
                  </a:lnTo>
                  <a:lnTo>
                    <a:pt x="921" y="3809"/>
                  </a:lnTo>
                  <a:lnTo>
                    <a:pt x="1005" y="3872"/>
                  </a:lnTo>
                  <a:lnTo>
                    <a:pt x="1005" y="4039"/>
                  </a:lnTo>
                  <a:lnTo>
                    <a:pt x="921" y="4081"/>
                  </a:lnTo>
                  <a:lnTo>
                    <a:pt x="880" y="4165"/>
                  </a:lnTo>
                  <a:lnTo>
                    <a:pt x="921" y="4186"/>
                  </a:lnTo>
                  <a:lnTo>
                    <a:pt x="984" y="4290"/>
                  </a:lnTo>
                  <a:lnTo>
                    <a:pt x="942" y="4478"/>
                  </a:lnTo>
                  <a:lnTo>
                    <a:pt x="984" y="4771"/>
                  </a:lnTo>
                  <a:lnTo>
                    <a:pt x="901" y="4855"/>
                  </a:lnTo>
                  <a:lnTo>
                    <a:pt x="880" y="4918"/>
                  </a:lnTo>
                  <a:lnTo>
                    <a:pt x="942" y="5022"/>
                  </a:lnTo>
                  <a:lnTo>
                    <a:pt x="1047" y="4981"/>
                  </a:lnTo>
                  <a:lnTo>
                    <a:pt x="1047" y="4981"/>
                  </a:lnTo>
                  <a:lnTo>
                    <a:pt x="1026" y="5064"/>
                  </a:lnTo>
                  <a:lnTo>
                    <a:pt x="1089" y="5127"/>
                  </a:lnTo>
                  <a:lnTo>
                    <a:pt x="1152" y="5127"/>
                  </a:lnTo>
                  <a:lnTo>
                    <a:pt x="1152" y="5190"/>
                  </a:lnTo>
                  <a:lnTo>
                    <a:pt x="1110" y="5274"/>
                  </a:lnTo>
                  <a:lnTo>
                    <a:pt x="1047" y="5378"/>
                  </a:lnTo>
                  <a:lnTo>
                    <a:pt x="817" y="5608"/>
                  </a:lnTo>
                  <a:lnTo>
                    <a:pt x="775" y="5713"/>
                  </a:lnTo>
                  <a:lnTo>
                    <a:pt x="608" y="5859"/>
                  </a:lnTo>
                  <a:lnTo>
                    <a:pt x="398" y="5922"/>
                  </a:lnTo>
                  <a:lnTo>
                    <a:pt x="210" y="6048"/>
                  </a:lnTo>
                  <a:lnTo>
                    <a:pt x="64" y="6278"/>
                  </a:lnTo>
                  <a:lnTo>
                    <a:pt x="43" y="6466"/>
                  </a:lnTo>
                  <a:lnTo>
                    <a:pt x="1" y="6571"/>
                  </a:lnTo>
                  <a:lnTo>
                    <a:pt x="189" y="6655"/>
                  </a:lnTo>
                  <a:lnTo>
                    <a:pt x="377" y="6780"/>
                  </a:lnTo>
                  <a:lnTo>
                    <a:pt x="629" y="6947"/>
                  </a:lnTo>
                  <a:lnTo>
                    <a:pt x="733" y="6947"/>
                  </a:lnTo>
                  <a:lnTo>
                    <a:pt x="880" y="7094"/>
                  </a:lnTo>
                  <a:lnTo>
                    <a:pt x="838" y="7178"/>
                  </a:lnTo>
                  <a:lnTo>
                    <a:pt x="880" y="7261"/>
                  </a:lnTo>
                  <a:lnTo>
                    <a:pt x="1047" y="7282"/>
                  </a:lnTo>
                  <a:lnTo>
                    <a:pt x="1256" y="7366"/>
                  </a:lnTo>
                  <a:lnTo>
                    <a:pt x="1319" y="7408"/>
                  </a:lnTo>
                  <a:lnTo>
                    <a:pt x="1507" y="7471"/>
                  </a:lnTo>
                  <a:lnTo>
                    <a:pt x="1570" y="7387"/>
                  </a:lnTo>
                  <a:lnTo>
                    <a:pt x="1570" y="7282"/>
                  </a:lnTo>
                  <a:lnTo>
                    <a:pt x="1654" y="7199"/>
                  </a:lnTo>
                  <a:lnTo>
                    <a:pt x="1717" y="7199"/>
                  </a:lnTo>
                  <a:lnTo>
                    <a:pt x="1863" y="7282"/>
                  </a:lnTo>
                  <a:lnTo>
                    <a:pt x="1968" y="7303"/>
                  </a:lnTo>
                  <a:lnTo>
                    <a:pt x="1989" y="7387"/>
                  </a:lnTo>
                  <a:lnTo>
                    <a:pt x="2072" y="7429"/>
                  </a:lnTo>
                  <a:lnTo>
                    <a:pt x="2135" y="7429"/>
                  </a:lnTo>
                  <a:lnTo>
                    <a:pt x="2177" y="7512"/>
                  </a:lnTo>
                  <a:lnTo>
                    <a:pt x="2386" y="7575"/>
                  </a:lnTo>
                  <a:lnTo>
                    <a:pt x="2512" y="7596"/>
                  </a:lnTo>
                  <a:lnTo>
                    <a:pt x="2553" y="7638"/>
                  </a:lnTo>
                  <a:lnTo>
                    <a:pt x="2700" y="7805"/>
                  </a:lnTo>
                  <a:lnTo>
                    <a:pt x="2700" y="7910"/>
                  </a:lnTo>
                  <a:lnTo>
                    <a:pt x="2805" y="8098"/>
                  </a:lnTo>
                  <a:lnTo>
                    <a:pt x="2888" y="8098"/>
                  </a:lnTo>
                  <a:lnTo>
                    <a:pt x="3139" y="8203"/>
                  </a:lnTo>
                  <a:lnTo>
                    <a:pt x="3244" y="8349"/>
                  </a:lnTo>
                  <a:lnTo>
                    <a:pt x="3244" y="8517"/>
                  </a:lnTo>
                  <a:lnTo>
                    <a:pt x="3307" y="8517"/>
                  </a:lnTo>
                  <a:lnTo>
                    <a:pt x="3411" y="8559"/>
                  </a:lnTo>
                  <a:lnTo>
                    <a:pt x="3432" y="8684"/>
                  </a:lnTo>
                  <a:lnTo>
                    <a:pt x="3411" y="8768"/>
                  </a:lnTo>
                  <a:lnTo>
                    <a:pt x="3432" y="8852"/>
                  </a:lnTo>
                  <a:lnTo>
                    <a:pt x="3537" y="8872"/>
                  </a:lnTo>
                  <a:lnTo>
                    <a:pt x="3662" y="8852"/>
                  </a:lnTo>
                  <a:lnTo>
                    <a:pt x="3767" y="8872"/>
                  </a:lnTo>
                  <a:lnTo>
                    <a:pt x="3914" y="8872"/>
                  </a:lnTo>
                  <a:lnTo>
                    <a:pt x="3955" y="8831"/>
                  </a:lnTo>
                  <a:lnTo>
                    <a:pt x="4144" y="8747"/>
                  </a:lnTo>
                  <a:lnTo>
                    <a:pt x="4290" y="8768"/>
                  </a:lnTo>
                  <a:lnTo>
                    <a:pt x="4458" y="8852"/>
                  </a:lnTo>
                  <a:lnTo>
                    <a:pt x="4646" y="8747"/>
                  </a:lnTo>
                  <a:lnTo>
                    <a:pt x="4750" y="8747"/>
                  </a:lnTo>
                  <a:lnTo>
                    <a:pt x="4792" y="8831"/>
                  </a:lnTo>
                  <a:lnTo>
                    <a:pt x="4876" y="8831"/>
                  </a:lnTo>
                  <a:lnTo>
                    <a:pt x="4981" y="8872"/>
                  </a:lnTo>
                  <a:lnTo>
                    <a:pt x="5064" y="8956"/>
                  </a:lnTo>
                  <a:lnTo>
                    <a:pt x="5169" y="8935"/>
                  </a:lnTo>
                  <a:lnTo>
                    <a:pt x="5169" y="8998"/>
                  </a:lnTo>
                  <a:lnTo>
                    <a:pt x="4792" y="9626"/>
                  </a:lnTo>
                  <a:lnTo>
                    <a:pt x="4813" y="9709"/>
                  </a:lnTo>
                  <a:lnTo>
                    <a:pt x="4960" y="9688"/>
                  </a:lnTo>
                  <a:lnTo>
                    <a:pt x="5085" y="9688"/>
                  </a:lnTo>
                  <a:lnTo>
                    <a:pt x="5190" y="9772"/>
                  </a:lnTo>
                  <a:lnTo>
                    <a:pt x="5211" y="9898"/>
                  </a:lnTo>
                  <a:lnTo>
                    <a:pt x="5294" y="9584"/>
                  </a:lnTo>
                  <a:lnTo>
                    <a:pt x="5629" y="8370"/>
                  </a:lnTo>
                  <a:lnTo>
                    <a:pt x="5629" y="8308"/>
                  </a:lnTo>
                  <a:lnTo>
                    <a:pt x="5629" y="8098"/>
                  </a:lnTo>
                  <a:lnTo>
                    <a:pt x="5504" y="7847"/>
                  </a:lnTo>
                  <a:lnTo>
                    <a:pt x="5294" y="7680"/>
                  </a:lnTo>
                  <a:lnTo>
                    <a:pt x="5190" y="7533"/>
                  </a:lnTo>
                  <a:lnTo>
                    <a:pt x="5169" y="7219"/>
                  </a:lnTo>
                  <a:lnTo>
                    <a:pt x="5546" y="7094"/>
                  </a:lnTo>
                  <a:lnTo>
                    <a:pt x="5692" y="7199"/>
                  </a:lnTo>
                  <a:lnTo>
                    <a:pt x="5713" y="7094"/>
                  </a:lnTo>
                  <a:lnTo>
                    <a:pt x="5650" y="7010"/>
                  </a:lnTo>
                  <a:lnTo>
                    <a:pt x="5713" y="6968"/>
                  </a:lnTo>
                  <a:lnTo>
                    <a:pt x="5629" y="6801"/>
                  </a:lnTo>
                  <a:lnTo>
                    <a:pt x="5420" y="6738"/>
                  </a:lnTo>
                  <a:lnTo>
                    <a:pt x="5336" y="6592"/>
                  </a:lnTo>
                  <a:lnTo>
                    <a:pt x="5399" y="6424"/>
                  </a:lnTo>
                  <a:lnTo>
                    <a:pt x="6048" y="6424"/>
                  </a:lnTo>
                  <a:lnTo>
                    <a:pt x="6131" y="6341"/>
                  </a:lnTo>
                  <a:lnTo>
                    <a:pt x="6236" y="6341"/>
                  </a:lnTo>
                  <a:lnTo>
                    <a:pt x="6278" y="6383"/>
                  </a:lnTo>
                  <a:lnTo>
                    <a:pt x="6362" y="6383"/>
                  </a:lnTo>
                  <a:lnTo>
                    <a:pt x="6466" y="6257"/>
                  </a:lnTo>
                  <a:lnTo>
                    <a:pt x="6634" y="6215"/>
                  </a:lnTo>
                  <a:lnTo>
                    <a:pt x="6675" y="6320"/>
                  </a:lnTo>
                  <a:lnTo>
                    <a:pt x="6759" y="6424"/>
                  </a:lnTo>
                  <a:lnTo>
                    <a:pt x="6780" y="6550"/>
                  </a:lnTo>
                  <a:lnTo>
                    <a:pt x="6780" y="6696"/>
                  </a:lnTo>
                  <a:lnTo>
                    <a:pt x="6947" y="6675"/>
                  </a:lnTo>
                  <a:lnTo>
                    <a:pt x="6947" y="6571"/>
                  </a:lnTo>
                  <a:lnTo>
                    <a:pt x="6801" y="6278"/>
                  </a:lnTo>
                  <a:lnTo>
                    <a:pt x="6759" y="6131"/>
                  </a:lnTo>
                  <a:lnTo>
                    <a:pt x="6780" y="6069"/>
                  </a:lnTo>
                  <a:lnTo>
                    <a:pt x="6738" y="5964"/>
                  </a:lnTo>
                  <a:lnTo>
                    <a:pt x="6655" y="5922"/>
                  </a:lnTo>
                  <a:lnTo>
                    <a:pt x="6634" y="5839"/>
                  </a:lnTo>
                  <a:lnTo>
                    <a:pt x="6634" y="5818"/>
                  </a:lnTo>
                  <a:lnTo>
                    <a:pt x="6550" y="5839"/>
                  </a:lnTo>
                  <a:lnTo>
                    <a:pt x="6487" y="5839"/>
                  </a:lnTo>
                  <a:lnTo>
                    <a:pt x="6466" y="5734"/>
                  </a:lnTo>
                  <a:lnTo>
                    <a:pt x="6655" y="5399"/>
                  </a:lnTo>
                  <a:lnTo>
                    <a:pt x="6550" y="5106"/>
                  </a:lnTo>
                  <a:lnTo>
                    <a:pt x="6550" y="5022"/>
                  </a:lnTo>
                  <a:lnTo>
                    <a:pt x="6466" y="4960"/>
                  </a:lnTo>
                  <a:lnTo>
                    <a:pt x="6466" y="4771"/>
                  </a:lnTo>
                  <a:lnTo>
                    <a:pt x="6529" y="4604"/>
                  </a:lnTo>
                  <a:lnTo>
                    <a:pt x="6487" y="4541"/>
                  </a:lnTo>
                  <a:lnTo>
                    <a:pt x="6466" y="4332"/>
                  </a:lnTo>
                  <a:lnTo>
                    <a:pt x="6529" y="4248"/>
                  </a:lnTo>
                  <a:lnTo>
                    <a:pt x="6675" y="4227"/>
                  </a:lnTo>
                  <a:lnTo>
                    <a:pt x="6696" y="4144"/>
                  </a:lnTo>
                  <a:lnTo>
                    <a:pt x="6696" y="4039"/>
                  </a:lnTo>
                  <a:lnTo>
                    <a:pt x="6759" y="3955"/>
                  </a:lnTo>
                  <a:lnTo>
                    <a:pt x="6696" y="3725"/>
                  </a:lnTo>
                  <a:lnTo>
                    <a:pt x="6634" y="3662"/>
                  </a:lnTo>
                  <a:lnTo>
                    <a:pt x="6529" y="3662"/>
                  </a:lnTo>
                  <a:lnTo>
                    <a:pt x="6487" y="3725"/>
                  </a:lnTo>
                  <a:lnTo>
                    <a:pt x="6341" y="3704"/>
                  </a:lnTo>
                  <a:lnTo>
                    <a:pt x="6236" y="3704"/>
                  </a:lnTo>
                  <a:lnTo>
                    <a:pt x="6110" y="3746"/>
                  </a:lnTo>
                  <a:lnTo>
                    <a:pt x="6048" y="3725"/>
                  </a:lnTo>
                  <a:lnTo>
                    <a:pt x="5922" y="3662"/>
                  </a:lnTo>
                  <a:lnTo>
                    <a:pt x="5859" y="3704"/>
                  </a:lnTo>
                  <a:lnTo>
                    <a:pt x="5838" y="3662"/>
                  </a:lnTo>
                  <a:lnTo>
                    <a:pt x="5692" y="3704"/>
                  </a:lnTo>
                  <a:lnTo>
                    <a:pt x="5232" y="3286"/>
                  </a:lnTo>
                  <a:lnTo>
                    <a:pt x="5127" y="3223"/>
                  </a:lnTo>
                  <a:lnTo>
                    <a:pt x="4960" y="3202"/>
                  </a:lnTo>
                  <a:lnTo>
                    <a:pt x="4792" y="3223"/>
                  </a:lnTo>
                  <a:lnTo>
                    <a:pt x="4750" y="3244"/>
                  </a:lnTo>
                  <a:lnTo>
                    <a:pt x="4604" y="3202"/>
                  </a:lnTo>
                  <a:lnTo>
                    <a:pt x="4458" y="3202"/>
                  </a:lnTo>
                  <a:lnTo>
                    <a:pt x="4374" y="3244"/>
                  </a:lnTo>
                  <a:lnTo>
                    <a:pt x="4248" y="3202"/>
                  </a:lnTo>
                  <a:lnTo>
                    <a:pt x="4144" y="3181"/>
                  </a:lnTo>
                  <a:lnTo>
                    <a:pt x="3976" y="3118"/>
                  </a:lnTo>
                  <a:lnTo>
                    <a:pt x="3851" y="3014"/>
                  </a:lnTo>
                  <a:lnTo>
                    <a:pt x="3851" y="2909"/>
                  </a:lnTo>
                  <a:lnTo>
                    <a:pt x="3872" y="2867"/>
                  </a:lnTo>
                  <a:lnTo>
                    <a:pt x="3872" y="2784"/>
                  </a:lnTo>
                  <a:lnTo>
                    <a:pt x="3934" y="2658"/>
                  </a:lnTo>
                  <a:lnTo>
                    <a:pt x="3914" y="2554"/>
                  </a:lnTo>
                  <a:lnTo>
                    <a:pt x="3809" y="2386"/>
                  </a:lnTo>
                  <a:lnTo>
                    <a:pt x="3558" y="1968"/>
                  </a:lnTo>
                  <a:lnTo>
                    <a:pt x="3411" y="1968"/>
                  </a:lnTo>
                  <a:lnTo>
                    <a:pt x="3411" y="1926"/>
                  </a:lnTo>
                  <a:lnTo>
                    <a:pt x="3495" y="1737"/>
                  </a:lnTo>
                  <a:lnTo>
                    <a:pt x="3516" y="1549"/>
                  </a:lnTo>
                  <a:lnTo>
                    <a:pt x="3495" y="1445"/>
                  </a:lnTo>
                  <a:lnTo>
                    <a:pt x="3516" y="1319"/>
                  </a:lnTo>
                  <a:lnTo>
                    <a:pt x="3704" y="1047"/>
                  </a:lnTo>
                  <a:lnTo>
                    <a:pt x="3767" y="984"/>
                  </a:lnTo>
                  <a:lnTo>
                    <a:pt x="3872" y="838"/>
                  </a:lnTo>
                  <a:lnTo>
                    <a:pt x="3976" y="817"/>
                  </a:lnTo>
                  <a:lnTo>
                    <a:pt x="4039" y="775"/>
                  </a:lnTo>
                  <a:lnTo>
                    <a:pt x="4186" y="503"/>
                  </a:lnTo>
                  <a:lnTo>
                    <a:pt x="4499" y="377"/>
                  </a:lnTo>
                  <a:lnTo>
                    <a:pt x="4541" y="357"/>
                  </a:lnTo>
                  <a:lnTo>
                    <a:pt x="4604" y="357"/>
                  </a:lnTo>
                  <a:lnTo>
                    <a:pt x="4667" y="294"/>
                  </a:lnTo>
                  <a:lnTo>
                    <a:pt x="4688" y="210"/>
                  </a:lnTo>
                  <a:lnTo>
                    <a:pt x="4646" y="147"/>
                  </a:lnTo>
                  <a:lnTo>
                    <a:pt x="4437" y="43"/>
                  </a:lnTo>
                  <a:lnTo>
                    <a:pt x="4353"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37" name="Google Shape;937;p27"/>
            <p:cNvSpPr/>
            <p:nvPr/>
          </p:nvSpPr>
          <p:spPr>
            <a:xfrm>
              <a:off x="-3588355" y="4040959"/>
              <a:ext cx="72750" cy="76274"/>
            </a:xfrm>
            <a:custGeom>
              <a:avLst/>
              <a:gdLst/>
              <a:ahLst/>
              <a:cxnLst/>
              <a:rect l="l" t="t" r="r" b="b"/>
              <a:pathLst>
                <a:path w="3432" h="3768" extrusionOk="0">
                  <a:moveTo>
                    <a:pt x="1193" y="1"/>
                  </a:moveTo>
                  <a:lnTo>
                    <a:pt x="1172" y="168"/>
                  </a:lnTo>
                  <a:lnTo>
                    <a:pt x="1025" y="168"/>
                  </a:lnTo>
                  <a:lnTo>
                    <a:pt x="732" y="336"/>
                  </a:lnTo>
                  <a:lnTo>
                    <a:pt x="607" y="377"/>
                  </a:lnTo>
                  <a:lnTo>
                    <a:pt x="440" y="440"/>
                  </a:lnTo>
                  <a:lnTo>
                    <a:pt x="523" y="587"/>
                  </a:lnTo>
                  <a:lnTo>
                    <a:pt x="523" y="649"/>
                  </a:lnTo>
                  <a:lnTo>
                    <a:pt x="565" y="733"/>
                  </a:lnTo>
                  <a:lnTo>
                    <a:pt x="544" y="901"/>
                  </a:lnTo>
                  <a:lnTo>
                    <a:pt x="335" y="1131"/>
                  </a:lnTo>
                  <a:lnTo>
                    <a:pt x="314" y="1235"/>
                  </a:lnTo>
                  <a:lnTo>
                    <a:pt x="356" y="1277"/>
                  </a:lnTo>
                  <a:lnTo>
                    <a:pt x="251" y="1445"/>
                  </a:lnTo>
                  <a:lnTo>
                    <a:pt x="126" y="1465"/>
                  </a:lnTo>
                  <a:lnTo>
                    <a:pt x="21" y="1591"/>
                  </a:lnTo>
                  <a:lnTo>
                    <a:pt x="84" y="1696"/>
                  </a:lnTo>
                  <a:lnTo>
                    <a:pt x="126" y="1800"/>
                  </a:lnTo>
                  <a:lnTo>
                    <a:pt x="105" y="1905"/>
                  </a:lnTo>
                  <a:lnTo>
                    <a:pt x="126" y="2072"/>
                  </a:lnTo>
                  <a:lnTo>
                    <a:pt x="84" y="2198"/>
                  </a:lnTo>
                  <a:lnTo>
                    <a:pt x="0" y="2261"/>
                  </a:lnTo>
                  <a:lnTo>
                    <a:pt x="84" y="2323"/>
                  </a:lnTo>
                  <a:lnTo>
                    <a:pt x="209" y="2386"/>
                  </a:lnTo>
                  <a:lnTo>
                    <a:pt x="314" y="2491"/>
                  </a:lnTo>
                  <a:lnTo>
                    <a:pt x="419" y="2574"/>
                  </a:lnTo>
                  <a:lnTo>
                    <a:pt x="440" y="2533"/>
                  </a:lnTo>
                  <a:lnTo>
                    <a:pt x="502" y="2386"/>
                  </a:lnTo>
                  <a:lnTo>
                    <a:pt x="544" y="2323"/>
                  </a:lnTo>
                  <a:lnTo>
                    <a:pt x="628" y="2219"/>
                  </a:lnTo>
                  <a:lnTo>
                    <a:pt x="628" y="2323"/>
                  </a:lnTo>
                  <a:lnTo>
                    <a:pt x="649" y="2428"/>
                  </a:lnTo>
                  <a:lnTo>
                    <a:pt x="649" y="2365"/>
                  </a:lnTo>
                  <a:lnTo>
                    <a:pt x="649" y="2282"/>
                  </a:lnTo>
                  <a:lnTo>
                    <a:pt x="712" y="2282"/>
                  </a:lnTo>
                  <a:lnTo>
                    <a:pt x="732" y="2428"/>
                  </a:lnTo>
                  <a:lnTo>
                    <a:pt x="712" y="2595"/>
                  </a:lnTo>
                  <a:lnTo>
                    <a:pt x="712" y="2700"/>
                  </a:lnTo>
                  <a:lnTo>
                    <a:pt x="649" y="2826"/>
                  </a:lnTo>
                  <a:lnTo>
                    <a:pt x="502" y="2951"/>
                  </a:lnTo>
                  <a:lnTo>
                    <a:pt x="544" y="2993"/>
                  </a:lnTo>
                  <a:lnTo>
                    <a:pt x="607" y="3139"/>
                  </a:lnTo>
                  <a:lnTo>
                    <a:pt x="502" y="3202"/>
                  </a:lnTo>
                  <a:lnTo>
                    <a:pt x="398" y="3328"/>
                  </a:lnTo>
                  <a:lnTo>
                    <a:pt x="419" y="3432"/>
                  </a:lnTo>
                  <a:lnTo>
                    <a:pt x="523" y="3432"/>
                  </a:lnTo>
                  <a:lnTo>
                    <a:pt x="649" y="3370"/>
                  </a:lnTo>
                  <a:lnTo>
                    <a:pt x="712" y="3453"/>
                  </a:lnTo>
                  <a:lnTo>
                    <a:pt x="879" y="3516"/>
                  </a:lnTo>
                  <a:lnTo>
                    <a:pt x="984" y="3537"/>
                  </a:lnTo>
                  <a:lnTo>
                    <a:pt x="1151" y="3767"/>
                  </a:lnTo>
                  <a:lnTo>
                    <a:pt x="1235" y="3767"/>
                  </a:lnTo>
                  <a:lnTo>
                    <a:pt x="1339" y="3662"/>
                  </a:lnTo>
                  <a:lnTo>
                    <a:pt x="1779" y="2721"/>
                  </a:lnTo>
                  <a:lnTo>
                    <a:pt x="1883" y="2637"/>
                  </a:lnTo>
                  <a:lnTo>
                    <a:pt x="2448" y="2470"/>
                  </a:lnTo>
                  <a:lnTo>
                    <a:pt x="2720" y="2282"/>
                  </a:lnTo>
                  <a:lnTo>
                    <a:pt x="3118" y="1905"/>
                  </a:lnTo>
                  <a:lnTo>
                    <a:pt x="3264" y="1549"/>
                  </a:lnTo>
                  <a:lnTo>
                    <a:pt x="3369" y="1549"/>
                  </a:lnTo>
                  <a:lnTo>
                    <a:pt x="3390" y="1486"/>
                  </a:lnTo>
                  <a:lnTo>
                    <a:pt x="3432" y="1361"/>
                  </a:lnTo>
                  <a:lnTo>
                    <a:pt x="3390" y="1235"/>
                  </a:lnTo>
                  <a:lnTo>
                    <a:pt x="3285" y="1026"/>
                  </a:lnTo>
                  <a:lnTo>
                    <a:pt x="3285" y="963"/>
                  </a:lnTo>
                  <a:lnTo>
                    <a:pt x="3264" y="859"/>
                  </a:lnTo>
                  <a:lnTo>
                    <a:pt x="3181" y="817"/>
                  </a:lnTo>
                  <a:lnTo>
                    <a:pt x="3160" y="733"/>
                  </a:lnTo>
                  <a:lnTo>
                    <a:pt x="3055" y="712"/>
                  </a:lnTo>
                  <a:lnTo>
                    <a:pt x="2909" y="629"/>
                  </a:lnTo>
                  <a:lnTo>
                    <a:pt x="2846" y="629"/>
                  </a:lnTo>
                  <a:lnTo>
                    <a:pt x="2762" y="712"/>
                  </a:lnTo>
                  <a:lnTo>
                    <a:pt x="2762" y="817"/>
                  </a:lnTo>
                  <a:lnTo>
                    <a:pt x="2699" y="901"/>
                  </a:lnTo>
                  <a:lnTo>
                    <a:pt x="2511" y="838"/>
                  </a:lnTo>
                  <a:lnTo>
                    <a:pt x="2448" y="796"/>
                  </a:lnTo>
                  <a:lnTo>
                    <a:pt x="2239" y="712"/>
                  </a:lnTo>
                  <a:lnTo>
                    <a:pt x="2072" y="691"/>
                  </a:lnTo>
                  <a:lnTo>
                    <a:pt x="2030" y="608"/>
                  </a:lnTo>
                  <a:lnTo>
                    <a:pt x="2072" y="524"/>
                  </a:lnTo>
                  <a:lnTo>
                    <a:pt x="1925" y="377"/>
                  </a:lnTo>
                  <a:lnTo>
                    <a:pt x="1821" y="377"/>
                  </a:lnTo>
                  <a:lnTo>
                    <a:pt x="1569" y="210"/>
                  </a:lnTo>
                  <a:lnTo>
                    <a:pt x="1381" y="85"/>
                  </a:lnTo>
                  <a:lnTo>
                    <a:pt x="1193"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38" name="Google Shape;938;p27"/>
            <p:cNvSpPr/>
            <p:nvPr/>
          </p:nvSpPr>
          <p:spPr>
            <a:xfrm>
              <a:off x="-3592361" y="4058327"/>
              <a:ext cx="157921" cy="222384"/>
            </a:xfrm>
            <a:custGeom>
              <a:avLst/>
              <a:gdLst/>
              <a:ahLst/>
              <a:cxnLst/>
              <a:rect l="l" t="t" r="r" b="b"/>
              <a:pathLst>
                <a:path w="7450" h="10986" extrusionOk="0">
                  <a:moveTo>
                    <a:pt x="3453" y="1"/>
                  </a:moveTo>
                  <a:lnTo>
                    <a:pt x="3474" y="105"/>
                  </a:lnTo>
                  <a:lnTo>
                    <a:pt x="3474" y="168"/>
                  </a:lnTo>
                  <a:lnTo>
                    <a:pt x="3579" y="377"/>
                  </a:lnTo>
                  <a:lnTo>
                    <a:pt x="3621" y="503"/>
                  </a:lnTo>
                  <a:lnTo>
                    <a:pt x="3579" y="628"/>
                  </a:lnTo>
                  <a:lnTo>
                    <a:pt x="3558" y="691"/>
                  </a:lnTo>
                  <a:lnTo>
                    <a:pt x="3453" y="691"/>
                  </a:lnTo>
                  <a:lnTo>
                    <a:pt x="3307" y="1047"/>
                  </a:lnTo>
                  <a:lnTo>
                    <a:pt x="2909" y="1424"/>
                  </a:lnTo>
                  <a:lnTo>
                    <a:pt x="2637" y="1612"/>
                  </a:lnTo>
                  <a:lnTo>
                    <a:pt x="2072" y="1779"/>
                  </a:lnTo>
                  <a:lnTo>
                    <a:pt x="1968" y="1863"/>
                  </a:lnTo>
                  <a:lnTo>
                    <a:pt x="1528" y="2804"/>
                  </a:lnTo>
                  <a:lnTo>
                    <a:pt x="1424" y="2909"/>
                  </a:lnTo>
                  <a:lnTo>
                    <a:pt x="1340" y="2909"/>
                  </a:lnTo>
                  <a:lnTo>
                    <a:pt x="1173" y="2679"/>
                  </a:lnTo>
                  <a:lnTo>
                    <a:pt x="1068" y="2658"/>
                  </a:lnTo>
                  <a:lnTo>
                    <a:pt x="901" y="2595"/>
                  </a:lnTo>
                  <a:lnTo>
                    <a:pt x="838" y="2512"/>
                  </a:lnTo>
                  <a:lnTo>
                    <a:pt x="712" y="2574"/>
                  </a:lnTo>
                  <a:lnTo>
                    <a:pt x="608" y="2574"/>
                  </a:lnTo>
                  <a:lnTo>
                    <a:pt x="587" y="2470"/>
                  </a:lnTo>
                  <a:lnTo>
                    <a:pt x="691" y="2344"/>
                  </a:lnTo>
                  <a:lnTo>
                    <a:pt x="796" y="2281"/>
                  </a:lnTo>
                  <a:lnTo>
                    <a:pt x="733" y="2135"/>
                  </a:lnTo>
                  <a:lnTo>
                    <a:pt x="691" y="2093"/>
                  </a:lnTo>
                  <a:lnTo>
                    <a:pt x="398" y="2240"/>
                  </a:lnTo>
                  <a:lnTo>
                    <a:pt x="294" y="2344"/>
                  </a:lnTo>
                  <a:lnTo>
                    <a:pt x="105" y="2512"/>
                  </a:lnTo>
                  <a:lnTo>
                    <a:pt x="64" y="2679"/>
                  </a:lnTo>
                  <a:lnTo>
                    <a:pt x="1" y="2784"/>
                  </a:lnTo>
                  <a:lnTo>
                    <a:pt x="22" y="2825"/>
                  </a:lnTo>
                  <a:lnTo>
                    <a:pt x="105" y="2909"/>
                  </a:lnTo>
                  <a:lnTo>
                    <a:pt x="126" y="2993"/>
                  </a:lnTo>
                  <a:lnTo>
                    <a:pt x="64" y="3035"/>
                  </a:lnTo>
                  <a:lnTo>
                    <a:pt x="64" y="3097"/>
                  </a:lnTo>
                  <a:lnTo>
                    <a:pt x="189" y="3202"/>
                  </a:lnTo>
                  <a:lnTo>
                    <a:pt x="273" y="3348"/>
                  </a:lnTo>
                  <a:lnTo>
                    <a:pt x="231" y="3495"/>
                  </a:lnTo>
                  <a:lnTo>
                    <a:pt x="168" y="3495"/>
                  </a:lnTo>
                  <a:lnTo>
                    <a:pt x="85" y="3516"/>
                  </a:lnTo>
                  <a:lnTo>
                    <a:pt x="22" y="3621"/>
                  </a:lnTo>
                  <a:lnTo>
                    <a:pt x="126" y="3704"/>
                  </a:lnTo>
                  <a:lnTo>
                    <a:pt x="231" y="3746"/>
                  </a:lnTo>
                  <a:lnTo>
                    <a:pt x="419" y="3872"/>
                  </a:lnTo>
                  <a:lnTo>
                    <a:pt x="587" y="3913"/>
                  </a:lnTo>
                  <a:lnTo>
                    <a:pt x="817" y="4060"/>
                  </a:lnTo>
                  <a:lnTo>
                    <a:pt x="921" y="4081"/>
                  </a:lnTo>
                  <a:lnTo>
                    <a:pt x="963" y="4185"/>
                  </a:lnTo>
                  <a:lnTo>
                    <a:pt x="1068" y="4374"/>
                  </a:lnTo>
                  <a:lnTo>
                    <a:pt x="1110" y="4541"/>
                  </a:lnTo>
                  <a:lnTo>
                    <a:pt x="1173" y="4667"/>
                  </a:lnTo>
                  <a:lnTo>
                    <a:pt x="1424" y="4771"/>
                  </a:lnTo>
                  <a:lnTo>
                    <a:pt x="1486" y="4960"/>
                  </a:lnTo>
                  <a:lnTo>
                    <a:pt x="1549" y="5106"/>
                  </a:lnTo>
                  <a:lnTo>
                    <a:pt x="1591" y="5211"/>
                  </a:lnTo>
                  <a:lnTo>
                    <a:pt x="1633" y="5399"/>
                  </a:lnTo>
                  <a:lnTo>
                    <a:pt x="1696" y="5525"/>
                  </a:lnTo>
                  <a:lnTo>
                    <a:pt x="1800" y="5587"/>
                  </a:lnTo>
                  <a:lnTo>
                    <a:pt x="1905" y="5797"/>
                  </a:lnTo>
                  <a:lnTo>
                    <a:pt x="1905" y="5922"/>
                  </a:lnTo>
                  <a:lnTo>
                    <a:pt x="1884" y="5964"/>
                  </a:lnTo>
                  <a:lnTo>
                    <a:pt x="1989" y="6152"/>
                  </a:lnTo>
                  <a:lnTo>
                    <a:pt x="2177" y="6382"/>
                  </a:lnTo>
                  <a:lnTo>
                    <a:pt x="2219" y="6487"/>
                  </a:lnTo>
                  <a:lnTo>
                    <a:pt x="2198" y="6592"/>
                  </a:lnTo>
                  <a:lnTo>
                    <a:pt x="2219" y="6675"/>
                  </a:lnTo>
                  <a:lnTo>
                    <a:pt x="2302" y="6696"/>
                  </a:lnTo>
                  <a:lnTo>
                    <a:pt x="2491" y="6885"/>
                  </a:lnTo>
                  <a:lnTo>
                    <a:pt x="2533" y="6989"/>
                  </a:lnTo>
                  <a:lnTo>
                    <a:pt x="2574" y="7157"/>
                  </a:lnTo>
                  <a:lnTo>
                    <a:pt x="2616" y="7219"/>
                  </a:lnTo>
                  <a:lnTo>
                    <a:pt x="2784" y="7282"/>
                  </a:lnTo>
                  <a:lnTo>
                    <a:pt x="2805" y="7408"/>
                  </a:lnTo>
                  <a:lnTo>
                    <a:pt x="2951" y="7680"/>
                  </a:lnTo>
                  <a:lnTo>
                    <a:pt x="3014" y="7805"/>
                  </a:lnTo>
                  <a:lnTo>
                    <a:pt x="3202" y="8056"/>
                  </a:lnTo>
                  <a:lnTo>
                    <a:pt x="3202" y="8203"/>
                  </a:lnTo>
                  <a:lnTo>
                    <a:pt x="3139" y="8203"/>
                  </a:lnTo>
                  <a:lnTo>
                    <a:pt x="3098" y="8161"/>
                  </a:lnTo>
                  <a:lnTo>
                    <a:pt x="3098" y="8224"/>
                  </a:lnTo>
                  <a:lnTo>
                    <a:pt x="3118" y="8328"/>
                  </a:lnTo>
                  <a:lnTo>
                    <a:pt x="3118" y="8412"/>
                  </a:lnTo>
                  <a:lnTo>
                    <a:pt x="3160" y="8412"/>
                  </a:lnTo>
                  <a:lnTo>
                    <a:pt x="3244" y="8454"/>
                  </a:lnTo>
                  <a:lnTo>
                    <a:pt x="3265" y="8538"/>
                  </a:lnTo>
                  <a:lnTo>
                    <a:pt x="3244" y="8579"/>
                  </a:lnTo>
                  <a:lnTo>
                    <a:pt x="3432" y="8726"/>
                  </a:lnTo>
                  <a:lnTo>
                    <a:pt x="3621" y="8789"/>
                  </a:lnTo>
                  <a:lnTo>
                    <a:pt x="3642" y="8872"/>
                  </a:lnTo>
                  <a:lnTo>
                    <a:pt x="3725" y="8977"/>
                  </a:lnTo>
                  <a:lnTo>
                    <a:pt x="3830" y="8998"/>
                  </a:lnTo>
                  <a:lnTo>
                    <a:pt x="3872" y="9061"/>
                  </a:lnTo>
                  <a:lnTo>
                    <a:pt x="3893" y="9165"/>
                  </a:lnTo>
                  <a:lnTo>
                    <a:pt x="3976" y="9207"/>
                  </a:lnTo>
                  <a:lnTo>
                    <a:pt x="4165" y="9186"/>
                  </a:lnTo>
                  <a:lnTo>
                    <a:pt x="4206" y="9144"/>
                  </a:lnTo>
                  <a:lnTo>
                    <a:pt x="4186" y="9207"/>
                  </a:lnTo>
                  <a:lnTo>
                    <a:pt x="4269" y="9354"/>
                  </a:lnTo>
                  <a:lnTo>
                    <a:pt x="4458" y="9416"/>
                  </a:lnTo>
                  <a:lnTo>
                    <a:pt x="4562" y="9500"/>
                  </a:lnTo>
                  <a:lnTo>
                    <a:pt x="4562" y="9605"/>
                  </a:lnTo>
                  <a:lnTo>
                    <a:pt x="4667" y="9667"/>
                  </a:lnTo>
                  <a:lnTo>
                    <a:pt x="4792" y="9709"/>
                  </a:lnTo>
                  <a:lnTo>
                    <a:pt x="4834" y="9688"/>
                  </a:lnTo>
                  <a:lnTo>
                    <a:pt x="4939" y="9709"/>
                  </a:lnTo>
                  <a:lnTo>
                    <a:pt x="5148" y="9835"/>
                  </a:lnTo>
                  <a:lnTo>
                    <a:pt x="5315" y="9919"/>
                  </a:lnTo>
                  <a:lnTo>
                    <a:pt x="5420" y="9919"/>
                  </a:lnTo>
                  <a:lnTo>
                    <a:pt x="5462" y="9939"/>
                  </a:lnTo>
                  <a:lnTo>
                    <a:pt x="5504" y="10023"/>
                  </a:lnTo>
                  <a:lnTo>
                    <a:pt x="5650" y="10128"/>
                  </a:lnTo>
                  <a:lnTo>
                    <a:pt x="5755" y="10191"/>
                  </a:lnTo>
                  <a:lnTo>
                    <a:pt x="5859" y="10316"/>
                  </a:lnTo>
                  <a:lnTo>
                    <a:pt x="5943" y="10337"/>
                  </a:lnTo>
                  <a:lnTo>
                    <a:pt x="5985" y="10421"/>
                  </a:lnTo>
                  <a:lnTo>
                    <a:pt x="5964" y="10463"/>
                  </a:lnTo>
                  <a:lnTo>
                    <a:pt x="5964" y="10546"/>
                  </a:lnTo>
                  <a:lnTo>
                    <a:pt x="6090" y="10567"/>
                  </a:lnTo>
                  <a:lnTo>
                    <a:pt x="6236" y="10630"/>
                  </a:lnTo>
                  <a:lnTo>
                    <a:pt x="6403" y="10776"/>
                  </a:lnTo>
                  <a:lnTo>
                    <a:pt x="6550" y="10944"/>
                  </a:lnTo>
                  <a:lnTo>
                    <a:pt x="6655" y="10965"/>
                  </a:lnTo>
                  <a:lnTo>
                    <a:pt x="6675" y="10986"/>
                  </a:lnTo>
                  <a:lnTo>
                    <a:pt x="6801" y="10923"/>
                  </a:lnTo>
                  <a:lnTo>
                    <a:pt x="6927" y="10839"/>
                  </a:lnTo>
                  <a:lnTo>
                    <a:pt x="7010" y="10839"/>
                  </a:lnTo>
                  <a:lnTo>
                    <a:pt x="7115" y="10776"/>
                  </a:lnTo>
                  <a:lnTo>
                    <a:pt x="7178" y="10672"/>
                  </a:lnTo>
                  <a:lnTo>
                    <a:pt x="7073" y="10567"/>
                  </a:lnTo>
                  <a:lnTo>
                    <a:pt x="7094" y="10463"/>
                  </a:lnTo>
                  <a:lnTo>
                    <a:pt x="7136" y="10400"/>
                  </a:lnTo>
                  <a:lnTo>
                    <a:pt x="7240" y="10421"/>
                  </a:lnTo>
                  <a:lnTo>
                    <a:pt x="7219" y="10337"/>
                  </a:lnTo>
                  <a:lnTo>
                    <a:pt x="7136" y="10316"/>
                  </a:lnTo>
                  <a:lnTo>
                    <a:pt x="7094" y="10253"/>
                  </a:lnTo>
                  <a:lnTo>
                    <a:pt x="7199" y="10086"/>
                  </a:lnTo>
                  <a:lnTo>
                    <a:pt x="7324" y="10002"/>
                  </a:lnTo>
                  <a:lnTo>
                    <a:pt x="7429" y="9835"/>
                  </a:lnTo>
                  <a:lnTo>
                    <a:pt x="7450" y="9709"/>
                  </a:lnTo>
                  <a:lnTo>
                    <a:pt x="7282" y="9312"/>
                  </a:lnTo>
                  <a:lnTo>
                    <a:pt x="7324" y="9207"/>
                  </a:lnTo>
                  <a:lnTo>
                    <a:pt x="7324" y="9082"/>
                  </a:lnTo>
                  <a:lnTo>
                    <a:pt x="7303" y="8998"/>
                  </a:lnTo>
                  <a:lnTo>
                    <a:pt x="7282" y="8872"/>
                  </a:lnTo>
                  <a:lnTo>
                    <a:pt x="7324" y="8789"/>
                  </a:lnTo>
                  <a:lnTo>
                    <a:pt x="7387" y="8621"/>
                  </a:lnTo>
                  <a:lnTo>
                    <a:pt x="7345" y="8245"/>
                  </a:lnTo>
                  <a:lnTo>
                    <a:pt x="7303" y="8098"/>
                  </a:lnTo>
                  <a:lnTo>
                    <a:pt x="7387" y="7910"/>
                  </a:lnTo>
                  <a:lnTo>
                    <a:pt x="7387" y="7491"/>
                  </a:lnTo>
                  <a:lnTo>
                    <a:pt x="7450" y="7324"/>
                  </a:lnTo>
                  <a:lnTo>
                    <a:pt x="7450" y="7261"/>
                  </a:lnTo>
                  <a:lnTo>
                    <a:pt x="6927" y="6487"/>
                  </a:lnTo>
                  <a:lnTo>
                    <a:pt x="6906" y="6487"/>
                  </a:lnTo>
                  <a:lnTo>
                    <a:pt x="6864" y="6466"/>
                  </a:lnTo>
                  <a:lnTo>
                    <a:pt x="6675" y="6466"/>
                  </a:lnTo>
                  <a:lnTo>
                    <a:pt x="6571" y="6529"/>
                  </a:lnTo>
                  <a:lnTo>
                    <a:pt x="6445" y="6529"/>
                  </a:lnTo>
                  <a:lnTo>
                    <a:pt x="6383" y="6466"/>
                  </a:lnTo>
                  <a:lnTo>
                    <a:pt x="6362" y="6341"/>
                  </a:lnTo>
                  <a:lnTo>
                    <a:pt x="6341" y="6006"/>
                  </a:lnTo>
                  <a:lnTo>
                    <a:pt x="6341" y="5797"/>
                  </a:lnTo>
                  <a:lnTo>
                    <a:pt x="6383" y="5734"/>
                  </a:lnTo>
                  <a:lnTo>
                    <a:pt x="6403" y="5608"/>
                  </a:lnTo>
                  <a:lnTo>
                    <a:pt x="6362" y="5545"/>
                  </a:lnTo>
                  <a:lnTo>
                    <a:pt x="6152" y="5650"/>
                  </a:lnTo>
                  <a:lnTo>
                    <a:pt x="5922" y="5901"/>
                  </a:lnTo>
                  <a:lnTo>
                    <a:pt x="5608" y="5859"/>
                  </a:lnTo>
                  <a:lnTo>
                    <a:pt x="5357" y="5859"/>
                  </a:lnTo>
                  <a:lnTo>
                    <a:pt x="5315" y="5713"/>
                  </a:lnTo>
                  <a:lnTo>
                    <a:pt x="5211" y="5525"/>
                  </a:lnTo>
                  <a:lnTo>
                    <a:pt x="5023" y="5483"/>
                  </a:lnTo>
                  <a:lnTo>
                    <a:pt x="4688" y="5525"/>
                  </a:lnTo>
                  <a:lnTo>
                    <a:pt x="4813" y="5336"/>
                  </a:lnTo>
                  <a:lnTo>
                    <a:pt x="4520" y="4876"/>
                  </a:lnTo>
                  <a:lnTo>
                    <a:pt x="4374" y="4709"/>
                  </a:lnTo>
                  <a:lnTo>
                    <a:pt x="4395" y="4646"/>
                  </a:lnTo>
                  <a:lnTo>
                    <a:pt x="4374" y="4541"/>
                  </a:lnTo>
                  <a:lnTo>
                    <a:pt x="4416" y="4437"/>
                  </a:lnTo>
                  <a:lnTo>
                    <a:pt x="4416" y="4290"/>
                  </a:lnTo>
                  <a:lnTo>
                    <a:pt x="4395" y="4227"/>
                  </a:lnTo>
                  <a:lnTo>
                    <a:pt x="4458" y="4165"/>
                  </a:lnTo>
                  <a:lnTo>
                    <a:pt x="4458" y="4039"/>
                  </a:lnTo>
                  <a:lnTo>
                    <a:pt x="4625" y="3934"/>
                  </a:lnTo>
                  <a:lnTo>
                    <a:pt x="4709" y="3955"/>
                  </a:lnTo>
                  <a:lnTo>
                    <a:pt x="4792" y="3851"/>
                  </a:lnTo>
                  <a:lnTo>
                    <a:pt x="4730" y="3746"/>
                  </a:lnTo>
                  <a:lnTo>
                    <a:pt x="4688" y="3558"/>
                  </a:lnTo>
                  <a:lnTo>
                    <a:pt x="4834" y="3411"/>
                  </a:lnTo>
                  <a:lnTo>
                    <a:pt x="4813" y="3307"/>
                  </a:lnTo>
                  <a:lnTo>
                    <a:pt x="4897" y="3223"/>
                  </a:lnTo>
                  <a:lnTo>
                    <a:pt x="4876" y="3076"/>
                  </a:lnTo>
                  <a:lnTo>
                    <a:pt x="4981" y="3014"/>
                  </a:lnTo>
                  <a:lnTo>
                    <a:pt x="5106" y="2930"/>
                  </a:lnTo>
                  <a:lnTo>
                    <a:pt x="5232" y="2825"/>
                  </a:lnTo>
                  <a:lnTo>
                    <a:pt x="5295" y="2804"/>
                  </a:lnTo>
                  <a:lnTo>
                    <a:pt x="5357" y="2721"/>
                  </a:lnTo>
                  <a:lnTo>
                    <a:pt x="5650" y="2679"/>
                  </a:lnTo>
                  <a:lnTo>
                    <a:pt x="6069" y="2553"/>
                  </a:lnTo>
                  <a:lnTo>
                    <a:pt x="6090" y="2449"/>
                  </a:lnTo>
                  <a:lnTo>
                    <a:pt x="6152" y="2470"/>
                  </a:lnTo>
                  <a:lnTo>
                    <a:pt x="6299" y="2470"/>
                  </a:lnTo>
                  <a:lnTo>
                    <a:pt x="6445" y="2553"/>
                  </a:lnTo>
                  <a:lnTo>
                    <a:pt x="6445" y="2574"/>
                  </a:lnTo>
                  <a:lnTo>
                    <a:pt x="6550" y="2595"/>
                  </a:lnTo>
                  <a:lnTo>
                    <a:pt x="6592" y="2512"/>
                  </a:lnTo>
                  <a:lnTo>
                    <a:pt x="6592" y="2470"/>
                  </a:lnTo>
                  <a:lnTo>
                    <a:pt x="6571" y="2344"/>
                  </a:lnTo>
                  <a:lnTo>
                    <a:pt x="6466" y="2260"/>
                  </a:lnTo>
                  <a:lnTo>
                    <a:pt x="6341" y="2260"/>
                  </a:lnTo>
                  <a:lnTo>
                    <a:pt x="6194" y="2281"/>
                  </a:lnTo>
                  <a:lnTo>
                    <a:pt x="6173" y="2198"/>
                  </a:lnTo>
                  <a:lnTo>
                    <a:pt x="6550" y="1570"/>
                  </a:lnTo>
                  <a:lnTo>
                    <a:pt x="6550" y="1507"/>
                  </a:lnTo>
                  <a:lnTo>
                    <a:pt x="6445" y="1528"/>
                  </a:lnTo>
                  <a:lnTo>
                    <a:pt x="6362" y="1444"/>
                  </a:lnTo>
                  <a:lnTo>
                    <a:pt x="6257" y="1403"/>
                  </a:lnTo>
                  <a:lnTo>
                    <a:pt x="6173" y="1403"/>
                  </a:lnTo>
                  <a:lnTo>
                    <a:pt x="6131" y="1319"/>
                  </a:lnTo>
                  <a:lnTo>
                    <a:pt x="6027" y="1319"/>
                  </a:lnTo>
                  <a:lnTo>
                    <a:pt x="5839" y="1424"/>
                  </a:lnTo>
                  <a:lnTo>
                    <a:pt x="5671" y="1340"/>
                  </a:lnTo>
                  <a:lnTo>
                    <a:pt x="5525" y="1319"/>
                  </a:lnTo>
                  <a:lnTo>
                    <a:pt x="5336" y="1403"/>
                  </a:lnTo>
                  <a:lnTo>
                    <a:pt x="5295" y="1444"/>
                  </a:lnTo>
                  <a:lnTo>
                    <a:pt x="5148" y="1444"/>
                  </a:lnTo>
                  <a:lnTo>
                    <a:pt x="5043" y="1424"/>
                  </a:lnTo>
                  <a:lnTo>
                    <a:pt x="4918" y="1444"/>
                  </a:lnTo>
                  <a:lnTo>
                    <a:pt x="4813" y="1424"/>
                  </a:lnTo>
                  <a:lnTo>
                    <a:pt x="4792" y="1340"/>
                  </a:lnTo>
                  <a:lnTo>
                    <a:pt x="4813" y="1256"/>
                  </a:lnTo>
                  <a:lnTo>
                    <a:pt x="4792" y="1131"/>
                  </a:lnTo>
                  <a:lnTo>
                    <a:pt x="4688" y="1089"/>
                  </a:lnTo>
                  <a:lnTo>
                    <a:pt x="4625" y="1089"/>
                  </a:lnTo>
                  <a:lnTo>
                    <a:pt x="4625" y="921"/>
                  </a:lnTo>
                  <a:lnTo>
                    <a:pt x="4520" y="775"/>
                  </a:lnTo>
                  <a:lnTo>
                    <a:pt x="4269" y="670"/>
                  </a:lnTo>
                  <a:lnTo>
                    <a:pt x="4186" y="670"/>
                  </a:lnTo>
                  <a:lnTo>
                    <a:pt x="4081" y="482"/>
                  </a:lnTo>
                  <a:lnTo>
                    <a:pt x="4081" y="377"/>
                  </a:lnTo>
                  <a:lnTo>
                    <a:pt x="3934" y="210"/>
                  </a:lnTo>
                  <a:lnTo>
                    <a:pt x="3893" y="168"/>
                  </a:lnTo>
                  <a:lnTo>
                    <a:pt x="3767" y="147"/>
                  </a:lnTo>
                  <a:lnTo>
                    <a:pt x="3558" y="84"/>
                  </a:lnTo>
                  <a:lnTo>
                    <a:pt x="3516"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39" name="Google Shape;939;p27"/>
            <p:cNvSpPr/>
            <p:nvPr/>
          </p:nvSpPr>
          <p:spPr>
            <a:xfrm>
              <a:off x="-3445552" y="4173948"/>
              <a:ext cx="152601" cy="162669"/>
            </a:xfrm>
            <a:custGeom>
              <a:avLst/>
              <a:gdLst/>
              <a:ahLst/>
              <a:cxnLst/>
              <a:rect l="l" t="t" r="r" b="b"/>
              <a:pathLst>
                <a:path w="7199" h="8036" extrusionOk="0">
                  <a:moveTo>
                    <a:pt x="1967" y="1"/>
                  </a:moveTo>
                  <a:lnTo>
                    <a:pt x="1779" y="85"/>
                  </a:lnTo>
                  <a:lnTo>
                    <a:pt x="1612" y="126"/>
                  </a:lnTo>
                  <a:lnTo>
                    <a:pt x="1319" y="294"/>
                  </a:lnTo>
                  <a:lnTo>
                    <a:pt x="1235" y="545"/>
                  </a:lnTo>
                  <a:lnTo>
                    <a:pt x="1047" y="608"/>
                  </a:lnTo>
                  <a:lnTo>
                    <a:pt x="921" y="608"/>
                  </a:lnTo>
                  <a:lnTo>
                    <a:pt x="796" y="712"/>
                  </a:lnTo>
                  <a:lnTo>
                    <a:pt x="712" y="712"/>
                  </a:lnTo>
                  <a:lnTo>
                    <a:pt x="524" y="775"/>
                  </a:lnTo>
                  <a:lnTo>
                    <a:pt x="1" y="775"/>
                  </a:lnTo>
                  <a:lnTo>
                    <a:pt x="524" y="1549"/>
                  </a:lnTo>
                  <a:lnTo>
                    <a:pt x="524" y="1612"/>
                  </a:lnTo>
                  <a:lnTo>
                    <a:pt x="461" y="1779"/>
                  </a:lnTo>
                  <a:lnTo>
                    <a:pt x="461" y="2198"/>
                  </a:lnTo>
                  <a:lnTo>
                    <a:pt x="377" y="2386"/>
                  </a:lnTo>
                  <a:lnTo>
                    <a:pt x="419" y="2533"/>
                  </a:lnTo>
                  <a:lnTo>
                    <a:pt x="461" y="2909"/>
                  </a:lnTo>
                  <a:lnTo>
                    <a:pt x="398" y="3077"/>
                  </a:lnTo>
                  <a:lnTo>
                    <a:pt x="356" y="3160"/>
                  </a:lnTo>
                  <a:lnTo>
                    <a:pt x="377" y="3286"/>
                  </a:lnTo>
                  <a:lnTo>
                    <a:pt x="398" y="3370"/>
                  </a:lnTo>
                  <a:lnTo>
                    <a:pt x="398" y="3495"/>
                  </a:lnTo>
                  <a:lnTo>
                    <a:pt x="356" y="3600"/>
                  </a:lnTo>
                  <a:lnTo>
                    <a:pt x="524" y="3997"/>
                  </a:lnTo>
                  <a:lnTo>
                    <a:pt x="503" y="4123"/>
                  </a:lnTo>
                  <a:lnTo>
                    <a:pt x="398" y="4290"/>
                  </a:lnTo>
                  <a:lnTo>
                    <a:pt x="273" y="4374"/>
                  </a:lnTo>
                  <a:lnTo>
                    <a:pt x="168" y="4541"/>
                  </a:lnTo>
                  <a:lnTo>
                    <a:pt x="210" y="4604"/>
                  </a:lnTo>
                  <a:lnTo>
                    <a:pt x="293" y="4625"/>
                  </a:lnTo>
                  <a:lnTo>
                    <a:pt x="314" y="4709"/>
                  </a:lnTo>
                  <a:lnTo>
                    <a:pt x="356" y="4709"/>
                  </a:lnTo>
                  <a:lnTo>
                    <a:pt x="356" y="4834"/>
                  </a:lnTo>
                  <a:lnTo>
                    <a:pt x="482" y="4939"/>
                  </a:lnTo>
                  <a:lnTo>
                    <a:pt x="524" y="5002"/>
                  </a:lnTo>
                  <a:lnTo>
                    <a:pt x="565" y="5127"/>
                  </a:lnTo>
                  <a:lnTo>
                    <a:pt x="524" y="5232"/>
                  </a:lnTo>
                  <a:lnTo>
                    <a:pt x="524" y="5274"/>
                  </a:lnTo>
                  <a:lnTo>
                    <a:pt x="586" y="5483"/>
                  </a:lnTo>
                  <a:lnTo>
                    <a:pt x="670" y="5629"/>
                  </a:lnTo>
                  <a:lnTo>
                    <a:pt x="921" y="5839"/>
                  </a:lnTo>
                  <a:lnTo>
                    <a:pt x="942" y="5901"/>
                  </a:lnTo>
                  <a:lnTo>
                    <a:pt x="879" y="6090"/>
                  </a:lnTo>
                  <a:lnTo>
                    <a:pt x="921" y="6194"/>
                  </a:lnTo>
                  <a:lnTo>
                    <a:pt x="775" y="6508"/>
                  </a:lnTo>
                  <a:lnTo>
                    <a:pt x="879" y="6613"/>
                  </a:lnTo>
                  <a:lnTo>
                    <a:pt x="1130" y="6885"/>
                  </a:lnTo>
                  <a:lnTo>
                    <a:pt x="1570" y="8036"/>
                  </a:lnTo>
                  <a:lnTo>
                    <a:pt x="1737" y="8036"/>
                  </a:lnTo>
                  <a:lnTo>
                    <a:pt x="1758" y="7952"/>
                  </a:lnTo>
                  <a:lnTo>
                    <a:pt x="1863" y="7931"/>
                  </a:lnTo>
                  <a:lnTo>
                    <a:pt x="1863" y="7952"/>
                  </a:lnTo>
                  <a:lnTo>
                    <a:pt x="1946" y="7847"/>
                  </a:lnTo>
                  <a:lnTo>
                    <a:pt x="2051" y="7638"/>
                  </a:lnTo>
                  <a:lnTo>
                    <a:pt x="2260" y="7408"/>
                  </a:lnTo>
                  <a:lnTo>
                    <a:pt x="2407" y="7345"/>
                  </a:lnTo>
                  <a:lnTo>
                    <a:pt x="2553" y="7471"/>
                  </a:lnTo>
                  <a:lnTo>
                    <a:pt x="2721" y="7450"/>
                  </a:lnTo>
                  <a:lnTo>
                    <a:pt x="2804" y="7429"/>
                  </a:lnTo>
                  <a:lnTo>
                    <a:pt x="2930" y="7471"/>
                  </a:lnTo>
                  <a:lnTo>
                    <a:pt x="3139" y="7429"/>
                  </a:lnTo>
                  <a:lnTo>
                    <a:pt x="3244" y="7450"/>
                  </a:lnTo>
                  <a:lnTo>
                    <a:pt x="3286" y="7575"/>
                  </a:lnTo>
                  <a:lnTo>
                    <a:pt x="3348" y="7847"/>
                  </a:lnTo>
                  <a:lnTo>
                    <a:pt x="3411" y="7889"/>
                  </a:lnTo>
                  <a:lnTo>
                    <a:pt x="3453" y="7847"/>
                  </a:lnTo>
                  <a:lnTo>
                    <a:pt x="3453" y="7743"/>
                  </a:lnTo>
                  <a:lnTo>
                    <a:pt x="3516" y="7617"/>
                  </a:lnTo>
                  <a:lnTo>
                    <a:pt x="3516" y="7512"/>
                  </a:lnTo>
                  <a:lnTo>
                    <a:pt x="3620" y="7366"/>
                  </a:lnTo>
                  <a:lnTo>
                    <a:pt x="4227" y="7366"/>
                  </a:lnTo>
                  <a:lnTo>
                    <a:pt x="4353" y="7471"/>
                  </a:lnTo>
                  <a:lnTo>
                    <a:pt x="4374" y="7303"/>
                  </a:lnTo>
                  <a:lnTo>
                    <a:pt x="4541" y="6989"/>
                  </a:lnTo>
                  <a:lnTo>
                    <a:pt x="4562" y="6822"/>
                  </a:lnTo>
                  <a:lnTo>
                    <a:pt x="4541" y="6675"/>
                  </a:lnTo>
                  <a:lnTo>
                    <a:pt x="4478" y="6592"/>
                  </a:lnTo>
                  <a:lnTo>
                    <a:pt x="4667" y="6299"/>
                  </a:lnTo>
                  <a:lnTo>
                    <a:pt x="4750" y="6090"/>
                  </a:lnTo>
                  <a:lnTo>
                    <a:pt x="4750" y="5985"/>
                  </a:lnTo>
                  <a:lnTo>
                    <a:pt x="4876" y="5901"/>
                  </a:lnTo>
                  <a:lnTo>
                    <a:pt x="5650" y="5692"/>
                  </a:lnTo>
                  <a:lnTo>
                    <a:pt x="6319" y="5692"/>
                  </a:lnTo>
                  <a:lnTo>
                    <a:pt x="6696" y="5985"/>
                  </a:lnTo>
                  <a:lnTo>
                    <a:pt x="6780" y="5985"/>
                  </a:lnTo>
                  <a:lnTo>
                    <a:pt x="6864" y="6069"/>
                  </a:lnTo>
                  <a:lnTo>
                    <a:pt x="6926" y="5964"/>
                  </a:lnTo>
                  <a:lnTo>
                    <a:pt x="6905" y="5880"/>
                  </a:lnTo>
                  <a:lnTo>
                    <a:pt x="7198" y="5315"/>
                  </a:lnTo>
                  <a:lnTo>
                    <a:pt x="7177" y="5043"/>
                  </a:lnTo>
                  <a:lnTo>
                    <a:pt x="6884" y="4499"/>
                  </a:lnTo>
                  <a:lnTo>
                    <a:pt x="6571" y="4437"/>
                  </a:lnTo>
                  <a:lnTo>
                    <a:pt x="6591" y="4207"/>
                  </a:lnTo>
                  <a:lnTo>
                    <a:pt x="6550" y="3851"/>
                  </a:lnTo>
                  <a:lnTo>
                    <a:pt x="5524" y="3809"/>
                  </a:lnTo>
                  <a:lnTo>
                    <a:pt x="5545" y="3558"/>
                  </a:lnTo>
                  <a:lnTo>
                    <a:pt x="5315" y="3181"/>
                  </a:lnTo>
                  <a:lnTo>
                    <a:pt x="5399" y="3056"/>
                  </a:lnTo>
                  <a:lnTo>
                    <a:pt x="5336" y="2846"/>
                  </a:lnTo>
                  <a:lnTo>
                    <a:pt x="5378" y="2554"/>
                  </a:lnTo>
                  <a:lnTo>
                    <a:pt x="5315" y="2491"/>
                  </a:lnTo>
                  <a:lnTo>
                    <a:pt x="5106" y="2323"/>
                  </a:lnTo>
                  <a:lnTo>
                    <a:pt x="4771" y="2386"/>
                  </a:lnTo>
                  <a:lnTo>
                    <a:pt x="4604" y="2302"/>
                  </a:lnTo>
                  <a:lnTo>
                    <a:pt x="4499" y="2240"/>
                  </a:lnTo>
                  <a:lnTo>
                    <a:pt x="4457" y="2093"/>
                  </a:lnTo>
                  <a:lnTo>
                    <a:pt x="4290" y="2030"/>
                  </a:lnTo>
                  <a:lnTo>
                    <a:pt x="4060" y="1968"/>
                  </a:lnTo>
                  <a:lnTo>
                    <a:pt x="3955" y="1968"/>
                  </a:lnTo>
                  <a:lnTo>
                    <a:pt x="3746" y="1717"/>
                  </a:lnTo>
                  <a:lnTo>
                    <a:pt x="3620" y="1779"/>
                  </a:lnTo>
                  <a:lnTo>
                    <a:pt x="3411" y="1570"/>
                  </a:lnTo>
                  <a:lnTo>
                    <a:pt x="3181" y="1612"/>
                  </a:lnTo>
                  <a:lnTo>
                    <a:pt x="3118" y="1696"/>
                  </a:lnTo>
                  <a:lnTo>
                    <a:pt x="2993" y="1570"/>
                  </a:lnTo>
                  <a:lnTo>
                    <a:pt x="2804" y="1466"/>
                  </a:lnTo>
                  <a:lnTo>
                    <a:pt x="2679" y="1382"/>
                  </a:lnTo>
                  <a:lnTo>
                    <a:pt x="2616" y="1235"/>
                  </a:lnTo>
                  <a:lnTo>
                    <a:pt x="2490" y="1152"/>
                  </a:lnTo>
                  <a:lnTo>
                    <a:pt x="2407" y="942"/>
                  </a:lnTo>
                  <a:lnTo>
                    <a:pt x="2449" y="838"/>
                  </a:lnTo>
                  <a:lnTo>
                    <a:pt x="2386" y="545"/>
                  </a:lnTo>
                  <a:lnTo>
                    <a:pt x="2470" y="398"/>
                  </a:lnTo>
                  <a:lnTo>
                    <a:pt x="2407" y="189"/>
                  </a:lnTo>
                  <a:lnTo>
                    <a:pt x="2407" y="43"/>
                  </a:lnTo>
                  <a:lnTo>
                    <a:pt x="2365" y="1"/>
                  </a:lnTo>
                  <a:lnTo>
                    <a:pt x="2239" y="85"/>
                  </a:lnTo>
                  <a:lnTo>
                    <a:pt x="2093"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6B65"/>
                </a:solidFill>
                <a:effectLst/>
                <a:uLnTx/>
                <a:uFillTx/>
                <a:latin typeface="Arial"/>
                <a:cs typeface="Arial"/>
                <a:sym typeface="Arial"/>
              </a:endParaRPr>
            </a:p>
          </p:txBody>
        </p:sp>
        <p:sp>
          <p:nvSpPr>
            <p:cNvPr id="940" name="Google Shape;940;p27"/>
            <p:cNvSpPr/>
            <p:nvPr/>
          </p:nvSpPr>
          <p:spPr>
            <a:xfrm>
              <a:off x="-3353303" y="4289165"/>
              <a:ext cx="104694" cy="105484"/>
            </a:xfrm>
            <a:custGeom>
              <a:avLst/>
              <a:gdLst/>
              <a:ahLst/>
              <a:cxnLst/>
              <a:rect l="l" t="t" r="r" b="b"/>
              <a:pathLst>
                <a:path w="4939" h="5211" extrusionOk="0">
                  <a:moveTo>
                    <a:pt x="1298" y="0"/>
                  </a:moveTo>
                  <a:lnTo>
                    <a:pt x="524" y="209"/>
                  </a:lnTo>
                  <a:lnTo>
                    <a:pt x="398" y="293"/>
                  </a:lnTo>
                  <a:lnTo>
                    <a:pt x="398" y="398"/>
                  </a:lnTo>
                  <a:lnTo>
                    <a:pt x="315" y="607"/>
                  </a:lnTo>
                  <a:lnTo>
                    <a:pt x="126" y="900"/>
                  </a:lnTo>
                  <a:lnTo>
                    <a:pt x="189" y="983"/>
                  </a:lnTo>
                  <a:lnTo>
                    <a:pt x="210" y="1130"/>
                  </a:lnTo>
                  <a:lnTo>
                    <a:pt x="189" y="1297"/>
                  </a:lnTo>
                  <a:lnTo>
                    <a:pt x="22" y="1611"/>
                  </a:lnTo>
                  <a:lnTo>
                    <a:pt x="1" y="1779"/>
                  </a:lnTo>
                  <a:lnTo>
                    <a:pt x="1" y="1820"/>
                  </a:lnTo>
                  <a:lnTo>
                    <a:pt x="126" y="1946"/>
                  </a:lnTo>
                  <a:lnTo>
                    <a:pt x="231" y="1967"/>
                  </a:lnTo>
                  <a:lnTo>
                    <a:pt x="398" y="2239"/>
                  </a:lnTo>
                  <a:lnTo>
                    <a:pt x="754" y="2595"/>
                  </a:lnTo>
                  <a:lnTo>
                    <a:pt x="879" y="2595"/>
                  </a:lnTo>
                  <a:lnTo>
                    <a:pt x="1026" y="2720"/>
                  </a:lnTo>
                  <a:lnTo>
                    <a:pt x="1131" y="2888"/>
                  </a:lnTo>
                  <a:lnTo>
                    <a:pt x="1465" y="2971"/>
                  </a:lnTo>
                  <a:lnTo>
                    <a:pt x="1695" y="3097"/>
                  </a:lnTo>
                  <a:lnTo>
                    <a:pt x="1800" y="3097"/>
                  </a:lnTo>
                  <a:lnTo>
                    <a:pt x="2030" y="3327"/>
                  </a:lnTo>
                  <a:lnTo>
                    <a:pt x="2302" y="3452"/>
                  </a:lnTo>
                  <a:lnTo>
                    <a:pt x="2637" y="3515"/>
                  </a:lnTo>
                  <a:lnTo>
                    <a:pt x="2804" y="3641"/>
                  </a:lnTo>
                  <a:lnTo>
                    <a:pt x="2951" y="3808"/>
                  </a:lnTo>
                  <a:lnTo>
                    <a:pt x="3035" y="3934"/>
                  </a:lnTo>
                  <a:lnTo>
                    <a:pt x="2972" y="4059"/>
                  </a:lnTo>
                  <a:lnTo>
                    <a:pt x="2909" y="4185"/>
                  </a:lnTo>
                  <a:lnTo>
                    <a:pt x="2804" y="4269"/>
                  </a:lnTo>
                  <a:lnTo>
                    <a:pt x="2742" y="4373"/>
                  </a:lnTo>
                  <a:lnTo>
                    <a:pt x="2763" y="4478"/>
                  </a:lnTo>
                  <a:lnTo>
                    <a:pt x="2700" y="4708"/>
                  </a:lnTo>
                  <a:lnTo>
                    <a:pt x="2512" y="4896"/>
                  </a:lnTo>
                  <a:lnTo>
                    <a:pt x="2491" y="5022"/>
                  </a:lnTo>
                  <a:lnTo>
                    <a:pt x="2574" y="5022"/>
                  </a:lnTo>
                  <a:lnTo>
                    <a:pt x="2972" y="4959"/>
                  </a:lnTo>
                  <a:lnTo>
                    <a:pt x="3328" y="5064"/>
                  </a:lnTo>
                  <a:lnTo>
                    <a:pt x="3579" y="5210"/>
                  </a:lnTo>
                  <a:lnTo>
                    <a:pt x="3704" y="5168"/>
                  </a:lnTo>
                  <a:lnTo>
                    <a:pt x="3788" y="5168"/>
                  </a:lnTo>
                  <a:lnTo>
                    <a:pt x="3851" y="5210"/>
                  </a:lnTo>
                  <a:lnTo>
                    <a:pt x="3955" y="5064"/>
                  </a:lnTo>
                  <a:lnTo>
                    <a:pt x="3997" y="5022"/>
                  </a:lnTo>
                  <a:lnTo>
                    <a:pt x="4123" y="5085"/>
                  </a:lnTo>
                  <a:lnTo>
                    <a:pt x="4227" y="4959"/>
                  </a:lnTo>
                  <a:lnTo>
                    <a:pt x="4290" y="4792"/>
                  </a:lnTo>
                  <a:lnTo>
                    <a:pt x="4541" y="4603"/>
                  </a:lnTo>
                  <a:lnTo>
                    <a:pt x="4583" y="4478"/>
                  </a:lnTo>
                  <a:lnTo>
                    <a:pt x="4646" y="4352"/>
                  </a:lnTo>
                  <a:lnTo>
                    <a:pt x="4750" y="4248"/>
                  </a:lnTo>
                  <a:lnTo>
                    <a:pt x="4792" y="4038"/>
                  </a:lnTo>
                  <a:lnTo>
                    <a:pt x="4750" y="3976"/>
                  </a:lnTo>
                  <a:lnTo>
                    <a:pt x="4750" y="3829"/>
                  </a:lnTo>
                  <a:lnTo>
                    <a:pt x="4813" y="3808"/>
                  </a:lnTo>
                  <a:lnTo>
                    <a:pt x="4813" y="3724"/>
                  </a:lnTo>
                  <a:lnTo>
                    <a:pt x="4813" y="3662"/>
                  </a:lnTo>
                  <a:lnTo>
                    <a:pt x="4813" y="3599"/>
                  </a:lnTo>
                  <a:lnTo>
                    <a:pt x="4834" y="3599"/>
                  </a:lnTo>
                  <a:lnTo>
                    <a:pt x="4855" y="3515"/>
                  </a:lnTo>
                  <a:lnTo>
                    <a:pt x="4855" y="2971"/>
                  </a:lnTo>
                  <a:lnTo>
                    <a:pt x="4939" y="2888"/>
                  </a:lnTo>
                  <a:lnTo>
                    <a:pt x="4834" y="2867"/>
                  </a:lnTo>
                  <a:lnTo>
                    <a:pt x="4750" y="2783"/>
                  </a:lnTo>
                  <a:lnTo>
                    <a:pt x="4625" y="2720"/>
                  </a:lnTo>
                  <a:lnTo>
                    <a:pt x="4395" y="2867"/>
                  </a:lnTo>
                  <a:lnTo>
                    <a:pt x="4290" y="2825"/>
                  </a:lnTo>
                  <a:lnTo>
                    <a:pt x="4206" y="2616"/>
                  </a:lnTo>
                  <a:lnTo>
                    <a:pt x="4060" y="1988"/>
                  </a:lnTo>
                  <a:lnTo>
                    <a:pt x="4018" y="1862"/>
                  </a:lnTo>
                  <a:lnTo>
                    <a:pt x="3892" y="1820"/>
                  </a:lnTo>
                  <a:lnTo>
                    <a:pt x="3767" y="1716"/>
                  </a:lnTo>
                  <a:lnTo>
                    <a:pt x="3495" y="1841"/>
                  </a:lnTo>
                  <a:lnTo>
                    <a:pt x="3328" y="1758"/>
                  </a:lnTo>
                  <a:lnTo>
                    <a:pt x="3056" y="1779"/>
                  </a:lnTo>
                  <a:lnTo>
                    <a:pt x="2972" y="1737"/>
                  </a:lnTo>
                  <a:lnTo>
                    <a:pt x="2763" y="1758"/>
                  </a:lnTo>
                  <a:lnTo>
                    <a:pt x="2721" y="1632"/>
                  </a:lnTo>
                  <a:lnTo>
                    <a:pt x="2763" y="1528"/>
                  </a:lnTo>
                  <a:lnTo>
                    <a:pt x="2721" y="1360"/>
                  </a:lnTo>
                  <a:lnTo>
                    <a:pt x="2763" y="1025"/>
                  </a:lnTo>
                  <a:lnTo>
                    <a:pt x="2658" y="837"/>
                  </a:lnTo>
                  <a:lnTo>
                    <a:pt x="2658" y="670"/>
                  </a:lnTo>
                  <a:lnTo>
                    <a:pt x="2512" y="565"/>
                  </a:lnTo>
                  <a:lnTo>
                    <a:pt x="2553" y="419"/>
                  </a:lnTo>
                  <a:lnTo>
                    <a:pt x="2428" y="293"/>
                  </a:lnTo>
                  <a:lnTo>
                    <a:pt x="2344" y="293"/>
                  </a:lnTo>
                  <a:lnTo>
                    <a:pt x="1967"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A6CBC2"/>
                </a:solidFill>
                <a:effectLst/>
                <a:uLnTx/>
                <a:uFillTx/>
                <a:latin typeface="Arial"/>
                <a:cs typeface="Arial"/>
                <a:sym typeface="Arial"/>
              </a:endParaRPr>
            </a:p>
          </p:txBody>
        </p:sp>
        <p:sp>
          <p:nvSpPr>
            <p:cNvPr id="941" name="Google Shape;941;p27"/>
            <p:cNvSpPr/>
            <p:nvPr/>
          </p:nvSpPr>
          <p:spPr>
            <a:xfrm>
              <a:off x="-3289437" y="4425960"/>
              <a:ext cx="62109" cy="67367"/>
            </a:xfrm>
            <a:custGeom>
              <a:avLst/>
              <a:gdLst/>
              <a:ahLst/>
              <a:cxnLst/>
              <a:rect l="l" t="t" r="r" b="b"/>
              <a:pathLst>
                <a:path w="2930" h="3328" extrusionOk="0">
                  <a:moveTo>
                    <a:pt x="754" y="0"/>
                  </a:moveTo>
                  <a:lnTo>
                    <a:pt x="440" y="63"/>
                  </a:lnTo>
                  <a:lnTo>
                    <a:pt x="377" y="42"/>
                  </a:lnTo>
                  <a:lnTo>
                    <a:pt x="315" y="42"/>
                  </a:lnTo>
                  <a:lnTo>
                    <a:pt x="273" y="63"/>
                  </a:lnTo>
                  <a:lnTo>
                    <a:pt x="231" y="210"/>
                  </a:lnTo>
                  <a:lnTo>
                    <a:pt x="126" y="335"/>
                  </a:lnTo>
                  <a:lnTo>
                    <a:pt x="168" y="524"/>
                  </a:lnTo>
                  <a:lnTo>
                    <a:pt x="126" y="586"/>
                  </a:lnTo>
                  <a:lnTo>
                    <a:pt x="147" y="712"/>
                  </a:lnTo>
                  <a:lnTo>
                    <a:pt x="147" y="963"/>
                  </a:lnTo>
                  <a:lnTo>
                    <a:pt x="84" y="1047"/>
                  </a:lnTo>
                  <a:lnTo>
                    <a:pt x="84" y="1151"/>
                  </a:lnTo>
                  <a:lnTo>
                    <a:pt x="43" y="1277"/>
                  </a:lnTo>
                  <a:lnTo>
                    <a:pt x="84" y="1465"/>
                  </a:lnTo>
                  <a:lnTo>
                    <a:pt x="43" y="1507"/>
                  </a:lnTo>
                  <a:lnTo>
                    <a:pt x="63" y="1779"/>
                  </a:lnTo>
                  <a:lnTo>
                    <a:pt x="126" y="1967"/>
                  </a:lnTo>
                  <a:lnTo>
                    <a:pt x="84" y="2030"/>
                  </a:lnTo>
                  <a:lnTo>
                    <a:pt x="22" y="2114"/>
                  </a:lnTo>
                  <a:lnTo>
                    <a:pt x="1" y="2156"/>
                  </a:lnTo>
                  <a:lnTo>
                    <a:pt x="1" y="2428"/>
                  </a:lnTo>
                  <a:lnTo>
                    <a:pt x="63" y="2637"/>
                  </a:lnTo>
                  <a:lnTo>
                    <a:pt x="231" y="2867"/>
                  </a:lnTo>
                  <a:lnTo>
                    <a:pt x="315" y="2867"/>
                  </a:lnTo>
                  <a:lnTo>
                    <a:pt x="461" y="3034"/>
                  </a:lnTo>
                  <a:lnTo>
                    <a:pt x="545" y="3055"/>
                  </a:lnTo>
                  <a:lnTo>
                    <a:pt x="796" y="3034"/>
                  </a:lnTo>
                  <a:lnTo>
                    <a:pt x="963" y="3055"/>
                  </a:lnTo>
                  <a:lnTo>
                    <a:pt x="1089" y="3139"/>
                  </a:lnTo>
                  <a:lnTo>
                    <a:pt x="1172" y="3160"/>
                  </a:lnTo>
                  <a:lnTo>
                    <a:pt x="1277" y="3160"/>
                  </a:lnTo>
                  <a:lnTo>
                    <a:pt x="1298" y="3181"/>
                  </a:lnTo>
                  <a:lnTo>
                    <a:pt x="1277" y="3244"/>
                  </a:lnTo>
                  <a:lnTo>
                    <a:pt x="1277" y="3285"/>
                  </a:lnTo>
                  <a:lnTo>
                    <a:pt x="1382" y="3285"/>
                  </a:lnTo>
                  <a:lnTo>
                    <a:pt x="1507" y="3202"/>
                  </a:lnTo>
                  <a:lnTo>
                    <a:pt x="1654" y="3181"/>
                  </a:lnTo>
                  <a:lnTo>
                    <a:pt x="1800" y="3244"/>
                  </a:lnTo>
                  <a:lnTo>
                    <a:pt x="1842" y="3264"/>
                  </a:lnTo>
                  <a:lnTo>
                    <a:pt x="1926" y="3264"/>
                  </a:lnTo>
                  <a:lnTo>
                    <a:pt x="2009" y="3285"/>
                  </a:lnTo>
                  <a:lnTo>
                    <a:pt x="2093" y="3327"/>
                  </a:lnTo>
                  <a:lnTo>
                    <a:pt x="2135" y="3264"/>
                  </a:lnTo>
                  <a:lnTo>
                    <a:pt x="2156" y="3181"/>
                  </a:lnTo>
                  <a:lnTo>
                    <a:pt x="2177" y="3181"/>
                  </a:lnTo>
                  <a:lnTo>
                    <a:pt x="2239" y="3202"/>
                  </a:lnTo>
                  <a:lnTo>
                    <a:pt x="2449" y="3139"/>
                  </a:lnTo>
                  <a:lnTo>
                    <a:pt x="2574" y="2972"/>
                  </a:lnTo>
                  <a:lnTo>
                    <a:pt x="2637" y="2930"/>
                  </a:lnTo>
                  <a:lnTo>
                    <a:pt x="2616" y="2909"/>
                  </a:lnTo>
                  <a:lnTo>
                    <a:pt x="2658" y="2804"/>
                  </a:lnTo>
                  <a:lnTo>
                    <a:pt x="2784" y="2720"/>
                  </a:lnTo>
                  <a:lnTo>
                    <a:pt x="2784" y="2532"/>
                  </a:lnTo>
                  <a:lnTo>
                    <a:pt x="2867" y="2428"/>
                  </a:lnTo>
                  <a:lnTo>
                    <a:pt x="2930" y="2407"/>
                  </a:lnTo>
                  <a:lnTo>
                    <a:pt x="2888" y="2386"/>
                  </a:lnTo>
                  <a:lnTo>
                    <a:pt x="2825" y="2281"/>
                  </a:lnTo>
                  <a:lnTo>
                    <a:pt x="2784" y="2239"/>
                  </a:lnTo>
                  <a:lnTo>
                    <a:pt x="2784" y="2218"/>
                  </a:lnTo>
                  <a:lnTo>
                    <a:pt x="2742" y="2030"/>
                  </a:lnTo>
                  <a:lnTo>
                    <a:pt x="2846" y="1884"/>
                  </a:lnTo>
                  <a:lnTo>
                    <a:pt x="2867" y="1716"/>
                  </a:lnTo>
                  <a:lnTo>
                    <a:pt x="2742" y="1612"/>
                  </a:lnTo>
                  <a:lnTo>
                    <a:pt x="2574" y="1402"/>
                  </a:lnTo>
                  <a:lnTo>
                    <a:pt x="2449" y="1256"/>
                  </a:lnTo>
                  <a:lnTo>
                    <a:pt x="2239" y="1151"/>
                  </a:lnTo>
                  <a:lnTo>
                    <a:pt x="2114" y="1172"/>
                  </a:lnTo>
                  <a:lnTo>
                    <a:pt x="2114" y="1026"/>
                  </a:lnTo>
                  <a:lnTo>
                    <a:pt x="1988" y="879"/>
                  </a:lnTo>
                  <a:lnTo>
                    <a:pt x="1842" y="858"/>
                  </a:lnTo>
                  <a:lnTo>
                    <a:pt x="1695" y="775"/>
                  </a:lnTo>
                  <a:lnTo>
                    <a:pt x="1570" y="565"/>
                  </a:lnTo>
                  <a:lnTo>
                    <a:pt x="1486" y="565"/>
                  </a:lnTo>
                  <a:lnTo>
                    <a:pt x="1382" y="670"/>
                  </a:lnTo>
                  <a:lnTo>
                    <a:pt x="1319" y="670"/>
                  </a:lnTo>
                  <a:lnTo>
                    <a:pt x="1172" y="461"/>
                  </a:lnTo>
                  <a:lnTo>
                    <a:pt x="1110" y="314"/>
                  </a:lnTo>
                  <a:lnTo>
                    <a:pt x="984" y="251"/>
                  </a:lnTo>
                  <a:lnTo>
                    <a:pt x="859" y="63"/>
                  </a:lnTo>
                  <a:lnTo>
                    <a:pt x="754"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942" name="Google Shape;942;p27"/>
            <p:cNvGrpSpPr/>
            <p:nvPr/>
          </p:nvGrpSpPr>
          <p:grpSpPr>
            <a:xfrm>
              <a:off x="-3435733" y="4322286"/>
              <a:ext cx="195632" cy="484545"/>
              <a:chOff x="2711750" y="3572300"/>
              <a:chExt cx="230725" cy="598425"/>
            </a:xfrm>
          </p:grpSpPr>
          <p:sp>
            <p:nvSpPr>
              <p:cNvPr id="943" name="Google Shape;943;p27"/>
              <p:cNvSpPr/>
              <p:nvPr/>
            </p:nvSpPr>
            <p:spPr>
              <a:xfrm>
                <a:off x="2711750" y="3572300"/>
                <a:ext cx="230725" cy="538800"/>
              </a:xfrm>
              <a:custGeom>
                <a:avLst/>
                <a:gdLst/>
                <a:ahLst/>
                <a:cxnLst/>
                <a:rect l="l" t="t" r="r" b="b"/>
                <a:pathLst>
                  <a:path w="9229" h="21552" extrusionOk="0">
                    <a:moveTo>
                      <a:pt x="1947" y="0"/>
                    </a:moveTo>
                    <a:lnTo>
                      <a:pt x="1800" y="42"/>
                    </a:lnTo>
                    <a:lnTo>
                      <a:pt x="1570" y="293"/>
                    </a:lnTo>
                    <a:lnTo>
                      <a:pt x="1466" y="502"/>
                    </a:lnTo>
                    <a:lnTo>
                      <a:pt x="1382" y="607"/>
                    </a:lnTo>
                    <a:lnTo>
                      <a:pt x="1466" y="753"/>
                    </a:lnTo>
                    <a:lnTo>
                      <a:pt x="1298" y="1402"/>
                    </a:lnTo>
                    <a:lnTo>
                      <a:pt x="629" y="1779"/>
                    </a:lnTo>
                    <a:lnTo>
                      <a:pt x="566" y="1925"/>
                    </a:lnTo>
                    <a:lnTo>
                      <a:pt x="691" y="2030"/>
                    </a:lnTo>
                    <a:lnTo>
                      <a:pt x="733" y="2134"/>
                    </a:lnTo>
                    <a:lnTo>
                      <a:pt x="650" y="2281"/>
                    </a:lnTo>
                    <a:lnTo>
                      <a:pt x="670" y="2448"/>
                    </a:lnTo>
                    <a:lnTo>
                      <a:pt x="796" y="2616"/>
                    </a:lnTo>
                    <a:lnTo>
                      <a:pt x="796" y="2762"/>
                    </a:lnTo>
                    <a:lnTo>
                      <a:pt x="691" y="2846"/>
                    </a:lnTo>
                    <a:lnTo>
                      <a:pt x="670" y="2950"/>
                    </a:lnTo>
                    <a:lnTo>
                      <a:pt x="754" y="3013"/>
                    </a:lnTo>
                    <a:lnTo>
                      <a:pt x="796" y="3076"/>
                    </a:lnTo>
                    <a:lnTo>
                      <a:pt x="796" y="3243"/>
                    </a:lnTo>
                    <a:lnTo>
                      <a:pt x="859" y="3285"/>
                    </a:lnTo>
                    <a:lnTo>
                      <a:pt x="775" y="3390"/>
                    </a:lnTo>
                    <a:lnTo>
                      <a:pt x="670" y="3453"/>
                    </a:lnTo>
                    <a:lnTo>
                      <a:pt x="524" y="3599"/>
                    </a:lnTo>
                    <a:lnTo>
                      <a:pt x="357" y="3997"/>
                    </a:lnTo>
                    <a:lnTo>
                      <a:pt x="252" y="4164"/>
                    </a:lnTo>
                    <a:lnTo>
                      <a:pt x="210" y="4582"/>
                    </a:lnTo>
                    <a:lnTo>
                      <a:pt x="126" y="4645"/>
                    </a:lnTo>
                    <a:lnTo>
                      <a:pt x="147" y="5022"/>
                    </a:lnTo>
                    <a:lnTo>
                      <a:pt x="252" y="5210"/>
                    </a:lnTo>
                    <a:lnTo>
                      <a:pt x="252" y="5461"/>
                    </a:lnTo>
                    <a:lnTo>
                      <a:pt x="168" y="5566"/>
                    </a:lnTo>
                    <a:lnTo>
                      <a:pt x="168" y="5859"/>
                    </a:lnTo>
                    <a:lnTo>
                      <a:pt x="22" y="5942"/>
                    </a:lnTo>
                    <a:lnTo>
                      <a:pt x="1" y="6152"/>
                    </a:lnTo>
                    <a:lnTo>
                      <a:pt x="43" y="6424"/>
                    </a:lnTo>
                    <a:lnTo>
                      <a:pt x="147" y="6570"/>
                    </a:lnTo>
                    <a:lnTo>
                      <a:pt x="168" y="6675"/>
                    </a:lnTo>
                    <a:lnTo>
                      <a:pt x="315" y="6884"/>
                    </a:lnTo>
                    <a:lnTo>
                      <a:pt x="378" y="7051"/>
                    </a:lnTo>
                    <a:lnTo>
                      <a:pt x="461" y="7407"/>
                    </a:lnTo>
                    <a:lnTo>
                      <a:pt x="545" y="7470"/>
                    </a:lnTo>
                    <a:lnTo>
                      <a:pt x="587" y="7930"/>
                    </a:lnTo>
                    <a:lnTo>
                      <a:pt x="566" y="8181"/>
                    </a:lnTo>
                    <a:lnTo>
                      <a:pt x="461" y="8202"/>
                    </a:lnTo>
                    <a:lnTo>
                      <a:pt x="357" y="8453"/>
                    </a:lnTo>
                    <a:lnTo>
                      <a:pt x="378" y="8683"/>
                    </a:lnTo>
                    <a:lnTo>
                      <a:pt x="252" y="8872"/>
                    </a:lnTo>
                    <a:lnTo>
                      <a:pt x="336" y="8935"/>
                    </a:lnTo>
                    <a:lnTo>
                      <a:pt x="440" y="9123"/>
                    </a:lnTo>
                    <a:lnTo>
                      <a:pt x="461" y="9332"/>
                    </a:lnTo>
                    <a:lnTo>
                      <a:pt x="336" y="9458"/>
                    </a:lnTo>
                    <a:lnTo>
                      <a:pt x="210" y="9709"/>
                    </a:lnTo>
                    <a:lnTo>
                      <a:pt x="210" y="10085"/>
                    </a:lnTo>
                    <a:lnTo>
                      <a:pt x="210" y="10253"/>
                    </a:lnTo>
                    <a:lnTo>
                      <a:pt x="147" y="10483"/>
                    </a:lnTo>
                    <a:lnTo>
                      <a:pt x="482" y="11173"/>
                    </a:lnTo>
                    <a:lnTo>
                      <a:pt x="419" y="11278"/>
                    </a:lnTo>
                    <a:lnTo>
                      <a:pt x="252" y="11341"/>
                    </a:lnTo>
                    <a:lnTo>
                      <a:pt x="231" y="11655"/>
                    </a:lnTo>
                    <a:lnTo>
                      <a:pt x="22" y="11948"/>
                    </a:lnTo>
                    <a:lnTo>
                      <a:pt x="43" y="12157"/>
                    </a:lnTo>
                    <a:lnTo>
                      <a:pt x="147" y="12345"/>
                    </a:lnTo>
                    <a:lnTo>
                      <a:pt x="126" y="12764"/>
                    </a:lnTo>
                    <a:lnTo>
                      <a:pt x="147" y="13119"/>
                    </a:lnTo>
                    <a:lnTo>
                      <a:pt x="210" y="13391"/>
                    </a:lnTo>
                    <a:lnTo>
                      <a:pt x="315" y="13433"/>
                    </a:lnTo>
                    <a:lnTo>
                      <a:pt x="357" y="13538"/>
                    </a:lnTo>
                    <a:lnTo>
                      <a:pt x="336" y="13705"/>
                    </a:lnTo>
                    <a:lnTo>
                      <a:pt x="210" y="13789"/>
                    </a:lnTo>
                    <a:lnTo>
                      <a:pt x="231" y="14103"/>
                    </a:lnTo>
                    <a:cubicBezTo>
                      <a:pt x="252" y="14165"/>
                      <a:pt x="252" y="14270"/>
                      <a:pt x="273" y="14354"/>
                    </a:cubicBezTo>
                    <a:lnTo>
                      <a:pt x="273" y="14375"/>
                    </a:lnTo>
                    <a:lnTo>
                      <a:pt x="461" y="14437"/>
                    </a:lnTo>
                    <a:lnTo>
                      <a:pt x="461" y="14626"/>
                    </a:lnTo>
                    <a:lnTo>
                      <a:pt x="461" y="14772"/>
                    </a:lnTo>
                    <a:lnTo>
                      <a:pt x="566" y="15002"/>
                    </a:lnTo>
                    <a:lnTo>
                      <a:pt x="608" y="15274"/>
                    </a:lnTo>
                    <a:lnTo>
                      <a:pt x="712" y="15295"/>
                    </a:lnTo>
                    <a:lnTo>
                      <a:pt x="796" y="15253"/>
                    </a:lnTo>
                    <a:lnTo>
                      <a:pt x="880" y="15274"/>
                    </a:lnTo>
                    <a:lnTo>
                      <a:pt x="880" y="15400"/>
                    </a:lnTo>
                    <a:lnTo>
                      <a:pt x="754" y="15567"/>
                    </a:lnTo>
                    <a:lnTo>
                      <a:pt x="482" y="15567"/>
                    </a:lnTo>
                    <a:lnTo>
                      <a:pt x="440" y="15672"/>
                    </a:lnTo>
                    <a:lnTo>
                      <a:pt x="524" y="15735"/>
                    </a:lnTo>
                    <a:lnTo>
                      <a:pt x="545" y="15714"/>
                    </a:lnTo>
                    <a:lnTo>
                      <a:pt x="670" y="15714"/>
                    </a:lnTo>
                    <a:lnTo>
                      <a:pt x="859" y="15839"/>
                    </a:lnTo>
                    <a:lnTo>
                      <a:pt x="984" y="16049"/>
                    </a:lnTo>
                    <a:lnTo>
                      <a:pt x="984" y="16195"/>
                    </a:lnTo>
                    <a:lnTo>
                      <a:pt x="838" y="16321"/>
                    </a:lnTo>
                    <a:lnTo>
                      <a:pt x="838" y="16425"/>
                    </a:lnTo>
                    <a:lnTo>
                      <a:pt x="901" y="16572"/>
                    </a:lnTo>
                    <a:lnTo>
                      <a:pt x="963" y="16885"/>
                    </a:lnTo>
                    <a:lnTo>
                      <a:pt x="1047" y="17137"/>
                    </a:lnTo>
                    <a:lnTo>
                      <a:pt x="942" y="17241"/>
                    </a:lnTo>
                    <a:lnTo>
                      <a:pt x="901" y="17367"/>
                    </a:lnTo>
                    <a:lnTo>
                      <a:pt x="1005" y="17618"/>
                    </a:lnTo>
                    <a:lnTo>
                      <a:pt x="901" y="17764"/>
                    </a:lnTo>
                    <a:lnTo>
                      <a:pt x="859" y="18015"/>
                    </a:lnTo>
                    <a:lnTo>
                      <a:pt x="942" y="18246"/>
                    </a:lnTo>
                    <a:lnTo>
                      <a:pt x="984" y="18559"/>
                    </a:lnTo>
                    <a:lnTo>
                      <a:pt x="942" y="18852"/>
                    </a:lnTo>
                    <a:lnTo>
                      <a:pt x="733" y="19062"/>
                    </a:lnTo>
                    <a:lnTo>
                      <a:pt x="587" y="19250"/>
                    </a:lnTo>
                    <a:lnTo>
                      <a:pt x="524" y="19752"/>
                    </a:lnTo>
                    <a:cubicBezTo>
                      <a:pt x="545" y="19815"/>
                      <a:pt x="545" y="19898"/>
                      <a:pt x="566" y="19982"/>
                    </a:cubicBezTo>
                    <a:lnTo>
                      <a:pt x="796" y="20422"/>
                    </a:lnTo>
                    <a:lnTo>
                      <a:pt x="942" y="20422"/>
                    </a:lnTo>
                    <a:lnTo>
                      <a:pt x="1047" y="20317"/>
                    </a:lnTo>
                    <a:lnTo>
                      <a:pt x="1214" y="20233"/>
                    </a:lnTo>
                    <a:lnTo>
                      <a:pt x="1361" y="20233"/>
                    </a:lnTo>
                    <a:lnTo>
                      <a:pt x="1361" y="20401"/>
                    </a:lnTo>
                    <a:lnTo>
                      <a:pt x="1382" y="20735"/>
                    </a:lnTo>
                    <a:lnTo>
                      <a:pt x="1507" y="20840"/>
                    </a:lnTo>
                    <a:lnTo>
                      <a:pt x="1570" y="21049"/>
                    </a:lnTo>
                    <a:lnTo>
                      <a:pt x="1633" y="21279"/>
                    </a:lnTo>
                    <a:lnTo>
                      <a:pt x="1926" y="21321"/>
                    </a:lnTo>
                    <a:lnTo>
                      <a:pt x="2030" y="21363"/>
                    </a:lnTo>
                    <a:lnTo>
                      <a:pt x="2449" y="21279"/>
                    </a:lnTo>
                    <a:lnTo>
                      <a:pt x="3181" y="21279"/>
                    </a:lnTo>
                    <a:lnTo>
                      <a:pt x="3244" y="21342"/>
                    </a:lnTo>
                    <a:lnTo>
                      <a:pt x="3370" y="21363"/>
                    </a:lnTo>
                    <a:lnTo>
                      <a:pt x="3516" y="21489"/>
                    </a:lnTo>
                    <a:lnTo>
                      <a:pt x="3663" y="21551"/>
                    </a:lnTo>
                    <a:lnTo>
                      <a:pt x="3704" y="21551"/>
                    </a:lnTo>
                    <a:lnTo>
                      <a:pt x="3704" y="21447"/>
                    </a:lnTo>
                    <a:lnTo>
                      <a:pt x="3600" y="21363"/>
                    </a:lnTo>
                    <a:lnTo>
                      <a:pt x="3411" y="21238"/>
                    </a:lnTo>
                    <a:lnTo>
                      <a:pt x="3391" y="21133"/>
                    </a:lnTo>
                    <a:lnTo>
                      <a:pt x="3286" y="21028"/>
                    </a:lnTo>
                    <a:lnTo>
                      <a:pt x="3202" y="21049"/>
                    </a:lnTo>
                    <a:lnTo>
                      <a:pt x="3160" y="21007"/>
                    </a:lnTo>
                    <a:lnTo>
                      <a:pt x="3244" y="20945"/>
                    </a:lnTo>
                    <a:lnTo>
                      <a:pt x="3265" y="20861"/>
                    </a:lnTo>
                    <a:lnTo>
                      <a:pt x="3244" y="20840"/>
                    </a:lnTo>
                    <a:lnTo>
                      <a:pt x="3244" y="20756"/>
                    </a:lnTo>
                    <a:lnTo>
                      <a:pt x="3139" y="20505"/>
                    </a:lnTo>
                    <a:lnTo>
                      <a:pt x="3035" y="20317"/>
                    </a:lnTo>
                    <a:lnTo>
                      <a:pt x="2993" y="20129"/>
                    </a:lnTo>
                    <a:lnTo>
                      <a:pt x="3077" y="19961"/>
                    </a:lnTo>
                    <a:lnTo>
                      <a:pt x="3202" y="19857"/>
                    </a:lnTo>
                    <a:lnTo>
                      <a:pt x="3265" y="19752"/>
                    </a:lnTo>
                    <a:lnTo>
                      <a:pt x="3202" y="19689"/>
                    </a:lnTo>
                    <a:lnTo>
                      <a:pt x="3202" y="19585"/>
                    </a:lnTo>
                    <a:lnTo>
                      <a:pt x="3160" y="19501"/>
                    </a:lnTo>
                    <a:lnTo>
                      <a:pt x="3244" y="19564"/>
                    </a:lnTo>
                    <a:lnTo>
                      <a:pt x="3307" y="19647"/>
                    </a:lnTo>
                    <a:lnTo>
                      <a:pt x="3391" y="19668"/>
                    </a:lnTo>
                    <a:lnTo>
                      <a:pt x="3516" y="19564"/>
                    </a:lnTo>
                    <a:lnTo>
                      <a:pt x="3558" y="19480"/>
                    </a:lnTo>
                    <a:lnTo>
                      <a:pt x="3663" y="19354"/>
                    </a:lnTo>
                    <a:lnTo>
                      <a:pt x="3683" y="19250"/>
                    </a:lnTo>
                    <a:lnTo>
                      <a:pt x="3663" y="19062"/>
                    </a:lnTo>
                    <a:lnTo>
                      <a:pt x="3579" y="19041"/>
                    </a:lnTo>
                    <a:lnTo>
                      <a:pt x="3516" y="19082"/>
                    </a:lnTo>
                    <a:lnTo>
                      <a:pt x="3516" y="19082"/>
                    </a:lnTo>
                    <a:lnTo>
                      <a:pt x="3558" y="19020"/>
                    </a:lnTo>
                    <a:lnTo>
                      <a:pt x="3663" y="18915"/>
                    </a:lnTo>
                    <a:lnTo>
                      <a:pt x="3704" y="18769"/>
                    </a:lnTo>
                    <a:lnTo>
                      <a:pt x="3725" y="18643"/>
                    </a:lnTo>
                    <a:lnTo>
                      <a:pt x="3872" y="18518"/>
                    </a:lnTo>
                    <a:lnTo>
                      <a:pt x="3976" y="18518"/>
                    </a:lnTo>
                    <a:lnTo>
                      <a:pt x="4018" y="18392"/>
                    </a:lnTo>
                    <a:lnTo>
                      <a:pt x="4102" y="18287"/>
                    </a:lnTo>
                    <a:lnTo>
                      <a:pt x="4144" y="18246"/>
                    </a:lnTo>
                    <a:lnTo>
                      <a:pt x="4186" y="18141"/>
                    </a:lnTo>
                    <a:lnTo>
                      <a:pt x="4248" y="18099"/>
                    </a:lnTo>
                    <a:lnTo>
                      <a:pt x="4332" y="17994"/>
                    </a:lnTo>
                    <a:lnTo>
                      <a:pt x="4311" y="17932"/>
                    </a:lnTo>
                    <a:lnTo>
                      <a:pt x="4311" y="17869"/>
                    </a:lnTo>
                    <a:lnTo>
                      <a:pt x="4395" y="17806"/>
                    </a:lnTo>
                    <a:lnTo>
                      <a:pt x="4290" y="17702"/>
                    </a:lnTo>
                    <a:lnTo>
                      <a:pt x="4207" y="17702"/>
                    </a:lnTo>
                    <a:lnTo>
                      <a:pt x="4311" y="17597"/>
                    </a:lnTo>
                    <a:lnTo>
                      <a:pt x="4311" y="17492"/>
                    </a:lnTo>
                    <a:lnTo>
                      <a:pt x="4227" y="17367"/>
                    </a:lnTo>
                    <a:lnTo>
                      <a:pt x="4227" y="17423"/>
                    </a:lnTo>
                    <a:lnTo>
                      <a:pt x="4186" y="17409"/>
                    </a:lnTo>
                    <a:lnTo>
                      <a:pt x="4123" y="17429"/>
                    </a:lnTo>
                    <a:lnTo>
                      <a:pt x="4018" y="17429"/>
                    </a:lnTo>
                    <a:lnTo>
                      <a:pt x="3830" y="17471"/>
                    </a:lnTo>
                    <a:lnTo>
                      <a:pt x="3600" y="17262"/>
                    </a:lnTo>
                    <a:lnTo>
                      <a:pt x="3453" y="17137"/>
                    </a:lnTo>
                    <a:lnTo>
                      <a:pt x="3370" y="17095"/>
                    </a:lnTo>
                    <a:lnTo>
                      <a:pt x="3265" y="16990"/>
                    </a:lnTo>
                    <a:lnTo>
                      <a:pt x="3139" y="16781"/>
                    </a:lnTo>
                    <a:lnTo>
                      <a:pt x="3139" y="16655"/>
                    </a:lnTo>
                    <a:lnTo>
                      <a:pt x="3056" y="16551"/>
                    </a:lnTo>
                    <a:lnTo>
                      <a:pt x="3056" y="16467"/>
                    </a:lnTo>
                    <a:lnTo>
                      <a:pt x="3181" y="16362"/>
                    </a:lnTo>
                    <a:lnTo>
                      <a:pt x="3244" y="16258"/>
                    </a:lnTo>
                    <a:lnTo>
                      <a:pt x="3286" y="16132"/>
                    </a:lnTo>
                    <a:lnTo>
                      <a:pt x="3370" y="16111"/>
                    </a:lnTo>
                    <a:lnTo>
                      <a:pt x="3474" y="16007"/>
                    </a:lnTo>
                    <a:lnTo>
                      <a:pt x="3600" y="15986"/>
                    </a:lnTo>
                    <a:lnTo>
                      <a:pt x="3704" y="15881"/>
                    </a:lnTo>
                    <a:lnTo>
                      <a:pt x="3872" y="15839"/>
                    </a:lnTo>
                    <a:lnTo>
                      <a:pt x="3976" y="15881"/>
                    </a:lnTo>
                    <a:lnTo>
                      <a:pt x="4144" y="15839"/>
                    </a:lnTo>
                    <a:lnTo>
                      <a:pt x="4144" y="15797"/>
                    </a:lnTo>
                    <a:lnTo>
                      <a:pt x="4102" y="15735"/>
                    </a:lnTo>
                    <a:lnTo>
                      <a:pt x="3997" y="15693"/>
                    </a:lnTo>
                    <a:lnTo>
                      <a:pt x="4018" y="15630"/>
                    </a:lnTo>
                    <a:lnTo>
                      <a:pt x="4039" y="15567"/>
                    </a:lnTo>
                    <a:lnTo>
                      <a:pt x="4207" y="15463"/>
                    </a:lnTo>
                    <a:lnTo>
                      <a:pt x="4186" y="15421"/>
                    </a:lnTo>
                    <a:lnTo>
                      <a:pt x="4227" y="15358"/>
                    </a:lnTo>
                    <a:lnTo>
                      <a:pt x="4227" y="15295"/>
                    </a:lnTo>
                    <a:lnTo>
                      <a:pt x="4102" y="15128"/>
                    </a:lnTo>
                    <a:lnTo>
                      <a:pt x="4123" y="15065"/>
                    </a:lnTo>
                    <a:lnTo>
                      <a:pt x="4123" y="14981"/>
                    </a:lnTo>
                    <a:lnTo>
                      <a:pt x="4018" y="14940"/>
                    </a:lnTo>
                    <a:lnTo>
                      <a:pt x="3997" y="14772"/>
                    </a:lnTo>
                    <a:lnTo>
                      <a:pt x="4081" y="14668"/>
                    </a:lnTo>
                    <a:lnTo>
                      <a:pt x="4123" y="14563"/>
                    </a:lnTo>
                    <a:lnTo>
                      <a:pt x="4081" y="14521"/>
                    </a:lnTo>
                    <a:lnTo>
                      <a:pt x="4144" y="14437"/>
                    </a:lnTo>
                    <a:lnTo>
                      <a:pt x="4332" y="14354"/>
                    </a:lnTo>
                    <a:lnTo>
                      <a:pt x="4458" y="14249"/>
                    </a:lnTo>
                    <a:lnTo>
                      <a:pt x="4458" y="14207"/>
                    </a:lnTo>
                    <a:lnTo>
                      <a:pt x="4311" y="14144"/>
                    </a:lnTo>
                    <a:lnTo>
                      <a:pt x="4207" y="14144"/>
                    </a:lnTo>
                    <a:lnTo>
                      <a:pt x="4144" y="14061"/>
                    </a:lnTo>
                    <a:lnTo>
                      <a:pt x="4186" y="14019"/>
                    </a:lnTo>
                    <a:lnTo>
                      <a:pt x="4290" y="13935"/>
                    </a:lnTo>
                    <a:lnTo>
                      <a:pt x="4437" y="13893"/>
                    </a:lnTo>
                    <a:lnTo>
                      <a:pt x="4562" y="13956"/>
                    </a:lnTo>
                    <a:lnTo>
                      <a:pt x="4562" y="14040"/>
                    </a:lnTo>
                    <a:lnTo>
                      <a:pt x="4541" y="14082"/>
                    </a:lnTo>
                    <a:lnTo>
                      <a:pt x="4604" y="14186"/>
                    </a:lnTo>
                    <a:lnTo>
                      <a:pt x="4667" y="14228"/>
                    </a:lnTo>
                    <a:lnTo>
                      <a:pt x="4918" y="14082"/>
                    </a:lnTo>
                    <a:lnTo>
                      <a:pt x="4939" y="13998"/>
                    </a:lnTo>
                    <a:lnTo>
                      <a:pt x="4876" y="13852"/>
                    </a:lnTo>
                    <a:lnTo>
                      <a:pt x="4813" y="13747"/>
                    </a:lnTo>
                    <a:lnTo>
                      <a:pt x="4855" y="13726"/>
                    </a:lnTo>
                    <a:lnTo>
                      <a:pt x="4876" y="13621"/>
                    </a:lnTo>
                    <a:lnTo>
                      <a:pt x="4813" y="13496"/>
                    </a:lnTo>
                    <a:lnTo>
                      <a:pt x="4730" y="13496"/>
                    </a:lnTo>
                    <a:lnTo>
                      <a:pt x="4625" y="13559"/>
                    </a:lnTo>
                    <a:lnTo>
                      <a:pt x="4541" y="13559"/>
                    </a:lnTo>
                    <a:lnTo>
                      <a:pt x="4499" y="13621"/>
                    </a:lnTo>
                    <a:lnTo>
                      <a:pt x="4520" y="13642"/>
                    </a:lnTo>
                    <a:lnTo>
                      <a:pt x="4625" y="13684"/>
                    </a:lnTo>
                    <a:lnTo>
                      <a:pt x="4625" y="13726"/>
                    </a:lnTo>
                    <a:lnTo>
                      <a:pt x="4437" y="13789"/>
                    </a:lnTo>
                    <a:lnTo>
                      <a:pt x="4353" y="13747"/>
                    </a:lnTo>
                    <a:lnTo>
                      <a:pt x="4416" y="13705"/>
                    </a:lnTo>
                    <a:lnTo>
                      <a:pt x="4499" y="13684"/>
                    </a:lnTo>
                    <a:lnTo>
                      <a:pt x="4437" y="13642"/>
                    </a:lnTo>
                    <a:lnTo>
                      <a:pt x="4248" y="13642"/>
                    </a:lnTo>
                    <a:lnTo>
                      <a:pt x="4123" y="13580"/>
                    </a:lnTo>
                    <a:lnTo>
                      <a:pt x="4102" y="13475"/>
                    </a:lnTo>
                    <a:lnTo>
                      <a:pt x="4102" y="13203"/>
                    </a:lnTo>
                    <a:lnTo>
                      <a:pt x="4039" y="12994"/>
                    </a:lnTo>
                    <a:lnTo>
                      <a:pt x="3914" y="12889"/>
                    </a:lnTo>
                    <a:lnTo>
                      <a:pt x="3914" y="12680"/>
                    </a:lnTo>
                    <a:lnTo>
                      <a:pt x="4018" y="12575"/>
                    </a:lnTo>
                    <a:lnTo>
                      <a:pt x="4102" y="12575"/>
                    </a:lnTo>
                    <a:lnTo>
                      <a:pt x="4081" y="12659"/>
                    </a:lnTo>
                    <a:lnTo>
                      <a:pt x="4102" y="12680"/>
                    </a:lnTo>
                    <a:lnTo>
                      <a:pt x="4227" y="12680"/>
                    </a:lnTo>
                    <a:lnTo>
                      <a:pt x="4437" y="12764"/>
                    </a:lnTo>
                    <a:lnTo>
                      <a:pt x="4646" y="12910"/>
                    </a:lnTo>
                    <a:lnTo>
                      <a:pt x="4834" y="12973"/>
                    </a:lnTo>
                    <a:lnTo>
                      <a:pt x="5148" y="12973"/>
                    </a:lnTo>
                    <a:lnTo>
                      <a:pt x="5336" y="12847"/>
                    </a:lnTo>
                    <a:lnTo>
                      <a:pt x="5295" y="12805"/>
                    </a:lnTo>
                    <a:lnTo>
                      <a:pt x="5441" y="12701"/>
                    </a:lnTo>
                    <a:lnTo>
                      <a:pt x="5462" y="12596"/>
                    </a:lnTo>
                    <a:lnTo>
                      <a:pt x="5441" y="12533"/>
                    </a:lnTo>
                    <a:lnTo>
                      <a:pt x="5462" y="12471"/>
                    </a:lnTo>
                    <a:lnTo>
                      <a:pt x="5483" y="12366"/>
                    </a:lnTo>
                    <a:lnTo>
                      <a:pt x="5378" y="12345"/>
                    </a:lnTo>
                    <a:lnTo>
                      <a:pt x="5295" y="12220"/>
                    </a:lnTo>
                    <a:lnTo>
                      <a:pt x="5295" y="12115"/>
                    </a:lnTo>
                    <a:lnTo>
                      <a:pt x="5357" y="12031"/>
                    </a:lnTo>
                    <a:lnTo>
                      <a:pt x="5336" y="11968"/>
                    </a:lnTo>
                    <a:lnTo>
                      <a:pt x="5441" y="11864"/>
                    </a:lnTo>
                    <a:lnTo>
                      <a:pt x="5441" y="11843"/>
                    </a:lnTo>
                    <a:lnTo>
                      <a:pt x="5483" y="11843"/>
                    </a:lnTo>
                    <a:lnTo>
                      <a:pt x="5504" y="11759"/>
                    </a:lnTo>
                    <a:lnTo>
                      <a:pt x="5483" y="11655"/>
                    </a:lnTo>
                    <a:lnTo>
                      <a:pt x="5378" y="11655"/>
                    </a:lnTo>
                    <a:lnTo>
                      <a:pt x="5378" y="11613"/>
                    </a:lnTo>
                    <a:lnTo>
                      <a:pt x="5336" y="11529"/>
                    </a:lnTo>
                    <a:lnTo>
                      <a:pt x="5336" y="11320"/>
                    </a:lnTo>
                    <a:lnTo>
                      <a:pt x="5295" y="11236"/>
                    </a:lnTo>
                    <a:lnTo>
                      <a:pt x="5295" y="11131"/>
                    </a:lnTo>
                    <a:lnTo>
                      <a:pt x="5336" y="11111"/>
                    </a:lnTo>
                    <a:lnTo>
                      <a:pt x="5378" y="11194"/>
                    </a:lnTo>
                    <a:lnTo>
                      <a:pt x="5462" y="11194"/>
                    </a:lnTo>
                    <a:lnTo>
                      <a:pt x="5608" y="11236"/>
                    </a:lnTo>
                    <a:lnTo>
                      <a:pt x="5755" y="11320"/>
                    </a:lnTo>
                    <a:lnTo>
                      <a:pt x="5859" y="11320"/>
                    </a:lnTo>
                    <a:lnTo>
                      <a:pt x="6027" y="11299"/>
                    </a:lnTo>
                    <a:lnTo>
                      <a:pt x="6215" y="11320"/>
                    </a:lnTo>
                    <a:lnTo>
                      <a:pt x="6445" y="11320"/>
                    </a:lnTo>
                    <a:lnTo>
                      <a:pt x="6843" y="11215"/>
                    </a:lnTo>
                    <a:lnTo>
                      <a:pt x="7178" y="11069"/>
                    </a:lnTo>
                    <a:lnTo>
                      <a:pt x="7220" y="10985"/>
                    </a:lnTo>
                    <a:lnTo>
                      <a:pt x="7261" y="11027"/>
                    </a:lnTo>
                    <a:lnTo>
                      <a:pt x="7492" y="10964"/>
                    </a:lnTo>
                    <a:lnTo>
                      <a:pt x="7805" y="10776"/>
                    </a:lnTo>
                    <a:lnTo>
                      <a:pt x="7868" y="10671"/>
                    </a:lnTo>
                    <a:lnTo>
                      <a:pt x="7826" y="10546"/>
                    </a:lnTo>
                    <a:lnTo>
                      <a:pt x="7889" y="10357"/>
                    </a:lnTo>
                    <a:lnTo>
                      <a:pt x="7931" y="10336"/>
                    </a:lnTo>
                    <a:lnTo>
                      <a:pt x="7973" y="10378"/>
                    </a:lnTo>
                    <a:lnTo>
                      <a:pt x="8015" y="10336"/>
                    </a:lnTo>
                    <a:lnTo>
                      <a:pt x="8077" y="10148"/>
                    </a:lnTo>
                    <a:lnTo>
                      <a:pt x="8182" y="9960"/>
                    </a:lnTo>
                    <a:lnTo>
                      <a:pt x="8203" y="9855"/>
                    </a:lnTo>
                    <a:lnTo>
                      <a:pt x="8203" y="9625"/>
                    </a:lnTo>
                    <a:lnTo>
                      <a:pt x="8182" y="9520"/>
                    </a:lnTo>
                    <a:lnTo>
                      <a:pt x="8140" y="9520"/>
                    </a:lnTo>
                    <a:lnTo>
                      <a:pt x="8077" y="9604"/>
                    </a:lnTo>
                    <a:lnTo>
                      <a:pt x="7931" y="9604"/>
                    </a:lnTo>
                    <a:lnTo>
                      <a:pt x="7784" y="9499"/>
                    </a:lnTo>
                    <a:lnTo>
                      <a:pt x="7701" y="9332"/>
                    </a:lnTo>
                    <a:lnTo>
                      <a:pt x="7701" y="9248"/>
                    </a:lnTo>
                    <a:lnTo>
                      <a:pt x="7826" y="8976"/>
                    </a:lnTo>
                    <a:lnTo>
                      <a:pt x="7826" y="8872"/>
                    </a:lnTo>
                    <a:lnTo>
                      <a:pt x="7764" y="8788"/>
                    </a:lnTo>
                    <a:lnTo>
                      <a:pt x="7471" y="8558"/>
                    </a:lnTo>
                    <a:lnTo>
                      <a:pt x="7240" y="8453"/>
                    </a:lnTo>
                    <a:lnTo>
                      <a:pt x="6989" y="8265"/>
                    </a:lnTo>
                    <a:lnTo>
                      <a:pt x="6948" y="8160"/>
                    </a:lnTo>
                    <a:lnTo>
                      <a:pt x="6968" y="8139"/>
                    </a:lnTo>
                    <a:lnTo>
                      <a:pt x="6968" y="8035"/>
                    </a:lnTo>
                    <a:lnTo>
                      <a:pt x="6885" y="7951"/>
                    </a:lnTo>
                    <a:lnTo>
                      <a:pt x="6927" y="7888"/>
                    </a:lnTo>
                    <a:lnTo>
                      <a:pt x="6864" y="7679"/>
                    </a:lnTo>
                    <a:lnTo>
                      <a:pt x="6885" y="7449"/>
                    </a:lnTo>
                    <a:lnTo>
                      <a:pt x="6927" y="7240"/>
                    </a:lnTo>
                    <a:lnTo>
                      <a:pt x="7010" y="7156"/>
                    </a:lnTo>
                    <a:lnTo>
                      <a:pt x="7031" y="7093"/>
                    </a:lnTo>
                    <a:lnTo>
                      <a:pt x="6968" y="6905"/>
                    </a:lnTo>
                    <a:lnTo>
                      <a:pt x="6948" y="6633"/>
                    </a:lnTo>
                    <a:lnTo>
                      <a:pt x="7010" y="6591"/>
                    </a:lnTo>
                    <a:lnTo>
                      <a:pt x="6948" y="6403"/>
                    </a:lnTo>
                    <a:lnTo>
                      <a:pt x="7031" y="6277"/>
                    </a:lnTo>
                    <a:lnTo>
                      <a:pt x="7031" y="6173"/>
                    </a:lnTo>
                    <a:lnTo>
                      <a:pt x="7073" y="6089"/>
                    </a:lnTo>
                    <a:lnTo>
                      <a:pt x="7115" y="5838"/>
                    </a:lnTo>
                    <a:lnTo>
                      <a:pt x="7073" y="5733"/>
                    </a:lnTo>
                    <a:lnTo>
                      <a:pt x="7136" y="5650"/>
                    </a:lnTo>
                    <a:lnTo>
                      <a:pt x="7115" y="5461"/>
                    </a:lnTo>
                    <a:lnTo>
                      <a:pt x="7220" y="5336"/>
                    </a:lnTo>
                    <a:lnTo>
                      <a:pt x="7261" y="5210"/>
                    </a:lnTo>
                    <a:lnTo>
                      <a:pt x="7261" y="5168"/>
                    </a:lnTo>
                    <a:lnTo>
                      <a:pt x="7282" y="5126"/>
                    </a:lnTo>
                    <a:lnTo>
                      <a:pt x="7387" y="5043"/>
                    </a:lnTo>
                    <a:lnTo>
                      <a:pt x="7387" y="5001"/>
                    </a:lnTo>
                    <a:lnTo>
                      <a:pt x="7492" y="4833"/>
                    </a:lnTo>
                    <a:lnTo>
                      <a:pt x="7575" y="4750"/>
                    </a:lnTo>
                    <a:lnTo>
                      <a:pt x="7680" y="4541"/>
                    </a:lnTo>
                    <a:lnTo>
                      <a:pt x="7722" y="4478"/>
                    </a:lnTo>
                    <a:lnTo>
                      <a:pt x="7805" y="4436"/>
                    </a:lnTo>
                    <a:lnTo>
                      <a:pt x="7805" y="4310"/>
                    </a:lnTo>
                    <a:lnTo>
                      <a:pt x="7826" y="4227"/>
                    </a:lnTo>
                    <a:lnTo>
                      <a:pt x="8015" y="3997"/>
                    </a:lnTo>
                    <a:lnTo>
                      <a:pt x="8098" y="3997"/>
                    </a:lnTo>
                    <a:lnTo>
                      <a:pt x="8182" y="3976"/>
                    </a:lnTo>
                    <a:lnTo>
                      <a:pt x="8182" y="3850"/>
                    </a:lnTo>
                    <a:lnTo>
                      <a:pt x="8266" y="3808"/>
                    </a:lnTo>
                    <a:lnTo>
                      <a:pt x="8475" y="3641"/>
                    </a:lnTo>
                    <a:lnTo>
                      <a:pt x="8538" y="3599"/>
                    </a:lnTo>
                    <a:lnTo>
                      <a:pt x="8600" y="3536"/>
                    </a:lnTo>
                    <a:lnTo>
                      <a:pt x="8831" y="3369"/>
                    </a:lnTo>
                    <a:lnTo>
                      <a:pt x="8852" y="3390"/>
                    </a:lnTo>
                    <a:lnTo>
                      <a:pt x="8935" y="3327"/>
                    </a:lnTo>
                    <a:lnTo>
                      <a:pt x="8956" y="3264"/>
                    </a:lnTo>
                    <a:lnTo>
                      <a:pt x="9103" y="3181"/>
                    </a:lnTo>
                    <a:lnTo>
                      <a:pt x="9207" y="3181"/>
                    </a:lnTo>
                    <a:lnTo>
                      <a:pt x="9228" y="3118"/>
                    </a:lnTo>
                    <a:lnTo>
                      <a:pt x="9207" y="2909"/>
                    </a:lnTo>
                    <a:lnTo>
                      <a:pt x="9165" y="2657"/>
                    </a:lnTo>
                    <a:lnTo>
                      <a:pt x="9165" y="2490"/>
                    </a:lnTo>
                    <a:lnTo>
                      <a:pt x="9061" y="2239"/>
                    </a:lnTo>
                    <a:lnTo>
                      <a:pt x="9061" y="2134"/>
                    </a:lnTo>
                    <a:lnTo>
                      <a:pt x="8810" y="2113"/>
                    </a:lnTo>
                    <a:lnTo>
                      <a:pt x="8705" y="2197"/>
                    </a:lnTo>
                    <a:lnTo>
                      <a:pt x="8684" y="2218"/>
                    </a:lnTo>
                    <a:lnTo>
                      <a:pt x="8684" y="2385"/>
                    </a:lnTo>
                    <a:lnTo>
                      <a:pt x="8705" y="2427"/>
                    </a:lnTo>
                    <a:lnTo>
                      <a:pt x="8705" y="2637"/>
                    </a:lnTo>
                    <a:lnTo>
                      <a:pt x="8600" y="2720"/>
                    </a:lnTo>
                    <a:lnTo>
                      <a:pt x="8517" y="2846"/>
                    </a:lnTo>
                    <a:lnTo>
                      <a:pt x="8496" y="2971"/>
                    </a:lnTo>
                    <a:lnTo>
                      <a:pt x="8224" y="3160"/>
                    </a:lnTo>
                    <a:lnTo>
                      <a:pt x="8182" y="3327"/>
                    </a:lnTo>
                    <a:lnTo>
                      <a:pt x="8077" y="3453"/>
                    </a:lnTo>
                    <a:lnTo>
                      <a:pt x="7952" y="3432"/>
                    </a:lnTo>
                    <a:lnTo>
                      <a:pt x="7889" y="3453"/>
                    </a:lnTo>
                    <a:lnTo>
                      <a:pt x="7784" y="3599"/>
                    </a:lnTo>
                    <a:lnTo>
                      <a:pt x="7743" y="3557"/>
                    </a:lnTo>
                    <a:lnTo>
                      <a:pt x="7659" y="3557"/>
                    </a:lnTo>
                    <a:lnTo>
                      <a:pt x="7533" y="3599"/>
                    </a:lnTo>
                    <a:lnTo>
                      <a:pt x="7282" y="3453"/>
                    </a:lnTo>
                    <a:lnTo>
                      <a:pt x="6948" y="3348"/>
                    </a:lnTo>
                    <a:lnTo>
                      <a:pt x="6529" y="3390"/>
                    </a:lnTo>
                    <a:lnTo>
                      <a:pt x="6424" y="3390"/>
                    </a:lnTo>
                    <a:lnTo>
                      <a:pt x="6445" y="3264"/>
                    </a:lnTo>
                    <a:lnTo>
                      <a:pt x="6634" y="3076"/>
                    </a:lnTo>
                    <a:lnTo>
                      <a:pt x="6717" y="2846"/>
                    </a:lnTo>
                    <a:lnTo>
                      <a:pt x="6696" y="2720"/>
                    </a:lnTo>
                    <a:lnTo>
                      <a:pt x="6738" y="2616"/>
                    </a:lnTo>
                    <a:lnTo>
                      <a:pt x="6843" y="2532"/>
                    </a:lnTo>
                    <a:lnTo>
                      <a:pt x="6927" y="2406"/>
                    </a:lnTo>
                    <a:lnTo>
                      <a:pt x="6948" y="2281"/>
                    </a:lnTo>
                    <a:lnTo>
                      <a:pt x="6864" y="2134"/>
                    </a:lnTo>
                    <a:lnTo>
                      <a:pt x="6696" y="2009"/>
                    </a:lnTo>
                    <a:lnTo>
                      <a:pt x="6550" y="1862"/>
                    </a:lnTo>
                    <a:lnTo>
                      <a:pt x="6215" y="1800"/>
                    </a:lnTo>
                    <a:lnTo>
                      <a:pt x="5964" y="1674"/>
                    </a:lnTo>
                    <a:lnTo>
                      <a:pt x="5692" y="1465"/>
                    </a:lnTo>
                    <a:lnTo>
                      <a:pt x="5587" y="1444"/>
                    </a:lnTo>
                    <a:lnTo>
                      <a:pt x="5357" y="1339"/>
                    </a:lnTo>
                    <a:lnTo>
                      <a:pt x="5023" y="1256"/>
                    </a:lnTo>
                    <a:lnTo>
                      <a:pt x="4939" y="1088"/>
                    </a:lnTo>
                    <a:lnTo>
                      <a:pt x="4813" y="963"/>
                    </a:lnTo>
                    <a:lnTo>
                      <a:pt x="4667" y="942"/>
                    </a:lnTo>
                    <a:lnTo>
                      <a:pt x="4311" y="565"/>
                    </a:lnTo>
                    <a:lnTo>
                      <a:pt x="4186" y="314"/>
                    </a:lnTo>
                    <a:lnTo>
                      <a:pt x="4081" y="293"/>
                    </a:lnTo>
                    <a:lnTo>
                      <a:pt x="3935" y="147"/>
                    </a:lnTo>
                    <a:lnTo>
                      <a:pt x="3914" y="126"/>
                    </a:lnTo>
                    <a:lnTo>
                      <a:pt x="3809" y="21"/>
                    </a:lnTo>
                    <a:lnTo>
                      <a:pt x="3181" y="21"/>
                    </a:lnTo>
                    <a:lnTo>
                      <a:pt x="3077" y="147"/>
                    </a:lnTo>
                    <a:lnTo>
                      <a:pt x="3077" y="251"/>
                    </a:lnTo>
                    <a:lnTo>
                      <a:pt x="2993" y="356"/>
                    </a:lnTo>
                    <a:lnTo>
                      <a:pt x="2993" y="460"/>
                    </a:lnTo>
                    <a:lnTo>
                      <a:pt x="2951" y="544"/>
                    </a:lnTo>
                    <a:lnTo>
                      <a:pt x="2888" y="460"/>
                    </a:lnTo>
                    <a:lnTo>
                      <a:pt x="2826" y="230"/>
                    </a:lnTo>
                    <a:lnTo>
                      <a:pt x="2784" y="84"/>
                    </a:lnTo>
                    <a:lnTo>
                      <a:pt x="2679" y="42"/>
                    </a:lnTo>
                    <a:lnTo>
                      <a:pt x="2470" y="105"/>
                    </a:lnTo>
                    <a:lnTo>
                      <a:pt x="2344" y="84"/>
                    </a:lnTo>
                    <a:lnTo>
                      <a:pt x="2240" y="105"/>
                    </a:lnTo>
                    <a:lnTo>
                      <a:pt x="2093" y="126"/>
                    </a:lnTo>
                    <a:lnTo>
                      <a:pt x="1947"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44" name="Google Shape;944;p27"/>
              <p:cNvSpPr/>
              <p:nvPr/>
            </p:nvSpPr>
            <p:spPr>
              <a:xfrm>
                <a:off x="2804875" y="4134625"/>
                <a:ext cx="51800" cy="36100"/>
              </a:xfrm>
              <a:custGeom>
                <a:avLst/>
                <a:gdLst/>
                <a:ahLst/>
                <a:cxnLst/>
                <a:rect l="l" t="t" r="r" b="b"/>
                <a:pathLst>
                  <a:path w="2072" h="1444" extrusionOk="0">
                    <a:moveTo>
                      <a:pt x="0" y="0"/>
                    </a:moveTo>
                    <a:lnTo>
                      <a:pt x="272" y="1067"/>
                    </a:lnTo>
                    <a:lnTo>
                      <a:pt x="314" y="1067"/>
                    </a:lnTo>
                    <a:lnTo>
                      <a:pt x="502" y="1046"/>
                    </a:lnTo>
                    <a:lnTo>
                      <a:pt x="670" y="1046"/>
                    </a:lnTo>
                    <a:lnTo>
                      <a:pt x="816" y="1004"/>
                    </a:lnTo>
                    <a:lnTo>
                      <a:pt x="816" y="1046"/>
                    </a:lnTo>
                    <a:lnTo>
                      <a:pt x="712" y="1067"/>
                    </a:lnTo>
                    <a:lnTo>
                      <a:pt x="565" y="1130"/>
                    </a:lnTo>
                    <a:lnTo>
                      <a:pt x="293" y="1130"/>
                    </a:lnTo>
                    <a:lnTo>
                      <a:pt x="356" y="1360"/>
                    </a:lnTo>
                    <a:lnTo>
                      <a:pt x="398" y="1360"/>
                    </a:lnTo>
                    <a:lnTo>
                      <a:pt x="607" y="1276"/>
                    </a:lnTo>
                    <a:lnTo>
                      <a:pt x="837" y="1297"/>
                    </a:lnTo>
                    <a:lnTo>
                      <a:pt x="1005" y="1276"/>
                    </a:lnTo>
                    <a:lnTo>
                      <a:pt x="1235" y="1297"/>
                    </a:lnTo>
                    <a:lnTo>
                      <a:pt x="1360" y="1381"/>
                    </a:lnTo>
                    <a:lnTo>
                      <a:pt x="1507" y="1444"/>
                    </a:lnTo>
                    <a:lnTo>
                      <a:pt x="1632" y="1402"/>
                    </a:lnTo>
                    <a:lnTo>
                      <a:pt x="1737" y="1297"/>
                    </a:lnTo>
                    <a:lnTo>
                      <a:pt x="1758" y="1193"/>
                    </a:lnTo>
                    <a:lnTo>
                      <a:pt x="1883" y="1151"/>
                    </a:lnTo>
                    <a:lnTo>
                      <a:pt x="1946" y="1193"/>
                    </a:lnTo>
                    <a:lnTo>
                      <a:pt x="2072" y="1130"/>
                    </a:lnTo>
                    <a:lnTo>
                      <a:pt x="2072" y="1004"/>
                    </a:lnTo>
                    <a:lnTo>
                      <a:pt x="1967" y="983"/>
                    </a:lnTo>
                    <a:lnTo>
                      <a:pt x="1758" y="1046"/>
                    </a:lnTo>
                    <a:lnTo>
                      <a:pt x="1632" y="1004"/>
                    </a:lnTo>
                    <a:lnTo>
                      <a:pt x="1507" y="879"/>
                    </a:lnTo>
                    <a:lnTo>
                      <a:pt x="1318" y="837"/>
                    </a:lnTo>
                    <a:lnTo>
                      <a:pt x="1256" y="774"/>
                    </a:lnTo>
                    <a:lnTo>
                      <a:pt x="816" y="628"/>
                    </a:lnTo>
                    <a:lnTo>
                      <a:pt x="691" y="607"/>
                    </a:lnTo>
                    <a:lnTo>
                      <a:pt x="691" y="460"/>
                    </a:lnTo>
                    <a:lnTo>
                      <a:pt x="565" y="335"/>
                    </a:lnTo>
                    <a:lnTo>
                      <a:pt x="398" y="314"/>
                    </a:lnTo>
                    <a:lnTo>
                      <a:pt x="314" y="126"/>
                    </a:lnTo>
                    <a:lnTo>
                      <a:pt x="272" y="21"/>
                    </a:lnTo>
                    <a:lnTo>
                      <a:pt x="105" y="42"/>
                    </a:lnTo>
                    <a:lnTo>
                      <a:pt x="0"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945" name="Google Shape;945;p27"/>
            <p:cNvSpPr/>
            <p:nvPr/>
          </p:nvSpPr>
          <p:spPr>
            <a:xfrm>
              <a:off x="-1153025" y="3735165"/>
              <a:ext cx="22194" cy="49594"/>
            </a:xfrm>
            <a:custGeom>
              <a:avLst/>
              <a:gdLst/>
              <a:ahLst/>
              <a:cxnLst/>
              <a:rect l="l" t="t" r="r" b="b"/>
              <a:pathLst>
                <a:path w="1047" h="2450" extrusionOk="0">
                  <a:moveTo>
                    <a:pt x="691" y="1"/>
                  </a:moveTo>
                  <a:lnTo>
                    <a:pt x="628" y="43"/>
                  </a:lnTo>
                  <a:lnTo>
                    <a:pt x="628" y="127"/>
                  </a:lnTo>
                  <a:lnTo>
                    <a:pt x="524" y="147"/>
                  </a:lnTo>
                  <a:lnTo>
                    <a:pt x="398" y="315"/>
                  </a:lnTo>
                  <a:lnTo>
                    <a:pt x="294" y="482"/>
                  </a:lnTo>
                  <a:lnTo>
                    <a:pt x="315" y="545"/>
                  </a:lnTo>
                  <a:lnTo>
                    <a:pt x="294" y="629"/>
                  </a:lnTo>
                  <a:lnTo>
                    <a:pt x="231" y="671"/>
                  </a:lnTo>
                  <a:lnTo>
                    <a:pt x="105" y="880"/>
                  </a:lnTo>
                  <a:lnTo>
                    <a:pt x="63" y="1110"/>
                  </a:lnTo>
                  <a:lnTo>
                    <a:pt x="1" y="1152"/>
                  </a:lnTo>
                  <a:lnTo>
                    <a:pt x="63" y="1194"/>
                  </a:lnTo>
                  <a:lnTo>
                    <a:pt x="63" y="1424"/>
                  </a:lnTo>
                  <a:lnTo>
                    <a:pt x="84" y="1675"/>
                  </a:lnTo>
                  <a:lnTo>
                    <a:pt x="126" y="1696"/>
                  </a:lnTo>
                  <a:lnTo>
                    <a:pt x="168" y="1780"/>
                  </a:lnTo>
                  <a:lnTo>
                    <a:pt x="126" y="1780"/>
                  </a:lnTo>
                  <a:lnTo>
                    <a:pt x="105" y="1842"/>
                  </a:lnTo>
                  <a:lnTo>
                    <a:pt x="189" y="1947"/>
                  </a:lnTo>
                  <a:lnTo>
                    <a:pt x="231" y="1947"/>
                  </a:lnTo>
                  <a:lnTo>
                    <a:pt x="273" y="2031"/>
                  </a:lnTo>
                  <a:lnTo>
                    <a:pt x="419" y="2093"/>
                  </a:lnTo>
                  <a:lnTo>
                    <a:pt x="503" y="2219"/>
                  </a:lnTo>
                  <a:lnTo>
                    <a:pt x="503" y="2344"/>
                  </a:lnTo>
                  <a:lnTo>
                    <a:pt x="503" y="2449"/>
                  </a:lnTo>
                  <a:lnTo>
                    <a:pt x="587" y="2407"/>
                  </a:lnTo>
                  <a:lnTo>
                    <a:pt x="691" y="2449"/>
                  </a:lnTo>
                  <a:lnTo>
                    <a:pt x="691" y="2449"/>
                  </a:lnTo>
                  <a:lnTo>
                    <a:pt x="649" y="2324"/>
                  </a:lnTo>
                  <a:lnTo>
                    <a:pt x="691" y="2198"/>
                  </a:lnTo>
                  <a:lnTo>
                    <a:pt x="628" y="2010"/>
                  </a:lnTo>
                  <a:lnTo>
                    <a:pt x="712" y="1884"/>
                  </a:lnTo>
                  <a:lnTo>
                    <a:pt x="859" y="1675"/>
                  </a:lnTo>
                  <a:lnTo>
                    <a:pt x="859" y="1528"/>
                  </a:lnTo>
                  <a:lnTo>
                    <a:pt x="880" y="1487"/>
                  </a:lnTo>
                  <a:lnTo>
                    <a:pt x="838" y="1466"/>
                  </a:lnTo>
                  <a:lnTo>
                    <a:pt x="880" y="1256"/>
                  </a:lnTo>
                  <a:lnTo>
                    <a:pt x="880" y="1089"/>
                  </a:lnTo>
                  <a:lnTo>
                    <a:pt x="859" y="943"/>
                  </a:lnTo>
                  <a:lnTo>
                    <a:pt x="942" y="796"/>
                  </a:lnTo>
                  <a:lnTo>
                    <a:pt x="963" y="524"/>
                  </a:lnTo>
                  <a:lnTo>
                    <a:pt x="1005" y="357"/>
                  </a:lnTo>
                  <a:lnTo>
                    <a:pt x="1047" y="336"/>
                  </a:lnTo>
                  <a:lnTo>
                    <a:pt x="1026" y="252"/>
                  </a:lnTo>
                  <a:lnTo>
                    <a:pt x="921" y="168"/>
                  </a:lnTo>
                  <a:lnTo>
                    <a:pt x="880" y="168"/>
                  </a:lnTo>
                  <a:lnTo>
                    <a:pt x="817" y="43"/>
                  </a:lnTo>
                  <a:lnTo>
                    <a:pt x="691"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946" name="Google Shape;946;p27"/>
            <p:cNvGrpSpPr/>
            <p:nvPr/>
          </p:nvGrpSpPr>
          <p:grpSpPr>
            <a:xfrm>
              <a:off x="-2528713" y="2745415"/>
              <a:ext cx="129983" cy="134714"/>
              <a:chOff x="3781475" y="1624825"/>
              <a:chExt cx="153300" cy="166375"/>
            </a:xfrm>
          </p:grpSpPr>
          <p:sp>
            <p:nvSpPr>
              <p:cNvPr id="947" name="Google Shape;947;p27"/>
              <p:cNvSpPr/>
              <p:nvPr/>
            </p:nvSpPr>
            <p:spPr>
              <a:xfrm>
                <a:off x="3845300" y="1624825"/>
                <a:ext cx="89475" cy="60700"/>
              </a:xfrm>
              <a:custGeom>
                <a:avLst/>
                <a:gdLst/>
                <a:ahLst/>
                <a:cxnLst/>
                <a:rect l="l" t="t" r="r" b="b"/>
                <a:pathLst>
                  <a:path w="3579" h="2428" extrusionOk="0">
                    <a:moveTo>
                      <a:pt x="1695" y="1"/>
                    </a:moveTo>
                    <a:lnTo>
                      <a:pt x="1674" y="84"/>
                    </a:lnTo>
                    <a:lnTo>
                      <a:pt x="1716" y="168"/>
                    </a:lnTo>
                    <a:lnTo>
                      <a:pt x="1758" y="252"/>
                    </a:lnTo>
                    <a:lnTo>
                      <a:pt x="1674" y="210"/>
                    </a:lnTo>
                    <a:lnTo>
                      <a:pt x="1611" y="168"/>
                    </a:lnTo>
                    <a:lnTo>
                      <a:pt x="1570" y="189"/>
                    </a:lnTo>
                    <a:lnTo>
                      <a:pt x="1570" y="293"/>
                    </a:lnTo>
                    <a:lnTo>
                      <a:pt x="1653" y="377"/>
                    </a:lnTo>
                    <a:lnTo>
                      <a:pt x="1653" y="482"/>
                    </a:lnTo>
                    <a:lnTo>
                      <a:pt x="1611" y="586"/>
                    </a:lnTo>
                    <a:lnTo>
                      <a:pt x="1611" y="712"/>
                    </a:lnTo>
                    <a:lnTo>
                      <a:pt x="1674" y="879"/>
                    </a:lnTo>
                    <a:lnTo>
                      <a:pt x="1653" y="984"/>
                    </a:lnTo>
                    <a:lnTo>
                      <a:pt x="1591" y="984"/>
                    </a:lnTo>
                    <a:lnTo>
                      <a:pt x="1570" y="879"/>
                    </a:lnTo>
                    <a:lnTo>
                      <a:pt x="1465" y="796"/>
                    </a:lnTo>
                    <a:lnTo>
                      <a:pt x="1360" y="733"/>
                    </a:lnTo>
                    <a:lnTo>
                      <a:pt x="1339" y="670"/>
                    </a:lnTo>
                    <a:lnTo>
                      <a:pt x="1381" y="586"/>
                    </a:lnTo>
                    <a:lnTo>
                      <a:pt x="1381" y="524"/>
                    </a:lnTo>
                    <a:lnTo>
                      <a:pt x="1298" y="503"/>
                    </a:lnTo>
                    <a:lnTo>
                      <a:pt x="1193" y="565"/>
                    </a:lnTo>
                    <a:lnTo>
                      <a:pt x="1151" y="565"/>
                    </a:lnTo>
                    <a:lnTo>
                      <a:pt x="1130" y="607"/>
                    </a:lnTo>
                    <a:lnTo>
                      <a:pt x="1026" y="670"/>
                    </a:lnTo>
                    <a:lnTo>
                      <a:pt x="942" y="628"/>
                    </a:lnTo>
                    <a:lnTo>
                      <a:pt x="942" y="586"/>
                    </a:lnTo>
                    <a:lnTo>
                      <a:pt x="942" y="524"/>
                    </a:lnTo>
                    <a:lnTo>
                      <a:pt x="879" y="524"/>
                    </a:lnTo>
                    <a:lnTo>
                      <a:pt x="816" y="461"/>
                    </a:lnTo>
                    <a:lnTo>
                      <a:pt x="775" y="356"/>
                    </a:lnTo>
                    <a:lnTo>
                      <a:pt x="712" y="314"/>
                    </a:lnTo>
                    <a:lnTo>
                      <a:pt x="649" y="356"/>
                    </a:lnTo>
                    <a:lnTo>
                      <a:pt x="565" y="273"/>
                    </a:lnTo>
                    <a:lnTo>
                      <a:pt x="607" y="189"/>
                    </a:lnTo>
                    <a:lnTo>
                      <a:pt x="565" y="84"/>
                    </a:lnTo>
                    <a:lnTo>
                      <a:pt x="523" y="63"/>
                    </a:lnTo>
                    <a:lnTo>
                      <a:pt x="461" y="147"/>
                    </a:lnTo>
                    <a:lnTo>
                      <a:pt x="440" y="293"/>
                    </a:lnTo>
                    <a:lnTo>
                      <a:pt x="461" y="419"/>
                    </a:lnTo>
                    <a:lnTo>
                      <a:pt x="544" y="565"/>
                    </a:lnTo>
                    <a:lnTo>
                      <a:pt x="565" y="712"/>
                    </a:lnTo>
                    <a:lnTo>
                      <a:pt x="523" y="733"/>
                    </a:lnTo>
                    <a:lnTo>
                      <a:pt x="440" y="649"/>
                    </a:lnTo>
                    <a:lnTo>
                      <a:pt x="419" y="545"/>
                    </a:lnTo>
                    <a:lnTo>
                      <a:pt x="398" y="524"/>
                    </a:lnTo>
                    <a:lnTo>
                      <a:pt x="398" y="628"/>
                    </a:lnTo>
                    <a:lnTo>
                      <a:pt x="419" y="754"/>
                    </a:lnTo>
                    <a:lnTo>
                      <a:pt x="461" y="837"/>
                    </a:lnTo>
                    <a:lnTo>
                      <a:pt x="461" y="921"/>
                    </a:lnTo>
                    <a:lnTo>
                      <a:pt x="440" y="1005"/>
                    </a:lnTo>
                    <a:lnTo>
                      <a:pt x="419" y="984"/>
                    </a:lnTo>
                    <a:lnTo>
                      <a:pt x="356" y="837"/>
                    </a:lnTo>
                    <a:lnTo>
                      <a:pt x="314" y="796"/>
                    </a:lnTo>
                    <a:lnTo>
                      <a:pt x="105" y="817"/>
                    </a:lnTo>
                    <a:lnTo>
                      <a:pt x="21" y="775"/>
                    </a:lnTo>
                    <a:lnTo>
                      <a:pt x="0" y="775"/>
                    </a:lnTo>
                    <a:lnTo>
                      <a:pt x="63" y="879"/>
                    </a:lnTo>
                    <a:lnTo>
                      <a:pt x="126" y="879"/>
                    </a:lnTo>
                    <a:lnTo>
                      <a:pt x="189" y="921"/>
                    </a:lnTo>
                    <a:lnTo>
                      <a:pt x="168" y="984"/>
                    </a:lnTo>
                    <a:lnTo>
                      <a:pt x="189" y="1026"/>
                    </a:lnTo>
                    <a:lnTo>
                      <a:pt x="293" y="1026"/>
                    </a:lnTo>
                    <a:lnTo>
                      <a:pt x="314" y="1068"/>
                    </a:lnTo>
                    <a:lnTo>
                      <a:pt x="168" y="1172"/>
                    </a:lnTo>
                    <a:lnTo>
                      <a:pt x="168" y="1235"/>
                    </a:lnTo>
                    <a:lnTo>
                      <a:pt x="293" y="1423"/>
                    </a:lnTo>
                    <a:lnTo>
                      <a:pt x="377" y="1444"/>
                    </a:lnTo>
                    <a:lnTo>
                      <a:pt x="461" y="1486"/>
                    </a:lnTo>
                    <a:lnTo>
                      <a:pt x="607" y="1486"/>
                    </a:lnTo>
                    <a:lnTo>
                      <a:pt x="691" y="1465"/>
                    </a:lnTo>
                    <a:lnTo>
                      <a:pt x="754" y="1528"/>
                    </a:lnTo>
                    <a:lnTo>
                      <a:pt x="816" y="1528"/>
                    </a:lnTo>
                    <a:lnTo>
                      <a:pt x="942" y="1444"/>
                    </a:lnTo>
                    <a:lnTo>
                      <a:pt x="1026" y="1423"/>
                    </a:lnTo>
                    <a:lnTo>
                      <a:pt x="1235" y="1381"/>
                    </a:lnTo>
                    <a:lnTo>
                      <a:pt x="1381" y="1381"/>
                    </a:lnTo>
                    <a:lnTo>
                      <a:pt x="1465" y="1340"/>
                    </a:lnTo>
                    <a:lnTo>
                      <a:pt x="1528" y="1340"/>
                    </a:lnTo>
                    <a:lnTo>
                      <a:pt x="1570" y="1361"/>
                    </a:lnTo>
                    <a:lnTo>
                      <a:pt x="1570" y="1423"/>
                    </a:lnTo>
                    <a:lnTo>
                      <a:pt x="1549" y="1465"/>
                    </a:lnTo>
                    <a:lnTo>
                      <a:pt x="1507" y="1549"/>
                    </a:lnTo>
                    <a:lnTo>
                      <a:pt x="1465" y="1570"/>
                    </a:lnTo>
                    <a:lnTo>
                      <a:pt x="1339" y="1549"/>
                    </a:lnTo>
                    <a:lnTo>
                      <a:pt x="1214" y="1549"/>
                    </a:lnTo>
                    <a:lnTo>
                      <a:pt x="1109" y="1528"/>
                    </a:lnTo>
                    <a:lnTo>
                      <a:pt x="1067" y="1570"/>
                    </a:lnTo>
                    <a:lnTo>
                      <a:pt x="1130" y="1591"/>
                    </a:lnTo>
                    <a:lnTo>
                      <a:pt x="1298" y="1653"/>
                    </a:lnTo>
                    <a:lnTo>
                      <a:pt x="1360" y="1695"/>
                    </a:lnTo>
                    <a:lnTo>
                      <a:pt x="1360" y="1758"/>
                    </a:lnTo>
                    <a:lnTo>
                      <a:pt x="1298" y="1758"/>
                    </a:lnTo>
                    <a:lnTo>
                      <a:pt x="1172" y="1695"/>
                    </a:lnTo>
                    <a:lnTo>
                      <a:pt x="1151" y="1758"/>
                    </a:lnTo>
                    <a:lnTo>
                      <a:pt x="1088" y="1758"/>
                    </a:lnTo>
                    <a:lnTo>
                      <a:pt x="984" y="1674"/>
                    </a:lnTo>
                    <a:lnTo>
                      <a:pt x="900" y="1653"/>
                    </a:lnTo>
                    <a:lnTo>
                      <a:pt x="754" y="1695"/>
                    </a:lnTo>
                    <a:lnTo>
                      <a:pt x="754" y="1758"/>
                    </a:lnTo>
                    <a:lnTo>
                      <a:pt x="837" y="1779"/>
                    </a:lnTo>
                    <a:lnTo>
                      <a:pt x="1047" y="1967"/>
                    </a:lnTo>
                    <a:lnTo>
                      <a:pt x="1130" y="1988"/>
                    </a:lnTo>
                    <a:lnTo>
                      <a:pt x="1235" y="1946"/>
                    </a:lnTo>
                    <a:lnTo>
                      <a:pt x="1277" y="1967"/>
                    </a:lnTo>
                    <a:lnTo>
                      <a:pt x="1339" y="2072"/>
                    </a:lnTo>
                    <a:lnTo>
                      <a:pt x="1339" y="2156"/>
                    </a:lnTo>
                    <a:lnTo>
                      <a:pt x="1423" y="2177"/>
                    </a:lnTo>
                    <a:lnTo>
                      <a:pt x="1507" y="2156"/>
                    </a:lnTo>
                    <a:lnTo>
                      <a:pt x="1674" y="2156"/>
                    </a:lnTo>
                    <a:lnTo>
                      <a:pt x="1842" y="2093"/>
                    </a:lnTo>
                    <a:lnTo>
                      <a:pt x="1946" y="2093"/>
                    </a:lnTo>
                    <a:lnTo>
                      <a:pt x="2093" y="2072"/>
                    </a:lnTo>
                    <a:lnTo>
                      <a:pt x="2093" y="2114"/>
                    </a:lnTo>
                    <a:lnTo>
                      <a:pt x="2072" y="2218"/>
                    </a:lnTo>
                    <a:lnTo>
                      <a:pt x="2093" y="2323"/>
                    </a:lnTo>
                    <a:lnTo>
                      <a:pt x="2218" y="2407"/>
                    </a:lnTo>
                    <a:lnTo>
                      <a:pt x="2365" y="2428"/>
                    </a:lnTo>
                    <a:lnTo>
                      <a:pt x="2532" y="2386"/>
                    </a:lnTo>
                    <a:lnTo>
                      <a:pt x="2574" y="2323"/>
                    </a:lnTo>
                    <a:lnTo>
                      <a:pt x="2532" y="2281"/>
                    </a:lnTo>
                    <a:lnTo>
                      <a:pt x="2532" y="2218"/>
                    </a:lnTo>
                    <a:lnTo>
                      <a:pt x="2595" y="2156"/>
                    </a:lnTo>
                    <a:lnTo>
                      <a:pt x="2699" y="2051"/>
                    </a:lnTo>
                    <a:lnTo>
                      <a:pt x="2783" y="2009"/>
                    </a:lnTo>
                    <a:lnTo>
                      <a:pt x="2846" y="2072"/>
                    </a:lnTo>
                    <a:lnTo>
                      <a:pt x="2930" y="2114"/>
                    </a:lnTo>
                    <a:lnTo>
                      <a:pt x="3034" y="2114"/>
                    </a:lnTo>
                    <a:lnTo>
                      <a:pt x="3160" y="2051"/>
                    </a:lnTo>
                    <a:lnTo>
                      <a:pt x="3202" y="1988"/>
                    </a:lnTo>
                    <a:lnTo>
                      <a:pt x="3160" y="1842"/>
                    </a:lnTo>
                    <a:lnTo>
                      <a:pt x="3139" y="1758"/>
                    </a:lnTo>
                    <a:lnTo>
                      <a:pt x="3181" y="1674"/>
                    </a:lnTo>
                    <a:lnTo>
                      <a:pt x="3264" y="1591"/>
                    </a:lnTo>
                    <a:lnTo>
                      <a:pt x="3348" y="1423"/>
                    </a:lnTo>
                    <a:lnTo>
                      <a:pt x="3432" y="1319"/>
                    </a:lnTo>
                    <a:lnTo>
                      <a:pt x="3557" y="1172"/>
                    </a:lnTo>
                    <a:lnTo>
                      <a:pt x="3578" y="1068"/>
                    </a:lnTo>
                    <a:lnTo>
                      <a:pt x="3578" y="1005"/>
                    </a:lnTo>
                    <a:lnTo>
                      <a:pt x="3557" y="900"/>
                    </a:lnTo>
                    <a:lnTo>
                      <a:pt x="3536" y="817"/>
                    </a:lnTo>
                    <a:lnTo>
                      <a:pt x="3557" y="754"/>
                    </a:lnTo>
                    <a:lnTo>
                      <a:pt x="3557" y="712"/>
                    </a:lnTo>
                    <a:lnTo>
                      <a:pt x="3516" y="691"/>
                    </a:lnTo>
                    <a:lnTo>
                      <a:pt x="3348" y="691"/>
                    </a:lnTo>
                    <a:lnTo>
                      <a:pt x="3264" y="607"/>
                    </a:lnTo>
                    <a:lnTo>
                      <a:pt x="3223" y="607"/>
                    </a:lnTo>
                    <a:lnTo>
                      <a:pt x="3034" y="628"/>
                    </a:lnTo>
                    <a:lnTo>
                      <a:pt x="2930" y="607"/>
                    </a:lnTo>
                    <a:lnTo>
                      <a:pt x="2846" y="545"/>
                    </a:lnTo>
                    <a:lnTo>
                      <a:pt x="2741" y="545"/>
                    </a:lnTo>
                    <a:lnTo>
                      <a:pt x="2679" y="503"/>
                    </a:lnTo>
                    <a:lnTo>
                      <a:pt x="2679" y="440"/>
                    </a:lnTo>
                    <a:lnTo>
                      <a:pt x="2637" y="419"/>
                    </a:lnTo>
                    <a:lnTo>
                      <a:pt x="2532" y="482"/>
                    </a:lnTo>
                    <a:lnTo>
                      <a:pt x="2532" y="419"/>
                    </a:lnTo>
                    <a:lnTo>
                      <a:pt x="2532" y="335"/>
                    </a:lnTo>
                    <a:lnTo>
                      <a:pt x="2532" y="293"/>
                    </a:lnTo>
                    <a:lnTo>
                      <a:pt x="2490" y="335"/>
                    </a:lnTo>
                    <a:lnTo>
                      <a:pt x="2469" y="440"/>
                    </a:lnTo>
                    <a:lnTo>
                      <a:pt x="2407" y="482"/>
                    </a:lnTo>
                    <a:lnTo>
                      <a:pt x="2386" y="335"/>
                    </a:lnTo>
                    <a:lnTo>
                      <a:pt x="2344" y="335"/>
                    </a:lnTo>
                    <a:lnTo>
                      <a:pt x="2302" y="398"/>
                    </a:lnTo>
                    <a:lnTo>
                      <a:pt x="2323" y="440"/>
                    </a:lnTo>
                    <a:lnTo>
                      <a:pt x="2302" y="503"/>
                    </a:lnTo>
                    <a:lnTo>
                      <a:pt x="2093" y="503"/>
                    </a:lnTo>
                    <a:lnTo>
                      <a:pt x="2093" y="607"/>
                    </a:lnTo>
                    <a:lnTo>
                      <a:pt x="2072" y="691"/>
                    </a:lnTo>
                    <a:lnTo>
                      <a:pt x="1988" y="670"/>
                    </a:lnTo>
                    <a:lnTo>
                      <a:pt x="1967" y="586"/>
                    </a:lnTo>
                    <a:lnTo>
                      <a:pt x="1925" y="586"/>
                    </a:lnTo>
                    <a:lnTo>
                      <a:pt x="1925" y="670"/>
                    </a:lnTo>
                    <a:lnTo>
                      <a:pt x="1904" y="733"/>
                    </a:lnTo>
                    <a:lnTo>
                      <a:pt x="1883" y="691"/>
                    </a:lnTo>
                    <a:lnTo>
                      <a:pt x="1883" y="607"/>
                    </a:lnTo>
                    <a:lnTo>
                      <a:pt x="1904" y="482"/>
                    </a:lnTo>
                    <a:lnTo>
                      <a:pt x="1904" y="252"/>
                    </a:lnTo>
                    <a:lnTo>
                      <a:pt x="1883" y="168"/>
                    </a:lnTo>
                    <a:lnTo>
                      <a:pt x="1779" y="84"/>
                    </a:lnTo>
                    <a:lnTo>
                      <a:pt x="171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48" name="Google Shape;948;p27"/>
              <p:cNvSpPr/>
              <p:nvPr/>
            </p:nvSpPr>
            <p:spPr>
              <a:xfrm>
                <a:off x="3875625" y="1704850"/>
                <a:ext cx="21475" cy="18350"/>
              </a:xfrm>
              <a:custGeom>
                <a:avLst/>
                <a:gdLst/>
                <a:ahLst/>
                <a:cxnLst/>
                <a:rect l="l" t="t" r="r" b="b"/>
                <a:pathLst>
                  <a:path w="859" h="734" extrusionOk="0">
                    <a:moveTo>
                      <a:pt x="650" y="1"/>
                    </a:moveTo>
                    <a:lnTo>
                      <a:pt x="587" y="43"/>
                    </a:lnTo>
                    <a:lnTo>
                      <a:pt x="419" y="126"/>
                    </a:lnTo>
                    <a:lnTo>
                      <a:pt x="419" y="43"/>
                    </a:lnTo>
                    <a:lnTo>
                      <a:pt x="357" y="43"/>
                    </a:lnTo>
                    <a:lnTo>
                      <a:pt x="273" y="105"/>
                    </a:lnTo>
                    <a:lnTo>
                      <a:pt x="252" y="147"/>
                    </a:lnTo>
                    <a:lnTo>
                      <a:pt x="231" y="210"/>
                    </a:lnTo>
                    <a:lnTo>
                      <a:pt x="126" y="189"/>
                    </a:lnTo>
                    <a:lnTo>
                      <a:pt x="64" y="252"/>
                    </a:lnTo>
                    <a:lnTo>
                      <a:pt x="1" y="315"/>
                    </a:lnTo>
                    <a:lnTo>
                      <a:pt x="64" y="357"/>
                    </a:lnTo>
                    <a:lnTo>
                      <a:pt x="210" y="357"/>
                    </a:lnTo>
                    <a:lnTo>
                      <a:pt x="252" y="461"/>
                    </a:lnTo>
                    <a:lnTo>
                      <a:pt x="273" y="524"/>
                    </a:lnTo>
                    <a:lnTo>
                      <a:pt x="273" y="608"/>
                    </a:lnTo>
                    <a:lnTo>
                      <a:pt x="336" y="629"/>
                    </a:lnTo>
                    <a:lnTo>
                      <a:pt x="273" y="712"/>
                    </a:lnTo>
                    <a:lnTo>
                      <a:pt x="357" y="712"/>
                    </a:lnTo>
                    <a:lnTo>
                      <a:pt x="419" y="733"/>
                    </a:lnTo>
                    <a:lnTo>
                      <a:pt x="440" y="670"/>
                    </a:lnTo>
                    <a:lnTo>
                      <a:pt x="587" y="608"/>
                    </a:lnTo>
                    <a:lnTo>
                      <a:pt x="670" y="608"/>
                    </a:lnTo>
                    <a:lnTo>
                      <a:pt x="754" y="524"/>
                    </a:lnTo>
                    <a:lnTo>
                      <a:pt x="733" y="461"/>
                    </a:lnTo>
                    <a:lnTo>
                      <a:pt x="754" y="315"/>
                    </a:lnTo>
                    <a:lnTo>
                      <a:pt x="796" y="294"/>
                    </a:lnTo>
                    <a:lnTo>
                      <a:pt x="859" y="189"/>
                    </a:lnTo>
                    <a:lnTo>
                      <a:pt x="796" y="105"/>
                    </a:lnTo>
                    <a:lnTo>
                      <a:pt x="733" y="85"/>
                    </a:lnTo>
                    <a:lnTo>
                      <a:pt x="670" y="22"/>
                    </a:lnTo>
                    <a:lnTo>
                      <a:pt x="65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49" name="Google Shape;949;p27"/>
              <p:cNvSpPr/>
              <p:nvPr/>
            </p:nvSpPr>
            <p:spPr>
              <a:xfrm>
                <a:off x="3883475" y="1716375"/>
                <a:ext cx="39275" cy="43425"/>
              </a:xfrm>
              <a:custGeom>
                <a:avLst/>
                <a:gdLst/>
                <a:ahLst/>
                <a:cxnLst/>
                <a:rect l="l" t="t" r="r" b="b"/>
                <a:pathLst>
                  <a:path w="1571" h="1737" extrusionOk="0">
                    <a:moveTo>
                      <a:pt x="796" y="0"/>
                    </a:moveTo>
                    <a:lnTo>
                      <a:pt x="649" y="105"/>
                    </a:lnTo>
                    <a:lnTo>
                      <a:pt x="482" y="251"/>
                    </a:lnTo>
                    <a:lnTo>
                      <a:pt x="377" y="251"/>
                    </a:lnTo>
                    <a:lnTo>
                      <a:pt x="147" y="293"/>
                    </a:lnTo>
                    <a:lnTo>
                      <a:pt x="43" y="398"/>
                    </a:lnTo>
                    <a:lnTo>
                      <a:pt x="1" y="502"/>
                    </a:lnTo>
                    <a:lnTo>
                      <a:pt x="105" y="565"/>
                    </a:lnTo>
                    <a:lnTo>
                      <a:pt x="168" y="670"/>
                    </a:lnTo>
                    <a:lnTo>
                      <a:pt x="273" y="670"/>
                    </a:lnTo>
                    <a:lnTo>
                      <a:pt x="315" y="712"/>
                    </a:lnTo>
                    <a:lnTo>
                      <a:pt x="273" y="795"/>
                    </a:lnTo>
                    <a:lnTo>
                      <a:pt x="273" y="900"/>
                    </a:lnTo>
                    <a:lnTo>
                      <a:pt x="168" y="1046"/>
                    </a:lnTo>
                    <a:lnTo>
                      <a:pt x="147" y="1235"/>
                    </a:lnTo>
                    <a:lnTo>
                      <a:pt x="64" y="1297"/>
                    </a:lnTo>
                    <a:lnTo>
                      <a:pt x="105" y="1402"/>
                    </a:lnTo>
                    <a:lnTo>
                      <a:pt x="43" y="1444"/>
                    </a:lnTo>
                    <a:lnTo>
                      <a:pt x="64" y="1548"/>
                    </a:lnTo>
                    <a:lnTo>
                      <a:pt x="126" y="1548"/>
                    </a:lnTo>
                    <a:lnTo>
                      <a:pt x="210" y="1507"/>
                    </a:lnTo>
                    <a:lnTo>
                      <a:pt x="315" y="1465"/>
                    </a:lnTo>
                    <a:lnTo>
                      <a:pt x="440" y="1402"/>
                    </a:lnTo>
                    <a:lnTo>
                      <a:pt x="524" y="1402"/>
                    </a:lnTo>
                    <a:lnTo>
                      <a:pt x="587" y="1318"/>
                    </a:lnTo>
                    <a:lnTo>
                      <a:pt x="649" y="1193"/>
                    </a:lnTo>
                    <a:lnTo>
                      <a:pt x="691" y="1151"/>
                    </a:lnTo>
                    <a:lnTo>
                      <a:pt x="796" y="1151"/>
                    </a:lnTo>
                    <a:lnTo>
                      <a:pt x="838" y="1130"/>
                    </a:lnTo>
                    <a:lnTo>
                      <a:pt x="838" y="1235"/>
                    </a:lnTo>
                    <a:lnTo>
                      <a:pt x="796" y="1423"/>
                    </a:lnTo>
                    <a:lnTo>
                      <a:pt x="796" y="1548"/>
                    </a:lnTo>
                    <a:lnTo>
                      <a:pt x="754" y="1632"/>
                    </a:lnTo>
                    <a:lnTo>
                      <a:pt x="775" y="1737"/>
                    </a:lnTo>
                    <a:lnTo>
                      <a:pt x="859" y="1737"/>
                    </a:lnTo>
                    <a:lnTo>
                      <a:pt x="942" y="1653"/>
                    </a:lnTo>
                    <a:lnTo>
                      <a:pt x="942" y="1569"/>
                    </a:lnTo>
                    <a:lnTo>
                      <a:pt x="984" y="1465"/>
                    </a:lnTo>
                    <a:lnTo>
                      <a:pt x="1089" y="1423"/>
                    </a:lnTo>
                    <a:lnTo>
                      <a:pt x="1193" y="1402"/>
                    </a:lnTo>
                    <a:lnTo>
                      <a:pt x="1277" y="1151"/>
                    </a:lnTo>
                    <a:lnTo>
                      <a:pt x="1277" y="1046"/>
                    </a:lnTo>
                    <a:lnTo>
                      <a:pt x="1382" y="900"/>
                    </a:lnTo>
                    <a:lnTo>
                      <a:pt x="1507" y="837"/>
                    </a:lnTo>
                    <a:lnTo>
                      <a:pt x="1570" y="795"/>
                    </a:lnTo>
                    <a:lnTo>
                      <a:pt x="1465" y="732"/>
                    </a:lnTo>
                    <a:lnTo>
                      <a:pt x="1403" y="691"/>
                    </a:lnTo>
                    <a:lnTo>
                      <a:pt x="1298" y="628"/>
                    </a:lnTo>
                    <a:lnTo>
                      <a:pt x="1172" y="712"/>
                    </a:lnTo>
                    <a:lnTo>
                      <a:pt x="1089" y="774"/>
                    </a:lnTo>
                    <a:lnTo>
                      <a:pt x="963" y="691"/>
                    </a:lnTo>
                    <a:lnTo>
                      <a:pt x="838" y="565"/>
                    </a:lnTo>
                    <a:lnTo>
                      <a:pt x="796" y="398"/>
                    </a:lnTo>
                    <a:lnTo>
                      <a:pt x="838" y="356"/>
                    </a:lnTo>
                    <a:lnTo>
                      <a:pt x="942" y="314"/>
                    </a:lnTo>
                    <a:lnTo>
                      <a:pt x="942" y="272"/>
                    </a:lnTo>
                    <a:lnTo>
                      <a:pt x="859" y="147"/>
                    </a:lnTo>
                    <a:lnTo>
                      <a:pt x="796"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50" name="Google Shape;950;p27"/>
              <p:cNvSpPr/>
              <p:nvPr/>
            </p:nvSpPr>
            <p:spPr>
              <a:xfrm>
                <a:off x="3781475" y="1649925"/>
                <a:ext cx="102550" cy="141275"/>
              </a:xfrm>
              <a:custGeom>
                <a:avLst/>
                <a:gdLst/>
                <a:ahLst/>
                <a:cxnLst/>
                <a:rect l="l" t="t" r="r" b="b"/>
                <a:pathLst>
                  <a:path w="4102" h="5651" extrusionOk="0">
                    <a:moveTo>
                      <a:pt x="1988" y="1"/>
                    </a:moveTo>
                    <a:lnTo>
                      <a:pt x="1926" y="22"/>
                    </a:lnTo>
                    <a:lnTo>
                      <a:pt x="1842" y="126"/>
                    </a:lnTo>
                    <a:lnTo>
                      <a:pt x="1884" y="315"/>
                    </a:lnTo>
                    <a:lnTo>
                      <a:pt x="1821" y="419"/>
                    </a:lnTo>
                    <a:lnTo>
                      <a:pt x="1821" y="524"/>
                    </a:lnTo>
                    <a:lnTo>
                      <a:pt x="1800" y="629"/>
                    </a:lnTo>
                    <a:lnTo>
                      <a:pt x="1842" y="649"/>
                    </a:lnTo>
                    <a:lnTo>
                      <a:pt x="1884" y="733"/>
                    </a:lnTo>
                    <a:lnTo>
                      <a:pt x="1884" y="1068"/>
                    </a:lnTo>
                    <a:lnTo>
                      <a:pt x="1884" y="1235"/>
                    </a:lnTo>
                    <a:lnTo>
                      <a:pt x="1926" y="1361"/>
                    </a:lnTo>
                    <a:lnTo>
                      <a:pt x="2030" y="1507"/>
                    </a:lnTo>
                    <a:lnTo>
                      <a:pt x="2030" y="1654"/>
                    </a:lnTo>
                    <a:lnTo>
                      <a:pt x="2135" y="1779"/>
                    </a:lnTo>
                    <a:lnTo>
                      <a:pt x="2135" y="1863"/>
                    </a:lnTo>
                    <a:lnTo>
                      <a:pt x="2051" y="1863"/>
                    </a:lnTo>
                    <a:lnTo>
                      <a:pt x="2009" y="1800"/>
                    </a:lnTo>
                    <a:lnTo>
                      <a:pt x="1926" y="1612"/>
                    </a:lnTo>
                    <a:lnTo>
                      <a:pt x="1842" y="1507"/>
                    </a:lnTo>
                    <a:lnTo>
                      <a:pt x="1800" y="1507"/>
                    </a:lnTo>
                    <a:lnTo>
                      <a:pt x="1716" y="1570"/>
                    </a:lnTo>
                    <a:lnTo>
                      <a:pt x="1675" y="1549"/>
                    </a:lnTo>
                    <a:lnTo>
                      <a:pt x="1675" y="1486"/>
                    </a:lnTo>
                    <a:lnTo>
                      <a:pt x="1737" y="1403"/>
                    </a:lnTo>
                    <a:lnTo>
                      <a:pt x="1779" y="1361"/>
                    </a:lnTo>
                    <a:lnTo>
                      <a:pt x="1779" y="1256"/>
                    </a:lnTo>
                    <a:lnTo>
                      <a:pt x="1695" y="1026"/>
                    </a:lnTo>
                    <a:lnTo>
                      <a:pt x="1695" y="817"/>
                    </a:lnTo>
                    <a:lnTo>
                      <a:pt x="1675" y="733"/>
                    </a:lnTo>
                    <a:lnTo>
                      <a:pt x="1528" y="649"/>
                    </a:lnTo>
                    <a:lnTo>
                      <a:pt x="1465" y="524"/>
                    </a:lnTo>
                    <a:lnTo>
                      <a:pt x="1382" y="503"/>
                    </a:lnTo>
                    <a:lnTo>
                      <a:pt x="1319" y="545"/>
                    </a:lnTo>
                    <a:lnTo>
                      <a:pt x="1319" y="670"/>
                    </a:lnTo>
                    <a:lnTo>
                      <a:pt x="1193" y="838"/>
                    </a:lnTo>
                    <a:lnTo>
                      <a:pt x="1172" y="963"/>
                    </a:lnTo>
                    <a:lnTo>
                      <a:pt x="1193" y="1089"/>
                    </a:lnTo>
                    <a:lnTo>
                      <a:pt x="1256" y="1235"/>
                    </a:lnTo>
                    <a:lnTo>
                      <a:pt x="1277" y="1403"/>
                    </a:lnTo>
                    <a:lnTo>
                      <a:pt x="1214" y="1382"/>
                    </a:lnTo>
                    <a:lnTo>
                      <a:pt x="1172" y="1298"/>
                    </a:lnTo>
                    <a:lnTo>
                      <a:pt x="1151" y="1173"/>
                    </a:lnTo>
                    <a:lnTo>
                      <a:pt x="1172" y="1089"/>
                    </a:lnTo>
                    <a:lnTo>
                      <a:pt x="1110" y="1068"/>
                    </a:lnTo>
                    <a:lnTo>
                      <a:pt x="1068" y="984"/>
                    </a:lnTo>
                    <a:lnTo>
                      <a:pt x="1047" y="984"/>
                    </a:lnTo>
                    <a:lnTo>
                      <a:pt x="984" y="1047"/>
                    </a:lnTo>
                    <a:lnTo>
                      <a:pt x="942" y="1026"/>
                    </a:lnTo>
                    <a:lnTo>
                      <a:pt x="942" y="942"/>
                    </a:lnTo>
                    <a:lnTo>
                      <a:pt x="1047" y="859"/>
                    </a:lnTo>
                    <a:lnTo>
                      <a:pt x="1047" y="838"/>
                    </a:lnTo>
                    <a:lnTo>
                      <a:pt x="984" y="817"/>
                    </a:lnTo>
                    <a:lnTo>
                      <a:pt x="859" y="859"/>
                    </a:lnTo>
                    <a:lnTo>
                      <a:pt x="775" y="921"/>
                    </a:lnTo>
                    <a:lnTo>
                      <a:pt x="691" y="859"/>
                    </a:lnTo>
                    <a:lnTo>
                      <a:pt x="733" y="817"/>
                    </a:lnTo>
                    <a:lnTo>
                      <a:pt x="775" y="775"/>
                    </a:lnTo>
                    <a:lnTo>
                      <a:pt x="796" y="733"/>
                    </a:lnTo>
                    <a:lnTo>
                      <a:pt x="900" y="629"/>
                    </a:lnTo>
                    <a:lnTo>
                      <a:pt x="984" y="629"/>
                    </a:lnTo>
                    <a:lnTo>
                      <a:pt x="1005" y="649"/>
                    </a:lnTo>
                    <a:lnTo>
                      <a:pt x="1089" y="670"/>
                    </a:lnTo>
                    <a:lnTo>
                      <a:pt x="1151" y="608"/>
                    </a:lnTo>
                    <a:lnTo>
                      <a:pt x="1172" y="524"/>
                    </a:lnTo>
                    <a:lnTo>
                      <a:pt x="1089" y="398"/>
                    </a:lnTo>
                    <a:lnTo>
                      <a:pt x="1047" y="336"/>
                    </a:lnTo>
                    <a:lnTo>
                      <a:pt x="900" y="357"/>
                    </a:lnTo>
                    <a:lnTo>
                      <a:pt x="670" y="545"/>
                    </a:lnTo>
                    <a:lnTo>
                      <a:pt x="587" y="566"/>
                    </a:lnTo>
                    <a:lnTo>
                      <a:pt x="545" y="545"/>
                    </a:lnTo>
                    <a:lnTo>
                      <a:pt x="545" y="461"/>
                    </a:lnTo>
                    <a:lnTo>
                      <a:pt x="461" y="419"/>
                    </a:lnTo>
                    <a:lnTo>
                      <a:pt x="419" y="440"/>
                    </a:lnTo>
                    <a:lnTo>
                      <a:pt x="419" y="566"/>
                    </a:lnTo>
                    <a:lnTo>
                      <a:pt x="545" y="712"/>
                    </a:lnTo>
                    <a:lnTo>
                      <a:pt x="524" y="754"/>
                    </a:lnTo>
                    <a:lnTo>
                      <a:pt x="419" y="754"/>
                    </a:lnTo>
                    <a:lnTo>
                      <a:pt x="377" y="649"/>
                    </a:lnTo>
                    <a:lnTo>
                      <a:pt x="315" y="503"/>
                    </a:lnTo>
                    <a:lnTo>
                      <a:pt x="231" y="503"/>
                    </a:lnTo>
                    <a:lnTo>
                      <a:pt x="126" y="608"/>
                    </a:lnTo>
                    <a:lnTo>
                      <a:pt x="147" y="733"/>
                    </a:lnTo>
                    <a:lnTo>
                      <a:pt x="168" y="775"/>
                    </a:lnTo>
                    <a:lnTo>
                      <a:pt x="168" y="880"/>
                    </a:lnTo>
                    <a:lnTo>
                      <a:pt x="147" y="880"/>
                    </a:lnTo>
                    <a:lnTo>
                      <a:pt x="43" y="963"/>
                    </a:lnTo>
                    <a:lnTo>
                      <a:pt x="1" y="984"/>
                    </a:lnTo>
                    <a:lnTo>
                      <a:pt x="1" y="1089"/>
                    </a:lnTo>
                    <a:lnTo>
                      <a:pt x="22" y="1235"/>
                    </a:lnTo>
                    <a:lnTo>
                      <a:pt x="43" y="1361"/>
                    </a:lnTo>
                    <a:lnTo>
                      <a:pt x="147" y="1549"/>
                    </a:lnTo>
                    <a:lnTo>
                      <a:pt x="147" y="1612"/>
                    </a:lnTo>
                    <a:lnTo>
                      <a:pt x="231" y="1591"/>
                    </a:lnTo>
                    <a:lnTo>
                      <a:pt x="273" y="1507"/>
                    </a:lnTo>
                    <a:lnTo>
                      <a:pt x="273" y="1403"/>
                    </a:lnTo>
                    <a:lnTo>
                      <a:pt x="273" y="1298"/>
                    </a:lnTo>
                    <a:lnTo>
                      <a:pt x="335" y="1277"/>
                    </a:lnTo>
                    <a:lnTo>
                      <a:pt x="419" y="1361"/>
                    </a:lnTo>
                    <a:lnTo>
                      <a:pt x="461" y="1298"/>
                    </a:lnTo>
                    <a:lnTo>
                      <a:pt x="482" y="1340"/>
                    </a:lnTo>
                    <a:lnTo>
                      <a:pt x="440" y="1445"/>
                    </a:lnTo>
                    <a:lnTo>
                      <a:pt x="419" y="1591"/>
                    </a:lnTo>
                    <a:lnTo>
                      <a:pt x="377" y="1612"/>
                    </a:lnTo>
                    <a:lnTo>
                      <a:pt x="377" y="1675"/>
                    </a:lnTo>
                    <a:lnTo>
                      <a:pt x="482" y="1779"/>
                    </a:lnTo>
                    <a:lnTo>
                      <a:pt x="482" y="1800"/>
                    </a:lnTo>
                    <a:lnTo>
                      <a:pt x="545" y="1821"/>
                    </a:lnTo>
                    <a:lnTo>
                      <a:pt x="628" y="1821"/>
                    </a:lnTo>
                    <a:lnTo>
                      <a:pt x="649" y="1863"/>
                    </a:lnTo>
                    <a:lnTo>
                      <a:pt x="649" y="1926"/>
                    </a:lnTo>
                    <a:lnTo>
                      <a:pt x="545" y="2010"/>
                    </a:lnTo>
                    <a:lnTo>
                      <a:pt x="482" y="2010"/>
                    </a:lnTo>
                    <a:lnTo>
                      <a:pt x="482" y="1968"/>
                    </a:lnTo>
                    <a:lnTo>
                      <a:pt x="461" y="1905"/>
                    </a:lnTo>
                    <a:lnTo>
                      <a:pt x="315" y="1800"/>
                    </a:lnTo>
                    <a:lnTo>
                      <a:pt x="273" y="1821"/>
                    </a:lnTo>
                    <a:lnTo>
                      <a:pt x="273" y="1884"/>
                    </a:lnTo>
                    <a:lnTo>
                      <a:pt x="335" y="1989"/>
                    </a:lnTo>
                    <a:lnTo>
                      <a:pt x="419" y="2030"/>
                    </a:lnTo>
                    <a:lnTo>
                      <a:pt x="482" y="2093"/>
                    </a:lnTo>
                    <a:lnTo>
                      <a:pt x="482" y="2114"/>
                    </a:lnTo>
                    <a:lnTo>
                      <a:pt x="440" y="2177"/>
                    </a:lnTo>
                    <a:lnTo>
                      <a:pt x="482" y="2240"/>
                    </a:lnTo>
                    <a:lnTo>
                      <a:pt x="587" y="2302"/>
                    </a:lnTo>
                    <a:lnTo>
                      <a:pt x="670" y="2344"/>
                    </a:lnTo>
                    <a:lnTo>
                      <a:pt x="691" y="2428"/>
                    </a:lnTo>
                    <a:lnTo>
                      <a:pt x="775" y="2449"/>
                    </a:lnTo>
                    <a:lnTo>
                      <a:pt x="900" y="2449"/>
                    </a:lnTo>
                    <a:lnTo>
                      <a:pt x="942" y="2491"/>
                    </a:lnTo>
                    <a:lnTo>
                      <a:pt x="879" y="2533"/>
                    </a:lnTo>
                    <a:lnTo>
                      <a:pt x="754" y="2533"/>
                    </a:lnTo>
                    <a:lnTo>
                      <a:pt x="754" y="2637"/>
                    </a:lnTo>
                    <a:lnTo>
                      <a:pt x="796" y="2742"/>
                    </a:lnTo>
                    <a:lnTo>
                      <a:pt x="859" y="2742"/>
                    </a:lnTo>
                    <a:lnTo>
                      <a:pt x="942" y="2763"/>
                    </a:lnTo>
                    <a:lnTo>
                      <a:pt x="1068" y="2909"/>
                    </a:lnTo>
                    <a:lnTo>
                      <a:pt x="1110" y="2972"/>
                    </a:lnTo>
                    <a:lnTo>
                      <a:pt x="1068" y="3035"/>
                    </a:lnTo>
                    <a:lnTo>
                      <a:pt x="1068" y="3077"/>
                    </a:lnTo>
                    <a:lnTo>
                      <a:pt x="1382" y="3077"/>
                    </a:lnTo>
                    <a:lnTo>
                      <a:pt x="1465" y="3014"/>
                    </a:lnTo>
                    <a:lnTo>
                      <a:pt x="1465" y="2930"/>
                    </a:lnTo>
                    <a:lnTo>
                      <a:pt x="1507" y="2805"/>
                    </a:lnTo>
                    <a:lnTo>
                      <a:pt x="1591" y="2763"/>
                    </a:lnTo>
                    <a:lnTo>
                      <a:pt x="1675" y="2805"/>
                    </a:lnTo>
                    <a:lnTo>
                      <a:pt x="1675" y="2721"/>
                    </a:lnTo>
                    <a:lnTo>
                      <a:pt x="1612" y="2616"/>
                    </a:lnTo>
                    <a:lnTo>
                      <a:pt x="1570" y="2512"/>
                    </a:lnTo>
                    <a:lnTo>
                      <a:pt x="1570" y="2386"/>
                    </a:lnTo>
                    <a:lnTo>
                      <a:pt x="1528" y="2302"/>
                    </a:lnTo>
                    <a:lnTo>
                      <a:pt x="1528" y="2219"/>
                    </a:lnTo>
                    <a:lnTo>
                      <a:pt x="1591" y="2198"/>
                    </a:lnTo>
                    <a:lnTo>
                      <a:pt x="1633" y="2219"/>
                    </a:lnTo>
                    <a:lnTo>
                      <a:pt x="1695" y="2323"/>
                    </a:lnTo>
                    <a:lnTo>
                      <a:pt x="1675" y="2344"/>
                    </a:lnTo>
                    <a:lnTo>
                      <a:pt x="1695" y="2428"/>
                    </a:lnTo>
                    <a:lnTo>
                      <a:pt x="1779" y="2344"/>
                    </a:lnTo>
                    <a:lnTo>
                      <a:pt x="1779" y="2282"/>
                    </a:lnTo>
                    <a:lnTo>
                      <a:pt x="1737" y="2093"/>
                    </a:lnTo>
                    <a:lnTo>
                      <a:pt x="1800" y="2010"/>
                    </a:lnTo>
                    <a:lnTo>
                      <a:pt x="1821" y="2010"/>
                    </a:lnTo>
                    <a:lnTo>
                      <a:pt x="1884" y="2093"/>
                    </a:lnTo>
                    <a:lnTo>
                      <a:pt x="1884" y="2219"/>
                    </a:lnTo>
                    <a:lnTo>
                      <a:pt x="1926" y="2282"/>
                    </a:lnTo>
                    <a:lnTo>
                      <a:pt x="1926" y="2344"/>
                    </a:lnTo>
                    <a:lnTo>
                      <a:pt x="1842" y="2428"/>
                    </a:lnTo>
                    <a:lnTo>
                      <a:pt x="1842" y="2491"/>
                    </a:lnTo>
                    <a:lnTo>
                      <a:pt x="1884" y="2637"/>
                    </a:lnTo>
                    <a:lnTo>
                      <a:pt x="1926" y="2658"/>
                    </a:lnTo>
                    <a:lnTo>
                      <a:pt x="2009" y="2637"/>
                    </a:lnTo>
                    <a:lnTo>
                      <a:pt x="2156" y="2491"/>
                    </a:lnTo>
                    <a:lnTo>
                      <a:pt x="2219" y="2344"/>
                    </a:lnTo>
                    <a:lnTo>
                      <a:pt x="2219" y="2240"/>
                    </a:lnTo>
                    <a:lnTo>
                      <a:pt x="2239" y="2177"/>
                    </a:lnTo>
                    <a:lnTo>
                      <a:pt x="2302" y="2198"/>
                    </a:lnTo>
                    <a:lnTo>
                      <a:pt x="2344" y="2282"/>
                    </a:lnTo>
                    <a:lnTo>
                      <a:pt x="2323" y="2407"/>
                    </a:lnTo>
                    <a:lnTo>
                      <a:pt x="2260" y="2512"/>
                    </a:lnTo>
                    <a:lnTo>
                      <a:pt x="2260" y="2595"/>
                    </a:lnTo>
                    <a:lnTo>
                      <a:pt x="2344" y="2637"/>
                    </a:lnTo>
                    <a:lnTo>
                      <a:pt x="2449" y="2616"/>
                    </a:lnTo>
                    <a:lnTo>
                      <a:pt x="2532" y="2533"/>
                    </a:lnTo>
                    <a:lnTo>
                      <a:pt x="2574" y="2533"/>
                    </a:lnTo>
                    <a:lnTo>
                      <a:pt x="2574" y="2595"/>
                    </a:lnTo>
                    <a:lnTo>
                      <a:pt x="2532" y="2637"/>
                    </a:lnTo>
                    <a:lnTo>
                      <a:pt x="2428" y="2658"/>
                    </a:lnTo>
                    <a:lnTo>
                      <a:pt x="2344" y="2763"/>
                    </a:lnTo>
                    <a:lnTo>
                      <a:pt x="2156" y="2763"/>
                    </a:lnTo>
                    <a:lnTo>
                      <a:pt x="2009" y="2826"/>
                    </a:lnTo>
                    <a:lnTo>
                      <a:pt x="1988" y="2867"/>
                    </a:lnTo>
                    <a:lnTo>
                      <a:pt x="2009" y="2951"/>
                    </a:lnTo>
                    <a:lnTo>
                      <a:pt x="1884" y="3014"/>
                    </a:lnTo>
                    <a:lnTo>
                      <a:pt x="1800" y="3118"/>
                    </a:lnTo>
                    <a:lnTo>
                      <a:pt x="1716" y="3181"/>
                    </a:lnTo>
                    <a:lnTo>
                      <a:pt x="1675" y="3181"/>
                    </a:lnTo>
                    <a:lnTo>
                      <a:pt x="1570" y="3244"/>
                    </a:lnTo>
                    <a:lnTo>
                      <a:pt x="1570" y="3328"/>
                    </a:lnTo>
                    <a:lnTo>
                      <a:pt x="1507" y="3349"/>
                    </a:lnTo>
                    <a:lnTo>
                      <a:pt x="1486" y="3265"/>
                    </a:lnTo>
                    <a:lnTo>
                      <a:pt x="1465" y="3223"/>
                    </a:lnTo>
                    <a:lnTo>
                      <a:pt x="1382" y="3265"/>
                    </a:lnTo>
                    <a:lnTo>
                      <a:pt x="1298" y="3286"/>
                    </a:lnTo>
                    <a:lnTo>
                      <a:pt x="1298" y="3349"/>
                    </a:lnTo>
                    <a:lnTo>
                      <a:pt x="1277" y="3390"/>
                    </a:lnTo>
                    <a:lnTo>
                      <a:pt x="1319" y="3579"/>
                    </a:lnTo>
                    <a:lnTo>
                      <a:pt x="1319" y="3704"/>
                    </a:lnTo>
                    <a:lnTo>
                      <a:pt x="1361" y="3746"/>
                    </a:lnTo>
                    <a:lnTo>
                      <a:pt x="1465" y="3746"/>
                    </a:lnTo>
                    <a:lnTo>
                      <a:pt x="1528" y="3704"/>
                    </a:lnTo>
                    <a:lnTo>
                      <a:pt x="1633" y="3683"/>
                    </a:lnTo>
                    <a:lnTo>
                      <a:pt x="1695" y="3662"/>
                    </a:lnTo>
                    <a:lnTo>
                      <a:pt x="1779" y="3662"/>
                    </a:lnTo>
                    <a:lnTo>
                      <a:pt x="1842" y="3642"/>
                    </a:lnTo>
                    <a:lnTo>
                      <a:pt x="1926" y="3537"/>
                    </a:lnTo>
                    <a:lnTo>
                      <a:pt x="1988" y="3537"/>
                    </a:lnTo>
                    <a:lnTo>
                      <a:pt x="2009" y="3495"/>
                    </a:lnTo>
                    <a:lnTo>
                      <a:pt x="2114" y="3495"/>
                    </a:lnTo>
                    <a:lnTo>
                      <a:pt x="2135" y="3537"/>
                    </a:lnTo>
                    <a:lnTo>
                      <a:pt x="2428" y="3537"/>
                    </a:lnTo>
                    <a:lnTo>
                      <a:pt x="2470" y="3474"/>
                    </a:lnTo>
                    <a:lnTo>
                      <a:pt x="2553" y="3432"/>
                    </a:lnTo>
                    <a:lnTo>
                      <a:pt x="2616" y="3432"/>
                    </a:lnTo>
                    <a:lnTo>
                      <a:pt x="2616" y="3495"/>
                    </a:lnTo>
                    <a:lnTo>
                      <a:pt x="2553" y="3537"/>
                    </a:lnTo>
                    <a:lnTo>
                      <a:pt x="2532" y="3600"/>
                    </a:lnTo>
                    <a:lnTo>
                      <a:pt x="2449" y="3600"/>
                    </a:lnTo>
                    <a:lnTo>
                      <a:pt x="2407" y="3642"/>
                    </a:lnTo>
                    <a:lnTo>
                      <a:pt x="2239" y="3642"/>
                    </a:lnTo>
                    <a:lnTo>
                      <a:pt x="2135" y="3683"/>
                    </a:lnTo>
                    <a:lnTo>
                      <a:pt x="1947" y="3767"/>
                    </a:lnTo>
                    <a:lnTo>
                      <a:pt x="1884" y="3767"/>
                    </a:lnTo>
                    <a:lnTo>
                      <a:pt x="1800" y="3788"/>
                    </a:lnTo>
                    <a:lnTo>
                      <a:pt x="1800" y="3809"/>
                    </a:lnTo>
                    <a:lnTo>
                      <a:pt x="1905" y="3872"/>
                    </a:lnTo>
                    <a:lnTo>
                      <a:pt x="2051" y="3893"/>
                    </a:lnTo>
                    <a:lnTo>
                      <a:pt x="2135" y="3893"/>
                    </a:lnTo>
                    <a:lnTo>
                      <a:pt x="2239" y="3976"/>
                    </a:lnTo>
                    <a:lnTo>
                      <a:pt x="2239" y="4018"/>
                    </a:lnTo>
                    <a:lnTo>
                      <a:pt x="2030" y="4018"/>
                    </a:lnTo>
                    <a:lnTo>
                      <a:pt x="1947" y="4060"/>
                    </a:lnTo>
                    <a:lnTo>
                      <a:pt x="1905" y="4018"/>
                    </a:lnTo>
                    <a:lnTo>
                      <a:pt x="1800" y="3997"/>
                    </a:lnTo>
                    <a:lnTo>
                      <a:pt x="1779" y="4060"/>
                    </a:lnTo>
                    <a:lnTo>
                      <a:pt x="1737" y="4060"/>
                    </a:lnTo>
                    <a:lnTo>
                      <a:pt x="1695" y="3997"/>
                    </a:lnTo>
                    <a:lnTo>
                      <a:pt x="1633" y="3914"/>
                    </a:lnTo>
                    <a:lnTo>
                      <a:pt x="1570" y="3893"/>
                    </a:lnTo>
                    <a:lnTo>
                      <a:pt x="1423" y="3997"/>
                    </a:lnTo>
                    <a:lnTo>
                      <a:pt x="1423" y="4018"/>
                    </a:lnTo>
                    <a:lnTo>
                      <a:pt x="1486" y="4102"/>
                    </a:lnTo>
                    <a:lnTo>
                      <a:pt x="1507" y="4165"/>
                    </a:lnTo>
                    <a:lnTo>
                      <a:pt x="1486" y="4227"/>
                    </a:lnTo>
                    <a:lnTo>
                      <a:pt x="1507" y="4227"/>
                    </a:lnTo>
                    <a:lnTo>
                      <a:pt x="1486" y="4290"/>
                    </a:lnTo>
                    <a:lnTo>
                      <a:pt x="1507" y="4332"/>
                    </a:lnTo>
                    <a:lnTo>
                      <a:pt x="1591" y="4395"/>
                    </a:lnTo>
                    <a:lnTo>
                      <a:pt x="1591" y="4437"/>
                    </a:lnTo>
                    <a:lnTo>
                      <a:pt x="1612" y="4499"/>
                    </a:lnTo>
                    <a:lnTo>
                      <a:pt x="1633" y="4478"/>
                    </a:lnTo>
                    <a:lnTo>
                      <a:pt x="1716" y="4541"/>
                    </a:lnTo>
                    <a:lnTo>
                      <a:pt x="1716" y="4604"/>
                    </a:lnTo>
                    <a:lnTo>
                      <a:pt x="1779" y="4688"/>
                    </a:lnTo>
                    <a:lnTo>
                      <a:pt x="1800" y="4646"/>
                    </a:lnTo>
                    <a:lnTo>
                      <a:pt x="1884" y="4688"/>
                    </a:lnTo>
                    <a:lnTo>
                      <a:pt x="1926" y="4751"/>
                    </a:lnTo>
                    <a:lnTo>
                      <a:pt x="1988" y="4792"/>
                    </a:lnTo>
                    <a:lnTo>
                      <a:pt x="1988" y="4855"/>
                    </a:lnTo>
                    <a:lnTo>
                      <a:pt x="2114" y="4960"/>
                    </a:lnTo>
                    <a:lnTo>
                      <a:pt x="2239" y="4918"/>
                    </a:lnTo>
                    <a:lnTo>
                      <a:pt x="2260" y="4834"/>
                    </a:lnTo>
                    <a:lnTo>
                      <a:pt x="2323" y="4834"/>
                    </a:lnTo>
                    <a:lnTo>
                      <a:pt x="2344" y="4897"/>
                    </a:lnTo>
                    <a:lnTo>
                      <a:pt x="2428" y="4855"/>
                    </a:lnTo>
                    <a:lnTo>
                      <a:pt x="2449" y="4897"/>
                    </a:lnTo>
                    <a:lnTo>
                      <a:pt x="2449" y="4960"/>
                    </a:lnTo>
                    <a:lnTo>
                      <a:pt x="2407" y="5023"/>
                    </a:lnTo>
                    <a:lnTo>
                      <a:pt x="2344" y="5023"/>
                    </a:lnTo>
                    <a:lnTo>
                      <a:pt x="2239" y="5106"/>
                    </a:lnTo>
                    <a:lnTo>
                      <a:pt x="2239" y="5148"/>
                    </a:lnTo>
                    <a:lnTo>
                      <a:pt x="2428" y="5336"/>
                    </a:lnTo>
                    <a:lnTo>
                      <a:pt x="2470" y="5357"/>
                    </a:lnTo>
                    <a:lnTo>
                      <a:pt x="2532" y="5420"/>
                    </a:lnTo>
                    <a:lnTo>
                      <a:pt x="2512" y="5567"/>
                    </a:lnTo>
                    <a:lnTo>
                      <a:pt x="2532" y="5650"/>
                    </a:lnTo>
                    <a:lnTo>
                      <a:pt x="2574" y="5650"/>
                    </a:lnTo>
                    <a:lnTo>
                      <a:pt x="2616" y="5587"/>
                    </a:lnTo>
                    <a:lnTo>
                      <a:pt x="2658" y="5567"/>
                    </a:lnTo>
                    <a:lnTo>
                      <a:pt x="2721" y="5650"/>
                    </a:lnTo>
                    <a:lnTo>
                      <a:pt x="2784" y="5629"/>
                    </a:lnTo>
                    <a:lnTo>
                      <a:pt x="2867" y="5525"/>
                    </a:lnTo>
                    <a:lnTo>
                      <a:pt x="2888" y="5420"/>
                    </a:lnTo>
                    <a:lnTo>
                      <a:pt x="2930" y="5357"/>
                    </a:lnTo>
                    <a:lnTo>
                      <a:pt x="2930" y="5315"/>
                    </a:lnTo>
                    <a:lnTo>
                      <a:pt x="2867" y="5148"/>
                    </a:lnTo>
                    <a:lnTo>
                      <a:pt x="2846" y="5023"/>
                    </a:lnTo>
                    <a:lnTo>
                      <a:pt x="2888" y="4939"/>
                    </a:lnTo>
                    <a:lnTo>
                      <a:pt x="2951" y="4855"/>
                    </a:lnTo>
                    <a:lnTo>
                      <a:pt x="2951" y="4499"/>
                    </a:lnTo>
                    <a:lnTo>
                      <a:pt x="2972" y="4395"/>
                    </a:lnTo>
                    <a:lnTo>
                      <a:pt x="2972" y="4311"/>
                    </a:lnTo>
                    <a:lnTo>
                      <a:pt x="3056" y="4227"/>
                    </a:lnTo>
                    <a:lnTo>
                      <a:pt x="3056" y="4206"/>
                    </a:lnTo>
                    <a:lnTo>
                      <a:pt x="2972" y="4165"/>
                    </a:lnTo>
                    <a:lnTo>
                      <a:pt x="3056" y="4060"/>
                    </a:lnTo>
                    <a:lnTo>
                      <a:pt x="3181" y="4081"/>
                    </a:lnTo>
                    <a:lnTo>
                      <a:pt x="3202" y="4081"/>
                    </a:lnTo>
                    <a:lnTo>
                      <a:pt x="3244" y="3976"/>
                    </a:lnTo>
                    <a:lnTo>
                      <a:pt x="3244" y="3809"/>
                    </a:lnTo>
                    <a:lnTo>
                      <a:pt x="3265" y="3683"/>
                    </a:lnTo>
                    <a:lnTo>
                      <a:pt x="3265" y="3558"/>
                    </a:lnTo>
                    <a:lnTo>
                      <a:pt x="3181" y="3432"/>
                    </a:lnTo>
                    <a:lnTo>
                      <a:pt x="3181" y="3286"/>
                    </a:lnTo>
                    <a:lnTo>
                      <a:pt x="3244" y="3265"/>
                    </a:lnTo>
                    <a:lnTo>
                      <a:pt x="3348" y="3328"/>
                    </a:lnTo>
                    <a:lnTo>
                      <a:pt x="3390" y="3223"/>
                    </a:lnTo>
                    <a:lnTo>
                      <a:pt x="3369" y="3181"/>
                    </a:lnTo>
                    <a:lnTo>
                      <a:pt x="3369" y="3056"/>
                    </a:lnTo>
                    <a:lnTo>
                      <a:pt x="3390" y="2951"/>
                    </a:lnTo>
                    <a:lnTo>
                      <a:pt x="3369" y="2742"/>
                    </a:lnTo>
                    <a:lnTo>
                      <a:pt x="3348" y="2616"/>
                    </a:lnTo>
                    <a:lnTo>
                      <a:pt x="3369" y="2554"/>
                    </a:lnTo>
                    <a:lnTo>
                      <a:pt x="3495" y="2449"/>
                    </a:lnTo>
                    <a:lnTo>
                      <a:pt x="3495" y="2386"/>
                    </a:lnTo>
                    <a:lnTo>
                      <a:pt x="3474" y="2323"/>
                    </a:lnTo>
                    <a:lnTo>
                      <a:pt x="3474" y="2282"/>
                    </a:lnTo>
                    <a:lnTo>
                      <a:pt x="3579" y="2282"/>
                    </a:lnTo>
                    <a:lnTo>
                      <a:pt x="3725" y="2135"/>
                    </a:lnTo>
                    <a:lnTo>
                      <a:pt x="3830" y="2135"/>
                    </a:lnTo>
                    <a:lnTo>
                      <a:pt x="3934" y="2114"/>
                    </a:lnTo>
                    <a:lnTo>
                      <a:pt x="3997" y="2219"/>
                    </a:lnTo>
                    <a:lnTo>
                      <a:pt x="4039" y="2198"/>
                    </a:lnTo>
                    <a:lnTo>
                      <a:pt x="4081" y="2114"/>
                    </a:lnTo>
                    <a:lnTo>
                      <a:pt x="4102" y="2072"/>
                    </a:lnTo>
                    <a:lnTo>
                      <a:pt x="4102" y="1926"/>
                    </a:lnTo>
                    <a:lnTo>
                      <a:pt x="4018" y="1905"/>
                    </a:lnTo>
                    <a:lnTo>
                      <a:pt x="3767" y="1821"/>
                    </a:lnTo>
                    <a:lnTo>
                      <a:pt x="3662" y="1779"/>
                    </a:lnTo>
                    <a:lnTo>
                      <a:pt x="3495" y="1612"/>
                    </a:lnTo>
                    <a:lnTo>
                      <a:pt x="3411" y="1570"/>
                    </a:lnTo>
                    <a:lnTo>
                      <a:pt x="3286" y="1382"/>
                    </a:lnTo>
                    <a:lnTo>
                      <a:pt x="3244" y="1361"/>
                    </a:lnTo>
                    <a:lnTo>
                      <a:pt x="3097" y="1361"/>
                    </a:lnTo>
                    <a:lnTo>
                      <a:pt x="3056" y="1277"/>
                    </a:lnTo>
                    <a:lnTo>
                      <a:pt x="3056" y="1193"/>
                    </a:lnTo>
                    <a:lnTo>
                      <a:pt x="2972" y="942"/>
                    </a:lnTo>
                    <a:lnTo>
                      <a:pt x="2888" y="733"/>
                    </a:lnTo>
                    <a:lnTo>
                      <a:pt x="2742" y="608"/>
                    </a:lnTo>
                    <a:lnTo>
                      <a:pt x="2658" y="670"/>
                    </a:lnTo>
                    <a:lnTo>
                      <a:pt x="2637" y="775"/>
                    </a:lnTo>
                    <a:lnTo>
                      <a:pt x="2658" y="984"/>
                    </a:lnTo>
                    <a:lnTo>
                      <a:pt x="2658" y="1131"/>
                    </a:lnTo>
                    <a:lnTo>
                      <a:pt x="2574" y="1193"/>
                    </a:lnTo>
                    <a:lnTo>
                      <a:pt x="2553" y="1173"/>
                    </a:lnTo>
                    <a:lnTo>
                      <a:pt x="2553" y="1131"/>
                    </a:lnTo>
                    <a:lnTo>
                      <a:pt x="2553" y="963"/>
                    </a:lnTo>
                    <a:lnTo>
                      <a:pt x="2553" y="733"/>
                    </a:lnTo>
                    <a:lnTo>
                      <a:pt x="2616" y="670"/>
                    </a:lnTo>
                    <a:lnTo>
                      <a:pt x="2616" y="545"/>
                    </a:lnTo>
                    <a:lnTo>
                      <a:pt x="2553" y="419"/>
                    </a:lnTo>
                    <a:lnTo>
                      <a:pt x="2449" y="231"/>
                    </a:lnTo>
                    <a:lnTo>
                      <a:pt x="2344" y="189"/>
                    </a:lnTo>
                    <a:lnTo>
                      <a:pt x="2260" y="231"/>
                    </a:lnTo>
                    <a:lnTo>
                      <a:pt x="2219" y="315"/>
                    </a:lnTo>
                    <a:lnTo>
                      <a:pt x="2156" y="294"/>
                    </a:lnTo>
                    <a:lnTo>
                      <a:pt x="2135" y="147"/>
                    </a:lnTo>
                    <a:lnTo>
                      <a:pt x="203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951" name="Google Shape;951;p27"/>
            <p:cNvSpPr/>
            <p:nvPr/>
          </p:nvSpPr>
          <p:spPr>
            <a:xfrm>
              <a:off x="-1062091" y="3402691"/>
              <a:ext cx="148594" cy="248659"/>
            </a:xfrm>
            <a:custGeom>
              <a:avLst/>
              <a:gdLst/>
              <a:ahLst/>
              <a:cxnLst/>
              <a:rect l="l" t="t" r="r" b="b"/>
              <a:pathLst>
                <a:path w="7010" h="12284" extrusionOk="0">
                  <a:moveTo>
                    <a:pt x="4122" y="1"/>
                  </a:moveTo>
                  <a:lnTo>
                    <a:pt x="4122" y="43"/>
                  </a:lnTo>
                  <a:lnTo>
                    <a:pt x="4080" y="126"/>
                  </a:lnTo>
                  <a:lnTo>
                    <a:pt x="4017" y="126"/>
                  </a:lnTo>
                  <a:lnTo>
                    <a:pt x="3996" y="147"/>
                  </a:lnTo>
                  <a:lnTo>
                    <a:pt x="4059" y="231"/>
                  </a:lnTo>
                  <a:lnTo>
                    <a:pt x="4080" y="357"/>
                  </a:lnTo>
                  <a:lnTo>
                    <a:pt x="4289" y="671"/>
                  </a:lnTo>
                  <a:lnTo>
                    <a:pt x="4331" y="796"/>
                  </a:lnTo>
                  <a:lnTo>
                    <a:pt x="4331" y="1005"/>
                  </a:lnTo>
                  <a:lnTo>
                    <a:pt x="4310" y="1089"/>
                  </a:lnTo>
                  <a:lnTo>
                    <a:pt x="4373" y="1277"/>
                  </a:lnTo>
                  <a:lnTo>
                    <a:pt x="4415" y="1382"/>
                  </a:lnTo>
                  <a:lnTo>
                    <a:pt x="4415" y="1424"/>
                  </a:lnTo>
                  <a:lnTo>
                    <a:pt x="4373" y="1424"/>
                  </a:lnTo>
                  <a:lnTo>
                    <a:pt x="4289" y="1528"/>
                  </a:lnTo>
                  <a:lnTo>
                    <a:pt x="4310" y="1633"/>
                  </a:lnTo>
                  <a:lnTo>
                    <a:pt x="4373" y="1738"/>
                  </a:lnTo>
                  <a:lnTo>
                    <a:pt x="4394" y="1800"/>
                  </a:lnTo>
                  <a:lnTo>
                    <a:pt x="4457" y="1821"/>
                  </a:lnTo>
                  <a:lnTo>
                    <a:pt x="4478" y="1905"/>
                  </a:lnTo>
                  <a:lnTo>
                    <a:pt x="4457" y="1926"/>
                  </a:lnTo>
                  <a:lnTo>
                    <a:pt x="4457" y="2010"/>
                  </a:lnTo>
                  <a:lnTo>
                    <a:pt x="4394" y="2051"/>
                  </a:lnTo>
                  <a:lnTo>
                    <a:pt x="4206" y="2031"/>
                  </a:lnTo>
                  <a:lnTo>
                    <a:pt x="4017" y="1926"/>
                  </a:lnTo>
                  <a:lnTo>
                    <a:pt x="3955" y="1947"/>
                  </a:lnTo>
                  <a:lnTo>
                    <a:pt x="3892" y="2031"/>
                  </a:lnTo>
                  <a:lnTo>
                    <a:pt x="3913" y="2093"/>
                  </a:lnTo>
                  <a:lnTo>
                    <a:pt x="3976" y="2093"/>
                  </a:lnTo>
                  <a:lnTo>
                    <a:pt x="4080" y="2156"/>
                  </a:lnTo>
                  <a:lnTo>
                    <a:pt x="4080" y="2219"/>
                  </a:lnTo>
                  <a:lnTo>
                    <a:pt x="4017" y="2261"/>
                  </a:lnTo>
                  <a:lnTo>
                    <a:pt x="3976" y="2365"/>
                  </a:lnTo>
                  <a:lnTo>
                    <a:pt x="3892" y="2407"/>
                  </a:lnTo>
                  <a:lnTo>
                    <a:pt x="3871" y="2449"/>
                  </a:lnTo>
                  <a:lnTo>
                    <a:pt x="3787" y="2470"/>
                  </a:lnTo>
                  <a:lnTo>
                    <a:pt x="3745" y="2575"/>
                  </a:lnTo>
                  <a:lnTo>
                    <a:pt x="3766" y="2679"/>
                  </a:lnTo>
                  <a:lnTo>
                    <a:pt x="3766" y="2847"/>
                  </a:lnTo>
                  <a:lnTo>
                    <a:pt x="3787" y="2930"/>
                  </a:lnTo>
                  <a:lnTo>
                    <a:pt x="3871" y="2930"/>
                  </a:lnTo>
                  <a:lnTo>
                    <a:pt x="3976" y="2993"/>
                  </a:lnTo>
                  <a:lnTo>
                    <a:pt x="4059" y="3077"/>
                  </a:lnTo>
                  <a:lnTo>
                    <a:pt x="4122" y="3286"/>
                  </a:lnTo>
                  <a:lnTo>
                    <a:pt x="4164" y="3495"/>
                  </a:lnTo>
                  <a:lnTo>
                    <a:pt x="4122" y="3516"/>
                  </a:lnTo>
                  <a:lnTo>
                    <a:pt x="4185" y="3621"/>
                  </a:lnTo>
                  <a:lnTo>
                    <a:pt x="4289" y="3684"/>
                  </a:lnTo>
                  <a:lnTo>
                    <a:pt x="4415" y="3516"/>
                  </a:lnTo>
                  <a:lnTo>
                    <a:pt x="4478" y="3412"/>
                  </a:lnTo>
                  <a:lnTo>
                    <a:pt x="4478" y="3349"/>
                  </a:lnTo>
                  <a:lnTo>
                    <a:pt x="4520" y="3286"/>
                  </a:lnTo>
                  <a:lnTo>
                    <a:pt x="4540" y="3286"/>
                  </a:lnTo>
                  <a:cubicBezTo>
                    <a:pt x="4624" y="3370"/>
                    <a:pt x="4708" y="3453"/>
                    <a:pt x="4729" y="3558"/>
                  </a:cubicBezTo>
                  <a:lnTo>
                    <a:pt x="4729" y="3579"/>
                  </a:lnTo>
                  <a:lnTo>
                    <a:pt x="4687" y="3704"/>
                  </a:lnTo>
                  <a:lnTo>
                    <a:pt x="4687" y="3809"/>
                  </a:lnTo>
                  <a:lnTo>
                    <a:pt x="4729" y="3872"/>
                  </a:lnTo>
                  <a:lnTo>
                    <a:pt x="4792" y="3830"/>
                  </a:lnTo>
                  <a:lnTo>
                    <a:pt x="4917" y="3725"/>
                  </a:lnTo>
                  <a:lnTo>
                    <a:pt x="4980" y="3872"/>
                  </a:lnTo>
                  <a:lnTo>
                    <a:pt x="4917" y="3976"/>
                  </a:lnTo>
                  <a:lnTo>
                    <a:pt x="4833" y="4018"/>
                  </a:lnTo>
                  <a:lnTo>
                    <a:pt x="4771" y="3976"/>
                  </a:lnTo>
                  <a:lnTo>
                    <a:pt x="4792" y="4102"/>
                  </a:lnTo>
                  <a:lnTo>
                    <a:pt x="4729" y="4144"/>
                  </a:lnTo>
                  <a:lnTo>
                    <a:pt x="4666" y="4123"/>
                  </a:lnTo>
                  <a:lnTo>
                    <a:pt x="4624" y="4018"/>
                  </a:lnTo>
                  <a:lnTo>
                    <a:pt x="4603" y="3914"/>
                  </a:lnTo>
                  <a:lnTo>
                    <a:pt x="4582" y="3872"/>
                  </a:lnTo>
                  <a:lnTo>
                    <a:pt x="4499" y="3893"/>
                  </a:lnTo>
                  <a:lnTo>
                    <a:pt x="4457" y="3872"/>
                  </a:lnTo>
                  <a:lnTo>
                    <a:pt x="4415" y="3976"/>
                  </a:lnTo>
                  <a:lnTo>
                    <a:pt x="4478" y="4123"/>
                  </a:lnTo>
                  <a:lnTo>
                    <a:pt x="4478" y="4228"/>
                  </a:lnTo>
                  <a:lnTo>
                    <a:pt x="4394" y="4248"/>
                  </a:lnTo>
                  <a:lnTo>
                    <a:pt x="4310" y="4353"/>
                  </a:lnTo>
                  <a:lnTo>
                    <a:pt x="4310" y="4416"/>
                  </a:lnTo>
                  <a:lnTo>
                    <a:pt x="4457" y="4562"/>
                  </a:lnTo>
                  <a:lnTo>
                    <a:pt x="4499" y="4646"/>
                  </a:lnTo>
                  <a:lnTo>
                    <a:pt x="4457" y="4813"/>
                  </a:lnTo>
                  <a:lnTo>
                    <a:pt x="4373" y="4855"/>
                  </a:lnTo>
                  <a:lnTo>
                    <a:pt x="4289" y="4834"/>
                  </a:lnTo>
                  <a:lnTo>
                    <a:pt x="4268" y="4876"/>
                  </a:lnTo>
                  <a:lnTo>
                    <a:pt x="4352" y="4981"/>
                  </a:lnTo>
                  <a:lnTo>
                    <a:pt x="4415" y="4960"/>
                  </a:lnTo>
                  <a:lnTo>
                    <a:pt x="4499" y="4876"/>
                  </a:lnTo>
                  <a:lnTo>
                    <a:pt x="4603" y="5148"/>
                  </a:lnTo>
                  <a:lnTo>
                    <a:pt x="4666" y="5441"/>
                  </a:lnTo>
                  <a:lnTo>
                    <a:pt x="4624" y="5588"/>
                  </a:lnTo>
                  <a:lnTo>
                    <a:pt x="4624" y="5860"/>
                  </a:lnTo>
                  <a:lnTo>
                    <a:pt x="4520" y="6236"/>
                  </a:lnTo>
                  <a:lnTo>
                    <a:pt x="4561" y="6404"/>
                  </a:lnTo>
                  <a:lnTo>
                    <a:pt x="4499" y="6592"/>
                  </a:lnTo>
                  <a:lnTo>
                    <a:pt x="4373" y="6655"/>
                  </a:lnTo>
                  <a:lnTo>
                    <a:pt x="4310" y="6843"/>
                  </a:lnTo>
                  <a:lnTo>
                    <a:pt x="4310" y="7031"/>
                  </a:lnTo>
                  <a:lnTo>
                    <a:pt x="4248" y="7136"/>
                  </a:lnTo>
                  <a:lnTo>
                    <a:pt x="4206" y="7241"/>
                  </a:lnTo>
                  <a:lnTo>
                    <a:pt x="4080" y="7366"/>
                  </a:lnTo>
                  <a:lnTo>
                    <a:pt x="3829" y="7533"/>
                  </a:lnTo>
                  <a:lnTo>
                    <a:pt x="3724" y="7554"/>
                  </a:lnTo>
                  <a:lnTo>
                    <a:pt x="3662" y="7659"/>
                  </a:lnTo>
                  <a:lnTo>
                    <a:pt x="3536" y="7575"/>
                  </a:lnTo>
                  <a:lnTo>
                    <a:pt x="3411" y="7429"/>
                  </a:lnTo>
                  <a:lnTo>
                    <a:pt x="3411" y="7345"/>
                  </a:lnTo>
                  <a:lnTo>
                    <a:pt x="3452" y="7324"/>
                  </a:lnTo>
                  <a:lnTo>
                    <a:pt x="3515" y="7220"/>
                  </a:lnTo>
                  <a:lnTo>
                    <a:pt x="3515" y="7157"/>
                  </a:lnTo>
                  <a:lnTo>
                    <a:pt x="3578" y="7073"/>
                  </a:lnTo>
                  <a:lnTo>
                    <a:pt x="3578" y="7052"/>
                  </a:lnTo>
                  <a:lnTo>
                    <a:pt x="3452" y="7073"/>
                  </a:lnTo>
                  <a:lnTo>
                    <a:pt x="3348" y="7178"/>
                  </a:lnTo>
                  <a:lnTo>
                    <a:pt x="3222" y="7241"/>
                  </a:lnTo>
                  <a:lnTo>
                    <a:pt x="3201" y="7345"/>
                  </a:lnTo>
                  <a:lnTo>
                    <a:pt x="3264" y="7471"/>
                  </a:lnTo>
                  <a:lnTo>
                    <a:pt x="3306" y="7722"/>
                  </a:lnTo>
                  <a:lnTo>
                    <a:pt x="3264" y="7868"/>
                  </a:lnTo>
                  <a:lnTo>
                    <a:pt x="3139" y="7994"/>
                  </a:lnTo>
                  <a:lnTo>
                    <a:pt x="3139" y="8077"/>
                  </a:lnTo>
                  <a:lnTo>
                    <a:pt x="3076" y="8119"/>
                  </a:lnTo>
                  <a:lnTo>
                    <a:pt x="3055" y="8329"/>
                  </a:lnTo>
                  <a:lnTo>
                    <a:pt x="3118" y="8391"/>
                  </a:lnTo>
                  <a:lnTo>
                    <a:pt x="3118" y="8475"/>
                  </a:lnTo>
                  <a:lnTo>
                    <a:pt x="3076" y="8496"/>
                  </a:lnTo>
                  <a:lnTo>
                    <a:pt x="3118" y="8517"/>
                  </a:lnTo>
                  <a:lnTo>
                    <a:pt x="3076" y="8601"/>
                  </a:lnTo>
                  <a:lnTo>
                    <a:pt x="3034" y="8601"/>
                  </a:lnTo>
                  <a:lnTo>
                    <a:pt x="3055" y="8642"/>
                  </a:lnTo>
                  <a:lnTo>
                    <a:pt x="2992" y="8684"/>
                  </a:lnTo>
                  <a:lnTo>
                    <a:pt x="2929" y="8621"/>
                  </a:lnTo>
                  <a:lnTo>
                    <a:pt x="2846" y="8684"/>
                  </a:lnTo>
                  <a:lnTo>
                    <a:pt x="2804" y="8642"/>
                  </a:lnTo>
                  <a:lnTo>
                    <a:pt x="2762" y="8517"/>
                  </a:lnTo>
                  <a:lnTo>
                    <a:pt x="2741" y="8496"/>
                  </a:lnTo>
                  <a:lnTo>
                    <a:pt x="2657" y="8538"/>
                  </a:lnTo>
                  <a:lnTo>
                    <a:pt x="2595" y="8538"/>
                  </a:lnTo>
                  <a:lnTo>
                    <a:pt x="2553" y="8517"/>
                  </a:lnTo>
                  <a:lnTo>
                    <a:pt x="2302" y="8601"/>
                  </a:lnTo>
                  <a:lnTo>
                    <a:pt x="2176" y="8642"/>
                  </a:lnTo>
                  <a:lnTo>
                    <a:pt x="2030" y="8705"/>
                  </a:lnTo>
                  <a:lnTo>
                    <a:pt x="1883" y="8705"/>
                  </a:lnTo>
                  <a:lnTo>
                    <a:pt x="1758" y="8747"/>
                  </a:lnTo>
                  <a:lnTo>
                    <a:pt x="1695" y="8726"/>
                  </a:lnTo>
                  <a:lnTo>
                    <a:pt x="1569" y="8747"/>
                  </a:lnTo>
                  <a:lnTo>
                    <a:pt x="1360" y="8914"/>
                  </a:lnTo>
                  <a:lnTo>
                    <a:pt x="1297" y="9040"/>
                  </a:lnTo>
                  <a:lnTo>
                    <a:pt x="1235" y="9082"/>
                  </a:lnTo>
                  <a:lnTo>
                    <a:pt x="1193" y="9165"/>
                  </a:lnTo>
                  <a:lnTo>
                    <a:pt x="1046" y="9354"/>
                  </a:lnTo>
                  <a:lnTo>
                    <a:pt x="942" y="9375"/>
                  </a:lnTo>
                  <a:lnTo>
                    <a:pt x="858" y="9479"/>
                  </a:lnTo>
                  <a:lnTo>
                    <a:pt x="837" y="9563"/>
                  </a:lnTo>
                  <a:lnTo>
                    <a:pt x="753" y="9647"/>
                  </a:lnTo>
                  <a:lnTo>
                    <a:pt x="607" y="9668"/>
                  </a:lnTo>
                  <a:lnTo>
                    <a:pt x="544" y="9751"/>
                  </a:lnTo>
                  <a:lnTo>
                    <a:pt x="565" y="9940"/>
                  </a:lnTo>
                  <a:lnTo>
                    <a:pt x="628" y="9961"/>
                  </a:lnTo>
                  <a:lnTo>
                    <a:pt x="649" y="10002"/>
                  </a:lnTo>
                  <a:lnTo>
                    <a:pt x="628" y="10065"/>
                  </a:lnTo>
                  <a:lnTo>
                    <a:pt x="607" y="10044"/>
                  </a:lnTo>
                  <a:lnTo>
                    <a:pt x="481" y="10149"/>
                  </a:lnTo>
                  <a:lnTo>
                    <a:pt x="439" y="10212"/>
                  </a:lnTo>
                  <a:lnTo>
                    <a:pt x="377" y="10274"/>
                  </a:lnTo>
                  <a:lnTo>
                    <a:pt x="272" y="10379"/>
                  </a:lnTo>
                  <a:lnTo>
                    <a:pt x="209" y="10463"/>
                  </a:lnTo>
                  <a:lnTo>
                    <a:pt x="105" y="10463"/>
                  </a:lnTo>
                  <a:lnTo>
                    <a:pt x="0" y="10505"/>
                  </a:lnTo>
                  <a:lnTo>
                    <a:pt x="105" y="10505"/>
                  </a:lnTo>
                  <a:lnTo>
                    <a:pt x="167" y="10609"/>
                  </a:lnTo>
                  <a:lnTo>
                    <a:pt x="209" y="10735"/>
                  </a:lnTo>
                  <a:lnTo>
                    <a:pt x="167" y="10777"/>
                  </a:lnTo>
                  <a:lnTo>
                    <a:pt x="126" y="10693"/>
                  </a:lnTo>
                  <a:lnTo>
                    <a:pt x="84" y="10609"/>
                  </a:lnTo>
                  <a:lnTo>
                    <a:pt x="63" y="10714"/>
                  </a:lnTo>
                  <a:lnTo>
                    <a:pt x="84" y="10818"/>
                  </a:lnTo>
                  <a:lnTo>
                    <a:pt x="167" y="10839"/>
                  </a:lnTo>
                  <a:lnTo>
                    <a:pt x="167" y="10923"/>
                  </a:lnTo>
                  <a:lnTo>
                    <a:pt x="126" y="11007"/>
                  </a:lnTo>
                  <a:lnTo>
                    <a:pt x="126" y="11007"/>
                  </a:lnTo>
                  <a:lnTo>
                    <a:pt x="188" y="10965"/>
                  </a:lnTo>
                  <a:lnTo>
                    <a:pt x="230" y="10902"/>
                  </a:lnTo>
                  <a:lnTo>
                    <a:pt x="314" y="10860"/>
                  </a:lnTo>
                  <a:lnTo>
                    <a:pt x="377" y="10902"/>
                  </a:lnTo>
                  <a:lnTo>
                    <a:pt x="314" y="10944"/>
                  </a:lnTo>
                  <a:lnTo>
                    <a:pt x="377" y="10965"/>
                  </a:lnTo>
                  <a:lnTo>
                    <a:pt x="439" y="10944"/>
                  </a:lnTo>
                  <a:lnTo>
                    <a:pt x="439" y="10839"/>
                  </a:lnTo>
                  <a:lnTo>
                    <a:pt x="398" y="10798"/>
                  </a:lnTo>
                  <a:lnTo>
                    <a:pt x="293" y="10818"/>
                  </a:lnTo>
                  <a:lnTo>
                    <a:pt x="293" y="10777"/>
                  </a:lnTo>
                  <a:lnTo>
                    <a:pt x="314" y="10714"/>
                  </a:lnTo>
                  <a:lnTo>
                    <a:pt x="293" y="10630"/>
                  </a:lnTo>
                  <a:lnTo>
                    <a:pt x="335" y="10588"/>
                  </a:lnTo>
                  <a:lnTo>
                    <a:pt x="439" y="10609"/>
                  </a:lnTo>
                  <a:lnTo>
                    <a:pt x="544" y="10798"/>
                  </a:lnTo>
                  <a:lnTo>
                    <a:pt x="586" y="10923"/>
                  </a:lnTo>
                  <a:lnTo>
                    <a:pt x="628" y="10986"/>
                  </a:lnTo>
                  <a:lnTo>
                    <a:pt x="628" y="11153"/>
                  </a:lnTo>
                  <a:lnTo>
                    <a:pt x="544" y="11342"/>
                  </a:lnTo>
                  <a:lnTo>
                    <a:pt x="439" y="11342"/>
                  </a:lnTo>
                  <a:lnTo>
                    <a:pt x="481" y="11383"/>
                  </a:lnTo>
                  <a:lnTo>
                    <a:pt x="544" y="11551"/>
                  </a:lnTo>
                  <a:lnTo>
                    <a:pt x="586" y="11760"/>
                  </a:lnTo>
                  <a:lnTo>
                    <a:pt x="691" y="11865"/>
                  </a:lnTo>
                  <a:lnTo>
                    <a:pt x="691" y="11969"/>
                  </a:lnTo>
                  <a:lnTo>
                    <a:pt x="628" y="12011"/>
                  </a:lnTo>
                  <a:lnTo>
                    <a:pt x="711" y="12095"/>
                  </a:lnTo>
                  <a:lnTo>
                    <a:pt x="795" y="12095"/>
                  </a:lnTo>
                  <a:lnTo>
                    <a:pt x="858" y="12158"/>
                  </a:lnTo>
                  <a:lnTo>
                    <a:pt x="900" y="12095"/>
                  </a:lnTo>
                  <a:lnTo>
                    <a:pt x="900" y="12053"/>
                  </a:lnTo>
                  <a:lnTo>
                    <a:pt x="816" y="11906"/>
                  </a:lnTo>
                  <a:lnTo>
                    <a:pt x="816" y="11739"/>
                  </a:lnTo>
                  <a:lnTo>
                    <a:pt x="858" y="11676"/>
                  </a:lnTo>
                  <a:lnTo>
                    <a:pt x="921" y="11739"/>
                  </a:lnTo>
                  <a:lnTo>
                    <a:pt x="900" y="11781"/>
                  </a:lnTo>
                  <a:lnTo>
                    <a:pt x="900" y="11844"/>
                  </a:lnTo>
                  <a:lnTo>
                    <a:pt x="963" y="11948"/>
                  </a:lnTo>
                  <a:lnTo>
                    <a:pt x="1004" y="12095"/>
                  </a:lnTo>
                  <a:lnTo>
                    <a:pt x="963" y="12199"/>
                  </a:lnTo>
                  <a:lnTo>
                    <a:pt x="1004" y="12283"/>
                  </a:lnTo>
                  <a:lnTo>
                    <a:pt x="1109" y="12220"/>
                  </a:lnTo>
                  <a:lnTo>
                    <a:pt x="1214" y="12074"/>
                  </a:lnTo>
                  <a:lnTo>
                    <a:pt x="1109" y="11969"/>
                  </a:lnTo>
                  <a:lnTo>
                    <a:pt x="1109" y="11906"/>
                  </a:lnTo>
                  <a:lnTo>
                    <a:pt x="1151" y="11886"/>
                  </a:lnTo>
                  <a:lnTo>
                    <a:pt x="1235" y="11906"/>
                  </a:lnTo>
                  <a:lnTo>
                    <a:pt x="1276" y="11948"/>
                  </a:lnTo>
                  <a:lnTo>
                    <a:pt x="1318" y="11844"/>
                  </a:lnTo>
                  <a:lnTo>
                    <a:pt x="1318" y="11655"/>
                  </a:lnTo>
                  <a:lnTo>
                    <a:pt x="1276" y="11572"/>
                  </a:lnTo>
                  <a:lnTo>
                    <a:pt x="1276" y="11237"/>
                  </a:lnTo>
                  <a:lnTo>
                    <a:pt x="1276" y="11049"/>
                  </a:lnTo>
                  <a:lnTo>
                    <a:pt x="1339" y="10944"/>
                  </a:lnTo>
                  <a:lnTo>
                    <a:pt x="1444" y="10839"/>
                  </a:lnTo>
                  <a:lnTo>
                    <a:pt x="1423" y="10777"/>
                  </a:lnTo>
                  <a:lnTo>
                    <a:pt x="1360" y="10735"/>
                  </a:lnTo>
                  <a:lnTo>
                    <a:pt x="1360" y="10630"/>
                  </a:lnTo>
                  <a:lnTo>
                    <a:pt x="1318" y="10630"/>
                  </a:lnTo>
                  <a:lnTo>
                    <a:pt x="1339" y="10567"/>
                  </a:lnTo>
                  <a:lnTo>
                    <a:pt x="1151" y="10567"/>
                  </a:lnTo>
                  <a:lnTo>
                    <a:pt x="1130" y="10505"/>
                  </a:lnTo>
                  <a:lnTo>
                    <a:pt x="1235" y="10463"/>
                  </a:lnTo>
                  <a:lnTo>
                    <a:pt x="1255" y="10379"/>
                  </a:lnTo>
                  <a:lnTo>
                    <a:pt x="1235" y="10212"/>
                  </a:lnTo>
                  <a:lnTo>
                    <a:pt x="1151" y="10170"/>
                  </a:lnTo>
                  <a:lnTo>
                    <a:pt x="1067" y="10191"/>
                  </a:lnTo>
                  <a:lnTo>
                    <a:pt x="1067" y="10212"/>
                  </a:lnTo>
                  <a:lnTo>
                    <a:pt x="1004" y="10274"/>
                  </a:lnTo>
                  <a:lnTo>
                    <a:pt x="921" y="10274"/>
                  </a:lnTo>
                  <a:lnTo>
                    <a:pt x="795" y="10149"/>
                  </a:lnTo>
                  <a:lnTo>
                    <a:pt x="816" y="10065"/>
                  </a:lnTo>
                  <a:lnTo>
                    <a:pt x="1004" y="9982"/>
                  </a:lnTo>
                  <a:lnTo>
                    <a:pt x="1151" y="9961"/>
                  </a:lnTo>
                  <a:lnTo>
                    <a:pt x="1339" y="10002"/>
                  </a:lnTo>
                  <a:lnTo>
                    <a:pt x="1423" y="10065"/>
                  </a:lnTo>
                  <a:lnTo>
                    <a:pt x="1444" y="10002"/>
                  </a:lnTo>
                  <a:lnTo>
                    <a:pt x="1444" y="9940"/>
                  </a:lnTo>
                  <a:lnTo>
                    <a:pt x="1444" y="9835"/>
                  </a:lnTo>
                  <a:lnTo>
                    <a:pt x="1423" y="9751"/>
                  </a:lnTo>
                  <a:lnTo>
                    <a:pt x="1444" y="9689"/>
                  </a:lnTo>
                  <a:lnTo>
                    <a:pt x="1527" y="9689"/>
                  </a:lnTo>
                  <a:lnTo>
                    <a:pt x="1569" y="9772"/>
                  </a:lnTo>
                  <a:lnTo>
                    <a:pt x="1653" y="9772"/>
                  </a:lnTo>
                  <a:lnTo>
                    <a:pt x="1758" y="9730"/>
                  </a:lnTo>
                  <a:lnTo>
                    <a:pt x="1946" y="9689"/>
                  </a:lnTo>
                  <a:lnTo>
                    <a:pt x="2113" y="9647"/>
                  </a:lnTo>
                  <a:lnTo>
                    <a:pt x="2218" y="9647"/>
                  </a:lnTo>
                  <a:lnTo>
                    <a:pt x="2281" y="9668"/>
                  </a:lnTo>
                  <a:lnTo>
                    <a:pt x="2323" y="9647"/>
                  </a:lnTo>
                  <a:cubicBezTo>
                    <a:pt x="2323" y="9668"/>
                    <a:pt x="2364" y="9730"/>
                    <a:pt x="2364" y="9751"/>
                  </a:cubicBezTo>
                  <a:lnTo>
                    <a:pt x="2218" y="9856"/>
                  </a:lnTo>
                  <a:lnTo>
                    <a:pt x="2218" y="9940"/>
                  </a:lnTo>
                  <a:lnTo>
                    <a:pt x="2155" y="9877"/>
                  </a:lnTo>
                  <a:lnTo>
                    <a:pt x="2051" y="9898"/>
                  </a:lnTo>
                  <a:lnTo>
                    <a:pt x="1967" y="9961"/>
                  </a:lnTo>
                  <a:lnTo>
                    <a:pt x="1904" y="9940"/>
                  </a:lnTo>
                  <a:lnTo>
                    <a:pt x="1841" y="9772"/>
                  </a:lnTo>
                  <a:lnTo>
                    <a:pt x="1779" y="9772"/>
                  </a:lnTo>
                  <a:lnTo>
                    <a:pt x="1632" y="9961"/>
                  </a:lnTo>
                  <a:lnTo>
                    <a:pt x="1632" y="10065"/>
                  </a:lnTo>
                  <a:lnTo>
                    <a:pt x="1527" y="10128"/>
                  </a:lnTo>
                  <a:lnTo>
                    <a:pt x="1486" y="10233"/>
                  </a:lnTo>
                  <a:lnTo>
                    <a:pt x="1653" y="10295"/>
                  </a:lnTo>
                  <a:lnTo>
                    <a:pt x="1674" y="10400"/>
                  </a:lnTo>
                  <a:lnTo>
                    <a:pt x="1653" y="10421"/>
                  </a:lnTo>
                  <a:lnTo>
                    <a:pt x="1653" y="10484"/>
                  </a:lnTo>
                  <a:lnTo>
                    <a:pt x="1737" y="10609"/>
                  </a:lnTo>
                  <a:lnTo>
                    <a:pt x="1862" y="10630"/>
                  </a:lnTo>
                  <a:lnTo>
                    <a:pt x="1862" y="10714"/>
                  </a:lnTo>
                  <a:lnTo>
                    <a:pt x="1904" y="10735"/>
                  </a:lnTo>
                  <a:lnTo>
                    <a:pt x="1946" y="10693"/>
                  </a:lnTo>
                  <a:lnTo>
                    <a:pt x="2009" y="10714"/>
                  </a:lnTo>
                  <a:lnTo>
                    <a:pt x="2072" y="10693"/>
                  </a:lnTo>
                  <a:lnTo>
                    <a:pt x="2072" y="10609"/>
                  </a:lnTo>
                  <a:lnTo>
                    <a:pt x="1967" y="10505"/>
                  </a:lnTo>
                  <a:lnTo>
                    <a:pt x="2009" y="10400"/>
                  </a:lnTo>
                  <a:lnTo>
                    <a:pt x="2072" y="10254"/>
                  </a:lnTo>
                  <a:lnTo>
                    <a:pt x="2197" y="10170"/>
                  </a:lnTo>
                  <a:lnTo>
                    <a:pt x="2218" y="10107"/>
                  </a:lnTo>
                  <a:lnTo>
                    <a:pt x="2364" y="10149"/>
                  </a:lnTo>
                  <a:lnTo>
                    <a:pt x="2511" y="10254"/>
                  </a:lnTo>
                  <a:lnTo>
                    <a:pt x="2574" y="10316"/>
                  </a:lnTo>
                  <a:lnTo>
                    <a:pt x="2636" y="10295"/>
                  </a:lnTo>
                  <a:lnTo>
                    <a:pt x="2699" y="10086"/>
                  </a:lnTo>
                  <a:lnTo>
                    <a:pt x="2825" y="9961"/>
                  </a:lnTo>
                  <a:lnTo>
                    <a:pt x="2825" y="9877"/>
                  </a:lnTo>
                  <a:lnTo>
                    <a:pt x="2783" y="9814"/>
                  </a:lnTo>
                  <a:lnTo>
                    <a:pt x="2741" y="9751"/>
                  </a:lnTo>
                  <a:lnTo>
                    <a:pt x="2616" y="9647"/>
                  </a:lnTo>
                  <a:lnTo>
                    <a:pt x="2532" y="9647"/>
                  </a:lnTo>
                  <a:lnTo>
                    <a:pt x="2469" y="9584"/>
                  </a:lnTo>
                  <a:lnTo>
                    <a:pt x="2302" y="9584"/>
                  </a:lnTo>
                  <a:cubicBezTo>
                    <a:pt x="2302" y="9563"/>
                    <a:pt x="2302" y="9521"/>
                    <a:pt x="2281" y="9479"/>
                  </a:cubicBezTo>
                  <a:lnTo>
                    <a:pt x="2281" y="9458"/>
                  </a:lnTo>
                  <a:lnTo>
                    <a:pt x="2406" y="9375"/>
                  </a:lnTo>
                  <a:lnTo>
                    <a:pt x="2427" y="9333"/>
                  </a:lnTo>
                  <a:lnTo>
                    <a:pt x="2574" y="9228"/>
                  </a:lnTo>
                  <a:lnTo>
                    <a:pt x="2699" y="9165"/>
                  </a:lnTo>
                  <a:lnTo>
                    <a:pt x="2888" y="9207"/>
                  </a:lnTo>
                  <a:lnTo>
                    <a:pt x="2992" y="9165"/>
                  </a:lnTo>
                  <a:lnTo>
                    <a:pt x="3034" y="9228"/>
                  </a:lnTo>
                  <a:lnTo>
                    <a:pt x="3034" y="9333"/>
                  </a:lnTo>
                  <a:lnTo>
                    <a:pt x="2950" y="9458"/>
                  </a:lnTo>
                  <a:lnTo>
                    <a:pt x="2929" y="9563"/>
                  </a:lnTo>
                  <a:lnTo>
                    <a:pt x="2992" y="9584"/>
                  </a:lnTo>
                  <a:lnTo>
                    <a:pt x="2992" y="9689"/>
                  </a:lnTo>
                  <a:lnTo>
                    <a:pt x="2992" y="9793"/>
                  </a:lnTo>
                  <a:lnTo>
                    <a:pt x="2950" y="9856"/>
                  </a:lnTo>
                  <a:lnTo>
                    <a:pt x="2992" y="9961"/>
                  </a:lnTo>
                  <a:lnTo>
                    <a:pt x="3097" y="10002"/>
                  </a:lnTo>
                  <a:lnTo>
                    <a:pt x="3243" y="10170"/>
                  </a:lnTo>
                  <a:lnTo>
                    <a:pt x="3348" y="10191"/>
                  </a:lnTo>
                  <a:lnTo>
                    <a:pt x="3432" y="10170"/>
                  </a:lnTo>
                  <a:lnTo>
                    <a:pt x="3536" y="10002"/>
                  </a:lnTo>
                  <a:lnTo>
                    <a:pt x="3536" y="9898"/>
                  </a:lnTo>
                  <a:lnTo>
                    <a:pt x="3578" y="9856"/>
                  </a:lnTo>
                  <a:lnTo>
                    <a:pt x="3620" y="9793"/>
                  </a:lnTo>
                  <a:lnTo>
                    <a:pt x="3578" y="9710"/>
                  </a:lnTo>
                  <a:lnTo>
                    <a:pt x="3662" y="9584"/>
                  </a:lnTo>
                  <a:lnTo>
                    <a:pt x="3766" y="9563"/>
                  </a:lnTo>
                  <a:lnTo>
                    <a:pt x="3850" y="9563"/>
                  </a:lnTo>
                  <a:lnTo>
                    <a:pt x="3871" y="9500"/>
                  </a:lnTo>
                  <a:lnTo>
                    <a:pt x="3850" y="9458"/>
                  </a:lnTo>
                  <a:lnTo>
                    <a:pt x="3829" y="9333"/>
                  </a:lnTo>
                  <a:lnTo>
                    <a:pt x="3620" y="9249"/>
                  </a:lnTo>
                  <a:lnTo>
                    <a:pt x="3578" y="9186"/>
                  </a:lnTo>
                  <a:lnTo>
                    <a:pt x="3641" y="9040"/>
                  </a:lnTo>
                  <a:lnTo>
                    <a:pt x="3724" y="8977"/>
                  </a:lnTo>
                  <a:lnTo>
                    <a:pt x="3766" y="8956"/>
                  </a:lnTo>
                  <a:lnTo>
                    <a:pt x="3745" y="9019"/>
                  </a:lnTo>
                  <a:lnTo>
                    <a:pt x="3745" y="9145"/>
                  </a:lnTo>
                  <a:lnTo>
                    <a:pt x="3787" y="9165"/>
                  </a:lnTo>
                  <a:lnTo>
                    <a:pt x="3850" y="9145"/>
                  </a:lnTo>
                  <a:lnTo>
                    <a:pt x="3871" y="9124"/>
                  </a:lnTo>
                  <a:lnTo>
                    <a:pt x="3955" y="9145"/>
                  </a:lnTo>
                  <a:lnTo>
                    <a:pt x="3996" y="9186"/>
                  </a:lnTo>
                  <a:lnTo>
                    <a:pt x="4059" y="9165"/>
                  </a:lnTo>
                  <a:lnTo>
                    <a:pt x="4101" y="9165"/>
                  </a:lnTo>
                  <a:lnTo>
                    <a:pt x="4080" y="9228"/>
                  </a:lnTo>
                  <a:lnTo>
                    <a:pt x="3976" y="9249"/>
                  </a:lnTo>
                  <a:lnTo>
                    <a:pt x="3976" y="9270"/>
                  </a:lnTo>
                  <a:lnTo>
                    <a:pt x="3996" y="9291"/>
                  </a:lnTo>
                  <a:lnTo>
                    <a:pt x="4080" y="9270"/>
                  </a:lnTo>
                  <a:lnTo>
                    <a:pt x="4206" y="9186"/>
                  </a:lnTo>
                  <a:lnTo>
                    <a:pt x="4499" y="9228"/>
                  </a:lnTo>
                  <a:lnTo>
                    <a:pt x="4666" y="9186"/>
                  </a:lnTo>
                  <a:lnTo>
                    <a:pt x="4603" y="9165"/>
                  </a:lnTo>
                  <a:lnTo>
                    <a:pt x="4582" y="9061"/>
                  </a:lnTo>
                  <a:lnTo>
                    <a:pt x="4603" y="8935"/>
                  </a:lnTo>
                  <a:lnTo>
                    <a:pt x="4729" y="8873"/>
                  </a:lnTo>
                  <a:lnTo>
                    <a:pt x="4833" y="8914"/>
                  </a:lnTo>
                  <a:lnTo>
                    <a:pt x="4875" y="9019"/>
                  </a:lnTo>
                  <a:lnTo>
                    <a:pt x="4833" y="9124"/>
                  </a:lnTo>
                  <a:lnTo>
                    <a:pt x="4896" y="9186"/>
                  </a:lnTo>
                  <a:lnTo>
                    <a:pt x="4980" y="9186"/>
                  </a:lnTo>
                  <a:lnTo>
                    <a:pt x="5043" y="9061"/>
                  </a:lnTo>
                  <a:lnTo>
                    <a:pt x="4980" y="8852"/>
                  </a:lnTo>
                  <a:lnTo>
                    <a:pt x="5001" y="8726"/>
                  </a:lnTo>
                  <a:lnTo>
                    <a:pt x="5126" y="8621"/>
                  </a:lnTo>
                  <a:lnTo>
                    <a:pt x="5210" y="8621"/>
                  </a:lnTo>
                  <a:lnTo>
                    <a:pt x="5231" y="8559"/>
                  </a:lnTo>
                  <a:lnTo>
                    <a:pt x="5189" y="8496"/>
                  </a:lnTo>
                  <a:lnTo>
                    <a:pt x="5210" y="8349"/>
                  </a:lnTo>
                  <a:lnTo>
                    <a:pt x="5294" y="8308"/>
                  </a:lnTo>
                  <a:lnTo>
                    <a:pt x="5398" y="8329"/>
                  </a:lnTo>
                  <a:lnTo>
                    <a:pt x="5419" y="8391"/>
                  </a:lnTo>
                  <a:lnTo>
                    <a:pt x="5357" y="8454"/>
                  </a:lnTo>
                  <a:lnTo>
                    <a:pt x="5336" y="8621"/>
                  </a:lnTo>
                  <a:lnTo>
                    <a:pt x="5357" y="8956"/>
                  </a:lnTo>
                  <a:lnTo>
                    <a:pt x="5419" y="8998"/>
                  </a:lnTo>
                  <a:lnTo>
                    <a:pt x="5503" y="8935"/>
                  </a:lnTo>
                  <a:lnTo>
                    <a:pt x="5545" y="8831"/>
                  </a:lnTo>
                  <a:lnTo>
                    <a:pt x="5649" y="8831"/>
                  </a:lnTo>
                  <a:lnTo>
                    <a:pt x="5754" y="8726"/>
                  </a:lnTo>
                  <a:lnTo>
                    <a:pt x="5817" y="8580"/>
                  </a:lnTo>
                  <a:lnTo>
                    <a:pt x="5775" y="8475"/>
                  </a:lnTo>
                  <a:lnTo>
                    <a:pt x="5921" y="8370"/>
                  </a:lnTo>
                  <a:lnTo>
                    <a:pt x="5880" y="8287"/>
                  </a:lnTo>
                  <a:lnTo>
                    <a:pt x="5838" y="8224"/>
                  </a:lnTo>
                  <a:lnTo>
                    <a:pt x="5712" y="8057"/>
                  </a:lnTo>
                  <a:lnTo>
                    <a:pt x="5649" y="7910"/>
                  </a:lnTo>
                  <a:lnTo>
                    <a:pt x="5629" y="7638"/>
                  </a:lnTo>
                  <a:lnTo>
                    <a:pt x="5670" y="7324"/>
                  </a:lnTo>
                  <a:lnTo>
                    <a:pt x="5670" y="7115"/>
                  </a:lnTo>
                  <a:lnTo>
                    <a:pt x="5566" y="6717"/>
                  </a:lnTo>
                  <a:lnTo>
                    <a:pt x="5440" y="6529"/>
                  </a:lnTo>
                  <a:lnTo>
                    <a:pt x="5440" y="6383"/>
                  </a:lnTo>
                  <a:lnTo>
                    <a:pt x="5461" y="6194"/>
                  </a:lnTo>
                  <a:lnTo>
                    <a:pt x="5649" y="6111"/>
                  </a:lnTo>
                  <a:lnTo>
                    <a:pt x="5733" y="6111"/>
                  </a:lnTo>
                  <a:lnTo>
                    <a:pt x="5775" y="6194"/>
                  </a:lnTo>
                  <a:lnTo>
                    <a:pt x="5817" y="6132"/>
                  </a:lnTo>
                  <a:lnTo>
                    <a:pt x="5775" y="6006"/>
                  </a:lnTo>
                  <a:lnTo>
                    <a:pt x="5754" y="5922"/>
                  </a:lnTo>
                  <a:lnTo>
                    <a:pt x="5733" y="5880"/>
                  </a:lnTo>
                  <a:lnTo>
                    <a:pt x="5712" y="5776"/>
                  </a:lnTo>
                  <a:lnTo>
                    <a:pt x="5712" y="5713"/>
                  </a:lnTo>
                  <a:lnTo>
                    <a:pt x="5712" y="5650"/>
                  </a:lnTo>
                  <a:lnTo>
                    <a:pt x="5754" y="5567"/>
                  </a:lnTo>
                  <a:lnTo>
                    <a:pt x="5754" y="5546"/>
                  </a:lnTo>
                  <a:lnTo>
                    <a:pt x="5754" y="5462"/>
                  </a:lnTo>
                  <a:lnTo>
                    <a:pt x="5733" y="5399"/>
                  </a:lnTo>
                  <a:lnTo>
                    <a:pt x="5733" y="5274"/>
                  </a:lnTo>
                  <a:lnTo>
                    <a:pt x="5754" y="5190"/>
                  </a:lnTo>
                  <a:lnTo>
                    <a:pt x="5712" y="5127"/>
                  </a:lnTo>
                  <a:lnTo>
                    <a:pt x="5670" y="4876"/>
                  </a:lnTo>
                  <a:lnTo>
                    <a:pt x="5566" y="4709"/>
                  </a:lnTo>
                  <a:lnTo>
                    <a:pt x="5545" y="4709"/>
                  </a:lnTo>
                  <a:lnTo>
                    <a:pt x="5503" y="4667"/>
                  </a:lnTo>
                  <a:lnTo>
                    <a:pt x="5503" y="4437"/>
                  </a:lnTo>
                  <a:lnTo>
                    <a:pt x="5398" y="4332"/>
                  </a:lnTo>
                  <a:lnTo>
                    <a:pt x="5147" y="4081"/>
                  </a:lnTo>
                  <a:lnTo>
                    <a:pt x="5105" y="3976"/>
                  </a:lnTo>
                  <a:lnTo>
                    <a:pt x="5043" y="3788"/>
                  </a:lnTo>
                  <a:lnTo>
                    <a:pt x="5043" y="3600"/>
                  </a:lnTo>
                  <a:lnTo>
                    <a:pt x="5043" y="3558"/>
                  </a:lnTo>
                  <a:lnTo>
                    <a:pt x="4980" y="3600"/>
                  </a:lnTo>
                  <a:lnTo>
                    <a:pt x="4917" y="3600"/>
                  </a:lnTo>
                  <a:lnTo>
                    <a:pt x="4896" y="3579"/>
                  </a:lnTo>
                  <a:lnTo>
                    <a:pt x="4896" y="3558"/>
                  </a:lnTo>
                  <a:cubicBezTo>
                    <a:pt x="4854" y="3474"/>
                    <a:pt x="4812" y="3412"/>
                    <a:pt x="4750" y="3349"/>
                  </a:cubicBezTo>
                  <a:lnTo>
                    <a:pt x="4792" y="3265"/>
                  </a:lnTo>
                  <a:lnTo>
                    <a:pt x="4854" y="3160"/>
                  </a:lnTo>
                  <a:lnTo>
                    <a:pt x="4812" y="3077"/>
                  </a:lnTo>
                  <a:lnTo>
                    <a:pt x="4687" y="3077"/>
                  </a:lnTo>
                  <a:lnTo>
                    <a:pt x="4540" y="3056"/>
                  </a:lnTo>
                  <a:lnTo>
                    <a:pt x="4394" y="2888"/>
                  </a:lnTo>
                  <a:lnTo>
                    <a:pt x="4268" y="2930"/>
                  </a:lnTo>
                  <a:lnTo>
                    <a:pt x="4122" y="2847"/>
                  </a:lnTo>
                  <a:lnTo>
                    <a:pt x="4101" y="2763"/>
                  </a:lnTo>
                  <a:lnTo>
                    <a:pt x="4101" y="2658"/>
                  </a:lnTo>
                  <a:lnTo>
                    <a:pt x="4185" y="2575"/>
                  </a:lnTo>
                  <a:lnTo>
                    <a:pt x="4268" y="2575"/>
                  </a:lnTo>
                  <a:lnTo>
                    <a:pt x="4415" y="2679"/>
                  </a:lnTo>
                  <a:lnTo>
                    <a:pt x="4478" y="2721"/>
                  </a:lnTo>
                  <a:lnTo>
                    <a:pt x="4603" y="2533"/>
                  </a:lnTo>
                  <a:lnTo>
                    <a:pt x="4729" y="2428"/>
                  </a:lnTo>
                  <a:lnTo>
                    <a:pt x="4833" y="2428"/>
                  </a:lnTo>
                  <a:lnTo>
                    <a:pt x="4896" y="2470"/>
                  </a:lnTo>
                  <a:lnTo>
                    <a:pt x="4959" y="2512"/>
                  </a:lnTo>
                  <a:lnTo>
                    <a:pt x="5064" y="2470"/>
                  </a:lnTo>
                  <a:lnTo>
                    <a:pt x="5168" y="2575"/>
                  </a:lnTo>
                  <a:lnTo>
                    <a:pt x="5336" y="2721"/>
                  </a:lnTo>
                  <a:lnTo>
                    <a:pt x="5524" y="2784"/>
                  </a:lnTo>
                  <a:lnTo>
                    <a:pt x="5691" y="2847"/>
                  </a:lnTo>
                  <a:lnTo>
                    <a:pt x="5754" y="2930"/>
                  </a:lnTo>
                  <a:lnTo>
                    <a:pt x="5859" y="2972"/>
                  </a:lnTo>
                  <a:lnTo>
                    <a:pt x="5859" y="2888"/>
                  </a:lnTo>
                  <a:lnTo>
                    <a:pt x="5880" y="2784"/>
                  </a:lnTo>
                  <a:lnTo>
                    <a:pt x="5859" y="2658"/>
                  </a:lnTo>
                  <a:lnTo>
                    <a:pt x="5880" y="2470"/>
                  </a:lnTo>
                  <a:lnTo>
                    <a:pt x="5942" y="2240"/>
                  </a:lnTo>
                  <a:lnTo>
                    <a:pt x="6089" y="2031"/>
                  </a:lnTo>
                  <a:lnTo>
                    <a:pt x="6193" y="2010"/>
                  </a:lnTo>
                  <a:lnTo>
                    <a:pt x="6298" y="2031"/>
                  </a:lnTo>
                  <a:lnTo>
                    <a:pt x="6465" y="2031"/>
                  </a:lnTo>
                  <a:lnTo>
                    <a:pt x="6465" y="1989"/>
                  </a:lnTo>
                  <a:lnTo>
                    <a:pt x="6528" y="1926"/>
                  </a:lnTo>
                  <a:lnTo>
                    <a:pt x="6591" y="1947"/>
                  </a:lnTo>
                  <a:lnTo>
                    <a:pt x="6675" y="1947"/>
                  </a:lnTo>
                  <a:lnTo>
                    <a:pt x="6717" y="1905"/>
                  </a:lnTo>
                  <a:lnTo>
                    <a:pt x="6737" y="1821"/>
                  </a:lnTo>
                  <a:lnTo>
                    <a:pt x="6842" y="1779"/>
                  </a:lnTo>
                  <a:lnTo>
                    <a:pt x="6926" y="1717"/>
                  </a:lnTo>
                  <a:lnTo>
                    <a:pt x="6926" y="1612"/>
                  </a:lnTo>
                  <a:lnTo>
                    <a:pt x="6989" y="1591"/>
                  </a:lnTo>
                  <a:lnTo>
                    <a:pt x="7009" y="1507"/>
                  </a:lnTo>
                  <a:lnTo>
                    <a:pt x="6926" y="1507"/>
                  </a:lnTo>
                  <a:lnTo>
                    <a:pt x="6863" y="1591"/>
                  </a:lnTo>
                  <a:lnTo>
                    <a:pt x="6800" y="1675"/>
                  </a:lnTo>
                  <a:lnTo>
                    <a:pt x="6717" y="1675"/>
                  </a:lnTo>
                  <a:lnTo>
                    <a:pt x="6717" y="1612"/>
                  </a:lnTo>
                  <a:lnTo>
                    <a:pt x="6717" y="1528"/>
                  </a:lnTo>
                  <a:lnTo>
                    <a:pt x="6612" y="1403"/>
                  </a:lnTo>
                  <a:lnTo>
                    <a:pt x="6486" y="1319"/>
                  </a:lnTo>
                  <a:lnTo>
                    <a:pt x="6445" y="1277"/>
                  </a:lnTo>
                  <a:lnTo>
                    <a:pt x="6445" y="1110"/>
                  </a:lnTo>
                  <a:lnTo>
                    <a:pt x="6486" y="943"/>
                  </a:lnTo>
                  <a:lnTo>
                    <a:pt x="6486" y="838"/>
                  </a:lnTo>
                  <a:lnTo>
                    <a:pt x="6465" y="775"/>
                  </a:lnTo>
                  <a:lnTo>
                    <a:pt x="6445" y="796"/>
                  </a:lnTo>
                  <a:lnTo>
                    <a:pt x="6403" y="901"/>
                  </a:lnTo>
                  <a:lnTo>
                    <a:pt x="6298" y="1047"/>
                  </a:lnTo>
                  <a:lnTo>
                    <a:pt x="6131" y="1173"/>
                  </a:lnTo>
                  <a:lnTo>
                    <a:pt x="5963" y="1194"/>
                  </a:lnTo>
                  <a:lnTo>
                    <a:pt x="5901" y="1173"/>
                  </a:lnTo>
                  <a:lnTo>
                    <a:pt x="5838" y="1194"/>
                  </a:lnTo>
                  <a:lnTo>
                    <a:pt x="5733" y="1089"/>
                  </a:lnTo>
                  <a:lnTo>
                    <a:pt x="5608" y="1068"/>
                  </a:lnTo>
                  <a:lnTo>
                    <a:pt x="5419" y="984"/>
                  </a:lnTo>
                  <a:lnTo>
                    <a:pt x="5315" y="880"/>
                  </a:lnTo>
                  <a:lnTo>
                    <a:pt x="5210" y="859"/>
                  </a:lnTo>
                  <a:lnTo>
                    <a:pt x="5147" y="775"/>
                  </a:lnTo>
                  <a:lnTo>
                    <a:pt x="5001" y="671"/>
                  </a:lnTo>
                  <a:lnTo>
                    <a:pt x="4729" y="419"/>
                  </a:lnTo>
                  <a:lnTo>
                    <a:pt x="4645" y="252"/>
                  </a:lnTo>
                  <a:lnTo>
                    <a:pt x="4499" y="231"/>
                  </a:lnTo>
                  <a:lnTo>
                    <a:pt x="4310" y="64"/>
                  </a:lnTo>
                  <a:lnTo>
                    <a:pt x="4268"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52" name="Google Shape;952;p27"/>
            <p:cNvSpPr/>
            <p:nvPr/>
          </p:nvSpPr>
          <p:spPr>
            <a:xfrm>
              <a:off x="-1122417" y="3532725"/>
              <a:ext cx="51022" cy="67792"/>
            </a:xfrm>
            <a:custGeom>
              <a:avLst/>
              <a:gdLst/>
              <a:ahLst/>
              <a:cxnLst/>
              <a:rect l="l" t="t" r="r" b="b"/>
              <a:pathLst>
                <a:path w="2407" h="3349" extrusionOk="0">
                  <a:moveTo>
                    <a:pt x="1256" y="1"/>
                  </a:moveTo>
                  <a:lnTo>
                    <a:pt x="1005" y="126"/>
                  </a:lnTo>
                  <a:lnTo>
                    <a:pt x="628" y="189"/>
                  </a:lnTo>
                  <a:lnTo>
                    <a:pt x="419" y="377"/>
                  </a:lnTo>
                  <a:lnTo>
                    <a:pt x="210" y="419"/>
                  </a:lnTo>
                  <a:lnTo>
                    <a:pt x="21" y="586"/>
                  </a:lnTo>
                  <a:lnTo>
                    <a:pt x="0" y="712"/>
                  </a:lnTo>
                  <a:lnTo>
                    <a:pt x="0" y="733"/>
                  </a:lnTo>
                  <a:lnTo>
                    <a:pt x="105" y="649"/>
                  </a:lnTo>
                  <a:lnTo>
                    <a:pt x="293" y="691"/>
                  </a:lnTo>
                  <a:lnTo>
                    <a:pt x="210" y="712"/>
                  </a:lnTo>
                  <a:lnTo>
                    <a:pt x="419" y="921"/>
                  </a:lnTo>
                  <a:lnTo>
                    <a:pt x="565" y="1130"/>
                  </a:lnTo>
                  <a:lnTo>
                    <a:pt x="649" y="1130"/>
                  </a:lnTo>
                  <a:lnTo>
                    <a:pt x="607" y="1214"/>
                  </a:lnTo>
                  <a:lnTo>
                    <a:pt x="712" y="1319"/>
                  </a:lnTo>
                  <a:lnTo>
                    <a:pt x="733" y="1423"/>
                  </a:lnTo>
                  <a:lnTo>
                    <a:pt x="544" y="1361"/>
                  </a:lnTo>
                  <a:lnTo>
                    <a:pt x="524" y="1277"/>
                  </a:lnTo>
                  <a:lnTo>
                    <a:pt x="461" y="1381"/>
                  </a:lnTo>
                  <a:lnTo>
                    <a:pt x="398" y="1361"/>
                  </a:lnTo>
                  <a:lnTo>
                    <a:pt x="252" y="1549"/>
                  </a:lnTo>
                  <a:lnTo>
                    <a:pt x="524" y="1653"/>
                  </a:lnTo>
                  <a:lnTo>
                    <a:pt x="607" y="1633"/>
                  </a:lnTo>
                  <a:lnTo>
                    <a:pt x="649" y="1758"/>
                  </a:lnTo>
                  <a:lnTo>
                    <a:pt x="649" y="1988"/>
                  </a:lnTo>
                  <a:lnTo>
                    <a:pt x="712" y="2051"/>
                  </a:lnTo>
                  <a:lnTo>
                    <a:pt x="754" y="2009"/>
                  </a:lnTo>
                  <a:lnTo>
                    <a:pt x="858" y="2197"/>
                  </a:lnTo>
                  <a:lnTo>
                    <a:pt x="670" y="2323"/>
                  </a:lnTo>
                  <a:lnTo>
                    <a:pt x="670" y="2386"/>
                  </a:lnTo>
                  <a:lnTo>
                    <a:pt x="754" y="2469"/>
                  </a:lnTo>
                  <a:lnTo>
                    <a:pt x="754" y="2574"/>
                  </a:lnTo>
                  <a:lnTo>
                    <a:pt x="670" y="2595"/>
                  </a:lnTo>
                  <a:lnTo>
                    <a:pt x="670" y="2700"/>
                  </a:lnTo>
                  <a:lnTo>
                    <a:pt x="733" y="2804"/>
                  </a:lnTo>
                  <a:lnTo>
                    <a:pt x="670" y="2804"/>
                  </a:lnTo>
                  <a:lnTo>
                    <a:pt x="816" y="3097"/>
                  </a:lnTo>
                  <a:lnTo>
                    <a:pt x="879" y="3097"/>
                  </a:lnTo>
                  <a:lnTo>
                    <a:pt x="921" y="3223"/>
                  </a:lnTo>
                  <a:lnTo>
                    <a:pt x="963" y="3244"/>
                  </a:lnTo>
                  <a:lnTo>
                    <a:pt x="963" y="3348"/>
                  </a:lnTo>
                  <a:lnTo>
                    <a:pt x="1047" y="3306"/>
                  </a:lnTo>
                  <a:lnTo>
                    <a:pt x="1047" y="3139"/>
                  </a:lnTo>
                  <a:lnTo>
                    <a:pt x="1088" y="3223"/>
                  </a:lnTo>
                  <a:lnTo>
                    <a:pt x="1172" y="3118"/>
                  </a:lnTo>
                  <a:lnTo>
                    <a:pt x="1444" y="2888"/>
                  </a:lnTo>
                  <a:lnTo>
                    <a:pt x="1549" y="2846"/>
                  </a:lnTo>
                  <a:lnTo>
                    <a:pt x="1570" y="2909"/>
                  </a:lnTo>
                  <a:lnTo>
                    <a:pt x="1653" y="2825"/>
                  </a:lnTo>
                  <a:lnTo>
                    <a:pt x="1695" y="2825"/>
                  </a:lnTo>
                  <a:lnTo>
                    <a:pt x="1758" y="2930"/>
                  </a:lnTo>
                  <a:lnTo>
                    <a:pt x="1863" y="2909"/>
                  </a:lnTo>
                  <a:lnTo>
                    <a:pt x="1905" y="2951"/>
                  </a:lnTo>
                  <a:lnTo>
                    <a:pt x="1967" y="2909"/>
                  </a:lnTo>
                  <a:lnTo>
                    <a:pt x="1925" y="2825"/>
                  </a:lnTo>
                  <a:lnTo>
                    <a:pt x="2072" y="2741"/>
                  </a:lnTo>
                  <a:lnTo>
                    <a:pt x="2197" y="2741"/>
                  </a:lnTo>
                  <a:lnTo>
                    <a:pt x="2344" y="2532"/>
                  </a:lnTo>
                  <a:lnTo>
                    <a:pt x="2323" y="2490"/>
                  </a:lnTo>
                  <a:lnTo>
                    <a:pt x="2407" y="2428"/>
                  </a:lnTo>
                  <a:lnTo>
                    <a:pt x="2344" y="1988"/>
                  </a:lnTo>
                  <a:lnTo>
                    <a:pt x="2323" y="1988"/>
                  </a:lnTo>
                  <a:lnTo>
                    <a:pt x="2281" y="2009"/>
                  </a:lnTo>
                  <a:lnTo>
                    <a:pt x="2281" y="1884"/>
                  </a:lnTo>
                  <a:lnTo>
                    <a:pt x="2197" y="1486"/>
                  </a:lnTo>
                  <a:lnTo>
                    <a:pt x="2114" y="1381"/>
                  </a:lnTo>
                  <a:lnTo>
                    <a:pt x="2114" y="1130"/>
                  </a:lnTo>
                  <a:lnTo>
                    <a:pt x="1779" y="712"/>
                  </a:lnTo>
                  <a:lnTo>
                    <a:pt x="1465" y="398"/>
                  </a:lnTo>
                  <a:lnTo>
                    <a:pt x="125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53" name="Google Shape;953;p27"/>
            <p:cNvSpPr/>
            <p:nvPr/>
          </p:nvSpPr>
          <p:spPr>
            <a:xfrm>
              <a:off x="-1147260" y="3454794"/>
              <a:ext cx="58124" cy="95322"/>
            </a:xfrm>
            <a:custGeom>
              <a:avLst/>
              <a:gdLst/>
              <a:ahLst/>
              <a:cxnLst/>
              <a:rect l="l" t="t" r="r" b="b"/>
              <a:pathLst>
                <a:path w="2742" h="4709" extrusionOk="0">
                  <a:moveTo>
                    <a:pt x="2260" y="1"/>
                  </a:moveTo>
                  <a:lnTo>
                    <a:pt x="2177" y="42"/>
                  </a:lnTo>
                  <a:lnTo>
                    <a:pt x="2177" y="168"/>
                  </a:lnTo>
                  <a:lnTo>
                    <a:pt x="2177" y="273"/>
                  </a:lnTo>
                  <a:lnTo>
                    <a:pt x="2240" y="377"/>
                  </a:lnTo>
                  <a:lnTo>
                    <a:pt x="2177" y="482"/>
                  </a:lnTo>
                  <a:lnTo>
                    <a:pt x="2093" y="482"/>
                  </a:lnTo>
                  <a:lnTo>
                    <a:pt x="1988" y="607"/>
                  </a:lnTo>
                  <a:lnTo>
                    <a:pt x="1988" y="733"/>
                  </a:lnTo>
                  <a:lnTo>
                    <a:pt x="1737" y="921"/>
                  </a:lnTo>
                  <a:lnTo>
                    <a:pt x="1612" y="921"/>
                  </a:lnTo>
                  <a:lnTo>
                    <a:pt x="1528" y="1005"/>
                  </a:lnTo>
                  <a:lnTo>
                    <a:pt x="1633" y="1089"/>
                  </a:lnTo>
                  <a:lnTo>
                    <a:pt x="1779" y="1214"/>
                  </a:lnTo>
                  <a:lnTo>
                    <a:pt x="1779" y="1298"/>
                  </a:lnTo>
                  <a:lnTo>
                    <a:pt x="1716" y="1444"/>
                  </a:lnTo>
                  <a:lnTo>
                    <a:pt x="1570" y="1423"/>
                  </a:lnTo>
                  <a:lnTo>
                    <a:pt x="1319" y="1444"/>
                  </a:lnTo>
                  <a:lnTo>
                    <a:pt x="1193" y="1402"/>
                  </a:lnTo>
                  <a:lnTo>
                    <a:pt x="1089" y="1444"/>
                  </a:lnTo>
                  <a:lnTo>
                    <a:pt x="1005" y="1361"/>
                  </a:lnTo>
                  <a:lnTo>
                    <a:pt x="942" y="1319"/>
                  </a:lnTo>
                  <a:lnTo>
                    <a:pt x="838" y="1151"/>
                  </a:lnTo>
                  <a:lnTo>
                    <a:pt x="691" y="1298"/>
                  </a:lnTo>
                  <a:lnTo>
                    <a:pt x="691" y="1465"/>
                  </a:lnTo>
                  <a:lnTo>
                    <a:pt x="691" y="1528"/>
                  </a:lnTo>
                  <a:lnTo>
                    <a:pt x="649" y="1633"/>
                  </a:lnTo>
                  <a:lnTo>
                    <a:pt x="566" y="1926"/>
                  </a:lnTo>
                  <a:lnTo>
                    <a:pt x="461" y="1967"/>
                  </a:lnTo>
                  <a:lnTo>
                    <a:pt x="356" y="2156"/>
                  </a:lnTo>
                  <a:lnTo>
                    <a:pt x="210" y="2260"/>
                  </a:lnTo>
                  <a:lnTo>
                    <a:pt x="210" y="2365"/>
                  </a:lnTo>
                  <a:lnTo>
                    <a:pt x="147" y="2511"/>
                  </a:lnTo>
                  <a:lnTo>
                    <a:pt x="1" y="2616"/>
                  </a:lnTo>
                  <a:lnTo>
                    <a:pt x="1" y="2972"/>
                  </a:lnTo>
                  <a:lnTo>
                    <a:pt x="22" y="3014"/>
                  </a:lnTo>
                  <a:lnTo>
                    <a:pt x="43" y="2993"/>
                  </a:lnTo>
                  <a:lnTo>
                    <a:pt x="84" y="3202"/>
                  </a:lnTo>
                  <a:lnTo>
                    <a:pt x="168" y="3139"/>
                  </a:lnTo>
                  <a:lnTo>
                    <a:pt x="168" y="3034"/>
                  </a:lnTo>
                  <a:lnTo>
                    <a:pt x="315" y="3118"/>
                  </a:lnTo>
                  <a:lnTo>
                    <a:pt x="356" y="3202"/>
                  </a:lnTo>
                  <a:lnTo>
                    <a:pt x="545" y="3181"/>
                  </a:lnTo>
                  <a:lnTo>
                    <a:pt x="587" y="3097"/>
                  </a:lnTo>
                  <a:lnTo>
                    <a:pt x="670" y="3097"/>
                  </a:lnTo>
                  <a:lnTo>
                    <a:pt x="649" y="3181"/>
                  </a:lnTo>
                  <a:lnTo>
                    <a:pt x="566" y="3223"/>
                  </a:lnTo>
                  <a:lnTo>
                    <a:pt x="649" y="3348"/>
                  </a:lnTo>
                  <a:lnTo>
                    <a:pt x="524" y="3558"/>
                  </a:lnTo>
                  <a:lnTo>
                    <a:pt x="524" y="3851"/>
                  </a:lnTo>
                  <a:lnTo>
                    <a:pt x="545" y="3913"/>
                  </a:lnTo>
                  <a:lnTo>
                    <a:pt x="775" y="3913"/>
                  </a:lnTo>
                  <a:lnTo>
                    <a:pt x="880" y="3851"/>
                  </a:lnTo>
                  <a:lnTo>
                    <a:pt x="754" y="3955"/>
                  </a:lnTo>
                  <a:lnTo>
                    <a:pt x="608" y="3955"/>
                  </a:lnTo>
                  <a:lnTo>
                    <a:pt x="545" y="4143"/>
                  </a:lnTo>
                  <a:lnTo>
                    <a:pt x="524" y="4374"/>
                  </a:lnTo>
                  <a:lnTo>
                    <a:pt x="482" y="4478"/>
                  </a:lnTo>
                  <a:lnTo>
                    <a:pt x="545" y="4478"/>
                  </a:lnTo>
                  <a:lnTo>
                    <a:pt x="649" y="4436"/>
                  </a:lnTo>
                  <a:lnTo>
                    <a:pt x="775" y="4478"/>
                  </a:lnTo>
                  <a:lnTo>
                    <a:pt x="670" y="4646"/>
                  </a:lnTo>
                  <a:lnTo>
                    <a:pt x="691" y="4708"/>
                  </a:lnTo>
                  <a:lnTo>
                    <a:pt x="838" y="4604"/>
                  </a:lnTo>
                  <a:lnTo>
                    <a:pt x="900" y="4667"/>
                  </a:lnTo>
                  <a:lnTo>
                    <a:pt x="1005" y="4541"/>
                  </a:lnTo>
                  <a:lnTo>
                    <a:pt x="963" y="4478"/>
                  </a:lnTo>
                  <a:lnTo>
                    <a:pt x="1047" y="4436"/>
                  </a:lnTo>
                  <a:lnTo>
                    <a:pt x="1172" y="4562"/>
                  </a:lnTo>
                  <a:lnTo>
                    <a:pt x="1193" y="4436"/>
                  </a:lnTo>
                  <a:lnTo>
                    <a:pt x="1382" y="4269"/>
                  </a:lnTo>
                  <a:lnTo>
                    <a:pt x="1591" y="4227"/>
                  </a:lnTo>
                  <a:lnTo>
                    <a:pt x="1800" y="4039"/>
                  </a:lnTo>
                  <a:lnTo>
                    <a:pt x="2177" y="3976"/>
                  </a:lnTo>
                  <a:lnTo>
                    <a:pt x="2428" y="3851"/>
                  </a:lnTo>
                  <a:lnTo>
                    <a:pt x="2344" y="3725"/>
                  </a:lnTo>
                  <a:lnTo>
                    <a:pt x="1926" y="3495"/>
                  </a:lnTo>
                  <a:lnTo>
                    <a:pt x="1884" y="3390"/>
                  </a:lnTo>
                  <a:lnTo>
                    <a:pt x="1654" y="3348"/>
                  </a:lnTo>
                  <a:lnTo>
                    <a:pt x="1612" y="3202"/>
                  </a:lnTo>
                  <a:lnTo>
                    <a:pt x="1654" y="3118"/>
                  </a:lnTo>
                  <a:lnTo>
                    <a:pt x="1633" y="2993"/>
                  </a:lnTo>
                  <a:lnTo>
                    <a:pt x="1633" y="2867"/>
                  </a:lnTo>
                  <a:lnTo>
                    <a:pt x="1800" y="2762"/>
                  </a:lnTo>
                  <a:lnTo>
                    <a:pt x="1821" y="2616"/>
                  </a:lnTo>
                  <a:lnTo>
                    <a:pt x="1947" y="2574"/>
                  </a:lnTo>
                  <a:lnTo>
                    <a:pt x="2051" y="2574"/>
                  </a:lnTo>
                  <a:lnTo>
                    <a:pt x="2093" y="2490"/>
                  </a:lnTo>
                  <a:lnTo>
                    <a:pt x="2156" y="2449"/>
                  </a:lnTo>
                  <a:lnTo>
                    <a:pt x="2135" y="2344"/>
                  </a:lnTo>
                  <a:lnTo>
                    <a:pt x="2428" y="2051"/>
                  </a:lnTo>
                  <a:lnTo>
                    <a:pt x="2407" y="1988"/>
                  </a:lnTo>
                  <a:lnTo>
                    <a:pt x="2553" y="1863"/>
                  </a:lnTo>
                  <a:lnTo>
                    <a:pt x="2574" y="1737"/>
                  </a:lnTo>
                  <a:lnTo>
                    <a:pt x="2512" y="1654"/>
                  </a:lnTo>
                  <a:lnTo>
                    <a:pt x="2512" y="1361"/>
                  </a:lnTo>
                  <a:lnTo>
                    <a:pt x="2365" y="1256"/>
                  </a:lnTo>
                  <a:lnTo>
                    <a:pt x="2365" y="1110"/>
                  </a:lnTo>
                  <a:lnTo>
                    <a:pt x="2449" y="817"/>
                  </a:lnTo>
                  <a:lnTo>
                    <a:pt x="2449" y="691"/>
                  </a:lnTo>
                  <a:lnTo>
                    <a:pt x="2532" y="691"/>
                  </a:lnTo>
                  <a:lnTo>
                    <a:pt x="2721" y="482"/>
                  </a:lnTo>
                  <a:lnTo>
                    <a:pt x="2742" y="482"/>
                  </a:lnTo>
                  <a:lnTo>
                    <a:pt x="2637" y="356"/>
                  </a:lnTo>
                  <a:lnTo>
                    <a:pt x="2616" y="293"/>
                  </a:lnTo>
                  <a:lnTo>
                    <a:pt x="2428" y="273"/>
                  </a:lnTo>
                  <a:lnTo>
                    <a:pt x="2365" y="189"/>
                  </a:lnTo>
                  <a:lnTo>
                    <a:pt x="2365" y="84"/>
                  </a:lnTo>
                  <a:lnTo>
                    <a:pt x="226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54" name="Google Shape;954;p27"/>
            <p:cNvSpPr/>
            <p:nvPr/>
          </p:nvSpPr>
          <p:spPr>
            <a:xfrm>
              <a:off x="-1618275" y="3331116"/>
              <a:ext cx="377019" cy="169875"/>
            </a:xfrm>
            <a:custGeom>
              <a:avLst/>
              <a:gdLst/>
              <a:ahLst/>
              <a:cxnLst/>
              <a:rect l="l" t="t" r="r" b="b"/>
              <a:pathLst>
                <a:path w="17786" h="8392" extrusionOk="0">
                  <a:moveTo>
                    <a:pt x="5232" y="1"/>
                  </a:moveTo>
                  <a:lnTo>
                    <a:pt x="5169" y="85"/>
                  </a:lnTo>
                  <a:lnTo>
                    <a:pt x="5169" y="147"/>
                  </a:lnTo>
                  <a:lnTo>
                    <a:pt x="5190" y="252"/>
                  </a:lnTo>
                  <a:lnTo>
                    <a:pt x="5169" y="336"/>
                  </a:lnTo>
                  <a:lnTo>
                    <a:pt x="5085" y="336"/>
                  </a:lnTo>
                  <a:lnTo>
                    <a:pt x="5002" y="357"/>
                  </a:lnTo>
                  <a:lnTo>
                    <a:pt x="4918" y="461"/>
                  </a:lnTo>
                  <a:lnTo>
                    <a:pt x="4918" y="545"/>
                  </a:lnTo>
                  <a:lnTo>
                    <a:pt x="4813" y="670"/>
                  </a:lnTo>
                  <a:lnTo>
                    <a:pt x="4813" y="963"/>
                  </a:lnTo>
                  <a:lnTo>
                    <a:pt x="4855" y="1089"/>
                  </a:lnTo>
                  <a:lnTo>
                    <a:pt x="5023" y="1152"/>
                  </a:lnTo>
                  <a:lnTo>
                    <a:pt x="5085" y="1214"/>
                  </a:lnTo>
                  <a:lnTo>
                    <a:pt x="5190" y="1256"/>
                  </a:lnTo>
                  <a:lnTo>
                    <a:pt x="5211" y="1340"/>
                  </a:lnTo>
                  <a:lnTo>
                    <a:pt x="5190" y="1507"/>
                  </a:lnTo>
                  <a:lnTo>
                    <a:pt x="5190" y="1696"/>
                  </a:lnTo>
                  <a:lnTo>
                    <a:pt x="5295" y="1779"/>
                  </a:lnTo>
                  <a:lnTo>
                    <a:pt x="5378" y="1863"/>
                  </a:lnTo>
                  <a:lnTo>
                    <a:pt x="5232" y="2010"/>
                  </a:lnTo>
                  <a:lnTo>
                    <a:pt x="5043" y="2030"/>
                  </a:lnTo>
                  <a:lnTo>
                    <a:pt x="4960" y="2010"/>
                  </a:lnTo>
                  <a:lnTo>
                    <a:pt x="4918" y="2072"/>
                  </a:lnTo>
                  <a:lnTo>
                    <a:pt x="4813" y="2072"/>
                  </a:lnTo>
                  <a:lnTo>
                    <a:pt x="4709" y="2010"/>
                  </a:lnTo>
                  <a:lnTo>
                    <a:pt x="4479" y="2010"/>
                  </a:lnTo>
                  <a:lnTo>
                    <a:pt x="4374" y="2030"/>
                  </a:lnTo>
                  <a:lnTo>
                    <a:pt x="4290" y="1989"/>
                  </a:lnTo>
                  <a:lnTo>
                    <a:pt x="4186" y="1968"/>
                  </a:lnTo>
                  <a:lnTo>
                    <a:pt x="4081" y="1968"/>
                  </a:lnTo>
                  <a:lnTo>
                    <a:pt x="3955" y="2072"/>
                  </a:lnTo>
                  <a:lnTo>
                    <a:pt x="3851" y="2093"/>
                  </a:lnTo>
                  <a:lnTo>
                    <a:pt x="3767" y="2135"/>
                  </a:lnTo>
                  <a:lnTo>
                    <a:pt x="3558" y="2030"/>
                  </a:lnTo>
                  <a:lnTo>
                    <a:pt x="3453" y="1968"/>
                  </a:lnTo>
                  <a:lnTo>
                    <a:pt x="3181" y="1800"/>
                  </a:lnTo>
                  <a:lnTo>
                    <a:pt x="3139" y="1717"/>
                  </a:lnTo>
                  <a:lnTo>
                    <a:pt x="3118" y="1612"/>
                  </a:lnTo>
                  <a:lnTo>
                    <a:pt x="3077" y="1549"/>
                  </a:lnTo>
                  <a:lnTo>
                    <a:pt x="2888" y="1549"/>
                  </a:lnTo>
                  <a:lnTo>
                    <a:pt x="2805" y="1591"/>
                  </a:lnTo>
                  <a:lnTo>
                    <a:pt x="2700" y="1591"/>
                  </a:lnTo>
                  <a:lnTo>
                    <a:pt x="2658" y="1612"/>
                  </a:lnTo>
                  <a:lnTo>
                    <a:pt x="2512" y="1612"/>
                  </a:lnTo>
                  <a:lnTo>
                    <a:pt x="2470" y="1549"/>
                  </a:lnTo>
                  <a:lnTo>
                    <a:pt x="2428" y="1486"/>
                  </a:lnTo>
                  <a:lnTo>
                    <a:pt x="2365" y="1382"/>
                  </a:lnTo>
                  <a:lnTo>
                    <a:pt x="2344" y="1382"/>
                  </a:lnTo>
                  <a:lnTo>
                    <a:pt x="2261" y="1445"/>
                  </a:lnTo>
                  <a:lnTo>
                    <a:pt x="2030" y="1445"/>
                  </a:lnTo>
                  <a:lnTo>
                    <a:pt x="1905" y="1466"/>
                  </a:lnTo>
                  <a:lnTo>
                    <a:pt x="1717" y="1486"/>
                  </a:lnTo>
                  <a:lnTo>
                    <a:pt x="1633" y="1549"/>
                  </a:lnTo>
                  <a:lnTo>
                    <a:pt x="1549" y="1675"/>
                  </a:lnTo>
                  <a:lnTo>
                    <a:pt x="1466" y="1717"/>
                  </a:lnTo>
                  <a:lnTo>
                    <a:pt x="1298" y="1675"/>
                  </a:lnTo>
                  <a:lnTo>
                    <a:pt x="1256" y="1717"/>
                  </a:lnTo>
                  <a:lnTo>
                    <a:pt x="1256" y="1800"/>
                  </a:lnTo>
                  <a:lnTo>
                    <a:pt x="1319" y="1863"/>
                  </a:lnTo>
                  <a:lnTo>
                    <a:pt x="1256" y="1884"/>
                  </a:lnTo>
                  <a:lnTo>
                    <a:pt x="1193" y="2010"/>
                  </a:lnTo>
                  <a:lnTo>
                    <a:pt x="1110" y="2030"/>
                  </a:lnTo>
                  <a:lnTo>
                    <a:pt x="1005" y="2114"/>
                  </a:lnTo>
                  <a:lnTo>
                    <a:pt x="1005" y="2198"/>
                  </a:lnTo>
                  <a:lnTo>
                    <a:pt x="838" y="2282"/>
                  </a:lnTo>
                  <a:lnTo>
                    <a:pt x="817" y="2386"/>
                  </a:lnTo>
                  <a:lnTo>
                    <a:pt x="796" y="2512"/>
                  </a:lnTo>
                  <a:lnTo>
                    <a:pt x="608" y="2554"/>
                  </a:lnTo>
                  <a:lnTo>
                    <a:pt x="503" y="2658"/>
                  </a:lnTo>
                  <a:lnTo>
                    <a:pt x="482" y="2742"/>
                  </a:lnTo>
                  <a:lnTo>
                    <a:pt x="210" y="2721"/>
                  </a:lnTo>
                  <a:lnTo>
                    <a:pt x="105" y="2763"/>
                  </a:lnTo>
                  <a:lnTo>
                    <a:pt x="1" y="2972"/>
                  </a:lnTo>
                  <a:lnTo>
                    <a:pt x="1" y="3014"/>
                  </a:lnTo>
                  <a:lnTo>
                    <a:pt x="43" y="3056"/>
                  </a:lnTo>
                  <a:lnTo>
                    <a:pt x="43" y="3181"/>
                  </a:lnTo>
                  <a:lnTo>
                    <a:pt x="64" y="3223"/>
                  </a:lnTo>
                  <a:lnTo>
                    <a:pt x="105" y="3286"/>
                  </a:lnTo>
                  <a:lnTo>
                    <a:pt x="147" y="3286"/>
                  </a:lnTo>
                  <a:lnTo>
                    <a:pt x="147" y="3244"/>
                  </a:lnTo>
                  <a:lnTo>
                    <a:pt x="168" y="3244"/>
                  </a:lnTo>
                  <a:lnTo>
                    <a:pt x="189" y="3286"/>
                  </a:lnTo>
                  <a:lnTo>
                    <a:pt x="189" y="3370"/>
                  </a:lnTo>
                  <a:lnTo>
                    <a:pt x="210" y="3453"/>
                  </a:lnTo>
                  <a:lnTo>
                    <a:pt x="294" y="3495"/>
                  </a:lnTo>
                  <a:lnTo>
                    <a:pt x="336" y="3537"/>
                  </a:lnTo>
                  <a:lnTo>
                    <a:pt x="461" y="3642"/>
                  </a:lnTo>
                  <a:lnTo>
                    <a:pt x="566" y="3704"/>
                  </a:lnTo>
                  <a:lnTo>
                    <a:pt x="629" y="3788"/>
                  </a:lnTo>
                  <a:lnTo>
                    <a:pt x="629" y="3851"/>
                  </a:lnTo>
                  <a:lnTo>
                    <a:pt x="670" y="3914"/>
                  </a:lnTo>
                  <a:lnTo>
                    <a:pt x="796" y="3997"/>
                  </a:lnTo>
                  <a:lnTo>
                    <a:pt x="838" y="3997"/>
                  </a:lnTo>
                  <a:lnTo>
                    <a:pt x="859" y="3914"/>
                  </a:lnTo>
                  <a:lnTo>
                    <a:pt x="901" y="3872"/>
                  </a:lnTo>
                  <a:lnTo>
                    <a:pt x="1026" y="3809"/>
                  </a:lnTo>
                  <a:lnTo>
                    <a:pt x="1131" y="3809"/>
                  </a:lnTo>
                  <a:lnTo>
                    <a:pt x="1152" y="3872"/>
                  </a:lnTo>
                  <a:lnTo>
                    <a:pt x="1235" y="3976"/>
                  </a:lnTo>
                  <a:lnTo>
                    <a:pt x="1319" y="3997"/>
                  </a:lnTo>
                  <a:lnTo>
                    <a:pt x="1361" y="3976"/>
                  </a:lnTo>
                  <a:lnTo>
                    <a:pt x="1424" y="3914"/>
                  </a:lnTo>
                  <a:lnTo>
                    <a:pt x="1528" y="3914"/>
                  </a:lnTo>
                  <a:lnTo>
                    <a:pt x="1612" y="3955"/>
                  </a:lnTo>
                  <a:lnTo>
                    <a:pt x="1654" y="4018"/>
                  </a:lnTo>
                  <a:lnTo>
                    <a:pt x="1738" y="4060"/>
                  </a:lnTo>
                  <a:lnTo>
                    <a:pt x="1842" y="4123"/>
                  </a:lnTo>
                  <a:lnTo>
                    <a:pt x="1884" y="4207"/>
                  </a:lnTo>
                  <a:lnTo>
                    <a:pt x="1905" y="4311"/>
                  </a:lnTo>
                  <a:lnTo>
                    <a:pt x="1947" y="4416"/>
                  </a:lnTo>
                  <a:lnTo>
                    <a:pt x="1989" y="4499"/>
                  </a:lnTo>
                  <a:lnTo>
                    <a:pt x="2051" y="4604"/>
                  </a:lnTo>
                  <a:lnTo>
                    <a:pt x="2135" y="4646"/>
                  </a:lnTo>
                  <a:lnTo>
                    <a:pt x="2198" y="4709"/>
                  </a:lnTo>
                  <a:lnTo>
                    <a:pt x="2282" y="4834"/>
                  </a:lnTo>
                  <a:lnTo>
                    <a:pt x="2344" y="4897"/>
                  </a:lnTo>
                  <a:lnTo>
                    <a:pt x="2344" y="5023"/>
                  </a:lnTo>
                  <a:lnTo>
                    <a:pt x="2302" y="5106"/>
                  </a:lnTo>
                  <a:lnTo>
                    <a:pt x="2344" y="5232"/>
                  </a:lnTo>
                  <a:lnTo>
                    <a:pt x="2407" y="5315"/>
                  </a:lnTo>
                  <a:lnTo>
                    <a:pt x="2365" y="5420"/>
                  </a:lnTo>
                  <a:lnTo>
                    <a:pt x="2282" y="5483"/>
                  </a:lnTo>
                  <a:lnTo>
                    <a:pt x="2261" y="5546"/>
                  </a:lnTo>
                  <a:lnTo>
                    <a:pt x="2261" y="5629"/>
                  </a:lnTo>
                  <a:lnTo>
                    <a:pt x="2282" y="5734"/>
                  </a:lnTo>
                  <a:lnTo>
                    <a:pt x="2407" y="5901"/>
                  </a:lnTo>
                  <a:lnTo>
                    <a:pt x="2512" y="5985"/>
                  </a:lnTo>
                  <a:lnTo>
                    <a:pt x="3098" y="6111"/>
                  </a:lnTo>
                  <a:lnTo>
                    <a:pt x="3349" y="6090"/>
                  </a:lnTo>
                  <a:lnTo>
                    <a:pt x="3516" y="6090"/>
                  </a:lnTo>
                  <a:lnTo>
                    <a:pt x="3558" y="6048"/>
                  </a:lnTo>
                  <a:lnTo>
                    <a:pt x="3600" y="6048"/>
                  </a:lnTo>
                  <a:lnTo>
                    <a:pt x="3976" y="6111"/>
                  </a:lnTo>
                  <a:lnTo>
                    <a:pt x="4165" y="6257"/>
                  </a:lnTo>
                  <a:lnTo>
                    <a:pt x="4227" y="6299"/>
                  </a:lnTo>
                  <a:lnTo>
                    <a:pt x="4332" y="6320"/>
                  </a:lnTo>
                  <a:lnTo>
                    <a:pt x="4437" y="6320"/>
                  </a:lnTo>
                  <a:lnTo>
                    <a:pt x="4646" y="6487"/>
                  </a:lnTo>
                  <a:lnTo>
                    <a:pt x="4792" y="6571"/>
                  </a:lnTo>
                  <a:lnTo>
                    <a:pt x="5023" y="6571"/>
                  </a:lnTo>
                  <a:lnTo>
                    <a:pt x="5043" y="6675"/>
                  </a:lnTo>
                  <a:lnTo>
                    <a:pt x="5085" y="6738"/>
                  </a:lnTo>
                  <a:lnTo>
                    <a:pt x="5127" y="6738"/>
                  </a:lnTo>
                  <a:lnTo>
                    <a:pt x="5211" y="6780"/>
                  </a:lnTo>
                  <a:lnTo>
                    <a:pt x="5315" y="6885"/>
                  </a:lnTo>
                  <a:lnTo>
                    <a:pt x="5315" y="6948"/>
                  </a:lnTo>
                  <a:lnTo>
                    <a:pt x="5378" y="7115"/>
                  </a:lnTo>
                  <a:lnTo>
                    <a:pt x="5483" y="7240"/>
                  </a:lnTo>
                  <a:lnTo>
                    <a:pt x="5608" y="7408"/>
                  </a:lnTo>
                  <a:lnTo>
                    <a:pt x="5650" y="7533"/>
                  </a:lnTo>
                  <a:lnTo>
                    <a:pt x="5797" y="7784"/>
                  </a:lnTo>
                  <a:lnTo>
                    <a:pt x="5901" y="7826"/>
                  </a:lnTo>
                  <a:lnTo>
                    <a:pt x="6006" y="7784"/>
                  </a:lnTo>
                  <a:lnTo>
                    <a:pt x="6236" y="7764"/>
                  </a:lnTo>
                  <a:lnTo>
                    <a:pt x="6487" y="7784"/>
                  </a:lnTo>
                  <a:lnTo>
                    <a:pt x="6843" y="7764"/>
                  </a:lnTo>
                  <a:lnTo>
                    <a:pt x="7324" y="7826"/>
                  </a:lnTo>
                  <a:lnTo>
                    <a:pt x="7596" y="7784"/>
                  </a:lnTo>
                  <a:lnTo>
                    <a:pt x="7784" y="7722"/>
                  </a:lnTo>
                  <a:lnTo>
                    <a:pt x="7826" y="7659"/>
                  </a:lnTo>
                  <a:lnTo>
                    <a:pt x="7889" y="7617"/>
                  </a:lnTo>
                  <a:lnTo>
                    <a:pt x="7952" y="7638"/>
                  </a:lnTo>
                  <a:lnTo>
                    <a:pt x="8328" y="7638"/>
                  </a:lnTo>
                  <a:lnTo>
                    <a:pt x="8747" y="7659"/>
                  </a:lnTo>
                  <a:lnTo>
                    <a:pt x="8872" y="7680"/>
                  </a:lnTo>
                  <a:lnTo>
                    <a:pt x="9082" y="7868"/>
                  </a:lnTo>
                  <a:lnTo>
                    <a:pt x="9458" y="8036"/>
                  </a:lnTo>
                  <a:lnTo>
                    <a:pt x="9814" y="8161"/>
                  </a:lnTo>
                  <a:lnTo>
                    <a:pt x="9981" y="8182"/>
                  </a:lnTo>
                  <a:lnTo>
                    <a:pt x="10191" y="8287"/>
                  </a:lnTo>
                  <a:lnTo>
                    <a:pt x="10358" y="8266"/>
                  </a:lnTo>
                  <a:lnTo>
                    <a:pt x="10630" y="8182"/>
                  </a:lnTo>
                  <a:lnTo>
                    <a:pt x="10651" y="8287"/>
                  </a:lnTo>
                  <a:lnTo>
                    <a:pt x="10651" y="8349"/>
                  </a:lnTo>
                  <a:lnTo>
                    <a:pt x="10797" y="8391"/>
                  </a:lnTo>
                  <a:lnTo>
                    <a:pt x="10944" y="8391"/>
                  </a:lnTo>
                  <a:lnTo>
                    <a:pt x="11049" y="8287"/>
                  </a:lnTo>
                  <a:lnTo>
                    <a:pt x="11300" y="8098"/>
                  </a:lnTo>
                  <a:lnTo>
                    <a:pt x="11467" y="7931"/>
                  </a:lnTo>
                  <a:lnTo>
                    <a:pt x="11781" y="7826"/>
                  </a:lnTo>
                  <a:lnTo>
                    <a:pt x="12199" y="7659"/>
                  </a:lnTo>
                  <a:lnTo>
                    <a:pt x="12367" y="7617"/>
                  </a:lnTo>
                  <a:lnTo>
                    <a:pt x="12555" y="7554"/>
                  </a:lnTo>
                  <a:lnTo>
                    <a:pt x="12806" y="7533"/>
                  </a:lnTo>
                  <a:lnTo>
                    <a:pt x="12953" y="7533"/>
                  </a:lnTo>
                  <a:lnTo>
                    <a:pt x="13120" y="7408"/>
                  </a:lnTo>
                  <a:lnTo>
                    <a:pt x="13266" y="7303"/>
                  </a:lnTo>
                  <a:lnTo>
                    <a:pt x="13392" y="7303"/>
                  </a:lnTo>
                  <a:lnTo>
                    <a:pt x="13580" y="7240"/>
                  </a:lnTo>
                  <a:lnTo>
                    <a:pt x="13685" y="7240"/>
                  </a:lnTo>
                  <a:lnTo>
                    <a:pt x="13769" y="7031"/>
                  </a:lnTo>
                  <a:lnTo>
                    <a:pt x="13894" y="6801"/>
                  </a:lnTo>
                  <a:lnTo>
                    <a:pt x="14166" y="6508"/>
                  </a:lnTo>
                  <a:lnTo>
                    <a:pt x="14229" y="6403"/>
                  </a:lnTo>
                  <a:lnTo>
                    <a:pt x="14292" y="6299"/>
                  </a:lnTo>
                  <a:lnTo>
                    <a:pt x="14292" y="6215"/>
                  </a:lnTo>
                  <a:lnTo>
                    <a:pt x="14062" y="6090"/>
                  </a:lnTo>
                  <a:lnTo>
                    <a:pt x="13790" y="5901"/>
                  </a:lnTo>
                  <a:lnTo>
                    <a:pt x="13810" y="5839"/>
                  </a:lnTo>
                  <a:lnTo>
                    <a:pt x="13790" y="5692"/>
                  </a:lnTo>
                  <a:lnTo>
                    <a:pt x="13790" y="5462"/>
                  </a:lnTo>
                  <a:lnTo>
                    <a:pt x="13894" y="5336"/>
                  </a:lnTo>
                  <a:lnTo>
                    <a:pt x="14020" y="5232"/>
                  </a:lnTo>
                  <a:lnTo>
                    <a:pt x="14229" y="5169"/>
                  </a:lnTo>
                  <a:lnTo>
                    <a:pt x="14396" y="5211"/>
                  </a:lnTo>
                  <a:lnTo>
                    <a:pt x="14522" y="5274"/>
                  </a:lnTo>
                  <a:lnTo>
                    <a:pt x="14710" y="5357"/>
                  </a:lnTo>
                  <a:lnTo>
                    <a:pt x="14836" y="5378"/>
                  </a:lnTo>
                  <a:lnTo>
                    <a:pt x="14961" y="5441"/>
                  </a:lnTo>
                  <a:lnTo>
                    <a:pt x="15024" y="5441"/>
                  </a:lnTo>
                  <a:lnTo>
                    <a:pt x="15045" y="5336"/>
                  </a:lnTo>
                  <a:lnTo>
                    <a:pt x="15129" y="5253"/>
                  </a:lnTo>
                  <a:lnTo>
                    <a:pt x="15254" y="5148"/>
                  </a:lnTo>
                  <a:lnTo>
                    <a:pt x="15359" y="5064"/>
                  </a:lnTo>
                  <a:lnTo>
                    <a:pt x="15463" y="4855"/>
                  </a:lnTo>
                  <a:lnTo>
                    <a:pt x="15547" y="4813"/>
                  </a:lnTo>
                  <a:lnTo>
                    <a:pt x="15673" y="4834"/>
                  </a:lnTo>
                  <a:lnTo>
                    <a:pt x="15840" y="4834"/>
                  </a:lnTo>
                  <a:lnTo>
                    <a:pt x="16070" y="4646"/>
                  </a:lnTo>
                  <a:lnTo>
                    <a:pt x="16196" y="4625"/>
                  </a:lnTo>
                  <a:lnTo>
                    <a:pt x="16259" y="4541"/>
                  </a:lnTo>
                  <a:lnTo>
                    <a:pt x="16259" y="4437"/>
                  </a:lnTo>
                  <a:lnTo>
                    <a:pt x="16279" y="4269"/>
                  </a:lnTo>
                  <a:lnTo>
                    <a:pt x="16384" y="4102"/>
                  </a:lnTo>
                  <a:lnTo>
                    <a:pt x="16426" y="4018"/>
                  </a:lnTo>
                  <a:lnTo>
                    <a:pt x="16489" y="4060"/>
                  </a:lnTo>
                  <a:lnTo>
                    <a:pt x="16551" y="4018"/>
                  </a:lnTo>
                  <a:lnTo>
                    <a:pt x="16614" y="3976"/>
                  </a:lnTo>
                  <a:lnTo>
                    <a:pt x="16614" y="3872"/>
                  </a:lnTo>
                  <a:lnTo>
                    <a:pt x="16677" y="3851"/>
                  </a:lnTo>
                  <a:lnTo>
                    <a:pt x="16782" y="3914"/>
                  </a:lnTo>
                  <a:lnTo>
                    <a:pt x="16844" y="3872"/>
                  </a:lnTo>
                  <a:lnTo>
                    <a:pt x="17012" y="3746"/>
                  </a:lnTo>
                  <a:lnTo>
                    <a:pt x="17116" y="3600"/>
                  </a:lnTo>
                  <a:lnTo>
                    <a:pt x="17221" y="3579"/>
                  </a:lnTo>
                  <a:lnTo>
                    <a:pt x="17367" y="3662"/>
                  </a:lnTo>
                  <a:lnTo>
                    <a:pt x="17451" y="3600"/>
                  </a:lnTo>
                  <a:lnTo>
                    <a:pt x="17556" y="3579"/>
                  </a:lnTo>
                  <a:lnTo>
                    <a:pt x="17598" y="3642"/>
                  </a:lnTo>
                  <a:lnTo>
                    <a:pt x="17723" y="3662"/>
                  </a:lnTo>
                  <a:lnTo>
                    <a:pt x="17744" y="3579"/>
                  </a:lnTo>
                  <a:lnTo>
                    <a:pt x="17744" y="3495"/>
                  </a:lnTo>
                  <a:lnTo>
                    <a:pt x="17786" y="3453"/>
                  </a:lnTo>
                  <a:lnTo>
                    <a:pt x="17786" y="3349"/>
                  </a:lnTo>
                  <a:lnTo>
                    <a:pt x="17765" y="3265"/>
                  </a:lnTo>
                  <a:lnTo>
                    <a:pt x="17744" y="3160"/>
                  </a:lnTo>
                  <a:lnTo>
                    <a:pt x="17535" y="3014"/>
                  </a:lnTo>
                  <a:lnTo>
                    <a:pt x="17367" y="2805"/>
                  </a:lnTo>
                  <a:lnTo>
                    <a:pt x="17158" y="2616"/>
                  </a:lnTo>
                  <a:lnTo>
                    <a:pt x="17012" y="2428"/>
                  </a:lnTo>
                  <a:lnTo>
                    <a:pt x="16740" y="2344"/>
                  </a:lnTo>
                  <a:lnTo>
                    <a:pt x="16698" y="2407"/>
                  </a:lnTo>
                  <a:lnTo>
                    <a:pt x="16531" y="2449"/>
                  </a:lnTo>
                  <a:lnTo>
                    <a:pt x="16531" y="2554"/>
                  </a:lnTo>
                  <a:lnTo>
                    <a:pt x="16531" y="2700"/>
                  </a:lnTo>
                  <a:lnTo>
                    <a:pt x="16405" y="2909"/>
                  </a:lnTo>
                  <a:lnTo>
                    <a:pt x="16300" y="2805"/>
                  </a:lnTo>
                  <a:lnTo>
                    <a:pt x="16028" y="2742"/>
                  </a:lnTo>
                  <a:lnTo>
                    <a:pt x="15798" y="2742"/>
                  </a:lnTo>
                  <a:lnTo>
                    <a:pt x="15631" y="2909"/>
                  </a:lnTo>
                  <a:lnTo>
                    <a:pt x="15359" y="2763"/>
                  </a:lnTo>
                  <a:lnTo>
                    <a:pt x="15254" y="2595"/>
                  </a:lnTo>
                  <a:lnTo>
                    <a:pt x="15338" y="2323"/>
                  </a:lnTo>
                  <a:lnTo>
                    <a:pt x="15317" y="2219"/>
                  </a:lnTo>
                  <a:lnTo>
                    <a:pt x="15359" y="2030"/>
                  </a:lnTo>
                  <a:lnTo>
                    <a:pt x="15338" y="1863"/>
                  </a:lnTo>
                  <a:lnTo>
                    <a:pt x="15463" y="963"/>
                  </a:lnTo>
                  <a:lnTo>
                    <a:pt x="15463" y="942"/>
                  </a:lnTo>
                  <a:lnTo>
                    <a:pt x="15422" y="880"/>
                  </a:lnTo>
                  <a:lnTo>
                    <a:pt x="15212" y="838"/>
                  </a:lnTo>
                  <a:lnTo>
                    <a:pt x="14982" y="859"/>
                  </a:lnTo>
                  <a:lnTo>
                    <a:pt x="14982" y="922"/>
                  </a:lnTo>
                  <a:lnTo>
                    <a:pt x="14857" y="984"/>
                  </a:lnTo>
                  <a:lnTo>
                    <a:pt x="14752" y="984"/>
                  </a:lnTo>
                  <a:lnTo>
                    <a:pt x="14710" y="942"/>
                  </a:lnTo>
                  <a:lnTo>
                    <a:pt x="14606" y="1026"/>
                  </a:lnTo>
                  <a:lnTo>
                    <a:pt x="14501" y="963"/>
                  </a:lnTo>
                  <a:lnTo>
                    <a:pt x="14438" y="880"/>
                  </a:lnTo>
                  <a:lnTo>
                    <a:pt x="14313" y="775"/>
                  </a:lnTo>
                  <a:lnTo>
                    <a:pt x="14208" y="775"/>
                  </a:lnTo>
                  <a:lnTo>
                    <a:pt x="14020" y="838"/>
                  </a:lnTo>
                  <a:lnTo>
                    <a:pt x="13999" y="775"/>
                  </a:lnTo>
                  <a:lnTo>
                    <a:pt x="13894" y="775"/>
                  </a:lnTo>
                  <a:lnTo>
                    <a:pt x="13790" y="859"/>
                  </a:lnTo>
                  <a:lnTo>
                    <a:pt x="13769" y="984"/>
                  </a:lnTo>
                  <a:lnTo>
                    <a:pt x="13685" y="1068"/>
                  </a:lnTo>
                  <a:lnTo>
                    <a:pt x="13559" y="1131"/>
                  </a:lnTo>
                  <a:lnTo>
                    <a:pt x="13476" y="1256"/>
                  </a:lnTo>
                  <a:lnTo>
                    <a:pt x="13476" y="1298"/>
                  </a:lnTo>
                  <a:lnTo>
                    <a:pt x="13455" y="1403"/>
                  </a:lnTo>
                  <a:lnTo>
                    <a:pt x="13350" y="1507"/>
                  </a:lnTo>
                  <a:lnTo>
                    <a:pt x="12973" y="1507"/>
                  </a:lnTo>
                  <a:lnTo>
                    <a:pt x="12869" y="1612"/>
                  </a:lnTo>
                  <a:lnTo>
                    <a:pt x="12743" y="1612"/>
                  </a:lnTo>
                  <a:lnTo>
                    <a:pt x="12534" y="1758"/>
                  </a:lnTo>
                  <a:lnTo>
                    <a:pt x="12429" y="1905"/>
                  </a:lnTo>
                  <a:lnTo>
                    <a:pt x="12367" y="1905"/>
                  </a:lnTo>
                  <a:lnTo>
                    <a:pt x="12283" y="1863"/>
                  </a:lnTo>
                  <a:lnTo>
                    <a:pt x="12137" y="1863"/>
                  </a:lnTo>
                  <a:lnTo>
                    <a:pt x="12095" y="1884"/>
                  </a:lnTo>
                  <a:lnTo>
                    <a:pt x="11927" y="1905"/>
                  </a:lnTo>
                  <a:lnTo>
                    <a:pt x="11593" y="1905"/>
                  </a:lnTo>
                  <a:lnTo>
                    <a:pt x="11362" y="1863"/>
                  </a:lnTo>
                  <a:lnTo>
                    <a:pt x="11090" y="1884"/>
                  </a:lnTo>
                  <a:lnTo>
                    <a:pt x="11028" y="1884"/>
                  </a:lnTo>
                  <a:lnTo>
                    <a:pt x="10923" y="1758"/>
                  </a:lnTo>
                  <a:lnTo>
                    <a:pt x="10839" y="1758"/>
                  </a:lnTo>
                  <a:lnTo>
                    <a:pt x="10756" y="1696"/>
                  </a:lnTo>
                  <a:lnTo>
                    <a:pt x="10651" y="1612"/>
                  </a:lnTo>
                  <a:lnTo>
                    <a:pt x="10609" y="1445"/>
                  </a:lnTo>
                  <a:lnTo>
                    <a:pt x="10525" y="1382"/>
                  </a:lnTo>
                  <a:lnTo>
                    <a:pt x="10421" y="1403"/>
                  </a:lnTo>
                  <a:lnTo>
                    <a:pt x="10232" y="1403"/>
                  </a:lnTo>
                  <a:lnTo>
                    <a:pt x="10044" y="1340"/>
                  </a:lnTo>
                  <a:lnTo>
                    <a:pt x="9919" y="1173"/>
                  </a:lnTo>
                  <a:lnTo>
                    <a:pt x="9521" y="1173"/>
                  </a:lnTo>
                  <a:lnTo>
                    <a:pt x="9396" y="1089"/>
                  </a:lnTo>
                  <a:lnTo>
                    <a:pt x="9270" y="1131"/>
                  </a:lnTo>
                  <a:lnTo>
                    <a:pt x="9103" y="1152"/>
                  </a:lnTo>
                  <a:lnTo>
                    <a:pt x="8977" y="1194"/>
                  </a:lnTo>
                  <a:lnTo>
                    <a:pt x="8768" y="1214"/>
                  </a:lnTo>
                  <a:lnTo>
                    <a:pt x="8580" y="1277"/>
                  </a:lnTo>
                  <a:lnTo>
                    <a:pt x="8517" y="1382"/>
                  </a:lnTo>
                  <a:lnTo>
                    <a:pt x="8433" y="1403"/>
                  </a:lnTo>
                  <a:lnTo>
                    <a:pt x="8349" y="1382"/>
                  </a:lnTo>
                  <a:lnTo>
                    <a:pt x="8266" y="1382"/>
                  </a:lnTo>
                  <a:lnTo>
                    <a:pt x="8182" y="1445"/>
                  </a:lnTo>
                  <a:lnTo>
                    <a:pt x="8015" y="1445"/>
                  </a:lnTo>
                  <a:lnTo>
                    <a:pt x="7952" y="1466"/>
                  </a:lnTo>
                  <a:lnTo>
                    <a:pt x="7889" y="1466"/>
                  </a:lnTo>
                  <a:lnTo>
                    <a:pt x="7722" y="1361"/>
                  </a:lnTo>
                  <a:lnTo>
                    <a:pt x="7533" y="1340"/>
                  </a:lnTo>
                  <a:lnTo>
                    <a:pt x="7512" y="1256"/>
                  </a:lnTo>
                  <a:lnTo>
                    <a:pt x="7387" y="1152"/>
                  </a:lnTo>
                  <a:lnTo>
                    <a:pt x="7324" y="1152"/>
                  </a:lnTo>
                  <a:lnTo>
                    <a:pt x="7261" y="1089"/>
                  </a:lnTo>
                  <a:lnTo>
                    <a:pt x="7261" y="984"/>
                  </a:lnTo>
                  <a:lnTo>
                    <a:pt x="7199" y="859"/>
                  </a:lnTo>
                  <a:lnTo>
                    <a:pt x="7136" y="817"/>
                  </a:lnTo>
                  <a:lnTo>
                    <a:pt x="7136" y="691"/>
                  </a:lnTo>
                  <a:lnTo>
                    <a:pt x="7094" y="629"/>
                  </a:lnTo>
                  <a:lnTo>
                    <a:pt x="7094" y="566"/>
                  </a:lnTo>
                  <a:lnTo>
                    <a:pt x="7052" y="461"/>
                  </a:lnTo>
                  <a:lnTo>
                    <a:pt x="6947" y="440"/>
                  </a:lnTo>
                  <a:lnTo>
                    <a:pt x="6696" y="440"/>
                  </a:lnTo>
                  <a:lnTo>
                    <a:pt x="6592" y="419"/>
                  </a:lnTo>
                  <a:lnTo>
                    <a:pt x="6529" y="398"/>
                  </a:lnTo>
                  <a:lnTo>
                    <a:pt x="6383" y="357"/>
                  </a:lnTo>
                  <a:lnTo>
                    <a:pt x="6341" y="315"/>
                  </a:lnTo>
                  <a:lnTo>
                    <a:pt x="6257" y="252"/>
                  </a:lnTo>
                  <a:lnTo>
                    <a:pt x="5901" y="252"/>
                  </a:lnTo>
                  <a:lnTo>
                    <a:pt x="5755" y="210"/>
                  </a:lnTo>
                  <a:lnTo>
                    <a:pt x="5734" y="168"/>
                  </a:lnTo>
                  <a:lnTo>
                    <a:pt x="5567" y="105"/>
                  </a:lnTo>
                  <a:lnTo>
                    <a:pt x="5441" y="43"/>
                  </a:lnTo>
                  <a:lnTo>
                    <a:pt x="5378"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55" name="Google Shape;955;p27"/>
            <p:cNvSpPr/>
            <p:nvPr/>
          </p:nvSpPr>
          <p:spPr>
            <a:xfrm>
              <a:off x="-876703" y="4091787"/>
              <a:ext cx="119766" cy="97872"/>
            </a:xfrm>
            <a:custGeom>
              <a:avLst/>
              <a:gdLst/>
              <a:ahLst/>
              <a:cxnLst/>
              <a:rect l="l" t="t" r="r" b="b"/>
              <a:pathLst>
                <a:path w="5650" h="4835" extrusionOk="0">
                  <a:moveTo>
                    <a:pt x="126" y="1"/>
                  </a:moveTo>
                  <a:lnTo>
                    <a:pt x="42" y="2156"/>
                  </a:lnTo>
                  <a:lnTo>
                    <a:pt x="21" y="2323"/>
                  </a:lnTo>
                  <a:lnTo>
                    <a:pt x="21" y="2407"/>
                  </a:lnTo>
                  <a:lnTo>
                    <a:pt x="21" y="2470"/>
                  </a:lnTo>
                  <a:lnTo>
                    <a:pt x="0" y="3872"/>
                  </a:lnTo>
                  <a:lnTo>
                    <a:pt x="168" y="3872"/>
                  </a:lnTo>
                  <a:lnTo>
                    <a:pt x="251" y="3892"/>
                  </a:lnTo>
                  <a:lnTo>
                    <a:pt x="356" y="3872"/>
                  </a:lnTo>
                  <a:lnTo>
                    <a:pt x="732" y="3872"/>
                  </a:lnTo>
                  <a:lnTo>
                    <a:pt x="753" y="3934"/>
                  </a:lnTo>
                  <a:lnTo>
                    <a:pt x="837" y="3997"/>
                  </a:lnTo>
                  <a:lnTo>
                    <a:pt x="942" y="4039"/>
                  </a:lnTo>
                  <a:lnTo>
                    <a:pt x="1046" y="3955"/>
                  </a:lnTo>
                  <a:lnTo>
                    <a:pt x="1256" y="3892"/>
                  </a:lnTo>
                  <a:lnTo>
                    <a:pt x="1276" y="3851"/>
                  </a:lnTo>
                  <a:lnTo>
                    <a:pt x="1318" y="3892"/>
                  </a:lnTo>
                  <a:lnTo>
                    <a:pt x="1381" y="3830"/>
                  </a:lnTo>
                  <a:lnTo>
                    <a:pt x="1360" y="3662"/>
                  </a:lnTo>
                  <a:lnTo>
                    <a:pt x="1214" y="3558"/>
                  </a:lnTo>
                  <a:lnTo>
                    <a:pt x="1046" y="3474"/>
                  </a:lnTo>
                  <a:lnTo>
                    <a:pt x="900" y="3453"/>
                  </a:lnTo>
                  <a:lnTo>
                    <a:pt x="858" y="3411"/>
                  </a:lnTo>
                  <a:lnTo>
                    <a:pt x="753" y="3369"/>
                  </a:lnTo>
                  <a:lnTo>
                    <a:pt x="732" y="3369"/>
                  </a:lnTo>
                  <a:lnTo>
                    <a:pt x="670" y="3328"/>
                  </a:lnTo>
                  <a:lnTo>
                    <a:pt x="649" y="3202"/>
                  </a:lnTo>
                  <a:lnTo>
                    <a:pt x="544" y="3056"/>
                  </a:lnTo>
                  <a:lnTo>
                    <a:pt x="440" y="3014"/>
                  </a:lnTo>
                  <a:lnTo>
                    <a:pt x="419" y="2930"/>
                  </a:lnTo>
                  <a:lnTo>
                    <a:pt x="335" y="2846"/>
                  </a:lnTo>
                  <a:lnTo>
                    <a:pt x="419" y="2909"/>
                  </a:lnTo>
                  <a:lnTo>
                    <a:pt x="440" y="3014"/>
                  </a:lnTo>
                  <a:lnTo>
                    <a:pt x="523" y="3014"/>
                  </a:lnTo>
                  <a:lnTo>
                    <a:pt x="649" y="3097"/>
                  </a:lnTo>
                  <a:lnTo>
                    <a:pt x="670" y="3202"/>
                  </a:lnTo>
                  <a:lnTo>
                    <a:pt x="670" y="3328"/>
                  </a:lnTo>
                  <a:lnTo>
                    <a:pt x="732" y="3328"/>
                  </a:lnTo>
                  <a:lnTo>
                    <a:pt x="879" y="3348"/>
                  </a:lnTo>
                  <a:lnTo>
                    <a:pt x="963" y="3432"/>
                  </a:lnTo>
                  <a:lnTo>
                    <a:pt x="1151" y="3432"/>
                  </a:lnTo>
                  <a:lnTo>
                    <a:pt x="1297" y="3369"/>
                  </a:lnTo>
                  <a:lnTo>
                    <a:pt x="1423" y="3411"/>
                  </a:lnTo>
                  <a:lnTo>
                    <a:pt x="1507" y="3348"/>
                  </a:lnTo>
                  <a:lnTo>
                    <a:pt x="1486" y="3328"/>
                  </a:lnTo>
                  <a:lnTo>
                    <a:pt x="1402" y="3244"/>
                  </a:lnTo>
                  <a:lnTo>
                    <a:pt x="1360" y="3160"/>
                  </a:lnTo>
                  <a:lnTo>
                    <a:pt x="1276" y="3202"/>
                  </a:lnTo>
                  <a:lnTo>
                    <a:pt x="1256" y="3118"/>
                  </a:lnTo>
                  <a:lnTo>
                    <a:pt x="1297" y="3160"/>
                  </a:lnTo>
                  <a:lnTo>
                    <a:pt x="1423" y="3139"/>
                  </a:lnTo>
                  <a:lnTo>
                    <a:pt x="1507" y="3244"/>
                  </a:lnTo>
                  <a:lnTo>
                    <a:pt x="1611" y="3244"/>
                  </a:lnTo>
                  <a:lnTo>
                    <a:pt x="1569" y="3202"/>
                  </a:lnTo>
                  <a:lnTo>
                    <a:pt x="1569" y="3118"/>
                  </a:lnTo>
                  <a:lnTo>
                    <a:pt x="1611" y="3056"/>
                  </a:lnTo>
                  <a:lnTo>
                    <a:pt x="1611" y="3014"/>
                  </a:lnTo>
                  <a:lnTo>
                    <a:pt x="1611" y="2930"/>
                  </a:lnTo>
                  <a:lnTo>
                    <a:pt x="1528" y="2825"/>
                  </a:lnTo>
                  <a:lnTo>
                    <a:pt x="1528" y="2804"/>
                  </a:lnTo>
                  <a:lnTo>
                    <a:pt x="1632" y="2846"/>
                  </a:lnTo>
                  <a:lnTo>
                    <a:pt x="1674" y="2909"/>
                  </a:lnTo>
                  <a:lnTo>
                    <a:pt x="1779" y="3014"/>
                  </a:lnTo>
                  <a:lnTo>
                    <a:pt x="1883" y="3035"/>
                  </a:lnTo>
                  <a:lnTo>
                    <a:pt x="1883" y="2993"/>
                  </a:lnTo>
                  <a:lnTo>
                    <a:pt x="1841" y="2909"/>
                  </a:lnTo>
                  <a:lnTo>
                    <a:pt x="1883" y="2930"/>
                  </a:lnTo>
                  <a:lnTo>
                    <a:pt x="1904" y="3035"/>
                  </a:lnTo>
                  <a:lnTo>
                    <a:pt x="1946" y="3035"/>
                  </a:lnTo>
                  <a:lnTo>
                    <a:pt x="1946" y="2951"/>
                  </a:lnTo>
                  <a:lnTo>
                    <a:pt x="1925" y="2888"/>
                  </a:lnTo>
                  <a:lnTo>
                    <a:pt x="1946" y="2784"/>
                  </a:lnTo>
                  <a:lnTo>
                    <a:pt x="2009" y="2825"/>
                  </a:lnTo>
                  <a:lnTo>
                    <a:pt x="2155" y="2888"/>
                  </a:lnTo>
                  <a:lnTo>
                    <a:pt x="2197" y="2951"/>
                  </a:lnTo>
                  <a:lnTo>
                    <a:pt x="2260" y="2993"/>
                  </a:lnTo>
                  <a:lnTo>
                    <a:pt x="2323" y="2951"/>
                  </a:lnTo>
                  <a:lnTo>
                    <a:pt x="2365" y="2993"/>
                  </a:lnTo>
                  <a:lnTo>
                    <a:pt x="2427" y="2930"/>
                  </a:lnTo>
                  <a:lnTo>
                    <a:pt x="2427" y="3014"/>
                  </a:lnTo>
                  <a:lnTo>
                    <a:pt x="2427" y="3097"/>
                  </a:lnTo>
                  <a:lnTo>
                    <a:pt x="2469" y="3097"/>
                  </a:lnTo>
                  <a:lnTo>
                    <a:pt x="2553" y="3160"/>
                  </a:lnTo>
                  <a:lnTo>
                    <a:pt x="2867" y="3244"/>
                  </a:lnTo>
                  <a:lnTo>
                    <a:pt x="2950" y="3307"/>
                  </a:lnTo>
                  <a:lnTo>
                    <a:pt x="3055" y="3411"/>
                  </a:lnTo>
                  <a:lnTo>
                    <a:pt x="3076" y="3558"/>
                  </a:lnTo>
                  <a:lnTo>
                    <a:pt x="3243" y="3746"/>
                  </a:lnTo>
                  <a:lnTo>
                    <a:pt x="3264" y="3830"/>
                  </a:lnTo>
                  <a:lnTo>
                    <a:pt x="3369" y="3872"/>
                  </a:lnTo>
                  <a:lnTo>
                    <a:pt x="3453" y="3955"/>
                  </a:lnTo>
                  <a:lnTo>
                    <a:pt x="3473" y="4039"/>
                  </a:lnTo>
                  <a:lnTo>
                    <a:pt x="3725" y="4290"/>
                  </a:lnTo>
                  <a:lnTo>
                    <a:pt x="3725" y="4374"/>
                  </a:lnTo>
                  <a:lnTo>
                    <a:pt x="3829" y="4457"/>
                  </a:lnTo>
                  <a:lnTo>
                    <a:pt x="3997" y="4499"/>
                  </a:lnTo>
                  <a:lnTo>
                    <a:pt x="4080" y="4478"/>
                  </a:lnTo>
                  <a:lnTo>
                    <a:pt x="4122" y="4478"/>
                  </a:lnTo>
                  <a:lnTo>
                    <a:pt x="4206" y="4520"/>
                  </a:lnTo>
                  <a:lnTo>
                    <a:pt x="4394" y="4499"/>
                  </a:lnTo>
                  <a:lnTo>
                    <a:pt x="4520" y="4562"/>
                  </a:lnTo>
                  <a:lnTo>
                    <a:pt x="4624" y="4520"/>
                  </a:lnTo>
                  <a:lnTo>
                    <a:pt x="4771" y="4562"/>
                  </a:lnTo>
                  <a:lnTo>
                    <a:pt x="4875" y="4604"/>
                  </a:lnTo>
                  <a:lnTo>
                    <a:pt x="5022" y="4583"/>
                  </a:lnTo>
                  <a:lnTo>
                    <a:pt x="5064" y="4667"/>
                  </a:lnTo>
                  <a:lnTo>
                    <a:pt x="5168" y="4667"/>
                  </a:lnTo>
                  <a:lnTo>
                    <a:pt x="5189" y="4688"/>
                  </a:lnTo>
                  <a:lnTo>
                    <a:pt x="5126" y="4729"/>
                  </a:lnTo>
                  <a:lnTo>
                    <a:pt x="5252" y="4771"/>
                  </a:lnTo>
                  <a:lnTo>
                    <a:pt x="5378" y="4834"/>
                  </a:lnTo>
                  <a:lnTo>
                    <a:pt x="5503" y="4813"/>
                  </a:lnTo>
                  <a:lnTo>
                    <a:pt x="5545" y="4729"/>
                  </a:lnTo>
                  <a:lnTo>
                    <a:pt x="5398" y="4667"/>
                  </a:lnTo>
                  <a:lnTo>
                    <a:pt x="5357" y="4667"/>
                  </a:lnTo>
                  <a:lnTo>
                    <a:pt x="5357" y="4604"/>
                  </a:lnTo>
                  <a:lnTo>
                    <a:pt x="5461" y="4583"/>
                  </a:lnTo>
                  <a:lnTo>
                    <a:pt x="5545" y="4604"/>
                  </a:lnTo>
                  <a:lnTo>
                    <a:pt x="5650" y="4562"/>
                  </a:lnTo>
                  <a:lnTo>
                    <a:pt x="5440" y="4499"/>
                  </a:lnTo>
                  <a:lnTo>
                    <a:pt x="5168" y="4478"/>
                  </a:lnTo>
                  <a:lnTo>
                    <a:pt x="5043" y="4395"/>
                  </a:lnTo>
                  <a:lnTo>
                    <a:pt x="4980" y="4311"/>
                  </a:lnTo>
                  <a:lnTo>
                    <a:pt x="5126" y="4269"/>
                  </a:lnTo>
                  <a:lnTo>
                    <a:pt x="5189" y="4269"/>
                  </a:lnTo>
                  <a:lnTo>
                    <a:pt x="5252" y="4248"/>
                  </a:lnTo>
                  <a:lnTo>
                    <a:pt x="5168" y="4185"/>
                  </a:lnTo>
                  <a:lnTo>
                    <a:pt x="4959" y="4185"/>
                  </a:lnTo>
                  <a:lnTo>
                    <a:pt x="4771" y="4164"/>
                  </a:lnTo>
                  <a:lnTo>
                    <a:pt x="4708" y="4081"/>
                  </a:lnTo>
                  <a:lnTo>
                    <a:pt x="4708" y="3997"/>
                  </a:lnTo>
                  <a:lnTo>
                    <a:pt x="4771" y="3934"/>
                  </a:lnTo>
                  <a:lnTo>
                    <a:pt x="4813" y="3851"/>
                  </a:lnTo>
                  <a:lnTo>
                    <a:pt x="4750" y="3788"/>
                  </a:lnTo>
                  <a:lnTo>
                    <a:pt x="4666" y="3788"/>
                  </a:lnTo>
                  <a:lnTo>
                    <a:pt x="4624" y="3830"/>
                  </a:lnTo>
                  <a:lnTo>
                    <a:pt x="4541" y="3788"/>
                  </a:lnTo>
                  <a:lnTo>
                    <a:pt x="4457" y="3830"/>
                  </a:lnTo>
                  <a:lnTo>
                    <a:pt x="4352" y="3683"/>
                  </a:lnTo>
                  <a:lnTo>
                    <a:pt x="4352" y="3537"/>
                  </a:lnTo>
                  <a:lnTo>
                    <a:pt x="4248" y="3516"/>
                  </a:lnTo>
                  <a:lnTo>
                    <a:pt x="4143" y="3244"/>
                  </a:lnTo>
                  <a:lnTo>
                    <a:pt x="4101" y="3223"/>
                  </a:lnTo>
                  <a:lnTo>
                    <a:pt x="4080" y="3139"/>
                  </a:lnTo>
                  <a:lnTo>
                    <a:pt x="3934" y="3139"/>
                  </a:lnTo>
                  <a:lnTo>
                    <a:pt x="3871" y="3097"/>
                  </a:lnTo>
                  <a:lnTo>
                    <a:pt x="3808" y="2951"/>
                  </a:lnTo>
                  <a:lnTo>
                    <a:pt x="3683" y="2825"/>
                  </a:lnTo>
                  <a:lnTo>
                    <a:pt x="3662" y="2700"/>
                  </a:lnTo>
                  <a:lnTo>
                    <a:pt x="3578" y="2616"/>
                  </a:lnTo>
                  <a:lnTo>
                    <a:pt x="3494" y="2512"/>
                  </a:lnTo>
                  <a:lnTo>
                    <a:pt x="3515" y="2470"/>
                  </a:lnTo>
                  <a:lnTo>
                    <a:pt x="3766" y="2491"/>
                  </a:lnTo>
                  <a:lnTo>
                    <a:pt x="3976" y="2386"/>
                  </a:lnTo>
                  <a:lnTo>
                    <a:pt x="4017" y="2281"/>
                  </a:lnTo>
                  <a:lnTo>
                    <a:pt x="3997" y="2156"/>
                  </a:lnTo>
                  <a:lnTo>
                    <a:pt x="3829" y="1988"/>
                  </a:lnTo>
                  <a:lnTo>
                    <a:pt x="3704" y="1968"/>
                  </a:lnTo>
                  <a:lnTo>
                    <a:pt x="3662" y="1988"/>
                  </a:lnTo>
                  <a:lnTo>
                    <a:pt x="3557" y="1947"/>
                  </a:lnTo>
                  <a:lnTo>
                    <a:pt x="3348" y="1842"/>
                  </a:lnTo>
                  <a:lnTo>
                    <a:pt x="3243" y="1737"/>
                  </a:lnTo>
                  <a:lnTo>
                    <a:pt x="3097" y="1758"/>
                  </a:lnTo>
                  <a:lnTo>
                    <a:pt x="2846" y="1654"/>
                  </a:lnTo>
                  <a:lnTo>
                    <a:pt x="2825" y="1570"/>
                  </a:lnTo>
                  <a:lnTo>
                    <a:pt x="2867" y="1444"/>
                  </a:lnTo>
                  <a:lnTo>
                    <a:pt x="2888" y="1340"/>
                  </a:lnTo>
                  <a:lnTo>
                    <a:pt x="2825" y="1235"/>
                  </a:lnTo>
                  <a:lnTo>
                    <a:pt x="2616" y="1026"/>
                  </a:lnTo>
                  <a:lnTo>
                    <a:pt x="2553" y="1026"/>
                  </a:lnTo>
                  <a:lnTo>
                    <a:pt x="2511" y="1047"/>
                  </a:lnTo>
                  <a:lnTo>
                    <a:pt x="2448" y="963"/>
                  </a:lnTo>
                  <a:lnTo>
                    <a:pt x="2344" y="900"/>
                  </a:lnTo>
                  <a:lnTo>
                    <a:pt x="2323" y="817"/>
                  </a:lnTo>
                  <a:lnTo>
                    <a:pt x="2197" y="796"/>
                  </a:lnTo>
                  <a:lnTo>
                    <a:pt x="2134" y="712"/>
                  </a:lnTo>
                  <a:lnTo>
                    <a:pt x="2092" y="712"/>
                  </a:lnTo>
                  <a:lnTo>
                    <a:pt x="1988" y="649"/>
                  </a:lnTo>
                  <a:lnTo>
                    <a:pt x="1841" y="649"/>
                  </a:lnTo>
                  <a:lnTo>
                    <a:pt x="1716" y="545"/>
                  </a:lnTo>
                  <a:lnTo>
                    <a:pt x="1590" y="524"/>
                  </a:lnTo>
                  <a:lnTo>
                    <a:pt x="1381" y="398"/>
                  </a:lnTo>
                  <a:lnTo>
                    <a:pt x="1067" y="377"/>
                  </a:lnTo>
                  <a:lnTo>
                    <a:pt x="963" y="315"/>
                  </a:lnTo>
                  <a:lnTo>
                    <a:pt x="879" y="231"/>
                  </a:lnTo>
                  <a:lnTo>
                    <a:pt x="837" y="231"/>
                  </a:lnTo>
                  <a:lnTo>
                    <a:pt x="795" y="273"/>
                  </a:lnTo>
                  <a:lnTo>
                    <a:pt x="565" y="189"/>
                  </a:lnTo>
                  <a:lnTo>
                    <a:pt x="523" y="126"/>
                  </a:lnTo>
                  <a:lnTo>
                    <a:pt x="419" y="84"/>
                  </a:lnTo>
                  <a:lnTo>
                    <a:pt x="230" y="1"/>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56" name="Google Shape;956;p27"/>
            <p:cNvSpPr/>
            <p:nvPr/>
          </p:nvSpPr>
          <p:spPr>
            <a:xfrm>
              <a:off x="-1145034" y="3827508"/>
              <a:ext cx="97593" cy="162669"/>
            </a:xfrm>
            <a:custGeom>
              <a:avLst/>
              <a:gdLst/>
              <a:ahLst/>
              <a:cxnLst/>
              <a:rect l="l" t="t" r="r" b="b"/>
              <a:pathLst>
                <a:path w="4604" h="8036" extrusionOk="0">
                  <a:moveTo>
                    <a:pt x="586" y="0"/>
                  </a:moveTo>
                  <a:lnTo>
                    <a:pt x="440" y="63"/>
                  </a:lnTo>
                  <a:lnTo>
                    <a:pt x="419" y="189"/>
                  </a:lnTo>
                  <a:lnTo>
                    <a:pt x="314" y="419"/>
                  </a:lnTo>
                  <a:lnTo>
                    <a:pt x="335" y="565"/>
                  </a:lnTo>
                  <a:lnTo>
                    <a:pt x="335" y="795"/>
                  </a:lnTo>
                  <a:lnTo>
                    <a:pt x="251" y="1088"/>
                  </a:lnTo>
                  <a:lnTo>
                    <a:pt x="210" y="1214"/>
                  </a:lnTo>
                  <a:lnTo>
                    <a:pt x="272" y="1402"/>
                  </a:lnTo>
                  <a:lnTo>
                    <a:pt x="272" y="1465"/>
                  </a:lnTo>
                  <a:lnTo>
                    <a:pt x="210" y="1528"/>
                  </a:lnTo>
                  <a:lnTo>
                    <a:pt x="105" y="1507"/>
                  </a:lnTo>
                  <a:lnTo>
                    <a:pt x="21" y="1402"/>
                  </a:lnTo>
                  <a:lnTo>
                    <a:pt x="0" y="1528"/>
                  </a:lnTo>
                  <a:lnTo>
                    <a:pt x="21" y="1653"/>
                  </a:lnTo>
                  <a:lnTo>
                    <a:pt x="105" y="1653"/>
                  </a:lnTo>
                  <a:lnTo>
                    <a:pt x="126" y="1716"/>
                  </a:lnTo>
                  <a:lnTo>
                    <a:pt x="63" y="1779"/>
                  </a:lnTo>
                  <a:lnTo>
                    <a:pt x="126" y="1946"/>
                  </a:lnTo>
                  <a:lnTo>
                    <a:pt x="210" y="2093"/>
                  </a:lnTo>
                  <a:lnTo>
                    <a:pt x="210" y="2302"/>
                  </a:lnTo>
                  <a:lnTo>
                    <a:pt x="251" y="2344"/>
                  </a:lnTo>
                  <a:lnTo>
                    <a:pt x="314" y="2302"/>
                  </a:lnTo>
                  <a:lnTo>
                    <a:pt x="356" y="2344"/>
                  </a:lnTo>
                  <a:lnTo>
                    <a:pt x="356" y="2448"/>
                  </a:lnTo>
                  <a:lnTo>
                    <a:pt x="461" y="2595"/>
                  </a:lnTo>
                  <a:lnTo>
                    <a:pt x="544" y="2595"/>
                  </a:lnTo>
                  <a:lnTo>
                    <a:pt x="628" y="2511"/>
                  </a:lnTo>
                  <a:lnTo>
                    <a:pt x="565" y="2448"/>
                  </a:lnTo>
                  <a:lnTo>
                    <a:pt x="565" y="2365"/>
                  </a:lnTo>
                  <a:lnTo>
                    <a:pt x="691" y="2365"/>
                  </a:lnTo>
                  <a:lnTo>
                    <a:pt x="795" y="2448"/>
                  </a:lnTo>
                  <a:lnTo>
                    <a:pt x="670" y="2595"/>
                  </a:lnTo>
                  <a:lnTo>
                    <a:pt x="628" y="2679"/>
                  </a:lnTo>
                  <a:lnTo>
                    <a:pt x="628" y="2762"/>
                  </a:lnTo>
                  <a:lnTo>
                    <a:pt x="628" y="2888"/>
                  </a:lnTo>
                  <a:lnTo>
                    <a:pt x="691" y="3013"/>
                  </a:lnTo>
                  <a:lnTo>
                    <a:pt x="733" y="2909"/>
                  </a:lnTo>
                  <a:lnTo>
                    <a:pt x="795" y="2888"/>
                  </a:lnTo>
                  <a:lnTo>
                    <a:pt x="858" y="2992"/>
                  </a:lnTo>
                  <a:lnTo>
                    <a:pt x="795" y="3097"/>
                  </a:lnTo>
                  <a:lnTo>
                    <a:pt x="795" y="3097"/>
                  </a:lnTo>
                  <a:lnTo>
                    <a:pt x="879" y="3076"/>
                  </a:lnTo>
                  <a:lnTo>
                    <a:pt x="963" y="3013"/>
                  </a:lnTo>
                  <a:cubicBezTo>
                    <a:pt x="963" y="3097"/>
                    <a:pt x="963" y="3181"/>
                    <a:pt x="984" y="3244"/>
                  </a:cubicBezTo>
                  <a:lnTo>
                    <a:pt x="900" y="3181"/>
                  </a:lnTo>
                  <a:lnTo>
                    <a:pt x="775" y="3202"/>
                  </a:lnTo>
                  <a:lnTo>
                    <a:pt x="649" y="3139"/>
                  </a:lnTo>
                  <a:lnTo>
                    <a:pt x="544" y="3202"/>
                  </a:lnTo>
                  <a:lnTo>
                    <a:pt x="565" y="3244"/>
                  </a:lnTo>
                  <a:lnTo>
                    <a:pt x="649" y="3244"/>
                  </a:lnTo>
                  <a:lnTo>
                    <a:pt x="670" y="3390"/>
                  </a:lnTo>
                  <a:lnTo>
                    <a:pt x="754" y="3411"/>
                  </a:lnTo>
                  <a:lnTo>
                    <a:pt x="816" y="3516"/>
                  </a:lnTo>
                  <a:lnTo>
                    <a:pt x="816" y="3704"/>
                  </a:lnTo>
                  <a:lnTo>
                    <a:pt x="900" y="3746"/>
                  </a:lnTo>
                  <a:lnTo>
                    <a:pt x="900" y="3850"/>
                  </a:lnTo>
                  <a:lnTo>
                    <a:pt x="1005" y="3976"/>
                  </a:lnTo>
                  <a:lnTo>
                    <a:pt x="1109" y="4018"/>
                  </a:lnTo>
                  <a:lnTo>
                    <a:pt x="1214" y="3934"/>
                  </a:lnTo>
                  <a:lnTo>
                    <a:pt x="1214" y="3850"/>
                  </a:lnTo>
                  <a:lnTo>
                    <a:pt x="1277" y="3829"/>
                  </a:lnTo>
                  <a:lnTo>
                    <a:pt x="1277" y="3725"/>
                  </a:lnTo>
                  <a:lnTo>
                    <a:pt x="1214" y="3641"/>
                  </a:lnTo>
                  <a:lnTo>
                    <a:pt x="1277" y="3557"/>
                  </a:lnTo>
                  <a:lnTo>
                    <a:pt x="1277" y="3453"/>
                  </a:lnTo>
                  <a:lnTo>
                    <a:pt x="1172" y="3411"/>
                  </a:lnTo>
                  <a:lnTo>
                    <a:pt x="1109" y="3348"/>
                  </a:lnTo>
                  <a:cubicBezTo>
                    <a:pt x="1130" y="3306"/>
                    <a:pt x="1130" y="3223"/>
                    <a:pt x="1130" y="3181"/>
                  </a:cubicBezTo>
                  <a:lnTo>
                    <a:pt x="1235" y="3097"/>
                  </a:lnTo>
                  <a:lnTo>
                    <a:pt x="1214" y="3013"/>
                  </a:lnTo>
                  <a:lnTo>
                    <a:pt x="1277" y="2930"/>
                  </a:lnTo>
                  <a:lnTo>
                    <a:pt x="1402" y="2930"/>
                  </a:lnTo>
                  <a:lnTo>
                    <a:pt x="1632" y="3034"/>
                  </a:lnTo>
                  <a:lnTo>
                    <a:pt x="1695" y="3118"/>
                  </a:lnTo>
                  <a:lnTo>
                    <a:pt x="1821" y="3202"/>
                  </a:lnTo>
                  <a:lnTo>
                    <a:pt x="1904" y="3327"/>
                  </a:lnTo>
                  <a:lnTo>
                    <a:pt x="1863" y="3306"/>
                  </a:lnTo>
                  <a:cubicBezTo>
                    <a:pt x="1800" y="3264"/>
                    <a:pt x="1716" y="3264"/>
                    <a:pt x="1632" y="3264"/>
                  </a:cubicBezTo>
                  <a:lnTo>
                    <a:pt x="1653" y="3244"/>
                  </a:lnTo>
                  <a:lnTo>
                    <a:pt x="1611" y="3139"/>
                  </a:lnTo>
                  <a:lnTo>
                    <a:pt x="1507" y="3097"/>
                  </a:lnTo>
                  <a:lnTo>
                    <a:pt x="1444" y="3181"/>
                  </a:lnTo>
                  <a:lnTo>
                    <a:pt x="1486" y="3244"/>
                  </a:lnTo>
                  <a:lnTo>
                    <a:pt x="1528" y="3285"/>
                  </a:lnTo>
                  <a:cubicBezTo>
                    <a:pt x="1507" y="3285"/>
                    <a:pt x="1486" y="3306"/>
                    <a:pt x="1444" y="3306"/>
                  </a:cubicBezTo>
                  <a:lnTo>
                    <a:pt x="1444" y="3327"/>
                  </a:lnTo>
                  <a:lnTo>
                    <a:pt x="1591" y="3327"/>
                  </a:lnTo>
                  <a:lnTo>
                    <a:pt x="1611" y="3348"/>
                  </a:lnTo>
                  <a:lnTo>
                    <a:pt x="1611" y="3327"/>
                  </a:lnTo>
                  <a:cubicBezTo>
                    <a:pt x="1695" y="3327"/>
                    <a:pt x="1758" y="3348"/>
                    <a:pt x="1842" y="3390"/>
                  </a:cubicBezTo>
                  <a:cubicBezTo>
                    <a:pt x="1850" y="3393"/>
                    <a:pt x="1858" y="3394"/>
                    <a:pt x="1866" y="3394"/>
                  </a:cubicBezTo>
                  <a:cubicBezTo>
                    <a:pt x="1915" y="3394"/>
                    <a:pt x="1946" y="3342"/>
                    <a:pt x="1946" y="3306"/>
                  </a:cubicBezTo>
                  <a:lnTo>
                    <a:pt x="1967" y="3327"/>
                  </a:lnTo>
                  <a:lnTo>
                    <a:pt x="2030" y="3327"/>
                  </a:lnTo>
                  <a:lnTo>
                    <a:pt x="2009" y="3139"/>
                  </a:lnTo>
                  <a:lnTo>
                    <a:pt x="1863" y="2930"/>
                  </a:lnTo>
                  <a:lnTo>
                    <a:pt x="1904" y="2888"/>
                  </a:lnTo>
                  <a:lnTo>
                    <a:pt x="1946" y="2888"/>
                  </a:lnTo>
                  <a:lnTo>
                    <a:pt x="2030" y="2971"/>
                  </a:lnTo>
                  <a:lnTo>
                    <a:pt x="2114" y="2992"/>
                  </a:lnTo>
                  <a:lnTo>
                    <a:pt x="2176" y="3118"/>
                  </a:lnTo>
                  <a:lnTo>
                    <a:pt x="2344" y="3181"/>
                  </a:lnTo>
                  <a:lnTo>
                    <a:pt x="2386" y="3285"/>
                  </a:lnTo>
                  <a:lnTo>
                    <a:pt x="2386" y="3411"/>
                  </a:lnTo>
                  <a:lnTo>
                    <a:pt x="2469" y="3432"/>
                  </a:lnTo>
                  <a:lnTo>
                    <a:pt x="2595" y="3599"/>
                  </a:lnTo>
                  <a:lnTo>
                    <a:pt x="2699" y="3557"/>
                  </a:lnTo>
                  <a:lnTo>
                    <a:pt x="2699" y="3516"/>
                  </a:lnTo>
                  <a:lnTo>
                    <a:pt x="2804" y="3536"/>
                  </a:lnTo>
                  <a:lnTo>
                    <a:pt x="2804" y="3599"/>
                  </a:lnTo>
                  <a:lnTo>
                    <a:pt x="2741" y="3641"/>
                  </a:lnTo>
                  <a:cubicBezTo>
                    <a:pt x="2741" y="3641"/>
                    <a:pt x="2699" y="3641"/>
                    <a:pt x="2699" y="3662"/>
                  </a:cubicBezTo>
                  <a:cubicBezTo>
                    <a:pt x="2783" y="3913"/>
                    <a:pt x="2992" y="4060"/>
                    <a:pt x="3223" y="4122"/>
                  </a:cubicBezTo>
                  <a:lnTo>
                    <a:pt x="3285" y="4122"/>
                  </a:lnTo>
                  <a:lnTo>
                    <a:pt x="3411" y="4269"/>
                  </a:lnTo>
                  <a:lnTo>
                    <a:pt x="3432" y="4290"/>
                  </a:lnTo>
                  <a:lnTo>
                    <a:pt x="3432" y="4332"/>
                  </a:lnTo>
                  <a:cubicBezTo>
                    <a:pt x="3432" y="4352"/>
                    <a:pt x="3411" y="4394"/>
                    <a:pt x="3411" y="4436"/>
                  </a:cubicBezTo>
                  <a:lnTo>
                    <a:pt x="3411" y="4436"/>
                  </a:lnTo>
                  <a:cubicBezTo>
                    <a:pt x="3411" y="4436"/>
                    <a:pt x="3411" y="4394"/>
                    <a:pt x="3453" y="4394"/>
                  </a:cubicBezTo>
                  <a:lnTo>
                    <a:pt x="3495" y="4436"/>
                  </a:lnTo>
                  <a:lnTo>
                    <a:pt x="3599" y="4478"/>
                  </a:lnTo>
                  <a:lnTo>
                    <a:pt x="3620" y="4562"/>
                  </a:lnTo>
                  <a:lnTo>
                    <a:pt x="3808" y="4562"/>
                  </a:lnTo>
                  <a:lnTo>
                    <a:pt x="3829" y="4583"/>
                  </a:lnTo>
                  <a:lnTo>
                    <a:pt x="3871" y="4562"/>
                  </a:lnTo>
                  <a:lnTo>
                    <a:pt x="3913" y="4583"/>
                  </a:lnTo>
                  <a:lnTo>
                    <a:pt x="3871" y="4499"/>
                  </a:lnTo>
                  <a:lnTo>
                    <a:pt x="3829" y="4394"/>
                  </a:lnTo>
                  <a:lnTo>
                    <a:pt x="3788" y="4352"/>
                  </a:lnTo>
                  <a:lnTo>
                    <a:pt x="3788" y="4185"/>
                  </a:lnTo>
                  <a:lnTo>
                    <a:pt x="3767" y="3976"/>
                  </a:lnTo>
                  <a:lnTo>
                    <a:pt x="3767" y="3934"/>
                  </a:lnTo>
                  <a:lnTo>
                    <a:pt x="3704" y="3913"/>
                  </a:lnTo>
                  <a:lnTo>
                    <a:pt x="3599" y="3767"/>
                  </a:lnTo>
                  <a:lnTo>
                    <a:pt x="3557" y="3662"/>
                  </a:lnTo>
                  <a:lnTo>
                    <a:pt x="3474" y="3662"/>
                  </a:lnTo>
                  <a:lnTo>
                    <a:pt x="3453" y="3704"/>
                  </a:lnTo>
                  <a:lnTo>
                    <a:pt x="3390" y="3662"/>
                  </a:lnTo>
                  <a:lnTo>
                    <a:pt x="3348" y="3662"/>
                  </a:lnTo>
                  <a:lnTo>
                    <a:pt x="3285" y="3725"/>
                  </a:lnTo>
                  <a:lnTo>
                    <a:pt x="3097" y="3725"/>
                  </a:lnTo>
                  <a:lnTo>
                    <a:pt x="3055" y="3704"/>
                  </a:lnTo>
                  <a:lnTo>
                    <a:pt x="3055" y="3767"/>
                  </a:lnTo>
                  <a:lnTo>
                    <a:pt x="3055" y="3808"/>
                  </a:lnTo>
                  <a:cubicBezTo>
                    <a:pt x="2992" y="3767"/>
                    <a:pt x="2972" y="3746"/>
                    <a:pt x="2930" y="3725"/>
                  </a:cubicBezTo>
                  <a:lnTo>
                    <a:pt x="2951" y="3620"/>
                  </a:lnTo>
                  <a:lnTo>
                    <a:pt x="2951" y="3536"/>
                  </a:lnTo>
                  <a:lnTo>
                    <a:pt x="2992" y="3495"/>
                  </a:lnTo>
                  <a:lnTo>
                    <a:pt x="2951" y="3432"/>
                  </a:lnTo>
                  <a:lnTo>
                    <a:pt x="2846" y="3432"/>
                  </a:lnTo>
                  <a:lnTo>
                    <a:pt x="2762" y="3390"/>
                  </a:lnTo>
                  <a:lnTo>
                    <a:pt x="2658" y="3390"/>
                  </a:lnTo>
                  <a:lnTo>
                    <a:pt x="2658" y="3306"/>
                  </a:lnTo>
                  <a:lnTo>
                    <a:pt x="2574" y="3097"/>
                  </a:lnTo>
                  <a:lnTo>
                    <a:pt x="2553" y="2992"/>
                  </a:lnTo>
                  <a:lnTo>
                    <a:pt x="2616" y="2971"/>
                  </a:lnTo>
                  <a:lnTo>
                    <a:pt x="2658" y="2992"/>
                  </a:lnTo>
                  <a:lnTo>
                    <a:pt x="2741" y="2992"/>
                  </a:lnTo>
                  <a:lnTo>
                    <a:pt x="2720" y="2971"/>
                  </a:lnTo>
                  <a:lnTo>
                    <a:pt x="2616" y="2888"/>
                  </a:lnTo>
                  <a:lnTo>
                    <a:pt x="2469" y="2888"/>
                  </a:lnTo>
                  <a:lnTo>
                    <a:pt x="2427" y="2783"/>
                  </a:lnTo>
                  <a:lnTo>
                    <a:pt x="2365" y="2825"/>
                  </a:lnTo>
                  <a:lnTo>
                    <a:pt x="2365" y="2930"/>
                  </a:lnTo>
                  <a:lnTo>
                    <a:pt x="2302" y="2992"/>
                  </a:lnTo>
                  <a:lnTo>
                    <a:pt x="2239" y="2930"/>
                  </a:lnTo>
                  <a:lnTo>
                    <a:pt x="2260" y="2804"/>
                  </a:lnTo>
                  <a:lnTo>
                    <a:pt x="2197" y="2679"/>
                  </a:lnTo>
                  <a:lnTo>
                    <a:pt x="2009" y="2574"/>
                  </a:lnTo>
                  <a:lnTo>
                    <a:pt x="1904" y="2574"/>
                  </a:lnTo>
                  <a:lnTo>
                    <a:pt x="1737" y="2699"/>
                  </a:lnTo>
                  <a:lnTo>
                    <a:pt x="1716" y="2783"/>
                  </a:lnTo>
                  <a:lnTo>
                    <a:pt x="1632" y="2804"/>
                  </a:lnTo>
                  <a:lnTo>
                    <a:pt x="1507" y="2762"/>
                  </a:lnTo>
                  <a:lnTo>
                    <a:pt x="1465" y="2658"/>
                  </a:lnTo>
                  <a:lnTo>
                    <a:pt x="1381" y="2574"/>
                  </a:lnTo>
                  <a:lnTo>
                    <a:pt x="1381" y="2448"/>
                  </a:lnTo>
                  <a:lnTo>
                    <a:pt x="1423" y="2365"/>
                  </a:lnTo>
                  <a:lnTo>
                    <a:pt x="1360" y="2281"/>
                  </a:lnTo>
                  <a:lnTo>
                    <a:pt x="1088" y="2239"/>
                  </a:lnTo>
                  <a:lnTo>
                    <a:pt x="1026" y="2176"/>
                  </a:lnTo>
                  <a:lnTo>
                    <a:pt x="1067" y="2051"/>
                  </a:lnTo>
                  <a:lnTo>
                    <a:pt x="1109" y="1967"/>
                  </a:lnTo>
                  <a:lnTo>
                    <a:pt x="1109" y="1842"/>
                  </a:lnTo>
                  <a:lnTo>
                    <a:pt x="1172" y="1737"/>
                  </a:lnTo>
                  <a:lnTo>
                    <a:pt x="1360" y="1549"/>
                  </a:lnTo>
                  <a:lnTo>
                    <a:pt x="1423" y="1507"/>
                  </a:lnTo>
                  <a:lnTo>
                    <a:pt x="1402" y="1570"/>
                  </a:lnTo>
                  <a:lnTo>
                    <a:pt x="1402" y="1632"/>
                  </a:lnTo>
                  <a:lnTo>
                    <a:pt x="1507" y="1465"/>
                  </a:lnTo>
                  <a:lnTo>
                    <a:pt x="1486" y="1339"/>
                  </a:lnTo>
                  <a:lnTo>
                    <a:pt x="1549" y="1193"/>
                  </a:lnTo>
                  <a:lnTo>
                    <a:pt x="1611" y="921"/>
                  </a:lnTo>
                  <a:lnTo>
                    <a:pt x="1549" y="837"/>
                  </a:lnTo>
                  <a:lnTo>
                    <a:pt x="1528" y="691"/>
                  </a:lnTo>
                  <a:lnTo>
                    <a:pt x="1465" y="649"/>
                  </a:lnTo>
                  <a:lnTo>
                    <a:pt x="1360" y="482"/>
                  </a:lnTo>
                  <a:lnTo>
                    <a:pt x="1381" y="251"/>
                  </a:lnTo>
                  <a:lnTo>
                    <a:pt x="1381" y="189"/>
                  </a:lnTo>
                  <a:lnTo>
                    <a:pt x="1381" y="105"/>
                  </a:lnTo>
                  <a:lnTo>
                    <a:pt x="1298" y="0"/>
                  </a:lnTo>
                  <a:lnTo>
                    <a:pt x="1256" y="42"/>
                  </a:lnTo>
                  <a:lnTo>
                    <a:pt x="1256" y="84"/>
                  </a:lnTo>
                  <a:lnTo>
                    <a:pt x="1172" y="168"/>
                  </a:lnTo>
                  <a:lnTo>
                    <a:pt x="1005" y="168"/>
                  </a:lnTo>
                  <a:lnTo>
                    <a:pt x="984" y="210"/>
                  </a:lnTo>
                  <a:lnTo>
                    <a:pt x="900" y="168"/>
                  </a:lnTo>
                  <a:lnTo>
                    <a:pt x="795" y="63"/>
                  </a:lnTo>
                  <a:lnTo>
                    <a:pt x="586" y="0"/>
                  </a:lnTo>
                  <a:close/>
                  <a:moveTo>
                    <a:pt x="1842" y="4060"/>
                  </a:moveTo>
                  <a:lnTo>
                    <a:pt x="1716" y="4080"/>
                  </a:lnTo>
                  <a:lnTo>
                    <a:pt x="1695" y="4164"/>
                  </a:lnTo>
                  <a:lnTo>
                    <a:pt x="1821" y="4227"/>
                  </a:lnTo>
                  <a:lnTo>
                    <a:pt x="1883" y="4248"/>
                  </a:lnTo>
                  <a:lnTo>
                    <a:pt x="1883" y="4352"/>
                  </a:lnTo>
                  <a:lnTo>
                    <a:pt x="1842" y="4457"/>
                  </a:lnTo>
                  <a:lnTo>
                    <a:pt x="1842" y="4666"/>
                  </a:lnTo>
                  <a:lnTo>
                    <a:pt x="1800" y="4792"/>
                  </a:lnTo>
                  <a:lnTo>
                    <a:pt x="1842" y="4980"/>
                  </a:lnTo>
                  <a:lnTo>
                    <a:pt x="1904" y="4959"/>
                  </a:lnTo>
                  <a:lnTo>
                    <a:pt x="1925" y="4896"/>
                  </a:lnTo>
                  <a:lnTo>
                    <a:pt x="2051" y="4813"/>
                  </a:lnTo>
                  <a:cubicBezTo>
                    <a:pt x="2093" y="4813"/>
                    <a:pt x="2114" y="4855"/>
                    <a:pt x="2135" y="4855"/>
                  </a:cubicBezTo>
                  <a:lnTo>
                    <a:pt x="2114" y="4959"/>
                  </a:lnTo>
                  <a:lnTo>
                    <a:pt x="2197" y="5001"/>
                  </a:lnTo>
                  <a:lnTo>
                    <a:pt x="2260" y="4917"/>
                  </a:lnTo>
                  <a:cubicBezTo>
                    <a:pt x="2323" y="4959"/>
                    <a:pt x="2344" y="5001"/>
                    <a:pt x="2407" y="5022"/>
                  </a:cubicBezTo>
                  <a:lnTo>
                    <a:pt x="2407" y="5106"/>
                  </a:lnTo>
                  <a:lnTo>
                    <a:pt x="2344" y="5231"/>
                  </a:lnTo>
                  <a:lnTo>
                    <a:pt x="2155" y="5294"/>
                  </a:lnTo>
                  <a:lnTo>
                    <a:pt x="2114" y="5378"/>
                  </a:lnTo>
                  <a:lnTo>
                    <a:pt x="2135" y="5545"/>
                  </a:lnTo>
                  <a:lnTo>
                    <a:pt x="2218" y="5545"/>
                  </a:lnTo>
                  <a:lnTo>
                    <a:pt x="2344" y="5629"/>
                  </a:lnTo>
                  <a:lnTo>
                    <a:pt x="2448" y="5629"/>
                  </a:lnTo>
                  <a:lnTo>
                    <a:pt x="2448" y="5754"/>
                  </a:lnTo>
                  <a:lnTo>
                    <a:pt x="2532" y="5817"/>
                  </a:lnTo>
                  <a:lnTo>
                    <a:pt x="2637" y="5754"/>
                  </a:lnTo>
                  <a:lnTo>
                    <a:pt x="2637" y="5650"/>
                  </a:lnTo>
                  <a:lnTo>
                    <a:pt x="2574" y="5587"/>
                  </a:lnTo>
                  <a:cubicBezTo>
                    <a:pt x="2616" y="5545"/>
                    <a:pt x="2637" y="5545"/>
                    <a:pt x="2658" y="5524"/>
                  </a:cubicBezTo>
                  <a:lnTo>
                    <a:pt x="2658" y="5503"/>
                  </a:lnTo>
                  <a:lnTo>
                    <a:pt x="2679" y="5587"/>
                  </a:lnTo>
                  <a:lnTo>
                    <a:pt x="2762" y="5482"/>
                  </a:lnTo>
                  <a:lnTo>
                    <a:pt x="2804" y="5231"/>
                  </a:lnTo>
                  <a:lnTo>
                    <a:pt x="2972" y="5064"/>
                  </a:lnTo>
                  <a:lnTo>
                    <a:pt x="2992" y="4959"/>
                  </a:lnTo>
                  <a:lnTo>
                    <a:pt x="2972" y="4855"/>
                  </a:lnTo>
                  <a:lnTo>
                    <a:pt x="3034" y="4771"/>
                  </a:lnTo>
                  <a:lnTo>
                    <a:pt x="3034" y="4750"/>
                  </a:lnTo>
                  <a:cubicBezTo>
                    <a:pt x="3087" y="4760"/>
                    <a:pt x="3128" y="4766"/>
                    <a:pt x="3170" y="4766"/>
                  </a:cubicBezTo>
                  <a:cubicBezTo>
                    <a:pt x="3212" y="4766"/>
                    <a:pt x="3254" y="4760"/>
                    <a:pt x="3306" y="4750"/>
                  </a:cubicBezTo>
                  <a:cubicBezTo>
                    <a:pt x="3348" y="4750"/>
                    <a:pt x="3369" y="4708"/>
                    <a:pt x="3369" y="4687"/>
                  </a:cubicBezTo>
                  <a:lnTo>
                    <a:pt x="3411" y="4750"/>
                  </a:lnTo>
                  <a:lnTo>
                    <a:pt x="3411" y="4896"/>
                  </a:lnTo>
                  <a:lnTo>
                    <a:pt x="3411" y="4917"/>
                  </a:lnTo>
                  <a:cubicBezTo>
                    <a:pt x="3390" y="4959"/>
                    <a:pt x="3390" y="4980"/>
                    <a:pt x="3411" y="4980"/>
                  </a:cubicBezTo>
                  <a:cubicBezTo>
                    <a:pt x="3453" y="5001"/>
                    <a:pt x="3453" y="5022"/>
                    <a:pt x="3474" y="5085"/>
                  </a:cubicBezTo>
                  <a:lnTo>
                    <a:pt x="3474" y="5189"/>
                  </a:lnTo>
                  <a:lnTo>
                    <a:pt x="3557" y="5231"/>
                  </a:lnTo>
                  <a:cubicBezTo>
                    <a:pt x="3599" y="5336"/>
                    <a:pt x="3683" y="5482"/>
                    <a:pt x="3704" y="5608"/>
                  </a:cubicBezTo>
                  <a:cubicBezTo>
                    <a:pt x="3716" y="5632"/>
                    <a:pt x="3750" y="5643"/>
                    <a:pt x="3780" y="5643"/>
                  </a:cubicBezTo>
                  <a:cubicBezTo>
                    <a:pt x="3801" y="5643"/>
                    <a:pt x="3821" y="5637"/>
                    <a:pt x="3829" y="5629"/>
                  </a:cubicBezTo>
                  <a:lnTo>
                    <a:pt x="3871" y="5754"/>
                  </a:lnTo>
                  <a:lnTo>
                    <a:pt x="3871" y="5838"/>
                  </a:lnTo>
                  <a:lnTo>
                    <a:pt x="3788" y="5733"/>
                  </a:lnTo>
                  <a:lnTo>
                    <a:pt x="3725" y="5733"/>
                  </a:lnTo>
                  <a:lnTo>
                    <a:pt x="3725" y="5901"/>
                  </a:lnTo>
                  <a:lnTo>
                    <a:pt x="3704" y="5943"/>
                  </a:lnTo>
                  <a:lnTo>
                    <a:pt x="3620" y="5901"/>
                  </a:lnTo>
                  <a:lnTo>
                    <a:pt x="3495" y="5838"/>
                  </a:lnTo>
                  <a:lnTo>
                    <a:pt x="3453" y="6068"/>
                  </a:lnTo>
                  <a:lnTo>
                    <a:pt x="3495" y="6110"/>
                  </a:lnTo>
                  <a:lnTo>
                    <a:pt x="3495" y="6173"/>
                  </a:lnTo>
                  <a:lnTo>
                    <a:pt x="3411" y="6215"/>
                  </a:lnTo>
                  <a:lnTo>
                    <a:pt x="3369" y="6068"/>
                  </a:lnTo>
                  <a:lnTo>
                    <a:pt x="3244" y="6131"/>
                  </a:lnTo>
                  <a:lnTo>
                    <a:pt x="3181" y="6340"/>
                  </a:lnTo>
                  <a:lnTo>
                    <a:pt x="3055" y="6424"/>
                  </a:lnTo>
                  <a:lnTo>
                    <a:pt x="2951" y="6445"/>
                  </a:lnTo>
                  <a:lnTo>
                    <a:pt x="2846" y="6549"/>
                  </a:lnTo>
                  <a:lnTo>
                    <a:pt x="2972" y="6361"/>
                  </a:lnTo>
                  <a:lnTo>
                    <a:pt x="2972" y="6173"/>
                  </a:lnTo>
                  <a:lnTo>
                    <a:pt x="2825" y="6047"/>
                  </a:lnTo>
                  <a:lnTo>
                    <a:pt x="2741" y="6047"/>
                  </a:lnTo>
                  <a:lnTo>
                    <a:pt x="2658" y="6152"/>
                  </a:lnTo>
                  <a:lnTo>
                    <a:pt x="2532" y="6215"/>
                  </a:lnTo>
                  <a:lnTo>
                    <a:pt x="2469" y="6319"/>
                  </a:lnTo>
                  <a:lnTo>
                    <a:pt x="2532" y="6424"/>
                  </a:lnTo>
                  <a:lnTo>
                    <a:pt x="2365" y="6445"/>
                  </a:lnTo>
                  <a:lnTo>
                    <a:pt x="2260" y="6424"/>
                  </a:lnTo>
                  <a:lnTo>
                    <a:pt x="2197" y="6487"/>
                  </a:lnTo>
                  <a:lnTo>
                    <a:pt x="2093" y="6529"/>
                  </a:lnTo>
                  <a:lnTo>
                    <a:pt x="1988" y="6654"/>
                  </a:lnTo>
                  <a:lnTo>
                    <a:pt x="2009" y="6738"/>
                  </a:lnTo>
                  <a:lnTo>
                    <a:pt x="1988" y="6884"/>
                  </a:lnTo>
                  <a:lnTo>
                    <a:pt x="1904" y="7052"/>
                  </a:lnTo>
                  <a:lnTo>
                    <a:pt x="2030" y="7177"/>
                  </a:lnTo>
                  <a:lnTo>
                    <a:pt x="2093" y="7093"/>
                  </a:lnTo>
                  <a:lnTo>
                    <a:pt x="2155" y="6863"/>
                  </a:lnTo>
                  <a:lnTo>
                    <a:pt x="2239" y="6801"/>
                  </a:lnTo>
                  <a:lnTo>
                    <a:pt x="2302" y="6675"/>
                  </a:lnTo>
                  <a:lnTo>
                    <a:pt x="2344" y="6654"/>
                  </a:lnTo>
                  <a:lnTo>
                    <a:pt x="2427" y="6738"/>
                  </a:lnTo>
                  <a:lnTo>
                    <a:pt x="2407" y="6863"/>
                  </a:lnTo>
                  <a:lnTo>
                    <a:pt x="2427" y="6884"/>
                  </a:lnTo>
                  <a:lnTo>
                    <a:pt x="2469" y="6863"/>
                  </a:lnTo>
                  <a:lnTo>
                    <a:pt x="2532" y="6884"/>
                  </a:lnTo>
                  <a:lnTo>
                    <a:pt x="2532" y="6780"/>
                  </a:lnTo>
                  <a:lnTo>
                    <a:pt x="2574" y="6759"/>
                  </a:lnTo>
                  <a:lnTo>
                    <a:pt x="2637" y="6780"/>
                  </a:lnTo>
                  <a:lnTo>
                    <a:pt x="2616" y="6863"/>
                  </a:lnTo>
                  <a:lnTo>
                    <a:pt x="2658" y="6863"/>
                  </a:lnTo>
                  <a:lnTo>
                    <a:pt x="2762" y="6947"/>
                  </a:lnTo>
                  <a:lnTo>
                    <a:pt x="2825" y="6947"/>
                  </a:lnTo>
                  <a:lnTo>
                    <a:pt x="2762" y="6863"/>
                  </a:lnTo>
                  <a:lnTo>
                    <a:pt x="2783" y="6801"/>
                  </a:lnTo>
                  <a:lnTo>
                    <a:pt x="2762" y="6759"/>
                  </a:lnTo>
                  <a:lnTo>
                    <a:pt x="2825" y="6696"/>
                  </a:lnTo>
                  <a:lnTo>
                    <a:pt x="2867" y="6696"/>
                  </a:lnTo>
                  <a:lnTo>
                    <a:pt x="2972" y="6801"/>
                  </a:lnTo>
                  <a:lnTo>
                    <a:pt x="3076" y="6842"/>
                  </a:lnTo>
                  <a:lnTo>
                    <a:pt x="3181" y="6905"/>
                  </a:lnTo>
                  <a:lnTo>
                    <a:pt x="3202" y="7010"/>
                  </a:lnTo>
                  <a:lnTo>
                    <a:pt x="3306" y="7093"/>
                  </a:lnTo>
                  <a:lnTo>
                    <a:pt x="3202" y="7073"/>
                  </a:lnTo>
                  <a:lnTo>
                    <a:pt x="3160" y="7093"/>
                  </a:lnTo>
                  <a:lnTo>
                    <a:pt x="3160" y="7156"/>
                  </a:lnTo>
                  <a:lnTo>
                    <a:pt x="3097" y="7219"/>
                  </a:lnTo>
                  <a:lnTo>
                    <a:pt x="3160" y="7282"/>
                  </a:lnTo>
                  <a:lnTo>
                    <a:pt x="3160" y="7365"/>
                  </a:lnTo>
                  <a:lnTo>
                    <a:pt x="3139" y="7428"/>
                  </a:lnTo>
                  <a:lnTo>
                    <a:pt x="3202" y="7533"/>
                  </a:lnTo>
                  <a:lnTo>
                    <a:pt x="3244" y="7637"/>
                  </a:lnTo>
                  <a:lnTo>
                    <a:pt x="3348" y="7784"/>
                  </a:lnTo>
                  <a:lnTo>
                    <a:pt x="3474" y="7784"/>
                  </a:lnTo>
                  <a:lnTo>
                    <a:pt x="3578" y="7847"/>
                  </a:lnTo>
                  <a:lnTo>
                    <a:pt x="3704" y="7909"/>
                  </a:lnTo>
                  <a:lnTo>
                    <a:pt x="3808" y="7847"/>
                  </a:lnTo>
                  <a:lnTo>
                    <a:pt x="3829" y="7805"/>
                  </a:lnTo>
                  <a:lnTo>
                    <a:pt x="3892" y="7742"/>
                  </a:lnTo>
                  <a:lnTo>
                    <a:pt x="3913" y="7805"/>
                  </a:lnTo>
                  <a:lnTo>
                    <a:pt x="3871" y="7889"/>
                  </a:lnTo>
                  <a:lnTo>
                    <a:pt x="3892" y="7993"/>
                  </a:lnTo>
                  <a:lnTo>
                    <a:pt x="3913" y="8035"/>
                  </a:lnTo>
                  <a:lnTo>
                    <a:pt x="3997" y="7993"/>
                  </a:lnTo>
                  <a:lnTo>
                    <a:pt x="4143" y="7784"/>
                  </a:lnTo>
                  <a:lnTo>
                    <a:pt x="4143" y="7637"/>
                  </a:lnTo>
                  <a:lnTo>
                    <a:pt x="4101" y="7575"/>
                  </a:lnTo>
                  <a:lnTo>
                    <a:pt x="4039" y="7407"/>
                  </a:lnTo>
                  <a:lnTo>
                    <a:pt x="3934" y="7324"/>
                  </a:lnTo>
                  <a:lnTo>
                    <a:pt x="3976" y="7219"/>
                  </a:lnTo>
                  <a:lnTo>
                    <a:pt x="4101" y="6989"/>
                  </a:lnTo>
                  <a:lnTo>
                    <a:pt x="4185" y="6947"/>
                  </a:lnTo>
                  <a:lnTo>
                    <a:pt x="4248" y="7052"/>
                  </a:lnTo>
                  <a:lnTo>
                    <a:pt x="4290" y="7156"/>
                  </a:lnTo>
                  <a:lnTo>
                    <a:pt x="4332" y="7219"/>
                  </a:lnTo>
                  <a:lnTo>
                    <a:pt x="4332" y="7324"/>
                  </a:lnTo>
                  <a:lnTo>
                    <a:pt x="4394" y="7512"/>
                  </a:lnTo>
                  <a:lnTo>
                    <a:pt x="4415" y="7596"/>
                  </a:lnTo>
                  <a:lnTo>
                    <a:pt x="4415" y="7512"/>
                  </a:lnTo>
                  <a:lnTo>
                    <a:pt x="4415" y="7386"/>
                  </a:lnTo>
                  <a:lnTo>
                    <a:pt x="4352" y="7219"/>
                  </a:lnTo>
                  <a:lnTo>
                    <a:pt x="4394" y="7156"/>
                  </a:lnTo>
                  <a:lnTo>
                    <a:pt x="4436" y="7156"/>
                  </a:lnTo>
                  <a:lnTo>
                    <a:pt x="4499" y="7219"/>
                  </a:lnTo>
                  <a:lnTo>
                    <a:pt x="4499" y="7156"/>
                  </a:lnTo>
                  <a:lnTo>
                    <a:pt x="4541" y="7156"/>
                  </a:lnTo>
                  <a:lnTo>
                    <a:pt x="4604" y="6989"/>
                  </a:lnTo>
                  <a:lnTo>
                    <a:pt x="4562" y="6801"/>
                  </a:lnTo>
                  <a:lnTo>
                    <a:pt x="4499" y="6696"/>
                  </a:lnTo>
                  <a:lnTo>
                    <a:pt x="4436" y="6591"/>
                  </a:lnTo>
                  <a:lnTo>
                    <a:pt x="4436" y="6466"/>
                  </a:lnTo>
                  <a:lnTo>
                    <a:pt x="4415" y="6340"/>
                  </a:lnTo>
                  <a:lnTo>
                    <a:pt x="4352" y="6424"/>
                  </a:lnTo>
                  <a:lnTo>
                    <a:pt x="4352" y="6277"/>
                  </a:lnTo>
                  <a:lnTo>
                    <a:pt x="4352" y="6215"/>
                  </a:lnTo>
                  <a:lnTo>
                    <a:pt x="4311" y="6215"/>
                  </a:lnTo>
                  <a:lnTo>
                    <a:pt x="4227" y="6131"/>
                  </a:lnTo>
                  <a:lnTo>
                    <a:pt x="4248" y="6068"/>
                  </a:lnTo>
                  <a:lnTo>
                    <a:pt x="4332" y="6068"/>
                  </a:lnTo>
                  <a:lnTo>
                    <a:pt x="4332" y="5922"/>
                  </a:lnTo>
                  <a:lnTo>
                    <a:pt x="4248" y="5796"/>
                  </a:lnTo>
                  <a:lnTo>
                    <a:pt x="4248" y="5712"/>
                  </a:lnTo>
                  <a:lnTo>
                    <a:pt x="4185" y="5796"/>
                  </a:lnTo>
                  <a:lnTo>
                    <a:pt x="4080" y="5692"/>
                  </a:lnTo>
                  <a:lnTo>
                    <a:pt x="3913" y="5545"/>
                  </a:lnTo>
                  <a:lnTo>
                    <a:pt x="3892" y="5440"/>
                  </a:lnTo>
                  <a:lnTo>
                    <a:pt x="3871" y="5440"/>
                  </a:lnTo>
                  <a:lnTo>
                    <a:pt x="3767" y="5420"/>
                  </a:lnTo>
                  <a:lnTo>
                    <a:pt x="3767" y="5503"/>
                  </a:lnTo>
                  <a:cubicBezTo>
                    <a:pt x="3725" y="5482"/>
                    <a:pt x="3725" y="5420"/>
                    <a:pt x="3704" y="5399"/>
                  </a:cubicBezTo>
                  <a:lnTo>
                    <a:pt x="3704" y="5315"/>
                  </a:lnTo>
                  <a:lnTo>
                    <a:pt x="3662" y="5210"/>
                  </a:lnTo>
                  <a:lnTo>
                    <a:pt x="3662" y="5273"/>
                  </a:lnTo>
                  <a:cubicBezTo>
                    <a:pt x="3620" y="5231"/>
                    <a:pt x="3620" y="5210"/>
                    <a:pt x="3599" y="5189"/>
                  </a:cubicBezTo>
                  <a:lnTo>
                    <a:pt x="3683" y="5168"/>
                  </a:lnTo>
                  <a:lnTo>
                    <a:pt x="3683" y="5085"/>
                  </a:lnTo>
                  <a:lnTo>
                    <a:pt x="3578" y="4896"/>
                  </a:lnTo>
                  <a:lnTo>
                    <a:pt x="3495" y="4855"/>
                  </a:lnTo>
                  <a:lnTo>
                    <a:pt x="3474" y="4666"/>
                  </a:lnTo>
                  <a:lnTo>
                    <a:pt x="3411" y="4562"/>
                  </a:lnTo>
                  <a:cubicBezTo>
                    <a:pt x="3411" y="4541"/>
                    <a:pt x="3411" y="4541"/>
                    <a:pt x="3453" y="4499"/>
                  </a:cubicBezTo>
                  <a:cubicBezTo>
                    <a:pt x="3474" y="4478"/>
                    <a:pt x="3453" y="4457"/>
                    <a:pt x="3411" y="4436"/>
                  </a:cubicBezTo>
                  <a:lnTo>
                    <a:pt x="3390" y="4457"/>
                  </a:lnTo>
                  <a:lnTo>
                    <a:pt x="3411" y="4457"/>
                  </a:lnTo>
                  <a:lnTo>
                    <a:pt x="3411" y="4478"/>
                  </a:lnTo>
                  <a:cubicBezTo>
                    <a:pt x="3411" y="4478"/>
                    <a:pt x="3390" y="4478"/>
                    <a:pt x="3390" y="4499"/>
                  </a:cubicBezTo>
                  <a:lnTo>
                    <a:pt x="3390" y="4541"/>
                  </a:lnTo>
                  <a:lnTo>
                    <a:pt x="3306" y="4562"/>
                  </a:lnTo>
                  <a:lnTo>
                    <a:pt x="3202" y="4499"/>
                  </a:lnTo>
                  <a:lnTo>
                    <a:pt x="3139" y="4499"/>
                  </a:lnTo>
                  <a:lnTo>
                    <a:pt x="3181" y="4604"/>
                  </a:lnTo>
                  <a:lnTo>
                    <a:pt x="3181" y="4666"/>
                  </a:lnTo>
                  <a:cubicBezTo>
                    <a:pt x="3097" y="4687"/>
                    <a:pt x="3055" y="4708"/>
                    <a:pt x="2972" y="4750"/>
                  </a:cubicBezTo>
                  <a:lnTo>
                    <a:pt x="2972" y="4583"/>
                  </a:lnTo>
                  <a:lnTo>
                    <a:pt x="2930" y="4604"/>
                  </a:lnTo>
                  <a:lnTo>
                    <a:pt x="2888" y="4750"/>
                  </a:lnTo>
                  <a:lnTo>
                    <a:pt x="2888" y="4792"/>
                  </a:lnTo>
                  <a:lnTo>
                    <a:pt x="2783" y="4980"/>
                  </a:lnTo>
                  <a:lnTo>
                    <a:pt x="2783" y="5106"/>
                  </a:lnTo>
                  <a:lnTo>
                    <a:pt x="2741" y="5273"/>
                  </a:lnTo>
                  <a:lnTo>
                    <a:pt x="2658" y="5378"/>
                  </a:lnTo>
                  <a:lnTo>
                    <a:pt x="2658" y="5482"/>
                  </a:lnTo>
                  <a:cubicBezTo>
                    <a:pt x="2646" y="5459"/>
                    <a:pt x="2622" y="5443"/>
                    <a:pt x="2599" y="5443"/>
                  </a:cubicBezTo>
                  <a:cubicBezTo>
                    <a:pt x="2580" y="5443"/>
                    <a:pt x="2562" y="5454"/>
                    <a:pt x="2553" y="5482"/>
                  </a:cubicBezTo>
                  <a:lnTo>
                    <a:pt x="2553" y="5315"/>
                  </a:lnTo>
                  <a:lnTo>
                    <a:pt x="2637" y="4980"/>
                  </a:lnTo>
                  <a:lnTo>
                    <a:pt x="2741" y="4876"/>
                  </a:lnTo>
                  <a:lnTo>
                    <a:pt x="2741" y="4771"/>
                  </a:lnTo>
                  <a:lnTo>
                    <a:pt x="2658" y="4687"/>
                  </a:lnTo>
                  <a:lnTo>
                    <a:pt x="2616" y="4708"/>
                  </a:lnTo>
                  <a:lnTo>
                    <a:pt x="2532" y="4687"/>
                  </a:lnTo>
                  <a:lnTo>
                    <a:pt x="2448" y="4750"/>
                  </a:lnTo>
                  <a:lnTo>
                    <a:pt x="2448" y="4855"/>
                  </a:lnTo>
                  <a:cubicBezTo>
                    <a:pt x="2427" y="4792"/>
                    <a:pt x="2365" y="4708"/>
                    <a:pt x="2323" y="4666"/>
                  </a:cubicBezTo>
                  <a:lnTo>
                    <a:pt x="2427" y="4583"/>
                  </a:lnTo>
                  <a:lnTo>
                    <a:pt x="2469" y="4457"/>
                  </a:lnTo>
                  <a:lnTo>
                    <a:pt x="2532" y="4394"/>
                  </a:lnTo>
                  <a:lnTo>
                    <a:pt x="2553" y="4290"/>
                  </a:lnTo>
                  <a:lnTo>
                    <a:pt x="2511" y="4227"/>
                  </a:lnTo>
                  <a:lnTo>
                    <a:pt x="2427" y="4269"/>
                  </a:lnTo>
                  <a:lnTo>
                    <a:pt x="2344" y="4373"/>
                  </a:lnTo>
                  <a:lnTo>
                    <a:pt x="2260" y="4269"/>
                  </a:lnTo>
                  <a:lnTo>
                    <a:pt x="2197" y="4248"/>
                  </a:lnTo>
                  <a:lnTo>
                    <a:pt x="2009" y="4248"/>
                  </a:lnTo>
                  <a:lnTo>
                    <a:pt x="2030" y="4185"/>
                  </a:lnTo>
                  <a:lnTo>
                    <a:pt x="1946" y="4164"/>
                  </a:lnTo>
                  <a:lnTo>
                    <a:pt x="1842" y="406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57" name="Google Shape;957;p27"/>
            <p:cNvSpPr/>
            <p:nvPr/>
          </p:nvSpPr>
          <p:spPr>
            <a:xfrm>
              <a:off x="-1094925" y="4162937"/>
              <a:ext cx="47482" cy="23744"/>
            </a:xfrm>
            <a:custGeom>
              <a:avLst/>
              <a:gdLst/>
              <a:ahLst/>
              <a:cxnLst/>
              <a:rect l="l" t="t" r="r" b="b"/>
              <a:pathLst>
                <a:path w="2240" h="1173" extrusionOk="0">
                  <a:moveTo>
                    <a:pt x="2177" y="1"/>
                  </a:moveTo>
                  <a:lnTo>
                    <a:pt x="1968" y="43"/>
                  </a:lnTo>
                  <a:lnTo>
                    <a:pt x="1821" y="43"/>
                  </a:lnTo>
                  <a:lnTo>
                    <a:pt x="1675" y="64"/>
                  </a:lnTo>
                  <a:lnTo>
                    <a:pt x="1570" y="64"/>
                  </a:lnTo>
                  <a:lnTo>
                    <a:pt x="1424" y="105"/>
                  </a:lnTo>
                  <a:lnTo>
                    <a:pt x="1193" y="105"/>
                  </a:lnTo>
                  <a:lnTo>
                    <a:pt x="1005" y="252"/>
                  </a:lnTo>
                  <a:lnTo>
                    <a:pt x="880" y="315"/>
                  </a:lnTo>
                  <a:lnTo>
                    <a:pt x="817" y="336"/>
                  </a:lnTo>
                  <a:lnTo>
                    <a:pt x="712" y="357"/>
                  </a:lnTo>
                  <a:lnTo>
                    <a:pt x="628" y="377"/>
                  </a:lnTo>
                  <a:lnTo>
                    <a:pt x="482" y="419"/>
                  </a:lnTo>
                  <a:lnTo>
                    <a:pt x="398" y="482"/>
                  </a:lnTo>
                  <a:lnTo>
                    <a:pt x="377" y="524"/>
                  </a:lnTo>
                  <a:lnTo>
                    <a:pt x="252" y="587"/>
                  </a:lnTo>
                  <a:lnTo>
                    <a:pt x="210" y="733"/>
                  </a:lnTo>
                  <a:lnTo>
                    <a:pt x="105" y="880"/>
                  </a:lnTo>
                  <a:lnTo>
                    <a:pt x="84" y="942"/>
                  </a:lnTo>
                  <a:lnTo>
                    <a:pt x="147" y="984"/>
                  </a:lnTo>
                  <a:lnTo>
                    <a:pt x="147" y="1047"/>
                  </a:lnTo>
                  <a:lnTo>
                    <a:pt x="84" y="1047"/>
                  </a:lnTo>
                  <a:lnTo>
                    <a:pt x="43" y="1005"/>
                  </a:lnTo>
                  <a:lnTo>
                    <a:pt x="1" y="1110"/>
                  </a:lnTo>
                  <a:lnTo>
                    <a:pt x="63" y="1173"/>
                  </a:lnTo>
                  <a:lnTo>
                    <a:pt x="252" y="1152"/>
                  </a:lnTo>
                  <a:lnTo>
                    <a:pt x="419" y="1047"/>
                  </a:lnTo>
                  <a:lnTo>
                    <a:pt x="503" y="1005"/>
                  </a:lnTo>
                  <a:lnTo>
                    <a:pt x="608" y="1005"/>
                  </a:lnTo>
                  <a:lnTo>
                    <a:pt x="712" y="942"/>
                  </a:lnTo>
                  <a:lnTo>
                    <a:pt x="796" y="838"/>
                  </a:lnTo>
                  <a:lnTo>
                    <a:pt x="1005" y="670"/>
                  </a:lnTo>
                  <a:lnTo>
                    <a:pt x="1047" y="587"/>
                  </a:lnTo>
                  <a:lnTo>
                    <a:pt x="1110" y="566"/>
                  </a:lnTo>
                  <a:lnTo>
                    <a:pt x="1131" y="566"/>
                  </a:lnTo>
                  <a:lnTo>
                    <a:pt x="1235" y="461"/>
                  </a:lnTo>
                  <a:lnTo>
                    <a:pt x="1340" y="440"/>
                  </a:lnTo>
                  <a:lnTo>
                    <a:pt x="1444" y="440"/>
                  </a:lnTo>
                  <a:lnTo>
                    <a:pt x="1675" y="419"/>
                  </a:lnTo>
                  <a:lnTo>
                    <a:pt x="1842" y="315"/>
                  </a:lnTo>
                  <a:lnTo>
                    <a:pt x="2030" y="252"/>
                  </a:lnTo>
                  <a:lnTo>
                    <a:pt x="2051" y="168"/>
                  </a:lnTo>
                  <a:lnTo>
                    <a:pt x="2135" y="168"/>
                  </a:lnTo>
                  <a:lnTo>
                    <a:pt x="2240" y="105"/>
                  </a:lnTo>
                  <a:lnTo>
                    <a:pt x="2240" y="43"/>
                  </a:lnTo>
                  <a:lnTo>
                    <a:pt x="2177"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958" name="Google Shape;958;p27"/>
            <p:cNvGrpSpPr/>
            <p:nvPr/>
          </p:nvGrpSpPr>
          <p:grpSpPr>
            <a:xfrm>
              <a:off x="-1437635" y="3989803"/>
              <a:ext cx="563748" cy="180442"/>
              <a:chOff x="5068275" y="3161675"/>
              <a:chExt cx="664875" cy="222850"/>
            </a:xfrm>
          </p:grpSpPr>
          <p:sp>
            <p:nvSpPr>
              <p:cNvPr id="959" name="Google Shape;959;p27"/>
              <p:cNvSpPr/>
              <p:nvPr/>
            </p:nvSpPr>
            <p:spPr>
              <a:xfrm>
                <a:off x="5408300" y="3224425"/>
                <a:ext cx="96775" cy="107800"/>
              </a:xfrm>
              <a:custGeom>
                <a:avLst/>
                <a:gdLst/>
                <a:ahLst/>
                <a:cxnLst/>
                <a:rect l="l" t="t" r="r" b="b"/>
                <a:pathLst>
                  <a:path w="3871" h="4312" extrusionOk="0">
                    <a:moveTo>
                      <a:pt x="3620" y="1"/>
                    </a:moveTo>
                    <a:lnTo>
                      <a:pt x="3515" y="43"/>
                    </a:lnTo>
                    <a:lnTo>
                      <a:pt x="3494" y="147"/>
                    </a:lnTo>
                    <a:lnTo>
                      <a:pt x="3390" y="231"/>
                    </a:lnTo>
                    <a:lnTo>
                      <a:pt x="3390" y="294"/>
                    </a:lnTo>
                    <a:lnTo>
                      <a:pt x="3285" y="357"/>
                    </a:lnTo>
                    <a:lnTo>
                      <a:pt x="3181" y="398"/>
                    </a:lnTo>
                    <a:lnTo>
                      <a:pt x="3139" y="461"/>
                    </a:lnTo>
                    <a:lnTo>
                      <a:pt x="2992" y="503"/>
                    </a:lnTo>
                    <a:lnTo>
                      <a:pt x="2720" y="440"/>
                    </a:lnTo>
                    <a:lnTo>
                      <a:pt x="2469" y="419"/>
                    </a:lnTo>
                    <a:lnTo>
                      <a:pt x="2448" y="503"/>
                    </a:lnTo>
                    <a:lnTo>
                      <a:pt x="2406" y="503"/>
                    </a:lnTo>
                    <a:lnTo>
                      <a:pt x="2260" y="398"/>
                    </a:lnTo>
                    <a:lnTo>
                      <a:pt x="2092" y="398"/>
                    </a:lnTo>
                    <a:lnTo>
                      <a:pt x="1988" y="357"/>
                    </a:lnTo>
                    <a:lnTo>
                      <a:pt x="1820" y="336"/>
                    </a:lnTo>
                    <a:lnTo>
                      <a:pt x="1737" y="398"/>
                    </a:lnTo>
                    <a:lnTo>
                      <a:pt x="1674" y="336"/>
                    </a:lnTo>
                    <a:lnTo>
                      <a:pt x="1569" y="231"/>
                    </a:lnTo>
                    <a:lnTo>
                      <a:pt x="1381" y="210"/>
                    </a:lnTo>
                    <a:lnTo>
                      <a:pt x="1276" y="210"/>
                    </a:lnTo>
                    <a:lnTo>
                      <a:pt x="1276" y="336"/>
                    </a:lnTo>
                    <a:lnTo>
                      <a:pt x="1193" y="398"/>
                    </a:lnTo>
                    <a:lnTo>
                      <a:pt x="1151" y="503"/>
                    </a:lnTo>
                    <a:lnTo>
                      <a:pt x="1067" y="566"/>
                    </a:lnTo>
                    <a:lnTo>
                      <a:pt x="900" y="524"/>
                    </a:lnTo>
                    <a:lnTo>
                      <a:pt x="774" y="545"/>
                    </a:lnTo>
                    <a:lnTo>
                      <a:pt x="712" y="608"/>
                    </a:lnTo>
                    <a:lnTo>
                      <a:pt x="753" y="650"/>
                    </a:lnTo>
                    <a:lnTo>
                      <a:pt x="586" y="775"/>
                    </a:lnTo>
                    <a:lnTo>
                      <a:pt x="586" y="942"/>
                    </a:lnTo>
                    <a:lnTo>
                      <a:pt x="628" y="1047"/>
                    </a:lnTo>
                    <a:lnTo>
                      <a:pt x="628" y="1235"/>
                    </a:lnTo>
                    <a:lnTo>
                      <a:pt x="586" y="1298"/>
                    </a:lnTo>
                    <a:lnTo>
                      <a:pt x="649" y="1445"/>
                    </a:lnTo>
                    <a:lnTo>
                      <a:pt x="670" y="1549"/>
                    </a:lnTo>
                    <a:lnTo>
                      <a:pt x="628" y="1486"/>
                    </a:lnTo>
                    <a:lnTo>
                      <a:pt x="565" y="1403"/>
                    </a:lnTo>
                    <a:lnTo>
                      <a:pt x="523" y="1445"/>
                    </a:lnTo>
                    <a:lnTo>
                      <a:pt x="440" y="1507"/>
                    </a:lnTo>
                    <a:lnTo>
                      <a:pt x="335" y="1570"/>
                    </a:lnTo>
                    <a:lnTo>
                      <a:pt x="314" y="1675"/>
                    </a:lnTo>
                    <a:lnTo>
                      <a:pt x="335" y="1800"/>
                    </a:lnTo>
                    <a:lnTo>
                      <a:pt x="314" y="1905"/>
                    </a:lnTo>
                    <a:lnTo>
                      <a:pt x="335" y="2135"/>
                    </a:lnTo>
                    <a:lnTo>
                      <a:pt x="314" y="2198"/>
                    </a:lnTo>
                    <a:lnTo>
                      <a:pt x="272" y="2303"/>
                    </a:lnTo>
                    <a:lnTo>
                      <a:pt x="188" y="2323"/>
                    </a:lnTo>
                    <a:lnTo>
                      <a:pt x="188" y="2449"/>
                    </a:lnTo>
                    <a:lnTo>
                      <a:pt x="63" y="2554"/>
                    </a:lnTo>
                    <a:lnTo>
                      <a:pt x="42" y="2721"/>
                    </a:lnTo>
                    <a:lnTo>
                      <a:pt x="42" y="2763"/>
                    </a:lnTo>
                    <a:lnTo>
                      <a:pt x="0" y="2826"/>
                    </a:lnTo>
                    <a:lnTo>
                      <a:pt x="63" y="3035"/>
                    </a:lnTo>
                    <a:lnTo>
                      <a:pt x="126" y="3139"/>
                    </a:lnTo>
                    <a:lnTo>
                      <a:pt x="168" y="3119"/>
                    </a:lnTo>
                    <a:lnTo>
                      <a:pt x="251" y="3119"/>
                    </a:lnTo>
                    <a:lnTo>
                      <a:pt x="335" y="3056"/>
                    </a:lnTo>
                    <a:lnTo>
                      <a:pt x="377" y="3077"/>
                    </a:lnTo>
                    <a:lnTo>
                      <a:pt x="419" y="3223"/>
                    </a:lnTo>
                    <a:lnTo>
                      <a:pt x="523" y="3495"/>
                    </a:lnTo>
                    <a:lnTo>
                      <a:pt x="481" y="3558"/>
                    </a:lnTo>
                    <a:lnTo>
                      <a:pt x="440" y="3704"/>
                    </a:lnTo>
                    <a:lnTo>
                      <a:pt x="356" y="3851"/>
                    </a:lnTo>
                    <a:lnTo>
                      <a:pt x="356" y="4081"/>
                    </a:lnTo>
                    <a:lnTo>
                      <a:pt x="356" y="4269"/>
                    </a:lnTo>
                    <a:lnTo>
                      <a:pt x="440" y="4269"/>
                    </a:lnTo>
                    <a:lnTo>
                      <a:pt x="523" y="4311"/>
                    </a:lnTo>
                    <a:lnTo>
                      <a:pt x="628" y="4311"/>
                    </a:lnTo>
                    <a:lnTo>
                      <a:pt x="670" y="4269"/>
                    </a:lnTo>
                    <a:lnTo>
                      <a:pt x="774" y="4290"/>
                    </a:lnTo>
                    <a:lnTo>
                      <a:pt x="879" y="4269"/>
                    </a:lnTo>
                    <a:lnTo>
                      <a:pt x="963" y="4311"/>
                    </a:lnTo>
                    <a:lnTo>
                      <a:pt x="984" y="4227"/>
                    </a:lnTo>
                    <a:lnTo>
                      <a:pt x="963" y="4102"/>
                    </a:lnTo>
                    <a:lnTo>
                      <a:pt x="879" y="4060"/>
                    </a:lnTo>
                    <a:lnTo>
                      <a:pt x="858" y="3914"/>
                    </a:lnTo>
                    <a:lnTo>
                      <a:pt x="942" y="3809"/>
                    </a:lnTo>
                    <a:lnTo>
                      <a:pt x="963" y="3600"/>
                    </a:lnTo>
                    <a:lnTo>
                      <a:pt x="942" y="3432"/>
                    </a:lnTo>
                    <a:lnTo>
                      <a:pt x="879" y="3391"/>
                    </a:lnTo>
                    <a:lnTo>
                      <a:pt x="1004" y="3223"/>
                    </a:lnTo>
                    <a:lnTo>
                      <a:pt x="1046" y="3056"/>
                    </a:lnTo>
                    <a:lnTo>
                      <a:pt x="1004" y="2909"/>
                    </a:lnTo>
                    <a:lnTo>
                      <a:pt x="942" y="2826"/>
                    </a:lnTo>
                    <a:lnTo>
                      <a:pt x="942" y="2763"/>
                    </a:lnTo>
                    <a:lnTo>
                      <a:pt x="1067" y="2700"/>
                    </a:lnTo>
                    <a:lnTo>
                      <a:pt x="1088" y="2616"/>
                    </a:lnTo>
                    <a:lnTo>
                      <a:pt x="1214" y="2595"/>
                    </a:lnTo>
                    <a:lnTo>
                      <a:pt x="1318" y="2637"/>
                    </a:lnTo>
                    <a:lnTo>
                      <a:pt x="1318" y="2700"/>
                    </a:lnTo>
                    <a:lnTo>
                      <a:pt x="1381" y="2763"/>
                    </a:lnTo>
                    <a:lnTo>
                      <a:pt x="1381" y="2909"/>
                    </a:lnTo>
                    <a:lnTo>
                      <a:pt x="1276" y="3014"/>
                    </a:lnTo>
                    <a:lnTo>
                      <a:pt x="1276" y="3119"/>
                    </a:lnTo>
                    <a:lnTo>
                      <a:pt x="1318" y="3223"/>
                    </a:lnTo>
                    <a:lnTo>
                      <a:pt x="1402" y="3244"/>
                    </a:lnTo>
                    <a:lnTo>
                      <a:pt x="1486" y="3328"/>
                    </a:lnTo>
                    <a:lnTo>
                      <a:pt x="1611" y="3391"/>
                    </a:lnTo>
                    <a:lnTo>
                      <a:pt x="1632" y="3495"/>
                    </a:lnTo>
                    <a:lnTo>
                      <a:pt x="1590" y="3495"/>
                    </a:lnTo>
                    <a:lnTo>
                      <a:pt x="1569" y="3704"/>
                    </a:lnTo>
                    <a:lnTo>
                      <a:pt x="1590" y="3851"/>
                    </a:lnTo>
                    <a:lnTo>
                      <a:pt x="1674" y="3872"/>
                    </a:lnTo>
                    <a:lnTo>
                      <a:pt x="1737" y="3851"/>
                    </a:lnTo>
                    <a:lnTo>
                      <a:pt x="1883" y="3893"/>
                    </a:lnTo>
                    <a:lnTo>
                      <a:pt x="1946" y="3872"/>
                    </a:lnTo>
                    <a:lnTo>
                      <a:pt x="1946" y="3851"/>
                    </a:lnTo>
                    <a:lnTo>
                      <a:pt x="1925" y="3746"/>
                    </a:lnTo>
                    <a:lnTo>
                      <a:pt x="2030" y="3663"/>
                    </a:lnTo>
                    <a:lnTo>
                      <a:pt x="2113" y="3642"/>
                    </a:lnTo>
                    <a:lnTo>
                      <a:pt x="2260" y="3558"/>
                    </a:lnTo>
                    <a:lnTo>
                      <a:pt x="2427" y="3579"/>
                    </a:lnTo>
                    <a:lnTo>
                      <a:pt x="2511" y="3495"/>
                    </a:lnTo>
                    <a:lnTo>
                      <a:pt x="2532" y="3537"/>
                    </a:lnTo>
                    <a:lnTo>
                      <a:pt x="2616" y="3537"/>
                    </a:lnTo>
                    <a:lnTo>
                      <a:pt x="2657" y="3453"/>
                    </a:lnTo>
                    <a:lnTo>
                      <a:pt x="2657" y="3391"/>
                    </a:lnTo>
                    <a:lnTo>
                      <a:pt x="2511" y="3370"/>
                    </a:lnTo>
                    <a:lnTo>
                      <a:pt x="2448" y="3391"/>
                    </a:lnTo>
                    <a:lnTo>
                      <a:pt x="2281" y="3391"/>
                    </a:lnTo>
                    <a:lnTo>
                      <a:pt x="2281" y="3328"/>
                    </a:lnTo>
                    <a:lnTo>
                      <a:pt x="2239" y="3328"/>
                    </a:lnTo>
                    <a:lnTo>
                      <a:pt x="2239" y="3244"/>
                    </a:lnTo>
                    <a:lnTo>
                      <a:pt x="2197" y="3244"/>
                    </a:lnTo>
                    <a:lnTo>
                      <a:pt x="2134" y="3265"/>
                    </a:lnTo>
                    <a:lnTo>
                      <a:pt x="2134" y="3223"/>
                    </a:lnTo>
                    <a:lnTo>
                      <a:pt x="2030" y="3181"/>
                    </a:lnTo>
                    <a:lnTo>
                      <a:pt x="2009" y="3119"/>
                    </a:lnTo>
                    <a:lnTo>
                      <a:pt x="2051" y="3035"/>
                    </a:lnTo>
                    <a:lnTo>
                      <a:pt x="2092" y="2972"/>
                    </a:lnTo>
                    <a:lnTo>
                      <a:pt x="2134" y="3014"/>
                    </a:lnTo>
                    <a:lnTo>
                      <a:pt x="2134" y="3014"/>
                    </a:lnTo>
                    <a:lnTo>
                      <a:pt x="2113" y="2930"/>
                    </a:lnTo>
                    <a:lnTo>
                      <a:pt x="2155" y="2930"/>
                    </a:lnTo>
                    <a:lnTo>
                      <a:pt x="2197" y="2867"/>
                    </a:lnTo>
                    <a:lnTo>
                      <a:pt x="2134" y="2826"/>
                    </a:lnTo>
                    <a:lnTo>
                      <a:pt x="2051" y="2805"/>
                    </a:lnTo>
                    <a:lnTo>
                      <a:pt x="2092" y="2742"/>
                    </a:lnTo>
                    <a:lnTo>
                      <a:pt x="2051" y="2658"/>
                    </a:lnTo>
                    <a:lnTo>
                      <a:pt x="1988" y="2616"/>
                    </a:lnTo>
                    <a:lnTo>
                      <a:pt x="1904" y="2616"/>
                    </a:lnTo>
                    <a:lnTo>
                      <a:pt x="1883" y="2491"/>
                    </a:lnTo>
                    <a:lnTo>
                      <a:pt x="1716" y="2323"/>
                    </a:lnTo>
                    <a:lnTo>
                      <a:pt x="1611" y="2240"/>
                    </a:lnTo>
                    <a:lnTo>
                      <a:pt x="1569" y="2135"/>
                    </a:lnTo>
                    <a:lnTo>
                      <a:pt x="1569" y="2093"/>
                    </a:lnTo>
                    <a:lnTo>
                      <a:pt x="1611" y="2093"/>
                    </a:lnTo>
                    <a:lnTo>
                      <a:pt x="1632" y="2177"/>
                    </a:lnTo>
                    <a:lnTo>
                      <a:pt x="1737" y="2177"/>
                    </a:lnTo>
                    <a:lnTo>
                      <a:pt x="1841" y="2093"/>
                    </a:lnTo>
                    <a:lnTo>
                      <a:pt x="1883" y="2010"/>
                    </a:lnTo>
                    <a:lnTo>
                      <a:pt x="2092" y="1926"/>
                    </a:lnTo>
                    <a:lnTo>
                      <a:pt x="2260" y="1800"/>
                    </a:lnTo>
                    <a:lnTo>
                      <a:pt x="2344" y="1675"/>
                    </a:lnTo>
                    <a:lnTo>
                      <a:pt x="2448" y="1612"/>
                    </a:lnTo>
                    <a:lnTo>
                      <a:pt x="2448" y="1549"/>
                    </a:lnTo>
                    <a:lnTo>
                      <a:pt x="2574" y="1507"/>
                    </a:lnTo>
                    <a:lnTo>
                      <a:pt x="2678" y="1570"/>
                    </a:lnTo>
                    <a:lnTo>
                      <a:pt x="2762" y="1591"/>
                    </a:lnTo>
                    <a:lnTo>
                      <a:pt x="2867" y="1445"/>
                    </a:lnTo>
                    <a:lnTo>
                      <a:pt x="2867" y="1361"/>
                    </a:lnTo>
                    <a:lnTo>
                      <a:pt x="2741" y="1298"/>
                    </a:lnTo>
                    <a:lnTo>
                      <a:pt x="2469" y="1340"/>
                    </a:lnTo>
                    <a:lnTo>
                      <a:pt x="2364" y="1403"/>
                    </a:lnTo>
                    <a:lnTo>
                      <a:pt x="2197" y="1403"/>
                    </a:lnTo>
                    <a:lnTo>
                      <a:pt x="2113" y="1445"/>
                    </a:lnTo>
                    <a:lnTo>
                      <a:pt x="2009" y="1549"/>
                    </a:lnTo>
                    <a:lnTo>
                      <a:pt x="1820" y="1549"/>
                    </a:lnTo>
                    <a:lnTo>
                      <a:pt x="1716" y="1486"/>
                    </a:lnTo>
                    <a:lnTo>
                      <a:pt x="1611" y="1466"/>
                    </a:lnTo>
                    <a:lnTo>
                      <a:pt x="1507" y="1591"/>
                    </a:lnTo>
                    <a:lnTo>
                      <a:pt x="1423" y="1800"/>
                    </a:lnTo>
                    <a:lnTo>
                      <a:pt x="1297" y="1863"/>
                    </a:lnTo>
                    <a:lnTo>
                      <a:pt x="1193" y="1821"/>
                    </a:lnTo>
                    <a:lnTo>
                      <a:pt x="1172" y="1779"/>
                    </a:lnTo>
                    <a:lnTo>
                      <a:pt x="1004" y="1612"/>
                    </a:lnTo>
                    <a:lnTo>
                      <a:pt x="858" y="1486"/>
                    </a:lnTo>
                    <a:lnTo>
                      <a:pt x="774" y="1277"/>
                    </a:lnTo>
                    <a:lnTo>
                      <a:pt x="795" y="1047"/>
                    </a:lnTo>
                    <a:lnTo>
                      <a:pt x="879" y="838"/>
                    </a:lnTo>
                    <a:lnTo>
                      <a:pt x="984" y="733"/>
                    </a:lnTo>
                    <a:lnTo>
                      <a:pt x="1109" y="670"/>
                    </a:lnTo>
                    <a:lnTo>
                      <a:pt x="1276" y="754"/>
                    </a:lnTo>
                    <a:lnTo>
                      <a:pt x="1465" y="775"/>
                    </a:lnTo>
                    <a:lnTo>
                      <a:pt x="1674" y="670"/>
                    </a:lnTo>
                    <a:lnTo>
                      <a:pt x="1820" y="670"/>
                    </a:lnTo>
                    <a:lnTo>
                      <a:pt x="1883" y="754"/>
                    </a:lnTo>
                    <a:lnTo>
                      <a:pt x="1988" y="754"/>
                    </a:lnTo>
                    <a:lnTo>
                      <a:pt x="2051" y="712"/>
                    </a:lnTo>
                    <a:lnTo>
                      <a:pt x="2281" y="733"/>
                    </a:lnTo>
                    <a:lnTo>
                      <a:pt x="2427" y="733"/>
                    </a:lnTo>
                    <a:lnTo>
                      <a:pt x="2448" y="712"/>
                    </a:lnTo>
                    <a:lnTo>
                      <a:pt x="2574" y="712"/>
                    </a:lnTo>
                    <a:lnTo>
                      <a:pt x="2678" y="754"/>
                    </a:lnTo>
                    <a:lnTo>
                      <a:pt x="2720" y="817"/>
                    </a:lnTo>
                    <a:lnTo>
                      <a:pt x="2825" y="859"/>
                    </a:lnTo>
                    <a:lnTo>
                      <a:pt x="3264" y="754"/>
                    </a:lnTo>
                    <a:lnTo>
                      <a:pt x="3453" y="629"/>
                    </a:lnTo>
                    <a:lnTo>
                      <a:pt x="3494" y="524"/>
                    </a:lnTo>
                    <a:lnTo>
                      <a:pt x="3578" y="524"/>
                    </a:lnTo>
                    <a:lnTo>
                      <a:pt x="3620" y="440"/>
                    </a:lnTo>
                    <a:lnTo>
                      <a:pt x="3704" y="398"/>
                    </a:lnTo>
                    <a:lnTo>
                      <a:pt x="3766" y="294"/>
                    </a:lnTo>
                    <a:lnTo>
                      <a:pt x="3808" y="210"/>
                    </a:lnTo>
                    <a:lnTo>
                      <a:pt x="3871" y="147"/>
                    </a:lnTo>
                    <a:lnTo>
                      <a:pt x="3808" y="106"/>
                    </a:lnTo>
                    <a:lnTo>
                      <a:pt x="3787" y="43"/>
                    </a:lnTo>
                    <a:lnTo>
                      <a:pt x="362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60" name="Google Shape;960;p27"/>
              <p:cNvSpPr/>
              <p:nvPr/>
            </p:nvSpPr>
            <p:spPr>
              <a:xfrm>
                <a:off x="5587700" y="3253200"/>
                <a:ext cx="145450" cy="131325"/>
              </a:xfrm>
              <a:custGeom>
                <a:avLst/>
                <a:gdLst/>
                <a:ahLst/>
                <a:cxnLst/>
                <a:rect l="l" t="t" r="r" b="b"/>
                <a:pathLst>
                  <a:path w="5818" h="5253" extrusionOk="0">
                    <a:moveTo>
                      <a:pt x="922" y="1"/>
                    </a:moveTo>
                    <a:lnTo>
                      <a:pt x="775" y="22"/>
                    </a:lnTo>
                    <a:lnTo>
                      <a:pt x="712" y="84"/>
                    </a:lnTo>
                    <a:lnTo>
                      <a:pt x="566" y="189"/>
                    </a:lnTo>
                    <a:lnTo>
                      <a:pt x="482" y="210"/>
                    </a:lnTo>
                    <a:lnTo>
                      <a:pt x="398" y="294"/>
                    </a:lnTo>
                    <a:lnTo>
                      <a:pt x="252" y="294"/>
                    </a:lnTo>
                    <a:lnTo>
                      <a:pt x="147" y="356"/>
                    </a:lnTo>
                    <a:lnTo>
                      <a:pt x="189" y="440"/>
                    </a:lnTo>
                    <a:lnTo>
                      <a:pt x="168" y="524"/>
                    </a:lnTo>
                    <a:lnTo>
                      <a:pt x="43" y="608"/>
                    </a:lnTo>
                    <a:lnTo>
                      <a:pt x="1" y="670"/>
                    </a:lnTo>
                    <a:lnTo>
                      <a:pt x="147" y="712"/>
                    </a:lnTo>
                    <a:lnTo>
                      <a:pt x="252" y="649"/>
                    </a:lnTo>
                    <a:lnTo>
                      <a:pt x="273" y="608"/>
                    </a:lnTo>
                    <a:lnTo>
                      <a:pt x="315" y="670"/>
                    </a:lnTo>
                    <a:lnTo>
                      <a:pt x="503" y="754"/>
                    </a:lnTo>
                    <a:lnTo>
                      <a:pt x="566" y="859"/>
                    </a:lnTo>
                    <a:lnTo>
                      <a:pt x="524" y="921"/>
                    </a:lnTo>
                    <a:lnTo>
                      <a:pt x="566" y="1047"/>
                    </a:lnTo>
                    <a:lnTo>
                      <a:pt x="691" y="1131"/>
                    </a:lnTo>
                    <a:lnTo>
                      <a:pt x="796" y="1152"/>
                    </a:lnTo>
                    <a:lnTo>
                      <a:pt x="901" y="1131"/>
                    </a:lnTo>
                    <a:lnTo>
                      <a:pt x="984" y="1172"/>
                    </a:lnTo>
                    <a:lnTo>
                      <a:pt x="1026" y="1131"/>
                    </a:lnTo>
                    <a:lnTo>
                      <a:pt x="1110" y="1152"/>
                    </a:lnTo>
                    <a:lnTo>
                      <a:pt x="1298" y="1131"/>
                    </a:lnTo>
                    <a:lnTo>
                      <a:pt x="1340" y="1152"/>
                    </a:lnTo>
                    <a:lnTo>
                      <a:pt x="1424" y="1131"/>
                    </a:lnTo>
                    <a:lnTo>
                      <a:pt x="1361" y="1068"/>
                    </a:lnTo>
                    <a:lnTo>
                      <a:pt x="1654" y="1089"/>
                    </a:lnTo>
                    <a:lnTo>
                      <a:pt x="1717" y="1172"/>
                    </a:lnTo>
                    <a:lnTo>
                      <a:pt x="1675" y="1298"/>
                    </a:lnTo>
                    <a:lnTo>
                      <a:pt x="1633" y="1277"/>
                    </a:lnTo>
                    <a:lnTo>
                      <a:pt x="1549" y="1361"/>
                    </a:lnTo>
                    <a:lnTo>
                      <a:pt x="1507" y="1465"/>
                    </a:lnTo>
                    <a:lnTo>
                      <a:pt x="1445" y="1361"/>
                    </a:lnTo>
                    <a:lnTo>
                      <a:pt x="1256" y="1277"/>
                    </a:lnTo>
                    <a:lnTo>
                      <a:pt x="1194" y="1298"/>
                    </a:lnTo>
                    <a:lnTo>
                      <a:pt x="1131" y="1465"/>
                    </a:lnTo>
                    <a:lnTo>
                      <a:pt x="1026" y="1507"/>
                    </a:lnTo>
                    <a:lnTo>
                      <a:pt x="922" y="1465"/>
                    </a:lnTo>
                    <a:lnTo>
                      <a:pt x="817" y="1465"/>
                    </a:lnTo>
                    <a:lnTo>
                      <a:pt x="775" y="1403"/>
                    </a:lnTo>
                    <a:lnTo>
                      <a:pt x="629" y="1444"/>
                    </a:lnTo>
                    <a:lnTo>
                      <a:pt x="566" y="1507"/>
                    </a:lnTo>
                    <a:lnTo>
                      <a:pt x="608" y="1570"/>
                    </a:lnTo>
                    <a:lnTo>
                      <a:pt x="733" y="1591"/>
                    </a:lnTo>
                    <a:lnTo>
                      <a:pt x="838" y="1654"/>
                    </a:lnTo>
                    <a:lnTo>
                      <a:pt x="901" y="1779"/>
                    </a:lnTo>
                    <a:lnTo>
                      <a:pt x="942" y="1821"/>
                    </a:lnTo>
                    <a:lnTo>
                      <a:pt x="1005" y="1800"/>
                    </a:lnTo>
                    <a:lnTo>
                      <a:pt x="1026" y="1884"/>
                    </a:lnTo>
                    <a:lnTo>
                      <a:pt x="1026" y="1968"/>
                    </a:lnTo>
                    <a:lnTo>
                      <a:pt x="984" y="1988"/>
                    </a:lnTo>
                    <a:lnTo>
                      <a:pt x="942" y="2072"/>
                    </a:lnTo>
                    <a:lnTo>
                      <a:pt x="1047" y="2240"/>
                    </a:lnTo>
                    <a:lnTo>
                      <a:pt x="1152" y="2281"/>
                    </a:lnTo>
                    <a:lnTo>
                      <a:pt x="1256" y="2240"/>
                    </a:lnTo>
                    <a:lnTo>
                      <a:pt x="1403" y="2114"/>
                    </a:lnTo>
                    <a:lnTo>
                      <a:pt x="1361" y="2009"/>
                    </a:lnTo>
                    <a:lnTo>
                      <a:pt x="1466" y="1863"/>
                    </a:lnTo>
                    <a:lnTo>
                      <a:pt x="1507" y="1821"/>
                    </a:lnTo>
                    <a:lnTo>
                      <a:pt x="1528" y="1758"/>
                    </a:lnTo>
                    <a:lnTo>
                      <a:pt x="1570" y="1612"/>
                    </a:lnTo>
                    <a:lnTo>
                      <a:pt x="1633" y="1507"/>
                    </a:lnTo>
                    <a:lnTo>
                      <a:pt x="1633" y="1654"/>
                    </a:lnTo>
                    <a:lnTo>
                      <a:pt x="1549" y="1716"/>
                    </a:lnTo>
                    <a:lnTo>
                      <a:pt x="1612" y="1863"/>
                    </a:lnTo>
                    <a:lnTo>
                      <a:pt x="1654" y="1988"/>
                    </a:lnTo>
                    <a:lnTo>
                      <a:pt x="1717" y="2072"/>
                    </a:lnTo>
                    <a:lnTo>
                      <a:pt x="1738" y="2009"/>
                    </a:lnTo>
                    <a:lnTo>
                      <a:pt x="1779" y="2009"/>
                    </a:lnTo>
                    <a:lnTo>
                      <a:pt x="1842" y="2030"/>
                    </a:lnTo>
                    <a:lnTo>
                      <a:pt x="1842" y="2135"/>
                    </a:lnTo>
                    <a:lnTo>
                      <a:pt x="1884" y="2093"/>
                    </a:lnTo>
                    <a:lnTo>
                      <a:pt x="1947" y="2093"/>
                    </a:lnTo>
                    <a:lnTo>
                      <a:pt x="1968" y="2135"/>
                    </a:lnTo>
                    <a:lnTo>
                      <a:pt x="2051" y="2177"/>
                    </a:lnTo>
                    <a:lnTo>
                      <a:pt x="2156" y="2135"/>
                    </a:lnTo>
                    <a:lnTo>
                      <a:pt x="2240" y="2135"/>
                    </a:lnTo>
                    <a:lnTo>
                      <a:pt x="2240" y="2177"/>
                    </a:lnTo>
                    <a:lnTo>
                      <a:pt x="2093" y="2177"/>
                    </a:lnTo>
                    <a:lnTo>
                      <a:pt x="2093" y="2281"/>
                    </a:lnTo>
                    <a:lnTo>
                      <a:pt x="2240" y="2302"/>
                    </a:lnTo>
                    <a:lnTo>
                      <a:pt x="2240" y="2323"/>
                    </a:lnTo>
                    <a:lnTo>
                      <a:pt x="2261" y="2386"/>
                    </a:lnTo>
                    <a:lnTo>
                      <a:pt x="2407" y="2449"/>
                    </a:lnTo>
                    <a:lnTo>
                      <a:pt x="2575" y="2449"/>
                    </a:lnTo>
                    <a:lnTo>
                      <a:pt x="2930" y="2553"/>
                    </a:lnTo>
                    <a:lnTo>
                      <a:pt x="3286" y="2658"/>
                    </a:lnTo>
                    <a:lnTo>
                      <a:pt x="3391" y="2658"/>
                    </a:lnTo>
                    <a:lnTo>
                      <a:pt x="3537" y="2721"/>
                    </a:lnTo>
                    <a:lnTo>
                      <a:pt x="3558" y="2825"/>
                    </a:lnTo>
                    <a:lnTo>
                      <a:pt x="3725" y="2867"/>
                    </a:lnTo>
                    <a:lnTo>
                      <a:pt x="3830" y="2867"/>
                    </a:lnTo>
                    <a:lnTo>
                      <a:pt x="3914" y="2825"/>
                    </a:lnTo>
                    <a:lnTo>
                      <a:pt x="3914" y="2825"/>
                    </a:lnTo>
                    <a:lnTo>
                      <a:pt x="3830" y="2951"/>
                    </a:lnTo>
                    <a:lnTo>
                      <a:pt x="3851" y="2972"/>
                    </a:lnTo>
                    <a:lnTo>
                      <a:pt x="3935" y="2951"/>
                    </a:lnTo>
                    <a:lnTo>
                      <a:pt x="3955" y="3014"/>
                    </a:lnTo>
                    <a:lnTo>
                      <a:pt x="4081" y="2972"/>
                    </a:lnTo>
                    <a:lnTo>
                      <a:pt x="4018" y="3035"/>
                    </a:lnTo>
                    <a:lnTo>
                      <a:pt x="4060" y="3076"/>
                    </a:lnTo>
                    <a:lnTo>
                      <a:pt x="4039" y="3139"/>
                    </a:lnTo>
                    <a:lnTo>
                      <a:pt x="4081" y="3181"/>
                    </a:lnTo>
                    <a:lnTo>
                      <a:pt x="4186" y="3160"/>
                    </a:lnTo>
                    <a:lnTo>
                      <a:pt x="4081" y="3265"/>
                    </a:lnTo>
                    <a:lnTo>
                      <a:pt x="4081" y="3328"/>
                    </a:lnTo>
                    <a:lnTo>
                      <a:pt x="4227" y="3453"/>
                    </a:lnTo>
                    <a:lnTo>
                      <a:pt x="4186" y="3558"/>
                    </a:lnTo>
                    <a:lnTo>
                      <a:pt x="4227" y="3641"/>
                    </a:lnTo>
                    <a:lnTo>
                      <a:pt x="4332" y="3704"/>
                    </a:lnTo>
                    <a:lnTo>
                      <a:pt x="4479" y="3809"/>
                    </a:lnTo>
                    <a:lnTo>
                      <a:pt x="4499" y="3872"/>
                    </a:lnTo>
                    <a:lnTo>
                      <a:pt x="4374" y="3872"/>
                    </a:lnTo>
                    <a:lnTo>
                      <a:pt x="4353" y="3955"/>
                    </a:lnTo>
                    <a:lnTo>
                      <a:pt x="4437" y="4018"/>
                    </a:lnTo>
                    <a:lnTo>
                      <a:pt x="4541" y="4081"/>
                    </a:lnTo>
                    <a:lnTo>
                      <a:pt x="4667" y="4060"/>
                    </a:lnTo>
                    <a:lnTo>
                      <a:pt x="4751" y="4081"/>
                    </a:lnTo>
                    <a:lnTo>
                      <a:pt x="4688" y="4081"/>
                    </a:lnTo>
                    <a:lnTo>
                      <a:pt x="4562" y="4123"/>
                    </a:lnTo>
                    <a:lnTo>
                      <a:pt x="4499" y="4102"/>
                    </a:lnTo>
                    <a:lnTo>
                      <a:pt x="4458" y="4123"/>
                    </a:lnTo>
                    <a:lnTo>
                      <a:pt x="4499" y="4206"/>
                    </a:lnTo>
                    <a:lnTo>
                      <a:pt x="4583" y="4227"/>
                    </a:lnTo>
                    <a:lnTo>
                      <a:pt x="4562" y="4395"/>
                    </a:lnTo>
                    <a:lnTo>
                      <a:pt x="4541" y="4416"/>
                    </a:lnTo>
                    <a:lnTo>
                      <a:pt x="4541" y="4499"/>
                    </a:lnTo>
                    <a:lnTo>
                      <a:pt x="4499" y="4583"/>
                    </a:lnTo>
                    <a:lnTo>
                      <a:pt x="4458" y="4604"/>
                    </a:lnTo>
                    <a:lnTo>
                      <a:pt x="4541" y="4709"/>
                    </a:lnTo>
                    <a:lnTo>
                      <a:pt x="4667" y="4625"/>
                    </a:lnTo>
                    <a:lnTo>
                      <a:pt x="4709" y="4688"/>
                    </a:lnTo>
                    <a:lnTo>
                      <a:pt x="4792" y="4688"/>
                    </a:lnTo>
                    <a:lnTo>
                      <a:pt x="4897" y="4625"/>
                    </a:lnTo>
                    <a:lnTo>
                      <a:pt x="5064" y="4625"/>
                    </a:lnTo>
                    <a:lnTo>
                      <a:pt x="5127" y="4583"/>
                    </a:lnTo>
                    <a:lnTo>
                      <a:pt x="5169" y="4478"/>
                    </a:lnTo>
                    <a:lnTo>
                      <a:pt x="5169" y="4583"/>
                    </a:lnTo>
                    <a:lnTo>
                      <a:pt x="5106" y="4688"/>
                    </a:lnTo>
                    <a:lnTo>
                      <a:pt x="5127" y="4750"/>
                    </a:lnTo>
                    <a:lnTo>
                      <a:pt x="5190" y="4792"/>
                    </a:lnTo>
                    <a:lnTo>
                      <a:pt x="5316" y="4897"/>
                    </a:lnTo>
                    <a:lnTo>
                      <a:pt x="5295" y="4939"/>
                    </a:lnTo>
                    <a:lnTo>
                      <a:pt x="5336" y="5022"/>
                    </a:lnTo>
                    <a:lnTo>
                      <a:pt x="5504" y="5211"/>
                    </a:lnTo>
                    <a:lnTo>
                      <a:pt x="5629" y="5232"/>
                    </a:lnTo>
                    <a:lnTo>
                      <a:pt x="5692" y="5253"/>
                    </a:lnTo>
                    <a:lnTo>
                      <a:pt x="5713" y="3851"/>
                    </a:lnTo>
                    <a:lnTo>
                      <a:pt x="5713" y="3788"/>
                    </a:lnTo>
                    <a:lnTo>
                      <a:pt x="5713" y="3704"/>
                    </a:lnTo>
                    <a:lnTo>
                      <a:pt x="5734" y="3537"/>
                    </a:lnTo>
                    <a:lnTo>
                      <a:pt x="5818" y="1382"/>
                    </a:lnTo>
                    <a:lnTo>
                      <a:pt x="5713" y="1403"/>
                    </a:lnTo>
                    <a:lnTo>
                      <a:pt x="5629" y="1382"/>
                    </a:lnTo>
                    <a:lnTo>
                      <a:pt x="5629" y="1298"/>
                    </a:lnTo>
                    <a:lnTo>
                      <a:pt x="5650" y="1256"/>
                    </a:lnTo>
                    <a:lnTo>
                      <a:pt x="5546" y="1193"/>
                    </a:lnTo>
                    <a:lnTo>
                      <a:pt x="5441" y="1193"/>
                    </a:lnTo>
                    <a:lnTo>
                      <a:pt x="5316" y="1172"/>
                    </a:lnTo>
                    <a:lnTo>
                      <a:pt x="5232" y="1152"/>
                    </a:lnTo>
                    <a:lnTo>
                      <a:pt x="5169" y="1172"/>
                    </a:lnTo>
                    <a:lnTo>
                      <a:pt x="4813" y="1026"/>
                    </a:lnTo>
                    <a:lnTo>
                      <a:pt x="4667" y="984"/>
                    </a:lnTo>
                    <a:lnTo>
                      <a:pt x="4562" y="963"/>
                    </a:lnTo>
                    <a:lnTo>
                      <a:pt x="4458" y="880"/>
                    </a:lnTo>
                    <a:lnTo>
                      <a:pt x="4248" y="838"/>
                    </a:lnTo>
                    <a:lnTo>
                      <a:pt x="4060" y="754"/>
                    </a:lnTo>
                    <a:lnTo>
                      <a:pt x="3976" y="670"/>
                    </a:lnTo>
                    <a:lnTo>
                      <a:pt x="3830" y="649"/>
                    </a:lnTo>
                    <a:lnTo>
                      <a:pt x="3537" y="838"/>
                    </a:lnTo>
                    <a:lnTo>
                      <a:pt x="3537" y="880"/>
                    </a:lnTo>
                    <a:lnTo>
                      <a:pt x="3600" y="984"/>
                    </a:lnTo>
                    <a:lnTo>
                      <a:pt x="3558" y="1068"/>
                    </a:lnTo>
                    <a:lnTo>
                      <a:pt x="3391" y="1089"/>
                    </a:lnTo>
                    <a:lnTo>
                      <a:pt x="3286" y="1131"/>
                    </a:lnTo>
                    <a:lnTo>
                      <a:pt x="3223" y="1131"/>
                    </a:lnTo>
                    <a:lnTo>
                      <a:pt x="3181" y="1089"/>
                    </a:lnTo>
                    <a:lnTo>
                      <a:pt x="3119" y="1172"/>
                    </a:lnTo>
                    <a:lnTo>
                      <a:pt x="3119" y="1277"/>
                    </a:lnTo>
                    <a:lnTo>
                      <a:pt x="2993" y="1340"/>
                    </a:lnTo>
                    <a:lnTo>
                      <a:pt x="2888" y="1361"/>
                    </a:lnTo>
                    <a:lnTo>
                      <a:pt x="2805" y="1465"/>
                    </a:lnTo>
                    <a:lnTo>
                      <a:pt x="2805" y="1612"/>
                    </a:lnTo>
                    <a:lnTo>
                      <a:pt x="2763" y="1654"/>
                    </a:lnTo>
                    <a:lnTo>
                      <a:pt x="2700" y="1696"/>
                    </a:lnTo>
                    <a:lnTo>
                      <a:pt x="2658" y="1800"/>
                    </a:lnTo>
                    <a:lnTo>
                      <a:pt x="2554" y="1821"/>
                    </a:lnTo>
                    <a:lnTo>
                      <a:pt x="2449" y="1821"/>
                    </a:lnTo>
                    <a:lnTo>
                      <a:pt x="2386" y="1779"/>
                    </a:lnTo>
                    <a:lnTo>
                      <a:pt x="2261" y="1675"/>
                    </a:lnTo>
                    <a:lnTo>
                      <a:pt x="2240" y="1570"/>
                    </a:lnTo>
                    <a:lnTo>
                      <a:pt x="2177" y="1591"/>
                    </a:lnTo>
                    <a:lnTo>
                      <a:pt x="2156" y="1465"/>
                    </a:lnTo>
                    <a:lnTo>
                      <a:pt x="2156" y="1361"/>
                    </a:lnTo>
                    <a:lnTo>
                      <a:pt x="2072" y="1298"/>
                    </a:lnTo>
                    <a:lnTo>
                      <a:pt x="2031" y="1382"/>
                    </a:lnTo>
                    <a:lnTo>
                      <a:pt x="2051" y="1507"/>
                    </a:lnTo>
                    <a:lnTo>
                      <a:pt x="1989" y="1507"/>
                    </a:lnTo>
                    <a:lnTo>
                      <a:pt x="1926" y="1444"/>
                    </a:lnTo>
                    <a:lnTo>
                      <a:pt x="1863" y="1298"/>
                    </a:lnTo>
                    <a:lnTo>
                      <a:pt x="1842" y="1047"/>
                    </a:lnTo>
                    <a:lnTo>
                      <a:pt x="1821" y="880"/>
                    </a:lnTo>
                    <a:lnTo>
                      <a:pt x="1863" y="775"/>
                    </a:lnTo>
                    <a:lnTo>
                      <a:pt x="1947" y="670"/>
                    </a:lnTo>
                    <a:lnTo>
                      <a:pt x="1884" y="566"/>
                    </a:lnTo>
                    <a:lnTo>
                      <a:pt x="1821" y="503"/>
                    </a:lnTo>
                    <a:lnTo>
                      <a:pt x="1821" y="335"/>
                    </a:lnTo>
                    <a:lnTo>
                      <a:pt x="1842" y="294"/>
                    </a:lnTo>
                    <a:lnTo>
                      <a:pt x="1779" y="231"/>
                    </a:lnTo>
                    <a:lnTo>
                      <a:pt x="1612" y="210"/>
                    </a:lnTo>
                    <a:lnTo>
                      <a:pt x="1424" y="231"/>
                    </a:lnTo>
                    <a:lnTo>
                      <a:pt x="1235" y="105"/>
                    </a:lnTo>
                    <a:lnTo>
                      <a:pt x="922"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61" name="Google Shape;961;p27"/>
              <p:cNvSpPr/>
              <p:nvPr/>
            </p:nvSpPr>
            <p:spPr>
              <a:xfrm>
                <a:off x="5268100" y="3181025"/>
                <a:ext cx="143350" cy="129750"/>
              </a:xfrm>
              <a:custGeom>
                <a:avLst/>
                <a:gdLst/>
                <a:ahLst/>
                <a:cxnLst/>
                <a:rect l="l" t="t" r="r" b="b"/>
                <a:pathLst>
                  <a:path w="5734" h="5190" extrusionOk="0">
                    <a:moveTo>
                      <a:pt x="4060" y="0"/>
                    </a:moveTo>
                    <a:lnTo>
                      <a:pt x="3955" y="147"/>
                    </a:lnTo>
                    <a:lnTo>
                      <a:pt x="3955" y="209"/>
                    </a:lnTo>
                    <a:lnTo>
                      <a:pt x="3892" y="314"/>
                    </a:lnTo>
                    <a:lnTo>
                      <a:pt x="3892" y="398"/>
                    </a:lnTo>
                    <a:lnTo>
                      <a:pt x="3767" y="837"/>
                    </a:lnTo>
                    <a:lnTo>
                      <a:pt x="3579" y="1109"/>
                    </a:lnTo>
                    <a:lnTo>
                      <a:pt x="3516" y="1360"/>
                    </a:lnTo>
                    <a:lnTo>
                      <a:pt x="3265" y="1716"/>
                    </a:lnTo>
                    <a:lnTo>
                      <a:pt x="3307" y="1779"/>
                    </a:lnTo>
                    <a:lnTo>
                      <a:pt x="3014" y="1842"/>
                    </a:lnTo>
                    <a:lnTo>
                      <a:pt x="2783" y="1967"/>
                    </a:lnTo>
                    <a:lnTo>
                      <a:pt x="2637" y="1967"/>
                    </a:lnTo>
                    <a:lnTo>
                      <a:pt x="2595" y="1883"/>
                    </a:lnTo>
                    <a:lnTo>
                      <a:pt x="2470" y="1842"/>
                    </a:lnTo>
                    <a:lnTo>
                      <a:pt x="2177" y="1842"/>
                    </a:lnTo>
                    <a:lnTo>
                      <a:pt x="2093" y="1925"/>
                    </a:lnTo>
                    <a:lnTo>
                      <a:pt x="1758" y="2051"/>
                    </a:lnTo>
                    <a:lnTo>
                      <a:pt x="1444" y="2030"/>
                    </a:lnTo>
                    <a:lnTo>
                      <a:pt x="1361" y="2072"/>
                    </a:lnTo>
                    <a:lnTo>
                      <a:pt x="1235" y="2051"/>
                    </a:lnTo>
                    <a:lnTo>
                      <a:pt x="1214" y="2134"/>
                    </a:lnTo>
                    <a:lnTo>
                      <a:pt x="1047" y="2176"/>
                    </a:lnTo>
                    <a:lnTo>
                      <a:pt x="942" y="2155"/>
                    </a:lnTo>
                    <a:lnTo>
                      <a:pt x="921" y="2051"/>
                    </a:lnTo>
                    <a:lnTo>
                      <a:pt x="796" y="1946"/>
                    </a:lnTo>
                    <a:lnTo>
                      <a:pt x="754" y="1883"/>
                    </a:lnTo>
                    <a:lnTo>
                      <a:pt x="566" y="1758"/>
                    </a:lnTo>
                    <a:lnTo>
                      <a:pt x="440" y="1549"/>
                    </a:lnTo>
                    <a:lnTo>
                      <a:pt x="377" y="1570"/>
                    </a:lnTo>
                    <a:lnTo>
                      <a:pt x="314" y="1653"/>
                    </a:lnTo>
                    <a:lnTo>
                      <a:pt x="168" y="1842"/>
                    </a:lnTo>
                    <a:lnTo>
                      <a:pt x="84" y="1988"/>
                    </a:lnTo>
                    <a:lnTo>
                      <a:pt x="84" y="2072"/>
                    </a:lnTo>
                    <a:lnTo>
                      <a:pt x="105" y="2155"/>
                    </a:lnTo>
                    <a:lnTo>
                      <a:pt x="84" y="2239"/>
                    </a:lnTo>
                    <a:lnTo>
                      <a:pt x="1" y="2281"/>
                    </a:lnTo>
                    <a:lnTo>
                      <a:pt x="22" y="2490"/>
                    </a:lnTo>
                    <a:lnTo>
                      <a:pt x="210" y="2699"/>
                    </a:lnTo>
                    <a:lnTo>
                      <a:pt x="231" y="2804"/>
                    </a:lnTo>
                    <a:lnTo>
                      <a:pt x="189" y="2762"/>
                    </a:lnTo>
                    <a:lnTo>
                      <a:pt x="168" y="2804"/>
                    </a:lnTo>
                    <a:lnTo>
                      <a:pt x="210" y="2930"/>
                    </a:lnTo>
                    <a:lnTo>
                      <a:pt x="335" y="2971"/>
                    </a:lnTo>
                    <a:lnTo>
                      <a:pt x="419" y="2971"/>
                    </a:lnTo>
                    <a:lnTo>
                      <a:pt x="607" y="2909"/>
                    </a:lnTo>
                    <a:lnTo>
                      <a:pt x="733" y="2825"/>
                    </a:lnTo>
                    <a:lnTo>
                      <a:pt x="838" y="2867"/>
                    </a:lnTo>
                    <a:lnTo>
                      <a:pt x="733" y="2867"/>
                    </a:lnTo>
                    <a:lnTo>
                      <a:pt x="607" y="2971"/>
                    </a:lnTo>
                    <a:lnTo>
                      <a:pt x="398" y="3013"/>
                    </a:lnTo>
                    <a:lnTo>
                      <a:pt x="314" y="3097"/>
                    </a:lnTo>
                    <a:lnTo>
                      <a:pt x="210" y="3097"/>
                    </a:lnTo>
                    <a:lnTo>
                      <a:pt x="210" y="3139"/>
                    </a:lnTo>
                    <a:lnTo>
                      <a:pt x="335" y="3181"/>
                    </a:lnTo>
                    <a:lnTo>
                      <a:pt x="503" y="3243"/>
                    </a:lnTo>
                    <a:lnTo>
                      <a:pt x="649" y="3411"/>
                    </a:lnTo>
                    <a:lnTo>
                      <a:pt x="712" y="3515"/>
                    </a:lnTo>
                    <a:lnTo>
                      <a:pt x="733" y="3620"/>
                    </a:lnTo>
                    <a:lnTo>
                      <a:pt x="649" y="3746"/>
                    </a:lnTo>
                    <a:lnTo>
                      <a:pt x="566" y="3829"/>
                    </a:lnTo>
                    <a:lnTo>
                      <a:pt x="607" y="3871"/>
                    </a:lnTo>
                    <a:lnTo>
                      <a:pt x="712" y="3955"/>
                    </a:lnTo>
                    <a:lnTo>
                      <a:pt x="733" y="4227"/>
                    </a:lnTo>
                    <a:lnTo>
                      <a:pt x="733" y="4352"/>
                    </a:lnTo>
                    <a:lnTo>
                      <a:pt x="817" y="4499"/>
                    </a:lnTo>
                    <a:lnTo>
                      <a:pt x="858" y="4499"/>
                    </a:lnTo>
                    <a:lnTo>
                      <a:pt x="963" y="4436"/>
                    </a:lnTo>
                    <a:lnTo>
                      <a:pt x="1005" y="4499"/>
                    </a:lnTo>
                    <a:lnTo>
                      <a:pt x="1130" y="4499"/>
                    </a:lnTo>
                    <a:lnTo>
                      <a:pt x="1214" y="4541"/>
                    </a:lnTo>
                    <a:lnTo>
                      <a:pt x="1361" y="4541"/>
                    </a:lnTo>
                    <a:lnTo>
                      <a:pt x="1444" y="4457"/>
                    </a:lnTo>
                    <a:lnTo>
                      <a:pt x="1528" y="4499"/>
                    </a:lnTo>
                    <a:lnTo>
                      <a:pt x="1591" y="4457"/>
                    </a:lnTo>
                    <a:lnTo>
                      <a:pt x="1654" y="4352"/>
                    </a:lnTo>
                    <a:lnTo>
                      <a:pt x="1654" y="4290"/>
                    </a:lnTo>
                    <a:lnTo>
                      <a:pt x="1674" y="4373"/>
                    </a:lnTo>
                    <a:lnTo>
                      <a:pt x="1654" y="4478"/>
                    </a:lnTo>
                    <a:lnTo>
                      <a:pt x="1695" y="4603"/>
                    </a:lnTo>
                    <a:lnTo>
                      <a:pt x="1737" y="4792"/>
                    </a:lnTo>
                    <a:lnTo>
                      <a:pt x="1695" y="4896"/>
                    </a:lnTo>
                    <a:lnTo>
                      <a:pt x="1779" y="4896"/>
                    </a:lnTo>
                    <a:lnTo>
                      <a:pt x="1905" y="4750"/>
                    </a:lnTo>
                    <a:lnTo>
                      <a:pt x="1988" y="4708"/>
                    </a:lnTo>
                    <a:lnTo>
                      <a:pt x="2051" y="4771"/>
                    </a:lnTo>
                    <a:lnTo>
                      <a:pt x="2114" y="4750"/>
                    </a:lnTo>
                    <a:lnTo>
                      <a:pt x="2135" y="4687"/>
                    </a:lnTo>
                    <a:lnTo>
                      <a:pt x="2302" y="4687"/>
                    </a:lnTo>
                    <a:lnTo>
                      <a:pt x="2386" y="4583"/>
                    </a:lnTo>
                    <a:lnTo>
                      <a:pt x="2428" y="4583"/>
                    </a:lnTo>
                    <a:lnTo>
                      <a:pt x="2532" y="4645"/>
                    </a:lnTo>
                    <a:lnTo>
                      <a:pt x="2616" y="4583"/>
                    </a:lnTo>
                    <a:lnTo>
                      <a:pt x="2658" y="4645"/>
                    </a:lnTo>
                    <a:lnTo>
                      <a:pt x="2658" y="4750"/>
                    </a:lnTo>
                    <a:lnTo>
                      <a:pt x="2721" y="4792"/>
                    </a:lnTo>
                    <a:lnTo>
                      <a:pt x="2825" y="4813"/>
                    </a:lnTo>
                    <a:lnTo>
                      <a:pt x="2804" y="4750"/>
                    </a:lnTo>
                    <a:lnTo>
                      <a:pt x="2825" y="4666"/>
                    </a:lnTo>
                    <a:lnTo>
                      <a:pt x="2888" y="4750"/>
                    </a:lnTo>
                    <a:lnTo>
                      <a:pt x="2993" y="4771"/>
                    </a:lnTo>
                    <a:lnTo>
                      <a:pt x="3035" y="4750"/>
                    </a:lnTo>
                    <a:lnTo>
                      <a:pt x="3097" y="4813"/>
                    </a:lnTo>
                    <a:lnTo>
                      <a:pt x="3139" y="4792"/>
                    </a:lnTo>
                    <a:lnTo>
                      <a:pt x="3160" y="4855"/>
                    </a:lnTo>
                    <a:lnTo>
                      <a:pt x="3223" y="4917"/>
                    </a:lnTo>
                    <a:lnTo>
                      <a:pt x="3181" y="5022"/>
                    </a:lnTo>
                    <a:lnTo>
                      <a:pt x="3244" y="5189"/>
                    </a:lnTo>
                    <a:lnTo>
                      <a:pt x="3348" y="5168"/>
                    </a:lnTo>
                    <a:lnTo>
                      <a:pt x="3579" y="5064"/>
                    </a:lnTo>
                    <a:lnTo>
                      <a:pt x="3746" y="5022"/>
                    </a:lnTo>
                    <a:lnTo>
                      <a:pt x="3955" y="4896"/>
                    </a:lnTo>
                    <a:lnTo>
                      <a:pt x="4060" y="4666"/>
                    </a:lnTo>
                    <a:lnTo>
                      <a:pt x="4060" y="4583"/>
                    </a:lnTo>
                    <a:lnTo>
                      <a:pt x="4102" y="4457"/>
                    </a:lnTo>
                    <a:lnTo>
                      <a:pt x="4143" y="4478"/>
                    </a:lnTo>
                    <a:lnTo>
                      <a:pt x="4185" y="4478"/>
                    </a:lnTo>
                    <a:lnTo>
                      <a:pt x="4269" y="4290"/>
                    </a:lnTo>
                    <a:lnTo>
                      <a:pt x="4227" y="4269"/>
                    </a:lnTo>
                    <a:lnTo>
                      <a:pt x="4185" y="4227"/>
                    </a:lnTo>
                    <a:lnTo>
                      <a:pt x="4185" y="4164"/>
                    </a:lnTo>
                    <a:lnTo>
                      <a:pt x="4206" y="4185"/>
                    </a:lnTo>
                    <a:lnTo>
                      <a:pt x="4290" y="4227"/>
                    </a:lnTo>
                    <a:lnTo>
                      <a:pt x="4353" y="4143"/>
                    </a:lnTo>
                    <a:lnTo>
                      <a:pt x="4311" y="4059"/>
                    </a:lnTo>
                    <a:lnTo>
                      <a:pt x="4269" y="4059"/>
                    </a:lnTo>
                    <a:lnTo>
                      <a:pt x="4206" y="4039"/>
                    </a:lnTo>
                    <a:lnTo>
                      <a:pt x="4290" y="3976"/>
                    </a:lnTo>
                    <a:lnTo>
                      <a:pt x="4290" y="3871"/>
                    </a:lnTo>
                    <a:lnTo>
                      <a:pt x="4143" y="3871"/>
                    </a:lnTo>
                    <a:lnTo>
                      <a:pt x="4185" y="3808"/>
                    </a:lnTo>
                    <a:lnTo>
                      <a:pt x="4164" y="3746"/>
                    </a:lnTo>
                    <a:lnTo>
                      <a:pt x="4164" y="3746"/>
                    </a:lnTo>
                    <a:lnTo>
                      <a:pt x="4227" y="3767"/>
                    </a:lnTo>
                    <a:lnTo>
                      <a:pt x="4353" y="3725"/>
                    </a:lnTo>
                    <a:lnTo>
                      <a:pt x="4374" y="3620"/>
                    </a:lnTo>
                    <a:lnTo>
                      <a:pt x="4457" y="3515"/>
                    </a:lnTo>
                    <a:lnTo>
                      <a:pt x="4478" y="3390"/>
                    </a:lnTo>
                    <a:lnTo>
                      <a:pt x="4457" y="3306"/>
                    </a:lnTo>
                    <a:lnTo>
                      <a:pt x="4499" y="3348"/>
                    </a:lnTo>
                    <a:lnTo>
                      <a:pt x="4562" y="3453"/>
                    </a:lnTo>
                    <a:lnTo>
                      <a:pt x="4625" y="3348"/>
                    </a:lnTo>
                    <a:lnTo>
                      <a:pt x="4708" y="3243"/>
                    </a:lnTo>
                    <a:lnTo>
                      <a:pt x="4667" y="3097"/>
                    </a:lnTo>
                    <a:lnTo>
                      <a:pt x="4813" y="2971"/>
                    </a:lnTo>
                    <a:lnTo>
                      <a:pt x="4834" y="2783"/>
                    </a:lnTo>
                    <a:lnTo>
                      <a:pt x="4897" y="2699"/>
                    </a:lnTo>
                    <a:lnTo>
                      <a:pt x="4918" y="2469"/>
                    </a:lnTo>
                    <a:lnTo>
                      <a:pt x="4980" y="2406"/>
                    </a:lnTo>
                    <a:lnTo>
                      <a:pt x="4980" y="2344"/>
                    </a:lnTo>
                    <a:lnTo>
                      <a:pt x="5106" y="2197"/>
                    </a:lnTo>
                    <a:lnTo>
                      <a:pt x="5148" y="2281"/>
                    </a:lnTo>
                    <a:lnTo>
                      <a:pt x="5190" y="2239"/>
                    </a:lnTo>
                    <a:lnTo>
                      <a:pt x="5148" y="2072"/>
                    </a:lnTo>
                    <a:lnTo>
                      <a:pt x="5148" y="2072"/>
                    </a:lnTo>
                    <a:lnTo>
                      <a:pt x="5336" y="2260"/>
                    </a:lnTo>
                    <a:lnTo>
                      <a:pt x="5462" y="2260"/>
                    </a:lnTo>
                    <a:lnTo>
                      <a:pt x="5545" y="2197"/>
                    </a:lnTo>
                    <a:lnTo>
                      <a:pt x="5629" y="2239"/>
                    </a:lnTo>
                    <a:lnTo>
                      <a:pt x="5713" y="2197"/>
                    </a:lnTo>
                    <a:lnTo>
                      <a:pt x="5734" y="2093"/>
                    </a:lnTo>
                    <a:lnTo>
                      <a:pt x="5629" y="2072"/>
                    </a:lnTo>
                    <a:lnTo>
                      <a:pt x="5608" y="2030"/>
                    </a:lnTo>
                    <a:lnTo>
                      <a:pt x="5503" y="1883"/>
                    </a:lnTo>
                    <a:lnTo>
                      <a:pt x="5420" y="1883"/>
                    </a:lnTo>
                    <a:lnTo>
                      <a:pt x="5190" y="1674"/>
                    </a:lnTo>
                    <a:lnTo>
                      <a:pt x="5106" y="1632"/>
                    </a:lnTo>
                    <a:lnTo>
                      <a:pt x="5085" y="1528"/>
                    </a:lnTo>
                    <a:lnTo>
                      <a:pt x="5022" y="1465"/>
                    </a:lnTo>
                    <a:lnTo>
                      <a:pt x="5043" y="1423"/>
                    </a:lnTo>
                    <a:lnTo>
                      <a:pt x="5190" y="1360"/>
                    </a:lnTo>
                    <a:lnTo>
                      <a:pt x="5231" y="1256"/>
                    </a:lnTo>
                    <a:lnTo>
                      <a:pt x="5148" y="1193"/>
                    </a:lnTo>
                    <a:lnTo>
                      <a:pt x="4980" y="1005"/>
                    </a:lnTo>
                    <a:lnTo>
                      <a:pt x="4918" y="879"/>
                    </a:lnTo>
                    <a:lnTo>
                      <a:pt x="4834" y="795"/>
                    </a:lnTo>
                    <a:lnTo>
                      <a:pt x="4876" y="712"/>
                    </a:lnTo>
                    <a:lnTo>
                      <a:pt x="4918" y="691"/>
                    </a:lnTo>
                    <a:lnTo>
                      <a:pt x="4918" y="628"/>
                    </a:lnTo>
                    <a:lnTo>
                      <a:pt x="4876" y="607"/>
                    </a:lnTo>
                    <a:lnTo>
                      <a:pt x="4750" y="482"/>
                    </a:lnTo>
                    <a:lnTo>
                      <a:pt x="4813" y="461"/>
                    </a:lnTo>
                    <a:lnTo>
                      <a:pt x="4939" y="482"/>
                    </a:lnTo>
                    <a:lnTo>
                      <a:pt x="5085" y="461"/>
                    </a:lnTo>
                    <a:lnTo>
                      <a:pt x="4980" y="314"/>
                    </a:lnTo>
                    <a:lnTo>
                      <a:pt x="4834" y="272"/>
                    </a:lnTo>
                    <a:lnTo>
                      <a:pt x="4897" y="209"/>
                    </a:lnTo>
                    <a:lnTo>
                      <a:pt x="4876" y="168"/>
                    </a:lnTo>
                    <a:lnTo>
                      <a:pt x="4939" y="147"/>
                    </a:lnTo>
                    <a:lnTo>
                      <a:pt x="4939" y="105"/>
                    </a:lnTo>
                    <a:lnTo>
                      <a:pt x="4813" y="84"/>
                    </a:lnTo>
                    <a:lnTo>
                      <a:pt x="4667" y="84"/>
                    </a:lnTo>
                    <a:lnTo>
                      <a:pt x="4604" y="42"/>
                    </a:lnTo>
                    <a:lnTo>
                      <a:pt x="4164" y="42"/>
                    </a:lnTo>
                    <a:lnTo>
                      <a:pt x="406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62" name="Google Shape;962;p27"/>
              <p:cNvSpPr/>
              <p:nvPr/>
            </p:nvSpPr>
            <p:spPr>
              <a:xfrm>
                <a:off x="5068275" y="3161675"/>
                <a:ext cx="431050" cy="221800"/>
              </a:xfrm>
              <a:custGeom>
                <a:avLst/>
                <a:gdLst/>
                <a:ahLst/>
                <a:cxnLst/>
                <a:rect l="l" t="t" r="r" b="b"/>
                <a:pathLst>
                  <a:path w="17242" h="8872" extrusionOk="0">
                    <a:moveTo>
                      <a:pt x="16991" y="8202"/>
                    </a:moveTo>
                    <a:lnTo>
                      <a:pt x="16886" y="8265"/>
                    </a:lnTo>
                    <a:lnTo>
                      <a:pt x="16928" y="8286"/>
                    </a:lnTo>
                    <a:lnTo>
                      <a:pt x="16907" y="8307"/>
                    </a:lnTo>
                    <a:cubicBezTo>
                      <a:pt x="16886" y="8307"/>
                      <a:pt x="16823" y="8349"/>
                      <a:pt x="16802" y="8349"/>
                    </a:cubicBezTo>
                    <a:lnTo>
                      <a:pt x="16802" y="8307"/>
                    </a:lnTo>
                    <a:lnTo>
                      <a:pt x="16782" y="8349"/>
                    </a:lnTo>
                    <a:cubicBezTo>
                      <a:pt x="16677" y="8370"/>
                      <a:pt x="16572" y="8370"/>
                      <a:pt x="16489" y="8390"/>
                    </a:cubicBezTo>
                    <a:lnTo>
                      <a:pt x="16593" y="8286"/>
                    </a:lnTo>
                    <a:lnTo>
                      <a:pt x="16551" y="8265"/>
                    </a:lnTo>
                    <a:lnTo>
                      <a:pt x="16468" y="8307"/>
                    </a:lnTo>
                    <a:lnTo>
                      <a:pt x="16384" y="8307"/>
                    </a:lnTo>
                    <a:lnTo>
                      <a:pt x="16342" y="8349"/>
                    </a:lnTo>
                    <a:lnTo>
                      <a:pt x="16363" y="8390"/>
                    </a:lnTo>
                    <a:lnTo>
                      <a:pt x="16300" y="8453"/>
                    </a:lnTo>
                    <a:lnTo>
                      <a:pt x="16196" y="8453"/>
                    </a:lnTo>
                    <a:lnTo>
                      <a:pt x="16258" y="8495"/>
                    </a:lnTo>
                    <a:lnTo>
                      <a:pt x="16384" y="8474"/>
                    </a:lnTo>
                    <a:lnTo>
                      <a:pt x="16447" y="8411"/>
                    </a:lnTo>
                    <a:cubicBezTo>
                      <a:pt x="16489" y="8411"/>
                      <a:pt x="16551" y="8411"/>
                      <a:pt x="16614" y="8390"/>
                    </a:cubicBezTo>
                    <a:lnTo>
                      <a:pt x="16614" y="8390"/>
                    </a:lnTo>
                    <a:lnTo>
                      <a:pt x="16593" y="8411"/>
                    </a:lnTo>
                    <a:lnTo>
                      <a:pt x="16677" y="8411"/>
                    </a:lnTo>
                    <a:lnTo>
                      <a:pt x="16719" y="8474"/>
                    </a:lnTo>
                    <a:lnTo>
                      <a:pt x="16802" y="8370"/>
                    </a:lnTo>
                    <a:cubicBezTo>
                      <a:pt x="16823" y="8370"/>
                      <a:pt x="16886" y="8349"/>
                      <a:pt x="16907" y="8349"/>
                    </a:cubicBezTo>
                    <a:lnTo>
                      <a:pt x="16907" y="8370"/>
                    </a:lnTo>
                    <a:lnTo>
                      <a:pt x="17012" y="8390"/>
                    </a:lnTo>
                    <a:lnTo>
                      <a:pt x="17200" y="8307"/>
                    </a:lnTo>
                    <a:lnTo>
                      <a:pt x="17242" y="8244"/>
                    </a:lnTo>
                    <a:lnTo>
                      <a:pt x="17200" y="8202"/>
                    </a:lnTo>
                    <a:lnTo>
                      <a:pt x="17033" y="8244"/>
                    </a:lnTo>
                    <a:lnTo>
                      <a:pt x="16991" y="8202"/>
                    </a:lnTo>
                    <a:close/>
                    <a:moveTo>
                      <a:pt x="16070" y="8411"/>
                    </a:moveTo>
                    <a:lnTo>
                      <a:pt x="16007" y="8443"/>
                    </a:lnTo>
                    <a:lnTo>
                      <a:pt x="16007" y="8443"/>
                    </a:lnTo>
                    <a:cubicBezTo>
                      <a:pt x="16026" y="8475"/>
                      <a:pt x="16037" y="8501"/>
                      <a:pt x="16036" y="8525"/>
                    </a:cubicBezTo>
                    <a:lnTo>
                      <a:pt x="16036" y="8525"/>
                    </a:lnTo>
                    <a:lnTo>
                      <a:pt x="16049" y="8474"/>
                    </a:lnTo>
                    <a:lnTo>
                      <a:pt x="16133" y="8453"/>
                    </a:lnTo>
                    <a:lnTo>
                      <a:pt x="16196" y="8453"/>
                    </a:lnTo>
                    <a:lnTo>
                      <a:pt x="16237" y="8411"/>
                    </a:lnTo>
                    <a:close/>
                    <a:moveTo>
                      <a:pt x="16036" y="8525"/>
                    </a:moveTo>
                    <a:lnTo>
                      <a:pt x="16028" y="8558"/>
                    </a:lnTo>
                    <a:cubicBezTo>
                      <a:pt x="16034" y="8547"/>
                      <a:pt x="16036" y="8536"/>
                      <a:pt x="16036" y="8525"/>
                    </a:cubicBezTo>
                    <a:close/>
                    <a:moveTo>
                      <a:pt x="105" y="0"/>
                    </a:moveTo>
                    <a:lnTo>
                      <a:pt x="22" y="42"/>
                    </a:lnTo>
                    <a:lnTo>
                      <a:pt x="1" y="105"/>
                    </a:lnTo>
                    <a:lnTo>
                      <a:pt x="22" y="251"/>
                    </a:lnTo>
                    <a:lnTo>
                      <a:pt x="168" y="565"/>
                    </a:lnTo>
                    <a:lnTo>
                      <a:pt x="252" y="628"/>
                    </a:lnTo>
                    <a:lnTo>
                      <a:pt x="524" y="879"/>
                    </a:lnTo>
                    <a:lnTo>
                      <a:pt x="587" y="879"/>
                    </a:lnTo>
                    <a:lnTo>
                      <a:pt x="754" y="1067"/>
                    </a:lnTo>
                    <a:lnTo>
                      <a:pt x="838" y="1088"/>
                    </a:lnTo>
                    <a:lnTo>
                      <a:pt x="900" y="1067"/>
                    </a:lnTo>
                    <a:lnTo>
                      <a:pt x="1089" y="1214"/>
                    </a:lnTo>
                    <a:lnTo>
                      <a:pt x="1298" y="1528"/>
                    </a:lnTo>
                    <a:lnTo>
                      <a:pt x="1507" y="1716"/>
                    </a:lnTo>
                    <a:lnTo>
                      <a:pt x="1570" y="1716"/>
                    </a:lnTo>
                    <a:lnTo>
                      <a:pt x="1570" y="1883"/>
                    </a:lnTo>
                    <a:lnTo>
                      <a:pt x="1612" y="1925"/>
                    </a:lnTo>
                    <a:lnTo>
                      <a:pt x="1633" y="2092"/>
                    </a:lnTo>
                    <a:lnTo>
                      <a:pt x="1716" y="2155"/>
                    </a:lnTo>
                    <a:lnTo>
                      <a:pt x="1842" y="2155"/>
                    </a:lnTo>
                    <a:lnTo>
                      <a:pt x="2009" y="2344"/>
                    </a:lnTo>
                    <a:lnTo>
                      <a:pt x="2093" y="2406"/>
                    </a:lnTo>
                    <a:lnTo>
                      <a:pt x="2156" y="2406"/>
                    </a:lnTo>
                    <a:lnTo>
                      <a:pt x="2198" y="2448"/>
                    </a:lnTo>
                    <a:lnTo>
                      <a:pt x="2135" y="2532"/>
                    </a:lnTo>
                    <a:lnTo>
                      <a:pt x="2219" y="2616"/>
                    </a:lnTo>
                    <a:lnTo>
                      <a:pt x="2261" y="2762"/>
                    </a:lnTo>
                    <a:lnTo>
                      <a:pt x="2261" y="2783"/>
                    </a:lnTo>
                    <a:lnTo>
                      <a:pt x="2365" y="3097"/>
                    </a:lnTo>
                    <a:lnTo>
                      <a:pt x="2428" y="3264"/>
                    </a:lnTo>
                    <a:lnTo>
                      <a:pt x="2574" y="3306"/>
                    </a:lnTo>
                    <a:lnTo>
                      <a:pt x="2763" y="3411"/>
                    </a:lnTo>
                    <a:lnTo>
                      <a:pt x="2763" y="3515"/>
                    </a:lnTo>
                    <a:lnTo>
                      <a:pt x="2888" y="3787"/>
                    </a:lnTo>
                    <a:lnTo>
                      <a:pt x="3035" y="3892"/>
                    </a:lnTo>
                    <a:lnTo>
                      <a:pt x="3056" y="4185"/>
                    </a:lnTo>
                    <a:lnTo>
                      <a:pt x="3265" y="4561"/>
                    </a:lnTo>
                    <a:lnTo>
                      <a:pt x="3265" y="4729"/>
                    </a:lnTo>
                    <a:lnTo>
                      <a:pt x="3307" y="4875"/>
                    </a:lnTo>
                    <a:lnTo>
                      <a:pt x="3516" y="5043"/>
                    </a:lnTo>
                    <a:lnTo>
                      <a:pt x="3725" y="5294"/>
                    </a:lnTo>
                    <a:lnTo>
                      <a:pt x="3788" y="5440"/>
                    </a:lnTo>
                    <a:lnTo>
                      <a:pt x="3934" y="5461"/>
                    </a:lnTo>
                    <a:lnTo>
                      <a:pt x="3997" y="5545"/>
                    </a:lnTo>
                    <a:lnTo>
                      <a:pt x="4123" y="5608"/>
                    </a:lnTo>
                    <a:lnTo>
                      <a:pt x="4144" y="5775"/>
                    </a:lnTo>
                    <a:lnTo>
                      <a:pt x="4290" y="5859"/>
                    </a:lnTo>
                    <a:lnTo>
                      <a:pt x="4437" y="6005"/>
                    </a:lnTo>
                    <a:lnTo>
                      <a:pt x="4709" y="6173"/>
                    </a:lnTo>
                    <a:lnTo>
                      <a:pt x="4750" y="6298"/>
                    </a:lnTo>
                    <a:lnTo>
                      <a:pt x="4918" y="6361"/>
                    </a:lnTo>
                    <a:lnTo>
                      <a:pt x="5253" y="6633"/>
                    </a:lnTo>
                    <a:lnTo>
                      <a:pt x="5274" y="6779"/>
                    </a:lnTo>
                    <a:lnTo>
                      <a:pt x="5357" y="6800"/>
                    </a:lnTo>
                    <a:lnTo>
                      <a:pt x="5441" y="6926"/>
                    </a:lnTo>
                    <a:lnTo>
                      <a:pt x="5483" y="6884"/>
                    </a:lnTo>
                    <a:lnTo>
                      <a:pt x="5483" y="6779"/>
                    </a:lnTo>
                    <a:lnTo>
                      <a:pt x="5462" y="6717"/>
                    </a:lnTo>
                    <a:lnTo>
                      <a:pt x="5462" y="6675"/>
                    </a:lnTo>
                    <a:lnTo>
                      <a:pt x="5566" y="6696"/>
                    </a:lnTo>
                    <a:lnTo>
                      <a:pt x="5797" y="6905"/>
                    </a:lnTo>
                    <a:lnTo>
                      <a:pt x="5859" y="6884"/>
                    </a:lnTo>
                    <a:lnTo>
                      <a:pt x="5859" y="6717"/>
                    </a:lnTo>
                    <a:lnTo>
                      <a:pt x="5901" y="6633"/>
                    </a:lnTo>
                    <a:lnTo>
                      <a:pt x="5985" y="6675"/>
                    </a:lnTo>
                    <a:cubicBezTo>
                      <a:pt x="5985" y="6696"/>
                      <a:pt x="6006" y="6696"/>
                      <a:pt x="6006" y="6717"/>
                    </a:cubicBezTo>
                    <a:lnTo>
                      <a:pt x="6090" y="6842"/>
                    </a:lnTo>
                    <a:lnTo>
                      <a:pt x="6110" y="6842"/>
                    </a:lnTo>
                    <a:cubicBezTo>
                      <a:pt x="6173" y="6905"/>
                      <a:pt x="6215" y="6989"/>
                      <a:pt x="6278" y="7030"/>
                    </a:cubicBezTo>
                    <a:lnTo>
                      <a:pt x="6236" y="7051"/>
                    </a:lnTo>
                    <a:lnTo>
                      <a:pt x="6236" y="7198"/>
                    </a:lnTo>
                    <a:lnTo>
                      <a:pt x="6194" y="7323"/>
                    </a:lnTo>
                    <a:lnTo>
                      <a:pt x="6069" y="7344"/>
                    </a:lnTo>
                    <a:lnTo>
                      <a:pt x="6069" y="7449"/>
                    </a:lnTo>
                    <a:lnTo>
                      <a:pt x="5985" y="7470"/>
                    </a:lnTo>
                    <a:lnTo>
                      <a:pt x="5922" y="7428"/>
                    </a:lnTo>
                    <a:lnTo>
                      <a:pt x="5880" y="7428"/>
                    </a:lnTo>
                    <a:lnTo>
                      <a:pt x="5880" y="7512"/>
                    </a:lnTo>
                    <a:lnTo>
                      <a:pt x="5964" y="7554"/>
                    </a:lnTo>
                    <a:lnTo>
                      <a:pt x="6194" y="7554"/>
                    </a:lnTo>
                    <a:lnTo>
                      <a:pt x="6320" y="7512"/>
                    </a:lnTo>
                    <a:lnTo>
                      <a:pt x="6382" y="7616"/>
                    </a:lnTo>
                    <a:lnTo>
                      <a:pt x="6445" y="7658"/>
                    </a:lnTo>
                    <a:lnTo>
                      <a:pt x="6529" y="7637"/>
                    </a:lnTo>
                    <a:lnTo>
                      <a:pt x="6613" y="7637"/>
                    </a:lnTo>
                    <a:lnTo>
                      <a:pt x="6550" y="7679"/>
                    </a:lnTo>
                    <a:lnTo>
                      <a:pt x="6466" y="7826"/>
                    </a:lnTo>
                    <a:lnTo>
                      <a:pt x="6529" y="7867"/>
                    </a:lnTo>
                    <a:lnTo>
                      <a:pt x="6696" y="7888"/>
                    </a:lnTo>
                    <a:lnTo>
                      <a:pt x="6822" y="7951"/>
                    </a:lnTo>
                    <a:lnTo>
                      <a:pt x="6926" y="7888"/>
                    </a:lnTo>
                    <a:lnTo>
                      <a:pt x="6989" y="7951"/>
                    </a:lnTo>
                    <a:lnTo>
                      <a:pt x="7178" y="7951"/>
                    </a:lnTo>
                    <a:lnTo>
                      <a:pt x="7366" y="8077"/>
                    </a:lnTo>
                    <a:lnTo>
                      <a:pt x="7638" y="8160"/>
                    </a:lnTo>
                    <a:lnTo>
                      <a:pt x="7743" y="8035"/>
                    </a:lnTo>
                    <a:lnTo>
                      <a:pt x="7805" y="8035"/>
                    </a:lnTo>
                    <a:lnTo>
                      <a:pt x="7889" y="8139"/>
                    </a:lnTo>
                    <a:lnTo>
                      <a:pt x="7994" y="8160"/>
                    </a:lnTo>
                    <a:lnTo>
                      <a:pt x="8077" y="8077"/>
                    </a:lnTo>
                    <a:lnTo>
                      <a:pt x="8140" y="8077"/>
                    </a:lnTo>
                    <a:lnTo>
                      <a:pt x="8287" y="8181"/>
                    </a:lnTo>
                    <a:lnTo>
                      <a:pt x="8454" y="8181"/>
                    </a:lnTo>
                    <a:lnTo>
                      <a:pt x="8747" y="8370"/>
                    </a:lnTo>
                    <a:lnTo>
                      <a:pt x="9061" y="8474"/>
                    </a:lnTo>
                    <a:lnTo>
                      <a:pt x="9186" y="8390"/>
                    </a:lnTo>
                    <a:lnTo>
                      <a:pt x="9395" y="8390"/>
                    </a:lnTo>
                    <a:lnTo>
                      <a:pt x="9521" y="8495"/>
                    </a:lnTo>
                    <a:lnTo>
                      <a:pt x="9647" y="8390"/>
                    </a:lnTo>
                    <a:lnTo>
                      <a:pt x="9793" y="8411"/>
                    </a:lnTo>
                    <a:lnTo>
                      <a:pt x="9960" y="8495"/>
                    </a:lnTo>
                    <a:lnTo>
                      <a:pt x="10149" y="8495"/>
                    </a:lnTo>
                    <a:lnTo>
                      <a:pt x="10295" y="8411"/>
                    </a:lnTo>
                    <a:lnTo>
                      <a:pt x="10379" y="8411"/>
                    </a:lnTo>
                    <a:lnTo>
                      <a:pt x="10483" y="8516"/>
                    </a:lnTo>
                    <a:lnTo>
                      <a:pt x="10609" y="8558"/>
                    </a:lnTo>
                    <a:lnTo>
                      <a:pt x="10776" y="8683"/>
                    </a:lnTo>
                    <a:lnTo>
                      <a:pt x="10902" y="8662"/>
                    </a:lnTo>
                    <a:lnTo>
                      <a:pt x="10986" y="8725"/>
                    </a:lnTo>
                    <a:lnTo>
                      <a:pt x="11048" y="8704"/>
                    </a:lnTo>
                    <a:lnTo>
                      <a:pt x="11028" y="8516"/>
                    </a:lnTo>
                    <a:lnTo>
                      <a:pt x="10965" y="8474"/>
                    </a:lnTo>
                    <a:lnTo>
                      <a:pt x="11007" y="8453"/>
                    </a:lnTo>
                    <a:cubicBezTo>
                      <a:pt x="11132" y="8453"/>
                      <a:pt x="11237" y="8474"/>
                      <a:pt x="11341" y="8495"/>
                    </a:cubicBezTo>
                    <a:lnTo>
                      <a:pt x="11467" y="8579"/>
                    </a:lnTo>
                    <a:lnTo>
                      <a:pt x="11488" y="8662"/>
                    </a:lnTo>
                    <a:lnTo>
                      <a:pt x="11551" y="8579"/>
                    </a:lnTo>
                    <a:lnTo>
                      <a:pt x="11634" y="8516"/>
                    </a:lnTo>
                    <a:cubicBezTo>
                      <a:pt x="11697" y="8579"/>
                      <a:pt x="11781" y="8600"/>
                      <a:pt x="11864" y="8621"/>
                    </a:cubicBezTo>
                    <a:lnTo>
                      <a:pt x="11844" y="8662"/>
                    </a:lnTo>
                    <a:lnTo>
                      <a:pt x="11864" y="8704"/>
                    </a:lnTo>
                    <a:lnTo>
                      <a:pt x="12053" y="8767"/>
                    </a:lnTo>
                    <a:lnTo>
                      <a:pt x="12157" y="8704"/>
                    </a:lnTo>
                    <a:lnTo>
                      <a:pt x="12220" y="8725"/>
                    </a:lnTo>
                    <a:lnTo>
                      <a:pt x="12220" y="8704"/>
                    </a:lnTo>
                    <a:cubicBezTo>
                      <a:pt x="12262" y="8725"/>
                      <a:pt x="12304" y="8725"/>
                      <a:pt x="12325" y="8767"/>
                    </a:cubicBezTo>
                    <a:lnTo>
                      <a:pt x="12388" y="8809"/>
                    </a:lnTo>
                    <a:lnTo>
                      <a:pt x="12492" y="8872"/>
                    </a:lnTo>
                    <a:lnTo>
                      <a:pt x="12597" y="8830"/>
                    </a:lnTo>
                    <a:lnTo>
                      <a:pt x="12680" y="8830"/>
                    </a:lnTo>
                    <a:lnTo>
                      <a:pt x="12722" y="8872"/>
                    </a:lnTo>
                    <a:lnTo>
                      <a:pt x="12848" y="8809"/>
                    </a:lnTo>
                    <a:lnTo>
                      <a:pt x="12911" y="8725"/>
                    </a:lnTo>
                    <a:lnTo>
                      <a:pt x="13015" y="8767"/>
                    </a:lnTo>
                    <a:lnTo>
                      <a:pt x="13141" y="8704"/>
                    </a:lnTo>
                    <a:lnTo>
                      <a:pt x="13245" y="8725"/>
                    </a:lnTo>
                    <a:lnTo>
                      <a:pt x="13371" y="8621"/>
                    </a:lnTo>
                    <a:lnTo>
                      <a:pt x="13413" y="8704"/>
                    </a:lnTo>
                    <a:lnTo>
                      <a:pt x="13517" y="8683"/>
                    </a:lnTo>
                    <a:lnTo>
                      <a:pt x="13664" y="8704"/>
                    </a:lnTo>
                    <a:lnTo>
                      <a:pt x="13580" y="8662"/>
                    </a:lnTo>
                    <a:lnTo>
                      <a:pt x="13894" y="8662"/>
                    </a:lnTo>
                    <a:lnTo>
                      <a:pt x="13936" y="8683"/>
                    </a:lnTo>
                    <a:lnTo>
                      <a:pt x="13936" y="8662"/>
                    </a:lnTo>
                    <a:lnTo>
                      <a:pt x="14166" y="8662"/>
                    </a:lnTo>
                    <a:lnTo>
                      <a:pt x="14250" y="8683"/>
                    </a:lnTo>
                    <a:lnTo>
                      <a:pt x="14313" y="8683"/>
                    </a:lnTo>
                    <a:lnTo>
                      <a:pt x="14396" y="8704"/>
                    </a:lnTo>
                    <a:lnTo>
                      <a:pt x="14480" y="8683"/>
                    </a:lnTo>
                    <a:lnTo>
                      <a:pt x="14564" y="8683"/>
                    </a:lnTo>
                    <a:lnTo>
                      <a:pt x="14626" y="8725"/>
                    </a:lnTo>
                    <a:lnTo>
                      <a:pt x="14731" y="8683"/>
                    </a:lnTo>
                    <a:lnTo>
                      <a:pt x="14794" y="8704"/>
                    </a:lnTo>
                    <a:lnTo>
                      <a:pt x="14877" y="8704"/>
                    </a:lnTo>
                    <a:lnTo>
                      <a:pt x="14898" y="8683"/>
                    </a:lnTo>
                    <a:lnTo>
                      <a:pt x="15024" y="8621"/>
                    </a:lnTo>
                    <a:lnTo>
                      <a:pt x="15212" y="8662"/>
                    </a:lnTo>
                    <a:lnTo>
                      <a:pt x="15359" y="8579"/>
                    </a:lnTo>
                    <a:lnTo>
                      <a:pt x="15547" y="8579"/>
                    </a:lnTo>
                    <a:lnTo>
                      <a:pt x="15631" y="8600"/>
                    </a:lnTo>
                    <a:lnTo>
                      <a:pt x="15652" y="8579"/>
                    </a:lnTo>
                    <a:cubicBezTo>
                      <a:pt x="15683" y="8589"/>
                      <a:pt x="15714" y="8594"/>
                      <a:pt x="15748" y="8594"/>
                    </a:cubicBezTo>
                    <a:cubicBezTo>
                      <a:pt x="15782" y="8594"/>
                      <a:pt x="15819" y="8589"/>
                      <a:pt x="15861" y="8579"/>
                    </a:cubicBezTo>
                    <a:cubicBezTo>
                      <a:pt x="15882" y="8579"/>
                      <a:pt x="15924" y="8558"/>
                      <a:pt x="15945" y="8516"/>
                    </a:cubicBezTo>
                    <a:lnTo>
                      <a:pt x="15986" y="8453"/>
                    </a:lnTo>
                    <a:lnTo>
                      <a:pt x="16007" y="8443"/>
                    </a:lnTo>
                    <a:lnTo>
                      <a:pt x="16007" y="8443"/>
                    </a:lnTo>
                    <a:cubicBezTo>
                      <a:pt x="16001" y="8433"/>
                      <a:pt x="15994" y="8423"/>
                      <a:pt x="15986" y="8411"/>
                    </a:cubicBezTo>
                    <a:lnTo>
                      <a:pt x="16049" y="8390"/>
                    </a:lnTo>
                    <a:lnTo>
                      <a:pt x="16091" y="8286"/>
                    </a:lnTo>
                    <a:lnTo>
                      <a:pt x="16091" y="8181"/>
                    </a:lnTo>
                    <a:lnTo>
                      <a:pt x="15965" y="8139"/>
                    </a:lnTo>
                    <a:lnTo>
                      <a:pt x="15861" y="8202"/>
                    </a:lnTo>
                    <a:lnTo>
                      <a:pt x="15924" y="8244"/>
                    </a:lnTo>
                    <a:lnTo>
                      <a:pt x="15840" y="8349"/>
                    </a:lnTo>
                    <a:lnTo>
                      <a:pt x="15735" y="8370"/>
                    </a:lnTo>
                    <a:lnTo>
                      <a:pt x="15714" y="8390"/>
                    </a:lnTo>
                    <a:lnTo>
                      <a:pt x="15673" y="8390"/>
                    </a:lnTo>
                    <a:cubicBezTo>
                      <a:pt x="15652" y="8390"/>
                      <a:pt x="15631" y="8411"/>
                      <a:pt x="15610" y="8453"/>
                    </a:cubicBezTo>
                    <a:lnTo>
                      <a:pt x="15526" y="8453"/>
                    </a:lnTo>
                    <a:lnTo>
                      <a:pt x="15442" y="8390"/>
                    </a:lnTo>
                    <a:lnTo>
                      <a:pt x="15296" y="8390"/>
                    </a:lnTo>
                    <a:lnTo>
                      <a:pt x="15149" y="8453"/>
                    </a:lnTo>
                    <a:lnTo>
                      <a:pt x="15003" y="8349"/>
                    </a:lnTo>
                    <a:lnTo>
                      <a:pt x="14836" y="8307"/>
                    </a:lnTo>
                    <a:lnTo>
                      <a:pt x="14773" y="8349"/>
                    </a:lnTo>
                    <a:lnTo>
                      <a:pt x="14626" y="8265"/>
                    </a:lnTo>
                    <a:lnTo>
                      <a:pt x="14354" y="8307"/>
                    </a:lnTo>
                    <a:lnTo>
                      <a:pt x="14166" y="8411"/>
                    </a:lnTo>
                    <a:lnTo>
                      <a:pt x="14166" y="8453"/>
                    </a:lnTo>
                    <a:lnTo>
                      <a:pt x="13999" y="8453"/>
                    </a:lnTo>
                    <a:lnTo>
                      <a:pt x="13894" y="8411"/>
                    </a:lnTo>
                    <a:lnTo>
                      <a:pt x="13894" y="8474"/>
                    </a:lnTo>
                    <a:cubicBezTo>
                      <a:pt x="13852" y="8474"/>
                      <a:pt x="13769" y="8474"/>
                      <a:pt x="13727" y="8495"/>
                    </a:cubicBezTo>
                    <a:lnTo>
                      <a:pt x="13685" y="8453"/>
                    </a:lnTo>
                    <a:lnTo>
                      <a:pt x="13685" y="8370"/>
                    </a:lnTo>
                    <a:lnTo>
                      <a:pt x="13559" y="8349"/>
                    </a:lnTo>
                    <a:lnTo>
                      <a:pt x="13580" y="8453"/>
                    </a:lnTo>
                    <a:lnTo>
                      <a:pt x="13538" y="8474"/>
                    </a:lnTo>
                    <a:lnTo>
                      <a:pt x="13538" y="8370"/>
                    </a:lnTo>
                    <a:lnTo>
                      <a:pt x="13434" y="8286"/>
                    </a:lnTo>
                    <a:lnTo>
                      <a:pt x="13329" y="8349"/>
                    </a:lnTo>
                    <a:lnTo>
                      <a:pt x="13224" y="8265"/>
                    </a:lnTo>
                    <a:lnTo>
                      <a:pt x="13120" y="8202"/>
                    </a:lnTo>
                    <a:lnTo>
                      <a:pt x="12994" y="8286"/>
                    </a:lnTo>
                    <a:lnTo>
                      <a:pt x="12994" y="8349"/>
                    </a:lnTo>
                    <a:lnTo>
                      <a:pt x="13224" y="8411"/>
                    </a:lnTo>
                    <a:lnTo>
                      <a:pt x="13308" y="8495"/>
                    </a:lnTo>
                    <a:lnTo>
                      <a:pt x="13162" y="8495"/>
                    </a:lnTo>
                    <a:lnTo>
                      <a:pt x="13162" y="8516"/>
                    </a:lnTo>
                    <a:lnTo>
                      <a:pt x="13099" y="8579"/>
                    </a:lnTo>
                    <a:lnTo>
                      <a:pt x="13057" y="8579"/>
                    </a:lnTo>
                    <a:cubicBezTo>
                      <a:pt x="13094" y="8560"/>
                      <a:pt x="13098" y="8492"/>
                      <a:pt x="13055" y="8492"/>
                    </a:cubicBezTo>
                    <a:cubicBezTo>
                      <a:pt x="13049" y="8492"/>
                      <a:pt x="13043" y="8493"/>
                      <a:pt x="13036" y="8495"/>
                    </a:cubicBezTo>
                    <a:lnTo>
                      <a:pt x="12952" y="8495"/>
                    </a:lnTo>
                    <a:lnTo>
                      <a:pt x="12932" y="8390"/>
                    </a:lnTo>
                    <a:lnTo>
                      <a:pt x="12848" y="8370"/>
                    </a:lnTo>
                    <a:lnTo>
                      <a:pt x="12743" y="8390"/>
                    </a:lnTo>
                    <a:lnTo>
                      <a:pt x="12639" y="8370"/>
                    </a:lnTo>
                    <a:lnTo>
                      <a:pt x="12492" y="8411"/>
                    </a:lnTo>
                    <a:lnTo>
                      <a:pt x="12408" y="8516"/>
                    </a:lnTo>
                    <a:lnTo>
                      <a:pt x="12388" y="8600"/>
                    </a:lnTo>
                    <a:lnTo>
                      <a:pt x="12283" y="8600"/>
                    </a:lnTo>
                    <a:lnTo>
                      <a:pt x="12283" y="8579"/>
                    </a:lnTo>
                    <a:lnTo>
                      <a:pt x="12283" y="8558"/>
                    </a:lnTo>
                    <a:lnTo>
                      <a:pt x="12304" y="8558"/>
                    </a:lnTo>
                    <a:cubicBezTo>
                      <a:pt x="12325" y="8558"/>
                      <a:pt x="12304" y="8516"/>
                      <a:pt x="12304" y="8516"/>
                    </a:cubicBezTo>
                    <a:lnTo>
                      <a:pt x="12325" y="8495"/>
                    </a:lnTo>
                    <a:lnTo>
                      <a:pt x="12367" y="8370"/>
                    </a:lnTo>
                    <a:lnTo>
                      <a:pt x="12178" y="8307"/>
                    </a:lnTo>
                    <a:lnTo>
                      <a:pt x="12053" y="8390"/>
                    </a:lnTo>
                    <a:lnTo>
                      <a:pt x="12011" y="8516"/>
                    </a:lnTo>
                    <a:cubicBezTo>
                      <a:pt x="11885" y="8495"/>
                      <a:pt x="11781" y="8474"/>
                      <a:pt x="11676" y="8453"/>
                    </a:cubicBezTo>
                    <a:lnTo>
                      <a:pt x="11781" y="8411"/>
                    </a:lnTo>
                    <a:lnTo>
                      <a:pt x="11802" y="8349"/>
                    </a:lnTo>
                    <a:lnTo>
                      <a:pt x="11676" y="8181"/>
                    </a:lnTo>
                    <a:lnTo>
                      <a:pt x="11530" y="8160"/>
                    </a:lnTo>
                    <a:lnTo>
                      <a:pt x="11362" y="8202"/>
                    </a:lnTo>
                    <a:lnTo>
                      <a:pt x="11237" y="8181"/>
                    </a:lnTo>
                    <a:lnTo>
                      <a:pt x="11111" y="8202"/>
                    </a:lnTo>
                    <a:lnTo>
                      <a:pt x="11111" y="8244"/>
                    </a:lnTo>
                    <a:cubicBezTo>
                      <a:pt x="11069" y="8244"/>
                      <a:pt x="11069" y="8244"/>
                      <a:pt x="11048" y="8202"/>
                    </a:cubicBezTo>
                    <a:lnTo>
                      <a:pt x="11069" y="8056"/>
                    </a:lnTo>
                    <a:lnTo>
                      <a:pt x="11028" y="7972"/>
                    </a:lnTo>
                    <a:lnTo>
                      <a:pt x="10923" y="7951"/>
                    </a:lnTo>
                    <a:lnTo>
                      <a:pt x="10902" y="7930"/>
                    </a:lnTo>
                    <a:lnTo>
                      <a:pt x="10797" y="7930"/>
                    </a:lnTo>
                    <a:lnTo>
                      <a:pt x="10714" y="7972"/>
                    </a:lnTo>
                    <a:lnTo>
                      <a:pt x="10609" y="7972"/>
                    </a:lnTo>
                    <a:lnTo>
                      <a:pt x="10525" y="7930"/>
                    </a:lnTo>
                    <a:lnTo>
                      <a:pt x="10400" y="7972"/>
                    </a:lnTo>
                    <a:lnTo>
                      <a:pt x="10274" y="7930"/>
                    </a:lnTo>
                    <a:lnTo>
                      <a:pt x="10191" y="7846"/>
                    </a:lnTo>
                    <a:lnTo>
                      <a:pt x="10191" y="7763"/>
                    </a:lnTo>
                    <a:lnTo>
                      <a:pt x="10086" y="7595"/>
                    </a:lnTo>
                    <a:lnTo>
                      <a:pt x="10086" y="7449"/>
                    </a:lnTo>
                    <a:lnTo>
                      <a:pt x="9939" y="7449"/>
                    </a:lnTo>
                    <a:lnTo>
                      <a:pt x="9856" y="7470"/>
                    </a:lnTo>
                    <a:lnTo>
                      <a:pt x="9772" y="7386"/>
                    </a:lnTo>
                    <a:lnTo>
                      <a:pt x="9667" y="7386"/>
                    </a:lnTo>
                    <a:lnTo>
                      <a:pt x="9542" y="7282"/>
                    </a:lnTo>
                    <a:lnTo>
                      <a:pt x="9458" y="7240"/>
                    </a:lnTo>
                    <a:lnTo>
                      <a:pt x="9354" y="7261"/>
                    </a:lnTo>
                    <a:lnTo>
                      <a:pt x="9270" y="7261"/>
                    </a:lnTo>
                    <a:lnTo>
                      <a:pt x="9144" y="7114"/>
                    </a:lnTo>
                    <a:lnTo>
                      <a:pt x="9040" y="7114"/>
                    </a:lnTo>
                    <a:lnTo>
                      <a:pt x="9019" y="7344"/>
                    </a:lnTo>
                    <a:lnTo>
                      <a:pt x="8935" y="7449"/>
                    </a:lnTo>
                    <a:lnTo>
                      <a:pt x="8684" y="7491"/>
                    </a:lnTo>
                    <a:lnTo>
                      <a:pt x="8370" y="7449"/>
                    </a:lnTo>
                    <a:lnTo>
                      <a:pt x="8015" y="7449"/>
                    </a:lnTo>
                    <a:lnTo>
                      <a:pt x="7805" y="7365"/>
                    </a:lnTo>
                    <a:lnTo>
                      <a:pt x="7763" y="7323"/>
                    </a:lnTo>
                    <a:lnTo>
                      <a:pt x="7784" y="7219"/>
                    </a:lnTo>
                    <a:lnTo>
                      <a:pt x="7701" y="7072"/>
                    </a:lnTo>
                    <a:lnTo>
                      <a:pt x="7450" y="7051"/>
                    </a:lnTo>
                    <a:lnTo>
                      <a:pt x="7240" y="7010"/>
                    </a:lnTo>
                    <a:lnTo>
                      <a:pt x="7136" y="6926"/>
                    </a:lnTo>
                    <a:lnTo>
                      <a:pt x="6947" y="6926"/>
                    </a:lnTo>
                    <a:lnTo>
                      <a:pt x="6906" y="6968"/>
                    </a:lnTo>
                    <a:lnTo>
                      <a:pt x="6843" y="7030"/>
                    </a:lnTo>
                    <a:lnTo>
                      <a:pt x="6759" y="6947"/>
                    </a:lnTo>
                    <a:lnTo>
                      <a:pt x="6592" y="6926"/>
                    </a:lnTo>
                    <a:lnTo>
                      <a:pt x="6487" y="6926"/>
                    </a:lnTo>
                    <a:cubicBezTo>
                      <a:pt x="6403" y="6842"/>
                      <a:pt x="6320" y="6758"/>
                      <a:pt x="6278" y="6654"/>
                    </a:cubicBezTo>
                    <a:lnTo>
                      <a:pt x="6278" y="6486"/>
                    </a:lnTo>
                    <a:lnTo>
                      <a:pt x="6320" y="6173"/>
                    </a:lnTo>
                    <a:lnTo>
                      <a:pt x="6278" y="5963"/>
                    </a:lnTo>
                    <a:lnTo>
                      <a:pt x="6382" y="5712"/>
                    </a:lnTo>
                    <a:lnTo>
                      <a:pt x="6320" y="5649"/>
                    </a:lnTo>
                    <a:lnTo>
                      <a:pt x="6320" y="5461"/>
                    </a:lnTo>
                    <a:lnTo>
                      <a:pt x="6424" y="5398"/>
                    </a:lnTo>
                    <a:lnTo>
                      <a:pt x="6487" y="5336"/>
                    </a:lnTo>
                    <a:lnTo>
                      <a:pt x="6445" y="5231"/>
                    </a:lnTo>
                    <a:lnTo>
                      <a:pt x="6382" y="5168"/>
                    </a:lnTo>
                    <a:lnTo>
                      <a:pt x="6278" y="5085"/>
                    </a:lnTo>
                    <a:lnTo>
                      <a:pt x="6215" y="4959"/>
                    </a:lnTo>
                    <a:lnTo>
                      <a:pt x="6131" y="4938"/>
                    </a:lnTo>
                    <a:lnTo>
                      <a:pt x="6110" y="4854"/>
                    </a:lnTo>
                    <a:lnTo>
                      <a:pt x="6006" y="4813"/>
                    </a:lnTo>
                    <a:lnTo>
                      <a:pt x="5818" y="4833"/>
                    </a:lnTo>
                    <a:lnTo>
                      <a:pt x="5713" y="4813"/>
                    </a:lnTo>
                    <a:lnTo>
                      <a:pt x="5692" y="4624"/>
                    </a:lnTo>
                    <a:lnTo>
                      <a:pt x="5608" y="4520"/>
                    </a:lnTo>
                    <a:lnTo>
                      <a:pt x="5546" y="4561"/>
                    </a:lnTo>
                    <a:lnTo>
                      <a:pt x="5587" y="4457"/>
                    </a:lnTo>
                    <a:lnTo>
                      <a:pt x="5483" y="4415"/>
                    </a:lnTo>
                    <a:lnTo>
                      <a:pt x="5462" y="4122"/>
                    </a:lnTo>
                    <a:lnTo>
                      <a:pt x="5336" y="4185"/>
                    </a:lnTo>
                    <a:lnTo>
                      <a:pt x="5274" y="4122"/>
                    </a:lnTo>
                    <a:lnTo>
                      <a:pt x="5043" y="4122"/>
                    </a:lnTo>
                    <a:lnTo>
                      <a:pt x="4855" y="3996"/>
                    </a:lnTo>
                    <a:lnTo>
                      <a:pt x="4855" y="3892"/>
                    </a:lnTo>
                    <a:lnTo>
                      <a:pt x="4960" y="3850"/>
                    </a:lnTo>
                    <a:lnTo>
                      <a:pt x="5085" y="3766"/>
                    </a:lnTo>
                    <a:lnTo>
                      <a:pt x="5002" y="3704"/>
                    </a:lnTo>
                    <a:lnTo>
                      <a:pt x="4876" y="3745"/>
                    </a:lnTo>
                    <a:lnTo>
                      <a:pt x="4813" y="3704"/>
                    </a:lnTo>
                    <a:lnTo>
                      <a:pt x="4667" y="3766"/>
                    </a:lnTo>
                    <a:lnTo>
                      <a:pt x="4750" y="3683"/>
                    </a:lnTo>
                    <a:lnTo>
                      <a:pt x="4876" y="3578"/>
                    </a:lnTo>
                    <a:lnTo>
                      <a:pt x="5064" y="3557"/>
                    </a:lnTo>
                    <a:lnTo>
                      <a:pt x="5043" y="3432"/>
                    </a:lnTo>
                    <a:lnTo>
                      <a:pt x="4855" y="3222"/>
                    </a:lnTo>
                    <a:lnTo>
                      <a:pt x="4750" y="3222"/>
                    </a:lnTo>
                    <a:lnTo>
                      <a:pt x="4625" y="3285"/>
                    </a:lnTo>
                    <a:lnTo>
                      <a:pt x="4478" y="3369"/>
                    </a:lnTo>
                    <a:lnTo>
                      <a:pt x="4332" y="3369"/>
                    </a:lnTo>
                    <a:lnTo>
                      <a:pt x="4416" y="3348"/>
                    </a:lnTo>
                    <a:lnTo>
                      <a:pt x="4457" y="3285"/>
                    </a:lnTo>
                    <a:lnTo>
                      <a:pt x="4520" y="3264"/>
                    </a:lnTo>
                    <a:lnTo>
                      <a:pt x="4562" y="3180"/>
                    </a:lnTo>
                    <a:lnTo>
                      <a:pt x="4541" y="3097"/>
                    </a:lnTo>
                    <a:lnTo>
                      <a:pt x="4416" y="3055"/>
                    </a:lnTo>
                    <a:lnTo>
                      <a:pt x="4206" y="3055"/>
                    </a:lnTo>
                    <a:lnTo>
                      <a:pt x="4081" y="2929"/>
                    </a:lnTo>
                    <a:lnTo>
                      <a:pt x="4081" y="2846"/>
                    </a:lnTo>
                    <a:lnTo>
                      <a:pt x="4039" y="2678"/>
                    </a:lnTo>
                    <a:lnTo>
                      <a:pt x="3809" y="2448"/>
                    </a:lnTo>
                    <a:lnTo>
                      <a:pt x="3725" y="2427"/>
                    </a:lnTo>
                    <a:lnTo>
                      <a:pt x="3662" y="2448"/>
                    </a:lnTo>
                    <a:lnTo>
                      <a:pt x="3558" y="2364"/>
                    </a:lnTo>
                    <a:lnTo>
                      <a:pt x="3516" y="2155"/>
                    </a:lnTo>
                    <a:lnTo>
                      <a:pt x="3369" y="2009"/>
                    </a:lnTo>
                    <a:lnTo>
                      <a:pt x="3160" y="1883"/>
                    </a:lnTo>
                    <a:lnTo>
                      <a:pt x="3035" y="1883"/>
                    </a:lnTo>
                    <a:lnTo>
                      <a:pt x="2993" y="1925"/>
                    </a:lnTo>
                    <a:lnTo>
                      <a:pt x="2930" y="1883"/>
                    </a:lnTo>
                    <a:lnTo>
                      <a:pt x="2888" y="1716"/>
                    </a:lnTo>
                    <a:lnTo>
                      <a:pt x="2825" y="1800"/>
                    </a:lnTo>
                    <a:lnTo>
                      <a:pt x="2763" y="1716"/>
                    </a:lnTo>
                    <a:lnTo>
                      <a:pt x="2763" y="1528"/>
                    </a:lnTo>
                    <a:lnTo>
                      <a:pt x="2658" y="1402"/>
                    </a:lnTo>
                    <a:lnTo>
                      <a:pt x="2533" y="1381"/>
                    </a:lnTo>
                    <a:lnTo>
                      <a:pt x="2470" y="1297"/>
                    </a:lnTo>
                    <a:lnTo>
                      <a:pt x="2135" y="1088"/>
                    </a:lnTo>
                    <a:lnTo>
                      <a:pt x="2030" y="1088"/>
                    </a:lnTo>
                    <a:lnTo>
                      <a:pt x="1905" y="942"/>
                    </a:lnTo>
                    <a:lnTo>
                      <a:pt x="1779" y="900"/>
                    </a:lnTo>
                    <a:lnTo>
                      <a:pt x="1737" y="837"/>
                    </a:lnTo>
                    <a:lnTo>
                      <a:pt x="1716" y="649"/>
                    </a:lnTo>
                    <a:lnTo>
                      <a:pt x="1612" y="586"/>
                    </a:lnTo>
                    <a:lnTo>
                      <a:pt x="1528" y="460"/>
                    </a:lnTo>
                    <a:lnTo>
                      <a:pt x="1486" y="439"/>
                    </a:lnTo>
                    <a:lnTo>
                      <a:pt x="1403" y="272"/>
                    </a:lnTo>
                    <a:lnTo>
                      <a:pt x="1277" y="230"/>
                    </a:lnTo>
                    <a:lnTo>
                      <a:pt x="1152" y="230"/>
                    </a:lnTo>
                    <a:lnTo>
                      <a:pt x="1068" y="251"/>
                    </a:lnTo>
                    <a:lnTo>
                      <a:pt x="1005" y="209"/>
                    </a:lnTo>
                    <a:lnTo>
                      <a:pt x="859" y="209"/>
                    </a:lnTo>
                    <a:lnTo>
                      <a:pt x="670" y="251"/>
                    </a:lnTo>
                    <a:lnTo>
                      <a:pt x="587" y="209"/>
                    </a:lnTo>
                    <a:lnTo>
                      <a:pt x="336" y="21"/>
                    </a:lnTo>
                    <a:lnTo>
                      <a:pt x="105"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963" name="Google Shape;963;p27"/>
            <p:cNvSpPr/>
            <p:nvPr/>
          </p:nvSpPr>
          <p:spPr>
            <a:xfrm>
              <a:off x="-1377437" y="3977015"/>
              <a:ext cx="53248" cy="66517"/>
            </a:xfrm>
            <a:custGeom>
              <a:avLst/>
              <a:gdLst/>
              <a:ahLst/>
              <a:cxnLst/>
              <a:rect l="l" t="t" r="r" b="b"/>
              <a:pathLst>
                <a:path w="2512" h="3286" extrusionOk="0">
                  <a:moveTo>
                    <a:pt x="126" y="0"/>
                  </a:moveTo>
                  <a:lnTo>
                    <a:pt x="42" y="84"/>
                  </a:lnTo>
                  <a:lnTo>
                    <a:pt x="0" y="210"/>
                  </a:lnTo>
                  <a:lnTo>
                    <a:pt x="126" y="419"/>
                  </a:lnTo>
                  <a:lnTo>
                    <a:pt x="189" y="879"/>
                  </a:lnTo>
                  <a:lnTo>
                    <a:pt x="251" y="1047"/>
                  </a:lnTo>
                  <a:lnTo>
                    <a:pt x="314" y="1172"/>
                  </a:lnTo>
                  <a:lnTo>
                    <a:pt x="314" y="1360"/>
                  </a:lnTo>
                  <a:lnTo>
                    <a:pt x="251" y="1402"/>
                  </a:lnTo>
                  <a:lnTo>
                    <a:pt x="293" y="1507"/>
                  </a:lnTo>
                  <a:lnTo>
                    <a:pt x="356" y="1611"/>
                  </a:lnTo>
                  <a:lnTo>
                    <a:pt x="335" y="1674"/>
                  </a:lnTo>
                  <a:lnTo>
                    <a:pt x="419" y="1758"/>
                  </a:lnTo>
                  <a:lnTo>
                    <a:pt x="565" y="1863"/>
                  </a:lnTo>
                  <a:lnTo>
                    <a:pt x="649" y="2009"/>
                  </a:lnTo>
                  <a:lnTo>
                    <a:pt x="754" y="2072"/>
                  </a:lnTo>
                  <a:lnTo>
                    <a:pt x="837" y="2176"/>
                  </a:lnTo>
                  <a:lnTo>
                    <a:pt x="754" y="2281"/>
                  </a:lnTo>
                  <a:lnTo>
                    <a:pt x="733" y="2344"/>
                  </a:lnTo>
                  <a:lnTo>
                    <a:pt x="816" y="2407"/>
                  </a:lnTo>
                  <a:lnTo>
                    <a:pt x="1005" y="2490"/>
                  </a:lnTo>
                  <a:lnTo>
                    <a:pt x="1193" y="2616"/>
                  </a:lnTo>
                  <a:lnTo>
                    <a:pt x="1172" y="2720"/>
                  </a:lnTo>
                  <a:lnTo>
                    <a:pt x="1339" y="2867"/>
                  </a:lnTo>
                  <a:lnTo>
                    <a:pt x="1486" y="2867"/>
                  </a:lnTo>
                  <a:lnTo>
                    <a:pt x="1528" y="2909"/>
                  </a:lnTo>
                  <a:lnTo>
                    <a:pt x="1611" y="3013"/>
                  </a:lnTo>
                  <a:lnTo>
                    <a:pt x="1800" y="3118"/>
                  </a:lnTo>
                  <a:lnTo>
                    <a:pt x="1988" y="3139"/>
                  </a:lnTo>
                  <a:lnTo>
                    <a:pt x="2051" y="3223"/>
                  </a:lnTo>
                  <a:lnTo>
                    <a:pt x="2197" y="3264"/>
                  </a:lnTo>
                  <a:lnTo>
                    <a:pt x="2218" y="3244"/>
                  </a:lnTo>
                  <a:lnTo>
                    <a:pt x="2281" y="3285"/>
                  </a:lnTo>
                  <a:lnTo>
                    <a:pt x="2386" y="3223"/>
                  </a:lnTo>
                  <a:lnTo>
                    <a:pt x="2386" y="3181"/>
                  </a:lnTo>
                  <a:lnTo>
                    <a:pt x="2344" y="3181"/>
                  </a:lnTo>
                  <a:lnTo>
                    <a:pt x="2386" y="3118"/>
                  </a:lnTo>
                  <a:lnTo>
                    <a:pt x="2323" y="3076"/>
                  </a:lnTo>
                  <a:lnTo>
                    <a:pt x="2407" y="3118"/>
                  </a:lnTo>
                  <a:lnTo>
                    <a:pt x="2407" y="3181"/>
                  </a:lnTo>
                  <a:lnTo>
                    <a:pt x="2407" y="3223"/>
                  </a:lnTo>
                  <a:lnTo>
                    <a:pt x="2511" y="3244"/>
                  </a:lnTo>
                  <a:lnTo>
                    <a:pt x="2511" y="3118"/>
                  </a:lnTo>
                  <a:lnTo>
                    <a:pt x="2386" y="2846"/>
                  </a:lnTo>
                  <a:lnTo>
                    <a:pt x="2344" y="2846"/>
                  </a:lnTo>
                  <a:lnTo>
                    <a:pt x="2344" y="2804"/>
                  </a:lnTo>
                  <a:lnTo>
                    <a:pt x="2323" y="2762"/>
                  </a:lnTo>
                  <a:lnTo>
                    <a:pt x="2281" y="2741"/>
                  </a:lnTo>
                  <a:lnTo>
                    <a:pt x="2239" y="2553"/>
                  </a:lnTo>
                  <a:lnTo>
                    <a:pt x="2281" y="2511"/>
                  </a:lnTo>
                  <a:lnTo>
                    <a:pt x="2239" y="2448"/>
                  </a:lnTo>
                  <a:lnTo>
                    <a:pt x="2176" y="2448"/>
                  </a:lnTo>
                  <a:lnTo>
                    <a:pt x="2009" y="2344"/>
                  </a:lnTo>
                  <a:lnTo>
                    <a:pt x="1967" y="2197"/>
                  </a:lnTo>
                  <a:lnTo>
                    <a:pt x="1967" y="1904"/>
                  </a:lnTo>
                  <a:lnTo>
                    <a:pt x="1904" y="1821"/>
                  </a:lnTo>
                  <a:lnTo>
                    <a:pt x="1904" y="1716"/>
                  </a:lnTo>
                  <a:lnTo>
                    <a:pt x="1925" y="1674"/>
                  </a:lnTo>
                  <a:lnTo>
                    <a:pt x="1904" y="1381"/>
                  </a:lnTo>
                  <a:lnTo>
                    <a:pt x="1967" y="1339"/>
                  </a:lnTo>
                  <a:lnTo>
                    <a:pt x="1904" y="1088"/>
                  </a:lnTo>
                  <a:lnTo>
                    <a:pt x="1779" y="879"/>
                  </a:lnTo>
                  <a:lnTo>
                    <a:pt x="1360" y="461"/>
                  </a:lnTo>
                  <a:lnTo>
                    <a:pt x="1277" y="314"/>
                  </a:lnTo>
                  <a:lnTo>
                    <a:pt x="1235" y="335"/>
                  </a:lnTo>
                  <a:lnTo>
                    <a:pt x="1172" y="398"/>
                  </a:lnTo>
                  <a:lnTo>
                    <a:pt x="1088" y="398"/>
                  </a:lnTo>
                  <a:lnTo>
                    <a:pt x="1067" y="419"/>
                  </a:lnTo>
                  <a:lnTo>
                    <a:pt x="1067" y="523"/>
                  </a:lnTo>
                  <a:lnTo>
                    <a:pt x="984" y="565"/>
                  </a:lnTo>
                  <a:lnTo>
                    <a:pt x="921" y="523"/>
                  </a:lnTo>
                  <a:lnTo>
                    <a:pt x="816" y="523"/>
                  </a:lnTo>
                  <a:lnTo>
                    <a:pt x="670" y="628"/>
                  </a:lnTo>
                  <a:lnTo>
                    <a:pt x="523" y="607"/>
                  </a:lnTo>
                  <a:lnTo>
                    <a:pt x="523" y="523"/>
                  </a:lnTo>
                  <a:lnTo>
                    <a:pt x="607" y="440"/>
                  </a:lnTo>
                  <a:lnTo>
                    <a:pt x="607" y="251"/>
                  </a:lnTo>
                  <a:lnTo>
                    <a:pt x="544" y="189"/>
                  </a:lnTo>
                  <a:lnTo>
                    <a:pt x="419" y="189"/>
                  </a:lnTo>
                  <a:lnTo>
                    <a:pt x="398" y="126"/>
                  </a:lnTo>
                  <a:lnTo>
                    <a:pt x="231" y="84"/>
                  </a:lnTo>
                  <a:lnTo>
                    <a:pt x="126"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64" name="Google Shape;964;p27"/>
            <p:cNvSpPr/>
            <p:nvPr/>
          </p:nvSpPr>
          <p:spPr>
            <a:xfrm>
              <a:off x="-1259031" y="3974464"/>
              <a:ext cx="116226" cy="74998"/>
            </a:xfrm>
            <a:custGeom>
              <a:avLst/>
              <a:gdLst/>
              <a:ahLst/>
              <a:cxnLst/>
              <a:rect l="l" t="t" r="r" b="b"/>
              <a:pathLst>
                <a:path w="5483" h="3705" extrusionOk="0">
                  <a:moveTo>
                    <a:pt x="4186" y="1"/>
                  </a:moveTo>
                  <a:lnTo>
                    <a:pt x="4144" y="22"/>
                  </a:lnTo>
                  <a:lnTo>
                    <a:pt x="4165" y="126"/>
                  </a:lnTo>
                  <a:lnTo>
                    <a:pt x="4039" y="252"/>
                  </a:lnTo>
                  <a:lnTo>
                    <a:pt x="3976" y="231"/>
                  </a:lnTo>
                  <a:lnTo>
                    <a:pt x="4039" y="126"/>
                  </a:lnTo>
                  <a:lnTo>
                    <a:pt x="4018" y="43"/>
                  </a:lnTo>
                  <a:lnTo>
                    <a:pt x="3935" y="43"/>
                  </a:lnTo>
                  <a:lnTo>
                    <a:pt x="3851" y="273"/>
                  </a:lnTo>
                  <a:lnTo>
                    <a:pt x="3767" y="315"/>
                  </a:lnTo>
                  <a:lnTo>
                    <a:pt x="3642" y="587"/>
                  </a:lnTo>
                  <a:lnTo>
                    <a:pt x="3642" y="754"/>
                  </a:lnTo>
                  <a:lnTo>
                    <a:pt x="3432" y="963"/>
                  </a:lnTo>
                  <a:lnTo>
                    <a:pt x="3328" y="963"/>
                  </a:lnTo>
                  <a:lnTo>
                    <a:pt x="3140" y="1005"/>
                  </a:lnTo>
                  <a:lnTo>
                    <a:pt x="3098" y="1089"/>
                  </a:lnTo>
                  <a:lnTo>
                    <a:pt x="3181" y="1089"/>
                  </a:lnTo>
                  <a:lnTo>
                    <a:pt x="3119" y="1152"/>
                  </a:lnTo>
                  <a:lnTo>
                    <a:pt x="3181" y="1173"/>
                  </a:lnTo>
                  <a:lnTo>
                    <a:pt x="3307" y="1152"/>
                  </a:lnTo>
                  <a:lnTo>
                    <a:pt x="3244" y="1214"/>
                  </a:lnTo>
                  <a:lnTo>
                    <a:pt x="3181" y="1277"/>
                  </a:lnTo>
                  <a:lnTo>
                    <a:pt x="3140" y="1298"/>
                  </a:lnTo>
                  <a:lnTo>
                    <a:pt x="3140" y="1319"/>
                  </a:lnTo>
                  <a:lnTo>
                    <a:pt x="3223" y="1528"/>
                  </a:lnTo>
                  <a:lnTo>
                    <a:pt x="3181" y="1633"/>
                  </a:lnTo>
                  <a:lnTo>
                    <a:pt x="3098" y="1591"/>
                  </a:lnTo>
                  <a:lnTo>
                    <a:pt x="3098" y="1465"/>
                  </a:lnTo>
                  <a:lnTo>
                    <a:pt x="3077" y="1361"/>
                  </a:lnTo>
                  <a:lnTo>
                    <a:pt x="3035" y="1361"/>
                  </a:lnTo>
                  <a:lnTo>
                    <a:pt x="3035" y="1319"/>
                  </a:lnTo>
                  <a:lnTo>
                    <a:pt x="2993" y="1319"/>
                  </a:lnTo>
                  <a:lnTo>
                    <a:pt x="2930" y="1424"/>
                  </a:lnTo>
                  <a:lnTo>
                    <a:pt x="2972" y="1675"/>
                  </a:lnTo>
                  <a:lnTo>
                    <a:pt x="2909" y="1717"/>
                  </a:lnTo>
                  <a:lnTo>
                    <a:pt x="2805" y="1612"/>
                  </a:lnTo>
                  <a:lnTo>
                    <a:pt x="2700" y="1465"/>
                  </a:lnTo>
                  <a:lnTo>
                    <a:pt x="2658" y="1465"/>
                  </a:lnTo>
                  <a:lnTo>
                    <a:pt x="2554" y="1403"/>
                  </a:lnTo>
                  <a:lnTo>
                    <a:pt x="2470" y="1507"/>
                  </a:lnTo>
                  <a:lnTo>
                    <a:pt x="2470" y="1633"/>
                  </a:lnTo>
                  <a:lnTo>
                    <a:pt x="2344" y="1779"/>
                  </a:lnTo>
                  <a:lnTo>
                    <a:pt x="2261" y="1884"/>
                  </a:lnTo>
                  <a:lnTo>
                    <a:pt x="2093" y="2030"/>
                  </a:lnTo>
                  <a:lnTo>
                    <a:pt x="2072" y="2135"/>
                  </a:lnTo>
                  <a:lnTo>
                    <a:pt x="1926" y="2323"/>
                  </a:lnTo>
                  <a:lnTo>
                    <a:pt x="1779" y="2449"/>
                  </a:lnTo>
                  <a:lnTo>
                    <a:pt x="1319" y="2554"/>
                  </a:lnTo>
                  <a:lnTo>
                    <a:pt x="1256" y="2574"/>
                  </a:lnTo>
                  <a:lnTo>
                    <a:pt x="1298" y="2742"/>
                  </a:lnTo>
                  <a:lnTo>
                    <a:pt x="1340" y="2784"/>
                  </a:lnTo>
                  <a:lnTo>
                    <a:pt x="1256" y="2763"/>
                  </a:lnTo>
                  <a:lnTo>
                    <a:pt x="1173" y="2826"/>
                  </a:lnTo>
                  <a:lnTo>
                    <a:pt x="1047" y="2846"/>
                  </a:lnTo>
                  <a:lnTo>
                    <a:pt x="984" y="2888"/>
                  </a:lnTo>
                  <a:lnTo>
                    <a:pt x="943" y="3035"/>
                  </a:lnTo>
                  <a:lnTo>
                    <a:pt x="943" y="3181"/>
                  </a:lnTo>
                  <a:lnTo>
                    <a:pt x="838" y="3349"/>
                  </a:lnTo>
                  <a:lnTo>
                    <a:pt x="838" y="3370"/>
                  </a:lnTo>
                  <a:lnTo>
                    <a:pt x="629" y="3349"/>
                  </a:lnTo>
                  <a:lnTo>
                    <a:pt x="399" y="3265"/>
                  </a:lnTo>
                  <a:lnTo>
                    <a:pt x="210" y="3265"/>
                  </a:lnTo>
                  <a:lnTo>
                    <a:pt x="168" y="3181"/>
                  </a:lnTo>
                  <a:lnTo>
                    <a:pt x="64" y="3056"/>
                  </a:lnTo>
                  <a:lnTo>
                    <a:pt x="1" y="3077"/>
                  </a:lnTo>
                  <a:lnTo>
                    <a:pt x="127" y="3286"/>
                  </a:lnTo>
                  <a:lnTo>
                    <a:pt x="315" y="3411"/>
                  </a:lnTo>
                  <a:lnTo>
                    <a:pt x="357" y="3474"/>
                  </a:lnTo>
                  <a:lnTo>
                    <a:pt x="482" y="3579"/>
                  </a:lnTo>
                  <a:lnTo>
                    <a:pt x="503" y="3683"/>
                  </a:lnTo>
                  <a:lnTo>
                    <a:pt x="608" y="3704"/>
                  </a:lnTo>
                  <a:lnTo>
                    <a:pt x="775" y="3662"/>
                  </a:lnTo>
                  <a:lnTo>
                    <a:pt x="796" y="3579"/>
                  </a:lnTo>
                  <a:lnTo>
                    <a:pt x="922" y="3600"/>
                  </a:lnTo>
                  <a:lnTo>
                    <a:pt x="1005" y="3558"/>
                  </a:lnTo>
                  <a:lnTo>
                    <a:pt x="1319" y="3579"/>
                  </a:lnTo>
                  <a:lnTo>
                    <a:pt x="1654" y="3453"/>
                  </a:lnTo>
                  <a:lnTo>
                    <a:pt x="1738" y="3370"/>
                  </a:lnTo>
                  <a:lnTo>
                    <a:pt x="2031" y="3370"/>
                  </a:lnTo>
                  <a:lnTo>
                    <a:pt x="2156" y="3411"/>
                  </a:lnTo>
                  <a:lnTo>
                    <a:pt x="2198" y="3495"/>
                  </a:lnTo>
                  <a:lnTo>
                    <a:pt x="2344" y="3495"/>
                  </a:lnTo>
                  <a:lnTo>
                    <a:pt x="2575" y="3370"/>
                  </a:lnTo>
                  <a:lnTo>
                    <a:pt x="2868" y="3307"/>
                  </a:lnTo>
                  <a:lnTo>
                    <a:pt x="2826" y="3244"/>
                  </a:lnTo>
                  <a:lnTo>
                    <a:pt x="3077" y="2888"/>
                  </a:lnTo>
                  <a:lnTo>
                    <a:pt x="3140" y="2637"/>
                  </a:lnTo>
                  <a:lnTo>
                    <a:pt x="3328" y="2365"/>
                  </a:lnTo>
                  <a:lnTo>
                    <a:pt x="3453" y="1926"/>
                  </a:lnTo>
                  <a:lnTo>
                    <a:pt x="3453" y="1842"/>
                  </a:lnTo>
                  <a:lnTo>
                    <a:pt x="3516" y="1737"/>
                  </a:lnTo>
                  <a:lnTo>
                    <a:pt x="3516" y="1675"/>
                  </a:lnTo>
                  <a:lnTo>
                    <a:pt x="3621" y="1528"/>
                  </a:lnTo>
                  <a:lnTo>
                    <a:pt x="3725" y="1570"/>
                  </a:lnTo>
                  <a:lnTo>
                    <a:pt x="4165" y="1570"/>
                  </a:lnTo>
                  <a:lnTo>
                    <a:pt x="4228" y="1612"/>
                  </a:lnTo>
                  <a:lnTo>
                    <a:pt x="4374" y="1612"/>
                  </a:lnTo>
                  <a:lnTo>
                    <a:pt x="4500" y="1633"/>
                  </a:lnTo>
                  <a:lnTo>
                    <a:pt x="4500" y="1591"/>
                  </a:lnTo>
                  <a:lnTo>
                    <a:pt x="4667" y="1675"/>
                  </a:lnTo>
                  <a:lnTo>
                    <a:pt x="4751" y="1696"/>
                  </a:lnTo>
                  <a:lnTo>
                    <a:pt x="4876" y="1633"/>
                  </a:lnTo>
                  <a:lnTo>
                    <a:pt x="5023" y="1612"/>
                  </a:lnTo>
                  <a:lnTo>
                    <a:pt x="5023" y="1528"/>
                  </a:lnTo>
                  <a:lnTo>
                    <a:pt x="4876" y="1403"/>
                  </a:lnTo>
                  <a:lnTo>
                    <a:pt x="4876" y="1277"/>
                  </a:lnTo>
                  <a:lnTo>
                    <a:pt x="4918" y="1214"/>
                  </a:lnTo>
                  <a:lnTo>
                    <a:pt x="5169" y="1256"/>
                  </a:lnTo>
                  <a:lnTo>
                    <a:pt x="5357" y="1193"/>
                  </a:lnTo>
                  <a:lnTo>
                    <a:pt x="5483" y="1089"/>
                  </a:lnTo>
                  <a:lnTo>
                    <a:pt x="5441" y="1005"/>
                  </a:lnTo>
                  <a:lnTo>
                    <a:pt x="5357" y="1005"/>
                  </a:lnTo>
                  <a:lnTo>
                    <a:pt x="5232" y="984"/>
                  </a:lnTo>
                  <a:lnTo>
                    <a:pt x="5127" y="880"/>
                  </a:lnTo>
                  <a:lnTo>
                    <a:pt x="5023" y="901"/>
                  </a:lnTo>
                  <a:lnTo>
                    <a:pt x="4897" y="775"/>
                  </a:lnTo>
                  <a:lnTo>
                    <a:pt x="4813" y="775"/>
                  </a:lnTo>
                  <a:lnTo>
                    <a:pt x="4709" y="859"/>
                  </a:lnTo>
                  <a:lnTo>
                    <a:pt x="4667" y="796"/>
                  </a:lnTo>
                  <a:lnTo>
                    <a:pt x="4792" y="691"/>
                  </a:lnTo>
                  <a:lnTo>
                    <a:pt x="4709" y="629"/>
                  </a:lnTo>
                  <a:lnTo>
                    <a:pt x="4688" y="649"/>
                  </a:lnTo>
                  <a:lnTo>
                    <a:pt x="4604" y="754"/>
                  </a:lnTo>
                  <a:lnTo>
                    <a:pt x="4562" y="670"/>
                  </a:lnTo>
                  <a:lnTo>
                    <a:pt x="4500" y="670"/>
                  </a:lnTo>
                  <a:lnTo>
                    <a:pt x="4500" y="482"/>
                  </a:lnTo>
                  <a:lnTo>
                    <a:pt x="4604" y="461"/>
                  </a:lnTo>
                  <a:lnTo>
                    <a:pt x="4604" y="377"/>
                  </a:lnTo>
                  <a:lnTo>
                    <a:pt x="4458" y="273"/>
                  </a:lnTo>
                  <a:lnTo>
                    <a:pt x="4437" y="336"/>
                  </a:lnTo>
                  <a:lnTo>
                    <a:pt x="4290" y="231"/>
                  </a:lnTo>
                  <a:lnTo>
                    <a:pt x="4290" y="64"/>
                  </a:lnTo>
                  <a:lnTo>
                    <a:pt x="4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65" name="Google Shape;965;p27"/>
            <p:cNvSpPr/>
            <p:nvPr/>
          </p:nvSpPr>
          <p:spPr>
            <a:xfrm>
              <a:off x="-1367686" y="3767795"/>
              <a:ext cx="101154" cy="186798"/>
            </a:xfrm>
            <a:custGeom>
              <a:avLst/>
              <a:gdLst/>
              <a:ahLst/>
              <a:cxnLst/>
              <a:rect l="l" t="t" r="r" b="b"/>
              <a:pathLst>
                <a:path w="4772" h="9228" extrusionOk="0">
                  <a:moveTo>
                    <a:pt x="1821" y="0"/>
                  </a:moveTo>
                  <a:lnTo>
                    <a:pt x="1737" y="84"/>
                  </a:lnTo>
                  <a:lnTo>
                    <a:pt x="1591" y="84"/>
                  </a:lnTo>
                  <a:lnTo>
                    <a:pt x="1465" y="126"/>
                  </a:lnTo>
                  <a:lnTo>
                    <a:pt x="1507" y="314"/>
                  </a:lnTo>
                  <a:lnTo>
                    <a:pt x="1298" y="398"/>
                  </a:lnTo>
                  <a:lnTo>
                    <a:pt x="1193" y="314"/>
                  </a:lnTo>
                  <a:lnTo>
                    <a:pt x="1026" y="377"/>
                  </a:lnTo>
                  <a:lnTo>
                    <a:pt x="1026" y="440"/>
                  </a:lnTo>
                  <a:lnTo>
                    <a:pt x="900" y="502"/>
                  </a:lnTo>
                  <a:lnTo>
                    <a:pt x="879" y="419"/>
                  </a:lnTo>
                  <a:lnTo>
                    <a:pt x="796" y="419"/>
                  </a:lnTo>
                  <a:lnTo>
                    <a:pt x="733" y="502"/>
                  </a:lnTo>
                  <a:lnTo>
                    <a:pt x="607" y="398"/>
                  </a:lnTo>
                  <a:lnTo>
                    <a:pt x="524" y="440"/>
                  </a:lnTo>
                  <a:lnTo>
                    <a:pt x="503" y="544"/>
                  </a:lnTo>
                  <a:lnTo>
                    <a:pt x="419" y="544"/>
                  </a:lnTo>
                  <a:lnTo>
                    <a:pt x="377" y="523"/>
                  </a:lnTo>
                  <a:lnTo>
                    <a:pt x="398" y="440"/>
                  </a:lnTo>
                  <a:lnTo>
                    <a:pt x="315" y="419"/>
                  </a:lnTo>
                  <a:lnTo>
                    <a:pt x="189" y="481"/>
                  </a:lnTo>
                  <a:lnTo>
                    <a:pt x="147" y="523"/>
                  </a:lnTo>
                  <a:lnTo>
                    <a:pt x="105" y="586"/>
                  </a:lnTo>
                  <a:lnTo>
                    <a:pt x="63" y="607"/>
                  </a:lnTo>
                  <a:lnTo>
                    <a:pt x="1" y="628"/>
                  </a:lnTo>
                  <a:lnTo>
                    <a:pt x="63" y="712"/>
                  </a:lnTo>
                  <a:lnTo>
                    <a:pt x="252" y="795"/>
                  </a:lnTo>
                  <a:lnTo>
                    <a:pt x="356" y="942"/>
                  </a:lnTo>
                  <a:lnTo>
                    <a:pt x="461" y="1025"/>
                  </a:lnTo>
                  <a:lnTo>
                    <a:pt x="482" y="1151"/>
                  </a:lnTo>
                  <a:lnTo>
                    <a:pt x="419" y="1235"/>
                  </a:lnTo>
                  <a:lnTo>
                    <a:pt x="628" y="1423"/>
                  </a:lnTo>
                  <a:lnTo>
                    <a:pt x="733" y="1632"/>
                  </a:lnTo>
                  <a:lnTo>
                    <a:pt x="984" y="1632"/>
                  </a:lnTo>
                  <a:lnTo>
                    <a:pt x="1131" y="1674"/>
                  </a:lnTo>
                  <a:lnTo>
                    <a:pt x="1256" y="1590"/>
                  </a:lnTo>
                  <a:lnTo>
                    <a:pt x="1423" y="1590"/>
                  </a:lnTo>
                  <a:lnTo>
                    <a:pt x="1507" y="1695"/>
                  </a:lnTo>
                  <a:lnTo>
                    <a:pt x="1654" y="1737"/>
                  </a:lnTo>
                  <a:lnTo>
                    <a:pt x="1675" y="1841"/>
                  </a:lnTo>
                  <a:lnTo>
                    <a:pt x="1654" y="1946"/>
                  </a:lnTo>
                  <a:lnTo>
                    <a:pt x="1842" y="1988"/>
                  </a:lnTo>
                  <a:lnTo>
                    <a:pt x="1842" y="2072"/>
                  </a:lnTo>
                  <a:lnTo>
                    <a:pt x="1758" y="2092"/>
                  </a:lnTo>
                  <a:lnTo>
                    <a:pt x="1675" y="2302"/>
                  </a:lnTo>
                  <a:lnTo>
                    <a:pt x="1633" y="2385"/>
                  </a:lnTo>
                  <a:lnTo>
                    <a:pt x="1507" y="2385"/>
                  </a:lnTo>
                  <a:lnTo>
                    <a:pt x="1340" y="2469"/>
                  </a:lnTo>
                  <a:lnTo>
                    <a:pt x="1256" y="2469"/>
                  </a:lnTo>
                  <a:lnTo>
                    <a:pt x="1256" y="2532"/>
                  </a:lnTo>
                  <a:lnTo>
                    <a:pt x="1403" y="2699"/>
                  </a:lnTo>
                  <a:lnTo>
                    <a:pt x="1319" y="2783"/>
                  </a:lnTo>
                  <a:lnTo>
                    <a:pt x="1340" y="2846"/>
                  </a:lnTo>
                  <a:lnTo>
                    <a:pt x="1423" y="2846"/>
                  </a:lnTo>
                  <a:lnTo>
                    <a:pt x="1507" y="3013"/>
                  </a:lnTo>
                  <a:lnTo>
                    <a:pt x="1675" y="3013"/>
                  </a:lnTo>
                  <a:lnTo>
                    <a:pt x="1863" y="3118"/>
                  </a:lnTo>
                  <a:lnTo>
                    <a:pt x="1968" y="3118"/>
                  </a:lnTo>
                  <a:lnTo>
                    <a:pt x="2114" y="3327"/>
                  </a:lnTo>
                  <a:lnTo>
                    <a:pt x="2281" y="3411"/>
                  </a:lnTo>
                  <a:lnTo>
                    <a:pt x="2407" y="3557"/>
                  </a:lnTo>
                  <a:lnTo>
                    <a:pt x="2386" y="3641"/>
                  </a:lnTo>
                  <a:lnTo>
                    <a:pt x="2574" y="3850"/>
                  </a:lnTo>
                  <a:lnTo>
                    <a:pt x="2616" y="3976"/>
                  </a:lnTo>
                  <a:lnTo>
                    <a:pt x="2700" y="4038"/>
                  </a:lnTo>
                  <a:lnTo>
                    <a:pt x="2825" y="4038"/>
                  </a:lnTo>
                  <a:lnTo>
                    <a:pt x="2909" y="4143"/>
                  </a:lnTo>
                  <a:lnTo>
                    <a:pt x="2909" y="4206"/>
                  </a:lnTo>
                  <a:lnTo>
                    <a:pt x="2993" y="4289"/>
                  </a:lnTo>
                  <a:lnTo>
                    <a:pt x="3035" y="4289"/>
                  </a:lnTo>
                  <a:lnTo>
                    <a:pt x="3118" y="4310"/>
                  </a:lnTo>
                  <a:lnTo>
                    <a:pt x="3097" y="4415"/>
                  </a:lnTo>
                  <a:lnTo>
                    <a:pt x="3139" y="4478"/>
                  </a:lnTo>
                  <a:lnTo>
                    <a:pt x="3286" y="4478"/>
                  </a:lnTo>
                  <a:lnTo>
                    <a:pt x="3348" y="4582"/>
                  </a:lnTo>
                  <a:lnTo>
                    <a:pt x="3411" y="4603"/>
                  </a:lnTo>
                  <a:lnTo>
                    <a:pt x="3516" y="4561"/>
                  </a:lnTo>
                  <a:lnTo>
                    <a:pt x="3558" y="4624"/>
                  </a:lnTo>
                  <a:lnTo>
                    <a:pt x="3495" y="4708"/>
                  </a:lnTo>
                  <a:lnTo>
                    <a:pt x="3453" y="4875"/>
                  </a:lnTo>
                  <a:lnTo>
                    <a:pt x="3516" y="4938"/>
                  </a:lnTo>
                  <a:lnTo>
                    <a:pt x="3600" y="4938"/>
                  </a:lnTo>
                  <a:lnTo>
                    <a:pt x="3600" y="5105"/>
                  </a:lnTo>
                  <a:lnTo>
                    <a:pt x="3432" y="5231"/>
                  </a:lnTo>
                  <a:lnTo>
                    <a:pt x="3453" y="5357"/>
                  </a:lnTo>
                  <a:lnTo>
                    <a:pt x="3495" y="5440"/>
                  </a:lnTo>
                  <a:lnTo>
                    <a:pt x="3516" y="5629"/>
                  </a:lnTo>
                  <a:lnTo>
                    <a:pt x="3411" y="5670"/>
                  </a:lnTo>
                  <a:lnTo>
                    <a:pt x="3390" y="5670"/>
                  </a:lnTo>
                  <a:lnTo>
                    <a:pt x="3453" y="5859"/>
                  </a:lnTo>
                  <a:lnTo>
                    <a:pt x="3558" y="5921"/>
                  </a:lnTo>
                  <a:lnTo>
                    <a:pt x="3662" y="6152"/>
                  </a:lnTo>
                  <a:lnTo>
                    <a:pt x="3641" y="6340"/>
                  </a:lnTo>
                  <a:lnTo>
                    <a:pt x="3662" y="6445"/>
                  </a:lnTo>
                  <a:lnTo>
                    <a:pt x="3641" y="6591"/>
                  </a:lnTo>
                  <a:lnTo>
                    <a:pt x="3662" y="6717"/>
                  </a:lnTo>
                  <a:lnTo>
                    <a:pt x="3558" y="6905"/>
                  </a:lnTo>
                  <a:lnTo>
                    <a:pt x="3495" y="6926"/>
                  </a:lnTo>
                  <a:lnTo>
                    <a:pt x="3453" y="7010"/>
                  </a:lnTo>
                  <a:lnTo>
                    <a:pt x="3307" y="7072"/>
                  </a:lnTo>
                  <a:lnTo>
                    <a:pt x="3139" y="7177"/>
                  </a:lnTo>
                  <a:lnTo>
                    <a:pt x="3076" y="7282"/>
                  </a:lnTo>
                  <a:lnTo>
                    <a:pt x="2867" y="7282"/>
                  </a:lnTo>
                  <a:lnTo>
                    <a:pt x="2763" y="7344"/>
                  </a:lnTo>
                  <a:lnTo>
                    <a:pt x="2784" y="7554"/>
                  </a:lnTo>
                  <a:lnTo>
                    <a:pt x="2909" y="7595"/>
                  </a:lnTo>
                  <a:lnTo>
                    <a:pt x="3014" y="7700"/>
                  </a:lnTo>
                  <a:lnTo>
                    <a:pt x="2993" y="7763"/>
                  </a:lnTo>
                  <a:lnTo>
                    <a:pt x="3035" y="7909"/>
                  </a:lnTo>
                  <a:lnTo>
                    <a:pt x="2867" y="7909"/>
                  </a:lnTo>
                  <a:lnTo>
                    <a:pt x="2825" y="7826"/>
                  </a:lnTo>
                  <a:lnTo>
                    <a:pt x="2721" y="7763"/>
                  </a:lnTo>
                  <a:lnTo>
                    <a:pt x="2449" y="7826"/>
                  </a:lnTo>
                  <a:lnTo>
                    <a:pt x="2386" y="7805"/>
                  </a:lnTo>
                  <a:lnTo>
                    <a:pt x="2260" y="7805"/>
                  </a:lnTo>
                  <a:lnTo>
                    <a:pt x="2198" y="7951"/>
                  </a:lnTo>
                  <a:lnTo>
                    <a:pt x="2072" y="7972"/>
                  </a:lnTo>
                  <a:lnTo>
                    <a:pt x="1968" y="8118"/>
                  </a:lnTo>
                  <a:lnTo>
                    <a:pt x="1988" y="8139"/>
                  </a:lnTo>
                  <a:lnTo>
                    <a:pt x="1988" y="8244"/>
                  </a:lnTo>
                  <a:lnTo>
                    <a:pt x="1988" y="8265"/>
                  </a:lnTo>
                  <a:lnTo>
                    <a:pt x="2093" y="8286"/>
                  </a:lnTo>
                  <a:lnTo>
                    <a:pt x="2156" y="8265"/>
                  </a:lnTo>
                  <a:lnTo>
                    <a:pt x="2198" y="8286"/>
                  </a:lnTo>
                  <a:lnTo>
                    <a:pt x="2281" y="8265"/>
                  </a:lnTo>
                  <a:lnTo>
                    <a:pt x="2407" y="8286"/>
                  </a:lnTo>
                  <a:lnTo>
                    <a:pt x="2491" y="8265"/>
                  </a:lnTo>
                  <a:lnTo>
                    <a:pt x="2449" y="8328"/>
                  </a:lnTo>
                  <a:lnTo>
                    <a:pt x="2281" y="8453"/>
                  </a:lnTo>
                  <a:lnTo>
                    <a:pt x="2198" y="8579"/>
                  </a:lnTo>
                  <a:lnTo>
                    <a:pt x="2198" y="8767"/>
                  </a:lnTo>
                  <a:lnTo>
                    <a:pt x="2177" y="8851"/>
                  </a:lnTo>
                  <a:lnTo>
                    <a:pt x="2240" y="8851"/>
                  </a:lnTo>
                  <a:lnTo>
                    <a:pt x="2198" y="8872"/>
                  </a:lnTo>
                  <a:lnTo>
                    <a:pt x="2198" y="9018"/>
                  </a:lnTo>
                  <a:lnTo>
                    <a:pt x="2281" y="9081"/>
                  </a:lnTo>
                  <a:lnTo>
                    <a:pt x="2344" y="9060"/>
                  </a:lnTo>
                  <a:lnTo>
                    <a:pt x="2344" y="9060"/>
                  </a:lnTo>
                  <a:lnTo>
                    <a:pt x="2281" y="9123"/>
                  </a:lnTo>
                  <a:lnTo>
                    <a:pt x="2177" y="9165"/>
                  </a:lnTo>
                  <a:lnTo>
                    <a:pt x="2072" y="9227"/>
                  </a:lnTo>
                  <a:lnTo>
                    <a:pt x="2240" y="9227"/>
                  </a:lnTo>
                  <a:lnTo>
                    <a:pt x="2470" y="9123"/>
                  </a:lnTo>
                  <a:lnTo>
                    <a:pt x="2470" y="9102"/>
                  </a:lnTo>
                  <a:lnTo>
                    <a:pt x="2491" y="9102"/>
                  </a:lnTo>
                  <a:lnTo>
                    <a:pt x="2574" y="9018"/>
                  </a:lnTo>
                  <a:lnTo>
                    <a:pt x="2595" y="8914"/>
                  </a:lnTo>
                  <a:lnTo>
                    <a:pt x="2616" y="8851"/>
                  </a:lnTo>
                  <a:lnTo>
                    <a:pt x="2700" y="8872"/>
                  </a:lnTo>
                  <a:lnTo>
                    <a:pt x="2721" y="8851"/>
                  </a:lnTo>
                  <a:lnTo>
                    <a:pt x="2867" y="8746"/>
                  </a:lnTo>
                  <a:lnTo>
                    <a:pt x="2909" y="8746"/>
                  </a:lnTo>
                  <a:lnTo>
                    <a:pt x="2930" y="8683"/>
                  </a:lnTo>
                  <a:lnTo>
                    <a:pt x="2993" y="8662"/>
                  </a:lnTo>
                  <a:lnTo>
                    <a:pt x="2972" y="8600"/>
                  </a:lnTo>
                  <a:lnTo>
                    <a:pt x="2972" y="8579"/>
                  </a:lnTo>
                  <a:lnTo>
                    <a:pt x="2930" y="8495"/>
                  </a:lnTo>
                  <a:lnTo>
                    <a:pt x="2993" y="8495"/>
                  </a:lnTo>
                  <a:lnTo>
                    <a:pt x="3035" y="8558"/>
                  </a:lnTo>
                  <a:lnTo>
                    <a:pt x="3097" y="8579"/>
                  </a:lnTo>
                  <a:lnTo>
                    <a:pt x="3139" y="8537"/>
                  </a:lnTo>
                  <a:lnTo>
                    <a:pt x="3139" y="8453"/>
                  </a:lnTo>
                  <a:lnTo>
                    <a:pt x="3035" y="8349"/>
                  </a:lnTo>
                  <a:lnTo>
                    <a:pt x="3160" y="8453"/>
                  </a:lnTo>
                  <a:lnTo>
                    <a:pt x="3244" y="8390"/>
                  </a:lnTo>
                  <a:lnTo>
                    <a:pt x="3223" y="8286"/>
                  </a:lnTo>
                  <a:lnTo>
                    <a:pt x="3244" y="8244"/>
                  </a:lnTo>
                  <a:lnTo>
                    <a:pt x="3097" y="8181"/>
                  </a:lnTo>
                  <a:lnTo>
                    <a:pt x="3160" y="8181"/>
                  </a:lnTo>
                  <a:lnTo>
                    <a:pt x="3223" y="8160"/>
                  </a:lnTo>
                  <a:lnTo>
                    <a:pt x="3223" y="8139"/>
                  </a:lnTo>
                  <a:lnTo>
                    <a:pt x="3139" y="8077"/>
                  </a:lnTo>
                  <a:lnTo>
                    <a:pt x="3244" y="8118"/>
                  </a:lnTo>
                  <a:lnTo>
                    <a:pt x="3286" y="8077"/>
                  </a:lnTo>
                  <a:lnTo>
                    <a:pt x="3307" y="8014"/>
                  </a:lnTo>
                  <a:lnTo>
                    <a:pt x="3307" y="8077"/>
                  </a:lnTo>
                  <a:lnTo>
                    <a:pt x="3286" y="8160"/>
                  </a:lnTo>
                  <a:lnTo>
                    <a:pt x="3307" y="8160"/>
                  </a:lnTo>
                  <a:lnTo>
                    <a:pt x="3411" y="8139"/>
                  </a:lnTo>
                  <a:lnTo>
                    <a:pt x="3495" y="8181"/>
                  </a:lnTo>
                  <a:lnTo>
                    <a:pt x="3620" y="8160"/>
                  </a:lnTo>
                  <a:lnTo>
                    <a:pt x="3872" y="8014"/>
                  </a:lnTo>
                  <a:lnTo>
                    <a:pt x="3955" y="7951"/>
                  </a:lnTo>
                  <a:lnTo>
                    <a:pt x="4060" y="7951"/>
                  </a:lnTo>
                  <a:lnTo>
                    <a:pt x="4060" y="7846"/>
                  </a:lnTo>
                  <a:lnTo>
                    <a:pt x="4164" y="7763"/>
                  </a:lnTo>
                  <a:lnTo>
                    <a:pt x="4269" y="7721"/>
                  </a:lnTo>
                  <a:lnTo>
                    <a:pt x="4395" y="7595"/>
                  </a:lnTo>
                  <a:lnTo>
                    <a:pt x="4457" y="7554"/>
                  </a:lnTo>
                  <a:lnTo>
                    <a:pt x="4478" y="7428"/>
                  </a:lnTo>
                  <a:lnTo>
                    <a:pt x="4541" y="7407"/>
                  </a:lnTo>
                  <a:lnTo>
                    <a:pt x="4604" y="7323"/>
                  </a:lnTo>
                  <a:lnTo>
                    <a:pt x="4583" y="7282"/>
                  </a:lnTo>
                  <a:lnTo>
                    <a:pt x="4604" y="7177"/>
                  </a:lnTo>
                  <a:lnTo>
                    <a:pt x="4541" y="7072"/>
                  </a:lnTo>
                  <a:lnTo>
                    <a:pt x="4646" y="6989"/>
                  </a:lnTo>
                  <a:lnTo>
                    <a:pt x="4646" y="6905"/>
                  </a:lnTo>
                  <a:lnTo>
                    <a:pt x="4688" y="6884"/>
                  </a:lnTo>
                  <a:lnTo>
                    <a:pt x="4688" y="6821"/>
                  </a:lnTo>
                  <a:lnTo>
                    <a:pt x="4646" y="6758"/>
                  </a:lnTo>
                  <a:lnTo>
                    <a:pt x="4646" y="6675"/>
                  </a:lnTo>
                  <a:lnTo>
                    <a:pt x="4688" y="6654"/>
                  </a:lnTo>
                  <a:lnTo>
                    <a:pt x="4709" y="6696"/>
                  </a:lnTo>
                  <a:lnTo>
                    <a:pt x="4709" y="6717"/>
                  </a:lnTo>
                  <a:lnTo>
                    <a:pt x="4729" y="6717"/>
                  </a:lnTo>
                  <a:lnTo>
                    <a:pt x="4771" y="6654"/>
                  </a:lnTo>
                  <a:lnTo>
                    <a:pt x="4688" y="6507"/>
                  </a:lnTo>
                  <a:lnTo>
                    <a:pt x="4667" y="6445"/>
                  </a:lnTo>
                  <a:lnTo>
                    <a:pt x="4604" y="6403"/>
                  </a:lnTo>
                  <a:lnTo>
                    <a:pt x="4604" y="6361"/>
                  </a:lnTo>
                  <a:lnTo>
                    <a:pt x="4583" y="6194"/>
                  </a:lnTo>
                  <a:lnTo>
                    <a:pt x="4604" y="6173"/>
                  </a:lnTo>
                  <a:lnTo>
                    <a:pt x="4562" y="6068"/>
                  </a:lnTo>
                  <a:lnTo>
                    <a:pt x="4583" y="6026"/>
                  </a:lnTo>
                  <a:lnTo>
                    <a:pt x="4583" y="5921"/>
                  </a:lnTo>
                  <a:lnTo>
                    <a:pt x="4541" y="5859"/>
                  </a:lnTo>
                  <a:lnTo>
                    <a:pt x="4499" y="5670"/>
                  </a:lnTo>
                  <a:lnTo>
                    <a:pt x="4457" y="5649"/>
                  </a:lnTo>
                  <a:lnTo>
                    <a:pt x="4437" y="5440"/>
                  </a:lnTo>
                  <a:lnTo>
                    <a:pt x="4332" y="5315"/>
                  </a:lnTo>
                  <a:lnTo>
                    <a:pt x="4353" y="5252"/>
                  </a:lnTo>
                  <a:lnTo>
                    <a:pt x="4332" y="5210"/>
                  </a:lnTo>
                  <a:lnTo>
                    <a:pt x="4332" y="5147"/>
                  </a:lnTo>
                  <a:lnTo>
                    <a:pt x="4185" y="5022"/>
                  </a:lnTo>
                  <a:lnTo>
                    <a:pt x="4185" y="4938"/>
                  </a:lnTo>
                  <a:lnTo>
                    <a:pt x="4164" y="4938"/>
                  </a:lnTo>
                  <a:lnTo>
                    <a:pt x="4144" y="4833"/>
                  </a:lnTo>
                  <a:lnTo>
                    <a:pt x="4060" y="4708"/>
                  </a:lnTo>
                  <a:lnTo>
                    <a:pt x="3809" y="4499"/>
                  </a:lnTo>
                  <a:lnTo>
                    <a:pt x="3746" y="4394"/>
                  </a:lnTo>
                  <a:lnTo>
                    <a:pt x="3453" y="4185"/>
                  </a:lnTo>
                  <a:lnTo>
                    <a:pt x="3139" y="4038"/>
                  </a:lnTo>
                  <a:lnTo>
                    <a:pt x="3139" y="3976"/>
                  </a:lnTo>
                  <a:lnTo>
                    <a:pt x="3014" y="3934"/>
                  </a:lnTo>
                  <a:lnTo>
                    <a:pt x="2784" y="3745"/>
                  </a:lnTo>
                  <a:lnTo>
                    <a:pt x="2763" y="3662"/>
                  </a:lnTo>
                  <a:lnTo>
                    <a:pt x="2721" y="3536"/>
                  </a:lnTo>
                  <a:lnTo>
                    <a:pt x="2721" y="3473"/>
                  </a:lnTo>
                  <a:lnTo>
                    <a:pt x="2721" y="3432"/>
                  </a:lnTo>
                  <a:lnTo>
                    <a:pt x="2679" y="3306"/>
                  </a:lnTo>
                  <a:lnTo>
                    <a:pt x="2595" y="3306"/>
                  </a:lnTo>
                  <a:lnTo>
                    <a:pt x="2470" y="3139"/>
                  </a:lnTo>
                  <a:lnTo>
                    <a:pt x="2281" y="3055"/>
                  </a:lnTo>
                  <a:lnTo>
                    <a:pt x="2177" y="3034"/>
                  </a:lnTo>
                  <a:lnTo>
                    <a:pt x="2281" y="2992"/>
                  </a:lnTo>
                  <a:lnTo>
                    <a:pt x="2281" y="2929"/>
                  </a:lnTo>
                  <a:lnTo>
                    <a:pt x="2177" y="2825"/>
                  </a:lnTo>
                  <a:lnTo>
                    <a:pt x="2240" y="2720"/>
                  </a:lnTo>
                  <a:lnTo>
                    <a:pt x="2281" y="2532"/>
                  </a:lnTo>
                  <a:lnTo>
                    <a:pt x="2260" y="2490"/>
                  </a:lnTo>
                  <a:lnTo>
                    <a:pt x="2198" y="2490"/>
                  </a:lnTo>
                  <a:lnTo>
                    <a:pt x="2198" y="2385"/>
                  </a:lnTo>
                  <a:lnTo>
                    <a:pt x="2260" y="2323"/>
                  </a:lnTo>
                  <a:lnTo>
                    <a:pt x="2281" y="2218"/>
                  </a:lnTo>
                  <a:lnTo>
                    <a:pt x="2344" y="2197"/>
                  </a:lnTo>
                  <a:lnTo>
                    <a:pt x="2365" y="2155"/>
                  </a:lnTo>
                  <a:lnTo>
                    <a:pt x="2386" y="2176"/>
                  </a:lnTo>
                  <a:lnTo>
                    <a:pt x="2449" y="2176"/>
                  </a:lnTo>
                  <a:lnTo>
                    <a:pt x="2553" y="2051"/>
                  </a:lnTo>
                  <a:lnTo>
                    <a:pt x="2574" y="2051"/>
                  </a:lnTo>
                  <a:lnTo>
                    <a:pt x="2616" y="1988"/>
                  </a:lnTo>
                  <a:lnTo>
                    <a:pt x="2574" y="1904"/>
                  </a:lnTo>
                  <a:lnTo>
                    <a:pt x="2595" y="1883"/>
                  </a:lnTo>
                  <a:lnTo>
                    <a:pt x="2595" y="1800"/>
                  </a:lnTo>
                  <a:lnTo>
                    <a:pt x="2595" y="1737"/>
                  </a:lnTo>
                  <a:lnTo>
                    <a:pt x="2574" y="1674"/>
                  </a:lnTo>
                  <a:lnTo>
                    <a:pt x="2616" y="1632"/>
                  </a:lnTo>
                  <a:lnTo>
                    <a:pt x="2616" y="1548"/>
                  </a:lnTo>
                  <a:lnTo>
                    <a:pt x="2679" y="1548"/>
                  </a:lnTo>
                  <a:lnTo>
                    <a:pt x="2700" y="1590"/>
                  </a:lnTo>
                  <a:lnTo>
                    <a:pt x="2721" y="1590"/>
                  </a:lnTo>
                  <a:lnTo>
                    <a:pt x="2804" y="1548"/>
                  </a:lnTo>
                  <a:lnTo>
                    <a:pt x="2888" y="1528"/>
                  </a:lnTo>
                  <a:lnTo>
                    <a:pt x="2930" y="1548"/>
                  </a:lnTo>
                  <a:lnTo>
                    <a:pt x="2972" y="1528"/>
                  </a:lnTo>
                  <a:lnTo>
                    <a:pt x="3014" y="1465"/>
                  </a:lnTo>
                  <a:lnTo>
                    <a:pt x="2993" y="1381"/>
                  </a:lnTo>
                  <a:lnTo>
                    <a:pt x="3014" y="1339"/>
                  </a:lnTo>
                  <a:lnTo>
                    <a:pt x="3118" y="1318"/>
                  </a:lnTo>
                  <a:lnTo>
                    <a:pt x="3223" y="1339"/>
                  </a:lnTo>
                  <a:lnTo>
                    <a:pt x="3328" y="1256"/>
                  </a:lnTo>
                  <a:lnTo>
                    <a:pt x="3390" y="1256"/>
                  </a:lnTo>
                  <a:lnTo>
                    <a:pt x="3432" y="1235"/>
                  </a:lnTo>
                  <a:lnTo>
                    <a:pt x="3495" y="1172"/>
                  </a:lnTo>
                  <a:lnTo>
                    <a:pt x="3453" y="1130"/>
                  </a:lnTo>
                  <a:lnTo>
                    <a:pt x="3348" y="1067"/>
                  </a:lnTo>
                  <a:lnTo>
                    <a:pt x="3286" y="1109"/>
                  </a:lnTo>
                  <a:lnTo>
                    <a:pt x="3223" y="1046"/>
                  </a:lnTo>
                  <a:lnTo>
                    <a:pt x="3118" y="1109"/>
                  </a:lnTo>
                  <a:lnTo>
                    <a:pt x="3014" y="1025"/>
                  </a:lnTo>
                  <a:lnTo>
                    <a:pt x="2888" y="1004"/>
                  </a:lnTo>
                  <a:lnTo>
                    <a:pt x="2867" y="900"/>
                  </a:lnTo>
                  <a:lnTo>
                    <a:pt x="2616" y="816"/>
                  </a:lnTo>
                  <a:lnTo>
                    <a:pt x="2595" y="712"/>
                  </a:lnTo>
                  <a:lnTo>
                    <a:pt x="2512" y="691"/>
                  </a:lnTo>
                  <a:lnTo>
                    <a:pt x="2574" y="481"/>
                  </a:lnTo>
                  <a:lnTo>
                    <a:pt x="2679" y="440"/>
                  </a:lnTo>
                  <a:lnTo>
                    <a:pt x="2679" y="335"/>
                  </a:lnTo>
                  <a:lnTo>
                    <a:pt x="2595" y="272"/>
                  </a:lnTo>
                  <a:lnTo>
                    <a:pt x="2449" y="314"/>
                  </a:lnTo>
                  <a:lnTo>
                    <a:pt x="2386" y="272"/>
                  </a:lnTo>
                  <a:lnTo>
                    <a:pt x="2114" y="272"/>
                  </a:lnTo>
                  <a:lnTo>
                    <a:pt x="2072" y="188"/>
                  </a:lnTo>
                  <a:lnTo>
                    <a:pt x="1947" y="168"/>
                  </a:lnTo>
                  <a:lnTo>
                    <a:pt x="1947" y="84"/>
                  </a:lnTo>
                  <a:lnTo>
                    <a:pt x="1821"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66" name="Google Shape;966;p27"/>
            <p:cNvSpPr/>
            <p:nvPr/>
          </p:nvSpPr>
          <p:spPr>
            <a:xfrm>
              <a:off x="-1354374" y="3879186"/>
              <a:ext cx="64334" cy="52954"/>
            </a:xfrm>
            <a:custGeom>
              <a:avLst/>
              <a:gdLst/>
              <a:ahLst/>
              <a:cxnLst/>
              <a:rect l="l" t="t" r="r" b="b"/>
              <a:pathLst>
                <a:path w="3035" h="2616" extrusionOk="0">
                  <a:moveTo>
                    <a:pt x="2407" y="0"/>
                  </a:moveTo>
                  <a:lnTo>
                    <a:pt x="2239" y="42"/>
                  </a:lnTo>
                  <a:lnTo>
                    <a:pt x="2135" y="126"/>
                  </a:lnTo>
                  <a:lnTo>
                    <a:pt x="2260" y="251"/>
                  </a:lnTo>
                  <a:lnTo>
                    <a:pt x="2239" y="356"/>
                  </a:lnTo>
                  <a:lnTo>
                    <a:pt x="2260" y="460"/>
                  </a:lnTo>
                  <a:lnTo>
                    <a:pt x="2260" y="544"/>
                  </a:lnTo>
                  <a:lnTo>
                    <a:pt x="2072" y="481"/>
                  </a:lnTo>
                  <a:lnTo>
                    <a:pt x="1967" y="314"/>
                  </a:lnTo>
                  <a:lnTo>
                    <a:pt x="1821" y="314"/>
                  </a:lnTo>
                  <a:lnTo>
                    <a:pt x="1758" y="230"/>
                  </a:lnTo>
                  <a:lnTo>
                    <a:pt x="1632" y="126"/>
                  </a:lnTo>
                  <a:lnTo>
                    <a:pt x="1549" y="167"/>
                  </a:lnTo>
                  <a:lnTo>
                    <a:pt x="1444" y="105"/>
                  </a:lnTo>
                  <a:lnTo>
                    <a:pt x="1298" y="126"/>
                  </a:lnTo>
                  <a:lnTo>
                    <a:pt x="1151" y="63"/>
                  </a:lnTo>
                  <a:lnTo>
                    <a:pt x="1026" y="63"/>
                  </a:lnTo>
                  <a:lnTo>
                    <a:pt x="879" y="146"/>
                  </a:lnTo>
                  <a:lnTo>
                    <a:pt x="816" y="105"/>
                  </a:lnTo>
                  <a:lnTo>
                    <a:pt x="670" y="105"/>
                  </a:lnTo>
                  <a:lnTo>
                    <a:pt x="398" y="167"/>
                  </a:lnTo>
                  <a:lnTo>
                    <a:pt x="272" y="167"/>
                  </a:lnTo>
                  <a:lnTo>
                    <a:pt x="168" y="335"/>
                  </a:lnTo>
                  <a:lnTo>
                    <a:pt x="105" y="523"/>
                  </a:lnTo>
                  <a:lnTo>
                    <a:pt x="42" y="649"/>
                  </a:lnTo>
                  <a:lnTo>
                    <a:pt x="0" y="858"/>
                  </a:lnTo>
                  <a:lnTo>
                    <a:pt x="63" y="1088"/>
                  </a:lnTo>
                  <a:lnTo>
                    <a:pt x="168" y="1151"/>
                  </a:lnTo>
                  <a:lnTo>
                    <a:pt x="210" y="1255"/>
                  </a:lnTo>
                  <a:lnTo>
                    <a:pt x="189" y="1486"/>
                  </a:lnTo>
                  <a:lnTo>
                    <a:pt x="189" y="1569"/>
                  </a:lnTo>
                  <a:lnTo>
                    <a:pt x="272" y="1632"/>
                  </a:lnTo>
                  <a:lnTo>
                    <a:pt x="272" y="1779"/>
                  </a:lnTo>
                  <a:lnTo>
                    <a:pt x="356" y="1820"/>
                  </a:lnTo>
                  <a:lnTo>
                    <a:pt x="356" y="1925"/>
                  </a:lnTo>
                  <a:lnTo>
                    <a:pt x="419" y="2051"/>
                  </a:lnTo>
                  <a:lnTo>
                    <a:pt x="482" y="2030"/>
                  </a:lnTo>
                  <a:lnTo>
                    <a:pt x="523" y="2113"/>
                  </a:lnTo>
                  <a:lnTo>
                    <a:pt x="503" y="2218"/>
                  </a:lnTo>
                  <a:lnTo>
                    <a:pt x="565" y="2260"/>
                  </a:lnTo>
                  <a:lnTo>
                    <a:pt x="565" y="2364"/>
                  </a:lnTo>
                  <a:lnTo>
                    <a:pt x="733" y="2364"/>
                  </a:lnTo>
                  <a:lnTo>
                    <a:pt x="733" y="2260"/>
                  </a:lnTo>
                  <a:lnTo>
                    <a:pt x="795" y="2218"/>
                  </a:lnTo>
                  <a:lnTo>
                    <a:pt x="837" y="2155"/>
                  </a:lnTo>
                  <a:lnTo>
                    <a:pt x="837" y="2239"/>
                  </a:lnTo>
                  <a:lnTo>
                    <a:pt x="900" y="2323"/>
                  </a:lnTo>
                  <a:lnTo>
                    <a:pt x="879" y="2406"/>
                  </a:lnTo>
                  <a:lnTo>
                    <a:pt x="816" y="2469"/>
                  </a:lnTo>
                  <a:lnTo>
                    <a:pt x="837" y="2553"/>
                  </a:lnTo>
                  <a:lnTo>
                    <a:pt x="879" y="2574"/>
                  </a:lnTo>
                  <a:lnTo>
                    <a:pt x="921" y="2574"/>
                  </a:lnTo>
                  <a:lnTo>
                    <a:pt x="1026" y="2511"/>
                  </a:lnTo>
                  <a:lnTo>
                    <a:pt x="1026" y="2469"/>
                  </a:lnTo>
                  <a:lnTo>
                    <a:pt x="1088" y="2532"/>
                  </a:lnTo>
                  <a:lnTo>
                    <a:pt x="1214" y="2553"/>
                  </a:lnTo>
                  <a:lnTo>
                    <a:pt x="1235" y="2532"/>
                  </a:lnTo>
                  <a:lnTo>
                    <a:pt x="1340" y="2615"/>
                  </a:lnTo>
                  <a:lnTo>
                    <a:pt x="1444" y="2469"/>
                  </a:lnTo>
                  <a:lnTo>
                    <a:pt x="1570" y="2448"/>
                  </a:lnTo>
                  <a:lnTo>
                    <a:pt x="1632" y="2302"/>
                  </a:lnTo>
                  <a:lnTo>
                    <a:pt x="1758" y="2302"/>
                  </a:lnTo>
                  <a:lnTo>
                    <a:pt x="1821" y="2323"/>
                  </a:lnTo>
                  <a:lnTo>
                    <a:pt x="2093" y="2260"/>
                  </a:lnTo>
                  <a:lnTo>
                    <a:pt x="2197" y="2323"/>
                  </a:lnTo>
                  <a:lnTo>
                    <a:pt x="2239" y="2406"/>
                  </a:lnTo>
                  <a:lnTo>
                    <a:pt x="2407" y="2406"/>
                  </a:lnTo>
                  <a:lnTo>
                    <a:pt x="2365" y="2260"/>
                  </a:lnTo>
                  <a:lnTo>
                    <a:pt x="2386" y="2197"/>
                  </a:lnTo>
                  <a:lnTo>
                    <a:pt x="2281" y="2092"/>
                  </a:lnTo>
                  <a:lnTo>
                    <a:pt x="2156" y="2051"/>
                  </a:lnTo>
                  <a:lnTo>
                    <a:pt x="2135" y="1841"/>
                  </a:lnTo>
                  <a:lnTo>
                    <a:pt x="2239" y="1779"/>
                  </a:lnTo>
                  <a:lnTo>
                    <a:pt x="2448" y="1779"/>
                  </a:lnTo>
                  <a:lnTo>
                    <a:pt x="2511" y="1674"/>
                  </a:lnTo>
                  <a:lnTo>
                    <a:pt x="2679" y="1569"/>
                  </a:lnTo>
                  <a:lnTo>
                    <a:pt x="2825" y="1507"/>
                  </a:lnTo>
                  <a:lnTo>
                    <a:pt x="2867" y="1423"/>
                  </a:lnTo>
                  <a:lnTo>
                    <a:pt x="2930" y="1402"/>
                  </a:lnTo>
                  <a:lnTo>
                    <a:pt x="3034" y="1214"/>
                  </a:lnTo>
                  <a:lnTo>
                    <a:pt x="3013" y="1088"/>
                  </a:lnTo>
                  <a:lnTo>
                    <a:pt x="3034" y="942"/>
                  </a:lnTo>
                  <a:lnTo>
                    <a:pt x="3013" y="837"/>
                  </a:lnTo>
                  <a:lnTo>
                    <a:pt x="3034" y="649"/>
                  </a:lnTo>
                  <a:lnTo>
                    <a:pt x="2930" y="418"/>
                  </a:lnTo>
                  <a:lnTo>
                    <a:pt x="2825" y="356"/>
                  </a:lnTo>
                  <a:lnTo>
                    <a:pt x="2762" y="167"/>
                  </a:lnTo>
                  <a:lnTo>
                    <a:pt x="2679" y="167"/>
                  </a:lnTo>
                  <a:lnTo>
                    <a:pt x="2574" y="126"/>
                  </a:lnTo>
                  <a:lnTo>
                    <a:pt x="2469" y="105"/>
                  </a:lnTo>
                  <a:lnTo>
                    <a:pt x="240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67" name="Google Shape;967;p27"/>
            <p:cNvSpPr/>
            <p:nvPr/>
          </p:nvSpPr>
          <p:spPr>
            <a:xfrm>
              <a:off x="-1390748" y="3780486"/>
              <a:ext cx="99374" cy="109735"/>
            </a:xfrm>
            <a:custGeom>
              <a:avLst/>
              <a:gdLst/>
              <a:ahLst/>
              <a:cxnLst/>
              <a:rect l="l" t="t" r="r" b="b"/>
              <a:pathLst>
                <a:path w="4688" h="5421" extrusionOk="0">
                  <a:moveTo>
                    <a:pt x="879" y="1"/>
                  </a:moveTo>
                  <a:lnTo>
                    <a:pt x="879" y="85"/>
                  </a:lnTo>
                  <a:lnTo>
                    <a:pt x="817" y="126"/>
                  </a:lnTo>
                  <a:lnTo>
                    <a:pt x="817" y="336"/>
                  </a:lnTo>
                  <a:lnTo>
                    <a:pt x="859" y="440"/>
                  </a:lnTo>
                  <a:lnTo>
                    <a:pt x="859" y="587"/>
                  </a:lnTo>
                  <a:lnTo>
                    <a:pt x="879" y="733"/>
                  </a:lnTo>
                  <a:lnTo>
                    <a:pt x="775" y="712"/>
                  </a:lnTo>
                  <a:lnTo>
                    <a:pt x="649" y="754"/>
                  </a:lnTo>
                  <a:lnTo>
                    <a:pt x="587" y="649"/>
                  </a:lnTo>
                  <a:lnTo>
                    <a:pt x="524" y="608"/>
                  </a:lnTo>
                  <a:lnTo>
                    <a:pt x="419" y="712"/>
                  </a:lnTo>
                  <a:lnTo>
                    <a:pt x="252" y="733"/>
                  </a:lnTo>
                  <a:lnTo>
                    <a:pt x="231" y="838"/>
                  </a:lnTo>
                  <a:lnTo>
                    <a:pt x="189" y="942"/>
                  </a:lnTo>
                  <a:lnTo>
                    <a:pt x="231" y="1026"/>
                  </a:lnTo>
                  <a:lnTo>
                    <a:pt x="105" y="1110"/>
                  </a:lnTo>
                  <a:lnTo>
                    <a:pt x="43" y="1110"/>
                  </a:lnTo>
                  <a:lnTo>
                    <a:pt x="1" y="1256"/>
                  </a:lnTo>
                  <a:lnTo>
                    <a:pt x="43" y="1382"/>
                  </a:lnTo>
                  <a:lnTo>
                    <a:pt x="210" y="1361"/>
                  </a:lnTo>
                  <a:lnTo>
                    <a:pt x="315" y="1486"/>
                  </a:lnTo>
                  <a:lnTo>
                    <a:pt x="335" y="1675"/>
                  </a:lnTo>
                  <a:lnTo>
                    <a:pt x="252" y="1758"/>
                  </a:lnTo>
                  <a:lnTo>
                    <a:pt x="335" y="1884"/>
                  </a:lnTo>
                  <a:lnTo>
                    <a:pt x="440" y="1947"/>
                  </a:lnTo>
                  <a:lnTo>
                    <a:pt x="524" y="1863"/>
                  </a:lnTo>
                  <a:lnTo>
                    <a:pt x="733" y="1863"/>
                  </a:lnTo>
                  <a:lnTo>
                    <a:pt x="754" y="1968"/>
                  </a:lnTo>
                  <a:lnTo>
                    <a:pt x="670" y="2093"/>
                  </a:lnTo>
                  <a:lnTo>
                    <a:pt x="754" y="2198"/>
                  </a:lnTo>
                  <a:lnTo>
                    <a:pt x="733" y="2281"/>
                  </a:lnTo>
                  <a:lnTo>
                    <a:pt x="670" y="2386"/>
                  </a:lnTo>
                  <a:lnTo>
                    <a:pt x="733" y="2512"/>
                  </a:lnTo>
                  <a:lnTo>
                    <a:pt x="733" y="2721"/>
                  </a:lnTo>
                  <a:lnTo>
                    <a:pt x="733" y="3014"/>
                  </a:lnTo>
                  <a:lnTo>
                    <a:pt x="879" y="2930"/>
                  </a:lnTo>
                  <a:lnTo>
                    <a:pt x="1047" y="2909"/>
                  </a:lnTo>
                  <a:lnTo>
                    <a:pt x="1047" y="2784"/>
                  </a:lnTo>
                  <a:lnTo>
                    <a:pt x="1235" y="2700"/>
                  </a:lnTo>
                  <a:lnTo>
                    <a:pt x="1444" y="2805"/>
                  </a:lnTo>
                  <a:lnTo>
                    <a:pt x="1549" y="2805"/>
                  </a:lnTo>
                  <a:lnTo>
                    <a:pt x="1633" y="2930"/>
                  </a:lnTo>
                  <a:lnTo>
                    <a:pt x="1884" y="2909"/>
                  </a:lnTo>
                  <a:lnTo>
                    <a:pt x="2009" y="2637"/>
                  </a:lnTo>
                  <a:lnTo>
                    <a:pt x="2198" y="2595"/>
                  </a:lnTo>
                  <a:lnTo>
                    <a:pt x="2449" y="2679"/>
                  </a:lnTo>
                  <a:lnTo>
                    <a:pt x="2532" y="2826"/>
                  </a:lnTo>
                  <a:lnTo>
                    <a:pt x="2804" y="3014"/>
                  </a:lnTo>
                  <a:lnTo>
                    <a:pt x="2930" y="3118"/>
                  </a:lnTo>
                  <a:lnTo>
                    <a:pt x="2972" y="3244"/>
                  </a:lnTo>
                  <a:lnTo>
                    <a:pt x="2972" y="3328"/>
                  </a:lnTo>
                  <a:lnTo>
                    <a:pt x="2930" y="3411"/>
                  </a:lnTo>
                  <a:lnTo>
                    <a:pt x="2972" y="3537"/>
                  </a:lnTo>
                  <a:lnTo>
                    <a:pt x="2972" y="3725"/>
                  </a:lnTo>
                  <a:lnTo>
                    <a:pt x="2951" y="3788"/>
                  </a:lnTo>
                  <a:lnTo>
                    <a:pt x="3056" y="3872"/>
                  </a:lnTo>
                  <a:lnTo>
                    <a:pt x="3160" y="3997"/>
                  </a:lnTo>
                  <a:lnTo>
                    <a:pt x="3286" y="3997"/>
                  </a:lnTo>
                  <a:lnTo>
                    <a:pt x="3369" y="4060"/>
                  </a:lnTo>
                  <a:lnTo>
                    <a:pt x="3348" y="4102"/>
                  </a:lnTo>
                  <a:lnTo>
                    <a:pt x="3495" y="4206"/>
                  </a:lnTo>
                  <a:lnTo>
                    <a:pt x="3495" y="4290"/>
                  </a:lnTo>
                  <a:lnTo>
                    <a:pt x="3474" y="4416"/>
                  </a:lnTo>
                  <a:lnTo>
                    <a:pt x="3474" y="4499"/>
                  </a:lnTo>
                  <a:lnTo>
                    <a:pt x="3453" y="4604"/>
                  </a:lnTo>
                  <a:lnTo>
                    <a:pt x="3474" y="4688"/>
                  </a:lnTo>
                  <a:lnTo>
                    <a:pt x="3474" y="4897"/>
                  </a:lnTo>
                  <a:lnTo>
                    <a:pt x="3390" y="4981"/>
                  </a:lnTo>
                  <a:lnTo>
                    <a:pt x="3348" y="5002"/>
                  </a:lnTo>
                  <a:lnTo>
                    <a:pt x="3474" y="5106"/>
                  </a:lnTo>
                  <a:lnTo>
                    <a:pt x="3537" y="5190"/>
                  </a:lnTo>
                  <a:lnTo>
                    <a:pt x="3683" y="5190"/>
                  </a:lnTo>
                  <a:lnTo>
                    <a:pt x="3788" y="5357"/>
                  </a:lnTo>
                  <a:lnTo>
                    <a:pt x="3976" y="5420"/>
                  </a:lnTo>
                  <a:lnTo>
                    <a:pt x="3976" y="5336"/>
                  </a:lnTo>
                  <a:lnTo>
                    <a:pt x="3955" y="5232"/>
                  </a:lnTo>
                  <a:lnTo>
                    <a:pt x="3976" y="5127"/>
                  </a:lnTo>
                  <a:lnTo>
                    <a:pt x="3851" y="5002"/>
                  </a:lnTo>
                  <a:lnTo>
                    <a:pt x="3955" y="4918"/>
                  </a:lnTo>
                  <a:lnTo>
                    <a:pt x="4123" y="4876"/>
                  </a:lnTo>
                  <a:lnTo>
                    <a:pt x="4185" y="4981"/>
                  </a:lnTo>
                  <a:lnTo>
                    <a:pt x="4290" y="5002"/>
                  </a:lnTo>
                  <a:lnTo>
                    <a:pt x="4395" y="5043"/>
                  </a:lnTo>
                  <a:lnTo>
                    <a:pt x="4499" y="5043"/>
                  </a:lnTo>
                  <a:lnTo>
                    <a:pt x="4604" y="5002"/>
                  </a:lnTo>
                  <a:lnTo>
                    <a:pt x="4583" y="4813"/>
                  </a:lnTo>
                  <a:lnTo>
                    <a:pt x="4541" y="4730"/>
                  </a:lnTo>
                  <a:lnTo>
                    <a:pt x="4520" y="4604"/>
                  </a:lnTo>
                  <a:lnTo>
                    <a:pt x="4688" y="4478"/>
                  </a:lnTo>
                  <a:lnTo>
                    <a:pt x="4688" y="4311"/>
                  </a:lnTo>
                  <a:lnTo>
                    <a:pt x="4604" y="4311"/>
                  </a:lnTo>
                  <a:lnTo>
                    <a:pt x="4541" y="4248"/>
                  </a:lnTo>
                  <a:lnTo>
                    <a:pt x="4583" y="4081"/>
                  </a:lnTo>
                  <a:lnTo>
                    <a:pt x="4646" y="3997"/>
                  </a:lnTo>
                  <a:lnTo>
                    <a:pt x="4604" y="3934"/>
                  </a:lnTo>
                  <a:lnTo>
                    <a:pt x="4499" y="3976"/>
                  </a:lnTo>
                  <a:lnTo>
                    <a:pt x="4436" y="3955"/>
                  </a:lnTo>
                  <a:lnTo>
                    <a:pt x="4374" y="3851"/>
                  </a:lnTo>
                  <a:lnTo>
                    <a:pt x="4227" y="3851"/>
                  </a:lnTo>
                  <a:lnTo>
                    <a:pt x="4185" y="3788"/>
                  </a:lnTo>
                  <a:lnTo>
                    <a:pt x="4206" y="3683"/>
                  </a:lnTo>
                  <a:lnTo>
                    <a:pt x="4123" y="3662"/>
                  </a:lnTo>
                  <a:lnTo>
                    <a:pt x="4081" y="3662"/>
                  </a:lnTo>
                  <a:lnTo>
                    <a:pt x="3997" y="3579"/>
                  </a:lnTo>
                  <a:lnTo>
                    <a:pt x="3997" y="3516"/>
                  </a:lnTo>
                  <a:lnTo>
                    <a:pt x="3913" y="3411"/>
                  </a:lnTo>
                  <a:lnTo>
                    <a:pt x="3788" y="3411"/>
                  </a:lnTo>
                  <a:lnTo>
                    <a:pt x="3704" y="3349"/>
                  </a:lnTo>
                  <a:lnTo>
                    <a:pt x="3662" y="3223"/>
                  </a:lnTo>
                  <a:lnTo>
                    <a:pt x="3474" y="3014"/>
                  </a:lnTo>
                  <a:lnTo>
                    <a:pt x="3495" y="2930"/>
                  </a:lnTo>
                  <a:lnTo>
                    <a:pt x="3369" y="2784"/>
                  </a:lnTo>
                  <a:lnTo>
                    <a:pt x="3202" y="2700"/>
                  </a:lnTo>
                  <a:lnTo>
                    <a:pt x="3056" y="2491"/>
                  </a:lnTo>
                  <a:lnTo>
                    <a:pt x="2951" y="2491"/>
                  </a:lnTo>
                  <a:lnTo>
                    <a:pt x="2763" y="2386"/>
                  </a:lnTo>
                  <a:lnTo>
                    <a:pt x="2595" y="2386"/>
                  </a:lnTo>
                  <a:lnTo>
                    <a:pt x="2511" y="2219"/>
                  </a:lnTo>
                  <a:lnTo>
                    <a:pt x="2428" y="2219"/>
                  </a:lnTo>
                  <a:lnTo>
                    <a:pt x="2407" y="2156"/>
                  </a:lnTo>
                  <a:lnTo>
                    <a:pt x="2491" y="2072"/>
                  </a:lnTo>
                  <a:lnTo>
                    <a:pt x="2344" y="1905"/>
                  </a:lnTo>
                  <a:lnTo>
                    <a:pt x="2344" y="1842"/>
                  </a:lnTo>
                  <a:lnTo>
                    <a:pt x="2428" y="1842"/>
                  </a:lnTo>
                  <a:lnTo>
                    <a:pt x="2595" y="1758"/>
                  </a:lnTo>
                  <a:lnTo>
                    <a:pt x="2721" y="1758"/>
                  </a:lnTo>
                  <a:lnTo>
                    <a:pt x="2763" y="1675"/>
                  </a:lnTo>
                  <a:lnTo>
                    <a:pt x="2846" y="1465"/>
                  </a:lnTo>
                  <a:lnTo>
                    <a:pt x="2930" y="1445"/>
                  </a:lnTo>
                  <a:lnTo>
                    <a:pt x="2930" y="1361"/>
                  </a:lnTo>
                  <a:lnTo>
                    <a:pt x="2742" y="1319"/>
                  </a:lnTo>
                  <a:lnTo>
                    <a:pt x="2763" y="1214"/>
                  </a:lnTo>
                  <a:lnTo>
                    <a:pt x="2742" y="1110"/>
                  </a:lnTo>
                  <a:lnTo>
                    <a:pt x="2595" y="1068"/>
                  </a:lnTo>
                  <a:lnTo>
                    <a:pt x="2511" y="963"/>
                  </a:lnTo>
                  <a:lnTo>
                    <a:pt x="2344" y="963"/>
                  </a:lnTo>
                  <a:lnTo>
                    <a:pt x="2219" y="1047"/>
                  </a:lnTo>
                  <a:lnTo>
                    <a:pt x="2072" y="1005"/>
                  </a:lnTo>
                  <a:lnTo>
                    <a:pt x="1821" y="1005"/>
                  </a:lnTo>
                  <a:lnTo>
                    <a:pt x="1716" y="796"/>
                  </a:lnTo>
                  <a:lnTo>
                    <a:pt x="1507" y="608"/>
                  </a:lnTo>
                  <a:lnTo>
                    <a:pt x="1570" y="524"/>
                  </a:lnTo>
                  <a:lnTo>
                    <a:pt x="1549" y="398"/>
                  </a:lnTo>
                  <a:lnTo>
                    <a:pt x="1444" y="315"/>
                  </a:lnTo>
                  <a:lnTo>
                    <a:pt x="1340" y="168"/>
                  </a:lnTo>
                  <a:lnTo>
                    <a:pt x="1151" y="85"/>
                  </a:lnTo>
                  <a:lnTo>
                    <a:pt x="108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68" name="Google Shape;968;p27"/>
            <p:cNvSpPr/>
            <p:nvPr/>
          </p:nvSpPr>
          <p:spPr>
            <a:xfrm>
              <a:off x="-1420021" y="3805910"/>
              <a:ext cx="103359" cy="183842"/>
            </a:xfrm>
            <a:custGeom>
              <a:avLst/>
              <a:gdLst/>
              <a:ahLst/>
              <a:cxnLst/>
              <a:rect l="l" t="t" r="r" b="b"/>
              <a:pathLst>
                <a:path w="4876" h="9082" extrusionOk="0">
                  <a:moveTo>
                    <a:pt x="1361" y="0"/>
                  </a:moveTo>
                  <a:lnTo>
                    <a:pt x="1193" y="21"/>
                  </a:lnTo>
                  <a:lnTo>
                    <a:pt x="1068" y="63"/>
                  </a:lnTo>
                  <a:lnTo>
                    <a:pt x="1068" y="126"/>
                  </a:lnTo>
                  <a:lnTo>
                    <a:pt x="1110" y="209"/>
                  </a:lnTo>
                  <a:lnTo>
                    <a:pt x="1089" y="293"/>
                  </a:lnTo>
                  <a:lnTo>
                    <a:pt x="921" y="272"/>
                  </a:lnTo>
                  <a:lnTo>
                    <a:pt x="859" y="314"/>
                  </a:lnTo>
                  <a:lnTo>
                    <a:pt x="859" y="481"/>
                  </a:lnTo>
                  <a:lnTo>
                    <a:pt x="838" y="523"/>
                  </a:lnTo>
                  <a:lnTo>
                    <a:pt x="691" y="523"/>
                  </a:lnTo>
                  <a:lnTo>
                    <a:pt x="566" y="628"/>
                  </a:lnTo>
                  <a:lnTo>
                    <a:pt x="335" y="544"/>
                  </a:lnTo>
                  <a:lnTo>
                    <a:pt x="252" y="691"/>
                  </a:lnTo>
                  <a:lnTo>
                    <a:pt x="273" y="858"/>
                  </a:lnTo>
                  <a:lnTo>
                    <a:pt x="210" y="942"/>
                  </a:lnTo>
                  <a:lnTo>
                    <a:pt x="210" y="1130"/>
                  </a:lnTo>
                  <a:lnTo>
                    <a:pt x="231" y="1214"/>
                  </a:lnTo>
                  <a:lnTo>
                    <a:pt x="126" y="1277"/>
                  </a:lnTo>
                  <a:lnTo>
                    <a:pt x="1" y="1360"/>
                  </a:lnTo>
                  <a:lnTo>
                    <a:pt x="1" y="1444"/>
                  </a:lnTo>
                  <a:lnTo>
                    <a:pt x="63" y="1465"/>
                  </a:lnTo>
                  <a:lnTo>
                    <a:pt x="168" y="1653"/>
                  </a:lnTo>
                  <a:lnTo>
                    <a:pt x="252" y="1737"/>
                  </a:lnTo>
                  <a:lnTo>
                    <a:pt x="315" y="1800"/>
                  </a:lnTo>
                  <a:lnTo>
                    <a:pt x="440" y="1904"/>
                  </a:lnTo>
                  <a:lnTo>
                    <a:pt x="587" y="2197"/>
                  </a:lnTo>
                  <a:lnTo>
                    <a:pt x="670" y="2260"/>
                  </a:lnTo>
                  <a:lnTo>
                    <a:pt x="754" y="2386"/>
                  </a:lnTo>
                  <a:lnTo>
                    <a:pt x="754" y="2511"/>
                  </a:lnTo>
                  <a:lnTo>
                    <a:pt x="879" y="2574"/>
                  </a:lnTo>
                  <a:lnTo>
                    <a:pt x="879" y="2699"/>
                  </a:lnTo>
                  <a:lnTo>
                    <a:pt x="775" y="2741"/>
                  </a:lnTo>
                  <a:lnTo>
                    <a:pt x="754" y="2825"/>
                  </a:lnTo>
                  <a:lnTo>
                    <a:pt x="796" y="3118"/>
                  </a:lnTo>
                  <a:lnTo>
                    <a:pt x="775" y="3222"/>
                  </a:lnTo>
                  <a:lnTo>
                    <a:pt x="670" y="3264"/>
                  </a:lnTo>
                  <a:lnTo>
                    <a:pt x="754" y="3474"/>
                  </a:lnTo>
                  <a:lnTo>
                    <a:pt x="754" y="3578"/>
                  </a:lnTo>
                  <a:lnTo>
                    <a:pt x="900" y="3766"/>
                  </a:lnTo>
                  <a:lnTo>
                    <a:pt x="1089" y="3892"/>
                  </a:lnTo>
                  <a:lnTo>
                    <a:pt x="1256" y="4059"/>
                  </a:lnTo>
                  <a:lnTo>
                    <a:pt x="1298" y="4311"/>
                  </a:lnTo>
                  <a:lnTo>
                    <a:pt x="1277" y="4394"/>
                  </a:lnTo>
                  <a:lnTo>
                    <a:pt x="1298" y="4520"/>
                  </a:lnTo>
                  <a:lnTo>
                    <a:pt x="1277" y="4624"/>
                  </a:lnTo>
                  <a:lnTo>
                    <a:pt x="1361" y="4708"/>
                  </a:lnTo>
                  <a:lnTo>
                    <a:pt x="1382" y="4896"/>
                  </a:lnTo>
                  <a:lnTo>
                    <a:pt x="1424" y="5001"/>
                  </a:lnTo>
                  <a:lnTo>
                    <a:pt x="1403" y="5147"/>
                  </a:lnTo>
                  <a:lnTo>
                    <a:pt x="1486" y="5294"/>
                  </a:lnTo>
                  <a:lnTo>
                    <a:pt x="1486" y="5461"/>
                  </a:lnTo>
                  <a:lnTo>
                    <a:pt x="1403" y="5524"/>
                  </a:lnTo>
                  <a:lnTo>
                    <a:pt x="1277" y="5880"/>
                  </a:lnTo>
                  <a:lnTo>
                    <a:pt x="1152" y="5963"/>
                  </a:lnTo>
                  <a:lnTo>
                    <a:pt x="1152" y="6131"/>
                  </a:lnTo>
                  <a:lnTo>
                    <a:pt x="1089" y="6194"/>
                  </a:lnTo>
                  <a:lnTo>
                    <a:pt x="1068" y="6298"/>
                  </a:lnTo>
                  <a:lnTo>
                    <a:pt x="1047" y="6487"/>
                  </a:lnTo>
                  <a:lnTo>
                    <a:pt x="1089" y="6487"/>
                  </a:lnTo>
                  <a:lnTo>
                    <a:pt x="1005" y="6591"/>
                  </a:lnTo>
                  <a:lnTo>
                    <a:pt x="1047" y="6654"/>
                  </a:lnTo>
                  <a:lnTo>
                    <a:pt x="963" y="6779"/>
                  </a:lnTo>
                  <a:lnTo>
                    <a:pt x="1047" y="6779"/>
                  </a:lnTo>
                  <a:lnTo>
                    <a:pt x="984" y="6863"/>
                  </a:lnTo>
                  <a:lnTo>
                    <a:pt x="921" y="6863"/>
                  </a:lnTo>
                  <a:lnTo>
                    <a:pt x="921" y="7072"/>
                  </a:lnTo>
                  <a:lnTo>
                    <a:pt x="859" y="7114"/>
                  </a:lnTo>
                  <a:lnTo>
                    <a:pt x="879" y="7282"/>
                  </a:lnTo>
                  <a:lnTo>
                    <a:pt x="859" y="7324"/>
                  </a:lnTo>
                  <a:lnTo>
                    <a:pt x="879" y="7533"/>
                  </a:lnTo>
                  <a:lnTo>
                    <a:pt x="921" y="7616"/>
                  </a:lnTo>
                  <a:lnTo>
                    <a:pt x="1005" y="7616"/>
                  </a:lnTo>
                  <a:lnTo>
                    <a:pt x="984" y="7512"/>
                  </a:lnTo>
                  <a:lnTo>
                    <a:pt x="1110" y="7449"/>
                  </a:lnTo>
                  <a:lnTo>
                    <a:pt x="1089" y="7512"/>
                  </a:lnTo>
                  <a:lnTo>
                    <a:pt x="1172" y="7554"/>
                  </a:lnTo>
                  <a:lnTo>
                    <a:pt x="1172" y="7637"/>
                  </a:lnTo>
                  <a:lnTo>
                    <a:pt x="1277" y="7658"/>
                  </a:lnTo>
                  <a:lnTo>
                    <a:pt x="1319" y="7868"/>
                  </a:lnTo>
                  <a:lnTo>
                    <a:pt x="1424" y="7868"/>
                  </a:lnTo>
                  <a:lnTo>
                    <a:pt x="1570" y="8035"/>
                  </a:lnTo>
                  <a:lnTo>
                    <a:pt x="1570" y="8119"/>
                  </a:lnTo>
                  <a:lnTo>
                    <a:pt x="1675" y="8140"/>
                  </a:lnTo>
                  <a:lnTo>
                    <a:pt x="1696" y="8244"/>
                  </a:lnTo>
                  <a:lnTo>
                    <a:pt x="1779" y="8244"/>
                  </a:lnTo>
                  <a:lnTo>
                    <a:pt x="1779" y="8286"/>
                  </a:lnTo>
                  <a:lnTo>
                    <a:pt x="1716" y="8370"/>
                  </a:lnTo>
                  <a:lnTo>
                    <a:pt x="1716" y="8391"/>
                  </a:lnTo>
                  <a:lnTo>
                    <a:pt x="1968" y="8579"/>
                  </a:lnTo>
                  <a:lnTo>
                    <a:pt x="2009" y="8663"/>
                  </a:lnTo>
                  <a:lnTo>
                    <a:pt x="2051" y="8537"/>
                  </a:lnTo>
                  <a:lnTo>
                    <a:pt x="2135" y="8453"/>
                  </a:lnTo>
                  <a:lnTo>
                    <a:pt x="2240" y="8537"/>
                  </a:lnTo>
                  <a:lnTo>
                    <a:pt x="2407" y="8579"/>
                  </a:lnTo>
                  <a:lnTo>
                    <a:pt x="2428" y="8642"/>
                  </a:lnTo>
                  <a:lnTo>
                    <a:pt x="2553" y="8642"/>
                  </a:lnTo>
                  <a:lnTo>
                    <a:pt x="2616" y="8704"/>
                  </a:lnTo>
                  <a:lnTo>
                    <a:pt x="2616" y="8893"/>
                  </a:lnTo>
                  <a:lnTo>
                    <a:pt x="2532" y="8976"/>
                  </a:lnTo>
                  <a:lnTo>
                    <a:pt x="2532" y="9060"/>
                  </a:lnTo>
                  <a:lnTo>
                    <a:pt x="2679" y="9081"/>
                  </a:lnTo>
                  <a:lnTo>
                    <a:pt x="2825" y="8976"/>
                  </a:lnTo>
                  <a:lnTo>
                    <a:pt x="2930" y="8976"/>
                  </a:lnTo>
                  <a:lnTo>
                    <a:pt x="2993" y="9018"/>
                  </a:lnTo>
                  <a:lnTo>
                    <a:pt x="3076" y="8976"/>
                  </a:lnTo>
                  <a:lnTo>
                    <a:pt x="3076" y="8872"/>
                  </a:lnTo>
                  <a:lnTo>
                    <a:pt x="3097" y="8851"/>
                  </a:lnTo>
                  <a:lnTo>
                    <a:pt x="3076" y="8788"/>
                  </a:lnTo>
                  <a:lnTo>
                    <a:pt x="2972" y="8704"/>
                  </a:lnTo>
                  <a:lnTo>
                    <a:pt x="2930" y="8642"/>
                  </a:lnTo>
                  <a:lnTo>
                    <a:pt x="2846" y="8474"/>
                  </a:lnTo>
                  <a:lnTo>
                    <a:pt x="2742" y="8432"/>
                  </a:lnTo>
                  <a:lnTo>
                    <a:pt x="2637" y="8432"/>
                  </a:lnTo>
                  <a:lnTo>
                    <a:pt x="2574" y="8453"/>
                  </a:lnTo>
                  <a:lnTo>
                    <a:pt x="2491" y="8391"/>
                  </a:lnTo>
                  <a:lnTo>
                    <a:pt x="2344" y="8244"/>
                  </a:lnTo>
                  <a:lnTo>
                    <a:pt x="2260" y="8160"/>
                  </a:lnTo>
                  <a:lnTo>
                    <a:pt x="2260" y="8056"/>
                  </a:lnTo>
                  <a:lnTo>
                    <a:pt x="2219" y="8035"/>
                  </a:lnTo>
                  <a:lnTo>
                    <a:pt x="2198" y="8140"/>
                  </a:lnTo>
                  <a:lnTo>
                    <a:pt x="2030" y="8056"/>
                  </a:lnTo>
                  <a:lnTo>
                    <a:pt x="2051" y="7972"/>
                  </a:lnTo>
                  <a:lnTo>
                    <a:pt x="2135" y="7930"/>
                  </a:lnTo>
                  <a:lnTo>
                    <a:pt x="2156" y="7951"/>
                  </a:lnTo>
                  <a:lnTo>
                    <a:pt x="2198" y="7930"/>
                  </a:lnTo>
                  <a:lnTo>
                    <a:pt x="2219" y="7868"/>
                  </a:lnTo>
                  <a:lnTo>
                    <a:pt x="2156" y="7637"/>
                  </a:lnTo>
                  <a:lnTo>
                    <a:pt x="2114" y="7616"/>
                  </a:lnTo>
                  <a:lnTo>
                    <a:pt x="2114" y="7533"/>
                  </a:lnTo>
                  <a:lnTo>
                    <a:pt x="2030" y="7428"/>
                  </a:lnTo>
                  <a:lnTo>
                    <a:pt x="2009" y="7344"/>
                  </a:lnTo>
                  <a:lnTo>
                    <a:pt x="2009" y="7386"/>
                  </a:lnTo>
                  <a:lnTo>
                    <a:pt x="2009" y="7449"/>
                  </a:lnTo>
                  <a:lnTo>
                    <a:pt x="1947" y="7449"/>
                  </a:lnTo>
                  <a:lnTo>
                    <a:pt x="1884" y="7324"/>
                  </a:lnTo>
                  <a:lnTo>
                    <a:pt x="1821" y="7303"/>
                  </a:lnTo>
                  <a:lnTo>
                    <a:pt x="1842" y="7177"/>
                  </a:lnTo>
                  <a:lnTo>
                    <a:pt x="1800" y="7114"/>
                  </a:lnTo>
                  <a:lnTo>
                    <a:pt x="1779" y="6989"/>
                  </a:lnTo>
                  <a:lnTo>
                    <a:pt x="1716" y="6926"/>
                  </a:lnTo>
                  <a:lnTo>
                    <a:pt x="1633" y="6926"/>
                  </a:lnTo>
                  <a:lnTo>
                    <a:pt x="1612" y="6905"/>
                  </a:lnTo>
                  <a:lnTo>
                    <a:pt x="1570" y="6968"/>
                  </a:lnTo>
                  <a:lnTo>
                    <a:pt x="1528" y="7010"/>
                  </a:lnTo>
                  <a:lnTo>
                    <a:pt x="1486" y="7031"/>
                  </a:lnTo>
                  <a:lnTo>
                    <a:pt x="1424" y="6989"/>
                  </a:lnTo>
                  <a:lnTo>
                    <a:pt x="1486" y="6884"/>
                  </a:lnTo>
                  <a:lnTo>
                    <a:pt x="1382" y="6717"/>
                  </a:lnTo>
                  <a:lnTo>
                    <a:pt x="1382" y="6654"/>
                  </a:lnTo>
                  <a:lnTo>
                    <a:pt x="1361" y="6507"/>
                  </a:lnTo>
                  <a:lnTo>
                    <a:pt x="1361" y="6466"/>
                  </a:lnTo>
                  <a:lnTo>
                    <a:pt x="1403" y="6382"/>
                  </a:lnTo>
                  <a:lnTo>
                    <a:pt x="1382" y="6361"/>
                  </a:lnTo>
                  <a:lnTo>
                    <a:pt x="1319" y="6361"/>
                  </a:lnTo>
                  <a:lnTo>
                    <a:pt x="1382" y="6256"/>
                  </a:lnTo>
                  <a:lnTo>
                    <a:pt x="1382" y="6131"/>
                  </a:lnTo>
                  <a:lnTo>
                    <a:pt x="1507" y="5943"/>
                  </a:lnTo>
                  <a:lnTo>
                    <a:pt x="1528" y="5503"/>
                  </a:lnTo>
                  <a:lnTo>
                    <a:pt x="1612" y="5399"/>
                  </a:lnTo>
                  <a:lnTo>
                    <a:pt x="1633" y="5252"/>
                  </a:lnTo>
                  <a:lnTo>
                    <a:pt x="1716" y="5147"/>
                  </a:lnTo>
                  <a:lnTo>
                    <a:pt x="1737" y="5001"/>
                  </a:lnTo>
                  <a:lnTo>
                    <a:pt x="1696" y="4980"/>
                  </a:lnTo>
                  <a:lnTo>
                    <a:pt x="1716" y="4896"/>
                  </a:lnTo>
                  <a:lnTo>
                    <a:pt x="1716" y="4771"/>
                  </a:lnTo>
                  <a:lnTo>
                    <a:pt x="1779" y="4666"/>
                  </a:lnTo>
                  <a:lnTo>
                    <a:pt x="1779" y="4562"/>
                  </a:lnTo>
                  <a:lnTo>
                    <a:pt x="1675" y="4520"/>
                  </a:lnTo>
                  <a:lnTo>
                    <a:pt x="1696" y="4457"/>
                  </a:lnTo>
                  <a:lnTo>
                    <a:pt x="1696" y="4415"/>
                  </a:lnTo>
                  <a:lnTo>
                    <a:pt x="1800" y="4415"/>
                  </a:lnTo>
                  <a:lnTo>
                    <a:pt x="1821" y="4394"/>
                  </a:lnTo>
                  <a:lnTo>
                    <a:pt x="1884" y="4415"/>
                  </a:lnTo>
                  <a:lnTo>
                    <a:pt x="1926" y="4415"/>
                  </a:lnTo>
                  <a:lnTo>
                    <a:pt x="2030" y="4373"/>
                  </a:lnTo>
                  <a:lnTo>
                    <a:pt x="2051" y="4394"/>
                  </a:lnTo>
                  <a:lnTo>
                    <a:pt x="2135" y="4394"/>
                  </a:lnTo>
                  <a:lnTo>
                    <a:pt x="2219" y="4415"/>
                  </a:lnTo>
                  <a:lnTo>
                    <a:pt x="2260" y="4499"/>
                  </a:lnTo>
                  <a:lnTo>
                    <a:pt x="2219" y="4520"/>
                  </a:lnTo>
                  <a:lnTo>
                    <a:pt x="2219" y="4687"/>
                  </a:lnTo>
                  <a:lnTo>
                    <a:pt x="2260" y="4792"/>
                  </a:lnTo>
                  <a:lnTo>
                    <a:pt x="2240" y="4813"/>
                  </a:lnTo>
                  <a:lnTo>
                    <a:pt x="2198" y="4917"/>
                  </a:lnTo>
                  <a:lnTo>
                    <a:pt x="2302" y="4896"/>
                  </a:lnTo>
                  <a:lnTo>
                    <a:pt x="2365" y="4917"/>
                  </a:lnTo>
                  <a:lnTo>
                    <a:pt x="2470" y="4896"/>
                  </a:lnTo>
                  <a:lnTo>
                    <a:pt x="2616" y="4917"/>
                  </a:lnTo>
                  <a:lnTo>
                    <a:pt x="2658" y="4980"/>
                  </a:lnTo>
                  <a:lnTo>
                    <a:pt x="2658" y="4938"/>
                  </a:lnTo>
                  <a:lnTo>
                    <a:pt x="2658" y="4917"/>
                  </a:lnTo>
                  <a:lnTo>
                    <a:pt x="2721" y="4875"/>
                  </a:lnTo>
                  <a:lnTo>
                    <a:pt x="2784" y="4896"/>
                  </a:lnTo>
                  <a:lnTo>
                    <a:pt x="2951" y="5043"/>
                  </a:lnTo>
                  <a:lnTo>
                    <a:pt x="3014" y="5085"/>
                  </a:lnTo>
                  <a:lnTo>
                    <a:pt x="3014" y="5127"/>
                  </a:lnTo>
                  <a:lnTo>
                    <a:pt x="3076" y="5127"/>
                  </a:lnTo>
                  <a:lnTo>
                    <a:pt x="3181" y="5231"/>
                  </a:lnTo>
                  <a:lnTo>
                    <a:pt x="3202" y="5252"/>
                  </a:lnTo>
                  <a:lnTo>
                    <a:pt x="3244" y="5252"/>
                  </a:lnTo>
                  <a:lnTo>
                    <a:pt x="3244" y="5189"/>
                  </a:lnTo>
                  <a:lnTo>
                    <a:pt x="3286" y="5189"/>
                  </a:lnTo>
                  <a:lnTo>
                    <a:pt x="3286" y="5106"/>
                  </a:lnTo>
                  <a:lnTo>
                    <a:pt x="3307" y="4875"/>
                  </a:lnTo>
                  <a:lnTo>
                    <a:pt x="3265" y="4771"/>
                  </a:lnTo>
                  <a:lnTo>
                    <a:pt x="3160" y="4708"/>
                  </a:lnTo>
                  <a:lnTo>
                    <a:pt x="3097" y="4478"/>
                  </a:lnTo>
                  <a:lnTo>
                    <a:pt x="3139" y="4269"/>
                  </a:lnTo>
                  <a:lnTo>
                    <a:pt x="3202" y="4143"/>
                  </a:lnTo>
                  <a:lnTo>
                    <a:pt x="3265" y="3955"/>
                  </a:lnTo>
                  <a:lnTo>
                    <a:pt x="3369" y="3787"/>
                  </a:lnTo>
                  <a:lnTo>
                    <a:pt x="3495" y="3787"/>
                  </a:lnTo>
                  <a:lnTo>
                    <a:pt x="3767" y="3725"/>
                  </a:lnTo>
                  <a:lnTo>
                    <a:pt x="3913" y="3725"/>
                  </a:lnTo>
                  <a:lnTo>
                    <a:pt x="3976" y="3766"/>
                  </a:lnTo>
                  <a:lnTo>
                    <a:pt x="4123" y="3683"/>
                  </a:lnTo>
                  <a:lnTo>
                    <a:pt x="4248" y="3683"/>
                  </a:lnTo>
                  <a:lnTo>
                    <a:pt x="4395" y="3746"/>
                  </a:lnTo>
                  <a:lnTo>
                    <a:pt x="4541" y="3725"/>
                  </a:lnTo>
                  <a:lnTo>
                    <a:pt x="4646" y="3787"/>
                  </a:lnTo>
                  <a:lnTo>
                    <a:pt x="4771" y="3725"/>
                  </a:lnTo>
                  <a:lnTo>
                    <a:pt x="4855" y="3641"/>
                  </a:lnTo>
                  <a:lnTo>
                    <a:pt x="4855" y="3432"/>
                  </a:lnTo>
                  <a:lnTo>
                    <a:pt x="4834" y="3348"/>
                  </a:lnTo>
                  <a:lnTo>
                    <a:pt x="4855" y="3243"/>
                  </a:lnTo>
                  <a:lnTo>
                    <a:pt x="4855" y="3160"/>
                  </a:lnTo>
                  <a:lnTo>
                    <a:pt x="4876" y="3034"/>
                  </a:lnTo>
                  <a:lnTo>
                    <a:pt x="4876" y="2950"/>
                  </a:lnTo>
                  <a:lnTo>
                    <a:pt x="4729" y="2846"/>
                  </a:lnTo>
                  <a:lnTo>
                    <a:pt x="4750" y="2804"/>
                  </a:lnTo>
                  <a:lnTo>
                    <a:pt x="4667" y="2741"/>
                  </a:lnTo>
                  <a:lnTo>
                    <a:pt x="4541" y="2741"/>
                  </a:lnTo>
                  <a:lnTo>
                    <a:pt x="4437" y="2616"/>
                  </a:lnTo>
                  <a:lnTo>
                    <a:pt x="4332" y="2532"/>
                  </a:lnTo>
                  <a:lnTo>
                    <a:pt x="4353" y="2469"/>
                  </a:lnTo>
                  <a:lnTo>
                    <a:pt x="4353" y="2281"/>
                  </a:lnTo>
                  <a:lnTo>
                    <a:pt x="4311" y="2155"/>
                  </a:lnTo>
                  <a:lnTo>
                    <a:pt x="4353" y="2072"/>
                  </a:lnTo>
                  <a:lnTo>
                    <a:pt x="4353" y="1988"/>
                  </a:lnTo>
                  <a:lnTo>
                    <a:pt x="4311" y="1862"/>
                  </a:lnTo>
                  <a:lnTo>
                    <a:pt x="4185" y="1758"/>
                  </a:lnTo>
                  <a:lnTo>
                    <a:pt x="3913" y="1570"/>
                  </a:lnTo>
                  <a:lnTo>
                    <a:pt x="3830" y="1423"/>
                  </a:lnTo>
                  <a:lnTo>
                    <a:pt x="3579" y="1339"/>
                  </a:lnTo>
                  <a:lnTo>
                    <a:pt x="3390" y="1381"/>
                  </a:lnTo>
                  <a:lnTo>
                    <a:pt x="3265" y="1653"/>
                  </a:lnTo>
                  <a:lnTo>
                    <a:pt x="3014" y="1674"/>
                  </a:lnTo>
                  <a:lnTo>
                    <a:pt x="2930" y="1549"/>
                  </a:lnTo>
                  <a:lnTo>
                    <a:pt x="2825" y="1549"/>
                  </a:lnTo>
                  <a:lnTo>
                    <a:pt x="2616" y="1444"/>
                  </a:lnTo>
                  <a:lnTo>
                    <a:pt x="2428" y="1528"/>
                  </a:lnTo>
                  <a:lnTo>
                    <a:pt x="2428" y="1653"/>
                  </a:lnTo>
                  <a:lnTo>
                    <a:pt x="2260" y="1674"/>
                  </a:lnTo>
                  <a:lnTo>
                    <a:pt x="2114" y="1758"/>
                  </a:lnTo>
                  <a:lnTo>
                    <a:pt x="2114" y="1465"/>
                  </a:lnTo>
                  <a:lnTo>
                    <a:pt x="2114" y="1256"/>
                  </a:lnTo>
                  <a:lnTo>
                    <a:pt x="2051" y="1130"/>
                  </a:lnTo>
                  <a:lnTo>
                    <a:pt x="2114" y="1025"/>
                  </a:lnTo>
                  <a:lnTo>
                    <a:pt x="2135" y="942"/>
                  </a:lnTo>
                  <a:lnTo>
                    <a:pt x="2051" y="837"/>
                  </a:lnTo>
                  <a:lnTo>
                    <a:pt x="2135" y="712"/>
                  </a:lnTo>
                  <a:lnTo>
                    <a:pt x="2114" y="607"/>
                  </a:lnTo>
                  <a:lnTo>
                    <a:pt x="1905" y="607"/>
                  </a:lnTo>
                  <a:lnTo>
                    <a:pt x="1821" y="691"/>
                  </a:lnTo>
                  <a:lnTo>
                    <a:pt x="1716" y="628"/>
                  </a:lnTo>
                  <a:lnTo>
                    <a:pt x="1633" y="502"/>
                  </a:lnTo>
                  <a:lnTo>
                    <a:pt x="1716" y="419"/>
                  </a:lnTo>
                  <a:lnTo>
                    <a:pt x="1696" y="230"/>
                  </a:lnTo>
                  <a:lnTo>
                    <a:pt x="1591" y="105"/>
                  </a:lnTo>
                  <a:lnTo>
                    <a:pt x="1424" y="126"/>
                  </a:lnTo>
                  <a:lnTo>
                    <a:pt x="1382"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69" name="Google Shape;969;p27"/>
            <p:cNvSpPr/>
            <p:nvPr/>
          </p:nvSpPr>
          <p:spPr>
            <a:xfrm>
              <a:off x="-1487427" y="3705531"/>
              <a:ext cx="108680" cy="233396"/>
            </a:xfrm>
            <a:custGeom>
              <a:avLst/>
              <a:gdLst/>
              <a:ahLst/>
              <a:cxnLst/>
              <a:rect l="l" t="t" r="r" b="b"/>
              <a:pathLst>
                <a:path w="5127" h="11530" extrusionOk="0">
                  <a:moveTo>
                    <a:pt x="2407" y="0"/>
                  </a:moveTo>
                  <a:lnTo>
                    <a:pt x="2302" y="42"/>
                  </a:lnTo>
                  <a:lnTo>
                    <a:pt x="2344" y="63"/>
                  </a:lnTo>
                  <a:lnTo>
                    <a:pt x="2365" y="147"/>
                  </a:lnTo>
                  <a:lnTo>
                    <a:pt x="2260" y="251"/>
                  </a:lnTo>
                  <a:lnTo>
                    <a:pt x="2260" y="419"/>
                  </a:lnTo>
                  <a:lnTo>
                    <a:pt x="2281" y="523"/>
                  </a:lnTo>
                  <a:lnTo>
                    <a:pt x="2155" y="461"/>
                  </a:lnTo>
                  <a:lnTo>
                    <a:pt x="2072" y="377"/>
                  </a:lnTo>
                  <a:lnTo>
                    <a:pt x="1925" y="482"/>
                  </a:lnTo>
                  <a:lnTo>
                    <a:pt x="1716" y="544"/>
                  </a:lnTo>
                  <a:lnTo>
                    <a:pt x="1653" y="691"/>
                  </a:lnTo>
                  <a:lnTo>
                    <a:pt x="1528" y="858"/>
                  </a:lnTo>
                  <a:lnTo>
                    <a:pt x="1402" y="900"/>
                  </a:lnTo>
                  <a:lnTo>
                    <a:pt x="1214" y="1193"/>
                  </a:lnTo>
                  <a:lnTo>
                    <a:pt x="1193" y="1360"/>
                  </a:lnTo>
                  <a:lnTo>
                    <a:pt x="1235" y="1402"/>
                  </a:lnTo>
                  <a:lnTo>
                    <a:pt x="1151" y="1632"/>
                  </a:lnTo>
                  <a:lnTo>
                    <a:pt x="1005" y="1904"/>
                  </a:lnTo>
                  <a:lnTo>
                    <a:pt x="1005" y="2009"/>
                  </a:lnTo>
                  <a:lnTo>
                    <a:pt x="1130" y="2051"/>
                  </a:lnTo>
                  <a:lnTo>
                    <a:pt x="1005" y="2365"/>
                  </a:lnTo>
                  <a:lnTo>
                    <a:pt x="942" y="2616"/>
                  </a:lnTo>
                  <a:lnTo>
                    <a:pt x="879" y="2825"/>
                  </a:lnTo>
                  <a:lnTo>
                    <a:pt x="712" y="2825"/>
                  </a:lnTo>
                  <a:lnTo>
                    <a:pt x="607" y="2783"/>
                  </a:lnTo>
                  <a:lnTo>
                    <a:pt x="502" y="2783"/>
                  </a:lnTo>
                  <a:lnTo>
                    <a:pt x="565" y="3076"/>
                  </a:lnTo>
                  <a:lnTo>
                    <a:pt x="565" y="3202"/>
                  </a:lnTo>
                  <a:lnTo>
                    <a:pt x="565" y="3411"/>
                  </a:lnTo>
                  <a:lnTo>
                    <a:pt x="419" y="3411"/>
                  </a:lnTo>
                  <a:lnTo>
                    <a:pt x="440" y="3578"/>
                  </a:lnTo>
                  <a:lnTo>
                    <a:pt x="419" y="3704"/>
                  </a:lnTo>
                  <a:lnTo>
                    <a:pt x="440" y="3808"/>
                  </a:lnTo>
                  <a:lnTo>
                    <a:pt x="398" y="4018"/>
                  </a:lnTo>
                  <a:lnTo>
                    <a:pt x="314" y="4039"/>
                  </a:lnTo>
                  <a:lnTo>
                    <a:pt x="272" y="4018"/>
                  </a:lnTo>
                  <a:lnTo>
                    <a:pt x="251" y="4122"/>
                  </a:lnTo>
                  <a:lnTo>
                    <a:pt x="251" y="4206"/>
                  </a:lnTo>
                  <a:lnTo>
                    <a:pt x="251" y="4332"/>
                  </a:lnTo>
                  <a:lnTo>
                    <a:pt x="189" y="4457"/>
                  </a:lnTo>
                  <a:lnTo>
                    <a:pt x="147" y="4436"/>
                  </a:lnTo>
                  <a:lnTo>
                    <a:pt x="42" y="4562"/>
                  </a:lnTo>
                  <a:lnTo>
                    <a:pt x="0" y="4666"/>
                  </a:lnTo>
                  <a:lnTo>
                    <a:pt x="0" y="4729"/>
                  </a:lnTo>
                  <a:lnTo>
                    <a:pt x="84" y="4834"/>
                  </a:lnTo>
                  <a:lnTo>
                    <a:pt x="105" y="4980"/>
                  </a:lnTo>
                  <a:lnTo>
                    <a:pt x="377" y="5231"/>
                  </a:lnTo>
                  <a:lnTo>
                    <a:pt x="377" y="5231"/>
                  </a:lnTo>
                  <a:lnTo>
                    <a:pt x="314" y="5127"/>
                  </a:lnTo>
                  <a:lnTo>
                    <a:pt x="314" y="5064"/>
                  </a:lnTo>
                  <a:lnTo>
                    <a:pt x="398" y="5148"/>
                  </a:lnTo>
                  <a:lnTo>
                    <a:pt x="523" y="5148"/>
                  </a:lnTo>
                  <a:lnTo>
                    <a:pt x="419" y="5231"/>
                  </a:lnTo>
                  <a:lnTo>
                    <a:pt x="440" y="5273"/>
                  </a:lnTo>
                  <a:lnTo>
                    <a:pt x="565" y="5273"/>
                  </a:lnTo>
                  <a:lnTo>
                    <a:pt x="565" y="5189"/>
                  </a:lnTo>
                  <a:lnTo>
                    <a:pt x="586" y="5273"/>
                  </a:lnTo>
                  <a:lnTo>
                    <a:pt x="691" y="5273"/>
                  </a:lnTo>
                  <a:lnTo>
                    <a:pt x="733" y="5357"/>
                  </a:lnTo>
                  <a:lnTo>
                    <a:pt x="921" y="5399"/>
                  </a:lnTo>
                  <a:lnTo>
                    <a:pt x="1026" y="5566"/>
                  </a:lnTo>
                  <a:lnTo>
                    <a:pt x="1026" y="5671"/>
                  </a:lnTo>
                  <a:lnTo>
                    <a:pt x="942" y="5692"/>
                  </a:lnTo>
                  <a:lnTo>
                    <a:pt x="900" y="5608"/>
                  </a:lnTo>
                  <a:lnTo>
                    <a:pt x="816" y="5671"/>
                  </a:lnTo>
                  <a:lnTo>
                    <a:pt x="900" y="5754"/>
                  </a:lnTo>
                  <a:lnTo>
                    <a:pt x="921" y="5775"/>
                  </a:lnTo>
                  <a:lnTo>
                    <a:pt x="900" y="5796"/>
                  </a:lnTo>
                  <a:lnTo>
                    <a:pt x="795" y="5775"/>
                  </a:lnTo>
                  <a:lnTo>
                    <a:pt x="774" y="5671"/>
                  </a:lnTo>
                  <a:lnTo>
                    <a:pt x="670" y="5671"/>
                  </a:lnTo>
                  <a:lnTo>
                    <a:pt x="670" y="5712"/>
                  </a:lnTo>
                  <a:lnTo>
                    <a:pt x="795" y="5817"/>
                  </a:lnTo>
                  <a:lnTo>
                    <a:pt x="795" y="5880"/>
                  </a:lnTo>
                  <a:lnTo>
                    <a:pt x="900" y="6005"/>
                  </a:lnTo>
                  <a:lnTo>
                    <a:pt x="1109" y="6068"/>
                  </a:lnTo>
                  <a:lnTo>
                    <a:pt x="1088" y="5880"/>
                  </a:lnTo>
                  <a:lnTo>
                    <a:pt x="1026" y="5775"/>
                  </a:lnTo>
                  <a:lnTo>
                    <a:pt x="1151" y="5859"/>
                  </a:lnTo>
                  <a:lnTo>
                    <a:pt x="1151" y="5964"/>
                  </a:lnTo>
                  <a:lnTo>
                    <a:pt x="1214" y="6068"/>
                  </a:lnTo>
                  <a:lnTo>
                    <a:pt x="1298" y="6131"/>
                  </a:lnTo>
                  <a:lnTo>
                    <a:pt x="1319" y="6298"/>
                  </a:lnTo>
                  <a:lnTo>
                    <a:pt x="1402" y="6382"/>
                  </a:lnTo>
                  <a:lnTo>
                    <a:pt x="1360" y="6403"/>
                  </a:lnTo>
                  <a:lnTo>
                    <a:pt x="1402" y="6445"/>
                  </a:lnTo>
                  <a:lnTo>
                    <a:pt x="1465" y="6487"/>
                  </a:lnTo>
                  <a:lnTo>
                    <a:pt x="1465" y="6717"/>
                  </a:lnTo>
                  <a:lnTo>
                    <a:pt x="1570" y="6947"/>
                  </a:lnTo>
                  <a:lnTo>
                    <a:pt x="1632" y="7010"/>
                  </a:lnTo>
                  <a:lnTo>
                    <a:pt x="1486" y="7114"/>
                  </a:lnTo>
                  <a:lnTo>
                    <a:pt x="1402" y="7658"/>
                  </a:lnTo>
                  <a:lnTo>
                    <a:pt x="1444" y="7784"/>
                  </a:lnTo>
                  <a:lnTo>
                    <a:pt x="1423" y="7847"/>
                  </a:lnTo>
                  <a:lnTo>
                    <a:pt x="1444" y="7889"/>
                  </a:lnTo>
                  <a:lnTo>
                    <a:pt x="1528" y="7742"/>
                  </a:lnTo>
                  <a:lnTo>
                    <a:pt x="1653" y="7637"/>
                  </a:lnTo>
                  <a:lnTo>
                    <a:pt x="1716" y="7470"/>
                  </a:lnTo>
                  <a:lnTo>
                    <a:pt x="1716" y="7658"/>
                  </a:lnTo>
                  <a:lnTo>
                    <a:pt x="1549" y="7805"/>
                  </a:lnTo>
                  <a:lnTo>
                    <a:pt x="1549" y="7972"/>
                  </a:lnTo>
                  <a:lnTo>
                    <a:pt x="1632" y="7951"/>
                  </a:lnTo>
                  <a:lnTo>
                    <a:pt x="1632" y="7868"/>
                  </a:lnTo>
                  <a:lnTo>
                    <a:pt x="1779" y="7784"/>
                  </a:lnTo>
                  <a:lnTo>
                    <a:pt x="1863" y="7868"/>
                  </a:lnTo>
                  <a:lnTo>
                    <a:pt x="1925" y="7868"/>
                  </a:lnTo>
                  <a:lnTo>
                    <a:pt x="1925" y="7805"/>
                  </a:lnTo>
                  <a:lnTo>
                    <a:pt x="1946" y="7847"/>
                  </a:lnTo>
                  <a:lnTo>
                    <a:pt x="1988" y="7847"/>
                  </a:lnTo>
                  <a:lnTo>
                    <a:pt x="2009" y="7805"/>
                  </a:lnTo>
                  <a:lnTo>
                    <a:pt x="2135" y="7805"/>
                  </a:lnTo>
                  <a:lnTo>
                    <a:pt x="2365" y="7658"/>
                  </a:lnTo>
                  <a:lnTo>
                    <a:pt x="2386" y="7575"/>
                  </a:lnTo>
                  <a:lnTo>
                    <a:pt x="2448" y="7596"/>
                  </a:lnTo>
                  <a:lnTo>
                    <a:pt x="2511" y="7596"/>
                  </a:lnTo>
                  <a:lnTo>
                    <a:pt x="2658" y="7533"/>
                  </a:lnTo>
                  <a:lnTo>
                    <a:pt x="2574" y="7491"/>
                  </a:lnTo>
                  <a:lnTo>
                    <a:pt x="2574" y="7470"/>
                  </a:lnTo>
                  <a:lnTo>
                    <a:pt x="2511" y="7365"/>
                  </a:lnTo>
                  <a:lnTo>
                    <a:pt x="2574" y="7365"/>
                  </a:lnTo>
                  <a:lnTo>
                    <a:pt x="2616" y="7449"/>
                  </a:lnTo>
                  <a:lnTo>
                    <a:pt x="2720" y="7470"/>
                  </a:lnTo>
                  <a:lnTo>
                    <a:pt x="2888" y="7345"/>
                  </a:lnTo>
                  <a:lnTo>
                    <a:pt x="2867" y="7282"/>
                  </a:lnTo>
                  <a:lnTo>
                    <a:pt x="2909" y="7240"/>
                  </a:lnTo>
                  <a:lnTo>
                    <a:pt x="2909" y="7114"/>
                  </a:lnTo>
                  <a:lnTo>
                    <a:pt x="2867" y="7052"/>
                  </a:lnTo>
                  <a:lnTo>
                    <a:pt x="2867" y="7010"/>
                  </a:lnTo>
                  <a:lnTo>
                    <a:pt x="2888" y="6947"/>
                  </a:lnTo>
                  <a:lnTo>
                    <a:pt x="2804" y="6863"/>
                  </a:lnTo>
                  <a:lnTo>
                    <a:pt x="2909" y="6947"/>
                  </a:lnTo>
                  <a:lnTo>
                    <a:pt x="2909" y="7010"/>
                  </a:lnTo>
                  <a:lnTo>
                    <a:pt x="2992" y="7010"/>
                  </a:lnTo>
                  <a:lnTo>
                    <a:pt x="2992" y="7073"/>
                  </a:lnTo>
                  <a:lnTo>
                    <a:pt x="3118" y="7282"/>
                  </a:lnTo>
                  <a:lnTo>
                    <a:pt x="3181" y="7365"/>
                  </a:lnTo>
                  <a:lnTo>
                    <a:pt x="3202" y="7491"/>
                  </a:lnTo>
                  <a:lnTo>
                    <a:pt x="3306" y="7491"/>
                  </a:lnTo>
                  <a:lnTo>
                    <a:pt x="3390" y="7470"/>
                  </a:lnTo>
                  <a:lnTo>
                    <a:pt x="3411" y="7386"/>
                  </a:lnTo>
                  <a:lnTo>
                    <a:pt x="3411" y="7470"/>
                  </a:lnTo>
                  <a:lnTo>
                    <a:pt x="3390" y="7533"/>
                  </a:lnTo>
                  <a:lnTo>
                    <a:pt x="3432" y="7658"/>
                  </a:lnTo>
                  <a:lnTo>
                    <a:pt x="3432" y="7700"/>
                  </a:lnTo>
                  <a:lnTo>
                    <a:pt x="3411" y="7742"/>
                  </a:lnTo>
                  <a:lnTo>
                    <a:pt x="3432" y="7847"/>
                  </a:lnTo>
                  <a:lnTo>
                    <a:pt x="3495" y="7889"/>
                  </a:lnTo>
                  <a:lnTo>
                    <a:pt x="3536" y="8307"/>
                  </a:lnTo>
                  <a:lnTo>
                    <a:pt x="3578" y="8328"/>
                  </a:lnTo>
                  <a:lnTo>
                    <a:pt x="3578" y="8516"/>
                  </a:lnTo>
                  <a:lnTo>
                    <a:pt x="3725" y="8600"/>
                  </a:lnTo>
                  <a:lnTo>
                    <a:pt x="3704" y="8642"/>
                  </a:lnTo>
                  <a:lnTo>
                    <a:pt x="3704" y="8788"/>
                  </a:lnTo>
                  <a:lnTo>
                    <a:pt x="3767" y="8851"/>
                  </a:lnTo>
                  <a:lnTo>
                    <a:pt x="3767" y="9123"/>
                  </a:lnTo>
                  <a:lnTo>
                    <a:pt x="3829" y="9228"/>
                  </a:lnTo>
                  <a:lnTo>
                    <a:pt x="3829" y="9332"/>
                  </a:lnTo>
                  <a:lnTo>
                    <a:pt x="3850" y="9311"/>
                  </a:lnTo>
                  <a:lnTo>
                    <a:pt x="3871" y="9123"/>
                  </a:lnTo>
                  <a:lnTo>
                    <a:pt x="3955" y="9249"/>
                  </a:lnTo>
                  <a:lnTo>
                    <a:pt x="3976" y="9374"/>
                  </a:lnTo>
                  <a:lnTo>
                    <a:pt x="4059" y="9458"/>
                  </a:lnTo>
                  <a:lnTo>
                    <a:pt x="4080" y="9793"/>
                  </a:lnTo>
                  <a:lnTo>
                    <a:pt x="4164" y="9855"/>
                  </a:lnTo>
                  <a:lnTo>
                    <a:pt x="4185" y="9960"/>
                  </a:lnTo>
                  <a:lnTo>
                    <a:pt x="4143" y="10002"/>
                  </a:lnTo>
                  <a:lnTo>
                    <a:pt x="4164" y="10169"/>
                  </a:lnTo>
                  <a:lnTo>
                    <a:pt x="4227" y="10253"/>
                  </a:lnTo>
                  <a:lnTo>
                    <a:pt x="4290" y="10316"/>
                  </a:lnTo>
                  <a:lnTo>
                    <a:pt x="4227" y="10399"/>
                  </a:lnTo>
                  <a:lnTo>
                    <a:pt x="4269" y="10567"/>
                  </a:lnTo>
                  <a:lnTo>
                    <a:pt x="4248" y="10609"/>
                  </a:lnTo>
                  <a:lnTo>
                    <a:pt x="4227" y="10630"/>
                  </a:lnTo>
                  <a:lnTo>
                    <a:pt x="4185" y="10797"/>
                  </a:lnTo>
                  <a:lnTo>
                    <a:pt x="4227" y="10818"/>
                  </a:lnTo>
                  <a:lnTo>
                    <a:pt x="4227" y="10922"/>
                  </a:lnTo>
                  <a:lnTo>
                    <a:pt x="4143" y="11027"/>
                  </a:lnTo>
                  <a:lnTo>
                    <a:pt x="4101" y="11048"/>
                  </a:lnTo>
                  <a:lnTo>
                    <a:pt x="4059" y="11048"/>
                  </a:lnTo>
                  <a:lnTo>
                    <a:pt x="4059" y="11111"/>
                  </a:lnTo>
                  <a:lnTo>
                    <a:pt x="4101" y="11194"/>
                  </a:lnTo>
                  <a:lnTo>
                    <a:pt x="4101" y="11341"/>
                  </a:lnTo>
                  <a:lnTo>
                    <a:pt x="4164" y="11529"/>
                  </a:lnTo>
                  <a:lnTo>
                    <a:pt x="4185" y="11341"/>
                  </a:lnTo>
                  <a:lnTo>
                    <a:pt x="4248" y="11236"/>
                  </a:lnTo>
                  <a:lnTo>
                    <a:pt x="4248" y="11257"/>
                  </a:lnTo>
                  <a:lnTo>
                    <a:pt x="4269" y="11153"/>
                  </a:lnTo>
                  <a:lnTo>
                    <a:pt x="4332" y="11090"/>
                  </a:lnTo>
                  <a:lnTo>
                    <a:pt x="4332" y="10922"/>
                  </a:lnTo>
                  <a:lnTo>
                    <a:pt x="4457" y="10839"/>
                  </a:lnTo>
                  <a:lnTo>
                    <a:pt x="4583" y="10483"/>
                  </a:lnTo>
                  <a:lnTo>
                    <a:pt x="4666" y="10420"/>
                  </a:lnTo>
                  <a:lnTo>
                    <a:pt x="4666" y="10253"/>
                  </a:lnTo>
                  <a:lnTo>
                    <a:pt x="4583" y="10106"/>
                  </a:lnTo>
                  <a:lnTo>
                    <a:pt x="4604" y="9960"/>
                  </a:lnTo>
                  <a:lnTo>
                    <a:pt x="4562" y="9855"/>
                  </a:lnTo>
                  <a:lnTo>
                    <a:pt x="4541" y="9667"/>
                  </a:lnTo>
                  <a:lnTo>
                    <a:pt x="4457" y="9583"/>
                  </a:lnTo>
                  <a:lnTo>
                    <a:pt x="4478" y="9479"/>
                  </a:lnTo>
                  <a:lnTo>
                    <a:pt x="4457" y="9353"/>
                  </a:lnTo>
                  <a:lnTo>
                    <a:pt x="4478" y="9270"/>
                  </a:lnTo>
                  <a:lnTo>
                    <a:pt x="4436" y="9018"/>
                  </a:lnTo>
                  <a:lnTo>
                    <a:pt x="4269" y="8851"/>
                  </a:lnTo>
                  <a:lnTo>
                    <a:pt x="4080" y="8725"/>
                  </a:lnTo>
                  <a:lnTo>
                    <a:pt x="3934" y="8537"/>
                  </a:lnTo>
                  <a:lnTo>
                    <a:pt x="3934" y="8433"/>
                  </a:lnTo>
                  <a:lnTo>
                    <a:pt x="3850" y="8223"/>
                  </a:lnTo>
                  <a:lnTo>
                    <a:pt x="3955" y="8181"/>
                  </a:lnTo>
                  <a:lnTo>
                    <a:pt x="3976" y="8077"/>
                  </a:lnTo>
                  <a:lnTo>
                    <a:pt x="3934" y="7784"/>
                  </a:lnTo>
                  <a:lnTo>
                    <a:pt x="3955" y="7700"/>
                  </a:lnTo>
                  <a:lnTo>
                    <a:pt x="4059" y="7658"/>
                  </a:lnTo>
                  <a:lnTo>
                    <a:pt x="4059" y="7533"/>
                  </a:lnTo>
                  <a:lnTo>
                    <a:pt x="3934" y="7470"/>
                  </a:lnTo>
                  <a:lnTo>
                    <a:pt x="3934" y="7345"/>
                  </a:lnTo>
                  <a:lnTo>
                    <a:pt x="3850" y="7219"/>
                  </a:lnTo>
                  <a:lnTo>
                    <a:pt x="3767" y="7156"/>
                  </a:lnTo>
                  <a:lnTo>
                    <a:pt x="3620" y="6863"/>
                  </a:lnTo>
                  <a:lnTo>
                    <a:pt x="3495" y="6759"/>
                  </a:lnTo>
                  <a:lnTo>
                    <a:pt x="3432" y="6696"/>
                  </a:lnTo>
                  <a:lnTo>
                    <a:pt x="3348" y="6612"/>
                  </a:lnTo>
                  <a:lnTo>
                    <a:pt x="3243" y="6424"/>
                  </a:lnTo>
                  <a:lnTo>
                    <a:pt x="3181" y="6403"/>
                  </a:lnTo>
                  <a:lnTo>
                    <a:pt x="3181" y="6319"/>
                  </a:lnTo>
                  <a:lnTo>
                    <a:pt x="3306" y="6236"/>
                  </a:lnTo>
                  <a:lnTo>
                    <a:pt x="3411" y="6173"/>
                  </a:lnTo>
                  <a:lnTo>
                    <a:pt x="3390" y="6089"/>
                  </a:lnTo>
                  <a:lnTo>
                    <a:pt x="3390" y="5901"/>
                  </a:lnTo>
                  <a:lnTo>
                    <a:pt x="3453" y="5817"/>
                  </a:lnTo>
                  <a:lnTo>
                    <a:pt x="3432" y="5650"/>
                  </a:lnTo>
                  <a:lnTo>
                    <a:pt x="3515" y="5503"/>
                  </a:lnTo>
                  <a:lnTo>
                    <a:pt x="3746" y="5587"/>
                  </a:lnTo>
                  <a:lnTo>
                    <a:pt x="3871" y="5482"/>
                  </a:lnTo>
                  <a:lnTo>
                    <a:pt x="4018" y="5482"/>
                  </a:lnTo>
                  <a:lnTo>
                    <a:pt x="4039" y="5440"/>
                  </a:lnTo>
                  <a:lnTo>
                    <a:pt x="4039" y="5273"/>
                  </a:lnTo>
                  <a:lnTo>
                    <a:pt x="4101" y="5231"/>
                  </a:lnTo>
                  <a:lnTo>
                    <a:pt x="4269" y="5252"/>
                  </a:lnTo>
                  <a:lnTo>
                    <a:pt x="4290" y="5168"/>
                  </a:lnTo>
                  <a:lnTo>
                    <a:pt x="4248" y="5085"/>
                  </a:lnTo>
                  <a:lnTo>
                    <a:pt x="4248" y="5022"/>
                  </a:lnTo>
                  <a:lnTo>
                    <a:pt x="4373" y="4980"/>
                  </a:lnTo>
                  <a:lnTo>
                    <a:pt x="4541" y="4959"/>
                  </a:lnTo>
                  <a:lnTo>
                    <a:pt x="4562" y="4959"/>
                  </a:lnTo>
                  <a:lnTo>
                    <a:pt x="4604" y="4813"/>
                  </a:lnTo>
                  <a:lnTo>
                    <a:pt x="4666" y="4813"/>
                  </a:lnTo>
                  <a:lnTo>
                    <a:pt x="4792" y="4729"/>
                  </a:lnTo>
                  <a:lnTo>
                    <a:pt x="4750" y="4645"/>
                  </a:lnTo>
                  <a:lnTo>
                    <a:pt x="4792" y="4541"/>
                  </a:lnTo>
                  <a:lnTo>
                    <a:pt x="4813" y="4436"/>
                  </a:lnTo>
                  <a:lnTo>
                    <a:pt x="4980" y="4415"/>
                  </a:lnTo>
                  <a:lnTo>
                    <a:pt x="5085" y="4311"/>
                  </a:lnTo>
                  <a:lnTo>
                    <a:pt x="5127" y="4290"/>
                  </a:lnTo>
                  <a:lnTo>
                    <a:pt x="5127" y="4143"/>
                  </a:lnTo>
                  <a:lnTo>
                    <a:pt x="5022" y="4122"/>
                  </a:lnTo>
                  <a:lnTo>
                    <a:pt x="4771" y="4227"/>
                  </a:lnTo>
                  <a:lnTo>
                    <a:pt x="4624" y="4227"/>
                  </a:lnTo>
                  <a:lnTo>
                    <a:pt x="4562" y="4311"/>
                  </a:lnTo>
                  <a:lnTo>
                    <a:pt x="4436" y="4248"/>
                  </a:lnTo>
                  <a:lnTo>
                    <a:pt x="4394" y="4122"/>
                  </a:lnTo>
                  <a:lnTo>
                    <a:pt x="4436" y="3997"/>
                  </a:lnTo>
                  <a:lnTo>
                    <a:pt x="4352" y="3892"/>
                  </a:lnTo>
                  <a:lnTo>
                    <a:pt x="4269" y="3976"/>
                  </a:lnTo>
                  <a:lnTo>
                    <a:pt x="4227" y="3913"/>
                  </a:lnTo>
                  <a:lnTo>
                    <a:pt x="4039" y="3913"/>
                  </a:lnTo>
                  <a:lnTo>
                    <a:pt x="3955" y="3934"/>
                  </a:lnTo>
                  <a:lnTo>
                    <a:pt x="3934" y="3871"/>
                  </a:lnTo>
                  <a:lnTo>
                    <a:pt x="4039" y="3767"/>
                  </a:lnTo>
                  <a:lnTo>
                    <a:pt x="4185" y="3578"/>
                  </a:lnTo>
                  <a:lnTo>
                    <a:pt x="4164" y="3495"/>
                  </a:lnTo>
                  <a:lnTo>
                    <a:pt x="4227" y="3390"/>
                  </a:lnTo>
                  <a:lnTo>
                    <a:pt x="4227" y="3306"/>
                  </a:lnTo>
                  <a:lnTo>
                    <a:pt x="4101" y="3244"/>
                  </a:lnTo>
                  <a:lnTo>
                    <a:pt x="3955" y="3244"/>
                  </a:lnTo>
                  <a:lnTo>
                    <a:pt x="3934" y="3285"/>
                  </a:lnTo>
                  <a:lnTo>
                    <a:pt x="3871" y="3202"/>
                  </a:lnTo>
                  <a:lnTo>
                    <a:pt x="3913" y="3160"/>
                  </a:lnTo>
                  <a:lnTo>
                    <a:pt x="3767" y="3139"/>
                  </a:lnTo>
                  <a:lnTo>
                    <a:pt x="3704" y="3055"/>
                  </a:lnTo>
                  <a:lnTo>
                    <a:pt x="3725" y="2951"/>
                  </a:lnTo>
                  <a:lnTo>
                    <a:pt x="3704" y="2846"/>
                  </a:lnTo>
                  <a:lnTo>
                    <a:pt x="3557" y="2867"/>
                  </a:lnTo>
                  <a:lnTo>
                    <a:pt x="3495" y="2825"/>
                  </a:lnTo>
                  <a:lnTo>
                    <a:pt x="3515" y="2741"/>
                  </a:lnTo>
                  <a:lnTo>
                    <a:pt x="3495" y="2658"/>
                  </a:lnTo>
                  <a:lnTo>
                    <a:pt x="3223" y="2720"/>
                  </a:lnTo>
                  <a:lnTo>
                    <a:pt x="3097" y="2825"/>
                  </a:lnTo>
                  <a:lnTo>
                    <a:pt x="3034" y="2679"/>
                  </a:lnTo>
                  <a:lnTo>
                    <a:pt x="3055" y="2532"/>
                  </a:lnTo>
                  <a:lnTo>
                    <a:pt x="2992" y="2469"/>
                  </a:lnTo>
                  <a:lnTo>
                    <a:pt x="2930" y="2407"/>
                  </a:lnTo>
                  <a:lnTo>
                    <a:pt x="2825" y="2344"/>
                  </a:lnTo>
                  <a:lnTo>
                    <a:pt x="2825" y="2239"/>
                  </a:lnTo>
                  <a:lnTo>
                    <a:pt x="2888" y="2155"/>
                  </a:lnTo>
                  <a:lnTo>
                    <a:pt x="2825" y="2093"/>
                  </a:lnTo>
                  <a:lnTo>
                    <a:pt x="2888" y="2009"/>
                  </a:lnTo>
                  <a:lnTo>
                    <a:pt x="2971" y="1904"/>
                  </a:lnTo>
                  <a:lnTo>
                    <a:pt x="3034" y="1925"/>
                  </a:lnTo>
                  <a:lnTo>
                    <a:pt x="3097" y="1883"/>
                  </a:lnTo>
                  <a:lnTo>
                    <a:pt x="3034" y="1779"/>
                  </a:lnTo>
                  <a:lnTo>
                    <a:pt x="3055" y="1695"/>
                  </a:lnTo>
                  <a:lnTo>
                    <a:pt x="3118" y="1674"/>
                  </a:lnTo>
                  <a:lnTo>
                    <a:pt x="3139" y="1570"/>
                  </a:lnTo>
                  <a:lnTo>
                    <a:pt x="3243" y="1507"/>
                  </a:lnTo>
                  <a:lnTo>
                    <a:pt x="3285" y="1423"/>
                  </a:lnTo>
                  <a:lnTo>
                    <a:pt x="3285" y="1319"/>
                  </a:lnTo>
                  <a:lnTo>
                    <a:pt x="3306" y="1067"/>
                  </a:lnTo>
                  <a:lnTo>
                    <a:pt x="3285" y="900"/>
                  </a:lnTo>
                  <a:lnTo>
                    <a:pt x="3202" y="691"/>
                  </a:lnTo>
                  <a:lnTo>
                    <a:pt x="3202" y="544"/>
                  </a:lnTo>
                  <a:lnTo>
                    <a:pt x="3097" y="419"/>
                  </a:lnTo>
                  <a:lnTo>
                    <a:pt x="2992" y="419"/>
                  </a:lnTo>
                  <a:lnTo>
                    <a:pt x="2971" y="251"/>
                  </a:lnTo>
                  <a:lnTo>
                    <a:pt x="2825" y="147"/>
                  </a:lnTo>
                  <a:lnTo>
                    <a:pt x="2783" y="0"/>
                  </a:lnTo>
                  <a:lnTo>
                    <a:pt x="2616" y="0"/>
                  </a:lnTo>
                  <a:lnTo>
                    <a:pt x="2532" y="42"/>
                  </a:lnTo>
                  <a:lnTo>
                    <a:pt x="240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70" name="Google Shape;970;p27"/>
            <p:cNvSpPr/>
            <p:nvPr/>
          </p:nvSpPr>
          <p:spPr>
            <a:xfrm>
              <a:off x="-1545083" y="3726704"/>
              <a:ext cx="62999" cy="77529"/>
            </a:xfrm>
            <a:custGeom>
              <a:avLst/>
              <a:gdLst/>
              <a:ahLst/>
              <a:cxnLst/>
              <a:rect l="l" t="t" r="r" b="b"/>
              <a:pathLst>
                <a:path w="2972" h="3830" extrusionOk="0">
                  <a:moveTo>
                    <a:pt x="209" y="1"/>
                  </a:moveTo>
                  <a:lnTo>
                    <a:pt x="189" y="63"/>
                  </a:lnTo>
                  <a:lnTo>
                    <a:pt x="147" y="63"/>
                  </a:lnTo>
                  <a:lnTo>
                    <a:pt x="147" y="147"/>
                  </a:lnTo>
                  <a:lnTo>
                    <a:pt x="189" y="210"/>
                  </a:lnTo>
                  <a:lnTo>
                    <a:pt x="147" y="356"/>
                  </a:lnTo>
                  <a:lnTo>
                    <a:pt x="21" y="482"/>
                  </a:lnTo>
                  <a:lnTo>
                    <a:pt x="0" y="628"/>
                  </a:lnTo>
                  <a:lnTo>
                    <a:pt x="293" y="733"/>
                  </a:lnTo>
                  <a:lnTo>
                    <a:pt x="398" y="670"/>
                  </a:lnTo>
                  <a:lnTo>
                    <a:pt x="523" y="691"/>
                  </a:lnTo>
                  <a:lnTo>
                    <a:pt x="502" y="754"/>
                  </a:lnTo>
                  <a:lnTo>
                    <a:pt x="544" y="900"/>
                  </a:lnTo>
                  <a:lnTo>
                    <a:pt x="481" y="963"/>
                  </a:lnTo>
                  <a:lnTo>
                    <a:pt x="398" y="942"/>
                  </a:lnTo>
                  <a:lnTo>
                    <a:pt x="314" y="984"/>
                  </a:lnTo>
                  <a:lnTo>
                    <a:pt x="272" y="1151"/>
                  </a:lnTo>
                  <a:lnTo>
                    <a:pt x="168" y="1172"/>
                  </a:lnTo>
                  <a:lnTo>
                    <a:pt x="168" y="1402"/>
                  </a:lnTo>
                  <a:lnTo>
                    <a:pt x="293" y="1570"/>
                  </a:lnTo>
                  <a:lnTo>
                    <a:pt x="419" y="1612"/>
                  </a:lnTo>
                  <a:lnTo>
                    <a:pt x="586" y="1800"/>
                  </a:lnTo>
                  <a:lnTo>
                    <a:pt x="586" y="1988"/>
                  </a:lnTo>
                  <a:lnTo>
                    <a:pt x="628" y="2114"/>
                  </a:lnTo>
                  <a:lnTo>
                    <a:pt x="607" y="2218"/>
                  </a:lnTo>
                  <a:lnTo>
                    <a:pt x="628" y="2407"/>
                  </a:lnTo>
                  <a:lnTo>
                    <a:pt x="816" y="2637"/>
                  </a:lnTo>
                  <a:lnTo>
                    <a:pt x="816" y="2783"/>
                  </a:lnTo>
                  <a:lnTo>
                    <a:pt x="837" y="2888"/>
                  </a:lnTo>
                  <a:lnTo>
                    <a:pt x="879" y="3076"/>
                  </a:lnTo>
                  <a:lnTo>
                    <a:pt x="921" y="3055"/>
                  </a:lnTo>
                  <a:lnTo>
                    <a:pt x="984" y="3160"/>
                  </a:lnTo>
                  <a:lnTo>
                    <a:pt x="1005" y="3202"/>
                  </a:lnTo>
                  <a:lnTo>
                    <a:pt x="1046" y="3202"/>
                  </a:lnTo>
                  <a:lnTo>
                    <a:pt x="1067" y="3139"/>
                  </a:lnTo>
                  <a:lnTo>
                    <a:pt x="1130" y="3097"/>
                  </a:lnTo>
                  <a:lnTo>
                    <a:pt x="1214" y="3160"/>
                  </a:lnTo>
                  <a:lnTo>
                    <a:pt x="1214" y="3181"/>
                  </a:lnTo>
                  <a:lnTo>
                    <a:pt x="1256" y="3160"/>
                  </a:lnTo>
                  <a:lnTo>
                    <a:pt x="1298" y="3055"/>
                  </a:lnTo>
                  <a:lnTo>
                    <a:pt x="1214" y="2930"/>
                  </a:lnTo>
                  <a:lnTo>
                    <a:pt x="1256" y="2888"/>
                  </a:lnTo>
                  <a:lnTo>
                    <a:pt x="1256" y="2783"/>
                  </a:lnTo>
                  <a:lnTo>
                    <a:pt x="1318" y="2721"/>
                  </a:lnTo>
                  <a:lnTo>
                    <a:pt x="1318" y="2742"/>
                  </a:lnTo>
                  <a:lnTo>
                    <a:pt x="1256" y="2951"/>
                  </a:lnTo>
                  <a:lnTo>
                    <a:pt x="1339" y="3055"/>
                  </a:lnTo>
                  <a:lnTo>
                    <a:pt x="1423" y="2930"/>
                  </a:lnTo>
                  <a:lnTo>
                    <a:pt x="1507" y="2888"/>
                  </a:lnTo>
                  <a:lnTo>
                    <a:pt x="1507" y="2888"/>
                  </a:lnTo>
                  <a:lnTo>
                    <a:pt x="1465" y="2951"/>
                  </a:lnTo>
                  <a:lnTo>
                    <a:pt x="1423" y="2972"/>
                  </a:lnTo>
                  <a:lnTo>
                    <a:pt x="1360" y="3076"/>
                  </a:lnTo>
                  <a:lnTo>
                    <a:pt x="1465" y="3139"/>
                  </a:lnTo>
                  <a:lnTo>
                    <a:pt x="1549" y="2951"/>
                  </a:lnTo>
                  <a:lnTo>
                    <a:pt x="1653" y="2930"/>
                  </a:lnTo>
                  <a:lnTo>
                    <a:pt x="1674" y="2762"/>
                  </a:lnTo>
                  <a:lnTo>
                    <a:pt x="1590" y="2637"/>
                  </a:lnTo>
                  <a:lnTo>
                    <a:pt x="1528" y="2616"/>
                  </a:lnTo>
                  <a:lnTo>
                    <a:pt x="1632" y="2553"/>
                  </a:lnTo>
                  <a:lnTo>
                    <a:pt x="1653" y="2511"/>
                  </a:lnTo>
                  <a:lnTo>
                    <a:pt x="1570" y="2365"/>
                  </a:lnTo>
                  <a:lnTo>
                    <a:pt x="1549" y="2156"/>
                  </a:lnTo>
                  <a:lnTo>
                    <a:pt x="1590" y="2344"/>
                  </a:lnTo>
                  <a:lnTo>
                    <a:pt x="1716" y="2449"/>
                  </a:lnTo>
                  <a:lnTo>
                    <a:pt x="1779" y="2428"/>
                  </a:lnTo>
                  <a:lnTo>
                    <a:pt x="1779" y="2470"/>
                  </a:lnTo>
                  <a:lnTo>
                    <a:pt x="1988" y="2574"/>
                  </a:lnTo>
                  <a:lnTo>
                    <a:pt x="2093" y="2511"/>
                  </a:lnTo>
                  <a:lnTo>
                    <a:pt x="2155" y="2532"/>
                  </a:lnTo>
                  <a:lnTo>
                    <a:pt x="2155" y="2470"/>
                  </a:lnTo>
                  <a:lnTo>
                    <a:pt x="2197" y="2470"/>
                  </a:lnTo>
                  <a:lnTo>
                    <a:pt x="2365" y="2888"/>
                  </a:lnTo>
                  <a:lnTo>
                    <a:pt x="2448" y="2951"/>
                  </a:lnTo>
                  <a:lnTo>
                    <a:pt x="2448" y="3034"/>
                  </a:lnTo>
                  <a:lnTo>
                    <a:pt x="2406" y="3160"/>
                  </a:lnTo>
                  <a:lnTo>
                    <a:pt x="2469" y="3181"/>
                  </a:lnTo>
                  <a:lnTo>
                    <a:pt x="2406" y="3348"/>
                  </a:lnTo>
                  <a:lnTo>
                    <a:pt x="2448" y="3369"/>
                  </a:lnTo>
                  <a:lnTo>
                    <a:pt x="2511" y="3306"/>
                  </a:lnTo>
                  <a:lnTo>
                    <a:pt x="2553" y="3265"/>
                  </a:lnTo>
                  <a:lnTo>
                    <a:pt x="2553" y="3265"/>
                  </a:lnTo>
                  <a:lnTo>
                    <a:pt x="2511" y="3369"/>
                  </a:lnTo>
                  <a:lnTo>
                    <a:pt x="2490" y="3411"/>
                  </a:lnTo>
                  <a:lnTo>
                    <a:pt x="2553" y="3495"/>
                  </a:lnTo>
                  <a:lnTo>
                    <a:pt x="2637" y="3620"/>
                  </a:lnTo>
                  <a:lnTo>
                    <a:pt x="2720" y="3830"/>
                  </a:lnTo>
                  <a:lnTo>
                    <a:pt x="2762" y="3830"/>
                  </a:lnTo>
                  <a:lnTo>
                    <a:pt x="2720" y="3683"/>
                  </a:lnTo>
                  <a:lnTo>
                    <a:pt x="2720" y="3620"/>
                  </a:lnTo>
                  <a:lnTo>
                    <a:pt x="2762" y="3516"/>
                  </a:lnTo>
                  <a:lnTo>
                    <a:pt x="2867" y="3390"/>
                  </a:lnTo>
                  <a:lnTo>
                    <a:pt x="2909" y="3411"/>
                  </a:lnTo>
                  <a:lnTo>
                    <a:pt x="2971" y="3286"/>
                  </a:lnTo>
                  <a:lnTo>
                    <a:pt x="2971" y="3160"/>
                  </a:lnTo>
                  <a:lnTo>
                    <a:pt x="2930" y="3139"/>
                  </a:lnTo>
                  <a:lnTo>
                    <a:pt x="2909" y="3076"/>
                  </a:lnTo>
                  <a:lnTo>
                    <a:pt x="2909" y="3034"/>
                  </a:lnTo>
                  <a:lnTo>
                    <a:pt x="2888" y="2972"/>
                  </a:lnTo>
                  <a:lnTo>
                    <a:pt x="2867" y="2888"/>
                  </a:lnTo>
                  <a:lnTo>
                    <a:pt x="2804" y="2742"/>
                  </a:lnTo>
                  <a:lnTo>
                    <a:pt x="2783" y="2511"/>
                  </a:lnTo>
                  <a:lnTo>
                    <a:pt x="2720" y="2428"/>
                  </a:lnTo>
                  <a:lnTo>
                    <a:pt x="2720" y="2302"/>
                  </a:lnTo>
                  <a:lnTo>
                    <a:pt x="2699" y="2135"/>
                  </a:lnTo>
                  <a:lnTo>
                    <a:pt x="2637" y="2051"/>
                  </a:lnTo>
                  <a:lnTo>
                    <a:pt x="2595" y="2009"/>
                  </a:lnTo>
                  <a:lnTo>
                    <a:pt x="2511" y="2009"/>
                  </a:lnTo>
                  <a:lnTo>
                    <a:pt x="2448" y="1946"/>
                  </a:lnTo>
                  <a:lnTo>
                    <a:pt x="2386" y="2009"/>
                  </a:lnTo>
                  <a:lnTo>
                    <a:pt x="2406" y="2051"/>
                  </a:lnTo>
                  <a:lnTo>
                    <a:pt x="2386" y="2114"/>
                  </a:lnTo>
                  <a:lnTo>
                    <a:pt x="2386" y="2156"/>
                  </a:lnTo>
                  <a:lnTo>
                    <a:pt x="2344" y="2239"/>
                  </a:lnTo>
                  <a:lnTo>
                    <a:pt x="2365" y="2302"/>
                  </a:lnTo>
                  <a:lnTo>
                    <a:pt x="2365" y="2365"/>
                  </a:lnTo>
                  <a:lnTo>
                    <a:pt x="2281" y="2365"/>
                  </a:lnTo>
                  <a:lnTo>
                    <a:pt x="2197" y="2260"/>
                  </a:lnTo>
                  <a:lnTo>
                    <a:pt x="2093" y="2156"/>
                  </a:lnTo>
                  <a:lnTo>
                    <a:pt x="2093" y="2114"/>
                  </a:lnTo>
                  <a:lnTo>
                    <a:pt x="2030" y="2051"/>
                  </a:lnTo>
                  <a:lnTo>
                    <a:pt x="1967" y="1905"/>
                  </a:lnTo>
                  <a:lnTo>
                    <a:pt x="1967" y="1821"/>
                  </a:lnTo>
                  <a:lnTo>
                    <a:pt x="2030" y="1800"/>
                  </a:lnTo>
                  <a:lnTo>
                    <a:pt x="2051" y="1716"/>
                  </a:lnTo>
                  <a:lnTo>
                    <a:pt x="2155" y="1633"/>
                  </a:lnTo>
                  <a:lnTo>
                    <a:pt x="2176" y="1695"/>
                  </a:lnTo>
                  <a:lnTo>
                    <a:pt x="2260" y="1695"/>
                  </a:lnTo>
                  <a:lnTo>
                    <a:pt x="2302" y="1633"/>
                  </a:lnTo>
                  <a:lnTo>
                    <a:pt x="2302" y="1570"/>
                  </a:lnTo>
                  <a:lnTo>
                    <a:pt x="2365" y="1528"/>
                  </a:lnTo>
                  <a:lnTo>
                    <a:pt x="2448" y="1319"/>
                  </a:lnTo>
                  <a:lnTo>
                    <a:pt x="2469" y="1193"/>
                  </a:lnTo>
                  <a:lnTo>
                    <a:pt x="2511" y="1068"/>
                  </a:lnTo>
                  <a:lnTo>
                    <a:pt x="2469" y="1047"/>
                  </a:lnTo>
                  <a:lnTo>
                    <a:pt x="2365" y="942"/>
                  </a:lnTo>
                  <a:lnTo>
                    <a:pt x="2302" y="963"/>
                  </a:lnTo>
                  <a:lnTo>
                    <a:pt x="2260" y="942"/>
                  </a:lnTo>
                  <a:lnTo>
                    <a:pt x="2176" y="942"/>
                  </a:lnTo>
                  <a:lnTo>
                    <a:pt x="1967" y="963"/>
                  </a:lnTo>
                  <a:lnTo>
                    <a:pt x="1779" y="942"/>
                  </a:lnTo>
                  <a:lnTo>
                    <a:pt x="1423" y="942"/>
                  </a:lnTo>
                  <a:lnTo>
                    <a:pt x="1298" y="879"/>
                  </a:lnTo>
                  <a:lnTo>
                    <a:pt x="1193" y="900"/>
                  </a:lnTo>
                  <a:lnTo>
                    <a:pt x="1067" y="858"/>
                  </a:lnTo>
                  <a:lnTo>
                    <a:pt x="1067" y="775"/>
                  </a:lnTo>
                  <a:lnTo>
                    <a:pt x="1026" y="649"/>
                  </a:lnTo>
                  <a:lnTo>
                    <a:pt x="1026" y="565"/>
                  </a:lnTo>
                  <a:lnTo>
                    <a:pt x="1005" y="440"/>
                  </a:lnTo>
                  <a:lnTo>
                    <a:pt x="921" y="314"/>
                  </a:lnTo>
                  <a:lnTo>
                    <a:pt x="879" y="314"/>
                  </a:lnTo>
                  <a:lnTo>
                    <a:pt x="837" y="356"/>
                  </a:lnTo>
                  <a:lnTo>
                    <a:pt x="733" y="314"/>
                  </a:lnTo>
                  <a:lnTo>
                    <a:pt x="691" y="252"/>
                  </a:lnTo>
                  <a:lnTo>
                    <a:pt x="607" y="168"/>
                  </a:lnTo>
                  <a:lnTo>
                    <a:pt x="544" y="168"/>
                  </a:lnTo>
                  <a:lnTo>
                    <a:pt x="523" y="252"/>
                  </a:lnTo>
                  <a:lnTo>
                    <a:pt x="607" y="314"/>
                  </a:lnTo>
                  <a:lnTo>
                    <a:pt x="544" y="335"/>
                  </a:lnTo>
                  <a:lnTo>
                    <a:pt x="419" y="314"/>
                  </a:lnTo>
                  <a:lnTo>
                    <a:pt x="356" y="210"/>
                  </a:lnTo>
                  <a:lnTo>
                    <a:pt x="356" y="147"/>
                  </a:lnTo>
                  <a:lnTo>
                    <a:pt x="272" y="42"/>
                  </a:lnTo>
                  <a:lnTo>
                    <a:pt x="20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71" name="Google Shape;971;p27"/>
            <p:cNvSpPr/>
            <p:nvPr/>
          </p:nvSpPr>
          <p:spPr>
            <a:xfrm>
              <a:off x="-2523933" y="3287070"/>
              <a:ext cx="47037" cy="55080"/>
            </a:xfrm>
            <a:custGeom>
              <a:avLst/>
              <a:gdLst/>
              <a:ahLst/>
              <a:cxnLst/>
              <a:rect l="l" t="t" r="r" b="b"/>
              <a:pathLst>
                <a:path w="2219" h="2721" extrusionOk="0">
                  <a:moveTo>
                    <a:pt x="1298" y="1"/>
                  </a:moveTo>
                  <a:lnTo>
                    <a:pt x="1152" y="168"/>
                  </a:lnTo>
                  <a:lnTo>
                    <a:pt x="984" y="231"/>
                  </a:lnTo>
                  <a:lnTo>
                    <a:pt x="880" y="231"/>
                  </a:lnTo>
                  <a:lnTo>
                    <a:pt x="817" y="336"/>
                  </a:lnTo>
                  <a:lnTo>
                    <a:pt x="754" y="482"/>
                  </a:lnTo>
                  <a:lnTo>
                    <a:pt x="649" y="545"/>
                  </a:lnTo>
                  <a:lnTo>
                    <a:pt x="524" y="545"/>
                  </a:lnTo>
                  <a:lnTo>
                    <a:pt x="357" y="649"/>
                  </a:lnTo>
                  <a:lnTo>
                    <a:pt x="315" y="629"/>
                  </a:lnTo>
                  <a:lnTo>
                    <a:pt x="231" y="629"/>
                  </a:lnTo>
                  <a:lnTo>
                    <a:pt x="210" y="754"/>
                  </a:lnTo>
                  <a:lnTo>
                    <a:pt x="126" y="838"/>
                  </a:lnTo>
                  <a:lnTo>
                    <a:pt x="189" y="901"/>
                  </a:lnTo>
                  <a:lnTo>
                    <a:pt x="231" y="859"/>
                  </a:lnTo>
                  <a:lnTo>
                    <a:pt x="357" y="1005"/>
                  </a:lnTo>
                  <a:lnTo>
                    <a:pt x="336" y="838"/>
                  </a:lnTo>
                  <a:lnTo>
                    <a:pt x="357" y="754"/>
                  </a:lnTo>
                  <a:lnTo>
                    <a:pt x="545" y="629"/>
                  </a:lnTo>
                  <a:lnTo>
                    <a:pt x="566" y="649"/>
                  </a:lnTo>
                  <a:lnTo>
                    <a:pt x="670" y="629"/>
                  </a:lnTo>
                  <a:lnTo>
                    <a:pt x="817" y="649"/>
                  </a:lnTo>
                  <a:lnTo>
                    <a:pt x="859" y="629"/>
                  </a:lnTo>
                  <a:lnTo>
                    <a:pt x="859" y="629"/>
                  </a:lnTo>
                  <a:cubicBezTo>
                    <a:pt x="859" y="649"/>
                    <a:pt x="838" y="649"/>
                    <a:pt x="838" y="691"/>
                  </a:cubicBezTo>
                  <a:lnTo>
                    <a:pt x="754" y="712"/>
                  </a:lnTo>
                  <a:lnTo>
                    <a:pt x="670" y="712"/>
                  </a:lnTo>
                  <a:lnTo>
                    <a:pt x="629" y="733"/>
                  </a:lnTo>
                  <a:lnTo>
                    <a:pt x="733" y="859"/>
                  </a:lnTo>
                  <a:lnTo>
                    <a:pt x="691" y="921"/>
                  </a:lnTo>
                  <a:lnTo>
                    <a:pt x="775" y="1026"/>
                  </a:lnTo>
                  <a:lnTo>
                    <a:pt x="775" y="1047"/>
                  </a:lnTo>
                  <a:lnTo>
                    <a:pt x="691" y="1026"/>
                  </a:lnTo>
                  <a:lnTo>
                    <a:pt x="587" y="1047"/>
                  </a:lnTo>
                  <a:lnTo>
                    <a:pt x="566" y="1005"/>
                  </a:lnTo>
                  <a:lnTo>
                    <a:pt x="629" y="942"/>
                  </a:lnTo>
                  <a:lnTo>
                    <a:pt x="566" y="838"/>
                  </a:lnTo>
                  <a:lnTo>
                    <a:pt x="545" y="838"/>
                  </a:lnTo>
                  <a:lnTo>
                    <a:pt x="461" y="963"/>
                  </a:lnTo>
                  <a:lnTo>
                    <a:pt x="524" y="1047"/>
                  </a:lnTo>
                  <a:lnTo>
                    <a:pt x="419" y="1131"/>
                  </a:lnTo>
                  <a:lnTo>
                    <a:pt x="336" y="1047"/>
                  </a:lnTo>
                  <a:lnTo>
                    <a:pt x="231" y="1047"/>
                  </a:lnTo>
                  <a:lnTo>
                    <a:pt x="147" y="1026"/>
                  </a:lnTo>
                  <a:lnTo>
                    <a:pt x="64" y="1110"/>
                  </a:lnTo>
                  <a:lnTo>
                    <a:pt x="210" y="1173"/>
                  </a:lnTo>
                  <a:lnTo>
                    <a:pt x="210" y="1277"/>
                  </a:lnTo>
                  <a:lnTo>
                    <a:pt x="126" y="1235"/>
                  </a:lnTo>
                  <a:lnTo>
                    <a:pt x="64" y="1256"/>
                  </a:lnTo>
                  <a:lnTo>
                    <a:pt x="105" y="1424"/>
                  </a:lnTo>
                  <a:lnTo>
                    <a:pt x="168" y="1465"/>
                  </a:lnTo>
                  <a:lnTo>
                    <a:pt x="168" y="1591"/>
                  </a:lnTo>
                  <a:lnTo>
                    <a:pt x="231" y="1675"/>
                  </a:lnTo>
                  <a:lnTo>
                    <a:pt x="64" y="1758"/>
                  </a:lnTo>
                  <a:lnTo>
                    <a:pt x="1" y="1905"/>
                  </a:lnTo>
                  <a:lnTo>
                    <a:pt x="64" y="1968"/>
                  </a:lnTo>
                  <a:lnTo>
                    <a:pt x="168" y="1905"/>
                  </a:lnTo>
                  <a:lnTo>
                    <a:pt x="315" y="2051"/>
                  </a:lnTo>
                  <a:lnTo>
                    <a:pt x="336" y="2219"/>
                  </a:lnTo>
                  <a:lnTo>
                    <a:pt x="273" y="2261"/>
                  </a:lnTo>
                  <a:lnTo>
                    <a:pt x="315" y="2323"/>
                  </a:lnTo>
                  <a:lnTo>
                    <a:pt x="461" y="2323"/>
                  </a:lnTo>
                  <a:lnTo>
                    <a:pt x="608" y="2533"/>
                  </a:lnTo>
                  <a:lnTo>
                    <a:pt x="649" y="2574"/>
                  </a:lnTo>
                  <a:lnTo>
                    <a:pt x="754" y="2533"/>
                  </a:lnTo>
                  <a:lnTo>
                    <a:pt x="775" y="2470"/>
                  </a:lnTo>
                  <a:lnTo>
                    <a:pt x="691" y="2386"/>
                  </a:lnTo>
                  <a:lnTo>
                    <a:pt x="649" y="2386"/>
                  </a:lnTo>
                  <a:lnTo>
                    <a:pt x="649" y="2302"/>
                  </a:lnTo>
                  <a:lnTo>
                    <a:pt x="733" y="2261"/>
                  </a:lnTo>
                  <a:lnTo>
                    <a:pt x="733" y="2177"/>
                  </a:lnTo>
                  <a:lnTo>
                    <a:pt x="670" y="2135"/>
                  </a:lnTo>
                  <a:lnTo>
                    <a:pt x="670" y="2072"/>
                  </a:lnTo>
                  <a:lnTo>
                    <a:pt x="754" y="2009"/>
                  </a:lnTo>
                  <a:cubicBezTo>
                    <a:pt x="775" y="2051"/>
                    <a:pt x="817" y="2093"/>
                    <a:pt x="838" y="2135"/>
                  </a:cubicBezTo>
                  <a:lnTo>
                    <a:pt x="838" y="2177"/>
                  </a:lnTo>
                  <a:lnTo>
                    <a:pt x="880" y="2302"/>
                  </a:lnTo>
                  <a:lnTo>
                    <a:pt x="984" y="2407"/>
                  </a:lnTo>
                  <a:lnTo>
                    <a:pt x="1089" y="2407"/>
                  </a:lnTo>
                  <a:lnTo>
                    <a:pt x="1152" y="2449"/>
                  </a:lnTo>
                  <a:lnTo>
                    <a:pt x="1256" y="2428"/>
                  </a:lnTo>
                  <a:cubicBezTo>
                    <a:pt x="1277" y="2428"/>
                    <a:pt x="1298" y="2428"/>
                    <a:pt x="1298" y="2407"/>
                  </a:cubicBezTo>
                  <a:cubicBezTo>
                    <a:pt x="1319" y="2407"/>
                    <a:pt x="1319" y="2428"/>
                    <a:pt x="1361" y="2428"/>
                  </a:cubicBezTo>
                  <a:lnTo>
                    <a:pt x="1361" y="2449"/>
                  </a:lnTo>
                  <a:lnTo>
                    <a:pt x="1298" y="2533"/>
                  </a:lnTo>
                  <a:lnTo>
                    <a:pt x="1319" y="2595"/>
                  </a:lnTo>
                  <a:lnTo>
                    <a:pt x="1382" y="2512"/>
                  </a:lnTo>
                  <a:lnTo>
                    <a:pt x="1403" y="2449"/>
                  </a:lnTo>
                  <a:cubicBezTo>
                    <a:pt x="1445" y="2491"/>
                    <a:pt x="1486" y="2512"/>
                    <a:pt x="1507" y="2553"/>
                  </a:cubicBezTo>
                  <a:lnTo>
                    <a:pt x="1507" y="2595"/>
                  </a:lnTo>
                  <a:lnTo>
                    <a:pt x="1465" y="2616"/>
                  </a:lnTo>
                  <a:lnTo>
                    <a:pt x="1507" y="2658"/>
                  </a:lnTo>
                  <a:lnTo>
                    <a:pt x="1675" y="2721"/>
                  </a:lnTo>
                  <a:lnTo>
                    <a:pt x="1821" y="2700"/>
                  </a:lnTo>
                  <a:lnTo>
                    <a:pt x="1884" y="2616"/>
                  </a:lnTo>
                  <a:lnTo>
                    <a:pt x="1905" y="2700"/>
                  </a:lnTo>
                  <a:lnTo>
                    <a:pt x="1926" y="2721"/>
                  </a:lnTo>
                  <a:lnTo>
                    <a:pt x="1926" y="2616"/>
                  </a:lnTo>
                  <a:lnTo>
                    <a:pt x="1968" y="2574"/>
                  </a:lnTo>
                  <a:cubicBezTo>
                    <a:pt x="2009" y="2533"/>
                    <a:pt x="2030" y="2512"/>
                    <a:pt x="2030" y="2470"/>
                  </a:cubicBezTo>
                  <a:lnTo>
                    <a:pt x="2093" y="2386"/>
                  </a:lnTo>
                  <a:lnTo>
                    <a:pt x="2177" y="2344"/>
                  </a:lnTo>
                  <a:lnTo>
                    <a:pt x="2135" y="2302"/>
                  </a:lnTo>
                  <a:lnTo>
                    <a:pt x="2072" y="2323"/>
                  </a:lnTo>
                  <a:lnTo>
                    <a:pt x="2009" y="2407"/>
                  </a:lnTo>
                  <a:lnTo>
                    <a:pt x="2009" y="2386"/>
                  </a:lnTo>
                  <a:cubicBezTo>
                    <a:pt x="1989" y="2344"/>
                    <a:pt x="1989" y="2344"/>
                    <a:pt x="1989" y="2323"/>
                  </a:cubicBezTo>
                  <a:lnTo>
                    <a:pt x="2009" y="2302"/>
                  </a:lnTo>
                  <a:lnTo>
                    <a:pt x="2009" y="2219"/>
                  </a:lnTo>
                  <a:lnTo>
                    <a:pt x="2135" y="2177"/>
                  </a:lnTo>
                  <a:lnTo>
                    <a:pt x="2198" y="2114"/>
                  </a:lnTo>
                  <a:lnTo>
                    <a:pt x="2177" y="2051"/>
                  </a:lnTo>
                  <a:lnTo>
                    <a:pt x="2072" y="1968"/>
                  </a:lnTo>
                  <a:lnTo>
                    <a:pt x="2072" y="1905"/>
                  </a:lnTo>
                  <a:lnTo>
                    <a:pt x="2198" y="1863"/>
                  </a:lnTo>
                  <a:lnTo>
                    <a:pt x="2219" y="1737"/>
                  </a:lnTo>
                  <a:lnTo>
                    <a:pt x="2219" y="1591"/>
                  </a:lnTo>
                  <a:lnTo>
                    <a:pt x="2198" y="1486"/>
                  </a:lnTo>
                  <a:lnTo>
                    <a:pt x="2072" y="1486"/>
                  </a:lnTo>
                  <a:lnTo>
                    <a:pt x="1905" y="1528"/>
                  </a:lnTo>
                  <a:lnTo>
                    <a:pt x="1863" y="1633"/>
                  </a:lnTo>
                  <a:lnTo>
                    <a:pt x="1905" y="1675"/>
                  </a:lnTo>
                  <a:lnTo>
                    <a:pt x="1989" y="1737"/>
                  </a:lnTo>
                  <a:lnTo>
                    <a:pt x="1989" y="1779"/>
                  </a:lnTo>
                  <a:lnTo>
                    <a:pt x="1926" y="1758"/>
                  </a:lnTo>
                  <a:lnTo>
                    <a:pt x="1905" y="1779"/>
                  </a:lnTo>
                  <a:lnTo>
                    <a:pt x="1800" y="1696"/>
                  </a:lnTo>
                  <a:lnTo>
                    <a:pt x="1800" y="1654"/>
                  </a:lnTo>
                  <a:lnTo>
                    <a:pt x="1758" y="1570"/>
                  </a:lnTo>
                  <a:lnTo>
                    <a:pt x="1696" y="1591"/>
                  </a:lnTo>
                  <a:lnTo>
                    <a:pt x="1654" y="1675"/>
                  </a:lnTo>
                  <a:lnTo>
                    <a:pt x="1570" y="1696"/>
                  </a:lnTo>
                  <a:lnTo>
                    <a:pt x="1591" y="1779"/>
                  </a:lnTo>
                  <a:lnTo>
                    <a:pt x="1654" y="1863"/>
                  </a:lnTo>
                  <a:lnTo>
                    <a:pt x="1654" y="1989"/>
                  </a:lnTo>
                  <a:lnTo>
                    <a:pt x="1717" y="2072"/>
                  </a:lnTo>
                  <a:lnTo>
                    <a:pt x="1800" y="2072"/>
                  </a:lnTo>
                  <a:lnTo>
                    <a:pt x="1926" y="2093"/>
                  </a:lnTo>
                  <a:lnTo>
                    <a:pt x="1968" y="2156"/>
                  </a:lnTo>
                  <a:lnTo>
                    <a:pt x="1905" y="2198"/>
                  </a:lnTo>
                  <a:lnTo>
                    <a:pt x="1968" y="2261"/>
                  </a:lnTo>
                  <a:cubicBezTo>
                    <a:pt x="1926" y="2281"/>
                    <a:pt x="1926" y="2323"/>
                    <a:pt x="1926" y="2365"/>
                  </a:cubicBezTo>
                  <a:lnTo>
                    <a:pt x="1905" y="2386"/>
                  </a:lnTo>
                  <a:lnTo>
                    <a:pt x="1863" y="2386"/>
                  </a:lnTo>
                  <a:lnTo>
                    <a:pt x="1779" y="2407"/>
                  </a:lnTo>
                  <a:lnTo>
                    <a:pt x="1675" y="2261"/>
                  </a:lnTo>
                  <a:lnTo>
                    <a:pt x="1612" y="2281"/>
                  </a:lnTo>
                  <a:cubicBezTo>
                    <a:pt x="1591" y="2261"/>
                    <a:pt x="1570" y="2261"/>
                    <a:pt x="1549" y="2219"/>
                  </a:cubicBezTo>
                  <a:lnTo>
                    <a:pt x="1549" y="2198"/>
                  </a:lnTo>
                  <a:lnTo>
                    <a:pt x="1465" y="2114"/>
                  </a:lnTo>
                  <a:lnTo>
                    <a:pt x="1465" y="2177"/>
                  </a:lnTo>
                  <a:cubicBezTo>
                    <a:pt x="1465" y="2177"/>
                    <a:pt x="1445" y="2177"/>
                    <a:pt x="1445" y="2156"/>
                  </a:cubicBezTo>
                  <a:cubicBezTo>
                    <a:pt x="1403" y="2156"/>
                    <a:pt x="1403" y="2156"/>
                    <a:pt x="1382" y="2177"/>
                  </a:cubicBezTo>
                  <a:lnTo>
                    <a:pt x="1403" y="2093"/>
                  </a:lnTo>
                  <a:lnTo>
                    <a:pt x="1382" y="2009"/>
                  </a:lnTo>
                  <a:lnTo>
                    <a:pt x="1298" y="1863"/>
                  </a:lnTo>
                  <a:lnTo>
                    <a:pt x="1235" y="1863"/>
                  </a:lnTo>
                  <a:lnTo>
                    <a:pt x="1089" y="1779"/>
                  </a:lnTo>
                  <a:lnTo>
                    <a:pt x="1026" y="1612"/>
                  </a:lnTo>
                  <a:lnTo>
                    <a:pt x="1047" y="1654"/>
                  </a:lnTo>
                  <a:lnTo>
                    <a:pt x="1173" y="1591"/>
                  </a:lnTo>
                  <a:lnTo>
                    <a:pt x="1173" y="1445"/>
                  </a:lnTo>
                  <a:lnTo>
                    <a:pt x="1131" y="1340"/>
                  </a:lnTo>
                  <a:lnTo>
                    <a:pt x="1193" y="1256"/>
                  </a:lnTo>
                  <a:lnTo>
                    <a:pt x="1298" y="1235"/>
                  </a:lnTo>
                  <a:lnTo>
                    <a:pt x="1382" y="1298"/>
                  </a:lnTo>
                  <a:lnTo>
                    <a:pt x="1445" y="1277"/>
                  </a:lnTo>
                  <a:lnTo>
                    <a:pt x="1486" y="1298"/>
                  </a:lnTo>
                  <a:lnTo>
                    <a:pt x="1507" y="1256"/>
                  </a:lnTo>
                  <a:lnTo>
                    <a:pt x="1549" y="1152"/>
                  </a:lnTo>
                  <a:lnTo>
                    <a:pt x="1445" y="1047"/>
                  </a:lnTo>
                  <a:lnTo>
                    <a:pt x="1382" y="1110"/>
                  </a:lnTo>
                  <a:lnTo>
                    <a:pt x="1256" y="1110"/>
                  </a:lnTo>
                  <a:lnTo>
                    <a:pt x="1193" y="1026"/>
                  </a:lnTo>
                  <a:lnTo>
                    <a:pt x="1152" y="921"/>
                  </a:lnTo>
                  <a:lnTo>
                    <a:pt x="1089" y="921"/>
                  </a:lnTo>
                  <a:lnTo>
                    <a:pt x="1152" y="859"/>
                  </a:lnTo>
                  <a:lnTo>
                    <a:pt x="1152" y="754"/>
                  </a:lnTo>
                  <a:lnTo>
                    <a:pt x="1131" y="754"/>
                  </a:lnTo>
                  <a:cubicBezTo>
                    <a:pt x="1131" y="733"/>
                    <a:pt x="1152" y="712"/>
                    <a:pt x="1152" y="691"/>
                  </a:cubicBezTo>
                  <a:lnTo>
                    <a:pt x="1173" y="691"/>
                  </a:lnTo>
                  <a:lnTo>
                    <a:pt x="1277" y="503"/>
                  </a:lnTo>
                  <a:lnTo>
                    <a:pt x="1256" y="377"/>
                  </a:lnTo>
                  <a:lnTo>
                    <a:pt x="1277" y="315"/>
                  </a:lnTo>
                  <a:lnTo>
                    <a:pt x="1256" y="210"/>
                  </a:lnTo>
                  <a:lnTo>
                    <a:pt x="1340" y="64"/>
                  </a:lnTo>
                  <a:lnTo>
                    <a:pt x="1298"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72" name="Google Shape;972;p27"/>
            <p:cNvSpPr/>
            <p:nvPr/>
          </p:nvSpPr>
          <p:spPr>
            <a:xfrm>
              <a:off x="-2561176" y="3015160"/>
              <a:ext cx="246167" cy="273213"/>
            </a:xfrm>
            <a:custGeom>
              <a:avLst/>
              <a:gdLst/>
              <a:ahLst/>
              <a:cxnLst/>
              <a:rect l="l" t="t" r="r" b="b"/>
              <a:pathLst>
                <a:path w="11613" h="13497" extrusionOk="0">
                  <a:moveTo>
                    <a:pt x="9792" y="1"/>
                  </a:moveTo>
                  <a:lnTo>
                    <a:pt x="9709" y="64"/>
                  </a:lnTo>
                  <a:lnTo>
                    <a:pt x="9709" y="126"/>
                  </a:lnTo>
                  <a:lnTo>
                    <a:pt x="9792" y="231"/>
                  </a:lnTo>
                  <a:lnTo>
                    <a:pt x="9730" y="273"/>
                  </a:lnTo>
                  <a:lnTo>
                    <a:pt x="9688" y="273"/>
                  </a:lnTo>
                  <a:lnTo>
                    <a:pt x="9604" y="168"/>
                  </a:lnTo>
                  <a:lnTo>
                    <a:pt x="9541" y="231"/>
                  </a:lnTo>
                  <a:lnTo>
                    <a:pt x="9520" y="336"/>
                  </a:lnTo>
                  <a:lnTo>
                    <a:pt x="9541" y="357"/>
                  </a:lnTo>
                  <a:lnTo>
                    <a:pt x="9625" y="357"/>
                  </a:lnTo>
                  <a:lnTo>
                    <a:pt x="9688" y="419"/>
                  </a:lnTo>
                  <a:lnTo>
                    <a:pt x="9646" y="440"/>
                  </a:lnTo>
                  <a:lnTo>
                    <a:pt x="9604" y="482"/>
                  </a:lnTo>
                  <a:lnTo>
                    <a:pt x="9604" y="566"/>
                  </a:lnTo>
                  <a:lnTo>
                    <a:pt x="9520" y="587"/>
                  </a:lnTo>
                  <a:lnTo>
                    <a:pt x="9520" y="670"/>
                  </a:lnTo>
                  <a:lnTo>
                    <a:pt x="9541" y="691"/>
                  </a:lnTo>
                  <a:lnTo>
                    <a:pt x="9479" y="754"/>
                  </a:lnTo>
                  <a:lnTo>
                    <a:pt x="9520" y="859"/>
                  </a:lnTo>
                  <a:lnTo>
                    <a:pt x="9479" y="901"/>
                  </a:lnTo>
                  <a:lnTo>
                    <a:pt x="9416" y="859"/>
                  </a:lnTo>
                  <a:lnTo>
                    <a:pt x="9332" y="901"/>
                  </a:lnTo>
                  <a:lnTo>
                    <a:pt x="9332" y="942"/>
                  </a:lnTo>
                  <a:lnTo>
                    <a:pt x="9269" y="984"/>
                  </a:lnTo>
                  <a:lnTo>
                    <a:pt x="9228" y="880"/>
                  </a:lnTo>
                  <a:lnTo>
                    <a:pt x="9332" y="670"/>
                  </a:lnTo>
                  <a:lnTo>
                    <a:pt x="9269" y="649"/>
                  </a:lnTo>
                  <a:lnTo>
                    <a:pt x="9269" y="587"/>
                  </a:lnTo>
                  <a:lnTo>
                    <a:pt x="9311" y="545"/>
                  </a:lnTo>
                  <a:lnTo>
                    <a:pt x="9311" y="357"/>
                  </a:lnTo>
                  <a:lnTo>
                    <a:pt x="9290" y="315"/>
                  </a:lnTo>
                  <a:lnTo>
                    <a:pt x="9228" y="315"/>
                  </a:lnTo>
                  <a:lnTo>
                    <a:pt x="9102" y="545"/>
                  </a:lnTo>
                  <a:lnTo>
                    <a:pt x="9081" y="670"/>
                  </a:lnTo>
                  <a:lnTo>
                    <a:pt x="8956" y="880"/>
                  </a:lnTo>
                  <a:lnTo>
                    <a:pt x="8893" y="1005"/>
                  </a:lnTo>
                  <a:lnTo>
                    <a:pt x="8956" y="1068"/>
                  </a:lnTo>
                  <a:lnTo>
                    <a:pt x="8914" y="1193"/>
                  </a:lnTo>
                  <a:lnTo>
                    <a:pt x="8767" y="1361"/>
                  </a:lnTo>
                  <a:lnTo>
                    <a:pt x="8704" y="1382"/>
                  </a:lnTo>
                  <a:lnTo>
                    <a:pt x="8704" y="1298"/>
                  </a:lnTo>
                  <a:lnTo>
                    <a:pt x="8663" y="1214"/>
                  </a:lnTo>
                  <a:lnTo>
                    <a:pt x="8767" y="1068"/>
                  </a:lnTo>
                  <a:lnTo>
                    <a:pt x="8746" y="963"/>
                  </a:lnTo>
                  <a:lnTo>
                    <a:pt x="8788" y="880"/>
                  </a:lnTo>
                  <a:lnTo>
                    <a:pt x="8746" y="775"/>
                  </a:lnTo>
                  <a:lnTo>
                    <a:pt x="8893" y="587"/>
                  </a:lnTo>
                  <a:lnTo>
                    <a:pt x="8914" y="482"/>
                  </a:lnTo>
                  <a:lnTo>
                    <a:pt x="8956" y="461"/>
                  </a:lnTo>
                  <a:lnTo>
                    <a:pt x="8956" y="419"/>
                  </a:lnTo>
                  <a:lnTo>
                    <a:pt x="8851" y="419"/>
                  </a:lnTo>
                  <a:lnTo>
                    <a:pt x="8767" y="315"/>
                  </a:lnTo>
                  <a:lnTo>
                    <a:pt x="8704" y="336"/>
                  </a:lnTo>
                  <a:lnTo>
                    <a:pt x="8746" y="440"/>
                  </a:lnTo>
                  <a:lnTo>
                    <a:pt x="8663" y="482"/>
                  </a:lnTo>
                  <a:lnTo>
                    <a:pt x="8663" y="419"/>
                  </a:lnTo>
                  <a:lnTo>
                    <a:pt x="8579" y="336"/>
                  </a:lnTo>
                  <a:lnTo>
                    <a:pt x="8495" y="315"/>
                  </a:lnTo>
                  <a:lnTo>
                    <a:pt x="8432" y="336"/>
                  </a:lnTo>
                  <a:lnTo>
                    <a:pt x="8453" y="482"/>
                  </a:lnTo>
                  <a:lnTo>
                    <a:pt x="8391" y="545"/>
                  </a:lnTo>
                  <a:lnTo>
                    <a:pt x="8349" y="482"/>
                  </a:lnTo>
                  <a:lnTo>
                    <a:pt x="8286" y="461"/>
                  </a:lnTo>
                  <a:lnTo>
                    <a:pt x="8244" y="482"/>
                  </a:lnTo>
                  <a:lnTo>
                    <a:pt x="8265" y="545"/>
                  </a:lnTo>
                  <a:lnTo>
                    <a:pt x="8391" y="608"/>
                  </a:lnTo>
                  <a:lnTo>
                    <a:pt x="8432" y="733"/>
                  </a:lnTo>
                  <a:lnTo>
                    <a:pt x="8391" y="775"/>
                  </a:lnTo>
                  <a:lnTo>
                    <a:pt x="8349" y="691"/>
                  </a:lnTo>
                  <a:lnTo>
                    <a:pt x="8265" y="775"/>
                  </a:lnTo>
                  <a:lnTo>
                    <a:pt x="8265" y="838"/>
                  </a:lnTo>
                  <a:lnTo>
                    <a:pt x="8286" y="880"/>
                  </a:lnTo>
                  <a:lnTo>
                    <a:pt x="8265" y="901"/>
                  </a:lnTo>
                  <a:lnTo>
                    <a:pt x="8160" y="859"/>
                  </a:lnTo>
                  <a:lnTo>
                    <a:pt x="8119" y="859"/>
                  </a:lnTo>
                  <a:lnTo>
                    <a:pt x="8035" y="963"/>
                  </a:lnTo>
                  <a:lnTo>
                    <a:pt x="7951" y="1005"/>
                  </a:lnTo>
                  <a:lnTo>
                    <a:pt x="7951" y="1047"/>
                  </a:lnTo>
                  <a:lnTo>
                    <a:pt x="8014" y="1068"/>
                  </a:lnTo>
                  <a:lnTo>
                    <a:pt x="7909" y="1131"/>
                  </a:lnTo>
                  <a:lnTo>
                    <a:pt x="7868" y="1214"/>
                  </a:lnTo>
                  <a:lnTo>
                    <a:pt x="7972" y="1319"/>
                  </a:lnTo>
                  <a:lnTo>
                    <a:pt x="7909" y="1382"/>
                  </a:lnTo>
                  <a:lnTo>
                    <a:pt x="7972" y="1424"/>
                  </a:lnTo>
                  <a:lnTo>
                    <a:pt x="8035" y="1466"/>
                  </a:lnTo>
                  <a:lnTo>
                    <a:pt x="7972" y="1507"/>
                  </a:lnTo>
                  <a:lnTo>
                    <a:pt x="7847" y="1507"/>
                  </a:lnTo>
                  <a:lnTo>
                    <a:pt x="7805" y="1361"/>
                  </a:lnTo>
                  <a:lnTo>
                    <a:pt x="7742" y="1319"/>
                  </a:lnTo>
                  <a:lnTo>
                    <a:pt x="7805" y="1277"/>
                  </a:lnTo>
                  <a:lnTo>
                    <a:pt x="7721" y="1214"/>
                  </a:lnTo>
                  <a:lnTo>
                    <a:pt x="7491" y="1214"/>
                  </a:lnTo>
                  <a:lnTo>
                    <a:pt x="7303" y="1089"/>
                  </a:lnTo>
                  <a:lnTo>
                    <a:pt x="7240" y="1089"/>
                  </a:lnTo>
                  <a:lnTo>
                    <a:pt x="7198" y="1131"/>
                  </a:lnTo>
                  <a:lnTo>
                    <a:pt x="7177" y="1068"/>
                  </a:lnTo>
                  <a:lnTo>
                    <a:pt x="7072" y="1173"/>
                  </a:lnTo>
                  <a:lnTo>
                    <a:pt x="6968" y="1173"/>
                  </a:lnTo>
                  <a:lnTo>
                    <a:pt x="6968" y="1214"/>
                  </a:lnTo>
                  <a:lnTo>
                    <a:pt x="7093" y="1382"/>
                  </a:lnTo>
                  <a:lnTo>
                    <a:pt x="7177" y="1382"/>
                  </a:lnTo>
                  <a:lnTo>
                    <a:pt x="7219" y="1424"/>
                  </a:lnTo>
                  <a:lnTo>
                    <a:pt x="7344" y="1424"/>
                  </a:lnTo>
                  <a:lnTo>
                    <a:pt x="7303" y="1528"/>
                  </a:lnTo>
                  <a:lnTo>
                    <a:pt x="7303" y="1633"/>
                  </a:lnTo>
                  <a:lnTo>
                    <a:pt x="7407" y="1779"/>
                  </a:lnTo>
                  <a:lnTo>
                    <a:pt x="7386" y="1842"/>
                  </a:lnTo>
                  <a:lnTo>
                    <a:pt x="7303" y="1800"/>
                  </a:lnTo>
                  <a:lnTo>
                    <a:pt x="7219" y="1654"/>
                  </a:lnTo>
                  <a:lnTo>
                    <a:pt x="7114" y="1612"/>
                  </a:lnTo>
                  <a:lnTo>
                    <a:pt x="7072" y="1528"/>
                  </a:lnTo>
                  <a:lnTo>
                    <a:pt x="7031" y="1633"/>
                  </a:lnTo>
                  <a:lnTo>
                    <a:pt x="6968" y="1717"/>
                  </a:lnTo>
                  <a:lnTo>
                    <a:pt x="6926" y="1591"/>
                  </a:lnTo>
                  <a:lnTo>
                    <a:pt x="6863" y="1633"/>
                  </a:lnTo>
                  <a:lnTo>
                    <a:pt x="6863" y="1717"/>
                  </a:lnTo>
                  <a:lnTo>
                    <a:pt x="6759" y="1800"/>
                  </a:lnTo>
                  <a:lnTo>
                    <a:pt x="6759" y="1884"/>
                  </a:lnTo>
                  <a:lnTo>
                    <a:pt x="6884" y="1947"/>
                  </a:lnTo>
                  <a:lnTo>
                    <a:pt x="6926" y="2051"/>
                  </a:lnTo>
                  <a:lnTo>
                    <a:pt x="6821" y="2030"/>
                  </a:lnTo>
                  <a:lnTo>
                    <a:pt x="6779" y="1989"/>
                  </a:lnTo>
                  <a:lnTo>
                    <a:pt x="6696" y="2114"/>
                  </a:lnTo>
                  <a:lnTo>
                    <a:pt x="6675" y="2177"/>
                  </a:lnTo>
                  <a:lnTo>
                    <a:pt x="6549" y="2302"/>
                  </a:lnTo>
                  <a:lnTo>
                    <a:pt x="6549" y="2219"/>
                  </a:lnTo>
                  <a:lnTo>
                    <a:pt x="6654" y="2156"/>
                  </a:lnTo>
                  <a:lnTo>
                    <a:pt x="6591" y="2093"/>
                  </a:lnTo>
                  <a:lnTo>
                    <a:pt x="6696" y="1926"/>
                  </a:lnTo>
                  <a:lnTo>
                    <a:pt x="6612" y="1612"/>
                  </a:lnTo>
                  <a:lnTo>
                    <a:pt x="6549" y="1654"/>
                  </a:lnTo>
                  <a:lnTo>
                    <a:pt x="6403" y="1842"/>
                  </a:lnTo>
                  <a:lnTo>
                    <a:pt x="6403" y="2010"/>
                  </a:lnTo>
                  <a:lnTo>
                    <a:pt x="6445" y="2051"/>
                  </a:lnTo>
                  <a:lnTo>
                    <a:pt x="6340" y="2156"/>
                  </a:lnTo>
                  <a:lnTo>
                    <a:pt x="6340" y="2051"/>
                  </a:lnTo>
                  <a:lnTo>
                    <a:pt x="6382" y="1947"/>
                  </a:lnTo>
                  <a:lnTo>
                    <a:pt x="6340" y="1800"/>
                  </a:lnTo>
                  <a:lnTo>
                    <a:pt x="6277" y="1779"/>
                  </a:lnTo>
                  <a:lnTo>
                    <a:pt x="6173" y="1842"/>
                  </a:lnTo>
                  <a:lnTo>
                    <a:pt x="6089" y="1989"/>
                  </a:lnTo>
                  <a:lnTo>
                    <a:pt x="6152" y="2114"/>
                  </a:lnTo>
                  <a:lnTo>
                    <a:pt x="6152" y="2177"/>
                  </a:lnTo>
                  <a:lnTo>
                    <a:pt x="6298" y="2323"/>
                  </a:lnTo>
                  <a:lnTo>
                    <a:pt x="6340" y="2407"/>
                  </a:lnTo>
                  <a:lnTo>
                    <a:pt x="6277" y="2512"/>
                  </a:lnTo>
                  <a:lnTo>
                    <a:pt x="6235" y="2344"/>
                  </a:lnTo>
                  <a:lnTo>
                    <a:pt x="6131" y="2302"/>
                  </a:lnTo>
                  <a:lnTo>
                    <a:pt x="6047" y="2114"/>
                  </a:lnTo>
                  <a:lnTo>
                    <a:pt x="5984" y="2093"/>
                  </a:lnTo>
                  <a:lnTo>
                    <a:pt x="5859" y="2135"/>
                  </a:lnTo>
                  <a:lnTo>
                    <a:pt x="5838" y="2219"/>
                  </a:lnTo>
                  <a:lnTo>
                    <a:pt x="5984" y="2323"/>
                  </a:lnTo>
                  <a:lnTo>
                    <a:pt x="6047" y="2323"/>
                  </a:lnTo>
                  <a:lnTo>
                    <a:pt x="6089" y="2365"/>
                  </a:lnTo>
                  <a:lnTo>
                    <a:pt x="5984" y="2344"/>
                  </a:lnTo>
                  <a:lnTo>
                    <a:pt x="5880" y="2407"/>
                  </a:lnTo>
                  <a:lnTo>
                    <a:pt x="5963" y="2512"/>
                  </a:lnTo>
                  <a:lnTo>
                    <a:pt x="5838" y="2428"/>
                  </a:lnTo>
                  <a:lnTo>
                    <a:pt x="5838" y="2302"/>
                  </a:lnTo>
                  <a:lnTo>
                    <a:pt x="5775" y="2261"/>
                  </a:lnTo>
                  <a:lnTo>
                    <a:pt x="5754" y="2156"/>
                  </a:lnTo>
                  <a:lnTo>
                    <a:pt x="5712" y="2219"/>
                  </a:lnTo>
                  <a:lnTo>
                    <a:pt x="5671" y="2365"/>
                  </a:lnTo>
                  <a:lnTo>
                    <a:pt x="5733" y="2428"/>
                  </a:lnTo>
                  <a:lnTo>
                    <a:pt x="5712" y="2554"/>
                  </a:lnTo>
                  <a:lnTo>
                    <a:pt x="5629" y="2512"/>
                  </a:lnTo>
                  <a:lnTo>
                    <a:pt x="5545" y="2533"/>
                  </a:lnTo>
                  <a:lnTo>
                    <a:pt x="5419" y="2658"/>
                  </a:lnTo>
                  <a:lnTo>
                    <a:pt x="5440" y="2679"/>
                  </a:lnTo>
                  <a:lnTo>
                    <a:pt x="5524" y="2658"/>
                  </a:lnTo>
                  <a:lnTo>
                    <a:pt x="5608" y="2763"/>
                  </a:lnTo>
                  <a:lnTo>
                    <a:pt x="5503" y="2763"/>
                  </a:lnTo>
                  <a:lnTo>
                    <a:pt x="5440" y="2826"/>
                  </a:lnTo>
                  <a:lnTo>
                    <a:pt x="5503" y="2846"/>
                  </a:lnTo>
                  <a:lnTo>
                    <a:pt x="5461" y="2888"/>
                  </a:lnTo>
                  <a:lnTo>
                    <a:pt x="5357" y="2930"/>
                  </a:lnTo>
                  <a:lnTo>
                    <a:pt x="5357" y="2972"/>
                  </a:lnTo>
                  <a:lnTo>
                    <a:pt x="5399" y="2993"/>
                  </a:lnTo>
                  <a:lnTo>
                    <a:pt x="5336" y="2993"/>
                  </a:lnTo>
                  <a:lnTo>
                    <a:pt x="5294" y="2951"/>
                  </a:lnTo>
                  <a:lnTo>
                    <a:pt x="5210" y="2972"/>
                  </a:lnTo>
                  <a:lnTo>
                    <a:pt x="5127" y="3077"/>
                  </a:lnTo>
                  <a:lnTo>
                    <a:pt x="5147" y="3139"/>
                  </a:lnTo>
                  <a:lnTo>
                    <a:pt x="5127" y="3160"/>
                  </a:lnTo>
                  <a:lnTo>
                    <a:pt x="5022" y="3160"/>
                  </a:lnTo>
                  <a:lnTo>
                    <a:pt x="4938" y="3265"/>
                  </a:lnTo>
                  <a:lnTo>
                    <a:pt x="5043" y="3307"/>
                  </a:lnTo>
                  <a:lnTo>
                    <a:pt x="5315" y="3223"/>
                  </a:lnTo>
                  <a:lnTo>
                    <a:pt x="5357" y="3265"/>
                  </a:lnTo>
                  <a:lnTo>
                    <a:pt x="5461" y="3202"/>
                  </a:lnTo>
                  <a:lnTo>
                    <a:pt x="5524" y="3202"/>
                  </a:lnTo>
                  <a:lnTo>
                    <a:pt x="5524" y="3286"/>
                  </a:lnTo>
                  <a:lnTo>
                    <a:pt x="5461" y="3370"/>
                  </a:lnTo>
                  <a:lnTo>
                    <a:pt x="5440" y="3516"/>
                  </a:lnTo>
                  <a:lnTo>
                    <a:pt x="5419" y="3558"/>
                  </a:lnTo>
                  <a:lnTo>
                    <a:pt x="5357" y="3495"/>
                  </a:lnTo>
                  <a:lnTo>
                    <a:pt x="5336" y="3411"/>
                  </a:lnTo>
                  <a:lnTo>
                    <a:pt x="5252" y="3453"/>
                  </a:lnTo>
                  <a:lnTo>
                    <a:pt x="5210" y="3390"/>
                  </a:lnTo>
                  <a:lnTo>
                    <a:pt x="5106" y="3390"/>
                  </a:lnTo>
                  <a:lnTo>
                    <a:pt x="5127" y="3453"/>
                  </a:lnTo>
                  <a:lnTo>
                    <a:pt x="5106" y="3495"/>
                  </a:lnTo>
                  <a:lnTo>
                    <a:pt x="5022" y="3453"/>
                  </a:lnTo>
                  <a:lnTo>
                    <a:pt x="4938" y="3474"/>
                  </a:lnTo>
                  <a:lnTo>
                    <a:pt x="5043" y="3516"/>
                  </a:lnTo>
                  <a:lnTo>
                    <a:pt x="5085" y="3600"/>
                  </a:lnTo>
                  <a:lnTo>
                    <a:pt x="5022" y="3621"/>
                  </a:lnTo>
                  <a:lnTo>
                    <a:pt x="5001" y="3683"/>
                  </a:lnTo>
                  <a:lnTo>
                    <a:pt x="5001" y="3746"/>
                  </a:lnTo>
                  <a:lnTo>
                    <a:pt x="4980" y="3809"/>
                  </a:lnTo>
                  <a:lnTo>
                    <a:pt x="4938" y="3725"/>
                  </a:lnTo>
                  <a:lnTo>
                    <a:pt x="4938" y="3621"/>
                  </a:lnTo>
                  <a:lnTo>
                    <a:pt x="4875" y="3558"/>
                  </a:lnTo>
                  <a:lnTo>
                    <a:pt x="4792" y="3621"/>
                  </a:lnTo>
                  <a:lnTo>
                    <a:pt x="4708" y="3662"/>
                  </a:lnTo>
                  <a:lnTo>
                    <a:pt x="4666" y="3579"/>
                  </a:lnTo>
                  <a:lnTo>
                    <a:pt x="4687" y="3516"/>
                  </a:lnTo>
                  <a:lnTo>
                    <a:pt x="4624" y="3516"/>
                  </a:lnTo>
                  <a:lnTo>
                    <a:pt x="4520" y="3621"/>
                  </a:lnTo>
                  <a:lnTo>
                    <a:pt x="4603" y="3704"/>
                  </a:lnTo>
                  <a:lnTo>
                    <a:pt x="4729" y="3704"/>
                  </a:lnTo>
                  <a:lnTo>
                    <a:pt x="4834" y="3746"/>
                  </a:lnTo>
                  <a:lnTo>
                    <a:pt x="4792" y="3830"/>
                  </a:lnTo>
                  <a:lnTo>
                    <a:pt x="4583" y="3893"/>
                  </a:lnTo>
                  <a:lnTo>
                    <a:pt x="4520" y="3830"/>
                  </a:lnTo>
                  <a:lnTo>
                    <a:pt x="4457" y="3830"/>
                  </a:lnTo>
                  <a:lnTo>
                    <a:pt x="4394" y="3934"/>
                  </a:lnTo>
                  <a:lnTo>
                    <a:pt x="4478" y="4018"/>
                  </a:lnTo>
                  <a:lnTo>
                    <a:pt x="4394" y="4102"/>
                  </a:lnTo>
                  <a:lnTo>
                    <a:pt x="4478" y="4102"/>
                  </a:lnTo>
                  <a:lnTo>
                    <a:pt x="4583" y="3976"/>
                  </a:lnTo>
                  <a:lnTo>
                    <a:pt x="4687" y="3976"/>
                  </a:lnTo>
                  <a:lnTo>
                    <a:pt x="4729" y="4039"/>
                  </a:lnTo>
                  <a:lnTo>
                    <a:pt x="4583" y="4081"/>
                  </a:lnTo>
                  <a:lnTo>
                    <a:pt x="4562" y="4186"/>
                  </a:lnTo>
                  <a:lnTo>
                    <a:pt x="4603" y="4248"/>
                  </a:lnTo>
                  <a:lnTo>
                    <a:pt x="4729" y="4332"/>
                  </a:lnTo>
                  <a:lnTo>
                    <a:pt x="4729" y="4416"/>
                  </a:lnTo>
                  <a:lnTo>
                    <a:pt x="4666" y="4353"/>
                  </a:lnTo>
                  <a:lnTo>
                    <a:pt x="4583" y="4353"/>
                  </a:lnTo>
                  <a:lnTo>
                    <a:pt x="4499" y="4248"/>
                  </a:lnTo>
                  <a:lnTo>
                    <a:pt x="4457" y="4248"/>
                  </a:lnTo>
                  <a:lnTo>
                    <a:pt x="4373" y="4332"/>
                  </a:lnTo>
                  <a:lnTo>
                    <a:pt x="4457" y="4395"/>
                  </a:lnTo>
                  <a:lnTo>
                    <a:pt x="4352" y="4416"/>
                  </a:lnTo>
                  <a:lnTo>
                    <a:pt x="4248" y="4499"/>
                  </a:lnTo>
                  <a:lnTo>
                    <a:pt x="4248" y="4541"/>
                  </a:lnTo>
                  <a:lnTo>
                    <a:pt x="4352" y="4604"/>
                  </a:lnTo>
                  <a:lnTo>
                    <a:pt x="4457" y="4541"/>
                  </a:lnTo>
                  <a:lnTo>
                    <a:pt x="4499" y="4604"/>
                  </a:lnTo>
                  <a:lnTo>
                    <a:pt x="4603" y="4562"/>
                  </a:lnTo>
                  <a:lnTo>
                    <a:pt x="4624" y="4646"/>
                  </a:lnTo>
                  <a:lnTo>
                    <a:pt x="4708" y="4709"/>
                  </a:lnTo>
                  <a:lnTo>
                    <a:pt x="4708" y="4751"/>
                  </a:lnTo>
                  <a:lnTo>
                    <a:pt x="4562" y="4667"/>
                  </a:lnTo>
                  <a:lnTo>
                    <a:pt x="4415" y="4667"/>
                  </a:lnTo>
                  <a:lnTo>
                    <a:pt x="4373" y="4709"/>
                  </a:lnTo>
                  <a:lnTo>
                    <a:pt x="4206" y="4730"/>
                  </a:lnTo>
                  <a:lnTo>
                    <a:pt x="4206" y="4792"/>
                  </a:lnTo>
                  <a:lnTo>
                    <a:pt x="4143" y="4855"/>
                  </a:lnTo>
                  <a:lnTo>
                    <a:pt x="4080" y="4834"/>
                  </a:lnTo>
                  <a:lnTo>
                    <a:pt x="3955" y="4918"/>
                  </a:lnTo>
                  <a:lnTo>
                    <a:pt x="3871" y="4918"/>
                  </a:lnTo>
                  <a:lnTo>
                    <a:pt x="3850" y="4960"/>
                  </a:lnTo>
                  <a:lnTo>
                    <a:pt x="3955" y="4981"/>
                  </a:lnTo>
                  <a:lnTo>
                    <a:pt x="3997" y="5064"/>
                  </a:lnTo>
                  <a:lnTo>
                    <a:pt x="3934" y="5127"/>
                  </a:lnTo>
                  <a:lnTo>
                    <a:pt x="3871" y="5085"/>
                  </a:lnTo>
                  <a:lnTo>
                    <a:pt x="3850" y="5127"/>
                  </a:lnTo>
                  <a:lnTo>
                    <a:pt x="3934" y="5169"/>
                  </a:lnTo>
                  <a:lnTo>
                    <a:pt x="3892" y="5232"/>
                  </a:lnTo>
                  <a:lnTo>
                    <a:pt x="3787" y="5190"/>
                  </a:lnTo>
                  <a:lnTo>
                    <a:pt x="3766" y="5169"/>
                  </a:lnTo>
                  <a:lnTo>
                    <a:pt x="3746" y="5190"/>
                  </a:lnTo>
                  <a:lnTo>
                    <a:pt x="3829" y="5274"/>
                  </a:lnTo>
                  <a:lnTo>
                    <a:pt x="3766" y="5295"/>
                  </a:lnTo>
                  <a:lnTo>
                    <a:pt x="3787" y="5378"/>
                  </a:lnTo>
                  <a:lnTo>
                    <a:pt x="3850" y="5378"/>
                  </a:lnTo>
                  <a:lnTo>
                    <a:pt x="3787" y="5399"/>
                  </a:lnTo>
                  <a:lnTo>
                    <a:pt x="3725" y="5441"/>
                  </a:lnTo>
                  <a:lnTo>
                    <a:pt x="3662" y="5378"/>
                  </a:lnTo>
                  <a:lnTo>
                    <a:pt x="3662" y="5462"/>
                  </a:lnTo>
                  <a:lnTo>
                    <a:pt x="3641" y="5504"/>
                  </a:lnTo>
                  <a:lnTo>
                    <a:pt x="3683" y="5546"/>
                  </a:lnTo>
                  <a:lnTo>
                    <a:pt x="3850" y="5587"/>
                  </a:lnTo>
                  <a:lnTo>
                    <a:pt x="3871" y="5671"/>
                  </a:lnTo>
                  <a:lnTo>
                    <a:pt x="3934" y="5671"/>
                  </a:lnTo>
                  <a:lnTo>
                    <a:pt x="4039" y="5650"/>
                  </a:lnTo>
                  <a:lnTo>
                    <a:pt x="3955" y="5692"/>
                  </a:lnTo>
                  <a:lnTo>
                    <a:pt x="3955" y="5755"/>
                  </a:lnTo>
                  <a:lnTo>
                    <a:pt x="3850" y="5755"/>
                  </a:lnTo>
                  <a:lnTo>
                    <a:pt x="3829" y="5713"/>
                  </a:lnTo>
                  <a:lnTo>
                    <a:pt x="3662" y="5713"/>
                  </a:lnTo>
                  <a:lnTo>
                    <a:pt x="3557" y="5818"/>
                  </a:lnTo>
                  <a:lnTo>
                    <a:pt x="3578" y="5839"/>
                  </a:lnTo>
                  <a:lnTo>
                    <a:pt x="3683" y="5839"/>
                  </a:lnTo>
                  <a:lnTo>
                    <a:pt x="3725" y="5922"/>
                  </a:lnTo>
                  <a:lnTo>
                    <a:pt x="3766" y="5985"/>
                  </a:lnTo>
                  <a:lnTo>
                    <a:pt x="3766" y="6069"/>
                  </a:lnTo>
                  <a:lnTo>
                    <a:pt x="3683" y="6006"/>
                  </a:lnTo>
                  <a:lnTo>
                    <a:pt x="3641" y="6006"/>
                  </a:lnTo>
                  <a:lnTo>
                    <a:pt x="3578" y="6069"/>
                  </a:lnTo>
                  <a:lnTo>
                    <a:pt x="3578" y="6131"/>
                  </a:lnTo>
                  <a:lnTo>
                    <a:pt x="3557" y="6173"/>
                  </a:lnTo>
                  <a:lnTo>
                    <a:pt x="3620" y="6215"/>
                  </a:lnTo>
                  <a:lnTo>
                    <a:pt x="3641" y="6299"/>
                  </a:lnTo>
                  <a:lnTo>
                    <a:pt x="3578" y="6299"/>
                  </a:lnTo>
                  <a:lnTo>
                    <a:pt x="3515" y="6236"/>
                  </a:lnTo>
                  <a:lnTo>
                    <a:pt x="3474" y="6278"/>
                  </a:lnTo>
                  <a:lnTo>
                    <a:pt x="3474" y="6341"/>
                  </a:lnTo>
                  <a:lnTo>
                    <a:pt x="3578" y="6362"/>
                  </a:lnTo>
                  <a:lnTo>
                    <a:pt x="3578" y="6424"/>
                  </a:lnTo>
                  <a:lnTo>
                    <a:pt x="3578" y="6508"/>
                  </a:lnTo>
                  <a:lnTo>
                    <a:pt x="3453" y="6403"/>
                  </a:lnTo>
                  <a:lnTo>
                    <a:pt x="3411" y="6445"/>
                  </a:lnTo>
                  <a:lnTo>
                    <a:pt x="3411" y="6529"/>
                  </a:lnTo>
                  <a:lnTo>
                    <a:pt x="3432" y="6529"/>
                  </a:lnTo>
                  <a:lnTo>
                    <a:pt x="3432" y="6634"/>
                  </a:lnTo>
                  <a:lnTo>
                    <a:pt x="3474" y="6738"/>
                  </a:lnTo>
                  <a:lnTo>
                    <a:pt x="3536" y="6738"/>
                  </a:lnTo>
                  <a:lnTo>
                    <a:pt x="3578" y="6634"/>
                  </a:lnTo>
                  <a:lnTo>
                    <a:pt x="3641" y="6634"/>
                  </a:lnTo>
                  <a:lnTo>
                    <a:pt x="3578" y="6759"/>
                  </a:lnTo>
                  <a:lnTo>
                    <a:pt x="3536" y="6801"/>
                  </a:lnTo>
                  <a:lnTo>
                    <a:pt x="3432" y="6885"/>
                  </a:lnTo>
                  <a:lnTo>
                    <a:pt x="3348" y="6885"/>
                  </a:lnTo>
                  <a:lnTo>
                    <a:pt x="3264" y="6927"/>
                  </a:lnTo>
                  <a:lnTo>
                    <a:pt x="3264" y="6968"/>
                  </a:lnTo>
                  <a:lnTo>
                    <a:pt x="3202" y="7031"/>
                  </a:lnTo>
                  <a:lnTo>
                    <a:pt x="3118" y="7073"/>
                  </a:lnTo>
                  <a:lnTo>
                    <a:pt x="3202" y="7136"/>
                  </a:lnTo>
                  <a:lnTo>
                    <a:pt x="3160" y="7157"/>
                  </a:lnTo>
                  <a:lnTo>
                    <a:pt x="3013" y="7178"/>
                  </a:lnTo>
                  <a:lnTo>
                    <a:pt x="2950" y="7261"/>
                  </a:lnTo>
                  <a:lnTo>
                    <a:pt x="2950" y="7324"/>
                  </a:lnTo>
                  <a:lnTo>
                    <a:pt x="3055" y="7345"/>
                  </a:lnTo>
                  <a:lnTo>
                    <a:pt x="2992" y="7387"/>
                  </a:lnTo>
                  <a:lnTo>
                    <a:pt x="2930" y="7492"/>
                  </a:lnTo>
                  <a:lnTo>
                    <a:pt x="2846" y="7492"/>
                  </a:lnTo>
                  <a:lnTo>
                    <a:pt x="2825" y="7408"/>
                  </a:lnTo>
                  <a:lnTo>
                    <a:pt x="2783" y="7366"/>
                  </a:lnTo>
                  <a:lnTo>
                    <a:pt x="2741" y="7408"/>
                  </a:lnTo>
                  <a:lnTo>
                    <a:pt x="2678" y="7408"/>
                  </a:lnTo>
                  <a:lnTo>
                    <a:pt x="2699" y="7492"/>
                  </a:lnTo>
                  <a:lnTo>
                    <a:pt x="2637" y="7554"/>
                  </a:lnTo>
                  <a:lnTo>
                    <a:pt x="2637" y="7596"/>
                  </a:lnTo>
                  <a:lnTo>
                    <a:pt x="2678" y="7659"/>
                  </a:lnTo>
                  <a:lnTo>
                    <a:pt x="2532" y="7659"/>
                  </a:lnTo>
                  <a:lnTo>
                    <a:pt x="2490" y="7680"/>
                  </a:lnTo>
                  <a:lnTo>
                    <a:pt x="2490" y="7805"/>
                  </a:lnTo>
                  <a:lnTo>
                    <a:pt x="2386" y="7868"/>
                  </a:lnTo>
                  <a:lnTo>
                    <a:pt x="2406" y="7910"/>
                  </a:lnTo>
                  <a:lnTo>
                    <a:pt x="2386" y="8015"/>
                  </a:lnTo>
                  <a:lnTo>
                    <a:pt x="2302" y="8098"/>
                  </a:lnTo>
                  <a:lnTo>
                    <a:pt x="2197" y="8182"/>
                  </a:lnTo>
                  <a:lnTo>
                    <a:pt x="2218" y="8224"/>
                  </a:lnTo>
                  <a:lnTo>
                    <a:pt x="2365" y="8161"/>
                  </a:lnTo>
                  <a:lnTo>
                    <a:pt x="2406" y="8161"/>
                  </a:lnTo>
                  <a:lnTo>
                    <a:pt x="2406" y="8224"/>
                  </a:lnTo>
                  <a:lnTo>
                    <a:pt x="2323" y="8266"/>
                  </a:lnTo>
                  <a:lnTo>
                    <a:pt x="2323" y="8370"/>
                  </a:lnTo>
                  <a:lnTo>
                    <a:pt x="2386" y="8454"/>
                  </a:lnTo>
                  <a:lnTo>
                    <a:pt x="2511" y="8391"/>
                  </a:lnTo>
                  <a:lnTo>
                    <a:pt x="2637" y="8370"/>
                  </a:lnTo>
                  <a:lnTo>
                    <a:pt x="2804" y="8203"/>
                  </a:lnTo>
                  <a:lnTo>
                    <a:pt x="2804" y="8119"/>
                  </a:lnTo>
                  <a:lnTo>
                    <a:pt x="2720" y="8161"/>
                  </a:lnTo>
                  <a:lnTo>
                    <a:pt x="2804" y="8056"/>
                  </a:lnTo>
                  <a:lnTo>
                    <a:pt x="2825" y="7910"/>
                  </a:lnTo>
                  <a:lnTo>
                    <a:pt x="2846" y="7910"/>
                  </a:lnTo>
                  <a:lnTo>
                    <a:pt x="2909" y="7868"/>
                  </a:lnTo>
                  <a:lnTo>
                    <a:pt x="3013" y="7889"/>
                  </a:lnTo>
                  <a:lnTo>
                    <a:pt x="3055" y="7889"/>
                  </a:lnTo>
                  <a:lnTo>
                    <a:pt x="2909" y="7994"/>
                  </a:lnTo>
                  <a:lnTo>
                    <a:pt x="2909" y="8056"/>
                  </a:lnTo>
                  <a:lnTo>
                    <a:pt x="3055" y="8098"/>
                  </a:lnTo>
                  <a:lnTo>
                    <a:pt x="3013" y="8182"/>
                  </a:lnTo>
                  <a:lnTo>
                    <a:pt x="2930" y="8182"/>
                  </a:lnTo>
                  <a:lnTo>
                    <a:pt x="2783" y="8370"/>
                  </a:lnTo>
                  <a:lnTo>
                    <a:pt x="2888" y="8412"/>
                  </a:lnTo>
                  <a:lnTo>
                    <a:pt x="2804" y="8496"/>
                  </a:lnTo>
                  <a:lnTo>
                    <a:pt x="2825" y="8600"/>
                  </a:lnTo>
                  <a:lnTo>
                    <a:pt x="2720" y="8580"/>
                  </a:lnTo>
                  <a:lnTo>
                    <a:pt x="2637" y="8496"/>
                  </a:lnTo>
                  <a:lnTo>
                    <a:pt x="2511" y="8496"/>
                  </a:lnTo>
                  <a:lnTo>
                    <a:pt x="2427" y="8538"/>
                  </a:lnTo>
                  <a:lnTo>
                    <a:pt x="2427" y="8642"/>
                  </a:lnTo>
                  <a:lnTo>
                    <a:pt x="2365" y="8705"/>
                  </a:lnTo>
                  <a:lnTo>
                    <a:pt x="2260" y="8747"/>
                  </a:lnTo>
                  <a:lnTo>
                    <a:pt x="2260" y="8747"/>
                  </a:lnTo>
                  <a:lnTo>
                    <a:pt x="2323" y="8684"/>
                  </a:lnTo>
                  <a:lnTo>
                    <a:pt x="2386" y="8642"/>
                  </a:lnTo>
                  <a:lnTo>
                    <a:pt x="2302" y="8538"/>
                  </a:lnTo>
                  <a:lnTo>
                    <a:pt x="2302" y="8433"/>
                  </a:lnTo>
                  <a:lnTo>
                    <a:pt x="2218" y="8328"/>
                  </a:lnTo>
                  <a:lnTo>
                    <a:pt x="2155" y="8328"/>
                  </a:lnTo>
                  <a:lnTo>
                    <a:pt x="2093" y="8412"/>
                  </a:lnTo>
                  <a:lnTo>
                    <a:pt x="1988" y="8412"/>
                  </a:lnTo>
                  <a:lnTo>
                    <a:pt x="1988" y="8454"/>
                  </a:lnTo>
                  <a:lnTo>
                    <a:pt x="2155" y="8454"/>
                  </a:lnTo>
                  <a:lnTo>
                    <a:pt x="1988" y="8600"/>
                  </a:lnTo>
                  <a:lnTo>
                    <a:pt x="1883" y="8580"/>
                  </a:lnTo>
                  <a:lnTo>
                    <a:pt x="1800" y="8580"/>
                  </a:lnTo>
                  <a:lnTo>
                    <a:pt x="1695" y="8684"/>
                  </a:lnTo>
                  <a:lnTo>
                    <a:pt x="1758" y="8705"/>
                  </a:lnTo>
                  <a:lnTo>
                    <a:pt x="1842" y="8684"/>
                  </a:lnTo>
                  <a:lnTo>
                    <a:pt x="1862" y="8705"/>
                  </a:lnTo>
                  <a:lnTo>
                    <a:pt x="1737" y="8789"/>
                  </a:lnTo>
                  <a:lnTo>
                    <a:pt x="1674" y="8831"/>
                  </a:lnTo>
                  <a:lnTo>
                    <a:pt x="1632" y="8789"/>
                  </a:lnTo>
                  <a:lnTo>
                    <a:pt x="1549" y="8789"/>
                  </a:lnTo>
                  <a:lnTo>
                    <a:pt x="1549" y="8831"/>
                  </a:lnTo>
                  <a:lnTo>
                    <a:pt x="1674" y="8914"/>
                  </a:lnTo>
                  <a:lnTo>
                    <a:pt x="1800" y="8914"/>
                  </a:lnTo>
                  <a:lnTo>
                    <a:pt x="1779" y="8977"/>
                  </a:lnTo>
                  <a:lnTo>
                    <a:pt x="1862" y="9019"/>
                  </a:lnTo>
                  <a:lnTo>
                    <a:pt x="1842" y="9103"/>
                  </a:lnTo>
                  <a:lnTo>
                    <a:pt x="1695" y="9040"/>
                  </a:lnTo>
                  <a:lnTo>
                    <a:pt x="1695" y="8956"/>
                  </a:lnTo>
                  <a:lnTo>
                    <a:pt x="1590" y="8956"/>
                  </a:lnTo>
                  <a:lnTo>
                    <a:pt x="1486" y="8893"/>
                  </a:lnTo>
                  <a:lnTo>
                    <a:pt x="1465" y="8810"/>
                  </a:lnTo>
                  <a:lnTo>
                    <a:pt x="1444" y="8810"/>
                  </a:lnTo>
                  <a:lnTo>
                    <a:pt x="1423" y="8914"/>
                  </a:lnTo>
                  <a:lnTo>
                    <a:pt x="1528" y="9040"/>
                  </a:lnTo>
                  <a:lnTo>
                    <a:pt x="1632" y="9124"/>
                  </a:lnTo>
                  <a:lnTo>
                    <a:pt x="1695" y="9124"/>
                  </a:lnTo>
                  <a:lnTo>
                    <a:pt x="1758" y="9165"/>
                  </a:lnTo>
                  <a:lnTo>
                    <a:pt x="1653" y="9165"/>
                  </a:lnTo>
                  <a:lnTo>
                    <a:pt x="1486" y="9124"/>
                  </a:lnTo>
                  <a:lnTo>
                    <a:pt x="1360" y="8956"/>
                  </a:lnTo>
                  <a:lnTo>
                    <a:pt x="1277" y="8977"/>
                  </a:lnTo>
                  <a:lnTo>
                    <a:pt x="1214" y="8935"/>
                  </a:lnTo>
                  <a:lnTo>
                    <a:pt x="1067" y="8935"/>
                  </a:lnTo>
                  <a:lnTo>
                    <a:pt x="1026" y="8893"/>
                  </a:lnTo>
                  <a:lnTo>
                    <a:pt x="963" y="8935"/>
                  </a:lnTo>
                  <a:lnTo>
                    <a:pt x="1005" y="9019"/>
                  </a:lnTo>
                  <a:lnTo>
                    <a:pt x="942" y="9061"/>
                  </a:lnTo>
                  <a:lnTo>
                    <a:pt x="1026" y="9165"/>
                  </a:lnTo>
                  <a:lnTo>
                    <a:pt x="1214" y="9124"/>
                  </a:lnTo>
                  <a:lnTo>
                    <a:pt x="1235" y="9144"/>
                  </a:lnTo>
                  <a:lnTo>
                    <a:pt x="1151" y="9207"/>
                  </a:lnTo>
                  <a:lnTo>
                    <a:pt x="1214" y="9228"/>
                  </a:lnTo>
                  <a:lnTo>
                    <a:pt x="1339" y="9165"/>
                  </a:lnTo>
                  <a:lnTo>
                    <a:pt x="1423" y="9165"/>
                  </a:lnTo>
                  <a:lnTo>
                    <a:pt x="1381" y="9228"/>
                  </a:lnTo>
                  <a:lnTo>
                    <a:pt x="1214" y="9312"/>
                  </a:lnTo>
                  <a:lnTo>
                    <a:pt x="1151" y="9375"/>
                  </a:lnTo>
                  <a:lnTo>
                    <a:pt x="1026" y="9354"/>
                  </a:lnTo>
                  <a:lnTo>
                    <a:pt x="942" y="9228"/>
                  </a:lnTo>
                  <a:lnTo>
                    <a:pt x="900" y="9228"/>
                  </a:lnTo>
                  <a:lnTo>
                    <a:pt x="837" y="9270"/>
                  </a:lnTo>
                  <a:lnTo>
                    <a:pt x="753" y="9207"/>
                  </a:lnTo>
                  <a:lnTo>
                    <a:pt x="691" y="9249"/>
                  </a:lnTo>
                  <a:lnTo>
                    <a:pt x="628" y="9228"/>
                  </a:lnTo>
                  <a:lnTo>
                    <a:pt x="544" y="9270"/>
                  </a:lnTo>
                  <a:lnTo>
                    <a:pt x="586" y="9333"/>
                  </a:lnTo>
                  <a:lnTo>
                    <a:pt x="753" y="9354"/>
                  </a:lnTo>
                  <a:lnTo>
                    <a:pt x="858" y="9416"/>
                  </a:lnTo>
                  <a:lnTo>
                    <a:pt x="1005" y="9479"/>
                  </a:lnTo>
                  <a:lnTo>
                    <a:pt x="963" y="9584"/>
                  </a:lnTo>
                  <a:lnTo>
                    <a:pt x="1026" y="9668"/>
                  </a:lnTo>
                  <a:lnTo>
                    <a:pt x="921" y="9688"/>
                  </a:lnTo>
                  <a:lnTo>
                    <a:pt x="900" y="9668"/>
                  </a:lnTo>
                  <a:lnTo>
                    <a:pt x="900" y="9500"/>
                  </a:lnTo>
                  <a:lnTo>
                    <a:pt x="795" y="9479"/>
                  </a:lnTo>
                  <a:lnTo>
                    <a:pt x="691" y="9479"/>
                  </a:lnTo>
                  <a:lnTo>
                    <a:pt x="733" y="9563"/>
                  </a:lnTo>
                  <a:lnTo>
                    <a:pt x="712" y="9626"/>
                  </a:lnTo>
                  <a:lnTo>
                    <a:pt x="586" y="9542"/>
                  </a:lnTo>
                  <a:lnTo>
                    <a:pt x="481" y="9668"/>
                  </a:lnTo>
                  <a:lnTo>
                    <a:pt x="586" y="9730"/>
                  </a:lnTo>
                  <a:lnTo>
                    <a:pt x="502" y="9751"/>
                  </a:lnTo>
                  <a:lnTo>
                    <a:pt x="440" y="9772"/>
                  </a:lnTo>
                  <a:lnTo>
                    <a:pt x="398" y="9668"/>
                  </a:lnTo>
                  <a:lnTo>
                    <a:pt x="230" y="9647"/>
                  </a:lnTo>
                  <a:lnTo>
                    <a:pt x="293" y="9772"/>
                  </a:lnTo>
                  <a:lnTo>
                    <a:pt x="209" y="9793"/>
                  </a:lnTo>
                  <a:lnTo>
                    <a:pt x="189" y="9688"/>
                  </a:lnTo>
                  <a:lnTo>
                    <a:pt x="105" y="9626"/>
                  </a:lnTo>
                  <a:lnTo>
                    <a:pt x="63" y="9647"/>
                  </a:lnTo>
                  <a:lnTo>
                    <a:pt x="63" y="9688"/>
                  </a:lnTo>
                  <a:lnTo>
                    <a:pt x="168" y="9793"/>
                  </a:lnTo>
                  <a:lnTo>
                    <a:pt x="105" y="9856"/>
                  </a:lnTo>
                  <a:lnTo>
                    <a:pt x="168" y="9898"/>
                  </a:lnTo>
                  <a:lnTo>
                    <a:pt x="293" y="9877"/>
                  </a:lnTo>
                  <a:lnTo>
                    <a:pt x="481" y="9898"/>
                  </a:lnTo>
                  <a:lnTo>
                    <a:pt x="586" y="9981"/>
                  </a:lnTo>
                  <a:lnTo>
                    <a:pt x="733" y="9981"/>
                  </a:lnTo>
                  <a:lnTo>
                    <a:pt x="795" y="9940"/>
                  </a:lnTo>
                  <a:lnTo>
                    <a:pt x="858" y="9940"/>
                  </a:lnTo>
                  <a:lnTo>
                    <a:pt x="753" y="10023"/>
                  </a:lnTo>
                  <a:lnTo>
                    <a:pt x="607" y="10023"/>
                  </a:lnTo>
                  <a:lnTo>
                    <a:pt x="544" y="10065"/>
                  </a:lnTo>
                  <a:lnTo>
                    <a:pt x="377" y="9960"/>
                  </a:lnTo>
                  <a:lnTo>
                    <a:pt x="272" y="9981"/>
                  </a:lnTo>
                  <a:lnTo>
                    <a:pt x="209" y="9981"/>
                  </a:lnTo>
                  <a:lnTo>
                    <a:pt x="126" y="10023"/>
                  </a:lnTo>
                  <a:lnTo>
                    <a:pt x="0" y="10065"/>
                  </a:lnTo>
                  <a:lnTo>
                    <a:pt x="0" y="10107"/>
                  </a:lnTo>
                  <a:lnTo>
                    <a:pt x="189" y="10191"/>
                  </a:lnTo>
                  <a:lnTo>
                    <a:pt x="105" y="10274"/>
                  </a:lnTo>
                  <a:lnTo>
                    <a:pt x="209" y="10295"/>
                  </a:lnTo>
                  <a:lnTo>
                    <a:pt x="272" y="10253"/>
                  </a:lnTo>
                  <a:lnTo>
                    <a:pt x="419" y="10253"/>
                  </a:lnTo>
                  <a:lnTo>
                    <a:pt x="314" y="10316"/>
                  </a:lnTo>
                  <a:lnTo>
                    <a:pt x="126" y="10316"/>
                  </a:lnTo>
                  <a:lnTo>
                    <a:pt x="105" y="10358"/>
                  </a:lnTo>
                  <a:lnTo>
                    <a:pt x="63" y="10358"/>
                  </a:lnTo>
                  <a:lnTo>
                    <a:pt x="63" y="10379"/>
                  </a:lnTo>
                  <a:lnTo>
                    <a:pt x="126" y="10400"/>
                  </a:lnTo>
                  <a:lnTo>
                    <a:pt x="189" y="10400"/>
                  </a:lnTo>
                  <a:lnTo>
                    <a:pt x="105" y="10463"/>
                  </a:lnTo>
                  <a:lnTo>
                    <a:pt x="63" y="10484"/>
                  </a:lnTo>
                  <a:lnTo>
                    <a:pt x="63" y="10525"/>
                  </a:lnTo>
                  <a:lnTo>
                    <a:pt x="105" y="10546"/>
                  </a:lnTo>
                  <a:lnTo>
                    <a:pt x="168" y="10630"/>
                  </a:lnTo>
                  <a:lnTo>
                    <a:pt x="293" y="10630"/>
                  </a:lnTo>
                  <a:lnTo>
                    <a:pt x="335" y="10588"/>
                  </a:lnTo>
                  <a:lnTo>
                    <a:pt x="523" y="10546"/>
                  </a:lnTo>
                  <a:lnTo>
                    <a:pt x="649" y="10588"/>
                  </a:lnTo>
                  <a:lnTo>
                    <a:pt x="691" y="10609"/>
                  </a:lnTo>
                  <a:lnTo>
                    <a:pt x="753" y="10546"/>
                  </a:lnTo>
                  <a:lnTo>
                    <a:pt x="753" y="10484"/>
                  </a:lnTo>
                  <a:lnTo>
                    <a:pt x="837" y="10463"/>
                  </a:lnTo>
                  <a:lnTo>
                    <a:pt x="858" y="10525"/>
                  </a:lnTo>
                  <a:lnTo>
                    <a:pt x="963" y="10525"/>
                  </a:lnTo>
                  <a:lnTo>
                    <a:pt x="1067" y="10421"/>
                  </a:lnTo>
                  <a:lnTo>
                    <a:pt x="1130" y="10463"/>
                  </a:lnTo>
                  <a:lnTo>
                    <a:pt x="1130" y="10505"/>
                  </a:lnTo>
                  <a:lnTo>
                    <a:pt x="1046" y="10525"/>
                  </a:lnTo>
                  <a:lnTo>
                    <a:pt x="1151" y="10588"/>
                  </a:lnTo>
                  <a:lnTo>
                    <a:pt x="1214" y="10525"/>
                  </a:lnTo>
                  <a:lnTo>
                    <a:pt x="1214" y="10463"/>
                  </a:lnTo>
                  <a:lnTo>
                    <a:pt x="1277" y="10358"/>
                  </a:lnTo>
                  <a:lnTo>
                    <a:pt x="1256" y="10421"/>
                  </a:lnTo>
                  <a:lnTo>
                    <a:pt x="1339" y="10525"/>
                  </a:lnTo>
                  <a:lnTo>
                    <a:pt x="1277" y="10609"/>
                  </a:lnTo>
                  <a:lnTo>
                    <a:pt x="1130" y="10672"/>
                  </a:lnTo>
                  <a:lnTo>
                    <a:pt x="1046" y="10714"/>
                  </a:lnTo>
                  <a:lnTo>
                    <a:pt x="1109" y="10735"/>
                  </a:lnTo>
                  <a:lnTo>
                    <a:pt x="1046" y="10839"/>
                  </a:lnTo>
                  <a:lnTo>
                    <a:pt x="921" y="10839"/>
                  </a:lnTo>
                  <a:lnTo>
                    <a:pt x="921" y="10797"/>
                  </a:lnTo>
                  <a:lnTo>
                    <a:pt x="963" y="10735"/>
                  </a:lnTo>
                  <a:lnTo>
                    <a:pt x="942" y="10630"/>
                  </a:lnTo>
                  <a:lnTo>
                    <a:pt x="837" y="10609"/>
                  </a:lnTo>
                  <a:lnTo>
                    <a:pt x="733" y="10735"/>
                  </a:lnTo>
                  <a:lnTo>
                    <a:pt x="712" y="10797"/>
                  </a:lnTo>
                  <a:lnTo>
                    <a:pt x="628" y="10693"/>
                  </a:lnTo>
                  <a:lnTo>
                    <a:pt x="523" y="10672"/>
                  </a:lnTo>
                  <a:lnTo>
                    <a:pt x="419" y="10693"/>
                  </a:lnTo>
                  <a:lnTo>
                    <a:pt x="335" y="10672"/>
                  </a:lnTo>
                  <a:lnTo>
                    <a:pt x="209" y="10735"/>
                  </a:lnTo>
                  <a:lnTo>
                    <a:pt x="126" y="10735"/>
                  </a:lnTo>
                  <a:lnTo>
                    <a:pt x="63" y="10693"/>
                  </a:lnTo>
                  <a:lnTo>
                    <a:pt x="21" y="10693"/>
                  </a:lnTo>
                  <a:lnTo>
                    <a:pt x="63" y="10797"/>
                  </a:lnTo>
                  <a:lnTo>
                    <a:pt x="21" y="10839"/>
                  </a:lnTo>
                  <a:lnTo>
                    <a:pt x="84" y="10902"/>
                  </a:lnTo>
                  <a:lnTo>
                    <a:pt x="168" y="10881"/>
                  </a:lnTo>
                  <a:lnTo>
                    <a:pt x="209" y="10818"/>
                  </a:lnTo>
                  <a:lnTo>
                    <a:pt x="293" y="10818"/>
                  </a:lnTo>
                  <a:lnTo>
                    <a:pt x="209" y="10902"/>
                  </a:lnTo>
                  <a:lnTo>
                    <a:pt x="209" y="11007"/>
                  </a:lnTo>
                  <a:lnTo>
                    <a:pt x="168" y="11049"/>
                  </a:lnTo>
                  <a:lnTo>
                    <a:pt x="84" y="11007"/>
                  </a:lnTo>
                  <a:lnTo>
                    <a:pt x="126" y="11132"/>
                  </a:lnTo>
                  <a:lnTo>
                    <a:pt x="189" y="11195"/>
                  </a:lnTo>
                  <a:lnTo>
                    <a:pt x="335" y="11007"/>
                  </a:lnTo>
                  <a:lnTo>
                    <a:pt x="481" y="11049"/>
                  </a:lnTo>
                  <a:lnTo>
                    <a:pt x="419" y="11111"/>
                  </a:lnTo>
                  <a:lnTo>
                    <a:pt x="419" y="11195"/>
                  </a:lnTo>
                  <a:lnTo>
                    <a:pt x="293" y="11258"/>
                  </a:lnTo>
                  <a:lnTo>
                    <a:pt x="314" y="11300"/>
                  </a:lnTo>
                  <a:lnTo>
                    <a:pt x="398" y="11321"/>
                  </a:lnTo>
                  <a:lnTo>
                    <a:pt x="377" y="11404"/>
                  </a:lnTo>
                  <a:lnTo>
                    <a:pt x="419" y="11467"/>
                  </a:lnTo>
                  <a:lnTo>
                    <a:pt x="377" y="11572"/>
                  </a:lnTo>
                  <a:lnTo>
                    <a:pt x="419" y="11572"/>
                  </a:lnTo>
                  <a:lnTo>
                    <a:pt x="502" y="11446"/>
                  </a:lnTo>
                  <a:lnTo>
                    <a:pt x="586" y="11425"/>
                  </a:lnTo>
                  <a:lnTo>
                    <a:pt x="607" y="11300"/>
                  </a:lnTo>
                  <a:lnTo>
                    <a:pt x="816" y="11216"/>
                  </a:lnTo>
                  <a:lnTo>
                    <a:pt x="921" y="11216"/>
                  </a:lnTo>
                  <a:lnTo>
                    <a:pt x="1005" y="11195"/>
                  </a:lnTo>
                  <a:lnTo>
                    <a:pt x="942" y="11237"/>
                  </a:lnTo>
                  <a:lnTo>
                    <a:pt x="837" y="11321"/>
                  </a:lnTo>
                  <a:lnTo>
                    <a:pt x="837" y="11446"/>
                  </a:lnTo>
                  <a:lnTo>
                    <a:pt x="858" y="11530"/>
                  </a:lnTo>
                  <a:lnTo>
                    <a:pt x="795" y="11467"/>
                  </a:lnTo>
                  <a:lnTo>
                    <a:pt x="753" y="11341"/>
                  </a:lnTo>
                  <a:lnTo>
                    <a:pt x="712" y="11341"/>
                  </a:lnTo>
                  <a:lnTo>
                    <a:pt x="628" y="11467"/>
                  </a:lnTo>
                  <a:lnTo>
                    <a:pt x="586" y="11509"/>
                  </a:lnTo>
                  <a:lnTo>
                    <a:pt x="691" y="11530"/>
                  </a:lnTo>
                  <a:lnTo>
                    <a:pt x="586" y="11655"/>
                  </a:lnTo>
                  <a:lnTo>
                    <a:pt x="502" y="11655"/>
                  </a:lnTo>
                  <a:lnTo>
                    <a:pt x="481" y="11739"/>
                  </a:lnTo>
                  <a:lnTo>
                    <a:pt x="523" y="11760"/>
                  </a:lnTo>
                  <a:lnTo>
                    <a:pt x="691" y="11760"/>
                  </a:lnTo>
                  <a:lnTo>
                    <a:pt x="733" y="11823"/>
                  </a:lnTo>
                  <a:lnTo>
                    <a:pt x="607" y="11844"/>
                  </a:lnTo>
                  <a:lnTo>
                    <a:pt x="586" y="11885"/>
                  </a:lnTo>
                  <a:lnTo>
                    <a:pt x="544" y="11969"/>
                  </a:lnTo>
                  <a:lnTo>
                    <a:pt x="440" y="11885"/>
                  </a:lnTo>
                  <a:lnTo>
                    <a:pt x="398" y="11927"/>
                  </a:lnTo>
                  <a:lnTo>
                    <a:pt x="377" y="12032"/>
                  </a:lnTo>
                  <a:lnTo>
                    <a:pt x="335" y="11885"/>
                  </a:lnTo>
                  <a:lnTo>
                    <a:pt x="272" y="11948"/>
                  </a:lnTo>
                  <a:lnTo>
                    <a:pt x="168" y="12074"/>
                  </a:lnTo>
                  <a:lnTo>
                    <a:pt x="209" y="12178"/>
                  </a:lnTo>
                  <a:lnTo>
                    <a:pt x="335" y="12367"/>
                  </a:lnTo>
                  <a:lnTo>
                    <a:pt x="398" y="12262"/>
                  </a:lnTo>
                  <a:lnTo>
                    <a:pt x="419" y="12283"/>
                  </a:lnTo>
                  <a:lnTo>
                    <a:pt x="502" y="12262"/>
                  </a:lnTo>
                  <a:lnTo>
                    <a:pt x="481" y="12199"/>
                  </a:lnTo>
                  <a:lnTo>
                    <a:pt x="523" y="12095"/>
                  </a:lnTo>
                  <a:lnTo>
                    <a:pt x="649" y="12178"/>
                  </a:lnTo>
                  <a:lnTo>
                    <a:pt x="607" y="12241"/>
                  </a:lnTo>
                  <a:lnTo>
                    <a:pt x="649" y="12304"/>
                  </a:lnTo>
                  <a:lnTo>
                    <a:pt x="628" y="12388"/>
                  </a:lnTo>
                  <a:lnTo>
                    <a:pt x="586" y="12450"/>
                  </a:lnTo>
                  <a:lnTo>
                    <a:pt x="628" y="12597"/>
                  </a:lnTo>
                  <a:lnTo>
                    <a:pt x="691" y="12555"/>
                  </a:lnTo>
                  <a:lnTo>
                    <a:pt x="816" y="12513"/>
                  </a:lnTo>
                  <a:lnTo>
                    <a:pt x="900" y="12597"/>
                  </a:lnTo>
                  <a:lnTo>
                    <a:pt x="753" y="12597"/>
                  </a:lnTo>
                  <a:lnTo>
                    <a:pt x="712" y="12639"/>
                  </a:lnTo>
                  <a:lnTo>
                    <a:pt x="753" y="12722"/>
                  </a:lnTo>
                  <a:lnTo>
                    <a:pt x="753" y="12785"/>
                  </a:lnTo>
                  <a:lnTo>
                    <a:pt x="544" y="12618"/>
                  </a:lnTo>
                  <a:lnTo>
                    <a:pt x="481" y="12639"/>
                  </a:lnTo>
                  <a:lnTo>
                    <a:pt x="419" y="12597"/>
                  </a:lnTo>
                  <a:lnTo>
                    <a:pt x="314" y="12597"/>
                  </a:lnTo>
                  <a:lnTo>
                    <a:pt x="314" y="12701"/>
                  </a:lnTo>
                  <a:lnTo>
                    <a:pt x="272" y="12764"/>
                  </a:lnTo>
                  <a:lnTo>
                    <a:pt x="419" y="12994"/>
                  </a:lnTo>
                  <a:lnTo>
                    <a:pt x="523" y="13015"/>
                  </a:lnTo>
                  <a:lnTo>
                    <a:pt x="691" y="13141"/>
                  </a:lnTo>
                  <a:lnTo>
                    <a:pt x="900" y="13245"/>
                  </a:lnTo>
                  <a:lnTo>
                    <a:pt x="921" y="13308"/>
                  </a:lnTo>
                  <a:lnTo>
                    <a:pt x="858" y="13329"/>
                  </a:lnTo>
                  <a:lnTo>
                    <a:pt x="963" y="13413"/>
                  </a:lnTo>
                  <a:lnTo>
                    <a:pt x="1026" y="13392"/>
                  </a:lnTo>
                  <a:lnTo>
                    <a:pt x="1005" y="13287"/>
                  </a:lnTo>
                  <a:lnTo>
                    <a:pt x="1067" y="13287"/>
                  </a:lnTo>
                  <a:lnTo>
                    <a:pt x="1151" y="13329"/>
                  </a:lnTo>
                  <a:lnTo>
                    <a:pt x="1130" y="13350"/>
                  </a:lnTo>
                  <a:lnTo>
                    <a:pt x="1235" y="13497"/>
                  </a:lnTo>
                  <a:lnTo>
                    <a:pt x="1277" y="13434"/>
                  </a:lnTo>
                  <a:lnTo>
                    <a:pt x="1339" y="13455"/>
                  </a:lnTo>
                  <a:lnTo>
                    <a:pt x="1444" y="13413"/>
                  </a:lnTo>
                  <a:lnTo>
                    <a:pt x="1570" y="13308"/>
                  </a:lnTo>
                  <a:lnTo>
                    <a:pt x="1632" y="13287"/>
                  </a:lnTo>
                  <a:lnTo>
                    <a:pt x="1653" y="13225"/>
                  </a:lnTo>
                  <a:lnTo>
                    <a:pt x="1674" y="13245"/>
                  </a:lnTo>
                  <a:lnTo>
                    <a:pt x="1695" y="13329"/>
                  </a:lnTo>
                  <a:lnTo>
                    <a:pt x="1779" y="13329"/>
                  </a:lnTo>
                  <a:lnTo>
                    <a:pt x="1988" y="13120"/>
                  </a:lnTo>
                  <a:lnTo>
                    <a:pt x="1967" y="13078"/>
                  </a:lnTo>
                  <a:lnTo>
                    <a:pt x="1883" y="12932"/>
                  </a:lnTo>
                  <a:lnTo>
                    <a:pt x="2051" y="13036"/>
                  </a:lnTo>
                  <a:lnTo>
                    <a:pt x="2155" y="12911"/>
                  </a:lnTo>
                  <a:lnTo>
                    <a:pt x="2114" y="12890"/>
                  </a:lnTo>
                  <a:lnTo>
                    <a:pt x="2197" y="12827"/>
                  </a:lnTo>
                  <a:lnTo>
                    <a:pt x="2176" y="12764"/>
                  </a:lnTo>
                  <a:lnTo>
                    <a:pt x="2281" y="12701"/>
                  </a:lnTo>
                  <a:lnTo>
                    <a:pt x="2386" y="12681"/>
                  </a:lnTo>
                  <a:lnTo>
                    <a:pt x="2386" y="12597"/>
                  </a:lnTo>
                  <a:lnTo>
                    <a:pt x="2302" y="12492"/>
                  </a:lnTo>
                  <a:lnTo>
                    <a:pt x="2323" y="12409"/>
                  </a:lnTo>
                  <a:lnTo>
                    <a:pt x="2260" y="12304"/>
                  </a:lnTo>
                  <a:lnTo>
                    <a:pt x="2155" y="12241"/>
                  </a:lnTo>
                  <a:lnTo>
                    <a:pt x="2176" y="12157"/>
                  </a:lnTo>
                  <a:lnTo>
                    <a:pt x="2218" y="12178"/>
                  </a:lnTo>
                  <a:lnTo>
                    <a:pt x="2323" y="12304"/>
                  </a:lnTo>
                  <a:lnTo>
                    <a:pt x="2386" y="12471"/>
                  </a:lnTo>
                  <a:lnTo>
                    <a:pt x="2406" y="12492"/>
                  </a:lnTo>
                  <a:lnTo>
                    <a:pt x="2490" y="12513"/>
                  </a:lnTo>
                  <a:lnTo>
                    <a:pt x="2469" y="12576"/>
                  </a:lnTo>
                  <a:lnTo>
                    <a:pt x="2511" y="12639"/>
                  </a:lnTo>
                  <a:lnTo>
                    <a:pt x="2616" y="12597"/>
                  </a:lnTo>
                  <a:lnTo>
                    <a:pt x="2595" y="12513"/>
                  </a:lnTo>
                  <a:lnTo>
                    <a:pt x="2532" y="12492"/>
                  </a:lnTo>
                  <a:lnTo>
                    <a:pt x="2595" y="12409"/>
                  </a:lnTo>
                  <a:lnTo>
                    <a:pt x="2678" y="12492"/>
                  </a:lnTo>
                  <a:lnTo>
                    <a:pt x="2699" y="12555"/>
                  </a:lnTo>
                  <a:lnTo>
                    <a:pt x="2825" y="12409"/>
                  </a:lnTo>
                  <a:lnTo>
                    <a:pt x="2846" y="12283"/>
                  </a:lnTo>
                  <a:lnTo>
                    <a:pt x="2825" y="12178"/>
                  </a:lnTo>
                  <a:lnTo>
                    <a:pt x="2741" y="12157"/>
                  </a:lnTo>
                  <a:lnTo>
                    <a:pt x="2720" y="12074"/>
                  </a:lnTo>
                  <a:lnTo>
                    <a:pt x="2783" y="12053"/>
                  </a:lnTo>
                  <a:lnTo>
                    <a:pt x="2783" y="11990"/>
                  </a:lnTo>
                  <a:lnTo>
                    <a:pt x="2825" y="11990"/>
                  </a:lnTo>
                  <a:lnTo>
                    <a:pt x="2888" y="11948"/>
                  </a:lnTo>
                  <a:lnTo>
                    <a:pt x="2825" y="11865"/>
                  </a:lnTo>
                  <a:lnTo>
                    <a:pt x="2825" y="11760"/>
                  </a:lnTo>
                  <a:lnTo>
                    <a:pt x="2909" y="11718"/>
                  </a:lnTo>
                  <a:lnTo>
                    <a:pt x="2992" y="11781"/>
                  </a:lnTo>
                  <a:lnTo>
                    <a:pt x="2930" y="11885"/>
                  </a:lnTo>
                  <a:lnTo>
                    <a:pt x="2950" y="12032"/>
                  </a:lnTo>
                  <a:lnTo>
                    <a:pt x="2930" y="12095"/>
                  </a:lnTo>
                  <a:lnTo>
                    <a:pt x="2992" y="12199"/>
                  </a:lnTo>
                  <a:lnTo>
                    <a:pt x="3013" y="12283"/>
                  </a:lnTo>
                  <a:lnTo>
                    <a:pt x="3118" y="12409"/>
                  </a:lnTo>
                  <a:lnTo>
                    <a:pt x="3264" y="12409"/>
                  </a:lnTo>
                  <a:lnTo>
                    <a:pt x="3327" y="12450"/>
                  </a:lnTo>
                  <a:lnTo>
                    <a:pt x="3264" y="12492"/>
                  </a:lnTo>
                  <a:lnTo>
                    <a:pt x="3348" y="12555"/>
                  </a:lnTo>
                  <a:lnTo>
                    <a:pt x="3432" y="12639"/>
                  </a:lnTo>
                  <a:lnTo>
                    <a:pt x="3474" y="12555"/>
                  </a:lnTo>
                  <a:lnTo>
                    <a:pt x="3453" y="12178"/>
                  </a:lnTo>
                  <a:lnTo>
                    <a:pt x="3369" y="12032"/>
                  </a:lnTo>
                  <a:lnTo>
                    <a:pt x="3432" y="11948"/>
                  </a:lnTo>
                  <a:lnTo>
                    <a:pt x="3515" y="11885"/>
                  </a:lnTo>
                  <a:lnTo>
                    <a:pt x="3432" y="11781"/>
                  </a:lnTo>
                  <a:lnTo>
                    <a:pt x="3474" y="11718"/>
                  </a:lnTo>
                  <a:lnTo>
                    <a:pt x="3662" y="11676"/>
                  </a:lnTo>
                  <a:lnTo>
                    <a:pt x="3683" y="11593"/>
                  </a:lnTo>
                  <a:lnTo>
                    <a:pt x="3683" y="11467"/>
                  </a:lnTo>
                  <a:lnTo>
                    <a:pt x="3766" y="11321"/>
                  </a:lnTo>
                  <a:lnTo>
                    <a:pt x="3683" y="11195"/>
                  </a:lnTo>
                  <a:lnTo>
                    <a:pt x="3662" y="10923"/>
                  </a:lnTo>
                  <a:lnTo>
                    <a:pt x="3536" y="10714"/>
                  </a:lnTo>
                  <a:lnTo>
                    <a:pt x="3557" y="10609"/>
                  </a:lnTo>
                  <a:lnTo>
                    <a:pt x="3829" y="10525"/>
                  </a:lnTo>
                  <a:lnTo>
                    <a:pt x="3829" y="10358"/>
                  </a:lnTo>
                  <a:lnTo>
                    <a:pt x="3871" y="10212"/>
                  </a:lnTo>
                  <a:lnTo>
                    <a:pt x="3662" y="10002"/>
                  </a:lnTo>
                  <a:lnTo>
                    <a:pt x="3515" y="9898"/>
                  </a:lnTo>
                  <a:lnTo>
                    <a:pt x="3515" y="9688"/>
                  </a:lnTo>
                  <a:lnTo>
                    <a:pt x="3536" y="9479"/>
                  </a:lnTo>
                  <a:lnTo>
                    <a:pt x="3515" y="9249"/>
                  </a:lnTo>
                  <a:lnTo>
                    <a:pt x="3453" y="9103"/>
                  </a:lnTo>
                  <a:lnTo>
                    <a:pt x="3515" y="8914"/>
                  </a:lnTo>
                  <a:lnTo>
                    <a:pt x="3453" y="8621"/>
                  </a:lnTo>
                  <a:lnTo>
                    <a:pt x="3411" y="8308"/>
                  </a:lnTo>
                  <a:lnTo>
                    <a:pt x="3453" y="8077"/>
                  </a:lnTo>
                  <a:lnTo>
                    <a:pt x="3578" y="7847"/>
                  </a:lnTo>
                  <a:lnTo>
                    <a:pt x="3683" y="7764"/>
                  </a:lnTo>
                  <a:lnTo>
                    <a:pt x="3850" y="7784"/>
                  </a:lnTo>
                  <a:lnTo>
                    <a:pt x="4059" y="7805"/>
                  </a:lnTo>
                  <a:lnTo>
                    <a:pt x="4164" y="7680"/>
                  </a:lnTo>
                  <a:lnTo>
                    <a:pt x="4143" y="7450"/>
                  </a:lnTo>
                  <a:lnTo>
                    <a:pt x="4080" y="7366"/>
                  </a:lnTo>
                  <a:lnTo>
                    <a:pt x="4080" y="7240"/>
                  </a:lnTo>
                  <a:lnTo>
                    <a:pt x="4290" y="6738"/>
                  </a:lnTo>
                  <a:lnTo>
                    <a:pt x="4290" y="6487"/>
                  </a:lnTo>
                  <a:lnTo>
                    <a:pt x="4352" y="6215"/>
                  </a:lnTo>
                  <a:lnTo>
                    <a:pt x="4394" y="6069"/>
                  </a:lnTo>
                  <a:lnTo>
                    <a:pt x="4394" y="5901"/>
                  </a:lnTo>
                  <a:lnTo>
                    <a:pt x="4311" y="5818"/>
                  </a:lnTo>
                  <a:lnTo>
                    <a:pt x="4311" y="5692"/>
                  </a:lnTo>
                  <a:lnTo>
                    <a:pt x="4499" y="5587"/>
                  </a:lnTo>
                  <a:lnTo>
                    <a:pt x="4708" y="5567"/>
                  </a:lnTo>
                  <a:lnTo>
                    <a:pt x="4792" y="5483"/>
                  </a:lnTo>
                  <a:lnTo>
                    <a:pt x="4813" y="5357"/>
                  </a:lnTo>
                  <a:lnTo>
                    <a:pt x="4980" y="5064"/>
                  </a:lnTo>
                  <a:lnTo>
                    <a:pt x="5127" y="4855"/>
                  </a:lnTo>
                  <a:lnTo>
                    <a:pt x="5189" y="4730"/>
                  </a:lnTo>
                  <a:lnTo>
                    <a:pt x="5106" y="4541"/>
                  </a:lnTo>
                  <a:lnTo>
                    <a:pt x="5043" y="4458"/>
                  </a:lnTo>
                  <a:lnTo>
                    <a:pt x="5043" y="4206"/>
                  </a:lnTo>
                  <a:lnTo>
                    <a:pt x="5127" y="4186"/>
                  </a:lnTo>
                  <a:lnTo>
                    <a:pt x="5189" y="4081"/>
                  </a:lnTo>
                  <a:lnTo>
                    <a:pt x="5231" y="3934"/>
                  </a:lnTo>
                  <a:lnTo>
                    <a:pt x="5315" y="3893"/>
                  </a:lnTo>
                  <a:lnTo>
                    <a:pt x="5399" y="3704"/>
                  </a:lnTo>
                  <a:lnTo>
                    <a:pt x="5524" y="3600"/>
                  </a:lnTo>
                  <a:lnTo>
                    <a:pt x="5629" y="3683"/>
                  </a:lnTo>
                  <a:lnTo>
                    <a:pt x="5712" y="3725"/>
                  </a:lnTo>
                  <a:lnTo>
                    <a:pt x="5754" y="3725"/>
                  </a:lnTo>
                  <a:lnTo>
                    <a:pt x="5859" y="3621"/>
                  </a:lnTo>
                  <a:lnTo>
                    <a:pt x="5775" y="3516"/>
                  </a:lnTo>
                  <a:lnTo>
                    <a:pt x="5859" y="3474"/>
                  </a:lnTo>
                  <a:lnTo>
                    <a:pt x="5859" y="3390"/>
                  </a:lnTo>
                  <a:lnTo>
                    <a:pt x="5880" y="3349"/>
                  </a:lnTo>
                  <a:lnTo>
                    <a:pt x="5775" y="3181"/>
                  </a:lnTo>
                  <a:lnTo>
                    <a:pt x="5838" y="3160"/>
                  </a:lnTo>
                  <a:lnTo>
                    <a:pt x="6026" y="3160"/>
                  </a:lnTo>
                  <a:lnTo>
                    <a:pt x="6152" y="3077"/>
                  </a:lnTo>
                  <a:lnTo>
                    <a:pt x="6340" y="3139"/>
                  </a:lnTo>
                  <a:lnTo>
                    <a:pt x="6445" y="3202"/>
                  </a:lnTo>
                  <a:lnTo>
                    <a:pt x="6570" y="3223"/>
                  </a:lnTo>
                  <a:lnTo>
                    <a:pt x="6654" y="3286"/>
                  </a:lnTo>
                  <a:lnTo>
                    <a:pt x="6696" y="3265"/>
                  </a:lnTo>
                  <a:lnTo>
                    <a:pt x="6759" y="3307"/>
                  </a:lnTo>
                  <a:lnTo>
                    <a:pt x="6759" y="3160"/>
                  </a:lnTo>
                  <a:lnTo>
                    <a:pt x="6696" y="3077"/>
                  </a:lnTo>
                  <a:lnTo>
                    <a:pt x="6717" y="2888"/>
                  </a:lnTo>
                  <a:lnTo>
                    <a:pt x="6800" y="2846"/>
                  </a:lnTo>
                  <a:lnTo>
                    <a:pt x="6779" y="2700"/>
                  </a:lnTo>
                  <a:lnTo>
                    <a:pt x="6696" y="2658"/>
                  </a:lnTo>
                  <a:lnTo>
                    <a:pt x="6675" y="2554"/>
                  </a:lnTo>
                  <a:lnTo>
                    <a:pt x="6675" y="2554"/>
                  </a:lnTo>
                  <a:lnTo>
                    <a:pt x="6800" y="2616"/>
                  </a:lnTo>
                  <a:lnTo>
                    <a:pt x="6926" y="2574"/>
                  </a:lnTo>
                  <a:lnTo>
                    <a:pt x="6989" y="2554"/>
                  </a:lnTo>
                  <a:lnTo>
                    <a:pt x="7010" y="2533"/>
                  </a:lnTo>
                  <a:lnTo>
                    <a:pt x="7072" y="2533"/>
                  </a:lnTo>
                  <a:lnTo>
                    <a:pt x="7093" y="2512"/>
                  </a:lnTo>
                  <a:lnTo>
                    <a:pt x="7072" y="2428"/>
                  </a:lnTo>
                  <a:lnTo>
                    <a:pt x="7093" y="2323"/>
                  </a:lnTo>
                  <a:lnTo>
                    <a:pt x="7177" y="2261"/>
                  </a:lnTo>
                  <a:lnTo>
                    <a:pt x="7282" y="2261"/>
                  </a:lnTo>
                  <a:lnTo>
                    <a:pt x="7344" y="2407"/>
                  </a:lnTo>
                  <a:lnTo>
                    <a:pt x="7616" y="2616"/>
                  </a:lnTo>
                  <a:lnTo>
                    <a:pt x="7637" y="2742"/>
                  </a:lnTo>
                  <a:lnTo>
                    <a:pt x="7742" y="2846"/>
                  </a:lnTo>
                  <a:lnTo>
                    <a:pt x="7909" y="2930"/>
                  </a:lnTo>
                  <a:lnTo>
                    <a:pt x="8160" y="2930"/>
                  </a:lnTo>
                  <a:lnTo>
                    <a:pt x="8328" y="2784"/>
                  </a:lnTo>
                  <a:lnTo>
                    <a:pt x="8391" y="2700"/>
                  </a:lnTo>
                  <a:lnTo>
                    <a:pt x="8495" y="2700"/>
                  </a:lnTo>
                  <a:lnTo>
                    <a:pt x="8704" y="2846"/>
                  </a:lnTo>
                  <a:lnTo>
                    <a:pt x="8851" y="2867"/>
                  </a:lnTo>
                  <a:lnTo>
                    <a:pt x="8893" y="2742"/>
                  </a:lnTo>
                  <a:lnTo>
                    <a:pt x="8976" y="2679"/>
                  </a:lnTo>
                  <a:lnTo>
                    <a:pt x="9060" y="2616"/>
                  </a:lnTo>
                  <a:lnTo>
                    <a:pt x="9165" y="2616"/>
                  </a:lnTo>
                  <a:lnTo>
                    <a:pt x="9269" y="2554"/>
                  </a:lnTo>
                  <a:lnTo>
                    <a:pt x="9311" y="2470"/>
                  </a:lnTo>
                  <a:lnTo>
                    <a:pt x="9269" y="2365"/>
                  </a:lnTo>
                  <a:lnTo>
                    <a:pt x="9207" y="2219"/>
                  </a:lnTo>
                  <a:lnTo>
                    <a:pt x="9228" y="1905"/>
                  </a:lnTo>
                  <a:lnTo>
                    <a:pt x="9290" y="1821"/>
                  </a:lnTo>
                  <a:lnTo>
                    <a:pt x="9228" y="1717"/>
                  </a:lnTo>
                  <a:lnTo>
                    <a:pt x="9290" y="1696"/>
                  </a:lnTo>
                  <a:lnTo>
                    <a:pt x="9395" y="1570"/>
                  </a:lnTo>
                  <a:lnTo>
                    <a:pt x="9374" y="1507"/>
                  </a:lnTo>
                  <a:lnTo>
                    <a:pt x="9500" y="1424"/>
                  </a:lnTo>
                  <a:lnTo>
                    <a:pt x="9646" y="1486"/>
                  </a:lnTo>
                  <a:lnTo>
                    <a:pt x="9730" y="1466"/>
                  </a:lnTo>
                  <a:lnTo>
                    <a:pt x="9730" y="1403"/>
                  </a:lnTo>
                  <a:lnTo>
                    <a:pt x="9813" y="1298"/>
                  </a:lnTo>
                  <a:lnTo>
                    <a:pt x="10065" y="1298"/>
                  </a:lnTo>
                  <a:lnTo>
                    <a:pt x="10169" y="1382"/>
                  </a:lnTo>
                  <a:lnTo>
                    <a:pt x="10316" y="1528"/>
                  </a:lnTo>
                  <a:lnTo>
                    <a:pt x="10378" y="1633"/>
                  </a:lnTo>
                  <a:lnTo>
                    <a:pt x="10525" y="1654"/>
                  </a:lnTo>
                  <a:lnTo>
                    <a:pt x="10692" y="1696"/>
                  </a:lnTo>
                  <a:lnTo>
                    <a:pt x="10755" y="1800"/>
                  </a:lnTo>
                  <a:lnTo>
                    <a:pt x="10860" y="1905"/>
                  </a:lnTo>
                  <a:lnTo>
                    <a:pt x="10839" y="2030"/>
                  </a:lnTo>
                  <a:lnTo>
                    <a:pt x="10734" y="2177"/>
                  </a:lnTo>
                  <a:lnTo>
                    <a:pt x="10755" y="2428"/>
                  </a:lnTo>
                  <a:lnTo>
                    <a:pt x="10839" y="2428"/>
                  </a:lnTo>
                  <a:lnTo>
                    <a:pt x="10839" y="2219"/>
                  </a:lnTo>
                  <a:lnTo>
                    <a:pt x="10985" y="2051"/>
                  </a:lnTo>
                  <a:lnTo>
                    <a:pt x="11111" y="2030"/>
                  </a:lnTo>
                  <a:lnTo>
                    <a:pt x="11194" y="1926"/>
                  </a:lnTo>
                  <a:lnTo>
                    <a:pt x="11194" y="1779"/>
                  </a:lnTo>
                  <a:lnTo>
                    <a:pt x="11299" y="1738"/>
                  </a:lnTo>
                  <a:lnTo>
                    <a:pt x="11404" y="1800"/>
                  </a:lnTo>
                  <a:lnTo>
                    <a:pt x="11487" y="1717"/>
                  </a:lnTo>
                  <a:lnTo>
                    <a:pt x="11487" y="1591"/>
                  </a:lnTo>
                  <a:lnTo>
                    <a:pt x="11425" y="1591"/>
                  </a:lnTo>
                  <a:lnTo>
                    <a:pt x="11362" y="1507"/>
                  </a:lnTo>
                  <a:lnTo>
                    <a:pt x="11299" y="1507"/>
                  </a:lnTo>
                  <a:lnTo>
                    <a:pt x="11278" y="1528"/>
                  </a:lnTo>
                  <a:lnTo>
                    <a:pt x="11278" y="1612"/>
                  </a:lnTo>
                  <a:lnTo>
                    <a:pt x="11215" y="1570"/>
                  </a:lnTo>
                  <a:lnTo>
                    <a:pt x="11194" y="1507"/>
                  </a:lnTo>
                  <a:lnTo>
                    <a:pt x="11153" y="1507"/>
                  </a:lnTo>
                  <a:lnTo>
                    <a:pt x="11153" y="1570"/>
                  </a:lnTo>
                  <a:lnTo>
                    <a:pt x="11111" y="1696"/>
                  </a:lnTo>
                  <a:lnTo>
                    <a:pt x="11090" y="1654"/>
                  </a:lnTo>
                  <a:lnTo>
                    <a:pt x="11048" y="1591"/>
                  </a:lnTo>
                  <a:lnTo>
                    <a:pt x="10964" y="1633"/>
                  </a:lnTo>
                  <a:lnTo>
                    <a:pt x="10943" y="1696"/>
                  </a:lnTo>
                  <a:lnTo>
                    <a:pt x="10901" y="1612"/>
                  </a:lnTo>
                  <a:lnTo>
                    <a:pt x="10881" y="1486"/>
                  </a:lnTo>
                  <a:lnTo>
                    <a:pt x="10839" y="1486"/>
                  </a:lnTo>
                  <a:lnTo>
                    <a:pt x="10776" y="1361"/>
                  </a:lnTo>
                  <a:lnTo>
                    <a:pt x="10734" y="1319"/>
                  </a:lnTo>
                  <a:lnTo>
                    <a:pt x="10650" y="1319"/>
                  </a:lnTo>
                  <a:lnTo>
                    <a:pt x="10567" y="1298"/>
                  </a:lnTo>
                  <a:lnTo>
                    <a:pt x="10420" y="1277"/>
                  </a:lnTo>
                  <a:lnTo>
                    <a:pt x="10357" y="1193"/>
                  </a:lnTo>
                  <a:lnTo>
                    <a:pt x="10378" y="1173"/>
                  </a:lnTo>
                  <a:lnTo>
                    <a:pt x="10546" y="1214"/>
                  </a:lnTo>
                  <a:lnTo>
                    <a:pt x="10692" y="1193"/>
                  </a:lnTo>
                  <a:lnTo>
                    <a:pt x="10797" y="1214"/>
                  </a:lnTo>
                  <a:lnTo>
                    <a:pt x="11048" y="1256"/>
                  </a:lnTo>
                  <a:lnTo>
                    <a:pt x="11194" y="1193"/>
                  </a:lnTo>
                  <a:lnTo>
                    <a:pt x="11299" y="984"/>
                  </a:lnTo>
                  <a:lnTo>
                    <a:pt x="11508" y="942"/>
                  </a:lnTo>
                  <a:lnTo>
                    <a:pt x="11613" y="859"/>
                  </a:lnTo>
                  <a:lnTo>
                    <a:pt x="11613" y="838"/>
                  </a:lnTo>
                  <a:lnTo>
                    <a:pt x="11529" y="796"/>
                  </a:lnTo>
                  <a:lnTo>
                    <a:pt x="11508" y="754"/>
                  </a:lnTo>
                  <a:lnTo>
                    <a:pt x="11425" y="733"/>
                  </a:lnTo>
                  <a:lnTo>
                    <a:pt x="11320" y="754"/>
                  </a:lnTo>
                  <a:lnTo>
                    <a:pt x="11194" y="608"/>
                  </a:lnTo>
                  <a:lnTo>
                    <a:pt x="11111" y="608"/>
                  </a:lnTo>
                  <a:lnTo>
                    <a:pt x="11006" y="733"/>
                  </a:lnTo>
                  <a:lnTo>
                    <a:pt x="10964" y="733"/>
                  </a:lnTo>
                  <a:lnTo>
                    <a:pt x="10943" y="691"/>
                  </a:lnTo>
                  <a:lnTo>
                    <a:pt x="11048" y="649"/>
                  </a:lnTo>
                  <a:lnTo>
                    <a:pt x="11048" y="566"/>
                  </a:lnTo>
                  <a:lnTo>
                    <a:pt x="10943" y="524"/>
                  </a:lnTo>
                  <a:lnTo>
                    <a:pt x="10901" y="482"/>
                  </a:lnTo>
                  <a:lnTo>
                    <a:pt x="10839" y="482"/>
                  </a:lnTo>
                  <a:lnTo>
                    <a:pt x="10776" y="608"/>
                  </a:lnTo>
                  <a:lnTo>
                    <a:pt x="10734" y="608"/>
                  </a:lnTo>
                  <a:lnTo>
                    <a:pt x="10734" y="524"/>
                  </a:lnTo>
                  <a:lnTo>
                    <a:pt x="10671" y="545"/>
                  </a:lnTo>
                  <a:lnTo>
                    <a:pt x="10650" y="587"/>
                  </a:lnTo>
                  <a:lnTo>
                    <a:pt x="10588" y="587"/>
                  </a:lnTo>
                  <a:lnTo>
                    <a:pt x="10567" y="545"/>
                  </a:lnTo>
                  <a:lnTo>
                    <a:pt x="10650" y="482"/>
                  </a:lnTo>
                  <a:lnTo>
                    <a:pt x="10650" y="419"/>
                  </a:lnTo>
                  <a:lnTo>
                    <a:pt x="10546" y="357"/>
                  </a:lnTo>
                  <a:lnTo>
                    <a:pt x="10420" y="357"/>
                  </a:lnTo>
                  <a:lnTo>
                    <a:pt x="10357" y="377"/>
                  </a:lnTo>
                  <a:lnTo>
                    <a:pt x="10337" y="545"/>
                  </a:lnTo>
                  <a:lnTo>
                    <a:pt x="10253" y="587"/>
                  </a:lnTo>
                  <a:lnTo>
                    <a:pt x="10253" y="649"/>
                  </a:lnTo>
                  <a:lnTo>
                    <a:pt x="10316" y="796"/>
                  </a:lnTo>
                  <a:lnTo>
                    <a:pt x="10316" y="880"/>
                  </a:lnTo>
                  <a:lnTo>
                    <a:pt x="10253" y="942"/>
                  </a:lnTo>
                  <a:lnTo>
                    <a:pt x="10211" y="838"/>
                  </a:lnTo>
                  <a:lnTo>
                    <a:pt x="10127" y="838"/>
                  </a:lnTo>
                  <a:lnTo>
                    <a:pt x="10127" y="859"/>
                  </a:lnTo>
                  <a:lnTo>
                    <a:pt x="10023" y="838"/>
                  </a:lnTo>
                  <a:lnTo>
                    <a:pt x="9897" y="901"/>
                  </a:lnTo>
                  <a:lnTo>
                    <a:pt x="9897" y="901"/>
                  </a:lnTo>
                  <a:lnTo>
                    <a:pt x="10002" y="754"/>
                  </a:lnTo>
                  <a:lnTo>
                    <a:pt x="10065" y="733"/>
                  </a:lnTo>
                  <a:lnTo>
                    <a:pt x="10127" y="608"/>
                  </a:lnTo>
                  <a:lnTo>
                    <a:pt x="10127" y="566"/>
                  </a:lnTo>
                  <a:lnTo>
                    <a:pt x="10065" y="566"/>
                  </a:lnTo>
                  <a:lnTo>
                    <a:pt x="9960" y="649"/>
                  </a:lnTo>
                  <a:lnTo>
                    <a:pt x="9897" y="649"/>
                  </a:lnTo>
                  <a:lnTo>
                    <a:pt x="9918" y="587"/>
                  </a:lnTo>
                  <a:lnTo>
                    <a:pt x="10002" y="524"/>
                  </a:lnTo>
                  <a:lnTo>
                    <a:pt x="10002" y="482"/>
                  </a:lnTo>
                  <a:lnTo>
                    <a:pt x="9897" y="461"/>
                  </a:lnTo>
                  <a:lnTo>
                    <a:pt x="9855" y="419"/>
                  </a:lnTo>
                  <a:lnTo>
                    <a:pt x="9960" y="377"/>
                  </a:lnTo>
                  <a:lnTo>
                    <a:pt x="10002" y="419"/>
                  </a:lnTo>
                  <a:lnTo>
                    <a:pt x="10127" y="419"/>
                  </a:lnTo>
                  <a:lnTo>
                    <a:pt x="10169" y="231"/>
                  </a:lnTo>
                  <a:lnTo>
                    <a:pt x="10169" y="168"/>
                  </a:lnTo>
                  <a:lnTo>
                    <a:pt x="10044" y="210"/>
                  </a:lnTo>
                  <a:lnTo>
                    <a:pt x="10002" y="147"/>
                  </a:lnTo>
                  <a:lnTo>
                    <a:pt x="10023" y="64"/>
                  </a:lnTo>
                  <a:lnTo>
                    <a:pt x="10002" y="1"/>
                  </a:lnTo>
                  <a:lnTo>
                    <a:pt x="9918" y="64"/>
                  </a:lnTo>
                  <a:lnTo>
                    <a:pt x="9855" y="64"/>
                  </a:lnTo>
                  <a:lnTo>
                    <a:pt x="9792"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73" name="Google Shape;973;p27"/>
            <p:cNvSpPr/>
            <p:nvPr/>
          </p:nvSpPr>
          <p:spPr>
            <a:xfrm>
              <a:off x="-2493325" y="3066838"/>
              <a:ext cx="121992" cy="263051"/>
            </a:xfrm>
            <a:custGeom>
              <a:avLst/>
              <a:gdLst/>
              <a:ahLst/>
              <a:cxnLst/>
              <a:rect l="l" t="t" r="r" b="b"/>
              <a:pathLst>
                <a:path w="5755" h="12995" extrusionOk="0">
                  <a:moveTo>
                    <a:pt x="3788" y="1"/>
                  </a:moveTo>
                  <a:lnTo>
                    <a:pt x="3725" y="21"/>
                  </a:lnTo>
                  <a:lnTo>
                    <a:pt x="3599" y="63"/>
                  </a:lnTo>
                  <a:lnTo>
                    <a:pt x="3474" y="1"/>
                  </a:lnTo>
                  <a:lnTo>
                    <a:pt x="3474" y="1"/>
                  </a:lnTo>
                  <a:lnTo>
                    <a:pt x="3495" y="105"/>
                  </a:lnTo>
                  <a:lnTo>
                    <a:pt x="3578" y="147"/>
                  </a:lnTo>
                  <a:lnTo>
                    <a:pt x="3599" y="293"/>
                  </a:lnTo>
                  <a:lnTo>
                    <a:pt x="3516" y="335"/>
                  </a:lnTo>
                  <a:lnTo>
                    <a:pt x="3495" y="524"/>
                  </a:lnTo>
                  <a:lnTo>
                    <a:pt x="3558" y="607"/>
                  </a:lnTo>
                  <a:lnTo>
                    <a:pt x="3558" y="754"/>
                  </a:lnTo>
                  <a:lnTo>
                    <a:pt x="3495" y="712"/>
                  </a:lnTo>
                  <a:lnTo>
                    <a:pt x="3453" y="733"/>
                  </a:lnTo>
                  <a:lnTo>
                    <a:pt x="3369" y="670"/>
                  </a:lnTo>
                  <a:lnTo>
                    <a:pt x="3244" y="649"/>
                  </a:lnTo>
                  <a:lnTo>
                    <a:pt x="3139" y="586"/>
                  </a:lnTo>
                  <a:lnTo>
                    <a:pt x="2951" y="524"/>
                  </a:lnTo>
                  <a:lnTo>
                    <a:pt x="2825" y="607"/>
                  </a:lnTo>
                  <a:lnTo>
                    <a:pt x="2637" y="607"/>
                  </a:lnTo>
                  <a:lnTo>
                    <a:pt x="2574" y="628"/>
                  </a:lnTo>
                  <a:lnTo>
                    <a:pt x="2679" y="796"/>
                  </a:lnTo>
                  <a:lnTo>
                    <a:pt x="2658" y="837"/>
                  </a:lnTo>
                  <a:lnTo>
                    <a:pt x="2658" y="921"/>
                  </a:lnTo>
                  <a:lnTo>
                    <a:pt x="2574" y="963"/>
                  </a:lnTo>
                  <a:lnTo>
                    <a:pt x="2658" y="1068"/>
                  </a:lnTo>
                  <a:lnTo>
                    <a:pt x="2553" y="1172"/>
                  </a:lnTo>
                  <a:lnTo>
                    <a:pt x="2511" y="1172"/>
                  </a:lnTo>
                  <a:lnTo>
                    <a:pt x="2428" y="1130"/>
                  </a:lnTo>
                  <a:lnTo>
                    <a:pt x="2323" y="1047"/>
                  </a:lnTo>
                  <a:lnTo>
                    <a:pt x="2198" y="1151"/>
                  </a:lnTo>
                  <a:lnTo>
                    <a:pt x="2114" y="1340"/>
                  </a:lnTo>
                  <a:lnTo>
                    <a:pt x="2030" y="1381"/>
                  </a:lnTo>
                  <a:lnTo>
                    <a:pt x="1988" y="1528"/>
                  </a:lnTo>
                  <a:lnTo>
                    <a:pt x="1926" y="1633"/>
                  </a:lnTo>
                  <a:lnTo>
                    <a:pt x="1842" y="1653"/>
                  </a:lnTo>
                  <a:lnTo>
                    <a:pt x="1842" y="1905"/>
                  </a:lnTo>
                  <a:lnTo>
                    <a:pt x="1905" y="1988"/>
                  </a:lnTo>
                  <a:lnTo>
                    <a:pt x="1988" y="2177"/>
                  </a:lnTo>
                  <a:lnTo>
                    <a:pt x="1926" y="2302"/>
                  </a:lnTo>
                  <a:lnTo>
                    <a:pt x="1779" y="2511"/>
                  </a:lnTo>
                  <a:lnTo>
                    <a:pt x="1612" y="2804"/>
                  </a:lnTo>
                  <a:lnTo>
                    <a:pt x="1591" y="2930"/>
                  </a:lnTo>
                  <a:lnTo>
                    <a:pt x="1507" y="3014"/>
                  </a:lnTo>
                  <a:lnTo>
                    <a:pt x="1298" y="3034"/>
                  </a:lnTo>
                  <a:lnTo>
                    <a:pt x="1110" y="3139"/>
                  </a:lnTo>
                  <a:lnTo>
                    <a:pt x="1110" y="3265"/>
                  </a:lnTo>
                  <a:lnTo>
                    <a:pt x="1193" y="3348"/>
                  </a:lnTo>
                  <a:lnTo>
                    <a:pt x="1193" y="3516"/>
                  </a:lnTo>
                  <a:lnTo>
                    <a:pt x="1151" y="3662"/>
                  </a:lnTo>
                  <a:lnTo>
                    <a:pt x="1089" y="3934"/>
                  </a:lnTo>
                  <a:lnTo>
                    <a:pt x="1089" y="4185"/>
                  </a:lnTo>
                  <a:lnTo>
                    <a:pt x="879" y="4687"/>
                  </a:lnTo>
                  <a:lnTo>
                    <a:pt x="879" y="4813"/>
                  </a:lnTo>
                  <a:lnTo>
                    <a:pt x="942" y="4897"/>
                  </a:lnTo>
                  <a:lnTo>
                    <a:pt x="963" y="5127"/>
                  </a:lnTo>
                  <a:lnTo>
                    <a:pt x="858" y="5252"/>
                  </a:lnTo>
                  <a:lnTo>
                    <a:pt x="649" y="5231"/>
                  </a:lnTo>
                  <a:lnTo>
                    <a:pt x="482" y="5211"/>
                  </a:lnTo>
                  <a:lnTo>
                    <a:pt x="377" y="5294"/>
                  </a:lnTo>
                  <a:lnTo>
                    <a:pt x="252" y="5524"/>
                  </a:lnTo>
                  <a:lnTo>
                    <a:pt x="210" y="5755"/>
                  </a:lnTo>
                  <a:lnTo>
                    <a:pt x="252" y="6068"/>
                  </a:lnTo>
                  <a:lnTo>
                    <a:pt x="314" y="6361"/>
                  </a:lnTo>
                  <a:lnTo>
                    <a:pt x="252" y="6550"/>
                  </a:lnTo>
                  <a:lnTo>
                    <a:pt x="314" y="6696"/>
                  </a:lnTo>
                  <a:lnTo>
                    <a:pt x="335" y="6926"/>
                  </a:lnTo>
                  <a:lnTo>
                    <a:pt x="314" y="7135"/>
                  </a:lnTo>
                  <a:lnTo>
                    <a:pt x="314" y="7345"/>
                  </a:lnTo>
                  <a:lnTo>
                    <a:pt x="461" y="7449"/>
                  </a:lnTo>
                  <a:lnTo>
                    <a:pt x="670" y="7659"/>
                  </a:lnTo>
                  <a:lnTo>
                    <a:pt x="628" y="7805"/>
                  </a:lnTo>
                  <a:lnTo>
                    <a:pt x="628" y="7972"/>
                  </a:lnTo>
                  <a:lnTo>
                    <a:pt x="356" y="8056"/>
                  </a:lnTo>
                  <a:lnTo>
                    <a:pt x="335" y="8161"/>
                  </a:lnTo>
                  <a:lnTo>
                    <a:pt x="461" y="8370"/>
                  </a:lnTo>
                  <a:lnTo>
                    <a:pt x="482" y="8642"/>
                  </a:lnTo>
                  <a:lnTo>
                    <a:pt x="565" y="8768"/>
                  </a:lnTo>
                  <a:lnTo>
                    <a:pt x="482" y="8914"/>
                  </a:lnTo>
                  <a:lnTo>
                    <a:pt x="482" y="9040"/>
                  </a:lnTo>
                  <a:lnTo>
                    <a:pt x="461" y="9123"/>
                  </a:lnTo>
                  <a:lnTo>
                    <a:pt x="273" y="9165"/>
                  </a:lnTo>
                  <a:lnTo>
                    <a:pt x="231" y="9228"/>
                  </a:lnTo>
                  <a:lnTo>
                    <a:pt x="314" y="9332"/>
                  </a:lnTo>
                  <a:lnTo>
                    <a:pt x="231" y="9395"/>
                  </a:lnTo>
                  <a:lnTo>
                    <a:pt x="168" y="9479"/>
                  </a:lnTo>
                  <a:lnTo>
                    <a:pt x="252" y="9625"/>
                  </a:lnTo>
                  <a:lnTo>
                    <a:pt x="273" y="10002"/>
                  </a:lnTo>
                  <a:lnTo>
                    <a:pt x="231" y="10086"/>
                  </a:lnTo>
                  <a:lnTo>
                    <a:pt x="147" y="10002"/>
                  </a:lnTo>
                  <a:lnTo>
                    <a:pt x="63" y="9939"/>
                  </a:lnTo>
                  <a:lnTo>
                    <a:pt x="63" y="9960"/>
                  </a:lnTo>
                  <a:lnTo>
                    <a:pt x="1" y="10023"/>
                  </a:lnTo>
                  <a:lnTo>
                    <a:pt x="21" y="10253"/>
                  </a:lnTo>
                  <a:lnTo>
                    <a:pt x="42" y="10337"/>
                  </a:lnTo>
                  <a:lnTo>
                    <a:pt x="63" y="10525"/>
                  </a:lnTo>
                  <a:lnTo>
                    <a:pt x="147" y="10546"/>
                  </a:lnTo>
                  <a:lnTo>
                    <a:pt x="168" y="10588"/>
                  </a:lnTo>
                  <a:lnTo>
                    <a:pt x="147" y="10734"/>
                  </a:lnTo>
                  <a:lnTo>
                    <a:pt x="273" y="10672"/>
                  </a:lnTo>
                  <a:lnTo>
                    <a:pt x="210" y="10567"/>
                  </a:lnTo>
                  <a:lnTo>
                    <a:pt x="231" y="10483"/>
                  </a:lnTo>
                  <a:lnTo>
                    <a:pt x="273" y="10483"/>
                  </a:lnTo>
                  <a:lnTo>
                    <a:pt x="252" y="10546"/>
                  </a:lnTo>
                  <a:lnTo>
                    <a:pt x="335" y="10588"/>
                  </a:lnTo>
                  <a:lnTo>
                    <a:pt x="377" y="10672"/>
                  </a:lnTo>
                  <a:lnTo>
                    <a:pt x="252" y="10755"/>
                  </a:lnTo>
                  <a:lnTo>
                    <a:pt x="231" y="10860"/>
                  </a:lnTo>
                  <a:lnTo>
                    <a:pt x="273" y="10944"/>
                  </a:lnTo>
                  <a:lnTo>
                    <a:pt x="252" y="11069"/>
                  </a:lnTo>
                  <a:lnTo>
                    <a:pt x="210" y="11111"/>
                  </a:lnTo>
                  <a:lnTo>
                    <a:pt x="273" y="11216"/>
                  </a:lnTo>
                  <a:lnTo>
                    <a:pt x="356" y="11257"/>
                  </a:lnTo>
                  <a:lnTo>
                    <a:pt x="440" y="11383"/>
                  </a:lnTo>
                  <a:lnTo>
                    <a:pt x="482" y="11425"/>
                  </a:lnTo>
                  <a:lnTo>
                    <a:pt x="586" y="11634"/>
                  </a:lnTo>
                  <a:lnTo>
                    <a:pt x="586" y="11801"/>
                  </a:lnTo>
                  <a:lnTo>
                    <a:pt x="733" y="11843"/>
                  </a:lnTo>
                  <a:lnTo>
                    <a:pt x="754" y="11948"/>
                  </a:lnTo>
                  <a:lnTo>
                    <a:pt x="858" y="12094"/>
                  </a:lnTo>
                  <a:lnTo>
                    <a:pt x="984" y="12011"/>
                  </a:lnTo>
                  <a:lnTo>
                    <a:pt x="1005" y="12136"/>
                  </a:lnTo>
                  <a:lnTo>
                    <a:pt x="942" y="12304"/>
                  </a:lnTo>
                  <a:lnTo>
                    <a:pt x="775" y="12325"/>
                  </a:lnTo>
                  <a:lnTo>
                    <a:pt x="754" y="12366"/>
                  </a:lnTo>
                  <a:lnTo>
                    <a:pt x="838" y="12429"/>
                  </a:lnTo>
                  <a:lnTo>
                    <a:pt x="858" y="12534"/>
                  </a:lnTo>
                  <a:lnTo>
                    <a:pt x="984" y="12555"/>
                  </a:lnTo>
                  <a:lnTo>
                    <a:pt x="1047" y="12848"/>
                  </a:lnTo>
                  <a:lnTo>
                    <a:pt x="963" y="12952"/>
                  </a:lnTo>
                  <a:lnTo>
                    <a:pt x="1005" y="12994"/>
                  </a:lnTo>
                  <a:lnTo>
                    <a:pt x="1151" y="12994"/>
                  </a:lnTo>
                  <a:lnTo>
                    <a:pt x="1423" y="12931"/>
                  </a:lnTo>
                  <a:lnTo>
                    <a:pt x="1570" y="12973"/>
                  </a:lnTo>
                  <a:lnTo>
                    <a:pt x="1695" y="12869"/>
                  </a:lnTo>
                  <a:lnTo>
                    <a:pt x="1674" y="12764"/>
                  </a:lnTo>
                  <a:lnTo>
                    <a:pt x="1612" y="12701"/>
                  </a:lnTo>
                  <a:lnTo>
                    <a:pt x="1695" y="12534"/>
                  </a:lnTo>
                  <a:lnTo>
                    <a:pt x="1884" y="12513"/>
                  </a:lnTo>
                  <a:lnTo>
                    <a:pt x="1905" y="12325"/>
                  </a:lnTo>
                  <a:lnTo>
                    <a:pt x="1926" y="12408"/>
                  </a:lnTo>
                  <a:lnTo>
                    <a:pt x="2135" y="12450"/>
                  </a:lnTo>
                  <a:lnTo>
                    <a:pt x="2260" y="12366"/>
                  </a:lnTo>
                  <a:lnTo>
                    <a:pt x="2365" y="12429"/>
                  </a:lnTo>
                  <a:lnTo>
                    <a:pt x="2449" y="12513"/>
                  </a:lnTo>
                  <a:lnTo>
                    <a:pt x="2553" y="12345"/>
                  </a:lnTo>
                  <a:lnTo>
                    <a:pt x="2616" y="12115"/>
                  </a:lnTo>
                  <a:lnTo>
                    <a:pt x="2679" y="12032"/>
                  </a:lnTo>
                  <a:lnTo>
                    <a:pt x="2721" y="11739"/>
                  </a:lnTo>
                  <a:lnTo>
                    <a:pt x="2762" y="11634"/>
                  </a:lnTo>
                  <a:lnTo>
                    <a:pt x="2658" y="11571"/>
                  </a:lnTo>
                  <a:lnTo>
                    <a:pt x="2679" y="11467"/>
                  </a:lnTo>
                  <a:lnTo>
                    <a:pt x="2783" y="11320"/>
                  </a:lnTo>
                  <a:lnTo>
                    <a:pt x="2679" y="11216"/>
                  </a:lnTo>
                  <a:lnTo>
                    <a:pt x="2783" y="11111"/>
                  </a:lnTo>
                  <a:lnTo>
                    <a:pt x="2658" y="11048"/>
                  </a:lnTo>
                  <a:lnTo>
                    <a:pt x="2721" y="10965"/>
                  </a:lnTo>
                  <a:lnTo>
                    <a:pt x="2658" y="10839"/>
                  </a:lnTo>
                  <a:lnTo>
                    <a:pt x="2762" y="10881"/>
                  </a:lnTo>
                  <a:lnTo>
                    <a:pt x="2930" y="10860"/>
                  </a:lnTo>
                  <a:lnTo>
                    <a:pt x="2783" y="10755"/>
                  </a:lnTo>
                  <a:lnTo>
                    <a:pt x="2846" y="10609"/>
                  </a:lnTo>
                  <a:lnTo>
                    <a:pt x="2846" y="10546"/>
                  </a:lnTo>
                  <a:lnTo>
                    <a:pt x="2658" y="10483"/>
                  </a:lnTo>
                  <a:lnTo>
                    <a:pt x="2888" y="10483"/>
                  </a:lnTo>
                  <a:lnTo>
                    <a:pt x="2762" y="10358"/>
                  </a:lnTo>
                  <a:lnTo>
                    <a:pt x="2679" y="10358"/>
                  </a:lnTo>
                  <a:lnTo>
                    <a:pt x="2742" y="10274"/>
                  </a:lnTo>
                  <a:lnTo>
                    <a:pt x="2783" y="10274"/>
                  </a:lnTo>
                  <a:lnTo>
                    <a:pt x="2825" y="10316"/>
                  </a:lnTo>
                  <a:lnTo>
                    <a:pt x="2888" y="10232"/>
                  </a:lnTo>
                  <a:lnTo>
                    <a:pt x="2867" y="10148"/>
                  </a:lnTo>
                  <a:lnTo>
                    <a:pt x="2972" y="10232"/>
                  </a:lnTo>
                  <a:lnTo>
                    <a:pt x="2993" y="10128"/>
                  </a:lnTo>
                  <a:lnTo>
                    <a:pt x="3076" y="10023"/>
                  </a:lnTo>
                  <a:lnTo>
                    <a:pt x="3160" y="10023"/>
                  </a:lnTo>
                  <a:lnTo>
                    <a:pt x="3139" y="9939"/>
                  </a:lnTo>
                  <a:lnTo>
                    <a:pt x="3181" y="9897"/>
                  </a:lnTo>
                  <a:lnTo>
                    <a:pt x="3202" y="9939"/>
                  </a:lnTo>
                  <a:lnTo>
                    <a:pt x="3181" y="10044"/>
                  </a:lnTo>
                  <a:lnTo>
                    <a:pt x="3265" y="10044"/>
                  </a:lnTo>
                  <a:lnTo>
                    <a:pt x="3369" y="9897"/>
                  </a:lnTo>
                  <a:lnTo>
                    <a:pt x="3453" y="9897"/>
                  </a:lnTo>
                  <a:lnTo>
                    <a:pt x="3516" y="9835"/>
                  </a:lnTo>
                  <a:lnTo>
                    <a:pt x="3495" y="9730"/>
                  </a:lnTo>
                  <a:lnTo>
                    <a:pt x="3411" y="9646"/>
                  </a:lnTo>
                  <a:lnTo>
                    <a:pt x="3286" y="9625"/>
                  </a:lnTo>
                  <a:lnTo>
                    <a:pt x="3181" y="9688"/>
                  </a:lnTo>
                  <a:lnTo>
                    <a:pt x="3139" y="9646"/>
                  </a:lnTo>
                  <a:lnTo>
                    <a:pt x="3055" y="9709"/>
                  </a:lnTo>
                  <a:lnTo>
                    <a:pt x="2972" y="9604"/>
                  </a:lnTo>
                  <a:lnTo>
                    <a:pt x="2846" y="9563"/>
                  </a:lnTo>
                  <a:lnTo>
                    <a:pt x="2762" y="9521"/>
                  </a:lnTo>
                  <a:lnTo>
                    <a:pt x="2616" y="9542"/>
                  </a:lnTo>
                  <a:lnTo>
                    <a:pt x="2616" y="9604"/>
                  </a:lnTo>
                  <a:lnTo>
                    <a:pt x="2553" y="9542"/>
                  </a:lnTo>
                  <a:lnTo>
                    <a:pt x="2407" y="9542"/>
                  </a:lnTo>
                  <a:lnTo>
                    <a:pt x="2365" y="9500"/>
                  </a:lnTo>
                  <a:lnTo>
                    <a:pt x="2470" y="9479"/>
                  </a:lnTo>
                  <a:lnTo>
                    <a:pt x="2553" y="9521"/>
                  </a:lnTo>
                  <a:lnTo>
                    <a:pt x="2637" y="9395"/>
                  </a:lnTo>
                  <a:lnTo>
                    <a:pt x="2679" y="9437"/>
                  </a:lnTo>
                  <a:lnTo>
                    <a:pt x="2783" y="9416"/>
                  </a:lnTo>
                  <a:lnTo>
                    <a:pt x="2825" y="9332"/>
                  </a:lnTo>
                  <a:lnTo>
                    <a:pt x="2930" y="9374"/>
                  </a:lnTo>
                  <a:lnTo>
                    <a:pt x="2972" y="9416"/>
                  </a:lnTo>
                  <a:lnTo>
                    <a:pt x="3034" y="9416"/>
                  </a:lnTo>
                  <a:lnTo>
                    <a:pt x="3055" y="9332"/>
                  </a:lnTo>
                  <a:lnTo>
                    <a:pt x="3097" y="9416"/>
                  </a:lnTo>
                  <a:lnTo>
                    <a:pt x="3244" y="9437"/>
                  </a:lnTo>
                  <a:lnTo>
                    <a:pt x="3202" y="9521"/>
                  </a:lnTo>
                  <a:lnTo>
                    <a:pt x="3306" y="9563"/>
                  </a:lnTo>
                  <a:lnTo>
                    <a:pt x="3474" y="9542"/>
                  </a:lnTo>
                  <a:lnTo>
                    <a:pt x="3495" y="9416"/>
                  </a:lnTo>
                  <a:lnTo>
                    <a:pt x="3662" y="9270"/>
                  </a:lnTo>
                  <a:lnTo>
                    <a:pt x="3725" y="9102"/>
                  </a:lnTo>
                  <a:lnTo>
                    <a:pt x="3599" y="8977"/>
                  </a:lnTo>
                  <a:lnTo>
                    <a:pt x="3599" y="8893"/>
                  </a:lnTo>
                  <a:lnTo>
                    <a:pt x="3453" y="8788"/>
                  </a:lnTo>
                  <a:lnTo>
                    <a:pt x="3474" y="8747"/>
                  </a:lnTo>
                  <a:lnTo>
                    <a:pt x="3265" y="8579"/>
                  </a:lnTo>
                  <a:lnTo>
                    <a:pt x="3244" y="8475"/>
                  </a:lnTo>
                  <a:lnTo>
                    <a:pt x="3160" y="8391"/>
                  </a:lnTo>
                  <a:lnTo>
                    <a:pt x="3055" y="8516"/>
                  </a:lnTo>
                  <a:lnTo>
                    <a:pt x="2993" y="8433"/>
                  </a:lnTo>
                  <a:lnTo>
                    <a:pt x="2951" y="8454"/>
                  </a:lnTo>
                  <a:lnTo>
                    <a:pt x="2951" y="8349"/>
                  </a:lnTo>
                  <a:lnTo>
                    <a:pt x="2867" y="8349"/>
                  </a:lnTo>
                  <a:lnTo>
                    <a:pt x="2825" y="8244"/>
                  </a:lnTo>
                  <a:lnTo>
                    <a:pt x="2742" y="8182"/>
                  </a:lnTo>
                  <a:lnTo>
                    <a:pt x="2825" y="8077"/>
                  </a:lnTo>
                  <a:lnTo>
                    <a:pt x="2762" y="7952"/>
                  </a:lnTo>
                  <a:lnTo>
                    <a:pt x="2825" y="7931"/>
                  </a:lnTo>
                  <a:lnTo>
                    <a:pt x="2825" y="7847"/>
                  </a:lnTo>
                  <a:lnTo>
                    <a:pt x="2742" y="7826"/>
                  </a:lnTo>
                  <a:lnTo>
                    <a:pt x="2825" y="7721"/>
                  </a:lnTo>
                  <a:lnTo>
                    <a:pt x="2783" y="7533"/>
                  </a:lnTo>
                  <a:lnTo>
                    <a:pt x="2825" y="7512"/>
                  </a:lnTo>
                  <a:lnTo>
                    <a:pt x="2867" y="7554"/>
                  </a:lnTo>
                  <a:lnTo>
                    <a:pt x="2888" y="7449"/>
                  </a:lnTo>
                  <a:lnTo>
                    <a:pt x="2825" y="7345"/>
                  </a:lnTo>
                  <a:lnTo>
                    <a:pt x="2846" y="7198"/>
                  </a:lnTo>
                  <a:lnTo>
                    <a:pt x="2825" y="7073"/>
                  </a:lnTo>
                  <a:lnTo>
                    <a:pt x="2846" y="7010"/>
                  </a:lnTo>
                  <a:lnTo>
                    <a:pt x="2825" y="6884"/>
                  </a:lnTo>
                  <a:lnTo>
                    <a:pt x="2679" y="6696"/>
                  </a:lnTo>
                  <a:lnTo>
                    <a:pt x="2679" y="6696"/>
                  </a:lnTo>
                  <a:lnTo>
                    <a:pt x="2783" y="6759"/>
                  </a:lnTo>
                  <a:lnTo>
                    <a:pt x="2951" y="6717"/>
                  </a:lnTo>
                  <a:lnTo>
                    <a:pt x="3055" y="6571"/>
                  </a:lnTo>
                  <a:lnTo>
                    <a:pt x="2993" y="6466"/>
                  </a:lnTo>
                  <a:lnTo>
                    <a:pt x="3034" y="6403"/>
                  </a:lnTo>
                  <a:lnTo>
                    <a:pt x="3139" y="6424"/>
                  </a:lnTo>
                  <a:lnTo>
                    <a:pt x="3286" y="6299"/>
                  </a:lnTo>
                  <a:lnTo>
                    <a:pt x="3286" y="6236"/>
                  </a:lnTo>
                  <a:lnTo>
                    <a:pt x="3202" y="6236"/>
                  </a:lnTo>
                  <a:lnTo>
                    <a:pt x="3265" y="6131"/>
                  </a:lnTo>
                  <a:lnTo>
                    <a:pt x="3348" y="6047"/>
                  </a:lnTo>
                  <a:lnTo>
                    <a:pt x="3390" y="6089"/>
                  </a:lnTo>
                  <a:lnTo>
                    <a:pt x="3453" y="6089"/>
                  </a:lnTo>
                  <a:lnTo>
                    <a:pt x="3474" y="5964"/>
                  </a:lnTo>
                  <a:lnTo>
                    <a:pt x="3516" y="5964"/>
                  </a:lnTo>
                  <a:lnTo>
                    <a:pt x="3558" y="6047"/>
                  </a:lnTo>
                  <a:lnTo>
                    <a:pt x="3620" y="5964"/>
                  </a:lnTo>
                  <a:lnTo>
                    <a:pt x="3620" y="5838"/>
                  </a:lnTo>
                  <a:lnTo>
                    <a:pt x="3683" y="5734"/>
                  </a:lnTo>
                  <a:lnTo>
                    <a:pt x="3788" y="5734"/>
                  </a:lnTo>
                  <a:lnTo>
                    <a:pt x="3788" y="5817"/>
                  </a:lnTo>
                  <a:lnTo>
                    <a:pt x="3871" y="5817"/>
                  </a:lnTo>
                  <a:lnTo>
                    <a:pt x="3913" y="5713"/>
                  </a:lnTo>
                  <a:lnTo>
                    <a:pt x="4039" y="5629"/>
                  </a:lnTo>
                  <a:lnTo>
                    <a:pt x="4018" y="5524"/>
                  </a:lnTo>
                  <a:lnTo>
                    <a:pt x="4018" y="5420"/>
                  </a:lnTo>
                  <a:lnTo>
                    <a:pt x="4102" y="5503"/>
                  </a:lnTo>
                  <a:lnTo>
                    <a:pt x="4206" y="5378"/>
                  </a:lnTo>
                  <a:lnTo>
                    <a:pt x="4290" y="5378"/>
                  </a:lnTo>
                  <a:lnTo>
                    <a:pt x="4395" y="5190"/>
                  </a:lnTo>
                  <a:lnTo>
                    <a:pt x="4395" y="5001"/>
                  </a:lnTo>
                  <a:lnTo>
                    <a:pt x="4457" y="4897"/>
                  </a:lnTo>
                  <a:lnTo>
                    <a:pt x="4541" y="4897"/>
                  </a:lnTo>
                  <a:lnTo>
                    <a:pt x="4646" y="4771"/>
                  </a:lnTo>
                  <a:lnTo>
                    <a:pt x="4562" y="4771"/>
                  </a:lnTo>
                  <a:lnTo>
                    <a:pt x="4499" y="4666"/>
                  </a:lnTo>
                  <a:lnTo>
                    <a:pt x="4562" y="4625"/>
                  </a:lnTo>
                  <a:lnTo>
                    <a:pt x="4541" y="4562"/>
                  </a:lnTo>
                  <a:lnTo>
                    <a:pt x="4436" y="4562"/>
                  </a:lnTo>
                  <a:lnTo>
                    <a:pt x="4332" y="4457"/>
                  </a:lnTo>
                  <a:lnTo>
                    <a:pt x="4457" y="4415"/>
                  </a:lnTo>
                  <a:lnTo>
                    <a:pt x="4436" y="4332"/>
                  </a:lnTo>
                  <a:lnTo>
                    <a:pt x="4520" y="4164"/>
                  </a:lnTo>
                  <a:lnTo>
                    <a:pt x="4541" y="4081"/>
                  </a:lnTo>
                  <a:lnTo>
                    <a:pt x="4499" y="3997"/>
                  </a:lnTo>
                  <a:lnTo>
                    <a:pt x="4415" y="3997"/>
                  </a:lnTo>
                  <a:lnTo>
                    <a:pt x="4395" y="3934"/>
                  </a:lnTo>
                  <a:lnTo>
                    <a:pt x="4415" y="3892"/>
                  </a:lnTo>
                  <a:lnTo>
                    <a:pt x="4499" y="3934"/>
                  </a:lnTo>
                  <a:lnTo>
                    <a:pt x="4520" y="3955"/>
                  </a:lnTo>
                  <a:lnTo>
                    <a:pt x="4541" y="3955"/>
                  </a:lnTo>
                  <a:lnTo>
                    <a:pt x="4541" y="3871"/>
                  </a:lnTo>
                  <a:lnTo>
                    <a:pt x="4436" y="3850"/>
                  </a:lnTo>
                  <a:lnTo>
                    <a:pt x="4541" y="3788"/>
                  </a:lnTo>
                  <a:lnTo>
                    <a:pt x="4625" y="3788"/>
                  </a:lnTo>
                  <a:lnTo>
                    <a:pt x="4729" y="3725"/>
                  </a:lnTo>
                  <a:lnTo>
                    <a:pt x="4646" y="3662"/>
                  </a:lnTo>
                  <a:lnTo>
                    <a:pt x="4562" y="3516"/>
                  </a:lnTo>
                  <a:lnTo>
                    <a:pt x="4646" y="3537"/>
                  </a:lnTo>
                  <a:lnTo>
                    <a:pt x="4708" y="3620"/>
                  </a:lnTo>
                  <a:lnTo>
                    <a:pt x="4813" y="3578"/>
                  </a:lnTo>
                  <a:lnTo>
                    <a:pt x="4834" y="3474"/>
                  </a:lnTo>
                  <a:lnTo>
                    <a:pt x="4855" y="3369"/>
                  </a:lnTo>
                  <a:lnTo>
                    <a:pt x="4918" y="3327"/>
                  </a:lnTo>
                  <a:lnTo>
                    <a:pt x="4980" y="3453"/>
                  </a:lnTo>
                  <a:lnTo>
                    <a:pt x="5064" y="3348"/>
                  </a:lnTo>
                  <a:lnTo>
                    <a:pt x="5127" y="3453"/>
                  </a:lnTo>
                  <a:lnTo>
                    <a:pt x="5190" y="3474"/>
                  </a:lnTo>
                  <a:lnTo>
                    <a:pt x="5252" y="3369"/>
                  </a:lnTo>
                  <a:lnTo>
                    <a:pt x="5357" y="3432"/>
                  </a:lnTo>
                  <a:lnTo>
                    <a:pt x="5483" y="3348"/>
                  </a:lnTo>
                  <a:lnTo>
                    <a:pt x="5545" y="3432"/>
                  </a:lnTo>
                  <a:lnTo>
                    <a:pt x="5671" y="3432"/>
                  </a:lnTo>
                  <a:lnTo>
                    <a:pt x="5713" y="3369"/>
                  </a:lnTo>
                  <a:lnTo>
                    <a:pt x="5755" y="3411"/>
                  </a:lnTo>
                  <a:lnTo>
                    <a:pt x="5755" y="3265"/>
                  </a:lnTo>
                  <a:lnTo>
                    <a:pt x="5671" y="3202"/>
                  </a:lnTo>
                  <a:lnTo>
                    <a:pt x="5587" y="2993"/>
                  </a:lnTo>
                  <a:lnTo>
                    <a:pt x="5462" y="2951"/>
                  </a:lnTo>
                  <a:lnTo>
                    <a:pt x="5399" y="2762"/>
                  </a:lnTo>
                  <a:lnTo>
                    <a:pt x="5462" y="2700"/>
                  </a:lnTo>
                  <a:lnTo>
                    <a:pt x="5462" y="2490"/>
                  </a:lnTo>
                  <a:lnTo>
                    <a:pt x="5441" y="2386"/>
                  </a:lnTo>
                  <a:lnTo>
                    <a:pt x="5462" y="2302"/>
                  </a:lnTo>
                  <a:lnTo>
                    <a:pt x="5399" y="2093"/>
                  </a:lnTo>
                  <a:lnTo>
                    <a:pt x="5357" y="1988"/>
                  </a:lnTo>
                  <a:lnTo>
                    <a:pt x="5336" y="1842"/>
                  </a:lnTo>
                  <a:lnTo>
                    <a:pt x="5378" y="1758"/>
                  </a:lnTo>
                  <a:lnTo>
                    <a:pt x="5357" y="1633"/>
                  </a:lnTo>
                  <a:lnTo>
                    <a:pt x="5190" y="1591"/>
                  </a:lnTo>
                  <a:lnTo>
                    <a:pt x="5190" y="1486"/>
                  </a:lnTo>
                  <a:lnTo>
                    <a:pt x="5252" y="1361"/>
                  </a:lnTo>
                  <a:lnTo>
                    <a:pt x="5190" y="1172"/>
                  </a:lnTo>
                  <a:lnTo>
                    <a:pt x="5252" y="1068"/>
                  </a:lnTo>
                  <a:lnTo>
                    <a:pt x="5190" y="1005"/>
                  </a:lnTo>
                  <a:lnTo>
                    <a:pt x="5127" y="1005"/>
                  </a:lnTo>
                  <a:lnTo>
                    <a:pt x="5022" y="858"/>
                  </a:lnTo>
                  <a:lnTo>
                    <a:pt x="4939" y="858"/>
                  </a:lnTo>
                  <a:lnTo>
                    <a:pt x="4876" y="754"/>
                  </a:lnTo>
                  <a:lnTo>
                    <a:pt x="4771" y="628"/>
                  </a:lnTo>
                  <a:lnTo>
                    <a:pt x="4708" y="607"/>
                  </a:lnTo>
                  <a:lnTo>
                    <a:pt x="4604" y="545"/>
                  </a:lnTo>
                  <a:lnTo>
                    <a:pt x="4395" y="524"/>
                  </a:lnTo>
                  <a:lnTo>
                    <a:pt x="4227" y="419"/>
                  </a:lnTo>
                  <a:lnTo>
                    <a:pt x="4018" y="189"/>
                  </a:lnTo>
                  <a:lnTo>
                    <a:pt x="3892" y="105"/>
                  </a:lnTo>
                  <a:lnTo>
                    <a:pt x="3788"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74" name="Google Shape;974;p27"/>
            <p:cNvSpPr/>
            <p:nvPr/>
          </p:nvSpPr>
          <p:spPr>
            <a:xfrm>
              <a:off x="-2363812" y="3252355"/>
              <a:ext cx="48797" cy="42368"/>
            </a:xfrm>
            <a:custGeom>
              <a:avLst/>
              <a:gdLst/>
              <a:ahLst/>
              <a:cxnLst/>
              <a:rect l="l" t="t" r="r" b="b"/>
              <a:pathLst>
                <a:path w="2302" h="2093" extrusionOk="0">
                  <a:moveTo>
                    <a:pt x="1026" y="0"/>
                  </a:moveTo>
                  <a:lnTo>
                    <a:pt x="1026" y="63"/>
                  </a:lnTo>
                  <a:lnTo>
                    <a:pt x="942" y="63"/>
                  </a:lnTo>
                  <a:lnTo>
                    <a:pt x="942" y="105"/>
                  </a:lnTo>
                  <a:lnTo>
                    <a:pt x="1005" y="167"/>
                  </a:lnTo>
                  <a:lnTo>
                    <a:pt x="900" y="230"/>
                  </a:lnTo>
                  <a:lnTo>
                    <a:pt x="837" y="209"/>
                  </a:lnTo>
                  <a:lnTo>
                    <a:pt x="628" y="209"/>
                  </a:lnTo>
                  <a:lnTo>
                    <a:pt x="607" y="147"/>
                  </a:lnTo>
                  <a:lnTo>
                    <a:pt x="586" y="251"/>
                  </a:lnTo>
                  <a:lnTo>
                    <a:pt x="481" y="230"/>
                  </a:lnTo>
                  <a:lnTo>
                    <a:pt x="335" y="272"/>
                  </a:lnTo>
                  <a:lnTo>
                    <a:pt x="335" y="356"/>
                  </a:lnTo>
                  <a:lnTo>
                    <a:pt x="272" y="356"/>
                  </a:lnTo>
                  <a:lnTo>
                    <a:pt x="84" y="439"/>
                  </a:lnTo>
                  <a:lnTo>
                    <a:pt x="0" y="544"/>
                  </a:lnTo>
                  <a:lnTo>
                    <a:pt x="21" y="900"/>
                  </a:lnTo>
                  <a:lnTo>
                    <a:pt x="84" y="900"/>
                  </a:lnTo>
                  <a:lnTo>
                    <a:pt x="126" y="879"/>
                  </a:lnTo>
                  <a:lnTo>
                    <a:pt x="230" y="900"/>
                  </a:lnTo>
                  <a:lnTo>
                    <a:pt x="189" y="983"/>
                  </a:lnTo>
                  <a:lnTo>
                    <a:pt x="105" y="983"/>
                  </a:lnTo>
                  <a:lnTo>
                    <a:pt x="105" y="1151"/>
                  </a:lnTo>
                  <a:lnTo>
                    <a:pt x="209" y="1276"/>
                  </a:lnTo>
                  <a:lnTo>
                    <a:pt x="377" y="1423"/>
                  </a:lnTo>
                  <a:lnTo>
                    <a:pt x="419" y="1423"/>
                  </a:lnTo>
                  <a:lnTo>
                    <a:pt x="419" y="1318"/>
                  </a:lnTo>
                  <a:lnTo>
                    <a:pt x="544" y="1214"/>
                  </a:lnTo>
                  <a:lnTo>
                    <a:pt x="586" y="1318"/>
                  </a:lnTo>
                  <a:lnTo>
                    <a:pt x="523" y="1611"/>
                  </a:lnTo>
                  <a:lnTo>
                    <a:pt x="523" y="1695"/>
                  </a:lnTo>
                  <a:lnTo>
                    <a:pt x="586" y="1674"/>
                  </a:lnTo>
                  <a:lnTo>
                    <a:pt x="754" y="1569"/>
                  </a:lnTo>
                  <a:lnTo>
                    <a:pt x="900" y="1507"/>
                  </a:lnTo>
                  <a:lnTo>
                    <a:pt x="1046" y="1632"/>
                  </a:lnTo>
                  <a:lnTo>
                    <a:pt x="1130" y="1611"/>
                  </a:lnTo>
                  <a:lnTo>
                    <a:pt x="1151" y="1507"/>
                  </a:lnTo>
                  <a:lnTo>
                    <a:pt x="1235" y="1590"/>
                  </a:lnTo>
                  <a:lnTo>
                    <a:pt x="1277" y="1674"/>
                  </a:lnTo>
                  <a:lnTo>
                    <a:pt x="1339" y="1674"/>
                  </a:lnTo>
                  <a:lnTo>
                    <a:pt x="1528" y="1779"/>
                  </a:lnTo>
                  <a:lnTo>
                    <a:pt x="1570" y="1925"/>
                  </a:lnTo>
                  <a:lnTo>
                    <a:pt x="1695" y="1967"/>
                  </a:lnTo>
                  <a:lnTo>
                    <a:pt x="1779" y="2092"/>
                  </a:lnTo>
                  <a:lnTo>
                    <a:pt x="1988" y="2009"/>
                  </a:lnTo>
                  <a:lnTo>
                    <a:pt x="2155" y="2030"/>
                  </a:lnTo>
                  <a:lnTo>
                    <a:pt x="2260" y="1904"/>
                  </a:lnTo>
                  <a:lnTo>
                    <a:pt x="2218" y="1800"/>
                  </a:lnTo>
                  <a:lnTo>
                    <a:pt x="2302" y="1716"/>
                  </a:lnTo>
                  <a:lnTo>
                    <a:pt x="2302" y="1611"/>
                  </a:lnTo>
                  <a:lnTo>
                    <a:pt x="2051" y="1109"/>
                  </a:lnTo>
                  <a:lnTo>
                    <a:pt x="2093" y="691"/>
                  </a:lnTo>
                  <a:lnTo>
                    <a:pt x="2155" y="649"/>
                  </a:lnTo>
                  <a:lnTo>
                    <a:pt x="2197" y="481"/>
                  </a:lnTo>
                  <a:lnTo>
                    <a:pt x="2281" y="356"/>
                  </a:lnTo>
                  <a:lnTo>
                    <a:pt x="2302" y="335"/>
                  </a:lnTo>
                  <a:lnTo>
                    <a:pt x="2302" y="314"/>
                  </a:lnTo>
                  <a:lnTo>
                    <a:pt x="2260" y="230"/>
                  </a:lnTo>
                  <a:lnTo>
                    <a:pt x="2218" y="272"/>
                  </a:lnTo>
                  <a:lnTo>
                    <a:pt x="1758" y="251"/>
                  </a:lnTo>
                  <a:lnTo>
                    <a:pt x="1570" y="126"/>
                  </a:lnTo>
                  <a:lnTo>
                    <a:pt x="1339" y="126"/>
                  </a:lnTo>
                  <a:lnTo>
                    <a:pt x="1235" y="63"/>
                  </a:lnTo>
                  <a:lnTo>
                    <a:pt x="1130" y="105"/>
                  </a:lnTo>
                  <a:lnTo>
                    <a:pt x="1026"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75" name="Google Shape;975;p27"/>
            <p:cNvSpPr/>
            <p:nvPr/>
          </p:nvSpPr>
          <p:spPr>
            <a:xfrm>
              <a:off x="-2386429" y="3282839"/>
              <a:ext cx="77625" cy="40262"/>
            </a:xfrm>
            <a:custGeom>
              <a:avLst/>
              <a:gdLst/>
              <a:ahLst/>
              <a:cxnLst/>
              <a:rect l="l" t="t" r="r" b="b"/>
              <a:pathLst>
                <a:path w="3662" h="1989" extrusionOk="0">
                  <a:moveTo>
                    <a:pt x="1967" y="1"/>
                  </a:moveTo>
                  <a:lnTo>
                    <a:pt x="1821" y="63"/>
                  </a:lnTo>
                  <a:lnTo>
                    <a:pt x="1653" y="168"/>
                  </a:lnTo>
                  <a:lnTo>
                    <a:pt x="1590" y="189"/>
                  </a:lnTo>
                  <a:lnTo>
                    <a:pt x="1590" y="314"/>
                  </a:lnTo>
                  <a:lnTo>
                    <a:pt x="1653" y="586"/>
                  </a:lnTo>
                  <a:lnTo>
                    <a:pt x="1590" y="754"/>
                  </a:lnTo>
                  <a:lnTo>
                    <a:pt x="1402" y="963"/>
                  </a:lnTo>
                  <a:lnTo>
                    <a:pt x="1256" y="963"/>
                  </a:lnTo>
                  <a:lnTo>
                    <a:pt x="1130" y="838"/>
                  </a:lnTo>
                  <a:lnTo>
                    <a:pt x="1130" y="733"/>
                  </a:lnTo>
                  <a:lnTo>
                    <a:pt x="837" y="440"/>
                  </a:lnTo>
                  <a:lnTo>
                    <a:pt x="837" y="294"/>
                  </a:lnTo>
                  <a:lnTo>
                    <a:pt x="774" y="294"/>
                  </a:lnTo>
                  <a:lnTo>
                    <a:pt x="670" y="398"/>
                  </a:lnTo>
                  <a:lnTo>
                    <a:pt x="523" y="419"/>
                  </a:lnTo>
                  <a:lnTo>
                    <a:pt x="460" y="461"/>
                  </a:lnTo>
                  <a:lnTo>
                    <a:pt x="335" y="461"/>
                  </a:lnTo>
                  <a:lnTo>
                    <a:pt x="251" y="607"/>
                  </a:lnTo>
                  <a:lnTo>
                    <a:pt x="293" y="733"/>
                  </a:lnTo>
                  <a:lnTo>
                    <a:pt x="230" y="712"/>
                  </a:lnTo>
                  <a:lnTo>
                    <a:pt x="230" y="921"/>
                  </a:lnTo>
                  <a:lnTo>
                    <a:pt x="84" y="1110"/>
                  </a:lnTo>
                  <a:lnTo>
                    <a:pt x="84" y="1214"/>
                  </a:lnTo>
                  <a:lnTo>
                    <a:pt x="84" y="1319"/>
                  </a:lnTo>
                  <a:lnTo>
                    <a:pt x="0" y="1382"/>
                  </a:lnTo>
                  <a:lnTo>
                    <a:pt x="42" y="1674"/>
                  </a:lnTo>
                  <a:lnTo>
                    <a:pt x="126" y="1737"/>
                  </a:lnTo>
                  <a:lnTo>
                    <a:pt x="126" y="1758"/>
                  </a:lnTo>
                  <a:lnTo>
                    <a:pt x="230" y="1737"/>
                  </a:lnTo>
                  <a:lnTo>
                    <a:pt x="251" y="1591"/>
                  </a:lnTo>
                  <a:lnTo>
                    <a:pt x="440" y="1465"/>
                  </a:lnTo>
                  <a:lnTo>
                    <a:pt x="670" y="1382"/>
                  </a:lnTo>
                  <a:lnTo>
                    <a:pt x="879" y="1423"/>
                  </a:lnTo>
                  <a:lnTo>
                    <a:pt x="1025" y="1423"/>
                  </a:lnTo>
                  <a:lnTo>
                    <a:pt x="1088" y="1465"/>
                  </a:lnTo>
                  <a:lnTo>
                    <a:pt x="1235" y="1382"/>
                  </a:lnTo>
                  <a:lnTo>
                    <a:pt x="1339" y="1361"/>
                  </a:lnTo>
                  <a:lnTo>
                    <a:pt x="1360" y="1444"/>
                  </a:lnTo>
                  <a:lnTo>
                    <a:pt x="1465" y="1444"/>
                  </a:lnTo>
                  <a:lnTo>
                    <a:pt x="1548" y="1549"/>
                  </a:lnTo>
                  <a:lnTo>
                    <a:pt x="1716" y="1549"/>
                  </a:lnTo>
                  <a:lnTo>
                    <a:pt x="1779" y="1570"/>
                  </a:lnTo>
                  <a:lnTo>
                    <a:pt x="1967" y="1444"/>
                  </a:lnTo>
                  <a:lnTo>
                    <a:pt x="2176" y="1549"/>
                  </a:lnTo>
                  <a:lnTo>
                    <a:pt x="2344" y="1570"/>
                  </a:lnTo>
                  <a:lnTo>
                    <a:pt x="2511" y="1758"/>
                  </a:lnTo>
                  <a:lnTo>
                    <a:pt x="2637" y="1758"/>
                  </a:lnTo>
                  <a:lnTo>
                    <a:pt x="2762" y="1946"/>
                  </a:lnTo>
                  <a:lnTo>
                    <a:pt x="2929" y="1967"/>
                  </a:lnTo>
                  <a:lnTo>
                    <a:pt x="2971" y="1988"/>
                  </a:lnTo>
                  <a:lnTo>
                    <a:pt x="3160" y="1905"/>
                  </a:lnTo>
                  <a:lnTo>
                    <a:pt x="3390" y="1884"/>
                  </a:lnTo>
                  <a:lnTo>
                    <a:pt x="3432" y="1737"/>
                  </a:lnTo>
                  <a:lnTo>
                    <a:pt x="3536" y="1674"/>
                  </a:lnTo>
                  <a:lnTo>
                    <a:pt x="3578" y="1570"/>
                  </a:lnTo>
                  <a:lnTo>
                    <a:pt x="3662" y="1549"/>
                  </a:lnTo>
                  <a:lnTo>
                    <a:pt x="3662" y="1382"/>
                  </a:lnTo>
                  <a:lnTo>
                    <a:pt x="3578" y="1277"/>
                  </a:lnTo>
                  <a:lnTo>
                    <a:pt x="3494" y="1110"/>
                  </a:lnTo>
                  <a:lnTo>
                    <a:pt x="3473" y="1047"/>
                  </a:lnTo>
                  <a:lnTo>
                    <a:pt x="3390" y="921"/>
                  </a:lnTo>
                  <a:lnTo>
                    <a:pt x="3432" y="838"/>
                  </a:lnTo>
                  <a:lnTo>
                    <a:pt x="3369" y="733"/>
                  </a:lnTo>
                  <a:lnTo>
                    <a:pt x="3327" y="712"/>
                  </a:lnTo>
                  <a:lnTo>
                    <a:pt x="3348" y="649"/>
                  </a:lnTo>
                  <a:lnTo>
                    <a:pt x="3348" y="545"/>
                  </a:lnTo>
                  <a:lnTo>
                    <a:pt x="3055" y="503"/>
                  </a:lnTo>
                  <a:lnTo>
                    <a:pt x="2846" y="586"/>
                  </a:lnTo>
                  <a:lnTo>
                    <a:pt x="2762" y="461"/>
                  </a:lnTo>
                  <a:lnTo>
                    <a:pt x="2637" y="419"/>
                  </a:lnTo>
                  <a:lnTo>
                    <a:pt x="2595" y="273"/>
                  </a:lnTo>
                  <a:lnTo>
                    <a:pt x="2406" y="168"/>
                  </a:lnTo>
                  <a:lnTo>
                    <a:pt x="2344" y="168"/>
                  </a:lnTo>
                  <a:lnTo>
                    <a:pt x="2302" y="84"/>
                  </a:lnTo>
                  <a:lnTo>
                    <a:pt x="2218" y="1"/>
                  </a:lnTo>
                  <a:lnTo>
                    <a:pt x="2197" y="105"/>
                  </a:lnTo>
                  <a:lnTo>
                    <a:pt x="2113" y="126"/>
                  </a:lnTo>
                  <a:lnTo>
                    <a:pt x="1967"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76" name="Google Shape;976;p27"/>
            <p:cNvSpPr/>
            <p:nvPr/>
          </p:nvSpPr>
          <p:spPr>
            <a:xfrm>
              <a:off x="-2383779" y="3310368"/>
              <a:ext cx="60349" cy="42368"/>
            </a:xfrm>
            <a:custGeom>
              <a:avLst/>
              <a:gdLst/>
              <a:ahLst/>
              <a:cxnLst/>
              <a:rect l="l" t="t" r="r" b="b"/>
              <a:pathLst>
                <a:path w="2847" h="2093" extrusionOk="0">
                  <a:moveTo>
                    <a:pt x="1214" y="1"/>
                  </a:moveTo>
                  <a:lnTo>
                    <a:pt x="1110" y="22"/>
                  </a:lnTo>
                  <a:lnTo>
                    <a:pt x="963" y="105"/>
                  </a:lnTo>
                  <a:lnTo>
                    <a:pt x="900" y="63"/>
                  </a:lnTo>
                  <a:lnTo>
                    <a:pt x="754" y="63"/>
                  </a:lnTo>
                  <a:lnTo>
                    <a:pt x="545" y="22"/>
                  </a:lnTo>
                  <a:lnTo>
                    <a:pt x="315" y="105"/>
                  </a:lnTo>
                  <a:lnTo>
                    <a:pt x="126" y="231"/>
                  </a:lnTo>
                  <a:lnTo>
                    <a:pt x="105" y="377"/>
                  </a:lnTo>
                  <a:lnTo>
                    <a:pt x="1" y="398"/>
                  </a:lnTo>
                  <a:lnTo>
                    <a:pt x="1" y="586"/>
                  </a:lnTo>
                  <a:lnTo>
                    <a:pt x="63" y="712"/>
                  </a:lnTo>
                  <a:lnTo>
                    <a:pt x="1" y="796"/>
                  </a:lnTo>
                  <a:lnTo>
                    <a:pt x="22" y="817"/>
                  </a:lnTo>
                  <a:lnTo>
                    <a:pt x="231" y="754"/>
                  </a:lnTo>
                  <a:lnTo>
                    <a:pt x="398" y="1005"/>
                  </a:lnTo>
                  <a:lnTo>
                    <a:pt x="524" y="1047"/>
                  </a:lnTo>
                  <a:lnTo>
                    <a:pt x="733" y="1005"/>
                  </a:lnTo>
                  <a:lnTo>
                    <a:pt x="817" y="1047"/>
                  </a:lnTo>
                  <a:lnTo>
                    <a:pt x="838" y="1151"/>
                  </a:lnTo>
                  <a:lnTo>
                    <a:pt x="921" y="1172"/>
                  </a:lnTo>
                  <a:lnTo>
                    <a:pt x="963" y="1235"/>
                  </a:lnTo>
                  <a:lnTo>
                    <a:pt x="921" y="1340"/>
                  </a:lnTo>
                  <a:lnTo>
                    <a:pt x="921" y="1549"/>
                  </a:lnTo>
                  <a:lnTo>
                    <a:pt x="1047" y="1528"/>
                  </a:lnTo>
                  <a:lnTo>
                    <a:pt x="1172" y="1633"/>
                  </a:lnTo>
                  <a:lnTo>
                    <a:pt x="1256" y="1633"/>
                  </a:lnTo>
                  <a:lnTo>
                    <a:pt x="1319" y="1863"/>
                  </a:lnTo>
                  <a:lnTo>
                    <a:pt x="1319" y="1988"/>
                  </a:lnTo>
                  <a:lnTo>
                    <a:pt x="1361" y="2093"/>
                  </a:lnTo>
                  <a:lnTo>
                    <a:pt x="1486" y="2009"/>
                  </a:lnTo>
                  <a:lnTo>
                    <a:pt x="1696" y="1947"/>
                  </a:lnTo>
                  <a:lnTo>
                    <a:pt x="1863" y="2009"/>
                  </a:lnTo>
                  <a:lnTo>
                    <a:pt x="2009" y="1947"/>
                  </a:lnTo>
                  <a:lnTo>
                    <a:pt x="2114" y="1947"/>
                  </a:lnTo>
                  <a:lnTo>
                    <a:pt x="2051" y="1779"/>
                  </a:lnTo>
                  <a:lnTo>
                    <a:pt x="2219" y="1758"/>
                  </a:lnTo>
                  <a:lnTo>
                    <a:pt x="2281" y="1633"/>
                  </a:lnTo>
                  <a:lnTo>
                    <a:pt x="2386" y="1570"/>
                  </a:lnTo>
                  <a:lnTo>
                    <a:pt x="2407" y="1654"/>
                  </a:lnTo>
                  <a:lnTo>
                    <a:pt x="2532" y="1654"/>
                  </a:lnTo>
                  <a:lnTo>
                    <a:pt x="2532" y="1528"/>
                  </a:lnTo>
                  <a:lnTo>
                    <a:pt x="2386" y="1444"/>
                  </a:lnTo>
                  <a:lnTo>
                    <a:pt x="2428" y="1277"/>
                  </a:lnTo>
                  <a:lnTo>
                    <a:pt x="2512" y="1256"/>
                  </a:lnTo>
                  <a:lnTo>
                    <a:pt x="2616" y="1068"/>
                  </a:lnTo>
                  <a:lnTo>
                    <a:pt x="2825" y="963"/>
                  </a:lnTo>
                  <a:lnTo>
                    <a:pt x="2825" y="858"/>
                  </a:lnTo>
                  <a:lnTo>
                    <a:pt x="2721" y="817"/>
                  </a:lnTo>
                  <a:lnTo>
                    <a:pt x="2846" y="628"/>
                  </a:lnTo>
                  <a:lnTo>
                    <a:pt x="2804" y="607"/>
                  </a:lnTo>
                  <a:lnTo>
                    <a:pt x="2637" y="586"/>
                  </a:lnTo>
                  <a:lnTo>
                    <a:pt x="2512" y="398"/>
                  </a:lnTo>
                  <a:lnTo>
                    <a:pt x="2386" y="398"/>
                  </a:lnTo>
                  <a:lnTo>
                    <a:pt x="2219" y="210"/>
                  </a:lnTo>
                  <a:lnTo>
                    <a:pt x="2051" y="189"/>
                  </a:lnTo>
                  <a:lnTo>
                    <a:pt x="1842" y="84"/>
                  </a:lnTo>
                  <a:lnTo>
                    <a:pt x="1654" y="210"/>
                  </a:lnTo>
                  <a:lnTo>
                    <a:pt x="1591" y="189"/>
                  </a:lnTo>
                  <a:lnTo>
                    <a:pt x="1423" y="189"/>
                  </a:lnTo>
                  <a:lnTo>
                    <a:pt x="1340" y="84"/>
                  </a:lnTo>
                  <a:lnTo>
                    <a:pt x="1235" y="84"/>
                  </a:lnTo>
                  <a:lnTo>
                    <a:pt x="1214"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77" name="Google Shape;977;p27"/>
            <p:cNvSpPr/>
            <p:nvPr/>
          </p:nvSpPr>
          <p:spPr>
            <a:xfrm>
              <a:off x="-2354952" y="3313344"/>
              <a:ext cx="102490" cy="75828"/>
            </a:xfrm>
            <a:custGeom>
              <a:avLst/>
              <a:gdLst/>
              <a:ahLst/>
              <a:cxnLst/>
              <a:rect l="l" t="t" r="r" b="b"/>
              <a:pathLst>
                <a:path w="4835" h="3746" extrusionOk="0">
                  <a:moveTo>
                    <a:pt x="2470" y="0"/>
                  </a:moveTo>
                  <a:lnTo>
                    <a:pt x="2323" y="84"/>
                  </a:lnTo>
                  <a:lnTo>
                    <a:pt x="2219" y="42"/>
                  </a:lnTo>
                  <a:lnTo>
                    <a:pt x="2093" y="63"/>
                  </a:lnTo>
                  <a:lnTo>
                    <a:pt x="2051" y="167"/>
                  </a:lnTo>
                  <a:lnTo>
                    <a:pt x="1947" y="230"/>
                  </a:lnTo>
                  <a:lnTo>
                    <a:pt x="1905" y="377"/>
                  </a:lnTo>
                  <a:lnTo>
                    <a:pt x="1675" y="398"/>
                  </a:lnTo>
                  <a:lnTo>
                    <a:pt x="1486" y="481"/>
                  </a:lnTo>
                  <a:lnTo>
                    <a:pt x="1361" y="670"/>
                  </a:lnTo>
                  <a:lnTo>
                    <a:pt x="1465" y="711"/>
                  </a:lnTo>
                  <a:lnTo>
                    <a:pt x="1465" y="816"/>
                  </a:lnTo>
                  <a:lnTo>
                    <a:pt x="1256" y="921"/>
                  </a:lnTo>
                  <a:lnTo>
                    <a:pt x="1152" y="1109"/>
                  </a:lnTo>
                  <a:lnTo>
                    <a:pt x="1068" y="1130"/>
                  </a:lnTo>
                  <a:lnTo>
                    <a:pt x="1026" y="1297"/>
                  </a:lnTo>
                  <a:lnTo>
                    <a:pt x="1172" y="1381"/>
                  </a:lnTo>
                  <a:lnTo>
                    <a:pt x="1172" y="1507"/>
                  </a:lnTo>
                  <a:lnTo>
                    <a:pt x="1047" y="1507"/>
                  </a:lnTo>
                  <a:lnTo>
                    <a:pt x="1026" y="1423"/>
                  </a:lnTo>
                  <a:lnTo>
                    <a:pt x="921" y="1486"/>
                  </a:lnTo>
                  <a:lnTo>
                    <a:pt x="859" y="1611"/>
                  </a:lnTo>
                  <a:lnTo>
                    <a:pt x="691" y="1632"/>
                  </a:lnTo>
                  <a:lnTo>
                    <a:pt x="754" y="1800"/>
                  </a:lnTo>
                  <a:lnTo>
                    <a:pt x="649" y="1800"/>
                  </a:lnTo>
                  <a:lnTo>
                    <a:pt x="503" y="1862"/>
                  </a:lnTo>
                  <a:lnTo>
                    <a:pt x="336" y="1800"/>
                  </a:lnTo>
                  <a:lnTo>
                    <a:pt x="126" y="1862"/>
                  </a:lnTo>
                  <a:lnTo>
                    <a:pt x="1" y="1946"/>
                  </a:lnTo>
                  <a:lnTo>
                    <a:pt x="22" y="2009"/>
                  </a:lnTo>
                  <a:lnTo>
                    <a:pt x="126" y="2260"/>
                  </a:lnTo>
                  <a:lnTo>
                    <a:pt x="210" y="2385"/>
                  </a:lnTo>
                  <a:lnTo>
                    <a:pt x="231" y="2532"/>
                  </a:lnTo>
                  <a:lnTo>
                    <a:pt x="294" y="2574"/>
                  </a:lnTo>
                  <a:lnTo>
                    <a:pt x="294" y="2950"/>
                  </a:lnTo>
                  <a:lnTo>
                    <a:pt x="189" y="2992"/>
                  </a:lnTo>
                  <a:lnTo>
                    <a:pt x="105" y="3118"/>
                  </a:lnTo>
                  <a:lnTo>
                    <a:pt x="126" y="3306"/>
                  </a:lnTo>
                  <a:lnTo>
                    <a:pt x="273" y="3494"/>
                  </a:lnTo>
                  <a:lnTo>
                    <a:pt x="273" y="3536"/>
                  </a:lnTo>
                  <a:lnTo>
                    <a:pt x="336" y="3536"/>
                  </a:lnTo>
                  <a:lnTo>
                    <a:pt x="524" y="3620"/>
                  </a:lnTo>
                  <a:lnTo>
                    <a:pt x="628" y="3578"/>
                  </a:lnTo>
                  <a:lnTo>
                    <a:pt x="1047" y="3515"/>
                  </a:lnTo>
                  <a:lnTo>
                    <a:pt x="1235" y="3515"/>
                  </a:lnTo>
                  <a:lnTo>
                    <a:pt x="1340" y="3411"/>
                  </a:lnTo>
                  <a:lnTo>
                    <a:pt x="1424" y="3411"/>
                  </a:lnTo>
                  <a:lnTo>
                    <a:pt x="1549" y="3494"/>
                  </a:lnTo>
                  <a:lnTo>
                    <a:pt x="1884" y="3536"/>
                  </a:lnTo>
                  <a:lnTo>
                    <a:pt x="2009" y="3620"/>
                  </a:lnTo>
                  <a:lnTo>
                    <a:pt x="2051" y="3683"/>
                  </a:lnTo>
                  <a:lnTo>
                    <a:pt x="2260" y="3599"/>
                  </a:lnTo>
                  <a:lnTo>
                    <a:pt x="2365" y="3683"/>
                  </a:lnTo>
                  <a:lnTo>
                    <a:pt x="2428" y="3683"/>
                  </a:lnTo>
                  <a:lnTo>
                    <a:pt x="2470" y="3620"/>
                  </a:lnTo>
                  <a:lnTo>
                    <a:pt x="2637" y="3641"/>
                  </a:lnTo>
                  <a:lnTo>
                    <a:pt x="2721" y="3704"/>
                  </a:lnTo>
                  <a:lnTo>
                    <a:pt x="2909" y="3599"/>
                  </a:lnTo>
                  <a:lnTo>
                    <a:pt x="3056" y="3599"/>
                  </a:lnTo>
                  <a:lnTo>
                    <a:pt x="3097" y="3724"/>
                  </a:lnTo>
                  <a:lnTo>
                    <a:pt x="3202" y="3745"/>
                  </a:lnTo>
                  <a:lnTo>
                    <a:pt x="3307" y="3620"/>
                  </a:lnTo>
                  <a:lnTo>
                    <a:pt x="3411" y="3599"/>
                  </a:lnTo>
                  <a:lnTo>
                    <a:pt x="3516" y="3683"/>
                  </a:lnTo>
                  <a:lnTo>
                    <a:pt x="3662" y="3620"/>
                  </a:lnTo>
                  <a:lnTo>
                    <a:pt x="3767" y="3704"/>
                  </a:lnTo>
                  <a:lnTo>
                    <a:pt x="3893" y="3704"/>
                  </a:lnTo>
                  <a:lnTo>
                    <a:pt x="3893" y="3494"/>
                  </a:lnTo>
                  <a:lnTo>
                    <a:pt x="3997" y="3285"/>
                  </a:lnTo>
                  <a:lnTo>
                    <a:pt x="4165" y="3264"/>
                  </a:lnTo>
                  <a:lnTo>
                    <a:pt x="4395" y="3201"/>
                  </a:lnTo>
                  <a:lnTo>
                    <a:pt x="4416" y="3201"/>
                  </a:lnTo>
                  <a:lnTo>
                    <a:pt x="4416" y="3055"/>
                  </a:lnTo>
                  <a:lnTo>
                    <a:pt x="4290" y="2908"/>
                  </a:lnTo>
                  <a:lnTo>
                    <a:pt x="4311" y="2762"/>
                  </a:lnTo>
                  <a:lnTo>
                    <a:pt x="4185" y="2574"/>
                  </a:lnTo>
                  <a:lnTo>
                    <a:pt x="4185" y="2427"/>
                  </a:lnTo>
                  <a:lnTo>
                    <a:pt x="4248" y="2344"/>
                  </a:lnTo>
                  <a:lnTo>
                    <a:pt x="4374" y="2448"/>
                  </a:lnTo>
                  <a:lnTo>
                    <a:pt x="4667" y="2427"/>
                  </a:lnTo>
                  <a:lnTo>
                    <a:pt x="4771" y="2218"/>
                  </a:lnTo>
                  <a:lnTo>
                    <a:pt x="4834" y="2155"/>
                  </a:lnTo>
                  <a:lnTo>
                    <a:pt x="4688" y="2051"/>
                  </a:lnTo>
                  <a:lnTo>
                    <a:pt x="4688" y="1946"/>
                  </a:lnTo>
                  <a:lnTo>
                    <a:pt x="4457" y="1758"/>
                  </a:lnTo>
                  <a:lnTo>
                    <a:pt x="4269" y="1716"/>
                  </a:lnTo>
                  <a:lnTo>
                    <a:pt x="4206" y="1527"/>
                  </a:lnTo>
                  <a:lnTo>
                    <a:pt x="4102" y="1423"/>
                  </a:lnTo>
                  <a:lnTo>
                    <a:pt x="3955" y="1214"/>
                  </a:lnTo>
                  <a:lnTo>
                    <a:pt x="3872" y="1046"/>
                  </a:lnTo>
                  <a:lnTo>
                    <a:pt x="3746" y="921"/>
                  </a:lnTo>
                  <a:lnTo>
                    <a:pt x="3746" y="753"/>
                  </a:lnTo>
                  <a:lnTo>
                    <a:pt x="3662" y="649"/>
                  </a:lnTo>
                  <a:lnTo>
                    <a:pt x="3683" y="481"/>
                  </a:lnTo>
                  <a:lnTo>
                    <a:pt x="3662" y="356"/>
                  </a:lnTo>
                  <a:lnTo>
                    <a:pt x="3411" y="272"/>
                  </a:lnTo>
                  <a:lnTo>
                    <a:pt x="3328" y="272"/>
                  </a:lnTo>
                  <a:lnTo>
                    <a:pt x="3265" y="167"/>
                  </a:lnTo>
                  <a:lnTo>
                    <a:pt x="3097" y="230"/>
                  </a:lnTo>
                  <a:lnTo>
                    <a:pt x="2930" y="356"/>
                  </a:lnTo>
                  <a:lnTo>
                    <a:pt x="2825" y="147"/>
                  </a:lnTo>
                  <a:lnTo>
                    <a:pt x="2721" y="147"/>
                  </a:lnTo>
                  <a:lnTo>
                    <a:pt x="2574" y="188"/>
                  </a:lnTo>
                  <a:lnTo>
                    <a:pt x="247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78" name="Google Shape;978;p27"/>
            <p:cNvSpPr/>
            <p:nvPr/>
          </p:nvSpPr>
          <p:spPr>
            <a:xfrm>
              <a:off x="-2425474" y="3436576"/>
              <a:ext cx="70545" cy="43643"/>
            </a:xfrm>
            <a:custGeom>
              <a:avLst/>
              <a:gdLst/>
              <a:ahLst/>
              <a:cxnLst/>
              <a:rect l="l" t="t" r="r" b="b"/>
              <a:pathLst>
                <a:path w="3328" h="2156" extrusionOk="0">
                  <a:moveTo>
                    <a:pt x="2993" y="1"/>
                  </a:moveTo>
                  <a:lnTo>
                    <a:pt x="2867" y="64"/>
                  </a:lnTo>
                  <a:lnTo>
                    <a:pt x="2679" y="43"/>
                  </a:lnTo>
                  <a:lnTo>
                    <a:pt x="2449" y="43"/>
                  </a:lnTo>
                  <a:lnTo>
                    <a:pt x="2302" y="22"/>
                  </a:lnTo>
                  <a:lnTo>
                    <a:pt x="2135" y="43"/>
                  </a:lnTo>
                  <a:lnTo>
                    <a:pt x="2030" y="210"/>
                  </a:lnTo>
                  <a:lnTo>
                    <a:pt x="1926" y="273"/>
                  </a:lnTo>
                  <a:lnTo>
                    <a:pt x="1926" y="377"/>
                  </a:lnTo>
                  <a:lnTo>
                    <a:pt x="1758" y="210"/>
                  </a:lnTo>
                  <a:lnTo>
                    <a:pt x="1549" y="357"/>
                  </a:lnTo>
                  <a:lnTo>
                    <a:pt x="1403" y="419"/>
                  </a:lnTo>
                  <a:lnTo>
                    <a:pt x="1403" y="545"/>
                  </a:lnTo>
                  <a:lnTo>
                    <a:pt x="1089" y="566"/>
                  </a:lnTo>
                  <a:lnTo>
                    <a:pt x="880" y="629"/>
                  </a:lnTo>
                  <a:lnTo>
                    <a:pt x="691" y="587"/>
                  </a:lnTo>
                  <a:lnTo>
                    <a:pt x="294" y="357"/>
                  </a:lnTo>
                  <a:lnTo>
                    <a:pt x="294" y="440"/>
                  </a:lnTo>
                  <a:lnTo>
                    <a:pt x="315" y="566"/>
                  </a:lnTo>
                  <a:lnTo>
                    <a:pt x="294" y="670"/>
                  </a:lnTo>
                  <a:lnTo>
                    <a:pt x="64" y="670"/>
                  </a:lnTo>
                  <a:lnTo>
                    <a:pt x="43" y="733"/>
                  </a:lnTo>
                  <a:lnTo>
                    <a:pt x="147" y="838"/>
                  </a:lnTo>
                  <a:lnTo>
                    <a:pt x="85" y="984"/>
                  </a:lnTo>
                  <a:lnTo>
                    <a:pt x="64" y="1089"/>
                  </a:lnTo>
                  <a:lnTo>
                    <a:pt x="147" y="1193"/>
                  </a:lnTo>
                  <a:lnTo>
                    <a:pt x="43" y="1298"/>
                  </a:lnTo>
                  <a:lnTo>
                    <a:pt x="1" y="1298"/>
                  </a:lnTo>
                  <a:lnTo>
                    <a:pt x="168" y="1486"/>
                  </a:lnTo>
                  <a:lnTo>
                    <a:pt x="189" y="1675"/>
                  </a:lnTo>
                  <a:lnTo>
                    <a:pt x="273" y="1696"/>
                  </a:lnTo>
                  <a:lnTo>
                    <a:pt x="524" y="1905"/>
                  </a:lnTo>
                  <a:lnTo>
                    <a:pt x="629" y="1947"/>
                  </a:lnTo>
                  <a:lnTo>
                    <a:pt x="733" y="2030"/>
                  </a:lnTo>
                  <a:lnTo>
                    <a:pt x="1026" y="2093"/>
                  </a:lnTo>
                  <a:lnTo>
                    <a:pt x="1235" y="2156"/>
                  </a:lnTo>
                  <a:lnTo>
                    <a:pt x="1340" y="2030"/>
                  </a:lnTo>
                  <a:lnTo>
                    <a:pt x="1403" y="2051"/>
                  </a:lnTo>
                  <a:lnTo>
                    <a:pt x="1466" y="1989"/>
                  </a:lnTo>
                  <a:lnTo>
                    <a:pt x="1612" y="1926"/>
                  </a:lnTo>
                  <a:lnTo>
                    <a:pt x="1717" y="1926"/>
                  </a:lnTo>
                  <a:lnTo>
                    <a:pt x="1738" y="1884"/>
                  </a:lnTo>
                  <a:lnTo>
                    <a:pt x="1863" y="1779"/>
                  </a:lnTo>
                  <a:lnTo>
                    <a:pt x="1968" y="1800"/>
                  </a:lnTo>
                  <a:lnTo>
                    <a:pt x="2072" y="1821"/>
                  </a:lnTo>
                  <a:lnTo>
                    <a:pt x="2156" y="1842"/>
                  </a:lnTo>
                  <a:lnTo>
                    <a:pt x="2282" y="1717"/>
                  </a:lnTo>
                  <a:lnTo>
                    <a:pt x="2386" y="1696"/>
                  </a:lnTo>
                  <a:lnTo>
                    <a:pt x="2449" y="1591"/>
                  </a:lnTo>
                  <a:lnTo>
                    <a:pt x="2595" y="1612"/>
                  </a:lnTo>
                  <a:lnTo>
                    <a:pt x="2700" y="1507"/>
                  </a:lnTo>
                  <a:lnTo>
                    <a:pt x="2679" y="1403"/>
                  </a:lnTo>
                  <a:lnTo>
                    <a:pt x="2888" y="1089"/>
                  </a:lnTo>
                  <a:lnTo>
                    <a:pt x="3014" y="754"/>
                  </a:lnTo>
                  <a:lnTo>
                    <a:pt x="3118" y="524"/>
                  </a:lnTo>
                  <a:lnTo>
                    <a:pt x="3286" y="482"/>
                  </a:lnTo>
                  <a:lnTo>
                    <a:pt x="3328" y="357"/>
                  </a:lnTo>
                  <a:lnTo>
                    <a:pt x="3307" y="336"/>
                  </a:lnTo>
                  <a:lnTo>
                    <a:pt x="3286" y="231"/>
                  </a:lnTo>
                  <a:lnTo>
                    <a:pt x="3118" y="126"/>
                  </a:lnTo>
                  <a:lnTo>
                    <a:pt x="2993"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79" name="Google Shape;979;p27"/>
            <p:cNvSpPr/>
            <p:nvPr/>
          </p:nvSpPr>
          <p:spPr>
            <a:xfrm>
              <a:off x="-2419708" y="3423885"/>
              <a:ext cx="60794" cy="25425"/>
            </a:xfrm>
            <a:custGeom>
              <a:avLst/>
              <a:gdLst/>
              <a:ahLst/>
              <a:cxnLst/>
              <a:rect l="l" t="t" r="r" b="b"/>
              <a:pathLst>
                <a:path w="2868" h="1256" extrusionOk="0">
                  <a:moveTo>
                    <a:pt x="2240" y="0"/>
                  </a:moveTo>
                  <a:lnTo>
                    <a:pt x="2177" y="21"/>
                  </a:lnTo>
                  <a:lnTo>
                    <a:pt x="2093" y="105"/>
                  </a:lnTo>
                  <a:lnTo>
                    <a:pt x="2010" y="42"/>
                  </a:lnTo>
                  <a:lnTo>
                    <a:pt x="1884" y="42"/>
                  </a:lnTo>
                  <a:lnTo>
                    <a:pt x="1779" y="21"/>
                  </a:lnTo>
                  <a:lnTo>
                    <a:pt x="1696" y="42"/>
                  </a:lnTo>
                  <a:lnTo>
                    <a:pt x="1612" y="147"/>
                  </a:lnTo>
                  <a:lnTo>
                    <a:pt x="1507" y="168"/>
                  </a:lnTo>
                  <a:lnTo>
                    <a:pt x="1486" y="147"/>
                  </a:lnTo>
                  <a:lnTo>
                    <a:pt x="1235" y="126"/>
                  </a:lnTo>
                  <a:lnTo>
                    <a:pt x="1089" y="230"/>
                  </a:lnTo>
                  <a:lnTo>
                    <a:pt x="942" y="251"/>
                  </a:lnTo>
                  <a:lnTo>
                    <a:pt x="775" y="419"/>
                  </a:lnTo>
                  <a:lnTo>
                    <a:pt x="566" y="440"/>
                  </a:lnTo>
                  <a:lnTo>
                    <a:pt x="336" y="523"/>
                  </a:lnTo>
                  <a:lnTo>
                    <a:pt x="294" y="460"/>
                  </a:lnTo>
                  <a:lnTo>
                    <a:pt x="147" y="481"/>
                  </a:lnTo>
                  <a:lnTo>
                    <a:pt x="22" y="565"/>
                  </a:lnTo>
                  <a:lnTo>
                    <a:pt x="1" y="565"/>
                  </a:lnTo>
                  <a:lnTo>
                    <a:pt x="1" y="753"/>
                  </a:lnTo>
                  <a:lnTo>
                    <a:pt x="22" y="984"/>
                  </a:lnTo>
                  <a:lnTo>
                    <a:pt x="419" y="1214"/>
                  </a:lnTo>
                  <a:lnTo>
                    <a:pt x="608" y="1256"/>
                  </a:lnTo>
                  <a:lnTo>
                    <a:pt x="817" y="1193"/>
                  </a:lnTo>
                  <a:lnTo>
                    <a:pt x="1131" y="1172"/>
                  </a:lnTo>
                  <a:lnTo>
                    <a:pt x="1131" y="1046"/>
                  </a:lnTo>
                  <a:lnTo>
                    <a:pt x="1277" y="984"/>
                  </a:lnTo>
                  <a:lnTo>
                    <a:pt x="1486" y="837"/>
                  </a:lnTo>
                  <a:lnTo>
                    <a:pt x="1654" y="1004"/>
                  </a:lnTo>
                  <a:lnTo>
                    <a:pt x="1654" y="900"/>
                  </a:lnTo>
                  <a:lnTo>
                    <a:pt x="1758" y="837"/>
                  </a:lnTo>
                  <a:lnTo>
                    <a:pt x="1863" y="670"/>
                  </a:lnTo>
                  <a:lnTo>
                    <a:pt x="2030" y="649"/>
                  </a:lnTo>
                  <a:lnTo>
                    <a:pt x="2177" y="670"/>
                  </a:lnTo>
                  <a:lnTo>
                    <a:pt x="2407" y="670"/>
                  </a:lnTo>
                  <a:lnTo>
                    <a:pt x="2595" y="691"/>
                  </a:lnTo>
                  <a:lnTo>
                    <a:pt x="2742" y="628"/>
                  </a:lnTo>
                  <a:lnTo>
                    <a:pt x="2763" y="419"/>
                  </a:lnTo>
                  <a:lnTo>
                    <a:pt x="2867" y="147"/>
                  </a:lnTo>
                  <a:lnTo>
                    <a:pt x="2637" y="21"/>
                  </a:lnTo>
                  <a:lnTo>
                    <a:pt x="2407" y="21"/>
                  </a:lnTo>
                  <a:lnTo>
                    <a:pt x="2344" y="42"/>
                  </a:lnTo>
                  <a:lnTo>
                    <a:pt x="224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0" name="Google Shape;980;p27"/>
            <p:cNvSpPr/>
            <p:nvPr/>
          </p:nvSpPr>
          <p:spPr>
            <a:xfrm>
              <a:off x="-2387764" y="3523414"/>
              <a:ext cx="23084" cy="42368"/>
            </a:xfrm>
            <a:custGeom>
              <a:avLst/>
              <a:gdLst/>
              <a:ahLst/>
              <a:cxnLst/>
              <a:rect l="l" t="t" r="r" b="b"/>
              <a:pathLst>
                <a:path w="1089" h="2093" extrusionOk="0">
                  <a:moveTo>
                    <a:pt x="419" y="0"/>
                  </a:moveTo>
                  <a:lnTo>
                    <a:pt x="314" y="126"/>
                  </a:lnTo>
                  <a:lnTo>
                    <a:pt x="272" y="21"/>
                  </a:lnTo>
                  <a:lnTo>
                    <a:pt x="210" y="21"/>
                  </a:lnTo>
                  <a:lnTo>
                    <a:pt x="84" y="147"/>
                  </a:lnTo>
                  <a:lnTo>
                    <a:pt x="0" y="314"/>
                  </a:lnTo>
                  <a:lnTo>
                    <a:pt x="0" y="544"/>
                  </a:lnTo>
                  <a:lnTo>
                    <a:pt x="189" y="628"/>
                  </a:lnTo>
                  <a:lnTo>
                    <a:pt x="168" y="691"/>
                  </a:lnTo>
                  <a:lnTo>
                    <a:pt x="105" y="733"/>
                  </a:lnTo>
                  <a:lnTo>
                    <a:pt x="63" y="984"/>
                  </a:lnTo>
                  <a:lnTo>
                    <a:pt x="105" y="1172"/>
                  </a:lnTo>
                  <a:lnTo>
                    <a:pt x="63" y="1277"/>
                  </a:lnTo>
                  <a:lnTo>
                    <a:pt x="63" y="1423"/>
                  </a:lnTo>
                  <a:lnTo>
                    <a:pt x="147" y="1528"/>
                  </a:lnTo>
                  <a:lnTo>
                    <a:pt x="84" y="1674"/>
                  </a:lnTo>
                  <a:lnTo>
                    <a:pt x="147" y="1716"/>
                  </a:lnTo>
                  <a:lnTo>
                    <a:pt x="377" y="1737"/>
                  </a:lnTo>
                  <a:lnTo>
                    <a:pt x="482" y="2009"/>
                  </a:lnTo>
                  <a:lnTo>
                    <a:pt x="565" y="2093"/>
                  </a:lnTo>
                  <a:lnTo>
                    <a:pt x="628" y="2030"/>
                  </a:lnTo>
                  <a:lnTo>
                    <a:pt x="712" y="1883"/>
                  </a:lnTo>
                  <a:lnTo>
                    <a:pt x="733" y="1737"/>
                  </a:lnTo>
                  <a:lnTo>
                    <a:pt x="942" y="1674"/>
                  </a:lnTo>
                  <a:lnTo>
                    <a:pt x="1047" y="1507"/>
                  </a:lnTo>
                  <a:lnTo>
                    <a:pt x="1088" y="1360"/>
                  </a:lnTo>
                  <a:lnTo>
                    <a:pt x="942" y="1256"/>
                  </a:lnTo>
                  <a:lnTo>
                    <a:pt x="900" y="1109"/>
                  </a:lnTo>
                  <a:lnTo>
                    <a:pt x="795" y="963"/>
                  </a:lnTo>
                  <a:lnTo>
                    <a:pt x="775" y="753"/>
                  </a:lnTo>
                  <a:lnTo>
                    <a:pt x="795" y="544"/>
                  </a:lnTo>
                  <a:lnTo>
                    <a:pt x="775" y="481"/>
                  </a:lnTo>
                  <a:lnTo>
                    <a:pt x="775" y="335"/>
                  </a:lnTo>
                  <a:lnTo>
                    <a:pt x="712" y="230"/>
                  </a:lnTo>
                  <a:lnTo>
                    <a:pt x="607" y="147"/>
                  </a:lnTo>
                  <a:lnTo>
                    <a:pt x="565" y="147"/>
                  </a:lnTo>
                  <a:lnTo>
                    <a:pt x="482" y="21"/>
                  </a:lnTo>
                  <a:lnTo>
                    <a:pt x="41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1" name="Google Shape;981;p27"/>
            <p:cNvSpPr/>
            <p:nvPr/>
          </p:nvSpPr>
          <p:spPr>
            <a:xfrm>
              <a:off x="-2398850" y="3507747"/>
              <a:ext cx="22194" cy="26700"/>
            </a:xfrm>
            <a:custGeom>
              <a:avLst/>
              <a:gdLst/>
              <a:ahLst/>
              <a:cxnLst/>
              <a:rect l="l" t="t" r="r" b="b"/>
              <a:pathLst>
                <a:path w="1047" h="1319" extrusionOk="0">
                  <a:moveTo>
                    <a:pt x="293" y="0"/>
                  </a:moveTo>
                  <a:lnTo>
                    <a:pt x="210" y="63"/>
                  </a:lnTo>
                  <a:lnTo>
                    <a:pt x="210" y="167"/>
                  </a:lnTo>
                  <a:lnTo>
                    <a:pt x="314" y="209"/>
                  </a:lnTo>
                  <a:lnTo>
                    <a:pt x="356" y="293"/>
                  </a:lnTo>
                  <a:lnTo>
                    <a:pt x="272" y="356"/>
                  </a:lnTo>
                  <a:lnTo>
                    <a:pt x="189" y="356"/>
                  </a:lnTo>
                  <a:lnTo>
                    <a:pt x="147" y="481"/>
                  </a:lnTo>
                  <a:lnTo>
                    <a:pt x="147" y="628"/>
                  </a:lnTo>
                  <a:lnTo>
                    <a:pt x="84" y="732"/>
                  </a:lnTo>
                  <a:lnTo>
                    <a:pt x="0" y="795"/>
                  </a:lnTo>
                  <a:lnTo>
                    <a:pt x="63" y="837"/>
                  </a:lnTo>
                  <a:lnTo>
                    <a:pt x="168" y="879"/>
                  </a:lnTo>
                  <a:lnTo>
                    <a:pt x="377" y="1151"/>
                  </a:lnTo>
                  <a:lnTo>
                    <a:pt x="398" y="1235"/>
                  </a:lnTo>
                  <a:lnTo>
                    <a:pt x="523" y="1318"/>
                  </a:lnTo>
                  <a:lnTo>
                    <a:pt x="523" y="1088"/>
                  </a:lnTo>
                  <a:lnTo>
                    <a:pt x="607" y="921"/>
                  </a:lnTo>
                  <a:lnTo>
                    <a:pt x="733" y="795"/>
                  </a:lnTo>
                  <a:lnTo>
                    <a:pt x="795" y="795"/>
                  </a:lnTo>
                  <a:lnTo>
                    <a:pt x="837" y="900"/>
                  </a:lnTo>
                  <a:lnTo>
                    <a:pt x="942" y="774"/>
                  </a:lnTo>
                  <a:lnTo>
                    <a:pt x="984" y="711"/>
                  </a:lnTo>
                  <a:lnTo>
                    <a:pt x="1046" y="628"/>
                  </a:lnTo>
                  <a:lnTo>
                    <a:pt x="1046" y="502"/>
                  </a:lnTo>
                  <a:lnTo>
                    <a:pt x="900" y="481"/>
                  </a:lnTo>
                  <a:lnTo>
                    <a:pt x="816" y="398"/>
                  </a:lnTo>
                  <a:lnTo>
                    <a:pt x="691" y="398"/>
                  </a:lnTo>
                  <a:lnTo>
                    <a:pt x="628" y="314"/>
                  </a:lnTo>
                  <a:lnTo>
                    <a:pt x="628" y="251"/>
                  </a:lnTo>
                  <a:lnTo>
                    <a:pt x="502" y="105"/>
                  </a:lnTo>
                  <a:lnTo>
                    <a:pt x="502" y="146"/>
                  </a:lnTo>
                  <a:lnTo>
                    <a:pt x="398" y="84"/>
                  </a:lnTo>
                  <a:lnTo>
                    <a:pt x="293"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2" name="Google Shape;982;p27"/>
            <p:cNvSpPr/>
            <p:nvPr/>
          </p:nvSpPr>
          <p:spPr>
            <a:xfrm>
              <a:off x="-2432108" y="3485299"/>
              <a:ext cx="46147" cy="38562"/>
            </a:xfrm>
            <a:custGeom>
              <a:avLst/>
              <a:gdLst/>
              <a:ahLst/>
              <a:cxnLst/>
              <a:rect l="l" t="t" r="r" b="b"/>
              <a:pathLst>
                <a:path w="2177" h="1905" extrusionOk="0">
                  <a:moveTo>
                    <a:pt x="105" y="0"/>
                  </a:moveTo>
                  <a:lnTo>
                    <a:pt x="63" y="42"/>
                  </a:lnTo>
                  <a:lnTo>
                    <a:pt x="63" y="167"/>
                  </a:lnTo>
                  <a:lnTo>
                    <a:pt x="0" y="230"/>
                  </a:lnTo>
                  <a:lnTo>
                    <a:pt x="42" y="314"/>
                  </a:lnTo>
                  <a:lnTo>
                    <a:pt x="84" y="314"/>
                  </a:lnTo>
                  <a:lnTo>
                    <a:pt x="209" y="439"/>
                  </a:lnTo>
                  <a:lnTo>
                    <a:pt x="251" y="544"/>
                  </a:lnTo>
                  <a:lnTo>
                    <a:pt x="314" y="649"/>
                  </a:lnTo>
                  <a:lnTo>
                    <a:pt x="272" y="670"/>
                  </a:lnTo>
                  <a:lnTo>
                    <a:pt x="293" y="753"/>
                  </a:lnTo>
                  <a:lnTo>
                    <a:pt x="774" y="1151"/>
                  </a:lnTo>
                  <a:lnTo>
                    <a:pt x="1151" y="1611"/>
                  </a:lnTo>
                  <a:lnTo>
                    <a:pt x="1109" y="1695"/>
                  </a:lnTo>
                  <a:lnTo>
                    <a:pt x="1193" y="1716"/>
                  </a:lnTo>
                  <a:lnTo>
                    <a:pt x="1402" y="1737"/>
                  </a:lnTo>
                  <a:lnTo>
                    <a:pt x="1465" y="1716"/>
                  </a:lnTo>
                  <a:lnTo>
                    <a:pt x="1569" y="1904"/>
                  </a:lnTo>
                  <a:lnTo>
                    <a:pt x="1653" y="1841"/>
                  </a:lnTo>
                  <a:lnTo>
                    <a:pt x="1716" y="1737"/>
                  </a:lnTo>
                  <a:lnTo>
                    <a:pt x="1716" y="1590"/>
                  </a:lnTo>
                  <a:lnTo>
                    <a:pt x="1758" y="1465"/>
                  </a:lnTo>
                  <a:lnTo>
                    <a:pt x="1841" y="1465"/>
                  </a:lnTo>
                  <a:lnTo>
                    <a:pt x="1925" y="1402"/>
                  </a:lnTo>
                  <a:lnTo>
                    <a:pt x="1883" y="1318"/>
                  </a:lnTo>
                  <a:lnTo>
                    <a:pt x="1779" y="1276"/>
                  </a:lnTo>
                  <a:lnTo>
                    <a:pt x="1779" y="1172"/>
                  </a:lnTo>
                  <a:lnTo>
                    <a:pt x="1862" y="1109"/>
                  </a:lnTo>
                  <a:lnTo>
                    <a:pt x="1967" y="1193"/>
                  </a:lnTo>
                  <a:lnTo>
                    <a:pt x="2071" y="1255"/>
                  </a:lnTo>
                  <a:lnTo>
                    <a:pt x="2134" y="1193"/>
                  </a:lnTo>
                  <a:lnTo>
                    <a:pt x="1988" y="1046"/>
                  </a:lnTo>
                  <a:lnTo>
                    <a:pt x="1988" y="900"/>
                  </a:lnTo>
                  <a:lnTo>
                    <a:pt x="2051" y="879"/>
                  </a:lnTo>
                  <a:lnTo>
                    <a:pt x="2155" y="942"/>
                  </a:lnTo>
                  <a:lnTo>
                    <a:pt x="2176" y="858"/>
                  </a:lnTo>
                  <a:lnTo>
                    <a:pt x="2134" y="795"/>
                  </a:lnTo>
                  <a:lnTo>
                    <a:pt x="2030" y="774"/>
                  </a:lnTo>
                  <a:lnTo>
                    <a:pt x="1862" y="649"/>
                  </a:lnTo>
                  <a:lnTo>
                    <a:pt x="1862" y="565"/>
                  </a:lnTo>
                  <a:lnTo>
                    <a:pt x="1967" y="419"/>
                  </a:lnTo>
                  <a:lnTo>
                    <a:pt x="1988" y="251"/>
                  </a:lnTo>
                  <a:lnTo>
                    <a:pt x="1925" y="251"/>
                  </a:lnTo>
                  <a:lnTo>
                    <a:pt x="1862" y="272"/>
                  </a:lnTo>
                  <a:lnTo>
                    <a:pt x="1820" y="230"/>
                  </a:lnTo>
                  <a:lnTo>
                    <a:pt x="1653" y="230"/>
                  </a:lnTo>
                  <a:lnTo>
                    <a:pt x="1548" y="126"/>
                  </a:lnTo>
                  <a:lnTo>
                    <a:pt x="1465" y="147"/>
                  </a:lnTo>
                  <a:lnTo>
                    <a:pt x="1339" y="105"/>
                  </a:lnTo>
                  <a:lnTo>
                    <a:pt x="1214" y="126"/>
                  </a:lnTo>
                  <a:lnTo>
                    <a:pt x="1193" y="63"/>
                  </a:lnTo>
                  <a:lnTo>
                    <a:pt x="1088" y="126"/>
                  </a:lnTo>
                  <a:lnTo>
                    <a:pt x="942" y="63"/>
                  </a:lnTo>
                  <a:lnTo>
                    <a:pt x="900" y="126"/>
                  </a:lnTo>
                  <a:lnTo>
                    <a:pt x="837" y="21"/>
                  </a:lnTo>
                  <a:lnTo>
                    <a:pt x="732" y="0"/>
                  </a:lnTo>
                  <a:lnTo>
                    <a:pt x="690" y="42"/>
                  </a:lnTo>
                  <a:lnTo>
                    <a:pt x="607" y="0"/>
                  </a:lnTo>
                  <a:lnTo>
                    <a:pt x="565" y="63"/>
                  </a:lnTo>
                  <a:lnTo>
                    <a:pt x="481" y="42"/>
                  </a:lnTo>
                  <a:lnTo>
                    <a:pt x="377" y="63"/>
                  </a:lnTo>
                  <a:lnTo>
                    <a:pt x="377" y="147"/>
                  </a:lnTo>
                  <a:lnTo>
                    <a:pt x="293" y="167"/>
                  </a:lnTo>
                  <a:lnTo>
                    <a:pt x="251" y="105"/>
                  </a:lnTo>
                  <a:lnTo>
                    <a:pt x="105"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3" name="Google Shape;983;p27"/>
            <p:cNvSpPr/>
            <p:nvPr/>
          </p:nvSpPr>
          <p:spPr>
            <a:xfrm>
              <a:off x="-2457396" y="3462850"/>
              <a:ext cx="35951" cy="21619"/>
            </a:xfrm>
            <a:custGeom>
              <a:avLst/>
              <a:gdLst/>
              <a:ahLst/>
              <a:cxnLst/>
              <a:rect l="l" t="t" r="r" b="b"/>
              <a:pathLst>
                <a:path w="1696" h="1068" extrusionOk="0">
                  <a:moveTo>
                    <a:pt x="1507" y="0"/>
                  </a:moveTo>
                  <a:lnTo>
                    <a:pt x="1381" y="63"/>
                  </a:lnTo>
                  <a:lnTo>
                    <a:pt x="1130" y="209"/>
                  </a:lnTo>
                  <a:lnTo>
                    <a:pt x="1067" y="188"/>
                  </a:lnTo>
                  <a:lnTo>
                    <a:pt x="984" y="209"/>
                  </a:lnTo>
                  <a:lnTo>
                    <a:pt x="858" y="272"/>
                  </a:lnTo>
                  <a:lnTo>
                    <a:pt x="733" y="272"/>
                  </a:lnTo>
                  <a:lnTo>
                    <a:pt x="607" y="314"/>
                  </a:lnTo>
                  <a:lnTo>
                    <a:pt x="523" y="230"/>
                  </a:lnTo>
                  <a:lnTo>
                    <a:pt x="251" y="230"/>
                  </a:lnTo>
                  <a:lnTo>
                    <a:pt x="147" y="209"/>
                  </a:lnTo>
                  <a:lnTo>
                    <a:pt x="21" y="419"/>
                  </a:lnTo>
                  <a:lnTo>
                    <a:pt x="84" y="502"/>
                  </a:lnTo>
                  <a:lnTo>
                    <a:pt x="0" y="628"/>
                  </a:lnTo>
                  <a:lnTo>
                    <a:pt x="21" y="816"/>
                  </a:lnTo>
                  <a:lnTo>
                    <a:pt x="42" y="816"/>
                  </a:lnTo>
                  <a:lnTo>
                    <a:pt x="147" y="858"/>
                  </a:lnTo>
                  <a:lnTo>
                    <a:pt x="147" y="942"/>
                  </a:lnTo>
                  <a:lnTo>
                    <a:pt x="42" y="963"/>
                  </a:lnTo>
                  <a:lnTo>
                    <a:pt x="42" y="1067"/>
                  </a:lnTo>
                  <a:lnTo>
                    <a:pt x="251" y="1067"/>
                  </a:lnTo>
                  <a:lnTo>
                    <a:pt x="398" y="963"/>
                  </a:lnTo>
                  <a:lnTo>
                    <a:pt x="523" y="921"/>
                  </a:lnTo>
                  <a:lnTo>
                    <a:pt x="733" y="1025"/>
                  </a:lnTo>
                  <a:lnTo>
                    <a:pt x="858" y="1025"/>
                  </a:lnTo>
                  <a:lnTo>
                    <a:pt x="879" y="816"/>
                  </a:lnTo>
                  <a:lnTo>
                    <a:pt x="1067" y="732"/>
                  </a:lnTo>
                  <a:lnTo>
                    <a:pt x="1088" y="586"/>
                  </a:lnTo>
                  <a:lnTo>
                    <a:pt x="1444" y="398"/>
                  </a:lnTo>
                  <a:lnTo>
                    <a:pt x="1695" y="398"/>
                  </a:lnTo>
                  <a:lnTo>
                    <a:pt x="1674" y="188"/>
                  </a:lnTo>
                  <a:lnTo>
                    <a:pt x="150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4" name="Google Shape;984;p27"/>
            <p:cNvSpPr/>
            <p:nvPr/>
          </p:nvSpPr>
          <p:spPr>
            <a:xfrm>
              <a:off x="-2503520" y="3430220"/>
              <a:ext cx="84726" cy="38987"/>
            </a:xfrm>
            <a:custGeom>
              <a:avLst/>
              <a:gdLst/>
              <a:ahLst/>
              <a:cxnLst/>
              <a:rect l="l" t="t" r="r" b="b"/>
              <a:pathLst>
                <a:path w="3997" h="1926" extrusionOk="0">
                  <a:moveTo>
                    <a:pt x="2846" y="1"/>
                  </a:moveTo>
                  <a:lnTo>
                    <a:pt x="2804" y="106"/>
                  </a:lnTo>
                  <a:lnTo>
                    <a:pt x="2741" y="147"/>
                  </a:lnTo>
                  <a:lnTo>
                    <a:pt x="2720" y="252"/>
                  </a:lnTo>
                  <a:lnTo>
                    <a:pt x="2574" y="252"/>
                  </a:lnTo>
                  <a:lnTo>
                    <a:pt x="2511" y="315"/>
                  </a:lnTo>
                  <a:lnTo>
                    <a:pt x="2218" y="147"/>
                  </a:lnTo>
                  <a:lnTo>
                    <a:pt x="2155" y="147"/>
                  </a:lnTo>
                  <a:lnTo>
                    <a:pt x="2114" y="252"/>
                  </a:lnTo>
                  <a:lnTo>
                    <a:pt x="2114" y="357"/>
                  </a:lnTo>
                  <a:lnTo>
                    <a:pt x="2051" y="357"/>
                  </a:lnTo>
                  <a:lnTo>
                    <a:pt x="1967" y="461"/>
                  </a:lnTo>
                  <a:lnTo>
                    <a:pt x="1842" y="545"/>
                  </a:lnTo>
                  <a:lnTo>
                    <a:pt x="1674" y="733"/>
                  </a:lnTo>
                  <a:lnTo>
                    <a:pt x="1674" y="796"/>
                  </a:lnTo>
                  <a:lnTo>
                    <a:pt x="1842" y="880"/>
                  </a:lnTo>
                  <a:lnTo>
                    <a:pt x="1863" y="984"/>
                  </a:lnTo>
                  <a:lnTo>
                    <a:pt x="1779" y="1047"/>
                  </a:lnTo>
                  <a:lnTo>
                    <a:pt x="1653" y="963"/>
                  </a:lnTo>
                  <a:lnTo>
                    <a:pt x="1528" y="984"/>
                  </a:lnTo>
                  <a:lnTo>
                    <a:pt x="1381" y="963"/>
                  </a:lnTo>
                  <a:lnTo>
                    <a:pt x="1319" y="963"/>
                  </a:lnTo>
                  <a:lnTo>
                    <a:pt x="1130" y="1089"/>
                  </a:lnTo>
                  <a:lnTo>
                    <a:pt x="1026" y="1110"/>
                  </a:lnTo>
                  <a:lnTo>
                    <a:pt x="942" y="1089"/>
                  </a:lnTo>
                  <a:lnTo>
                    <a:pt x="837" y="1110"/>
                  </a:lnTo>
                  <a:lnTo>
                    <a:pt x="754" y="1047"/>
                  </a:lnTo>
                  <a:lnTo>
                    <a:pt x="440" y="1047"/>
                  </a:lnTo>
                  <a:lnTo>
                    <a:pt x="440" y="1110"/>
                  </a:lnTo>
                  <a:lnTo>
                    <a:pt x="419" y="1173"/>
                  </a:lnTo>
                  <a:lnTo>
                    <a:pt x="272" y="1152"/>
                  </a:lnTo>
                  <a:lnTo>
                    <a:pt x="189" y="1047"/>
                  </a:lnTo>
                  <a:lnTo>
                    <a:pt x="84" y="1089"/>
                  </a:lnTo>
                  <a:lnTo>
                    <a:pt x="21" y="1110"/>
                  </a:lnTo>
                  <a:lnTo>
                    <a:pt x="0" y="1110"/>
                  </a:lnTo>
                  <a:lnTo>
                    <a:pt x="63" y="1173"/>
                  </a:lnTo>
                  <a:lnTo>
                    <a:pt x="63" y="1256"/>
                  </a:lnTo>
                  <a:lnTo>
                    <a:pt x="105" y="1298"/>
                  </a:lnTo>
                  <a:lnTo>
                    <a:pt x="105" y="1403"/>
                  </a:lnTo>
                  <a:lnTo>
                    <a:pt x="210" y="1403"/>
                  </a:lnTo>
                  <a:lnTo>
                    <a:pt x="293" y="1382"/>
                  </a:lnTo>
                  <a:lnTo>
                    <a:pt x="398" y="1507"/>
                  </a:lnTo>
                  <a:lnTo>
                    <a:pt x="502" y="1403"/>
                  </a:lnTo>
                  <a:lnTo>
                    <a:pt x="586" y="1403"/>
                  </a:lnTo>
                  <a:lnTo>
                    <a:pt x="628" y="1507"/>
                  </a:lnTo>
                  <a:lnTo>
                    <a:pt x="837" y="1591"/>
                  </a:lnTo>
                  <a:lnTo>
                    <a:pt x="1130" y="1403"/>
                  </a:lnTo>
                  <a:lnTo>
                    <a:pt x="1256" y="1424"/>
                  </a:lnTo>
                  <a:lnTo>
                    <a:pt x="1444" y="1424"/>
                  </a:lnTo>
                  <a:lnTo>
                    <a:pt x="1444" y="1528"/>
                  </a:lnTo>
                  <a:lnTo>
                    <a:pt x="1737" y="1717"/>
                  </a:lnTo>
                  <a:lnTo>
                    <a:pt x="2072" y="1779"/>
                  </a:lnTo>
                  <a:lnTo>
                    <a:pt x="2260" y="1738"/>
                  </a:lnTo>
                  <a:lnTo>
                    <a:pt x="2323" y="1821"/>
                  </a:lnTo>
                  <a:lnTo>
                    <a:pt x="2427" y="1842"/>
                  </a:lnTo>
                  <a:lnTo>
                    <a:pt x="2699" y="1842"/>
                  </a:lnTo>
                  <a:lnTo>
                    <a:pt x="2783" y="1926"/>
                  </a:lnTo>
                  <a:lnTo>
                    <a:pt x="2909" y="1884"/>
                  </a:lnTo>
                  <a:lnTo>
                    <a:pt x="3034" y="1884"/>
                  </a:lnTo>
                  <a:lnTo>
                    <a:pt x="3160" y="1821"/>
                  </a:lnTo>
                  <a:lnTo>
                    <a:pt x="3243" y="1800"/>
                  </a:lnTo>
                  <a:lnTo>
                    <a:pt x="3306" y="1821"/>
                  </a:lnTo>
                  <a:lnTo>
                    <a:pt x="3557" y="1675"/>
                  </a:lnTo>
                  <a:lnTo>
                    <a:pt x="3683" y="1612"/>
                  </a:lnTo>
                  <a:lnTo>
                    <a:pt x="3725" y="1612"/>
                  </a:lnTo>
                  <a:lnTo>
                    <a:pt x="3829" y="1507"/>
                  </a:lnTo>
                  <a:lnTo>
                    <a:pt x="3746" y="1403"/>
                  </a:lnTo>
                  <a:lnTo>
                    <a:pt x="3767" y="1298"/>
                  </a:lnTo>
                  <a:lnTo>
                    <a:pt x="3829" y="1152"/>
                  </a:lnTo>
                  <a:lnTo>
                    <a:pt x="3725" y="1047"/>
                  </a:lnTo>
                  <a:lnTo>
                    <a:pt x="3746" y="984"/>
                  </a:lnTo>
                  <a:lnTo>
                    <a:pt x="3976" y="984"/>
                  </a:lnTo>
                  <a:lnTo>
                    <a:pt x="3997" y="880"/>
                  </a:lnTo>
                  <a:lnTo>
                    <a:pt x="3976" y="754"/>
                  </a:lnTo>
                  <a:lnTo>
                    <a:pt x="3976" y="671"/>
                  </a:lnTo>
                  <a:lnTo>
                    <a:pt x="3955" y="440"/>
                  </a:lnTo>
                  <a:lnTo>
                    <a:pt x="3955" y="252"/>
                  </a:lnTo>
                  <a:lnTo>
                    <a:pt x="3725" y="210"/>
                  </a:lnTo>
                  <a:lnTo>
                    <a:pt x="3641" y="127"/>
                  </a:lnTo>
                  <a:lnTo>
                    <a:pt x="3474" y="147"/>
                  </a:lnTo>
                  <a:lnTo>
                    <a:pt x="3327" y="147"/>
                  </a:lnTo>
                  <a:lnTo>
                    <a:pt x="3160" y="43"/>
                  </a:lnTo>
                  <a:lnTo>
                    <a:pt x="2951" y="43"/>
                  </a:lnTo>
                  <a:lnTo>
                    <a:pt x="284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5" name="Google Shape;985;p27"/>
            <p:cNvSpPr/>
            <p:nvPr/>
          </p:nvSpPr>
          <p:spPr>
            <a:xfrm>
              <a:off x="-2455615" y="3337047"/>
              <a:ext cx="112220" cy="90241"/>
            </a:xfrm>
            <a:custGeom>
              <a:avLst/>
              <a:gdLst/>
              <a:ahLst/>
              <a:cxnLst/>
              <a:rect l="l" t="t" r="r" b="b"/>
              <a:pathLst>
                <a:path w="5294" h="4458" extrusionOk="0">
                  <a:moveTo>
                    <a:pt x="1883" y="1"/>
                  </a:moveTo>
                  <a:lnTo>
                    <a:pt x="1632" y="105"/>
                  </a:lnTo>
                  <a:lnTo>
                    <a:pt x="1486" y="105"/>
                  </a:lnTo>
                  <a:lnTo>
                    <a:pt x="1318" y="147"/>
                  </a:lnTo>
                  <a:lnTo>
                    <a:pt x="1214" y="315"/>
                  </a:lnTo>
                  <a:lnTo>
                    <a:pt x="1046" y="315"/>
                  </a:lnTo>
                  <a:lnTo>
                    <a:pt x="942" y="398"/>
                  </a:lnTo>
                  <a:lnTo>
                    <a:pt x="942" y="524"/>
                  </a:lnTo>
                  <a:lnTo>
                    <a:pt x="753" y="524"/>
                  </a:lnTo>
                  <a:lnTo>
                    <a:pt x="481" y="670"/>
                  </a:lnTo>
                  <a:lnTo>
                    <a:pt x="314" y="670"/>
                  </a:lnTo>
                  <a:lnTo>
                    <a:pt x="251" y="796"/>
                  </a:lnTo>
                  <a:lnTo>
                    <a:pt x="209" y="963"/>
                  </a:lnTo>
                  <a:lnTo>
                    <a:pt x="147" y="984"/>
                  </a:lnTo>
                  <a:lnTo>
                    <a:pt x="167" y="1047"/>
                  </a:lnTo>
                  <a:lnTo>
                    <a:pt x="126" y="1047"/>
                  </a:lnTo>
                  <a:lnTo>
                    <a:pt x="167" y="1298"/>
                  </a:lnTo>
                  <a:lnTo>
                    <a:pt x="147" y="1486"/>
                  </a:lnTo>
                  <a:lnTo>
                    <a:pt x="0" y="1570"/>
                  </a:lnTo>
                  <a:lnTo>
                    <a:pt x="0" y="1633"/>
                  </a:lnTo>
                  <a:lnTo>
                    <a:pt x="167" y="1842"/>
                  </a:lnTo>
                  <a:lnTo>
                    <a:pt x="147" y="1947"/>
                  </a:lnTo>
                  <a:lnTo>
                    <a:pt x="230" y="2051"/>
                  </a:lnTo>
                  <a:lnTo>
                    <a:pt x="230" y="2135"/>
                  </a:lnTo>
                  <a:lnTo>
                    <a:pt x="272" y="2261"/>
                  </a:lnTo>
                  <a:lnTo>
                    <a:pt x="230" y="2365"/>
                  </a:lnTo>
                  <a:lnTo>
                    <a:pt x="335" y="2616"/>
                  </a:lnTo>
                  <a:lnTo>
                    <a:pt x="419" y="2658"/>
                  </a:lnTo>
                  <a:lnTo>
                    <a:pt x="481" y="2742"/>
                  </a:lnTo>
                  <a:lnTo>
                    <a:pt x="481" y="3056"/>
                  </a:lnTo>
                  <a:lnTo>
                    <a:pt x="460" y="3097"/>
                  </a:lnTo>
                  <a:lnTo>
                    <a:pt x="523" y="3181"/>
                  </a:lnTo>
                  <a:lnTo>
                    <a:pt x="565" y="3139"/>
                  </a:lnTo>
                  <a:lnTo>
                    <a:pt x="649" y="3160"/>
                  </a:lnTo>
                  <a:lnTo>
                    <a:pt x="732" y="3097"/>
                  </a:lnTo>
                  <a:lnTo>
                    <a:pt x="963" y="3160"/>
                  </a:lnTo>
                  <a:lnTo>
                    <a:pt x="942" y="3202"/>
                  </a:lnTo>
                  <a:lnTo>
                    <a:pt x="1046" y="3307"/>
                  </a:lnTo>
                  <a:lnTo>
                    <a:pt x="1151" y="3307"/>
                  </a:lnTo>
                  <a:lnTo>
                    <a:pt x="1214" y="3390"/>
                  </a:lnTo>
                  <a:lnTo>
                    <a:pt x="1172" y="3495"/>
                  </a:lnTo>
                  <a:lnTo>
                    <a:pt x="1193" y="3579"/>
                  </a:lnTo>
                  <a:lnTo>
                    <a:pt x="1255" y="3600"/>
                  </a:lnTo>
                  <a:lnTo>
                    <a:pt x="1255" y="3704"/>
                  </a:lnTo>
                  <a:lnTo>
                    <a:pt x="1318" y="3725"/>
                  </a:lnTo>
                  <a:lnTo>
                    <a:pt x="1381" y="3683"/>
                  </a:lnTo>
                  <a:lnTo>
                    <a:pt x="1465" y="3683"/>
                  </a:lnTo>
                  <a:lnTo>
                    <a:pt x="1318" y="3516"/>
                  </a:lnTo>
                  <a:lnTo>
                    <a:pt x="1381" y="3474"/>
                  </a:lnTo>
                  <a:lnTo>
                    <a:pt x="1632" y="3621"/>
                  </a:lnTo>
                  <a:lnTo>
                    <a:pt x="1820" y="3600"/>
                  </a:lnTo>
                  <a:lnTo>
                    <a:pt x="1779" y="3704"/>
                  </a:lnTo>
                  <a:lnTo>
                    <a:pt x="1904" y="3809"/>
                  </a:lnTo>
                  <a:lnTo>
                    <a:pt x="2134" y="3767"/>
                  </a:lnTo>
                  <a:lnTo>
                    <a:pt x="2302" y="3809"/>
                  </a:lnTo>
                  <a:lnTo>
                    <a:pt x="2636" y="4081"/>
                  </a:lnTo>
                  <a:lnTo>
                    <a:pt x="2762" y="4248"/>
                  </a:lnTo>
                  <a:lnTo>
                    <a:pt x="2846" y="4248"/>
                  </a:lnTo>
                  <a:lnTo>
                    <a:pt x="2888" y="4206"/>
                  </a:lnTo>
                  <a:lnTo>
                    <a:pt x="3055" y="4206"/>
                  </a:lnTo>
                  <a:lnTo>
                    <a:pt x="3139" y="4290"/>
                  </a:lnTo>
                  <a:lnTo>
                    <a:pt x="3180" y="4437"/>
                  </a:lnTo>
                  <a:lnTo>
                    <a:pt x="3201" y="4458"/>
                  </a:lnTo>
                  <a:lnTo>
                    <a:pt x="3306" y="4437"/>
                  </a:lnTo>
                  <a:lnTo>
                    <a:pt x="3390" y="4332"/>
                  </a:lnTo>
                  <a:lnTo>
                    <a:pt x="3473" y="4311"/>
                  </a:lnTo>
                  <a:lnTo>
                    <a:pt x="3578" y="4332"/>
                  </a:lnTo>
                  <a:lnTo>
                    <a:pt x="3704" y="4332"/>
                  </a:lnTo>
                  <a:lnTo>
                    <a:pt x="3787" y="4395"/>
                  </a:lnTo>
                  <a:lnTo>
                    <a:pt x="3871" y="4311"/>
                  </a:lnTo>
                  <a:lnTo>
                    <a:pt x="3934" y="4290"/>
                  </a:lnTo>
                  <a:lnTo>
                    <a:pt x="4038" y="4332"/>
                  </a:lnTo>
                  <a:lnTo>
                    <a:pt x="4101" y="4311"/>
                  </a:lnTo>
                  <a:lnTo>
                    <a:pt x="4331" y="4311"/>
                  </a:lnTo>
                  <a:lnTo>
                    <a:pt x="4561" y="4437"/>
                  </a:lnTo>
                  <a:lnTo>
                    <a:pt x="4708" y="4458"/>
                  </a:lnTo>
                  <a:lnTo>
                    <a:pt x="4708" y="4290"/>
                  </a:lnTo>
                  <a:lnTo>
                    <a:pt x="4666" y="4123"/>
                  </a:lnTo>
                  <a:lnTo>
                    <a:pt x="5043" y="3725"/>
                  </a:lnTo>
                  <a:lnTo>
                    <a:pt x="5064" y="3558"/>
                  </a:lnTo>
                  <a:lnTo>
                    <a:pt x="5168" y="3474"/>
                  </a:lnTo>
                  <a:lnTo>
                    <a:pt x="5252" y="3474"/>
                  </a:lnTo>
                  <a:lnTo>
                    <a:pt x="5294" y="3286"/>
                  </a:lnTo>
                  <a:lnTo>
                    <a:pt x="5252" y="3202"/>
                  </a:lnTo>
                  <a:lnTo>
                    <a:pt x="5231" y="3139"/>
                  </a:lnTo>
                  <a:lnTo>
                    <a:pt x="5273" y="3056"/>
                  </a:lnTo>
                  <a:lnTo>
                    <a:pt x="5147" y="2972"/>
                  </a:lnTo>
                  <a:lnTo>
                    <a:pt x="5064" y="2825"/>
                  </a:lnTo>
                  <a:lnTo>
                    <a:pt x="5022" y="2742"/>
                  </a:lnTo>
                  <a:lnTo>
                    <a:pt x="4980" y="2470"/>
                  </a:lnTo>
                  <a:lnTo>
                    <a:pt x="5022" y="2365"/>
                  </a:lnTo>
                  <a:lnTo>
                    <a:pt x="5022" y="2323"/>
                  </a:lnTo>
                  <a:lnTo>
                    <a:pt x="4875" y="2135"/>
                  </a:lnTo>
                  <a:lnTo>
                    <a:pt x="4854" y="1947"/>
                  </a:lnTo>
                  <a:lnTo>
                    <a:pt x="4938" y="1821"/>
                  </a:lnTo>
                  <a:lnTo>
                    <a:pt x="5043" y="1779"/>
                  </a:lnTo>
                  <a:lnTo>
                    <a:pt x="5043" y="1403"/>
                  </a:lnTo>
                  <a:lnTo>
                    <a:pt x="4980" y="1361"/>
                  </a:lnTo>
                  <a:lnTo>
                    <a:pt x="4959" y="1214"/>
                  </a:lnTo>
                  <a:lnTo>
                    <a:pt x="4875" y="1089"/>
                  </a:lnTo>
                  <a:lnTo>
                    <a:pt x="4771" y="838"/>
                  </a:lnTo>
                  <a:lnTo>
                    <a:pt x="4750" y="775"/>
                  </a:lnTo>
                  <a:lnTo>
                    <a:pt x="4708" y="670"/>
                  </a:lnTo>
                  <a:lnTo>
                    <a:pt x="4708" y="545"/>
                  </a:lnTo>
                  <a:lnTo>
                    <a:pt x="4645" y="315"/>
                  </a:lnTo>
                  <a:lnTo>
                    <a:pt x="4561" y="315"/>
                  </a:lnTo>
                  <a:lnTo>
                    <a:pt x="4436" y="210"/>
                  </a:lnTo>
                  <a:lnTo>
                    <a:pt x="4310" y="231"/>
                  </a:lnTo>
                  <a:lnTo>
                    <a:pt x="3683" y="273"/>
                  </a:lnTo>
                  <a:lnTo>
                    <a:pt x="2950" y="231"/>
                  </a:lnTo>
                  <a:lnTo>
                    <a:pt x="2867" y="252"/>
                  </a:lnTo>
                  <a:lnTo>
                    <a:pt x="2678" y="440"/>
                  </a:lnTo>
                  <a:lnTo>
                    <a:pt x="2511" y="482"/>
                  </a:lnTo>
                  <a:lnTo>
                    <a:pt x="2469" y="440"/>
                  </a:lnTo>
                  <a:lnTo>
                    <a:pt x="2636" y="356"/>
                  </a:lnTo>
                  <a:lnTo>
                    <a:pt x="2783" y="210"/>
                  </a:lnTo>
                  <a:lnTo>
                    <a:pt x="2741" y="210"/>
                  </a:lnTo>
                  <a:lnTo>
                    <a:pt x="2616" y="315"/>
                  </a:lnTo>
                  <a:lnTo>
                    <a:pt x="2406" y="398"/>
                  </a:lnTo>
                  <a:lnTo>
                    <a:pt x="2134" y="356"/>
                  </a:lnTo>
                  <a:lnTo>
                    <a:pt x="2092" y="210"/>
                  </a:lnTo>
                  <a:lnTo>
                    <a:pt x="2134" y="126"/>
                  </a:lnTo>
                  <a:lnTo>
                    <a:pt x="2260" y="126"/>
                  </a:lnTo>
                  <a:lnTo>
                    <a:pt x="2323" y="168"/>
                  </a:lnTo>
                  <a:lnTo>
                    <a:pt x="2323" y="126"/>
                  </a:lnTo>
                  <a:lnTo>
                    <a:pt x="2155" y="43"/>
                  </a:lnTo>
                  <a:lnTo>
                    <a:pt x="1883"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6" name="Google Shape;986;p27"/>
            <p:cNvSpPr/>
            <p:nvPr/>
          </p:nvSpPr>
          <p:spPr>
            <a:xfrm>
              <a:off x="-2477809" y="3399311"/>
              <a:ext cx="89623" cy="37287"/>
            </a:xfrm>
            <a:custGeom>
              <a:avLst/>
              <a:gdLst/>
              <a:ahLst/>
              <a:cxnLst/>
              <a:rect l="l" t="t" r="r" b="b"/>
              <a:pathLst>
                <a:path w="4228" h="1842" extrusionOk="0">
                  <a:moveTo>
                    <a:pt x="1403" y="1"/>
                  </a:moveTo>
                  <a:lnTo>
                    <a:pt x="1319" y="63"/>
                  </a:lnTo>
                  <a:lnTo>
                    <a:pt x="1152" y="21"/>
                  </a:lnTo>
                  <a:lnTo>
                    <a:pt x="1152" y="126"/>
                  </a:lnTo>
                  <a:lnTo>
                    <a:pt x="1068" y="189"/>
                  </a:lnTo>
                  <a:lnTo>
                    <a:pt x="984" y="168"/>
                  </a:lnTo>
                  <a:lnTo>
                    <a:pt x="775" y="168"/>
                  </a:lnTo>
                  <a:lnTo>
                    <a:pt x="733" y="273"/>
                  </a:lnTo>
                  <a:lnTo>
                    <a:pt x="587" y="273"/>
                  </a:lnTo>
                  <a:lnTo>
                    <a:pt x="482" y="398"/>
                  </a:lnTo>
                  <a:lnTo>
                    <a:pt x="378" y="398"/>
                  </a:lnTo>
                  <a:lnTo>
                    <a:pt x="168" y="586"/>
                  </a:lnTo>
                  <a:lnTo>
                    <a:pt x="106" y="545"/>
                  </a:lnTo>
                  <a:lnTo>
                    <a:pt x="22" y="503"/>
                  </a:lnTo>
                  <a:lnTo>
                    <a:pt x="1" y="524"/>
                  </a:lnTo>
                  <a:lnTo>
                    <a:pt x="1" y="628"/>
                  </a:lnTo>
                  <a:lnTo>
                    <a:pt x="147" y="712"/>
                  </a:lnTo>
                  <a:lnTo>
                    <a:pt x="252" y="900"/>
                  </a:lnTo>
                  <a:lnTo>
                    <a:pt x="252" y="1047"/>
                  </a:lnTo>
                  <a:lnTo>
                    <a:pt x="273" y="1130"/>
                  </a:lnTo>
                  <a:lnTo>
                    <a:pt x="378" y="1172"/>
                  </a:lnTo>
                  <a:lnTo>
                    <a:pt x="587" y="1319"/>
                  </a:lnTo>
                  <a:lnTo>
                    <a:pt x="691" y="1382"/>
                  </a:lnTo>
                  <a:lnTo>
                    <a:pt x="942" y="1674"/>
                  </a:lnTo>
                  <a:lnTo>
                    <a:pt x="1005" y="1674"/>
                  </a:lnTo>
                  <a:lnTo>
                    <a:pt x="1298" y="1842"/>
                  </a:lnTo>
                  <a:lnTo>
                    <a:pt x="1361" y="1779"/>
                  </a:lnTo>
                  <a:lnTo>
                    <a:pt x="1507" y="1779"/>
                  </a:lnTo>
                  <a:lnTo>
                    <a:pt x="1528" y="1674"/>
                  </a:lnTo>
                  <a:lnTo>
                    <a:pt x="1591" y="1633"/>
                  </a:lnTo>
                  <a:lnTo>
                    <a:pt x="1633" y="1528"/>
                  </a:lnTo>
                  <a:lnTo>
                    <a:pt x="1738" y="1570"/>
                  </a:lnTo>
                  <a:lnTo>
                    <a:pt x="1947" y="1570"/>
                  </a:lnTo>
                  <a:lnTo>
                    <a:pt x="2114" y="1674"/>
                  </a:lnTo>
                  <a:lnTo>
                    <a:pt x="2261" y="1674"/>
                  </a:lnTo>
                  <a:lnTo>
                    <a:pt x="2428" y="1654"/>
                  </a:lnTo>
                  <a:lnTo>
                    <a:pt x="2512" y="1737"/>
                  </a:lnTo>
                  <a:lnTo>
                    <a:pt x="2742" y="1779"/>
                  </a:lnTo>
                  <a:lnTo>
                    <a:pt x="2763" y="1779"/>
                  </a:lnTo>
                  <a:lnTo>
                    <a:pt x="2888" y="1695"/>
                  </a:lnTo>
                  <a:lnTo>
                    <a:pt x="3035" y="1674"/>
                  </a:lnTo>
                  <a:lnTo>
                    <a:pt x="3077" y="1737"/>
                  </a:lnTo>
                  <a:lnTo>
                    <a:pt x="3307" y="1654"/>
                  </a:lnTo>
                  <a:lnTo>
                    <a:pt x="3516" y="1633"/>
                  </a:lnTo>
                  <a:lnTo>
                    <a:pt x="3683" y="1465"/>
                  </a:lnTo>
                  <a:lnTo>
                    <a:pt x="3830" y="1444"/>
                  </a:lnTo>
                  <a:lnTo>
                    <a:pt x="3976" y="1340"/>
                  </a:lnTo>
                  <a:lnTo>
                    <a:pt x="4227" y="1361"/>
                  </a:lnTo>
                  <a:lnTo>
                    <a:pt x="4186" y="1214"/>
                  </a:lnTo>
                  <a:lnTo>
                    <a:pt x="4102" y="1130"/>
                  </a:lnTo>
                  <a:lnTo>
                    <a:pt x="3935" y="1130"/>
                  </a:lnTo>
                  <a:lnTo>
                    <a:pt x="3893" y="1172"/>
                  </a:lnTo>
                  <a:lnTo>
                    <a:pt x="3809" y="1172"/>
                  </a:lnTo>
                  <a:lnTo>
                    <a:pt x="3683" y="1005"/>
                  </a:lnTo>
                  <a:lnTo>
                    <a:pt x="3349" y="733"/>
                  </a:lnTo>
                  <a:lnTo>
                    <a:pt x="3181" y="691"/>
                  </a:lnTo>
                  <a:lnTo>
                    <a:pt x="2951" y="733"/>
                  </a:lnTo>
                  <a:lnTo>
                    <a:pt x="2826" y="628"/>
                  </a:lnTo>
                  <a:lnTo>
                    <a:pt x="2867" y="524"/>
                  </a:lnTo>
                  <a:lnTo>
                    <a:pt x="2679" y="545"/>
                  </a:lnTo>
                  <a:lnTo>
                    <a:pt x="2428" y="398"/>
                  </a:lnTo>
                  <a:lnTo>
                    <a:pt x="2365" y="440"/>
                  </a:lnTo>
                  <a:lnTo>
                    <a:pt x="2512" y="607"/>
                  </a:lnTo>
                  <a:lnTo>
                    <a:pt x="2428" y="607"/>
                  </a:lnTo>
                  <a:lnTo>
                    <a:pt x="2365" y="649"/>
                  </a:lnTo>
                  <a:lnTo>
                    <a:pt x="2302" y="628"/>
                  </a:lnTo>
                  <a:lnTo>
                    <a:pt x="2302" y="524"/>
                  </a:lnTo>
                  <a:lnTo>
                    <a:pt x="2240" y="503"/>
                  </a:lnTo>
                  <a:lnTo>
                    <a:pt x="2219" y="419"/>
                  </a:lnTo>
                  <a:lnTo>
                    <a:pt x="2261" y="314"/>
                  </a:lnTo>
                  <a:lnTo>
                    <a:pt x="2198" y="231"/>
                  </a:lnTo>
                  <a:lnTo>
                    <a:pt x="2093" y="231"/>
                  </a:lnTo>
                  <a:lnTo>
                    <a:pt x="1989" y="126"/>
                  </a:lnTo>
                  <a:lnTo>
                    <a:pt x="2010" y="84"/>
                  </a:lnTo>
                  <a:lnTo>
                    <a:pt x="1779" y="21"/>
                  </a:lnTo>
                  <a:lnTo>
                    <a:pt x="1696" y="84"/>
                  </a:lnTo>
                  <a:lnTo>
                    <a:pt x="1612" y="63"/>
                  </a:lnTo>
                  <a:lnTo>
                    <a:pt x="1570" y="105"/>
                  </a:lnTo>
                  <a:lnTo>
                    <a:pt x="1507" y="21"/>
                  </a:lnTo>
                  <a:lnTo>
                    <a:pt x="1486" y="63"/>
                  </a:lnTo>
                  <a:lnTo>
                    <a:pt x="1403"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7" name="Google Shape;987;p27"/>
            <p:cNvSpPr/>
            <p:nvPr/>
          </p:nvSpPr>
          <p:spPr>
            <a:xfrm>
              <a:off x="-2547440" y="3337472"/>
              <a:ext cx="102045" cy="116496"/>
            </a:xfrm>
            <a:custGeom>
              <a:avLst/>
              <a:gdLst/>
              <a:ahLst/>
              <a:cxnLst/>
              <a:rect l="l" t="t" r="r" b="b"/>
              <a:pathLst>
                <a:path w="4814" h="5755" extrusionOk="0">
                  <a:moveTo>
                    <a:pt x="1340" y="1"/>
                  </a:moveTo>
                  <a:lnTo>
                    <a:pt x="1340" y="22"/>
                  </a:lnTo>
                  <a:lnTo>
                    <a:pt x="1340" y="126"/>
                  </a:lnTo>
                  <a:lnTo>
                    <a:pt x="1424" y="189"/>
                  </a:lnTo>
                  <a:lnTo>
                    <a:pt x="1466" y="189"/>
                  </a:lnTo>
                  <a:lnTo>
                    <a:pt x="1466" y="252"/>
                  </a:lnTo>
                  <a:lnTo>
                    <a:pt x="1612" y="377"/>
                  </a:lnTo>
                  <a:lnTo>
                    <a:pt x="1507" y="419"/>
                  </a:lnTo>
                  <a:lnTo>
                    <a:pt x="1403" y="419"/>
                  </a:lnTo>
                  <a:lnTo>
                    <a:pt x="1403" y="524"/>
                  </a:lnTo>
                  <a:lnTo>
                    <a:pt x="1507" y="461"/>
                  </a:lnTo>
                  <a:lnTo>
                    <a:pt x="1507" y="628"/>
                  </a:lnTo>
                  <a:lnTo>
                    <a:pt x="1612" y="670"/>
                  </a:lnTo>
                  <a:lnTo>
                    <a:pt x="1528" y="754"/>
                  </a:lnTo>
                  <a:lnTo>
                    <a:pt x="1528" y="838"/>
                  </a:lnTo>
                  <a:lnTo>
                    <a:pt x="1612" y="880"/>
                  </a:lnTo>
                  <a:lnTo>
                    <a:pt x="1738" y="880"/>
                  </a:lnTo>
                  <a:lnTo>
                    <a:pt x="1926" y="1068"/>
                  </a:lnTo>
                  <a:lnTo>
                    <a:pt x="2156" y="1172"/>
                  </a:lnTo>
                  <a:lnTo>
                    <a:pt x="1926" y="1131"/>
                  </a:lnTo>
                  <a:lnTo>
                    <a:pt x="1738" y="942"/>
                  </a:lnTo>
                  <a:lnTo>
                    <a:pt x="1612" y="963"/>
                  </a:lnTo>
                  <a:lnTo>
                    <a:pt x="1507" y="942"/>
                  </a:lnTo>
                  <a:lnTo>
                    <a:pt x="1424" y="942"/>
                  </a:lnTo>
                  <a:lnTo>
                    <a:pt x="1340" y="1068"/>
                  </a:lnTo>
                  <a:lnTo>
                    <a:pt x="1361" y="1152"/>
                  </a:lnTo>
                  <a:lnTo>
                    <a:pt x="1361" y="1340"/>
                  </a:lnTo>
                  <a:lnTo>
                    <a:pt x="1424" y="1444"/>
                  </a:lnTo>
                  <a:lnTo>
                    <a:pt x="1298" y="1277"/>
                  </a:lnTo>
                  <a:lnTo>
                    <a:pt x="1319" y="1152"/>
                  </a:lnTo>
                  <a:lnTo>
                    <a:pt x="1235" y="1068"/>
                  </a:lnTo>
                  <a:lnTo>
                    <a:pt x="1194" y="1089"/>
                  </a:lnTo>
                  <a:lnTo>
                    <a:pt x="1194" y="1172"/>
                  </a:lnTo>
                  <a:lnTo>
                    <a:pt x="1235" y="1277"/>
                  </a:lnTo>
                  <a:lnTo>
                    <a:pt x="1152" y="1361"/>
                  </a:lnTo>
                  <a:lnTo>
                    <a:pt x="1089" y="1235"/>
                  </a:lnTo>
                  <a:lnTo>
                    <a:pt x="1089" y="1089"/>
                  </a:lnTo>
                  <a:lnTo>
                    <a:pt x="942" y="1026"/>
                  </a:lnTo>
                  <a:lnTo>
                    <a:pt x="880" y="1047"/>
                  </a:lnTo>
                  <a:lnTo>
                    <a:pt x="608" y="1131"/>
                  </a:lnTo>
                  <a:lnTo>
                    <a:pt x="587" y="1235"/>
                  </a:lnTo>
                  <a:lnTo>
                    <a:pt x="629" y="1340"/>
                  </a:lnTo>
                  <a:lnTo>
                    <a:pt x="775" y="1361"/>
                  </a:lnTo>
                  <a:lnTo>
                    <a:pt x="796" y="1465"/>
                  </a:lnTo>
                  <a:lnTo>
                    <a:pt x="796" y="1486"/>
                  </a:lnTo>
                  <a:lnTo>
                    <a:pt x="733" y="1507"/>
                  </a:lnTo>
                  <a:lnTo>
                    <a:pt x="733" y="1591"/>
                  </a:lnTo>
                  <a:lnTo>
                    <a:pt x="691" y="1696"/>
                  </a:lnTo>
                  <a:lnTo>
                    <a:pt x="691" y="1800"/>
                  </a:lnTo>
                  <a:lnTo>
                    <a:pt x="608" y="1863"/>
                  </a:lnTo>
                  <a:lnTo>
                    <a:pt x="503" y="1800"/>
                  </a:lnTo>
                  <a:lnTo>
                    <a:pt x="461" y="1926"/>
                  </a:lnTo>
                  <a:lnTo>
                    <a:pt x="482" y="1988"/>
                  </a:lnTo>
                  <a:lnTo>
                    <a:pt x="608" y="1988"/>
                  </a:lnTo>
                  <a:lnTo>
                    <a:pt x="670" y="2030"/>
                  </a:lnTo>
                  <a:lnTo>
                    <a:pt x="629" y="2114"/>
                  </a:lnTo>
                  <a:lnTo>
                    <a:pt x="608" y="2240"/>
                  </a:lnTo>
                  <a:lnTo>
                    <a:pt x="524" y="2302"/>
                  </a:lnTo>
                  <a:lnTo>
                    <a:pt x="608" y="2407"/>
                  </a:lnTo>
                  <a:lnTo>
                    <a:pt x="524" y="2449"/>
                  </a:lnTo>
                  <a:lnTo>
                    <a:pt x="378" y="2407"/>
                  </a:lnTo>
                  <a:lnTo>
                    <a:pt x="210" y="2449"/>
                  </a:lnTo>
                  <a:lnTo>
                    <a:pt x="168" y="2553"/>
                  </a:lnTo>
                  <a:lnTo>
                    <a:pt x="85" y="2658"/>
                  </a:lnTo>
                  <a:lnTo>
                    <a:pt x="105" y="2825"/>
                  </a:lnTo>
                  <a:lnTo>
                    <a:pt x="85" y="3035"/>
                  </a:lnTo>
                  <a:lnTo>
                    <a:pt x="43" y="3139"/>
                  </a:lnTo>
                  <a:lnTo>
                    <a:pt x="43" y="3160"/>
                  </a:lnTo>
                  <a:lnTo>
                    <a:pt x="1" y="3244"/>
                  </a:lnTo>
                  <a:lnTo>
                    <a:pt x="85" y="3432"/>
                  </a:lnTo>
                  <a:lnTo>
                    <a:pt x="85" y="3474"/>
                  </a:lnTo>
                  <a:lnTo>
                    <a:pt x="168" y="3579"/>
                  </a:lnTo>
                  <a:lnTo>
                    <a:pt x="85" y="3746"/>
                  </a:lnTo>
                  <a:lnTo>
                    <a:pt x="147" y="3746"/>
                  </a:lnTo>
                  <a:lnTo>
                    <a:pt x="273" y="3913"/>
                  </a:lnTo>
                  <a:lnTo>
                    <a:pt x="294" y="4060"/>
                  </a:lnTo>
                  <a:lnTo>
                    <a:pt x="357" y="4102"/>
                  </a:lnTo>
                  <a:lnTo>
                    <a:pt x="357" y="4290"/>
                  </a:lnTo>
                  <a:lnTo>
                    <a:pt x="461" y="4374"/>
                  </a:lnTo>
                  <a:lnTo>
                    <a:pt x="461" y="4437"/>
                  </a:lnTo>
                  <a:lnTo>
                    <a:pt x="566" y="4520"/>
                  </a:lnTo>
                  <a:lnTo>
                    <a:pt x="629" y="4478"/>
                  </a:lnTo>
                  <a:lnTo>
                    <a:pt x="733" y="4478"/>
                  </a:lnTo>
                  <a:lnTo>
                    <a:pt x="817" y="4520"/>
                  </a:lnTo>
                  <a:lnTo>
                    <a:pt x="922" y="4478"/>
                  </a:lnTo>
                  <a:lnTo>
                    <a:pt x="1047" y="4541"/>
                  </a:lnTo>
                  <a:lnTo>
                    <a:pt x="1152" y="4541"/>
                  </a:lnTo>
                  <a:lnTo>
                    <a:pt x="1298" y="4625"/>
                  </a:lnTo>
                  <a:lnTo>
                    <a:pt x="1152" y="4750"/>
                  </a:lnTo>
                  <a:lnTo>
                    <a:pt x="1089" y="4918"/>
                  </a:lnTo>
                  <a:lnTo>
                    <a:pt x="1089" y="5022"/>
                  </a:lnTo>
                  <a:lnTo>
                    <a:pt x="1005" y="5106"/>
                  </a:lnTo>
                  <a:lnTo>
                    <a:pt x="942" y="5273"/>
                  </a:lnTo>
                  <a:lnTo>
                    <a:pt x="942" y="5441"/>
                  </a:lnTo>
                  <a:lnTo>
                    <a:pt x="1047" y="5525"/>
                  </a:lnTo>
                  <a:lnTo>
                    <a:pt x="1110" y="5629"/>
                  </a:lnTo>
                  <a:lnTo>
                    <a:pt x="1214" y="5650"/>
                  </a:lnTo>
                  <a:lnTo>
                    <a:pt x="1319" y="5587"/>
                  </a:lnTo>
                  <a:lnTo>
                    <a:pt x="1445" y="5650"/>
                  </a:lnTo>
                  <a:lnTo>
                    <a:pt x="1507" y="5566"/>
                  </a:lnTo>
                  <a:lnTo>
                    <a:pt x="1466" y="5525"/>
                  </a:lnTo>
                  <a:lnTo>
                    <a:pt x="1612" y="5462"/>
                  </a:lnTo>
                  <a:lnTo>
                    <a:pt x="1633" y="5566"/>
                  </a:lnTo>
                  <a:lnTo>
                    <a:pt x="1717" y="5587"/>
                  </a:lnTo>
                  <a:lnTo>
                    <a:pt x="1758" y="5545"/>
                  </a:lnTo>
                  <a:lnTo>
                    <a:pt x="1842" y="5545"/>
                  </a:lnTo>
                  <a:lnTo>
                    <a:pt x="1989" y="5671"/>
                  </a:lnTo>
                  <a:lnTo>
                    <a:pt x="2072" y="5692"/>
                  </a:lnTo>
                  <a:lnTo>
                    <a:pt x="2093" y="5692"/>
                  </a:lnTo>
                  <a:lnTo>
                    <a:pt x="2156" y="5671"/>
                  </a:lnTo>
                  <a:lnTo>
                    <a:pt x="2261" y="5629"/>
                  </a:lnTo>
                  <a:lnTo>
                    <a:pt x="2344" y="5734"/>
                  </a:lnTo>
                  <a:lnTo>
                    <a:pt x="2491" y="5755"/>
                  </a:lnTo>
                  <a:lnTo>
                    <a:pt x="2512" y="5692"/>
                  </a:lnTo>
                  <a:lnTo>
                    <a:pt x="2512" y="5629"/>
                  </a:lnTo>
                  <a:lnTo>
                    <a:pt x="2826" y="5629"/>
                  </a:lnTo>
                  <a:lnTo>
                    <a:pt x="2909" y="5692"/>
                  </a:lnTo>
                  <a:lnTo>
                    <a:pt x="3014" y="5671"/>
                  </a:lnTo>
                  <a:lnTo>
                    <a:pt x="3098" y="5692"/>
                  </a:lnTo>
                  <a:lnTo>
                    <a:pt x="3202" y="5671"/>
                  </a:lnTo>
                  <a:lnTo>
                    <a:pt x="3391" y="5545"/>
                  </a:lnTo>
                  <a:lnTo>
                    <a:pt x="3453" y="5545"/>
                  </a:lnTo>
                  <a:lnTo>
                    <a:pt x="3600" y="5566"/>
                  </a:lnTo>
                  <a:lnTo>
                    <a:pt x="3725" y="5545"/>
                  </a:lnTo>
                  <a:lnTo>
                    <a:pt x="3851" y="5629"/>
                  </a:lnTo>
                  <a:lnTo>
                    <a:pt x="3935" y="5566"/>
                  </a:lnTo>
                  <a:lnTo>
                    <a:pt x="3914" y="5462"/>
                  </a:lnTo>
                  <a:lnTo>
                    <a:pt x="3746" y="5378"/>
                  </a:lnTo>
                  <a:lnTo>
                    <a:pt x="3746" y="5315"/>
                  </a:lnTo>
                  <a:lnTo>
                    <a:pt x="3914" y="5127"/>
                  </a:lnTo>
                  <a:lnTo>
                    <a:pt x="4039" y="5043"/>
                  </a:lnTo>
                  <a:lnTo>
                    <a:pt x="4123" y="4939"/>
                  </a:lnTo>
                  <a:lnTo>
                    <a:pt x="4186" y="4939"/>
                  </a:lnTo>
                  <a:lnTo>
                    <a:pt x="4186" y="4834"/>
                  </a:lnTo>
                  <a:lnTo>
                    <a:pt x="4227" y="4729"/>
                  </a:lnTo>
                  <a:lnTo>
                    <a:pt x="3976" y="4437"/>
                  </a:lnTo>
                  <a:lnTo>
                    <a:pt x="3872" y="4374"/>
                  </a:lnTo>
                  <a:lnTo>
                    <a:pt x="3663" y="4227"/>
                  </a:lnTo>
                  <a:lnTo>
                    <a:pt x="3558" y="4185"/>
                  </a:lnTo>
                  <a:lnTo>
                    <a:pt x="3537" y="4102"/>
                  </a:lnTo>
                  <a:lnTo>
                    <a:pt x="3537" y="3955"/>
                  </a:lnTo>
                  <a:lnTo>
                    <a:pt x="3432" y="3767"/>
                  </a:lnTo>
                  <a:lnTo>
                    <a:pt x="3286" y="3683"/>
                  </a:lnTo>
                  <a:lnTo>
                    <a:pt x="3286" y="3579"/>
                  </a:lnTo>
                  <a:lnTo>
                    <a:pt x="3307" y="3558"/>
                  </a:lnTo>
                  <a:lnTo>
                    <a:pt x="3391" y="3600"/>
                  </a:lnTo>
                  <a:lnTo>
                    <a:pt x="3453" y="3641"/>
                  </a:lnTo>
                  <a:lnTo>
                    <a:pt x="3663" y="3453"/>
                  </a:lnTo>
                  <a:lnTo>
                    <a:pt x="3767" y="3453"/>
                  </a:lnTo>
                  <a:lnTo>
                    <a:pt x="3872" y="3328"/>
                  </a:lnTo>
                  <a:lnTo>
                    <a:pt x="4018" y="3328"/>
                  </a:lnTo>
                  <a:lnTo>
                    <a:pt x="4060" y="3223"/>
                  </a:lnTo>
                  <a:lnTo>
                    <a:pt x="4269" y="3223"/>
                  </a:lnTo>
                  <a:lnTo>
                    <a:pt x="4353" y="3244"/>
                  </a:lnTo>
                  <a:lnTo>
                    <a:pt x="4437" y="3181"/>
                  </a:lnTo>
                  <a:lnTo>
                    <a:pt x="4437" y="3076"/>
                  </a:lnTo>
                  <a:lnTo>
                    <a:pt x="4604" y="3118"/>
                  </a:lnTo>
                  <a:lnTo>
                    <a:pt x="4688" y="3056"/>
                  </a:lnTo>
                  <a:lnTo>
                    <a:pt x="4771" y="3118"/>
                  </a:lnTo>
                  <a:lnTo>
                    <a:pt x="4792" y="3076"/>
                  </a:lnTo>
                  <a:lnTo>
                    <a:pt x="4813" y="3035"/>
                  </a:lnTo>
                  <a:lnTo>
                    <a:pt x="4813" y="2721"/>
                  </a:lnTo>
                  <a:lnTo>
                    <a:pt x="4751" y="2637"/>
                  </a:lnTo>
                  <a:lnTo>
                    <a:pt x="4667" y="2595"/>
                  </a:lnTo>
                  <a:lnTo>
                    <a:pt x="4562" y="2344"/>
                  </a:lnTo>
                  <a:lnTo>
                    <a:pt x="4604" y="2240"/>
                  </a:lnTo>
                  <a:lnTo>
                    <a:pt x="4562" y="2114"/>
                  </a:lnTo>
                  <a:lnTo>
                    <a:pt x="4562" y="2030"/>
                  </a:lnTo>
                  <a:lnTo>
                    <a:pt x="4479" y="1926"/>
                  </a:lnTo>
                  <a:lnTo>
                    <a:pt x="4499" y="1821"/>
                  </a:lnTo>
                  <a:lnTo>
                    <a:pt x="4332" y="1612"/>
                  </a:lnTo>
                  <a:lnTo>
                    <a:pt x="4332" y="1549"/>
                  </a:lnTo>
                  <a:lnTo>
                    <a:pt x="4479" y="1465"/>
                  </a:lnTo>
                  <a:lnTo>
                    <a:pt x="4499" y="1277"/>
                  </a:lnTo>
                  <a:lnTo>
                    <a:pt x="4458" y="1026"/>
                  </a:lnTo>
                  <a:lnTo>
                    <a:pt x="4353" y="1026"/>
                  </a:lnTo>
                  <a:lnTo>
                    <a:pt x="4269" y="963"/>
                  </a:lnTo>
                  <a:lnTo>
                    <a:pt x="4165" y="963"/>
                  </a:lnTo>
                  <a:lnTo>
                    <a:pt x="4060" y="880"/>
                  </a:lnTo>
                  <a:lnTo>
                    <a:pt x="4081" y="775"/>
                  </a:lnTo>
                  <a:lnTo>
                    <a:pt x="4039" y="670"/>
                  </a:lnTo>
                  <a:lnTo>
                    <a:pt x="3914" y="712"/>
                  </a:lnTo>
                  <a:lnTo>
                    <a:pt x="3767" y="545"/>
                  </a:lnTo>
                  <a:lnTo>
                    <a:pt x="3663" y="545"/>
                  </a:lnTo>
                  <a:lnTo>
                    <a:pt x="3621" y="461"/>
                  </a:lnTo>
                  <a:lnTo>
                    <a:pt x="3558" y="503"/>
                  </a:lnTo>
                  <a:lnTo>
                    <a:pt x="3432" y="524"/>
                  </a:lnTo>
                  <a:lnTo>
                    <a:pt x="3328" y="608"/>
                  </a:lnTo>
                  <a:lnTo>
                    <a:pt x="3286" y="545"/>
                  </a:lnTo>
                  <a:lnTo>
                    <a:pt x="3349" y="503"/>
                  </a:lnTo>
                  <a:lnTo>
                    <a:pt x="3349" y="524"/>
                  </a:lnTo>
                  <a:lnTo>
                    <a:pt x="3411" y="461"/>
                  </a:lnTo>
                  <a:lnTo>
                    <a:pt x="3516" y="419"/>
                  </a:lnTo>
                  <a:lnTo>
                    <a:pt x="3391" y="419"/>
                  </a:lnTo>
                  <a:lnTo>
                    <a:pt x="3328" y="440"/>
                  </a:lnTo>
                  <a:lnTo>
                    <a:pt x="3307" y="503"/>
                  </a:lnTo>
                  <a:lnTo>
                    <a:pt x="3202" y="545"/>
                  </a:lnTo>
                  <a:lnTo>
                    <a:pt x="3202" y="608"/>
                  </a:lnTo>
                  <a:lnTo>
                    <a:pt x="2993" y="628"/>
                  </a:lnTo>
                  <a:lnTo>
                    <a:pt x="2909" y="733"/>
                  </a:lnTo>
                  <a:lnTo>
                    <a:pt x="2888" y="838"/>
                  </a:lnTo>
                  <a:lnTo>
                    <a:pt x="2763" y="838"/>
                  </a:lnTo>
                  <a:lnTo>
                    <a:pt x="2721" y="775"/>
                  </a:lnTo>
                  <a:lnTo>
                    <a:pt x="2616" y="754"/>
                  </a:lnTo>
                  <a:lnTo>
                    <a:pt x="2574" y="775"/>
                  </a:lnTo>
                  <a:lnTo>
                    <a:pt x="2407" y="733"/>
                  </a:lnTo>
                  <a:lnTo>
                    <a:pt x="2512" y="670"/>
                  </a:lnTo>
                  <a:lnTo>
                    <a:pt x="2595" y="670"/>
                  </a:lnTo>
                  <a:lnTo>
                    <a:pt x="2679" y="608"/>
                  </a:lnTo>
                  <a:lnTo>
                    <a:pt x="2679" y="503"/>
                  </a:lnTo>
                  <a:lnTo>
                    <a:pt x="2616" y="461"/>
                  </a:lnTo>
                  <a:lnTo>
                    <a:pt x="2512" y="545"/>
                  </a:lnTo>
                  <a:lnTo>
                    <a:pt x="2491" y="566"/>
                  </a:lnTo>
                  <a:lnTo>
                    <a:pt x="2365" y="461"/>
                  </a:lnTo>
                  <a:lnTo>
                    <a:pt x="2302" y="419"/>
                  </a:lnTo>
                  <a:lnTo>
                    <a:pt x="2261" y="440"/>
                  </a:lnTo>
                  <a:lnTo>
                    <a:pt x="2240" y="524"/>
                  </a:lnTo>
                  <a:lnTo>
                    <a:pt x="2135" y="566"/>
                  </a:lnTo>
                  <a:lnTo>
                    <a:pt x="2093" y="461"/>
                  </a:lnTo>
                  <a:lnTo>
                    <a:pt x="2030" y="440"/>
                  </a:lnTo>
                  <a:lnTo>
                    <a:pt x="1968" y="377"/>
                  </a:lnTo>
                  <a:lnTo>
                    <a:pt x="2051" y="335"/>
                  </a:lnTo>
                  <a:lnTo>
                    <a:pt x="2093" y="210"/>
                  </a:lnTo>
                  <a:lnTo>
                    <a:pt x="1989" y="189"/>
                  </a:lnTo>
                  <a:lnTo>
                    <a:pt x="1863" y="84"/>
                  </a:lnTo>
                  <a:lnTo>
                    <a:pt x="1758" y="84"/>
                  </a:lnTo>
                  <a:lnTo>
                    <a:pt x="1717" y="43"/>
                  </a:lnTo>
                  <a:lnTo>
                    <a:pt x="1507"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8" name="Google Shape;988;p27"/>
            <p:cNvSpPr/>
            <p:nvPr/>
          </p:nvSpPr>
          <p:spPr>
            <a:xfrm>
              <a:off x="-2574488" y="3362896"/>
              <a:ext cx="43921" cy="38137"/>
            </a:xfrm>
            <a:custGeom>
              <a:avLst/>
              <a:gdLst/>
              <a:ahLst/>
              <a:cxnLst/>
              <a:rect l="l" t="t" r="r" b="b"/>
              <a:pathLst>
                <a:path w="2072" h="1884" extrusionOk="0">
                  <a:moveTo>
                    <a:pt x="1695" y="0"/>
                  </a:moveTo>
                  <a:lnTo>
                    <a:pt x="1549" y="21"/>
                  </a:lnTo>
                  <a:lnTo>
                    <a:pt x="1444" y="126"/>
                  </a:lnTo>
                  <a:lnTo>
                    <a:pt x="1340" y="84"/>
                  </a:lnTo>
                  <a:lnTo>
                    <a:pt x="1277" y="126"/>
                  </a:lnTo>
                  <a:lnTo>
                    <a:pt x="1130" y="126"/>
                  </a:lnTo>
                  <a:lnTo>
                    <a:pt x="1005" y="251"/>
                  </a:lnTo>
                  <a:lnTo>
                    <a:pt x="796" y="398"/>
                  </a:lnTo>
                  <a:lnTo>
                    <a:pt x="754" y="335"/>
                  </a:lnTo>
                  <a:lnTo>
                    <a:pt x="628" y="398"/>
                  </a:lnTo>
                  <a:lnTo>
                    <a:pt x="628" y="544"/>
                  </a:lnTo>
                  <a:lnTo>
                    <a:pt x="524" y="628"/>
                  </a:lnTo>
                  <a:lnTo>
                    <a:pt x="545" y="753"/>
                  </a:lnTo>
                  <a:lnTo>
                    <a:pt x="524" y="879"/>
                  </a:lnTo>
                  <a:lnTo>
                    <a:pt x="482" y="984"/>
                  </a:lnTo>
                  <a:lnTo>
                    <a:pt x="440" y="1046"/>
                  </a:lnTo>
                  <a:lnTo>
                    <a:pt x="335" y="1130"/>
                  </a:lnTo>
                  <a:lnTo>
                    <a:pt x="335" y="1193"/>
                  </a:lnTo>
                  <a:lnTo>
                    <a:pt x="482" y="1339"/>
                  </a:lnTo>
                  <a:lnTo>
                    <a:pt x="607" y="1360"/>
                  </a:lnTo>
                  <a:lnTo>
                    <a:pt x="482" y="1360"/>
                  </a:lnTo>
                  <a:lnTo>
                    <a:pt x="419" y="1402"/>
                  </a:lnTo>
                  <a:lnTo>
                    <a:pt x="377" y="1444"/>
                  </a:lnTo>
                  <a:lnTo>
                    <a:pt x="419" y="1507"/>
                  </a:lnTo>
                  <a:lnTo>
                    <a:pt x="503" y="1507"/>
                  </a:lnTo>
                  <a:lnTo>
                    <a:pt x="503" y="1569"/>
                  </a:lnTo>
                  <a:lnTo>
                    <a:pt x="398" y="1569"/>
                  </a:lnTo>
                  <a:lnTo>
                    <a:pt x="293" y="1486"/>
                  </a:lnTo>
                  <a:lnTo>
                    <a:pt x="189" y="1444"/>
                  </a:lnTo>
                  <a:lnTo>
                    <a:pt x="105" y="1465"/>
                  </a:lnTo>
                  <a:lnTo>
                    <a:pt x="126" y="1507"/>
                  </a:lnTo>
                  <a:lnTo>
                    <a:pt x="210" y="1548"/>
                  </a:lnTo>
                  <a:lnTo>
                    <a:pt x="314" y="1611"/>
                  </a:lnTo>
                  <a:lnTo>
                    <a:pt x="335" y="1590"/>
                  </a:lnTo>
                  <a:lnTo>
                    <a:pt x="440" y="1674"/>
                  </a:lnTo>
                  <a:lnTo>
                    <a:pt x="335" y="1611"/>
                  </a:lnTo>
                  <a:lnTo>
                    <a:pt x="273" y="1653"/>
                  </a:lnTo>
                  <a:lnTo>
                    <a:pt x="105" y="1590"/>
                  </a:lnTo>
                  <a:lnTo>
                    <a:pt x="1" y="1590"/>
                  </a:lnTo>
                  <a:lnTo>
                    <a:pt x="84" y="1611"/>
                  </a:lnTo>
                  <a:lnTo>
                    <a:pt x="126" y="1695"/>
                  </a:lnTo>
                  <a:lnTo>
                    <a:pt x="210" y="1695"/>
                  </a:lnTo>
                  <a:lnTo>
                    <a:pt x="293" y="1758"/>
                  </a:lnTo>
                  <a:lnTo>
                    <a:pt x="335" y="1695"/>
                  </a:lnTo>
                  <a:lnTo>
                    <a:pt x="440" y="1674"/>
                  </a:lnTo>
                  <a:lnTo>
                    <a:pt x="482" y="1653"/>
                  </a:lnTo>
                  <a:lnTo>
                    <a:pt x="545" y="1653"/>
                  </a:lnTo>
                  <a:lnTo>
                    <a:pt x="586" y="1548"/>
                  </a:lnTo>
                  <a:lnTo>
                    <a:pt x="796" y="1548"/>
                  </a:lnTo>
                  <a:lnTo>
                    <a:pt x="837" y="1611"/>
                  </a:lnTo>
                  <a:lnTo>
                    <a:pt x="942" y="1611"/>
                  </a:lnTo>
                  <a:lnTo>
                    <a:pt x="1005" y="1695"/>
                  </a:lnTo>
                  <a:lnTo>
                    <a:pt x="1151" y="1695"/>
                  </a:lnTo>
                  <a:lnTo>
                    <a:pt x="1214" y="1779"/>
                  </a:lnTo>
                  <a:lnTo>
                    <a:pt x="1214" y="1862"/>
                  </a:lnTo>
                  <a:lnTo>
                    <a:pt x="1319" y="1883"/>
                  </a:lnTo>
                  <a:lnTo>
                    <a:pt x="1361" y="1779"/>
                  </a:lnTo>
                  <a:lnTo>
                    <a:pt x="1381" y="1569"/>
                  </a:lnTo>
                  <a:lnTo>
                    <a:pt x="1361" y="1402"/>
                  </a:lnTo>
                  <a:lnTo>
                    <a:pt x="1444" y="1297"/>
                  </a:lnTo>
                  <a:lnTo>
                    <a:pt x="1486" y="1193"/>
                  </a:lnTo>
                  <a:lnTo>
                    <a:pt x="1654" y="1151"/>
                  </a:lnTo>
                  <a:lnTo>
                    <a:pt x="1800" y="1193"/>
                  </a:lnTo>
                  <a:lnTo>
                    <a:pt x="1884" y="1151"/>
                  </a:lnTo>
                  <a:lnTo>
                    <a:pt x="1800" y="1046"/>
                  </a:lnTo>
                  <a:lnTo>
                    <a:pt x="1884" y="984"/>
                  </a:lnTo>
                  <a:lnTo>
                    <a:pt x="1905" y="858"/>
                  </a:lnTo>
                  <a:lnTo>
                    <a:pt x="1946" y="774"/>
                  </a:lnTo>
                  <a:lnTo>
                    <a:pt x="1884" y="732"/>
                  </a:lnTo>
                  <a:lnTo>
                    <a:pt x="1758" y="732"/>
                  </a:lnTo>
                  <a:lnTo>
                    <a:pt x="1737" y="670"/>
                  </a:lnTo>
                  <a:lnTo>
                    <a:pt x="1779" y="544"/>
                  </a:lnTo>
                  <a:lnTo>
                    <a:pt x="1884" y="607"/>
                  </a:lnTo>
                  <a:lnTo>
                    <a:pt x="1967" y="544"/>
                  </a:lnTo>
                  <a:lnTo>
                    <a:pt x="1967" y="440"/>
                  </a:lnTo>
                  <a:lnTo>
                    <a:pt x="2009" y="335"/>
                  </a:lnTo>
                  <a:lnTo>
                    <a:pt x="2009" y="251"/>
                  </a:lnTo>
                  <a:lnTo>
                    <a:pt x="2072" y="230"/>
                  </a:lnTo>
                  <a:lnTo>
                    <a:pt x="2072" y="209"/>
                  </a:lnTo>
                  <a:lnTo>
                    <a:pt x="1967" y="147"/>
                  </a:lnTo>
                  <a:lnTo>
                    <a:pt x="1863" y="84"/>
                  </a:lnTo>
                  <a:lnTo>
                    <a:pt x="1695"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9" name="Google Shape;989;p27"/>
            <p:cNvSpPr/>
            <p:nvPr/>
          </p:nvSpPr>
          <p:spPr>
            <a:xfrm>
              <a:off x="-2578473" y="3394230"/>
              <a:ext cx="34616" cy="28400"/>
            </a:xfrm>
            <a:custGeom>
              <a:avLst/>
              <a:gdLst/>
              <a:ahLst/>
              <a:cxnLst/>
              <a:rect l="l" t="t" r="r" b="b"/>
              <a:pathLst>
                <a:path w="1633" h="1403" extrusionOk="0">
                  <a:moveTo>
                    <a:pt x="774" y="0"/>
                  </a:moveTo>
                  <a:lnTo>
                    <a:pt x="733" y="105"/>
                  </a:lnTo>
                  <a:lnTo>
                    <a:pt x="670" y="105"/>
                  </a:lnTo>
                  <a:lnTo>
                    <a:pt x="628" y="126"/>
                  </a:lnTo>
                  <a:lnTo>
                    <a:pt x="523" y="147"/>
                  </a:lnTo>
                  <a:lnTo>
                    <a:pt x="481" y="210"/>
                  </a:lnTo>
                  <a:lnTo>
                    <a:pt x="398" y="147"/>
                  </a:lnTo>
                  <a:lnTo>
                    <a:pt x="314" y="147"/>
                  </a:lnTo>
                  <a:lnTo>
                    <a:pt x="272" y="63"/>
                  </a:lnTo>
                  <a:lnTo>
                    <a:pt x="189" y="42"/>
                  </a:lnTo>
                  <a:lnTo>
                    <a:pt x="84" y="126"/>
                  </a:lnTo>
                  <a:lnTo>
                    <a:pt x="0" y="272"/>
                  </a:lnTo>
                  <a:lnTo>
                    <a:pt x="63" y="335"/>
                  </a:lnTo>
                  <a:lnTo>
                    <a:pt x="84" y="524"/>
                  </a:lnTo>
                  <a:lnTo>
                    <a:pt x="209" y="565"/>
                  </a:lnTo>
                  <a:lnTo>
                    <a:pt x="251" y="670"/>
                  </a:lnTo>
                  <a:lnTo>
                    <a:pt x="398" y="796"/>
                  </a:lnTo>
                  <a:lnTo>
                    <a:pt x="481" y="796"/>
                  </a:lnTo>
                  <a:lnTo>
                    <a:pt x="565" y="858"/>
                  </a:lnTo>
                  <a:lnTo>
                    <a:pt x="628" y="879"/>
                  </a:lnTo>
                  <a:lnTo>
                    <a:pt x="628" y="1047"/>
                  </a:lnTo>
                  <a:lnTo>
                    <a:pt x="774" y="1109"/>
                  </a:lnTo>
                  <a:lnTo>
                    <a:pt x="816" y="1068"/>
                  </a:lnTo>
                  <a:lnTo>
                    <a:pt x="900" y="1068"/>
                  </a:lnTo>
                  <a:lnTo>
                    <a:pt x="942" y="1109"/>
                  </a:lnTo>
                  <a:lnTo>
                    <a:pt x="1025" y="1151"/>
                  </a:lnTo>
                  <a:lnTo>
                    <a:pt x="1151" y="1298"/>
                  </a:lnTo>
                  <a:lnTo>
                    <a:pt x="1256" y="1319"/>
                  </a:lnTo>
                  <a:lnTo>
                    <a:pt x="1360" y="1402"/>
                  </a:lnTo>
                  <a:lnTo>
                    <a:pt x="1423" y="1361"/>
                  </a:lnTo>
                  <a:lnTo>
                    <a:pt x="1507" y="1361"/>
                  </a:lnTo>
                  <a:lnTo>
                    <a:pt x="1507" y="1298"/>
                  </a:lnTo>
                  <a:lnTo>
                    <a:pt x="1444" y="1256"/>
                  </a:lnTo>
                  <a:lnTo>
                    <a:pt x="1444" y="1172"/>
                  </a:lnTo>
                  <a:lnTo>
                    <a:pt x="1423" y="1109"/>
                  </a:lnTo>
                  <a:lnTo>
                    <a:pt x="1465" y="1047"/>
                  </a:lnTo>
                  <a:lnTo>
                    <a:pt x="1528" y="942"/>
                  </a:lnTo>
                  <a:lnTo>
                    <a:pt x="1549" y="942"/>
                  </a:lnTo>
                  <a:lnTo>
                    <a:pt x="1632" y="775"/>
                  </a:lnTo>
                  <a:lnTo>
                    <a:pt x="1549" y="670"/>
                  </a:lnTo>
                  <a:lnTo>
                    <a:pt x="1549" y="628"/>
                  </a:lnTo>
                  <a:lnTo>
                    <a:pt x="1465" y="440"/>
                  </a:lnTo>
                  <a:lnTo>
                    <a:pt x="1507" y="356"/>
                  </a:lnTo>
                  <a:lnTo>
                    <a:pt x="1507" y="335"/>
                  </a:lnTo>
                  <a:lnTo>
                    <a:pt x="1402" y="314"/>
                  </a:lnTo>
                  <a:lnTo>
                    <a:pt x="1402" y="231"/>
                  </a:lnTo>
                  <a:lnTo>
                    <a:pt x="1339" y="147"/>
                  </a:lnTo>
                  <a:lnTo>
                    <a:pt x="1193" y="147"/>
                  </a:lnTo>
                  <a:lnTo>
                    <a:pt x="1130" y="63"/>
                  </a:lnTo>
                  <a:lnTo>
                    <a:pt x="1025" y="63"/>
                  </a:lnTo>
                  <a:lnTo>
                    <a:pt x="984"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90" name="Google Shape;990;p27"/>
            <p:cNvSpPr/>
            <p:nvPr/>
          </p:nvSpPr>
          <p:spPr>
            <a:xfrm>
              <a:off x="-2548309" y="3413298"/>
              <a:ext cx="8437" cy="11437"/>
            </a:xfrm>
            <a:custGeom>
              <a:avLst/>
              <a:gdLst/>
              <a:ahLst/>
              <a:cxnLst/>
              <a:rect l="l" t="t" r="r" b="b"/>
              <a:pathLst>
                <a:path w="398" h="565" extrusionOk="0">
                  <a:moveTo>
                    <a:pt x="105" y="0"/>
                  </a:moveTo>
                  <a:lnTo>
                    <a:pt x="42" y="105"/>
                  </a:lnTo>
                  <a:lnTo>
                    <a:pt x="0" y="167"/>
                  </a:lnTo>
                  <a:lnTo>
                    <a:pt x="21" y="230"/>
                  </a:lnTo>
                  <a:lnTo>
                    <a:pt x="21" y="314"/>
                  </a:lnTo>
                  <a:lnTo>
                    <a:pt x="84" y="356"/>
                  </a:lnTo>
                  <a:lnTo>
                    <a:pt x="84" y="419"/>
                  </a:lnTo>
                  <a:lnTo>
                    <a:pt x="105" y="419"/>
                  </a:lnTo>
                  <a:lnTo>
                    <a:pt x="146" y="523"/>
                  </a:lnTo>
                  <a:lnTo>
                    <a:pt x="314" y="565"/>
                  </a:lnTo>
                  <a:lnTo>
                    <a:pt x="398" y="544"/>
                  </a:lnTo>
                  <a:lnTo>
                    <a:pt x="398" y="356"/>
                  </a:lnTo>
                  <a:lnTo>
                    <a:pt x="335" y="314"/>
                  </a:lnTo>
                  <a:lnTo>
                    <a:pt x="314" y="167"/>
                  </a:lnTo>
                  <a:lnTo>
                    <a:pt x="18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91" name="Google Shape;991;p27"/>
            <p:cNvSpPr/>
            <p:nvPr/>
          </p:nvSpPr>
          <p:spPr>
            <a:xfrm>
              <a:off x="-2723056" y="3329861"/>
              <a:ext cx="49242" cy="62266"/>
            </a:xfrm>
            <a:custGeom>
              <a:avLst/>
              <a:gdLst/>
              <a:ahLst/>
              <a:cxnLst/>
              <a:rect l="l" t="t" r="r" b="b"/>
              <a:pathLst>
                <a:path w="2323" h="3076" extrusionOk="0">
                  <a:moveTo>
                    <a:pt x="1737" y="0"/>
                  </a:moveTo>
                  <a:lnTo>
                    <a:pt x="1779" y="84"/>
                  </a:lnTo>
                  <a:lnTo>
                    <a:pt x="1653" y="84"/>
                  </a:lnTo>
                  <a:lnTo>
                    <a:pt x="1674" y="209"/>
                  </a:lnTo>
                  <a:lnTo>
                    <a:pt x="1590" y="314"/>
                  </a:lnTo>
                  <a:lnTo>
                    <a:pt x="1590" y="230"/>
                  </a:lnTo>
                  <a:lnTo>
                    <a:pt x="1653" y="188"/>
                  </a:lnTo>
                  <a:lnTo>
                    <a:pt x="1590" y="84"/>
                  </a:lnTo>
                  <a:lnTo>
                    <a:pt x="1528" y="105"/>
                  </a:lnTo>
                  <a:lnTo>
                    <a:pt x="1569" y="167"/>
                  </a:lnTo>
                  <a:lnTo>
                    <a:pt x="1465" y="188"/>
                  </a:lnTo>
                  <a:lnTo>
                    <a:pt x="1423" y="147"/>
                  </a:lnTo>
                  <a:lnTo>
                    <a:pt x="1256" y="167"/>
                  </a:lnTo>
                  <a:lnTo>
                    <a:pt x="1256" y="230"/>
                  </a:lnTo>
                  <a:lnTo>
                    <a:pt x="1214" y="230"/>
                  </a:lnTo>
                  <a:lnTo>
                    <a:pt x="1172" y="356"/>
                  </a:lnTo>
                  <a:lnTo>
                    <a:pt x="1256" y="377"/>
                  </a:lnTo>
                  <a:lnTo>
                    <a:pt x="1235" y="419"/>
                  </a:lnTo>
                  <a:lnTo>
                    <a:pt x="1151" y="419"/>
                  </a:lnTo>
                  <a:lnTo>
                    <a:pt x="1151" y="481"/>
                  </a:lnTo>
                  <a:lnTo>
                    <a:pt x="1046" y="502"/>
                  </a:lnTo>
                  <a:lnTo>
                    <a:pt x="1067" y="586"/>
                  </a:lnTo>
                  <a:lnTo>
                    <a:pt x="1214" y="586"/>
                  </a:lnTo>
                  <a:lnTo>
                    <a:pt x="1172" y="607"/>
                  </a:lnTo>
                  <a:lnTo>
                    <a:pt x="1276" y="586"/>
                  </a:lnTo>
                  <a:lnTo>
                    <a:pt x="1360" y="586"/>
                  </a:lnTo>
                  <a:lnTo>
                    <a:pt x="1235" y="711"/>
                  </a:lnTo>
                  <a:lnTo>
                    <a:pt x="1046" y="795"/>
                  </a:lnTo>
                  <a:lnTo>
                    <a:pt x="1130" y="837"/>
                  </a:lnTo>
                  <a:lnTo>
                    <a:pt x="942" y="879"/>
                  </a:lnTo>
                  <a:lnTo>
                    <a:pt x="858" y="837"/>
                  </a:lnTo>
                  <a:lnTo>
                    <a:pt x="795" y="921"/>
                  </a:lnTo>
                  <a:lnTo>
                    <a:pt x="753" y="816"/>
                  </a:lnTo>
                  <a:lnTo>
                    <a:pt x="502" y="753"/>
                  </a:lnTo>
                  <a:lnTo>
                    <a:pt x="502" y="816"/>
                  </a:lnTo>
                  <a:lnTo>
                    <a:pt x="335" y="753"/>
                  </a:lnTo>
                  <a:lnTo>
                    <a:pt x="314" y="942"/>
                  </a:lnTo>
                  <a:lnTo>
                    <a:pt x="398" y="879"/>
                  </a:lnTo>
                  <a:lnTo>
                    <a:pt x="419" y="942"/>
                  </a:lnTo>
                  <a:lnTo>
                    <a:pt x="440" y="984"/>
                  </a:lnTo>
                  <a:lnTo>
                    <a:pt x="481" y="1088"/>
                  </a:lnTo>
                  <a:lnTo>
                    <a:pt x="419" y="1088"/>
                  </a:lnTo>
                  <a:lnTo>
                    <a:pt x="398" y="1025"/>
                  </a:lnTo>
                  <a:lnTo>
                    <a:pt x="272" y="1025"/>
                  </a:lnTo>
                  <a:lnTo>
                    <a:pt x="419" y="1130"/>
                  </a:lnTo>
                  <a:lnTo>
                    <a:pt x="544" y="1109"/>
                  </a:lnTo>
                  <a:lnTo>
                    <a:pt x="586" y="1214"/>
                  </a:lnTo>
                  <a:lnTo>
                    <a:pt x="440" y="1235"/>
                  </a:lnTo>
                  <a:lnTo>
                    <a:pt x="419" y="1276"/>
                  </a:lnTo>
                  <a:lnTo>
                    <a:pt x="440" y="1339"/>
                  </a:lnTo>
                  <a:lnTo>
                    <a:pt x="293" y="1360"/>
                  </a:lnTo>
                  <a:lnTo>
                    <a:pt x="335" y="1444"/>
                  </a:lnTo>
                  <a:lnTo>
                    <a:pt x="272" y="1465"/>
                  </a:lnTo>
                  <a:lnTo>
                    <a:pt x="377" y="1528"/>
                  </a:lnTo>
                  <a:lnTo>
                    <a:pt x="419" y="1507"/>
                  </a:lnTo>
                  <a:lnTo>
                    <a:pt x="398" y="1548"/>
                  </a:lnTo>
                  <a:lnTo>
                    <a:pt x="523" y="1528"/>
                  </a:lnTo>
                  <a:lnTo>
                    <a:pt x="544" y="1674"/>
                  </a:lnTo>
                  <a:lnTo>
                    <a:pt x="858" y="1674"/>
                  </a:lnTo>
                  <a:lnTo>
                    <a:pt x="753" y="1758"/>
                  </a:lnTo>
                  <a:lnTo>
                    <a:pt x="691" y="1737"/>
                  </a:lnTo>
                  <a:lnTo>
                    <a:pt x="586" y="1925"/>
                  </a:lnTo>
                  <a:lnTo>
                    <a:pt x="628" y="1925"/>
                  </a:lnTo>
                  <a:lnTo>
                    <a:pt x="523" y="2051"/>
                  </a:lnTo>
                  <a:lnTo>
                    <a:pt x="335" y="2176"/>
                  </a:lnTo>
                  <a:lnTo>
                    <a:pt x="419" y="2176"/>
                  </a:lnTo>
                  <a:lnTo>
                    <a:pt x="523" y="2134"/>
                  </a:lnTo>
                  <a:lnTo>
                    <a:pt x="586" y="2155"/>
                  </a:lnTo>
                  <a:lnTo>
                    <a:pt x="732" y="2155"/>
                  </a:lnTo>
                  <a:lnTo>
                    <a:pt x="816" y="2072"/>
                  </a:lnTo>
                  <a:lnTo>
                    <a:pt x="816" y="2092"/>
                  </a:lnTo>
                  <a:lnTo>
                    <a:pt x="942" y="2134"/>
                  </a:lnTo>
                  <a:lnTo>
                    <a:pt x="691" y="2176"/>
                  </a:lnTo>
                  <a:lnTo>
                    <a:pt x="502" y="2197"/>
                  </a:lnTo>
                  <a:lnTo>
                    <a:pt x="440" y="2281"/>
                  </a:lnTo>
                  <a:lnTo>
                    <a:pt x="314" y="2302"/>
                  </a:lnTo>
                  <a:lnTo>
                    <a:pt x="377" y="2364"/>
                  </a:lnTo>
                  <a:lnTo>
                    <a:pt x="335" y="2406"/>
                  </a:lnTo>
                  <a:lnTo>
                    <a:pt x="398" y="2448"/>
                  </a:lnTo>
                  <a:lnTo>
                    <a:pt x="293" y="2469"/>
                  </a:lnTo>
                  <a:lnTo>
                    <a:pt x="209" y="2385"/>
                  </a:lnTo>
                  <a:lnTo>
                    <a:pt x="188" y="2448"/>
                  </a:lnTo>
                  <a:lnTo>
                    <a:pt x="168" y="2406"/>
                  </a:lnTo>
                  <a:lnTo>
                    <a:pt x="0" y="2490"/>
                  </a:lnTo>
                  <a:lnTo>
                    <a:pt x="21" y="2511"/>
                  </a:lnTo>
                  <a:lnTo>
                    <a:pt x="398" y="2511"/>
                  </a:lnTo>
                  <a:lnTo>
                    <a:pt x="272" y="2595"/>
                  </a:lnTo>
                  <a:lnTo>
                    <a:pt x="105" y="2657"/>
                  </a:lnTo>
                  <a:lnTo>
                    <a:pt x="63" y="2762"/>
                  </a:lnTo>
                  <a:lnTo>
                    <a:pt x="168" y="2762"/>
                  </a:lnTo>
                  <a:lnTo>
                    <a:pt x="188" y="2825"/>
                  </a:lnTo>
                  <a:lnTo>
                    <a:pt x="440" y="2762"/>
                  </a:lnTo>
                  <a:lnTo>
                    <a:pt x="440" y="2762"/>
                  </a:lnTo>
                  <a:lnTo>
                    <a:pt x="230" y="2888"/>
                  </a:lnTo>
                  <a:lnTo>
                    <a:pt x="168" y="2929"/>
                  </a:lnTo>
                  <a:lnTo>
                    <a:pt x="314" y="2929"/>
                  </a:lnTo>
                  <a:lnTo>
                    <a:pt x="502" y="2825"/>
                  </a:lnTo>
                  <a:lnTo>
                    <a:pt x="481" y="2908"/>
                  </a:lnTo>
                  <a:lnTo>
                    <a:pt x="314" y="2992"/>
                  </a:lnTo>
                  <a:lnTo>
                    <a:pt x="419" y="2992"/>
                  </a:lnTo>
                  <a:lnTo>
                    <a:pt x="398" y="3034"/>
                  </a:lnTo>
                  <a:lnTo>
                    <a:pt x="398" y="3034"/>
                  </a:lnTo>
                  <a:lnTo>
                    <a:pt x="523" y="3013"/>
                  </a:lnTo>
                  <a:lnTo>
                    <a:pt x="607" y="3076"/>
                  </a:lnTo>
                  <a:lnTo>
                    <a:pt x="795" y="3034"/>
                  </a:lnTo>
                  <a:lnTo>
                    <a:pt x="963" y="2992"/>
                  </a:lnTo>
                  <a:lnTo>
                    <a:pt x="1130" y="2888"/>
                  </a:lnTo>
                  <a:lnTo>
                    <a:pt x="1067" y="2783"/>
                  </a:lnTo>
                  <a:lnTo>
                    <a:pt x="1172" y="2783"/>
                  </a:lnTo>
                  <a:lnTo>
                    <a:pt x="1151" y="2867"/>
                  </a:lnTo>
                  <a:lnTo>
                    <a:pt x="1256" y="2867"/>
                  </a:lnTo>
                  <a:lnTo>
                    <a:pt x="1360" y="2720"/>
                  </a:lnTo>
                  <a:lnTo>
                    <a:pt x="1444" y="2762"/>
                  </a:lnTo>
                  <a:lnTo>
                    <a:pt x="1465" y="2657"/>
                  </a:lnTo>
                  <a:lnTo>
                    <a:pt x="1800" y="2595"/>
                  </a:lnTo>
                  <a:lnTo>
                    <a:pt x="1841" y="2511"/>
                  </a:lnTo>
                  <a:lnTo>
                    <a:pt x="1862" y="2616"/>
                  </a:lnTo>
                  <a:lnTo>
                    <a:pt x="1946" y="2553"/>
                  </a:lnTo>
                  <a:lnTo>
                    <a:pt x="2009" y="2574"/>
                  </a:lnTo>
                  <a:lnTo>
                    <a:pt x="2176" y="2574"/>
                  </a:lnTo>
                  <a:lnTo>
                    <a:pt x="2072" y="2406"/>
                  </a:lnTo>
                  <a:lnTo>
                    <a:pt x="2155" y="2385"/>
                  </a:lnTo>
                  <a:lnTo>
                    <a:pt x="2218" y="2281"/>
                  </a:lnTo>
                  <a:lnTo>
                    <a:pt x="2218" y="2176"/>
                  </a:lnTo>
                  <a:lnTo>
                    <a:pt x="2302" y="2072"/>
                  </a:lnTo>
                  <a:lnTo>
                    <a:pt x="2323" y="1967"/>
                  </a:lnTo>
                  <a:lnTo>
                    <a:pt x="2302" y="1716"/>
                  </a:lnTo>
                  <a:lnTo>
                    <a:pt x="2218" y="1674"/>
                  </a:lnTo>
                  <a:lnTo>
                    <a:pt x="2302" y="1632"/>
                  </a:lnTo>
                  <a:lnTo>
                    <a:pt x="2302" y="1507"/>
                  </a:lnTo>
                  <a:lnTo>
                    <a:pt x="2218" y="1402"/>
                  </a:lnTo>
                  <a:lnTo>
                    <a:pt x="2260" y="1256"/>
                  </a:lnTo>
                  <a:lnTo>
                    <a:pt x="2176" y="1214"/>
                  </a:lnTo>
                  <a:lnTo>
                    <a:pt x="2197" y="1130"/>
                  </a:lnTo>
                  <a:lnTo>
                    <a:pt x="2281" y="1151"/>
                  </a:lnTo>
                  <a:lnTo>
                    <a:pt x="2281" y="1151"/>
                  </a:lnTo>
                  <a:lnTo>
                    <a:pt x="2155" y="1088"/>
                  </a:lnTo>
                  <a:lnTo>
                    <a:pt x="2072" y="1046"/>
                  </a:lnTo>
                  <a:lnTo>
                    <a:pt x="1967" y="837"/>
                  </a:lnTo>
                  <a:lnTo>
                    <a:pt x="1800" y="732"/>
                  </a:lnTo>
                  <a:lnTo>
                    <a:pt x="1737" y="795"/>
                  </a:lnTo>
                  <a:lnTo>
                    <a:pt x="1695" y="942"/>
                  </a:lnTo>
                  <a:lnTo>
                    <a:pt x="1632" y="984"/>
                  </a:lnTo>
                  <a:lnTo>
                    <a:pt x="1360" y="732"/>
                  </a:lnTo>
                  <a:lnTo>
                    <a:pt x="1486" y="502"/>
                  </a:lnTo>
                  <a:lnTo>
                    <a:pt x="1632" y="481"/>
                  </a:lnTo>
                  <a:lnTo>
                    <a:pt x="1653" y="377"/>
                  </a:lnTo>
                  <a:lnTo>
                    <a:pt x="1737" y="356"/>
                  </a:lnTo>
                  <a:lnTo>
                    <a:pt x="1779" y="272"/>
                  </a:lnTo>
                  <a:lnTo>
                    <a:pt x="1737" y="293"/>
                  </a:lnTo>
                  <a:lnTo>
                    <a:pt x="1737" y="293"/>
                  </a:lnTo>
                  <a:lnTo>
                    <a:pt x="1841" y="188"/>
                  </a:lnTo>
                  <a:lnTo>
                    <a:pt x="1946" y="147"/>
                  </a:lnTo>
                  <a:lnTo>
                    <a:pt x="1841" y="84"/>
                  </a:lnTo>
                  <a:lnTo>
                    <a:pt x="173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992" name="Google Shape;992;p27"/>
            <p:cNvGrpSpPr/>
            <p:nvPr/>
          </p:nvGrpSpPr>
          <p:grpSpPr>
            <a:xfrm>
              <a:off x="-2694138" y="3276963"/>
              <a:ext cx="106009" cy="141920"/>
              <a:chOff x="3586375" y="2281300"/>
              <a:chExt cx="125025" cy="175275"/>
            </a:xfrm>
          </p:grpSpPr>
          <p:sp>
            <p:nvSpPr>
              <p:cNvPr id="993" name="Google Shape;993;p27"/>
              <p:cNvSpPr/>
              <p:nvPr/>
            </p:nvSpPr>
            <p:spPr>
              <a:xfrm>
                <a:off x="3609900" y="2281300"/>
                <a:ext cx="101500" cy="175275"/>
              </a:xfrm>
              <a:custGeom>
                <a:avLst/>
                <a:gdLst/>
                <a:ahLst/>
                <a:cxnLst/>
                <a:rect l="l" t="t" r="r" b="b"/>
                <a:pathLst>
                  <a:path w="4060" h="7011" extrusionOk="0">
                    <a:moveTo>
                      <a:pt x="1340" y="1"/>
                    </a:moveTo>
                    <a:lnTo>
                      <a:pt x="1277" y="63"/>
                    </a:lnTo>
                    <a:lnTo>
                      <a:pt x="1235" y="42"/>
                    </a:lnTo>
                    <a:lnTo>
                      <a:pt x="1110" y="84"/>
                    </a:lnTo>
                    <a:lnTo>
                      <a:pt x="1026" y="84"/>
                    </a:lnTo>
                    <a:lnTo>
                      <a:pt x="921" y="105"/>
                    </a:lnTo>
                    <a:lnTo>
                      <a:pt x="859" y="105"/>
                    </a:lnTo>
                    <a:lnTo>
                      <a:pt x="838" y="168"/>
                    </a:lnTo>
                    <a:lnTo>
                      <a:pt x="838" y="105"/>
                    </a:lnTo>
                    <a:lnTo>
                      <a:pt x="796" y="84"/>
                    </a:lnTo>
                    <a:lnTo>
                      <a:pt x="712" y="168"/>
                    </a:lnTo>
                    <a:lnTo>
                      <a:pt x="733" y="105"/>
                    </a:lnTo>
                    <a:lnTo>
                      <a:pt x="608" y="42"/>
                    </a:lnTo>
                    <a:lnTo>
                      <a:pt x="587" y="105"/>
                    </a:lnTo>
                    <a:lnTo>
                      <a:pt x="524" y="168"/>
                    </a:lnTo>
                    <a:lnTo>
                      <a:pt x="545" y="231"/>
                    </a:lnTo>
                    <a:lnTo>
                      <a:pt x="524" y="231"/>
                    </a:lnTo>
                    <a:lnTo>
                      <a:pt x="524" y="314"/>
                    </a:lnTo>
                    <a:lnTo>
                      <a:pt x="419" y="356"/>
                    </a:lnTo>
                    <a:lnTo>
                      <a:pt x="482" y="419"/>
                    </a:lnTo>
                    <a:lnTo>
                      <a:pt x="440" y="503"/>
                    </a:lnTo>
                    <a:lnTo>
                      <a:pt x="398" y="503"/>
                    </a:lnTo>
                    <a:lnTo>
                      <a:pt x="503" y="607"/>
                    </a:lnTo>
                    <a:lnTo>
                      <a:pt x="545" y="670"/>
                    </a:lnTo>
                    <a:lnTo>
                      <a:pt x="419" y="607"/>
                    </a:lnTo>
                    <a:lnTo>
                      <a:pt x="398" y="670"/>
                    </a:lnTo>
                    <a:lnTo>
                      <a:pt x="315" y="587"/>
                    </a:lnTo>
                    <a:lnTo>
                      <a:pt x="294" y="628"/>
                    </a:lnTo>
                    <a:lnTo>
                      <a:pt x="315" y="691"/>
                    </a:lnTo>
                    <a:lnTo>
                      <a:pt x="294" y="733"/>
                    </a:lnTo>
                    <a:lnTo>
                      <a:pt x="273" y="628"/>
                    </a:lnTo>
                    <a:lnTo>
                      <a:pt x="210" y="733"/>
                    </a:lnTo>
                    <a:lnTo>
                      <a:pt x="273" y="796"/>
                    </a:lnTo>
                    <a:lnTo>
                      <a:pt x="210" y="817"/>
                    </a:lnTo>
                    <a:lnTo>
                      <a:pt x="294" y="900"/>
                    </a:lnTo>
                    <a:lnTo>
                      <a:pt x="336" y="900"/>
                    </a:lnTo>
                    <a:lnTo>
                      <a:pt x="294" y="942"/>
                    </a:lnTo>
                    <a:lnTo>
                      <a:pt x="210" y="900"/>
                    </a:lnTo>
                    <a:lnTo>
                      <a:pt x="210" y="1026"/>
                    </a:lnTo>
                    <a:lnTo>
                      <a:pt x="210" y="1047"/>
                    </a:lnTo>
                    <a:lnTo>
                      <a:pt x="377" y="1026"/>
                    </a:lnTo>
                    <a:lnTo>
                      <a:pt x="273" y="1089"/>
                    </a:lnTo>
                    <a:lnTo>
                      <a:pt x="273" y="1110"/>
                    </a:lnTo>
                    <a:lnTo>
                      <a:pt x="294" y="1131"/>
                    </a:lnTo>
                    <a:lnTo>
                      <a:pt x="377" y="1110"/>
                    </a:lnTo>
                    <a:lnTo>
                      <a:pt x="336" y="1131"/>
                    </a:lnTo>
                    <a:lnTo>
                      <a:pt x="398" y="1151"/>
                    </a:lnTo>
                    <a:lnTo>
                      <a:pt x="398" y="1151"/>
                    </a:lnTo>
                    <a:lnTo>
                      <a:pt x="315" y="1131"/>
                    </a:lnTo>
                    <a:lnTo>
                      <a:pt x="294" y="1151"/>
                    </a:lnTo>
                    <a:lnTo>
                      <a:pt x="294" y="1214"/>
                    </a:lnTo>
                    <a:lnTo>
                      <a:pt x="315" y="1235"/>
                    </a:lnTo>
                    <a:lnTo>
                      <a:pt x="273" y="1256"/>
                    </a:lnTo>
                    <a:lnTo>
                      <a:pt x="231" y="1319"/>
                    </a:lnTo>
                    <a:lnTo>
                      <a:pt x="294" y="1319"/>
                    </a:lnTo>
                    <a:lnTo>
                      <a:pt x="294" y="1361"/>
                    </a:lnTo>
                    <a:lnTo>
                      <a:pt x="210" y="1340"/>
                    </a:lnTo>
                    <a:lnTo>
                      <a:pt x="189" y="1403"/>
                    </a:lnTo>
                    <a:lnTo>
                      <a:pt x="210" y="1444"/>
                    </a:lnTo>
                    <a:lnTo>
                      <a:pt x="189" y="1465"/>
                    </a:lnTo>
                    <a:lnTo>
                      <a:pt x="168" y="1528"/>
                    </a:lnTo>
                    <a:lnTo>
                      <a:pt x="63" y="1528"/>
                    </a:lnTo>
                    <a:lnTo>
                      <a:pt x="1" y="1549"/>
                    </a:lnTo>
                    <a:lnTo>
                      <a:pt x="63" y="1570"/>
                    </a:lnTo>
                    <a:lnTo>
                      <a:pt x="126" y="1570"/>
                    </a:lnTo>
                    <a:lnTo>
                      <a:pt x="189" y="1612"/>
                    </a:lnTo>
                    <a:lnTo>
                      <a:pt x="168" y="1633"/>
                    </a:lnTo>
                    <a:lnTo>
                      <a:pt x="105" y="1633"/>
                    </a:lnTo>
                    <a:lnTo>
                      <a:pt x="189" y="1716"/>
                    </a:lnTo>
                    <a:lnTo>
                      <a:pt x="210" y="1716"/>
                    </a:lnTo>
                    <a:lnTo>
                      <a:pt x="273" y="1737"/>
                    </a:lnTo>
                    <a:lnTo>
                      <a:pt x="503" y="1507"/>
                    </a:lnTo>
                    <a:lnTo>
                      <a:pt x="482" y="1570"/>
                    </a:lnTo>
                    <a:lnTo>
                      <a:pt x="503" y="1612"/>
                    </a:lnTo>
                    <a:lnTo>
                      <a:pt x="419" y="1633"/>
                    </a:lnTo>
                    <a:lnTo>
                      <a:pt x="377" y="1758"/>
                    </a:lnTo>
                    <a:lnTo>
                      <a:pt x="377" y="1779"/>
                    </a:lnTo>
                    <a:lnTo>
                      <a:pt x="315" y="1947"/>
                    </a:lnTo>
                    <a:lnTo>
                      <a:pt x="336" y="1947"/>
                    </a:lnTo>
                    <a:lnTo>
                      <a:pt x="294" y="2135"/>
                    </a:lnTo>
                    <a:lnTo>
                      <a:pt x="294" y="2239"/>
                    </a:lnTo>
                    <a:lnTo>
                      <a:pt x="231" y="2281"/>
                    </a:lnTo>
                    <a:lnTo>
                      <a:pt x="294" y="2323"/>
                    </a:lnTo>
                    <a:lnTo>
                      <a:pt x="315" y="2302"/>
                    </a:lnTo>
                    <a:lnTo>
                      <a:pt x="231" y="2449"/>
                    </a:lnTo>
                    <a:lnTo>
                      <a:pt x="231" y="2595"/>
                    </a:lnTo>
                    <a:lnTo>
                      <a:pt x="189" y="2658"/>
                    </a:lnTo>
                    <a:lnTo>
                      <a:pt x="189" y="2700"/>
                    </a:lnTo>
                    <a:lnTo>
                      <a:pt x="315" y="2700"/>
                    </a:lnTo>
                    <a:lnTo>
                      <a:pt x="294" y="2595"/>
                    </a:lnTo>
                    <a:lnTo>
                      <a:pt x="336" y="2491"/>
                    </a:lnTo>
                    <a:lnTo>
                      <a:pt x="336" y="2407"/>
                    </a:lnTo>
                    <a:lnTo>
                      <a:pt x="398" y="2323"/>
                    </a:lnTo>
                    <a:lnTo>
                      <a:pt x="336" y="2135"/>
                    </a:lnTo>
                    <a:lnTo>
                      <a:pt x="398" y="2135"/>
                    </a:lnTo>
                    <a:lnTo>
                      <a:pt x="545" y="1947"/>
                    </a:lnTo>
                    <a:lnTo>
                      <a:pt x="440" y="2135"/>
                    </a:lnTo>
                    <a:lnTo>
                      <a:pt x="419" y="2239"/>
                    </a:lnTo>
                    <a:lnTo>
                      <a:pt x="482" y="2260"/>
                    </a:lnTo>
                    <a:lnTo>
                      <a:pt x="482" y="2198"/>
                    </a:lnTo>
                    <a:lnTo>
                      <a:pt x="545" y="2135"/>
                    </a:lnTo>
                    <a:lnTo>
                      <a:pt x="587" y="2260"/>
                    </a:lnTo>
                    <a:lnTo>
                      <a:pt x="628" y="2135"/>
                    </a:lnTo>
                    <a:lnTo>
                      <a:pt x="628" y="2030"/>
                    </a:lnTo>
                    <a:lnTo>
                      <a:pt x="691" y="1988"/>
                    </a:lnTo>
                    <a:lnTo>
                      <a:pt x="649" y="2135"/>
                    </a:lnTo>
                    <a:lnTo>
                      <a:pt x="754" y="2198"/>
                    </a:lnTo>
                    <a:lnTo>
                      <a:pt x="649" y="2177"/>
                    </a:lnTo>
                    <a:lnTo>
                      <a:pt x="628" y="2323"/>
                    </a:lnTo>
                    <a:lnTo>
                      <a:pt x="649" y="2449"/>
                    </a:lnTo>
                    <a:lnTo>
                      <a:pt x="712" y="2470"/>
                    </a:lnTo>
                    <a:lnTo>
                      <a:pt x="754" y="2574"/>
                    </a:lnTo>
                    <a:lnTo>
                      <a:pt x="649" y="2658"/>
                    </a:lnTo>
                    <a:lnTo>
                      <a:pt x="587" y="2909"/>
                    </a:lnTo>
                    <a:lnTo>
                      <a:pt x="587" y="3014"/>
                    </a:lnTo>
                    <a:lnTo>
                      <a:pt x="503" y="2972"/>
                    </a:lnTo>
                    <a:lnTo>
                      <a:pt x="503" y="3097"/>
                    </a:lnTo>
                    <a:lnTo>
                      <a:pt x="628" y="3244"/>
                    </a:lnTo>
                    <a:lnTo>
                      <a:pt x="587" y="3097"/>
                    </a:lnTo>
                    <a:lnTo>
                      <a:pt x="649" y="3076"/>
                    </a:lnTo>
                    <a:lnTo>
                      <a:pt x="859" y="3223"/>
                    </a:lnTo>
                    <a:lnTo>
                      <a:pt x="859" y="3097"/>
                    </a:lnTo>
                    <a:lnTo>
                      <a:pt x="796" y="3035"/>
                    </a:lnTo>
                    <a:lnTo>
                      <a:pt x="838" y="3014"/>
                    </a:lnTo>
                    <a:lnTo>
                      <a:pt x="1005" y="3118"/>
                    </a:lnTo>
                    <a:lnTo>
                      <a:pt x="1131" y="3118"/>
                    </a:lnTo>
                    <a:lnTo>
                      <a:pt x="1131" y="3076"/>
                    </a:lnTo>
                    <a:lnTo>
                      <a:pt x="1235" y="3076"/>
                    </a:lnTo>
                    <a:lnTo>
                      <a:pt x="1256" y="2972"/>
                    </a:lnTo>
                    <a:lnTo>
                      <a:pt x="1549" y="2993"/>
                    </a:lnTo>
                    <a:lnTo>
                      <a:pt x="1361" y="3014"/>
                    </a:lnTo>
                    <a:lnTo>
                      <a:pt x="1235" y="3348"/>
                    </a:lnTo>
                    <a:lnTo>
                      <a:pt x="1382" y="3620"/>
                    </a:lnTo>
                    <a:lnTo>
                      <a:pt x="1444" y="3558"/>
                    </a:lnTo>
                    <a:lnTo>
                      <a:pt x="1444" y="3704"/>
                    </a:lnTo>
                    <a:lnTo>
                      <a:pt x="1549" y="3600"/>
                    </a:lnTo>
                    <a:lnTo>
                      <a:pt x="1654" y="3600"/>
                    </a:lnTo>
                    <a:lnTo>
                      <a:pt x="1633" y="3746"/>
                    </a:lnTo>
                    <a:lnTo>
                      <a:pt x="1654" y="3767"/>
                    </a:lnTo>
                    <a:lnTo>
                      <a:pt x="1549" y="3851"/>
                    </a:lnTo>
                    <a:lnTo>
                      <a:pt x="1570" y="4018"/>
                    </a:lnTo>
                    <a:lnTo>
                      <a:pt x="1528" y="4123"/>
                    </a:lnTo>
                    <a:lnTo>
                      <a:pt x="1570" y="4227"/>
                    </a:lnTo>
                    <a:lnTo>
                      <a:pt x="1654" y="4290"/>
                    </a:lnTo>
                    <a:lnTo>
                      <a:pt x="1737" y="4290"/>
                    </a:lnTo>
                    <a:lnTo>
                      <a:pt x="1675" y="4332"/>
                    </a:lnTo>
                    <a:lnTo>
                      <a:pt x="1591" y="4332"/>
                    </a:lnTo>
                    <a:lnTo>
                      <a:pt x="1549" y="4248"/>
                    </a:lnTo>
                    <a:lnTo>
                      <a:pt x="1465" y="4269"/>
                    </a:lnTo>
                    <a:lnTo>
                      <a:pt x="1528" y="4353"/>
                    </a:lnTo>
                    <a:lnTo>
                      <a:pt x="1591" y="4395"/>
                    </a:lnTo>
                    <a:lnTo>
                      <a:pt x="1486" y="4374"/>
                    </a:lnTo>
                    <a:lnTo>
                      <a:pt x="1424" y="4290"/>
                    </a:lnTo>
                    <a:lnTo>
                      <a:pt x="1235" y="4353"/>
                    </a:lnTo>
                    <a:lnTo>
                      <a:pt x="1152" y="4353"/>
                    </a:lnTo>
                    <a:lnTo>
                      <a:pt x="963" y="4436"/>
                    </a:lnTo>
                    <a:lnTo>
                      <a:pt x="859" y="4583"/>
                    </a:lnTo>
                    <a:lnTo>
                      <a:pt x="733" y="4667"/>
                    </a:lnTo>
                    <a:lnTo>
                      <a:pt x="691" y="4750"/>
                    </a:lnTo>
                    <a:lnTo>
                      <a:pt x="817" y="4750"/>
                    </a:lnTo>
                    <a:lnTo>
                      <a:pt x="817" y="4688"/>
                    </a:lnTo>
                    <a:lnTo>
                      <a:pt x="1026" y="4646"/>
                    </a:lnTo>
                    <a:lnTo>
                      <a:pt x="1005" y="4750"/>
                    </a:lnTo>
                    <a:lnTo>
                      <a:pt x="1068" y="4813"/>
                    </a:lnTo>
                    <a:lnTo>
                      <a:pt x="1005" y="4876"/>
                    </a:lnTo>
                    <a:lnTo>
                      <a:pt x="1026" y="4960"/>
                    </a:lnTo>
                    <a:lnTo>
                      <a:pt x="1068" y="4960"/>
                    </a:lnTo>
                    <a:lnTo>
                      <a:pt x="942" y="5190"/>
                    </a:lnTo>
                    <a:lnTo>
                      <a:pt x="859" y="5232"/>
                    </a:lnTo>
                    <a:lnTo>
                      <a:pt x="754" y="5294"/>
                    </a:lnTo>
                    <a:lnTo>
                      <a:pt x="733" y="5294"/>
                    </a:lnTo>
                    <a:lnTo>
                      <a:pt x="608" y="5378"/>
                    </a:lnTo>
                    <a:lnTo>
                      <a:pt x="524" y="5378"/>
                    </a:lnTo>
                    <a:lnTo>
                      <a:pt x="398" y="5483"/>
                    </a:lnTo>
                    <a:lnTo>
                      <a:pt x="503" y="5483"/>
                    </a:lnTo>
                    <a:lnTo>
                      <a:pt x="503" y="5545"/>
                    </a:lnTo>
                    <a:lnTo>
                      <a:pt x="419" y="5608"/>
                    </a:lnTo>
                    <a:lnTo>
                      <a:pt x="545" y="5629"/>
                    </a:lnTo>
                    <a:lnTo>
                      <a:pt x="524" y="5650"/>
                    </a:lnTo>
                    <a:lnTo>
                      <a:pt x="587" y="5692"/>
                    </a:lnTo>
                    <a:lnTo>
                      <a:pt x="649" y="5650"/>
                    </a:lnTo>
                    <a:lnTo>
                      <a:pt x="754" y="5608"/>
                    </a:lnTo>
                    <a:lnTo>
                      <a:pt x="900" y="5545"/>
                    </a:lnTo>
                    <a:lnTo>
                      <a:pt x="921" y="5629"/>
                    </a:lnTo>
                    <a:lnTo>
                      <a:pt x="1026" y="5650"/>
                    </a:lnTo>
                    <a:lnTo>
                      <a:pt x="942" y="5692"/>
                    </a:lnTo>
                    <a:lnTo>
                      <a:pt x="921" y="5734"/>
                    </a:lnTo>
                    <a:lnTo>
                      <a:pt x="1068" y="5734"/>
                    </a:lnTo>
                    <a:lnTo>
                      <a:pt x="1068" y="5713"/>
                    </a:lnTo>
                    <a:lnTo>
                      <a:pt x="1152" y="5692"/>
                    </a:lnTo>
                    <a:lnTo>
                      <a:pt x="1256" y="5796"/>
                    </a:lnTo>
                    <a:lnTo>
                      <a:pt x="1319" y="5859"/>
                    </a:lnTo>
                    <a:lnTo>
                      <a:pt x="1486" y="5859"/>
                    </a:lnTo>
                    <a:lnTo>
                      <a:pt x="1549" y="5796"/>
                    </a:lnTo>
                    <a:lnTo>
                      <a:pt x="1633" y="5755"/>
                    </a:lnTo>
                    <a:lnTo>
                      <a:pt x="1758" y="5713"/>
                    </a:lnTo>
                    <a:lnTo>
                      <a:pt x="1800" y="5650"/>
                    </a:lnTo>
                    <a:lnTo>
                      <a:pt x="1905" y="5608"/>
                    </a:lnTo>
                    <a:lnTo>
                      <a:pt x="1758" y="5755"/>
                    </a:lnTo>
                    <a:lnTo>
                      <a:pt x="1633" y="5901"/>
                    </a:lnTo>
                    <a:lnTo>
                      <a:pt x="1633" y="6048"/>
                    </a:lnTo>
                    <a:lnTo>
                      <a:pt x="1528" y="6048"/>
                    </a:lnTo>
                    <a:lnTo>
                      <a:pt x="1444" y="6068"/>
                    </a:lnTo>
                    <a:lnTo>
                      <a:pt x="1361" y="6027"/>
                    </a:lnTo>
                    <a:lnTo>
                      <a:pt x="1131" y="6006"/>
                    </a:lnTo>
                    <a:lnTo>
                      <a:pt x="963" y="6048"/>
                    </a:lnTo>
                    <a:lnTo>
                      <a:pt x="963" y="6131"/>
                    </a:lnTo>
                    <a:lnTo>
                      <a:pt x="900" y="6215"/>
                    </a:lnTo>
                    <a:lnTo>
                      <a:pt x="796" y="6215"/>
                    </a:lnTo>
                    <a:lnTo>
                      <a:pt x="796" y="6382"/>
                    </a:lnTo>
                    <a:lnTo>
                      <a:pt x="691" y="6487"/>
                    </a:lnTo>
                    <a:lnTo>
                      <a:pt x="649" y="6550"/>
                    </a:lnTo>
                    <a:lnTo>
                      <a:pt x="545" y="6550"/>
                    </a:lnTo>
                    <a:lnTo>
                      <a:pt x="524" y="6675"/>
                    </a:lnTo>
                    <a:lnTo>
                      <a:pt x="482" y="6675"/>
                    </a:lnTo>
                    <a:lnTo>
                      <a:pt x="440" y="6738"/>
                    </a:lnTo>
                    <a:lnTo>
                      <a:pt x="315" y="6843"/>
                    </a:lnTo>
                    <a:lnTo>
                      <a:pt x="231" y="6801"/>
                    </a:lnTo>
                    <a:lnTo>
                      <a:pt x="168" y="6864"/>
                    </a:lnTo>
                    <a:lnTo>
                      <a:pt x="168" y="6968"/>
                    </a:lnTo>
                    <a:lnTo>
                      <a:pt x="273" y="6968"/>
                    </a:lnTo>
                    <a:lnTo>
                      <a:pt x="273" y="6885"/>
                    </a:lnTo>
                    <a:lnTo>
                      <a:pt x="377" y="6905"/>
                    </a:lnTo>
                    <a:lnTo>
                      <a:pt x="419" y="7010"/>
                    </a:lnTo>
                    <a:lnTo>
                      <a:pt x="503" y="6968"/>
                    </a:lnTo>
                    <a:lnTo>
                      <a:pt x="482" y="6905"/>
                    </a:lnTo>
                    <a:lnTo>
                      <a:pt x="524" y="6843"/>
                    </a:lnTo>
                    <a:lnTo>
                      <a:pt x="545" y="6864"/>
                    </a:lnTo>
                    <a:lnTo>
                      <a:pt x="628" y="6801"/>
                    </a:lnTo>
                    <a:lnTo>
                      <a:pt x="649" y="6801"/>
                    </a:lnTo>
                    <a:lnTo>
                      <a:pt x="712" y="6696"/>
                    </a:lnTo>
                    <a:lnTo>
                      <a:pt x="817" y="6759"/>
                    </a:lnTo>
                    <a:lnTo>
                      <a:pt x="900" y="6696"/>
                    </a:lnTo>
                    <a:lnTo>
                      <a:pt x="963" y="6738"/>
                    </a:lnTo>
                    <a:lnTo>
                      <a:pt x="1005" y="6696"/>
                    </a:lnTo>
                    <a:lnTo>
                      <a:pt x="1047" y="6759"/>
                    </a:lnTo>
                    <a:lnTo>
                      <a:pt x="1110" y="6759"/>
                    </a:lnTo>
                    <a:lnTo>
                      <a:pt x="1172" y="6801"/>
                    </a:lnTo>
                    <a:lnTo>
                      <a:pt x="1277" y="6801"/>
                    </a:lnTo>
                    <a:lnTo>
                      <a:pt x="1256" y="6759"/>
                    </a:lnTo>
                    <a:lnTo>
                      <a:pt x="1340" y="6738"/>
                    </a:lnTo>
                    <a:lnTo>
                      <a:pt x="1361" y="6654"/>
                    </a:lnTo>
                    <a:lnTo>
                      <a:pt x="1340" y="6571"/>
                    </a:lnTo>
                    <a:lnTo>
                      <a:pt x="1382" y="6487"/>
                    </a:lnTo>
                    <a:lnTo>
                      <a:pt x="1444" y="6487"/>
                    </a:lnTo>
                    <a:lnTo>
                      <a:pt x="1465" y="6445"/>
                    </a:lnTo>
                    <a:lnTo>
                      <a:pt x="1675" y="6424"/>
                    </a:lnTo>
                    <a:lnTo>
                      <a:pt x="1779" y="6424"/>
                    </a:lnTo>
                    <a:lnTo>
                      <a:pt x="1905" y="6487"/>
                    </a:lnTo>
                    <a:lnTo>
                      <a:pt x="2093" y="6487"/>
                    </a:lnTo>
                    <a:lnTo>
                      <a:pt x="2177" y="6529"/>
                    </a:lnTo>
                    <a:lnTo>
                      <a:pt x="2198" y="6445"/>
                    </a:lnTo>
                    <a:lnTo>
                      <a:pt x="2323" y="6361"/>
                    </a:lnTo>
                    <a:lnTo>
                      <a:pt x="2407" y="6382"/>
                    </a:lnTo>
                    <a:lnTo>
                      <a:pt x="2512" y="6320"/>
                    </a:lnTo>
                    <a:lnTo>
                      <a:pt x="2616" y="6340"/>
                    </a:lnTo>
                    <a:lnTo>
                      <a:pt x="2637" y="6320"/>
                    </a:lnTo>
                    <a:lnTo>
                      <a:pt x="2721" y="6278"/>
                    </a:lnTo>
                    <a:lnTo>
                      <a:pt x="2721" y="6320"/>
                    </a:lnTo>
                    <a:lnTo>
                      <a:pt x="2804" y="6361"/>
                    </a:lnTo>
                    <a:lnTo>
                      <a:pt x="2888" y="6320"/>
                    </a:lnTo>
                    <a:lnTo>
                      <a:pt x="3056" y="6320"/>
                    </a:lnTo>
                    <a:lnTo>
                      <a:pt x="3202" y="6278"/>
                    </a:lnTo>
                    <a:lnTo>
                      <a:pt x="3307" y="6320"/>
                    </a:lnTo>
                    <a:lnTo>
                      <a:pt x="3349" y="6340"/>
                    </a:lnTo>
                    <a:lnTo>
                      <a:pt x="3453" y="6257"/>
                    </a:lnTo>
                    <a:lnTo>
                      <a:pt x="3537" y="6236"/>
                    </a:lnTo>
                    <a:lnTo>
                      <a:pt x="3621" y="6152"/>
                    </a:lnTo>
                    <a:lnTo>
                      <a:pt x="3683" y="6152"/>
                    </a:lnTo>
                    <a:lnTo>
                      <a:pt x="3746" y="6173"/>
                    </a:lnTo>
                    <a:lnTo>
                      <a:pt x="3725" y="6110"/>
                    </a:lnTo>
                    <a:lnTo>
                      <a:pt x="3851" y="6027"/>
                    </a:lnTo>
                    <a:lnTo>
                      <a:pt x="3955" y="6006"/>
                    </a:lnTo>
                    <a:lnTo>
                      <a:pt x="3955" y="5922"/>
                    </a:lnTo>
                    <a:lnTo>
                      <a:pt x="3934" y="5859"/>
                    </a:lnTo>
                    <a:lnTo>
                      <a:pt x="3955" y="5796"/>
                    </a:lnTo>
                    <a:lnTo>
                      <a:pt x="3788" y="5796"/>
                    </a:lnTo>
                    <a:lnTo>
                      <a:pt x="3683" y="5838"/>
                    </a:lnTo>
                    <a:lnTo>
                      <a:pt x="3641" y="5838"/>
                    </a:lnTo>
                    <a:lnTo>
                      <a:pt x="3537" y="5817"/>
                    </a:lnTo>
                    <a:lnTo>
                      <a:pt x="3474" y="5796"/>
                    </a:lnTo>
                    <a:lnTo>
                      <a:pt x="3537" y="5755"/>
                    </a:lnTo>
                    <a:lnTo>
                      <a:pt x="3558" y="5755"/>
                    </a:lnTo>
                    <a:lnTo>
                      <a:pt x="3558" y="5734"/>
                    </a:lnTo>
                    <a:lnTo>
                      <a:pt x="3474" y="5713"/>
                    </a:lnTo>
                    <a:lnTo>
                      <a:pt x="3411" y="5734"/>
                    </a:lnTo>
                    <a:lnTo>
                      <a:pt x="3516" y="5650"/>
                    </a:lnTo>
                    <a:lnTo>
                      <a:pt x="3579" y="5692"/>
                    </a:lnTo>
                    <a:lnTo>
                      <a:pt x="3662" y="5629"/>
                    </a:lnTo>
                    <a:lnTo>
                      <a:pt x="3641" y="5545"/>
                    </a:lnTo>
                    <a:lnTo>
                      <a:pt x="3558" y="5545"/>
                    </a:lnTo>
                    <a:lnTo>
                      <a:pt x="3621" y="5504"/>
                    </a:lnTo>
                    <a:lnTo>
                      <a:pt x="3662" y="5441"/>
                    </a:lnTo>
                    <a:lnTo>
                      <a:pt x="3725" y="5504"/>
                    </a:lnTo>
                    <a:lnTo>
                      <a:pt x="3788" y="5441"/>
                    </a:lnTo>
                    <a:lnTo>
                      <a:pt x="3851" y="5399"/>
                    </a:lnTo>
                    <a:lnTo>
                      <a:pt x="3788" y="5378"/>
                    </a:lnTo>
                    <a:lnTo>
                      <a:pt x="3830" y="5336"/>
                    </a:lnTo>
                    <a:lnTo>
                      <a:pt x="3725" y="5336"/>
                    </a:lnTo>
                    <a:lnTo>
                      <a:pt x="3767" y="5273"/>
                    </a:lnTo>
                    <a:lnTo>
                      <a:pt x="3830" y="5294"/>
                    </a:lnTo>
                    <a:lnTo>
                      <a:pt x="3851" y="5315"/>
                    </a:lnTo>
                    <a:lnTo>
                      <a:pt x="3893" y="5232"/>
                    </a:lnTo>
                    <a:lnTo>
                      <a:pt x="3976" y="5211"/>
                    </a:lnTo>
                    <a:lnTo>
                      <a:pt x="3976" y="5064"/>
                    </a:lnTo>
                    <a:lnTo>
                      <a:pt x="4060" y="4897"/>
                    </a:lnTo>
                    <a:lnTo>
                      <a:pt x="3997" y="4813"/>
                    </a:lnTo>
                    <a:lnTo>
                      <a:pt x="3976" y="4688"/>
                    </a:lnTo>
                    <a:lnTo>
                      <a:pt x="3767" y="4541"/>
                    </a:lnTo>
                    <a:lnTo>
                      <a:pt x="3349" y="4541"/>
                    </a:lnTo>
                    <a:lnTo>
                      <a:pt x="3328" y="4667"/>
                    </a:lnTo>
                    <a:lnTo>
                      <a:pt x="3307" y="4708"/>
                    </a:lnTo>
                    <a:lnTo>
                      <a:pt x="3202" y="4646"/>
                    </a:lnTo>
                    <a:lnTo>
                      <a:pt x="3097" y="4604"/>
                    </a:lnTo>
                    <a:lnTo>
                      <a:pt x="3265" y="4436"/>
                    </a:lnTo>
                    <a:lnTo>
                      <a:pt x="3265" y="4332"/>
                    </a:lnTo>
                    <a:lnTo>
                      <a:pt x="3139" y="4123"/>
                    </a:lnTo>
                    <a:lnTo>
                      <a:pt x="3097" y="4123"/>
                    </a:lnTo>
                    <a:lnTo>
                      <a:pt x="2951" y="4039"/>
                    </a:lnTo>
                    <a:lnTo>
                      <a:pt x="2909" y="3955"/>
                    </a:lnTo>
                    <a:lnTo>
                      <a:pt x="2846" y="3976"/>
                    </a:lnTo>
                    <a:lnTo>
                      <a:pt x="2825" y="3976"/>
                    </a:lnTo>
                    <a:lnTo>
                      <a:pt x="2742" y="3955"/>
                    </a:lnTo>
                    <a:lnTo>
                      <a:pt x="2825" y="3955"/>
                    </a:lnTo>
                    <a:lnTo>
                      <a:pt x="2930" y="3934"/>
                    </a:lnTo>
                    <a:lnTo>
                      <a:pt x="2993" y="3955"/>
                    </a:lnTo>
                    <a:lnTo>
                      <a:pt x="3014" y="4018"/>
                    </a:lnTo>
                    <a:lnTo>
                      <a:pt x="3139" y="4018"/>
                    </a:lnTo>
                    <a:lnTo>
                      <a:pt x="2993" y="3830"/>
                    </a:lnTo>
                    <a:lnTo>
                      <a:pt x="2909" y="3725"/>
                    </a:lnTo>
                    <a:lnTo>
                      <a:pt x="2951" y="3641"/>
                    </a:lnTo>
                    <a:lnTo>
                      <a:pt x="2993" y="3641"/>
                    </a:lnTo>
                    <a:lnTo>
                      <a:pt x="2909" y="3600"/>
                    </a:lnTo>
                    <a:lnTo>
                      <a:pt x="2888" y="3537"/>
                    </a:lnTo>
                    <a:lnTo>
                      <a:pt x="2846" y="3537"/>
                    </a:lnTo>
                    <a:lnTo>
                      <a:pt x="2784" y="3348"/>
                    </a:lnTo>
                    <a:lnTo>
                      <a:pt x="2616" y="3307"/>
                    </a:lnTo>
                    <a:lnTo>
                      <a:pt x="2428" y="3244"/>
                    </a:lnTo>
                    <a:lnTo>
                      <a:pt x="2428" y="3181"/>
                    </a:lnTo>
                    <a:lnTo>
                      <a:pt x="2386" y="3139"/>
                    </a:lnTo>
                    <a:lnTo>
                      <a:pt x="2323" y="2930"/>
                    </a:lnTo>
                    <a:lnTo>
                      <a:pt x="2260" y="2825"/>
                    </a:lnTo>
                    <a:lnTo>
                      <a:pt x="2198" y="2574"/>
                    </a:lnTo>
                    <a:lnTo>
                      <a:pt x="2156" y="2470"/>
                    </a:lnTo>
                    <a:lnTo>
                      <a:pt x="2093" y="2470"/>
                    </a:lnTo>
                    <a:lnTo>
                      <a:pt x="1947" y="2239"/>
                    </a:lnTo>
                    <a:lnTo>
                      <a:pt x="1842" y="2198"/>
                    </a:lnTo>
                    <a:lnTo>
                      <a:pt x="1758" y="2156"/>
                    </a:lnTo>
                    <a:lnTo>
                      <a:pt x="1654" y="2093"/>
                    </a:lnTo>
                    <a:lnTo>
                      <a:pt x="1591" y="2156"/>
                    </a:lnTo>
                    <a:lnTo>
                      <a:pt x="1486" y="2198"/>
                    </a:lnTo>
                    <a:lnTo>
                      <a:pt x="1361" y="2177"/>
                    </a:lnTo>
                    <a:lnTo>
                      <a:pt x="1277" y="2177"/>
                    </a:lnTo>
                    <a:lnTo>
                      <a:pt x="1172" y="2156"/>
                    </a:lnTo>
                    <a:lnTo>
                      <a:pt x="1152" y="2072"/>
                    </a:lnTo>
                    <a:lnTo>
                      <a:pt x="1152" y="2072"/>
                    </a:lnTo>
                    <a:lnTo>
                      <a:pt x="1214" y="2093"/>
                    </a:lnTo>
                    <a:lnTo>
                      <a:pt x="1340" y="2135"/>
                    </a:lnTo>
                    <a:lnTo>
                      <a:pt x="1465" y="2093"/>
                    </a:lnTo>
                    <a:lnTo>
                      <a:pt x="1486" y="1988"/>
                    </a:lnTo>
                    <a:lnTo>
                      <a:pt x="1591" y="1988"/>
                    </a:lnTo>
                    <a:lnTo>
                      <a:pt x="1696" y="1926"/>
                    </a:lnTo>
                    <a:lnTo>
                      <a:pt x="1591" y="1884"/>
                    </a:lnTo>
                    <a:lnTo>
                      <a:pt x="1591" y="1800"/>
                    </a:lnTo>
                    <a:lnTo>
                      <a:pt x="1549" y="1779"/>
                    </a:lnTo>
                    <a:lnTo>
                      <a:pt x="1424" y="1863"/>
                    </a:lnTo>
                    <a:lnTo>
                      <a:pt x="1382" y="1842"/>
                    </a:lnTo>
                    <a:lnTo>
                      <a:pt x="1486" y="1758"/>
                    </a:lnTo>
                    <a:lnTo>
                      <a:pt x="1633" y="1758"/>
                    </a:lnTo>
                    <a:lnTo>
                      <a:pt x="1696" y="1716"/>
                    </a:lnTo>
                    <a:lnTo>
                      <a:pt x="1696" y="1633"/>
                    </a:lnTo>
                    <a:lnTo>
                      <a:pt x="1758" y="1612"/>
                    </a:lnTo>
                    <a:lnTo>
                      <a:pt x="1842" y="1444"/>
                    </a:lnTo>
                    <a:lnTo>
                      <a:pt x="1884" y="1403"/>
                    </a:lnTo>
                    <a:lnTo>
                      <a:pt x="1884" y="1340"/>
                    </a:lnTo>
                    <a:lnTo>
                      <a:pt x="1947" y="1235"/>
                    </a:lnTo>
                    <a:lnTo>
                      <a:pt x="1905" y="1214"/>
                    </a:lnTo>
                    <a:lnTo>
                      <a:pt x="1968" y="1047"/>
                    </a:lnTo>
                    <a:lnTo>
                      <a:pt x="2072" y="984"/>
                    </a:lnTo>
                    <a:lnTo>
                      <a:pt x="2072" y="900"/>
                    </a:lnTo>
                    <a:lnTo>
                      <a:pt x="1905" y="754"/>
                    </a:lnTo>
                    <a:lnTo>
                      <a:pt x="1884" y="796"/>
                    </a:lnTo>
                    <a:lnTo>
                      <a:pt x="1675" y="796"/>
                    </a:lnTo>
                    <a:lnTo>
                      <a:pt x="1528" y="754"/>
                    </a:lnTo>
                    <a:lnTo>
                      <a:pt x="1486" y="817"/>
                    </a:lnTo>
                    <a:lnTo>
                      <a:pt x="1424" y="817"/>
                    </a:lnTo>
                    <a:lnTo>
                      <a:pt x="1340" y="754"/>
                    </a:lnTo>
                    <a:lnTo>
                      <a:pt x="1256" y="796"/>
                    </a:lnTo>
                    <a:lnTo>
                      <a:pt x="1256" y="817"/>
                    </a:lnTo>
                    <a:lnTo>
                      <a:pt x="1172" y="838"/>
                    </a:lnTo>
                    <a:lnTo>
                      <a:pt x="1068" y="900"/>
                    </a:lnTo>
                    <a:lnTo>
                      <a:pt x="1047" y="900"/>
                    </a:lnTo>
                    <a:lnTo>
                      <a:pt x="963" y="942"/>
                    </a:lnTo>
                    <a:lnTo>
                      <a:pt x="942" y="921"/>
                    </a:lnTo>
                    <a:lnTo>
                      <a:pt x="1047" y="817"/>
                    </a:lnTo>
                    <a:lnTo>
                      <a:pt x="1131" y="691"/>
                    </a:lnTo>
                    <a:lnTo>
                      <a:pt x="1131" y="691"/>
                    </a:lnTo>
                    <a:lnTo>
                      <a:pt x="1068" y="712"/>
                    </a:lnTo>
                    <a:lnTo>
                      <a:pt x="963" y="691"/>
                    </a:lnTo>
                    <a:lnTo>
                      <a:pt x="1026" y="670"/>
                    </a:lnTo>
                    <a:lnTo>
                      <a:pt x="1047" y="587"/>
                    </a:lnTo>
                    <a:lnTo>
                      <a:pt x="1277" y="419"/>
                    </a:lnTo>
                    <a:lnTo>
                      <a:pt x="1340" y="294"/>
                    </a:lnTo>
                    <a:lnTo>
                      <a:pt x="1424" y="273"/>
                    </a:lnTo>
                    <a:lnTo>
                      <a:pt x="1444" y="168"/>
                    </a:lnTo>
                    <a:lnTo>
                      <a:pt x="1424" y="147"/>
                    </a:lnTo>
                    <a:lnTo>
                      <a:pt x="1465" y="63"/>
                    </a:lnTo>
                    <a:lnTo>
                      <a:pt x="1444"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94" name="Google Shape;994;p27"/>
              <p:cNvSpPr/>
              <p:nvPr/>
            </p:nvSpPr>
            <p:spPr>
              <a:xfrm>
                <a:off x="3586375" y="2350350"/>
                <a:ext cx="31925" cy="25125"/>
              </a:xfrm>
              <a:custGeom>
                <a:avLst/>
                <a:gdLst/>
                <a:ahLst/>
                <a:cxnLst/>
                <a:rect l="l" t="t" r="r" b="b"/>
                <a:pathLst>
                  <a:path w="1277" h="1005" extrusionOk="0">
                    <a:moveTo>
                      <a:pt x="732" y="1"/>
                    </a:moveTo>
                    <a:lnTo>
                      <a:pt x="628" y="63"/>
                    </a:lnTo>
                    <a:lnTo>
                      <a:pt x="544" y="63"/>
                    </a:lnTo>
                    <a:lnTo>
                      <a:pt x="523" y="126"/>
                    </a:lnTo>
                    <a:lnTo>
                      <a:pt x="419" y="126"/>
                    </a:lnTo>
                    <a:lnTo>
                      <a:pt x="377" y="210"/>
                    </a:lnTo>
                    <a:lnTo>
                      <a:pt x="293" y="231"/>
                    </a:lnTo>
                    <a:lnTo>
                      <a:pt x="272" y="335"/>
                    </a:lnTo>
                    <a:lnTo>
                      <a:pt x="126" y="356"/>
                    </a:lnTo>
                    <a:lnTo>
                      <a:pt x="0" y="586"/>
                    </a:lnTo>
                    <a:lnTo>
                      <a:pt x="272" y="838"/>
                    </a:lnTo>
                    <a:lnTo>
                      <a:pt x="335" y="796"/>
                    </a:lnTo>
                    <a:lnTo>
                      <a:pt x="377" y="649"/>
                    </a:lnTo>
                    <a:lnTo>
                      <a:pt x="440" y="586"/>
                    </a:lnTo>
                    <a:lnTo>
                      <a:pt x="607" y="691"/>
                    </a:lnTo>
                    <a:lnTo>
                      <a:pt x="712" y="900"/>
                    </a:lnTo>
                    <a:lnTo>
                      <a:pt x="795" y="942"/>
                    </a:lnTo>
                    <a:lnTo>
                      <a:pt x="921" y="1005"/>
                    </a:lnTo>
                    <a:lnTo>
                      <a:pt x="942" y="1005"/>
                    </a:lnTo>
                    <a:lnTo>
                      <a:pt x="942" y="942"/>
                    </a:lnTo>
                    <a:lnTo>
                      <a:pt x="1004" y="942"/>
                    </a:lnTo>
                    <a:lnTo>
                      <a:pt x="1067" y="858"/>
                    </a:lnTo>
                    <a:lnTo>
                      <a:pt x="1067" y="775"/>
                    </a:lnTo>
                    <a:lnTo>
                      <a:pt x="1214" y="796"/>
                    </a:lnTo>
                    <a:lnTo>
                      <a:pt x="1235" y="691"/>
                    </a:lnTo>
                    <a:lnTo>
                      <a:pt x="1151" y="691"/>
                    </a:lnTo>
                    <a:lnTo>
                      <a:pt x="1172" y="586"/>
                    </a:lnTo>
                    <a:lnTo>
                      <a:pt x="1151" y="545"/>
                    </a:lnTo>
                    <a:lnTo>
                      <a:pt x="1214" y="524"/>
                    </a:lnTo>
                    <a:lnTo>
                      <a:pt x="1277" y="733"/>
                    </a:lnTo>
                    <a:lnTo>
                      <a:pt x="1235" y="461"/>
                    </a:lnTo>
                    <a:lnTo>
                      <a:pt x="1109" y="461"/>
                    </a:lnTo>
                    <a:lnTo>
                      <a:pt x="1172" y="419"/>
                    </a:lnTo>
                    <a:lnTo>
                      <a:pt x="1004" y="147"/>
                    </a:lnTo>
                    <a:lnTo>
                      <a:pt x="1004" y="42"/>
                    </a:lnTo>
                    <a:lnTo>
                      <a:pt x="921" y="21"/>
                    </a:lnTo>
                    <a:lnTo>
                      <a:pt x="732"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995" name="Google Shape;995;p27"/>
            <p:cNvSpPr/>
            <p:nvPr/>
          </p:nvSpPr>
          <p:spPr>
            <a:xfrm>
              <a:off x="-2088401" y="4198097"/>
              <a:ext cx="93163" cy="166474"/>
            </a:xfrm>
            <a:custGeom>
              <a:avLst/>
              <a:gdLst/>
              <a:ahLst/>
              <a:cxnLst/>
              <a:rect l="l" t="t" r="r" b="b"/>
              <a:pathLst>
                <a:path w="4395" h="8224" extrusionOk="0">
                  <a:moveTo>
                    <a:pt x="3914" y="1"/>
                  </a:moveTo>
                  <a:lnTo>
                    <a:pt x="3746" y="168"/>
                  </a:lnTo>
                  <a:lnTo>
                    <a:pt x="3809" y="252"/>
                  </a:lnTo>
                  <a:lnTo>
                    <a:pt x="3704" y="293"/>
                  </a:lnTo>
                  <a:lnTo>
                    <a:pt x="3600" y="252"/>
                  </a:lnTo>
                  <a:lnTo>
                    <a:pt x="3537" y="252"/>
                  </a:lnTo>
                  <a:lnTo>
                    <a:pt x="3621" y="377"/>
                  </a:lnTo>
                  <a:lnTo>
                    <a:pt x="3621" y="419"/>
                  </a:lnTo>
                  <a:lnTo>
                    <a:pt x="3704" y="503"/>
                  </a:lnTo>
                  <a:lnTo>
                    <a:pt x="3704" y="524"/>
                  </a:lnTo>
                  <a:lnTo>
                    <a:pt x="3600" y="670"/>
                  </a:lnTo>
                  <a:lnTo>
                    <a:pt x="3600" y="817"/>
                  </a:lnTo>
                  <a:lnTo>
                    <a:pt x="3516" y="921"/>
                  </a:lnTo>
                  <a:lnTo>
                    <a:pt x="3432" y="900"/>
                  </a:lnTo>
                  <a:lnTo>
                    <a:pt x="3328" y="1026"/>
                  </a:lnTo>
                  <a:lnTo>
                    <a:pt x="3328" y="1109"/>
                  </a:lnTo>
                  <a:lnTo>
                    <a:pt x="3244" y="1151"/>
                  </a:lnTo>
                  <a:lnTo>
                    <a:pt x="3181" y="1130"/>
                  </a:lnTo>
                  <a:lnTo>
                    <a:pt x="3181" y="1005"/>
                  </a:lnTo>
                  <a:lnTo>
                    <a:pt x="3118" y="984"/>
                  </a:lnTo>
                  <a:lnTo>
                    <a:pt x="3035" y="1047"/>
                  </a:lnTo>
                  <a:lnTo>
                    <a:pt x="3035" y="1193"/>
                  </a:lnTo>
                  <a:lnTo>
                    <a:pt x="3139" y="1298"/>
                  </a:lnTo>
                  <a:lnTo>
                    <a:pt x="3181" y="1340"/>
                  </a:lnTo>
                  <a:lnTo>
                    <a:pt x="3139" y="1402"/>
                  </a:lnTo>
                  <a:lnTo>
                    <a:pt x="3077" y="1361"/>
                  </a:lnTo>
                  <a:lnTo>
                    <a:pt x="2930" y="1402"/>
                  </a:lnTo>
                  <a:lnTo>
                    <a:pt x="2993" y="1507"/>
                  </a:lnTo>
                  <a:lnTo>
                    <a:pt x="3098" y="1549"/>
                  </a:lnTo>
                  <a:lnTo>
                    <a:pt x="3098" y="1612"/>
                  </a:lnTo>
                  <a:lnTo>
                    <a:pt x="3077" y="1674"/>
                  </a:lnTo>
                  <a:lnTo>
                    <a:pt x="2993" y="1612"/>
                  </a:lnTo>
                  <a:lnTo>
                    <a:pt x="2909" y="1633"/>
                  </a:lnTo>
                  <a:lnTo>
                    <a:pt x="2888" y="1716"/>
                  </a:lnTo>
                  <a:lnTo>
                    <a:pt x="2721" y="1842"/>
                  </a:lnTo>
                  <a:lnTo>
                    <a:pt x="2721" y="1716"/>
                  </a:lnTo>
                  <a:lnTo>
                    <a:pt x="2763" y="1674"/>
                  </a:lnTo>
                  <a:lnTo>
                    <a:pt x="2721" y="1612"/>
                  </a:lnTo>
                  <a:lnTo>
                    <a:pt x="2616" y="1716"/>
                  </a:lnTo>
                  <a:lnTo>
                    <a:pt x="2679" y="1758"/>
                  </a:lnTo>
                  <a:lnTo>
                    <a:pt x="2658" y="1821"/>
                  </a:lnTo>
                  <a:lnTo>
                    <a:pt x="2512" y="1884"/>
                  </a:lnTo>
                  <a:lnTo>
                    <a:pt x="2574" y="1988"/>
                  </a:lnTo>
                  <a:lnTo>
                    <a:pt x="2658" y="2030"/>
                  </a:lnTo>
                  <a:lnTo>
                    <a:pt x="2658" y="2072"/>
                  </a:lnTo>
                  <a:lnTo>
                    <a:pt x="2574" y="2093"/>
                  </a:lnTo>
                  <a:lnTo>
                    <a:pt x="2470" y="2156"/>
                  </a:lnTo>
                  <a:lnTo>
                    <a:pt x="2470" y="2072"/>
                  </a:lnTo>
                  <a:lnTo>
                    <a:pt x="2407" y="2072"/>
                  </a:lnTo>
                  <a:lnTo>
                    <a:pt x="2470" y="1967"/>
                  </a:lnTo>
                  <a:lnTo>
                    <a:pt x="2407" y="1946"/>
                  </a:lnTo>
                  <a:lnTo>
                    <a:pt x="2198" y="2135"/>
                  </a:lnTo>
                  <a:lnTo>
                    <a:pt x="2177" y="2281"/>
                  </a:lnTo>
                  <a:lnTo>
                    <a:pt x="2198" y="2365"/>
                  </a:lnTo>
                  <a:lnTo>
                    <a:pt x="2156" y="2407"/>
                  </a:lnTo>
                  <a:lnTo>
                    <a:pt x="2093" y="2386"/>
                  </a:lnTo>
                  <a:lnTo>
                    <a:pt x="2051" y="2365"/>
                  </a:lnTo>
                  <a:lnTo>
                    <a:pt x="2051" y="2197"/>
                  </a:lnTo>
                  <a:lnTo>
                    <a:pt x="1989" y="2197"/>
                  </a:lnTo>
                  <a:lnTo>
                    <a:pt x="1863" y="2344"/>
                  </a:lnTo>
                  <a:lnTo>
                    <a:pt x="1717" y="2239"/>
                  </a:lnTo>
                  <a:lnTo>
                    <a:pt x="1675" y="2281"/>
                  </a:lnTo>
                  <a:lnTo>
                    <a:pt x="1633" y="2281"/>
                  </a:lnTo>
                  <a:lnTo>
                    <a:pt x="1654" y="2449"/>
                  </a:lnTo>
                  <a:lnTo>
                    <a:pt x="1612" y="2449"/>
                  </a:lnTo>
                  <a:lnTo>
                    <a:pt x="1549" y="2469"/>
                  </a:lnTo>
                  <a:lnTo>
                    <a:pt x="1549" y="2365"/>
                  </a:lnTo>
                  <a:lnTo>
                    <a:pt x="1507" y="2344"/>
                  </a:lnTo>
                  <a:lnTo>
                    <a:pt x="1445" y="2449"/>
                  </a:lnTo>
                  <a:lnTo>
                    <a:pt x="1403" y="2344"/>
                  </a:lnTo>
                  <a:lnTo>
                    <a:pt x="1152" y="2553"/>
                  </a:lnTo>
                  <a:lnTo>
                    <a:pt x="1110" y="2553"/>
                  </a:lnTo>
                  <a:lnTo>
                    <a:pt x="1047" y="2511"/>
                  </a:lnTo>
                  <a:lnTo>
                    <a:pt x="921" y="2511"/>
                  </a:lnTo>
                  <a:lnTo>
                    <a:pt x="880" y="2595"/>
                  </a:lnTo>
                  <a:lnTo>
                    <a:pt x="901" y="2783"/>
                  </a:lnTo>
                  <a:lnTo>
                    <a:pt x="733" y="3034"/>
                  </a:lnTo>
                  <a:lnTo>
                    <a:pt x="733" y="3097"/>
                  </a:lnTo>
                  <a:lnTo>
                    <a:pt x="587" y="3244"/>
                  </a:lnTo>
                  <a:lnTo>
                    <a:pt x="587" y="3327"/>
                  </a:lnTo>
                  <a:lnTo>
                    <a:pt x="670" y="3411"/>
                  </a:lnTo>
                  <a:lnTo>
                    <a:pt x="587" y="3516"/>
                  </a:lnTo>
                  <a:lnTo>
                    <a:pt x="629" y="3704"/>
                  </a:lnTo>
                  <a:lnTo>
                    <a:pt x="629" y="3830"/>
                  </a:lnTo>
                  <a:lnTo>
                    <a:pt x="796" y="4143"/>
                  </a:lnTo>
                  <a:lnTo>
                    <a:pt x="796" y="4227"/>
                  </a:lnTo>
                  <a:lnTo>
                    <a:pt x="880" y="4332"/>
                  </a:lnTo>
                  <a:lnTo>
                    <a:pt x="880" y="4374"/>
                  </a:lnTo>
                  <a:lnTo>
                    <a:pt x="796" y="4457"/>
                  </a:lnTo>
                  <a:lnTo>
                    <a:pt x="817" y="4541"/>
                  </a:lnTo>
                  <a:lnTo>
                    <a:pt x="775" y="4792"/>
                  </a:lnTo>
                  <a:lnTo>
                    <a:pt x="670" y="4876"/>
                  </a:lnTo>
                  <a:lnTo>
                    <a:pt x="629" y="5022"/>
                  </a:lnTo>
                  <a:lnTo>
                    <a:pt x="566" y="5064"/>
                  </a:lnTo>
                  <a:lnTo>
                    <a:pt x="524" y="5127"/>
                  </a:lnTo>
                  <a:lnTo>
                    <a:pt x="419" y="5231"/>
                  </a:lnTo>
                  <a:lnTo>
                    <a:pt x="419" y="5441"/>
                  </a:lnTo>
                  <a:lnTo>
                    <a:pt x="357" y="5524"/>
                  </a:lnTo>
                  <a:lnTo>
                    <a:pt x="168" y="5545"/>
                  </a:lnTo>
                  <a:lnTo>
                    <a:pt x="147" y="5608"/>
                  </a:lnTo>
                  <a:lnTo>
                    <a:pt x="147" y="5796"/>
                  </a:lnTo>
                  <a:lnTo>
                    <a:pt x="43" y="5943"/>
                  </a:lnTo>
                  <a:lnTo>
                    <a:pt x="43" y="6068"/>
                  </a:lnTo>
                  <a:lnTo>
                    <a:pt x="1" y="6173"/>
                  </a:lnTo>
                  <a:lnTo>
                    <a:pt x="43" y="6236"/>
                  </a:lnTo>
                  <a:lnTo>
                    <a:pt x="43" y="6424"/>
                  </a:lnTo>
                  <a:lnTo>
                    <a:pt x="189" y="6591"/>
                  </a:lnTo>
                  <a:lnTo>
                    <a:pt x="168" y="6738"/>
                  </a:lnTo>
                  <a:lnTo>
                    <a:pt x="189" y="6843"/>
                  </a:lnTo>
                  <a:lnTo>
                    <a:pt x="273" y="6863"/>
                  </a:lnTo>
                  <a:lnTo>
                    <a:pt x="294" y="6863"/>
                  </a:lnTo>
                  <a:lnTo>
                    <a:pt x="273" y="6884"/>
                  </a:lnTo>
                  <a:lnTo>
                    <a:pt x="147" y="6905"/>
                  </a:lnTo>
                  <a:lnTo>
                    <a:pt x="147" y="7052"/>
                  </a:lnTo>
                  <a:lnTo>
                    <a:pt x="168" y="7219"/>
                  </a:lnTo>
                  <a:lnTo>
                    <a:pt x="147" y="7470"/>
                  </a:lnTo>
                  <a:lnTo>
                    <a:pt x="189" y="7512"/>
                  </a:lnTo>
                  <a:lnTo>
                    <a:pt x="189" y="7596"/>
                  </a:lnTo>
                  <a:lnTo>
                    <a:pt x="273" y="7638"/>
                  </a:lnTo>
                  <a:lnTo>
                    <a:pt x="357" y="7742"/>
                  </a:lnTo>
                  <a:lnTo>
                    <a:pt x="398" y="7784"/>
                  </a:lnTo>
                  <a:lnTo>
                    <a:pt x="461" y="7847"/>
                  </a:lnTo>
                  <a:lnTo>
                    <a:pt x="524" y="7951"/>
                  </a:lnTo>
                  <a:lnTo>
                    <a:pt x="608" y="7931"/>
                  </a:lnTo>
                  <a:lnTo>
                    <a:pt x="629" y="7951"/>
                  </a:lnTo>
                  <a:lnTo>
                    <a:pt x="733" y="7993"/>
                  </a:lnTo>
                  <a:lnTo>
                    <a:pt x="817" y="8119"/>
                  </a:lnTo>
                  <a:lnTo>
                    <a:pt x="901" y="8140"/>
                  </a:lnTo>
                  <a:lnTo>
                    <a:pt x="901" y="8161"/>
                  </a:lnTo>
                  <a:lnTo>
                    <a:pt x="921" y="8223"/>
                  </a:lnTo>
                  <a:lnTo>
                    <a:pt x="1005" y="8161"/>
                  </a:lnTo>
                  <a:lnTo>
                    <a:pt x="1131" y="8161"/>
                  </a:lnTo>
                  <a:lnTo>
                    <a:pt x="1256" y="8098"/>
                  </a:lnTo>
                  <a:lnTo>
                    <a:pt x="1361" y="7951"/>
                  </a:lnTo>
                  <a:lnTo>
                    <a:pt x="1737" y="7931"/>
                  </a:lnTo>
                  <a:lnTo>
                    <a:pt x="1842" y="7951"/>
                  </a:lnTo>
                  <a:lnTo>
                    <a:pt x="2030" y="7889"/>
                  </a:lnTo>
                  <a:lnTo>
                    <a:pt x="2093" y="7784"/>
                  </a:lnTo>
                  <a:lnTo>
                    <a:pt x="2177" y="7742"/>
                  </a:lnTo>
                  <a:lnTo>
                    <a:pt x="2240" y="7596"/>
                  </a:lnTo>
                  <a:lnTo>
                    <a:pt x="2344" y="7428"/>
                  </a:lnTo>
                  <a:lnTo>
                    <a:pt x="2344" y="7324"/>
                  </a:lnTo>
                  <a:lnTo>
                    <a:pt x="2449" y="7261"/>
                  </a:lnTo>
                  <a:lnTo>
                    <a:pt x="2449" y="7094"/>
                  </a:lnTo>
                  <a:lnTo>
                    <a:pt x="2407" y="7073"/>
                  </a:lnTo>
                  <a:lnTo>
                    <a:pt x="2491" y="6989"/>
                  </a:lnTo>
                  <a:lnTo>
                    <a:pt x="2554" y="6801"/>
                  </a:lnTo>
                  <a:lnTo>
                    <a:pt x="2512" y="6780"/>
                  </a:lnTo>
                  <a:lnTo>
                    <a:pt x="2574" y="6780"/>
                  </a:lnTo>
                  <a:lnTo>
                    <a:pt x="2679" y="6591"/>
                  </a:lnTo>
                  <a:lnTo>
                    <a:pt x="2763" y="6236"/>
                  </a:lnTo>
                  <a:lnTo>
                    <a:pt x="2805" y="6027"/>
                  </a:lnTo>
                  <a:lnTo>
                    <a:pt x="2909" y="5922"/>
                  </a:lnTo>
                  <a:lnTo>
                    <a:pt x="2972" y="5692"/>
                  </a:lnTo>
                  <a:lnTo>
                    <a:pt x="3118" y="5420"/>
                  </a:lnTo>
                  <a:lnTo>
                    <a:pt x="3286" y="4959"/>
                  </a:lnTo>
                  <a:lnTo>
                    <a:pt x="3390" y="4792"/>
                  </a:lnTo>
                  <a:lnTo>
                    <a:pt x="3390" y="4583"/>
                  </a:lnTo>
                  <a:lnTo>
                    <a:pt x="3495" y="4374"/>
                  </a:lnTo>
                  <a:lnTo>
                    <a:pt x="3516" y="4269"/>
                  </a:lnTo>
                  <a:lnTo>
                    <a:pt x="3642" y="4060"/>
                  </a:lnTo>
                  <a:lnTo>
                    <a:pt x="3704" y="3746"/>
                  </a:lnTo>
                  <a:lnTo>
                    <a:pt x="3746" y="3516"/>
                  </a:lnTo>
                  <a:lnTo>
                    <a:pt x="3809" y="3453"/>
                  </a:lnTo>
                  <a:lnTo>
                    <a:pt x="3830" y="3286"/>
                  </a:lnTo>
                  <a:lnTo>
                    <a:pt x="3809" y="3202"/>
                  </a:lnTo>
                  <a:lnTo>
                    <a:pt x="3830" y="3076"/>
                  </a:lnTo>
                  <a:lnTo>
                    <a:pt x="3934" y="2888"/>
                  </a:lnTo>
                  <a:lnTo>
                    <a:pt x="3934" y="2804"/>
                  </a:lnTo>
                  <a:lnTo>
                    <a:pt x="4018" y="2700"/>
                  </a:lnTo>
                  <a:lnTo>
                    <a:pt x="3976" y="2574"/>
                  </a:lnTo>
                  <a:lnTo>
                    <a:pt x="3934" y="2511"/>
                  </a:lnTo>
                  <a:lnTo>
                    <a:pt x="3976" y="2449"/>
                  </a:lnTo>
                  <a:lnTo>
                    <a:pt x="3976" y="2281"/>
                  </a:lnTo>
                  <a:lnTo>
                    <a:pt x="3934" y="2260"/>
                  </a:lnTo>
                  <a:lnTo>
                    <a:pt x="3934" y="2135"/>
                  </a:lnTo>
                  <a:lnTo>
                    <a:pt x="4018" y="2072"/>
                  </a:lnTo>
                  <a:lnTo>
                    <a:pt x="4060" y="2135"/>
                  </a:lnTo>
                  <a:lnTo>
                    <a:pt x="4081" y="2260"/>
                  </a:lnTo>
                  <a:lnTo>
                    <a:pt x="4186" y="2386"/>
                  </a:lnTo>
                  <a:lnTo>
                    <a:pt x="4269" y="2386"/>
                  </a:lnTo>
                  <a:lnTo>
                    <a:pt x="4290" y="2302"/>
                  </a:lnTo>
                  <a:lnTo>
                    <a:pt x="4332" y="2239"/>
                  </a:lnTo>
                  <a:lnTo>
                    <a:pt x="4353" y="2177"/>
                  </a:lnTo>
                  <a:lnTo>
                    <a:pt x="4353" y="2072"/>
                  </a:lnTo>
                  <a:lnTo>
                    <a:pt x="4395" y="2051"/>
                  </a:lnTo>
                  <a:lnTo>
                    <a:pt x="4374" y="1925"/>
                  </a:lnTo>
                  <a:lnTo>
                    <a:pt x="4269" y="1779"/>
                  </a:lnTo>
                  <a:lnTo>
                    <a:pt x="4248" y="1674"/>
                  </a:lnTo>
                  <a:lnTo>
                    <a:pt x="4269" y="1633"/>
                  </a:lnTo>
                  <a:lnTo>
                    <a:pt x="4269" y="1507"/>
                  </a:lnTo>
                  <a:lnTo>
                    <a:pt x="4248" y="1340"/>
                  </a:lnTo>
                  <a:lnTo>
                    <a:pt x="4269" y="1256"/>
                  </a:lnTo>
                  <a:lnTo>
                    <a:pt x="4269" y="984"/>
                  </a:lnTo>
                  <a:lnTo>
                    <a:pt x="4186" y="879"/>
                  </a:lnTo>
                  <a:lnTo>
                    <a:pt x="4186" y="607"/>
                  </a:lnTo>
                  <a:lnTo>
                    <a:pt x="4144" y="524"/>
                  </a:lnTo>
                  <a:lnTo>
                    <a:pt x="4081" y="524"/>
                  </a:lnTo>
                  <a:lnTo>
                    <a:pt x="3976" y="398"/>
                  </a:lnTo>
                  <a:lnTo>
                    <a:pt x="3976" y="293"/>
                  </a:lnTo>
                  <a:lnTo>
                    <a:pt x="3872" y="252"/>
                  </a:lnTo>
                  <a:lnTo>
                    <a:pt x="3934" y="147"/>
                  </a:lnTo>
                  <a:lnTo>
                    <a:pt x="3914"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996" name="Google Shape;996;p27"/>
            <p:cNvGrpSpPr/>
            <p:nvPr/>
          </p:nvGrpSpPr>
          <p:grpSpPr>
            <a:xfrm>
              <a:off x="-1242025" y="4192673"/>
              <a:ext cx="488772" cy="498957"/>
              <a:chOff x="5298975" y="3412225"/>
              <a:chExt cx="576450" cy="616225"/>
            </a:xfrm>
          </p:grpSpPr>
          <p:sp>
            <p:nvSpPr>
              <p:cNvPr id="997" name="Google Shape;997;p27"/>
              <p:cNvSpPr/>
              <p:nvPr/>
            </p:nvSpPr>
            <p:spPr>
              <a:xfrm>
                <a:off x="5298975" y="3412225"/>
                <a:ext cx="576450" cy="515275"/>
              </a:xfrm>
              <a:custGeom>
                <a:avLst/>
                <a:gdLst/>
                <a:ahLst/>
                <a:cxnLst/>
                <a:rect l="l" t="t" r="r" b="b"/>
                <a:pathLst>
                  <a:path w="23058" h="20611" extrusionOk="0">
                    <a:moveTo>
                      <a:pt x="18015" y="1"/>
                    </a:moveTo>
                    <a:lnTo>
                      <a:pt x="17890" y="42"/>
                    </a:lnTo>
                    <a:lnTo>
                      <a:pt x="17806" y="147"/>
                    </a:lnTo>
                    <a:lnTo>
                      <a:pt x="17806" y="335"/>
                    </a:lnTo>
                    <a:lnTo>
                      <a:pt x="17764" y="524"/>
                    </a:lnTo>
                    <a:lnTo>
                      <a:pt x="17764" y="565"/>
                    </a:lnTo>
                    <a:lnTo>
                      <a:pt x="17722" y="670"/>
                    </a:lnTo>
                    <a:lnTo>
                      <a:pt x="17660" y="670"/>
                    </a:lnTo>
                    <a:lnTo>
                      <a:pt x="17597" y="858"/>
                    </a:lnTo>
                    <a:lnTo>
                      <a:pt x="17492" y="1005"/>
                    </a:lnTo>
                    <a:lnTo>
                      <a:pt x="17576" y="1089"/>
                    </a:lnTo>
                    <a:lnTo>
                      <a:pt x="17681" y="1172"/>
                    </a:lnTo>
                    <a:lnTo>
                      <a:pt x="17618" y="1214"/>
                    </a:lnTo>
                    <a:lnTo>
                      <a:pt x="17555" y="1193"/>
                    </a:lnTo>
                    <a:lnTo>
                      <a:pt x="17492" y="1319"/>
                    </a:lnTo>
                    <a:lnTo>
                      <a:pt x="17450" y="1423"/>
                    </a:lnTo>
                    <a:lnTo>
                      <a:pt x="17513" y="1570"/>
                    </a:lnTo>
                    <a:lnTo>
                      <a:pt x="17513" y="1674"/>
                    </a:lnTo>
                    <a:lnTo>
                      <a:pt x="17450" y="1633"/>
                    </a:lnTo>
                    <a:lnTo>
                      <a:pt x="17367" y="1674"/>
                    </a:lnTo>
                    <a:lnTo>
                      <a:pt x="17304" y="1946"/>
                    </a:lnTo>
                    <a:lnTo>
                      <a:pt x="17367" y="2156"/>
                    </a:lnTo>
                    <a:lnTo>
                      <a:pt x="17346" y="2365"/>
                    </a:lnTo>
                    <a:lnTo>
                      <a:pt x="17388" y="2511"/>
                    </a:lnTo>
                    <a:lnTo>
                      <a:pt x="17388" y="2679"/>
                    </a:lnTo>
                    <a:lnTo>
                      <a:pt x="17262" y="2783"/>
                    </a:lnTo>
                    <a:lnTo>
                      <a:pt x="17262" y="2867"/>
                    </a:lnTo>
                    <a:lnTo>
                      <a:pt x="17157" y="3097"/>
                    </a:lnTo>
                    <a:lnTo>
                      <a:pt x="17137" y="3411"/>
                    </a:lnTo>
                    <a:lnTo>
                      <a:pt x="17032" y="3558"/>
                    </a:lnTo>
                    <a:lnTo>
                      <a:pt x="17074" y="3662"/>
                    </a:lnTo>
                    <a:lnTo>
                      <a:pt x="16990" y="3830"/>
                    </a:lnTo>
                    <a:lnTo>
                      <a:pt x="16885" y="3934"/>
                    </a:lnTo>
                    <a:lnTo>
                      <a:pt x="16885" y="4143"/>
                    </a:lnTo>
                    <a:lnTo>
                      <a:pt x="16718" y="4290"/>
                    </a:lnTo>
                    <a:lnTo>
                      <a:pt x="16341" y="4436"/>
                    </a:lnTo>
                    <a:lnTo>
                      <a:pt x="16195" y="4332"/>
                    </a:lnTo>
                    <a:lnTo>
                      <a:pt x="16028" y="4311"/>
                    </a:lnTo>
                    <a:lnTo>
                      <a:pt x="15944" y="4227"/>
                    </a:lnTo>
                    <a:lnTo>
                      <a:pt x="15818" y="4102"/>
                    </a:lnTo>
                    <a:lnTo>
                      <a:pt x="15818" y="4039"/>
                    </a:lnTo>
                    <a:lnTo>
                      <a:pt x="15776" y="3997"/>
                    </a:lnTo>
                    <a:lnTo>
                      <a:pt x="15735" y="3871"/>
                    </a:lnTo>
                    <a:lnTo>
                      <a:pt x="15609" y="3830"/>
                    </a:lnTo>
                    <a:lnTo>
                      <a:pt x="15484" y="3788"/>
                    </a:lnTo>
                    <a:lnTo>
                      <a:pt x="15316" y="3788"/>
                    </a:lnTo>
                    <a:lnTo>
                      <a:pt x="15149" y="3683"/>
                    </a:lnTo>
                    <a:lnTo>
                      <a:pt x="15107" y="3578"/>
                    </a:lnTo>
                    <a:lnTo>
                      <a:pt x="14981" y="3411"/>
                    </a:lnTo>
                    <a:lnTo>
                      <a:pt x="14835" y="3390"/>
                    </a:lnTo>
                    <a:lnTo>
                      <a:pt x="14688" y="3306"/>
                    </a:lnTo>
                    <a:lnTo>
                      <a:pt x="14688" y="3244"/>
                    </a:lnTo>
                    <a:lnTo>
                      <a:pt x="14626" y="3244"/>
                    </a:lnTo>
                    <a:lnTo>
                      <a:pt x="14563" y="3181"/>
                    </a:lnTo>
                    <a:lnTo>
                      <a:pt x="14437" y="3181"/>
                    </a:lnTo>
                    <a:lnTo>
                      <a:pt x="14333" y="3160"/>
                    </a:lnTo>
                    <a:lnTo>
                      <a:pt x="14354" y="3097"/>
                    </a:lnTo>
                    <a:lnTo>
                      <a:pt x="14207" y="2993"/>
                    </a:lnTo>
                    <a:lnTo>
                      <a:pt x="14165" y="2867"/>
                    </a:lnTo>
                    <a:lnTo>
                      <a:pt x="14040" y="2721"/>
                    </a:lnTo>
                    <a:lnTo>
                      <a:pt x="13935" y="2721"/>
                    </a:lnTo>
                    <a:lnTo>
                      <a:pt x="13810" y="2553"/>
                    </a:lnTo>
                    <a:lnTo>
                      <a:pt x="13810" y="2428"/>
                    </a:lnTo>
                    <a:lnTo>
                      <a:pt x="13914" y="2239"/>
                    </a:lnTo>
                    <a:lnTo>
                      <a:pt x="13935" y="2114"/>
                    </a:lnTo>
                    <a:lnTo>
                      <a:pt x="14061" y="2030"/>
                    </a:lnTo>
                    <a:lnTo>
                      <a:pt x="14103" y="1884"/>
                    </a:lnTo>
                    <a:lnTo>
                      <a:pt x="14144" y="1779"/>
                    </a:lnTo>
                    <a:lnTo>
                      <a:pt x="14040" y="1821"/>
                    </a:lnTo>
                    <a:lnTo>
                      <a:pt x="13956" y="1674"/>
                    </a:lnTo>
                    <a:lnTo>
                      <a:pt x="14061" y="1591"/>
                    </a:lnTo>
                    <a:lnTo>
                      <a:pt x="14040" y="1486"/>
                    </a:lnTo>
                    <a:lnTo>
                      <a:pt x="14124" y="1486"/>
                    </a:lnTo>
                    <a:lnTo>
                      <a:pt x="14165" y="1465"/>
                    </a:lnTo>
                    <a:lnTo>
                      <a:pt x="14228" y="1486"/>
                    </a:lnTo>
                    <a:lnTo>
                      <a:pt x="14333" y="1507"/>
                    </a:lnTo>
                    <a:lnTo>
                      <a:pt x="14458" y="1465"/>
                    </a:lnTo>
                    <a:lnTo>
                      <a:pt x="14521" y="1319"/>
                    </a:lnTo>
                    <a:lnTo>
                      <a:pt x="14416" y="1256"/>
                    </a:lnTo>
                    <a:lnTo>
                      <a:pt x="14479" y="1172"/>
                    </a:lnTo>
                    <a:lnTo>
                      <a:pt x="14563" y="1193"/>
                    </a:lnTo>
                    <a:lnTo>
                      <a:pt x="14626" y="1005"/>
                    </a:lnTo>
                    <a:lnTo>
                      <a:pt x="14688" y="963"/>
                    </a:lnTo>
                    <a:lnTo>
                      <a:pt x="14772" y="858"/>
                    </a:lnTo>
                    <a:lnTo>
                      <a:pt x="14772" y="796"/>
                    </a:lnTo>
                    <a:lnTo>
                      <a:pt x="14668" y="754"/>
                    </a:lnTo>
                    <a:lnTo>
                      <a:pt x="14584" y="837"/>
                    </a:lnTo>
                    <a:lnTo>
                      <a:pt x="14521" y="796"/>
                    </a:lnTo>
                    <a:lnTo>
                      <a:pt x="14521" y="586"/>
                    </a:lnTo>
                    <a:lnTo>
                      <a:pt x="14416" y="649"/>
                    </a:lnTo>
                    <a:lnTo>
                      <a:pt x="14270" y="796"/>
                    </a:lnTo>
                    <a:lnTo>
                      <a:pt x="14333" y="837"/>
                    </a:lnTo>
                    <a:lnTo>
                      <a:pt x="14333" y="900"/>
                    </a:lnTo>
                    <a:lnTo>
                      <a:pt x="14249" y="963"/>
                    </a:lnTo>
                    <a:lnTo>
                      <a:pt x="14144" y="900"/>
                    </a:lnTo>
                    <a:lnTo>
                      <a:pt x="14124" y="837"/>
                    </a:lnTo>
                    <a:lnTo>
                      <a:pt x="14103" y="775"/>
                    </a:lnTo>
                    <a:lnTo>
                      <a:pt x="14040" y="858"/>
                    </a:lnTo>
                    <a:lnTo>
                      <a:pt x="13956" y="879"/>
                    </a:lnTo>
                    <a:lnTo>
                      <a:pt x="13956" y="796"/>
                    </a:lnTo>
                    <a:lnTo>
                      <a:pt x="14040" y="733"/>
                    </a:lnTo>
                    <a:lnTo>
                      <a:pt x="14061" y="670"/>
                    </a:lnTo>
                    <a:lnTo>
                      <a:pt x="13998" y="691"/>
                    </a:lnTo>
                    <a:lnTo>
                      <a:pt x="13914" y="775"/>
                    </a:lnTo>
                    <a:lnTo>
                      <a:pt x="13789" y="837"/>
                    </a:lnTo>
                    <a:lnTo>
                      <a:pt x="13789" y="858"/>
                    </a:lnTo>
                    <a:lnTo>
                      <a:pt x="13705" y="879"/>
                    </a:lnTo>
                    <a:lnTo>
                      <a:pt x="13684" y="837"/>
                    </a:lnTo>
                    <a:lnTo>
                      <a:pt x="13538" y="837"/>
                    </a:lnTo>
                    <a:lnTo>
                      <a:pt x="13538" y="775"/>
                    </a:lnTo>
                    <a:lnTo>
                      <a:pt x="13475" y="649"/>
                    </a:lnTo>
                    <a:lnTo>
                      <a:pt x="13412" y="649"/>
                    </a:lnTo>
                    <a:lnTo>
                      <a:pt x="13287" y="691"/>
                    </a:lnTo>
                    <a:lnTo>
                      <a:pt x="13182" y="670"/>
                    </a:lnTo>
                    <a:lnTo>
                      <a:pt x="13119" y="691"/>
                    </a:lnTo>
                    <a:lnTo>
                      <a:pt x="13077" y="628"/>
                    </a:lnTo>
                    <a:lnTo>
                      <a:pt x="13015" y="628"/>
                    </a:lnTo>
                    <a:lnTo>
                      <a:pt x="12973" y="482"/>
                    </a:lnTo>
                    <a:lnTo>
                      <a:pt x="12847" y="545"/>
                    </a:lnTo>
                    <a:lnTo>
                      <a:pt x="12701" y="524"/>
                    </a:lnTo>
                    <a:lnTo>
                      <a:pt x="12575" y="461"/>
                    </a:lnTo>
                    <a:lnTo>
                      <a:pt x="12575" y="377"/>
                    </a:lnTo>
                    <a:lnTo>
                      <a:pt x="12491" y="273"/>
                    </a:lnTo>
                    <a:lnTo>
                      <a:pt x="12450" y="273"/>
                    </a:lnTo>
                    <a:lnTo>
                      <a:pt x="12450" y="335"/>
                    </a:lnTo>
                    <a:lnTo>
                      <a:pt x="12282" y="377"/>
                    </a:lnTo>
                    <a:lnTo>
                      <a:pt x="12240" y="273"/>
                    </a:lnTo>
                    <a:lnTo>
                      <a:pt x="12136" y="252"/>
                    </a:lnTo>
                    <a:lnTo>
                      <a:pt x="11968" y="168"/>
                    </a:lnTo>
                    <a:lnTo>
                      <a:pt x="11968" y="210"/>
                    </a:lnTo>
                    <a:lnTo>
                      <a:pt x="11906" y="147"/>
                    </a:lnTo>
                    <a:lnTo>
                      <a:pt x="11801" y="231"/>
                    </a:lnTo>
                    <a:lnTo>
                      <a:pt x="11906" y="314"/>
                    </a:lnTo>
                    <a:lnTo>
                      <a:pt x="11864" y="335"/>
                    </a:lnTo>
                    <a:lnTo>
                      <a:pt x="11968" y="356"/>
                    </a:lnTo>
                    <a:lnTo>
                      <a:pt x="12073" y="335"/>
                    </a:lnTo>
                    <a:lnTo>
                      <a:pt x="12240" y="461"/>
                    </a:lnTo>
                    <a:lnTo>
                      <a:pt x="12240" y="545"/>
                    </a:lnTo>
                    <a:lnTo>
                      <a:pt x="12261" y="733"/>
                    </a:lnTo>
                    <a:lnTo>
                      <a:pt x="12136" y="733"/>
                    </a:lnTo>
                    <a:lnTo>
                      <a:pt x="12115" y="858"/>
                    </a:lnTo>
                    <a:lnTo>
                      <a:pt x="12052" y="775"/>
                    </a:lnTo>
                    <a:lnTo>
                      <a:pt x="11968" y="754"/>
                    </a:lnTo>
                    <a:lnTo>
                      <a:pt x="11864" y="837"/>
                    </a:lnTo>
                    <a:lnTo>
                      <a:pt x="11550" y="837"/>
                    </a:lnTo>
                    <a:lnTo>
                      <a:pt x="11424" y="733"/>
                    </a:lnTo>
                    <a:lnTo>
                      <a:pt x="11403" y="775"/>
                    </a:lnTo>
                    <a:lnTo>
                      <a:pt x="11278" y="837"/>
                    </a:lnTo>
                    <a:lnTo>
                      <a:pt x="11299" y="942"/>
                    </a:lnTo>
                    <a:lnTo>
                      <a:pt x="11194" y="900"/>
                    </a:lnTo>
                    <a:lnTo>
                      <a:pt x="11215" y="1068"/>
                    </a:lnTo>
                    <a:lnTo>
                      <a:pt x="11173" y="1005"/>
                    </a:lnTo>
                    <a:lnTo>
                      <a:pt x="11027" y="963"/>
                    </a:lnTo>
                    <a:lnTo>
                      <a:pt x="10985" y="1047"/>
                    </a:lnTo>
                    <a:lnTo>
                      <a:pt x="11027" y="1109"/>
                    </a:lnTo>
                    <a:lnTo>
                      <a:pt x="11027" y="1172"/>
                    </a:lnTo>
                    <a:lnTo>
                      <a:pt x="10880" y="1109"/>
                    </a:lnTo>
                    <a:lnTo>
                      <a:pt x="10818" y="1193"/>
                    </a:lnTo>
                    <a:lnTo>
                      <a:pt x="10880" y="1256"/>
                    </a:lnTo>
                    <a:lnTo>
                      <a:pt x="10797" y="1298"/>
                    </a:lnTo>
                    <a:lnTo>
                      <a:pt x="10713" y="1361"/>
                    </a:lnTo>
                    <a:lnTo>
                      <a:pt x="10713" y="1402"/>
                    </a:lnTo>
                    <a:lnTo>
                      <a:pt x="10797" y="1507"/>
                    </a:lnTo>
                    <a:lnTo>
                      <a:pt x="10818" y="1570"/>
                    </a:lnTo>
                    <a:lnTo>
                      <a:pt x="10818" y="1570"/>
                    </a:lnTo>
                    <a:lnTo>
                      <a:pt x="10713" y="1507"/>
                    </a:lnTo>
                    <a:lnTo>
                      <a:pt x="10650" y="1591"/>
                    </a:lnTo>
                    <a:lnTo>
                      <a:pt x="10546" y="1591"/>
                    </a:lnTo>
                    <a:lnTo>
                      <a:pt x="10462" y="1737"/>
                    </a:lnTo>
                    <a:lnTo>
                      <a:pt x="10357" y="1925"/>
                    </a:lnTo>
                    <a:lnTo>
                      <a:pt x="10274" y="1946"/>
                    </a:lnTo>
                    <a:lnTo>
                      <a:pt x="10253" y="2114"/>
                    </a:lnTo>
                    <a:lnTo>
                      <a:pt x="10148" y="2156"/>
                    </a:lnTo>
                    <a:lnTo>
                      <a:pt x="10232" y="2239"/>
                    </a:lnTo>
                    <a:lnTo>
                      <a:pt x="10441" y="2260"/>
                    </a:lnTo>
                    <a:lnTo>
                      <a:pt x="10357" y="2302"/>
                    </a:lnTo>
                    <a:lnTo>
                      <a:pt x="10294" y="2365"/>
                    </a:lnTo>
                    <a:lnTo>
                      <a:pt x="10546" y="2449"/>
                    </a:lnTo>
                    <a:lnTo>
                      <a:pt x="10462" y="2511"/>
                    </a:lnTo>
                    <a:lnTo>
                      <a:pt x="10294" y="2469"/>
                    </a:lnTo>
                    <a:lnTo>
                      <a:pt x="10253" y="2407"/>
                    </a:lnTo>
                    <a:lnTo>
                      <a:pt x="10253" y="2407"/>
                    </a:lnTo>
                    <a:lnTo>
                      <a:pt x="10274" y="2469"/>
                    </a:lnTo>
                    <a:lnTo>
                      <a:pt x="10357" y="2553"/>
                    </a:lnTo>
                    <a:lnTo>
                      <a:pt x="10357" y="2679"/>
                    </a:lnTo>
                    <a:lnTo>
                      <a:pt x="10462" y="2825"/>
                    </a:lnTo>
                    <a:lnTo>
                      <a:pt x="10294" y="2679"/>
                    </a:lnTo>
                    <a:lnTo>
                      <a:pt x="10232" y="2532"/>
                    </a:lnTo>
                    <a:lnTo>
                      <a:pt x="10127" y="2511"/>
                    </a:lnTo>
                    <a:lnTo>
                      <a:pt x="10085" y="2574"/>
                    </a:lnTo>
                    <a:lnTo>
                      <a:pt x="10064" y="2658"/>
                    </a:lnTo>
                    <a:lnTo>
                      <a:pt x="10043" y="2574"/>
                    </a:lnTo>
                    <a:lnTo>
                      <a:pt x="9813" y="2428"/>
                    </a:lnTo>
                    <a:lnTo>
                      <a:pt x="9625" y="2449"/>
                    </a:lnTo>
                    <a:lnTo>
                      <a:pt x="9667" y="2511"/>
                    </a:lnTo>
                    <a:lnTo>
                      <a:pt x="9625" y="2574"/>
                    </a:lnTo>
                    <a:lnTo>
                      <a:pt x="9562" y="2532"/>
                    </a:lnTo>
                    <a:lnTo>
                      <a:pt x="9520" y="2532"/>
                    </a:lnTo>
                    <a:lnTo>
                      <a:pt x="9458" y="2574"/>
                    </a:lnTo>
                    <a:lnTo>
                      <a:pt x="9541" y="2721"/>
                    </a:lnTo>
                    <a:lnTo>
                      <a:pt x="9520" y="2762"/>
                    </a:lnTo>
                    <a:lnTo>
                      <a:pt x="9499" y="2721"/>
                    </a:lnTo>
                    <a:lnTo>
                      <a:pt x="9437" y="2741"/>
                    </a:lnTo>
                    <a:lnTo>
                      <a:pt x="9437" y="2783"/>
                    </a:lnTo>
                    <a:lnTo>
                      <a:pt x="9332" y="2846"/>
                    </a:lnTo>
                    <a:lnTo>
                      <a:pt x="9186" y="2888"/>
                    </a:lnTo>
                    <a:lnTo>
                      <a:pt x="9311" y="2825"/>
                    </a:lnTo>
                    <a:lnTo>
                      <a:pt x="9395" y="2721"/>
                    </a:lnTo>
                    <a:lnTo>
                      <a:pt x="9395" y="2532"/>
                    </a:lnTo>
                    <a:lnTo>
                      <a:pt x="9458" y="2428"/>
                    </a:lnTo>
                    <a:lnTo>
                      <a:pt x="9416" y="2344"/>
                    </a:lnTo>
                    <a:lnTo>
                      <a:pt x="9311" y="2323"/>
                    </a:lnTo>
                    <a:lnTo>
                      <a:pt x="9144" y="2030"/>
                    </a:lnTo>
                    <a:lnTo>
                      <a:pt x="9081" y="1905"/>
                    </a:lnTo>
                    <a:lnTo>
                      <a:pt x="8893" y="1842"/>
                    </a:lnTo>
                    <a:lnTo>
                      <a:pt x="8788" y="1800"/>
                    </a:lnTo>
                    <a:lnTo>
                      <a:pt x="8725" y="1821"/>
                    </a:lnTo>
                    <a:lnTo>
                      <a:pt x="8788" y="1884"/>
                    </a:lnTo>
                    <a:lnTo>
                      <a:pt x="8704" y="1905"/>
                    </a:lnTo>
                    <a:lnTo>
                      <a:pt x="8621" y="2030"/>
                    </a:lnTo>
                    <a:lnTo>
                      <a:pt x="8558" y="2009"/>
                    </a:lnTo>
                    <a:lnTo>
                      <a:pt x="8579" y="1946"/>
                    </a:lnTo>
                    <a:lnTo>
                      <a:pt x="8474" y="1988"/>
                    </a:lnTo>
                    <a:lnTo>
                      <a:pt x="8453" y="2051"/>
                    </a:lnTo>
                    <a:lnTo>
                      <a:pt x="8370" y="1884"/>
                    </a:lnTo>
                    <a:lnTo>
                      <a:pt x="8307" y="1884"/>
                    </a:lnTo>
                    <a:lnTo>
                      <a:pt x="8286" y="1946"/>
                    </a:lnTo>
                    <a:lnTo>
                      <a:pt x="8370" y="2009"/>
                    </a:lnTo>
                    <a:lnTo>
                      <a:pt x="8265" y="2093"/>
                    </a:lnTo>
                    <a:lnTo>
                      <a:pt x="8202" y="2218"/>
                    </a:lnTo>
                    <a:lnTo>
                      <a:pt x="8265" y="2260"/>
                    </a:lnTo>
                    <a:lnTo>
                      <a:pt x="8139" y="2344"/>
                    </a:lnTo>
                    <a:lnTo>
                      <a:pt x="8077" y="2260"/>
                    </a:lnTo>
                    <a:lnTo>
                      <a:pt x="8035" y="2260"/>
                    </a:lnTo>
                    <a:lnTo>
                      <a:pt x="7993" y="2197"/>
                    </a:lnTo>
                    <a:lnTo>
                      <a:pt x="8077" y="2114"/>
                    </a:lnTo>
                    <a:lnTo>
                      <a:pt x="7993" y="2114"/>
                    </a:lnTo>
                    <a:lnTo>
                      <a:pt x="7951" y="2239"/>
                    </a:lnTo>
                    <a:lnTo>
                      <a:pt x="7846" y="2260"/>
                    </a:lnTo>
                    <a:lnTo>
                      <a:pt x="7784" y="2323"/>
                    </a:lnTo>
                    <a:lnTo>
                      <a:pt x="7763" y="2449"/>
                    </a:lnTo>
                    <a:lnTo>
                      <a:pt x="7951" y="2511"/>
                    </a:lnTo>
                    <a:lnTo>
                      <a:pt x="7784" y="2637"/>
                    </a:lnTo>
                    <a:lnTo>
                      <a:pt x="7679" y="2574"/>
                    </a:lnTo>
                    <a:lnTo>
                      <a:pt x="7533" y="2658"/>
                    </a:lnTo>
                    <a:lnTo>
                      <a:pt x="7554" y="2741"/>
                    </a:lnTo>
                    <a:lnTo>
                      <a:pt x="7742" y="2762"/>
                    </a:lnTo>
                    <a:lnTo>
                      <a:pt x="7658" y="2846"/>
                    </a:lnTo>
                    <a:lnTo>
                      <a:pt x="7574" y="2867"/>
                    </a:lnTo>
                    <a:lnTo>
                      <a:pt x="7470" y="2741"/>
                    </a:lnTo>
                    <a:lnTo>
                      <a:pt x="7365" y="2846"/>
                    </a:lnTo>
                    <a:lnTo>
                      <a:pt x="7261" y="2867"/>
                    </a:lnTo>
                    <a:lnTo>
                      <a:pt x="7302" y="2951"/>
                    </a:lnTo>
                    <a:lnTo>
                      <a:pt x="7323" y="3034"/>
                    </a:lnTo>
                    <a:lnTo>
                      <a:pt x="7323" y="3097"/>
                    </a:lnTo>
                    <a:lnTo>
                      <a:pt x="7407" y="3076"/>
                    </a:lnTo>
                    <a:lnTo>
                      <a:pt x="7323" y="3181"/>
                    </a:lnTo>
                    <a:lnTo>
                      <a:pt x="7365" y="3286"/>
                    </a:lnTo>
                    <a:lnTo>
                      <a:pt x="7261" y="3306"/>
                    </a:lnTo>
                    <a:lnTo>
                      <a:pt x="7219" y="3390"/>
                    </a:lnTo>
                    <a:lnTo>
                      <a:pt x="7407" y="3453"/>
                    </a:lnTo>
                    <a:lnTo>
                      <a:pt x="7302" y="3495"/>
                    </a:lnTo>
                    <a:lnTo>
                      <a:pt x="7261" y="3558"/>
                    </a:lnTo>
                    <a:lnTo>
                      <a:pt x="7135" y="3516"/>
                    </a:lnTo>
                    <a:lnTo>
                      <a:pt x="7093" y="3453"/>
                    </a:lnTo>
                    <a:lnTo>
                      <a:pt x="7009" y="3390"/>
                    </a:lnTo>
                    <a:lnTo>
                      <a:pt x="6905" y="3474"/>
                    </a:lnTo>
                    <a:lnTo>
                      <a:pt x="6884" y="3369"/>
                    </a:lnTo>
                    <a:lnTo>
                      <a:pt x="6779" y="3306"/>
                    </a:lnTo>
                    <a:lnTo>
                      <a:pt x="6696" y="3369"/>
                    </a:lnTo>
                    <a:lnTo>
                      <a:pt x="6821" y="3474"/>
                    </a:lnTo>
                    <a:lnTo>
                      <a:pt x="6779" y="3495"/>
                    </a:lnTo>
                    <a:lnTo>
                      <a:pt x="6717" y="3599"/>
                    </a:lnTo>
                    <a:lnTo>
                      <a:pt x="6821" y="3704"/>
                    </a:lnTo>
                    <a:lnTo>
                      <a:pt x="6947" y="3704"/>
                    </a:lnTo>
                    <a:lnTo>
                      <a:pt x="6905" y="3809"/>
                    </a:lnTo>
                    <a:lnTo>
                      <a:pt x="6905" y="3913"/>
                    </a:lnTo>
                    <a:lnTo>
                      <a:pt x="6842" y="3871"/>
                    </a:lnTo>
                    <a:lnTo>
                      <a:pt x="6779" y="3871"/>
                    </a:lnTo>
                    <a:lnTo>
                      <a:pt x="6800" y="3997"/>
                    </a:lnTo>
                    <a:lnTo>
                      <a:pt x="6737" y="4122"/>
                    </a:lnTo>
                    <a:lnTo>
                      <a:pt x="6737" y="4248"/>
                    </a:lnTo>
                    <a:lnTo>
                      <a:pt x="6570" y="3871"/>
                    </a:lnTo>
                    <a:lnTo>
                      <a:pt x="6424" y="3620"/>
                    </a:lnTo>
                    <a:lnTo>
                      <a:pt x="6382" y="3558"/>
                    </a:lnTo>
                    <a:lnTo>
                      <a:pt x="6403" y="3390"/>
                    </a:lnTo>
                    <a:lnTo>
                      <a:pt x="6361" y="3474"/>
                    </a:lnTo>
                    <a:lnTo>
                      <a:pt x="6214" y="3558"/>
                    </a:lnTo>
                    <a:lnTo>
                      <a:pt x="6193" y="3704"/>
                    </a:lnTo>
                    <a:lnTo>
                      <a:pt x="6110" y="3725"/>
                    </a:lnTo>
                    <a:lnTo>
                      <a:pt x="6089" y="3809"/>
                    </a:lnTo>
                    <a:lnTo>
                      <a:pt x="5984" y="3788"/>
                    </a:lnTo>
                    <a:lnTo>
                      <a:pt x="5901" y="3892"/>
                    </a:lnTo>
                    <a:lnTo>
                      <a:pt x="5838" y="3976"/>
                    </a:lnTo>
                    <a:lnTo>
                      <a:pt x="5859" y="4102"/>
                    </a:lnTo>
                    <a:lnTo>
                      <a:pt x="5859" y="4415"/>
                    </a:lnTo>
                    <a:lnTo>
                      <a:pt x="5901" y="4436"/>
                    </a:lnTo>
                    <a:lnTo>
                      <a:pt x="5901" y="4541"/>
                    </a:lnTo>
                    <a:lnTo>
                      <a:pt x="5796" y="4604"/>
                    </a:lnTo>
                    <a:lnTo>
                      <a:pt x="5733" y="4708"/>
                    </a:lnTo>
                    <a:lnTo>
                      <a:pt x="5566" y="4750"/>
                    </a:lnTo>
                    <a:lnTo>
                      <a:pt x="5587" y="4834"/>
                    </a:lnTo>
                    <a:lnTo>
                      <a:pt x="5461" y="4918"/>
                    </a:lnTo>
                    <a:lnTo>
                      <a:pt x="5461" y="5064"/>
                    </a:lnTo>
                    <a:lnTo>
                      <a:pt x="5377" y="5127"/>
                    </a:lnTo>
                    <a:lnTo>
                      <a:pt x="5210" y="5378"/>
                    </a:lnTo>
                    <a:lnTo>
                      <a:pt x="4854" y="5587"/>
                    </a:lnTo>
                    <a:lnTo>
                      <a:pt x="4561" y="5608"/>
                    </a:lnTo>
                    <a:lnTo>
                      <a:pt x="4436" y="5650"/>
                    </a:lnTo>
                    <a:lnTo>
                      <a:pt x="4268" y="5671"/>
                    </a:lnTo>
                    <a:lnTo>
                      <a:pt x="4122" y="5692"/>
                    </a:lnTo>
                    <a:lnTo>
                      <a:pt x="3996" y="5671"/>
                    </a:lnTo>
                    <a:lnTo>
                      <a:pt x="3808" y="5754"/>
                    </a:lnTo>
                    <a:lnTo>
                      <a:pt x="3787" y="5859"/>
                    </a:lnTo>
                    <a:lnTo>
                      <a:pt x="3683" y="5901"/>
                    </a:lnTo>
                    <a:lnTo>
                      <a:pt x="3285" y="5880"/>
                    </a:lnTo>
                    <a:lnTo>
                      <a:pt x="3222" y="5922"/>
                    </a:lnTo>
                    <a:lnTo>
                      <a:pt x="3160" y="6027"/>
                    </a:lnTo>
                    <a:lnTo>
                      <a:pt x="2929" y="6131"/>
                    </a:lnTo>
                    <a:lnTo>
                      <a:pt x="2762" y="6131"/>
                    </a:lnTo>
                    <a:lnTo>
                      <a:pt x="2657" y="6089"/>
                    </a:lnTo>
                    <a:lnTo>
                      <a:pt x="2553" y="6110"/>
                    </a:lnTo>
                    <a:lnTo>
                      <a:pt x="2532" y="6027"/>
                    </a:lnTo>
                    <a:lnTo>
                      <a:pt x="2427" y="6089"/>
                    </a:lnTo>
                    <a:lnTo>
                      <a:pt x="2344" y="6215"/>
                    </a:lnTo>
                    <a:lnTo>
                      <a:pt x="2113" y="6278"/>
                    </a:lnTo>
                    <a:lnTo>
                      <a:pt x="2092" y="6319"/>
                    </a:lnTo>
                    <a:lnTo>
                      <a:pt x="2009" y="6319"/>
                    </a:lnTo>
                    <a:lnTo>
                      <a:pt x="1820" y="6487"/>
                    </a:lnTo>
                    <a:lnTo>
                      <a:pt x="1569" y="6612"/>
                    </a:lnTo>
                    <a:lnTo>
                      <a:pt x="1255" y="6717"/>
                    </a:lnTo>
                    <a:lnTo>
                      <a:pt x="1088" y="6905"/>
                    </a:lnTo>
                    <a:lnTo>
                      <a:pt x="1088" y="7115"/>
                    </a:lnTo>
                    <a:lnTo>
                      <a:pt x="963" y="7219"/>
                    </a:lnTo>
                    <a:lnTo>
                      <a:pt x="879" y="7156"/>
                    </a:lnTo>
                    <a:lnTo>
                      <a:pt x="900" y="7073"/>
                    </a:lnTo>
                    <a:lnTo>
                      <a:pt x="900" y="7010"/>
                    </a:lnTo>
                    <a:lnTo>
                      <a:pt x="963" y="6843"/>
                    </a:lnTo>
                    <a:lnTo>
                      <a:pt x="963" y="6738"/>
                    </a:lnTo>
                    <a:lnTo>
                      <a:pt x="774" y="6863"/>
                    </a:lnTo>
                    <a:lnTo>
                      <a:pt x="732" y="7052"/>
                    </a:lnTo>
                    <a:lnTo>
                      <a:pt x="607" y="7282"/>
                    </a:lnTo>
                    <a:lnTo>
                      <a:pt x="711" y="7470"/>
                    </a:lnTo>
                    <a:lnTo>
                      <a:pt x="628" y="7638"/>
                    </a:lnTo>
                    <a:lnTo>
                      <a:pt x="649" y="7889"/>
                    </a:lnTo>
                    <a:lnTo>
                      <a:pt x="419" y="8161"/>
                    </a:lnTo>
                    <a:lnTo>
                      <a:pt x="335" y="8537"/>
                    </a:lnTo>
                    <a:lnTo>
                      <a:pt x="377" y="8726"/>
                    </a:lnTo>
                    <a:lnTo>
                      <a:pt x="356" y="9019"/>
                    </a:lnTo>
                    <a:lnTo>
                      <a:pt x="565" y="9353"/>
                    </a:lnTo>
                    <a:lnTo>
                      <a:pt x="565" y="9479"/>
                    </a:lnTo>
                    <a:lnTo>
                      <a:pt x="649" y="9584"/>
                    </a:lnTo>
                    <a:lnTo>
                      <a:pt x="565" y="9751"/>
                    </a:lnTo>
                    <a:lnTo>
                      <a:pt x="628" y="9897"/>
                    </a:lnTo>
                    <a:lnTo>
                      <a:pt x="502" y="9960"/>
                    </a:lnTo>
                    <a:lnTo>
                      <a:pt x="439" y="9856"/>
                    </a:lnTo>
                    <a:lnTo>
                      <a:pt x="439" y="9667"/>
                    </a:lnTo>
                    <a:lnTo>
                      <a:pt x="356" y="9772"/>
                    </a:lnTo>
                    <a:lnTo>
                      <a:pt x="335" y="9730"/>
                    </a:lnTo>
                    <a:lnTo>
                      <a:pt x="335" y="9542"/>
                    </a:lnTo>
                    <a:lnTo>
                      <a:pt x="230" y="9312"/>
                    </a:lnTo>
                    <a:lnTo>
                      <a:pt x="147" y="9416"/>
                    </a:lnTo>
                    <a:lnTo>
                      <a:pt x="188" y="9667"/>
                    </a:lnTo>
                    <a:lnTo>
                      <a:pt x="335" y="9835"/>
                    </a:lnTo>
                    <a:lnTo>
                      <a:pt x="439" y="10023"/>
                    </a:lnTo>
                    <a:lnTo>
                      <a:pt x="293" y="10065"/>
                    </a:lnTo>
                    <a:lnTo>
                      <a:pt x="147" y="9897"/>
                    </a:lnTo>
                    <a:lnTo>
                      <a:pt x="126" y="9688"/>
                    </a:lnTo>
                    <a:lnTo>
                      <a:pt x="84" y="9772"/>
                    </a:lnTo>
                    <a:lnTo>
                      <a:pt x="0" y="9835"/>
                    </a:lnTo>
                    <a:lnTo>
                      <a:pt x="105" y="10002"/>
                    </a:lnTo>
                    <a:lnTo>
                      <a:pt x="314" y="10253"/>
                    </a:lnTo>
                    <a:lnTo>
                      <a:pt x="419" y="10588"/>
                    </a:lnTo>
                    <a:lnTo>
                      <a:pt x="377" y="11153"/>
                    </a:lnTo>
                    <a:lnTo>
                      <a:pt x="460" y="11257"/>
                    </a:lnTo>
                    <a:lnTo>
                      <a:pt x="544" y="11592"/>
                    </a:lnTo>
                    <a:lnTo>
                      <a:pt x="711" y="12032"/>
                    </a:lnTo>
                    <a:lnTo>
                      <a:pt x="649" y="12178"/>
                    </a:lnTo>
                    <a:lnTo>
                      <a:pt x="670" y="12827"/>
                    </a:lnTo>
                    <a:lnTo>
                      <a:pt x="649" y="12910"/>
                    </a:lnTo>
                    <a:lnTo>
                      <a:pt x="711" y="13099"/>
                    </a:lnTo>
                    <a:lnTo>
                      <a:pt x="711" y="13308"/>
                    </a:lnTo>
                    <a:lnTo>
                      <a:pt x="837" y="13559"/>
                    </a:lnTo>
                    <a:lnTo>
                      <a:pt x="837" y="13726"/>
                    </a:lnTo>
                    <a:lnTo>
                      <a:pt x="732" y="13810"/>
                    </a:lnTo>
                    <a:lnTo>
                      <a:pt x="774" y="13852"/>
                    </a:lnTo>
                    <a:lnTo>
                      <a:pt x="732" y="14019"/>
                    </a:lnTo>
                    <a:lnTo>
                      <a:pt x="711" y="14270"/>
                    </a:lnTo>
                    <a:lnTo>
                      <a:pt x="628" y="14354"/>
                    </a:lnTo>
                    <a:lnTo>
                      <a:pt x="649" y="14438"/>
                    </a:lnTo>
                    <a:lnTo>
                      <a:pt x="628" y="14584"/>
                    </a:lnTo>
                    <a:lnTo>
                      <a:pt x="523" y="14668"/>
                    </a:lnTo>
                    <a:lnTo>
                      <a:pt x="544" y="14793"/>
                    </a:lnTo>
                    <a:lnTo>
                      <a:pt x="335" y="14961"/>
                    </a:lnTo>
                    <a:lnTo>
                      <a:pt x="251" y="14877"/>
                    </a:lnTo>
                    <a:lnTo>
                      <a:pt x="126" y="15086"/>
                    </a:lnTo>
                    <a:lnTo>
                      <a:pt x="126" y="15442"/>
                    </a:lnTo>
                    <a:lnTo>
                      <a:pt x="209" y="15526"/>
                    </a:lnTo>
                    <a:lnTo>
                      <a:pt x="293" y="15526"/>
                    </a:lnTo>
                    <a:lnTo>
                      <a:pt x="544" y="15756"/>
                    </a:lnTo>
                    <a:lnTo>
                      <a:pt x="544" y="15861"/>
                    </a:lnTo>
                    <a:lnTo>
                      <a:pt x="565" y="15923"/>
                    </a:lnTo>
                    <a:lnTo>
                      <a:pt x="711" y="15944"/>
                    </a:lnTo>
                    <a:lnTo>
                      <a:pt x="753" y="16007"/>
                    </a:lnTo>
                    <a:lnTo>
                      <a:pt x="942" y="16028"/>
                    </a:lnTo>
                    <a:lnTo>
                      <a:pt x="983" y="16028"/>
                    </a:lnTo>
                    <a:lnTo>
                      <a:pt x="1025" y="16070"/>
                    </a:lnTo>
                    <a:lnTo>
                      <a:pt x="1151" y="16070"/>
                    </a:lnTo>
                    <a:lnTo>
                      <a:pt x="1297" y="16049"/>
                    </a:lnTo>
                    <a:lnTo>
                      <a:pt x="1339" y="16133"/>
                    </a:lnTo>
                    <a:lnTo>
                      <a:pt x="1402" y="16070"/>
                    </a:lnTo>
                    <a:lnTo>
                      <a:pt x="1423" y="16112"/>
                    </a:lnTo>
                    <a:lnTo>
                      <a:pt x="1611" y="16070"/>
                    </a:lnTo>
                    <a:lnTo>
                      <a:pt x="1758" y="16070"/>
                    </a:lnTo>
                    <a:lnTo>
                      <a:pt x="1779" y="16007"/>
                    </a:lnTo>
                    <a:lnTo>
                      <a:pt x="1862" y="15965"/>
                    </a:lnTo>
                    <a:lnTo>
                      <a:pt x="1946" y="15840"/>
                    </a:lnTo>
                    <a:lnTo>
                      <a:pt x="2113" y="15861"/>
                    </a:lnTo>
                    <a:lnTo>
                      <a:pt x="2113" y="15756"/>
                    </a:lnTo>
                    <a:lnTo>
                      <a:pt x="2218" y="15693"/>
                    </a:lnTo>
                    <a:lnTo>
                      <a:pt x="2323" y="15693"/>
                    </a:lnTo>
                    <a:lnTo>
                      <a:pt x="2406" y="15777"/>
                    </a:lnTo>
                    <a:lnTo>
                      <a:pt x="2511" y="15651"/>
                    </a:lnTo>
                    <a:lnTo>
                      <a:pt x="2532" y="15693"/>
                    </a:lnTo>
                    <a:lnTo>
                      <a:pt x="2616" y="15651"/>
                    </a:lnTo>
                    <a:lnTo>
                      <a:pt x="2636" y="15526"/>
                    </a:lnTo>
                    <a:lnTo>
                      <a:pt x="2950" y="15317"/>
                    </a:lnTo>
                    <a:lnTo>
                      <a:pt x="3076" y="15338"/>
                    </a:lnTo>
                    <a:lnTo>
                      <a:pt x="3160" y="15379"/>
                    </a:lnTo>
                    <a:lnTo>
                      <a:pt x="3264" y="15317"/>
                    </a:lnTo>
                    <a:lnTo>
                      <a:pt x="3557" y="15233"/>
                    </a:lnTo>
                    <a:lnTo>
                      <a:pt x="3599" y="15317"/>
                    </a:lnTo>
                    <a:lnTo>
                      <a:pt x="3787" y="15254"/>
                    </a:lnTo>
                    <a:lnTo>
                      <a:pt x="3850" y="15296"/>
                    </a:lnTo>
                    <a:lnTo>
                      <a:pt x="3955" y="15317"/>
                    </a:lnTo>
                    <a:lnTo>
                      <a:pt x="4038" y="15254"/>
                    </a:lnTo>
                    <a:lnTo>
                      <a:pt x="4101" y="15400"/>
                    </a:lnTo>
                    <a:lnTo>
                      <a:pt x="4185" y="15400"/>
                    </a:lnTo>
                    <a:lnTo>
                      <a:pt x="4268" y="15338"/>
                    </a:lnTo>
                    <a:lnTo>
                      <a:pt x="4310" y="15400"/>
                    </a:lnTo>
                    <a:lnTo>
                      <a:pt x="4415" y="15338"/>
                    </a:lnTo>
                    <a:lnTo>
                      <a:pt x="4624" y="15338"/>
                    </a:lnTo>
                    <a:lnTo>
                      <a:pt x="4624" y="15442"/>
                    </a:lnTo>
                    <a:lnTo>
                      <a:pt x="4645" y="15442"/>
                    </a:lnTo>
                    <a:lnTo>
                      <a:pt x="4792" y="15338"/>
                    </a:lnTo>
                    <a:lnTo>
                      <a:pt x="4917" y="15379"/>
                    </a:lnTo>
                    <a:lnTo>
                      <a:pt x="5064" y="15254"/>
                    </a:lnTo>
                    <a:lnTo>
                      <a:pt x="5126" y="15128"/>
                    </a:lnTo>
                    <a:lnTo>
                      <a:pt x="5168" y="15107"/>
                    </a:lnTo>
                    <a:lnTo>
                      <a:pt x="5315" y="14982"/>
                    </a:lnTo>
                    <a:lnTo>
                      <a:pt x="5377" y="14773"/>
                    </a:lnTo>
                    <a:lnTo>
                      <a:pt x="5524" y="14668"/>
                    </a:lnTo>
                    <a:lnTo>
                      <a:pt x="5670" y="14647"/>
                    </a:lnTo>
                    <a:lnTo>
                      <a:pt x="5754" y="14668"/>
                    </a:lnTo>
                    <a:lnTo>
                      <a:pt x="5984" y="14584"/>
                    </a:lnTo>
                    <a:lnTo>
                      <a:pt x="6277" y="14396"/>
                    </a:lnTo>
                    <a:lnTo>
                      <a:pt x="6486" y="14208"/>
                    </a:lnTo>
                    <a:lnTo>
                      <a:pt x="6570" y="14187"/>
                    </a:lnTo>
                    <a:lnTo>
                      <a:pt x="6737" y="14187"/>
                    </a:lnTo>
                    <a:lnTo>
                      <a:pt x="6905" y="14249"/>
                    </a:lnTo>
                    <a:lnTo>
                      <a:pt x="7051" y="14270"/>
                    </a:lnTo>
                    <a:lnTo>
                      <a:pt x="7198" y="14208"/>
                    </a:lnTo>
                    <a:lnTo>
                      <a:pt x="7407" y="14249"/>
                    </a:lnTo>
                    <a:lnTo>
                      <a:pt x="7742" y="14145"/>
                    </a:lnTo>
                    <a:lnTo>
                      <a:pt x="7930" y="14082"/>
                    </a:lnTo>
                    <a:lnTo>
                      <a:pt x="8056" y="13977"/>
                    </a:lnTo>
                    <a:lnTo>
                      <a:pt x="8139" y="13977"/>
                    </a:lnTo>
                    <a:lnTo>
                      <a:pt x="8307" y="13852"/>
                    </a:lnTo>
                    <a:lnTo>
                      <a:pt x="8558" y="13852"/>
                    </a:lnTo>
                    <a:lnTo>
                      <a:pt x="9186" y="13810"/>
                    </a:lnTo>
                    <a:lnTo>
                      <a:pt x="9395" y="13852"/>
                    </a:lnTo>
                    <a:lnTo>
                      <a:pt x="9520" y="13852"/>
                    </a:lnTo>
                    <a:lnTo>
                      <a:pt x="9709" y="13810"/>
                    </a:lnTo>
                    <a:lnTo>
                      <a:pt x="9834" y="13831"/>
                    </a:lnTo>
                    <a:lnTo>
                      <a:pt x="10022" y="13977"/>
                    </a:lnTo>
                    <a:lnTo>
                      <a:pt x="10148" y="14208"/>
                    </a:lnTo>
                    <a:lnTo>
                      <a:pt x="10253" y="14249"/>
                    </a:lnTo>
                    <a:lnTo>
                      <a:pt x="10336" y="14187"/>
                    </a:lnTo>
                    <a:lnTo>
                      <a:pt x="10378" y="14166"/>
                    </a:lnTo>
                    <a:lnTo>
                      <a:pt x="10441" y="14208"/>
                    </a:lnTo>
                    <a:lnTo>
                      <a:pt x="10504" y="14187"/>
                    </a:lnTo>
                    <a:lnTo>
                      <a:pt x="10650" y="14208"/>
                    </a:lnTo>
                    <a:lnTo>
                      <a:pt x="10755" y="14354"/>
                    </a:lnTo>
                    <a:lnTo>
                      <a:pt x="10880" y="14375"/>
                    </a:lnTo>
                    <a:lnTo>
                      <a:pt x="10964" y="14354"/>
                    </a:lnTo>
                    <a:lnTo>
                      <a:pt x="11194" y="14542"/>
                    </a:lnTo>
                    <a:lnTo>
                      <a:pt x="11194" y="14647"/>
                    </a:lnTo>
                    <a:lnTo>
                      <a:pt x="11278" y="14647"/>
                    </a:lnTo>
                    <a:lnTo>
                      <a:pt x="11341" y="14731"/>
                    </a:lnTo>
                    <a:lnTo>
                      <a:pt x="11320" y="14814"/>
                    </a:lnTo>
                    <a:lnTo>
                      <a:pt x="11215" y="14814"/>
                    </a:lnTo>
                    <a:lnTo>
                      <a:pt x="11194" y="14898"/>
                    </a:lnTo>
                    <a:lnTo>
                      <a:pt x="11299" y="15107"/>
                    </a:lnTo>
                    <a:lnTo>
                      <a:pt x="11403" y="15128"/>
                    </a:lnTo>
                    <a:lnTo>
                      <a:pt x="11508" y="15254"/>
                    </a:lnTo>
                    <a:lnTo>
                      <a:pt x="11550" y="15421"/>
                    </a:lnTo>
                    <a:lnTo>
                      <a:pt x="11529" y="15526"/>
                    </a:lnTo>
                    <a:lnTo>
                      <a:pt x="11655" y="15819"/>
                    </a:lnTo>
                    <a:lnTo>
                      <a:pt x="11613" y="15944"/>
                    </a:lnTo>
                    <a:lnTo>
                      <a:pt x="11655" y="16007"/>
                    </a:lnTo>
                    <a:lnTo>
                      <a:pt x="11634" y="16154"/>
                    </a:lnTo>
                    <a:lnTo>
                      <a:pt x="11613" y="16237"/>
                    </a:lnTo>
                    <a:lnTo>
                      <a:pt x="11529" y="16216"/>
                    </a:lnTo>
                    <a:lnTo>
                      <a:pt x="11508" y="16237"/>
                    </a:lnTo>
                    <a:lnTo>
                      <a:pt x="11592" y="16363"/>
                    </a:lnTo>
                    <a:lnTo>
                      <a:pt x="11655" y="16384"/>
                    </a:lnTo>
                    <a:lnTo>
                      <a:pt x="11717" y="16530"/>
                    </a:lnTo>
                    <a:lnTo>
                      <a:pt x="11822" y="16488"/>
                    </a:lnTo>
                    <a:lnTo>
                      <a:pt x="11927" y="16572"/>
                    </a:lnTo>
                    <a:lnTo>
                      <a:pt x="11927" y="16467"/>
                    </a:lnTo>
                    <a:lnTo>
                      <a:pt x="11864" y="16363"/>
                    </a:lnTo>
                    <a:lnTo>
                      <a:pt x="11927" y="16300"/>
                    </a:lnTo>
                    <a:lnTo>
                      <a:pt x="11968" y="16174"/>
                    </a:lnTo>
                    <a:lnTo>
                      <a:pt x="12073" y="16174"/>
                    </a:lnTo>
                    <a:lnTo>
                      <a:pt x="12136" y="16070"/>
                    </a:lnTo>
                    <a:lnTo>
                      <a:pt x="12240" y="16028"/>
                    </a:lnTo>
                    <a:lnTo>
                      <a:pt x="12261" y="15923"/>
                    </a:lnTo>
                    <a:lnTo>
                      <a:pt x="12366" y="15777"/>
                    </a:lnTo>
                    <a:lnTo>
                      <a:pt x="12596" y="15693"/>
                    </a:lnTo>
                    <a:lnTo>
                      <a:pt x="12638" y="15610"/>
                    </a:lnTo>
                    <a:lnTo>
                      <a:pt x="12680" y="15610"/>
                    </a:lnTo>
                    <a:lnTo>
                      <a:pt x="12868" y="15505"/>
                    </a:lnTo>
                    <a:lnTo>
                      <a:pt x="12910" y="15338"/>
                    </a:lnTo>
                    <a:lnTo>
                      <a:pt x="13077" y="15107"/>
                    </a:lnTo>
                    <a:lnTo>
                      <a:pt x="13224" y="15086"/>
                    </a:lnTo>
                    <a:lnTo>
                      <a:pt x="13307" y="14982"/>
                    </a:lnTo>
                    <a:lnTo>
                      <a:pt x="13266" y="14856"/>
                    </a:lnTo>
                    <a:lnTo>
                      <a:pt x="13287" y="14710"/>
                    </a:lnTo>
                    <a:lnTo>
                      <a:pt x="13370" y="14877"/>
                    </a:lnTo>
                    <a:lnTo>
                      <a:pt x="13370" y="15024"/>
                    </a:lnTo>
                    <a:lnTo>
                      <a:pt x="13370" y="15191"/>
                    </a:lnTo>
                    <a:lnTo>
                      <a:pt x="13287" y="15254"/>
                    </a:lnTo>
                    <a:lnTo>
                      <a:pt x="13266" y="15547"/>
                    </a:lnTo>
                    <a:lnTo>
                      <a:pt x="13015" y="15714"/>
                    </a:lnTo>
                    <a:lnTo>
                      <a:pt x="12973" y="15840"/>
                    </a:lnTo>
                    <a:lnTo>
                      <a:pt x="12910" y="15923"/>
                    </a:lnTo>
                    <a:lnTo>
                      <a:pt x="12910" y="16070"/>
                    </a:lnTo>
                    <a:lnTo>
                      <a:pt x="12784" y="16258"/>
                    </a:lnTo>
                    <a:lnTo>
                      <a:pt x="12805" y="16300"/>
                    </a:lnTo>
                    <a:lnTo>
                      <a:pt x="12743" y="16593"/>
                    </a:lnTo>
                    <a:lnTo>
                      <a:pt x="12450" y="16572"/>
                    </a:lnTo>
                    <a:lnTo>
                      <a:pt x="12387" y="16739"/>
                    </a:lnTo>
                    <a:lnTo>
                      <a:pt x="12324" y="16823"/>
                    </a:lnTo>
                    <a:lnTo>
                      <a:pt x="12324" y="16886"/>
                    </a:lnTo>
                    <a:lnTo>
                      <a:pt x="12491" y="16823"/>
                    </a:lnTo>
                    <a:lnTo>
                      <a:pt x="12659" y="16760"/>
                    </a:lnTo>
                    <a:lnTo>
                      <a:pt x="12868" y="16823"/>
                    </a:lnTo>
                    <a:lnTo>
                      <a:pt x="13056" y="16530"/>
                    </a:lnTo>
                    <a:lnTo>
                      <a:pt x="13098" y="16216"/>
                    </a:lnTo>
                    <a:lnTo>
                      <a:pt x="13266" y="16049"/>
                    </a:lnTo>
                    <a:lnTo>
                      <a:pt x="13307" y="16112"/>
                    </a:lnTo>
                    <a:lnTo>
                      <a:pt x="13307" y="16384"/>
                    </a:lnTo>
                    <a:lnTo>
                      <a:pt x="13370" y="16551"/>
                    </a:lnTo>
                    <a:lnTo>
                      <a:pt x="13307" y="16551"/>
                    </a:lnTo>
                    <a:lnTo>
                      <a:pt x="13328" y="16823"/>
                    </a:lnTo>
                    <a:lnTo>
                      <a:pt x="13203" y="17074"/>
                    </a:lnTo>
                    <a:lnTo>
                      <a:pt x="12994" y="17158"/>
                    </a:lnTo>
                    <a:lnTo>
                      <a:pt x="13015" y="17221"/>
                    </a:lnTo>
                    <a:lnTo>
                      <a:pt x="13161" y="17200"/>
                    </a:lnTo>
                    <a:lnTo>
                      <a:pt x="13307" y="17221"/>
                    </a:lnTo>
                    <a:lnTo>
                      <a:pt x="13391" y="17158"/>
                    </a:lnTo>
                    <a:lnTo>
                      <a:pt x="13496" y="17116"/>
                    </a:lnTo>
                    <a:lnTo>
                      <a:pt x="13600" y="17011"/>
                    </a:lnTo>
                    <a:lnTo>
                      <a:pt x="13705" y="17053"/>
                    </a:lnTo>
                    <a:lnTo>
                      <a:pt x="13789" y="17053"/>
                    </a:lnTo>
                    <a:lnTo>
                      <a:pt x="13705" y="17158"/>
                    </a:lnTo>
                    <a:lnTo>
                      <a:pt x="13642" y="17221"/>
                    </a:lnTo>
                    <a:lnTo>
                      <a:pt x="13538" y="17221"/>
                    </a:lnTo>
                    <a:lnTo>
                      <a:pt x="13517" y="17283"/>
                    </a:lnTo>
                    <a:lnTo>
                      <a:pt x="13621" y="17430"/>
                    </a:lnTo>
                    <a:lnTo>
                      <a:pt x="13684" y="17576"/>
                    </a:lnTo>
                    <a:lnTo>
                      <a:pt x="13747" y="17744"/>
                    </a:lnTo>
                    <a:lnTo>
                      <a:pt x="13747" y="17953"/>
                    </a:lnTo>
                    <a:lnTo>
                      <a:pt x="13726" y="18225"/>
                    </a:lnTo>
                    <a:lnTo>
                      <a:pt x="13600" y="18371"/>
                    </a:lnTo>
                    <a:lnTo>
                      <a:pt x="13621" y="18455"/>
                    </a:lnTo>
                    <a:lnTo>
                      <a:pt x="13600" y="18664"/>
                    </a:lnTo>
                    <a:lnTo>
                      <a:pt x="13705" y="18748"/>
                    </a:lnTo>
                    <a:lnTo>
                      <a:pt x="13789" y="18895"/>
                    </a:lnTo>
                    <a:lnTo>
                      <a:pt x="13810" y="19083"/>
                    </a:lnTo>
                    <a:lnTo>
                      <a:pt x="14019" y="19355"/>
                    </a:lnTo>
                    <a:lnTo>
                      <a:pt x="14165" y="19397"/>
                    </a:lnTo>
                    <a:lnTo>
                      <a:pt x="14270" y="19480"/>
                    </a:lnTo>
                    <a:lnTo>
                      <a:pt x="14333" y="19606"/>
                    </a:lnTo>
                    <a:lnTo>
                      <a:pt x="14437" y="19627"/>
                    </a:lnTo>
                    <a:lnTo>
                      <a:pt x="14458" y="19585"/>
                    </a:lnTo>
                    <a:lnTo>
                      <a:pt x="14542" y="19564"/>
                    </a:lnTo>
                    <a:lnTo>
                      <a:pt x="14688" y="19585"/>
                    </a:lnTo>
                    <a:lnTo>
                      <a:pt x="14835" y="19731"/>
                    </a:lnTo>
                    <a:lnTo>
                      <a:pt x="14960" y="19773"/>
                    </a:lnTo>
                    <a:lnTo>
                      <a:pt x="15086" y="19899"/>
                    </a:lnTo>
                    <a:lnTo>
                      <a:pt x="15107" y="20003"/>
                    </a:lnTo>
                    <a:lnTo>
                      <a:pt x="15212" y="20045"/>
                    </a:lnTo>
                    <a:lnTo>
                      <a:pt x="15358" y="20192"/>
                    </a:lnTo>
                    <a:lnTo>
                      <a:pt x="15421" y="20192"/>
                    </a:lnTo>
                    <a:lnTo>
                      <a:pt x="15463" y="20108"/>
                    </a:lnTo>
                    <a:lnTo>
                      <a:pt x="15693" y="20003"/>
                    </a:lnTo>
                    <a:lnTo>
                      <a:pt x="15776" y="19899"/>
                    </a:lnTo>
                    <a:lnTo>
                      <a:pt x="15902" y="19899"/>
                    </a:lnTo>
                    <a:lnTo>
                      <a:pt x="16048" y="19773"/>
                    </a:lnTo>
                    <a:lnTo>
                      <a:pt x="16153" y="19773"/>
                    </a:lnTo>
                    <a:lnTo>
                      <a:pt x="16195" y="19711"/>
                    </a:lnTo>
                    <a:lnTo>
                      <a:pt x="16153" y="19669"/>
                    </a:lnTo>
                    <a:lnTo>
                      <a:pt x="16048" y="19627"/>
                    </a:lnTo>
                    <a:lnTo>
                      <a:pt x="16090" y="19564"/>
                    </a:lnTo>
                    <a:lnTo>
                      <a:pt x="16320" y="19397"/>
                    </a:lnTo>
                    <a:lnTo>
                      <a:pt x="16509" y="19522"/>
                    </a:lnTo>
                    <a:lnTo>
                      <a:pt x="16509" y="19669"/>
                    </a:lnTo>
                    <a:lnTo>
                      <a:pt x="16258" y="19794"/>
                    </a:lnTo>
                    <a:lnTo>
                      <a:pt x="16320" y="19899"/>
                    </a:lnTo>
                    <a:lnTo>
                      <a:pt x="16404" y="19920"/>
                    </a:lnTo>
                    <a:lnTo>
                      <a:pt x="16467" y="19815"/>
                    </a:lnTo>
                    <a:lnTo>
                      <a:pt x="16572" y="19731"/>
                    </a:lnTo>
                    <a:lnTo>
                      <a:pt x="16676" y="19815"/>
                    </a:lnTo>
                    <a:lnTo>
                      <a:pt x="16676" y="19920"/>
                    </a:lnTo>
                    <a:lnTo>
                      <a:pt x="16613" y="19920"/>
                    </a:lnTo>
                    <a:lnTo>
                      <a:pt x="16509" y="20003"/>
                    </a:lnTo>
                    <a:lnTo>
                      <a:pt x="16655" y="20192"/>
                    </a:lnTo>
                    <a:lnTo>
                      <a:pt x="16676" y="20401"/>
                    </a:lnTo>
                    <a:lnTo>
                      <a:pt x="16760" y="20338"/>
                    </a:lnTo>
                    <a:lnTo>
                      <a:pt x="16844" y="20359"/>
                    </a:lnTo>
                    <a:lnTo>
                      <a:pt x="16844" y="20464"/>
                    </a:lnTo>
                    <a:lnTo>
                      <a:pt x="16927" y="20610"/>
                    </a:lnTo>
                    <a:lnTo>
                      <a:pt x="16990" y="20443"/>
                    </a:lnTo>
                    <a:lnTo>
                      <a:pt x="16990" y="20296"/>
                    </a:lnTo>
                    <a:lnTo>
                      <a:pt x="16885" y="20359"/>
                    </a:lnTo>
                    <a:lnTo>
                      <a:pt x="16885" y="20317"/>
                    </a:lnTo>
                    <a:lnTo>
                      <a:pt x="16948" y="20234"/>
                    </a:lnTo>
                    <a:lnTo>
                      <a:pt x="17241" y="20234"/>
                    </a:lnTo>
                    <a:lnTo>
                      <a:pt x="17262" y="20296"/>
                    </a:lnTo>
                    <a:lnTo>
                      <a:pt x="17304" y="20234"/>
                    </a:lnTo>
                    <a:lnTo>
                      <a:pt x="17450" y="20024"/>
                    </a:lnTo>
                    <a:lnTo>
                      <a:pt x="17764" y="19836"/>
                    </a:lnTo>
                    <a:lnTo>
                      <a:pt x="17911" y="19711"/>
                    </a:lnTo>
                    <a:lnTo>
                      <a:pt x="17827" y="19711"/>
                    </a:lnTo>
                    <a:lnTo>
                      <a:pt x="17764" y="19731"/>
                    </a:lnTo>
                    <a:lnTo>
                      <a:pt x="17785" y="19711"/>
                    </a:lnTo>
                    <a:lnTo>
                      <a:pt x="17681" y="19669"/>
                    </a:lnTo>
                    <a:lnTo>
                      <a:pt x="17932" y="19669"/>
                    </a:lnTo>
                    <a:lnTo>
                      <a:pt x="18183" y="19606"/>
                    </a:lnTo>
                    <a:lnTo>
                      <a:pt x="18622" y="19501"/>
                    </a:lnTo>
                    <a:lnTo>
                      <a:pt x="18957" y="19585"/>
                    </a:lnTo>
                    <a:lnTo>
                      <a:pt x="19124" y="19501"/>
                    </a:lnTo>
                    <a:lnTo>
                      <a:pt x="19124" y="19397"/>
                    </a:lnTo>
                    <a:lnTo>
                      <a:pt x="19229" y="19397"/>
                    </a:lnTo>
                    <a:lnTo>
                      <a:pt x="19333" y="19313"/>
                    </a:lnTo>
                    <a:lnTo>
                      <a:pt x="19438" y="19104"/>
                    </a:lnTo>
                    <a:lnTo>
                      <a:pt x="19375" y="18895"/>
                    </a:lnTo>
                    <a:lnTo>
                      <a:pt x="19375" y="18769"/>
                    </a:lnTo>
                    <a:lnTo>
                      <a:pt x="19585" y="18560"/>
                    </a:lnTo>
                    <a:lnTo>
                      <a:pt x="19585" y="18225"/>
                    </a:lnTo>
                    <a:lnTo>
                      <a:pt x="19668" y="18099"/>
                    </a:lnTo>
                    <a:lnTo>
                      <a:pt x="19710" y="17869"/>
                    </a:lnTo>
                    <a:lnTo>
                      <a:pt x="19815" y="17827"/>
                    </a:lnTo>
                    <a:lnTo>
                      <a:pt x="19815" y="17702"/>
                    </a:lnTo>
                    <a:lnTo>
                      <a:pt x="20170" y="17283"/>
                    </a:lnTo>
                    <a:lnTo>
                      <a:pt x="20275" y="17262"/>
                    </a:lnTo>
                    <a:lnTo>
                      <a:pt x="20317" y="17011"/>
                    </a:lnTo>
                    <a:lnTo>
                      <a:pt x="20442" y="16823"/>
                    </a:lnTo>
                    <a:lnTo>
                      <a:pt x="20547" y="16593"/>
                    </a:lnTo>
                    <a:lnTo>
                      <a:pt x="20694" y="16446"/>
                    </a:lnTo>
                    <a:lnTo>
                      <a:pt x="20652" y="16342"/>
                    </a:lnTo>
                    <a:lnTo>
                      <a:pt x="20756" y="16258"/>
                    </a:lnTo>
                    <a:lnTo>
                      <a:pt x="20861" y="16049"/>
                    </a:lnTo>
                    <a:lnTo>
                      <a:pt x="20798" y="15965"/>
                    </a:lnTo>
                    <a:lnTo>
                      <a:pt x="20966" y="15902"/>
                    </a:lnTo>
                    <a:lnTo>
                      <a:pt x="21070" y="15714"/>
                    </a:lnTo>
                    <a:lnTo>
                      <a:pt x="21154" y="15630"/>
                    </a:lnTo>
                    <a:lnTo>
                      <a:pt x="21258" y="15442"/>
                    </a:lnTo>
                    <a:lnTo>
                      <a:pt x="21426" y="15400"/>
                    </a:lnTo>
                    <a:lnTo>
                      <a:pt x="21530" y="15338"/>
                    </a:lnTo>
                    <a:lnTo>
                      <a:pt x="21342" y="15338"/>
                    </a:lnTo>
                    <a:lnTo>
                      <a:pt x="21384" y="15296"/>
                    </a:lnTo>
                    <a:lnTo>
                      <a:pt x="21593" y="15254"/>
                    </a:lnTo>
                    <a:lnTo>
                      <a:pt x="21782" y="15170"/>
                    </a:lnTo>
                    <a:lnTo>
                      <a:pt x="21802" y="15003"/>
                    </a:lnTo>
                    <a:lnTo>
                      <a:pt x="21782" y="14961"/>
                    </a:lnTo>
                    <a:lnTo>
                      <a:pt x="21802" y="14814"/>
                    </a:lnTo>
                    <a:lnTo>
                      <a:pt x="22012" y="14689"/>
                    </a:lnTo>
                    <a:lnTo>
                      <a:pt x="22012" y="14563"/>
                    </a:lnTo>
                    <a:lnTo>
                      <a:pt x="22158" y="14501"/>
                    </a:lnTo>
                    <a:lnTo>
                      <a:pt x="22284" y="14291"/>
                    </a:lnTo>
                    <a:lnTo>
                      <a:pt x="22263" y="14187"/>
                    </a:lnTo>
                    <a:lnTo>
                      <a:pt x="22305" y="14019"/>
                    </a:lnTo>
                    <a:lnTo>
                      <a:pt x="22284" y="13957"/>
                    </a:lnTo>
                    <a:lnTo>
                      <a:pt x="22284" y="13852"/>
                    </a:lnTo>
                    <a:lnTo>
                      <a:pt x="22430" y="13496"/>
                    </a:lnTo>
                    <a:lnTo>
                      <a:pt x="22493" y="13287"/>
                    </a:lnTo>
                    <a:lnTo>
                      <a:pt x="22702" y="12910"/>
                    </a:lnTo>
                    <a:lnTo>
                      <a:pt x="22702" y="12785"/>
                    </a:lnTo>
                    <a:lnTo>
                      <a:pt x="22807" y="12492"/>
                    </a:lnTo>
                    <a:lnTo>
                      <a:pt x="22953" y="12366"/>
                    </a:lnTo>
                    <a:lnTo>
                      <a:pt x="23016" y="12199"/>
                    </a:lnTo>
                    <a:lnTo>
                      <a:pt x="22953" y="12053"/>
                    </a:lnTo>
                    <a:lnTo>
                      <a:pt x="23058" y="11927"/>
                    </a:lnTo>
                    <a:lnTo>
                      <a:pt x="22995" y="11655"/>
                    </a:lnTo>
                    <a:lnTo>
                      <a:pt x="22995" y="11529"/>
                    </a:lnTo>
                    <a:lnTo>
                      <a:pt x="22911" y="11320"/>
                    </a:lnTo>
                    <a:lnTo>
                      <a:pt x="22891" y="11236"/>
                    </a:lnTo>
                    <a:lnTo>
                      <a:pt x="22849" y="11111"/>
                    </a:lnTo>
                    <a:lnTo>
                      <a:pt x="22911" y="11069"/>
                    </a:lnTo>
                    <a:lnTo>
                      <a:pt x="22911" y="10923"/>
                    </a:lnTo>
                    <a:lnTo>
                      <a:pt x="23016" y="10776"/>
                    </a:lnTo>
                    <a:lnTo>
                      <a:pt x="23016" y="10713"/>
                    </a:lnTo>
                    <a:lnTo>
                      <a:pt x="22995" y="10379"/>
                    </a:lnTo>
                    <a:lnTo>
                      <a:pt x="23058" y="10253"/>
                    </a:lnTo>
                    <a:lnTo>
                      <a:pt x="23016" y="10190"/>
                    </a:lnTo>
                    <a:lnTo>
                      <a:pt x="22995" y="10065"/>
                    </a:lnTo>
                    <a:lnTo>
                      <a:pt x="22995" y="9856"/>
                    </a:lnTo>
                    <a:lnTo>
                      <a:pt x="22932" y="9835"/>
                    </a:lnTo>
                    <a:lnTo>
                      <a:pt x="22995" y="9688"/>
                    </a:lnTo>
                    <a:lnTo>
                      <a:pt x="22891" y="9667"/>
                    </a:lnTo>
                    <a:lnTo>
                      <a:pt x="22828" y="9542"/>
                    </a:lnTo>
                    <a:lnTo>
                      <a:pt x="22828" y="9416"/>
                    </a:lnTo>
                    <a:lnTo>
                      <a:pt x="22702" y="9312"/>
                    </a:lnTo>
                    <a:lnTo>
                      <a:pt x="22619" y="9144"/>
                    </a:lnTo>
                    <a:lnTo>
                      <a:pt x="22598" y="8956"/>
                    </a:lnTo>
                    <a:lnTo>
                      <a:pt x="22514" y="8830"/>
                    </a:lnTo>
                    <a:lnTo>
                      <a:pt x="22430" y="8830"/>
                    </a:lnTo>
                    <a:lnTo>
                      <a:pt x="22367" y="8851"/>
                    </a:lnTo>
                    <a:lnTo>
                      <a:pt x="22284" y="8809"/>
                    </a:lnTo>
                    <a:lnTo>
                      <a:pt x="22263" y="8642"/>
                    </a:lnTo>
                    <a:lnTo>
                      <a:pt x="22200" y="8621"/>
                    </a:lnTo>
                    <a:lnTo>
                      <a:pt x="22179" y="8537"/>
                    </a:lnTo>
                    <a:lnTo>
                      <a:pt x="22054" y="8412"/>
                    </a:lnTo>
                    <a:lnTo>
                      <a:pt x="21970" y="8370"/>
                    </a:lnTo>
                    <a:lnTo>
                      <a:pt x="22012" y="8265"/>
                    </a:lnTo>
                    <a:lnTo>
                      <a:pt x="21949" y="8119"/>
                    </a:lnTo>
                    <a:lnTo>
                      <a:pt x="22054" y="7993"/>
                    </a:lnTo>
                    <a:lnTo>
                      <a:pt x="22074" y="7805"/>
                    </a:lnTo>
                    <a:lnTo>
                      <a:pt x="22012" y="7742"/>
                    </a:lnTo>
                    <a:lnTo>
                      <a:pt x="22054" y="7638"/>
                    </a:lnTo>
                    <a:lnTo>
                      <a:pt x="21970" y="7575"/>
                    </a:lnTo>
                    <a:lnTo>
                      <a:pt x="21949" y="7638"/>
                    </a:lnTo>
                    <a:lnTo>
                      <a:pt x="21991" y="7679"/>
                    </a:lnTo>
                    <a:lnTo>
                      <a:pt x="21949" y="7763"/>
                    </a:lnTo>
                    <a:lnTo>
                      <a:pt x="21677" y="7533"/>
                    </a:lnTo>
                    <a:lnTo>
                      <a:pt x="21635" y="7366"/>
                    </a:lnTo>
                    <a:lnTo>
                      <a:pt x="21572" y="7387"/>
                    </a:lnTo>
                    <a:lnTo>
                      <a:pt x="21572" y="7470"/>
                    </a:lnTo>
                    <a:lnTo>
                      <a:pt x="21551" y="7575"/>
                    </a:lnTo>
                    <a:lnTo>
                      <a:pt x="21593" y="7763"/>
                    </a:lnTo>
                    <a:lnTo>
                      <a:pt x="21468" y="7596"/>
                    </a:lnTo>
                    <a:lnTo>
                      <a:pt x="21426" y="7659"/>
                    </a:lnTo>
                    <a:lnTo>
                      <a:pt x="21426" y="7554"/>
                    </a:lnTo>
                    <a:lnTo>
                      <a:pt x="21363" y="7470"/>
                    </a:lnTo>
                    <a:lnTo>
                      <a:pt x="21342" y="7135"/>
                    </a:lnTo>
                    <a:lnTo>
                      <a:pt x="21384" y="7115"/>
                    </a:lnTo>
                    <a:lnTo>
                      <a:pt x="21384" y="7031"/>
                    </a:lnTo>
                    <a:lnTo>
                      <a:pt x="21279" y="6947"/>
                    </a:lnTo>
                    <a:lnTo>
                      <a:pt x="21321" y="6863"/>
                    </a:lnTo>
                    <a:lnTo>
                      <a:pt x="21238" y="6801"/>
                    </a:lnTo>
                    <a:lnTo>
                      <a:pt x="21258" y="6696"/>
                    </a:lnTo>
                    <a:lnTo>
                      <a:pt x="21070" y="6529"/>
                    </a:lnTo>
                    <a:lnTo>
                      <a:pt x="21028" y="6424"/>
                    </a:lnTo>
                    <a:lnTo>
                      <a:pt x="21028" y="6299"/>
                    </a:lnTo>
                    <a:lnTo>
                      <a:pt x="21133" y="6319"/>
                    </a:lnTo>
                    <a:lnTo>
                      <a:pt x="21133" y="6194"/>
                    </a:lnTo>
                    <a:lnTo>
                      <a:pt x="21028" y="6027"/>
                    </a:lnTo>
                    <a:lnTo>
                      <a:pt x="20966" y="6068"/>
                    </a:lnTo>
                    <a:lnTo>
                      <a:pt x="20861" y="6068"/>
                    </a:lnTo>
                    <a:lnTo>
                      <a:pt x="20756" y="5880"/>
                    </a:lnTo>
                    <a:lnTo>
                      <a:pt x="20694" y="5880"/>
                    </a:lnTo>
                    <a:lnTo>
                      <a:pt x="20589" y="5796"/>
                    </a:lnTo>
                    <a:lnTo>
                      <a:pt x="20505" y="5859"/>
                    </a:lnTo>
                    <a:lnTo>
                      <a:pt x="20484" y="5796"/>
                    </a:lnTo>
                    <a:lnTo>
                      <a:pt x="20338" y="5754"/>
                    </a:lnTo>
                    <a:lnTo>
                      <a:pt x="20275" y="5817"/>
                    </a:lnTo>
                    <a:lnTo>
                      <a:pt x="20317" y="5713"/>
                    </a:lnTo>
                    <a:lnTo>
                      <a:pt x="20442" y="5692"/>
                    </a:lnTo>
                    <a:lnTo>
                      <a:pt x="20442" y="5608"/>
                    </a:lnTo>
                    <a:lnTo>
                      <a:pt x="20422" y="5545"/>
                    </a:lnTo>
                    <a:lnTo>
                      <a:pt x="20296" y="5566"/>
                    </a:lnTo>
                    <a:lnTo>
                      <a:pt x="20191" y="5545"/>
                    </a:lnTo>
                    <a:lnTo>
                      <a:pt x="20170" y="5482"/>
                    </a:lnTo>
                    <a:lnTo>
                      <a:pt x="20087" y="5482"/>
                    </a:lnTo>
                    <a:lnTo>
                      <a:pt x="19857" y="5336"/>
                    </a:lnTo>
                    <a:lnTo>
                      <a:pt x="19752" y="5127"/>
                    </a:lnTo>
                    <a:lnTo>
                      <a:pt x="19710" y="4918"/>
                    </a:lnTo>
                    <a:lnTo>
                      <a:pt x="19668" y="4771"/>
                    </a:lnTo>
                    <a:lnTo>
                      <a:pt x="19668" y="4666"/>
                    </a:lnTo>
                    <a:lnTo>
                      <a:pt x="19710" y="4646"/>
                    </a:lnTo>
                    <a:lnTo>
                      <a:pt x="19773" y="4415"/>
                    </a:lnTo>
                    <a:lnTo>
                      <a:pt x="19689" y="4122"/>
                    </a:lnTo>
                    <a:lnTo>
                      <a:pt x="19647" y="3976"/>
                    </a:lnTo>
                    <a:lnTo>
                      <a:pt x="19689" y="3934"/>
                    </a:lnTo>
                    <a:lnTo>
                      <a:pt x="19606" y="3892"/>
                    </a:lnTo>
                    <a:lnTo>
                      <a:pt x="19543" y="3892"/>
                    </a:lnTo>
                    <a:lnTo>
                      <a:pt x="19438" y="3662"/>
                    </a:lnTo>
                    <a:lnTo>
                      <a:pt x="19438" y="3369"/>
                    </a:lnTo>
                    <a:lnTo>
                      <a:pt x="19459" y="3348"/>
                    </a:lnTo>
                    <a:lnTo>
                      <a:pt x="19459" y="3265"/>
                    </a:lnTo>
                    <a:lnTo>
                      <a:pt x="19396" y="3202"/>
                    </a:lnTo>
                    <a:lnTo>
                      <a:pt x="19375" y="2846"/>
                    </a:lnTo>
                    <a:lnTo>
                      <a:pt x="19438" y="2762"/>
                    </a:lnTo>
                    <a:lnTo>
                      <a:pt x="19375" y="2637"/>
                    </a:lnTo>
                    <a:lnTo>
                      <a:pt x="19438" y="2616"/>
                    </a:lnTo>
                    <a:lnTo>
                      <a:pt x="19438" y="2532"/>
                    </a:lnTo>
                    <a:lnTo>
                      <a:pt x="19250" y="2323"/>
                    </a:lnTo>
                    <a:lnTo>
                      <a:pt x="19124" y="2260"/>
                    </a:lnTo>
                    <a:lnTo>
                      <a:pt x="19145" y="2218"/>
                    </a:lnTo>
                    <a:lnTo>
                      <a:pt x="19020" y="2093"/>
                    </a:lnTo>
                    <a:lnTo>
                      <a:pt x="18915" y="2156"/>
                    </a:lnTo>
                    <a:lnTo>
                      <a:pt x="18852" y="2114"/>
                    </a:lnTo>
                    <a:lnTo>
                      <a:pt x="18769" y="2239"/>
                    </a:lnTo>
                    <a:lnTo>
                      <a:pt x="18706" y="2239"/>
                    </a:lnTo>
                    <a:lnTo>
                      <a:pt x="18559" y="2051"/>
                    </a:lnTo>
                    <a:lnTo>
                      <a:pt x="18601" y="1988"/>
                    </a:lnTo>
                    <a:lnTo>
                      <a:pt x="18517" y="1800"/>
                    </a:lnTo>
                    <a:lnTo>
                      <a:pt x="18538" y="1591"/>
                    </a:lnTo>
                    <a:lnTo>
                      <a:pt x="18517" y="1319"/>
                    </a:lnTo>
                    <a:lnTo>
                      <a:pt x="18497" y="1361"/>
                    </a:lnTo>
                    <a:lnTo>
                      <a:pt x="18434" y="1256"/>
                    </a:lnTo>
                    <a:lnTo>
                      <a:pt x="18497" y="1151"/>
                    </a:lnTo>
                    <a:lnTo>
                      <a:pt x="18413" y="1047"/>
                    </a:lnTo>
                    <a:lnTo>
                      <a:pt x="18392" y="942"/>
                    </a:lnTo>
                    <a:lnTo>
                      <a:pt x="18329" y="900"/>
                    </a:lnTo>
                    <a:lnTo>
                      <a:pt x="18329" y="754"/>
                    </a:lnTo>
                    <a:lnTo>
                      <a:pt x="18413" y="670"/>
                    </a:lnTo>
                    <a:lnTo>
                      <a:pt x="18329" y="649"/>
                    </a:lnTo>
                    <a:lnTo>
                      <a:pt x="18225" y="670"/>
                    </a:lnTo>
                    <a:lnTo>
                      <a:pt x="18141" y="586"/>
                    </a:lnTo>
                    <a:lnTo>
                      <a:pt x="18204" y="314"/>
                    </a:lnTo>
                    <a:lnTo>
                      <a:pt x="18183" y="252"/>
                    </a:lnTo>
                    <a:lnTo>
                      <a:pt x="18120" y="105"/>
                    </a:lnTo>
                    <a:lnTo>
                      <a:pt x="18015" y="63"/>
                    </a:lnTo>
                    <a:lnTo>
                      <a:pt x="18015" y="1"/>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A6CBC2"/>
                  </a:solidFill>
                  <a:effectLst/>
                  <a:uLnTx/>
                  <a:uFillTx/>
                  <a:latin typeface="Arial"/>
                  <a:cs typeface="Arial"/>
                  <a:sym typeface="Arial"/>
                </a:endParaRPr>
              </a:p>
            </p:txBody>
          </p:sp>
          <p:sp>
            <p:nvSpPr>
              <p:cNvPr id="998" name="Google Shape;998;p27"/>
              <p:cNvSpPr/>
              <p:nvPr/>
            </p:nvSpPr>
            <p:spPr>
              <a:xfrm>
                <a:off x="5683950" y="3957275"/>
                <a:ext cx="54950" cy="71175"/>
              </a:xfrm>
              <a:custGeom>
                <a:avLst/>
                <a:gdLst/>
                <a:ahLst/>
                <a:cxnLst/>
                <a:rect l="l" t="t" r="r" b="b"/>
                <a:pathLst>
                  <a:path w="2198" h="2847" extrusionOk="0">
                    <a:moveTo>
                      <a:pt x="168" y="1"/>
                    </a:moveTo>
                    <a:lnTo>
                      <a:pt x="126" y="64"/>
                    </a:lnTo>
                    <a:lnTo>
                      <a:pt x="126" y="189"/>
                    </a:lnTo>
                    <a:lnTo>
                      <a:pt x="105" y="210"/>
                    </a:lnTo>
                    <a:lnTo>
                      <a:pt x="105" y="336"/>
                    </a:lnTo>
                    <a:lnTo>
                      <a:pt x="126" y="587"/>
                    </a:lnTo>
                    <a:lnTo>
                      <a:pt x="105" y="733"/>
                    </a:lnTo>
                    <a:lnTo>
                      <a:pt x="126" y="1005"/>
                    </a:lnTo>
                    <a:lnTo>
                      <a:pt x="168" y="1214"/>
                    </a:lnTo>
                    <a:lnTo>
                      <a:pt x="126" y="1361"/>
                    </a:lnTo>
                    <a:lnTo>
                      <a:pt x="189" y="1382"/>
                    </a:lnTo>
                    <a:lnTo>
                      <a:pt x="189" y="1466"/>
                    </a:lnTo>
                    <a:lnTo>
                      <a:pt x="294" y="1570"/>
                    </a:lnTo>
                    <a:lnTo>
                      <a:pt x="168" y="1570"/>
                    </a:lnTo>
                    <a:lnTo>
                      <a:pt x="64" y="1466"/>
                    </a:lnTo>
                    <a:lnTo>
                      <a:pt x="1" y="1570"/>
                    </a:lnTo>
                    <a:lnTo>
                      <a:pt x="1" y="1779"/>
                    </a:lnTo>
                    <a:lnTo>
                      <a:pt x="85" y="1842"/>
                    </a:lnTo>
                    <a:lnTo>
                      <a:pt x="64" y="1884"/>
                    </a:lnTo>
                    <a:lnTo>
                      <a:pt x="64" y="2198"/>
                    </a:lnTo>
                    <a:lnTo>
                      <a:pt x="105" y="2261"/>
                    </a:lnTo>
                    <a:lnTo>
                      <a:pt x="85" y="2303"/>
                    </a:lnTo>
                    <a:lnTo>
                      <a:pt x="105" y="2470"/>
                    </a:lnTo>
                    <a:lnTo>
                      <a:pt x="210" y="2491"/>
                    </a:lnTo>
                    <a:lnTo>
                      <a:pt x="168" y="2575"/>
                    </a:lnTo>
                    <a:lnTo>
                      <a:pt x="168" y="2700"/>
                    </a:lnTo>
                    <a:lnTo>
                      <a:pt x="210" y="2721"/>
                    </a:lnTo>
                    <a:lnTo>
                      <a:pt x="315" y="2700"/>
                    </a:lnTo>
                    <a:lnTo>
                      <a:pt x="398" y="2784"/>
                    </a:lnTo>
                    <a:lnTo>
                      <a:pt x="503" y="2637"/>
                    </a:lnTo>
                    <a:lnTo>
                      <a:pt x="503" y="2742"/>
                    </a:lnTo>
                    <a:lnTo>
                      <a:pt x="545" y="2847"/>
                    </a:lnTo>
                    <a:lnTo>
                      <a:pt x="649" y="2847"/>
                    </a:lnTo>
                    <a:lnTo>
                      <a:pt x="754" y="2700"/>
                    </a:lnTo>
                    <a:lnTo>
                      <a:pt x="796" y="2595"/>
                    </a:lnTo>
                    <a:lnTo>
                      <a:pt x="838" y="2407"/>
                    </a:lnTo>
                    <a:lnTo>
                      <a:pt x="921" y="2491"/>
                    </a:lnTo>
                    <a:lnTo>
                      <a:pt x="942" y="2428"/>
                    </a:lnTo>
                    <a:lnTo>
                      <a:pt x="1047" y="2365"/>
                    </a:lnTo>
                    <a:lnTo>
                      <a:pt x="1110" y="2219"/>
                    </a:lnTo>
                    <a:lnTo>
                      <a:pt x="1110" y="2365"/>
                    </a:lnTo>
                    <a:lnTo>
                      <a:pt x="1173" y="2386"/>
                    </a:lnTo>
                    <a:lnTo>
                      <a:pt x="1235" y="2282"/>
                    </a:lnTo>
                    <a:lnTo>
                      <a:pt x="1340" y="2261"/>
                    </a:lnTo>
                    <a:lnTo>
                      <a:pt x="1382" y="2303"/>
                    </a:lnTo>
                    <a:lnTo>
                      <a:pt x="1361" y="2407"/>
                    </a:lnTo>
                    <a:lnTo>
                      <a:pt x="1256" y="2365"/>
                    </a:lnTo>
                    <a:lnTo>
                      <a:pt x="1256" y="2512"/>
                    </a:lnTo>
                    <a:lnTo>
                      <a:pt x="1361" y="2470"/>
                    </a:lnTo>
                    <a:lnTo>
                      <a:pt x="1424" y="2491"/>
                    </a:lnTo>
                    <a:lnTo>
                      <a:pt x="1549" y="2303"/>
                    </a:lnTo>
                    <a:lnTo>
                      <a:pt x="1549" y="2219"/>
                    </a:lnTo>
                    <a:lnTo>
                      <a:pt x="1466" y="2177"/>
                    </a:lnTo>
                    <a:lnTo>
                      <a:pt x="1549" y="2072"/>
                    </a:lnTo>
                    <a:lnTo>
                      <a:pt x="1549" y="1947"/>
                    </a:lnTo>
                    <a:lnTo>
                      <a:pt x="1633" y="1947"/>
                    </a:lnTo>
                    <a:lnTo>
                      <a:pt x="1675" y="1884"/>
                    </a:lnTo>
                    <a:lnTo>
                      <a:pt x="1675" y="1633"/>
                    </a:lnTo>
                    <a:lnTo>
                      <a:pt x="1758" y="1570"/>
                    </a:lnTo>
                    <a:lnTo>
                      <a:pt x="1800" y="1466"/>
                    </a:lnTo>
                    <a:lnTo>
                      <a:pt x="1842" y="1633"/>
                    </a:lnTo>
                    <a:lnTo>
                      <a:pt x="1863" y="1696"/>
                    </a:lnTo>
                    <a:lnTo>
                      <a:pt x="1905" y="1570"/>
                    </a:lnTo>
                    <a:lnTo>
                      <a:pt x="1905" y="1466"/>
                    </a:lnTo>
                    <a:lnTo>
                      <a:pt x="1947" y="1424"/>
                    </a:lnTo>
                    <a:lnTo>
                      <a:pt x="1905" y="1256"/>
                    </a:lnTo>
                    <a:lnTo>
                      <a:pt x="1989" y="1131"/>
                    </a:lnTo>
                    <a:lnTo>
                      <a:pt x="1989" y="922"/>
                    </a:lnTo>
                    <a:lnTo>
                      <a:pt x="2093" y="796"/>
                    </a:lnTo>
                    <a:lnTo>
                      <a:pt x="2156" y="503"/>
                    </a:lnTo>
                    <a:lnTo>
                      <a:pt x="2198" y="398"/>
                    </a:lnTo>
                    <a:lnTo>
                      <a:pt x="2072" y="294"/>
                    </a:lnTo>
                    <a:lnTo>
                      <a:pt x="1947" y="294"/>
                    </a:lnTo>
                    <a:lnTo>
                      <a:pt x="1947" y="315"/>
                    </a:lnTo>
                    <a:lnTo>
                      <a:pt x="1884" y="419"/>
                    </a:lnTo>
                    <a:lnTo>
                      <a:pt x="1863" y="398"/>
                    </a:lnTo>
                    <a:lnTo>
                      <a:pt x="1800" y="398"/>
                    </a:lnTo>
                    <a:lnTo>
                      <a:pt x="1738" y="440"/>
                    </a:lnTo>
                    <a:lnTo>
                      <a:pt x="1675" y="503"/>
                    </a:lnTo>
                    <a:lnTo>
                      <a:pt x="1340" y="482"/>
                    </a:lnTo>
                    <a:lnTo>
                      <a:pt x="1256" y="524"/>
                    </a:lnTo>
                    <a:lnTo>
                      <a:pt x="1256" y="629"/>
                    </a:lnTo>
                    <a:lnTo>
                      <a:pt x="1173" y="545"/>
                    </a:lnTo>
                    <a:lnTo>
                      <a:pt x="1068" y="545"/>
                    </a:lnTo>
                    <a:lnTo>
                      <a:pt x="1005" y="608"/>
                    </a:lnTo>
                    <a:lnTo>
                      <a:pt x="901" y="524"/>
                    </a:lnTo>
                    <a:lnTo>
                      <a:pt x="733" y="398"/>
                    </a:lnTo>
                    <a:lnTo>
                      <a:pt x="524" y="294"/>
                    </a:lnTo>
                    <a:lnTo>
                      <a:pt x="524" y="106"/>
                    </a:lnTo>
                    <a:lnTo>
                      <a:pt x="482" y="168"/>
                    </a:lnTo>
                    <a:lnTo>
                      <a:pt x="440" y="210"/>
                    </a:lnTo>
                    <a:lnTo>
                      <a:pt x="377" y="126"/>
                    </a:lnTo>
                    <a:lnTo>
                      <a:pt x="273" y="85"/>
                    </a:lnTo>
                    <a:lnTo>
                      <a:pt x="168" y="1"/>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99" name="Google Shape;999;p27"/>
            <p:cNvGrpSpPr/>
            <p:nvPr/>
          </p:nvGrpSpPr>
          <p:grpSpPr>
            <a:xfrm>
              <a:off x="-688071" y="4548880"/>
              <a:ext cx="196056" cy="232546"/>
              <a:chOff x="5952300" y="3852150"/>
              <a:chExt cx="231225" cy="287200"/>
            </a:xfrm>
          </p:grpSpPr>
          <p:sp>
            <p:nvSpPr>
              <p:cNvPr id="1000" name="Google Shape;1000;p27"/>
              <p:cNvSpPr/>
              <p:nvPr/>
            </p:nvSpPr>
            <p:spPr>
              <a:xfrm>
                <a:off x="5952300" y="3996525"/>
                <a:ext cx="145450" cy="142825"/>
              </a:xfrm>
              <a:custGeom>
                <a:avLst/>
                <a:gdLst/>
                <a:ahLst/>
                <a:cxnLst/>
                <a:rect l="l" t="t" r="r" b="b"/>
                <a:pathLst>
                  <a:path w="5818" h="5713" extrusionOk="0">
                    <a:moveTo>
                      <a:pt x="5064" y="0"/>
                    </a:moveTo>
                    <a:lnTo>
                      <a:pt x="4918" y="105"/>
                    </a:lnTo>
                    <a:lnTo>
                      <a:pt x="4834" y="126"/>
                    </a:lnTo>
                    <a:lnTo>
                      <a:pt x="4729" y="209"/>
                    </a:lnTo>
                    <a:lnTo>
                      <a:pt x="4729" y="377"/>
                    </a:lnTo>
                    <a:lnTo>
                      <a:pt x="4625" y="628"/>
                    </a:lnTo>
                    <a:lnTo>
                      <a:pt x="4520" y="753"/>
                    </a:lnTo>
                    <a:lnTo>
                      <a:pt x="4457" y="774"/>
                    </a:lnTo>
                    <a:lnTo>
                      <a:pt x="4332" y="942"/>
                    </a:lnTo>
                    <a:lnTo>
                      <a:pt x="4290" y="1025"/>
                    </a:lnTo>
                    <a:lnTo>
                      <a:pt x="4185" y="1067"/>
                    </a:lnTo>
                    <a:lnTo>
                      <a:pt x="4081" y="1046"/>
                    </a:lnTo>
                    <a:lnTo>
                      <a:pt x="3976" y="1130"/>
                    </a:lnTo>
                    <a:lnTo>
                      <a:pt x="3934" y="1235"/>
                    </a:lnTo>
                    <a:lnTo>
                      <a:pt x="3934" y="1339"/>
                    </a:lnTo>
                    <a:lnTo>
                      <a:pt x="3892" y="1360"/>
                    </a:lnTo>
                    <a:lnTo>
                      <a:pt x="3788" y="1465"/>
                    </a:lnTo>
                    <a:lnTo>
                      <a:pt x="3788" y="1590"/>
                    </a:lnTo>
                    <a:lnTo>
                      <a:pt x="3725" y="1674"/>
                    </a:lnTo>
                    <a:lnTo>
                      <a:pt x="3704" y="1758"/>
                    </a:lnTo>
                    <a:lnTo>
                      <a:pt x="3495" y="2009"/>
                    </a:lnTo>
                    <a:lnTo>
                      <a:pt x="3286" y="2176"/>
                    </a:lnTo>
                    <a:lnTo>
                      <a:pt x="3160" y="2197"/>
                    </a:lnTo>
                    <a:lnTo>
                      <a:pt x="2993" y="2281"/>
                    </a:lnTo>
                    <a:lnTo>
                      <a:pt x="2993" y="2344"/>
                    </a:lnTo>
                    <a:lnTo>
                      <a:pt x="2888" y="2344"/>
                    </a:lnTo>
                    <a:lnTo>
                      <a:pt x="2679" y="2469"/>
                    </a:lnTo>
                    <a:lnTo>
                      <a:pt x="2512" y="2616"/>
                    </a:lnTo>
                    <a:lnTo>
                      <a:pt x="2407" y="2637"/>
                    </a:lnTo>
                    <a:lnTo>
                      <a:pt x="2198" y="2783"/>
                    </a:lnTo>
                    <a:lnTo>
                      <a:pt x="2156" y="2846"/>
                    </a:lnTo>
                    <a:lnTo>
                      <a:pt x="2219" y="2929"/>
                    </a:lnTo>
                    <a:lnTo>
                      <a:pt x="2219" y="3055"/>
                    </a:lnTo>
                    <a:lnTo>
                      <a:pt x="2114" y="2950"/>
                    </a:lnTo>
                    <a:lnTo>
                      <a:pt x="2093" y="2929"/>
                    </a:lnTo>
                    <a:lnTo>
                      <a:pt x="1988" y="2950"/>
                    </a:lnTo>
                    <a:lnTo>
                      <a:pt x="1884" y="2992"/>
                    </a:lnTo>
                    <a:lnTo>
                      <a:pt x="1821" y="2950"/>
                    </a:lnTo>
                    <a:lnTo>
                      <a:pt x="1737" y="2950"/>
                    </a:lnTo>
                    <a:lnTo>
                      <a:pt x="1570" y="3118"/>
                    </a:lnTo>
                    <a:lnTo>
                      <a:pt x="1507" y="3201"/>
                    </a:lnTo>
                    <a:lnTo>
                      <a:pt x="1361" y="3327"/>
                    </a:lnTo>
                    <a:lnTo>
                      <a:pt x="1277" y="3348"/>
                    </a:lnTo>
                    <a:lnTo>
                      <a:pt x="1172" y="3453"/>
                    </a:lnTo>
                    <a:lnTo>
                      <a:pt x="1151" y="3620"/>
                    </a:lnTo>
                    <a:lnTo>
                      <a:pt x="1110" y="3536"/>
                    </a:lnTo>
                    <a:lnTo>
                      <a:pt x="1068" y="3473"/>
                    </a:lnTo>
                    <a:lnTo>
                      <a:pt x="1005" y="3557"/>
                    </a:lnTo>
                    <a:lnTo>
                      <a:pt x="942" y="3620"/>
                    </a:lnTo>
                    <a:lnTo>
                      <a:pt x="942" y="3746"/>
                    </a:lnTo>
                    <a:lnTo>
                      <a:pt x="879" y="3787"/>
                    </a:lnTo>
                    <a:lnTo>
                      <a:pt x="838" y="3766"/>
                    </a:lnTo>
                    <a:lnTo>
                      <a:pt x="670" y="3955"/>
                    </a:lnTo>
                    <a:lnTo>
                      <a:pt x="628" y="3955"/>
                    </a:lnTo>
                    <a:lnTo>
                      <a:pt x="566" y="4038"/>
                    </a:lnTo>
                    <a:lnTo>
                      <a:pt x="566" y="4206"/>
                    </a:lnTo>
                    <a:lnTo>
                      <a:pt x="524" y="4269"/>
                    </a:lnTo>
                    <a:lnTo>
                      <a:pt x="461" y="4164"/>
                    </a:lnTo>
                    <a:lnTo>
                      <a:pt x="419" y="4164"/>
                    </a:lnTo>
                    <a:lnTo>
                      <a:pt x="377" y="4206"/>
                    </a:lnTo>
                    <a:lnTo>
                      <a:pt x="335" y="4248"/>
                    </a:lnTo>
                    <a:lnTo>
                      <a:pt x="252" y="4415"/>
                    </a:lnTo>
                    <a:lnTo>
                      <a:pt x="252" y="4478"/>
                    </a:lnTo>
                    <a:lnTo>
                      <a:pt x="335" y="4582"/>
                    </a:lnTo>
                    <a:lnTo>
                      <a:pt x="377" y="4624"/>
                    </a:lnTo>
                    <a:lnTo>
                      <a:pt x="335" y="4666"/>
                    </a:lnTo>
                    <a:lnTo>
                      <a:pt x="252" y="4666"/>
                    </a:lnTo>
                    <a:lnTo>
                      <a:pt x="126" y="4687"/>
                    </a:lnTo>
                    <a:lnTo>
                      <a:pt x="1" y="4813"/>
                    </a:lnTo>
                    <a:lnTo>
                      <a:pt x="43" y="4834"/>
                    </a:lnTo>
                    <a:lnTo>
                      <a:pt x="126" y="4834"/>
                    </a:lnTo>
                    <a:lnTo>
                      <a:pt x="43" y="4896"/>
                    </a:lnTo>
                    <a:lnTo>
                      <a:pt x="43" y="5001"/>
                    </a:lnTo>
                    <a:lnTo>
                      <a:pt x="126" y="5085"/>
                    </a:lnTo>
                    <a:lnTo>
                      <a:pt x="168" y="5106"/>
                    </a:lnTo>
                    <a:lnTo>
                      <a:pt x="315" y="5106"/>
                    </a:lnTo>
                    <a:lnTo>
                      <a:pt x="335" y="5147"/>
                    </a:lnTo>
                    <a:lnTo>
                      <a:pt x="356" y="5147"/>
                    </a:lnTo>
                    <a:lnTo>
                      <a:pt x="377" y="5085"/>
                    </a:lnTo>
                    <a:lnTo>
                      <a:pt x="440" y="5085"/>
                    </a:lnTo>
                    <a:lnTo>
                      <a:pt x="524" y="5126"/>
                    </a:lnTo>
                    <a:lnTo>
                      <a:pt x="566" y="5210"/>
                    </a:lnTo>
                    <a:lnTo>
                      <a:pt x="545" y="5252"/>
                    </a:lnTo>
                    <a:lnTo>
                      <a:pt x="587" y="5315"/>
                    </a:lnTo>
                    <a:lnTo>
                      <a:pt x="670" y="5315"/>
                    </a:lnTo>
                    <a:lnTo>
                      <a:pt x="733" y="5336"/>
                    </a:lnTo>
                    <a:lnTo>
                      <a:pt x="754" y="5461"/>
                    </a:lnTo>
                    <a:lnTo>
                      <a:pt x="859" y="5545"/>
                    </a:lnTo>
                    <a:lnTo>
                      <a:pt x="942" y="5608"/>
                    </a:lnTo>
                    <a:lnTo>
                      <a:pt x="838" y="5670"/>
                    </a:lnTo>
                    <a:lnTo>
                      <a:pt x="879" y="5670"/>
                    </a:lnTo>
                    <a:lnTo>
                      <a:pt x="1005" y="5629"/>
                    </a:lnTo>
                    <a:lnTo>
                      <a:pt x="1005" y="5670"/>
                    </a:lnTo>
                    <a:lnTo>
                      <a:pt x="1110" y="5712"/>
                    </a:lnTo>
                    <a:lnTo>
                      <a:pt x="1256" y="5670"/>
                    </a:lnTo>
                    <a:lnTo>
                      <a:pt x="1465" y="5608"/>
                    </a:lnTo>
                    <a:lnTo>
                      <a:pt x="1612" y="5461"/>
                    </a:lnTo>
                    <a:lnTo>
                      <a:pt x="1737" y="5419"/>
                    </a:lnTo>
                    <a:lnTo>
                      <a:pt x="1737" y="5357"/>
                    </a:lnTo>
                    <a:lnTo>
                      <a:pt x="1716" y="5252"/>
                    </a:lnTo>
                    <a:lnTo>
                      <a:pt x="1800" y="5315"/>
                    </a:lnTo>
                    <a:lnTo>
                      <a:pt x="1779" y="5398"/>
                    </a:lnTo>
                    <a:lnTo>
                      <a:pt x="1905" y="5336"/>
                    </a:lnTo>
                    <a:lnTo>
                      <a:pt x="1926" y="5210"/>
                    </a:lnTo>
                    <a:lnTo>
                      <a:pt x="2009" y="5106"/>
                    </a:lnTo>
                    <a:lnTo>
                      <a:pt x="2198" y="5022"/>
                    </a:lnTo>
                    <a:lnTo>
                      <a:pt x="2323" y="5022"/>
                    </a:lnTo>
                    <a:lnTo>
                      <a:pt x="2365" y="5001"/>
                    </a:lnTo>
                    <a:lnTo>
                      <a:pt x="2365" y="4959"/>
                    </a:lnTo>
                    <a:lnTo>
                      <a:pt x="2260" y="4959"/>
                    </a:lnTo>
                    <a:lnTo>
                      <a:pt x="2323" y="4938"/>
                    </a:lnTo>
                    <a:lnTo>
                      <a:pt x="2344" y="4917"/>
                    </a:lnTo>
                    <a:lnTo>
                      <a:pt x="2323" y="4896"/>
                    </a:lnTo>
                    <a:lnTo>
                      <a:pt x="2449" y="4729"/>
                    </a:lnTo>
                    <a:lnTo>
                      <a:pt x="2532" y="4582"/>
                    </a:lnTo>
                    <a:lnTo>
                      <a:pt x="2574" y="4415"/>
                    </a:lnTo>
                    <a:lnTo>
                      <a:pt x="2658" y="4310"/>
                    </a:lnTo>
                    <a:lnTo>
                      <a:pt x="2930" y="4143"/>
                    </a:lnTo>
                    <a:lnTo>
                      <a:pt x="2972" y="4038"/>
                    </a:lnTo>
                    <a:lnTo>
                      <a:pt x="2993" y="3913"/>
                    </a:lnTo>
                    <a:lnTo>
                      <a:pt x="3097" y="3746"/>
                    </a:lnTo>
                    <a:lnTo>
                      <a:pt x="3160" y="3641"/>
                    </a:lnTo>
                    <a:lnTo>
                      <a:pt x="3181" y="3536"/>
                    </a:lnTo>
                    <a:lnTo>
                      <a:pt x="3265" y="3432"/>
                    </a:lnTo>
                    <a:lnTo>
                      <a:pt x="3369" y="3369"/>
                    </a:lnTo>
                    <a:lnTo>
                      <a:pt x="3390" y="3264"/>
                    </a:lnTo>
                    <a:lnTo>
                      <a:pt x="3474" y="3348"/>
                    </a:lnTo>
                    <a:lnTo>
                      <a:pt x="3516" y="3348"/>
                    </a:lnTo>
                    <a:lnTo>
                      <a:pt x="3558" y="3243"/>
                    </a:lnTo>
                    <a:lnTo>
                      <a:pt x="3662" y="3243"/>
                    </a:lnTo>
                    <a:lnTo>
                      <a:pt x="3725" y="3222"/>
                    </a:lnTo>
                    <a:lnTo>
                      <a:pt x="3788" y="3139"/>
                    </a:lnTo>
                    <a:lnTo>
                      <a:pt x="3788" y="3034"/>
                    </a:lnTo>
                    <a:lnTo>
                      <a:pt x="3704" y="2950"/>
                    </a:lnTo>
                    <a:lnTo>
                      <a:pt x="3704" y="2950"/>
                    </a:lnTo>
                    <a:lnTo>
                      <a:pt x="3809" y="3013"/>
                    </a:lnTo>
                    <a:lnTo>
                      <a:pt x="3830" y="3139"/>
                    </a:lnTo>
                    <a:lnTo>
                      <a:pt x="3892" y="3139"/>
                    </a:lnTo>
                    <a:lnTo>
                      <a:pt x="3976" y="3118"/>
                    </a:lnTo>
                    <a:lnTo>
                      <a:pt x="3976" y="3055"/>
                    </a:lnTo>
                    <a:lnTo>
                      <a:pt x="4039" y="3013"/>
                    </a:lnTo>
                    <a:lnTo>
                      <a:pt x="4123" y="3034"/>
                    </a:lnTo>
                    <a:lnTo>
                      <a:pt x="4123" y="3097"/>
                    </a:lnTo>
                    <a:lnTo>
                      <a:pt x="4018" y="3139"/>
                    </a:lnTo>
                    <a:lnTo>
                      <a:pt x="4123" y="3139"/>
                    </a:lnTo>
                    <a:lnTo>
                      <a:pt x="4227" y="3160"/>
                    </a:lnTo>
                    <a:lnTo>
                      <a:pt x="4248" y="3118"/>
                    </a:lnTo>
                    <a:lnTo>
                      <a:pt x="4248" y="3034"/>
                    </a:lnTo>
                    <a:lnTo>
                      <a:pt x="4290" y="2992"/>
                    </a:lnTo>
                    <a:lnTo>
                      <a:pt x="4311" y="3013"/>
                    </a:lnTo>
                    <a:lnTo>
                      <a:pt x="4311" y="3139"/>
                    </a:lnTo>
                    <a:lnTo>
                      <a:pt x="4332" y="3160"/>
                    </a:lnTo>
                    <a:lnTo>
                      <a:pt x="4395" y="3118"/>
                    </a:lnTo>
                    <a:lnTo>
                      <a:pt x="4416" y="2950"/>
                    </a:lnTo>
                    <a:lnTo>
                      <a:pt x="4353" y="2867"/>
                    </a:lnTo>
                    <a:lnTo>
                      <a:pt x="4290" y="2867"/>
                    </a:lnTo>
                    <a:lnTo>
                      <a:pt x="4311" y="2825"/>
                    </a:lnTo>
                    <a:lnTo>
                      <a:pt x="4311" y="2699"/>
                    </a:lnTo>
                    <a:lnTo>
                      <a:pt x="4332" y="2511"/>
                    </a:lnTo>
                    <a:lnTo>
                      <a:pt x="4416" y="2490"/>
                    </a:lnTo>
                    <a:lnTo>
                      <a:pt x="4562" y="2427"/>
                    </a:lnTo>
                    <a:lnTo>
                      <a:pt x="4750" y="2323"/>
                    </a:lnTo>
                    <a:lnTo>
                      <a:pt x="4771" y="2260"/>
                    </a:lnTo>
                    <a:lnTo>
                      <a:pt x="4918" y="2093"/>
                    </a:lnTo>
                    <a:lnTo>
                      <a:pt x="4918" y="1988"/>
                    </a:lnTo>
                    <a:lnTo>
                      <a:pt x="5043" y="1862"/>
                    </a:lnTo>
                    <a:lnTo>
                      <a:pt x="5127" y="1883"/>
                    </a:lnTo>
                    <a:lnTo>
                      <a:pt x="5127" y="1821"/>
                    </a:lnTo>
                    <a:lnTo>
                      <a:pt x="5336" y="1632"/>
                    </a:lnTo>
                    <a:lnTo>
                      <a:pt x="5336" y="1549"/>
                    </a:lnTo>
                    <a:lnTo>
                      <a:pt x="5650" y="1277"/>
                    </a:lnTo>
                    <a:lnTo>
                      <a:pt x="5755" y="1235"/>
                    </a:lnTo>
                    <a:lnTo>
                      <a:pt x="5692" y="1214"/>
                    </a:lnTo>
                    <a:lnTo>
                      <a:pt x="5671" y="1109"/>
                    </a:lnTo>
                    <a:lnTo>
                      <a:pt x="5608" y="1005"/>
                    </a:lnTo>
                    <a:lnTo>
                      <a:pt x="5650" y="900"/>
                    </a:lnTo>
                    <a:lnTo>
                      <a:pt x="5671" y="774"/>
                    </a:lnTo>
                    <a:lnTo>
                      <a:pt x="5692" y="816"/>
                    </a:lnTo>
                    <a:lnTo>
                      <a:pt x="5797" y="649"/>
                    </a:lnTo>
                    <a:lnTo>
                      <a:pt x="5713" y="691"/>
                    </a:lnTo>
                    <a:lnTo>
                      <a:pt x="5650" y="691"/>
                    </a:lnTo>
                    <a:lnTo>
                      <a:pt x="5755" y="628"/>
                    </a:lnTo>
                    <a:lnTo>
                      <a:pt x="5817" y="502"/>
                    </a:lnTo>
                    <a:lnTo>
                      <a:pt x="5797" y="502"/>
                    </a:lnTo>
                    <a:lnTo>
                      <a:pt x="5797" y="419"/>
                    </a:lnTo>
                    <a:lnTo>
                      <a:pt x="5713" y="419"/>
                    </a:lnTo>
                    <a:lnTo>
                      <a:pt x="5650" y="544"/>
                    </a:lnTo>
                    <a:lnTo>
                      <a:pt x="5671" y="586"/>
                    </a:lnTo>
                    <a:lnTo>
                      <a:pt x="5713" y="607"/>
                    </a:lnTo>
                    <a:lnTo>
                      <a:pt x="5608" y="649"/>
                    </a:lnTo>
                    <a:lnTo>
                      <a:pt x="5566" y="607"/>
                    </a:lnTo>
                    <a:lnTo>
                      <a:pt x="5566" y="544"/>
                    </a:lnTo>
                    <a:lnTo>
                      <a:pt x="5504" y="544"/>
                    </a:lnTo>
                    <a:lnTo>
                      <a:pt x="5441" y="523"/>
                    </a:lnTo>
                    <a:lnTo>
                      <a:pt x="5378" y="586"/>
                    </a:lnTo>
                    <a:lnTo>
                      <a:pt x="5294" y="691"/>
                    </a:lnTo>
                    <a:lnTo>
                      <a:pt x="5232" y="628"/>
                    </a:lnTo>
                    <a:lnTo>
                      <a:pt x="5169" y="481"/>
                    </a:lnTo>
                    <a:lnTo>
                      <a:pt x="5232" y="440"/>
                    </a:lnTo>
                    <a:lnTo>
                      <a:pt x="5273" y="377"/>
                    </a:lnTo>
                    <a:lnTo>
                      <a:pt x="5273" y="314"/>
                    </a:lnTo>
                    <a:lnTo>
                      <a:pt x="5252" y="293"/>
                    </a:lnTo>
                    <a:lnTo>
                      <a:pt x="5273" y="251"/>
                    </a:lnTo>
                    <a:lnTo>
                      <a:pt x="5232" y="209"/>
                    </a:lnTo>
                    <a:lnTo>
                      <a:pt x="5169" y="251"/>
                    </a:lnTo>
                    <a:lnTo>
                      <a:pt x="5127" y="230"/>
                    </a:lnTo>
                    <a:lnTo>
                      <a:pt x="5064" y="188"/>
                    </a:lnTo>
                    <a:lnTo>
                      <a:pt x="5085" y="105"/>
                    </a:lnTo>
                    <a:lnTo>
                      <a:pt x="5169"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1" name="Google Shape;1001;p27"/>
              <p:cNvSpPr/>
              <p:nvPr/>
            </p:nvSpPr>
            <p:spPr>
              <a:xfrm>
                <a:off x="6101375" y="3852150"/>
                <a:ext cx="82150" cy="171075"/>
              </a:xfrm>
              <a:custGeom>
                <a:avLst/>
                <a:gdLst/>
                <a:ahLst/>
                <a:cxnLst/>
                <a:rect l="l" t="t" r="r" b="b"/>
                <a:pathLst>
                  <a:path w="3286" h="6843" extrusionOk="0">
                    <a:moveTo>
                      <a:pt x="880" y="0"/>
                    </a:moveTo>
                    <a:lnTo>
                      <a:pt x="796" y="21"/>
                    </a:lnTo>
                    <a:lnTo>
                      <a:pt x="650" y="21"/>
                    </a:lnTo>
                    <a:lnTo>
                      <a:pt x="650" y="42"/>
                    </a:lnTo>
                    <a:lnTo>
                      <a:pt x="733" y="126"/>
                    </a:lnTo>
                    <a:lnTo>
                      <a:pt x="859" y="440"/>
                    </a:lnTo>
                    <a:lnTo>
                      <a:pt x="859" y="544"/>
                    </a:lnTo>
                    <a:lnTo>
                      <a:pt x="859" y="733"/>
                    </a:lnTo>
                    <a:lnTo>
                      <a:pt x="796" y="774"/>
                    </a:lnTo>
                    <a:lnTo>
                      <a:pt x="754" y="774"/>
                    </a:lnTo>
                    <a:lnTo>
                      <a:pt x="754" y="795"/>
                    </a:lnTo>
                    <a:lnTo>
                      <a:pt x="796" y="1046"/>
                    </a:lnTo>
                    <a:lnTo>
                      <a:pt x="838" y="1067"/>
                    </a:lnTo>
                    <a:lnTo>
                      <a:pt x="942" y="1026"/>
                    </a:lnTo>
                    <a:lnTo>
                      <a:pt x="1047" y="1026"/>
                    </a:lnTo>
                    <a:lnTo>
                      <a:pt x="963" y="1046"/>
                    </a:lnTo>
                    <a:lnTo>
                      <a:pt x="880" y="1151"/>
                    </a:lnTo>
                    <a:lnTo>
                      <a:pt x="901" y="1277"/>
                    </a:lnTo>
                    <a:lnTo>
                      <a:pt x="984" y="1444"/>
                    </a:lnTo>
                    <a:lnTo>
                      <a:pt x="1005" y="1716"/>
                    </a:lnTo>
                    <a:lnTo>
                      <a:pt x="1005" y="1904"/>
                    </a:lnTo>
                    <a:lnTo>
                      <a:pt x="1005" y="2030"/>
                    </a:lnTo>
                    <a:lnTo>
                      <a:pt x="1068" y="2009"/>
                    </a:lnTo>
                    <a:lnTo>
                      <a:pt x="1089" y="1904"/>
                    </a:lnTo>
                    <a:lnTo>
                      <a:pt x="1068" y="1821"/>
                    </a:lnTo>
                    <a:lnTo>
                      <a:pt x="1089" y="1800"/>
                    </a:lnTo>
                    <a:lnTo>
                      <a:pt x="1152" y="1842"/>
                    </a:lnTo>
                    <a:lnTo>
                      <a:pt x="1152" y="1967"/>
                    </a:lnTo>
                    <a:lnTo>
                      <a:pt x="1194" y="1967"/>
                    </a:lnTo>
                    <a:lnTo>
                      <a:pt x="1214" y="1904"/>
                    </a:lnTo>
                    <a:lnTo>
                      <a:pt x="1194" y="1842"/>
                    </a:lnTo>
                    <a:lnTo>
                      <a:pt x="1214" y="1842"/>
                    </a:lnTo>
                    <a:lnTo>
                      <a:pt x="1256" y="1925"/>
                    </a:lnTo>
                    <a:lnTo>
                      <a:pt x="1173" y="2030"/>
                    </a:lnTo>
                    <a:lnTo>
                      <a:pt x="1152" y="2134"/>
                    </a:lnTo>
                    <a:lnTo>
                      <a:pt x="1152" y="2197"/>
                    </a:lnTo>
                    <a:lnTo>
                      <a:pt x="1110" y="2218"/>
                    </a:lnTo>
                    <a:lnTo>
                      <a:pt x="1068" y="2134"/>
                    </a:lnTo>
                    <a:lnTo>
                      <a:pt x="1005" y="2134"/>
                    </a:lnTo>
                    <a:lnTo>
                      <a:pt x="1047" y="2323"/>
                    </a:lnTo>
                    <a:lnTo>
                      <a:pt x="1110" y="2532"/>
                    </a:lnTo>
                    <a:lnTo>
                      <a:pt x="1173" y="2553"/>
                    </a:lnTo>
                    <a:lnTo>
                      <a:pt x="1194" y="2532"/>
                    </a:lnTo>
                    <a:lnTo>
                      <a:pt x="1256" y="2616"/>
                    </a:lnTo>
                    <a:lnTo>
                      <a:pt x="1256" y="2658"/>
                    </a:lnTo>
                    <a:lnTo>
                      <a:pt x="1298" y="2699"/>
                    </a:lnTo>
                    <a:lnTo>
                      <a:pt x="1194" y="2762"/>
                    </a:lnTo>
                    <a:lnTo>
                      <a:pt x="1194" y="2825"/>
                    </a:lnTo>
                    <a:lnTo>
                      <a:pt x="1214" y="2867"/>
                    </a:lnTo>
                    <a:lnTo>
                      <a:pt x="1194" y="2950"/>
                    </a:lnTo>
                    <a:lnTo>
                      <a:pt x="1110" y="3139"/>
                    </a:lnTo>
                    <a:lnTo>
                      <a:pt x="1152" y="3243"/>
                    </a:lnTo>
                    <a:lnTo>
                      <a:pt x="1089" y="3264"/>
                    </a:lnTo>
                    <a:lnTo>
                      <a:pt x="1173" y="3348"/>
                    </a:lnTo>
                    <a:lnTo>
                      <a:pt x="1152" y="3369"/>
                    </a:lnTo>
                    <a:lnTo>
                      <a:pt x="1068" y="3369"/>
                    </a:lnTo>
                    <a:lnTo>
                      <a:pt x="1005" y="3474"/>
                    </a:lnTo>
                    <a:lnTo>
                      <a:pt x="1005" y="3536"/>
                    </a:lnTo>
                    <a:lnTo>
                      <a:pt x="1068" y="3599"/>
                    </a:lnTo>
                    <a:lnTo>
                      <a:pt x="1005" y="3641"/>
                    </a:lnTo>
                    <a:lnTo>
                      <a:pt x="942" y="3641"/>
                    </a:lnTo>
                    <a:lnTo>
                      <a:pt x="880" y="3767"/>
                    </a:lnTo>
                    <a:lnTo>
                      <a:pt x="796" y="4164"/>
                    </a:lnTo>
                    <a:lnTo>
                      <a:pt x="796" y="4269"/>
                    </a:lnTo>
                    <a:lnTo>
                      <a:pt x="733" y="4331"/>
                    </a:lnTo>
                    <a:lnTo>
                      <a:pt x="629" y="4331"/>
                    </a:lnTo>
                    <a:lnTo>
                      <a:pt x="545" y="4290"/>
                    </a:lnTo>
                    <a:lnTo>
                      <a:pt x="419" y="4311"/>
                    </a:lnTo>
                    <a:lnTo>
                      <a:pt x="210" y="4415"/>
                    </a:lnTo>
                    <a:lnTo>
                      <a:pt x="106" y="4520"/>
                    </a:lnTo>
                    <a:lnTo>
                      <a:pt x="64" y="4645"/>
                    </a:lnTo>
                    <a:lnTo>
                      <a:pt x="106" y="4834"/>
                    </a:lnTo>
                    <a:lnTo>
                      <a:pt x="210" y="4917"/>
                    </a:lnTo>
                    <a:lnTo>
                      <a:pt x="357" y="5022"/>
                    </a:lnTo>
                    <a:lnTo>
                      <a:pt x="440" y="5168"/>
                    </a:lnTo>
                    <a:lnTo>
                      <a:pt x="587" y="5231"/>
                    </a:lnTo>
                    <a:lnTo>
                      <a:pt x="650" y="5273"/>
                    </a:lnTo>
                    <a:lnTo>
                      <a:pt x="670" y="5545"/>
                    </a:lnTo>
                    <a:lnTo>
                      <a:pt x="691" y="5566"/>
                    </a:lnTo>
                    <a:lnTo>
                      <a:pt x="670" y="5587"/>
                    </a:lnTo>
                    <a:lnTo>
                      <a:pt x="670" y="5733"/>
                    </a:lnTo>
                    <a:lnTo>
                      <a:pt x="629" y="5838"/>
                    </a:lnTo>
                    <a:lnTo>
                      <a:pt x="378" y="6110"/>
                    </a:lnTo>
                    <a:lnTo>
                      <a:pt x="231" y="6277"/>
                    </a:lnTo>
                    <a:lnTo>
                      <a:pt x="43" y="6424"/>
                    </a:lnTo>
                    <a:lnTo>
                      <a:pt x="1" y="6508"/>
                    </a:lnTo>
                    <a:lnTo>
                      <a:pt x="22" y="6549"/>
                    </a:lnTo>
                    <a:lnTo>
                      <a:pt x="126" y="6591"/>
                    </a:lnTo>
                    <a:lnTo>
                      <a:pt x="147" y="6528"/>
                    </a:lnTo>
                    <a:lnTo>
                      <a:pt x="210" y="6528"/>
                    </a:lnTo>
                    <a:lnTo>
                      <a:pt x="210" y="6612"/>
                    </a:lnTo>
                    <a:lnTo>
                      <a:pt x="210" y="6675"/>
                    </a:lnTo>
                    <a:lnTo>
                      <a:pt x="231" y="6696"/>
                    </a:lnTo>
                    <a:lnTo>
                      <a:pt x="273" y="6675"/>
                    </a:lnTo>
                    <a:lnTo>
                      <a:pt x="315" y="6717"/>
                    </a:lnTo>
                    <a:lnTo>
                      <a:pt x="315" y="6800"/>
                    </a:lnTo>
                    <a:lnTo>
                      <a:pt x="336" y="6842"/>
                    </a:lnTo>
                    <a:lnTo>
                      <a:pt x="419" y="6821"/>
                    </a:lnTo>
                    <a:lnTo>
                      <a:pt x="629" y="6675"/>
                    </a:lnTo>
                    <a:lnTo>
                      <a:pt x="796" y="6528"/>
                    </a:lnTo>
                    <a:lnTo>
                      <a:pt x="984" y="6361"/>
                    </a:lnTo>
                    <a:lnTo>
                      <a:pt x="1152" y="6173"/>
                    </a:lnTo>
                    <a:lnTo>
                      <a:pt x="1319" y="5901"/>
                    </a:lnTo>
                    <a:lnTo>
                      <a:pt x="1424" y="5859"/>
                    </a:lnTo>
                    <a:lnTo>
                      <a:pt x="1507" y="5859"/>
                    </a:lnTo>
                    <a:lnTo>
                      <a:pt x="1570" y="5775"/>
                    </a:lnTo>
                    <a:lnTo>
                      <a:pt x="1570" y="5691"/>
                    </a:lnTo>
                    <a:lnTo>
                      <a:pt x="1612" y="5650"/>
                    </a:lnTo>
                    <a:lnTo>
                      <a:pt x="1717" y="5587"/>
                    </a:lnTo>
                    <a:lnTo>
                      <a:pt x="1800" y="5357"/>
                    </a:lnTo>
                    <a:lnTo>
                      <a:pt x="1905" y="5210"/>
                    </a:lnTo>
                    <a:lnTo>
                      <a:pt x="1905" y="5147"/>
                    </a:lnTo>
                    <a:lnTo>
                      <a:pt x="1989" y="5106"/>
                    </a:lnTo>
                    <a:lnTo>
                      <a:pt x="1884" y="4980"/>
                    </a:lnTo>
                    <a:lnTo>
                      <a:pt x="1717" y="4980"/>
                    </a:lnTo>
                    <a:lnTo>
                      <a:pt x="1800" y="4938"/>
                    </a:lnTo>
                    <a:lnTo>
                      <a:pt x="1884" y="4917"/>
                    </a:lnTo>
                    <a:lnTo>
                      <a:pt x="2114" y="4624"/>
                    </a:lnTo>
                    <a:lnTo>
                      <a:pt x="2240" y="4603"/>
                    </a:lnTo>
                    <a:lnTo>
                      <a:pt x="2428" y="4624"/>
                    </a:lnTo>
                    <a:lnTo>
                      <a:pt x="2512" y="4624"/>
                    </a:lnTo>
                    <a:lnTo>
                      <a:pt x="2512" y="4708"/>
                    </a:lnTo>
                    <a:lnTo>
                      <a:pt x="2512" y="4792"/>
                    </a:lnTo>
                    <a:lnTo>
                      <a:pt x="2616" y="4708"/>
                    </a:lnTo>
                    <a:lnTo>
                      <a:pt x="2679" y="4645"/>
                    </a:lnTo>
                    <a:lnTo>
                      <a:pt x="2533" y="4603"/>
                    </a:lnTo>
                    <a:lnTo>
                      <a:pt x="2554" y="4499"/>
                    </a:lnTo>
                    <a:lnTo>
                      <a:pt x="2637" y="4311"/>
                    </a:lnTo>
                    <a:lnTo>
                      <a:pt x="2679" y="4227"/>
                    </a:lnTo>
                    <a:lnTo>
                      <a:pt x="2784" y="4227"/>
                    </a:lnTo>
                    <a:lnTo>
                      <a:pt x="2826" y="4290"/>
                    </a:lnTo>
                    <a:lnTo>
                      <a:pt x="2867" y="4227"/>
                    </a:lnTo>
                    <a:lnTo>
                      <a:pt x="2930" y="4122"/>
                    </a:lnTo>
                    <a:lnTo>
                      <a:pt x="3077" y="3892"/>
                    </a:lnTo>
                    <a:lnTo>
                      <a:pt x="3077" y="3808"/>
                    </a:lnTo>
                    <a:lnTo>
                      <a:pt x="3077" y="3746"/>
                    </a:lnTo>
                    <a:lnTo>
                      <a:pt x="3098" y="3599"/>
                    </a:lnTo>
                    <a:lnTo>
                      <a:pt x="3202" y="3495"/>
                    </a:lnTo>
                    <a:lnTo>
                      <a:pt x="3286" y="3453"/>
                    </a:lnTo>
                    <a:lnTo>
                      <a:pt x="3286" y="3411"/>
                    </a:lnTo>
                    <a:lnTo>
                      <a:pt x="3160" y="3369"/>
                    </a:lnTo>
                    <a:lnTo>
                      <a:pt x="3098" y="3285"/>
                    </a:lnTo>
                    <a:lnTo>
                      <a:pt x="3139" y="3285"/>
                    </a:lnTo>
                    <a:lnTo>
                      <a:pt x="3160" y="3243"/>
                    </a:lnTo>
                    <a:lnTo>
                      <a:pt x="3035" y="3222"/>
                    </a:lnTo>
                    <a:lnTo>
                      <a:pt x="2888" y="3327"/>
                    </a:lnTo>
                    <a:lnTo>
                      <a:pt x="2679" y="3536"/>
                    </a:lnTo>
                    <a:lnTo>
                      <a:pt x="2554" y="3536"/>
                    </a:lnTo>
                    <a:lnTo>
                      <a:pt x="2470" y="3578"/>
                    </a:lnTo>
                    <a:lnTo>
                      <a:pt x="2365" y="3536"/>
                    </a:lnTo>
                    <a:lnTo>
                      <a:pt x="2135" y="3285"/>
                    </a:lnTo>
                    <a:lnTo>
                      <a:pt x="2051" y="3285"/>
                    </a:lnTo>
                    <a:lnTo>
                      <a:pt x="1989" y="3181"/>
                    </a:lnTo>
                    <a:lnTo>
                      <a:pt x="1947" y="3118"/>
                    </a:lnTo>
                    <a:lnTo>
                      <a:pt x="2010" y="3034"/>
                    </a:lnTo>
                    <a:lnTo>
                      <a:pt x="2030" y="2888"/>
                    </a:lnTo>
                    <a:lnTo>
                      <a:pt x="1926" y="2720"/>
                    </a:lnTo>
                    <a:lnTo>
                      <a:pt x="1926" y="2637"/>
                    </a:lnTo>
                    <a:lnTo>
                      <a:pt x="1905" y="2595"/>
                    </a:lnTo>
                    <a:lnTo>
                      <a:pt x="1905" y="2448"/>
                    </a:lnTo>
                    <a:lnTo>
                      <a:pt x="1947" y="2365"/>
                    </a:lnTo>
                    <a:lnTo>
                      <a:pt x="1884" y="2365"/>
                    </a:lnTo>
                    <a:lnTo>
                      <a:pt x="1884" y="2239"/>
                    </a:lnTo>
                    <a:lnTo>
                      <a:pt x="1842" y="2176"/>
                    </a:lnTo>
                    <a:lnTo>
                      <a:pt x="1800" y="2197"/>
                    </a:lnTo>
                    <a:lnTo>
                      <a:pt x="1717" y="2134"/>
                    </a:lnTo>
                    <a:lnTo>
                      <a:pt x="1675" y="2197"/>
                    </a:lnTo>
                    <a:lnTo>
                      <a:pt x="1779" y="2281"/>
                    </a:lnTo>
                    <a:lnTo>
                      <a:pt x="1738" y="2365"/>
                    </a:lnTo>
                    <a:lnTo>
                      <a:pt x="1779" y="2427"/>
                    </a:lnTo>
                    <a:lnTo>
                      <a:pt x="1696" y="2511"/>
                    </a:lnTo>
                    <a:lnTo>
                      <a:pt x="1696" y="2595"/>
                    </a:lnTo>
                    <a:lnTo>
                      <a:pt x="1779" y="2699"/>
                    </a:lnTo>
                    <a:lnTo>
                      <a:pt x="1779" y="2741"/>
                    </a:lnTo>
                    <a:lnTo>
                      <a:pt x="1675" y="2762"/>
                    </a:lnTo>
                    <a:lnTo>
                      <a:pt x="1612" y="2720"/>
                    </a:lnTo>
                    <a:lnTo>
                      <a:pt x="1591" y="2616"/>
                    </a:lnTo>
                    <a:lnTo>
                      <a:pt x="1486" y="2595"/>
                    </a:lnTo>
                    <a:lnTo>
                      <a:pt x="1486" y="2532"/>
                    </a:lnTo>
                    <a:lnTo>
                      <a:pt x="1382" y="2511"/>
                    </a:lnTo>
                    <a:lnTo>
                      <a:pt x="1319" y="2511"/>
                    </a:lnTo>
                    <a:lnTo>
                      <a:pt x="1298" y="2448"/>
                    </a:lnTo>
                    <a:lnTo>
                      <a:pt x="1403" y="2406"/>
                    </a:lnTo>
                    <a:lnTo>
                      <a:pt x="1424" y="2323"/>
                    </a:lnTo>
                    <a:lnTo>
                      <a:pt x="1319" y="2239"/>
                    </a:lnTo>
                    <a:lnTo>
                      <a:pt x="1403" y="2114"/>
                    </a:lnTo>
                    <a:lnTo>
                      <a:pt x="1486" y="2093"/>
                    </a:lnTo>
                    <a:lnTo>
                      <a:pt x="1507" y="1988"/>
                    </a:lnTo>
                    <a:lnTo>
                      <a:pt x="1486" y="1904"/>
                    </a:lnTo>
                    <a:lnTo>
                      <a:pt x="1507" y="1821"/>
                    </a:lnTo>
                    <a:lnTo>
                      <a:pt x="1466" y="1758"/>
                    </a:lnTo>
                    <a:lnTo>
                      <a:pt x="1486" y="1611"/>
                    </a:lnTo>
                    <a:lnTo>
                      <a:pt x="1361" y="1507"/>
                    </a:lnTo>
                    <a:lnTo>
                      <a:pt x="1361" y="1465"/>
                    </a:lnTo>
                    <a:lnTo>
                      <a:pt x="1424" y="1507"/>
                    </a:lnTo>
                    <a:lnTo>
                      <a:pt x="1528" y="1486"/>
                    </a:lnTo>
                    <a:lnTo>
                      <a:pt x="1570" y="1360"/>
                    </a:lnTo>
                    <a:lnTo>
                      <a:pt x="1591" y="1318"/>
                    </a:lnTo>
                    <a:lnTo>
                      <a:pt x="1591" y="1151"/>
                    </a:lnTo>
                    <a:lnTo>
                      <a:pt x="1570" y="1026"/>
                    </a:lnTo>
                    <a:lnTo>
                      <a:pt x="1570" y="921"/>
                    </a:lnTo>
                    <a:lnTo>
                      <a:pt x="1507" y="942"/>
                    </a:lnTo>
                    <a:lnTo>
                      <a:pt x="1382" y="984"/>
                    </a:lnTo>
                    <a:lnTo>
                      <a:pt x="1277" y="879"/>
                    </a:lnTo>
                    <a:lnTo>
                      <a:pt x="1361" y="837"/>
                    </a:lnTo>
                    <a:lnTo>
                      <a:pt x="1277" y="774"/>
                    </a:lnTo>
                    <a:lnTo>
                      <a:pt x="1214" y="754"/>
                    </a:lnTo>
                    <a:lnTo>
                      <a:pt x="1277" y="712"/>
                    </a:lnTo>
                    <a:lnTo>
                      <a:pt x="1361" y="649"/>
                    </a:lnTo>
                    <a:lnTo>
                      <a:pt x="1361" y="607"/>
                    </a:lnTo>
                    <a:lnTo>
                      <a:pt x="1256" y="565"/>
                    </a:lnTo>
                    <a:lnTo>
                      <a:pt x="1173" y="502"/>
                    </a:lnTo>
                    <a:lnTo>
                      <a:pt x="1089" y="544"/>
                    </a:lnTo>
                    <a:lnTo>
                      <a:pt x="1089" y="440"/>
                    </a:lnTo>
                    <a:lnTo>
                      <a:pt x="1110" y="440"/>
                    </a:lnTo>
                    <a:lnTo>
                      <a:pt x="1173" y="356"/>
                    </a:lnTo>
                    <a:lnTo>
                      <a:pt x="1110" y="356"/>
                    </a:lnTo>
                    <a:lnTo>
                      <a:pt x="1047" y="398"/>
                    </a:lnTo>
                    <a:lnTo>
                      <a:pt x="1047" y="461"/>
                    </a:lnTo>
                    <a:lnTo>
                      <a:pt x="1005" y="544"/>
                    </a:lnTo>
                    <a:lnTo>
                      <a:pt x="942" y="523"/>
                    </a:lnTo>
                    <a:lnTo>
                      <a:pt x="963" y="419"/>
                    </a:lnTo>
                    <a:lnTo>
                      <a:pt x="901" y="335"/>
                    </a:lnTo>
                    <a:lnTo>
                      <a:pt x="880" y="209"/>
                    </a:lnTo>
                    <a:lnTo>
                      <a:pt x="880" y="105"/>
                    </a:lnTo>
                    <a:lnTo>
                      <a:pt x="880" y="42"/>
                    </a:lnTo>
                    <a:lnTo>
                      <a:pt x="942" y="42"/>
                    </a:lnTo>
                    <a:lnTo>
                      <a:pt x="880"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1002" name="Google Shape;1002;p27"/>
            <p:cNvSpPr/>
            <p:nvPr/>
          </p:nvSpPr>
          <p:spPr>
            <a:xfrm>
              <a:off x="-2852569" y="3121046"/>
              <a:ext cx="107789" cy="62711"/>
            </a:xfrm>
            <a:custGeom>
              <a:avLst/>
              <a:gdLst/>
              <a:ahLst/>
              <a:cxnLst/>
              <a:rect l="l" t="t" r="r" b="b"/>
              <a:pathLst>
                <a:path w="5085" h="3098" extrusionOk="0">
                  <a:moveTo>
                    <a:pt x="900" y="1"/>
                  </a:moveTo>
                  <a:lnTo>
                    <a:pt x="733" y="22"/>
                  </a:lnTo>
                  <a:lnTo>
                    <a:pt x="733" y="64"/>
                  </a:lnTo>
                  <a:lnTo>
                    <a:pt x="775" y="126"/>
                  </a:lnTo>
                  <a:lnTo>
                    <a:pt x="837" y="126"/>
                  </a:lnTo>
                  <a:lnTo>
                    <a:pt x="858" y="64"/>
                  </a:lnTo>
                  <a:lnTo>
                    <a:pt x="942" y="64"/>
                  </a:lnTo>
                  <a:lnTo>
                    <a:pt x="984" y="126"/>
                  </a:lnTo>
                  <a:lnTo>
                    <a:pt x="1088" y="147"/>
                  </a:lnTo>
                  <a:lnTo>
                    <a:pt x="1047" y="210"/>
                  </a:lnTo>
                  <a:lnTo>
                    <a:pt x="942" y="168"/>
                  </a:lnTo>
                  <a:lnTo>
                    <a:pt x="837" y="168"/>
                  </a:lnTo>
                  <a:lnTo>
                    <a:pt x="858" y="231"/>
                  </a:lnTo>
                  <a:lnTo>
                    <a:pt x="1005" y="315"/>
                  </a:lnTo>
                  <a:lnTo>
                    <a:pt x="1109" y="440"/>
                  </a:lnTo>
                  <a:lnTo>
                    <a:pt x="1088" y="524"/>
                  </a:lnTo>
                  <a:lnTo>
                    <a:pt x="1047" y="545"/>
                  </a:lnTo>
                  <a:lnTo>
                    <a:pt x="1047" y="461"/>
                  </a:lnTo>
                  <a:lnTo>
                    <a:pt x="900" y="377"/>
                  </a:lnTo>
                  <a:lnTo>
                    <a:pt x="837" y="461"/>
                  </a:lnTo>
                  <a:lnTo>
                    <a:pt x="775" y="440"/>
                  </a:lnTo>
                  <a:lnTo>
                    <a:pt x="796" y="356"/>
                  </a:lnTo>
                  <a:lnTo>
                    <a:pt x="691" y="252"/>
                  </a:lnTo>
                  <a:lnTo>
                    <a:pt x="586" y="210"/>
                  </a:lnTo>
                  <a:lnTo>
                    <a:pt x="524" y="252"/>
                  </a:lnTo>
                  <a:lnTo>
                    <a:pt x="586" y="356"/>
                  </a:lnTo>
                  <a:lnTo>
                    <a:pt x="565" y="419"/>
                  </a:lnTo>
                  <a:lnTo>
                    <a:pt x="524" y="315"/>
                  </a:lnTo>
                  <a:lnTo>
                    <a:pt x="419" y="273"/>
                  </a:lnTo>
                  <a:lnTo>
                    <a:pt x="377" y="356"/>
                  </a:lnTo>
                  <a:lnTo>
                    <a:pt x="461" y="440"/>
                  </a:lnTo>
                  <a:lnTo>
                    <a:pt x="524" y="482"/>
                  </a:lnTo>
                  <a:lnTo>
                    <a:pt x="565" y="545"/>
                  </a:lnTo>
                  <a:lnTo>
                    <a:pt x="461" y="482"/>
                  </a:lnTo>
                  <a:lnTo>
                    <a:pt x="356" y="545"/>
                  </a:lnTo>
                  <a:lnTo>
                    <a:pt x="419" y="608"/>
                  </a:lnTo>
                  <a:lnTo>
                    <a:pt x="565" y="670"/>
                  </a:lnTo>
                  <a:lnTo>
                    <a:pt x="482" y="670"/>
                  </a:lnTo>
                  <a:lnTo>
                    <a:pt x="461" y="733"/>
                  </a:lnTo>
                  <a:lnTo>
                    <a:pt x="482" y="775"/>
                  </a:lnTo>
                  <a:lnTo>
                    <a:pt x="461" y="775"/>
                  </a:lnTo>
                  <a:lnTo>
                    <a:pt x="272" y="649"/>
                  </a:lnTo>
                  <a:lnTo>
                    <a:pt x="231" y="608"/>
                  </a:lnTo>
                  <a:lnTo>
                    <a:pt x="168" y="670"/>
                  </a:lnTo>
                  <a:lnTo>
                    <a:pt x="252" y="796"/>
                  </a:lnTo>
                  <a:lnTo>
                    <a:pt x="314" y="880"/>
                  </a:lnTo>
                  <a:lnTo>
                    <a:pt x="252" y="900"/>
                  </a:lnTo>
                  <a:lnTo>
                    <a:pt x="147" y="775"/>
                  </a:lnTo>
                  <a:lnTo>
                    <a:pt x="63" y="754"/>
                  </a:lnTo>
                  <a:lnTo>
                    <a:pt x="0" y="859"/>
                  </a:lnTo>
                  <a:lnTo>
                    <a:pt x="126" y="900"/>
                  </a:lnTo>
                  <a:lnTo>
                    <a:pt x="231" y="1005"/>
                  </a:lnTo>
                  <a:lnTo>
                    <a:pt x="356" y="1047"/>
                  </a:lnTo>
                  <a:lnTo>
                    <a:pt x="440" y="942"/>
                  </a:lnTo>
                  <a:lnTo>
                    <a:pt x="565" y="900"/>
                  </a:lnTo>
                  <a:lnTo>
                    <a:pt x="628" y="796"/>
                  </a:lnTo>
                  <a:lnTo>
                    <a:pt x="649" y="859"/>
                  </a:lnTo>
                  <a:lnTo>
                    <a:pt x="649" y="900"/>
                  </a:lnTo>
                  <a:lnTo>
                    <a:pt x="691" y="900"/>
                  </a:lnTo>
                  <a:lnTo>
                    <a:pt x="775" y="880"/>
                  </a:lnTo>
                  <a:lnTo>
                    <a:pt x="796" y="984"/>
                  </a:lnTo>
                  <a:lnTo>
                    <a:pt x="858" y="984"/>
                  </a:lnTo>
                  <a:lnTo>
                    <a:pt x="942" y="900"/>
                  </a:lnTo>
                  <a:lnTo>
                    <a:pt x="963" y="859"/>
                  </a:lnTo>
                  <a:lnTo>
                    <a:pt x="984" y="963"/>
                  </a:lnTo>
                  <a:lnTo>
                    <a:pt x="1005" y="963"/>
                  </a:lnTo>
                  <a:lnTo>
                    <a:pt x="1151" y="859"/>
                  </a:lnTo>
                  <a:lnTo>
                    <a:pt x="1109" y="900"/>
                  </a:lnTo>
                  <a:lnTo>
                    <a:pt x="1088" y="1005"/>
                  </a:lnTo>
                  <a:lnTo>
                    <a:pt x="1151" y="1047"/>
                  </a:lnTo>
                  <a:lnTo>
                    <a:pt x="1214" y="984"/>
                  </a:lnTo>
                  <a:lnTo>
                    <a:pt x="1360" y="1068"/>
                  </a:lnTo>
                  <a:lnTo>
                    <a:pt x="1277" y="1089"/>
                  </a:lnTo>
                  <a:lnTo>
                    <a:pt x="1193" y="1089"/>
                  </a:lnTo>
                  <a:lnTo>
                    <a:pt x="1109" y="1131"/>
                  </a:lnTo>
                  <a:lnTo>
                    <a:pt x="1047" y="1131"/>
                  </a:lnTo>
                  <a:lnTo>
                    <a:pt x="879" y="1214"/>
                  </a:lnTo>
                  <a:lnTo>
                    <a:pt x="879" y="1256"/>
                  </a:lnTo>
                  <a:lnTo>
                    <a:pt x="1068" y="1298"/>
                  </a:lnTo>
                  <a:lnTo>
                    <a:pt x="1172" y="1298"/>
                  </a:lnTo>
                  <a:lnTo>
                    <a:pt x="1214" y="1214"/>
                  </a:lnTo>
                  <a:lnTo>
                    <a:pt x="1277" y="1193"/>
                  </a:lnTo>
                  <a:lnTo>
                    <a:pt x="1277" y="1298"/>
                  </a:lnTo>
                  <a:lnTo>
                    <a:pt x="1193" y="1382"/>
                  </a:lnTo>
                  <a:lnTo>
                    <a:pt x="1005" y="1403"/>
                  </a:lnTo>
                  <a:lnTo>
                    <a:pt x="942" y="1382"/>
                  </a:lnTo>
                  <a:lnTo>
                    <a:pt x="858" y="1486"/>
                  </a:lnTo>
                  <a:lnTo>
                    <a:pt x="796" y="1403"/>
                  </a:lnTo>
                  <a:lnTo>
                    <a:pt x="775" y="1382"/>
                  </a:lnTo>
                  <a:lnTo>
                    <a:pt x="775" y="1319"/>
                  </a:lnTo>
                  <a:lnTo>
                    <a:pt x="691" y="1319"/>
                  </a:lnTo>
                  <a:lnTo>
                    <a:pt x="691" y="1361"/>
                  </a:lnTo>
                  <a:lnTo>
                    <a:pt x="691" y="1382"/>
                  </a:lnTo>
                  <a:lnTo>
                    <a:pt x="628" y="1465"/>
                  </a:lnTo>
                  <a:lnTo>
                    <a:pt x="544" y="1403"/>
                  </a:lnTo>
                  <a:lnTo>
                    <a:pt x="461" y="1424"/>
                  </a:lnTo>
                  <a:lnTo>
                    <a:pt x="356" y="1486"/>
                  </a:lnTo>
                  <a:lnTo>
                    <a:pt x="252" y="1424"/>
                  </a:lnTo>
                  <a:lnTo>
                    <a:pt x="168" y="1465"/>
                  </a:lnTo>
                  <a:lnTo>
                    <a:pt x="126" y="1465"/>
                  </a:lnTo>
                  <a:lnTo>
                    <a:pt x="168" y="1591"/>
                  </a:lnTo>
                  <a:lnTo>
                    <a:pt x="231" y="1654"/>
                  </a:lnTo>
                  <a:lnTo>
                    <a:pt x="377" y="1696"/>
                  </a:lnTo>
                  <a:lnTo>
                    <a:pt x="377" y="1633"/>
                  </a:lnTo>
                  <a:lnTo>
                    <a:pt x="565" y="1696"/>
                  </a:lnTo>
                  <a:lnTo>
                    <a:pt x="900" y="1696"/>
                  </a:lnTo>
                  <a:lnTo>
                    <a:pt x="900" y="1737"/>
                  </a:lnTo>
                  <a:lnTo>
                    <a:pt x="837" y="1800"/>
                  </a:lnTo>
                  <a:lnTo>
                    <a:pt x="837" y="1842"/>
                  </a:lnTo>
                  <a:lnTo>
                    <a:pt x="942" y="1926"/>
                  </a:lnTo>
                  <a:lnTo>
                    <a:pt x="963" y="2009"/>
                  </a:lnTo>
                  <a:lnTo>
                    <a:pt x="1005" y="2009"/>
                  </a:lnTo>
                  <a:lnTo>
                    <a:pt x="1172" y="1905"/>
                  </a:lnTo>
                  <a:lnTo>
                    <a:pt x="1151" y="1988"/>
                  </a:lnTo>
                  <a:lnTo>
                    <a:pt x="1047" y="2030"/>
                  </a:lnTo>
                  <a:lnTo>
                    <a:pt x="984" y="2135"/>
                  </a:lnTo>
                  <a:lnTo>
                    <a:pt x="1068" y="2177"/>
                  </a:lnTo>
                  <a:lnTo>
                    <a:pt x="1214" y="2051"/>
                  </a:lnTo>
                  <a:lnTo>
                    <a:pt x="1360" y="2114"/>
                  </a:lnTo>
                  <a:lnTo>
                    <a:pt x="1381" y="2156"/>
                  </a:lnTo>
                  <a:lnTo>
                    <a:pt x="1298" y="2114"/>
                  </a:lnTo>
                  <a:lnTo>
                    <a:pt x="1193" y="2156"/>
                  </a:lnTo>
                  <a:lnTo>
                    <a:pt x="1109" y="2240"/>
                  </a:lnTo>
                  <a:lnTo>
                    <a:pt x="984" y="2240"/>
                  </a:lnTo>
                  <a:lnTo>
                    <a:pt x="984" y="2323"/>
                  </a:lnTo>
                  <a:lnTo>
                    <a:pt x="942" y="2365"/>
                  </a:lnTo>
                  <a:lnTo>
                    <a:pt x="879" y="2365"/>
                  </a:lnTo>
                  <a:lnTo>
                    <a:pt x="796" y="2407"/>
                  </a:lnTo>
                  <a:lnTo>
                    <a:pt x="775" y="2344"/>
                  </a:lnTo>
                  <a:lnTo>
                    <a:pt x="670" y="2261"/>
                  </a:lnTo>
                  <a:lnTo>
                    <a:pt x="670" y="2323"/>
                  </a:lnTo>
                  <a:lnTo>
                    <a:pt x="628" y="2323"/>
                  </a:lnTo>
                  <a:lnTo>
                    <a:pt x="649" y="2449"/>
                  </a:lnTo>
                  <a:lnTo>
                    <a:pt x="691" y="2470"/>
                  </a:lnTo>
                  <a:lnTo>
                    <a:pt x="670" y="2512"/>
                  </a:lnTo>
                  <a:lnTo>
                    <a:pt x="649" y="2700"/>
                  </a:lnTo>
                  <a:lnTo>
                    <a:pt x="775" y="2679"/>
                  </a:lnTo>
                  <a:lnTo>
                    <a:pt x="837" y="2658"/>
                  </a:lnTo>
                  <a:lnTo>
                    <a:pt x="900" y="2700"/>
                  </a:lnTo>
                  <a:lnTo>
                    <a:pt x="1088" y="2742"/>
                  </a:lnTo>
                  <a:lnTo>
                    <a:pt x="1214" y="2637"/>
                  </a:lnTo>
                  <a:lnTo>
                    <a:pt x="1360" y="2679"/>
                  </a:lnTo>
                  <a:lnTo>
                    <a:pt x="1423" y="2637"/>
                  </a:lnTo>
                  <a:lnTo>
                    <a:pt x="1465" y="2679"/>
                  </a:lnTo>
                  <a:lnTo>
                    <a:pt x="1528" y="2700"/>
                  </a:lnTo>
                  <a:lnTo>
                    <a:pt x="1632" y="2679"/>
                  </a:lnTo>
                  <a:lnTo>
                    <a:pt x="1632" y="2784"/>
                  </a:lnTo>
                  <a:lnTo>
                    <a:pt x="1779" y="2930"/>
                  </a:lnTo>
                  <a:lnTo>
                    <a:pt x="1842" y="2972"/>
                  </a:lnTo>
                  <a:lnTo>
                    <a:pt x="1946" y="2888"/>
                  </a:lnTo>
                  <a:lnTo>
                    <a:pt x="2051" y="2888"/>
                  </a:lnTo>
                  <a:lnTo>
                    <a:pt x="2239" y="3077"/>
                  </a:lnTo>
                  <a:lnTo>
                    <a:pt x="2469" y="3077"/>
                  </a:lnTo>
                  <a:lnTo>
                    <a:pt x="2574" y="3097"/>
                  </a:lnTo>
                  <a:lnTo>
                    <a:pt x="2741" y="3056"/>
                  </a:lnTo>
                  <a:lnTo>
                    <a:pt x="2721" y="2951"/>
                  </a:lnTo>
                  <a:lnTo>
                    <a:pt x="2741" y="2867"/>
                  </a:lnTo>
                  <a:lnTo>
                    <a:pt x="2762" y="2951"/>
                  </a:lnTo>
                  <a:lnTo>
                    <a:pt x="2888" y="2972"/>
                  </a:lnTo>
                  <a:lnTo>
                    <a:pt x="3034" y="2867"/>
                  </a:lnTo>
                  <a:lnTo>
                    <a:pt x="3034" y="2700"/>
                  </a:lnTo>
                  <a:lnTo>
                    <a:pt x="3181" y="2700"/>
                  </a:lnTo>
                  <a:lnTo>
                    <a:pt x="3139" y="2763"/>
                  </a:lnTo>
                  <a:lnTo>
                    <a:pt x="3181" y="2846"/>
                  </a:lnTo>
                  <a:lnTo>
                    <a:pt x="3202" y="2763"/>
                  </a:lnTo>
                  <a:lnTo>
                    <a:pt x="3306" y="2763"/>
                  </a:lnTo>
                  <a:lnTo>
                    <a:pt x="3411" y="2637"/>
                  </a:lnTo>
                  <a:lnTo>
                    <a:pt x="3474" y="2658"/>
                  </a:lnTo>
                  <a:lnTo>
                    <a:pt x="3495" y="2637"/>
                  </a:lnTo>
                  <a:lnTo>
                    <a:pt x="3599" y="2658"/>
                  </a:lnTo>
                  <a:lnTo>
                    <a:pt x="3599" y="2679"/>
                  </a:lnTo>
                  <a:lnTo>
                    <a:pt x="3662" y="2658"/>
                  </a:lnTo>
                  <a:lnTo>
                    <a:pt x="3892" y="2449"/>
                  </a:lnTo>
                  <a:lnTo>
                    <a:pt x="3976" y="2323"/>
                  </a:lnTo>
                  <a:lnTo>
                    <a:pt x="4248" y="2261"/>
                  </a:lnTo>
                  <a:lnTo>
                    <a:pt x="4332" y="2177"/>
                  </a:lnTo>
                  <a:lnTo>
                    <a:pt x="4290" y="2135"/>
                  </a:lnTo>
                  <a:lnTo>
                    <a:pt x="4311" y="2051"/>
                  </a:lnTo>
                  <a:lnTo>
                    <a:pt x="4353" y="2051"/>
                  </a:lnTo>
                  <a:lnTo>
                    <a:pt x="4394" y="2156"/>
                  </a:lnTo>
                  <a:lnTo>
                    <a:pt x="4541" y="2177"/>
                  </a:lnTo>
                  <a:lnTo>
                    <a:pt x="4625" y="2114"/>
                  </a:lnTo>
                  <a:lnTo>
                    <a:pt x="4625" y="2030"/>
                  </a:lnTo>
                  <a:lnTo>
                    <a:pt x="4604" y="2009"/>
                  </a:lnTo>
                  <a:lnTo>
                    <a:pt x="4604" y="1926"/>
                  </a:lnTo>
                  <a:lnTo>
                    <a:pt x="4666" y="1905"/>
                  </a:lnTo>
                  <a:lnTo>
                    <a:pt x="4625" y="1779"/>
                  </a:lnTo>
                  <a:lnTo>
                    <a:pt x="4666" y="1716"/>
                  </a:lnTo>
                  <a:lnTo>
                    <a:pt x="4771" y="1779"/>
                  </a:lnTo>
                  <a:lnTo>
                    <a:pt x="4771" y="1884"/>
                  </a:lnTo>
                  <a:lnTo>
                    <a:pt x="4876" y="1842"/>
                  </a:lnTo>
                  <a:lnTo>
                    <a:pt x="4938" y="1716"/>
                  </a:lnTo>
                  <a:lnTo>
                    <a:pt x="4917" y="1612"/>
                  </a:lnTo>
                  <a:lnTo>
                    <a:pt x="4813" y="1507"/>
                  </a:lnTo>
                  <a:lnTo>
                    <a:pt x="4813" y="1403"/>
                  </a:lnTo>
                  <a:lnTo>
                    <a:pt x="4855" y="1361"/>
                  </a:lnTo>
                  <a:lnTo>
                    <a:pt x="4855" y="1256"/>
                  </a:lnTo>
                  <a:lnTo>
                    <a:pt x="4959" y="1193"/>
                  </a:lnTo>
                  <a:lnTo>
                    <a:pt x="5043" y="1193"/>
                  </a:lnTo>
                  <a:lnTo>
                    <a:pt x="5085" y="1110"/>
                  </a:lnTo>
                  <a:lnTo>
                    <a:pt x="5022" y="1005"/>
                  </a:lnTo>
                  <a:lnTo>
                    <a:pt x="4771" y="984"/>
                  </a:lnTo>
                  <a:lnTo>
                    <a:pt x="4708" y="1068"/>
                  </a:lnTo>
                  <a:lnTo>
                    <a:pt x="4750" y="963"/>
                  </a:lnTo>
                  <a:lnTo>
                    <a:pt x="4750" y="859"/>
                  </a:lnTo>
                  <a:lnTo>
                    <a:pt x="4625" y="859"/>
                  </a:lnTo>
                  <a:lnTo>
                    <a:pt x="4604" y="880"/>
                  </a:lnTo>
                  <a:lnTo>
                    <a:pt x="4541" y="775"/>
                  </a:lnTo>
                  <a:lnTo>
                    <a:pt x="4625" y="670"/>
                  </a:lnTo>
                  <a:lnTo>
                    <a:pt x="4708" y="649"/>
                  </a:lnTo>
                  <a:lnTo>
                    <a:pt x="4708" y="482"/>
                  </a:lnTo>
                  <a:lnTo>
                    <a:pt x="4645" y="461"/>
                  </a:lnTo>
                  <a:lnTo>
                    <a:pt x="4562" y="545"/>
                  </a:lnTo>
                  <a:lnTo>
                    <a:pt x="4457" y="482"/>
                  </a:lnTo>
                  <a:lnTo>
                    <a:pt x="4415" y="377"/>
                  </a:lnTo>
                  <a:lnTo>
                    <a:pt x="4520" y="336"/>
                  </a:lnTo>
                  <a:lnTo>
                    <a:pt x="4541" y="252"/>
                  </a:lnTo>
                  <a:lnTo>
                    <a:pt x="4604" y="210"/>
                  </a:lnTo>
                  <a:lnTo>
                    <a:pt x="4708" y="168"/>
                  </a:lnTo>
                  <a:lnTo>
                    <a:pt x="4562" y="126"/>
                  </a:lnTo>
                  <a:lnTo>
                    <a:pt x="4499" y="147"/>
                  </a:lnTo>
                  <a:lnTo>
                    <a:pt x="4311" y="336"/>
                  </a:lnTo>
                  <a:lnTo>
                    <a:pt x="4290" y="419"/>
                  </a:lnTo>
                  <a:lnTo>
                    <a:pt x="4206" y="440"/>
                  </a:lnTo>
                  <a:lnTo>
                    <a:pt x="4122" y="315"/>
                  </a:lnTo>
                  <a:lnTo>
                    <a:pt x="4185" y="252"/>
                  </a:lnTo>
                  <a:lnTo>
                    <a:pt x="4122" y="210"/>
                  </a:lnTo>
                  <a:lnTo>
                    <a:pt x="4101" y="84"/>
                  </a:lnTo>
                  <a:lnTo>
                    <a:pt x="3997" y="64"/>
                  </a:lnTo>
                  <a:lnTo>
                    <a:pt x="3913" y="126"/>
                  </a:lnTo>
                  <a:lnTo>
                    <a:pt x="3829" y="84"/>
                  </a:lnTo>
                  <a:lnTo>
                    <a:pt x="3788" y="168"/>
                  </a:lnTo>
                  <a:lnTo>
                    <a:pt x="3829" y="315"/>
                  </a:lnTo>
                  <a:lnTo>
                    <a:pt x="3788" y="377"/>
                  </a:lnTo>
                  <a:lnTo>
                    <a:pt x="3683" y="377"/>
                  </a:lnTo>
                  <a:lnTo>
                    <a:pt x="3578" y="440"/>
                  </a:lnTo>
                  <a:lnTo>
                    <a:pt x="3557" y="336"/>
                  </a:lnTo>
                  <a:lnTo>
                    <a:pt x="3495" y="315"/>
                  </a:lnTo>
                  <a:lnTo>
                    <a:pt x="3453" y="377"/>
                  </a:lnTo>
                  <a:lnTo>
                    <a:pt x="3369" y="545"/>
                  </a:lnTo>
                  <a:lnTo>
                    <a:pt x="3265" y="545"/>
                  </a:lnTo>
                  <a:lnTo>
                    <a:pt x="3160" y="356"/>
                  </a:lnTo>
                  <a:lnTo>
                    <a:pt x="3076" y="356"/>
                  </a:lnTo>
                  <a:lnTo>
                    <a:pt x="3034" y="336"/>
                  </a:lnTo>
                  <a:lnTo>
                    <a:pt x="2951" y="356"/>
                  </a:lnTo>
                  <a:lnTo>
                    <a:pt x="2888" y="545"/>
                  </a:lnTo>
                  <a:lnTo>
                    <a:pt x="2993" y="754"/>
                  </a:lnTo>
                  <a:lnTo>
                    <a:pt x="2888" y="1047"/>
                  </a:lnTo>
                  <a:lnTo>
                    <a:pt x="2930" y="775"/>
                  </a:lnTo>
                  <a:lnTo>
                    <a:pt x="2825" y="608"/>
                  </a:lnTo>
                  <a:lnTo>
                    <a:pt x="2825" y="524"/>
                  </a:lnTo>
                  <a:lnTo>
                    <a:pt x="2762" y="482"/>
                  </a:lnTo>
                  <a:lnTo>
                    <a:pt x="2783" y="356"/>
                  </a:lnTo>
                  <a:lnTo>
                    <a:pt x="2658" y="273"/>
                  </a:lnTo>
                  <a:lnTo>
                    <a:pt x="2448" y="440"/>
                  </a:lnTo>
                  <a:lnTo>
                    <a:pt x="2428" y="566"/>
                  </a:lnTo>
                  <a:lnTo>
                    <a:pt x="2448" y="649"/>
                  </a:lnTo>
                  <a:lnTo>
                    <a:pt x="2344" y="796"/>
                  </a:lnTo>
                  <a:lnTo>
                    <a:pt x="2260" y="796"/>
                  </a:lnTo>
                  <a:lnTo>
                    <a:pt x="2260" y="649"/>
                  </a:lnTo>
                  <a:lnTo>
                    <a:pt x="2156" y="587"/>
                  </a:lnTo>
                  <a:lnTo>
                    <a:pt x="2156" y="356"/>
                  </a:lnTo>
                  <a:lnTo>
                    <a:pt x="2093" y="315"/>
                  </a:lnTo>
                  <a:lnTo>
                    <a:pt x="1925" y="440"/>
                  </a:lnTo>
                  <a:lnTo>
                    <a:pt x="1946" y="691"/>
                  </a:lnTo>
                  <a:lnTo>
                    <a:pt x="2009" y="775"/>
                  </a:lnTo>
                  <a:lnTo>
                    <a:pt x="2009" y="963"/>
                  </a:lnTo>
                  <a:lnTo>
                    <a:pt x="1925" y="1047"/>
                  </a:lnTo>
                  <a:lnTo>
                    <a:pt x="1842" y="1047"/>
                  </a:lnTo>
                  <a:lnTo>
                    <a:pt x="1821" y="900"/>
                  </a:lnTo>
                  <a:lnTo>
                    <a:pt x="1716" y="963"/>
                  </a:lnTo>
                  <a:lnTo>
                    <a:pt x="1674" y="1110"/>
                  </a:lnTo>
                  <a:lnTo>
                    <a:pt x="1612" y="1131"/>
                  </a:lnTo>
                  <a:lnTo>
                    <a:pt x="1591" y="1319"/>
                  </a:lnTo>
                  <a:lnTo>
                    <a:pt x="1507" y="1131"/>
                  </a:lnTo>
                  <a:lnTo>
                    <a:pt x="1423" y="1131"/>
                  </a:lnTo>
                  <a:lnTo>
                    <a:pt x="1465" y="1068"/>
                  </a:lnTo>
                  <a:lnTo>
                    <a:pt x="1528" y="963"/>
                  </a:lnTo>
                  <a:lnTo>
                    <a:pt x="1528" y="859"/>
                  </a:lnTo>
                  <a:lnTo>
                    <a:pt x="1402" y="859"/>
                  </a:lnTo>
                  <a:lnTo>
                    <a:pt x="1465" y="775"/>
                  </a:lnTo>
                  <a:lnTo>
                    <a:pt x="1402" y="649"/>
                  </a:lnTo>
                  <a:lnTo>
                    <a:pt x="1486" y="691"/>
                  </a:lnTo>
                  <a:lnTo>
                    <a:pt x="1570" y="608"/>
                  </a:lnTo>
                  <a:lnTo>
                    <a:pt x="1528" y="545"/>
                  </a:lnTo>
                  <a:lnTo>
                    <a:pt x="1423" y="482"/>
                  </a:lnTo>
                  <a:lnTo>
                    <a:pt x="1528" y="440"/>
                  </a:lnTo>
                  <a:lnTo>
                    <a:pt x="1465" y="336"/>
                  </a:lnTo>
                  <a:lnTo>
                    <a:pt x="1381" y="377"/>
                  </a:lnTo>
                  <a:lnTo>
                    <a:pt x="1319" y="315"/>
                  </a:lnTo>
                  <a:lnTo>
                    <a:pt x="1193" y="231"/>
                  </a:lnTo>
                  <a:lnTo>
                    <a:pt x="1193" y="126"/>
                  </a:lnTo>
                  <a:lnTo>
                    <a:pt x="1109" y="22"/>
                  </a:lnTo>
                  <a:lnTo>
                    <a:pt x="1005" y="43"/>
                  </a:lnTo>
                  <a:lnTo>
                    <a:pt x="90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3" name="Google Shape;1003;p27"/>
            <p:cNvSpPr/>
            <p:nvPr/>
          </p:nvSpPr>
          <p:spPr>
            <a:xfrm>
              <a:off x="-1820515" y="3271828"/>
              <a:ext cx="750921" cy="535394"/>
            </a:xfrm>
            <a:custGeom>
              <a:avLst/>
              <a:gdLst/>
              <a:ahLst/>
              <a:cxnLst/>
              <a:rect l="l" t="t" r="r" b="b"/>
              <a:pathLst>
                <a:path w="35425" h="26449" extrusionOk="0">
                  <a:moveTo>
                    <a:pt x="27390" y="1"/>
                  </a:moveTo>
                  <a:lnTo>
                    <a:pt x="27369" y="21"/>
                  </a:lnTo>
                  <a:lnTo>
                    <a:pt x="27180" y="42"/>
                  </a:lnTo>
                  <a:lnTo>
                    <a:pt x="27139" y="126"/>
                  </a:lnTo>
                  <a:lnTo>
                    <a:pt x="27097" y="126"/>
                  </a:lnTo>
                  <a:lnTo>
                    <a:pt x="27055" y="189"/>
                  </a:lnTo>
                  <a:lnTo>
                    <a:pt x="26867" y="189"/>
                  </a:lnTo>
                  <a:lnTo>
                    <a:pt x="26741" y="147"/>
                  </a:lnTo>
                  <a:lnTo>
                    <a:pt x="26678" y="231"/>
                  </a:lnTo>
                  <a:lnTo>
                    <a:pt x="26574" y="231"/>
                  </a:lnTo>
                  <a:lnTo>
                    <a:pt x="26532" y="335"/>
                  </a:lnTo>
                  <a:lnTo>
                    <a:pt x="26448" y="356"/>
                  </a:lnTo>
                  <a:lnTo>
                    <a:pt x="26344" y="356"/>
                  </a:lnTo>
                  <a:lnTo>
                    <a:pt x="26260" y="398"/>
                  </a:lnTo>
                  <a:lnTo>
                    <a:pt x="26176" y="419"/>
                  </a:lnTo>
                  <a:lnTo>
                    <a:pt x="26051" y="419"/>
                  </a:lnTo>
                  <a:lnTo>
                    <a:pt x="25967" y="461"/>
                  </a:lnTo>
                  <a:lnTo>
                    <a:pt x="25967" y="545"/>
                  </a:lnTo>
                  <a:lnTo>
                    <a:pt x="25904" y="649"/>
                  </a:lnTo>
                  <a:lnTo>
                    <a:pt x="25862" y="754"/>
                  </a:lnTo>
                  <a:lnTo>
                    <a:pt x="25820" y="817"/>
                  </a:lnTo>
                  <a:lnTo>
                    <a:pt x="25820" y="858"/>
                  </a:lnTo>
                  <a:lnTo>
                    <a:pt x="25800" y="921"/>
                  </a:lnTo>
                  <a:lnTo>
                    <a:pt x="25800" y="1068"/>
                  </a:lnTo>
                  <a:lnTo>
                    <a:pt x="25820" y="1089"/>
                  </a:lnTo>
                  <a:lnTo>
                    <a:pt x="25862" y="1130"/>
                  </a:lnTo>
                  <a:lnTo>
                    <a:pt x="26009" y="1047"/>
                  </a:lnTo>
                  <a:lnTo>
                    <a:pt x="26072" y="984"/>
                  </a:lnTo>
                  <a:lnTo>
                    <a:pt x="26155" y="1005"/>
                  </a:lnTo>
                  <a:lnTo>
                    <a:pt x="26239" y="1151"/>
                  </a:lnTo>
                  <a:lnTo>
                    <a:pt x="26281" y="1256"/>
                  </a:lnTo>
                  <a:lnTo>
                    <a:pt x="26364" y="1340"/>
                  </a:lnTo>
                  <a:lnTo>
                    <a:pt x="26364" y="1402"/>
                  </a:lnTo>
                  <a:lnTo>
                    <a:pt x="26385" y="1486"/>
                  </a:lnTo>
                  <a:lnTo>
                    <a:pt x="26385" y="1612"/>
                  </a:lnTo>
                  <a:lnTo>
                    <a:pt x="26323" y="1674"/>
                  </a:lnTo>
                  <a:lnTo>
                    <a:pt x="26239" y="1779"/>
                  </a:lnTo>
                  <a:lnTo>
                    <a:pt x="26218" y="1926"/>
                  </a:lnTo>
                  <a:lnTo>
                    <a:pt x="26134" y="1988"/>
                  </a:lnTo>
                  <a:lnTo>
                    <a:pt x="26072" y="2093"/>
                  </a:lnTo>
                  <a:lnTo>
                    <a:pt x="26051" y="2198"/>
                  </a:lnTo>
                  <a:lnTo>
                    <a:pt x="26134" y="2281"/>
                  </a:lnTo>
                  <a:lnTo>
                    <a:pt x="26092" y="2344"/>
                  </a:lnTo>
                  <a:lnTo>
                    <a:pt x="26134" y="2490"/>
                  </a:lnTo>
                  <a:lnTo>
                    <a:pt x="26176" y="2532"/>
                  </a:lnTo>
                  <a:lnTo>
                    <a:pt x="26176" y="2658"/>
                  </a:lnTo>
                  <a:lnTo>
                    <a:pt x="26092" y="2700"/>
                  </a:lnTo>
                  <a:lnTo>
                    <a:pt x="26072" y="2742"/>
                  </a:lnTo>
                  <a:lnTo>
                    <a:pt x="26134" y="2846"/>
                  </a:lnTo>
                  <a:lnTo>
                    <a:pt x="26134" y="3034"/>
                  </a:lnTo>
                  <a:lnTo>
                    <a:pt x="26092" y="3076"/>
                  </a:lnTo>
                  <a:lnTo>
                    <a:pt x="26092" y="3244"/>
                  </a:lnTo>
                  <a:lnTo>
                    <a:pt x="26155" y="3244"/>
                  </a:lnTo>
                  <a:lnTo>
                    <a:pt x="26218" y="3265"/>
                  </a:lnTo>
                  <a:lnTo>
                    <a:pt x="26260" y="3244"/>
                  </a:lnTo>
                  <a:lnTo>
                    <a:pt x="26281" y="3265"/>
                  </a:lnTo>
                  <a:lnTo>
                    <a:pt x="26323" y="3390"/>
                  </a:lnTo>
                  <a:lnTo>
                    <a:pt x="26281" y="3495"/>
                  </a:lnTo>
                  <a:lnTo>
                    <a:pt x="26218" y="3578"/>
                  </a:lnTo>
                  <a:lnTo>
                    <a:pt x="26009" y="3620"/>
                  </a:lnTo>
                  <a:lnTo>
                    <a:pt x="25862" y="3704"/>
                  </a:lnTo>
                  <a:lnTo>
                    <a:pt x="25569" y="3976"/>
                  </a:lnTo>
                  <a:lnTo>
                    <a:pt x="25527" y="3997"/>
                  </a:lnTo>
                  <a:lnTo>
                    <a:pt x="25444" y="3913"/>
                  </a:lnTo>
                  <a:lnTo>
                    <a:pt x="25276" y="3892"/>
                  </a:lnTo>
                  <a:lnTo>
                    <a:pt x="25172" y="3913"/>
                  </a:lnTo>
                  <a:lnTo>
                    <a:pt x="25130" y="3871"/>
                  </a:lnTo>
                  <a:lnTo>
                    <a:pt x="25004" y="3871"/>
                  </a:lnTo>
                  <a:lnTo>
                    <a:pt x="25004" y="3892"/>
                  </a:lnTo>
                  <a:lnTo>
                    <a:pt x="24879" y="4792"/>
                  </a:lnTo>
                  <a:lnTo>
                    <a:pt x="24900" y="4959"/>
                  </a:lnTo>
                  <a:lnTo>
                    <a:pt x="24858" y="5148"/>
                  </a:lnTo>
                  <a:lnTo>
                    <a:pt x="24879" y="5252"/>
                  </a:lnTo>
                  <a:lnTo>
                    <a:pt x="24795" y="5524"/>
                  </a:lnTo>
                  <a:lnTo>
                    <a:pt x="24900" y="5692"/>
                  </a:lnTo>
                  <a:lnTo>
                    <a:pt x="25172" y="5838"/>
                  </a:lnTo>
                  <a:lnTo>
                    <a:pt x="25339" y="5671"/>
                  </a:lnTo>
                  <a:lnTo>
                    <a:pt x="25569" y="5671"/>
                  </a:lnTo>
                  <a:lnTo>
                    <a:pt x="25841" y="5734"/>
                  </a:lnTo>
                  <a:lnTo>
                    <a:pt x="25946" y="5838"/>
                  </a:lnTo>
                  <a:lnTo>
                    <a:pt x="26072" y="5629"/>
                  </a:lnTo>
                  <a:lnTo>
                    <a:pt x="26072" y="5483"/>
                  </a:lnTo>
                  <a:lnTo>
                    <a:pt x="26072" y="5378"/>
                  </a:lnTo>
                  <a:lnTo>
                    <a:pt x="26239" y="5336"/>
                  </a:lnTo>
                  <a:lnTo>
                    <a:pt x="26281" y="5273"/>
                  </a:lnTo>
                  <a:lnTo>
                    <a:pt x="26553" y="5357"/>
                  </a:lnTo>
                  <a:lnTo>
                    <a:pt x="26699" y="5545"/>
                  </a:lnTo>
                  <a:lnTo>
                    <a:pt x="26908" y="5734"/>
                  </a:lnTo>
                  <a:lnTo>
                    <a:pt x="27076" y="5943"/>
                  </a:lnTo>
                  <a:lnTo>
                    <a:pt x="27285" y="6089"/>
                  </a:lnTo>
                  <a:lnTo>
                    <a:pt x="27306" y="6194"/>
                  </a:lnTo>
                  <a:lnTo>
                    <a:pt x="27327" y="6278"/>
                  </a:lnTo>
                  <a:lnTo>
                    <a:pt x="27327" y="6382"/>
                  </a:lnTo>
                  <a:lnTo>
                    <a:pt x="27285" y="6424"/>
                  </a:lnTo>
                  <a:lnTo>
                    <a:pt x="27285" y="6508"/>
                  </a:lnTo>
                  <a:lnTo>
                    <a:pt x="27264" y="6591"/>
                  </a:lnTo>
                  <a:lnTo>
                    <a:pt x="27139" y="6571"/>
                  </a:lnTo>
                  <a:lnTo>
                    <a:pt x="27097" y="6508"/>
                  </a:lnTo>
                  <a:lnTo>
                    <a:pt x="26992" y="6529"/>
                  </a:lnTo>
                  <a:lnTo>
                    <a:pt x="26908" y="6591"/>
                  </a:lnTo>
                  <a:lnTo>
                    <a:pt x="26762" y="6508"/>
                  </a:lnTo>
                  <a:lnTo>
                    <a:pt x="26657" y="6529"/>
                  </a:lnTo>
                  <a:lnTo>
                    <a:pt x="26553" y="6675"/>
                  </a:lnTo>
                  <a:lnTo>
                    <a:pt x="26385" y="6801"/>
                  </a:lnTo>
                  <a:lnTo>
                    <a:pt x="26323" y="6843"/>
                  </a:lnTo>
                  <a:lnTo>
                    <a:pt x="26218" y="6780"/>
                  </a:lnTo>
                  <a:lnTo>
                    <a:pt x="26155" y="6801"/>
                  </a:lnTo>
                  <a:lnTo>
                    <a:pt x="26155" y="6905"/>
                  </a:lnTo>
                  <a:lnTo>
                    <a:pt x="26092" y="6947"/>
                  </a:lnTo>
                  <a:lnTo>
                    <a:pt x="26030" y="6989"/>
                  </a:lnTo>
                  <a:lnTo>
                    <a:pt x="25967" y="6947"/>
                  </a:lnTo>
                  <a:lnTo>
                    <a:pt x="25925" y="7031"/>
                  </a:lnTo>
                  <a:lnTo>
                    <a:pt x="25820" y="7198"/>
                  </a:lnTo>
                  <a:lnTo>
                    <a:pt x="25800" y="7366"/>
                  </a:lnTo>
                  <a:lnTo>
                    <a:pt x="25800" y="7470"/>
                  </a:lnTo>
                  <a:lnTo>
                    <a:pt x="25737" y="7554"/>
                  </a:lnTo>
                  <a:lnTo>
                    <a:pt x="25611" y="7575"/>
                  </a:lnTo>
                  <a:lnTo>
                    <a:pt x="25381" y="7763"/>
                  </a:lnTo>
                  <a:lnTo>
                    <a:pt x="25214" y="7763"/>
                  </a:lnTo>
                  <a:lnTo>
                    <a:pt x="25088" y="7742"/>
                  </a:lnTo>
                  <a:lnTo>
                    <a:pt x="25004" y="7784"/>
                  </a:lnTo>
                  <a:lnTo>
                    <a:pt x="24900" y="7993"/>
                  </a:lnTo>
                  <a:lnTo>
                    <a:pt x="24795" y="8077"/>
                  </a:lnTo>
                  <a:lnTo>
                    <a:pt x="24670" y="8182"/>
                  </a:lnTo>
                  <a:lnTo>
                    <a:pt x="24586" y="8265"/>
                  </a:lnTo>
                  <a:lnTo>
                    <a:pt x="24565" y="8370"/>
                  </a:lnTo>
                  <a:lnTo>
                    <a:pt x="24502" y="8370"/>
                  </a:lnTo>
                  <a:lnTo>
                    <a:pt x="24377" y="8307"/>
                  </a:lnTo>
                  <a:lnTo>
                    <a:pt x="24251" y="8286"/>
                  </a:lnTo>
                  <a:lnTo>
                    <a:pt x="24063" y="8203"/>
                  </a:lnTo>
                  <a:lnTo>
                    <a:pt x="23937" y="8140"/>
                  </a:lnTo>
                  <a:lnTo>
                    <a:pt x="23770" y="8098"/>
                  </a:lnTo>
                  <a:lnTo>
                    <a:pt x="23561" y="8161"/>
                  </a:lnTo>
                  <a:lnTo>
                    <a:pt x="23435" y="8265"/>
                  </a:lnTo>
                  <a:lnTo>
                    <a:pt x="23331" y="8391"/>
                  </a:lnTo>
                  <a:lnTo>
                    <a:pt x="23331" y="8621"/>
                  </a:lnTo>
                  <a:lnTo>
                    <a:pt x="23351" y="8768"/>
                  </a:lnTo>
                  <a:lnTo>
                    <a:pt x="23331" y="8830"/>
                  </a:lnTo>
                  <a:lnTo>
                    <a:pt x="23603" y="9019"/>
                  </a:lnTo>
                  <a:lnTo>
                    <a:pt x="23833" y="9144"/>
                  </a:lnTo>
                  <a:lnTo>
                    <a:pt x="23833" y="9228"/>
                  </a:lnTo>
                  <a:lnTo>
                    <a:pt x="23770" y="9332"/>
                  </a:lnTo>
                  <a:lnTo>
                    <a:pt x="23707" y="9437"/>
                  </a:lnTo>
                  <a:lnTo>
                    <a:pt x="23435" y="9730"/>
                  </a:lnTo>
                  <a:lnTo>
                    <a:pt x="23310" y="9960"/>
                  </a:lnTo>
                  <a:lnTo>
                    <a:pt x="23226" y="10169"/>
                  </a:lnTo>
                  <a:lnTo>
                    <a:pt x="23121" y="10169"/>
                  </a:lnTo>
                  <a:lnTo>
                    <a:pt x="22933" y="10232"/>
                  </a:lnTo>
                  <a:lnTo>
                    <a:pt x="22807" y="10232"/>
                  </a:lnTo>
                  <a:lnTo>
                    <a:pt x="22661" y="10337"/>
                  </a:lnTo>
                  <a:lnTo>
                    <a:pt x="22494" y="10462"/>
                  </a:lnTo>
                  <a:lnTo>
                    <a:pt x="22347" y="10462"/>
                  </a:lnTo>
                  <a:lnTo>
                    <a:pt x="22096" y="10483"/>
                  </a:lnTo>
                  <a:lnTo>
                    <a:pt x="21908" y="10546"/>
                  </a:lnTo>
                  <a:lnTo>
                    <a:pt x="21740" y="10588"/>
                  </a:lnTo>
                  <a:lnTo>
                    <a:pt x="21322" y="10755"/>
                  </a:lnTo>
                  <a:lnTo>
                    <a:pt x="21008" y="10860"/>
                  </a:lnTo>
                  <a:lnTo>
                    <a:pt x="20841" y="11027"/>
                  </a:lnTo>
                  <a:lnTo>
                    <a:pt x="20590" y="11216"/>
                  </a:lnTo>
                  <a:lnTo>
                    <a:pt x="20485" y="11320"/>
                  </a:lnTo>
                  <a:lnTo>
                    <a:pt x="20338" y="11320"/>
                  </a:lnTo>
                  <a:lnTo>
                    <a:pt x="20192" y="11278"/>
                  </a:lnTo>
                  <a:lnTo>
                    <a:pt x="20192" y="11216"/>
                  </a:lnTo>
                  <a:lnTo>
                    <a:pt x="20171" y="11111"/>
                  </a:lnTo>
                  <a:lnTo>
                    <a:pt x="19899" y="11195"/>
                  </a:lnTo>
                  <a:lnTo>
                    <a:pt x="19732" y="11216"/>
                  </a:lnTo>
                  <a:lnTo>
                    <a:pt x="19522" y="11111"/>
                  </a:lnTo>
                  <a:lnTo>
                    <a:pt x="19355" y="11090"/>
                  </a:lnTo>
                  <a:lnTo>
                    <a:pt x="18999" y="10965"/>
                  </a:lnTo>
                  <a:lnTo>
                    <a:pt x="18623" y="10797"/>
                  </a:lnTo>
                  <a:lnTo>
                    <a:pt x="18413" y="10609"/>
                  </a:lnTo>
                  <a:lnTo>
                    <a:pt x="18288" y="10588"/>
                  </a:lnTo>
                  <a:lnTo>
                    <a:pt x="17869" y="10567"/>
                  </a:lnTo>
                  <a:lnTo>
                    <a:pt x="17493" y="10567"/>
                  </a:lnTo>
                  <a:lnTo>
                    <a:pt x="17430" y="10546"/>
                  </a:lnTo>
                  <a:lnTo>
                    <a:pt x="17367" y="10588"/>
                  </a:lnTo>
                  <a:lnTo>
                    <a:pt x="17325" y="10651"/>
                  </a:lnTo>
                  <a:lnTo>
                    <a:pt x="17137" y="10713"/>
                  </a:lnTo>
                  <a:lnTo>
                    <a:pt x="16865" y="10755"/>
                  </a:lnTo>
                  <a:lnTo>
                    <a:pt x="16384" y="10693"/>
                  </a:lnTo>
                  <a:lnTo>
                    <a:pt x="16028" y="10713"/>
                  </a:lnTo>
                  <a:lnTo>
                    <a:pt x="15777" y="10693"/>
                  </a:lnTo>
                  <a:lnTo>
                    <a:pt x="15547" y="10713"/>
                  </a:lnTo>
                  <a:lnTo>
                    <a:pt x="15442" y="10755"/>
                  </a:lnTo>
                  <a:lnTo>
                    <a:pt x="15338" y="10713"/>
                  </a:lnTo>
                  <a:lnTo>
                    <a:pt x="15191" y="10462"/>
                  </a:lnTo>
                  <a:lnTo>
                    <a:pt x="15149" y="10337"/>
                  </a:lnTo>
                  <a:lnTo>
                    <a:pt x="15024" y="10169"/>
                  </a:lnTo>
                  <a:lnTo>
                    <a:pt x="14919" y="10044"/>
                  </a:lnTo>
                  <a:lnTo>
                    <a:pt x="14856" y="9877"/>
                  </a:lnTo>
                  <a:lnTo>
                    <a:pt x="14856" y="9814"/>
                  </a:lnTo>
                  <a:lnTo>
                    <a:pt x="14752" y="9709"/>
                  </a:lnTo>
                  <a:lnTo>
                    <a:pt x="14668" y="9667"/>
                  </a:lnTo>
                  <a:lnTo>
                    <a:pt x="14626" y="9667"/>
                  </a:lnTo>
                  <a:lnTo>
                    <a:pt x="14584" y="9604"/>
                  </a:lnTo>
                  <a:lnTo>
                    <a:pt x="14564" y="9500"/>
                  </a:lnTo>
                  <a:lnTo>
                    <a:pt x="14333" y="9500"/>
                  </a:lnTo>
                  <a:lnTo>
                    <a:pt x="14187" y="9416"/>
                  </a:lnTo>
                  <a:lnTo>
                    <a:pt x="13978" y="9249"/>
                  </a:lnTo>
                  <a:lnTo>
                    <a:pt x="13873" y="9249"/>
                  </a:lnTo>
                  <a:lnTo>
                    <a:pt x="13768" y="9228"/>
                  </a:lnTo>
                  <a:lnTo>
                    <a:pt x="13706" y="9186"/>
                  </a:lnTo>
                  <a:lnTo>
                    <a:pt x="13517" y="9040"/>
                  </a:lnTo>
                  <a:lnTo>
                    <a:pt x="13141" y="8977"/>
                  </a:lnTo>
                  <a:lnTo>
                    <a:pt x="13099" y="8977"/>
                  </a:lnTo>
                  <a:lnTo>
                    <a:pt x="13057" y="9019"/>
                  </a:lnTo>
                  <a:lnTo>
                    <a:pt x="12890" y="9019"/>
                  </a:lnTo>
                  <a:lnTo>
                    <a:pt x="12639" y="9040"/>
                  </a:lnTo>
                  <a:lnTo>
                    <a:pt x="12053" y="8914"/>
                  </a:lnTo>
                  <a:lnTo>
                    <a:pt x="11948" y="8830"/>
                  </a:lnTo>
                  <a:lnTo>
                    <a:pt x="11823" y="8663"/>
                  </a:lnTo>
                  <a:lnTo>
                    <a:pt x="11802" y="8558"/>
                  </a:lnTo>
                  <a:lnTo>
                    <a:pt x="11802" y="8475"/>
                  </a:lnTo>
                  <a:lnTo>
                    <a:pt x="11823" y="8412"/>
                  </a:lnTo>
                  <a:lnTo>
                    <a:pt x="11906" y="8349"/>
                  </a:lnTo>
                  <a:lnTo>
                    <a:pt x="11948" y="8244"/>
                  </a:lnTo>
                  <a:lnTo>
                    <a:pt x="11885" y="8161"/>
                  </a:lnTo>
                  <a:lnTo>
                    <a:pt x="11843" y="8035"/>
                  </a:lnTo>
                  <a:lnTo>
                    <a:pt x="11885" y="7952"/>
                  </a:lnTo>
                  <a:lnTo>
                    <a:pt x="11885" y="7826"/>
                  </a:lnTo>
                  <a:lnTo>
                    <a:pt x="11823" y="7763"/>
                  </a:lnTo>
                  <a:lnTo>
                    <a:pt x="11739" y="7638"/>
                  </a:lnTo>
                  <a:lnTo>
                    <a:pt x="11676" y="7575"/>
                  </a:lnTo>
                  <a:lnTo>
                    <a:pt x="11592" y="7533"/>
                  </a:lnTo>
                  <a:lnTo>
                    <a:pt x="11530" y="7428"/>
                  </a:lnTo>
                  <a:lnTo>
                    <a:pt x="11488" y="7345"/>
                  </a:lnTo>
                  <a:lnTo>
                    <a:pt x="11446" y="7240"/>
                  </a:lnTo>
                  <a:lnTo>
                    <a:pt x="11425" y="7136"/>
                  </a:lnTo>
                  <a:lnTo>
                    <a:pt x="11383" y="7052"/>
                  </a:lnTo>
                  <a:lnTo>
                    <a:pt x="11279" y="6989"/>
                  </a:lnTo>
                  <a:lnTo>
                    <a:pt x="11195" y="6947"/>
                  </a:lnTo>
                  <a:lnTo>
                    <a:pt x="11153" y="6884"/>
                  </a:lnTo>
                  <a:lnTo>
                    <a:pt x="11069" y="6843"/>
                  </a:lnTo>
                  <a:lnTo>
                    <a:pt x="10965" y="6843"/>
                  </a:lnTo>
                  <a:lnTo>
                    <a:pt x="10902" y="6905"/>
                  </a:lnTo>
                  <a:lnTo>
                    <a:pt x="10860" y="6926"/>
                  </a:lnTo>
                  <a:lnTo>
                    <a:pt x="10776" y="6905"/>
                  </a:lnTo>
                  <a:lnTo>
                    <a:pt x="10693" y="6801"/>
                  </a:lnTo>
                  <a:lnTo>
                    <a:pt x="10672" y="6738"/>
                  </a:lnTo>
                  <a:lnTo>
                    <a:pt x="10567" y="6738"/>
                  </a:lnTo>
                  <a:lnTo>
                    <a:pt x="10442" y="6801"/>
                  </a:lnTo>
                  <a:lnTo>
                    <a:pt x="10400" y="6843"/>
                  </a:lnTo>
                  <a:lnTo>
                    <a:pt x="10379" y="6926"/>
                  </a:lnTo>
                  <a:lnTo>
                    <a:pt x="10337" y="6926"/>
                  </a:lnTo>
                  <a:lnTo>
                    <a:pt x="10211" y="6843"/>
                  </a:lnTo>
                  <a:lnTo>
                    <a:pt x="10170" y="6780"/>
                  </a:lnTo>
                  <a:lnTo>
                    <a:pt x="10170" y="6717"/>
                  </a:lnTo>
                  <a:lnTo>
                    <a:pt x="10107" y="6633"/>
                  </a:lnTo>
                  <a:lnTo>
                    <a:pt x="10002" y="6571"/>
                  </a:lnTo>
                  <a:lnTo>
                    <a:pt x="9877" y="6466"/>
                  </a:lnTo>
                  <a:lnTo>
                    <a:pt x="9835" y="6424"/>
                  </a:lnTo>
                  <a:lnTo>
                    <a:pt x="9751" y="6382"/>
                  </a:lnTo>
                  <a:lnTo>
                    <a:pt x="9730" y="6299"/>
                  </a:lnTo>
                  <a:lnTo>
                    <a:pt x="9730" y="6215"/>
                  </a:lnTo>
                  <a:lnTo>
                    <a:pt x="9709" y="6173"/>
                  </a:lnTo>
                  <a:lnTo>
                    <a:pt x="9688" y="6173"/>
                  </a:lnTo>
                  <a:lnTo>
                    <a:pt x="9688" y="6215"/>
                  </a:lnTo>
                  <a:lnTo>
                    <a:pt x="9646" y="6215"/>
                  </a:lnTo>
                  <a:lnTo>
                    <a:pt x="9605" y="6152"/>
                  </a:lnTo>
                  <a:lnTo>
                    <a:pt x="9584" y="6110"/>
                  </a:lnTo>
                  <a:lnTo>
                    <a:pt x="9584" y="5985"/>
                  </a:lnTo>
                  <a:lnTo>
                    <a:pt x="9542" y="5943"/>
                  </a:lnTo>
                  <a:lnTo>
                    <a:pt x="9521" y="5943"/>
                  </a:lnTo>
                  <a:lnTo>
                    <a:pt x="9395" y="5880"/>
                  </a:lnTo>
                  <a:lnTo>
                    <a:pt x="9312" y="5880"/>
                  </a:lnTo>
                  <a:lnTo>
                    <a:pt x="9333" y="5901"/>
                  </a:lnTo>
                  <a:lnTo>
                    <a:pt x="9228" y="6006"/>
                  </a:lnTo>
                  <a:lnTo>
                    <a:pt x="9123" y="6068"/>
                  </a:lnTo>
                  <a:lnTo>
                    <a:pt x="8998" y="6215"/>
                  </a:lnTo>
                  <a:lnTo>
                    <a:pt x="8977" y="6319"/>
                  </a:lnTo>
                  <a:lnTo>
                    <a:pt x="9019" y="6382"/>
                  </a:lnTo>
                  <a:lnTo>
                    <a:pt x="8956" y="6508"/>
                  </a:lnTo>
                  <a:lnTo>
                    <a:pt x="8768" y="6571"/>
                  </a:lnTo>
                  <a:lnTo>
                    <a:pt x="8684" y="6633"/>
                  </a:lnTo>
                  <a:lnTo>
                    <a:pt x="8663" y="6780"/>
                  </a:lnTo>
                  <a:lnTo>
                    <a:pt x="8663" y="7010"/>
                  </a:lnTo>
                  <a:lnTo>
                    <a:pt x="8768" y="7240"/>
                  </a:lnTo>
                  <a:lnTo>
                    <a:pt x="8872" y="7408"/>
                  </a:lnTo>
                  <a:lnTo>
                    <a:pt x="8872" y="7470"/>
                  </a:lnTo>
                  <a:lnTo>
                    <a:pt x="8705" y="7638"/>
                  </a:lnTo>
                  <a:lnTo>
                    <a:pt x="8579" y="7680"/>
                  </a:lnTo>
                  <a:lnTo>
                    <a:pt x="8496" y="7784"/>
                  </a:lnTo>
                  <a:lnTo>
                    <a:pt x="8433" y="7826"/>
                  </a:lnTo>
                  <a:lnTo>
                    <a:pt x="8349" y="7826"/>
                  </a:lnTo>
                  <a:lnTo>
                    <a:pt x="8307" y="7742"/>
                  </a:lnTo>
                  <a:lnTo>
                    <a:pt x="8245" y="7742"/>
                  </a:lnTo>
                  <a:lnTo>
                    <a:pt x="8014" y="7784"/>
                  </a:lnTo>
                  <a:lnTo>
                    <a:pt x="7847" y="7763"/>
                  </a:lnTo>
                  <a:lnTo>
                    <a:pt x="7638" y="7680"/>
                  </a:lnTo>
                  <a:lnTo>
                    <a:pt x="7429" y="7680"/>
                  </a:lnTo>
                  <a:lnTo>
                    <a:pt x="7387" y="7952"/>
                  </a:lnTo>
                  <a:lnTo>
                    <a:pt x="7324" y="8098"/>
                  </a:lnTo>
                  <a:lnTo>
                    <a:pt x="7324" y="8244"/>
                  </a:lnTo>
                  <a:lnTo>
                    <a:pt x="7261" y="8579"/>
                  </a:lnTo>
                  <a:lnTo>
                    <a:pt x="7261" y="8830"/>
                  </a:lnTo>
                  <a:lnTo>
                    <a:pt x="7240" y="8914"/>
                  </a:lnTo>
                  <a:lnTo>
                    <a:pt x="7303" y="8977"/>
                  </a:lnTo>
                  <a:lnTo>
                    <a:pt x="7429" y="9019"/>
                  </a:lnTo>
                  <a:lnTo>
                    <a:pt x="7387" y="9144"/>
                  </a:lnTo>
                  <a:lnTo>
                    <a:pt x="7387" y="9228"/>
                  </a:lnTo>
                  <a:lnTo>
                    <a:pt x="7303" y="9228"/>
                  </a:lnTo>
                  <a:lnTo>
                    <a:pt x="7219" y="9291"/>
                  </a:lnTo>
                  <a:lnTo>
                    <a:pt x="7136" y="9291"/>
                  </a:lnTo>
                  <a:lnTo>
                    <a:pt x="7073" y="9228"/>
                  </a:lnTo>
                  <a:lnTo>
                    <a:pt x="6989" y="9249"/>
                  </a:lnTo>
                  <a:lnTo>
                    <a:pt x="6864" y="9291"/>
                  </a:lnTo>
                  <a:lnTo>
                    <a:pt x="6592" y="9332"/>
                  </a:lnTo>
                  <a:lnTo>
                    <a:pt x="6445" y="9416"/>
                  </a:lnTo>
                  <a:lnTo>
                    <a:pt x="6341" y="9416"/>
                  </a:lnTo>
                  <a:lnTo>
                    <a:pt x="6278" y="9353"/>
                  </a:lnTo>
                  <a:lnTo>
                    <a:pt x="6173" y="9416"/>
                  </a:lnTo>
                  <a:lnTo>
                    <a:pt x="6069" y="9521"/>
                  </a:lnTo>
                  <a:lnTo>
                    <a:pt x="6069" y="9604"/>
                  </a:lnTo>
                  <a:lnTo>
                    <a:pt x="6173" y="9667"/>
                  </a:lnTo>
                  <a:lnTo>
                    <a:pt x="6341" y="9646"/>
                  </a:lnTo>
                  <a:lnTo>
                    <a:pt x="6466" y="9667"/>
                  </a:lnTo>
                  <a:lnTo>
                    <a:pt x="6466" y="9730"/>
                  </a:lnTo>
                  <a:lnTo>
                    <a:pt x="6382" y="9814"/>
                  </a:lnTo>
                  <a:lnTo>
                    <a:pt x="6445" y="9981"/>
                  </a:lnTo>
                  <a:lnTo>
                    <a:pt x="6445" y="10065"/>
                  </a:lnTo>
                  <a:lnTo>
                    <a:pt x="6487" y="10149"/>
                  </a:lnTo>
                  <a:lnTo>
                    <a:pt x="6508" y="10253"/>
                  </a:lnTo>
                  <a:lnTo>
                    <a:pt x="6613" y="10441"/>
                  </a:lnTo>
                  <a:lnTo>
                    <a:pt x="6654" y="10546"/>
                  </a:lnTo>
                  <a:lnTo>
                    <a:pt x="6780" y="10609"/>
                  </a:lnTo>
                  <a:lnTo>
                    <a:pt x="6822" y="10860"/>
                  </a:lnTo>
                  <a:lnTo>
                    <a:pt x="6738" y="10923"/>
                  </a:lnTo>
                  <a:lnTo>
                    <a:pt x="6696" y="11027"/>
                  </a:lnTo>
                  <a:lnTo>
                    <a:pt x="6801" y="11132"/>
                  </a:lnTo>
                  <a:lnTo>
                    <a:pt x="6738" y="11174"/>
                  </a:lnTo>
                  <a:lnTo>
                    <a:pt x="6738" y="11216"/>
                  </a:lnTo>
                  <a:lnTo>
                    <a:pt x="6613" y="11299"/>
                  </a:lnTo>
                  <a:lnTo>
                    <a:pt x="6654" y="11446"/>
                  </a:lnTo>
                  <a:lnTo>
                    <a:pt x="6508" y="11509"/>
                  </a:lnTo>
                  <a:lnTo>
                    <a:pt x="6278" y="11446"/>
                  </a:lnTo>
                  <a:lnTo>
                    <a:pt x="6027" y="11174"/>
                  </a:lnTo>
                  <a:lnTo>
                    <a:pt x="5922" y="11195"/>
                  </a:lnTo>
                  <a:lnTo>
                    <a:pt x="5671" y="11090"/>
                  </a:lnTo>
                  <a:lnTo>
                    <a:pt x="5336" y="11090"/>
                  </a:lnTo>
                  <a:lnTo>
                    <a:pt x="5148" y="11132"/>
                  </a:lnTo>
                  <a:lnTo>
                    <a:pt x="4876" y="11069"/>
                  </a:lnTo>
                  <a:lnTo>
                    <a:pt x="4583" y="11132"/>
                  </a:lnTo>
                  <a:lnTo>
                    <a:pt x="4457" y="11132"/>
                  </a:lnTo>
                  <a:lnTo>
                    <a:pt x="4311" y="11111"/>
                  </a:lnTo>
                  <a:lnTo>
                    <a:pt x="4206" y="11195"/>
                  </a:lnTo>
                  <a:lnTo>
                    <a:pt x="4102" y="11237"/>
                  </a:lnTo>
                  <a:lnTo>
                    <a:pt x="3767" y="11195"/>
                  </a:lnTo>
                  <a:lnTo>
                    <a:pt x="3558" y="11132"/>
                  </a:lnTo>
                  <a:lnTo>
                    <a:pt x="3432" y="11069"/>
                  </a:lnTo>
                  <a:lnTo>
                    <a:pt x="3244" y="11069"/>
                  </a:lnTo>
                  <a:lnTo>
                    <a:pt x="3202" y="11111"/>
                  </a:lnTo>
                  <a:lnTo>
                    <a:pt x="3035" y="11090"/>
                  </a:lnTo>
                  <a:lnTo>
                    <a:pt x="2930" y="11069"/>
                  </a:lnTo>
                  <a:lnTo>
                    <a:pt x="2888" y="11111"/>
                  </a:lnTo>
                  <a:lnTo>
                    <a:pt x="2888" y="11237"/>
                  </a:lnTo>
                  <a:lnTo>
                    <a:pt x="2909" y="11383"/>
                  </a:lnTo>
                  <a:lnTo>
                    <a:pt x="2930" y="11509"/>
                  </a:lnTo>
                  <a:lnTo>
                    <a:pt x="2742" y="11550"/>
                  </a:lnTo>
                  <a:lnTo>
                    <a:pt x="2386" y="11550"/>
                  </a:lnTo>
                  <a:lnTo>
                    <a:pt x="1968" y="11509"/>
                  </a:lnTo>
                  <a:lnTo>
                    <a:pt x="1863" y="11446"/>
                  </a:lnTo>
                  <a:lnTo>
                    <a:pt x="1675" y="11425"/>
                  </a:lnTo>
                  <a:lnTo>
                    <a:pt x="1570" y="11550"/>
                  </a:lnTo>
                  <a:lnTo>
                    <a:pt x="1591" y="11613"/>
                  </a:lnTo>
                  <a:lnTo>
                    <a:pt x="1465" y="11697"/>
                  </a:lnTo>
                  <a:lnTo>
                    <a:pt x="1465" y="11739"/>
                  </a:lnTo>
                  <a:lnTo>
                    <a:pt x="1507" y="11739"/>
                  </a:lnTo>
                  <a:lnTo>
                    <a:pt x="1507" y="11864"/>
                  </a:lnTo>
                  <a:lnTo>
                    <a:pt x="1340" y="12157"/>
                  </a:lnTo>
                  <a:lnTo>
                    <a:pt x="1256" y="12283"/>
                  </a:lnTo>
                  <a:lnTo>
                    <a:pt x="1361" y="12366"/>
                  </a:lnTo>
                  <a:lnTo>
                    <a:pt x="1633" y="12450"/>
                  </a:lnTo>
                  <a:lnTo>
                    <a:pt x="1737" y="12555"/>
                  </a:lnTo>
                  <a:lnTo>
                    <a:pt x="1842" y="12576"/>
                  </a:lnTo>
                  <a:lnTo>
                    <a:pt x="1947" y="12471"/>
                  </a:lnTo>
                  <a:lnTo>
                    <a:pt x="1947" y="12325"/>
                  </a:lnTo>
                  <a:lnTo>
                    <a:pt x="2009" y="12325"/>
                  </a:lnTo>
                  <a:lnTo>
                    <a:pt x="2302" y="12555"/>
                  </a:lnTo>
                  <a:lnTo>
                    <a:pt x="2323" y="12659"/>
                  </a:lnTo>
                  <a:lnTo>
                    <a:pt x="2177" y="12848"/>
                  </a:lnTo>
                  <a:lnTo>
                    <a:pt x="1968" y="12848"/>
                  </a:lnTo>
                  <a:lnTo>
                    <a:pt x="1675" y="12890"/>
                  </a:lnTo>
                  <a:lnTo>
                    <a:pt x="1654" y="12785"/>
                  </a:lnTo>
                  <a:lnTo>
                    <a:pt x="1507" y="12659"/>
                  </a:lnTo>
                  <a:lnTo>
                    <a:pt x="1340" y="12869"/>
                  </a:lnTo>
                  <a:lnTo>
                    <a:pt x="1235" y="12848"/>
                  </a:lnTo>
                  <a:lnTo>
                    <a:pt x="1068" y="12973"/>
                  </a:lnTo>
                  <a:lnTo>
                    <a:pt x="921" y="13015"/>
                  </a:lnTo>
                  <a:lnTo>
                    <a:pt x="921" y="13162"/>
                  </a:lnTo>
                  <a:lnTo>
                    <a:pt x="1110" y="13224"/>
                  </a:lnTo>
                  <a:lnTo>
                    <a:pt x="1068" y="13371"/>
                  </a:lnTo>
                  <a:lnTo>
                    <a:pt x="900" y="13434"/>
                  </a:lnTo>
                  <a:lnTo>
                    <a:pt x="628" y="13496"/>
                  </a:lnTo>
                  <a:lnTo>
                    <a:pt x="691" y="13538"/>
                  </a:lnTo>
                  <a:lnTo>
                    <a:pt x="733" y="13622"/>
                  </a:lnTo>
                  <a:lnTo>
                    <a:pt x="503" y="13706"/>
                  </a:lnTo>
                  <a:lnTo>
                    <a:pt x="503" y="13831"/>
                  </a:lnTo>
                  <a:lnTo>
                    <a:pt x="398" y="13852"/>
                  </a:lnTo>
                  <a:lnTo>
                    <a:pt x="126" y="13831"/>
                  </a:lnTo>
                  <a:lnTo>
                    <a:pt x="1" y="13936"/>
                  </a:lnTo>
                  <a:lnTo>
                    <a:pt x="1" y="14103"/>
                  </a:lnTo>
                  <a:lnTo>
                    <a:pt x="168" y="14333"/>
                  </a:lnTo>
                  <a:lnTo>
                    <a:pt x="273" y="14270"/>
                  </a:lnTo>
                  <a:lnTo>
                    <a:pt x="419" y="14250"/>
                  </a:lnTo>
                  <a:lnTo>
                    <a:pt x="440" y="14375"/>
                  </a:lnTo>
                  <a:lnTo>
                    <a:pt x="398" y="14522"/>
                  </a:lnTo>
                  <a:lnTo>
                    <a:pt x="461" y="14668"/>
                  </a:lnTo>
                  <a:lnTo>
                    <a:pt x="587" y="14731"/>
                  </a:lnTo>
                  <a:lnTo>
                    <a:pt x="607" y="14877"/>
                  </a:lnTo>
                  <a:lnTo>
                    <a:pt x="545" y="14940"/>
                  </a:lnTo>
                  <a:lnTo>
                    <a:pt x="419" y="15212"/>
                  </a:lnTo>
                  <a:lnTo>
                    <a:pt x="377" y="15589"/>
                  </a:lnTo>
                  <a:lnTo>
                    <a:pt x="335" y="15526"/>
                  </a:lnTo>
                  <a:lnTo>
                    <a:pt x="440" y="15693"/>
                  </a:lnTo>
                  <a:lnTo>
                    <a:pt x="545" y="15714"/>
                  </a:lnTo>
                  <a:lnTo>
                    <a:pt x="733" y="15693"/>
                  </a:lnTo>
                  <a:lnTo>
                    <a:pt x="859" y="15610"/>
                  </a:lnTo>
                  <a:lnTo>
                    <a:pt x="921" y="15526"/>
                  </a:lnTo>
                  <a:lnTo>
                    <a:pt x="984" y="15505"/>
                  </a:lnTo>
                  <a:lnTo>
                    <a:pt x="1047" y="15463"/>
                  </a:lnTo>
                  <a:lnTo>
                    <a:pt x="1110" y="15484"/>
                  </a:lnTo>
                  <a:lnTo>
                    <a:pt x="1172" y="15568"/>
                  </a:lnTo>
                  <a:lnTo>
                    <a:pt x="1361" y="15589"/>
                  </a:lnTo>
                  <a:lnTo>
                    <a:pt x="1361" y="15505"/>
                  </a:lnTo>
                  <a:lnTo>
                    <a:pt x="1319" y="15463"/>
                  </a:lnTo>
                  <a:lnTo>
                    <a:pt x="1319" y="15358"/>
                  </a:lnTo>
                  <a:lnTo>
                    <a:pt x="1444" y="15317"/>
                  </a:lnTo>
                  <a:lnTo>
                    <a:pt x="1486" y="15275"/>
                  </a:lnTo>
                  <a:lnTo>
                    <a:pt x="1549" y="15275"/>
                  </a:lnTo>
                  <a:lnTo>
                    <a:pt x="1570" y="15317"/>
                  </a:lnTo>
                  <a:lnTo>
                    <a:pt x="1695" y="15317"/>
                  </a:lnTo>
                  <a:lnTo>
                    <a:pt x="1779" y="15191"/>
                  </a:lnTo>
                  <a:lnTo>
                    <a:pt x="1758" y="15045"/>
                  </a:lnTo>
                  <a:lnTo>
                    <a:pt x="1779" y="14961"/>
                  </a:lnTo>
                  <a:lnTo>
                    <a:pt x="1863" y="14898"/>
                  </a:lnTo>
                  <a:lnTo>
                    <a:pt x="1884" y="14731"/>
                  </a:lnTo>
                  <a:lnTo>
                    <a:pt x="1947" y="14626"/>
                  </a:lnTo>
                  <a:lnTo>
                    <a:pt x="2072" y="14626"/>
                  </a:lnTo>
                  <a:lnTo>
                    <a:pt x="2177" y="14689"/>
                  </a:lnTo>
                  <a:lnTo>
                    <a:pt x="2281" y="14752"/>
                  </a:lnTo>
                  <a:lnTo>
                    <a:pt x="2281" y="14835"/>
                  </a:lnTo>
                  <a:lnTo>
                    <a:pt x="2260" y="14982"/>
                  </a:lnTo>
                  <a:lnTo>
                    <a:pt x="2281" y="15086"/>
                  </a:lnTo>
                  <a:lnTo>
                    <a:pt x="2386" y="15086"/>
                  </a:lnTo>
                  <a:lnTo>
                    <a:pt x="2428" y="15191"/>
                  </a:lnTo>
                  <a:lnTo>
                    <a:pt x="2407" y="15317"/>
                  </a:lnTo>
                  <a:lnTo>
                    <a:pt x="2428" y="15463"/>
                  </a:lnTo>
                  <a:lnTo>
                    <a:pt x="2428" y="15672"/>
                  </a:lnTo>
                  <a:lnTo>
                    <a:pt x="2532" y="15798"/>
                  </a:lnTo>
                  <a:lnTo>
                    <a:pt x="2532" y="15882"/>
                  </a:lnTo>
                  <a:lnTo>
                    <a:pt x="2637" y="15903"/>
                  </a:lnTo>
                  <a:lnTo>
                    <a:pt x="2784" y="15903"/>
                  </a:lnTo>
                  <a:lnTo>
                    <a:pt x="2888" y="15819"/>
                  </a:lnTo>
                  <a:lnTo>
                    <a:pt x="2909" y="15777"/>
                  </a:lnTo>
                  <a:lnTo>
                    <a:pt x="3076" y="15693"/>
                  </a:lnTo>
                  <a:lnTo>
                    <a:pt x="3202" y="15610"/>
                  </a:lnTo>
                  <a:lnTo>
                    <a:pt x="3223" y="15484"/>
                  </a:lnTo>
                  <a:lnTo>
                    <a:pt x="3307" y="15421"/>
                  </a:lnTo>
                  <a:lnTo>
                    <a:pt x="3558" y="15275"/>
                  </a:lnTo>
                  <a:lnTo>
                    <a:pt x="3725" y="15212"/>
                  </a:lnTo>
                  <a:lnTo>
                    <a:pt x="3746" y="15358"/>
                  </a:lnTo>
                  <a:lnTo>
                    <a:pt x="3976" y="15317"/>
                  </a:lnTo>
                  <a:lnTo>
                    <a:pt x="4039" y="15212"/>
                  </a:lnTo>
                  <a:lnTo>
                    <a:pt x="4290" y="15212"/>
                  </a:lnTo>
                  <a:lnTo>
                    <a:pt x="4311" y="15317"/>
                  </a:lnTo>
                  <a:lnTo>
                    <a:pt x="4123" y="15484"/>
                  </a:lnTo>
                  <a:lnTo>
                    <a:pt x="4248" y="15505"/>
                  </a:lnTo>
                  <a:lnTo>
                    <a:pt x="4290" y="15463"/>
                  </a:lnTo>
                  <a:lnTo>
                    <a:pt x="4374" y="15463"/>
                  </a:lnTo>
                  <a:lnTo>
                    <a:pt x="4478" y="15526"/>
                  </a:lnTo>
                  <a:lnTo>
                    <a:pt x="4520" y="15505"/>
                  </a:lnTo>
                  <a:lnTo>
                    <a:pt x="4625" y="15505"/>
                  </a:lnTo>
                  <a:lnTo>
                    <a:pt x="4688" y="15463"/>
                  </a:lnTo>
                  <a:lnTo>
                    <a:pt x="4729" y="15400"/>
                  </a:lnTo>
                  <a:lnTo>
                    <a:pt x="4813" y="15400"/>
                  </a:lnTo>
                  <a:lnTo>
                    <a:pt x="4897" y="15484"/>
                  </a:lnTo>
                  <a:lnTo>
                    <a:pt x="4981" y="15672"/>
                  </a:lnTo>
                  <a:lnTo>
                    <a:pt x="5232" y="16049"/>
                  </a:lnTo>
                  <a:lnTo>
                    <a:pt x="5357" y="16133"/>
                  </a:lnTo>
                  <a:lnTo>
                    <a:pt x="5399" y="16300"/>
                  </a:lnTo>
                  <a:lnTo>
                    <a:pt x="5462" y="16363"/>
                  </a:lnTo>
                  <a:lnTo>
                    <a:pt x="5545" y="16447"/>
                  </a:lnTo>
                  <a:lnTo>
                    <a:pt x="5776" y="16467"/>
                  </a:lnTo>
                  <a:lnTo>
                    <a:pt x="5985" y="16467"/>
                  </a:lnTo>
                  <a:lnTo>
                    <a:pt x="6089" y="16509"/>
                  </a:lnTo>
                  <a:lnTo>
                    <a:pt x="6131" y="16635"/>
                  </a:lnTo>
                  <a:lnTo>
                    <a:pt x="6361" y="16719"/>
                  </a:lnTo>
                  <a:lnTo>
                    <a:pt x="6550" y="16823"/>
                  </a:lnTo>
                  <a:lnTo>
                    <a:pt x="6654" y="17095"/>
                  </a:lnTo>
                  <a:lnTo>
                    <a:pt x="6801" y="17263"/>
                  </a:lnTo>
                  <a:lnTo>
                    <a:pt x="6989" y="17367"/>
                  </a:lnTo>
                  <a:lnTo>
                    <a:pt x="7073" y="17514"/>
                  </a:lnTo>
                  <a:lnTo>
                    <a:pt x="7073" y="17786"/>
                  </a:lnTo>
                  <a:lnTo>
                    <a:pt x="7177" y="18037"/>
                  </a:lnTo>
                  <a:lnTo>
                    <a:pt x="7324" y="18079"/>
                  </a:lnTo>
                  <a:lnTo>
                    <a:pt x="7387" y="18330"/>
                  </a:lnTo>
                  <a:lnTo>
                    <a:pt x="7429" y="18539"/>
                  </a:lnTo>
                  <a:lnTo>
                    <a:pt x="7345" y="18664"/>
                  </a:lnTo>
                  <a:lnTo>
                    <a:pt x="7324" y="18602"/>
                  </a:lnTo>
                  <a:lnTo>
                    <a:pt x="7219" y="18539"/>
                  </a:lnTo>
                  <a:lnTo>
                    <a:pt x="7073" y="18727"/>
                  </a:lnTo>
                  <a:lnTo>
                    <a:pt x="7094" y="18811"/>
                  </a:lnTo>
                  <a:lnTo>
                    <a:pt x="7115" y="18874"/>
                  </a:lnTo>
                  <a:lnTo>
                    <a:pt x="7261" y="18957"/>
                  </a:lnTo>
                  <a:lnTo>
                    <a:pt x="7240" y="19188"/>
                  </a:lnTo>
                  <a:lnTo>
                    <a:pt x="7303" y="19292"/>
                  </a:lnTo>
                  <a:lnTo>
                    <a:pt x="7261" y="19376"/>
                  </a:lnTo>
                  <a:lnTo>
                    <a:pt x="7324" y="19397"/>
                  </a:lnTo>
                  <a:lnTo>
                    <a:pt x="7408" y="19501"/>
                  </a:lnTo>
                  <a:lnTo>
                    <a:pt x="7408" y="19606"/>
                  </a:lnTo>
                  <a:lnTo>
                    <a:pt x="7449" y="19606"/>
                  </a:lnTo>
                  <a:lnTo>
                    <a:pt x="7491" y="19752"/>
                  </a:lnTo>
                  <a:lnTo>
                    <a:pt x="7617" y="19794"/>
                  </a:lnTo>
                  <a:lnTo>
                    <a:pt x="7701" y="19690"/>
                  </a:lnTo>
                  <a:lnTo>
                    <a:pt x="7826" y="19690"/>
                  </a:lnTo>
                  <a:lnTo>
                    <a:pt x="7868" y="19773"/>
                  </a:lnTo>
                  <a:lnTo>
                    <a:pt x="8014" y="19794"/>
                  </a:lnTo>
                  <a:lnTo>
                    <a:pt x="8119" y="19899"/>
                  </a:lnTo>
                  <a:lnTo>
                    <a:pt x="8182" y="19920"/>
                  </a:lnTo>
                  <a:lnTo>
                    <a:pt x="8266" y="20087"/>
                  </a:lnTo>
                  <a:lnTo>
                    <a:pt x="8370" y="20087"/>
                  </a:lnTo>
                  <a:lnTo>
                    <a:pt x="8391" y="20192"/>
                  </a:lnTo>
                  <a:lnTo>
                    <a:pt x="8433" y="20171"/>
                  </a:lnTo>
                  <a:lnTo>
                    <a:pt x="8454" y="20129"/>
                  </a:lnTo>
                  <a:lnTo>
                    <a:pt x="8600" y="20213"/>
                  </a:lnTo>
                  <a:lnTo>
                    <a:pt x="8663" y="20296"/>
                  </a:lnTo>
                  <a:lnTo>
                    <a:pt x="8768" y="20296"/>
                  </a:lnTo>
                  <a:lnTo>
                    <a:pt x="8830" y="20317"/>
                  </a:lnTo>
                  <a:lnTo>
                    <a:pt x="8893" y="20213"/>
                  </a:lnTo>
                  <a:lnTo>
                    <a:pt x="9061" y="20192"/>
                  </a:lnTo>
                  <a:lnTo>
                    <a:pt x="9270" y="20276"/>
                  </a:lnTo>
                  <a:lnTo>
                    <a:pt x="9312" y="20338"/>
                  </a:lnTo>
                  <a:lnTo>
                    <a:pt x="9437" y="20338"/>
                  </a:lnTo>
                  <a:lnTo>
                    <a:pt x="9542" y="20401"/>
                  </a:lnTo>
                  <a:lnTo>
                    <a:pt x="9709" y="20589"/>
                  </a:lnTo>
                  <a:lnTo>
                    <a:pt x="9835" y="20589"/>
                  </a:lnTo>
                  <a:lnTo>
                    <a:pt x="9960" y="20652"/>
                  </a:lnTo>
                  <a:lnTo>
                    <a:pt x="10023" y="20715"/>
                  </a:lnTo>
                  <a:lnTo>
                    <a:pt x="10128" y="20840"/>
                  </a:lnTo>
                  <a:lnTo>
                    <a:pt x="10170" y="20966"/>
                  </a:lnTo>
                  <a:lnTo>
                    <a:pt x="10232" y="20945"/>
                  </a:lnTo>
                  <a:lnTo>
                    <a:pt x="10232" y="20757"/>
                  </a:lnTo>
                  <a:lnTo>
                    <a:pt x="10316" y="20715"/>
                  </a:lnTo>
                  <a:lnTo>
                    <a:pt x="10337" y="20757"/>
                  </a:lnTo>
                  <a:lnTo>
                    <a:pt x="10462" y="20757"/>
                  </a:lnTo>
                  <a:lnTo>
                    <a:pt x="10588" y="20840"/>
                  </a:lnTo>
                  <a:lnTo>
                    <a:pt x="10588" y="21008"/>
                  </a:lnTo>
                  <a:lnTo>
                    <a:pt x="10755" y="21133"/>
                  </a:lnTo>
                  <a:lnTo>
                    <a:pt x="10923" y="21071"/>
                  </a:lnTo>
                  <a:lnTo>
                    <a:pt x="11069" y="21071"/>
                  </a:lnTo>
                  <a:lnTo>
                    <a:pt x="11048" y="21322"/>
                  </a:lnTo>
                  <a:lnTo>
                    <a:pt x="11090" y="21468"/>
                  </a:lnTo>
                  <a:lnTo>
                    <a:pt x="11195" y="21447"/>
                  </a:lnTo>
                  <a:lnTo>
                    <a:pt x="11362" y="21531"/>
                  </a:lnTo>
                  <a:lnTo>
                    <a:pt x="11425" y="21447"/>
                  </a:lnTo>
                  <a:lnTo>
                    <a:pt x="11571" y="21426"/>
                  </a:lnTo>
                  <a:lnTo>
                    <a:pt x="11676" y="21322"/>
                  </a:lnTo>
                  <a:lnTo>
                    <a:pt x="11885" y="21322"/>
                  </a:lnTo>
                  <a:lnTo>
                    <a:pt x="12011" y="21384"/>
                  </a:lnTo>
                  <a:lnTo>
                    <a:pt x="12053" y="21531"/>
                  </a:lnTo>
                  <a:lnTo>
                    <a:pt x="12220" y="21594"/>
                  </a:lnTo>
                  <a:lnTo>
                    <a:pt x="12346" y="21761"/>
                  </a:lnTo>
                  <a:lnTo>
                    <a:pt x="12429" y="21782"/>
                  </a:lnTo>
                  <a:lnTo>
                    <a:pt x="12576" y="21740"/>
                  </a:lnTo>
                  <a:lnTo>
                    <a:pt x="12639" y="21761"/>
                  </a:lnTo>
                  <a:lnTo>
                    <a:pt x="12785" y="21698"/>
                  </a:lnTo>
                  <a:lnTo>
                    <a:pt x="12931" y="21698"/>
                  </a:lnTo>
                  <a:lnTo>
                    <a:pt x="13015" y="21594"/>
                  </a:lnTo>
                  <a:lnTo>
                    <a:pt x="13162" y="21594"/>
                  </a:lnTo>
                  <a:lnTo>
                    <a:pt x="13203" y="21698"/>
                  </a:lnTo>
                  <a:lnTo>
                    <a:pt x="13245" y="21866"/>
                  </a:lnTo>
                  <a:lnTo>
                    <a:pt x="13350" y="21949"/>
                  </a:lnTo>
                  <a:lnTo>
                    <a:pt x="13475" y="21887"/>
                  </a:lnTo>
                  <a:lnTo>
                    <a:pt x="13601" y="21636"/>
                  </a:lnTo>
                  <a:lnTo>
                    <a:pt x="13873" y="21468"/>
                  </a:lnTo>
                  <a:lnTo>
                    <a:pt x="14040" y="21447"/>
                  </a:lnTo>
                  <a:lnTo>
                    <a:pt x="14124" y="21552"/>
                  </a:lnTo>
                  <a:lnTo>
                    <a:pt x="14396" y="21573"/>
                  </a:lnTo>
                  <a:lnTo>
                    <a:pt x="14501" y="21636"/>
                  </a:lnTo>
                  <a:lnTo>
                    <a:pt x="14647" y="21552"/>
                  </a:lnTo>
                  <a:lnTo>
                    <a:pt x="14815" y="21573"/>
                  </a:lnTo>
                  <a:lnTo>
                    <a:pt x="14877" y="21677"/>
                  </a:lnTo>
                  <a:lnTo>
                    <a:pt x="14982" y="21677"/>
                  </a:lnTo>
                  <a:lnTo>
                    <a:pt x="15191" y="21636"/>
                  </a:lnTo>
                  <a:lnTo>
                    <a:pt x="15296" y="21636"/>
                  </a:lnTo>
                  <a:lnTo>
                    <a:pt x="15359" y="21468"/>
                  </a:lnTo>
                  <a:lnTo>
                    <a:pt x="15442" y="21426"/>
                  </a:lnTo>
                  <a:lnTo>
                    <a:pt x="15547" y="21447"/>
                  </a:lnTo>
                  <a:lnTo>
                    <a:pt x="15547" y="21364"/>
                  </a:lnTo>
                  <a:lnTo>
                    <a:pt x="15631" y="21343"/>
                  </a:lnTo>
                  <a:lnTo>
                    <a:pt x="15693" y="21217"/>
                  </a:lnTo>
                  <a:lnTo>
                    <a:pt x="15798" y="21112"/>
                  </a:lnTo>
                  <a:lnTo>
                    <a:pt x="15903" y="21071"/>
                  </a:lnTo>
                  <a:lnTo>
                    <a:pt x="16133" y="21029"/>
                  </a:lnTo>
                  <a:lnTo>
                    <a:pt x="16237" y="20861"/>
                  </a:lnTo>
                  <a:lnTo>
                    <a:pt x="16237" y="20736"/>
                  </a:lnTo>
                  <a:lnTo>
                    <a:pt x="16321" y="20736"/>
                  </a:lnTo>
                  <a:lnTo>
                    <a:pt x="16447" y="20631"/>
                  </a:lnTo>
                  <a:lnTo>
                    <a:pt x="16551" y="20799"/>
                  </a:lnTo>
                  <a:lnTo>
                    <a:pt x="16719" y="20736"/>
                  </a:lnTo>
                  <a:lnTo>
                    <a:pt x="16928" y="20820"/>
                  </a:lnTo>
                  <a:lnTo>
                    <a:pt x="17012" y="20757"/>
                  </a:lnTo>
                  <a:lnTo>
                    <a:pt x="16970" y="20652"/>
                  </a:lnTo>
                  <a:lnTo>
                    <a:pt x="17242" y="20506"/>
                  </a:lnTo>
                  <a:lnTo>
                    <a:pt x="17325" y="20527"/>
                  </a:lnTo>
                  <a:lnTo>
                    <a:pt x="17367" y="20610"/>
                  </a:lnTo>
                  <a:lnTo>
                    <a:pt x="17451" y="20610"/>
                  </a:lnTo>
                  <a:lnTo>
                    <a:pt x="17472" y="20652"/>
                  </a:lnTo>
                  <a:lnTo>
                    <a:pt x="17388" y="20820"/>
                  </a:lnTo>
                  <a:lnTo>
                    <a:pt x="17451" y="20903"/>
                  </a:lnTo>
                  <a:lnTo>
                    <a:pt x="17535" y="20903"/>
                  </a:lnTo>
                  <a:lnTo>
                    <a:pt x="17597" y="20861"/>
                  </a:lnTo>
                  <a:lnTo>
                    <a:pt x="17639" y="20945"/>
                  </a:lnTo>
                  <a:lnTo>
                    <a:pt x="17702" y="21050"/>
                  </a:lnTo>
                  <a:lnTo>
                    <a:pt x="17702" y="21133"/>
                  </a:lnTo>
                  <a:lnTo>
                    <a:pt x="17597" y="21238"/>
                  </a:lnTo>
                  <a:lnTo>
                    <a:pt x="17639" y="21343"/>
                  </a:lnTo>
                  <a:lnTo>
                    <a:pt x="17765" y="21364"/>
                  </a:lnTo>
                  <a:lnTo>
                    <a:pt x="17849" y="21322"/>
                  </a:lnTo>
                  <a:lnTo>
                    <a:pt x="17953" y="21364"/>
                  </a:lnTo>
                  <a:lnTo>
                    <a:pt x="18016" y="21468"/>
                  </a:lnTo>
                  <a:lnTo>
                    <a:pt x="18121" y="21426"/>
                  </a:lnTo>
                  <a:lnTo>
                    <a:pt x="18246" y="21468"/>
                  </a:lnTo>
                  <a:lnTo>
                    <a:pt x="18330" y="21426"/>
                  </a:lnTo>
                  <a:lnTo>
                    <a:pt x="18497" y="21426"/>
                  </a:lnTo>
                  <a:lnTo>
                    <a:pt x="18539" y="21573"/>
                  </a:lnTo>
                  <a:lnTo>
                    <a:pt x="18685" y="21677"/>
                  </a:lnTo>
                  <a:lnTo>
                    <a:pt x="18706" y="21845"/>
                  </a:lnTo>
                  <a:lnTo>
                    <a:pt x="18811" y="21845"/>
                  </a:lnTo>
                  <a:lnTo>
                    <a:pt x="18916" y="21970"/>
                  </a:lnTo>
                  <a:lnTo>
                    <a:pt x="18916" y="22117"/>
                  </a:lnTo>
                  <a:lnTo>
                    <a:pt x="18999" y="22326"/>
                  </a:lnTo>
                  <a:lnTo>
                    <a:pt x="19020" y="22493"/>
                  </a:lnTo>
                  <a:lnTo>
                    <a:pt x="18999" y="22745"/>
                  </a:lnTo>
                  <a:lnTo>
                    <a:pt x="18999" y="22849"/>
                  </a:lnTo>
                  <a:lnTo>
                    <a:pt x="18957" y="22933"/>
                  </a:lnTo>
                  <a:lnTo>
                    <a:pt x="18853" y="22996"/>
                  </a:lnTo>
                  <a:lnTo>
                    <a:pt x="18832" y="23100"/>
                  </a:lnTo>
                  <a:lnTo>
                    <a:pt x="18769" y="23121"/>
                  </a:lnTo>
                  <a:lnTo>
                    <a:pt x="18748" y="23205"/>
                  </a:lnTo>
                  <a:lnTo>
                    <a:pt x="18811" y="23309"/>
                  </a:lnTo>
                  <a:lnTo>
                    <a:pt x="18748" y="23351"/>
                  </a:lnTo>
                  <a:lnTo>
                    <a:pt x="18685" y="23330"/>
                  </a:lnTo>
                  <a:lnTo>
                    <a:pt x="18602" y="23435"/>
                  </a:lnTo>
                  <a:lnTo>
                    <a:pt x="18539" y="23519"/>
                  </a:lnTo>
                  <a:lnTo>
                    <a:pt x="18602" y="23581"/>
                  </a:lnTo>
                  <a:lnTo>
                    <a:pt x="18539" y="23665"/>
                  </a:lnTo>
                  <a:lnTo>
                    <a:pt x="18539" y="23770"/>
                  </a:lnTo>
                  <a:lnTo>
                    <a:pt x="18644" y="23833"/>
                  </a:lnTo>
                  <a:lnTo>
                    <a:pt x="18706" y="23895"/>
                  </a:lnTo>
                  <a:lnTo>
                    <a:pt x="18769" y="23958"/>
                  </a:lnTo>
                  <a:lnTo>
                    <a:pt x="18748" y="24105"/>
                  </a:lnTo>
                  <a:lnTo>
                    <a:pt x="18811" y="24251"/>
                  </a:lnTo>
                  <a:lnTo>
                    <a:pt x="18937" y="24146"/>
                  </a:lnTo>
                  <a:lnTo>
                    <a:pt x="19209" y="24084"/>
                  </a:lnTo>
                  <a:lnTo>
                    <a:pt x="19229" y="24167"/>
                  </a:lnTo>
                  <a:lnTo>
                    <a:pt x="19209" y="24251"/>
                  </a:lnTo>
                  <a:lnTo>
                    <a:pt x="19271" y="24293"/>
                  </a:lnTo>
                  <a:lnTo>
                    <a:pt x="19418" y="24272"/>
                  </a:lnTo>
                  <a:lnTo>
                    <a:pt x="19439" y="24377"/>
                  </a:lnTo>
                  <a:lnTo>
                    <a:pt x="19418" y="24481"/>
                  </a:lnTo>
                  <a:lnTo>
                    <a:pt x="19481" y="24565"/>
                  </a:lnTo>
                  <a:lnTo>
                    <a:pt x="19627" y="24586"/>
                  </a:lnTo>
                  <a:lnTo>
                    <a:pt x="19585" y="24628"/>
                  </a:lnTo>
                  <a:lnTo>
                    <a:pt x="19648" y="24711"/>
                  </a:lnTo>
                  <a:lnTo>
                    <a:pt x="19669" y="24670"/>
                  </a:lnTo>
                  <a:lnTo>
                    <a:pt x="19815" y="24670"/>
                  </a:lnTo>
                  <a:lnTo>
                    <a:pt x="19941" y="24732"/>
                  </a:lnTo>
                  <a:lnTo>
                    <a:pt x="19941" y="24816"/>
                  </a:lnTo>
                  <a:lnTo>
                    <a:pt x="19878" y="24921"/>
                  </a:lnTo>
                  <a:lnTo>
                    <a:pt x="19899" y="25004"/>
                  </a:lnTo>
                  <a:lnTo>
                    <a:pt x="19753" y="25193"/>
                  </a:lnTo>
                  <a:lnTo>
                    <a:pt x="19648" y="25297"/>
                  </a:lnTo>
                  <a:lnTo>
                    <a:pt x="19669" y="25360"/>
                  </a:lnTo>
                  <a:lnTo>
                    <a:pt x="19753" y="25339"/>
                  </a:lnTo>
                  <a:lnTo>
                    <a:pt x="19941" y="25339"/>
                  </a:lnTo>
                  <a:lnTo>
                    <a:pt x="19983" y="25402"/>
                  </a:lnTo>
                  <a:lnTo>
                    <a:pt x="20066" y="25318"/>
                  </a:lnTo>
                  <a:lnTo>
                    <a:pt x="20150" y="25423"/>
                  </a:lnTo>
                  <a:lnTo>
                    <a:pt x="20108" y="25548"/>
                  </a:lnTo>
                  <a:lnTo>
                    <a:pt x="20150" y="25674"/>
                  </a:lnTo>
                  <a:lnTo>
                    <a:pt x="20276" y="25737"/>
                  </a:lnTo>
                  <a:lnTo>
                    <a:pt x="20338" y="25653"/>
                  </a:lnTo>
                  <a:lnTo>
                    <a:pt x="20485" y="25653"/>
                  </a:lnTo>
                  <a:lnTo>
                    <a:pt x="20736" y="25548"/>
                  </a:lnTo>
                  <a:lnTo>
                    <a:pt x="20841" y="25569"/>
                  </a:lnTo>
                  <a:lnTo>
                    <a:pt x="20841" y="25716"/>
                  </a:lnTo>
                  <a:lnTo>
                    <a:pt x="20799" y="25737"/>
                  </a:lnTo>
                  <a:lnTo>
                    <a:pt x="20862" y="25778"/>
                  </a:lnTo>
                  <a:lnTo>
                    <a:pt x="20924" y="25883"/>
                  </a:lnTo>
                  <a:lnTo>
                    <a:pt x="21050" y="25841"/>
                  </a:lnTo>
                  <a:lnTo>
                    <a:pt x="21154" y="25862"/>
                  </a:lnTo>
                  <a:lnTo>
                    <a:pt x="21134" y="25716"/>
                  </a:lnTo>
                  <a:lnTo>
                    <a:pt x="21134" y="25569"/>
                  </a:lnTo>
                  <a:lnTo>
                    <a:pt x="21092" y="25465"/>
                  </a:lnTo>
                  <a:lnTo>
                    <a:pt x="21092" y="25255"/>
                  </a:lnTo>
                  <a:lnTo>
                    <a:pt x="21154" y="25214"/>
                  </a:lnTo>
                  <a:lnTo>
                    <a:pt x="21154" y="25130"/>
                  </a:lnTo>
                  <a:lnTo>
                    <a:pt x="21364" y="25130"/>
                  </a:lnTo>
                  <a:lnTo>
                    <a:pt x="21426" y="25109"/>
                  </a:lnTo>
                  <a:lnTo>
                    <a:pt x="21468" y="25088"/>
                  </a:lnTo>
                  <a:lnTo>
                    <a:pt x="21510" y="25025"/>
                  </a:lnTo>
                  <a:lnTo>
                    <a:pt x="21552" y="24983"/>
                  </a:lnTo>
                  <a:lnTo>
                    <a:pt x="21678" y="24921"/>
                  </a:lnTo>
                  <a:lnTo>
                    <a:pt x="21761" y="24942"/>
                  </a:lnTo>
                  <a:lnTo>
                    <a:pt x="21740" y="25025"/>
                  </a:lnTo>
                  <a:lnTo>
                    <a:pt x="21782" y="25046"/>
                  </a:lnTo>
                  <a:lnTo>
                    <a:pt x="21866" y="25046"/>
                  </a:lnTo>
                  <a:lnTo>
                    <a:pt x="21887" y="24942"/>
                  </a:lnTo>
                  <a:lnTo>
                    <a:pt x="21970" y="24900"/>
                  </a:lnTo>
                  <a:lnTo>
                    <a:pt x="22096" y="25004"/>
                  </a:lnTo>
                  <a:lnTo>
                    <a:pt x="22159" y="24921"/>
                  </a:lnTo>
                  <a:lnTo>
                    <a:pt x="22242" y="24921"/>
                  </a:lnTo>
                  <a:lnTo>
                    <a:pt x="22263" y="25004"/>
                  </a:lnTo>
                  <a:lnTo>
                    <a:pt x="22389" y="24942"/>
                  </a:lnTo>
                  <a:lnTo>
                    <a:pt x="22389" y="24879"/>
                  </a:lnTo>
                  <a:lnTo>
                    <a:pt x="22556" y="24816"/>
                  </a:lnTo>
                  <a:lnTo>
                    <a:pt x="22661" y="24900"/>
                  </a:lnTo>
                  <a:lnTo>
                    <a:pt x="22870" y="24816"/>
                  </a:lnTo>
                  <a:lnTo>
                    <a:pt x="22828" y="24628"/>
                  </a:lnTo>
                  <a:lnTo>
                    <a:pt x="22954" y="24586"/>
                  </a:lnTo>
                  <a:lnTo>
                    <a:pt x="23100" y="24586"/>
                  </a:lnTo>
                  <a:lnTo>
                    <a:pt x="23184" y="24502"/>
                  </a:lnTo>
                  <a:lnTo>
                    <a:pt x="23310" y="24586"/>
                  </a:lnTo>
                  <a:lnTo>
                    <a:pt x="23310" y="24670"/>
                  </a:lnTo>
                  <a:lnTo>
                    <a:pt x="23435" y="24690"/>
                  </a:lnTo>
                  <a:lnTo>
                    <a:pt x="23477" y="24774"/>
                  </a:lnTo>
                  <a:lnTo>
                    <a:pt x="23749" y="24774"/>
                  </a:lnTo>
                  <a:lnTo>
                    <a:pt x="23812" y="24816"/>
                  </a:lnTo>
                  <a:lnTo>
                    <a:pt x="23958" y="24774"/>
                  </a:lnTo>
                  <a:lnTo>
                    <a:pt x="24042" y="24837"/>
                  </a:lnTo>
                  <a:lnTo>
                    <a:pt x="24042" y="24942"/>
                  </a:lnTo>
                  <a:lnTo>
                    <a:pt x="23937" y="24983"/>
                  </a:lnTo>
                  <a:lnTo>
                    <a:pt x="23875" y="25193"/>
                  </a:lnTo>
                  <a:lnTo>
                    <a:pt x="23958" y="25214"/>
                  </a:lnTo>
                  <a:lnTo>
                    <a:pt x="23979" y="25318"/>
                  </a:lnTo>
                  <a:lnTo>
                    <a:pt x="24230" y="25402"/>
                  </a:lnTo>
                  <a:lnTo>
                    <a:pt x="24251" y="25506"/>
                  </a:lnTo>
                  <a:lnTo>
                    <a:pt x="24377" y="25527"/>
                  </a:lnTo>
                  <a:lnTo>
                    <a:pt x="24481" y="25611"/>
                  </a:lnTo>
                  <a:lnTo>
                    <a:pt x="24586" y="25548"/>
                  </a:lnTo>
                  <a:lnTo>
                    <a:pt x="24649" y="25611"/>
                  </a:lnTo>
                  <a:lnTo>
                    <a:pt x="24711" y="25569"/>
                  </a:lnTo>
                  <a:lnTo>
                    <a:pt x="24816" y="25632"/>
                  </a:lnTo>
                  <a:lnTo>
                    <a:pt x="24858" y="25632"/>
                  </a:lnTo>
                  <a:lnTo>
                    <a:pt x="24900" y="25611"/>
                  </a:lnTo>
                  <a:lnTo>
                    <a:pt x="24963" y="25653"/>
                  </a:lnTo>
                  <a:lnTo>
                    <a:pt x="25046" y="25611"/>
                  </a:lnTo>
                  <a:lnTo>
                    <a:pt x="25046" y="25548"/>
                  </a:lnTo>
                  <a:lnTo>
                    <a:pt x="25088" y="25423"/>
                  </a:lnTo>
                  <a:lnTo>
                    <a:pt x="25130" y="25527"/>
                  </a:lnTo>
                  <a:lnTo>
                    <a:pt x="25235" y="25653"/>
                  </a:lnTo>
                  <a:lnTo>
                    <a:pt x="25297" y="25632"/>
                  </a:lnTo>
                  <a:lnTo>
                    <a:pt x="25444" y="25737"/>
                  </a:lnTo>
                  <a:lnTo>
                    <a:pt x="25569" y="25737"/>
                  </a:lnTo>
                  <a:lnTo>
                    <a:pt x="25632" y="25632"/>
                  </a:lnTo>
                  <a:lnTo>
                    <a:pt x="25716" y="25716"/>
                  </a:lnTo>
                  <a:lnTo>
                    <a:pt x="25820" y="25674"/>
                  </a:lnTo>
                  <a:lnTo>
                    <a:pt x="25862" y="25716"/>
                  </a:lnTo>
                  <a:lnTo>
                    <a:pt x="25862" y="25737"/>
                  </a:lnTo>
                  <a:lnTo>
                    <a:pt x="25800" y="25758"/>
                  </a:lnTo>
                  <a:lnTo>
                    <a:pt x="25758" y="25862"/>
                  </a:lnTo>
                  <a:lnTo>
                    <a:pt x="25695" y="25967"/>
                  </a:lnTo>
                  <a:lnTo>
                    <a:pt x="25695" y="26030"/>
                  </a:lnTo>
                  <a:lnTo>
                    <a:pt x="25820" y="26197"/>
                  </a:lnTo>
                  <a:lnTo>
                    <a:pt x="25904" y="26260"/>
                  </a:lnTo>
                  <a:lnTo>
                    <a:pt x="25904" y="26302"/>
                  </a:lnTo>
                  <a:lnTo>
                    <a:pt x="25925" y="26448"/>
                  </a:lnTo>
                  <a:lnTo>
                    <a:pt x="25946" y="26406"/>
                  </a:lnTo>
                  <a:lnTo>
                    <a:pt x="26009" y="26343"/>
                  </a:lnTo>
                  <a:lnTo>
                    <a:pt x="26092" y="26364"/>
                  </a:lnTo>
                  <a:lnTo>
                    <a:pt x="26134" y="26385"/>
                  </a:lnTo>
                  <a:lnTo>
                    <a:pt x="26176" y="26385"/>
                  </a:lnTo>
                  <a:lnTo>
                    <a:pt x="26281" y="26281"/>
                  </a:lnTo>
                  <a:lnTo>
                    <a:pt x="26260" y="26239"/>
                  </a:lnTo>
                  <a:lnTo>
                    <a:pt x="26218" y="26197"/>
                  </a:lnTo>
                  <a:lnTo>
                    <a:pt x="26218" y="26176"/>
                  </a:lnTo>
                  <a:lnTo>
                    <a:pt x="26155" y="26071"/>
                  </a:lnTo>
                  <a:lnTo>
                    <a:pt x="26072" y="26071"/>
                  </a:lnTo>
                  <a:lnTo>
                    <a:pt x="26030" y="25967"/>
                  </a:lnTo>
                  <a:lnTo>
                    <a:pt x="26051" y="25925"/>
                  </a:lnTo>
                  <a:lnTo>
                    <a:pt x="26155" y="25841"/>
                  </a:lnTo>
                  <a:lnTo>
                    <a:pt x="26155" y="25758"/>
                  </a:lnTo>
                  <a:lnTo>
                    <a:pt x="26155" y="25716"/>
                  </a:lnTo>
                  <a:lnTo>
                    <a:pt x="26176" y="25716"/>
                  </a:lnTo>
                  <a:lnTo>
                    <a:pt x="26218" y="25653"/>
                  </a:lnTo>
                  <a:lnTo>
                    <a:pt x="26239" y="25716"/>
                  </a:lnTo>
                  <a:lnTo>
                    <a:pt x="26260" y="25737"/>
                  </a:lnTo>
                  <a:lnTo>
                    <a:pt x="26281" y="25737"/>
                  </a:lnTo>
                  <a:lnTo>
                    <a:pt x="26260" y="25758"/>
                  </a:lnTo>
                  <a:lnTo>
                    <a:pt x="26260" y="25778"/>
                  </a:lnTo>
                  <a:lnTo>
                    <a:pt x="26323" y="25778"/>
                  </a:lnTo>
                  <a:lnTo>
                    <a:pt x="26281" y="25820"/>
                  </a:lnTo>
                  <a:lnTo>
                    <a:pt x="26344" y="25841"/>
                  </a:lnTo>
                  <a:lnTo>
                    <a:pt x="26385" y="25758"/>
                  </a:lnTo>
                  <a:lnTo>
                    <a:pt x="26490" y="25737"/>
                  </a:lnTo>
                  <a:lnTo>
                    <a:pt x="26553" y="25653"/>
                  </a:lnTo>
                  <a:lnTo>
                    <a:pt x="26616" y="25716"/>
                  </a:lnTo>
                  <a:lnTo>
                    <a:pt x="26741" y="25653"/>
                  </a:lnTo>
                  <a:lnTo>
                    <a:pt x="26867" y="25611"/>
                  </a:lnTo>
                  <a:lnTo>
                    <a:pt x="26804" y="25527"/>
                  </a:lnTo>
                  <a:lnTo>
                    <a:pt x="26908" y="25527"/>
                  </a:lnTo>
                  <a:lnTo>
                    <a:pt x="27013" y="25465"/>
                  </a:lnTo>
                  <a:lnTo>
                    <a:pt x="27139" y="25527"/>
                  </a:lnTo>
                  <a:lnTo>
                    <a:pt x="27201" y="25506"/>
                  </a:lnTo>
                  <a:lnTo>
                    <a:pt x="27327" y="25444"/>
                  </a:lnTo>
                  <a:lnTo>
                    <a:pt x="27432" y="25339"/>
                  </a:lnTo>
                  <a:lnTo>
                    <a:pt x="27515" y="25234"/>
                  </a:lnTo>
                  <a:lnTo>
                    <a:pt x="27536" y="25193"/>
                  </a:lnTo>
                  <a:lnTo>
                    <a:pt x="27578" y="25214"/>
                  </a:lnTo>
                  <a:lnTo>
                    <a:pt x="27620" y="25255"/>
                  </a:lnTo>
                  <a:lnTo>
                    <a:pt x="27662" y="25214"/>
                  </a:lnTo>
                  <a:lnTo>
                    <a:pt x="27724" y="25130"/>
                  </a:lnTo>
                  <a:lnTo>
                    <a:pt x="27808" y="25088"/>
                  </a:lnTo>
                  <a:lnTo>
                    <a:pt x="27787" y="24942"/>
                  </a:lnTo>
                  <a:lnTo>
                    <a:pt x="27745" y="24837"/>
                  </a:lnTo>
                  <a:lnTo>
                    <a:pt x="27787" y="24774"/>
                  </a:lnTo>
                  <a:lnTo>
                    <a:pt x="27745" y="24690"/>
                  </a:lnTo>
                  <a:lnTo>
                    <a:pt x="27808" y="24732"/>
                  </a:lnTo>
                  <a:lnTo>
                    <a:pt x="27934" y="24816"/>
                  </a:lnTo>
                  <a:lnTo>
                    <a:pt x="27955" y="24900"/>
                  </a:lnTo>
                  <a:lnTo>
                    <a:pt x="28059" y="25004"/>
                  </a:lnTo>
                  <a:lnTo>
                    <a:pt x="28143" y="24983"/>
                  </a:lnTo>
                  <a:lnTo>
                    <a:pt x="28143" y="24983"/>
                  </a:lnTo>
                  <a:lnTo>
                    <a:pt x="28101" y="25046"/>
                  </a:lnTo>
                  <a:lnTo>
                    <a:pt x="28017" y="25109"/>
                  </a:lnTo>
                  <a:lnTo>
                    <a:pt x="28038" y="25151"/>
                  </a:lnTo>
                  <a:lnTo>
                    <a:pt x="28248" y="25046"/>
                  </a:lnTo>
                  <a:lnTo>
                    <a:pt x="28248" y="24921"/>
                  </a:lnTo>
                  <a:lnTo>
                    <a:pt x="28352" y="24900"/>
                  </a:lnTo>
                  <a:lnTo>
                    <a:pt x="28415" y="24837"/>
                  </a:lnTo>
                  <a:lnTo>
                    <a:pt x="28520" y="24900"/>
                  </a:lnTo>
                  <a:lnTo>
                    <a:pt x="28582" y="24879"/>
                  </a:lnTo>
                  <a:lnTo>
                    <a:pt x="28624" y="24795"/>
                  </a:lnTo>
                  <a:lnTo>
                    <a:pt x="28687" y="24795"/>
                  </a:lnTo>
                  <a:lnTo>
                    <a:pt x="28708" y="24711"/>
                  </a:lnTo>
                  <a:lnTo>
                    <a:pt x="28771" y="24795"/>
                  </a:lnTo>
                  <a:lnTo>
                    <a:pt x="28854" y="24900"/>
                  </a:lnTo>
                  <a:lnTo>
                    <a:pt x="28896" y="24837"/>
                  </a:lnTo>
                  <a:lnTo>
                    <a:pt x="28938" y="24732"/>
                  </a:lnTo>
                  <a:lnTo>
                    <a:pt x="28980" y="24732"/>
                  </a:lnTo>
                  <a:lnTo>
                    <a:pt x="29001" y="24774"/>
                  </a:lnTo>
                  <a:lnTo>
                    <a:pt x="29085" y="24774"/>
                  </a:lnTo>
                  <a:lnTo>
                    <a:pt x="29105" y="24711"/>
                  </a:lnTo>
                  <a:lnTo>
                    <a:pt x="29231" y="24711"/>
                  </a:lnTo>
                  <a:lnTo>
                    <a:pt x="29294" y="24628"/>
                  </a:lnTo>
                  <a:lnTo>
                    <a:pt x="29357" y="24586"/>
                  </a:lnTo>
                  <a:lnTo>
                    <a:pt x="29377" y="24670"/>
                  </a:lnTo>
                  <a:lnTo>
                    <a:pt x="29398" y="24607"/>
                  </a:lnTo>
                  <a:lnTo>
                    <a:pt x="29482" y="24607"/>
                  </a:lnTo>
                  <a:lnTo>
                    <a:pt x="29566" y="24586"/>
                  </a:lnTo>
                  <a:lnTo>
                    <a:pt x="29524" y="24502"/>
                  </a:lnTo>
                  <a:lnTo>
                    <a:pt x="29587" y="24418"/>
                  </a:lnTo>
                  <a:lnTo>
                    <a:pt x="29608" y="24293"/>
                  </a:lnTo>
                  <a:lnTo>
                    <a:pt x="29566" y="24188"/>
                  </a:lnTo>
                  <a:lnTo>
                    <a:pt x="29566" y="24188"/>
                  </a:lnTo>
                  <a:lnTo>
                    <a:pt x="29608" y="24209"/>
                  </a:lnTo>
                  <a:lnTo>
                    <a:pt x="29670" y="24146"/>
                  </a:lnTo>
                  <a:lnTo>
                    <a:pt x="29796" y="24105"/>
                  </a:lnTo>
                  <a:lnTo>
                    <a:pt x="29817" y="24167"/>
                  </a:lnTo>
                  <a:lnTo>
                    <a:pt x="29921" y="24167"/>
                  </a:lnTo>
                  <a:lnTo>
                    <a:pt x="29942" y="24042"/>
                  </a:lnTo>
                  <a:lnTo>
                    <a:pt x="30005" y="24042"/>
                  </a:lnTo>
                  <a:lnTo>
                    <a:pt x="30026" y="23958"/>
                  </a:lnTo>
                  <a:lnTo>
                    <a:pt x="30089" y="23958"/>
                  </a:lnTo>
                  <a:lnTo>
                    <a:pt x="30089" y="23979"/>
                  </a:lnTo>
                  <a:lnTo>
                    <a:pt x="30110" y="23979"/>
                  </a:lnTo>
                  <a:lnTo>
                    <a:pt x="30193" y="23874"/>
                  </a:lnTo>
                  <a:lnTo>
                    <a:pt x="30256" y="23958"/>
                  </a:lnTo>
                  <a:lnTo>
                    <a:pt x="30256" y="23833"/>
                  </a:lnTo>
                  <a:lnTo>
                    <a:pt x="30340" y="23833"/>
                  </a:lnTo>
                  <a:lnTo>
                    <a:pt x="30361" y="23728"/>
                  </a:lnTo>
                  <a:lnTo>
                    <a:pt x="30277" y="23686"/>
                  </a:lnTo>
                  <a:lnTo>
                    <a:pt x="30193" y="23749"/>
                  </a:lnTo>
                  <a:lnTo>
                    <a:pt x="30047" y="23623"/>
                  </a:lnTo>
                  <a:lnTo>
                    <a:pt x="30235" y="23623"/>
                  </a:lnTo>
                  <a:lnTo>
                    <a:pt x="30340" y="23477"/>
                  </a:lnTo>
                  <a:lnTo>
                    <a:pt x="30361" y="23540"/>
                  </a:lnTo>
                  <a:lnTo>
                    <a:pt x="30445" y="23477"/>
                  </a:lnTo>
                  <a:lnTo>
                    <a:pt x="30612" y="23581"/>
                  </a:lnTo>
                  <a:lnTo>
                    <a:pt x="30633" y="23456"/>
                  </a:lnTo>
                  <a:lnTo>
                    <a:pt x="30549" y="23435"/>
                  </a:lnTo>
                  <a:lnTo>
                    <a:pt x="30507" y="23372"/>
                  </a:lnTo>
                  <a:lnTo>
                    <a:pt x="30528" y="23309"/>
                  </a:lnTo>
                  <a:lnTo>
                    <a:pt x="30633" y="23372"/>
                  </a:lnTo>
                  <a:lnTo>
                    <a:pt x="30717" y="23309"/>
                  </a:lnTo>
                  <a:lnTo>
                    <a:pt x="30675" y="23268"/>
                  </a:lnTo>
                  <a:lnTo>
                    <a:pt x="30612" y="23268"/>
                  </a:lnTo>
                  <a:lnTo>
                    <a:pt x="30612" y="23163"/>
                  </a:lnTo>
                  <a:lnTo>
                    <a:pt x="30528" y="23121"/>
                  </a:lnTo>
                  <a:lnTo>
                    <a:pt x="30612" y="23100"/>
                  </a:lnTo>
                  <a:lnTo>
                    <a:pt x="30654" y="23142"/>
                  </a:lnTo>
                  <a:lnTo>
                    <a:pt x="30717" y="23142"/>
                  </a:lnTo>
                  <a:lnTo>
                    <a:pt x="30758" y="23205"/>
                  </a:lnTo>
                  <a:lnTo>
                    <a:pt x="30758" y="23121"/>
                  </a:lnTo>
                  <a:lnTo>
                    <a:pt x="30654" y="23037"/>
                  </a:lnTo>
                  <a:lnTo>
                    <a:pt x="30654" y="22933"/>
                  </a:lnTo>
                  <a:lnTo>
                    <a:pt x="30737" y="22933"/>
                  </a:lnTo>
                  <a:lnTo>
                    <a:pt x="30758" y="22891"/>
                  </a:lnTo>
                  <a:lnTo>
                    <a:pt x="30863" y="22954"/>
                  </a:lnTo>
                  <a:lnTo>
                    <a:pt x="30863" y="23037"/>
                  </a:lnTo>
                  <a:lnTo>
                    <a:pt x="30926" y="23037"/>
                  </a:lnTo>
                  <a:lnTo>
                    <a:pt x="30968" y="23121"/>
                  </a:lnTo>
                  <a:lnTo>
                    <a:pt x="30989" y="22996"/>
                  </a:lnTo>
                  <a:lnTo>
                    <a:pt x="30947" y="22912"/>
                  </a:lnTo>
                  <a:lnTo>
                    <a:pt x="30884" y="22912"/>
                  </a:lnTo>
                  <a:lnTo>
                    <a:pt x="30863" y="22828"/>
                  </a:lnTo>
                  <a:lnTo>
                    <a:pt x="30947" y="22828"/>
                  </a:lnTo>
                  <a:lnTo>
                    <a:pt x="30947" y="22745"/>
                  </a:lnTo>
                  <a:lnTo>
                    <a:pt x="30863" y="22724"/>
                  </a:lnTo>
                  <a:lnTo>
                    <a:pt x="30989" y="22598"/>
                  </a:lnTo>
                  <a:lnTo>
                    <a:pt x="30926" y="22535"/>
                  </a:lnTo>
                  <a:lnTo>
                    <a:pt x="30842" y="22535"/>
                  </a:lnTo>
                  <a:lnTo>
                    <a:pt x="30779" y="22598"/>
                  </a:lnTo>
                  <a:lnTo>
                    <a:pt x="30800" y="22493"/>
                  </a:lnTo>
                  <a:lnTo>
                    <a:pt x="30947" y="22410"/>
                  </a:lnTo>
                  <a:lnTo>
                    <a:pt x="31135" y="22326"/>
                  </a:lnTo>
                  <a:lnTo>
                    <a:pt x="31072" y="22263"/>
                  </a:lnTo>
                  <a:lnTo>
                    <a:pt x="30989" y="22326"/>
                  </a:lnTo>
                  <a:lnTo>
                    <a:pt x="30863" y="22201"/>
                  </a:lnTo>
                  <a:lnTo>
                    <a:pt x="30968" y="22201"/>
                  </a:lnTo>
                  <a:lnTo>
                    <a:pt x="30884" y="22096"/>
                  </a:lnTo>
                  <a:lnTo>
                    <a:pt x="30800" y="22096"/>
                  </a:lnTo>
                  <a:lnTo>
                    <a:pt x="30863" y="22054"/>
                  </a:lnTo>
                  <a:lnTo>
                    <a:pt x="30800" y="21991"/>
                  </a:lnTo>
                  <a:lnTo>
                    <a:pt x="30884" y="21991"/>
                  </a:lnTo>
                  <a:lnTo>
                    <a:pt x="30926" y="21908"/>
                  </a:lnTo>
                  <a:lnTo>
                    <a:pt x="31030" y="21908"/>
                  </a:lnTo>
                  <a:lnTo>
                    <a:pt x="30989" y="22012"/>
                  </a:lnTo>
                  <a:lnTo>
                    <a:pt x="31072" y="22012"/>
                  </a:lnTo>
                  <a:lnTo>
                    <a:pt x="31240" y="21866"/>
                  </a:lnTo>
                  <a:lnTo>
                    <a:pt x="31240" y="21782"/>
                  </a:lnTo>
                  <a:lnTo>
                    <a:pt x="31365" y="21803"/>
                  </a:lnTo>
                  <a:lnTo>
                    <a:pt x="31281" y="21698"/>
                  </a:lnTo>
                  <a:lnTo>
                    <a:pt x="31198" y="21698"/>
                  </a:lnTo>
                  <a:lnTo>
                    <a:pt x="31240" y="21594"/>
                  </a:lnTo>
                  <a:lnTo>
                    <a:pt x="31302" y="21677"/>
                  </a:lnTo>
                  <a:lnTo>
                    <a:pt x="31386" y="21636"/>
                  </a:lnTo>
                  <a:lnTo>
                    <a:pt x="31386" y="21531"/>
                  </a:lnTo>
                  <a:lnTo>
                    <a:pt x="31449" y="21489"/>
                  </a:lnTo>
                  <a:lnTo>
                    <a:pt x="31386" y="21426"/>
                  </a:lnTo>
                  <a:lnTo>
                    <a:pt x="31386" y="21343"/>
                  </a:lnTo>
                  <a:lnTo>
                    <a:pt x="31470" y="21322"/>
                  </a:lnTo>
                  <a:lnTo>
                    <a:pt x="31407" y="21238"/>
                  </a:lnTo>
                  <a:lnTo>
                    <a:pt x="31407" y="21175"/>
                  </a:lnTo>
                  <a:lnTo>
                    <a:pt x="31302" y="21112"/>
                  </a:lnTo>
                  <a:lnTo>
                    <a:pt x="31470" y="21154"/>
                  </a:lnTo>
                  <a:lnTo>
                    <a:pt x="31512" y="21112"/>
                  </a:lnTo>
                  <a:lnTo>
                    <a:pt x="31616" y="20903"/>
                  </a:lnTo>
                  <a:lnTo>
                    <a:pt x="31700" y="20903"/>
                  </a:lnTo>
                  <a:lnTo>
                    <a:pt x="31721" y="20966"/>
                  </a:lnTo>
                  <a:lnTo>
                    <a:pt x="31763" y="21029"/>
                  </a:lnTo>
                  <a:lnTo>
                    <a:pt x="31784" y="20924"/>
                  </a:lnTo>
                  <a:lnTo>
                    <a:pt x="31846" y="20861"/>
                  </a:lnTo>
                  <a:lnTo>
                    <a:pt x="31805" y="20736"/>
                  </a:lnTo>
                  <a:lnTo>
                    <a:pt x="31679" y="20736"/>
                  </a:lnTo>
                  <a:lnTo>
                    <a:pt x="31616" y="20694"/>
                  </a:lnTo>
                  <a:lnTo>
                    <a:pt x="31679" y="20652"/>
                  </a:lnTo>
                  <a:lnTo>
                    <a:pt x="31763" y="20652"/>
                  </a:lnTo>
                  <a:lnTo>
                    <a:pt x="31826" y="20610"/>
                  </a:lnTo>
                  <a:lnTo>
                    <a:pt x="31784" y="20548"/>
                  </a:lnTo>
                  <a:lnTo>
                    <a:pt x="31700" y="20506"/>
                  </a:lnTo>
                  <a:lnTo>
                    <a:pt x="31784" y="20443"/>
                  </a:lnTo>
                  <a:lnTo>
                    <a:pt x="31826" y="20443"/>
                  </a:lnTo>
                  <a:lnTo>
                    <a:pt x="31826" y="20401"/>
                  </a:lnTo>
                  <a:lnTo>
                    <a:pt x="31784" y="20338"/>
                  </a:lnTo>
                  <a:lnTo>
                    <a:pt x="31574" y="20338"/>
                  </a:lnTo>
                  <a:lnTo>
                    <a:pt x="31595" y="20296"/>
                  </a:lnTo>
                  <a:lnTo>
                    <a:pt x="31721" y="20192"/>
                  </a:lnTo>
                  <a:lnTo>
                    <a:pt x="31826" y="20213"/>
                  </a:lnTo>
                  <a:lnTo>
                    <a:pt x="31846" y="20192"/>
                  </a:lnTo>
                  <a:lnTo>
                    <a:pt x="31888" y="20129"/>
                  </a:lnTo>
                  <a:lnTo>
                    <a:pt x="31930" y="20192"/>
                  </a:lnTo>
                  <a:lnTo>
                    <a:pt x="31972" y="20213"/>
                  </a:lnTo>
                  <a:lnTo>
                    <a:pt x="32014" y="20171"/>
                  </a:lnTo>
                  <a:lnTo>
                    <a:pt x="31993" y="20087"/>
                  </a:lnTo>
                  <a:lnTo>
                    <a:pt x="31972" y="19920"/>
                  </a:lnTo>
                  <a:lnTo>
                    <a:pt x="31909" y="19878"/>
                  </a:lnTo>
                  <a:lnTo>
                    <a:pt x="31826" y="19962"/>
                  </a:lnTo>
                  <a:lnTo>
                    <a:pt x="31846" y="19983"/>
                  </a:lnTo>
                  <a:lnTo>
                    <a:pt x="31846" y="20024"/>
                  </a:lnTo>
                  <a:lnTo>
                    <a:pt x="31763" y="20004"/>
                  </a:lnTo>
                  <a:lnTo>
                    <a:pt x="31595" y="20129"/>
                  </a:lnTo>
                  <a:lnTo>
                    <a:pt x="31512" y="20108"/>
                  </a:lnTo>
                  <a:lnTo>
                    <a:pt x="31512" y="20004"/>
                  </a:lnTo>
                  <a:lnTo>
                    <a:pt x="31679" y="19983"/>
                  </a:lnTo>
                  <a:lnTo>
                    <a:pt x="31930" y="19752"/>
                  </a:lnTo>
                  <a:lnTo>
                    <a:pt x="31909" y="19711"/>
                  </a:lnTo>
                  <a:lnTo>
                    <a:pt x="31805" y="19711"/>
                  </a:lnTo>
                  <a:lnTo>
                    <a:pt x="31763" y="19648"/>
                  </a:lnTo>
                  <a:lnTo>
                    <a:pt x="31721" y="19690"/>
                  </a:lnTo>
                  <a:lnTo>
                    <a:pt x="31553" y="19460"/>
                  </a:lnTo>
                  <a:lnTo>
                    <a:pt x="31386" y="19439"/>
                  </a:lnTo>
                  <a:lnTo>
                    <a:pt x="31240" y="19585"/>
                  </a:lnTo>
                  <a:lnTo>
                    <a:pt x="31135" y="19564"/>
                  </a:lnTo>
                  <a:lnTo>
                    <a:pt x="31030" y="19397"/>
                  </a:lnTo>
                  <a:lnTo>
                    <a:pt x="30884" y="19439"/>
                  </a:lnTo>
                  <a:lnTo>
                    <a:pt x="30779" y="19501"/>
                  </a:lnTo>
                  <a:lnTo>
                    <a:pt x="30737" y="19606"/>
                  </a:lnTo>
                  <a:lnTo>
                    <a:pt x="30758" y="19480"/>
                  </a:lnTo>
                  <a:lnTo>
                    <a:pt x="30884" y="19376"/>
                  </a:lnTo>
                  <a:lnTo>
                    <a:pt x="30968" y="19376"/>
                  </a:lnTo>
                  <a:lnTo>
                    <a:pt x="31051" y="19334"/>
                  </a:lnTo>
                  <a:lnTo>
                    <a:pt x="31177" y="19376"/>
                  </a:lnTo>
                  <a:lnTo>
                    <a:pt x="31281" y="19355"/>
                  </a:lnTo>
                  <a:lnTo>
                    <a:pt x="31281" y="19250"/>
                  </a:lnTo>
                  <a:lnTo>
                    <a:pt x="31323" y="19188"/>
                  </a:lnTo>
                  <a:lnTo>
                    <a:pt x="31407" y="19188"/>
                  </a:lnTo>
                  <a:lnTo>
                    <a:pt x="31553" y="19041"/>
                  </a:lnTo>
                  <a:lnTo>
                    <a:pt x="31700" y="19020"/>
                  </a:lnTo>
                  <a:lnTo>
                    <a:pt x="31700" y="18936"/>
                  </a:lnTo>
                  <a:lnTo>
                    <a:pt x="31574" y="18727"/>
                  </a:lnTo>
                  <a:lnTo>
                    <a:pt x="31281" y="18539"/>
                  </a:lnTo>
                  <a:lnTo>
                    <a:pt x="31072" y="18413"/>
                  </a:lnTo>
                  <a:lnTo>
                    <a:pt x="30842" y="18204"/>
                  </a:lnTo>
                  <a:lnTo>
                    <a:pt x="30737" y="18204"/>
                  </a:lnTo>
                  <a:lnTo>
                    <a:pt x="30549" y="18330"/>
                  </a:lnTo>
                  <a:lnTo>
                    <a:pt x="30445" y="18309"/>
                  </a:lnTo>
                  <a:lnTo>
                    <a:pt x="30319" y="18183"/>
                  </a:lnTo>
                  <a:lnTo>
                    <a:pt x="30319" y="18099"/>
                  </a:lnTo>
                  <a:lnTo>
                    <a:pt x="30235" y="18079"/>
                  </a:lnTo>
                  <a:lnTo>
                    <a:pt x="30110" y="18120"/>
                  </a:lnTo>
                  <a:lnTo>
                    <a:pt x="29984" y="18120"/>
                  </a:lnTo>
                  <a:lnTo>
                    <a:pt x="29838" y="18141"/>
                  </a:lnTo>
                  <a:lnTo>
                    <a:pt x="29691" y="18351"/>
                  </a:lnTo>
                  <a:lnTo>
                    <a:pt x="29817" y="18099"/>
                  </a:lnTo>
                  <a:lnTo>
                    <a:pt x="29921" y="18037"/>
                  </a:lnTo>
                  <a:lnTo>
                    <a:pt x="29984" y="18079"/>
                  </a:lnTo>
                  <a:lnTo>
                    <a:pt x="30047" y="18079"/>
                  </a:lnTo>
                  <a:lnTo>
                    <a:pt x="30089" y="18016"/>
                  </a:lnTo>
                  <a:lnTo>
                    <a:pt x="30193" y="18079"/>
                  </a:lnTo>
                  <a:lnTo>
                    <a:pt x="30340" y="17995"/>
                  </a:lnTo>
                  <a:lnTo>
                    <a:pt x="30403" y="18183"/>
                  </a:lnTo>
                  <a:lnTo>
                    <a:pt x="30465" y="18225"/>
                  </a:lnTo>
                  <a:lnTo>
                    <a:pt x="30570" y="18225"/>
                  </a:lnTo>
                  <a:lnTo>
                    <a:pt x="30654" y="18120"/>
                  </a:lnTo>
                  <a:lnTo>
                    <a:pt x="30842" y="18141"/>
                  </a:lnTo>
                  <a:lnTo>
                    <a:pt x="30968" y="18246"/>
                  </a:lnTo>
                  <a:lnTo>
                    <a:pt x="31051" y="18246"/>
                  </a:lnTo>
                  <a:lnTo>
                    <a:pt x="31177" y="18351"/>
                  </a:lnTo>
                  <a:lnTo>
                    <a:pt x="31323" y="18288"/>
                  </a:lnTo>
                  <a:lnTo>
                    <a:pt x="31574" y="18351"/>
                  </a:lnTo>
                  <a:lnTo>
                    <a:pt x="31658" y="18330"/>
                  </a:lnTo>
                  <a:lnTo>
                    <a:pt x="31553" y="18141"/>
                  </a:lnTo>
                  <a:lnTo>
                    <a:pt x="31491" y="18120"/>
                  </a:lnTo>
                  <a:lnTo>
                    <a:pt x="31323" y="17974"/>
                  </a:lnTo>
                  <a:lnTo>
                    <a:pt x="31323" y="17911"/>
                  </a:lnTo>
                  <a:lnTo>
                    <a:pt x="31281" y="17869"/>
                  </a:lnTo>
                  <a:lnTo>
                    <a:pt x="31177" y="17890"/>
                  </a:lnTo>
                  <a:lnTo>
                    <a:pt x="31051" y="17827"/>
                  </a:lnTo>
                  <a:lnTo>
                    <a:pt x="30884" y="17597"/>
                  </a:lnTo>
                  <a:lnTo>
                    <a:pt x="30884" y="17451"/>
                  </a:lnTo>
                  <a:lnTo>
                    <a:pt x="30675" y="17283"/>
                  </a:lnTo>
                  <a:lnTo>
                    <a:pt x="30675" y="17095"/>
                  </a:lnTo>
                  <a:lnTo>
                    <a:pt x="30549" y="17074"/>
                  </a:lnTo>
                  <a:lnTo>
                    <a:pt x="30612" y="16949"/>
                  </a:lnTo>
                  <a:lnTo>
                    <a:pt x="30570" y="16928"/>
                  </a:lnTo>
                  <a:lnTo>
                    <a:pt x="30403" y="16572"/>
                  </a:lnTo>
                  <a:lnTo>
                    <a:pt x="30089" y="16405"/>
                  </a:lnTo>
                  <a:lnTo>
                    <a:pt x="30005" y="16447"/>
                  </a:lnTo>
                  <a:lnTo>
                    <a:pt x="30005" y="16363"/>
                  </a:lnTo>
                  <a:lnTo>
                    <a:pt x="29712" y="16237"/>
                  </a:lnTo>
                  <a:lnTo>
                    <a:pt x="29670" y="16237"/>
                  </a:lnTo>
                  <a:lnTo>
                    <a:pt x="29670" y="15944"/>
                  </a:lnTo>
                  <a:lnTo>
                    <a:pt x="29712" y="15735"/>
                  </a:lnTo>
                  <a:lnTo>
                    <a:pt x="29670" y="15610"/>
                  </a:lnTo>
                  <a:lnTo>
                    <a:pt x="29691" y="15463"/>
                  </a:lnTo>
                  <a:lnTo>
                    <a:pt x="29712" y="15484"/>
                  </a:lnTo>
                  <a:lnTo>
                    <a:pt x="29817" y="15463"/>
                  </a:lnTo>
                  <a:lnTo>
                    <a:pt x="29921" y="15296"/>
                  </a:lnTo>
                  <a:lnTo>
                    <a:pt x="29984" y="15317"/>
                  </a:lnTo>
                  <a:lnTo>
                    <a:pt x="30089" y="15191"/>
                  </a:lnTo>
                  <a:lnTo>
                    <a:pt x="29984" y="15149"/>
                  </a:lnTo>
                  <a:lnTo>
                    <a:pt x="29921" y="15066"/>
                  </a:lnTo>
                  <a:lnTo>
                    <a:pt x="30005" y="14961"/>
                  </a:lnTo>
                  <a:lnTo>
                    <a:pt x="30193" y="14982"/>
                  </a:lnTo>
                  <a:lnTo>
                    <a:pt x="30193" y="14856"/>
                  </a:lnTo>
                  <a:lnTo>
                    <a:pt x="30319" y="14835"/>
                  </a:lnTo>
                  <a:lnTo>
                    <a:pt x="30319" y="14731"/>
                  </a:lnTo>
                  <a:lnTo>
                    <a:pt x="30193" y="14647"/>
                  </a:lnTo>
                  <a:lnTo>
                    <a:pt x="30319" y="14647"/>
                  </a:lnTo>
                  <a:lnTo>
                    <a:pt x="30424" y="14689"/>
                  </a:lnTo>
                  <a:lnTo>
                    <a:pt x="30445" y="14647"/>
                  </a:lnTo>
                  <a:lnTo>
                    <a:pt x="30549" y="14647"/>
                  </a:lnTo>
                  <a:lnTo>
                    <a:pt x="30654" y="14563"/>
                  </a:lnTo>
                  <a:lnTo>
                    <a:pt x="30717" y="14563"/>
                  </a:lnTo>
                  <a:lnTo>
                    <a:pt x="30842" y="14375"/>
                  </a:lnTo>
                  <a:lnTo>
                    <a:pt x="30884" y="14459"/>
                  </a:lnTo>
                  <a:lnTo>
                    <a:pt x="30947" y="14417"/>
                  </a:lnTo>
                  <a:lnTo>
                    <a:pt x="30947" y="14459"/>
                  </a:lnTo>
                  <a:lnTo>
                    <a:pt x="31093" y="14563"/>
                  </a:lnTo>
                  <a:lnTo>
                    <a:pt x="31240" y="14438"/>
                  </a:lnTo>
                  <a:lnTo>
                    <a:pt x="31240" y="14375"/>
                  </a:lnTo>
                  <a:lnTo>
                    <a:pt x="31156" y="14354"/>
                  </a:lnTo>
                  <a:lnTo>
                    <a:pt x="31135" y="14250"/>
                  </a:lnTo>
                  <a:lnTo>
                    <a:pt x="31198" y="14208"/>
                  </a:lnTo>
                  <a:lnTo>
                    <a:pt x="31261" y="14208"/>
                  </a:lnTo>
                  <a:lnTo>
                    <a:pt x="31177" y="14061"/>
                  </a:lnTo>
                  <a:lnTo>
                    <a:pt x="31177" y="13998"/>
                  </a:lnTo>
                  <a:lnTo>
                    <a:pt x="31302" y="13957"/>
                  </a:lnTo>
                  <a:lnTo>
                    <a:pt x="31240" y="13936"/>
                  </a:lnTo>
                  <a:lnTo>
                    <a:pt x="31093" y="13957"/>
                  </a:lnTo>
                  <a:lnTo>
                    <a:pt x="30947" y="13957"/>
                  </a:lnTo>
                  <a:lnTo>
                    <a:pt x="30947" y="13915"/>
                  </a:lnTo>
                  <a:lnTo>
                    <a:pt x="30800" y="13915"/>
                  </a:lnTo>
                  <a:lnTo>
                    <a:pt x="30758" y="13957"/>
                  </a:lnTo>
                  <a:lnTo>
                    <a:pt x="30403" y="13998"/>
                  </a:lnTo>
                  <a:lnTo>
                    <a:pt x="30319" y="13915"/>
                  </a:lnTo>
                  <a:lnTo>
                    <a:pt x="30256" y="13894"/>
                  </a:lnTo>
                  <a:lnTo>
                    <a:pt x="30193" y="13789"/>
                  </a:lnTo>
                  <a:lnTo>
                    <a:pt x="30131" y="13747"/>
                  </a:lnTo>
                  <a:lnTo>
                    <a:pt x="30089" y="13706"/>
                  </a:lnTo>
                  <a:lnTo>
                    <a:pt x="29817" y="13831"/>
                  </a:lnTo>
                  <a:lnTo>
                    <a:pt x="29691" y="13831"/>
                  </a:lnTo>
                  <a:lnTo>
                    <a:pt x="29733" y="13894"/>
                  </a:lnTo>
                  <a:lnTo>
                    <a:pt x="29733" y="13998"/>
                  </a:lnTo>
                  <a:lnTo>
                    <a:pt x="29670" y="14040"/>
                  </a:lnTo>
                  <a:lnTo>
                    <a:pt x="29503" y="14103"/>
                  </a:lnTo>
                  <a:lnTo>
                    <a:pt x="29524" y="14124"/>
                  </a:lnTo>
                  <a:lnTo>
                    <a:pt x="29587" y="14208"/>
                  </a:lnTo>
                  <a:lnTo>
                    <a:pt x="29524" y="14312"/>
                  </a:lnTo>
                  <a:lnTo>
                    <a:pt x="29482" y="14354"/>
                  </a:lnTo>
                  <a:lnTo>
                    <a:pt x="29357" y="14312"/>
                  </a:lnTo>
                  <a:lnTo>
                    <a:pt x="29231" y="14375"/>
                  </a:lnTo>
                  <a:lnTo>
                    <a:pt x="29085" y="14354"/>
                  </a:lnTo>
                  <a:lnTo>
                    <a:pt x="28938" y="14061"/>
                  </a:lnTo>
                  <a:lnTo>
                    <a:pt x="28938" y="13915"/>
                  </a:lnTo>
                  <a:lnTo>
                    <a:pt x="28896" y="13810"/>
                  </a:lnTo>
                  <a:lnTo>
                    <a:pt x="28750" y="13810"/>
                  </a:lnTo>
                  <a:lnTo>
                    <a:pt x="28687" y="13831"/>
                  </a:lnTo>
                  <a:lnTo>
                    <a:pt x="28687" y="13789"/>
                  </a:lnTo>
                  <a:lnTo>
                    <a:pt x="28624" y="13789"/>
                  </a:lnTo>
                  <a:lnTo>
                    <a:pt x="28561" y="13852"/>
                  </a:lnTo>
                  <a:lnTo>
                    <a:pt x="28540" y="13789"/>
                  </a:lnTo>
                  <a:lnTo>
                    <a:pt x="28540" y="13831"/>
                  </a:lnTo>
                  <a:lnTo>
                    <a:pt x="28436" y="13706"/>
                  </a:lnTo>
                  <a:lnTo>
                    <a:pt x="28436" y="13622"/>
                  </a:lnTo>
                  <a:lnTo>
                    <a:pt x="28227" y="13496"/>
                  </a:lnTo>
                  <a:lnTo>
                    <a:pt x="28122" y="13413"/>
                  </a:lnTo>
                  <a:lnTo>
                    <a:pt x="28101" y="13287"/>
                  </a:lnTo>
                  <a:lnTo>
                    <a:pt x="28038" y="13162"/>
                  </a:lnTo>
                  <a:lnTo>
                    <a:pt x="28101" y="13099"/>
                  </a:lnTo>
                  <a:lnTo>
                    <a:pt x="28101" y="13057"/>
                  </a:lnTo>
                  <a:lnTo>
                    <a:pt x="28101" y="12994"/>
                  </a:lnTo>
                  <a:lnTo>
                    <a:pt x="28122" y="12869"/>
                  </a:lnTo>
                  <a:lnTo>
                    <a:pt x="28164" y="12806"/>
                  </a:lnTo>
                  <a:lnTo>
                    <a:pt x="28185" y="12764"/>
                  </a:lnTo>
                  <a:lnTo>
                    <a:pt x="28415" y="12848"/>
                  </a:lnTo>
                  <a:lnTo>
                    <a:pt x="28750" y="12848"/>
                  </a:lnTo>
                  <a:lnTo>
                    <a:pt x="28792" y="12701"/>
                  </a:lnTo>
                  <a:lnTo>
                    <a:pt x="28771" y="12659"/>
                  </a:lnTo>
                  <a:lnTo>
                    <a:pt x="28854" y="12659"/>
                  </a:lnTo>
                  <a:lnTo>
                    <a:pt x="28833" y="12492"/>
                  </a:lnTo>
                  <a:lnTo>
                    <a:pt x="28792" y="12471"/>
                  </a:lnTo>
                  <a:lnTo>
                    <a:pt x="28854" y="12429"/>
                  </a:lnTo>
                  <a:lnTo>
                    <a:pt x="28896" y="12136"/>
                  </a:lnTo>
                  <a:lnTo>
                    <a:pt x="29105" y="12011"/>
                  </a:lnTo>
                  <a:lnTo>
                    <a:pt x="29210" y="12011"/>
                  </a:lnTo>
                  <a:lnTo>
                    <a:pt x="29315" y="11843"/>
                  </a:lnTo>
                  <a:lnTo>
                    <a:pt x="29377" y="11843"/>
                  </a:lnTo>
                  <a:lnTo>
                    <a:pt x="29398" y="11613"/>
                  </a:lnTo>
                  <a:lnTo>
                    <a:pt x="29503" y="11488"/>
                  </a:lnTo>
                  <a:lnTo>
                    <a:pt x="29524" y="11341"/>
                  </a:lnTo>
                  <a:lnTo>
                    <a:pt x="29587" y="11320"/>
                  </a:lnTo>
                  <a:lnTo>
                    <a:pt x="29670" y="11195"/>
                  </a:lnTo>
                  <a:lnTo>
                    <a:pt x="29796" y="11195"/>
                  </a:lnTo>
                  <a:lnTo>
                    <a:pt x="29838" y="11216"/>
                  </a:lnTo>
                  <a:lnTo>
                    <a:pt x="29942" y="11216"/>
                  </a:lnTo>
                  <a:lnTo>
                    <a:pt x="29984" y="11111"/>
                  </a:lnTo>
                  <a:lnTo>
                    <a:pt x="30152" y="11320"/>
                  </a:lnTo>
                  <a:lnTo>
                    <a:pt x="30424" y="11488"/>
                  </a:lnTo>
                  <a:lnTo>
                    <a:pt x="30424" y="11592"/>
                  </a:lnTo>
                  <a:lnTo>
                    <a:pt x="30361" y="11613"/>
                  </a:lnTo>
                  <a:lnTo>
                    <a:pt x="30340" y="11697"/>
                  </a:lnTo>
                  <a:lnTo>
                    <a:pt x="30214" y="11843"/>
                  </a:lnTo>
                  <a:lnTo>
                    <a:pt x="30193" y="12011"/>
                  </a:lnTo>
                  <a:lnTo>
                    <a:pt x="30089" y="12011"/>
                  </a:lnTo>
                  <a:lnTo>
                    <a:pt x="30110" y="12032"/>
                  </a:lnTo>
                  <a:lnTo>
                    <a:pt x="30089" y="12178"/>
                  </a:lnTo>
                  <a:lnTo>
                    <a:pt x="30214" y="12325"/>
                  </a:lnTo>
                  <a:lnTo>
                    <a:pt x="30193" y="12387"/>
                  </a:lnTo>
                  <a:lnTo>
                    <a:pt x="30131" y="12429"/>
                  </a:lnTo>
                  <a:lnTo>
                    <a:pt x="30131" y="12471"/>
                  </a:lnTo>
                  <a:lnTo>
                    <a:pt x="30193" y="12555"/>
                  </a:lnTo>
                  <a:lnTo>
                    <a:pt x="30319" y="12492"/>
                  </a:lnTo>
                  <a:lnTo>
                    <a:pt x="30445" y="12387"/>
                  </a:lnTo>
                  <a:lnTo>
                    <a:pt x="30403" y="12492"/>
                  </a:lnTo>
                  <a:lnTo>
                    <a:pt x="30277" y="12576"/>
                  </a:lnTo>
                  <a:lnTo>
                    <a:pt x="30319" y="12638"/>
                  </a:lnTo>
                  <a:lnTo>
                    <a:pt x="30361" y="12659"/>
                  </a:lnTo>
                  <a:lnTo>
                    <a:pt x="30361" y="12701"/>
                  </a:lnTo>
                  <a:lnTo>
                    <a:pt x="30319" y="12743"/>
                  </a:lnTo>
                  <a:lnTo>
                    <a:pt x="30193" y="12743"/>
                  </a:lnTo>
                  <a:lnTo>
                    <a:pt x="30131" y="12806"/>
                  </a:lnTo>
                  <a:lnTo>
                    <a:pt x="30026" y="12806"/>
                  </a:lnTo>
                  <a:lnTo>
                    <a:pt x="29984" y="12890"/>
                  </a:lnTo>
                  <a:lnTo>
                    <a:pt x="30089" y="12973"/>
                  </a:lnTo>
                  <a:lnTo>
                    <a:pt x="30089" y="13057"/>
                  </a:lnTo>
                  <a:lnTo>
                    <a:pt x="30152" y="13057"/>
                  </a:lnTo>
                  <a:lnTo>
                    <a:pt x="30235" y="12952"/>
                  </a:lnTo>
                  <a:lnTo>
                    <a:pt x="30277" y="12952"/>
                  </a:lnTo>
                  <a:lnTo>
                    <a:pt x="30403" y="12806"/>
                  </a:lnTo>
                  <a:lnTo>
                    <a:pt x="30549" y="12743"/>
                  </a:lnTo>
                  <a:lnTo>
                    <a:pt x="30570" y="12701"/>
                  </a:lnTo>
                  <a:lnTo>
                    <a:pt x="30528" y="12576"/>
                  </a:lnTo>
                  <a:lnTo>
                    <a:pt x="30654" y="12471"/>
                  </a:lnTo>
                  <a:lnTo>
                    <a:pt x="30926" y="12283"/>
                  </a:lnTo>
                  <a:lnTo>
                    <a:pt x="30989" y="12283"/>
                  </a:lnTo>
                  <a:lnTo>
                    <a:pt x="31030" y="12178"/>
                  </a:lnTo>
                  <a:lnTo>
                    <a:pt x="31156" y="12178"/>
                  </a:lnTo>
                  <a:lnTo>
                    <a:pt x="31302" y="12053"/>
                  </a:lnTo>
                  <a:lnTo>
                    <a:pt x="31365" y="12115"/>
                  </a:lnTo>
                  <a:lnTo>
                    <a:pt x="31407" y="12115"/>
                  </a:lnTo>
                  <a:lnTo>
                    <a:pt x="31553" y="12073"/>
                  </a:lnTo>
                  <a:lnTo>
                    <a:pt x="31721" y="11906"/>
                  </a:lnTo>
                  <a:lnTo>
                    <a:pt x="31763" y="12011"/>
                  </a:lnTo>
                  <a:lnTo>
                    <a:pt x="31763" y="11655"/>
                  </a:lnTo>
                  <a:lnTo>
                    <a:pt x="31909" y="11550"/>
                  </a:lnTo>
                  <a:lnTo>
                    <a:pt x="31972" y="11404"/>
                  </a:lnTo>
                  <a:lnTo>
                    <a:pt x="31972" y="11299"/>
                  </a:lnTo>
                  <a:lnTo>
                    <a:pt x="32118" y="11195"/>
                  </a:lnTo>
                  <a:lnTo>
                    <a:pt x="32223" y="11006"/>
                  </a:lnTo>
                  <a:lnTo>
                    <a:pt x="32328" y="10965"/>
                  </a:lnTo>
                  <a:lnTo>
                    <a:pt x="32411" y="10672"/>
                  </a:lnTo>
                  <a:lnTo>
                    <a:pt x="32453" y="10567"/>
                  </a:lnTo>
                  <a:lnTo>
                    <a:pt x="32453" y="10504"/>
                  </a:lnTo>
                  <a:lnTo>
                    <a:pt x="32453" y="10337"/>
                  </a:lnTo>
                  <a:lnTo>
                    <a:pt x="32600" y="10190"/>
                  </a:lnTo>
                  <a:lnTo>
                    <a:pt x="32704" y="10358"/>
                  </a:lnTo>
                  <a:lnTo>
                    <a:pt x="32767" y="10400"/>
                  </a:lnTo>
                  <a:lnTo>
                    <a:pt x="32851" y="10483"/>
                  </a:lnTo>
                  <a:lnTo>
                    <a:pt x="32955" y="10441"/>
                  </a:lnTo>
                  <a:lnTo>
                    <a:pt x="33081" y="10483"/>
                  </a:lnTo>
                  <a:lnTo>
                    <a:pt x="33332" y="10462"/>
                  </a:lnTo>
                  <a:lnTo>
                    <a:pt x="33478" y="10483"/>
                  </a:lnTo>
                  <a:lnTo>
                    <a:pt x="33541" y="10337"/>
                  </a:lnTo>
                  <a:lnTo>
                    <a:pt x="33541" y="10253"/>
                  </a:lnTo>
                  <a:lnTo>
                    <a:pt x="33395" y="10128"/>
                  </a:lnTo>
                  <a:lnTo>
                    <a:pt x="33290" y="10044"/>
                  </a:lnTo>
                  <a:lnTo>
                    <a:pt x="33374" y="9960"/>
                  </a:lnTo>
                  <a:lnTo>
                    <a:pt x="33499" y="9960"/>
                  </a:lnTo>
                  <a:lnTo>
                    <a:pt x="33750" y="9772"/>
                  </a:lnTo>
                  <a:lnTo>
                    <a:pt x="33750" y="9646"/>
                  </a:lnTo>
                  <a:lnTo>
                    <a:pt x="33855" y="9521"/>
                  </a:lnTo>
                  <a:lnTo>
                    <a:pt x="33939" y="9521"/>
                  </a:lnTo>
                  <a:lnTo>
                    <a:pt x="34002" y="9416"/>
                  </a:lnTo>
                  <a:lnTo>
                    <a:pt x="33939" y="9312"/>
                  </a:lnTo>
                  <a:lnTo>
                    <a:pt x="33939" y="9207"/>
                  </a:lnTo>
                  <a:lnTo>
                    <a:pt x="33939" y="9081"/>
                  </a:lnTo>
                  <a:lnTo>
                    <a:pt x="34022" y="9040"/>
                  </a:lnTo>
                  <a:lnTo>
                    <a:pt x="34127" y="9123"/>
                  </a:lnTo>
                  <a:lnTo>
                    <a:pt x="34127" y="9228"/>
                  </a:lnTo>
                  <a:lnTo>
                    <a:pt x="34190" y="9312"/>
                  </a:lnTo>
                  <a:lnTo>
                    <a:pt x="34378" y="9332"/>
                  </a:lnTo>
                  <a:lnTo>
                    <a:pt x="34399" y="9395"/>
                  </a:lnTo>
                  <a:lnTo>
                    <a:pt x="34399" y="9353"/>
                  </a:lnTo>
                  <a:lnTo>
                    <a:pt x="34399" y="9291"/>
                  </a:lnTo>
                  <a:lnTo>
                    <a:pt x="34378" y="9249"/>
                  </a:lnTo>
                  <a:lnTo>
                    <a:pt x="34336" y="9144"/>
                  </a:lnTo>
                  <a:lnTo>
                    <a:pt x="34336" y="9123"/>
                  </a:lnTo>
                  <a:lnTo>
                    <a:pt x="34420" y="9081"/>
                  </a:lnTo>
                  <a:lnTo>
                    <a:pt x="34546" y="9102"/>
                  </a:lnTo>
                  <a:lnTo>
                    <a:pt x="34608" y="9081"/>
                  </a:lnTo>
                  <a:lnTo>
                    <a:pt x="34608" y="8977"/>
                  </a:lnTo>
                  <a:lnTo>
                    <a:pt x="34587" y="8914"/>
                  </a:lnTo>
                  <a:lnTo>
                    <a:pt x="34587" y="8830"/>
                  </a:lnTo>
                  <a:lnTo>
                    <a:pt x="34608" y="8788"/>
                  </a:lnTo>
                  <a:lnTo>
                    <a:pt x="34608" y="8684"/>
                  </a:lnTo>
                  <a:lnTo>
                    <a:pt x="34608" y="8579"/>
                  </a:lnTo>
                  <a:lnTo>
                    <a:pt x="34525" y="8516"/>
                  </a:lnTo>
                  <a:lnTo>
                    <a:pt x="34525" y="8349"/>
                  </a:lnTo>
                  <a:lnTo>
                    <a:pt x="34525" y="8244"/>
                  </a:lnTo>
                  <a:lnTo>
                    <a:pt x="34504" y="8098"/>
                  </a:lnTo>
                  <a:lnTo>
                    <a:pt x="34504" y="7993"/>
                  </a:lnTo>
                  <a:lnTo>
                    <a:pt x="34441" y="7889"/>
                  </a:lnTo>
                  <a:lnTo>
                    <a:pt x="34399" y="7826"/>
                  </a:lnTo>
                  <a:lnTo>
                    <a:pt x="34378" y="7742"/>
                  </a:lnTo>
                  <a:lnTo>
                    <a:pt x="34232" y="7533"/>
                  </a:lnTo>
                  <a:lnTo>
                    <a:pt x="34190" y="7428"/>
                  </a:lnTo>
                  <a:lnTo>
                    <a:pt x="34211" y="7366"/>
                  </a:lnTo>
                  <a:lnTo>
                    <a:pt x="34294" y="7345"/>
                  </a:lnTo>
                  <a:lnTo>
                    <a:pt x="34378" y="7324"/>
                  </a:lnTo>
                  <a:lnTo>
                    <a:pt x="34420" y="7261"/>
                  </a:lnTo>
                  <a:lnTo>
                    <a:pt x="34441" y="7198"/>
                  </a:lnTo>
                  <a:lnTo>
                    <a:pt x="34546" y="7010"/>
                  </a:lnTo>
                  <a:lnTo>
                    <a:pt x="34587" y="7010"/>
                  </a:lnTo>
                  <a:lnTo>
                    <a:pt x="34692" y="7031"/>
                  </a:lnTo>
                  <a:lnTo>
                    <a:pt x="34755" y="7052"/>
                  </a:lnTo>
                  <a:lnTo>
                    <a:pt x="35131" y="7115"/>
                  </a:lnTo>
                  <a:lnTo>
                    <a:pt x="35173" y="7136"/>
                  </a:lnTo>
                  <a:lnTo>
                    <a:pt x="35236" y="7136"/>
                  </a:lnTo>
                  <a:lnTo>
                    <a:pt x="35278" y="7094"/>
                  </a:lnTo>
                  <a:lnTo>
                    <a:pt x="35257" y="7010"/>
                  </a:lnTo>
                  <a:lnTo>
                    <a:pt x="35236" y="6926"/>
                  </a:lnTo>
                  <a:lnTo>
                    <a:pt x="35236" y="6884"/>
                  </a:lnTo>
                  <a:lnTo>
                    <a:pt x="35257" y="6822"/>
                  </a:lnTo>
                  <a:lnTo>
                    <a:pt x="35236" y="6780"/>
                  </a:lnTo>
                  <a:lnTo>
                    <a:pt x="35215" y="6696"/>
                  </a:lnTo>
                  <a:lnTo>
                    <a:pt x="35257" y="6591"/>
                  </a:lnTo>
                  <a:lnTo>
                    <a:pt x="35320" y="6571"/>
                  </a:lnTo>
                  <a:lnTo>
                    <a:pt x="35278" y="6466"/>
                  </a:lnTo>
                  <a:lnTo>
                    <a:pt x="35257" y="6403"/>
                  </a:lnTo>
                  <a:lnTo>
                    <a:pt x="35257" y="6382"/>
                  </a:lnTo>
                  <a:lnTo>
                    <a:pt x="35341" y="6319"/>
                  </a:lnTo>
                  <a:lnTo>
                    <a:pt x="35320" y="6278"/>
                  </a:lnTo>
                  <a:lnTo>
                    <a:pt x="35320" y="6215"/>
                  </a:lnTo>
                  <a:lnTo>
                    <a:pt x="35278" y="6152"/>
                  </a:lnTo>
                  <a:lnTo>
                    <a:pt x="35320" y="6068"/>
                  </a:lnTo>
                  <a:lnTo>
                    <a:pt x="35362" y="6047"/>
                  </a:lnTo>
                  <a:lnTo>
                    <a:pt x="35362" y="5985"/>
                  </a:lnTo>
                  <a:lnTo>
                    <a:pt x="35341" y="5943"/>
                  </a:lnTo>
                  <a:lnTo>
                    <a:pt x="35278" y="5796"/>
                  </a:lnTo>
                  <a:lnTo>
                    <a:pt x="35278" y="5671"/>
                  </a:lnTo>
                  <a:lnTo>
                    <a:pt x="35320" y="5650"/>
                  </a:lnTo>
                  <a:lnTo>
                    <a:pt x="35341" y="5629"/>
                  </a:lnTo>
                  <a:lnTo>
                    <a:pt x="35341" y="5587"/>
                  </a:lnTo>
                  <a:lnTo>
                    <a:pt x="35320" y="5545"/>
                  </a:lnTo>
                  <a:lnTo>
                    <a:pt x="35320" y="5483"/>
                  </a:lnTo>
                  <a:lnTo>
                    <a:pt x="35257" y="5441"/>
                  </a:lnTo>
                  <a:lnTo>
                    <a:pt x="35236" y="5378"/>
                  </a:lnTo>
                  <a:lnTo>
                    <a:pt x="35257" y="5315"/>
                  </a:lnTo>
                  <a:lnTo>
                    <a:pt x="35257" y="5231"/>
                  </a:lnTo>
                  <a:lnTo>
                    <a:pt x="35236" y="5169"/>
                  </a:lnTo>
                  <a:lnTo>
                    <a:pt x="35173" y="5127"/>
                  </a:lnTo>
                  <a:lnTo>
                    <a:pt x="35173" y="5064"/>
                  </a:lnTo>
                  <a:lnTo>
                    <a:pt x="35257" y="4959"/>
                  </a:lnTo>
                  <a:lnTo>
                    <a:pt x="35362" y="4939"/>
                  </a:lnTo>
                  <a:lnTo>
                    <a:pt x="35383" y="4918"/>
                  </a:lnTo>
                  <a:lnTo>
                    <a:pt x="35383" y="4813"/>
                  </a:lnTo>
                  <a:lnTo>
                    <a:pt x="35424" y="4687"/>
                  </a:lnTo>
                  <a:lnTo>
                    <a:pt x="35341" y="4646"/>
                  </a:lnTo>
                  <a:lnTo>
                    <a:pt x="35278" y="4583"/>
                  </a:lnTo>
                  <a:lnTo>
                    <a:pt x="35257" y="4499"/>
                  </a:lnTo>
                  <a:lnTo>
                    <a:pt x="35173" y="4395"/>
                  </a:lnTo>
                  <a:lnTo>
                    <a:pt x="35152" y="4332"/>
                  </a:lnTo>
                  <a:lnTo>
                    <a:pt x="35215" y="4290"/>
                  </a:lnTo>
                  <a:lnTo>
                    <a:pt x="35152" y="4185"/>
                  </a:lnTo>
                  <a:lnTo>
                    <a:pt x="35131" y="4123"/>
                  </a:lnTo>
                  <a:lnTo>
                    <a:pt x="35027" y="4102"/>
                  </a:lnTo>
                  <a:lnTo>
                    <a:pt x="34964" y="4081"/>
                  </a:lnTo>
                  <a:lnTo>
                    <a:pt x="34859" y="4018"/>
                  </a:lnTo>
                  <a:lnTo>
                    <a:pt x="34797" y="4081"/>
                  </a:lnTo>
                  <a:lnTo>
                    <a:pt x="34713" y="4102"/>
                  </a:lnTo>
                  <a:lnTo>
                    <a:pt x="34629" y="4143"/>
                  </a:lnTo>
                  <a:lnTo>
                    <a:pt x="34629" y="4227"/>
                  </a:lnTo>
                  <a:lnTo>
                    <a:pt x="34587" y="4269"/>
                  </a:lnTo>
                  <a:lnTo>
                    <a:pt x="34504" y="4269"/>
                  </a:lnTo>
                  <a:lnTo>
                    <a:pt x="34483" y="4395"/>
                  </a:lnTo>
                  <a:lnTo>
                    <a:pt x="34294" y="4395"/>
                  </a:lnTo>
                  <a:lnTo>
                    <a:pt x="34232" y="4478"/>
                  </a:lnTo>
                  <a:lnTo>
                    <a:pt x="34232" y="4583"/>
                  </a:lnTo>
                  <a:lnTo>
                    <a:pt x="34190" y="4604"/>
                  </a:lnTo>
                  <a:lnTo>
                    <a:pt x="34169" y="4729"/>
                  </a:lnTo>
                  <a:lnTo>
                    <a:pt x="34169" y="4792"/>
                  </a:lnTo>
                  <a:lnTo>
                    <a:pt x="34106" y="4813"/>
                  </a:lnTo>
                  <a:lnTo>
                    <a:pt x="34022" y="4897"/>
                  </a:lnTo>
                  <a:lnTo>
                    <a:pt x="33876" y="4918"/>
                  </a:lnTo>
                  <a:lnTo>
                    <a:pt x="33709" y="4918"/>
                  </a:lnTo>
                  <a:lnTo>
                    <a:pt x="33667" y="4939"/>
                  </a:lnTo>
                  <a:lnTo>
                    <a:pt x="33604" y="5001"/>
                  </a:lnTo>
                  <a:lnTo>
                    <a:pt x="33583" y="4918"/>
                  </a:lnTo>
                  <a:lnTo>
                    <a:pt x="33541" y="4834"/>
                  </a:lnTo>
                  <a:lnTo>
                    <a:pt x="33458" y="4834"/>
                  </a:lnTo>
                  <a:lnTo>
                    <a:pt x="33374" y="4897"/>
                  </a:lnTo>
                  <a:lnTo>
                    <a:pt x="33269" y="4918"/>
                  </a:lnTo>
                  <a:lnTo>
                    <a:pt x="33248" y="4834"/>
                  </a:lnTo>
                  <a:lnTo>
                    <a:pt x="33165" y="4729"/>
                  </a:lnTo>
                  <a:lnTo>
                    <a:pt x="33123" y="4708"/>
                  </a:lnTo>
                  <a:lnTo>
                    <a:pt x="32976" y="4583"/>
                  </a:lnTo>
                  <a:lnTo>
                    <a:pt x="32976" y="4478"/>
                  </a:lnTo>
                  <a:lnTo>
                    <a:pt x="33018" y="4436"/>
                  </a:lnTo>
                  <a:lnTo>
                    <a:pt x="33039" y="4332"/>
                  </a:lnTo>
                  <a:lnTo>
                    <a:pt x="33018" y="4227"/>
                  </a:lnTo>
                  <a:lnTo>
                    <a:pt x="32976" y="4123"/>
                  </a:lnTo>
                  <a:lnTo>
                    <a:pt x="32872" y="4143"/>
                  </a:lnTo>
                  <a:lnTo>
                    <a:pt x="32872" y="4081"/>
                  </a:lnTo>
                  <a:lnTo>
                    <a:pt x="32872" y="3997"/>
                  </a:lnTo>
                  <a:lnTo>
                    <a:pt x="32934" y="3913"/>
                  </a:lnTo>
                  <a:lnTo>
                    <a:pt x="32934" y="3871"/>
                  </a:lnTo>
                  <a:lnTo>
                    <a:pt x="32872" y="3851"/>
                  </a:lnTo>
                  <a:lnTo>
                    <a:pt x="32851" y="3851"/>
                  </a:lnTo>
                  <a:lnTo>
                    <a:pt x="32767" y="3892"/>
                  </a:lnTo>
                  <a:lnTo>
                    <a:pt x="32725" y="3892"/>
                  </a:lnTo>
                  <a:lnTo>
                    <a:pt x="32642" y="3913"/>
                  </a:lnTo>
                  <a:lnTo>
                    <a:pt x="32558" y="3892"/>
                  </a:lnTo>
                  <a:lnTo>
                    <a:pt x="32516" y="3871"/>
                  </a:lnTo>
                  <a:lnTo>
                    <a:pt x="32453" y="3851"/>
                  </a:lnTo>
                  <a:lnTo>
                    <a:pt x="32432" y="3809"/>
                  </a:lnTo>
                  <a:lnTo>
                    <a:pt x="32307" y="3767"/>
                  </a:lnTo>
                  <a:lnTo>
                    <a:pt x="32307" y="3704"/>
                  </a:lnTo>
                  <a:lnTo>
                    <a:pt x="32244" y="3662"/>
                  </a:lnTo>
                  <a:lnTo>
                    <a:pt x="32202" y="3662"/>
                  </a:lnTo>
                  <a:lnTo>
                    <a:pt x="32139" y="3599"/>
                  </a:lnTo>
                  <a:lnTo>
                    <a:pt x="32139" y="3558"/>
                  </a:lnTo>
                  <a:lnTo>
                    <a:pt x="32077" y="3558"/>
                  </a:lnTo>
                  <a:lnTo>
                    <a:pt x="32014" y="3474"/>
                  </a:lnTo>
                  <a:lnTo>
                    <a:pt x="31993" y="3432"/>
                  </a:lnTo>
                  <a:lnTo>
                    <a:pt x="31930" y="3369"/>
                  </a:lnTo>
                  <a:lnTo>
                    <a:pt x="31888" y="3369"/>
                  </a:lnTo>
                  <a:lnTo>
                    <a:pt x="31846" y="3453"/>
                  </a:lnTo>
                  <a:lnTo>
                    <a:pt x="31805" y="3432"/>
                  </a:lnTo>
                  <a:lnTo>
                    <a:pt x="31763" y="3453"/>
                  </a:lnTo>
                  <a:lnTo>
                    <a:pt x="31721" y="3495"/>
                  </a:lnTo>
                  <a:lnTo>
                    <a:pt x="31658" y="3453"/>
                  </a:lnTo>
                  <a:lnTo>
                    <a:pt x="31616" y="3390"/>
                  </a:lnTo>
                  <a:lnTo>
                    <a:pt x="31574" y="3369"/>
                  </a:lnTo>
                  <a:lnTo>
                    <a:pt x="31449" y="3369"/>
                  </a:lnTo>
                  <a:lnTo>
                    <a:pt x="31386" y="3348"/>
                  </a:lnTo>
                  <a:lnTo>
                    <a:pt x="31449" y="3286"/>
                  </a:lnTo>
                  <a:lnTo>
                    <a:pt x="31449" y="3244"/>
                  </a:lnTo>
                  <a:lnTo>
                    <a:pt x="31365" y="3244"/>
                  </a:lnTo>
                  <a:lnTo>
                    <a:pt x="31302" y="3286"/>
                  </a:lnTo>
                  <a:lnTo>
                    <a:pt x="31177" y="3286"/>
                  </a:lnTo>
                  <a:lnTo>
                    <a:pt x="31135" y="3327"/>
                  </a:lnTo>
                  <a:lnTo>
                    <a:pt x="31072" y="3265"/>
                  </a:lnTo>
                  <a:lnTo>
                    <a:pt x="31030" y="3286"/>
                  </a:lnTo>
                  <a:lnTo>
                    <a:pt x="30947" y="3286"/>
                  </a:lnTo>
                  <a:lnTo>
                    <a:pt x="30884" y="3223"/>
                  </a:lnTo>
                  <a:lnTo>
                    <a:pt x="30800" y="3181"/>
                  </a:lnTo>
                  <a:lnTo>
                    <a:pt x="30675" y="3055"/>
                  </a:lnTo>
                  <a:lnTo>
                    <a:pt x="30633" y="2930"/>
                  </a:lnTo>
                  <a:lnTo>
                    <a:pt x="30633" y="2846"/>
                  </a:lnTo>
                  <a:lnTo>
                    <a:pt x="30612" y="2742"/>
                  </a:lnTo>
                  <a:lnTo>
                    <a:pt x="30549" y="2742"/>
                  </a:lnTo>
                  <a:lnTo>
                    <a:pt x="30465" y="2721"/>
                  </a:lnTo>
                  <a:lnTo>
                    <a:pt x="30465" y="2574"/>
                  </a:lnTo>
                  <a:lnTo>
                    <a:pt x="30424" y="2553"/>
                  </a:lnTo>
                  <a:lnTo>
                    <a:pt x="30403" y="2428"/>
                  </a:lnTo>
                  <a:lnTo>
                    <a:pt x="30361" y="2323"/>
                  </a:lnTo>
                  <a:lnTo>
                    <a:pt x="30152" y="2198"/>
                  </a:lnTo>
                  <a:lnTo>
                    <a:pt x="30047" y="2030"/>
                  </a:lnTo>
                  <a:lnTo>
                    <a:pt x="30026" y="1988"/>
                  </a:lnTo>
                  <a:lnTo>
                    <a:pt x="29984" y="1884"/>
                  </a:lnTo>
                  <a:lnTo>
                    <a:pt x="29921" y="1905"/>
                  </a:lnTo>
                  <a:lnTo>
                    <a:pt x="29901" y="1905"/>
                  </a:lnTo>
                  <a:lnTo>
                    <a:pt x="29901" y="1821"/>
                  </a:lnTo>
                  <a:lnTo>
                    <a:pt x="29921" y="1779"/>
                  </a:lnTo>
                  <a:lnTo>
                    <a:pt x="29838" y="1716"/>
                  </a:lnTo>
                  <a:lnTo>
                    <a:pt x="29796" y="1612"/>
                  </a:lnTo>
                  <a:lnTo>
                    <a:pt x="29733" y="1591"/>
                  </a:lnTo>
                  <a:lnTo>
                    <a:pt x="29712" y="1507"/>
                  </a:lnTo>
                  <a:lnTo>
                    <a:pt x="29670" y="1444"/>
                  </a:lnTo>
                  <a:lnTo>
                    <a:pt x="29608" y="1340"/>
                  </a:lnTo>
                  <a:lnTo>
                    <a:pt x="29482" y="1256"/>
                  </a:lnTo>
                  <a:lnTo>
                    <a:pt x="29461" y="1193"/>
                  </a:lnTo>
                  <a:lnTo>
                    <a:pt x="29503" y="1130"/>
                  </a:lnTo>
                  <a:lnTo>
                    <a:pt x="29482" y="1047"/>
                  </a:lnTo>
                  <a:lnTo>
                    <a:pt x="29315" y="1047"/>
                  </a:lnTo>
                  <a:lnTo>
                    <a:pt x="29294" y="984"/>
                  </a:lnTo>
                  <a:lnTo>
                    <a:pt x="29294" y="942"/>
                  </a:lnTo>
                  <a:lnTo>
                    <a:pt x="29273" y="879"/>
                  </a:lnTo>
                  <a:lnTo>
                    <a:pt x="29273" y="817"/>
                  </a:lnTo>
                  <a:lnTo>
                    <a:pt x="29231" y="733"/>
                  </a:lnTo>
                  <a:lnTo>
                    <a:pt x="29168" y="712"/>
                  </a:lnTo>
                  <a:lnTo>
                    <a:pt x="29168" y="649"/>
                  </a:lnTo>
                  <a:lnTo>
                    <a:pt x="29147" y="607"/>
                  </a:lnTo>
                  <a:lnTo>
                    <a:pt x="29085" y="628"/>
                  </a:lnTo>
                  <a:lnTo>
                    <a:pt x="28980" y="607"/>
                  </a:lnTo>
                  <a:lnTo>
                    <a:pt x="28959" y="545"/>
                  </a:lnTo>
                  <a:lnTo>
                    <a:pt x="28980" y="482"/>
                  </a:lnTo>
                  <a:lnTo>
                    <a:pt x="28959" y="440"/>
                  </a:lnTo>
                  <a:lnTo>
                    <a:pt x="28875" y="419"/>
                  </a:lnTo>
                  <a:lnTo>
                    <a:pt x="28833" y="461"/>
                  </a:lnTo>
                  <a:lnTo>
                    <a:pt x="28792" y="419"/>
                  </a:lnTo>
                  <a:lnTo>
                    <a:pt x="28750" y="419"/>
                  </a:lnTo>
                  <a:lnTo>
                    <a:pt x="28708" y="356"/>
                  </a:lnTo>
                  <a:lnTo>
                    <a:pt x="28750" y="293"/>
                  </a:lnTo>
                  <a:lnTo>
                    <a:pt x="28687" y="231"/>
                  </a:lnTo>
                  <a:lnTo>
                    <a:pt x="28624" y="210"/>
                  </a:lnTo>
                  <a:lnTo>
                    <a:pt x="28561" y="231"/>
                  </a:lnTo>
                  <a:lnTo>
                    <a:pt x="28520" y="147"/>
                  </a:lnTo>
                  <a:lnTo>
                    <a:pt x="28457" y="189"/>
                  </a:lnTo>
                  <a:lnTo>
                    <a:pt x="28373" y="189"/>
                  </a:lnTo>
                  <a:lnTo>
                    <a:pt x="28331" y="147"/>
                  </a:lnTo>
                  <a:lnTo>
                    <a:pt x="28268" y="189"/>
                  </a:lnTo>
                  <a:lnTo>
                    <a:pt x="28268" y="252"/>
                  </a:lnTo>
                  <a:lnTo>
                    <a:pt x="28248" y="293"/>
                  </a:lnTo>
                  <a:lnTo>
                    <a:pt x="28143" y="231"/>
                  </a:lnTo>
                  <a:lnTo>
                    <a:pt x="28101" y="189"/>
                  </a:lnTo>
                  <a:lnTo>
                    <a:pt x="28017" y="210"/>
                  </a:lnTo>
                  <a:lnTo>
                    <a:pt x="27892" y="210"/>
                  </a:lnTo>
                  <a:lnTo>
                    <a:pt x="27892" y="189"/>
                  </a:lnTo>
                  <a:lnTo>
                    <a:pt x="27808" y="105"/>
                  </a:lnTo>
                  <a:lnTo>
                    <a:pt x="27620" y="84"/>
                  </a:lnTo>
                  <a:lnTo>
                    <a:pt x="27536" y="21"/>
                  </a:lnTo>
                  <a:lnTo>
                    <a:pt x="27432" y="21"/>
                  </a:lnTo>
                  <a:lnTo>
                    <a:pt x="2739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4" name="Google Shape;1004;p27"/>
            <p:cNvSpPr/>
            <p:nvPr/>
          </p:nvSpPr>
          <p:spPr>
            <a:xfrm>
              <a:off x="-1367686" y="3780486"/>
              <a:ext cx="1357" cy="1721"/>
            </a:xfrm>
            <a:custGeom>
              <a:avLst/>
              <a:gdLst/>
              <a:ahLst/>
              <a:cxnLst/>
              <a:rect l="l" t="t" r="r" b="b"/>
              <a:pathLst>
                <a:path w="64" h="85" extrusionOk="0">
                  <a:moveTo>
                    <a:pt x="63" y="85"/>
                  </a:moveTo>
                  <a:lnTo>
                    <a:pt x="1" y="1"/>
                  </a:lnTo>
                  <a:lnTo>
                    <a:pt x="1"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5" name="Google Shape;1005;p27"/>
            <p:cNvSpPr/>
            <p:nvPr/>
          </p:nvSpPr>
          <p:spPr>
            <a:xfrm>
              <a:off x="-1381867" y="3792773"/>
              <a:ext cx="2226" cy="2146"/>
            </a:xfrm>
            <a:custGeom>
              <a:avLst/>
              <a:gdLst/>
              <a:ahLst/>
              <a:cxnLst/>
              <a:rect l="l" t="t" r="r" b="b"/>
              <a:pathLst>
                <a:path w="105" h="106" extrusionOk="0">
                  <a:moveTo>
                    <a:pt x="0" y="105"/>
                  </a:moveTo>
                  <a:lnTo>
                    <a:pt x="105" y="1"/>
                  </a:lnTo>
                  <a:lnTo>
                    <a:pt x="105"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6" name="Google Shape;1006;p27"/>
            <p:cNvSpPr/>
            <p:nvPr/>
          </p:nvSpPr>
          <p:spPr>
            <a:xfrm>
              <a:off x="-1827616" y="3583978"/>
              <a:ext cx="4473" cy="1296"/>
            </a:xfrm>
            <a:custGeom>
              <a:avLst/>
              <a:gdLst/>
              <a:ahLst/>
              <a:cxnLst/>
              <a:rect l="l" t="t" r="r" b="b"/>
              <a:pathLst>
                <a:path w="211" h="64" extrusionOk="0">
                  <a:moveTo>
                    <a:pt x="210" y="0"/>
                  </a:moveTo>
                  <a:lnTo>
                    <a:pt x="1" y="63"/>
                  </a:lnTo>
                  <a:lnTo>
                    <a:pt x="22" y="63"/>
                  </a:lnTo>
                  <a:lnTo>
                    <a:pt x="21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7" name="Google Shape;1007;p27"/>
            <p:cNvSpPr/>
            <p:nvPr/>
          </p:nvSpPr>
          <p:spPr>
            <a:xfrm>
              <a:off x="-2087065" y="3300207"/>
              <a:ext cx="464395" cy="232971"/>
            </a:xfrm>
            <a:custGeom>
              <a:avLst/>
              <a:gdLst/>
              <a:ahLst/>
              <a:cxnLst/>
              <a:rect l="l" t="t" r="r" b="b"/>
              <a:pathLst>
                <a:path w="21908" h="11509" extrusionOk="0">
                  <a:moveTo>
                    <a:pt x="10860" y="0"/>
                  </a:moveTo>
                  <a:lnTo>
                    <a:pt x="10755" y="84"/>
                  </a:lnTo>
                  <a:lnTo>
                    <a:pt x="10713" y="189"/>
                  </a:lnTo>
                  <a:lnTo>
                    <a:pt x="10567" y="189"/>
                  </a:lnTo>
                  <a:lnTo>
                    <a:pt x="10483" y="252"/>
                  </a:lnTo>
                  <a:lnTo>
                    <a:pt x="10546" y="314"/>
                  </a:lnTo>
                  <a:lnTo>
                    <a:pt x="10546" y="398"/>
                  </a:lnTo>
                  <a:lnTo>
                    <a:pt x="10400" y="419"/>
                  </a:lnTo>
                  <a:lnTo>
                    <a:pt x="10337" y="419"/>
                  </a:lnTo>
                  <a:lnTo>
                    <a:pt x="10253" y="524"/>
                  </a:lnTo>
                  <a:lnTo>
                    <a:pt x="10128" y="524"/>
                  </a:lnTo>
                  <a:lnTo>
                    <a:pt x="10044" y="586"/>
                  </a:lnTo>
                  <a:lnTo>
                    <a:pt x="9981" y="586"/>
                  </a:lnTo>
                  <a:lnTo>
                    <a:pt x="9751" y="733"/>
                  </a:lnTo>
                  <a:lnTo>
                    <a:pt x="9625" y="796"/>
                  </a:lnTo>
                  <a:lnTo>
                    <a:pt x="9521" y="837"/>
                  </a:lnTo>
                  <a:lnTo>
                    <a:pt x="9437" y="837"/>
                  </a:lnTo>
                  <a:lnTo>
                    <a:pt x="9353" y="775"/>
                  </a:lnTo>
                  <a:lnTo>
                    <a:pt x="9312" y="837"/>
                  </a:lnTo>
                  <a:lnTo>
                    <a:pt x="9291" y="921"/>
                  </a:lnTo>
                  <a:lnTo>
                    <a:pt x="9144" y="921"/>
                  </a:lnTo>
                  <a:lnTo>
                    <a:pt x="9102" y="984"/>
                  </a:lnTo>
                  <a:lnTo>
                    <a:pt x="9102" y="1088"/>
                  </a:lnTo>
                  <a:lnTo>
                    <a:pt x="9040" y="1130"/>
                  </a:lnTo>
                  <a:lnTo>
                    <a:pt x="8977" y="1109"/>
                  </a:lnTo>
                  <a:lnTo>
                    <a:pt x="8893" y="1109"/>
                  </a:lnTo>
                  <a:lnTo>
                    <a:pt x="8789" y="1151"/>
                  </a:lnTo>
                  <a:lnTo>
                    <a:pt x="8663" y="1172"/>
                  </a:lnTo>
                  <a:lnTo>
                    <a:pt x="8496" y="1256"/>
                  </a:lnTo>
                  <a:lnTo>
                    <a:pt x="8475" y="1319"/>
                  </a:lnTo>
                  <a:lnTo>
                    <a:pt x="8307" y="1340"/>
                  </a:lnTo>
                  <a:lnTo>
                    <a:pt x="8182" y="1402"/>
                  </a:lnTo>
                  <a:lnTo>
                    <a:pt x="8035" y="1423"/>
                  </a:lnTo>
                  <a:lnTo>
                    <a:pt x="7847" y="1465"/>
                  </a:lnTo>
                  <a:lnTo>
                    <a:pt x="7826" y="1549"/>
                  </a:lnTo>
                  <a:lnTo>
                    <a:pt x="7763" y="1632"/>
                  </a:lnTo>
                  <a:lnTo>
                    <a:pt x="7721" y="1528"/>
                  </a:lnTo>
                  <a:lnTo>
                    <a:pt x="7617" y="1528"/>
                  </a:lnTo>
                  <a:lnTo>
                    <a:pt x="7512" y="1570"/>
                  </a:lnTo>
                  <a:lnTo>
                    <a:pt x="7512" y="1653"/>
                  </a:lnTo>
                  <a:lnTo>
                    <a:pt x="7449" y="1695"/>
                  </a:lnTo>
                  <a:lnTo>
                    <a:pt x="7345" y="1653"/>
                  </a:lnTo>
                  <a:lnTo>
                    <a:pt x="7219" y="1653"/>
                  </a:lnTo>
                  <a:lnTo>
                    <a:pt x="7198" y="1612"/>
                  </a:lnTo>
                  <a:lnTo>
                    <a:pt x="7115" y="1612"/>
                  </a:lnTo>
                  <a:lnTo>
                    <a:pt x="7031" y="1653"/>
                  </a:lnTo>
                  <a:lnTo>
                    <a:pt x="6926" y="1674"/>
                  </a:lnTo>
                  <a:lnTo>
                    <a:pt x="6884" y="1695"/>
                  </a:lnTo>
                  <a:lnTo>
                    <a:pt x="6926" y="1842"/>
                  </a:lnTo>
                  <a:lnTo>
                    <a:pt x="6884" y="1925"/>
                  </a:lnTo>
                  <a:lnTo>
                    <a:pt x="6989" y="1946"/>
                  </a:lnTo>
                  <a:lnTo>
                    <a:pt x="7136" y="1925"/>
                  </a:lnTo>
                  <a:lnTo>
                    <a:pt x="7198" y="2051"/>
                  </a:lnTo>
                  <a:lnTo>
                    <a:pt x="7031" y="2051"/>
                  </a:lnTo>
                  <a:lnTo>
                    <a:pt x="6989" y="2093"/>
                  </a:lnTo>
                  <a:lnTo>
                    <a:pt x="6989" y="2156"/>
                  </a:lnTo>
                  <a:lnTo>
                    <a:pt x="7136" y="2176"/>
                  </a:lnTo>
                  <a:lnTo>
                    <a:pt x="7240" y="2197"/>
                  </a:lnTo>
                  <a:lnTo>
                    <a:pt x="7324" y="2156"/>
                  </a:lnTo>
                  <a:lnTo>
                    <a:pt x="7408" y="2156"/>
                  </a:lnTo>
                  <a:lnTo>
                    <a:pt x="7512" y="2260"/>
                  </a:lnTo>
                  <a:lnTo>
                    <a:pt x="7617" y="2281"/>
                  </a:lnTo>
                  <a:lnTo>
                    <a:pt x="7617" y="2386"/>
                  </a:lnTo>
                  <a:lnTo>
                    <a:pt x="7554" y="2449"/>
                  </a:lnTo>
                  <a:lnTo>
                    <a:pt x="7449" y="2407"/>
                  </a:lnTo>
                  <a:lnTo>
                    <a:pt x="7219" y="2449"/>
                  </a:lnTo>
                  <a:lnTo>
                    <a:pt x="7094" y="2553"/>
                  </a:lnTo>
                  <a:lnTo>
                    <a:pt x="6947" y="2741"/>
                  </a:lnTo>
                  <a:lnTo>
                    <a:pt x="6947" y="2867"/>
                  </a:lnTo>
                  <a:lnTo>
                    <a:pt x="7031" y="2888"/>
                  </a:lnTo>
                  <a:lnTo>
                    <a:pt x="7052" y="3013"/>
                  </a:lnTo>
                  <a:lnTo>
                    <a:pt x="6989" y="3118"/>
                  </a:lnTo>
                  <a:lnTo>
                    <a:pt x="6947" y="3244"/>
                  </a:lnTo>
                  <a:lnTo>
                    <a:pt x="6843" y="3244"/>
                  </a:lnTo>
                  <a:lnTo>
                    <a:pt x="6843" y="3306"/>
                  </a:lnTo>
                  <a:lnTo>
                    <a:pt x="6884" y="3390"/>
                  </a:lnTo>
                  <a:lnTo>
                    <a:pt x="6884" y="3453"/>
                  </a:lnTo>
                  <a:lnTo>
                    <a:pt x="7031" y="3453"/>
                  </a:lnTo>
                  <a:lnTo>
                    <a:pt x="7115" y="3537"/>
                  </a:lnTo>
                  <a:lnTo>
                    <a:pt x="7240" y="3557"/>
                  </a:lnTo>
                  <a:lnTo>
                    <a:pt x="7240" y="3620"/>
                  </a:lnTo>
                  <a:lnTo>
                    <a:pt x="7366" y="3704"/>
                  </a:lnTo>
                  <a:lnTo>
                    <a:pt x="7533" y="3725"/>
                  </a:lnTo>
                  <a:lnTo>
                    <a:pt x="7575" y="3746"/>
                  </a:lnTo>
                  <a:lnTo>
                    <a:pt x="7617" y="4227"/>
                  </a:lnTo>
                  <a:lnTo>
                    <a:pt x="7554" y="4290"/>
                  </a:lnTo>
                  <a:lnTo>
                    <a:pt x="7366" y="4373"/>
                  </a:lnTo>
                  <a:lnTo>
                    <a:pt x="7219" y="4353"/>
                  </a:lnTo>
                  <a:lnTo>
                    <a:pt x="7031" y="4248"/>
                  </a:lnTo>
                  <a:lnTo>
                    <a:pt x="6947" y="4290"/>
                  </a:lnTo>
                  <a:lnTo>
                    <a:pt x="6947" y="4394"/>
                  </a:lnTo>
                  <a:lnTo>
                    <a:pt x="6905" y="4541"/>
                  </a:lnTo>
                  <a:lnTo>
                    <a:pt x="6780" y="4562"/>
                  </a:lnTo>
                  <a:lnTo>
                    <a:pt x="6571" y="4457"/>
                  </a:lnTo>
                  <a:lnTo>
                    <a:pt x="6403" y="4457"/>
                  </a:lnTo>
                  <a:lnTo>
                    <a:pt x="6320" y="4394"/>
                  </a:lnTo>
                  <a:lnTo>
                    <a:pt x="6278" y="4436"/>
                  </a:lnTo>
                  <a:lnTo>
                    <a:pt x="6173" y="4394"/>
                  </a:lnTo>
                  <a:lnTo>
                    <a:pt x="6048" y="4269"/>
                  </a:lnTo>
                  <a:lnTo>
                    <a:pt x="6152" y="4227"/>
                  </a:lnTo>
                  <a:lnTo>
                    <a:pt x="6173" y="4143"/>
                  </a:lnTo>
                  <a:lnTo>
                    <a:pt x="6089" y="4122"/>
                  </a:lnTo>
                  <a:lnTo>
                    <a:pt x="5964" y="4039"/>
                  </a:lnTo>
                  <a:lnTo>
                    <a:pt x="5880" y="4122"/>
                  </a:lnTo>
                  <a:lnTo>
                    <a:pt x="5755" y="4081"/>
                  </a:lnTo>
                  <a:lnTo>
                    <a:pt x="5671" y="4122"/>
                  </a:lnTo>
                  <a:lnTo>
                    <a:pt x="5692" y="4269"/>
                  </a:lnTo>
                  <a:lnTo>
                    <a:pt x="5545" y="4290"/>
                  </a:lnTo>
                  <a:lnTo>
                    <a:pt x="5483" y="4227"/>
                  </a:lnTo>
                  <a:lnTo>
                    <a:pt x="5336" y="4060"/>
                  </a:lnTo>
                  <a:lnTo>
                    <a:pt x="5211" y="4081"/>
                  </a:lnTo>
                  <a:lnTo>
                    <a:pt x="5148" y="4185"/>
                  </a:lnTo>
                  <a:lnTo>
                    <a:pt x="5064" y="4081"/>
                  </a:lnTo>
                  <a:lnTo>
                    <a:pt x="5001" y="4122"/>
                  </a:lnTo>
                  <a:lnTo>
                    <a:pt x="5001" y="4248"/>
                  </a:lnTo>
                  <a:lnTo>
                    <a:pt x="4855" y="4248"/>
                  </a:lnTo>
                  <a:lnTo>
                    <a:pt x="4834" y="4457"/>
                  </a:lnTo>
                  <a:lnTo>
                    <a:pt x="4708" y="4562"/>
                  </a:lnTo>
                  <a:lnTo>
                    <a:pt x="4625" y="4541"/>
                  </a:lnTo>
                  <a:lnTo>
                    <a:pt x="4541" y="4436"/>
                  </a:lnTo>
                  <a:lnTo>
                    <a:pt x="4332" y="4394"/>
                  </a:lnTo>
                  <a:lnTo>
                    <a:pt x="4269" y="4269"/>
                  </a:lnTo>
                  <a:lnTo>
                    <a:pt x="4123" y="4353"/>
                  </a:lnTo>
                  <a:lnTo>
                    <a:pt x="4164" y="4478"/>
                  </a:lnTo>
                  <a:lnTo>
                    <a:pt x="4081" y="4604"/>
                  </a:lnTo>
                  <a:lnTo>
                    <a:pt x="3997" y="4583"/>
                  </a:lnTo>
                  <a:lnTo>
                    <a:pt x="3997" y="4457"/>
                  </a:lnTo>
                  <a:lnTo>
                    <a:pt x="3955" y="4373"/>
                  </a:lnTo>
                  <a:lnTo>
                    <a:pt x="3871" y="4373"/>
                  </a:lnTo>
                  <a:lnTo>
                    <a:pt x="3704" y="4248"/>
                  </a:lnTo>
                  <a:lnTo>
                    <a:pt x="3599" y="4122"/>
                  </a:lnTo>
                  <a:lnTo>
                    <a:pt x="3474" y="4122"/>
                  </a:lnTo>
                  <a:lnTo>
                    <a:pt x="3369" y="3976"/>
                  </a:lnTo>
                  <a:lnTo>
                    <a:pt x="3286" y="3955"/>
                  </a:lnTo>
                  <a:lnTo>
                    <a:pt x="3244" y="3871"/>
                  </a:lnTo>
                  <a:lnTo>
                    <a:pt x="3160" y="3871"/>
                  </a:lnTo>
                  <a:lnTo>
                    <a:pt x="2951" y="3955"/>
                  </a:lnTo>
                  <a:lnTo>
                    <a:pt x="2825" y="3850"/>
                  </a:lnTo>
                  <a:lnTo>
                    <a:pt x="2742" y="3704"/>
                  </a:lnTo>
                  <a:lnTo>
                    <a:pt x="2637" y="3704"/>
                  </a:lnTo>
                  <a:lnTo>
                    <a:pt x="2532" y="3809"/>
                  </a:lnTo>
                  <a:lnTo>
                    <a:pt x="2407" y="3809"/>
                  </a:lnTo>
                  <a:lnTo>
                    <a:pt x="2407" y="3871"/>
                  </a:lnTo>
                  <a:lnTo>
                    <a:pt x="2323" y="3955"/>
                  </a:lnTo>
                  <a:lnTo>
                    <a:pt x="2323" y="3850"/>
                  </a:lnTo>
                  <a:lnTo>
                    <a:pt x="2239" y="3913"/>
                  </a:lnTo>
                  <a:lnTo>
                    <a:pt x="2218" y="3976"/>
                  </a:lnTo>
                  <a:lnTo>
                    <a:pt x="2114" y="4060"/>
                  </a:lnTo>
                  <a:lnTo>
                    <a:pt x="2030" y="3976"/>
                  </a:lnTo>
                  <a:lnTo>
                    <a:pt x="2114" y="3913"/>
                  </a:lnTo>
                  <a:lnTo>
                    <a:pt x="2135" y="3829"/>
                  </a:lnTo>
                  <a:lnTo>
                    <a:pt x="2009" y="3767"/>
                  </a:lnTo>
                  <a:lnTo>
                    <a:pt x="1821" y="3662"/>
                  </a:lnTo>
                  <a:lnTo>
                    <a:pt x="1800" y="3746"/>
                  </a:lnTo>
                  <a:lnTo>
                    <a:pt x="1821" y="3850"/>
                  </a:lnTo>
                  <a:lnTo>
                    <a:pt x="1821" y="3955"/>
                  </a:lnTo>
                  <a:lnTo>
                    <a:pt x="1695" y="3913"/>
                  </a:lnTo>
                  <a:lnTo>
                    <a:pt x="1612" y="3976"/>
                  </a:lnTo>
                  <a:lnTo>
                    <a:pt x="1570" y="4143"/>
                  </a:lnTo>
                  <a:lnTo>
                    <a:pt x="1486" y="4143"/>
                  </a:lnTo>
                  <a:lnTo>
                    <a:pt x="1298" y="4248"/>
                  </a:lnTo>
                  <a:lnTo>
                    <a:pt x="1277" y="4373"/>
                  </a:lnTo>
                  <a:lnTo>
                    <a:pt x="1361" y="4478"/>
                  </a:lnTo>
                  <a:lnTo>
                    <a:pt x="1361" y="4604"/>
                  </a:lnTo>
                  <a:lnTo>
                    <a:pt x="1172" y="4604"/>
                  </a:lnTo>
                  <a:lnTo>
                    <a:pt x="984" y="4645"/>
                  </a:lnTo>
                  <a:lnTo>
                    <a:pt x="1130" y="5106"/>
                  </a:lnTo>
                  <a:lnTo>
                    <a:pt x="1047" y="5169"/>
                  </a:lnTo>
                  <a:lnTo>
                    <a:pt x="1068" y="5336"/>
                  </a:lnTo>
                  <a:lnTo>
                    <a:pt x="879" y="5336"/>
                  </a:lnTo>
                  <a:lnTo>
                    <a:pt x="733" y="5231"/>
                  </a:lnTo>
                  <a:lnTo>
                    <a:pt x="670" y="5127"/>
                  </a:lnTo>
                  <a:lnTo>
                    <a:pt x="356" y="4876"/>
                  </a:lnTo>
                  <a:lnTo>
                    <a:pt x="294" y="4980"/>
                  </a:lnTo>
                  <a:lnTo>
                    <a:pt x="294" y="5106"/>
                  </a:lnTo>
                  <a:lnTo>
                    <a:pt x="126" y="5315"/>
                  </a:lnTo>
                  <a:lnTo>
                    <a:pt x="22" y="5378"/>
                  </a:lnTo>
                  <a:lnTo>
                    <a:pt x="42" y="5629"/>
                  </a:lnTo>
                  <a:lnTo>
                    <a:pt x="126" y="5734"/>
                  </a:lnTo>
                  <a:lnTo>
                    <a:pt x="105" y="6068"/>
                  </a:lnTo>
                  <a:lnTo>
                    <a:pt x="1" y="6278"/>
                  </a:lnTo>
                  <a:lnTo>
                    <a:pt x="231" y="6382"/>
                  </a:lnTo>
                  <a:lnTo>
                    <a:pt x="335" y="6550"/>
                  </a:lnTo>
                  <a:lnTo>
                    <a:pt x="314" y="6633"/>
                  </a:lnTo>
                  <a:lnTo>
                    <a:pt x="503" y="6780"/>
                  </a:lnTo>
                  <a:lnTo>
                    <a:pt x="545" y="6696"/>
                  </a:lnTo>
                  <a:lnTo>
                    <a:pt x="921" y="6801"/>
                  </a:lnTo>
                  <a:lnTo>
                    <a:pt x="1172" y="7052"/>
                  </a:lnTo>
                  <a:lnTo>
                    <a:pt x="1402" y="7428"/>
                  </a:lnTo>
                  <a:lnTo>
                    <a:pt x="1172" y="7428"/>
                  </a:lnTo>
                  <a:lnTo>
                    <a:pt x="1172" y="7533"/>
                  </a:lnTo>
                  <a:lnTo>
                    <a:pt x="1382" y="7679"/>
                  </a:lnTo>
                  <a:lnTo>
                    <a:pt x="1549" y="7617"/>
                  </a:lnTo>
                  <a:lnTo>
                    <a:pt x="1674" y="7721"/>
                  </a:lnTo>
                  <a:lnTo>
                    <a:pt x="1716" y="7721"/>
                  </a:lnTo>
                  <a:lnTo>
                    <a:pt x="1758" y="7784"/>
                  </a:lnTo>
                  <a:lnTo>
                    <a:pt x="1821" y="7784"/>
                  </a:lnTo>
                  <a:lnTo>
                    <a:pt x="1863" y="7721"/>
                  </a:lnTo>
                  <a:lnTo>
                    <a:pt x="1905" y="7721"/>
                  </a:lnTo>
                  <a:lnTo>
                    <a:pt x="1967" y="7784"/>
                  </a:lnTo>
                  <a:lnTo>
                    <a:pt x="2009" y="7721"/>
                  </a:lnTo>
                  <a:lnTo>
                    <a:pt x="2009" y="7638"/>
                  </a:lnTo>
                  <a:lnTo>
                    <a:pt x="2072" y="7679"/>
                  </a:lnTo>
                  <a:lnTo>
                    <a:pt x="2177" y="7596"/>
                  </a:lnTo>
                  <a:lnTo>
                    <a:pt x="2218" y="7512"/>
                  </a:lnTo>
                  <a:lnTo>
                    <a:pt x="2281" y="7512"/>
                  </a:lnTo>
                  <a:lnTo>
                    <a:pt x="2344" y="7428"/>
                  </a:lnTo>
                  <a:lnTo>
                    <a:pt x="2407" y="7428"/>
                  </a:lnTo>
                  <a:lnTo>
                    <a:pt x="2428" y="7470"/>
                  </a:lnTo>
                  <a:lnTo>
                    <a:pt x="2491" y="7428"/>
                  </a:lnTo>
                  <a:lnTo>
                    <a:pt x="2511" y="7366"/>
                  </a:lnTo>
                  <a:lnTo>
                    <a:pt x="2595" y="7282"/>
                  </a:lnTo>
                  <a:lnTo>
                    <a:pt x="2721" y="7282"/>
                  </a:lnTo>
                  <a:lnTo>
                    <a:pt x="2763" y="7303"/>
                  </a:lnTo>
                  <a:lnTo>
                    <a:pt x="2846" y="7303"/>
                  </a:lnTo>
                  <a:lnTo>
                    <a:pt x="2909" y="7282"/>
                  </a:lnTo>
                  <a:lnTo>
                    <a:pt x="2930" y="7303"/>
                  </a:lnTo>
                  <a:lnTo>
                    <a:pt x="2930" y="7386"/>
                  </a:lnTo>
                  <a:lnTo>
                    <a:pt x="2972" y="7470"/>
                  </a:lnTo>
                  <a:lnTo>
                    <a:pt x="3014" y="7407"/>
                  </a:lnTo>
                  <a:lnTo>
                    <a:pt x="3076" y="7407"/>
                  </a:lnTo>
                  <a:lnTo>
                    <a:pt x="3076" y="7470"/>
                  </a:lnTo>
                  <a:lnTo>
                    <a:pt x="3160" y="7491"/>
                  </a:lnTo>
                  <a:lnTo>
                    <a:pt x="3223" y="7470"/>
                  </a:lnTo>
                  <a:lnTo>
                    <a:pt x="3244" y="7407"/>
                  </a:lnTo>
                  <a:lnTo>
                    <a:pt x="3286" y="7386"/>
                  </a:lnTo>
                  <a:lnTo>
                    <a:pt x="3286" y="7324"/>
                  </a:lnTo>
                  <a:lnTo>
                    <a:pt x="3369" y="7303"/>
                  </a:lnTo>
                  <a:lnTo>
                    <a:pt x="3453" y="7324"/>
                  </a:lnTo>
                  <a:lnTo>
                    <a:pt x="3662" y="7324"/>
                  </a:lnTo>
                  <a:lnTo>
                    <a:pt x="3662" y="7386"/>
                  </a:lnTo>
                  <a:lnTo>
                    <a:pt x="3704" y="7470"/>
                  </a:lnTo>
                  <a:lnTo>
                    <a:pt x="3788" y="7491"/>
                  </a:lnTo>
                  <a:lnTo>
                    <a:pt x="3788" y="7512"/>
                  </a:lnTo>
                  <a:lnTo>
                    <a:pt x="3746" y="7596"/>
                  </a:lnTo>
                  <a:lnTo>
                    <a:pt x="3767" y="7638"/>
                  </a:lnTo>
                  <a:lnTo>
                    <a:pt x="3871" y="7742"/>
                  </a:lnTo>
                  <a:lnTo>
                    <a:pt x="3851" y="7826"/>
                  </a:lnTo>
                  <a:lnTo>
                    <a:pt x="3788" y="7951"/>
                  </a:lnTo>
                  <a:lnTo>
                    <a:pt x="3809" y="8014"/>
                  </a:lnTo>
                  <a:lnTo>
                    <a:pt x="3851" y="8056"/>
                  </a:lnTo>
                  <a:lnTo>
                    <a:pt x="3871" y="8098"/>
                  </a:lnTo>
                  <a:lnTo>
                    <a:pt x="3851" y="8140"/>
                  </a:lnTo>
                  <a:lnTo>
                    <a:pt x="3767" y="8161"/>
                  </a:lnTo>
                  <a:lnTo>
                    <a:pt x="3746" y="8307"/>
                  </a:lnTo>
                  <a:lnTo>
                    <a:pt x="3809" y="8454"/>
                  </a:lnTo>
                  <a:lnTo>
                    <a:pt x="3913" y="8475"/>
                  </a:lnTo>
                  <a:lnTo>
                    <a:pt x="3997" y="8516"/>
                  </a:lnTo>
                  <a:lnTo>
                    <a:pt x="3997" y="8558"/>
                  </a:lnTo>
                  <a:lnTo>
                    <a:pt x="3871" y="8621"/>
                  </a:lnTo>
                  <a:lnTo>
                    <a:pt x="3788" y="8621"/>
                  </a:lnTo>
                  <a:lnTo>
                    <a:pt x="3683" y="8516"/>
                  </a:lnTo>
                  <a:lnTo>
                    <a:pt x="3599" y="8516"/>
                  </a:lnTo>
                  <a:lnTo>
                    <a:pt x="3558" y="8558"/>
                  </a:lnTo>
                  <a:lnTo>
                    <a:pt x="3495" y="8516"/>
                  </a:lnTo>
                  <a:lnTo>
                    <a:pt x="3432" y="8516"/>
                  </a:lnTo>
                  <a:lnTo>
                    <a:pt x="3286" y="8558"/>
                  </a:lnTo>
                  <a:lnTo>
                    <a:pt x="3223" y="8516"/>
                  </a:lnTo>
                  <a:lnTo>
                    <a:pt x="3118" y="8537"/>
                  </a:lnTo>
                  <a:lnTo>
                    <a:pt x="2972" y="8579"/>
                  </a:lnTo>
                  <a:lnTo>
                    <a:pt x="2930" y="8663"/>
                  </a:lnTo>
                  <a:lnTo>
                    <a:pt x="2930" y="8726"/>
                  </a:lnTo>
                  <a:lnTo>
                    <a:pt x="2930" y="8788"/>
                  </a:lnTo>
                  <a:lnTo>
                    <a:pt x="2867" y="8830"/>
                  </a:lnTo>
                  <a:lnTo>
                    <a:pt x="2867" y="8893"/>
                  </a:lnTo>
                  <a:lnTo>
                    <a:pt x="3014" y="9039"/>
                  </a:lnTo>
                  <a:lnTo>
                    <a:pt x="3014" y="9102"/>
                  </a:lnTo>
                  <a:lnTo>
                    <a:pt x="3035" y="9144"/>
                  </a:lnTo>
                  <a:lnTo>
                    <a:pt x="3139" y="9102"/>
                  </a:lnTo>
                  <a:lnTo>
                    <a:pt x="3160" y="9186"/>
                  </a:lnTo>
                  <a:lnTo>
                    <a:pt x="3139" y="9207"/>
                  </a:lnTo>
                  <a:lnTo>
                    <a:pt x="3055" y="9165"/>
                  </a:lnTo>
                  <a:lnTo>
                    <a:pt x="3014" y="9186"/>
                  </a:lnTo>
                  <a:lnTo>
                    <a:pt x="2930" y="9249"/>
                  </a:lnTo>
                  <a:lnTo>
                    <a:pt x="2867" y="9207"/>
                  </a:lnTo>
                  <a:lnTo>
                    <a:pt x="2825" y="9207"/>
                  </a:lnTo>
                  <a:lnTo>
                    <a:pt x="2763" y="9186"/>
                  </a:lnTo>
                  <a:lnTo>
                    <a:pt x="2616" y="9207"/>
                  </a:lnTo>
                  <a:lnTo>
                    <a:pt x="2532" y="9186"/>
                  </a:lnTo>
                  <a:lnTo>
                    <a:pt x="2491" y="9249"/>
                  </a:lnTo>
                  <a:lnTo>
                    <a:pt x="2491" y="9291"/>
                  </a:lnTo>
                  <a:lnTo>
                    <a:pt x="2553" y="9395"/>
                  </a:lnTo>
                  <a:lnTo>
                    <a:pt x="2637" y="9395"/>
                  </a:lnTo>
                  <a:lnTo>
                    <a:pt x="2742" y="9416"/>
                  </a:lnTo>
                  <a:lnTo>
                    <a:pt x="2804" y="9521"/>
                  </a:lnTo>
                  <a:lnTo>
                    <a:pt x="2846" y="9563"/>
                  </a:lnTo>
                  <a:lnTo>
                    <a:pt x="2909" y="9688"/>
                  </a:lnTo>
                  <a:lnTo>
                    <a:pt x="2951" y="9709"/>
                  </a:lnTo>
                  <a:lnTo>
                    <a:pt x="2972" y="9772"/>
                  </a:lnTo>
                  <a:lnTo>
                    <a:pt x="3139" y="9939"/>
                  </a:lnTo>
                  <a:lnTo>
                    <a:pt x="3139" y="10086"/>
                  </a:lnTo>
                  <a:lnTo>
                    <a:pt x="3139" y="10211"/>
                  </a:lnTo>
                  <a:lnTo>
                    <a:pt x="3181" y="10211"/>
                  </a:lnTo>
                  <a:lnTo>
                    <a:pt x="3286" y="10190"/>
                  </a:lnTo>
                  <a:lnTo>
                    <a:pt x="3327" y="10190"/>
                  </a:lnTo>
                  <a:lnTo>
                    <a:pt x="3369" y="10211"/>
                  </a:lnTo>
                  <a:lnTo>
                    <a:pt x="3432" y="10295"/>
                  </a:lnTo>
                  <a:lnTo>
                    <a:pt x="3474" y="10337"/>
                  </a:lnTo>
                  <a:lnTo>
                    <a:pt x="3537" y="10441"/>
                  </a:lnTo>
                  <a:lnTo>
                    <a:pt x="3579" y="10441"/>
                  </a:lnTo>
                  <a:lnTo>
                    <a:pt x="3662" y="10420"/>
                  </a:lnTo>
                  <a:lnTo>
                    <a:pt x="3767" y="10441"/>
                  </a:lnTo>
                  <a:lnTo>
                    <a:pt x="3871" y="10462"/>
                  </a:lnTo>
                  <a:lnTo>
                    <a:pt x="3976" y="10462"/>
                  </a:lnTo>
                  <a:lnTo>
                    <a:pt x="4018" y="10504"/>
                  </a:lnTo>
                  <a:lnTo>
                    <a:pt x="3997" y="10546"/>
                  </a:lnTo>
                  <a:lnTo>
                    <a:pt x="3997" y="10609"/>
                  </a:lnTo>
                  <a:lnTo>
                    <a:pt x="3997" y="10755"/>
                  </a:lnTo>
                  <a:lnTo>
                    <a:pt x="3913" y="10923"/>
                  </a:lnTo>
                  <a:lnTo>
                    <a:pt x="3955" y="11048"/>
                  </a:lnTo>
                  <a:lnTo>
                    <a:pt x="3976" y="11195"/>
                  </a:lnTo>
                  <a:lnTo>
                    <a:pt x="4311" y="10881"/>
                  </a:lnTo>
                  <a:lnTo>
                    <a:pt x="4604" y="10776"/>
                  </a:lnTo>
                  <a:lnTo>
                    <a:pt x="4959" y="10839"/>
                  </a:lnTo>
                  <a:lnTo>
                    <a:pt x="5378" y="11069"/>
                  </a:lnTo>
                  <a:lnTo>
                    <a:pt x="5755" y="11508"/>
                  </a:lnTo>
                  <a:lnTo>
                    <a:pt x="5985" y="11467"/>
                  </a:lnTo>
                  <a:lnTo>
                    <a:pt x="6068" y="11446"/>
                  </a:lnTo>
                  <a:lnTo>
                    <a:pt x="5629" y="8726"/>
                  </a:lnTo>
                  <a:lnTo>
                    <a:pt x="7136" y="8433"/>
                  </a:lnTo>
                  <a:lnTo>
                    <a:pt x="8056" y="9060"/>
                  </a:lnTo>
                  <a:lnTo>
                    <a:pt x="8391" y="9186"/>
                  </a:lnTo>
                  <a:lnTo>
                    <a:pt x="8893" y="9479"/>
                  </a:lnTo>
                  <a:lnTo>
                    <a:pt x="9751" y="9395"/>
                  </a:lnTo>
                  <a:lnTo>
                    <a:pt x="10693" y="9395"/>
                  </a:lnTo>
                  <a:lnTo>
                    <a:pt x="10985" y="9604"/>
                  </a:lnTo>
                  <a:lnTo>
                    <a:pt x="11132" y="9981"/>
                  </a:lnTo>
                  <a:lnTo>
                    <a:pt x="11320" y="9897"/>
                  </a:lnTo>
                  <a:lnTo>
                    <a:pt x="11341" y="10713"/>
                  </a:lnTo>
                  <a:lnTo>
                    <a:pt x="11760" y="10755"/>
                  </a:lnTo>
                  <a:lnTo>
                    <a:pt x="11990" y="11446"/>
                  </a:lnTo>
                  <a:lnTo>
                    <a:pt x="12115" y="11446"/>
                  </a:lnTo>
                  <a:lnTo>
                    <a:pt x="12366" y="11299"/>
                  </a:lnTo>
                  <a:lnTo>
                    <a:pt x="12555" y="11278"/>
                  </a:lnTo>
                  <a:lnTo>
                    <a:pt x="12743" y="11299"/>
                  </a:lnTo>
                  <a:lnTo>
                    <a:pt x="12994" y="11446"/>
                  </a:lnTo>
                  <a:lnTo>
                    <a:pt x="13078" y="11467"/>
                  </a:lnTo>
                  <a:lnTo>
                    <a:pt x="13287" y="11257"/>
                  </a:lnTo>
                  <a:lnTo>
                    <a:pt x="13413" y="11048"/>
                  </a:lnTo>
                  <a:lnTo>
                    <a:pt x="13475" y="10964"/>
                  </a:lnTo>
                  <a:lnTo>
                    <a:pt x="13538" y="10818"/>
                  </a:lnTo>
                  <a:lnTo>
                    <a:pt x="13789" y="10525"/>
                  </a:lnTo>
                  <a:lnTo>
                    <a:pt x="13894" y="10504"/>
                  </a:lnTo>
                  <a:lnTo>
                    <a:pt x="13998" y="10337"/>
                  </a:lnTo>
                  <a:lnTo>
                    <a:pt x="14040" y="10337"/>
                  </a:lnTo>
                  <a:lnTo>
                    <a:pt x="14040" y="10295"/>
                  </a:lnTo>
                  <a:lnTo>
                    <a:pt x="14166" y="10211"/>
                  </a:lnTo>
                  <a:lnTo>
                    <a:pt x="14145" y="10148"/>
                  </a:lnTo>
                  <a:lnTo>
                    <a:pt x="14250" y="10023"/>
                  </a:lnTo>
                  <a:lnTo>
                    <a:pt x="14438" y="10044"/>
                  </a:lnTo>
                  <a:lnTo>
                    <a:pt x="14543" y="10107"/>
                  </a:lnTo>
                  <a:lnTo>
                    <a:pt x="14961" y="10148"/>
                  </a:lnTo>
                  <a:lnTo>
                    <a:pt x="15317" y="10148"/>
                  </a:lnTo>
                  <a:lnTo>
                    <a:pt x="15505" y="10107"/>
                  </a:lnTo>
                  <a:lnTo>
                    <a:pt x="15484" y="9981"/>
                  </a:lnTo>
                  <a:lnTo>
                    <a:pt x="15463" y="9835"/>
                  </a:lnTo>
                  <a:lnTo>
                    <a:pt x="15463" y="9709"/>
                  </a:lnTo>
                  <a:lnTo>
                    <a:pt x="15505" y="9667"/>
                  </a:lnTo>
                  <a:lnTo>
                    <a:pt x="15610" y="9688"/>
                  </a:lnTo>
                  <a:lnTo>
                    <a:pt x="15777" y="9709"/>
                  </a:lnTo>
                  <a:lnTo>
                    <a:pt x="15819" y="9667"/>
                  </a:lnTo>
                  <a:lnTo>
                    <a:pt x="16007" y="9667"/>
                  </a:lnTo>
                  <a:lnTo>
                    <a:pt x="16133" y="9730"/>
                  </a:lnTo>
                  <a:lnTo>
                    <a:pt x="16342" y="9793"/>
                  </a:lnTo>
                  <a:lnTo>
                    <a:pt x="16677" y="9835"/>
                  </a:lnTo>
                  <a:lnTo>
                    <a:pt x="16781" y="9793"/>
                  </a:lnTo>
                  <a:lnTo>
                    <a:pt x="16886" y="9709"/>
                  </a:lnTo>
                  <a:lnTo>
                    <a:pt x="17032" y="9730"/>
                  </a:lnTo>
                  <a:lnTo>
                    <a:pt x="17158" y="9730"/>
                  </a:lnTo>
                  <a:lnTo>
                    <a:pt x="17451" y="9667"/>
                  </a:lnTo>
                  <a:lnTo>
                    <a:pt x="17723" y="9730"/>
                  </a:lnTo>
                  <a:lnTo>
                    <a:pt x="17911" y="9688"/>
                  </a:lnTo>
                  <a:lnTo>
                    <a:pt x="18246" y="9688"/>
                  </a:lnTo>
                  <a:lnTo>
                    <a:pt x="18497" y="9793"/>
                  </a:lnTo>
                  <a:lnTo>
                    <a:pt x="18602" y="9772"/>
                  </a:lnTo>
                  <a:lnTo>
                    <a:pt x="18853" y="10044"/>
                  </a:lnTo>
                  <a:lnTo>
                    <a:pt x="19083" y="10107"/>
                  </a:lnTo>
                  <a:lnTo>
                    <a:pt x="19229" y="10044"/>
                  </a:lnTo>
                  <a:lnTo>
                    <a:pt x="19188" y="9897"/>
                  </a:lnTo>
                  <a:lnTo>
                    <a:pt x="19313" y="9814"/>
                  </a:lnTo>
                  <a:lnTo>
                    <a:pt x="19313" y="9772"/>
                  </a:lnTo>
                  <a:lnTo>
                    <a:pt x="19376" y="9730"/>
                  </a:lnTo>
                  <a:lnTo>
                    <a:pt x="19271" y="9625"/>
                  </a:lnTo>
                  <a:lnTo>
                    <a:pt x="19313" y="9521"/>
                  </a:lnTo>
                  <a:lnTo>
                    <a:pt x="19397" y="9458"/>
                  </a:lnTo>
                  <a:lnTo>
                    <a:pt x="19355" y="9207"/>
                  </a:lnTo>
                  <a:lnTo>
                    <a:pt x="19229" y="9144"/>
                  </a:lnTo>
                  <a:lnTo>
                    <a:pt x="19188" y="9039"/>
                  </a:lnTo>
                  <a:lnTo>
                    <a:pt x="19083" y="8851"/>
                  </a:lnTo>
                  <a:lnTo>
                    <a:pt x="19062" y="8747"/>
                  </a:lnTo>
                  <a:lnTo>
                    <a:pt x="19020" y="8663"/>
                  </a:lnTo>
                  <a:lnTo>
                    <a:pt x="19020" y="8579"/>
                  </a:lnTo>
                  <a:lnTo>
                    <a:pt x="18957" y="8412"/>
                  </a:lnTo>
                  <a:lnTo>
                    <a:pt x="19041" y="8328"/>
                  </a:lnTo>
                  <a:lnTo>
                    <a:pt x="19041" y="8265"/>
                  </a:lnTo>
                  <a:lnTo>
                    <a:pt x="18916" y="8244"/>
                  </a:lnTo>
                  <a:lnTo>
                    <a:pt x="18748" y="8265"/>
                  </a:lnTo>
                  <a:lnTo>
                    <a:pt x="18644" y="8202"/>
                  </a:lnTo>
                  <a:lnTo>
                    <a:pt x="18644" y="8119"/>
                  </a:lnTo>
                  <a:lnTo>
                    <a:pt x="18748" y="8014"/>
                  </a:lnTo>
                  <a:lnTo>
                    <a:pt x="18853" y="7951"/>
                  </a:lnTo>
                  <a:lnTo>
                    <a:pt x="18916" y="8014"/>
                  </a:lnTo>
                  <a:lnTo>
                    <a:pt x="19020" y="8014"/>
                  </a:lnTo>
                  <a:lnTo>
                    <a:pt x="19167" y="7930"/>
                  </a:lnTo>
                  <a:lnTo>
                    <a:pt x="19439" y="7889"/>
                  </a:lnTo>
                  <a:lnTo>
                    <a:pt x="19564" y="7847"/>
                  </a:lnTo>
                  <a:lnTo>
                    <a:pt x="19648" y="7826"/>
                  </a:lnTo>
                  <a:lnTo>
                    <a:pt x="19711" y="7889"/>
                  </a:lnTo>
                  <a:lnTo>
                    <a:pt x="19794" y="7889"/>
                  </a:lnTo>
                  <a:lnTo>
                    <a:pt x="19878" y="7826"/>
                  </a:lnTo>
                  <a:lnTo>
                    <a:pt x="19962" y="7826"/>
                  </a:lnTo>
                  <a:lnTo>
                    <a:pt x="19962" y="7742"/>
                  </a:lnTo>
                  <a:lnTo>
                    <a:pt x="20004" y="7617"/>
                  </a:lnTo>
                  <a:lnTo>
                    <a:pt x="19878" y="7575"/>
                  </a:lnTo>
                  <a:lnTo>
                    <a:pt x="19815" y="7512"/>
                  </a:lnTo>
                  <a:lnTo>
                    <a:pt x="19836" y="7428"/>
                  </a:lnTo>
                  <a:lnTo>
                    <a:pt x="19836" y="7177"/>
                  </a:lnTo>
                  <a:lnTo>
                    <a:pt x="19899" y="6842"/>
                  </a:lnTo>
                  <a:lnTo>
                    <a:pt x="19899" y="6696"/>
                  </a:lnTo>
                  <a:lnTo>
                    <a:pt x="19962" y="6550"/>
                  </a:lnTo>
                  <a:lnTo>
                    <a:pt x="20004" y="6278"/>
                  </a:lnTo>
                  <a:lnTo>
                    <a:pt x="20213" y="6278"/>
                  </a:lnTo>
                  <a:lnTo>
                    <a:pt x="20422" y="6361"/>
                  </a:lnTo>
                  <a:lnTo>
                    <a:pt x="20589" y="6382"/>
                  </a:lnTo>
                  <a:lnTo>
                    <a:pt x="20820" y="6340"/>
                  </a:lnTo>
                  <a:lnTo>
                    <a:pt x="20882" y="6340"/>
                  </a:lnTo>
                  <a:lnTo>
                    <a:pt x="20924" y="6424"/>
                  </a:lnTo>
                  <a:lnTo>
                    <a:pt x="21008" y="6424"/>
                  </a:lnTo>
                  <a:lnTo>
                    <a:pt x="21071" y="6382"/>
                  </a:lnTo>
                  <a:lnTo>
                    <a:pt x="21154" y="6278"/>
                  </a:lnTo>
                  <a:lnTo>
                    <a:pt x="21280" y="6236"/>
                  </a:lnTo>
                  <a:lnTo>
                    <a:pt x="21447" y="6068"/>
                  </a:lnTo>
                  <a:lnTo>
                    <a:pt x="21447" y="6006"/>
                  </a:lnTo>
                  <a:lnTo>
                    <a:pt x="21343" y="5838"/>
                  </a:lnTo>
                  <a:lnTo>
                    <a:pt x="21238" y="5608"/>
                  </a:lnTo>
                  <a:lnTo>
                    <a:pt x="21238" y="5378"/>
                  </a:lnTo>
                  <a:lnTo>
                    <a:pt x="21259" y="5231"/>
                  </a:lnTo>
                  <a:lnTo>
                    <a:pt x="21343" y="5169"/>
                  </a:lnTo>
                  <a:lnTo>
                    <a:pt x="21531" y="5106"/>
                  </a:lnTo>
                  <a:lnTo>
                    <a:pt x="21594" y="4980"/>
                  </a:lnTo>
                  <a:lnTo>
                    <a:pt x="21552" y="4917"/>
                  </a:lnTo>
                  <a:lnTo>
                    <a:pt x="21573" y="4813"/>
                  </a:lnTo>
                  <a:lnTo>
                    <a:pt x="21698" y="4666"/>
                  </a:lnTo>
                  <a:lnTo>
                    <a:pt x="21803" y="4604"/>
                  </a:lnTo>
                  <a:lnTo>
                    <a:pt x="21908" y="4499"/>
                  </a:lnTo>
                  <a:lnTo>
                    <a:pt x="21887" y="4478"/>
                  </a:lnTo>
                  <a:lnTo>
                    <a:pt x="21866" y="4457"/>
                  </a:lnTo>
                  <a:lnTo>
                    <a:pt x="21698" y="4394"/>
                  </a:lnTo>
                  <a:lnTo>
                    <a:pt x="21573" y="4269"/>
                  </a:lnTo>
                  <a:lnTo>
                    <a:pt x="21489" y="4269"/>
                  </a:lnTo>
                  <a:lnTo>
                    <a:pt x="21447" y="4164"/>
                  </a:lnTo>
                  <a:lnTo>
                    <a:pt x="21489" y="4039"/>
                  </a:lnTo>
                  <a:lnTo>
                    <a:pt x="21447" y="3976"/>
                  </a:lnTo>
                  <a:lnTo>
                    <a:pt x="21343" y="4060"/>
                  </a:lnTo>
                  <a:lnTo>
                    <a:pt x="21259" y="4164"/>
                  </a:lnTo>
                  <a:lnTo>
                    <a:pt x="21154" y="4185"/>
                  </a:lnTo>
                  <a:lnTo>
                    <a:pt x="20861" y="4227"/>
                  </a:lnTo>
                  <a:lnTo>
                    <a:pt x="20799" y="4269"/>
                  </a:lnTo>
                  <a:lnTo>
                    <a:pt x="20757" y="4332"/>
                  </a:lnTo>
                  <a:lnTo>
                    <a:pt x="20652" y="4269"/>
                  </a:lnTo>
                  <a:lnTo>
                    <a:pt x="20548" y="4227"/>
                  </a:lnTo>
                  <a:lnTo>
                    <a:pt x="20506" y="4227"/>
                  </a:lnTo>
                  <a:lnTo>
                    <a:pt x="20485" y="4185"/>
                  </a:lnTo>
                  <a:lnTo>
                    <a:pt x="20422" y="4143"/>
                  </a:lnTo>
                  <a:lnTo>
                    <a:pt x="20401" y="4060"/>
                  </a:lnTo>
                  <a:lnTo>
                    <a:pt x="20359" y="3976"/>
                  </a:lnTo>
                  <a:lnTo>
                    <a:pt x="20401" y="3934"/>
                  </a:lnTo>
                  <a:lnTo>
                    <a:pt x="20401" y="3850"/>
                  </a:lnTo>
                  <a:lnTo>
                    <a:pt x="20317" y="3809"/>
                  </a:lnTo>
                  <a:lnTo>
                    <a:pt x="20276" y="3809"/>
                  </a:lnTo>
                  <a:lnTo>
                    <a:pt x="20129" y="3725"/>
                  </a:lnTo>
                  <a:lnTo>
                    <a:pt x="20004" y="3704"/>
                  </a:lnTo>
                  <a:lnTo>
                    <a:pt x="19962" y="3704"/>
                  </a:lnTo>
                  <a:lnTo>
                    <a:pt x="19899" y="3557"/>
                  </a:lnTo>
                  <a:lnTo>
                    <a:pt x="19794" y="3390"/>
                  </a:lnTo>
                  <a:lnTo>
                    <a:pt x="19648" y="3244"/>
                  </a:lnTo>
                  <a:lnTo>
                    <a:pt x="19460" y="3223"/>
                  </a:lnTo>
                  <a:lnTo>
                    <a:pt x="19250" y="3223"/>
                  </a:lnTo>
                  <a:lnTo>
                    <a:pt x="19062" y="3244"/>
                  </a:lnTo>
                  <a:lnTo>
                    <a:pt x="19041" y="3306"/>
                  </a:lnTo>
                  <a:lnTo>
                    <a:pt x="19083" y="3348"/>
                  </a:lnTo>
                  <a:lnTo>
                    <a:pt x="19062" y="3411"/>
                  </a:lnTo>
                  <a:lnTo>
                    <a:pt x="18936" y="3453"/>
                  </a:lnTo>
                  <a:lnTo>
                    <a:pt x="18853" y="3432"/>
                  </a:lnTo>
                  <a:lnTo>
                    <a:pt x="18727" y="3495"/>
                  </a:lnTo>
                  <a:lnTo>
                    <a:pt x="18560" y="3411"/>
                  </a:lnTo>
                  <a:lnTo>
                    <a:pt x="18497" y="3432"/>
                  </a:lnTo>
                  <a:lnTo>
                    <a:pt x="18413" y="3495"/>
                  </a:lnTo>
                  <a:lnTo>
                    <a:pt x="18309" y="3495"/>
                  </a:lnTo>
                  <a:lnTo>
                    <a:pt x="18204" y="3411"/>
                  </a:lnTo>
                  <a:lnTo>
                    <a:pt x="18079" y="3348"/>
                  </a:lnTo>
                  <a:lnTo>
                    <a:pt x="18079" y="3285"/>
                  </a:lnTo>
                  <a:lnTo>
                    <a:pt x="18100" y="3202"/>
                  </a:lnTo>
                  <a:lnTo>
                    <a:pt x="17911" y="3118"/>
                  </a:lnTo>
                  <a:lnTo>
                    <a:pt x="17828" y="3181"/>
                  </a:lnTo>
                  <a:lnTo>
                    <a:pt x="17828" y="3306"/>
                  </a:lnTo>
                  <a:lnTo>
                    <a:pt x="17869" y="3327"/>
                  </a:lnTo>
                  <a:lnTo>
                    <a:pt x="17828" y="3390"/>
                  </a:lnTo>
                  <a:lnTo>
                    <a:pt x="17744" y="3453"/>
                  </a:lnTo>
                  <a:lnTo>
                    <a:pt x="17597" y="3453"/>
                  </a:lnTo>
                  <a:lnTo>
                    <a:pt x="16175" y="1695"/>
                  </a:lnTo>
                  <a:lnTo>
                    <a:pt x="15170" y="921"/>
                  </a:lnTo>
                  <a:lnTo>
                    <a:pt x="15107" y="837"/>
                  </a:lnTo>
                  <a:lnTo>
                    <a:pt x="15191" y="816"/>
                  </a:lnTo>
                  <a:lnTo>
                    <a:pt x="15296" y="712"/>
                  </a:lnTo>
                  <a:lnTo>
                    <a:pt x="15296" y="607"/>
                  </a:lnTo>
                  <a:lnTo>
                    <a:pt x="15254" y="565"/>
                  </a:lnTo>
                  <a:lnTo>
                    <a:pt x="15087" y="607"/>
                  </a:lnTo>
                  <a:lnTo>
                    <a:pt x="14961" y="628"/>
                  </a:lnTo>
                  <a:lnTo>
                    <a:pt x="14877" y="733"/>
                  </a:lnTo>
                  <a:lnTo>
                    <a:pt x="14773" y="775"/>
                  </a:lnTo>
                  <a:lnTo>
                    <a:pt x="14647" y="900"/>
                  </a:lnTo>
                  <a:lnTo>
                    <a:pt x="14647" y="984"/>
                  </a:lnTo>
                  <a:lnTo>
                    <a:pt x="14563" y="1047"/>
                  </a:lnTo>
                  <a:lnTo>
                    <a:pt x="14522" y="1151"/>
                  </a:lnTo>
                  <a:lnTo>
                    <a:pt x="14417" y="1235"/>
                  </a:lnTo>
                  <a:lnTo>
                    <a:pt x="14229" y="1235"/>
                  </a:lnTo>
                  <a:lnTo>
                    <a:pt x="14124" y="1298"/>
                  </a:lnTo>
                  <a:lnTo>
                    <a:pt x="14145" y="1423"/>
                  </a:lnTo>
                  <a:lnTo>
                    <a:pt x="14061" y="1465"/>
                  </a:lnTo>
                  <a:lnTo>
                    <a:pt x="14019" y="1423"/>
                  </a:lnTo>
                  <a:lnTo>
                    <a:pt x="13789" y="1360"/>
                  </a:lnTo>
                  <a:lnTo>
                    <a:pt x="13643" y="1423"/>
                  </a:lnTo>
                  <a:lnTo>
                    <a:pt x="13601" y="1507"/>
                  </a:lnTo>
                  <a:lnTo>
                    <a:pt x="13517" y="1507"/>
                  </a:lnTo>
                  <a:lnTo>
                    <a:pt x="13434" y="1402"/>
                  </a:lnTo>
                  <a:lnTo>
                    <a:pt x="13434" y="1235"/>
                  </a:lnTo>
                  <a:lnTo>
                    <a:pt x="13517" y="1172"/>
                  </a:lnTo>
                  <a:lnTo>
                    <a:pt x="13538" y="1088"/>
                  </a:lnTo>
                  <a:lnTo>
                    <a:pt x="13496" y="1026"/>
                  </a:lnTo>
                  <a:lnTo>
                    <a:pt x="13413" y="1109"/>
                  </a:lnTo>
                  <a:lnTo>
                    <a:pt x="13329" y="1109"/>
                  </a:lnTo>
                  <a:lnTo>
                    <a:pt x="13120" y="1005"/>
                  </a:lnTo>
                  <a:lnTo>
                    <a:pt x="12994" y="1026"/>
                  </a:lnTo>
                  <a:lnTo>
                    <a:pt x="13015" y="1109"/>
                  </a:lnTo>
                  <a:lnTo>
                    <a:pt x="13078" y="1130"/>
                  </a:lnTo>
                  <a:lnTo>
                    <a:pt x="12994" y="1214"/>
                  </a:lnTo>
                  <a:lnTo>
                    <a:pt x="12952" y="1214"/>
                  </a:lnTo>
                  <a:lnTo>
                    <a:pt x="12869" y="1088"/>
                  </a:lnTo>
                  <a:lnTo>
                    <a:pt x="12848" y="900"/>
                  </a:lnTo>
                  <a:lnTo>
                    <a:pt x="12638" y="733"/>
                  </a:lnTo>
                  <a:lnTo>
                    <a:pt x="12597" y="775"/>
                  </a:lnTo>
                  <a:lnTo>
                    <a:pt x="12638" y="900"/>
                  </a:lnTo>
                  <a:lnTo>
                    <a:pt x="12638" y="984"/>
                  </a:lnTo>
                  <a:lnTo>
                    <a:pt x="12555" y="984"/>
                  </a:lnTo>
                  <a:lnTo>
                    <a:pt x="12513" y="879"/>
                  </a:lnTo>
                  <a:lnTo>
                    <a:pt x="12450" y="900"/>
                  </a:lnTo>
                  <a:lnTo>
                    <a:pt x="12429" y="1005"/>
                  </a:lnTo>
                  <a:lnTo>
                    <a:pt x="12366" y="1026"/>
                  </a:lnTo>
                  <a:lnTo>
                    <a:pt x="12262" y="942"/>
                  </a:lnTo>
                  <a:lnTo>
                    <a:pt x="12136" y="1026"/>
                  </a:lnTo>
                  <a:lnTo>
                    <a:pt x="12074" y="984"/>
                  </a:lnTo>
                  <a:lnTo>
                    <a:pt x="12032" y="879"/>
                  </a:lnTo>
                  <a:lnTo>
                    <a:pt x="12115" y="837"/>
                  </a:lnTo>
                  <a:lnTo>
                    <a:pt x="12136" y="796"/>
                  </a:lnTo>
                  <a:lnTo>
                    <a:pt x="12115" y="691"/>
                  </a:lnTo>
                  <a:lnTo>
                    <a:pt x="12136" y="586"/>
                  </a:lnTo>
                  <a:lnTo>
                    <a:pt x="12115" y="524"/>
                  </a:lnTo>
                  <a:lnTo>
                    <a:pt x="12032" y="482"/>
                  </a:lnTo>
                  <a:lnTo>
                    <a:pt x="11948" y="398"/>
                  </a:lnTo>
                  <a:lnTo>
                    <a:pt x="11927" y="272"/>
                  </a:lnTo>
                  <a:lnTo>
                    <a:pt x="11864" y="252"/>
                  </a:lnTo>
                  <a:lnTo>
                    <a:pt x="11822" y="84"/>
                  </a:lnTo>
                  <a:lnTo>
                    <a:pt x="11718" y="84"/>
                  </a:lnTo>
                  <a:lnTo>
                    <a:pt x="11592" y="126"/>
                  </a:lnTo>
                  <a:lnTo>
                    <a:pt x="11446" y="126"/>
                  </a:lnTo>
                  <a:lnTo>
                    <a:pt x="11299" y="42"/>
                  </a:lnTo>
                  <a:lnTo>
                    <a:pt x="11132" y="63"/>
                  </a:lnTo>
                  <a:lnTo>
                    <a:pt x="11006" y="0"/>
                  </a:lnTo>
                  <a:lnTo>
                    <a:pt x="10902" y="42"/>
                  </a:lnTo>
                  <a:lnTo>
                    <a:pt x="1086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8" name="Google Shape;1008;p27"/>
            <p:cNvSpPr/>
            <p:nvPr/>
          </p:nvSpPr>
          <p:spPr>
            <a:xfrm>
              <a:off x="-1967748" y="3470886"/>
              <a:ext cx="196501" cy="116921"/>
            </a:xfrm>
            <a:custGeom>
              <a:avLst/>
              <a:gdLst/>
              <a:ahLst/>
              <a:cxnLst/>
              <a:rect l="l" t="t" r="r" b="b"/>
              <a:pathLst>
                <a:path w="9270" h="5776" extrusionOk="0">
                  <a:moveTo>
                    <a:pt x="1507" y="1"/>
                  </a:moveTo>
                  <a:lnTo>
                    <a:pt x="0" y="294"/>
                  </a:lnTo>
                  <a:lnTo>
                    <a:pt x="439" y="3014"/>
                  </a:lnTo>
                  <a:lnTo>
                    <a:pt x="732" y="3014"/>
                  </a:lnTo>
                  <a:lnTo>
                    <a:pt x="963" y="3035"/>
                  </a:lnTo>
                  <a:lnTo>
                    <a:pt x="1004" y="2909"/>
                  </a:lnTo>
                  <a:lnTo>
                    <a:pt x="900" y="2804"/>
                  </a:lnTo>
                  <a:lnTo>
                    <a:pt x="879" y="2595"/>
                  </a:lnTo>
                  <a:lnTo>
                    <a:pt x="983" y="2344"/>
                  </a:lnTo>
                  <a:lnTo>
                    <a:pt x="1172" y="2323"/>
                  </a:lnTo>
                  <a:lnTo>
                    <a:pt x="1276" y="2198"/>
                  </a:lnTo>
                  <a:lnTo>
                    <a:pt x="1402" y="2114"/>
                  </a:lnTo>
                  <a:lnTo>
                    <a:pt x="1527" y="2198"/>
                  </a:lnTo>
                  <a:lnTo>
                    <a:pt x="1611" y="2135"/>
                  </a:lnTo>
                  <a:lnTo>
                    <a:pt x="1507" y="2009"/>
                  </a:lnTo>
                  <a:lnTo>
                    <a:pt x="1779" y="2030"/>
                  </a:lnTo>
                  <a:lnTo>
                    <a:pt x="2155" y="2219"/>
                  </a:lnTo>
                  <a:lnTo>
                    <a:pt x="2511" y="2428"/>
                  </a:lnTo>
                  <a:lnTo>
                    <a:pt x="2532" y="2553"/>
                  </a:lnTo>
                  <a:lnTo>
                    <a:pt x="2971" y="2804"/>
                  </a:lnTo>
                  <a:lnTo>
                    <a:pt x="3306" y="2951"/>
                  </a:lnTo>
                  <a:lnTo>
                    <a:pt x="3390" y="2909"/>
                  </a:lnTo>
                  <a:lnTo>
                    <a:pt x="3515" y="2930"/>
                  </a:lnTo>
                  <a:lnTo>
                    <a:pt x="3766" y="3076"/>
                  </a:lnTo>
                  <a:lnTo>
                    <a:pt x="3871" y="3432"/>
                  </a:lnTo>
                  <a:lnTo>
                    <a:pt x="3976" y="3537"/>
                  </a:lnTo>
                  <a:lnTo>
                    <a:pt x="4017" y="3662"/>
                  </a:lnTo>
                  <a:lnTo>
                    <a:pt x="4143" y="3913"/>
                  </a:lnTo>
                  <a:lnTo>
                    <a:pt x="4352" y="3997"/>
                  </a:lnTo>
                  <a:lnTo>
                    <a:pt x="4729" y="4227"/>
                  </a:lnTo>
                  <a:lnTo>
                    <a:pt x="5126" y="4520"/>
                  </a:lnTo>
                  <a:lnTo>
                    <a:pt x="5545" y="4708"/>
                  </a:lnTo>
                  <a:lnTo>
                    <a:pt x="5921" y="5001"/>
                  </a:lnTo>
                  <a:lnTo>
                    <a:pt x="6235" y="5022"/>
                  </a:lnTo>
                  <a:lnTo>
                    <a:pt x="6319" y="5106"/>
                  </a:lnTo>
                  <a:lnTo>
                    <a:pt x="6403" y="5106"/>
                  </a:lnTo>
                  <a:lnTo>
                    <a:pt x="6612" y="5232"/>
                  </a:lnTo>
                  <a:lnTo>
                    <a:pt x="6612" y="5378"/>
                  </a:lnTo>
                  <a:lnTo>
                    <a:pt x="6633" y="5650"/>
                  </a:lnTo>
                  <a:lnTo>
                    <a:pt x="6821" y="5587"/>
                  </a:lnTo>
                  <a:lnTo>
                    <a:pt x="6926" y="5671"/>
                  </a:lnTo>
                  <a:lnTo>
                    <a:pt x="7009" y="5776"/>
                  </a:lnTo>
                  <a:lnTo>
                    <a:pt x="7072" y="5776"/>
                  </a:lnTo>
                  <a:lnTo>
                    <a:pt x="7177" y="5671"/>
                  </a:lnTo>
                  <a:lnTo>
                    <a:pt x="7281" y="5692"/>
                  </a:lnTo>
                  <a:lnTo>
                    <a:pt x="7323" y="5755"/>
                  </a:lnTo>
                  <a:lnTo>
                    <a:pt x="7365" y="5378"/>
                  </a:lnTo>
                  <a:lnTo>
                    <a:pt x="7491" y="5106"/>
                  </a:lnTo>
                  <a:lnTo>
                    <a:pt x="7553" y="5043"/>
                  </a:lnTo>
                  <a:lnTo>
                    <a:pt x="7533" y="4897"/>
                  </a:lnTo>
                  <a:lnTo>
                    <a:pt x="7407" y="4834"/>
                  </a:lnTo>
                  <a:lnTo>
                    <a:pt x="7344" y="4688"/>
                  </a:lnTo>
                  <a:lnTo>
                    <a:pt x="7386" y="4541"/>
                  </a:lnTo>
                  <a:lnTo>
                    <a:pt x="7365" y="4416"/>
                  </a:lnTo>
                  <a:lnTo>
                    <a:pt x="7219" y="4436"/>
                  </a:lnTo>
                  <a:lnTo>
                    <a:pt x="7114" y="4499"/>
                  </a:lnTo>
                  <a:lnTo>
                    <a:pt x="6947" y="4269"/>
                  </a:lnTo>
                  <a:lnTo>
                    <a:pt x="6947" y="4102"/>
                  </a:lnTo>
                  <a:lnTo>
                    <a:pt x="7072" y="3997"/>
                  </a:lnTo>
                  <a:lnTo>
                    <a:pt x="7344" y="4018"/>
                  </a:lnTo>
                  <a:lnTo>
                    <a:pt x="7449" y="3997"/>
                  </a:lnTo>
                  <a:lnTo>
                    <a:pt x="7449" y="3872"/>
                  </a:lnTo>
                  <a:lnTo>
                    <a:pt x="7679" y="3788"/>
                  </a:lnTo>
                  <a:lnTo>
                    <a:pt x="7637" y="3704"/>
                  </a:lnTo>
                  <a:lnTo>
                    <a:pt x="7574" y="3662"/>
                  </a:lnTo>
                  <a:lnTo>
                    <a:pt x="7846" y="3600"/>
                  </a:lnTo>
                  <a:lnTo>
                    <a:pt x="8014" y="3537"/>
                  </a:lnTo>
                  <a:lnTo>
                    <a:pt x="8056" y="3390"/>
                  </a:lnTo>
                  <a:lnTo>
                    <a:pt x="7867" y="3328"/>
                  </a:lnTo>
                  <a:lnTo>
                    <a:pt x="7867" y="3181"/>
                  </a:lnTo>
                  <a:lnTo>
                    <a:pt x="8014" y="3139"/>
                  </a:lnTo>
                  <a:lnTo>
                    <a:pt x="8181" y="3014"/>
                  </a:lnTo>
                  <a:lnTo>
                    <a:pt x="8286" y="3035"/>
                  </a:lnTo>
                  <a:lnTo>
                    <a:pt x="8453" y="2825"/>
                  </a:lnTo>
                  <a:lnTo>
                    <a:pt x="8600" y="2951"/>
                  </a:lnTo>
                  <a:lnTo>
                    <a:pt x="8621" y="3056"/>
                  </a:lnTo>
                  <a:lnTo>
                    <a:pt x="8914" y="3014"/>
                  </a:lnTo>
                  <a:lnTo>
                    <a:pt x="9123" y="3014"/>
                  </a:lnTo>
                  <a:lnTo>
                    <a:pt x="9269" y="2825"/>
                  </a:lnTo>
                  <a:lnTo>
                    <a:pt x="9248" y="2721"/>
                  </a:lnTo>
                  <a:lnTo>
                    <a:pt x="8955" y="2491"/>
                  </a:lnTo>
                  <a:lnTo>
                    <a:pt x="8893" y="2491"/>
                  </a:lnTo>
                  <a:lnTo>
                    <a:pt x="8893" y="2637"/>
                  </a:lnTo>
                  <a:lnTo>
                    <a:pt x="8788" y="2742"/>
                  </a:lnTo>
                  <a:lnTo>
                    <a:pt x="8683" y="2721"/>
                  </a:lnTo>
                  <a:lnTo>
                    <a:pt x="8579" y="2616"/>
                  </a:lnTo>
                  <a:lnTo>
                    <a:pt x="8307" y="2532"/>
                  </a:lnTo>
                  <a:lnTo>
                    <a:pt x="8202" y="2449"/>
                  </a:lnTo>
                  <a:lnTo>
                    <a:pt x="8286" y="2323"/>
                  </a:lnTo>
                  <a:lnTo>
                    <a:pt x="8453" y="2030"/>
                  </a:lnTo>
                  <a:lnTo>
                    <a:pt x="8453" y="1905"/>
                  </a:lnTo>
                  <a:lnTo>
                    <a:pt x="8369" y="1905"/>
                  </a:lnTo>
                  <a:lnTo>
                    <a:pt x="8265" y="2072"/>
                  </a:lnTo>
                  <a:lnTo>
                    <a:pt x="8160" y="2093"/>
                  </a:lnTo>
                  <a:lnTo>
                    <a:pt x="7909" y="2386"/>
                  </a:lnTo>
                  <a:lnTo>
                    <a:pt x="7846" y="2532"/>
                  </a:lnTo>
                  <a:lnTo>
                    <a:pt x="7784" y="2616"/>
                  </a:lnTo>
                  <a:lnTo>
                    <a:pt x="7658" y="2825"/>
                  </a:lnTo>
                  <a:lnTo>
                    <a:pt x="7449" y="3035"/>
                  </a:lnTo>
                  <a:lnTo>
                    <a:pt x="7365" y="3014"/>
                  </a:lnTo>
                  <a:lnTo>
                    <a:pt x="7114" y="2867"/>
                  </a:lnTo>
                  <a:lnTo>
                    <a:pt x="6926" y="2846"/>
                  </a:lnTo>
                  <a:lnTo>
                    <a:pt x="6737" y="2867"/>
                  </a:lnTo>
                  <a:lnTo>
                    <a:pt x="6486" y="3014"/>
                  </a:lnTo>
                  <a:lnTo>
                    <a:pt x="6361" y="3014"/>
                  </a:lnTo>
                  <a:lnTo>
                    <a:pt x="6131" y="2323"/>
                  </a:lnTo>
                  <a:lnTo>
                    <a:pt x="5712" y="2281"/>
                  </a:lnTo>
                  <a:lnTo>
                    <a:pt x="5691" y="1465"/>
                  </a:lnTo>
                  <a:lnTo>
                    <a:pt x="5503" y="1549"/>
                  </a:lnTo>
                  <a:lnTo>
                    <a:pt x="5356" y="1172"/>
                  </a:lnTo>
                  <a:lnTo>
                    <a:pt x="5064" y="963"/>
                  </a:lnTo>
                  <a:lnTo>
                    <a:pt x="4122" y="963"/>
                  </a:lnTo>
                  <a:lnTo>
                    <a:pt x="3264" y="1047"/>
                  </a:lnTo>
                  <a:lnTo>
                    <a:pt x="2762" y="754"/>
                  </a:lnTo>
                  <a:lnTo>
                    <a:pt x="2427" y="628"/>
                  </a:lnTo>
                  <a:lnTo>
                    <a:pt x="1507"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9" name="Google Shape;1009;p27"/>
            <p:cNvSpPr/>
            <p:nvPr/>
          </p:nvSpPr>
          <p:spPr>
            <a:xfrm>
              <a:off x="-2002787" y="3511552"/>
              <a:ext cx="175642" cy="105484"/>
            </a:xfrm>
            <a:custGeom>
              <a:avLst/>
              <a:gdLst/>
              <a:ahLst/>
              <a:cxnLst/>
              <a:rect l="l" t="t" r="r" b="b"/>
              <a:pathLst>
                <a:path w="8286" h="5211" extrusionOk="0">
                  <a:moveTo>
                    <a:pt x="3160" y="0"/>
                  </a:moveTo>
                  <a:lnTo>
                    <a:pt x="3264" y="126"/>
                  </a:lnTo>
                  <a:lnTo>
                    <a:pt x="3180" y="189"/>
                  </a:lnTo>
                  <a:lnTo>
                    <a:pt x="3055" y="105"/>
                  </a:lnTo>
                  <a:lnTo>
                    <a:pt x="2929" y="189"/>
                  </a:lnTo>
                  <a:lnTo>
                    <a:pt x="2825" y="314"/>
                  </a:lnTo>
                  <a:lnTo>
                    <a:pt x="2636" y="335"/>
                  </a:lnTo>
                  <a:lnTo>
                    <a:pt x="2532" y="586"/>
                  </a:lnTo>
                  <a:lnTo>
                    <a:pt x="2553" y="795"/>
                  </a:lnTo>
                  <a:lnTo>
                    <a:pt x="2657" y="900"/>
                  </a:lnTo>
                  <a:lnTo>
                    <a:pt x="2616" y="1026"/>
                  </a:lnTo>
                  <a:lnTo>
                    <a:pt x="2385" y="1005"/>
                  </a:lnTo>
                  <a:lnTo>
                    <a:pt x="2092" y="1005"/>
                  </a:lnTo>
                  <a:lnTo>
                    <a:pt x="2009" y="1026"/>
                  </a:lnTo>
                  <a:lnTo>
                    <a:pt x="1779" y="1067"/>
                  </a:lnTo>
                  <a:lnTo>
                    <a:pt x="1402" y="628"/>
                  </a:lnTo>
                  <a:lnTo>
                    <a:pt x="983" y="398"/>
                  </a:lnTo>
                  <a:lnTo>
                    <a:pt x="628" y="335"/>
                  </a:lnTo>
                  <a:lnTo>
                    <a:pt x="335" y="440"/>
                  </a:lnTo>
                  <a:lnTo>
                    <a:pt x="0" y="754"/>
                  </a:lnTo>
                  <a:lnTo>
                    <a:pt x="0" y="816"/>
                  </a:lnTo>
                  <a:lnTo>
                    <a:pt x="84" y="900"/>
                  </a:lnTo>
                  <a:lnTo>
                    <a:pt x="126" y="963"/>
                  </a:lnTo>
                  <a:lnTo>
                    <a:pt x="209" y="1047"/>
                  </a:lnTo>
                  <a:lnTo>
                    <a:pt x="251" y="1151"/>
                  </a:lnTo>
                  <a:lnTo>
                    <a:pt x="356" y="1360"/>
                  </a:lnTo>
                  <a:lnTo>
                    <a:pt x="335" y="1528"/>
                  </a:lnTo>
                  <a:lnTo>
                    <a:pt x="293" y="1653"/>
                  </a:lnTo>
                  <a:lnTo>
                    <a:pt x="314" y="1946"/>
                  </a:lnTo>
                  <a:lnTo>
                    <a:pt x="356" y="2009"/>
                  </a:lnTo>
                  <a:lnTo>
                    <a:pt x="398" y="2093"/>
                  </a:lnTo>
                  <a:lnTo>
                    <a:pt x="607" y="2302"/>
                  </a:lnTo>
                  <a:lnTo>
                    <a:pt x="565" y="2218"/>
                  </a:lnTo>
                  <a:lnTo>
                    <a:pt x="523" y="2155"/>
                  </a:lnTo>
                  <a:lnTo>
                    <a:pt x="544" y="2114"/>
                  </a:lnTo>
                  <a:lnTo>
                    <a:pt x="732" y="2155"/>
                  </a:lnTo>
                  <a:lnTo>
                    <a:pt x="816" y="2093"/>
                  </a:lnTo>
                  <a:lnTo>
                    <a:pt x="858" y="2114"/>
                  </a:lnTo>
                  <a:lnTo>
                    <a:pt x="837" y="2260"/>
                  </a:lnTo>
                  <a:lnTo>
                    <a:pt x="858" y="2365"/>
                  </a:lnTo>
                  <a:lnTo>
                    <a:pt x="942" y="2323"/>
                  </a:lnTo>
                  <a:lnTo>
                    <a:pt x="983" y="2427"/>
                  </a:lnTo>
                  <a:lnTo>
                    <a:pt x="963" y="2490"/>
                  </a:lnTo>
                  <a:lnTo>
                    <a:pt x="858" y="2469"/>
                  </a:lnTo>
                  <a:lnTo>
                    <a:pt x="816" y="2469"/>
                  </a:lnTo>
                  <a:lnTo>
                    <a:pt x="753" y="2427"/>
                  </a:lnTo>
                  <a:lnTo>
                    <a:pt x="649" y="2511"/>
                  </a:lnTo>
                  <a:lnTo>
                    <a:pt x="649" y="2616"/>
                  </a:lnTo>
                  <a:lnTo>
                    <a:pt x="732" y="2699"/>
                  </a:lnTo>
                  <a:lnTo>
                    <a:pt x="711" y="2574"/>
                  </a:lnTo>
                  <a:lnTo>
                    <a:pt x="774" y="2574"/>
                  </a:lnTo>
                  <a:lnTo>
                    <a:pt x="837" y="2595"/>
                  </a:lnTo>
                  <a:lnTo>
                    <a:pt x="921" y="2616"/>
                  </a:lnTo>
                  <a:lnTo>
                    <a:pt x="963" y="2720"/>
                  </a:lnTo>
                  <a:lnTo>
                    <a:pt x="1130" y="2804"/>
                  </a:lnTo>
                  <a:lnTo>
                    <a:pt x="1172" y="2909"/>
                  </a:lnTo>
                  <a:lnTo>
                    <a:pt x="1151" y="3097"/>
                  </a:lnTo>
                  <a:lnTo>
                    <a:pt x="1172" y="3160"/>
                  </a:lnTo>
                  <a:lnTo>
                    <a:pt x="1172" y="3453"/>
                  </a:lnTo>
                  <a:lnTo>
                    <a:pt x="1235" y="3662"/>
                  </a:lnTo>
                  <a:lnTo>
                    <a:pt x="1339" y="3955"/>
                  </a:lnTo>
                  <a:lnTo>
                    <a:pt x="1444" y="3871"/>
                  </a:lnTo>
                  <a:lnTo>
                    <a:pt x="1716" y="3871"/>
                  </a:lnTo>
                  <a:lnTo>
                    <a:pt x="1779" y="3725"/>
                  </a:lnTo>
                  <a:lnTo>
                    <a:pt x="1862" y="3620"/>
                  </a:lnTo>
                  <a:lnTo>
                    <a:pt x="1967" y="3620"/>
                  </a:lnTo>
                  <a:lnTo>
                    <a:pt x="2197" y="3411"/>
                  </a:lnTo>
                  <a:lnTo>
                    <a:pt x="2427" y="3348"/>
                  </a:lnTo>
                  <a:lnTo>
                    <a:pt x="2636" y="3411"/>
                  </a:lnTo>
                  <a:lnTo>
                    <a:pt x="2699" y="3264"/>
                  </a:lnTo>
                  <a:lnTo>
                    <a:pt x="2804" y="3243"/>
                  </a:lnTo>
                  <a:lnTo>
                    <a:pt x="2929" y="3306"/>
                  </a:lnTo>
                  <a:lnTo>
                    <a:pt x="3055" y="3264"/>
                  </a:lnTo>
                  <a:lnTo>
                    <a:pt x="3264" y="3453"/>
                  </a:lnTo>
                  <a:lnTo>
                    <a:pt x="3432" y="3515"/>
                  </a:lnTo>
                  <a:lnTo>
                    <a:pt x="3766" y="3725"/>
                  </a:lnTo>
                  <a:lnTo>
                    <a:pt x="3871" y="3725"/>
                  </a:lnTo>
                  <a:lnTo>
                    <a:pt x="3955" y="3641"/>
                  </a:lnTo>
                  <a:lnTo>
                    <a:pt x="4185" y="3746"/>
                  </a:lnTo>
                  <a:lnTo>
                    <a:pt x="4310" y="3767"/>
                  </a:lnTo>
                  <a:lnTo>
                    <a:pt x="4331" y="3934"/>
                  </a:lnTo>
                  <a:lnTo>
                    <a:pt x="4394" y="3976"/>
                  </a:lnTo>
                  <a:lnTo>
                    <a:pt x="4520" y="3955"/>
                  </a:lnTo>
                  <a:lnTo>
                    <a:pt x="4729" y="3997"/>
                  </a:lnTo>
                  <a:lnTo>
                    <a:pt x="4959" y="4311"/>
                  </a:lnTo>
                  <a:lnTo>
                    <a:pt x="5231" y="4352"/>
                  </a:lnTo>
                  <a:lnTo>
                    <a:pt x="5357" y="4394"/>
                  </a:lnTo>
                  <a:lnTo>
                    <a:pt x="5461" y="4562"/>
                  </a:lnTo>
                  <a:lnTo>
                    <a:pt x="5419" y="4666"/>
                  </a:lnTo>
                  <a:lnTo>
                    <a:pt x="5461" y="4792"/>
                  </a:lnTo>
                  <a:lnTo>
                    <a:pt x="5461" y="4876"/>
                  </a:lnTo>
                  <a:lnTo>
                    <a:pt x="5524" y="4980"/>
                  </a:lnTo>
                  <a:lnTo>
                    <a:pt x="5566" y="4938"/>
                  </a:lnTo>
                  <a:lnTo>
                    <a:pt x="5691" y="4980"/>
                  </a:lnTo>
                  <a:lnTo>
                    <a:pt x="5775" y="5043"/>
                  </a:lnTo>
                  <a:lnTo>
                    <a:pt x="5880" y="5043"/>
                  </a:lnTo>
                  <a:lnTo>
                    <a:pt x="5963" y="4980"/>
                  </a:lnTo>
                  <a:lnTo>
                    <a:pt x="6047" y="4980"/>
                  </a:lnTo>
                  <a:lnTo>
                    <a:pt x="6173" y="5085"/>
                  </a:lnTo>
                  <a:lnTo>
                    <a:pt x="6214" y="5148"/>
                  </a:lnTo>
                  <a:lnTo>
                    <a:pt x="6277" y="5210"/>
                  </a:lnTo>
                  <a:lnTo>
                    <a:pt x="6319" y="5148"/>
                  </a:lnTo>
                  <a:lnTo>
                    <a:pt x="6486" y="5127"/>
                  </a:lnTo>
                  <a:lnTo>
                    <a:pt x="6570" y="5022"/>
                  </a:lnTo>
                  <a:lnTo>
                    <a:pt x="6591" y="4938"/>
                  </a:lnTo>
                  <a:lnTo>
                    <a:pt x="6675" y="4896"/>
                  </a:lnTo>
                  <a:lnTo>
                    <a:pt x="6633" y="4813"/>
                  </a:lnTo>
                  <a:lnTo>
                    <a:pt x="6821" y="4708"/>
                  </a:lnTo>
                  <a:lnTo>
                    <a:pt x="7030" y="4666"/>
                  </a:lnTo>
                  <a:lnTo>
                    <a:pt x="7051" y="4604"/>
                  </a:lnTo>
                  <a:lnTo>
                    <a:pt x="7135" y="4520"/>
                  </a:lnTo>
                  <a:lnTo>
                    <a:pt x="7240" y="4499"/>
                  </a:lnTo>
                  <a:lnTo>
                    <a:pt x="7261" y="4373"/>
                  </a:lnTo>
                  <a:lnTo>
                    <a:pt x="7261" y="4206"/>
                  </a:lnTo>
                  <a:lnTo>
                    <a:pt x="7407" y="4080"/>
                  </a:lnTo>
                  <a:lnTo>
                    <a:pt x="7407" y="3955"/>
                  </a:lnTo>
                  <a:lnTo>
                    <a:pt x="7344" y="3892"/>
                  </a:lnTo>
                  <a:lnTo>
                    <a:pt x="7365" y="3850"/>
                  </a:lnTo>
                  <a:lnTo>
                    <a:pt x="7428" y="3829"/>
                  </a:lnTo>
                  <a:lnTo>
                    <a:pt x="7470" y="3767"/>
                  </a:lnTo>
                  <a:lnTo>
                    <a:pt x="7637" y="3725"/>
                  </a:lnTo>
                  <a:lnTo>
                    <a:pt x="7679" y="3725"/>
                  </a:lnTo>
                  <a:lnTo>
                    <a:pt x="7846" y="3620"/>
                  </a:lnTo>
                  <a:lnTo>
                    <a:pt x="7993" y="3557"/>
                  </a:lnTo>
                  <a:lnTo>
                    <a:pt x="8098" y="3641"/>
                  </a:lnTo>
                  <a:lnTo>
                    <a:pt x="8244" y="3620"/>
                  </a:lnTo>
                  <a:lnTo>
                    <a:pt x="8265" y="3641"/>
                  </a:lnTo>
                  <a:lnTo>
                    <a:pt x="8286" y="3641"/>
                  </a:lnTo>
                  <a:lnTo>
                    <a:pt x="8265" y="3369"/>
                  </a:lnTo>
                  <a:lnTo>
                    <a:pt x="8265" y="3223"/>
                  </a:lnTo>
                  <a:lnTo>
                    <a:pt x="8056" y="3097"/>
                  </a:lnTo>
                  <a:lnTo>
                    <a:pt x="7972" y="3097"/>
                  </a:lnTo>
                  <a:lnTo>
                    <a:pt x="7888" y="3013"/>
                  </a:lnTo>
                  <a:lnTo>
                    <a:pt x="7574" y="2992"/>
                  </a:lnTo>
                  <a:lnTo>
                    <a:pt x="7198" y="2699"/>
                  </a:lnTo>
                  <a:lnTo>
                    <a:pt x="6779" y="2511"/>
                  </a:lnTo>
                  <a:lnTo>
                    <a:pt x="6382" y="2218"/>
                  </a:lnTo>
                  <a:lnTo>
                    <a:pt x="6005" y="1988"/>
                  </a:lnTo>
                  <a:lnTo>
                    <a:pt x="5796" y="1904"/>
                  </a:lnTo>
                  <a:lnTo>
                    <a:pt x="5670" y="1653"/>
                  </a:lnTo>
                  <a:lnTo>
                    <a:pt x="5629" y="1528"/>
                  </a:lnTo>
                  <a:lnTo>
                    <a:pt x="5524" y="1423"/>
                  </a:lnTo>
                  <a:lnTo>
                    <a:pt x="5419" y="1067"/>
                  </a:lnTo>
                  <a:lnTo>
                    <a:pt x="5168" y="921"/>
                  </a:lnTo>
                  <a:lnTo>
                    <a:pt x="5043" y="900"/>
                  </a:lnTo>
                  <a:lnTo>
                    <a:pt x="4959" y="942"/>
                  </a:lnTo>
                  <a:lnTo>
                    <a:pt x="4624" y="795"/>
                  </a:lnTo>
                  <a:lnTo>
                    <a:pt x="4185" y="544"/>
                  </a:lnTo>
                  <a:lnTo>
                    <a:pt x="4164" y="419"/>
                  </a:lnTo>
                  <a:lnTo>
                    <a:pt x="3808" y="210"/>
                  </a:lnTo>
                  <a:lnTo>
                    <a:pt x="3432" y="21"/>
                  </a:lnTo>
                  <a:lnTo>
                    <a:pt x="316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010" name="Google Shape;1010;p27"/>
            <p:cNvGrpSpPr/>
            <p:nvPr/>
          </p:nvGrpSpPr>
          <p:grpSpPr>
            <a:xfrm>
              <a:off x="-1629240" y="3939824"/>
              <a:ext cx="26645" cy="48299"/>
              <a:chOff x="4842300" y="3099950"/>
              <a:chExt cx="31425" cy="59650"/>
            </a:xfrm>
          </p:grpSpPr>
          <p:sp>
            <p:nvSpPr>
              <p:cNvPr id="1011" name="Google Shape;1011;p27"/>
              <p:cNvSpPr/>
              <p:nvPr/>
            </p:nvSpPr>
            <p:spPr>
              <a:xfrm>
                <a:off x="4842300" y="3122950"/>
                <a:ext cx="2125" cy="6825"/>
              </a:xfrm>
              <a:custGeom>
                <a:avLst/>
                <a:gdLst/>
                <a:ahLst/>
                <a:cxnLst/>
                <a:rect l="l" t="t" r="r" b="b"/>
                <a:pathLst>
                  <a:path w="85" h="273" extrusionOk="0">
                    <a:moveTo>
                      <a:pt x="84" y="1"/>
                    </a:moveTo>
                    <a:lnTo>
                      <a:pt x="1" y="22"/>
                    </a:lnTo>
                    <a:lnTo>
                      <a:pt x="43" y="126"/>
                    </a:lnTo>
                    <a:lnTo>
                      <a:pt x="1" y="273"/>
                    </a:lnTo>
                    <a:lnTo>
                      <a:pt x="64" y="126"/>
                    </a:lnTo>
                    <a:lnTo>
                      <a:pt x="43" y="22"/>
                    </a:lnTo>
                    <a:lnTo>
                      <a:pt x="84" y="22"/>
                    </a:lnTo>
                    <a:lnTo>
                      <a:pt x="84"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12" name="Google Shape;1012;p27"/>
              <p:cNvSpPr/>
              <p:nvPr/>
            </p:nvSpPr>
            <p:spPr>
              <a:xfrm>
                <a:off x="4842300" y="3106225"/>
                <a:ext cx="31425" cy="53375"/>
              </a:xfrm>
              <a:custGeom>
                <a:avLst/>
                <a:gdLst/>
                <a:ahLst/>
                <a:cxnLst/>
                <a:rect l="l" t="t" r="r" b="b"/>
                <a:pathLst>
                  <a:path w="1257" h="2135" extrusionOk="0">
                    <a:moveTo>
                      <a:pt x="273" y="0"/>
                    </a:moveTo>
                    <a:lnTo>
                      <a:pt x="273" y="21"/>
                    </a:lnTo>
                    <a:lnTo>
                      <a:pt x="294" y="42"/>
                    </a:lnTo>
                    <a:lnTo>
                      <a:pt x="273" y="63"/>
                    </a:lnTo>
                    <a:lnTo>
                      <a:pt x="252" y="105"/>
                    </a:lnTo>
                    <a:lnTo>
                      <a:pt x="252" y="126"/>
                    </a:lnTo>
                    <a:lnTo>
                      <a:pt x="252" y="209"/>
                    </a:lnTo>
                    <a:lnTo>
                      <a:pt x="189" y="314"/>
                    </a:lnTo>
                    <a:lnTo>
                      <a:pt x="147" y="272"/>
                    </a:lnTo>
                    <a:lnTo>
                      <a:pt x="84" y="230"/>
                    </a:lnTo>
                    <a:lnTo>
                      <a:pt x="1" y="230"/>
                    </a:lnTo>
                    <a:lnTo>
                      <a:pt x="1" y="251"/>
                    </a:lnTo>
                    <a:lnTo>
                      <a:pt x="84" y="272"/>
                    </a:lnTo>
                    <a:lnTo>
                      <a:pt x="105" y="335"/>
                    </a:lnTo>
                    <a:lnTo>
                      <a:pt x="84" y="356"/>
                    </a:lnTo>
                    <a:lnTo>
                      <a:pt x="147" y="461"/>
                    </a:lnTo>
                    <a:lnTo>
                      <a:pt x="147" y="628"/>
                    </a:lnTo>
                    <a:lnTo>
                      <a:pt x="84" y="691"/>
                    </a:lnTo>
                    <a:lnTo>
                      <a:pt x="64" y="942"/>
                    </a:lnTo>
                    <a:lnTo>
                      <a:pt x="84" y="1005"/>
                    </a:lnTo>
                    <a:lnTo>
                      <a:pt x="43" y="1046"/>
                    </a:lnTo>
                    <a:lnTo>
                      <a:pt x="84" y="1277"/>
                    </a:lnTo>
                    <a:lnTo>
                      <a:pt x="84" y="1360"/>
                    </a:lnTo>
                    <a:lnTo>
                      <a:pt x="168" y="1611"/>
                    </a:lnTo>
                    <a:lnTo>
                      <a:pt x="252" y="1925"/>
                    </a:lnTo>
                    <a:lnTo>
                      <a:pt x="315" y="2051"/>
                    </a:lnTo>
                    <a:lnTo>
                      <a:pt x="461" y="2134"/>
                    </a:lnTo>
                    <a:lnTo>
                      <a:pt x="587" y="2113"/>
                    </a:lnTo>
                    <a:lnTo>
                      <a:pt x="775" y="2093"/>
                    </a:lnTo>
                    <a:lnTo>
                      <a:pt x="942" y="2030"/>
                    </a:lnTo>
                    <a:lnTo>
                      <a:pt x="1131" y="1821"/>
                    </a:lnTo>
                    <a:lnTo>
                      <a:pt x="1214" y="1674"/>
                    </a:lnTo>
                    <a:lnTo>
                      <a:pt x="1256" y="1569"/>
                    </a:lnTo>
                    <a:lnTo>
                      <a:pt x="1235" y="1486"/>
                    </a:lnTo>
                    <a:lnTo>
                      <a:pt x="1256" y="1423"/>
                    </a:lnTo>
                    <a:lnTo>
                      <a:pt x="1256" y="1277"/>
                    </a:lnTo>
                    <a:lnTo>
                      <a:pt x="1235" y="1214"/>
                    </a:lnTo>
                    <a:lnTo>
                      <a:pt x="1256" y="1109"/>
                    </a:lnTo>
                    <a:lnTo>
                      <a:pt x="1152" y="1046"/>
                    </a:lnTo>
                    <a:lnTo>
                      <a:pt x="1089" y="795"/>
                    </a:lnTo>
                    <a:lnTo>
                      <a:pt x="1005" y="628"/>
                    </a:lnTo>
                    <a:lnTo>
                      <a:pt x="900" y="628"/>
                    </a:lnTo>
                    <a:lnTo>
                      <a:pt x="900" y="586"/>
                    </a:lnTo>
                    <a:lnTo>
                      <a:pt x="796" y="586"/>
                    </a:lnTo>
                    <a:lnTo>
                      <a:pt x="921" y="544"/>
                    </a:lnTo>
                    <a:lnTo>
                      <a:pt x="900" y="481"/>
                    </a:lnTo>
                    <a:lnTo>
                      <a:pt x="838" y="461"/>
                    </a:lnTo>
                    <a:lnTo>
                      <a:pt x="775" y="335"/>
                    </a:lnTo>
                    <a:lnTo>
                      <a:pt x="712" y="335"/>
                    </a:lnTo>
                    <a:lnTo>
                      <a:pt x="691" y="230"/>
                    </a:lnTo>
                    <a:lnTo>
                      <a:pt x="670" y="168"/>
                    </a:lnTo>
                    <a:lnTo>
                      <a:pt x="670" y="126"/>
                    </a:lnTo>
                    <a:lnTo>
                      <a:pt x="482" y="42"/>
                    </a:lnTo>
                    <a:lnTo>
                      <a:pt x="461" y="105"/>
                    </a:lnTo>
                    <a:lnTo>
                      <a:pt x="377" y="63"/>
                    </a:lnTo>
                    <a:lnTo>
                      <a:pt x="398" y="21"/>
                    </a:lnTo>
                    <a:lnTo>
                      <a:pt x="273"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13" name="Google Shape;1013;p27"/>
              <p:cNvSpPr/>
              <p:nvPr/>
            </p:nvSpPr>
            <p:spPr>
              <a:xfrm>
                <a:off x="4844400" y="3099950"/>
                <a:ext cx="5250" cy="4725"/>
              </a:xfrm>
              <a:custGeom>
                <a:avLst/>
                <a:gdLst/>
                <a:ahLst/>
                <a:cxnLst/>
                <a:rect l="l" t="t" r="r" b="b"/>
                <a:pathLst>
                  <a:path w="210" h="189" extrusionOk="0">
                    <a:moveTo>
                      <a:pt x="189" y="0"/>
                    </a:moveTo>
                    <a:lnTo>
                      <a:pt x="0" y="42"/>
                    </a:lnTo>
                    <a:lnTo>
                      <a:pt x="0" y="105"/>
                    </a:lnTo>
                    <a:lnTo>
                      <a:pt x="126" y="188"/>
                    </a:lnTo>
                    <a:lnTo>
                      <a:pt x="126" y="147"/>
                    </a:lnTo>
                    <a:lnTo>
                      <a:pt x="168" y="147"/>
                    </a:lnTo>
                    <a:lnTo>
                      <a:pt x="210" y="42"/>
                    </a:lnTo>
                    <a:lnTo>
                      <a:pt x="18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14" name="Google Shape;1014;p27"/>
              <p:cNvSpPr/>
              <p:nvPr/>
            </p:nvSpPr>
            <p:spPr>
              <a:xfrm>
                <a:off x="4849625" y="3101500"/>
                <a:ext cx="7875" cy="6300"/>
              </a:xfrm>
              <a:custGeom>
                <a:avLst/>
                <a:gdLst/>
                <a:ahLst/>
                <a:cxnLst/>
                <a:rect l="l" t="t" r="r" b="b"/>
                <a:pathLst>
                  <a:path w="315" h="252" extrusionOk="0">
                    <a:moveTo>
                      <a:pt x="43" y="1"/>
                    </a:moveTo>
                    <a:lnTo>
                      <a:pt x="43" y="43"/>
                    </a:lnTo>
                    <a:lnTo>
                      <a:pt x="84" y="85"/>
                    </a:lnTo>
                    <a:lnTo>
                      <a:pt x="1" y="85"/>
                    </a:lnTo>
                    <a:lnTo>
                      <a:pt x="1" y="105"/>
                    </a:lnTo>
                    <a:lnTo>
                      <a:pt x="126" y="147"/>
                    </a:lnTo>
                    <a:lnTo>
                      <a:pt x="189" y="210"/>
                    </a:lnTo>
                    <a:lnTo>
                      <a:pt x="273" y="210"/>
                    </a:lnTo>
                    <a:lnTo>
                      <a:pt x="315" y="252"/>
                    </a:lnTo>
                    <a:lnTo>
                      <a:pt x="294" y="210"/>
                    </a:lnTo>
                    <a:lnTo>
                      <a:pt x="168" y="105"/>
                    </a:lnTo>
                    <a:lnTo>
                      <a:pt x="168" y="22"/>
                    </a:lnTo>
                    <a:lnTo>
                      <a:pt x="43"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1015" name="Google Shape;1015;p27"/>
            <p:cNvSpPr/>
            <p:nvPr/>
          </p:nvSpPr>
          <p:spPr>
            <a:xfrm>
              <a:off x="-1781046" y="3641141"/>
              <a:ext cx="343760" cy="320661"/>
            </a:xfrm>
            <a:custGeom>
              <a:avLst/>
              <a:gdLst/>
              <a:ahLst/>
              <a:cxnLst/>
              <a:rect l="l" t="t" r="r" b="b"/>
              <a:pathLst>
                <a:path w="16217" h="15841" extrusionOk="0">
                  <a:moveTo>
                    <a:pt x="6906" y="15150"/>
                  </a:moveTo>
                  <a:lnTo>
                    <a:pt x="6927" y="15212"/>
                  </a:lnTo>
                  <a:lnTo>
                    <a:pt x="6927" y="15171"/>
                  </a:lnTo>
                  <a:lnTo>
                    <a:pt x="6906" y="15150"/>
                  </a:lnTo>
                  <a:close/>
                  <a:moveTo>
                    <a:pt x="3997" y="1"/>
                  </a:moveTo>
                  <a:lnTo>
                    <a:pt x="3914" y="147"/>
                  </a:lnTo>
                  <a:lnTo>
                    <a:pt x="3788" y="147"/>
                  </a:lnTo>
                  <a:lnTo>
                    <a:pt x="3600" y="294"/>
                  </a:lnTo>
                  <a:lnTo>
                    <a:pt x="3453" y="587"/>
                  </a:lnTo>
                  <a:lnTo>
                    <a:pt x="3391" y="629"/>
                  </a:lnTo>
                  <a:lnTo>
                    <a:pt x="3286" y="733"/>
                  </a:lnTo>
                  <a:lnTo>
                    <a:pt x="3223" y="733"/>
                  </a:lnTo>
                  <a:lnTo>
                    <a:pt x="3119" y="817"/>
                  </a:lnTo>
                  <a:lnTo>
                    <a:pt x="3014" y="838"/>
                  </a:lnTo>
                  <a:lnTo>
                    <a:pt x="2826" y="1026"/>
                  </a:lnTo>
                  <a:lnTo>
                    <a:pt x="2846" y="1089"/>
                  </a:lnTo>
                  <a:lnTo>
                    <a:pt x="2930" y="1298"/>
                  </a:lnTo>
                  <a:lnTo>
                    <a:pt x="2867" y="1570"/>
                  </a:lnTo>
                  <a:lnTo>
                    <a:pt x="2867" y="1717"/>
                  </a:lnTo>
                  <a:lnTo>
                    <a:pt x="2763" y="1779"/>
                  </a:lnTo>
                  <a:lnTo>
                    <a:pt x="2616" y="1968"/>
                  </a:lnTo>
                  <a:lnTo>
                    <a:pt x="2700" y="2031"/>
                  </a:lnTo>
                  <a:lnTo>
                    <a:pt x="2700" y="2135"/>
                  </a:lnTo>
                  <a:lnTo>
                    <a:pt x="2637" y="2261"/>
                  </a:lnTo>
                  <a:lnTo>
                    <a:pt x="2428" y="2365"/>
                  </a:lnTo>
                  <a:lnTo>
                    <a:pt x="2323" y="2554"/>
                  </a:lnTo>
                  <a:lnTo>
                    <a:pt x="2302" y="2721"/>
                  </a:lnTo>
                  <a:lnTo>
                    <a:pt x="2219" y="2867"/>
                  </a:lnTo>
                  <a:lnTo>
                    <a:pt x="1968" y="3035"/>
                  </a:lnTo>
                  <a:lnTo>
                    <a:pt x="1863" y="3391"/>
                  </a:lnTo>
                  <a:lnTo>
                    <a:pt x="1675" y="3600"/>
                  </a:lnTo>
                  <a:lnTo>
                    <a:pt x="1361" y="3600"/>
                  </a:lnTo>
                  <a:lnTo>
                    <a:pt x="1152" y="3725"/>
                  </a:lnTo>
                  <a:lnTo>
                    <a:pt x="1068" y="3704"/>
                  </a:lnTo>
                  <a:lnTo>
                    <a:pt x="1047" y="3600"/>
                  </a:lnTo>
                  <a:lnTo>
                    <a:pt x="922" y="3537"/>
                  </a:lnTo>
                  <a:lnTo>
                    <a:pt x="838" y="3600"/>
                  </a:lnTo>
                  <a:lnTo>
                    <a:pt x="733" y="3642"/>
                  </a:lnTo>
                  <a:lnTo>
                    <a:pt x="691" y="3746"/>
                  </a:lnTo>
                  <a:lnTo>
                    <a:pt x="545" y="3956"/>
                  </a:lnTo>
                  <a:lnTo>
                    <a:pt x="461" y="3976"/>
                  </a:lnTo>
                  <a:lnTo>
                    <a:pt x="357" y="4228"/>
                  </a:lnTo>
                  <a:lnTo>
                    <a:pt x="357" y="4374"/>
                  </a:lnTo>
                  <a:lnTo>
                    <a:pt x="461" y="4353"/>
                  </a:lnTo>
                  <a:lnTo>
                    <a:pt x="608" y="4395"/>
                  </a:lnTo>
                  <a:lnTo>
                    <a:pt x="670" y="4374"/>
                  </a:lnTo>
                  <a:lnTo>
                    <a:pt x="775" y="4374"/>
                  </a:lnTo>
                  <a:lnTo>
                    <a:pt x="859" y="4562"/>
                  </a:lnTo>
                  <a:lnTo>
                    <a:pt x="838" y="4688"/>
                  </a:lnTo>
                  <a:lnTo>
                    <a:pt x="859" y="4897"/>
                  </a:lnTo>
                  <a:lnTo>
                    <a:pt x="1068" y="5023"/>
                  </a:lnTo>
                  <a:lnTo>
                    <a:pt x="1173" y="5023"/>
                  </a:lnTo>
                  <a:lnTo>
                    <a:pt x="1256" y="5085"/>
                  </a:lnTo>
                  <a:lnTo>
                    <a:pt x="1214" y="5169"/>
                  </a:lnTo>
                  <a:lnTo>
                    <a:pt x="1340" y="5316"/>
                  </a:lnTo>
                  <a:lnTo>
                    <a:pt x="1466" y="5692"/>
                  </a:lnTo>
                  <a:lnTo>
                    <a:pt x="1445" y="5755"/>
                  </a:lnTo>
                  <a:lnTo>
                    <a:pt x="1486" y="5818"/>
                  </a:lnTo>
                  <a:lnTo>
                    <a:pt x="1382" y="5860"/>
                  </a:lnTo>
                  <a:lnTo>
                    <a:pt x="1256" y="5943"/>
                  </a:lnTo>
                  <a:lnTo>
                    <a:pt x="1194" y="5860"/>
                  </a:lnTo>
                  <a:lnTo>
                    <a:pt x="1256" y="5797"/>
                  </a:lnTo>
                  <a:lnTo>
                    <a:pt x="1256" y="5797"/>
                  </a:lnTo>
                  <a:lnTo>
                    <a:pt x="1131" y="5818"/>
                  </a:lnTo>
                  <a:lnTo>
                    <a:pt x="1068" y="5860"/>
                  </a:lnTo>
                  <a:lnTo>
                    <a:pt x="838" y="5964"/>
                  </a:lnTo>
                  <a:lnTo>
                    <a:pt x="440" y="5943"/>
                  </a:lnTo>
                  <a:lnTo>
                    <a:pt x="336" y="6006"/>
                  </a:lnTo>
                  <a:lnTo>
                    <a:pt x="252" y="5964"/>
                  </a:lnTo>
                  <a:lnTo>
                    <a:pt x="210" y="6111"/>
                  </a:lnTo>
                  <a:lnTo>
                    <a:pt x="126" y="6132"/>
                  </a:lnTo>
                  <a:lnTo>
                    <a:pt x="22" y="6215"/>
                  </a:lnTo>
                  <a:lnTo>
                    <a:pt x="1" y="6362"/>
                  </a:lnTo>
                  <a:lnTo>
                    <a:pt x="168" y="6257"/>
                  </a:lnTo>
                  <a:lnTo>
                    <a:pt x="336" y="6236"/>
                  </a:lnTo>
                  <a:lnTo>
                    <a:pt x="210" y="6320"/>
                  </a:lnTo>
                  <a:lnTo>
                    <a:pt x="106" y="6445"/>
                  </a:lnTo>
                  <a:lnTo>
                    <a:pt x="85" y="6571"/>
                  </a:lnTo>
                  <a:lnTo>
                    <a:pt x="147" y="6592"/>
                  </a:lnTo>
                  <a:lnTo>
                    <a:pt x="336" y="6780"/>
                  </a:lnTo>
                  <a:lnTo>
                    <a:pt x="691" y="6906"/>
                  </a:lnTo>
                  <a:lnTo>
                    <a:pt x="817" y="6885"/>
                  </a:lnTo>
                  <a:lnTo>
                    <a:pt x="963" y="6885"/>
                  </a:lnTo>
                  <a:lnTo>
                    <a:pt x="1194" y="6780"/>
                  </a:lnTo>
                  <a:lnTo>
                    <a:pt x="1194" y="6738"/>
                  </a:lnTo>
                  <a:lnTo>
                    <a:pt x="1194" y="6697"/>
                  </a:lnTo>
                  <a:lnTo>
                    <a:pt x="1214" y="6697"/>
                  </a:lnTo>
                  <a:lnTo>
                    <a:pt x="1340" y="6738"/>
                  </a:lnTo>
                  <a:lnTo>
                    <a:pt x="1298" y="6843"/>
                  </a:lnTo>
                  <a:lnTo>
                    <a:pt x="1256" y="6843"/>
                  </a:lnTo>
                  <a:lnTo>
                    <a:pt x="1152" y="6989"/>
                  </a:lnTo>
                  <a:lnTo>
                    <a:pt x="1068" y="6989"/>
                  </a:lnTo>
                  <a:lnTo>
                    <a:pt x="838" y="7178"/>
                  </a:lnTo>
                  <a:lnTo>
                    <a:pt x="838" y="7220"/>
                  </a:lnTo>
                  <a:lnTo>
                    <a:pt x="754" y="7199"/>
                  </a:lnTo>
                  <a:lnTo>
                    <a:pt x="733" y="7199"/>
                  </a:lnTo>
                  <a:lnTo>
                    <a:pt x="650" y="7261"/>
                  </a:lnTo>
                  <a:lnTo>
                    <a:pt x="566" y="7220"/>
                  </a:lnTo>
                  <a:lnTo>
                    <a:pt x="566" y="7115"/>
                  </a:lnTo>
                  <a:lnTo>
                    <a:pt x="503" y="7115"/>
                  </a:lnTo>
                  <a:lnTo>
                    <a:pt x="461" y="7094"/>
                  </a:lnTo>
                  <a:lnTo>
                    <a:pt x="419" y="7094"/>
                  </a:lnTo>
                  <a:lnTo>
                    <a:pt x="398" y="7178"/>
                  </a:lnTo>
                  <a:lnTo>
                    <a:pt x="419" y="7261"/>
                  </a:lnTo>
                  <a:lnTo>
                    <a:pt x="650" y="7492"/>
                  </a:lnTo>
                  <a:lnTo>
                    <a:pt x="733" y="7533"/>
                  </a:lnTo>
                  <a:lnTo>
                    <a:pt x="775" y="7533"/>
                  </a:lnTo>
                  <a:lnTo>
                    <a:pt x="817" y="7575"/>
                  </a:lnTo>
                  <a:lnTo>
                    <a:pt x="984" y="7826"/>
                  </a:lnTo>
                  <a:lnTo>
                    <a:pt x="1403" y="8161"/>
                  </a:lnTo>
                  <a:lnTo>
                    <a:pt x="1612" y="8224"/>
                  </a:lnTo>
                  <a:lnTo>
                    <a:pt x="1779" y="8161"/>
                  </a:lnTo>
                  <a:lnTo>
                    <a:pt x="2072" y="7994"/>
                  </a:lnTo>
                  <a:lnTo>
                    <a:pt x="2261" y="7889"/>
                  </a:lnTo>
                  <a:lnTo>
                    <a:pt x="2261" y="7826"/>
                  </a:lnTo>
                  <a:lnTo>
                    <a:pt x="2344" y="7722"/>
                  </a:lnTo>
                  <a:lnTo>
                    <a:pt x="2386" y="7513"/>
                  </a:lnTo>
                  <a:lnTo>
                    <a:pt x="2302" y="7408"/>
                  </a:lnTo>
                  <a:lnTo>
                    <a:pt x="2386" y="7199"/>
                  </a:lnTo>
                  <a:lnTo>
                    <a:pt x="2386" y="7094"/>
                  </a:lnTo>
                  <a:lnTo>
                    <a:pt x="2407" y="7010"/>
                  </a:lnTo>
                  <a:lnTo>
                    <a:pt x="2428" y="7094"/>
                  </a:lnTo>
                  <a:lnTo>
                    <a:pt x="2595" y="7094"/>
                  </a:lnTo>
                  <a:lnTo>
                    <a:pt x="2637" y="7115"/>
                  </a:lnTo>
                  <a:lnTo>
                    <a:pt x="2742" y="7073"/>
                  </a:lnTo>
                  <a:lnTo>
                    <a:pt x="2721" y="7115"/>
                  </a:lnTo>
                  <a:lnTo>
                    <a:pt x="2616" y="7220"/>
                  </a:lnTo>
                  <a:lnTo>
                    <a:pt x="2533" y="7199"/>
                  </a:lnTo>
                  <a:lnTo>
                    <a:pt x="2512" y="7220"/>
                  </a:lnTo>
                  <a:lnTo>
                    <a:pt x="2491" y="7366"/>
                  </a:lnTo>
                  <a:lnTo>
                    <a:pt x="2533" y="7429"/>
                  </a:lnTo>
                  <a:lnTo>
                    <a:pt x="2533" y="7533"/>
                  </a:lnTo>
                  <a:lnTo>
                    <a:pt x="2595" y="7575"/>
                  </a:lnTo>
                  <a:lnTo>
                    <a:pt x="2742" y="7533"/>
                  </a:lnTo>
                  <a:lnTo>
                    <a:pt x="2826" y="7575"/>
                  </a:lnTo>
                  <a:lnTo>
                    <a:pt x="2742" y="7575"/>
                  </a:lnTo>
                  <a:lnTo>
                    <a:pt x="2700" y="7617"/>
                  </a:lnTo>
                  <a:lnTo>
                    <a:pt x="2554" y="7701"/>
                  </a:lnTo>
                  <a:lnTo>
                    <a:pt x="2616" y="7952"/>
                  </a:lnTo>
                  <a:lnTo>
                    <a:pt x="2700" y="8015"/>
                  </a:lnTo>
                  <a:lnTo>
                    <a:pt x="2742" y="8203"/>
                  </a:lnTo>
                  <a:lnTo>
                    <a:pt x="2742" y="8349"/>
                  </a:lnTo>
                  <a:lnTo>
                    <a:pt x="2700" y="8475"/>
                  </a:lnTo>
                  <a:lnTo>
                    <a:pt x="2700" y="8580"/>
                  </a:lnTo>
                  <a:lnTo>
                    <a:pt x="2784" y="8642"/>
                  </a:lnTo>
                  <a:lnTo>
                    <a:pt x="2700" y="8684"/>
                  </a:lnTo>
                  <a:lnTo>
                    <a:pt x="2721" y="8873"/>
                  </a:lnTo>
                  <a:lnTo>
                    <a:pt x="2867" y="9186"/>
                  </a:lnTo>
                  <a:lnTo>
                    <a:pt x="2909" y="9291"/>
                  </a:lnTo>
                  <a:lnTo>
                    <a:pt x="2951" y="9375"/>
                  </a:lnTo>
                  <a:lnTo>
                    <a:pt x="2867" y="9396"/>
                  </a:lnTo>
                  <a:lnTo>
                    <a:pt x="2867" y="9521"/>
                  </a:lnTo>
                  <a:lnTo>
                    <a:pt x="3035" y="9730"/>
                  </a:lnTo>
                  <a:lnTo>
                    <a:pt x="2909" y="9730"/>
                  </a:lnTo>
                  <a:lnTo>
                    <a:pt x="3035" y="9919"/>
                  </a:lnTo>
                  <a:lnTo>
                    <a:pt x="3035" y="10086"/>
                  </a:lnTo>
                  <a:lnTo>
                    <a:pt x="3265" y="10546"/>
                  </a:lnTo>
                  <a:lnTo>
                    <a:pt x="3265" y="10860"/>
                  </a:lnTo>
                  <a:lnTo>
                    <a:pt x="3370" y="11132"/>
                  </a:lnTo>
                  <a:lnTo>
                    <a:pt x="3453" y="11174"/>
                  </a:lnTo>
                  <a:lnTo>
                    <a:pt x="3495" y="11342"/>
                  </a:lnTo>
                  <a:lnTo>
                    <a:pt x="3579" y="11383"/>
                  </a:lnTo>
                  <a:lnTo>
                    <a:pt x="3579" y="11467"/>
                  </a:lnTo>
                  <a:lnTo>
                    <a:pt x="3704" y="11697"/>
                  </a:lnTo>
                  <a:lnTo>
                    <a:pt x="3767" y="11718"/>
                  </a:lnTo>
                  <a:lnTo>
                    <a:pt x="3767" y="11781"/>
                  </a:lnTo>
                  <a:lnTo>
                    <a:pt x="3893" y="11969"/>
                  </a:lnTo>
                  <a:lnTo>
                    <a:pt x="3955" y="11969"/>
                  </a:lnTo>
                  <a:lnTo>
                    <a:pt x="3955" y="12178"/>
                  </a:lnTo>
                  <a:lnTo>
                    <a:pt x="3997" y="12241"/>
                  </a:lnTo>
                  <a:lnTo>
                    <a:pt x="4081" y="12388"/>
                  </a:lnTo>
                  <a:lnTo>
                    <a:pt x="4102" y="12555"/>
                  </a:lnTo>
                  <a:lnTo>
                    <a:pt x="4207" y="12827"/>
                  </a:lnTo>
                  <a:lnTo>
                    <a:pt x="4269" y="12932"/>
                  </a:lnTo>
                  <a:lnTo>
                    <a:pt x="4290" y="13162"/>
                  </a:lnTo>
                  <a:lnTo>
                    <a:pt x="4332" y="13225"/>
                  </a:lnTo>
                  <a:lnTo>
                    <a:pt x="4416" y="13371"/>
                  </a:lnTo>
                  <a:lnTo>
                    <a:pt x="4583" y="13539"/>
                  </a:lnTo>
                  <a:lnTo>
                    <a:pt x="4604" y="13539"/>
                  </a:lnTo>
                  <a:lnTo>
                    <a:pt x="4709" y="13685"/>
                  </a:lnTo>
                  <a:lnTo>
                    <a:pt x="4876" y="13894"/>
                  </a:lnTo>
                  <a:lnTo>
                    <a:pt x="4939" y="14083"/>
                  </a:lnTo>
                  <a:lnTo>
                    <a:pt x="5002" y="14229"/>
                  </a:lnTo>
                  <a:lnTo>
                    <a:pt x="5043" y="14271"/>
                  </a:lnTo>
                  <a:lnTo>
                    <a:pt x="5043" y="14375"/>
                  </a:lnTo>
                  <a:lnTo>
                    <a:pt x="5169" y="14606"/>
                  </a:lnTo>
                  <a:lnTo>
                    <a:pt x="5232" y="14815"/>
                  </a:lnTo>
                  <a:lnTo>
                    <a:pt x="5232" y="15045"/>
                  </a:lnTo>
                  <a:lnTo>
                    <a:pt x="5441" y="15484"/>
                  </a:lnTo>
                  <a:lnTo>
                    <a:pt x="5629" y="15673"/>
                  </a:lnTo>
                  <a:lnTo>
                    <a:pt x="5776" y="15798"/>
                  </a:lnTo>
                  <a:lnTo>
                    <a:pt x="5985" y="15840"/>
                  </a:lnTo>
                  <a:lnTo>
                    <a:pt x="6194" y="15673"/>
                  </a:lnTo>
                  <a:lnTo>
                    <a:pt x="6257" y="15547"/>
                  </a:lnTo>
                  <a:lnTo>
                    <a:pt x="6215" y="15484"/>
                  </a:lnTo>
                  <a:lnTo>
                    <a:pt x="6257" y="15464"/>
                  </a:lnTo>
                  <a:lnTo>
                    <a:pt x="6278" y="15422"/>
                  </a:lnTo>
                  <a:lnTo>
                    <a:pt x="6320" y="15317"/>
                  </a:lnTo>
                  <a:lnTo>
                    <a:pt x="6529" y="15212"/>
                  </a:lnTo>
                  <a:lnTo>
                    <a:pt x="6571" y="15212"/>
                  </a:lnTo>
                  <a:lnTo>
                    <a:pt x="6822" y="15129"/>
                  </a:lnTo>
                  <a:lnTo>
                    <a:pt x="6906" y="15150"/>
                  </a:lnTo>
                  <a:lnTo>
                    <a:pt x="6717" y="15045"/>
                  </a:lnTo>
                  <a:lnTo>
                    <a:pt x="6696" y="14961"/>
                  </a:lnTo>
                  <a:lnTo>
                    <a:pt x="6738" y="14919"/>
                  </a:lnTo>
                  <a:lnTo>
                    <a:pt x="6906" y="14710"/>
                  </a:lnTo>
                  <a:lnTo>
                    <a:pt x="6885" y="14647"/>
                  </a:lnTo>
                  <a:lnTo>
                    <a:pt x="6927" y="14543"/>
                  </a:lnTo>
                  <a:lnTo>
                    <a:pt x="7094" y="14522"/>
                  </a:lnTo>
                  <a:lnTo>
                    <a:pt x="7136" y="14543"/>
                  </a:lnTo>
                  <a:lnTo>
                    <a:pt x="7261" y="14522"/>
                  </a:lnTo>
                  <a:lnTo>
                    <a:pt x="7261" y="14375"/>
                  </a:lnTo>
                  <a:lnTo>
                    <a:pt x="7220" y="13894"/>
                  </a:lnTo>
                  <a:lnTo>
                    <a:pt x="7157" y="13811"/>
                  </a:lnTo>
                  <a:lnTo>
                    <a:pt x="7157" y="13580"/>
                  </a:lnTo>
                  <a:lnTo>
                    <a:pt x="7303" y="13329"/>
                  </a:lnTo>
                  <a:lnTo>
                    <a:pt x="7429" y="12953"/>
                  </a:lnTo>
                  <a:lnTo>
                    <a:pt x="7429" y="12660"/>
                  </a:lnTo>
                  <a:lnTo>
                    <a:pt x="7261" y="12618"/>
                  </a:lnTo>
                  <a:lnTo>
                    <a:pt x="7261" y="12178"/>
                  </a:lnTo>
                  <a:lnTo>
                    <a:pt x="7240" y="12011"/>
                  </a:lnTo>
                  <a:lnTo>
                    <a:pt x="7345" y="11906"/>
                  </a:lnTo>
                  <a:lnTo>
                    <a:pt x="7240" y="11614"/>
                  </a:lnTo>
                  <a:lnTo>
                    <a:pt x="7240" y="11404"/>
                  </a:lnTo>
                  <a:lnTo>
                    <a:pt x="7303" y="11300"/>
                  </a:lnTo>
                  <a:lnTo>
                    <a:pt x="7492" y="11132"/>
                  </a:lnTo>
                  <a:lnTo>
                    <a:pt x="7533" y="11132"/>
                  </a:lnTo>
                  <a:lnTo>
                    <a:pt x="7617" y="11195"/>
                  </a:lnTo>
                  <a:lnTo>
                    <a:pt x="7680" y="11237"/>
                  </a:lnTo>
                  <a:lnTo>
                    <a:pt x="7847" y="11028"/>
                  </a:lnTo>
                  <a:lnTo>
                    <a:pt x="7847" y="10881"/>
                  </a:lnTo>
                  <a:lnTo>
                    <a:pt x="7952" y="10818"/>
                  </a:lnTo>
                  <a:lnTo>
                    <a:pt x="8203" y="10839"/>
                  </a:lnTo>
                  <a:lnTo>
                    <a:pt x="8349" y="10756"/>
                  </a:lnTo>
                  <a:lnTo>
                    <a:pt x="8454" y="10609"/>
                  </a:lnTo>
                  <a:lnTo>
                    <a:pt x="8412" y="10463"/>
                  </a:lnTo>
                  <a:lnTo>
                    <a:pt x="8454" y="10358"/>
                  </a:lnTo>
                  <a:lnTo>
                    <a:pt x="8600" y="10212"/>
                  </a:lnTo>
                  <a:lnTo>
                    <a:pt x="8810" y="10149"/>
                  </a:lnTo>
                  <a:lnTo>
                    <a:pt x="8935" y="10023"/>
                  </a:lnTo>
                  <a:lnTo>
                    <a:pt x="9019" y="9877"/>
                  </a:lnTo>
                  <a:lnTo>
                    <a:pt x="9542" y="9479"/>
                  </a:lnTo>
                  <a:lnTo>
                    <a:pt x="9626" y="9186"/>
                  </a:lnTo>
                  <a:lnTo>
                    <a:pt x="10023" y="8852"/>
                  </a:lnTo>
                  <a:lnTo>
                    <a:pt x="9961" y="8831"/>
                  </a:lnTo>
                  <a:lnTo>
                    <a:pt x="9940" y="8852"/>
                  </a:lnTo>
                  <a:lnTo>
                    <a:pt x="9856" y="8893"/>
                  </a:lnTo>
                  <a:lnTo>
                    <a:pt x="9877" y="8747"/>
                  </a:lnTo>
                  <a:lnTo>
                    <a:pt x="9940" y="8747"/>
                  </a:lnTo>
                  <a:lnTo>
                    <a:pt x="10044" y="8663"/>
                  </a:lnTo>
                  <a:lnTo>
                    <a:pt x="10065" y="8663"/>
                  </a:lnTo>
                  <a:lnTo>
                    <a:pt x="10086" y="8684"/>
                  </a:lnTo>
                  <a:lnTo>
                    <a:pt x="10086" y="8747"/>
                  </a:lnTo>
                  <a:lnTo>
                    <a:pt x="10149" y="8789"/>
                  </a:lnTo>
                  <a:lnTo>
                    <a:pt x="10463" y="8621"/>
                  </a:lnTo>
                  <a:lnTo>
                    <a:pt x="10463" y="8559"/>
                  </a:lnTo>
                  <a:lnTo>
                    <a:pt x="10672" y="8412"/>
                  </a:lnTo>
                  <a:lnTo>
                    <a:pt x="10630" y="8329"/>
                  </a:lnTo>
                  <a:lnTo>
                    <a:pt x="10714" y="8329"/>
                  </a:lnTo>
                  <a:lnTo>
                    <a:pt x="10756" y="8224"/>
                  </a:lnTo>
                  <a:lnTo>
                    <a:pt x="10881" y="8119"/>
                  </a:lnTo>
                  <a:lnTo>
                    <a:pt x="10818" y="8098"/>
                  </a:lnTo>
                  <a:lnTo>
                    <a:pt x="10860" y="8057"/>
                  </a:lnTo>
                  <a:lnTo>
                    <a:pt x="10777" y="7931"/>
                  </a:lnTo>
                  <a:lnTo>
                    <a:pt x="10777" y="7847"/>
                  </a:lnTo>
                  <a:lnTo>
                    <a:pt x="10818" y="7743"/>
                  </a:lnTo>
                  <a:lnTo>
                    <a:pt x="10860" y="7680"/>
                  </a:lnTo>
                  <a:lnTo>
                    <a:pt x="10902" y="7617"/>
                  </a:lnTo>
                  <a:lnTo>
                    <a:pt x="11279" y="7492"/>
                  </a:lnTo>
                  <a:lnTo>
                    <a:pt x="11341" y="7387"/>
                  </a:lnTo>
                  <a:lnTo>
                    <a:pt x="11341" y="7303"/>
                  </a:lnTo>
                  <a:lnTo>
                    <a:pt x="11404" y="7220"/>
                  </a:lnTo>
                  <a:lnTo>
                    <a:pt x="11425" y="7178"/>
                  </a:lnTo>
                  <a:lnTo>
                    <a:pt x="11383" y="7115"/>
                  </a:lnTo>
                  <a:lnTo>
                    <a:pt x="11321" y="7115"/>
                  </a:lnTo>
                  <a:lnTo>
                    <a:pt x="11300" y="7073"/>
                  </a:lnTo>
                  <a:lnTo>
                    <a:pt x="11404" y="7073"/>
                  </a:lnTo>
                  <a:lnTo>
                    <a:pt x="11488" y="7157"/>
                  </a:lnTo>
                  <a:lnTo>
                    <a:pt x="11488" y="7261"/>
                  </a:lnTo>
                  <a:lnTo>
                    <a:pt x="11509" y="7387"/>
                  </a:lnTo>
                  <a:lnTo>
                    <a:pt x="11593" y="7408"/>
                  </a:lnTo>
                  <a:lnTo>
                    <a:pt x="11676" y="7408"/>
                  </a:lnTo>
                  <a:lnTo>
                    <a:pt x="11718" y="7366"/>
                  </a:lnTo>
                  <a:lnTo>
                    <a:pt x="11739" y="7387"/>
                  </a:lnTo>
                  <a:lnTo>
                    <a:pt x="11739" y="7324"/>
                  </a:lnTo>
                  <a:lnTo>
                    <a:pt x="11760" y="7282"/>
                  </a:lnTo>
                  <a:lnTo>
                    <a:pt x="11802" y="7324"/>
                  </a:lnTo>
                  <a:lnTo>
                    <a:pt x="11823" y="7492"/>
                  </a:lnTo>
                  <a:lnTo>
                    <a:pt x="11906" y="7513"/>
                  </a:lnTo>
                  <a:lnTo>
                    <a:pt x="11906" y="7429"/>
                  </a:lnTo>
                  <a:lnTo>
                    <a:pt x="11969" y="7533"/>
                  </a:lnTo>
                  <a:lnTo>
                    <a:pt x="12032" y="7429"/>
                  </a:lnTo>
                  <a:lnTo>
                    <a:pt x="11969" y="7303"/>
                  </a:lnTo>
                  <a:lnTo>
                    <a:pt x="12011" y="7303"/>
                  </a:lnTo>
                  <a:lnTo>
                    <a:pt x="11969" y="7115"/>
                  </a:lnTo>
                  <a:lnTo>
                    <a:pt x="11948" y="7010"/>
                  </a:lnTo>
                  <a:lnTo>
                    <a:pt x="11948" y="6864"/>
                  </a:lnTo>
                  <a:lnTo>
                    <a:pt x="11760" y="6634"/>
                  </a:lnTo>
                  <a:lnTo>
                    <a:pt x="11739" y="6445"/>
                  </a:lnTo>
                  <a:lnTo>
                    <a:pt x="11760" y="6341"/>
                  </a:lnTo>
                  <a:lnTo>
                    <a:pt x="11718" y="6215"/>
                  </a:lnTo>
                  <a:lnTo>
                    <a:pt x="11718" y="6027"/>
                  </a:lnTo>
                  <a:lnTo>
                    <a:pt x="11551" y="5839"/>
                  </a:lnTo>
                  <a:lnTo>
                    <a:pt x="11425" y="5797"/>
                  </a:lnTo>
                  <a:lnTo>
                    <a:pt x="11300" y="5629"/>
                  </a:lnTo>
                  <a:lnTo>
                    <a:pt x="11300" y="5399"/>
                  </a:lnTo>
                  <a:lnTo>
                    <a:pt x="11404" y="5378"/>
                  </a:lnTo>
                  <a:lnTo>
                    <a:pt x="11446" y="5211"/>
                  </a:lnTo>
                  <a:lnTo>
                    <a:pt x="11530" y="5169"/>
                  </a:lnTo>
                  <a:lnTo>
                    <a:pt x="11613" y="5190"/>
                  </a:lnTo>
                  <a:lnTo>
                    <a:pt x="11676" y="5127"/>
                  </a:lnTo>
                  <a:lnTo>
                    <a:pt x="11634" y="4981"/>
                  </a:lnTo>
                  <a:lnTo>
                    <a:pt x="11655" y="4918"/>
                  </a:lnTo>
                  <a:lnTo>
                    <a:pt x="11530" y="4897"/>
                  </a:lnTo>
                  <a:lnTo>
                    <a:pt x="11425" y="4960"/>
                  </a:lnTo>
                  <a:lnTo>
                    <a:pt x="11132" y="4855"/>
                  </a:lnTo>
                  <a:lnTo>
                    <a:pt x="11153" y="4709"/>
                  </a:lnTo>
                  <a:lnTo>
                    <a:pt x="11279" y="4583"/>
                  </a:lnTo>
                  <a:lnTo>
                    <a:pt x="11321" y="4437"/>
                  </a:lnTo>
                  <a:lnTo>
                    <a:pt x="11279" y="4374"/>
                  </a:lnTo>
                  <a:lnTo>
                    <a:pt x="11279" y="4290"/>
                  </a:lnTo>
                  <a:lnTo>
                    <a:pt x="11321" y="4290"/>
                  </a:lnTo>
                  <a:lnTo>
                    <a:pt x="11341" y="4228"/>
                  </a:lnTo>
                  <a:lnTo>
                    <a:pt x="11404" y="4269"/>
                  </a:lnTo>
                  <a:lnTo>
                    <a:pt x="11488" y="4374"/>
                  </a:lnTo>
                  <a:lnTo>
                    <a:pt x="11488" y="4437"/>
                  </a:lnTo>
                  <a:lnTo>
                    <a:pt x="11551" y="4541"/>
                  </a:lnTo>
                  <a:lnTo>
                    <a:pt x="11676" y="4562"/>
                  </a:lnTo>
                  <a:lnTo>
                    <a:pt x="11739" y="4541"/>
                  </a:lnTo>
                  <a:lnTo>
                    <a:pt x="11655" y="4479"/>
                  </a:lnTo>
                  <a:lnTo>
                    <a:pt x="11676" y="4395"/>
                  </a:lnTo>
                  <a:lnTo>
                    <a:pt x="11739" y="4395"/>
                  </a:lnTo>
                  <a:lnTo>
                    <a:pt x="11823" y="4479"/>
                  </a:lnTo>
                  <a:lnTo>
                    <a:pt x="11865" y="4541"/>
                  </a:lnTo>
                  <a:lnTo>
                    <a:pt x="11969" y="4583"/>
                  </a:lnTo>
                  <a:lnTo>
                    <a:pt x="12011" y="4541"/>
                  </a:lnTo>
                  <a:lnTo>
                    <a:pt x="12053" y="4541"/>
                  </a:lnTo>
                  <a:lnTo>
                    <a:pt x="12137" y="4667"/>
                  </a:lnTo>
                  <a:lnTo>
                    <a:pt x="12158" y="4792"/>
                  </a:lnTo>
                  <a:lnTo>
                    <a:pt x="12158" y="4876"/>
                  </a:lnTo>
                  <a:lnTo>
                    <a:pt x="12199" y="5002"/>
                  </a:lnTo>
                  <a:lnTo>
                    <a:pt x="12199" y="5085"/>
                  </a:lnTo>
                  <a:lnTo>
                    <a:pt x="12325" y="5127"/>
                  </a:lnTo>
                  <a:lnTo>
                    <a:pt x="12430" y="5106"/>
                  </a:lnTo>
                  <a:lnTo>
                    <a:pt x="12555" y="5169"/>
                  </a:lnTo>
                  <a:lnTo>
                    <a:pt x="12911" y="5169"/>
                  </a:lnTo>
                  <a:lnTo>
                    <a:pt x="13099" y="5190"/>
                  </a:lnTo>
                  <a:lnTo>
                    <a:pt x="13308" y="5169"/>
                  </a:lnTo>
                  <a:lnTo>
                    <a:pt x="13392" y="5169"/>
                  </a:lnTo>
                  <a:lnTo>
                    <a:pt x="13434" y="5190"/>
                  </a:lnTo>
                  <a:lnTo>
                    <a:pt x="13497" y="5169"/>
                  </a:lnTo>
                  <a:lnTo>
                    <a:pt x="13601" y="5274"/>
                  </a:lnTo>
                  <a:lnTo>
                    <a:pt x="13643" y="5295"/>
                  </a:lnTo>
                  <a:lnTo>
                    <a:pt x="13601" y="5420"/>
                  </a:lnTo>
                  <a:lnTo>
                    <a:pt x="13580" y="5546"/>
                  </a:lnTo>
                  <a:lnTo>
                    <a:pt x="13497" y="5755"/>
                  </a:lnTo>
                  <a:lnTo>
                    <a:pt x="13434" y="5797"/>
                  </a:lnTo>
                  <a:lnTo>
                    <a:pt x="13434" y="5860"/>
                  </a:lnTo>
                  <a:lnTo>
                    <a:pt x="13392" y="5922"/>
                  </a:lnTo>
                  <a:lnTo>
                    <a:pt x="13308" y="5922"/>
                  </a:lnTo>
                  <a:lnTo>
                    <a:pt x="13287" y="5860"/>
                  </a:lnTo>
                  <a:lnTo>
                    <a:pt x="13183" y="5943"/>
                  </a:lnTo>
                  <a:lnTo>
                    <a:pt x="13162" y="6027"/>
                  </a:lnTo>
                  <a:lnTo>
                    <a:pt x="13099" y="6048"/>
                  </a:lnTo>
                  <a:lnTo>
                    <a:pt x="13099" y="6132"/>
                  </a:lnTo>
                  <a:lnTo>
                    <a:pt x="13162" y="6278"/>
                  </a:lnTo>
                  <a:lnTo>
                    <a:pt x="13225" y="6341"/>
                  </a:lnTo>
                  <a:lnTo>
                    <a:pt x="13225" y="6383"/>
                  </a:lnTo>
                  <a:lnTo>
                    <a:pt x="13329" y="6487"/>
                  </a:lnTo>
                  <a:lnTo>
                    <a:pt x="13413" y="6592"/>
                  </a:lnTo>
                  <a:lnTo>
                    <a:pt x="13497" y="6592"/>
                  </a:lnTo>
                  <a:lnTo>
                    <a:pt x="13497" y="6529"/>
                  </a:lnTo>
                  <a:lnTo>
                    <a:pt x="13476" y="6466"/>
                  </a:lnTo>
                  <a:lnTo>
                    <a:pt x="13518" y="6383"/>
                  </a:lnTo>
                  <a:lnTo>
                    <a:pt x="13518" y="6341"/>
                  </a:lnTo>
                  <a:lnTo>
                    <a:pt x="13538" y="6278"/>
                  </a:lnTo>
                  <a:lnTo>
                    <a:pt x="13518" y="6236"/>
                  </a:lnTo>
                  <a:lnTo>
                    <a:pt x="13580" y="6173"/>
                  </a:lnTo>
                  <a:lnTo>
                    <a:pt x="13643" y="6236"/>
                  </a:lnTo>
                  <a:lnTo>
                    <a:pt x="13727" y="6236"/>
                  </a:lnTo>
                  <a:lnTo>
                    <a:pt x="13769" y="6278"/>
                  </a:lnTo>
                  <a:lnTo>
                    <a:pt x="13831" y="6362"/>
                  </a:lnTo>
                  <a:lnTo>
                    <a:pt x="13852" y="6529"/>
                  </a:lnTo>
                  <a:lnTo>
                    <a:pt x="13852" y="6655"/>
                  </a:lnTo>
                  <a:lnTo>
                    <a:pt x="13915" y="6738"/>
                  </a:lnTo>
                  <a:lnTo>
                    <a:pt x="13936" y="6969"/>
                  </a:lnTo>
                  <a:lnTo>
                    <a:pt x="13999" y="7115"/>
                  </a:lnTo>
                  <a:lnTo>
                    <a:pt x="14020" y="7199"/>
                  </a:lnTo>
                  <a:lnTo>
                    <a:pt x="14041" y="7261"/>
                  </a:lnTo>
                  <a:lnTo>
                    <a:pt x="14041" y="7303"/>
                  </a:lnTo>
                  <a:lnTo>
                    <a:pt x="14062" y="7366"/>
                  </a:lnTo>
                  <a:lnTo>
                    <a:pt x="14103" y="7387"/>
                  </a:lnTo>
                  <a:lnTo>
                    <a:pt x="14103" y="7303"/>
                  </a:lnTo>
                  <a:lnTo>
                    <a:pt x="14124" y="7199"/>
                  </a:lnTo>
                  <a:lnTo>
                    <a:pt x="14166" y="7220"/>
                  </a:lnTo>
                  <a:lnTo>
                    <a:pt x="14250" y="7199"/>
                  </a:lnTo>
                  <a:lnTo>
                    <a:pt x="14292" y="6989"/>
                  </a:lnTo>
                  <a:lnTo>
                    <a:pt x="14271" y="6885"/>
                  </a:lnTo>
                  <a:lnTo>
                    <a:pt x="14292" y="6759"/>
                  </a:lnTo>
                  <a:lnTo>
                    <a:pt x="14271" y="6592"/>
                  </a:lnTo>
                  <a:lnTo>
                    <a:pt x="14417" y="6592"/>
                  </a:lnTo>
                  <a:lnTo>
                    <a:pt x="14417" y="6383"/>
                  </a:lnTo>
                  <a:lnTo>
                    <a:pt x="14417" y="6257"/>
                  </a:lnTo>
                  <a:lnTo>
                    <a:pt x="14354" y="5964"/>
                  </a:lnTo>
                  <a:lnTo>
                    <a:pt x="14459" y="5964"/>
                  </a:lnTo>
                  <a:lnTo>
                    <a:pt x="14564" y="6006"/>
                  </a:lnTo>
                  <a:lnTo>
                    <a:pt x="14731" y="6006"/>
                  </a:lnTo>
                  <a:lnTo>
                    <a:pt x="14794" y="5797"/>
                  </a:lnTo>
                  <a:lnTo>
                    <a:pt x="14857" y="5546"/>
                  </a:lnTo>
                  <a:lnTo>
                    <a:pt x="14982" y="5232"/>
                  </a:lnTo>
                  <a:lnTo>
                    <a:pt x="14857" y="5190"/>
                  </a:lnTo>
                  <a:lnTo>
                    <a:pt x="14857" y="5085"/>
                  </a:lnTo>
                  <a:lnTo>
                    <a:pt x="15003" y="4813"/>
                  </a:lnTo>
                  <a:lnTo>
                    <a:pt x="15087" y="4583"/>
                  </a:lnTo>
                  <a:lnTo>
                    <a:pt x="15045" y="4541"/>
                  </a:lnTo>
                  <a:lnTo>
                    <a:pt x="15066" y="4374"/>
                  </a:lnTo>
                  <a:lnTo>
                    <a:pt x="15254" y="4081"/>
                  </a:lnTo>
                  <a:lnTo>
                    <a:pt x="15380" y="4039"/>
                  </a:lnTo>
                  <a:lnTo>
                    <a:pt x="15505" y="3872"/>
                  </a:lnTo>
                  <a:lnTo>
                    <a:pt x="15568" y="3725"/>
                  </a:lnTo>
                  <a:lnTo>
                    <a:pt x="15777" y="3663"/>
                  </a:lnTo>
                  <a:lnTo>
                    <a:pt x="15924" y="3558"/>
                  </a:lnTo>
                  <a:lnTo>
                    <a:pt x="16007" y="3642"/>
                  </a:lnTo>
                  <a:lnTo>
                    <a:pt x="16133" y="3704"/>
                  </a:lnTo>
                  <a:lnTo>
                    <a:pt x="16112" y="3600"/>
                  </a:lnTo>
                  <a:lnTo>
                    <a:pt x="16112" y="3432"/>
                  </a:lnTo>
                  <a:lnTo>
                    <a:pt x="16217" y="3328"/>
                  </a:lnTo>
                  <a:lnTo>
                    <a:pt x="16196" y="3244"/>
                  </a:lnTo>
                  <a:lnTo>
                    <a:pt x="16154" y="3223"/>
                  </a:lnTo>
                  <a:lnTo>
                    <a:pt x="16091" y="3119"/>
                  </a:lnTo>
                  <a:lnTo>
                    <a:pt x="15987" y="3077"/>
                  </a:lnTo>
                  <a:lnTo>
                    <a:pt x="15903" y="3119"/>
                  </a:lnTo>
                  <a:lnTo>
                    <a:pt x="15777" y="3098"/>
                  </a:lnTo>
                  <a:lnTo>
                    <a:pt x="15735" y="2993"/>
                  </a:lnTo>
                  <a:lnTo>
                    <a:pt x="15840" y="2888"/>
                  </a:lnTo>
                  <a:lnTo>
                    <a:pt x="15840" y="2805"/>
                  </a:lnTo>
                  <a:lnTo>
                    <a:pt x="15777" y="2700"/>
                  </a:lnTo>
                  <a:lnTo>
                    <a:pt x="15735" y="2616"/>
                  </a:lnTo>
                  <a:lnTo>
                    <a:pt x="15673" y="2658"/>
                  </a:lnTo>
                  <a:lnTo>
                    <a:pt x="15589" y="2658"/>
                  </a:lnTo>
                  <a:lnTo>
                    <a:pt x="15526" y="2575"/>
                  </a:lnTo>
                  <a:lnTo>
                    <a:pt x="15610" y="2407"/>
                  </a:lnTo>
                  <a:lnTo>
                    <a:pt x="15589" y="2365"/>
                  </a:lnTo>
                  <a:lnTo>
                    <a:pt x="15505" y="2365"/>
                  </a:lnTo>
                  <a:lnTo>
                    <a:pt x="15463" y="2282"/>
                  </a:lnTo>
                  <a:lnTo>
                    <a:pt x="15380" y="2261"/>
                  </a:lnTo>
                  <a:lnTo>
                    <a:pt x="15108" y="2407"/>
                  </a:lnTo>
                  <a:lnTo>
                    <a:pt x="15150" y="2512"/>
                  </a:lnTo>
                  <a:lnTo>
                    <a:pt x="15066" y="2575"/>
                  </a:lnTo>
                  <a:lnTo>
                    <a:pt x="14857" y="2491"/>
                  </a:lnTo>
                  <a:lnTo>
                    <a:pt x="14689" y="2554"/>
                  </a:lnTo>
                  <a:lnTo>
                    <a:pt x="14585" y="2386"/>
                  </a:lnTo>
                  <a:lnTo>
                    <a:pt x="14459" y="2491"/>
                  </a:lnTo>
                  <a:lnTo>
                    <a:pt x="14375" y="2491"/>
                  </a:lnTo>
                  <a:lnTo>
                    <a:pt x="14375" y="2616"/>
                  </a:lnTo>
                  <a:lnTo>
                    <a:pt x="14271" y="2784"/>
                  </a:lnTo>
                  <a:lnTo>
                    <a:pt x="14041" y="2826"/>
                  </a:lnTo>
                  <a:lnTo>
                    <a:pt x="13936" y="2867"/>
                  </a:lnTo>
                  <a:lnTo>
                    <a:pt x="13831" y="2972"/>
                  </a:lnTo>
                  <a:lnTo>
                    <a:pt x="13769" y="3098"/>
                  </a:lnTo>
                  <a:lnTo>
                    <a:pt x="13685" y="3119"/>
                  </a:lnTo>
                  <a:lnTo>
                    <a:pt x="13685" y="3202"/>
                  </a:lnTo>
                  <a:lnTo>
                    <a:pt x="13580" y="3181"/>
                  </a:lnTo>
                  <a:lnTo>
                    <a:pt x="13497" y="3223"/>
                  </a:lnTo>
                  <a:lnTo>
                    <a:pt x="13434" y="3391"/>
                  </a:lnTo>
                  <a:lnTo>
                    <a:pt x="13329" y="3391"/>
                  </a:lnTo>
                  <a:lnTo>
                    <a:pt x="13120" y="3432"/>
                  </a:lnTo>
                  <a:lnTo>
                    <a:pt x="13057" y="3432"/>
                  </a:lnTo>
                  <a:lnTo>
                    <a:pt x="13015" y="3600"/>
                  </a:lnTo>
                  <a:lnTo>
                    <a:pt x="13015" y="3704"/>
                  </a:lnTo>
                  <a:lnTo>
                    <a:pt x="13204" y="3767"/>
                  </a:lnTo>
                  <a:lnTo>
                    <a:pt x="13204" y="3935"/>
                  </a:lnTo>
                  <a:lnTo>
                    <a:pt x="13204" y="4039"/>
                  </a:lnTo>
                  <a:lnTo>
                    <a:pt x="12974" y="4123"/>
                  </a:lnTo>
                  <a:lnTo>
                    <a:pt x="12806" y="4081"/>
                  </a:lnTo>
                  <a:lnTo>
                    <a:pt x="12597" y="4144"/>
                  </a:lnTo>
                  <a:lnTo>
                    <a:pt x="12492" y="4081"/>
                  </a:lnTo>
                  <a:lnTo>
                    <a:pt x="12367" y="4123"/>
                  </a:lnTo>
                  <a:lnTo>
                    <a:pt x="12262" y="4248"/>
                  </a:lnTo>
                  <a:lnTo>
                    <a:pt x="12116" y="4248"/>
                  </a:lnTo>
                  <a:lnTo>
                    <a:pt x="11823" y="4081"/>
                  </a:lnTo>
                  <a:lnTo>
                    <a:pt x="11739" y="4144"/>
                  </a:lnTo>
                  <a:lnTo>
                    <a:pt x="11530" y="4123"/>
                  </a:lnTo>
                  <a:lnTo>
                    <a:pt x="11425" y="3935"/>
                  </a:lnTo>
                  <a:lnTo>
                    <a:pt x="11488" y="3830"/>
                  </a:lnTo>
                  <a:lnTo>
                    <a:pt x="11488" y="3704"/>
                  </a:lnTo>
                  <a:lnTo>
                    <a:pt x="11383" y="3621"/>
                  </a:lnTo>
                  <a:lnTo>
                    <a:pt x="11341" y="3453"/>
                  </a:lnTo>
                  <a:lnTo>
                    <a:pt x="11300" y="3349"/>
                  </a:lnTo>
                  <a:lnTo>
                    <a:pt x="11153" y="3349"/>
                  </a:lnTo>
                  <a:lnTo>
                    <a:pt x="11069" y="3453"/>
                  </a:lnTo>
                  <a:lnTo>
                    <a:pt x="11028" y="3453"/>
                  </a:lnTo>
                  <a:lnTo>
                    <a:pt x="11090" y="3600"/>
                  </a:lnTo>
                  <a:lnTo>
                    <a:pt x="11028" y="3851"/>
                  </a:lnTo>
                  <a:lnTo>
                    <a:pt x="11132" y="4081"/>
                  </a:lnTo>
                  <a:lnTo>
                    <a:pt x="11090" y="4353"/>
                  </a:lnTo>
                  <a:lnTo>
                    <a:pt x="10756" y="4437"/>
                  </a:lnTo>
                  <a:lnTo>
                    <a:pt x="10505" y="4290"/>
                  </a:lnTo>
                  <a:lnTo>
                    <a:pt x="10400" y="4374"/>
                  </a:lnTo>
                  <a:lnTo>
                    <a:pt x="9919" y="4186"/>
                  </a:lnTo>
                  <a:lnTo>
                    <a:pt x="9709" y="4186"/>
                  </a:lnTo>
                  <a:lnTo>
                    <a:pt x="9584" y="4248"/>
                  </a:lnTo>
                  <a:lnTo>
                    <a:pt x="9291" y="4165"/>
                  </a:lnTo>
                  <a:lnTo>
                    <a:pt x="9124" y="4039"/>
                  </a:lnTo>
                  <a:lnTo>
                    <a:pt x="9103" y="3872"/>
                  </a:lnTo>
                  <a:lnTo>
                    <a:pt x="8810" y="3830"/>
                  </a:lnTo>
                  <a:lnTo>
                    <a:pt x="8517" y="3914"/>
                  </a:lnTo>
                  <a:lnTo>
                    <a:pt x="8412" y="3830"/>
                  </a:lnTo>
                  <a:lnTo>
                    <a:pt x="8140" y="3830"/>
                  </a:lnTo>
                  <a:lnTo>
                    <a:pt x="7952" y="3725"/>
                  </a:lnTo>
                  <a:lnTo>
                    <a:pt x="7784" y="3725"/>
                  </a:lnTo>
                  <a:lnTo>
                    <a:pt x="7680" y="3642"/>
                  </a:lnTo>
                  <a:lnTo>
                    <a:pt x="7450" y="3600"/>
                  </a:lnTo>
                  <a:lnTo>
                    <a:pt x="7261" y="3391"/>
                  </a:lnTo>
                  <a:lnTo>
                    <a:pt x="7010" y="3202"/>
                  </a:lnTo>
                  <a:lnTo>
                    <a:pt x="6801" y="3139"/>
                  </a:lnTo>
                  <a:lnTo>
                    <a:pt x="6717" y="3077"/>
                  </a:lnTo>
                  <a:lnTo>
                    <a:pt x="6613" y="3077"/>
                  </a:lnTo>
                  <a:lnTo>
                    <a:pt x="6508" y="2993"/>
                  </a:lnTo>
                  <a:lnTo>
                    <a:pt x="6383" y="2972"/>
                  </a:lnTo>
                  <a:lnTo>
                    <a:pt x="6362" y="2826"/>
                  </a:lnTo>
                  <a:lnTo>
                    <a:pt x="6487" y="2616"/>
                  </a:lnTo>
                  <a:lnTo>
                    <a:pt x="6487" y="2449"/>
                  </a:lnTo>
                  <a:lnTo>
                    <a:pt x="6571" y="2135"/>
                  </a:lnTo>
                  <a:lnTo>
                    <a:pt x="6571" y="1926"/>
                  </a:lnTo>
                  <a:lnTo>
                    <a:pt x="6529" y="1947"/>
                  </a:lnTo>
                  <a:lnTo>
                    <a:pt x="6508" y="1842"/>
                  </a:lnTo>
                  <a:lnTo>
                    <a:pt x="6404" y="1842"/>
                  </a:lnTo>
                  <a:lnTo>
                    <a:pt x="6320" y="1675"/>
                  </a:lnTo>
                  <a:lnTo>
                    <a:pt x="6257" y="1654"/>
                  </a:lnTo>
                  <a:lnTo>
                    <a:pt x="6152" y="1549"/>
                  </a:lnTo>
                  <a:lnTo>
                    <a:pt x="6006" y="1528"/>
                  </a:lnTo>
                  <a:lnTo>
                    <a:pt x="5964" y="1445"/>
                  </a:lnTo>
                  <a:lnTo>
                    <a:pt x="5839" y="1445"/>
                  </a:lnTo>
                  <a:lnTo>
                    <a:pt x="5755" y="1549"/>
                  </a:lnTo>
                  <a:lnTo>
                    <a:pt x="5629" y="1507"/>
                  </a:lnTo>
                  <a:lnTo>
                    <a:pt x="5587" y="1361"/>
                  </a:lnTo>
                  <a:lnTo>
                    <a:pt x="5546" y="1361"/>
                  </a:lnTo>
                  <a:lnTo>
                    <a:pt x="5546" y="1256"/>
                  </a:lnTo>
                  <a:lnTo>
                    <a:pt x="5462" y="1152"/>
                  </a:lnTo>
                  <a:lnTo>
                    <a:pt x="5399" y="1131"/>
                  </a:lnTo>
                  <a:lnTo>
                    <a:pt x="5441" y="1047"/>
                  </a:lnTo>
                  <a:lnTo>
                    <a:pt x="5378" y="943"/>
                  </a:lnTo>
                  <a:lnTo>
                    <a:pt x="5399" y="712"/>
                  </a:lnTo>
                  <a:lnTo>
                    <a:pt x="5253" y="629"/>
                  </a:lnTo>
                  <a:lnTo>
                    <a:pt x="5232" y="566"/>
                  </a:lnTo>
                  <a:lnTo>
                    <a:pt x="5211" y="482"/>
                  </a:lnTo>
                  <a:lnTo>
                    <a:pt x="4960" y="357"/>
                  </a:lnTo>
                  <a:lnTo>
                    <a:pt x="4813" y="357"/>
                  </a:lnTo>
                  <a:lnTo>
                    <a:pt x="4751" y="189"/>
                  </a:lnTo>
                  <a:lnTo>
                    <a:pt x="4604" y="106"/>
                  </a:lnTo>
                  <a:lnTo>
                    <a:pt x="4437" y="210"/>
                  </a:lnTo>
                  <a:lnTo>
                    <a:pt x="4123"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16" name="Google Shape;1016;p27"/>
            <p:cNvSpPr/>
            <p:nvPr/>
          </p:nvSpPr>
          <p:spPr>
            <a:xfrm>
              <a:off x="-1646213" y="3679277"/>
              <a:ext cx="101154" cy="51679"/>
            </a:xfrm>
            <a:custGeom>
              <a:avLst/>
              <a:gdLst/>
              <a:ahLst/>
              <a:cxnLst/>
              <a:rect l="l" t="t" r="r" b="b"/>
              <a:pathLst>
                <a:path w="4772" h="2553" extrusionOk="0">
                  <a:moveTo>
                    <a:pt x="231" y="0"/>
                  </a:moveTo>
                  <a:lnTo>
                    <a:pt x="210" y="42"/>
                  </a:lnTo>
                  <a:lnTo>
                    <a:pt x="210" y="251"/>
                  </a:lnTo>
                  <a:lnTo>
                    <a:pt x="126" y="565"/>
                  </a:lnTo>
                  <a:lnTo>
                    <a:pt x="126" y="732"/>
                  </a:lnTo>
                  <a:lnTo>
                    <a:pt x="1" y="942"/>
                  </a:lnTo>
                  <a:lnTo>
                    <a:pt x="22" y="1088"/>
                  </a:lnTo>
                  <a:lnTo>
                    <a:pt x="147" y="1109"/>
                  </a:lnTo>
                  <a:lnTo>
                    <a:pt x="252" y="1193"/>
                  </a:lnTo>
                  <a:lnTo>
                    <a:pt x="356" y="1193"/>
                  </a:lnTo>
                  <a:lnTo>
                    <a:pt x="440" y="1255"/>
                  </a:lnTo>
                  <a:lnTo>
                    <a:pt x="649" y="1318"/>
                  </a:lnTo>
                  <a:lnTo>
                    <a:pt x="900" y="1507"/>
                  </a:lnTo>
                  <a:lnTo>
                    <a:pt x="1089" y="1716"/>
                  </a:lnTo>
                  <a:lnTo>
                    <a:pt x="1319" y="1758"/>
                  </a:lnTo>
                  <a:lnTo>
                    <a:pt x="1423" y="1841"/>
                  </a:lnTo>
                  <a:lnTo>
                    <a:pt x="1591" y="1841"/>
                  </a:lnTo>
                  <a:lnTo>
                    <a:pt x="1779" y="1946"/>
                  </a:lnTo>
                  <a:lnTo>
                    <a:pt x="2051" y="1946"/>
                  </a:lnTo>
                  <a:lnTo>
                    <a:pt x="2156" y="2030"/>
                  </a:lnTo>
                  <a:lnTo>
                    <a:pt x="2449" y="1946"/>
                  </a:lnTo>
                  <a:lnTo>
                    <a:pt x="2742" y="1988"/>
                  </a:lnTo>
                  <a:lnTo>
                    <a:pt x="2763" y="2155"/>
                  </a:lnTo>
                  <a:lnTo>
                    <a:pt x="2930" y="2281"/>
                  </a:lnTo>
                  <a:lnTo>
                    <a:pt x="3223" y="2364"/>
                  </a:lnTo>
                  <a:lnTo>
                    <a:pt x="3348" y="2302"/>
                  </a:lnTo>
                  <a:lnTo>
                    <a:pt x="3558" y="2302"/>
                  </a:lnTo>
                  <a:lnTo>
                    <a:pt x="4039" y="2490"/>
                  </a:lnTo>
                  <a:lnTo>
                    <a:pt x="4144" y="2406"/>
                  </a:lnTo>
                  <a:lnTo>
                    <a:pt x="4395" y="2553"/>
                  </a:lnTo>
                  <a:lnTo>
                    <a:pt x="4729" y="2469"/>
                  </a:lnTo>
                  <a:lnTo>
                    <a:pt x="4771" y="2197"/>
                  </a:lnTo>
                  <a:lnTo>
                    <a:pt x="4667" y="1967"/>
                  </a:lnTo>
                  <a:lnTo>
                    <a:pt x="4729" y="1716"/>
                  </a:lnTo>
                  <a:lnTo>
                    <a:pt x="4667" y="1569"/>
                  </a:lnTo>
                  <a:lnTo>
                    <a:pt x="4562" y="1569"/>
                  </a:lnTo>
                  <a:lnTo>
                    <a:pt x="4416" y="1632"/>
                  </a:lnTo>
                  <a:lnTo>
                    <a:pt x="4353" y="1611"/>
                  </a:lnTo>
                  <a:lnTo>
                    <a:pt x="4206" y="1653"/>
                  </a:lnTo>
                  <a:lnTo>
                    <a:pt x="4123" y="1632"/>
                  </a:lnTo>
                  <a:lnTo>
                    <a:pt x="3997" y="1465"/>
                  </a:lnTo>
                  <a:lnTo>
                    <a:pt x="3830" y="1402"/>
                  </a:lnTo>
                  <a:lnTo>
                    <a:pt x="3788" y="1255"/>
                  </a:lnTo>
                  <a:lnTo>
                    <a:pt x="3662" y="1193"/>
                  </a:lnTo>
                  <a:lnTo>
                    <a:pt x="3453" y="1193"/>
                  </a:lnTo>
                  <a:lnTo>
                    <a:pt x="3348" y="1297"/>
                  </a:lnTo>
                  <a:lnTo>
                    <a:pt x="3202" y="1318"/>
                  </a:lnTo>
                  <a:lnTo>
                    <a:pt x="3139" y="1402"/>
                  </a:lnTo>
                  <a:lnTo>
                    <a:pt x="2972" y="1318"/>
                  </a:lnTo>
                  <a:lnTo>
                    <a:pt x="2867" y="1339"/>
                  </a:lnTo>
                  <a:lnTo>
                    <a:pt x="2825" y="1193"/>
                  </a:lnTo>
                  <a:lnTo>
                    <a:pt x="2846" y="942"/>
                  </a:lnTo>
                  <a:lnTo>
                    <a:pt x="2700" y="942"/>
                  </a:lnTo>
                  <a:lnTo>
                    <a:pt x="2532" y="1004"/>
                  </a:lnTo>
                  <a:lnTo>
                    <a:pt x="2365" y="879"/>
                  </a:lnTo>
                  <a:lnTo>
                    <a:pt x="2365" y="711"/>
                  </a:lnTo>
                  <a:lnTo>
                    <a:pt x="2239" y="628"/>
                  </a:lnTo>
                  <a:lnTo>
                    <a:pt x="2114" y="628"/>
                  </a:lnTo>
                  <a:lnTo>
                    <a:pt x="2093" y="586"/>
                  </a:lnTo>
                  <a:lnTo>
                    <a:pt x="2009" y="628"/>
                  </a:lnTo>
                  <a:lnTo>
                    <a:pt x="2009" y="816"/>
                  </a:lnTo>
                  <a:lnTo>
                    <a:pt x="1947" y="837"/>
                  </a:lnTo>
                  <a:lnTo>
                    <a:pt x="1905" y="711"/>
                  </a:lnTo>
                  <a:lnTo>
                    <a:pt x="1800" y="586"/>
                  </a:lnTo>
                  <a:lnTo>
                    <a:pt x="1737" y="523"/>
                  </a:lnTo>
                  <a:lnTo>
                    <a:pt x="1612" y="460"/>
                  </a:lnTo>
                  <a:lnTo>
                    <a:pt x="1486" y="460"/>
                  </a:lnTo>
                  <a:lnTo>
                    <a:pt x="1319" y="272"/>
                  </a:lnTo>
                  <a:lnTo>
                    <a:pt x="1214" y="209"/>
                  </a:lnTo>
                  <a:lnTo>
                    <a:pt x="1089" y="209"/>
                  </a:lnTo>
                  <a:lnTo>
                    <a:pt x="1047" y="147"/>
                  </a:lnTo>
                  <a:lnTo>
                    <a:pt x="838" y="63"/>
                  </a:lnTo>
                  <a:lnTo>
                    <a:pt x="670" y="84"/>
                  </a:lnTo>
                  <a:lnTo>
                    <a:pt x="607" y="188"/>
                  </a:lnTo>
                  <a:lnTo>
                    <a:pt x="545" y="167"/>
                  </a:lnTo>
                  <a:lnTo>
                    <a:pt x="440" y="167"/>
                  </a:lnTo>
                  <a:lnTo>
                    <a:pt x="377" y="84"/>
                  </a:lnTo>
                  <a:lnTo>
                    <a:pt x="231"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17" name="Google Shape;1017;p27"/>
            <p:cNvSpPr/>
            <p:nvPr/>
          </p:nvSpPr>
          <p:spPr>
            <a:xfrm>
              <a:off x="-1879061" y="3592439"/>
              <a:ext cx="169898" cy="178762"/>
            </a:xfrm>
            <a:custGeom>
              <a:avLst/>
              <a:gdLst/>
              <a:ahLst/>
              <a:cxnLst/>
              <a:rect l="l" t="t" r="r" b="b"/>
              <a:pathLst>
                <a:path w="8015" h="8831" extrusionOk="0">
                  <a:moveTo>
                    <a:pt x="5901" y="1"/>
                  </a:moveTo>
                  <a:lnTo>
                    <a:pt x="5713" y="105"/>
                  </a:lnTo>
                  <a:lnTo>
                    <a:pt x="5587" y="252"/>
                  </a:lnTo>
                  <a:lnTo>
                    <a:pt x="5441" y="252"/>
                  </a:lnTo>
                  <a:lnTo>
                    <a:pt x="5315" y="377"/>
                  </a:lnTo>
                  <a:lnTo>
                    <a:pt x="5232" y="482"/>
                  </a:lnTo>
                  <a:lnTo>
                    <a:pt x="5462" y="838"/>
                  </a:lnTo>
                  <a:lnTo>
                    <a:pt x="5483" y="1110"/>
                  </a:lnTo>
                  <a:lnTo>
                    <a:pt x="5232" y="1444"/>
                  </a:lnTo>
                  <a:lnTo>
                    <a:pt x="5357" y="1570"/>
                  </a:lnTo>
                  <a:lnTo>
                    <a:pt x="5357" y="1737"/>
                  </a:lnTo>
                  <a:lnTo>
                    <a:pt x="5190" y="1968"/>
                  </a:lnTo>
                  <a:lnTo>
                    <a:pt x="4981" y="1968"/>
                  </a:lnTo>
                  <a:lnTo>
                    <a:pt x="4771" y="1884"/>
                  </a:lnTo>
                  <a:lnTo>
                    <a:pt x="4646" y="1968"/>
                  </a:lnTo>
                  <a:lnTo>
                    <a:pt x="4709" y="2135"/>
                  </a:lnTo>
                  <a:lnTo>
                    <a:pt x="4834" y="2198"/>
                  </a:lnTo>
                  <a:lnTo>
                    <a:pt x="4876" y="2365"/>
                  </a:lnTo>
                  <a:lnTo>
                    <a:pt x="4855" y="2449"/>
                  </a:lnTo>
                  <a:lnTo>
                    <a:pt x="4730" y="2512"/>
                  </a:lnTo>
                  <a:lnTo>
                    <a:pt x="4604" y="2553"/>
                  </a:lnTo>
                  <a:lnTo>
                    <a:pt x="4562" y="2616"/>
                  </a:lnTo>
                  <a:lnTo>
                    <a:pt x="4541" y="2825"/>
                  </a:lnTo>
                  <a:lnTo>
                    <a:pt x="4499" y="2972"/>
                  </a:lnTo>
                  <a:lnTo>
                    <a:pt x="4499" y="3035"/>
                  </a:lnTo>
                  <a:lnTo>
                    <a:pt x="4457" y="3097"/>
                  </a:lnTo>
                  <a:lnTo>
                    <a:pt x="4499" y="3328"/>
                  </a:lnTo>
                  <a:lnTo>
                    <a:pt x="4395" y="3537"/>
                  </a:lnTo>
                  <a:lnTo>
                    <a:pt x="4248" y="3390"/>
                  </a:lnTo>
                  <a:lnTo>
                    <a:pt x="4206" y="3390"/>
                  </a:lnTo>
                  <a:lnTo>
                    <a:pt x="4185" y="3453"/>
                  </a:lnTo>
                  <a:lnTo>
                    <a:pt x="4039" y="3453"/>
                  </a:lnTo>
                  <a:lnTo>
                    <a:pt x="3997" y="3411"/>
                  </a:lnTo>
                  <a:lnTo>
                    <a:pt x="3830" y="3432"/>
                  </a:lnTo>
                  <a:lnTo>
                    <a:pt x="3809" y="3495"/>
                  </a:lnTo>
                  <a:lnTo>
                    <a:pt x="3600" y="3662"/>
                  </a:lnTo>
                  <a:lnTo>
                    <a:pt x="3683" y="3704"/>
                  </a:lnTo>
                  <a:lnTo>
                    <a:pt x="3621" y="3767"/>
                  </a:lnTo>
                  <a:lnTo>
                    <a:pt x="3411" y="3872"/>
                  </a:lnTo>
                  <a:lnTo>
                    <a:pt x="3349" y="3830"/>
                  </a:lnTo>
                  <a:lnTo>
                    <a:pt x="3202" y="3851"/>
                  </a:lnTo>
                  <a:lnTo>
                    <a:pt x="3160" y="3934"/>
                  </a:lnTo>
                  <a:lnTo>
                    <a:pt x="3139" y="4039"/>
                  </a:lnTo>
                  <a:lnTo>
                    <a:pt x="3035" y="4060"/>
                  </a:lnTo>
                  <a:lnTo>
                    <a:pt x="2951" y="4165"/>
                  </a:lnTo>
                  <a:lnTo>
                    <a:pt x="2951" y="4332"/>
                  </a:lnTo>
                  <a:lnTo>
                    <a:pt x="2993" y="4499"/>
                  </a:lnTo>
                  <a:lnTo>
                    <a:pt x="2993" y="4646"/>
                  </a:lnTo>
                  <a:lnTo>
                    <a:pt x="3035" y="4750"/>
                  </a:lnTo>
                  <a:lnTo>
                    <a:pt x="3035" y="4855"/>
                  </a:lnTo>
                  <a:lnTo>
                    <a:pt x="2784" y="4960"/>
                  </a:lnTo>
                  <a:lnTo>
                    <a:pt x="2574" y="4960"/>
                  </a:lnTo>
                  <a:lnTo>
                    <a:pt x="2407" y="4981"/>
                  </a:lnTo>
                  <a:lnTo>
                    <a:pt x="2093" y="4981"/>
                  </a:lnTo>
                  <a:lnTo>
                    <a:pt x="1905" y="5022"/>
                  </a:lnTo>
                  <a:lnTo>
                    <a:pt x="1821" y="5106"/>
                  </a:lnTo>
                  <a:lnTo>
                    <a:pt x="1633" y="5085"/>
                  </a:lnTo>
                  <a:lnTo>
                    <a:pt x="1465" y="5127"/>
                  </a:lnTo>
                  <a:lnTo>
                    <a:pt x="775" y="5169"/>
                  </a:lnTo>
                  <a:lnTo>
                    <a:pt x="1" y="4918"/>
                  </a:lnTo>
                  <a:lnTo>
                    <a:pt x="273" y="5336"/>
                  </a:lnTo>
                  <a:lnTo>
                    <a:pt x="356" y="5483"/>
                  </a:lnTo>
                  <a:lnTo>
                    <a:pt x="524" y="5629"/>
                  </a:lnTo>
                  <a:lnTo>
                    <a:pt x="649" y="5713"/>
                  </a:lnTo>
                  <a:lnTo>
                    <a:pt x="691" y="5755"/>
                  </a:lnTo>
                  <a:lnTo>
                    <a:pt x="880" y="5797"/>
                  </a:lnTo>
                  <a:lnTo>
                    <a:pt x="984" y="5818"/>
                  </a:lnTo>
                  <a:lnTo>
                    <a:pt x="1005" y="5901"/>
                  </a:lnTo>
                  <a:lnTo>
                    <a:pt x="1172" y="5901"/>
                  </a:lnTo>
                  <a:lnTo>
                    <a:pt x="1172" y="6110"/>
                  </a:lnTo>
                  <a:lnTo>
                    <a:pt x="1214" y="6236"/>
                  </a:lnTo>
                  <a:lnTo>
                    <a:pt x="1214" y="6382"/>
                  </a:lnTo>
                  <a:lnTo>
                    <a:pt x="1256" y="6487"/>
                  </a:lnTo>
                  <a:lnTo>
                    <a:pt x="1403" y="6466"/>
                  </a:lnTo>
                  <a:lnTo>
                    <a:pt x="1528" y="6571"/>
                  </a:lnTo>
                  <a:lnTo>
                    <a:pt x="1570" y="6801"/>
                  </a:lnTo>
                  <a:lnTo>
                    <a:pt x="1486" y="6885"/>
                  </a:lnTo>
                  <a:lnTo>
                    <a:pt x="1319" y="6843"/>
                  </a:lnTo>
                  <a:lnTo>
                    <a:pt x="1068" y="6906"/>
                  </a:lnTo>
                  <a:lnTo>
                    <a:pt x="984" y="6968"/>
                  </a:lnTo>
                  <a:lnTo>
                    <a:pt x="838" y="7052"/>
                  </a:lnTo>
                  <a:lnTo>
                    <a:pt x="754" y="7157"/>
                  </a:lnTo>
                  <a:lnTo>
                    <a:pt x="796" y="7261"/>
                  </a:lnTo>
                  <a:lnTo>
                    <a:pt x="691" y="7387"/>
                  </a:lnTo>
                  <a:lnTo>
                    <a:pt x="754" y="7512"/>
                  </a:lnTo>
                  <a:lnTo>
                    <a:pt x="733" y="7722"/>
                  </a:lnTo>
                  <a:lnTo>
                    <a:pt x="733" y="7805"/>
                  </a:lnTo>
                  <a:lnTo>
                    <a:pt x="796" y="7805"/>
                  </a:lnTo>
                  <a:lnTo>
                    <a:pt x="796" y="7889"/>
                  </a:lnTo>
                  <a:lnTo>
                    <a:pt x="859" y="7910"/>
                  </a:lnTo>
                  <a:lnTo>
                    <a:pt x="1005" y="7805"/>
                  </a:lnTo>
                  <a:lnTo>
                    <a:pt x="1131" y="7805"/>
                  </a:lnTo>
                  <a:lnTo>
                    <a:pt x="1172" y="7847"/>
                  </a:lnTo>
                  <a:lnTo>
                    <a:pt x="1193" y="7826"/>
                  </a:lnTo>
                  <a:lnTo>
                    <a:pt x="1298" y="7784"/>
                  </a:lnTo>
                  <a:lnTo>
                    <a:pt x="1403" y="7784"/>
                  </a:lnTo>
                  <a:lnTo>
                    <a:pt x="1465" y="7805"/>
                  </a:lnTo>
                  <a:lnTo>
                    <a:pt x="1570" y="7784"/>
                  </a:lnTo>
                  <a:lnTo>
                    <a:pt x="1696" y="7784"/>
                  </a:lnTo>
                  <a:lnTo>
                    <a:pt x="1717" y="7722"/>
                  </a:lnTo>
                  <a:lnTo>
                    <a:pt x="1779" y="7638"/>
                  </a:lnTo>
                  <a:lnTo>
                    <a:pt x="1884" y="7722"/>
                  </a:lnTo>
                  <a:lnTo>
                    <a:pt x="1947" y="7722"/>
                  </a:lnTo>
                  <a:lnTo>
                    <a:pt x="1989" y="7701"/>
                  </a:lnTo>
                  <a:lnTo>
                    <a:pt x="2030" y="7701"/>
                  </a:lnTo>
                  <a:lnTo>
                    <a:pt x="2051" y="7784"/>
                  </a:lnTo>
                  <a:lnTo>
                    <a:pt x="2156" y="7784"/>
                  </a:lnTo>
                  <a:lnTo>
                    <a:pt x="2240" y="7826"/>
                  </a:lnTo>
                  <a:lnTo>
                    <a:pt x="2323" y="7826"/>
                  </a:lnTo>
                  <a:lnTo>
                    <a:pt x="2449" y="7701"/>
                  </a:lnTo>
                  <a:lnTo>
                    <a:pt x="2616" y="7701"/>
                  </a:lnTo>
                  <a:lnTo>
                    <a:pt x="2700" y="7722"/>
                  </a:lnTo>
                  <a:lnTo>
                    <a:pt x="2784" y="7680"/>
                  </a:lnTo>
                  <a:lnTo>
                    <a:pt x="2867" y="7680"/>
                  </a:lnTo>
                  <a:lnTo>
                    <a:pt x="2888" y="7617"/>
                  </a:lnTo>
                  <a:lnTo>
                    <a:pt x="2951" y="7638"/>
                  </a:lnTo>
                  <a:lnTo>
                    <a:pt x="3097" y="7680"/>
                  </a:lnTo>
                  <a:lnTo>
                    <a:pt x="3223" y="7617"/>
                  </a:lnTo>
                  <a:lnTo>
                    <a:pt x="3411" y="7617"/>
                  </a:lnTo>
                  <a:lnTo>
                    <a:pt x="3558" y="7722"/>
                  </a:lnTo>
                  <a:lnTo>
                    <a:pt x="3579" y="7847"/>
                  </a:lnTo>
                  <a:lnTo>
                    <a:pt x="3579" y="7931"/>
                  </a:lnTo>
                  <a:lnTo>
                    <a:pt x="3579" y="7952"/>
                  </a:lnTo>
                  <a:lnTo>
                    <a:pt x="3558" y="7952"/>
                  </a:lnTo>
                  <a:lnTo>
                    <a:pt x="3558" y="8014"/>
                  </a:lnTo>
                  <a:lnTo>
                    <a:pt x="3662" y="8014"/>
                  </a:lnTo>
                  <a:lnTo>
                    <a:pt x="3809" y="7931"/>
                  </a:lnTo>
                  <a:lnTo>
                    <a:pt x="3809" y="8056"/>
                  </a:lnTo>
                  <a:lnTo>
                    <a:pt x="3934" y="8203"/>
                  </a:lnTo>
                  <a:lnTo>
                    <a:pt x="3997" y="8412"/>
                  </a:lnTo>
                  <a:lnTo>
                    <a:pt x="3997" y="8433"/>
                  </a:lnTo>
                  <a:lnTo>
                    <a:pt x="3997" y="8517"/>
                  </a:lnTo>
                  <a:lnTo>
                    <a:pt x="3934" y="8538"/>
                  </a:lnTo>
                  <a:lnTo>
                    <a:pt x="4039" y="8538"/>
                  </a:lnTo>
                  <a:lnTo>
                    <a:pt x="4081" y="8663"/>
                  </a:lnTo>
                  <a:lnTo>
                    <a:pt x="4353" y="8663"/>
                  </a:lnTo>
                  <a:lnTo>
                    <a:pt x="4541" y="8747"/>
                  </a:lnTo>
                  <a:lnTo>
                    <a:pt x="4541" y="8831"/>
                  </a:lnTo>
                  <a:lnTo>
                    <a:pt x="4625" y="8768"/>
                  </a:lnTo>
                  <a:lnTo>
                    <a:pt x="4646" y="8621"/>
                  </a:lnTo>
                  <a:lnTo>
                    <a:pt x="4750" y="8538"/>
                  </a:lnTo>
                  <a:lnTo>
                    <a:pt x="4834" y="8517"/>
                  </a:lnTo>
                  <a:lnTo>
                    <a:pt x="4876" y="8370"/>
                  </a:lnTo>
                  <a:lnTo>
                    <a:pt x="4960" y="8412"/>
                  </a:lnTo>
                  <a:lnTo>
                    <a:pt x="5064" y="8349"/>
                  </a:lnTo>
                  <a:lnTo>
                    <a:pt x="5462" y="8370"/>
                  </a:lnTo>
                  <a:lnTo>
                    <a:pt x="5692" y="8266"/>
                  </a:lnTo>
                  <a:lnTo>
                    <a:pt x="5755" y="8224"/>
                  </a:lnTo>
                  <a:lnTo>
                    <a:pt x="5880" y="8203"/>
                  </a:lnTo>
                  <a:lnTo>
                    <a:pt x="5880" y="8203"/>
                  </a:lnTo>
                  <a:lnTo>
                    <a:pt x="5818" y="8266"/>
                  </a:lnTo>
                  <a:lnTo>
                    <a:pt x="5880" y="8349"/>
                  </a:lnTo>
                  <a:lnTo>
                    <a:pt x="6006" y="8266"/>
                  </a:lnTo>
                  <a:lnTo>
                    <a:pt x="6110" y="8224"/>
                  </a:lnTo>
                  <a:lnTo>
                    <a:pt x="6069" y="8161"/>
                  </a:lnTo>
                  <a:lnTo>
                    <a:pt x="6090" y="8098"/>
                  </a:lnTo>
                  <a:lnTo>
                    <a:pt x="5964" y="7722"/>
                  </a:lnTo>
                  <a:lnTo>
                    <a:pt x="5838" y="7575"/>
                  </a:lnTo>
                  <a:lnTo>
                    <a:pt x="5880" y="7491"/>
                  </a:lnTo>
                  <a:lnTo>
                    <a:pt x="5797" y="7429"/>
                  </a:lnTo>
                  <a:lnTo>
                    <a:pt x="5692" y="7429"/>
                  </a:lnTo>
                  <a:lnTo>
                    <a:pt x="5483" y="7303"/>
                  </a:lnTo>
                  <a:lnTo>
                    <a:pt x="5462" y="7094"/>
                  </a:lnTo>
                  <a:lnTo>
                    <a:pt x="5483" y="6968"/>
                  </a:lnTo>
                  <a:lnTo>
                    <a:pt x="5399" y="6780"/>
                  </a:lnTo>
                  <a:lnTo>
                    <a:pt x="5294" y="6780"/>
                  </a:lnTo>
                  <a:lnTo>
                    <a:pt x="5232" y="6801"/>
                  </a:lnTo>
                  <a:lnTo>
                    <a:pt x="5085" y="6759"/>
                  </a:lnTo>
                  <a:lnTo>
                    <a:pt x="4981" y="6780"/>
                  </a:lnTo>
                  <a:lnTo>
                    <a:pt x="4981" y="6634"/>
                  </a:lnTo>
                  <a:lnTo>
                    <a:pt x="5085" y="6382"/>
                  </a:lnTo>
                  <a:lnTo>
                    <a:pt x="5169" y="6362"/>
                  </a:lnTo>
                  <a:lnTo>
                    <a:pt x="5315" y="6152"/>
                  </a:lnTo>
                  <a:lnTo>
                    <a:pt x="5357" y="6048"/>
                  </a:lnTo>
                  <a:lnTo>
                    <a:pt x="5462" y="6006"/>
                  </a:lnTo>
                  <a:lnTo>
                    <a:pt x="5546" y="5943"/>
                  </a:lnTo>
                  <a:lnTo>
                    <a:pt x="5671" y="6006"/>
                  </a:lnTo>
                  <a:lnTo>
                    <a:pt x="5692" y="6110"/>
                  </a:lnTo>
                  <a:lnTo>
                    <a:pt x="5776" y="6131"/>
                  </a:lnTo>
                  <a:lnTo>
                    <a:pt x="5985" y="6006"/>
                  </a:lnTo>
                  <a:lnTo>
                    <a:pt x="6299" y="6006"/>
                  </a:lnTo>
                  <a:lnTo>
                    <a:pt x="6487" y="5797"/>
                  </a:lnTo>
                  <a:lnTo>
                    <a:pt x="6592" y="5441"/>
                  </a:lnTo>
                  <a:lnTo>
                    <a:pt x="6843" y="5273"/>
                  </a:lnTo>
                  <a:lnTo>
                    <a:pt x="6926" y="5127"/>
                  </a:lnTo>
                  <a:lnTo>
                    <a:pt x="6947" y="4960"/>
                  </a:lnTo>
                  <a:lnTo>
                    <a:pt x="7052" y="4771"/>
                  </a:lnTo>
                  <a:lnTo>
                    <a:pt x="7261" y="4667"/>
                  </a:lnTo>
                  <a:lnTo>
                    <a:pt x="7324" y="4541"/>
                  </a:lnTo>
                  <a:lnTo>
                    <a:pt x="7324" y="4437"/>
                  </a:lnTo>
                  <a:lnTo>
                    <a:pt x="7240" y="4374"/>
                  </a:lnTo>
                  <a:lnTo>
                    <a:pt x="7387" y="4185"/>
                  </a:lnTo>
                  <a:lnTo>
                    <a:pt x="7491" y="4123"/>
                  </a:lnTo>
                  <a:lnTo>
                    <a:pt x="7491" y="3976"/>
                  </a:lnTo>
                  <a:lnTo>
                    <a:pt x="7554" y="3704"/>
                  </a:lnTo>
                  <a:lnTo>
                    <a:pt x="7470" y="3495"/>
                  </a:lnTo>
                  <a:lnTo>
                    <a:pt x="7450" y="3432"/>
                  </a:lnTo>
                  <a:lnTo>
                    <a:pt x="7638" y="3244"/>
                  </a:lnTo>
                  <a:lnTo>
                    <a:pt x="7743" y="3223"/>
                  </a:lnTo>
                  <a:lnTo>
                    <a:pt x="7847" y="3139"/>
                  </a:lnTo>
                  <a:lnTo>
                    <a:pt x="7910" y="3139"/>
                  </a:lnTo>
                  <a:lnTo>
                    <a:pt x="8015" y="3035"/>
                  </a:lnTo>
                  <a:lnTo>
                    <a:pt x="8015" y="2909"/>
                  </a:lnTo>
                  <a:lnTo>
                    <a:pt x="7868" y="2867"/>
                  </a:lnTo>
                  <a:lnTo>
                    <a:pt x="7743" y="2909"/>
                  </a:lnTo>
                  <a:lnTo>
                    <a:pt x="7554" y="2888"/>
                  </a:lnTo>
                  <a:lnTo>
                    <a:pt x="7491" y="2721"/>
                  </a:lnTo>
                  <a:lnTo>
                    <a:pt x="7282" y="2658"/>
                  </a:lnTo>
                  <a:lnTo>
                    <a:pt x="7073" y="2595"/>
                  </a:lnTo>
                  <a:lnTo>
                    <a:pt x="6864" y="2407"/>
                  </a:lnTo>
                  <a:lnTo>
                    <a:pt x="6843" y="2240"/>
                  </a:lnTo>
                  <a:lnTo>
                    <a:pt x="6738" y="1863"/>
                  </a:lnTo>
                  <a:lnTo>
                    <a:pt x="6634" y="1675"/>
                  </a:lnTo>
                  <a:lnTo>
                    <a:pt x="6634" y="1507"/>
                  </a:lnTo>
                  <a:lnTo>
                    <a:pt x="6738" y="1465"/>
                  </a:lnTo>
                  <a:lnTo>
                    <a:pt x="6738" y="1340"/>
                  </a:lnTo>
                  <a:lnTo>
                    <a:pt x="6885" y="1235"/>
                  </a:lnTo>
                  <a:lnTo>
                    <a:pt x="6885" y="1110"/>
                  </a:lnTo>
                  <a:lnTo>
                    <a:pt x="6738" y="1047"/>
                  </a:lnTo>
                  <a:lnTo>
                    <a:pt x="6717" y="921"/>
                  </a:lnTo>
                  <a:lnTo>
                    <a:pt x="6550" y="838"/>
                  </a:lnTo>
                  <a:lnTo>
                    <a:pt x="6403" y="712"/>
                  </a:lnTo>
                  <a:lnTo>
                    <a:pt x="6278" y="566"/>
                  </a:lnTo>
                  <a:lnTo>
                    <a:pt x="6173" y="608"/>
                  </a:lnTo>
                  <a:lnTo>
                    <a:pt x="6090" y="628"/>
                  </a:lnTo>
                  <a:lnTo>
                    <a:pt x="6006" y="566"/>
                  </a:lnTo>
                  <a:lnTo>
                    <a:pt x="5985" y="315"/>
                  </a:lnTo>
                  <a:lnTo>
                    <a:pt x="6236" y="147"/>
                  </a:lnTo>
                  <a:lnTo>
                    <a:pt x="6215" y="64"/>
                  </a:lnTo>
                  <a:lnTo>
                    <a:pt x="6027" y="84"/>
                  </a:lnTo>
                  <a:lnTo>
                    <a:pt x="5901"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18" name="Google Shape;1018;p27"/>
            <p:cNvSpPr/>
            <p:nvPr/>
          </p:nvSpPr>
          <p:spPr>
            <a:xfrm>
              <a:off x="-1891482" y="3567886"/>
              <a:ext cx="162352" cy="129188"/>
            </a:xfrm>
            <a:custGeom>
              <a:avLst/>
              <a:gdLst/>
              <a:ahLst/>
              <a:cxnLst/>
              <a:rect l="l" t="t" r="r" b="b"/>
              <a:pathLst>
                <a:path w="7659" h="6382" extrusionOk="0">
                  <a:moveTo>
                    <a:pt x="5295" y="0"/>
                  </a:moveTo>
                  <a:lnTo>
                    <a:pt x="5232" y="105"/>
                  </a:lnTo>
                  <a:lnTo>
                    <a:pt x="5211" y="272"/>
                  </a:lnTo>
                  <a:lnTo>
                    <a:pt x="5127" y="335"/>
                  </a:lnTo>
                  <a:lnTo>
                    <a:pt x="5106" y="419"/>
                  </a:lnTo>
                  <a:lnTo>
                    <a:pt x="5127" y="565"/>
                  </a:lnTo>
                  <a:lnTo>
                    <a:pt x="5043" y="691"/>
                  </a:lnTo>
                  <a:lnTo>
                    <a:pt x="4918" y="691"/>
                  </a:lnTo>
                  <a:lnTo>
                    <a:pt x="4897" y="649"/>
                  </a:lnTo>
                  <a:lnTo>
                    <a:pt x="4834" y="649"/>
                  </a:lnTo>
                  <a:lnTo>
                    <a:pt x="4792" y="691"/>
                  </a:lnTo>
                  <a:lnTo>
                    <a:pt x="4667" y="732"/>
                  </a:lnTo>
                  <a:lnTo>
                    <a:pt x="4667" y="837"/>
                  </a:lnTo>
                  <a:lnTo>
                    <a:pt x="4709" y="879"/>
                  </a:lnTo>
                  <a:lnTo>
                    <a:pt x="4709" y="963"/>
                  </a:lnTo>
                  <a:lnTo>
                    <a:pt x="4520" y="942"/>
                  </a:lnTo>
                  <a:lnTo>
                    <a:pt x="4458" y="858"/>
                  </a:lnTo>
                  <a:lnTo>
                    <a:pt x="4395" y="837"/>
                  </a:lnTo>
                  <a:lnTo>
                    <a:pt x="4332" y="879"/>
                  </a:lnTo>
                  <a:lnTo>
                    <a:pt x="4269" y="900"/>
                  </a:lnTo>
                  <a:lnTo>
                    <a:pt x="4207" y="984"/>
                  </a:lnTo>
                  <a:lnTo>
                    <a:pt x="4081" y="1067"/>
                  </a:lnTo>
                  <a:lnTo>
                    <a:pt x="3893" y="1088"/>
                  </a:lnTo>
                  <a:lnTo>
                    <a:pt x="3788" y="1067"/>
                  </a:lnTo>
                  <a:lnTo>
                    <a:pt x="3683" y="900"/>
                  </a:lnTo>
                  <a:lnTo>
                    <a:pt x="3579" y="879"/>
                  </a:lnTo>
                  <a:lnTo>
                    <a:pt x="3474" y="984"/>
                  </a:lnTo>
                  <a:lnTo>
                    <a:pt x="3411" y="984"/>
                  </a:lnTo>
                  <a:lnTo>
                    <a:pt x="3328" y="879"/>
                  </a:lnTo>
                  <a:lnTo>
                    <a:pt x="3223" y="795"/>
                  </a:lnTo>
                  <a:lnTo>
                    <a:pt x="3014" y="858"/>
                  </a:lnTo>
                  <a:lnTo>
                    <a:pt x="2993" y="837"/>
                  </a:lnTo>
                  <a:lnTo>
                    <a:pt x="2847" y="858"/>
                  </a:lnTo>
                  <a:lnTo>
                    <a:pt x="2742" y="774"/>
                  </a:lnTo>
                  <a:lnTo>
                    <a:pt x="2595" y="837"/>
                  </a:lnTo>
                  <a:lnTo>
                    <a:pt x="2428" y="942"/>
                  </a:lnTo>
                  <a:lnTo>
                    <a:pt x="2386" y="942"/>
                  </a:lnTo>
                  <a:lnTo>
                    <a:pt x="2219" y="984"/>
                  </a:lnTo>
                  <a:lnTo>
                    <a:pt x="2177" y="1046"/>
                  </a:lnTo>
                  <a:lnTo>
                    <a:pt x="2114" y="1067"/>
                  </a:lnTo>
                  <a:lnTo>
                    <a:pt x="2093" y="1109"/>
                  </a:lnTo>
                  <a:lnTo>
                    <a:pt x="2156" y="1172"/>
                  </a:lnTo>
                  <a:lnTo>
                    <a:pt x="2156" y="1297"/>
                  </a:lnTo>
                  <a:lnTo>
                    <a:pt x="2010" y="1423"/>
                  </a:lnTo>
                  <a:lnTo>
                    <a:pt x="2010" y="1590"/>
                  </a:lnTo>
                  <a:lnTo>
                    <a:pt x="1989" y="1716"/>
                  </a:lnTo>
                  <a:lnTo>
                    <a:pt x="1884" y="1737"/>
                  </a:lnTo>
                  <a:lnTo>
                    <a:pt x="1800" y="1821"/>
                  </a:lnTo>
                  <a:lnTo>
                    <a:pt x="1779" y="1883"/>
                  </a:lnTo>
                  <a:lnTo>
                    <a:pt x="1570" y="1925"/>
                  </a:lnTo>
                  <a:lnTo>
                    <a:pt x="1382" y="2030"/>
                  </a:lnTo>
                  <a:lnTo>
                    <a:pt x="1424" y="2113"/>
                  </a:lnTo>
                  <a:lnTo>
                    <a:pt x="1340" y="2155"/>
                  </a:lnTo>
                  <a:lnTo>
                    <a:pt x="1319" y="2239"/>
                  </a:lnTo>
                  <a:lnTo>
                    <a:pt x="1235" y="2344"/>
                  </a:lnTo>
                  <a:lnTo>
                    <a:pt x="1068" y="2365"/>
                  </a:lnTo>
                  <a:lnTo>
                    <a:pt x="1026" y="2427"/>
                  </a:lnTo>
                  <a:lnTo>
                    <a:pt x="963" y="2365"/>
                  </a:lnTo>
                  <a:lnTo>
                    <a:pt x="922" y="2302"/>
                  </a:lnTo>
                  <a:lnTo>
                    <a:pt x="796" y="2197"/>
                  </a:lnTo>
                  <a:lnTo>
                    <a:pt x="712" y="2197"/>
                  </a:lnTo>
                  <a:lnTo>
                    <a:pt x="629" y="2260"/>
                  </a:lnTo>
                  <a:lnTo>
                    <a:pt x="524" y="2260"/>
                  </a:lnTo>
                  <a:lnTo>
                    <a:pt x="440" y="2197"/>
                  </a:lnTo>
                  <a:lnTo>
                    <a:pt x="315" y="2155"/>
                  </a:lnTo>
                  <a:lnTo>
                    <a:pt x="273" y="2197"/>
                  </a:lnTo>
                  <a:lnTo>
                    <a:pt x="273" y="2365"/>
                  </a:lnTo>
                  <a:lnTo>
                    <a:pt x="273" y="2448"/>
                  </a:lnTo>
                  <a:lnTo>
                    <a:pt x="210" y="2532"/>
                  </a:lnTo>
                  <a:lnTo>
                    <a:pt x="294" y="2637"/>
                  </a:lnTo>
                  <a:lnTo>
                    <a:pt x="273" y="2657"/>
                  </a:lnTo>
                  <a:lnTo>
                    <a:pt x="273" y="2741"/>
                  </a:lnTo>
                  <a:lnTo>
                    <a:pt x="126" y="2846"/>
                  </a:lnTo>
                  <a:lnTo>
                    <a:pt x="1" y="2867"/>
                  </a:lnTo>
                  <a:lnTo>
                    <a:pt x="64" y="2950"/>
                  </a:lnTo>
                  <a:lnTo>
                    <a:pt x="168" y="3034"/>
                  </a:lnTo>
                  <a:lnTo>
                    <a:pt x="22" y="3181"/>
                  </a:lnTo>
                  <a:lnTo>
                    <a:pt x="85" y="3181"/>
                  </a:lnTo>
                  <a:lnTo>
                    <a:pt x="106" y="3390"/>
                  </a:lnTo>
                  <a:lnTo>
                    <a:pt x="106" y="3515"/>
                  </a:lnTo>
                  <a:lnTo>
                    <a:pt x="294" y="3557"/>
                  </a:lnTo>
                  <a:lnTo>
                    <a:pt x="336" y="3557"/>
                  </a:lnTo>
                  <a:lnTo>
                    <a:pt x="189" y="3787"/>
                  </a:lnTo>
                  <a:lnTo>
                    <a:pt x="126" y="3934"/>
                  </a:lnTo>
                  <a:lnTo>
                    <a:pt x="294" y="4227"/>
                  </a:lnTo>
                  <a:lnTo>
                    <a:pt x="378" y="4499"/>
                  </a:lnTo>
                  <a:lnTo>
                    <a:pt x="336" y="4562"/>
                  </a:lnTo>
                  <a:lnTo>
                    <a:pt x="398" y="4666"/>
                  </a:lnTo>
                  <a:lnTo>
                    <a:pt x="419" y="4875"/>
                  </a:lnTo>
                  <a:lnTo>
                    <a:pt x="922" y="4917"/>
                  </a:lnTo>
                  <a:lnTo>
                    <a:pt x="1005" y="5085"/>
                  </a:lnTo>
                  <a:lnTo>
                    <a:pt x="1005" y="5252"/>
                  </a:lnTo>
                  <a:lnTo>
                    <a:pt x="1047" y="5482"/>
                  </a:lnTo>
                  <a:lnTo>
                    <a:pt x="1005" y="5566"/>
                  </a:lnTo>
                  <a:lnTo>
                    <a:pt x="587" y="6131"/>
                  </a:lnTo>
                  <a:lnTo>
                    <a:pt x="1361" y="6382"/>
                  </a:lnTo>
                  <a:lnTo>
                    <a:pt x="2051" y="6340"/>
                  </a:lnTo>
                  <a:lnTo>
                    <a:pt x="2219" y="6298"/>
                  </a:lnTo>
                  <a:lnTo>
                    <a:pt x="2407" y="6319"/>
                  </a:lnTo>
                  <a:lnTo>
                    <a:pt x="2491" y="6235"/>
                  </a:lnTo>
                  <a:lnTo>
                    <a:pt x="2679" y="6194"/>
                  </a:lnTo>
                  <a:lnTo>
                    <a:pt x="2993" y="6194"/>
                  </a:lnTo>
                  <a:lnTo>
                    <a:pt x="3160" y="6173"/>
                  </a:lnTo>
                  <a:lnTo>
                    <a:pt x="3370" y="6173"/>
                  </a:lnTo>
                  <a:lnTo>
                    <a:pt x="3621" y="6068"/>
                  </a:lnTo>
                  <a:lnTo>
                    <a:pt x="3621" y="5963"/>
                  </a:lnTo>
                  <a:lnTo>
                    <a:pt x="3579" y="5859"/>
                  </a:lnTo>
                  <a:lnTo>
                    <a:pt x="3579" y="5712"/>
                  </a:lnTo>
                  <a:lnTo>
                    <a:pt x="3537" y="5545"/>
                  </a:lnTo>
                  <a:lnTo>
                    <a:pt x="3537" y="5378"/>
                  </a:lnTo>
                  <a:lnTo>
                    <a:pt x="3621" y="5273"/>
                  </a:lnTo>
                  <a:lnTo>
                    <a:pt x="3725" y="5252"/>
                  </a:lnTo>
                  <a:lnTo>
                    <a:pt x="3746" y="5147"/>
                  </a:lnTo>
                  <a:lnTo>
                    <a:pt x="3788" y="5064"/>
                  </a:lnTo>
                  <a:lnTo>
                    <a:pt x="3935" y="5043"/>
                  </a:lnTo>
                  <a:lnTo>
                    <a:pt x="3997" y="5085"/>
                  </a:lnTo>
                  <a:lnTo>
                    <a:pt x="4207" y="4980"/>
                  </a:lnTo>
                  <a:lnTo>
                    <a:pt x="4269" y="4917"/>
                  </a:lnTo>
                  <a:lnTo>
                    <a:pt x="4186" y="4875"/>
                  </a:lnTo>
                  <a:lnTo>
                    <a:pt x="4395" y="4708"/>
                  </a:lnTo>
                  <a:lnTo>
                    <a:pt x="4416" y="4645"/>
                  </a:lnTo>
                  <a:lnTo>
                    <a:pt x="4583" y="4624"/>
                  </a:lnTo>
                  <a:lnTo>
                    <a:pt x="4625" y="4666"/>
                  </a:lnTo>
                  <a:lnTo>
                    <a:pt x="4771" y="4666"/>
                  </a:lnTo>
                  <a:lnTo>
                    <a:pt x="4792" y="4603"/>
                  </a:lnTo>
                  <a:lnTo>
                    <a:pt x="4834" y="4603"/>
                  </a:lnTo>
                  <a:lnTo>
                    <a:pt x="4981" y="4750"/>
                  </a:lnTo>
                  <a:lnTo>
                    <a:pt x="5085" y="4541"/>
                  </a:lnTo>
                  <a:lnTo>
                    <a:pt x="5043" y="4310"/>
                  </a:lnTo>
                  <a:lnTo>
                    <a:pt x="5085" y="4248"/>
                  </a:lnTo>
                  <a:lnTo>
                    <a:pt x="5085" y="4185"/>
                  </a:lnTo>
                  <a:lnTo>
                    <a:pt x="5127" y="4038"/>
                  </a:lnTo>
                  <a:lnTo>
                    <a:pt x="5148" y="3829"/>
                  </a:lnTo>
                  <a:lnTo>
                    <a:pt x="5190" y="3766"/>
                  </a:lnTo>
                  <a:lnTo>
                    <a:pt x="5316" y="3725"/>
                  </a:lnTo>
                  <a:lnTo>
                    <a:pt x="5441" y="3662"/>
                  </a:lnTo>
                  <a:lnTo>
                    <a:pt x="5462" y="3578"/>
                  </a:lnTo>
                  <a:lnTo>
                    <a:pt x="5420" y="3411"/>
                  </a:lnTo>
                  <a:lnTo>
                    <a:pt x="5295" y="3348"/>
                  </a:lnTo>
                  <a:lnTo>
                    <a:pt x="5232" y="3181"/>
                  </a:lnTo>
                  <a:lnTo>
                    <a:pt x="5357" y="3097"/>
                  </a:lnTo>
                  <a:lnTo>
                    <a:pt x="5567" y="3181"/>
                  </a:lnTo>
                  <a:lnTo>
                    <a:pt x="5776" y="3181"/>
                  </a:lnTo>
                  <a:lnTo>
                    <a:pt x="5943" y="2950"/>
                  </a:lnTo>
                  <a:lnTo>
                    <a:pt x="5943" y="2783"/>
                  </a:lnTo>
                  <a:lnTo>
                    <a:pt x="5818" y="2657"/>
                  </a:lnTo>
                  <a:lnTo>
                    <a:pt x="6069" y="2323"/>
                  </a:lnTo>
                  <a:lnTo>
                    <a:pt x="6048" y="2051"/>
                  </a:lnTo>
                  <a:lnTo>
                    <a:pt x="5818" y="1695"/>
                  </a:lnTo>
                  <a:lnTo>
                    <a:pt x="5901" y="1590"/>
                  </a:lnTo>
                  <a:lnTo>
                    <a:pt x="6027" y="1465"/>
                  </a:lnTo>
                  <a:lnTo>
                    <a:pt x="6173" y="1465"/>
                  </a:lnTo>
                  <a:lnTo>
                    <a:pt x="6299" y="1318"/>
                  </a:lnTo>
                  <a:lnTo>
                    <a:pt x="6487" y="1214"/>
                  </a:lnTo>
                  <a:lnTo>
                    <a:pt x="6613" y="1297"/>
                  </a:lnTo>
                  <a:lnTo>
                    <a:pt x="6801" y="1277"/>
                  </a:lnTo>
                  <a:lnTo>
                    <a:pt x="7199" y="1172"/>
                  </a:lnTo>
                  <a:lnTo>
                    <a:pt x="7450" y="1067"/>
                  </a:lnTo>
                  <a:lnTo>
                    <a:pt x="7596" y="879"/>
                  </a:lnTo>
                  <a:lnTo>
                    <a:pt x="7471" y="858"/>
                  </a:lnTo>
                  <a:lnTo>
                    <a:pt x="7659" y="691"/>
                  </a:lnTo>
                  <a:lnTo>
                    <a:pt x="7638" y="586"/>
                  </a:lnTo>
                  <a:lnTo>
                    <a:pt x="7387" y="586"/>
                  </a:lnTo>
                  <a:lnTo>
                    <a:pt x="7324" y="691"/>
                  </a:lnTo>
                  <a:lnTo>
                    <a:pt x="7094" y="732"/>
                  </a:lnTo>
                  <a:lnTo>
                    <a:pt x="7073" y="586"/>
                  </a:lnTo>
                  <a:lnTo>
                    <a:pt x="6906" y="649"/>
                  </a:lnTo>
                  <a:lnTo>
                    <a:pt x="6655" y="795"/>
                  </a:lnTo>
                  <a:lnTo>
                    <a:pt x="6571" y="858"/>
                  </a:lnTo>
                  <a:lnTo>
                    <a:pt x="6550" y="984"/>
                  </a:lnTo>
                  <a:lnTo>
                    <a:pt x="6424" y="1067"/>
                  </a:lnTo>
                  <a:lnTo>
                    <a:pt x="6257" y="1151"/>
                  </a:lnTo>
                  <a:lnTo>
                    <a:pt x="6236" y="1193"/>
                  </a:lnTo>
                  <a:lnTo>
                    <a:pt x="6132" y="1277"/>
                  </a:lnTo>
                  <a:lnTo>
                    <a:pt x="5985" y="1277"/>
                  </a:lnTo>
                  <a:lnTo>
                    <a:pt x="5880" y="1256"/>
                  </a:lnTo>
                  <a:lnTo>
                    <a:pt x="5880" y="1172"/>
                  </a:lnTo>
                  <a:lnTo>
                    <a:pt x="5776" y="1046"/>
                  </a:lnTo>
                  <a:lnTo>
                    <a:pt x="5776" y="837"/>
                  </a:lnTo>
                  <a:lnTo>
                    <a:pt x="5755" y="691"/>
                  </a:lnTo>
                  <a:lnTo>
                    <a:pt x="5776" y="565"/>
                  </a:lnTo>
                  <a:lnTo>
                    <a:pt x="5734" y="460"/>
                  </a:lnTo>
                  <a:lnTo>
                    <a:pt x="5629" y="460"/>
                  </a:lnTo>
                  <a:lnTo>
                    <a:pt x="5608" y="356"/>
                  </a:lnTo>
                  <a:lnTo>
                    <a:pt x="5629" y="209"/>
                  </a:lnTo>
                  <a:lnTo>
                    <a:pt x="5629" y="126"/>
                  </a:lnTo>
                  <a:lnTo>
                    <a:pt x="5525" y="63"/>
                  </a:lnTo>
                  <a:lnTo>
                    <a:pt x="542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19" name="Google Shape;1019;p27"/>
            <p:cNvSpPr/>
            <p:nvPr/>
          </p:nvSpPr>
          <p:spPr>
            <a:xfrm>
              <a:off x="-2362053" y="3373907"/>
              <a:ext cx="201397" cy="119876"/>
            </a:xfrm>
            <a:custGeom>
              <a:avLst/>
              <a:gdLst/>
              <a:ahLst/>
              <a:cxnLst/>
              <a:rect l="l" t="t" r="r" b="b"/>
              <a:pathLst>
                <a:path w="9501" h="5922" extrusionOk="0">
                  <a:moveTo>
                    <a:pt x="5064" y="0"/>
                  </a:moveTo>
                  <a:lnTo>
                    <a:pt x="4960" y="84"/>
                  </a:lnTo>
                  <a:lnTo>
                    <a:pt x="5002" y="209"/>
                  </a:lnTo>
                  <a:lnTo>
                    <a:pt x="4855" y="230"/>
                  </a:lnTo>
                  <a:lnTo>
                    <a:pt x="4751" y="209"/>
                  </a:lnTo>
                  <a:lnTo>
                    <a:pt x="4730" y="209"/>
                  </a:lnTo>
                  <a:lnTo>
                    <a:pt x="4500" y="272"/>
                  </a:lnTo>
                  <a:lnTo>
                    <a:pt x="4332" y="293"/>
                  </a:lnTo>
                  <a:lnTo>
                    <a:pt x="4228" y="502"/>
                  </a:lnTo>
                  <a:lnTo>
                    <a:pt x="4228" y="712"/>
                  </a:lnTo>
                  <a:lnTo>
                    <a:pt x="4102" y="712"/>
                  </a:lnTo>
                  <a:lnTo>
                    <a:pt x="3997" y="628"/>
                  </a:lnTo>
                  <a:lnTo>
                    <a:pt x="3851" y="691"/>
                  </a:lnTo>
                  <a:lnTo>
                    <a:pt x="3746" y="607"/>
                  </a:lnTo>
                  <a:lnTo>
                    <a:pt x="3642" y="628"/>
                  </a:lnTo>
                  <a:lnTo>
                    <a:pt x="3537" y="753"/>
                  </a:lnTo>
                  <a:lnTo>
                    <a:pt x="3432" y="732"/>
                  </a:lnTo>
                  <a:lnTo>
                    <a:pt x="3391" y="607"/>
                  </a:lnTo>
                  <a:lnTo>
                    <a:pt x="3244" y="607"/>
                  </a:lnTo>
                  <a:lnTo>
                    <a:pt x="3056" y="712"/>
                  </a:lnTo>
                  <a:lnTo>
                    <a:pt x="2972" y="649"/>
                  </a:lnTo>
                  <a:lnTo>
                    <a:pt x="2805" y="628"/>
                  </a:lnTo>
                  <a:lnTo>
                    <a:pt x="2763" y="691"/>
                  </a:lnTo>
                  <a:lnTo>
                    <a:pt x="2700" y="691"/>
                  </a:lnTo>
                  <a:lnTo>
                    <a:pt x="2595" y="607"/>
                  </a:lnTo>
                  <a:lnTo>
                    <a:pt x="2386" y="691"/>
                  </a:lnTo>
                  <a:lnTo>
                    <a:pt x="2344" y="628"/>
                  </a:lnTo>
                  <a:lnTo>
                    <a:pt x="2219" y="544"/>
                  </a:lnTo>
                  <a:lnTo>
                    <a:pt x="1884" y="502"/>
                  </a:lnTo>
                  <a:lnTo>
                    <a:pt x="1759" y="419"/>
                  </a:lnTo>
                  <a:lnTo>
                    <a:pt x="1675" y="419"/>
                  </a:lnTo>
                  <a:lnTo>
                    <a:pt x="1570" y="523"/>
                  </a:lnTo>
                  <a:lnTo>
                    <a:pt x="1382" y="523"/>
                  </a:lnTo>
                  <a:lnTo>
                    <a:pt x="963" y="586"/>
                  </a:lnTo>
                  <a:lnTo>
                    <a:pt x="859" y="628"/>
                  </a:lnTo>
                  <a:lnTo>
                    <a:pt x="671" y="544"/>
                  </a:lnTo>
                  <a:lnTo>
                    <a:pt x="608" y="544"/>
                  </a:lnTo>
                  <a:lnTo>
                    <a:pt x="566" y="649"/>
                  </a:lnTo>
                  <a:lnTo>
                    <a:pt x="608" y="921"/>
                  </a:lnTo>
                  <a:lnTo>
                    <a:pt x="650" y="1004"/>
                  </a:lnTo>
                  <a:lnTo>
                    <a:pt x="733" y="1151"/>
                  </a:lnTo>
                  <a:lnTo>
                    <a:pt x="859" y="1235"/>
                  </a:lnTo>
                  <a:lnTo>
                    <a:pt x="817" y="1318"/>
                  </a:lnTo>
                  <a:lnTo>
                    <a:pt x="838" y="1381"/>
                  </a:lnTo>
                  <a:lnTo>
                    <a:pt x="880" y="1465"/>
                  </a:lnTo>
                  <a:lnTo>
                    <a:pt x="838" y="1653"/>
                  </a:lnTo>
                  <a:lnTo>
                    <a:pt x="754" y="1653"/>
                  </a:lnTo>
                  <a:lnTo>
                    <a:pt x="650" y="1737"/>
                  </a:lnTo>
                  <a:lnTo>
                    <a:pt x="629" y="1904"/>
                  </a:lnTo>
                  <a:lnTo>
                    <a:pt x="252" y="2302"/>
                  </a:lnTo>
                  <a:lnTo>
                    <a:pt x="294" y="2469"/>
                  </a:lnTo>
                  <a:lnTo>
                    <a:pt x="294" y="2637"/>
                  </a:lnTo>
                  <a:lnTo>
                    <a:pt x="147" y="2616"/>
                  </a:lnTo>
                  <a:lnTo>
                    <a:pt x="43" y="2888"/>
                  </a:lnTo>
                  <a:lnTo>
                    <a:pt x="22" y="3097"/>
                  </a:lnTo>
                  <a:lnTo>
                    <a:pt x="1" y="3097"/>
                  </a:lnTo>
                  <a:lnTo>
                    <a:pt x="126" y="3222"/>
                  </a:lnTo>
                  <a:lnTo>
                    <a:pt x="294" y="3327"/>
                  </a:lnTo>
                  <a:lnTo>
                    <a:pt x="315" y="3432"/>
                  </a:lnTo>
                  <a:lnTo>
                    <a:pt x="440" y="3432"/>
                  </a:lnTo>
                  <a:lnTo>
                    <a:pt x="524" y="3348"/>
                  </a:lnTo>
                  <a:lnTo>
                    <a:pt x="629" y="3348"/>
                  </a:lnTo>
                  <a:lnTo>
                    <a:pt x="838" y="3453"/>
                  </a:lnTo>
                  <a:lnTo>
                    <a:pt x="984" y="3473"/>
                  </a:lnTo>
                  <a:lnTo>
                    <a:pt x="1152" y="3536"/>
                  </a:lnTo>
                  <a:lnTo>
                    <a:pt x="1194" y="3641"/>
                  </a:lnTo>
                  <a:lnTo>
                    <a:pt x="1340" y="3683"/>
                  </a:lnTo>
                  <a:lnTo>
                    <a:pt x="1487" y="3641"/>
                  </a:lnTo>
                  <a:lnTo>
                    <a:pt x="1612" y="3641"/>
                  </a:lnTo>
                  <a:lnTo>
                    <a:pt x="1717" y="3515"/>
                  </a:lnTo>
                  <a:lnTo>
                    <a:pt x="2114" y="3453"/>
                  </a:lnTo>
                  <a:lnTo>
                    <a:pt x="2240" y="3369"/>
                  </a:lnTo>
                  <a:lnTo>
                    <a:pt x="2386" y="3348"/>
                  </a:lnTo>
                  <a:lnTo>
                    <a:pt x="2344" y="3201"/>
                  </a:lnTo>
                  <a:lnTo>
                    <a:pt x="2386" y="3139"/>
                  </a:lnTo>
                  <a:lnTo>
                    <a:pt x="2344" y="2992"/>
                  </a:lnTo>
                  <a:lnTo>
                    <a:pt x="2428" y="3013"/>
                  </a:lnTo>
                  <a:lnTo>
                    <a:pt x="2449" y="2992"/>
                  </a:lnTo>
                  <a:lnTo>
                    <a:pt x="2554" y="3034"/>
                  </a:lnTo>
                  <a:lnTo>
                    <a:pt x="2616" y="2992"/>
                  </a:lnTo>
                  <a:lnTo>
                    <a:pt x="2742" y="2992"/>
                  </a:lnTo>
                  <a:lnTo>
                    <a:pt x="2763" y="2929"/>
                  </a:lnTo>
                  <a:lnTo>
                    <a:pt x="2867" y="3055"/>
                  </a:lnTo>
                  <a:lnTo>
                    <a:pt x="3014" y="3055"/>
                  </a:lnTo>
                  <a:lnTo>
                    <a:pt x="3181" y="3243"/>
                  </a:lnTo>
                  <a:lnTo>
                    <a:pt x="3370" y="3243"/>
                  </a:lnTo>
                  <a:lnTo>
                    <a:pt x="3391" y="3201"/>
                  </a:lnTo>
                  <a:lnTo>
                    <a:pt x="3453" y="3201"/>
                  </a:lnTo>
                  <a:lnTo>
                    <a:pt x="3642" y="3369"/>
                  </a:lnTo>
                  <a:lnTo>
                    <a:pt x="3788" y="3453"/>
                  </a:lnTo>
                  <a:lnTo>
                    <a:pt x="3809" y="3641"/>
                  </a:lnTo>
                  <a:lnTo>
                    <a:pt x="3809" y="3787"/>
                  </a:lnTo>
                  <a:lnTo>
                    <a:pt x="3956" y="3850"/>
                  </a:lnTo>
                  <a:lnTo>
                    <a:pt x="3956" y="3892"/>
                  </a:lnTo>
                  <a:lnTo>
                    <a:pt x="4102" y="4038"/>
                  </a:lnTo>
                  <a:lnTo>
                    <a:pt x="4269" y="4143"/>
                  </a:lnTo>
                  <a:lnTo>
                    <a:pt x="4290" y="4248"/>
                  </a:lnTo>
                  <a:lnTo>
                    <a:pt x="4269" y="4352"/>
                  </a:lnTo>
                  <a:lnTo>
                    <a:pt x="4332" y="4457"/>
                  </a:lnTo>
                  <a:lnTo>
                    <a:pt x="4311" y="4499"/>
                  </a:lnTo>
                  <a:lnTo>
                    <a:pt x="4123" y="4499"/>
                  </a:lnTo>
                  <a:lnTo>
                    <a:pt x="4060" y="4415"/>
                  </a:lnTo>
                  <a:lnTo>
                    <a:pt x="3893" y="4478"/>
                  </a:lnTo>
                  <a:lnTo>
                    <a:pt x="3788" y="4478"/>
                  </a:lnTo>
                  <a:lnTo>
                    <a:pt x="3767" y="4687"/>
                  </a:lnTo>
                  <a:lnTo>
                    <a:pt x="3767" y="4834"/>
                  </a:lnTo>
                  <a:lnTo>
                    <a:pt x="3704" y="4813"/>
                  </a:lnTo>
                  <a:lnTo>
                    <a:pt x="3600" y="5022"/>
                  </a:lnTo>
                  <a:lnTo>
                    <a:pt x="3600" y="5126"/>
                  </a:lnTo>
                  <a:lnTo>
                    <a:pt x="3495" y="5106"/>
                  </a:lnTo>
                  <a:lnTo>
                    <a:pt x="3432" y="5147"/>
                  </a:lnTo>
                  <a:lnTo>
                    <a:pt x="3537" y="5315"/>
                  </a:lnTo>
                  <a:lnTo>
                    <a:pt x="3684" y="5357"/>
                  </a:lnTo>
                  <a:lnTo>
                    <a:pt x="3893" y="5357"/>
                  </a:lnTo>
                  <a:lnTo>
                    <a:pt x="3976" y="5294"/>
                  </a:lnTo>
                  <a:lnTo>
                    <a:pt x="4165" y="5294"/>
                  </a:lnTo>
                  <a:lnTo>
                    <a:pt x="4269" y="5357"/>
                  </a:lnTo>
                  <a:lnTo>
                    <a:pt x="4290" y="5252"/>
                  </a:lnTo>
                  <a:lnTo>
                    <a:pt x="4228" y="5189"/>
                  </a:lnTo>
                  <a:lnTo>
                    <a:pt x="4228" y="5106"/>
                  </a:lnTo>
                  <a:lnTo>
                    <a:pt x="4228" y="5022"/>
                  </a:lnTo>
                  <a:lnTo>
                    <a:pt x="4290" y="5106"/>
                  </a:lnTo>
                  <a:lnTo>
                    <a:pt x="4374" y="5106"/>
                  </a:lnTo>
                  <a:lnTo>
                    <a:pt x="4583" y="4834"/>
                  </a:lnTo>
                  <a:lnTo>
                    <a:pt x="4541" y="4771"/>
                  </a:lnTo>
                  <a:lnTo>
                    <a:pt x="4604" y="4771"/>
                  </a:lnTo>
                  <a:lnTo>
                    <a:pt x="4730" y="4603"/>
                  </a:lnTo>
                  <a:lnTo>
                    <a:pt x="4730" y="4478"/>
                  </a:lnTo>
                  <a:lnTo>
                    <a:pt x="4813" y="4394"/>
                  </a:lnTo>
                  <a:lnTo>
                    <a:pt x="4939" y="4394"/>
                  </a:lnTo>
                  <a:lnTo>
                    <a:pt x="5064" y="4269"/>
                  </a:lnTo>
                  <a:lnTo>
                    <a:pt x="5127" y="4310"/>
                  </a:lnTo>
                  <a:lnTo>
                    <a:pt x="5127" y="4352"/>
                  </a:lnTo>
                  <a:lnTo>
                    <a:pt x="5232" y="4352"/>
                  </a:lnTo>
                  <a:lnTo>
                    <a:pt x="5274" y="4289"/>
                  </a:lnTo>
                  <a:lnTo>
                    <a:pt x="5336" y="4206"/>
                  </a:lnTo>
                  <a:lnTo>
                    <a:pt x="5357" y="4269"/>
                  </a:lnTo>
                  <a:lnTo>
                    <a:pt x="5441" y="4310"/>
                  </a:lnTo>
                  <a:lnTo>
                    <a:pt x="5525" y="4352"/>
                  </a:lnTo>
                  <a:lnTo>
                    <a:pt x="5692" y="4310"/>
                  </a:lnTo>
                  <a:lnTo>
                    <a:pt x="5567" y="4373"/>
                  </a:lnTo>
                  <a:lnTo>
                    <a:pt x="5483" y="4415"/>
                  </a:lnTo>
                  <a:lnTo>
                    <a:pt x="5378" y="4394"/>
                  </a:lnTo>
                  <a:lnTo>
                    <a:pt x="5211" y="4415"/>
                  </a:lnTo>
                  <a:lnTo>
                    <a:pt x="5064" y="4415"/>
                  </a:lnTo>
                  <a:lnTo>
                    <a:pt x="5127" y="4478"/>
                  </a:lnTo>
                  <a:lnTo>
                    <a:pt x="5336" y="4478"/>
                  </a:lnTo>
                  <a:lnTo>
                    <a:pt x="5483" y="4561"/>
                  </a:lnTo>
                  <a:lnTo>
                    <a:pt x="5462" y="4582"/>
                  </a:lnTo>
                  <a:lnTo>
                    <a:pt x="5420" y="4624"/>
                  </a:lnTo>
                  <a:lnTo>
                    <a:pt x="5483" y="4708"/>
                  </a:lnTo>
                  <a:lnTo>
                    <a:pt x="5567" y="4708"/>
                  </a:lnTo>
                  <a:lnTo>
                    <a:pt x="5671" y="4771"/>
                  </a:lnTo>
                  <a:lnTo>
                    <a:pt x="5797" y="4708"/>
                  </a:lnTo>
                  <a:lnTo>
                    <a:pt x="5943" y="4687"/>
                  </a:lnTo>
                  <a:lnTo>
                    <a:pt x="6069" y="4729"/>
                  </a:lnTo>
                  <a:lnTo>
                    <a:pt x="6173" y="4792"/>
                  </a:lnTo>
                  <a:lnTo>
                    <a:pt x="6194" y="4708"/>
                  </a:lnTo>
                  <a:lnTo>
                    <a:pt x="6257" y="4729"/>
                  </a:lnTo>
                  <a:lnTo>
                    <a:pt x="6278" y="4875"/>
                  </a:lnTo>
                  <a:lnTo>
                    <a:pt x="6362" y="4938"/>
                  </a:lnTo>
                  <a:lnTo>
                    <a:pt x="6299" y="4980"/>
                  </a:lnTo>
                  <a:lnTo>
                    <a:pt x="6111" y="5022"/>
                  </a:lnTo>
                  <a:lnTo>
                    <a:pt x="5943" y="5126"/>
                  </a:lnTo>
                  <a:lnTo>
                    <a:pt x="5797" y="5315"/>
                  </a:lnTo>
                  <a:lnTo>
                    <a:pt x="5901" y="5357"/>
                  </a:lnTo>
                  <a:lnTo>
                    <a:pt x="5985" y="5294"/>
                  </a:lnTo>
                  <a:lnTo>
                    <a:pt x="6111" y="5357"/>
                  </a:lnTo>
                  <a:lnTo>
                    <a:pt x="6173" y="5336"/>
                  </a:lnTo>
                  <a:lnTo>
                    <a:pt x="6362" y="5503"/>
                  </a:lnTo>
                  <a:lnTo>
                    <a:pt x="6383" y="5566"/>
                  </a:lnTo>
                  <a:lnTo>
                    <a:pt x="6299" y="5775"/>
                  </a:lnTo>
                  <a:lnTo>
                    <a:pt x="6278" y="5838"/>
                  </a:lnTo>
                  <a:lnTo>
                    <a:pt x="6383" y="5922"/>
                  </a:lnTo>
                  <a:lnTo>
                    <a:pt x="6592" y="5922"/>
                  </a:lnTo>
                  <a:lnTo>
                    <a:pt x="6780" y="5817"/>
                  </a:lnTo>
                  <a:lnTo>
                    <a:pt x="7031" y="5629"/>
                  </a:lnTo>
                  <a:lnTo>
                    <a:pt x="7220" y="5629"/>
                  </a:lnTo>
                  <a:lnTo>
                    <a:pt x="7324" y="5503"/>
                  </a:lnTo>
                  <a:lnTo>
                    <a:pt x="7450" y="5419"/>
                  </a:lnTo>
                  <a:lnTo>
                    <a:pt x="7680" y="5440"/>
                  </a:lnTo>
                  <a:lnTo>
                    <a:pt x="7889" y="5440"/>
                  </a:lnTo>
                  <a:lnTo>
                    <a:pt x="7952" y="5336"/>
                  </a:lnTo>
                  <a:lnTo>
                    <a:pt x="7889" y="5231"/>
                  </a:lnTo>
                  <a:lnTo>
                    <a:pt x="7952" y="5210"/>
                  </a:lnTo>
                  <a:lnTo>
                    <a:pt x="7994" y="5126"/>
                  </a:lnTo>
                  <a:lnTo>
                    <a:pt x="7847" y="5106"/>
                  </a:lnTo>
                  <a:lnTo>
                    <a:pt x="7659" y="5126"/>
                  </a:lnTo>
                  <a:lnTo>
                    <a:pt x="7638" y="5252"/>
                  </a:lnTo>
                  <a:lnTo>
                    <a:pt x="7513" y="5189"/>
                  </a:lnTo>
                  <a:lnTo>
                    <a:pt x="7450" y="5189"/>
                  </a:lnTo>
                  <a:lnTo>
                    <a:pt x="7345" y="5294"/>
                  </a:lnTo>
                  <a:lnTo>
                    <a:pt x="7303" y="5252"/>
                  </a:lnTo>
                  <a:lnTo>
                    <a:pt x="7010" y="4938"/>
                  </a:lnTo>
                  <a:lnTo>
                    <a:pt x="6948" y="4813"/>
                  </a:lnTo>
                  <a:lnTo>
                    <a:pt x="6885" y="4687"/>
                  </a:lnTo>
                  <a:lnTo>
                    <a:pt x="6822" y="4708"/>
                  </a:lnTo>
                  <a:lnTo>
                    <a:pt x="6885" y="4875"/>
                  </a:lnTo>
                  <a:lnTo>
                    <a:pt x="7094" y="5106"/>
                  </a:lnTo>
                  <a:lnTo>
                    <a:pt x="7261" y="5294"/>
                  </a:lnTo>
                  <a:lnTo>
                    <a:pt x="7220" y="5315"/>
                  </a:lnTo>
                  <a:lnTo>
                    <a:pt x="7094" y="5294"/>
                  </a:lnTo>
                  <a:lnTo>
                    <a:pt x="7031" y="5210"/>
                  </a:lnTo>
                  <a:lnTo>
                    <a:pt x="7010" y="5085"/>
                  </a:lnTo>
                  <a:lnTo>
                    <a:pt x="6927" y="5043"/>
                  </a:lnTo>
                  <a:lnTo>
                    <a:pt x="6885" y="5106"/>
                  </a:lnTo>
                  <a:lnTo>
                    <a:pt x="6885" y="5022"/>
                  </a:lnTo>
                  <a:lnTo>
                    <a:pt x="6822" y="5022"/>
                  </a:lnTo>
                  <a:lnTo>
                    <a:pt x="6780" y="5043"/>
                  </a:lnTo>
                  <a:lnTo>
                    <a:pt x="6780" y="5001"/>
                  </a:lnTo>
                  <a:lnTo>
                    <a:pt x="6822" y="4917"/>
                  </a:lnTo>
                  <a:lnTo>
                    <a:pt x="6801" y="4875"/>
                  </a:lnTo>
                  <a:lnTo>
                    <a:pt x="6717" y="4896"/>
                  </a:lnTo>
                  <a:lnTo>
                    <a:pt x="6676" y="4834"/>
                  </a:lnTo>
                  <a:lnTo>
                    <a:pt x="6592" y="4771"/>
                  </a:lnTo>
                  <a:lnTo>
                    <a:pt x="6404" y="4792"/>
                  </a:lnTo>
                  <a:lnTo>
                    <a:pt x="6320" y="4729"/>
                  </a:lnTo>
                  <a:lnTo>
                    <a:pt x="6362" y="4687"/>
                  </a:lnTo>
                  <a:lnTo>
                    <a:pt x="6487" y="4708"/>
                  </a:lnTo>
                  <a:lnTo>
                    <a:pt x="6529" y="4624"/>
                  </a:lnTo>
                  <a:lnTo>
                    <a:pt x="6634" y="4708"/>
                  </a:lnTo>
                  <a:lnTo>
                    <a:pt x="6738" y="4708"/>
                  </a:lnTo>
                  <a:lnTo>
                    <a:pt x="6780" y="4624"/>
                  </a:lnTo>
                  <a:lnTo>
                    <a:pt x="6885" y="4603"/>
                  </a:lnTo>
                  <a:lnTo>
                    <a:pt x="7052" y="4415"/>
                  </a:lnTo>
                  <a:lnTo>
                    <a:pt x="7052" y="4373"/>
                  </a:lnTo>
                  <a:lnTo>
                    <a:pt x="7136" y="4394"/>
                  </a:lnTo>
                  <a:lnTo>
                    <a:pt x="7136" y="4457"/>
                  </a:lnTo>
                  <a:lnTo>
                    <a:pt x="7031" y="4582"/>
                  </a:lnTo>
                  <a:lnTo>
                    <a:pt x="6989" y="4603"/>
                  </a:lnTo>
                  <a:lnTo>
                    <a:pt x="7010" y="4666"/>
                  </a:lnTo>
                  <a:lnTo>
                    <a:pt x="7094" y="4624"/>
                  </a:lnTo>
                  <a:lnTo>
                    <a:pt x="7220" y="4457"/>
                  </a:lnTo>
                  <a:lnTo>
                    <a:pt x="7241" y="4373"/>
                  </a:lnTo>
                  <a:lnTo>
                    <a:pt x="7157" y="4289"/>
                  </a:lnTo>
                  <a:lnTo>
                    <a:pt x="7136" y="4248"/>
                  </a:lnTo>
                  <a:lnTo>
                    <a:pt x="7199" y="4206"/>
                  </a:lnTo>
                  <a:lnTo>
                    <a:pt x="7261" y="4352"/>
                  </a:lnTo>
                  <a:lnTo>
                    <a:pt x="7345" y="4373"/>
                  </a:lnTo>
                  <a:lnTo>
                    <a:pt x="7450" y="4289"/>
                  </a:lnTo>
                  <a:lnTo>
                    <a:pt x="7617" y="4310"/>
                  </a:lnTo>
                  <a:lnTo>
                    <a:pt x="7722" y="4248"/>
                  </a:lnTo>
                  <a:lnTo>
                    <a:pt x="7868" y="4248"/>
                  </a:lnTo>
                  <a:lnTo>
                    <a:pt x="7973" y="4101"/>
                  </a:lnTo>
                  <a:lnTo>
                    <a:pt x="8057" y="4038"/>
                  </a:lnTo>
                  <a:lnTo>
                    <a:pt x="8182" y="4038"/>
                  </a:lnTo>
                  <a:lnTo>
                    <a:pt x="8203" y="3934"/>
                  </a:lnTo>
                  <a:lnTo>
                    <a:pt x="8287" y="3871"/>
                  </a:lnTo>
                  <a:lnTo>
                    <a:pt x="8454" y="3871"/>
                  </a:lnTo>
                  <a:lnTo>
                    <a:pt x="8580" y="3829"/>
                  </a:lnTo>
                  <a:lnTo>
                    <a:pt x="8663" y="3829"/>
                  </a:lnTo>
                  <a:lnTo>
                    <a:pt x="8663" y="3892"/>
                  </a:lnTo>
                  <a:lnTo>
                    <a:pt x="8768" y="3850"/>
                  </a:lnTo>
                  <a:lnTo>
                    <a:pt x="8789" y="3578"/>
                  </a:lnTo>
                  <a:lnTo>
                    <a:pt x="8873" y="3557"/>
                  </a:lnTo>
                  <a:lnTo>
                    <a:pt x="8998" y="3348"/>
                  </a:lnTo>
                  <a:lnTo>
                    <a:pt x="9291" y="3327"/>
                  </a:lnTo>
                  <a:lnTo>
                    <a:pt x="9396" y="3243"/>
                  </a:lnTo>
                  <a:lnTo>
                    <a:pt x="9354" y="3118"/>
                  </a:lnTo>
                  <a:lnTo>
                    <a:pt x="9438" y="2909"/>
                  </a:lnTo>
                  <a:lnTo>
                    <a:pt x="9417" y="2720"/>
                  </a:lnTo>
                  <a:lnTo>
                    <a:pt x="9228" y="2616"/>
                  </a:lnTo>
                  <a:lnTo>
                    <a:pt x="9291" y="2365"/>
                  </a:lnTo>
                  <a:lnTo>
                    <a:pt x="9396" y="2323"/>
                  </a:lnTo>
                  <a:lnTo>
                    <a:pt x="9500" y="2197"/>
                  </a:lnTo>
                  <a:lnTo>
                    <a:pt x="9500" y="2072"/>
                  </a:lnTo>
                  <a:lnTo>
                    <a:pt x="9417" y="2009"/>
                  </a:lnTo>
                  <a:lnTo>
                    <a:pt x="9354" y="1883"/>
                  </a:lnTo>
                  <a:lnTo>
                    <a:pt x="9291" y="1967"/>
                  </a:lnTo>
                  <a:lnTo>
                    <a:pt x="9103" y="1946"/>
                  </a:lnTo>
                  <a:lnTo>
                    <a:pt x="8935" y="1841"/>
                  </a:lnTo>
                  <a:lnTo>
                    <a:pt x="8810" y="1862"/>
                  </a:lnTo>
                  <a:lnTo>
                    <a:pt x="8705" y="1800"/>
                  </a:lnTo>
                  <a:lnTo>
                    <a:pt x="8559" y="1779"/>
                  </a:lnTo>
                  <a:lnTo>
                    <a:pt x="8349" y="1758"/>
                  </a:lnTo>
                  <a:lnTo>
                    <a:pt x="8266" y="1841"/>
                  </a:lnTo>
                  <a:lnTo>
                    <a:pt x="8203" y="1695"/>
                  </a:lnTo>
                  <a:lnTo>
                    <a:pt x="8057" y="1590"/>
                  </a:lnTo>
                  <a:lnTo>
                    <a:pt x="7931" y="1318"/>
                  </a:lnTo>
                  <a:lnTo>
                    <a:pt x="7826" y="1339"/>
                  </a:lnTo>
                  <a:lnTo>
                    <a:pt x="7638" y="1465"/>
                  </a:lnTo>
                  <a:lnTo>
                    <a:pt x="7513" y="1444"/>
                  </a:lnTo>
                  <a:lnTo>
                    <a:pt x="7366" y="1486"/>
                  </a:lnTo>
                  <a:lnTo>
                    <a:pt x="7220" y="1423"/>
                  </a:lnTo>
                  <a:lnTo>
                    <a:pt x="7115" y="1528"/>
                  </a:lnTo>
                  <a:lnTo>
                    <a:pt x="6843" y="1256"/>
                  </a:lnTo>
                  <a:lnTo>
                    <a:pt x="6780" y="1067"/>
                  </a:lnTo>
                  <a:lnTo>
                    <a:pt x="6780" y="921"/>
                  </a:lnTo>
                  <a:lnTo>
                    <a:pt x="6676" y="921"/>
                  </a:lnTo>
                  <a:lnTo>
                    <a:pt x="6676" y="795"/>
                  </a:lnTo>
                  <a:lnTo>
                    <a:pt x="6529" y="691"/>
                  </a:lnTo>
                  <a:lnTo>
                    <a:pt x="6215" y="732"/>
                  </a:lnTo>
                  <a:lnTo>
                    <a:pt x="6069" y="523"/>
                  </a:lnTo>
                  <a:lnTo>
                    <a:pt x="6111" y="398"/>
                  </a:lnTo>
                  <a:lnTo>
                    <a:pt x="6006" y="293"/>
                  </a:lnTo>
                  <a:lnTo>
                    <a:pt x="5901" y="21"/>
                  </a:lnTo>
                  <a:lnTo>
                    <a:pt x="5776" y="21"/>
                  </a:lnTo>
                  <a:lnTo>
                    <a:pt x="5650" y="105"/>
                  </a:lnTo>
                  <a:lnTo>
                    <a:pt x="5357" y="105"/>
                  </a:lnTo>
                  <a:lnTo>
                    <a:pt x="5064"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20" name="Google Shape;1020;p27"/>
            <p:cNvSpPr/>
            <p:nvPr/>
          </p:nvSpPr>
          <p:spPr>
            <a:xfrm>
              <a:off x="-2312367" y="3433196"/>
              <a:ext cx="42162" cy="44918"/>
            </a:xfrm>
            <a:custGeom>
              <a:avLst/>
              <a:gdLst/>
              <a:ahLst/>
              <a:cxnLst/>
              <a:rect l="l" t="t" r="r" b="b"/>
              <a:pathLst>
                <a:path w="1989" h="2219" extrusionOk="0">
                  <a:moveTo>
                    <a:pt x="419" y="0"/>
                  </a:moveTo>
                  <a:lnTo>
                    <a:pt x="398" y="63"/>
                  </a:lnTo>
                  <a:lnTo>
                    <a:pt x="272" y="63"/>
                  </a:lnTo>
                  <a:lnTo>
                    <a:pt x="210" y="105"/>
                  </a:lnTo>
                  <a:lnTo>
                    <a:pt x="105" y="63"/>
                  </a:lnTo>
                  <a:lnTo>
                    <a:pt x="84" y="84"/>
                  </a:lnTo>
                  <a:lnTo>
                    <a:pt x="0" y="63"/>
                  </a:lnTo>
                  <a:lnTo>
                    <a:pt x="42" y="210"/>
                  </a:lnTo>
                  <a:lnTo>
                    <a:pt x="0" y="272"/>
                  </a:lnTo>
                  <a:lnTo>
                    <a:pt x="42" y="419"/>
                  </a:lnTo>
                  <a:lnTo>
                    <a:pt x="251" y="377"/>
                  </a:lnTo>
                  <a:lnTo>
                    <a:pt x="314" y="628"/>
                  </a:lnTo>
                  <a:lnTo>
                    <a:pt x="565" y="837"/>
                  </a:lnTo>
                  <a:lnTo>
                    <a:pt x="586" y="942"/>
                  </a:lnTo>
                  <a:lnTo>
                    <a:pt x="900" y="1214"/>
                  </a:lnTo>
                  <a:lnTo>
                    <a:pt x="921" y="1360"/>
                  </a:lnTo>
                  <a:lnTo>
                    <a:pt x="1026" y="1528"/>
                  </a:lnTo>
                  <a:lnTo>
                    <a:pt x="1005" y="2072"/>
                  </a:lnTo>
                  <a:lnTo>
                    <a:pt x="1088" y="2218"/>
                  </a:lnTo>
                  <a:lnTo>
                    <a:pt x="1151" y="2177"/>
                  </a:lnTo>
                  <a:lnTo>
                    <a:pt x="1256" y="2197"/>
                  </a:lnTo>
                  <a:lnTo>
                    <a:pt x="1256" y="2093"/>
                  </a:lnTo>
                  <a:lnTo>
                    <a:pt x="1360" y="1884"/>
                  </a:lnTo>
                  <a:lnTo>
                    <a:pt x="1423" y="1905"/>
                  </a:lnTo>
                  <a:lnTo>
                    <a:pt x="1423" y="1758"/>
                  </a:lnTo>
                  <a:lnTo>
                    <a:pt x="1444" y="1549"/>
                  </a:lnTo>
                  <a:lnTo>
                    <a:pt x="1549" y="1549"/>
                  </a:lnTo>
                  <a:lnTo>
                    <a:pt x="1716" y="1486"/>
                  </a:lnTo>
                  <a:lnTo>
                    <a:pt x="1779" y="1570"/>
                  </a:lnTo>
                  <a:lnTo>
                    <a:pt x="1967" y="1570"/>
                  </a:lnTo>
                  <a:lnTo>
                    <a:pt x="1988" y="1528"/>
                  </a:lnTo>
                  <a:lnTo>
                    <a:pt x="1925" y="1423"/>
                  </a:lnTo>
                  <a:lnTo>
                    <a:pt x="1946" y="1319"/>
                  </a:lnTo>
                  <a:lnTo>
                    <a:pt x="1925" y="1214"/>
                  </a:lnTo>
                  <a:lnTo>
                    <a:pt x="1758" y="1109"/>
                  </a:lnTo>
                  <a:lnTo>
                    <a:pt x="1612" y="963"/>
                  </a:lnTo>
                  <a:lnTo>
                    <a:pt x="1612" y="921"/>
                  </a:lnTo>
                  <a:lnTo>
                    <a:pt x="1465" y="858"/>
                  </a:lnTo>
                  <a:lnTo>
                    <a:pt x="1465" y="712"/>
                  </a:lnTo>
                  <a:lnTo>
                    <a:pt x="1444" y="524"/>
                  </a:lnTo>
                  <a:lnTo>
                    <a:pt x="1298" y="440"/>
                  </a:lnTo>
                  <a:lnTo>
                    <a:pt x="1109" y="272"/>
                  </a:lnTo>
                  <a:lnTo>
                    <a:pt x="1047" y="272"/>
                  </a:lnTo>
                  <a:lnTo>
                    <a:pt x="1026" y="314"/>
                  </a:lnTo>
                  <a:lnTo>
                    <a:pt x="837" y="314"/>
                  </a:lnTo>
                  <a:lnTo>
                    <a:pt x="670" y="126"/>
                  </a:lnTo>
                  <a:lnTo>
                    <a:pt x="523" y="126"/>
                  </a:lnTo>
                  <a:lnTo>
                    <a:pt x="41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21" name="Google Shape;1021;p27"/>
            <p:cNvSpPr/>
            <p:nvPr/>
          </p:nvSpPr>
          <p:spPr>
            <a:xfrm>
              <a:off x="-2379773" y="3440827"/>
              <a:ext cx="108234" cy="66092"/>
            </a:xfrm>
            <a:custGeom>
              <a:avLst/>
              <a:gdLst/>
              <a:ahLst/>
              <a:cxnLst/>
              <a:rect l="l" t="t" r="r" b="b"/>
              <a:pathLst>
                <a:path w="5106" h="3265" extrusionOk="0">
                  <a:moveTo>
                    <a:pt x="3431" y="0"/>
                  </a:moveTo>
                  <a:lnTo>
                    <a:pt x="3076" y="63"/>
                  </a:lnTo>
                  <a:lnTo>
                    <a:pt x="2950" y="147"/>
                  </a:lnTo>
                  <a:lnTo>
                    <a:pt x="2553" y="209"/>
                  </a:lnTo>
                  <a:lnTo>
                    <a:pt x="2448" y="335"/>
                  </a:lnTo>
                  <a:lnTo>
                    <a:pt x="2323" y="335"/>
                  </a:lnTo>
                  <a:lnTo>
                    <a:pt x="2176" y="377"/>
                  </a:lnTo>
                  <a:lnTo>
                    <a:pt x="2030" y="335"/>
                  </a:lnTo>
                  <a:lnTo>
                    <a:pt x="1988" y="230"/>
                  </a:lnTo>
                  <a:lnTo>
                    <a:pt x="1820" y="167"/>
                  </a:lnTo>
                  <a:lnTo>
                    <a:pt x="1674" y="147"/>
                  </a:lnTo>
                  <a:lnTo>
                    <a:pt x="1465" y="42"/>
                  </a:lnTo>
                  <a:lnTo>
                    <a:pt x="1360" y="42"/>
                  </a:lnTo>
                  <a:lnTo>
                    <a:pt x="1276" y="126"/>
                  </a:lnTo>
                  <a:lnTo>
                    <a:pt x="1151" y="126"/>
                  </a:lnTo>
                  <a:lnTo>
                    <a:pt x="1172" y="147"/>
                  </a:lnTo>
                  <a:lnTo>
                    <a:pt x="1130" y="272"/>
                  </a:lnTo>
                  <a:lnTo>
                    <a:pt x="962" y="314"/>
                  </a:lnTo>
                  <a:lnTo>
                    <a:pt x="858" y="544"/>
                  </a:lnTo>
                  <a:lnTo>
                    <a:pt x="732" y="879"/>
                  </a:lnTo>
                  <a:lnTo>
                    <a:pt x="523" y="1193"/>
                  </a:lnTo>
                  <a:lnTo>
                    <a:pt x="544" y="1297"/>
                  </a:lnTo>
                  <a:lnTo>
                    <a:pt x="439" y="1402"/>
                  </a:lnTo>
                  <a:lnTo>
                    <a:pt x="293" y="1381"/>
                  </a:lnTo>
                  <a:lnTo>
                    <a:pt x="230" y="1486"/>
                  </a:lnTo>
                  <a:lnTo>
                    <a:pt x="126" y="1507"/>
                  </a:lnTo>
                  <a:lnTo>
                    <a:pt x="0" y="1632"/>
                  </a:lnTo>
                  <a:lnTo>
                    <a:pt x="126" y="1674"/>
                  </a:lnTo>
                  <a:lnTo>
                    <a:pt x="146" y="1737"/>
                  </a:lnTo>
                  <a:lnTo>
                    <a:pt x="335" y="1946"/>
                  </a:lnTo>
                  <a:lnTo>
                    <a:pt x="356" y="2051"/>
                  </a:lnTo>
                  <a:lnTo>
                    <a:pt x="523" y="2134"/>
                  </a:lnTo>
                  <a:lnTo>
                    <a:pt x="670" y="2260"/>
                  </a:lnTo>
                  <a:lnTo>
                    <a:pt x="607" y="2406"/>
                  </a:lnTo>
                  <a:lnTo>
                    <a:pt x="628" y="2448"/>
                  </a:lnTo>
                  <a:lnTo>
                    <a:pt x="837" y="2532"/>
                  </a:lnTo>
                  <a:lnTo>
                    <a:pt x="879" y="2616"/>
                  </a:lnTo>
                  <a:lnTo>
                    <a:pt x="983" y="2574"/>
                  </a:lnTo>
                  <a:lnTo>
                    <a:pt x="1088" y="2657"/>
                  </a:lnTo>
                  <a:lnTo>
                    <a:pt x="1172" y="2532"/>
                  </a:lnTo>
                  <a:lnTo>
                    <a:pt x="1381" y="2553"/>
                  </a:lnTo>
                  <a:lnTo>
                    <a:pt x="1276" y="2678"/>
                  </a:lnTo>
                  <a:lnTo>
                    <a:pt x="1297" y="2762"/>
                  </a:lnTo>
                  <a:lnTo>
                    <a:pt x="1339" y="2888"/>
                  </a:lnTo>
                  <a:lnTo>
                    <a:pt x="1486" y="2888"/>
                  </a:lnTo>
                  <a:lnTo>
                    <a:pt x="1569" y="2971"/>
                  </a:lnTo>
                  <a:lnTo>
                    <a:pt x="1569" y="3055"/>
                  </a:lnTo>
                  <a:lnTo>
                    <a:pt x="1507" y="3097"/>
                  </a:lnTo>
                  <a:lnTo>
                    <a:pt x="1590" y="3201"/>
                  </a:lnTo>
                  <a:lnTo>
                    <a:pt x="1716" y="3139"/>
                  </a:lnTo>
                  <a:lnTo>
                    <a:pt x="1883" y="3139"/>
                  </a:lnTo>
                  <a:lnTo>
                    <a:pt x="1925" y="3201"/>
                  </a:lnTo>
                  <a:lnTo>
                    <a:pt x="1988" y="3180"/>
                  </a:lnTo>
                  <a:lnTo>
                    <a:pt x="2197" y="3264"/>
                  </a:lnTo>
                  <a:lnTo>
                    <a:pt x="2343" y="3180"/>
                  </a:lnTo>
                  <a:lnTo>
                    <a:pt x="2490" y="3201"/>
                  </a:lnTo>
                  <a:lnTo>
                    <a:pt x="2553" y="3160"/>
                  </a:lnTo>
                  <a:lnTo>
                    <a:pt x="2699" y="3201"/>
                  </a:lnTo>
                  <a:lnTo>
                    <a:pt x="2804" y="3201"/>
                  </a:lnTo>
                  <a:lnTo>
                    <a:pt x="3013" y="3243"/>
                  </a:lnTo>
                  <a:lnTo>
                    <a:pt x="3076" y="3180"/>
                  </a:lnTo>
                  <a:lnTo>
                    <a:pt x="3222" y="3139"/>
                  </a:lnTo>
                  <a:lnTo>
                    <a:pt x="3264" y="3055"/>
                  </a:lnTo>
                  <a:lnTo>
                    <a:pt x="3599" y="2888"/>
                  </a:lnTo>
                  <a:lnTo>
                    <a:pt x="3766" y="2867"/>
                  </a:lnTo>
                  <a:lnTo>
                    <a:pt x="3955" y="2888"/>
                  </a:lnTo>
                  <a:lnTo>
                    <a:pt x="4122" y="2971"/>
                  </a:lnTo>
                  <a:lnTo>
                    <a:pt x="4185" y="3034"/>
                  </a:lnTo>
                  <a:lnTo>
                    <a:pt x="4289" y="2992"/>
                  </a:lnTo>
                  <a:lnTo>
                    <a:pt x="4436" y="3055"/>
                  </a:lnTo>
                  <a:lnTo>
                    <a:pt x="4478" y="3139"/>
                  </a:lnTo>
                  <a:lnTo>
                    <a:pt x="4603" y="3139"/>
                  </a:lnTo>
                  <a:lnTo>
                    <a:pt x="4582" y="2992"/>
                  </a:lnTo>
                  <a:lnTo>
                    <a:pt x="4624" y="2888"/>
                  </a:lnTo>
                  <a:lnTo>
                    <a:pt x="4624" y="2720"/>
                  </a:lnTo>
                  <a:lnTo>
                    <a:pt x="4603" y="2636"/>
                  </a:lnTo>
                  <a:lnTo>
                    <a:pt x="4645" y="2553"/>
                  </a:lnTo>
                  <a:lnTo>
                    <a:pt x="4708" y="2427"/>
                  </a:lnTo>
                  <a:lnTo>
                    <a:pt x="4896" y="2427"/>
                  </a:lnTo>
                  <a:lnTo>
                    <a:pt x="5022" y="2406"/>
                  </a:lnTo>
                  <a:lnTo>
                    <a:pt x="5105" y="2239"/>
                  </a:lnTo>
                  <a:lnTo>
                    <a:pt x="5105" y="2155"/>
                  </a:lnTo>
                  <a:lnTo>
                    <a:pt x="5043" y="2113"/>
                  </a:lnTo>
                  <a:lnTo>
                    <a:pt x="5105" y="2051"/>
                  </a:lnTo>
                  <a:lnTo>
                    <a:pt x="5001" y="1988"/>
                  </a:lnTo>
                  <a:lnTo>
                    <a:pt x="4812" y="1988"/>
                  </a:lnTo>
                  <a:lnTo>
                    <a:pt x="4729" y="2051"/>
                  </a:lnTo>
                  <a:lnTo>
                    <a:pt x="4520" y="2051"/>
                  </a:lnTo>
                  <a:lnTo>
                    <a:pt x="4373" y="2009"/>
                  </a:lnTo>
                  <a:lnTo>
                    <a:pt x="4268" y="1841"/>
                  </a:lnTo>
                  <a:lnTo>
                    <a:pt x="4185" y="1695"/>
                  </a:lnTo>
                  <a:lnTo>
                    <a:pt x="4206" y="1151"/>
                  </a:lnTo>
                  <a:lnTo>
                    <a:pt x="4101" y="983"/>
                  </a:lnTo>
                  <a:lnTo>
                    <a:pt x="4080" y="837"/>
                  </a:lnTo>
                  <a:lnTo>
                    <a:pt x="3766" y="565"/>
                  </a:lnTo>
                  <a:lnTo>
                    <a:pt x="3745" y="460"/>
                  </a:lnTo>
                  <a:lnTo>
                    <a:pt x="3494" y="251"/>
                  </a:lnTo>
                  <a:lnTo>
                    <a:pt x="3431"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22" name="Google Shape;1022;p27"/>
            <p:cNvSpPr/>
            <p:nvPr/>
          </p:nvSpPr>
          <p:spPr>
            <a:xfrm>
              <a:off x="-2352726" y="3498841"/>
              <a:ext cx="70990" cy="42793"/>
            </a:xfrm>
            <a:custGeom>
              <a:avLst/>
              <a:gdLst/>
              <a:ahLst/>
              <a:cxnLst/>
              <a:rect l="l" t="t" r="r" b="b"/>
              <a:pathLst>
                <a:path w="3349" h="2114" extrusionOk="0">
                  <a:moveTo>
                    <a:pt x="2490" y="1"/>
                  </a:moveTo>
                  <a:lnTo>
                    <a:pt x="2323" y="22"/>
                  </a:lnTo>
                  <a:lnTo>
                    <a:pt x="1988" y="189"/>
                  </a:lnTo>
                  <a:lnTo>
                    <a:pt x="1946" y="273"/>
                  </a:lnTo>
                  <a:lnTo>
                    <a:pt x="1800" y="314"/>
                  </a:lnTo>
                  <a:lnTo>
                    <a:pt x="1737" y="377"/>
                  </a:lnTo>
                  <a:lnTo>
                    <a:pt x="1528" y="335"/>
                  </a:lnTo>
                  <a:lnTo>
                    <a:pt x="1423" y="335"/>
                  </a:lnTo>
                  <a:lnTo>
                    <a:pt x="1277" y="294"/>
                  </a:lnTo>
                  <a:lnTo>
                    <a:pt x="1214" y="335"/>
                  </a:lnTo>
                  <a:lnTo>
                    <a:pt x="1067" y="314"/>
                  </a:lnTo>
                  <a:lnTo>
                    <a:pt x="921" y="398"/>
                  </a:lnTo>
                  <a:lnTo>
                    <a:pt x="712" y="314"/>
                  </a:lnTo>
                  <a:lnTo>
                    <a:pt x="649" y="335"/>
                  </a:lnTo>
                  <a:lnTo>
                    <a:pt x="607" y="273"/>
                  </a:lnTo>
                  <a:lnTo>
                    <a:pt x="440" y="273"/>
                  </a:lnTo>
                  <a:lnTo>
                    <a:pt x="314" y="335"/>
                  </a:lnTo>
                  <a:lnTo>
                    <a:pt x="231" y="231"/>
                  </a:lnTo>
                  <a:lnTo>
                    <a:pt x="293" y="189"/>
                  </a:lnTo>
                  <a:lnTo>
                    <a:pt x="293" y="105"/>
                  </a:lnTo>
                  <a:lnTo>
                    <a:pt x="210" y="22"/>
                  </a:lnTo>
                  <a:lnTo>
                    <a:pt x="63" y="22"/>
                  </a:lnTo>
                  <a:lnTo>
                    <a:pt x="84" y="126"/>
                  </a:lnTo>
                  <a:lnTo>
                    <a:pt x="0" y="210"/>
                  </a:lnTo>
                  <a:lnTo>
                    <a:pt x="63" y="440"/>
                  </a:lnTo>
                  <a:lnTo>
                    <a:pt x="231" y="628"/>
                  </a:lnTo>
                  <a:lnTo>
                    <a:pt x="314" y="754"/>
                  </a:lnTo>
                  <a:lnTo>
                    <a:pt x="272" y="900"/>
                  </a:lnTo>
                  <a:lnTo>
                    <a:pt x="63" y="1068"/>
                  </a:lnTo>
                  <a:lnTo>
                    <a:pt x="84" y="1172"/>
                  </a:lnTo>
                  <a:lnTo>
                    <a:pt x="168" y="1277"/>
                  </a:lnTo>
                  <a:lnTo>
                    <a:pt x="105" y="1382"/>
                  </a:lnTo>
                  <a:lnTo>
                    <a:pt x="335" y="1570"/>
                  </a:lnTo>
                  <a:lnTo>
                    <a:pt x="503" y="1842"/>
                  </a:lnTo>
                  <a:lnTo>
                    <a:pt x="523" y="1988"/>
                  </a:lnTo>
                  <a:lnTo>
                    <a:pt x="523" y="2093"/>
                  </a:lnTo>
                  <a:lnTo>
                    <a:pt x="607" y="2114"/>
                  </a:lnTo>
                  <a:lnTo>
                    <a:pt x="795" y="2114"/>
                  </a:lnTo>
                  <a:lnTo>
                    <a:pt x="942" y="2093"/>
                  </a:lnTo>
                  <a:lnTo>
                    <a:pt x="1026" y="1988"/>
                  </a:lnTo>
                  <a:lnTo>
                    <a:pt x="1172" y="2009"/>
                  </a:lnTo>
                  <a:lnTo>
                    <a:pt x="1319" y="2009"/>
                  </a:lnTo>
                  <a:lnTo>
                    <a:pt x="1339" y="2114"/>
                  </a:lnTo>
                  <a:lnTo>
                    <a:pt x="1444" y="2114"/>
                  </a:lnTo>
                  <a:lnTo>
                    <a:pt x="1528" y="2051"/>
                  </a:lnTo>
                  <a:lnTo>
                    <a:pt x="1653" y="2051"/>
                  </a:lnTo>
                  <a:lnTo>
                    <a:pt x="1737" y="2114"/>
                  </a:lnTo>
                  <a:lnTo>
                    <a:pt x="1863" y="2072"/>
                  </a:lnTo>
                  <a:lnTo>
                    <a:pt x="2093" y="2072"/>
                  </a:lnTo>
                  <a:lnTo>
                    <a:pt x="2176" y="2009"/>
                  </a:lnTo>
                  <a:lnTo>
                    <a:pt x="2114" y="1905"/>
                  </a:lnTo>
                  <a:lnTo>
                    <a:pt x="2114" y="1779"/>
                  </a:lnTo>
                  <a:lnTo>
                    <a:pt x="2281" y="1675"/>
                  </a:lnTo>
                  <a:lnTo>
                    <a:pt x="2323" y="1675"/>
                  </a:lnTo>
                  <a:lnTo>
                    <a:pt x="2427" y="1570"/>
                  </a:lnTo>
                  <a:lnTo>
                    <a:pt x="2511" y="1570"/>
                  </a:lnTo>
                  <a:lnTo>
                    <a:pt x="2595" y="1486"/>
                  </a:lnTo>
                  <a:lnTo>
                    <a:pt x="2741" y="1486"/>
                  </a:lnTo>
                  <a:lnTo>
                    <a:pt x="2909" y="1633"/>
                  </a:lnTo>
                  <a:lnTo>
                    <a:pt x="3013" y="1549"/>
                  </a:lnTo>
                  <a:lnTo>
                    <a:pt x="3118" y="1570"/>
                  </a:lnTo>
                  <a:lnTo>
                    <a:pt x="3034" y="1444"/>
                  </a:lnTo>
                  <a:lnTo>
                    <a:pt x="2930" y="1256"/>
                  </a:lnTo>
                  <a:lnTo>
                    <a:pt x="2825" y="1256"/>
                  </a:lnTo>
                  <a:lnTo>
                    <a:pt x="2804" y="1172"/>
                  </a:lnTo>
                  <a:lnTo>
                    <a:pt x="2951" y="1068"/>
                  </a:lnTo>
                  <a:lnTo>
                    <a:pt x="3013" y="942"/>
                  </a:lnTo>
                  <a:lnTo>
                    <a:pt x="2992" y="712"/>
                  </a:lnTo>
                  <a:lnTo>
                    <a:pt x="3139" y="545"/>
                  </a:lnTo>
                  <a:lnTo>
                    <a:pt x="3244" y="586"/>
                  </a:lnTo>
                  <a:lnTo>
                    <a:pt x="3327" y="503"/>
                  </a:lnTo>
                  <a:lnTo>
                    <a:pt x="3348" y="294"/>
                  </a:lnTo>
                  <a:lnTo>
                    <a:pt x="3327" y="273"/>
                  </a:lnTo>
                  <a:lnTo>
                    <a:pt x="3202" y="273"/>
                  </a:lnTo>
                  <a:lnTo>
                    <a:pt x="3160" y="189"/>
                  </a:lnTo>
                  <a:lnTo>
                    <a:pt x="3013" y="126"/>
                  </a:lnTo>
                  <a:lnTo>
                    <a:pt x="2909" y="168"/>
                  </a:lnTo>
                  <a:lnTo>
                    <a:pt x="2846" y="105"/>
                  </a:lnTo>
                  <a:lnTo>
                    <a:pt x="2679" y="22"/>
                  </a:lnTo>
                  <a:lnTo>
                    <a:pt x="249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023" name="Google Shape;1023;p27"/>
            <p:cNvGrpSpPr/>
            <p:nvPr/>
          </p:nvGrpSpPr>
          <p:grpSpPr>
            <a:xfrm>
              <a:off x="-2456409" y="3470522"/>
              <a:ext cx="66539" cy="49149"/>
              <a:chOff x="3866750" y="2520350"/>
              <a:chExt cx="78475" cy="60700"/>
            </a:xfrm>
          </p:grpSpPr>
          <p:sp>
            <p:nvSpPr>
              <p:cNvPr id="1024" name="Google Shape;1024;p27"/>
              <p:cNvSpPr/>
              <p:nvPr/>
            </p:nvSpPr>
            <p:spPr>
              <a:xfrm>
                <a:off x="3877200" y="2546500"/>
                <a:ext cx="4725" cy="6300"/>
              </a:xfrm>
              <a:custGeom>
                <a:avLst/>
                <a:gdLst/>
                <a:ahLst/>
                <a:cxnLst/>
                <a:rect l="l" t="t" r="r" b="b"/>
                <a:pathLst>
                  <a:path w="189" h="252" extrusionOk="0">
                    <a:moveTo>
                      <a:pt x="1" y="1"/>
                    </a:moveTo>
                    <a:lnTo>
                      <a:pt x="84" y="126"/>
                    </a:lnTo>
                    <a:lnTo>
                      <a:pt x="63" y="147"/>
                    </a:lnTo>
                    <a:lnTo>
                      <a:pt x="168" y="252"/>
                    </a:lnTo>
                    <a:lnTo>
                      <a:pt x="189" y="252"/>
                    </a:lnTo>
                    <a:lnTo>
                      <a:pt x="168" y="106"/>
                    </a:lnTo>
                    <a:lnTo>
                      <a:pt x="1"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25" name="Google Shape;1025;p27"/>
              <p:cNvSpPr/>
              <p:nvPr/>
            </p:nvSpPr>
            <p:spPr>
              <a:xfrm>
                <a:off x="3882425" y="2554350"/>
                <a:ext cx="2650" cy="3175"/>
              </a:xfrm>
              <a:custGeom>
                <a:avLst/>
                <a:gdLst/>
                <a:ahLst/>
                <a:cxnLst/>
                <a:rect l="l" t="t" r="r" b="b"/>
                <a:pathLst>
                  <a:path w="106" h="127" extrusionOk="0">
                    <a:moveTo>
                      <a:pt x="1" y="1"/>
                    </a:moveTo>
                    <a:lnTo>
                      <a:pt x="106" y="126"/>
                    </a:lnTo>
                    <a:lnTo>
                      <a:pt x="85" y="43"/>
                    </a:lnTo>
                    <a:lnTo>
                      <a:pt x="1"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26" name="Google Shape;1026;p27"/>
              <p:cNvSpPr/>
              <p:nvPr/>
            </p:nvSpPr>
            <p:spPr>
              <a:xfrm>
                <a:off x="3866750" y="2520350"/>
                <a:ext cx="78475" cy="60700"/>
              </a:xfrm>
              <a:custGeom>
                <a:avLst/>
                <a:gdLst/>
                <a:ahLst/>
                <a:cxnLst/>
                <a:rect l="l" t="t" r="r" b="b"/>
                <a:pathLst>
                  <a:path w="3139" h="2428" extrusionOk="0">
                    <a:moveTo>
                      <a:pt x="1653" y="1"/>
                    </a:moveTo>
                    <a:lnTo>
                      <a:pt x="1653" y="22"/>
                    </a:lnTo>
                    <a:lnTo>
                      <a:pt x="1402" y="22"/>
                    </a:lnTo>
                    <a:lnTo>
                      <a:pt x="1046" y="210"/>
                    </a:lnTo>
                    <a:lnTo>
                      <a:pt x="1025" y="356"/>
                    </a:lnTo>
                    <a:lnTo>
                      <a:pt x="837" y="440"/>
                    </a:lnTo>
                    <a:lnTo>
                      <a:pt x="816" y="649"/>
                    </a:lnTo>
                    <a:lnTo>
                      <a:pt x="691" y="649"/>
                    </a:lnTo>
                    <a:lnTo>
                      <a:pt x="481" y="545"/>
                    </a:lnTo>
                    <a:lnTo>
                      <a:pt x="356" y="587"/>
                    </a:lnTo>
                    <a:lnTo>
                      <a:pt x="209" y="691"/>
                    </a:lnTo>
                    <a:lnTo>
                      <a:pt x="0" y="691"/>
                    </a:lnTo>
                    <a:lnTo>
                      <a:pt x="0" y="733"/>
                    </a:lnTo>
                    <a:lnTo>
                      <a:pt x="42" y="942"/>
                    </a:lnTo>
                    <a:lnTo>
                      <a:pt x="168" y="1068"/>
                    </a:lnTo>
                    <a:lnTo>
                      <a:pt x="168" y="1110"/>
                    </a:lnTo>
                    <a:lnTo>
                      <a:pt x="209" y="1152"/>
                    </a:lnTo>
                    <a:lnTo>
                      <a:pt x="356" y="942"/>
                    </a:lnTo>
                    <a:lnTo>
                      <a:pt x="377" y="796"/>
                    </a:lnTo>
                    <a:lnTo>
                      <a:pt x="461" y="691"/>
                    </a:lnTo>
                    <a:lnTo>
                      <a:pt x="607" y="691"/>
                    </a:lnTo>
                    <a:lnTo>
                      <a:pt x="628" y="796"/>
                    </a:lnTo>
                    <a:lnTo>
                      <a:pt x="733" y="900"/>
                    </a:lnTo>
                    <a:lnTo>
                      <a:pt x="774" y="1068"/>
                    </a:lnTo>
                    <a:lnTo>
                      <a:pt x="879" y="1256"/>
                    </a:lnTo>
                    <a:lnTo>
                      <a:pt x="1025" y="1403"/>
                    </a:lnTo>
                    <a:lnTo>
                      <a:pt x="1088" y="1403"/>
                    </a:lnTo>
                    <a:lnTo>
                      <a:pt x="1193" y="1507"/>
                    </a:lnTo>
                    <a:lnTo>
                      <a:pt x="1088" y="1486"/>
                    </a:lnTo>
                    <a:lnTo>
                      <a:pt x="1005" y="1507"/>
                    </a:lnTo>
                    <a:lnTo>
                      <a:pt x="942" y="1591"/>
                    </a:lnTo>
                    <a:lnTo>
                      <a:pt x="1005" y="1696"/>
                    </a:lnTo>
                    <a:lnTo>
                      <a:pt x="1130" y="1696"/>
                    </a:lnTo>
                    <a:lnTo>
                      <a:pt x="1256" y="1821"/>
                    </a:lnTo>
                    <a:lnTo>
                      <a:pt x="1360" y="1842"/>
                    </a:lnTo>
                    <a:lnTo>
                      <a:pt x="1423" y="1947"/>
                    </a:lnTo>
                    <a:lnTo>
                      <a:pt x="1465" y="2030"/>
                    </a:lnTo>
                    <a:lnTo>
                      <a:pt x="1611" y="2009"/>
                    </a:lnTo>
                    <a:lnTo>
                      <a:pt x="1862" y="2030"/>
                    </a:lnTo>
                    <a:lnTo>
                      <a:pt x="1988" y="2093"/>
                    </a:lnTo>
                    <a:lnTo>
                      <a:pt x="2281" y="2365"/>
                    </a:lnTo>
                    <a:lnTo>
                      <a:pt x="2197" y="2407"/>
                    </a:lnTo>
                    <a:lnTo>
                      <a:pt x="2072" y="2323"/>
                    </a:lnTo>
                    <a:lnTo>
                      <a:pt x="2155" y="2407"/>
                    </a:lnTo>
                    <a:lnTo>
                      <a:pt x="2260" y="2428"/>
                    </a:lnTo>
                    <a:lnTo>
                      <a:pt x="2302" y="2344"/>
                    </a:lnTo>
                    <a:lnTo>
                      <a:pt x="1925" y="1884"/>
                    </a:lnTo>
                    <a:lnTo>
                      <a:pt x="1444" y="1486"/>
                    </a:lnTo>
                    <a:lnTo>
                      <a:pt x="1423" y="1403"/>
                    </a:lnTo>
                    <a:lnTo>
                      <a:pt x="1465" y="1382"/>
                    </a:lnTo>
                    <a:lnTo>
                      <a:pt x="1402" y="1277"/>
                    </a:lnTo>
                    <a:lnTo>
                      <a:pt x="1360" y="1172"/>
                    </a:lnTo>
                    <a:lnTo>
                      <a:pt x="1235" y="1047"/>
                    </a:lnTo>
                    <a:lnTo>
                      <a:pt x="1193" y="1047"/>
                    </a:lnTo>
                    <a:lnTo>
                      <a:pt x="1151" y="963"/>
                    </a:lnTo>
                    <a:lnTo>
                      <a:pt x="1214" y="900"/>
                    </a:lnTo>
                    <a:lnTo>
                      <a:pt x="1214" y="775"/>
                    </a:lnTo>
                    <a:lnTo>
                      <a:pt x="1256" y="733"/>
                    </a:lnTo>
                    <a:lnTo>
                      <a:pt x="1402" y="838"/>
                    </a:lnTo>
                    <a:lnTo>
                      <a:pt x="1444" y="900"/>
                    </a:lnTo>
                    <a:lnTo>
                      <a:pt x="1528" y="880"/>
                    </a:lnTo>
                    <a:lnTo>
                      <a:pt x="1528" y="796"/>
                    </a:lnTo>
                    <a:lnTo>
                      <a:pt x="1632" y="775"/>
                    </a:lnTo>
                    <a:lnTo>
                      <a:pt x="1716" y="796"/>
                    </a:lnTo>
                    <a:lnTo>
                      <a:pt x="1758" y="733"/>
                    </a:lnTo>
                    <a:lnTo>
                      <a:pt x="1841" y="775"/>
                    </a:lnTo>
                    <a:lnTo>
                      <a:pt x="1883" y="733"/>
                    </a:lnTo>
                    <a:lnTo>
                      <a:pt x="1988" y="754"/>
                    </a:lnTo>
                    <a:lnTo>
                      <a:pt x="2051" y="859"/>
                    </a:lnTo>
                    <a:lnTo>
                      <a:pt x="2093" y="796"/>
                    </a:lnTo>
                    <a:lnTo>
                      <a:pt x="2239" y="859"/>
                    </a:lnTo>
                    <a:lnTo>
                      <a:pt x="2344" y="796"/>
                    </a:lnTo>
                    <a:lnTo>
                      <a:pt x="2365" y="859"/>
                    </a:lnTo>
                    <a:lnTo>
                      <a:pt x="2490" y="838"/>
                    </a:lnTo>
                    <a:lnTo>
                      <a:pt x="2616" y="880"/>
                    </a:lnTo>
                    <a:lnTo>
                      <a:pt x="2699" y="859"/>
                    </a:lnTo>
                    <a:lnTo>
                      <a:pt x="2804" y="963"/>
                    </a:lnTo>
                    <a:lnTo>
                      <a:pt x="2971" y="963"/>
                    </a:lnTo>
                    <a:lnTo>
                      <a:pt x="2992" y="984"/>
                    </a:lnTo>
                    <a:lnTo>
                      <a:pt x="2971" y="880"/>
                    </a:lnTo>
                    <a:lnTo>
                      <a:pt x="3097" y="859"/>
                    </a:lnTo>
                    <a:lnTo>
                      <a:pt x="3139" y="859"/>
                    </a:lnTo>
                    <a:lnTo>
                      <a:pt x="3139" y="796"/>
                    </a:lnTo>
                    <a:lnTo>
                      <a:pt x="3034" y="775"/>
                    </a:lnTo>
                    <a:lnTo>
                      <a:pt x="2971" y="733"/>
                    </a:lnTo>
                    <a:lnTo>
                      <a:pt x="2930" y="566"/>
                    </a:lnTo>
                    <a:lnTo>
                      <a:pt x="2888" y="419"/>
                    </a:lnTo>
                    <a:lnTo>
                      <a:pt x="2804" y="356"/>
                    </a:lnTo>
                    <a:lnTo>
                      <a:pt x="2699" y="482"/>
                    </a:lnTo>
                    <a:lnTo>
                      <a:pt x="2490" y="419"/>
                    </a:lnTo>
                    <a:lnTo>
                      <a:pt x="2197" y="356"/>
                    </a:lnTo>
                    <a:lnTo>
                      <a:pt x="2093" y="273"/>
                    </a:lnTo>
                    <a:lnTo>
                      <a:pt x="1988" y="231"/>
                    </a:lnTo>
                    <a:lnTo>
                      <a:pt x="1737" y="22"/>
                    </a:lnTo>
                    <a:lnTo>
                      <a:pt x="1653"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27" name="Google Shape;1027;p27"/>
              <p:cNvSpPr/>
              <p:nvPr/>
            </p:nvSpPr>
            <p:spPr>
              <a:xfrm>
                <a:off x="3886100" y="2558550"/>
                <a:ext cx="3675" cy="5250"/>
              </a:xfrm>
              <a:custGeom>
                <a:avLst/>
                <a:gdLst/>
                <a:ahLst/>
                <a:cxnLst/>
                <a:rect l="l" t="t" r="r" b="b"/>
                <a:pathLst>
                  <a:path w="147" h="210" extrusionOk="0">
                    <a:moveTo>
                      <a:pt x="0" y="0"/>
                    </a:moveTo>
                    <a:lnTo>
                      <a:pt x="147" y="209"/>
                    </a:lnTo>
                    <a:lnTo>
                      <a:pt x="126" y="105"/>
                    </a:lnTo>
                    <a:lnTo>
                      <a:pt x="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1028" name="Google Shape;1028;p27"/>
            <p:cNvSpPr/>
            <p:nvPr/>
          </p:nvSpPr>
          <p:spPr>
            <a:xfrm>
              <a:off x="-2513292" y="3517058"/>
              <a:ext cx="12443" cy="23744"/>
            </a:xfrm>
            <a:custGeom>
              <a:avLst/>
              <a:gdLst/>
              <a:ahLst/>
              <a:cxnLst/>
              <a:rect l="l" t="t" r="r" b="b"/>
              <a:pathLst>
                <a:path w="587" h="1173" extrusionOk="0">
                  <a:moveTo>
                    <a:pt x="461" y="0"/>
                  </a:moveTo>
                  <a:lnTo>
                    <a:pt x="440" y="105"/>
                  </a:lnTo>
                  <a:lnTo>
                    <a:pt x="482" y="147"/>
                  </a:lnTo>
                  <a:lnTo>
                    <a:pt x="461" y="251"/>
                  </a:lnTo>
                  <a:lnTo>
                    <a:pt x="419" y="251"/>
                  </a:lnTo>
                  <a:lnTo>
                    <a:pt x="357" y="210"/>
                  </a:lnTo>
                  <a:lnTo>
                    <a:pt x="273" y="251"/>
                  </a:lnTo>
                  <a:lnTo>
                    <a:pt x="106" y="335"/>
                  </a:lnTo>
                  <a:lnTo>
                    <a:pt x="22" y="461"/>
                  </a:lnTo>
                  <a:lnTo>
                    <a:pt x="106" y="523"/>
                  </a:lnTo>
                  <a:lnTo>
                    <a:pt x="64" y="565"/>
                  </a:lnTo>
                  <a:lnTo>
                    <a:pt x="1" y="565"/>
                  </a:lnTo>
                  <a:lnTo>
                    <a:pt x="22" y="649"/>
                  </a:lnTo>
                  <a:lnTo>
                    <a:pt x="106" y="691"/>
                  </a:lnTo>
                  <a:lnTo>
                    <a:pt x="106" y="754"/>
                  </a:lnTo>
                  <a:lnTo>
                    <a:pt x="64" y="775"/>
                  </a:lnTo>
                  <a:lnTo>
                    <a:pt x="106" y="837"/>
                  </a:lnTo>
                  <a:lnTo>
                    <a:pt x="168" y="879"/>
                  </a:lnTo>
                  <a:lnTo>
                    <a:pt x="168" y="963"/>
                  </a:lnTo>
                  <a:lnTo>
                    <a:pt x="210" y="963"/>
                  </a:lnTo>
                  <a:lnTo>
                    <a:pt x="252" y="1005"/>
                  </a:lnTo>
                  <a:lnTo>
                    <a:pt x="210" y="984"/>
                  </a:lnTo>
                  <a:lnTo>
                    <a:pt x="147" y="1067"/>
                  </a:lnTo>
                  <a:lnTo>
                    <a:pt x="210" y="1109"/>
                  </a:lnTo>
                  <a:lnTo>
                    <a:pt x="357" y="1172"/>
                  </a:lnTo>
                  <a:lnTo>
                    <a:pt x="461" y="1109"/>
                  </a:lnTo>
                  <a:lnTo>
                    <a:pt x="545" y="942"/>
                  </a:lnTo>
                  <a:lnTo>
                    <a:pt x="545" y="795"/>
                  </a:lnTo>
                  <a:lnTo>
                    <a:pt x="587" y="544"/>
                  </a:lnTo>
                  <a:lnTo>
                    <a:pt x="545" y="314"/>
                  </a:lnTo>
                  <a:lnTo>
                    <a:pt x="545" y="147"/>
                  </a:lnTo>
                  <a:lnTo>
                    <a:pt x="524"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29" name="Google Shape;1029;p27"/>
            <p:cNvSpPr/>
            <p:nvPr/>
          </p:nvSpPr>
          <p:spPr>
            <a:xfrm>
              <a:off x="-2710211" y="3506472"/>
              <a:ext cx="136194" cy="108864"/>
            </a:xfrm>
            <a:custGeom>
              <a:avLst/>
              <a:gdLst/>
              <a:ahLst/>
              <a:cxnLst/>
              <a:rect l="l" t="t" r="r" b="b"/>
              <a:pathLst>
                <a:path w="6425" h="5378" extrusionOk="0">
                  <a:moveTo>
                    <a:pt x="817" y="0"/>
                  </a:moveTo>
                  <a:lnTo>
                    <a:pt x="733" y="42"/>
                  </a:lnTo>
                  <a:lnTo>
                    <a:pt x="712" y="21"/>
                  </a:lnTo>
                  <a:lnTo>
                    <a:pt x="503" y="126"/>
                  </a:lnTo>
                  <a:lnTo>
                    <a:pt x="524" y="209"/>
                  </a:lnTo>
                  <a:lnTo>
                    <a:pt x="608" y="251"/>
                  </a:lnTo>
                  <a:lnTo>
                    <a:pt x="524" y="335"/>
                  </a:lnTo>
                  <a:lnTo>
                    <a:pt x="336" y="356"/>
                  </a:lnTo>
                  <a:lnTo>
                    <a:pt x="252" y="335"/>
                  </a:lnTo>
                  <a:lnTo>
                    <a:pt x="43" y="419"/>
                  </a:lnTo>
                  <a:lnTo>
                    <a:pt x="1" y="544"/>
                  </a:lnTo>
                  <a:lnTo>
                    <a:pt x="43" y="670"/>
                  </a:lnTo>
                  <a:lnTo>
                    <a:pt x="126" y="649"/>
                  </a:lnTo>
                  <a:lnTo>
                    <a:pt x="126" y="691"/>
                  </a:lnTo>
                  <a:lnTo>
                    <a:pt x="189" y="733"/>
                  </a:lnTo>
                  <a:lnTo>
                    <a:pt x="147" y="879"/>
                  </a:lnTo>
                  <a:lnTo>
                    <a:pt x="210" y="900"/>
                  </a:lnTo>
                  <a:lnTo>
                    <a:pt x="294" y="837"/>
                  </a:lnTo>
                  <a:lnTo>
                    <a:pt x="252" y="963"/>
                  </a:lnTo>
                  <a:lnTo>
                    <a:pt x="315" y="1005"/>
                  </a:lnTo>
                  <a:lnTo>
                    <a:pt x="252" y="1088"/>
                  </a:lnTo>
                  <a:lnTo>
                    <a:pt x="357" y="1109"/>
                  </a:lnTo>
                  <a:lnTo>
                    <a:pt x="231" y="1256"/>
                  </a:lnTo>
                  <a:lnTo>
                    <a:pt x="231" y="1277"/>
                  </a:lnTo>
                  <a:lnTo>
                    <a:pt x="482" y="1214"/>
                  </a:lnTo>
                  <a:lnTo>
                    <a:pt x="587" y="1256"/>
                  </a:lnTo>
                  <a:lnTo>
                    <a:pt x="566" y="1381"/>
                  </a:lnTo>
                  <a:lnTo>
                    <a:pt x="629" y="1465"/>
                  </a:lnTo>
                  <a:lnTo>
                    <a:pt x="796" y="1360"/>
                  </a:lnTo>
                  <a:lnTo>
                    <a:pt x="1110" y="1423"/>
                  </a:lnTo>
                  <a:lnTo>
                    <a:pt x="1214" y="1318"/>
                  </a:lnTo>
                  <a:lnTo>
                    <a:pt x="1486" y="1360"/>
                  </a:lnTo>
                  <a:lnTo>
                    <a:pt x="1507" y="1486"/>
                  </a:lnTo>
                  <a:lnTo>
                    <a:pt x="1612" y="1632"/>
                  </a:lnTo>
                  <a:lnTo>
                    <a:pt x="1591" y="1737"/>
                  </a:lnTo>
                  <a:lnTo>
                    <a:pt x="1445" y="1737"/>
                  </a:lnTo>
                  <a:lnTo>
                    <a:pt x="1235" y="1946"/>
                  </a:lnTo>
                  <a:lnTo>
                    <a:pt x="1256" y="2114"/>
                  </a:lnTo>
                  <a:lnTo>
                    <a:pt x="1235" y="2469"/>
                  </a:lnTo>
                  <a:lnTo>
                    <a:pt x="1089" y="2616"/>
                  </a:lnTo>
                  <a:lnTo>
                    <a:pt x="1194" y="2720"/>
                  </a:lnTo>
                  <a:lnTo>
                    <a:pt x="1047" y="2930"/>
                  </a:lnTo>
                  <a:lnTo>
                    <a:pt x="942" y="2888"/>
                  </a:lnTo>
                  <a:lnTo>
                    <a:pt x="817" y="2930"/>
                  </a:lnTo>
                  <a:lnTo>
                    <a:pt x="963" y="3202"/>
                  </a:lnTo>
                  <a:lnTo>
                    <a:pt x="1089" y="3285"/>
                  </a:lnTo>
                  <a:lnTo>
                    <a:pt x="1089" y="3515"/>
                  </a:lnTo>
                  <a:lnTo>
                    <a:pt x="922" y="3704"/>
                  </a:lnTo>
                  <a:lnTo>
                    <a:pt x="984" y="3871"/>
                  </a:lnTo>
                  <a:lnTo>
                    <a:pt x="1131" y="3871"/>
                  </a:lnTo>
                  <a:lnTo>
                    <a:pt x="1089" y="3976"/>
                  </a:lnTo>
                  <a:lnTo>
                    <a:pt x="963" y="4080"/>
                  </a:lnTo>
                  <a:lnTo>
                    <a:pt x="838" y="4331"/>
                  </a:lnTo>
                  <a:lnTo>
                    <a:pt x="922" y="4457"/>
                  </a:lnTo>
                  <a:lnTo>
                    <a:pt x="922" y="4603"/>
                  </a:lnTo>
                  <a:lnTo>
                    <a:pt x="1026" y="4624"/>
                  </a:lnTo>
                  <a:lnTo>
                    <a:pt x="1173" y="4645"/>
                  </a:lnTo>
                  <a:lnTo>
                    <a:pt x="1403" y="4875"/>
                  </a:lnTo>
                  <a:lnTo>
                    <a:pt x="1382" y="4917"/>
                  </a:lnTo>
                  <a:lnTo>
                    <a:pt x="1486" y="5168"/>
                  </a:lnTo>
                  <a:lnTo>
                    <a:pt x="1675" y="5357"/>
                  </a:lnTo>
                  <a:lnTo>
                    <a:pt x="1842" y="5378"/>
                  </a:lnTo>
                  <a:lnTo>
                    <a:pt x="2010" y="5273"/>
                  </a:lnTo>
                  <a:lnTo>
                    <a:pt x="2010" y="5168"/>
                  </a:lnTo>
                  <a:lnTo>
                    <a:pt x="2093" y="5085"/>
                  </a:lnTo>
                  <a:lnTo>
                    <a:pt x="2303" y="5064"/>
                  </a:lnTo>
                  <a:lnTo>
                    <a:pt x="2470" y="4875"/>
                  </a:lnTo>
                  <a:lnTo>
                    <a:pt x="2679" y="4855"/>
                  </a:lnTo>
                  <a:lnTo>
                    <a:pt x="2784" y="4813"/>
                  </a:lnTo>
                  <a:lnTo>
                    <a:pt x="3035" y="4875"/>
                  </a:lnTo>
                  <a:lnTo>
                    <a:pt x="3181" y="4917"/>
                  </a:lnTo>
                  <a:lnTo>
                    <a:pt x="3202" y="4855"/>
                  </a:lnTo>
                  <a:lnTo>
                    <a:pt x="3307" y="4855"/>
                  </a:lnTo>
                  <a:lnTo>
                    <a:pt x="3411" y="4938"/>
                  </a:lnTo>
                  <a:lnTo>
                    <a:pt x="3495" y="4855"/>
                  </a:lnTo>
                  <a:lnTo>
                    <a:pt x="3558" y="4750"/>
                  </a:lnTo>
                  <a:lnTo>
                    <a:pt x="3663" y="4855"/>
                  </a:lnTo>
                  <a:lnTo>
                    <a:pt x="3788" y="4917"/>
                  </a:lnTo>
                  <a:lnTo>
                    <a:pt x="3914" y="4708"/>
                  </a:lnTo>
                  <a:lnTo>
                    <a:pt x="3914" y="4603"/>
                  </a:lnTo>
                  <a:lnTo>
                    <a:pt x="4248" y="4436"/>
                  </a:lnTo>
                  <a:lnTo>
                    <a:pt x="4458" y="4436"/>
                  </a:lnTo>
                  <a:lnTo>
                    <a:pt x="4520" y="4352"/>
                  </a:lnTo>
                  <a:lnTo>
                    <a:pt x="4458" y="4311"/>
                  </a:lnTo>
                  <a:lnTo>
                    <a:pt x="4499" y="4143"/>
                  </a:lnTo>
                  <a:lnTo>
                    <a:pt x="4667" y="3892"/>
                  </a:lnTo>
                  <a:lnTo>
                    <a:pt x="4667" y="3766"/>
                  </a:lnTo>
                  <a:lnTo>
                    <a:pt x="4855" y="3704"/>
                  </a:lnTo>
                  <a:lnTo>
                    <a:pt x="4981" y="3578"/>
                  </a:lnTo>
                  <a:lnTo>
                    <a:pt x="4855" y="3390"/>
                  </a:lnTo>
                  <a:lnTo>
                    <a:pt x="4771" y="3348"/>
                  </a:lnTo>
                  <a:lnTo>
                    <a:pt x="4751" y="3243"/>
                  </a:lnTo>
                  <a:lnTo>
                    <a:pt x="4646" y="3076"/>
                  </a:lnTo>
                  <a:lnTo>
                    <a:pt x="4730" y="2992"/>
                  </a:lnTo>
                  <a:lnTo>
                    <a:pt x="4960" y="2637"/>
                  </a:lnTo>
                  <a:lnTo>
                    <a:pt x="5064" y="2574"/>
                  </a:lnTo>
                  <a:lnTo>
                    <a:pt x="5232" y="2302"/>
                  </a:lnTo>
                  <a:lnTo>
                    <a:pt x="5274" y="2323"/>
                  </a:lnTo>
                  <a:lnTo>
                    <a:pt x="5253" y="2344"/>
                  </a:lnTo>
                  <a:lnTo>
                    <a:pt x="5253" y="2365"/>
                  </a:lnTo>
                  <a:lnTo>
                    <a:pt x="5336" y="2323"/>
                  </a:lnTo>
                  <a:lnTo>
                    <a:pt x="5357" y="2197"/>
                  </a:lnTo>
                  <a:lnTo>
                    <a:pt x="5295" y="2134"/>
                  </a:lnTo>
                  <a:lnTo>
                    <a:pt x="5441" y="2051"/>
                  </a:lnTo>
                  <a:lnTo>
                    <a:pt x="5567" y="1946"/>
                  </a:lnTo>
                  <a:lnTo>
                    <a:pt x="5776" y="1946"/>
                  </a:lnTo>
                  <a:lnTo>
                    <a:pt x="5964" y="1883"/>
                  </a:lnTo>
                  <a:lnTo>
                    <a:pt x="6069" y="1737"/>
                  </a:lnTo>
                  <a:lnTo>
                    <a:pt x="6278" y="1611"/>
                  </a:lnTo>
                  <a:lnTo>
                    <a:pt x="6320" y="1507"/>
                  </a:lnTo>
                  <a:lnTo>
                    <a:pt x="6341" y="1381"/>
                  </a:lnTo>
                  <a:lnTo>
                    <a:pt x="6320" y="1193"/>
                  </a:lnTo>
                  <a:lnTo>
                    <a:pt x="6424" y="1151"/>
                  </a:lnTo>
                  <a:lnTo>
                    <a:pt x="6424" y="1088"/>
                  </a:lnTo>
                  <a:lnTo>
                    <a:pt x="6341" y="1067"/>
                  </a:lnTo>
                  <a:lnTo>
                    <a:pt x="6215" y="879"/>
                  </a:lnTo>
                  <a:lnTo>
                    <a:pt x="5964" y="900"/>
                  </a:lnTo>
                  <a:lnTo>
                    <a:pt x="5797" y="837"/>
                  </a:lnTo>
                  <a:lnTo>
                    <a:pt x="5629" y="837"/>
                  </a:lnTo>
                  <a:lnTo>
                    <a:pt x="5525" y="774"/>
                  </a:lnTo>
                  <a:lnTo>
                    <a:pt x="5253" y="774"/>
                  </a:lnTo>
                  <a:lnTo>
                    <a:pt x="5148" y="879"/>
                  </a:lnTo>
                  <a:lnTo>
                    <a:pt x="5064" y="837"/>
                  </a:lnTo>
                  <a:lnTo>
                    <a:pt x="4918" y="837"/>
                  </a:lnTo>
                  <a:lnTo>
                    <a:pt x="4792" y="691"/>
                  </a:lnTo>
                  <a:lnTo>
                    <a:pt x="4688" y="753"/>
                  </a:lnTo>
                  <a:lnTo>
                    <a:pt x="4583" y="649"/>
                  </a:lnTo>
                  <a:lnTo>
                    <a:pt x="4332" y="565"/>
                  </a:lnTo>
                  <a:lnTo>
                    <a:pt x="4186" y="586"/>
                  </a:lnTo>
                  <a:lnTo>
                    <a:pt x="4207" y="523"/>
                  </a:lnTo>
                  <a:lnTo>
                    <a:pt x="4186" y="377"/>
                  </a:lnTo>
                  <a:lnTo>
                    <a:pt x="4102" y="377"/>
                  </a:lnTo>
                  <a:lnTo>
                    <a:pt x="4102" y="356"/>
                  </a:lnTo>
                  <a:lnTo>
                    <a:pt x="3997" y="314"/>
                  </a:lnTo>
                  <a:lnTo>
                    <a:pt x="3955" y="335"/>
                  </a:lnTo>
                  <a:lnTo>
                    <a:pt x="3872" y="335"/>
                  </a:lnTo>
                  <a:lnTo>
                    <a:pt x="3809" y="419"/>
                  </a:lnTo>
                  <a:lnTo>
                    <a:pt x="3495" y="230"/>
                  </a:lnTo>
                  <a:lnTo>
                    <a:pt x="3391" y="230"/>
                  </a:lnTo>
                  <a:lnTo>
                    <a:pt x="3286" y="335"/>
                  </a:lnTo>
                  <a:lnTo>
                    <a:pt x="3077" y="272"/>
                  </a:lnTo>
                  <a:lnTo>
                    <a:pt x="3035" y="168"/>
                  </a:lnTo>
                  <a:lnTo>
                    <a:pt x="2826" y="147"/>
                  </a:lnTo>
                  <a:lnTo>
                    <a:pt x="2533" y="272"/>
                  </a:lnTo>
                  <a:lnTo>
                    <a:pt x="2344" y="230"/>
                  </a:lnTo>
                  <a:lnTo>
                    <a:pt x="1926" y="168"/>
                  </a:lnTo>
                  <a:lnTo>
                    <a:pt x="1779" y="105"/>
                  </a:lnTo>
                  <a:lnTo>
                    <a:pt x="1758" y="42"/>
                  </a:lnTo>
                  <a:lnTo>
                    <a:pt x="1570" y="105"/>
                  </a:lnTo>
                  <a:lnTo>
                    <a:pt x="1403" y="147"/>
                  </a:lnTo>
                  <a:lnTo>
                    <a:pt x="1277" y="105"/>
                  </a:lnTo>
                  <a:lnTo>
                    <a:pt x="1173" y="105"/>
                  </a:lnTo>
                  <a:lnTo>
                    <a:pt x="1068" y="168"/>
                  </a:lnTo>
                  <a:lnTo>
                    <a:pt x="942" y="21"/>
                  </a:lnTo>
                  <a:lnTo>
                    <a:pt x="81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30" name="Google Shape;1030;p27"/>
            <p:cNvSpPr/>
            <p:nvPr/>
          </p:nvSpPr>
          <p:spPr>
            <a:xfrm>
              <a:off x="-2090605" y="3558129"/>
              <a:ext cx="21303" cy="16133"/>
            </a:xfrm>
            <a:custGeom>
              <a:avLst/>
              <a:gdLst/>
              <a:ahLst/>
              <a:cxnLst/>
              <a:rect l="l" t="t" r="r" b="b"/>
              <a:pathLst>
                <a:path w="1005" h="797" extrusionOk="0">
                  <a:moveTo>
                    <a:pt x="189" y="1"/>
                  </a:moveTo>
                  <a:lnTo>
                    <a:pt x="84" y="64"/>
                  </a:lnTo>
                  <a:lnTo>
                    <a:pt x="0" y="64"/>
                  </a:lnTo>
                  <a:lnTo>
                    <a:pt x="0" y="106"/>
                  </a:lnTo>
                  <a:lnTo>
                    <a:pt x="42" y="106"/>
                  </a:lnTo>
                  <a:lnTo>
                    <a:pt x="105" y="189"/>
                  </a:lnTo>
                  <a:lnTo>
                    <a:pt x="189" y="189"/>
                  </a:lnTo>
                  <a:lnTo>
                    <a:pt x="251" y="294"/>
                  </a:lnTo>
                  <a:lnTo>
                    <a:pt x="209" y="378"/>
                  </a:lnTo>
                  <a:lnTo>
                    <a:pt x="481" y="503"/>
                  </a:lnTo>
                  <a:lnTo>
                    <a:pt x="502" y="629"/>
                  </a:lnTo>
                  <a:lnTo>
                    <a:pt x="670" y="712"/>
                  </a:lnTo>
                  <a:lnTo>
                    <a:pt x="795" y="712"/>
                  </a:lnTo>
                  <a:lnTo>
                    <a:pt x="984" y="796"/>
                  </a:lnTo>
                  <a:lnTo>
                    <a:pt x="1005" y="712"/>
                  </a:lnTo>
                  <a:lnTo>
                    <a:pt x="733" y="315"/>
                  </a:lnTo>
                  <a:lnTo>
                    <a:pt x="586" y="273"/>
                  </a:lnTo>
                  <a:lnTo>
                    <a:pt x="502" y="85"/>
                  </a:lnTo>
                  <a:lnTo>
                    <a:pt x="398" y="85"/>
                  </a:lnTo>
                  <a:lnTo>
                    <a:pt x="356" y="126"/>
                  </a:lnTo>
                  <a:lnTo>
                    <a:pt x="18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31" name="Google Shape;1031;p27"/>
            <p:cNvSpPr/>
            <p:nvPr/>
          </p:nvSpPr>
          <p:spPr>
            <a:xfrm>
              <a:off x="-2095926" y="3560254"/>
              <a:ext cx="250173" cy="192304"/>
            </a:xfrm>
            <a:custGeom>
              <a:avLst/>
              <a:gdLst/>
              <a:ahLst/>
              <a:cxnLst/>
              <a:rect l="l" t="t" r="r" b="b"/>
              <a:pathLst>
                <a:path w="11802" h="9500" extrusionOk="0">
                  <a:moveTo>
                    <a:pt x="502" y="1863"/>
                  </a:moveTo>
                  <a:lnTo>
                    <a:pt x="502" y="1884"/>
                  </a:lnTo>
                  <a:lnTo>
                    <a:pt x="506" y="1864"/>
                  </a:lnTo>
                  <a:lnTo>
                    <a:pt x="506" y="1864"/>
                  </a:lnTo>
                  <a:lnTo>
                    <a:pt x="502" y="1863"/>
                  </a:lnTo>
                  <a:close/>
                  <a:moveTo>
                    <a:pt x="251" y="1"/>
                  </a:moveTo>
                  <a:lnTo>
                    <a:pt x="209" y="63"/>
                  </a:lnTo>
                  <a:lnTo>
                    <a:pt x="147" y="210"/>
                  </a:lnTo>
                  <a:lnTo>
                    <a:pt x="0" y="210"/>
                  </a:lnTo>
                  <a:lnTo>
                    <a:pt x="0" y="273"/>
                  </a:lnTo>
                  <a:lnTo>
                    <a:pt x="42" y="398"/>
                  </a:lnTo>
                  <a:lnTo>
                    <a:pt x="105" y="607"/>
                  </a:lnTo>
                  <a:lnTo>
                    <a:pt x="105" y="712"/>
                  </a:lnTo>
                  <a:lnTo>
                    <a:pt x="105" y="858"/>
                  </a:lnTo>
                  <a:lnTo>
                    <a:pt x="230" y="900"/>
                  </a:lnTo>
                  <a:lnTo>
                    <a:pt x="251" y="942"/>
                  </a:lnTo>
                  <a:lnTo>
                    <a:pt x="188" y="1130"/>
                  </a:lnTo>
                  <a:lnTo>
                    <a:pt x="209" y="1277"/>
                  </a:lnTo>
                  <a:lnTo>
                    <a:pt x="188" y="1361"/>
                  </a:lnTo>
                  <a:lnTo>
                    <a:pt x="335" y="1423"/>
                  </a:lnTo>
                  <a:lnTo>
                    <a:pt x="460" y="1654"/>
                  </a:lnTo>
                  <a:lnTo>
                    <a:pt x="523" y="1779"/>
                  </a:lnTo>
                  <a:lnTo>
                    <a:pt x="506" y="1864"/>
                  </a:lnTo>
                  <a:lnTo>
                    <a:pt x="506" y="1864"/>
                  </a:lnTo>
                  <a:lnTo>
                    <a:pt x="607" y="1884"/>
                  </a:lnTo>
                  <a:lnTo>
                    <a:pt x="670" y="2009"/>
                  </a:lnTo>
                  <a:lnTo>
                    <a:pt x="649" y="2114"/>
                  </a:lnTo>
                  <a:lnTo>
                    <a:pt x="712" y="2260"/>
                  </a:lnTo>
                  <a:lnTo>
                    <a:pt x="816" y="2260"/>
                  </a:lnTo>
                  <a:lnTo>
                    <a:pt x="858" y="2365"/>
                  </a:lnTo>
                  <a:lnTo>
                    <a:pt x="921" y="2490"/>
                  </a:lnTo>
                  <a:lnTo>
                    <a:pt x="1025" y="2532"/>
                  </a:lnTo>
                  <a:lnTo>
                    <a:pt x="1088" y="2574"/>
                  </a:lnTo>
                  <a:lnTo>
                    <a:pt x="1297" y="2679"/>
                  </a:lnTo>
                  <a:lnTo>
                    <a:pt x="1381" y="2700"/>
                  </a:lnTo>
                  <a:lnTo>
                    <a:pt x="1507" y="2679"/>
                  </a:lnTo>
                  <a:lnTo>
                    <a:pt x="1590" y="2721"/>
                  </a:lnTo>
                  <a:lnTo>
                    <a:pt x="1653" y="2742"/>
                  </a:lnTo>
                  <a:lnTo>
                    <a:pt x="1590" y="2783"/>
                  </a:lnTo>
                  <a:lnTo>
                    <a:pt x="1486" y="2825"/>
                  </a:lnTo>
                  <a:lnTo>
                    <a:pt x="1402" y="2825"/>
                  </a:lnTo>
                  <a:lnTo>
                    <a:pt x="1444" y="2993"/>
                  </a:lnTo>
                  <a:lnTo>
                    <a:pt x="1486" y="3014"/>
                  </a:lnTo>
                  <a:lnTo>
                    <a:pt x="1486" y="3223"/>
                  </a:lnTo>
                  <a:lnTo>
                    <a:pt x="1402" y="3244"/>
                  </a:lnTo>
                  <a:lnTo>
                    <a:pt x="1339" y="3244"/>
                  </a:lnTo>
                  <a:lnTo>
                    <a:pt x="1297" y="3432"/>
                  </a:lnTo>
                  <a:lnTo>
                    <a:pt x="1256" y="3474"/>
                  </a:lnTo>
                  <a:lnTo>
                    <a:pt x="1256" y="3683"/>
                  </a:lnTo>
                  <a:lnTo>
                    <a:pt x="1235" y="3767"/>
                  </a:lnTo>
                  <a:lnTo>
                    <a:pt x="1256" y="3830"/>
                  </a:lnTo>
                  <a:lnTo>
                    <a:pt x="1193" y="3871"/>
                  </a:lnTo>
                  <a:lnTo>
                    <a:pt x="1193" y="3955"/>
                  </a:lnTo>
                  <a:lnTo>
                    <a:pt x="1276" y="3976"/>
                  </a:lnTo>
                  <a:lnTo>
                    <a:pt x="1360" y="4060"/>
                  </a:lnTo>
                  <a:lnTo>
                    <a:pt x="1465" y="4081"/>
                  </a:lnTo>
                  <a:lnTo>
                    <a:pt x="1486" y="4164"/>
                  </a:lnTo>
                  <a:lnTo>
                    <a:pt x="1611" y="4269"/>
                  </a:lnTo>
                  <a:lnTo>
                    <a:pt x="1569" y="4394"/>
                  </a:lnTo>
                  <a:lnTo>
                    <a:pt x="1590" y="4415"/>
                  </a:lnTo>
                  <a:lnTo>
                    <a:pt x="1590" y="4499"/>
                  </a:lnTo>
                  <a:lnTo>
                    <a:pt x="1695" y="4583"/>
                  </a:lnTo>
                  <a:lnTo>
                    <a:pt x="1758" y="4562"/>
                  </a:lnTo>
                  <a:lnTo>
                    <a:pt x="1862" y="4520"/>
                  </a:lnTo>
                  <a:lnTo>
                    <a:pt x="2302" y="4813"/>
                  </a:lnTo>
                  <a:lnTo>
                    <a:pt x="2344" y="4792"/>
                  </a:lnTo>
                  <a:lnTo>
                    <a:pt x="2427" y="4834"/>
                  </a:lnTo>
                  <a:lnTo>
                    <a:pt x="2532" y="5043"/>
                  </a:lnTo>
                  <a:lnTo>
                    <a:pt x="2636" y="5106"/>
                  </a:lnTo>
                  <a:lnTo>
                    <a:pt x="2762" y="5357"/>
                  </a:lnTo>
                  <a:lnTo>
                    <a:pt x="2636" y="5462"/>
                  </a:lnTo>
                  <a:lnTo>
                    <a:pt x="2636" y="5650"/>
                  </a:lnTo>
                  <a:lnTo>
                    <a:pt x="2657" y="5817"/>
                  </a:lnTo>
                  <a:lnTo>
                    <a:pt x="2846" y="5817"/>
                  </a:lnTo>
                  <a:lnTo>
                    <a:pt x="2909" y="6152"/>
                  </a:lnTo>
                  <a:lnTo>
                    <a:pt x="3013" y="6236"/>
                  </a:lnTo>
                  <a:lnTo>
                    <a:pt x="3118" y="6278"/>
                  </a:lnTo>
                  <a:lnTo>
                    <a:pt x="3160" y="6299"/>
                  </a:lnTo>
                  <a:lnTo>
                    <a:pt x="3222" y="6278"/>
                  </a:lnTo>
                  <a:lnTo>
                    <a:pt x="3222" y="6340"/>
                  </a:lnTo>
                  <a:lnTo>
                    <a:pt x="3285" y="6445"/>
                  </a:lnTo>
                  <a:lnTo>
                    <a:pt x="3369" y="6445"/>
                  </a:lnTo>
                  <a:lnTo>
                    <a:pt x="3432" y="6382"/>
                  </a:lnTo>
                  <a:lnTo>
                    <a:pt x="3453" y="6257"/>
                  </a:lnTo>
                  <a:lnTo>
                    <a:pt x="3348" y="6194"/>
                  </a:lnTo>
                  <a:lnTo>
                    <a:pt x="3494" y="6194"/>
                  </a:lnTo>
                  <a:lnTo>
                    <a:pt x="3536" y="6173"/>
                  </a:lnTo>
                  <a:lnTo>
                    <a:pt x="3494" y="6236"/>
                  </a:lnTo>
                  <a:lnTo>
                    <a:pt x="3494" y="6299"/>
                  </a:lnTo>
                  <a:lnTo>
                    <a:pt x="3641" y="6361"/>
                  </a:lnTo>
                  <a:lnTo>
                    <a:pt x="3683" y="6340"/>
                  </a:lnTo>
                  <a:lnTo>
                    <a:pt x="3745" y="6445"/>
                  </a:lnTo>
                  <a:lnTo>
                    <a:pt x="3787" y="6445"/>
                  </a:lnTo>
                  <a:lnTo>
                    <a:pt x="3976" y="6299"/>
                  </a:lnTo>
                  <a:lnTo>
                    <a:pt x="4017" y="6340"/>
                  </a:lnTo>
                  <a:lnTo>
                    <a:pt x="4164" y="6487"/>
                  </a:lnTo>
                  <a:lnTo>
                    <a:pt x="4164" y="6591"/>
                  </a:lnTo>
                  <a:lnTo>
                    <a:pt x="4373" y="6863"/>
                  </a:lnTo>
                  <a:lnTo>
                    <a:pt x="4394" y="7031"/>
                  </a:lnTo>
                  <a:lnTo>
                    <a:pt x="4436" y="7073"/>
                  </a:lnTo>
                  <a:lnTo>
                    <a:pt x="4541" y="7073"/>
                  </a:lnTo>
                  <a:lnTo>
                    <a:pt x="4603" y="7177"/>
                  </a:lnTo>
                  <a:lnTo>
                    <a:pt x="4541" y="7177"/>
                  </a:lnTo>
                  <a:lnTo>
                    <a:pt x="4520" y="7135"/>
                  </a:lnTo>
                  <a:lnTo>
                    <a:pt x="4499" y="7177"/>
                  </a:lnTo>
                  <a:lnTo>
                    <a:pt x="4603" y="7240"/>
                  </a:lnTo>
                  <a:lnTo>
                    <a:pt x="4645" y="7219"/>
                  </a:lnTo>
                  <a:lnTo>
                    <a:pt x="4687" y="7324"/>
                  </a:lnTo>
                  <a:lnTo>
                    <a:pt x="4833" y="7721"/>
                  </a:lnTo>
                  <a:lnTo>
                    <a:pt x="4959" y="7763"/>
                  </a:lnTo>
                  <a:lnTo>
                    <a:pt x="5168" y="7763"/>
                  </a:lnTo>
                  <a:lnTo>
                    <a:pt x="5315" y="7805"/>
                  </a:lnTo>
                  <a:lnTo>
                    <a:pt x="5377" y="7868"/>
                  </a:lnTo>
                  <a:lnTo>
                    <a:pt x="5566" y="7868"/>
                  </a:lnTo>
                  <a:lnTo>
                    <a:pt x="5587" y="7931"/>
                  </a:lnTo>
                  <a:lnTo>
                    <a:pt x="5691" y="7931"/>
                  </a:lnTo>
                  <a:lnTo>
                    <a:pt x="5733" y="7972"/>
                  </a:lnTo>
                  <a:lnTo>
                    <a:pt x="5649" y="8035"/>
                  </a:lnTo>
                  <a:lnTo>
                    <a:pt x="5796" y="8224"/>
                  </a:lnTo>
                  <a:lnTo>
                    <a:pt x="5963" y="8244"/>
                  </a:lnTo>
                  <a:lnTo>
                    <a:pt x="6047" y="8328"/>
                  </a:lnTo>
                  <a:lnTo>
                    <a:pt x="6152" y="8328"/>
                  </a:lnTo>
                  <a:lnTo>
                    <a:pt x="6319" y="8496"/>
                  </a:lnTo>
                  <a:lnTo>
                    <a:pt x="6403" y="8475"/>
                  </a:lnTo>
                  <a:lnTo>
                    <a:pt x="6528" y="8454"/>
                  </a:lnTo>
                  <a:lnTo>
                    <a:pt x="6717" y="8496"/>
                  </a:lnTo>
                  <a:lnTo>
                    <a:pt x="6947" y="8663"/>
                  </a:lnTo>
                  <a:lnTo>
                    <a:pt x="7135" y="8475"/>
                  </a:lnTo>
                  <a:lnTo>
                    <a:pt x="7407" y="8349"/>
                  </a:lnTo>
                  <a:lnTo>
                    <a:pt x="7407" y="8328"/>
                  </a:lnTo>
                  <a:lnTo>
                    <a:pt x="7533" y="8328"/>
                  </a:lnTo>
                  <a:lnTo>
                    <a:pt x="7679" y="8224"/>
                  </a:lnTo>
                  <a:lnTo>
                    <a:pt x="7784" y="8161"/>
                  </a:lnTo>
                  <a:lnTo>
                    <a:pt x="7993" y="8182"/>
                  </a:lnTo>
                  <a:lnTo>
                    <a:pt x="7993" y="8244"/>
                  </a:lnTo>
                  <a:lnTo>
                    <a:pt x="8056" y="8244"/>
                  </a:lnTo>
                  <a:lnTo>
                    <a:pt x="8056" y="8286"/>
                  </a:lnTo>
                  <a:lnTo>
                    <a:pt x="8160" y="8454"/>
                  </a:lnTo>
                  <a:lnTo>
                    <a:pt x="8244" y="8663"/>
                  </a:lnTo>
                  <a:lnTo>
                    <a:pt x="8349" y="8872"/>
                  </a:lnTo>
                  <a:lnTo>
                    <a:pt x="8349" y="9019"/>
                  </a:lnTo>
                  <a:lnTo>
                    <a:pt x="8411" y="9081"/>
                  </a:lnTo>
                  <a:lnTo>
                    <a:pt x="8453" y="9123"/>
                  </a:lnTo>
                  <a:lnTo>
                    <a:pt x="8872" y="9123"/>
                  </a:lnTo>
                  <a:lnTo>
                    <a:pt x="8976" y="9207"/>
                  </a:lnTo>
                  <a:lnTo>
                    <a:pt x="9102" y="9081"/>
                  </a:lnTo>
                  <a:lnTo>
                    <a:pt x="9144" y="9102"/>
                  </a:lnTo>
                  <a:lnTo>
                    <a:pt x="9311" y="9228"/>
                  </a:lnTo>
                  <a:lnTo>
                    <a:pt x="9625" y="9207"/>
                  </a:lnTo>
                  <a:lnTo>
                    <a:pt x="9813" y="9291"/>
                  </a:lnTo>
                  <a:lnTo>
                    <a:pt x="10064" y="9312"/>
                  </a:lnTo>
                  <a:lnTo>
                    <a:pt x="10169" y="9332"/>
                  </a:lnTo>
                  <a:lnTo>
                    <a:pt x="10232" y="9312"/>
                  </a:lnTo>
                  <a:lnTo>
                    <a:pt x="10295" y="9395"/>
                  </a:lnTo>
                  <a:lnTo>
                    <a:pt x="10315" y="9395"/>
                  </a:lnTo>
                  <a:lnTo>
                    <a:pt x="10357" y="9291"/>
                  </a:lnTo>
                  <a:lnTo>
                    <a:pt x="10441" y="9291"/>
                  </a:lnTo>
                  <a:lnTo>
                    <a:pt x="10483" y="9374"/>
                  </a:lnTo>
                  <a:lnTo>
                    <a:pt x="10608" y="9416"/>
                  </a:lnTo>
                  <a:lnTo>
                    <a:pt x="10818" y="9500"/>
                  </a:lnTo>
                  <a:lnTo>
                    <a:pt x="10901" y="9437"/>
                  </a:lnTo>
                  <a:lnTo>
                    <a:pt x="10922" y="9395"/>
                  </a:lnTo>
                  <a:lnTo>
                    <a:pt x="10964" y="9395"/>
                  </a:lnTo>
                  <a:lnTo>
                    <a:pt x="10964" y="9312"/>
                  </a:lnTo>
                  <a:lnTo>
                    <a:pt x="10985" y="9102"/>
                  </a:lnTo>
                  <a:lnTo>
                    <a:pt x="10922" y="8977"/>
                  </a:lnTo>
                  <a:lnTo>
                    <a:pt x="11027" y="8851"/>
                  </a:lnTo>
                  <a:lnTo>
                    <a:pt x="10985" y="8747"/>
                  </a:lnTo>
                  <a:lnTo>
                    <a:pt x="11069" y="8642"/>
                  </a:lnTo>
                  <a:lnTo>
                    <a:pt x="11215" y="8558"/>
                  </a:lnTo>
                  <a:lnTo>
                    <a:pt x="11299" y="8496"/>
                  </a:lnTo>
                  <a:lnTo>
                    <a:pt x="11550" y="8433"/>
                  </a:lnTo>
                  <a:lnTo>
                    <a:pt x="11717" y="8475"/>
                  </a:lnTo>
                  <a:lnTo>
                    <a:pt x="11801" y="8391"/>
                  </a:lnTo>
                  <a:lnTo>
                    <a:pt x="11759" y="8161"/>
                  </a:lnTo>
                  <a:lnTo>
                    <a:pt x="11634" y="8056"/>
                  </a:lnTo>
                  <a:lnTo>
                    <a:pt x="11487" y="8077"/>
                  </a:lnTo>
                  <a:lnTo>
                    <a:pt x="11445" y="7972"/>
                  </a:lnTo>
                  <a:lnTo>
                    <a:pt x="11445" y="7826"/>
                  </a:lnTo>
                  <a:lnTo>
                    <a:pt x="11403" y="7700"/>
                  </a:lnTo>
                  <a:lnTo>
                    <a:pt x="11403" y="7491"/>
                  </a:lnTo>
                  <a:lnTo>
                    <a:pt x="11236" y="7491"/>
                  </a:lnTo>
                  <a:lnTo>
                    <a:pt x="11215" y="7408"/>
                  </a:lnTo>
                  <a:lnTo>
                    <a:pt x="11111" y="7387"/>
                  </a:lnTo>
                  <a:lnTo>
                    <a:pt x="10922" y="7345"/>
                  </a:lnTo>
                  <a:lnTo>
                    <a:pt x="10880" y="7303"/>
                  </a:lnTo>
                  <a:lnTo>
                    <a:pt x="10755" y="7219"/>
                  </a:lnTo>
                  <a:lnTo>
                    <a:pt x="10587" y="7073"/>
                  </a:lnTo>
                  <a:lnTo>
                    <a:pt x="10504" y="6926"/>
                  </a:lnTo>
                  <a:lnTo>
                    <a:pt x="10232" y="6508"/>
                  </a:lnTo>
                  <a:lnTo>
                    <a:pt x="10650" y="5943"/>
                  </a:lnTo>
                  <a:lnTo>
                    <a:pt x="10692" y="5859"/>
                  </a:lnTo>
                  <a:lnTo>
                    <a:pt x="10650" y="5629"/>
                  </a:lnTo>
                  <a:lnTo>
                    <a:pt x="10650" y="5462"/>
                  </a:lnTo>
                  <a:lnTo>
                    <a:pt x="10567" y="5294"/>
                  </a:lnTo>
                  <a:lnTo>
                    <a:pt x="10064" y="5252"/>
                  </a:lnTo>
                  <a:lnTo>
                    <a:pt x="10043" y="5043"/>
                  </a:lnTo>
                  <a:lnTo>
                    <a:pt x="9981" y="4939"/>
                  </a:lnTo>
                  <a:lnTo>
                    <a:pt x="10023" y="4876"/>
                  </a:lnTo>
                  <a:lnTo>
                    <a:pt x="9939" y="4604"/>
                  </a:lnTo>
                  <a:lnTo>
                    <a:pt x="9771" y="4311"/>
                  </a:lnTo>
                  <a:lnTo>
                    <a:pt x="9834" y="4164"/>
                  </a:lnTo>
                  <a:lnTo>
                    <a:pt x="9981" y="3934"/>
                  </a:lnTo>
                  <a:lnTo>
                    <a:pt x="9939" y="3934"/>
                  </a:lnTo>
                  <a:lnTo>
                    <a:pt x="9751" y="3892"/>
                  </a:lnTo>
                  <a:lnTo>
                    <a:pt x="9751" y="3767"/>
                  </a:lnTo>
                  <a:lnTo>
                    <a:pt x="9730" y="3558"/>
                  </a:lnTo>
                  <a:lnTo>
                    <a:pt x="9667" y="3558"/>
                  </a:lnTo>
                  <a:lnTo>
                    <a:pt x="9813" y="3411"/>
                  </a:lnTo>
                  <a:lnTo>
                    <a:pt x="9709" y="3327"/>
                  </a:lnTo>
                  <a:lnTo>
                    <a:pt x="9646" y="3244"/>
                  </a:lnTo>
                  <a:lnTo>
                    <a:pt x="9771" y="3223"/>
                  </a:lnTo>
                  <a:lnTo>
                    <a:pt x="9918" y="3118"/>
                  </a:lnTo>
                  <a:lnTo>
                    <a:pt x="9918" y="3034"/>
                  </a:lnTo>
                  <a:lnTo>
                    <a:pt x="9939" y="3014"/>
                  </a:lnTo>
                  <a:lnTo>
                    <a:pt x="9855" y="2909"/>
                  </a:lnTo>
                  <a:lnTo>
                    <a:pt x="9918" y="2825"/>
                  </a:lnTo>
                  <a:lnTo>
                    <a:pt x="9918" y="2742"/>
                  </a:lnTo>
                  <a:lnTo>
                    <a:pt x="9918" y="2574"/>
                  </a:lnTo>
                  <a:lnTo>
                    <a:pt x="9855" y="2470"/>
                  </a:lnTo>
                  <a:lnTo>
                    <a:pt x="9855" y="2386"/>
                  </a:lnTo>
                  <a:lnTo>
                    <a:pt x="9813" y="2260"/>
                  </a:lnTo>
                  <a:lnTo>
                    <a:pt x="9855" y="2156"/>
                  </a:lnTo>
                  <a:lnTo>
                    <a:pt x="9751" y="1988"/>
                  </a:lnTo>
                  <a:lnTo>
                    <a:pt x="9625" y="1946"/>
                  </a:lnTo>
                  <a:lnTo>
                    <a:pt x="9353" y="1905"/>
                  </a:lnTo>
                  <a:lnTo>
                    <a:pt x="9123" y="1591"/>
                  </a:lnTo>
                  <a:lnTo>
                    <a:pt x="8914" y="1549"/>
                  </a:lnTo>
                  <a:lnTo>
                    <a:pt x="8788" y="1570"/>
                  </a:lnTo>
                  <a:lnTo>
                    <a:pt x="8725" y="1528"/>
                  </a:lnTo>
                  <a:lnTo>
                    <a:pt x="8704" y="1361"/>
                  </a:lnTo>
                  <a:lnTo>
                    <a:pt x="8579" y="1340"/>
                  </a:lnTo>
                  <a:lnTo>
                    <a:pt x="8349" y="1235"/>
                  </a:lnTo>
                  <a:lnTo>
                    <a:pt x="8265" y="1319"/>
                  </a:lnTo>
                  <a:lnTo>
                    <a:pt x="8160" y="1319"/>
                  </a:lnTo>
                  <a:lnTo>
                    <a:pt x="7826" y="1109"/>
                  </a:lnTo>
                  <a:lnTo>
                    <a:pt x="7658" y="1047"/>
                  </a:lnTo>
                  <a:lnTo>
                    <a:pt x="7449" y="858"/>
                  </a:lnTo>
                  <a:lnTo>
                    <a:pt x="7323" y="900"/>
                  </a:lnTo>
                  <a:lnTo>
                    <a:pt x="7198" y="837"/>
                  </a:lnTo>
                  <a:lnTo>
                    <a:pt x="7093" y="858"/>
                  </a:lnTo>
                  <a:lnTo>
                    <a:pt x="7030" y="1005"/>
                  </a:lnTo>
                  <a:lnTo>
                    <a:pt x="6821" y="942"/>
                  </a:lnTo>
                  <a:lnTo>
                    <a:pt x="6591" y="1005"/>
                  </a:lnTo>
                  <a:lnTo>
                    <a:pt x="6361" y="1214"/>
                  </a:lnTo>
                  <a:lnTo>
                    <a:pt x="6256" y="1214"/>
                  </a:lnTo>
                  <a:lnTo>
                    <a:pt x="6173" y="1319"/>
                  </a:lnTo>
                  <a:lnTo>
                    <a:pt x="6110" y="1465"/>
                  </a:lnTo>
                  <a:lnTo>
                    <a:pt x="5838" y="1465"/>
                  </a:lnTo>
                  <a:lnTo>
                    <a:pt x="5733" y="1549"/>
                  </a:lnTo>
                  <a:lnTo>
                    <a:pt x="5775" y="1695"/>
                  </a:lnTo>
                  <a:lnTo>
                    <a:pt x="5859" y="1842"/>
                  </a:lnTo>
                  <a:lnTo>
                    <a:pt x="5838" y="1967"/>
                  </a:lnTo>
                  <a:lnTo>
                    <a:pt x="5691" y="1967"/>
                  </a:lnTo>
                  <a:lnTo>
                    <a:pt x="5357" y="1905"/>
                  </a:lnTo>
                  <a:lnTo>
                    <a:pt x="5064" y="1967"/>
                  </a:lnTo>
                  <a:lnTo>
                    <a:pt x="4708" y="2072"/>
                  </a:lnTo>
                  <a:lnTo>
                    <a:pt x="4520" y="2072"/>
                  </a:lnTo>
                  <a:lnTo>
                    <a:pt x="4185" y="1967"/>
                  </a:lnTo>
                  <a:lnTo>
                    <a:pt x="4059" y="1967"/>
                  </a:lnTo>
                  <a:lnTo>
                    <a:pt x="3766" y="1842"/>
                  </a:lnTo>
                  <a:lnTo>
                    <a:pt x="3662" y="1737"/>
                  </a:lnTo>
                  <a:lnTo>
                    <a:pt x="3641" y="1591"/>
                  </a:lnTo>
                  <a:lnTo>
                    <a:pt x="3557" y="1591"/>
                  </a:lnTo>
                  <a:lnTo>
                    <a:pt x="3432" y="1528"/>
                  </a:lnTo>
                  <a:lnTo>
                    <a:pt x="3264" y="1570"/>
                  </a:lnTo>
                  <a:lnTo>
                    <a:pt x="3181" y="1528"/>
                  </a:lnTo>
                  <a:lnTo>
                    <a:pt x="3055" y="1528"/>
                  </a:lnTo>
                  <a:lnTo>
                    <a:pt x="2929" y="1423"/>
                  </a:lnTo>
                  <a:lnTo>
                    <a:pt x="2846" y="1381"/>
                  </a:lnTo>
                  <a:lnTo>
                    <a:pt x="2804" y="1340"/>
                  </a:lnTo>
                  <a:lnTo>
                    <a:pt x="2825" y="1214"/>
                  </a:lnTo>
                  <a:lnTo>
                    <a:pt x="2825" y="1068"/>
                  </a:lnTo>
                  <a:lnTo>
                    <a:pt x="2741" y="942"/>
                  </a:lnTo>
                  <a:lnTo>
                    <a:pt x="2741" y="921"/>
                  </a:lnTo>
                  <a:lnTo>
                    <a:pt x="2699" y="942"/>
                  </a:lnTo>
                  <a:lnTo>
                    <a:pt x="2595" y="921"/>
                  </a:lnTo>
                  <a:lnTo>
                    <a:pt x="2553" y="858"/>
                  </a:lnTo>
                  <a:lnTo>
                    <a:pt x="2448" y="817"/>
                  </a:lnTo>
                  <a:lnTo>
                    <a:pt x="2281" y="607"/>
                  </a:lnTo>
                  <a:lnTo>
                    <a:pt x="2448" y="482"/>
                  </a:lnTo>
                  <a:lnTo>
                    <a:pt x="2323" y="398"/>
                  </a:lnTo>
                  <a:lnTo>
                    <a:pt x="2302" y="335"/>
                  </a:lnTo>
                  <a:lnTo>
                    <a:pt x="2344" y="293"/>
                  </a:lnTo>
                  <a:lnTo>
                    <a:pt x="2281" y="210"/>
                  </a:lnTo>
                  <a:lnTo>
                    <a:pt x="2218" y="105"/>
                  </a:lnTo>
                  <a:lnTo>
                    <a:pt x="2176" y="105"/>
                  </a:lnTo>
                  <a:lnTo>
                    <a:pt x="2176" y="84"/>
                  </a:lnTo>
                  <a:lnTo>
                    <a:pt x="2113" y="84"/>
                  </a:lnTo>
                  <a:lnTo>
                    <a:pt x="1988" y="168"/>
                  </a:lnTo>
                  <a:lnTo>
                    <a:pt x="1904" y="168"/>
                  </a:lnTo>
                  <a:lnTo>
                    <a:pt x="1862" y="273"/>
                  </a:lnTo>
                  <a:lnTo>
                    <a:pt x="1779" y="293"/>
                  </a:lnTo>
                  <a:lnTo>
                    <a:pt x="1674" y="419"/>
                  </a:lnTo>
                  <a:lnTo>
                    <a:pt x="1611" y="440"/>
                  </a:lnTo>
                  <a:lnTo>
                    <a:pt x="1569" y="503"/>
                  </a:lnTo>
                  <a:lnTo>
                    <a:pt x="1569" y="545"/>
                  </a:lnTo>
                  <a:lnTo>
                    <a:pt x="1465" y="607"/>
                  </a:lnTo>
                  <a:lnTo>
                    <a:pt x="1381" y="586"/>
                  </a:lnTo>
                  <a:lnTo>
                    <a:pt x="1256" y="607"/>
                  </a:lnTo>
                  <a:lnTo>
                    <a:pt x="1235" y="691"/>
                  </a:lnTo>
                  <a:lnTo>
                    <a:pt x="1046" y="607"/>
                  </a:lnTo>
                  <a:lnTo>
                    <a:pt x="921" y="607"/>
                  </a:lnTo>
                  <a:lnTo>
                    <a:pt x="753" y="524"/>
                  </a:lnTo>
                  <a:lnTo>
                    <a:pt x="732" y="398"/>
                  </a:lnTo>
                  <a:lnTo>
                    <a:pt x="460" y="273"/>
                  </a:lnTo>
                  <a:lnTo>
                    <a:pt x="502" y="189"/>
                  </a:lnTo>
                  <a:lnTo>
                    <a:pt x="440" y="84"/>
                  </a:lnTo>
                  <a:lnTo>
                    <a:pt x="356" y="84"/>
                  </a:lnTo>
                  <a:lnTo>
                    <a:pt x="293"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32" name="Google Shape;1032;p27"/>
            <p:cNvSpPr/>
            <p:nvPr/>
          </p:nvSpPr>
          <p:spPr>
            <a:xfrm>
              <a:off x="-2108347" y="3536956"/>
              <a:ext cx="43921" cy="35607"/>
            </a:xfrm>
            <a:custGeom>
              <a:avLst/>
              <a:gdLst/>
              <a:ahLst/>
              <a:cxnLst/>
              <a:rect l="l" t="t" r="r" b="b"/>
              <a:pathLst>
                <a:path w="2072" h="1759" extrusionOk="0">
                  <a:moveTo>
                    <a:pt x="419" y="1"/>
                  </a:moveTo>
                  <a:lnTo>
                    <a:pt x="168" y="64"/>
                  </a:lnTo>
                  <a:lnTo>
                    <a:pt x="0" y="105"/>
                  </a:lnTo>
                  <a:lnTo>
                    <a:pt x="84" y="210"/>
                  </a:lnTo>
                  <a:lnTo>
                    <a:pt x="84" y="294"/>
                  </a:lnTo>
                  <a:lnTo>
                    <a:pt x="189" y="315"/>
                  </a:lnTo>
                  <a:lnTo>
                    <a:pt x="272" y="419"/>
                  </a:lnTo>
                  <a:lnTo>
                    <a:pt x="209" y="608"/>
                  </a:lnTo>
                  <a:lnTo>
                    <a:pt x="251" y="838"/>
                  </a:lnTo>
                  <a:lnTo>
                    <a:pt x="398" y="942"/>
                  </a:lnTo>
                  <a:lnTo>
                    <a:pt x="691" y="942"/>
                  </a:lnTo>
                  <a:lnTo>
                    <a:pt x="795" y="1026"/>
                  </a:lnTo>
                  <a:lnTo>
                    <a:pt x="837" y="1110"/>
                  </a:lnTo>
                  <a:lnTo>
                    <a:pt x="921" y="1110"/>
                  </a:lnTo>
                  <a:lnTo>
                    <a:pt x="1026" y="1047"/>
                  </a:lnTo>
                  <a:lnTo>
                    <a:pt x="1193" y="1172"/>
                  </a:lnTo>
                  <a:lnTo>
                    <a:pt x="1235" y="1131"/>
                  </a:lnTo>
                  <a:lnTo>
                    <a:pt x="1339" y="1131"/>
                  </a:lnTo>
                  <a:lnTo>
                    <a:pt x="1423" y="1319"/>
                  </a:lnTo>
                  <a:lnTo>
                    <a:pt x="1570" y="1361"/>
                  </a:lnTo>
                  <a:lnTo>
                    <a:pt x="1842" y="1758"/>
                  </a:lnTo>
                  <a:lnTo>
                    <a:pt x="1967" y="1737"/>
                  </a:lnTo>
                  <a:lnTo>
                    <a:pt x="1967" y="1591"/>
                  </a:lnTo>
                  <a:lnTo>
                    <a:pt x="1988" y="1549"/>
                  </a:lnTo>
                  <a:lnTo>
                    <a:pt x="1925" y="1382"/>
                  </a:lnTo>
                  <a:lnTo>
                    <a:pt x="2072" y="1361"/>
                  </a:lnTo>
                  <a:lnTo>
                    <a:pt x="1946" y="1235"/>
                  </a:lnTo>
                  <a:lnTo>
                    <a:pt x="1758" y="1235"/>
                  </a:lnTo>
                  <a:lnTo>
                    <a:pt x="1507" y="1110"/>
                  </a:lnTo>
                  <a:lnTo>
                    <a:pt x="1423" y="921"/>
                  </a:lnTo>
                  <a:lnTo>
                    <a:pt x="1507" y="838"/>
                  </a:lnTo>
                  <a:lnTo>
                    <a:pt x="1507" y="712"/>
                  </a:lnTo>
                  <a:lnTo>
                    <a:pt x="1256" y="524"/>
                  </a:lnTo>
                  <a:lnTo>
                    <a:pt x="1256" y="419"/>
                  </a:lnTo>
                  <a:lnTo>
                    <a:pt x="1298" y="294"/>
                  </a:lnTo>
                  <a:lnTo>
                    <a:pt x="1193" y="168"/>
                  </a:lnTo>
                  <a:lnTo>
                    <a:pt x="984" y="126"/>
                  </a:lnTo>
                  <a:lnTo>
                    <a:pt x="837"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33" name="Google Shape;1033;p27"/>
            <p:cNvSpPr/>
            <p:nvPr/>
          </p:nvSpPr>
          <p:spPr>
            <a:xfrm>
              <a:off x="-2305711" y="3528495"/>
              <a:ext cx="220899" cy="86840"/>
            </a:xfrm>
            <a:custGeom>
              <a:avLst/>
              <a:gdLst/>
              <a:ahLst/>
              <a:cxnLst/>
              <a:rect l="l" t="t" r="r" b="b"/>
              <a:pathLst>
                <a:path w="10421" h="4290" extrusionOk="0">
                  <a:moveTo>
                    <a:pt x="4708" y="0"/>
                  </a:moveTo>
                  <a:lnTo>
                    <a:pt x="4562" y="63"/>
                  </a:lnTo>
                  <a:lnTo>
                    <a:pt x="4373" y="63"/>
                  </a:lnTo>
                  <a:lnTo>
                    <a:pt x="4290" y="21"/>
                  </a:lnTo>
                  <a:lnTo>
                    <a:pt x="4185" y="63"/>
                  </a:lnTo>
                  <a:lnTo>
                    <a:pt x="3913" y="63"/>
                  </a:lnTo>
                  <a:lnTo>
                    <a:pt x="3766" y="84"/>
                  </a:lnTo>
                  <a:lnTo>
                    <a:pt x="3494" y="189"/>
                  </a:lnTo>
                  <a:lnTo>
                    <a:pt x="3390" y="210"/>
                  </a:lnTo>
                  <a:lnTo>
                    <a:pt x="3181" y="230"/>
                  </a:lnTo>
                  <a:lnTo>
                    <a:pt x="3097" y="335"/>
                  </a:lnTo>
                  <a:lnTo>
                    <a:pt x="2992" y="377"/>
                  </a:lnTo>
                  <a:lnTo>
                    <a:pt x="2909" y="440"/>
                  </a:lnTo>
                  <a:lnTo>
                    <a:pt x="2867" y="502"/>
                  </a:lnTo>
                  <a:lnTo>
                    <a:pt x="2804" y="628"/>
                  </a:lnTo>
                  <a:lnTo>
                    <a:pt x="2762" y="649"/>
                  </a:lnTo>
                  <a:lnTo>
                    <a:pt x="2762" y="733"/>
                  </a:lnTo>
                  <a:lnTo>
                    <a:pt x="2553" y="733"/>
                  </a:lnTo>
                  <a:lnTo>
                    <a:pt x="2239" y="628"/>
                  </a:lnTo>
                  <a:lnTo>
                    <a:pt x="2155" y="628"/>
                  </a:lnTo>
                  <a:lnTo>
                    <a:pt x="2072" y="691"/>
                  </a:lnTo>
                  <a:lnTo>
                    <a:pt x="1946" y="649"/>
                  </a:lnTo>
                  <a:lnTo>
                    <a:pt x="1779" y="691"/>
                  </a:lnTo>
                  <a:lnTo>
                    <a:pt x="1674" y="649"/>
                  </a:lnTo>
                  <a:lnTo>
                    <a:pt x="1549" y="712"/>
                  </a:lnTo>
                  <a:lnTo>
                    <a:pt x="1528" y="795"/>
                  </a:lnTo>
                  <a:lnTo>
                    <a:pt x="1632" y="942"/>
                  </a:lnTo>
                  <a:lnTo>
                    <a:pt x="1779" y="963"/>
                  </a:lnTo>
                  <a:lnTo>
                    <a:pt x="1925" y="963"/>
                  </a:lnTo>
                  <a:lnTo>
                    <a:pt x="1883" y="1046"/>
                  </a:lnTo>
                  <a:lnTo>
                    <a:pt x="1653" y="1046"/>
                  </a:lnTo>
                  <a:lnTo>
                    <a:pt x="1444" y="1109"/>
                  </a:lnTo>
                  <a:lnTo>
                    <a:pt x="1402" y="1214"/>
                  </a:lnTo>
                  <a:lnTo>
                    <a:pt x="1423" y="1256"/>
                  </a:lnTo>
                  <a:lnTo>
                    <a:pt x="1528" y="1235"/>
                  </a:lnTo>
                  <a:lnTo>
                    <a:pt x="1570" y="1277"/>
                  </a:lnTo>
                  <a:lnTo>
                    <a:pt x="1507" y="1318"/>
                  </a:lnTo>
                  <a:lnTo>
                    <a:pt x="1214" y="1339"/>
                  </a:lnTo>
                  <a:lnTo>
                    <a:pt x="1109" y="1256"/>
                  </a:lnTo>
                  <a:lnTo>
                    <a:pt x="984" y="1339"/>
                  </a:lnTo>
                  <a:lnTo>
                    <a:pt x="900" y="1235"/>
                  </a:lnTo>
                  <a:lnTo>
                    <a:pt x="837" y="1235"/>
                  </a:lnTo>
                  <a:lnTo>
                    <a:pt x="733" y="1339"/>
                  </a:lnTo>
                  <a:lnTo>
                    <a:pt x="628" y="1339"/>
                  </a:lnTo>
                  <a:lnTo>
                    <a:pt x="502" y="1235"/>
                  </a:lnTo>
                  <a:lnTo>
                    <a:pt x="377" y="1235"/>
                  </a:lnTo>
                  <a:lnTo>
                    <a:pt x="105" y="1444"/>
                  </a:lnTo>
                  <a:lnTo>
                    <a:pt x="63" y="1549"/>
                  </a:lnTo>
                  <a:lnTo>
                    <a:pt x="0" y="1653"/>
                  </a:lnTo>
                  <a:lnTo>
                    <a:pt x="63" y="1695"/>
                  </a:lnTo>
                  <a:lnTo>
                    <a:pt x="63" y="1842"/>
                  </a:lnTo>
                  <a:lnTo>
                    <a:pt x="0" y="1883"/>
                  </a:lnTo>
                  <a:lnTo>
                    <a:pt x="63" y="1946"/>
                  </a:lnTo>
                  <a:lnTo>
                    <a:pt x="209" y="1883"/>
                  </a:lnTo>
                  <a:lnTo>
                    <a:pt x="251" y="1904"/>
                  </a:lnTo>
                  <a:lnTo>
                    <a:pt x="377" y="1883"/>
                  </a:lnTo>
                  <a:lnTo>
                    <a:pt x="502" y="1883"/>
                  </a:lnTo>
                  <a:lnTo>
                    <a:pt x="377" y="2009"/>
                  </a:lnTo>
                  <a:lnTo>
                    <a:pt x="398" y="2093"/>
                  </a:lnTo>
                  <a:lnTo>
                    <a:pt x="461" y="2197"/>
                  </a:lnTo>
                  <a:lnTo>
                    <a:pt x="461" y="2281"/>
                  </a:lnTo>
                  <a:lnTo>
                    <a:pt x="419" y="2302"/>
                  </a:lnTo>
                  <a:lnTo>
                    <a:pt x="481" y="2323"/>
                  </a:lnTo>
                  <a:lnTo>
                    <a:pt x="586" y="2281"/>
                  </a:lnTo>
                  <a:lnTo>
                    <a:pt x="586" y="2323"/>
                  </a:lnTo>
                  <a:lnTo>
                    <a:pt x="502" y="2406"/>
                  </a:lnTo>
                  <a:lnTo>
                    <a:pt x="377" y="2490"/>
                  </a:lnTo>
                  <a:lnTo>
                    <a:pt x="419" y="2532"/>
                  </a:lnTo>
                  <a:lnTo>
                    <a:pt x="502" y="2532"/>
                  </a:lnTo>
                  <a:lnTo>
                    <a:pt x="419" y="2595"/>
                  </a:lnTo>
                  <a:lnTo>
                    <a:pt x="377" y="2699"/>
                  </a:lnTo>
                  <a:lnTo>
                    <a:pt x="293" y="2699"/>
                  </a:lnTo>
                  <a:lnTo>
                    <a:pt x="251" y="2532"/>
                  </a:lnTo>
                  <a:lnTo>
                    <a:pt x="189" y="2511"/>
                  </a:lnTo>
                  <a:lnTo>
                    <a:pt x="189" y="2616"/>
                  </a:lnTo>
                  <a:lnTo>
                    <a:pt x="209" y="2720"/>
                  </a:lnTo>
                  <a:lnTo>
                    <a:pt x="168" y="2783"/>
                  </a:lnTo>
                  <a:lnTo>
                    <a:pt x="189" y="2846"/>
                  </a:lnTo>
                  <a:lnTo>
                    <a:pt x="293" y="2930"/>
                  </a:lnTo>
                  <a:lnTo>
                    <a:pt x="293" y="2888"/>
                  </a:lnTo>
                  <a:lnTo>
                    <a:pt x="419" y="2950"/>
                  </a:lnTo>
                  <a:lnTo>
                    <a:pt x="502" y="2950"/>
                  </a:lnTo>
                  <a:lnTo>
                    <a:pt x="628" y="3034"/>
                  </a:lnTo>
                  <a:lnTo>
                    <a:pt x="670" y="3160"/>
                  </a:lnTo>
                  <a:lnTo>
                    <a:pt x="586" y="3243"/>
                  </a:lnTo>
                  <a:lnTo>
                    <a:pt x="670" y="3327"/>
                  </a:lnTo>
                  <a:lnTo>
                    <a:pt x="670" y="3411"/>
                  </a:lnTo>
                  <a:lnTo>
                    <a:pt x="733" y="3411"/>
                  </a:lnTo>
                  <a:lnTo>
                    <a:pt x="879" y="3536"/>
                  </a:lnTo>
                  <a:lnTo>
                    <a:pt x="816" y="3641"/>
                  </a:lnTo>
                  <a:lnTo>
                    <a:pt x="733" y="3620"/>
                  </a:lnTo>
                  <a:lnTo>
                    <a:pt x="712" y="3662"/>
                  </a:lnTo>
                  <a:lnTo>
                    <a:pt x="795" y="3683"/>
                  </a:lnTo>
                  <a:lnTo>
                    <a:pt x="942" y="3662"/>
                  </a:lnTo>
                  <a:lnTo>
                    <a:pt x="1214" y="3662"/>
                  </a:lnTo>
                  <a:lnTo>
                    <a:pt x="1193" y="3725"/>
                  </a:lnTo>
                  <a:lnTo>
                    <a:pt x="1130" y="3767"/>
                  </a:lnTo>
                  <a:lnTo>
                    <a:pt x="1005" y="3829"/>
                  </a:lnTo>
                  <a:lnTo>
                    <a:pt x="816" y="3829"/>
                  </a:lnTo>
                  <a:lnTo>
                    <a:pt x="774" y="3871"/>
                  </a:lnTo>
                  <a:lnTo>
                    <a:pt x="837" y="3892"/>
                  </a:lnTo>
                  <a:lnTo>
                    <a:pt x="942" y="3871"/>
                  </a:lnTo>
                  <a:lnTo>
                    <a:pt x="1088" y="3871"/>
                  </a:lnTo>
                  <a:lnTo>
                    <a:pt x="1130" y="3829"/>
                  </a:lnTo>
                  <a:lnTo>
                    <a:pt x="1130" y="3934"/>
                  </a:lnTo>
                  <a:lnTo>
                    <a:pt x="1151" y="3955"/>
                  </a:lnTo>
                  <a:lnTo>
                    <a:pt x="1235" y="3871"/>
                  </a:lnTo>
                  <a:lnTo>
                    <a:pt x="1318" y="3767"/>
                  </a:lnTo>
                  <a:lnTo>
                    <a:pt x="1402" y="3767"/>
                  </a:lnTo>
                  <a:lnTo>
                    <a:pt x="1444" y="3829"/>
                  </a:lnTo>
                  <a:lnTo>
                    <a:pt x="1528" y="3829"/>
                  </a:lnTo>
                  <a:lnTo>
                    <a:pt x="1632" y="3892"/>
                  </a:lnTo>
                  <a:lnTo>
                    <a:pt x="1674" y="3829"/>
                  </a:lnTo>
                  <a:lnTo>
                    <a:pt x="1758" y="3850"/>
                  </a:lnTo>
                  <a:lnTo>
                    <a:pt x="1758" y="3892"/>
                  </a:lnTo>
                  <a:lnTo>
                    <a:pt x="1716" y="3934"/>
                  </a:lnTo>
                  <a:lnTo>
                    <a:pt x="1758" y="3997"/>
                  </a:lnTo>
                  <a:lnTo>
                    <a:pt x="1779" y="4080"/>
                  </a:lnTo>
                  <a:lnTo>
                    <a:pt x="1883" y="4185"/>
                  </a:lnTo>
                  <a:lnTo>
                    <a:pt x="1946" y="4164"/>
                  </a:lnTo>
                  <a:lnTo>
                    <a:pt x="2072" y="4206"/>
                  </a:lnTo>
                  <a:lnTo>
                    <a:pt x="2197" y="4185"/>
                  </a:lnTo>
                  <a:lnTo>
                    <a:pt x="2281" y="4143"/>
                  </a:lnTo>
                  <a:lnTo>
                    <a:pt x="2386" y="4143"/>
                  </a:lnTo>
                  <a:lnTo>
                    <a:pt x="2469" y="4080"/>
                  </a:lnTo>
                  <a:lnTo>
                    <a:pt x="2574" y="4143"/>
                  </a:lnTo>
                  <a:lnTo>
                    <a:pt x="2616" y="4080"/>
                  </a:lnTo>
                  <a:lnTo>
                    <a:pt x="2616" y="3955"/>
                  </a:lnTo>
                  <a:lnTo>
                    <a:pt x="2658" y="3871"/>
                  </a:lnTo>
                  <a:lnTo>
                    <a:pt x="2616" y="3767"/>
                  </a:lnTo>
                  <a:lnTo>
                    <a:pt x="2867" y="3746"/>
                  </a:lnTo>
                  <a:lnTo>
                    <a:pt x="3076" y="3746"/>
                  </a:lnTo>
                  <a:lnTo>
                    <a:pt x="3348" y="3892"/>
                  </a:lnTo>
                  <a:lnTo>
                    <a:pt x="3453" y="3892"/>
                  </a:lnTo>
                  <a:lnTo>
                    <a:pt x="3641" y="4143"/>
                  </a:lnTo>
                  <a:lnTo>
                    <a:pt x="3808" y="4248"/>
                  </a:lnTo>
                  <a:lnTo>
                    <a:pt x="4331" y="4185"/>
                  </a:lnTo>
                  <a:lnTo>
                    <a:pt x="4478" y="4101"/>
                  </a:lnTo>
                  <a:lnTo>
                    <a:pt x="4541" y="4101"/>
                  </a:lnTo>
                  <a:lnTo>
                    <a:pt x="4562" y="4143"/>
                  </a:lnTo>
                  <a:lnTo>
                    <a:pt x="4603" y="4080"/>
                  </a:lnTo>
                  <a:lnTo>
                    <a:pt x="4645" y="3976"/>
                  </a:lnTo>
                  <a:lnTo>
                    <a:pt x="4896" y="3725"/>
                  </a:lnTo>
                  <a:lnTo>
                    <a:pt x="4959" y="3683"/>
                  </a:lnTo>
                  <a:lnTo>
                    <a:pt x="5189" y="3767"/>
                  </a:lnTo>
                  <a:lnTo>
                    <a:pt x="5336" y="3850"/>
                  </a:lnTo>
                  <a:lnTo>
                    <a:pt x="5524" y="3787"/>
                  </a:lnTo>
                  <a:lnTo>
                    <a:pt x="5524" y="3746"/>
                  </a:lnTo>
                  <a:lnTo>
                    <a:pt x="5650" y="3662"/>
                  </a:lnTo>
                  <a:lnTo>
                    <a:pt x="5754" y="3683"/>
                  </a:lnTo>
                  <a:lnTo>
                    <a:pt x="5754" y="3767"/>
                  </a:lnTo>
                  <a:lnTo>
                    <a:pt x="5691" y="3934"/>
                  </a:lnTo>
                  <a:lnTo>
                    <a:pt x="5545" y="3997"/>
                  </a:lnTo>
                  <a:lnTo>
                    <a:pt x="5587" y="4059"/>
                  </a:lnTo>
                  <a:lnTo>
                    <a:pt x="5691" y="4185"/>
                  </a:lnTo>
                  <a:lnTo>
                    <a:pt x="5650" y="4269"/>
                  </a:lnTo>
                  <a:lnTo>
                    <a:pt x="5754" y="4290"/>
                  </a:lnTo>
                  <a:lnTo>
                    <a:pt x="5901" y="4269"/>
                  </a:lnTo>
                  <a:lnTo>
                    <a:pt x="6005" y="4206"/>
                  </a:lnTo>
                  <a:lnTo>
                    <a:pt x="5963" y="4080"/>
                  </a:lnTo>
                  <a:lnTo>
                    <a:pt x="6047" y="4059"/>
                  </a:lnTo>
                  <a:lnTo>
                    <a:pt x="6047" y="3829"/>
                  </a:lnTo>
                  <a:lnTo>
                    <a:pt x="6110" y="3746"/>
                  </a:lnTo>
                  <a:lnTo>
                    <a:pt x="6256" y="3787"/>
                  </a:lnTo>
                  <a:lnTo>
                    <a:pt x="6361" y="3829"/>
                  </a:lnTo>
                  <a:lnTo>
                    <a:pt x="6654" y="3683"/>
                  </a:lnTo>
                  <a:lnTo>
                    <a:pt x="6696" y="3683"/>
                  </a:lnTo>
                  <a:lnTo>
                    <a:pt x="6780" y="3641"/>
                  </a:lnTo>
                  <a:lnTo>
                    <a:pt x="7093" y="3620"/>
                  </a:lnTo>
                  <a:lnTo>
                    <a:pt x="7198" y="3641"/>
                  </a:lnTo>
                  <a:lnTo>
                    <a:pt x="7261" y="3683"/>
                  </a:lnTo>
                  <a:lnTo>
                    <a:pt x="7428" y="3746"/>
                  </a:lnTo>
                  <a:lnTo>
                    <a:pt x="7700" y="3746"/>
                  </a:lnTo>
                  <a:lnTo>
                    <a:pt x="7721" y="3683"/>
                  </a:lnTo>
                  <a:lnTo>
                    <a:pt x="7888" y="3641"/>
                  </a:lnTo>
                  <a:lnTo>
                    <a:pt x="7951" y="3557"/>
                  </a:lnTo>
                  <a:lnTo>
                    <a:pt x="8160" y="3474"/>
                  </a:lnTo>
                  <a:lnTo>
                    <a:pt x="8307" y="3474"/>
                  </a:lnTo>
                  <a:lnTo>
                    <a:pt x="8432" y="3453"/>
                  </a:lnTo>
                  <a:lnTo>
                    <a:pt x="8725" y="3474"/>
                  </a:lnTo>
                  <a:lnTo>
                    <a:pt x="8956" y="3411"/>
                  </a:lnTo>
                  <a:lnTo>
                    <a:pt x="9102" y="3411"/>
                  </a:lnTo>
                  <a:lnTo>
                    <a:pt x="9165" y="3432"/>
                  </a:lnTo>
                  <a:lnTo>
                    <a:pt x="9311" y="3306"/>
                  </a:lnTo>
                  <a:lnTo>
                    <a:pt x="9458" y="3306"/>
                  </a:lnTo>
                  <a:lnTo>
                    <a:pt x="9500" y="3264"/>
                  </a:lnTo>
                  <a:lnTo>
                    <a:pt x="9730" y="3264"/>
                  </a:lnTo>
                  <a:lnTo>
                    <a:pt x="9939" y="3327"/>
                  </a:lnTo>
                  <a:lnTo>
                    <a:pt x="10085" y="3264"/>
                  </a:lnTo>
                  <a:lnTo>
                    <a:pt x="10148" y="3327"/>
                  </a:lnTo>
                  <a:lnTo>
                    <a:pt x="10148" y="3432"/>
                  </a:lnTo>
                  <a:lnTo>
                    <a:pt x="10253" y="3474"/>
                  </a:lnTo>
                  <a:lnTo>
                    <a:pt x="10399" y="3453"/>
                  </a:lnTo>
                  <a:lnTo>
                    <a:pt x="10420" y="3348"/>
                  </a:lnTo>
                  <a:lnTo>
                    <a:pt x="10357" y="3223"/>
                  </a:lnTo>
                  <a:lnTo>
                    <a:pt x="10232" y="2992"/>
                  </a:lnTo>
                  <a:lnTo>
                    <a:pt x="10085" y="2930"/>
                  </a:lnTo>
                  <a:lnTo>
                    <a:pt x="10106" y="2846"/>
                  </a:lnTo>
                  <a:lnTo>
                    <a:pt x="10085" y="2699"/>
                  </a:lnTo>
                  <a:lnTo>
                    <a:pt x="10148" y="2511"/>
                  </a:lnTo>
                  <a:lnTo>
                    <a:pt x="10127" y="2469"/>
                  </a:lnTo>
                  <a:lnTo>
                    <a:pt x="10002" y="2427"/>
                  </a:lnTo>
                  <a:lnTo>
                    <a:pt x="10002" y="2281"/>
                  </a:lnTo>
                  <a:lnTo>
                    <a:pt x="10002" y="2176"/>
                  </a:lnTo>
                  <a:lnTo>
                    <a:pt x="9939" y="1967"/>
                  </a:lnTo>
                  <a:lnTo>
                    <a:pt x="9897" y="1842"/>
                  </a:lnTo>
                  <a:lnTo>
                    <a:pt x="9897" y="1779"/>
                  </a:lnTo>
                  <a:lnTo>
                    <a:pt x="10044" y="1779"/>
                  </a:lnTo>
                  <a:lnTo>
                    <a:pt x="10106" y="1632"/>
                  </a:lnTo>
                  <a:lnTo>
                    <a:pt x="10148" y="1570"/>
                  </a:lnTo>
                  <a:lnTo>
                    <a:pt x="10148" y="1528"/>
                  </a:lnTo>
                  <a:lnTo>
                    <a:pt x="10106" y="1444"/>
                  </a:lnTo>
                  <a:lnTo>
                    <a:pt x="10002" y="1360"/>
                  </a:lnTo>
                  <a:lnTo>
                    <a:pt x="9709" y="1360"/>
                  </a:lnTo>
                  <a:lnTo>
                    <a:pt x="9562" y="1256"/>
                  </a:lnTo>
                  <a:lnTo>
                    <a:pt x="9520" y="1026"/>
                  </a:lnTo>
                  <a:lnTo>
                    <a:pt x="9583" y="837"/>
                  </a:lnTo>
                  <a:lnTo>
                    <a:pt x="9500" y="733"/>
                  </a:lnTo>
                  <a:lnTo>
                    <a:pt x="9395" y="712"/>
                  </a:lnTo>
                  <a:lnTo>
                    <a:pt x="9395" y="628"/>
                  </a:lnTo>
                  <a:lnTo>
                    <a:pt x="9290" y="523"/>
                  </a:lnTo>
                  <a:lnTo>
                    <a:pt x="9186" y="502"/>
                  </a:lnTo>
                  <a:lnTo>
                    <a:pt x="8956" y="293"/>
                  </a:lnTo>
                  <a:lnTo>
                    <a:pt x="8851" y="272"/>
                  </a:lnTo>
                  <a:lnTo>
                    <a:pt x="8767" y="335"/>
                  </a:lnTo>
                  <a:lnTo>
                    <a:pt x="8725" y="335"/>
                  </a:lnTo>
                  <a:lnTo>
                    <a:pt x="8558" y="293"/>
                  </a:lnTo>
                  <a:lnTo>
                    <a:pt x="8516" y="377"/>
                  </a:lnTo>
                  <a:lnTo>
                    <a:pt x="8432" y="335"/>
                  </a:lnTo>
                  <a:lnTo>
                    <a:pt x="8412" y="230"/>
                  </a:lnTo>
                  <a:lnTo>
                    <a:pt x="8349" y="230"/>
                  </a:lnTo>
                  <a:lnTo>
                    <a:pt x="8328" y="272"/>
                  </a:lnTo>
                  <a:lnTo>
                    <a:pt x="8244" y="419"/>
                  </a:lnTo>
                  <a:lnTo>
                    <a:pt x="8098" y="502"/>
                  </a:lnTo>
                  <a:lnTo>
                    <a:pt x="7909" y="607"/>
                  </a:lnTo>
                  <a:lnTo>
                    <a:pt x="7888" y="691"/>
                  </a:lnTo>
                  <a:lnTo>
                    <a:pt x="7700" y="712"/>
                  </a:lnTo>
                  <a:lnTo>
                    <a:pt x="7616" y="754"/>
                  </a:lnTo>
                  <a:lnTo>
                    <a:pt x="7386" y="712"/>
                  </a:lnTo>
                  <a:lnTo>
                    <a:pt x="7324" y="649"/>
                  </a:lnTo>
                  <a:lnTo>
                    <a:pt x="7219" y="649"/>
                  </a:lnTo>
                  <a:lnTo>
                    <a:pt x="7198" y="628"/>
                  </a:lnTo>
                  <a:lnTo>
                    <a:pt x="7093" y="691"/>
                  </a:lnTo>
                  <a:lnTo>
                    <a:pt x="6884" y="691"/>
                  </a:lnTo>
                  <a:lnTo>
                    <a:pt x="6633" y="795"/>
                  </a:lnTo>
                  <a:lnTo>
                    <a:pt x="6445" y="754"/>
                  </a:lnTo>
                  <a:lnTo>
                    <a:pt x="6319" y="649"/>
                  </a:lnTo>
                  <a:lnTo>
                    <a:pt x="6235" y="712"/>
                  </a:lnTo>
                  <a:lnTo>
                    <a:pt x="6026" y="607"/>
                  </a:lnTo>
                  <a:lnTo>
                    <a:pt x="5901" y="586"/>
                  </a:lnTo>
                  <a:lnTo>
                    <a:pt x="5712" y="440"/>
                  </a:lnTo>
                  <a:lnTo>
                    <a:pt x="5629" y="440"/>
                  </a:lnTo>
                  <a:lnTo>
                    <a:pt x="5587" y="523"/>
                  </a:lnTo>
                  <a:lnTo>
                    <a:pt x="5503" y="502"/>
                  </a:lnTo>
                  <a:lnTo>
                    <a:pt x="5399" y="377"/>
                  </a:lnTo>
                  <a:lnTo>
                    <a:pt x="5378" y="210"/>
                  </a:lnTo>
                  <a:lnTo>
                    <a:pt x="5273" y="126"/>
                  </a:lnTo>
                  <a:lnTo>
                    <a:pt x="5210" y="168"/>
                  </a:lnTo>
                  <a:lnTo>
                    <a:pt x="5085" y="293"/>
                  </a:lnTo>
                  <a:lnTo>
                    <a:pt x="5022" y="272"/>
                  </a:lnTo>
                  <a:lnTo>
                    <a:pt x="4980" y="314"/>
                  </a:lnTo>
                  <a:lnTo>
                    <a:pt x="4771" y="105"/>
                  </a:lnTo>
                  <a:lnTo>
                    <a:pt x="475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34" name="Google Shape;1034;p27"/>
            <p:cNvSpPr/>
            <p:nvPr/>
          </p:nvSpPr>
          <p:spPr>
            <a:xfrm>
              <a:off x="-2308382" y="3528920"/>
              <a:ext cx="33725" cy="28400"/>
            </a:xfrm>
            <a:custGeom>
              <a:avLst/>
              <a:gdLst/>
              <a:ahLst/>
              <a:cxnLst/>
              <a:rect l="l" t="t" r="r" b="b"/>
              <a:pathLst>
                <a:path w="1591" h="1403" extrusionOk="0">
                  <a:moveTo>
                    <a:pt x="503" y="0"/>
                  </a:moveTo>
                  <a:lnTo>
                    <a:pt x="419" y="84"/>
                  </a:lnTo>
                  <a:lnTo>
                    <a:pt x="335" y="84"/>
                  </a:lnTo>
                  <a:lnTo>
                    <a:pt x="231" y="189"/>
                  </a:lnTo>
                  <a:lnTo>
                    <a:pt x="210" y="356"/>
                  </a:lnTo>
                  <a:lnTo>
                    <a:pt x="335" y="398"/>
                  </a:lnTo>
                  <a:lnTo>
                    <a:pt x="335" y="523"/>
                  </a:lnTo>
                  <a:lnTo>
                    <a:pt x="189" y="628"/>
                  </a:lnTo>
                  <a:lnTo>
                    <a:pt x="210" y="733"/>
                  </a:lnTo>
                  <a:lnTo>
                    <a:pt x="126" y="879"/>
                  </a:lnTo>
                  <a:lnTo>
                    <a:pt x="1" y="921"/>
                  </a:lnTo>
                  <a:lnTo>
                    <a:pt x="22" y="921"/>
                  </a:lnTo>
                  <a:lnTo>
                    <a:pt x="84" y="1025"/>
                  </a:lnTo>
                  <a:lnTo>
                    <a:pt x="168" y="1088"/>
                  </a:lnTo>
                  <a:lnTo>
                    <a:pt x="231" y="1046"/>
                  </a:lnTo>
                  <a:lnTo>
                    <a:pt x="294" y="1088"/>
                  </a:lnTo>
                  <a:lnTo>
                    <a:pt x="398" y="1046"/>
                  </a:lnTo>
                  <a:lnTo>
                    <a:pt x="294" y="1130"/>
                  </a:lnTo>
                  <a:lnTo>
                    <a:pt x="231" y="1130"/>
                  </a:lnTo>
                  <a:lnTo>
                    <a:pt x="168" y="1318"/>
                  </a:lnTo>
                  <a:lnTo>
                    <a:pt x="189" y="1402"/>
                  </a:lnTo>
                  <a:lnTo>
                    <a:pt x="419" y="1193"/>
                  </a:lnTo>
                  <a:lnTo>
                    <a:pt x="712" y="1025"/>
                  </a:lnTo>
                  <a:lnTo>
                    <a:pt x="796" y="879"/>
                  </a:lnTo>
                  <a:lnTo>
                    <a:pt x="900" y="816"/>
                  </a:lnTo>
                  <a:lnTo>
                    <a:pt x="1110" y="837"/>
                  </a:lnTo>
                  <a:lnTo>
                    <a:pt x="1152" y="795"/>
                  </a:lnTo>
                  <a:lnTo>
                    <a:pt x="1277" y="795"/>
                  </a:lnTo>
                  <a:lnTo>
                    <a:pt x="1361" y="816"/>
                  </a:lnTo>
                  <a:lnTo>
                    <a:pt x="1486" y="837"/>
                  </a:lnTo>
                  <a:lnTo>
                    <a:pt x="1591" y="733"/>
                  </a:lnTo>
                  <a:lnTo>
                    <a:pt x="1591" y="670"/>
                  </a:lnTo>
                  <a:lnTo>
                    <a:pt x="1486" y="607"/>
                  </a:lnTo>
                  <a:lnTo>
                    <a:pt x="1361" y="481"/>
                  </a:lnTo>
                  <a:lnTo>
                    <a:pt x="1235" y="461"/>
                  </a:lnTo>
                  <a:lnTo>
                    <a:pt x="1047" y="293"/>
                  </a:lnTo>
                  <a:lnTo>
                    <a:pt x="1026" y="84"/>
                  </a:lnTo>
                  <a:lnTo>
                    <a:pt x="921" y="63"/>
                  </a:lnTo>
                  <a:lnTo>
                    <a:pt x="817" y="147"/>
                  </a:lnTo>
                  <a:lnTo>
                    <a:pt x="64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35" name="Google Shape;1035;p27"/>
            <p:cNvSpPr/>
            <p:nvPr/>
          </p:nvSpPr>
          <p:spPr>
            <a:xfrm>
              <a:off x="-2147392" y="3594564"/>
              <a:ext cx="118452" cy="108864"/>
            </a:xfrm>
            <a:custGeom>
              <a:avLst/>
              <a:gdLst/>
              <a:ahLst/>
              <a:cxnLst/>
              <a:rect l="l" t="t" r="r" b="b"/>
              <a:pathLst>
                <a:path w="5588" h="5378" extrusionOk="0">
                  <a:moveTo>
                    <a:pt x="2031" y="0"/>
                  </a:moveTo>
                  <a:lnTo>
                    <a:pt x="1989" y="42"/>
                  </a:lnTo>
                  <a:lnTo>
                    <a:pt x="1842" y="42"/>
                  </a:lnTo>
                  <a:lnTo>
                    <a:pt x="1696" y="168"/>
                  </a:lnTo>
                  <a:lnTo>
                    <a:pt x="1717" y="189"/>
                  </a:lnTo>
                  <a:lnTo>
                    <a:pt x="1633" y="314"/>
                  </a:lnTo>
                  <a:lnTo>
                    <a:pt x="1591" y="314"/>
                  </a:lnTo>
                  <a:lnTo>
                    <a:pt x="1466" y="419"/>
                  </a:lnTo>
                  <a:lnTo>
                    <a:pt x="1215" y="482"/>
                  </a:lnTo>
                  <a:lnTo>
                    <a:pt x="1110" y="670"/>
                  </a:lnTo>
                  <a:lnTo>
                    <a:pt x="1110" y="837"/>
                  </a:lnTo>
                  <a:lnTo>
                    <a:pt x="1215" y="1047"/>
                  </a:lnTo>
                  <a:lnTo>
                    <a:pt x="1215" y="1235"/>
                  </a:lnTo>
                  <a:lnTo>
                    <a:pt x="1110" y="1444"/>
                  </a:lnTo>
                  <a:lnTo>
                    <a:pt x="1173" y="1549"/>
                  </a:lnTo>
                  <a:lnTo>
                    <a:pt x="1152" y="1716"/>
                  </a:lnTo>
                  <a:lnTo>
                    <a:pt x="1068" y="1842"/>
                  </a:lnTo>
                  <a:lnTo>
                    <a:pt x="1005" y="1925"/>
                  </a:lnTo>
                  <a:lnTo>
                    <a:pt x="1" y="2658"/>
                  </a:lnTo>
                  <a:lnTo>
                    <a:pt x="273" y="3411"/>
                  </a:lnTo>
                  <a:lnTo>
                    <a:pt x="775" y="3453"/>
                  </a:lnTo>
                  <a:lnTo>
                    <a:pt x="3474" y="5336"/>
                  </a:lnTo>
                  <a:lnTo>
                    <a:pt x="4562" y="5378"/>
                  </a:lnTo>
                  <a:lnTo>
                    <a:pt x="4709" y="5106"/>
                  </a:lnTo>
                  <a:lnTo>
                    <a:pt x="4834" y="4855"/>
                  </a:lnTo>
                  <a:lnTo>
                    <a:pt x="5085" y="4708"/>
                  </a:lnTo>
                  <a:lnTo>
                    <a:pt x="5274" y="4792"/>
                  </a:lnTo>
                  <a:lnTo>
                    <a:pt x="5399" y="4750"/>
                  </a:lnTo>
                  <a:lnTo>
                    <a:pt x="5462" y="4771"/>
                  </a:lnTo>
                  <a:lnTo>
                    <a:pt x="5546" y="4645"/>
                  </a:lnTo>
                  <a:lnTo>
                    <a:pt x="5588" y="4604"/>
                  </a:lnTo>
                  <a:lnTo>
                    <a:pt x="5546" y="4583"/>
                  </a:lnTo>
                  <a:lnTo>
                    <a:pt x="5441" y="4541"/>
                  </a:lnTo>
                  <a:lnTo>
                    <a:pt x="5337" y="4457"/>
                  </a:lnTo>
                  <a:lnTo>
                    <a:pt x="5274" y="4122"/>
                  </a:lnTo>
                  <a:lnTo>
                    <a:pt x="5085" y="4122"/>
                  </a:lnTo>
                  <a:lnTo>
                    <a:pt x="5064" y="3955"/>
                  </a:lnTo>
                  <a:lnTo>
                    <a:pt x="5064" y="3767"/>
                  </a:lnTo>
                  <a:lnTo>
                    <a:pt x="5190" y="3662"/>
                  </a:lnTo>
                  <a:lnTo>
                    <a:pt x="5064" y="3411"/>
                  </a:lnTo>
                  <a:lnTo>
                    <a:pt x="4960" y="3348"/>
                  </a:lnTo>
                  <a:lnTo>
                    <a:pt x="4855" y="3139"/>
                  </a:lnTo>
                  <a:lnTo>
                    <a:pt x="4772" y="3097"/>
                  </a:lnTo>
                  <a:lnTo>
                    <a:pt x="4730" y="3118"/>
                  </a:lnTo>
                  <a:lnTo>
                    <a:pt x="4290" y="2825"/>
                  </a:lnTo>
                  <a:lnTo>
                    <a:pt x="4186" y="2867"/>
                  </a:lnTo>
                  <a:lnTo>
                    <a:pt x="4123" y="2888"/>
                  </a:lnTo>
                  <a:lnTo>
                    <a:pt x="4018" y="2804"/>
                  </a:lnTo>
                  <a:lnTo>
                    <a:pt x="4018" y="2720"/>
                  </a:lnTo>
                  <a:lnTo>
                    <a:pt x="3997" y="2699"/>
                  </a:lnTo>
                  <a:lnTo>
                    <a:pt x="4039" y="2574"/>
                  </a:lnTo>
                  <a:lnTo>
                    <a:pt x="3914" y="2469"/>
                  </a:lnTo>
                  <a:lnTo>
                    <a:pt x="3893" y="2386"/>
                  </a:lnTo>
                  <a:lnTo>
                    <a:pt x="3788" y="2365"/>
                  </a:lnTo>
                  <a:lnTo>
                    <a:pt x="3704" y="2281"/>
                  </a:lnTo>
                  <a:lnTo>
                    <a:pt x="3621" y="2260"/>
                  </a:lnTo>
                  <a:lnTo>
                    <a:pt x="3621" y="2176"/>
                  </a:lnTo>
                  <a:lnTo>
                    <a:pt x="3684" y="2135"/>
                  </a:lnTo>
                  <a:lnTo>
                    <a:pt x="3663" y="2072"/>
                  </a:lnTo>
                  <a:lnTo>
                    <a:pt x="3684" y="1988"/>
                  </a:lnTo>
                  <a:lnTo>
                    <a:pt x="3684" y="1779"/>
                  </a:lnTo>
                  <a:lnTo>
                    <a:pt x="3725" y="1737"/>
                  </a:lnTo>
                  <a:lnTo>
                    <a:pt x="3767" y="1549"/>
                  </a:lnTo>
                  <a:lnTo>
                    <a:pt x="3830" y="1549"/>
                  </a:lnTo>
                  <a:lnTo>
                    <a:pt x="3914" y="1528"/>
                  </a:lnTo>
                  <a:lnTo>
                    <a:pt x="3914" y="1319"/>
                  </a:lnTo>
                  <a:lnTo>
                    <a:pt x="3872" y="1298"/>
                  </a:lnTo>
                  <a:lnTo>
                    <a:pt x="3830" y="1130"/>
                  </a:lnTo>
                  <a:lnTo>
                    <a:pt x="3914" y="1130"/>
                  </a:lnTo>
                  <a:lnTo>
                    <a:pt x="4018" y="1088"/>
                  </a:lnTo>
                  <a:lnTo>
                    <a:pt x="4081" y="1047"/>
                  </a:lnTo>
                  <a:lnTo>
                    <a:pt x="4018" y="1026"/>
                  </a:lnTo>
                  <a:lnTo>
                    <a:pt x="3935" y="984"/>
                  </a:lnTo>
                  <a:lnTo>
                    <a:pt x="3809" y="1005"/>
                  </a:lnTo>
                  <a:lnTo>
                    <a:pt x="3725" y="984"/>
                  </a:lnTo>
                  <a:lnTo>
                    <a:pt x="3516" y="879"/>
                  </a:lnTo>
                  <a:lnTo>
                    <a:pt x="3453" y="837"/>
                  </a:lnTo>
                  <a:lnTo>
                    <a:pt x="3349" y="795"/>
                  </a:lnTo>
                  <a:lnTo>
                    <a:pt x="3286" y="670"/>
                  </a:lnTo>
                  <a:lnTo>
                    <a:pt x="3244" y="565"/>
                  </a:lnTo>
                  <a:lnTo>
                    <a:pt x="3140" y="565"/>
                  </a:lnTo>
                  <a:lnTo>
                    <a:pt x="3077" y="419"/>
                  </a:lnTo>
                  <a:lnTo>
                    <a:pt x="3098" y="314"/>
                  </a:lnTo>
                  <a:lnTo>
                    <a:pt x="3035" y="189"/>
                  </a:lnTo>
                  <a:lnTo>
                    <a:pt x="2930" y="168"/>
                  </a:lnTo>
                  <a:lnTo>
                    <a:pt x="2784" y="210"/>
                  </a:lnTo>
                  <a:lnTo>
                    <a:pt x="2679" y="168"/>
                  </a:lnTo>
                  <a:lnTo>
                    <a:pt x="2679" y="63"/>
                  </a:lnTo>
                  <a:lnTo>
                    <a:pt x="2616" y="0"/>
                  </a:lnTo>
                  <a:lnTo>
                    <a:pt x="2470" y="63"/>
                  </a:lnTo>
                  <a:lnTo>
                    <a:pt x="2261"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36" name="Google Shape;1036;p27"/>
            <p:cNvSpPr/>
            <p:nvPr/>
          </p:nvSpPr>
          <p:spPr>
            <a:xfrm>
              <a:off x="-2050692" y="3689863"/>
              <a:ext cx="21303" cy="20769"/>
            </a:xfrm>
            <a:custGeom>
              <a:avLst/>
              <a:gdLst/>
              <a:ahLst/>
              <a:cxnLst/>
              <a:rect l="l" t="t" r="r" b="b"/>
              <a:pathLst>
                <a:path w="1005" h="1026" extrusionOk="0">
                  <a:moveTo>
                    <a:pt x="523" y="0"/>
                  </a:moveTo>
                  <a:lnTo>
                    <a:pt x="272" y="147"/>
                  </a:lnTo>
                  <a:lnTo>
                    <a:pt x="147" y="398"/>
                  </a:lnTo>
                  <a:lnTo>
                    <a:pt x="0" y="670"/>
                  </a:lnTo>
                  <a:lnTo>
                    <a:pt x="84" y="670"/>
                  </a:lnTo>
                  <a:lnTo>
                    <a:pt x="607" y="816"/>
                  </a:lnTo>
                  <a:lnTo>
                    <a:pt x="628" y="1025"/>
                  </a:lnTo>
                  <a:lnTo>
                    <a:pt x="1005" y="879"/>
                  </a:lnTo>
                  <a:lnTo>
                    <a:pt x="942" y="795"/>
                  </a:lnTo>
                  <a:lnTo>
                    <a:pt x="942" y="774"/>
                  </a:lnTo>
                  <a:lnTo>
                    <a:pt x="984" y="774"/>
                  </a:lnTo>
                  <a:lnTo>
                    <a:pt x="921" y="691"/>
                  </a:lnTo>
                  <a:lnTo>
                    <a:pt x="921" y="607"/>
                  </a:lnTo>
                  <a:lnTo>
                    <a:pt x="879" y="502"/>
                  </a:lnTo>
                  <a:lnTo>
                    <a:pt x="837" y="565"/>
                  </a:lnTo>
                  <a:lnTo>
                    <a:pt x="607" y="419"/>
                  </a:lnTo>
                  <a:lnTo>
                    <a:pt x="942" y="356"/>
                  </a:lnTo>
                  <a:lnTo>
                    <a:pt x="900" y="84"/>
                  </a:lnTo>
                  <a:lnTo>
                    <a:pt x="900" y="63"/>
                  </a:lnTo>
                  <a:lnTo>
                    <a:pt x="837" y="42"/>
                  </a:lnTo>
                  <a:lnTo>
                    <a:pt x="712" y="84"/>
                  </a:lnTo>
                  <a:lnTo>
                    <a:pt x="523"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37" name="Google Shape;1037;p27"/>
            <p:cNvSpPr/>
            <p:nvPr/>
          </p:nvSpPr>
          <p:spPr>
            <a:xfrm>
              <a:off x="-2228109" y="3619543"/>
              <a:ext cx="27536" cy="14858"/>
            </a:xfrm>
            <a:custGeom>
              <a:avLst/>
              <a:gdLst/>
              <a:ahLst/>
              <a:cxnLst/>
              <a:rect l="l" t="t" r="r" b="b"/>
              <a:pathLst>
                <a:path w="1299" h="734" extrusionOk="0">
                  <a:moveTo>
                    <a:pt x="1194" y="1"/>
                  </a:moveTo>
                  <a:lnTo>
                    <a:pt x="1005" y="105"/>
                  </a:lnTo>
                  <a:lnTo>
                    <a:pt x="775" y="210"/>
                  </a:lnTo>
                  <a:lnTo>
                    <a:pt x="608" y="210"/>
                  </a:lnTo>
                  <a:lnTo>
                    <a:pt x="482" y="168"/>
                  </a:lnTo>
                  <a:lnTo>
                    <a:pt x="378" y="168"/>
                  </a:lnTo>
                  <a:lnTo>
                    <a:pt x="378" y="231"/>
                  </a:lnTo>
                  <a:lnTo>
                    <a:pt x="357" y="315"/>
                  </a:lnTo>
                  <a:lnTo>
                    <a:pt x="273" y="336"/>
                  </a:lnTo>
                  <a:lnTo>
                    <a:pt x="147" y="294"/>
                  </a:lnTo>
                  <a:lnTo>
                    <a:pt x="85" y="377"/>
                  </a:lnTo>
                  <a:lnTo>
                    <a:pt x="1" y="398"/>
                  </a:lnTo>
                  <a:lnTo>
                    <a:pt x="1" y="524"/>
                  </a:lnTo>
                  <a:lnTo>
                    <a:pt x="85" y="629"/>
                  </a:lnTo>
                  <a:lnTo>
                    <a:pt x="210" y="712"/>
                  </a:lnTo>
                  <a:lnTo>
                    <a:pt x="378" y="691"/>
                  </a:lnTo>
                  <a:lnTo>
                    <a:pt x="461" y="733"/>
                  </a:lnTo>
                  <a:lnTo>
                    <a:pt x="503" y="691"/>
                  </a:lnTo>
                  <a:lnTo>
                    <a:pt x="629" y="649"/>
                  </a:lnTo>
                  <a:lnTo>
                    <a:pt x="775" y="545"/>
                  </a:lnTo>
                  <a:lnTo>
                    <a:pt x="838" y="503"/>
                  </a:lnTo>
                  <a:lnTo>
                    <a:pt x="1005" y="524"/>
                  </a:lnTo>
                  <a:lnTo>
                    <a:pt x="1005" y="419"/>
                  </a:lnTo>
                  <a:lnTo>
                    <a:pt x="984" y="315"/>
                  </a:lnTo>
                  <a:lnTo>
                    <a:pt x="1110" y="168"/>
                  </a:lnTo>
                  <a:lnTo>
                    <a:pt x="1235" y="85"/>
                  </a:lnTo>
                  <a:lnTo>
                    <a:pt x="1298" y="22"/>
                  </a:lnTo>
                  <a:lnTo>
                    <a:pt x="125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38" name="Google Shape;1038;p27"/>
            <p:cNvSpPr/>
            <p:nvPr/>
          </p:nvSpPr>
          <p:spPr>
            <a:xfrm>
              <a:off x="-2187305" y="3597520"/>
              <a:ext cx="76311" cy="64837"/>
            </a:xfrm>
            <a:custGeom>
              <a:avLst/>
              <a:gdLst/>
              <a:ahLst/>
              <a:cxnLst/>
              <a:rect l="l" t="t" r="r" b="b"/>
              <a:pathLst>
                <a:path w="3600" h="3203" extrusionOk="0">
                  <a:moveTo>
                    <a:pt x="3370" y="1"/>
                  </a:moveTo>
                  <a:lnTo>
                    <a:pt x="3139" y="64"/>
                  </a:lnTo>
                  <a:lnTo>
                    <a:pt x="2846" y="43"/>
                  </a:lnTo>
                  <a:lnTo>
                    <a:pt x="2721" y="64"/>
                  </a:lnTo>
                  <a:lnTo>
                    <a:pt x="2574" y="64"/>
                  </a:lnTo>
                  <a:lnTo>
                    <a:pt x="2365" y="147"/>
                  </a:lnTo>
                  <a:lnTo>
                    <a:pt x="2302" y="231"/>
                  </a:lnTo>
                  <a:lnTo>
                    <a:pt x="2135" y="273"/>
                  </a:lnTo>
                  <a:lnTo>
                    <a:pt x="2114" y="336"/>
                  </a:lnTo>
                  <a:lnTo>
                    <a:pt x="1842" y="336"/>
                  </a:lnTo>
                  <a:lnTo>
                    <a:pt x="1675" y="273"/>
                  </a:lnTo>
                  <a:lnTo>
                    <a:pt x="1612" y="231"/>
                  </a:lnTo>
                  <a:lnTo>
                    <a:pt x="1507" y="210"/>
                  </a:lnTo>
                  <a:lnTo>
                    <a:pt x="1194" y="231"/>
                  </a:lnTo>
                  <a:lnTo>
                    <a:pt x="1110" y="273"/>
                  </a:lnTo>
                  <a:lnTo>
                    <a:pt x="1068" y="273"/>
                  </a:lnTo>
                  <a:lnTo>
                    <a:pt x="775" y="419"/>
                  </a:lnTo>
                  <a:lnTo>
                    <a:pt x="670" y="377"/>
                  </a:lnTo>
                  <a:lnTo>
                    <a:pt x="524" y="336"/>
                  </a:lnTo>
                  <a:lnTo>
                    <a:pt x="461" y="419"/>
                  </a:lnTo>
                  <a:lnTo>
                    <a:pt x="461" y="649"/>
                  </a:lnTo>
                  <a:lnTo>
                    <a:pt x="377" y="670"/>
                  </a:lnTo>
                  <a:lnTo>
                    <a:pt x="419" y="796"/>
                  </a:lnTo>
                  <a:lnTo>
                    <a:pt x="315" y="859"/>
                  </a:lnTo>
                  <a:lnTo>
                    <a:pt x="168" y="880"/>
                  </a:lnTo>
                  <a:lnTo>
                    <a:pt x="64" y="859"/>
                  </a:lnTo>
                  <a:lnTo>
                    <a:pt x="1" y="901"/>
                  </a:lnTo>
                  <a:lnTo>
                    <a:pt x="22" y="1068"/>
                  </a:lnTo>
                  <a:lnTo>
                    <a:pt x="105" y="1277"/>
                  </a:lnTo>
                  <a:lnTo>
                    <a:pt x="147" y="1403"/>
                  </a:lnTo>
                  <a:lnTo>
                    <a:pt x="126" y="1528"/>
                  </a:lnTo>
                  <a:lnTo>
                    <a:pt x="105" y="1779"/>
                  </a:lnTo>
                  <a:lnTo>
                    <a:pt x="336" y="1779"/>
                  </a:lnTo>
                  <a:lnTo>
                    <a:pt x="377" y="1905"/>
                  </a:lnTo>
                  <a:lnTo>
                    <a:pt x="482" y="1947"/>
                  </a:lnTo>
                  <a:lnTo>
                    <a:pt x="482" y="2114"/>
                  </a:lnTo>
                  <a:lnTo>
                    <a:pt x="545" y="2198"/>
                  </a:lnTo>
                  <a:lnTo>
                    <a:pt x="461" y="2219"/>
                  </a:lnTo>
                  <a:lnTo>
                    <a:pt x="419" y="2219"/>
                  </a:lnTo>
                  <a:lnTo>
                    <a:pt x="315" y="2302"/>
                  </a:lnTo>
                  <a:lnTo>
                    <a:pt x="252" y="2449"/>
                  </a:lnTo>
                  <a:lnTo>
                    <a:pt x="168" y="2574"/>
                  </a:lnTo>
                  <a:lnTo>
                    <a:pt x="147" y="2574"/>
                  </a:lnTo>
                  <a:lnTo>
                    <a:pt x="168" y="2616"/>
                  </a:lnTo>
                  <a:lnTo>
                    <a:pt x="252" y="2679"/>
                  </a:lnTo>
                  <a:lnTo>
                    <a:pt x="273" y="2888"/>
                  </a:lnTo>
                  <a:lnTo>
                    <a:pt x="252" y="2993"/>
                  </a:lnTo>
                  <a:lnTo>
                    <a:pt x="315" y="2993"/>
                  </a:lnTo>
                  <a:lnTo>
                    <a:pt x="482" y="3077"/>
                  </a:lnTo>
                  <a:lnTo>
                    <a:pt x="629" y="3181"/>
                  </a:lnTo>
                  <a:lnTo>
                    <a:pt x="649" y="3181"/>
                  </a:lnTo>
                  <a:lnTo>
                    <a:pt x="733" y="3202"/>
                  </a:lnTo>
                  <a:lnTo>
                    <a:pt x="1884" y="2512"/>
                  </a:lnTo>
                  <a:lnTo>
                    <a:pt x="2888" y="1779"/>
                  </a:lnTo>
                  <a:lnTo>
                    <a:pt x="2951" y="1696"/>
                  </a:lnTo>
                  <a:lnTo>
                    <a:pt x="3035" y="1570"/>
                  </a:lnTo>
                  <a:lnTo>
                    <a:pt x="3056" y="1403"/>
                  </a:lnTo>
                  <a:lnTo>
                    <a:pt x="2993" y="1298"/>
                  </a:lnTo>
                  <a:lnTo>
                    <a:pt x="3098" y="1089"/>
                  </a:lnTo>
                  <a:lnTo>
                    <a:pt x="3098" y="901"/>
                  </a:lnTo>
                  <a:lnTo>
                    <a:pt x="2993" y="691"/>
                  </a:lnTo>
                  <a:lnTo>
                    <a:pt x="2993" y="524"/>
                  </a:lnTo>
                  <a:lnTo>
                    <a:pt x="3098" y="336"/>
                  </a:lnTo>
                  <a:lnTo>
                    <a:pt x="3349" y="273"/>
                  </a:lnTo>
                  <a:lnTo>
                    <a:pt x="3474" y="168"/>
                  </a:lnTo>
                  <a:lnTo>
                    <a:pt x="3516" y="168"/>
                  </a:lnTo>
                  <a:lnTo>
                    <a:pt x="3600" y="43"/>
                  </a:lnTo>
                  <a:lnTo>
                    <a:pt x="3579" y="22"/>
                  </a:lnTo>
                  <a:lnTo>
                    <a:pt x="351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39" name="Google Shape;1039;p27"/>
            <p:cNvSpPr/>
            <p:nvPr/>
          </p:nvSpPr>
          <p:spPr>
            <a:xfrm>
              <a:off x="-2202822" y="3649622"/>
              <a:ext cx="18654" cy="51699"/>
            </a:xfrm>
            <a:custGeom>
              <a:avLst/>
              <a:gdLst/>
              <a:ahLst/>
              <a:cxnLst/>
              <a:rect l="l" t="t" r="r" b="b"/>
              <a:pathLst>
                <a:path w="880" h="2554" extrusionOk="0">
                  <a:moveTo>
                    <a:pt x="837" y="0"/>
                  </a:moveTo>
                  <a:lnTo>
                    <a:pt x="754" y="105"/>
                  </a:lnTo>
                  <a:lnTo>
                    <a:pt x="565" y="147"/>
                  </a:lnTo>
                  <a:lnTo>
                    <a:pt x="524" y="105"/>
                  </a:lnTo>
                  <a:lnTo>
                    <a:pt x="377" y="252"/>
                  </a:lnTo>
                  <a:lnTo>
                    <a:pt x="335" y="670"/>
                  </a:lnTo>
                  <a:lnTo>
                    <a:pt x="168" y="1005"/>
                  </a:lnTo>
                  <a:lnTo>
                    <a:pt x="1" y="1235"/>
                  </a:lnTo>
                  <a:lnTo>
                    <a:pt x="63" y="1256"/>
                  </a:lnTo>
                  <a:lnTo>
                    <a:pt x="168" y="1444"/>
                  </a:lnTo>
                  <a:lnTo>
                    <a:pt x="231" y="1653"/>
                  </a:lnTo>
                  <a:lnTo>
                    <a:pt x="377" y="1884"/>
                  </a:lnTo>
                  <a:lnTo>
                    <a:pt x="524" y="2197"/>
                  </a:lnTo>
                  <a:lnTo>
                    <a:pt x="461" y="2344"/>
                  </a:lnTo>
                  <a:lnTo>
                    <a:pt x="545" y="2553"/>
                  </a:lnTo>
                  <a:lnTo>
                    <a:pt x="628" y="2448"/>
                  </a:lnTo>
                  <a:lnTo>
                    <a:pt x="628" y="2407"/>
                  </a:lnTo>
                  <a:lnTo>
                    <a:pt x="628" y="2344"/>
                  </a:lnTo>
                  <a:lnTo>
                    <a:pt x="670" y="2281"/>
                  </a:lnTo>
                  <a:lnTo>
                    <a:pt x="670" y="2156"/>
                  </a:lnTo>
                  <a:lnTo>
                    <a:pt x="733" y="1988"/>
                  </a:lnTo>
                  <a:lnTo>
                    <a:pt x="691" y="1842"/>
                  </a:lnTo>
                  <a:lnTo>
                    <a:pt x="754" y="1821"/>
                  </a:lnTo>
                  <a:lnTo>
                    <a:pt x="754" y="1674"/>
                  </a:lnTo>
                  <a:lnTo>
                    <a:pt x="775" y="1549"/>
                  </a:lnTo>
                  <a:lnTo>
                    <a:pt x="775" y="1465"/>
                  </a:lnTo>
                  <a:lnTo>
                    <a:pt x="775" y="1214"/>
                  </a:lnTo>
                  <a:lnTo>
                    <a:pt x="754" y="1235"/>
                  </a:lnTo>
                  <a:lnTo>
                    <a:pt x="670" y="1235"/>
                  </a:lnTo>
                  <a:lnTo>
                    <a:pt x="565" y="1298"/>
                  </a:lnTo>
                  <a:lnTo>
                    <a:pt x="524" y="1235"/>
                  </a:lnTo>
                  <a:lnTo>
                    <a:pt x="545" y="1047"/>
                  </a:lnTo>
                  <a:lnTo>
                    <a:pt x="545" y="796"/>
                  </a:lnTo>
                  <a:lnTo>
                    <a:pt x="524" y="712"/>
                  </a:lnTo>
                  <a:lnTo>
                    <a:pt x="545" y="565"/>
                  </a:lnTo>
                  <a:lnTo>
                    <a:pt x="670" y="565"/>
                  </a:lnTo>
                  <a:lnTo>
                    <a:pt x="691" y="670"/>
                  </a:lnTo>
                  <a:lnTo>
                    <a:pt x="754" y="670"/>
                  </a:lnTo>
                  <a:lnTo>
                    <a:pt x="837" y="607"/>
                  </a:lnTo>
                  <a:lnTo>
                    <a:pt x="837" y="524"/>
                  </a:lnTo>
                  <a:lnTo>
                    <a:pt x="796" y="482"/>
                  </a:lnTo>
                  <a:lnTo>
                    <a:pt x="775" y="377"/>
                  </a:lnTo>
                  <a:lnTo>
                    <a:pt x="837" y="210"/>
                  </a:lnTo>
                  <a:lnTo>
                    <a:pt x="858" y="63"/>
                  </a:lnTo>
                  <a:lnTo>
                    <a:pt x="87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40" name="Google Shape;1040;p27"/>
            <p:cNvSpPr/>
            <p:nvPr/>
          </p:nvSpPr>
          <p:spPr>
            <a:xfrm>
              <a:off x="-2186415" y="3649622"/>
              <a:ext cx="4897" cy="10607"/>
            </a:xfrm>
            <a:custGeom>
              <a:avLst/>
              <a:gdLst/>
              <a:ahLst/>
              <a:cxnLst/>
              <a:rect l="l" t="t" r="r" b="b"/>
              <a:pathLst>
                <a:path w="231" h="524" extrusionOk="0">
                  <a:moveTo>
                    <a:pt x="105" y="0"/>
                  </a:moveTo>
                  <a:lnTo>
                    <a:pt x="84" y="63"/>
                  </a:lnTo>
                  <a:lnTo>
                    <a:pt x="63" y="210"/>
                  </a:lnTo>
                  <a:lnTo>
                    <a:pt x="1" y="377"/>
                  </a:lnTo>
                  <a:lnTo>
                    <a:pt x="22" y="482"/>
                  </a:lnTo>
                  <a:lnTo>
                    <a:pt x="63" y="524"/>
                  </a:lnTo>
                  <a:lnTo>
                    <a:pt x="84" y="524"/>
                  </a:lnTo>
                  <a:lnTo>
                    <a:pt x="126" y="482"/>
                  </a:lnTo>
                  <a:lnTo>
                    <a:pt x="210" y="419"/>
                  </a:lnTo>
                  <a:lnTo>
                    <a:pt x="231" y="314"/>
                  </a:lnTo>
                  <a:lnTo>
                    <a:pt x="210" y="105"/>
                  </a:lnTo>
                  <a:lnTo>
                    <a:pt x="126" y="42"/>
                  </a:lnTo>
                  <a:lnTo>
                    <a:pt x="105"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41" name="Google Shape;1041;p27"/>
            <p:cNvSpPr/>
            <p:nvPr/>
          </p:nvSpPr>
          <p:spPr>
            <a:xfrm>
              <a:off x="-2191736" y="3661059"/>
              <a:ext cx="6677" cy="14838"/>
            </a:xfrm>
            <a:custGeom>
              <a:avLst/>
              <a:gdLst/>
              <a:ahLst/>
              <a:cxnLst/>
              <a:rect l="l" t="t" r="r" b="b"/>
              <a:pathLst>
                <a:path w="315" h="733" extrusionOk="0">
                  <a:moveTo>
                    <a:pt x="22" y="0"/>
                  </a:moveTo>
                  <a:lnTo>
                    <a:pt x="1" y="147"/>
                  </a:lnTo>
                  <a:lnTo>
                    <a:pt x="22" y="231"/>
                  </a:lnTo>
                  <a:lnTo>
                    <a:pt x="22" y="482"/>
                  </a:lnTo>
                  <a:lnTo>
                    <a:pt x="1" y="670"/>
                  </a:lnTo>
                  <a:lnTo>
                    <a:pt x="42" y="733"/>
                  </a:lnTo>
                  <a:lnTo>
                    <a:pt x="147" y="670"/>
                  </a:lnTo>
                  <a:lnTo>
                    <a:pt x="231" y="670"/>
                  </a:lnTo>
                  <a:lnTo>
                    <a:pt x="252" y="649"/>
                  </a:lnTo>
                  <a:lnTo>
                    <a:pt x="273" y="440"/>
                  </a:lnTo>
                  <a:lnTo>
                    <a:pt x="273" y="356"/>
                  </a:lnTo>
                  <a:lnTo>
                    <a:pt x="314" y="210"/>
                  </a:lnTo>
                  <a:lnTo>
                    <a:pt x="314" y="147"/>
                  </a:lnTo>
                  <a:lnTo>
                    <a:pt x="314" y="63"/>
                  </a:lnTo>
                  <a:lnTo>
                    <a:pt x="314" y="42"/>
                  </a:lnTo>
                  <a:lnTo>
                    <a:pt x="231" y="105"/>
                  </a:lnTo>
                  <a:lnTo>
                    <a:pt x="168" y="105"/>
                  </a:lnTo>
                  <a:lnTo>
                    <a:pt x="14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42" name="Google Shape;1042;p27"/>
            <p:cNvSpPr/>
            <p:nvPr/>
          </p:nvSpPr>
          <p:spPr>
            <a:xfrm>
              <a:off x="-2191736" y="3633530"/>
              <a:ext cx="15983" cy="19068"/>
            </a:xfrm>
            <a:custGeom>
              <a:avLst/>
              <a:gdLst/>
              <a:ahLst/>
              <a:cxnLst/>
              <a:rect l="l" t="t" r="r" b="b"/>
              <a:pathLst>
                <a:path w="754" h="942" extrusionOk="0">
                  <a:moveTo>
                    <a:pt x="314" y="0"/>
                  </a:moveTo>
                  <a:lnTo>
                    <a:pt x="314" y="21"/>
                  </a:lnTo>
                  <a:lnTo>
                    <a:pt x="231" y="21"/>
                  </a:lnTo>
                  <a:lnTo>
                    <a:pt x="210" y="440"/>
                  </a:lnTo>
                  <a:lnTo>
                    <a:pt x="105" y="586"/>
                  </a:lnTo>
                  <a:lnTo>
                    <a:pt x="1" y="733"/>
                  </a:lnTo>
                  <a:lnTo>
                    <a:pt x="1" y="879"/>
                  </a:lnTo>
                  <a:lnTo>
                    <a:pt x="1" y="900"/>
                  </a:lnTo>
                  <a:lnTo>
                    <a:pt x="42" y="942"/>
                  </a:lnTo>
                  <a:lnTo>
                    <a:pt x="231" y="900"/>
                  </a:lnTo>
                  <a:lnTo>
                    <a:pt x="314" y="795"/>
                  </a:lnTo>
                  <a:lnTo>
                    <a:pt x="377" y="795"/>
                  </a:lnTo>
                  <a:lnTo>
                    <a:pt x="461" y="670"/>
                  </a:lnTo>
                  <a:lnTo>
                    <a:pt x="524" y="523"/>
                  </a:lnTo>
                  <a:lnTo>
                    <a:pt x="628" y="440"/>
                  </a:lnTo>
                  <a:lnTo>
                    <a:pt x="670" y="440"/>
                  </a:lnTo>
                  <a:lnTo>
                    <a:pt x="754" y="419"/>
                  </a:lnTo>
                  <a:lnTo>
                    <a:pt x="691" y="335"/>
                  </a:lnTo>
                  <a:lnTo>
                    <a:pt x="691" y="168"/>
                  </a:lnTo>
                  <a:lnTo>
                    <a:pt x="586" y="126"/>
                  </a:lnTo>
                  <a:lnTo>
                    <a:pt x="545"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43" name="Google Shape;1043;p27"/>
            <p:cNvSpPr/>
            <p:nvPr/>
          </p:nvSpPr>
          <p:spPr>
            <a:xfrm>
              <a:off x="-2190845" y="3648347"/>
              <a:ext cx="49242" cy="58055"/>
            </a:xfrm>
            <a:custGeom>
              <a:avLst/>
              <a:gdLst/>
              <a:ahLst/>
              <a:cxnLst/>
              <a:rect l="l" t="t" r="r" b="b"/>
              <a:pathLst>
                <a:path w="2323" h="2868" extrusionOk="0">
                  <a:moveTo>
                    <a:pt x="2051" y="1"/>
                  </a:moveTo>
                  <a:lnTo>
                    <a:pt x="900" y="691"/>
                  </a:lnTo>
                  <a:lnTo>
                    <a:pt x="816" y="670"/>
                  </a:lnTo>
                  <a:lnTo>
                    <a:pt x="796" y="670"/>
                  </a:lnTo>
                  <a:lnTo>
                    <a:pt x="649" y="566"/>
                  </a:lnTo>
                  <a:lnTo>
                    <a:pt x="482" y="482"/>
                  </a:lnTo>
                  <a:lnTo>
                    <a:pt x="419" y="482"/>
                  </a:lnTo>
                  <a:lnTo>
                    <a:pt x="335" y="545"/>
                  </a:lnTo>
                  <a:lnTo>
                    <a:pt x="293" y="587"/>
                  </a:lnTo>
                  <a:lnTo>
                    <a:pt x="272" y="587"/>
                  </a:lnTo>
                  <a:lnTo>
                    <a:pt x="272" y="670"/>
                  </a:lnTo>
                  <a:lnTo>
                    <a:pt x="272" y="691"/>
                  </a:lnTo>
                  <a:lnTo>
                    <a:pt x="272" y="775"/>
                  </a:lnTo>
                  <a:lnTo>
                    <a:pt x="272" y="838"/>
                  </a:lnTo>
                  <a:lnTo>
                    <a:pt x="231" y="984"/>
                  </a:lnTo>
                  <a:lnTo>
                    <a:pt x="231" y="1068"/>
                  </a:lnTo>
                  <a:lnTo>
                    <a:pt x="210" y="1528"/>
                  </a:lnTo>
                  <a:lnTo>
                    <a:pt x="210" y="1612"/>
                  </a:lnTo>
                  <a:lnTo>
                    <a:pt x="189" y="1737"/>
                  </a:lnTo>
                  <a:lnTo>
                    <a:pt x="189" y="1884"/>
                  </a:lnTo>
                  <a:lnTo>
                    <a:pt x="126" y="1905"/>
                  </a:lnTo>
                  <a:lnTo>
                    <a:pt x="168" y="2051"/>
                  </a:lnTo>
                  <a:lnTo>
                    <a:pt x="105" y="2219"/>
                  </a:lnTo>
                  <a:lnTo>
                    <a:pt x="105" y="2344"/>
                  </a:lnTo>
                  <a:lnTo>
                    <a:pt x="63" y="2407"/>
                  </a:lnTo>
                  <a:lnTo>
                    <a:pt x="63" y="2470"/>
                  </a:lnTo>
                  <a:lnTo>
                    <a:pt x="63" y="2553"/>
                  </a:lnTo>
                  <a:lnTo>
                    <a:pt x="0" y="2679"/>
                  </a:lnTo>
                  <a:lnTo>
                    <a:pt x="0" y="2721"/>
                  </a:lnTo>
                  <a:lnTo>
                    <a:pt x="189" y="2721"/>
                  </a:lnTo>
                  <a:lnTo>
                    <a:pt x="754" y="2867"/>
                  </a:lnTo>
                  <a:lnTo>
                    <a:pt x="1172" y="2449"/>
                  </a:lnTo>
                  <a:lnTo>
                    <a:pt x="1633" y="2407"/>
                  </a:lnTo>
                  <a:lnTo>
                    <a:pt x="1653" y="2219"/>
                  </a:lnTo>
                  <a:lnTo>
                    <a:pt x="1884" y="1926"/>
                  </a:lnTo>
                  <a:lnTo>
                    <a:pt x="1235" y="1214"/>
                  </a:lnTo>
                  <a:lnTo>
                    <a:pt x="2093" y="963"/>
                  </a:lnTo>
                  <a:lnTo>
                    <a:pt x="2302" y="754"/>
                  </a:lnTo>
                  <a:lnTo>
                    <a:pt x="2323" y="754"/>
                  </a:lnTo>
                  <a:lnTo>
                    <a:pt x="2051"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44" name="Google Shape;1044;p27"/>
            <p:cNvSpPr/>
            <p:nvPr/>
          </p:nvSpPr>
          <p:spPr>
            <a:xfrm>
              <a:off x="-2191736" y="3663589"/>
              <a:ext cx="253713" cy="204186"/>
            </a:xfrm>
            <a:custGeom>
              <a:avLst/>
              <a:gdLst/>
              <a:ahLst/>
              <a:cxnLst/>
              <a:rect l="l" t="t" r="r" b="b"/>
              <a:pathLst>
                <a:path w="11969" h="10087" extrusionOk="0">
                  <a:moveTo>
                    <a:pt x="2344" y="1"/>
                  </a:moveTo>
                  <a:lnTo>
                    <a:pt x="2135" y="210"/>
                  </a:lnTo>
                  <a:lnTo>
                    <a:pt x="1277" y="461"/>
                  </a:lnTo>
                  <a:lnTo>
                    <a:pt x="1926" y="1173"/>
                  </a:lnTo>
                  <a:lnTo>
                    <a:pt x="1695" y="1466"/>
                  </a:lnTo>
                  <a:lnTo>
                    <a:pt x="1675" y="1654"/>
                  </a:lnTo>
                  <a:lnTo>
                    <a:pt x="1214" y="1696"/>
                  </a:lnTo>
                  <a:lnTo>
                    <a:pt x="796" y="2114"/>
                  </a:lnTo>
                  <a:lnTo>
                    <a:pt x="231" y="1968"/>
                  </a:lnTo>
                  <a:lnTo>
                    <a:pt x="42" y="1968"/>
                  </a:lnTo>
                  <a:lnTo>
                    <a:pt x="42" y="2177"/>
                  </a:lnTo>
                  <a:lnTo>
                    <a:pt x="42" y="2407"/>
                  </a:lnTo>
                  <a:lnTo>
                    <a:pt x="1" y="2595"/>
                  </a:lnTo>
                  <a:lnTo>
                    <a:pt x="1" y="2637"/>
                  </a:lnTo>
                  <a:lnTo>
                    <a:pt x="63" y="2616"/>
                  </a:lnTo>
                  <a:lnTo>
                    <a:pt x="105" y="2637"/>
                  </a:lnTo>
                  <a:lnTo>
                    <a:pt x="168" y="2595"/>
                  </a:lnTo>
                  <a:lnTo>
                    <a:pt x="314" y="2658"/>
                  </a:lnTo>
                  <a:lnTo>
                    <a:pt x="273" y="2700"/>
                  </a:lnTo>
                  <a:lnTo>
                    <a:pt x="524" y="2972"/>
                  </a:lnTo>
                  <a:lnTo>
                    <a:pt x="545" y="3119"/>
                  </a:lnTo>
                  <a:lnTo>
                    <a:pt x="628" y="3139"/>
                  </a:lnTo>
                  <a:lnTo>
                    <a:pt x="628" y="3244"/>
                  </a:lnTo>
                  <a:lnTo>
                    <a:pt x="754" y="3349"/>
                  </a:lnTo>
                  <a:lnTo>
                    <a:pt x="838" y="3370"/>
                  </a:lnTo>
                  <a:lnTo>
                    <a:pt x="984" y="3663"/>
                  </a:lnTo>
                  <a:lnTo>
                    <a:pt x="984" y="3746"/>
                  </a:lnTo>
                  <a:lnTo>
                    <a:pt x="1047" y="3851"/>
                  </a:lnTo>
                  <a:lnTo>
                    <a:pt x="1110" y="3851"/>
                  </a:lnTo>
                  <a:lnTo>
                    <a:pt x="1151" y="3997"/>
                  </a:lnTo>
                  <a:lnTo>
                    <a:pt x="1193" y="4081"/>
                  </a:lnTo>
                  <a:lnTo>
                    <a:pt x="1319" y="4123"/>
                  </a:lnTo>
                  <a:lnTo>
                    <a:pt x="1423" y="4416"/>
                  </a:lnTo>
                  <a:lnTo>
                    <a:pt x="1528" y="4479"/>
                  </a:lnTo>
                  <a:lnTo>
                    <a:pt x="1570" y="4625"/>
                  </a:lnTo>
                  <a:lnTo>
                    <a:pt x="1528" y="4709"/>
                  </a:lnTo>
                  <a:lnTo>
                    <a:pt x="1528" y="4792"/>
                  </a:lnTo>
                  <a:lnTo>
                    <a:pt x="1633" y="4897"/>
                  </a:lnTo>
                  <a:lnTo>
                    <a:pt x="1633" y="4960"/>
                  </a:lnTo>
                  <a:lnTo>
                    <a:pt x="1716" y="5023"/>
                  </a:lnTo>
                  <a:lnTo>
                    <a:pt x="1821" y="4939"/>
                  </a:lnTo>
                  <a:lnTo>
                    <a:pt x="1926" y="5043"/>
                  </a:lnTo>
                  <a:lnTo>
                    <a:pt x="2114" y="5127"/>
                  </a:lnTo>
                  <a:lnTo>
                    <a:pt x="2260" y="5274"/>
                  </a:lnTo>
                  <a:lnTo>
                    <a:pt x="2323" y="5378"/>
                  </a:lnTo>
                  <a:lnTo>
                    <a:pt x="2344" y="5420"/>
                  </a:lnTo>
                  <a:lnTo>
                    <a:pt x="2365" y="5546"/>
                  </a:lnTo>
                  <a:lnTo>
                    <a:pt x="2428" y="5588"/>
                  </a:lnTo>
                  <a:lnTo>
                    <a:pt x="2470" y="5797"/>
                  </a:lnTo>
                  <a:lnTo>
                    <a:pt x="2574" y="5880"/>
                  </a:lnTo>
                  <a:lnTo>
                    <a:pt x="2637" y="6090"/>
                  </a:lnTo>
                  <a:lnTo>
                    <a:pt x="2658" y="6173"/>
                  </a:lnTo>
                  <a:lnTo>
                    <a:pt x="2616" y="6362"/>
                  </a:lnTo>
                  <a:lnTo>
                    <a:pt x="2574" y="6383"/>
                  </a:lnTo>
                  <a:lnTo>
                    <a:pt x="2616" y="6487"/>
                  </a:lnTo>
                  <a:lnTo>
                    <a:pt x="2658" y="6696"/>
                  </a:lnTo>
                  <a:lnTo>
                    <a:pt x="2679" y="6906"/>
                  </a:lnTo>
                  <a:lnTo>
                    <a:pt x="2783" y="7010"/>
                  </a:lnTo>
                  <a:lnTo>
                    <a:pt x="2825" y="7094"/>
                  </a:lnTo>
                  <a:lnTo>
                    <a:pt x="3097" y="7408"/>
                  </a:lnTo>
                  <a:lnTo>
                    <a:pt x="3202" y="7429"/>
                  </a:lnTo>
                  <a:lnTo>
                    <a:pt x="3307" y="7450"/>
                  </a:lnTo>
                  <a:lnTo>
                    <a:pt x="3390" y="7554"/>
                  </a:lnTo>
                  <a:lnTo>
                    <a:pt x="3474" y="7554"/>
                  </a:lnTo>
                  <a:lnTo>
                    <a:pt x="3620" y="7680"/>
                  </a:lnTo>
                  <a:lnTo>
                    <a:pt x="3620" y="7784"/>
                  </a:lnTo>
                  <a:lnTo>
                    <a:pt x="3788" y="7826"/>
                  </a:lnTo>
                  <a:lnTo>
                    <a:pt x="3767" y="7889"/>
                  </a:lnTo>
                  <a:lnTo>
                    <a:pt x="3830" y="7931"/>
                  </a:lnTo>
                  <a:lnTo>
                    <a:pt x="3976" y="8412"/>
                  </a:lnTo>
                  <a:lnTo>
                    <a:pt x="4102" y="8496"/>
                  </a:lnTo>
                  <a:lnTo>
                    <a:pt x="4102" y="8663"/>
                  </a:lnTo>
                  <a:lnTo>
                    <a:pt x="4541" y="9082"/>
                  </a:lnTo>
                  <a:lnTo>
                    <a:pt x="4604" y="9082"/>
                  </a:lnTo>
                  <a:lnTo>
                    <a:pt x="4646" y="9333"/>
                  </a:lnTo>
                  <a:lnTo>
                    <a:pt x="4834" y="9396"/>
                  </a:lnTo>
                  <a:lnTo>
                    <a:pt x="4939" y="9668"/>
                  </a:lnTo>
                  <a:lnTo>
                    <a:pt x="5043" y="9709"/>
                  </a:lnTo>
                  <a:lnTo>
                    <a:pt x="5127" y="9730"/>
                  </a:lnTo>
                  <a:lnTo>
                    <a:pt x="5169" y="9626"/>
                  </a:lnTo>
                  <a:lnTo>
                    <a:pt x="5336" y="9521"/>
                  </a:lnTo>
                  <a:lnTo>
                    <a:pt x="5232" y="9312"/>
                  </a:lnTo>
                  <a:lnTo>
                    <a:pt x="5294" y="9040"/>
                  </a:lnTo>
                  <a:lnTo>
                    <a:pt x="5462" y="8977"/>
                  </a:lnTo>
                  <a:lnTo>
                    <a:pt x="5650" y="9124"/>
                  </a:lnTo>
                  <a:lnTo>
                    <a:pt x="5985" y="9124"/>
                  </a:lnTo>
                  <a:lnTo>
                    <a:pt x="6487" y="9333"/>
                  </a:lnTo>
                  <a:lnTo>
                    <a:pt x="7010" y="9563"/>
                  </a:lnTo>
                  <a:lnTo>
                    <a:pt x="7031" y="10086"/>
                  </a:lnTo>
                  <a:lnTo>
                    <a:pt x="8077" y="8684"/>
                  </a:lnTo>
                  <a:lnTo>
                    <a:pt x="10253" y="8036"/>
                  </a:lnTo>
                  <a:lnTo>
                    <a:pt x="11885" y="7554"/>
                  </a:lnTo>
                  <a:lnTo>
                    <a:pt x="11969" y="6299"/>
                  </a:lnTo>
                  <a:lnTo>
                    <a:pt x="11843" y="5839"/>
                  </a:lnTo>
                  <a:lnTo>
                    <a:pt x="11655" y="5985"/>
                  </a:lnTo>
                  <a:lnTo>
                    <a:pt x="9960" y="5755"/>
                  </a:lnTo>
                  <a:lnTo>
                    <a:pt x="9835" y="5274"/>
                  </a:lnTo>
                  <a:lnTo>
                    <a:pt x="9688" y="5127"/>
                  </a:lnTo>
                  <a:lnTo>
                    <a:pt x="9688" y="4939"/>
                  </a:lnTo>
                  <a:lnTo>
                    <a:pt x="9688" y="4918"/>
                  </a:lnTo>
                  <a:lnTo>
                    <a:pt x="9667" y="4939"/>
                  </a:lnTo>
                  <a:lnTo>
                    <a:pt x="9625" y="4855"/>
                  </a:lnTo>
                  <a:lnTo>
                    <a:pt x="9625" y="4792"/>
                  </a:lnTo>
                  <a:lnTo>
                    <a:pt x="9667" y="4730"/>
                  </a:lnTo>
                  <a:lnTo>
                    <a:pt x="9563" y="4730"/>
                  </a:lnTo>
                  <a:lnTo>
                    <a:pt x="9563" y="4709"/>
                  </a:lnTo>
                  <a:lnTo>
                    <a:pt x="9458" y="4709"/>
                  </a:lnTo>
                  <a:lnTo>
                    <a:pt x="9270" y="4604"/>
                  </a:lnTo>
                  <a:lnTo>
                    <a:pt x="9249" y="4541"/>
                  </a:lnTo>
                  <a:lnTo>
                    <a:pt x="9228" y="4583"/>
                  </a:lnTo>
                  <a:lnTo>
                    <a:pt x="9123" y="4437"/>
                  </a:lnTo>
                  <a:lnTo>
                    <a:pt x="9102" y="4290"/>
                  </a:lnTo>
                  <a:lnTo>
                    <a:pt x="8809" y="3914"/>
                  </a:lnTo>
                  <a:lnTo>
                    <a:pt x="8726" y="3788"/>
                  </a:lnTo>
                  <a:lnTo>
                    <a:pt x="8809" y="3788"/>
                  </a:lnTo>
                  <a:lnTo>
                    <a:pt x="8809" y="3746"/>
                  </a:lnTo>
                  <a:lnTo>
                    <a:pt x="8705" y="3453"/>
                  </a:lnTo>
                  <a:lnTo>
                    <a:pt x="8705" y="3391"/>
                  </a:lnTo>
                  <a:lnTo>
                    <a:pt x="8621" y="3265"/>
                  </a:lnTo>
                  <a:lnTo>
                    <a:pt x="8579" y="3265"/>
                  </a:lnTo>
                  <a:lnTo>
                    <a:pt x="8391" y="3014"/>
                  </a:lnTo>
                  <a:lnTo>
                    <a:pt x="8307" y="3014"/>
                  </a:lnTo>
                  <a:lnTo>
                    <a:pt x="8224" y="2909"/>
                  </a:lnTo>
                  <a:lnTo>
                    <a:pt x="8224" y="2867"/>
                  </a:lnTo>
                  <a:lnTo>
                    <a:pt x="8286" y="2867"/>
                  </a:lnTo>
                  <a:lnTo>
                    <a:pt x="8307" y="2909"/>
                  </a:lnTo>
                  <a:lnTo>
                    <a:pt x="8286" y="2826"/>
                  </a:lnTo>
                  <a:lnTo>
                    <a:pt x="8182" y="2805"/>
                  </a:lnTo>
                  <a:lnTo>
                    <a:pt x="7973" y="2763"/>
                  </a:lnTo>
                  <a:lnTo>
                    <a:pt x="7868" y="2449"/>
                  </a:lnTo>
                  <a:lnTo>
                    <a:pt x="7805" y="2323"/>
                  </a:lnTo>
                  <a:lnTo>
                    <a:pt x="7742" y="2303"/>
                  </a:lnTo>
                  <a:lnTo>
                    <a:pt x="7742" y="2198"/>
                  </a:lnTo>
                  <a:lnTo>
                    <a:pt x="7701" y="2219"/>
                  </a:lnTo>
                  <a:lnTo>
                    <a:pt x="7659" y="2177"/>
                  </a:lnTo>
                  <a:lnTo>
                    <a:pt x="7282" y="2323"/>
                  </a:lnTo>
                  <a:lnTo>
                    <a:pt x="7261" y="2114"/>
                  </a:lnTo>
                  <a:lnTo>
                    <a:pt x="6738" y="1968"/>
                  </a:lnTo>
                  <a:lnTo>
                    <a:pt x="6654" y="1968"/>
                  </a:lnTo>
                  <a:lnTo>
                    <a:pt x="5566" y="1926"/>
                  </a:lnTo>
                  <a:lnTo>
                    <a:pt x="2867" y="43"/>
                  </a:lnTo>
                  <a:lnTo>
                    <a:pt x="2344"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6B65"/>
                </a:solidFill>
                <a:effectLst/>
                <a:uLnTx/>
                <a:uFillTx/>
                <a:latin typeface="Arial"/>
                <a:cs typeface="Arial"/>
                <a:sym typeface="Arial"/>
              </a:endParaRPr>
            </a:p>
          </p:txBody>
        </p:sp>
        <p:sp>
          <p:nvSpPr>
            <p:cNvPr id="1045" name="Google Shape;1045;p27"/>
            <p:cNvSpPr/>
            <p:nvPr/>
          </p:nvSpPr>
          <p:spPr>
            <a:xfrm>
              <a:off x="-1996152" y="3739416"/>
              <a:ext cx="9348" cy="19494"/>
            </a:xfrm>
            <a:custGeom>
              <a:avLst/>
              <a:gdLst/>
              <a:ahLst/>
              <a:cxnLst/>
              <a:rect l="l" t="t" r="r" b="b"/>
              <a:pathLst>
                <a:path w="441" h="963" extrusionOk="0">
                  <a:moveTo>
                    <a:pt x="147" y="0"/>
                  </a:moveTo>
                  <a:lnTo>
                    <a:pt x="147" y="42"/>
                  </a:lnTo>
                  <a:lnTo>
                    <a:pt x="106" y="42"/>
                  </a:lnTo>
                  <a:lnTo>
                    <a:pt x="106" y="105"/>
                  </a:lnTo>
                  <a:lnTo>
                    <a:pt x="43" y="126"/>
                  </a:lnTo>
                  <a:lnTo>
                    <a:pt x="85" y="209"/>
                  </a:lnTo>
                  <a:lnTo>
                    <a:pt x="43" y="209"/>
                  </a:lnTo>
                  <a:lnTo>
                    <a:pt x="85" y="377"/>
                  </a:lnTo>
                  <a:lnTo>
                    <a:pt x="43" y="356"/>
                  </a:lnTo>
                  <a:lnTo>
                    <a:pt x="1" y="356"/>
                  </a:lnTo>
                  <a:lnTo>
                    <a:pt x="1" y="544"/>
                  </a:lnTo>
                  <a:lnTo>
                    <a:pt x="22" y="628"/>
                  </a:lnTo>
                  <a:lnTo>
                    <a:pt x="43" y="670"/>
                  </a:lnTo>
                  <a:lnTo>
                    <a:pt x="43" y="795"/>
                  </a:lnTo>
                  <a:lnTo>
                    <a:pt x="22" y="795"/>
                  </a:lnTo>
                  <a:lnTo>
                    <a:pt x="43" y="858"/>
                  </a:lnTo>
                  <a:lnTo>
                    <a:pt x="231" y="963"/>
                  </a:lnTo>
                  <a:lnTo>
                    <a:pt x="336" y="963"/>
                  </a:lnTo>
                  <a:lnTo>
                    <a:pt x="398" y="942"/>
                  </a:lnTo>
                  <a:lnTo>
                    <a:pt x="440" y="670"/>
                  </a:lnTo>
                  <a:lnTo>
                    <a:pt x="398" y="544"/>
                  </a:lnTo>
                  <a:lnTo>
                    <a:pt x="336" y="544"/>
                  </a:lnTo>
                  <a:lnTo>
                    <a:pt x="315" y="356"/>
                  </a:lnTo>
                  <a:lnTo>
                    <a:pt x="336" y="356"/>
                  </a:lnTo>
                  <a:lnTo>
                    <a:pt x="398" y="168"/>
                  </a:lnTo>
                  <a:lnTo>
                    <a:pt x="357" y="126"/>
                  </a:lnTo>
                  <a:lnTo>
                    <a:pt x="315" y="126"/>
                  </a:lnTo>
                  <a:lnTo>
                    <a:pt x="315" y="63"/>
                  </a:lnTo>
                  <a:lnTo>
                    <a:pt x="21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46" name="Google Shape;1046;p27"/>
            <p:cNvSpPr/>
            <p:nvPr/>
          </p:nvSpPr>
          <p:spPr>
            <a:xfrm>
              <a:off x="-1986380" y="3740691"/>
              <a:ext cx="58569" cy="44068"/>
            </a:xfrm>
            <a:custGeom>
              <a:avLst/>
              <a:gdLst/>
              <a:ahLst/>
              <a:cxnLst/>
              <a:rect l="l" t="t" r="r" b="b"/>
              <a:pathLst>
                <a:path w="2763" h="2177" extrusionOk="0">
                  <a:moveTo>
                    <a:pt x="2490" y="0"/>
                  </a:moveTo>
                  <a:lnTo>
                    <a:pt x="2490" y="84"/>
                  </a:lnTo>
                  <a:lnTo>
                    <a:pt x="2469" y="146"/>
                  </a:lnTo>
                  <a:lnTo>
                    <a:pt x="2093" y="356"/>
                  </a:lnTo>
                  <a:lnTo>
                    <a:pt x="2093" y="502"/>
                  </a:lnTo>
                  <a:lnTo>
                    <a:pt x="1779" y="795"/>
                  </a:lnTo>
                  <a:lnTo>
                    <a:pt x="1737" y="879"/>
                  </a:lnTo>
                  <a:lnTo>
                    <a:pt x="1779" y="900"/>
                  </a:lnTo>
                  <a:lnTo>
                    <a:pt x="1821" y="983"/>
                  </a:lnTo>
                  <a:lnTo>
                    <a:pt x="1653" y="1130"/>
                  </a:lnTo>
                  <a:lnTo>
                    <a:pt x="1611" y="1046"/>
                  </a:lnTo>
                  <a:lnTo>
                    <a:pt x="1549" y="1088"/>
                  </a:lnTo>
                  <a:lnTo>
                    <a:pt x="1465" y="1088"/>
                  </a:lnTo>
                  <a:lnTo>
                    <a:pt x="1507" y="1193"/>
                  </a:lnTo>
                  <a:lnTo>
                    <a:pt x="1444" y="1193"/>
                  </a:lnTo>
                  <a:lnTo>
                    <a:pt x="1423" y="1234"/>
                  </a:lnTo>
                  <a:lnTo>
                    <a:pt x="1256" y="1255"/>
                  </a:lnTo>
                  <a:lnTo>
                    <a:pt x="1130" y="1297"/>
                  </a:lnTo>
                  <a:lnTo>
                    <a:pt x="1088" y="1214"/>
                  </a:lnTo>
                  <a:lnTo>
                    <a:pt x="837" y="1214"/>
                  </a:lnTo>
                  <a:lnTo>
                    <a:pt x="628" y="1151"/>
                  </a:lnTo>
                  <a:lnTo>
                    <a:pt x="398" y="1339"/>
                  </a:lnTo>
                  <a:lnTo>
                    <a:pt x="314" y="1318"/>
                  </a:lnTo>
                  <a:lnTo>
                    <a:pt x="251" y="1318"/>
                  </a:lnTo>
                  <a:lnTo>
                    <a:pt x="147" y="1360"/>
                  </a:lnTo>
                  <a:lnTo>
                    <a:pt x="105" y="1109"/>
                  </a:lnTo>
                  <a:lnTo>
                    <a:pt x="63" y="1151"/>
                  </a:lnTo>
                  <a:lnTo>
                    <a:pt x="0" y="1130"/>
                  </a:lnTo>
                  <a:lnTo>
                    <a:pt x="0" y="1318"/>
                  </a:lnTo>
                  <a:lnTo>
                    <a:pt x="147" y="1465"/>
                  </a:lnTo>
                  <a:lnTo>
                    <a:pt x="272" y="1946"/>
                  </a:lnTo>
                  <a:lnTo>
                    <a:pt x="1967" y="2176"/>
                  </a:lnTo>
                  <a:lnTo>
                    <a:pt x="2155" y="2030"/>
                  </a:lnTo>
                  <a:lnTo>
                    <a:pt x="2658" y="502"/>
                  </a:lnTo>
                  <a:lnTo>
                    <a:pt x="2762" y="481"/>
                  </a:lnTo>
                  <a:lnTo>
                    <a:pt x="2762" y="314"/>
                  </a:lnTo>
                  <a:lnTo>
                    <a:pt x="2720" y="251"/>
                  </a:lnTo>
                  <a:lnTo>
                    <a:pt x="2678" y="272"/>
                  </a:lnTo>
                  <a:lnTo>
                    <a:pt x="2658" y="251"/>
                  </a:lnTo>
                  <a:lnTo>
                    <a:pt x="2595" y="209"/>
                  </a:lnTo>
                  <a:lnTo>
                    <a:pt x="2574" y="42"/>
                  </a:lnTo>
                  <a:lnTo>
                    <a:pt x="249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47" name="Google Shape;1047;p27"/>
            <p:cNvSpPr/>
            <p:nvPr/>
          </p:nvSpPr>
          <p:spPr>
            <a:xfrm>
              <a:off x="-1975294" y="3750427"/>
              <a:ext cx="91828" cy="108014"/>
            </a:xfrm>
            <a:custGeom>
              <a:avLst/>
              <a:gdLst/>
              <a:ahLst/>
              <a:cxnLst/>
              <a:rect l="l" t="t" r="r" b="b"/>
              <a:pathLst>
                <a:path w="4332" h="5336" extrusionOk="0">
                  <a:moveTo>
                    <a:pt x="2239" y="0"/>
                  </a:moveTo>
                  <a:lnTo>
                    <a:pt x="2135" y="21"/>
                  </a:lnTo>
                  <a:lnTo>
                    <a:pt x="1632" y="1549"/>
                  </a:lnTo>
                  <a:lnTo>
                    <a:pt x="1758" y="2009"/>
                  </a:lnTo>
                  <a:lnTo>
                    <a:pt x="1674" y="3264"/>
                  </a:lnTo>
                  <a:lnTo>
                    <a:pt x="42" y="3746"/>
                  </a:lnTo>
                  <a:lnTo>
                    <a:pt x="0" y="4018"/>
                  </a:lnTo>
                  <a:lnTo>
                    <a:pt x="523" y="4708"/>
                  </a:lnTo>
                  <a:lnTo>
                    <a:pt x="461" y="4938"/>
                  </a:lnTo>
                  <a:lnTo>
                    <a:pt x="795" y="5336"/>
                  </a:lnTo>
                  <a:lnTo>
                    <a:pt x="879" y="5315"/>
                  </a:lnTo>
                  <a:lnTo>
                    <a:pt x="900" y="5336"/>
                  </a:lnTo>
                  <a:lnTo>
                    <a:pt x="1005" y="5336"/>
                  </a:lnTo>
                  <a:lnTo>
                    <a:pt x="1088" y="5231"/>
                  </a:lnTo>
                  <a:lnTo>
                    <a:pt x="1214" y="5231"/>
                  </a:lnTo>
                  <a:lnTo>
                    <a:pt x="1423" y="5127"/>
                  </a:lnTo>
                  <a:lnTo>
                    <a:pt x="1528" y="5127"/>
                  </a:lnTo>
                  <a:lnTo>
                    <a:pt x="1632" y="5106"/>
                  </a:lnTo>
                  <a:lnTo>
                    <a:pt x="1716" y="5147"/>
                  </a:lnTo>
                  <a:lnTo>
                    <a:pt x="1779" y="5147"/>
                  </a:lnTo>
                  <a:lnTo>
                    <a:pt x="1925" y="4938"/>
                  </a:lnTo>
                  <a:lnTo>
                    <a:pt x="1925" y="4917"/>
                  </a:lnTo>
                  <a:lnTo>
                    <a:pt x="1946" y="4917"/>
                  </a:lnTo>
                  <a:lnTo>
                    <a:pt x="1946" y="4834"/>
                  </a:lnTo>
                  <a:lnTo>
                    <a:pt x="1883" y="4813"/>
                  </a:lnTo>
                  <a:lnTo>
                    <a:pt x="1925" y="4750"/>
                  </a:lnTo>
                  <a:lnTo>
                    <a:pt x="1883" y="4687"/>
                  </a:lnTo>
                  <a:lnTo>
                    <a:pt x="1967" y="4603"/>
                  </a:lnTo>
                  <a:lnTo>
                    <a:pt x="2030" y="4541"/>
                  </a:lnTo>
                  <a:lnTo>
                    <a:pt x="2239" y="4541"/>
                  </a:lnTo>
                  <a:lnTo>
                    <a:pt x="2365" y="4520"/>
                  </a:lnTo>
                  <a:lnTo>
                    <a:pt x="2448" y="4583"/>
                  </a:lnTo>
                  <a:lnTo>
                    <a:pt x="2553" y="4436"/>
                  </a:lnTo>
                  <a:lnTo>
                    <a:pt x="2595" y="4415"/>
                  </a:lnTo>
                  <a:lnTo>
                    <a:pt x="2595" y="4227"/>
                  </a:lnTo>
                  <a:lnTo>
                    <a:pt x="2804" y="3976"/>
                  </a:lnTo>
                  <a:lnTo>
                    <a:pt x="2930" y="3955"/>
                  </a:lnTo>
                  <a:lnTo>
                    <a:pt x="3013" y="3976"/>
                  </a:lnTo>
                  <a:lnTo>
                    <a:pt x="3076" y="3913"/>
                  </a:lnTo>
                  <a:lnTo>
                    <a:pt x="3348" y="3913"/>
                  </a:lnTo>
                  <a:lnTo>
                    <a:pt x="3390" y="3850"/>
                  </a:lnTo>
                  <a:lnTo>
                    <a:pt x="3327" y="3808"/>
                  </a:lnTo>
                  <a:lnTo>
                    <a:pt x="3285" y="3599"/>
                  </a:lnTo>
                  <a:lnTo>
                    <a:pt x="3306" y="3599"/>
                  </a:lnTo>
                  <a:lnTo>
                    <a:pt x="3244" y="3494"/>
                  </a:lnTo>
                  <a:lnTo>
                    <a:pt x="3223" y="3474"/>
                  </a:lnTo>
                  <a:lnTo>
                    <a:pt x="3244" y="3390"/>
                  </a:lnTo>
                  <a:lnTo>
                    <a:pt x="3244" y="3285"/>
                  </a:lnTo>
                  <a:lnTo>
                    <a:pt x="3348" y="3118"/>
                  </a:lnTo>
                  <a:lnTo>
                    <a:pt x="3432" y="3076"/>
                  </a:lnTo>
                  <a:lnTo>
                    <a:pt x="3390" y="3013"/>
                  </a:lnTo>
                  <a:lnTo>
                    <a:pt x="3411" y="3013"/>
                  </a:lnTo>
                  <a:lnTo>
                    <a:pt x="3495" y="2867"/>
                  </a:lnTo>
                  <a:lnTo>
                    <a:pt x="3536" y="2846"/>
                  </a:lnTo>
                  <a:lnTo>
                    <a:pt x="3599" y="2846"/>
                  </a:lnTo>
                  <a:lnTo>
                    <a:pt x="3557" y="2909"/>
                  </a:lnTo>
                  <a:lnTo>
                    <a:pt x="3536" y="2971"/>
                  </a:lnTo>
                  <a:lnTo>
                    <a:pt x="3620" y="3013"/>
                  </a:lnTo>
                  <a:lnTo>
                    <a:pt x="3662" y="3013"/>
                  </a:lnTo>
                  <a:lnTo>
                    <a:pt x="3746" y="2804"/>
                  </a:lnTo>
                  <a:lnTo>
                    <a:pt x="3808" y="2741"/>
                  </a:lnTo>
                  <a:lnTo>
                    <a:pt x="3871" y="2616"/>
                  </a:lnTo>
                  <a:lnTo>
                    <a:pt x="4018" y="2490"/>
                  </a:lnTo>
                  <a:lnTo>
                    <a:pt x="4227" y="2134"/>
                  </a:lnTo>
                  <a:lnTo>
                    <a:pt x="4248" y="2072"/>
                  </a:lnTo>
                  <a:lnTo>
                    <a:pt x="4248" y="1988"/>
                  </a:lnTo>
                  <a:lnTo>
                    <a:pt x="4290" y="1862"/>
                  </a:lnTo>
                  <a:lnTo>
                    <a:pt x="4332" y="1758"/>
                  </a:lnTo>
                  <a:lnTo>
                    <a:pt x="4269" y="1695"/>
                  </a:lnTo>
                  <a:lnTo>
                    <a:pt x="4164" y="1674"/>
                  </a:lnTo>
                  <a:lnTo>
                    <a:pt x="3955" y="1507"/>
                  </a:lnTo>
                  <a:lnTo>
                    <a:pt x="3913" y="1402"/>
                  </a:lnTo>
                  <a:lnTo>
                    <a:pt x="3808" y="1298"/>
                  </a:lnTo>
                  <a:lnTo>
                    <a:pt x="3767" y="1151"/>
                  </a:lnTo>
                  <a:lnTo>
                    <a:pt x="3599" y="942"/>
                  </a:lnTo>
                  <a:lnTo>
                    <a:pt x="3516" y="942"/>
                  </a:lnTo>
                  <a:lnTo>
                    <a:pt x="3390" y="963"/>
                  </a:lnTo>
                  <a:lnTo>
                    <a:pt x="3118" y="921"/>
                  </a:lnTo>
                  <a:lnTo>
                    <a:pt x="3013" y="942"/>
                  </a:lnTo>
                  <a:lnTo>
                    <a:pt x="2930" y="963"/>
                  </a:lnTo>
                  <a:lnTo>
                    <a:pt x="2804" y="921"/>
                  </a:lnTo>
                  <a:lnTo>
                    <a:pt x="2469" y="649"/>
                  </a:lnTo>
                  <a:lnTo>
                    <a:pt x="2469" y="565"/>
                  </a:lnTo>
                  <a:lnTo>
                    <a:pt x="2260" y="335"/>
                  </a:lnTo>
                  <a:lnTo>
                    <a:pt x="223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48" name="Google Shape;1048;p27"/>
            <p:cNvSpPr/>
            <p:nvPr/>
          </p:nvSpPr>
          <p:spPr>
            <a:xfrm>
              <a:off x="-1933600" y="3735165"/>
              <a:ext cx="4897" cy="10627"/>
            </a:xfrm>
            <a:custGeom>
              <a:avLst/>
              <a:gdLst/>
              <a:ahLst/>
              <a:cxnLst/>
              <a:rect l="l" t="t" r="r" b="b"/>
              <a:pathLst>
                <a:path w="231" h="525" extrusionOk="0">
                  <a:moveTo>
                    <a:pt x="209" y="1"/>
                  </a:moveTo>
                  <a:lnTo>
                    <a:pt x="168" y="22"/>
                  </a:lnTo>
                  <a:lnTo>
                    <a:pt x="105" y="22"/>
                  </a:lnTo>
                  <a:lnTo>
                    <a:pt x="84" y="168"/>
                  </a:lnTo>
                  <a:lnTo>
                    <a:pt x="63" y="210"/>
                  </a:lnTo>
                  <a:lnTo>
                    <a:pt x="21" y="168"/>
                  </a:lnTo>
                  <a:lnTo>
                    <a:pt x="0" y="231"/>
                  </a:lnTo>
                  <a:lnTo>
                    <a:pt x="0" y="273"/>
                  </a:lnTo>
                  <a:lnTo>
                    <a:pt x="84" y="315"/>
                  </a:lnTo>
                  <a:lnTo>
                    <a:pt x="105" y="482"/>
                  </a:lnTo>
                  <a:lnTo>
                    <a:pt x="168" y="524"/>
                  </a:lnTo>
                  <a:lnTo>
                    <a:pt x="168" y="440"/>
                  </a:lnTo>
                  <a:lnTo>
                    <a:pt x="209" y="336"/>
                  </a:lnTo>
                  <a:lnTo>
                    <a:pt x="209" y="168"/>
                  </a:lnTo>
                  <a:lnTo>
                    <a:pt x="188" y="168"/>
                  </a:lnTo>
                  <a:lnTo>
                    <a:pt x="209" y="106"/>
                  </a:lnTo>
                  <a:lnTo>
                    <a:pt x="188" y="64"/>
                  </a:lnTo>
                  <a:lnTo>
                    <a:pt x="209" y="43"/>
                  </a:lnTo>
                  <a:lnTo>
                    <a:pt x="230" y="43"/>
                  </a:lnTo>
                  <a:lnTo>
                    <a:pt x="20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49" name="Google Shape;1049;p27"/>
            <p:cNvSpPr/>
            <p:nvPr/>
          </p:nvSpPr>
          <p:spPr>
            <a:xfrm>
              <a:off x="-2088846" y="3826233"/>
              <a:ext cx="130428" cy="80909"/>
            </a:xfrm>
            <a:custGeom>
              <a:avLst/>
              <a:gdLst/>
              <a:ahLst/>
              <a:cxnLst/>
              <a:rect l="l" t="t" r="r" b="b"/>
              <a:pathLst>
                <a:path w="6153" h="3997" extrusionOk="0">
                  <a:moveTo>
                    <a:pt x="5399" y="1"/>
                  </a:moveTo>
                  <a:lnTo>
                    <a:pt x="3223" y="649"/>
                  </a:lnTo>
                  <a:lnTo>
                    <a:pt x="2177" y="2051"/>
                  </a:lnTo>
                  <a:lnTo>
                    <a:pt x="2156" y="1528"/>
                  </a:lnTo>
                  <a:lnTo>
                    <a:pt x="1633" y="1298"/>
                  </a:lnTo>
                  <a:lnTo>
                    <a:pt x="1131" y="1089"/>
                  </a:lnTo>
                  <a:lnTo>
                    <a:pt x="796" y="1089"/>
                  </a:lnTo>
                  <a:lnTo>
                    <a:pt x="608" y="942"/>
                  </a:lnTo>
                  <a:lnTo>
                    <a:pt x="440" y="1005"/>
                  </a:lnTo>
                  <a:lnTo>
                    <a:pt x="378" y="1277"/>
                  </a:lnTo>
                  <a:lnTo>
                    <a:pt x="482" y="1486"/>
                  </a:lnTo>
                  <a:lnTo>
                    <a:pt x="315" y="1591"/>
                  </a:lnTo>
                  <a:lnTo>
                    <a:pt x="273" y="1695"/>
                  </a:lnTo>
                  <a:lnTo>
                    <a:pt x="189" y="1674"/>
                  </a:lnTo>
                  <a:lnTo>
                    <a:pt x="85" y="1633"/>
                  </a:lnTo>
                  <a:lnTo>
                    <a:pt x="106" y="1737"/>
                  </a:lnTo>
                  <a:lnTo>
                    <a:pt x="168" y="2030"/>
                  </a:lnTo>
                  <a:lnTo>
                    <a:pt x="168" y="2218"/>
                  </a:lnTo>
                  <a:lnTo>
                    <a:pt x="85" y="2218"/>
                  </a:lnTo>
                  <a:lnTo>
                    <a:pt x="85" y="2260"/>
                  </a:lnTo>
                  <a:lnTo>
                    <a:pt x="1" y="2239"/>
                  </a:lnTo>
                  <a:lnTo>
                    <a:pt x="1" y="2239"/>
                  </a:lnTo>
                  <a:lnTo>
                    <a:pt x="22" y="2344"/>
                  </a:lnTo>
                  <a:lnTo>
                    <a:pt x="106" y="2344"/>
                  </a:lnTo>
                  <a:lnTo>
                    <a:pt x="106" y="2428"/>
                  </a:lnTo>
                  <a:lnTo>
                    <a:pt x="231" y="2616"/>
                  </a:lnTo>
                  <a:lnTo>
                    <a:pt x="315" y="3139"/>
                  </a:lnTo>
                  <a:lnTo>
                    <a:pt x="482" y="3265"/>
                  </a:lnTo>
                  <a:lnTo>
                    <a:pt x="482" y="3453"/>
                  </a:lnTo>
                  <a:lnTo>
                    <a:pt x="419" y="3474"/>
                  </a:lnTo>
                  <a:lnTo>
                    <a:pt x="482" y="3620"/>
                  </a:lnTo>
                  <a:lnTo>
                    <a:pt x="608" y="3767"/>
                  </a:lnTo>
                  <a:lnTo>
                    <a:pt x="608" y="3913"/>
                  </a:lnTo>
                  <a:lnTo>
                    <a:pt x="650" y="3997"/>
                  </a:lnTo>
                  <a:lnTo>
                    <a:pt x="796" y="3997"/>
                  </a:lnTo>
                  <a:lnTo>
                    <a:pt x="817" y="3934"/>
                  </a:lnTo>
                  <a:lnTo>
                    <a:pt x="963" y="3997"/>
                  </a:lnTo>
                  <a:lnTo>
                    <a:pt x="1068" y="3976"/>
                  </a:lnTo>
                  <a:lnTo>
                    <a:pt x="1173" y="3871"/>
                  </a:lnTo>
                  <a:lnTo>
                    <a:pt x="1319" y="3871"/>
                  </a:lnTo>
                  <a:lnTo>
                    <a:pt x="1361" y="3934"/>
                  </a:lnTo>
                  <a:lnTo>
                    <a:pt x="1466" y="3892"/>
                  </a:lnTo>
                  <a:lnTo>
                    <a:pt x="1570" y="3725"/>
                  </a:lnTo>
                  <a:lnTo>
                    <a:pt x="1633" y="3725"/>
                  </a:lnTo>
                  <a:lnTo>
                    <a:pt x="1696" y="3579"/>
                  </a:lnTo>
                  <a:lnTo>
                    <a:pt x="1842" y="3495"/>
                  </a:lnTo>
                  <a:lnTo>
                    <a:pt x="1905" y="3474"/>
                  </a:lnTo>
                  <a:lnTo>
                    <a:pt x="2010" y="3474"/>
                  </a:lnTo>
                  <a:lnTo>
                    <a:pt x="2051" y="3495"/>
                  </a:lnTo>
                  <a:lnTo>
                    <a:pt x="2198" y="3495"/>
                  </a:lnTo>
                  <a:lnTo>
                    <a:pt x="2219" y="3558"/>
                  </a:lnTo>
                  <a:lnTo>
                    <a:pt x="2365" y="3579"/>
                  </a:lnTo>
                  <a:lnTo>
                    <a:pt x="2616" y="3474"/>
                  </a:lnTo>
                  <a:lnTo>
                    <a:pt x="2826" y="3453"/>
                  </a:lnTo>
                  <a:lnTo>
                    <a:pt x="2909" y="3369"/>
                  </a:lnTo>
                  <a:lnTo>
                    <a:pt x="2930" y="3307"/>
                  </a:lnTo>
                  <a:lnTo>
                    <a:pt x="3119" y="3160"/>
                  </a:lnTo>
                  <a:lnTo>
                    <a:pt x="3223" y="3160"/>
                  </a:lnTo>
                  <a:lnTo>
                    <a:pt x="3307" y="3202"/>
                  </a:lnTo>
                  <a:lnTo>
                    <a:pt x="3370" y="3181"/>
                  </a:lnTo>
                  <a:lnTo>
                    <a:pt x="3432" y="3139"/>
                  </a:lnTo>
                  <a:lnTo>
                    <a:pt x="3453" y="3181"/>
                  </a:lnTo>
                  <a:lnTo>
                    <a:pt x="3537" y="3181"/>
                  </a:lnTo>
                  <a:lnTo>
                    <a:pt x="3725" y="3034"/>
                  </a:lnTo>
                  <a:lnTo>
                    <a:pt x="3830" y="2846"/>
                  </a:lnTo>
                  <a:lnTo>
                    <a:pt x="3935" y="2783"/>
                  </a:lnTo>
                  <a:lnTo>
                    <a:pt x="3997" y="2783"/>
                  </a:lnTo>
                  <a:lnTo>
                    <a:pt x="4625" y="2616"/>
                  </a:lnTo>
                  <a:lnTo>
                    <a:pt x="4688" y="2532"/>
                  </a:lnTo>
                  <a:lnTo>
                    <a:pt x="5043" y="2470"/>
                  </a:lnTo>
                  <a:lnTo>
                    <a:pt x="5253" y="2365"/>
                  </a:lnTo>
                  <a:lnTo>
                    <a:pt x="5399" y="2260"/>
                  </a:lnTo>
                  <a:lnTo>
                    <a:pt x="5629" y="2218"/>
                  </a:lnTo>
                  <a:lnTo>
                    <a:pt x="5608" y="2135"/>
                  </a:lnTo>
                  <a:lnTo>
                    <a:pt x="5629" y="2114"/>
                  </a:lnTo>
                  <a:lnTo>
                    <a:pt x="5567" y="2051"/>
                  </a:lnTo>
                  <a:lnTo>
                    <a:pt x="5608" y="1905"/>
                  </a:lnTo>
                  <a:lnTo>
                    <a:pt x="5776" y="1674"/>
                  </a:lnTo>
                  <a:lnTo>
                    <a:pt x="6027" y="1612"/>
                  </a:lnTo>
                  <a:lnTo>
                    <a:pt x="6152" y="1591"/>
                  </a:lnTo>
                  <a:lnTo>
                    <a:pt x="5818" y="1193"/>
                  </a:lnTo>
                  <a:lnTo>
                    <a:pt x="5880" y="963"/>
                  </a:lnTo>
                  <a:lnTo>
                    <a:pt x="5357" y="273"/>
                  </a:lnTo>
                  <a:lnTo>
                    <a:pt x="539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50" name="Google Shape;1050;p27"/>
            <p:cNvSpPr/>
            <p:nvPr/>
          </p:nvSpPr>
          <p:spPr>
            <a:xfrm>
              <a:off x="-2313257" y="3672071"/>
              <a:ext cx="153046" cy="122852"/>
            </a:xfrm>
            <a:custGeom>
              <a:avLst/>
              <a:gdLst/>
              <a:ahLst/>
              <a:cxnLst/>
              <a:rect l="l" t="t" r="r" b="b"/>
              <a:pathLst>
                <a:path w="7220" h="6069" extrusionOk="0">
                  <a:moveTo>
                    <a:pt x="503" y="0"/>
                  </a:moveTo>
                  <a:lnTo>
                    <a:pt x="210" y="21"/>
                  </a:lnTo>
                  <a:lnTo>
                    <a:pt x="147" y="21"/>
                  </a:lnTo>
                  <a:lnTo>
                    <a:pt x="126" y="126"/>
                  </a:lnTo>
                  <a:lnTo>
                    <a:pt x="84" y="356"/>
                  </a:lnTo>
                  <a:lnTo>
                    <a:pt x="126" y="523"/>
                  </a:lnTo>
                  <a:lnTo>
                    <a:pt x="126" y="649"/>
                  </a:lnTo>
                  <a:lnTo>
                    <a:pt x="42" y="858"/>
                  </a:lnTo>
                  <a:lnTo>
                    <a:pt x="1" y="1047"/>
                  </a:lnTo>
                  <a:lnTo>
                    <a:pt x="42" y="1193"/>
                  </a:lnTo>
                  <a:lnTo>
                    <a:pt x="126" y="1486"/>
                  </a:lnTo>
                  <a:lnTo>
                    <a:pt x="314" y="6068"/>
                  </a:lnTo>
                  <a:lnTo>
                    <a:pt x="7219" y="6005"/>
                  </a:lnTo>
                  <a:lnTo>
                    <a:pt x="7219" y="5985"/>
                  </a:lnTo>
                  <a:lnTo>
                    <a:pt x="7115" y="5964"/>
                  </a:lnTo>
                  <a:lnTo>
                    <a:pt x="6989" y="5796"/>
                  </a:lnTo>
                  <a:lnTo>
                    <a:pt x="6947" y="5754"/>
                  </a:lnTo>
                  <a:lnTo>
                    <a:pt x="6822" y="5692"/>
                  </a:lnTo>
                  <a:lnTo>
                    <a:pt x="6738" y="5566"/>
                  </a:lnTo>
                  <a:lnTo>
                    <a:pt x="6675" y="5587"/>
                  </a:lnTo>
                  <a:lnTo>
                    <a:pt x="6571" y="5587"/>
                  </a:lnTo>
                  <a:lnTo>
                    <a:pt x="6403" y="5461"/>
                  </a:lnTo>
                  <a:lnTo>
                    <a:pt x="6299" y="5169"/>
                  </a:lnTo>
                  <a:lnTo>
                    <a:pt x="6319" y="5106"/>
                  </a:lnTo>
                  <a:lnTo>
                    <a:pt x="6319" y="4938"/>
                  </a:lnTo>
                  <a:lnTo>
                    <a:pt x="6278" y="4855"/>
                  </a:lnTo>
                  <a:lnTo>
                    <a:pt x="6299" y="4813"/>
                  </a:lnTo>
                  <a:lnTo>
                    <a:pt x="6319" y="4855"/>
                  </a:lnTo>
                  <a:lnTo>
                    <a:pt x="6508" y="4855"/>
                  </a:lnTo>
                  <a:lnTo>
                    <a:pt x="6424" y="4792"/>
                  </a:lnTo>
                  <a:lnTo>
                    <a:pt x="6382" y="4792"/>
                  </a:lnTo>
                  <a:lnTo>
                    <a:pt x="6299" y="4624"/>
                  </a:lnTo>
                  <a:lnTo>
                    <a:pt x="6257" y="4604"/>
                  </a:lnTo>
                  <a:lnTo>
                    <a:pt x="6257" y="4645"/>
                  </a:lnTo>
                  <a:lnTo>
                    <a:pt x="6173" y="4583"/>
                  </a:lnTo>
                  <a:lnTo>
                    <a:pt x="6110" y="4415"/>
                  </a:lnTo>
                  <a:lnTo>
                    <a:pt x="5901" y="4080"/>
                  </a:lnTo>
                  <a:lnTo>
                    <a:pt x="5796" y="4018"/>
                  </a:lnTo>
                  <a:lnTo>
                    <a:pt x="5775" y="3871"/>
                  </a:lnTo>
                  <a:lnTo>
                    <a:pt x="5420" y="3327"/>
                  </a:lnTo>
                  <a:lnTo>
                    <a:pt x="5420" y="3223"/>
                  </a:lnTo>
                  <a:lnTo>
                    <a:pt x="5357" y="3118"/>
                  </a:lnTo>
                  <a:lnTo>
                    <a:pt x="5336" y="2867"/>
                  </a:lnTo>
                  <a:lnTo>
                    <a:pt x="5273" y="2825"/>
                  </a:lnTo>
                  <a:lnTo>
                    <a:pt x="5273" y="2741"/>
                  </a:lnTo>
                  <a:lnTo>
                    <a:pt x="5064" y="2532"/>
                  </a:lnTo>
                  <a:lnTo>
                    <a:pt x="5064" y="2448"/>
                  </a:lnTo>
                  <a:lnTo>
                    <a:pt x="5106" y="2344"/>
                  </a:lnTo>
                  <a:lnTo>
                    <a:pt x="5043" y="2281"/>
                  </a:lnTo>
                  <a:lnTo>
                    <a:pt x="4708" y="1988"/>
                  </a:lnTo>
                  <a:lnTo>
                    <a:pt x="4687" y="1884"/>
                  </a:lnTo>
                  <a:lnTo>
                    <a:pt x="4478" y="1653"/>
                  </a:lnTo>
                  <a:lnTo>
                    <a:pt x="4478" y="1507"/>
                  </a:lnTo>
                  <a:lnTo>
                    <a:pt x="4332" y="1360"/>
                  </a:lnTo>
                  <a:lnTo>
                    <a:pt x="4374" y="1277"/>
                  </a:lnTo>
                  <a:lnTo>
                    <a:pt x="4374" y="1193"/>
                  </a:lnTo>
                  <a:lnTo>
                    <a:pt x="4395" y="1151"/>
                  </a:lnTo>
                  <a:lnTo>
                    <a:pt x="4395" y="1193"/>
                  </a:lnTo>
                  <a:lnTo>
                    <a:pt x="4478" y="1193"/>
                  </a:lnTo>
                  <a:lnTo>
                    <a:pt x="4499" y="1339"/>
                  </a:lnTo>
                  <a:lnTo>
                    <a:pt x="4541" y="1402"/>
                  </a:lnTo>
                  <a:lnTo>
                    <a:pt x="4583" y="1465"/>
                  </a:lnTo>
                  <a:lnTo>
                    <a:pt x="4792" y="1674"/>
                  </a:lnTo>
                  <a:lnTo>
                    <a:pt x="4792" y="1779"/>
                  </a:lnTo>
                  <a:lnTo>
                    <a:pt x="4834" y="1884"/>
                  </a:lnTo>
                  <a:lnTo>
                    <a:pt x="5001" y="1967"/>
                  </a:lnTo>
                  <a:lnTo>
                    <a:pt x="5022" y="2072"/>
                  </a:lnTo>
                  <a:lnTo>
                    <a:pt x="5315" y="2344"/>
                  </a:lnTo>
                  <a:lnTo>
                    <a:pt x="5462" y="2428"/>
                  </a:lnTo>
                  <a:lnTo>
                    <a:pt x="5462" y="2490"/>
                  </a:lnTo>
                  <a:lnTo>
                    <a:pt x="5483" y="2407"/>
                  </a:lnTo>
                  <a:lnTo>
                    <a:pt x="5566" y="2323"/>
                  </a:lnTo>
                  <a:lnTo>
                    <a:pt x="5629" y="2114"/>
                  </a:lnTo>
                  <a:lnTo>
                    <a:pt x="5566" y="2072"/>
                  </a:lnTo>
                  <a:lnTo>
                    <a:pt x="5650" y="1904"/>
                  </a:lnTo>
                  <a:lnTo>
                    <a:pt x="5650" y="1779"/>
                  </a:lnTo>
                  <a:lnTo>
                    <a:pt x="5734" y="1465"/>
                  </a:lnTo>
                  <a:lnTo>
                    <a:pt x="5755" y="1444"/>
                  </a:lnTo>
                  <a:lnTo>
                    <a:pt x="5671" y="1235"/>
                  </a:lnTo>
                  <a:lnTo>
                    <a:pt x="5734" y="1088"/>
                  </a:lnTo>
                  <a:lnTo>
                    <a:pt x="5587" y="775"/>
                  </a:lnTo>
                  <a:lnTo>
                    <a:pt x="5441" y="544"/>
                  </a:lnTo>
                  <a:lnTo>
                    <a:pt x="5378" y="335"/>
                  </a:lnTo>
                  <a:lnTo>
                    <a:pt x="5273" y="147"/>
                  </a:lnTo>
                  <a:lnTo>
                    <a:pt x="5211" y="126"/>
                  </a:lnTo>
                  <a:lnTo>
                    <a:pt x="5127" y="231"/>
                  </a:lnTo>
                  <a:lnTo>
                    <a:pt x="4959" y="293"/>
                  </a:lnTo>
                  <a:lnTo>
                    <a:pt x="4604" y="231"/>
                  </a:lnTo>
                  <a:lnTo>
                    <a:pt x="4311" y="314"/>
                  </a:lnTo>
                  <a:lnTo>
                    <a:pt x="4102" y="147"/>
                  </a:lnTo>
                  <a:lnTo>
                    <a:pt x="4081" y="251"/>
                  </a:lnTo>
                  <a:lnTo>
                    <a:pt x="4164" y="398"/>
                  </a:lnTo>
                  <a:lnTo>
                    <a:pt x="4164" y="461"/>
                  </a:lnTo>
                  <a:lnTo>
                    <a:pt x="4081" y="335"/>
                  </a:lnTo>
                  <a:lnTo>
                    <a:pt x="3976" y="293"/>
                  </a:lnTo>
                  <a:lnTo>
                    <a:pt x="3955" y="189"/>
                  </a:lnTo>
                  <a:lnTo>
                    <a:pt x="3997" y="147"/>
                  </a:lnTo>
                  <a:lnTo>
                    <a:pt x="3955" y="105"/>
                  </a:lnTo>
                  <a:lnTo>
                    <a:pt x="3850" y="105"/>
                  </a:lnTo>
                  <a:lnTo>
                    <a:pt x="3746" y="84"/>
                  </a:lnTo>
                  <a:lnTo>
                    <a:pt x="3537" y="21"/>
                  </a:lnTo>
                  <a:lnTo>
                    <a:pt x="3495" y="42"/>
                  </a:lnTo>
                  <a:lnTo>
                    <a:pt x="3578" y="84"/>
                  </a:lnTo>
                  <a:lnTo>
                    <a:pt x="3599" y="105"/>
                  </a:lnTo>
                  <a:lnTo>
                    <a:pt x="3495" y="126"/>
                  </a:lnTo>
                  <a:lnTo>
                    <a:pt x="3390" y="105"/>
                  </a:lnTo>
                  <a:lnTo>
                    <a:pt x="3265" y="147"/>
                  </a:lnTo>
                  <a:lnTo>
                    <a:pt x="3223" y="126"/>
                  </a:lnTo>
                  <a:lnTo>
                    <a:pt x="3223" y="105"/>
                  </a:lnTo>
                  <a:lnTo>
                    <a:pt x="3348" y="84"/>
                  </a:lnTo>
                  <a:lnTo>
                    <a:pt x="3432" y="42"/>
                  </a:lnTo>
                  <a:lnTo>
                    <a:pt x="3327" y="42"/>
                  </a:lnTo>
                  <a:lnTo>
                    <a:pt x="3139" y="84"/>
                  </a:lnTo>
                  <a:lnTo>
                    <a:pt x="3076" y="126"/>
                  </a:lnTo>
                  <a:lnTo>
                    <a:pt x="2930" y="210"/>
                  </a:lnTo>
                  <a:lnTo>
                    <a:pt x="2846" y="231"/>
                  </a:lnTo>
                  <a:lnTo>
                    <a:pt x="2700" y="293"/>
                  </a:lnTo>
                  <a:lnTo>
                    <a:pt x="2595" y="419"/>
                  </a:lnTo>
                  <a:lnTo>
                    <a:pt x="2553" y="461"/>
                  </a:lnTo>
                  <a:lnTo>
                    <a:pt x="2386" y="461"/>
                  </a:lnTo>
                  <a:lnTo>
                    <a:pt x="2177" y="335"/>
                  </a:lnTo>
                  <a:lnTo>
                    <a:pt x="2009" y="314"/>
                  </a:lnTo>
                  <a:lnTo>
                    <a:pt x="1821" y="335"/>
                  </a:lnTo>
                  <a:lnTo>
                    <a:pt x="1674" y="231"/>
                  </a:lnTo>
                  <a:lnTo>
                    <a:pt x="1591" y="231"/>
                  </a:lnTo>
                  <a:lnTo>
                    <a:pt x="1507" y="251"/>
                  </a:lnTo>
                  <a:lnTo>
                    <a:pt x="1361" y="147"/>
                  </a:lnTo>
                  <a:lnTo>
                    <a:pt x="1172" y="105"/>
                  </a:lnTo>
                  <a:lnTo>
                    <a:pt x="733" y="84"/>
                  </a:lnTo>
                  <a:lnTo>
                    <a:pt x="503"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51" name="Google Shape;1051;p27"/>
            <p:cNvSpPr/>
            <p:nvPr/>
          </p:nvSpPr>
          <p:spPr>
            <a:xfrm>
              <a:off x="-2340305" y="3793623"/>
              <a:ext cx="202267" cy="221534"/>
            </a:xfrm>
            <a:custGeom>
              <a:avLst/>
              <a:gdLst/>
              <a:ahLst/>
              <a:cxnLst/>
              <a:rect l="l" t="t" r="r" b="b"/>
              <a:pathLst>
                <a:path w="9542" h="10944" extrusionOk="0">
                  <a:moveTo>
                    <a:pt x="8495" y="0"/>
                  </a:moveTo>
                  <a:lnTo>
                    <a:pt x="1590" y="63"/>
                  </a:lnTo>
                  <a:lnTo>
                    <a:pt x="1632" y="1193"/>
                  </a:lnTo>
                  <a:lnTo>
                    <a:pt x="1088" y="1235"/>
                  </a:lnTo>
                  <a:lnTo>
                    <a:pt x="1088" y="1444"/>
                  </a:lnTo>
                  <a:lnTo>
                    <a:pt x="1151" y="3725"/>
                  </a:lnTo>
                  <a:lnTo>
                    <a:pt x="1046" y="3746"/>
                  </a:lnTo>
                  <a:lnTo>
                    <a:pt x="942" y="3829"/>
                  </a:lnTo>
                  <a:lnTo>
                    <a:pt x="837" y="3767"/>
                  </a:lnTo>
                  <a:lnTo>
                    <a:pt x="691" y="3767"/>
                  </a:lnTo>
                  <a:lnTo>
                    <a:pt x="586" y="3850"/>
                  </a:lnTo>
                  <a:lnTo>
                    <a:pt x="586" y="3976"/>
                  </a:lnTo>
                  <a:lnTo>
                    <a:pt x="649" y="4060"/>
                  </a:lnTo>
                  <a:lnTo>
                    <a:pt x="586" y="4185"/>
                  </a:lnTo>
                  <a:lnTo>
                    <a:pt x="377" y="4457"/>
                  </a:lnTo>
                  <a:lnTo>
                    <a:pt x="335" y="4457"/>
                  </a:lnTo>
                  <a:lnTo>
                    <a:pt x="230" y="4541"/>
                  </a:lnTo>
                  <a:lnTo>
                    <a:pt x="251" y="4645"/>
                  </a:lnTo>
                  <a:lnTo>
                    <a:pt x="314" y="4687"/>
                  </a:lnTo>
                  <a:lnTo>
                    <a:pt x="251" y="4813"/>
                  </a:lnTo>
                  <a:lnTo>
                    <a:pt x="126" y="4897"/>
                  </a:lnTo>
                  <a:lnTo>
                    <a:pt x="105" y="4980"/>
                  </a:lnTo>
                  <a:lnTo>
                    <a:pt x="209" y="5022"/>
                  </a:lnTo>
                  <a:lnTo>
                    <a:pt x="230" y="5127"/>
                  </a:lnTo>
                  <a:lnTo>
                    <a:pt x="168" y="5231"/>
                  </a:lnTo>
                  <a:lnTo>
                    <a:pt x="0" y="5420"/>
                  </a:lnTo>
                  <a:lnTo>
                    <a:pt x="0" y="5545"/>
                  </a:lnTo>
                  <a:lnTo>
                    <a:pt x="63" y="5629"/>
                  </a:lnTo>
                  <a:lnTo>
                    <a:pt x="209" y="5524"/>
                  </a:lnTo>
                  <a:lnTo>
                    <a:pt x="251" y="5545"/>
                  </a:lnTo>
                  <a:lnTo>
                    <a:pt x="251" y="5629"/>
                  </a:lnTo>
                  <a:lnTo>
                    <a:pt x="209" y="5692"/>
                  </a:lnTo>
                  <a:lnTo>
                    <a:pt x="272" y="5734"/>
                  </a:lnTo>
                  <a:lnTo>
                    <a:pt x="230" y="5817"/>
                  </a:lnTo>
                  <a:lnTo>
                    <a:pt x="272" y="5922"/>
                  </a:lnTo>
                  <a:lnTo>
                    <a:pt x="272" y="6047"/>
                  </a:lnTo>
                  <a:lnTo>
                    <a:pt x="314" y="6152"/>
                  </a:lnTo>
                  <a:lnTo>
                    <a:pt x="544" y="6236"/>
                  </a:lnTo>
                  <a:lnTo>
                    <a:pt x="586" y="6319"/>
                  </a:lnTo>
                  <a:lnTo>
                    <a:pt x="544" y="6382"/>
                  </a:lnTo>
                  <a:lnTo>
                    <a:pt x="544" y="6466"/>
                  </a:lnTo>
                  <a:lnTo>
                    <a:pt x="523" y="6487"/>
                  </a:lnTo>
                  <a:lnTo>
                    <a:pt x="586" y="6570"/>
                  </a:lnTo>
                  <a:lnTo>
                    <a:pt x="586" y="6654"/>
                  </a:lnTo>
                  <a:lnTo>
                    <a:pt x="544" y="6675"/>
                  </a:lnTo>
                  <a:lnTo>
                    <a:pt x="670" y="6780"/>
                  </a:lnTo>
                  <a:lnTo>
                    <a:pt x="691" y="6863"/>
                  </a:lnTo>
                  <a:lnTo>
                    <a:pt x="858" y="7052"/>
                  </a:lnTo>
                  <a:lnTo>
                    <a:pt x="963" y="7282"/>
                  </a:lnTo>
                  <a:lnTo>
                    <a:pt x="984" y="7366"/>
                  </a:lnTo>
                  <a:lnTo>
                    <a:pt x="963" y="7491"/>
                  </a:lnTo>
                  <a:lnTo>
                    <a:pt x="942" y="7533"/>
                  </a:lnTo>
                  <a:lnTo>
                    <a:pt x="879" y="7638"/>
                  </a:lnTo>
                  <a:lnTo>
                    <a:pt x="879" y="7826"/>
                  </a:lnTo>
                  <a:lnTo>
                    <a:pt x="984" y="7910"/>
                  </a:lnTo>
                  <a:lnTo>
                    <a:pt x="1109" y="7910"/>
                  </a:lnTo>
                  <a:lnTo>
                    <a:pt x="1172" y="7847"/>
                  </a:lnTo>
                  <a:lnTo>
                    <a:pt x="1318" y="7847"/>
                  </a:lnTo>
                  <a:lnTo>
                    <a:pt x="1402" y="7889"/>
                  </a:lnTo>
                  <a:lnTo>
                    <a:pt x="1360" y="7951"/>
                  </a:lnTo>
                  <a:lnTo>
                    <a:pt x="1381" y="8098"/>
                  </a:lnTo>
                  <a:lnTo>
                    <a:pt x="1465" y="8140"/>
                  </a:lnTo>
                  <a:lnTo>
                    <a:pt x="1590" y="8223"/>
                  </a:lnTo>
                  <a:lnTo>
                    <a:pt x="1695" y="8223"/>
                  </a:lnTo>
                  <a:lnTo>
                    <a:pt x="1779" y="8265"/>
                  </a:lnTo>
                  <a:lnTo>
                    <a:pt x="1821" y="8349"/>
                  </a:lnTo>
                  <a:lnTo>
                    <a:pt x="1925" y="8412"/>
                  </a:lnTo>
                  <a:lnTo>
                    <a:pt x="2030" y="8412"/>
                  </a:lnTo>
                  <a:lnTo>
                    <a:pt x="2093" y="8475"/>
                  </a:lnTo>
                  <a:lnTo>
                    <a:pt x="2051" y="8558"/>
                  </a:lnTo>
                  <a:lnTo>
                    <a:pt x="1988" y="8621"/>
                  </a:lnTo>
                  <a:lnTo>
                    <a:pt x="1946" y="8663"/>
                  </a:lnTo>
                  <a:lnTo>
                    <a:pt x="1904" y="8726"/>
                  </a:lnTo>
                  <a:lnTo>
                    <a:pt x="2030" y="8830"/>
                  </a:lnTo>
                  <a:lnTo>
                    <a:pt x="2134" y="8851"/>
                  </a:lnTo>
                  <a:lnTo>
                    <a:pt x="2155" y="8830"/>
                  </a:lnTo>
                  <a:lnTo>
                    <a:pt x="2260" y="8872"/>
                  </a:lnTo>
                  <a:lnTo>
                    <a:pt x="2323" y="8851"/>
                  </a:lnTo>
                  <a:lnTo>
                    <a:pt x="2511" y="8977"/>
                  </a:lnTo>
                  <a:lnTo>
                    <a:pt x="2532" y="9039"/>
                  </a:lnTo>
                  <a:lnTo>
                    <a:pt x="2553" y="9207"/>
                  </a:lnTo>
                  <a:lnTo>
                    <a:pt x="2616" y="9270"/>
                  </a:lnTo>
                  <a:lnTo>
                    <a:pt x="2720" y="9291"/>
                  </a:lnTo>
                  <a:lnTo>
                    <a:pt x="2762" y="9353"/>
                  </a:lnTo>
                  <a:lnTo>
                    <a:pt x="2741" y="9458"/>
                  </a:lnTo>
                  <a:lnTo>
                    <a:pt x="2783" y="9521"/>
                  </a:lnTo>
                  <a:lnTo>
                    <a:pt x="2992" y="9563"/>
                  </a:lnTo>
                  <a:lnTo>
                    <a:pt x="3076" y="9625"/>
                  </a:lnTo>
                  <a:lnTo>
                    <a:pt x="3076" y="9688"/>
                  </a:lnTo>
                  <a:lnTo>
                    <a:pt x="3076" y="9876"/>
                  </a:lnTo>
                  <a:lnTo>
                    <a:pt x="3160" y="9918"/>
                  </a:lnTo>
                  <a:lnTo>
                    <a:pt x="3264" y="9981"/>
                  </a:lnTo>
                  <a:lnTo>
                    <a:pt x="3306" y="10044"/>
                  </a:lnTo>
                  <a:lnTo>
                    <a:pt x="3306" y="10086"/>
                  </a:lnTo>
                  <a:lnTo>
                    <a:pt x="3348" y="10190"/>
                  </a:lnTo>
                  <a:lnTo>
                    <a:pt x="3390" y="10232"/>
                  </a:lnTo>
                  <a:lnTo>
                    <a:pt x="3474" y="10253"/>
                  </a:lnTo>
                  <a:lnTo>
                    <a:pt x="3515" y="10337"/>
                  </a:lnTo>
                  <a:lnTo>
                    <a:pt x="3662" y="10420"/>
                  </a:lnTo>
                  <a:lnTo>
                    <a:pt x="3766" y="10462"/>
                  </a:lnTo>
                  <a:lnTo>
                    <a:pt x="3829" y="10441"/>
                  </a:lnTo>
                  <a:lnTo>
                    <a:pt x="3871" y="10399"/>
                  </a:lnTo>
                  <a:lnTo>
                    <a:pt x="3934" y="10337"/>
                  </a:lnTo>
                  <a:lnTo>
                    <a:pt x="4143" y="10337"/>
                  </a:lnTo>
                  <a:lnTo>
                    <a:pt x="4185" y="10399"/>
                  </a:lnTo>
                  <a:lnTo>
                    <a:pt x="4227" y="10399"/>
                  </a:lnTo>
                  <a:lnTo>
                    <a:pt x="4331" y="10337"/>
                  </a:lnTo>
                  <a:lnTo>
                    <a:pt x="4394" y="10295"/>
                  </a:lnTo>
                  <a:lnTo>
                    <a:pt x="4436" y="10211"/>
                  </a:lnTo>
                  <a:lnTo>
                    <a:pt x="4562" y="10211"/>
                  </a:lnTo>
                  <a:lnTo>
                    <a:pt x="4624" y="10232"/>
                  </a:lnTo>
                  <a:lnTo>
                    <a:pt x="4708" y="10399"/>
                  </a:lnTo>
                  <a:lnTo>
                    <a:pt x="4750" y="10462"/>
                  </a:lnTo>
                  <a:lnTo>
                    <a:pt x="4813" y="10525"/>
                  </a:lnTo>
                  <a:lnTo>
                    <a:pt x="4938" y="10567"/>
                  </a:lnTo>
                  <a:lnTo>
                    <a:pt x="5022" y="10630"/>
                  </a:lnTo>
                  <a:lnTo>
                    <a:pt x="5043" y="10734"/>
                  </a:lnTo>
                  <a:lnTo>
                    <a:pt x="5085" y="10755"/>
                  </a:lnTo>
                  <a:lnTo>
                    <a:pt x="5126" y="10839"/>
                  </a:lnTo>
                  <a:lnTo>
                    <a:pt x="5126" y="10923"/>
                  </a:lnTo>
                  <a:lnTo>
                    <a:pt x="5294" y="10923"/>
                  </a:lnTo>
                  <a:lnTo>
                    <a:pt x="5336" y="10944"/>
                  </a:lnTo>
                  <a:lnTo>
                    <a:pt x="5357" y="10923"/>
                  </a:lnTo>
                  <a:lnTo>
                    <a:pt x="5336" y="10860"/>
                  </a:lnTo>
                  <a:lnTo>
                    <a:pt x="5336" y="10776"/>
                  </a:lnTo>
                  <a:lnTo>
                    <a:pt x="5398" y="10713"/>
                  </a:lnTo>
                  <a:lnTo>
                    <a:pt x="5503" y="10755"/>
                  </a:lnTo>
                  <a:lnTo>
                    <a:pt x="5671" y="10818"/>
                  </a:lnTo>
                  <a:lnTo>
                    <a:pt x="5754" y="10776"/>
                  </a:lnTo>
                  <a:lnTo>
                    <a:pt x="5859" y="10818"/>
                  </a:lnTo>
                  <a:lnTo>
                    <a:pt x="5859" y="10923"/>
                  </a:lnTo>
                  <a:lnTo>
                    <a:pt x="6005" y="10944"/>
                  </a:lnTo>
                  <a:lnTo>
                    <a:pt x="6068" y="10944"/>
                  </a:lnTo>
                  <a:lnTo>
                    <a:pt x="6068" y="10860"/>
                  </a:lnTo>
                  <a:lnTo>
                    <a:pt x="6131" y="10776"/>
                  </a:lnTo>
                  <a:lnTo>
                    <a:pt x="6215" y="10818"/>
                  </a:lnTo>
                  <a:lnTo>
                    <a:pt x="6235" y="10776"/>
                  </a:lnTo>
                  <a:lnTo>
                    <a:pt x="6340" y="10776"/>
                  </a:lnTo>
                  <a:lnTo>
                    <a:pt x="6487" y="10734"/>
                  </a:lnTo>
                  <a:lnTo>
                    <a:pt x="6696" y="10713"/>
                  </a:lnTo>
                  <a:lnTo>
                    <a:pt x="6821" y="10755"/>
                  </a:lnTo>
                  <a:lnTo>
                    <a:pt x="6947" y="10713"/>
                  </a:lnTo>
                  <a:lnTo>
                    <a:pt x="7010" y="10609"/>
                  </a:lnTo>
                  <a:lnTo>
                    <a:pt x="7135" y="10525"/>
                  </a:lnTo>
                  <a:lnTo>
                    <a:pt x="7219" y="10420"/>
                  </a:lnTo>
                  <a:lnTo>
                    <a:pt x="7261" y="10399"/>
                  </a:lnTo>
                  <a:lnTo>
                    <a:pt x="7323" y="10337"/>
                  </a:lnTo>
                  <a:lnTo>
                    <a:pt x="7428" y="10232"/>
                  </a:lnTo>
                  <a:lnTo>
                    <a:pt x="7470" y="10232"/>
                  </a:lnTo>
                  <a:lnTo>
                    <a:pt x="7595" y="10023"/>
                  </a:lnTo>
                  <a:lnTo>
                    <a:pt x="7805" y="9814"/>
                  </a:lnTo>
                  <a:lnTo>
                    <a:pt x="7763" y="9604"/>
                  </a:lnTo>
                  <a:lnTo>
                    <a:pt x="7700" y="9563"/>
                  </a:lnTo>
                  <a:lnTo>
                    <a:pt x="7679" y="9353"/>
                  </a:lnTo>
                  <a:lnTo>
                    <a:pt x="7595" y="9249"/>
                  </a:lnTo>
                  <a:lnTo>
                    <a:pt x="7554" y="9144"/>
                  </a:lnTo>
                  <a:lnTo>
                    <a:pt x="7470" y="9060"/>
                  </a:lnTo>
                  <a:lnTo>
                    <a:pt x="7365" y="9060"/>
                  </a:lnTo>
                  <a:lnTo>
                    <a:pt x="7323" y="8998"/>
                  </a:lnTo>
                  <a:lnTo>
                    <a:pt x="7323" y="8956"/>
                  </a:lnTo>
                  <a:lnTo>
                    <a:pt x="7219" y="8893"/>
                  </a:lnTo>
                  <a:lnTo>
                    <a:pt x="7114" y="8726"/>
                  </a:lnTo>
                  <a:lnTo>
                    <a:pt x="7072" y="8684"/>
                  </a:lnTo>
                  <a:lnTo>
                    <a:pt x="7051" y="8621"/>
                  </a:lnTo>
                  <a:lnTo>
                    <a:pt x="6947" y="8516"/>
                  </a:lnTo>
                  <a:lnTo>
                    <a:pt x="6905" y="8433"/>
                  </a:lnTo>
                  <a:lnTo>
                    <a:pt x="6633" y="8433"/>
                  </a:lnTo>
                  <a:lnTo>
                    <a:pt x="6549" y="8412"/>
                  </a:lnTo>
                  <a:lnTo>
                    <a:pt x="6507" y="8328"/>
                  </a:lnTo>
                  <a:lnTo>
                    <a:pt x="6591" y="8203"/>
                  </a:lnTo>
                  <a:lnTo>
                    <a:pt x="6654" y="8161"/>
                  </a:lnTo>
                  <a:lnTo>
                    <a:pt x="6654" y="8035"/>
                  </a:lnTo>
                  <a:lnTo>
                    <a:pt x="6800" y="8056"/>
                  </a:lnTo>
                  <a:lnTo>
                    <a:pt x="6905" y="8035"/>
                  </a:lnTo>
                  <a:lnTo>
                    <a:pt x="6947" y="8098"/>
                  </a:lnTo>
                  <a:lnTo>
                    <a:pt x="7031" y="8098"/>
                  </a:lnTo>
                  <a:lnTo>
                    <a:pt x="7051" y="8035"/>
                  </a:lnTo>
                  <a:lnTo>
                    <a:pt x="7135" y="7951"/>
                  </a:lnTo>
                  <a:lnTo>
                    <a:pt x="7156" y="7700"/>
                  </a:lnTo>
                  <a:lnTo>
                    <a:pt x="7135" y="7470"/>
                  </a:lnTo>
                  <a:lnTo>
                    <a:pt x="7177" y="7303"/>
                  </a:lnTo>
                  <a:lnTo>
                    <a:pt x="7282" y="7177"/>
                  </a:lnTo>
                  <a:lnTo>
                    <a:pt x="7282" y="7052"/>
                  </a:lnTo>
                  <a:lnTo>
                    <a:pt x="7240" y="6968"/>
                  </a:lnTo>
                  <a:lnTo>
                    <a:pt x="7282" y="6863"/>
                  </a:lnTo>
                  <a:lnTo>
                    <a:pt x="7386" y="6696"/>
                  </a:lnTo>
                  <a:lnTo>
                    <a:pt x="7428" y="6633"/>
                  </a:lnTo>
                  <a:lnTo>
                    <a:pt x="7470" y="6633"/>
                  </a:lnTo>
                  <a:lnTo>
                    <a:pt x="7533" y="6654"/>
                  </a:lnTo>
                  <a:lnTo>
                    <a:pt x="7658" y="6215"/>
                  </a:lnTo>
                  <a:lnTo>
                    <a:pt x="7700" y="6026"/>
                  </a:lnTo>
                  <a:lnTo>
                    <a:pt x="7888" y="5922"/>
                  </a:lnTo>
                  <a:lnTo>
                    <a:pt x="7888" y="5817"/>
                  </a:lnTo>
                  <a:lnTo>
                    <a:pt x="8014" y="5608"/>
                  </a:lnTo>
                  <a:lnTo>
                    <a:pt x="8056" y="5503"/>
                  </a:lnTo>
                  <a:lnTo>
                    <a:pt x="8160" y="5482"/>
                  </a:lnTo>
                  <a:lnTo>
                    <a:pt x="8202" y="5482"/>
                  </a:lnTo>
                  <a:lnTo>
                    <a:pt x="8265" y="5294"/>
                  </a:lnTo>
                  <a:lnTo>
                    <a:pt x="8412" y="5022"/>
                  </a:lnTo>
                  <a:lnTo>
                    <a:pt x="8412" y="4813"/>
                  </a:lnTo>
                  <a:lnTo>
                    <a:pt x="8495" y="4666"/>
                  </a:lnTo>
                  <a:lnTo>
                    <a:pt x="8516" y="4604"/>
                  </a:lnTo>
                  <a:lnTo>
                    <a:pt x="8495" y="4604"/>
                  </a:lnTo>
                  <a:lnTo>
                    <a:pt x="8474" y="4478"/>
                  </a:lnTo>
                  <a:lnTo>
                    <a:pt x="8391" y="4248"/>
                  </a:lnTo>
                  <a:lnTo>
                    <a:pt x="8412" y="4122"/>
                  </a:lnTo>
                  <a:lnTo>
                    <a:pt x="8474" y="4039"/>
                  </a:lnTo>
                  <a:lnTo>
                    <a:pt x="8474" y="3934"/>
                  </a:lnTo>
                  <a:lnTo>
                    <a:pt x="8579" y="3809"/>
                  </a:lnTo>
                  <a:lnTo>
                    <a:pt x="8621" y="3516"/>
                  </a:lnTo>
                  <a:lnTo>
                    <a:pt x="8684" y="3327"/>
                  </a:lnTo>
                  <a:lnTo>
                    <a:pt x="8725" y="3285"/>
                  </a:lnTo>
                  <a:lnTo>
                    <a:pt x="8684" y="3223"/>
                  </a:lnTo>
                  <a:lnTo>
                    <a:pt x="8621" y="3202"/>
                  </a:lnTo>
                  <a:lnTo>
                    <a:pt x="8704" y="3076"/>
                  </a:lnTo>
                  <a:lnTo>
                    <a:pt x="8704" y="2930"/>
                  </a:lnTo>
                  <a:lnTo>
                    <a:pt x="8746" y="2909"/>
                  </a:lnTo>
                  <a:lnTo>
                    <a:pt x="8914" y="2909"/>
                  </a:lnTo>
                  <a:lnTo>
                    <a:pt x="8914" y="2825"/>
                  </a:lnTo>
                  <a:lnTo>
                    <a:pt x="8914" y="2783"/>
                  </a:lnTo>
                  <a:lnTo>
                    <a:pt x="8914" y="2721"/>
                  </a:lnTo>
                  <a:lnTo>
                    <a:pt x="9018" y="2700"/>
                  </a:lnTo>
                  <a:lnTo>
                    <a:pt x="9102" y="2658"/>
                  </a:lnTo>
                  <a:lnTo>
                    <a:pt x="9228" y="2658"/>
                  </a:lnTo>
                  <a:lnTo>
                    <a:pt x="9248" y="2574"/>
                  </a:lnTo>
                  <a:lnTo>
                    <a:pt x="9353" y="2553"/>
                  </a:lnTo>
                  <a:lnTo>
                    <a:pt x="9458" y="2490"/>
                  </a:lnTo>
                  <a:lnTo>
                    <a:pt x="9541" y="2386"/>
                  </a:lnTo>
                  <a:lnTo>
                    <a:pt x="9479" y="2386"/>
                  </a:lnTo>
                  <a:lnTo>
                    <a:pt x="9479" y="2302"/>
                  </a:lnTo>
                  <a:lnTo>
                    <a:pt x="9353" y="2239"/>
                  </a:lnTo>
                  <a:lnTo>
                    <a:pt x="9248" y="2239"/>
                  </a:lnTo>
                  <a:lnTo>
                    <a:pt x="9248" y="2135"/>
                  </a:lnTo>
                  <a:lnTo>
                    <a:pt x="8997" y="1946"/>
                  </a:lnTo>
                  <a:lnTo>
                    <a:pt x="8914" y="1946"/>
                  </a:lnTo>
                  <a:lnTo>
                    <a:pt x="8809" y="1737"/>
                  </a:lnTo>
                  <a:lnTo>
                    <a:pt x="8725" y="1507"/>
                  </a:lnTo>
                  <a:lnTo>
                    <a:pt x="8746" y="1256"/>
                  </a:lnTo>
                  <a:lnTo>
                    <a:pt x="8725" y="1047"/>
                  </a:lnTo>
                  <a:lnTo>
                    <a:pt x="8579" y="628"/>
                  </a:lnTo>
                  <a:lnTo>
                    <a:pt x="8579" y="524"/>
                  </a:lnTo>
                  <a:lnTo>
                    <a:pt x="8600" y="503"/>
                  </a:lnTo>
                  <a:lnTo>
                    <a:pt x="8621" y="565"/>
                  </a:lnTo>
                  <a:lnTo>
                    <a:pt x="8642" y="607"/>
                  </a:lnTo>
                  <a:lnTo>
                    <a:pt x="8684" y="607"/>
                  </a:lnTo>
                  <a:lnTo>
                    <a:pt x="8684" y="565"/>
                  </a:lnTo>
                  <a:lnTo>
                    <a:pt x="8579" y="419"/>
                  </a:lnTo>
                  <a:lnTo>
                    <a:pt x="8516" y="252"/>
                  </a:lnTo>
                  <a:lnTo>
                    <a:pt x="8495" y="210"/>
                  </a:lnTo>
                  <a:lnTo>
                    <a:pt x="8495" y="189"/>
                  </a:lnTo>
                  <a:lnTo>
                    <a:pt x="8495" y="168"/>
                  </a:lnTo>
                  <a:lnTo>
                    <a:pt x="8495" y="147"/>
                  </a:lnTo>
                  <a:lnTo>
                    <a:pt x="8474" y="84"/>
                  </a:lnTo>
                  <a:lnTo>
                    <a:pt x="8495" y="42"/>
                  </a:lnTo>
                  <a:lnTo>
                    <a:pt x="8495"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52" name="Google Shape;1052;p27"/>
            <p:cNvSpPr/>
            <p:nvPr/>
          </p:nvSpPr>
          <p:spPr>
            <a:xfrm>
              <a:off x="-2202376" y="3879591"/>
              <a:ext cx="186305" cy="135139"/>
            </a:xfrm>
            <a:custGeom>
              <a:avLst/>
              <a:gdLst/>
              <a:ahLst/>
              <a:cxnLst/>
              <a:rect l="l" t="t" r="r" b="b"/>
              <a:pathLst>
                <a:path w="8789" h="6676" extrusionOk="0">
                  <a:moveTo>
                    <a:pt x="2511" y="1"/>
                  </a:moveTo>
                  <a:lnTo>
                    <a:pt x="2344" y="336"/>
                  </a:lnTo>
                  <a:lnTo>
                    <a:pt x="2239" y="336"/>
                  </a:lnTo>
                  <a:lnTo>
                    <a:pt x="2218" y="419"/>
                  </a:lnTo>
                  <a:lnTo>
                    <a:pt x="2093" y="398"/>
                  </a:lnTo>
                  <a:lnTo>
                    <a:pt x="2009" y="357"/>
                  </a:lnTo>
                  <a:lnTo>
                    <a:pt x="1988" y="419"/>
                  </a:lnTo>
                  <a:lnTo>
                    <a:pt x="1905" y="566"/>
                  </a:lnTo>
                  <a:lnTo>
                    <a:pt x="1905" y="775"/>
                  </a:lnTo>
                  <a:lnTo>
                    <a:pt x="1758" y="1047"/>
                  </a:lnTo>
                  <a:lnTo>
                    <a:pt x="1695" y="1235"/>
                  </a:lnTo>
                  <a:lnTo>
                    <a:pt x="1653" y="1235"/>
                  </a:lnTo>
                  <a:lnTo>
                    <a:pt x="1549" y="1256"/>
                  </a:lnTo>
                  <a:lnTo>
                    <a:pt x="1507" y="1361"/>
                  </a:lnTo>
                  <a:lnTo>
                    <a:pt x="1381" y="1570"/>
                  </a:lnTo>
                  <a:lnTo>
                    <a:pt x="1381" y="1675"/>
                  </a:lnTo>
                  <a:lnTo>
                    <a:pt x="1193" y="1779"/>
                  </a:lnTo>
                  <a:lnTo>
                    <a:pt x="1151" y="1968"/>
                  </a:lnTo>
                  <a:lnTo>
                    <a:pt x="1026" y="2407"/>
                  </a:lnTo>
                  <a:lnTo>
                    <a:pt x="963" y="2386"/>
                  </a:lnTo>
                  <a:lnTo>
                    <a:pt x="921" y="2386"/>
                  </a:lnTo>
                  <a:lnTo>
                    <a:pt x="879" y="2449"/>
                  </a:lnTo>
                  <a:lnTo>
                    <a:pt x="775" y="2616"/>
                  </a:lnTo>
                  <a:lnTo>
                    <a:pt x="733" y="2721"/>
                  </a:lnTo>
                  <a:lnTo>
                    <a:pt x="775" y="2805"/>
                  </a:lnTo>
                  <a:lnTo>
                    <a:pt x="775" y="2930"/>
                  </a:lnTo>
                  <a:lnTo>
                    <a:pt x="670" y="3056"/>
                  </a:lnTo>
                  <a:lnTo>
                    <a:pt x="628" y="3223"/>
                  </a:lnTo>
                  <a:lnTo>
                    <a:pt x="649" y="3453"/>
                  </a:lnTo>
                  <a:lnTo>
                    <a:pt x="628" y="3704"/>
                  </a:lnTo>
                  <a:lnTo>
                    <a:pt x="544" y="3788"/>
                  </a:lnTo>
                  <a:lnTo>
                    <a:pt x="524" y="3851"/>
                  </a:lnTo>
                  <a:lnTo>
                    <a:pt x="440" y="3851"/>
                  </a:lnTo>
                  <a:lnTo>
                    <a:pt x="398" y="3788"/>
                  </a:lnTo>
                  <a:lnTo>
                    <a:pt x="293" y="3809"/>
                  </a:lnTo>
                  <a:lnTo>
                    <a:pt x="147" y="3788"/>
                  </a:lnTo>
                  <a:lnTo>
                    <a:pt x="147" y="3914"/>
                  </a:lnTo>
                  <a:lnTo>
                    <a:pt x="84" y="3956"/>
                  </a:lnTo>
                  <a:lnTo>
                    <a:pt x="0" y="4081"/>
                  </a:lnTo>
                  <a:lnTo>
                    <a:pt x="42" y="4165"/>
                  </a:lnTo>
                  <a:lnTo>
                    <a:pt x="126" y="4186"/>
                  </a:lnTo>
                  <a:lnTo>
                    <a:pt x="398" y="4186"/>
                  </a:lnTo>
                  <a:lnTo>
                    <a:pt x="440" y="4269"/>
                  </a:lnTo>
                  <a:lnTo>
                    <a:pt x="544" y="4374"/>
                  </a:lnTo>
                  <a:lnTo>
                    <a:pt x="565" y="4437"/>
                  </a:lnTo>
                  <a:lnTo>
                    <a:pt x="607" y="4479"/>
                  </a:lnTo>
                  <a:lnTo>
                    <a:pt x="712" y="4646"/>
                  </a:lnTo>
                  <a:lnTo>
                    <a:pt x="816" y="4709"/>
                  </a:lnTo>
                  <a:lnTo>
                    <a:pt x="816" y="4751"/>
                  </a:lnTo>
                  <a:lnTo>
                    <a:pt x="858" y="4813"/>
                  </a:lnTo>
                  <a:lnTo>
                    <a:pt x="963" y="4813"/>
                  </a:lnTo>
                  <a:lnTo>
                    <a:pt x="1047" y="4897"/>
                  </a:lnTo>
                  <a:lnTo>
                    <a:pt x="1088" y="5002"/>
                  </a:lnTo>
                  <a:lnTo>
                    <a:pt x="1172" y="5106"/>
                  </a:lnTo>
                  <a:lnTo>
                    <a:pt x="1193" y="5316"/>
                  </a:lnTo>
                  <a:lnTo>
                    <a:pt x="1256" y="5357"/>
                  </a:lnTo>
                  <a:lnTo>
                    <a:pt x="1298" y="5567"/>
                  </a:lnTo>
                  <a:lnTo>
                    <a:pt x="1340" y="5525"/>
                  </a:lnTo>
                  <a:lnTo>
                    <a:pt x="1402" y="5629"/>
                  </a:lnTo>
                  <a:lnTo>
                    <a:pt x="1507" y="5588"/>
                  </a:lnTo>
                  <a:lnTo>
                    <a:pt x="1612" y="5629"/>
                  </a:lnTo>
                  <a:lnTo>
                    <a:pt x="1612" y="5964"/>
                  </a:lnTo>
                  <a:lnTo>
                    <a:pt x="1695" y="6069"/>
                  </a:lnTo>
                  <a:lnTo>
                    <a:pt x="1821" y="6090"/>
                  </a:lnTo>
                  <a:lnTo>
                    <a:pt x="1967" y="6048"/>
                  </a:lnTo>
                  <a:lnTo>
                    <a:pt x="2093" y="6090"/>
                  </a:lnTo>
                  <a:lnTo>
                    <a:pt x="2386" y="6069"/>
                  </a:lnTo>
                  <a:lnTo>
                    <a:pt x="2490" y="6152"/>
                  </a:lnTo>
                  <a:lnTo>
                    <a:pt x="2721" y="6383"/>
                  </a:lnTo>
                  <a:lnTo>
                    <a:pt x="2867" y="6466"/>
                  </a:lnTo>
                  <a:lnTo>
                    <a:pt x="2951" y="6571"/>
                  </a:lnTo>
                  <a:lnTo>
                    <a:pt x="3055" y="6613"/>
                  </a:lnTo>
                  <a:lnTo>
                    <a:pt x="3244" y="6613"/>
                  </a:lnTo>
                  <a:lnTo>
                    <a:pt x="3369" y="6676"/>
                  </a:lnTo>
                  <a:lnTo>
                    <a:pt x="3537" y="6634"/>
                  </a:lnTo>
                  <a:lnTo>
                    <a:pt x="3641" y="6676"/>
                  </a:lnTo>
                  <a:lnTo>
                    <a:pt x="3850" y="6676"/>
                  </a:lnTo>
                  <a:lnTo>
                    <a:pt x="3997" y="6424"/>
                  </a:lnTo>
                  <a:lnTo>
                    <a:pt x="4060" y="6362"/>
                  </a:lnTo>
                  <a:lnTo>
                    <a:pt x="4164" y="6299"/>
                  </a:lnTo>
                  <a:lnTo>
                    <a:pt x="4269" y="6299"/>
                  </a:lnTo>
                  <a:lnTo>
                    <a:pt x="4311" y="6278"/>
                  </a:lnTo>
                  <a:lnTo>
                    <a:pt x="4583" y="6257"/>
                  </a:lnTo>
                  <a:lnTo>
                    <a:pt x="4645" y="6278"/>
                  </a:lnTo>
                  <a:lnTo>
                    <a:pt x="4729" y="6404"/>
                  </a:lnTo>
                  <a:lnTo>
                    <a:pt x="4834" y="6466"/>
                  </a:lnTo>
                  <a:lnTo>
                    <a:pt x="5043" y="6424"/>
                  </a:lnTo>
                  <a:lnTo>
                    <a:pt x="5210" y="6424"/>
                  </a:lnTo>
                  <a:lnTo>
                    <a:pt x="5252" y="6320"/>
                  </a:lnTo>
                  <a:lnTo>
                    <a:pt x="5441" y="6257"/>
                  </a:lnTo>
                  <a:lnTo>
                    <a:pt x="5629" y="6215"/>
                  </a:lnTo>
                  <a:lnTo>
                    <a:pt x="5775" y="6152"/>
                  </a:lnTo>
                  <a:lnTo>
                    <a:pt x="5880" y="6069"/>
                  </a:lnTo>
                  <a:lnTo>
                    <a:pt x="5943" y="5964"/>
                  </a:lnTo>
                  <a:lnTo>
                    <a:pt x="6068" y="5880"/>
                  </a:lnTo>
                  <a:lnTo>
                    <a:pt x="6173" y="5880"/>
                  </a:lnTo>
                  <a:lnTo>
                    <a:pt x="6278" y="5797"/>
                  </a:lnTo>
                  <a:lnTo>
                    <a:pt x="7010" y="5797"/>
                  </a:lnTo>
                  <a:lnTo>
                    <a:pt x="8788" y="4018"/>
                  </a:lnTo>
                  <a:lnTo>
                    <a:pt x="8056" y="4018"/>
                  </a:lnTo>
                  <a:lnTo>
                    <a:pt x="6361" y="3495"/>
                  </a:lnTo>
                  <a:lnTo>
                    <a:pt x="6215" y="3370"/>
                  </a:lnTo>
                  <a:lnTo>
                    <a:pt x="6006" y="3349"/>
                  </a:lnTo>
                  <a:lnTo>
                    <a:pt x="5943" y="3160"/>
                  </a:lnTo>
                  <a:lnTo>
                    <a:pt x="5964" y="3014"/>
                  </a:lnTo>
                  <a:lnTo>
                    <a:pt x="5796" y="2930"/>
                  </a:lnTo>
                  <a:lnTo>
                    <a:pt x="5692" y="2616"/>
                  </a:lnTo>
                  <a:lnTo>
                    <a:pt x="5650" y="2386"/>
                  </a:lnTo>
                  <a:lnTo>
                    <a:pt x="5692" y="2323"/>
                  </a:lnTo>
                  <a:lnTo>
                    <a:pt x="5587" y="2282"/>
                  </a:lnTo>
                  <a:lnTo>
                    <a:pt x="5441" y="2303"/>
                  </a:lnTo>
                  <a:lnTo>
                    <a:pt x="5315" y="2386"/>
                  </a:lnTo>
                  <a:lnTo>
                    <a:pt x="5106" y="2386"/>
                  </a:lnTo>
                  <a:lnTo>
                    <a:pt x="5022" y="2323"/>
                  </a:lnTo>
                  <a:lnTo>
                    <a:pt x="5127" y="2198"/>
                  </a:lnTo>
                  <a:lnTo>
                    <a:pt x="5127" y="2093"/>
                  </a:lnTo>
                  <a:lnTo>
                    <a:pt x="5169" y="1989"/>
                  </a:lnTo>
                  <a:lnTo>
                    <a:pt x="5169" y="1821"/>
                  </a:lnTo>
                  <a:lnTo>
                    <a:pt x="5210" y="1717"/>
                  </a:lnTo>
                  <a:lnTo>
                    <a:pt x="5252" y="1591"/>
                  </a:lnTo>
                  <a:lnTo>
                    <a:pt x="5357" y="1570"/>
                  </a:lnTo>
                  <a:lnTo>
                    <a:pt x="5210" y="1361"/>
                  </a:lnTo>
                  <a:lnTo>
                    <a:pt x="5127" y="1361"/>
                  </a:lnTo>
                  <a:lnTo>
                    <a:pt x="5106" y="1277"/>
                  </a:lnTo>
                  <a:lnTo>
                    <a:pt x="5064" y="1173"/>
                  </a:lnTo>
                  <a:lnTo>
                    <a:pt x="4959" y="1026"/>
                  </a:lnTo>
                  <a:lnTo>
                    <a:pt x="4855" y="984"/>
                  </a:lnTo>
                  <a:lnTo>
                    <a:pt x="4687" y="838"/>
                  </a:lnTo>
                  <a:lnTo>
                    <a:pt x="4541" y="733"/>
                  </a:lnTo>
                  <a:lnTo>
                    <a:pt x="4520" y="671"/>
                  </a:lnTo>
                  <a:lnTo>
                    <a:pt x="4415" y="671"/>
                  </a:lnTo>
                  <a:lnTo>
                    <a:pt x="4394" y="629"/>
                  </a:lnTo>
                  <a:lnTo>
                    <a:pt x="4227" y="629"/>
                  </a:lnTo>
                  <a:lnTo>
                    <a:pt x="4185" y="524"/>
                  </a:lnTo>
                  <a:lnTo>
                    <a:pt x="3976" y="336"/>
                  </a:lnTo>
                  <a:lnTo>
                    <a:pt x="3871" y="315"/>
                  </a:lnTo>
                  <a:lnTo>
                    <a:pt x="3788" y="231"/>
                  </a:lnTo>
                  <a:lnTo>
                    <a:pt x="3662" y="210"/>
                  </a:lnTo>
                  <a:lnTo>
                    <a:pt x="3578" y="231"/>
                  </a:lnTo>
                  <a:lnTo>
                    <a:pt x="3557" y="252"/>
                  </a:lnTo>
                  <a:lnTo>
                    <a:pt x="3369" y="106"/>
                  </a:lnTo>
                  <a:lnTo>
                    <a:pt x="3265" y="106"/>
                  </a:lnTo>
                  <a:lnTo>
                    <a:pt x="3223" y="147"/>
                  </a:lnTo>
                  <a:lnTo>
                    <a:pt x="3139" y="85"/>
                  </a:lnTo>
                  <a:lnTo>
                    <a:pt x="3034" y="106"/>
                  </a:lnTo>
                  <a:lnTo>
                    <a:pt x="2930" y="189"/>
                  </a:lnTo>
                  <a:lnTo>
                    <a:pt x="2825" y="189"/>
                  </a:lnTo>
                  <a:lnTo>
                    <a:pt x="2595" y="106"/>
                  </a:lnTo>
                  <a:lnTo>
                    <a:pt x="2553" y="43"/>
                  </a:lnTo>
                  <a:lnTo>
                    <a:pt x="2511"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53" name="Google Shape;1053;p27"/>
            <p:cNvSpPr/>
            <p:nvPr/>
          </p:nvSpPr>
          <p:spPr>
            <a:xfrm>
              <a:off x="-2162463" y="3841900"/>
              <a:ext cx="82077" cy="69493"/>
            </a:xfrm>
            <a:custGeom>
              <a:avLst/>
              <a:gdLst/>
              <a:ahLst/>
              <a:cxnLst/>
              <a:rect l="l" t="t" r="r" b="b"/>
              <a:pathLst>
                <a:path w="3872" h="3433" extrusionOk="0">
                  <a:moveTo>
                    <a:pt x="1151" y="1"/>
                  </a:moveTo>
                  <a:lnTo>
                    <a:pt x="1068" y="105"/>
                  </a:lnTo>
                  <a:lnTo>
                    <a:pt x="963" y="168"/>
                  </a:lnTo>
                  <a:lnTo>
                    <a:pt x="858" y="189"/>
                  </a:lnTo>
                  <a:lnTo>
                    <a:pt x="838" y="273"/>
                  </a:lnTo>
                  <a:lnTo>
                    <a:pt x="712" y="273"/>
                  </a:lnTo>
                  <a:lnTo>
                    <a:pt x="628" y="315"/>
                  </a:lnTo>
                  <a:lnTo>
                    <a:pt x="524" y="336"/>
                  </a:lnTo>
                  <a:lnTo>
                    <a:pt x="524" y="398"/>
                  </a:lnTo>
                  <a:lnTo>
                    <a:pt x="524" y="440"/>
                  </a:lnTo>
                  <a:lnTo>
                    <a:pt x="524" y="524"/>
                  </a:lnTo>
                  <a:lnTo>
                    <a:pt x="356" y="524"/>
                  </a:lnTo>
                  <a:lnTo>
                    <a:pt x="314" y="545"/>
                  </a:lnTo>
                  <a:lnTo>
                    <a:pt x="314" y="691"/>
                  </a:lnTo>
                  <a:lnTo>
                    <a:pt x="231" y="817"/>
                  </a:lnTo>
                  <a:lnTo>
                    <a:pt x="294" y="838"/>
                  </a:lnTo>
                  <a:lnTo>
                    <a:pt x="335" y="900"/>
                  </a:lnTo>
                  <a:lnTo>
                    <a:pt x="294" y="942"/>
                  </a:lnTo>
                  <a:lnTo>
                    <a:pt x="231" y="1131"/>
                  </a:lnTo>
                  <a:lnTo>
                    <a:pt x="189" y="1424"/>
                  </a:lnTo>
                  <a:lnTo>
                    <a:pt x="84" y="1549"/>
                  </a:lnTo>
                  <a:lnTo>
                    <a:pt x="84" y="1654"/>
                  </a:lnTo>
                  <a:lnTo>
                    <a:pt x="22" y="1737"/>
                  </a:lnTo>
                  <a:lnTo>
                    <a:pt x="1" y="1863"/>
                  </a:lnTo>
                  <a:lnTo>
                    <a:pt x="84" y="2093"/>
                  </a:lnTo>
                  <a:lnTo>
                    <a:pt x="105" y="2219"/>
                  </a:lnTo>
                  <a:lnTo>
                    <a:pt x="126" y="2219"/>
                  </a:lnTo>
                  <a:lnTo>
                    <a:pt x="210" y="2260"/>
                  </a:lnTo>
                  <a:lnTo>
                    <a:pt x="335" y="2281"/>
                  </a:lnTo>
                  <a:lnTo>
                    <a:pt x="356" y="2198"/>
                  </a:lnTo>
                  <a:lnTo>
                    <a:pt x="461" y="2198"/>
                  </a:lnTo>
                  <a:lnTo>
                    <a:pt x="628" y="1863"/>
                  </a:lnTo>
                  <a:lnTo>
                    <a:pt x="670" y="1905"/>
                  </a:lnTo>
                  <a:lnTo>
                    <a:pt x="712" y="1968"/>
                  </a:lnTo>
                  <a:lnTo>
                    <a:pt x="942" y="2051"/>
                  </a:lnTo>
                  <a:lnTo>
                    <a:pt x="1047" y="2051"/>
                  </a:lnTo>
                  <a:lnTo>
                    <a:pt x="1151" y="1968"/>
                  </a:lnTo>
                  <a:lnTo>
                    <a:pt x="1256" y="1947"/>
                  </a:lnTo>
                  <a:lnTo>
                    <a:pt x="1340" y="2009"/>
                  </a:lnTo>
                  <a:lnTo>
                    <a:pt x="1382" y="1968"/>
                  </a:lnTo>
                  <a:lnTo>
                    <a:pt x="1486" y="1968"/>
                  </a:lnTo>
                  <a:lnTo>
                    <a:pt x="1674" y="2114"/>
                  </a:lnTo>
                  <a:lnTo>
                    <a:pt x="1695" y="2093"/>
                  </a:lnTo>
                  <a:lnTo>
                    <a:pt x="1779" y="2072"/>
                  </a:lnTo>
                  <a:lnTo>
                    <a:pt x="1905" y="2093"/>
                  </a:lnTo>
                  <a:lnTo>
                    <a:pt x="1988" y="2177"/>
                  </a:lnTo>
                  <a:lnTo>
                    <a:pt x="2093" y="2198"/>
                  </a:lnTo>
                  <a:lnTo>
                    <a:pt x="2302" y="2386"/>
                  </a:lnTo>
                  <a:lnTo>
                    <a:pt x="2344" y="2491"/>
                  </a:lnTo>
                  <a:lnTo>
                    <a:pt x="2511" y="2491"/>
                  </a:lnTo>
                  <a:lnTo>
                    <a:pt x="2532" y="2533"/>
                  </a:lnTo>
                  <a:lnTo>
                    <a:pt x="2637" y="2533"/>
                  </a:lnTo>
                  <a:lnTo>
                    <a:pt x="2658" y="2595"/>
                  </a:lnTo>
                  <a:lnTo>
                    <a:pt x="2804" y="2700"/>
                  </a:lnTo>
                  <a:lnTo>
                    <a:pt x="2972" y="2846"/>
                  </a:lnTo>
                  <a:lnTo>
                    <a:pt x="3076" y="2888"/>
                  </a:lnTo>
                  <a:lnTo>
                    <a:pt x="3181" y="3035"/>
                  </a:lnTo>
                  <a:lnTo>
                    <a:pt x="3223" y="3139"/>
                  </a:lnTo>
                  <a:lnTo>
                    <a:pt x="3244" y="3223"/>
                  </a:lnTo>
                  <a:lnTo>
                    <a:pt x="3327" y="3223"/>
                  </a:lnTo>
                  <a:lnTo>
                    <a:pt x="3474" y="3432"/>
                  </a:lnTo>
                  <a:lnTo>
                    <a:pt x="3599" y="3369"/>
                  </a:lnTo>
                  <a:lnTo>
                    <a:pt x="3662" y="3328"/>
                  </a:lnTo>
                  <a:lnTo>
                    <a:pt x="3746" y="3307"/>
                  </a:lnTo>
                  <a:lnTo>
                    <a:pt x="3871" y="3202"/>
                  </a:lnTo>
                  <a:lnTo>
                    <a:pt x="3809" y="3160"/>
                  </a:lnTo>
                  <a:lnTo>
                    <a:pt x="3809" y="3139"/>
                  </a:lnTo>
                  <a:lnTo>
                    <a:pt x="3767" y="3202"/>
                  </a:lnTo>
                  <a:lnTo>
                    <a:pt x="3683" y="3139"/>
                  </a:lnTo>
                  <a:lnTo>
                    <a:pt x="3641" y="3139"/>
                  </a:lnTo>
                  <a:lnTo>
                    <a:pt x="3579" y="3035"/>
                  </a:lnTo>
                  <a:lnTo>
                    <a:pt x="3599" y="3014"/>
                  </a:lnTo>
                  <a:lnTo>
                    <a:pt x="3537" y="2909"/>
                  </a:lnTo>
                  <a:lnTo>
                    <a:pt x="3453" y="2888"/>
                  </a:lnTo>
                  <a:lnTo>
                    <a:pt x="3348" y="2637"/>
                  </a:lnTo>
                  <a:lnTo>
                    <a:pt x="3327" y="2595"/>
                  </a:lnTo>
                  <a:lnTo>
                    <a:pt x="3327" y="2616"/>
                  </a:lnTo>
                  <a:lnTo>
                    <a:pt x="3265" y="2616"/>
                  </a:lnTo>
                  <a:lnTo>
                    <a:pt x="3181" y="2512"/>
                  </a:lnTo>
                  <a:lnTo>
                    <a:pt x="3055" y="2470"/>
                  </a:lnTo>
                  <a:lnTo>
                    <a:pt x="2972" y="2323"/>
                  </a:lnTo>
                  <a:lnTo>
                    <a:pt x="2804" y="2093"/>
                  </a:lnTo>
                  <a:lnTo>
                    <a:pt x="2742" y="2051"/>
                  </a:lnTo>
                  <a:lnTo>
                    <a:pt x="2595" y="2009"/>
                  </a:lnTo>
                  <a:lnTo>
                    <a:pt x="2532" y="1947"/>
                  </a:lnTo>
                  <a:lnTo>
                    <a:pt x="2428" y="1800"/>
                  </a:lnTo>
                  <a:lnTo>
                    <a:pt x="2344" y="1842"/>
                  </a:lnTo>
                  <a:lnTo>
                    <a:pt x="2218" y="1842"/>
                  </a:lnTo>
                  <a:lnTo>
                    <a:pt x="2177" y="1863"/>
                  </a:lnTo>
                  <a:lnTo>
                    <a:pt x="2114" y="1800"/>
                  </a:lnTo>
                  <a:lnTo>
                    <a:pt x="2009" y="1654"/>
                  </a:lnTo>
                  <a:lnTo>
                    <a:pt x="2072" y="1633"/>
                  </a:lnTo>
                  <a:lnTo>
                    <a:pt x="1967" y="1465"/>
                  </a:lnTo>
                  <a:lnTo>
                    <a:pt x="1905" y="1486"/>
                  </a:lnTo>
                  <a:lnTo>
                    <a:pt x="1905" y="1591"/>
                  </a:lnTo>
                  <a:lnTo>
                    <a:pt x="1926" y="1591"/>
                  </a:lnTo>
                  <a:lnTo>
                    <a:pt x="1926" y="1758"/>
                  </a:lnTo>
                  <a:lnTo>
                    <a:pt x="1821" y="1737"/>
                  </a:lnTo>
                  <a:lnTo>
                    <a:pt x="1800" y="1549"/>
                  </a:lnTo>
                  <a:lnTo>
                    <a:pt x="1758" y="1444"/>
                  </a:lnTo>
                  <a:lnTo>
                    <a:pt x="1674" y="1424"/>
                  </a:lnTo>
                  <a:lnTo>
                    <a:pt x="1674" y="1361"/>
                  </a:lnTo>
                  <a:lnTo>
                    <a:pt x="1654" y="1214"/>
                  </a:lnTo>
                  <a:lnTo>
                    <a:pt x="1591" y="1172"/>
                  </a:lnTo>
                  <a:lnTo>
                    <a:pt x="1507" y="754"/>
                  </a:lnTo>
                  <a:lnTo>
                    <a:pt x="1277" y="126"/>
                  </a:lnTo>
                  <a:lnTo>
                    <a:pt x="1151"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54" name="Google Shape;1054;p27"/>
            <p:cNvSpPr/>
            <p:nvPr/>
          </p:nvSpPr>
          <p:spPr>
            <a:xfrm>
              <a:off x="-2095926" y="3906715"/>
              <a:ext cx="18633" cy="21194"/>
            </a:xfrm>
            <a:custGeom>
              <a:avLst/>
              <a:gdLst/>
              <a:ahLst/>
              <a:cxnLst/>
              <a:rect l="l" t="t" r="r" b="b"/>
              <a:pathLst>
                <a:path w="879" h="1047" extrusionOk="0">
                  <a:moveTo>
                    <a:pt x="732" y="0"/>
                  </a:moveTo>
                  <a:lnTo>
                    <a:pt x="607" y="105"/>
                  </a:lnTo>
                  <a:lnTo>
                    <a:pt x="523" y="126"/>
                  </a:lnTo>
                  <a:lnTo>
                    <a:pt x="460" y="167"/>
                  </a:lnTo>
                  <a:lnTo>
                    <a:pt x="230" y="251"/>
                  </a:lnTo>
                  <a:lnTo>
                    <a:pt x="188" y="377"/>
                  </a:lnTo>
                  <a:lnTo>
                    <a:pt x="147" y="481"/>
                  </a:lnTo>
                  <a:lnTo>
                    <a:pt x="147" y="649"/>
                  </a:lnTo>
                  <a:lnTo>
                    <a:pt x="105" y="753"/>
                  </a:lnTo>
                  <a:lnTo>
                    <a:pt x="105" y="858"/>
                  </a:lnTo>
                  <a:lnTo>
                    <a:pt x="0" y="983"/>
                  </a:lnTo>
                  <a:lnTo>
                    <a:pt x="84" y="1046"/>
                  </a:lnTo>
                  <a:lnTo>
                    <a:pt x="293" y="1046"/>
                  </a:lnTo>
                  <a:lnTo>
                    <a:pt x="419" y="963"/>
                  </a:lnTo>
                  <a:lnTo>
                    <a:pt x="565" y="942"/>
                  </a:lnTo>
                  <a:lnTo>
                    <a:pt x="670" y="983"/>
                  </a:lnTo>
                  <a:lnTo>
                    <a:pt x="670" y="963"/>
                  </a:lnTo>
                  <a:lnTo>
                    <a:pt x="837" y="732"/>
                  </a:lnTo>
                  <a:lnTo>
                    <a:pt x="816" y="670"/>
                  </a:lnTo>
                  <a:lnTo>
                    <a:pt x="649" y="670"/>
                  </a:lnTo>
                  <a:lnTo>
                    <a:pt x="565" y="732"/>
                  </a:lnTo>
                  <a:lnTo>
                    <a:pt x="523" y="691"/>
                  </a:lnTo>
                  <a:lnTo>
                    <a:pt x="460" y="628"/>
                  </a:lnTo>
                  <a:lnTo>
                    <a:pt x="565" y="628"/>
                  </a:lnTo>
                  <a:lnTo>
                    <a:pt x="649" y="544"/>
                  </a:lnTo>
                  <a:lnTo>
                    <a:pt x="732" y="544"/>
                  </a:lnTo>
                  <a:lnTo>
                    <a:pt x="837" y="419"/>
                  </a:lnTo>
                  <a:lnTo>
                    <a:pt x="879" y="377"/>
                  </a:lnTo>
                  <a:lnTo>
                    <a:pt x="858" y="230"/>
                  </a:lnTo>
                  <a:lnTo>
                    <a:pt x="879" y="147"/>
                  </a:lnTo>
                  <a:lnTo>
                    <a:pt x="858" y="147"/>
                  </a:lnTo>
                  <a:lnTo>
                    <a:pt x="732" y="21"/>
                  </a:lnTo>
                  <a:lnTo>
                    <a:pt x="732"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55" name="Google Shape;1055;p27"/>
            <p:cNvSpPr/>
            <p:nvPr/>
          </p:nvSpPr>
          <p:spPr>
            <a:xfrm>
              <a:off x="-2103917" y="3915176"/>
              <a:ext cx="125532" cy="158843"/>
            </a:xfrm>
            <a:custGeom>
              <a:avLst/>
              <a:gdLst/>
              <a:ahLst/>
              <a:cxnLst/>
              <a:rect l="l" t="t" r="r" b="b"/>
              <a:pathLst>
                <a:path w="5922" h="7847" extrusionOk="0">
                  <a:moveTo>
                    <a:pt x="5587" y="1"/>
                  </a:moveTo>
                  <a:lnTo>
                    <a:pt x="5587" y="21"/>
                  </a:lnTo>
                  <a:lnTo>
                    <a:pt x="5545" y="21"/>
                  </a:lnTo>
                  <a:lnTo>
                    <a:pt x="5482" y="105"/>
                  </a:lnTo>
                  <a:lnTo>
                    <a:pt x="5441" y="210"/>
                  </a:lnTo>
                  <a:lnTo>
                    <a:pt x="5420" y="168"/>
                  </a:lnTo>
                  <a:lnTo>
                    <a:pt x="5315" y="273"/>
                  </a:lnTo>
                  <a:lnTo>
                    <a:pt x="5127" y="314"/>
                  </a:lnTo>
                  <a:lnTo>
                    <a:pt x="5127" y="335"/>
                  </a:lnTo>
                  <a:lnTo>
                    <a:pt x="5085" y="314"/>
                  </a:lnTo>
                  <a:lnTo>
                    <a:pt x="4897" y="335"/>
                  </a:lnTo>
                  <a:lnTo>
                    <a:pt x="4792" y="419"/>
                  </a:lnTo>
                  <a:lnTo>
                    <a:pt x="4499" y="461"/>
                  </a:lnTo>
                  <a:lnTo>
                    <a:pt x="4457" y="461"/>
                  </a:lnTo>
                  <a:lnTo>
                    <a:pt x="4394" y="440"/>
                  </a:lnTo>
                  <a:lnTo>
                    <a:pt x="4227" y="440"/>
                  </a:lnTo>
                  <a:lnTo>
                    <a:pt x="4060" y="524"/>
                  </a:lnTo>
                  <a:lnTo>
                    <a:pt x="3913" y="524"/>
                  </a:lnTo>
                  <a:lnTo>
                    <a:pt x="3830" y="545"/>
                  </a:lnTo>
                  <a:lnTo>
                    <a:pt x="3704" y="482"/>
                  </a:lnTo>
                  <a:lnTo>
                    <a:pt x="3599" y="524"/>
                  </a:lnTo>
                  <a:lnTo>
                    <a:pt x="3244" y="733"/>
                  </a:lnTo>
                  <a:lnTo>
                    <a:pt x="3076" y="754"/>
                  </a:lnTo>
                  <a:lnTo>
                    <a:pt x="2972" y="691"/>
                  </a:lnTo>
                  <a:lnTo>
                    <a:pt x="2909" y="733"/>
                  </a:lnTo>
                  <a:lnTo>
                    <a:pt x="2762" y="733"/>
                  </a:lnTo>
                  <a:lnTo>
                    <a:pt x="2700" y="691"/>
                  </a:lnTo>
                  <a:lnTo>
                    <a:pt x="2658" y="691"/>
                  </a:lnTo>
                  <a:lnTo>
                    <a:pt x="2469" y="858"/>
                  </a:lnTo>
                  <a:lnTo>
                    <a:pt x="2365" y="858"/>
                  </a:lnTo>
                  <a:lnTo>
                    <a:pt x="2239" y="942"/>
                  </a:lnTo>
                  <a:lnTo>
                    <a:pt x="2177" y="1005"/>
                  </a:lnTo>
                  <a:lnTo>
                    <a:pt x="1988" y="1047"/>
                  </a:lnTo>
                  <a:lnTo>
                    <a:pt x="1863" y="984"/>
                  </a:lnTo>
                  <a:lnTo>
                    <a:pt x="1716" y="858"/>
                  </a:lnTo>
                  <a:lnTo>
                    <a:pt x="1653" y="858"/>
                  </a:lnTo>
                  <a:lnTo>
                    <a:pt x="1633" y="754"/>
                  </a:lnTo>
                  <a:lnTo>
                    <a:pt x="1256" y="377"/>
                  </a:lnTo>
                  <a:lnTo>
                    <a:pt x="1235" y="356"/>
                  </a:lnTo>
                  <a:lnTo>
                    <a:pt x="1214" y="314"/>
                  </a:lnTo>
                  <a:lnTo>
                    <a:pt x="1047" y="545"/>
                  </a:lnTo>
                  <a:lnTo>
                    <a:pt x="1005" y="628"/>
                  </a:lnTo>
                  <a:lnTo>
                    <a:pt x="1047" y="858"/>
                  </a:lnTo>
                  <a:lnTo>
                    <a:pt x="1151" y="1172"/>
                  </a:lnTo>
                  <a:lnTo>
                    <a:pt x="1319" y="1256"/>
                  </a:lnTo>
                  <a:lnTo>
                    <a:pt x="1298" y="1402"/>
                  </a:lnTo>
                  <a:lnTo>
                    <a:pt x="1361" y="1591"/>
                  </a:lnTo>
                  <a:lnTo>
                    <a:pt x="1570" y="1612"/>
                  </a:lnTo>
                  <a:lnTo>
                    <a:pt x="1716" y="1737"/>
                  </a:lnTo>
                  <a:lnTo>
                    <a:pt x="3411" y="2260"/>
                  </a:lnTo>
                  <a:lnTo>
                    <a:pt x="4143" y="2260"/>
                  </a:lnTo>
                  <a:lnTo>
                    <a:pt x="2365" y="4039"/>
                  </a:lnTo>
                  <a:lnTo>
                    <a:pt x="1633" y="4039"/>
                  </a:lnTo>
                  <a:lnTo>
                    <a:pt x="1528" y="4122"/>
                  </a:lnTo>
                  <a:lnTo>
                    <a:pt x="1423" y="4122"/>
                  </a:lnTo>
                  <a:lnTo>
                    <a:pt x="1298" y="4206"/>
                  </a:lnTo>
                  <a:lnTo>
                    <a:pt x="1235" y="4311"/>
                  </a:lnTo>
                  <a:lnTo>
                    <a:pt x="1130" y="4394"/>
                  </a:lnTo>
                  <a:lnTo>
                    <a:pt x="984" y="4457"/>
                  </a:lnTo>
                  <a:lnTo>
                    <a:pt x="796" y="4499"/>
                  </a:lnTo>
                  <a:lnTo>
                    <a:pt x="607" y="4562"/>
                  </a:lnTo>
                  <a:lnTo>
                    <a:pt x="565" y="4666"/>
                  </a:lnTo>
                  <a:lnTo>
                    <a:pt x="0" y="5169"/>
                  </a:lnTo>
                  <a:lnTo>
                    <a:pt x="0" y="7449"/>
                  </a:lnTo>
                  <a:lnTo>
                    <a:pt x="419" y="7847"/>
                  </a:lnTo>
                  <a:lnTo>
                    <a:pt x="419" y="7805"/>
                  </a:lnTo>
                  <a:lnTo>
                    <a:pt x="900" y="7261"/>
                  </a:lnTo>
                  <a:lnTo>
                    <a:pt x="942" y="7156"/>
                  </a:lnTo>
                  <a:lnTo>
                    <a:pt x="1089" y="7031"/>
                  </a:lnTo>
                  <a:lnTo>
                    <a:pt x="1193" y="7010"/>
                  </a:lnTo>
                  <a:lnTo>
                    <a:pt x="1235" y="6926"/>
                  </a:lnTo>
                  <a:lnTo>
                    <a:pt x="1298" y="6905"/>
                  </a:lnTo>
                  <a:lnTo>
                    <a:pt x="1633" y="6529"/>
                  </a:lnTo>
                  <a:lnTo>
                    <a:pt x="1716" y="6508"/>
                  </a:lnTo>
                  <a:lnTo>
                    <a:pt x="2093" y="6089"/>
                  </a:lnTo>
                  <a:lnTo>
                    <a:pt x="2302" y="5922"/>
                  </a:lnTo>
                  <a:lnTo>
                    <a:pt x="2469" y="5817"/>
                  </a:lnTo>
                  <a:lnTo>
                    <a:pt x="2658" y="5796"/>
                  </a:lnTo>
                  <a:lnTo>
                    <a:pt x="2930" y="5566"/>
                  </a:lnTo>
                  <a:lnTo>
                    <a:pt x="3558" y="4980"/>
                  </a:lnTo>
                  <a:lnTo>
                    <a:pt x="3871" y="4625"/>
                  </a:lnTo>
                  <a:lnTo>
                    <a:pt x="4060" y="4436"/>
                  </a:lnTo>
                  <a:lnTo>
                    <a:pt x="4081" y="4311"/>
                  </a:lnTo>
                  <a:lnTo>
                    <a:pt x="4478" y="3788"/>
                  </a:lnTo>
                  <a:lnTo>
                    <a:pt x="4478" y="3683"/>
                  </a:lnTo>
                  <a:lnTo>
                    <a:pt x="4687" y="3390"/>
                  </a:lnTo>
                  <a:lnTo>
                    <a:pt x="4708" y="3202"/>
                  </a:lnTo>
                  <a:lnTo>
                    <a:pt x="5022" y="2574"/>
                  </a:lnTo>
                  <a:lnTo>
                    <a:pt x="5106" y="2532"/>
                  </a:lnTo>
                  <a:lnTo>
                    <a:pt x="5064" y="2449"/>
                  </a:lnTo>
                  <a:lnTo>
                    <a:pt x="5064" y="2365"/>
                  </a:lnTo>
                  <a:lnTo>
                    <a:pt x="5190" y="2239"/>
                  </a:lnTo>
                  <a:lnTo>
                    <a:pt x="5231" y="2239"/>
                  </a:lnTo>
                  <a:lnTo>
                    <a:pt x="5315" y="2135"/>
                  </a:lnTo>
                  <a:lnTo>
                    <a:pt x="5441" y="1842"/>
                  </a:lnTo>
                  <a:lnTo>
                    <a:pt x="5650" y="1591"/>
                  </a:lnTo>
                  <a:lnTo>
                    <a:pt x="5650" y="1423"/>
                  </a:lnTo>
                  <a:lnTo>
                    <a:pt x="5692" y="1381"/>
                  </a:lnTo>
                  <a:lnTo>
                    <a:pt x="5713" y="1214"/>
                  </a:lnTo>
                  <a:lnTo>
                    <a:pt x="5650" y="1151"/>
                  </a:lnTo>
                  <a:lnTo>
                    <a:pt x="5734" y="1005"/>
                  </a:lnTo>
                  <a:lnTo>
                    <a:pt x="5796" y="984"/>
                  </a:lnTo>
                  <a:lnTo>
                    <a:pt x="5859" y="984"/>
                  </a:lnTo>
                  <a:lnTo>
                    <a:pt x="5901" y="1005"/>
                  </a:lnTo>
                  <a:lnTo>
                    <a:pt x="5922" y="1005"/>
                  </a:lnTo>
                  <a:lnTo>
                    <a:pt x="5901" y="942"/>
                  </a:lnTo>
                  <a:lnTo>
                    <a:pt x="5838" y="942"/>
                  </a:lnTo>
                  <a:lnTo>
                    <a:pt x="5859" y="963"/>
                  </a:lnTo>
                  <a:lnTo>
                    <a:pt x="5796" y="963"/>
                  </a:lnTo>
                  <a:lnTo>
                    <a:pt x="5817" y="879"/>
                  </a:lnTo>
                  <a:lnTo>
                    <a:pt x="5817" y="775"/>
                  </a:lnTo>
                  <a:lnTo>
                    <a:pt x="5754" y="691"/>
                  </a:lnTo>
                  <a:lnTo>
                    <a:pt x="5817" y="586"/>
                  </a:lnTo>
                  <a:lnTo>
                    <a:pt x="5859" y="545"/>
                  </a:lnTo>
                  <a:lnTo>
                    <a:pt x="5859" y="482"/>
                  </a:lnTo>
                  <a:lnTo>
                    <a:pt x="5796" y="482"/>
                  </a:lnTo>
                  <a:lnTo>
                    <a:pt x="5754" y="440"/>
                  </a:lnTo>
                  <a:lnTo>
                    <a:pt x="5796" y="377"/>
                  </a:lnTo>
                  <a:lnTo>
                    <a:pt x="5796" y="314"/>
                  </a:lnTo>
                  <a:lnTo>
                    <a:pt x="5838" y="210"/>
                  </a:lnTo>
                  <a:lnTo>
                    <a:pt x="5901" y="126"/>
                  </a:lnTo>
                  <a:lnTo>
                    <a:pt x="5859" y="105"/>
                  </a:lnTo>
                  <a:lnTo>
                    <a:pt x="5796" y="105"/>
                  </a:lnTo>
                  <a:lnTo>
                    <a:pt x="5650" y="42"/>
                  </a:lnTo>
                  <a:lnTo>
                    <a:pt x="5587"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56" name="Google Shape;1056;p27"/>
            <p:cNvSpPr/>
            <p:nvPr/>
          </p:nvSpPr>
          <p:spPr>
            <a:xfrm>
              <a:off x="-2194830" y="3991407"/>
              <a:ext cx="102914" cy="119046"/>
            </a:xfrm>
            <a:custGeom>
              <a:avLst/>
              <a:gdLst/>
              <a:ahLst/>
              <a:cxnLst/>
              <a:rect l="l" t="t" r="r" b="b"/>
              <a:pathLst>
                <a:path w="4855" h="5881" extrusionOk="0">
                  <a:moveTo>
                    <a:pt x="984" y="1"/>
                  </a:moveTo>
                  <a:lnTo>
                    <a:pt x="942" y="43"/>
                  </a:lnTo>
                  <a:lnTo>
                    <a:pt x="732" y="252"/>
                  </a:lnTo>
                  <a:lnTo>
                    <a:pt x="607" y="461"/>
                  </a:lnTo>
                  <a:lnTo>
                    <a:pt x="565" y="461"/>
                  </a:lnTo>
                  <a:lnTo>
                    <a:pt x="460" y="566"/>
                  </a:lnTo>
                  <a:lnTo>
                    <a:pt x="398" y="628"/>
                  </a:lnTo>
                  <a:lnTo>
                    <a:pt x="356" y="649"/>
                  </a:lnTo>
                  <a:lnTo>
                    <a:pt x="272" y="754"/>
                  </a:lnTo>
                  <a:lnTo>
                    <a:pt x="293" y="733"/>
                  </a:lnTo>
                  <a:lnTo>
                    <a:pt x="356" y="796"/>
                  </a:lnTo>
                  <a:lnTo>
                    <a:pt x="377" y="963"/>
                  </a:lnTo>
                  <a:lnTo>
                    <a:pt x="419" y="984"/>
                  </a:lnTo>
                  <a:lnTo>
                    <a:pt x="419" y="1089"/>
                  </a:lnTo>
                  <a:lnTo>
                    <a:pt x="502" y="1089"/>
                  </a:lnTo>
                  <a:lnTo>
                    <a:pt x="523" y="1214"/>
                  </a:lnTo>
                  <a:lnTo>
                    <a:pt x="523" y="1361"/>
                  </a:lnTo>
                  <a:lnTo>
                    <a:pt x="670" y="1486"/>
                  </a:lnTo>
                  <a:lnTo>
                    <a:pt x="732" y="1633"/>
                  </a:lnTo>
                  <a:lnTo>
                    <a:pt x="816" y="1696"/>
                  </a:lnTo>
                  <a:lnTo>
                    <a:pt x="900" y="1737"/>
                  </a:lnTo>
                  <a:lnTo>
                    <a:pt x="837" y="1800"/>
                  </a:lnTo>
                  <a:lnTo>
                    <a:pt x="921" y="1884"/>
                  </a:lnTo>
                  <a:lnTo>
                    <a:pt x="942" y="2009"/>
                  </a:lnTo>
                  <a:lnTo>
                    <a:pt x="942" y="2114"/>
                  </a:lnTo>
                  <a:lnTo>
                    <a:pt x="816" y="2261"/>
                  </a:lnTo>
                  <a:lnTo>
                    <a:pt x="816" y="2365"/>
                  </a:lnTo>
                  <a:lnTo>
                    <a:pt x="774" y="2512"/>
                  </a:lnTo>
                  <a:lnTo>
                    <a:pt x="565" y="2512"/>
                  </a:lnTo>
                  <a:lnTo>
                    <a:pt x="565" y="2553"/>
                  </a:lnTo>
                  <a:lnTo>
                    <a:pt x="502" y="2616"/>
                  </a:lnTo>
                  <a:lnTo>
                    <a:pt x="460" y="2721"/>
                  </a:lnTo>
                  <a:lnTo>
                    <a:pt x="377" y="2784"/>
                  </a:lnTo>
                  <a:lnTo>
                    <a:pt x="293" y="2930"/>
                  </a:lnTo>
                  <a:lnTo>
                    <a:pt x="188" y="3056"/>
                  </a:lnTo>
                  <a:lnTo>
                    <a:pt x="168" y="3202"/>
                  </a:lnTo>
                  <a:lnTo>
                    <a:pt x="0" y="3767"/>
                  </a:lnTo>
                  <a:lnTo>
                    <a:pt x="188" y="3767"/>
                  </a:lnTo>
                  <a:lnTo>
                    <a:pt x="2281" y="4981"/>
                  </a:lnTo>
                  <a:lnTo>
                    <a:pt x="2406" y="5169"/>
                  </a:lnTo>
                  <a:lnTo>
                    <a:pt x="2385" y="5253"/>
                  </a:lnTo>
                  <a:lnTo>
                    <a:pt x="2406" y="5294"/>
                  </a:lnTo>
                  <a:lnTo>
                    <a:pt x="2469" y="5378"/>
                  </a:lnTo>
                  <a:lnTo>
                    <a:pt x="3181" y="5880"/>
                  </a:lnTo>
                  <a:lnTo>
                    <a:pt x="3222" y="5880"/>
                  </a:lnTo>
                  <a:lnTo>
                    <a:pt x="3327" y="5818"/>
                  </a:lnTo>
                  <a:lnTo>
                    <a:pt x="3536" y="5546"/>
                  </a:lnTo>
                  <a:lnTo>
                    <a:pt x="3641" y="5357"/>
                  </a:lnTo>
                  <a:lnTo>
                    <a:pt x="3641" y="5232"/>
                  </a:lnTo>
                  <a:lnTo>
                    <a:pt x="3725" y="5085"/>
                  </a:lnTo>
                  <a:lnTo>
                    <a:pt x="3829" y="4939"/>
                  </a:lnTo>
                  <a:lnTo>
                    <a:pt x="3808" y="4918"/>
                  </a:lnTo>
                  <a:lnTo>
                    <a:pt x="3808" y="4855"/>
                  </a:lnTo>
                  <a:lnTo>
                    <a:pt x="3871" y="4750"/>
                  </a:lnTo>
                  <a:lnTo>
                    <a:pt x="3871" y="4730"/>
                  </a:lnTo>
                  <a:lnTo>
                    <a:pt x="3955" y="4709"/>
                  </a:lnTo>
                  <a:lnTo>
                    <a:pt x="4122" y="4709"/>
                  </a:lnTo>
                  <a:lnTo>
                    <a:pt x="4227" y="4541"/>
                  </a:lnTo>
                  <a:lnTo>
                    <a:pt x="4436" y="4458"/>
                  </a:lnTo>
                  <a:lnTo>
                    <a:pt x="4394" y="4416"/>
                  </a:lnTo>
                  <a:lnTo>
                    <a:pt x="4457" y="4332"/>
                  </a:lnTo>
                  <a:lnTo>
                    <a:pt x="4499" y="4332"/>
                  </a:lnTo>
                  <a:lnTo>
                    <a:pt x="4687" y="4102"/>
                  </a:lnTo>
                  <a:lnTo>
                    <a:pt x="4708" y="4081"/>
                  </a:lnTo>
                  <a:lnTo>
                    <a:pt x="4289" y="3683"/>
                  </a:lnTo>
                  <a:lnTo>
                    <a:pt x="4289" y="1403"/>
                  </a:lnTo>
                  <a:lnTo>
                    <a:pt x="4854" y="900"/>
                  </a:lnTo>
                  <a:lnTo>
                    <a:pt x="4687" y="900"/>
                  </a:lnTo>
                  <a:lnTo>
                    <a:pt x="4478" y="942"/>
                  </a:lnTo>
                  <a:lnTo>
                    <a:pt x="4373" y="880"/>
                  </a:lnTo>
                  <a:lnTo>
                    <a:pt x="4289" y="754"/>
                  </a:lnTo>
                  <a:lnTo>
                    <a:pt x="4227" y="733"/>
                  </a:lnTo>
                  <a:lnTo>
                    <a:pt x="3955" y="754"/>
                  </a:lnTo>
                  <a:lnTo>
                    <a:pt x="3913" y="775"/>
                  </a:lnTo>
                  <a:lnTo>
                    <a:pt x="3808" y="775"/>
                  </a:lnTo>
                  <a:lnTo>
                    <a:pt x="3704" y="838"/>
                  </a:lnTo>
                  <a:lnTo>
                    <a:pt x="3641" y="900"/>
                  </a:lnTo>
                  <a:lnTo>
                    <a:pt x="3494" y="1152"/>
                  </a:lnTo>
                  <a:lnTo>
                    <a:pt x="3285" y="1152"/>
                  </a:lnTo>
                  <a:lnTo>
                    <a:pt x="3181" y="1110"/>
                  </a:lnTo>
                  <a:lnTo>
                    <a:pt x="3013" y="1152"/>
                  </a:lnTo>
                  <a:lnTo>
                    <a:pt x="2888" y="1089"/>
                  </a:lnTo>
                  <a:lnTo>
                    <a:pt x="2699" y="1089"/>
                  </a:lnTo>
                  <a:lnTo>
                    <a:pt x="2595" y="1047"/>
                  </a:lnTo>
                  <a:lnTo>
                    <a:pt x="2511" y="942"/>
                  </a:lnTo>
                  <a:lnTo>
                    <a:pt x="2365" y="859"/>
                  </a:lnTo>
                  <a:lnTo>
                    <a:pt x="2134" y="628"/>
                  </a:lnTo>
                  <a:lnTo>
                    <a:pt x="2030" y="545"/>
                  </a:lnTo>
                  <a:lnTo>
                    <a:pt x="1737" y="566"/>
                  </a:lnTo>
                  <a:lnTo>
                    <a:pt x="1611" y="524"/>
                  </a:lnTo>
                  <a:lnTo>
                    <a:pt x="1465" y="566"/>
                  </a:lnTo>
                  <a:lnTo>
                    <a:pt x="1339" y="545"/>
                  </a:lnTo>
                  <a:lnTo>
                    <a:pt x="1256" y="440"/>
                  </a:lnTo>
                  <a:lnTo>
                    <a:pt x="1256" y="105"/>
                  </a:lnTo>
                  <a:lnTo>
                    <a:pt x="1151" y="64"/>
                  </a:lnTo>
                  <a:lnTo>
                    <a:pt x="1046" y="105"/>
                  </a:lnTo>
                  <a:lnTo>
                    <a:pt x="984"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6B65"/>
                </a:solidFill>
                <a:effectLst/>
                <a:uLnTx/>
                <a:uFillTx/>
                <a:latin typeface="Arial"/>
                <a:cs typeface="Arial"/>
                <a:sym typeface="Arial"/>
              </a:endParaRPr>
            </a:p>
          </p:txBody>
        </p:sp>
        <p:sp>
          <p:nvSpPr>
            <p:cNvPr id="1057" name="Google Shape;1057;p27"/>
            <p:cNvSpPr/>
            <p:nvPr/>
          </p:nvSpPr>
          <p:spPr>
            <a:xfrm>
              <a:off x="-2220563" y="4068488"/>
              <a:ext cx="9327" cy="20"/>
            </a:xfrm>
            <a:custGeom>
              <a:avLst/>
              <a:gdLst/>
              <a:ahLst/>
              <a:cxnLst/>
              <a:rect l="l" t="t" r="r" b="b"/>
              <a:pathLst>
                <a:path w="440" h="1" extrusionOk="0">
                  <a:moveTo>
                    <a:pt x="1" y="1"/>
                  </a:moveTo>
                  <a:lnTo>
                    <a:pt x="210" y="1"/>
                  </a:lnTo>
                  <a:lnTo>
                    <a:pt x="440" y="1"/>
                  </a:lnTo>
                  <a:lnTo>
                    <a:pt x="22"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58" name="Google Shape;1058;p27"/>
            <p:cNvSpPr/>
            <p:nvPr/>
          </p:nvSpPr>
          <p:spPr>
            <a:xfrm>
              <a:off x="-2245851" y="4006244"/>
              <a:ext cx="70990" cy="66942"/>
            </a:xfrm>
            <a:custGeom>
              <a:avLst/>
              <a:gdLst/>
              <a:ahLst/>
              <a:cxnLst/>
              <a:rect l="l" t="t" r="r" b="b"/>
              <a:pathLst>
                <a:path w="3349" h="3307" extrusionOk="0">
                  <a:moveTo>
                    <a:pt x="2700" y="0"/>
                  </a:moveTo>
                  <a:lnTo>
                    <a:pt x="2679" y="21"/>
                  </a:lnTo>
                  <a:lnTo>
                    <a:pt x="2554" y="105"/>
                  </a:lnTo>
                  <a:lnTo>
                    <a:pt x="2491" y="209"/>
                  </a:lnTo>
                  <a:lnTo>
                    <a:pt x="2365" y="251"/>
                  </a:lnTo>
                  <a:lnTo>
                    <a:pt x="2240" y="209"/>
                  </a:lnTo>
                  <a:lnTo>
                    <a:pt x="2031" y="230"/>
                  </a:lnTo>
                  <a:lnTo>
                    <a:pt x="1884" y="272"/>
                  </a:lnTo>
                  <a:lnTo>
                    <a:pt x="1779" y="272"/>
                  </a:lnTo>
                  <a:lnTo>
                    <a:pt x="1759" y="314"/>
                  </a:lnTo>
                  <a:lnTo>
                    <a:pt x="1675" y="272"/>
                  </a:lnTo>
                  <a:lnTo>
                    <a:pt x="1612" y="356"/>
                  </a:lnTo>
                  <a:lnTo>
                    <a:pt x="1612" y="440"/>
                  </a:lnTo>
                  <a:lnTo>
                    <a:pt x="1549" y="440"/>
                  </a:lnTo>
                  <a:lnTo>
                    <a:pt x="1403" y="419"/>
                  </a:lnTo>
                  <a:lnTo>
                    <a:pt x="1403" y="314"/>
                  </a:lnTo>
                  <a:lnTo>
                    <a:pt x="1298" y="272"/>
                  </a:lnTo>
                  <a:lnTo>
                    <a:pt x="1215" y="314"/>
                  </a:lnTo>
                  <a:lnTo>
                    <a:pt x="1047" y="251"/>
                  </a:lnTo>
                  <a:lnTo>
                    <a:pt x="942" y="209"/>
                  </a:lnTo>
                  <a:lnTo>
                    <a:pt x="880" y="272"/>
                  </a:lnTo>
                  <a:lnTo>
                    <a:pt x="880" y="356"/>
                  </a:lnTo>
                  <a:lnTo>
                    <a:pt x="901" y="419"/>
                  </a:lnTo>
                  <a:lnTo>
                    <a:pt x="880" y="440"/>
                  </a:lnTo>
                  <a:lnTo>
                    <a:pt x="838" y="544"/>
                  </a:lnTo>
                  <a:lnTo>
                    <a:pt x="796" y="628"/>
                  </a:lnTo>
                  <a:lnTo>
                    <a:pt x="796" y="774"/>
                  </a:lnTo>
                  <a:lnTo>
                    <a:pt x="775" y="984"/>
                  </a:lnTo>
                  <a:lnTo>
                    <a:pt x="733" y="1109"/>
                  </a:lnTo>
                  <a:lnTo>
                    <a:pt x="817" y="1172"/>
                  </a:lnTo>
                  <a:lnTo>
                    <a:pt x="880" y="1256"/>
                  </a:lnTo>
                  <a:lnTo>
                    <a:pt x="922" y="1318"/>
                  </a:lnTo>
                  <a:lnTo>
                    <a:pt x="901" y="1402"/>
                  </a:lnTo>
                  <a:lnTo>
                    <a:pt x="608" y="1800"/>
                  </a:lnTo>
                  <a:lnTo>
                    <a:pt x="419" y="2009"/>
                  </a:lnTo>
                  <a:lnTo>
                    <a:pt x="378" y="2092"/>
                  </a:lnTo>
                  <a:lnTo>
                    <a:pt x="147" y="2511"/>
                  </a:lnTo>
                  <a:lnTo>
                    <a:pt x="106" y="2553"/>
                  </a:lnTo>
                  <a:lnTo>
                    <a:pt x="106" y="2720"/>
                  </a:lnTo>
                  <a:lnTo>
                    <a:pt x="85" y="2929"/>
                  </a:lnTo>
                  <a:lnTo>
                    <a:pt x="1" y="3139"/>
                  </a:lnTo>
                  <a:lnTo>
                    <a:pt x="43" y="3264"/>
                  </a:lnTo>
                  <a:lnTo>
                    <a:pt x="1" y="3285"/>
                  </a:lnTo>
                  <a:lnTo>
                    <a:pt x="43" y="3306"/>
                  </a:lnTo>
                  <a:lnTo>
                    <a:pt x="106" y="3285"/>
                  </a:lnTo>
                  <a:lnTo>
                    <a:pt x="210" y="3201"/>
                  </a:lnTo>
                  <a:lnTo>
                    <a:pt x="273" y="3243"/>
                  </a:lnTo>
                  <a:lnTo>
                    <a:pt x="315" y="3285"/>
                  </a:lnTo>
                  <a:lnTo>
                    <a:pt x="398" y="3285"/>
                  </a:lnTo>
                  <a:lnTo>
                    <a:pt x="461" y="3243"/>
                  </a:lnTo>
                  <a:lnTo>
                    <a:pt x="461" y="3160"/>
                  </a:lnTo>
                  <a:lnTo>
                    <a:pt x="566" y="3160"/>
                  </a:lnTo>
                  <a:lnTo>
                    <a:pt x="566" y="3180"/>
                  </a:lnTo>
                  <a:lnTo>
                    <a:pt x="608" y="3139"/>
                  </a:lnTo>
                  <a:lnTo>
                    <a:pt x="670" y="3139"/>
                  </a:lnTo>
                  <a:lnTo>
                    <a:pt x="712" y="3076"/>
                  </a:lnTo>
                  <a:lnTo>
                    <a:pt x="1633" y="3076"/>
                  </a:lnTo>
                  <a:lnTo>
                    <a:pt x="2407" y="3034"/>
                  </a:lnTo>
                  <a:lnTo>
                    <a:pt x="2575" y="2469"/>
                  </a:lnTo>
                  <a:lnTo>
                    <a:pt x="2595" y="2323"/>
                  </a:lnTo>
                  <a:lnTo>
                    <a:pt x="2700" y="2197"/>
                  </a:lnTo>
                  <a:lnTo>
                    <a:pt x="2784" y="2051"/>
                  </a:lnTo>
                  <a:lnTo>
                    <a:pt x="2867" y="1988"/>
                  </a:lnTo>
                  <a:lnTo>
                    <a:pt x="2909" y="1883"/>
                  </a:lnTo>
                  <a:lnTo>
                    <a:pt x="2972" y="1820"/>
                  </a:lnTo>
                  <a:lnTo>
                    <a:pt x="2972" y="1779"/>
                  </a:lnTo>
                  <a:lnTo>
                    <a:pt x="3181" y="1779"/>
                  </a:lnTo>
                  <a:lnTo>
                    <a:pt x="3223" y="1632"/>
                  </a:lnTo>
                  <a:lnTo>
                    <a:pt x="3223" y="1528"/>
                  </a:lnTo>
                  <a:lnTo>
                    <a:pt x="3349" y="1381"/>
                  </a:lnTo>
                  <a:lnTo>
                    <a:pt x="3349" y="1276"/>
                  </a:lnTo>
                  <a:lnTo>
                    <a:pt x="3328" y="1151"/>
                  </a:lnTo>
                  <a:lnTo>
                    <a:pt x="3244" y="1067"/>
                  </a:lnTo>
                  <a:lnTo>
                    <a:pt x="3307" y="1004"/>
                  </a:lnTo>
                  <a:lnTo>
                    <a:pt x="3223" y="963"/>
                  </a:lnTo>
                  <a:lnTo>
                    <a:pt x="3139" y="900"/>
                  </a:lnTo>
                  <a:lnTo>
                    <a:pt x="3077" y="753"/>
                  </a:lnTo>
                  <a:lnTo>
                    <a:pt x="2930" y="628"/>
                  </a:lnTo>
                  <a:lnTo>
                    <a:pt x="2930" y="481"/>
                  </a:lnTo>
                  <a:lnTo>
                    <a:pt x="2909" y="356"/>
                  </a:lnTo>
                  <a:lnTo>
                    <a:pt x="2826" y="356"/>
                  </a:lnTo>
                  <a:lnTo>
                    <a:pt x="2826" y="251"/>
                  </a:lnTo>
                  <a:lnTo>
                    <a:pt x="2784" y="230"/>
                  </a:lnTo>
                  <a:lnTo>
                    <a:pt x="2763" y="63"/>
                  </a:lnTo>
                  <a:lnTo>
                    <a:pt x="270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59" name="Google Shape;1059;p27"/>
            <p:cNvSpPr/>
            <p:nvPr/>
          </p:nvSpPr>
          <p:spPr>
            <a:xfrm>
              <a:off x="-2429904" y="3924912"/>
              <a:ext cx="159702" cy="102953"/>
            </a:xfrm>
            <a:custGeom>
              <a:avLst/>
              <a:gdLst/>
              <a:ahLst/>
              <a:cxnLst/>
              <a:rect l="l" t="t" r="r" b="b"/>
              <a:pathLst>
                <a:path w="7534" h="5086" extrusionOk="0">
                  <a:moveTo>
                    <a:pt x="4750" y="1"/>
                  </a:moveTo>
                  <a:lnTo>
                    <a:pt x="4708" y="64"/>
                  </a:lnTo>
                  <a:lnTo>
                    <a:pt x="4583" y="147"/>
                  </a:lnTo>
                  <a:lnTo>
                    <a:pt x="4499" y="84"/>
                  </a:lnTo>
                  <a:lnTo>
                    <a:pt x="4374" y="84"/>
                  </a:lnTo>
                  <a:lnTo>
                    <a:pt x="4269" y="168"/>
                  </a:lnTo>
                  <a:lnTo>
                    <a:pt x="4123" y="252"/>
                  </a:lnTo>
                  <a:lnTo>
                    <a:pt x="4081" y="315"/>
                  </a:lnTo>
                  <a:lnTo>
                    <a:pt x="4123" y="398"/>
                  </a:lnTo>
                  <a:lnTo>
                    <a:pt x="4039" y="419"/>
                  </a:lnTo>
                  <a:lnTo>
                    <a:pt x="3934" y="587"/>
                  </a:lnTo>
                  <a:lnTo>
                    <a:pt x="3872" y="587"/>
                  </a:lnTo>
                  <a:lnTo>
                    <a:pt x="3830" y="566"/>
                  </a:lnTo>
                  <a:lnTo>
                    <a:pt x="3746" y="670"/>
                  </a:lnTo>
                  <a:lnTo>
                    <a:pt x="3746" y="733"/>
                  </a:lnTo>
                  <a:lnTo>
                    <a:pt x="3662" y="796"/>
                  </a:lnTo>
                  <a:lnTo>
                    <a:pt x="3641" y="900"/>
                  </a:lnTo>
                  <a:lnTo>
                    <a:pt x="3662" y="984"/>
                  </a:lnTo>
                  <a:lnTo>
                    <a:pt x="3641" y="1089"/>
                  </a:lnTo>
                  <a:lnTo>
                    <a:pt x="3537" y="1131"/>
                  </a:lnTo>
                  <a:lnTo>
                    <a:pt x="3432" y="1214"/>
                  </a:lnTo>
                  <a:lnTo>
                    <a:pt x="3202" y="1235"/>
                  </a:lnTo>
                  <a:lnTo>
                    <a:pt x="3035" y="1256"/>
                  </a:lnTo>
                  <a:lnTo>
                    <a:pt x="2909" y="1235"/>
                  </a:lnTo>
                  <a:lnTo>
                    <a:pt x="2804" y="1193"/>
                  </a:lnTo>
                  <a:lnTo>
                    <a:pt x="2679" y="1214"/>
                  </a:lnTo>
                  <a:lnTo>
                    <a:pt x="2595" y="1193"/>
                  </a:lnTo>
                  <a:lnTo>
                    <a:pt x="2511" y="1235"/>
                  </a:lnTo>
                  <a:lnTo>
                    <a:pt x="2491" y="1340"/>
                  </a:lnTo>
                  <a:lnTo>
                    <a:pt x="2595" y="1445"/>
                  </a:lnTo>
                  <a:lnTo>
                    <a:pt x="2658" y="1445"/>
                  </a:lnTo>
                  <a:lnTo>
                    <a:pt x="2679" y="1528"/>
                  </a:lnTo>
                  <a:lnTo>
                    <a:pt x="2511" y="1633"/>
                  </a:lnTo>
                  <a:lnTo>
                    <a:pt x="2449" y="1737"/>
                  </a:lnTo>
                  <a:lnTo>
                    <a:pt x="2281" y="1737"/>
                  </a:lnTo>
                  <a:lnTo>
                    <a:pt x="1947" y="1821"/>
                  </a:lnTo>
                  <a:lnTo>
                    <a:pt x="1821" y="1926"/>
                  </a:lnTo>
                  <a:lnTo>
                    <a:pt x="1633" y="1968"/>
                  </a:lnTo>
                  <a:lnTo>
                    <a:pt x="1507" y="2072"/>
                  </a:lnTo>
                  <a:lnTo>
                    <a:pt x="1403" y="2093"/>
                  </a:lnTo>
                  <a:lnTo>
                    <a:pt x="1340" y="2051"/>
                  </a:lnTo>
                  <a:lnTo>
                    <a:pt x="1298" y="1926"/>
                  </a:lnTo>
                  <a:lnTo>
                    <a:pt x="1235" y="1863"/>
                  </a:lnTo>
                  <a:lnTo>
                    <a:pt x="1151" y="1926"/>
                  </a:lnTo>
                  <a:lnTo>
                    <a:pt x="1151" y="2051"/>
                  </a:lnTo>
                  <a:lnTo>
                    <a:pt x="1110" y="2177"/>
                  </a:lnTo>
                  <a:lnTo>
                    <a:pt x="942" y="2177"/>
                  </a:lnTo>
                  <a:lnTo>
                    <a:pt x="838" y="2198"/>
                  </a:lnTo>
                  <a:lnTo>
                    <a:pt x="733" y="2198"/>
                  </a:lnTo>
                  <a:lnTo>
                    <a:pt x="712" y="2072"/>
                  </a:lnTo>
                  <a:lnTo>
                    <a:pt x="670" y="2030"/>
                  </a:lnTo>
                  <a:lnTo>
                    <a:pt x="670" y="2051"/>
                  </a:lnTo>
                  <a:lnTo>
                    <a:pt x="566" y="2198"/>
                  </a:lnTo>
                  <a:lnTo>
                    <a:pt x="461" y="2240"/>
                  </a:lnTo>
                  <a:lnTo>
                    <a:pt x="398" y="2365"/>
                  </a:lnTo>
                  <a:lnTo>
                    <a:pt x="294" y="2553"/>
                  </a:lnTo>
                  <a:lnTo>
                    <a:pt x="252" y="2679"/>
                  </a:lnTo>
                  <a:lnTo>
                    <a:pt x="147" y="2867"/>
                  </a:lnTo>
                  <a:lnTo>
                    <a:pt x="63" y="2867"/>
                  </a:lnTo>
                  <a:lnTo>
                    <a:pt x="1" y="2930"/>
                  </a:lnTo>
                  <a:lnTo>
                    <a:pt x="42" y="3077"/>
                  </a:lnTo>
                  <a:lnTo>
                    <a:pt x="84" y="3223"/>
                  </a:lnTo>
                  <a:lnTo>
                    <a:pt x="63" y="3349"/>
                  </a:lnTo>
                  <a:lnTo>
                    <a:pt x="84" y="3516"/>
                  </a:lnTo>
                  <a:lnTo>
                    <a:pt x="105" y="3641"/>
                  </a:lnTo>
                  <a:lnTo>
                    <a:pt x="105" y="3872"/>
                  </a:lnTo>
                  <a:lnTo>
                    <a:pt x="168" y="3934"/>
                  </a:lnTo>
                  <a:lnTo>
                    <a:pt x="314" y="4018"/>
                  </a:lnTo>
                  <a:lnTo>
                    <a:pt x="419" y="4123"/>
                  </a:lnTo>
                  <a:lnTo>
                    <a:pt x="461" y="4248"/>
                  </a:lnTo>
                  <a:lnTo>
                    <a:pt x="607" y="4458"/>
                  </a:lnTo>
                  <a:lnTo>
                    <a:pt x="691" y="4604"/>
                  </a:lnTo>
                  <a:lnTo>
                    <a:pt x="775" y="4688"/>
                  </a:lnTo>
                  <a:lnTo>
                    <a:pt x="942" y="4813"/>
                  </a:lnTo>
                  <a:lnTo>
                    <a:pt x="942" y="4960"/>
                  </a:lnTo>
                  <a:lnTo>
                    <a:pt x="942" y="5022"/>
                  </a:lnTo>
                  <a:lnTo>
                    <a:pt x="984" y="5085"/>
                  </a:lnTo>
                  <a:lnTo>
                    <a:pt x="1005" y="5085"/>
                  </a:lnTo>
                  <a:lnTo>
                    <a:pt x="1256" y="4667"/>
                  </a:lnTo>
                  <a:lnTo>
                    <a:pt x="1403" y="4499"/>
                  </a:lnTo>
                  <a:lnTo>
                    <a:pt x="1507" y="4478"/>
                  </a:lnTo>
                  <a:lnTo>
                    <a:pt x="1549" y="4437"/>
                  </a:lnTo>
                  <a:lnTo>
                    <a:pt x="1779" y="4332"/>
                  </a:lnTo>
                  <a:lnTo>
                    <a:pt x="1884" y="4353"/>
                  </a:lnTo>
                  <a:lnTo>
                    <a:pt x="1947" y="4290"/>
                  </a:lnTo>
                  <a:lnTo>
                    <a:pt x="2135" y="4290"/>
                  </a:lnTo>
                  <a:lnTo>
                    <a:pt x="2156" y="4353"/>
                  </a:lnTo>
                  <a:lnTo>
                    <a:pt x="2260" y="4395"/>
                  </a:lnTo>
                  <a:lnTo>
                    <a:pt x="2302" y="4374"/>
                  </a:lnTo>
                  <a:lnTo>
                    <a:pt x="2386" y="4353"/>
                  </a:lnTo>
                  <a:lnTo>
                    <a:pt x="2386" y="4269"/>
                  </a:lnTo>
                  <a:lnTo>
                    <a:pt x="2407" y="4185"/>
                  </a:lnTo>
                  <a:lnTo>
                    <a:pt x="2470" y="4144"/>
                  </a:lnTo>
                  <a:lnTo>
                    <a:pt x="2365" y="4018"/>
                  </a:lnTo>
                  <a:lnTo>
                    <a:pt x="2365" y="3955"/>
                  </a:lnTo>
                  <a:lnTo>
                    <a:pt x="2449" y="3955"/>
                  </a:lnTo>
                  <a:lnTo>
                    <a:pt x="2491" y="3913"/>
                  </a:lnTo>
                  <a:lnTo>
                    <a:pt x="2491" y="3851"/>
                  </a:lnTo>
                  <a:lnTo>
                    <a:pt x="2553" y="3767"/>
                  </a:lnTo>
                  <a:lnTo>
                    <a:pt x="2553" y="3704"/>
                  </a:lnTo>
                  <a:lnTo>
                    <a:pt x="2595" y="3662"/>
                  </a:lnTo>
                  <a:lnTo>
                    <a:pt x="2679" y="3662"/>
                  </a:lnTo>
                  <a:lnTo>
                    <a:pt x="2763" y="3558"/>
                  </a:lnTo>
                  <a:lnTo>
                    <a:pt x="2867" y="3600"/>
                  </a:lnTo>
                  <a:lnTo>
                    <a:pt x="2867" y="3537"/>
                  </a:lnTo>
                  <a:lnTo>
                    <a:pt x="2930" y="3537"/>
                  </a:lnTo>
                  <a:lnTo>
                    <a:pt x="3014" y="3600"/>
                  </a:lnTo>
                  <a:lnTo>
                    <a:pt x="3076" y="3621"/>
                  </a:lnTo>
                  <a:lnTo>
                    <a:pt x="3244" y="3746"/>
                  </a:lnTo>
                  <a:lnTo>
                    <a:pt x="3327" y="3767"/>
                  </a:lnTo>
                  <a:lnTo>
                    <a:pt x="3495" y="3913"/>
                  </a:lnTo>
                  <a:lnTo>
                    <a:pt x="3516" y="3955"/>
                  </a:lnTo>
                  <a:lnTo>
                    <a:pt x="3641" y="3934"/>
                  </a:lnTo>
                  <a:lnTo>
                    <a:pt x="3767" y="4018"/>
                  </a:lnTo>
                  <a:lnTo>
                    <a:pt x="3913" y="4018"/>
                  </a:lnTo>
                  <a:lnTo>
                    <a:pt x="3976" y="4039"/>
                  </a:lnTo>
                  <a:lnTo>
                    <a:pt x="4060" y="3976"/>
                  </a:lnTo>
                  <a:lnTo>
                    <a:pt x="4144" y="3976"/>
                  </a:lnTo>
                  <a:lnTo>
                    <a:pt x="4248" y="4039"/>
                  </a:lnTo>
                  <a:lnTo>
                    <a:pt x="4374" y="4060"/>
                  </a:lnTo>
                  <a:lnTo>
                    <a:pt x="4436" y="4081"/>
                  </a:lnTo>
                  <a:lnTo>
                    <a:pt x="4562" y="4060"/>
                  </a:lnTo>
                  <a:lnTo>
                    <a:pt x="4583" y="4018"/>
                  </a:lnTo>
                  <a:lnTo>
                    <a:pt x="4541" y="3955"/>
                  </a:lnTo>
                  <a:lnTo>
                    <a:pt x="4499" y="3913"/>
                  </a:lnTo>
                  <a:lnTo>
                    <a:pt x="4604" y="3809"/>
                  </a:lnTo>
                  <a:lnTo>
                    <a:pt x="4688" y="3704"/>
                  </a:lnTo>
                  <a:lnTo>
                    <a:pt x="4792" y="3704"/>
                  </a:lnTo>
                  <a:lnTo>
                    <a:pt x="4897" y="3725"/>
                  </a:lnTo>
                  <a:lnTo>
                    <a:pt x="4980" y="3809"/>
                  </a:lnTo>
                  <a:lnTo>
                    <a:pt x="5064" y="3767"/>
                  </a:lnTo>
                  <a:lnTo>
                    <a:pt x="5294" y="3746"/>
                  </a:lnTo>
                  <a:lnTo>
                    <a:pt x="5336" y="3704"/>
                  </a:lnTo>
                  <a:lnTo>
                    <a:pt x="5420" y="3641"/>
                  </a:lnTo>
                  <a:lnTo>
                    <a:pt x="5650" y="3537"/>
                  </a:lnTo>
                  <a:lnTo>
                    <a:pt x="5734" y="3558"/>
                  </a:lnTo>
                  <a:lnTo>
                    <a:pt x="5755" y="3600"/>
                  </a:lnTo>
                  <a:lnTo>
                    <a:pt x="5796" y="3600"/>
                  </a:lnTo>
                  <a:lnTo>
                    <a:pt x="5817" y="3662"/>
                  </a:lnTo>
                  <a:lnTo>
                    <a:pt x="5859" y="3662"/>
                  </a:lnTo>
                  <a:lnTo>
                    <a:pt x="5943" y="3621"/>
                  </a:lnTo>
                  <a:lnTo>
                    <a:pt x="6068" y="3621"/>
                  </a:lnTo>
                  <a:lnTo>
                    <a:pt x="6152" y="3600"/>
                  </a:lnTo>
                  <a:lnTo>
                    <a:pt x="6236" y="3600"/>
                  </a:lnTo>
                  <a:lnTo>
                    <a:pt x="6320" y="3495"/>
                  </a:lnTo>
                  <a:lnTo>
                    <a:pt x="6278" y="3453"/>
                  </a:lnTo>
                  <a:lnTo>
                    <a:pt x="6278" y="3411"/>
                  </a:lnTo>
                  <a:lnTo>
                    <a:pt x="6361" y="3411"/>
                  </a:lnTo>
                  <a:lnTo>
                    <a:pt x="6445" y="3453"/>
                  </a:lnTo>
                  <a:lnTo>
                    <a:pt x="6633" y="3453"/>
                  </a:lnTo>
                  <a:lnTo>
                    <a:pt x="6675" y="3495"/>
                  </a:lnTo>
                  <a:lnTo>
                    <a:pt x="6759" y="3516"/>
                  </a:lnTo>
                  <a:lnTo>
                    <a:pt x="6843" y="3558"/>
                  </a:lnTo>
                  <a:lnTo>
                    <a:pt x="7073" y="3558"/>
                  </a:lnTo>
                  <a:lnTo>
                    <a:pt x="7094" y="3600"/>
                  </a:lnTo>
                  <a:lnTo>
                    <a:pt x="7282" y="3516"/>
                  </a:lnTo>
                  <a:lnTo>
                    <a:pt x="7408" y="3516"/>
                  </a:lnTo>
                  <a:lnTo>
                    <a:pt x="7512" y="3558"/>
                  </a:lnTo>
                  <a:lnTo>
                    <a:pt x="7533" y="3600"/>
                  </a:lnTo>
                  <a:lnTo>
                    <a:pt x="7533" y="3558"/>
                  </a:lnTo>
                  <a:lnTo>
                    <a:pt x="7491" y="3495"/>
                  </a:lnTo>
                  <a:lnTo>
                    <a:pt x="7387" y="3432"/>
                  </a:lnTo>
                  <a:lnTo>
                    <a:pt x="7303" y="3390"/>
                  </a:lnTo>
                  <a:lnTo>
                    <a:pt x="7303" y="3202"/>
                  </a:lnTo>
                  <a:lnTo>
                    <a:pt x="7303" y="3139"/>
                  </a:lnTo>
                  <a:lnTo>
                    <a:pt x="7219" y="3077"/>
                  </a:lnTo>
                  <a:lnTo>
                    <a:pt x="7010" y="3035"/>
                  </a:lnTo>
                  <a:lnTo>
                    <a:pt x="6968" y="2972"/>
                  </a:lnTo>
                  <a:lnTo>
                    <a:pt x="6989" y="2867"/>
                  </a:lnTo>
                  <a:lnTo>
                    <a:pt x="6947" y="2805"/>
                  </a:lnTo>
                  <a:lnTo>
                    <a:pt x="6843" y="2784"/>
                  </a:lnTo>
                  <a:lnTo>
                    <a:pt x="6780" y="2721"/>
                  </a:lnTo>
                  <a:lnTo>
                    <a:pt x="6759" y="2553"/>
                  </a:lnTo>
                  <a:lnTo>
                    <a:pt x="6738" y="2491"/>
                  </a:lnTo>
                  <a:lnTo>
                    <a:pt x="6550" y="2365"/>
                  </a:lnTo>
                  <a:lnTo>
                    <a:pt x="6487" y="2386"/>
                  </a:lnTo>
                  <a:lnTo>
                    <a:pt x="6382" y="2344"/>
                  </a:lnTo>
                  <a:lnTo>
                    <a:pt x="6361" y="2365"/>
                  </a:lnTo>
                  <a:lnTo>
                    <a:pt x="6257" y="2344"/>
                  </a:lnTo>
                  <a:lnTo>
                    <a:pt x="6131" y="2240"/>
                  </a:lnTo>
                  <a:lnTo>
                    <a:pt x="6173" y="2177"/>
                  </a:lnTo>
                  <a:lnTo>
                    <a:pt x="6215" y="2135"/>
                  </a:lnTo>
                  <a:lnTo>
                    <a:pt x="6278" y="2072"/>
                  </a:lnTo>
                  <a:lnTo>
                    <a:pt x="6320" y="1989"/>
                  </a:lnTo>
                  <a:lnTo>
                    <a:pt x="6257" y="1926"/>
                  </a:lnTo>
                  <a:lnTo>
                    <a:pt x="6152" y="1926"/>
                  </a:lnTo>
                  <a:lnTo>
                    <a:pt x="6048" y="1863"/>
                  </a:lnTo>
                  <a:lnTo>
                    <a:pt x="6006" y="1779"/>
                  </a:lnTo>
                  <a:lnTo>
                    <a:pt x="5922" y="1737"/>
                  </a:lnTo>
                  <a:lnTo>
                    <a:pt x="5817" y="1737"/>
                  </a:lnTo>
                  <a:lnTo>
                    <a:pt x="5692" y="1654"/>
                  </a:lnTo>
                  <a:lnTo>
                    <a:pt x="5608" y="1612"/>
                  </a:lnTo>
                  <a:lnTo>
                    <a:pt x="5587" y="1465"/>
                  </a:lnTo>
                  <a:lnTo>
                    <a:pt x="5629" y="1403"/>
                  </a:lnTo>
                  <a:lnTo>
                    <a:pt x="5545" y="1361"/>
                  </a:lnTo>
                  <a:lnTo>
                    <a:pt x="5399" y="1361"/>
                  </a:lnTo>
                  <a:lnTo>
                    <a:pt x="5336" y="1424"/>
                  </a:lnTo>
                  <a:lnTo>
                    <a:pt x="5211" y="1424"/>
                  </a:lnTo>
                  <a:lnTo>
                    <a:pt x="5106" y="1340"/>
                  </a:lnTo>
                  <a:lnTo>
                    <a:pt x="5106" y="1152"/>
                  </a:lnTo>
                  <a:lnTo>
                    <a:pt x="5169" y="1047"/>
                  </a:lnTo>
                  <a:lnTo>
                    <a:pt x="5190" y="1005"/>
                  </a:lnTo>
                  <a:lnTo>
                    <a:pt x="5211" y="880"/>
                  </a:lnTo>
                  <a:lnTo>
                    <a:pt x="5190" y="796"/>
                  </a:lnTo>
                  <a:lnTo>
                    <a:pt x="5085" y="566"/>
                  </a:lnTo>
                  <a:lnTo>
                    <a:pt x="4918" y="377"/>
                  </a:lnTo>
                  <a:lnTo>
                    <a:pt x="4897" y="294"/>
                  </a:lnTo>
                  <a:lnTo>
                    <a:pt x="4771" y="189"/>
                  </a:lnTo>
                  <a:lnTo>
                    <a:pt x="4813" y="168"/>
                  </a:lnTo>
                  <a:lnTo>
                    <a:pt x="4813" y="84"/>
                  </a:lnTo>
                  <a:lnTo>
                    <a:pt x="475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60" name="Google Shape;1060;p27"/>
            <p:cNvSpPr/>
            <p:nvPr/>
          </p:nvSpPr>
          <p:spPr>
            <a:xfrm>
              <a:off x="-2495105" y="3654703"/>
              <a:ext cx="189421" cy="168175"/>
            </a:xfrm>
            <a:custGeom>
              <a:avLst/>
              <a:gdLst/>
              <a:ahLst/>
              <a:cxnLst/>
              <a:rect l="l" t="t" r="r" b="b"/>
              <a:pathLst>
                <a:path w="8936" h="8308" extrusionOk="0">
                  <a:moveTo>
                    <a:pt x="1068" y="1"/>
                  </a:moveTo>
                  <a:lnTo>
                    <a:pt x="1047" y="42"/>
                  </a:lnTo>
                  <a:lnTo>
                    <a:pt x="1089" y="252"/>
                  </a:lnTo>
                  <a:lnTo>
                    <a:pt x="1152" y="314"/>
                  </a:lnTo>
                  <a:lnTo>
                    <a:pt x="1026" y="482"/>
                  </a:lnTo>
                  <a:lnTo>
                    <a:pt x="670" y="691"/>
                  </a:lnTo>
                  <a:lnTo>
                    <a:pt x="670" y="775"/>
                  </a:lnTo>
                  <a:lnTo>
                    <a:pt x="566" y="900"/>
                  </a:lnTo>
                  <a:lnTo>
                    <a:pt x="440" y="900"/>
                  </a:lnTo>
                  <a:lnTo>
                    <a:pt x="357" y="963"/>
                  </a:lnTo>
                  <a:lnTo>
                    <a:pt x="357" y="1047"/>
                  </a:lnTo>
                  <a:lnTo>
                    <a:pt x="336" y="1109"/>
                  </a:lnTo>
                  <a:lnTo>
                    <a:pt x="398" y="1298"/>
                  </a:lnTo>
                  <a:lnTo>
                    <a:pt x="398" y="1423"/>
                  </a:lnTo>
                  <a:lnTo>
                    <a:pt x="357" y="1465"/>
                  </a:lnTo>
                  <a:lnTo>
                    <a:pt x="357" y="1507"/>
                  </a:lnTo>
                  <a:lnTo>
                    <a:pt x="336" y="1570"/>
                  </a:lnTo>
                  <a:lnTo>
                    <a:pt x="294" y="1674"/>
                  </a:lnTo>
                  <a:lnTo>
                    <a:pt x="189" y="1716"/>
                  </a:lnTo>
                  <a:lnTo>
                    <a:pt x="147" y="1737"/>
                  </a:lnTo>
                  <a:lnTo>
                    <a:pt x="85" y="1737"/>
                  </a:lnTo>
                  <a:lnTo>
                    <a:pt x="22" y="1800"/>
                  </a:lnTo>
                  <a:lnTo>
                    <a:pt x="22" y="2009"/>
                  </a:lnTo>
                  <a:lnTo>
                    <a:pt x="85" y="2030"/>
                  </a:lnTo>
                  <a:lnTo>
                    <a:pt x="147" y="2156"/>
                  </a:lnTo>
                  <a:lnTo>
                    <a:pt x="147" y="2553"/>
                  </a:lnTo>
                  <a:lnTo>
                    <a:pt x="189" y="2762"/>
                  </a:lnTo>
                  <a:lnTo>
                    <a:pt x="189" y="2825"/>
                  </a:lnTo>
                  <a:lnTo>
                    <a:pt x="189" y="3139"/>
                  </a:lnTo>
                  <a:lnTo>
                    <a:pt x="252" y="3286"/>
                  </a:lnTo>
                  <a:lnTo>
                    <a:pt x="210" y="3599"/>
                  </a:lnTo>
                  <a:lnTo>
                    <a:pt x="189" y="3662"/>
                  </a:lnTo>
                  <a:lnTo>
                    <a:pt x="231" y="3788"/>
                  </a:lnTo>
                  <a:lnTo>
                    <a:pt x="252" y="3997"/>
                  </a:lnTo>
                  <a:lnTo>
                    <a:pt x="210" y="4081"/>
                  </a:lnTo>
                  <a:lnTo>
                    <a:pt x="85" y="4185"/>
                  </a:lnTo>
                  <a:lnTo>
                    <a:pt x="43" y="4227"/>
                  </a:lnTo>
                  <a:lnTo>
                    <a:pt x="1" y="4290"/>
                  </a:lnTo>
                  <a:lnTo>
                    <a:pt x="85" y="4353"/>
                  </a:lnTo>
                  <a:lnTo>
                    <a:pt x="210" y="4541"/>
                  </a:lnTo>
                  <a:lnTo>
                    <a:pt x="315" y="4771"/>
                  </a:lnTo>
                  <a:lnTo>
                    <a:pt x="357" y="4813"/>
                  </a:lnTo>
                  <a:lnTo>
                    <a:pt x="398" y="4938"/>
                  </a:lnTo>
                  <a:lnTo>
                    <a:pt x="357" y="5022"/>
                  </a:lnTo>
                  <a:lnTo>
                    <a:pt x="398" y="5169"/>
                  </a:lnTo>
                  <a:lnTo>
                    <a:pt x="440" y="5252"/>
                  </a:lnTo>
                  <a:lnTo>
                    <a:pt x="461" y="5357"/>
                  </a:lnTo>
                  <a:lnTo>
                    <a:pt x="545" y="5441"/>
                  </a:lnTo>
                  <a:lnTo>
                    <a:pt x="984" y="5441"/>
                  </a:lnTo>
                  <a:lnTo>
                    <a:pt x="1089" y="5503"/>
                  </a:lnTo>
                  <a:lnTo>
                    <a:pt x="1173" y="5650"/>
                  </a:lnTo>
                  <a:lnTo>
                    <a:pt x="1277" y="5880"/>
                  </a:lnTo>
                  <a:lnTo>
                    <a:pt x="1340" y="5922"/>
                  </a:lnTo>
                  <a:lnTo>
                    <a:pt x="1403" y="6006"/>
                  </a:lnTo>
                  <a:lnTo>
                    <a:pt x="1486" y="6089"/>
                  </a:lnTo>
                  <a:lnTo>
                    <a:pt x="2491" y="6319"/>
                  </a:lnTo>
                  <a:lnTo>
                    <a:pt x="2595" y="6424"/>
                  </a:lnTo>
                  <a:lnTo>
                    <a:pt x="3118" y="6215"/>
                  </a:lnTo>
                  <a:lnTo>
                    <a:pt x="3746" y="5964"/>
                  </a:lnTo>
                  <a:lnTo>
                    <a:pt x="8391" y="8307"/>
                  </a:lnTo>
                  <a:lnTo>
                    <a:pt x="8391" y="8098"/>
                  </a:lnTo>
                  <a:lnTo>
                    <a:pt x="8935" y="8056"/>
                  </a:lnTo>
                  <a:lnTo>
                    <a:pt x="8705" y="2344"/>
                  </a:lnTo>
                  <a:lnTo>
                    <a:pt x="8621" y="2051"/>
                  </a:lnTo>
                  <a:lnTo>
                    <a:pt x="8580" y="1905"/>
                  </a:lnTo>
                  <a:lnTo>
                    <a:pt x="8621" y="1716"/>
                  </a:lnTo>
                  <a:lnTo>
                    <a:pt x="8705" y="1507"/>
                  </a:lnTo>
                  <a:lnTo>
                    <a:pt x="8705" y="1381"/>
                  </a:lnTo>
                  <a:lnTo>
                    <a:pt x="8663" y="1214"/>
                  </a:lnTo>
                  <a:lnTo>
                    <a:pt x="8705" y="984"/>
                  </a:lnTo>
                  <a:lnTo>
                    <a:pt x="8726" y="879"/>
                  </a:lnTo>
                  <a:lnTo>
                    <a:pt x="8684" y="733"/>
                  </a:lnTo>
                  <a:lnTo>
                    <a:pt x="8600" y="649"/>
                  </a:lnTo>
                  <a:lnTo>
                    <a:pt x="8496" y="628"/>
                  </a:lnTo>
                  <a:lnTo>
                    <a:pt x="8391" y="649"/>
                  </a:lnTo>
                  <a:lnTo>
                    <a:pt x="7994" y="586"/>
                  </a:lnTo>
                  <a:lnTo>
                    <a:pt x="7931" y="524"/>
                  </a:lnTo>
                  <a:lnTo>
                    <a:pt x="7764" y="524"/>
                  </a:lnTo>
                  <a:lnTo>
                    <a:pt x="7575" y="461"/>
                  </a:lnTo>
                  <a:lnTo>
                    <a:pt x="7533" y="377"/>
                  </a:lnTo>
                  <a:lnTo>
                    <a:pt x="7575" y="356"/>
                  </a:lnTo>
                  <a:lnTo>
                    <a:pt x="7554" y="314"/>
                  </a:lnTo>
                  <a:lnTo>
                    <a:pt x="7324" y="168"/>
                  </a:lnTo>
                  <a:lnTo>
                    <a:pt x="7199" y="168"/>
                  </a:lnTo>
                  <a:lnTo>
                    <a:pt x="7010" y="126"/>
                  </a:lnTo>
                  <a:lnTo>
                    <a:pt x="6948" y="105"/>
                  </a:lnTo>
                  <a:lnTo>
                    <a:pt x="6885" y="147"/>
                  </a:lnTo>
                  <a:lnTo>
                    <a:pt x="6780" y="63"/>
                  </a:lnTo>
                  <a:lnTo>
                    <a:pt x="6717" y="63"/>
                  </a:lnTo>
                  <a:lnTo>
                    <a:pt x="6529" y="168"/>
                  </a:lnTo>
                  <a:lnTo>
                    <a:pt x="6257" y="210"/>
                  </a:lnTo>
                  <a:lnTo>
                    <a:pt x="6006" y="314"/>
                  </a:lnTo>
                  <a:lnTo>
                    <a:pt x="5880" y="440"/>
                  </a:lnTo>
                  <a:lnTo>
                    <a:pt x="5839" y="586"/>
                  </a:lnTo>
                  <a:lnTo>
                    <a:pt x="5776" y="670"/>
                  </a:lnTo>
                  <a:lnTo>
                    <a:pt x="5755" y="963"/>
                  </a:lnTo>
                  <a:lnTo>
                    <a:pt x="5859" y="1109"/>
                  </a:lnTo>
                  <a:lnTo>
                    <a:pt x="5943" y="1361"/>
                  </a:lnTo>
                  <a:lnTo>
                    <a:pt x="5880" y="1486"/>
                  </a:lnTo>
                  <a:lnTo>
                    <a:pt x="5734" y="1633"/>
                  </a:lnTo>
                  <a:lnTo>
                    <a:pt x="5692" y="1695"/>
                  </a:lnTo>
                  <a:lnTo>
                    <a:pt x="5525" y="1842"/>
                  </a:lnTo>
                  <a:lnTo>
                    <a:pt x="5378" y="1905"/>
                  </a:lnTo>
                  <a:lnTo>
                    <a:pt x="5148" y="1800"/>
                  </a:lnTo>
                  <a:lnTo>
                    <a:pt x="4918" y="1612"/>
                  </a:lnTo>
                  <a:lnTo>
                    <a:pt x="4730" y="1486"/>
                  </a:lnTo>
                  <a:lnTo>
                    <a:pt x="4479" y="1319"/>
                  </a:lnTo>
                  <a:lnTo>
                    <a:pt x="4060" y="1172"/>
                  </a:lnTo>
                  <a:lnTo>
                    <a:pt x="3872" y="1151"/>
                  </a:lnTo>
                  <a:lnTo>
                    <a:pt x="3788" y="1172"/>
                  </a:lnTo>
                  <a:lnTo>
                    <a:pt x="3579" y="1172"/>
                  </a:lnTo>
                  <a:lnTo>
                    <a:pt x="3390" y="1068"/>
                  </a:lnTo>
                  <a:lnTo>
                    <a:pt x="3223" y="733"/>
                  </a:lnTo>
                  <a:lnTo>
                    <a:pt x="3223" y="545"/>
                  </a:lnTo>
                  <a:lnTo>
                    <a:pt x="3056" y="356"/>
                  </a:lnTo>
                  <a:lnTo>
                    <a:pt x="2700" y="314"/>
                  </a:lnTo>
                  <a:lnTo>
                    <a:pt x="2512" y="168"/>
                  </a:lnTo>
                  <a:lnTo>
                    <a:pt x="2198" y="168"/>
                  </a:lnTo>
                  <a:lnTo>
                    <a:pt x="2010" y="105"/>
                  </a:lnTo>
                  <a:lnTo>
                    <a:pt x="1591" y="168"/>
                  </a:lnTo>
                  <a:lnTo>
                    <a:pt x="1298" y="126"/>
                  </a:lnTo>
                  <a:lnTo>
                    <a:pt x="1194" y="21"/>
                  </a:lnTo>
                  <a:lnTo>
                    <a:pt x="1068"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61" name="Google Shape;1061;p27"/>
            <p:cNvSpPr/>
            <p:nvPr/>
          </p:nvSpPr>
          <p:spPr>
            <a:xfrm>
              <a:off x="-2519058" y="3599645"/>
              <a:ext cx="48373" cy="90241"/>
            </a:xfrm>
            <a:custGeom>
              <a:avLst/>
              <a:gdLst/>
              <a:ahLst/>
              <a:cxnLst/>
              <a:rect l="l" t="t" r="r" b="b"/>
              <a:pathLst>
                <a:path w="2282" h="4458" extrusionOk="0">
                  <a:moveTo>
                    <a:pt x="1235" y="0"/>
                  </a:moveTo>
                  <a:lnTo>
                    <a:pt x="1110" y="21"/>
                  </a:lnTo>
                  <a:lnTo>
                    <a:pt x="1110" y="105"/>
                  </a:lnTo>
                  <a:lnTo>
                    <a:pt x="1026" y="21"/>
                  </a:lnTo>
                  <a:lnTo>
                    <a:pt x="859" y="42"/>
                  </a:lnTo>
                  <a:lnTo>
                    <a:pt x="650" y="147"/>
                  </a:lnTo>
                  <a:lnTo>
                    <a:pt x="524" y="272"/>
                  </a:lnTo>
                  <a:lnTo>
                    <a:pt x="503" y="356"/>
                  </a:lnTo>
                  <a:lnTo>
                    <a:pt x="524" y="440"/>
                  </a:lnTo>
                  <a:lnTo>
                    <a:pt x="503" y="586"/>
                  </a:lnTo>
                  <a:lnTo>
                    <a:pt x="503" y="775"/>
                  </a:lnTo>
                  <a:lnTo>
                    <a:pt x="399" y="1047"/>
                  </a:lnTo>
                  <a:lnTo>
                    <a:pt x="440" y="1193"/>
                  </a:lnTo>
                  <a:lnTo>
                    <a:pt x="503" y="1298"/>
                  </a:lnTo>
                  <a:lnTo>
                    <a:pt x="524" y="1319"/>
                  </a:lnTo>
                  <a:lnTo>
                    <a:pt x="482" y="1381"/>
                  </a:lnTo>
                  <a:lnTo>
                    <a:pt x="419" y="1465"/>
                  </a:lnTo>
                  <a:lnTo>
                    <a:pt x="503" y="1528"/>
                  </a:lnTo>
                  <a:lnTo>
                    <a:pt x="440" y="1591"/>
                  </a:lnTo>
                  <a:lnTo>
                    <a:pt x="419" y="1800"/>
                  </a:lnTo>
                  <a:lnTo>
                    <a:pt x="336" y="1842"/>
                  </a:lnTo>
                  <a:lnTo>
                    <a:pt x="294" y="1925"/>
                  </a:lnTo>
                  <a:lnTo>
                    <a:pt x="210" y="1946"/>
                  </a:lnTo>
                  <a:lnTo>
                    <a:pt x="85" y="2114"/>
                  </a:lnTo>
                  <a:lnTo>
                    <a:pt x="1" y="2365"/>
                  </a:lnTo>
                  <a:lnTo>
                    <a:pt x="64" y="2407"/>
                  </a:lnTo>
                  <a:lnTo>
                    <a:pt x="106" y="2553"/>
                  </a:lnTo>
                  <a:lnTo>
                    <a:pt x="85" y="2616"/>
                  </a:lnTo>
                  <a:lnTo>
                    <a:pt x="168" y="2741"/>
                  </a:lnTo>
                  <a:lnTo>
                    <a:pt x="210" y="2741"/>
                  </a:lnTo>
                  <a:lnTo>
                    <a:pt x="399" y="2888"/>
                  </a:lnTo>
                  <a:lnTo>
                    <a:pt x="419" y="3034"/>
                  </a:lnTo>
                  <a:lnTo>
                    <a:pt x="545" y="3076"/>
                  </a:lnTo>
                  <a:lnTo>
                    <a:pt x="608" y="3139"/>
                  </a:lnTo>
                  <a:lnTo>
                    <a:pt x="712" y="3160"/>
                  </a:lnTo>
                  <a:lnTo>
                    <a:pt x="838" y="3306"/>
                  </a:lnTo>
                  <a:lnTo>
                    <a:pt x="1215" y="4457"/>
                  </a:lnTo>
                  <a:lnTo>
                    <a:pt x="1277" y="4457"/>
                  </a:lnTo>
                  <a:lnTo>
                    <a:pt x="1319" y="4436"/>
                  </a:lnTo>
                  <a:lnTo>
                    <a:pt x="1424" y="4394"/>
                  </a:lnTo>
                  <a:lnTo>
                    <a:pt x="1466" y="4290"/>
                  </a:lnTo>
                  <a:lnTo>
                    <a:pt x="1487" y="4227"/>
                  </a:lnTo>
                  <a:lnTo>
                    <a:pt x="1487" y="4185"/>
                  </a:lnTo>
                  <a:lnTo>
                    <a:pt x="1528" y="4143"/>
                  </a:lnTo>
                  <a:lnTo>
                    <a:pt x="1528" y="4018"/>
                  </a:lnTo>
                  <a:lnTo>
                    <a:pt x="1466" y="3829"/>
                  </a:lnTo>
                  <a:lnTo>
                    <a:pt x="1487" y="3767"/>
                  </a:lnTo>
                  <a:lnTo>
                    <a:pt x="1487" y="3683"/>
                  </a:lnTo>
                  <a:lnTo>
                    <a:pt x="1570" y="3620"/>
                  </a:lnTo>
                  <a:lnTo>
                    <a:pt x="1696" y="3620"/>
                  </a:lnTo>
                  <a:lnTo>
                    <a:pt x="1800" y="3495"/>
                  </a:lnTo>
                  <a:lnTo>
                    <a:pt x="1800" y="3411"/>
                  </a:lnTo>
                  <a:lnTo>
                    <a:pt x="2156" y="3202"/>
                  </a:lnTo>
                  <a:lnTo>
                    <a:pt x="2282" y="3034"/>
                  </a:lnTo>
                  <a:lnTo>
                    <a:pt x="2219" y="2972"/>
                  </a:lnTo>
                  <a:lnTo>
                    <a:pt x="2177" y="2762"/>
                  </a:lnTo>
                  <a:lnTo>
                    <a:pt x="2198" y="2721"/>
                  </a:lnTo>
                  <a:lnTo>
                    <a:pt x="2156" y="2679"/>
                  </a:lnTo>
                  <a:lnTo>
                    <a:pt x="1968" y="2574"/>
                  </a:lnTo>
                  <a:lnTo>
                    <a:pt x="1947" y="2532"/>
                  </a:lnTo>
                  <a:lnTo>
                    <a:pt x="1947" y="2448"/>
                  </a:lnTo>
                  <a:lnTo>
                    <a:pt x="1863" y="2407"/>
                  </a:lnTo>
                  <a:lnTo>
                    <a:pt x="1842" y="2428"/>
                  </a:lnTo>
                  <a:lnTo>
                    <a:pt x="1842" y="2469"/>
                  </a:lnTo>
                  <a:lnTo>
                    <a:pt x="1779" y="2511"/>
                  </a:lnTo>
                  <a:lnTo>
                    <a:pt x="1696" y="2469"/>
                  </a:lnTo>
                  <a:lnTo>
                    <a:pt x="1675" y="2365"/>
                  </a:lnTo>
                  <a:lnTo>
                    <a:pt x="1591" y="2407"/>
                  </a:lnTo>
                  <a:lnTo>
                    <a:pt x="1424" y="2260"/>
                  </a:lnTo>
                  <a:lnTo>
                    <a:pt x="1340" y="2114"/>
                  </a:lnTo>
                  <a:lnTo>
                    <a:pt x="1382" y="1925"/>
                  </a:lnTo>
                  <a:lnTo>
                    <a:pt x="1675" y="1737"/>
                  </a:lnTo>
                  <a:lnTo>
                    <a:pt x="1842" y="1570"/>
                  </a:lnTo>
                  <a:lnTo>
                    <a:pt x="1884" y="1507"/>
                  </a:lnTo>
                  <a:lnTo>
                    <a:pt x="1842" y="1465"/>
                  </a:lnTo>
                  <a:lnTo>
                    <a:pt x="1884" y="1381"/>
                  </a:lnTo>
                  <a:lnTo>
                    <a:pt x="1863" y="1298"/>
                  </a:lnTo>
                  <a:lnTo>
                    <a:pt x="1842" y="1277"/>
                  </a:lnTo>
                  <a:lnTo>
                    <a:pt x="1842" y="1088"/>
                  </a:lnTo>
                  <a:lnTo>
                    <a:pt x="1654" y="1005"/>
                  </a:lnTo>
                  <a:lnTo>
                    <a:pt x="1528" y="837"/>
                  </a:lnTo>
                  <a:lnTo>
                    <a:pt x="1549" y="670"/>
                  </a:lnTo>
                  <a:lnTo>
                    <a:pt x="1675" y="586"/>
                  </a:lnTo>
                  <a:lnTo>
                    <a:pt x="1696" y="482"/>
                  </a:lnTo>
                  <a:lnTo>
                    <a:pt x="1800" y="314"/>
                  </a:lnTo>
                  <a:lnTo>
                    <a:pt x="1800" y="210"/>
                  </a:lnTo>
                  <a:lnTo>
                    <a:pt x="1759" y="147"/>
                  </a:lnTo>
                  <a:lnTo>
                    <a:pt x="1549" y="335"/>
                  </a:lnTo>
                  <a:lnTo>
                    <a:pt x="1487" y="419"/>
                  </a:lnTo>
                  <a:lnTo>
                    <a:pt x="1424" y="377"/>
                  </a:lnTo>
                  <a:lnTo>
                    <a:pt x="1340" y="168"/>
                  </a:lnTo>
                  <a:lnTo>
                    <a:pt x="1277" y="168"/>
                  </a:lnTo>
                  <a:lnTo>
                    <a:pt x="1277" y="63"/>
                  </a:lnTo>
                  <a:lnTo>
                    <a:pt x="1235"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62" name="Google Shape;1062;p27"/>
            <p:cNvSpPr/>
            <p:nvPr/>
          </p:nvSpPr>
          <p:spPr>
            <a:xfrm>
              <a:off x="-2709321" y="3602601"/>
              <a:ext cx="245743" cy="227040"/>
            </a:xfrm>
            <a:custGeom>
              <a:avLst/>
              <a:gdLst/>
              <a:ahLst/>
              <a:cxnLst/>
              <a:rect l="l" t="t" r="r" b="b"/>
              <a:pathLst>
                <a:path w="11593" h="11216" extrusionOk="0">
                  <a:moveTo>
                    <a:pt x="8307" y="1"/>
                  </a:moveTo>
                  <a:lnTo>
                    <a:pt x="8161" y="22"/>
                  </a:lnTo>
                  <a:lnTo>
                    <a:pt x="8140" y="106"/>
                  </a:lnTo>
                  <a:lnTo>
                    <a:pt x="8035" y="126"/>
                  </a:lnTo>
                  <a:lnTo>
                    <a:pt x="7994" y="210"/>
                  </a:lnTo>
                  <a:lnTo>
                    <a:pt x="7910" y="189"/>
                  </a:lnTo>
                  <a:lnTo>
                    <a:pt x="7805" y="189"/>
                  </a:lnTo>
                  <a:lnTo>
                    <a:pt x="7701" y="294"/>
                  </a:lnTo>
                  <a:lnTo>
                    <a:pt x="7575" y="294"/>
                  </a:lnTo>
                  <a:lnTo>
                    <a:pt x="7491" y="168"/>
                  </a:lnTo>
                  <a:lnTo>
                    <a:pt x="7324" y="168"/>
                  </a:lnTo>
                  <a:lnTo>
                    <a:pt x="7261" y="126"/>
                  </a:lnTo>
                  <a:lnTo>
                    <a:pt x="7115" y="168"/>
                  </a:lnTo>
                  <a:lnTo>
                    <a:pt x="6989" y="126"/>
                  </a:lnTo>
                  <a:lnTo>
                    <a:pt x="6947" y="168"/>
                  </a:lnTo>
                  <a:lnTo>
                    <a:pt x="6843" y="106"/>
                  </a:lnTo>
                  <a:lnTo>
                    <a:pt x="6759" y="126"/>
                  </a:lnTo>
                  <a:lnTo>
                    <a:pt x="6696" y="273"/>
                  </a:lnTo>
                  <a:lnTo>
                    <a:pt x="6571" y="273"/>
                  </a:lnTo>
                  <a:lnTo>
                    <a:pt x="6466" y="210"/>
                  </a:lnTo>
                  <a:lnTo>
                    <a:pt x="6320" y="336"/>
                  </a:lnTo>
                  <a:lnTo>
                    <a:pt x="6236" y="336"/>
                  </a:lnTo>
                  <a:lnTo>
                    <a:pt x="6110" y="273"/>
                  </a:lnTo>
                  <a:lnTo>
                    <a:pt x="5964" y="315"/>
                  </a:lnTo>
                  <a:lnTo>
                    <a:pt x="5629" y="315"/>
                  </a:lnTo>
                  <a:lnTo>
                    <a:pt x="5336" y="524"/>
                  </a:lnTo>
                  <a:lnTo>
                    <a:pt x="5190" y="545"/>
                  </a:lnTo>
                  <a:lnTo>
                    <a:pt x="5106" y="545"/>
                  </a:lnTo>
                  <a:lnTo>
                    <a:pt x="4981" y="629"/>
                  </a:lnTo>
                  <a:lnTo>
                    <a:pt x="4960" y="712"/>
                  </a:lnTo>
                  <a:lnTo>
                    <a:pt x="4897" y="817"/>
                  </a:lnTo>
                  <a:lnTo>
                    <a:pt x="4813" y="817"/>
                  </a:lnTo>
                  <a:lnTo>
                    <a:pt x="4792" y="796"/>
                  </a:lnTo>
                  <a:lnTo>
                    <a:pt x="4709" y="796"/>
                  </a:lnTo>
                  <a:lnTo>
                    <a:pt x="4646" y="817"/>
                  </a:lnTo>
                  <a:lnTo>
                    <a:pt x="4604" y="859"/>
                  </a:lnTo>
                  <a:lnTo>
                    <a:pt x="4457" y="901"/>
                  </a:lnTo>
                  <a:lnTo>
                    <a:pt x="4332" y="942"/>
                  </a:lnTo>
                  <a:lnTo>
                    <a:pt x="4248" y="1026"/>
                  </a:lnTo>
                  <a:lnTo>
                    <a:pt x="4227" y="1068"/>
                  </a:lnTo>
                  <a:lnTo>
                    <a:pt x="4123" y="1214"/>
                  </a:lnTo>
                  <a:lnTo>
                    <a:pt x="3934" y="1256"/>
                  </a:lnTo>
                  <a:lnTo>
                    <a:pt x="3767" y="1256"/>
                  </a:lnTo>
                  <a:lnTo>
                    <a:pt x="3830" y="1340"/>
                  </a:lnTo>
                  <a:lnTo>
                    <a:pt x="3851" y="1382"/>
                  </a:lnTo>
                  <a:lnTo>
                    <a:pt x="3913" y="1486"/>
                  </a:lnTo>
                  <a:lnTo>
                    <a:pt x="3934" y="1591"/>
                  </a:lnTo>
                  <a:lnTo>
                    <a:pt x="3955" y="1633"/>
                  </a:lnTo>
                  <a:lnTo>
                    <a:pt x="3955" y="1800"/>
                  </a:lnTo>
                  <a:lnTo>
                    <a:pt x="3955" y="2051"/>
                  </a:lnTo>
                  <a:lnTo>
                    <a:pt x="3976" y="2114"/>
                  </a:lnTo>
                  <a:lnTo>
                    <a:pt x="4039" y="2575"/>
                  </a:lnTo>
                  <a:lnTo>
                    <a:pt x="4123" y="2721"/>
                  </a:lnTo>
                  <a:lnTo>
                    <a:pt x="4144" y="2847"/>
                  </a:lnTo>
                  <a:lnTo>
                    <a:pt x="4227" y="2847"/>
                  </a:lnTo>
                  <a:lnTo>
                    <a:pt x="4269" y="2909"/>
                  </a:lnTo>
                  <a:lnTo>
                    <a:pt x="4353" y="2930"/>
                  </a:lnTo>
                  <a:lnTo>
                    <a:pt x="4395" y="2951"/>
                  </a:lnTo>
                  <a:lnTo>
                    <a:pt x="4332" y="3119"/>
                  </a:lnTo>
                  <a:lnTo>
                    <a:pt x="4353" y="3160"/>
                  </a:lnTo>
                  <a:lnTo>
                    <a:pt x="4269" y="3265"/>
                  </a:lnTo>
                  <a:lnTo>
                    <a:pt x="3600" y="3265"/>
                  </a:lnTo>
                  <a:lnTo>
                    <a:pt x="3453" y="3307"/>
                  </a:lnTo>
                  <a:lnTo>
                    <a:pt x="3307" y="3516"/>
                  </a:lnTo>
                  <a:lnTo>
                    <a:pt x="3202" y="3621"/>
                  </a:lnTo>
                  <a:lnTo>
                    <a:pt x="3118" y="3746"/>
                  </a:lnTo>
                  <a:lnTo>
                    <a:pt x="3139" y="3935"/>
                  </a:lnTo>
                  <a:lnTo>
                    <a:pt x="3097" y="4060"/>
                  </a:lnTo>
                  <a:lnTo>
                    <a:pt x="2700" y="4311"/>
                  </a:lnTo>
                  <a:lnTo>
                    <a:pt x="2072" y="4688"/>
                  </a:lnTo>
                  <a:lnTo>
                    <a:pt x="1612" y="4939"/>
                  </a:lnTo>
                  <a:lnTo>
                    <a:pt x="1361" y="5002"/>
                  </a:lnTo>
                  <a:lnTo>
                    <a:pt x="1152" y="5002"/>
                  </a:lnTo>
                  <a:lnTo>
                    <a:pt x="1047" y="5043"/>
                  </a:lnTo>
                  <a:lnTo>
                    <a:pt x="880" y="5043"/>
                  </a:lnTo>
                  <a:lnTo>
                    <a:pt x="587" y="5106"/>
                  </a:lnTo>
                  <a:lnTo>
                    <a:pt x="398" y="5211"/>
                  </a:lnTo>
                  <a:lnTo>
                    <a:pt x="294" y="5357"/>
                  </a:lnTo>
                  <a:lnTo>
                    <a:pt x="43" y="5546"/>
                  </a:lnTo>
                  <a:lnTo>
                    <a:pt x="43" y="6048"/>
                  </a:lnTo>
                  <a:lnTo>
                    <a:pt x="1" y="6194"/>
                  </a:lnTo>
                  <a:lnTo>
                    <a:pt x="2093" y="7617"/>
                  </a:lnTo>
                  <a:lnTo>
                    <a:pt x="5901" y="10128"/>
                  </a:lnTo>
                  <a:lnTo>
                    <a:pt x="5943" y="10379"/>
                  </a:lnTo>
                  <a:lnTo>
                    <a:pt x="6069" y="10484"/>
                  </a:lnTo>
                  <a:lnTo>
                    <a:pt x="6278" y="10484"/>
                  </a:lnTo>
                  <a:lnTo>
                    <a:pt x="6445" y="10546"/>
                  </a:lnTo>
                  <a:lnTo>
                    <a:pt x="6550" y="10672"/>
                  </a:lnTo>
                  <a:lnTo>
                    <a:pt x="6696" y="10735"/>
                  </a:lnTo>
                  <a:lnTo>
                    <a:pt x="6801" y="10797"/>
                  </a:lnTo>
                  <a:lnTo>
                    <a:pt x="6801" y="10902"/>
                  </a:lnTo>
                  <a:lnTo>
                    <a:pt x="6738" y="11090"/>
                  </a:lnTo>
                  <a:lnTo>
                    <a:pt x="6780" y="11174"/>
                  </a:lnTo>
                  <a:lnTo>
                    <a:pt x="6906" y="11216"/>
                  </a:lnTo>
                  <a:lnTo>
                    <a:pt x="7178" y="11195"/>
                  </a:lnTo>
                  <a:lnTo>
                    <a:pt x="7408" y="11111"/>
                  </a:lnTo>
                  <a:lnTo>
                    <a:pt x="8266" y="10902"/>
                  </a:lnTo>
                  <a:lnTo>
                    <a:pt x="8998" y="10253"/>
                  </a:lnTo>
                  <a:lnTo>
                    <a:pt x="11592" y="8663"/>
                  </a:lnTo>
                  <a:lnTo>
                    <a:pt x="11509" y="8580"/>
                  </a:lnTo>
                  <a:lnTo>
                    <a:pt x="11446" y="8496"/>
                  </a:lnTo>
                  <a:lnTo>
                    <a:pt x="11383" y="8454"/>
                  </a:lnTo>
                  <a:lnTo>
                    <a:pt x="11279" y="8224"/>
                  </a:lnTo>
                  <a:lnTo>
                    <a:pt x="11195" y="8077"/>
                  </a:lnTo>
                  <a:lnTo>
                    <a:pt x="11090" y="8015"/>
                  </a:lnTo>
                  <a:lnTo>
                    <a:pt x="10651" y="8015"/>
                  </a:lnTo>
                  <a:lnTo>
                    <a:pt x="10567" y="7931"/>
                  </a:lnTo>
                  <a:lnTo>
                    <a:pt x="10546" y="7826"/>
                  </a:lnTo>
                  <a:lnTo>
                    <a:pt x="10504" y="7743"/>
                  </a:lnTo>
                  <a:lnTo>
                    <a:pt x="10463" y="7596"/>
                  </a:lnTo>
                  <a:lnTo>
                    <a:pt x="10504" y="7512"/>
                  </a:lnTo>
                  <a:lnTo>
                    <a:pt x="10463" y="7387"/>
                  </a:lnTo>
                  <a:lnTo>
                    <a:pt x="10421" y="7345"/>
                  </a:lnTo>
                  <a:lnTo>
                    <a:pt x="10316" y="7115"/>
                  </a:lnTo>
                  <a:lnTo>
                    <a:pt x="10191" y="6927"/>
                  </a:lnTo>
                  <a:lnTo>
                    <a:pt x="10107" y="6864"/>
                  </a:lnTo>
                  <a:lnTo>
                    <a:pt x="10149" y="6801"/>
                  </a:lnTo>
                  <a:lnTo>
                    <a:pt x="10191" y="6759"/>
                  </a:lnTo>
                  <a:lnTo>
                    <a:pt x="10316" y="6655"/>
                  </a:lnTo>
                  <a:lnTo>
                    <a:pt x="10358" y="6571"/>
                  </a:lnTo>
                  <a:lnTo>
                    <a:pt x="10337" y="6362"/>
                  </a:lnTo>
                  <a:lnTo>
                    <a:pt x="10295" y="6236"/>
                  </a:lnTo>
                  <a:lnTo>
                    <a:pt x="10316" y="6173"/>
                  </a:lnTo>
                  <a:lnTo>
                    <a:pt x="10358" y="5860"/>
                  </a:lnTo>
                  <a:lnTo>
                    <a:pt x="10295" y="5713"/>
                  </a:lnTo>
                  <a:lnTo>
                    <a:pt x="10295" y="5399"/>
                  </a:lnTo>
                  <a:lnTo>
                    <a:pt x="10295" y="5336"/>
                  </a:lnTo>
                  <a:lnTo>
                    <a:pt x="10253" y="5127"/>
                  </a:lnTo>
                  <a:lnTo>
                    <a:pt x="10253" y="4730"/>
                  </a:lnTo>
                  <a:lnTo>
                    <a:pt x="10191" y="4604"/>
                  </a:lnTo>
                  <a:lnTo>
                    <a:pt x="10128" y="4583"/>
                  </a:lnTo>
                  <a:lnTo>
                    <a:pt x="10128" y="4374"/>
                  </a:lnTo>
                  <a:lnTo>
                    <a:pt x="10191" y="4311"/>
                  </a:lnTo>
                  <a:lnTo>
                    <a:pt x="9814" y="3160"/>
                  </a:lnTo>
                  <a:lnTo>
                    <a:pt x="9688" y="3014"/>
                  </a:lnTo>
                  <a:lnTo>
                    <a:pt x="9584" y="2993"/>
                  </a:lnTo>
                  <a:lnTo>
                    <a:pt x="9521" y="2930"/>
                  </a:lnTo>
                  <a:lnTo>
                    <a:pt x="9395" y="2888"/>
                  </a:lnTo>
                  <a:lnTo>
                    <a:pt x="9375" y="2742"/>
                  </a:lnTo>
                  <a:lnTo>
                    <a:pt x="9186" y="2595"/>
                  </a:lnTo>
                  <a:lnTo>
                    <a:pt x="9144" y="2595"/>
                  </a:lnTo>
                  <a:lnTo>
                    <a:pt x="9061" y="2470"/>
                  </a:lnTo>
                  <a:lnTo>
                    <a:pt x="9082" y="2407"/>
                  </a:lnTo>
                  <a:lnTo>
                    <a:pt x="9040" y="2261"/>
                  </a:lnTo>
                  <a:lnTo>
                    <a:pt x="8977" y="2219"/>
                  </a:lnTo>
                  <a:lnTo>
                    <a:pt x="9061" y="1968"/>
                  </a:lnTo>
                  <a:lnTo>
                    <a:pt x="9186" y="1800"/>
                  </a:lnTo>
                  <a:lnTo>
                    <a:pt x="9270" y="1779"/>
                  </a:lnTo>
                  <a:lnTo>
                    <a:pt x="9312" y="1696"/>
                  </a:lnTo>
                  <a:lnTo>
                    <a:pt x="9395" y="1654"/>
                  </a:lnTo>
                  <a:lnTo>
                    <a:pt x="9416" y="1445"/>
                  </a:lnTo>
                  <a:lnTo>
                    <a:pt x="9479" y="1382"/>
                  </a:lnTo>
                  <a:lnTo>
                    <a:pt x="9395" y="1319"/>
                  </a:lnTo>
                  <a:lnTo>
                    <a:pt x="9458" y="1235"/>
                  </a:lnTo>
                  <a:lnTo>
                    <a:pt x="9500" y="1173"/>
                  </a:lnTo>
                  <a:lnTo>
                    <a:pt x="9479" y="1152"/>
                  </a:lnTo>
                  <a:lnTo>
                    <a:pt x="9416" y="1047"/>
                  </a:lnTo>
                  <a:lnTo>
                    <a:pt x="9375" y="901"/>
                  </a:lnTo>
                  <a:lnTo>
                    <a:pt x="9479" y="629"/>
                  </a:lnTo>
                  <a:lnTo>
                    <a:pt x="9479" y="440"/>
                  </a:lnTo>
                  <a:lnTo>
                    <a:pt x="9500" y="294"/>
                  </a:lnTo>
                  <a:lnTo>
                    <a:pt x="9479" y="210"/>
                  </a:lnTo>
                  <a:lnTo>
                    <a:pt x="9500" y="126"/>
                  </a:lnTo>
                  <a:lnTo>
                    <a:pt x="9479" y="106"/>
                  </a:lnTo>
                  <a:lnTo>
                    <a:pt x="9291" y="126"/>
                  </a:lnTo>
                  <a:lnTo>
                    <a:pt x="9207" y="106"/>
                  </a:lnTo>
                  <a:lnTo>
                    <a:pt x="8977" y="189"/>
                  </a:lnTo>
                  <a:lnTo>
                    <a:pt x="8851" y="85"/>
                  </a:lnTo>
                  <a:lnTo>
                    <a:pt x="8684" y="22"/>
                  </a:lnTo>
                  <a:lnTo>
                    <a:pt x="8684" y="85"/>
                  </a:lnTo>
                  <a:lnTo>
                    <a:pt x="8579" y="189"/>
                  </a:lnTo>
                  <a:lnTo>
                    <a:pt x="8370" y="168"/>
                  </a:lnTo>
                  <a:lnTo>
                    <a:pt x="8370" y="64"/>
                  </a:lnTo>
                  <a:lnTo>
                    <a:pt x="8307"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63" name="Google Shape;1063;p27"/>
            <p:cNvSpPr/>
            <p:nvPr/>
          </p:nvSpPr>
          <p:spPr>
            <a:xfrm>
              <a:off x="-2758095" y="3617863"/>
              <a:ext cx="141938" cy="107164"/>
            </a:xfrm>
            <a:custGeom>
              <a:avLst/>
              <a:gdLst/>
              <a:ahLst/>
              <a:cxnLst/>
              <a:rect l="l" t="t" r="r" b="b"/>
              <a:pathLst>
                <a:path w="6696" h="5294" extrusionOk="0">
                  <a:moveTo>
                    <a:pt x="4269" y="0"/>
                  </a:moveTo>
                  <a:lnTo>
                    <a:pt x="4164" y="42"/>
                  </a:lnTo>
                  <a:lnTo>
                    <a:pt x="4122" y="84"/>
                  </a:lnTo>
                  <a:lnTo>
                    <a:pt x="4038" y="84"/>
                  </a:lnTo>
                  <a:lnTo>
                    <a:pt x="3913" y="188"/>
                  </a:lnTo>
                  <a:lnTo>
                    <a:pt x="3871" y="502"/>
                  </a:lnTo>
                  <a:lnTo>
                    <a:pt x="3766" y="691"/>
                  </a:lnTo>
                  <a:lnTo>
                    <a:pt x="3745" y="921"/>
                  </a:lnTo>
                  <a:lnTo>
                    <a:pt x="3662" y="1046"/>
                  </a:lnTo>
                  <a:lnTo>
                    <a:pt x="3411" y="1318"/>
                  </a:lnTo>
                  <a:lnTo>
                    <a:pt x="3327" y="1318"/>
                  </a:lnTo>
                  <a:lnTo>
                    <a:pt x="3222" y="1402"/>
                  </a:lnTo>
                  <a:lnTo>
                    <a:pt x="2992" y="1465"/>
                  </a:lnTo>
                  <a:lnTo>
                    <a:pt x="2825" y="1632"/>
                  </a:lnTo>
                  <a:lnTo>
                    <a:pt x="2783" y="1632"/>
                  </a:lnTo>
                  <a:lnTo>
                    <a:pt x="2553" y="1779"/>
                  </a:lnTo>
                  <a:lnTo>
                    <a:pt x="2406" y="1841"/>
                  </a:lnTo>
                  <a:lnTo>
                    <a:pt x="2344" y="1967"/>
                  </a:lnTo>
                  <a:lnTo>
                    <a:pt x="2072" y="2155"/>
                  </a:lnTo>
                  <a:lnTo>
                    <a:pt x="2155" y="2365"/>
                  </a:lnTo>
                  <a:lnTo>
                    <a:pt x="2155" y="2490"/>
                  </a:lnTo>
                  <a:lnTo>
                    <a:pt x="1925" y="2699"/>
                  </a:lnTo>
                  <a:lnTo>
                    <a:pt x="1758" y="3013"/>
                  </a:lnTo>
                  <a:lnTo>
                    <a:pt x="1758" y="3118"/>
                  </a:lnTo>
                  <a:lnTo>
                    <a:pt x="1862" y="3327"/>
                  </a:lnTo>
                  <a:lnTo>
                    <a:pt x="1779" y="3536"/>
                  </a:lnTo>
                  <a:lnTo>
                    <a:pt x="1841" y="3599"/>
                  </a:lnTo>
                  <a:lnTo>
                    <a:pt x="1883" y="3662"/>
                  </a:lnTo>
                  <a:lnTo>
                    <a:pt x="1862" y="3829"/>
                  </a:lnTo>
                  <a:lnTo>
                    <a:pt x="1507" y="4248"/>
                  </a:lnTo>
                  <a:lnTo>
                    <a:pt x="1444" y="4394"/>
                  </a:lnTo>
                  <a:lnTo>
                    <a:pt x="1297" y="4582"/>
                  </a:lnTo>
                  <a:lnTo>
                    <a:pt x="1109" y="4603"/>
                  </a:lnTo>
                  <a:lnTo>
                    <a:pt x="712" y="4959"/>
                  </a:lnTo>
                  <a:lnTo>
                    <a:pt x="147" y="5064"/>
                  </a:lnTo>
                  <a:lnTo>
                    <a:pt x="0" y="5273"/>
                  </a:lnTo>
                  <a:lnTo>
                    <a:pt x="2344" y="5294"/>
                  </a:lnTo>
                  <a:lnTo>
                    <a:pt x="2344" y="4792"/>
                  </a:lnTo>
                  <a:lnTo>
                    <a:pt x="2595" y="4603"/>
                  </a:lnTo>
                  <a:lnTo>
                    <a:pt x="2699" y="4457"/>
                  </a:lnTo>
                  <a:lnTo>
                    <a:pt x="2888" y="4352"/>
                  </a:lnTo>
                  <a:lnTo>
                    <a:pt x="3181" y="4289"/>
                  </a:lnTo>
                  <a:lnTo>
                    <a:pt x="3348" y="4289"/>
                  </a:lnTo>
                  <a:lnTo>
                    <a:pt x="3453" y="4248"/>
                  </a:lnTo>
                  <a:lnTo>
                    <a:pt x="3662" y="4248"/>
                  </a:lnTo>
                  <a:lnTo>
                    <a:pt x="3913" y="4185"/>
                  </a:lnTo>
                  <a:lnTo>
                    <a:pt x="4373" y="3934"/>
                  </a:lnTo>
                  <a:lnTo>
                    <a:pt x="5001" y="3557"/>
                  </a:lnTo>
                  <a:lnTo>
                    <a:pt x="5398" y="3306"/>
                  </a:lnTo>
                  <a:lnTo>
                    <a:pt x="5440" y="3181"/>
                  </a:lnTo>
                  <a:lnTo>
                    <a:pt x="5419" y="2992"/>
                  </a:lnTo>
                  <a:lnTo>
                    <a:pt x="5503" y="2867"/>
                  </a:lnTo>
                  <a:lnTo>
                    <a:pt x="5608" y="2762"/>
                  </a:lnTo>
                  <a:lnTo>
                    <a:pt x="5754" y="2553"/>
                  </a:lnTo>
                  <a:lnTo>
                    <a:pt x="5901" y="2511"/>
                  </a:lnTo>
                  <a:lnTo>
                    <a:pt x="6570" y="2511"/>
                  </a:lnTo>
                  <a:lnTo>
                    <a:pt x="6654" y="2406"/>
                  </a:lnTo>
                  <a:lnTo>
                    <a:pt x="6633" y="2365"/>
                  </a:lnTo>
                  <a:lnTo>
                    <a:pt x="6696" y="2197"/>
                  </a:lnTo>
                  <a:lnTo>
                    <a:pt x="6654" y="2176"/>
                  </a:lnTo>
                  <a:lnTo>
                    <a:pt x="6570" y="2155"/>
                  </a:lnTo>
                  <a:lnTo>
                    <a:pt x="6528" y="2093"/>
                  </a:lnTo>
                  <a:lnTo>
                    <a:pt x="6445" y="2093"/>
                  </a:lnTo>
                  <a:lnTo>
                    <a:pt x="6424" y="1967"/>
                  </a:lnTo>
                  <a:lnTo>
                    <a:pt x="6340" y="1821"/>
                  </a:lnTo>
                  <a:lnTo>
                    <a:pt x="6277" y="1360"/>
                  </a:lnTo>
                  <a:lnTo>
                    <a:pt x="6256" y="1297"/>
                  </a:lnTo>
                  <a:lnTo>
                    <a:pt x="6256" y="1046"/>
                  </a:lnTo>
                  <a:lnTo>
                    <a:pt x="6256" y="879"/>
                  </a:lnTo>
                  <a:lnTo>
                    <a:pt x="6235" y="837"/>
                  </a:lnTo>
                  <a:lnTo>
                    <a:pt x="6214" y="732"/>
                  </a:lnTo>
                  <a:lnTo>
                    <a:pt x="6152" y="628"/>
                  </a:lnTo>
                  <a:lnTo>
                    <a:pt x="6131" y="586"/>
                  </a:lnTo>
                  <a:lnTo>
                    <a:pt x="6068" y="502"/>
                  </a:lnTo>
                  <a:lnTo>
                    <a:pt x="6005" y="523"/>
                  </a:lnTo>
                  <a:lnTo>
                    <a:pt x="5691" y="502"/>
                  </a:lnTo>
                  <a:lnTo>
                    <a:pt x="5608" y="419"/>
                  </a:lnTo>
                  <a:lnTo>
                    <a:pt x="5587" y="314"/>
                  </a:lnTo>
                  <a:lnTo>
                    <a:pt x="5524" y="293"/>
                  </a:lnTo>
                  <a:lnTo>
                    <a:pt x="5419" y="398"/>
                  </a:lnTo>
                  <a:lnTo>
                    <a:pt x="5231" y="460"/>
                  </a:lnTo>
                  <a:lnTo>
                    <a:pt x="5064" y="398"/>
                  </a:lnTo>
                  <a:lnTo>
                    <a:pt x="4959" y="398"/>
                  </a:lnTo>
                  <a:lnTo>
                    <a:pt x="4854" y="460"/>
                  </a:lnTo>
                  <a:lnTo>
                    <a:pt x="4666" y="481"/>
                  </a:lnTo>
                  <a:lnTo>
                    <a:pt x="4541" y="460"/>
                  </a:lnTo>
                  <a:lnTo>
                    <a:pt x="4373" y="293"/>
                  </a:lnTo>
                  <a:lnTo>
                    <a:pt x="4331" y="251"/>
                  </a:lnTo>
                  <a:lnTo>
                    <a:pt x="4290" y="147"/>
                  </a:lnTo>
                  <a:lnTo>
                    <a:pt x="4290" y="84"/>
                  </a:lnTo>
                  <a:lnTo>
                    <a:pt x="4290" y="42"/>
                  </a:lnTo>
                  <a:lnTo>
                    <a:pt x="426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64" name="Google Shape;1064;p27"/>
            <p:cNvSpPr/>
            <p:nvPr/>
          </p:nvSpPr>
          <p:spPr>
            <a:xfrm>
              <a:off x="-2809116" y="3724578"/>
              <a:ext cx="100709" cy="77104"/>
            </a:xfrm>
            <a:custGeom>
              <a:avLst/>
              <a:gdLst/>
              <a:ahLst/>
              <a:cxnLst/>
              <a:rect l="l" t="t" r="r" b="b"/>
              <a:pathLst>
                <a:path w="4751" h="3809" extrusionOk="0">
                  <a:moveTo>
                    <a:pt x="2407" y="1"/>
                  </a:moveTo>
                  <a:lnTo>
                    <a:pt x="2177" y="315"/>
                  </a:lnTo>
                  <a:lnTo>
                    <a:pt x="2177" y="524"/>
                  </a:lnTo>
                  <a:lnTo>
                    <a:pt x="2072" y="545"/>
                  </a:lnTo>
                  <a:lnTo>
                    <a:pt x="1675" y="754"/>
                  </a:lnTo>
                  <a:lnTo>
                    <a:pt x="1633" y="859"/>
                  </a:lnTo>
                  <a:lnTo>
                    <a:pt x="1466" y="942"/>
                  </a:lnTo>
                  <a:lnTo>
                    <a:pt x="1528" y="1089"/>
                  </a:lnTo>
                  <a:lnTo>
                    <a:pt x="1194" y="1612"/>
                  </a:lnTo>
                  <a:lnTo>
                    <a:pt x="1152" y="1779"/>
                  </a:lnTo>
                  <a:lnTo>
                    <a:pt x="901" y="2030"/>
                  </a:lnTo>
                  <a:lnTo>
                    <a:pt x="796" y="2093"/>
                  </a:lnTo>
                  <a:lnTo>
                    <a:pt x="671" y="2365"/>
                  </a:lnTo>
                  <a:lnTo>
                    <a:pt x="671" y="2470"/>
                  </a:lnTo>
                  <a:lnTo>
                    <a:pt x="461" y="2763"/>
                  </a:lnTo>
                  <a:lnTo>
                    <a:pt x="419" y="2847"/>
                  </a:lnTo>
                  <a:lnTo>
                    <a:pt x="503" y="2888"/>
                  </a:lnTo>
                  <a:lnTo>
                    <a:pt x="398" y="2930"/>
                  </a:lnTo>
                  <a:lnTo>
                    <a:pt x="210" y="3265"/>
                  </a:lnTo>
                  <a:lnTo>
                    <a:pt x="147" y="3286"/>
                  </a:lnTo>
                  <a:lnTo>
                    <a:pt x="64" y="3370"/>
                  </a:lnTo>
                  <a:lnTo>
                    <a:pt x="85" y="3495"/>
                  </a:lnTo>
                  <a:lnTo>
                    <a:pt x="1" y="3621"/>
                  </a:lnTo>
                  <a:lnTo>
                    <a:pt x="43" y="3809"/>
                  </a:lnTo>
                  <a:lnTo>
                    <a:pt x="2344" y="3809"/>
                  </a:lnTo>
                  <a:lnTo>
                    <a:pt x="2303" y="2742"/>
                  </a:lnTo>
                  <a:lnTo>
                    <a:pt x="2386" y="2575"/>
                  </a:lnTo>
                  <a:lnTo>
                    <a:pt x="2512" y="2512"/>
                  </a:lnTo>
                  <a:lnTo>
                    <a:pt x="2658" y="2470"/>
                  </a:lnTo>
                  <a:lnTo>
                    <a:pt x="2867" y="2470"/>
                  </a:lnTo>
                  <a:lnTo>
                    <a:pt x="2888" y="963"/>
                  </a:lnTo>
                  <a:lnTo>
                    <a:pt x="4709" y="984"/>
                  </a:lnTo>
                  <a:lnTo>
                    <a:pt x="4709" y="168"/>
                  </a:lnTo>
                  <a:lnTo>
                    <a:pt x="4751" y="22"/>
                  </a:lnTo>
                  <a:lnTo>
                    <a:pt x="2407"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65" name="Google Shape;1065;p27"/>
            <p:cNvSpPr/>
            <p:nvPr/>
          </p:nvSpPr>
          <p:spPr>
            <a:xfrm>
              <a:off x="-2809540" y="3727979"/>
              <a:ext cx="144609" cy="152062"/>
            </a:xfrm>
            <a:custGeom>
              <a:avLst/>
              <a:gdLst/>
              <a:ahLst/>
              <a:cxnLst/>
              <a:rect l="l" t="t" r="r" b="b"/>
              <a:pathLst>
                <a:path w="6822" h="7512" extrusionOk="0">
                  <a:moveTo>
                    <a:pt x="4729" y="0"/>
                  </a:moveTo>
                  <a:lnTo>
                    <a:pt x="4729" y="816"/>
                  </a:lnTo>
                  <a:lnTo>
                    <a:pt x="2908" y="795"/>
                  </a:lnTo>
                  <a:lnTo>
                    <a:pt x="2887" y="2302"/>
                  </a:lnTo>
                  <a:lnTo>
                    <a:pt x="2678" y="2302"/>
                  </a:lnTo>
                  <a:lnTo>
                    <a:pt x="2532" y="2344"/>
                  </a:lnTo>
                  <a:lnTo>
                    <a:pt x="2406" y="2407"/>
                  </a:lnTo>
                  <a:lnTo>
                    <a:pt x="2323" y="2574"/>
                  </a:lnTo>
                  <a:lnTo>
                    <a:pt x="2364" y="3641"/>
                  </a:lnTo>
                  <a:lnTo>
                    <a:pt x="63" y="3641"/>
                  </a:lnTo>
                  <a:lnTo>
                    <a:pt x="63" y="3662"/>
                  </a:lnTo>
                  <a:lnTo>
                    <a:pt x="0" y="3808"/>
                  </a:lnTo>
                  <a:lnTo>
                    <a:pt x="0" y="4039"/>
                  </a:lnTo>
                  <a:lnTo>
                    <a:pt x="126" y="3871"/>
                  </a:lnTo>
                  <a:lnTo>
                    <a:pt x="188" y="4018"/>
                  </a:lnTo>
                  <a:lnTo>
                    <a:pt x="209" y="4039"/>
                  </a:lnTo>
                  <a:lnTo>
                    <a:pt x="293" y="3976"/>
                  </a:lnTo>
                  <a:lnTo>
                    <a:pt x="439" y="4248"/>
                  </a:lnTo>
                  <a:lnTo>
                    <a:pt x="398" y="4331"/>
                  </a:lnTo>
                  <a:lnTo>
                    <a:pt x="418" y="4436"/>
                  </a:lnTo>
                  <a:lnTo>
                    <a:pt x="398" y="4645"/>
                  </a:lnTo>
                  <a:lnTo>
                    <a:pt x="314" y="4645"/>
                  </a:lnTo>
                  <a:lnTo>
                    <a:pt x="230" y="4687"/>
                  </a:lnTo>
                  <a:lnTo>
                    <a:pt x="418" y="4917"/>
                  </a:lnTo>
                  <a:lnTo>
                    <a:pt x="523" y="5524"/>
                  </a:lnTo>
                  <a:lnTo>
                    <a:pt x="481" y="5943"/>
                  </a:lnTo>
                  <a:lnTo>
                    <a:pt x="335" y="6131"/>
                  </a:lnTo>
                  <a:lnTo>
                    <a:pt x="272" y="6487"/>
                  </a:lnTo>
                  <a:lnTo>
                    <a:pt x="209" y="6738"/>
                  </a:lnTo>
                  <a:lnTo>
                    <a:pt x="314" y="6654"/>
                  </a:lnTo>
                  <a:lnTo>
                    <a:pt x="398" y="6654"/>
                  </a:lnTo>
                  <a:lnTo>
                    <a:pt x="523" y="6549"/>
                  </a:lnTo>
                  <a:lnTo>
                    <a:pt x="837" y="6487"/>
                  </a:lnTo>
                  <a:lnTo>
                    <a:pt x="1130" y="6382"/>
                  </a:lnTo>
                  <a:lnTo>
                    <a:pt x="1235" y="6382"/>
                  </a:lnTo>
                  <a:lnTo>
                    <a:pt x="1486" y="6466"/>
                  </a:lnTo>
                  <a:lnTo>
                    <a:pt x="1653" y="6487"/>
                  </a:lnTo>
                  <a:lnTo>
                    <a:pt x="1779" y="6654"/>
                  </a:lnTo>
                  <a:lnTo>
                    <a:pt x="1779" y="6738"/>
                  </a:lnTo>
                  <a:lnTo>
                    <a:pt x="1862" y="6759"/>
                  </a:lnTo>
                  <a:lnTo>
                    <a:pt x="1946" y="6696"/>
                  </a:lnTo>
                  <a:lnTo>
                    <a:pt x="1988" y="6738"/>
                  </a:lnTo>
                  <a:lnTo>
                    <a:pt x="2071" y="6738"/>
                  </a:lnTo>
                  <a:lnTo>
                    <a:pt x="2113" y="6780"/>
                  </a:lnTo>
                  <a:lnTo>
                    <a:pt x="2155" y="6905"/>
                  </a:lnTo>
                  <a:lnTo>
                    <a:pt x="2281" y="7010"/>
                  </a:lnTo>
                  <a:lnTo>
                    <a:pt x="2281" y="7156"/>
                  </a:lnTo>
                  <a:lnTo>
                    <a:pt x="2406" y="7177"/>
                  </a:lnTo>
                  <a:lnTo>
                    <a:pt x="2427" y="7303"/>
                  </a:lnTo>
                  <a:lnTo>
                    <a:pt x="2532" y="7324"/>
                  </a:lnTo>
                  <a:lnTo>
                    <a:pt x="2699" y="7428"/>
                  </a:lnTo>
                  <a:lnTo>
                    <a:pt x="2720" y="7512"/>
                  </a:lnTo>
                  <a:lnTo>
                    <a:pt x="2846" y="7407"/>
                  </a:lnTo>
                  <a:lnTo>
                    <a:pt x="3034" y="7407"/>
                  </a:lnTo>
                  <a:lnTo>
                    <a:pt x="3097" y="7261"/>
                  </a:lnTo>
                  <a:lnTo>
                    <a:pt x="3097" y="7177"/>
                  </a:lnTo>
                  <a:lnTo>
                    <a:pt x="3097" y="6947"/>
                  </a:lnTo>
                  <a:lnTo>
                    <a:pt x="3264" y="6884"/>
                  </a:lnTo>
                  <a:lnTo>
                    <a:pt x="3411" y="6884"/>
                  </a:lnTo>
                  <a:lnTo>
                    <a:pt x="3431" y="7052"/>
                  </a:lnTo>
                  <a:lnTo>
                    <a:pt x="3515" y="7219"/>
                  </a:lnTo>
                  <a:lnTo>
                    <a:pt x="3578" y="7282"/>
                  </a:lnTo>
                  <a:lnTo>
                    <a:pt x="3724" y="6989"/>
                  </a:lnTo>
                  <a:lnTo>
                    <a:pt x="3996" y="6863"/>
                  </a:lnTo>
                  <a:lnTo>
                    <a:pt x="4143" y="6905"/>
                  </a:lnTo>
                  <a:lnTo>
                    <a:pt x="4164" y="7093"/>
                  </a:lnTo>
                  <a:lnTo>
                    <a:pt x="4206" y="7156"/>
                  </a:lnTo>
                  <a:lnTo>
                    <a:pt x="4310" y="7052"/>
                  </a:lnTo>
                  <a:lnTo>
                    <a:pt x="4394" y="7052"/>
                  </a:lnTo>
                  <a:lnTo>
                    <a:pt x="4457" y="7114"/>
                  </a:lnTo>
                  <a:lnTo>
                    <a:pt x="4520" y="7156"/>
                  </a:lnTo>
                  <a:lnTo>
                    <a:pt x="6570" y="7156"/>
                  </a:lnTo>
                  <a:lnTo>
                    <a:pt x="6758" y="6633"/>
                  </a:lnTo>
                  <a:lnTo>
                    <a:pt x="6570" y="6528"/>
                  </a:lnTo>
                  <a:lnTo>
                    <a:pt x="6131" y="1423"/>
                  </a:lnTo>
                  <a:lnTo>
                    <a:pt x="6821" y="1423"/>
                  </a:lnTo>
                  <a:lnTo>
                    <a:pt x="472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66" name="Google Shape;1066;p27"/>
            <p:cNvSpPr/>
            <p:nvPr/>
          </p:nvSpPr>
          <p:spPr>
            <a:xfrm>
              <a:off x="-2751884" y="3756783"/>
              <a:ext cx="199596" cy="176636"/>
            </a:xfrm>
            <a:custGeom>
              <a:avLst/>
              <a:gdLst/>
              <a:ahLst/>
              <a:cxnLst/>
              <a:rect l="l" t="t" r="r" b="b"/>
              <a:pathLst>
                <a:path w="9416" h="8726" extrusionOk="0">
                  <a:moveTo>
                    <a:pt x="3411" y="0"/>
                  </a:moveTo>
                  <a:lnTo>
                    <a:pt x="3850" y="5105"/>
                  </a:lnTo>
                  <a:lnTo>
                    <a:pt x="4038" y="5210"/>
                  </a:lnTo>
                  <a:lnTo>
                    <a:pt x="3850" y="5733"/>
                  </a:lnTo>
                  <a:lnTo>
                    <a:pt x="1800" y="5733"/>
                  </a:lnTo>
                  <a:lnTo>
                    <a:pt x="1737" y="5691"/>
                  </a:lnTo>
                  <a:lnTo>
                    <a:pt x="1674" y="5629"/>
                  </a:lnTo>
                  <a:lnTo>
                    <a:pt x="1590" y="5629"/>
                  </a:lnTo>
                  <a:lnTo>
                    <a:pt x="1486" y="5733"/>
                  </a:lnTo>
                  <a:lnTo>
                    <a:pt x="1444" y="5670"/>
                  </a:lnTo>
                  <a:lnTo>
                    <a:pt x="1423" y="5482"/>
                  </a:lnTo>
                  <a:lnTo>
                    <a:pt x="1276" y="5440"/>
                  </a:lnTo>
                  <a:lnTo>
                    <a:pt x="1004" y="5566"/>
                  </a:lnTo>
                  <a:lnTo>
                    <a:pt x="858" y="5859"/>
                  </a:lnTo>
                  <a:lnTo>
                    <a:pt x="795" y="5796"/>
                  </a:lnTo>
                  <a:lnTo>
                    <a:pt x="711" y="5629"/>
                  </a:lnTo>
                  <a:lnTo>
                    <a:pt x="691" y="5461"/>
                  </a:lnTo>
                  <a:lnTo>
                    <a:pt x="544" y="5461"/>
                  </a:lnTo>
                  <a:lnTo>
                    <a:pt x="377" y="5524"/>
                  </a:lnTo>
                  <a:lnTo>
                    <a:pt x="377" y="5754"/>
                  </a:lnTo>
                  <a:lnTo>
                    <a:pt x="377" y="5838"/>
                  </a:lnTo>
                  <a:lnTo>
                    <a:pt x="314" y="5984"/>
                  </a:lnTo>
                  <a:lnTo>
                    <a:pt x="126" y="5984"/>
                  </a:lnTo>
                  <a:lnTo>
                    <a:pt x="0" y="6089"/>
                  </a:lnTo>
                  <a:lnTo>
                    <a:pt x="84" y="6173"/>
                  </a:lnTo>
                  <a:lnTo>
                    <a:pt x="84" y="6277"/>
                  </a:lnTo>
                  <a:lnTo>
                    <a:pt x="105" y="6361"/>
                  </a:lnTo>
                  <a:lnTo>
                    <a:pt x="63" y="6591"/>
                  </a:lnTo>
                  <a:lnTo>
                    <a:pt x="84" y="6675"/>
                  </a:lnTo>
                  <a:lnTo>
                    <a:pt x="209" y="6800"/>
                  </a:lnTo>
                  <a:lnTo>
                    <a:pt x="272" y="6926"/>
                  </a:lnTo>
                  <a:lnTo>
                    <a:pt x="335" y="7010"/>
                  </a:lnTo>
                  <a:lnTo>
                    <a:pt x="398" y="6989"/>
                  </a:lnTo>
                  <a:lnTo>
                    <a:pt x="481" y="7030"/>
                  </a:lnTo>
                  <a:lnTo>
                    <a:pt x="502" y="7114"/>
                  </a:lnTo>
                  <a:lnTo>
                    <a:pt x="586" y="7219"/>
                  </a:lnTo>
                  <a:lnTo>
                    <a:pt x="586" y="7261"/>
                  </a:lnTo>
                  <a:lnTo>
                    <a:pt x="523" y="7344"/>
                  </a:lnTo>
                  <a:lnTo>
                    <a:pt x="544" y="7428"/>
                  </a:lnTo>
                  <a:lnTo>
                    <a:pt x="691" y="7512"/>
                  </a:lnTo>
                  <a:lnTo>
                    <a:pt x="691" y="7616"/>
                  </a:lnTo>
                  <a:lnTo>
                    <a:pt x="649" y="7679"/>
                  </a:lnTo>
                  <a:lnTo>
                    <a:pt x="732" y="7721"/>
                  </a:lnTo>
                  <a:lnTo>
                    <a:pt x="837" y="7658"/>
                  </a:lnTo>
                  <a:lnTo>
                    <a:pt x="921" y="7679"/>
                  </a:lnTo>
                  <a:lnTo>
                    <a:pt x="1046" y="7784"/>
                  </a:lnTo>
                  <a:lnTo>
                    <a:pt x="1214" y="7784"/>
                  </a:lnTo>
                  <a:lnTo>
                    <a:pt x="1318" y="7721"/>
                  </a:lnTo>
                  <a:lnTo>
                    <a:pt x="1381" y="7679"/>
                  </a:lnTo>
                  <a:lnTo>
                    <a:pt x="1486" y="7533"/>
                  </a:lnTo>
                  <a:lnTo>
                    <a:pt x="1632" y="7533"/>
                  </a:lnTo>
                  <a:lnTo>
                    <a:pt x="1779" y="7616"/>
                  </a:lnTo>
                  <a:lnTo>
                    <a:pt x="1800" y="7554"/>
                  </a:lnTo>
                  <a:lnTo>
                    <a:pt x="1904" y="7533"/>
                  </a:lnTo>
                  <a:lnTo>
                    <a:pt x="1946" y="7574"/>
                  </a:lnTo>
                  <a:lnTo>
                    <a:pt x="2072" y="7679"/>
                  </a:lnTo>
                  <a:lnTo>
                    <a:pt x="2113" y="7826"/>
                  </a:lnTo>
                  <a:lnTo>
                    <a:pt x="2092" y="7972"/>
                  </a:lnTo>
                  <a:lnTo>
                    <a:pt x="2155" y="8035"/>
                  </a:lnTo>
                  <a:lnTo>
                    <a:pt x="2281" y="8056"/>
                  </a:lnTo>
                  <a:lnTo>
                    <a:pt x="2281" y="8098"/>
                  </a:lnTo>
                  <a:lnTo>
                    <a:pt x="2176" y="8265"/>
                  </a:lnTo>
                  <a:lnTo>
                    <a:pt x="2113" y="8411"/>
                  </a:lnTo>
                  <a:lnTo>
                    <a:pt x="2113" y="8411"/>
                  </a:lnTo>
                  <a:lnTo>
                    <a:pt x="2218" y="8390"/>
                  </a:lnTo>
                  <a:lnTo>
                    <a:pt x="2281" y="8307"/>
                  </a:lnTo>
                  <a:lnTo>
                    <a:pt x="2364" y="8307"/>
                  </a:lnTo>
                  <a:lnTo>
                    <a:pt x="2364" y="8411"/>
                  </a:lnTo>
                  <a:lnTo>
                    <a:pt x="2385" y="8495"/>
                  </a:lnTo>
                  <a:lnTo>
                    <a:pt x="2385" y="8558"/>
                  </a:lnTo>
                  <a:lnTo>
                    <a:pt x="2532" y="8579"/>
                  </a:lnTo>
                  <a:lnTo>
                    <a:pt x="2595" y="8621"/>
                  </a:lnTo>
                  <a:lnTo>
                    <a:pt x="2595" y="8704"/>
                  </a:lnTo>
                  <a:lnTo>
                    <a:pt x="2783" y="8600"/>
                  </a:lnTo>
                  <a:lnTo>
                    <a:pt x="2846" y="8600"/>
                  </a:lnTo>
                  <a:lnTo>
                    <a:pt x="2992" y="8683"/>
                  </a:lnTo>
                  <a:lnTo>
                    <a:pt x="3222" y="8683"/>
                  </a:lnTo>
                  <a:lnTo>
                    <a:pt x="3264" y="8662"/>
                  </a:lnTo>
                  <a:lnTo>
                    <a:pt x="3264" y="8600"/>
                  </a:lnTo>
                  <a:lnTo>
                    <a:pt x="3452" y="8558"/>
                  </a:lnTo>
                  <a:lnTo>
                    <a:pt x="3620" y="8579"/>
                  </a:lnTo>
                  <a:lnTo>
                    <a:pt x="3578" y="8621"/>
                  </a:lnTo>
                  <a:lnTo>
                    <a:pt x="3620" y="8683"/>
                  </a:lnTo>
                  <a:lnTo>
                    <a:pt x="3787" y="8725"/>
                  </a:lnTo>
                  <a:lnTo>
                    <a:pt x="3892" y="8579"/>
                  </a:lnTo>
                  <a:lnTo>
                    <a:pt x="3976" y="8516"/>
                  </a:lnTo>
                  <a:lnTo>
                    <a:pt x="3997" y="8390"/>
                  </a:lnTo>
                  <a:lnTo>
                    <a:pt x="3976" y="8307"/>
                  </a:lnTo>
                  <a:lnTo>
                    <a:pt x="3976" y="8181"/>
                  </a:lnTo>
                  <a:lnTo>
                    <a:pt x="4080" y="8160"/>
                  </a:lnTo>
                  <a:lnTo>
                    <a:pt x="4059" y="7993"/>
                  </a:lnTo>
                  <a:lnTo>
                    <a:pt x="4038" y="7888"/>
                  </a:lnTo>
                  <a:lnTo>
                    <a:pt x="4143" y="7826"/>
                  </a:lnTo>
                  <a:lnTo>
                    <a:pt x="4269" y="7679"/>
                  </a:lnTo>
                  <a:lnTo>
                    <a:pt x="4457" y="7407"/>
                  </a:lnTo>
                  <a:lnTo>
                    <a:pt x="4561" y="7219"/>
                  </a:lnTo>
                  <a:lnTo>
                    <a:pt x="4582" y="7135"/>
                  </a:lnTo>
                  <a:lnTo>
                    <a:pt x="4708" y="6926"/>
                  </a:lnTo>
                  <a:lnTo>
                    <a:pt x="4792" y="6905"/>
                  </a:lnTo>
                  <a:lnTo>
                    <a:pt x="4813" y="6821"/>
                  </a:lnTo>
                  <a:lnTo>
                    <a:pt x="4980" y="6800"/>
                  </a:lnTo>
                  <a:lnTo>
                    <a:pt x="5043" y="6821"/>
                  </a:lnTo>
                  <a:lnTo>
                    <a:pt x="5336" y="6738"/>
                  </a:lnTo>
                  <a:lnTo>
                    <a:pt x="5398" y="6612"/>
                  </a:lnTo>
                  <a:lnTo>
                    <a:pt x="5712" y="6403"/>
                  </a:lnTo>
                  <a:lnTo>
                    <a:pt x="6152" y="6173"/>
                  </a:lnTo>
                  <a:lnTo>
                    <a:pt x="6277" y="6047"/>
                  </a:lnTo>
                  <a:lnTo>
                    <a:pt x="6465" y="5942"/>
                  </a:lnTo>
                  <a:lnTo>
                    <a:pt x="6758" y="5901"/>
                  </a:lnTo>
                  <a:lnTo>
                    <a:pt x="6884" y="5880"/>
                  </a:lnTo>
                  <a:lnTo>
                    <a:pt x="7072" y="5942"/>
                  </a:lnTo>
                  <a:lnTo>
                    <a:pt x="7177" y="5942"/>
                  </a:lnTo>
                  <a:lnTo>
                    <a:pt x="7198" y="5984"/>
                  </a:lnTo>
                  <a:lnTo>
                    <a:pt x="7219" y="5963"/>
                  </a:lnTo>
                  <a:lnTo>
                    <a:pt x="7344" y="5984"/>
                  </a:lnTo>
                  <a:lnTo>
                    <a:pt x="7742" y="5963"/>
                  </a:lnTo>
                  <a:lnTo>
                    <a:pt x="7867" y="5963"/>
                  </a:lnTo>
                  <a:lnTo>
                    <a:pt x="8035" y="5880"/>
                  </a:lnTo>
                  <a:lnTo>
                    <a:pt x="8390" y="5880"/>
                  </a:lnTo>
                  <a:lnTo>
                    <a:pt x="8558" y="5775"/>
                  </a:lnTo>
                  <a:lnTo>
                    <a:pt x="8746" y="5775"/>
                  </a:lnTo>
                  <a:lnTo>
                    <a:pt x="8893" y="5670"/>
                  </a:lnTo>
                  <a:lnTo>
                    <a:pt x="9186" y="5524"/>
                  </a:lnTo>
                  <a:lnTo>
                    <a:pt x="9227" y="5377"/>
                  </a:lnTo>
                  <a:lnTo>
                    <a:pt x="9269" y="5210"/>
                  </a:lnTo>
                  <a:lnTo>
                    <a:pt x="9332" y="5126"/>
                  </a:lnTo>
                  <a:lnTo>
                    <a:pt x="9395" y="4624"/>
                  </a:lnTo>
                  <a:lnTo>
                    <a:pt x="9416" y="3494"/>
                  </a:lnTo>
                  <a:lnTo>
                    <a:pt x="9186" y="3578"/>
                  </a:lnTo>
                  <a:lnTo>
                    <a:pt x="8914" y="3599"/>
                  </a:lnTo>
                  <a:lnTo>
                    <a:pt x="8788" y="3557"/>
                  </a:lnTo>
                  <a:lnTo>
                    <a:pt x="8746" y="3473"/>
                  </a:lnTo>
                  <a:lnTo>
                    <a:pt x="8809" y="3285"/>
                  </a:lnTo>
                  <a:lnTo>
                    <a:pt x="8809" y="3180"/>
                  </a:lnTo>
                  <a:lnTo>
                    <a:pt x="8704" y="3118"/>
                  </a:lnTo>
                  <a:lnTo>
                    <a:pt x="8558" y="3055"/>
                  </a:lnTo>
                  <a:lnTo>
                    <a:pt x="8453" y="2929"/>
                  </a:lnTo>
                  <a:lnTo>
                    <a:pt x="8286" y="2867"/>
                  </a:lnTo>
                  <a:lnTo>
                    <a:pt x="8077" y="2867"/>
                  </a:lnTo>
                  <a:lnTo>
                    <a:pt x="7951" y="2762"/>
                  </a:lnTo>
                  <a:lnTo>
                    <a:pt x="7909" y="2511"/>
                  </a:lnTo>
                  <a:lnTo>
                    <a:pt x="4101"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67" name="Google Shape;1067;p27"/>
            <p:cNvSpPr/>
            <p:nvPr/>
          </p:nvSpPr>
          <p:spPr>
            <a:xfrm>
              <a:off x="-2667627" y="3875785"/>
              <a:ext cx="92273" cy="63987"/>
            </a:xfrm>
            <a:custGeom>
              <a:avLst/>
              <a:gdLst/>
              <a:ahLst/>
              <a:cxnLst/>
              <a:rect l="l" t="t" r="r" b="b"/>
              <a:pathLst>
                <a:path w="4353" h="3161" extrusionOk="0">
                  <a:moveTo>
                    <a:pt x="2909" y="1"/>
                  </a:moveTo>
                  <a:lnTo>
                    <a:pt x="2783" y="22"/>
                  </a:lnTo>
                  <a:lnTo>
                    <a:pt x="2490" y="63"/>
                  </a:lnTo>
                  <a:lnTo>
                    <a:pt x="2302" y="168"/>
                  </a:lnTo>
                  <a:lnTo>
                    <a:pt x="2177" y="294"/>
                  </a:lnTo>
                  <a:lnTo>
                    <a:pt x="1737" y="524"/>
                  </a:lnTo>
                  <a:lnTo>
                    <a:pt x="1423" y="733"/>
                  </a:lnTo>
                  <a:lnTo>
                    <a:pt x="1361" y="859"/>
                  </a:lnTo>
                  <a:lnTo>
                    <a:pt x="1068" y="942"/>
                  </a:lnTo>
                  <a:lnTo>
                    <a:pt x="1005" y="921"/>
                  </a:lnTo>
                  <a:lnTo>
                    <a:pt x="838" y="942"/>
                  </a:lnTo>
                  <a:lnTo>
                    <a:pt x="817" y="1026"/>
                  </a:lnTo>
                  <a:lnTo>
                    <a:pt x="733" y="1047"/>
                  </a:lnTo>
                  <a:lnTo>
                    <a:pt x="607" y="1256"/>
                  </a:lnTo>
                  <a:lnTo>
                    <a:pt x="586" y="1340"/>
                  </a:lnTo>
                  <a:lnTo>
                    <a:pt x="482" y="1528"/>
                  </a:lnTo>
                  <a:lnTo>
                    <a:pt x="294" y="1800"/>
                  </a:lnTo>
                  <a:lnTo>
                    <a:pt x="168" y="1947"/>
                  </a:lnTo>
                  <a:lnTo>
                    <a:pt x="63" y="2009"/>
                  </a:lnTo>
                  <a:lnTo>
                    <a:pt x="84" y="2114"/>
                  </a:lnTo>
                  <a:lnTo>
                    <a:pt x="105" y="2281"/>
                  </a:lnTo>
                  <a:lnTo>
                    <a:pt x="1" y="2302"/>
                  </a:lnTo>
                  <a:lnTo>
                    <a:pt x="1" y="2428"/>
                  </a:lnTo>
                  <a:lnTo>
                    <a:pt x="22" y="2511"/>
                  </a:lnTo>
                  <a:lnTo>
                    <a:pt x="1" y="2637"/>
                  </a:lnTo>
                  <a:lnTo>
                    <a:pt x="22" y="2637"/>
                  </a:lnTo>
                  <a:lnTo>
                    <a:pt x="189" y="2783"/>
                  </a:lnTo>
                  <a:lnTo>
                    <a:pt x="398" y="2888"/>
                  </a:lnTo>
                  <a:lnTo>
                    <a:pt x="503" y="2888"/>
                  </a:lnTo>
                  <a:lnTo>
                    <a:pt x="545" y="2930"/>
                  </a:lnTo>
                  <a:lnTo>
                    <a:pt x="649" y="2930"/>
                  </a:lnTo>
                  <a:lnTo>
                    <a:pt x="754" y="2993"/>
                  </a:lnTo>
                  <a:lnTo>
                    <a:pt x="838" y="3097"/>
                  </a:lnTo>
                  <a:lnTo>
                    <a:pt x="1026" y="3160"/>
                  </a:lnTo>
                  <a:lnTo>
                    <a:pt x="1151" y="3139"/>
                  </a:lnTo>
                  <a:lnTo>
                    <a:pt x="1256" y="3055"/>
                  </a:lnTo>
                  <a:lnTo>
                    <a:pt x="1340" y="3055"/>
                  </a:lnTo>
                  <a:lnTo>
                    <a:pt x="1423" y="3139"/>
                  </a:lnTo>
                  <a:lnTo>
                    <a:pt x="1549" y="3139"/>
                  </a:lnTo>
                  <a:lnTo>
                    <a:pt x="1549" y="2993"/>
                  </a:lnTo>
                  <a:lnTo>
                    <a:pt x="1465" y="2825"/>
                  </a:lnTo>
                  <a:lnTo>
                    <a:pt x="1423" y="2783"/>
                  </a:lnTo>
                  <a:lnTo>
                    <a:pt x="1361" y="2595"/>
                  </a:lnTo>
                  <a:lnTo>
                    <a:pt x="1382" y="2470"/>
                  </a:lnTo>
                  <a:lnTo>
                    <a:pt x="1591" y="2428"/>
                  </a:lnTo>
                  <a:lnTo>
                    <a:pt x="2365" y="2428"/>
                  </a:lnTo>
                  <a:lnTo>
                    <a:pt x="2574" y="2386"/>
                  </a:lnTo>
                  <a:lnTo>
                    <a:pt x="2721" y="2386"/>
                  </a:lnTo>
                  <a:lnTo>
                    <a:pt x="2846" y="2323"/>
                  </a:lnTo>
                  <a:lnTo>
                    <a:pt x="2930" y="2323"/>
                  </a:lnTo>
                  <a:lnTo>
                    <a:pt x="3537" y="2491"/>
                  </a:lnTo>
                  <a:lnTo>
                    <a:pt x="3558" y="2428"/>
                  </a:lnTo>
                  <a:lnTo>
                    <a:pt x="3683" y="2386"/>
                  </a:lnTo>
                  <a:lnTo>
                    <a:pt x="3683" y="2281"/>
                  </a:lnTo>
                  <a:lnTo>
                    <a:pt x="3767" y="2198"/>
                  </a:lnTo>
                  <a:lnTo>
                    <a:pt x="3767" y="2093"/>
                  </a:lnTo>
                  <a:lnTo>
                    <a:pt x="3871" y="2051"/>
                  </a:lnTo>
                  <a:lnTo>
                    <a:pt x="3955" y="2072"/>
                  </a:lnTo>
                  <a:lnTo>
                    <a:pt x="4143" y="1967"/>
                  </a:lnTo>
                  <a:lnTo>
                    <a:pt x="4206" y="1967"/>
                  </a:lnTo>
                  <a:lnTo>
                    <a:pt x="4353" y="1800"/>
                  </a:lnTo>
                  <a:lnTo>
                    <a:pt x="4353" y="1737"/>
                  </a:lnTo>
                  <a:lnTo>
                    <a:pt x="4311" y="1737"/>
                  </a:lnTo>
                  <a:lnTo>
                    <a:pt x="4185" y="1570"/>
                  </a:lnTo>
                  <a:lnTo>
                    <a:pt x="4248" y="1465"/>
                  </a:lnTo>
                  <a:lnTo>
                    <a:pt x="4248" y="1361"/>
                  </a:lnTo>
                  <a:lnTo>
                    <a:pt x="4185" y="1319"/>
                  </a:lnTo>
                  <a:lnTo>
                    <a:pt x="4185" y="1256"/>
                  </a:lnTo>
                  <a:lnTo>
                    <a:pt x="4102" y="1214"/>
                  </a:lnTo>
                  <a:lnTo>
                    <a:pt x="3871" y="1340"/>
                  </a:lnTo>
                  <a:lnTo>
                    <a:pt x="3662" y="1214"/>
                  </a:lnTo>
                  <a:lnTo>
                    <a:pt x="3662" y="963"/>
                  </a:lnTo>
                  <a:lnTo>
                    <a:pt x="3118" y="607"/>
                  </a:lnTo>
                  <a:lnTo>
                    <a:pt x="3118" y="419"/>
                  </a:lnTo>
                  <a:lnTo>
                    <a:pt x="3202" y="314"/>
                  </a:lnTo>
                  <a:lnTo>
                    <a:pt x="3202" y="168"/>
                  </a:lnTo>
                  <a:lnTo>
                    <a:pt x="3223" y="105"/>
                  </a:lnTo>
                  <a:lnTo>
                    <a:pt x="3202" y="63"/>
                  </a:lnTo>
                  <a:lnTo>
                    <a:pt x="3097" y="63"/>
                  </a:lnTo>
                  <a:lnTo>
                    <a:pt x="290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68" name="Google Shape;1068;p27"/>
            <p:cNvSpPr/>
            <p:nvPr/>
          </p:nvSpPr>
          <p:spPr>
            <a:xfrm>
              <a:off x="-2816195" y="3857142"/>
              <a:ext cx="78961" cy="55100"/>
            </a:xfrm>
            <a:custGeom>
              <a:avLst/>
              <a:gdLst/>
              <a:ahLst/>
              <a:cxnLst/>
              <a:rect l="l" t="t" r="r" b="b"/>
              <a:pathLst>
                <a:path w="3725" h="2722" extrusionOk="0">
                  <a:moveTo>
                    <a:pt x="1444" y="1"/>
                  </a:moveTo>
                  <a:lnTo>
                    <a:pt x="1151" y="106"/>
                  </a:lnTo>
                  <a:lnTo>
                    <a:pt x="837" y="168"/>
                  </a:lnTo>
                  <a:lnTo>
                    <a:pt x="712" y="273"/>
                  </a:lnTo>
                  <a:lnTo>
                    <a:pt x="628" y="273"/>
                  </a:lnTo>
                  <a:lnTo>
                    <a:pt x="523" y="357"/>
                  </a:lnTo>
                  <a:lnTo>
                    <a:pt x="502" y="524"/>
                  </a:lnTo>
                  <a:lnTo>
                    <a:pt x="377" y="817"/>
                  </a:lnTo>
                  <a:lnTo>
                    <a:pt x="0" y="1131"/>
                  </a:lnTo>
                  <a:lnTo>
                    <a:pt x="188" y="1298"/>
                  </a:lnTo>
                  <a:lnTo>
                    <a:pt x="314" y="1528"/>
                  </a:lnTo>
                  <a:lnTo>
                    <a:pt x="419" y="1528"/>
                  </a:lnTo>
                  <a:lnTo>
                    <a:pt x="419" y="1654"/>
                  </a:lnTo>
                  <a:lnTo>
                    <a:pt x="398" y="1654"/>
                  </a:lnTo>
                  <a:lnTo>
                    <a:pt x="523" y="1759"/>
                  </a:lnTo>
                  <a:lnTo>
                    <a:pt x="440" y="1821"/>
                  </a:lnTo>
                  <a:lnTo>
                    <a:pt x="481" y="1863"/>
                  </a:lnTo>
                  <a:lnTo>
                    <a:pt x="732" y="1863"/>
                  </a:lnTo>
                  <a:lnTo>
                    <a:pt x="795" y="1842"/>
                  </a:lnTo>
                  <a:lnTo>
                    <a:pt x="900" y="1842"/>
                  </a:lnTo>
                  <a:lnTo>
                    <a:pt x="1109" y="1675"/>
                  </a:lnTo>
                  <a:lnTo>
                    <a:pt x="1256" y="1612"/>
                  </a:lnTo>
                  <a:lnTo>
                    <a:pt x="1360" y="1633"/>
                  </a:lnTo>
                  <a:lnTo>
                    <a:pt x="1486" y="1633"/>
                  </a:lnTo>
                  <a:lnTo>
                    <a:pt x="1674" y="1759"/>
                  </a:lnTo>
                  <a:lnTo>
                    <a:pt x="1779" y="1759"/>
                  </a:lnTo>
                  <a:lnTo>
                    <a:pt x="2051" y="1926"/>
                  </a:lnTo>
                  <a:lnTo>
                    <a:pt x="2093" y="1884"/>
                  </a:lnTo>
                  <a:lnTo>
                    <a:pt x="2155" y="1968"/>
                  </a:lnTo>
                  <a:lnTo>
                    <a:pt x="2093" y="2052"/>
                  </a:lnTo>
                  <a:lnTo>
                    <a:pt x="1967" y="2052"/>
                  </a:lnTo>
                  <a:lnTo>
                    <a:pt x="1779" y="1968"/>
                  </a:lnTo>
                  <a:lnTo>
                    <a:pt x="1632" y="1926"/>
                  </a:lnTo>
                  <a:lnTo>
                    <a:pt x="1528" y="1926"/>
                  </a:lnTo>
                  <a:lnTo>
                    <a:pt x="1381" y="1821"/>
                  </a:lnTo>
                  <a:lnTo>
                    <a:pt x="1318" y="1842"/>
                  </a:lnTo>
                  <a:lnTo>
                    <a:pt x="1235" y="1926"/>
                  </a:lnTo>
                  <a:lnTo>
                    <a:pt x="1214" y="1884"/>
                  </a:lnTo>
                  <a:lnTo>
                    <a:pt x="1130" y="1863"/>
                  </a:lnTo>
                  <a:lnTo>
                    <a:pt x="1005" y="1947"/>
                  </a:lnTo>
                  <a:lnTo>
                    <a:pt x="900" y="1968"/>
                  </a:lnTo>
                  <a:lnTo>
                    <a:pt x="795" y="2093"/>
                  </a:lnTo>
                  <a:lnTo>
                    <a:pt x="419" y="2093"/>
                  </a:lnTo>
                  <a:lnTo>
                    <a:pt x="377" y="2156"/>
                  </a:lnTo>
                  <a:lnTo>
                    <a:pt x="377" y="2282"/>
                  </a:lnTo>
                  <a:lnTo>
                    <a:pt x="314" y="2344"/>
                  </a:lnTo>
                  <a:lnTo>
                    <a:pt x="335" y="2386"/>
                  </a:lnTo>
                  <a:lnTo>
                    <a:pt x="481" y="2303"/>
                  </a:lnTo>
                  <a:lnTo>
                    <a:pt x="691" y="2386"/>
                  </a:lnTo>
                  <a:lnTo>
                    <a:pt x="544" y="2470"/>
                  </a:lnTo>
                  <a:lnTo>
                    <a:pt x="502" y="2449"/>
                  </a:lnTo>
                  <a:lnTo>
                    <a:pt x="398" y="2407"/>
                  </a:lnTo>
                  <a:lnTo>
                    <a:pt x="398" y="2407"/>
                  </a:lnTo>
                  <a:lnTo>
                    <a:pt x="440" y="2470"/>
                  </a:lnTo>
                  <a:lnTo>
                    <a:pt x="419" y="2575"/>
                  </a:lnTo>
                  <a:lnTo>
                    <a:pt x="586" y="2616"/>
                  </a:lnTo>
                  <a:lnTo>
                    <a:pt x="753" y="2512"/>
                  </a:lnTo>
                  <a:lnTo>
                    <a:pt x="1151" y="2554"/>
                  </a:lnTo>
                  <a:lnTo>
                    <a:pt x="1256" y="2407"/>
                  </a:lnTo>
                  <a:lnTo>
                    <a:pt x="1465" y="2344"/>
                  </a:lnTo>
                  <a:lnTo>
                    <a:pt x="1988" y="2344"/>
                  </a:lnTo>
                  <a:lnTo>
                    <a:pt x="2113" y="2386"/>
                  </a:lnTo>
                  <a:lnTo>
                    <a:pt x="2113" y="2365"/>
                  </a:lnTo>
                  <a:lnTo>
                    <a:pt x="2260" y="2344"/>
                  </a:lnTo>
                  <a:lnTo>
                    <a:pt x="2595" y="2365"/>
                  </a:lnTo>
                  <a:lnTo>
                    <a:pt x="2825" y="2470"/>
                  </a:lnTo>
                  <a:lnTo>
                    <a:pt x="2929" y="2554"/>
                  </a:lnTo>
                  <a:lnTo>
                    <a:pt x="3118" y="2554"/>
                  </a:lnTo>
                  <a:lnTo>
                    <a:pt x="3306" y="2616"/>
                  </a:lnTo>
                  <a:lnTo>
                    <a:pt x="3411" y="2554"/>
                  </a:lnTo>
                  <a:lnTo>
                    <a:pt x="3515" y="2575"/>
                  </a:lnTo>
                  <a:lnTo>
                    <a:pt x="3557" y="2616"/>
                  </a:lnTo>
                  <a:lnTo>
                    <a:pt x="3683" y="2616"/>
                  </a:lnTo>
                  <a:lnTo>
                    <a:pt x="3683" y="2721"/>
                  </a:lnTo>
                  <a:lnTo>
                    <a:pt x="3725" y="2658"/>
                  </a:lnTo>
                  <a:lnTo>
                    <a:pt x="3725" y="2554"/>
                  </a:lnTo>
                  <a:lnTo>
                    <a:pt x="3578" y="2470"/>
                  </a:lnTo>
                  <a:lnTo>
                    <a:pt x="3557" y="2386"/>
                  </a:lnTo>
                  <a:lnTo>
                    <a:pt x="3620" y="2303"/>
                  </a:lnTo>
                  <a:lnTo>
                    <a:pt x="3620" y="2261"/>
                  </a:lnTo>
                  <a:lnTo>
                    <a:pt x="3536" y="2156"/>
                  </a:lnTo>
                  <a:lnTo>
                    <a:pt x="3515" y="2072"/>
                  </a:lnTo>
                  <a:lnTo>
                    <a:pt x="3432" y="2031"/>
                  </a:lnTo>
                  <a:lnTo>
                    <a:pt x="3369" y="2052"/>
                  </a:lnTo>
                  <a:lnTo>
                    <a:pt x="3306" y="1968"/>
                  </a:lnTo>
                  <a:lnTo>
                    <a:pt x="3243" y="1842"/>
                  </a:lnTo>
                  <a:lnTo>
                    <a:pt x="3118" y="1717"/>
                  </a:lnTo>
                  <a:lnTo>
                    <a:pt x="3097" y="1633"/>
                  </a:lnTo>
                  <a:lnTo>
                    <a:pt x="3139" y="1403"/>
                  </a:lnTo>
                  <a:lnTo>
                    <a:pt x="3118" y="1319"/>
                  </a:lnTo>
                  <a:lnTo>
                    <a:pt x="3118" y="1215"/>
                  </a:lnTo>
                  <a:lnTo>
                    <a:pt x="3034" y="1131"/>
                  </a:lnTo>
                  <a:lnTo>
                    <a:pt x="3013" y="1047"/>
                  </a:lnTo>
                  <a:lnTo>
                    <a:pt x="2846" y="943"/>
                  </a:lnTo>
                  <a:lnTo>
                    <a:pt x="2741" y="922"/>
                  </a:lnTo>
                  <a:lnTo>
                    <a:pt x="2720" y="796"/>
                  </a:lnTo>
                  <a:lnTo>
                    <a:pt x="2595" y="775"/>
                  </a:lnTo>
                  <a:lnTo>
                    <a:pt x="2595" y="629"/>
                  </a:lnTo>
                  <a:lnTo>
                    <a:pt x="2469" y="524"/>
                  </a:lnTo>
                  <a:lnTo>
                    <a:pt x="2427" y="399"/>
                  </a:lnTo>
                  <a:lnTo>
                    <a:pt x="2385" y="357"/>
                  </a:lnTo>
                  <a:lnTo>
                    <a:pt x="2302" y="357"/>
                  </a:lnTo>
                  <a:lnTo>
                    <a:pt x="2260" y="315"/>
                  </a:lnTo>
                  <a:lnTo>
                    <a:pt x="2176" y="378"/>
                  </a:lnTo>
                  <a:lnTo>
                    <a:pt x="2093" y="357"/>
                  </a:lnTo>
                  <a:lnTo>
                    <a:pt x="2093" y="273"/>
                  </a:lnTo>
                  <a:lnTo>
                    <a:pt x="1967" y="106"/>
                  </a:lnTo>
                  <a:lnTo>
                    <a:pt x="1800" y="85"/>
                  </a:lnTo>
                  <a:lnTo>
                    <a:pt x="154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69" name="Google Shape;1069;p27"/>
            <p:cNvSpPr/>
            <p:nvPr/>
          </p:nvSpPr>
          <p:spPr>
            <a:xfrm>
              <a:off x="-2807335" y="3904589"/>
              <a:ext cx="37732" cy="21619"/>
            </a:xfrm>
            <a:custGeom>
              <a:avLst/>
              <a:gdLst/>
              <a:ahLst/>
              <a:cxnLst/>
              <a:rect l="l" t="t" r="r" b="b"/>
              <a:pathLst>
                <a:path w="1780" h="1068" extrusionOk="0">
                  <a:moveTo>
                    <a:pt x="1047" y="0"/>
                  </a:moveTo>
                  <a:lnTo>
                    <a:pt x="838" y="63"/>
                  </a:lnTo>
                  <a:lnTo>
                    <a:pt x="733" y="210"/>
                  </a:lnTo>
                  <a:lnTo>
                    <a:pt x="335" y="168"/>
                  </a:lnTo>
                  <a:lnTo>
                    <a:pt x="168" y="272"/>
                  </a:lnTo>
                  <a:lnTo>
                    <a:pt x="1" y="231"/>
                  </a:lnTo>
                  <a:lnTo>
                    <a:pt x="1" y="231"/>
                  </a:lnTo>
                  <a:lnTo>
                    <a:pt x="63" y="314"/>
                  </a:lnTo>
                  <a:lnTo>
                    <a:pt x="273" y="335"/>
                  </a:lnTo>
                  <a:lnTo>
                    <a:pt x="335" y="335"/>
                  </a:lnTo>
                  <a:lnTo>
                    <a:pt x="231" y="419"/>
                  </a:lnTo>
                  <a:lnTo>
                    <a:pt x="335" y="524"/>
                  </a:lnTo>
                  <a:lnTo>
                    <a:pt x="440" y="524"/>
                  </a:lnTo>
                  <a:lnTo>
                    <a:pt x="482" y="586"/>
                  </a:lnTo>
                  <a:lnTo>
                    <a:pt x="545" y="586"/>
                  </a:lnTo>
                  <a:lnTo>
                    <a:pt x="691" y="544"/>
                  </a:lnTo>
                  <a:lnTo>
                    <a:pt x="838" y="524"/>
                  </a:lnTo>
                  <a:lnTo>
                    <a:pt x="1005" y="586"/>
                  </a:lnTo>
                  <a:lnTo>
                    <a:pt x="942" y="649"/>
                  </a:lnTo>
                  <a:lnTo>
                    <a:pt x="649" y="649"/>
                  </a:lnTo>
                  <a:lnTo>
                    <a:pt x="691" y="691"/>
                  </a:lnTo>
                  <a:lnTo>
                    <a:pt x="796" y="691"/>
                  </a:lnTo>
                  <a:lnTo>
                    <a:pt x="838" y="754"/>
                  </a:lnTo>
                  <a:lnTo>
                    <a:pt x="817" y="796"/>
                  </a:lnTo>
                  <a:lnTo>
                    <a:pt x="859" y="796"/>
                  </a:lnTo>
                  <a:lnTo>
                    <a:pt x="733" y="963"/>
                  </a:lnTo>
                  <a:lnTo>
                    <a:pt x="963" y="942"/>
                  </a:lnTo>
                  <a:lnTo>
                    <a:pt x="963" y="1047"/>
                  </a:lnTo>
                  <a:lnTo>
                    <a:pt x="1005" y="1068"/>
                  </a:lnTo>
                  <a:lnTo>
                    <a:pt x="1131" y="1047"/>
                  </a:lnTo>
                  <a:lnTo>
                    <a:pt x="1214" y="879"/>
                  </a:lnTo>
                  <a:lnTo>
                    <a:pt x="1319" y="858"/>
                  </a:lnTo>
                  <a:lnTo>
                    <a:pt x="1465" y="775"/>
                  </a:lnTo>
                  <a:lnTo>
                    <a:pt x="1675" y="733"/>
                  </a:lnTo>
                  <a:lnTo>
                    <a:pt x="1758" y="670"/>
                  </a:lnTo>
                  <a:lnTo>
                    <a:pt x="1779" y="565"/>
                  </a:lnTo>
                  <a:lnTo>
                    <a:pt x="1695" y="482"/>
                  </a:lnTo>
                  <a:lnTo>
                    <a:pt x="1695" y="314"/>
                  </a:lnTo>
                  <a:lnTo>
                    <a:pt x="1737" y="210"/>
                  </a:lnTo>
                  <a:lnTo>
                    <a:pt x="1695" y="42"/>
                  </a:lnTo>
                  <a:lnTo>
                    <a:pt x="157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070" name="Google Shape;1070;p27"/>
            <p:cNvGrpSpPr/>
            <p:nvPr/>
          </p:nvGrpSpPr>
          <p:grpSpPr>
            <a:xfrm>
              <a:off x="-2809453" y="3889845"/>
              <a:ext cx="112665" cy="80484"/>
              <a:chOff x="3450375" y="3038225"/>
              <a:chExt cx="132875" cy="99400"/>
            </a:xfrm>
          </p:grpSpPr>
          <p:sp>
            <p:nvSpPr>
              <p:cNvPr id="1071" name="Google Shape;1071;p27"/>
              <p:cNvSpPr/>
              <p:nvPr/>
            </p:nvSpPr>
            <p:spPr>
              <a:xfrm>
                <a:off x="3450375" y="3038225"/>
                <a:ext cx="46050" cy="13625"/>
              </a:xfrm>
              <a:custGeom>
                <a:avLst/>
                <a:gdLst/>
                <a:ahLst/>
                <a:cxnLst/>
                <a:rect l="l" t="t" r="r" b="b"/>
                <a:pathLst>
                  <a:path w="1842" h="545" extrusionOk="0">
                    <a:moveTo>
                      <a:pt x="942" y="0"/>
                    </a:moveTo>
                    <a:lnTo>
                      <a:pt x="795" y="63"/>
                    </a:lnTo>
                    <a:lnTo>
                      <a:pt x="586" y="230"/>
                    </a:lnTo>
                    <a:lnTo>
                      <a:pt x="481" y="230"/>
                    </a:lnTo>
                    <a:lnTo>
                      <a:pt x="418" y="251"/>
                    </a:lnTo>
                    <a:lnTo>
                      <a:pt x="167" y="251"/>
                    </a:lnTo>
                    <a:lnTo>
                      <a:pt x="188" y="335"/>
                    </a:lnTo>
                    <a:lnTo>
                      <a:pt x="314" y="419"/>
                    </a:lnTo>
                    <a:lnTo>
                      <a:pt x="439" y="377"/>
                    </a:lnTo>
                    <a:lnTo>
                      <a:pt x="439" y="377"/>
                    </a:lnTo>
                    <a:lnTo>
                      <a:pt x="377" y="460"/>
                    </a:lnTo>
                    <a:lnTo>
                      <a:pt x="209" y="460"/>
                    </a:lnTo>
                    <a:lnTo>
                      <a:pt x="105" y="314"/>
                    </a:lnTo>
                    <a:lnTo>
                      <a:pt x="0" y="419"/>
                    </a:lnTo>
                    <a:lnTo>
                      <a:pt x="63" y="481"/>
                    </a:lnTo>
                    <a:lnTo>
                      <a:pt x="63" y="544"/>
                    </a:lnTo>
                    <a:lnTo>
                      <a:pt x="105" y="481"/>
                    </a:lnTo>
                    <a:lnTo>
                      <a:pt x="481" y="481"/>
                    </a:lnTo>
                    <a:lnTo>
                      <a:pt x="586" y="356"/>
                    </a:lnTo>
                    <a:lnTo>
                      <a:pt x="691" y="335"/>
                    </a:lnTo>
                    <a:lnTo>
                      <a:pt x="816" y="251"/>
                    </a:lnTo>
                    <a:lnTo>
                      <a:pt x="900" y="272"/>
                    </a:lnTo>
                    <a:lnTo>
                      <a:pt x="921" y="314"/>
                    </a:lnTo>
                    <a:lnTo>
                      <a:pt x="1004" y="230"/>
                    </a:lnTo>
                    <a:lnTo>
                      <a:pt x="1067" y="209"/>
                    </a:lnTo>
                    <a:lnTo>
                      <a:pt x="1214" y="314"/>
                    </a:lnTo>
                    <a:lnTo>
                      <a:pt x="1318" y="314"/>
                    </a:lnTo>
                    <a:lnTo>
                      <a:pt x="1465" y="356"/>
                    </a:lnTo>
                    <a:lnTo>
                      <a:pt x="1653" y="440"/>
                    </a:lnTo>
                    <a:lnTo>
                      <a:pt x="1779" y="440"/>
                    </a:lnTo>
                    <a:lnTo>
                      <a:pt x="1841" y="356"/>
                    </a:lnTo>
                    <a:lnTo>
                      <a:pt x="1779" y="272"/>
                    </a:lnTo>
                    <a:lnTo>
                      <a:pt x="1737" y="314"/>
                    </a:lnTo>
                    <a:lnTo>
                      <a:pt x="1465" y="147"/>
                    </a:lnTo>
                    <a:lnTo>
                      <a:pt x="1360" y="147"/>
                    </a:lnTo>
                    <a:lnTo>
                      <a:pt x="1172" y="21"/>
                    </a:lnTo>
                    <a:lnTo>
                      <a:pt x="1046" y="21"/>
                    </a:lnTo>
                    <a:lnTo>
                      <a:pt x="942"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72" name="Google Shape;1072;p27"/>
              <p:cNvSpPr/>
              <p:nvPr/>
            </p:nvSpPr>
            <p:spPr>
              <a:xfrm>
                <a:off x="3481225" y="3056525"/>
                <a:ext cx="102025" cy="81100"/>
              </a:xfrm>
              <a:custGeom>
                <a:avLst/>
                <a:gdLst/>
                <a:ahLst/>
                <a:cxnLst/>
                <a:rect l="l" t="t" r="r" b="b"/>
                <a:pathLst>
                  <a:path w="4081" h="3244" extrusionOk="0">
                    <a:moveTo>
                      <a:pt x="712" y="0"/>
                    </a:moveTo>
                    <a:lnTo>
                      <a:pt x="565" y="21"/>
                    </a:lnTo>
                    <a:lnTo>
                      <a:pt x="565" y="42"/>
                    </a:lnTo>
                    <a:lnTo>
                      <a:pt x="607" y="210"/>
                    </a:lnTo>
                    <a:lnTo>
                      <a:pt x="565" y="314"/>
                    </a:lnTo>
                    <a:lnTo>
                      <a:pt x="565" y="482"/>
                    </a:lnTo>
                    <a:lnTo>
                      <a:pt x="649" y="565"/>
                    </a:lnTo>
                    <a:lnTo>
                      <a:pt x="628" y="670"/>
                    </a:lnTo>
                    <a:lnTo>
                      <a:pt x="545" y="733"/>
                    </a:lnTo>
                    <a:lnTo>
                      <a:pt x="335" y="775"/>
                    </a:lnTo>
                    <a:lnTo>
                      <a:pt x="189" y="858"/>
                    </a:lnTo>
                    <a:lnTo>
                      <a:pt x="84" y="879"/>
                    </a:lnTo>
                    <a:lnTo>
                      <a:pt x="1" y="1046"/>
                    </a:lnTo>
                    <a:lnTo>
                      <a:pt x="21" y="1005"/>
                    </a:lnTo>
                    <a:lnTo>
                      <a:pt x="105" y="1109"/>
                    </a:lnTo>
                    <a:lnTo>
                      <a:pt x="42" y="1319"/>
                    </a:lnTo>
                    <a:lnTo>
                      <a:pt x="189" y="1507"/>
                    </a:lnTo>
                    <a:lnTo>
                      <a:pt x="314" y="1528"/>
                    </a:lnTo>
                    <a:lnTo>
                      <a:pt x="398" y="1570"/>
                    </a:lnTo>
                    <a:lnTo>
                      <a:pt x="440" y="1486"/>
                    </a:lnTo>
                    <a:lnTo>
                      <a:pt x="545" y="1528"/>
                    </a:lnTo>
                    <a:lnTo>
                      <a:pt x="503" y="1570"/>
                    </a:lnTo>
                    <a:lnTo>
                      <a:pt x="503" y="1674"/>
                    </a:lnTo>
                    <a:lnTo>
                      <a:pt x="545" y="1716"/>
                    </a:lnTo>
                    <a:lnTo>
                      <a:pt x="670" y="1716"/>
                    </a:lnTo>
                    <a:lnTo>
                      <a:pt x="733" y="1904"/>
                    </a:lnTo>
                    <a:lnTo>
                      <a:pt x="879" y="1988"/>
                    </a:lnTo>
                    <a:lnTo>
                      <a:pt x="963" y="2051"/>
                    </a:lnTo>
                    <a:lnTo>
                      <a:pt x="1047" y="2030"/>
                    </a:lnTo>
                    <a:lnTo>
                      <a:pt x="1235" y="1946"/>
                    </a:lnTo>
                    <a:lnTo>
                      <a:pt x="1235" y="1884"/>
                    </a:lnTo>
                    <a:lnTo>
                      <a:pt x="1381" y="1716"/>
                    </a:lnTo>
                    <a:lnTo>
                      <a:pt x="1486" y="1632"/>
                    </a:lnTo>
                    <a:lnTo>
                      <a:pt x="1612" y="1570"/>
                    </a:lnTo>
                    <a:lnTo>
                      <a:pt x="2114" y="1570"/>
                    </a:lnTo>
                    <a:lnTo>
                      <a:pt x="2197" y="1716"/>
                    </a:lnTo>
                    <a:lnTo>
                      <a:pt x="2239" y="1821"/>
                    </a:lnTo>
                    <a:lnTo>
                      <a:pt x="2407" y="2093"/>
                    </a:lnTo>
                    <a:lnTo>
                      <a:pt x="2386" y="2156"/>
                    </a:lnTo>
                    <a:lnTo>
                      <a:pt x="2490" y="2260"/>
                    </a:lnTo>
                    <a:lnTo>
                      <a:pt x="2490" y="2365"/>
                    </a:lnTo>
                    <a:lnTo>
                      <a:pt x="2407" y="2407"/>
                    </a:lnTo>
                    <a:lnTo>
                      <a:pt x="2407" y="2511"/>
                    </a:lnTo>
                    <a:lnTo>
                      <a:pt x="2449" y="2532"/>
                    </a:lnTo>
                    <a:lnTo>
                      <a:pt x="2449" y="2574"/>
                    </a:lnTo>
                    <a:lnTo>
                      <a:pt x="2595" y="2532"/>
                    </a:lnTo>
                    <a:lnTo>
                      <a:pt x="2637" y="2532"/>
                    </a:lnTo>
                    <a:lnTo>
                      <a:pt x="2867" y="2449"/>
                    </a:lnTo>
                    <a:lnTo>
                      <a:pt x="3014" y="2511"/>
                    </a:lnTo>
                    <a:lnTo>
                      <a:pt x="3055" y="2637"/>
                    </a:lnTo>
                    <a:lnTo>
                      <a:pt x="3181" y="2721"/>
                    </a:lnTo>
                    <a:lnTo>
                      <a:pt x="3160" y="2930"/>
                    </a:lnTo>
                    <a:lnTo>
                      <a:pt x="3139" y="3055"/>
                    </a:lnTo>
                    <a:lnTo>
                      <a:pt x="3286" y="3202"/>
                    </a:lnTo>
                    <a:lnTo>
                      <a:pt x="3369" y="3202"/>
                    </a:lnTo>
                    <a:lnTo>
                      <a:pt x="3537" y="3076"/>
                    </a:lnTo>
                    <a:lnTo>
                      <a:pt x="3578" y="3076"/>
                    </a:lnTo>
                    <a:lnTo>
                      <a:pt x="3683" y="3181"/>
                    </a:lnTo>
                    <a:lnTo>
                      <a:pt x="3704" y="3244"/>
                    </a:lnTo>
                    <a:lnTo>
                      <a:pt x="3704" y="3202"/>
                    </a:lnTo>
                    <a:lnTo>
                      <a:pt x="3809" y="3181"/>
                    </a:lnTo>
                    <a:lnTo>
                      <a:pt x="3976" y="2846"/>
                    </a:lnTo>
                    <a:lnTo>
                      <a:pt x="3976" y="2721"/>
                    </a:lnTo>
                    <a:lnTo>
                      <a:pt x="3955" y="2658"/>
                    </a:lnTo>
                    <a:lnTo>
                      <a:pt x="3850" y="2553"/>
                    </a:lnTo>
                    <a:lnTo>
                      <a:pt x="3850" y="2469"/>
                    </a:lnTo>
                    <a:lnTo>
                      <a:pt x="3913" y="2428"/>
                    </a:lnTo>
                    <a:lnTo>
                      <a:pt x="3997" y="2449"/>
                    </a:lnTo>
                    <a:lnTo>
                      <a:pt x="4018" y="2365"/>
                    </a:lnTo>
                    <a:lnTo>
                      <a:pt x="3955" y="2239"/>
                    </a:lnTo>
                    <a:lnTo>
                      <a:pt x="3871" y="2218"/>
                    </a:lnTo>
                    <a:lnTo>
                      <a:pt x="3871" y="2009"/>
                    </a:lnTo>
                    <a:lnTo>
                      <a:pt x="3892" y="1925"/>
                    </a:lnTo>
                    <a:lnTo>
                      <a:pt x="3871" y="1674"/>
                    </a:lnTo>
                    <a:lnTo>
                      <a:pt x="3809" y="1612"/>
                    </a:lnTo>
                    <a:lnTo>
                      <a:pt x="3809" y="1507"/>
                    </a:lnTo>
                    <a:lnTo>
                      <a:pt x="4060" y="1423"/>
                    </a:lnTo>
                    <a:lnTo>
                      <a:pt x="4081" y="1402"/>
                    </a:lnTo>
                    <a:lnTo>
                      <a:pt x="4081" y="1319"/>
                    </a:lnTo>
                    <a:lnTo>
                      <a:pt x="4018" y="1277"/>
                    </a:lnTo>
                    <a:lnTo>
                      <a:pt x="3871" y="1256"/>
                    </a:lnTo>
                    <a:lnTo>
                      <a:pt x="3871" y="1193"/>
                    </a:lnTo>
                    <a:lnTo>
                      <a:pt x="3850" y="1109"/>
                    </a:lnTo>
                    <a:lnTo>
                      <a:pt x="3850" y="1005"/>
                    </a:lnTo>
                    <a:lnTo>
                      <a:pt x="3767" y="1005"/>
                    </a:lnTo>
                    <a:lnTo>
                      <a:pt x="3704" y="1088"/>
                    </a:lnTo>
                    <a:lnTo>
                      <a:pt x="3599" y="1109"/>
                    </a:lnTo>
                    <a:lnTo>
                      <a:pt x="3599" y="1109"/>
                    </a:lnTo>
                    <a:lnTo>
                      <a:pt x="3662" y="963"/>
                    </a:lnTo>
                    <a:lnTo>
                      <a:pt x="3767" y="796"/>
                    </a:lnTo>
                    <a:lnTo>
                      <a:pt x="3767" y="754"/>
                    </a:lnTo>
                    <a:lnTo>
                      <a:pt x="3641" y="733"/>
                    </a:lnTo>
                    <a:lnTo>
                      <a:pt x="3578" y="670"/>
                    </a:lnTo>
                    <a:lnTo>
                      <a:pt x="3599" y="524"/>
                    </a:lnTo>
                    <a:lnTo>
                      <a:pt x="3558" y="377"/>
                    </a:lnTo>
                    <a:lnTo>
                      <a:pt x="3432" y="272"/>
                    </a:lnTo>
                    <a:lnTo>
                      <a:pt x="3390" y="231"/>
                    </a:lnTo>
                    <a:lnTo>
                      <a:pt x="3286" y="252"/>
                    </a:lnTo>
                    <a:lnTo>
                      <a:pt x="3265" y="314"/>
                    </a:lnTo>
                    <a:lnTo>
                      <a:pt x="3118" y="231"/>
                    </a:lnTo>
                    <a:lnTo>
                      <a:pt x="2972" y="231"/>
                    </a:lnTo>
                    <a:lnTo>
                      <a:pt x="2867" y="377"/>
                    </a:lnTo>
                    <a:lnTo>
                      <a:pt x="2804" y="419"/>
                    </a:lnTo>
                    <a:lnTo>
                      <a:pt x="2700" y="482"/>
                    </a:lnTo>
                    <a:lnTo>
                      <a:pt x="2532" y="482"/>
                    </a:lnTo>
                    <a:lnTo>
                      <a:pt x="2407" y="377"/>
                    </a:lnTo>
                    <a:lnTo>
                      <a:pt x="2323" y="356"/>
                    </a:lnTo>
                    <a:lnTo>
                      <a:pt x="2218" y="419"/>
                    </a:lnTo>
                    <a:lnTo>
                      <a:pt x="2135" y="377"/>
                    </a:lnTo>
                    <a:lnTo>
                      <a:pt x="2135" y="272"/>
                    </a:lnTo>
                    <a:lnTo>
                      <a:pt x="2009" y="272"/>
                    </a:lnTo>
                    <a:lnTo>
                      <a:pt x="1967" y="231"/>
                    </a:lnTo>
                    <a:lnTo>
                      <a:pt x="1863" y="210"/>
                    </a:lnTo>
                    <a:lnTo>
                      <a:pt x="1758" y="272"/>
                    </a:lnTo>
                    <a:lnTo>
                      <a:pt x="1570" y="210"/>
                    </a:lnTo>
                    <a:lnTo>
                      <a:pt x="1381" y="210"/>
                    </a:lnTo>
                    <a:lnTo>
                      <a:pt x="1277" y="126"/>
                    </a:lnTo>
                    <a:lnTo>
                      <a:pt x="1047" y="21"/>
                    </a:lnTo>
                    <a:lnTo>
                      <a:pt x="712"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1073" name="Google Shape;1073;p27"/>
            <p:cNvSpPr/>
            <p:nvPr/>
          </p:nvSpPr>
          <p:spPr>
            <a:xfrm>
              <a:off x="-2764751" y="3936349"/>
              <a:ext cx="34170" cy="38987"/>
            </a:xfrm>
            <a:custGeom>
              <a:avLst/>
              <a:gdLst/>
              <a:ahLst/>
              <a:cxnLst/>
              <a:rect l="l" t="t" r="r" b="b"/>
              <a:pathLst>
                <a:path w="1612" h="1926" extrusionOk="0">
                  <a:moveTo>
                    <a:pt x="733" y="1"/>
                  </a:moveTo>
                  <a:lnTo>
                    <a:pt x="607" y="63"/>
                  </a:lnTo>
                  <a:lnTo>
                    <a:pt x="502" y="147"/>
                  </a:lnTo>
                  <a:lnTo>
                    <a:pt x="356" y="315"/>
                  </a:lnTo>
                  <a:lnTo>
                    <a:pt x="356" y="377"/>
                  </a:lnTo>
                  <a:lnTo>
                    <a:pt x="168" y="461"/>
                  </a:lnTo>
                  <a:lnTo>
                    <a:pt x="84" y="482"/>
                  </a:lnTo>
                  <a:lnTo>
                    <a:pt x="42" y="587"/>
                  </a:lnTo>
                  <a:lnTo>
                    <a:pt x="0" y="670"/>
                  </a:lnTo>
                  <a:lnTo>
                    <a:pt x="105" y="733"/>
                  </a:lnTo>
                  <a:lnTo>
                    <a:pt x="42" y="880"/>
                  </a:lnTo>
                  <a:lnTo>
                    <a:pt x="63" y="963"/>
                  </a:lnTo>
                  <a:lnTo>
                    <a:pt x="168" y="984"/>
                  </a:lnTo>
                  <a:lnTo>
                    <a:pt x="251" y="1172"/>
                  </a:lnTo>
                  <a:lnTo>
                    <a:pt x="251" y="1298"/>
                  </a:lnTo>
                  <a:lnTo>
                    <a:pt x="377" y="1424"/>
                  </a:lnTo>
                  <a:lnTo>
                    <a:pt x="482" y="1382"/>
                  </a:lnTo>
                  <a:lnTo>
                    <a:pt x="482" y="1403"/>
                  </a:lnTo>
                  <a:lnTo>
                    <a:pt x="419" y="1507"/>
                  </a:lnTo>
                  <a:lnTo>
                    <a:pt x="502" y="1591"/>
                  </a:lnTo>
                  <a:lnTo>
                    <a:pt x="586" y="1675"/>
                  </a:lnTo>
                  <a:lnTo>
                    <a:pt x="565" y="1737"/>
                  </a:lnTo>
                  <a:lnTo>
                    <a:pt x="691" y="1779"/>
                  </a:lnTo>
                  <a:lnTo>
                    <a:pt x="1005" y="1926"/>
                  </a:lnTo>
                  <a:lnTo>
                    <a:pt x="1046" y="1926"/>
                  </a:lnTo>
                  <a:lnTo>
                    <a:pt x="1088" y="1842"/>
                  </a:lnTo>
                  <a:lnTo>
                    <a:pt x="1151" y="1696"/>
                  </a:lnTo>
                  <a:lnTo>
                    <a:pt x="1298" y="1633"/>
                  </a:lnTo>
                  <a:lnTo>
                    <a:pt x="1402" y="1507"/>
                  </a:lnTo>
                  <a:lnTo>
                    <a:pt x="1402" y="1403"/>
                  </a:lnTo>
                  <a:lnTo>
                    <a:pt x="1444" y="1256"/>
                  </a:lnTo>
                  <a:lnTo>
                    <a:pt x="1528" y="1214"/>
                  </a:lnTo>
                  <a:lnTo>
                    <a:pt x="1528" y="1152"/>
                  </a:lnTo>
                  <a:lnTo>
                    <a:pt x="1549" y="1005"/>
                  </a:lnTo>
                  <a:lnTo>
                    <a:pt x="1570" y="1005"/>
                  </a:lnTo>
                  <a:lnTo>
                    <a:pt x="1570" y="963"/>
                  </a:lnTo>
                  <a:lnTo>
                    <a:pt x="1528" y="942"/>
                  </a:lnTo>
                  <a:lnTo>
                    <a:pt x="1528" y="838"/>
                  </a:lnTo>
                  <a:lnTo>
                    <a:pt x="1611" y="796"/>
                  </a:lnTo>
                  <a:lnTo>
                    <a:pt x="1611" y="691"/>
                  </a:lnTo>
                  <a:lnTo>
                    <a:pt x="1507" y="587"/>
                  </a:lnTo>
                  <a:lnTo>
                    <a:pt x="1528" y="524"/>
                  </a:lnTo>
                  <a:lnTo>
                    <a:pt x="1360" y="252"/>
                  </a:lnTo>
                  <a:lnTo>
                    <a:pt x="1318" y="147"/>
                  </a:lnTo>
                  <a:lnTo>
                    <a:pt x="1235"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74" name="Google Shape;1074;p27"/>
            <p:cNvSpPr/>
            <p:nvPr/>
          </p:nvSpPr>
          <p:spPr>
            <a:xfrm>
              <a:off x="-2742579" y="3954142"/>
              <a:ext cx="49687" cy="50849"/>
            </a:xfrm>
            <a:custGeom>
              <a:avLst/>
              <a:gdLst/>
              <a:ahLst/>
              <a:cxnLst/>
              <a:rect l="l" t="t" r="r" b="b"/>
              <a:pathLst>
                <a:path w="2344" h="2512" extrusionOk="0">
                  <a:moveTo>
                    <a:pt x="942" y="1"/>
                  </a:moveTo>
                  <a:lnTo>
                    <a:pt x="712" y="84"/>
                  </a:lnTo>
                  <a:lnTo>
                    <a:pt x="670" y="84"/>
                  </a:lnTo>
                  <a:lnTo>
                    <a:pt x="524" y="126"/>
                  </a:lnTo>
                  <a:lnTo>
                    <a:pt x="503" y="126"/>
                  </a:lnTo>
                  <a:lnTo>
                    <a:pt x="482" y="273"/>
                  </a:lnTo>
                  <a:lnTo>
                    <a:pt x="482" y="335"/>
                  </a:lnTo>
                  <a:lnTo>
                    <a:pt x="398" y="377"/>
                  </a:lnTo>
                  <a:lnTo>
                    <a:pt x="356" y="524"/>
                  </a:lnTo>
                  <a:lnTo>
                    <a:pt x="356" y="628"/>
                  </a:lnTo>
                  <a:lnTo>
                    <a:pt x="252" y="754"/>
                  </a:lnTo>
                  <a:lnTo>
                    <a:pt x="105" y="817"/>
                  </a:lnTo>
                  <a:lnTo>
                    <a:pt x="42" y="963"/>
                  </a:lnTo>
                  <a:lnTo>
                    <a:pt x="0" y="1047"/>
                  </a:lnTo>
                  <a:lnTo>
                    <a:pt x="168" y="1047"/>
                  </a:lnTo>
                  <a:lnTo>
                    <a:pt x="252" y="1109"/>
                  </a:lnTo>
                  <a:lnTo>
                    <a:pt x="210" y="1172"/>
                  </a:lnTo>
                  <a:lnTo>
                    <a:pt x="293" y="1235"/>
                  </a:lnTo>
                  <a:lnTo>
                    <a:pt x="461" y="1444"/>
                  </a:lnTo>
                  <a:lnTo>
                    <a:pt x="524" y="1444"/>
                  </a:lnTo>
                  <a:lnTo>
                    <a:pt x="775" y="1591"/>
                  </a:lnTo>
                  <a:lnTo>
                    <a:pt x="796" y="1591"/>
                  </a:lnTo>
                  <a:lnTo>
                    <a:pt x="1130" y="1967"/>
                  </a:lnTo>
                  <a:lnTo>
                    <a:pt x="1256" y="1988"/>
                  </a:lnTo>
                  <a:lnTo>
                    <a:pt x="1716" y="2302"/>
                  </a:lnTo>
                  <a:lnTo>
                    <a:pt x="2260" y="2511"/>
                  </a:lnTo>
                  <a:lnTo>
                    <a:pt x="2260" y="2386"/>
                  </a:lnTo>
                  <a:lnTo>
                    <a:pt x="2197" y="2281"/>
                  </a:lnTo>
                  <a:lnTo>
                    <a:pt x="2260" y="2156"/>
                  </a:lnTo>
                  <a:lnTo>
                    <a:pt x="2239" y="2072"/>
                  </a:lnTo>
                  <a:lnTo>
                    <a:pt x="2260" y="1967"/>
                  </a:lnTo>
                  <a:lnTo>
                    <a:pt x="2302" y="1884"/>
                  </a:lnTo>
                  <a:lnTo>
                    <a:pt x="2260" y="1800"/>
                  </a:lnTo>
                  <a:lnTo>
                    <a:pt x="2344" y="1758"/>
                  </a:lnTo>
                  <a:lnTo>
                    <a:pt x="2302" y="1653"/>
                  </a:lnTo>
                  <a:lnTo>
                    <a:pt x="2239" y="1633"/>
                  </a:lnTo>
                  <a:lnTo>
                    <a:pt x="2156" y="1570"/>
                  </a:lnTo>
                  <a:lnTo>
                    <a:pt x="2093" y="1465"/>
                  </a:lnTo>
                  <a:lnTo>
                    <a:pt x="2030" y="1444"/>
                  </a:lnTo>
                  <a:lnTo>
                    <a:pt x="1967" y="1444"/>
                  </a:lnTo>
                  <a:lnTo>
                    <a:pt x="1884" y="1361"/>
                  </a:lnTo>
                  <a:lnTo>
                    <a:pt x="1779" y="1361"/>
                  </a:lnTo>
                  <a:lnTo>
                    <a:pt x="1758" y="1381"/>
                  </a:lnTo>
                  <a:lnTo>
                    <a:pt x="1653" y="1361"/>
                  </a:lnTo>
                  <a:lnTo>
                    <a:pt x="1633" y="1256"/>
                  </a:lnTo>
                  <a:lnTo>
                    <a:pt x="1716" y="1151"/>
                  </a:lnTo>
                  <a:lnTo>
                    <a:pt x="1821" y="942"/>
                  </a:lnTo>
                  <a:lnTo>
                    <a:pt x="1758" y="837"/>
                  </a:lnTo>
                  <a:lnTo>
                    <a:pt x="1779" y="796"/>
                  </a:lnTo>
                  <a:lnTo>
                    <a:pt x="1758" y="733"/>
                  </a:lnTo>
                  <a:lnTo>
                    <a:pt x="1653" y="628"/>
                  </a:lnTo>
                  <a:lnTo>
                    <a:pt x="1612" y="628"/>
                  </a:lnTo>
                  <a:lnTo>
                    <a:pt x="1444" y="754"/>
                  </a:lnTo>
                  <a:lnTo>
                    <a:pt x="1361" y="754"/>
                  </a:lnTo>
                  <a:lnTo>
                    <a:pt x="1214" y="607"/>
                  </a:lnTo>
                  <a:lnTo>
                    <a:pt x="1235" y="482"/>
                  </a:lnTo>
                  <a:lnTo>
                    <a:pt x="1256" y="273"/>
                  </a:lnTo>
                  <a:lnTo>
                    <a:pt x="1130" y="189"/>
                  </a:lnTo>
                  <a:lnTo>
                    <a:pt x="1089" y="63"/>
                  </a:lnTo>
                  <a:lnTo>
                    <a:pt x="942"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75" name="Google Shape;1075;p27"/>
            <p:cNvSpPr/>
            <p:nvPr/>
          </p:nvSpPr>
          <p:spPr>
            <a:xfrm>
              <a:off x="-2707985" y="3929163"/>
              <a:ext cx="75866" cy="76253"/>
            </a:xfrm>
            <a:custGeom>
              <a:avLst/>
              <a:gdLst/>
              <a:ahLst/>
              <a:cxnLst/>
              <a:rect l="l" t="t" r="r" b="b"/>
              <a:pathLst>
                <a:path w="3579" h="3767" extrusionOk="0">
                  <a:moveTo>
                    <a:pt x="1905" y="0"/>
                  </a:moveTo>
                  <a:lnTo>
                    <a:pt x="1821" y="63"/>
                  </a:lnTo>
                  <a:lnTo>
                    <a:pt x="1716" y="209"/>
                  </a:lnTo>
                  <a:lnTo>
                    <a:pt x="1549" y="167"/>
                  </a:lnTo>
                  <a:lnTo>
                    <a:pt x="1507" y="105"/>
                  </a:lnTo>
                  <a:lnTo>
                    <a:pt x="1549" y="63"/>
                  </a:lnTo>
                  <a:lnTo>
                    <a:pt x="1381" y="42"/>
                  </a:lnTo>
                  <a:lnTo>
                    <a:pt x="1193" y="84"/>
                  </a:lnTo>
                  <a:lnTo>
                    <a:pt x="1193" y="146"/>
                  </a:lnTo>
                  <a:lnTo>
                    <a:pt x="1151" y="167"/>
                  </a:lnTo>
                  <a:lnTo>
                    <a:pt x="921" y="167"/>
                  </a:lnTo>
                  <a:lnTo>
                    <a:pt x="775" y="84"/>
                  </a:lnTo>
                  <a:lnTo>
                    <a:pt x="712" y="84"/>
                  </a:lnTo>
                  <a:lnTo>
                    <a:pt x="503" y="209"/>
                  </a:lnTo>
                  <a:lnTo>
                    <a:pt x="252" y="293"/>
                  </a:lnTo>
                  <a:lnTo>
                    <a:pt x="252" y="398"/>
                  </a:lnTo>
                  <a:lnTo>
                    <a:pt x="314" y="460"/>
                  </a:lnTo>
                  <a:lnTo>
                    <a:pt x="335" y="711"/>
                  </a:lnTo>
                  <a:lnTo>
                    <a:pt x="314" y="795"/>
                  </a:lnTo>
                  <a:lnTo>
                    <a:pt x="314" y="1004"/>
                  </a:lnTo>
                  <a:lnTo>
                    <a:pt x="398" y="1025"/>
                  </a:lnTo>
                  <a:lnTo>
                    <a:pt x="461" y="1151"/>
                  </a:lnTo>
                  <a:lnTo>
                    <a:pt x="440" y="1235"/>
                  </a:lnTo>
                  <a:lnTo>
                    <a:pt x="356" y="1214"/>
                  </a:lnTo>
                  <a:lnTo>
                    <a:pt x="293" y="1255"/>
                  </a:lnTo>
                  <a:lnTo>
                    <a:pt x="293" y="1339"/>
                  </a:lnTo>
                  <a:lnTo>
                    <a:pt x="398" y="1444"/>
                  </a:lnTo>
                  <a:lnTo>
                    <a:pt x="419" y="1507"/>
                  </a:lnTo>
                  <a:lnTo>
                    <a:pt x="419" y="1632"/>
                  </a:lnTo>
                  <a:lnTo>
                    <a:pt x="252" y="1967"/>
                  </a:lnTo>
                  <a:lnTo>
                    <a:pt x="147" y="1988"/>
                  </a:lnTo>
                  <a:lnTo>
                    <a:pt x="147" y="2030"/>
                  </a:lnTo>
                  <a:lnTo>
                    <a:pt x="126" y="2071"/>
                  </a:lnTo>
                  <a:lnTo>
                    <a:pt x="189" y="2176"/>
                  </a:lnTo>
                  <a:lnTo>
                    <a:pt x="84" y="2385"/>
                  </a:lnTo>
                  <a:lnTo>
                    <a:pt x="1" y="2490"/>
                  </a:lnTo>
                  <a:lnTo>
                    <a:pt x="21" y="2595"/>
                  </a:lnTo>
                  <a:lnTo>
                    <a:pt x="126" y="2615"/>
                  </a:lnTo>
                  <a:lnTo>
                    <a:pt x="147" y="2595"/>
                  </a:lnTo>
                  <a:lnTo>
                    <a:pt x="252" y="2595"/>
                  </a:lnTo>
                  <a:lnTo>
                    <a:pt x="335" y="2678"/>
                  </a:lnTo>
                  <a:lnTo>
                    <a:pt x="398" y="2678"/>
                  </a:lnTo>
                  <a:lnTo>
                    <a:pt x="461" y="2699"/>
                  </a:lnTo>
                  <a:lnTo>
                    <a:pt x="524" y="2804"/>
                  </a:lnTo>
                  <a:lnTo>
                    <a:pt x="607" y="2867"/>
                  </a:lnTo>
                  <a:lnTo>
                    <a:pt x="670" y="2887"/>
                  </a:lnTo>
                  <a:lnTo>
                    <a:pt x="712" y="2992"/>
                  </a:lnTo>
                  <a:lnTo>
                    <a:pt x="628" y="3034"/>
                  </a:lnTo>
                  <a:lnTo>
                    <a:pt x="670" y="3118"/>
                  </a:lnTo>
                  <a:lnTo>
                    <a:pt x="628" y="3201"/>
                  </a:lnTo>
                  <a:lnTo>
                    <a:pt x="607" y="3306"/>
                  </a:lnTo>
                  <a:lnTo>
                    <a:pt x="628" y="3390"/>
                  </a:lnTo>
                  <a:lnTo>
                    <a:pt x="565" y="3515"/>
                  </a:lnTo>
                  <a:lnTo>
                    <a:pt x="628" y="3620"/>
                  </a:lnTo>
                  <a:lnTo>
                    <a:pt x="628" y="3745"/>
                  </a:lnTo>
                  <a:lnTo>
                    <a:pt x="712" y="3766"/>
                  </a:lnTo>
                  <a:lnTo>
                    <a:pt x="879" y="3599"/>
                  </a:lnTo>
                  <a:lnTo>
                    <a:pt x="1026" y="3599"/>
                  </a:lnTo>
                  <a:lnTo>
                    <a:pt x="1068" y="3536"/>
                  </a:lnTo>
                  <a:lnTo>
                    <a:pt x="1465" y="3390"/>
                  </a:lnTo>
                  <a:lnTo>
                    <a:pt x="1465" y="3327"/>
                  </a:lnTo>
                  <a:lnTo>
                    <a:pt x="1674" y="3306"/>
                  </a:lnTo>
                  <a:lnTo>
                    <a:pt x="2449" y="3306"/>
                  </a:lnTo>
                  <a:lnTo>
                    <a:pt x="2742" y="3201"/>
                  </a:lnTo>
                  <a:lnTo>
                    <a:pt x="3014" y="3327"/>
                  </a:lnTo>
                  <a:lnTo>
                    <a:pt x="3034" y="3201"/>
                  </a:lnTo>
                  <a:lnTo>
                    <a:pt x="3139" y="3180"/>
                  </a:lnTo>
                  <a:lnTo>
                    <a:pt x="3223" y="3306"/>
                  </a:lnTo>
                  <a:lnTo>
                    <a:pt x="3244" y="3285"/>
                  </a:lnTo>
                  <a:lnTo>
                    <a:pt x="3348" y="3285"/>
                  </a:lnTo>
                  <a:lnTo>
                    <a:pt x="3453" y="3243"/>
                  </a:lnTo>
                  <a:lnTo>
                    <a:pt x="3453" y="3097"/>
                  </a:lnTo>
                  <a:lnTo>
                    <a:pt x="3390" y="2992"/>
                  </a:lnTo>
                  <a:lnTo>
                    <a:pt x="3265" y="2971"/>
                  </a:lnTo>
                  <a:lnTo>
                    <a:pt x="3244" y="2804"/>
                  </a:lnTo>
                  <a:lnTo>
                    <a:pt x="3160" y="2595"/>
                  </a:lnTo>
                  <a:lnTo>
                    <a:pt x="3076" y="2511"/>
                  </a:lnTo>
                  <a:lnTo>
                    <a:pt x="3118" y="2469"/>
                  </a:lnTo>
                  <a:lnTo>
                    <a:pt x="3139" y="2448"/>
                  </a:lnTo>
                  <a:lnTo>
                    <a:pt x="3139" y="2176"/>
                  </a:lnTo>
                  <a:lnTo>
                    <a:pt x="3181" y="2092"/>
                  </a:lnTo>
                  <a:lnTo>
                    <a:pt x="3223" y="1967"/>
                  </a:lnTo>
                  <a:lnTo>
                    <a:pt x="3244" y="1883"/>
                  </a:lnTo>
                  <a:lnTo>
                    <a:pt x="3244" y="1758"/>
                  </a:lnTo>
                  <a:lnTo>
                    <a:pt x="3432" y="1507"/>
                  </a:lnTo>
                  <a:lnTo>
                    <a:pt x="3537" y="1423"/>
                  </a:lnTo>
                  <a:lnTo>
                    <a:pt x="3537" y="1318"/>
                  </a:lnTo>
                  <a:lnTo>
                    <a:pt x="3578" y="1193"/>
                  </a:lnTo>
                  <a:lnTo>
                    <a:pt x="3537" y="1025"/>
                  </a:lnTo>
                  <a:lnTo>
                    <a:pt x="3453" y="942"/>
                  </a:lnTo>
                  <a:lnTo>
                    <a:pt x="3453" y="879"/>
                  </a:lnTo>
                  <a:lnTo>
                    <a:pt x="3390" y="732"/>
                  </a:lnTo>
                  <a:lnTo>
                    <a:pt x="3453" y="565"/>
                  </a:lnTo>
                  <a:lnTo>
                    <a:pt x="3453" y="502"/>
                  </a:lnTo>
                  <a:lnTo>
                    <a:pt x="3327" y="502"/>
                  </a:lnTo>
                  <a:lnTo>
                    <a:pt x="3244" y="418"/>
                  </a:lnTo>
                  <a:lnTo>
                    <a:pt x="3160" y="418"/>
                  </a:lnTo>
                  <a:lnTo>
                    <a:pt x="3055" y="502"/>
                  </a:lnTo>
                  <a:lnTo>
                    <a:pt x="2930" y="523"/>
                  </a:lnTo>
                  <a:lnTo>
                    <a:pt x="2742" y="460"/>
                  </a:lnTo>
                  <a:lnTo>
                    <a:pt x="2658" y="356"/>
                  </a:lnTo>
                  <a:lnTo>
                    <a:pt x="2553" y="293"/>
                  </a:lnTo>
                  <a:lnTo>
                    <a:pt x="2449" y="293"/>
                  </a:lnTo>
                  <a:lnTo>
                    <a:pt x="2407" y="251"/>
                  </a:lnTo>
                  <a:lnTo>
                    <a:pt x="2302" y="251"/>
                  </a:lnTo>
                  <a:lnTo>
                    <a:pt x="2093" y="146"/>
                  </a:lnTo>
                  <a:lnTo>
                    <a:pt x="1926"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76" name="Google Shape;1076;p27"/>
            <p:cNvSpPr/>
            <p:nvPr/>
          </p:nvSpPr>
          <p:spPr>
            <a:xfrm>
              <a:off x="-2642784" y="3922807"/>
              <a:ext cx="51913" cy="77529"/>
            </a:xfrm>
            <a:custGeom>
              <a:avLst/>
              <a:gdLst/>
              <a:ahLst/>
              <a:cxnLst/>
              <a:rect l="l" t="t" r="r" b="b"/>
              <a:pathLst>
                <a:path w="2449" h="3830" extrusionOk="0">
                  <a:moveTo>
                    <a:pt x="1674" y="0"/>
                  </a:moveTo>
                  <a:lnTo>
                    <a:pt x="1549" y="63"/>
                  </a:lnTo>
                  <a:lnTo>
                    <a:pt x="1402" y="63"/>
                  </a:lnTo>
                  <a:lnTo>
                    <a:pt x="1193" y="105"/>
                  </a:lnTo>
                  <a:lnTo>
                    <a:pt x="419" y="105"/>
                  </a:lnTo>
                  <a:lnTo>
                    <a:pt x="210" y="147"/>
                  </a:lnTo>
                  <a:lnTo>
                    <a:pt x="189" y="272"/>
                  </a:lnTo>
                  <a:lnTo>
                    <a:pt x="251" y="460"/>
                  </a:lnTo>
                  <a:lnTo>
                    <a:pt x="293" y="502"/>
                  </a:lnTo>
                  <a:lnTo>
                    <a:pt x="377" y="670"/>
                  </a:lnTo>
                  <a:lnTo>
                    <a:pt x="377" y="816"/>
                  </a:lnTo>
                  <a:lnTo>
                    <a:pt x="377" y="879"/>
                  </a:lnTo>
                  <a:lnTo>
                    <a:pt x="314" y="1046"/>
                  </a:lnTo>
                  <a:lnTo>
                    <a:pt x="377" y="1193"/>
                  </a:lnTo>
                  <a:lnTo>
                    <a:pt x="377" y="1256"/>
                  </a:lnTo>
                  <a:lnTo>
                    <a:pt x="461" y="1339"/>
                  </a:lnTo>
                  <a:lnTo>
                    <a:pt x="502" y="1507"/>
                  </a:lnTo>
                  <a:lnTo>
                    <a:pt x="461" y="1632"/>
                  </a:lnTo>
                  <a:lnTo>
                    <a:pt x="461" y="1737"/>
                  </a:lnTo>
                  <a:lnTo>
                    <a:pt x="356" y="1821"/>
                  </a:lnTo>
                  <a:lnTo>
                    <a:pt x="168" y="2072"/>
                  </a:lnTo>
                  <a:lnTo>
                    <a:pt x="168" y="2197"/>
                  </a:lnTo>
                  <a:lnTo>
                    <a:pt x="147" y="2281"/>
                  </a:lnTo>
                  <a:lnTo>
                    <a:pt x="105" y="2406"/>
                  </a:lnTo>
                  <a:lnTo>
                    <a:pt x="63" y="2490"/>
                  </a:lnTo>
                  <a:lnTo>
                    <a:pt x="63" y="2762"/>
                  </a:lnTo>
                  <a:lnTo>
                    <a:pt x="42" y="2783"/>
                  </a:lnTo>
                  <a:lnTo>
                    <a:pt x="0" y="2825"/>
                  </a:lnTo>
                  <a:lnTo>
                    <a:pt x="84" y="2909"/>
                  </a:lnTo>
                  <a:lnTo>
                    <a:pt x="168" y="3118"/>
                  </a:lnTo>
                  <a:lnTo>
                    <a:pt x="189" y="3285"/>
                  </a:lnTo>
                  <a:lnTo>
                    <a:pt x="314" y="3306"/>
                  </a:lnTo>
                  <a:lnTo>
                    <a:pt x="377" y="3411"/>
                  </a:lnTo>
                  <a:lnTo>
                    <a:pt x="377" y="3557"/>
                  </a:lnTo>
                  <a:lnTo>
                    <a:pt x="272" y="3599"/>
                  </a:lnTo>
                  <a:lnTo>
                    <a:pt x="168" y="3599"/>
                  </a:lnTo>
                  <a:lnTo>
                    <a:pt x="147" y="3620"/>
                  </a:lnTo>
                  <a:lnTo>
                    <a:pt x="168" y="3662"/>
                  </a:lnTo>
                  <a:lnTo>
                    <a:pt x="482" y="3725"/>
                  </a:lnTo>
                  <a:lnTo>
                    <a:pt x="712" y="3829"/>
                  </a:lnTo>
                  <a:lnTo>
                    <a:pt x="1214" y="3599"/>
                  </a:lnTo>
                  <a:lnTo>
                    <a:pt x="1549" y="3557"/>
                  </a:lnTo>
                  <a:lnTo>
                    <a:pt x="1863" y="3306"/>
                  </a:lnTo>
                  <a:lnTo>
                    <a:pt x="2135" y="3181"/>
                  </a:lnTo>
                  <a:lnTo>
                    <a:pt x="2448" y="3118"/>
                  </a:lnTo>
                  <a:lnTo>
                    <a:pt x="2386" y="3034"/>
                  </a:lnTo>
                  <a:lnTo>
                    <a:pt x="2302" y="2971"/>
                  </a:lnTo>
                  <a:lnTo>
                    <a:pt x="2260" y="2929"/>
                  </a:lnTo>
                  <a:lnTo>
                    <a:pt x="2197" y="2804"/>
                  </a:lnTo>
                  <a:lnTo>
                    <a:pt x="2176" y="2657"/>
                  </a:lnTo>
                  <a:lnTo>
                    <a:pt x="2197" y="2490"/>
                  </a:lnTo>
                  <a:lnTo>
                    <a:pt x="2197" y="2448"/>
                  </a:lnTo>
                  <a:lnTo>
                    <a:pt x="2260" y="2302"/>
                  </a:lnTo>
                  <a:lnTo>
                    <a:pt x="2260" y="1967"/>
                  </a:lnTo>
                  <a:lnTo>
                    <a:pt x="2197" y="1883"/>
                  </a:lnTo>
                  <a:lnTo>
                    <a:pt x="2239" y="1674"/>
                  </a:lnTo>
                  <a:lnTo>
                    <a:pt x="2176" y="1611"/>
                  </a:lnTo>
                  <a:lnTo>
                    <a:pt x="2239" y="1528"/>
                  </a:lnTo>
                  <a:lnTo>
                    <a:pt x="2197" y="1423"/>
                  </a:lnTo>
                  <a:lnTo>
                    <a:pt x="2155" y="1360"/>
                  </a:lnTo>
                  <a:lnTo>
                    <a:pt x="2176" y="1297"/>
                  </a:lnTo>
                  <a:lnTo>
                    <a:pt x="2197" y="1214"/>
                  </a:lnTo>
                  <a:lnTo>
                    <a:pt x="2197" y="1004"/>
                  </a:lnTo>
                  <a:lnTo>
                    <a:pt x="2155" y="1004"/>
                  </a:lnTo>
                  <a:lnTo>
                    <a:pt x="2093" y="942"/>
                  </a:lnTo>
                  <a:lnTo>
                    <a:pt x="2093" y="732"/>
                  </a:lnTo>
                  <a:lnTo>
                    <a:pt x="2135" y="586"/>
                  </a:lnTo>
                  <a:lnTo>
                    <a:pt x="1988" y="502"/>
                  </a:lnTo>
                  <a:lnTo>
                    <a:pt x="1946" y="419"/>
                  </a:lnTo>
                  <a:lnTo>
                    <a:pt x="1821" y="293"/>
                  </a:lnTo>
                  <a:lnTo>
                    <a:pt x="1821" y="209"/>
                  </a:lnTo>
                  <a:lnTo>
                    <a:pt x="1758" y="168"/>
                  </a:lnTo>
                  <a:lnTo>
                    <a:pt x="1716"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77" name="Google Shape;1077;p27"/>
            <p:cNvSpPr/>
            <p:nvPr/>
          </p:nvSpPr>
          <p:spPr>
            <a:xfrm>
              <a:off x="-2606410" y="3922807"/>
              <a:ext cx="24843" cy="63116"/>
            </a:xfrm>
            <a:custGeom>
              <a:avLst/>
              <a:gdLst/>
              <a:ahLst/>
              <a:cxnLst/>
              <a:rect l="l" t="t" r="r" b="b"/>
              <a:pathLst>
                <a:path w="1172" h="3118" extrusionOk="0">
                  <a:moveTo>
                    <a:pt x="0" y="0"/>
                  </a:moveTo>
                  <a:lnTo>
                    <a:pt x="42" y="168"/>
                  </a:lnTo>
                  <a:lnTo>
                    <a:pt x="105" y="209"/>
                  </a:lnTo>
                  <a:lnTo>
                    <a:pt x="105" y="293"/>
                  </a:lnTo>
                  <a:lnTo>
                    <a:pt x="230" y="419"/>
                  </a:lnTo>
                  <a:lnTo>
                    <a:pt x="272" y="502"/>
                  </a:lnTo>
                  <a:lnTo>
                    <a:pt x="419" y="586"/>
                  </a:lnTo>
                  <a:lnTo>
                    <a:pt x="377" y="732"/>
                  </a:lnTo>
                  <a:lnTo>
                    <a:pt x="377" y="942"/>
                  </a:lnTo>
                  <a:lnTo>
                    <a:pt x="439" y="1004"/>
                  </a:lnTo>
                  <a:lnTo>
                    <a:pt x="481" y="1004"/>
                  </a:lnTo>
                  <a:lnTo>
                    <a:pt x="481" y="1214"/>
                  </a:lnTo>
                  <a:lnTo>
                    <a:pt x="460" y="1297"/>
                  </a:lnTo>
                  <a:lnTo>
                    <a:pt x="439" y="1360"/>
                  </a:lnTo>
                  <a:lnTo>
                    <a:pt x="481" y="1423"/>
                  </a:lnTo>
                  <a:lnTo>
                    <a:pt x="523" y="1528"/>
                  </a:lnTo>
                  <a:lnTo>
                    <a:pt x="460" y="1611"/>
                  </a:lnTo>
                  <a:lnTo>
                    <a:pt x="523" y="1674"/>
                  </a:lnTo>
                  <a:lnTo>
                    <a:pt x="481" y="1883"/>
                  </a:lnTo>
                  <a:lnTo>
                    <a:pt x="544" y="1967"/>
                  </a:lnTo>
                  <a:lnTo>
                    <a:pt x="544" y="2302"/>
                  </a:lnTo>
                  <a:lnTo>
                    <a:pt x="481" y="2448"/>
                  </a:lnTo>
                  <a:lnTo>
                    <a:pt x="481" y="2490"/>
                  </a:lnTo>
                  <a:lnTo>
                    <a:pt x="460" y="2657"/>
                  </a:lnTo>
                  <a:lnTo>
                    <a:pt x="481" y="2804"/>
                  </a:lnTo>
                  <a:lnTo>
                    <a:pt x="544" y="2929"/>
                  </a:lnTo>
                  <a:lnTo>
                    <a:pt x="586" y="2971"/>
                  </a:lnTo>
                  <a:lnTo>
                    <a:pt x="670" y="3034"/>
                  </a:lnTo>
                  <a:lnTo>
                    <a:pt x="732" y="3118"/>
                  </a:lnTo>
                  <a:lnTo>
                    <a:pt x="774" y="3118"/>
                  </a:lnTo>
                  <a:lnTo>
                    <a:pt x="1088" y="2929"/>
                  </a:lnTo>
                  <a:lnTo>
                    <a:pt x="1151" y="2929"/>
                  </a:lnTo>
                  <a:lnTo>
                    <a:pt x="1172" y="2825"/>
                  </a:lnTo>
                  <a:lnTo>
                    <a:pt x="1088" y="2699"/>
                  </a:lnTo>
                  <a:lnTo>
                    <a:pt x="1088" y="2553"/>
                  </a:lnTo>
                  <a:lnTo>
                    <a:pt x="1046" y="2385"/>
                  </a:lnTo>
                  <a:lnTo>
                    <a:pt x="1067" y="1716"/>
                  </a:lnTo>
                  <a:lnTo>
                    <a:pt x="1067" y="1611"/>
                  </a:lnTo>
                  <a:lnTo>
                    <a:pt x="1109" y="1528"/>
                  </a:lnTo>
                  <a:lnTo>
                    <a:pt x="1109" y="1402"/>
                  </a:lnTo>
                  <a:lnTo>
                    <a:pt x="1088" y="1297"/>
                  </a:lnTo>
                  <a:lnTo>
                    <a:pt x="1088" y="1130"/>
                  </a:lnTo>
                  <a:lnTo>
                    <a:pt x="1046" y="900"/>
                  </a:lnTo>
                  <a:lnTo>
                    <a:pt x="900" y="586"/>
                  </a:lnTo>
                  <a:lnTo>
                    <a:pt x="858" y="565"/>
                  </a:lnTo>
                  <a:lnTo>
                    <a:pt x="774" y="481"/>
                  </a:lnTo>
                  <a:lnTo>
                    <a:pt x="649" y="398"/>
                  </a:lnTo>
                  <a:lnTo>
                    <a:pt x="628" y="209"/>
                  </a:lnTo>
                  <a:lnTo>
                    <a:pt x="649" y="168"/>
                  </a:lnTo>
                  <a:lnTo>
                    <a:pt x="42"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78" name="Google Shape;1078;p27"/>
            <p:cNvSpPr/>
            <p:nvPr/>
          </p:nvSpPr>
          <p:spPr>
            <a:xfrm>
              <a:off x="-2593120" y="3906715"/>
              <a:ext cx="38177" cy="76253"/>
            </a:xfrm>
            <a:custGeom>
              <a:avLst/>
              <a:gdLst/>
              <a:ahLst/>
              <a:cxnLst/>
              <a:rect l="l" t="t" r="r" b="b"/>
              <a:pathLst>
                <a:path w="1801" h="3767" extrusionOk="0">
                  <a:moveTo>
                    <a:pt x="1047" y="0"/>
                  </a:moveTo>
                  <a:lnTo>
                    <a:pt x="984" y="105"/>
                  </a:lnTo>
                  <a:lnTo>
                    <a:pt x="1005" y="147"/>
                  </a:lnTo>
                  <a:lnTo>
                    <a:pt x="900" y="209"/>
                  </a:lnTo>
                  <a:lnTo>
                    <a:pt x="838" y="209"/>
                  </a:lnTo>
                  <a:lnTo>
                    <a:pt x="838" y="272"/>
                  </a:lnTo>
                  <a:lnTo>
                    <a:pt x="691" y="439"/>
                  </a:lnTo>
                  <a:lnTo>
                    <a:pt x="628" y="439"/>
                  </a:lnTo>
                  <a:lnTo>
                    <a:pt x="440" y="544"/>
                  </a:lnTo>
                  <a:lnTo>
                    <a:pt x="356" y="523"/>
                  </a:lnTo>
                  <a:lnTo>
                    <a:pt x="252" y="565"/>
                  </a:lnTo>
                  <a:lnTo>
                    <a:pt x="252" y="670"/>
                  </a:lnTo>
                  <a:lnTo>
                    <a:pt x="168" y="753"/>
                  </a:lnTo>
                  <a:lnTo>
                    <a:pt x="168" y="858"/>
                  </a:lnTo>
                  <a:lnTo>
                    <a:pt x="43" y="900"/>
                  </a:lnTo>
                  <a:lnTo>
                    <a:pt x="22" y="963"/>
                  </a:lnTo>
                  <a:lnTo>
                    <a:pt x="1" y="1004"/>
                  </a:lnTo>
                  <a:lnTo>
                    <a:pt x="22" y="1193"/>
                  </a:lnTo>
                  <a:lnTo>
                    <a:pt x="147" y="1276"/>
                  </a:lnTo>
                  <a:lnTo>
                    <a:pt x="231" y="1360"/>
                  </a:lnTo>
                  <a:lnTo>
                    <a:pt x="273" y="1381"/>
                  </a:lnTo>
                  <a:lnTo>
                    <a:pt x="419" y="1695"/>
                  </a:lnTo>
                  <a:lnTo>
                    <a:pt x="461" y="1925"/>
                  </a:lnTo>
                  <a:lnTo>
                    <a:pt x="461" y="2092"/>
                  </a:lnTo>
                  <a:lnTo>
                    <a:pt x="482" y="2197"/>
                  </a:lnTo>
                  <a:lnTo>
                    <a:pt x="482" y="2323"/>
                  </a:lnTo>
                  <a:lnTo>
                    <a:pt x="440" y="2406"/>
                  </a:lnTo>
                  <a:lnTo>
                    <a:pt x="440" y="2511"/>
                  </a:lnTo>
                  <a:lnTo>
                    <a:pt x="419" y="3180"/>
                  </a:lnTo>
                  <a:lnTo>
                    <a:pt x="461" y="3348"/>
                  </a:lnTo>
                  <a:lnTo>
                    <a:pt x="461" y="3494"/>
                  </a:lnTo>
                  <a:lnTo>
                    <a:pt x="545" y="3620"/>
                  </a:lnTo>
                  <a:lnTo>
                    <a:pt x="524" y="3724"/>
                  </a:lnTo>
                  <a:lnTo>
                    <a:pt x="733" y="3766"/>
                  </a:lnTo>
                  <a:lnTo>
                    <a:pt x="1110" y="3620"/>
                  </a:lnTo>
                  <a:lnTo>
                    <a:pt x="1152" y="3620"/>
                  </a:lnTo>
                  <a:lnTo>
                    <a:pt x="1110" y="3515"/>
                  </a:lnTo>
                  <a:lnTo>
                    <a:pt x="1152" y="3243"/>
                  </a:lnTo>
                  <a:lnTo>
                    <a:pt x="1110" y="3139"/>
                  </a:lnTo>
                  <a:lnTo>
                    <a:pt x="1152" y="3055"/>
                  </a:lnTo>
                  <a:lnTo>
                    <a:pt x="1110" y="2825"/>
                  </a:lnTo>
                  <a:lnTo>
                    <a:pt x="1110" y="2720"/>
                  </a:lnTo>
                  <a:lnTo>
                    <a:pt x="1110" y="2657"/>
                  </a:lnTo>
                  <a:lnTo>
                    <a:pt x="1089" y="2616"/>
                  </a:lnTo>
                  <a:lnTo>
                    <a:pt x="1110" y="2553"/>
                  </a:lnTo>
                  <a:lnTo>
                    <a:pt x="1089" y="2469"/>
                  </a:lnTo>
                  <a:lnTo>
                    <a:pt x="1089" y="2427"/>
                  </a:lnTo>
                  <a:lnTo>
                    <a:pt x="1089" y="2302"/>
                  </a:lnTo>
                  <a:lnTo>
                    <a:pt x="1110" y="2218"/>
                  </a:lnTo>
                  <a:lnTo>
                    <a:pt x="1110" y="2113"/>
                  </a:lnTo>
                  <a:lnTo>
                    <a:pt x="1152" y="2051"/>
                  </a:lnTo>
                  <a:lnTo>
                    <a:pt x="1256" y="2009"/>
                  </a:lnTo>
                  <a:lnTo>
                    <a:pt x="1298" y="2009"/>
                  </a:lnTo>
                  <a:lnTo>
                    <a:pt x="1361" y="1946"/>
                  </a:lnTo>
                  <a:lnTo>
                    <a:pt x="1403" y="1841"/>
                  </a:lnTo>
                  <a:lnTo>
                    <a:pt x="1486" y="1716"/>
                  </a:lnTo>
                  <a:lnTo>
                    <a:pt x="1528" y="1611"/>
                  </a:lnTo>
                  <a:lnTo>
                    <a:pt x="1612" y="1569"/>
                  </a:lnTo>
                  <a:lnTo>
                    <a:pt x="1696" y="1569"/>
                  </a:lnTo>
                  <a:lnTo>
                    <a:pt x="1716" y="1507"/>
                  </a:lnTo>
                  <a:lnTo>
                    <a:pt x="1591" y="1381"/>
                  </a:lnTo>
                  <a:lnTo>
                    <a:pt x="1591" y="1318"/>
                  </a:lnTo>
                  <a:lnTo>
                    <a:pt x="1633" y="1255"/>
                  </a:lnTo>
                  <a:lnTo>
                    <a:pt x="1779" y="1255"/>
                  </a:lnTo>
                  <a:lnTo>
                    <a:pt x="1800" y="1172"/>
                  </a:lnTo>
                  <a:lnTo>
                    <a:pt x="1737" y="963"/>
                  </a:lnTo>
                  <a:lnTo>
                    <a:pt x="1716" y="837"/>
                  </a:lnTo>
                  <a:lnTo>
                    <a:pt x="1570" y="691"/>
                  </a:lnTo>
                  <a:lnTo>
                    <a:pt x="1528" y="628"/>
                  </a:lnTo>
                  <a:lnTo>
                    <a:pt x="1570" y="481"/>
                  </a:lnTo>
                  <a:lnTo>
                    <a:pt x="1591" y="481"/>
                  </a:lnTo>
                  <a:lnTo>
                    <a:pt x="1465" y="314"/>
                  </a:lnTo>
                  <a:lnTo>
                    <a:pt x="1319" y="272"/>
                  </a:lnTo>
                  <a:lnTo>
                    <a:pt x="1214" y="147"/>
                  </a:lnTo>
                  <a:lnTo>
                    <a:pt x="104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79" name="Google Shape;1079;p27"/>
            <p:cNvSpPr/>
            <p:nvPr/>
          </p:nvSpPr>
          <p:spPr>
            <a:xfrm>
              <a:off x="-2443639" y="3775406"/>
              <a:ext cx="127736" cy="194004"/>
            </a:xfrm>
            <a:custGeom>
              <a:avLst/>
              <a:gdLst/>
              <a:ahLst/>
              <a:cxnLst/>
              <a:rect l="l" t="t" r="r" b="b"/>
              <a:pathLst>
                <a:path w="6026" h="9584" extrusionOk="0">
                  <a:moveTo>
                    <a:pt x="1318" y="1"/>
                  </a:moveTo>
                  <a:lnTo>
                    <a:pt x="690" y="252"/>
                  </a:lnTo>
                  <a:lnTo>
                    <a:pt x="732" y="336"/>
                  </a:lnTo>
                  <a:lnTo>
                    <a:pt x="1025" y="1110"/>
                  </a:lnTo>
                  <a:lnTo>
                    <a:pt x="1004" y="1277"/>
                  </a:lnTo>
                  <a:lnTo>
                    <a:pt x="962" y="1361"/>
                  </a:lnTo>
                  <a:lnTo>
                    <a:pt x="1360" y="1821"/>
                  </a:lnTo>
                  <a:lnTo>
                    <a:pt x="1339" y="2030"/>
                  </a:lnTo>
                  <a:lnTo>
                    <a:pt x="1255" y="2114"/>
                  </a:lnTo>
                  <a:lnTo>
                    <a:pt x="1109" y="3202"/>
                  </a:lnTo>
                  <a:lnTo>
                    <a:pt x="1130" y="4039"/>
                  </a:lnTo>
                  <a:lnTo>
                    <a:pt x="167" y="5022"/>
                  </a:lnTo>
                  <a:lnTo>
                    <a:pt x="126" y="5085"/>
                  </a:lnTo>
                  <a:lnTo>
                    <a:pt x="0" y="5085"/>
                  </a:lnTo>
                  <a:lnTo>
                    <a:pt x="0" y="5169"/>
                  </a:lnTo>
                  <a:lnTo>
                    <a:pt x="21" y="5901"/>
                  </a:lnTo>
                  <a:lnTo>
                    <a:pt x="105" y="5922"/>
                  </a:lnTo>
                  <a:lnTo>
                    <a:pt x="272" y="6131"/>
                  </a:lnTo>
                  <a:lnTo>
                    <a:pt x="335" y="6278"/>
                  </a:lnTo>
                  <a:lnTo>
                    <a:pt x="628" y="6424"/>
                  </a:lnTo>
                  <a:lnTo>
                    <a:pt x="753" y="6529"/>
                  </a:lnTo>
                  <a:lnTo>
                    <a:pt x="795" y="6717"/>
                  </a:lnTo>
                  <a:lnTo>
                    <a:pt x="837" y="6759"/>
                  </a:lnTo>
                  <a:lnTo>
                    <a:pt x="858" y="6864"/>
                  </a:lnTo>
                  <a:lnTo>
                    <a:pt x="942" y="7031"/>
                  </a:lnTo>
                  <a:lnTo>
                    <a:pt x="942" y="7115"/>
                  </a:lnTo>
                  <a:lnTo>
                    <a:pt x="921" y="7157"/>
                  </a:lnTo>
                  <a:lnTo>
                    <a:pt x="900" y="7219"/>
                  </a:lnTo>
                  <a:lnTo>
                    <a:pt x="962" y="7282"/>
                  </a:lnTo>
                  <a:lnTo>
                    <a:pt x="921" y="7429"/>
                  </a:lnTo>
                  <a:lnTo>
                    <a:pt x="837" y="7491"/>
                  </a:lnTo>
                  <a:lnTo>
                    <a:pt x="858" y="7596"/>
                  </a:lnTo>
                  <a:lnTo>
                    <a:pt x="962" y="7763"/>
                  </a:lnTo>
                  <a:lnTo>
                    <a:pt x="1046" y="7805"/>
                  </a:lnTo>
                  <a:lnTo>
                    <a:pt x="1067" y="7910"/>
                  </a:lnTo>
                  <a:lnTo>
                    <a:pt x="1234" y="8056"/>
                  </a:lnTo>
                  <a:lnTo>
                    <a:pt x="1276" y="8077"/>
                  </a:lnTo>
                  <a:lnTo>
                    <a:pt x="1234" y="8119"/>
                  </a:lnTo>
                  <a:lnTo>
                    <a:pt x="1151" y="8098"/>
                  </a:lnTo>
                  <a:lnTo>
                    <a:pt x="1067" y="8077"/>
                  </a:lnTo>
                  <a:lnTo>
                    <a:pt x="942" y="8056"/>
                  </a:lnTo>
                  <a:lnTo>
                    <a:pt x="900" y="8077"/>
                  </a:lnTo>
                  <a:lnTo>
                    <a:pt x="795" y="8056"/>
                  </a:lnTo>
                  <a:lnTo>
                    <a:pt x="690" y="8077"/>
                  </a:lnTo>
                  <a:lnTo>
                    <a:pt x="628" y="8056"/>
                  </a:lnTo>
                  <a:lnTo>
                    <a:pt x="439" y="8056"/>
                  </a:lnTo>
                  <a:lnTo>
                    <a:pt x="439" y="8161"/>
                  </a:lnTo>
                  <a:lnTo>
                    <a:pt x="418" y="8203"/>
                  </a:lnTo>
                  <a:lnTo>
                    <a:pt x="418" y="8307"/>
                  </a:lnTo>
                  <a:lnTo>
                    <a:pt x="418" y="8370"/>
                  </a:lnTo>
                  <a:lnTo>
                    <a:pt x="502" y="8412"/>
                  </a:lnTo>
                  <a:lnTo>
                    <a:pt x="502" y="8496"/>
                  </a:lnTo>
                  <a:lnTo>
                    <a:pt x="607" y="8517"/>
                  </a:lnTo>
                  <a:lnTo>
                    <a:pt x="816" y="8705"/>
                  </a:lnTo>
                  <a:lnTo>
                    <a:pt x="1025" y="8914"/>
                  </a:lnTo>
                  <a:lnTo>
                    <a:pt x="1109" y="8998"/>
                  </a:lnTo>
                  <a:lnTo>
                    <a:pt x="1214" y="9144"/>
                  </a:lnTo>
                  <a:lnTo>
                    <a:pt x="1276" y="9312"/>
                  </a:lnTo>
                  <a:lnTo>
                    <a:pt x="1318" y="9416"/>
                  </a:lnTo>
                  <a:lnTo>
                    <a:pt x="1360" y="9458"/>
                  </a:lnTo>
                  <a:lnTo>
                    <a:pt x="1381" y="9584"/>
                  </a:lnTo>
                  <a:lnTo>
                    <a:pt x="1486" y="9584"/>
                  </a:lnTo>
                  <a:lnTo>
                    <a:pt x="1590" y="9563"/>
                  </a:lnTo>
                  <a:lnTo>
                    <a:pt x="1758" y="9563"/>
                  </a:lnTo>
                  <a:lnTo>
                    <a:pt x="1799" y="9437"/>
                  </a:lnTo>
                  <a:lnTo>
                    <a:pt x="1799" y="9312"/>
                  </a:lnTo>
                  <a:lnTo>
                    <a:pt x="1883" y="9249"/>
                  </a:lnTo>
                  <a:lnTo>
                    <a:pt x="1946" y="9312"/>
                  </a:lnTo>
                  <a:lnTo>
                    <a:pt x="1988" y="9437"/>
                  </a:lnTo>
                  <a:lnTo>
                    <a:pt x="2051" y="9479"/>
                  </a:lnTo>
                  <a:lnTo>
                    <a:pt x="2155" y="9458"/>
                  </a:lnTo>
                  <a:lnTo>
                    <a:pt x="2281" y="9354"/>
                  </a:lnTo>
                  <a:lnTo>
                    <a:pt x="2469" y="9312"/>
                  </a:lnTo>
                  <a:lnTo>
                    <a:pt x="2595" y="9207"/>
                  </a:lnTo>
                  <a:lnTo>
                    <a:pt x="2929" y="9123"/>
                  </a:lnTo>
                  <a:lnTo>
                    <a:pt x="3097" y="9123"/>
                  </a:lnTo>
                  <a:lnTo>
                    <a:pt x="3159" y="9019"/>
                  </a:lnTo>
                  <a:lnTo>
                    <a:pt x="3327" y="8914"/>
                  </a:lnTo>
                  <a:lnTo>
                    <a:pt x="3306" y="8831"/>
                  </a:lnTo>
                  <a:lnTo>
                    <a:pt x="3243" y="8831"/>
                  </a:lnTo>
                  <a:lnTo>
                    <a:pt x="3139" y="8726"/>
                  </a:lnTo>
                  <a:lnTo>
                    <a:pt x="3159" y="8621"/>
                  </a:lnTo>
                  <a:lnTo>
                    <a:pt x="3243" y="8579"/>
                  </a:lnTo>
                  <a:lnTo>
                    <a:pt x="3327" y="8600"/>
                  </a:lnTo>
                  <a:lnTo>
                    <a:pt x="3452" y="8579"/>
                  </a:lnTo>
                  <a:lnTo>
                    <a:pt x="3557" y="8621"/>
                  </a:lnTo>
                  <a:lnTo>
                    <a:pt x="3683" y="8642"/>
                  </a:lnTo>
                  <a:lnTo>
                    <a:pt x="3850" y="8621"/>
                  </a:lnTo>
                  <a:lnTo>
                    <a:pt x="4080" y="8600"/>
                  </a:lnTo>
                  <a:lnTo>
                    <a:pt x="4185" y="8517"/>
                  </a:lnTo>
                  <a:lnTo>
                    <a:pt x="4289" y="8475"/>
                  </a:lnTo>
                  <a:lnTo>
                    <a:pt x="4310" y="8370"/>
                  </a:lnTo>
                  <a:lnTo>
                    <a:pt x="4289" y="8286"/>
                  </a:lnTo>
                  <a:lnTo>
                    <a:pt x="4310" y="8182"/>
                  </a:lnTo>
                  <a:lnTo>
                    <a:pt x="4394" y="8119"/>
                  </a:lnTo>
                  <a:lnTo>
                    <a:pt x="4394" y="8056"/>
                  </a:lnTo>
                  <a:lnTo>
                    <a:pt x="4478" y="7952"/>
                  </a:lnTo>
                  <a:lnTo>
                    <a:pt x="4520" y="7973"/>
                  </a:lnTo>
                  <a:lnTo>
                    <a:pt x="4582" y="7973"/>
                  </a:lnTo>
                  <a:lnTo>
                    <a:pt x="4687" y="7805"/>
                  </a:lnTo>
                  <a:lnTo>
                    <a:pt x="4771" y="7784"/>
                  </a:lnTo>
                  <a:lnTo>
                    <a:pt x="4729" y="7701"/>
                  </a:lnTo>
                  <a:lnTo>
                    <a:pt x="4771" y="7638"/>
                  </a:lnTo>
                  <a:lnTo>
                    <a:pt x="4917" y="7554"/>
                  </a:lnTo>
                  <a:lnTo>
                    <a:pt x="5022" y="7470"/>
                  </a:lnTo>
                  <a:lnTo>
                    <a:pt x="5147" y="7470"/>
                  </a:lnTo>
                  <a:lnTo>
                    <a:pt x="5231" y="7533"/>
                  </a:lnTo>
                  <a:lnTo>
                    <a:pt x="5356" y="7450"/>
                  </a:lnTo>
                  <a:lnTo>
                    <a:pt x="5398" y="7387"/>
                  </a:lnTo>
                  <a:lnTo>
                    <a:pt x="5419" y="7366"/>
                  </a:lnTo>
                  <a:lnTo>
                    <a:pt x="5419" y="7282"/>
                  </a:lnTo>
                  <a:lnTo>
                    <a:pt x="5461" y="7219"/>
                  </a:lnTo>
                  <a:lnTo>
                    <a:pt x="5419" y="7136"/>
                  </a:lnTo>
                  <a:lnTo>
                    <a:pt x="5189" y="7052"/>
                  </a:lnTo>
                  <a:lnTo>
                    <a:pt x="5147" y="6947"/>
                  </a:lnTo>
                  <a:lnTo>
                    <a:pt x="5147" y="6822"/>
                  </a:lnTo>
                  <a:lnTo>
                    <a:pt x="5105" y="6717"/>
                  </a:lnTo>
                  <a:lnTo>
                    <a:pt x="5147" y="6634"/>
                  </a:lnTo>
                  <a:lnTo>
                    <a:pt x="5084" y="6592"/>
                  </a:lnTo>
                  <a:lnTo>
                    <a:pt x="5126" y="6529"/>
                  </a:lnTo>
                  <a:lnTo>
                    <a:pt x="5126" y="6445"/>
                  </a:lnTo>
                  <a:lnTo>
                    <a:pt x="5084" y="6424"/>
                  </a:lnTo>
                  <a:lnTo>
                    <a:pt x="4938" y="6529"/>
                  </a:lnTo>
                  <a:lnTo>
                    <a:pt x="4875" y="6445"/>
                  </a:lnTo>
                  <a:lnTo>
                    <a:pt x="4875" y="6320"/>
                  </a:lnTo>
                  <a:lnTo>
                    <a:pt x="5043" y="6131"/>
                  </a:lnTo>
                  <a:lnTo>
                    <a:pt x="5105" y="6027"/>
                  </a:lnTo>
                  <a:lnTo>
                    <a:pt x="5084" y="5922"/>
                  </a:lnTo>
                  <a:lnTo>
                    <a:pt x="4980" y="5880"/>
                  </a:lnTo>
                  <a:lnTo>
                    <a:pt x="5001" y="5797"/>
                  </a:lnTo>
                  <a:lnTo>
                    <a:pt x="5126" y="5713"/>
                  </a:lnTo>
                  <a:lnTo>
                    <a:pt x="5189" y="5587"/>
                  </a:lnTo>
                  <a:lnTo>
                    <a:pt x="5126" y="5545"/>
                  </a:lnTo>
                  <a:lnTo>
                    <a:pt x="5105" y="5441"/>
                  </a:lnTo>
                  <a:lnTo>
                    <a:pt x="5210" y="5357"/>
                  </a:lnTo>
                  <a:lnTo>
                    <a:pt x="5252" y="5357"/>
                  </a:lnTo>
                  <a:lnTo>
                    <a:pt x="5461" y="5085"/>
                  </a:lnTo>
                  <a:lnTo>
                    <a:pt x="5524" y="4960"/>
                  </a:lnTo>
                  <a:lnTo>
                    <a:pt x="5461" y="4876"/>
                  </a:lnTo>
                  <a:lnTo>
                    <a:pt x="5461" y="4750"/>
                  </a:lnTo>
                  <a:lnTo>
                    <a:pt x="5566" y="4667"/>
                  </a:lnTo>
                  <a:lnTo>
                    <a:pt x="5712" y="4667"/>
                  </a:lnTo>
                  <a:lnTo>
                    <a:pt x="5817" y="4729"/>
                  </a:lnTo>
                  <a:lnTo>
                    <a:pt x="5921" y="4646"/>
                  </a:lnTo>
                  <a:lnTo>
                    <a:pt x="6026" y="4625"/>
                  </a:lnTo>
                  <a:lnTo>
                    <a:pt x="5963" y="2344"/>
                  </a:lnTo>
                  <a:lnTo>
                    <a:pt x="1318"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80" name="Google Shape;1080;p27"/>
            <p:cNvSpPr/>
            <p:nvPr/>
          </p:nvSpPr>
          <p:spPr>
            <a:xfrm>
              <a:off x="-2459177" y="3900784"/>
              <a:ext cx="4006" cy="2125"/>
            </a:xfrm>
            <a:custGeom>
              <a:avLst/>
              <a:gdLst/>
              <a:ahLst/>
              <a:cxnLst/>
              <a:rect l="l" t="t" r="r" b="b"/>
              <a:pathLst>
                <a:path w="189" h="105" extrusionOk="0">
                  <a:moveTo>
                    <a:pt x="189" y="0"/>
                  </a:moveTo>
                  <a:lnTo>
                    <a:pt x="1" y="42"/>
                  </a:lnTo>
                  <a:lnTo>
                    <a:pt x="63" y="105"/>
                  </a:lnTo>
                  <a:lnTo>
                    <a:pt x="168" y="84"/>
                  </a:lnTo>
                  <a:lnTo>
                    <a:pt x="18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81" name="Google Shape;1081;p27"/>
            <p:cNvSpPr/>
            <p:nvPr/>
          </p:nvSpPr>
          <p:spPr>
            <a:xfrm>
              <a:off x="-2601535" y="3777956"/>
              <a:ext cx="186750" cy="138519"/>
            </a:xfrm>
            <a:custGeom>
              <a:avLst/>
              <a:gdLst/>
              <a:ahLst/>
              <a:cxnLst/>
              <a:rect l="l" t="t" r="r" b="b"/>
              <a:pathLst>
                <a:path w="8810" h="6843" extrusionOk="0">
                  <a:moveTo>
                    <a:pt x="6507" y="0"/>
                  </a:moveTo>
                  <a:lnTo>
                    <a:pt x="3913" y="1590"/>
                  </a:lnTo>
                  <a:lnTo>
                    <a:pt x="3181" y="2239"/>
                  </a:lnTo>
                  <a:lnTo>
                    <a:pt x="2323" y="2448"/>
                  </a:lnTo>
                  <a:lnTo>
                    <a:pt x="2302" y="3578"/>
                  </a:lnTo>
                  <a:lnTo>
                    <a:pt x="2239" y="4080"/>
                  </a:lnTo>
                  <a:lnTo>
                    <a:pt x="2176" y="4164"/>
                  </a:lnTo>
                  <a:lnTo>
                    <a:pt x="2134" y="4331"/>
                  </a:lnTo>
                  <a:lnTo>
                    <a:pt x="2093" y="4478"/>
                  </a:lnTo>
                  <a:lnTo>
                    <a:pt x="1800" y="4624"/>
                  </a:lnTo>
                  <a:lnTo>
                    <a:pt x="1653" y="4729"/>
                  </a:lnTo>
                  <a:lnTo>
                    <a:pt x="1465" y="4729"/>
                  </a:lnTo>
                  <a:lnTo>
                    <a:pt x="1297" y="4834"/>
                  </a:lnTo>
                  <a:lnTo>
                    <a:pt x="942" y="4834"/>
                  </a:lnTo>
                  <a:lnTo>
                    <a:pt x="774" y="4917"/>
                  </a:lnTo>
                  <a:lnTo>
                    <a:pt x="649" y="4917"/>
                  </a:lnTo>
                  <a:lnTo>
                    <a:pt x="251" y="4938"/>
                  </a:lnTo>
                  <a:lnTo>
                    <a:pt x="126" y="4917"/>
                  </a:lnTo>
                  <a:lnTo>
                    <a:pt x="84" y="5001"/>
                  </a:lnTo>
                  <a:lnTo>
                    <a:pt x="84" y="5147"/>
                  </a:lnTo>
                  <a:lnTo>
                    <a:pt x="0" y="5252"/>
                  </a:lnTo>
                  <a:lnTo>
                    <a:pt x="0" y="5440"/>
                  </a:lnTo>
                  <a:lnTo>
                    <a:pt x="544" y="5796"/>
                  </a:lnTo>
                  <a:lnTo>
                    <a:pt x="544" y="6047"/>
                  </a:lnTo>
                  <a:lnTo>
                    <a:pt x="753" y="6173"/>
                  </a:lnTo>
                  <a:lnTo>
                    <a:pt x="984" y="6047"/>
                  </a:lnTo>
                  <a:lnTo>
                    <a:pt x="1067" y="6089"/>
                  </a:lnTo>
                  <a:lnTo>
                    <a:pt x="1067" y="6152"/>
                  </a:lnTo>
                  <a:lnTo>
                    <a:pt x="1130" y="6194"/>
                  </a:lnTo>
                  <a:lnTo>
                    <a:pt x="1130" y="6298"/>
                  </a:lnTo>
                  <a:lnTo>
                    <a:pt x="1067" y="6403"/>
                  </a:lnTo>
                  <a:lnTo>
                    <a:pt x="1193" y="6570"/>
                  </a:lnTo>
                  <a:lnTo>
                    <a:pt x="1297" y="6570"/>
                  </a:lnTo>
                  <a:lnTo>
                    <a:pt x="1402" y="6508"/>
                  </a:lnTo>
                  <a:lnTo>
                    <a:pt x="1381" y="6466"/>
                  </a:lnTo>
                  <a:lnTo>
                    <a:pt x="1444" y="6361"/>
                  </a:lnTo>
                  <a:lnTo>
                    <a:pt x="1611" y="6508"/>
                  </a:lnTo>
                  <a:lnTo>
                    <a:pt x="1716" y="6633"/>
                  </a:lnTo>
                  <a:lnTo>
                    <a:pt x="1862" y="6675"/>
                  </a:lnTo>
                  <a:lnTo>
                    <a:pt x="1988" y="6842"/>
                  </a:lnTo>
                  <a:lnTo>
                    <a:pt x="2072" y="6780"/>
                  </a:lnTo>
                  <a:lnTo>
                    <a:pt x="2072" y="6717"/>
                  </a:lnTo>
                  <a:lnTo>
                    <a:pt x="2009" y="6696"/>
                  </a:lnTo>
                  <a:lnTo>
                    <a:pt x="1925" y="6528"/>
                  </a:lnTo>
                  <a:lnTo>
                    <a:pt x="1967" y="6487"/>
                  </a:lnTo>
                  <a:lnTo>
                    <a:pt x="1967" y="6403"/>
                  </a:lnTo>
                  <a:lnTo>
                    <a:pt x="2072" y="6298"/>
                  </a:lnTo>
                  <a:lnTo>
                    <a:pt x="2176" y="6298"/>
                  </a:lnTo>
                  <a:lnTo>
                    <a:pt x="2176" y="6215"/>
                  </a:lnTo>
                  <a:lnTo>
                    <a:pt x="2113" y="6173"/>
                  </a:lnTo>
                  <a:lnTo>
                    <a:pt x="2093" y="6068"/>
                  </a:lnTo>
                  <a:lnTo>
                    <a:pt x="2113" y="6005"/>
                  </a:lnTo>
                  <a:lnTo>
                    <a:pt x="2134" y="5984"/>
                  </a:lnTo>
                  <a:lnTo>
                    <a:pt x="2113" y="5943"/>
                  </a:lnTo>
                  <a:lnTo>
                    <a:pt x="2113" y="5880"/>
                  </a:lnTo>
                  <a:lnTo>
                    <a:pt x="2239" y="5775"/>
                  </a:lnTo>
                  <a:lnTo>
                    <a:pt x="2323" y="5754"/>
                  </a:lnTo>
                  <a:lnTo>
                    <a:pt x="2385" y="5733"/>
                  </a:lnTo>
                  <a:lnTo>
                    <a:pt x="2490" y="5692"/>
                  </a:lnTo>
                  <a:lnTo>
                    <a:pt x="2804" y="5692"/>
                  </a:lnTo>
                  <a:lnTo>
                    <a:pt x="2846" y="5650"/>
                  </a:lnTo>
                  <a:lnTo>
                    <a:pt x="2930" y="5650"/>
                  </a:lnTo>
                  <a:lnTo>
                    <a:pt x="3013" y="5671"/>
                  </a:lnTo>
                  <a:lnTo>
                    <a:pt x="3160" y="5692"/>
                  </a:lnTo>
                  <a:lnTo>
                    <a:pt x="3243" y="5733"/>
                  </a:lnTo>
                  <a:lnTo>
                    <a:pt x="3327" y="5754"/>
                  </a:lnTo>
                  <a:lnTo>
                    <a:pt x="3494" y="5796"/>
                  </a:lnTo>
                  <a:lnTo>
                    <a:pt x="3557" y="5880"/>
                  </a:lnTo>
                  <a:lnTo>
                    <a:pt x="3683" y="6068"/>
                  </a:lnTo>
                  <a:lnTo>
                    <a:pt x="3787" y="6152"/>
                  </a:lnTo>
                  <a:lnTo>
                    <a:pt x="3850" y="6110"/>
                  </a:lnTo>
                  <a:lnTo>
                    <a:pt x="3913" y="6047"/>
                  </a:lnTo>
                  <a:lnTo>
                    <a:pt x="3997" y="6005"/>
                  </a:lnTo>
                  <a:lnTo>
                    <a:pt x="4080" y="5984"/>
                  </a:lnTo>
                  <a:lnTo>
                    <a:pt x="4227" y="5964"/>
                  </a:lnTo>
                  <a:lnTo>
                    <a:pt x="4269" y="5943"/>
                  </a:lnTo>
                  <a:lnTo>
                    <a:pt x="4373" y="5943"/>
                  </a:lnTo>
                  <a:lnTo>
                    <a:pt x="4478" y="6005"/>
                  </a:lnTo>
                  <a:lnTo>
                    <a:pt x="4478" y="6068"/>
                  </a:lnTo>
                  <a:lnTo>
                    <a:pt x="4582" y="6089"/>
                  </a:lnTo>
                  <a:lnTo>
                    <a:pt x="4750" y="6194"/>
                  </a:lnTo>
                  <a:lnTo>
                    <a:pt x="4896" y="6215"/>
                  </a:lnTo>
                  <a:lnTo>
                    <a:pt x="5126" y="6298"/>
                  </a:lnTo>
                  <a:lnTo>
                    <a:pt x="5231" y="6319"/>
                  </a:lnTo>
                  <a:lnTo>
                    <a:pt x="5357" y="6256"/>
                  </a:lnTo>
                  <a:lnTo>
                    <a:pt x="5524" y="6047"/>
                  </a:lnTo>
                  <a:lnTo>
                    <a:pt x="5629" y="5984"/>
                  </a:lnTo>
                  <a:lnTo>
                    <a:pt x="5943" y="6005"/>
                  </a:lnTo>
                  <a:lnTo>
                    <a:pt x="6068" y="5964"/>
                  </a:lnTo>
                  <a:lnTo>
                    <a:pt x="6319" y="5984"/>
                  </a:lnTo>
                  <a:lnTo>
                    <a:pt x="6507" y="6068"/>
                  </a:lnTo>
                  <a:lnTo>
                    <a:pt x="6675" y="6089"/>
                  </a:lnTo>
                  <a:lnTo>
                    <a:pt x="6717" y="6110"/>
                  </a:lnTo>
                  <a:lnTo>
                    <a:pt x="6905" y="6068"/>
                  </a:lnTo>
                  <a:lnTo>
                    <a:pt x="6926" y="6047"/>
                  </a:lnTo>
                  <a:lnTo>
                    <a:pt x="7031" y="5984"/>
                  </a:lnTo>
                  <a:lnTo>
                    <a:pt x="7093" y="5943"/>
                  </a:lnTo>
                  <a:lnTo>
                    <a:pt x="7156" y="5901"/>
                  </a:lnTo>
                  <a:lnTo>
                    <a:pt x="7240" y="5943"/>
                  </a:lnTo>
                  <a:lnTo>
                    <a:pt x="7303" y="5901"/>
                  </a:lnTo>
                  <a:lnTo>
                    <a:pt x="7323" y="5838"/>
                  </a:lnTo>
                  <a:lnTo>
                    <a:pt x="7365" y="5733"/>
                  </a:lnTo>
                  <a:lnTo>
                    <a:pt x="7470" y="5775"/>
                  </a:lnTo>
                  <a:lnTo>
                    <a:pt x="7470" y="5775"/>
                  </a:lnTo>
                  <a:lnTo>
                    <a:pt x="7449" y="5043"/>
                  </a:lnTo>
                  <a:lnTo>
                    <a:pt x="7449" y="4959"/>
                  </a:lnTo>
                  <a:lnTo>
                    <a:pt x="7575" y="4959"/>
                  </a:lnTo>
                  <a:lnTo>
                    <a:pt x="7616" y="4896"/>
                  </a:lnTo>
                  <a:lnTo>
                    <a:pt x="8579" y="3913"/>
                  </a:lnTo>
                  <a:lnTo>
                    <a:pt x="8558" y="3076"/>
                  </a:lnTo>
                  <a:lnTo>
                    <a:pt x="8704" y="1988"/>
                  </a:lnTo>
                  <a:lnTo>
                    <a:pt x="8788" y="1904"/>
                  </a:lnTo>
                  <a:lnTo>
                    <a:pt x="8809" y="1695"/>
                  </a:lnTo>
                  <a:lnTo>
                    <a:pt x="8411" y="1235"/>
                  </a:lnTo>
                  <a:lnTo>
                    <a:pt x="8453" y="1151"/>
                  </a:lnTo>
                  <a:lnTo>
                    <a:pt x="8474" y="984"/>
                  </a:lnTo>
                  <a:lnTo>
                    <a:pt x="8181" y="210"/>
                  </a:lnTo>
                  <a:lnTo>
                    <a:pt x="8139" y="126"/>
                  </a:lnTo>
                  <a:lnTo>
                    <a:pt x="7616" y="335"/>
                  </a:lnTo>
                  <a:lnTo>
                    <a:pt x="7512" y="230"/>
                  </a:lnTo>
                  <a:lnTo>
                    <a:pt x="650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A6CBC2"/>
                </a:solidFill>
                <a:effectLst/>
                <a:uLnTx/>
                <a:uFillTx/>
                <a:latin typeface="Arial"/>
                <a:cs typeface="Arial"/>
                <a:sym typeface="Arial"/>
              </a:endParaRPr>
            </a:p>
          </p:txBody>
        </p:sp>
        <p:sp>
          <p:nvSpPr>
            <p:cNvPr id="1082" name="Google Shape;1082;p27"/>
            <p:cNvSpPr/>
            <p:nvPr/>
          </p:nvSpPr>
          <p:spPr>
            <a:xfrm>
              <a:off x="-2570057" y="3892303"/>
              <a:ext cx="140179" cy="114795"/>
            </a:xfrm>
            <a:custGeom>
              <a:avLst/>
              <a:gdLst/>
              <a:ahLst/>
              <a:cxnLst/>
              <a:rect l="l" t="t" r="r" b="b"/>
              <a:pathLst>
                <a:path w="6613" h="5671" extrusionOk="0">
                  <a:moveTo>
                    <a:pt x="1361" y="1"/>
                  </a:moveTo>
                  <a:lnTo>
                    <a:pt x="1319" y="43"/>
                  </a:lnTo>
                  <a:lnTo>
                    <a:pt x="1005" y="43"/>
                  </a:lnTo>
                  <a:lnTo>
                    <a:pt x="900" y="84"/>
                  </a:lnTo>
                  <a:lnTo>
                    <a:pt x="838" y="105"/>
                  </a:lnTo>
                  <a:lnTo>
                    <a:pt x="754" y="126"/>
                  </a:lnTo>
                  <a:lnTo>
                    <a:pt x="628" y="231"/>
                  </a:lnTo>
                  <a:lnTo>
                    <a:pt x="628" y="294"/>
                  </a:lnTo>
                  <a:lnTo>
                    <a:pt x="649" y="335"/>
                  </a:lnTo>
                  <a:lnTo>
                    <a:pt x="628" y="356"/>
                  </a:lnTo>
                  <a:lnTo>
                    <a:pt x="608" y="419"/>
                  </a:lnTo>
                  <a:lnTo>
                    <a:pt x="628" y="524"/>
                  </a:lnTo>
                  <a:lnTo>
                    <a:pt x="691" y="566"/>
                  </a:lnTo>
                  <a:lnTo>
                    <a:pt x="691" y="649"/>
                  </a:lnTo>
                  <a:lnTo>
                    <a:pt x="587" y="649"/>
                  </a:lnTo>
                  <a:lnTo>
                    <a:pt x="482" y="754"/>
                  </a:lnTo>
                  <a:lnTo>
                    <a:pt x="482" y="838"/>
                  </a:lnTo>
                  <a:lnTo>
                    <a:pt x="440" y="879"/>
                  </a:lnTo>
                  <a:lnTo>
                    <a:pt x="524" y="1047"/>
                  </a:lnTo>
                  <a:lnTo>
                    <a:pt x="587" y="1068"/>
                  </a:lnTo>
                  <a:lnTo>
                    <a:pt x="587" y="1131"/>
                  </a:lnTo>
                  <a:lnTo>
                    <a:pt x="503" y="1193"/>
                  </a:lnTo>
                  <a:lnTo>
                    <a:pt x="482" y="1193"/>
                  </a:lnTo>
                  <a:lnTo>
                    <a:pt x="440" y="1340"/>
                  </a:lnTo>
                  <a:lnTo>
                    <a:pt x="482" y="1403"/>
                  </a:lnTo>
                  <a:lnTo>
                    <a:pt x="628" y="1549"/>
                  </a:lnTo>
                  <a:lnTo>
                    <a:pt x="649" y="1675"/>
                  </a:lnTo>
                  <a:lnTo>
                    <a:pt x="712" y="1884"/>
                  </a:lnTo>
                  <a:lnTo>
                    <a:pt x="691" y="1967"/>
                  </a:lnTo>
                  <a:lnTo>
                    <a:pt x="545" y="1967"/>
                  </a:lnTo>
                  <a:lnTo>
                    <a:pt x="503" y="2030"/>
                  </a:lnTo>
                  <a:lnTo>
                    <a:pt x="503" y="2093"/>
                  </a:lnTo>
                  <a:lnTo>
                    <a:pt x="628" y="2219"/>
                  </a:lnTo>
                  <a:lnTo>
                    <a:pt x="608" y="2281"/>
                  </a:lnTo>
                  <a:lnTo>
                    <a:pt x="524" y="2281"/>
                  </a:lnTo>
                  <a:lnTo>
                    <a:pt x="440" y="2323"/>
                  </a:lnTo>
                  <a:lnTo>
                    <a:pt x="398" y="2428"/>
                  </a:lnTo>
                  <a:lnTo>
                    <a:pt x="315" y="2553"/>
                  </a:lnTo>
                  <a:lnTo>
                    <a:pt x="273" y="2658"/>
                  </a:lnTo>
                  <a:lnTo>
                    <a:pt x="210" y="2721"/>
                  </a:lnTo>
                  <a:lnTo>
                    <a:pt x="168" y="2721"/>
                  </a:lnTo>
                  <a:lnTo>
                    <a:pt x="64" y="2763"/>
                  </a:lnTo>
                  <a:lnTo>
                    <a:pt x="22" y="2825"/>
                  </a:lnTo>
                  <a:lnTo>
                    <a:pt x="22" y="2930"/>
                  </a:lnTo>
                  <a:lnTo>
                    <a:pt x="1" y="3014"/>
                  </a:lnTo>
                  <a:lnTo>
                    <a:pt x="1" y="3139"/>
                  </a:lnTo>
                  <a:lnTo>
                    <a:pt x="1" y="3181"/>
                  </a:lnTo>
                  <a:lnTo>
                    <a:pt x="22" y="3265"/>
                  </a:lnTo>
                  <a:lnTo>
                    <a:pt x="1" y="3328"/>
                  </a:lnTo>
                  <a:lnTo>
                    <a:pt x="22" y="3369"/>
                  </a:lnTo>
                  <a:lnTo>
                    <a:pt x="22" y="3432"/>
                  </a:lnTo>
                  <a:lnTo>
                    <a:pt x="22" y="3537"/>
                  </a:lnTo>
                  <a:lnTo>
                    <a:pt x="64" y="3767"/>
                  </a:lnTo>
                  <a:lnTo>
                    <a:pt x="22" y="3851"/>
                  </a:lnTo>
                  <a:lnTo>
                    <a:pt x="64" y="3955"/>
                  </a:lnTo>
                  <a:lnTo>
                    <a:pt x="22" y="4227"/>
                  </a:lnTo>
                  <a:lnTo>
                    <a:pt x="64" y="4332"/>
                  </a:lnTo>
                  <a:lnTo>
                    <a:pt x="294" y="4395"/>
                  </a:lnTo>
                  <a:lnTo>
                    <a:pt x="482" y="4311"/>
                  </a:lnTo>
                  <a:lnTo>
                    <a:pt x="900" y="4541"/>
                  </a:lnTo>
                  <a:lnTo>
                    <a:pt x="1131" y="4750"/>
                  </a:lnTo>
                  <a:lnTo>
                    <a:pt x="1256" y="5043"/>
                  </a:lnTo>
                  <a:lnTo>
                    <a:pt x="1256" y="5232"/>
                  </a:lnTo>
                  <a:lnTo>
                    <a:pt x="1340" y="5273"/>
                  </a:lnTo>
                  <a:lnTo>
                    <a:pt x="1424" y="5462"/>
                  </a:lnTo>
                  <a:lnTo>
                    <a:pt x="1549" y="5587"/>
                  </a:lnTo>
                  <a:lnTo>
                    <a:pt x="1758" y="5671"/>
                  </a:lnTo>
                  <a:lnTo>
                    <a:pt x="2323" y="5629"/>
                  </a:lnTo>
                  <a:lnTo>
                    <a:pt x="2428" y="5566"/>
                  </a:lnTo>
                  <a:lnTo>
                    <a:pt x="2512" y="5587"/>
                  </a:lnTo>
                  <a:lnTo>
                    <a:pt x="2784" y="5483"/>
                  </a:lnTo>
                  <a:lnTo>
                    <a:pt x="2888" y="5545"/>
                  </a:lnTo>
                  <a:lnTo>
                    <a:pt x="3014" y="5524"/>
                  </a:lnTo>
                  <a:lnTo>
                    <a:pt x="3056" y="5357"/>
                  </a:lnTo>
                  <a:lnTo>
                    <a:pt x="3160" y="5462"/>
                  </a:lnTo>
                  <a:lnTo>
                    <a:pt x="3223" y="5441"/>
                  </a:lnTo>
                  <a:lnTo>
                    <a:pt x="3223" y="5357"/>
                  </a:lnTo>
                  <a:lnTo>
                    <a:pt x="3369" y="5211"/>
                  </a:lnTo>
                  <a:lnTo>
                    <a:pt x="3432" y="5043"/>
                  </a:lnTo>
                  <a:lnTo>
                    <a:pt x="3432" y="4918"/>
                  </a:lnTo>
                  <a:lnTo>
                    <a:pt x="3411" y="4792"/>
                  </a:lnTo>
                  <a:lnTo>
                    <a:pt x="3474" y="4729"/>
                  </a:lnTo>
                  <a:lnTo>
                    <a:pt x="3474" y="4646"/>
                  </a:lnTo>
                  <a:lnTo>
                    <a:pt x="3558" y="4583"/>
                  </a:lnTo>
                  <a:lnTo>
                    <a:pt x="3662" y="4499"/>
                  </a:lnTo>
                  <a:lnTo>
                    <a:pt x="3725" y="4436"/>
                  </a:lnTo>
                  <a:lnTo>
                    <a:pt x="3893" y="4311"/>
                  </a:lnTo>
                  <a:lnTo>
                    <a:pt x="3872" y="4206"/>
                  </a:lnTo>
                  <a:lnTo>
                    <a:pt x="3893" y="4123"/>
                  </a:lnTo>
                  <a:lnTo>
                    <a:pt x="4039" y="4123"/>
                  </a:lnTo>
                  <a:lnTo>
                    <a:pt x="4081" y="4060"/>
                  </a:lnTo>
                  <a:lnTo>
                    <a:pt x="4102" y="4081"/>
                  </a:lnTo>
                  <a:lnTo>
                    <a:pt x="4269" y="4123"/>
                  </a:lnTo>
                  <a:lnTo>
                    <a:pt x="4353" y="4123"/>
                  </a:lnTo>
                  <a:lnTo>
                    <a:pt x="4458" y="4185"/>
                  </a:lnTo>
                  <a:lnTo>
                    <a:pt x="4499" y="4311"/>
                  </a:lnTo>
                  <a:lnTo>
                    <a:pt x="4604" y="4374"/>
                  </a:lnTo>
                  <a:lnTo>
                    <a:pt x="4688" y="4395"/>
                  </a:lnTo>
                  <a:lnTo>
                    <a:pt x="4792" y="4332"/>
                  </a:lnTo>
                  <a:lnTo>
                    <a:pt x="4876" y="4206"/>
                  </a:lnTo>
                  <a:lnTo>
                    <a:pt x="4876" y="4164"/>
                  </a:lnTo>
                  <a:lnTo>
                    <a:pt x="4918" y="4081"/>
                  </a:lnTo>
                  <a:lnTo>
                    <a:pt x="5002" y="4060"/>
                  </a:lnTo>
                  <a:lnTo>
                    <a:pt x="5085" y="3955"/>
                  </a:lnTo>
                  <a:lnTo>
                    <a:pt x="5085" y="3872"/>
                  </a:lnTo>
                  <a:lnTo>
                    <a:pt x="5106" y="3746"/>
                  </a:lnTo>
                  <a:lnTo>
                    <a:pt x="5294" y="3558"/>
                  </a:lnTo>
                  <a:lnTo>
                    <a:pt x="5315" y="3453"/>
                  </a:lnTo>
                  <a:lnTo>
                    <a:pt x="5294" y="3369"/>
                  </a:lnTo>
                  <a:lnTo>
                    <a:pt x="5336" y="3286"/>
                  </a:lnTo>
                  <a:lnTo>
                    <a:pt x="5504" y="3139"/>
                  </a:lnTo>
                  <a:lnTo>
                    <a:pt x="5608" y="3056"/>
                  </a:lnTo>
                  <a:lnTo>
                    <a:pt x="5629" y="2930"/>
                  </a:lnTo>
                  <a:lnTo>
                    <a:pt x="5650" y="2846"/>
                  </a:lnTo>
                  <a:lnTo>
                    <a:pt x="5629" y="2658"/>
                  </a:lnTo>
                  <a:lnTo>
                    <a:pt x="5734" y="2595"/>
                  </a:lnTo>
                  <a:lnTo>
                    <a:pt x="5880" y="2553"/>
                  </a:lnTo>
                  <a:lnTo>
                    <a:pt x="5964" y="2428"/>
                  </a:lnTo>
                  <a:lnTo>
                    <a:pt x="5985" y="2302"/>
                  </a:lnTo>
                  <a:lnTo>
                    <a:pt x="5985" y="2135"/>
                  </a:lnTo>
                  <a:lnTo>
                    <a:pt x="5985" y="2030"/>
                  </a:lnTo>
                  <a:lnTo>
                    <a:pt x="6048" y="1926"/>
                  </a:lnTo>
                  <a:lnTo>
                    <a:pt x="6152" y="1758"/>
                  </a:lnTo>
                  <a:lnTo>
                    <a:pt x="6194" y="1695"/>
                  </a:lnTo>
                  <a:lnTo>
                    <a:pt x="6236" y="1654"/>
                  </a:lnTo>
                  <a:lnTo>
                    <a:pt x="6341" y="1570"/>
                  </a:lnTo>
                  <a:lnTo>
                    <a:pt x="6382" y="1570"/>
                  </a:lnTo>
                  <a:lnTo>
                    <a:pt x="6466" y="1465"/>
                  </a:lnTo>
                  <a:lnTo>
                    <a:pt x="6592" y="1403"/>
                  </a:lnTo>
                  <a:lnTo>
                    <a:pt x="6613" y="1340"/>
                  </a:lnTo>
                  <a:lnTo>
                    <a:pt x="6571" y="1193"/>
                  </a:lnTo>
                  <a:lnTo>
                    <a:pt x="6571" y="1131"/>
                  </a:lnTo>
                  <a:lnTo>
                    <a:pt x="6550" y="1047"/>
                  </a:lnTo>
                  <a:lnTo>
                    <a:pt x="6445" y="984"/>
                  </a:lnTo>
                  <a:lnTo>
                    <a:pt x="6382" y="921"/>
                  </a:lnTo>
                  <a:lnTo>
                    <a:pt x="6382" y="733"/>
                  </a:lnTo>
                  <a:lnTo>
                    <a:pt x="6362" y="628"/>
                  </a:lnTo>
                  <a:lnTo>
                    <a:pt x="6299" y="503"/>
                  </a:lnTo>
                  <a:lnTo>
                    <a:pt x="6236" y="356"/>
                  </a:lnTo>
                  <a:lnTo>
                    <a:pt x="6069" y="147"/>
                  </a:lnTo>
                  <a:lnTo>
                    <a:pt x="5985" y="126"/>
                  </a:lnTo>
                  <a:lnTo>
                    <a:pt x="5880" y="84"/>
                  </a:lnTo>
                  <a:lnTo>
                    <a:pt x="5838" y="189"/>
                  </a:lnTo>
                  <a:lnTo>
                    <a:pt x="5818" y="252"/>
                  </a:lnTo>
                  <a:lnTo>
                    <a:pt x="5755" y="294"/>
                  </a:lnTo>
                  <a:lnTo>
                    <a:pt x="5671" y="252"/>
                  </a:lnTo>
                  <a:lnTo>
                    <a:pt x="5608" y="294"/>
                  </a:lnTo>
                  <a:lnTo>
                    <a:pt x="5546" y="335"/>
                  </a:lnTo>
                  <a:lnTo>
                    <a:pt x="5441" y="398"/>
                  </a:lnTo>
                  <a:lnTo>
                    <a:pt x="5399" y="503"/>
                  </a:lnTo>
                  <a:lnTo>
                    <a:pt x="5294" y="524"/>
                  </a:lnTo>
                  <a:lnTo>
                    <a:pt x="5232" y="461"/>
                  </a:lnTo>
                  <a:lnTo>
                    <a:pt x="5190" y="440"/>
                  </a:lnTo>
                  <a:lnTo>
                    <a:pt x="5022" y="419"/>
                  </a:lnTo>
                  <a:lnTo>
                    <a:pt x="4834" y="335"/>
                  </a:lnTo>
                  <a:lnTo>
                    <a:pt x="4583" y="315"/>
                  </a:lnTo>
                  <a:lnTo>
                    <a:pt x="4458" y="356"/>
                  </a:lnTo>
                  <a:lnTo>
                    <a:pt x="4144" y="335"/>
                  </a:lnTo>
                  <a:lnTo>
                    <a:pt x="4039" y="398"/>
                  </a:lnTo>
                  <a:lnTo>
                    <a:pt x="3872" y="607"/>
                  </a:lnTo>
                  <a:lnTo>
                    <a:pt x="3746" y="670"/>
                  </a:lnTo>
                  <a:lnTo>
                    <a:pt x="3641" y="649"/>
                  </a:lnTo>
                  <a:lnTo>
                    <a:pt x="3411" y="566"/>
                  </a:lnTo>
                  <a:lnTo>
                    <a:pt x="3265" y="545"/>
                  </a:lnTo>
                  <a:lnTo>
                    <a:pt x="3097" y="440"/>
                  </a:lnTo>
                  <a:lnTo>
                    <a:pt x="2993" y="419"/>
                  </a:lnTo>
                  <a:lnTo>
                    <a:pt x="2993" y="356"/>
                  </a:lnTo>
                  <a:lnTo>
                    <a:pt x="2888" y="294"/>
                  </a:lnTo>
                  <a:lnTo>
                    <a:pt x="2784" y="294"/>
                  </a:lnTo>
                  <a:lnTo>
                    <a:pt x="2742" y="315"/>
                  </a:lnTo>
                  <a:lnTo>
                    <a:pt x="2595" y="335"/>
                  </a:lnTo>
                  <a:lnTo>
                    <a:pt x="2512" y="356"/>
                  </a:lnTo>
                  <a:lnTo>
                    <a:pt x="2428" y="398"/>
                  </a:lnTo>
                  <a:lnTo>
                    <a:pt x="2365" y="461"/>
                  </a:lnTo>
                  <a:lnTo>
                    <a:pt x="2302" y="503"/>
                  </a:lnTo>
                  <a:lnTo>
                    <a:pt x="2198" y="419"/>
                  </a:lnTo>
                  <a:lnTo>
                    <a:pt x="2072" y="231"/>
                  </a:lnTo>
                  <a:lnTo>
                    <a:pt x="2009" y="147"/>
                  </a:lnTo>
                  <a:lnTo>
                    <a:pt x="1842" y="105"/>
                  </a:lnTo>
                  <a:lnTo>
                    <a:pt x="1758" y="84"/>
                  </a:lnTo>
                  <a:lnTo>
                    <a:pt x="1675" y="43"/>
                  </a:lnTo>
                  <a:lnTo>
                    <a:pt x="1528" y="22"/>
                  </a:lnTo>
                  <a:lnTo>
                    <a:pt x="1445"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83" name="Google Shape;1083;p27"/>
            <p:cNvSpPr/>
            <p:nvPr/>
          </p:nvSpPr>
          <p:spPr>
            <a:xfrm>
              <a:off x="-2501740" y="3902464"/>
              <a:ext cx="93142" cy="133439"/>
            </a:xfrm>
            <a:custGeom>
              <a:avLst/>
              <a:gdLst/>
              <a:ahLst/>
              <a:cxnLst/>
              <a:rect l="l" t="t" r="r" b="b"/>
              <a:pathLst>
                <a:path w="4394" h="6592" extrusionOk="0">
                  <a:moveTo>
                    <a:pt x="3076" y="1"/>
                  </a:moveTo>
                  <a:lnTo>
                    <a:pt x="3139" y="126"/>
                  </a:lnTo>
                  <a:lnTo>
                    <a:pt x="3159" y="231"/>
                  </a:lnTo>
                  <a:lnTo>
                    <a:pt x="3159" y="419"/>
                  </a:lnTo>
                  <a:lnTo>
                    <a:pt x="3222" y="482"/>
                  </a:lnTo>
                  <a:lnTo>
                    <a:pt x="3327" y="545"/>
                  </a:lnTo>
                  <a:lnTo>
                    <a:pt x="3348" y="629"/>
                  </a:lnTo>
                  <a:lnTo>
                    <a:pt x="3348" y="691"/>
                  </a:lnTo>
                  <a:lnTo>
                    <a:pt x="3390" y="838"/>
                  </a:lnTo>
                  <a:lnTo>
                    <a:pt x="3369" y="901"/>
                  </a:lnTo>
                  <a:lnTo>
                    <a:pt x="3243" y="963"/>
                  </a:lnTo>
                  <a:lnTo>
                    <a:pt x="3159" y="1068"/>
                  </a:lnTo>
                  <a:lnTo>
                    <a:pt x="3118" y="1068"/>
                  </a:lnTo>
                  <a:lnTo>
                    <a:pt x="3013" y="1152"/>
                  </a:lnTo>
                  <a:lnTo>
                    <a:pt x="2971" y="1193"/>
                  </a:lnTo>
                  <a:lnTo>
                    <a:pt x="2929" y="1256"/>
                  </a:lnTo>
                  <a:lnTo>
                    <a:pt x="2825" y="1424"/>
                  </a:lnTo>
                  <a:lnTo>
                    <a:pt x="2762" y="1528"/>
                  </a:lnTo>
                  <a:lnTo>
                    <a:pt x="2762" y="1633"/>
                  </a:lnTo>
                  <a:lnTo>
                    <a:pt x="2762" y="1800"/>
                  </a:lnTo>
                  <a:lnTo>
                    <a:pt x="2741" y="1926"/>
                  </a:lnTo>
                  <a:lnTo>
                    <a:pt x="2657" y="2051"/>
                  </a:lnTo>
                  <a:lnTo>
                    <a:pt x="2511" y="2093"/>
                  </a:lnTo>
                  <a:lnTo>
                    <a:pt x="2406" y="2156"/>
                  </a:lnTo>
                  <a:lnTo>
                    <a:pt x="2427" y="2344"/>
                  </a:lnTo>
                  <a:lnTo>
                    <a:pt x="2406" y="2428"/>
                  </a:lnTo>
                  <a:lnTo>
                    <a:pt x="2385" y="2554"/>
                  </a:lnTo>
                  <a:lnTo>
                    <a:pt x="2281" y="2637"/>
                  </a:lnTo>
                  <a:lnTo>
                    <a:pt x="2113" y="2784"/>
                  </a:lnTo>
                  <a:lnTo>
                    <a:pt x="2071" y="2867"/>
                  </a:lnTo>
                  <a:lnTo>
                    <a:pt x="2092" y="2951"/>
                  </a:lnTo>
                  <a:lnTo>
                    <a:pt x="2071" y="3056"/>
                  </a:lnTo>
                  <a:lnTo>
                    <a:pt x="1883" y="3244"/>
                  </a:lnTo>
                  <a:lnTo>
                    <a:pt x="1862" y="3370"/>
                  </a:lnTo>
                  <a:lnTo>
                    <a:pt x="1862" y="3453"/>
                  </a:lnTo>
                  <a:lnTo>
                    <a:pt x="1779" y="3558"/>
                  </a:lnTo>
                  <a:lnTo>
                    <a:pt x="1695" y="3579"/>
                  </a:lnTo>
                  <a:lnTo>
                    <a:pt x="1653" y="3662"/>
                  </a:lnTo>
                  <a:lnTo>
                    <a:pt x="1653" y="3704"/>
                  </a:lnTo>
                  <a:lnTo>
                    <a:pt x="1569" y="3830"/>
                  </a:lnTo>
                  <a:lnTo>
                    <a:pt x="1465" y="3893"/>
                  </a:lnTo>
                  <a:lnTo>
                    <a:pt x="1381" y="3872"/>
                  </a:lnTo>
                  <a:lnTo>
                    <a:pt x="1276" y="3809"/>
                  </a:lnTo>
                  <a:lnTo>
                    <a:pt x="1235" y="3683"/>
                  </a:lnTo>
                  <a:lnTo>
                    <a:pt x="1130" y="3621"/>
                  </a:lnTo>
                  <a:lnTo>
                    <a:pt x="1046" y="3621"/>
                  </a:lnTo>
                  <a:lnTo>
                    <a:pt x="879" y="3579"/>
                  </a:lnTo>
                  <a:lnTo>
                    <a:pt x="858" y="3558"/>
                  </a:lnTo>
                  <a:lnTo>
                    <a:pt x="816" y="3621"/>
                  </a:lnTo>
                  <a:lnTo>
                    <a:pt x="670" y="3621"/>
                  </a:lnTo>
                  <a:lnTo>
                    <a:pt x="649" y="3704"/>
                  </a:lnTo>
                  <a:lnTo>
                    <a:pt x="670" y="3809"/>
                  </a:lnTo>
                  <a:lnTo>
                    <a:pt x="502" y="3934"/>
                  </a:lnTo>
                  <a:lnTo>
                    <a:pt x="439" y="3997"/>
                  </a:lnTo>
                  <a:lnTo>
                    <a:pt x="335" y="4081"/>
                  </a:lnTo>
                  <a:lnTo>
                    <a:pt x="251" y="4144"/>
                  </a:lnTo>
                  <a:lnTo>
                    <a:pt x="251" y="4227"/>
                  </a:lnTo>
                  <a:lnTo>
                    <a:pt x="188" y="4290"/>
                  </a:lnTo>
                  <a:lnTo>
                    <a:pt x="209" y="4416"/>
                  </a:lnTo>
                  <a:lnTo>
                    <a:pt x="209" y="4541"/>
                  </a:lnTo>
                  <a:lnTo>
                    <a:pt x="146" y="4709"/>
                  </a:lnTo>
                  <a:lnTo>
                    <a:pt x="0" y="4855"/>
                  </a:lnTo>
                  <a:lnTo>
                    <a:pt x="0" y="4939"/>
                  </a:lnTo>
                  <a:lnTo>
                    <a:pt x="84" y="4960"/>
                  </a:lnTo>
                  <a:lnTo>
                    <a:pt x="188" y="4918"/>
                  </a:lnTo>
                  <a:lnTo>
                    <a:pt x="230" y="5274"/>
                  </a:lnTo>
                  <a:lnTo>
                    <a:pt x="335" y="5274"/>
                  </a:lnTo>
                  <a:lnTo>
                    <a:pt x="398" y="5357"/>
                  </a:lnTo>
                  <a:lnTo>
                    <a:pt x="565" y="5274"/>
                  </a:lnTo>
                  <a:lnTo>
                    <a:pt x="649" y="5399"/>
                  </a:lnTo>
                  <a:lnTo>
                    <a:pt x="628" y="5483"/>
                  </a:lnTo>
                  <a:lnTo>
                    <a:pt x="628" y="5650"/>
                  </a:lnTo>
                  <a:lnTo>
                    <a:pt x="732" y="5797"/>
                  </a:lnTo>
                  <a:lnTo>
                    <a:pt x="732" y="6006"/>
                  </a:lnTo>
                  <a:lnTo>
                    <a:pt x="649" y="6215"/>
                  </a:lnTo>
                  <a:lnTo>
                    <a:pt x="753" y="6299"/>
                  </a:lnTo>
                  <a:lnTo>
                    <a:pt x="649" y="6403"/>
                  </a:lnTo>
                  <a:lnTo>
                    <a:pt x="649" y="6403"/>
                  </a:lnTo>
                  <a:lnTo>
                    <a:pt x="732" y="6383"/>
                  </a:lnTo>
                  <a:lnTo>
                    <a:pt x="816" y="6383"/>
                  </a:lnTo>
                  <a:lnTo>
                    <a:pt x="837" y="6403"/>
                  </a:lnTo>
                  <a:lnTo>
                    <a:pt x="1507" y="6403"/>
                  </a:lnTo>
                  <a:lnTo>
                    <a:pt x="1548" y="6383"/>
                  </a:lnTo>
                  <a:lnTo>
                    <a:pt x="1590" y="6341"/>
                  </a:lnTo>
                  <a:lnTo>
                    <a:pt x="1653" y="6383"/>
                  </a:lnTo>
                  <a:lnTo>
                    <a:pt x="1695" y="6320"/>
                  </a:lnTo>
                  <a:lnTo>
                    <a:pt x="1862" y="6341"/>
                  </a:lnTo>
                  <a:lnTo>
                    <a:pt x="1904" y="6320"/>
                  </a:lnTo>
                  <a:lnTo>
                    <a:pt x="2092" y="6320"/>
                  </a:lnTo>
                  <a:lnTo>
                    <a:pt x="2134" y="6341"/>
                  </a:lnTo>
                  <a:lnTo>
                    <a:pt x="2239" y="6320"/>
                  </a:lnTo>
                  <a:lnTo>
                    <a:pt x="2323" y="6320"/>
                  </a:lnTo>
                  <a:lnTo>
                    <a:pt x="2323" y="6341"/>
                  </a:lnTo>
                  <a:lnTo>
                    <a:pt x="2490" y="6383"/>
                  </a:lnTo>
                  <a:lnTo>
                    <a:pt x="2511" y="6341"/>
                  </a:lnTo>
                  <a:lnTo>
                    <a:pt x="2553" y="6341"/>
                  </a:lnTo>
                  <a:lnTo>
                    <a:pt x="2595" y="6403"/>
                  </a:lnTo>
                  <a:lnTo>
                    <a:pt x="3327" y="6403"/>
                  </a:lnTo>
                  <a:lnTo>
                    <a:pt x="3390" y="6424"/>
                  </a:lnTo>
                  <a:lnTo>
                    <a:pt x="3431" y="6403"/>
                  </a:lnTo>
                  <a:lnTo>
                    <a:pt x="3452" y="6403"/>
                  </a:lnTo>
                  <a:lnTo>
                    <a:pt x="3536" y="6487"/>
                  </a:lnTo>
                  <a:lnTo>
                    <a:pt x="3578" y="6445"/>
                  </a:lnTo>
                  <a:lnTo>
                    <a:pt x="3662" y="6487"/>
                  </a:lnTo>
                  <a:lnTo>
                    <a:pt x="3683" y="6529"/>
                  </a:lnTo>
                  <a:lnTo>
                    <a:pt x="3745" y="6508"/>
                  </a:lnTo>
                  <a:lnTo>
                    <a:pt x="3766" y="6487"/>
                  </a:lnTo>
                  <a:lnTo>
                    <a:pt x="3808" y="6487"/>
                  </a:lnTo>
                  <a:lnTo>
                    <a:pt x="3892" y="6550"/>
                  </a:lnTo>
                  <a:lnTo>
                    <a:pt x="3955" y="6529"/>
                  </a:lnTo>
                  <a:lnTo>
                    <a:pt x="4059" y="6529"/>
                  </a:lnTo>
                  <a:lnTo>
                    <a:pt x="4101" y="6550"/>
                  </a:lnTo>
                  <a:lnTo>
                    <a:pt x="4206" y="6550"/>
                  </a:lnTo>
                  <a:lnTo>
                    <a:pt x="4206" y="6592"/>
                  </a:lnTo>
                  <a:lnTo>
                    <a:pt x="4289" y="6592"/>
                  </a:lnTo>
                  <a:lnTo>
                    <a:pt x="4310" y="6529"/>
                  </a:lnTo>
                  <a:lnTo>
                    <a:pt x="4268" y="6424"/>
                  </a:lnTo>
                  <a:lnTo>
                    <a:pt x="4268" y="6403"/>
                  </a:lnTo>
                  <a:lnTo>
                    <a:pt x="4331" y="6299"/>
                  </a:lnTo>
                  <a:lnTo>
                    <a:pt x="4373" y="6215"/>
                  </a:lnTo>
                  <a:lnTo>
                    <a:pt x="4394" y="6194"/>
                  </a:lnTo>
                  <a:lnTo>
                    <a:pt x="4373" y="6194"/>
                  </a:lnTo>
                  <a:lnTo>
                    <a:pt x="4331" y="6131"/>
                  </a:lnTo>
                  <a:lnTo>
                    <a:pt x="4331" y="6069"/>
                  </a:lnTo>
                  <a:lnTo>
                    <a:pt x="4331" y="5922"/>
                  </a:lnTo>
                  <a:lnTo>
                    <a:pt x="4164" y="5797"/>
                  </a:lnTo>
                  <a:lnTo>
                    <a:pt x="4080" y="5713"/>
                  </a:lnTo>
                  <a:lnTo>
                    <a:pt x="3996" y="5567"/>
                  </a:lnTo>
                  <a:lnTo>
                    <a:pt x="3850" y="5357"/>
                  </a:lnTo>
                  <a:lnTo>
                    <a:pt x="3808" y="5232"/>
                  </a:lnTo>
                  <a:lnTo>
                    <a:pt x="3703" y="5127"/>
                  </a:lnTo>
                  <a:lnTo>
                    <a:pt x="3557" y="5043"/>
                  </a:lnTo>
                  <a:lnTo>
                    <a:pt x="3494" y="4981"/>
                  </a:lnTo>
                  <a:lnTo>
                    <a:pt x="3494" y="4750"/>
                  </a:lnTo>
                  <a:lnTo>
                    <a:pt x="3473" y="4625"/>
                  </a:lnTo>
                  <a:lnTo>
                    <a:pt x="3452" y="4458"/>
                  </a:lnTo>
                  <a:lnTo>
                    <a:pt x="3473" y="4332"/>
                  </a:lnTo>
                  <a:lnTo>
                    <a:pt x="3431" y="4186"/>
                  </a:lnTo>
                  <a:lnTo>
                    <a:pt x="3390" y="4039"/>
                  </a:lnTo>
                  <a:lnTo>
                    <a:pt x="3452" y="3976"/>
                  </a:lnTo>
                  <a:lnTo>
                    <a:pt x="3536" y="3976"/>
                  </a:lnTo>
                  <a:lnTo>
                    <a:pt x="3641" y="3788"/>
                  </a:lnTo>
                  <a:lnTo>
                    <a:pt x="3683" y="3662"/>
                  </a:lnTo>
                  <a:lnTo>
                    <a:pt x="3787" y="3474"/>
                  </a:lnTo>
                  <a:lnTo>
                    <a:pt x="3850" y="3349"/>
                  </a:lnTo>
                  <a:lnTo>
                    <a:pt x="3955" y="3307"/>
                  </a:lnTo>
                  <a:lnTo>
                    <a:pt x="4059" y="3160"/>
                  </a:lnTo>
                  <a:lnTo>
                    <a:pt x="4059" y="3139"/>
                  </a:lnTo>
                  <a:lnTo>
                    <a:pt x="4017" y="3035"/>
                  </a:lnTo>
                  <a:lnTo>
                    <a:pt x="3955" y="2867"/>
                  </a:lnTo>
                  <a:lnTo>
                    <a:pt x="3850" y="2721"/>
                  </a:lnTo>
                  <a:lnTo>
                    <a:pt x="3766" y="2637"/>
                  </a:lnTo>
                  <a:lnTo>
                    <a:pt x="3557" y="2428"/>
                  </a:lnTo>
                  <a:lnTo>
                    <a:pt x="3348" y="2240"/>
                  </a:lnTo>
                  <a:lnTo>
                    <a:pt x="3243" y="2219"/>
                  </a:lnTo>
                  <a:lnTo>
                    <a:pt x="3243" y="2135"/>
                  </a:lnTo>
                  <a:lnTo>
                    <a:pt x="3159" y="2093"/>
                  </a:lnTo>
                  <a:lnTo>
                    <a:pt x="3159" y="2030"/>
                  </a:lnTo>
                  <a:lnTo>
                    <a:pt x="3159" y="1926"/>
                  </a:lnTo>
                  <a:lnTo>
                    <a:pt x="3180" y="1884"/>
                  </a:lnTo>
                  <a:lnTo>
                    <a:pt x="3180" y="1779"/>
                  </a:lnTo>
                  <a:lnTo>
                    <a:pt x="3369" y="1779"/>
                  </a:lnTo>
                  <a:lnTo>
                    <a:pt x="3431" y="1800"/>
                  </a:lnTo>
                  <a:lnTo>
                    <a:pt x="3536" y="1779"/>
                  </a:lnTo>
                  <a:lnTo>
                    <a:pt x="3641" y="1800"/>
                  </a:lnTo>
                  <a:lnTo>
                    <a:pt x="3683" y="1779"/>
                  </a:lnTo>
                  <a:lnTo>
                    <a:pt x="3808" y="1800"/>
                  </a:lnTo>
                  <a:lnTo>
                    <a:pt x="3892" y="1821"/>
                  </a:lnTo>
                  <a:lnTo>
                    <a:pt x="3975" y="1842"/>
                  </a:lnTo>
                  <a:lnTo>
                    <a:pt x="4017" y="1800"/>
                  </a:lnTo>
                  <a:lnTo>
                    <a:pt x="3975" y="1779"/>
                  </a:lnTo>
                  <a:lnTo>
                    <a:pt x="3808" y="1633"/>
                  </a:lnTo>
                  <a:lnTo>
                    <a:pt x="3787" y="1528"/>
                  </a:lnTo>
                  <a:lnTo>
                    <a:pt x="3703" y="1486"/>
                  </a:lnTo>
                  <a:lnTo>
                    <a:pt x="3599" y="1319"/>
                  </a:lnTo>
                  <a:lnTo>
                    <a:pt x="3578" y="1214"/>
                  </a:lnTo>
                  <a:lnTo>
                    <a:pt x="3662" y="1152"/>
                  </a:lnTo>
                  <a:lnTo>
                    <a:pt x="3703" y="1005"/>
                  </a:lnTo>
                  <a:lnTo>
                    <a:pt x="3641" y="942"/>
                  </a:lnTo>
                  <a:lnTo>
                    <a:pt x="3662" y="880"/>
                  </a:lnTo>
                  <a:lnTo>
                    <a:pt x="3683" y="838"/>
                  </a:lnTo>
                  <a:lnTo>
                    <a:pt x="3683" y="754"/>
                  </a:lnTo>
                  <a:lnTo>
                    <a:pt x="3599" y="587"/>
                  </a:lnTo>
                  <a:lnTo>
                    <a:pt x="3578" y="482"/>
                  </a:lnTo>
                  <a:lnTo>
                    <a:pt x="3536" y="440"/>
                  </a:lnTo>
                  <a:lnTo>
                    <a:pt x="3494" y="252"/>
                  </a:lnTo>
                  <a:lnTo>
                    <a:pt x="3369" y="147"/>
                  </a:lnTo>
                  <a:lnTo>
                    <a:pt x="307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84" name="Google Shape;1084;p27"/>
            <p:cNvSpPr/>
            <p:nvPr/>
          </p:nvSpPr>
          <p:spPr>
            <a:xfrm>
              <a:off x="-2501316" y="4030373"/>
              <a:ext cx="70100" cy="72448"/>
            </a:xfrm>
            <a:custGeom>
              <a:avLst/>
              <a:gdLst/>
              <a:ahLst/>
              <a:cxnLst/>
              <a:rect l="l" t="t" r="r" b="b"/>
              <a:pathLst>
                <a:path w="3307" h="3579" extrusionOk="0">
                  <a:moveTo>
                    <a:pt x="1675" y="1"/>
                  </a:moveTo>
                  <a:lnTo>
                    <a:pt x="1633" y="64"/>
                  </a:lnTo>
                  <a:lnTo>
                    <a:pt x="1570" y="22"/>
                  </a:lnTo>
                  <a:lnTo>
                    <a:pt x="1528" y="64"/>
                  </a:lnTo>
                  <a:lnTo>
                    <a:pt x="1487" y="84"/>
                  </a:lnTo>
                  <a:lnTo>
                    <a:pt x="1487" y="754"/>
                  </a:lnTo>
                  <a:lnTo>
                    <a:pt x="712" y="754"/>
                  </a:lnTo>
                  <a:lnTo>
                    <a:pt x="691" y="733"/>
                  </a:lnTo>
                  <a:lnTo>
                    <a:pt x="608" y="754"/>
                  </a:lnTo>
                  <a:lnTo>
                    <a:pt x="524" y="817"/>
                  </a:lnTo>
                  <a:lnTo>
                    <a:pt x="482" y="796"/>
                  </a:lnTo>
                  <a:lnTo>
                    <a:pt x="482" y="921"/>
                  </a:lnTo>
                  <a:lnTo>
                    <a:pt x="336" y="942"/>
                  </a:lnTo>
                  <a:lnTo>
                    <a:pt x="440" y="1131"/>
                  </a:lnTo>
                  <a:lnTo>
                    <a:pt x="629" y="1172"/>
                  </a:lnTo>
                  <a:lnTo>
                    <a:pt x="378" y="1235"/>
                  </a:lnTo>
                  <a:lnTo>
                    <a:pt x="315" y="1152"/>
                  </a:lnTo>
                  <a:lnTo>
                    <a:pt x="294" y="1340"/>
                  </a:lnTo>
                  <a:lnTo>
                    <a:pt x="273" y="1654"/>
                  </a:lnTo>
                  <a:lnTo>
                    <a:pt x="168" y="1737"/>
                  </a:lnTo>
                  <a:lnTo>
                    <a:pt x="22" y="1675"/>
                  </a:lnTo>
                  <a:lnTo>
                    <a:pt x="1" y="1758"/>
                  </a:lnTo>
                  <a:lnTo>
                    <a:pt x="126" y="1988"/>
                  </a:lnTo>
                  <a:lnTo>
                    <a:pt x="210" y="2051"/>
                  </a:lnTo>
                  <a:lnTo>
                    <a:pt x="210" y="2156"/>
                  </a:lnTo>
                  <a:lnTo>
                    <a:pt x="315" y="2281"/>
                  </a:lnTo>
                  <a:lnTo>
                    <a:pt x="315" y="2470"/>
                  </a:lnTo>
                  <a:lnTo>
                    <a:pt x="398" y="2533"/>
                  </a:lnTo>
                  <a:lnTo>
                    <a:pt x="440" y="2679"/>
                  </a:lnTo>
                  <a:lnTo>
                    <a:pt x="608" y="2805"/>
                  </a:lnTo>
                  <a:lnTo>
                    <a:pt x="545" y="2825"/>
                  </a:lnTo>
                  <a:lnTo>
                    <a:pt x="712" y="2993"/>
                  </a:lnTo>
                  <a:lnTo>
                    <a:pt x="963" y="3202"/>
                  </a:lnTo>
                  <a:lnTo>
                    <a:pt x="1026" y="3328"/>
                  </a:lnTo>
                  <a:lnTo>
                    <a:pt x="1235" y="3432"/>
                  </a:lnTo>
                  <a:lnTo>
                    <a:pt x="1256" y="3537"/>
                  </a:lnTo>
                  <a:lnTo>
                    <a:pt x="1361" y="3558"/>
                  </a:lnTo>
                  <a:lnTo>
                    <a:pt x="1382" y="3579"/>
                  </a:lnTo>
                  <a:lnTo>
                    <a:pt x="1466" y="3474"/>
                  </a:lnTo>
                  <a:lnTo>
                    <a:pt x="1466" y="3411"/>
                  </a:lnTo>
                  <a:lnTo>
                    <a:pt x="1528" y="3369"/>
                  </a:lnTo>
                  <a:lnTo>
                    <a:pt x="1633" y="3369"/>
                  </a:lnTo>
                  <a:lnTo>
                    <a:pt x="1675" y="3307"/>
                  </a:lnTo>
                  <a:lnTo>
                    <a:pt x="1696" y="3307"/>
                  </a:lnTo>
                  <a:lnTo>
                    <a:pt x="1884" y="3432"/>
                  </a:lnTo>
                  <a:lnTo>
                    <a:pt x="1884" y="3328"/>
                  </a:lnTo>
                  <a:lnTo>
                    <a:pt x="1863" y="3035"/>
                  </a:lnTo>
                  <a:lnTo>
                    <a:pt x="1779" y="2951"/>
                  </a:lnTo>
                  <a:lnTo>
                    <a:pt x="1696" y="2930"/>
                  </a:lnTo>
                  <a:lnTo>
                    <a:pt x="1633" y="2951"/>
                  </a:lnTo>
                  <a:lnTo>
                    <a:pt x="1549" y="2993"/>
                  </a:lnTo>
                  <a:lnTo>
                    <a:pt x="1549" y="2846"/>
                  </a:lnTo>
                  <a:lnTo>
                    <a:pt x="1528" y="2784"/>
                  </a:lnTo>
                  <a:lnTo>
                    <a:pt x="1570" y="2721"/>
                  </a:lnTo>
                  <a:lnTo>
                    <a:pt x="1675" y="2721"/>
                  </a:lnTo>
                  <a:lnTo>
                    <a:pt x="1800" y="2784"/>
                  </a:lnTo>
                  <a:lnTo>
                    <a:pt x="1863" y="2721"/>
                  </a:lnTo>
                  <a:lnTo>
                    <a:pt x="1884" y="2679"/>
                  </a:lnTo>
                  <a:lnTo>
                    <a:pt x="1968" y="2679"/>
                  </a:lnTo>
                  <a:lnTo>
                    <a:pt x="2177" y="2637"/>
                  </a:lnTo>
                  <a:lnTo>
                    <a:pt x="2198" y="2574"/>
                  </a:lnTo>
                  <a:lnTo>
                    <a:pt x="2177" y="2407"/>
                  </a:lnTo>
                  <a:lnTo>
                    <a:pt x="2219" y="2365"/>
                  </a:lnTo>
                  <a:lnTo>
                    <a:pt x="2365" y="2365"/>
                  </a:lnTo>
                  <a:lnTo>
                    <a:pt x="2428" y="2595"/>
                  </a:lnTo>
                  <a:lnTo>
                    <a:pt x="2512" y="2700"/>
                  </a:lnTo>
                  <a:lnTo>
                    <a:pt x="2637" y="2637"/>
                  </a:lnTo>
                  <a:lnTo>
                    <a:pt x="2721" y="2679"/>
                  </a:lnTo>
                  <a:lnTo>
                    <a:pt x="2805" y="2616"/>
                  </a:lnTo>
                  <a:lnTo>
                    <a:pt x="2909" y="2616"/>
                  </a:lnTo>
                  <a:lnTo>
                    <a:pt x="3035" y="2679"/>
                  </a:lnTo>
                  <a:lnTo>
                    <a:pt x="3056" y="2742"/>
                  </a:lnTo>
                  <a:lnTo>
                    <a:pt x="3119" y="2742"/>
                  </a:lnTo>
                  <a:lnTo>
                    <a:pt x="3119" y="2637"/>
                  </a:lnTo>
                  <a:lnTo>
                    <a:pt x="3098" y="2533"/>
                  </a:lnTo>
                  <a:lnTo>
                    <a:pt x="3244" y="2114"/>
                  </a:lnTo>
                  <a:lnTo>
                    <a:pt x="3307" y="1884"/>
                  </a:lnTo>
                  <a:lnTo>
                    <a:pt x="3307" y="1779"/>
                  </a:lnTo>
                  <a:lnTo>
                    <a:pt x="3244" y="1696"/>
                  </a:lnTo>
                  <a:lnTo>
                    <a:pt x="3223" y="1654"/>
                  </a:lnTo>
                  <a:lnTo>
                    <a:pt x="3139" y="1570"/>
                  </a:lnTo>
                  <a:lnTo>
                    <a:pt x="3119" y="1528"/>
                  </a:lnTo>
                  <a:lnTo>
                    <a:pt x="3035" y="1486"/>
                  </a:lnTo>
                  <a:lnTo>
                    <a:pt x="3014" y="1444"/>
                  </a:lnTo>
                  <a:lnTo>
                    <a:pt x="2993" y="1382"/>
                  </a:lnTo>
                  <a:lnTo>
                    <a:pt x="2993" y="1340"/>
                  </a:lnTo>
                  <a:lnTo>
                    <a:pt x="3035" y="1319"/>
                  </a:lnTo>
                  <a:lnTo>
                    <a:pt x="3056" y="1277"/>
                  </a:lnTo>
                  <a:lnTo>
                    <a:pt x="3119" y="1277"/>
                  </a:lnTo>
                  <a:lnTo>
                    <a:pt x="3098" y="1214"/>
                  </a:lnTo>
                  <a:lnTo>
                    <a:pt x="3056" y="1172"/>
                  </a:lnTo>
                  <a:lnTo>
                    <a:pt x="3056" y="1110"/>
                  </a:lnTo>
                  <a:lnTo>
                    <a:pt x="3202" y="1026"/>
                  </a:lnTo>
                  <a:lnTo>
                    <a:pt x="3307" y="1005"/>
                  </a:lnTo>
                  <a:lnTo>
                    <a:pt x="3307" y="900"/>
                  </a:lnTo>
                  <a:lnTo>
                    <a:pt x="3265" y="838"/>
                  </a:lnTo>
                  <a:lnTo>
                    <a:pt x="3307" y="754"/>
                  </a:lnTo>
                  <a:lnTo>
                    <a:pt x="3307" y="587"/>
                  </a:lnTo>
                  <a:lnTo>
                    <a:pt x="3244" y="545"/>
                  </a:lnTo>
                  <a:lnTo>
                    <a:pt x="3056" y="524"/>
                  </a:lnTo>
                  <a:lnTo>
                    <a:pt x="2930" y="587"/>
                  </a:lnTo>
                  <a:lnTo>
                    <a:pt x="2805" y="628"/>
                  </a:lnTo>
                  <a:lnTo>
                    <a:pt x="2721" y="608"/>
                  </a:lnTo>
                  <a:lnTo>
                    <a:pt x="2616" y="649"/>
                  </a:lnTo>
                  <a:lnTo>
                    <a:pt x="2575" y="608"/>
                  </a:lnTo>
                  <a:lnTo>
                    <a:pt x="2595" y="545"/>
                  </a:lnTo>
                  <a:lnTo>
                    <a:pt x="2575" y="440"/>
                  </a:lnTo>
                  <a:lnTo>
                    <a:pt x="2575" y="315"/>
                  </a:lnTo>
                  <a:lnTo>
                    <a:pt x="2533" y="189"/>
                  </a:lnTo>
                  <a:lnTo>
                    <a:pt x="2575" y="84"/>
                  </a:lnTo>
                  <a:lnTo>
                    <a:pt x="2533" y="22"/>
                  </a:lnTo>
                  <a:lnTo>
                    <a:pt x="2491" y="22"/>
                  </a:lnTo>
                  <a:lnTo>
                    <a:pt x="2470" y="64"/>
                  </a:lnTo>
                  <a:lnTo>
                    <a:pt x="2303" y="22"/>
                  </a:lnTo>
                  <a:lnTo>
                    <a:pt x="2303" y="1"/>
                  </a:lnTo>
                  <a:lnTo>
                    <a:pt x="2219" y="1"/>
                  </a:lnTo>
                  <a:lnTo>
                    <a:pt x="2114" y="22"/>
                  </a:lnTo>
                  <a:lnTo>
                    <a:pt x="2072" y="1"/>
                  </a:lnTo>
                  <a:lnTo>
                    <a:pt x="1884" y="1"/>
                  </a:lnTo>
                  <a:lnTo>
                    <a:pt x="1842" y="22"/>
                  </a:lnTo>
                  <a:lnTo>
                    <a:pt x="1675"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85" name="Google Shape;1085;p27"/>
            <p:cNvSpPr/>
            <p:nvPr/>
          </p:nvSpPr>
          <p:spPr>
            <a:xfrm>
              <a:off x="-2494660" y="4031648"/>
              <a:ext cx="24865" cy="15263"/>
            </a:xfrm>
            <a:custGeom>
              <a:avLst/>
              <a:gdLst/>
              <a:ahLst/>
              <a:cxnLst/>
              <a:rect l="l" t="t" r="r" b="b"/>
              <a:pathLst>
                <a:path w="1173" h="754" extrusionOk="0">
                  <a:moveTo>
                    <a:pt x="398" y="1"/>
                  </a:moveTo>
                  <a:lnTo>
                    <a:pt x="315" y="21"/>
                  </a:lnTo>
                  <a:lnTo>
                    <a:pt x="294" y="42"/>
                  </a:lnTo>
                  <a:lnTo>
                    <a:pt x="336" y="147"/>
                  </a:lnTo>
                  <a:lnTo>
                    <a:pt x="168" y="335"/>
                  </a:lnTo>
                  <a:lnTo>
                    <a:pt x="1" y="628"/>
                  </a:lnTo>
                  <a:lnTo>
                    <a:pt x="168" y="691"/>
                  </a:lnTo>
                  <a:lnTo>
                    <a:pt x="168" y="733"/>
                  </a:lnTo>
                  <a:lnTo>
                    <a:pt x="210" y="754"/>
                  </a:lnTo>
                  <a:lnTo>
                    <a:pt x="294" y="691"/>
                  </a:lnTo>
                  <a:lnTo>
                    <a:pt x="377" y="670"/>
                  </a:lnTo>
                  <a:lnTo>
                    <a:pt x="398" y="691"/>
                  </a:lnTo>
                  <a:lnTo>
                    <a:pt x="1173" y="691"/>
                  </a:lnTo>
                  <a:lnTo>
                    <a:pt x="1173" y="21"/>
                  </a:lnTo>
                  <a:lnTo>
                    <a:pt x="503" y="21"/>
                  </a:lnTo>
                  <a:lnTo>
                    <a:pt x="482"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86" name="Google Shape;1086;p27"/>
            <p:cNvSpPr/>
            <p:nvPr/>
          </p:nvSpPr>
          <p:spPr>
            <a:xfrm>
              <a:off x="-2472043" y="4011750"/>
              <a:ext cx="94053" cy="105059"/>
            </a:xfrm>
            <a:custGeom>
              <a:avLst/>
              <a:gdLst/>
              <a:ahLst/>
              <a:cxnLst/>
              <a:rect l="l" t="t" r="r" b="b"/>
              <a:pathLst>
                <a:path w="4437" h="5190" extrusionOk="0">
                  <a:moveTo>
                    <a:pt x="3935" y="0"/>
                  </a:moveTo>
                  <a:lnTo>
                    <a:pt x="3872" y="63"/>
                  </a:lnTo>
                  <a:lnTo>
                    <a:pt x="3767" y="42"/>
                  </a:lnTo>
                  <a:lnTo>
                    <a:pt x="3537" y="147"/>
                  </a:lnTo>
                  <a:lnTo>
                    <a:pt x="3495" y="188"/>
                  </a:lnTo>
                  <a:lnTo>
                    <a:pt x="3391" y="209"/>
                  </a:lnTo>
                  <a:lnTo>
                    <a:pt x="3244" y="377"/>
                  </a:lnTo>
                  <a:lnTo>
                    <a:pt x="2972" y="816"/>
                  </a:lnTo>
                  <a:lnTo>
                    <a:pt x="2930" y="900"/>
                  </a:lnTo>
                  <a:lnTo>
                    <a:pt x="2867" y="1004"/>
                  </a:lnTo>
                  <a:lnTo>
                    <a:pt x="2867" y="1025"/>
                  </a:lnTo>
                  <a:lnTo>
                    <a:pt x="2909" y="1130"/>
                  </a:lnTo>
                  <a:lnTo>
                    <a:pt x="2888" y="1193"/>
                  </a:lnTo>
                  <a:lnTo>
                    <a:pt x="2805" y="1193"/>
                  </a:lnTo>
                  <a:lnTo>
                    <a:pt x="2805" y="1151"/>
                  </a:lnTo>
                  <a:lnTo>
                    <a:pt x="2700" y="1151"/>
                  </a:lnTo>
                  <a:lnTo>
                    <a:pt x="2658" y="1130"/>
                  </a:lnTo>
                  <a:lnTo>
                    <a:pt x="2554" y="1130"/>
                  </a:lnTo>
                  <a:lnTo>
                    <a:pt x="2491" y="1151"/>
                  </a:lnTo>
                  <a:lnTo>
                    <a:pt x="2407" y="1088"/>
                  </a:lnTo>
                  <a:lnTo>
                    <a:pt x="2365" y="1088"/>
                  </a:lnTo>
                  <a:lnTo>
                    <a:pt x="2344" y="1109"/>
                  </a:lnTo>
                  <a:lnTo>
                    <a:pt x="2282" y="1130"/>
                  </a:lnTo>
                  <a:lnTo>
                    <a:pt x="2261" y="1088"/>
                  </a:lnTo>
                  <a:lnTo>
                    <a:pt x="2177" y="1046"/>
                  </a:lnTo>
                  <a:lnTo>
                    <a:pt x="2135" y="1088"/>
                  </a:lnTo>
                  <a:lnTo>
                    <a:pt x="2051" y="1004"/>
                  </a:lnTo>
                  <a:lnTo>
                    <a:pt x="2030" y="1004"/>
                  </a:lnTo>
                  <a:lnTo>
                    <a:pt x="1989" y="1025"/>
                  </a:lnTo>
                  <a:lnTo>
                    <a:pt x="1926" y="1004"/>
                  </a:lnTo>
                  <a:lnTo>
                    <a:pt x="1194" y="1004"/>
                  </a:lnTo>
                  <a:lnTo>
                    <a:pt x="1152" y="1109"/>
                  </a:lnTo>
                  <a:lnTo>
                    <a:pt x="1194" y="1235"/>
                  </a:lnTo>
                  <a:lnTo>
                    <a:pt x="1194" y="1360"/>
                  </a:lnTo>
                  <a:lnTo>
                    <a:pt x="1214" y="1465"/>
                  </a:lnTo>
                  <a:lnTo>
                    <a:pt x="1194" y="1528"/>
                  </a:lnTo>
                  <a:lnTo>
                    <a:pt x="1235" y="1569"/>
                  </a:lnTo>
                  <a:lnTo>
                    <a:pt x="1340" y="1528"/>
                  </a:lnTo>
                  <a:lnTo>
                    <a:pt x="1424" y="1548"/>
                  </a:lnTo>
                  <a:lnTo>
                    <a:pt x="1549" y="1507"/>
                  </a:lnTo>
                  <a:lnTo>
                    <a:pt x="1675" y="1444"/>
                  </a:lnTo>
                  <a:lnTo>
                    <a:pt x="1863" y="1465"/>
                  </a:lnTo>
                  <a:lnTo>
                    <a:pt x="1926" y="1507"/>
                  </a:lnTo>
                  <a:lnTo>
                    <a:pt x="1926" y="1674"/>
                  </a:lnTo>
                  <a:lnTo>
                    <a:pt x="1884" y="1758"/>
                  </a:lnTo>
                  <a:lnTo>
                    <a:pt x="1926" y="1820"/>
                  </a:lnTo>
                  <a:lnTo>
                    <a:pt x="1926" y="1925"/>
                  </a:lnTo>
                  <a:lnTo>
                    <a:pt x="1821" y="1946"/>
                  </a:lnTo>
                  <a:lnTo>
                    <a:pt x="1675" y="2030"/>
                  </a:lnTo>
                  <a:lnTo>
                    <a:pt x="1675" y="2092"/>
                  </a:lnTo>
                  <a:lnTo>
                    <a:pt x="1717" y="2134"/>
                  </a:lnTo>
                  <a:lnTo>
                    <a:pt x="1738" y="2197"/>
                  </a:lnTo>
                  <a:lnTo>
                    <a:pt x="1675" y="2197"/>
                  </a:lnTo>
                  <a:lnTo>
                    <a:pt x="1654" y="2239"/>
                  </a:lnTo>
                  <a:lnTo>
                    <a:pt x="1612" y="2260"/>
                  </a:lnTo>
                  <a:lnTo>
                    <a:pt x="1612" y="2302"/>
                  </a:lnTo>
                  <a:lnTo>
                    <a:pt x="1633" y="2364"/>
                  </a:lnTo>
                  <a:lnTo>
                    <a:pt x="1654" y="2406"/>
                  </a:lnTo>
                  <a:lnTo>
                    <a:pt x="1738" y="2448"/>
                  </a:lnTo>
                  <a:lnTo>
                    <a:pt x="1758" y="2490"/>
                  </a:lnTo>
                  <a:lnTo>
                    <a:pt x="1842" y="2574"/>
                  </a:lnTo>
                  <a:lnTo>
                    <a:pt x="1863" y="2616"/>
                  </a:lnTo>
                  <a:lnTo>
                    <a:pt x="1926" y="2699"/>
                  </a:lnTo>
                  <a:lnTo>
                    <a:pt x="1926" y="2804"/>
                  </a:lnTo>
                  <a:lnTo>
                    <a:pt x="1863" y="3034"/>
                  </a:lnTo>
                  <a:lnTo>
                    <a:pt x="1717" y="3453"/>
                  </a:lnTo>
                  <a:lnTo>
                    <a:pt x="1738" y="3557"/>
                  </a:lnTo>
                  <a:lnTo>
                    <a:pt x="1738" y="3662"/>
                  </a:lnTo>
                  <a:lnTo>
                    <a:pt x="1675" y="3662"/>
                  </a:lnTo>
                  <a:lnTo>
                    <a:pt x="1654" y="3599"/>
                  </a:lnTo>
                  <a:lnTo>
                    <a:pt x="1528" y="3536"/>
                  </a:lnTo>
                  <a:lnTo>
                    <a:pt x="1424" y="3536"/>
                  </a:lnTo>
                  <a:lnTo>
                    <a:pt x="1340" y="3599"/>
                  </a:lnTo>
                  <a:lnTo>
                    <a:pt x="1256" y="3557"/>
                  </a:lnTo>
                  <a:lnTo>
                    <a:pt x="1131" y="3620"/>
                  </a:lnTo>
                  <a:lnTo>
                    <a:pt x="1047" y="3515"/>
                  </a:lnTo>
                  <a:lnTo>
                    <a:pt x="984" y="3285"/>
                  </a:lnTo>
                  <a:lnTo>
                    <a:pt x="838" y="3285"/>
                  </a:lnTo>
                  <a:lnTo>
                    <a:pt x="796" y="3327"/>
                  </a:lnTo>
                  <a:lnTo>
                    <a:pt x="817" y="3494"/>
                  </a:lnTo>
                  <a:lnTo>
                    <a:pt x="796" y="3557"/>
                  </a:lnTo>
                  <a:lnTo>
                    <a:pt x="587" y="3599"/>
                  </a:lnTo>
                  <a:lnTo>
                    <a:pt x="503" y="3599"/>
                  </a:lnTo>
                  <a:lnTo>
                    <a:pt x="482" y="3641"/>
                  </a:lnTo>
                  <a:lnTo>
                    <a:pt x="419" y="3704"/>
                  </a:lnTo>
                  <a:lnTo>
                    <a:pt x="294" y="3641"/>
                  </a:lnTo>
                  <a:lnTo>
                    <a:pt x="189" y="3641"/>
                  </a:lnTo>
                  <a:lnTo>
                    <a:pt x="147" y="3704"/>
                  </a:lnTo>
                  <a:lnTo>
                    <a:pt x="168" y="3766"/>
                  </a:lnTo>
                  <a:lnTo>
                    <a:pt x="168" y="3913"/>
                  </a:lnTo>
                  <a:lnTo>
                    <a:pt x="252" y="3871"/>
                  </a:lnTo>
                  <a:lnTo>
                    <a:pt x="315" y="3850"/>
                  </a:lnTo>
                  <a:lnTo>
                    <a:pt x="398" y="3871"/>
                  </a:lnTo>
                  <a:lnTo>
                    <a:pt x="482" y="3955"/>
                  </a:lnTo>
                  <a:lnTo>
                    <a:pt x="503" y="4248"/>
                  </a:lnTo>
                  <a:lnTo>
                    <a:pt x="503" y="4352"/>
                  </a:lnTo>
                  <a:lnTo>
                    <a:pt x="315" y="4227"/>
                  </a:lnTo>
                  <a:lnTo>
                    <a:pt x="294" y="4227"/>
                  </a:lnTo>
                  <a:lnTo>
                    <a:pt x="252" y="4289"/>
                  </a:lnTo>
                  <a:lnTo>
                    <a:pt x="147" y="4289"/>
                  </a:lnTo>
                  <a:lnTo>
                    <a:pt x="85" y="4331"/>
                  </a:lnTo>
                  <a:lnTo>
                    <a:pt x="85" y="4394"/>
                  </a:lnTo>
                  <a:lnTo>
                    <a:pt x="1" y="4499"/>
                  </a:lnTo>
                  <a:lnTo>
                    <a:pt x="106" y="4603"/>
                  </a:lnTo>
                  <a:lnTo>
                    <a:pt x="168" y="4687"/>
                  </a:lnTo>
                  <a:lnTo>
                    <a:pt x="315" y="4792"/>
                  </a:lnTo>
                  <a:lnTo>
                    <a:pt x="315" y="4896"/>
                  </a:lnTo>
                  <a:lnTo>
                    <a:pt x="419" y="5001"/>
                  </a:lnTo>
                  <a:lnTo>
                    <a:pt x="419" y="5126"/>
                  </a:lnTo>
                  <a:lnTo>
                    <a:pt x="482" y="5189"/>
                  </a:lnTo>
                  <a:lnTo>
                    <a:pt x="524" y="5168"/>
                  </a:lnTo>
                  <a:lnTo>
                    <a:pt x="608" y="5022"/>
                  </a:lnTo>
                  <a:lnTo>
                    <a:pt x="629" y="5022"/>
                  </a:lnTo>
                  <a:lnTo>
                    <a:pt x="712" y="4980"/>
                  </a:lnTo>
                  <a:lnTo>
                    <a:pt x="775" y="4875"/>
                  </a:lnTo>
                  <a:lnTo>
                    <a:pt x="838" y="4854"/>
                  </a:lnTo>
                  <a:lnTo>
                    <a:pt x="942" y="4771"/>
                  </a:lnTo>
                  <a:lnTo>
                    <a:pt x="1005" y="4771"/>
                  </a:lnTo>
                  <a:lnTo>
                    <a:pt x="1047" y="4813"/>
                  </a:lnTo>
                  <a:lnTo>
                    <a:pt x="1110" y="4896"/>
                  </a:lnTo>
                  <a:lnTo>
                    <a:pt x="1110" y="5001"/>
                  </a:lnTo>
                  <a:lnTo>
                    <a:pt x="1131" y="4980"/>
                  </a:lnTo>
                  <a:lnTo>
                    <a:pt x="1194" y="5001"/>
                  </a:lnTo>
                  <a:lnTo>
                    <a:pt x="1298" y="4959"/>
                  </a:lnTo>
                  <a:lnTo>
                    <a:pt x="1319" y="5001"/>
                  </a:lnTo>
                  <a:lnTo>
                    <a:pt x="1319" y="5064"/>
                  </a:lnTo>
                  <a:lnTo>
                    <a:pt x="1424" y="5064"/>
                  </a:lnTo>
                  <a:lnTo>
                    <a:pt x="1507" y="4980"/>
                  </a:lnTo>
                  <a:lnTo>
                    <a:pt x="1507" y="4875"/>
                  </a:lnTo>
                  <a:lnTo>
                    <a:pt x="1570" y="4854"/>
                  </a:lnTo>
                  <a:lnTo>
                    <a:pt x="1654" y="4875"/>
                  </a:lnTo>
                  <a:lnTo>
                    <a:pt x="1758" y="4771"/>
                  </a:lnTo>
                  <a:lnTo>
                    <a:pt x="1947" y="4708"/>
                  </a:lnTo>
                  <a:lnTo>
                    <a:pt x="1947" y="4771"/>
                  </a:lnTo>
                  <a:lnTo>
                    <a:pt x="1863" y="4896"/>
                  </a:lnTo>
                  <a:lnTo>
                    <a:pt x="1884" y="4917"/>
                  </a:lnTo>
                  <a:lnTo>
                    <a:pt x="1947" y="5022"/>
                  </a:lnTo>
                  <a:lnTo>
                    <a:pt x="2072" y="5105"/>
                  </a:lnTo>
                  <a:lnTo>
                    <a:pt x="2198" y="5022"/>
                  </a:lnTo>
                  <a:lnTo>
                    <a:pt x="2282" y="4917"/>
                  </a:lnTo>
                  <a:lnTo>
                    <a:pt x="2512" y="4687"/>
                  </a:lnTo>
                  <a:lnTo>
                    <a:pt x="2574" y="4603"/>
                  </a:lnTo>
                  <a:lnTo>
                    <a:pt x="2658" y="4541"/>
                  </a:lnTo>
                  <a:lnTo>
                    <a:pt x="2763" y="4499"/>
                  </a:lnTo>
                  <a:lnTo>
                    <a:pt x="2867" y="4352"/>
                  </a:lnTo>
                  <a:lnTo>
                    <a:pt x="2867" y="4248"/>
                  </a:lnTo>
                  <a:lnTo>
                    <a:pt x="2888" y="4080"/>
                  </a:lnTo>
                  <a:lnTo>
                    <a:pt x="2909" y="3766"/>
                  </a:lnTo>
                  <a:lnTo>
                    <a:pt x="2888" y="3745"/>
                  </a:lnTo>
                  <a:lnTo>
                    <a:pt x="2867" y="3557"/>
                  </a:lnTo>
                  <a:lnTo>
                    <a:pt x="2909" y="3453"/>
                  </a:lnTo>
                  <a:lnTo>
                    <a:pt x="3098" y="3285"/>
                  </a:lnTo>
                  <a:lnTo>
                    <a:pt x="3098" y="3139"/>
                  </a:lnTo>
                  <a:lnTo>
                    <a:pt x="3202" y="3013"/>
                  </a:lnTo>
                  <a:lnTo>
                    <a:pt x="3328" y="2908"/>
                  </a:lnTo>
                  <a:lnTo>
                    <a:pt x="3411" y="2929"/>
                  </a:lnTo>
                  <a:lnTo>
                    <a:pt x="3516" y="2867"/>
                  </a:lnTo>
                  <a:lnTo>
                    <a:pt x="3621" y="2825"/>
                  </a:lnTo>
                  <a:lnTo>
                    <a:pt x="3809" y="2511"/>
                  </a:lnTo>
                  <a:lnTo>
                    <a:pt x="3809" y="2344"/>
                  </a:lnTo>
                  <a:lnTo>
                    <a:pt x="3851" y="2155"/>
                  </a:lnTo>
                  <a:lnTo>
                    <a:pt x="3935" y="2092"/>
                  </a:lnTo>
                  <a:lnTo>
                    <a:pt x="3955" y="1946"/>
                  </a:lnTo>
                  <a:lnTo>
                    <a:pt x="3935" y="1925"/>
                  </a:lnTo>
                  <a:lnTo>
                    <a:pt x="3955" y="1737"/>
                  </a:lnTo>
                  <a:lnTo>
                    <a:pt x="3955" y="1653"/>
                  </a:lnTo>
                  <a:lnTo>
                    <a:pt x="3955" y="1507"/>
                  </a:lnTo>
                  <a:lnTo>
                    <a:pt x="4060" y="1402"/>
                  </a:lnTo>
                  <a:lnTo>
                    <a:pt x="4060" y="1256"/>
                  </a:lnTo>
                  <a:lnTo>
                    <a:pt x="4081" y="1130"/>
                  </a:lnTo>
                  <a:lnTo>
                    <a:pt x="4039" y="921"/>
                  </a:lnTo>
                  <a:lnTo>
                    <a:pt x="4290" y="607"/>
                  </a:lnTo>
                  <a:lnTo>
                    <a:pt x="4332" y="502"/>
                  </a:lnTo>
                  <a:lnTo>
                    <a:pt x="4437" y="460"/>
                  </a:lnTo>
                  <a:lnTo>
                    <a:pt x="4437" y="209"/>
                  </a:lnTo>
                  <a:lnTo>
                    <a:pt x="4374" y="105"/>
                  </a:lnTo>
                  <a:lnTo>
                    <a:pt x="4374" y="63"/>
                  </a:lnTo>
                  <a:lnTo>
                    <a:pt x="4290" y="84"/>
                  </a:lnTo>
                  <a:lnTo>
                    <a:pt x="4248" y="105"/>
                  </a:lnTo>
                  <a:lnTo>
                    <a:pt x="4144" y="63"/>
                  </a:lnTo>
                  <a:lnTo>
                    <a:pt x="4123"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87" name="Google Shape;1087;p27"/>
            <p:cNvSpPr/>
            <p:nvPr/>
          </p:nvSpPr>
          <p:spPr>
            <a:xfrm>
              <a:off x="-2461826" y="4108304"/>
              <a:ext cx="13312" cy="17388"/>
            </a:xfrm>
            <a:custGeom>
              <a:avLst/>
              <a:gdLst/>
              <a:ahLst/>
              <a:cxnLst/>
              <a:rect l="l" t="t" r="r" b="b"/>
              <a:pathLst>
                <a:path w="628" h="859" extrusionOk="0">
                  <a:moveTo>
                    <a:pt x="460" y="1"/>
                  </a:moveTo>
                  <a:lnTo>
                    <a:pt x="356" y="84"/>
                  </a:lnTo>
                  <a:lnTo>
                    <a:pt x="293" y="105"/>
                  </a:lnTo>
                  <a:lnTo>
                    <a:pt x="230" y="210"/>
                  </a:lnTo>
                  <a:lnTo>
                    <a:pt x="147" y="252"/>
                  </a:lnTo>
                  <a:lnTo>
                    <a:pt x="126" y="252"/>
                  </a:lnTo>
                  <a:lnTo>
                    <a:pt x="42" y="398"/>
                  </a:lnTo>
                  <a:lnTo>
                    <a:pt x="0" y="419"/>
                  </a:lnTo>
                  <a:lnTo>
                    <a:pt x="84" y="503"/>
                  </a:lnTo>
                  <a:lnTo>
                    <a:pt x="105" y="670"/>
                  </a:lnTo>
                  <a:lnTo>
                    <a:pt x="42" y="775"/>
                  </a:lnTo>
                  <a:lnTo>
                    <a:pt x="84" y="859"/>
                  </a:lnTo>
                  <a:lnTo>
                    <a:pt x="188" y="775"/>
                  </a:lnTo>
                  <a:lnTo>
                    <a:pt x="293" y="775"/>
                  </a:lnTo>
                  <a:lnTo>
                    <a:pt x="356" y="712"/>
                  </a:lnTo>
                  <a:lnTo>
                    <a:pt x="335" y="503"/>
                  </a:lnTo>
                  <a:lnTo>
                    <a:pt x="398" y="440"/>
                  </a:lnTo>
                  <a:lnTo>
                    <a:pt x="523" y="335"/>
                  </a:lnTo>
                  <a:lnTo>
                    <a:pt x="628" y="231"/>
                  </a:lnTo>
                  <a:lnTo>
                    <a:pt x="628" y="126"/>
                  </a:lnTo>
                  <a:lnTo>
                    <a:pt x="565" y="43"/>
                  </a:lnTo>
                  <a:lnTo>
                    <a:pt x="523"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88" name="Google Shape;1088;p27"/>
            <p:cNvSpPr/>
            <p:nvPr/>
          </p:nvSpPr>
          <p:spPr>
            <a:xfrm>
              <a:off x="-2248946" y="4067658"/>
              <a:ext cx="137063" cy="133418"/>
            </a:xfrm>
            <a:custGeom>
              <a:avLst/>
              <a:gdLst/>
              <a:ahLst/>
              <a:cxnLst/>
              <a:rect l="l" t="t" r="r" b="b"/>
              <a:pathLst>
                <a:path w="6466" h="6591" extrusionOk="0">
                  <a:moveTo>
                    <a:pt x="2553" y="0"/>
                  </a:moveTo>
                  <a:lnTo>
                    <a:pt x="1779" y="42"/>
                  </a:lnTo>
                  <a:lnTo>
                    <a:pt x="858" y="42"/>
                  </a:lnTo>
                  <a:lnTo>
                    <a:pt x="816" y="105"/>
                  </a:lnTo>
                  <a:lnTo>
                    <a:pt x="754" y="105"/>
                  </a:lnTo>
                  <a:lnTo>
                    <a:pt x="712" y="146"/>
                  </a:lnTo>
                  <a:lnTo>
                    <a:pt x="775" y="230"/>
                  </a:lnTo>
                  <a:lnTo>
                    <a:pt x="858" y="314"/>
                  </a:lnTo>
                  <a:lnTo>
                    <a:pt x="858" y="356"/>
                  </a:lnTo>
                  <a:lnTo>
                    <a:pt x="921" y="439"/>
                  </a:lnTo>
                  <a:lnTo>
                    <a:pt x="963" y="628"/>
                  </a:lnTo>
                  <a:lnTo>
                    <a:pt x="984" y="732"/>
                  </a:lnTo>
                  <a:lnTo>
                    <a:pt x="942" y="795"/>
                  </a:lnTo>
                  <a:lnTo>
                    <a:pt x="942" y="879"/>
                  </a:lnTo>
                  <a:lnTo>
                    <a:pt x="879" y="942"/>
                  </a:lnTo>
                  <a:lnTo>
                    <a:pt x="816" y="963"/>
                  </a:lnTo>
                  <a:lnTo>
                    <a:pt x="754" y="963"/>
                  </a:lnTo>
                  <a:lnTo>
                    <a:pt x="733" y="942"/>
                  </a:lnTo>
                  <a:lnTo>
                    <a:pt x="733" y="983"/>
                  </a:lnTo>
                  <a:lnTo>
                    <a:pt x="754" y="1046"/>
                  </a:lnTo>
                  <a:lnTo>
                    <a:pt x="754" y="1109"/>
                  </a:lnTo>
                  <a:lnTo>
                    <a:pt x="858" y="1151"/>
                  </a:lnTo>
                  <a:lnTo>
                    <a:pt x="858" y="1214"/>
                  </a:lnTo>
                  <a:lnTo>
                    <a:pt x="942" y="1214"/>
                  </a:lnTo>
                  <a:lnTo>
                    <a:pt x="963" y="1402"/>
                  </a:lnTo>
                  <a:lnTo>
                    <a:pt x="963" y="1486"/>
                  </a:lnTo>
                  <a:lnTo>
                    <a:pt x="858" y="1590"/>
                  </a:lnTo>
                  <a:lnTo>
                    <a:pt x="775" y="1674"/>
                  </a:lnTo>
                  <a:lnTo>
                    <a:pt x="733" y="1716"/>
                  </a:lnTo>
                  <a:lnTo>
                    <a:pt x="565" y="1883"/>
                  </a:lnTo>
                  <a:lnTo>
                    <a:pt x="461" y="2030"/>
                  </a:lnTo>
                  <a:lnTo>
                    <a:pt x="293" y="2092"/>
                  </a:lnTo>
                  <a:lnTo>
                    <a:pt x="0" y="2092"/>
                  </a:lnTo>
                  <a:lnTo>
                    <a:pt x="84" y="2553"/>
                  </a:lnTo>
                  <a:lnTo>
                    <a:pt x="210" y="3243"/>
                  </a:lnTo>
                  <a:lnTo>
                    <a:pt x="628" y="3808"/>
                  </a:lnTo>
                  <a:lnTo>
                    <a:pt x="754" y="4248"/>
                  </a:lnTo>
                  <a:lnTo>
                    <a:pt x="942" y="4352"/>
                  </a:lnTo>
                  <a:lnTo>
                    <a:pt x="1026" y="4352"/>
                  </a:lnTo>
                  <a:lnTo>
                    <a:pt x="1130" y="4394"/>
                  </a:lnTo>
                  <a:lnTo>
                    <a:pt x="1172" y="4394"/>
                  </a:lnTo>
                  <a:lnTo>
                    <a:pt x="1256" y="4436"/>
                  </a:lnTo>
                  <a:lnTo>
                    <a:pt x="1256" y="4499"/>
                  </a:lnTo>
                  <a:lnTo>
                    <a:pt x="1340" y="4561"/>
                  </a:lnTo>
                  <a:lnTo>
                    <a:pt x="1444" y="4561"/>
                  </a:lnTo>
                  <a:lnTo>
                    <a:pt x="1695" y="4645"/>
                  </a:lnTo>
                  <a:lnTo>
                    <a:pt x="1779" y="4645"/>
                  </a:lnTo>
                  <a:lnTo>
                    <a:pt x="1821" y="4708"/>
                  </a:lnTo>
                  <a:lnTo>
                    <a:pt x="1884" y="4729"/>
                  </a:lnTo>
                  <a:lnTo>
                    <a:pt x="1925" y="4812"/>
                  </a:lnTo>
                  <a:lnTo>
                    <a:pt x="2030" y="4917"/>
                  </a:lnTo>
                  <a:lnTo>
                    <a:pt x="2093" y="4917"/>
                  </a:lnTo>
                  <a:lnTo>
                    <a:pt x="2093" y="4938"/>
                  </a:lnTo>
                  <a:lnTo>
                    <a:pt x="2114" y="4917"/>
                  </a:lnTo>
                  <a:lnTo>
                    <a:pt x="2177" y="4917"/>
                  </a:lnTo>
                  <a:lnTo>
                    <a:pt x="2197" y="4980"/>
                  </a:lnTo>
                  <a:lnTo>
                    <a:pt x="2281" y="4980"/>
                  </a:lnTo>
                  <a:lnTo>
                    <a:pt x="2302" y="5022"/>
                  </a:lnTo>
                  <a:lnTo>
                    <a:pt x="2323" y="4980"/>
                  </a:lnTo>
                  <a:lnTo>
                    <a:pt x="2407" y="5022"/>
                  </a:lnTo>
                  <a:lnTo>
                    <a:pt x="2428" y="5043"/>
                  </a:lnTo>
                  <a:lnTo>
                    <a:pt x="2490" y="5043"/>
                  </a:lnTo>
                  <a:lnTo>
                    <a:pt x="2511" y="5084"/>
                  </a:lnTo>
                  <a:lnTo>
                    <a:pt x="2553" y="5126"/>
                  </a:lnTo>
                  <a:lnTo>
                    <a:pt x="2637" y="5189"/>
                  </a:lnTo>
                  <a:lnTo>
                    <a:pt x="2825" y="5398"/>
                  </a:lnTo>
                  <a:lnTo>
                    <a:pt x="2846" y="5608"/>
                  </a:lnTo>
                  <a:lnTo>
                    <a:pt x="2846" y="6591"/>
                  </a:lnTo>
                  <a:lnTo>
                    <a:pt x="2951" y="6193"/>
                  </a:lnTo>
                  <a:lnTo>
                    <a:pt x="3495" y="6173"/>
                  </a:lnTo>
                  <a:lnTo>
                    <a:pt x="3599" y="6131"/>
                  </a:lnTo>
                  <a:lnTo>
                    <a:pt x="3641" y="6110"/>
                  </a:lnTo>
                  <a:lnTo>
                    <a:pt x="3704" y="6089"/>
                  </a:lnTo>
                  <a:lnTo>
                    <a:pt x="3704" y="6131"/>
                  </a:lnTo>
                  <a:lnTo>
                    <a:pt x="3788" y="6173"/>
                  </a:lnTo>
                  <a:lnTo>
                    <a:pt x="3871" y="6214"/>
                  </a:lnTo>
                  <a:lnTo>
                    <a:pt x="3955" y="6214"/>
                  </a:lnTo>
                  <a:lnTo>
                    <a:pt x="3997" y="6298"/>
                  </a:lnTo>
                  <a:lnTo>
                    <a:pt x="3976" y="6319"/>
                  </a:lnTo>
                  <a:lnTo>
                    <a:pt x="4164" y="6298"/>
                  </a:lnTo>
                  <a:lnTo>
                    <a:pt x="4269" y="6193"/>
                  </a:lnTo>
                  <a:lnTo>
                    <a:pt x="4332" y="6193"/>
                  </a:lnTo>
                  <a:lnTo>
                    <a:pt x="4394" y="6131"/>
                  </a:lnTo>
                  <a:lnTo>
                    <a:pt x="4436" y="6173"/>
                  </a:lnTo>
                  <a:lnTo>
                    <a:pt x="4436" y="6214"/>
                  </a:lnTo>
                  <a:lnTo>
                    <a:pt x="4520" y="6214"/>
                  </a:lnTo>
                  <a:lnTo>
                    <a:pt x="4604" y="6277"/>
                  </a:lnTo>
                  <a:lnTo>
                    <a:pt x="4729" y="6214"/>
                  </a:lnTo>
                  <a:lnTo>
                    <a:pt x="4897" y="6193"/>
                  </a:lnTo>
                  <a:lnTo>
                    <a:pt x="4918" y="6110"/>
                  </a:lnTo>
                  <a:lnTo>
                    <a:pt x="4897" y="6068"/>
                  </a:lnTo>
                  <a:lnTo>
                    <a:pt x="4938" y="6005"/>
                  </a:lnTo>
                  <a:lnTo>
                    <a:pt x="5043" y="6026"/>
                  </a:lnTo>
                  <a:lnTo>
                    <a:pt x="5127" y="6026"/>
                  </a:lnTo>
                  <a:lnTo>
                    <a:pt x="5210" y="6089"/>
                  </a:lnTo>
                  <a:lnTo>
                    <a:pt x="5315" y="6068"/>
                  </a:lnTo>
                  <a:lnTo>
                    <a:pt x="5357" y="6026"/>
                  </a:lnTo>
                  <a:lnTo>
                    <a:pt x="5566" y="5963"/>
                  </a:lnTo>
                  <a:lnTo>
                    <a:pt x="5650" y="5984"/>
                  </a:lnTo>
                  <a:lnTo>
                    <a:pt x="5754" y="5963"/>
                  </a:lnTo>
                  <a:lnTo>
                    <a:pt x="5775" y="5900"/>
                  </a:lnTo>
                  <a:lnTo>
                    <a:pt x="5901" y="5900"/>
                  </a:lnTo>
                  <a:lnTo>
                    <a:pt x="5985" y="5817"/>
                  </a:lnTo>
                  <a:lnTo>
                    <a:pt x="6110" y="5796"/>
                  </a:lnTo>
                  <a:lnTo>
                    <a:pt x="6194" y="5712"/>
                  </a:lnTo>
                  <a:lnTo>
                    <a:pt x="6278" y="5649"/>
                  </a:lnTo>
                  <a:lnTo>
                    <a:pt x="6382" y="5670"/>
                  </a:lnTo>
                  <a:lnTo>
                    <a:pt x="6424" y="5608"/>
                  </a:lnTo>
                  <a:lnTo>
                    <a:pt x="6466" y="5587"/>
                  </a:lnTo>
                  <a:lnTo>
                    <a:pt x="6424" y="5587"/>
                  </a:lnTo>
                  <a:lnTo>
                    <a:pt x="6424" y="5545"/>
                  </a:lnTo>
                  <a:lnTo>
                    <a:pt x="6298" y="5440"/>
                  </a:lnTo>
                  <a:lnTo>
                    <a:pt x="6173" y="5398"/>
                  </a:lnTo>
                  <a:lnTo>
                    <a:pt x="5964" y="5189"/>
                  </a:lnTo>
                  <a:lnTo>
                    <a:pt x="5985" y="5126"/>
                  </a:lnTo>
                  <a:lnTo>
                    <a:pt x="5901" y="4938"/>
                  </a:lnTo>
                  <a:lnTo>
                    <a:pt x="5859" y="4875"/>
                  </a:lnTo>
                  <a:lnTo>
                    <a:pt x="5901" y="4771"/>
                  </a:lnTo>
                  <a:lnTo>
                    <a:pt x="5859" y="4729"/>
                  </a:lnTo>
                  <a:lnTo>
                    <a:pt x="5838" y="4624"/>
                  </a:lnTo>
                  <a:lnTo>
                    <a:pt x="5796" y="4540"/>
                  </a:lnTo>
                  <a:lnTo>
                    <a:pt x="5838" y="4540"/>
                  </a:lnTo>
                  <a:lnTo>
                    <a:pt x="5775" y="4394"/>
                  </a:lnTo>
                  <a:lnTo>
                    <a:pt x="5754" y="4248"/>
                  </a:lnTo>
                  <a:lnTo>
                    <a:pt x="5838" y="4206"/>
                  </a:lnTo>
                  <a:lnTo>
                    <a:pt x="5838" y="4038"/>
                  </a:lnTo>
                  <a:lnTo>
                    <a:pt x="5754" y="3976"/>
                  </a:lnTo>
                  <a:lnTo>
                    <a:pt x="5754" y="3766"/>
                  </a:lnTo>
                  <a:lnTo>
                    <a:pt x="5775" y="3620"/>
                  </a:lnTo>
                  <a:lnTo>
                    <a:pt x="5859" y="3578"/>
                  </a:lnTo>
                  <a:lnTo>
                    <a:pt x="5880" y="3599"/>
                  </a:lnTo>
                  <a:lnTo>
                    <a:pt x="5943" y="3515"/>
                  </a:lnTo>
                  <a:lnTo>
                    <a:pt x="5859" y="3306"/>
                  </a:lnTo>
                  <a:lnTo>
                    <a:pt x="5775" y="3306"/>
                  </a:lnTo>
                  <a:lnTo>
                    <a:pt x="5650" y="3180"/>
                  </a:lnTo>
                  <a:lnTo>
                    <a:pt x="5482" y="3055"/>
                  </a:lnTo>
                  <a:lnTo>
                    <a:pt x="5482" y="2929"/>
                  </a:lnTo>
                  <a:lnTo>
                    <a:pt x="5566" y="2657"/>
                  </a:lnTo>
                  <a:lnTo>
                    <a:pt x="5692" y="2302"/>
                  </a:lnTo>
                  <a:lnTo>
                    <a:pt x="5754" y="2239"/>
                  </a:lnTo>
                  <a:lnTo>
                    <a:pt x="5734" y="2134"/>
                  </a:lnTo>
                  <a:lnTo>
                    <a:pt x="5692" y="2113"/>
                  </a:lnTo>
                  <a:lnTo>
                    <a:pt x="5734" y="2113"/>
                  </a:lnTo>
                  <a:lnTo>
                    <a:pt x="5022" y="1611"/>
                  </a:lnTo>
                  <a:lnTo>
                    <a:pt x="4959" y="1527"/>
                  </a:lnTo>
                  <a:lnTo>
                    <a:pt x="4938" y="1486"/>
                  </a:lnTo>
                  <a:lnTo>
                    <a:pt x="4959" y="1402"/>
                  </a:lnTo>
                  <a:lnTo>
                    <a:pt x="4834" y="1214"/>
                  </a:lnTo>
                  <a:lnTo>
                    <a:pt x="2741"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89" name="Google Shape;1089;p27"/>
            <p:cNvSpPr/>
            <p:nvPr/>
          </p:nvSpPr>
          <p:spPr>
            <a:xfrm>
              <a:off x="-2252931" y="4070188"/>
              <a:ext cx="24843" cy="19514"/>
            </a:xfrm>
            <a:custGeom>
              <a:avLst/>
              <a:gdLst/>
              <a:ahLst/>
              <a:cxnLst/>
              <a:rect l="l" t="t" r="r" b="b"/>
              <a:pathLst>
                <a:path w="1172" h="964" extrusionOk="0">
                  <a:moveTo>
                    <a:pt x="795" y="1"/>
                  </a:moveTo>
                  <a:lnTo>
                    <a:pt x="795" y="84"/>
                  </a:lnTo>
                  <a:lnTo>
                    <a:pt x="732" y="126"/>
                  </a:lnTo>
                  <a:lnTo>
                    <a:pt x="649" y="126"/>
                  </a:lnTo>
                  <a:lnTo>
                    <a:pt x="607" y="84"/>
                  </a:lnTo>
                  <a:lnTo>
                    <a:pt x="544" y="42"/>
                  </a:lnTo>
                  <a:lnTo>
                    <a:pt x="440" y="126"/>
                  </a:lnTo>
                  <a:lnTo>
                    <a:pt x="377" y="147"/>
                  </a:lnTo>
                  <a:lnTo>
                    <a:pt x="335" y="126"/>
                  </a:lnTo>
                  <a:lnTo>
                    <a:pt x="209" y="231"/>
                  </a:lnTo>
                  <a:lnTo>
                    <a:pt x="105" y="356"/>
                  </a:lnTo>
                  <a:lnTo>
                    <a:pt x="0" y="733"/>
                  </a:lnTo>
                  <a:lnTo>
                    <a:pt x="0" y="817"/>
                  </a:lnTo>
                  <a:lnTo>
                    <a:pt x="209" y="817"/>
                  </a:lnTo>
                  <a:lnTo>
                    <a:pt x="272" y="921"/>
                  </a:lnTo>
                  <a:lnTo>
                    <a:pt x="335" y="963"/>
                  </a:lnTo>
                  <a:lnTo>
                    <a:pt x="398" y="921"/>
                  </a:lnTo>
                  <a:lnTo>
                    <a:pt x="419" y="921"/>
                  </a:lnTo>
                  <a:lnTo>
                    <a:pt x="481" y="963"/>
                  </a:lnTo>
                  <a:lnTo>
                    <a:pt x="607" y="921"/>
                  </a:lnTo>
                  <a:lnTo>
                    <a:pt x="607" y="858"/>
                  </a:lnTo>
                  <a:lnTo>
                    <a:pt x="691" y="670"/>
                  </a:lnTo>
                  <a:lnTo>
                    <a:pt x="649" y="566"/>
                  </a:lnTo>
                  <a:lnTo>
                    <a:pt x="712" y="566"/>
                  </a:lnTo>
                  <a:lnTo>
                    <a:pt x="753" y="628"/>
                  </a:lnTo>
                  <a:lnTo>
                    <a:pt x="816" y="628"/>
                  </a:lnTo>
                  <a:lnTo>
                    <a:pt x="858" y="733"/>
                  </a:lnTo>
                  <a:lnTo>
                    <a:pt x="921" y="754"/>
                  </a:lnTo>
                  <a:lnTo>
                    <a:pt x="921" y="817"/>
                  </a:lnTo>
                  <a:lnTo>
                    <a:pt x="942" y="838"/>
                  </a:lnTo>
                  <a:lnTo>
                    <a:pt x="1004" y="838"/>
                  </a:lnTo>
                  <a:lnTo>
                    <a:pt x="1067" y="817"/>
                  </a:lnTo>
                  <a:lnTo>
                    <a:pt x="1130" y="754"/>
                  </a:lnTo>
                  <a:lnTo>
                    <a:pt x="1130" y="670"/>
                  </a:lnTo>
                  <a:lnTo>
                    <a:pt x="1172" y="607"/>
                  </a:lnTo>
                  <a:lnTo>
                    <a:pt x="1151" y="503"/>
                  </a:lnTo>
                  <a:lnTo>
                    <a:pt x="1109" y="314"/>
                  </a:lnTo>
                  <a:lnTo>
                    <a:pt x="1046" y="231"/>
                  </a:lnTo>
                  <a:lnTo>
                    <a:pt x="1046" y="189"/>
                  </a:lnTo>
                  <a:lnTo>
                    <a:pt x="963" y="105"/>
                  </a:lnTo>
                  <a:lnTo>
                    <a:pt x="900" y="21"/>
                  </a:lnTo>
                  <a:lnTo>
                    <a:pt x="90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90" name="Google Shape;1090;p27"/>
            <p:cNvSpPr/>
            <p:nvPr/>
          </p:nvSpPr>
          <p:spPr>
            <a:xfrm>
              <a:off x="-2252931" y="4081625"/>
              <a:ext cx="24398" cy="28400"/>
            </a:xfrm>
            <a:custGeom>
              <a:avLst/>
              <a:gdLst/>
              <a:ahLst/>
              <a:cxnLst/>
              <a:rect l="l" t="t" r="r" b="b"/>
              <a:pathLst>
                <a:path w="1151" h="1403" extrusionOk="0">
                  <a:moveTo>
                    <a:pt x="649" y="1"/>
                  </a:moveTo>
                  <a:lnTo>
                    <a:pt x="691" y="105"/>
                  </a:lnTo>
                  <a:lnTo>
                    <a:pt x="607" y="293"/>
                  </a:lnTo>
                  <a:lnTo>
                    <a:pt x="607" y="356"/>
                  </a:lnTo>
                  <a:lnTo>
                    <a:pt x="481" y="398"/>
                  </a:lnTo>
                  <a:lnTo>
                    <a:pt x="419" y="356"/>
                  </a:lnTo>
                  <a:lnTo>
                    <a:pt x="398" y="356"/>
                  </a:lnTo>
                  <a:lnTo>
                    <a:pt x="335" y="398"/>
                  </a:lnTo>
                  <a:lnTo>
                    <a:pt x="272" y="356"/>
                  </a:lnTo>
                  <a:lnTo>
                    <a:pt x="209" y="252"/>
                  </a:lnTo>
                  <a:lnTo>
                    <a:pt x="0" y="252"/>
                  </a:lnTo>
                  <a:lnTo>
                    <a:pt x="0" y="314"/>
                  </a:lnTo>
                  <a:lnTo>
                    <a:pt x="63" y="419"/>
                  </a:lnTo>
                  <a:lnTo>
                    <a:pt x="84" y="565"/>
                  </a:lnTo>
                  <a:lnTo>
                    <a:pt x="84" y="712"/>
                  </a:lnTo>
                  <a:lnTo>
                    <a:pt x="188" y="1402"/>
                  </a:lnTo>
                  <a:lnTo>
                    <a:pt x="481" y="1402"/>
                  </a:lnTo>
                  <a:lnTo>
                    <a:pt x="649" y="1340"/>
                  </a:lnTo>
                  <a:lnTo>
                    <a:pt x="753" y="1193"/>
                  </a:lnTo>
                  <a:lnTo>
                    <a:pt x="921" y="1026"/>
                  </a:lnTo>
                  <a:lnTo>
                    <a:pt x="963" y="984"/>
                  </a:lnTo>
                  <a:lnTo>
                    <a:pt x="1046" y="900"/>
                  </a:lnTo>
                  <a:lnTo>
                    <a:pt x="1151" y="796"/>
                  </a:lnTo>
                  <a:lnTo>
                    <a:pt x="1151" y="712"/>
                  </a:lnTo>
                  <a:lnTo>
                    <a:pt x="1130" y="524"/>
                  </a:lnTo>
                  <a:lnTo>
                    <a:pt x="1046" y="524"/>
                  </a:lnTo>
                  <a:lnTo>
                    <a:pt x="1046" y="461"/>
                  </a:lnTo>
                  <a:lnTo>
                    <a:pt x="942" y="419"/>
                  </a:lnTo>
                  <a:lnTo>
                    <a:pt x="942" y="356"/>
                  </a:lnTo>
                  <a:lnTo>
                    <a:pt x="921" y="293"/>
                  </a:lnTo>
                  <a:lnTo>
                    <a:pt x="921" y="252"/>
                  </a:lnTo>
                  <a:lnTo>
                    <a:pt x="921" y="189"/>
                  </a:lnTo>
                  <a:lnTo>
                    <a:pt x="858" y="168"/>
                  </a:lnTo>
                  <a:lnTo>
                    <a:pt x="816" y="63"/>
                  </a:lnTo>
                  <a:lnTo>
                    <a:pt x="753" y="63"/>
                  </a:lnTo>
                  <a:lnTo>
                    <a:pt x="712"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91" name="Google Shape;1091;p27"/>
            <p:cNvSpPr/>
            <p:nvPr/>
          </p:nvSpPr>
          <p:spPr>
            <a:xfrm>
              <a:off x="-2460067" y="3993957"/>
              <a:ext cx="233766" cy="221109"/>
            </a:xfrm>
            <a:custGeom>
              <a:avLst/>
              <a:gdLst/>
              <a:ahLst/>
              <a:cxnLst/>
              <a:rect l="l" t="t" r="r" b="b"/>
              <a:pathLst>
                <a:path w="11028" h="10923" extrusionOk="0">
                  <a:moveTo>
                    <a:pt x="7701" y="0"/>
                  </a:moveTo>
                  <a:lnTo>
                    <a:pt x="7701" y="42"/>
                  </a:lnTo>
                  <a:lnTo>
                    <a:pt x="7743" y="84"/>
                  </a:lnTo>
                  <a:lnTo>
                    <a:pt x="7659" y="189"/>
                  </a:lnTo>
                  <a:lnTo>
                    <a:pt x="7575" y="189"/>
                  </a:lnTo>
                  <a:lnTo>
                    <a:pt x="7491" y="210"/>
                  </a:lnTo>
                  <a:lnTo>
                    <a:pt x="7366" y="210"/>
                  </a:lnTo>
                  <a:lnTo>
                    <a:pt x="7282" y="251"/>
                  </a:lnTo>
                  <a:lnTo>
                    <a:pt x="7240" y="251"/>
                  </a:lnTo>
                  <a:lnTo>
                    <a:pt x="7219" y="189"/>
                  </a:lnTo>
                  <a:lnTo>
                    <a:pt x="7178" y="189"/>
                  </a:lnTo>
                  <a:lnTo>
                    <a:pt x="7157" y="147"/>
                  </a:lnTo>
                  <a:lnTo>
                    <a:pt x="7073" y="126"/>
                  </a:lnTo>
                  <a:lnTo>
                    <a:pt x="6843" y="230"/>
                  </a:lnTo>
                  <a:lnTo>
                    <a:pt x="6759" y="293"/>
                  </a:lnTo>
                  <a:lnTo>
                    <a:pt x="6717" y="335"/>
                  </a:lnTo>
                  <a:lnTo>
                    <a:pt x="6487" y="356"/>
                  </a:lnTo>
                  <a:lnTo>
                    <a:pt x="6403" y="398"/>
                  </a:lnTo>
                  <a:lnTo>
                    <a:pt x="6320" y="314"/>
                  </a:lnTo>
                  <a:lnTo>
                    <a:pt x="6215" y="293"/>
                  </a:lnTo>
                  <a:lnTo>
                    <a:pt x="6111" y="293"/>
                  </a:lnTo>
                  <a:lnTo>
                    <a:pt x="6027" y="398"/>
                  </a:lnTo>
                  <a:lnTo>
                    <a:pt x="5922" y="502"/>
                  </a:lnTo>
                  <a:lnTo>
                    <a:pt x="5964" y="544"/>
                  </a:lnTo>
                  <a:lnTo>
                    <a:pt x="6006" y="607"/>
                  </a:lnTo>
                  <a:lnTo>
                    <a:pt x="5985" y="649"/>
                  </a:lnTo>
                  <a:lnTo>
                    <a:pt x="5859" y="670"/>
                  </a:lnTo>
                  <a:lnTo>
                    <a:pt x="5797" y="649"/>
                  </a:lnTo>
                  <a:lnTo>
                    <a:pt x="5671" y="628"/>
                  </a:lnTo>
                  <a:lnTo>
                    <a:pt x="5567" y="565"/>
                  </a:lnTo>
                  <a:lnTo>
                    <a:pt x="5483" y="565"/>
                  </a:lnTo>
                  <a:lnTo>
                    <a:pt x="5399" y="628"/>
                  </a:lnTo>
                  <a:lnTo>
                    <a:pt x="5336" y="607"/>
                  </a:lnTo>
                  <a:lnTo>
                    <a:pt x="5190" y="607"/>
                  </a:lnTo>
                  <a:lnTo>
                    <a:pt x="5064" y="523"/>
                  </a:lnTo>
                  <a:lnTo>
                    <a:pt x="4939" y="544"/>
                  </a:lnTo>
                  <a:lnTo>
                    <a:pt x="4918" y="502"/>
                  </a:lnTo>
                  <a:lnTo>
                    <a:pt x="4750" y="356"/>
                  </a:lnTo>
                  <a:lnTo>
                    <a:pt x="4667" y="335"/>
                  </a:lnTo>
                  <a:lnTo>
                    <a:pt x="4499" y="210"/>
                  </a:lnTo>
                  <a:lnTo>
                    <a:pt x="4437" y="189"/>
                  </a:lnTo>
                  <a:lnTo>
                    <a:pt x="4353" y="126"/>
                  </a:lnTo>
                  <a:lnTo>
                    <a:pt x="4290" y="126"/>
                  </a:lnTo>
                  <a:lnTo>
                    <a:pt x="4290" y="189"/>
                  </a:lnTo>
                  <a:lnTo>
                    <a:pt x="4186" y="147"/>
                  </a:lnTo>
                  <a:lnTo>
                    <a:pt x="4102" y="251"/>
                  </a:lnTo>
                  <a:lnTo>
                    <a:pt x="4018" y="251"/>
                  </a:lnTo>
                  <a:lnTo>
                    <a:pt x="3976" y="293"/>
                  </a:lnTo>
                  <a:lnTo>
                    <a:pt x="3976" y="356"/>
                  </a:lnTo>
                  <a:lnTo>
                    <a:pt x="3914" y="440"/>
                  </a:lnTo>
                  <a:lnTo>
                    <a:pt x="3914" y="502"/>
                  </a:lnTo>
                  <a:lnTo>
                    <a:pt x="3872" y="544"/>
                  </a:lnTo>
                  <a:lnTo>
                    <a:pt x="3788" y="544"/>
                  </a:lnTo>
                  <a:lnTo>
                    <a:pt x="3788" y="607"/>
                  </a:lnTo>
                  <a:lnTo>
                    <a:pt x="3893" y="733"/>
                  </a:lnTo>
                  <a:lnTo>
                    <a:pt x="3830" y="774"/>
                  </a:lnTo>
                  <a:lnTo>
                    <a:pt x="3809" y="858"/>
                  </a:lnTo>
                  <a:lnTo>
                    <a:pt x="3809" y="984"/>
                  </a:lnTo>
                  <a:lnTo>
                    <a:pt x="3872" y="1088"/>
                  </a:lnTo>
                  <a:lnTo>
                    <a:pt x="3872" y="1339"/>
                  </a:lnTo>
                  <a:lnTo>
                    <a:pt x="3767" y="1381"/>
                  </a:lnTo>
                  <a:lnTo>
                    <a:pt x="3725" y="1486"/>
                  </a:lnTo>
                  <a:lnTo>
                    <a:pt x="3474" y="1800"/>
                  </a:lnTo>
                  <a:lnTo>
                    <a:pt x="3516" y="2009"/>
                  </a:lnTo>
                  <a:lnTo>
                    <a:pt x="3495" y="2135"/>
                  </a:lnTo>
                  <a:lnTo>
                    <a:pt x="3495" y="2281"/>
                  </a:lnTo>
                  <a:lnTo>
                    <a:pt x="3390" y="2386"/>
                  </a:lnTo>
                  <a:lnTo>
                    <a:pt x="3390" y="2532"/>
                  </a:lnTo>
                  <a:lnTo>
                    <a:pt x="3390" y="2616"/>
                  </a:lnTo>
                  <a:lnTo>
                    <a:pt x="3370" y="2804"/>
                  </a:lnTo>
                  <a:lnTo>
                    <a:pt x="3390" y="2825"/>
                  </a:lnTo>
                  <a:lnTo>
                    <a:pt x="3370" y="2971"/>
                  </a:lnTo>
                  <a:lnTo>
                    <a:pt x="3286" y="3034"/>
                  </a:lnTo>
                  <a:lnTo>
                    <a:pt x="3244" y="3223"/>
                  </a:lnTo>
                  <a:lnTo>
                    <a:pt x="3244" y="3390"/>
                  </a:lnTo>
                  <a:lnTo>
                    <a:pt x="3056" y="3704"/>
                  </a:lnTo>
                  <a:lnTo>
                    <a:pt x="2951" y="3746"/>
                  </a:lnTo>
                  <a:lnTo>
                    <a:pt x="2846" y="3808"/>
                  </a:lnTo>
                  <a:lnTo>
                    <a:pt x="2763" y="3787"/>
                  </a:lnTo>
                  <a:lnTo>
                    <a:pt x="2637" y="3892"/>
                  </a:lnTo>
                  <a:lnTo>
                    <a:pt x="2533" y="4018"/>
                  </a:lnTo>
                  <a:lnTo>
                    <a:pt x="2533" y="4164"/>
                  </a:lnTo>
                  <a:lnTo>
                    <a:pt x="2344" y="4332"/>
                  </a:lnTo>
                  <a:lnTo>
                    <a:pt x="2302" y="4436"/>
                  </a:lnTo>
                  <a:lnTo>
                    <a:pt x="2323" y="4624"/>
                  </a:lnTo>
                  <a:lnTo>
                    <a:pt x="2344" y="4645"/>
                  </a:lnTo>
                  <a:lnTo>
                    <a:pt x="2323" y="4959"/>
                  </a:lnTo>
                  <a:lnTo>
                    <a:pt x="2302" y="5127"/>
                  </a:lnTo>
                  <a:lnTo>
                    <a:pt x="2302" y="5231"/>
                  </a:lnTo>
                  <a:lnTo>
                    <a:pt x="2198" y="5378"/>
                  </a:lnTo>
                  <a:lnTo>
                    <a:pt x="2093" y="5420"/>
                  </a:lnTo>
                  <a:lnTo>
                    <a:pt x="2009" y="5482"/>
                  </a:lnTo>
                  <a:lnTo>
                    <a:pt x="1947" y="5566"/>
                  </a:lnTo>
                  <a:lnTo>
                    <a:pt x="1717" y="5796"/>
                  </a:lnTo>
                  <a:lnTo>
                    <a:pt x="1633" y="5901"/>
                  </a:lnTo>
                  <a:lnTo>
                    <a:pt x="1507" y="5984"/>
                  </a:lnTo>
                  <a:lnTo>
                    <a:pt x="1382" y="5901"/>
                  </a:lnTo>
                  <a:lnTo>
                    <a:pt x="1319" y="5796"/>
                  </a:lnTo>
                  <a:lnTo>
                    <a:pt x="1298" y="5775"/>
                  </a:lnTo>
                  <a:lnTo>
                    <a:pt x="1382" y="5650"/>
                  </a:lnTo>
                  <a:lnTo>
                    <a:pt x="1382" y="5587"/>
                  </a:lnTo>
                  <a:lnTo>
                    <a:pt x="1193" y="5650"/>
                  </a:lnTo>
                  <a:lnTo>
                    <a:pt x="1089" y="5754"/>
                  </a:lnTo>
                  <a:lnTo>
                    <a:pt x="1005" y="5733"/>
                  </a:lnTo>
                  <a:lnTo>
                    <a:pt x="942" y="5754"/>
                  </a:lnTo>
                  <a:lnTo>
                    <a:pt x="942" y="5859"/>
                  </a:lnTo>
                  <a:lnTo>
                    <a:pt x="859" y="5943"/>
                  </a:lnTo>
                  <a:lnTo>
                    <a:pt x="754" y="5943"/>
                  </a:lnTo>
                  <a:lnTo>
                    <a:pt x="754" y="5880"/>
                  </a:lnTo>
                  <a:lnTo>
                    <a:pt x="733" y="5838"/>
                  </a:lnTo>
                  <a:lnTo>
                    <a:pt x="629" y="5880"/>
                  </a:lnTo>
                  <a:lnTo>
                    <a:pt x="566" y="5859"/>
                  </a:lnTo>
                  <a:lnTo>
                    <a:pt x="440" y="5984"/>
                  </a:lnTo>
                  <a:lnTo>
                    <a:pt x="315" y="6089"/>
                  </a:lnTo>
                  <a:lnTo>
                    <a:pt x="252" y="6152"/>
                  </a:lnTo>
                  <a:lnTo>
                    <a:pt x="273" y="6361"/>
                  </a:lnTo>
                  <a:lnTo>
                    <a:pt x="210" y="6424"/>
                  </a:lnTo>
                  <a:lnTo>
                    <a:pt x="105" y="6424"/>
                  </a:lnTo>
                  <a:lnTo>
                    <a:pt x="1" y="6508"/>
                  </a:lnTo>
                  <a:lnTo>
                    <a:pt x="22" y="6570"/>
                  </a:lnTo>
                  <a:lnTo>
                    <a:pt x="210" y="6591"/>
                  </a:lnTo>
                  <a:lnTo>
                    <a:pt x="252" y="6633"/>
                  </a:lnTo>
                  <a:lnTo>
                    <a:pt x="273" y="6633"/>
                  </a:lnTo>
                  <a:lnTo>
                    <a:pt x="273" y="6612"/>
                  </a:lnTo>
                  <a:lnTo>
                    <a:pt x="315" y="6591"/>
                  </a:lnTo>
                  <a:lnTo>
                    <a:pt x="377" y="6591"/>
                  </a:lnTo>
                  <a:lnTo>
                    <a:pt x="482" y="6570"/>
                  </a:lnTo>
                  <a:lnTo>
                    <a:pt x="566" y="6528"/>
                  </a:lnTo>
                  <a:lnTo>
                    <a:pt x="1256" y="6528"/>
                  </a:lnTo>
                  <a:lnTo>
                    <a:pt x="1424" y="6570"/>
                  </a:lnTo>
                  <a:lnTo>
                    <a:pt x="1633" y="6528"/>
                  </a:lnTo>
                  <a:lnTo>
                    <a:pt x="2637" y="6528"/>
                  </a:lnTo>
                  <a:lnTo>
                    <a:pt x="2637" y="6612"/>
                  </a:lnTo>
                  <a:lnTo>
                    <a:pt x="2637" y="6633"/>
                  </a:lnTo>
                  <a:lnTo>
                    <a:pt x="2637" y="6717"/>
                  </a:lnTo>
                  <a:lnTo>
                    <a:pt x="2679" y="6780"/>
                  </a:lnTo>
                  <a:lnTo>
                    <a:pt x="2721" y="6842"/>
                  </a:lnTo>
                  <a:lnTo>
                    <a:pt x="2679" y="6905"/>
                  </a:lnTo>
                  <a:lnTo>
                    <a:pt x="2679" y="6989"/>
                  </a:lnTo>
                  <a:lnTo>
                    <a:pt x="2742" y="7093"/>
                  </a:lnTo>
                  <a:lnTo>
                    <a:pt x="2763" y="7219"/>
                  </a:lnTo>
                  <a:lnTo>
                    <a:pt x="2784" y="7261"/>
                  </a:lnTo>
                  <a:lnTo>
                    <a:pt x="2784" y="7345"/>
                  </a:lnTo>
                  <a:lnTo>
                    <a:pt x="2846" y="7365"/>
                  </a:lnTo>
                  <a:lnTo>
                    <a:pt x="2888" y="7449"/>
                  </a:lnTo>
                  <a:lnTo>
                    <a:pt x="2972" y="7554"/>
                  </a:lnTo>
                  <a:lnTo>
                    <a:pt x="2993" y="7763"/>
                  </a:lnTo>
                  <a:lnTo>
                    <a:pt x="3056" y="7784"/>
                  </a:lnTo>
                  <a:lnTo>
                    <a:pt x="3202" y="7784"/>
                  </a:lnTo>
                  <a:lnTo>
                    <a:pt x="3307" y="7763"/>
                  </a:lnTo>
                  <a:lnTo>
                    <a:pt x="3390" y="7784"/>
                  </a:lnTo>
                  <a:lnTo>
                    <a:pt x="3579" y="7826"/>
                  </a:lnTo>
                  <a:lnTo>
                    <a:pt x="3662" y="7763"/>
                  </a:lnTo>
                  <a:lnTo>
                    <a:pt x="4102" y="7742"/>
                  </a:lnTo>
                  <a:lnTo>
                    <a:pt x="4102" y="7575"/>
                  </a:lnTo>
                  <a:lnTo>
                    <a:pt x="4081" y="7470"/>
                  </a:lnTo>
                  <a:lnTo>
                    <a:pt x="4123" y="7449"/>
                  </a:lnTo>
                  <a:lnTo>
                    <a:pt x="4186" y="7345"/>
                  </a:lnTo>
                  <a:lnTo>
                    <a:pt x="4186" y="7198"/>
                  </a:lnTo>
                  <a:lnTo>
                    <a:pt x="4750" y="7156"/>
                  </a:lnTo>
                  <a:lnTo>
                    <a:pt x="4750" y="7114"/>
                  </a:lnTo>
                  <a:lnTo>
                    <a:pt x="4939" y="7135"/>
                  </a:lnTo>
                  <a:lnTo>
                    <a:pt x="4918" y="7219"/>
                  </a:lnTo>
                  <a:lnTo>
                    <a:pt x="4876" y="7261"/>
                  </a:lnTo>
                  <a:lnTo>
                    <a:pt x="4918" y="7324"/>
                  </a:lnTo>
                  <a:lnTo>
                    <a:pt x="5567" y="7365"/>
                  </a:lnTo>
                  <a:lnTo>
                    <a:pt x="5587" y="7449"/>
                  </a:lnTo>
                  <a:lnTo>
                    <a:pt x="5587" y="7533"/>
                  </a:lnTo>
                  <a:lnTo>
                    <a:pt x="5587" y="7617"/>
                  </a:lnTo>
                  <a:lnTo>
                    <a:pt x="5546" y="7721"/>
                  </a:lnTo>
                  <a:lnTo>
                    <a:pt x="5504" y="7826"/>
                  </a:lnTo>
                  <a:lnTo>
                    <a:pt x="5567" y="7889"/>
                  </a:lnTo>
                  <a:lnTo>
                    <a:pt x="5567" y="7972"/>
                  </a:lnTo>
                  <a:lnTo>
                    <a:pt x="5546" y="8035"/>
                  </a:lnTo>
                  <a:lnTo>
                    <a:pt x="5546" y="8056"/>
                  </a:lnTo>
                  <a:lnTo>
                    <a:pt x="5567" y="8140"/>
                  </a:lnTo>
                  <a:lnTo>
                    <a:pt x="5567" y="8349"/>
                  </a:lnTo>
                  <a:lnTo>
                    <a:pt x="5504" y="8453"/>
                  </a:lnTo>
                  <a:lnTo>
                    <a:pt x="5567" y="8495"/>
                  </a:lnTo>
                  <a:lnTo>
                    <a:pt x="5567" y="8579"/>
                  </a:lnTo>
                  <a:lnTo>
                    <a:pt x="5608" y="8621"/>
                  </a:lnTo>
                  <a:lnTo>
                    <a:pt x="5608" y="8705"/>
                  </a:lnTo>
                  <a:lnTo>
                    <a:pt x="5650" y="8725"/>
                  </a:lnTo>
                  <a:lnTo>
                    <a:pt x="5671" y="8788"/>
                  </a:lnTo>
                  <a:lnTo>
                    <a:pt x="5713" y="8809"/>
                  </a:lnTo>
                  <a:lnTo>
                    <a:pt x="5755" y="8872"/>
                  </a:lnTo>
                  <a:lnTo>
                    <a:pt x="5713" y="8935"/>
                  </a:lnTo>
                  <a:lnTo>
                    <a:pt x="5713" y="9018"/>
                  </a:lnTo>
                  <a:lnTo>
                    <a:pt x="5797" y="9081"/>
                  </a:lnTo>
                  <a:lnTo>
                    <a:pt x="5797" y="9144"/>
                  </a:lnTo>
                  <a:lnTo>
                    <a:pt x="5776" y="9186"/>
                  </a:lnTo>
                  <a:lnTo>
                    <a:pt x="5776" y="9311"/>
                  </a:lnTo>
                  <a:lnTo>
                    <a:pt x="5859" y="9353"/>
                  </a:lnTo>
                  <a:lnTo>
                    <a:pt x="5818" y="9437"/>
                  </a:lnTo>
                  <a:lnTo>
                    <a:pt x="5818" y="9458"/>
                  </a:lnTo>
                  <a:lnTo>
                    <a:pt x="5776" y="9500"/>
                  </a:lnTo>
                  <a:lnTo>
                    <a:pt x="5776" y="9625"/>
                  </a:lnTo>
                  <a:lnTo>
                    <a:pt x="5797" y="9646"/>
                  </a:lnTo>
                  <a:lnTo>
                    <a:pt x="5859" y="9646"/>
                  </a:lnTo>
                  <a:lnTo>
                    <a:pt x="5901" y="9625"/>
                  </a:lnTo>
                  <a:lnTo>
                    <a:pt x="5964" y="9604"/>
                  </a:lnTo>
                  <a:lnTo>
                    <a:pt x="5985" y="9562"/>
                  </a:lnTo>
                  <a:lnTo>
                    <a:pt x="6027" y="9562"/>
                  </a:lnTo>
                  <a:lnTo>
                    <a:pt x="6111" y="9625"/>
                  </a:lnTo>
                  <a:lnTo>
                    <a:pt x="6173" y="9646"/>
                  </a:lnTo>
                  <a:lnTo>
                    <a:pt x="6320" y="9646"/>
                  </a:lnTo>
                  <a:lnTo>
                    <a:pt x="6383" y="9667"/>
                  </a:lnTo>
                  <a:lnTo>
                    <a:pt x="6424" y="9646"/>
                  </a:lnTo>
                  <a:lnTo>
                    <a:pt x="6508" y="9625"/>
                  </a:lnTo>
                  <a:lnTo>
                    <a:pt x="6592" y="9562"/>
                  </a:lnTo>
                  <a:lnTo>
                    <a:pt x="6696" y="9541"/>
                  </a:lnTo>
                  <a:lnTo>
                    <a:pt x="6801" y="9541"/>
                  </a:lnTo>
                  <a:lnTo>
                    <a:pt x="6843" y="9604"/>
                  </a:lnTo>
                  <a:lnTo>
                    <a:pt x="6906" y="9562"/>
                  </a:lnTo>
                  <a:lnTo>
                    <a:pt x="7010" y="9625"/>
                  </a:lnTo>
                  <a:lnTo>
                    <a:pt x="7031" y="9646"/>
                  </a:lnTo>
                  <a:lnTo>
                    <a:pt x="7031" y="9751"/>
                  </a:lnTo>
                  <a:lnTo>
                    <a:pt x="7052" y="9772"/>
                  </a:lnTo>
                  <a:lnTo>
                    <a:pt x="7073" y="9814"/>
                  </a:lnTo>
                  <a:lnTo>
                    <a:pt x="7157" y="9751"/>
                  </a:lnTo>
                  <a:lnTo>
                    <a:pt x="7240" y="9709"/>
                  </a:lnTo>
                  <a:lnTo>
                    <a:pt x="7324" y="9709"/>
                  </a:lnTo>
                  <a:lnTo>
                    <a:pt x="7345" y="9667"/>
                  </a:lnTo>
                  <a:lnTo>
                    <a:pt x="7491" y="9625"/>
                  </a:lnTo>
                  <a:lnTo>
                    <a:pt x="7554" y="9625"/>
                  </a:lnTo>
                  <a:lnTo>
                    <a:pt x="7554" y="9751"/>
                  </a:lnTo>
                  <a:lnTo>
                    <a:pt x="7575" y="9814"/>
                  </a:lnTo>
                  <a:lnTo>
                    <a:pt x="7575" y="9876"/>
                  </a:lnTo>
                  <a:lnTo>
                    <a:pt x="7575" y="9939"/>
                  </a:lnTo>
                  <a:lnTo>
                    <a:pt x="7638" y="9939"/>
                  </a:lnTo>
                  <a:lnTo>
                    <a:pt x="7743" y="9981"/>
                  </a:lnTo>
                  <a:lnTo>
                    <a:pt x="7784" y="9981"/>
                  </a:lnTo>
                  <a:lnTo>
                    <a:pt x="7910" y="10065"/>
                  </a:lnTo>
                  <a:lnTo>
                    <a:pt x="8056" y="10086"/>
                  </a:lnTo>
                  <a:lnTo>
                    <a:pt x="8182" y="10127"/>
                  </a:lnTo>
                  <a:lnTo>
                    <a:pt x="8182" y="10148"/>
                  </a:lnTo>
                  <a:lnTo>
                    <a:pt x="8287" y="10148"/>
                  </a:lnTo>
                  <a:lnTo>
                    <a:pt x="8433" y="10086"/>
                  </a:lnTo>
                  <a:lnTo>
                    <a:pt x="8475" y="10044"/>
                  </a:lnTo>
                  <a:lnTo>
                    <a:pt x="8517" y="9876"/>
                  </a:lnTo>
                  <a:lnTo>
                    <a:pt x="8600" y="9876"/>
                  </a:lnTo>
                  <a:lnTo>
                    <a:pt x="8642" y="9855"/>
                  </a:lnTo>
                  <a:lnTo>
                    <a:pt x="8684" y="9855"/>
                  </a:lnTo>
                  <a:lnTo>
                    <a:pt x="8684" y="10023"/>
                  </a:lnTo>
                  <a:lnTo>
                    <a:pt x="8789" y="10127"/>
                  </a:lnTo>
                  <a:lnTo>
                    <a:pt x="8789" y="10190"/>
                  </a:lnTo>
                  <a:lnTo>
                    <a:pt x="8935" y="10274"/>
                  </a:lnTo>
                  <a:lnTo>
                    <a:pt x="9144" y="10337"/>
                  </a:lnTo>
                  <a:lnTo>
                    <a:pt x="9270" y="10441"/>
                  </a:lnTo>
                  <a:lnTo>
                    <a:pt x="9375" y="10588"/>
                  </a:lnTo>
                  <a:lnTo>
                    <a:pt x="9479" y="10671"/>
                  </a:lnTo>
                  <a:lnTo>
                    <a:pt x="9584" y="10797"/>
                  </a:lnTo>
                  <a:lnTo>
                    <a:pt x="9730" y="10922"/>
                  </a:lnTo>
                  <a:lnTo>
                    <a:pt x="9793" y="10922"/>
                  </a:lnTo>
                  <a:lnTo>
                    <a:pt x="9898" y="10902"/>
                  </a:lnTo>
                  <a:lnTo>
                    <a:pt x="9981" y="10860"/>
                  </a:lnTo>
                  <a:lnTo>
                    <a:pt x="10002" y="10881"/>
                  </a:lnTo>
                  <a:lnTo>
                    <a:pt x="10044" y="10902"/>
                  </a:lnTo>
                  <a:lnTo>
                    <a:pt x="10107" y="10922"/>
                  </a:lnTo>
                  <a:lnTo>
                    <a:pt x="10170" y="10881"/>
                  </a:lnTo>
                  <a:lnTo>
                    <a:pt x="10107" y="10253"/>
                  </a:lnTo>
                  <a:lnTo>
                    <a:pt x="10065" y="10232"/>
                  </a:lnTo>
                  <a:lnTo>
                    <a:pt x="9940" y="10253"/>
                  </a:lnTo>
                  <a:lnTo>
                    <a:pt x="9940" y="10337"/>
                  </a:lnTo>
                  <a:lnTo>
                    <a:pt x="9981" y="10378"/>
                  </a:lnTo>
                  <a:lnTo>
                    <a:pt x="9688" y="10378"/>
                  </a:lnTo>
                  <a:lnTo>
                    <a:pt x="9647" y="10295"/>
                  </a:lnTo>
                  <a:lnTo>
                    <a:pt x="9626" y="10232"/>
                  </a:lnTo>
                  <a:lnTo>
                    <a:pt x="9458" y="10065"/>
                  </a:lnTo>
                  <a:lnTo>
                    <a:pt x="9375" y="9981"/>
                  </a:lnTo>
                  <a:lnTo>
                    <a:pt x="9375" y="9855"/>
                  </a:lnTo>
                  <a:lnTo>
                    <a:pt x="9375" y="9521"/>
                  </a:lnTo>
                  <a:lnTo>
                    <a:pt x="9375" y="9437"/>
                  </a:lnTo>
                  <a:lnTo>
                    <a:pt x="9479" y="9332"/>
                  </a:lnTo>
                  <a:lnTo>
                    <a:pt x="9542" y="9290"/>
                  </a:lnTo>
                  <a:lnTo>
                    <a:pt x="9521" y="9249"/>
                  </a:lnTo>
                  <a:lnTo>
                    <a:pt x="9563" y="9228"/>
                  </a:lnTo>
                  <a:lnTo>
                    <a:pt x="9563" y="9102"/>
                  </a:lnTo>
                  <a:lnTo>
                    <a:pt x="9563" y="9018"/>
                  </a:lnTo>
                  <a:lnTo>
                    <a:pt x="9563" y="8935"/>
                  </a:lnTo>
                  <a:lnTo>
                    <a:pt x="9563" y="8872"/>
                  </a:lnTo>
                  <a:lnTo>
                    <a:pt x="9584" y="8809"/>
                  </a:lnTo>
                  <a:lnTo>
                    <a:pt x="9626" y="8767"/>
                  </a:lnTo>
                  <a:lnTo>
                    <a:pt x="9542" y="8725"/>
                  </a:lnTo>
                  <a:lnTo>
                    <a:pt x="9479" y="8663"/>
                  </a:lnTo>
                  <a:lnTo>
                    <a:pt x="9458" y="8558"/>
                  </a:lnTo>
                  <a:lnTo>
                    <a:pt x="9688" y="8077"/>
                  </a:lnTo>
                  <a:lnTo>
                    <a:pt x="10630" y="7868"/>
                  </a:lnTo>
                  <a:lnTo>
                    <a:pt x="10714" y="7889"/>
                  </a:lnTo>
                  <a:lnTo>
                    <a:pt x="10588" y="7449"/>
                  </a:lnTo>
                  <a:lnTo>
                    <a:pt x="10170" y="6884"/>
                  </a:lnTo>
                  <a:lnTo>
                    <a:pt x="10044" y="6194"/>
                  </a:lnTo>
                  <a:lnTo>
                    <a:pt x="9960" y="5733"/>
                  </a:lnTo>
                  <a:lnTo>
                    <a:pt x="9856" y="5043"/>
                  </a:lnTo>
                  <a:lnTo>
                    <a:pt x="9856" y="4896"/>
                  </a:lnTo>
                  <a:lnTo>
                    <a:pt x="9835" y="4750"/>
                  </a:lnTo>
                  <a:lnTo>
                    <a:pt x="9772" y="4645"/>
                  </a:lnTo>
                  <a:lnTo>
                    <a:pt x="9772" y="4583"/>
                  </a:lnTo>
                  <a:lnTo>
                    <a:pt x="9772" y="4499"/>
                  </a:lnTo>
                  <a:lnTo>
                    <a:pt x="9877" y="4122"/>
                  </a:lnTo>
                  <a:lnTo>
                    <a:pt x="9981" y="3997"/>
                  </a:lnTo>
                  <a:lnTo>
                    <a:pt x="10107" y="3892"/>
                  </a:lnTo>
                  <a:lnTo>
                    <a:pt x="10149" y="3871"/>
                  </a:lnTo>
                  <a:lnTo>
                    <a:pt x="10107" y="3746"/>
                  </a:lnTo>
                  <a:lnTo>
                    <a:pt x="10191" y="3536"/>
                  </a:lnTo>
                  <a:lnTo>
                    <a:pt x="10212" y="3327"/>
                  </a:lnTo>
                  <a:lnTo>
                    <a:pt x="10212" y="3160"/>
                  </a:lnTo>
                  <a:lnTo>
                    <a:pt x="10253" y="3118"/>
                  </a:lnTo>
                  <a:lnTo>
                    <a:pt x="10484" y="2699"/>
                  </a:lnTo>
                  <a:lnTo>
                    <a:pt x="10525" y="2616"/>
                  </a:lnTo>
                  <a:lnTo>
                    <a:pt x="10714" y="2407"/>
                  </a:lnTo>
                  <a:lnTo>
                    <a:pt x="11007" y="2009"/>
                  </a:lnTo>
                  <a:lnTo>
                    <a:pt x="11028" y="1925"/>
                  </a:lnTo>
                  <a:lnTo>
                    <a:pt x="10986" y="1863"/>
                  </a:lnTo>
                  <a:lnTo>
                    <a:pt x="10923" y="1779"/>
                  </a:lnTo>
                  <a:lnTo>
                    <a:pt x="10839" y="1716"/>
                  </a:lnTo>
                  <a:lnTo>
                    <a:pt x="10881" y="1591"/>
                  </a:lnTo>
                  <a:lnTo>
                    <a:pt x="10902" y="1381"/>
                  </a:lnTo>
                  <a:lnTo>
                    <a:pt x="10902" y="1235"/>
                  </a:lnTo>
                  <a:lnTo>
                    <a:pt x="10944" y="1151"/>
                  </a:lnTo>
                  <a:lnTo>
                    <a:pt x="10986" y="1047"/>
                  </a:lnTo>
                  <a:lnTo>
                    <a:pt x="10944" y="1026"/>
                  </a:lnTo>
                  <a:lnTo>
                    <a:pt x="10776" y="1026"/>
                  </a:lnTo>
                  <a:lnTo>
                    <a:pt x="10776" y="942"/>
                  </a:lnTo>
                  <a:lnTo>
                    <a:pt x="10735" y="858"/>
                  </a:lnTo>
                  <a:lnTo>
                    <a:pt x="10693" y="837"/>
                  </a:lnTo>
                  <a:lnTo>
                    <a:pt x="10672" y="733"/>
                  </a:lnTo>
                  <a:lnTo>
                    <a:pt x="10588" y="670"/>
                  </a:lnTo>
                  <a:lnTo>
                    <a:pt x="10463" y="628"/>
                  </a:lnTo>
                  <a:lnTo>
                    <a:pt x="10400" y="565"/>
                  </a:lnTo>
                  <a:lnTo>
                    <a:pt x="10358" y="502"/>
                  </a:lnTo>
                  <a:lnTo>
                    <a:pt x="10274" y="335"/>
                  </a:lnTo>
                  <a:lnTo>
                    <a:pt x="10212" y="314"/>
                  </a:lnTo>
                  <a:lnTo>
                    <a:pt x="10086" y="314"/>
                  </a:lnTo>
                  <a:lnTo>
                    <a:pt x="10044" y="398"/>
                  </a:lnTo>
                  <a:lnTo>
                    <a:pt x="9981" y="440"/>
                  </a:lnTo>
                  <a:lnTo>
                    <a:pt x="9877" y="502"/>
                  </a:lnTo>
                  <a:lnTo>
                    <a:pt x="9835" y="502"/>
                  </a:lnTo>
                  <a:lnTo>
                    <a:pt x="9793" y="440"/>
                  </a:lnTo>
                  <a:lnTo>
                    <a:pt x="9584" y="440"/>
                  </a:lnTo>
                  <a:lnTo>
                    <a:pt x="9521" y="502"/>
                  </a:lnTo>
                  <a:lnTo>
                    <a:pt x="9479" y="544"/>
                  </a:lnTo>
                  <a:lnTo>
                    <a:pt x="9416" y="565"/>
                  </a:lnTo>
                  <a:lnTo>
                    <a:pt x="9312" y="523"/>
                  </a:lnTo>
                  <a:lnTo>
                    <a:pt x="9165" y="440"/>
                  </a:lnTo>
                  <a:lnTo>
                    <a:pt x="9124" y="356"/>
                  </a:lnTo>
                  <a:lnTo>
                    <a:pt x="9040" y="335"/>
                  </a:lnTo>
                  <a:lnTo>
                    <a:pt x="8998" y="293"/>
                  </a:lnTo>
                  <a:lnTo>
                    <a:pt x="8956" y="189"/>
                  </a:lnTo>
                  <a:lnTo>
                    <a:pt x="8935" y="147"/>
                  </a:lnTo>
                  <a:lnTo>
                    <a:pt x="8831" y="105"/>
                  </a:lnTo>
                  <a:lnTo>
                    <a:pt x="8705" y="105"/>
                  </a:lnTo>
                  <a:lnTo>
                    <a:pt x="8517" y="189"/>
                  </a:lnTo>
                  <a:lnTo>
                    <a:pt x="8496" y="147"/>
                  </a:lnTo>
                  <a:lnTo>
                    <a:pt x="8266" y="147"/>
                  </a:lnTo>
                  <a:lnTo>
                    <a:pt x="8182" y="105"/>
                  </a:lnTo>
                  <a:lnTo>
                    <a:pt x="8098" y="84"/>
                  </a:lnTo>
                  <a:lnTo>
                    <a:pt x="8056" y="42"/>
                  </a:lnTo>
                  <a:lnTo>
                    <a:pt x="7868" y="42"/>
                  </a:lnTo>
                  <a:lnTo>
                    <a:pt x="7784"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A6CBC2"/>
                </a:solidFill>
                <a:effectLst/>
                <a:uLnTx/>
                <a:uFillTx/>
                <a:latin typeface="Arial"/>
                <a:cs typeface="Arial"/>
                <a:sym typeface="Arial"/>
              </a:endParaRPr>
            </a:p>
          </p:txBody>
        </p:sp>
        <p:sp>
          <p:nvSpPr>
            <p:cNvPr id="1092" name="Google Shape;1092;p27"/>
            <p:cNvSpPr/>
            <p:nvPr/>
          </p:nvSpPr>
          <p:spPr>
            <a:xfrm>
              <a:off x="-2208587" y="4167188"/>
              <a:ext cx="39046" cy="94047"/>
            </a:xfrm>
            <a:custGeom>
              <a:avLst/>
              <a:gdLst/>
              <a:ahLst/>
              <a:cxnLst/>
              <a:rect l="l" t="t" r="r" b="b"/>
              <a:pathLst>
                <a:path w="1842" h="4646" extrusionOk="0">
                  <a:moveTo>
                    <a:pt x="210" y="0"/>
                  </a:moveTo>
                  <a:lnTo>
                    <a:pt x="189" y="21"/>
                  </a:lnTo>
                  <a:lnTo>
                    <a:pt x="210" y="105"/>
                  </a:lnTo>
                  <a:lnTo>
                    <a:pt x="231" y="126"/>
                  </a:lnTo>
                  <a:lnTo>
                    <a:pt x="273" y="209"/>
                  </a:lnTo>
                  <a:lnTo>
                    <a:pt x="377" y="251"/>
                  </a:lnTo>
                  <a:lnTo>
                    <a:pt x="419" y="272"/>
                  </a:lnTo>
                  <a:lnTo>
                    <a:pt x="419" y="314"/>
                  </a:lnTo>
                  <a:lnTo>
                    <a:pt x="377" y="460"/>
                  </a:lnTo>
                  <a:lnTo>
                    <a:pt x="377" y="523"/>
                  </a:lnTo>
                  <a:lnTo>
                    <a:pt x="482" y="586"/>
                  </a:lnTo>
                  <a:lnTo>
                    <a:pt x="503" y="670"/>
                  </a:lnTo>
                  <a:lnTo>
                    <a:pt x="503" y="795"/>
                  </a:lnTo>
                  <a:lnTo>
                    <a:pt x="482" y="837"/>
                  </a:lnTo>
                  <a:lnTo>
                    <a:pt x="482" y="879"/>
                  </a:lnTo>
                  <a:lnTo>
                    <a:pt x="335" y="1004"/>
                  </a:lnTo>
                  <a:lnTo>
                    <a:pt x="335" y="1088"/>
                  </a:lnTo>
                  <a:lnTo>
                    <a:pt x="377" y="1193"/>
                  </a:lnTo>
                  <a:lnTo>
                    <a:pt x="377" y="1276"/>
                  </a:lnTo>
                  <a:lnTo>
                    <a:pt x="398" y="1360"/>
                  </a:lnTo>
                  <a:lnTo>
                    <a:pt x="335" y="1423"/>
                  </a:lnTo>
                  <a:lnTo>
                    <a:pt x="398" y="1507"/>
                  </a:lnTo>
                  <a:lnTo>
                    <a:pt x="398" y="1590"/>
                  </a:lnTo>
                  <a:lnTo>
                    <a:pt x="335" y="1611"/>
                  </a:lnTo>
                  <a:lnTo>
                    <a:pt x="377" y="1695"/>
                  </a:lnTo>
                  <a:lnTo>
                    <a:pt x="398" y="1737"/>
                  </a:lnTo>
                  <a:lnTo>
                    <a:pt x="440" y="1779"/>
                  </a:lnTo>
                  <a:lnTo>
                    <a:pt x="440" y="1820"/>
                  </a:lnTo>
                  <a:lnTo>
                    <a:pt x="398" y="1820"/>
                  </a:lnTo>
                  <a:lnTo>
                    <a:pt x="377" y="1904"/>
                  </a:lnTo>
                  <a:lnTo>
                    <a:pt x="293" y="1925"/>
                  </a:lnTo>
                  <a:lnTo>
                    <a:pt x="168" y="2030"/>
                  </a:lnTo>
                  <a:lnTo>
                    <a:pt x="126" y="2051"/>
                  </a:lnTo>
                  <a:lnTo>
                    <a:pt x="126" y="2134"/>
                  </a:lnTo>
                  <a:lnTo>
                    <a:pt x="168" y="2197"/>
                  </a:lnTo>
                  <a:lnTo>
                    <a:pt x="126" y="2260"/>
                  </a:lnTo>
                  <a:lnTo>
                    <a:pt x="126" y="2344"/>
                  </a:lnTo>
                  <a:lnTo>
                    <a:pt x="63" y="2448"/>
                  </a:lnTo>
                  <a:lnTo>
                    <a:pt x="1" y="2469"/>
                  </a:lnTo>
                  <a:lnTo>
                    <a:pt x="1" y="2532"/>
                  </a:lnTo>
                  <a:lnTo>
                    <a:pt x="84" y="2636"/>
                  </a:lnTo>
                  <a:lnTo>
                    <a:pt x="126" y="2741"/>
                  </a:lnTo>
                  <a:lnTo>
                    <a:pt x="168" y="2783"/>
                  </a:lnTo>
                  <a:lnTo>
                    <a:pt x="314" y="2762"/>
                  </a:lnTo>
                  <a:lnTo>
                    <a:pt x="335" y="2825"/>
                  </a:lnTo>
                  <a:lnTo>
                    <a:pt x="377" y="2867"/>
                  </a:lnTo>
                  <a:lnTo>
                    <a:pt x="419" y="2929"/>
                  </a:lnTo>
                  <a:lnTo>
                    <a:pt x="419" y="2992"/>
                  </a:lnTo>
                  <a:lnTo>
                    <a:pt x="524" y="3055"/>
                  </a:lnTo>
                  <a:lnTo>
                    <a:pt x="586" y="3034"/>
                  </a:lnTo>
                  <a:lnTo>
                    <a:pt x="628" y="3034"/>
                  </a:lnTo>
                  <a:lnTo>
                    <a:pt x="691" y="2971"/>
                  </a:lnTo>
                  <a:lnTo>
                    <a:pt x="817" y="2971"/>
                  </a:lnTo>
                  <a:lnTo>
                    <a:pt x="963" y="2992"/>
                  </a:lnTo>
                  <a:lnTo>
                    <a:pt x="1026" y="3097"/>
                  </a:lnTo>
                  <a:lnTo>
                    <a:pt x="1026" y="3264"/>
                  </a:lnTo>
                  <a:lnTo>
                    <a:pt x="1005" y="3390"/>
                  </a:lnTo>
                  <a:lnTo>
                    <a:pt x="900" y="3515"/>
                  </a:lnTo>
                  <a:lnTo>
                    <a:pt x="837" y="3662"/>
                  </a:lnTo>
                  <a:lnTo>
                    <a:pt x="796" y="3766"/>
                  </a:lnTo>
                  <a:lnTo>
                    <a:pt x="796" y="3871"/>
                  </a:lnTo>
                  <a:lnTo>
                    <a:pt x="837" y="3996"/>
                  </a:lnTo>
                  <a:lnTo>
                    <a:pt x="837" y="4080"/>
                  </a:lnTo>
                  <a:lnTo>
                    <a:pt x="942" y="4206"/>
                  </a:lnTo>
                  <a:lnTo>
                    <a:pt x="1047" y="4289"/>
                  </a:lnTo>
                  <a:lnTo>
                    <a:pt x="1130" y="4331"/>
                  </a:lnTo>
                  <a:lnTo>
                    <a:pt x="1172" y="4394"/>
                  </a:lnTo>
                  <a:lnTo>
                    <a:pt x="1256" y="4499"/>
                  </a:lnTo>
                  <a:lnTo>
                    <a:pt x="1235" y="4541"/>
                  </a:lnTo>
                  <a:lnTo>
                    <a:pt x="1256" y="4645"/>
                  </a:lnTo>
                  <a:lnTo>
                    <a:pt x="1361" y="4624"/>
                  </a:lnTo>
                  <a:lnTo>
                    <a:pt x="1381" y="4499"/>
                  </a:lnTo>
                  <a:lnTo>
                    <a:pt x="1361" y="4352"/>
                  </a:lnTo>
                  <a:lnTo>
                    <a:pt x="1423" y="4248"/>
                  </a:lnTo>
                  <a:lnTo>
                    <a:pt x="1423" y="4143"/>
                  </a:lnTo>
                  <a:lnTo>
                    <a:pt x="1486" y="3996"/>
                  </a:lnTo>
                  <a:lnTo>
                    <a:pt x="1591" y="3976"/>
                  </a:lnTo>
                  <a:lnTo>
                    <a:pt x="1674" y="3913"/>
                  </a:lnTo>
                  <a:lnTo>
                    <a:pt x="1695" y="3808"/>
                  </a:lnTo>
                  <a:lnTo>
                    <a:pt x="1737" y="3599"/>
                  </a:lnTo>
                  <a:lnTo>
                    <a:pt x="1653" y="3515"/>
                  </a:lnTo>
                  <a:lnTo>
                    <a:pt x="1674" y="3473"/>
                  </a:lnTo>
                  <a:lnTo>
                    <a:pt x="1653" y="3452"/>
                  </a:lnTo>
                  <a:lnTo>
                    <a:pt x="1674" y="3390"/>
                  </a:lnTo>
                  <a:lnTo>
                    <a:pt x="1737" y="3390"/>
                  </a:lnTo>
                  <a:lnTo>
                    <a:pt x="1758" y="3306"/>
                  </a:lnTo>
                  <a:lnTo>
                    <a:pt x="1842" y="3306"/>
                  </a:lnTo>
                  <a:lnTo>
                    <a:pt x="1842" y="3243"/>
                  </a:lnTo>
                  <a:lnTo>
                    <a:pt x="1779" y="3160"/>
                  </a:lnTo>
                  <a:lnTo>
                    <a:pt x="1737" y="3034"/>
                  </a:lnTo>
                  <a:lnTo>
                    <a:pt x="1591" y="2846"/>
                  </a:lnTo>
                  <a:lnTo>
                    <a:pt x="1570" y="2741"/>
                  </a:lnTo>
                  <a:lnTo>
                    <a:pt x="1361" y="2553"/>
                  </a:lnTo>
                  <a:lnTo>
                    <a:pt x="1319" y="2532"/>
                  </a:lnTo>
                  <a:lnTo>
                    <a:pt x="1277" y="2469"/>
                  </a:lnTo>
                  <a:lnTo>
                    <a:pt x="1172" y="2406"/>
                  </a:lnTo>
                  <a:lnTo>
                    <a:pt x="1005" y="2323"/>
                  </a:lnTo>
                  <a:lnTo>
                    <a:pt x="921" y="1779"/>
                  </a:lnTo>
                  <a:lnTo>
                    <a:pt x="942" y="1674"/>
                  </a:lnTo>
                  <a:lnTo>
                    <a:pt x="942" y="691"/>
                  </a:lnTo>
                  <a:lnTo>
                    <a:pt x="921" y="481"/>
                  </a:lnTo>
                  <a:lnTo>
                    <a:pt x="733" y="272"/>
                  </a:lnTo>
                  <a:lnTo>
                    <a:pt x="649" y="209"/>
                  </a:lnTo>
                  <a:lnTo>
                    <a:pt x="607" y="167"/>
                  </a:lnTo>
                  <a:lnTo>
                    <a:pt x="586" y="126"/>
                  </a:lnTo>
                  <a:lnTo>
                    <a:pt x="524" y="126"/>
                  </a:lnTo>
                  <a:lnTo>
                    <a:pt x="503" y="105"/>
                  </a:lnTo>
                  <a:lnTo>
                    <a:pt x="419" y="63"/>
                  </a:lnTo>
                  <a:lnTo>
                    <a:pt x="398" y="105"/>
                  </a:lnTo>
                  <a:lnTo>
                    <a:pt x="377" y="63"/>
                  </a:lnTo>
                  <a:lnTo>
                    <a:pt x="293" y="63"/>
                  </a:lnTo>
                  <a:lnTo>
                    <a:pt x="273"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93" name="Google Shape;1093;p27"/>
            <p:cNvSpPr/>
            <p:nvPr/>
          </p:nvSpPr>
          <p:spPr>
            <a:xfrm>
              <a:off x="-2342530" y="4153200"/>
              <a:ext cx="144609" cy="117771"/>
            </a:xfrm>
            <a:custGeom>
              <a:avLst/>
              <a:gdLst/>
              <a:ahLst/>
              <a:cxnLst/>
              <a:rect l="l" t="t" r="r" b="b"/>
              <a:pathLst>
                <a:path w="6822" h="5818" extrusionOk="0">
                  <a:moveTo>
                    <a:pt x="5085" y="1"/>
                  </a:moveTo>
                  <a:lnTo>
                    <a:pt x="4143" y="210"/>
                  </a:lnTo>
                  <a:lnTo>
                    <a:pt x="3913" y="691"/>
                  </a:lnTo>
                  <a:lnTo>
                    <a:pt x="3934" y="796"/>
                  </a:lnTo>
                  <a:lnTo>
                    <a:pt x="3997" y="858"/>
                  </a:lnTo>
                  <a:lnTo>
                    <a:pt x="4081" y="900"/>
                  </a:lnTo>
                  <a:lnTo>
                    <a:pt x="4039" y="942"/>
                  </a:lnTo>
                  <a:lnTo>
                    <a:pt x="4018" y="1005"/>
                  </a:lnTo>
                  <a:lnTo>
                    <a:pt x="4018" y="1068"/>
                  </a:lnTo>
                  <a:lnTo>
                    <a:pt x="4018" y="1151"/>
                  </a:lnTo>
                  <a:lnTo>
                    <a:pt x="4018" y="1235"/>
                  </a:lnTo>
                  <a:lnTo>
                    <a:pt x="4018" y="1361"/>
                  </a:lnTo>
                  <a:lnTo>
                    <a:pt x="3976" y="1382"/>
                  </a:lnTo>
                  <a:lnTo>
                    <a:pt x="3997" y="1423"/>
                  </a:lnTo>
                  <a:lnTo>
                    <a:pt x="3934" y="1465"/>
                  </a:lnTo>
                  <a:lnTo>
                    <a:pt x="3830" y="1570"/>
                  </a:lnTo>
                  <a:lnTo>
                    <a:pt x="3830" y="1654"/>
                  </a:lnTo>
                  <a:lnTo>
                    <a:pt x="3830" y="1988"/>
                  </a:lnTo>
                  <a:lnTo>
                    <a:pt x="3830" y="2114"/>
                  </a:lnTo>
                  <a:lnTo>
                    <a:pt x="3913" y="2198"/>
                  </a:lnTo>
                  <a:lnTo>
                    <a:pt x="4081" y="2365"/>
                  </a:lnTo>
                  <a:lnTo>
                    <a:pt x="4102" y="2428"/>
                  </a:lnTo>
                  <a:lnTo>
                    <a:pt x="4143" y="2511"/>
                  </a:lnTo>
                  <a:lnTo>
                    <a:pt x="4436" y="2511"/>
                  </a:lnTo>
                  <a:lnTo>
                    <a:pt x="4395" y="2470"/>
                  </a:lnTo>
                  <a:lnTo>
                    <a:pt x="4395" y="2386"/>
                  </a:lnTo>
                  <a:lnTo>
                    <a:pt x="4520" y="2365"/>
                  </a:lnTo>
                  <a:lnTo>
                    <a:pt x="4562" y="2386"/>
                  </a:lnTo>
                  <a:lnTo>
                    <a:pt x="4625" y="3014"/>
                  </a:lnTo>
                  <a:lnTo>
                    <a:pt x="4562" y="3055"/>
                  </a:lnTo>
                  <a:lnTo>
                    <a:pt x="4499" y="3035"/>
                  </a:lnTo>
                  <a:lnTo>
                    <a:pt x="4457" y="3014"/>
                  </a:lnTo>
                  <a:lnTo>
                    <a:pt x="4436" y="2993"/>
                  </a:lnTo>
                  <a:lnTo>
                    <a:pt x="4353" y="3035"/>
                  </a:lnTo>
                  <a:lnTo>
                    <a:pt x="4248" y="3055"/>
                  </a:lnTo>
                  <a:lnTo>
                    <a:pt x="4185" y="3055"/>
                  </a:lnTo>
                  <a:lnTo>
                    <a:pt x="4039" y="2930"/>
                  </a:lnTo>
                  <a:lnTo>
                    <a:pt x="3934" y="2804"/>
                  </a:lnTo>
                  <a:lnTo>
                    <a:pt x="3830" y="2721"/>
                  </a:lnTo>
                  <a:lnTo>
                    <a:pt x="3725" y="2574"/>
                  </a:lnTo>
                  <a:lnTo>
                    <a:pt x="3599" y="2470"/>
                  </a:lnTo>
                  <a:lnTo>
                    <a:pt x="3390" y="2407"/>
                  </a:lnTo>
                  <a:lnTo>
                    <a:pt x="3244" y="2323"/>
                  </a:lnTo>
                  <a:lnTo>
                    <a:pt x="3244" y="2260"/>
                  </a:lnTo>
                  <a:lnTo>
                    <a:pt x="3139" y="2156"/>
                  </a:lnTo>
                  <a:lnTo>
                    <a:pt x="3139" y="1988"/>
                  </a:lnTo>
                  <a:lnTo>
                    <a:pt x="3097" y="1988"/>
                  </a:lnTo>
                  <a:lnTo>
                    <a:pt x="3055" y="2009"/>
                  </a:lnTo>
                  <a:lnTo>
                    <a:pt x="2972" y="2009"/>
                  </a:lnTo>
                  <a:lnTo>
                    <a:pt x="2930" y="2177"/>
                  </a:lnTo>
                  <a:lnTo>
                    <a:pt x="2888" y="2219"/>
                  </a:lnTo>
                  <a:lnTo>
                    <a:pt x="2742" y="2281"/>
                  </a:lnTo>
                  <a:lnTo>
                    <a:pt x="2637" y="2281"/>
                  </a:lnTo>
                  <a:lnTo>
                    <a:pt x="2637" y="2260"/>
                  </a:lnTo>
                  <a:lnTo>
                    <a:pt x="2511" y="2219"/>
                  </a:lnTo>
                  <a:lnTo>
                    <a:pt x="2365" y="2198"/>
                  </a:lnTo>
                  <a:lnTo>
                    <a:pt x="2239" y="2114"/>
                  </a:lnTo>
                  <a:lnTo>
                    <a:pt x="2198" y="2114"/>
                  </a:lnTo>
                  <a:lnTo>
                    <a:pt x="2093" y="2072"/>
                  </a:lnTo>
                  <a:lnTo>
                    <a:pt x="2030" y="2072"/>
                  </a:lnTo>
                  <a:lnTo>
                    <a:pt x="2030" y="2009"/>
                  </a:lnTo>
                  <a:lnTo>
                    <a:pt x="2030" y="1947"/>
                  </a:lnTo>
                  <a:lnTo>
                    <a:pt x="2009" y="1884"/>
                  </a:lnTo>
                  <a:lnTo>
                    <a:pt x="2009" y="1758"/>
                  </a:lnTo>
                  <a:lnTo>
                    <a:pt x="1946" y="1758"/>
                  </a:lnTo>
                  <a:lnTo>
                    <a:pt x="1800" y="1800"/>
                  </a:lnTo>
                  <a:lnTo>
                    <a:pt x="1779" y="1842"/>
                  </a:lnTo>
                  <a:lnTo>
                    <a:pt x="1695" y="1842"/>
                  </a:lnTo>
                  <a:lnTo>
                    <a:pt x="1612" y="1884"/>
                  </a:lnTo>
                  <a:lnTo>
                    <a:pt x="1528" y="1947"/>
                  </a:lnTo>
                  <a:lnTo>
                    <a:pt x="1507" y="1905"/>
                  </a:lnTo>
                  <a:lnTo>
                    <a:pt x="1486" y="1884"/>
                  </a:lnTo>
                  <a:lnTo>
                    <a:pt x="1486" y="1779"/>
                  </a:lnTo>
                  <a:lnTo>
                    <a:pt x="1465" y="1758"/>
                  </a:lnTo>
                  <a:lnTo>
                    <a:pt x="1361" y="1695"/>
                  </a:lnTo>
                  <a:lnTo>
                    <a:pt x="1298" y="1737"/>
                  </a:lnTo>
                  <a:lnTo>
                    <a:pt x="1256" y="1674"/>
                  </a:lnTo>
                  <a:lnTo>
                    <a:pt x="1256" y="1695"/>
                  </a:lnTo>
                  <a:lnTo>
                    <a:pt x="1256" y="1758"/>
                  </a:lnTo>
                  <a:lnTo>
                    <a:pt x="1214" y="1779"/>
                  </a:lnTo>
                  <a:lnTo>
                    <a:pt x="1256" y="2009"/>
                  </a:lnTo>
                  <a:lnTo>
                    <a:pt x="1256" y="2219"/>
                  </a:lnTo>
                  <a:lnTo>
                    <a:pt x="1256" y="2365"/>
                  </a:lnTo>
                  <a:lnTo>
                    <a:pt x="1298" y="2470"/>
                  </a:lnTo>
                  <a:lnTo>
                    <a:pt x="1298" y="2574"/>
                  </a:lnTo>
                  <a:lnTo>
                    <a:pt x="1277" y="2616"/>
                  </a:lnTo>
                  <a:lnTo>
                    <a:pt x="1256" y="2783"/>
                  </a:lnTo>
                  <a:lnTo>
                    <a:pt x="1277" y="2825"/>
                  </a:lnTo>
                  <a:lnTo>
                    <a:pt x="42" y="2825"/>
                  </a:lnTo>
                  <a:lnTo>
                    <a:pt x="1" y="4771"/>
                  </a:lnTo>
                  <a:lnTo>
                    <a:pt x="22" y="4813"/>
                  </a:lnTo>
                  <a:lnTo>
                    <a:pt x="105" y="4918"/>
                  </a:lnTo>
                  <a:lnTo>
                    <a:pt x="168" y="4980"/>
                  </a:lnTo>
                  <a:lnTo>
                    <a:pt x="231" y="5043"/>
                  </a:lnTo>
                  <a:lnTo>
                    <a:pt x="314" y="5085"/>
                  </a:lnTo>
                  <a:lnTo>
                    <a:pt x="419" y="5232"/>
                  </a:lnTo>
                  <a:lnTo>
                    <a:pt x="482" y="5294"/>
                  </a:lnTo>
                  <a:lnTo>
                    <a:pt x="566" y="5336"/>
                  </a:lnTo>
                  <a:lnTo>
                    <a:pt x="628" y="5399"/>
                  </a:lnTo>
                  <a:lnTo>
                    <a:pt x="670" y="5462"/>
                  </a:lnTo>
                  <a:lnTo>
                    <a:pt x="754" y="5504"/>
                  </a:lnTo>
                  <a:lnTo>
                    <a:pt x="775" y="5608"/>
                  </a:lnTo>
                  <a:lnTo>
                    <a:pt x="1319" y="5462"/>
                  </a:lnTo>
                  <a:lnTo>
                    <a:pt x="1402" y="5504"/>
                  </a:lnTo>
                  <a:lnTo>
                    <a:pt x="1528" y="5441"/>
                  </a:lnTo>
                  <a:lnTo>
                    <a:pt x="1570" y="5462"/>
                  </a:lnTo>
                  <a:lnTo>
                    <a:pt x="1591" y="5462"/>
                  </a:lnTo>
                  <a:lnTo>
                    <a:pt x="1612" y="5504"/>
                  </a:lnTo>
                  <a:lnTo>
                    <a:pt x="1695" y="5504"/>
                  </a:lnTo>
                  <a:lnTo>
                    <a:pt x="1716" y="5524"/>
                  </a:lnTo>
                  <a:lnTo>
                    <a:pt x="1737" y="5524"/>
                  </a:lnTo>
                  <a:lnTo>
                    <a:pt x="1821" y="5629"/>
                  </a:lnTo>
                  <a:lnTo>
                    <a:pt x="1884" y="5629"/>
                  </a:lnTo>
                  <a:lnTo>
                    <a:pt x="2030" y="5650"/>
                  </a:lnTo>
                  <a:lnTo>
                    <a:pt x="2135" y="5713"/>
                  </a:lnTo>
                  <a:lnTo>
                    <a:pt x="2198" y="5755"/>
                  </a:lnTo>
                  <a:lnTo>
                    <a:pt x="2239" y="5755"/>
                  </a:lnTo>
                  <a:lnTo>
                    <a:pt x="2344" y="5671"/>
                  </a:lnTo>
                  <a:lnTo>
                    <a:pt x="2470" y="5650"/>
                  </a:lnTo>
                  <a:lnTo>
                    <a:pt x="2532" y="5713"/>
                  </a:lnTo>
                  <a:lnTo>
                    <a:pt x="2553" y="5671"/>
                  </a:lnTo>
                  <a:lnTo>
                    <a:pt x="2574" y="5713"/>
                  </a:lnTo>
                  <a:lnTo>
                    <a:pt x="2616" y="5713"/>
                  </a:lnTo>
                  <a:lnTo>
                    <a:pt x="2679" y="5776"/>
                  </a:lnTo>
                  <a:lnTo>
                    <a:pt x="2783" y="5817"/>
                  </a:lnTo>
                  <a:lnTo>
                    <a:pt x="2951" y="5755"/>
                  </a:lnTo>
                  <a:lnTo>
                    <a:pt x="3139" y="5504"/>
                  </a:lnTo>
                  <a:lnTo>
                    <a:pt x="3390" y="5190"/>
                  </a:lnTo>
                  <a:lnTo>
                    <a:pt x="3725" y="4939"/>
                  </a:lnTo>
                  <a:lnTo>
                    <a:pt x="3934" y="4876"/>
                  </a:lnTo>
                  <a:lnTo>
                    <a:pt x="3976" y="4834"/>
                  </a:lnTo>
                  <a:lnTo>
                    <a:pt x="3997" y="4792"/>
                  </a:lnTo>
                  <a:lnTo>
                    <a:pt x="3976" y="4729"/>
                  </a:lnTo>
                  <a:lnTo>
                    <a:pt x="3997" y="4687"/>
                  </a:lnTo>
                  <a:lnTo>
                    <a:pt x="3997" y="4625"/>
                  </a:lnTo>
                  <a:lnTo>
                    <a:pt x="4039" y="4562"/>
                  </a:lnTo>
                  <a:lnTo>
                    <a:pt x="4206" y="4457"/>
                  </a:lnTo>
                  <a:lnTo>
                    <a:pt x="4290" y="4415"/>
                  </a:lnTo>
                  <a:lnTo>
                    <a:pt x="4353" y="4395"/>
                  </a:lnTo>
                  <a:lnTo>
                    <a:pt x="4499" y="4353"/>
                  </a:lnTo>
                  <a:lnTo>
                    <a:pt x="4646" y="4353"/>
                  </a:lnTo>
                  <a:lnTo>
                    <a:pt x="4667" y="4395"/>
                  </a:lnTo>
                  <a:lnTo>
                    <a:pt x="4729" y="4374"/>
                  </a:lnTo>
                  <a:lnTo>
                    <a:pt x="4855" y="4395"/>
                  </a:lnTo>
                  <a:lnTo>
                    <a:pt x="4918" y="4395"/>
                  </a:lnTo>
                  <a:lnTo>
                    <a:pt x="4918" y="4311"/>
                  </a:lnTo>
                  <a:lnTo>
                    <a:pt x="4876" y="4143"/>
                  </a:lnTo>
                  <a:lnTo>
                    <a:pt x="4918" y="4060"/>
                  </a:lnTo>
                  <a:lnTo>
                    <a:pt x="5148" y="3955"/>
                  </a:lnTo>
                  <a:lnTo>
                    <a:pt x="5273" y="3955"/>
                  </a:lnTo>
                  <a:lnTo>
                    <a:pt x="5859" y="3683"/>
                  </a:lnTo>
                  <a:lnTo>
                    <a:pt x="5964" y="3662"/>
                  </a:lnTo>
                  <a:lnTo>
                    <a:pt x="6299" y="3537"/>
                  </a:lnTo>
                  <a:lnTo>
                    <a:pt x="6487" y="3474"/>
                  </a:lnTo>
                  <a:lnTo>
                    <a:pt x="6445" y="3432"/>
                  </a:lnTo>
                  <a:lnTo>
                    <a:pt x="6403" y="3327"/>
                  </a:lnTo>
                  <a:lnTo>
                    <a:pt x="6320" y="3223"/>
                  </a:lnTo>
                  <a:lnTo>
                    <a:pt x="6320" y="3160"/>
                  </a:lnTo>
                  <a:lnTo>
                    <a:pt x="6382" y="3139"/>
                  </a:lnTo>
                  <a:lnTo>
                    <a:pt x="6445" y="3035"/>
                  </a:lnTo>
                  <a:lnTo>
                    <a:pt x="6445" y="2951"/>
                  </a:lnTo>
                  <a:lnTo>
                    <a:pt x="6487" y="2888"/>
                  </a:lnTo>
                  <a:lnTo>
                    <a:pt x="6445" y="2825"/>
                  </a:lnTo>
                  <a:lnTo>
                    <a:pt x="6445" y="2742"/>
                  </a:lnTo>
                  <a:lnTo>
                    <a:pt x="6487" y="2721"/>
                  </a:lnTo>
                  <a:lnTo>
                    <a:pt x="6612" y="2616"/>
                  </a:lnTo>
                  <a:lnTo>
                    <a:pt x="6696" y="2595"/>
                  </a:lnTo>
                  <a:lnTo>
                    <a:pt x="6717" y="2511"/>
                  </a:lnTo>
                  <a:lnTo>
                    <a:pt x="6759" y="2511"/>
                  </a:lnTo>
                  <a:lnTo>
                    <a:pt x="6759" y="2470"/>
                  </a:lnTo>
                  <a:lnTo>
                    <a:pt x="6717" y="2428"/>
                  </a:lnTo>
                  <a:lnTo>
                    <a:pt x="6696" y="2386"/>
                  </a:lnTo>
                  <a:lnTo>
                    <a:pt x="6654" y="2302"/>
                  </a:lnTo>
                  <a:lnTo>
                    <a:pt x="6717" y="2281"/>
                  </a:lnTo>
                  <a:lnTo>
                    <a:pt x="6717" y="2198"/>
                  </a:lnTo>
                  <a:lnTo>
                    <a:pt x="6654" y="2114"/>
                  </a:lnTo>
                  <a:lnTo>
                    <a:pt x="6717" y="2051"/>
                  </a:lnTo>
                  <a:lnTo>
                    <a:pt x="6696" y="1967"/>
                  </a:lnTo>
                  <a:lnTo>
                    <a:pt x="6696" y="1884"/>
                  </a:lnTo>
                  <a:lnTo>
                    <a:pt x="6654" y="1779"/>
                  </a:lnTo>
                  <a:lnTo>
                    <a:pt x="6654" y="1695"/>
                  </a:lnTo>
                  <a:lnTo>
                    <a:pt x="6801" y="1570"/>
                  </a:lnTo>
                  <a:lnTo>
                    <a:pt x="6801" y="1528"/>
                  </a:lnTo>
                  <a:lnTo>
                    <a:pt x="6822" y="1486"/>
                  </a:lnTo>
                  <a:lnTo>
                    <a:pt x="6822" y="1361"/>
                  </a:lnTo>
                  <a:lnTo>
                    <a:pt x="6801" y="1277"/>
                  </a:lnTo>
                  <a:lnTo>
                    <a:pt x="6696" y="1214"/>
                  </a:lnTo>
                  <a:lnTo>
                    <a:pt x="6696" y="1151"/>
                  </a:lnTo>
                  <a:lnTo>
                    <a:pt x="6738" y="1005"/>
                  </a:lnTo>
                  <a:lnTo>
                    <a:pt x="6738" y="963"/>
                  </a:lnTo>
                  <a:lnTo>
                    <a:pt x="6696" y="942"/>
                  </a:lnTo>
                  <a:lnTo>
                    <a:pt x="6592" y="900"/>
                  </a:lnTo>
                  <a:lnTo>
                    <a:pt x="6550" y="817"/>
                  </a:lnTo>
                  <a:lnTo>
                    <a:pt x="6529" y="796"/>
                  </a:lnTo>
                  <a:lnTo>
                    <a:pt x="6508" y="712"/>
                  </a:lnTo>
                  <a:lnTo>
                    <a:pt x="6508" y="691"/>
                  </a:lnTo>
                  <a:lnTo>
                    <a:pt x="6445" y="691"/>
                  </a:lnTo>
                  <a:lnTo>
                    <a:pt x="6340" y="586"/>
                  </a:lnTo>
                  <a:lnTo>
                    <a:pt x="6299" y="503"/>
                  </a:lnTo>
                  <a:lnTo>
                    <a:pt x="6236" y="482"/>
                  </a:lnTo>
                  <a:lnTo>
                    <a:pt x="6194" y="419"/>
                  </a:lnTo>
                  <a:lnTo>
                    <a:pt x="6110" y="419"/>
                  </a:lnTo>
                  <a:lnTo>
                    <a:pt x="5859" y="335"/>
                  </a:lnTo>
                  <a:lnTo>
                    <a:pt x="5755" y="335"/>
                  </a:lnTo>
                  <a:lnTo>
                    <a:pt x="5671" y="273"/>
                  </a:lnTo>
                  <a:lnTo>
                    <a:pt x="5671" y="210"/>
                  </a:lnTo>
                  <a:lnTo>
                    <a:pt x="5587" y="168"/>
                  </a:lnTo>
                  <a:lnTo>
                    <a:pt x="5545" y="168"/>
                  </a:lnTo>
                  <a:lnTo>
                    <a:pt x="5441" y="126"/>
                  </a:lnTo>
                  <a:lnTo>
                    <a:pt x="5357" y="126"/>
                  </a:lnTo>
                  <a:lnTo>
                    <a:pt x="5169" y="22"/>
                  </a:lnTo>
                  <a:lnTo>
                    <a:pt x="5085"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94" name="Google Shape;1094;p27"/>
            <p:cNvSpPr/>
            <p:nvPr/>
          </p:nvSpPr>
          <p:spPr>
            <a:xfrm>
              <a:off x="-2468482" y="4126097"/>
              <a:ext cx="153470" cy="144876"/>
            </a:xfrm>
            <a:custGeom>
              <a:avLst/>
              <a:gdLst/>
              <a:ahLst/>
              <a:cxnLst/>
              <a:rect l="l" t="t" r="r" b="b"/>
              <a:pathLst>
                <a:path w="7240" h="7157" extrusionOk="0">
                  <a:moveTo>
                    <a:pt x="963" y="0"/>
                  </a:moveTo>
                  <a:lnTo>
                    <a:pt x="879" y="42"/>
                  </a:lnTo>
                  <a:lnTo>
                    <a:pt x="774" y="63"/>
                  </a:lnTo>
                  <a:lnTo>
                    <a:pt x="712" y="63"/>
                  </a:lnTo>
                  <a:lnTo>
                    <a:pt x="670" y="84"/>
                  </a:lnTo>
                  <a:lnTo>
                    <a:pt x="670" y="105"/>
                  </a:lnTo>
                  <a:lnTo>
                    <a:pt x="649" y="105"/>
                  </a:lnTo>
                  <a:lnTo>
                    <a:pt x="502" y="189"/>
                  </a:lnTo>
                  <a:lnTo>
                    <a:pt x="544" y="273"/>
                  </a:lnTo>
                  <a:lnTo>
                    <a:pt x="544" y="356"/>
                  </a:lnTo>
                  <a:lnTo>
                    <a:pt x="858" y="712"/>
                  </a:lnTo>
                  <a:lnTo>
                    <a:pt x="879" y="1151"/>
                  </a:lnTo>
                  <a:lnTo>
                    <a:pt x="1046" y="1402"/>
                  </a:lnTo>
                  <a:lnTo>
                    <a:pt x="1026" y="1633"/>
                  </a:lnTo>
                  <a:lnTo>
                    <a:pt x="837" y="1863"/>
                  </a:lnTo>
                  <a:lnTo>
                    <a:pt x="942" y="1925"/>
                  </a:lnTo>
                  <a:lnTo>
                    <a:pt x="942" y="2135"/>
                  </a:lnTo>
                  <a:lnTo>
                    <a:pt x="1046" y="2260"/>
                  </a:lnTo>
                  <a:lnTo>
                    <a:pt x="1046" y="2407"/>
                  </a:lnTo>
                  <a:lnTo>
                    <a:pt x="1256" y="2783"/>
                  </a:lnTo>
                  <a:lnTo>
                    <a:pt x="1256" y="2867"/>
                  </a:lnTo>
                  <a:lnTo>
                    <a:pt x="1339" y="2972"/>
                  </a:lnTo>
                  <a:lnTo>
                    <a:pt x="1339" y="3453"/>
                  </a:lnTo>
                  <a:lnTo>
                    <a:pt x="1088" y="3871"/>
                  </a:lnTo>
                  <a:lnTo>
                    <a:pt x="1026" y="3871"/>
                  </a:lnTo>
                  <a:lnTo>
                    <a:pt x="754" y="4081"/>
                  </a:lnTo>
                  <a:lnTo>
                    <a:pt x="754" y="4227"/>
                  </a:lnTo>
                  <a:lnTo>
                    <a:pt x="440" y="4499"/>
                  </a:lnTo>
                  <a:lnTo>
                    <a:pt x="440" y="4687"/>
                  </a:lnTo>
                  <a:lnTo>
                    <a:pt x="398" y="4750"/>
                  </a:lnTo>
                  <a:lnTo>
                    <a:pt x="398" y="5210"/>
                  </a:lnTo>
                  <a:lnTo>
                    <a:pt x="230" y="5399"/>
                  </a:lnTo>
                  <a:lnTo>
                    <a:pt x="210" y="5608"/>
                  </a:lnTo>
                  <a:lnTo>
                    <a:pt x="42" y="5796"/>
                  </a:lnTo>
                  <a:lnTo>
                    <a:pt x="42" y="6006"/>
                  </a:lnTo>
                  <a:lnTo>
                    <a:pt x="21" y="6173"/>
                  </a:lnTo>
                  <a:lnTo>
                    <a:pt x="21" y="6466"/>
                  </a:lnTo>
                  <a:lnTo>
                    <a:pt x="0" y="6654"/>
                  </a:lnTo>
                  <a:lnTo>
                    <a:pt x="21" y="6696"/>
                  </a:lnTo>
                  <a:lnTo>
                    <a:pt x="105" y="6738"/>
                  </a:lnTo>
                  <a:lnTo>
                    <a:pt x="126" y="6759"/>
                  </a:lnTo>
                  <a:lnTo>
                    <a:pt x="189" y="6738"/>
                  </a:lnTo>
                  <a:lnTo>
                    <a:pt x="210" y="6654"/>
                  </a:lnTo>
                  <a:lnTo>
                    <a:pt x="398" y="6654"/>
                  </a:lnTo>
                  <a:lnTo>
                    <a:pt x="461" y="6696"/>
                  </a:lnTo>
                  <a:lnTo>
                    <a:pt x="523" y="6675"/>
                  </a:lnTo>
                  <a:lnTo>
                    <a:pt x="523" y="6591"/>
                  </a:lnTo>
                  <a:lnTo>
                    <a:pt x="712" y="6466"/>
                  </a:lnTo>
                  <a:lnTo>
                    <a:pt x="754" y="6466"/>
                  </a:lnTo>
                  <a:lnTo>
                    <a:pt x="858" y="6529"/>
                  </a:lnTo>
                  <a:lnTo>
                    <a:pt x="879" y="6529"/>
                  </a:lnTo>
                  <a:lnTo>
                    <a:pt x="921" y="6487"/>
                  </a:lnTo>
                  <a:lnTo>
                    <a:pt x="963" y="6466"/>
                  </a:lnTo>
                  <a:lnTo>
                    <a:pt x="1046" y="6529"/>
                  </a:lnTo>
                  <a:lnTo>
                    <a:pt x="1046" y="6550"/>
                  </a:lnTo>
                  <a:lnTo>
                    <a:pt x="1130" y="6571"/>
                  </a:lnTo>
                  <a:lnTo>
                    <a:pt x="1088" y="6633"/>
                  </a:lnTo>
                  <a:lnTo>
                    <a:pt x="1151" y="6654"/>
                  </a:lnTo>
                  <a:lnTo>
                    <a:pt x="1256" y="6759"/>
                  </a:lnTo>
                  <a:lnTo>
                    <a:pt x="1381" y="6801"/>
                  </a:lnTo>
                  <a:lnTo>
                    <a:pt x="1486" y="6759"/>
                  </a:lnTo>
                  <a:lnTo>
                    <a:pt x="1507" y="6759"/>
                  </a:lnTo>
                  <a:lnTo>
                    <a:pt x="1590" y="6696"/>
                  </a:lnTo>
                  <a:lnTo>
                    <a:pt x="1653" y="6696"/>
                  </a:lnTo>
                  <a:lnTo>
                    <a:pt x="1674" y="6738"/>
                  </a:lnTo>
                  <a:lnTo>
                    <a:pt x="3850" y="6738"/>
                  </a:lnTo>
                  <a:lnTo>
                    <a:pt x="3871" y="6759"/>
                  </a:lnTo>
                  <a:lnTo>
                    <a:pt x="3913" y="6863"/>
                  </a:lnTo>
                  <a:lnTo>
                    <a:pt x="3976" y="6905"/>
                  </a:lnTo>
                  <a:lnTo>
                    <a:pt x="4101" y="6968"/>
                  </a:lnTo>
                  <a:lnTo>
                    <a:pt x="4206" y="6989"/>
                  </a:lnTo>
                  <a:lnTo>
                    <a:pt x="4311" y="6968"/>
                  </a:lnTo>
                  <a:lnTo>
                    <a:pt x="4373" y="6989"/>
                  </a:lnTo>
                  <a:lnTo>
                    <a:pt x="4394" y="7052"/>
                  </a:lnTo>
                  <a:lnTo>
                    <a:pt x="4478" y="7073"/>
                  </a:lnTo>
                  <a:lnTo>
                    <a:pt x="4541" y="7010"/>
                  </a:lnTo>
                  <a:lnTo>
                    <a:pt x="4645" y="6989"/>
                  </a:lnTo>
                  <a:lnTo>
                    <a:pt x="4792" y="7010"/>
                  </a:lnTo>
                  <a:lnTo>
                    <a:pt x="4855" y="7010"/>
                  </a:lnTo>
                  <a:lnTo>
                    <a:pt x="4896" y="6947"/>
                  </a:lnTo>
                  <a:lnTo>
                    <a:pt x="4917" y="6968"/>
                  </a:lnTo>
                  <a:lnTo>
                    <a:pt x="4959" y="6968"/>
                  </a:lnTo>
                  <a:lnTo>
                    <a:pt x="5106" y="7094"/>
                  </a:lnTo>
                  <a:lnTo>
                    <a:pt x="5210" y="7115"/>
                  </a:lnTo>
                  <a:lnTo>
                    <a:pt x="5357" y="7115"/>
                  </a:lnTo>
                  <a:lnTo>
                    <a:pt x="5357" y="7073"/>
                  </a:lnTo>
                  <a:lnTo>
                    <a:pt x="5440" y="7052"/>
                  </a:lnTo>
                  <a:lnTo>
                    <a:pt x="5482" y="7073"/>
                  </a:lnTo>
                  <a:lnTo>
                    <a:pt x="5545" y="7094"/>
                  </a:lnTo>
                  <a:lnTo>
                    <a:pt x="5587" y="7073"/>
                  </a:lnTo>
                  <a:lnTo>
                    <a:pt x="5629" y="7115"/>
                  </a:lnTo>
                  <a:lnTo>
                    <a:pt x="5671" y="7115"/>
                  </a:lnTo>
                  <a:lnTo>
                    <a:pt x="5692" y="7156"/>
                  </a:lnTo>
                  <a:lnTo>
                    <a:pt x="5838" y="7156"/>
                  </a:lnTo>
                  <a:lnTo>
                    <a:pt x="6717" y="6947"/>
                  </a:lnTo>
                  <a:lnTo>
                    <a:pt x="6696" y="6843"/>
                  </a:lnTo>
                  <a:lnTo>
                    <a:pt x="6612" y="6801"/>
                  </a:lnTo>
                  <a:lnTo>
                    <a:pt x="6570" y="6738"/>
                  </a:lnTo>
                  <a:lnTo>
                    <a:pt x="6508" y="6675"/>
                  </a:lnTo>
                  <a:lnTo>
                    <a:pt x="6424" y="6633"/>
                  </a:lnTo>
                  <a:lnTo>
                    <a:pt x="6361" y="6571"/>
                  </a:lnTo>
                  <a:lnTo>
                    <a:pt x="6256" y="6424"/>
                  </a:lnTo>
                  <a:lnTo>
                    <a:pt x="6173" y="6382"/>
                  </a:lnTo>
                  <a:lnTo>
                    <a:pt x="6110" y="6319"/>
                  </a:lnTo>
                  <a:lnTo>
                    <a:pt x="6047" y="6257"/>
                  </a:lnTo>
                  <a:lnTo>
                    <a:pt x="5964" y="6152"/>
                  </a:lnTo>
                  <a:lnTo>
                    <a:pt x="5943" y="6110"/>
                  </a:lnTo>
                  <a:lnTo>
                    <a:pt x="5984" y="4164"/>
                  </a:lnTo>
                  <a:lnTo>
                    <a:pt x="7219" y="4164"/>
                  </a:lnTo>
                  <a:lnTo>
                    <a:pt x="7198" y="4122"/>
                  </a:lnTo>
                  <a:lnTo>
                    <a:pt x="7219" y="3955"/>
                  </a:lnTo>
                  <a:lnTo>
                    <a:pt x="7240" y="3913"/>
                  </a:lnTo>
                  <a:lnTo>
                    <a:pt x="7240" y="3809"/>
                  </a:lnTo>
                  <a:lnTo>
                    <a:pt x="7198" y="3704"/>
                  </a:lnTo>
                  <a:lnTo>
                    <a:pt x="7198" y="3558"/>
                  </a:lnTo>
                  <a:lnTo>
                    <a:pt x="7198" y="3348"/>
                  </a:lnTo>
                  <a:lnTo>
                    <a:pt x="7156" y="3118"/>
                  </a:lnTo>
                  <a:lnTo>
                    <a:pt x="7198" y="3097"/>
                  </a:lnTo>
                  <a:lnTo>
                    <a:pt x="7198" y="3034"/>
                  </a:lnTo>
                  <a:lnTo>
                    <a:pt x="7198" y="3013"/>
                  </a:lnTo>
                  <a:lnTo>
                    <a:pt x="7093" y="3013"/>
                  </a:lnTo>
                  <a:lnTo>
                    <a:pt x="6989" y="3034"/>
                  </a:lnTo>
                  <a:lnTo>
                    <a:pt x="6905" y="3097"/>
                  </a:lnTo>
                  <a:lnTo>
                    <a:pt x="6821" y="3118"/>
                  </a:lnTo>
                  <a:lnTo>
                    <a:pt x="6780" y="3139"/>
                  </a:lnTo>
                  <a:lnTo>
                    <a:pt x="6717" y="3118"/>
                  </a:lnTo>
                  <a:lnTo>
                    <a:pt x="6570" y="3118"/>
                  </a:lnTo>
                  <a:lnTo>
                    <a:pt x="6508" y="3097"/>
                  </a:lnTo>
                  <a:lnTo>
                    <a:pt x="6424" y="3034"/>
                  </a:lnTo>
                  <a:lnTo>
                    <a:pt x="6382" y="3034"/>
                  </a:lnTo>
                  <a:lnTo>
                    <a:pt x="6361" y="3076"/>
                  </a:lnTo>
                  <a:lnTo>
                    <a:pt x="6298" y="3097"/>
                  </a:lnTo>
                  <a:lnTo>
                    <a:pt x="6256" y="3118"/>
                  </a:lnTo>
                  <a:lnTo>
                    <a:pt x="6194" y="3118"/>
                  </a:lnTo>
                  <a:lnTo>
                    <a:pt x="6173" y="3097"/>
                  </a:lnTo>
                  <a:lnTo>
                    <a:pt x="6173" y="2972"/>
                  </a:lnTo>
                  <a:lnTo>
                    <a:pt x="6215" y="2930"/>
                  </a:lnTo>
                  <a:lnTo>
                    <a:pt x="6215" y="2909"/>
                  </a:lnTo>
                  <a:lnTo>
                    <a:pt x="6256" y="2825"/>
                  </a:lnTo>
                  <a:lnTo>
                    <a:pt x="6173" y="2783"/>
                  </a:lnTo>
                  <a:lnTo>
                    <a:pt x="6173" y="2658"/>
                  </a:lnTo>
                  <a:lnTo>
                    <a:pt x="6194" y="2616"/>
                  </a:lnTo>
                  <a:lnTo>
                    <a:pt x="6194" y="2553"/>
                  </a:lnTo>
                  <a:lnTo>
                    <a:pt x="6110" y="2490"/>
                  </a:lnTo>
                  <a:lnTo>
                    <a:pt x="6110" y="2407"/>
                  </a:lnTo>
                  <a:lnTo>
                    <a:pt x="6152" y="2344"/>
                  </a:lnTo>
                  <a:lnTo>
                    <a:pt x="6110" y="2281"/>
                  </a:lnTo>
                  <a:lnTo>
                    <a:pt x="6068" y="2260"/>
                  </a:lnTo>
                  <a:lnTo>
                    <a:pt x="6047" y="2197"/>
                  </a:lnTo>
                  <a:lnTo>
                    <a:pt x="6005" y="2177"/>
                  </a:lnTo>
                  <a:lnTo>
                    <a:pt x="6005" y="2093"/>
                  </a:lnTo>
                  <a:lnTo>
                    <a:pt x="5964" y="2051"/>
                  </a:lnTo>
                  <a:lnTo>
                    <a:pt x="5964" y="1967"/>
                  </a:lnTo>
                  <a:lnTo>
                    <a:pt x="5901" y="1925"/>
                  </a:lnTo>
                  <a:lnTo>
                    <a:pt x="5964" y="1821"/>
                  </a:lnTo>
                  <a:lnTo>
                    <a:pt x="5964" y="1612"/>
                  </a:lnTo>
                  <a:lnTo>
                    <a:pt x="5943" y="1528"/>
                  </a:lnTo>
                  <a:lnTo>
                    <a:pt x="5943" y="1507"/>
                  </a:lnTo>
                  <a:lnTo>
                    <a:pt x="5964" y="1444"/>
                  </a:lnTo>
                  <a:lnTo>
                    <a:pt x="5964" y="1361"/>
                  </a:lnTo>
                  <a:lnTo>
                    <a:pt x="5901" y="1298"/>
                  </a:lnTo>
                  <a:lnTo>
                    <a:pt x="5943" y="1193"/>
                  </a:lnTo>
                  <a:lnTo>
                    <a:pt x="5984" y="1089"/>
                  </a:lnTo>
                  <a:lnTo>
                    <a:pt x="5984" y="1005"/>
                  </a:lnTo>
                  <a:lnTo>
                    <a:pt x="5984" y="921"/>
                  </a:lnTo>
                  <a:lnTo>
                    <a:pt x="5964" y="837"/>
                  </a:lnTo>
                  <a:lnTo>
                    <a:pt x="5315" y="796"/>
                  </a:lnTo>
                  <a:lnTo>
                    <a:pt x="5273" y="733"/>
                  </a:lnTo>
                  <a:lnTo>
                    <a:pt x="5315" y="691"/>
                  </a:lnTo>
                  <a:lnTo>
                    <a:pt x="5336" y="607"/>
                  </a:lnTo>
                  <a:lnTo>
                    <a:pt x="5147" y="586"/>
                  </a:lnTo>
                  <a:lnTo>
                    <a:pt x="5147" y="628"/>
                  </a:lnTo>
                  <a:lnTo>
                    <a:pt x="4583" y="670"/>
                  </a:lnTo>
                  <a:lnTo>
                    <a:pt x="4583" y="817"/>
                  </a:lnTo>
                  <a:lnTo>
                    <a:pt x="4520" y="921"/>
                  </a:lnTo>
                  <a:lnTo>
                    <a:pt x="4478" y="942"/>
                  </a:lnTo>
                  <a:lnTo>
                    <a:pt x="4499" y="1047"/>
                  </a:lnTo>
                  <a:lnTo>
                    <a:pt x="4499" y="1214"/>
                  </a:lnTo>
                  <a:lnTo>
                    <a:pt x="4059" y="1235"/>
                  </a:lnTo>
                  <a:lnTo>
                    <a:pt x="3976" y="1298"/>
                  </a:lnTo>
                  <a:lnTo>
                    <a:pt x="3787" y="1256"/>
                  </a:lnTo>
                  <a:lnTo>
                    <a:pt x="3704" y="1235"/>
                  </a:lnTo>
                  <a:lnTo>
                    <a:pt x="3599" y="1256"/>
                  </a:lnTo>
                  <a:lnTo>
                    <a:pt x="3453" y="1256"/>
                  </a:lnTo>
                  <a:lnTo>
                    <a:pt x="3390" y="1235"/>
                  </a:lnTo>
                  <a:lnTo>
                    <a:pt x="3369" y="1026"/>
                  </a:lnTo>
                  <a:lnTo>
                    <a:pt x="3285" y="921"/>
                  </a:lnTo>
                  <a:lnTo>
                    <a:pt x="3243" y="837"/>
                  </a:lnTo>
                  <a:lnTo>
                    <a:pt x="3181" y="817"/>
                  </a:lnTo>
                  <a:lnTo>
                    <a:pt x="3181" y="733"/>
                  </a:lnTo>
                  <a:lnTo>
                    <a:pt x="3160" y="691"/>
                  </a:lnTo>
                  <a:lnTo>
                    <a:pt x="3139" y="565"/>
                  </a:lnTo>
                  <a:lnTo>
                    <a:pt x="3076" y="461"/>
                  </a:lnTo>
                  <a:lnTo>
                    <a:pt x="3076" y="377"/>
                  </a:lnTo>
                  <a:lnTo>
                    <a:pt x="3118" y="314"/>
                  </a:lnTo>
                  <a:lnTo>
                    <a:pt x="3076" y="252"/>
                  </a:lnTo>
                  <a:lnTo>
                    <a:pt x="3034" y="189"/>
                  </a:lnTo>
                  <a:lnTo>
                    <a:pt x="3034" y="105"/>
                  </a:lnTo>
                  <a:lnTo>
                    <a:pt x="3034" y="84"/>
                  </a:lnTo>
                  <a:lnTo>
                    <a:pt x="3034" y="0"/>
                  </a:lnTo>
                  <a:lnTo>
                    <a:pt x="2030" y="0"/>
                  </a:lnTo>
                  <a:lnTo>
                    <a:pt x="1821" y="42"/>
                  </a:lnTo>
                  <a:lnTo>
                    <a:pt x="1653"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95" name="Google Shape;1095;p27"/>
            <p:cNvSpPr/>
            <p:nvPr/>
          </p:nvSpPr>
          <p:spPr>
            <a:xfrm>
              <a:off x="-2303952" y="4241293"/>
              <a:ext cx="95834" cy="83460"/>
            </a:xfrm>
            <a:custGeom>
              <a:avLst/>
              <a:gdLst/>
              <a:ahLst/>
              <a:cxnLst/>
              <a:rect l="l" t="t" r="r" b="b"/>
              <a:pathLst>
                <a:path w="4521" h="4123" extrusionOk="0">
                  <a:moveTo>
                    <a:pt x="2679" y="1"/>
                  </a:moveTo>
                  <a:lnTo>
                    <a:pt x="2533" y="43"/>
                  </a:lnTo>
                  <a:lnTo>
                    <a:pt x="2470" y="63"/>
                  </a:lnTo>
                  <a:lnTo>
                    <a:pt x="2386" y="105"/>
                  </a:lnTo>
                  <a:lnTo>
                    <a:pt x="2219" y="210"/>
                  </a:lnTo>
                  <a:lnTo>
                    <a:pt x="2177" y="273"/>
                  </a:lnTo>
                  <a:lnTo>
                    <a:pt x="2177" y="335"/>
                  </a:lnTo>
                  <a:lnTo>
                    <a:pt x="2156" y="377"/>
                  </a:lnTo>
                  <a:lnTo>
                    <a:pt x="2177" y="440"/>
                  </a:lnTo>
                  <a:lnTo>
                    <a:pt x="2156" y="482"/>
                  </a:lnTo>
                  <a:lnTo>
                    <a:pt x="2114" y="524"/>
                  </a:lnTo>
                  <a:lnTo>
                    <a:pt x="1905" y="587"/>
                  </a:lnTo>
                  <a:lnTo>
                    <a:pt x="1570" y="838"/>
                  </a:lnTo>
                  <a:lnTo>
                    <a:pt x="1319" y="1152"/>
                  </a:lnTo>
                  <a:lnTo>
                    <a:pt x="1131" y="1403"/>
                  </a:lnTo>
                  <a:lnTo>
                    <a:pt x="963" y="1465"/>
                  </a:lnTo>
                  <a:lnTo>
                    <a:pt x="859" y="1424"/>
                  </a:lnTo>
                  <a:lnTo>
                    <a:pt x="796" y="1361"/>
                  </a:lnTo>
                  <a:lnTo>
                    <a:pt x="754" y="1361"/>
                  </a:lnTo>
                  <a:lnTo>
                    <a:pt x="733" y="1319"/>
                  </a:lnTo>
                  <a:lnTo>
                    <a:pt x="712" y="1361"/>
                  </a:lnTo>
                  <a:lnTo>
                    <a:pt x="650" y="1298"/>
                  </a:lnTo>
                  <a:lnTo>
                    <a:pt x="524" y="1319"/>
                  </a:lnTo>
                  <a:lnTo>
                    <a:pt x="419" y="1403"/>
                  </a:lnTo>
                  <a:lnTo>
                    <a:pt x="378" y="1403"/>
                  </a:lnTo>
                  <a:lnTo>
                    <a:pt x="315" y="1361"/>
                  </a:lnTo>
                  <a:lnTo>
                    <a:pt x="210" y="1298"/>
                  </a:lnTo>
                  <a:lnTo>
                    <a:pt x="64" y="1277"/>
                  </a:lnTo>
                  <a:lnTo>
                    <a:pt x="1" y="1277"/>
                  </a:lnTo>
                  <a:lnTo>
                    <a:pt x="22" y="1319"/>
                  </a:lnTo>
                  <a:lnTo>
                    <a:pt x="22" y="1382"/>
                  </a:lnTo>
                  <a:lnTo>
                    <a:pt x="22" y="1424"/>
                  </a:lnTo>
                  <a:lnTo>
                    <a:pt x="22" y="1486"/>
                  </a:lnTo>
                  <a:lnTo>
                    <a:pt x="106" y="1570"/>
                  </a:lnTo>
                  <a:lnTo>
                    <a:pt x="168" y="1591"/>
                  </a:lnTo>
                  <a:lnTo>
                    <a:pt x="231" y="1633"/>
                  </a:lnTo>
                  <a:lnTo>
                    <a:pt x="294" y="1716"/>
                  </a:lnTo>
                  <a:lnTo>
                    <a:pt x="294" y="1779"/>
                  </a:lnTo>
                  <a:lnTo>
                    <a:pt x="315" y="1800"/>
                  </a:lnTo>
                  <a:lnTo>
                    <a:pt x="378" y="1884"/>
                  </a:lnTo>
                  <a:lnTo>
                    <a:pt x="398" y="1988"/>
                  </a:lnTo>
                  <a:lnTo>
                    <a:pt x="440" y="2030"/>
                  </a:lnTo>
                  <a:lnTo>
                    <a:pt x="503" y="2114"/>
                  </a:lnTo>
                  <a:lnTo>
                    <a:pt x="545" y="2156"/>
                  </a:lnTo>
                  <a:lnTo>
                    <a:pt x="587" y="2156"/>
                  </a:lnTo>
                  <a:lnTo>
                    <a:pt x="629" y="2240"/>
                  </a:lnTo>
                  <a:lnTo>
                    <a:pt x="796" y="2512"/>
                  </a:lnTo>
                  <a:lnTo>
                    <a:pt x="901" y="2574"/>
                  </a:lnTo>
                  <a:lnTo>
                    <a:pt x="1005" y="2637"/>
                  </a:lnTo>
                  <a:lnTo>
                    <a:pt x="1047" y="2679"/>
                  </a:lnTo>
                  <a:lnTo>
                    <a:pt x="1131" y="2742"/>
                  </a:lnTo>
                  <a:lnTo>
                    <a:pt x="1131" y="2763"/>
                  </a:lnTo>
                  <a:lnTo>
                    <a:pt x="1131" y="2825"/>
                  </a:lnTo>
                  <a:lnTo>
                    <a:pt x="1152" y="2867"/>
                  </a:lnTo>
                  <a:lnTo>
                    <a:pt x="1256" y="2888"/>
                  </a:lnTo>
                  <a:lnTo>
                    <a:pt x="1340" y="2972"/>
                  </a:lnTo>
                  <a:lnTo>
                    <a:pt x="1319" y="3056"/>
                  </a:lnTo>
                  <a:lnTo>
                    <a:pt x="1340" y="3181"/>
                  </a:lnTo>
                  <a:lnTo>
                    <a:pt x="1340" y="3265"/>
                  </a:lnTo>
                  <a:lnTo>
                    <a:pt x="1382" y="3369"/>
                  </a:lnTo>
                  <a:lnTo>
                    <a:pt x="1487" y="3453"/>
                  </a:lnTo>
                  <a:lnTo>
                    <a:pt x="1549" y="3558"/>
                  </a:lnTo>
                  <a:lnTo>
                    <a:pt x="1675" y="3579"/>
                  </a:lnTo>
                  <a:lnTo>
                    <a:pt x="1759" y="3558"/>
                  </a:lnTo>
                  <a:lnTo>
                    <a:pt x="1884" y="3600"/>
                  </a:lnTo>
                  <a:lnTo>
                    <a:pt x="1968" y="3600"/>
                  </a:lnTo>
                  <a:lnTo>
                    <a:pt x="2093" y="3683"/>
                  </a:lnTo>
                  <a:lnTo>
                    <a:pt x="2156" y="3683"/>
                  </a:lnTo>
                  <a:lnTo>
                    <a:pt x="2198" y="3725"/>
                  </a:lnTo>
                  <a:lnTo>
                    <a:pt x="2198" y="3788"/>
                  </a:lnTo>
                  <a:lnTo>
                    <a:pt x="2261" y="3830"/>
                  </a:lnTo>
                  <a:lnTo>
                    <a:pt x="2303" y="3893"/>
                  </a:lnTo>
                  <a:lnTo>
                    <a:pt x="2491" y="3872"/>
                  </a:lnTo>
                  <a:lnTo>
                    <a:pt x="2616" y="3893"/>
                  </a:lnTo>
                  <a:lnTo>
                    <a:pt x="2679" y="3976"/>
                  </a:lnTo>
                  <a:lnTo>
                    <a:pt x="2742" y="3976"/>
                  </a:lnTo>
                  <a:lnTo>
                    <a:pt x="2888" y="4018"/>
                  </a:lnTo>
                  <a:lnTo>
                    <a:pt x="2909" y="4039"/>
                  </a:lnTo>
                  <a:lnTo>
                    <a:pt x="3014" y="4018"/>
                  </a:lnTo>
                  <a:lnTo>
                    <a:pt x="3160" y="3997"/>
                  </a:lnTo>
                  <a:lnTo>
                    <a:pt x="3349" y="4039"/>
                  </a:lnTo>
                  <a:lnTo>
                    <a:pt x="3453" y="4123"/>
                  </a:lnTo>
                  <a:lnTo>
                    <a:pt x="4081" y="3474"/>
                  </a:lnTo>
                  <a:lnTo>
                    <a:pt x="4081" y="3286"/>
                  </a:lnTo>
                  <a:lnTo>
                    <a:pt x="4102" y="3202"/>
                  </a:lnTo>
                  <a:lnTo>
                    <a:pt x="4144" y="3056"/>
                  </a:lnTo>
                  <a:lnTo>
                    <a:pt x="4165" y="2972"/>
                  </a:lnTo>
                  <a:lnTo>
                    <a:pt x="4144" y="2867"/>
                  </a:lnTo>
                  <a:lnTo>
                    <a:pt x="4165" y="2784"/>
                  </a:lnTo>
                  <a:lnTo>
                    <a:pt x="4248" y="2784"/>
                  </a:lnTo>
                  <a:lnTo>
                    <a:pt x="4269" y="2742"/>
                  </a:lnTo>
                  <a:lnTo>
                    <a:pt x="4374" y="2637"/>
                  </a:lnTo>
                  <a:lnTo>
                    <a:pt x="4458" y="2532"/>
                  </a:lnTo>
                  <a:lnTo>
                    <a:pt x="4416" y="2449"/>
                  </a:lnTo>
                  <a:lnTo>
                    <a:pt x="4374" y="2407"/>
                  </a:lnTo>
                  <a:lnTo>
                    <a:pt x="4374" y="2302"/>
                  </a:lnTo>
                  <a:lnTo>
                    <a:pt x="4416" y="2240"/>
                  </a:lnTo>
                  <a:lnTo>
                    <a:pt x="4395" y="2135"/>
                  </a:lnTo>
                  <a:lnTo>
                    <a:pt x="4290" y="2051"/>
                  </a:lnTo>
                  <a:lnTo>
                    <a:pt x="4290" y="2009"/>
                  </a:lnTo>
                  <a:lnTo>
                    <a:pt x="4374" y="1988"/>
                  </a:lnTo>
                  <a:lnTo>
                    <a:pt x="4374" y="1842"/>
                  </a:lnTo>
                  <a:lnTo>
                    <a:pt x="4374" y="1737"/>
                  </a:lnTo>
                  <a:lnTo>
                    <a:pt x="4479" y="1696"/>
                  </a:lnTo>
                  <a:lnTo>
                    <a:pt x="4500" y="1612"/>
                  </a:lnTo>
                  <a:lnTo>
                    <a:pt x="4416" y="1612"/>
                  </a:lnTo>
                  <a:lnTo>
                    <a:pt x="4374" y="1570"/>
                  </a:lnTo>
                  <a:lnTo>
                    <a:pt x="4416" y="1465"/>
                  </a:lnTo>
                  <a:lnTo>
                    <a:pt x="4458" y="1298"/>
                  </a:lnTo>
                  <a:lnTo>
                    <a:pt x="4500" y="1214"/>
                  </a:lnTo>
                  <a:lnTo>
                    <a:pt x="4500" y="1152"/>
                  </a:lnTo>
                  <a:lnTo>
                    <a:pt x="4479" y="1068"/>
                  </a:lnTo>
                  <a:lnTo>
                    <a:pt x="4500" y="984"/>
                  </a:lnTo>
                  <a:lnTo>
                    <a:pt x="4479" y="900"/>
                  </a:lnTo>
                  <a:lnTo>
                    <a:pt x="4520" y="796"/>
                  </a:lnTo>
                  <a:lnTo>
                    <a:pt x="4520" y="733"/>
                  </a:lnTo>
                  <a:lnTo>
                    <a:pt x="4395" y="691"/>
                  </a:lnTo>
                  <a:lnTo>
                    <a:pt x="4353" y="628"/>
                  </a:lnTo>
                  <a:lnTo>
                    <a:pt x="4248" y="545"/>
                  </a:lnTo>
                  <a:lnTo>
                    <a:pt x="4060" y="545"/>
                  </a:lnTo>
                  <a:lnTo>
                    <a:pt x="3956" y="524"/>
                  </a:lnTo>
                  <a:lnTo>
                    <a:pt x="3851" y="377"/>
                  </a:lnTo>
                  <a:lnTo>
                    <a:pt x="3683" y="273"/>
                  </a:lnTo>
                  <a:lnTo>
                    <a:pt x="3537" y="252"/>
                  </a:lnTo>
                  <a:lnTo>
                    <a:pt x="3474" y="315"/>
                  </a:lnTo>
                  <a:lnTo>
                    <a:pt x="3432" y="335"/>
                  </a:lnTo>
                  <a:lnTo>
                    <a:pt x="3411" y="252"/>
                  </a:lnTo>
                  <a:lnTo>
                    <a:pt x="3328" y="252"/>
                  </a:lnTo>
                  <a:lnTo>
                    <a:pt x="3119" y="231"/>
                  </a:lnTo>
                  <a:lnTo>
                    <a:pt x="3098" y="43"/>
                  </a:lnTo>
                  <a:lnTo>
                    <a:pt x="3035" y="43"/>
                  </a:lnTo>
                  <a:lnTo>
                    <a:pt x="2909" y="22"/>
                  </a:lnTo>
                  <a:lnTo>
                    <a:pt x="2847" y="43"/>
                  </a:lnTo>
                  <a:lnTo>
                    <a:pt x="282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96" name="Google Shape;1096;p27"/>
            <p:cNvSpPr/>
            <p:nvPr/>
          </p:nvSpPr>
          <p:spPr>
            <a:xfrm>
              <a:off x="-2370023" y="4267142"/>
              <a:ext cx="114890" cy="109714"/>
            </a:xfrm>
            <a:custGeom>
              <a:avLst/>
              <a:gdLst/>
              <a:ahLst/>
              <a:cxnLst/>
              <a:rect l="l" t="t" r="r" b="b"/>
              <a:pathLst>
                <a:path w="5420" h="5420" extrusionOk="0">
                  <a:moveTo>
                    <a:pt x="3118" y="0"/>
                  </a:moveTo>
                  <a:lnTo>
                    <a:pt x="3013" y="21"/>
                  </a:lnTo>
                  <a:lnTo>
                    <a:pt x="2825" y="105"/>
                  </a:lnTo>
                  <a:lnTo>
                    <a:pt x="2762" y="147"/>
                  </a:lnTo>
                  <a:lnTo>
                    <a:pt x="2679" y="126"/>
                  </a:lnTo>
                  <a:lnTo>
                    <a:pt x="2658" y="105"/>
                  </a:lnTo>
                  <a:lnTo>
                    <a:pt x="2511" y="105"/>
                  </a:lnTo>
                  <a:lnTo>
                    <a:pt x="2407" y="230"/>
                  </a:lnTo>
                  <a:lnTo>
                    <a:pt x="2281" y="356"/>
                  </a:lnTo>
                  <a:lnTo>
                    <a:pt x="2093" y="502"/>
                  </a:lnTo>
                  <a:lnTo>
                    <a:pt x="2051" y="502"/>
                  </a:lnTo>
                  <a:lnTo>
                    <a:pt x="2072" y="419"/>
                  </a:lnTo>
                  <a:lnTo>
                    <a:pt x="2093" y="356"/>
                  </a:lnTo>
                  <a:lnTo>
                    <a:pt x="2051" y="335"/>
                  </a:lnTo>
                  <a:lnTo>
                    <a:pt x="2030" y="251"/>
                  </a:lnTo>
                  <a:lnTo>
                    <a:pt x="1988" y="230"/>
                  </a:lnTo>
                  <a:lnTo>
                    <a:pt x="1883" y="230"/>
                  </a:lnTo>
                  <a:lnTo>
                    <a:pt x="1716" y="293"/>
                  </a:lnTo>
                  <a:lnTo>
                    <a:pt x="1151" y="419"/>
                  </a:lnTo>
                  <a:lnTo>
                    <a:pt x="733" y="419"/>
                  </a:lnTo>
                  <a:lnTo>
                    <a:pt x="628" y="2490"/>
                  </a:lnTo>
                  <a:lnTo>
                    <a:pt x="105" y="2490"/>
                  </a:lnTo>
                  <a:lnTo>
                    <a:pt x="0" y="4310"/>
                  </a:lnTo>
                  <a:lnTo>
                    <a:pt x="210" y="4436"/>
                  </a:lnTo>
                  <a:lnTo>
                    <a:pt x="272" y="4624"/>
                  </a:lnTo>
                  <a:lnTo>
                    <a:pt x="419" y="4938"/>
                  </a:lnTo>
                  <a:lnTo>
                    <a:pt x="398" y="5105"/>
                  </a:lnTo>
                  <a:lnTo>
                    <a:pt x="314" y="5273"/>
                  </a:lnTo>
                  <a:lnTo>
                    <a:pt x="314" y="5377"/>
                  </a:lnTo>
                  <a:lnTo>
                    <a:pt x="482" y="5357"/>
                  </a:lnTo>
                  <a:lnTo>
                    <a:pt x="628" y="5419"/>
                  </a:lnTo>
                  <a:lnTo>
                    <a:pt x="712" y="5357"/>
                  </a:lnTo>
                  <a:lnTo>
                    <a:pt x="879" y="5377"/>
                  </a:lnTo>
                  <a:lnTo>
                    <a:pt x="942" y="5294"/>
                  </a:lnTo>
                  <a:lnTo>
                    <a:pt x="1088" y="5273"/>
                  </a:lnTo>
                  <a:lnTo>
                    <a:pt x="1193" y="5210"/>
                  </a:lnTo>
                  <a:lnTo>
                    <a:pt x="1235" y="5126"/>
                  </a:lnTo>
                  <a:lnTo>
                    <a:pt x="1423" y="5043"/>
                  </a:lnTo>
                  <a:lnTo>
                    <a:pt x="1528" y="4938"/>
                  </a:lnTo>
                  <a:lnTo>
                    <a:pt x="1611" y="4708"/>
                  </a:lnTo>
                  <a:lnTo>
                    <a:pt x="1758" y="4582"/>
                  </a:lnTo>
                  <a:lnTo>
                    <a:pt x="1925" y="4540"/>
                  </a:lnTo>
                  <a:lnTo>
                    <a:pt x="2093" y="4603"/>
                  </a:lnTo>
                  <a:lnTo>
                    <a:pt x="2155" y="4645"/>
                  </a:lnTo>
                  <a:lnTo>
                    <a:pt x="2239" y="4687"/>
                  </a:lnTo>
                  <a:lnTo>
                    <a:pt x="2448" y="4771"/>
                  </a:lnTo>
                  <a:lnTo>
                    <a:pt x="2511" y="4771"/>
                  </a:lnTo>
                  <a:lnTo>
                    <a:pt x="2616" y="4812"/>
                  </a:lnTo>
                  <a:lnTo>
                    <a:pt x="2762" y="4771"/>
                  </a:lnTo>
                  <a:lnTo>
                    <a:pt x="2888" y="4771"/>
                  </a:lnTo>
                  <a:lnTo>
                    <a:pt x="2992" y="4750"/>
                  </a:lnTo>
                  <a:lnTo>
                    <a:pt x="3013" y="4812"/>
                  </a:lnTo>
                  <a:lnTo>
                    <a:pt x="3097" y="4854"/>
                  </a:lnTo>
                  <a:lnTo>
                    <a:pt x="3223" y="4750"/>
                  </a:lnTo>
                  <a:lnTo>
                    <a:pt x="3202" y="4729"/>
                  </a:lnTo>
                  <a:lnTo>
                    <a:pt x="3223" y="4624"/>
                  </a:lnTo>
                  <a:lnTo>
                    <a:pt x="3223" y="4540"/>
                  </a:lnTo>
                  <a:lnTo>
                    <a:pt x="3285" y="4499"/>
                  </a:lnTo>
                  <a:lnTo>
                    <a:pt x="3285" y="4331"/>
                  </a:lnTo>
                  <a:lnTo>
                    <a:pt x="3327" y="4227"/>
                  </a:lnTo>
                  <a:lnTo>
                    <a:pt x="3432" y="4206"/>
                  </a:lnTo>
                  <a:lnTo>
                    <a:pt x="3515" y="4164"/>
                  </a:lnTo>
                  <a:lnTo>
                    <a:pt x="3599" y="4164"/>
                  </a:lnTo>
                  <a:lnTo>
                    <a:pt x="3641" y="4101"/>
                  </a:lnTo>
                  <a:lnTo>
                    <a:pt x="3662" y="4080"/>
                  </a:lnTo>
                  <a:lnTo>
                    <a:pt x="3704" y="3996"/>
                  </a:lnTo>
                  <a:lnTo>
                    <a:pt x="3767" y="3955"/>
                  </a:lnTo>
                  <a:lnTo>
                    <a:pt x="3850" y="3913"/>
                  </a:lnTo>
                  <a:lnTo>
                    <a:pt x="3871" y="3871"/>
                  </a:lnTo>
                  <a:lnTo>
                    <a:pt x="3955" y="3850"/>
                  </a:lnTo>
                  <a:lnTo>
                    <a:pt x="3955" y="3766"/>
                  </a:lnTo>
                  <a:lnTo>
                    <a:pt x="3934" y="3704"/>
                  </a:lnTo>
                  <a:lnTo>
                    <a:pt x="3955" y="3578"/>
                  </a:lnTo>
                  <a:lnTo>
                    <a:pt x="4080" y="3369"/>
                  </a:lnTo>
                  <a:lnTo>
                    <a:pt x="4185" y="3327"/>
                  </a:lnTo>
                  <a:lnTo>
                    <a:pt x="4248" y="3327"/>
                  </a:lnTo>
                  <a:lnTo>
                    <a:pt x="4290" y="3264"/>
                  </a:lnTo>
                  <a:lnTo>
                    <a:pt x="4373" y="3243"/>
                  </a:lnTo>
                  <a:lnTo>
                    <a:pt x="4394" y="3180"/>
                  </a:lnTo>
                  <a:lnTo>
                    <a:pt x="4457" y="3139"/>
                  </a:lnTo>
                  <a:lnTo>
                    <a:pt x="4541" y="3076"/>
                  </a:lnTo>
                  <a:lnTo>
                    <a:pt x="4645" y="2971"/>
                  </a:lnTo>
                  <a:lnTo>
                    <a:pt x="4771" y="2950"/>
                  </a:lnTo>
                  <a:lnTo>
                    <a:pt x="4792" y="2971"/>
                  </a:lnTo>
                  <a:lnTo>
                    <a:pt x="4855" y="2950"/>
                  </a:lnTo>
                  <a:lnTo>
                    <a:pt x="4959" y="2950"/>
                  </a:lnTo>
                  <a:lnTo>
                    <a:pt x="5022" y="2867"/>
                  </a:lnTo>
                  <a:lnTo>
                    <a:pt x="5106" y="2867"/>
                  </a:lnTo>
                  <a:lnTo>
                    <a:pt x="5127" y="2762"/>
                  </a:lnTo>
                  <a:lnTo>
                    <a:pt x="5127" y="2720"/>
                  </a:lnTo>
                  <a:lnTo>
                    <a:pt x="5189" y="2657"/>
                  </a:lnTo>
                  <a:lnTo>
                    <a:pt x="5294" y="2657"/>
                  </a:lnTo>
                  <a:lnTo>
                    <a:pt x="5336" y="2616"/>
                  </a:lnTo>
                  <a:lnTo>
                    <a:pt x="5420" y="2616"/>
                  </a:lnTo>
                  <a:lnTo>
                    <a:pt x="5378" y="2553"/>
                  </a:lnTo>
                  <a:lnTo>
                    <a:pt x="5315" y="2511"/>
                  </a:lnTo>
                  <a:lnTo>
                    <a:pt x="5315" y="2448"/>
                  </a:lnTo>
                  <a:lnTo>
                    <a:pt x="5273" y="2406"/>
                  </a:lnTo>
                  <a:lnTo>
                    <a:pt x="5210" y="2406"/>
                  </a:lnTo>
                  <a:lnTo>
                    <a:pt x="5085" y="2323"/>
                  </a:lnTo>
                  <a:lnTo>
                    <a:pt x="5001" y="2323"/>
                  </a:lnTo>
                  <a:lnTo>
                    <a:pt x="4876" y="2281"/>
                  </a:lnTo>
                  <a:lnTo>
                    <a:pt x="4792" y="2302"/>
                  </a:lnTo>
                  <a:lnTo>
                    <a:pt x="4666" y="2281"/>
                  </a:lnTo>
                  <a:lnTo>
                    <a:pt x="4604" y="2176"/>
                  </a:lnTo>
                  <a:lnTo>
                    <a:pt x="4499" y="2092"/>
                  </a:lnTo>
                  <a:lnTo>
                    <a:pt x="4457" y="1988"/>
                  </a:lnTo>
                  <a:lnTo>
                    <a:pt x="4457" y="1904"/>
                  </a:lnTo>
                  <a:lnTo>
                    <a:pt x="4436" y="1779"/>
                  </a:lnTo>
                  <a:lnTo>
                    <a:pt x="4457" y="1695"/>
                  </a:lnTo>
                  <a:lnTo>
                    <a:pt x="4373" y="1611"/>
                  </a:lnTo>
                  <a:lnTo>
                    <a:pt x="4269" y="1590"/>
                  </a:lnTo>
                  <a:lnTo>
                    <a:pt x="4248" y="1548"/>
                  </a:lnTo>
                  <a:lnTo>
                    <a:pt x="4248" y="1486"/>
                  </a:lnTo>
                  <a:lnTo>
                    <a:pt x="4248" y="1465"/>
                  </a:lnTo>
                  <a:lnTo>
                    <a:pt x="4164" y="1402"/>
                  </a:lnTo>
                  <a:lnTo>
                    <a:pt x="4122" y="1360"/>
                  </a:lnTo>
                  <a:lnTo>
                    <a:pt x="4018" y="1297"/>
                  </a:lnTo>
                  <a:lnTo>
                    <a:pt x="3913" y="1235"/>
                  </a:lnTo>
                  <a:lnTo>
                    <a:pt x="3746" y="963"/>
                  </a:lnTo>
                  <a:lnTo>
                    <a:pt x="3704" y="879"/>
                  </a:lnTo>
                  <a:lnTo>
                    <a:pt x="3662" y="879"/>
                  </a:lnTo>
                  <a:lnTo>
                    <a:pt x="3620" y="837"/>
                  </a:lnTo>
                  <a:lnTo>
                    <a:pt x="3557" y="753"/>
                  </a:lnTo>
                  <a:lnTo>
                    <a:pt x="3515" y="711"/>
                  </a:lnTo>
                  <a:lnTo>
                    <a:pt x="3495" y="607"/>
                  </a:lnTo>
                  <a:lnTo>
                    <a:pt x="3432" y="523"/>
                  </a:lnTo>
                  <a:lnTo>
                    <a:pt x="3411" y="502"/>
                  </a:lnTo>
                  <a:lnTo>
                    <a:pt x="3411" y="439"/>
                  </a:lnTo>
                  <a:lnTo>
                    <a:pt x="3348" y="356"/>
                  </a:lnTo>
                  <a:lnTo>
                    <a:pt x="3285" y="314"/>
                  </a:lnTo>
                  <a:lnTo>
                    <a:pt x="3223" y="293"/>
                  </a:lnTo>
                  <a:lnTo>
                    <a:pt x="3139" y="209"/>
                  </a:lnTo>
                  <a:lnTo>
                    <a:pt x="3139" y="147"/>
                  </a:lnTo>
                  <a:lnTo>
                    <a:pt x="3139" y="105"/>
                  </a:lnTo>
                  <a:lnTo>
                    <a:pt x="3139" y="42"/>
                  </a:lnTo>
                  <a:lnTo>
                    <a:pt x="311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97" name="Google Shape;1097;p27"/>
            <p:cNvSpPr/>
            <p:nvPr/>
          </p:nvSpPr>
          <p:spPr>
            <a:xfrm>
              <a:off x="-2468037" y="4256960"/>
              <a:ext cx="164111" cy="147426"/>
            </a:xfrm>
            <a:custGeom>
              <a:avLst/>
              <a:gdLst/>
              <a:ahLst/>
              <a:cxnLst/>
              <a:rect l="l" t="t" r="r" b="b"/>
              <a:pathLst>
                <a:path w="7742" h="7283" extrusionOk="0">
                  <a:moveTo>
                    <a:pt x="691" y="1"/>
                  </a:moveTo>
                  <a:lnTo>
                    <a:pt x="502" y="126"/>
                  </a:lnTo>
                  <a:lnTo>
                    <a:pt x="502" y="210"/>
                  </a:lnTo>
                  <a:lnTo>
                    <a:pt x="440" y="231"/>
                  </a:lnTo>
                  <a:lnTo>
                    <a:pt x="377" y="189"/>
                  </a:lnTo>
                  <a:lnTo>
                    <a:pt x="189" y="189"/>
                  </a:lnTo>
                  <a:lnTo>
                    <a:pt x="168" y="273"/>
                  </a:lnTo>
                  <a:lnTo>
                    <a:pt x="105" y="294"/>
                  </a:lnTo>
                  <a:lnTo>
                    <a:pt x="84" y="273"/>
                  </a:lnTo>
                  <a:lnTo>
                    <a:pt x="0" y="231"/>
                  </a:lnTo>
                  <a:lnTo>
                    <a:pt x="21" y="733"/>
                  </a:lnTo>
                  <a:lnTo>
                    <a:pt x="377" y="1068"/>
                  </a:lnTo>
                  <a:lnTo>
                    <a:pt x="544" y="1382"/>
                  </a:lnTo>
                  <a:lnTo>
                    <a:pt x="837" y="2051"/>
                  </a:lnTo>
                  <a:lnTo>
                    <a:pt x="858" y="2302"/>
                  </a:lnTo>
                  <a:lnTo>
                    <a:pt x="1151" y="2700"/>
                  </a:lnTo>
                  <a:lnTo>
                    <a:pt x="1151" y="2847"/>
                  </a:lnTo>
                  <a:lnTo>
                    <a:pt x="1465" y="3307"/>
                  </a:lnTo>
                  <a:lnTo>
                    <a:pt x="1465" y="3537"/>
                  </a:lnTo>
                  <a:lnTo>
                    <a:pt x="1381" y="3579"/>
                  </a:lnTo>
                  <a:lnTo>
                    <a:pt x="1465" y="3872"/>
                  </a:lnTo>
                  <a:lnTo>
                    <a:pt x="1486" y="4311"/>
                  </a:lnTo>
                  <a:lnTo>
                    <a:pt x="1674" y="4751"/>
                  </a:lnTo>
                  <a:lnTo>
                    <a:pt x="1653" y="5023"/>
                  </a:lnTo>
                  <a:lnTo>
                    <a:pt x="1695" y="5190"/>
                  </a:lnTo>
                  <a:lnTo>
                    <a:pt x="1632" y="5232"/>
                  </a:lnTo>
                  <a:lnTo>
                    <a:pt x="1674" y="5315"/>
                  </a:lnTo>
                  <a:lnTo>
                    <a:pt x="1737" y="5629"/>
                  </a:lnTo>
                  <a:lnTo>
                    <a:pt x="1800" y="5650"/>
                  </a:lnTo>
                  <a:lnTo>
                    <a:pt x="1862" y="5755"/>
                  </a:lnTo>
                  <a:lnTo>
                    <a:pt x="1800" y="5797"/>
                  </a:lnTo>
                  <a:lnTo>
                    <a:pt x="1800" y="5943"/>
                  </a:lnTo>
                  <a:lnTo>
                    <a:pt x="1883" y="6027"/>
                  </a:lnTo>
                  <a:lnTo>
                    <a:pt x="1904" y="6257"/>
                  </a:lnTo>
                  <a:lnTo>
                    <a:pt x="2009" y="6383"/>
                  </a:lnTo>
                  <a:lnTo>
                    <a:pt x="2155" y="6676"/>
                  </a:lnTo>
                  <a:lnTo>
                    <a:pt x="2281" y="6801"/>
                  </a:lnTo>
                  <a:lnTo>
                    <a:pt x="2302" y="6885"/>
                  </a:lnTo>
                  <a:lnTo>
                    <a:pt x="2511" y="7031"/>
                  </a:lnTo>
                  <a:lnTo>
                    <a:pt x="2595" y="6989"/>
                  </a:lnTo>
                  <a:lnTo>
                    <a:pt x="2720" y="6968"/>
                  </a:lnTo>
                  <a:lnTo>
                    <a:pt x="2720" y="6885"/>
                  </a:lnTo>
                  <a:lnTo>
                    <a:pt x="2678" y="6843"/>
                  </a:lnTo>
                  <a:lnTo>
                    <a:pt x="2720" y="6759"/>
                  </a:lnTo>
                  <a:lnTo>
                    <a:pt x="2888" y="6696"/>
                  </a:lnTo>
                  <a:lnTo>
                    <a:pt x="2930" y="6801"/>
                  </a:lnTo>
                  <a:lnTo>
                    <a:pt x="3055" y="6822"/>
                  </a:lnTo>
                  <a:lnTo>
                    <a:pt x="3013" y="6927"/>
                  </a:lnTo>
                  <a:lnTo>
                    <a:pt x="3097" y="7115"/>
                  </a:lnTo>
                  <a:lnTo>
                    <a:pt x="3264" y="7136"/>
                  </a:lnTo>
                  <a:lnTo>
                    <a:pt x="3411" y="7220"/>
                  </a:lnTo>
                  <a:lnTo>
                    <a:pt x="3515" y="7199"/>
                  </a:lnTo>
                  <a:lnTo>
                    <a:pt x="3557" y="7220"/>
                  </a:lnTo>
                  <a:lnTo>
                    <a:pt x="3662" y="7240"/>
                  </a:lnTo>
                  <a:lnTo>
                    <a:pt x="3725" y="7199"/>
                  </a:lnTo>
                  <a:lnTo>
                    <a:pt x="3787" y="7199"/>
                  </a:lnTo>
                  <a:lnTo>
                    <a:pt x="3850" y="7282"/>
                  </a:lnTo>
                  <a:lnTo>
                    <a:pt x="3976" y="7282"/>
                  </a:lnTo>
                  <a:lnTo>
                    <a:pt x="3997" y="7178"/>
                  </a:lnTo>
                  <a:lnTo>
                    <a:pt x="4038" y="7115"/>
                  </a:lnTo>
                  <a:lnTo>
                    <a:pt x="4101" y="7094"/>
                  </a:lnTo>
                  <a:lnTo>
                    <a:pt x="4164" y="6968"/>
                  </a:lnTo>
                  <a:lnTo>
                    <a:pt x="4310" y="6885"/>
                  </a:lnTo>
                  <a:lnTo>
                    <a:pt x="4499" y="6906"/>
                  </a:lnTo>
                  <a:lnTo>
                    <a:pt x="4562" y="6906"/>
                  </a:lnTo>
                  <a:lnTo>
                    <a:pt x="4624" y="4813"/>
                  </a:lnTo>
                  <a:lnTo>
                    <a:pt x="4729" y="2993"/>
                  </a:lnTo>
                  <a:lnTo>
                    <a:pt x="5252" y="2993"/>
                  </a:lnTo>
                  <a:lnTo>
                    <a:pt x="5357" y="922"/>
                  </a:lnTo>
                  <a:lnTo>
                    <a:pt x="5775" y="922"/>
                  </a:lnTo>
                  <a:lnTo>
                    <a:pt x="6340" y="796"/>
                  </a:lnTo>
                  <a:lnTo>
                    <a:pt x="6507" y="733"/>
                  </a:lnTo>
                  <a:lnTo>
                    <a:pt x="6612" y="733"/>
                  </a:lnTo>
                  <a:lnTo>
                    <a:pt x="6654" y="754"/>
                  </a:lnTo>
                  <a:lnTo>
                    <a:pt x="6675" y="838"/>
                  </a:lnTo>
                  <a:lnTo>
                    <a:pt x="6717" y="859"/>
                  </a:lnTo>
                  <a:lnTo>
                    <a:pt x="6696" y="922"/>
                  </a:lnTo>
                  <a:lnTo>
                    <a:pt x="6675" y="1005"/>
                  </a:lnTo>
                  <a:lnTo>
                    <a:pt x="6717" y="1005"/>
                  </a:lnTo>
                  <a:lnTo>
                    <a:pt x="6905" y="859"/>
                  </a:lnTo>
                  <a:lnTo>
                    <a:pt x="7031" y="733"/>
                  </a:lnTo>
                  <a:lnTo>
                    <a:pt x="7135" y="608"/>
                  </a:lnTo>
                  <a:lnTo>
                    <a:pt x="7282" y="608"/>
                  </a:lnTo>
                  <a:lnTo>
                    <a:pt x="7303" y="629"/>
                  </a:lnTo>
                  <a:lnTo>
                    <a:pt x="7386" y="650"/>
                  </a:lnTo>
                  <a:lnTo>
                    <a:pt x="7449" y="608"/>
                  </a:lnTo>
                  <a:lnTo>
                    <a:pt x="7637" y="524"/>
                  </a:lnTo>
                  <a:lnTo>
                    <a:pt x="7742" y="503"/>
                  </a:lnTo>
                  <a:lnTo>
                    <a:pt x="7658" y="398"/>
                  </a:lnTo>
                  <a:lnTo>
                    <a:pt x="7637" y="398"/>
                  </a:lnTo>
                  <a:lnTo>
                    <a:pt x="7616" y="378"/>
                  </a:lnTo>
                  <a:lnTo>
                    <a:pt x="7533" y="378"/>
                  </a:lnTo>
                  <a:lnTo>
                    <a:pt x="7512" y="336"/>
                  </a:lnTo>
                  <a:lnTo>
                    <a:pt x="7491" y="336"/>
                  </a:lnTo>
                  <a:lnTo>
                    <a:pt x="7449" y="315"/>
                  </a:lnTo>
                  <a:lnTo>
                    <a:pt x="7323" y="378"/>
                  </a:lnTo>
                  <a:lnTo>
                    <a:pt x="7240" y="336"/>
                  </a:lnTo>
                  <a:lnTo>
                    <a:pt x="6696" y="482"/>
                  </a:lnTo>
                  <a:lnTo>
                    <a:pt x="5817" y="691"/>
                  </a:lnTo>
                  <a:lnTo>
                    <a:pt x="5671" y="691"/>
                  </a:lnTo>
                  <a:lnTo>
                    <a:pt x="5650" y="650"/>
                  </a:lnTo>
                  <a:lnTo>
                    <a:pt x="5608" y="650"/>
                  </a:lnTo>
                  <a:lnTo>
                    <a:pt x="5566" y="608"/>
                  </a:lnTo>
                  <a:lnTo>
                    <a:pt x="5524" y="629"/>
                  </a:lnTo>
                  <a:lnTo>
                    <a:pt x="5461" y="608"/>
                  </a:lnTo>
                  <a:lnTo>
                    <a:pt x="5419" y="587"/>
                  </a:lnTo>
                  <a:lnTo>
                    <a:pt x="5336" y="608"/>
                  </a:lnTo>
                  <a:lnTo>
                    <a:pt x="5336" y="650"/>
                  </a:lnTo>
                  <a:lnTo>
                    <a:pt x="5189" y="650"/>
                  </a:lnTo>
                  <a:lnTo>
                    <a:pt x="5085" y="629"/>
                  </a:lnTo>
                  <a:lnTo>
                    <a:pt x="4938" y="503"/>
                  </a:lnTo>
                  <a:lnTo>
                    <a:pt x="4896" y="503"/>
                  </a:lnTo>
                  <a:lnTo>
                    <a:pt x="4875" y="482"/>
                  </a:lnTo>
                  <a:lnTo>
                    <a:pt x="4834" y="545"/>
                  </a:lnTo>
                  <a:lnTo>
                    <a:pt x="4771" y="545"/>
                  </a:lnTo>
                  <a:lnTo>
                    <a:pt x="4624" y="524"/>
                  </a:lnTo>
                  <a:lnTo>
                    <a:pt x="4520" y="545"/>
                  </a:lnTo>
                  <a:lnTo>
                    <a:pt x="4457" y="608"/>
                  </a:lnTo>
                  <a:lnTo>
                    <a:pt x="4373" y="587"/>
                  </a:lnTo>
                  <a:lnTo>
                    <a:pt x="4352" y="524"/>
                  </a:lnTo>
                  <a:lnTo>
                    <a:pt x="4290" y="503"/>
                  </a:lnTo>
                  <a:lnTo>
                    <a:pt x="4185" y="524"/>
                  </a:lnTo>
                  <a:lnTo>
                    <a:pt x="4080" y="503"/>
                  </a:lnTo>
                  <a:lnTo>
                    <a:pt x="3955" y="440"/>
                  </a:lnTo>
                  <a:lnTo>
                    <a:pt x="3892" y="398"/>
                  </a:lnTo>
                  <a:lnTo>
                    <a:pt x="3850" y="294"/>
                  </a:lnTo>
                  <a:lnTo>
                    <a:pt x="3829" y="273"/>
                  </a:lnTo>
                  <a:lnTo>
                    <a:pt x="1653" y="273"/>
                  </a:lnTo>
                  <a:lnTo>
                    <a:pt x="1632" y="231"/>
                  </a:lnTo>
                  <a:lnTo>
                    <a:pt x="1569" y="231"/>
                  </a:lnTo>
                  <a:lnTo>
                    <a:pt x="1486" y="294"/>
                  </a:lnTo>
                  <a:lnTo>
                    <a:pt x="1465" y="294"/>
                  </a:lnTo>
                  <a:lnTo>
                    <a:pt x="1360" y="336"/>
                  </a:lnTo>
                  <a:lnTo>
                    <a:pt x="1235" y="294"/>
                  </a:lnTo>
                  <a:lnTo>
                    <a:pt x="1130" y="189"/>
                  </a:lnTo>
                  <a:lnTo>
                    <a:pt x="1067" y="168"/>
                  </a:lnTo>
                  <a:lnTo>
                    <a:pt x="1109" y="106"/>
                  </a:lnTo>
                  <a:lnTo>
                    <a:pt x="1025" y="85"/>
                  </a:lnTo>
                  <a:lnTo>
                    <a:pt x="1025" y="64"/>
                  </a:lnTo>
                  <a:lnTo>
                    <a:pt x="942" y="1"/>
                  </a:lnTo>
                  <a:lnTo>
                    <a:pt x="900" y="22"/>
                  </a:lnTo>
                  <a:lnTo>
                    <a:pt x="858" y="64"/>
                  </a:lnTo>
                  <a:lnTo>
                    <a:pt x="837" y="64"/>
                  </a:lnTo>
                  <a:lnTo>
                    <a:pt x="733"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6B65"/>
                </a:solidFill>
                <a:effectLst/>
                <a:uLnTx/>
                <a:uFillTx/>
                <a:latin typeface="Arial"/>
                <a:cs typeface="Arial"/>
                <a:sym typeface="Arial"/>
              </a:endParaRPr>
            </a:p>
          </p:txBody>
        </p:sp>
        <p:sp>
          <p:nvSpPr>
            <p:cNvPr id="1098" name="Google Shape;1098;p27"/>
            <p:cNvSpPr/>
            <p:nvPr/>
          </p:nvSpPr>
          <p:spPr>
            <a:xfrm>
              <a:off x="-2239195" y="4180729"/>
              <a:ext cx="127757" cy="196555"/>
            </a:xfrm>
            <a:custGeom>
              <a:avLst/>
              <a:gdLst/>
              <a:ahLst/>
              <a:cxnLst/>
              <a:rect l="l" t="t" r="r" b="b"/>
              <a:pathLst>
                <a:path w="6027" h="9710" extrusionOk="0">
                  <a:moveTo>
                    <a:pt x="6006" y="1"/>
                  </a:moveTo>
                  <a:lnTo>
                    <a:pt x="5964" y="22"/>
                  </a:lnTo>
                  <a:lnTo>
                    <a:pt x="5922" y="84"/>
                  </a:lnTo>
                  <a:lnTo>
                    <a:pt x="5818" y="63"/>
                  </a:lnTo>
                  <a:lnTo>
                    <a:pt x="5734" y="126"/>
                  </a:lnTo>
                  <a:lnTo>
                    <a:pt x="5650" y="210"/>
                  </a:lnTo>
                  <a:lnTo>
                    <a:pt x="5525" y="231"/>
                  </a:lnTo>
                  <a:lnTo>
                    <a:pt x="5441" y="314"/>
                  </a:lnTo>
                  <a:lnTo>
                    <a:pt x="5315" y="314"/>
                  </a:lnTo>
                  <a:lnTo>
                    <a:pt x="5294" y="377"/>
                  </a:lnTo>
                  <a:lnTo>
                    <a:pt x="5190" y="398"/>
                  </a:lnTo>
                  <a:lnTo>
                    <a:pt x="5106" y="377"/>
                  </a:lnTo>
                  <a:lnTo>
                    <a:pt x="4897" y="440"/>
                  </a:lnTo>
                  <a:lnTo>
                    <a:pt x="4855" y="482"/>
                  </a:lnTo>
                  <a:lnTo>
                    <a:pt x="4750" y="503"/>
                  </a:lnTo>
                  <a:lnTo>
                    <a:pt x="4667" y="440"/>
                  </a:lnTo>
                  <a:lnTo>
                    <a:pt x="4583" y="440"/>
                  </a:lnTo>
                  <a:lnTo>
                    <a:pt x="4478" y="419"/>
                  </a:lnTo>
                  <a:lnTo>
                    <a:pt x="4437" y="482"/>
                  </a:lnTo>
                  <a:lnTo>
                    <a:pt x="4458" y="524"/>
                  </a:lnTo>
                  <a:lnTo>
                    <a:pt x="4437" y="607"/>
                  </a:lnTo>
                  <a:lnTo>
                    <a:pt x="4269" y="628"/>
                  </a:lnTo>
                  <a:lnTo>
                    <a:pt x="4144" y="691"/>
                  </a:lnTo>
                  <a:lnTo>
                    <a:pt x="4060" y="628"/>
                  </a:lnTo>
                  <a:lnTo>
                    <a:pt x="3976" y="628"/>
                  </a:lnTo>
                  <a:lnTo>
                    <a:pt x="3976" y="587"/>
                  </a:lnTo>
                  <a:lnTo>
                    <a:pt x="3934" y="545"/>
                  </a:lnTo>
                  <a:lnTo>
                    <a:pt x="3872" y="607"/>
                  </a:lnTo>
                  <a:lnTo>
                    <a:pt x="3809" y="607"/>
                  </a:lnTo>
                  <a:lnTo>
                    <a:pt x="3704" y="712"/>
                  </a:lnTo>
                  <a:lnTo>
                    <a:pt x="3516" y="733"/>
                  </a:lnTo>
                  <a:lnTo>
                    <a:pt x="3537" y="712"/>
                  </a:lnTo>
                  <a:lnTo>
                    <a:pt x="3495" y="628"/>
                  </a:lnTo>
                  <a:lnTo>
                    <a:pt x="3411" y="628"/>
                  </a:lnTo>
                  <a:lnTo>
                    <a:pt x="3328" y="587"/>
                  </a:lnTo>
                  <a:lnTo>
                    <a:pt x="3244" y="545"/>
                  </a:lnTo>
                  <a:lnTo>
                    <a:pt x="3244" y="503"/>
                  </a:lnTo>
                  <a:lnTo>
                    <a:pt x="3181" y="524"/>
                  </a:lnTo>
                  <a:lnTo>
                    <a:pt x="3139" y="545"/>
                  </a:lnTo>
                  <a:lnTo>
                    <a:pt x="3035" y="587"/>
                  </a:lnTo>
                  <a:lnTo>
                    <a:pt x="2491" y="607"/>
                  </a:lnTo>
                  <a:lnTo>
                    <a:pt x="2365" y="1110"/>
                  </a:lnTo>
                  <a:lnTo>
                    <a:pt x="2449" y="1654"/>
                  </a:lnTo>
                  <a:lnTo>
                    <a:pt x="2616" y="1737"/>
                  </a:lnTo>
                  <a:lnTo>
                    <a:pt x="2721" y="1800"/>
                  </a:lnTo>
                  <a:lnTo>
                    <a:pt x="2763" y="1863"/>
                  </a:lnTo>
                  <a:lnTo>
                    <a:pt x="2805" y="1884"/>
                  </a:lnTo>
                  <a:lnTo>
                    <a:pt x="3014" y="2072"/>
                  </a:lnTo>
                  <a:lnTo>
                    <a:pt x="3035" y="2177"/>
                  </a:lnTo>
                  <a:lnTo>
                    <a:pt x="3181" y="2365"/>
                  </a:lnTo>
                  <a:lnTo>
                    <a:pt x="3223" y="2491"/>
                  </a:lnTo>
                  <a:lnTo>
                    <a:pt x="3286" y="2574"/>
                  </a:lnTo>
                  <a:lnTo>
                    <a:pt x="3286" y="2637"/>
                  </a:lnTo>
                  <a:lnTo>
                    <a:pt x="3202" y="2637"/>
                  </a:lnTo>
                  <a:lnTo>
                    <a:pt x="3181" y="2721"/>
                  </a:lnTo>
                  <a:lnTo>
                    <a:pt x="3118" y="2721"/>
                  </a:lnTo>
                  <a:lnTo>
                    <a:pt x="3097" y="2783"/>
                  </a:lnTo>
                  <a:lnTo>
                    <a:pt x="3118" y="2804"/>
                  </a:lnTo>
                  <a:lnTo>
                    <a:pt x="3097" y="2846"/>
                  </a:lnTo>
                  <a:lnTo>
                    <a:pt x="3181" y="2930"/>
                  </a:lnTo>
                  <a:lnTo>
                    <a:pt x="3139" y="3139"/>
                  </a:lnTo>
                  <a:lnTo>
                    <a:pt x="3118" y="3244"/>
                  </a:lnTo>
                  <a:lnTo>
                    <a:pt x="3035" y="3307"/>
                  </a:lnTo>
                  <a:lnTo>
                    <a:pt x="2930" y="3327"/>
                  </a:lnTo>
                  <a:lnTo>
                    <a:pt x="2867" y="3474"/>
                  </a:lnTo>
                  <a:lnTo>
                    <a:pt x="2867" y="3579"/>
                  </a:lnTo>
                  <a:lnTo>
                    <a:pt x="2805" y="3683"/>
                  </a:lnTo>
                  <a:lnTo>
                    <a:pt x="2825" y="3830"/>
                  </a:lnTo>
                  <a:lnTo>
                    <a:pt x="2805" y="3955"/>
                  </a:lnTo>
                  <a:lnTo>
                    <a:pt x="2700" y="3976"/>
                  </a:lnTo>
                  <a:lnTo>
                    <a:pt x="2679" y="3872"/>
                  </a:lnTo>
                  <a:lnTo>
                    <a:pt x="2700" y="3830"/>
                  </a:lnTo>
                  <a:lnTo>
                    <a:pt x="2616" y="3725"/>
                  </a:lnTo>
                  <a:lnTo>
                    <a:pt x="2574" y="3662"/>
                  </a:lnTo>
                  <a:lnTo>
                    <a:pt x="2491" y="3620"/>
                  </a:lnTo>
                  <a:lnTo>
                    <a:pt x="2386" y="3537"/>
                  </a:lnTo>
                  <a:lnTo>
                    <a:pt x="2281" y="3411"/>
                  </a:lnTo>
                  <a:lnTo>
                    <a:pt x="2281" y="3327"/>
                  </a:lnTo>
                  <a:lnTo>
                    <a:pt x="2240" y="3202"/>
                  </a:lnTo>
                  <a:lnTo>
                    <a:pt x="2240" y="3097"/>
                  </a:lnTo>
                  <a:lnTo>
                    <a:pt x="2281" y="2993"/>
                  </a:lnTo>
                  <a:lnTo>
                    <a:pt x="2344" y="2846"/>
                  </a:lnTo>
                  <a:lnTo>
                    <a:pt x="2449" y="2721"/>
                  </a:lnTo>
                  <a:lnTo>
                    <a:pt x="2470" y="2595"/>
                  </a:lnTo>
                  <a:lnTo>
                    <a:pt x="2470" y="2428"/>
                  </a:lnTo>
                  <a:lnTo>
                    <a:pt x="2407" y="2323"/>
                  </a:lnTo>
                  <a:lnTo>
                    <a:pt x="2261" y="2302"/>
                  </a:lnTo>
                  <a:lnTo>
                    <a:pt x="2135" y="2302"/>
                  </a:lnTo>
                  <a:lnTo>
                    <a:pt x="2072" y="2365"/>
                  </a:lnTo>
                  <a:lnTo>
                    <a:pt x="2030" y="2365"/>
                  </a:lnTo>
                  <a:lnTo>
                    <a:pt x="1968" y="2386"/>
                  </a:lnTo>
                  <a:lnTo>
                    <a:pt x="1863" y="2323"/>
                  </a:lnTo>
                  <a:lnTo>
                    <a:pt x="1863" y="2260"/>
                  </a:lnTo>
                  <a:lnTo>
                    <a:pt x="1821" y="2198"/>
                  </a:lnTo>
                  <a:lnTo>
                    <a:pt x="1779" y="2156"/>
                  </a:lnTo>
                  <a:lnTo>
                    <a:pt x="1758" y="2093"/>
                  </a:lnTo>
                  <a:lnTo>
                    <a:pt x="1612" y="2114"/>
                  </a:lnTo>
                  <a:lnTo>
                    <a:pt x="1424" y="2177"/>
                  </a:lnTo>
                  <a:lnTo>
                    <a:pt x="1089" y="2302"/>
                  </a:lnTo>
                  <a:lnTo>
                    <a:pt x="984" y="2323"/>
                  </a:lnTo>
                  <a:lnTo>
                    <a:pt x="398" y="2595"/>
                  </a:lnTo>
                  <a:lnTo>
                    <a:pt x="273" y="2595"/>
                  </a:lnTo>
                  <a:lnTo>
                    <a:pt x="43" y="2700"/>
                  </a:lnTo>
                  <a:lnTo>
                    <a:pt x="1" y="2783"/>
                  </a:lnTo>
                  <a:lnTo>
                    <a:pt x="43" y="2951"/>
                  </a:lnTo>
                  <a:lnTo>
                    <a:pt x="43" y="3035"/>
                  </a:lnTo>
                  <a:lnTo>
                    <a:pt x="64" y="3223"/>
                  </a:lnTo>
                  <a:lnTo>
                    <a:pt x="273" y="3244"/>
                  </a:lnTo>
                  <a:lnTo>
                    <a:pt x="356" y="3244"/>
                  </a:lnTo>
                  <a:lnTo>
                    <a:pt x="377" y="3327"/>
                  </a:lnTo>
                  <a:lnTo>
                    <a:pt x="419" y="3307"/>
                  </a:lnTo>
                  <a:lnTo>
                    <a:pt x="482" y="3244"/>
                  </a:lnTo>
                  <a:lnTo>
                    <a:pt x="628" y="3265"/>
                  </a:lnTo>
                  <a:lnTo>
                    <a:pt x="796" y="3369"/>
                  </a:lnTo>
                  <a:lnTo>
                    <a:pt x="901" y="3516"/>
                  </a:lnTo>
                  <a:lnTo>
                    <a:pt x="1005" y="3537"/>
                  </a:lnTo>
                  <a:lnTo>
                    <a:pt x="1193" y="3537"/>
                  </a:lnTo>
                  <a:lnTo>
                    <a:pt x="1298" y="3620"/>
                  </a:lnTo>
                  <a:lnTo>
                    <a:pt x="1340" y="3683"/>
                  </a:lnTo>
                  <a:lnTo>
                    <a:pt x="1465" y="3725"/>
                  </a:lnTo>
                  <a:lnTo>
                    <a:pt x="1465" y="3788"/>
                  </a:lnTo>
                  <a:lnTo>
                    <a:pt x="1424" y="3892"/>
                  </a:lnTo>
                  <a:lnTo>
                    <a:pt x="1445" y="3976"/>
                  </a:lnTo>
                  <a:lnTo>
                    <a:pt x="1424" y="4060"/>
                  </a:lnTo>
                  <a:lnTo>
                    <a:pt x="1445" y="4144"/>
                  </a:lnTo>
                  <a:lnTo>
                    <a:pt x="1445" y="4206"/>
                  </a:lnTo>
                  <a:lnTo>
                    <a:pt x="1403" y="4290"/>
                  </a:lnTo>
                  <a:lnTo>
                    <a:pt x="1361" y="4457"/>
                  </a:lnTo>
                  <a:lnTo>
                    <a:pt x="1319" y="4562"/>
                  </a:lnTo>
                  <a:lnTo>
                    <a:pt x="1361" y="4604"/>
                  </a:lnTo>
                  <a:lnTo>
                    <a:pt x="1445" y="4604"/>
                  </a:lnTo>
                  <a:lnTo>
                    <a:pt x="1424" y="4688"/>
                  </a:lnTo>
                  <a:lnTo>
                    <a:pt x="1319" y="4729"/>
                  </a:lnTo>
                  <a:lnTo>
                    <a:pt x="1319" y="4834"/>
                  </a:lnTo>
                  <a:lnTo>
                    <a:pt x="1319" y="4980"/>
                  </a:lnTo>
                  <a:lnTo>
                    <a:pt x="1235" y="5001"/>
                  </a:lnTo>
                  <a:lnTo>
                    <a:pt x="1235" y="5043"/>
                  </a:lnTo>
                  <a:lnTo>
                    <a:pt x="1340" y="5127"/>
                  </a:lnTo>
                  <a:lnTo>
                    <a:pt x="1361" y="5232"/>
                  </a:lnTo>
                  <a:lnTo>
                    <a:pt x="1319" y="5294"/>
                  </a:lnTo>
                  <a:lnTo>
                    <a:pt x="1319" y="5399"/>
                  </a:lnTo>
                  <a:lnTo>
                    <a:pt x="1361" y="5441"/>
                  </a:lnTo>
                  <a:lnTo>
                    <a:pt x="1403" y="5524"/>
                  </a:lnTo>
                  <a:lnTo>
                    <a:pt x="1319" y="5629"/>
                  </a:lnTo>
                  <a:lnTo>
                    <a:pt x="1214" y="5734"/>
                  </a:lnTo>
                  <a:lnTo>
                    <a:pt x="1193" y="5776"/>
                  </a:lnTo>
                  <a:lnTo>
                    <a:pt x="1110" y="5776"/>
                  </a:lnTo>
                  <a:lnTo>
                    <a:pt x="1089" y="5859"/>
                  </a:lnTo>
                  <a:lnTo>
                    <a:pt x="1110" y="5964"/>
                  </a:lnTo>
                  <a:lnTo>
                    <a:pt x="1089" y="6048"/>
                  </a:lnTo>
                  <a:lnTo>
                    <a:pt x="1047" y="6194"/>
                  </a:lnTo>
                  <a:lnTo>
                    <a:pt x="1026" y="6278"/>
                  </a:lnTo>
                  <a:lnTo>
                    <a:pt x="1026" y="6466"/>
                  </a:lnTo>
                  <a:lnTo>
                    <a:pt x="398" y="7115"/>
                  </a:lnTo>
                  <a:lnTo>
                    <a:pt x="461" y="7282"/>
                  </a:lnTo>
                  <a:lnTo>
                    <a:pt x="482" y="7429"/>
                  </a:lnTo>
                  <a:lnTo>
                    <a:pt x="566" y="7554"/>
                  </a:lnTo>
                  <a:lnTo>
                    <a:pt x="566" y="7847"/>
                  </a:lnTo>
                  <a:lnTo>
                    <a:pt x="524" y="7868"/>
                  </a:lnTo>
                  <a:lnTo>
                    <a:pt x="524" y="7973"/>
                  </a:lnTo>
                  <a:lnTo>
                    <a:pt x="587" y="8077"/>
                  </a:lnTo>
                  <a:lnTo>
                    <a:pt x="608" y="8224"/>
                  </a:lnTo>
                  <a:lnTo>
                    <a:pt x="608" y="8684"/>
                  </a:lnTo>
                  <a:lnTo>
                    <a:pt x="566" y="8851"/>
                  </a:lnTo>
                  <a:lnTo>
                    <a:pt x="566" y="9019"/>
                  </a:lnTo>
                  <a:lnTo>
                    <a:pt x="566" y="9207"/>
                  </a:lnTo>
                  <a:lnTo>
                    <a:pt x="566" y="9228"/>
                  </a:lnTo>
                  <a:lnTo>
                    <a:pt x="628" y="9270"/>
                  </a:lnTo>
                  <a:lnTo>
                    <a:pt x="691" y="9333"/>
                  </a:lnTo>
                  <a:lnTo>
                    <a:pt x="733" y="9395"/>
                  </a:lnTo>
                  <a:lnTo>
                    <a:pt x="712" y="9437"/>
                  </a:lnTo>
                  <a:lnTo>
                    <a:pt x="712" y="9521"/>
                  </a:lnTo>
                  <a:lnTo>
                    <a:pt x="691" y="9626"/>
                  </a:lnTo>
                  <a:lnTo>
                    <a:pt x="691" y="9646"/>
                  </a:lnTo>
                  <a:lnTo>
                    <a:pt x="733" y="9646"/>
                  </a:lnTo>
                  <a:lnTo>
                    <a:pt x="942" y="9709"/>
                  </a:lnTo>
                  <a:lnTo>
                    <a:pt x="1047" y="9709"/>
                  </a:lnTo>
                  <a:lnTo>
                    <a:pt x="1089" y="9605"/>
                  </a:lnTo>
                  <a:lnTo>
                    <a:pt x="1131" y="9500"/>
                  </a:lnTo>
                  <a:lnTo>
                    <a:pt x="1152" y="9333"/>
                  </a:lnTo>
                  <a:lnTo>
                    <a:pt x="1131" y="9291"/>
                  </a:lnTo>
                  <a:lnTo>
                    <a:pt x="1110" y="9291"/>
                  </a:lnTo>
                  <a:lnTo>
                    <a:pt x="1089" y="9395"/>
                  </a:lnTo>
                  <a:lnTo>
                    <a:pt x="1005" y="9374"/>
                  </a:lnTo>
                  <a:lnTo>
                    <a:pt x="942" y="9437"/>
                  </a:lnTo>
                  <a:lnTo>
                    <a:pt x="942" y="9333"/>
                  </a:lnTo>
                  <a:lnTo>
                    <a:pt x="901" y="9228"/>
                  </a:lnTo>
                  <a:lnTo>
                    <a:pt x="880" y="9207"/>
                  </a:lnTo>
                  <a:lnTo>
                    <a:pt x="921" y="9165"/>
                  </a:lnTo>
                  <a:lnTo>
                    <a:pt x="984" y="9165"/>
                  </a:lnTo>
                  <a:lnTo>
                    <a:pt x="1026" y="9019"/>
                  </a:lnTo>
                  <a:lnTo>
                    <a:pt x="1110" y="8977"/>
                  </a:lnTo>
                  <a:lnTo>
                    <a:pt x="1131" y="8893"/>
                  </a:lnTo>
                  <a:lnTo>
                    <a:pt x="1298" y="8872"/>
                  </a:lnTo>
                  <a:lnTo>
                    <a:pt x="1465" y="8663"/>
                  </a:lnTo>
                  <a:lnTo>
                    <a:pt x="1989" y="8579"/>
                  </a:lnTo>
                  <a:lnTo>
                    <a:pt x="2365" y="8391"/>
                  </a:lnTo>
                  <a:lnTo>
                    <a:pt x="2574" y="8182"/>
                  </a:lnTo>
                  <a:lnTo>
                    <a:pt x="2616" y="8035"/>
                  </a:lnTo>
                  <a:lnTo>
                    <a:pt x="2679" y="7931"/>
                  </a:lnTo>
                  <a:lnTo>
                    <a:pt x="2679" y="7847"/>
                  </a:lnTo>
                  <a:lnTo>
                    <a:pt x="2574" y="7910"/>
                  </a:lnTo>
                  <a:lnTo>
                    <a:pt x="2553" y="7805"/>
                  </a:lnTo>
                  <a:lnTo>
                    <a:pt x="2595" y="7805"/>
                  </a:lnTo>
                  <a:lnTo>
                    <a:pt x="2595" y="7701"/>
                  </a:lnTo>
                  <a:lnTo>
                    <a:pt x="2658" y="7617"/>
                  </a:lnTo>
                  <a:lnTo>
                    <a:pt x="2658" y="7533"/>
                  </a:lnTo>
                  <a:lnTo>
                    <a:pt x="2721" y="7345"/>
                  </a:lnTo>
                  <a:lnTo>
                    <a:pt x="2700" y="7324"/>
                  </a:lnTo>
                  <a:lnTo>
                    <a:pt x="2700" y="7177"/>
                  </a:lnTo>
                  <a:lnTo>
                    <a:pt x="2763" y="7115"/>
                  </a:lnTo>
                  <a:lnTo>
                    <a:pt x="2763" y="6968"/>
                  </a:lnTo>
                  <a:lnTo>
                    <a:pt x="2721" y="6968"/>
                  </a:lnTo>
                  <a:lnTo>
                    <a:pt x="2721" y="6822"/>
                  </a:lnTo>
                  <a:lnTo>
                    <a:pt x="2658" y="6968"/>
                  </a:lnTo>
                  <a:lnTo>
                    <a:pt x="2658" y="7073"/>
                  </a:lnTo>
                  <a:lnTo>
                    <a:pt x="2595" y="7094"/>
                  </a:lnTo>
                  <a:lnTo>
                    <a:pt x="2574" y="6968"/>
                  </a:lnTo>
                  <a:lnTo>
                    <a:pt x="2595" y="6592"/>
                  </a:lnTo>
                  <a:lnTo>
                    <a:pt x="2553" y="6466"/>
                  </a:lnTo>
                  <a:lnTo>
                    <a:pt x="2553" y="6340"/>
                  </a:lnTo>
                  <a:lnTo>
                    <a:pt x="2470" y="6236"/>
                  </a:lnTo>
                  <a:lnTo>
                    <a:pt x="2407" y="6194"/>
                  </a:lnTo>
                  <a:lnTo>
                    <a:pt x="2491" y="6152"/>
                  </a:lnTo>
                  <a:lnTo>
                    <a:pt x="2491" y="6068"/>
                  </a:lnTo>
                  <a:lnTo>
                    <a:pt x="2302" y="5838"/>
                  </a:lnTo>
                  <a:lnTo>
                    <a:pt x="2386" y="5755"/>
                  </a:lnTo>
                  <a:lnTo>
                    <a:pt x="2365" y="5650"/>
                  </a:lnTo>
                  <a:lnTo>
                    <a:pt x="2407" y="5608"/>
                  </a:lnTo>
                  <a:lnTo>
                    <a:pt x="2407" y="5524"/>
                  </a:lnTo>
                  <a:lnTo>
                    <a:pt x="2365" y="5441"/>
                  </a:lnTo>
                  <a:lnTo>
                    <a:pt x="2365" y="5399"/>
                  </a:lnTo>
                  <a:lnTo>
                    <a:pt x="2407" y="5399"/>
                  </a:lnTo>
                  <a:lnTo>
                    <a:pt x="2512" y="5462"/>
                  </a:lnTo>
                  <a:lnTo>
                    <a:pt x="2574" y="5399"/>
                  </a:lnTo>
                  <a:lnTo>
                    <a:pt x="2721" y="5399"/>
                  </a:lnTo>
                  <a:lnTo>
                    <a:pt x="2825" y="5315"/>
                  </a:lnTo>
                  <a:lnTo>
                    <a:pt x="2805" y="5190"/>
                  </a:lnTo>
                  <a:lnTo>
                    <a:pt x="3118" y="4980"/>
                  </a:lnTo>
                  <a:lnTo>
                    <a:pt x="3244" y="4980"/>
                  </a:lnTo>
                  <a:lnTo>
                    <a:pt x="3244" y="4897"/>
                  </a:lnTo>
                  <a:lnTo>
                    <a:pt x="3307" y="4876"/>
                  </a:lnTo>
                  <a:lnTo>
                    <a:pt x="3349" y="4813"/>
                  </a:lnTo>
                  <a:lnTo>
                    <a:pt x="3349" y="4771"/>
                  </a:lnTo>
                  <a:lnTo>
                    <a:pt x="3600" y="4625"/>
                  </a:lnTo>
                  <a:lnTo>
                    <a:pt x="3621" y="4562"/>
                  </a:lnTo>
                  <a:lnTo>
                    <a:pt x="3662" y="4520"/>
                  </a:lnTo>
                  <a:lnTo>
                    <a:pt x="3704" y="4374"/>
                  </a:lnTo>
                  <a:lnTo>
                    <a:pt x="3746" y="4478"/>
                  </a:lnTo>
                  <a:lnTo>
                    <a:pt x="3830" y="4416"/>
                  </a:lnTo>
                  <a:lnTo>
                    <a:pt x="3955" y="4269"/>
                  </a:lnTo>
                  <a:lnTo>
                    <a:pt x="3955" y="4185"/>
                  </a:lnTo>
                  <a:lnTo>
                    <a:pt x="4018" y="4248"/>
                  </a:lnTo>
                  <a:lnTo>
                    <a:pt x="4248" y="4081"/>
                  </a:lnTo>
                  <a:lnTo>
                    <a:pt x="4437" y="3997"/>
                  </a:lnTo>
                  <a:lnTo>
                    <a:pt x="4437" y="3976"/>
                  </a:lnTo>
                  <a:lnTo>
                    <a:pt x="4562" y="3976"/>
                  </a:lnTo>
                  <a:lnTo>
                    <a:pt x="4918" y="3788"/>
                  </a:lnTo>
                  <a:lnTo>
                    <a:pt x="4960" y="3725"/>
                  </a:lnTo>
                  <a:lnTo>
                    <a:pt x="5022" y="3683"/>
                  </a:lnTo>
                  <a:lnTo>
                    <a:pt x="5399" y="3474"/>
                  </a:lnTo>
                  <a:lnTo>
                    <a:pt x="5399" y="3369"/>
                  </a:lnTo>
                  <a:lnTo>
                    <a:pt x="5504" y="3369"/>
                  </a:lnTo>
                  <a:lnTo>
                    <a:pt x="5608" y="3223"/>
                  </a:lnTo>
                  <a:lnTo>
                    <a:pt x="5608" y="3139"/>
                  </a:lnTo>
                  <a:lnTo>
                    <a:pt x="5734" y="2993"/>
                  </a:lnTo>
                  <a:lnTo>
                    <a:pt x="5818" y="2951"/>
                  </a:lnTo>
                  <a:lnTo>
                    <a:pt x="5818" y="2846"/>
                  </a:lnTo>
                  <a:lnTo>
                    <a:pt x="5859" y="2783"/>
                  </a:lnTo>
                  <a:lnTo>
                    <a:pt x="5797" y="2783"/>
                  </a:lnTo>
                  <a:lnTo>
                    <a:pt x="5755" y="2804"/>
                  </a:lnTo>
                  <a:lnTo>
                    <a:pt x="5734" y="2742"/>
                  </a:lnTo>
                  <a:lnTo>
                    <a:pt x="5838" y="2679"/>
                  </a:lnTo>
                  <a:lnTo>
                    <a:pt x="5901" y="2679"/>
                  </a:lnTo>
                  <a:lnTo>
                    <a:pt x="5922" y="2616"/>
                  </a:lnTo>
                  <a:lnTo>
                    <a:pt x="5901" y="2574"/>
                  </a:lnTo>
                  <a:lnTo>
                    <a:pt x="5943" y="2532"/>
                  </a:lnTo>
                  <a:lnTo>
                    <a:pt x="6006" y="2470"/>
                  </a:lnTo>
                  <a:lnTo>
                    <a:pt x="5964" y="2219"/>
                  </a:lnTo>
                  <a:lnTo>
                    <a:pt x="5943" y="2198"/>
                  </a:lnTo>
                  <a:lnTo>
                    <a:pt x="5838" y="2198"/>
                  </a:lnTo>
                  <a:lnTo>
                    <a:pt x="5797" y="2177"/>
                  </a:lnTo>
                  <a:lnTo>
                    <a:pt x="5818" y="2114"/>
                  </a:lnTo>
                  <a:lnTo>
                    <a:pt x="5901" y="2114"/>
                  </a:lnTo>
                  <a:lnTo>
                    <a:pt x="5901" y="1863"/>
                  </a:lnTo>
                  <a:lnTo>
                    <a:pt x="5859" y="1800"/>
                  </a:lnTo>
                  <a:lnTo>
                    <a:pt x="5901" y="1800"/>
                  </a:lnTo>
                  <a:lnTo>
                    <a:pt x="5922" y="1528"/>
                  </a:lnTo>
                  <a:lnTo>
                    <a:pt x="5901" y="1361"/>
                  </a:lnTo>
                  <a:lnTo>
                    <a:pt x="5964" y="1319"/>
                  </a:lnTo>
                  <a:lnTo>
                    <a:pt x="5943" y="1151"/>
                  </a:lnTo>
                  <a:lnTo>
                    <a:pt x="5922" y="1131"/>
                  </a:lnTo>
                  <a:lnTo>
                    <a:pt x="5922" y="963"/>
                  </a:lnTo>
                  <a:lnTo>
                    <a:pt x="5964" y="942"/>
                  </a:lnTo>
                  <a:lnTo>
                    <a:pt x="5901" y="817"/>
                  </a:lnTo>
                  <a:lnTo>
                    <a:pt x="5859" y="628"/>
                  </a:lnTo>
                  <a:lnTo>
                    <a:pt x="5922" y="587"/>
                  </a:lnTo>
                  <a:lnTo>
                    <a:pt x="5901" y="545"/>
                  </a:lnTo>
                  <a:lnTo>
                    <a:pt x="5901" y="503"/>
                  </a:lnTo>
                  <a:lnTo>
                    <a:pt x="5901" y="440"/>
                  </a:lnTo>
                  <a:lnTo>
                    <a:pt x="6027" y="273"/>
                  </a:lnTo>
                  <a:lnTo>
                    <a:pt x="5964" y="231"/>
                  </a:lnTo>
                  <a:lnTo>
                    <a:pt x="6027" y="168"/>
                  </a:lnTo>
                  <a:lnTo>
                    <a:pt x="6027" y="22"/>
                  </a:lnTo>
                  <a:lnTo>
                    <a:pt x="600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99" name="Google Shape;1099;p27"/>
            <p:cNvSpPr/>
            <p:nvPr/>
          </p:nvSpPr>
          <p:spPr>
            <a:xfrm>
              <a:off x="-2241400" y="4362846"/>
              <a:ext cx="17764" cy="19089"/>
            </a:xfrm>
            <a:custGeom>
              <a:avLst/>
              <a:gdLst/>
              <a:ahLst/>
              <a:cxnLst/>
              <a:rect l="l" t="t" r="r" b="b"/>
              <a:pathLst>
                <a:path w="838" h="943" extrusionOk="0">
                  <a:moveTo>
                    <a:pt x="314" y="1"/>
                  </a:moveTo>
                  <a:lnTo>
                    <a:pt x="209" y="43"/>
                  </a:lnTo>
                  <a:lnTo>
                    <a:pt x="188" y="189"/>
                  </a:lnTo>
                  <a:lnTo>
                    <a:pt x="63" y="440"/>
                  </a:lnTo>
                  <a:lnTo>
                    <a:pt x="0" y="566"/>
                  </a:lnTo>
                  <a:lnTo>
                    <a:pt x="42" y="649"/>
                  </a:lnTo>
                  <a:lnTo>
                    <a:pt x="105" y="712"/>
                  </a:lnTo>
                  <a:lnTo>
                    <a:pt x="168" y="817"/>
                  </a:lnTo>
                  <a:lnTo>
                    <a:pt x="377" y="921"/>
                  </a:lnTo>
                  <a:lnTo>
                    <a:pt x="586" y="942"/>
                  </a:lnTo>
                  <a:lnTo>
                    <a:pt x="670" y="921"/>
                  </a:lnTo>
                  <a:lnTo>
                    <a:pt x="712" y="817"/>
                  </a:lnTo>
                  <a:lnTo>
                    <a:pt x="691" y="712"/>
                  </a:lnTo>
                  <a:lnTo>
                    <a:pt x="774" y="691"/>
                  </a:lnTo>
                  <a:lnTo>
                    <a:pt x="795" y="649"/>
                  </a:lnTo>
                  <a:lnTo>
                    <a:pt x="795" y="629"/>
                  </a:lnTo>
                  <a:lnTo>
                    <a:pt x="816" y="524"/>
                  </a:lnTo>
                  <a:lnTo>
                    <a:pt x="816" y="440"/>
                  </a:lnTo>
                  <a:lnTo>
                    <a:pt x="837" y="398"/>
                  </a:lnTo>
                  <a:lnTo>
                    <a:pt x="795" y="336"/>
                  </a:lnTo>
                  <a:lnTo>
                    <a:pt x="732" y="273"/>
                  </a:lnTo>
                  <a:lnTo>
                    <a:pt x="670" y="231"/>
                  </a:lnTo>
                  <a:lnTo>
                    <a:pt x="670" y="210"/>
                  </a:lnTo>
                  <a:lnTo>
                    <a:pt x="565" y="189"/>
                  </a:lnTo>
                  <a:lnTo>
                    <a:pt x="481" y="105"/>
                  </a:lnTo>
                  <a:lnTo>
                    <a:pt x="314"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00" name="Google Shape;1100;p27"/>
            <p:cNvSpPr/>
            <p:nvPr/>
          </p:nvSpPr>
          <p:spPr>
            <a:xfrm>
              <a:off x="-2288860" y="4400536"/>
              <a:ext cx="28405" cy="25445"/>
            </a:xfrm>
            <a:custGeom>
              <a:avLst/>
              <a:gdLst/>
              <a:ahLst/>
              <a:cxnLst/>
              <a:rect l="l" t="t" r="r" b="b"/>
              <a:pathLst>
                <a:path w="1340" h="1257" extrusionOk="0">
                  <a:moveTo>
                    <a:pt x="775" y="1"/>
                  </a:moveTo>
                  <a:lnTo>
                    <a:pt x="754" y="43"/>
                  </a:lnTo>
                  <a:lnTo>
                    <a:pt x="670" y="106"/>
                  </a:lnTo>
                  <a:lnTo>
                    <a:pt x="628" y="147"/>
                  </a:lnTo>
                  <a:lnTo>
                    <a:pt x="419" y="189"/>
                  </a:lnTo>
                  <a:lnTo>
                    <a:pt x="293" y="315"/>
                  </a:lnTo>
                  <a:lnTo>
                    <a:pt x="231" y="440"/>
                  </a:lnTo>
                  <a:lnTo>
                    <a:pt x="84" y="566"/>
                  </a:lnTo>
                  <a:lnTo>
                    <a:pt x="0" y="629"/>
                  </a:lnTo>
                  <a:lnTo>
                    <a:pt x="42" y="733"/>
                  </a:lnTo>
                  <a:lnTo>
                    <a:pt x="126" y="796"/>
                  </a:lnTo>
                  <a:lnTo>
                    <a:pt x="126" y="859"/>
                  </a:lnTo>
                  <a:lnTo>
                    <a:pt x="210" y="943"/>
                  </a:lnTo>
                  <a:lnTo>
                    <a:pt x="210" y="1047"/>
                  </a:lnTo>
                  <a:lnTo>
                    <a:pt x="293" y="1131"/>
                  </a:lnTo>
                  <a:lnTo>
                    <a:pt x="356" y="1194"/>
                  </a:lnTo>
                  <a:lnTo>
                    <a:pt x="503" y="1256"/>
                  </a:lnTo>
                  <a:lnTo>
                    <a:pt x="607" y="1256"/>
                  </a:lnTo>
                  <a:lnTo>
                    <a:pt x="628" y="1194"/>
                  </a:lnTo>
                  <a:lnTo>
                    <a:pt x="670" y="1152"/>
                  </a:lnTo>
                  <a:lnTo>
                    <a:pt x="712" y="1026"/>
                  </a:lnTo>
                  <a:lnTo>
                    <a:pt x="816" y="984"/>
                  </a:lnTo>
                  <a:lnTo>
                    <a:pt x="879" y="943"/>
                  </a:lnTo>
                  <a:lnTo>
                    <a:pt x="984" y="922"/>
                  </a:lnTo>
                  <a:lnTo>
                    <a:pt x="1067" y="943"/>
                  </a:lnTo>
                  <a:lnTo>
                    <a:pt x="1172" y="859"/>
                  </a:lnTo>
                  <a:lnTo>
                    <a:pt x="1193" y="775"/>
                  </a:lnTo>
                  <a:lnTo>
                    <a:pt x="1151" y="733"/>
                  </a:lnTo>
                  <a:lnTo>
                    <a:pt x="1130" y="650"/>
                  </a:lnTo>
                  <a:lnTo>
                    <a:pt x="1235" y="608"/>
                  </a:lnTo>
                  <a:lnTo>
                    <a:pt x="1339" y="524"/>
                  </a:lnTo>
                  <a:lnTo>
                    <a:pt x="1339" y="399"/>
                  </a:lnTo>
                  <a:lnTo>
                    <a:pt x="1256" y="147"/>
                  </a:lnTo>
                  <a:lnTo>
                    <a:pt x="1130" y="43"/>
                  </a:lnTo>
                  <a:lnTo>
                    <a:pt x="1026" y="85"/>
                  </a:lnTo>
                  <a:lnTo>
                    <a:pt x="942" y="22"/>
                  </a:lnTo>
                  <a:lnTo>
                    <a:pt x="921" y="43"/>
                  </a:lnTo>
                  <a:lnTo>
                    <a:pt x="858" y="22"/>
                  </a:lnTo>
                  <a:lnTo>
                    <a:pt x="775"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01" name="Google Shape;1101;p27"/>
            <p:cNvSpPr/>
            <p:nvPr/>
          </p:nvSpPr>
          <p:spPr>
            <a:xfrm>
              <a:off x="-1752219" y="3583553"/>
              <a:ext cx="89178" cy="70322"/>
            </a:xfrm>
            <a:custGeom>
              <a:avLst/>
              <a:gdLst/>
              <a:ahLst/>
              <a:cxnLst/>
              <a:rect l="l" t="t" r="r" b="b"/>
              <a:pathLst>
                <a:path w="4207" h="3474" extrusionOk="0">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02" name="Google Shape;1102;p27"/>
            <p:cNvSpPr/>
            <p:nvPr/>
          </p:nvSpPr>
          <p:spPr>
            <a:xfrm>
              <a:off x="-1752219" y="3583553"/>
              <a:ext cx="89178" cy="70322"/>
            </a:xfrm>
            <a:custGeom>
              <a:avLst/>
              <a:gdLst/>
              <a:ahLst/>
              <a:cxnLst/>
              <a:rect l="l" t="t" r="r" b="b"/>
              <a:pathLst>
                <a:path w="4207" h="3474" extrusionOk="0">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03" name="Google Shape;1103;p27"/>
            <p:cNvSpPr/>
            <p:nvPr/>
          </p:nvSpPr>
          <p:spPr>
            <a:xfrm>
              <a:off x="-2129205" y="3524264"/>
              <a:ext cx="59904" cy="16113"/>
            </a:xfrm>
            <a:custGeom>
              <a:avLst/>
              <a:gdLst/>
              <a:ahLst/>
              <a:cxnLst/>
              <a:rect l="l" t="t" r="r" b="b"/>
              <a:pathLst>
                <a:path w="2826" h="796" extrusionOk="0">
                  <a:moveTo>
                    <a:pt x="2240" y="0"/>
                  </a:moveTo>
                  <a:cubicBezTo>
                    <a:pt x="2240" y="0"/>
                    <a:pt x="1717" y="230"/>
                    <a:pt x="1612" y="230"/>
                  </a:cubicBezTo>
                  <a:cubicBezTo>
                    <a:pt x="1507" y="230"/>
                    <a:pt x="1382" y="105"/>
                    <a:pt x="1382" y="105"/>
                  </a:cubicBezTo>
                  <a:lnTo>
                    <a:pt x="733" y="126"/>
                  </a:lnTo>
                  <a:lnTo>
                    <a:pt x="754" y="293"/>
                  </a:lnTo>
                  <a:cubicBezTo>
                    <a:pt x="775" y="419"/>
                    <a:pt x="231" y="419"/>
                    <a:pt x="22" y="419"/>
                  </a:cubicBezTo>
                  <a:lnTo>
                    <a:pt x="22" y="439"/>
                  </a:lnTo>
                  <a:lnTo>
                    <a:pt x="1" y="481"/>
                  </a:lnTo>
                  <a:lnTo>
                    <a:pt x="85" y="481"/>
                  </a:lnTo>
                  <a:lnTo>
                    <a:pt x="105" y="586"/>
                  </a:lnTo>
                  <a:lnTo>
                    <a:pt x="189" y="586"/>
                  </a:lnTo>
                  <a:lnTo>
                    <a:pt x="231" y="502"/>
                  </a:lnTo>
                  <a:lnTo>
                    <a:pt x="398" y="544"/>
                  </a:lnTo>
                  <a:lnTo>
                    <a:pt x="461" y="544"/>
                  </a:lnTo>
                  <a:lnTo>
                    <a:pt x="545" y="460"/>
                  </a:lnTo>
                  <a:lnTo>
                    <a:pt x="649" y="502"/>
                  </a:lnTo>
                  <a:lnTo>
                    <a:pt x="880" y="711"/>
                  </a:lnTo>
                  <a:lnTo>
                    <a:pt x="984" y="732"/>
                  </a:lnTo>
                  <a:lnTo>
                    <a:pt x="1173" y="691"/>
                  </a:lnTo>
                  <a:lnTo>
                    <a:pt x="1424" y="628"/>
                  </a:lnTo>
                  <a:lnTo>
                    <a:pt x="1507" y="649"/>
                  </a:lnTo>
                  <a:lnTo>
                    <a:pt x="1821" y="649"/>
                  </a:lnTo>
                  <a:lnTo>
                    <a:pt x="1863" y="691"/>
                  </a:lnTo>
                  <a:lnTo>
                    <a:pt x="1863" y="586"/>
                  </a:lnTo>
                  <a:lnTo>
                    <a:pt x="2072" y="502"/>
                  </a:lnTo>
                  <a:lnTo>
                    <a:pt x="2386" y="691"/>
                  </a:lnTo>
                  <a:lnTo>
                    <a:pt x="2595" y="691"/>
                  </a:lnTo>
                  <a:lnTo>
                    <a:pt x="2805" y="795"/>
                  </a:lnTo>
                  <a:lnTo>
                    <a:pt x="2826" y="586"/>
                  </a:lnTo>
                  <a:lnTo>
                    <a:pt x="2742" y="481"/>
                  </a:lnTo>
                  <a:lnTo>
                    <a:pt x="2595" y="377"/>
                  </a:lnTo>
                  <a:lnTo>
                    <a:pt x="2637" y="188"/>
                  </a:lnTo>
                  <a:cubicBezTo>
                    <a:pt x="2628" y="188"/>
                    <a:pt x="2594" y="197"/>
                    <a:pt x="2555" y="197"/>
                  </a:cubicBezTo>
                  <a:cubicBezTo>
                    <a:pt x="2507" y="197"/>
                    <a:pt x="2451" y="184"/>
                    <a:pt x="2428" y="126"/>
                  </a:cubicBezTo>
                  <a:cubicBezTo>
                    <a:pt x="2386" y="21"/>
                    <a:pt x="2240" y="0"/>
                    <a:pt x="2240"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04" name="Google Shape;1104;p27"/>
            <p:cNvSpPr/>
            <p:nvPr/>
          </p:nvSpPr>
          <p:spPr>
            <a:xfrm>
              <a:off x="-2090160" y="3537381"/>
              <a:ext cx="2226" cy="2146"/>
            </a:xfrm>
            <a:custGeom>
              <a:avLst/>
              <a:gdLst/>
              <a:ahLst/>
              <a:cxnLst/>
              <a:rect l="l" t="t" r="r" b="b"/>
              <a:pathLst>
                <a:path w="105" h="106" fill="none" extrusionOk="0">
                  <a:moveTo>
                    <a:pt x="105" y="105"/>
                  </a:moveTo>
                  <a:lnTo>
                    <a:pt x="0" y="1"/>
                  </a:lnTo>
                </a:path>
              </a:pathLst>
            </a:custGeom>
            <a:solidFill>
              <a:schemeClr val="accent1"/>
            </a:solidFill>
            <a:ln w="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05" name="Google Shape;1105;p27"/>
            <p:cNvSpPr/>
            <p:nvPr/>
          </p:nvSpPr>
          <p:spPr>
            <a:xfrm>
              <a:off x="-1538872" y="3705956"/>
              <a:ext cx="37710" cy="21194"/>
            </a:xfrm>
            <a:custGeom>
              <a:avLst/>
              <a:gdLst/>
              <a:ahLst/>
              <a:cxnLst/>
              <a:rect l="l" t="t" r="r" b="b"/>
              <a:pathLst>
                <a:path w="1779" h="1047" extrusionOk="0">
                  <a:moveTo>
                    <a:pt x="753" y="0"/>
                  </a:moveTo>
                  <a:lnTo>
                    <a:pt x="586" y="21"/>
                  </a:lnTo>
                  <a:lnTo>
                    <a:pt x="314" y="189"/>
                  </a:lnTo>
                  <a:lnTo>
                    <a:pt x="188" y="440"/>
                  </a:lnTo>
                  <a:lnTo>
                    <a:pt x="63" y="502"/>
                  </a:lnTo>
                  <a:lnTo>
                    <a:pt x="63" y="628"/>
                  </a:lnTo>
                  <a:lnTo>
                    <a:pt x="0" y="733"/>
                  </a:lnTo>
                  <a:lnTo>
                    <a:pt x="105" y="921"/>
                  </a:lnTo>
                  <a:lnTo>
                    <a:pt x="314" y="942"/>
                  </a:lnTo>
                  <a:lnTo>
                    <a:pt x="398" y="879"/>
                  </a:lnTo>
                  <a:lnTo>
                    <a:pt x="691" y="1046"/>
                  </a:lnTo>
                  <a:lnTo>
                    <a:pt x="837" y="1046"/>
                  </a:lnTo>
                  <a:lnTo>
                    <a:pt x="942" y="921"/>
                  </a:lnTo>
                  <a:lnTo>
                    <a:pt x="1067" y="879"/>
                  </a:lnTo>
                  <a:lnTo>
                    <a:pt x="1172" y="942"/>
                  </a:lnTo>
                  <a:lnTo>
                    <a:pt x="1381" y="879"/>
                  </a:lnTo>
                  <a:lnTo>
                    <a:pt x="1549" y="921"/>
                  </a:lnTo>
                  <a:lnTo>
                    <a:pt x="1779" y="837"/>
                  </a:lnTo>
                  <a:lnTo>
                    <a:pt x="1779" y="733"/>
                  </a:lnTo>
                  <a:lnTo>
                    <a:pt x="1779" y="565"/>
                  </a:lnTo>
                  <a:lnTo>
                    <a:pt x="1590" y="502"/>
                  </a:lnTo>
                  <a:lnTo>
                    <a:pt x="1590" y="398"/>
                  </a:lnTo>
                  <a:lnTo>
                    <a:pt x="1632" y="230"/>
                  </a:lnTo>
                  <a:lnTo>
                    <a:pt x="1590" y="230"/>
                  </a:lnTo>
                  <a:lnTo>
                    <a:pt x="1528" y="126"/>
                  </a:lnTo>
                  <a:lnTo>
                    <a:pt x="1360" y="105"/>
                  </a:lnTo>
                  <a:lnTo>
                    <a:pt x="1214" y="189"/>
                  </a:lnTo>
                  <a:lnTo>
                    <a:pt x="1109" y="126"/>
                  </a:lnTo>
                  <a:lnTo>
                    <a:pt x="837" y="105"/>
                  </a:lnTo>
                  <a:lnTo>
                    <a:pt x="753"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06" name="Google Shape;1106;p27"/>
            <p:cNvSpPr/>
            <p:nvPr/>
          </p:nvSpPr>
          <p:spPr>
            <a:xfrm>
              <a:off x="-2371358" y="3526795"/>
              <a:ext cx="29740" cy="24170"/>
            </a:xfrm>
            <a:custGeom>
              <a:avLst/>
              <a:gdLst/>
              <a:ahLst/>
              <a:cxnLst/>
              <a:rect l="l" t="t" r="r" b="b"/>
              <a:pathLst>
                <a:path w="1403" h="1194" extrusionOk="0">
                  <a:moveTo>
                    <a:pt x="900" y="1"/>
                  </a:moveTo>
                  <a:lnTo>
                    <a:pt x="754" y="42"/>
                  </a:lnTo>
                  <a:lnTo>
                    <a:pt x="628" y="42"/>
                  </a:lnTo>
                  <a:lnTo>
                    <a:pt x="419" y="84"/>
                  </a:lnTo>
                  <a:lnTo>
                    <a:pt x="314" y="168"/>
                  </a:lnTo>
                  <a:lnTo>
                    <a:pt x="210" y="189"/>
                  </a:lnTo>
                  <a:lnTo>
                    <a:pt x="42" y="273"/>
                  </a:lnTo>
                  <a:lnTo>
                    <a:pt x="63" y="356"/>
                  </a:lnTo>
                  <a:lnTo>
                    <a:pt x="21" y="398"/>
                  </a:lnTo>
                  <a:lnTo>
                    <a:pt x="21" y="377"/>
                  </a:lnTo>
                  <a:lnTo>
                    <a:pt x="1" y="586"/>
                  </a:lnTo>
                  <a:lnTo>
                    <a:pt x="21" y="796"/>
                  </a:lnTo>
                  <a:lnTo>
                    <a:pt x="126" y="942"/>
                  </a:lnTo>
                  <a:lnTo>
                    <a:pt x="168" y="1089"/>
                  </a:lnTo>
                  <a:lnTo>
                    <a:pt x="314" y="1193"/>
                  </a:lnTo>
                  <a:lnTo>
                    <a:pt x="314" y="1151"/>
                  </a:lnTo>
                  <a:lnTo>
                    <a:pt x="524" y="1026"/>
                  </a:lnTo>
                  <a:lnTo>
                    <a:pt x="691" y="984"/>
                  </a:lnTo>
                  <a:lnTo>
                    <a:pt x="691" y="921"/>
                  </a:lnTo>
                  <a:lnTo>
                    <a:pt x="837" y="838"/>
                  </a:lnTo>
                  <a:lnTo>
                    <a:pt x="1110" y="879"/>
                  </a:lnTo>
                  <a:lnTo>
                    <a:pt x="1256" y="796"/>
                  </a:lnTo>
                  <a:lnTo>
                    <a:pt x="1361" y="775"/>
                  </a:lnTo>
                  <a:lnTo>
                    <a:pt x="1402" y="712"/>
                  </a:lnTo>
                  <a:lnTo>
                    <a:pt x="1402" y="607"/>
                  </a:lnTo>
                  <a:lnTo>
                    <a:pt x="1382" y="461"/>
                  </a:lnTo>
                  <a:lnTo>
                    <a:pt x="1214" y="189"/>
                  </a:lnTo>
                  <a:lnTo>
                    <a:pt x="984"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07" name="Google Shape;1107;p27"/>
            <p:cNvSpPr/>
            <p:nvPr/>
          </p:nvSpPr>
          <p:spPr>
            <a:xfrm>
              <a:off x="-2395756" y="3472587"/>
              <a:ext cx="49708" cy="62286"/>
            </a:xfrm>
            <a:custGeom>
              <a:avLst/>
              <a:gdLst/>
              <a:ahLst/>
              <a:cxnLst/>
              <a:rect l="l" t="t" r="r" b="b"/>
              <a:pathLst>
                <a:path w="2345" h="3077" extrusionOk="0">
                  <a:moveTo>
                    <a:pt x="461" y="0"/>
                  </a:moveTo>
                  <a:lnTo>
                    <a:pt x="336" y="105"/>
                  </a:lnTo>
                  <a:lnTo>
                    <a:pt x="315" y="147"/>
                  </a:lnTo>
                  <a:lnTo>
                    <a:pt x="210" y="147"/>
                  </a:lnTo>
                  <a:lnTo>
                    <a:pt x="64" y="210"/>
                  </a:lnTo>
                  <a:lnTo>
                    <a:pt x="1" y="272"/>
                  </a:lnTo>
                  <a:lnTo>
                    <a:pt x="22" y="314"/>
                  </a:lnTo>
                  <a:lnTo>
                    <a:pt x="64" y="461"/>
                  </a:lnTo>
                  <a:lnTo>
                    <a:pt x="105" y="628"/>
                  </a:lnTo>
                  <a:lnTo>
                    <a:pt x="168" y="670"/>
                  </a:lnTo>
                  <a:lnTo>
                    <a:pt x="273" y="691"/>
                  </a:lnTo>
                  <a:lnTo>
                    <a:pt x="273" y="754"/>
                  </a:lnTo>
                  <a:lnTo>
                    <a:pt x="231" y="754"/>
                  </a:lnTo>
                  <a:lnTo>
                    <a:pt x="105" y="775"/>
                  </a:lnTo>
                  <a:lnTo>
                    <a:pt x="126" y="879"/>
                  </a:lnTo>
                  <a:lnTo>
                    <a:pt x="147" y="900"/>
                  </a:lnTo>
                  <a:lnTo>
                    <a:pt x="210" y="879"/>
                  </a:lnTo>
                  <a:lnTo>
                    <a:pt x="273" y="879"/>
                  </a:lnTo>
                  <a:lnTo>
                    <a:pt x="252" y="1047"/>
                  </a:lnTo>
                  <a:lnTo>
                    <a:pt x="147" y="1193"/>
                  </a:lnTo>
                  <a:lnTo>
                    <a:pt x="147" y="1277"/>
                  </a:lnTo>
                  <a:lnTo>
                    <a:pt x="315" y="1402"/>
                  </a:lnTo>
                  <a:lnTo>
                    <a:pt x="419" y="1423"/>
                  </a:lnTo>
                  <a:lnTo>
                    <a:pt x="461" y="1486"/>
                  </a:lnTo>
                  <a:lnTo>
                    <a:pt x="440" y="1570"/>
                  </a:lnTo>
                  <a:lnTo>
                    <a:pt x="336" y="1507"/>
                  </a:lnTo>
                  <a:lnTo>
                    <a:pt x="273" y="1528"/>
                  </a:lnTo>
                  <a:lnTo>
                    <a:pt x="273" y="1674"/>
                  </a:lnTo>
                  <a:lnTo>
                    <a:pt x="419" y="1821"/>
                  </a:lnTo>
                  <a:lnTo>
                    <a:pt x="356" y="1842"/>
                  </a:lnTo>
                  <a:lnTo>
                    <a:pt x="482" y="1988"/>
                  </a:lnTo>
                  <a:lnTo>
                    <a:pt x="482" y="2051"/>
                  </a:lnTo>
                  <a:lnTo>
                    <a:pt x="545" y="2135"/>
                  </a:lnTo>
                  <a:lnTo>
                    <a:pt x="670" y="2135"/>
                  </a:lnTo>
                  <a:lnTo>
                    <a:pt x="754" y="2218"/>
                  </a:lnTo>
                  <a:lnTo>
                    <a:pt x="900" y="2239"/>
                  </a:lnTo>
                  <a:lnTo>
                    <a:pt x="900" y="2365"/>
                  </a:lnTo>
                  <a:lnTo>
                    <a:pt x="838" y="2448"/>
                  </a:lnTo>
                  <a:lnTo>
                    <a:pt x="796" y="2511"/>
                  </a:lnTo>
                  <a:lnTo>
                    <a:pt x="859" y="2532"/>
                  </a:lnTo>
                  <a:lnTo>
                    <a:pt x="942" y="2658"/>
                  </a:lnTo>
                  <a:lnTo>
                    <a:pt x="984" y="2658"/>
                  </a:lnTo>
                  <a:lnTo>
                    <a:pt x="1089" y="2741"/>
                  </a:lnTo>
                  <a:lnTo>
                    <a:pt x="1152" y="2846"/>
                  </a:lnTo>
                  <a:lnTo>
                    <a:pt x="1152" y="2992"/>
                  </a:lnTo>
                  <a:lnTo>
                    <a:pt x="1172" y="3076"/>
                  </a:lnTo>
                  <a:lnTo>
                    <a:pt x="1214" y="3034"/>
                  </a:lnTo>
                  <a:lnTo>
                    <a:pt x="1193" y="2951"/>
                  </a:lnTo>
                  <a:lnTo>
                    <a:pt x="1361" y="2867"/>
                  </a:lnTo>
                  <a:lnTo>
                    <a:pt x="1465" y="2846"/>
                  </a:lnTo>
                  <a:lnTo>
                    <a:pt x="1570" y="2762"/>
                  </a:lnTo>
                  <a:lnTo>
                    <a:pt x="1779" y="2720"/>
                  </a:lnTo>
                  <a:lnTo>
                    <a:pt x="1905" y="2720"/>
                  </a:lnTo>
                  <a:lnTo>
                    <a:pt x="2051" y="2679"/>
                  </a:lnTo>
                  <a:lnTo>
                    <a:pt x="2135" y="2679"/>
                  </a:lnTo>
                  <a:lnTo>
                    <a:pt x="2198" y="2574"/>
                  </a:lnTo>
                  <a:lnTo>
                    <a:pt x="2114" y="2469"/>
                  </a:lnTo>
                  <a:lnTo>
                    <a:pt x="2093" y="2365"/>
                  </a:lnTo>
                  <a:lnTo>
                    <a:pt x="2302" y="2197"/>
                  </a:lnTo>
                  <a:lnTo>
                    <a:pt x="2344" y="2051"/>
                  </a:lnTo>
                  <a:lnTo>
                    <a:pt x="2261" y="1925"/>
                  </a:lnTo>
                  <a:lnTo>
                    <a:pt x="2093" y="1737"/>
                  </a:lnTo>
                  <a:lnTo>
                    <a:pt x="2030" y="1507"/>
                  </a:lnTo>
                  <a:lnTo>
                    <a:pt x="2114" y="1423"/>
                  </a:lnTo>
                  <a:lnTo>
                    <a:pt x="2093" y="1319"/>
                  </a:lnTo>
                  <a:lnTo>
                    <a:pt x="2051" y="1193"/>
                  </a:lnTo>
                  <a:lnTo>
                    <a:pt x="2030" y="1109"/>
                  </a:lnTo>
                  <a:lnTo>
                    <a:pt x="2135" y="984"/>
                  </a:lnTo>
                  <a:lnTo>
                    <a:pt x="1926" y="963"/>
                  </a:lnTo>
                  <a:lnTo>
                    <a:pt x="1842" y="1088"/>
                  </a:lnTo>
                  <a:lnTo>
                    <a:pt x="1737" y="1005"/>
                  </a:lnTo>
                  <a:lnTo>
                    <a:pt x="1633" y="1047"/>
                  </a:lnTo>
                  <a:lnTo>
                    <a:pt x="1591" y="963"/>
                  </a:lnTo>
                  <a:lnTo>
                    <a:pt x="1382" y="879"/>
                  </a:lnTo>
                  <a:lnTo>
                    <a:pt x="1361" y="837"/>
                  </a:lnTo>
                  <a:lnTo>
                    <a:pt x="1424" y="691"/>
                  </a:lnTo>
                  <a:lnTo>
                    <a:pt x="1277" y="565"/>
                  </a:lnTo>
                  <a:lnTo>
                    <a:pt x="1110" y="482"/>
                  </a:lnTo>
                  <a:lnTo>
                    <a:pt x="1089" y="377"/>
                  </a:lnTo>
                  <a:lnTo>
                    <a:pt x="900" y="168"/>
                  </a:lnTo>
                  <a:lnTo>
                    <a:pt x="880" y="105"/>
                  </a:lnTo>
                  <a:lnTo>
                    <a:pt x="754" y="63"/>
                  </a:lnTo>
                  <a:lnTo>
                    <a:pt x="670" y="42"/>
                  </a:lnTo>
                  <a:lnTo>
                    <a:pt x="566" y="21"/>
                  </a:lnTo>
                  <a:lnTo>
                    <a:pt x="461"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11" name="Google Shape;1111;p27"/>
          <p:cNvGrpSpPr/>
          <p:nvPr/>
        </p:nvGrpSpPr>
        <p:grpSpPr>
          <a:xfrm>
            <a:off x="7841924" y="3970416"/>
            <a:ext cx="335443" cy="448865"/>
            <a:chOff x="6935221" y="3360422"/>
            <a:chExt cx="335443" cy="448865"/>
          </a:xfrm>
        </p:grpSpPr>
        <p:sp>
          <p:nvSpPr>
            <p:cNvPr id="1112" name="Google Shape;1112;p27"/>
            <p:cNvSpPr/>
            <p:nvPr/>
          </p:nvSpPr>
          <p:spPr>
            <a:xfrm>
              <a:off x="6941795" y="3366996"/>
              <a:ext cx="322293" cy="435715"/>
            </a:xfrm>
            <a:custGeom>
              <a:avLst/>
              <a:gdLst/>
              <a:ahLst/>
              <a:cxnLst/>
              <a:rect l="l" t="t" r="r" b="b"/>
              <a:pathLst>
                <a:path w="429724" h="580953" extrusionOk="0">
                  <a:moveTo>
                    <a:pt x="385926" y="580953"/>
                  </a:moveTo>
                  <a:lnTo>
                    <a:pt x="43798" y="580953"/>
                  </a:lnTo>
                  <a:cubicBezTo>
                    <a:pt x="19607" y="580953"/>
                    <a:pt x="0" y="561346"/>
                    <a:pt x="0" y="537155"/>
                  </a:cubicBezTo>
                  <a:lnTo>
                    <a:pt x="0" y="43798"/>
                  </a:lnTo>
                  <a:cubicBezTo>
                    <a:pt x="0" y="19611"/>
                    <a:pt x="19611" y="0"/>
                    <a:pt x="43798" y="0"/>
                  </a:cubicBezTo>
                  <a:lnTo>
                    <a:pt x="236295" y="0"/>
                  </a:lnTo>
                  <a:lnTo>
                    <a:pt x="429724" y="193753"/>
                  </a:lnTo>
                  <a:lnTo>
                    <a:pt x="429724" y="537155"/>
                  </a:lnTo>
                  <a:cubicBezTo>
                    <a:pt x="429724" y="561346"/>
                    <a:pt x="410113" y="580953"/>
                    <a:pt x="385926" y="580953"/>
                  </a:cubicBezTo>
                  <a:close/>
                </a:path>
              </a:pathLst>
            </a:custGeom>
            <a:solidFill>
              <a:schemeClr val="accent5"/>
            </a:solidFill>
            <a:ln>
              <a:noFill/>
            </a:ln>
          </p:spPr>
          <p:txBody>
            <a:bodyPr spcFirstLastPara="1" wrap="square" lIns="68575" tIns="34275" rIns="68575" bIns="3427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113" name="Google Shape;1113;p27"/>
            <p:cNvSpPr/>
            <p:nvPr/>
          </p:nvSpPr>
          <p:spPr>
            <a:xfrm>
              <a:off x="7118829" y="3366996"/>
              <a:ext cx="145260" cy="145315"/>
            </a:xfrm>
            <a:custGeom>
              <a:avLst/>
              <a:gdLst/>
              <a:ahLst/>
              <a:cxnLst/>
              <a:rect l="l" t="t" r="r" b="b"/>
              <a:pathLst>
                <a:path w="193680" h="193753" extrusionOk="0">
                  <a:moveTo>
                    <a:pt x="193680" y="193753"/>
                  </a:moveTo>
                  <a:lnTo>
                    <a:pt x="43798" y="193753"/>
                  </a:lnTo>
                  <a:cubicBezTo>
                    <a:pt x="19579" y="193753"/>
                    <a:pt x="-41" y="174096"/>
                    <a:pt x="0" y="149877"/>
                  </a:cubicBezTo>
                  <a:lnTo>
                    <a:pt x="251" y="0"/>
                  </a:lnTo>
                </a:path>
              </a:pathLst>
            </a:custGeom>
            <a:solidFill>
              <a:schemeClr val="accent6"/>
            </a:solidFill>
            <a:ln>
              <a:noFill/>
            </a:ln>
          </p:spPr>
          <p:txBody>
            <a:bodyPr spcFirstLastPara="1" wrap="square" lIns="68575" tIns="34275" rIns="68575" bIns="3427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114" name="Google Shape;1114;p27"/>
            <p:cNvSpPr/>
            <p:nvPr/>
          </p:nvSpPr>
          <p:spPr>
            <a:xfrm>
              <a:off x="6935221" y="3360422"/>
              <a:ext cx="335443" cy="448865"/>
            </a:xfrm>
            <a:custGeom>
              <a:avLst/>
              <a:gdLst/>
              <a:ahLst/>
              <a:cxnLst/>
              <a:rect l="l" t="t" r="r" b="b"/>
              <a:pathLst>
                <a:path w="447257" h="598487" extrusionOk="0">
                  <a:moveTo>
                    <a:pt x="444696" y="196324"/>
                  </a:moveTo>
                  <a:lnTo>
                    <a:pt x="251263" y="2571"/>
                  </a:lnTo>
                  <a:cubicBezTo>
                    <a:pt x="249619" y="927"/>
                    <a:pt x="247391" y="0"/>
                    <a:pt x="245062" y="0"/>
                  </a:cubicBezTo>
                  <a:lnTo>
                    <a:pt x="52565" y="0"/>
                  </a:lnTo>
                  <a:cubicBezTo>
                    <a:pt x="23534" y="0"/>
                    <a:pt x="0" y="23534"/>
                    <a:pt x="0" y="52565"/>
                  </a:cubicBezTo>
                  <a:lnTo>
                    <a:pt x="0" y="452372"/>
                  </a:lnTo>
                  <a:cubicBezTo>
                    <a:pt x="0" y="463682"/>
                    <a:pt x="17534" y="463682"/>
                    <a:pt x="17534" y="452372"/>
                  </a:cubicBezTo>
                  <a:lnTo>
                    <a:pt x="17534" y="52565"/>
                  </a:lnTo>
                  <a:cubicBezTo>
                    <a:pt x="17534" y="33218"/>
                    <a:pt x="33218" y="17534"/>
                    <a:pt x="52565" y="17534"/>
                  </a:cubicBezTo>
                  <a:lnTo>
                    <a:pt x="236542" y="17534"/>
                  </a:lnTo>
                  <a:cubicBezTo>
                    <a:pt x="239875" y="17534"/>
                    <a:pt x="243071" y="18863"/>
                    <a:pt x="245423" y="21219"/>
                  </a:cubicBezTo>
                  <a:lnTo>
                    <a:pt x="426455" y="199374"/>
                  </a:lnTo>
                  <a:cubicBezTo>
                    <a:pt x="428564" y="201447"/>
                    <a:pt x="429747" y="204278"/>
                    <a:pt x="429747" y="207232"/>
                  </a:cubicBezTo>
                  <a:lnTo>
                    <a:pt x="429724" y="545922"/>
                  </a:lnTo>
                  <a:cubicBezTo>
                    <a:pt x="429724" y="565269"/>
                    <a:pt x="414040" y="580953"/>
                    <a:pt x="394693" y="580953"/>
                  </a:cubicBezTo>
                  <a:lnTo>
                    <a:pt x="52565" y="580953"/>
                  </a:lnTo>
                  <a:cubicBezTo>
                    <a:pt x="33218" y="580953"/>
                    <a:pt x="17534" y="565269"/>
                    <a:pt x="17534" y="545922"/>
                  </a:cubicBezTo>
                  <a:lnTo>
                    <a:pt x="17534" y="504973"/>
                  </a:lnTo>
                  <a:cubicBezTo>
                    <a:pt x="17534" y="493663"/>
                    <a:pt x="0" y="493663"/>
                    <a:pt x="0" y="504973"/>
                  </a:cubicBezTo>
                  <a:lnTo>
                    <a:pt x="0" y="545922"/>
                  </a:lnTo>
                  <a:cubicBezTo>
                    <a:pt x="0" y="574953"/>
                    <a:pt x="23534" y="598487"/>
                    <a:pt x="52565" y="598487"/>
                  </a:cubicBezTo>
                  <a:lnTo>
                    <a:pt x="394693" y="598487"/>
                  </a:lnTo>
                  <a:cubicBezTo>
                    <a:pt x="423724" y="598487"/>
                    <a:pt x="447258" y="574953"/>
                    <a:pt x="447258" y="545922"/>
                  </a:cubicBezTo>
                  <a:lnTo>
                    <a:pt x="447258" y="202520"/>
                  </a:lnTo>
                  <a:cubicBezTo>
                    <a:pt x="447258" y="200196"/>
                    <a:pt x="446336" y="197968"/>
                    <a:pt x="444696" y="196324"/>
                  </a:cubicBezTo>
                  <a:close/>
                </a:path>
              </a:pathLst>
            </a:custGeom>
            <a:solidFill>
              <a:schemeClr val="dk1"/>
            </a:solidFill>
            <a:ln>
              <a:noFill/>
            </a:ln>
          </p:spPr>
          <p:txBody>
            <a:bodyPr spcFirstLastPara="1" wrap="square" lIns="68575" tIns="34275" rIns="68575" bIns="3427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nvGrpSpPr>
            <p:cNvPr id="1115" name="Google Shape;1115;p27"/>
            <p:cNvGrpSpPr/>
            <p:nvPr/>
          </p:nvGrpSpPr>
          <p:grpSpPr>
            <a:xfrm>
              <a:off x="6972315" y="3411482"/>
              <a:ext cx="212381" cy="317148"/>
              <a:chOff x="9252670" y="4387660"/>
              <a:chExt cx="283175" cy="422864"/>
            </a:xfrm>
          </p:grpSpPr>
          <p:sp>
            <p:nvSpPr>
              <p:cNvPr id="1116" name="Google Shape;1116;p27"/>
              <p:cNvSpPr/>
              <p:nvPr/>
            </p:nvSpPr>
            <p:spPr>
              <a:xfrm>
                <a:off x="9317830" y="4645707"/>
                <a:ext cx="67225" cy="164817"/>
              </a:xfrm>
              <a:custGeom>
                <a:avLst/>
                <a:gdLst/>
                <a:ahLst/>
                <a:cxnLst/>
                <a:rect l="l" t="t" r="r" b="b"/>
                <a:pathLst>
                  <a:path w="67225" h="164817" extrusionOk="0">
                    <a:moveTo>
                      <a:pt x="8483" y="147284"/>
                    </a:moveTo>
                    <a:cubicBezTo>
                      <a:pt x="-2828" y="147284"/>
                      <a:pt x="-2828" y="164818"/>
                      <a:pt x="8483" y="164818"/>
                    </a:cubicBezTo>
                    <a:lnTo>
                      <a:pt x="58746" y="164818"/>
                    </a:lnTo>
                    <a:cubicBezTo>
                      <a:pt x="70052" y="164818"/>
                      <a:pt x="70052" y="147284"/>
                      <a:pt x="58746" y="147284"/>
                    </a:cubicBezTo>
                    <a:lnTo>
                      <a:pt x="42381" y="147284"/>
                    </a:lnTo>
                    <a:lnTo>
                      <a:pt x="42381" y="17534"/>
                    </a:lnTo>
                    <a:lnTo>
                      <a:pt x="58746" y="17534"/>
                    </a:lnTo>
                    <a:cubicBezTo>
                      <a:pt x="70052" y="17534"/>
                      <a:pt x="70052" y="0"/>
                      <a:pt x="58746" y="0"/>
                    </a:cubicBezTo>
                    <a:lnTo>
                      <a:pt x="8483" y="0"/>
                    </a:lnTo>
                    <a:cubicBezTo>
                      <a:pt x="-2828" y="0"/>
                      <a:pt x="-2828" y="17534"/>
                      <a:pt x="8483" y="17534"/>
                    </a:cubicBezTo>
                    <a:lnTo>
                      <a:pt x="24848" y="17534"/>
                    </a:lnTo>
                    <a:lnTo>
                      <a:pt x="24848" y="147284"/>
                    </a:lnTo>
                    <a:close/>
                  </a:path>
                </a:pathLst>
              </a:custGeom>
              <a:solidFill>
                <a:schemeClr val="accent6"/>
              </a:solidFill>
              <a:ln>
                <a:noFill/>
              </a:ln>
            </p:spPr>
            <p:txBody>
              <a:bodyPr spcFirstLastPara="1" wrap="square" lIns="68575" tIns="34275" rIns="68575" bIns="3427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117" name="Google Shape;1117;p27"/>
              <p:cNvSpPr/>
              <p:nvPr/>
            </p:nvSpPr>
            <p:spPr>
              <a:xfrm>
                <a:off x="9406968" y="4645707"/>
                <a:ext cx="128877" cy="164817"/>
              </a:xfrm>
              <a:custGeom>
                <a:avLst/>
                <a:gdLst/>
                <a:ahLst/>
                <a:cxnLst/>
                <a:rect l="l" t="t" r="r" b="b"/>
                <a:pathLst>
                  <a:path w="128877" h="164817" extrusionOk="0">
                    <a:moveTo>
                      <a:pt x="51432" y="51432"/>
                    </a:moveTo>
                    <a:cubicBezTo>
                      <a:pt x="23072" y="51432"/>
                      <a:pt x="0" y="76866"/>
                      <a:pt x="0" y="108125"/>
                    </a:cubicBezTo>
                    <a:cubicBezTo>
                      <a:pt x="0" y="139385"/>
                      <a:pt x="23072" y="164818"/>
                      <a:pt x="51432" y="164818"/>
                    </a:cubicBezTo>
                    <a:cubicBezTo>
                      <a:pt x="64688" y="164818"/>
                      <a:pt x="76788" y="159261"/>
                      <a:pt x="85916" y="150151"/>
                    </a:cubicBezTo>
                    <a:lnTo>
                      <a:pt x="85916" y="156051"/>
                    </a:lnTo>
                    <a:cubicBezTo>
                      <a:pt x="85916" y="160895"/>
                      <a:pt x="89842" y="164818"/>
                      <a:pt x="94683" y="164818"/>
                    </a:cubicBezTo>
                    <a:lnTo>
                      <a:pt x="120399" y="164818"/>
                    </a:lnTo>
                    <a:cubicBezTo>
                      <a:pt x="131704" y="164818"/>
                      <a:pt x="131704" y="147284"/>
                      <a:pt x="120399" y="147284"/>
                    </a:cubicBezTo>
                    <a:lnTo>
                      <a:pt x="103449" y="147284"/>
                    </a:lnTo>
                    <a:lnTo>
                      <a:pt x="103449" y="8767"/>
                    </a:lnTo>
                    <a:cubicBezTo>
                      <a:pt x="103449" y="3922"/>
                      <a:pt x="99523" y="0"/>
                      <a:pt x="94683" y="0"/>
                    </a:cubicBezTo>
                    <a:lnTo>
                      <a:pt x="66628" y="0"/>
                    </a:lnTo>
                    <a:cubicBezTo>
                      <a:pt x="55318" y="0"/>
                      <a:pt x="55318" y="17534"/>
                      <a:pt x="66628" y="17534"/>
                    </a:cubicBezTo>
                    <a:lnTo>
                      <a:pt x="85916" y="17534"/>
                    </a:lnTo>
                    <a:lnTo>
                      <a:pt x="85916" y="66099"/>
                    </a:lnTo>
                    <a:cubicBezTo>
                      <a:pt x="76788" y="56989"/>
                      <a:pt x="64688" y="51432"/>
                      <a:pt x="51432" y="51432"/>
                    </a:cubicBezTo>
                    <a:close/>
                    <a:moveTo>
                      <a:pt x="51432" y="147284"/>
                    </a:moveTo>
                    <a:cubicBezTo>
                      <a:pt x="32739" y="147284"/>
                      <a:pt x="17534" y="129718"/>
                      <a:pt x="17534" y="108125"/>
                    </a:cubicBezTo>
                    <a:cubicBezTo>
                      <a:pt x="17534" y="86532"/>
                      <a:pt x="32739" y="68966"/>
                      <a:pt x="51432" y="68966"/>
                    </a:cubicBezTo>
                    <a:cubicBezTo>
                      <a:pt x="70126" y="68966"/>
                      <a:pt x="85331" y="86532"/>
                      <a:pt x="85331" y="108125"/>
                    </a:cubicBezTo>
                    <a:cubicBezTo>
                      <a:pt x="85331" y="129718"/>
                      <a:pt x="70126" y="147284"/>
                      <a:pt x="51432" y="147284"/>
                    </a:cubicBezTo>
                    <a:close/>
                  </a:path>
                </a:pathLst>
              </a:custGeom>
              <a:solidFill>
                <a:schemeClr val="accent6"/>
              </a:solidFill>
              <a:ln>
                <a:noFill/>
              </a:ln>
            </p:spPr>
            <p:txBody>
              <a:bodyPr spcFirstLastPara="1" wrap="square" lIns="68575" tIns="34275" rIns="68575" bIns="3427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118" name="Google Shape;1118;p27"/>
              <p:cNvSpPr/>
              <p:nvPr/>
            </p:nvSpPr>
            <p:spPr>
              <a:xfrm>
                <a:off x="9252670" y="4387660"/>
                <a:ext cx="17533" cy="79202"/>
              </a:xfrm>
              <a:custGeom>
                <a:avLst/>
                <a:gdLst/>
                <a:ahLst/>
                <a:cxnLst/>
                <a:rect l="l" t="t" r="r" b="b"/>
                <a:pathLst>
                  <a:path w="17533" h="79202" extrusionOk="0">
                    <a:moveTo>
                      <a:pt x="8767" y="79202"/>
                    </a:moveTo>
                    <a:cubicBezTo>
                      <a:pt x="13607" y="79202"/>
                      <a:pt x="17534" y="75280"/>
                      <a:pt x="17534" y="70435"/>
                    </a:cubicBezTo>
                    <a:lnTo>
                      <a:pt x="17534" y="8483"/>
                    </a:lnTo>
                    <a:cubicBezTo>
                      <a:pt x="17534" y="-2828"/>
                      <a:pt x="0" y="-2828"/>
                      <a:pt x="0" y="8483"/>
                    </a:cubicBezTo>
                    <a:lnTo>
                      <a:pt x="0" y="70435"/>
                    </a:lnTo>
                    <a:cubicBezTo>
                      <a:pt x="0" y="75280"/>
                      <a:pt x="3927" y="79202"/>
                      <a:pt x="8767" y="79202"/>
                    </a:cubicBezTo>
                    <a:close/>
                  </a:path>
                </a:pathLst>
              </a:custGeom>
              <a:solidFill>
                <a:schemeClr val="accent6"/>
              </a:solidFill>
              <a:ln>
                <a:noFill/>
              </a:ln>
            </p:spPr>
            <p:txBody>
              <a:bodyPr spcFirstLastPara="1" wrap="square" lIns="68575" tIns="34275" rIns="68575" bIns="3427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119" name="Google Shape;1119;p27"/>
              <p:cNvSpPr/>
              <p:nvPr/>
            </p:nvSpPr>
            <p:spPr>
              <a:xfrm>
                <a:off x="9252670" y="4488187"/>
                <a:ext cx="17533" cy="45019"/>
              </a:xfrm>
              <a:custGeom>
                <a:avLst/>
                <a:gdLst/>
                <a:ahLst/>
                <a:cxnLst/>
                <a:rect l="l" t="t" r="r" b="b"/>
                <a:pathLst>
                  <a:path w="17533" h="45019" extrusionOk="0">
                    <a:moveTo>
                      <a:pt x="0" y="36537"/>
                    </a:moveTo>
                    <a:cubicBezTo>
                      <a:pt x="0" y="47847"/>
                      <a:pt x="17534" y="47847"/>
                      <a:pt x="17534" y="36537"/>
                    </a:cubicBezTo>
                    <a:lnTo>
                      <a:pt x="17534" y="8483"/>
                    </a:lnTo>
                    <a:cubicBezTo>
                      <a:pt x="17534" y="-2828"/>
                      <a:pt x="0" y="-2828"/>
                      <a:pt x="0" y="8483"/>
                    </a:cubicBezTo>
                    <a:close/>
                  </a:path>
                </a:pathLst>
              </a:custGeom>
              <a:solidFill>
                <a:schemeClr val="accent6"/>
              </a:solidFill>
              <a:ln>
                <a:noFill/>
              </a:ln>
            </p:spPr>
            <p:txBody>
              <a:bodyPr spcFirstLastPara="1" wrap="square" lIns="68575" tIns="34275" rIns="68575" bIns="3427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grpSp>
        <p:nvGrpSpPr>
          <p:cNvPr id="1120" name="Google Shape;1120;p27"/>
          <p:cNvGrpSpPr/>
          <p:nvPr/>
        </p:nvGrpSpPr>
        <p:grpSpPr>
          <a:xfrm>
            <a:off x="7008617" y="3970416"/>
            <a:ext cx="335443" cy="448865"/>
            <a:chOff x="2498349" y="2685510"/>
            <a:chExt cx="335443" cy="448865"/>
          </a:xfrm>
        </p:grpSpPr>
        <p:sp>
          <p:nvSpPr>
            <p:cNvPr id="1121" name="Google Shape;1121;p27"/>
            <p:cNvSpPr/>
            <p:nvPr/>
          </p:nvSpPr>
          <p:spPr>
            <a:xfrm>
              <a:off x="2504924" y="2692084"/>
              <a:ext cx="322293" cy="435715"/>
            </a:xfrm>
            <a:custGeom>
              <a:avLst/>
              <a:gdLst/>
              <a:ahLst/>
              <a:cxnLst/>
              <a:rect l="l" t="t" r="r" b="b"/>
              <a:pathLst>
                <a:path w="429724" h="580953" extrusionOk="0">
                  <a:moveTo>
                    <a:pt x="385926" y="580953"/>
                  </a:moveTo>
                  <a:lnTo>
                    <a:pt x="43798" y="580953"/>
                  </a:lnTo>
                  <a:cubicBezTo>
                    <a:pt x="19611" y="580953"/>
                    <a:pt x="0" y="561346"/>
                    <a:pt x="0" y="537155"/>
                  </a:cubicBezTo>
                  <a:lnTo>
                    <a:pt x="0" y="43798"/>
                  </a:lnTo>
                  <a:cubicBezTo>
                    <a:pt x="0" y="19611"/>
                    <a:pt x="19611" y="0"/>
                    <a:pt x="43803" y="0"/>
                  </a:cubicBezTo>
                  <a:lnTo>
                    <a:pt x="236295" y="0"/>
                  </a:lnTo>
                  <a:lnTo>
                    <a:pt x="429724" y="193753"/>
                  </a:lnTo>
                  <a:lnTo>
                    <a:pt x="429724" y="537155"/>
                  </a:lnTo>
                  <a:cubicBezTo>
                    <a:pt x="429724" y="561346"/>
                    <a:pt x="410117" y="580953"/>
                    <a:pt x="385926" y="580953"/>
                  </a:cubicBezTo>
                  <a:close/>
                </a:path>
              </a:pathLst>
            </a:custGeom>
            <a:solidFill>
              <a:schemeClr val="accent2"/>
            </a:solidFill>
            <a:ln>
              <a:noFill/>
            </a:ln>
          </p:spPr>
          <p:txBody>
            <a:bodyPr spcFirstLastPara="1" wrap="square" lIns="68575" tIns="34275" rIns="68575" bIns="3427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122" name="Google Shape;1122;p27"/>
            <p:cNvSpPr/>
            <p:nvPr/>
          </p:nvSpPr>
          <p:spPr>
            <a:xfrm>
              <a:off x="2675714" y="2690769"/>
              <a:ext cx="154297" cy="153420"/>
            </a:xfrm>
            <a:custGeom>
              <a:avLst/>
              <a:gdLst/>
              <a:ahLst/>
              <a:cxnLst/>
              <a:rect l="l" t="t" r="r" b="b"/>
              <a:pathLst>
                <a:path w="205729" h="204560" extrusionOk="0">
                  <a:moveTo>
                    <a:pt x="205730" y="204561"/>
                  </a:moveTo>
                  <a:lnTo>
                    <a:pt x="55852" y="204561"/>
                  </a:lnTo>
                  <a:cubicBezTo>
                    <a:pt x="31634" y="204561"/>
                    <a:pt x="-41" y="174096"/>
                    <a:pt x="0" y="149877"/>
                  </a:cubicBezTo>
                  <a:lnTo>
                    <a:pt x="251" y="0"/>
                  </a:lnTo>
                  <a:close/>
                </a:path>
              </a:pathLst>
            </a:custGeom>
            <a:solidFill>
              <a:schemeClr val="accent1"/>
            </a:solidFill>
            <a:ln>
              <a:noFill/>
            </a:ln>
          </p:spPr>
          <p:txBody>
            <a:bodyPr spcFirstLastPara="1" wrap="square" lIns="68575" tIns="34275" rIns="68575" bIns="3427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123" name="Google Shape;1123;p27"/>
            <p:cNvSpPr/>
            <p:nvPr/>
          </p:nvSpPr>
          <p:spPr>
            <a:xfrm>
              <a:off x="2498349" y="2685510"/>
              <a:ext cx="335443" cy="448865"/>
            </a:xfrm>
            <a:custGeom>
              <a:avLst/>
              <a:gdLst/>
              <a:ahLst/>
              <a:cxnLst/>
              <a:rect l="l" t="t" r="r" b="b"/>
              <a:pathLst>
                <a:path w="447257" h="598487" extrusionOk="0">
                  <a:moveTo>
                    <a:pt x="444696" y="196324"/>
                  </a:moveTo>
                  <a:lnTo>
                    <a:pt x="251268" y="2571"/>
                  </a:lnTo>
                  <a:cubicBezTo>
                    <a:pt x="249624" y="927"/>
                    <a:pt x="247391" y="0"/>
                    <a:pt x="245062" y="0"/>
                  </a:cubicBezTo>
                  <a:lnTo>
                    <a:pt x="52569" y="0"/>
                  </a:lnTo>
                  <a:cubicBezTo>
                    <a:pt x="23538" y="0"/>
                    <a:pt x="0" y="23534"/>
                    <a:pt x="0" y="52565"/>
                  </a:cubicBezTo>
                  <a:lnTo>
                    <a:pt x="0" y="474582"/>
                  </a:lnTo>
                  <a:cubicBezTo>
                    <a:pt x="0" y="485892"/>
                    <a:pt x="17534" y="485892"/>
                    <a:pt x="17534" y="474582"/>
                  </a:cubicBezTo>
                  <a:lnTo>
                    <a:pt x="17534" y="52565"/>
                  </a:lnTo>
                  <a:cubicBezTo>
                    <a:pt x="17534" y="33218"/>
                    <a:pt x="33218" y="17534"/>
                    <a:pt x="52569" y="17534"/>
                  </a:cubicBezTo>
                  <a:lnTo>
                    <a:pt x="222771" y="17534"/>
                  </a:lnTo>
                  <a:cubicBezTo>
                    <a:pt x="231423" y="17534"/>
                    <a:pt x="239724" y="20977"/>
                    <a:pt x="245838" y="27100"/>
                  </a:cubicBezTo>
                  <a:lnTo>
                    <a:pt x="420199" y="201744"/>
                  </a:lnTo>
                  <a:cubicBezTo>
                    <a:pt x="426300" y="207853"/>
                    <a:pt x="429724" y="216136"/>
                    <a:pt x="429724" y="224771"/>
                  </a:cubicBezTo>
                  <a:lnTo>
                    <a:pt x="429724" y="545922"/>
                  </a:lnTo>
                  <a:cubicBezTo>
                    <a:pt x="429724" y="565269"/>
                    <a:pt x="414044" y="580953"/>
                    <a:pt x="394693" y="580953"/>
                  </a:cubicBezTo>
                  <a:lnTo>
                    <a:pt x="52565" y="580953"/>
                  </a:lnTo>
                  <a:cubicBezTo>
                    <a:pt x="33218" y="580953"/>
                    <a:pt x="17534" y="565273"/>
                    <a:pt x="17534" y="545922"/>
                  </a:cubicBezTo>
                  <a:lnTo>
                    <a:pt x="17534" y="528352"/>
                  </a:lnTo>
                  <a:cubicBezTo>
                    <a:pt x="17534" y="517042"/>
                    <a:pt x="0" y="517042"/>
                    <a:pt x="0" y="528352"/>
                  </a:cubicBezTo>
                  <a:lnTo>
                    <a:pt x="0" y="545922"/>
                  </a:lnTo>
                  <a:cubicBezTo>
                    <a:pt x="0" y="574953"/>
                    <a:pt x="23534" y="598487"/>
                    <a:pt x="52565" y="598487"/>
                  </a:cubicBezTo>
                  <a:lnTo>
                    <a:pt x="394693" y="598487"/>
                  </a:lnTo>
                  <a:cubicBezTo>
                    <a:pt x="423724" y="598487"/>
                    <a:pt x="447258" y="574953"/>
                    <a:pt x="447258" y="545922"/>
                  </a:cubicBezTo>
                  <a:lnTo>
                    <a:pt x="447258" y="202520"/>
                  </a:lnTo>
                  <a:cubicBezTo>
                    <a:pt x="447258" y="200196"/>
                    <a:pt x="446336" y="197968"/>
                    <a:pt x="444696" y="196324"/>
                  </a:cubicBezTo>
                  <a:close/>
                </a:path>
              </a:pathLst>
            </a:custGeom>
            <a:solidFill>
              <a:schemeClr val="dk1"/>
            </a:solidFill>
            <a:ln>
              <a:noFill/>
            </a:ln>
          </p:spPr>
          <p:txBody>
            <a:bodyPr spcFirstLastPara="1" wrap="square" lIns="68575" tIns="34275" rIns="68575" bIns="3427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nvGrpSpPr>
            <p:cNvPr id="1124" name="Google Shape;1124;p27"/>
            <p:cNvGrpSpPr/>
            <p:nvPr/>
          </p:nvGrpSpPr>
          <p:grpSpPr>
            <a:xfrm>
              <a:off x="2535443" y="2736570"/>
              <a:ext cx="225535" cy="314114"/>
              <a:chOff x="3336841" y="3487777"/>
              <a:chExt cx="300713" cy="418819"/>
            </a:xfrm>
          </p:grpSpPr>
          <p:sp>
            <p:nvSpPr>
              <p:cNvPr id="1125" name="Google Shape;1125;p27"/>
              <p:cNvSpPr/>
              <p:nvPr/>
            </p:nvSpPr>
            <p:spPr>
              <a:xfrm>
                <a:off x="3384470" y="3731258"/>
                <a:ext cx="173597" cy="175337"/>
              </a:xfrm>
              <a:custGeom>
                <a:avLst/>
                <a:gdLst/>
                <a:ahLst/>
                <a:cxnLst/>
                <a:rect l="l" t="t" r="r" b="b"/>
                <a:pathLst>
                  <a:path w="173597" h="175337" extrusionOk="0">
                    <a:moveTo>
                      <a:pt x="114851" y="157804"/>
                    </a:moveTo>
                    <a:cubicBezTo>
                      <a:pt x="103545" y="157804"/>
                      <a:pt x="103545" y="175338"/>
                      <a:pt x="114851" y="175338"/>
                    </a:cubicBezTo>
                    <a:lnTo>
                      <a:pt x="165115" y="175338"/>
                    </a:lnTo>
                    <a:cubicBezTo>
                      <a:pt x="176425" y="175338"/>
                      <a:pt x="176425" y="157804"/>
                      <a:pt x="165115" y="157804"/>
                    </a:cubicBezTo>
                    <a:lnTo>
                      <a:pt x="147969" y="157804"/>
                    </a:lnTo>
                    <a:lnTo>
                      <a:pt x="95075" y="5881"/>
                    </a:lnTo>
                    <a:cubicBezTo>
                      <a:pt x="93851" y="2365"/>
                      <a:pt x="90537" y="5"/>
                      <a:pt x="86806" y="0"/>
                    </a:cubicBezTo>
                    <a:cubicBezTo>
                      <a:pt x="86806" y="0"/>
                      <a:pt x="86801" y="0"/>
                      <a:pt x="86797" y="0"/>
                    </a:cubicBezTo>
                    <a:cubicBezTo>
                      <a:pt x="83076" y="0"/>
                      <a:pt x="79756" y="2352"/>
                      <a:pt x="78523" y="5863"/>
                    </a:cubicBezTo>
                    <a:lnTo>
                      <a:pt x="25232" y="157804"/>
                    </a:lnTo>
                    <a:lnTo>
                      <a:pt x="8479" y="157804"/>
                    </a:lnTo>
                    <a:cubicBezTo>
                      <a:pt x="-2826" y="157804"/>
                      <a:pt x="-2826" y="175338"/>
                      <a:pt x="8479" y="175338"/>
                    </a:cubicBezTo>
                    <a:lnTo>
                      <a:pt x="58743" y="175338"/>
                    </a:lnTo>
                    <a:cubicBezTo>
                      <a:pt x="70053" y="175338"/>
                      <a:pt x="70053" y="157804"/>
                      <a:pt x="58743" y="157804"/>
                    </a:cubicBezTo>
                    <a:lnTo>
                      <a:pt x="43812" y="157804"/>
                    </a:lnTo>
                    <a:lnTo>
                      <a:pt x="57140" y="119814"/>
                    </a:lnTo>
                    <a:lnTo>
                      <a:pt x="116175" y="119814"/>
                    </a:lnTo>
                    <a:lnTo>
                      <a:pt x="129403" y="157804"/>
                    </a:lnTo>
                    <a:close/>
                    <a:moveTo>
                      <a:pt x="63286" y="102280"/>
                    </a:moveTo>
                    <a:lnTo>
                      <a:pt x="86765" y="35342"/>
                    </a:lnTo>
                    <a:lnTo>
                      <a:pt x="110070" y="102280"/>
                    </a:lnTo>
                    <a:close/>
                  </a:path>
                </a:pathLst>
              </a:custGeom>
              <a:solidFill>
                <a:schemeClr val="accent1"/>
              </a:solidFill>
              <a:ln>
                <a:noFill/>
              </a:ln>
            </p:spPr>
            <p:txBody>
              <a:bodyPr spcFirstLastPara="1" wrap="square" lIns="68575" tIns="34275" rIns="68575" bIns="3427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126" name="Google Shape;1126;p27"/>
              <p:cNvSpPr/>
              <p:nvPr/>
            </p:nvSpPr>
            <p:spPr>
              <a:xfrm>
                <a:off x="3570329" y="3786782"/>
                <a:ext cx="67225" cy="119814"/>
              </a:xfrm>
              <a:custGeom>
                <a:avLst/>
                <a:gdLst/>
                <a:ahLst/>
                <a:cxnLst/>
                <a:rect l="l" t="t" r="r" b="b"/>
                <a:pathLst>
                  <a:path w="67225" h="119814" extrusionOk="0">
                    <a:moveTo>
                      <a:pt x="8479" y="102280"/>
                    </a:moveTo>
                    <a:cubicBezTo>
                      <a:pt x="-2826" y="102280"/>
                      <a:pt x="-2826" y="119814"/>
                      <a:pt x="8479" y="119814"/>
                    </a:cubicBezTo>
                    <a:lnTo>
                      <a:pt x="58743" y="119814"/>
                    </a:lnTo>
                    <a:cubicBezTo>
                      <a:pt x="70053" y="119814"/>
                      <a:pt x="70053" y="102280"/>
                      <a:pt x="58743" y="102280"/>
                    </a:cubicBezTo>
                    <a:lnTo>
                      <a:pt x="42378" y="102280"/>
                    </a:lnTo>
                    <a:lnTo>
                      <a:pt x="42378" y="8767"/>
                    </a:lnTo>
                    <a:cubicBezTo>
                      <a:pt x="42378" y="3922"/>
                      <a:pt x="38451" y="0"/>
                      <a:pt x="33611" y="0"/>
                    </a:cubicBezTo>
                    <a:lnTo>
                      <a:pt x="8479" y="0"/>
                    </a:lnTo>
                    <a:cubicBezTo>
                      <a:pt x="-2826" y="0"/>
                      <a:pt x="-2826" y="17534"/>
                      <a:pt x="8479" y="17534"/>
                    </a:cubicBezTo>
                    <a:lnTo>
                      <a:pt x="24844" y="17534"/>
                    </a:lnTo>
                    <a:lnTo>
                      <a:pt x="24844" y="102280"/>
                    </a:lnTo>
                    <a:close/>
                  </a:path>
                </a:pathLst>
              </a:custGeom>
              <a:solidFill>
                <a:schemeClr val="accent1"/>
              </a:solidFill>
              <a:ln>
                <a:noFill/>
              </a:ln>
            </p:spPr>
            <p:txBody>
              <a:bodyPr spcFirstLastPara="1" wrap="square" lIns="68575" tIns="34275" rIns="68575" bIns="3427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127" name="Google Shape;1127;p27"/>
              <p:cNvSpPr/>
              <p:nvPr/>
            </p:nvSpPr>
            <p:spPr>
              <a:xfrm>
                <a:off x="3595767" y="3746829"/>
                <a:ext cx="16937" cy="17533"/>
              </a:xfrm>
              <a:custGeom>
                <a:avLst/>
                <a:gdLst/>
                <a:ahLst/>
                <a:cxnLst/>
                <a:rect l="l" t="t" r="r" b="b"/>
                <a:pathLst>
                  <a:path w="16937" h="17533" extrusionOk="0">
                    <a:moveTo>
                      <a:pt x="8469" y="0"/>
                    </a:moveTo>
                    <a:cubicBezTo>
                      <a:pt x="-2814" y="0"/>
                      <a:pt x="-2832" y="17534"/>
                      <a:pt x="8469" y="17534"/>
                    </a:cubicBezTo>
                    <a:cubicBezTo>
                      <a:pt x="19752" y="17534"/>
                      <a:pt x="19770" y="0"/>
                      <a:pt x="8469" y="0"/>
                    </a:cubicBezTo>
                    <a:close/>
                  </a:path>
                </a:pathLst>
              </a:custGeom>
              <a:solidFill>
                <a:schemeClr val="accent1"/>
              </a:solidFill>
              <a:ln>
                <a:noFill/>
              </a:ln>
            </p:spPr>
            <p:txBody>
              <a:bodyPr spcFirstLastPara="1" wrap="square" lIns="68575" tIns="34275" rIns="68575" bIns="3427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128" name="Google Shape;1128;p27"/>
              <p:cNvSpPr/>
              <p:nvPr/>
            </p:nvSpPr>
            <p:spPr>
              <a:xfrm>
                <a:off x="3336841" y="3487777"/>
                <a:ext cx="17533" cy="79202"/>
              </a:xfrm>
              <a:custGeom>
                <a:avLst/>
                <a:gdLst/>
                <a:ahLst/>
                <a:cxnLst/>
                <a:rect l="l" t="t" r="r" b="b"/>
                <a:pathLst>
                  <a:path w="17533" h="79202" extrusionOk="0">
                    <a:moveTo>
                      <a:pt x="8767" y="79202"/>
                    </a:moveTo>
                    <a:cubicBezTo>
                      <a:pt x="13607" y="79202"/>
                      <a:pt x="17534" y="75275"/>
                      <a:pt x="17534" y="70435"/>
                    </a:cubicBezTo>
                    <a:lnTo>
                      <a:pt x="17534" y="8483"/>
                    </a:lnTo>
                    <a:cubicBezTo>
                      <a:pt x="17534" y="-2828"/>
                      <a:pt x="0" y="-2828"/>
                      <a:pt x="0" y="8483"/>
                    </a:cubicBezTo>
                    <a:lnTo>
                      <a:pt x="0" y="70435"/>
                    </a:lnTo>
                    <a:cubicBezTo>
                      <a:pt x="0" y="75275"/>
                      <a:pt x="3927" y="79202"/>
                      <a:pt x="8767" y="79202"/>
                    </a:cubicBezTo>
                    <a:close/>
                  </a:path>
                </a:pathLst>
              </a:custGeom>
              <a:solidFill>
                <a:schemeClr val="accent1"/>
              </a:solidFill>
              <a:ln>
                <a:noFill/>
              </a:ln>
            </p:spPr>
            <p:txBody>
              <a:bodyPr spcFirstLastPara="1" wrap="square" lIns="68575" tIns="34275" rIns="68575" bIns="3427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129" name="Google Shape;1129;p27"/>
              <p:cNvSpPr/>
              <p:nvPr/>
            </p:nvSpPr>
            <p:spPr>
              <a:xfrm>
                <a:off x="3336841" y="3588304"/>
                <a:ext cx="17533" cy="45019"/>
              </a:xfrm>
              <a:custGeom>
                <a:avLst/>
                <a:gdLst/>
                <a:ahLst/>
                <a:cxnLst/>
                <a:rect l="l" t="t" r="r" b="b"/>
                <a:pathLst>
                  <a:path w="17533" h="45019" extrusionOk="0">
                    <a:moveTo>
                      <a:pt x="0" y="36537"/>
                    </a:moveTo>
                    <a:cubicBezTo>
                      <a:pt x="0" y="47847"/>
                      <a:pt x="17534" y="47847"/>
                      <a:pt x="17534" y="36537"/>
                    </a:cubicBezTo>
                    <a:lnTo>
                      <a:pt x="17534" y="8483"/>
                    </a:lnTo>
                    <a:cubicBezTo>
                      <a:pt x="17534" y="-2828"/>
                      <a:pt x="0" y="-2828"/>
                      <a:pt x="0" y="8483"/>
                    </a:cubicBezTo>
                    <a:close/>
                  </a:path>
                </a:pathLst>
              </a:custGeom>
              <a:solidFill>
                <a:schemeClr val="accent1"/>
              </a:solidFill>
              <a:ln>
                <a:noFill/>
              </a:ln>
            </p:spPr>
            <p:txBody>
              <a:bodyPr spcFirstLastPara="1" wrap="square" lIns="68575" tIns="34275" rIns="68575" bIns="3427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grpSp>
        <p:nvGrpSpPr>
          <p:cNvPr id="1130" name="Google Shape;1130;p27"/>
          <p:cNvGrpSpPr/>
          <p:nvPr/>
        </p:nvGrpSpPr>
        <p:grpSpPr>
          <a:xfrm>
            <a:off x="6175309" y="3970416"/>
            <a:ext cx="335443" cy="448865"/>
            <a:chOff x="1761770" y="1335684"/>
            <a:chExt cx="335443" cy="448865"/>
          </a:xfrm>
        </p:grpSpPr>
        <p:sp>
          <p:nvSpPr>
            <p:cNvPr id="1131" name="Google Shape;1131;p27"/>
            <p:cNvSpPr/>
            <p:nvPr/>
          </p:nvSpPr>
          <p:spPr>
            <a:xfrm>
              <a:off x="1768345" y="1342259"/>
              <a:ext cx="322293" cy="435715"/>
            </a:xfrm>
            <a:custGeom>
              <a:avLst/>
              <a:gdLst/>
              <a:ahLst/>
              <a:cxnLst/>
              <a:rect l="l" t="t" r="r" b="b"/>
              <a:pathLst>
                <a:path w="429724" h="580953" extrusionOk="0">
                  <a:moveTo>
                    <a:pt x="385926" y="580953"/>
                  </a:moveTo>
                  <a:lnTo>
                    <a:pt x="43798" y="580953"/>
                  </a:lnTo>
                  <a:cubicBezTo>
                    <a:pt x="19611" y="580953"/>
                    <a:pt x="0" y="561346"/>
                    <a:pt x="0" y="537155"/>
                  </a:cubicBezTo>
                  <a:lnTo>
                    <a:pt x="0" y="43798"/>
                  </a:lnTo>
                  <a:cubicBezTo>
                    <a:pt x="0" y="19611"/>
                    <a:pt x="19611" y="0"/>
                    <a:pt x="43803" y="0"/>
                  </a:cubicBezTo>
                  <a:lnTo>
                    <a:pt x="236295" y="0"/>
                  </a:lnTo>
                  <a:lnTo>
                    <a:pt x="429724" y="193753"/>
                  </a:lnTo>
                  <a:lnTo>
                    <a:pt x="429724" y="537155"/>
                  </a:lnTo>
                  <a:cubicBezTo>
                    <a:pt x="429724" y="561346"/>
                    <a:pt x="410117" y="580953"/>
                    <a:pt x="385926" y="580953"/>
                  </a:cubicBezTo>
                  <a:close/>
                </a:path>
              </a:pathLst>
            </a:custGeom>
            <a:solidFill>
              <a:schemeClr val="dk2"/>
            </a:solidFill>
            <a:ln>
              <a:noFill/>
            </a:ln>
          </p:spPr>
          <p:txBody>
            <a:bodyPr spcFirstLastPara="1" wrap="square" lIns="68575" tIns="34275" rIns="68575" bIns="3427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132" name="Google Shape;1132;p27"/>
            <p:cNvSpPr/>
            <p:nvPr/>
          </p:nvSpPr>
          <p:spPr>
            <a:xfrm>
              <a:off x="1945379" y="1342259"/>
              <a:ext cx="145260" cy="145315"/>
            </a:xfrm>
            <a:custGeom>
              <a:avLst/>
              <a:gdLst/>
              <a:ahLst/>
              <a:cxnLst/>
              <a:rect l="l" t="t" r="r" b="b"/>
              <a:pathLst>
                <a:path w="193680" h="193753" extrusionOk="0">
                  <a:moveTo>
                    <a:pt x="193680" y="193753"/>
                  </a:moveTo>
                  <a:lnTo>
                    <a:pt x="43803" y="193753"/>
                  </a:lnTo>
                  <a:cubicBezTo>
                    <a:pt x="19584" y="193753"/>
                    <a:pt x="-41" y="174096"/>
                    <a:pt x="0" y="149877"/>
                  </a:cubicBezTo>
                  <a:lnTo>
                    <a:pt x="251" y="0"/>
                  </a:lnTo>
                </a:path>
              </a:pathLst>
            </a:custGeom>
            <a:solidFill>
              <a:schemeClr val="lt2"/>
            </a:solidFill>
            <a:ln>
              <a:noFill/>
            </a:ln>
          </p:spPr>
          <p:txBody>
            <a:bodyPr spcFirstLastPara="1" wrap="square" lIns="68575" tIns="34275" rIns="68575" bIns="3427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133" name="Google Shape;1133;p27"/>
            <p:cNvSpPr/>
            <p:nvPr/>
          </p:nvSpPr>
          <p:spPr>
            <a:xfrm>
              <a:off x="1761770" y="1335684"/>
              <a:ext cx="335443" cy="448865"/>
            </a:xfrm>
            <a:custGeom>
              <a:avLst/>
              <a:gdLst/>
              <a:ahLst/>
              <a:cxnLst/>
              <a:rect l="l" t="t" r="r" b="b"/>
              <a:pathLst>
                <a:path w="447257" h="598487" extrusionOk="0">
                  <a:moveTo>
                    <a:pt x="444696" y="196324"/>
                  </a:moveTo>
                  <a:lnTo>
                    <a:pt x="251268" y="2571"/>
                  </a:lnTo>
                  <a:cubicBezTo>
                    <a:pt x="249624" y="927"/>
                    <a:pt x="247391" y="0"/>
                    <a:pt x="245062" y="0"/>
                  </a:cubicBezTo>
                  <a:lnTo>
                    <a:pt x="52569" y="0"/>
                  </a:lnTo>
                  <a:cubicBezTo>
                    <a:pt x="23538" y="0"/>
                    <a:pt x="0" y="23534"/>
                    <a:pt x="0" y="52565"/>
                  </a:cubicBezTo>
                  <a:lnTo>
                    <a:pt x="0" y="457048"/>
                  </a:lnTo>
                  <a:cubicBezTo>
                    <a:pt x="0" y="468358"/>
                    <a:pt x="17534" y="468358"/>
                    <a:pt x="17534" y="457048"/>
                  </a:cubicBezTo>
                  <a:lnTo>
                    <a:pt x="17534" y="52565"/>
                  </a:lnTo>
                  <a:cubicBezTo>
                    <a:pt x="17534" y="33218"/>
                    <a:pt x="33218" y="17534"/>
                    <a:pt x="52569" y="17534"/>
                  </a:cubicBezTo>
                  <a:lnTo>
                    <a:pt x="229935" y="17534"/>
                  </a:lnTo>
                  <a:cubicBezTo>
                    <a:pt x="237126" y="17534"/>
                    <a:pt x="244017" y="20383"/>
                    <a:pt x="249103" y="25465"/>
                  </a:cubicBezTo>
                  <a:cubicBezTo>
                    <a:pt x="279810" y="56158"/>
                    <a:pt x="390634" y="166946"/>
                    <a:pt x="421555" y="198315"/>
                  </a:cubicBezTo>
                  <a:cubicBezTo>
                    <a:pt x="426551" y="203383"/>
                    <a:pt x="429350" y="210205"/>
                    <a:pt x="429359" y="217319"/>
                  </a:cubicBezTo>
                  <a:lnTo>
                    <a:pt x="429724" y="545922"/>
                  </a:lnTo>
                  <a:cubicBezTo>
                    <a:pt x="429724" y="565237"/>
                    <a:pt x="414012" y="580953"/>
                    <a:pt x="394693" y="580953"/>
                  </a:cubicBezTo>
                  <a:lnTo>
                    <a:pt x="52565" y="580953"/>
                  </a:lnTo>
                  <a:cubicBezTo>
                    <a:pt x="33218" y="580953"/>
                    <a:pt x="17534" y="565273"/>
                    <a:pt x="17534" y="545922"/>
                  </a:cubicBezTo>
                  <a:lnTo>
                    <a:pt x="17534" y="513156"/>
                  </a:lnTo>
                  <a:cubicBezTo>
                    <a:pt x="17534" y="501846"/>
                    <a:pt x="0" y="501846"/>
                    <a:pt x="0" y="513156"/>
                  </a:cubicBezTo>
                  <a:lnTo>
                    <a:pt x="0" y="545922"/>
                  </a:lnTo>
                  <a:cubicBezTo>
                    <a:pt x="0" y="574953"/>
                    <a:pt x="23534" y="598487"/>
                    <a:pt x="52565" y="598487"/>
                  </a:cubicBezTo>
                  <a:lnTo>
                    <a:pt x="394693" y="598487"/>
                  </a:lnTo>
                  <a:cubicBezTo>
                    <a:pt x="423724" y="598487"/>
                    <a:pt x="447258" y="574953"/>
                    <a:pt x="447258" y="545922"/>
                  </a:cubicBezTo>
                  <a:lnTo>
                    <a:pt x="447258" y="202520"/>
                  </a:lnTo>
                  <a:cubicBezTo>
                    <a:pt x="447258" y="200196"/>
                    <a:pt x="446336" y="197968"/>
                    <a:pt x="444696" y="196324"/>
                  </a:cubicBezTo>
                  <a:close/>
                </a:path>
              </a:pathLst>
            </a:custGeom>
            <a:solidFill>
              <a:schemeClr val="dk1"/>
            </a:solidFill>
            <a:ln>
              <a:noFill/>
            </a:ln>
          </p:spPr>
          <p:txBody>
            <a:bodyPr spcFirstLastPara="1" wrap="square" lIns="68575" tIns="34275" rIns="68575" bIns="3427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nvGrpSpPr>
            <p:cNvPr id="1134" name="Google Shape;1134;p27"/>
            <p:cNvGrpSpPr/>
            <p:nvPr/>
          </p:nvGrpSpPr>
          <p:grpSpPr>
            <a:xfrm>
              <a:off x="1798865" y="1386532"/>
              <a:ext cx="222679" cy="312978"/>
              <a:chOff x="2354736" y="1687726"/>
              <a:chExt cx="296906" cy="417304"/>
            </a:xfrm>
          </p:grpSpPr>
          <p:sp>
            <p:nvSpPr>
              <p:cNvPr id="1135" name="Google Shape;1135;p27"/>
              <p:cNvSpPr/>
              <p:nvPr/>
            </p:nvSpPr>
            <p:spPr>
              <a:xfrm>
                <a:off x="2354736" y="1687726"/>
                <a:ext cx="17533" cy="79486"/>
              </a:xfrm>
              <a:custGeom>
                <a:avLst/>
                <a:gdLst/>
                <a:ahLst/>
                <a:cxnLst/>
                <a:rect l="l" t="t" r="r" b="b"/>
                <a:pathLst>
                  <a:path w="17533" h="79486" extrusionOk="0">
                    <a:moveTo>
                      <a:pt x="8767" y="79487"/>
                    </a:moveTo>
                    <a:cubicBezTo>
                      <a:pt x="13607" y="79487"/>
                      <a:pt x="17534" y="75564"/>
                      <a:pt x="17534" y="70720"/>
                    </a:cubicBezTo>
                    <a:lnTo>
                      <a:pt x="17534" y="8767"/>
                    </a:lnTo>
                    <a:cubicBezTo>
                      <a:pt x="17534" y="3922"/>
                      <a:pt x="13607" y="0"/>
                      <a:pt x="8767" y="0"/>
                    </a:cubicBezTo>
                    <a:cubicBezTo>
                      <a:pt x="3927" y="0"/>
                      <a:pt x="0" y="3922"/>
                      <a:pt x="0" y="8767"/>
                    </a:cubicBezTo>
                    <a:lnTo>
                      <a:pt x="0" y="70720"/>
                    </a:lnTo>
                    <a:cubicBezTo>
                      <a:pt x="0" y="75564"/>
                      <a:pt x="3927" y="79487"/>
                      <a:pt x="8767" y="79487"/>
                    </a:cubicBezTo>
                    <a:close/>
                  </a:path>
                </a:pathLst>
              </a:custGeom>
              <a:solidFill>
                <a:schemeClr val="lt2"/>
              </a:solidFill>
              <a:ln>
                <a:noFill/>
              </a:ln>
            </p:spPr>
            <p:txBody>
              <a:bodyPr spcFirstLastPara="1" wrap="square" lIns="68575" tIns="34275" rIns="68575" bIns="3427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136" name="Google Shape;1136;p27"/>
              <p:cNvSpPr/>
              <p:nvPr/>
            </p:nvSpPr>
            <p:spPr>
              <a:xfrm>
                <a:off x="2406457" y="1939044"/>
                <a:ext cx="133288" cy="163648"/>
              </a:xfrm>
              <a:custGeom>
                <a:avLst/>
                <a:gdLst/>
                <a:ahLst/>
                <a:cxnLst/>
                <a:rect l="l" t="t" r="r" b="b"/>
                <a:pathLst>
                  <a:path w="133288" h="163648" extrusionOk="0">
                    <a:moveTo>
                      <a:pt x="8479" y="146115"/>
                    </a:moveTo>
                    <a:cubicBezTo>
                      <a:pt x="-2826" y="146115"/>
                      <a:pt x="-2826" y="163649"/>
                      <a:pt x="8479" y="163649"/>
                    </a:cubicBezTo>
                    <a:lnTo>
                      <a:pt x="58743" y="163649"/>
                    </a:lnTo>
                    <a:cubicBezTo>
                      <a:pt x="70053" y="163649"/>
                      <a:pt x="70053" y="146115"/>
                      <a:pt x="58743" y="146115"/>
                    </a:cubicBezTo>
                    <a:lnTo>
                      <a:pt x="42378" y="146115"/>
                    </a:lnTo>
                    <a:lnTo>
                      <a:pt x="42378" y="101792"/>
                    </a:lnTo>
                    <a:lnTo>
                      <a:pt x="82391" y="101792"/>
                    </a:lnTo>
                    <a:cubicBezTo>
                      <a:pt x="110454" y="101792"/>
                      <a:pt x="133289" y="78961"/>
                      <a:pt x="133289" y="50898"/>
                    </a:cubicBezTo>
                    <a:cubicBezTo>
                      <a:pt x="133289" y="24684"/>
                      <a:pt x="113362" y="3041"/>
                      <a:pt x="87865" y="301"/>
                    </a:cubicBezTo>
                    <a:cubicBezTo>
                      <a:pt x="87148" y="110"/>
                      <a:pt x="8479" y="0"/>
                      <a:pt x="8479" y="0"/>
                    </a:cubicBezTo>
                    <a:cubicBezTo>
                      <a:pt x="-2826" y="0"/>
                      <a:pt x="-2826" y="17534"/>
                      <a:pt x="8479" y="17534"/>
                    </a:cubicBezTo>
                    <a:lnTo>
                      <a:pt x="24844" y="17534"/>
                    </a:lnTo>
                    <a:lnTo>
                      <a:pt x="24844" y="146115"/>
                    </a:lnTo>
                    <a:close/>
                    <a:moveTo>
                      <a:pt x="82391" y="17534"/>
                    </a:moveTo>
                    <a:cubicBezTo>
                      <a:pt x="100787" y="17534"/>
                      <a:pt x="115755" y="32501"/>
                      <a:pt x="115755" y="50898"/>
                    </a:cubicBezTo>
                    <a:cubicBezTo>
                      <a:pt x="115755" y="69290"/>
                      <a:pt x="100787" y="84258"/>
                      <a:pt x="82391" y="84258"/>
                    </a:cubicBezTo>
                    <a:lnTo>
                      <a:pt x="42378" y="84258"/>
                    </a:lnTo>
                    <a:lnTo>
                      <a:pt x="42378" y="17534"/>
                    </a:lnTo>
                    <a:close/>
                  </a:path>
                </a:pathLst>
              </a:custGeom>
              <a:solidFill>
                <a:schemeClr val="lt2"/>
              </a:solidFill>
              <a:ln>
                <a:noFill/>
              </a:ln>
            </p:spPr>
            <p:txBody>
              <a:bodyPr spcFirstLastPara="1" wrap="square" lIns="68575" tIns="34275" rIns="68575" bIns="3427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137" name="Google Shape;1137;p27"/>
              <p:cNvSpPr/>
              <p:nvPr/>
            </p:nvSpPr>
            <p:spPr>
              <a:xfrm>
                <a:off x="2556960" y="1981125"/>
                <a:ext cx="94682" cy="123905"/>
              </a:xfrm>
              <a:custGeom>
                <a:avLst/>
                <a:gdLst/>
                <a:ahLst/>
                <a:cxnLst/>
                <a:rect l="l" t="t" r="r" b="b"/>
                <a:pathLst>
                  <a:path w="94682" h="123905" extrusionOk="0">
                    <a:moveTo>
                      <a:pt x="8767" y="71304"/>
                    </a:moveTo>
                    <a:cubicBezTo>
                      <a:pt x="3927" y="71304"/>
                      <a:pt x="0" y="75226"/>
                      <a:pt x="0" y="80071"/>
                    </a:cubicBezTo>
                    <a:lnTo>
                      <a:pt x="0" y="97605"/>
                    </a:lnTo>
                    <a:cubicBezTo>
                      <a:pt x="0" y="98719"/>
                      <a:pt x="215" y="99824"/>
                      <a:pt x="630" y="100860"/>
                    </a:cubicBezTo>
                    <a:cubicBezTo>
                      <a:pt x="7393" y="117769"/>
                      <a:pt x="32269" y="123906"/>
                      <a:pt x="47341" y="123906"/>
                    </a:cubicBezTo>
                    <a:cubicBezTo>
                      <a:pt x="70866" y="123906"/>
                      <a:pt x="94683" y="112463"/>
                      <a:pt x="94683" y="90591"/>
                    </a:cubicBezTo>
                    <a:cubicBezTo>
                      <a:pt x="94683" y="67957"/>
                      <a:pt x="73290" y="60405"/>
                      <a:pt x="52597" y="53104"/>
                    </a:cubicBezTo>
                    <a:cubicBezTo>
                      <a:pt x="32935" y="46163"/>
                      <a:pt x="23378" y="39688"/>
                      <a:pt x="23378" y="33314"/>
                    </a:cubicBezTo>
                    <a:cubicBezTo>
                      <a:pt x="23378" y="25461"/>
                      <a:pt x="31150" y="17534"/>
                      <a:pt x="48510" y="17534"/>
                    </a:cubicBezTo>
                    <a:cubicBezTo>
                      <a:pt x="59396" y="17534"/>
                      <a:pt x="66884" y="20173"/>
                      <a:pt x="71304" y="25579"/>
                    </a:cubicBezTo>
                    <a:lnTo>
                      <a:pt x="71304" y="39159"/>
                    </a:lnTo>
                    <a:cubicBezTo>
                      <a:pt x="71304" y="50469"/>
                      <a:pt x="88838" y="50469"/>
                      <a:pt x="88838" y="39159"/>
                    </a:cubicBezTo>
                    <a:lnTo>
                      <a:pt x="88838" y="22794"/>
                    </a:lnTo>
                    <a:cubicBezTo>
                      <a:pt x="88838" y="21150"/>
                      <a:pt x="88377" y="19543"/>
                      <a:pt x="87505" y="18146"/>
                    </a:cubicBezTo>
                    <a:cubicBezTo>
                      <a:pt x="79980" y="6105"/>
                      <a:pt x="66861" y="0"/>
                      <a:pt x="48510" y="0"/>
                    </a:cubicBezTo>
                    <a:cubicBezTo>
                      <a:pt x="19196" y="0"/>
                      <a:pt x="5845" y="17269"/>
                      <a:pt x="5845" y="33314"/>
                    </a:cubicBezTo>
                    <a:cubicBezTo>
                      <a:pt x="5845" y="52592"/>
                      <a:pt x="26529" y="62496"/>
                      <a:pt x="46761" y="69633"/>
                    </a:cubicBezTo>
                    <a:cubicBezTo>
                      <a:pt x="67889" y="77094"/>
                      <a:pt x="77149" y="81327"/>
                      <a:pt x="77149" y="90591"/>
                    </a:cubicBezTo>
                    <a:cubicBezTo>
                      <a:pt x="77149" y="101477"/>
                      <a:pt x="59720" y="106372"/>
                      <a:pt x="47341" y="106372"/>
                    </a:cubicBezTo>
                    <a:cubicBezTo>
                      <a:pt x="34789" y="106372"/>
                      <a:pt x="21278" y="101349"/>
                      <a:pt x="17534" y="95550"/>
                    </a:cubicBezTo>
                    <a:lnTo>
                      <a:pt x="17534" y="80071"/>
                    </a:lnTo>
                    <a:cubicBezTo>
                      <a:pt x="17534" y="75226"/>
                      <a:pt x="13607" y="71304"/>
                      <a:pt x="8767" y="71304"/>
                    </a:cubicBezTo>
                    <a:close/>
                  </a:path>
                </a:pathLst>
              </a:custGeom>
              <a:solidFill>
                <a:schemeClr val="lt2"/>
              </a:solidFill>
              <a:ln>
                <a:noFill/>
              </a:ln>
            </p:spPr>
            <p:txBody>
              <a:bodyPr spcFirstLastPara="1" wrap="square" lIns="68575" tIns="34275" rIns="68575" bIns="3427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138" name="Google Shape;1138;p27"/>
              <p:cNvSpPr/>
              <p:nvPr/>
            </p:nvSpPr>
            <p:spPr>
              <a:xfrm>
                <a:off x="2354736" y="1788253"/>
                <a:ext cx="17533" cy="45587"/>
              </a:xfrm>
              <a:custGeom>
                <a:avLst/>
                <a:gdLst/>
                <a:ahLst/>
                <a:cxnLst/>
                <a:rect l="l" t="t" r="r" b="b"/>
                <a:pathLst>
                  <a:path w="17533" h="45587" extrusionOk="0">
                    <a:moveTo>
                      <a:pt x="0" y="36821"/>
                    </a:moveTo>
                    <a:cubicBezTo>
                      <a:pt x="0" y="41666"/>
                      <a:pt x="3927" y="45588"/>
                      <a:pt x="8767" y="45588"/>
                    </a:cubicBezTo>
                    <a:cubicBezTo>
                      <a:pt x="13607" y="45588"/>
                      <a:pt x="17534" y="41666"/>
                      <a:pt x="17534" y="36821"/>
                    </a:cubicBezTo>
                    <a:lnTo>
                      <a:pt x="17534" y="8767"/>
                    </a:lnTo>
                    <a:cubicBezTo>
                      <a:pt x="17534" y="3922"/>
                      <a:pt x="13607" y="0"/>
                      <a:pt x="8767" y="0"/>
                    </a:cubicBezTo>
                    <a:cubicBezTo>
                      <a:pt x="3927" y="0"/>
                      <a:pt x="0" y="3922"/>
                      <a:pt x="0" y="8767"/>
                    </a:cubicBezTo>
                    <a:close/>
                  </a:path>
                </a:pathLst>
              </a:custGeom>
              <a:solidFill>
                <a:schemeClr val="lt2"/>
              </a:solidFill>
              <a:ln>
                <a:noFill/>
              </a:ln>
            </p:spPr>
            <p:txBody>
              <a:bodyPr spcFirstLastPara="1" wrap="square" lIns="68575" tIns="34275" rIns="68575" bIns="3427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sp>
        <p:nvSpPr>
          <p:cNvPr id="1139" name="Google Shape;1139;p27"/>
          <p:cNvSpPr/>
          <p:nvPr/>
        </p:nvSpPr>
        <p:spPr>
          <a:xfrm>
            <a:off x="6233538" y="3751425"/>
            <a:ext cx="219000" cy="219000"/>
          </a:xfrm>
          <a:prstGeom prst="ellipse">
            <a:avLst/>
          </a:prstGeom>
          <a:no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Montserrat Medium"/>
              <a:ea typeface="Montserrat Medium"/>
              <a:cs typeface="Montserrat Medium"/>
              <a:sym typeface="Montserrat Medium"/>
            </a:endParaRPr>
          </a:p>
        </p:txBody>
      </p:sp>
      <p:sp>
        <p:nvSpPr>
          <p:cNvPr id="1140" name="Google Shape;1140;p27"/>
          <p:cNvSpPr/>
          <p:nvPr/>
        </p:nvSpPr>
        <p:spPr>
          <a:xfrm>
            <a:off x="7066839" y="3751425"/>
            <a:ext cx="219000" cy="219000"/>
          </a:xfrm>
          <a:prstGeom prst="ellipse">
            <a:avLst/>
          </a:prstGeom>
          <a:no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Montserrat Medium"/>
              <a:ea typeface="Montserrat Medium"/>
              <a:cs typeface="Montserrat Medium"/>
              <a:sym typeface="Montserrat Medium"/>
            </a:endParaRPr>
          </a:p>
        </p:txBody>
      </p:sp>
      <p:sp>
        <p:nvSpPr>
          <p:cNvPr id="1141" name="Google Shape;1141;p27"/>
          <p:cNvSpPr/>
          <p:nvPr/>
        </p:nvSpPr>
        <p:spPr>
          <a:xfrm>
            <a:off x="7900146" y="3751425"/>
            <a:ext cx="219000" cy="219000"/>
          </a:xfrm>
          <a:prstGeom prst="ellipse">
            <a:avLst/>
          </a:prstGeom>
          <a:no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Montserrat Medium"/>
              <a:ea typeface="Montserrat Medium"/>
              <a:cs typeface="Montserrat Medium"/>
              <a:sym typeface="Montserrat Medium"/>
            </a:endParaRPr>
          </a:p>
        </p:txBody>
      </p:sp>
      <p:sp>
        <p:nvSpPr>
          <p:cNvPr id="1142" name="Google Shape;1142;p27"/>
          <p:cNvSpPr/>
          <p:nvPr/>
        </p:nvSpPr>
        <p:spPr>
          <a:xfrm>
            <a:off x="8044696" y="2571738"/>
            <a:ext cx="219000" cy="219000"/>
          </a:xfrm>
          <a:prstGeom prst="ellipse">
            <a:avLst/>
          </a:prstGeom>
          <a:no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Montserrat Medium"/>
              <a:ea typeface="Montserrat Medium"/>
              <a:cs typeface="Montserrat Medium"/>
              <a:sym typeface="Montserrat Medium"/>
            </a:endParaRPr>
          </a:p>
        </p:txBody>
      </p:sp>
      <p:sp>
        <p:nvSpPr>
          <p:cNvPr id="1143" name="Google Shape;1143;p27"/>
          <p:cNvSpPr/>
          <p:nvPr/>
        </p:nvSpPr>
        <p:spPr>
          <a:xfrm>
            <a:off x="7250596" y="1750863"/>
            <a:ext cx="219000" cy="219000"/>
          </a:xfrm>
          <a:prstGeom prst="ellipse">
            <a:avLst/>
          </a:prstGeom>
          <a:no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Montserrat Medium"/>
              <a:ea typeface="Montserrat Medium"/>
              <a:cs typeface="Montserrat Medium"/>
              <a:sym typeface="Montserrat Medium"/>
            </a:endParaRPr>
          </a:p>
        </p:txBody>
      </p:sp>
      <p:sp>
        <p:nvSpPr>
          <p:cNvPr id="1144" name="Google Shape;1144;p27"/>
          <p:cNvSpPr/>
          <p:nvPr/>
        </p:nvSpPr>
        <p:spPr>
          <a:xfrm>
            <a:off x="5847721" y="1712688"/>
            <a:ext cx="219000" cy="219000"/>
          </a:xfrm>
          <a:prstGeom prst="ellipse">
            <a:avLst/>
          </a:prstGeom>
          <a:no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Montserrat Medium"/>
              <a:ea typeface="Montserrat Medium"/>
              <a:cs typeface="Montserrat Medium"/>
              <a:sym typeface="Montserrat Medium"/>
            </a:endParaRPr>
          </a:p>
        </p:txBody>
      </p:sp>
      <p:cxnSp>
        <p:nvCxnSpPr>
          <p:cNvPr id="1145" name="Google Shape;1145;p27"/>
          <p:cNvCxnSpPr>
            <a:stCxn id="1139" idx="0"/>
            <a:endCxn id="1144" idx="4"/>
          </p:cNvCxnSpPr>
          <p:nvPr/>
        </p:nvCxnSpPr>
        <p:spPr>
          <a:xfrm rot="5400000" flipH="1">
            <a:off x="5240238" y="2648625"/>
            <a:ext cx="1819800" cy="385800"/>
          </a:xfrm>
          <a:prstGeom prst="bentConnector3">
            <a:avLst>
              <a:gd name="adj1" fmla="val 49998"/>
            </a:avLst>
          </a:prstGeom>
          <a:noFill/>
          <a:ln w="9525" cap="flat" cmpd="sng">
            <a:solidFill>
              <a:schemeClr val="dk1"/>
            </a:solidFill>
            <a:prstDash val="dash"/>
            <a:round/>
            <a:headEnd type="none" w="med" len="med"/>
            <a:tailEnd type="oval" w="med" len="med"/>
          </a:ln>
        </p:spPr>
      </p:cxnSp>
      <p:cxnSp>
        <p:nvCxnSpPr>
          <p:cNvPr id="1146" name="Google Shape;1146;p27"/>
          <p:cNvCxnSpPr>
            <a:stCxn id="1140" idx="0"/>
            <a:endCxn id="1143" idx="4"/>
          </p:cNvCxnSpPr>
          <p:nvPr/>
        </p:nvCxnSpPr>
        <p:spPr>
          <a:xfrm rot="-5400000">
            <a:off x="6377439" y="2768625"/>
            <a:ext cx="1781700" cy="183900"/>
          </a:xfrm>
          <a:prstGeom prst="bentConnector3">
            <a:avLst>
              <a:gd name="adj1" fmla="val 49996"/>
            </a:avLst>
          </a:prstGeom>
          <a:noFill/>
          <a:ln w="9525" cap="flat" cmpd="sng">
            <a:solidFill>
              <a:schemeClr val="dk1"/>
            </a:solidFill>
            <a:prstDash val="dash"/>
            <a:round/>
            <a:headEnd type="none" w="med" len="med"/>
            <a:tailEnd type="oval" w="med" len="med"/>
          </a:ln>
        </p:spPr>
      </p:cxnSp>
      <p:cxnSp>
        <p:nvCxnSpPr>
          <p:cNvPr id="1147" name="Google Shape;1147;p27"/>
          <p:cNvCxnSpPr>
            <a:stCxn id="1141" idx="0"/>
            <a:endCxn id="1142" idx="4"/>
          </p:cNvCxnSpPr>
          <p:nvPr/>
        </p:nvCxnSpPr>
        <p:spPr>
          <a:xfrm rot="-5400000">
            <a:off x="7601646" y="3198825"/>
            <a:ext cx="960600" cy="144600"/>
          </a:xfrm>
          <a:prstGeom prst="bentConnector3">
            <a:avLst>
              <a:gd name="adj1" fmla="val 50005"/>
            </a:avLst>
          </a:prstGeom>
          <a:noFill/>
          <a:ln w="9525" cap="flat" cmpd="sng">
            <a:solidFill>
              <a:schemeClr val="dk1"/>
            </a:solidFill>
            <a:prstDash val="dash"/>
            <a:round/>
            <a:headEnd type="none" w="med" len="med"/>
            <a:tailEnd type="oval" w="med" len="med"/>
          </a:ln>
        </p:spPr>
      </p:cxnSp>
      <p:sp>
        <p:nvSpPr>
          <p:cNvPr id="3" name="Title 2">
            <a:extLst>
              <a:ext uri="{FF2B5EF4-FFF2-40B4-BE49-F238E27FC236}">
                <a16:creationId xmlns:a16="http://schemas.microsoft.com/office/drawing/2014/main" id="{10261A8D-2613-7E9F-0B39-827DAB8B5ECA}"/>
              </a:ext>
            </a:extLst>
          </p:cNvPr>
          <p:cNvSpPr>
            <a:spLocks noGrp="1"/>
          </p:cNvSpPr>
          <p:nvPr>
            <p:ph type="title"/>
          </p:nvPr>
        </p:nvSpPr>
        <p:spPr>
          <a:xfrm>
            <a:off x="610284" y="2105415"/>
            <a:ext cx="4514896" cy="561600"/>
          </a:xfrm>
        </p:spPr>
        <p:txBody>
          <a:bodyPr/>
          <a:lstStyle/>
          <a:p>
            <a:pPr>
              <a:lnSpc>
                <a:spcPct val="150000"/>
              </a:lnSpc>
            </a:pPr>
            <a:r>
              <a:rPr lang="en-US" sz="2800">
                <a:latin typeface="+mj-lt"/>
              </a:rPr>
              <a:t>III. TÍNH CHẤT HÓA HỌC</a:t>
            </a:r>
          </a:p>
        </p:txBody>
      </p:sp>
    </p:spTree>
    <p:extLst>
      <p:ext uri="{BB962C8B-B14F-4D97-AF65-F5344CB8AC3E}">
        <p14:creationId xmlns:p14="http://schemas.microsoft.com/office/powerpoint/2010/main" val="1382376428"/>
      </p:ext>
    </p:extLst>
  </p:cSld>
  <p:clrMapOvr>
    <a:masterClrMapping/>
  </p:clrMapOvr>
  <p:transition spd="med">
    <p:pull/>
  </p:transition>
</p:sld>
</file>

<file path=ppt/slides/slide14.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1167"/>
        <p:cNvGrpSpPr/>
        <p:nvPr/>
      </p:nvGrpSpPr>
      <p:grpSpPr>
        <a:xfrm>
          <a:off x="0" y="0"/>
          <a:ext cx="0" cy="0"/>
          <a:chOff x="0" y="0"/>
          <a:chExt cx="0" cy="0"/>
        </a:xfrm>
      </p:grpSpPr>
      <p:sp>
        <p:nvSpPr>
          <p:cNvPr id="6" name="TextBox 5">
            <a:extLst>
              <a:ext uri="{FF2B5EF4-FFF2-40B4-BE49-F238E27FC236}">
                <a16:creationId xmlns:a16="http://schemas.microsoft.com/office/drawing/2014/main" id="{0E5A7485-B77B-92BC-DC50-CF54FD45D69E}"/>
              </a:ext>
            </a:extLst>
          </p:cNvPr>
          <p:cNvSpPr txBox="1"/>
          <p:nvPr/>
        </p:nvSpPr>
        <p:spPr>
          <a:xfrm>
            <a:off x="1856453" y="0"/>
            <a:ext cx="5172996" cy="598177"/>
          </a:xfrm>
          <a:prstGeom prst="rect">
            <a:avLst/>
          </a:prstGeom>
          <a:noFill/>
        </p:spPr>
        <p:txBody>
          <a:bodyPr wrap="square">
            <a:spAutoFit/>
          </a:bodyPr>
          <a:lstStyle/>
          <a:p>
            <a:pPr marL="0" marR="0" algn="ctr">
              <a:lnSpc>
                <a:spcPct val="150000"/>
              </a:lnSpc>
              <a:spcBef>
                <a:spcPts val="0"/>
              </a:spcBef>
              <a:spcAft>
                <a:spcPts val="0"/>
              </a:spcAft>
            </a:pPr>
            <a:r>
              <a:rPr lang="fr-FR" sz="2500" b="1">
                <a:solidFill>
                  <a:srgbClr val="000000"/>
                </a:solidFill>
                <a:effectLst/>
                <a:latin typeface="+mj-lt"/>
                <a:ea typeface="Calibri" panose="020F0502020204030204" pitchFamily="34" charset="0"/>
                <a:cs typeface="Times New Roman" panose="02020603050405020304" pitchFamily="18" charset="0"/>
              </a:rPr>
              <a:t>1. Tính acid</a:t>
            </a:r>
            <a:endParaRPr lang="en-US" sz="2500">
              <a:effectLst/>
              <a:latin typeface="+mj-lt"/>
              <a:ea typeface="Calibri" panose="020F0502020204030204" pitchFamily="34" charset="0"/>
              <a:cs typeface="Times New Roman" panose="02020603050405020304" pitchFamily="18" charset="0"/>
            </a:endParaRPr>
          </a:p>
        </p:txBody>
      </p:sp>
      <p:pic>
        <p:nvPicPr>
          <p:cNvPr id="10" name="Y2meta.app - Thí nghiệm về tính chất hóa học của axit axetic (CH3COOH) _ Tính chất hoá học 9">
            <a:hlinkClick r:id="" action="ppaction://media"/>
            <a:extLst>
              <a:ext uri="{FF2B5EF4-FFF2-40B4-BE49-F238E27FC236}">
                <a16:creationId xmlns:a16="http://schemas.microsoft.com/office/drawing/2014/main" id="{FD9B6573-C05B-AFC5-C8BB-92D84AF50069}"/>
              </a:ext>
            </a:extLst>
          </p:cNvPr>
          <p:cNvPicPr>
            <a:picLocks noChangeAspect="1"/>
          </p:cNvPicPr>
          <p:nvPr>
            <a:videoFile r:link="rId2"/>
            <p:extLst>
              <p:ext uri="{DAA4B4D4-6D71-4841-9C94-3DE7FCFB9230}">
                <p14:media xmlns:p14="http://schemas.microsoft.com/office/powerpoint/2010/main" r:embed="rId1"/>
              </p:ext>
            </p:extLst>
          </p:nvPr>
        </p:nvPicPr>
        <p:blipFill>
          <a:blip r:embed="rId5"/>
          <a:stretch>
            <a:fillRect/>
          </a:stretch>
        </p:blipFill>
        <p:spPr>
          <a:xfrm>
            <a:off x="862780" y="598177"/>
            <a:ext cx="7654414" cy="4305607"/>
          </a:xfrm>
          <a:prstGeom prst="rect">
            <a:avLst/>
          </a:prstGeom>
        </p:spPr>
      </p:pic>
    </p:spTree>
    <p:extLst>
      <p:ext uri="{BB962C8B-B14F-4D97-AF65-F5344CB8AC3E}">
        <p14:creationId xmlns:p14="http://schemas.microsoft.com/office/powerpoint/2010/main" val="163528482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fade">
                                      <p:cBhvr>
                                        <p:cTn id="7" dur="500"/>
                                        <p:tgtEl>
                                          <p:spTgt spid="10"/>
                                        </p:tgtEl>
                                      </p:cBhvr>
                                    </p:animEffect>
                                  </p:childTnLst>
                                </p:cTn>
                              </p:par>
                            </p:childTnLst>
                          </p:cTn>
                        </p:par>
                      </p:childTnLst>
                    </p:cTn>
                  </p:par>
                  <p:par>
                    <p:cTn id="8" fill="hold">
                      <p:stCondLst>
                        <p:cond delay="indefinite"/>
                      </p:stCondLst>
                      <p:childTnLst>
                        <p:par>
                          <p:cTn id="9" fill="hold">
                            <p:stCondLst>
                              <p:cond delay="0"/>
                            </p:stCondLst>
                            <p:childTnLst>
                              <p:par>
                                <p:cTn id="10" presetID="1" presetClass="mediacall" presetSubtype="0" fill="hold" nodeType="clickEffect">
                                  <p:stCondLst>
                                    <p:cond delay="0"/>
                                  </p:stCondLst>
                                  <p:childTnLst>
                                    <p:cmd type="call" cmd="playFrom(0.0)">
                                      <p:cBhvr>
                                        <p:cTn id="11" dur="247780" fill="hold"/>
                                        <p:tgtEl>
                                          <p:spTgt spid="10"/>
                                        </p:tgtEl>
                                      </p:cBhvr>
                                    </p:cmd>
                                  </p:childTnLst>
                                </p:cTn>
                              </p:par>
                            </p:childTnLst>
                          </p:cTn>
                        </p:par>
                      </p:childTnLst>
                    </p:cTn>
                  </p:par>
                </p:childTnLst>
              </p:cTn>
              <p:prevCondLst>
                <p:cond evt="onPrev" delay="0">
                  <p:tgtEl>
                    <p:sldTgt/>
                  </p:tgtEl>
                </p:cond>
              </p:prevCondLst>
              <p:nextCondLst>
                <p:cond evt="onNext" delay="0">
                  <p:tgtEl>
                    <p:sldTgt/>
                  </p:tgtEl>
                </p:cond>
              </p:nextCondLst>
            </p:seq>
            <p:video fullScrn="1">
              <p:cMediaNode vol="80000">
                <p:cTn id="12" fill="hold" display="0">
                  <p:stCondLst>
                    <p:cond delay="indefinite"/>
                  </p:stCondLst>
                </p:cTn>
                <p:tgtEl>
                  <p:spTgt spid="10"/>
                </p:tgtEl>
              </p:cMediaNode>
            </p:video>
            <p:seq concurrent="1" nextAc="seek">
              <p:cTn id="13" restart="whenNotActive" fill="hold" evtFilter="cancelBubble" nodeType="interactiveSeq">
                <p:stCondLst>
                  <p:cond evt="onClick" delay="0">
                    <p:tgtEl>
                      <p:spTgt spid="10"/>
                    </p:tgtEl>
                  </p:cond>
                </p:stCondLst>
                <p:endSync evt="end" delay="0">
                  <p:rtn val="all"/>
                </p:endSync>
                <p:childTnLst>
                  <p:par>
                    <p:cTn id="14" fill="hold">
                      <p:stCondLst>
                        <p:cond delay="0"/>
                      </p:stCondLst>
                      <p:childTnLst>
                        <p:par>
                          <p:cTn id="15" fill="hold">
                            <p:stCondLst>
                              <p:cond delay="0"/>
                            </p:stCondLst>
                            <p:childTnLst>
                              <p:par>
                                <p:cTn id="16" presetID="2" presetClass="mediacall" presetSubtype="0" fill="hold" nodeType="clickEffect">
                                  <p:stCondLst>
                                    <p:cond delay="0"/>
                                  </p:stCondLst>
                                  <p:childTnLst>
                                    <p:cmd type="call" cmd="togglePause">
                                      <p:cBhvr>
                                        <p:cTn id="17" dur="1" fill="hold"/>
                                        <p:tgtEl>
                                          <p:spTgt spid="10"/>
                                        </p:tgtEl>
                                      </p:cBhvr>
                                    </p:cmd>
                                  </p:childTnLst>
                                </p:cTn>
                              </p:par>
                            </p:childTnLst>
                          </p:cTn>
                        </p:par>
                      </p:childTnLst>
                    </p:cTn>
                  </p:par>
                </p:childTnLst>
              </p:cTn>
              <p:nextCondLst>
                <p:cond evt="onClick" delay="0">
                  <p:tgtEl>
                    <p:spTgt spid="10"/>
                  </p:tgtEl>
                </p:cond>
              </p:nextCondLst>
            </p:seq>
          </p:childTnLst>
        </p:cTn>
      </p:par>
    </p:tnLst>
  </p:timing>
</p:sld>
</file>

<file path=ppt/slides/slide15.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1359"/>
        <p:cNvGrpSpPr/>
        <p:nvPr/>
      </p:nvGrpSpPr>
      <p:grpSpPr>
        <a:xfrm>
          <a:off x="0" y="0"/>
          <a:ext cx="0" cy="0"/>
          <a:chOff x="0" y="0"/>
          <a:chExt cx="0" cy="0"/>
        </a:xfrm>
      </p:grpSpPr>
      <p:grpSp>
        <p:nvGrpSpPr>
          <p:cNvPr id="20" name="Group 19">
            <a:extLst>
              <a:ext uri="{FF2B5EF4-FFF2-40B4-BE49-F238E27FC236}">
                <a16:creationId xmlns:a16="http://schemas.microsoft.com/office/drawing/2014/main" id="{D88423AD-6837-A7CC-E9CB-38AEFB5D644D}"/>
              </a:ext>
            </a:extLst>
          </p:cNvPr>
          <p:cNvGrpSpPr/>
          <p:nvPr/>
        </p:nvGrpSpPr>
        <p:grpSpPr>
          <a:xfrm>
            <a:off x="363363" y="160302"/>
            <a:ext cx="8417273" cy="1480739"/>
            <a:chOff x="362932" y="804031"/>
            <a:chExt cx="8417273" cy="1480739"/>
          </a:xfrm>
        </p:grpSpPr>
        <p:grpSp>
          <p:nvGrpSpPr>
            <p:cNvPr id="9" name="Group 8">
              <a:extLst>
                <a:ext uri="{FF2B5EF4-FFF2-40B4-BE49-F238E27FC236}">
                  <a16:creationId xmlns:a16="http://schemas.microsoft.com/office/drawing/2014/main" id="{81DCAA14-5D4F-67BD-02EB-14D4D54D27D2}"/>
                </a:ext>
              </a:extLst>
            </p:cNvPr>
            <p:cNvGrpSpPr/>
            <p:nvPr/>
          </p:nvGrpSpPr>
          <p:grpSpPr>
            <a:xfrm>
              <a:off x="811160" y="1157748"/>
              <a:ext cx="7969045" cy="1127022"/>
              <a:chOff x="405581" y="1106129"/>
              <a:chExt cx="8713838" cy="934065"/>
            </a:xfrm>
          </p:grpSpPr>
          <p:sp>
            <p:nvSpPr>
              <p:cNvPr id="7" name="Flowchart: Process 6">
                <a:extLst>
                  <a:ext uri="{FF2B5EF4-FFF2-40B4-BE49-F238E27FC236}">
                    <a16:creationId xmlns:a16="http://schemas.microsoft.com/office/drawing/2014/main" id="{D93A5DB7-625D-01BD-31AC-B3F3BC334E66}"/>
                  </a:ext>
                </a:extLst>
              </p:cNvPr>
              <p:cNvSpPr/>
              <p:nvPr/>
            </p:nvSpPr>
            <p:spPr>
              <a:xfrm>
                <a:off x="405581" y="1106129"/>
                <a:ext cx="8561438" cy="781665"/>
              </a:xfrm>
              <a:prstGeom prst="flowChartProcess">
                <a:avLst/>
              </a:prstGeom>
              <a:solidFill>
                <a:schemeClr val="bg2">
                  <a:lumMod val="50000"/>
                </a:schemeClr>
              </a:solidFill>
              <a:ln>
                <a:solidFill>
                  <a:schemeClr val="bg2">
                    <a:lumMod val="5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just">
                  <a:lnSpc>
                    <a:spcPct val="150000"/>
                  </a:lnSpc>
                </a:pPr>
                <a:endParaRPr lang="en-US" sz="2000">
                  <a:solidFill>
                    <a:schemeClr val="tx1"/>
                  </a:solidFill>
                  <a:latin typeface="+mj-lt"/>
                </a:endParaRPr>
              </a:p>
            </p:txBody>
          </p:sp>
          <p:sp>
            <p:nvSpPr>
              <p:cNvPr id="8" name="Flowchart: Process 7">
                <a:extLst>
                  <a:ext uri="{FF2B5EF4-FFF2-40B4-BE49-F238E27FC236}">
                    <a16:creationId xmlns:a16="http://schemas.microsoft.com/office/drawing/2014/main" id="{714535CD-ECA4-624E-35AC-056BE5C0BF07}"/>
                  </a:ext>
                </a:extLst>
              </p:cNvPr>
              <p:cNvSpPr/>
              <p:nvPr/>
            </p:nvSpPr>
            <p:spPr>
              <a:xfrm>
                <a:off x="557981" y="1258529"/>
                <a:ext cx="8561438" cy="781665"/>
              </a:xfrm>
              <a:prstGeom prst="flowChartProcess">
                <a:avLst/>
              </a:prstGeom>
              <a:solidFill>
                <a:schemeClr val="bg2">
                  <a:lumMod val="20000"/>
                  <a:lumOff val="80000"/>
                </a:schemeClr>
              </a:solidFill>
              <a:ln>
                <a:solidFill>
                  <a:schemeClr val="bg2">
                    <a:lumMod val="20000"/>
                    <a:lumOff val="8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algn="just">
                  <a:lnSpc>
                    <a:spcPct val="150000"/>
                  </a:lnSpc>
                  <a:spcBef>
                    <a:spcPts val="0"/>
                  </a:spcBef>
                  <a:spcAft>
                    <a:spcPts val="0"/>
                  </a:spcAft>
                </a:pPr>
                <a:r>
                  <a:rPr lang="fr-FR" sz="2000" kern="0">
                    <a:solidFill>
                      <a:schemeClr val="tx1"/>
                    </a:solidFill>
                    <a:effectLst/>
                    <a:latin typeface="+mj-lt"/>
                    <a:ea typeface="Calibri" panose="020F0502020204030204" pitchFamily="34" charset="0"/>
                    <a:cs typeface="Times New Roman" panose="02020603050405020304" pitchFamily="18" charset="0"/>
                  </a:rPr>
                  <a:t>Ethylic alcohol dễ cháy trong không khí, tạo thành carbon dioxide và hơi nước:</a:t>
                </a:r>
                <a:endParaRPr lang="en-US" sz="2000">
                  <a:solidFill>
                    <a:schemeClr val="tx1"/>
                  </a:solidFill>
                  <a:effectLst/>
                  <a:latin typeface="+mj-lt"/>
                  <a:ea typeface="Calibri" panose="020F0502020204030204" pitchFamily="34" charset="0"/>
                  <a:cs typeface="Times New Roman" panose="02020603050405020304" pitchFamily="18" charset="0"/>
                </a:endParaRPr>
              </a:p>
            </p:txBody>
          </p:sp>
        </p:grpSp>
        <p:sp>
          <p:nvSpPr>
            <p:cNvPr id="19" name="Arrow: Curved Right 18">
              <a:extLst>
                <a:ext uri="{FF2B5EF4-FFF2-40B4-BE49-F238E27FC236}">
                  <a16:creationId xmlns:a16="http://schemas.microsoft.com/office/drawing/2014/main" id="{65FB709A-92D8-498B-35FB-CD94467CFF7B}"/>
                </a:ext>
              </a:extLst>
            </p:cNvPr>
            <p:cNvSpPr/>
            <p:nvPr/>
          </p:nvSpPr>
          <p:spPr>
            <a:xfrm>
              <a:off x="362932" y="804031"/>
              <a:ext cx="617708" cy="508346"/>
            </a:xfrm>
            <a:prstGeom prst="curvedRightArrow">
              <a:avLst/>
            </a:prstGeom>
            <a:solidFill>
              <a:srgbClr val="FF0000"/>
            </a:solid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lnSpc>
                  <a:spcPct val="150000"/>
                </a:lnSpc>
              </a:pPr>
              <a:endParaRPr lang="en-US" sz="2000">
                <a:solidFill>
                  <a:schemeClr val="tx1"/>
                </a:solidFill>
                <a:latin typeface="+mj-lt"/>
              </a:endParaRPr>
            </a:p>
          </p:txBody>
        </p:sp>
      </p:grpSp>
      <p:grpSp>
        <p:nvGrpSpPr>
          <p:cNvPr id="22" name="Group 21">
            <a:extLst>
              <a:ext uri="{FF2B5EF4-FFF2-40B4-BE49-F238E27FC236}">
                <a16:creationId xmlns:a16="http://schemas.microsoft.com/office/drawing/2014/main" id="{324FDF12-F534-8999-FF94-B78B4F3C8C03}"/>
              </a:ext>
            </a:extLst>
          </p:cNvPr>
          <p:cNvGrpSpPr/>
          <p:nvPr/>
        </p:nvGrpSpPr>
        <p:grpSpPr>
          <a:xfrm>
            <a:off x="363364" y="2987967"/>
            <a:ext cx="8417272" cy="1457632"/>
            <a:chOff x="580944" y="2406445"/>
            <a:chExt cx="4477753" cy="1457632"/>
          </a:xfrm>
        </p:grpSpPr>
        <p:grpSp>
          <p:nvGrpSpPr>
            <p:cNvPr id="13" name="Group 12">
              <a:extLst>
                <a:ext uri="{FF2B5EF4-FFF2-40B4-BE49-F238E27FC236}">
                  <a16:creationId xmlns:a16="http://schemas.microsoft.com/office/drawing/2014/main" id="{9FD3C359-CABF-02D9-C111-496B001F9CE0}"/>
                </a:ext>
              </a:extLst>
            </p:cNvPr>
            <p:cNvGrpSpPr/>
            <p:nvPr/>
          </p:nvGrpSpPr>
          <p:grpSpPr>
            <a:xfrm>
              <a:off x="880846" y="2737055"/>
              <a:ext cx="4177851" cy="1127022"/>
              <a:chOff x="405582" y="1106129"/>
              <a:chExt cx="8713837" cy="934065"/>
            </a:xfrm>
          </p:grpSpPr>
          <p:sp>
            <p:nvSpPr>
              <p:cNvPr id="14" name="Flowchart: Process 13">
                <a:extLst>
                  <a:ext uri="{FF2B5EF4-FFF2-40B4-BE49-F238E27FC236}">
                    <a16:creationId xmlns:a16="http://schemas.microsoft.com/office/drawing/2014/main" id="{E962B04C-0F45-E1BC-1902-532A15AB5576}"/>
                  </a:ext>
                </a:extLst>
              </p:cNvPr>
              <p:cNvSpPr/>
              <p:nvPr/>
            </p:nvSpPr>
            <p:spPr>
              <a:xfrm>
                <a:off x="405582" y="1106129"/>
                <a:ext cx="8561437" cy="781665"/>
              </a:xfrm>
              <a:prstGeom prst="flowChartProcess">
                <a:avLst/>
              </a:prstGeom>
              <a:solidFill>
                <a:schemeClr val="accent5"/>
              </a:solidFill>
              <a:ln>
                <a:solidFill>
                  <a:schemeClr val="accent5"/>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just">
                  <a:lnSpc>
                    <a:spcPct val="150000"/>
                  </a:lnSpc>
                </a:pPr>
                <a:endParaRPr lang="en-US" sz="2000">
                  <a:solidFill>
                    <a:schemeClr val="tx1"/>
                  </a:solidFill>
                  <a:latin typeface="+mj-lt"/>
                </a:endParaRPr>
              </a:p>
            </p:txBody>
          </p:sp>
          <p:sp>
            <p:nvSpPr>
              <p:cNvPr id="15" name="Flowchart: Process 14">
                <a:extLst>
                  <a:ext uri="{FF2B5EF4-FFF2-40B4-BE49-F238E27FC236}">
                    <a16:creationId xmlns:a16="http://schemas.microsoft.com/office/drawing/2014/main" id="{F0E9D7C5-FF66-7608-1ED7-8F1201F50810}"/>
                  </a:ext>
                </a:extLst>
              </p:cNvPr>
              <p:cNvSpPr/>
              <p:nvPr/>
            </p:nvSpPr>
            <p:spPr>
              <a:xfrm>
                <a:off x="557981" y="1258529"/>
                <a:ext cx="8561438" cy="781665"/>
              </a:xfrm>
              <a:prstGeom prst="flowChartProcess">
                <a:avLst/>
              </a:prstGeom>
              <a:solidFill>
                <a:schemeClr val="accent5">
                  <a:lumMod val="20000"/>
                  <a:lumOff val="80000"/>
                </a:schemeClr>
              </a:solidFill>
              <a:ln>
                <a:solidFill>
                  <a:schemeClr val="accent5">
                    <a:lumMod val="20000"/>
                    <a:lumOff val="8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just">
                  <a:lnSpc>
                    <a:spcPct val="150000"/>
                  </a:lnSpc>
                </a:pPr>
                <a:r>
                  <a:rPr lang="fr-FR" sz="2000" kern="0">
                    <a:solidFill>
                      <a:schemeClr val="tx1"/>
                    </a:solidFill>
                    <a:effectLst/>
                    <a:latin typeface="+mj-lt"/>
                    <a:ea typeface="DengXian" panose="02010600030101010101" pitchFamily="2" charset="-122"/>
                    <a:cs typeface="Times New Roman" panose="02020603050405020304" pitchFamily="18" charset="0"/>
                  </a:rPr>
                  <a:t>Phản ứng tỏa nhiều nhiệt.</a:t>
                </a:r>
                <a:endParaRPr lang="en-US" sz="2000">
                  <a:solidFill>
                    <a:schemeClr val="tx1"/>
                  </a:solidFill>
                  <a:effectLst/>
                  <a:latin typeface="+mj-lt"/>
                  <a:ea typeface="Calibri" panose="020F0502020204030204" pitchFamily="34" charset="0"/>
                  <a:cs typeface="Times New Roman" panose="02020603050405020304" pitchFamily="18" charset="0"/>
                </a:endParaRPr>
              </a:p>
            </p:txBody>
          </p:sp>
        </p:grpSp>
        <p:sp>
          <p:nvSpPr>
            <p:cNvPr id="21" name="Arrow: Curved Right 20">
              <a:extLst>
                <a:ext uri="{FF2B5EF4-FFF2-40B4-BE49-F238E27FC236}">
                  <a16:creationId xmlns:a16="http://schemas.microsoft.com/office/drawing/2014/main" id="{A85C5786-C91F-38D0-9060-A9F538713138}"/>
                </a:ext>
              </a:extLst>
            </p:cNvPr>
            <p:cNvSpPr/>
            <p:nvPr/>
          </p:nvSpPr>
          <p:spPr>
            <a:xfrm>
              <a:off x="580944" y="2406445"/>
              <a:ext cx="395639" cy="508346"/>
            </a:xfrm>
            <a:prstGeom prst="curvedRightArrow">
              <a:avLst/>
            </a:prstGeom>
            <a:solidFill>
              <a:srgbClr val="FF0000"/>
            </a:solid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lnSpc>
                  <a:spcPct val="150000"/>
                </a:lnSpc>
              </a:pPr>
              <a:endParaRPr lang="en-US" sz="2000">
                <a:solidFill>
                  <a:schemeClr val="tx1"/>
                </a:solidFill>
                <a:latin typeface="+mj-lt"/>
              </a:endParaRPr>
            </a:p>
          </p:txBody>
        </p:sp>
      </p:grpSp>
      <p:sp>
        <p:nvSpPr>
          <p:cNvPr id="5" name="Rectangle: Rounded Corners 4">
            <a:extLst>
              <a:ext uri="{FF2B5EF4-FFF2-40B4-BE49-F238E27FC236}">
                <a16:creationId xmlns:a16="http://schemas.microsoft.com/office/drawing/2014/main" id="{4D67F917-4B4C-E46A-83BE-D915A5F608A8}"/>
              </a:ext>
            </a:extLst>
          </p:cNvPr>
          <p:cNvSpPr/>
          <p:nvPr/>
        </p:nvSpPr>
        <p:spPr>
          <a:xfrm>
            <a:off x="1064472" y="1917930"/>
            <a:ext cx="1349478" cy="848032"/>
          </a:xfrm>
          <a:prstGeom prst="roundRect">
            <a:avLst/>
          </a:prstGeom>
          <a:solidFill>
            <a:schemeClr val="accent3">
              <a:lumMod val="40000"/>
              <a:lumOff val="60000"/>
            </a:schemeClr>
          </a:solidFill>
          <a:ln>
            <a:solidFill>
              <a:schemeClr val="accent3">
                <a:lumMod val="40000"/>
                <a:lumOff val="60000"/>
              </a:schemeClr>
            </a:solidFill>
          </a:ln>
          <a:scene3d>
            <a:camera prst="orthographicFront"/>
            <a:lightRig rig="threePt" dir="t"/>
          </a:scene3d>
          <a:sp3d>
            <a:bevelT/>
          </a:sp3d>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fr-FR" sz="2300" b="1" kern="0">
                <a:solidFill>
                  <a:schemeClr val="tx2">
                    <a:lumMod val="50000"/>
                  </a:schemeClr>
                </a:solidFill>
                <a:effectLst/>
                <a:latin typeface="+mj-lt"/>
                <a:ea typeface="Calibri" panose="020F0502020204030204" pitchFamily="34" charset="0"/>
                <a:cs typeface="Times New Roman" panose="02020603050405020304" pitchFamily="18" charset="0"/>
              </a:rPr>
              <a:t>C</a:t>
            </a:r>
            <a:r>
              <a:rPr lang="fr-FR" sz="2300" b="1" kern="0" baseline="-25000">
                <a:solidFill>
                  <a:schemeClr val="tx2">
                    <a:lumMod val="50000"/>
                  </a:schemeClr>
                </a:solidFill>
                <a:effectLst/>
                <a:latin typeface="+mj-lt"/>
                <a:ea typeface="Calibri" panose="020F0502020204030204" pitchFamily="34" charset="0"/>
                <a:cs typeface="Times New Roman" panose="02020603050405020304" pitchFamily="18" charset="0"/>
              </a:rPr>
              <a:t>2</a:t>
            </a:r>
            <a:r>
              <a:rPr lang="fr-FR" sz="2300" b="1" kern="0">
                <a:solidFill>
                  <a:schemeClr val="tx2">
                    <a:lumMod val="50000"/>
                  </a:schemeClr>
                </a:solidFill>
                <a:effectLst/>
                <a:latin typeface="+mj-lt"/>
                <a:ea typeface="Calibri" panose="020F0502020204030204" pitchFamily="34" charset="0"/>
                <a:cs typeface="Times New Roman" panose="02020603050405020304" pitchFamily="18" charset="0"/>
              </a:rPr>
              <a:t>H</a:t>
            </a:r>
            <a:r>
              <a:rPr lang="fr-FR" sz="2300" b="1" kern="0" baseline="-25000">
                <a:solidFill>
                  <a:schemeClr val="tx2">
                    <a:lumMod val="50000"/>
                  </a:schemeClr>
                </a:solidFill>
                <a:effectLst/>
                <a:latin typeface="+mj-lt"/>
                <a:ea typeface="Calibri" panose="020F0502020204030204" pitchFamily="34" charset="0"/>
                <a:cs typeface="Times New Roman" panose="02020603050405020304" pitchFamily="18" charset="0"/>
              </a:rPr>
              <a:t>5</a:t>
            </a:r>
            <a:r>
              <a:rPr lang="fr-FR" sz="2300" b="1" kern="0">
                <a:solidFill>
                  <a:schemeClr val="tx2">
                    <a:lumMod val="50000"/>
                  </a:schemeClr>
                </a:solidFill>
                <a:effectLst/>
                <a:latin typeface="+mj-lt"/>
                <a:ea typeface="Calibri" panose="020F0502020204030204" pitchFamily="34" charset="0"/>
                <a:cs typeface="Times New Roman" panose="02020603050405020304" pitchFamily="18" charset="0"/>
              </a:rPr>
              <a:t>OH</a:t>
            </a:r>
            <a:endParaRPr lang="en-US" sz="2300" b="1">
              <a:solidFill>
                <a:schemeClr val="tx2">
                  <a:lumMod val="50000"/>
                </a:schemeClr>
              </a:solidFill>
              <a:latin typeface="+mj-lt"/>
            </a:endParaRPr>
          </a:p>
        </p:txBody>
      </p:sp>
      <p:sp>
        <p:nvSpPr>
          <p:cNvPr id="10" name="Rectangle: Rounded Corners 9">
            <a:extLst>
              <a:ext uri="{FF2B5EF4-FFF2-40B4-BE49-F238E27FC236}">
                <a16:creationId xmlns:a16="http://schemas.microsoft.com/office/drawing/2014/main" id="{11E47EB0-EFD0-5650-B3EE-C7F31B2FA363}"/>
              </a:ext>
            </a:extLst>
          </p:cNvPr>
          <p:cNvSpPr/>
          <p:nvPr/>
        </p:nvSpPr>
        <p:spPr>
          <a:xfrm>
            <a:off x="2927685" y="1917930"/>
            <a:ext cx="1349478" cy="848032"/>
          </a:xfrm>
          <a:prstGeom prst="roundRect">
            <a:avLst/>
          </a:prstGeom>
          <a:solidFill>
            <a:schemeClr val="accent3">
              <a:lumMod val="40000"/>
              <a:lumOff val="60000"/>
            </a:schemeClr>
          </a:solidFill>
          <a:ln>
            <a:solidFill>
              <a:schemeClr val="accent3">
                <a:lumMod val="40000"/>
                <a:lumOff val="60000"/>
              </a:schemeClr>
            </a:solidFill>
          </a:ln>
          <a:scene3d>
            <a:camera prst="orthographicFront"/>
            <a:lightRig rig="threePt" dir="t"/>
          </a:scene3d>
          <a:sp3d>
            <a:bevelT/>
          </a:sp3d>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fr-FR" sz="2300" b="1" kern="0">
                <a:solidFill>
                  <a:schemeClr val="tx2">
                    <a:lumMod val="50000"/>
                  </a:schemeClr>
                </a:solidFill>
                <a:effectLst/>
                <a:latin typeface="+mj-lt"/>
                <a:ea typeface="Calibri" panose="020F0502020204030204" pitchFamily="34" charset="0"/>
                <a:cs typeface="Times New Roman" panose="02020603050405020304" pitchFamily="18" charset="0"/>
              </a:rPr>
              <a:t>3O</a:t>
            </a:r>
            <a:r>
              <a:rPr lang="fr-FR" sz="2300" b="1" kern="0" baseline="-25000">
                <a:solidFill>
                  <a:schemeClr val="tx2">
                    <a:lumMod val="50000"/>
                  </a:schemeClr>
                </a:solidFill>
                <a:effectLst/>
                <a:latin typeface="+mj-lt"/>
                <a:ea typeface="Calibri" panose="020F0502020204030204" pitchFamily="34" charset="0"/>
                <a:cs typeface="Times New Roman" panose="02020603050405020304" pitchFamily="18" charset="0"/>
              </a:rPr>
              <a:t>2</a:t>
            </a:r>
            <a:endParaRPr lang="en-US" sz="2300" b="1">
              <a:solidFill>
                <a:schemeClr val="tx2">
                  <a:lumMod val="50000"/>
                </a:schemeClr>
              </a:solidFill>
              <a:latin typeface="+mj-lt"/>
            </a:endParaRPr>
          </a:p>
        </p:txBody>
      </p:sp>
      <p:sp>
        <p:nvSpPr>
          <p:cNvPr id="11" name="Rectangle: Rounded Corners 10">
            <a:extLst>
              <a:ext uri="{FF2B5EF4-FFF2-40B4-BE49-F238E27FC236}">
                <a16:creationId xmlns:a16="http://schemas.microsoft.com/office/drawing/2014/main" id="{95C9C56C-B4F4-6CCB-2E22-0C9A64554371}"/>
              </a:ext>
            </a:extLst>
          </p:cNvPr>
          <p:cNvSpPr/>
          <p:nvPr/>
        </p:nvSpPr>
        <p:spPr>
          <a:xfrm>
            <a:off x="5334559" y="1942369"/>
            <a:ext cx="1349478" cy="848032"/>
          </a:xfrm>
          <a:prstGeom prst="roundRect">
            <a:avLst/>
          </a:prstGeom>
          <a:solidFill>
            <a:schemeClr val="accent3">
              <a:lumMod val="40000"/>
              <a:lumOff val="60000"/>
            </a:schemeClr>
          </a:solidFill>
          <a:ln>
            <a:solidFill>
              <a:schemeClr val="accent3">
                <a:lumMod val="40000"/>
                <a:lumOff val="60000"/>
              </a:schemeClr>
            </a:solidFill>
          </a:ln>
          <a:scene3d>
            <a:camera prst="orthographicFront"/>
            <a:lightRig rig="threePt" dir="t"/>
          </a:scene3d>
          <a:sp3d>
            <a:bevelT/>
          </a:sp3d>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fr-FR" sz="2300" b="1" kern="0">
                <a:solidFill>
                  <a:schemeClr val="tx2">
                    <a:lumMod val="50000"/>
                  </a:schemeClr>
                </a:solidFill>
                <a:effectLst/>
                <a:latin typeface="+mj-lt"/>
                <a:ea typeface="DengXian" panose="02010600030101010101" pitchFamily="2" charset="-122"/>
                <a:cs typeface="Times New Roman" panose="02020603050405020304" pitchFamily="18" charset="0"/>
              </a:rPr>
              <a:t>2CO</a:t>
            </a:r>
            <a:r>
              <a:rPr lang="fr-FR" sz="2300" b="1" kern="0" baseline="-25000">
                <a:solidFill>
                  <a:schemeClr val="tx2">
                    <a:lumMod val="50000"/>
                  </a:schemeClr>
                </a:solidFill>
                <a:effectLst/>
                <a:latin typeface="+mj-lt"/>
                <a:ea typeface="DengXian" panose="02010600030101010101" pitchFamily="2" charset="-122"/>
                <a:cs typeface="Times New Roman" panose="02020603050405020304" pitchFamily="18" charset="0"/>
              </a:rPr>
              <a:t>2</a:t>
            </a:r>
            <a:endParaRPr lang="en-US" sz="2300" b="1">
              <a:solidFill>
                <a:schemeClr val="tx2">
                  <a:lumMod val="50000"/>
                </a:schemeClr>
              </a:solidFill>
              <a:latin typeface="+mj-lt"/>
            </a:endParaRPr>
          </a:p>
        </p:txBody>
      </p:sp>
      <p:sp>
        <p:nvSpPr>
          <p:cNvPr id="12" name="Rectangle: Rounded Corners 11">
            <a:extLst>
              <a:ext uri="{FF2B5EF4-FFF2-40B4-BE49-F238E27FC236}">
                <a16:creationId xmlns:a16="http://schemas.microsoft.com/office/drawing/2014/main" id="{1795338B-2E3A-CB71-0185-31859E636844}"/>
              </a:ext>
            </a:extLst>
          </p:cNvPr>
          <p:cNvSpPr/>
          <p:nvPr/>
        </p:nvSpPr>
        <p:spPr>
          <a:xfrm>
            <a:off x="7197772" y="1942369"/>
            <a:ext cx="1349478" cy="848032"/>
          </a:xfrm>
          <a:prstGeom prst="roundRect">
            <a:avLst/>
          </a:prstGeom>
          <a:solidFill>
            <a:schemeClr val="accent3">
              <a:lumMod val="40000"/>
              <a:lumOff val="60000"/>
            </a:schemeClr>
          </a:solidFill>
          <a:ln>
            <a:solidFill>
              <a:schemeClr val="accent3">
                <a:lumMod val="40000"/>
                <a:lumOff val="60000"/>
              </a:schemeClr>
            </a:solidFill>
          </a:ln>
          <a:scene3d>
            <a:camera prst="orthographicFront"/>
            <a:lightRig rig="threePt" dir="t"/>
          </a:scene3d>
          <a:sp3d>
            <a:bevelT/>
          </a:sp3d>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fr-FR" sz="2300" b="1" kern="0">
                <a:solidFill>
                  <a:schemeClr val="tx2">
                    <a:lumMod val="50000"/>
                  </a:schemeClr>
                </a:solidFill>
                <a:effectLst/>
                <a:latin typeface="+mj-lt"/>
                <a:ea typeface="DengXian" panose="02010600030101010101" pitchFamily="2" charset="-122"/>
                <a:cs typeface="Times New Roman" panose="02020603050405020304" pitchFamily="18" charset="0"/>
              </a:rPr>
              <a:t>3H</a:t>
            </a:r>
            <a:r>
              <a:rPr lang="fr-FR" sz="2300" b="1" kern="0" baseline="-25000">
                <a:solidFill>
                  <a:schemeClr val="tx2">
                    <a:lumMod val="50000"/>
                  </a:schemeClr>
                </a:solidFill>
                <a:effectLst/>
                <a:latin typeface="+mj-lt"/>
                <a:ea typeface="DengXian" panose="02010600030101010101" pitchFamily="2" charset="-122"/>
                <a:cs typeface="Times New Roman" panose="02020603050405020304" pitchFamily="18" charset="0"/>
              </a:rPr>
              <a:t>2</a:t>
            </a:r>
            <a:r>
              <a:rPr lang="fr-FR" sz="2300" b="1" kern="0">
                <a:solidFill>
                  <a:schemeClr val="tx2">
                    <a:lumMod val="50000"/>
                  </a:schemeClr>
                </a:solidFill>
                <a:effectLst/>
                <a:latin typeface="+mj-lt"/>
                <a:ea typeface="DengXian" panose="02010600030101010101" pitchFamily="2" charset="-122"/>
                <a:cs typeface="Times New Roman" panose="02020603050405020304" pitchFamily="18" charset="0"/>
              </a:rPr>
              <a:t>O</a:t>
            </a:r>
            <a:endParaRPr lang="en-US" sz="2300" b="1">
              <a:solidFill>
                <a:schemeClr val="tx2">
                  <a:lumMod val="50000"/>
                </a:schemeClr>
              </a:solidFill>
              <a:latin typeface="+mj-lt"/>
            </a:endParaRPr>
          </a:p>
        </p:txBody>
      </p:sp>
      <p:sp>
        <p:nvSpPr>
          <p:cNvPr id="16" name="Arrow: Right 15">
            <a:extLst>
              <a:ext uri="{FF2B5EF4-FFF2-40B4-BE49-F238E27FC236}">
                <a16:creationId xmlns:a16="http://schemas.microsoft.com/office/drawing/2014/main" id="{698E1DDA-CD48-C71A-D38E-473B989231E5}"/>
              </a:ext>
            </a:extLst>
          </p:cNvPr>
          <p:cNvSpPr/>
          <p:nvPr/>
        </p:nvSpPr>
        <p:spPr>
          <a:xfrm>
            <a:off x="4572000" y="2204884"/>
            <a:ext cx="530942" cy="366866"/>
          </a:xfrm>
          <a:prstGeom prst="rightArrow">
            <a:avLst/>
          </a:prstGeom>
          <a:solidFill>
            <a:schemeClr val="accent1">
              <a:lumMod val="50000"/>
            </a:schemeClr>
          </a:solidFill>
          <a:ln>
            <a:solidFill>
              <a:schemeClr val="accent1">
                <a:lumMod val="50000"/>
              </a:schemeClr>
            </a:solidFill>
          </a:ln>
          <a:scene3d>
            <a:camera prst="orthographicFront"/>
            <a:lightRig rig="threePt" dir="t"/>
          </a:scene3d>
          <a:sp3d>
            <a:bevelT/>
          </a:sp3d>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Plus Sign 16">
            <a:extLst>
              <a:ext uri="{FF2B5EF4-FFF2-40B4-BE49-F238E27FC236}">
                <a16:creationId xmlns:a16="http://schemas.microsoft.com/office/drawing/2014/main" id="{F9D87694-9EC8-7896-4544-D807FAA824BA}"/>
              </a:ext>
            </a:extLst>
          </p:cNvPr>
          <p:cNvSpPr/>
          <p:nvPr/>
        </p:nvSpPr>
        <p:spPr>
          <a:xfrm>
            <a:off x="2502246" y="2204884"/>
            <a:ext cx="390962" cy="366866"/>
          </a:xfrm>
          <a:prstGeom prst="mathPlus">
            <a:avLst/>
          </a:prstGeom>
          <a:scene3d>
            <a:camera prst="orthographicFront"/>
            <a:lightRig rig="threePt" dir="t"/>
          </a:scene3d>
          <a:sp3d>
            <a:bevelT/>
          </a:sp3d>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Plus Sign 22">
            <a:extLst>
              <a:ext uri="{FF2B5EF4-FFF2-40B4-BE49-F238E27FC236}">
                <a16:creationId xmlns:a16="http://schemas.microsoft.com/office/drawing/2014/main" id="{E4C23DB4-234B-DA10-09C9-1D0BC2DB74BB}"/>
              </a:ext>
            </a:extLst>
          </p:cNvPr>
          <p:cNvSpPr/>
          <p:nvPr/>
        </p:nvSpPr>
        <p:spPr>
          <a:xfrm>
            <a:off x="6736756" y="2182952"/>
            <a:ext cx="390962" cy="366866"/>
          </a:xfrm>
          <a:prstGeom prst="mathPlus">
            <a:avLst/>
          </a:prstGeom>
          <a:scene3d>
            <a:camera prst="orthographicFront"/>
            <a:lightRig rig="threePt" dir="t"/>
          </a:scene3d>
          <a:sp3d>
            <a:bevelT/>
          </a:sp3d>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mc:AlternateContent xmlns:mc="http://schemas.openxmlformats.org/markup-compatibility/2006" xmlns:a14="http://schemas.microsoft.com/office/drawing/2010/main">
        <mc:Choice Requires="a14">
          <p:sp>
            <p:nvSpPr>
              <p:cNvPr id="32" name="TextBox 31">
                <a:extLst>
                  <a:ext uri="{FF2B5EF4-FFF2-40B4-BE49-F238E27FC236}">
                    <a16:creationId xmlns:a16="http://schemas.microsoft.com/office/drawing/2014/main" id="{83DEB86A-2E4C-764D-C62E-7531C0672421}"/>
                  </a:ext>
                </a:extLst>
              </p:cNvPr>
              <p:cNvSpPr txBox="1"/>
              <p:nvPr/>
            </p:nvSpPr>
            <p:spPr>
              <a:xfrm>
                <a:off x="4572000" y="1766919"/>
                <a:ext cx="454064" cy="485710"/>
              </a:xfrm>
              <a:prstGeom prst="rect">
                <a:avLst/>
              </a:prstGeom>
              <a:noFill/>
            </p:spPr>
            <p:txBody>
              <a:bodyPr wrap="square">
                <a:spAutoFit/>
              </a:bodyPr>
              <a:lstStyle/>
              <a:p>
                <a:pPr/>
                <a14:m>
                  <m:oMathPara xmlns:m="http://schemas.openxmlformats.org/officeDocument/2006/math">
                    <m:oMathParaPr>
                      <m:jc m:val="centerGroup"/>
                    </m:oMathParaPr>
                    <m:oMath xmlns:m="http://schemas.openxmlformats.org/officeDocument/2006/math">
                      <m:sSup>
                        <m:sSupPr>
                          <m:ctrlPr>
                            <a:rPr lang="en-US" sz="2500" b="1" i="1" smtClean="0">
                              <a:solidFill>
                                <a:srgbClr val="836967"/>
                              </a:solidFill>
                              <a:latin typeface="Cambria Math" panose="02040503050406030204" pitchFamily="18" charset="0"/>
                            </a:rPr>
                          </m:ctrlPr>
                        </m:sSupPr>
                        <m:e>
                          <m:r>
                            <a:rPr lang="en-US" sz="2500" b="1" i="0">
                              <a:latin typeface="Cambria Math" panose="02040503050406030204" pitchFamily="18" charset="0"/>
                            </a:rPr>
                            <m:t>𝐭</m:t>
                          </m:r>
                        </m:e>
                        <m:sup>
                          <m:r>
                            <a:rPr lang="en-US" sz="2500" b="1" i="0">
                              <a:latin typeface="Cambria Math" panose="02040503050406030204" pitchFamily="18" charset="0"/>
                            </a:rPr>
                            <m:t>𝟎</m:t>
                          </m:r>
                        </m:sup>
                      </m:sSup>
                    </m:oMath>
                  </m:oMathPara>
                </a14:m>
                <a:endParaRPr lang="en-US" sz="2500" b="1">
                  <a:latin typeface="+mj-lt"/>
                </a:endParaRPr>
              </a:p>
            </p:txBody>
          </p:sp>
        </mc:Choice>
        <mc:Fallback xmlns="">
          <p:sp>
            <p:nvSpPr>
              <p:cNvPr id="32" name="TextBox 31">
                <a:extLst>
                  <a:ext uri="{FF2B5EF4-FFF2-40B4-BE49-F238E27FC236}">
                    <a16:creationId xmlns:a16="http://schemas.microsoft.com/office/drawing/2014/main" id="{83DEB86A-2E4C-764D-C62E-7531C0672421}"/>
                  </a:ext>
                </a:extLst>
              </p:cNvPr>
              <p:cNvSpPr txBox="1">
                <a:spLocks noRot="1" noChangeAspect="1" noMove="1" noResize="1" noEditPoints="1" noAdjustHandles="1" noChangeArrowheads="1" noChangeShapeType="1" noTextEdit="1"/>
              </p:cNvSpPr>
              <p:nvPr/>
            </p:nvSpPr>
            <p:spPr>
              <a:xfrm>
                <a:off x="4572000" y="1766919"/>
                <a:ext cx="454064" cy="485710"/>
              </a:xfrm>
              <a:prstGeom prst="rect">
                <a:avLst/>
              </a:prstGeom>
              <a:blipFill>
                <a:blip r:embed="rId3"/>
                <a:stretch>
                  <a:fillRect/>
                </a:stretch>
              </a:blipFill>
            </p:spPr>
            <p:txBody>
              <a:bodyPr/>
              <a:lstStyle/>
              <a:p>
                <a:r>
                  <a:rPr lang="en-US">
                    <a:noFill/>
                  </a:rPr>
                  <a:t> </a:t>
                </a:r>
              </a:p>
            </p:txBody>
          </p:sp>
        </mc:Fallback>
      </mc:AlternateContent>
    </p:spTree>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9" fill="hold" nodeType="clickEffect">
                                  <p:stCondLst>
                                    <p:cond delay="0"/>
                                  </p:stCondLst>
                                  <p:childTnLst>
                                    <p:set>
                                      <p:cBhvr>
                                        <p:cTn id="6" dur="1" fill="hold">
                                          <p:stCondLst>
                                            <p:cond delay="0"/>
                                          </p:stCondLst>
                                        </p:cTn>
                                        <p:tgtEl>
                                          <p:spTgt spid="20"/>
                                        </p:tgtEl>
                                        <p:attrNameLst>
                                          <p:attrName>style.visibility</p:attrName>
                                        </p:attrNameLst>
                                      </p:cBhvr>
                                      <p:to>
                                        <p:strVal val="visible"/>
                                      </p:to>
                                    </p:set>
                                    <p:anim calcmode="lin" valueType="num">
                                      <p:cBhvr additive="base">
                                        <p:cTn id="7" dur="500" fill="hold"/>
                                        <p:tgtEl>
                                          <p:spTgt spid="20"/>
                                        </p:tgtEl>
                                        <p:attrNameLst>
                                          <p:attrName>ppt_x</p:attrName>
                                        </p:attrNameLst>
                                      </p:cBhvr>
                                      <p:tavLst>
                                        <p:tav tm="0">
                                          <p:val>
                                            <p:strVal val="0-#ppt_w/2"/>
                                          </p:val>
                                        </p:tav>
                                        <p:tav tm="100000">
                                          <p:val>
                                            <p:strVal val="#ppt_x"/>
                                          </p:val>
                                        </p:tav>
                                      </p:tavLst>
                                    </p:anim>
                                    <p:anim calcmode="lin" valueType="num">
                                      <p:cBhvr additive="base">
                                        <p:cTn id="8" dur="500" fill="hold"/>
                                        <p:tgtEl>
                                          <p:spTgt spid="20"/>
                                        </p:tgtEl>
                                        <p:attrNameLst>
                                          <p:attrName>ppt_y</p:attrName>
                                        </p:attrNameLst>
                                      </p:cBhvr>
                                      <p:tavLst>
                                        <p:tav tm="0">
                                          <p:val>
                                            <p:strVal val="0-#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14" presetClass="entr" presetSubtype="10" fill="hold" grpId="0" nodeType="clickEffect">
                                  <p:stCondLst>
                                    <p:cond delay="0"/>
                                  </p:stCondLst>
                                  <p:childTnLst>
                                    <p:set>
                                      <p:cBhvr>
                                        <p:cTn id="12" dur="1" fill="hold">
                                          <p:stCondLst>
                                            <p:cond delay="0"/>
                                          </p:stCondLst>
                                        </p:cTn>
                                        <p:tgtEl>
                                          <p:spTgt spid="5"/>
                                        </p:tgtEl>
                                        <p:attrNameLst>
                                          <p:attrName>style.visibility</p:attrName>
                                        </p:attrNameLst>
                                      </p:cBhvr>
                                      <p:to>
                                        <p:strVal val="visible"/>
                                      </p:to>
                                    </p:set>
                                    <p:animEffect transition="in" filter="randombar(horizontal)">
                                      <p:cBhvr>
                                        <p:cTn id="13" dur="500"/>
                                        <p:tgtEl>
                                          <p:spTgt spid="5"/>
                                        </p:tgtEl>
                                      </p:cBhvr>
                                    </p:animEffect>
                                  </p:childTnLst>
                                </p:cTn>
                              </p:par>
                              <p:par>
                                <p:cTn id="14" presetID="14" presetClass="entr" presetSubtype="10" fill="hold" grpId="0" nodeType="withEffect">
                                  <p:stCondLst>
                                    <p:cond delay="0"/>
                                  </p:stCondLst>
                                  <p:childTnLst>
                                    <p:set>
                                      <p:cBhvr>
                                        <p:cTn id="15" dur="1" fill="hold">
                                          <p:stCondLst>
                                            <p:cond delay="0"/>
                                          </p:stCondLst>
                                        </p:cTn>
                                        <p:tgtEl>
                                          <p:spTgt spid="17"/>
                                        </p:tgtEl>
                                        <p:attrNameLst>
                                          <p:attrName>style.visibility</p:attrName>
                                        </p:attrNameLst>
                                      </p:cBhvr>
                                      <p:to>
                                        <p:strVal val="visible"/>
                                      </p:to>
                                    </p:set>
                                    <p:animEffect transition="in" filter="randombar(horizontal)">
                                      <p:cBhvr>
                                        <p:cTn id="16" dur="500"/>
                                        <p:tgtEl>
                                          <p:spTgt spid="17"/>
                                        </p:tgtEl>
                                      </p:cBhvr>
                                    </p:animEffect>
                                  </p:childTnLst>
                                </p:cTn>
                              </p:par>
                              <p:par>
                                <p:cTn id="17" presetID="14" presetClass="entr" presetSubtype="10" fill="hold" grpId="0" nodeType="withEffect">
                                  <p:stCondLst>
                                    <p:cond delay="0"/>
                                  </p:stCondLst>
                                  <p:childTnLst>
                                    <p:set>
                                      <p:cBhvr>
                                        <p:cTn id="18" dur="1" fill="hold">
                                          <p:stCondLst>
                                            <p:cond delay="0"/>
                                          </p:stCondLst>
                                        </p:cTn>
                                        <p:tgtEl>
                                          <p:spTgt spid="10"/>
                                        </p:tgtEl>
                                        <p:attrNameLst>
                                          <p:attrName>style.visibility</p:attrName>
                                        </p:attrNameLst>
                                      </p:cBhvr>
                                      <p:to>
                                        <p:strVal val="visible"/>
                                      </p:to>
                                    </p:set>
                                    <p:animEffect transition="in" filter="randombar(horizontal)">
                                      <p:cBhvr>
                                        <p:cTn id="19" dur="500"/>
                                        <p:tgtEl>
                                          <p:spTgt spid="10"/>
                                        </p:tgtEl>
                                      </p:cBhvr>
                                    </p:animEffect>
                                  </p:childTnLst>
                                </p:cTn>
                              </p:par>
                              <p:par>
                                <p:cTn id="20" presetID="14" presetClass="entr" presetSubtype="10" fill="hold" grpId="0" nodeType="withEffect">
                                  <p:stCondLst>
                                    <p:cond delay="0"/>
                                  </p:stCondLst>
                                  <p:childTnLst>
                                    <p:set>
                                      <p:cBhvr>
                                        <p:cTn id="21" dur="1" fill="hold">
                                          <p:stCondLst>
                                            <p:cond delay="0"/>
                                          </p:stCondLst>
                                        </p:cTn>
                                        <p:tgtEl>
                                          <p:spTgt spid="16"/>
                                        </p:tgtEl>
                                        <p:attrNameLst>
                                          <p:attrName>style.visibility</p:attrName>
                                        </p:attrNameLst>
                                      </p:cBhvr>
                                      <p:to>
                                        <p:strVal val="visible"/>
                                      </p:to>
                                    </p:set>
                                    <p:animEffect transition="in" filter="randombar(horizontal)">
                                      <p:cBhvr>
                                        <p:cTn id="22" dur="500"/>
                                        <p:tgtEl>
                                          <p:spTgt spid="16"/>
                                        </p:tgtEl>
                                      </p:cBhvr>
                                    </p:animEffect>
                                  </p:childTnLst>
                                </p:cTn>
                              </p:par>
                              <p:par>
                                <p:cTn id="23" presetID="14" presetClass="entr" presetSubtype="10" fill="hold" grpId="0" nodeType="withEffect">
                                  <p:stCondLst>
                                    <p:cond delay="0"/>
                                  </p:stCondLst>
                                  <p:childTnLst>
                                    <p:set>
                                      <p:cBhvr>
                                        <p:cTn id="24" dur="1" fill="hold">
                                          <p:stCondLst>
                                            <p:cond delay="0"/>
                                          </p:stCondLst>
                                        </p:cTn>
                                        <p:tgtEl>
                                          <p:spTgt spid="32"/>
                                        </p:tgtEl>
                                        <p:attrNameLst>
                                          <p:attrName>style.visibility</p:attrName>
                                        </p:attrNameLst>
                                      </p:cBhvr>
                                      <p:to>
                                        <p:strVal val="visible"/>
                                      </p:to>
                                    </p:set>
                                    <p:animEffect transition="in" filter="randombar(horizontal)">
                                      <p:cBhvr>
                                        <p:cTn id="25" dur="500"/>
                                        <p:tgtEl>
                                          <p:spTgt spid="32"/>
                                        </p:tgtEl>
                                      </p:cBhvr>
                                    </p:animEffect>
                                  </p:childTnLst>
                                </p:cTn>
                              </p:par>
                              <p:par>
                                <p:cTn id="26" presetID="14" presetClass="entr" presetSubtype="10" fill="hold" grpId="0" nodeType="withEffect">
                                  <p:stCondLst>
                                    <p:cond delay="0"/>
                                  </p:stCondLst>
                                  <p:childTnLst>
                                    <p:set>
                                      <p:cBhvr>
                                        <p:cTn id="27" dur="1" fill="hold">
                                          <p:stCondLst>
                                            <p:cond delay="0"/>
                                          </p:stCondLst>
                                        </p:cTn>
                                        <p:tgtEl>
                                          <p:spTgt spid="11"/>
                                        </p:tgtEl>
                                        <p:attrNameLst>
                                          <p:attrName>style.visibility</p:attrName>
                                        </p:attrNameLst>
                                      </p:cBhvr>
                                      <p:to>
                                        <p:strVal val="visible"/>
                                      </p:to>
                                    </p:set>
                                    <p:animEffect transition="in" filter="randombar(horizontal)">
                                      <p:cBhvr>
                                        <p:cTn id="28" dur="500"/>
                                        <p:tgtEl>
                                          <p:spTgt spid="11"/>
                                        </p:tgtEl>
                                      </p:cBhvr>
                                    </p:animEffect>
                                  </p:childTnLst>
                                </p:cTn>
                              </p:par>
                              <p:par>
                                <p:cTn id="29" presetID="14" presetClass="entr" presetSubtype="10" fill="hold" grpId="0" nodeType="withEffect">
                                  <p:stCondLst>
                                    <p:cond delay="0"/>
                                  </p:stCondLst>
                                  <p:childTnLst>
                                    <p:set>
                                      <p:cBhvr>
                                        <p:cTn id="30" dur="1" fill="hold">
                                          <p:stCondLst>
                                            <p:cond delay="0"/>
                                          </p:stCondLst>
                                        </p:cTn>
                                        <p:tgtEl>
                                          <p:spTgt spid="23"/>
                                        </p:tgtEl>
                                        <p:attrNameLst>
                                          <p:attrName>style.visibility</p:attrName>
                                        </p:attrNameLst>
                                      </p:cBhvr>
                                      <p:to>
                                        <p:strVal val="visible"/>
                                      </p:to>
                                    </p:set>
                                    <p:animEffect transition="in" filter="randombar(horizontal)">
                                      <p:cBhvr>
                                        <p:cTn id="31" dur="500"/>
                                        <p:tgtEl>
                                          <p:spTgt spid="23"/>
                                        </p:tgtEl>
                                      </p:cBhvr>
                                    </p:animEffect>
                                  </p:childTnLst>
                                </p:cTn>
                              </p:par>
                              <p:par>
                                <p:cTn id="32" presetID="14" presetClass="entr" presetSubtype="10" fill="hold" grpId="0" nodeType="withEffect">
                                  <p:stCondLst>
                                    <p:cond delay="0"/>
                                  </p:stCondLst>
                                  <p:childTnLst>
                                    <p:set>
                                      <p:cBhvr>
                                        <p:cTn id="33" dur="1" fill="hold">
                                          <p:stCondLst>
                                            <p:cond delay="0"/>
                                          </p:stCondLst>
                                        </p:cTn>
                                        <p:tgtEl>
                                          <p:spTgt spid="12"/>
                                        </p:tgtEl>
                                        <p:attrNameLst>
                                          <p:attrName>style.visibility</p:attrName>
                                        </p:attrNameLst>
                                      </p:cBhvr>
                                      <p:to>
                                        <p:strVal val="visible"/>
                                      </p:to>
                                    </p:set>
                                    <p:animEffect transition="in" filter="randombar(horizontal)">
                                      <p:cBhvr>
                                        <p:cTn id="34" dur="500"/>
                                        <p:tgtEl>
                                          <p:spTgt spid="12"/>
                                        </p:tgtEl>
                                      </p:cBhvr>
                                    </p:animEffect>
                                  </p:childTnLst>
                                </p:cTn>
                              </p:par>
                            </p:childTnLst>
                          </p:cTn>
                        </p:par>
                      </p:childTnLst>
                    </p:cTn>
                  </p:par>
                  <p:par>
                    <p:cTn id="35" fill="hold">
                      <p:stCondLst>
                        <p:cond delay="indefinite"/>
                      </p:stCondLst>
                      <p:childTnLst>
                        <p:par>
                          <p:cTn id="36" fill="hold">
                            <p:stCondLst>
                              <p:cond delay="0"/>
                            </p:stCondLst>
                            <p:childTnLst>
                              <p:par>
                                <p:cTn id="37" presetID="2" presetClass="entr" presetSubtype="9" fill="hold" nodeType="clickEffect">
                                  <p:stCondLst>
                                    <p:cond delay="0"/>
                                  </p:stCondLst>
                                  <p:childTnLst>
                                    <p:set>
                                      <p:cBhvr>
                                        <p:cTn id="38" dur="1" fill="hold">
                                          <p:stCondLst>
                                            <p:cond delay="0"/>
                                          </p:stCondLst>
                                        </p:cTn>
                                        <p:tgtEl>
                                          <p:spTgt spid="22"/>
                                        </p:tgtEl>
                                        <p:attrNameLst>
                                          <p:attrName>style.visibility</p:attrName>
                                        </p:attrNameLst>
                                      </p:cBhvr>
                                      <p:to>
                                        <p:strVal val="visible"/>
                                      </p:to>
                                    </p:set>
                                    <p:anim calcmode="lin" valueType="num">
                                      <p:cBhvr additive="base">
                                        <p:cTn id="39" dur="500" fill="hold"/>
                                        <p:tgtEl>
                                          <p:spTgt spid="22"/>
                                        </p:tgtEl>
                                        <p:attrNameLst>
                                          <p:attrName>ppt_x</p:attrName>
                                        </p:attrNameLst>
                                      </p:cBhvr>
                                      <p:tavLst>
                                        <p:tav tm="0">
                                          <p:val>
                                            <p:strVal val="0-#ppt_w/2"/>
                                          </p:val>
                                        </p:tav>
                                        <p:tav tm="100000">
                                          <p:val>
                                            <p:strVal val="#ppt_x"/>
                                          </p:val>
                                        </p:tav>
                                      </p:tavLst>
                                    </p:anim>
                                    <p:anim calcmode="lin" valueType="num">
                                      <p:cBhvr additive="base">
                                        <p:cTn id="40" dur="500" fill="hold"/>
                                        <p:tgtEl>
                                          <p:spTgt spid="22"/>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10" grpId="0" animBg="1"/>
      <p:bldP spid="11" grpId="0" animBg="1"/>
      <p:bldP spid="12" grpId="0" animBg="1"/>
      <p:bldP spid="16" grpId="0" animBg="1"/>
      <p:bldP spid="17" grpId="0" animBg="1"/>
      <p:bldP spid="23" grpId="0" animBg="1"/>
      <p:bldP spid="32" grpId="0"/>
    </p:bldLst>
  </p:timing>
</p:sld>
</file>

<file path=ppt/slides/slide16.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1586"/>
        <p:cNvGrpSpPr/>
        <p:nvPr/>
      </p:nvGrpSpPr>
      <p:grpSpPr>
        <a:xfrm>
          <a:off x="0" y="0"/>
          <a:ext cx="0" cy="0"/>
          <a:chOff x="0" y="0"/>
          <a:chExt cx="0" cy="0"/>
        </a:xfrm>
      </p:grpSpPr>
      <p:sp>
        <p:nvSpPr>
          <p:cNvPr id="9" name="TextBox 8">
            <a:extLst>
              <a:ext uri="{FF2B5EF4-FFF2-40B4-BE49-F238E27FC236}">
                <a16:creationId xmlns:a16="http://schemas.microsoft.com/office/drawing/2014/main" id="{04075A65-FABD-0C3C-B27E-880AE68552CF}"/>
              </a:ext>
            </a:extLst>
          </p:cNvPr>
          <p:cNvSpPr txBox="1"/>
          <p:nvPr/>
        </p:nvSpPr>
        <p:spPr>
          <a:xfrm>
            <a:off x="255049" y="24479"/>
            <a:ext cx="7906537" cy="1287532"/>
          </a:xfrm>
          <a:prstGeom prst="rect">
            <a:avLst/>
          </a:prstGeom>
          <a:noFill/>
        </p:spPr>
        <p:txBody>
          <a:bodyPr wrap="square">
            <a:spAutoFit/>
          </a:bodyPr>
          <a:lstStyle/>
          <a:p>
            <a:pPr algn="just">
              <a:lnSpc>
                <a:spcPct val="150000"/>
              </a:lnSpc>
              <a:tabLst>
                <a:tab pos="90170" algn="l"/>
              </a:tabLst>
            </a:pPr>
            <a:r>
              <a:rPr lang="fr-FR" sz="1800" b="1"/>
              <a:t>Câu 1: </a:t>
            </a:r>
            <a:r>
              <a:rPr lang="fr-FR" sz="1800"/>
              <a:t>Dựa vào kiến thức đã học, hãy cho biết các tính chất đặc trưng của một acid.</a:t>
            </a:r>
            <a:endParaRPr lang="en-US" sz="1800"/>
          </a:p>
          <a:p>
            <a:pPr marL="0" marR="0" algn="just">
              <a:lnSpc>
                <a:spcPct val="150000"/>
              </a:lnSpc>
              <a:spcBef>
                <a:spcPts val="0"/>
              </a:spcBef>
              <a:spcAft>
                <a:spcPts val="0"/>
              </a:spcAft>
              <a:tabLst>
                <a:tab pos="90170" algn="l"/>
              </a:tabLst>
            </a:pPr>
            <a:endParaRPr lang="en-US" sz="1800">
              <a:effectLst/>
              <a:latin typeface="+mj-lt"/>
              <a:ea typeface="Calibri" panose="020F0502020204030204" pitchFamily="34" charset="0"/>
              <a:cs typeface="Times New Roman" panose="02020603050405020304" pitchFamily="18" charset="0"/>
            </a:endParaRPr>
          </a:p>
        </p:txBody>
      </p:sp>
      <p:grpSp>
        <p:nvGrpSpPr>
          <p:cNvPr id="13" name="Group 12">
            <a:extLst>
              <a:ext uri="{FF2B5EF4-FFF2-40B4-BE49-F238E27FC236}">
                <a16:creationId xmlns:a16="http://schemas.microsoft.com/office/drawing/2014/main" id="{D0765649-972E-A7D2-08E6-39AEDB4390DC}"/>
              </a:ext>
            </a:extLst>
          </p:cNvPr>
          <p:cNvGrpSpPr/>
          <p:nvPr/>
        </p:nvGrpSpPr>
        <p:grpSpPr>
          <a:xfrm>
            <a:off x="181369" y="1002982"/>
            <a:ext cx="8705691" cy="1420324"/>
            <a:chOff x="181369" y="1070788"/>
            <a:chExt cx="8705691" cy="1173648"/>
          </a:xfrm>
        </p:grpSpPr>
        <p:sp>
          <p:nvSpPr>
            <p:cNvPr id="10" name="Rectangle 9">
              <a:extLst>
                <a:ext uri="{FF2B5EF4-FFF2-40B4-BE49-F238E27FC236}">
                  <a16:creationId xmlns:a16="http://schemas.microsoft.com/office/drawing/2014/main" id="{45B040FC-7D9C-71DC-3E71-BE2DBA4563B7}"/>
                </a:ext>
              </a:extLst>
            </p:cNvPr>
            <p:cNvSpPr/>
            <p:nvPr/>
          </p:nvSpPr>
          <p:spPr>
            <a:xfrm>
              <a:off x="838829" y="1186453"/>
              <a:ext cx="8048231" cy="1057983"/>
            </a:xfrm>
            <a:prstGeom prst="rect">
              <a:avLst/>
            </a:prstGeom>
            <a:solidFill>
              <a:schemeClr val="tx2">
                <a:lumMod val="20000"/>
                <a:lumOff val="80000"/>
              </a:schemeClr>
            </a:solidFill>
            <a:ln>
              <a:solidFill>
                <a:schemeClr val="tx2"/>
              </a:solidFill>
              <a:prstDash val="dashDo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just">
                <a:lnSpc>
                  <a:spcPct val="150000"/>
                </a:lnSpc>
              </a:pPr>
              <a:r>
                <a:rPr lang="fr-FR" sz="1800">
                  <a:solidFill>
                    <a:schemeClr val="tx2">
                      <a:lumMod val="50000"/>
                    </a:schemeClr>
                  </a:solidFill>
                  <a:effectLst/>
                  <a:latin typeface="+mj-lt"/>
                  <a:ea typeface="Calibri" panose="020F0502020204030204" pitchFamily="34" charset="0"/>
                  <a:cs typeface="Times New Roman" panose="02020603050405020304" pitchFamily="18" charset="0"/>
                </a:rPr>
                <a:t>Acetic acid có các tính chất đặc trưng của một acid thông thường như làm đổi màu chất chỉ thị, phản ứng với kim loại, oxide kim loại, base, phản ứng với muối carbonate.</a:t>
              </a:r>
              <a:endParaRPr lang="en-US" sz="1800">
                <a:solidFill>
                  <a:schemeClr val="tx2">
                    <a:lumMod val="50000"/>
                  </a:schemeClr>
                </a:solidFill>
                <a:effectLst/>
                <a:latin typeface="+mj-lt"/>
                <a:ea typeface="Calibri" panose="020F0502020204030204" pitchFamily="34" charset="0"/>
                <a:cs typeface="Times New Roman" panose="02020603050405020304" pitchFamily="18" charset="0"/>
              </a:endParaRPr>
            </a:p>
          </p:txBody>
        </p:sp>
        <p:sp>
          <p:nvSpPr>
            <p:cNvPr id="12" name="Arrow: Curved Right 11">
              <a:extLst>
                <a:ext uri="{FF2B5EF4-FFF2-40B4-BE49-F238E27FC236}">
                  <a16:creationId xmlns:a16="http://schemas.microsoft.com/office/drawing/2014/main" id="{6A12E4A4-5E98-C05C-C7C4-1646CCE8C19E}"/>
                </a:ext>
              </a:extLst>
            </p:cNvPr>
            <p:cNvSpPr/>
            <p:nvPr/>
          </p:nvSpPr>
          <p:spPr>
            <a:xfrm>
              <a:off x="181369" y="1070788"/>
              <a:ext cx="657461" cy="546415"/>
            </a:xfrm>
            <a:prstGeom prst="curvedRightArrow">
              <a:avLst/>
            </a:prstGeom>
            <a:solidFill>
              <a:srgbClr val="FF0000"/>
            </a:solid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sp>
        <p:nvSpPr>
          <p:cNvPr id="16" name="TextBox 15">
            <a:extLst>
              <a:ext uri="{FF2B5EF4-FFF2-40B4-BE49-F238E27FC236}">
                <a16:creationId xmlns:a16="http://schemas.microsoft.com/office/drawing/2014/main" id="{535503F0-8581-8223-2AC6-BB02F93806AF}"/>
              </a:ext>
            </a:extLst>
          </p:cNvPr>
          <p:cNvSpPr txBox="1"/>
          <p:nvPr/>
        </p:nvSpPr>
        <p:spPr>
          <a:xfrm>
            <a:off x="181369" y="2548987"/>
            <a:ext cx="8516767" cy="872034"/>
          </a:xfrm>
          <a:prstGeom prst="rect">
            <a:avLst/>
          </a:prstGeom>
          <a:noFill/>
        </p:spPr>
        <p:txBody>
          <a:bodyPr wrap="square">
            <a:spAutoFit/>
          </a:bodyPr>
          <a:lstStyle/>
          <a:p>
            <a:pPr algn="just">
              <a:lnSpc>
                <a:spcPct val="150000"/>
              </a:lnSpc>
              <a:tabLst>
                <a:tab pos="90170" algn="l"/>
              </a:tabLst>
            </a:pPr>
            <a:r>
              <a:rPr lang="fr-FR" sz="1800" b="1"/>
              <a:t>Câu 2:</a:t>
            </a:r>
            <a:r>
              <a:rPr lang="fr-FR" sz="1800"/>
              <a:t> Ấm đun nước sử dụng một thời gian có thể có lớp cặn (chứa CaCO</a:t>
            </a:r>
            <a:r>
              <a:rPr lang="fr-FR" sz="1800" baseline="-25000"/>
              <a:t>3</a:t>
            </a:r>
            <a:r>
              <a:rPr lang="fr-FR" sz="1800"/>
              <a:t>) bám vào đáy và thành ấm. Có thể loại bỏ lớp cặn này bằng giấm ăn. Hãy giải thích.</a:t>
            </a:r>
            <a:endParaRPr lang="en-US" sz="1800"/>
          </a:p>
        </p:txBody>
      </p:sp>
      <p:grpSp>
        <p:nvGrpSpPr>
          <p:cNvPr id="17" name="Group 16">
            <a:extLst>
              <a:ext uri="{FF2B5EF4-FFF2-40B4-BE49-F238E27FC236}">
                <a16:creationId xmlns:a16="http://schemas.microsoft.com/office/drawing/2014/main" id="{5222B3D9-23BF-9361-256B-996BD234D7C7}"/>
              </a:ext>
            </a:extLst>
          </p:cNvPr>
          <p:cNvGrpSpPr/>
          <p:nvPr/>
        </p:nvGrpSpPr>
        <p:grpSpPr>
          <a:xfrm>
            <a:off x="181369" y="3594103"/>
            <a:ext cx="5577085" cy="1173648"/>
            <a:chOff x="181369" y="1070788"/>
            <a:chExt cx="5577085" cy="1173648"/>
          </a:xfrm>
        </p:grpSpPr>
        <p:sp>
          <p:nvSpPr>
            <p:cNvPr id="18" name="Rectangle 17">
              <a:extLst>
                <a:ext uri="{FF2B5EF4-FFF2-40B4-BE49-F238E27FC236}">
                  <a16:creationId xmlns:a16="http://schemas.microsoft.com/office/drawing/2014/main" id="{E5B09B60-CD41-E0D3-298F-01C5B490C9CA}"/>
                </a:ext>
              </a:extLst>
            </p:cNvPr>
            <p:cNvSpPr/>
            <p:nvPr/>
          </p:nvSpPr>
          <p:spPr>
            <a:xfrm>
              <a:off x="838830" y="1186453"/>
              <a:ext cx="4919624" cy="1057983"/>
            </a:xfrm>
            <a:prstGeom prst="rect">
              <a:avLst/>
            </a:prstGeom>
            <a:solidFill>
              <a:schemeClr val="tx2">
                <a:lumMod val="20000"/>
                <a:lumOff val="80000"/>
              </a:schemeClr>
            </a:solidFill>
            <a:ln>
              <a:solidFill>
                <a:schemeClr val="tx2"/>
              </a:solidFill>
              <a:prstDash val="dashDo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just">
                <a:lnSpc>
                  <a:spcPct val="150000"/>
                </a:lnSpc>
              </a:pPr>
              <a:r>
                <a:rPr lang="fr-FR" sz="1800">
                  <a:solidFill>
                    <a:schemeClr val="tx2">
                      <a:lumMod val="50000"/>
                    </a:schemeClr>
                  </a:solidFill>
                  <a:effectLst/>
                  <a:latin typeface="+mj-lt"/>
                  <a:ea typeface="Calibri" panose="020F0502020204030204" pitchFamily="34" charset="0"/>
                  <a:cs typeface="Times New Roman" panose="02020603050405020304" pitchFamily="18" charset="0"/>
                </a:rPr>
                <a:t>Khi cho giấm ăn vào ấm, giấm ăn sẽ phản ứng với CaCO</a:t>
              </a:r>
              <a:r>
                <a:rPr lang="fr-FR" sz="1800" baseline="-25000">
                  <a:solidFill>
                    <a:schemeClr val="tx2">
                      <a:lumMod val="50000"/>
                    </a:schemeClr>
                  </a:solidFill>
                  <a:effectLst/>
                  <a:latin typeface="+mj-lt"/>
                  <a:ea typeface="Calibri" panose="020F0502020204030204" pitchFamily="34" charset="0"/>
                  <a:cs typeface="Times New Roman" panose="02020603050405020304" pitchFamily="18" charset="0"/>
                </a:rPr>
                <a:t>3</a:t>
              </a:r>
              <a:r>
                <a:rPr lang="fr-FR" sz="1800">
                  <a:solidFill>
                    <a:schemeClr val="tx2">
                      <a:lumMod val="50000"/>
                    </a:schemeClr>
                  </a:solidFill>
                  <a:effectLst/>
                  <a:latin typeface="+mj-lt"/>
                  <a:ea typeface="Calibri" panose="020F0502020204030204" pitchFamily="34" charset="0"/>
                  <a:cs typeface="Times New Roman" panose="02020603050405020304" pitchFamily="18" charset="0"/>
                </a:rPr>
                <a:t> làm lớp cặn bị hòa tan.</a:t>
              </a:r>
              <a:endParaRPr lang="en-US" sz="1800">
                <a:solidFill>
                  <a:schemeClr val="tx2">
                    <a:lumMod val="50000"/>
                  </a:schemeClr>
                </a:solidFill>
                <a:effectLst/>
                <a:latin typeface="+mj-lt"/>
                <a:ea typeface="Calibri" panose="020F0502020204030204" pitchFamily="34" charset="0"/>
                <a:cs typeface="Times New Roman" panose="02020603050405020304" pitchFamily="18" charset="0"/>
              </a:endParaRPr>
            </a:p>
          </p:txBody>
        </p:sp>
        <p:sp>
          <p:nvSpPr>
            <p:cNvPr id="19" name="Arrow: Curved Right 18">
              <a:extLst>
                <a:ext uri="{FF2B5EF4-FFF2-40B4-BE49-F238E27FC236}">
                  <a16:creationId xmlns:a16="http://schemas.microsoft.com/office/drawing/2014/main" id="{02CF03A9-1E3D-69FD-63C8-18E9DA506DA0}"/>
                </a:ext>
              </a:extLst>
            </p:cNvPr>
            <p:cNvSpPr/>
            <p:nvPr/>
          </p:nvSpPr>
          <p:spPr>
            <a:xfrm>
              <a:off x="181369" y="1070788"/>
              <a:ext cx="657461" cy="546415"/>
            </a:xfrm>
            <a:prstGeom prst="curvedRightArrow">
              <a:avLst/>
            </a:prstGeom>
            <a:solidFill>
              <a:srgbClr val="FF0000"/>
            </a:solid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sp>
        <p:nvSpPr>
          <p:cNvPr id="3" name="Freeform 10">
            <a:extLst>
              <a:ext uri="{FF2B5EF4-FFF2-40B4-BE49-F238E27FC236}">
                <a16:creationId xmlns:a16="http://schemas.microsoft.com/office/drawing/2014/main" id="{F05AA6BE-12FE-3C40-FE93-D466E487FF1C}"/>
              </a:ext>
            </a:extLst>
          </p:cNvPr>
          <p:cNvSpPr/>
          <p:nvPr/>
        </p:nvSpPr>
        <p:spPr>
          <a:xfrm>
            <a:off x="8161586" y="150584"/>
            <a:ext cx="991131" cy="820161"/>
          </a:xfrm>
          <a:custGeom>
            <a:avLst/>
            <a:gdLst/>
            <a:ahLst/>
            <a:cxnLst/>
            <a:rect l="l" t="t" r="r" b="b"/>
            <a:pathLst>
              <a:path w="4972568" h="4114800">
                <a:moveTo>
                  <a:pt x="0" y="0"/>
                </a:moveTo>
                <a:lnTo>
                  <a:pt x="4972568" y="0"/>
                </a:lnTo>
                <a:lnTo>
                  <a:pt x="4972568" y="4114800"/>
                </a:lnTo>
                <a:lnTo>
                  <a:pt x="0" y="4114800"/>
                </a:lnTo>
                <a:lnTo>
                  <a:pt x="0" y="0"/>
                </a:lnTo>
                <a:close/>
              </a:path>
            </a:pathLst>
          </a:custGeom>
          <a:blipFill>
            <a:blip r:embed="rId3">
              <a:extLst>
                <a:ext uri="{96DAC541-7B7A-43D3-8B79-37D633B846F1}">
                  <asvg:svgBlip xmlns:asvg="http://schemas.microsoft.com/office/drawing/2016/SVG/main" r:embed="rId4"/>
                </a:ext>
              </a:extLst>
            </a:blip>
            <a:stretch>
              <a:fillRect/>
            </a:stretch>
          </a:blipFill>
        </p:spPr>
      </p:sp>
      <p:pic>
        <p:nvPicPr>
          <p:cNvPr id="1026" name="Picture 2" descr="Cặn trong ấm đun nước là chất gì? Cách để loại bỏ lớp cặn">
            <a:extLst>
              <a:ext uri="{FF2B5EF4-FFF2-40B4-BE49-F238E27FC236}">
                <a16:creationId xmlns:a16="http://schemas.microsoft.com/office/drawing/2014/main" id="{7B596095-76C6-D48C-E127-5EF9DB0F2538}"/>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6310117" y="3500404"/>
            <a:ext cx="2388019" cy="1492512"/>
          </a:xfrm>
          <a:prstGeom prst="roundRect">
            <a:avLst>
              <a:gd name="adj" fmla="val 16667"/>
            </a:avLst>
          </a:prstGeom>
          <a:ln>
            <a:noFill/>
          </a:ln>
          <a:effectLst>
            <a:outerShdw blurRad="76200" dist="38100" dir="7800000" algn="tl" rotWithShape="0">
              <a:srgbClr val="000000">
                <a:alpha val="40000"/>
              </a:srgbClr>
            </a:outerShdw>
          </a:effectLst>
          <a:scene3d>
            <a:camera prst="orthographicFront"/>
            <a:lightRig rig="contrasting" dir="t">
              <a:rot lat="0" lon="0" rev="4200000"/>
            </a:lightRig>
          </a:scene3d>
          <a:sp3d prstMaterial="plastic">
            <a:bevelT w="381000" h="114300" prst="relaxedInset"/>
            <a:contourClr>
              <a:srgbClr val="969696"/>
            </a:contourClr>
          </a:sp3d>
          <a:extLst>
            <a:ext uri="{909E8E84-426E-40DD-AFC4-6F175D3DCCD1}">
              <a14:hiddenFill xmlns:a14="http://schemas.microsoft.com/office/drawing/2010/main">
                <a:solidFill>
                  <a:srgbClr val="FFFFFF"/>
                </a:solidFill>
              </a14:hiddenFill>
            </a:ext>
          </a:extLst>
        </p:spPr>
      </p:pic>
    </p:spTree>
  </p:cSld>
  <p:clrMapOvr>
    <a:masterClrMapping/>
  </p:clrMapOvr>
  <p:transition spd="slow">
    <p:wip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randombar(horizontal)">
                                      <p:cBhvr>
                                        <p:cTn id="7" dur="500"/>
                                        <p:tgtEl>
                                          <p:spTgt spid="9"/>
                                        </p:tgtEl>
                                      </p:cBhvr>
                                    </p:animEffect>
                                  </p:childTnLst>
                                </p:cTn>
                              </p:par>
                            </p:childTnLst>
                          </p:cTn>
                        </p:par>
                      </p:childTnLst>
                    </p:cTn>
                  </p:par>
                  <p:par>
                    <p:cTn id="8" fill="hold">
                      <p:stCondLst>
                        <p:cond delay="indefinite"/>
                      </p:stCondLst>
                      <p:childTnLst>
                        <p:par>
                          <p:cTn id="9" fill="hold">
                            <p:stCondLst>
                              <p:cond delay="0"/>
                            </p:stCondLst>
                            <p:childTnLst>
                              <p:par>
                                <p:cTn id="10" presetID="2" presetClass="entr" presetSubtype="4" fill="hold" nodeType="clickEffect">
                                  <p:stCondLst>
                                    <p:cond delay="0"/>
                                  </p:stCondLst>
                                  <p:childTnLst>
                                    <p:set>
                                      <p:cBhvr>
                                        <p:cTn id="11" dur="1" fill="hold">
                                          <p:stCondLst>
                                            <p:cond delay="0"/>
                                          </p:stCondLst>
                                        </p:cTn>
                                        <p:tgtEl>
                                          <p:spTgt spid="13"/>
                                        </p:tgtEl>
                                        <p:attrNameLst>
                                          <p:attrName>style.visibility</p:attrName>
                                        </p:attrNameLst>
                                      </p:cBhvr>
                                      <p:to>
                                        <p:strVal val="visible"/>
                                      </p:to>
                                    </p:set>
                                    <p:anim calcmode="lin" valueType="num">
                                      <p:cBhvr additive="base">
                                        <p:cTn id="12" dur="500" fill="hold"/>
                                        <p:tgtEl>
                                          <p:spTgt spid="13"/>
                                        </p:tgtEl>
                                        <p:attrNameLst>
                                          <p:attrName>ppt_x</p:attrName>
                                        </p:attrNameLst>
                                      </p:cBhvr>
                                      <p:tavLst>
                                        <p:tav tm="0">
                                          <p:val>
                                            <p:strVal val="#ppt_x"/>
                                          </p:val>
                                        </p:tav>
                                        <p:tav tm="100000">
                                          <p:val>
                                            <p:strVal val="#ppt_x"/>
                                          </p:val>
                                        </p:tav>
                                      </p:tavLst>
                                    </p:anim>
                                    <p:anim calcmode="lin" valueType="num">
                                      <p:cBhvr additive="base">
                                        <p:cTn id="13" dur="500" fill="hold"/>
                                        <p:tgtEl>
                                          <p:spTgt spid="13"/>
                                        </p:tgtEl>
                                        <p:attrNameLst>
                                          <p:attrName>ppt_y</p:attrName>
                                        </p:attrNameLst>
                                      </p:cBhvr>
                                      <p:tavLst>
                                        <p:tav tm="0">
                                          <p:val>
                                            <p:strVal val="1+#ppt_h/2"/>
                                          </p:val>
                                        </p:tav>
                                        <p:tav tm="100000">
                                          <p:val>
                                            <p:strVal val="#ppt_y"/>
                                          </p:val>
                                        </p:tav>
                                      </p:tavLst>
                                    </p:anim>
                                  </p:childTnLst>
                                </p:cTn>
                              </p:par>
                            </p:childTnLst>
                          </p:cTn>
                        </p:par>
                      </p:childTnLst>
                    </p:cTn>
                  </p:par>
                  <p:par>
                    <p:cTn id="14" fill="hold">
                      <p:stCondLst>
                        <p:cond delay="indefinite"/>
                      </p:stCondLst>
                      <p:childTnLst>
                        <p:par>
                          <p:cTn id="15" fill="hold">
                            <p:stCondLst>
                              <p:cond delay="0"/>
                            </p:stCondLst>
                            <p:childTnLst>
                              <p:par>
                                <p:cTn id="16" presetID="16" presetClass="entr" presetSubtype="21" fill="hold" grpId="0" nodeType="clickEffect">
                                  <p:stCondLst>
                                    <p:cond delay="0"/>
                                  </p:stCondLst>
                                  <p:childTnLst>
                                    <p:set>
                                      <p:cBhvr>
                                        <p:cTn id="17" dur="1" fill="hold">
                                          <p:stCondLst>
                                            <p:cond delay="0"/>
                                          </p:stCondLst>
                                        </p:cTn>
                                        <p:tgtEl>
                                          <p:spTgt spid="16"/>
                                        </p:tgtEl>
                                        <p:attrNameLst>
                                          <p:attrName>style.visibility</p:attrName>
                                        </p:attrNameLst>
                                      </p:cBhvr>
                                      <p:to>
                                        <p:strVal val="visible"/>
                                      </p:to>
                                    </p:set>
                                    <p:animEffect transition="in" filter="barn(inVertical)">
                                      <p:cBhvr>
                                        <p:cTn id="18" dur="500"/>
                                        <p:tgtEl>
                                          <p:spTgt spid="16"/>
                                        </p:tgtEl>
                                      </p:cBhvr>
                                    </p:animEffect>
                                  </p:childTnLst>
                                </p:cTn>
                              </p:par>
                            </p:childTnLst>
                          </p:cTn>
                        </p:par>
                      </p:childTnLst>
                    </p:cTn>
                  </p:par>
                  <p:par>
                    <p:cTn id="19" fill="hold">
                      <p:stCondLst>
                        <p:cond delay="indefinite"/>
                      </p:stCondLst>
                      <p:childTnLst>
                        <p:par>
                          <p:cTn id="20" fill="hold">
                            <p:stCondLst>
                              <p:cond delay="0"/>
                            </p:stCondLst>
                            <p:childTnLst>
                              <p:par>
                                <p:cTn id="21" presetID="14" presetClass="entr" presetSubtype="10" fill="hold" nodeType="clickEffect">
                                  <p:stCondLst>
                                    <p:cond delay="0"/>
                                  </p:stCondLst>
                                  <p:childTnLst>
                                    <p:set>
                                      <p:cBhvr>
                                        <p:cTn id="22" dur="1" fill="hold">
                                          <p:stCondLst>
                                            <p:cond delay="0"/>
                                          </p:stCondLst>
                                        </p:cTn>
                                        <p:tgtEl>
                                          <p:spTgt spid="17"/>
                                        </p:tgtEl>
                                        <p:attrNameLst>
                                          <p:attrName>style.visibility</p:attrName>
                                        </p:attrNameLst>
                                      </p:cBhvr>
                                      <p:to>
                                        <p:strVal val="visible"/>
                                      </p:to>
                                    </p:set>
                                    <p:animEffect transition="in" filter="randombar(horizontal)">
                                      <p:cBhvr>
                                        <p:cTn id="23" dur="500"/>
                                        <p:tgtEl>
                                          <p:spTgt spid="17"/>
                                        </p:tgtEl>
                                      </p:cBhvr>
                                    </p:animEffect>
                                  </p:childTnLst>
                                </p:cTn>
                              </p:par>
                            </p:childTnLst>
                          </p:cTn>
                        </p:par>
                      </p:childTnLst>
                    </p:cTn>
                  </p:par>
                  <p:par>
                    <p:cTn id="24" fill="hold">
                      <p:stCondLst>
                        <p:cond delay="indefinite"/>
                      </p:stCondLst>
                      <p:childTnLst>
                        <p:par>
                          <p:cTn id="25" fill="hold">
                            <p:stCondLst>
                              <p:cond delay="0"/>
                            </p:stCondLst>
                            <p:childTnLst>
                              <p:par>
                                <p:cTn id="26" presetID="22" presetClass="entr" presetSubtype="4" fill="hold" nodeType="clickEffect">
                                  <p:stCondLst>
                                    <p:cond delay="0"/>
                                  </p:stCondLst>
                                  <p:childTnLst>
                                    <p:set>
                                      <p:cBhvr>
                                        <p:cTn id="27" dur="1" fill="hold">
                                          <p:stCondLst>
                                            <p:cond delay="0"/>
                                          </p:stCondLst>
                                        </p:cTn>
                                        <p:tgtEl>
                                          <p:spTgt spid="1026"/>
                                        </p:tgtEl>
                                        <p:attrNameLst>
                                          <p:attrName>style.visibility</p:attrName>
                                        </p:attrNameLst>
                                      </p:cBhvr>
                                      <p:to>
                                        <p:strVal val="visible"/>
                                      </p:to>
                                    </p:set>
                                    <p:animEffect transition="in" filter="wipe(down)">
                                      <p:cBhvr>
                                        <p:cTn id="28" dur="500"/>
                                        <p:tgtEl>
                                          <p:spTgt spid="102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6" grpId="0"/>
    </p:bldLst>
  </p:timing>
</p:sld>
</file>

<file path=ppt/slides/slide17.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1586"/>
        <p:cNvGrpSpPr/>
        <p:nvPr/>
      </p:nvGrpSpPr>
      <p:grpSpPr>
        <a:xfrm>
          <a:off x="0" y="0"/>
          <a:ext cx="0" cy="0"/>
          <a:chOff x="0" y="0"/>
          <a:chExt cx="0" cy="0"/>
        </a:xfrm>
      </p:grpSpPr>
      <p:sp>
        <p:nvSpPr>
          <p:cNvPr id="9" name="TextBox 8">
            <a:extLst>
              <a:ext uri="{FF2B5EF4-FFF2-40B4-BE49-F238E27FC236}">
                <a16:creationId xmlns:a16="http://schemas.microsoft.com/office/drawing/2014/main" id="{04075A65-FABD-0C3C-B27E-880AE68552CF}"/>
              </a:ext>
            </a:extLst>
          </p:cNvPr>
          <p:cNvSpPr txBox="1"/>
          <p:nvPr/>
        </p:nvSpPr>
        <p:spPr>
          <a:xfrm>
            <a:off x="255049" y="24479"/>
            <a:ext cx="7906537" cy="456535"/>
          </a:xfrm>
          <a:prstGeom prst="rect">
            <a:avLst/>
          </a:prstGeom>
          <a:noFill/>
        </p:spPr>
        <p:txBody>
          <a:bodyPr wrap="square">
            <a:spAutoFit/>
          </a:bodyPr>
          <a:lstStyle/>
          <a:p>
            <a:pPr algn="just">
              <a:lnSpc>
                <a:spcPct val="150000"/>
              </a:lnSpc>
              <a:tabLst>
                <a:tab pos="90170" algn="l"/>
              </a:tabLst>
            </a:pPr>
            <a:r>
              <a:rPr lang="fr-FR" sz="1800" b="1"/>
              <a:t>Câu 3: </a:t>
            </a:r>
            <a:r>
              <a:rPr lang="fr-FR" sz="1800"/>
              <a:t>Nêu và giải thích các hiện tượng xảy ra trong thí nghiệm.</a:t>
            </a:r>
            <a:endParaRPr lang="en-US" sz="1800"/>
          </a:p>
        </p:txBody>
      </p:sp>
      <p:sp>
        <p:nvSpPr>
          <p:cNvPr id="12" name="Arrow: Curved Right 11">
            <a:extLst>
              <a:ext uri="{FF2B5EF4-FFF2-40B4-BE49-F238E27FC236}">
                <a16:creationId xmlns:a16="http://schemas.microsoft.com/office/drawing/2014/main" id="{6A12E4A4-5E98-C05C-C7C4-1646CCE8C19E}"/>
              </a:ext>
            </a:extLst>
          </p:cNvPr>
          <p:cNvSpPr/>
          <p:nvPr/>
        </p:nvSpPr>
        <p:spPr>
          <a:xfrm>
            <a:off x="198373" y="628973"/>
            <a:ext cx="657461" cy="683543"/>
          </a:xfrm>
          <a:prstGeom prst="curvedRightArrow">
            <a:avLst/>
          </a:prstGeom>
          <a:solidFill>
            <a:srgbClr val="FF0000"/>
          </a:solid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5" name="Rectangle 4">
            <a:extLst>
              <a:ext uri="{FF2B5EF4-FFF2-40B4-BE49-F238E27FC236}">
                <a16:creationId xmlns:a16="http://schemas.microsoft.com/office/drawing/2014/main" id="{C350ACF7-8CA7-75A7-00AE-EE3BB4293E9B}"/>
              </a:ext>
            </a:extLst>
          </p:cNvPr>
          <p:cNvSpPr/>
          <p:nvPr/>
        </p:nvSpPr>
        <p:spPr>
          <a:xfrm>
            <a:off x="1065541" y="647717"/>
            <a:ext cx="7171616" cy="517990"/>
          </a:xfrm>
          <a:prstGeom prst="rect">
            <a:avLst/>
          </a:prstGeom>
          <a:solidFill>
            <a:schemeClr val="accent5">
              <a:lumMod val="20000"/>
              <a:lumOff val="80000"/>
            </a:schemeClr>
          </a:solidFill>
          <a:ln>
            <a:prstDash val="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lnSpc>
                <a:spcPct val="150000"/>
              </a:lnSpc>
            </a:pPr>
            <a:r>
              <a:rPr lang="fr-FR" sz="1800" kern="0">
                <a:solidFill>
                  <a:schemeClr val="tx2">
                    <a:lumMod val="50000"/>
                  </a:schemeClr>
                </a:solidFill>
                <a:effectLst/>
                <a:latin typeface="+mj-lt"/>
                <a:ea typeface="Calibri" panose="020F0502020204030204" pitchFamily="34" charset="0"/>
                <a:cs typeface="Times New Roman" panose="02020603050405020304" pitchFamily="18" charset="0"/>
              </a:rPr>
              <a:t>Acetic acid làm quỳ tím hóa đỏ</a:t>
            </a:r>
            <a:endParaRPr lang="en-US">
              <a:solidFill>
                <a:schemeClr val="tx2">
                  <a:lumMod val="50000"/>
                </a:schemeClr>
              </a:solidFill>
              <a:latin typeface="+mj-lt"/>
            </a:endParaRPr>
          </a:p>
        </p:txBody>
      </p:sp>
      <p:sp>
        <p:nvSpPr>
          <p:cNvPr id="6" name="Rectangle 5">
            <a:extLst>
              <a:ext uri="{FF2B5EF4-FFF2-40B4-BE49-F238E27FC236}">
                <a16:creationId xmlns:a16="http://schemas.microsoft.com/office/drawing/2014/main" id="{BF229EFC-0EB3-60AA-FAE1-B26B273340ED}"/>
              </a:ext>
            </a:extLst>
          </p:cNvPr>
          <p:cNvSpPr/>
          <p:nvPr/>
        </p:nvSpPr>
        <p:spPr>
          <a:xfrm>
            <a:off x="1065541" y="1479219"/>
            <a:ext cx="7171616" cy="517990"/>
          </a:xfrm>
          <a:prstGeom prst="rect">
            <a:avLst/>
          </a:prstGeom>
          <a:solidFill>
            <a:schemeClr val="bg2">
              <a:lumMod val="20000"/>
              <a:lumOff val="80000"/>
            </a:schemeClr>
          </a:solidFill>
          <a:ln>
            <a:prstDash val="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lnSpc>
                <a:spcPct val="150000"/>
              </a:lnSpc>
            </a:pPr>
            <a:r>
              <a:rPr lang="fr-FR" sz="1800" kern="0">
                <a:solidFill>
                  <a:schemeClr val="tx2">
                    <a:lumMod val="50000"/>
                  </a:schemeClr>
                </a:solidFill>
                <a:effectLst/>
                <a:latin typeface="+mj-lt"/>
                <a:ea typeface="Calibri" panose="020F0502020204030204" pitchFamily="34" charset="0"/>
                <a:cs typeface="Times New Roman" panose="02020603050405020304" pitchFamily="18" charset="0"/>
              </a:rPr>
              <a:t>Acetic acid làm quỳ tím hóa đỏ</a:t>
            </a:r>
            <a:endParaRPr lang="en-US">
              <a:solidFill>
                <a:schemeClr val="tx2">
                  <a:lumMod val="50000"/>
                </a:schemeClr>
              </a:solidFill>
              <a:latin typeface="+mj-lt"/>
            </a:endParaRPr>
          </a:p>
        </p:txBody>
      </p:sp>
      <p:sp>
        <p:nvSpPr>
          <p:cNvPr id="7" name="Rectangle 6">
            <a:extLst>
              <a:ext uri="{FF2B5EF4-FFF2-40B4-BE49-F238E27FC236}">
                <a16:creationId xmlns:a16="http://schemas.microsoft.com/office/drawing/2014/main" id="{20D616F9-F364-1B23-E65B-DF45B5A31311}"/>
              </a:ext>
            </a:extLst>
          </p:cNvPr>
          <p:cNvSpPr/>
          <p:nvPr/>
        </p:nvSpPr>
        <p:spPr>
          <a:xfrm>
            <a:off x="1065541" y="2309339"/>
            <a:ext cx="7171616" cy="517990"/>
          </a:xfrm>
          <a:prstGeom prst="rect">
            <a:avLst/>
          </a:prstGeom>
          <a:solidFill>
            <a:schemeClr val="accent5">
              <a:lumMod val="20000"/>
              <a:lumOff val="80000"/>
            </a:schemeClr>
          </a:solidFill>
          <a:ln>
            <a:prstDash val="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lnSpc>
                <a:spcPct val="150000"/>
              </a:lnSpc>
            </a:pPr>
            <a:r>
              <a:rPr lang="fr-FR" sz="1800" kern="0">
                <a:solidFill>
                  <a:schemeClr val="tx2">
                    <a:lumMod val="50000"/>
                  </a:schemeClr>
                </a:solidFill>
                <a:effectLst/>
                <a:latin typeface="+mj-lt"/>
                <a:ea typeface="Calibri" panose="020F0502020204030204" pitchFamily="34" charset="0"/>
                <a:cs typeface="Times New Roman" panose="02020603050405020304" pitchFamily="18" charset="0"/>
              </a:rPr>
              <a:t>Acetic acid làm quỳ tím hóa đỏ</a:t>
            </a:r>
            <a:endParaRPr lang="en-US">
              <a:solidFill>
                <a:schemeClr val="tx2">
                  <a:lumMod val="50000"/>
                </a:schemeClr>
              </a:solidFill>
              <a:latin typeface="+mj-lt"/>
            </a:endParaRPr>
          </a:p>
        </p:txBody>
      </p:sp>
      <p:sp>
        <p:nvSpPr>
          <p:cNvPr id="8" name="Rectangle 7">
            <a:extLst>
              <a:ext uri="{FF2B5EF4-FFF2-40B4-BE49-F238E27FC236}">
                <a16:creationId xmlns:a16="http://schemas.microsoft.com/office/drawing/2014/main" id="{0FB18E0A-89F7-E272-E0E0-D10BCBD2D68C}"/>
              </a:ext>
            </a:extLst>
          </p:cNvPr>
          <p:cNvSpPr/>
          <p:nvPr/>
        </p:nvSpPr>
        <p:spPr>
          <a:xfrm>
            <a:off x="1065541" y="3025418"/>
            <a:ext cx="7171616" cy="1246908"/>
          </a:xfrm>
          <a:prstGeom prst="rect">
            <a:avLst/>
          </a:prstGeom>
          <a:solidFill>
            <a:schemeClr val="bg2">
              <a:lumMod val="20000"/>
              <a:lumOff val="80000"/>
            </a:schemeClr>
          </a:solidFill>
          <a:ln>
            <a:prstDash val="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lnSpc>
                <a:spcPct val="150000"/>
              </a:lnSpc>
            </a:pPr>
            <a:r>
              <a:rPr lang="fr-FR" sz="1800">
                <a:solidFill>
                  <a:schemeClr val="tx2">
                    <a:lumMod val="50000"/>
                  </a:schemeClr>
                </a:solidFill>
                <a:effectLst/>
                <a:latin typeface="+mj-lt"/>
                <a:ea typeface="Calibri" panose="020F0502020204030204" pitchFamily="34" charset="0"/>
                <a:cs typeface="Times New Roman" panose="02020603050405020304" pitchFamily="18" charset="0"/>
              </a:rPr>
              <a:t>Dung dịch NaOH làm phenolphtalein chuyển hồng, khi cho acetic acid vào ống nghiệm, xảy ra phản ứng trung hòa tạo môi trường trung tính nên làm mất màu hồng.</a:t>
            </a:r>
            <a:endParaRPr lang="en-US" sz="1800">
              <a:solidFill>
                <a:schemeClr val="tx2">
                  <a:lumMod val="50000"/>
                </a:schemeClr>
              </a:solidFill>
              <a:effectLst/>
              <a:latin typeface="+mj-lt"/>
              <a:ea typeface="Calibri" panose="020F0502020204030204" pitchFamily="34" charset="0"/>
              <a:cs typeface="Times New Roman" panose="02020603050405020304" pitchFamily="18" charset="0"/>
            </a:endParaRPr>
          </a:p>
        </p:txBody>
      </p:sp>
      <p:sp>
        <p:nvSpPr>
          <p:cNvPr id="11" name="Rectangle 10">
            <a:extLst>
              <a:ext uri="{FF2B5EF4-FFF2-40B4-BE49-F238E27FC236}">
                <a16:creationId xmlns:a16="http://schemas.microsoft.com/office/drawing/2014/main" id="{D0DF0A8C-4955-B041-9FAC-06160BE65F2F}"/>
              </a:ext>
            </a:extLst>
          </p:cNvPr>
          <p:cNvSpPr/>
          <p:nvPr/>
        </p:nvSpPr>
        <p:spPr>
          <a:xfrm>
            <a:off x="1065541" y="4387980"/>
            <a:ext cx="7171616" cy="517990"/>
          </a:xfrm>
          <a:prstGeom prst="rect">
            <a:avLst/>
          </a:prstGeom>
          <a:solidFill>
            <a:schemeClr val="accent5">
              <a:lumMod val="20000"/>
              <a:lumOff val="80000"/>
            </a:schemeClr>
          </a:solidFill>
          <a:ln>
            <a:prstDash val="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lnSpc>
                <a:spcPct val="150000"/>
              </a:lnSpc>
            </a:pPr>
            <a:r>
              <a:rPr lang="fr-FR" sz="1800">
                <a:solidFill>
                  <a:schemeClr val="tx2">
                    <a:lumMod val="50000"/>
                  </a:schemeClr>
                </a:solidFill>
                <a:effectLst/>
                <a:latin typeface="+mj-lt"/>
                <a:ea typeface="Calibri" panose="020F0502020204030204" pitchFamily="34" charset="0"/>
                <a:cs typeface="Times New Roman" panose="02020603050405020304" pitchFamily="18" charset="0"/>
              </a:rPr>
              <a:t>Acetic acid phản ứng với sodium carbonate giải phóng ra khí CO</a:t>
            </a:r>
            <a:r>
              <a:rPr lang="fr-FR" sz="1800" baseline="-25000">
                <a:solidFill>
                  <a:schemeClr val="tx2">
                    <a:lumMod val="50000"/>
                  </a:schemeClr>
                </a:solidFill>
                <a:effectLst/>
                <a:latin typeface="+mj-lt"/>
                <a:ea typeface="Calibri" panose="020F0502020204030204" pitchFamily="34" charset="0"/>
                <a:cs typeface="Times New Roman" panose="02020603050405020304" pitchFamily="18" charset="0"/>
              </a:rPr>
              <a:t>2</a:t>
            </a:r>
            <a:r>
              <a:rPr lang="fr-FR" sz="1800">
                <a:solidFill>
                  <a:schemeClr val="tx2">
                    <a:lumMod val="50000"/>
                  </a:schemeClr>
                </a:solidFill>
                <a:effectLst/>
                <a:latin typeface="+mj-lt"/>
                <a:ea typeface="Calibri" panose="020F0502020204030204" pitchFamily="34" charset="0"/>
                <a:cs typeface="Times New Roman" panose="02020603050405020304" pitchFamily="18" charset="0"/>
              </a:rPr>
              <a:t>.</a:t>
            </a:r>
            <a:endParaRPr lang="en-US" sz="1800">
              <a:solidFill>
                <a:schemeClr val="tx2">
                  <a:lumMod val="50000"/>
                </a:schemeClr>
              </a:solidFill>
              <a:effectLst/>
              <a:latin typeface="+mj-lt"/>
              <a:ea typeface="Calibri" panose="020F0502020204030204" pitchFamily="34" charset="0"/>
              <a:cs typeface="Times New Roman" panose="02020603050405020304" pitchFamily="18" charset="0"/>
            </a:endParaRPr>
          </a:p>
        </p:txBody>
      </p:sp>
      <p:sp>
        <p:nvSpPr>
          <p:cNvPr id="25" name="Freeform 2">
            <a:extLst>
              <a:ext uri="{FF2B5EF4-FFF2-40B4-BE49-F238E27FC236}">
                <a16:creationId xmlns:a16="http://schemas.microsoft.com/office/drawing/2014/main" id="{D08AB231-766B-DC5B-8DF9-B4DADCF60B03}"/>
              </a:ext>
            </a:extLst>
          </p:cNvPr>
          <p:cNvSpPr/>
          <p:nvPr/>
        </p:nvSpPr>
        <p:spPr>
          <a:xfrm>
            <a:off x="7632593" y="-11002"/>
            <a:ext cx="1511407" cy="763260"/>
          </a:xfrm>
          <a:custGeom>
            <a:avLst/>
            <a:gdLst/>
            <a:ahLst/>
            <a:cxnLst/>
            <a:rect l="l" t="t" r="r" b="b"/>
            <a:pathLst>
              <a:path w="4828516" h="2438400">
                <a:moveTo>
                  <a:pt x="0" y="0"/>
                </a:moveTo>
                <a:lnTo>
                  <a:pt x="4828516" y="0"/>
                </a:lnTo>
                <a:lnTo>
                  <a:pt x="4828516" y="2438400"/>
                </a:lnTo>
                <a:lnTo>
                  <a:pt x="0" y="2438400"/>
                </a:lnTo>
                <a:lnTo>
                  <a:pt x="0" y="0"/>
                </a:lnTo>
                <a:close/>
              </a:path>
            </a:pathLst>
          </a:custGeom>
          <a:blipFill>
            <a:blip r:embed="rId3"/>
            <a:stretch>
              <a:fillRect/>
            </a:stretch>
          </a:blipFill>
        </p:spPr>
      </p:sp>
      <p:sp>
        <p:nvSpPr>
          <p:cNvPr id="26" name="Freeform 3">
            <a:extLst>
              <a:ext uri="{FF2B5EF4-FFF2-40B4-BE49-F238E27FC236}">
                <a16:creationId xmlns:a16="http://schemas.microsoft.com/office/drawing/2014/main" id="{6F27C8AD-6AEA-22CB-2E99-E6D9F683759E}"/>
              </a:ext>
            </a:extLst>
          </p:cNvPr>
          <p:cNvSpPr/>
          <p:nvPr/>
        </p:nvSpPr>
        <p:spPr>
          <a:xfrm>
            <a:off x="0" y="4387980"/>
            <a:ext cx="867168" cy="755520"/>
          </a:xfrm>
          <a:custGeom>
            <a:avLst/>
            <a:gdLst/>
            <a:ahLst/>
            <a:cxnLst/>
            <a:rect l="l" t="t" r="r" b="b"/>
            <a:pathLst>
              <a:path w="4722869" h="4114800">
                <a:moveTo>
                  <a:pt x="0" y="0"/>
                </a:moveTo>
                <a:lnTo>
                  <a:pt x="4722870" y="0"/>
                </a:lnTo>
                <a:lnTo>
                  <a:pt x="4722870" y="4114800"/>
                </a:lnTo>
                <a:lnTo>
                  <a:pt x="0" y="4114800"/>
                </a:lnTo>
                <a:lnTo>
                  <a:pt x="0" y="0"/>
                </a:lnTo>
                <a:close/>
              </a:path>
            </a:pathLst>
          </a:custGeom>
          <a:blipFill>
            <a:blip r:embed="rId4">
              <a:extLst>
                <a:ext uri="{96DAC541-7B7A-43D3-8B79-37D633B846F1}">
                  <asvg:svgBlip xmlns:asvg="http://schemas.microsoft.com/office/drawing/2016/SVG/main" r:embed="rId5"/>
                </a:ext>
              </a:extLst>
            </a:blip>
            <a:stretch>
              <a:fillRect/>
            </a:stretch>
          </a:blipFill>
        </p:spPr>
        <p:txBody>
          <a:bodyPr/>
          <a:lstStyle/>
          <a:p>
            <a:endParaRPr lang="en-US"/>
          </a:p>
        </p:txBody>
      </p:sp>
    </p:spTree>
    <p:extLst>
      <p:ext uri="{BB962C8B-B14F-4D97-AF65-F5344CB8AC3E}">
        <p14:creationId xmlns:p14="http://schemas.microsoft.com/office/powerpoint/2010/main" val="2594306321"/>
      </p:ext>
    </p:extLst>
  </p:cSld>
  <p:clrMapOvr>
    <a:masterClrMapping/>
  </p:clrMapOvr>
  <p:transition spd="slow">
    <p:wip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randombar(horizontal)">
                                      <p:cBhvr>
                                        <p:cTn id="7" dur="500"/>
                                        <p:tgtEl>
                                          <p:spTgt spid="9"/>
                                        </p:tgtEl>
                                      </p:cBhvr>
                                    </p:animEffect>
                                  </p:childTnLst>
                                </p:cTn>
                              </p:par>
                            </p:childTnLst>
                          </p:cTn>
                        </p:par>
                      </p:childTnLst>
                    </p:cTn>
                  </p:par>
                  <p:par>
                    <p:cTn id="8" fill="hold">
                      <p:stCondLst>
                        <p:cond delay="indefinite"/>
                      </p:stCondLst>
                      <p:childTnLst>
                        <p:par>
                          <p:cTn id="9" fill="hold">
                            <p:stCondLst>
                              <p:cond delay="0"/>
                            </p:stCondLst>
                            <p:childTnLst>
                              <p:par>
                                <p:cTn id="10" presetID="53" presetClass="entr" presetSubtype="16" fill="hold" grpId="0" nodeType="clickEffect">
                                  <p:stCondLst>
                                    <p:cond delay="0"/>
                                  </p:stCondLst>
                                  <p:childTnLst>
                                    <p:set>
                                      <p:cBhvr>
                                        <p:cTn id="11" dur="1" fill="hold">
                                          <p:stCondLst>
                                            <p:cond delay="0"/>
                                          </p:stCondLst>
                                        </p:cTn>
                                        <p:tgtEl>
                                          <p:spTgt spid="12"/>
                                        </p:tgtEl>
                                        <p:attrNameLst>
                                          <p:attrName>style.visibility</p:attrName>
                                        </p:attrNameLst>
                                      </p:cBhvr>
                                      <p:to>
                                        <p:strVal val="visible"/>
                                      </p:to>
                                    </p:set>
                                    <p:anim calcmode="lin" valueType="num">
                                      <p:cBhvr>
                                        <p:cTn id="12" dur="500" fill="hold"/>
                                        <p:tgtEl>
                                          <p:spTgt spid="12"/>
                                        </p:tgtEl>
                                        <p:attrNameLst>
                                          <p:attrName>ppt_w</p:attrName>
                                        </p:attrNameLst>
                                      </p:cBhvr>
                                      <p:tavLst>
                                        <p:tav tm="0">
                                          <p:val>
                                            <p:fltVal val="0"/>
                                          </p:val>
                                        </p:tav>
                                        <p:tav tm="100000">
                                          <p:val>
                                            <p:strVal val="#ppt_w"/>
                                          </p:val>
                                        </p:tav>
                                      </p:tavLst>
                                    </p:anim>
                                    <p:anim calcmode="lin" valueType="num">
                                      <p:cBhvr>
                                        <p:cTn id="13" dur="500" fill="hold"/>
                                        <p:tgtEl>
                                          <p:spTgt spid="12"/>
                                        </p:tgtEl>
                                        <p:attrNameLst>
                                          <p:attrName>ppt_h</p:attrName>
                                        </p:attrNameLst>
                                      </p:cBhvr>
                                      <p:tavLst>
                                        <p:tav tm="0">
                                          <p:val>
                                            <p:fltVal val="0"/>
                                          </p:val>
                                        </p:tav>
                                        <p:tav tm="100000">
                                          <p:val>
                                            <p:strVal val="#ppt_h"/>
                                          </p:val>
                                        </p:tav>
                                      </p:tavLst>
                                    </p:anim>
                                    <p:animEffect transition="in" filter="fade">
                                      <p:cBhvr>
                                        <p:cTn id="14" dur="500"/>
                                        <p:tgtEl>
                                          <p:spTgt spid="12"/>
                                        </p:tgtEl>
                                      </p:cBhvr>
                                    </p:animEffect>
                                  </p:childTnLst>
                                </p:cTn>
                              </p:par>
                            </p:childTnLst>
                          </p:cTn>
                        </p:par>
                      </p:childTnLst>
                    </p:cTn>
                  </p:par>
                  <p:par>
                    <p:cTn id="15" fill="hold">
                      <p:stCondLst>
                        <p:cond delay="indefinite"/>
                      </p:stCondLst>
                      <p:childTnLst>
                        <p:par>
                          <p:cTn id="16" fill="hold">
                            <p:stCondLst>
                              <p:cond delay="0"/>
                            </p:stCondLst>
                            <p:childTnLst>
                              <p:par>
                                <p:cTn id="17" presetID="14" presetClass="entr" presetSubtype="10" fill="hold" grpId="0" nodeType="clickEffect">
                                  <p:stCondLst>
                                    <p:cond delay="0"/>
                                  </p:stCondLst>
                                  <p:childTnLst>
                                    <p:set>
                                      <p:cBhvr>
                                        <p:cTn id="18" dur="1" fill="hold">
                                          <p:stCondLst>
                                            <p:cond delay="0"/>
                                          </p:stCondLst>
                                        </p:cTn>
                                        <p:tgtEl>
                                          <p:spTgt spid="5"/>
                                        </p:tgtEl>
                                        <p:attrNameLst>
                                          <p:attrName>style.visibility</p:attrName>
                                        </p:attrNameLst>
                                      </p:cBhvr>
                                      <p:to>
                                        <p:strVal val="visible"/>
                                      </p:to>
                                    </p:set>
                                    <p:animEffect transition="in" filter="randombar(horizontal)">
                                      <p:cBhvr>
                                        <p:cTn id="19" dur="500"/>
                                        <p:tgtEl>
                                          <p:spTgt spid="5"/>
                                        </p:tgtEl>
                                      </p:cBhvr>
                                    </p:animEffect>
                                  </p:childTnLst>
                                </p:cTn>
                              </p:par>
                            </p:childTnLst>
                          </p:cTn>
                        </p:par>
                      </p:childTnLst>
                    </p:cTn>
                  </p:par>
                  <p:par>
                    <p:cTn id="20" fill="hold">
                      <p:stCondLst>
                        <p:cond delay="indefinite"/>
                      </p:stCondLst>
                      <p:childTnLst>
                        <p:par>
                          <p:cTn id="21" fill="hold">
                            <p:stCondLst>
                              <p:cond delay="0"/>
                            </p:stCondLst>
                            <p:childTnLst>
                              <p:par>
                                <p:cTn id="22" presetID="14" presetClass="entr" presetSubtype="10" fill="hold" grpId="0" nodeType="clickEffect">
                                  <p:stCondLst>
                                    <p:cond delay="0"/>
                                  </p:stCondLst>
                                  <p:childTnLst>
                                    <p:set>
                                      <p:cBhvr>
                                        <p:cTn id="23" dur="1" fill="hold">
                                          <p:stCondLst>
                                            <p:cond delay="0"/>
                                          </p:stCondLst>
                                        </p:cTn>
                                        <p:tgtEl>
                                          <p:spTgt spid="6"/>
                                        </p:tgtEl>
                                        <p:attrNameLst>
                                          <p:attrName>style.visibility</p:attrName>
                                        </p:attrNameLst>
                                      </p:cBhvr>
                                      <p:to>
                                        <p:strVal val="visible"/>
                                      </p:to>
                                    </p:set>
                                    <p:animEffect transition="in" filter="randombar(horizontal)">
                                      <p:cBhvr>
                                        <p:cTn id="24" dur="500"/>
                                        <p:tgtEl>
                                          <p:spTgt spid="6"/>
                                        </p:tgtEl>
                                      </p:cBhvr>
                                    </p:animEffect>
                                  </p:childTnLst>
                                </p:cTn>
                              </p:par>
                            </p:childTnLst>
                          </p:cTn>
                        </p:par>
                      </p:childTnLst>
                    </p:cTn>
                  </p:par>
                  <p:par>
                    <p:cTn id="25" fill="hold">
                      <p:stCondLst>
                        <p:cond delay="indefinite"/>
                      </p:stCondLst>
                      <p:childTnLst>
                        <p:par>
                          <p:cTn id="26" fill="hold">
                            <p:stCondLst>
                              <p:cond delay="0"/>
                            </p:stCondLst>
                            <p:childTnLst>
                              <p:par>
                                <p:cTn id="27" presetID="14" presetClass="entr" presetSubtype="10" fill="hold" grpId="0" nodeType="clickEffect">
                                  <p:stCondLst>
                                    <p:cond delay="0"/>
                                  </p:stCondLst>
                                  <p:childTnLst>
                                    <p:set>
                                      <p:cBhvr>
                                        <p:cTn id="28" dur="1" fill="hold">
                                          <p:stCondLst>
                                            <p:cond delay="0"/>
                                          </p:stCondLst>
                                        </p:cTn>
                                        <p:tgtEl>
                                          <p:spTgt spid="7"/>
                                        </p:tgtEl>
                                        <p:attrNameLst>
                                          <p:attrName>style.visibility</p:attrName>
                                        </p:attrNameLst>
                                      </p:cBhvr>
                                      <p:to>
                                        <p:strVal val="visible"/>
                                      </p:to>
                                    </p:set>
                                    <p:animEffect transition="in" filter="randombar(horizontal)">
                                      <p:cBhvr>
                                        <p:cTn id="29" dur="500"/>
                                        <p:tgtEl>
                                          <p:spTgt spid="7"/>
                                        </p:tgtEl>
                                      </p:cBhvr>
                                    </p:animEffect>
                                  </p:childTnLst>
                                </p:cTn>
                              </p:par>
                            </p:childTnLst>
                          </p:cTn>
                        </p:par>
                      </p:childTnLst>
                    </p:cTn>
                  </p:par>
                  <p:par>
                    <p:cTn id="30" fill="hold">
                      <p:stCondLst>
                        <p:cond delay="indefinite"/>
                      </p:stCondLst>
                      <p:childTnLst>
                        <p:par>
                          <p:cTn id="31" fill="hold">
                            <p:stCondLst>
                              <p:cond delay="0"/>
                            </p:stCondLst>
                            <p:childTnLst>
                              <p:par>
                                <p:cTn id="32" presetID="14" presetClass="entr" presetSubtype="10" fill="hold" grpId="0" nodeType="clickEffect">
                                  <p:stCondLst>
                                    <p:cond delay="0"/>
                                  </p:stCondLst>
                                  <p:childTnLst>
                                    <p:set>
                                      <p:cBhvr>
                                        <p:cTn id="33" dur="1" fill="hold">
                                          <p:stCondLst>
                                            <p:cond delay="0"/>
                                          </p:stCondLst>
                                        </p:cTn>
                                        <p:tgtEl>
                                          <p:spTgt spid="8"/>
                                        </p:tgtEl>
                                        <p:attrNameLst>
                                          <p:attrName>style.visibility</p:attrName>
                                        </p:attrNameLst>
                                      </p:cBhvr>
                                      <p:to>
                                        <p:strVal val="visible"/>
                                      </p:to>
                                    </p:set>
                                    <p:animEffect transition="in" filter="randombar(horizontal)">
                                      <p:cBhvr>
                                        <p:cTn id="34" dur="500"/>
                                        <p:tgtEl>
                                          <p:spTgt spid="8"/>
                                        </p:tgtEl>
                                      </p:cBhvr>
                                    </p:animEffect>
                                  </p:childTnLst>
                                </p:cTn>
                              </p:par>
                            </p:childTnLst>
                          </p:cTn>
                        </p:par>
                      </p:childTnLst>
                    </p:cTn>
                  </p:par>
                  <p:par>
                    <p:cTn id="35" fill="hold">
                      <p:stCondLst>
                        <p:cond delay="indefinite"/>
                      </p:stCondLst>
                      <p:childTnLst>
                        <p:par>
                          <p:cTn id="36" fill="hold">
                            <p:stCondLst>
                              <p:cond delay="0"/>
                            </p:stCondLst>
                            <p:childTnLst>
                              <p:par>
                                <p:cTn id="37" presetID="14" presetClass="entr" presetSubtype="10" fill="hold" grpId="0" nodeType="clickEffect">
                                  <p:stCondLst>
                                    <p:cond delay="0"/>
                                  </p:stCondLst>
                                  <p:childTnLst>
                                    <p:set>
                                      <p:cBhvr>
                                        <p:cTn id="38" dur="1" fill="hold">
                                          <p:stCondLst>
                                            <p:cond delay="0"/>
                                          </p:stCondLst>
                                        </p:cTn>
                                        <p:tgtEl>
                                          <p:spTgt spid="11"/>
                                        </p:tgtEl>
                                        <p:attrNameLst>
                                          <p:attrName>style.visibility</p:attrName>
                                        </p:attrNameLst>
                                      </p:cBhvr>
                                      <p:to>
                                        <p:strVal val="visible"/>
                                      </p:to>
                                    </p:set>
                                    <p:animEffect transition="in" filter="randombar(horizontal)">
                                      <p:cBhvr>
                                        <p:cTn id="39"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2" grpId="0" animBg="1"/>
      <p:bldP spid="5" grpId="0" animBg="1"/>
      <p:bldP spid="6" grpId="0" animBg="1"/>
      <p:bldP spid="7" grpId="0" animBg="1"/>
      <p:bldP spid="8" grpId="0" animBg="1"/>
      <p:bldP spid="11" grpId="0" animBg="1"/>
    </p:bldLst>
  </p:timing>
</p:sld>
</file>

<file path=ppt/slides/slide18.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1586"/>
        <p:cNvGrpSpPr/>
        <p:nvPr/>
      </p:nvGrpSpPr>
      <p:grpSpPr>
        <a:xfrm>
          <a:off x="0" y="0"/>
          <a:ext cx="0" cy="0"/>
          <a:chOff x="0" y="0"/>
          <a:chExt cx="0" cy="0"/>
        </a:xfrm>
      </p:grpSpPr>
      <p:sp>
        <p:nvSpPr>
          <p:cNvPr id="5" name="TextBox 4">
            <a:extLst>
              <a:ext uri="{FF2B5EF4-FFF2-40B4-BE49-F238E27FC236}">
                <a16:creationId xmlns:a16="http://schemas.microsoft.com/office/drawing/2014/main" id="{8DA02A13-AA9C-47DB-8620-E4C4F1F1D790}"/>
              </a:ext>
            </a:extLst>
          </p:cNvPr>
          <p:cNvSpPr txBox="1"/>
          <p:nvPr/>
        </p:nvSpPr>
        <p:spPr>
          <a:xfrm>
            <a:off x="171922" y="67120"/>
            <a:ext cx="7876309" cy="958660"/>
          </a:xfrm>
          <a:prstGeom prst="rect">
            <a:avLst/>
          </a:prstGeom>
          <a:noFill/>
        </p:spPr>
        <p:txBody>
          <a:bodyPr wrap="square">
            <a:spAutoFit/>
          </a:bodyPr>
          <a:lstStyle/>
          <a:p>
            <a:pPr algn="just">
              <a:lnSpc>
                <a:spcPct val="150000"/>
              </a:lnSpc>
            </a:pPr>
            <a:r>
              <a:rPr lang="fr-FR" sz="2000" b="1" kern="0">
                <a:effectLst/>
                <a:latin typeface="+mj-lt"/>
                <a:ea typeface="Calibri" panose="020F0502020204030204" pitchFamily="34" charset="0"/>
                <a:cs typeface="Times New Roman" panose="02020603050405020304" pitchFamily="18" charset="0"/>
              </a:rPr>
              <a:t>Câu 4:</a:t>
            </a:r>
            <a:r>
              <a:rPr lang="fr-FR" sz="2000" kern="0">
                <a:effectLst/>
                <a:latin typeface="+mj-lt"/>
                <a:ea typeface="Calibri" panose="020F0502020204030204" pitchFamily="34" charset="0"/>
                <a:cs typeface="Times New Roman" panose="02020603050405020304" pitchFamily="18" charset="0"/>
              </a:rPr>
              <a:t> Acetic acid có thể tác dụng được với những chất nào trong các chất sau đây: </a:t>
            </a:r>
            <a:endParaRPr lang="en-US" sz="2000">
              <a:latin typeface="+mj-lt"/>
            </a:endParaRPr>
          </a:p>
        </p:txBody>
      </p:sp>
      <p:sp>
        <p:nvSpPr>
          <p:cNvPr id="7" name="Rectangle 6">
            <a:extLst>
              <a:ext uri="{FF2B5EF4-FFF2-40B4-BE49-F238E27FC236}">
                <a16:creationId xmlns:a16="http://schemas.microsoft.com/office/drawing/2014/main" id="{CB218E47-DF6A-AE3B-ED18-CF06DE7273A1}"/>
              </a:ext>
            </a:extLst>
          </p:cNvPr>
          <p:cNvSpPr/>
          <p:nvPr/>
        </p:nvSpPr>
        <p:spPr>
          <a:xfrm>
            <a:off x="399894" y="1254461"/>
            <a:ext cx="1118440" cy="770817"/>
          </a:xfrm>
          <a:prstGeom prst="rect">
            <a:avLst/>
          </a:prstGeom>
          <a:solidFill>
            <a:schemeClr val="accent4">
              <a:lumMod val="60000"/>
              <a:lumOff val="40000"/>
            </a:schemeClr>
          </a:solidFill>
          <a:ln>
            <a:solidFill>
              <a:schemeClr val="accent4">
                <a:lumMod val="60000"/>
                <a:lumOff val="4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000">
                <a:latin typeface="+mj-lt"/>
              </a:rPr>
              <a:t>Zn</a:t>
            </a:r>
          </a:p>
        </p:txBody>
      </p:sp>
      <p:sp>
        <p:nvSpPr>
          <p:cNvPr id="10" name="Rectangle 9">
            <a:extLst>
              <a:ext uri="{FF2B5EF4-FFF2-40B4-BE49-F238E27FC236}">
                <a16:creationId xmlns:a16="http://schemas.microsoft.com/office/drawing/2014/main" id="{AC243F32-108B-492E-CAED-4B0489EFA99E}"/>
              </a:ext>
            </a:extLst>
          </p:cNvPr>
          <p:cNvSpPr/>
          <p:nvPr/>
        </p:nvSpPr>
        <p:spPr>
          <a:xfrm>
            <a:off x="1858717" y="1254455"/>
            <a:ext cx="1118440" cy="770817"/>
          </a:xfrm>
          <a:prstGeom prst="rect">
            <a:avLst/>
          </a:prstGeom>
          <a:solidFill>
            <a:schemeClr val="accent4">
              <a:lumMod val="60000"/>
              <a:lumOff val="40000"/>
            </a:schemeClr>
          </a:solidFill>
          <a:ln>
            <a:solidFill>
              <a:schemeClr val="accent4">
                <a:lumMod val="60000"/>
                <a:lumOff val="4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000">
                <a:latin typeface="+mj-lt"/>
              </a:rPr>
              <a:t>KOH</a:t>
            </a:r>
          </a:p>
        </p:txBody>
      </p:sp>
      <p:sp>
        <p:nvSpPr>
          <p:cNvPr id="11" name="Rectangle 10">
            <a:extLst>
              <a:ext uri="{FF2B5EF4-FFF2-40B4-BE49-F238E27FC236}">
                <a16:creationId xmlns:a16="http://schemas.microsoft.com/office/drawing/2014/main" id="{32C67F41-546A-AB0B-B08B-BC77209B3702}"/>
              </a:ext>
            </a:extLst>
          </p:cNvPr>
          <p:cNvSpPr/>
          <p:nvPr/>
        </p:nvSpPr>
        <p:spPr>
          <a:xfrm>
            <a:off x="3313125" y="1254454"/>
            <a:ext cx="1118440" cy="770817"/>
          </a:xfrm>
          <a:prstGeom prst="rect">
            <a:avLst/>
          </a:prstGeom>
          <a:solidFill>
            <a:schemeClr val="accent4">
              <a:lumMod val="60000"/>
              <a:lumOff val="40000"/>
            </a:schemeClr>
          </a:solidFill>
          <a:ln>
            <a:solidFill>
              <a:schemeClr val="accent4">
                <a:lumMod val="60000"/>
                <a:lumOff val="4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000">
                <a:latin typeface="+mj-lt"/>
              </a:rPr>
              <a:t>ZnO</a:t>
            </a:r>
          </a:p>
        </p:txBody>
      </p:sp>
      <p:sp>
        <p:nvSpPr>
          <p:cNvPr id="12" name="Rectangle 11">
            <a:extLst>
              <a:ext uri="{FF2B5EF4-FFF2-40B4-BE49-F238E27FC236}">
                <a16:creationId xmlns:a16="http://schemas.microsoft.com/office/drawing/2014/main" id="{D688A14A-1A31-D58F-B6AD-C1BFFD50345F}"/>
              </a:ext>
            </a:extLst>
          </p:cNvPr>
          <p:cNvSpPr/>
          <p:nvPr/>
        </p:nvSpPr>
        <p:spPr>
          <a:xfrm>
            <a:off x="4761870" y="1254453"/>
            <a:ext cx="1118440" cy="770817"/>
          </a:xfrm>
          <a:prstGeom prst="rect">
            <a:avLst/>
          </a:prstGeom>
          <a:solidFill>
            <a:schemeClr val="accent4">
              <a:lumMod val="60000"/>
              <a:lumOff val="40000"/>
            </a:schemeClr>
          </a:solidFill>
          <a:ln>
            <a:solidFill>
              <a:schemeClr val="accent4">
                <a:lumMod val="60000"/>
                <a:lumOff val="4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000">
                <a:latin typeface="+mj-lt"/>
              </a:rPr>
              <a:t>NaCl</a:t>
            </a:r>
          </a:p>
        </p:txBody>
      </p:sp>
      <p:sp>
        <p:nvSpPr>
          <p:cNvPr id="13" name="Rectangle 12">
            <a:extLst>
              <a:ext uri="{FF2B5EF4-FFF2-40B4-BE49-F238E27FC236}">
                <a16:creationId xmlns:a16="http://schemas.microsoft.com/office/drawing/2014/main" id="{1DF1FDA0-D016-83D4-7592-9E0F72F0A899}"/>
              </a:ext>
            </a:extLst>
          </p:cNvPr>
          <p:cNvSpPr/>
          <p:nvPr/>
        </p:nvSpPr>
        <p:spPr>
          <a:xfrm>
            <a:off x="6220693" y="1254452"/>
            <a:ext cx="1118440" cy="770817"/>
          </a:xfrm>
          <a:prstGeom prst="rect">
            <a:avLst/>
          </a:prstGeom>
          <a:solidFill>
            <a:schemeClr val="accent4">
              <a:lumMod val="60000"/>
              <a:lumOff val="40000"/>
            </a:schemeClr>
          </a:solidFill>
          <a:ln>
            <a:solidFill>
              <a:schemeClr val="accent4">
                <a:lumMod val="60000"/>
                <a:lumOff val="4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fr-FR" sz="2000" kern="0">
                <a:effectLst/>
                <a:latin typeface="+mj-lt"/>
                <a:ea typeface="Calibri" panose="020F0502020204030204" pitchFamily="34" charset="0"/>
                <a:cs typeface="Times New Roman" panose="02020603050405020304" pitchFamily="18" charset="0"/>
              </a:rPr>
              <a:t>MgCO</a:t>
            </a:r>
            <a:r>
              <a:rPr lang="fr-FR" sz="2000" kern="0" baseline="-25000">
                <a:effectLst/>
                <a:latin typeface="+mj-lt"/>
                <a:ea typeface="Calibri" panose="020F0502020204030204" pitchFamily="34" charset="0"/>
                <a:cs typeface="Times New Roman" panose="02020603050405020304" pitchFamily="18" charset="0"/>
              </a:rPr>
              <a:t>3</a:t>
            </a:r>
            <a:endParaRPr lang="en-US" sz="2000">
              <a:latin typeface="+mj-lt"/>
            </a:endParaRPr>
          </a:p>
        </p:txBody>
      </p:sp>
      <p:sp>
        <p:nvSpPr>
          <p:cNvPr id="14" name="Rectangle 13">
            <a:extLst>
              <a:ext uri="{FF2B5EF4-FFF2-40B4-BE49-F238E27FC236}">
                <a16:creationId xmlns:a16="http://schemas.microsoft.com/office/drawing/2014/main" id="{EFE4DA1A-668F-1E50-2BD1-C9A309CE0035}"/>
              </a:ext>
            </a:extLst>
          </p:cNvPr>
          <p:cNvSpPr/>
          <p:nvPr/>
        </p:nvSpPr>
        <p:spPr>
          <a:xfrm>
            <a:off x="7675101" y="1254451"/>
            <a:ext cx="1118440" cy="770817"/>
          </a:xfrm>
          <a:prstGeom prst="rect">
            <a:avLst/>
          </a:prstGeom>
          <a:solidFill>
            <a:schemeClr val="accent4">
              <a:lumMod val="60000"/>
              <a:lumOff val="40000"/>
            </a:schemeClr>
          </a:solidFill>
          <a:ln>
            <a:solidFill>
              <a:schemeClr val="accent4">
                <a:lumMod val="60000"/>
                <a:lumOff val="4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fr-FR" sz="2000" kern="0">
                <a:effectLst/>
                <a:latin typeface="+mj-lt"/>
                <a:ea typeface="Calibri" panose="020F0502020204030204" pitchFamily="34" charset="0"/>
                <a:cs typeface="Times New Roman" panose="02020603050405020304" pitchFamily="18" charset="0"/>
              </a:rPr>
              <a:t>Cu</a:t>
            </a:r>
            <a:endParaRPr lang="en-US" sz="2000">
              <a:latin typeface="+mj-lt"/>
            </a:endParaRPr>
          </a:p>
        </p:txBody>
      </p:sp>
      <p:grpSp>
        <p:nvGrpSpPr>
          <p:cNvPr id="22" name="Group 21">
            <a:extLst>
              <a:ext uri="{FF2B5EF4-FFF2-40B4-BE49-F238E27FC236}">
                <a16:creationId xmlns:a16="http://schemas.microsoft.com/office/drawing/2014/main" id="{E89B1962-9FEA-0FDF-0ECF-47A2722158AB}"/>
              </a:ext>
            </a:extLst>
          </p:cNvPr>
          <p:cNvGrpSpPr/>
          <p:nvPr/>
        </p:nvGrpSpPr>
        <p:grpSpPr>
          <a:xfrm>
            <a:off x="667067" y="2763038"/>
            <a:ext cx="7339762" cy="2106513"/>
            <a:chOff x="667067" y="2763038"/>
            <a:chExt cx="7339762" cy="2106513"/>
          </a:xfrm>
        </p:grpSpPr>
        <p:sp>
          <p:nvSpPr>
            <p:cNvPr id="17" name="Scroll: Horizontal 16">
              <a:extLst>
                <a:ext uri="{FF2B5EF4-FFF2-40B4-BE49-F238E27FC236}">
                  <a16:creationId xmlns:a16="http://schemas.microsoft.com/office/drawing/2014/main" id="{85DAD27C-D216-CAB6-628E-5C6410F349A9}"/>
                </a:ext>
              </a:extLst>
            </p:cNvPr>
            <p:cNvSpPr/>
            <p:nvPr/>
          </p:nvSpPr>
          <p:spPr>
            <a:xfrm>
              <a:off x="1858717" y="3000137"/>
              <a:ext cx="6148112" cy="1632317"/>
            </a:xfrm>
            <a:prstGeom prst="horizontalScroll">
              <a:avLst/>
            </a:prstGeom>
            <a:solidFill>
              <a:schemeClr val="accent2">
                <a:lumMod val="20000"/>
                <a:lumOff val="80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lnSpc>
                  <a:spcPct val="150000"/>
                </a:lnSpc>
              </a:pPr>
              <a:r>
                <a:rPr lang="fr-FR" sz="2300">
                  <a:solidFill>
                    <a:schemeClr val="tx2">
                      <a:lumMod val="50000"/>
                    </a:schemeClr>
                  </a:solidFill>
                  <a:effectLst/>
                  <a:latin typeface="+mj-lt"/>
                  <a:ea typeface="Calibri" panose="020F0502020204030204" pitchFamily="34" charset="0"/>
                  <a:cs typeface="Times New Roman" panose="02020603050405020304" pitchFamily="18" charset="0"/>
                </a:rPr>
                <a:t>Viết các phương trình hóa học (nếu có). </a:t>
              </a:r>
              <a:endParaRPr lang="en-US" sz="2300">
                <a:solidFill>
                  <a:schemeClr val="tx2">
                    <a:lumMod val="50000"/>
                  </a:schemeClr>
                </a:solidFill>
                <a:effectLst/>
                <a:latin typeface="+mj-lt"/>
                <a:ea typeface="Calibri" panose="020F0502020204030204" pitchFamily="34" charset="0"/>
                <a:cs typeface="Times New Roman" panose="02020603050405020304" pitchFamily="18" charset="0"/>
              </a:endParaRPr>
            </a:p>
          </p:txBody>
        </p:sp>
        <p:pic>
          <p:nvPicPr>
            <p:cNvPr id="19" name="Picture 18">
              <a:extLst>
                <a:ext uri="{FF2B5EF4-FFF2-40B4-BE49-F238E27FC236}">
                  <a16:creationId xmlns:a16="http://schemas.microsoft.com/office/drawing/2014/main" id="{66E3E0C3-4084-F5C9-5934-BE2F9339AF24}"/>
                </a:ext>
              </a:extLst>
            </p:cNvPr>
            <p:cNvPicPr>
              <a:picLocks noChangeAspect="1"/>
            </p:cNvPicPr>
            <p:nvPr/>
          </p:nvPicPr>
          <p:blipFill>
            <a:blip r:embed="rId3"/>
            <a:srcRect/>
            <a:stretch>
              <a:fillRect/>
            </a:stretch>
          </p:blipFill>
          <p:spPr>
            <a:xfrm>
              <a:off x="667067" y="2763038"/>
              <a:ext cx="1445594" cy="2106513"/>
            </a:xfrm>
            <a:prstGeom prst="rect">
              <a:avLst/>
            </a:prstGeom>
          </p:spPr>
        </p:pic>
      </p:grpSp>
      <p:pic>
        <p:nvPicPr>
          <p:cNvPr id="24" name="Picture 5">
            <a:extLst>
              <a:ext uri="{FF2B5EF4-FFF2-40B4-BE49-F238E27FC236}">
                <a16:creationId xmlns:a16="http://schemas.microsoft.com/office/drawing/2014/main" id="{D6EE4D5B-4354-96E3-3C74-B6F08633F60A}"/>
              </a:ext>
            </a:extLst>
          </p:cNvPr>
          <p:cNvPicPr>
            <a:picLocks noChangeAspect="1"/>
          </p:cNvPicPr>
          <p:nvPr/>
        </p:nvPicPr>
        <p:blipFill>
          <a:blip r:embed="rId4" cstate="print">
            <a:extLst>
              <a:ext uri="{28A0092B-C50C-407E-A947-70E740481C1C}">
                <a14:useLocalDpi xmlns:a14="http://schemas.microsoft.com/office/drawing/2010/main" val="0"/>
              </a:ext>
              <a:ext uri="{96DAC541-7B7A-43D3-8B79-37D633B846F1}">
                <asvg:svgBlip xmlns:asvg="http://schemas.microsoft.com/office/drawing/2016/SVG/main" r:embed="rId5"/>
              </a:ext>
            </a:extLst>
          </a:blip>
          <a:srcRect/>
          <a:stretch>
            <a:fillRect/>
          </a:stretch>
        </p:blipFill>
        <p:spPr>
          <a:xfrm>
            <a:off x="1184745" y="1639859"/>
            <a:ext cx="498742" cy="434107"/>
          </a:xfrm>
          <a:prstGeom prst="rect">
            <a:avLst/>
          </a:prstGeom>
        </p:spPr>
      </p:pic>
      <p:pic>
        <p:nvPicPr>
          <p:cNvPr id="25" name="Picture 5">
            <a:extLst>
              <a:ext uri="{FF2B5EF4-FFF2-40B4-BE49-F238E27FC236}">
                <a16:creationId xmlns:a16="http://schemas.microsoft.com/office/drawing/2014/main" id="{64109CB8-7841-09CB-3853-7A56D07C1225}"/>
              </a:ext>
            </a:extLst>
          </p:cNvPr>
          <p:cNvPicPr>
            <a:picLocks noChangeAspect="1"/>
          </p:cNvPicPr>
          <p:nvPr/>
        </p:nvPicPr>
        <p:blipFill>
          <a:blip r:embed="rId4" cstate="print">
            <a:extLst>
              <a:ext uri="{28A0092B-C50C-407E-A947-70E740481C1C}">
                <a14:useLocalDpi xmlns:a14="http://schemas.microsoft.com/office/drawing/2010/main" val="0"/>
              </a:ext>
              <a:ext uri="{96DAC541-7B7A-43D3-8B79-37D633B846F1}">
                <asvg:svgBlip xmlns:asvg="http://schemas.microsoft.com/office/drawing/2016/SVG/main" r:embed="rId5"/>
              </a:ext>
            </a:extLst>
          </a:blip>
          <a:srcRect/>
          <a:stretch>
            <a:fillRect/>
          </a:stretch>
        </p:blipFill>
        <p:spPr>
          <a:xfrm>
            <a:off x="2641360" y="1612840"/>
            <a:ext cx="498742" cy="434107"/>
          </a:xfrm>
          <a:prstGeom prst="rect">
            <a:avLst/>
          </a:prstGeom>
        </p:spPr>
      </p:pic>
      <p:pic>
        <p:nvPicPr>
          <p:cNvPr id="26" name="Picture 5">
            <a:extLst>
              <a:ext uri="{FF2B5EF4-FFF2-40B4-BE49-F238E27FC236}">
                <a16:creationId xmlns:a16="http://schemas.microsoft.com/office/drawing/2014/main" id="{56C2EDD4-C406-99DA-A793-B22390B14CD3}"/>
              </a:ext>
            </a:extLst>
          </p:cNvPr>
          <p:cNvPicPr>
            <a:picLocks noChangeAspect="1"/>
          </p:cNvPicPr>
          <p:nvPr/>
        </p:nvPicPr>
        <p:blipFill>
          <a:blip r:embed="rId4" cstate="print">
            <a:extLst>
              <a:ext uri="{28A0092B-C50C-407E-A947-70E740481C1C}">
                <a14:useLocalDpi xmlns:a14="http://schemas.microsoft.com/office/drawing/2010/main" val="0"/>
              </a:ext>
              <a:ext uri="{96DAC541-7B7A-43D3-8B79-37D633B846F1}">
                <asvg:svgBlip xmlns:asvg="http://schemas.microsoft.com/office/drawing/2016/SVG/main" r:embed="rId5"/>
              </a:ext>
            </a:extLst>
          </a:blip>
          <a:srcRect/>
          <a:stretch>
            <a:fillRect/>
          </a:stretch>
        </p:blipFill>
        <p:spPr>
          <a:xfrm>
            <a:off x="4092937" y="1598703"/>
            <a:ext cx="498742" cy="434107"/>
          </a:xfrm>
          <a:prstGeom prst="rect">
            <a:avLst/>
          </a:prstGeom>
        </p:spPr>
      </p:pic>
      <p:pic>
        <p:nvPicPr>
          <p:cNvPr id="27" name="Picture 5">
            <a:extLst>
              <a:ext uri="{FF2B5EF4-FFF2-40B4-BE49-F238E27FC236}">
                <a16:creationId xmlns:a16="http://schemas.microsoft.com/office/drawing/2014/main" id="{C46BCB74-6F21-7199-E5BA-784AB1DFBFFE}"/>
              </a:ext>
            </a:extLst>
          </p:cNvPr>
          <p:cNvPicPr>
            <a:picLocks noChangeAspect="1"/>
          </p:cNvPicPr>
          <p:nvPr/>
        </p:nvPicPr>
        <p:blipFill>
          <a:blip r:embed="rId4" cstate="print">
            <a:extLst>
              <a:ext uri="{28A0092B-C50C-407E-A947-70E740481C1C}">
                <a14:useLocalDpi xmlns:a14="http://schemas.microsoft.com/office/drawing/2010/main" val="0"/>
              </a:ext>
              <a:ext uri="{96DAC541-7B7A-43D3-8B79-37D633B846F1}">
                <asvg:svgBlip xmlns:asvg="http://schemas.microsoft.com/office/drawing/2016/SVG/main" r:embed="rId5"/>
              </a:ext>
            </a:extLst>
          </a:blip>
          <a:srcRect/>
          <a:stretch>
            <a:fillRect/>
          </a:stretch>
        </p:blipFill>
        <p:spPr>
          <a:xfrm>
            <a:off x="7035912" y="1612972"/>
            <a:ext cx="498742" cy="434107"/>
          </a:xfrm>
          <a:prstGeom prst="rect">
            <a:avLst/>
          </a:prstGeom>
        </p:spPr>
      </p:pic>
    </p:spTree>
    <p:extLst>
      <p:ext uri="{BB962C8B-B14F-4D97-AF65-F5344CB8AC3E}">
        <p14:creationId xmlns:p14="http://schemas.microsoft.com/office/powerpoint/2010/main" val="2213998224"/>
      </p:ext>
    </p:extLst>
  </p:cSld>
  <p:clrMapOvr>
    <a:masterClrMapping/>
  </p:clrMapOvr>
  <p:transition spd="slow">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500"/>
                                        <p:tgtEl>
                                          <p:spTgt spid="5"/>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7"/>
                                        </p:tgtEl>
                                        <p:attrNameLst>
                                          <p:attrName>style.visibility</p:attrName>
                                        </p:attrNameLst>
                                      </p:cBhvr>
                                      <p:to>
                                        <p:strVal val="visible"/>
                                      </p:to>
                                    </p:set>
                                    <p:animEffect transition="in" filter="fade">
                                      <p:cBhvr>
                                        <p:cTn id="10" dur="500"/>
                                        <p:tgtEl>
                                          <p:spTgt spid="7"/>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10"/>
                                        </p:tgtEl>
                                        <p:attrNameLst>
                                          <p:attrName>style.visibility</p:attrName>
                                        </p:attrNameLst>
                                      </p:cBhvr>
                                      <p:to>
                                        <p:strVal val="visible"/>
                                      </p:to>
                                    </p:set>
                                    <p:animEffect transition="in" filter="fade">
                                      <p:cBhvr>
                                        <p:cTn id="13" dur="500"/>
                                        <p:tgtEl>
                                          <p:spTgt spid="10"/>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11"/>
                                        </p:tgtEl>
                                        <p:attrNameLst>
                                          <p:attrName>style.visibility</p:attrName>
                                        </p:attrNameLst>
                                      </p:cBhvr>
                                      <p:to>
                                        <p:strVal val="visible"/>
                                      </p:to>
                                    </p:set>
                                    <p:animEffect transition="in" filter="fade">
                                      <p:cBhvr>
                                        <p:cTn id="16" dur="500"/>
                                        <p:tgtEl>
                                          <p:spTgt spid="11"/>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12"/>
                                        </p:tgtEl>
                                        <p:attrNameLst>
                                          <p:attrName>style.visibility</p:attrName>
                                        </p:attrNameLst>
                                      </p:cBhvr>
                                      <p:to>
                                        <p:strVal val="visible"/>
                                      </p:to>
                                    </p:set>
                                    <p:animEffect transition="in" filter="fade">
                                      <p:cBhvr>
                                        <p:cTn id="19" dur="500"/>
                                        <p:tgtEl>
                                          <p:spTgt spid="12"/>
                                        </p:tgtEl>
                                      </p:cBhvr>
                                    </p:animEffect>
                                  </p:childTnLst>
                                </p:cTn>
                              </p:par>
                              <p:par>
                                <p:cTn id="20" presetID="10" presetClass="entr" presetSubtype="0" fill="hold" grpId="0" nodeType="withEffect">
                                  <p:stCondLst>
                                    <p:cond delay="0"/>
                                  </p:stCondLst>
                                  <p:childTnLst>
                                    <p:set>
                                      <p:cBhvr>
                                        <p:cTn id="21" dur="1" fill="hold">
                                          <p:stCondLst>
                                            <p:cond delay="0"/>
                                          </p:stCondLst>
                                        </p:cTn>
                                        <p:tgtEl>
                                          <p:spTgt spid="13"/>
                                        </p:tgtEl>
                                        <p:attrNameLst>
                                          <p:attrName>style.visibility</p:attrName>
                                        </p:attrNameLst>
                                      </p:cBhvr>
                                      <p:to>
                                        <p:strVal val="visible"/>
                                      </p:to>
                                    </p:set>
                                    <p:animEffect transition="in" filter="fade">
                                      <p:cBhvr>
                                        <p:cTn id="22" dur="500"/>
                                        <p:tgtEl>
                                          <p:spTgt spid="13"/>
                                        </p:tgtEl>
                                      </p:cBhvr>
                                    </p:animEffect>
                                  </p:childTnLst>
                                </p:cTn>
                              </p:par>
                              <p:par>
                                <p:cTn id="23" presetID="10" presetClass="entr" presetSubtype="0" fill="hold" grpId="0" nodeType="withEffect">
                                  <p:stCondLst>
                                    <p:cond delay="0"/>
                                  </p:stCondLst>
                                  <p:childTnLst>
                                    <p:set>
                                      <p:cBhvr>
                                        <p:cTn id="24" dur="1" fill="hold">
                                          <p:stCondLst>
                                            <p:cond delay="0"/>
                                          </p:stCondLst>
                                        </p:cTn>
                                        <p:tgtEl>
                                          <p:spTgt spid="14"/>
                                        </p:tgtEl>
                                        <p:attrNameLst>
                                          <p:attrName>style.visibility</p:attrName>
                                        </p:attrNameLst>
                                      </p:cBhvr>
                                      <p:to>
                                        <p:strVal val="visible"/>
                                      </p:to>
                                    </p:set>
                                    <p:animEffect transition="in" filter="fade">
                                      <p:cBhvr>
                                        <p:cTn id="25" dur="500"/>
                                        <p:tgtEl>
                                          <p:spTgt spid="14"/>
                                        </p:tgtEl>
                                      </p:cBhvr>
                                    </p:animEffect>
                                  </p:childTnLst>
                                </p:cTn>
                              </p:par>
                            </p:childTnLst>
                          </p:cTn>
                        </p:par>
                      </p:childTnLst>
                    </p:cTn>
                  </p:par>
                  <p:par>
                    <p:cTn id="26" fill="hold">
                      <p:stCondLst>
                        <p:cond delay="indefinite"/>
                      </p:stCondLst>
                      <p:childTnLst>
                        <p:par>
                          <p:cTn id="27" fill="hold">
                            <p:stCondLst>
                              <p:cond delay="0"/>
                            </p:stCondLst>
                            <p:childTnLst>
                              <p:par>
                                <p:cTn id="28" presetID="1" presetClass="entr" presetSubtype="0" fill="hold" nodeType="clickEffect">
                                  <p:stCondLst>
                                    <p:cond delay="0"/>
                                  </p:stCondLst>
                                  <p:childTnLst>
                                    <p:set>
                                      <p:cBhvr>
                                        <p:cTn id="29" dur="1" fill="hold">
                                          <p:stCondLst>
                                            <p:cond delay="9"/>
                                          </p:stCondLst>
                                        </p:cTn>
                                        <p:tgtEl>
                                          <p:spTgt spid="24"/>
                                        </p:tgtEl>
                                        <p:attrNameLst>
                                          <p:attrName>style.visibility</p:attrName>
                                        </p:attrNameLst>
                                      </p:cBhvr>
                                      <p:to>
                                        <p:strVal val="visible"/>
                                      </p:to>
                                    </p:set>
                                  </p:childTnLst>
                                </p:cTn>
                              </p:par>
                            </p:childTnLst>
                          </p:cTn>
                        </p:par>
                      </p:childTnLst>
                    </p:cTn>
                  </p:par>
                  <p:par>
                    <p:cTn id="30" fill="hold">
                      <p:stCondLst>
                        <p:cond delay="indefinite"/>
                      </p:stCondLst>
                      <p:childTnLst>
                        <p:par>
                          <p:cTn id="31" fill="hold">
                            <p:stCondLst>
                              <p:cond delay="0"/>
                            </p:stCondLst>
                            <p:childTnLst>
                              <p:par>
                                <p:cTn id="32" presetID="1" presetClass="entr" presetSubtype="0" fill="hold" nodeType="clickEffect">
                                  <p:stCondLst>
                                    <p:cond delay="0"/>
                                  </p:stCondLst>
                                  <p:childTnLst>
                                    <p:set>
                                      <p:cBhvr>
                                        <p:cTn id="33" dur="1" fill="hold">
                                          <p:stCondLst>
                                            <p:cond delay="9"/>
                                          </p:stCondLst>
                                        </p:cTn>
                                        <p:tgtEl>
                                          <p:spTgt spid="25"/>
                                        </p:tgtEl>
                                        <p:attrNameLst>
                                          <p:attrName>style.visibility</p:attrName>
                                        </p:attrNameLst>
                                      </p:cBhvr>
                                      <p:to>
                                        <p:strVal val="visible"/>
                                      </p:to>
                                    </p:set>
                                  </p:childTnLst>
                                </p:cTn>
                              </p:par>
                            </p:childTnLst>
                          </p:cTn>
                        </p:par>
                      </p:childTnLst>
                    </p:cTn>
                  </p:par>
                  <p:par>
                    <p:cTn id="34" fill="hold">
                      <p:stCondLst>
                        <p:cond delay="indefinite"/>
                      </p:stCondLst>
                      <p:childTnLst>
                        <p:par>
                          <p:cTn id="35" fill="hold">
                            <p:stCondLst>
                              <p:cond delay="0"/>
                            </p:stCondLst>
                            <p:childTnLst>
                              <p:par>
                                <p:cTn id="36" presetID="1" presetClass="entr" presetSubtype="0" fill="hold" nodeType="clickEffect">
                                  <p:stCondLst>
                                    <p:cond delay="0"/>
                                  </p:stCondLst>
                                  <p:childTnLst>
                                    <p:set>
                                      <p:cBhvr>
                                        <p:cTn id="37" dur="1" fill="hold">
                                          <p:stCondLst>
                                            <p:cond delay="9"/>
                                          </p:stCondLst>
                                        </p:cTn>
                                        <p:tgtEl>
                                          <p:spTgt spid="26"/>
                                        </p:tgtEl>
                                        <p:attrNameLst>
                                          <p:attrName>style.visibility</p:attrName>
                                        </p:attrNameLst>
                                      </p:cBhvr>
                                      <p:to>
                                        <p:strVal val="visible"/>
                                      </p:to>
                                    </p:set>
                                  </p:childTnLst>
                                </p:cTn>
                              </p:par>
                            </p:childTnLst>
                          </p:cTn>
                        </p:par>
                      </p:childTnLst>
                    </p:cTn>
                  </p:par>
                  <p:par>
                    <p:cTn id="38" fill="hold">
                      <p:stCondLst>
                        <p:cond delay="indefinite"/>
                      </p:stCondLst>
                      <p:childTnLst>
                        <p:par>
                          <p:cTn id="39" fill="hold">
                            <p:stCondLst>
                              <p:cond delay="0"/>
                            </p:stCondLst>
                            <p:childTnLst>
                              <p:par>
                                <p:cTn id="40" presetID="1" presetClass="entr" presetSubtype="0" fill="hold" nodeType="clickEffect">
                                  <p:stCondLst>
                                    <p:cond delay="0"/>
                                  </p:stCondLst>
                                  <p:childTnLst>
                                    <p:set>
                                      <p:cBhvr>
                                        <p:cTn id="41" dur="1" fill="hold">
                                          <p:stCondLst>
                                            <p:cond delay="9"/>
                                          </p:stCondLst>
                                        </p:cTn>
                                        <p:tgtEl>
                                          <p:spTgt spid="27"/>
                                        </p:tgtEl>
                                        <p:attrNameLst>
                                          <p:attrName>style.visibility</p:attrName>
                                        </p:attrNameLst>
                                      </p:cBhvr>
                                      <p:to>
                                        <p:strVal val="visible"/>
                                      </p:to>
                                    </p:set>
                                  </p:childTnLst>
                                </p:cTn>
                              </p:par>
                            </p:childTnLst>
                          </p:cTn>
                        </p:par>
                      </p:childTnLst>
                    </p:cTn>
                  </p:par>
                  <p:par>
                    <p:cTn id="42" fill="hold">
                      <p:stCondLst>
                        <p:cond delay="indefinite"/>
                      </p:stCondLst>
                      <p:childTnLst>
                        <p:par>
                          <p:cTn id="43" fill="hold">
                            <p:stCondLst>
                              <p:cond delay="0"/>
                            </p:stCondLst>
                            <p:childTnLst>
                              <p:par>
                                <p:cTn id="44" presetID="14" presetClass="entr" presetSubtype="10" fill="hold" nodeType="clickEffect">
                                  <p:stCondLst>
                                    <p:cond delay="0"/>
                                  </p:stCondLst>
                                  <p:childTnLst>
                                    <p:set>
                                      <p:cBhvr>
                                        <p:cTn id="45" dur="1" fill="hold">
                                          <p:stCondLst>
                                            <p:cond delay="0"/>
                                          </p:stCondLst>
                                        </p:cTn>
                                        <p:tgtEl>
                                          <p:spTgt spid="22"/>
                                        </p:tgtEl>
                                        <p:attrNameLst>
                                          <p:attrName>style.visibility</p:attrName>
                                        </p:attrNameLst>
                                      </p:cBhvr>
                                      <p:to>
                                        <p:strVal val="visible"/>
                                      </p:to>
                                    </p:set>
                                    <p:animEffect transition="in" filter="randombar(horizontal)">
                                      <p:cBhvr>
                                        <p:cTn id="46" dur="500"/>
                                        <p:tgtEl>
                                          <p:spTgt spid="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7" grpId="0" animBg="1"/>
      <p:bldP spid="10" grpId="0" animBg="1"/>
      <p:bldP spid="11" grpId="0" animBg="1"/>
      <p:bldP spid="12" grpId="0" animBg="1"/>
      <p:bldP spid="13" grpId="0" animBg="1"/>
      <p:bldP spid="14" grpId="0" animBg="1"/>
    </p:bldLst>
  </p:timing>
</p:sld>
</file>

<file path=ppt/slides/slide19.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1678"/>
        <p:cNvGrpSpPr/>
        <p:nvPr/>
      </p:nvGrpSpPr>
      <p:grpSpPr>
        <a:xfrm>
          <a:off x="0" y="0"/>
          <a:ext cx="0" cy="0"/>
          <a:chOff x="0" y="0"/>
          <a:chExt cx="0" cy="0"/>
        </a:xfrm>
      </p:grpSpPr>
      <p:grpSp>
        <p:nvGrpSpPr>
          <p:cNvPr id="4" name="Group 3">
            <a:extLst>
              <a:ext uri="{FF2B5EF4-FFF2-40B4-BE49-F238E27FC236}">
                <a16:creationId xmlns:a16="http://schemas.microsoft.com/office/drawing/2014/main" id="{5E700F40-CF0E-7C37-3C54-A48A4123F97A}"/>
              </a:ext>
            </a:extLst>
          </p:cNvPr>
          <p:cNvGrpSpPr/>
          <p:nvPr/>
        </p:nvGrpSpPr>
        <p:grpSpPr>
          <a:xfrm>
            <a:off x="1880420" y="457199"/>
            <a:ext cx="6791632" cy="830826"/>
            <a:chOff x="1895168" y="243348"/>
            <a:chExt cx="6383594" cy="830826"/>
          </a:xfrm>
        </p:grpSpPr>
        <p:sp>
          <p:nvSpPr>
            <p:cNvPr id="2" name="Rectangle 1">
              <a:extLst>
                <a:ext uri="{FF2B5EF4-FFF2-40B4-BE49-F238E27FC236}">
                  <a16:creationId xmlns:a16="http://schemas.microsoft.com/office/drawing/2014/main" id="{D6A76D42-3E23-D684-9127-230D376726C4}"/>
                </a:ext>
              </a:extLst>
            </p:cNvPr>
            <p:cNvSpPr/>
            <p:nvPr/>
          </p:nvSpPr>
          <p:spPr>
            <a:xfrm>
              <a:off x="1895168" y="243348"/>
              <a:ext cx="6231194" cy="678426"/>
            </a:xfrm>
            <a:prstGeom prst="rect">
              <a:avLst/>
            </a:prstGeom>
            <a:solidFill>
              <a:schemeClr val="bg1"/>
            </a:solidFill>
            <a:ln>
              <a:solidFill>
                <a:schemeClr val="bg2">
                  <a:lumMod val="5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lnSpc>
                  <a:spcPct val="150000"/>
                </a:lnSpc>
              </a:pPr>
              <a:endParaRPr lang="en-US" sz="2000">
                <a:solidFill>
                  <a:schemeClr val="tx2">
                    <a:lumMod val="50000"/>
                  </a:schemeClr>
                </a:solidFill>
                <a:latin typeface="+mj-lt"/>
              </a:endParaRPr>
            </a:p>
          </p:txBody>
        </p:sp>
        <p:sp>
          <p:nvSpPr>
            <p:cNvPr id="3" name="Rectangle 2">
              <a:extLst>
                <a:ext uri="{FF2B5EF4-FFF2-40B4-BE49-F238E27FC236}">
                  <a16:creationId xmlns:a16="http://schemas.microsoft.com/office/drawing/2014/main" id="{228A52BA-DC49-AD89-1F93-89EA69BF5F35}"/>
                </a:ext>
              </a:extLst>
            </p:cNvPr>
            <p:cNvSpPr/>
            <p:nvPr/>
          </p:nvSpPr>
          <p:spPr>
            <a:xfrm>
              <a:off x="2047568" y="395748"/>
              <a:ext cx="6231194" cy="678426"/>
            </a:xfrm>
            <a:prstGeom prst="rect">
              <a:avLst/>
            </a:prstGeom>
            <a:solidFill>
              <a:schemeClr val="tx2">
                <a:lumMod val="20000"/>
                <a:lumOff val="80000"/>
              </a:schemeClr>
            </a:solidFill>
            <a:ln>
              <a:solidFill>
                <a:schemeClr val="tx2">
                  <a:lumMod val="20000"/>
                  <a:lumOff val="8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lnSpc>
                  <a:spcPct val="150000"/>
                </a:lnSpc>
              </a:pPr>
              <a:r>
                <a:rPr lang="fr-FR" sz="2000">
                  <a:solidFill>
                    <a:schemeClr val="tx2">
                      <a:lumMod val="50000"/>
                    </a:schemeClr>
                  </a:solidFill>
                  <a:effectLst/>
                  <a:latin typeface="+mj-lt"/>
                  <a:ea typeface="Calibri" panose="020F0502020204030204" pitchFamily="34" charset="0"/>
                  <a:cs typeface="Times New Roman" panose="02020603050405020304" pitchFamily="18" charset="0"/>
                </a:rPr>
                <a:t>2CH</a:t>
              </a:r>
              <a:r>
                <a:rPr lang="fr-FR" sz="2000" baseline="-25000">
                  <a:solidFill>
                    <a:schemeClr val="tx2">
                      <a:lumMod val="50000"/>
                    </a:schemeClr>
                  </a:solidFill>
                  <a:effectLst/>
                  <a:latin typeface="+mj-lt"/>
                  <a:ea typeface="Calibri" panose="020F0502020204030204" pitchFamily="34" charset="0"/>
                  <a:cs typeface="Times New Roman" panose="02020603050405020304" pitchFamily="18" charset="0"/>
                </a:rPr>
                <a:t>3</a:t>
              </a:r>
              <a:r>
                <a:rPr lang="fr-FR" sz="2000">
                  <a:solidFill>
                    <a:schemeClr val="tx2">
                      <a:lumMod val="50000"/>
                    </a:schemeClr>
                  </a:solidFill>
                  <a:effectLst/>
                  <a:latin typeface="+mj-lt"/>
                  <a:ea typeface="Calibri" panose="020F0502020204030204" pitchFamily="34" charset="0"/>
                  <a:cs typeface="Times New Roman" panose="02020603050405020304" pitchFamily="18" charset="0"/>
                </a:rPr>
                <a:t>COOH + Zn → (CH</a:t>
              </a:r>
              <a:r>
                <a:rPr lang="fr-FR" sz="2000" baseline="-25000">
                  <a:solidFill>
                    <a:schemeClr val="tx2">
                      <a:lumMod val="50000"/>
                    </a:schemeClr>
                  </a:solidFill>
                  <a:effectLst/>
                  <a:latin typeface="+mj-lt"/>
                  <a:ea typeface="Calibri" panose="020F0502020204030204" pitchFamily="34" charset="0"/>
                  <a:cs typeface="Times New Roman" panose="02020603050405020304" pitchFamily="18" charset="0"/>
                </a:rPr>
                <a:t>3</a:t>
              </a:r>
              <a:r>
                <a:rPr lang="fr-FR" sz="2000">
                  <a:solidFill>
                    <a:schemeClr val="tx2">
                      <a:lumMod val="50000"/>
                    </a:schemeClr>
                  </a:solidFill>
                  <a:effectLst/>
                  <a:latin typeface="+mj-lt"/>
                  <a:ea typeface="Calibri" panose="020F0502020204030204" pitchFamily="34" charset="0"/>
                  <a:cs typeface="Times New Roman" panose="02020603050405020304" pitchFamily="18" charset="0"/>
                </a:rPr>
                <a:t>COO)</a:t>
              </a:r>
              <a:r>
                <a:rPr lang="fr-FR" sz="2000" baseline="-25000">
                  <a:solidFill>
                    <a:schemeClr val="tx2">
                      <a:lumMod val="50000"/>
                    </a:schemeClr>
                  </a:solidFill>
                  <a:effectLst/>
                  <a:latin typeface="+mj-lt"/>
                  <a:ea typeface="Calibri" panose="020F0502020204030204" pitchFamily="34" charset="0"/>
                  <a:cs typeface="Times New Roman" panose="02020603050405020304" pitchFamily="18" charset="0"/>
                </a:rPr>
                <a:t>2</a:t>
              </a:r>
              <a:r>
                <a:rPr lang="fr-FR" sz="2000">
                  <a:solidFill>
                    <a:schemeClr val="tx2">
                      <a:lumMod val="50000"/>
                    </a:schemeClr>
                  </a:solidFill>
                  <a:effectLst/>
                  <a:latin typeface="+mj-lt"/>
                  <a:ea typeface="Calibri" panose="020F0502020204030204" pitchFamily="34" charset="0"/>
                  <a:cs typeface="Times New Roman" panose="02020603050405020304" pitchFamily="18" charset="0"/>
                </a:rPr>
                <a:t>Zn + H</a:t>
              </a:r>
              <a:r>
                <a:rPr lang="fr-FR" sz="2000" baseline="-25000">
                  <a:solidFill>
                    <a:schemeClr val="tx2">
                      <a:lumMod val="50000"/>
                    </a:schemeClr>
                  </a:solidFill>
                  <a:effectLst/>
                  <a:latin typeface="+mj-lt"/>
                  <a:ea typeface="Calibri" panose="020F0502020204030204" pitchFamily="34" charset="0"/>
                  <a:cs typeface="Times New Roman" panose="02020603050405020304" pitchFamily="18" charset="0"/>
                </a:rPr>
                <a:t>2</a:t>
              </a:r>
              <a:endParaRPr lang="en-US" sz="2000">
                <a:solidFill>
                  <a:schemeClr val="tx2">
                    <a:lumMod val="50000"/>
                  </a:schemeClr>
                </a:solidFill>
                <a:effectLst/>
                <a:latin typeface="+mj-lt"/>
                <a:ea typeface="Calibri" panose="020F0502020204030204" pitchFamily="34" charset="0"/>
                <a:cs typeface="Times New Roman" panose="02020603050405020304" pitchFamily="18" charset="0"/>
              </a:endParaRPr>
            </a:p>
          </p:txBody>
        </p:sp>
      </p:grpSp>
      <p:grpSp>
        <p:nvGrpSpPr>
          <p:cNvPr id="5" name="Group 4">
            <a:extLst>
              <a:ext uri="{FF2B5EF4-FFF2-40B4-BE49-F238E27FC236}">
                <a16:creationId xmlns:a16="http://schemas.microsoft.com/office/drawing/2014/main" id="{BF7F5211-A715-7501-7535-6CE4F6423475}"/>
              </a:ext>
            </a:extLst>
          </p:cNvPr>
          <p:cNvGrpSpPr/>
          <p:nvPr/>
        </p:nvGrpSpPr>
        <p:grpSpPr>
          <a:xfrm>
            <a:off x="1880420" y="1767348"/>
            <a:ext cx="6791632" cy="830826"/>
            <a:chOff x="1895168" y="243348"/>
            <a:chExt cx="6383594" cy="830826"/>
          </a:xfrm>
        </p:grpSpPr>
        <p:sp>
          <p:nvSpPr>
            <p:cNvPr id="7" name="Rectangle 6">
              <a:extLst>
                <a:ext uri="{FF2B5EF4-FFF2-40B4-BE49-F238E27FC236}">
                  <a16:creationId xmlns:a16="http://schemas.microsoft.com/office/drawing/2014/main" id="{D74189D3-9F3A-87B8-221B-ECAC586109B0}"/>
                </a:ext>
              </a:extLst>
            </p:cNvPr>
            <p:cNvSpPr/>
            <p:nvPr/>
          </p:nvSpPr>
          <p:spPr>
            <a:xfrm>
              <a:off x="1895168" y="243348"/>
              <a:ext cx="6231194" cy="678426"/>
            </a:xfrm>
            <a:prstGeom prst="rect">
              <a:avLst/>
            </a:prstGeom>
            <a:solidFill>
              <a:schemeClr val="bg1"/>
            </a:solidFill>
            <a:ln>
              <a:solidFill>
                <a:schemeClr val="bg2">
                  <a:lumMod val="5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lnSpc>
                  <a:spcPct val="150000"/>
                </a:lnSpc>
              </a:pPr>
              <a:endParaRPr lang="en-US" sz="2000">
                <a:solidFill>
                  <a:schemeClr val="tx2">
                    <a:lumMod val="50000"/>
                  </a:schemeClr>
                </a:solidFill>
                <a:latin typeface="+mj-lt"/>
              </a:endParaRPr>
            </a:p>
          </p:txBody>
        </p:sp>
        <p:sp>
          <p:nvSpPr>
            <p:cNvPr id="9" name="Rectangle 8">
              <a:extLst>
                <a:ext uri="{FF2B5EF4-FFF2-40B4-BE49-F238E27FC236}">
                  <a16:creationId xmlns:a16="http://schemas.microsoft.com/office/drawing/2014/main" id="{9C1050A4-9CDC-B194-1F78-C04A86AC5C0A}"/>
                </a:ext>
              </a:extLst>
            </p:cNvPr>
            <p:cNvSpPr/>
            <p:nvPr/>
          </p:nvSpPr>
          <p:spPr>
            <a:xfrm>
              <a:off x="2047568" y="395748"/>
              <a:ext cx="6231194" cy="678426"/>
            </a:xfrm>
            <a:prstGeom prst="rect">
              <a:avLst/>
            </a:prstGeom>
            <a:solidFill>
              <a:schemeClr val="tx2">
                <a:lumMod val="20000"/>
                <a:lumOff val="80000"/>
              </a:schemeClr>
            </a:solidFill>
            <a:ln>
              <a:solidFill>
                <a:schemeClr val="tx2">
                  <a:lumMod val="20000"/>
                  <a:lumOff val="8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lnSpc>
                  <a:spcPct val="150000"/>
                </a:lnSpc>
              </a:pPr>
              <a:r>
                <a:rPr lang="fr-FR" sz="2000">
                  <a:solidFill>
                    <a:schemeClr val="tx2">
                      <a:lumMod val="50000"/>
                    </a:schemeClr>
                  </a:solidFill>
                  <a:effectLst/>
                  <a:latin typeface="+mj-lt"/>
                  <a:ea typeface="Calibri" panose="020F0502020204030204" pitchFamily="34" charset="0"/>
                  <a:cs typeface="Times New Roman" panose="02020603050405020304" pitchFamily="18" charset="0"/>
                </a:rPr>
                <a:t>2CH</a:t>
              </a:r>
              <a:r>
                <a:rPr lang="fr-FR" sz="2000" baseline="-25000">
                  <a:solidFill>
                    <a:schemeClr val="tx2">
                      <a:lumMod val="50000"/>
                    </a:schemeClr>
                  </a:solidFill>
                  <a:effectLst/>
                  <a:latin typeface="+mj-lt"/>
                  <a:ea typeface="Calibri" panose="020F0502020204030204" pitchFamily="34" charset="0"/>
                  <a:cs typeface="Times New Roman" panose="02020603050405020304" pitchFamily="18" charset="0"/>
                </a:rPr>
                <a:t>3</a:t>
              </a:r>
              <a:r>
                <a:rPr lang="fr-FR" sz="2000">
                  <a:solidFill>
                    <a:schemeClr val="tx2">
                      <a:lumMod val="50000"/>
                    </a:schemeClr>
                  </a:solidFill>
                  <a:effectLst/>
                  <a:latin typeface="+mj-lt"/>
                  <a:ea typeface="Calibri" panose="020F0502020204030204" pitchFamily="34" charset="0"/>
                  <a:cs typeface="Times New Roman" panose="02020603050405020304" pitchFamily="18" charset="0"/>
                </a:rPr>
                <a:t>COOH + ZnO → (CH</a:t>
              </a:r>
              <a:r>
                <a:rPr lang="fr-FR" sz="2000" baseline="-25000">
                  <a:solidFill>
                    <a:schemeClr val="tx2">
                      <a:lumMod val="50000"/>
                    </a:schemeClr>
                  </a:solidFill>
                  <a:effectLst/>
                  <a:latin typeface="+mj-lt"/>
                  <a:ea typeface="Calibri" panose="020F0502020204030204" pitchFamily="34" charset="0"/>
                  <a:cs typeface="Times New Roman" panose="02020603050405020304" pitchFamily="18" charset="0"/>
                </a:rPr>
                <a:t>3</a:t>
              </a:r>
              <a:r>
                <a:rPr lang="fr-FR" sz="2000">
                  <a:solidFill>
                    <a:schemeClr val="tx2">
                      <a:lumMod val="50000"/>
                    </a:schemeClr>
                  </a:solidFill>
                  <a:effectLst/>
                  <a:latin typeface="+mj-lt"/>
                  <a:ea typeface="Calibri" panose="020F0502020204030204" pitchFamily="34" charset="0"/>
                  <a:cs typeface="Times New Roman" panose="02020603050405020304" pitchFamily="18" charset="0"/>
                </a:rPr>
                <a:t>COO)</a:t>
              </a:r>
              <a:r>
                <a:rPr lang="fr-FR" sz="2000" baseline="-25000">
                  <a:solidFill>
                    <a:schemeClr val="tx2">
                      <a:lumMod val="50000"/>
                    </a:schemeClr>
                  </a:solidFill>
                  <a:effectLst/>
                  <a:latin typeface="+mj-lt"/>
                  <a:ea typeface="Calibri" panose="020F0502020204030204" pitchFamily="34" charset="0"/>
                  <a:cs typeface="Times New Roman" panose="02020603050405020304" pitchFamily="18" charset="0"/>
                </a:rPr>
                <a:t>2</a:t>
              </a:r>
              <a:r>
                <a:rPr lang="fr-FR" sz="2000">
                  <a:solidFill>
                    <a:schemeClr val="tx2">
                      <a:lumMod val="50000"/>
                    </a:schemeClr>
                  </a:solidFill>
                  <a:effectLst/>
                  <a:latin typeface="+mj-lt"/>
                  <a:ea typeface="Calibri" panose="020F0502020204030204" pitchFamily="34" charset="0"/>
                  <a:cs typeface="Times New Roman" panose="02020603050405020304" pitchFamily="18" charset="0"/>
                </a:rPr>
                <a:t>Zn + H</a:t>
              </a:r>
              <a:r>
                <a:rPr lang="fr-FR" sz="2000" baseline="-25000">
                  <a:solidFill>
                    <a:schemeClr val="tx2">
                      <a:lumMod val="50000"/>
                    </a:schemeClr>
                  </a:solidFill>
                  <a:effectLst/>
                  <a:latin typeface="+mj-lt"/>
                  <a:ea typeface="Calibri" panose="020F0502020204030204" pitchFamily="34" charset="0"/>
                  <a:cs typeface="Times New Roman" panose="02020603050405020304" pitchFamily="18" charset="0"/>
                </a:rPr>
                <a:t>2</a:t>
              </a:r>
              <a:r>
                <a:rPr lang="fr-FR" sz="2000">
                  <a:solidFill>
                    <a:schemeClr val="tx2">
                      <a:lumMod val="50000"/>
                    </a:schemeClr>
                  </a:solidFill>
                  <a:effectLst/>
                  <a:latin typeface="+mj-lt"/>
                  <a:ea typeface="Calibri" panose="020F0502020204030204" pitchFamily="34" charset="0"/>
                  <a:cs typeface="Times New Roman" panose="02020603050405020304" pitchFamily="18" charset="0"/>
                </a:rPr>
                <a:t>O</a:t>
              </a:r>
              <a:endParaRPr lang="en-US" sz="2000">
                <a:solidFill>
                  <a:schemeClr val="tx2">
                    <a:lumMod val="50000"/>
                  </a:schemeClr>
                </a:solidFill>
                <a:effectLst/>
                <a:latin typeface="+mj-lt"/>
                <a:ea typeface="Calibri" panose="020F0502020204030204" pitchFamily="34" charset="0"/>
                <a:cs typeface="Times New Roman" panose="02020603050405020304" pitchFamily="18" charset="0"/>
              </a:endParaRPr>
            </a:p>
          </p:txBody>
        </p:sp>
      </p:grpSp>
      <p:grpSp>
        <p:nvGrpSpPr>
          <p:cNvPr id="10" name="Group 9">
            <a:extLst>
              <a:ext uri="{FF2B5EF4-FFF2-40B4-BE49-F238E27FC236}">
                <a16:creationId xmlns:a16="http://schemas.microsoft.com/office/drawing/2014/main" id="{897C3913-C7FF-16BE-5340-A81EB3D2D3FE}"/>
              </a:ext>
            </a:extLst>
          </p:cNvPr>
          <p:cNvGrpSpPr/>
          <p:nvPr/>
        </p:nvGrpSpPr>
        <p:grpSpPr>
          <a:xfrm>
            <a:off x="1880420" y="4093908"/>
            <a:ext cx="6791632" cy="830826"/>
            <a:chOff x="1895168" y="243348"/>
            <a:chExt cx="6383594" cy="830826"/>
          </a:xfrm>
        </p:grpSpPr>
        <p:sp>
          <p:nvSpPr>
            <p:cNvPr id="11" name="Rectangle 10">
              <a:extLst>
                <a:ext uri="{FF2B5EF4-FFF2-40B4-BE49-F238E27FC236}">
                  <a16:creationId xmlns:a16="http://schemas.microsoft.com/office/drawing/2014/main" id="{3320D5BC-5813-4C02-D7E1-03005F09C1E4}"/>
                </a:ext>
              </a:extLst>
            </p:cNvPr>
            <p:cNvSpPr/>
            <p:nvPr/>
          </p:nvSpPr>
          <p:spPr>
            <a:xfrm>
              <a:off x="1895168" y="243348"/>
              <a:ext cx="6231194" cy="678426"/>
            </a:xfrm>
            <a:prstGeom prst="rect">
              <a:avLst/>
            </a:prstGeom>
            <a:solidFill>
              <a:schemeClr val="bg1"/>
            </a:solidFill>
            <a:ln>
              <a:solidFill>
                <a:schemeClr val="bg2">
                  <a:lumMod val="5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lnSpc>
                  <a:spcPct val="150000"/>
                </a:lnSpc>
              </a:pPr>
              <a:endParaRPr lang="en-US" sz="2000">
                <a:solidFill>
                  <a:schemeClr val="tx2">
                    <a:lumMod val="50000"/>
                  </a:schemeClr>
                </a:solidFill>
                <a:latin typeface="+mj-lt"/>
              </a:endParaRPr>
            </a:p>
          </p:txBody>
        </p:sp>
        <p:sp>
          <p:nvSpPr>
            <p:cNvPr id="12" name="Rectangle 11">
              <a:extLst>
                <a:ext uri="{FF2B5EF4-FFF2-40B4-BE49-F238E27FC236}">
                  <a16:creationId xmlns:a16="http://schemas.microsoft.com/office/drawing/2014/main" id="{6069DFCC-3DD9-C4B1-8EAC-CD0A68619A41}"/>
                </a:ext>
              </a:extLst>
            </p:cNvPr>
            <p:cNvSpPr/>
            <p:nvPr/>
          </p:nvSpPr>
          <p:spPr>
            <a:xfrm>
              <a:off x="2047568" y="395748"/>
              <a:ext cx="6231194" cy="678426"/>
            </a:xfrm>
            <a:prstGeom prst="rect">
              <a:avLst/>
            </a:prstGeom>
            <a:solidFill>
              <a:schemeClr val="tx2">
                <a:lumMod val="20000"/>
                <a:lumOff val="80000"/>
              </a:schemeClr>
            </a:solidFill>
            <a:ln>
              <a:solidFill>
                <a:schemeClr val="tx2">
                  <a:lumMod val="20000"/>
                  <a:lumOff val="8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lnSpc>
                  <a:spcPct val="150000"/>
                </a:lnSpc>
              </a:pPr>
              <a:r>
                <a:rPr lang="fr-FR" sz="2000" kern="0">
                  <a:solidFill>
                    <a:schemeClr val="tx2">
                      <a:lumMod val="50000"/>
                    </a:schemeClr>
                  </a:solidFill>
                  <a:effectLst/>
                  <a:latin typeface="+mj-lt"/>
                  <a:ea typeface="Calibri" panose="020F0502020204030204" pitchFamily="34" charset="0"/>
                  <a:cs typeface="Times New Roman" panose="02020603050405020304" pitchFamily="18" charset="0"/>
                </a:rPr>
                <a:t>2CH</a:t>
              </a:r>
              <a:r>
                <a:rPr lang="fr-FR" sz="2000" kern="0" baseline="-25000">
                  <a:solidFill>
                    <a:schemeClr val="tx2">
                      <a:lumMod val="50000"/>
                    </a:schemeClr>
                  </a:solidFill>
                  <a:effectLst/>
                  <a:latin typeface="+mj-lt"/>
                  <a:ea typeface="Calibri" panose="020F0502020204030204" pitchFamily="34" charset="0"/>
                  <a:cs typeface="Times New Roman" panose="02020603050405020304" pitchFamily="18" charset="0"/>
                </a:rPr>
                <a:t>3</a:t>
              </a:r>
              <a:r>
                <a:rPr lang="fr-FR" sz="2000" kern="0">
                  <a:solidFill>
                    <a:schemeClr val="tx2">
                      <a:lumMod val="50000"/>
                    </a:schemeClr>
                  </a:solidFill>
                  <a:effectLst/>
                  <a:latin typeface="+mj-lt"/>
                  <a:ea typeface="Calibri" panose="020F0502020204030204" pitchFamily="34" charset="0"/>
                  <a:cs typeface="Times New Roman" panose="02020603050405020304" pitchFamily="18" charset="0"/>
                </a:rPr>
                <a:t>COOH + MgCO</a:t>
              </a:r>
              <a:r>
                <a:rPr lang="fr-FR" sz="2000" kern="0" baseline="-25000">
                  <a:solidFill>
                    <a:schemeClr val="tx2">
                      <a:lumMod val="50000"/>
                    </a:schemeClr>
                  </a:solidFill>
                  <a:effectLst/>
                  <a:latin typeface="+mj-lt"/>
                  <a:ea typeface="Calibri" panose="020F0502020204030204" pitchFamily="34" charset="0"/>
                  <a:cs typeface="Times New Roman" panose="02020603050405020304" pitchFamily="18" charset="0"/>
                </a:rPr>
                <a:t>3</a:t>
              </a:r>
              <a:r>
                <a:rPr lang="fr-FR" sz="2000" kern="0">
                  <a:solidFill>
                    <a:schemeClr val="tx2">
                      <a:lumMod val="50000"/>
                    </a:schemeClr>
                  </a:solidFill>
                  <a:effectLst/>
                  <a:latin typeface="+mj-lt"/>
                  <a:ea typeface="Calibri" panose="020F0502020204030204" pitchFamily="34" charset="0"/>
                  <a:cs typeface="Times New Roman" panose="02020603050405020304" pitchFamily="18" charset="0"/>
                </a:rPr>
                <a:t> → (CH</a:t>
              </a:r>
              <a:r>
                <a:rPr lang="fr-FR" sz="2000" kern="0" baseline="-25000">
                  <a:solidFill>
                    <a:schemeClr val="tx2">
                      <a:lumMod val="50000"/>
                    </a:schemeClr>
                  </a:solidFill>
                  <a:effectLst/>
                  <a:latin typeface="+mj-lt"/>
                  <a:ea typeface="Calibri" panose="020F0502020204030204" pitchFamily="34" charset="0"/>
                  <a:cs typeface="Times New Roman" panose="02020603050405020304" pitchFamily="18" charset="0"/>
                </a:rPr>
                <a:t>3</a:t>
              </a:r>
              <a:r>
                <a:rPr lang="fr-FR" sz="2000" kern="0">
                  <a:solidFill>
                    <a:schemeClr val="tx2">
                      <a:lumMod val="50000"/>
                    </a:schemeClr>
                  </a:solidFill>
                  <a:effectLst/>
                  <a:latin typeface="+mj-lt"/>
                  <a:ea typeface="Calibri" panose="020F0502020204030204" pitchFamily="34" charset="0"/>
                  <a:cs typeface="Times New Roman" panose="02020603050405020304" pitchFamily="18" charset="0"/>
                </a:rPr>
                <a:t>COO)</a:t>
              </a:r>
              <a:r>
                <a:rPr lang="fr-FR" sz="2000" kern="0" baseline="-25000">
                  <a:solidFill>
                    <a:schemeClr val="tx2">
                      <a:lumMod val="50000"/>
                    </a:schemeClr>
                  </a:solidFill>
                  <a:effectLst/>
                  <a:latin typeface="+mj-lt"/>
                  <a:ea typeface="Calibri" panose="020F0502020204030204" pitchFamily="34" charset="0"/>
                  <a:cs typeface="Times New Roman" panose="02020603050405020304" pitchFamily="18" charset="0"/>
                </a:rPr>
                <a:t>2</a:t>
              </a:r>
              <a:r>
                <a:rPr lang="fr-FR" sz="2000" kern="0">
                  <a:solidFill>
                    <a:schemeClr val="tx2">
                      <a:lumMod val="50000"/>
                    </a:schemeClr>
                  </a:solidFill>
                  <a:effectLst/>
                  <a:latin typeface="+mj-lt"/>
                  <a:ea typeface="Calibri" panose="020F0502020204030204" pitchFamily="34" charset="0"/>
                  <a:cs typeface="Times New Roman" panose="02020603050405020304" pitchFamily="18" charset="0"/>
                </a:rPr>
                <a:t>Mg + CO</a:t>
              </a:r>
              <a:r>
                <a:rPr lang="fr-FR" sz="2000" kern="0" baseline="-25000">
                  <a:solidFill>
                    <a:schemeClr val="tx2">
                      <a:lumMod val="50000"/>
                    </a:schemeClr>
                  </a:solidFill>
                  <a:effectLst/>
                  <a:latin typeface="+mj-lt"/>
                  <a:ea typeface="Calibri" panose="020F0502020204030204" pitchFamily="34" charset="0"/>
                  <a:cs typeface="Times New Roman" panose="02020603050405020304" pitchFamily="18" charset="0"/>
                </a:rPr>
                <a:t>2</a:t>
              </a:r>
              <a:r>
                <a:rPr lang="fr-FR" sz="2000" kern="0">
                  <a:solidFill>
                    <a:schemeClr val="tx2">
                      <a:lumMod val="50000"/>
                    </a:schemeClr>
                  </a:solidFill>
                  <a:effectLst/>
                  <a:latin typeface="+mj-lt"/>
                  <a:ea typeface="Calibri" panose="020F0502020204030204" pitchFamily="34" charset="0"/>
                  <a:cs typeface="Times New Roman" panose="02020603050405020304" pitchFamily="18" charset="0"/>
                </a:rPr>
                <a:t> + H</a:t>
              </a:r>
              <a:r>
                <a:rPr lang="fr-FR" sz="2000" kern="0" baseline="-25000">
                  <a:solidFill>
                    <a:schemeClr val="tx2">
                      <a:lumMod val="50000"/>
                    </a:schemeClr>
                  </a:solidFill>
                  <a:effectLst/>
                  <a:latin typeface="+mj-lt"/>
                  <a:ea typeface="Calibri" panose="020F0502020204030204" pitchFamily="34" charset="0"/>
                  <a:cs typeface="Times New Roman" panose="02020603050405020304" pitchFamily="18" charset="0"/>
                </a:rPr>
                <a:t>2</a:t>
              </a:r>
              <a:r>
                <a:rPr lang="fr-FR" sz="2000" kern="0">
                  <a:solidFill>
                    <a:schemeClr val="tx2">
                      <a:lumMod val="50000"/>
                    </a:schemeClr>
                  </a:solidFill>
                  <a:effectLst/>
                  <a:latin typeface="+mj-lt"/>
                  <a:ea typeface="Calibri" panose="020F0502020204030204" pitchFamily="34" charset="0"/>
                  <a:cs typeface="Times New Roman" panose="02020603050405020304" pitchFamily="18" charset="0"/>
                </a:rPr>
                <a:t>O</a:t>
              </a:r>
              <a:endParaRPr lang="en-US" sz="2000">
                <a:solidFill>
                  <a:schemeClr val="tx2">
                    <a:lumMod val="50000"/>
                  </a:schemeClr>
                </a:solidFill>
                <a:latin typeface="+mj-lt"/>
              </a:endParaRPr>
            </a:p>
          </p:txBody>
        </p:sp>
      </p:grpSp>
      <p:grpSp>
        <p:nvGrpSpPr>
          <p:cNvPr id="13" name="Group 12">
            <a:extLst>
              <a:ext uri="{FF2B5EF4-FFF2-40B4-BE49-F238E27FC236}">
                <a16:creationId xmlns:a16="http://schemas.microsoft.com/office/drawing/2014/main" id="{0331DA5A-2C98-CECF-8AEF-3A15DE97941F}"/>
              </a:ext>
            </a:extLst>
          </p:cNvPr>
          <p:cNvGrpSpPr/>
          <p:nvPr/>
        </p:nvGrpSpPr>
        <p:grpSpPr>
          <a:xfrm>
            <a:off x="1880420" y="2930628"/>
            <a:ext cx="6791632" cy="830826"/>
            <a:chOff x="1895168" y="243348"/>
            <a:chExt cx="6383594" cy="830826"/>
          </a:xfrm>
        </p:grpSpPr>
        <p:sp>
          <p:nvSpPr>
            <p:cNvPr id="14" name="Rectangle 13">
              <a:extLst>
                <a:ext uri="{FF2B5EF4-FFF2-40B4-BE49-F238E27FC236}">
                  <a16:creationId xmlns:a16="http://schemas.microsoft.com/office/drawing/2014/main" id="{99A4F04D-2255-B628-932B-91FE9E77BE0C}"/>
                </a:ext>
              </a:extLst>
            </p:cNvPr>
            <p:cNvSpPr/>
            <p:nvPr/>
          </p:nvSpPr>
          <p:spPr>
            <a:xfrm>
              <a:off x="1895168" y="243348"/>
              <a:ext cx="6231194" cy="678426"/>
            </a:xfrm>
            <a:prstGeom prst="rect">
              <a:avLst/>
            </a:prstGeom>
            <a:solidFill>
              <a:schemeClr val="bg1"/>
            </a:solidFill>
            <a:ln>
              <a:solidFill>
                <a:schemeClr val="bg2">
                  <a:lumMod val="5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lnSpc>
                  <a:spcPct val="150000"/>
                </a:lnSpc>
              </a:pPr>
              <a:endParaRPr lang="en-US" sz="2000">
                <a:solidFill>
                  <a:schemeClr val="tx2">
                    <a:lumMod val="50000"/>
                  </a:schemeClr>
                </a:solidFill>
                <a:latin typeface="+mj-lt"/>
              </a:endParaRPr>
            </a:p>
          </p:txBody>
        </p:sp>
        <p:sp>
          <p:nvSpPr>
            <p:cNvPr id="15" name="Rectangle 14">
              <a:extLst>
                <a:ext uri="{FF2B5EF4-FFF2-40B4-BE49-F238E27FC236}">
                  <a16:creationId xmlns:a16="http://schemas.microsoft.com/office/drawing/2014/main" id="{C44BF285-F0CF-3A53-5E7C-D376D55FDA03}"/>
                </a:ext>
              </a:extLst>
            </p:cNvPr>
            <p:cNvSpPr/>
            <p:nvPr/>
          </p:nvSpPr>
          <p:spPr>
            <a:xfrm>
              <a:off x="2047568" y="395748"/>
              <a:ext cx="6231194" cy="678426"/>
            </a:xfrm>
            <a:prstGeom prst="rect">
              <a:avLst/>
            </a:prstGeom>
            <a:solidFill>
              <a:schemeClr val="tx2">
                <a:lumMod val="20000"/>
                <a:lumOff val="80000"/>
              </a:schemeClr>
            </a:solidFill>
            <a:ln>
              <a:solidFill>
                <a:schemeClr val="tx2">
                  <a:lumMod val="20000"/>
                  <a:lumOff val="8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lnSpc>
                  <a:spcPct val="150000"/>
                </a:lnSpc>
              </a:pPr>
              <a:r>
                <a:rPr lang="fr-FR" sz="2000">
                  <a:solidFill>
                    <a:schemeClr val="tx2">
                      <a:lumMod val="50000"/>
                    </a:schemeClr>
                  </a:solidFill>
                  <a:effectLst/>
                  <a:latin typeface="+mj-lt"/>
                  <a:ea typeface="Calibri" panose="020F0502020204030204" pitchFamily="34" charset="0"/>
                  <a:cs typeface="Times New Roman" panose="02020603050405020304" pitchFamily="18" charset="0"/>
                </a:rPr>
                <a:t>CH</a:t>
              </a:r>
              <a:r>
                <a:rPr lang="fr-FR" sz="2000" baseline="-25000">
                  <a:solidFill>
                    <a:schemeClr val="tx2">
                      <a:lumMod val="50000"/>
                    </a:schemeClr>
                  </a:solidFill>
                  <a:effectLst/>
                  <a:latin typeface="+mj-lt"/>
                  <a:ea typeface="Calibri" panose="020F0502020204030204" pitchFamily="34" charset="0"/>
                  <a:cs typeface="Times New Roman" panose="02020603050405020304" pitchFamily="18" charset="0"/>
                </a:rPr>
                <a:t>3</a:t>
              </a:r>
              <a:r>
                <a:rPr lang="fr-FR" sz="2000">
                  <a:solidFill>
                    <a:schemeClr val="tx2">
                      <a:lumMod val="50000"/>
                    </a:schemeClr>
                  </a:solidFill>
                  <a:effectLst/>
                  <a:latin typeface="+mj-lt"/>
                  <a:ea typeface="Calibri" panose="020F0502020204030204" pitchFamily="34" charset="0"/>
                  <a:cs typeface="Times New Roman" panose="02020603050405020304" pitchFamily="18" charset="0"/>
                </a:rPr>
                <a:t>COOH + KOH → CH</a:t>
              </a:r>
              <a:r>
                <a:rPr lang="fr-FR" sz="2000" baseline="-25000">
                  <a:solidFill>
                    <a:schemeClr val="tx2">
                      <a:lumMod val="50000"/>
                    </a:schemeClr>
                  </a:solidFill>
                  <a:effectLst/>
                  <a:latin typeface="+mj-lt"/>
                  <a:ea typeface="Calibri" panose="020F0502020204030204" pitchFamily="34" charset="0"/>
                  <a:cs typeface="Times New Roman" panose="02020603050405020304" pitchFamily="18" charset="0"/>
                </a:rPr>
                <a:t>3</a:t>
              </a:r>
              <a:r>
                <a:rPr lang="fr-FR" sz="2000">
                  <a:solidFill>
                    <a:schemeClr val="tx2">
                      <a:lumMod val="50000"/>
                    </a:schemeClr>
                  </a:solidFill>
                  <a:effectLst/>
                  <a:latin typeface="+mj-lt"/>
                  <a:ea typeface="Calibri" panose="020F0502020204030204" pitchFamily="34" charset="0"/>
                  <a:cs typeface="Times New Roman" panose="02020603050405020304" pitchFamily="18" charset="0"/>
                </a:rPr>
                <a:t>COOK + H</a:t>
              </a:r>
              <a:r>
                <a:rPr lang="fr-FR" sz="2000" baseline="-25000">
                  <a:solidFill>
                    <a:schemeClr val="tx2">
                      <a:lumMod val="50000"/>
                    </a:schemeClr>
                  </a:solidFill>
                  <a:effectLst/>
                  <a:latin typeface="+mj-lt"/>
                  <a:ea typeface="Calibri" panose="020F0502020204030204" pitchFamily="34" charset="0"/>
                  <a:cs typeface="Times New Roman" panose="02020603050405020304" pitchFamily="18" charset="0"/>
                </a:rPr>
                <a:t>2</a:t>
              </a:r>
              <a:r>
                <a:rPr lang="fr-FR" sz="2000">
                  <a:solidFill>
                    <a:schemeClr val="tx2">
                      <a:lumMod val="50000"/>
                    </a:schemeClr>
                  </a:solidFill>
                  <a:effectLst/>
                  <a:latin typeface="+mj-lt"/>
                  <a:ea typeface="Calibri" panose="020F0502020204030204" pitchFamily="34" charset="0"/>
                  <a:cs typeface="Times New Roman" panose="02020603050405020304" pitchFamily="18" charset="0"/>
                </a:rPr>
                <a:t>O</a:t>
              </a:r>
              <a:endParaRPr lang="en-US" sz="2000">
                <a:solidFill>
                  <a:schemeClr val="tx2">
                    <a:lumMod val="50000"/>
                  </a:schemeClr>
                </a:solidFill>
                <a:effectLst/>
                <a:latin typeface="+mj-lt"/>
                <a:ea typeface="Calibri" panose="020F0502020204030204" pitchFamily="34" charset="0"/>
                <a:cs typeface="Times New Roman" panose="02020603050405020304" pitchFamily="18" charset="0"/>
              </a:endParaRPr>
            </a:p>
          </p:txBody>
        </p:sp>
      </p:grpSp>
      <p:sp>
        <p:nvSpPr>
          <p:cNvPr id="16" name="Arrow: Right 15">
            <a:extLst>
              <a:ext uri="{FF2B5EF4-FFF2-40B4-BE49-F238E27FC236}">
                <a16:creationId xmlns:a16="http://schemas.microsoft.com/office/drawing/2014/main" id="{A636958B-B086-9238-0402-325E684CBF1B}"/>
              </a:ext>
            </a:extLst>
          </p:cNvPr>
          <p:cNvSpPr/>
          <p:nvPr/>
        </p:nvSpPr>
        <p:spPr>
          <a:xfrm>
            <a:off x="265471" y="2354826"/>
            <a:ext cx="1084006" cy="693789"/>
          </a:xfrm>
          <a:prstGeom prst="rightArrow">
            <a:avLst/>
          </a:prstGeom>
          <a:solidFill>
            <a:srgbClr val="FF0000"/>
          </a:solid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Tree>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eelOff"/>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wipe(left)">
                                      <p:cBhvr>
                                        <p:cTn id="7" dur="500"/>
                                        <p:tgtEl>
                                          <p:spTgt spid="16"/>
                                        </p:tgtEl>
                                      </p:cBhvr>
                                    </p:animEffect>
                                  </p:childTnLst>
                                </p:cTn>
                              </p:par>
                            </p:childTnLst>
                          </p:cTn>
                        </p:par>
                      </p:childTnLst>
                    </p:cTn>
                  </p:par>
                  <p:par>
                    <p:cTn id="8" fill="hold">
                      <p:stCondLst>
                        <p:cond delay="indefinite"/>
                      </p:stCondLst>
                      <p:childTnLst>
                        <p:par>
                          <p:cTn id="9" fill="hold">
                            <p:stCondLst>
                              <p:cond delay="0"/>
                            </p:stCondLst>
                            <p:childTnLst>
                              <p:par>
                                <p:cTn id="10" presetID="14" presetClass="entr" presetSubtype="10" fill="hold" nodeType="click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randombar(horizontal)">
                                      <p:cBhvr>
                                        <p:cTn id="12" dur="500"/>
                                        <p:tgtEl>
                                          <p:spTgt spid="4"/>
                                        </p:tgtEl>
                                      </p:cBhvr>
                                    </p:animEffect>
                                  </p:childTnLst>
                                </p:cTn>
                              </p:par>
                              <p:par>
                                <p:cTn id="13" presetID="14" presetClass="entr" presetSubtype="10" fill="hold" nodeType="with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randombar(horizontal)">
                                      <p:cBhvr>
                                        <p:cTn id="15" dur="500"/>
                                        <p:tgtEl>
                                          <p:spTgt spid="5"/>
                                        </p:tgtEl>
                                      </p:cBhvr>
                                    </p:animEffect>
                                  </p:childTnLst>
                                </p:cTn>
                              </p:par>
                              <p:par>
                                <p:cTn id="16" presetID="14" presetClass="entr" presetSubtype="10" fill="hold" nodeType="withEffect">
                                  <p:stCondLst>
                                    <p:cond delay="0"/>
                                  </p:stCondLst>
                                  <p:childTnLst>
                                    <p:set>
                                      <p:cBhvr>
                                        <p:cTn id="17" dur="1" fill="hold">
                                          <p:stCondLst>
                                            <p:cond delay="0"/>
                                          </p:stCondLst>
                                        </p:cTn>
                                        <p:tgtEl>
                                          <p:spTgt spid="13"/>
                                        </p:tgtEl>
                                        <p:attrNameLst>
                                          <p:attrName>style.visibility</p:attrName>
                                        </p:attrNameLst>
                                      </p:cBhvr>
                                      <p:to>
                                        <p:strVal val="visible"/>
                                      </p:to>
                                    </p:set>
                                    <p:animEffect transition="in" filter="randombar(horizontal)">
                                      <p:cBhvr>
                                        <p:cTn id="18" dur="500"/>
                                        <p:tgtEl>
                                          <p:spTgt spid="13"/>
                                        </p:tgtEl>
                                      </p:cBhvr>
                                    </p:animEffect>
                                  </p:childTnLst>
                                </p:cTn>
                              </p:par>
                              <p:par>
                                <p:cTn id="19" presetID="14" presetClass="entr" presetSubtype="10" fill="hold" nodeType="withEffect">
                                  <p:stCondLst>
                                    <p:cond delay="0"/>
                                  </p:stCondLst>
                                  <p:childTnLst>
                                    <p:set>
                                      <p:cBhvr>
                                        <p:cTn id="20" dur="1" fill="hold">
                                          <p:stCondLst>
                                            <p:cond delay="0"/>
                                          </p:stCondLst>
                                        </p:cTn>
                                        <p:tgtEl>
                                          <p:spTgt spid="10"/>
                                        </p:tgtEl>
                                        <p:attrNameLst>
                                          <p:attrName>style.visibility</p:attrName>
                                        </p:attrNameLst>
                                      </p:cBhvr>
                                      <p:to>
                                        <p:strVal val="visible"/>
                                      </p:to>
                                    </p:set>
                                    <p:animEffect transition="in" filter="randombar(horizontal)">
                                      <p:cBhvr>
                                        <p:cTn id="21"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Lst>
  </p:timing>
</p:sld>
</file>

<file path=ppt/slides/slide2.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237"/>
        <p:cNvGrpSpPr/>
        <p:nvPr/>
      </p:nvGrpSpPr>
      <p:grpSpPr>
        <a:xfrm>
          <a:off x="0" y="0"/>
          <a:ext cx="0" cy="0"/>
          <a:chOff x="0" y="0"/>
          <a:chExt cx="0" cy="0"/>
        </a:xfrm>
      </p:grpSpPr>
      <p:sp>
        <p:nvSpPr>
          <p:cNvPr id="238" name="Google Shape;238;p21"/>
          <p:cNvSpPr txBox="1">
            <a:spLocks noGrp="1"/>
          </p:cNvSpPr>
          <p:nvPr>
            <p:ph type="title"/>
          </p:nvPr>
        </p:nvSpPr>
        <p:spPr>
          <a:xfrm>
            <a:off x="362106" y="30045"/>
            <a:ext cx="8238900" cy="561600"/>
          </a:xfrm>
          <a:prstGeom prst="rect">
            <a:avLst/>
          </a:prstGeom>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US" sz="3000">
                <a:latin typeface="+mj-lt"/>
              </a:rPr>
              <a:t>KHỞI ĐỘNG</a:t>
            </a:r>
            <a:endParaRPr sz="3000">
              <a:latin typeface="+mj-lt"/>
            </a:endParaRPr>
          </a:p>
        </p:txBody>
      </p:sp>
      <p:grpSp>
        <p:nvGrpSpPr>
          <p:cNvPr id="17" name="Group 16">
            <a:extLst>
              <a:ext uri="{FF2B5EF4-FFF2-40B4-BE49-F238E27FC236}">
                <a16:creationId xmlns:a16="http://schemas.microsoft.com/office/drawing/2014/main" id="{19AEB0F2-DFA6-16F6-9249-8B25B68FF26F}"/>
              </a:ext>
            </a:extLst>
          </p:cNvPr>
          <p:cNvGrpSpPr/>
          <p:nvPr/>
        </p:nvGrpSpPr>
        <p:grpSpPr>
          <a:xfrm>
            <a:off x="542994" y="564387"/>
            <a:ext cx="7964628" cy="1114272"/>
            <a:chOff x="894859" y="3877279"/>
            <a:chExt cx="7964628" cy="1114272"/>
          </a:xfrm>
        </p:grpSpPr>
        <p:sp>
          <p:nvSpPr>
            <p:cNvPr id="14" name="Rectangle: Rounded Corners 13">
              <a:extLst>
                <a:ext uri="{FF2B5EF4-FFF2-40B4-BE49-F238E27FC236}">
                  <a16:creationId xmlns:a16="http://schemas.microsoft.com/office/drawing/2014/main" id="{6B77C7EC-CB6A-EAEF-CEF0-ABFD6C3E63DB}"/>
                </a:ext>
              </a:extLst>
            </p:cNvPr>
            <p:cNvSpPr/>
            <p:nvPr/>
          </p:nvSpPr>
          <p:spPr>
            <a:xfrm>
              <a:off x="1585837" y="4166675"/>
              <a:ext cx="7273650" cy="759542"/>
            </a:xfrm>
            <a:prstGeom prst="roundRect">
              <a:avLst/>
            </a:prstGeom>
            <a:solidFill>
              <a:schemeClr val="accent4">
                <a:lumMod val="20000"/>
                <a:lumOff val="80000"/>
              </a:schemeClr>
            </a:solidFill>
            <a:ln>
              <a:prstDash val="dashDo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lnSpc>
                  <a:spcPct val="150000"/>
                </a:lnSpc>
              </a:pPr>
              <a:r>
                <a:rPr lang="en-US" sz="2200">
                  <a:solidFill>
                    <a:srgbClr val="000000"/>
                  </a:solidFill>
                  <a:effectLst/>
                  <a:latin typeface="+mj-lt"/>
                  <a:ea typeface="Calibri" panose="020F0502020204030204" pitchFamily="34" charset="0"/>
                  <a:cs typeface="Times New Roman" panose="02020603050405020304" pitchFamily="18" charset="0"/>
                </a:rPr>
                <a:t>Loại chất nào đã tạo nên vị chua của giấm?</a:t>
              </a:r>
              <a:endParaRPr lang="en-US" sz="2200">
                <a:effectLst/>
                <a:latin typeface="+mj-lt"/>
                <a:ea typeface="Calibri" panose="020F0502020204030204" pitchFamily="34" charset="0"/>
                <a:cs typeface="Times New Roman" panose="02020603050405020304" pitchFamily="18" charset="0"/>
              </a:endParaRPr>
            </a:p>
          </p:txBody>
        </p:sp>
        <p:pic>
          <p:nvPicPr>
            <p:cNvPr id="16" name="Picture 17">
              <a:extLst>
                <a:ext uri="{FF2B5EF4-FFF2-40B4-BE49-F238E27FC236}">
                  <a16:creationId xmlns:a16="http://schemas.microsoft.com/office/drawing/2014/main" id="{E33A5C73-D44D-2DF7-4310-D8E12A40946F}"/>
                </a:ext>
              </a:extLst>
            </p:cNvPr>
            <p:cNvPicPr>
              <a:picLocks noChangeAspect="1"/>
            </p:cNvPicPr>
            <p:nvPr/>
          </p:nvPicPr>
          <p:blipFill>
            <a:blip r:embed="rId3" cstate="print">
              <a:extLst>
                <a:ext uri="{28A0092B-C50C-407E-A947-70E740481C1C}">
                  <a14:useLocalDpi xmlns:a14="http://schemas.microsoft.com/office/drawing/2010/main" val="0"/>
                </a:ext>
                <a:ext uri="{96DAC541-7B7A-43D3-8B79-37D633B846F1}">
                  <asvg:svgBlip xmlns:asvg="http://schemas.microsoft.com/office/drawing/2016/SVG/main" r:embed="rId4"/>
                </a:ext>
              </a:extLst>
            </a:blip>
            <a:srcRect/>
            <a:stretch>
              <a:fillRect/>
            </a:stretch>
          </p:blipFill>
          <p:spPr>
            <a:xfrm>
              <a:off x="894859" y="3877279"/>
              <a:ext cx="899775" cy="1114272"/>
            </a:xfrm>
            <a:prstGeom prst="rect">
              <a:avLst/>
            </a:prstGeom>
          </p:spPr>
        </p:pic>
      </p:grpSp>
      <p:sp>
        <p:nvSpPr>
          <p:cNvPr id="15" name="Arrow: Curved Right 14">
            <a:extLst>
              <a:ext uri="{FF2B5EF4-FFF2-40B4-BE49-F238E27FC236}">
                <a16:creationId xmlns:a16="http://schemas.microsoft.com/office/drawing/2014/main" id="{855EFD0C-73C0-516A-5CBA-992386E42497}"/>
              </a:ext>
            </a:extLst>
          </p:cNvPr>
          <p:cNvSpPr/>
          <p:nvPr/>
        </p:nvSpPr>
        <p:spPr>
          <a:xfrm>
            <a:off x="3252018" y="4289716"/>
            <a:ext cx="1025013" cy="726455"/>
          </a:xfrm>
          <a:prstGeom prst="curvedRightArrow">
            <a:avLst/>
          </a:prstGeom>
          <a:solidFill>
            <a:srgbClr val="FF0000"/>
          </a:solid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8" name="TextBox 17">
            <a:extLst>
              <a:ext uri="{FF2B5EF4-FFF2-40B4-BE49-F238E27FC236}">
                <a16:creationId xmlns:a16="http://schemas.microsoft.com/office/drawing/2014/main" id="{9866F0D9-4148-03E5-52B7-14B1A1A1AF77}"/>
              </a:ext>
            </a:extLst>
          </p:cNvPr>
          <p:cNvSpPr txBox="1"/>
          <p:nvPr/>
        </p:nvSpPr>
        <p:spPr>
          <a:xfrm>
            <a:off x="3679719" y="4636401"/>
            <a:ext cx="2227007" cy="477054"/>
          </a:xfrm>
          <a:prstGeom prst="rect">
            <a:avLst/>
          </a:prstGeom>
          <a:noFill/>
        </p:spPr>
        <p:txBody>
          <a:bodyPr wrap="square" rtlCol="0">
            <a:spAutoFit/>
          </a:bodyPr>
          <a:lstStyle/>
          <a:p>
            <a:pPr algn="ctr"/>
            <a:r>
              <a:rPr lang="en-US" sz="2500" b="1">
                <a:solidFill>
                  <a:srgbClr val="FF0000"/>
                </a:solidFill>
              </a:rPr>
              <a:t>ACID</a:t>
            </a:r>
          </a:p>
        </p:txBody>
      </p:sp>
      <p:pic>
        <p:nvPicPr>
          <p:cNvPr id="4" name="Picture 3">
            <a:extLst>
              <a:ext uri="{FF2B5EF4-FFF2-40B4-BE49-F238E27FC236}">
                <a16:creationId xmlns:a16="http://schemas.microsoft.com/office/drawing/2014/main" id="{193ACABE-A4CD-557F-D72F-57E4244CEB9D}"/>
              </a:ext>
            </a:extLst>
          </p:cNvPr>
          <p:cNvPicPr>
            <a:picLocks noChangeAspect="1"/>
          </p:cNvPicPr>
          <p:nvPr/>
        </p:nvPicPr>
        <p:blipFill>
          <a:blip r:embed="rId5"/>
          <a:stretch>
            <a:fillRect/>
          </a:stretch>
        </p:blipFill>
        <p:spPr>
          <a:xfrm>
            <a:off x="2051941" y="1757718"/>
            <a:ext cx="4686366" cy="2434714"/>
          </a:xfrm>
          <a:prstGeom prst="rect">
            <a:avLst/>
          </a:prstGeom>
        </p:spPr>
      </p:pic>
    </p:spTree>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nodeType="click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wipe(down)">
                                      <p:cBhvr>
                                        <p:cTn id="7" dur="500"/>
                                        <p:tgtEl>
                                          <p:spTgt spid="17"/>
                                        </p:tgtEl>
                                      </p:cBhvr>
                                    </p:animEffect>
                                  </p:childTnLst>
                                </p:cTn>
                              </p:par>
                            </p:childTnLst>
                          </p:cTn>
                        </p:par>
                      </p:childTnLst>
                    </p:cTn>
                  </p:par>
                  <p:par>
                    <p:cTn id="8" fill="hold">
                      <p:stCondLst>
                        <p:cond delay="indefinite"/>
                      </p:stCondLst>
                      <p:childTnLst>
                        <p:par>
                          <p:cTn id="9" fill="hold">
                            <p:stCondLst>
                              <p:cond delay="0"/>
                            </p:stCondLst>
                            <p:childTnLst>
                              <p:par>
                                <p:cTn id="10" presetID="14" presetClass="entr" presetSubtype="10" fill="hold" nodeType="click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randombar(horizontal)">
                                      <p:cBhvr>
                                        <p:cTn id="12" dur="500"/>
                                        <p:tgtEl>
                                          <p:spTgt spid="4"/>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15"/>
                                        </p:tgtEl>
                                        <p:attrNameLst>
                                          <p:attrName>style.visibility</p:attrName>
                                        </p:attrNameLst>
                                      </p:cBhvr>
                                      <p:to>
                                        <p:strVal val="visible"/>
                                      </p:to>
                                    </p:set>
                                    <p:animEffect transition="in" filter="fade">
                                      <p:cBhvr>
                                        <p:cTn id="17" dur="500"/>
                                        <p:tgtEl>
                                          <p:spTgt spid="15"/>
                                        </p:tgtEl>
                                      </p:cBhvr>
                                    </p:animEffect>
                                  </p:childTnLst>
                                </p:cTn>
                              </p:par>
                              <p:par>
                                <p:cTn id="18" presetID="10" presetClass="entr" presetSubtype="0" fill="hold" grpId="0" nodeType="withEffect">
                                  <p:stCondLst>
                                    <p:cond delay="0"/>
                                  </p:stCondLst>
                                  <p:childTnLst>
                                    <p:set>
                                      <p:cBhvr>
                                        <p:cTn id="19" dur="1" fill="hold">
                                          <p:stCondLst>
                                            <p:cond delay="0"/>
                                          </p:stCondLst>
                                        </p:cTn>
                                        <p:tgtEl>
                                          <p:spTgt spid="18"/>
                                        </p:tgtEl>
                                        <p:attrNameLst>
                                          <p:attrName>style.visibility</p:attrName>
                                        </p:attrNameLst>
                                      </p:cBhvr>
                                      <p:to>
                                        <p:strVal val="visible"/>
                                      </p:to>
                                    </p:set>
                                    <p:animEffect transition="in" filter="fade">
                                      <p:cBhvr>
                                        <p:cTn id="20"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animBg="1"/>
      <p:bldP spid="18" grpId="0"/>
    </p:bldLst>
  </p:timing>
</p:sld>
</file>

<file path=ppt/slides/slide20.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1678"/>
        <p:cNvGrpSpPr/>
        <p:nvPr/>
      </p:nvGrpSpPr>
      <p:grpSpPr>
        <a:xfrm>
          <a:off x="0" y="0"/>
          <a:ext cx="0" cy="0"/>
          <a:chOff x="0" y="0"/>
          <a:chExt cx="0" cy="0"/>
        </a:xfrm>
      </p:grpSpPr>
      <p:sp>
        <p:nvSpPr>
          <p:cNvPr id="6" name="TextBox 5">
            <a:extLst>
              <a:ext uri="{FF2B5EF4-FFF2-40B4-BE49-F238E27FC236}">
                <a16:creationId xmlns:a16="http://schemas.microsoft.com/office/drawing/2014/main" id="{C64B773D-BEF2-396B-A2E6-F9F31C9F9662}"/>
              </a:ext>
            </a:extLst>
          </p:cNvPr>
          <p:cNvSpPr txBox="1"/>
          <p:nvPr/>
        </p:nvSpPr>
        <p:spPr>
          <a:xfrm>
            <a:off x="2238069" y="0"/>
            <a:ext cx="5066070" cy="598177"/>
          </a:xfrm>
          <a:prstGeom prst="rect">
            <a:avLst/>
          </a:prstGeom>
          <a:noFill/>
        </p:spPr>
        <p:txBody>
          <a:bodyPr wrap="square">
            <a:spAutoFit/>
          </a:bodyPr>
          <a:lstStyle/>
          <a:p>
            <a:pPr marL="0" marR="0" algn="ctr">
              <a:lnSpc>
                <a:spcPct val="150000"/>
              </a:lnSpc>
              <a:spcBef>
                <a:spcPts val="0"/>
              </a:spcBef>
              <a:spcAft>
                <a:spcPts val="0"/>
              </a:spcAft>
            </a:pPr>
            <a:r>
              <a:rPr lang="fr-FR" sz="2500" b="1">
                <a:solidFill>
                  <a:srgbClr val="000000"/>
                </a:solidFill>
                <a:effectLst/>
                <a:latin typeface="+mj-lt"/>
                <a:ea typeface="Calibri" panose="020F0502020204030204" pitchFamily="34" charset="0"/>
                <a:cs typeface="Times New Roman" panose="02020603050405020304" pitchFamily="18" charset="0"/>
              </a:rPr>
              <a:t>2. Phản ứng ester hóa</a:t>
            </a:r>
            <a:r>
              <a:rPr lang="fr-FR" sz="2500">
                <a:solidFill>
                  <a:srgbClr val="000000"/>
                </a:solidFill>
                <a:effectLst/>
                <a:latin typeface="+mj-lt"/>
                <a:ea typeface="Calibri" panose="020F0502020204030204" pitchFamily="34" charset="0"/>
                <a:cs typeface="Times New Roman" panose="02020603050405020304" pitchFamily="18" charset="0"/>
              </a:rPr>
              <a:t> </a:t>
            </a:r>
            <a:endParaRPr lang="en-US" sz="2500">
              <a:effectLst/>
              <a:latin typeface="+mj-lt"/>
              <a:ea typeface="Calibri" panose="020F0502020204030204" pitchFamily="34" charset="0"/>
              <a:cs typeface="Times New Roman" panose="02020603050405020304" pitchFamily="18" charset="0"/>
            </a:endParaRPr>
          </a:p>
        </p:txBody>
      </p:sp>
      <p:pic>
        <p:nvPicPr>
          <p:cNvPr id="7" name="Y2meta.app - Axit axetic tac dung ruou etylic">
            <a:hlinkClick r:id="" action="ppaction://media"/>
            <a:extLst>
              <a:ext uri="{FF2B5EF4-FFF2-40B4-BE49-F238E27FC236}">
                <a16:creationId xmlns:a16="http://schemas.microsoft.com/office/drawing/2014/main" id="{01DBB17C-1BEA-5B81-3588-4804F13FCBCA}"/>
              </a:ext>
            </a:extLst>
          </p:cNvPr>
          <p:cNvPicPr>
            <a:picLocks noChangeAspect="1"/>
          </p:cNvPicPr>
          <p:nvPr>
            <a:videoFile r:link="rId2"/>
            <p:extLst>
              <p:ext uri="{DAA4B4D4-6D71-4841-9C94-3DE7FCFB9230}">
                <p14:media xmlns:p14="http://schemas.microsoft.com/office/powerpoint/2010/main" r:embed="rId1"/>
              </p:ext>
            </p:extLst>
          </p:nvPr>
        </p:nvPicPr>
        <p:blipFill>
          <a:blip r:embed="rId5"/>
          <a:stretch>
            <a:fillRect/>
          </a:stretch>
        </p:blipFill>
        <p:spPr>
          <a:xfrm>
            <a:off x="243349" y="773368"/>
            <a:ext cx="4760452" cy="2677754"/>
          </a:xfrm>
          <a:prstGeom prst="rect">
            <a:avLst/>
          </a:prstGeom>
        </p:spPr>
      </p:pic>
      <p:sp>
        <p:nvSpPr>
          <p:cNvPr id="8" name="Scroll: Vertical 7">
            <a:extLst>
              <a:ext uri="{FF2B5EF4-FFF2-40B4-BE49-F238E27FC236}">
                <a16:creationId xmlns:a16="http://schemas.microsoft.com/office/drawing/2014/main" id="{C1ECC50E-F0F9-02A4-63A2-0974EFD8D4EB}"/>
              </a:ext>
            </a:extLst>
          </p:cNvPr>
          <p:cNvSpPr/>
          <p:nvPr/>
        </p:nvSpPr>
        <p:spPr>
          <a:xfrm>
            <a:off x="5641259" y="846189"/>
            <a:ext cx="3414252" cy="2604933"/>
          </a:xfrm>
          <a:prstGeom prst="verticalScroll">
            <a:avLst/>
          </a:prstGeom>
          <a:solidFill>
            <a:schemeClr val="accent1">
              <a:lumMod val="20000"/>
              <a:lumOff val="80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just">
              <a:lnSpc>
                <a:spcPct val="150000"/>
              </a:lnSpc>
            </a:pPr>
            <a:r>
              <a:rPr lang="fr-FR" sz="2000">
                <a:solidFill>
                  <a:srgbClr val="000000"/>
                </a:solidFill>
                <a:effectLst/>
                <a:latin typeface="+mj-lt"/>
                <a:ea typeface="Calibri" panose="020F0502020204030204" pitchFamily="34" charset="0"/>
                <a:cs typeface="Times New Roman" panose="02020603050405020304" pitchFamily="18" charset="0"/>
              </a:rPr>
              <a:t>Acetic acid phản ứng với ethylic alcohol tạo thành ester và nước (phản ứng ester hóa):</a:t>
            </a:r>
            <a:endParaRPr lang="en-US" sz="2000">
              <a:effectLst/>
              <a:latin typeface="+mj-lt"/>
              <a:ea typeface="Calibri" panose="020F0502020204030204" pitchFamily="34" charset="0"/>
              <a:cs typeface="Times New Roman" panose="02020603050405020304" pitchFamily="18" charset="0"/>
            </a:endParaRPr>
          </a:p>
        </p:txBody>
      </p:sp>
      <p:pic>
        <p:nvPicPr>
          <p:cNvPr id="3" name="Picture 2">
            <a:extLst>
              <a:ext uri="{FF2B5EF4-FFF2-40B4-BE49-F238E27FC236}">
                <a16:creationId xmlns:a16="http://schemas.microsoft.com/office/drawing/2014/main" id="{BED95483-C681-DDE9-B284-2C19634AD339}"/>
              </a:ext>
            </a:extLst>
          </p:cNvPr>
          <p:cNvPicPr>
            <a:picLocks noChangeAspect="1"/>
          </p:cNvPicPr>
          <p:nvPr/>
        </p:nvPicPr>
        <p:blipFill>
          <a:blip r:embed="rId6"/>
          <a:stretch>
            <a:fillRect/>
          </a:stretch>
        </p:blipFill>
        <p:spPr>
          <a:xfrm>
            <a:off x="1386714" y="3741457"/>
            <a:ext cx="6370572" cy="1257350"/>
          </a:xfrm>
          <a:prstGeom prst="rect">
            <a:avLst/>
          </a:prstGeom>
        </p:spPr>
      </p:pic>
    </p:spTree>
    <p:extLst>
      <p:ext uri="{BB962C8B-B14F-4D97-AF65-F5344CB8AC3E}">
        <p14:creationId xmlns:p14="http://schemas.microsoft.com/office/powerpoint/2010/main" val="76021084"/>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500"/>
                                        <p:tgtEl>
                                          <p:spTgt spid="7"/>
                                        </p:tgtEl>
                                      </p:cBhvr>
                                    </p:animEffect>
                                  </p:childTnLst>
                                </p:cTn>
                              </p:par>
                            </p:childTnLst>
                          </p:cTn>
                        </p:par>
                      </p:childTnLst>
                    </p:cTn>
                  </p:par>
                  <p:par>
                    <p:cTn id="8" fill="hold">
                      <p:stCondLst>
                        <p:cond delay="indefinite"/>
                      </p:stCondLst>
                      <p:childTnLst>
                        <p:par>
                          <p:cTn id="9" fill="hold">
                            <p:stCondLst>
                              <p:cond delay="0"/>
                            </p:stCondLst>
                            <p:childTnLst>
                              <p:par>
                                <p:cTn id="10" presetID="1" presetClass="mediacall" presetSubtype="0" fill="hold" nodeType="clickEffect">
                                  <p:stCondLst>
                                    <p:cond delay="0"/>
                                  </p:stCondLst>
                                  <p:childTnLst>
                                    <p:cmd type="call" cmd="playFrom(0.0)">
                                      <p:cBhvr>
                                        <p:cTn id="11" dur="101889" fill="hold"/>
                                        <p:tgtEl>
                                          <p:spTgt spid="7"/>
                                        </p:tgtEl>
                                      </p:cBhvr>
                                    </p:cmd>
                                  </p:childTnLst>
                                </p:cTn>
                              </p:par>
                            </p:childTnLst>
                          </p:cTn>
                        </p:par>
                      </p:childTnLst>
                    </p:cTn>
                  </p:par>
                  <p:par>
                    <p:cTn id="12" fill="hold">
                      <p:stCondLst>
                        <p:cond delay="indefinite"/>
                      </p:stCondLst>
                      <p:childTnLst>
                        <p:par>
                          <p:cTn id="13" fill="hold">
                            <p:stCondLst>
                              <p:cond delay="0"/>
                            </p:stCondLst>
                            <p:childTnLst>
                              <p:par>
                                <p:cTn id="14" presetID="14" presetClass="entr" presetSubtype="10" fill="hold" grpId="0" nodeType="clickEffect">
                                  <p:stCondLst>
                                    <p:cond delay="0"/>
                                  </p:stCondLst>
                                  <p:childTnLst>
                                    <p:set>
                                      <p:cBhvr>
                                        <p:cTn id="15" dur="1" fill="hold">
                                          <p:stCondLst>
                                            <p:cond delay="0"/>
                                          </p:stCondLst>
                                        </p:cTn>
                                        <p:tgtEl>
                                          <p:spTgt spid="8"/>
                                        </p:tgtEl>
                                        <p:attrNameLst>
                                          <p:attrName>style.visibility</p:attrName>
                                        </p:attrNameLst>
                                      </p:cBhvr>
                                      <p:to>
                                        <p:strVal val="visible"/>
                                      </p:to>
                                    </p:set>
                                    <p:animEffect transition="in" filter="randombar(horizontal)">
                                      <p:cBhvr>
                                        <p:cTn id="16" dur="500"/>
                                        <p:tgtEl>
                                          <p:spTgt spid="8"/>
                                        </p:tgtEl>
                                      </p:cBhvr>
                                    </p:animEffect>
                                  </p:childTnLst>
                                </p:cTn>
                              </p:par>
                            </p:childTnLst>
                          </p:cTn>
                        </p:par>
                      </p:childTnLst>
                    </p:cTn>
                  </p:par>
                  <p:par>
                    <p:cTn id="17" fill="hold">
                      <p:stCondLst>
                        <p:cond delay="indefinite"/>
                      </p:stCondLst>
                      <p:childTnLst>
                        <p:par>
                          <p:cTn id="18" fill="hold">
                            <p:stCondLst>
                              <p:cond delay="0"/>
                            </p:stCondLst>
                            <p:childTnLst>
                              <p:par>
                                <p:cTn id="19" presetID="14" presetClass="entr" presetSubtype="10" fill="hold" nodeType="clickEffect">
                                  <p:stCondLst>
                                    <p:cond delay="0"/>
                                  </p:stCondLst>
                                  <p:childTnLst>
                                    <p:set>
                                      <p:cBhvr>
                                        <p:cTn id="20" dur="1" fill="hold">
                                          <p:stCondLst>
                                            <p:cond delay="0"/>
                                          </p:stCondLst>
                                        </p:cTn>
                                        <p:tgtEl>
                                          <p:spTgt spid="3"/>
                                        </p:tgtEl>
                                        <p:attrNameLst>
                                          <p:attrName>style.visibility</p:attrName>
                                        </p:attrNameLst>
                                      </p:cBhvr>
                                      <p:to>
                                        <p:strVal val="visible"/>
                                      </p:to>
                                    </p:set>
                                    <p:animEffect transition="in" filter="randombar(horizontal)">
                                      <p:cBhvr>
                                        <p:cTn id="21"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video fullScrn="1">
              <p:cMediaNode vol="80000">
                <p:cTn id="22" fill="hold" display="0">
                  <p:stCondLst>
                    <p:cond delay="indefinite"/>
                  </p:stCondLst>
                </p:cTn>
                <p:tgtEl>
                  <p:spTgt spid="7"/>
                </p:tgtEl>
              </p:cMediaNode>
            </p:video>
            <p:seq concurrent="1" nextAc="seek">
              <p:cTn id="23" restart="whenNotActive" fill="hold" evtFilter="cancelBubble" nodeType="interactiveSeq">
                <p:stCondLst>
                  <p:cond evt="onClick" delay="0">
                    <p:tgtEl>
                      <p:spTgt spid="7"/>
                    </p:tgtEl>
                  </p:cond>
                </p:stCondLst>
                <p:endSync evt="end" delay="0">
                  <p:rtn val="all"/>
                </p:endSync>
                <p:childTnLst>
                  <p:par>
                    <p:cTn id="24" fill="hold">
                      <p:stCondLst>
                        <p:cond delay="0"/>
                      </p:stCondLst>
                      <p:childTnLst>
                        <p:par>
                          <p:cTn id="25" fill="hold">
                            <p:stCondLst>
                              <p:cond delay="0"/>
                            </p:stCondLst>
                            <p:childTnLst>
                              <p:par>
                                <p:cTn id="26" presetID="2" presetClass="mediacall" presetSubtype="0" fill="hold" nodeType="clickEffect">
                                  <p:stCondLst>
                                    <p:cond delay="0"/>
                                  </p:stCondLst>
                                  <p:childTnLst>
                                    <p:cmd type="call" cmd="togglePause">
                                      <p:cBhvr>
                                        <p:cTn id="27" dur="1" fill="hold"/>
                                        <p:tgtEl>
                                          <p:spTgt spid="7"/>
                                        </p:tgtEl>
                                      </p:cBhvr>
                                    </p:cmd>
                                  </p:childTnLst>
                                </p:cTn>
                              </p:par>
                            </p:childTnLst>
                          </p:cTn>
                        </p:par>
                      </p:childTnLst>
                    </p:cTn>
                  </p:par>
                </p:childTnLst>
              </p:cTn>
              <p:nextCondLst>
                <p:cond evt="onClick" delay="0">
                  <p:tgtEl>
                    <p:spTgt spid="7"/>
                  </p:tgtEl>
                </p:cond>
              </p:nextCondLst>
            </p:seq>
          </p:childTnLst>
        </p:cTn>
      </p:par>
    </p:tnLst>
    <p:bldLst>
      <p:bldP spid="8" grpId="0" animBg="1"/>
    </p:bldLst>
  </p:timing>
</p:sld>
</file>

<file path=ppt/slides/slide21.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1678"/>
        <p:cNvGrpSpPr/>
        <p:nvPr/>
      </p:nvGrpSpPr>
      <p:grpSpPr>
        <a:xfrm>
          <a:off x="0" y="0"/>
          <a:ext cx="0" cy="0"/>
          <a:chOff x="0" y="0"/>
          <a:chExt cx="0" cy="0"/>
        </a:xfrm>
      </p:grpSpPr>
      <p:sp>
        <p:nvSpPr>
          <p:cNvPr id="10" name="TextBox 9">
            <a:extLst>
              <a:ext uri="{FF2B5EF4-FFF2-40B4-BE49-F238E27FC236}">
                <a16:creationId xmlns:a16="http://schemas.microsoft.com/office/drawing/2014/main" id="{FE4EB7CF-36D4-D0AD-3E9B-74E952F4E3D5}"/>
              </a:ext>
            </a:extLst>
          </p:cNvPr>
          <p:cNvSpPr txBox="1"/>
          <p:nvPr/>
        </p:nvSpPr>
        <p:spPr>
          <a:xfrm>
            <a:off x="884904" y="0"/>
            <a:ext cx="7949380" cy="958660"/>
          </a:xfrm>
          <a:prstGeom prst="rect">
            <a:avLst/>
          </a:prstGeom>
          <a:noFill/>
        </p:spPr>
        <p:txBody>
          <a:bodyPr wrap="square">
            <a:spAutoFit/>
          </a:bodyPr>
          <a:lstStyle/>
          <a:p>
            <a:pPr marL="0" marR="0" algn="just">
              <a:lnSpc>
                <a:spcPct val="150000"/>
              </a:lnSpc>
              <a:spcBef>
                <a:spcPts val="0"/>
              </a:spcBef>
              <a:spcAft>
                <a:spcPts val="0"/>
              </a:spcAft>
              <a:tabLst>
                <a:tab pos="90170" algn="l"/>
              </a:tabLst>
            </a:pPr>
            <a:r>
              <a:rPr lang="fr-FR" sz="2000" b="1">
                <a:effectLst/>
                <a:latin typeface="+mj-lt"/>
                <a:ea typeface="Calibri" panose="020F0502020204030204" pitchFamily="34" charset="0"/>
                <a:cs typeface="Times New Roman" panose="02020603050405020304" pitchFamily="18" charset="0"/>
              </a:rPr>
              <a:t>Câu 1: </a:t>
            </a:r>
            <a:r>
              <a:rPr lang="fr-FR" sz="2000">
                <a:effectLst/>
                <a:latin typeface="+mj-lt"/>
                <a:ea typeface="Calibri" panose="020F0502020204030204" pitchFamily="34" charset="0"/>
                <a:cs typeface="Times New Roman" panose="02020603050405020304" pitchFamily="18" charset="0"/>
              </a:rPr>
              <a:t>Dựa vào dấu hiệu nào để khẳng định có phản ứng hóa học xảy ra giữa acetic acid và ethylic alcohol?</a:t>
            </a:r>
            <a:endParaRPr lang="en-US" sz="2000">
              <a:effectLst/>
              <a:latin typeface="+mj-lt"/>
              <a:ea typeface="Calibri" panose="020F0502020204030204" pitchFamily="34" charset="0"/>
              <a:cs typeface="Times New Roman" panose="02020603050405020304" pitchFamily="18" charset="0"/>
            </a:endParaRPr>
          </a:p>
        </p:txBody>
      </p:sp>
      <p:sp>
        <p:nvSpPr>
          <p:cNvPr id="13" name="Freeform 2">
            <a:extLst>
              <a:ext uri="{FF2B5EF4-FFF2-40B4-BE49-F238E27FC236}">
                <a16:creationId xmlns:a16="http://schemas.microsoft.com/office/drawing/2014/main" id="{4158825C-0106-F6B1-FADC-DBA5360EB574}"/>
              </a:ext>
            </a:extLst>
          </p:cNvPr>
          <p:cNvSpPr/>
          <p:nvPr/>
        </p:nvSpPr>
        <p:spPr>
          <a:xfrm>
            <a:off x="824773" y="1824752"/>
            <a:ext cx="1655507" cy="349726"/>
          </a:xfrm>
          <a:custGeom>
            <a:avLst/>
            <a:gdLst/>
            <a:ahLst/>
            <a:cxnLst/>
            <a:rect l="l" t="t" r="r" b="b"/>
            <a:pathLst>
              <a:path w="7315200" h="1545336">
                <a:moveTo>
                  <a:pt x="0" y="0"/>
                </a:moveTo>
                <a:lnTo>
                  <a:pt x="7315200" y="0"/>
                </a:lnTo>
                <a:lnTo>
                  <a:pt x="7315200" y="1545336"/>
                </a:lnTo>
                <a:lnTo>
                  <a:pt x="0" y="1545336"/>
                </a:lnTo>
                <a:lnTo>
                  <a:pt x="0" y="0"/>
                </a:lnTo>
                <a:close/>
              </a:path>
            </a:pathLst>
          </a:custGeom>
          <a:blipFill>
            <a:blip r:embed="rId3">
              <a:extLst>
                <a:ext uri="{96DAC541-7B7A-43D3-8B79-37D633B846F1}">
                  <asvg:svgBlip xmlns:asvg="http://schemas.microsoft.com/office/drawing/2016/SVG/main" r:embed="rId4"/>
                </a:ext>
              </a:extLst>
            </a:blip>
            <a:stretch>
              <a:fillRect/>
            </a:stretch>
          </a:blipFill>
        </p:spPr>
      </p:sp>
      <p:sp>
        <p:nvSpPr>
          <p:cNvPr id="15" name="Freeform 3">
            <a:extLst>
              <a:ext uri="{FF2B5EF4-FFF2-40B4-BE49-F238E27FC236}">
                <a16:creationId xmlns:a16="http://schemas.microsoft.com/office/drawing/2014/main" id="{BBC2E249-3468-C7AB-C128-FE2944A632DC}"/>
              </a:ext>
            </a:extLst>
          </p:cNvPr>
          <p:cNvSpPr/>
          <p:nvPr/>
        </p:nvSpPr>
        <p:spPr>
          <a:xfrm>
            <a:off x="3722359" y="1319086"/>
            <a:ext cx="558604" cy="1131348"/>
          </a:xfrm>
          <a:custGeom>
            <a:avLst/>
            <a:gdLst/>
            <a:ahLst/>
            <a:cxnLst/>
            <a:rect l="l" t="t" r="r" b="b"/>
            <a:pathLst>
              <a:path w="2031683" h="4114800">
                <a:moveTo>
                  <a:pt x="0" y="0"/>
                </a:moveTo>
                <a:lnTo>
                  <a:pt x="2031682" y="0"/>
                </a:lnTo>
                <a:lnTo>
                  <a:pt x="2031682" y="4114800"/>
                </a:lnTo>
                <a:lnTo>
                  <a:pt x="0" y="4114800"/>
                </a:lnTo>
                <a:lnTo>
                  <a:pt x="0" y="0"/>
                </a:lnTo>
                <a:close/>
              </a:path>
            </a:pathLst>
          </a:custGeom>
          <a:blipFill>
            <a:blip r:embed="rId5">
              <a:extLst>
                <a:ext uri="{96DAC541-7B7A-43D3-8B79-37D633B846F1}">
                  <asvg:svgBlip xmlns:asvg="http://schemas.microsoft.com/office/drawing/2016/SVG/main" r:embed="rId6"/>
                </a:ext>
              </a:extLst>
            </a:blip>
            <a:stretch>
              <a:fillRect/>
            </a:stretch>
          </a:blipFill>
        </p:spPr>
      </p:sp>
      <p:sp>
        <p:nvSpPr>
          <p:cNvPr id="16" name="Plus Sign 15">
            <a:extLst>
              <a:ext uri="{FF2B5EF4-FFF2-40B4-BE49-F238E27FC236}">
                <a16:creationId xmlns:a16="http://schemas.microsoft.com/office/drawing/2014/main" id="{5132438F-9CD4-3965-D806-AB5EB57C2AD4}"/>
              </a:ext>
            </a:extLst>
          </p:cNvPr>
          <p:cNvSpPr/>
          <p:nvPr/>
        </p:nvSpPr>
        <p:spPr>
          <a:xfrm>
            <a:off x="2849666" y="1779022"/>
            <a:ext cx="494071" cy="441185"/>
          </a:xfrm>
          <a:prstGeom prst="mathPlus">
            <a:avLst/>
          </a:prstGeom>
          <a:solidFill>
            <a:srgbClr val="FF0000"/>
          </a:solidFill>
          <a:ln>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Arrow: Right 16">
            <a:extLst>
              <a:ext uri="{FF2B5EF4-FFF2-40B4-BE49-F238E27FC236}">
                <a16:creationId xmlns:a16="http://schemas.microsoft.com/office/drawing/2014/main" id="{C69CACBD-D954-73EA-EC50-93345C3303A3}"/>
              </a:ext>
            </a:extLst>
          </p:cNvPr>
          <p:cNvSpPr/>
          <p:nvPr/>
        </p:nvSpPr>
        <p:spPr>
          <a:xfrm>
            <a:off x="5038207" y="1779023"/>
            <a:ext cx="1002890" cy="441185"/>
          </a:xfrm>
          <a:prstGeom prst="rightArrow">
            <a:avLst/>
          </a:prstGeom>
          <a:solidFill>
            <a:srgbClr val="FF0000"/>
          </a:solidFill>
          <a:ln>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8" name="Picture 18">
            <a:extLst>
              <a:ext uri="{FF2B5EF4-FFF2-40B4-BE49-F238E27FC236}">
                <a16:creationId xmlns:a16="http://schemas.microsoft.com/office/drawing/2014/main" id="{63FE3C85-3D0E-66B1-C7BF-49DBABDB79BA}"/>
              </a:ext>
            </a:extLst>
          </p:cNvPr>
          <p:cNvPicPr>
            <a:picLocks noChangeAspect="1"/>
          </p:cNvPicPr>
          <p:nvPr/>
        </p:nvPicPr>
        <p:blipFill>
          <a:blip r:embed="rId7" cstate="print">
            <a:extLst>
              <a:ext uri="{28A0092B-C50C-407E-A947-70E740481C1C}">
                <a14:useLocalDpi xmlns:a14="http://schemas.microsoft.com/office/drawing/2010/main" val="0"/>
              </a:ext>
              <a:ext uri="{96DAC541-7B7A-43D3-8B79-37D633B846F1}">
                <asvg:svgBlip xmlns:asvg="http://schemas.microsoft.com/office/drawing/2016/SVG/main" r:embed="rId8"/>
              </a:ext>
            </a:extLst>
          </a:blip>
          <a:srcRect/>
          <a:stretch>
            <a:fillRect/>
          </a:stretch>
        </p:blipFill>
        <p:spPr>
          <a:xfrm>
            <a:off x="6996982" y="1305823"/>
            <a:ext cx="692891" cy="1054495"/>
          </a:xfrm>
          <a:prstGeom prst="rect">
            <a:avLst/>
          </a:prstGeom>
        </p:spPr>
      </p:pic>
      <p:sp>
        <p:nvSpPr>
          <p:cNvPr id="19" name="Rectangle 18">
            <a:extLst>
              <a:ext uri="{FF2B5EF4-FFF2-40B4-BE49-F238E27FC236}">
                <a16:creationId xmlns:a16="http://schemas.microsoft.com/office/drawing/2014/main" id="{BCEC2F28-55A9-ABA5-CE2D-2691901E2C88}"/>
              </a:ext>
            </a:extLst>
          </p:cNvPr>
          <p:cNvSpPr/>
          <p:nvPr/>
        </p:nvSpPr>
        <p:spPr>
          <a:xfrm>
            <a:off x="718975" y="2693066"/>
            <a:ext cx="7729780" cy="1747684"/>
          </a:xfrm>
          <a:prstGeom prst="rect">
            <a:avLst/>
          </a:prstGeom>
          <a:solidFill>
            <a:schemeClr val="accent4">
              <a:lumMod val="20000"/>
              <a:lumOff val="80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just">
              <a:lnSpc>
                <a:spcPct val="150000"/>
              </a:lnSpc>
            </a:pPr>
            <a:r>
              <a:rPr lang="fr-FR" sz="1800">
                <a:solidFill>
                  <a:schemeClr val="tx2">
                    <a:lumMod val="50000"/>
                  </a:schemeClr>
                </a:solidFill>
                <a:effectLst/>
                <a:latin typeface="+mj-lt"/>
                <a:ea typeface="Calibri" panose="020F0502020204030204" pitchFamily="34" charset="0"/>
                <a:cs typeface="Times New Roman" panose="02020603050405020304" pitchFamily="18" charset="0"/>
              </a:rPr>
              <a:t>Sau khi cho dung dịch muối ăn bão hòa vào ống nghiệm, ta thấy xuất hiện lớp chất lỏng ở phía trên, không màu, có mùi thơm nhẹ, chứng tỏ phản ứng ester hóa đã xảy ra, tạo thành ester không tan trong nước, nhẹ hơn và nổi lên trên ống nghiệm.</a:t>
            </a:r>
            <a:endParaRPr lang="en-US" sz="1800">
              <a:solidFill>
                <a:schemeClr val="tx2">
                  <a:lumMod val="50000"/>
                </a:schemeClr>
              </a:solidFill>
              <a:effectLst/>
              <a:latin typeface="+mj-lt"/>
              <a:ea typeface="Calibri" panose="020F0502020204030204" pitchFamily="34" charset="0"/>
              <a:cs typeface="Times New Roman" panose="02020603050405020304" pitchFamily="18" charset="0"/>
            </a:endParaRPr>
          </a:p>
        </p:txBody>
      </p:sp>
    </p:spTree>
    <p:extLst>
      <p:ext uri="{BB962C8B-B14F-4D97-AF65-F5344CB8AC3E}">
        <p14:creationId xmlns:p14="http://schemas.microsoft.com/office/powerpoint/2010/main" val="3562865824"/>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fade">
                                      <p:cBhvr>
                                        <p:cTn id="7" dur="500"/>
                                        <p:tgtEl>
                                          <p:spTgt spid="10"/>
                                        </p:tgtEl>
                                      </p:cBhvr>
                                    </p:animEffect>
                                  </p:childTnLst>
                                </p:cTn>
                              </p:par>
                            </p:childTnLst>
                          </p:cTn>
                        </p:par>
                      </p:childTnLst>
                    </p:cTn>
                  </p:par>
                  <p:par>
                    <p:cTn id="8" fill="hold">
                      <p:stCondLst>
                        <p:cond delay="indefinite"/>
                      </p:stCondLst>
                      <p:childTnLst>
                        <p:par>
                          <p:cTn id="9" fill="hold">
                            <p:stCondLst>
                              <p:cond delay="0"/>
                            </p:stCondLst>
                            <p:childTnLst>
                              <p:par>
                                <p:cTn id="10" presetID="14" presetClass="entr" presetSubtype="10" fill="hold" nodeType="clickEffect">
                                  <p:stCondLst>
                                    <p:cond delay="0"/>
                                  </p:stCondLst>
                                  <p:childTnLst>
                                    <p:set>
                                      <p:cBhvr>
                                        <p:cTn id="11" dur="1" fill="hold">
                                          <p:stCondLst>
                                            <p:cond delay="0"/>
                                          </p:stCondLst>
                                        </p:cTn>
                                        <p:tgtEl>
                                          <p:spTgt spid="13"/>
                                        </p:tgtEl>
                                        <p:attrNameLst>
                                          <p:attrName>style.visibility</p:attrName>
                                        </p:attrNameLst>
                                      </p:cBhvr>
                                      <p:to>
                                        <p:strVal val="visible"/>
                                      </p:to>
                                    </p:set>
                                    <p:animEffect transition="in" filter="randombar(horizontal)">
                                      <p:cBhvr>
                                        <p:cTn id="12" dur="500"/>
                                        <p:tgtEl>
                                          <p:spTgt spid="13"/>
                                        </p:tgtEl>
                                      </p:cBhvr>
                                    </p:animEffect>
                                  </p:childTnLst>
                                </p:cTn>
                              </p:par>
                              <p:par>
                                <p:cTn id="13" presetID="14" presetClass="entr" presetSubtype="10" fill="hold" grpId="0" nodeType="withEffect">
                                  <p:stCondLst>
                                    <p:cond delay="0"/>
                                  </p:stCondLst>
                                  <p:childTnLst>
                                    <p:set>
                                      <p:cBhvr>
                                        <p:cTn id="14" dur="1" fill="hold">
                                          <p:stCondLst>
                                            <p:cond delay="0"/>
                                          </p:stCondLst>
                                        </p:cTn>
                                        <p:tgtEl>
                                          <p:spTgt spid="16"/>
                                        </p:tgtEl>
                                        <p:attrNameLst>
                                          <p:attrName>style.visibility</p:attrName>
                                        </p:attrNameLst>
                                      </p:cBhvr>
                                      <p:to>
                                        <p:strVal val="visible"/>
                                      </p:to>
                                    </p:set>
                                    <p:animEffect transition="in" filter="randombar(horizontal)">
                                      <p:cBhvr>
                                        <p:cTn id="15" dur="500"/>
                                        <p:tgtEl>
                                          <p:spTgt spid="16"/>
                                        </p:tgtEl>
                                      </p:cBhvr>
                                    </p:animEffect>
                                  </p:childTnLst>
                                </p:cTn>
                              </p:par>
                              <p:par>
                                <p:cTn id="16" presetID="14" presetClass="entr" presetSubtype="10" fill="hold" nodeType="withEffect">
                                  <p:stCondLst>
                                    <p:cond delay="0"/>
                                  </p:stCondLst>
                                  <p:childTnLst>
                                    <p:set>
                                      <p:cBhvr>
                                        <p:cTn id="17" dur="1" fill="hold">
                                          <p:stCondLst>
                                            <p:cond delay="0"/>
                                          </p:stCondLst>
                                        </p:cTn>
                                        <p:tgtEl>
                                          <p:spTgt spid="15"/>
                                        </p:tgtEl>
                                        <p:attrNameLst>
                                          <p:attrName>style.visibility</p:attrName>
                                        </p:attrNameLst>
                                      </p:cBhvr>
                                      <p:to>
                                        <p:strVal val="visible"/>
                                      </p:to>
                                    </p:set>
                                    <p:animEffect transition="in" filter="randombar(horizontal)">
                                      <p:cBhvr>
                                        <p:cTn id="18" dur="500"/>
                                        <p:tgtEl>
                                          <p:spTgt spid="15"/>
                                        </p:tgtEl>
                                      </p:cBhvr>
                                    </p:animEffect>
                                  </p:childTnLst>
                                </p:cTn>
                              </p:par>
                              <p:par>
                                <p:cTn id="19" presetID="14" presetClass="entr" presetSubtype="10" fill="hold" grpId="0" nodeType="withEffect">
                                  <p:stCondLst>
                                    <p:cond delay="0"/>
                                  </p:stCondLst>
                                  <p:childTnLst>
                                    <p:set>
                                      <p:cBhvr>
                                        <p:cTn id="20" dur="1" fill="hold">
                                          <p:stCondLst>
                                            <p:cond delay="0"/>
                                          </p:stCondLst>
                                        </p:cTn>
                                        <p:tgtEl>
                                          <p:spTgt spid="17"/>
                                        </p:tgtEl>
                                        <p:attrNameLst>
                                          <p:attrName>style.visibility</p:attrName>
                                        </p:attrNameLst>
                                      </p:cBhvr>
                                      <p:to>
                                        <p:strVal val="visible"/>
                                      </p:to>
                                    </p:set>
                                    <p:animEffect transition="in" filter="randombar(horizontal)">
                                      <p:cBhvr>
                                        <p:cTn id="21" dur="500"/>
                                        <p:tgtEl>
                                          <p:spTgt spid="17"/>
                                        </p:tgtEl>
                                      </p:cBhvr>
                                    </p:animEffect>
                                  </p:childTnLst>
                                </p:cTn>
                              </p:par>
                              <p:par>
                                <p:cTn id="22" presetID="14" presetClass="entr" presetSubtype="10" fill="hold" nodeType="withEffect">
                                  <p:stCondLst>
                                    <p:cond delay="0"/>
                                  </p:stCondLst>
                                  <p:childTnLst>
                                    <p:set>
                                      <p:cBhvr>
                                        <p:cTn id="23" dur="1" fill="hold">
                                          <p:stCondLst>
                                            <p:cond delay="0"/>
                                          </p:stCondLst>
                                        </p:cTn>
                                        <p:tgtEl>
                                          <p:spTgt spid="18"/>
                                        </p:tgtEl>
                                        <p:attrNameLst>
                                          <p:attrName>style.visibility</p:attrName>
                                        </p:attrNameLst>
                                      </p:cBhvr>
                                      <p:to>
                                        <p:strVal val="visible"/>
                                      </p:to>
                                    </p:set>
                                    <p:animEffect transition="in" filter="randombar(horizontal)">
                                      <p:cBhvr>
                                        <p:cTn id="24" dur="500"/>
                                        <p:tgtEl>
                                          <p:spTgt spid="18"/>
                                        </p:tgtEl>
                                      </p:cBhvr>
                                    </p:animEffect>
                                  </p:childTnLst>
                                </p:cTn>
                              </p:par>
                            </p:childTnLst>
                          </p:cTn>
                        </p:par>
                      </p:childTnLst>
                    </p:cTn>
                  </p:par>
                  <p:par>
                    <p:cTn id="25" fill="hold">
                      <p:stCondLst>
                        <p:cond delay="indefinite"/>
                      </p:stCondLst>
                      <p:childTnLst>
                        <p:par>
                          <p:cTn id="26" fill="hold">
                            <p:stCondLst>
                              <p:cond delay="0"/>
                            </p:stCondLst>
                            <p:childTnLst>
                              <p:par>
                                <p:cTn id="27" presetID="16" presetClass="entr" presetSubtype="21" fill="hold" grpId="0" nodeType="clickEffect">
                                  <p:stCondLst>
                                    <p:cond delay="0"/>
                                  </p:stCondLst>
                                  <p:childTnLst>
                                    <p:set>
                                      <p:cBhvr>
                                        <p:cTn id="28" dur="1" fill="hold">
                                          <p:stCondLst>
                                            <p:cond delay="0"/>
                                          </p:stCondLst>
                                        </p:cTn>
                                        <p:tgtEl>
                                          <p:spTgt spid="19"/>
                                        </p:tgtEl>
                                        <p:attrNameLst>
                                          <p:attrName>style.visibility</p:attrName>
                                        </p:attrNameLst>
                                      </p:cBhvr>
                                      <p:to>
                                        <p:strVal val="visible"/>
                                      </p:to>
                                    </p:set>
                                    <p:animEffect transition="in" filter="barn(inVertical)">
                                      <p:cBhvr>
                                        <p:cTn id="29"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6" grpId="0" animBg="1"/>
      <p:bldP spid="17" grpId="0" animBg="1"/>
      <p:bldP spid="19" grpId="0" animBg="1"/>
    </p:bldLst>
  </p:timing>
</p:sld>
</file>

<file path=ppt/slides/slide22.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1678"/>
        <p:cNvGrpSpPr/>
        <p:nvPr/>
      </p:nvGrpSpPr>
      <p:grpSpPr>
        <a:xfrm>
          <a:off x="0" y="0"/>
          <a:ext cx="0" cy="0"/>
          <a:chOff x="0" y="0"/>
          <a:chExt cx="0" cy="0"/>
        </a:xfrm>
      </p:grpSpPr>
      <p:sp>
        <p:nvSpPr>
          <p:cNvPr id="10" name="TextBox 9">
            <a:extLst>
              <a:ext uri="{FF2B5EF4-FFF2-40B4-BE49-F238E27FC236}">
                <a16:creationId xmlns:a16="http://schemas.microsoft.com/office/drawing/2014/main" id="{FE4EB7CF-36D4-D0AD-3E9B-74E952F4E3D5}"/>
              </a:ext>
            </a:extLst>
          </p:cNvPr>
          <p:cNvSpPr txBox="1"/>
          <p:nvPr/>
        </p:nvSpPr>
        <p:spPr>
          <a:xfrm>
            <a:off x="884904" y="0"/>
            <a:ext cx="7949380" cy="496996"/>
          </a:xfrm>
          <a:prstGeom prst="rect">
            <a:avLst/>
          </a:prstGeom>
          <a:noFill/>
        </p:spPr>
        <p:txBody>
          <a:bodyPr wrap="square">
            <a:spAutoFit/>
          </a:bodyPr>
          <a:lstStyle/>
          <a:p>
            <a:pPr algn="ctr">
              <a:lnSpc>
                <a:spcPct val="150000"/>
              </a:lnSpc>
              <a:tabLst>
                <a:tab pos="90170" algn="l"/>
              </a:tabLst>
            </a:pPr>
            <a:r>
              <a:rPr lang="fr-FR" sz="2000" b="1">
                <a:effectLst/>
                <a:latin typeface="+mj-lt"/>
                <a:ea typeface="Calibri" panose="020F0502020204030204" pitchFamily="34" charset="0"/>
                <a:cs typeface="Times New Roman" panose="02020603050405020304" pitchFamily="18" charset="0"/>
              </a:rPr>
              <a:t>Câu 2:</a:t>
            </a:r>
            <a:r>
              <a:rPr lang="fr-FR" sz="2000">
                <a:effectLst/>
                <a:latin typeface="+mj-lt"/>
                <a:ea typeface="Calibri" panose="020F0502020204030204" pitchFamily="34" charset="0"/>
                <a:cs typeface="Times New Roman" panose="02020603050405020304" pitchFamily="18" charset="0"/>
              </a:rPr>
              <a:t> Viết phương trình hóa học của phản ứng.</a:t>
            </a:r>
            <a:endParaRPr lang="en-US" sz="2000">
              <a:effectLst/>
              <a:latin typeface="+mj-lt"/>
              <a:ea typeface="Calibri" panose="020F0502020204030204" pitchFamily="34" charset="0"/>
              <a:cs typeface="Times New Roman" panose="02020603050405020304" pitchFamily="18" charset="0"/>
            </a:endParaRPr>
          </a:p>
        </p:txBody>
      </p:sp>
      <p:pic>
        <p:nvPicPr>
          <p:cNvPr id="3" name="Picture 2">
            <a:extLst>
              <a:ext uri="{FF2B5EF4-FFF2-40B4-BE49-F238E27FC236}">
                <a16:creationId xmlns:a16="http://schemas.microsoft.com/office/drawing/2014/main" id="{30C74E74-4709-E9EF-82C8-1E9EB64D56AA}"/>
              </a:ext>
            </a:extLst>
          </p:cNvPr>
          <p:cNvPicPr>
            <a:picLocks noChangeAspect="1"/>
          </p:cNvPicPr>
          <p:nvPr/>
        </p:nvPicPr>
        <p:blipFill>
          <a:blip r:embed="rId3"/>
          <a:stretch>
            <a:fillRect/>
          </a:stretch>
        </p:blipFill>
        <p:spPr>
          <a:xfrm>
            <a:off x="2343688" y="633896"/>
            <a:ext cx="4722095" cy="758293"/>
          </a:xfrm>
          <a:prstGeom prst="rect">
            <a:avLst/>
          </a:prstGeom>
          <a:ln>
            <a:noFill/>
          </a:ln>
          <a:effectLst>
            <a:outerShdw blurRad="292100" dist="139700" dir="2700000" algn="tl" rotWithShape="0">
              <a:srgbClr val="333333">
                <a:alpha val="65000"/>
              </a:srgbClr>
            </a:outerShdw>
          </a:effectLst>
        </p:spPr>
      </p:pic>
      <p:sp>
        <p:nvSpPr>
          <p:cNvPr id="6" name="TextBox 5">
            <a:extLst>
              <a:ext uri="{FF2B5EF4-FFF2-40B4-BE49-F238E27FC236}">
                <a16:creationId xmlns:a16="http://schemas.microsoft.com/office/drawing/2014/main" id="{AC490662-BF6E-17FF-09B2-6EA453D6C4FE}"/>
              </a:ext>
            </a:extLst>
          </p:cNvPr>
          <p:cNvSpPr txBox="1"/>
          <p:nvPr/>
        </p:nvSpPr>
        <p:spPr>
          <a:xfrm>
            <a:off x="1102442" y="1529089"/>
            <a:ext cx="7949380" cy="1881990"/>
          </a:xfrm>
          <a:prstGeom prst="rect">
            <a:avLst/>
          </a:prstGeom>
          <a:noFill/>
        </p:spPr>
        <p:txBody>
          <a:bodyPr wrap="square">
            <a:spAutoFit/>
          </a:bodyPr>
          <a:lstStyle/>
          <a:p>
            <a:pPr marL="0" marR="0" algn="just">
              <a:lnSpc>
                <a:spcPct val="150000"/>
              </a:lnSpc>
              <a:spcBef>
                <a:spcPts val="0"/>
              </a:spcBef>
              <a:spcAft>
                <a:spcPts val="0"/>
              </a:spcAft>
            </a:pPr>
            <a:r>
              <a:rPr lang="fr-FR" sz="2000" b="1">
                <a:effectLst/>
                <a:latin typeface="+mj-lt"/>
                <a:ea typeface="Calibri" panose="020F0502020204030204" pitchFamily="34" charset="0"/>
                <a:cs typeface="Times New Roman" panose="02020603050405020304" pitchFamily="18" charset="0"/>
              </a:rPr>
              <a:t>Câu 3:</a:t>
            </a:r>
            <a:r>
              <a:rPr lang="fr-FR" sz="2000">
                <a:effectLst/>
                <a:latin typeface="+mj-lt"/>
                <a:ea typeface="Calibri" panose="020F0502020204030204" pitchFamily="34" charset="0"/>
                <a:cs typeface="Times New Roman" panose="02020603050405020304" pitchFamily="18" charset="0"/>
              </a:rPr>
              <a:t> Propyl acetate là một ester có mùi thơm đặc trưng của quả lê. Propyl acetate thu được khi đun nóng acetic acid với propyl alcohol (CH3CH2CH2OH) có mặt H2SO4 đặc làm xúc tác. Viết phương trình hóa học của phản ứng.</a:t>
            </a:r>
            <a:endParaRPr lang="en-US" sz="2000">
              <a:effectLst/>
              <a:latin typeface="+mj-lt"/>
              <a:ea typeface="Calibri" panose="020F0502020204030204" pitchFamily="34" charset="0"/>
              <a:cs typeface="Times New Roman" panose="02020603050405020304" pitchFamily="18" charset="0"/>
            </a:endParaRPr>
          </a:p>
        </p:txBody>
      </p:sp>
      <p:pic>
        <p:nvPicPr>
          <p:cNvPr id="7" name="Picture 6">
            <a:extLst>
              <a:ext uri="{FF2B5EF4-FFF2-40B4-BE49-F238E27FC236}">
                <a16:creationId xmlns:a16="http://schemas.microsoft.com/office/drawing/2014/main" id="{F6B19C53-1F9C-C5F9-FC45-5F36F7FD1A51}"/>
              </a:ext>
            </a:extLst>
          </p:cNvPr>
          <p:cNvPicPr>
            <a:picLocks noChangeAspect="1"/>
          </p:cNvPicPr>
          <p:nvPr/>
        </p:nvPicPr>
        <p:blipFill>
          <a:blip r:embed="rId4"/>
          <a:stretch>
            <a:fillRect/>
          </a:stretch>
        </p:blipFill>
        <p:spPr>
          <a:xfrm>
            <a:off x="578525" y="3813250"/>
            <a:ext cx="8161738" cy="842502"/>
          </a:xfrm>
          <a:prstGeom prst="rect">
            <a:avLst/>
          </a:prstGeom>
          <a:ln>
            <a:noFill/>
          </a:ln>
          <a:effectLst>
            <a:outerShdw blurRad="292100" dist="139700" dir="2700000" algn="tl" rotWithShape="0">
              <a:srgbClr val="333333">
                <a:alpha val="65000"/>
              </a:srgbClr>
            </a:outerShdw>
          </a:effectLst>
        </p:spPr>
      </p:pic>
      <p:pic>
        <p:nvPicPr>
          <p:cNvPr id="8" name="Picture 46">
            <a:extLst>
              <a:ext uri="{FF2B5EF4-FFF2-40B4-BE49-F238E27FC236}">
                <a16:creationId xmlns:a16="http://schemas.microsoft.com/office/drawing/2014/main" id="{E5E3FFAD-42A6-B4AB-7C14-2B099CCA0F6D}"/>
              </a:ext>
            </a:extLst>
          </p:cNvPr>
          <p:cNvPicPr>
            <a:picLocks noChangeAspect="1"/>
          </p:cNvPicPr>
          <p:nvPr/>
        </p:nvPicPr>
        <p:blipFill>
          <a:blip r:embed="rId5"/>
          <a:srcRect/>
          <a:stretch>
            <a:fillRect/>
          </a:stretch>
        </p:blipFill>
        <p:spPr>
          <a:xfrm>
            <a:off x="1102442" y="46584"/>
            <a:ext cx="953864" cy="1350604"/>
          </a:xfrm>
          <a:prstGeom prst="rect">
            <a:avLst/>
          </a:prstGeom>
        </p:spPr>
      </p:pic>
      <p:pic>
        <p:nvPicPr>
          <p:cNvPr id="9" name="Picture 27">
            <a:extLst>
              <a:ext uri="{FF2B5EF4-FFF2-40B4-BE49-F238E27FC236}">
                <a16:creationId xmlns:a16="http://schemas.microsoft.com/office/drawing/2014/main" id="{293C1870-1FA1-D651-EBB6-2E33FF0CDF76}"/>
              </a:ext>
            </a:extLst>
          </p:cNvPr>
          <p:cNvPicPr>
            <a:picLocks noChangeAspect="1"/>
          </p:cNvPicPr>
          <p:nvPr/>
        </p:nvPicPr>
        <p:blipFill>
          <a:blip r:embed="rId6"/>
          <a:srcRect/>
          <a:stretch>
            <a:fillRect/>
          </a:stretch>
        </p:blipFill>
        <p:spPr>
          <a:xfrm>
            <a:off x="92178" y="1755365"/>
            <a:ext cx="1093708" cy="1545878"/>
          </a:xfrm>
          <a:prstGeom prst="rect">
            <a:avLst/>
          </a:prstGeom>
        </p:spPr>
      </p:pic>
      <p:sp>
        <p:nvSpPr>
          <p:cNvPr id="12" name="Freeform 7">
            <a:extLst>
              <a:ext uri="{FF2B5EF4-FFF2-40B4-BE49-F238E27FC236}">
                <a16:creationId xmlns:a16="http://schemas.microsoft.com/office/drawing/2014/main" id="{A922F80E-CBA6-0D64-F7EA-8D03CD46A2BA}"/>
              </a:ext>
            </a:extLst>
          </p:cNvPr>
          <p:cNvSpPr/>
          <p:nvPr/>
        </p:nvSpPr>
        <p:spPr>
          <a:xfrm>
            <a:off x="8540987" y="88730"/>
            <a:ext cx="580679" cy="1080334"/>
          </a:xfrm>
          <a:custGeom>
            <a:avLst/>
            <a:gdLst/>
            <a:ahLst/>
            <a:cxnLst/>
            <a:rect l="l" t="t" r="r" b="b"/>
            <a:pathLst>
              <a:path w="2211705" h="4114800">
                <a:moveTo>
                  <a:pt x="0" y="0"/>
                </a:moveTo>
                <a:lnTo>
                  <a:pt x="2211705" y="0"/>
                </a:lnTo>
                <a:lnTo>
                  <a:pt x="2211705" y="4114800"/>
                </a:lnTo>
                <a:lnTo>
                  <a:pt x="0" y="4114800"/>
                </a:lnTo>
                <a:lnTo>
                  <a:pt x="0" y="0"/>
                </a:lnTo>
                <a:close/>
              </a:path>
            </a:pathLst>
          </a:custGeom>
          <a:blipFill>
            <a:blip r:embed="rId7">
              <a:extLst>
                <a:ext uri="{96DAC541-7B7A-43D3-8B79-37D633B846F1}">
                  <asvg:svgBlip xmlns:asvg="http://schemas.microsoft.com/office/drawing/2016/SVG/main" r:embed="rId8"/>
                </a:ext>
              </a:extLst>
            </a:blip>
            <a:stretch>
              <a:fillRect/>
            </a:stretch>
          </a:blipFill>
        </p:spPr>
      </p:sp>
    </p:spTree>
    <p:extLst>
      <p:ext uri="{BB962C8B-B14F-4D97-AF65-F5344CB8AC3E}">
        <p14:creationId xmlns:p14="http://schemas.microsoft.com/office/powerpoint/2010/main" val="1870945856"/>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up)">
                                      <p:cBhvr>
                                        <p:cTn id="7" dur="500"/>
                                        <p:tgtEl>
                                          <p:spTgt spid="10"/>
                                        </p:tgtEl>
                                      </p:cBhvr>
                                    </p:animEffect>
                                  </p:childTnLst>
                                </p:cTn>
                              </p:par>
                            </p:childTnLst>
                          </p:cTn>
                        </p:par>
                      </p:childTnLst>
                    </p:cTn>
                  </p:par>
                  <p:par>
                    <p:cTn id="8" fill="hold">
                      <p:stCondLst>
                        <p:cond delay="indefinite"/>
                      </p:stCondLst>
                      <p:childTnLst>
                        <p:par>
                          <p:cTn id="9" fill="hold">
                            <p:stCondLst>
                              <p:cond delay="0"/>
                            </p:stCondLst>
                            <p:childTnLst>
                              <p:par>
                                <p:cTn id="10" presetID="14" presetClass="entr" presetSubtype="10" fill="hold" nodeType="clickEffect">
                                  <p:stCondLst>
                                    <p:cond delay="0"/>
                                  </p:stCondLst>
                                  <p:childTnLst>
                                    <p:set>
                                      <p:cBhvr>
                                        <p:cTn id="11" dur="1" fill="hold">
                                          <p:stCondLst>
                                            <p:cond delay="0"/>
                                          </p:stCondLst>
                                        </p:cTn>
                                        <p:tgtEl>
                                          <p:spTgt spid="8"/>
                                        </p:tgtEl>
                                        <p:attrNameLst>
                                          <p:attrName>style.visibility</p:attrName>
                                        </p:attrNameLst>
                                      </p:cBhvr>
                                      <p:to>
                                        <p:strVal val="visible"/>
                                      </p:to>
                                    </p:set>
                                    <p:animEffect transition="in" filter="randombar(horizontal)">
                                      <p:cBhvr>
                                        <p:cTn id="12" dur="500"/>
                                        <p:tgtEl>
                                          <p:spTgt spid="8"/>
                                        </p:tgtEl>
                                      </p:cBhvr>
                                    </p:animEffect>
                                  </p:childTnLst>
                                </p:cTn>
                              </p:par>
                              <p:par>
                                <p:cTn id="13" presetID="14" presetClass="entr" presetSubtype="10" fill="hold" nodeType="with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randombar(horizontal)">
                                      <p:cBhvr>
                                        <p:cTn id="15" dur="500"/>
                                        <p:tgtEl>
                                          <p:spTgt spid="3"/>
                                        </p:tgtEl>
                                      </p:cBhvr>
                                    </p:animEffect>
                                  </p:childTnLst>
                                </p:cTn>
                              </p:par>
                            </p:childTnLst>
                          </p:cTn>
                        </p:par>
                      </p:childTnLst>
                    </p:cTn>
                  </p:par>
                  <p:par>
                    <p:cTn id="16" fill="hold">
                      <p:stCondLst>
                        <p:cond delay="indefinite"/>
                      </p:stCondLst>
                      <p:childTnLst>
                        <p:par>
                          <p:cTn id="17" fill="hold">
                            <p:stCondLst>
                              <p:cond delay="0"/>
                            </p:stCondLst>
                            <p:childTnLst>
                              <p:par>
                                <p:cTn id="18" presetID="14" presetClass="entr" presetSubtype="10" fill="hold" nodeType="clickEffect">
                                  <p:stCondLst>
                                    <p:cond delay="0"/>
                                  </p:stCondLst>
                                  <p:childTnLst>
                                    <p:set>
                                      <p:cBhvr>
                                        <p:cTn id="19" dur="1" fill="hold">
                                          <p:stCondLst>
                                            <p:cond delay="0"/>
                                          </p:stCondLst>
                                        </p:cTn>
                                        <p:tgtEl>
                                          <p:spTgt spid="9"/>
                                        </p:tgtEl>
                                        <p:attrNameLst>
                                          <p:attrName>style.visibility</p:attrName>
                                        </p:attrNameLst>
                                      </p:cBhvr>
                                      <p:to>
                                        <p:strVal val="visible"/>
                                      </p:to>
                                    </p:set>
                                    <p:animEffect transition="in" filter="randombar(horizontal)">
                                      <p:cBhvr>
                                        <p:cTn id="20" dur="500"/>
                                        <p:tgtEl>
                                          <p:spTgt spid="9"/>
                                        </p:tgtEl>
                                      </p:cBhvr>
                                    </p:animEffect>
                                  </p:childTnLst>
                                </p:cTn>
                              </p:par>
                              <p:par>
                                <p:cTn id="21" presetID="14" presetClass="entr" presetSubtype="10" fill="hold" grpId="0" nodeType="withEffect">
                                  <p:stCondLst>
                                    <p:cond delay="0"/>
                                  </p:stCondLst>
                                  <p:childTnLst>
                                    <p:set>
                                      <p:cBhvr>
                                        <p:cTn id="22" dur="1" fill="hold">
                                          <p:stCondLst>
                                            <p:cond delay="0"/>
                                          </p:stCondLst>
                                        </p:cTn>
                                        <p:tgtEl>
                                          <p:spTgt spid="6"/>
                                        </p:tgtEl>
                                        <p:attrNameLst>
                                          <p:attrName>style.visibility</p:attrName>
                                        </p:attrNameLst>
                                      </p:cBhvr>
                                      <p:to>
                                        <p:strVal val="visible"/>
                                      </p:to>
                                    </p:set>
                                    <p:animEffect transition="in" filter="randombar(horizontal)">
                                      <p:cBhvr>
                                        <p:cTn id="23" dur="500"/>
                                        <p:tgtEl>
                                          <p:spTgt spid="6"/>
                                        </p:tgtEl>
                                      </p:cBhvr>
                                    </p:animEffect>
                                  </p:childTnLst>
                                </p:cTn>
                              </p:par>
                            </p:childTnLst>
                          </p:cTn>
                        </p:par>
                      </p:childTnLst>
                    </p:cTn>
                  </p:par>
                  <p:par>
                    <p:cTn id="24" fill="hold">
                      <p:stCondLst>
                        <p:cond delay="indefinite"/>
                      </p:stCondLst>
                      <p:childTnLst>
                        <p:par>
                          <p:cTn id="25" fill="hold">
                            <p:stCondLst>
                              <p:cond delay="0"/>
                            </p:stCondLst>
                            <p:childTnLst>
                              <p:par>
                                <p:cTn id="26" presetID="14" presetClass="entr" presetSubtype="10" fill="hold" nodeType="clickEffect">
                                  <p:stCondLst>
                                    <p:cond delay="0"/>
                                  </p:stCondLst>
                                  <p:childTnLst>
                                    <p:set>
                                      <p:cBhvr>
                                        <p:cTn id="27" dur="1" fill="hold">
                                          <p:stCondLst>
                                            <p:cond delay="0"/>
                                          </p:stCondLst>
                                        </p:cTn>
                                        <p:tgtEl>
                                          <p:spTgt spid="7"/>
                                        </p:tgtEl>
                                        <p:attrNameLst>
                                          <p:attrName>style.visibility</p:attrName>
                                        </p:attrNameLst>
                                      </p:cBhvr>
                                      <p:to>
                                        <p:strVal val="visible"/>
                                      </p:to>
                                    </p:set>
                                    <p:animEffect transition="in" filter="randombar(horizontal)">
                                      <p:cBhvr>
                                        <p:cTn id="28"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6" grpId="0"/>
    </p:bldLst>
  </p:timing>
</p:sld>
</file>

<file path=ppt/slides/slide23.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851"/>
        <p:cNvGrpSpPr/>
        <p:nvPr/>
      </p:nvGrpSpPr>
      <p:grpSpPr>
        <a:xfrm>
          <a:off x="0" y="0"/>
          <a:ext cx="0" cy="0"/>
          <a:chOff x="0" y="0"/>
          <a:chExt cx="0" cy="0"/>
        </a:xfrm>
      </p:grpSpPr>
      <p:grpSp>
        <p:nvGrpSpPr>
          <p:cNvPr id="852" name="Google Shape;852;p27"/>
          <p:cNvGrpSpPr/>
          <p:nvPr/>
        </p:nvGrpSpPr>
        <p:grpSpPr>
          <a:xfrm>
            <a:off x="5377846" y="1395439"/>
            <a:ext cx="3128141" cy="1731612"/>
            <a:chOff x="-4550319" y="2571755"/>
            <a:chExt cx="4058304" cy="2246513"/>
          </a:xfrm>
        </p:grpSpPr>
        <p:sp>
          <p:nvSpPr>
            <p:cNvPr id="853" name="Google Shape;853;p27"/>
            <p:cNvSpPr/>
            <p:nvPr/>
          </p:nvSpPr>
          <p:spPr>
            <a:xfrm>
              <a:off x="-2330445" y="2714010"/>
              <a:ext cx="1612685" cy="823829"/>
            </a:xfrm>
            <a:custGeom>
              <a:avLst/>
              <a:gdLst/>
              <a:ahLst/>
              <a:cxnLst/>
              <a:rect l="l" t="t" r="r" b="b"/>
              <a:pathLst>
                <a:path w="76079" h="40698" extrusionOk="0">
                  <a:moveTo>
                    <a:pt x="27578" y="1"/>
                  </a:moveTo>
                  <a:lnTo>
                    <a:pt x="27431" y="126"/>
                  </a:lnTo>
                  <a:lnTo>
                    <a:pt x="27389" y="231"/>
                  </a:lnTo>
                  <a:lnTo>
                    <a:pt x="27285" y="273"/>
                  </a:lnTo>
                  <a:lnTo>
                    <a:pt x="27368" y="377"/>
                  </a:lnTo>
                  <a:lnTo>
                    <a:pt x="27264" y="482"/>
                  </a:lnTo>
                  <a:lnTo>
                    <a:pt x="27243" y="649"/>
                  </a:lnTo>
                  <a:lnTo>
                    <a:pt x="27285" y="796"/>
                  </a:lnTo>
                  <a:lnTo>
                    <a:pt x="27159" y="921"/>
                  </a:lnTo>
                  <a:lnTo>
                    <a:pt x="27138" y="1444"/>
                  </a:lnTo>
                  <a:lnTo>
                    <a:pt x="27264" y="1570"/>
                  </a:lnTo>
                  <a:lnTo>
                    <a:pt x="27264" y="1695"/>
                  </a:lnTo>
                  <a:lnTo>
                    <a:pt x="27159" y="1695"/>
                  </a:lnTo>
                  <a:lnTo>
                    <a:pt x="27180" y="1842"/>
                  </a:lnTo>
                  <a:lnTo>
                    <a:pt x="27285" y="1967"/>
                  </a:lnTo>
                  <a:lnTo>
                    <a:pt x="27389" y="1967"/>
                  </a:lnTo>
                  <a:lnTo>
                    <a:pt x="27536" y="2156"/>
                  </a:lnTo>
                  <a:lnTo>
                    <a:pt x="27682" y="2177"/>
                  </a:lnTo>
                  <a:lnTo>
                    <a:pt x="27536" y="2281"/>
                  </a:lnTo>
                  <a:lnTo>
                    <a:pt x="27578" y="2407"/>
                  </a:lnTo>
                  <a:lnTo>
                    <a:pt x="27578" y="2491"/>
                  </a:lnTo>
                  <a:lnTo>
                    <a:pt x="27787" y="2511"/>
                  </a:lnTo>
                  <a:lnTo>
                    <a:pt x="27912" y="2470"/>
                  </a:lnTo>
                  <a:lnTo>
                    <a:pt x="28101" y="2532"/>
                  </a:lnTo>
                  <a:lnTo>
                    <a:pt x="28289" y="2532"/>
                  </a:lnTo>
                  <a:lnTo>
                    <a:pt x="28331" y="2616"/>
                  </a:lnTo>
                  <a:lnTo>
                    <a:pt x="28226" y="2700"/>
                  </a:lnTo>
                  <a:lnTo>
                    <a:pt x="28122" y="2679"/>
                  </a:lnTo>
                  <a:lnTo>
                    <a:pt x="28059" y="2700"/>
                  </a:lnTo>
                  <a:lnTo>
                    <a:pt x="27933" y="2616"/>
                  </a:lnTo>
                  <a:lnTo>
                    <a:pt x="27661" y="2721"/>
                  </a:lnTo>
                  <a:lnTo>
                    <a:pt x="27578" y="2679"/>
                  </a:lnTo>
                  <a:lnTo>
                    <a:pt x="27473" y="2721"/>
                  </a:lnTo>
                  <a:lnTo>
                    <a:pt x="27368" y="2700"/>
                  </a:lnTo>
                  <a:lnTo>
                    <a:pt x="27264" y="2700"/>
                  </a:lnTo>
                  <a:lnTo>
                    <a:pt x="27201" y="2783"/>
                  </a:lnTo>
                  <a:lnTo>
                    <a:pt x="26950" y="2783"/>
                  </a:lnTo>
                  <a:lnTo>
                    <a:pt x="26887" y="2888"/>
                  </a:lnTo>
                  <a:lnTo>
                    <a:pt x="26908" y="2930"/>
                  </a:lnTo>
                  <a:lnTo>
                    <a:pt x="27034" y="2951"/>
                  </a:lnTo>
                  <a:lnTo>
                    <a:pt x="27054" y="3055"/>
                  </a:lnTo>
                  <a:lnTo>
                    <a:pt x="27201" y="3035"/>
                  </a:lnTo>
                  <a:lnTo>
                    <a:pt x="27264" y="3097"/>
                  </a:lnTo>
                  <a:lnTo>
                    <a:pt x="27410" y="3014"/>
                  </a:lnTo>
                  <a:lnTo>
                    <a:pt x="27515" y="3160"/>
                  </a:lnTo>
                  <a:lnTo>
                    <a:pt x="27661" y="3265"/>
                  </a:lnTo>
                  <a:lnTo>
                    <a:pt x="27787" y="3516"/>
                  </a:lnTo>
                  <a:lnTo>
                    <a:pt x="27682" y="3746"/>
                  </a:lnTo>
                  <a:lnTo>
                    <a:pt x="27410" y="4018"/>
                  </a:lnTo>
                  <a:lnTo>
                    <a:pt x="27515" y="3746"/>
                  </a:lnTo>
                  <a:lnTo>
                    <a:pt x="27431" y="3662"/>
                  </a:lnTo>
                  <a:lnTo>
                    <a:pt x="27431" y="3495"/>
                  </a:lnTo>
                  <a:lnTo>
                    <a:pt x="27243" y="3453"/>
                  </a:lnTo>
                  <a:lnTo>
                    <a:pt x="27180" y="3432"/>
                  </a:lnTo>
                  <a:lnTo>
                    <a:pt x="27180" y="3348"/>
                  </a:lnTo>
                  <a:lnTo>
                    <a:pt x="27117" y="3327"/>
                  </a:lnTo>
                  <a:lnTo>
                    <a:pt x="27013" y="3411"/>
                  </a:lnTo>
                  <a:lnTo>
                    <a:pt x="26845" y="3411"/>
                  </a:lnTo>
                  <a:lnTo>
                    <a:pt x="26720" y="3537"/>
                  </a:lnTo>
                  <a:lnTo>
                    <a:pt x="26845" y="3599"/>
                  </a:lnTo>
                  <a:lnTo>
                    <a:pt x="26803" y="3662"/>
                  </a:lnTo>
                  <a:lnTo>
                    <a:pt x="26657" y="3662"/>
                  </a:lnTo>
                  <a:lnTo>
                    <a:pt x="26741" y="3767"/>
                  </a:lnTo>
                  <a:lnTo>
                    <a:pt x="26720" y="3851"/>
                  </a:lnTo>
                  <a:lnTo>
                    <a:pt x="26552" y="3976"/>
                  </a:lnTo>
                  <a:lnTo>
                    <a:pt x="26531" y="3851"/>
                  </a:lnTo>
                  <a:lnTo>
                    <a:pt x="26490" y="3851"/>
                  </a:lnTo>
                  <a:lnTo>
                    <a:pt x="26406" y="3913"/>
                  </a:lnTo>
                  <a:lnTo>
                    <a:pt x="26448" y="4039"/>
                  </a:lnTo>
                  <a:lnTo>
                    <a:pt x="26406" y="4164"/>
                  </a:lnTo>
                  <a:lnTo>
                    <a:pt x="26301" y="4164"/>
                  </a:lnTo>
                  <a:lnTo>
                    <a:pt x="26280" y="3976"/>
                  </a:lnTo>
                  <a:lnTo>
                    <a:pt x="26176" y="3871"/>
                  </a:lnTo>
                  <a:lnTo>
                    <a:pt x="26134" y="3934"/>
                  </a:lnTo>
                  <a:lnTo>
                    <a:pt x="26176" y="4039"/>
                  </a:lnTo>
                  <a:lnTo>
                    <a:pt x="26071" y="4227"/>
                  </a:lnTo>
                  <a:lnTo>
                    <a:pt x="26008" y="4374"/>
                  </a:lnTo>
                  <a:lnTo>
                    <a:pt x="25883" y="4290"/>
                  </a:lnTo>
                  <a:lnTo>
                    <a:pt x="25883" y="4227"/>
                  </a:lnTo>
                  <a:lnTo>
                    <a:pt x="26008" y="3955"/>
                  </a:lnTo>
                  <a:lnTo>
                    <a:pt x="25966" y="3851"/>
                  </a:lnTo>
                  <a:lnTo>
                    <a:pt x="25820" y="3830"/>
                  </a:lnTo>
                  <a:lnTo>
                    <a:pt x="25506" y="3934"/>
                  </a:lnTo>
                  <a:lnTo>
                    <a:pt x="25401" y="3871"/>
                  </a:lnTo>
                  <a:lnTo>
                    <a:pt x="25255" y="4018"/>
                  </a:lnTo>
                  <a:lnTo>
                    <a:pt x="25150" y="3976"/>
                  </a:lnTo>
                  <a:lnTo>
                    <a:pt x="25046" y="3934"/>
                  </a:lnTo>
                  <a:lnTo>
                    <a:pt x="24878" y="3955"/>
                  </a:lnTo>
                  <a:lnTo>
                    <a:pt x="25025" y="4081"/>
                  </a:lnTo>
                  <a:lnTo>
                    <a:pt x="24941" y="4164"/>
                  </a:lnTo>
                  <a:lnTo>
                    <a:pt x="24920" y="4143"/>
                  </a:lnTo>
                  <a:lnTo>
                    <a:pt x="24878" y="4081"/>
                  </a:lnTo>
                  <a:lnTo>
                    <a:pt x="24837" y="4060"/>
                  </a:lnTo>
                  <a:lnTo>
                    <a:pt x="24774" y="4164"/>
                  </a:lnTo>
                  <a:lnTo>
                    <a:pt x="24732" y="4227"/>
                  </a:lnTo>
                  <a:lnTo>
                    <a:pt x="24732" y="4478"/>
                  </a:lnTo>
                  <a:lnTo>
                    <a:pt x="24816" y="4562"/>
                  </a:lnTo>
                  <a:lnTo>
                    <a:pt x="24941" y="4436"/>
                  </a:lnTo>
                  <a:lnTo>
                    <a:pt x="25025" y="4478"/>
                  </a:lnTo>
                  <a:lnTo>
                    <a:pt x="25192" y="4353"/>
                  </a:lnTo>
                  <a:lnTo>
                    <a:pt x="25276" y="4374"/>
                  </a:lnTo>
                  <a:lnTo>
                    <a:pt x="25255" y="4478"/>
                  </a:lnTo>
                  <a:lnTo>
                    <a:pt x="24941" y="4604"/>
                  </a:lnTo>
                  <a:lnTo>
                    <a:pt x="24878" y="4750"/>
                  </a:lnTo>
                  <a:lnTo>
                    <a:pt x="24753" y="4813"/>
                  </a:lnTo>
                  <a:lnTo>
                    <a:pt x="24502" y="4855"/>
                  </a:lnTo>
                  <a:lnTo>
                    <a:pt x="24460" y="4918"/>
                  </a:lnTo>
                  <a:lnTo>
                    <a:pt x="24523" y="5001"/>
                  </a:lnTo>
                  <a:lnTo>
                    <a:pt x="24313" y="5064"/>
                  </a:lnTo>
                  <a:lnTo>
                    <a:pt x="24209" y="5001"/>
                  </a:lnTo>
                  <a:lnTo>
                    <a:pt x="24146" y="5022"/>
                  </a:lnTo>
                  <a:lnTo>
                    <a:pt x="24125" y="5127"/>
                  </a:lnTo>
                  <a:lnTo>
                    <a:pt x="24041" y="5169"/>
                  </a:lnTo>
                  <a:lnTo>
                    <a:pt x="23895" y="5211"/>
                  </a:lnTo>
                  <a:lnTo>
                    <a:pt x="23832" y="5294"/>
                  </a:lnTo>
                  <a:lnTo>
                    <a:pt x="23916" y="5399"/>
                  </a:lnTo>
                  <a:lnTo>
                    <a:pt x="23874" y="5399"/>
                  </a:lnTo>
                  <a:lnTo>
                    <a:pt x="23832" y="5504"/>
                  </a:lnTo>
                  <a:lnTo>
                    <a:pt x="23790" y="5524"/>
                  </a:lnTo>
                  <a:lnTo>
                    <a:pt x="23728" y="5441"/>
                  </a:lnTo>
                  <a:lnTo>
                    <a:pt x="23686" y="5441"/>
                  </a:lnTo>
                  <a:lnTo>
                    <a:pt x="23581" y="5608"/>
                  </a:lnTo>
                  <a:lnTo>
                    <a:pt x="23602" y="5650"/>
                  </a:lnTo>
                  <a:lnTo>
                    <a:pt x="23560" y="5713"/>
                  </a:lnTo>
                  <a:lnTo>
                    <a:pt x="23560" y="5817"/>
                  </a:lnTo>
                  <a:lnTo>
                    <a:pt x="23456" y="5943"/>
                  </a:lnTo>
                  <a:lnTo>
                    <a:pt x="23477" y="6048"/>
                  </a:lnTo>
                  <a:lnTo>
                    <a:pt x="23309" y="6110"/>
                  </a:lnTo>
                  <a:lnTo>
                    <a:pt x="23142" y="6110"/>
                  </a:lnTo>
                  <a:lnTo>
                    <a:pt x="23037" y="6173"/>
                  </a:lnTo>
                  <a:lnTo>
                    <a:pt x="23037" y="6278"/>
                  </a:lnTo>
                  <a:lnTo>
                    <a:pt x="23100" y="6278"/>
                  </a:lnTo>
                  <a:lnTo>
                    <a:pt x="23163" y="6215"/>
                  </a:lnTo>
                  <a:lnTo>
                    <a:pt x="23414" y="6257"/>
                  </a:lnTo>
                  <a:lnTo>
                    <a:pt x="23372" y="6340"/>
                  </a:lnTo>
                  <a:lnTo>
                    <a:pt x="23246" y="6320"/>
                  </a:lnTo>
                  <a:lnTo>
                    <a:pt x="23204" y="6361"/>
                  </a:lnTo>
                  <a:lnTo>
                    <a:pt x="23288" y="6445"/>
                  </a:lnTo>
                  <a:lnTo>
                    <a:pt x="23267" y="6675"/>
                  </a:lnTo>
                  <a:lnTo>
                    <a:pt x="23163" y="6759"/>
                  </a:lnTo>
                  <a:lnTo>
                    <a:pt x="23184" y="6843"/>
                  </a:lnTo>
                  <a:lnTo>
                    <a:pt x="23163" y="6947"/>
                  </a:lnTo>
                  <a:lnTo>
                    <a:pt x="23037" y="6759"/>
                  </a:lnTo>
                  <a:lnTo>
                    <a:pt x="22932" y="6780"/>
                  </a:lnTo>
                  <a:lnTo>
                    <a:pt x="22786" y="6633"/>
                  </a:lnTo>
                  <a:lnTo>
                    <a:pt x="22723" y="6592"/>
                  </a:lnTo>
                  <a:lnTo>
                    <a:pt x="22681" y="6654"/>
                  </a:lnTo>
                  <a:lnTo>
                    <a:pt x="22765" y="6738"/>
                  </a:lnTo>
                  <a:lnTo>
                    <a:pt x="22765" y="6843"/>
                  </a:lnTo>
                  <a:lnTo>
                    <a:pt x="22723" y="6905"/>
                  </a:lnTo>
                  <a:lnTo>
                    <a:pt x="22786" y="7010"/>
                  </a:lnTo>
                  <a:lnTo>
                    <a:pt x="22891" y="6968"/>
                  </a:lnTo>
                  <a:lnTo>
                    <a:pt x="23079" y="7010"/>
                  </a:lnTo>
                  <a:lnTo>
                    <a:pt x="23204" y="7052"/>
                  </a:lnTo>
                  <a:lnTo>
                    <a:pt x="23246" y="7156"/>
                  </a:lnTo>
                  <a:lnTo>
                    <a:pt x="23351" y="7219"/>
                  </a:lnTo>
                  <a:lnTo>
                    <a:pt x="23456" y="7198"/>
                  </a:lnTo>
                  <a:lnTo>
                    <a:pt x="23497" y="7177"/>
                  </a:lnTo>
                  <a:lnTo>
                    <a:pt x="23560" y="7261"/>
                  </a:lnTo>
                  <a:lnTo>
                    <a:pt x="23414" y="7303"/>
                  </a:lnTo>
                  <a:lnTo>
                    <a:pt x="23288" y="7303"/>
                  </a:lnTo>
                  <a:lnTo>
                    <a:pt x="23184" y="7198"/>
                  </a:lnTo>
                  <a:lnTo>
                    <a:pt x="23142" y="7219"/>
                  </a:lnTo>
                  <a:lnTo>
                    <a:pt x="23100" y="7303"/>
                  </a:lnTo>
                  <a:lnTo>
                    <a:pt x="23058" y="7366"/>
                  </a:lnTo>
                  <a:lnTo>
                    <a:pt x="23184" y="7512"/>
                  </a:lnTo>
                  <a:lnTo>
                    <a:pt x="23267" y="7470"/>
                  </a:lnTo>
                  <a:lnTo>
                    <a:pt x="23456" y="7470"/>
                  </a:lnTo>
                  <a:lnTo>
                    <a:pt x="23497" y="7617"/>
                  </a:lnTo>
                  <a:lnTo>
                    <a:pt x="23581" y="7680"/>
                  </a:lnTo>
                  <a:lnTo>
                    <a:pt x="23623" y="7596"/>
                  </a:lnTo>
                  <a:lnTo>
                    <a:pt x="23811" y="7596"/>
                  </a:lnTo>
                  <a:lnTo>
                    <a:pt x="23790" y="7701"/>
                  </a:lnTo>
                  <a:lnTo>
                    <a:pt x="23937" y="7805"/>
                  </a:lnTo>
                  <a:lnTo>
                    <a:pt x="24083" y="7805"/>
                  </a:lnTo>
                  <a:lnTo>
                    <a:pt x="24146" y="7952"/>
                  </a:lnTo>
                  <a:lnTo>
                    <a:pt x="24083" y="8161"/>
                  </a:lnTo>
                  <a:lnTo>
                    <a:pt x="23832" y="8307"/>
                  </a:lnTo>
                  <a:lnTo>
                    <a:pt x="23769" y="8433"/>
                  </a:lnTo>
                  <a:lnTo>
                    <a:pt x="23769" y="8517"/>
                  </a:lnTo>
                  <a:lnTo>
                    <a:pt x="23979" y="8726"/>
                  </a:lnTo>
                  <a:lnTo>
                    <a:pt x="24104" y="8768"/>
                  </a:lnTo>
                  <a:lnTo>
                    <a:pt x="23895" y="8768"/>
                  </a:lnTo>
                  <a:lnTo>
                    <a:pt x="23665" y="8579"/>
                  </a:lnTo>
                  <a:lnTo>
                    <a:pt x="23665" y="8454"/>
                  </a:lnTo>
                  <a:lnTo>
                    <a:pt x="23769" y="8224"/>
                  </a:lnTo>
                  <a:lnTo>
                    <a:pt x="23832" y="8161"/>
                  </a:lnTo>
                  <a:lnTo>
                    <a:pt x="23832" y="8098"/>
                  </a:lnTo>
                  <a:lnTo>
                    <a:pt x="23895" y="7952"/>
                  </a:lnTo>
                  <a:lnTo>
                    <a:pt x="23832" y="7910"/>
                  </a:lnTo>
                  <a:lnTo>
                    <a:pt x="23456" y="8098"/>
                  </a:lnTo>
                  <a:lnTo>
                    <a:pt x="23246" y="8161"/>
                  </a:lnTo>
                  <a:lnTo>
                    <a:pt x="23184" y="8307"/>
                  </a:lnTo>
                  <a:lnTo>
                    <a:pt x="23058" y="8349"/>
                  </a:lnTo>
                  <a:lnTo>
                    <a:pt x="22953" y="8307"/>
                  </a:lnTo>
                  <a:lnTo>
                    <a:pt x="22828" y="8328"/>
                  </a:lnTo>
                  <a:lnTo>
                    <a:pt x="22660" y="8454"/>
                  </a:lnTo>
                  <a:lnTo>
                    <a:pt x="22221" y="8621"/>
                  </a:lnTo>
                  <a:lnTo>
                    <a:pt x="21907" y="8684"/>
                  </a:lnTo>
                  <a:lnTo>
                    <a:pt x="21782" y="8684"/>
                  </a:lnTo>
                  <a:lnTo>
                    <a:pt x="21614" y="8851"/>
                  </a:lnTo>
                  <a:lnTo>
                    <a:pt x="21468" y="8851"/>
                  </a:lnTo>
                  <a:lnTo>
                    <a:pt x="21384" y="8935"/>
                  </a:lnTo>
                  <a:lnTo>
                    <a:pt x="21510" y="9040"/>
                  </a:lnTo>
                  <a:lnTo>
                    <a:pt x="21510" y="9165"/>
                  </a:lnTo>
                  <a:lnTo>
                    <a:pt x="21489" y="9291"/>
                  </a:lnTo>
                  <a:lnTo>
                    <a:pt x="21572" y="9374"/>
                  </a:lnTo>
                  <a:lnTo>
                    <a:pt x="21677" y="9374"/>
                  </a:lnTo>
                  <a:lnTo>
                    <a:pt x="21698" y="9458"/>
                  </a:lnTo>
                  <a:lnTo>
                    <a:pt x="21635" y="9521"/>
                  </a:lnTo>
                  <a:lnTo>
                    <a:pt x="21844" y="9667"/>
                  </a:lnTo>
                  <a:lnTo>
                    <a:pt x="22012" y="9918"/>
                  </a:lnTo>
                  <a:lnTo>
                    <a:pt x="22012" y="10128"/>
                  </a:lnTo>
                  <a:lnTo>
                    <a:pt x="22054" y="10232"/>
                  </a:lnTo>
                  <a:lnTo>
                    <a:pt x="22116" y="10232"/>
                  </a:lnTo>
                  <a:lnTo>
                    <a:pt x="22137" y="10400"/>
                  </a:lnTo>
                  <a:lnTo>
                    <a:pt x="22305" y="10504"/>
                  </a:lnTo>
                  <a:lnTo>
                    <a:pt x="22430" y="10462"/>
                  </a:lnTo>
                  <a:lnTo>
                    <a:pt x="22828" y="10504"/>
                  </a:lnTo>
                  <a:lnTo>
                    <a:pt x="22953" y="10421"/>
                  </a:lnTo>
                  <a:lnTo>
                    <a:pt x="22953" y="10504"/>
                  </a:lnTo>
                  <a:lnTo>
                    <a:pt x="22995" y="10609"/>
                  </a:lnTo>
                  <a:lnTo>
                    <a:pt x="22995" y="10755"/>
                  </a:lnTo>
                  <a:lnTo>
                    <a:pt x="23184" y="10839"/>
                  </a:lnTo>
                  <a:lnTo>
                    <a:pt x="23288" y="10986"/>
                  </a:lnTo>
                  <a:lnTo>
                    <a:pt x="23581" y="10986"/>
                  </a:lnTo>
                  <a:lnTo>
                    <a:pt x="23790" y="11132"/>
                  </a:lnTo>
                  <a:lnTo>
                    <a:pt x="23874" y="11132"/>
                  </a:lnTo>
                  <a:lnTo>
                    <a:pt x="23979" y="11258"/>
                  </a:lnTo>
                  <a:lnTo>
                    <a:pt x="24000" y="11550"/>
                  </a:lnTo>
                  <a:lnTo>
                    <a:pt x="24041" y="11676"/>
                  </a:lnTo>
                  <a:lnTo>
                    <a:pt x="24000" y="11864"/>
                  </a:lnTo>
                  <a:lnTo>
                    <a:pt x="24125" y="12011"/>
                  </a:lnTo>
                  <a:lnTo>
                    <a:pt x="24230" y="12094"/>
                  </a:lnTo>
                  <a:lnTo>
                    <a:pt x="24418" y="12346"/>
                  </a:lnTo>
                  <a:lnTo>
                    <a:pt x="24502" y="12618"/>
                  </a:lnTo>
                  <a:lnTo>
                    <a:pt x="24648" y="12743"/>
                  </a:lnTo>
                  <a:lnTo>
                    <a:pt x="24711" y="12869"/>
                  </a:lnTo>
                  <a:lnTo>
                    <a:pt x="24585" y="13141"/>
                  </a:lnTo>
                  <a:lnTo>
                    <a:pt x="24502" y="13162"/>
                  </a:lnTo>
                  <a:lnTo>
                    <a:pt x="24418" y="13141"/>
                  </a:lnTo>
                  <a:lnTo>
                    <a:pt x="24418" y="13141"/>
                  </a:lnTo>
                  <a:lnTo>
                    <a:pt x="24523" y="13287"/>
                  </a:lnTo>
                  <a:lnTo>
                    <a:pt x="24732" y="13329"/>
                  </a:lnTo>
                  <a:lnTo>
                    <a:pt x="24837" y="13392"/>
                  </a:lnTo>
                  <a:lnTo>
                    <a:pt x="25046" y="13643"/>
                  </a:lnTo>
                  <a:lnTo>
                    <a:pt x="25255" y="13706"/>
                  </a:lnTo>
                  <a:lnTo>
                    <a:pt x="25276" y="13685"/>
                  </a:lnTo>
                  <a:lnTo>
                    <a:pt x="25360" y="13706"/>
                  </a:lnTo>
                  <a:lnTo>
                    <a:pt x="25548" y="13559"/>
                  </a:lnTo>
                  <a:lnTo>
                    <a:pt x="25736" y="13517"/>
                  </a:lnTo>
                  <a:lnTo>
                    <a:pt x="25945" y="13685"/>
                  </a:lnTo>
                  <a:lnTo>
                    <a:pt x="26092" y="13747"/>
                  </a:lnTo>
                  <a:lnTo>
                    <a:pt x="26197" y="13747"/>
                  </a:lnTo>
                  <a:lnTo>
                    <a:pt x="26280" y="13894"/>
                  </a:lnTo>
                  <a:lnTo>
                    <a:pt x="26301" y="14124"/>
                  </a:lnTo>
                  <a:lnTo>
                    <a:pt x="26238" y="13915"/>
                  </a:lnTo>
                  <a:lnTo>
                    <a:pt x="26176" y="13810"/>
                  </a:lnTo>
                  <a:lnTo>
                    <a:pt x="25987" y="13810"/>
                  </a:lnTo>
                  <a:lnTo>
                    <a:pt x="25757" y="13643"/>
                  </a:lnTo>
                  <a:lnTo>
                    <a:pt x="25611" y="13643"/>
                  </a:lnTo>
                  <a:lnTo>
                    <a:pt x="25443" y="13810"/>
                  </a:lnTo>
                  <a:lnTo>
                    <a:pt x="25443" y="13978"/>
                  </a:lnTo>
                  <a:lnTo>
                    <a:pt x="25464" y="14061"/>
                  </a:lnTo>
                  <a:lnTo>
                    <a:pt x="25234" y="13810"/>
                  </a:lnTo>
                  <a:lnTo>
                    <a:pt x="24983" y="13810"/>
                  </a:lnTo>
                  <a:lnTo>
                    <a:pt x="24857" y="13706"/>
                  </a:lnTo>
                  <a:lnTo>
                    <a:pt x="24857" y="13580"/>
                  </a:lnTo>
                  <a:lnTo>
                    <a:pt x="24753" y="13434"/>
                  </a:lnTo>
                  <a:lnTo>
                    <a:pt x="24565" y="13371"/>
                  </a:lnTo>
                  <a:lnTo>
                    <a:pt x="24397" y="13371"/>
                  </a:lnTo>
                  <a:lnTo>
                    <a:pt x="24188" y="13245"/>
                  </a:lnTo>
                  <a:lnTo>
                    <a:pt x="24230" y="13182"/>
                  </a:lnTo>
                  <a:lnTo>
                    <a:pt x="24230" y="13057"/>
                  </a:lnTo>
                  <a:lnTo>
                    <a:pt x="24313" y="13015"/>
                  </a:lnTo>
                  <a:lnTo>
                    <a:pt x="24272" y="12910"/>
                  </a:lnTo>
                  <a:lnTo>
                    <a:pt x="24230" y="12638"/>
                  </a:lnTo>
                  <a:lnTo>
                    <a:pt x="24167" y="12429"/>
                  </a:lnTo>
                  <a:lnTo>
                    <a:pt x="24083" y="12387"/>
                  </a:lnTo>
                  <a:lnTo>
                    <a:pt x="24021" y="12555"/>
                  </a:lnTo>
                  <a:lnTo>
                    <a:pt x="23958" y="12597"/>
                  </a:lnTo>
                  <a:lnTo>
                    <a:pt x="23979" y="12743"/>
                  </a:lnTo>
                  <a:lnTo>
                    <a:pt x="23895" y="12827"/>
                  </a:lnTo>
                  <a:lnTo>
                    <a:pt x="23916" y="12910"/>
                  </a:lnTo>
                  <a:lnTo>
                    <a:pt x="23895" y="13036"/>
                  </a:lnTo>
                  <a:lnTo>
                    <a:pt x="23811" y="13036"/>
                  </a:lnTo>
                  <a:lnTo>
                    <a:pt x="23769" y="12659"/>
                  </a:lnTo>
                  <a:lnTo>
                    <a:pt x="23853" y="12555"/>
                  </a:lnTo>
                  <a:lnTo>
                    <a:pt x="23811" y="12429"/>
                  </a:lnTo>
                  <a:lnTo>
                    <a:pt x="23644" y="12283"/>
                  </a:lnTo>
                  <a:lnTo>
                    <a:pt x="23644" y="12094"/>
                  </a:lnTo>
                  <a:lnTo>
                    <a:pt x="23560" y="11969"/>
                  </a:lnTo>
                  <a:lnTo>
                    <a:pt x="23560" y="11802"/>
                  </a:lnTo>
                  <a:lnTo>
                    <a:pt x="23707" y="11697"/>
                  </a:lnTo>
                  <a:lnTo>
                    <a:pt x="23707" y="11613"/>
                  </a:lnTo>
                  <a:lnTo>
                    <a:pt x="23686" y="11509"/>
                  </a:lnTo>
                  <a:lnTo>
                    <a:pt x="23707" y="11299"/>
                  </a:lnTo>
                  <a:lnTo>
                    <a:pt x="23581" y="11278"/>
                  </a:lnTo>
                  <a:lnTo>
                    <a:pt x="23539" y="11299"/>
                  </a:lnTo>
                  <a:lnTo>
                    <a:pt x="23456" y="11216"/>
                  </a:lnTo>
                  <a:lnTo>
                    <a:pt x="23225" y="11383"/>
                  </a:lnTo>
                  <a:lnTo>
                    <a:pt x="22912" y="11425"/>
                  </a:lnTo>
                  <a:lnTo>
                    <a:pt x="22744" y="11425"/>
                  </a:lnTo>
                  <a:lnTo>
                    <a:pt x="22514" y="11195"/>
                  </a:lnTo>
                  <a:lnTo>
                    <a:pt x="22388" y="11111"/>
                  </a:lnTo>
                  <a:lnTo>
                    <a:pt x="22347" y="11006"/>
                  </a:lnTo>
                  <a:lnTo>
                    <a:pt x="22012" y="10965"/>
                  </a:lnTo>
                  <a:lnTo>
                    <a:pt x="21886" y="10860"/>
                  </a:lnTo>
                  <a:lnTo>
                    <a:pt x="21761" y="10693"/>
                  </a:lnTo>
                  <a:lnTo>
                    <a:pt x="21363" y="10693"/>
                  </a:lnTo>
                  <a:lnTo>
                    <a:pt x="21259" y="10651"/>
                  </a:lnTo>
                  <a:lnTo>
                    <a:pt x="21133" y="10734"/>
                  </a:lnTo>
                  <a:lnTo>
                    <a:pt x="20987" y="10944"/>
                  </a:lnTo>
                  <a:lnTo>
                    <a:pt x="20966" y="11069"/>
                  </a:lnTo>
                  <a:lnTo>
                    <a:pt x="20924" y="11111"/>
                  </a:lnTo>
                  <a:lnTo>
                    <a:pt x="20861" y="11090"/>
                  </a:lnTo>
                  <a:lnTo>
                    <a:pt x="20840" y="11174"/>
                  </a:lnTo>
                  <a:lnTo>
                    <a:pt x="20924" y="11258"/>
                  </a:lnTo>
                  <a:lnTo>
                    <a:pt x="21091" y="11132"/>
                  </a:lnTo>
                  <a:lnTo>
                    <a:pt x="21300" y="11174"/>
                  </a:lnTo>
                  <a:lnTo>
                    <a:pt x="21405" y="11383"/>
                  </a:lnTo>
                  <a:lnTo>
                    <a:pt x="21280" y="11613"/>
                  </a:lnTo>
                  <a:lnTo>
                    <a:pt x="21133" y="11655"/>
                  </a:lnTo>
                  <a:lnTo>
                    <a:pt x="20861" y="11550"/>
                  </a:lnTo>
                  <a:lnTo>
                    <a:pt x="20715" y="11362"/>
                  </a:lnTo>
                  <a:lnTo>
                    <a:pt x="20610" y="11362"/>
                  </a:lnTo>
                  <a:lnTo>
                    <a:pt x="20443" y="11467"/>
                  </a:lnTo>
                  <a:lnTo>
                    <a:pt x="20401" y="11550"/>
                  </a:lnTo>
                  <a:lnTo>
                    <a:pt x="20317" y="11571"/>
                  </a:lnTo>
                  <a:lnTo>
                    <a:pt x="20505" y="11822"/>
                  </a:lnTo>
                  <a:lnTo>
                    <a:pt x="20568" y="11822"/>
                  </a:lnTo>
                  <a:lnTo>
                    <a:pt x="20631" y="11969"/>
                  </a:lnTo>
                  <a:lnTo>
                    <a:pt x="20840" y="12136"/>
                  </a:lnTo>
                  <a:lnTo>
                    <a:pt x="21028" y="12136"/>
                  </a:lnTo>
                  <a:lnTo>
                    <a:pt x="21112" y="12220"/>
                  </a:lnTo>
                  <a:lnTo>
                    <a:pt x="21405" y="12241"/>
                  </a:lnTo>
                  <a:lnTo>
                    <a:pt x="21489" y="12178"/>
                  </a:lnTo>
                  <a:lnTo>
                    <a:pt x="21531" y="12178"/>
                  </a:lnTo>
                  <a:lnTo>
                    <a:pt x="21572" y="12283"/>
                  </a:lnTo>
                  <a:lnTo>
                    <a:pt x="21782" y="12283"/>
                  </a:lnTo>
                  <a:lnTo>
                    <a:pt x="21824" y="12429"/>
                  </a:lnTo>
                  <a:lnTo>
                    <a:pt x="21907" y="12450"/>
                  </a:lnTo>
                  <a:lnTo>
                    <a:pt x="21928" y="12555"/>
                  </a:lnTo>
                  <a:lnTo>
                    <a:pt x="22158" y="12597"/>
                  </a:lnTo>
                  <a:lnTo>
                    <a:pt x="22263" y="12513"/>
                  </a:lnTo>
                  <a:lnTo>
                    <a:pt x="22200" y="12618"/>
                  </a:lnTo>
                  <a:lnTo>
                    <a:pt x="21949" y="12659"/>
                  </a:lnTo>
                  <a:lnTo>
                    <a:pt x="21803" y="12576"/>
                  </a:lnTo>
                  <a:lnTo>
                    <a:pt x="21698" y="12555"/>
                  </a:lnTo>
                  <a:lnTo>
                    <a:pt x="21531" y="12366"/>
                  </a:lnTo>
                  <a:lnTo>
                    <a:pt x="21426" y="12346"/>
                  </a:lnTo>
                  <a:lnTo>
                    <a:pt x="21321" y="12408"/>
                  </a:lnTo>
                  <a:lnTo>
                    <a:pt x="21196" y="12408"/>
                  </a:lnTo>
                  <a:lnTo>
                    <a:pt x="21091" y="12534"/>
                  </a:lnTo>
                  <a:lnTo>
                    <a:pt x="21049" y="12429"/>
                  </a:lnTo>
                  <a:lnTo>
                    <a:pt x="20945" y="12346"/>
                  </a:lnTo>
                  <a:lnTo>
                    <a:pt x="20840" y="12408"/>
                  </a:lnTo>
                  <a:lnTo>
                    <a:pt x="20631" y="12408"/>
                  </a:lnTo>
                  <a:lnTo>
                    <a:pt x="20464" y="12304"/>
                  </a:lnTo>
                  <a:lnTo>
                    <a:pt x="20338" y="12325"/>
                  </a:lnTo>
                  <a:lnTo>
                    <a:pt x="20296" y="12220"/>
                  </a:lnTo>
                  <a:lnTo>
                    <a:pt x="20401" y="12136"/>
                  </a:lnTo>
                  <a:lnTo>
                    <a:pt x="20401" y="12053"/>
                  </a:lnTo>
                  <a:lnTo>
                    <a:pt x="20296" y="11990"/>
                  </a:lnTo>
                  <a:lnTo>
                    <a:pt x="20296" y="11885"/>
                  </a:lnTo>
                  <a:lnTo>
                    <a:pt x="20108" y="11718"/>
                  </a:lnTo>
                  <a:lnTo>
                    <a:pt x="20024" y="11592"/>
                  </a:lnTo>
                  <a:lnTo>
                    <a:pt x="20087" y="11425"/>
                  </a:lnTo>
                  <a:lnTo>
                    <a:pt x="19982" y="11278"/>
                  </a:lnTo>
                  <a:lnTo>
                    <a:pt x="19982" y="11006"/>
                  </a:lnTo>
                  <a:lnTo>
                    <a:pt x="19836" y="10881"/>
                  </a:lnTo>
                  <a:lnTo>
                    <a:pt x="19836" y="10693"/>
                  </a:lnTo>
                  <a:lnTo>
                    <a:pt x="19794" y="10651"/>
                  </a:lnTo>
                  <a:lnTo>
                    <a:pt x="19710" y="10630"/>
                  </a:lnTo>
                  <a:lnTo>
                    <a:pt x="19689" y="10462"/>
                  </a:lnTo>
                  <a:lnTo>
                    <a:pt x="19522" y="10337"/>
                  </a:lnTo>
                  <a:lnTo>
                    <a:pt x="19459" y="10379"/>
                  </a:lnTo>
                  <a:lnTo>
                    <a:pt x="19689" y="10860"/>
                  </a:lnTo>
                  <a:lnTo>
                    <a:pt x="19752" y="11174"/>
                  </a:lnTo>
                  <a:lnTo>
                    <a:pt x="19710" y="11425"/>
                  </a:lnTo>
                  <a:lnTo>
                    <a:pt x="19522" y="11676"/>
                  </a:lnTo>
                  <a:lnTo>
                    <a:pt x="19396" y="11802"/>
                  </a:lnTo>
                  <a:lnTo>
                    <a:pt x="19396" y="11885"/>
                  </a:lnTo>
                  <a:lnTo>
                    <a:pt x="19480" y="11948"/>
                  </a:lnTo>
                  <a:lnTo>
                    <a:pt x="19501" y="12136"/>
                  </a:lnTo>
                  <a:lnTo>
                    <a:pt x="19417" y="12346"/>
                  </a:lnTo>
                  <a:lnTo>
                    <a:pt x="19417" y="12471"/>
                  </a:lnTo>
                  <a:lnTo>
                    <a:pt x="19627" y="12618"/>
                  </a:lnTo>
                  <a:lnTo>
                    <a:pt x="19899" y="12848"/>
                  </a:lnTo>
                  <a:lnTo>
                    <a:pt x="19940" y="12994"/>
                  </a:lnTo>
                  <a:lnTo>
                    <a:pt x="20108" y="12994"/>
                  </a:lnTo>
                  <a:lnTo>
                    <a:pt x="20233" y="13141"/>
                  </a:lnTo>
                  <a:lnTo>
                    <a:pt x="20338" y="13371"/>
                  </a:lnTo>
                  <a:lnTo>
                    <a:pt x="20317" y="13727"/>
                  </a:lnTo>
                  <a:lnTo>
                    <a:pt x="20275" y="13894"/>
                  </a:lnTo>
                  <a:lnTo>
                    <a:pt x="20422" y="14103"/>
                  </a:lnTo>
                  <a:lnTo>
                    <a:pt x="20380" y="14354"/>
                  </a:lnTo>
                  <a:lnTo>
                    <a:pt x="20464" y="14501"/>
                  </a:lnTo>
                  <a:lnTo>
                    <a:pt x="20673" y="14731"/>
                  </a:lnTo>
                  <a:lnTo>
                    <a:pt x="20715" y="14856"/>
                  </a:lnTo>
                  <a:lnTo>
                    <a:pt x="20673" y="15024"/>
                  </a:lnTo>
                  <a:lnTo>
                    <a:pt x="20736" y="15087"/>
                  </a:lnTo>
                  <a:lnTo>
                    <a:pt x="20882" y="15149"/>
                  </a:lnTo>
                  <a:lnTo>
                    <a:pt x="21070" y="15045"/>
                  </a:lnTo>
                  <a:lnTo>
                    <a:pt x="21280" y="15087"/>
                  </a:lnTo>
                  <a:lnTo>
                    <a:pt x="21363" y="15045"/>
                  </a:lnTo>
                  <a:lnTo>
                    <a:pt x="21384" y="14877"/>
                  </a:lnTo>
                  <a:lnTo>
                    <a:pt x="21510" y="14752"/>
                  </a:lnTo>
                  <a:lnTo>
                    <a:pt x="21677" y="14815"/>
                  </a:lnTo>
                  <a:lnTo>
                    <a:pt x="21782" y="14773"/>
                  </a:lnTo>
                  <a:lnTo>
                    <a:pt x="21991" y="14919"/>
                  </a:lnTo>
                  <a:lnTo>
                    <a:pt x="22116" y="14856"/>
                  </a:lnTo>
                  <a:lnTo>
                    <a:pt x="22200" y="14982"/>
                  </a:lnTo>
                  <a:lnTo>
                    <a:pt x="22451" y="15087"/>
                  </a:lnTo>
                  <a:lnTo>
                    <a:pt x="22640" y="15087"/>
                  </a:lnTo>
                  <a:lnTo>
                    <a:pt x="22765" y="15275"/>
                  </a:lnTo>
                  <a:lnTo>
                    <a:pt x="22765" y="15379"/>
                  </a:lnTo>
                  <a:lnTo>
                    <a:pt x="22953" y="15484"/>
                  </a:lnTo>
                  <a:lnTo>
                    <a:pt x="23016" y="15589"/>
                  </a:lnTo>
                  <a:lnTo>
                    <a:pt x="23037" y="15610"/>
                  </a:lnTo>
                  <a:lnTo>
                    <a:pt x="23058" y="15693"/>
                  </a:lnTo>
                  <a:lnTo>
                    <a:pt x="23142" y="15777"/>
                  </a:lnTo>
                  <a:lnTo>
                    <a:pt x="23058" y="15861"/>
                  </a:lnTo>
                  <a:lnTo>
                    <a:pt x="22953" y="15882"/>
                  </a:lnTo>
                  <a:lnTo>
                    <a:pt x="22953" y="16070"/>
                  </a:lnTo>
                  <a:lnTo>
                    <a:pt x="23037" y="16216"/>
                  </a:lnTo>
                  <a:lnTo>
                    <a:pt x="23121" y="16279"/>
                  </a:lnTo>
                  <a:lnTo>
                    <a:pt x="23079" y="16384"/>
                  </a:lnTo>
                  <a:lnTo>
                    <a:pt x="23163" y="16488"/>
                  </a:lnTo>
                  <a:lnTo>
                    <a:pt x="23288" y="16488"/>
                  </a:lnTo>
                  <a:lnTo>
                    <a:pt x="23372" y="16593"/>
                  </a:lnTo>
                  <a:lnTo>
                    <a:pt x="23518" y="16593"/>
                  </a:lnTo>
                  <a:lnTo>
                    <a:pt x="23602" y="16426"/>
                  </a:lnTo>
                  <a:lnTo>
                    <a:pt x="23665" y="16509"/>
                  </a:lnTo>
                  <a:lnTo>
                    <a:pt x="23769" y="16488"/>
                  </a:lnTo>
                  <a:lnTo>
                    <a:pt x="23832" y="16509"/>
                  </a:lnTo>
                  <a:lnTo>
                    <a:pt x="23790" y="16530"/>
                  </a:lnTo>
                  <a:lnTo>
                    <a:pt x="23728" y="16593"/>
                  </a:lnTo>
                  <a:lnTo>
                    <a:pt x="23560" y="16614"/>
                  </a:lnTo>
                  <a:lnTo>
                    <a:pt x="23456" y="16635"/>
                  </a:lnTo>
                  <a:lnTo>
                    <a:pt x="23288" y="16656"/>
                  </a:lnTo>
                  <a:lnTo>
                    <a:pt x="23142" y="16551"/>
                  </a:lnTo>
                  <a:lnTo>
                    <a:pt x="22995" y="16551"/>
                  </a:lnTo>
                  <a:lnTo>
                    <a:pt x="22932" y="16426"/>
                  </a:lnTo>
                  <a:lnTo>
                    <a:pt x="22974" y="16384"/>
                  </a:lnTo>
                  <a:lnTo>
                    <a:pt x="22953" y="16237"/>
                  </a:lnTo>
                  <a:lnTo>
                    <a:pt x="22849" y="16112"/>
                  </a:lnTo>
                  <a:lnTo>
                    <a:pt x="22828" y="15986"/>
                  </a:lnTo>
                  <a:lnTo>
                    <a:pt x="22723" y="15923"/>
                  </a:lnTo>
                  <a:lnTo>
                    <a:pt x="22744" y="15798"/>
                  </a:lnTo>
                  <a:lnTo>
                    <a:pt x="22619" y="15610"/>
                  </a:lnTo>
                  <a:lnTo>
                    <a:pt x="22556" y="15610"/>
                  </a:lnTo>
                  <a:lnTo>
                    <a:pt x="22430" y="15526"/>
                  </a:lnTo>
                  <a:lnTo>
                    <a:pt x="22242" y="15421"/>
                  </a:lnTo>
                  <a:lnTo>
                    <a:pt x="22242" y="15254"/>
                  </a:lnTo>
                  <a:lnTo>
                    <a:pt x="22054" y="15066"/>
                  </a:lnTo>
                  <a:lnTo>
                    <a:pt x="21907" y="15066"/>
                  </a:lnTo>
                  <a:lnTo>
                    <a:pt x="21677" y="15317"/>
                  </a:lnTo>
                  <a:lnTo>
                    <a:pt x="21510" y="15338"/>
                  </a:lnTo>
                  <a:lnTo>
                    <a:pt x="21405" y="15463"/>
                  </a:lnTo>
                  <a:lnTo>
                    <a:pt x="21217" y="15589"/>
                  </a:lnTo>
                  <a:lnTo>
                    <a:pt x="21259" y="15944"/>
                  </a:lnTo>
                  <a:lnTo>
                    <a:pt x="21321" y="16049"/>
                  </a:lnTo>
                  <a:lnTo>
                    <a:pt x="21572" y="16175"/>
                  </a:lnTo>
                  <a:lnTo>
                    <a:pt x="21761" y="16593"/>
                  </a:lnTo>
                  <a:lnTo>
                    <a:pt x="21719" y="16698"/>
                  </a:lnTo>
                  <a:lnTo>
                    <a:pt x="21531" y="17012"/>
                  </a:lnTo>
                  <a:lnTo>
                    <a:pt x="21510" y="17179"/>
                  </a:lnTo>
                  <a:lnTo>
                    <a:pt x="21614" y="17367"/>
                  </a:lnTo>
                  <a:lnTo>
                    <a:pt x="21510" y="17639"/>
                  </a:lnTo>
                  <a:lnTo>
                    <a:pt x="21510" y="17744"/>
                  </a:lnTo>
                  <a:lnTo>
                    <a:pt x="21363" y="17890"/>
                  </a:lnTo>
                  <a:lnTo>
                    <a:pt x="21363" y="17974"/>
                  </a:lnTo>
                  <a:lnTo>
                    <a:pt x="21259" y="18016"/>
                  </a:lnTo>
                  <a:lnTo>
                    <a:pt x="21175" y="18120"/>
                  </a:lnTo>
                  <a:lnTo>
                    <a:pt x="21175" y="18267"/>
                  </a:lnTo>
                  <a:lnTo>
                    <a:pt x="21259" y="18330"/>
                  </a:lnTo>
                  <a:lnTo>
                    <a:pt x="21259" y="18434"/>
                  </a:lnTo>
                  <a:lnTo>
                    <a:pt x="21070" y="18539"/>
                  </a:lnTo>
                  <a:lnTo>
                    <a:pt x="20840" y="18497"/>
                  </a:lnTo>
                  <a:lnTo>
                    <a:pt x="20798" y="18434"/>
                  </a:lnTo>
                  <a:lnTo>
                    <a:pt x="20589" y="18434"/>
                  </a:lnTo>
                  <a:lnTo>
                    <a:pt x="20380" y="18476"/>
                  </a:lnTo>
                  <a:lnTo>
                    <a:pt x="20212" y="18413"/>
                  </a:lnTo>
                  <a:lnTo>
                    <a:pt x="19794" y="18330"/>
                  </a:lnTo>
                  <a:lnTo>
                    <a:pt x="19627" y="18183"/>
                  </a:lnTo>
                  <a:lnTo>
                    <a:pt x="19585" y="18079"/>
                  </a:lnTo>
                  <a:lnTo>
                    <a:pt x="19396" y="18100"/>
                  </a:lnTo>
                  <a:lnTo>
                    <a:pt x="19334" y="18204"/>
                  </a:lnTo>
                  <a:lnTo>
                    <a:pt x="19313" y="18162"/>
                  </a:lnTo>
                  <a:lnTo>
                    <a:pt x="19229" y="18120"/>
                  </a:lnTo>
                  <a:lnTo>
                    <a:pt x="19313" y="17974"/>
                  </a:lnTo>
                  <a:lnTo>
                    <a:pt x="19480" y="17953"/>
                  </a:lnTo>
                  <a:lnTo>
                    <a:pt x="19794" y="17890"/>
                  </a:lnTo>
                  <a:lnTo>
                    <a:pt x="19836" y="17807"/>
                  </a:lnTo>
                  <a:lnTo>
                    <a:pt x="20108" y="17974"/>
                  </a:lnTo>
                  <a:lnTo>
                    <a:pt x="20171" y="17974"/>
                  </a:lnTo>
                  <a:lnTo>
                    <a:pt x="20212" y="17890"/>
                  </a:lnTo>
                  <a:lnTo>
                    <a:pt x="20338" y="17890"/>
                  </a:lnTo>
                  <a:lnTo>
                    <a:pt x="20338" y="17974"/>
                  </a:lnTo>
                  <a:lnTo>
                    <a:pt x="20150" y="18079"/>
                  </a:lnTo>
                  <a:lnTo>
                    <a:pt x="20254" y="18183"/>
                  </a:lnTo>
                  <a:lnTo>
                    <a:pt x="20464" y="18162"/>
                  </a:lnTo>
                  <a:lnTo>
                    <a:pt x="20547" y="18058"/>
                  </a:lnTo>
                  <a:lnTo>
                    <a:pt x="20673" y="17995"/>
                  </a:lnTo>
                  <a:lnTo>
                    <a:pt x="20673" y="17911"/>
                  </a:lnTo>
                  <a:lnTo>
                    <a:pt x="20568" y="17786"/>
                  </a:lnTo>
                  <a:lnTo>
                    <a:pt x="20568" y="17702"/>
                  </a:lnTo>
                  <a:lnTo>
                    <a:pt x="20694" y="17786"/>
                  </a:lnTo>
                  <a:lnTo>
                    <a:pt x="20756" y="17702"/>
                  </a:lnTo>
                  <a:lnTo>
                    <a:pt x="20756" y="17472"/>
                  </a:lnTo>
                  <a:lnTo>
                    <a:pt x="20882" y="17388"/>
                  </a:lnTo>
                  <a:lnTo>
                    <a:pt x="20861" y="17325"/>
                  </a:lnTo>
                  <a:lnTo>
                    <a:pt x="20777" y="17346"/>
                  </a:lnTo>
                  <a:lnTo>
                    <a:pt x="20756" y="17284"/>
                  </a:lnTo>
                  <a:lnTo>
                    <a:pt x="20882" y="17242"/>
                  </a:lnTo>
                  <a:lnTo>
                    <a:pt x="20882" y="17012"/>
                  </a:lnTo>
                  <a:lnTo>
                    <a:pt x="20840" y="16928"/>
                  </a:lnTo>
                  <a:lnTo>
                    <a:pt x="20903" y="16823"/>
                  </a:lnTo>
                  <a:lnTo>
                    <a:pt x="20903" y="16760"/>
                  </a:lnTo>
                  <a:lnTo>
                    <a:pt x="21008" y="16698"/>
                  </a:lnTo>
                  <a:lnTo>
                    <a:pt x="20987" y="16509"/>
                  </a:lnTo>
                  <a:lnTo>
                    <a:pt x="20861" y="16384"/>
                  </a:lnTo>
                  <a:lnTo>
                    <a:pt x="20777" y="16175"/>
                  </a:lnTo>
                  <a:lnTo>
                    <a:pt x="20798" y="16007"/>
                  </a:lnTo>
                  <a:lnTo>
                    <a:pt x="20798" y="15882"/>
                  </a:lnTo>
                  <a:lnTo>
                    <a:pt x="20861" y="15903"/>
                  </a:lnTo>
                  <a:lnTo>
                    <a:pt x="20861" y="15819"/>
                  </a:lnTo>
                  <a:lnTo>
                    <a:pt x="20673" y="15651"/>
                  </a:lnTo>
                  <a:lnTo>
                    <a:pt x="20589" y="15610"/>
                  </a:lnTo>
                  <a:lnTo>
                    <a:pt x="20526" y="15505"/>
                  </a:lnTo>
                  <a:lnTo>
                    <a:pt x="20338" y="15463"/>
                  </a:lnTo>
                  <a:lnTo>
                    <a:pt x="20108" y="15170"/>
                  </a:lnTo>
                  <a:lnTo>
                    <a:pt x="20045" y="14940"/>
                  </a:lnTo>
                  <a:lnTo>
                    <a:pt x="20003" y="14877"/>
                  </a:lnTo>
                  <a:lnTo>
                    <a:pt x="20045" y="14794"/>
                  </a:lnTo>
                  <a:lnTo>
                    <a:pt x="19919" y="14710"/>
                  </a:lnTo>
                  <a:lnTo>
                    <a:pt x="19836" y="14563"/>
                  </a:lnTo>
                  <a:lnTo>
                    <a:pt x="19899" y="14417"/>
                  </a:lnTo>
                  <a:lnTo>
                    <a:pt x="19710" y="14145"/>
                  </a:lnTo>
                  <a:lnTo>
                    <a:pt x="19710" y="13978"/>
                  </a:lnTo>
                  <a:lnTo>
                    <a:pt x="19585" y="13831"/>
                  </a:lnTo>
                  <a:lnTo>
                    <a:pt x="19606" y="13768"/>
                  </a:lnTo>
                  <a:lnTo>
                    <a:pt x="19606" y="13685"/>
                  </a:lnTo>
                  <a:lnTo>
                    <a:pt x="19501" y="13580"/>
                  </a:lnTo>
                  <a:lnTo>
                    <a:pt x="19438" y="13224"/>
                  </a:lnTo>
                  <a:lnTo>
                    <a:pt x="19375" y="13078"/>
                  </a:lnTo>
                  <a:lnTo>
                    <a:pt x="19229" y="12973"/>
                  </a:lnTo>
                  <a:lnTo>
                    <a:pt x="19292" y="12910"/>
                  </a:lnTo>
                  <a:lnTo>
                    <a:pt x="19250" y="12848"/>
                  </a:lnTo>
                  <a:lnTo>
                    <a:pt x="19166" y="12869"/>
                  </a:lnTo>
                  <a:lnTo>
                    <a:pt x="19166" y="12848"/>
                  </a:lnTo>
                  <a:lnTo>
                    <a:pt x="19041" y="12806"/>
                  </a:lnTo>
                  <a:lnTo>
                    <a:pt x="18957" y="12638"/>
                  </a:lnTo>
                  <a:lnTo>
                    <a:pt x="18831" y="12534"/>
                  </a:lnTo>
                  <a:lnTo>
                    <a:pt x="18769" y="12408"/>
                  </a:lnTo>
                  <a:lnTo>
                    <a:pt x="18852" y="12387"/>
                  </a:lnTo>
                  <a:lnTo>
                    <a:pt x="18873" y="12283"/>
                  </a:lnTo>
                  <a:lnTo>
                    <a:pt x="18831" y="12178"/>
                  </a:lnTo>
                  <a:lnTo>
                    <a:pt x="18852" y="12094"/>
                  </a:lnTo>
                  <a:lnTo>
                    <a:pt x="18790" y="11990"/>
                  </a:lnTo>
                  <a:lnTo>
                    <a:pt x="18852" y="11676"/>
                  </a:lnTo>
                  <a:lnTo>
                    <a:pt x="18769" y="11488"/>
                  </a:lnTo>
                  <a:lnTo>
                    <a:pt x="18769" y="11278"/>
                  </a:lnTo>
                  <a:lnTo>
                    <a:pt x="18727" y="11195"/>
                  </a:lnTo>
                  <a:lnTo>
                    <a:pt x="18727" y="11069"/>
                  </a:lnTo>
                  <a:lnTo>
                    <a:pt x="18643" y="10944"/>
                  </a:lnTo>
                  <a:lnTo>
                    <a:pt x="18748" y="10881"/>
                  </a:lnTo>
                  <a:lnTo>
                    <a:pt x="18685" y="10776"/>
                  </a:lnTo>
                  <a:lnTo>
                    <a:pt x="18559" y="10755"/>
                  </a:lnTo>
                  <a:lnTo>
                    <a:pt x="18413" y="10755"/>
                  </a:lnTo>
                  <a:lnTo>
                    <a:pt x="18057" y="10630"/>
                  </a:lnTo>
                  <a:lnTo>
                    <a:pt x="17932" y="10630"/>
                  </a:lnTo>
                  <a:lnTo>
                    <a:pt x="17890" y="10672"/>
                  </a:lnTo>
                  <a:lnTo>
                    <a:pt x="17785" y="10630"/>
                  </a:lnTo>
                  <a:lnTo>
                    <a:pt x="17681" y="10630"/>
                  </a:lnTo>
                  <a:lnTo>
                    <a:pt x="17534" y="10714"/>
                  </a:lnTo>
                  <a:lnTo>
                    <a:pt x="17388" y="10714"/>
                  </a:lnTo>
                  <a:lnTo>
                    <a:pt x="17262" y="10755"/>
                  </a:lnTo>
                  <a:lnTo>
                    <a:pt x="17220" y="10714"/>
                  </a:lnTo>
                  <a:lnTo>
                    <a:pt x="17262" y="10651"/>
                  </a:lnTo>
                  <a:lnTo>
                    <a:pt x="17158" y="10609"/>
                  </a:lnTo>
                  <a:lnTo>
                    <a:pt x="17053" y="10630"/>
                  </a:lnTo>
                  <a:lnTo>
                    <a:pt x="17074" y="10860"/>
                  </a:lnTo>
                  <a:lnTo>
                    <a:pt x="17053" y="11069"/>
                  </a:lnTo>
                  <a:lnTo>
                    <a:pt x="17158" y="11195"/>
                  </a:lnTo>
                  <a:lnTo>
                    <a:pt x="17116" y="11258"/>
                  </a:lnTo>
                  <a:lnTo>
                    <a:pt x="17074" y="11467"/>
                  </a:lnTo>
                  <a:lnTo>
                    <a:pt x="17158" y="11550"/>
                  </a:lnTo>
                  <a:lnTo>
                    <a:pt x="17158" y="11676"/>
                  </a:lnTo>
                  <a:lnTo>
                    <a:pt x="17199" y="11760"/>
                  </a:lnTo>
                  <a:lnTo>
                    <a:pt x="17158" y="11822"/>
                  </a:lnTo>
                  <a:lnTo>
                    <a:pt x="17158" y="12011"/>
                  </a:lnTo>
                  <a:lnTo>
                    <a:pt x="17220" y="12136"/>
                  </a:lnTo>
                  <a:lnTo>
                    <a:pt x="17158" y="12304"/>
                  </a:lnTo>
                  <a:lnTo>
                    <a:pt x="17158" y="12408"/>
                  </a:lnTo>
                  <a:lnTo>
                    <a:pt x="17199" y="12534"/>
                  </a:lnTo>
                  <a:lnTo>
                    <a:pt x="17178" y="12618"/>
                  </a:lnTo>
                  <a:lnTo>
                    <a:pt x="17053" y="12701"/>
                  </a:lnTo>
                  <a:lnTo>
                    <a:pt x="16844" y="13015"/>
                  </a:lnTo>
                  <a:lnTo>
                    <a:pt x="16760" y="13057"/>
                  </a:lnTo>
                  <a:lnTo>
                    <a:pt x="16781" y="13162"/>
                  </a:lnTo>
                  <a:lnTo>
                    <a:pt x="16865" y="13266"/>
                  </a:lnTo>
                  <a:lnTo>
                    <a:pt x="16802" y="13371"/>
                  </a:lnTo>
                  <a:lnTo>
                    <a:pt x="16781" y="13559"/>
                  </a:lnTo>
                  <a:lnTo>
                    <a:pt x="16906" y="13685"/>
                  </a:lnTo>
                  <a:lnTo>
                    <a:pt x="16990" y="13643"/>
                  </a:lnTo>
                  <a:lnTo>
                    <a:pt x="17074" y="13706"/>
                  </a:lnTo>
                  <a:lnTo>
                    <a:pt x="17158" y="13915"/>
                  </a:lnTo>
                  <a:lnTo>
                    <a:pt x="17283" y="13915"/>
                  </a:lnTo>
                  <a:lnTo>
                    <a:pt x="17388" y="14019"/>
                  </a:lnTo>
                  <a:lnTo>
                    <a:pt x="17304" y="13999"/>
                  </a:lnTo>
                  <a:lnTo>
                    <a:pt x="17220" y="14103"/>
                  </a:lnTo>
                  <a:lnTo>
                    <a:pt x="17220" y="14271"/>
                  </a:lnTo>
                  <a:lnTo>
                    <a:pt x="17409" y="14396"/>
                  </a:lnTo>
                  <a:lnTo>
                    <a:pt x="17409" y="14522"/>
                  </a:lnTo>
                  <a:lnTo>
                    <a:pt x="17325" y="14605"/>
                  </a:lnTo>
                  <a:lnTo>
                    <a:pt x="17262" y="14543"/>
                  </a:lnTo>
                  <a:lnTo>
                    <a:pt x="17262" y="14626"/>
                  </a:lnTo>
                  <a:lnTo>
                    <a:pt x="17367" y="14898"/>
                  </a:lnTo>
                  <a:lnTo>
                    <a:pt x="17430" y="14961"/>
                  </a:lnTo>
                  <a:lnTo>
                    <a:pt x="17492" y="15149"/>
                  </a:lnTo>
                  <a:lnTo>
                    <a:pt x="17534" y="15066"/>
                  </a:lnTo>
                  <a:lnTo>
                    <a:pt x="17639" y="15149"/>
                  </a:lnTo>
                  <a:lnTo>
                    <a:pt x="17764" y="15149"/>
                  </a:lnTo>
                  <a:lnTo>
                    <a:pt x="17911" y="15233"/>
                  </a:lnTo>
                  <a:lnTo>
                    <a:pt x="18015" y="15066"/>
                  </a:lnTo>
                  <a:lnTo>
                    <a:pt x="18057" y="15128"/>
                  </a:lnTo>
                  <a:lnTo>
                    <a:pt x="18057" y="15338"/>
                  </a:lnTo>
                  <a:lnTo>
                    <a:pt x="18141" y="15442"/>
                  </a:lnTo>
                  <a:lnTo>
                    <a:pt x="18183" y="15463"/>
                  </a:lnTo>
                  <a:lnTo>
                    <a:pt x="18434" y="15756"/>
                  </a:lnTo>
                  <a:lnTo>
                    <a:pt x="18559" y="15777"/>
                  </a:lnTo>
                  <a:lnTo>
                    <a:pt x="18643" y="15735"/>
                  </a:lnTo>
                  <a:lnTo>
                    <a:pt x="18748" y="15735"/>
                  </a:lnTo>
                  <a:lnTo>
                    <a:pt x="18769" y="15777"/>
                  </a:lnTo>
                  <a:lnTo>
                    <a:pt x="18873" y="15777"/>
                  </a:lnTo>
                  <a:lnTo>
                    <a:pt x="18769" y="15861"/>
                  </a:lnTo>
                  <a:lnTo>
                    <a:pt x="18769" y="16175"/>
                  </a:lnTo>
                  <a:lnTo>
                    <a:pt x="18748" y="16258"/>
                  </a:lnTo>
                  <a:lnTo>
                    <a:pt x="18811" y="16384"/>
                  </a:lnTo>
                  <a:lnTo>
                    <a:pt x="18790" y="16426"/>
                  </a:lnTo>
                  <a:lnTo>
                    <a:pt x="18706" y="16426"/>
                  </a:lnTo>
                  <a:lnTo>
                    <a:pt x="18748" y="16593"/>
                  </a:lnTo>
                  <a:lnTo>
                    <a:pt x="18748" y="16677"/>
                  </a:lnTo>
                  <a:lnTo>
                    <a:pt x="18601" y="16635"/>
                  </a:lnTo>
                  <a:lnTo>
                    <a:pt x="18476" y="16384"/>
                  </a:lnTo>
                  <a:lnTo>
                    <a:pt x="18329" y="16258"/>
                  </a:lnTo>
                  <a:lnTo>
                    <a:pt x="18141" y="16216"/>
                  </a:lnTo>
                  <a:lnTo>
                    <a:pt x="18057" y="16070"/>
                  </a:lnTo>
                  <a:lnTo>
                    <a:pt x="17932" y="15965"/>
                  </a:lnTo>
                  <a:lnTo>
                    <a:pt x="17618" y="15944"/>
                  </a:lnTo>
                  <a:lnTo>
                    <a:pt x="17304" y="15756"/>
                  </a:lnTo>
                  <a:lnTo>
                    <a:pt x="17116" y="15735"/>
                  </a:lnTo>
                  <a:lnTo>
                    <a:pt x="17095" y="15631"/>
                  </a:lnTo>
                  <a:lnTo>
                    <a:pt x="17011" y="15631"/>
                  </a:lnTo>
                  <a:lnTo>
                    <a:pt x="16906" y="15547"/>
                  </a:lnTo>
                  <a:lnTo>
                    <a:pt x="16760" y="15589"/>
                  </a:lnTo>
                  <a:lnTo>
                    <a:pt x="16655" y="15693"/>
                  </a:lnTo>
                  <a:lnTo>
                    <a:pt x="16593" y="15568"/>
                  </a:lnTo>
                  <a:lnTo>
                    <a:pt x="16614" y="15526"/>
                  </a:lnTo>
                  <a:lnTo>
                    <a:pt x="16593" y="15442"/>
                  </a:lnTo>
                  <a:lnTo>
                    <a:pt x="16237" y="15317"/>
                  </a:lnTo>
                  <a:lnTo>
                    <a:pt x="16070" y="15212"/>
                  </a:lnTo>
                  <a:lnTo>
                    <a:pt x="15526" y="15170"/>
                  </a:lnTo>
                  <a:lnTo>
                    <a:pt x="15086" y="15233"/>
                  </a:lnTo>
                  <a:lnTo>
                    <a:pt x="14982" y="15191"/>
                  </a:lnTo>
                  <a:lnTo>
                    <a:pt x="14877" y="15233"/>
                  </a:lnTo>
                  <a:lnTo>
                    <a:pt x="14772" y="15170"/>
                  </a:lnTo>
                  <a:lnTo>
                    <a:pt x="14710" y="15212"/>
                  </a:lnTo>
                  <a:lnTo>
                    <a:pt x="14605" y="15170"/>
                  </a:lnTo>
                  <a:lnTo>
                    <a:pt x="14521" y="15233"/>
                  </a:lnTo>
                  <a:lnTo>
                    <a:pt x="14584" y="15359"/>
                  </a:lnTo>
                  <a:lnTo>
                    <a:pt x="14584" y="15463"/>
                  </a:lnTo>
                  <a:lnTo>
                    <a:pt x="14458" y="15505"/>
                  </a:lnTo>
                  <a:lnTo>
                    <a:pt x="14458" y="15568"/>
                  </a:lnTo>
                  <a:lnTo>
                    <a:pt x="14521" y="15693"/>
                  </a:lnTo>
                  <a:lnTo>
                    <a:pt x="14605" y="15756"/>
                  </a:lnTo>
                  <a:lnTo>
                    <a:pt x="14668" y="15965"/>
                  </a:lnTo>
                  <a:lnTo>
                    <a:pt x="14710" y="16070"/>
                  </a:lnTo>
                  <a:lnTo>
                    <a:pt x="14751" y="15965"/>
                  </a:lnTo>
                  <a:lnTo>
                    <a:pt x="14814" y="15965"/>
                  </a:lnTo>
                  <a:lnTo>
                    <a:pt x="14919" y="16133"/>
                  </a:lnTo>
                  <a:lnTo>
                    <a:pt x="14919" y="16237"/>
                  </a:lnTo>
                  <a:lnTo>
                    <a:pt x="15044" y="16279"/>
                  </a:lnTo>
                  <a:lnTo>
                    <a:pt x="15212" y="16447"/>
                  </a:lnTo>
                  <a:lnTo>
                    <a:pt x="15044" y="16426"/>
                  </a:lnTo>
                  <a:lnTo>
                    <a:pt x="15002" y="16384"/>
                  </a:lnTo>
                  <a:lnTo>
                    <a:pt x="14919" y="16384"/>
                  </a:lnTo>
                  <a:lnTo>
                    <a:pt x="14877" y="16551"/>
                  </a:lnTo>
                  <a:lnTo>
                    <a:pt x="14772" y="16635"/>
                  </a:lnTo>
                  <a:lnTo>
                    <a:pt x="14605" y="16551"/>
                  </a:lnTo>
                  <a:lnTo>
                    <a:pt x="14521" y="16614"/>
                  </a:lnTo>
                  <a:lnTo>
                    <a:pt x="14521" y="16656"/>
                  </a:lnTo>
                  <a:lnTo>
                    <a:pt x="14668" y="16823"/>
                  </a:lnTo>
                  <a:lnTo>
                    <a:pt x="14710" y="16865"/>
                  </a:lnTo>
                  <a:lnTo>
                    <a:pt x="14710" y="16949"/>
                  </a:lnTo>
                  <a:lnTo>
                    <a:pt x="14668" y="17032"/>
                  </a:lnTo>
                  <a:lnTo>
                    <a:pt x="14375" y="17032"/>
                  </a:lnTo>
                  <a:lnTo>
                    <a:pt x="14291" y="16949"/>
                  </a:lnTo>
                  <a:lnTo>
                    <a:pt x="14312" y="16865"/>
                  </a:lnTo>
                  <a:lnTo>
                    <a:pt x="14270" y="16760"/>
                  </a:lnTo>
                  <a:lnTo>
                    <a:pt x="14375" y="16698"/>
                  </a:lnTo>
                  <a:lnTo>
                    <a:pt x="14375" y="16635"/>
                  </a:lnTo>
                  <a:lnTo>
                    <a:pt x="14270" y="16530"/>
                  </a:lnTo>
                  <a:lnTo>
                    <a:pt x="14186" y="16509"/>
                  </a:lnTo>
                  <a:lnTo>
                    <a:pt x="14270" y="16405"/>
                  </a:lnTo>
                  <a:lnTo>
                    <a:pt x="14249" y="16384"/>
                  </a:lnTo>
                  <a:lnTo>
                    <a:pt x="14165" y="16426"/>
                  </a:lnTo>
                  <a:lnTo>
                    <a:pt x="14103" y="16426"/>
                  </a:lnTo>
                  <a:lnTo>
                    <a:pt x="13956" y="16593"/>
                  </a:lnTo>
                  <a:lnTo>
                    <a:pt x="13873" y="16614"/>
                  </a:lnTo>
                  <a:lnTo>
                    <a:pt x="13768" y="16719"/>
                  </a:lnTo>
                  <a:lnTo>
                    <a:pt x="13768" y="16760"/>
                  </a:lnTo>
                  <a:lnTo>
                    <a:pt x="13642" y="16760"/>
                  </a:lnTo>
                  <a:lnTo>
                    <a:pt x="13580" y="16844"/>
                  </a:lnTo>
                  <a:lnTo>
                    <a:pt x="13580" y="16928"/>
                  </a:lnTo>
                  <a:lnTo>
                    <a:pt x="13517" y="16970"/>
                  </a:lnTo>
                  <a:lnTo>
                    <a:pt x="13245" y="16970"/>
                  </a:lnTo>
                  <a:lnTo>
                    <a:pt x="13161" y="16949"/>
                  </a:lnTo>
                  <a:lnTo>
                    <a:pt x="13119" y="16970"/>
                  </a:lnTo>
                  <a:lnTo>
                    <a:pt x="13036" y="16970"/>
                  </a:lnTo>
                  <a:lnTo>
                    <a:pt x="12952" y="16928"/>
                  </a:lnTo>
                  <a:lnTo>
                    <a:pt x="12805" y="17032"/>
                  </a:lnTo>
                  <a:lnTo>
                    <a:pt x="12785" y="17074"/>
                  </a:lnTo>
                  <a:lnTo>
                    <a:pt x="12680" y="17116"/>
                  </a:lnTo>
                  <a:lnTo>
                    <a:pt x="12575" y="17221"/>
                  </a:lnTo>
                  <a:lnTo>
                    <a:pt x="12575" y="17263"/>
                  </a:lnTo>
                  <a:lnTo>
                    <a:pt x="12638" y="17325"/>
                  </a:lnTo>
                  <a:lnTo>
                    <a:pt x="12617" y="17388"/>
                  </a:lnTo>
                  <a:lnTo>
                    <a:pt x="12638" y="17472"/>
                  </a:lnTo>
                  <a:lnTo>
                    <a:pt x="12617" y="17535"/>
                  </a:lnTo>
                  <a:lnTo>
                    <a:pt x="12513" y="17451"/>
                  </a:lnTo>
                  <a:lnTo>
                    <a:pt x="12471" y="17367"/>
                  </a:lnTo>
                  <a:lnTo>
                    <a:pt x="12408" y="17367"/>
                  </a:lnTo>
                  <a:lnTo>
                    <a:pt x="12282" y="17493"/>
                  </a:lnTo>
                  <a:lnTo>
                    <a:pt x="12220" y="17639"/>
                  </a:lnTo>
                  <a:lnTo>
                    <a:pt x="12220" y="17493"/>
                  </a:lnTo>
                  <a:lnTo>
                    <a:pt x="12094" y="17451"/>
                  </a:lnTo>
                  <a:lnTo>
                    <a:pt x="12010" y="17493"/>
                  </a:lnTo>
                  <a:lnTo>
                    <a:pt x="11948" y="17493"/>
                  </a:lnTo>
                  <a:lnTo>
                    <a:pt x="11864" y="17535"/>
                  </a:lnTo>
                  <a:lnTo>
                    <a:pt x="11759" y="17493"/>
                  </a:lnTo>
                  <a:lnTo>
                    <a:pt x="11738" y="17388"/>
                  </a:lnTo>
                  <a:lnTo>
                    <a:pt x="11864" y="17284"/>
                  </a:lnTo>
                  <a:lnTo>
                    <a:pt x="11969" y="17284"/>
                  </a:lnTo>
                  <a:lnTo>
                    <a:pt x="12010" y="17221"/>
                  </a:lnTo>
                  <a:lnTo>
                    <a:pt x="11948" y="17074"/>
                  </a:lnTo>
                  <a:lnTo>
                    <a:pt x="11969" y="17032"/>
                  </a:lnTo>
                  <a:lnTo>
                    <a:pt x="12052" y="16970"/>
                  </a:lnTo>
                  <a:lnTo>
                    <a:pt x="11906" y="16844"/>
                  </a:lnTo>
                  <a:lnTo>
                    <a:pt x="11864" y="16865"/>
                  </a:lnTo>
                  <a:lnTo>
                    <a:pt x="11780" y="16844"/>
                  </a:lnTo>
                  <a:lnTo>
                    <a:pt x="11759" y="16802"/>
                  </a:lnTo>
                  <a:lnTo>
                    <a:pt x="11969" y="16698"/>
                  </a:lnTo>
                  <a:lnTo>
                    <a:pt x="12052" y="16698"/>
                  </a:lnTo>
                  <a:lnTo>
                    <a:pt x="12157" y="16635"/>
                  </a:lnTo>
                  <a:lnTo>
                    <a:pt x="12115" y="16593"/>
                  </a:lnTo>
                  <a:lnTo>
                    <a:pt x="11906" y="16614"/>
                  </a:lnTo>
                  <a:lnTo>
                    <a:pt x="11592" y="16740"/>
                  </a:lnTo>
                  <a:lnTo>
                    <a:pt x="11529" y="16823"/>
                  </a:lnTo>
                  <a:lnTo>
                    <a:pt x="11571" y="16886"/>
                  </a:lnTo>
                  <a:lnTo>
                    <a:pt x="11592" y="16970"/>
                  </a:lnTo>
                  <a:lnTo>
                    <a:pt x="11655" y="17053"/>
                  </a:lnTo>
                  <a:lnTo>
                    <a:pt x="11592" y="17137"/>
                  </a:lnTo>
                  <a:lnTo>
                    <a:pt x="11529" y="17158"/>
                  </a:lnTo>
                  <a:lnTo>
                    <a:pt x="11425" y="17053"/>
                  </a:lnTo>
                  <a:lnTo>
                    <a:pt x="11445" y="17012"/>
                  </a:lnTo>
                  <a:lnTo>
                    <a:pt x="11487" y="16991"/>
                  </a:lnTo>
                  <a:lnTo>
                    <a:pt x="11466" y="16907"/>
                  </a:lnTo>
                  <a:lnTo>
                    <a:pt x="11445" y="16907"/>
                  </a:lnTo>
                  <a:lnTo>
                    <a:pt x="11236" y="17116"/>
                  </a:lnTo>
                  <a:lnTo>
                    <a:pt x="11236" y="17158"/>
                  </a:lnTo>
                  <a:lnTo>
                    <a:pt x="11320" y="17242"/>
                  </a:lnTo>
                  <a:lnTo>
                    <a:pt x="11383" y="17263"/>
                  </a:lnTo>
                  <a:lnTo>
                    <a:pt x="11383" y="17346"/>
                  </a:lnTo>
                  <a:lnTo>
                    <a:pt x="11257" y="17472"/>
                  </a:lnTo>
                  <a:lnTo>
                    <a:pt x="11215" y="17430"/>
                  </a:lnTo>
                  <a:lnTo>
                    <a:pt x="11257" y="17346"/>
                  </a:lnTo>
                  <a:lnTo>
                    <a:pt x="11236" y="17263"/>
                  </a:lnTo>
                  <a:lnTo>
                    <a:pt x="11173" y="17263"/>
                  </a:lnTo>
                  <a:lnTo>
                    <a:pt x="11173" y="17200"/>
                  </a:lnTo>
                  <a:lnTo>
                    <a:pt x="10943" y="17263"/>
                  </a:lnTo>
                  <a:lnTo>
                    <a:pt x="10922" y="17346"/>
                  </a:lnTo>
                  <a:lnTo>
                    <a:pt x="10755" y="17430"/>
                  </a:lnTo>
                  <a:lnTo>
                    <a:pt x="10629" y="17409"/>
                  </a:lnTo>
                  <a:lnTo>
                    <a:pt x="10546" y="17430"/>
                  </a:lnTo>
                  <a:lnTo>
                    <a:pt x="10546" y="17472"/>
                  </a:lnTo>
                  <a:lnTo>
                    <a:pt x="10316" y="17765"/>
                  </a:lnTo>
                  <a:lnTo>
                    <a:pt x="10274" y="17786"/>
                  </a:lnTo>
                  <a:lnTo>
                    <a:pt x="10064" y="18058"/>
                  </a:lnTo>
                  <a:lnTo>
                    <a:pt x="9960" y="18100"/>
                  </a:lnTo>
                  <a:lnTo>
                    <a:pt x="9876" y="18037"/>
                  </a:lnTo>
                  <a:lnTo>
                    <a:pt x="9813" y="18037"/>
                  </a:lnTo>
                  <a:lnTo>
                    <a:pt x="9876" y="18141"/>
                  </a:lnTo>
                  <a:lnTo>
                    <a:pt x="10023" y="18246"/>
                  </a:lnTo>
                  <a:lnTo>
                    <a:pt x="10064" y="18309"/>
                  </a:lnTo>
                  <a:lnTo>
                    <a:pt x="10064" y="18309"/>
                  </a:lnTo>
                  <a:lnTo>
                    <a:pt x="9876" y="18246"/>
                  </a:lnTo>
                  <a:lnTo>
                    <a:pt x="9813" y="18288"/>
                  </a:lnTo>
                  <a:lnTo>
                    <a:pt x="9500" y="18309"/>
                  </a:lnTo>
                  <a:lnTo>
                    <a:pt x="9458" y="18372"/>
                  </a:lnTo>
                  <a:lnTo>
                    <a:pt x="9541" y="18476"/>
                  </a:lnTo>
                  <a:lnTo>
                    <a:pt x="9541" y="18581"/>
                  </a:lnTo>
                  <a:lnTo>
                    <a:pt x="9458" y="18706"/>
                  </a:lnTo>
                  <a:lnTo>
                    <a:pt x="9500" y="18895"/>
                  </a:lnTo>
                  <a:lnTo>
                    <a:pt x="9458" y="19020"/>
                  </a:lnTo>
                  <a:lnTo>
                    <a:pt x="9248" y="19104"/>
                  </a:lnTo>
                  <a:lnTo>
                    <a:pt x="9228" y="19146"/>
                  </a:lnTo>
                  <a:lnTo>
                    <a:pt x="9081" y="19146"/>
                  </a:lnTo>
                  <a:lnTo>
                    <a:pt x="9039" y="19229"/>
                  </a:lnTo>
                  <a:lnTo>
                    <a:pt x="8956" y="19104"/>
                  </a:lnTo>
                  <a:lnTo>
                    <a:pt x="8809" y="19208"/>
                  </a:lnTo>
                  <a:lnTo>
                    <a:pt x="8579" y="19208"/>
                  </a:lnTo>
                  <a:lnTo>
                    <a:pt x="8328" y="18916"/>
                  </a:lnTo>
                  <a:lnTo>
                    <a:pt x="8098" y="18706"/>
                  </a:lnTo>
                  <a:lnTo>
                    <a:pt x="8014" y="18644"/>
                  </a:lnTo>
                  <a:lnTo>
                    <a:pt x="8014" y="18476"/>
                  </a:lnTo>
                  <a:lnTo>
                    <a:pt x="8056" y="18413"/>
                  </a:lnTo>
                  <a:lnTo>
                    <a:pt x="8098" y="18455"/>
                  </a:lnTo>
                  <a:lnTo>
                    <a:pt x="8160" y="18372"/>
                  </a:lnTo>
                  <a:lnTo>
                    <a:pt x="8119" y="18309"/>
                  </a:lnTo>
                  <a:lnTo>
                    <a:pt x="8181" y="18267"/>
                  </a:lnTo>
                  <a:lnTo>
                    <a:pt x="8370" y="18267"/>
                  </a:lnTo>
                  <a:lnTo>
                    <a:pt x="8412" y="18183"/>
                  </a:lnTo>
                  <a:lnTo>
                    <a:pt x="8621" y="18183"/>
                  </a:lnTo>
                  <a:lnTo>
                    <a:pt x="8642" y="18100"/>
                  </a:lnTo>
                  <a:lnTo>
                    <a:pt x="8495" y="17890"/>
                  </a:lnTo>
                  <a:lnTo>
                    <a:pt x="8474" y="17807"/>
                  </a:lnTo>
                  <a:lnTo>
                    <a:pt x="8328" y="17786"/>
                  </a:lnTo>
                  <a:lnTo>
                    <a:pt x="8202" y="17660"/>
                  </a:lnTo>
                  <a:lnTo>
                    <a:pt x="8202" y="17556"/>
                  </a:lnTo>
                  <a:lnTo>
                    <a:pt x="8077" y="17451"/>
                  </a:lnTo>
                  <a:lnTo>
                    <a:pt x="7763" y="17430"/>
                  </a:lnTo>
                  <a:lnTo>
                    <a:pt x="7554" y="17451"/>
                  </a:lnTo>
                  <a:lnTo>
                    <a:pt x="7449" y="17493"/>
                  </a:lnTo>
                  <a:lnTo>
                    <a:pt x="7323" y="17493"/>
                  </a:lnTo>
                  <a:lnTo>
                    <a:pt x="7072" y="17346"/>
                  </a:lnTo>
                  <a:lnTo>
                    <a:pt x="6947" y="17346"/>
                  </a:lnTo>
                  <a:lnTo>
                    <a:pt x="6947" y="17388"/>
                  </a:lnTo>
                  <a:lnTo>
                    <a:pt x="7240" y="17639"/>
                  </a:lnTo>
                  <a:lnTo>
                    <a:pt x="7386" y="17744"/>
                  </a:lnTo>
                  <a:lnTo>
                    <a:pt x="7470" y="17974"/>
                  </a:lnTo>
                  <a:lnTo>
                    <a:pt x="7470" y="18100"/>
                  </a:lnTo>
                  <a:lnTo>
                    <a:pt x="7533" y="18183"/>
                  </a:lnTo>
                  <a:lnTo>
                    <a:pt x="7470" y="18225"/>
                  </a:lnTo>
                  <a:lnTo>
                    <a:pt x="7470" y="18330"/>
                  </a:lnTo>
                  <a:lnTo>
                    <a:pt x="7491" y="18413"/>
                  </a:lnTo>
                  <a:lnTo>
                    <a:pt x="7449" y="18434"/>
                  </a:lnTo>
                  <a:lnTo>
                    <a:pt x="7449" y="18706"/>
                  </a:lnTo>
                  <a:lnTo>
                    <a:pt x="7386" y="18853"/>
                  </a:lnTo>
                  <a:lnTo>
                    <a:pt x="7449" y="18999"/>
                  </a:lnTo>
                  <a:lnTo>
                    <a:pt x="7595" y="18999"/>
                  </a:lnTo>
                  <a:lnTo>
                    <a:pt x="7742" y="19062"/>
                  </a:lnTo>
                  <a:lnTo>
                    <a:pt x="7805" y="19167"/>
                  </a:lnTo>
                  <a:lnTo>
                    <a:pt x="7784" y="19229"/>
                  </a:lnTo>
                  <a:lnTo>
                    <a:pt x="7805" y="19313"/>
                  </a:lnTo>
                  <a:lnTo>
                    <a:pt x="7784" y="19355"/>
                  </a:lnTo>
                  <a:lnTo>
                    <a:pt x="7784" y="19418"/>
                  </a:lnTo>
                  <a:lnTo>
                    <a:pt x="7847" y="19460"/>
                  </a:lnTo>
                  <a:lnTo>
                    <a:pt x="7784" y="19543"/>
                  </a:lnTo>
                  <a:lnTo>
                    <a:pt x="7784" y="19794"/>
                  </a:lnTo>
                  <a:lnTo>
                    <a:pt x="7742" y="19857"/>
                  </a:lnTo>
                  <a:lnTo>
                    <a:pt x="7805" y="20004"/>
                  </a:lnTo>
                  <a:lnTo>
                    <a:pt x="7847" y="20213"/>
                  </a:lnTo>
                  <a:lnTo>
                    <a:pt x="7763" y="20171"/>
                  </a:lnTo>
                  <a:lnTo>
                    <a:pt x="7700" y="20045"/>
                  </a:lnTo>
                  <a:lnTo>
                    <a:pt x="7575" y="19941"/>
                  </a:lnTo>
                  <a:lnTo>
                    <a:pt x="7449" y="20066"/>
                  </a:lnTo>
                  <a:lnTo>
                    <a:pt x="7470" y="19941"/>
                  </a:lnTo>
                  <a:lnTo>
                    <a:pt x="7428" y="19857"/>
                  </a:lnTo>
                  <a:lnTo>
                    <a:pt x="7240" y="19836"/>
                  </a:lnTo>
                  <a:lnTo>
                    <a:pt x="7072" y="19857"/>
                  </a:lnTo>
                  <a:lnTo>
                    <a:pt x="6968" y="19773"/>
                  </a:lnTo>
                  <a:lnTo>
                    <a:pt x="6821" y="19753"/>
                  </a:lnTo>
                  <a:lnTo>
                    <a:pt x="6738" y="19794"/>
                  </a:lnTo>
                  <a:lnTo>
                    <a:pt x="6612" y="20087"/>
                  </a:lnTo>
                  <a:lnTo>
                    <a:pt x="6424" y="20255"/>
                  </a:lnTo>
                  <a:lnTo>
                    <a:pt x="6298" y="20276"/>
                  </a:lnTo>
                  <a:lnTo>
                    <a:pt x="6194" y="20380"/>
                  </a:lnTo>
                  <a:lnTo>
                    <a:pt x="6173" y="20527"/>
                  </a:lnTo>
                  <a:lnTo>
                    <a:pt x="6026" y="20694"/>
                  </a:lnTo>
                  <a:lnTo>
                    <a:pt x="5963" y="20757"/>
                  </a:lnTo>
                  <a:lnTo>
                    <a:pt x="5963" y="20841"/>
                  </a:lnTo>
                  <a:lnTo>
                    <a:pt x="6005" y="21029"/>
                  </a:lnTo>
                  <a:lnTo>
                    <a:pt x="6277" y="21301"/>
                  </a:lnTo>
                  <a:lnTo>
                    <a:pt x="6424" y="21531"/>
                  </a:lnTo>
                  <a:lnTo>
                    <a:pt x="6340" y="21636"/>
                  </a:lnTo>
                  <a:lnTo>
                    <a:pt x="6277" y="21636"/>
                  </a:lnTo>
                  <a:lnTo>
                    <a:pt x="6277" y="21761"/>
                  </a:lnTo>
                  <a:lnTo>
                    <a:pt x="6173" y="21845"/>
                  </a:lnTo>
                  <a:lnTo>
                    <a:pt x="6110" y="21949"/>
                  </a:lnTo>
                  <a:lnTo>
                    <a:pt x="5963" y="21782"/>
                  </a:lnTo>
                  <a:lnTo>
                    <a:pt x="5587" y="21615"/>
                  </a:lnTo>
                  <a:lnTo>
                    <a:pt x="5461" y="21615"/>
                  </a:lnTo>
                  <a:lnTo>
                    <a:pt x="5398" y="21531"/>
                  </a:lnTo>
                  <a:lnTo>
                    <a:pt x="5189" y="21531"/>
                  </a:lnTo>
                  <a:lnTo>
                    <a:pt x="5085" y="21447"/>
                  </a:lnTo>
                  <a:lnTo>
                    <a:pt x="5022" y="21322"/>
                  </a:lnTo>
                  <a:lnTo>
                    <a:pt x="4854" y="21301"/>
                  </a:lnTo>
                  <a:lnTo>
                    <a:pt x="4729" y="21217"/>
                  </a:lnTo>
                  <a:lnTo>
                    <a:pt x="4603" y="21217"/>
                  </a:lnTo>
                  <a:lnTo>
                    <a:pt x="4562" y="21301"/>
                  </a:lnTo>
                  <a:lnTo>
                    <a:pt x="4603" y="21364"/>
                  </a:lnTo>
                  <a:lnTo>
                    <a:pt x="4562" y="21426"/>
                  </a:lnTo>
                  <a:lnTo>
                    <a:pt x="4603" y="21468"/>
                  </a:lnTo>
                  <a:lnTo>
                    <a:pt x="4520" y="21552"/>
                  </a:lnTo>
                  <a:lnTo>
                    <a:pt x="4415" y="21552"/>
                  </a:lnTo>
                  <a:lnTo>
                    <a:pt x="4499" y="21719"/>
                  </a:lnTo>
                  <a:lnTo>
                    <a:pt x="4520" y="21845"/>
                  </a:lnTo>
                  <a:lnTo>
                    <a:pt x="4666" y="21929"/>
                  </a:lnTo>
                  <a:lnTo>
                    <a:pt x="4771" y="22054"/>
                  </a:lnTo>
                  <a:lnTo>
                    <a:pt x="4917" y="22138"/>
                  </a:lnTo>
                  <a:lnTo>
                    <a:pt x="5022" y="22075"/>
                  </a:lnTo>
                  <a:lnTo>
                    <a:pt x="5085" y="22075"/>
                  </a:lnTo>
                  <a:lnTo>
                    <a:pt x="5168" y="22033"/>
                  </a:lnTo>
                  <a:lnTo>
                    <a:pt x="5189" y="22096"/>
                  </a:lnTo>
                  <a:lnTo>
                    <a:pt x="5336" y="22159"/>
                  </a:lnTo>
                  <a:lnTo>
                    <a:pt x="5336" y="22201"/>
                  </a:lnTo>
                  <a:lnTo>
                    <a:pt x="5273" y="22263"/>
                  </a:lnTo>
                  <a:lnTo>
                    <a:pt x="5357" y="22347"/>
                  </a:lnTo>
                  <a:lnTo>
                    <a:pt x="5357" y="22514"/>
                  </a:lnTo>
                  <a:lnTo>
                    <a:pt x="5273" y="22556"/>
                  </a:lnTo>
                  <a:lnTo>
                    <a:pt x="5168" y="22556"/>
                  </a:lnTo>
                  <a:lnTo>
                    <a:pt x="5043" y="22682"/>
                  </a:lnTo>
                  <a:lnTo>
                    <a:pt x="4980" y="22682"/>
                  </a:lnTo>
                  <a:lnTo>
                    <a:pt x="4875" y="22577"/>
                  </a:lnTo>
                  <a:lnTo>
                    <a:pt x="4729" y="22577"/>
                  </a:lnTo>
                  <a:lnTo>
                    <a:pt x="4645" y="22514"/>
                  </a:lnTo>
                  <a:lnTo>
                    <a:pt x="4457" y="22514"/>
                  </a:lnTo>
                  <a:lnTo>
                    <a:pt x="4415" y="22473"/>
                  </a:lnTo>
                  <a:lnTo>
                    <a:pt x="4415" y="22347"/>
                  </a:lnTo>
                  <a:lnTo>
                    <a:pt x="4310" y="22284"/>
                  </a:lnTo>
                  <a:lnTo>
                    <a:pt x="4227" y="22180"/>
                  </a:lnTo>
                  <a:lnTo>
                    <a:pt x="4185" y="22180"/>
                  </a:lnTo>
                  <a:lnTo>
                    <a:pt x="4080" y="22263"/>
                  </a:lnTo>
                  <a:lnTo>
                    <a:pt x="3829" y="22180"/>
                  </a:lnTo>
                  <a:lnTo>
                    <a:pt x="3787" y="22075"/>
                  </a:lnTo>
                  <a:lnTo>
                    <a:pt x="3725" y="22033"/>
                  </a:lnTo>
                  <a:lnTo>
                    <a:pt x="3787" y="21949"/>
                  </a:lnTo>
                  <a:lnTo>
                    <a:pt x="3766" y="21824"/>
                  </a:lnTo>
                  <a:lnTo>
                    <a:pt x="3766" y="21719"/>
                  </a:lnTo>
                  <a:lnTo>
                    <a:pt x="3662" y="21636"/>
                  </a:lnTo>
                  <a:lnTo>
                    <a:pt x="3662" y="21531"/>
                  </a:lnTo>
                  <a:lnTo>
                    <a:pt x="3494" y="21385"/>
                  </a:lnTo>
                  <a:lnTo>
                    <a:pt x="3494" y="21238"/>
                  </a:lnTo>
                  <a:lnTo>
                    <a:pt x="3411" y="21217"/>
                  </a:lnTo>
                  <a:lnTo>
                    <a:pt x="3453" y="21113"/>
                  </a:lnTo>
                  <a:lnTo>
                    <a:pt x="3515" y="21092"/>
                  </a:lnTo>
                  <a:lnTo>
                    <a:pt x="3557" y="20903"/>
                  </a:lnTo>
                  <a:lnTo>
                    <a:pt x="3557" y="20799"/>
                  </a:lnTo>
                  <a:lnTo>
                    <a:pt x="3515" y="20778"/>
                  </a:lnTo>
                  <a:lnTo>
                    <a:pt x="3515" y="20694"/>
                  </a:lnTo>
                  <a:lnTo>
                    <a:pt x="3578" y="20610"/>
                  </a:lnTo>
                  <a:lnTo>
                    <a:pt x="3515" y="20589"/>
                  </a:lnTo>
                  <a:lnTo>
                    <a:pt x="3390" y="20401"/>
                  </a:lnTo>
                  <a:lnTo>
                    <a:pt x="3139" y="20297"/>
                  </a:lnTo>
                  <a:lnTo>
                    <a:pt x="3055" y="20359"/>
                  </a:lnTo>
                  <a:lnTo>
                    <a:pt x="2992" y="20297"/>
                  </a:lnTo>
                  <a:lnTo>
                    <a:pt x="2930" y="20297"/>
                  </a:lnTo>
                  <a:lnTo>
                    <a:pt x="2867" y="20338"/>
                  </a:lnTo>
                  <a:lnTo>
                    <a:pt x="2741" y="20297"/>
                  </a:lnTo>
                  <a:lnTo>
                    <a:pt x="2783" y="20255"/>
                  </a:lnTo>
                  <a:lnTo>
                    <a:pt x="2888" y="20234"/>
                  </a:lnTo>
                  <a:lnTo>
                    <a:pt x="2930" y="20150"/>
                  </a:lnTo>
                  <a:lnTo>
                    <a:pt x="2783" y="20108"/>
                  </a:lnTo>
                  <a:lnTo>
                    <a:pt x="2783" y="20087"/>
                  </a:lnTo>
                  <a:lnTo>
                    <a:pt x="2867" y="20066"/>
                  </a:lnTo>
                  <a:lnTo>
                    <a:pt x="2783" y="20004"/>
                  </a:lnTo>
                  <a:lnTo>
                    <a:pt x="2720" y="20066"/>
                  </a:lnTo>
                  <a:lnTo>
                    <a:pt x="2532" y="20108"/>
                  </a:lnTo>
                  <a:lnTo>
                    <a:pt x="2511" y="20087"/>
                  </a:lnTo>
                  <a:lnTo>
                    <a:pt x="2553" y="20004"/>
                  </a:lnTo>
                  <a:lnTo>
                    <a:pt x="2658" y="19962"/>
                  </a:lnTo>
                  <a:lnTo>
                    <a:pt x="2637" y="19941"/>
                  </a:lnTo>
                  <a:lnTo>
                    <a:pt x="2448" y="19899"/>
                  </a:lnTo>
                  <a:lnTo>
                    <a:pt x="2427" y="19836"/>
                  </a:lnTo>
                  <a:lnTo>
                    <a:pt x="2302" y="19753"/>
                  </a:lnTo>
                  <a:lnTo>
                    <a:pt x="2260" y="19585"/>
                  </a:lnTo>
                  <a:lnTo>
                    <a:pt x="2134" y="19522"/>
                  </a:lnTo>
                  <a:lnTo>
                    <a:pt x="2155" y="19481"/>
                  </a:lnTo>
                  <a:lnTo>
                    <a:pt x="2260" y="19481"/>
                  </a:lnTo>
                  <a:lnTo>
                    <a:pt x="2302" y="19522"/>
                  </a:lnTo>
                  <a:lnTo>
                    <a:pt x="2448" y="19543"/>
                  </a:lnTo>
                  <a:lnTo>
                    <a:pt x="2469" y="19648"/>
                  </a:lnTo>
                  <a:lnTo>
                    <a:pt x="2720" y="19857"/>
                  </a:lnTo>
                  <a:lnTo>
                    <a:pt x="2783" y="19857"/>
                  </a:lnTo>
                  <a:lnTo>
                    <a:pt x="2825" y="19794"/>
                  </a:lnTo>
                  <a:lnTo>
                    <a:pt x="2950" y="19878"/>
                  </a:lnTo>
                  <a:lnTo>
                    <a:pt x="3139" y="19878"/>
                  </a:lnTo>
                  <a:lnTo>
                    <a:pt x="3160" y="19836"/>
                  </a:lnTo>
                  <a:lnTo>
                    <a:pt x="3243" y="19899"/>
                  </a:lnTo>
                  <a:lnTo>
                    <a:pt x="3160" y="19962"/>
                  </a:lnTo>
                  <a:lnTo>
                    <a:pt x="3202" y="19983"/>
                  </a:lnTo>
                  <a:lnTo>
                    <a:pt x="3202" y="20045"/>
                  </a:lnTo>
                  <a:lnTo>
                    <a:pt x="3306" y="20045"/>
                  </a:lnTo>
                  <a:lnTo>
                    <a:pt x="3369" y="19983"/>
                  </a:lnTo>
                  <a:lnTo>
                    <a:pt x="3557" y="19983"/>
                  </a:lnTo>
                  <a:lnTo>
                    <a:pt x="3494" y="20004"/>
                  </a:lnTo>
                  <a:lnTo>
                    <a:pt x="3599" y="20004"/>
                  </a:lnTo>
                  <a:lnTo>
                    <a:pt x="3704" y="19983"/>
                  </a:lnTo>
                  <a:lnTo>
                    <a:pt x="3704" y="20066"/>
                  </a:lnTo>
                  <a:lnTo>
                    <a:pt x="3871" y="20192"/>
                  </a:lnTo>
                  <a:lnTo>
                    <a:pt x="3934" y="20150"/>
                  </a:lnTo>
                  <a:lnTo>
                    <a:pt x="4038" y="20171"/>
                  </a:lnTo>
                  <a:lnTo>
                    <a:pt x="4080" y="20213"/>
                  </a:lnTo>
                  <a:lnTo>
                    <a:pt x="4227" y="20213"/>
                  </a:lnTo>
                  <a:lnTo>
                    <a:pt x="4331" y="20255"/>
                  </a:lnTo>
                  <a:lnTo>
                    <a:pt x="4415" y="20192"/>
                  </a:lnTo>
                  <a:lnTo>
                    <a:pt x="4541" y="20297"/>
                  </a:lnTo>
                  <a:lnTo>
                    <a:pt x="4729" y="20359"/>
                  </a:lnTo>
                  <a:lnTo>
                    <a:pt x="5064" y="20380"/>
                  </a:lnTo>
                  <a:lnTo>
                    <a:pt x="5336" y="20359"/>
                  </a:lnTo>
                  <a:lnTo>
                    <a:pt x="5357" y="20297"/>
                  </a:lnTo>
                  <a:lnTo>
                    <a:pt x="5545" y="20297"/>
                  </a:lnTo>
                  <a:lnTo>
                    <a:pt x="5608" y="20255"/>
                  </a:lnTo>
                  <a:lnTo>
                    <a:pt x="5796" y="20213"/>
                  </a:lnTo>
                  <a:lnTo>
                    <a:pt x="5963" y="20150"/>
                  </a:lnTo>
                  <a:lnTo>
                    <a:pt x="6173" y="19857"/>
                  </a:lnTo>
                  <a:lnTo>
                    <a:pt x="6194" y="19773"/>
                  </a:lnTo>
                  <a:lnTo>
                    <a:pt x="6319" y="19627"/>
                  </a:lnTo>
                  <a:lnTo>
                    <a:pt x="6319" y="19543"/>
                  </a:lnTo>
                  <a:lnTo>
                    <a:pt x="6340" y="19460"/>
                  </a:lnTo>
                  <a:lnTo>
                    <a:pt x="6382" y="19313"/>
                  </a:lnTo>
                  <a:lnTo>
                    <a:pt x="6382" y="19167"/>
                  </a:lnTo>
                  <a:lnTo>
                    <a:pt x="6382" y="19041"/>
                  </a:lnTo>
                  <a:lnTo>
                    <a:pt x="6319" y="18999"/>
                  </a:lnTo>
                  <a:lnTo>
                    <a:pt x="6277" y="18999"/>
                  </a:lnTo>
                  <a:lnTo>
                    <a:pt x="6173" y="18832"/>
                  </a:lnTo>
                  <a:lnTo>
                    <a:pt x="6089" y="18790"/>
                  </a:lnTo>
                  <a:lnTo>
                    <a:pt x="6068" y="18644"/>
                  </a:lnTo>
                  <a:lnTo>
                    <a:pt x="5963" y="18392"/>
                  </a:lnTo>
                  <a:lnTo>
                    <a:pt x="5859" y="18372"/>
                  </a:lnTo>
                  <a:lnTo>
                    <a:pt x="5817" y="18413"/>
                  </a:lnTo>
                  <a:lnTo>
                    <a:pt x="5691" y="18372"/>
                  </a:lnTo>
                  <a:lnTo>
                    <a:pt x="5691" y="18288"/>
                  </a:lnTo>
                  <a:lnTo>
                    <a:pt x="5461" y="18120"/>
                  </a:lnTo>
                  <a:lnTo>
                    <a:pt x="5461" y="18016"/>
                  </a:lnTo>
                  <a:lnTo>
                    <a:pt x="5336" y="17890"/>
                  </a:lnTo>
                  <a:lnTo>
                    <a:pt x="5273" y="17890"/>
                  </a:lnTo>
                  <a:lnTo>
                    <a:pt x="5294" y="17953"/>
                  </a:lnTo>
                  <a:lnTo>
                    <a:pt x="5378" y="18079"/>
                  </a:lnTo>
                  <a:lnTo>
                    <a:pt x="5294" y="18100"/>
                  </a:lnTo>
                  <a:lnTo>
                    <a:pt x="5168" y="17974"/>
                  </a:lnTo>
                  <a:lnTo>
                    <a:pt x="5085" y="17974"/>
                  </a:lnTo>
                  <a:lnTo>
                    <a:pt x="4938" y="17807"/>
                  </a:lnTo>
                  <a:lnTo>
                    <a:pt x="4875" y="17807"/>
                  </a:lnTo>
                  <a:lnTo>
                    <a:pt x="4875" y="17869"/>
                  </a:lnTo>
                  <a:lnTo>
                    <a:pt x="4917" y="17911"/>
                  </a:lnTo>
                  <a:lnTo>
                    <a:pt x="4834" y="17890"/>
                  </a:lnTo>
                  <a:lnTo>
                    <a:pt x="4708" y="17681"/>
                  </a:lnTo>
                  <a:lnTo>
                    <a:pt x="4603" y="17660"/>
                  </a:lnTo>
                  <a:lnTo>
                    <a:pt x="4520" y="17556"/>
                  </a:lnTo>
                  <a:lnTo>
                    <a:pt x="4122" y="17284"/>
                  </a:lnTo>
                  <a:lnTo>
                    <a:pt x="3515" y="16970"/>
                  </a:lnTo>
                  <a:lnTo>
                    <a:pt x="3390" y="16928"/>
                  </a:lnTo>
                  <a:lnTo>
                    <a:pt x="3369" y="16970"/>
                  </a:lnTo>
                  <a:lnTo>
                    <a:pt x="3243" y="16907"/>
                  </a:lnTo>
                  <a:lnTo>
                    <a:pt x="3097" y="16865"/>
                  </a:lnTo>
                  <a:lnTo>
                    <a:pt x="3097" y="16928"/>
                  </a:lnTo>
                  <a:lnTo>
                    <a:pt x="3034" y="16970"/>
                  </a:lnTo>
                  <a:lnTo>
                    <a:pt x="2930" y="16928"/>
                  </a:lnTo>
                  <a:lnTo>
                    <a:pt x="2762" y="16928"/>
                  </a:lnTo>
                  <a:lnTo>
                    <a:pt x="2678" y="16823"/>
                  </a:lnTo>
                  <a:lnTo>
                    <a:pt x="2574" y="16760"/>
                  </a:lnTo>
                  <a:lnTo>
                    <a:pt x="2574" y="16802"/>
                  </a:lnTo>
                  <a:lnTo>
                    <a:pt x="2637" y="16865"/>
                  </a:lnTo>
                  <a:lnTo>
                    <a:pt x="2616" y="16928"/>
                  </a:lnTo>
                  <a:lnTo>
                    <a:pt x="2532" y="16865"/>
                  </a:lnTo>
                  <a:lnTo>
                    <a:pt x="2406" y="16907"/>
                  </a:lnTo>
                  <a:lnTo>
                    <a:pt x="2344" y="16949"/>
                  </a:lnTo>
                  <a:lnTo>
                    <a:pt x="2365" y="17032"/>
                  </a:lnTo>
                  <a:lnTo>
                    <a:pt x="2302" y="17158"/>
                  </a:lnTo>
                  <a:lnTo>
                    <a:pt x="2155" y="17158"/>
                  </a:lnTo>
                  <a:lnTo>
                    <a:pt x="2239" y="17053"/>
                  </a:lnTo>
                  <a:lnTo>
                    <a:pt x="2323" y="17012"/>
                  </a:lnTo>
                  <a:lnTo>
                    <a:pt x="2260" y="16949"/>
                  </a:lnTo>
                  <a:lnTo>
                    <a:pt x="2197" y="16949"/>
                  </a:lnTo>
                  <a:lnTo>
                    <a:pt x="2218" y="16907"/>
                  </a:lnTo>
                  <a:lnTo>
                    <a:pt x="2239" y="16844"/>
                  </a:lnTo>
                  <a:lnTo>
                    <a:pt x="2197" y="16823"/>
                  </a:lnTo>
                  <a:lnTo>
                    <a:pt x="2134" y="16886"/>
                  </a:lnTo>
                  <a:lnTo>
                    <a:pt x="2030" y="17012"/>
                  </a:lnTo>
                  <a:lnTo>
                    <a:pt x="2030" y="16928"/>
                  </a:lnTo>
                  <a:lnTo>
                    <a:pt x="2030" y="16886"/>
                  </a:lnTo>
                  <a:lnTo>
                    <a:pt x="2009" y="16844"/>
                  </a:lnTo>
                  <a:lnTo>
                    <a:pt x="1946" y="16928"/>
                  </a:lnTo>
                  <a:lnTo>
                    <a:pt x="1925" y="16928"/>
                  </a:lnTo>
                  <a:lnTo>
                    <a:pt x="1925" y="16844"/>
                  </a:lnTo>
                  <a:lnTo>
                    <a:pt x="1821" y="16823"/>
                  </a:lnTo>
                  <a:lnTo>
                    <a:pt x="1716" y="16907"/>
                  </a:lnTo>
                  <a:lnTo>
                    <a:pt x="1695" y="16802"/>
                  </a:lnTo>
                  <a:lnTo>
                    <a:pt x="1632" y="16760"/>
                  </a:lnTo>
                  <a:lnTo>
                    <a:pt x="1569" y="16844"/>
                  </a:lnTo>
                  <a:lnTo>
                    <a:pt x="1528" y="16740"/>
                  </a:lnTo>
                  <a:lnTo>
                    <a:pt x="1528" y="16614"/>
                  </a:lnTo>
                  <a:lnTo>
                    <a:pt x="1590" y="16530"/>
                  </a:lnTo>
                  <a:lnTo>
                    <a:pt x="1590" y="16614"/>
                  </a:lnTo>
                  <a:lnTo>
                    <a:pt x="1674" y="16698"/>
                  </a:lnTo>
                  <a:lnTo>
                    <a:pt x="1800" y="16656"/>
                  </a:lnTo>
                  <a:lnTo>
                    <a:pt x="1883" y="16719"/>
                  </a:lnTo>
                  <a:lnTo>
                    <a:pt x="1988" y="16635"/>
                  </a:lnTo>
                  <a:lnTo>
                    <a:pt x="1988" y="16593"/>
                  </a:lnTo>
                  <a:lnTo>
                    <a:pt x="1904" y="16530"/>
                  </a:lnTo>
                  <a:lnTo>
                    <a:pt x="1883" y="16509"/>
                  </a:lnTo>
                  <a:lnTo>
                    <a:pt x="1800" y="16488"/>
                  </a:lnTo>
                  <a:lnTo>
                    <a:pt x="1737" y="16530"/>
                  </a:lnTo>
                  <a:lnTo>
                    <a:pt x="1695" y="16488"/>
                  </a:lnTo>
                  <a:lnTo>
                    <a:pt x="1632" y="16405"/>
                  </a:lnTo>
                  <a:lnTo>
                    <a:pt x="1528" y="16342"/>
                  </a:lnTo>
                  <a:lnTo>
                    <a:pt x="1423" y="16342"/>
                  </a:lnTo>
                  <a:lnTo>
                    <a:pt x="1402" y="16384"/>
                  </a:lnTo>
                  <a:lnTo>
                    <a:pt x="1465" y="16426"/>
                  </a:lnTo>
                  <a:lnTo>
                    <a:pt x="1486" y="16426"/>
                  </a:lnTo>
                  <a:lnTo>
                    <a:pt x="1486" y="16488"/>
                  </a:lnTo>
                  <a:lnTo>
                    <a:pt x="1402" y="16509"/>
                  </a:lnTo>
                  <a:lnTo>
                    <a:pt x="1360" y="16509"/>
                  </a:lnTo>
                  <a:lnTo>
                    <a:pt x="1360" y="16551"/>
                  </a:lnTo>
                  <a:lnTo>
                    <a:pt x="1465" y="16635"/>
                  </a:lnTo>
                  <a:lnTo>
                    <a:pt x="1402" y="16656"/>
                  </a:lnTo>
                  <a:lnTo>
                    <a:pt x="1318" y="16656"/>
                  </a:lnTo>
                  <a:lnTo>
                    <a:pt x="1277" y="16740"/>
                  </a:lnTo>
                  <a:lnTo>
                    <a:pt x="1256" y="16886"/>
                  </a:lnTo>
                  <a:lnTo>
                    <a:pt x="1193" y="16802"/>
                  </a:lnTo>
                  <a:lnTo>
                    <a:pt x="1193" y="16698"/>
                  </a:lnTo>
                  <a:lnTo>
                    <a:pt x="1151" y="16635"/>
                  </a:lnTo>
                  <a:lnTo>
                    <a:pt x="1005" y="16614"/>
                  </a:lnTo>
                  <a:lnTo>
                    <a:pt x="1005" y="16740"/>
                  </a:lnTo>
                  <a:lnTo>
                    <a:pt x="942" y="16823"/>
                  </a:lnTo>
                  <a:lnTo>
                    <a:pt x="795" y="16781"/>
                  </a:lnTo>
                  <a:lnTo>
                    <a:pt x="691" y="16781"/>
                  </a:lnTo>
                  <a:lnTo>
                    <a:pt x="691" y="16928"/>
                  </a:lnTo>
                  <a:lnTo>
                    <a:pt x="628" y="17053"/>
                  </a:lnTo>
                  <a:lnTo>
                    <a:pt x="481" y="17095"/>
                  </a:lnTo>
                  <a:lnTo>
                    <a:pt x="335" y="17242"/>
                  </a:lnTo>
                  <a:lnTo>
                    <a:pt x="335" y="17451"/>
                  </a:lnTo>
                  <a:lnTo>
                    <a:pt x="251" y="17451"/>
                  </a:lnTo>
                  <a:lnTo>
                    <a:pt x="105" y="17514"/>
                  </a:lnTo>
                  <a:lnTo>
                    <a:pt x="0" y="17556"/>
                  </a:lnTo>
                  <a:lnTo>
                    <a:pt x="105" y="17576"/>
                  </a:lnTo>
                  <a:lnTo>
                    <a:pt x="63" y="17744"/>
                  </a:lnTo>
                  <a:lnTo>
                    <a:pt x="21" y="17932"/>
                  </a:lnTo>
                  <a:lnTo>
                    <a:pt x="105" y="18037"/>
                  </a:lnTo>
                  <a:lnTo>
                    <a:pt x="209" y="18288"/>
                  </a:lnTo>
                  <a:lnTo>
                    <a:pt x="272" y="18288"/>
                  </a:lnTo>
                  <a:lnTo>
                    <a:pt x="440" y="18372"/>
                  </a:lnTo>
                  <a:lnTo>
                    <a:pt x="523" y="18497"/>
                  </a:lnTo>
                  <a:lnTo>
                    <a:pt x="565" y="18602"/>
                  </a:lnTo>
                  <a:lnTo>
                    <a:pt x="837" y="18769"/>
                  </a:lnTo>
                  <a:lnTo>
                    <a:pt x="900" y="18832"/>
                  </a:lnTo>
                  <a:lnTo>
                    <a:pt x="858" y="19020"/>
                  </a:lnTo>
                  <a:lnTo>
                    <a:pt x="753" y="19208"/>
                  </a:lnTo>
                  <a:lnTo>
                    <a:pt x="649" y="19460"/>
                  </a:lnTo>
                  <a:lnTo>
                    <a:pt x="774" y="19627"/>
                  </a:lnTo>
                  <a:lnTo>
                    <a:pt x="837" y="19773"/>
                  </a:lnTo>
                  <a:lnTo>
                    <a:pt x="1067" y="20234"/>
                  </a:lnTo>
                  <a:lnTo>
                    <a:pt x="1318" y="20820"/>
                  </a:lnTo>
                  <a:lnTo>
                    <a:pt x="1214" y="20861"/>
                  </a:lnTo>
                  <a:lnTo>
                    <a:pt x="1193" y="21217"/>
                  </a:lnTo>
                  <a:lnTo>
                    <a:pt x="1193" y="21322"/>
                  </a:lnTo>
                  <a:lnTo>
                    <a:pt x="1297" y="21343"/>
                  </a:lnTo>
                  <a:lnTo>
                    <a:pt x="1214" y="21447"/>
                  </a:lnTo>
                  <a:lnTo>
                    <a:pt x="1214" y="21636"/>
                  </a:lnTo>
                  <a:lnTo>
                    <a:pt x="1297" y="21740"/>
                  </a:lnTo>
                  <a:lnTo>
                    <a:pt x="1423" y="21761"/>
                  </a:lnTo>
                  <a:lnTo>
                    <a:pt x="1486" y="21866"/>
                  </a:lnTo>
                  <a:lnTo>
                    <a:pt x="1423" y="21929"/>
                  </a:lnTo>
                  <a:lnTo>
                    <a:pt x="1423" y="22138"/>
                  </a:lnTo>
                  <a:lnTo>
                    <a:pt x="1486" y="22263"/>
                  </a:lnTo>
                  <a:lnTo>
                    <a:pt x="1674" y="22389"/>
                  </a:lnTo>
                  <a:lnTo>
                    <a:pt x="1674" y="22577"/>
                  </a:lnTo>
                  <a:lnTo>
                    <a:pt x="1569" y="22745"/>
                  </a:lnTo>
                  <a:lnTo>
                    <a:pt x="1507" y="22912"/>
                  </a:lnTo>
                  <a:lnTo>
                    <a:pt x="1779" y="23289"/>
                  </a:lnTo>
                  <a:lnTo>
                    <a:pt x="1925" y="23330"/>
                  </a:lnTo>
                  <a:lnTo>
                    <a:pt x="2197" y="23623"/>
                  </a:lnTo>
                  <a:lnTo>
                    <a:pt x="2218" y="23812"/>
                  </a:lnTo>
                  <a:lnTo>
                    <a:pt x="2051" y="24230"/>
                  </a:lnTo>
                  <a:lnTo>
                    <a:pt x="1821" y="24628"/>
                  </a:lnTo>
                  <a:lnTo>
                    <a:pt x="1695" y="24900"/>
                  </a:lnTo>
                  <a:lnTo>
                    <a:pt x="1528" y="25151"/>
                  </a:lnTo>
                  <a:lnTo>
                    <a:pt x="1381" y="25402"/>
                  </a:lnTo>
                  <a:lnTo>
                    <a:pt x="1256" y="25486"/>
                  </a:lnTo>
                  <a:lnTo>
                    <a:pt x="984" y="25737"/>
                  </a:lnTo>
                  <a:lnTo>
                    <a:pt x="1005" y="25904"/>
                  </a:lnTo>
                  <a:cubicBezTo>
                    <a:pt x="1005" y="25883"/>
                    <a:pt x="1046" y="25883"/>
                    <a:pt x="1046" y="25883"/>
                  </a:cubicBezTo>
                  <a:cubicBezTo>
                    <a:pt x="1067" y="25883"/>
                    <a:pt x="1193" y="25799"/>
                    <a:pt x="1193" y="25799"/>
                  </a:cubicBezTo>
                  <a:lnTo>
                    <a:pt x="1318" y="25779"/>
                  </a:lnTo>
                  <a:lnTo>
                    <a:pt x="1256" y="25841"/>
                  </a:lnTo>
                  <a:lnTo>
                    <a:pt x="1297" y="25925"/>
                  </a:lnTo>
                  <a:lnTo>
                    <a:pt x="1297" y="26030"/>
                  </a:lnTo>
                  <a:lnTo>
                    <a:pt x="1172" y="25925"/>
                  </a:lnTo>
                  <a:lnTo>
                    <a:pt x="1151" y="26009"/>
                  </a:lnTo>
                  <a:lnTo>
                    <a:pt x="1277" y="26155"/>
                  </a:lnTo>
                  <a:lnTo>
                    <a:pt x="1402" y="26155"/>
                  </a:lnTo>
                  <a:lnTo>
                    <a:pt x="1486" y="26260"/>
                  </a:lnTo>
                  <a:lnTo>
                    <a:pt x="1611" y="26260"/>
                  </a:lnTo>
                  <a:lnTo>
                    <a:pt x="1674" y="26239"/>
                  </a:lnTo>
                  <a:lnTo>
                    <a:pt x="1779" y="26239"/>
                  </a:lnTo>
                  <a:lnTo>
                    <a:pt x="1883" y="26364"/>
                  </a:lnTo>
                  <a:lnTo>
                    <a:pt x="1800" y="26448"/>
                  </a:lnTo>
                  <a:lnTo>
                    <a:pt x="1611" y="26406"/>
                  </a:lnTo>
                  <a:lnTo>
                    <a:pt x="1528" y="26427"/>
                  </a:lnTo>
                  <a:lnTo>
                    <a:pt x="1507" y="26532"/>
                  </a:lnTo>
                  <a:lnTo>
                    <a:pt x="1381" y="26636"/>
                  </a:lnTo>
                  <a:lnTo>
                    <a:pt x="1277" y="26553"/>
                  </a:lnTo>
                  <a:lnTo>
                    <a:pt x="1214" y="26615"/>
                  </a:lnTo>
                  <a:lnTo>
                    <a:pt x="1214" y="26720"/>
                  </a:lnTo>
                  <a:lnTo>
                    <a:pt x="1109" y="26741"/>
                  </a:lnTo>
                  <a:lnTo>
                    <a:pt x="1067" y="26636"/>
                  </a:lnTo>
                  <a:lnTo>
                    <a:pt x="1005" y="26657"/>
                  </a:lnTo>
                  <a:lnTo>
                    <a:pt x="1005" y="26720"/>
                  </a:lnTo>
                  <a:lnTo>
                    <a:pt x="1067" y="26783"/>
                  </a:lnTo>
                  <a:lnTo>
                    <a:pt x="1046" y="26929"/>
                  </a:lnTo>
                  <a:lnTo>
                    <a:pt x="1088" y="26992"/>
                  </a:lnTo>
                  <a:lnTo>
                    <a:pt x="1088" y="27034"/>
                  </a:lnTo>
                  <a:lnTo>
                    <a:pt x="1067" y="27055"/>
                  </a:lnTo>
                  <a:lnTo>
                    <a:pt x="984" y="27159"/>
                  </a:lnTo>
                  <a:lnTo>
                    <a:pt x="942" y="27306"/>
                  </a:lnTo>
                  <a:lnTo>
                    <a:pt x="858" y="27369"/>
                  </a:lnTo>
                  <a:lnTo>
                    <a:pt x="795" y="27808"/>
                  </a:lnTo>
                  <a:lnTo>
                    <a:pt x="1067" y="28289"/>
                  </a:lnTo>
                  <a:lnTo>
                    <a:pt x="1067" y="28394"/>
                  </a:lnTo>
                  <a:lnTo>
                    <a:pt x="984" y="28457"/>
                  </a:lnTo>
                  <a:lnTo>
                    <a:pt x="1005" y="28561"/>
                  </a:lnTo>
                  <a:lnTo>
                    <a:pt x="942" y="28708"/>
                  </a:lnTo>
                  <a:lnTo>
                    <a:pt x="1046" y="28729"/>
                  </a:lnTo>
                  <a:lnTo>
                    <a:pt x="1067" y="28833"/>
                  </a:lnTo>
                  <a:lnTo>
                    <a:pt x="1046" y="28875"/>
                  </a:lnTo>
                  <a:lnTo>
                    <a:pt x="1088" y="28938"/>
                  </a:lnTo>
                  <a:lnTo>
                    <a:pt x="1109" y="29043"/>
                  </a:lnTo>
                  <a:lnTo>
                    <a:pt x="1088" y="29126"/>
                  </a:lnTo>
                  <a:lnTo>
                    <a:pt x="1172" y="29252"/>
                  </a:lnTo>
                  <a:lnTo>
                    <a:pt x="1193" y="29294"/>
                  </a:lnTo>
                  <a:lnTo>
                    <a:pt x="1256" y="29461"/>
                  </a:lnTo>
                  <a:lnTo>
                    <a:pt x="1318" y="29566"/>
                  </a:lnTo>
                  <a:lnTo>
                    <a:pt x="1360" y="29712"/>
                  </a:lnTo>
                  <a:lnTo>
                    <a:pt x="1402" y="29712"/>
                  </a:lnTo>
                  <a:lnTo>
                    <a:pt x="1507" y="29796"/>
                  </a:lnTo>
                  <a:lnTo>
                    <a:pt x="1632" y="29712"/>
                  </a:lnTo>
                  <a:lnTo>
                    <a:pt x="1737" y="29900"/>
                  </a:lnTo>
                  <a:lnTo>
                    <a:pt x="1883" y="29817"/>
                  </a:lnTo>
                  <a:lnTo>
                    <a:pt x="2009" y="29859"/>
                  </a:lnTo>
                  <a:lnTo>
                    <a:pt x="2113" y="30026"/>
                  </a:lnTo>
                  <a:lnTo>
                    <a:pt x="2260" y="29921"/>
                  </a:lnTo>
                  <a:lnTo>
                    <a:pt x="2427" y="29880"/>
                  </a:lnTo>
                  <a:lnTo>
                    <a:pt x="2511" y="29963"/>
                  </a:lnTo>
                  <a:lnTo>
                    <a:pt x="2574" y="29963"/>
                  </a:lnTo>
                  <a:lnTo>
                    <a:pt x="2846" y="30026"/>
                  </a:lnTo>
                  <a:lnTo>
                    <a:pt x="2867" y="30172"/>
                  </a:lnTo>
                  <a:lnTo>
                    <a:pt x="2825" y="30319"/>
                  </a:lnTo>
                  <a:lnTo>
                    <a:pt x="2930" y="30424"/>
                  </a:lnTo>
                  <a:lnTo>
                    <a:pt x="2930" y="30612"/>
                  </a:lnTo>
                  <a:lnTo>
                    <a:pt x="3055" y="30737"/>
                  </a:lnTo>
                  <a:lnTo>
                    <a:pt x="3139" y="30905"/>
                  </a:lnTo>
                  <a:lnTo>
                    <a:pt x="3285" y="31114"/>
                  </a:lnTo>
                  <a:lnTo>
                    <a:pt x="3390" y="31177"/>
                  </a:lnTo>
                  <a:lnTo>
                    <a:pt x="3453" y="31365"/>
                  </a:lnTo>
                  <a:lnTo>
                    <a:pt x="3620" y="31428"/>
                  </a:lnTo>
                  <a:lnTo>
                    <a:pt x="3829" y="31595"/>
                  </a:lnTo>
                  <a:lnTo>
                    <a:pt x="3871" y="31700"/>
                  </a:lnTo>
                  <a:lnTo>
                    <a:pt x="4018" y="31805"/>
                  </a:lnTo>
                  <a:lnTo>
                    <a:pt x="3934" y="31867"/>
                  </a:lnTo>
                  <a:lnTo>
                    <a:pt x="3829" y="32056"/>
                  </a:lnTo>
                  <a:lnTo>
                    <a:pt x="3557" y="32097"/>
                  </a:lnTo>
                  <a:lnTo>
                    <a:pt x="3411" y="31993"/>
                  </a:lnTo>
                  <a:lnTo>
                    <a:pt x="3369" y="32097"/>
                  </a:lnTo>
                  <a:lnTo>
                    <a:pt x="3369" y="32223"/>
                  </a:lnTo>
                  <a:lnTo>
                    <a:pt x="3474" y="32411"/>
                  </a:lnTo>
                  <a:lnTo>
                    <a:pt x="3453" y="32579"/>
                  </a:lnTo>
                  <a:lnTo>
                    <a:pt x="3578" y="32725"/>
                  </a:lnTo>
                  <a:lnTo>
                    <a:pt x="3578" y="32893"/>
                  </a:lnTo>
                  <a:lnTo>
                    <a:pt x="3683" y="32913"/>
                  </a:lnTo>
                  <a:lnTo>
                    <a:pt x="3808" y="32893"/>
                  </a:lnTo>
                  <a:lnTo>
                    <a:pt x="3808" y="32746"/>
                  </a:lnTo>
                  <a:lnTo>
                    <a:pt x="3892" y="32683"/>
                  </a:lnTo>
                  <a:lnTo>
                    <a:pt x="4185" y="32788"/>
                  </a:lnTo>
                  <a:lnTo>
                    <a:pt x="4457" y="32788"/>
                  </a:lnTo>
                  <a:lnTo>
                    <a:pt x="4624" y="32704"/>
                  </a:lnTo>
                  <a:lnTo>
                    <a:pt x="4750" y="32704"/>
                  </a:lnTo>
                  <a:lnTo>
                    <a:pt x="4834" y="32955"/>
                  </a:lnTo>
                  <a:lnTo>
                    <a:pt x="4959" y="33060"/>
                  </a:lnTo>
                  <a:lnTo>
                    <a:pt x="4875" y="33206"/>
                  </a:lnTo>
                  <a:lnTo>
                    <a:pt x="5043" y="33416"/>
                  </a:lnTo>
                  <a:lnTo>
                    <a:pt x="5357" y="33353"/>
                  </a:lnTo>
                  <a:lnTo>
                    <a:pt x="5461" y="33457"/>
                  </a:lnTo>
                  <a:lnTo>
                    <a:pt x="5482" y="33583"/>
                  </a:lnTo>
                  <a:lnTo>
                    <a:pt x="5587" y="33625"/>
                  </a:lnTo>
                  <a:lnTo>
                    <a:pt x="5587" y="33771"/>
                  </a:lnTo>
                  <a:lnTo>
                    <a:pt x="5650" y="33960"/>
                  </a:lnTo>
                  <a:lnTo>
                    <a:pt x="5901" y="34211"/>
                  </a:lnTo>
                  <a:lnTo>
                    <a:pt x="6005" y="34106"/>
                  </a:lnTo>
                  <a:lnTo>
                    <a:pt x="6173" y="34190"/>
                  </a:lnTo>
                  <a:lnTo>
                    <a:pt x="6298" y="34169"/>
                  </a:lnTo>
                  <a:lnTo>
                    <a:pt x="6424" y="34190"/>
                  </a:lnTo>
                  <a:lnTo>
                    <a:pt x="6612" y="34043"/>
                  </a:lnTo>
                  <a:lnTo>
                    <a:pt x="6696" y="34043"/>
                  </a:lnTo>
                  <a:lnTo>
                    <a:pt x="6821" y="34315"/>
                  </a:lnTo>
                  <a:lnTo>
                    <a:pt x="7010" y="34420"/>
                  </a:lnTo>
                  <a:lnTo>
                    <a:pt x="7051" y="34525"/>
                  </a:lnTo>
                  <a:lnTo>
                    <a:pt x="7135" y="34462"/>
                  </a:lnTo>
                  <a:lnTo>
                    <a:pt x="7344" y="34504"/>
                  </a:lnTo>
                  <a:lnTo>
                    <a:pt x="7491" y="34504"/>
                  </a:lnTo>
                  <a:lnTo>
                    <a:pt x="7595" y="34587"/>
                  </a:lnTo>
                  <a:lnTo>
                    <a:pt x="7742" y="34566"/>
                  </a:lnTo>
                  <a:lnTo>
                    <a:pt x="7888" y="34671"/>
                  </a:lnTo>
                  <a:lnTo>
                    <a:pt x="8077" y="34692"/>
                  </a:lnTo>
                  <a:lnTo>
                    <a:pt x="8160" y="34608"/>
                  </a:lnTo>
                  <a:lnTo>
                    <a:pt x="8202" y="34734"/>
                  </a:lnTo>
                  <a:lnTo>
                    <a:pt x="8286" y="34797"/>
                  </a:lnTo>
                  <a:lnTo>
                    <a:pt x="8286" y="34943"/>
                  </a:lnTo>
                  <a:lnTo>
                    <a:pt x="8181" y="35090"/>
                  </a:lnTo>
                  <a:lnTo>
                    <a:pt x="8056" y="35110"/>
                  </a:lnTo>
                  <a:lnTo>
                    <a:pt x="8014" y="35362"/>
                  </a:lnTo>
                  <a:lnTo>
                    <a:pt x="8181" y="35466"/>
                  </a:lnTo>
                  <a:lnTo>
                    <a:pt x="8202" y="35634"/>
                  </a:lnTo>
                  <a:lnTo>
                    <a:pt x="8119" y="35843"/>
                  </a:lnTo>
                  <a:lnTo>
                    <a:pt x="8160" y="35989"/>
                  </a:lnTo>
                  <a:lnTo>
                    <a:pt x="8056" y="36073"/>
                  </a:lnTo>
                  <a:lnTo>
                    <a:pt x="7763" y="36094"/>
                  </a:lnTo>
                  <a:lnTo>
                    <a:pt x="7637" y="36303"/>
                  </a:lnTo>
                  <a:lnTo>
                    <a:pt x="7554" y="36345"/>
                  </a:lnTo>
                  <a:lnTo>
                    <a:pt x="7533" y="36596"/>
                  </a:lnTo>
                  <a:lnTo>
                    <a:pt x="7554" y="36596"/>
                  </a:lnTo>
                  <a:lnTo>
                    <a:pt x="7658" y="36617"/>
                  </a:lnTo>
                  <a:lnTo>
                    <a:pt x="7784" y="36554"/>
                  </a:lnTo>
                  <a:lnTo>
                    <a:pt x="7951" y="36512"/>
                  </a:lnTo>
                  <a:lnTo>
                    <a:pt x="7972" y="36575"/>
                  </a:lnTo>
                  <a:lnTo>
                    <a:pt x="7951" y="36659"/>
                  </a:lnTo>
                  <a:lnTo>
                    <a:pt x="7637" y="36805"/>
                  </a:lnTo>
                  <a:lnTo>
                    <a:pt x="7491" y="36889"/>
                  </a:lnTo>
                  <a:lnTo>
                    <a:pt x="7554" y="36931"/>
                  </a:lnTo>
                  <a:lnTo>
                    <a:pt x="7637" y="36931"/>
                  </a:lnTo>
                  <a:lnTo>
                    <a:pt x="7554" y="37014"/>
                  </a:lnTo>
                  <a:lnTo>
                    <a:pt x="7428" y="36994"/>
                  </a:lnTo>
                  <a:lnTo>
                    <a:pt x="7240" y="37014"/>
                  </a:lnTo>
                  <a:lnTo>
                    <a:pt x="7323" y="37203"/>
                  </a:lnTo>
                  <a:lnTo>
                    <a:pt x="7386" y="37286"/>
                  </a:lnTo>
                  <a:lnTo>
                    <a:pt x="7449" y="37224"/>
                  </a:lnTo>
                  <a:lnTo>
                    <a:pt x="7470" y="37286"/>
                  </a:lnTo>
                  <a:lnTo>
                    <a:pt x="7575" y="37307"/>
                  </a:lnTo>
                  <a:lnTo>
                    <a:pt x="7575" y="37349"/>
                  </a:lnTo>
                  <a:lnTo>
                    <a:pt x="7491" y="37391"/>
                  </a:lnTo>
                  <a:lnTo>
                    <a:pt x="7449" y="37454"/>
                  </a:lnTo>
                  <a:lnTo>
                    <a:pt x="7365" y="37454"/>
                  </a:lnTo>
                  <a:lnTo>
                    <a:pt x="7323" y="37517"/>
                  </a:lnTo>
                  <a:lnTo>
                    <a:pt x="7323" y="37559"/>
                  </a:lnTo>
                  <a:lnTo>
                    <a:pt x="7177" y="37705"/>
                  </a:lnTo>
                  <a:lnTo>
                    <a:pt x="7177" y="37831"/>
                  </a:lnTo>
                  <a:lnTo>
                    <a:pt x="7240" y="37851"/>
                  </a:lnTo>
                  <a:lnTo>
                    <a:pt x="7219" y="38019"/>
                  </a:lnTo>
                  <a:lnTo>
                    <a:pt x="7114" y="37977"/>
                  </a:lnTo>
                  <a:lnTo>
                    <a:pt x="7072" y="38019"/>
                  </a:lnTo>
                  <a:lnTo>
                    <a:pt x="6968" y="37935"/>
                  </a:lnTo>
                  <a:lnTo>
                    <a:pt x="6842" y="37914"/>
                  </a:lnTo>
                  <a:lnTo>
                    <a:pt x="6842" y="37956"/>
                  </a:lnTo>
                  <a:lnTo>
                    <a:pt x="6905" y="38040"/>
                  </a:lnTo>
                  <a:lnTo>
                    <a:pt x="6821" y="38061"/>
                  </a:lnTo>
                  <a:lnTo>
                    <a:pt x="6738" y="38144"/>
                  </a:lnTo>
                  <a:lnTo>
                    <a:pt x="6863" y="38165"/>
                  </a:lnTo>
                  <a:lnTo>
                    <a:pt x="6947" y="38165"/>
                  </a:lnTo>
                  <a:lnTo>
                    <a:pt x="7114" y="38291"/>
                  </a:lnTo>
                  <a:lnTo>
                    <a:pt x="7114" y="38375"/>
                  </a:lnTo>
                  <a:lnTo>
                    <a:pt x="7240" y="38500"/>
                  </a:lnTo>
                  <a:lnTo>
                    <a:pt x="7449" y="38479"/>
                  </a:lnTo>
                  <a:lnTo>
                    <a:pt x="7679" y="38605"/>
                  </a:lnTo>
                  <a:lnTo>
                    <a:pt x="7847" y="38647"/>
                  </a:lnTo>
                  <a:lnTo>
                    <a:pt x="8202" y="38898"/>
                  </a:lnTo>
                  <a:lnTo>
                    <a:pt x="8286" y="39023"/>
                  </a:lnTo>
                  <a:lnTo>
                    <a:pt x="8391" y="39065"/>
                  </a:lnTo>
                  <a:lnTo>
                    <a:pt x="8412" y="39128"/>
                  </a:lnTo>
                  <a:lnTo>
                    <a:pt x="8516" y="39211"/>
                  </a:lnTo>
                  <a:lnTo>
                    <a:pt x="8600" y="39211"/>
                  </a:lnTo>
                  <a:lnTo>
                    <a:pt x="8621" y="39295"/>
                  </a:lnTo>
                  <a:lnTo>
                    <a:pt x="8725" y="39337"/>
                  </a:lnTo>
                  <a:lnTo>
                    <a:pt x="8788" y="39337"/>
                  </a:lnTo>
                  <a:lnTo>
                    <a:pt x="8893" y="39483"/>
                  </a:lnTo>
                  <a:lnTo>
                    <a:pt x="8997" y="39504"/>
                  </a:lnTo>
                  <a:lnTo>
                    <a:pt x="9039" y="39525"/>
                  </a:lnTo>
                  <a:lnTo>
                    <a:pt x="9102" y="39504"/>
                  </a:lnTo>
                  <a:lnTo>
                    <a:pt x="9248" y="39630"/>
                  </a:lnTo>
                  <a:lnTo>
                    <a:pt x="9248" y="39714"/>
                  </a:lnTo>
                  <a:lnTo>
                    <a:pt x="9374" y="39735"/>
                  </a:lnTo>
                  <a:lnTo>
                    <a:pt x="9520" y="39923"/>
                  </a:lnTo>
                  <a:lnTo>
                    <a:pt x="9583" y="40007"/>
                  </a:lnTo>
                  <a:lnTo>
                    <a:pt x="9625" y="40237"/>
                  </a:lnTo>
                  <a:lnTo>
                    <a:pt x="9730" y="40425"/>
                  </a:lnTo>
                  <a:lnTo>
                    <a:pt x="9688" y="40488"/>
                  </a:lnTo>
                  <a:lnTo>
                    <a:pt x="9730" y="40572"/>
                  </a:lnTo>
                  <a:cubicBezTo>
                    <a:pt x="9939" y="40572"/>
                    <a:pt x="10483" y="40572"/>
                    <a:pt x="10462" y="40446"/>
                  </a:cubicBezTo>
                  <a:lnTo>
                    <a:pt x="10420" y="40279"/>
                  </a:lnTo>
                  <a:lnTo>
                    <a:pt x="11090" y="40258"/>
                  </a:lnTo>
                  <a:cubicBezTo>
                    <a:pt x="11090" y="40258"/>
                    <a:pt x="11215" y="40383"/>
                    <a:pt x="11320" y="40383"/>
                  </a:cubicBezTo>
                  <a:cubicBezTo>
                    <a:pt x="11425" y="40383"/>
                    <a:pt x="11948" y="40153"/>
                    <a:pt x="11948" y="40153"/>
                  </a:cubicBezTo>
                  <a:cubicBezTo>
                    <a:pt x="11948" y="40153"/>
                    <a:pt x="12073" y="40174"/>
                    <a:pt x="12136" y="40279"/>
                  </a:cubicBezTo>
                  <a:cubicBezTo>
                    <a:pt x="12159" y="40337"/>
                    <a:pt x="12208" y="40350"/>
                    <a:pt x="12254" y="40350"/>
                  </a:cubicBezTo>
                  <a:cubicBezTo>
                    <a:pt x="12291" y="40350"/>
                    <a:pt x="12327" y="40341"/>
                    <a:pt x="12345" y="40341"/>
                  </a:cubicBezTo>
                  <a:lnTo>
                    <a:pt x="12345" y="40320"/>
                  </a:lnTo>
                  <a:lnTo>
                    <a:pt x="12492" y="40341"/>
                  </a:lnTo>
                  <a:lnTo>
                    <a:pt x="12764" y="40551"/>
                  </a:lnTo>
                  <a:lnTo>
                    <a:pt x="12826" y="40676"/>
                  </a:lnTo>
                  <a:lnTo>
                    <a:pt x="13098" y="40697"/>
                  </a:lnTo>
                  <a:lnTo>
                    <a:pt x="13140" y="40592"/>
                  </a:lnTo>
                  <a:lnTo>
                    <a:pt x="13308" y="40488"/>
                  </a:lnTo>
                  <a:lnTo>
                    <a:pt x="13496" y="40258"/>
                  </a:lnTo>
                  <a:lnTo>
                    <a:pt x="13433" y="40237"/>
                  </a:lnTo>
                  <a:lnTo>
                    <a:pt x="13119" y="39965"/>
                  </a:lnTo>
                  <a:lnTo>
                    <a:pt x="12910" y="39714"/>
                  </a:lnTo>
                  <a:lnTo>
                    <a:pt x="12889" y="39546"/>
                  </a:lnTo>
                  <a:lnTo>
                    <a:pt x="12805" y="39442"/>
                  </a:lnTo>
                  <a:lnTo>
                    <a:pt x="12805" y="39295"/>
                  </a:lnTo>
                  <a:lnTo>
                    <a:pt x="12785" y="39211"/>
                  </a:lnTo>
                  <a:lnTo>
                    <a:pt x="12764" y="39170"/>
                  </a:lnTo>
                  <a:lnTo>
                    <a:pt x="12680" y="39170"/>
                  </a:lnTo>
                  <a:lnTo>
                    <a:pt x="12680" y="39065"/>
                  </a:lnTo>
                  <a:lnTo>
                    <a:pt x="12722" y="39086"/>
                  </a:lnTo>
                  <a:lnTo>
                    <a:pt x="12764" y="38981"/>
                  </a:lnTo>
                  <a:lnTo>
                    <a:pt x="12805" y="38877"/>
                  </a:lnTo>
                  <a:lnTo>
                    <a:pt x="12722" y="38877"/>
                  </a:lnTo>
                  <a:lnTo>
                    <a:pt x="12680" y="38919"/>
                  </a:lnTo>
                  <a:lnTo>
                    <a:pt x="12554" y="38856"/>
                  </a:lnTo>
                  <a:lnTo>
                    <a:pt x="12554" y="38667"/>
                  </a:lnTo>
                  <a:lnTo>
                    <a:pt x="12450" y="38647"/>
                  </a:lnTo>
                  <a:lnTo>
                    <a:pt x="12366" y="38563"/>
                  </a:lnTo>
                  <a:lnTo>
                    <a:pt x="12282" y="38584"/>
                  </a:lnTo>
                  <a:lnTo>
                    <a:pt x="12178" y="38584"/>
                  </a:lnTo>
                  <a:lnTo>
                    <a:pt x="12136" y="38375"/>
                  </a:lnTo>
                  <a:lnTo>
                    <a:pt x="12157" y="38270"/>
                  </a:lnTo>
                  <a:lnTo>
                    <a:pt x="12199" y="38228"/>
                  </a:lnTo>
                  <a:lnTo>
                    <a:pt x="12199" y="38019"/>
                  </a:lnTo>
                  <a:lnTo>
                    <a:pt x="12261" y="37914"/>
                  </a:lnTo>
                  <a:lnTo>
                    <a:pt x="12282" y="37768"/>
                  </a:lnTo>
                  <a:lnTo>
                    <a:pt x="12345" y="37726"/>
                  </a:lnTo>
                  <a:lnTo>
                    <a:pt x="12366" y="37600"/>
                  </a:lnTo>
                  <a:lnTo>
                    <a:pt x="12408" y="37517"/>
                  </a:lnTo>
                  <a:lnTo>
                    <a:pt x="12408" y="37433"/>
                  </a:lnTo>
                  <a:lnTo>
                    <a:pt x="12471" y="37454"/>
                  </a:lnTo>
                  <a:lnTo>
                    <a:pt x="12513" y="37517"/>
                  </a:lnTo>
                  <a:lnTo>
                    <a:pt x="12575" y="37496"/>
                  </a:lnTo>
                  <a:lnTo>
                    <a:pt x="12596" y="37412"/>
                  </a:lnTo>
                  <a:lnTo>
                    <a:pt x="12659" y="37454"/>
                  </a:lnTo>
                  <a:lnTo>
                    <a:pt x="12701" y="37412"/>
                  </a:lnTo>
                  <a:lnTo>
                    <a:pt x="12785" y="37412"/>
                  </a:lnTo>
                  <a:lnTo>
                    <a:pt x="12868" y="37349"/>
                  </a:lnTo>
                  <a:lnTo>
                    <a:pt x="12826" y="37307"/>
                  </a:lnTo>
                  <a:lnTo>
                    <a:pt x="12764" y="37286"/>
                  </a:lnTo>
                  <a:lnTo>
                    <a:pt x="12805" y="37286"/>
                  </a:lnTo>
                  <a:cubicBezTo>
                    <a:pt x="12805" y="37286"/>
                    <a:pt x="12826" y="37307"/>
                    <a:pt x="12868" y="37307"/>
                  </a:cubicBezTo>
                  <a:cubicBezTo>
                    <a:pt x="12889" y="37307"/>
                    <a:pt x="12931" y="37286"/>
                    <a:pt x="12931" y="37286"/>
                  </a:cubicBezTo>
                  <a:lnTo>
                    <a:pt x="12994" y="37328"/>
                  </a:lnTo>
                  <a:lnTo>
                    <a:pt x="13036" y="37307"/>
                  </a:lnTo>
                  <a:lnTo>
                    <a:pt x="13015" y="37245"/>
                  </a:lnTo>
                  <a:lnTo>
                    <a:pt x="12847" y="37140"/>
                  </a:lnTo>
                  <a:lnTo>
                    <a:pt x="12931" y="37119"/>
                  </a:lnTo>
                  <a:lnTo>
                    <a:pt x="13036" y="37140"/>
                  </a:lnTo>
                  <a:lnTo>
                    <a:pt x="13098" y="37119"/>
                  </a:lnTo>
                  <a:lnTo>
                    <a:pt x="13161" y="37140"/>
                  </a:lnTo>
                  <a:lnTo>
                    <a:pt x="13161" y="37077"/>
                  </a:lnTo>
                  <a:lnTo>
                    <a:pt x="13119" y="37035"/>
                  </a:lnTo>
                  <a:lnTo>
                    <a:pt x="13161" y="37035"/>
                  </a:lnTo>
                  <a:lnTo>
                    <a:pt x="13161" y="36994"/>
                  </a:lnTo>
                  <a:lnTo>
                    <a:pt x="13119" y="36931"/>
                  </a:lnTo>
                  <a:lnTo>
                    <a:pt x="13203" y="36910"/>
                  </a:lnTo>
                  <a:lnTo>
                    <a:pt x="13203" y="36868"/>
                  </a:lnTo>
                  <a:lnTo>
                    <a:pt x="13203" y="36805"/>
                  </a:lnTo>
                  <a:lnTo>
                    <a:pt x="13057" y="36722"/>
                  </a:lnTo>
                  <a:lnTo>
                    <a:pt x="12910" y="36784"/>
                  </a:lnTo>
                  <a:lnTo>
                    <a:pt x="12701" y="36659"/>
                  </a:lnTo>
                  <a:lnTo>
                    <a:pt x="12701" y="36554"/>
                  </a:lnTo>
                  <a:lnTo>
                    <a:pt x="12910" y="36554"/>
                  </a:lnTo>
                  <a:lnTo>
                    <a:pt x="12680" y="36157"/>
                  </a:lnTo>
                  <a:lnTo>
                    <a:pt x="12408" y="35885"/>
                  </a:lnTo>
                  <a:lnTo>
                    <a:pt x="12052" y="35780"/>
                  </a:lnTo>
                  <a:lnTo>
                    <a:pt x="11989" y="35864"/>
                  </a:lnTo>
                  <a:lnTo>
                    <a:pt x="11822" y="35717"/>
                  </a:lnTo>
                  <a:lnTo>
                    <a:pt x="11843" y="35634"/>
                  </a:lnTo>
                  <a:lnTo>
                    <a:pt x="11738" y="35466"/>
                  </a:lnTo>
                  <a:lnTo>
                    <a:pt x="11508" y="35403"/>
                  </a:lnTo>
                  <a:lnTo>
                    <a:pt x="11571" y="35194"/>
                  </a:lnTo>
                  <a:lnTo>
                    <a:pt x="11634" y="34818"/>
                  </a:lnTo>
                  <a:lnTo>
                    <a:pt x="11550" y="34734"/>
                  </a:lnTo>
                  <a:lnTo>
                    <a:pt x="11529" y="34462"/>
                  </a:lnTo>
                  <a:lnTo>
                    <a:pt x="11634" y="34399"/>
                  </a:lnTo>
                  <a:lnTo>
                    <a:pt x="11780" y="34211"/>
                  </a:lnTo>
                  <a:lnTo>
                    <a:pt x="11780" y="34064"/>
                  </a:lnTo>
                  <a:lnTo>
                    <a:pt x="11864" y="33960"/>
                  </a:lnTo>
                  <a:lnTo>
                    <a:pt x="12178" y="34253"/>
                  </a:lnTo>
                  <a:lnTo>
                    <a:pt x="12199" y="34357"/>
                  </a:lnTo>
                  <a:lnTo>
                    <a:pt x="12387" y="34462"/>
                  </a:lnTo>
                  <a:lnTo>
                    <a:pt x="12575" y="34420"/>
                  </a:lnTo>
                  <a:lnTo>
                    <a:pt x="12554" y="34253"/>
                  </a:lnTo>
                  <a:lnTo>
                    <a:pt x="12617" y="34190"/>
                  </a:lnTo>
                  <a:lnTo>
                    <a:pt x="12492" y="33729"/>
                  </a:lnTo>
                  <a:lnTo>
                    <a:pt x="12680" y="33688"/>
                  </a:lnTo>
                  <a:lnTo>
                    <a:pt x="12868" y="33688"/>
                  </a:lnTo>
                  <a:lnTo>
                    <a:pt x="12868" y="33562"/>
                  </a:lnTo>
                  <a:lnTo>
                    <a:pt x="12785" y="33457"/>
                  </a:lnTo>
                  <a:lnTo>
                    <a:pt x="12805" y="33332"/>
                  </a:lnTo>
                  <a:lnTo>
                    <a:pt x="12994" y="33227"/>
                  </a:lnTo>
                  <a:lnTo>
                    <a:pt x="13077" y="33227"/>
                  </a:lnTo>
                  <a:lnTo>
                    <a:pt x="13119" y="33060"/>
                  </a:lnTo>
                  <a:lnTo>
                    <a:pt x="13203" y="32997"/>
                  </a:lnTo>
                  <a:lnTo>
                    <a:pt x="13329" y="33018"/>
                  </a:lnTo>
                  <a:lnTo>
                    <a:pt x="13349" y="32913"/>
                  </a:lnTo>
                  <a:lnTo>
                    <a:pt x="13329" y="32809"/>
                  </a:lnTo>
                  <a:lnTo>
                    <a:pt x="13349" y="32725"/>
                  </a:lnTo>
                  <a:lnTo>
                    <a:pt x="13538" y="32830"/>
                  </a:lnTo>
                  <a:lnTo>
                    <a:pt x="13663" y="32893"/>
                  </a:lnTo>
                  <a:lnTo>
                    <a:pt x="13642" y="32955"/>
                  </a:lnTo>
                  <a:lnTo>
                    <a:pt x="13559" y="33060"/>
                  </a:lnTo>
                  <a:lnTo>
                    <a:pt x="13621" y="33123"/>
                  </a:lnTo>
                  <a:lnTo>
                    <a:pt x="13726" y="33060"/>
                  </a:lnTo>
                  <a:lnTo>
                    <a:pt x="13747" y="32997"/>
                  </a:lnTo>
                  <a:lnTo>
                    <a:pt x="13831" y="32934"/>
                  </a:lnTo>
                  <a:lnTo>
                    <a:pt x="13831" y="33039"/>
                  </a:lnTo>
                  <a:lnTo>
                    <a:pt x="13914" y="32955"/>
                  </a:lnTo>
                  <a:lnTo>
                    <a:pt x="13935" y="32893"/>
                  </a:lnTo>
                  <a:lnTo>
                    <a:pt x="14040" y="32893"/>
                  </a:lnTo>
                  <a:lnTo>
                    <a:pt x="14165" y="32809"/>
                  </a:lnTo>
                  <a:lnTo>
                    <a:pt x="14270" y="32809"/>
                  </a:lnTo>
                  <a:lnTo>
                    <a:pt x="14312" y="32955"/>
                  </a:lnTo>
                  <a:lnTo>
                    <a:pt x="14458" y="33039"/>
                  </a:lnTo>
                  <a:lnTo>
                    <a:pt x="14668" y="32955"/>
                  </a:lnTo>
                  <a:lnTo>
                    <a:pt x="14772" y="32955"/>
                  </a:lnTo>
                  <a:lnTo>
                    <a:pt x="14814" y="33039"/>
                  </a:lnTo>
                  <a:lnTo>
                    <a:pt x="14898" y="33039"/>
                  </a:lnTo>
                  <a:lnTo>
                    <a:pt x="15002" y="33206"/>
                  </a:lnTo>
                  <a:lnTo>
                    <a:pt x="15128" y="33206"/>
                  </a:lnTo>
                  <a:lnTo>
                    <a:pt x="15233" y="33332"/>
                  </a:lnTo>
                  <a:lnTo>
                    <a:pt x="15400" y="33457"/>
                  </a:lnTo>
                  <a:lnTo>
                    <a:pt x="15463" y="33457"/>
                  </a:lnTo>
                  <a:lnTo>
                    <a:pt x="15526" y="33541"/>
                  </a:lnTo>
                  <a:lnTo>
                    <a:pt x="15526" y="33667"/>
                  </a:lnTo>
                  <a:lnTo>
                    <a:pt x="15609" y="33688"/>
                  </a:lnTo>
                  <a:lnTo>
                    <a:pt x="15672" y="33583"/>
                  </a:lnTo>
                  <a:lnTo>
                    <a:pt x="15672" y="33437"/>
                  </a:lnTo>
                  <a:lnTo>
                    <a:pt x="15777" y="33353"/>
                  </a:lnTo>
                  <a:lnTo>
                    <a:pt x="15860" y="33457"/>
                  </a:lnTo>
                  <a:lnTo>
                    <a:pt x="16070" y="33478"/>
                  </a:lnTo>
                  <a:lnTo>
                    <a:pt x="16153" y="33583"/>
                  </a:lnTo>
                  <a:lnTo>
                    <a:pt x="16258" y="33625"/>
                  </a:lnTo>
                  <a:lnTo>
                    <a:pt x="16383" y="33520"/>
                  </a:lnTo>
                  <a:lnTo>
                    <a:pt x="16383" y="33311"/>
                  </a:lnTo>
                  <a:lnTo>
                    <a:pt x="16509" y="33311"/>
                  </a:lnTo>
                  <a:lnTo>
                    <a:pt x="16509" y="33206"/>
                  </a:lnTo>
                  <a:lnTo>
                    <a:pt x="16614" y="33165"/>
                  </a:lnTo>
                  <a:lnTo>
                    <a:pt x="16697" y="33248"/>
                  </a:lnTo>
                  <a:lnTo>
                    <a:pt x="16760" y="33144"/>
                  </a:lnTo>
                  <a:lnTo>
                    <a:pt x="16886" y="33123"/>
                  </a:lnTo>
                  <a:lnTo>
                    <a:pt x="17032" y="33269"/>
                  </a:lnTo>
                  <a:lnTo>
                    <a:pt x="17074" y="33332"/>
                  </a:lnTo>
                  <a:lnTo>
                    <a:pt x="17220" y="33311"/>
                  </a:lnTo>
                  <a:lnTo>
                    <a:pt x="17199" y="33165"/>
                  </a:lnTo>
                  <a:lnTo>
                    <a:pt x="17283" y="33144"/>
                  </a:lnTo>
                  <a:lnTo>
                    <a:pt x="17409" y="33144"/>
                  </a:lnTo>
                  <a:lnTo>
                    <a:pt x="17451" y="33060"/>
                  </a:lnTo>
                  <a:lnTo>
                    <a:pt x="17597" y="33144"/>
                  </a:lnTo>
                  <a:lnTo>
                    <a:pt x="17660" y="33206"/>
                  </a:lnTo>
                  <a:lnTo>
                    <a:pt x="17639" y="33269"/>
                  </a:lnTo>
                  <a:lnTo>
                    <a:pt x="17555" y="33332"/>
                  </a:lnTo>
                  <a:lnTo>
                    <a:pt x="17660" y="33457"/>
                  </a:lnTo>
                  <a:lnTo>
                    <a:pt x="17764" y="33478"/>
                  </a:lnTo>
                  <a:lnTo>
                    <a:pt x="17827" y="33457"/>
                  </a:lnTo>
                  <a:lnTo>
                    <a:pt x="17911" y="33520"/>
                  </a:lnTo>
                  <a:lnTo>
                    <a:pt x="18078" y="33520"/>
                  </a:lnTo>
                  <a:lnTo>
                    <a:pt x="18287" y="33625"/>
                  </a:lnTo>
                  <a:lnTo>
                    <a:pt x="18434" y="33583"/>
                  </a:lnTo>
                  <a:lnTo>
                    <a:pt x="18476" y="33457"/>
                  </a:lnTo>
                  <a:lnTo>
                    <a:pt x="18476" y="33353"/>
                  </a:lnTo>
                  <a:lnTo>
                    <a:pt x="18539" y="33311"/>
                  </a:lnTo>
                  <a:lnTo>
                    <a:pt x="18706" y="33416"/>
                  </a:lnTo>
                  <a:lnTo>
                    <a:pt x="18873" y="33437"/>
                  </a:lnTo>
                  <a:lnTo>
                    <a:pt x="19062" y="33353"/>
                  </a:lnTo>
                  <a:lnTo>
                    <a:pt x="19103" y="33248"/>
                  </a:lnTo>
                  <a:lnTo>
                    <a:pt x="19083" y="32809"/>
                  </a:lnTo>
                  <a:lnTo>
                    <a:pt x="19020" y="32746"/>
                  </a:lnTo>
                  <a:lnTo>
                    <a:pt x="18852" y="32746"/>
                  </a:lnTo>
                  <a:lnTo>
                    <a:pt x="18748" y="32683"/>
                  </a:lnTo>
                  <a:lnTo>
                    <a:pt x="18706" y="32621"/>
                  </a:lnTo>
                  <a:lnTo>
                    <a:pt x="18580" y="32600"/>
                  </a:lnTo>
                  <a:lnTo>
                    <a:pt x="18497" y="32516"/>
                  </a:lnTo>
                  <a:lnTo>
                    <a:pt x="18371" y="32516"/>
                  </a:lnTo>
                  <a:lnTo>
                    <a:pt x="18371" y="32432"/>
                  </a:lnTo>
                  <a:lnTo>
                    <a:pt x="18350" y="32369"/>
                  </a:lnTo>
                  <a:lnTo>
                    <a:pt x="18371" y="32307"/>
                  </a:lnTo>
                  <a:lnTo>
                    <a:pt x="18476" y="32307"/>
                  </a:lnTo>
                  <a:lnTo>
                    <a:pt x="18497" y="32181"/>
                  </a:lnTo>
                  <a:lnTo>
                    <a:pt x="18580" y="32077"/>
                  </a:lnTo>
                  <a:lnTo>
                    <a:pt x="18559" y="31951"/>
                  </a:lnTo>
                  <a:lnTo>
                    <a:pt x="18476" y="31951"/>
                  </a:lnTo>
                  <a:lnTo>
                    <a:pt x="18476" y="31805"/>
                  </a:lnTo>
                  <a:lnTo>
                    <a:pt x="18601" y="31637"/>
                  </a:lnTo>
                  <a:lnTo>
                    <a:pt x="18748" y="31491"/>
                  </a:lnTo>
                  <a:lnTo>
                    <a:pt x="18978" y="31470"/>
                  </a:lnTo>
                  <a:lnTo>
                    <a:pt x="19083" y="31491"/>
                  </a:lnTo>
                  <a:lnTo>
                    <a:pt x="19166" y="31449"/>
                  </a:lnTo>
                  <a:lnTo>
                    <a:pt x="19166" y="31344"/>
                  </a:lnTo>
                  <a:lnTo>
                    <a:pt x="19062" y="31323"/>
                  </a:lnTo>
                  <a:lnTo>
                    <a:pt x="18978" y="31219"/>
                  </a:lnTo>
                  <a:lnTo>
                    <a:pt x="18873" y="31219"/>
                  </a:lnTo>
                  <a:lnTo>
                    <a:pt x="18790" y="31260"/>
                  </a:lnTo>
                  <a:lnTo>
                    <a:pt x="18685" y="31219"/>
                  </a:lnTo>
                  <a:lnTo>
                    <a:pt x="18539" y="31219"/>
                  </a:lnTo>
                  <a:lnTo>
                    <a:pt x="18539" y="31135"/>
                  </a:lnTo>
                  <a:lnTo>
                    <a:pt x="18580" y="31072"/>
                  </a:lnTo>
                  <a:lnTo>
                    <a:pt x="18748" y="31072"/>
                  </a:lnTo>
                  <a:lnTo>
                    <a:pt x="18685" y="30947"/>
                  </a:lnTo>
                  <a:lnTo>
                    <a:pt x="18539" y="30968"/>
                  </a:lnTo>
                  <a:lnTo>
                    <a:pt x="18434" y="30947"/>
                  </a:lnTo>
                  <a:lnTo>
                    <a:pt x="18476" y="30905"/>
                  </a:lnTo>
                  <a:lnTo>
                    <a:pt x="18434" y="30758"/>
                  </a:lnTo>
                  <a:lnTo>
                    <a:pt x="18476" y="30737"/>
                  </a:lnTo>
                  <a:lnTo>
                    <a:pt x="18601" y="30737"/>
                  </a:lnTo>
                  <a:lnTo>
                    <a:pt x="18664" y="30654"/>
                  </a:lnTo>
                  <a:lnTo>
                    <a:pt x="18748" y="30654"/>
                  </a:lnTo>
                  <a:lnTo>
                    <a:pt x="18769" y="30716"/>
                  </a:lnTo>
                  <a:lnTo>
                    <a:pt x="18894" y="30696"/>
                  </a:lnTo>
                  <a:lnTo>
                    <a:pt x="18999" y="30758"/>
                  </a:lnTo>
                  <a:lnTo>
                    <a:pt x="19062" y="30716"/>
                  </a:lnTo>
                  <a:lnTo>
                    <a:pt x="19062" y="30633"/>
                  </a:lnTo>
                  <a:lnTo>
                    <a:pt x="19166" y="30591"/>
                  </a:lnTo>
                  <a:lnTo>
                    <a:pt x="19271" y="30591"/>
                  </a:lnTo>
                  <a:lnTo>
                    <a:pt x="19334" y="30696"/>
                  </a:lnTo>
                  <a:lnTo>
                    <a:pt x="19396" y="30612"/>
                  </a:lnTo>
                  <a:lnTo>
                    <a:pt x="19396" y="30528"/>
                  </a:lnTo>
                  <a:lnTo>
                    <a:pt x="19606" y="30486"/>
                  </a:lnTo>
                  <a:lnTo>
                    <a:pt x="19731" y="30486"/>
                  </a:lnTo>
                  <a:lnTo>
                    <a:pt x="19899" y="30403"/>
                  </a:lnTo>
                  <a:lnTo>
                    <a:pt x="20045" y="30403"/>
                  </a:lnTo>
                  <a:lnTo>
                    <a:pt x="20066" y="30340"/>
                  </a:lnTo>
                  <a:lnTo>
                    <a:pt x="20233" y="30235"/>
                  </a:lnTo>
                  <a:lnTo>
                    <a:pt x="20359" y="30235"/>
                  </a:lnTo>
                  <a:lnTo>
                    <a:pt x="20443" y="30193"/>
                  </a:lnTo>
                  <a:lnTo>
                    <a:pt x="20526" y="30193"/>
                  </a:lnTo>
                  <a:lnTo>
                    <a:pt x="20589" y="30214"/>
                  </a:lnTo>
                  <a:lnTo>
                    <a:pt x="20652" y="30172"/>
                  </a:lnTo>
                  <a:lnTo>
                    <a:pt x="20652" y="30026"/>
                  </a:lnTo>
                  <a:lnTo>
                    <a:pt x="20736" y="29984"/>
                  </a:lnTo>
                  <a:lnTo>
                    <a:pt x="20861" y="29984"/>
                  </a:lnTo>
                  <a:lnTo>
                    <a:pt x="20882" y="29900"/>
                  </a:lnTo>
                  <a:lnTo>
                    <a:pt x="20966" y="29859"/>
                  </a:lnTo>
                  <a:lnTo>
                    <a:pt x="21008" y="29900"/>
                  </a:lnTo>
                  <a:lnTo>
                    <a:pt x="21091" y="29921"/>
                  </a:lnTo>
                  <a:lnTo>
                    <a:pt x="21196" y="29880"/>
                  </a:lnTo>
                  <a:lnTo>
                    <a:pt x="21321" y="29817"/>
                  </a:lnTo>
                  <a:lnTo>
                    <a:pt x="21572" y="29670"/>
                  </a:lnTo>
                  <a:lnTo>
                    <a:pt x="21614" y="29670"/>
                  </a:lnTo>
                  <a:lnTo>
                    <a:pt x="21677" y="29649"/>
                  </a:lnTo>
                  <a:lnTo>
                    <a:pt x="21803" y="29608"/>
                  </a:lnTo>
                  <a:lnTo>
                    <a:pt x="21886" y="29503"/>
                  </a:lnTo>
                  <a:lnTo>
                    <a:pt x="21949" y="29545"/>
                  </a:lnTo>
                  <a:lnTo>
                    <a:pt x="22116" y="29503"/>
                  </a:lnTo>
                  <a:lnTo>
                    <a:pt x="22116" y="29440"/>
                  </a:lnTo>
                  <a:lnTo>
                    <a:pt x="22054" y="29356"/>
                  </a:lnTo>
                  <a:lnTo>
                    <a:pt x="22116" y="29336"/>
                  </a:lnTo>
                  <a:lnTo>
                    <a:pt x="22284" y="29336"/>
                  </a:lnTo>
                  <a:lnTo>
                    <a:pt x="22305" y="29231"/>
                  </a:lnTo>
                  <a:lnTo>
                    <a:pt x="22409" y="29168"/>
                  </a:lnTo>
                  <a:lnTo>
                    <a:pt x="22472" y="29168"/>
                  </a:lnTo>
                  <a:lnTo>
                    <a:pt x="22556" y="29147"/>
                  </a:lnTo>
                  <a:lnTo>
                    <a:pt x="22681" y="29189"/>
                  </a:lnTo>
                  <a:lnTo>
                    <a:pt x="22849" y="29168"/>
                  </a:lnTo>
                  <a:lnTo>
                    <a:pt x="22974" y="29273"/>
                  </a:lnTo>
                  <a:lnTo>
                    <a:pt x="23100" y="29273"/>
                  </a:lnTo>
                  <a:lnTo>
                    <a:pt x="23246" y="29210"/>
                  </a:lnTo>
                  <a:lnTo>
                    <a:pt x="23372" y="29210"/>
                  </a:lnTo>
                  <a:lnTo>
                    <a:pt x="23414" y="29356"/>
                  </a:lnTo>
                  <a:lnTo>
                    <a:pt x="23477" y="29377"/>
                  </a:lnTo>
                  <a:lnTo>
                    <a:pt x="23539" y="29503"/>
                  </a:lnTo>
                  <a:lnTo>
                    <a:pt x="23602" y="29608"/>
                  </a:lnTo>
                  <a:lnTo>
                    <a:pt x="23686" y="29670"/>
                  </a:lnTo>
                  <a:lnTo>
                    <a:pt x="23686" y="29712"/>
                  </a:lnTo>
                  <a:lnTo>
                    <a:pt x="23665" y="29817"/>
                  </a:lnTo>
                  <a:lnTo>
                    <a:pt x="23686" y="29921"/>
                  </a:lnTo>
                  <a:lnTo>
                    <a:pt x="23686" y="29984"/>
                  </a:lnTo>
                  <a:lnTo>
                    <a:pt x="23602" y="30005"/>
                  </a:lnTo>
                  <a:lnTo>
                    <a:pt x="23665" y="30110"/>
                  </a:lnTo>
                  <a:lnTo>
                    <a:pt x="23749" y="30152"/>
                  </a:lnTo>
                  <a:lnTo>
                    <a:pt x="23874" y="30089"/>
                  </a:lnTo>
                  <a:lnTo>
                    <a:pt x="23937" y="30152"/>
                  </a:lnTo>
                  <a:lnTo>
                    <a:pt x="24000" y="30131"/>
                  </a:lnTo>
                  <a:lnTo>
                    <a:pt x="24021" y="30026"/>
                  </a:lnTo>
                  <a:lnTo>
                    <a:pt x="24104" y="30005"/>
                  </a:lnTo>
                  <a:lnTo>
                    <a:pt x="24125" y="30110"/>
                  </a:lnTo>
                  <a:lnTo>
                    <a:pt x="24209" y="30110"/>
                  </a:lnTo>
                  <a:lnTo>
                    <a:pt x="24230" y="30026"/>
                  </a:lnTo>
                  <a:lnTo>
                    <a:pt x="24188" y="29921"/>
                  </a:lnTo>
                  <a:lnTo>
                    <a:pt x="24209" y="29900"/>
                  </a:lnTo>
                  <a:lnTo>
                    <a:pt x="24418" y="30026"/>
                  </a:lnTo>
                  <a:lnTo>
                    <a:pt x="24439" y="30214"/>
                  </a:lnTo>
                  <a:lnTo>
                    <a:pt x="24523" y="30340"/>
                  </a:lnTo>
                  <a:lnTo>
                    <a:pt x="24606" y="30340"/>
                  </a:lnTo>
                  <a:lnTo>
                    <a:pt x="24669" y="30256"/>
                  </a:lnTo>
                  <a:lnTo>
                    <a:pt x="24627" y="30235"/>
                  </a:lnTo>
                  <a:lnTo>
                    <a:pt x="24606" y="30193"/>
                  </a:lnTo>
                  <a:lnTo>
                    <a:pt x="24732" y="30152"/>
                  </a:lnTo>
                  <a:lnTo>
                    <a:pt x="24941" y="30256"/>
                  </a:lnTo>
                  <a:lnTo>
                    <a:pt x="25025" y="30256"/>
                  </a:lnTo>
                  <a:lnTo>
                    <a:pt x="25088" y="30193"/>
                  </a:lnTo>
                  <a:lnTo>
                    <a:pt x="25150" y="30214"/>
                  </a:lnTo>
                  <a:lnTo>
                    <a:pt x="25088" y="30319"/>
                  </a:lnTo>
                  <a:lnTo>
                    <a:pt x="25025" y="30361"/>
                  </a:lnTo>
                  <a:lnTo>
                    <a:pt x="25025" y="30528"/>
                  </a:lnTo>
                  <a:lnTo>
                    <a:pt x="25088" y="30633"/>
                  </a:lnTo>
                  <a:lnTo>
                    <a:pt x="25171" y="30633"/>
                  </a:lnTo>
                  <a:lnTo>
                    <a:pt x="25255" y="30549"/>
                  </a:lnTo>
                  <a:lnTo>
                    <a:pt x="25381" y="30528"/>
                  </a:lnTo>
                  <a:lnTo>
                    <a:pt x="25611" y="30570"/>
                  </a:lnTo>
                  <a:lnTo>
                    <a:pt x="25673" y="30612"/>
                  </a:lnTo>
                  <a:lnTo>
                    <a:pt x="25757" y="30549"/>
                  </a:lnTo>
                  <a:lnTo>
                    <a:pt x="25715" y="30424"/>
                  </a:lnTo>
                  <a:lnTo>
                    <a:pt x="25820" y="30361"/>
                  </a:lnTo>
                  <a:lnTo>
                    <a:pt x="25987" y="30340"/>
                  </a:lnTo>
                  <a:lnTo>
                    <a:pt x="26092" y="30256"/>
                  </a:lnTo>
                  <a:lnTo>
                    <a:pt x="26134" y="30152"/>
                  </a:lnTo>
                  <a:lnTo>
                    <a:pt x="26217" y="30089"/>
                  </a:lnTo>
                  <a:lnTo>
                    <a:pt x="26217" y="30005"/>
                  </a:lnTo>
                  <a:lnTo>
                    <a:pt x="26343" y="29880"/>
                  </a:lnTo>
                  <a:lnTo>
                    <a:pt x="26448" y="29838"/>
                  </a:lnTo>
                  <a:lnTo>
                    <a:pt x="26531" y="29733"/>
                  </a:lnTo>
                  <a:lnTo>
                    <a:pt x="26657" y="29712"/>
                  </a:lnTo>
                  <a:lnTo>
                    <a:pt x="26824" y="29670"/>
                  </a:lnTo>
                  <a:lnTo>
                    <a:pt x="26866" y="29712"/>
                  </a:lnTo>
                  <a:lnTo>
                    <a:pt x="26866" y="29817"/>
                  </a:lnTo>
                  <a:lnTo>
                    <a:pt x="27138" y="29900"/>
                  </a:lnTo>
                  <a:lnTo>
                    <a:pt x="27054" y="29921"/>
                  </a:lnTo>
                  <a:lnTo>
                    <a:pt x="27117" y="30005"/>
                  </a:lnTo>
                  <a:lnTo>
                    <a:pt x="28163" y="30800"/>
                  </a:lnTo>
                  <a:lnTo>
                    <a:pt x="29565" y="32579"/>
                  </a:lnTo>
                  <a:lnTo>
                    <a:pt x="29712" y="32537"/>
                  </a:lnTo>
                  <a:lnTo>
                    <a:pt x="29816" y="32495"/>
                  </a:lnTo>
                  <a:lnTo>
                    <a:pt x="29837" y="32411"/>
                  </a:lnTo>
                  <a:lnTo>
                    <a:pt x="29816" y="32390"/>
                  </a:lnTo>
                  <a:lnTo>
                    <a:pt x="29816" y="32265"/>
                  </a:lnTo>
                  <a:lnTo>
                    <a:pt x="29879" y="32202"/>
                  </a:lnTo>
                  <a:lnTo>
                    <a:pt x="30047" y="32286"/>
                  </a:lnTo>
                  <a:lnTo>
                    <a:pt x="30026" y="32369"/>
                  </a:lnTo>
                  <a:lnTo>
                    <a:pt x="30026" y="32432"/>
                  </a:lnTo>
                  <a:lnTo>
                    <a:pt x="30151" y="32474"/>
                  </a:lnTo>
                  <a:lnTo>
                    <a:pt x="30214" y="32537"/>
                  </a:lnTo>
                  <a:lnTo>
                    <a:pt x="30319" y="32537"/>
                  </a:lnTo>
                  <a:lnTo>
                    <a:pt x="30402" y="32495"/>
                  </a:lnTo>
                  <a:lnTo>
                    <a:pt x="30507" y="32474"/>
                  </a:lnTo>
                  <a:lnTo>
                    <a:pt x="30674" y="32537"/>
                  </a:lnTo>
                  <a:lnTo>
                    <a:pt x="30800" y="32495"/>
                  </a:lnTo>
                  <a:lnTo>
                    <a:pt x="30904" y="32516"/>
                  </a:lnTo>
                  <a:lnTo>
                    <a:pt x="31009" y="32474"/>
                  </a:lnTo>
                  <a:lnTo>
                    <a:pt x="31030" y="32411"/>
                  </a:lnTo>
                  <a:lnTo>
                    <a:pt x="31009" y="32369"/>
                  </a:lnTo>
                  <a:lnTo>
                    <a:pt x="31030" y="32307"/>
                  </a:lnTo>
                  <a:lnTo>
                    <a:pt x="31218" y="32286"/>
                  </a:lnTo>
                  <a:lnTo>
                    <a:pt x="31427" y="32286"/>
                  </a:lnTo>
                  <a:lnTo>
                    <a:pt x="31616" y="32328"/>
                  </a:lnTo>
                  <a:lnTo>
                    <a:pt x="31783" y="32474"/>
                  </a:lnTo>
                  <a:lnTo>
                    <a:pt x="31888" y="32621"/>
                  </a:lnTo>
                  <a:lnTo>
                    <a:pt x="31951" y="32746"/>
                  </a:lnTo>
                  <a:lnTo>
                    <a:pt x="32013" y="32746"/>
                  </a:lnTo>
                  <a:lnTo>
                    <a:pt x="32139" y="32788"/>
                  </a:lnTo>
                  <a:lnTo>
                    <a:pt x="32264" y="32851"/>
                  </a:lnTo>
                  <a:lnTo>
                    <a:pt x="32327" y="32851"/>
                  </a:lnTo>
                  <a:lnTo>
                    <a:pt x="32390" y="32913"/>
                  </a:lnTo>
                  <a:lnTo>
                    <a:pt x="32390" y="32997"/>
                  </a:lnTo>
                  <a:lnTo>
                    <a:pt x="32369" y="33039"/>
                  </a:lnTo>
                  <a:lnTo>
                    <a:pt x="32369" y="33144"/>
                  </a:lnTo>
                  <a:lnTo>
                    <a:pt x="32390" y="33227"/>
                  </a:lnTo>
                  <a:lnTo>
                    <a:pt x="32453" y="33269"/>
                  </a:lnTo>
                  <a:lnTo>
                    <a:pt x="32474" y="33311"/>
                  </a:lnTo>
                  <a:lnTo>
                    <a:pt x="32536" y="33311"/>
                  </a:lnTo>
                  <a:lnTo>
                    <a:pt x="32641" y="33353"/>
                  </a:lnTo>
                  <a:lnTo>
                    <a:pt x="32704" y="33416"/>
                  </a:lnTo>
                  <a:lnTo>
                    <a:pt x="32746" y="33353"/>
                  </a:lnTo>
                  <a:lnTo>
                    <a:pt x="32850" y="33311"/>
                  </a:lnTo>
                  <a:lnTo>
                    <a:pt x="33101" y="33269"/>
                  </a:lnTo>
                  <a:lnTo>
                    <a:pt x="33227" y="33248"/>
                  </a:lnTo>
                  <a:lnTo>
                    <a:pt x="33290" y="33144"/>
                  </a:lnTo>
                  <a:lnTo>
                    <a:pt x="33394" y="33102"/>
                  </a:lnTo>
                  <a:lnTo>
                    <a:pt x="33436" y="33123"/>
                  </a:lnTo>
                  <a:lnTo>
                    <a:pt x="33394" y="33248"/>
                  </a:lnTo>
                  <a:lnTo>
                    <a:pt x="33415" y="33353"/>
                  </a:lnTo>
                  <a:lnTo>
                    <a:pt x="33499" y="33374"/>
                  </a:lnTo>
                  <a:lnTo>
                    <a:pt x="33624" y="33478"/>
                  </a:lnTo>
                  <a:lnTo>
                    <a:pt x="33792" y="33541"/>
                  </a:lnTo>
                  <a:lnTo>
                    <a:pt x="33813" y="33562"/>
                  </a:lnTo>
                  <a:lnTo>
                    <a:pt x="33896" y="33562"/>
                  </a:lnTo>
                  <a:lnTo>
                    <a:pt x="34001" y="33625"/>
                  </a:lnTo>
                  <a:lnTo>
                    <a:pt x="34043" y="33625"/>
                  </a:lnTo>
                  <a:lnTo>
                    <a:pt x="34043" y="33583"/>
                  </a:lnTo>
                  <a:lnTo>
                    <a:pt x="34127" y="33374"/>
                  </a:lnTo>
                  <a:lnTo>
                    <a:pt x="34231" y="33332"/>
                  </a:lnTo>
                  <a:lnTo>
                    <a:pt x="34482" y="33332"/>
                  </a:lnTo>
                  <a:lnTo>
                    <a:pt x="34524" y="33269"/>
                  </a:lnTo>
                  <a:lnTo>
                    <a:pt x="34629" y="33165"/>
                  </a:lnTo>
                  <a:lnTo>
                    <a:pt x="34796" y="33102"/>
                  </a:lnTo>
                  <a:lnTo>
                    <a:pt x="34796" y="32997"/>
                  </a:lnTo>
                  <a:lnTo>
                    <a:pt x="34859" y="32893"/>
                  </a:lnTo>
                  <a:lnTo>
                    <a:pt x="35005" y="32809"/>
                  </a:lnTo>
                  <a:lnTo>
                    <a:pt x="35005" y="32725"/>
                  </a:lnTo>
                  <a:lnTo>
                    <a:pt x="35110" y="32621"/>
                  </a:lnTo>
                  <a:lnTo>
                    <a:pt x="35215" y="32600"/>
                  </a:lnTo>
                  <a:lnTo>
                    <a:pt x="35298" y="32495"/>
                  </a:lnTo>
                  <a:lnTo>
                    <a:pt x="35361" y="32432"/>
                  </a:lnTo>
                  <a:lnTo>
                    <a:pt x="35298" y="32390"/>
                  </a:lnTo>
                  <a:lnTo>
                    <a:pt x="35298" y="32307"/>
                  </a:lnTo>
                  <a:lnTo>
                    <a:pt x="35319" y="32265"/>
                  </a:lnTo>
                  <a:lnTo>
                    <a:pt x="35508" y="32307"/>
                  </a:lnTo>
                  <a:lnTo>
                    <a:pt x="35591" y="32265"/>
                  </a:lnTo>
                  <a:lnTo>
                    <a:pt x="35633" y="32097"/>
                  </a:lnTo>
                  <a:lnTo>
                    <a:pt x="35717" y="32077"/>
                  </a:lnTo>
                  <a:lnTo>
                    <a:pt x="35926" y="32056"/>
                  </a:lnTo>
                  <a:lnTo>
                    <a:pt x="36031" y="32014"/>
                  </a:lnTo>
                  <a:lnTo>
                    <a:pt x="36261" y="32014"/>
                  </a:lnTo>
                  <a:lnTo>
                    <a:pt x="36345" y="31972"/>
                  </a:lnTo>
                  <a:lnTo>
                    <a:pt x="36365" y="31972"/>
                  </a:lnTo>
                  <a:lnTo>
                    <a:pt x="36449" y="32077"/>
                  </a:lnTo>
                  <a:lnTo>
                    <a:pt x="36449" y="32160"/>
                  </a:lnTo>
                  <a:lnTo>
                    <a:pt x="36533" y="32223"/>
                  </a:lnTo>
                  <a:lnTo>
                    <a:pt x="36658" y="32223"/>
                  </a:lnTo>
                  <a:lnTo>
                    <a:pt x="36700" y="32202"/>
                  </a:lnTo>
                  <a:lnTo>
                    <a:pt x="36805" y="32202"/>
                  </a:lnTo>
                  <a:lnTo>
                    <a:pt x="36889" y="32160"/>
                  </a:lnTo>
                  <a:lnTo>
                    <a:pt x="37077" y="32160"/>
                  </a:lnTo>
                  <a:lnTo>
                    <a:pt x="37098" y="32223"/>
                  </a:lnTo>
                  <a:lnTo>
                    <a:pt x="37119" y="32328"/>
                  </a:lnTo>
                  <a:lnTo>
                    <a:pt x="37161" y="32411"/>
                  </a:lnTo>
                  <a:lnTo>
                    <a:pt x="37453" y="32579"/>
                  </a:lnTo>
                  <a:lnTo>
                    <a:pt x="37537" y="32641"/>
                  </a:lnTo>
                  <a:lnTo>
                    <a:pt x="37746" y="32746"/>
                  </a:lnTo>
                  <a:lnTo>
                    <a:pt x="37830" y="32704"/>
                  </a:lnTo>
                  <a:lnTo>
                    <a:pt x="37935" y="32641"/>
                  </a:lnTo>
                  <a:lnTo>
                    <a:pt x="38060" y="32579"/>
                  </a:lnTo>
                  <a:lnTo>
                    <a:pt x="38165" y="32579"/>
                  </a:lnTo>
                  <a:lnTo>
                    <a:pt x="38269" y="32600"/>
                  </a:lnTo>
                  <a:lnTo>
                    <a:pt x="38353" y="32641"/>
                  </a:lnTo>
                  <a:lnTo>
                    <a:pt x="38437" y="32621"/>
                  </a:lnTo>
                  <a:lnTo>
                    <a:pt x="38688" y="32621"/>
                  </a:lnTo>
                  <a:lnTo>
                    <a:pt x="38793" y="32683"/>
                  </a:lnTo>
                  <a:lnTo>
                    <a:pt x="38897" y="32683"/>
                  </a:lnTo>
                  <a:lnTo>
                    <a:pt x="38939" y="32641"/>
                  </a:lnTo>
                  <a:lnTo>
                    <a:pt x="39044" y="32683"/>
                  </a:lnTo>
                  <a:lnTo>
                    <a:pt x="39211" y="32641"/>
                  </a:lnTo>
                  <a:lnTo>
                    <a:pt x="39316" y="32474"/>
                  </a:lnTo>
                  <a:lnTo>
                    <a:pt x="39274" y="32390"/>
                  </a:lnTo>
                  <a:lnTo>
                    <a:pt x="39169" y="32307"/>
                  </a:lnTo>
                  <a:lnTo>
                    <a:pt x="39169" y="32118"/>
                  </a:lnTo>
                  <a:lnTo>
                    <a:pt x="39190" y="31951"/>
                  </a:lnTo>
                  <a:lnTo>
                    <a:pt x="39169" y="31867"/>
                  </a:lnTo>
                  <a:lnTo>
                    <a:pt x="39065" y="31846"/>
                  </a:lnTo>
                  <a:lnTo>
                    <a:pt x="39002" y="31763"/>
                  </a:lnTo>
                  <a:lnTo>
                    <a:pt x="38834" y="31700"/>
                  </a:lnTo>
                  <a:lnTo>
                    <a:pt x="38772" y="31574"/>
                  </a:lnTo>
                  <a:lnTo>
                    <a:pt x="38772" y="31281"/>
                  </a:lnTo>
                  <a:lnTo>
                    <a:pt x="38876" y="31156"/>
                  </a:lnTo>
                  <a:lnTo>
                    <a:pt x="38876" y="31072"/>
                  </a:lnTo>
                  <a:lnTo>
                    <a:pt x="38939" y="30968"/>
                  </a:lnTo>
                  <a:lnTo>
                    <a:pt x="39044" y="30947"/>
                  </a:lnTo>
                  <a:lnTo>
                    <a:pt x="39086" y="30968"/>
                  </a:lnTo>
                  <a:lnTo>
                    <a:pt x="39148" y="30863"/>
                  </a:lnTo>
                  <a:lnTo>
                    <a:pt x="39106" y="30758"/>
                  </a:lnTo>
                  <a:lnTo>
                    <a:pt x="39148" y="30696"/>
                  </a:lnTo>
                  <a:lnTo>
                    <a:pt x="39211" y="30633"/>
                  </a:lnTo>
                  <a:lnTo>
                    <a:pt x="39316" y="30633"/>
                  </a:lnTo>
                  <a:lnTo>
                    <a:pt x="39399" y="30696"/>
                  </a:lnTo>
                  <a:lnTo>
                    <a:pt x="39567" y="30737"/>
                  </a:lnTo>
                  <a:lnTo>
                    <a:pt x="39713" y="30821"/>
                  </a:lnTo>
                  <a:lnTo>
                    <a:pt x="39734" y="30863"/>
                  </a:lnTo>
                  <a:lnTo>
                    <a:pt x="39881" y="30926"/>
                  </a:lnTo>
                  <a:lnTo>
                    <a:pt x="40236" y="30926"/>
                  </a:lnTo>
                  <a:lnTo>
                    <a:pt x="40320" y="30968"/>
                  </a:lnTo>
                  <a:lnTo>
                    <a:pt x="40362" y="31030"/>
                  </a:lnTo>
                  <a:lnTo>
                    <a:pt x="40529" y="31051"/>
                  </a:lnTo>
                  <a:lnTo>
                    <a:pt x="40613" y="31114"/>
                  </a:lnTo>
                  <a:lnTo>
                    <a:pt x="40718" y="31135"/>
                  </a:lnTo>
                  <a:lnTo>
                    <a:pt x="40948" y="31135"/>
                  </a:lnTo>
                  <a:lnTo>
                    <a:pt x="41031" y="31156"/>
                  </a:lnTo>
                  <a:lnTo>
                    <a:pt x="41073" y="31240"/>
                  </a:lnTo>
                  <a:lnTo>
                    <a:pt x="41073" y="31323"/>
                  </a:lnTo>
                  <a:lnTo>
                    <a:pt x="41136" y="31386"/>
                  </a:lnTo>
                  <a:lnTo>
                    <a:pt x="41136" y="31470"/>
                  </a:lnTo>
                  <a:lnTo>
                    <a:pt x="41178" y="31533"/>
                  </a:lnTo>
                  <a:lnTo>
                    <a:pt x="41241" y="31658"/>
                  </a:lnTo>
                  <a:lnTo>
                    <a:pt x="41241" y="31763"/>
                  </a:lnTo>
                  <a:lnTo>
                    <a:pt x="41303" y="31805"/>
                  </a:lnTo>
                  <a:lnTo>
                    <a:pt x="41387" y="31805"/>
                  </a:lnTo>
                  <a:lnTo>
                    <a:pt x="41492" y="31909"/>
                  </a:lnTo>
                  <a:lnTo>
                    <a:pt x="41513" y="31972"/>
                  </a:lnTo>
                  <a:lnTo>
                    <a:pt x="41680" y="32014"/>
                  </a:lnTo>
                  <a:lnTo>
                    <a:pt x="41868" y="32118"/>
                  </a:lnTo>
                  <a:lnTo>
                    <a:pt x="41931" y="32118"/>
                  </a:lnTo>
                  <a:lnTo>
                    <a:pt x="41994" y="32077"/>
                  </a:lnTo>
                  <a:lnTo>
                    <a:pt x="42182" y="32077"/>
                  </a:lnTo>
                  <a:lnTo>
                    <a:pt x="42245" y="32014"/>
                  </a:lnTo>
                  <a:lnTo>
                    <a:pt x="42329" y="32014"/>
                  </a:lnTo>
                  <a:lnTo>
                    <a:pt x="42412" y="32056"/>
                  </a:lnTo>
                  <a:lnTo>
                    <a:pt x="42496" y="32014"/>
                  </a:lnTo>
                  <a:lnTo>
                    <a:pt x="42601" y="31909"/>
                  </a:lnTo>
                  <a:lnTo>
                    <a:pt x="42747" y="31867"/>
                  </a:lnTo>
                  <a:lnTo>
                    <a:pt x="42977" y="31846"/>
                  </a:lnTo>
                  <a:lnTo>
                    <a:pt x="43124" y="31763"/>
                  </a:lnTo>
                  <a:lnTo>
                    <a:pt x="43270" y="31763"/>
                  </a:lnTo>
                  <a:lnTo>
                    <a:pt x="43396" y="31700"/>
                  </a:lnTo>
                  <a:lnTo>
                    <a:pt x="43542" y="31784"/>
                  </a:lnTo>
                  <a:lnTo>
                    <a:pt x="43710" y="31805"/>
                  </a:lnTo>
                  <a:lnTo>
                    <a:pt x="43961" y="31805"/>
                  </a:lnTo>
                  <a:lnTo>
                    <a:pt x="44065" y="31972"/>
                  </a:lnTo>
                  <a:lnTo>
                    <a:pt x="44275" y="32056"/>
                  </a:lnTo>
                  <a:lnTo>
                    <a:pt x="44421" y="32056"/>
                  </a:lnTo>
                  <a:lnTo>
                    <a:pt x="44547" y="32014"/>
                  </a:lnTo>
                  <a:lnTo>
                    <a:pt x="44609" y="32077"/>
                  </a:lnTo>
                  <a:lnTo>
                    <a:pt x="44651" y="32265"/>
                  </a:lnTo>
                  <a:lnTo>
                    <a:pt x="44756" y="32328"/>
                  </a:lnTo>
                  <a:lnTo>
                    <a:pt x="44840" y="32390"/>
                  </a:lnTo>
                  <a:lnTo>
                    <a:pt x="44923" y="32411"/>
                  </a:lnTo>
                  <a:lnTo>
                    <a:pt x="45028" y="32516"/>
                  </a:lnTo>
                  <a:lnTo>
                    <a:pt x="45112" y="32516"/>
                  </a:lnTo>
                  <a:lnTo>
                    <a:pt x="45363" y="32495"/>
                  </a:lnTo>
                  <a:lnTo>
                    <a:pt x="45593" y="32579"/>
                  </a:lnTo>
                  <a:lnTo>
                    <a:pt x="45948" y="32579"/>
                  </a:lnTo>
                  <a:lnTo>
                    <a:pt x="46095" y="32537"/>
                  </a:lnTo>
                  <a:lnTo>
                    <a:pt x="46158" y="32495"/>
                  </a:lnTo>
                  <a:lnTo>
                    <a:pt x="46283" y="32495"/>
                  </a:lnTo>
                  <a:lnTo>
                    <a:pt x="46388" y="32537"/>
                  </a:lnTo>
                  <a:lnTo>
                    <a:pt x="46472" y="32537"/>
                  </a:lnTo>
                  <a:lnTo>
                    <a:pt x="46534" y="32411"/>
                  </a:lnTo>
                  <a:lnTo>
                    <a:pt x="46744" y="32286"/>
                  </a:lnTo>
                  <a:lnTo>
                    <a:pt x="46890" y="32286"/>
                  </a:lnTo>
                  <a:lnTo>
                    <a:pt x="46953" y="32181"/>
                  </a:lnTo>
                  <a:lnTo>
                    <a:pt x="47329" y="32181"/>
                  </a:lnTo>
                  <a:lnTo>
                    <a:pt x="47434" y="32077"/>
                  </a:lnTo>
                  <a:lnTo>
                    <a:pt x="47455" y="31972"/>
                  </a:lnTo>
                  <a:lnTo>
                    <a:pt x="47455" y="31909"/>
                  </a:lnTo>
                  <a:lnTo>
                    <a:pt x="47539" y="31805"/>
                  </a:lnTo>
                  <a:lnTo>
                    <a:pt x="47664" y="31763"/>
                  </a:lnTo>
                  <a:lnTo>
                    <a:pt x="47748" y="31679"/>
                  </a:lnTo>
                  <a:lnTo>
                    <a:pt x="47790" y="31553"/>
                  </a:lnTo>
                  <a:lnTo>
                    <a:pt x="47873" y="31470"/>
                  </a:lnTo>
                  <a:lnTo>
                    <a:pt x="47978" y="31470"/>
                  </a:lnTo>
                  <a:lnTo>
                    <a:pt x="47999" y="31491"/>
                  </a:lnTo>
                  <a:lnTo>
                    <a:pt x="48187" y="31449"/>
                  </a:lnTo>
                  <a:lnTo>
                    <a:pt x="48292" y="31449"/>
                  </a:lnTo>
                  <a:lnTo>
                    <a:pt x="48417" y="31533"/>
                  </a:lnTo>
                  <a:lnTo>
                    <a:pt x="48501" y="31637"/>
                  </a:lnTo>
                  <a:lnTo>
                    <a:pt x="48585" y="31658"/>
                  </a:lnTo>
                  <a:lnTo>
                    <a:pt x="48689" y="31595"/>
                  </a:lnTo>
                  <a:lnTo>
                    <a:pt x="48731" y="31658"/>
                  </a:lnTo>
                  <a:lnTo>
                    <a:pt x="48836" y="31658"/>
                  </a:lnTo>
                  <a:lnTo>
                    <a:pt x="48982" y="31574"/>
                  </a:lnTo>
                  <a:lnTo>
                    <a:pt x="48982" y="31533"/>
                  </a:lnTo>
                  <a:lnTo>
                    <a:pt x="49150" y="31491"/>
                  </a:lnTo>
                  <a:lnTo>
                    <a:pt x="49359" y="31574"/>
                  </a:lnTo>
                  <a:lnTo>
                    <a:pt x="49422" y="31637"/>
                  </a:lnTo>
                  <a:lnTo>
                    <a:pt x="49464" y="31595"/>
                  </a:lnTo>
                  <a:lnTo>
                    <a:pt x="49547" y="31595"/>
                  </a:lnTo>
                  <a:lnTo>
                    <a:pt x="49568" y="31658"/>
                  </a:lnTo>
                  <a:lnTo>
                    <a:pt x="49673" y="31637"/>
                  </a:lnTo>
                  <a:lnTo>
                    <a:pt x="49840" y="31658"/>
                  </a:lnTo>
                  <a:lnTo>
                    <a:pt x="49924" y="31742"/>
                  </a:lnTo>
                  <a:lnTo>
                    <a:pt x="49966" y="31742"/>
                  </a:lnTo>
                  <a:lnTo>
                    <a:pt x="50259" y="31470"/>
                  </a:lnTo>
                  <a:lnTo>
                    <a:pt x="50384" y="31365"/>
                  </a:lnTo>
                  <a:lnTo>
                    <a:pt x="50594" y="31344"/>
                  </a:lnTo>
                  <a:lnTo>
                    <a:pt x="50677" y="31260"/>
                  </a:lnTo>
                  <a:lnTo>
                    <a:pt x="50698" y="31156"/>
                  </a:lnTo>
                  <a:lnTo>
                    <a:pt x="50677" y="31030"/>
                  </a:lnTo>
                  <a:lnTo>
                    <a:pt x="50614" y="31009"/>
                  </a:lnTo>
                  <a:lnTo>
                    <a:pt x="50573" y="31030"/>
                  </a:lnTo>
                  <a:lnTo>
                    <a:pt x="50510" y="31009"/>
                  </a:lnTo>
                  <a:lnTo>
                    <a:pt x="50468" y="31009"/>
                  </a:lnTo>
                  <a:lnTo>
                    <a:pt x="50468" y="30842"/>
                  </a:lnTo>
                  <a:lnTo>
                    <a:pt x="50489" y="30800"/>
                  </a:lnTo>
                  <a:lnTo>
                    <a:pt x="50489" y="30633"/>
                  </a:lnTo>
                  <a:lnTo>
                    <a:pt x="50447" y="30528"/>
                  </a:lnTo>
                  <a:lnTo>
                    <a:pt x="50468" y="30444"/>
                  </a:lnTo>
                  <a:lnTo>
                    <a:pt x="50552" y="30424"/>
                  </a:lnTo>
                  <a:lnTo>
                    <a:pt x="50552" y="30319"/>
                  </a:lnTo>
                  <a:lnTo>
                    <a:pt x="50468" y="30235"/>
                  </a:lnTo>
                  <a:lnTo>
                    <a:pt x="50447" y="30110"/>
                  </a:lnTo>
                  <a:lnTo>
                    <a:pt x="50468" y="30068"/>
                  </a:lnTo>
                  <a:lnTo>
                    <a:pt x="50405" y="29963"/>
                  </a:lnTo>
                  <a:lnTo>
                    <a:pt x="50405" y="29859"/>
                  </a:lnTo>
                  <a:lnTo>
                    <a:pt x="50489" y="29754"/>
                  </a:lnTo>
                  <a:lnTo>
                    <a:pt x="50573" y="29691"/>
                  </a:lnTo>
                  <a:lnTo>
                    <a:pt x="50594" y="29566"/>
                  </a:lnTo>
                  <a:lnTo>
                    <a:pt x="50677" y="29461"/>
                  </a:lnTo>
                  <a:lnTo>
                    <a:pt x="50761" y="29398"/>
                  </a:lnTo>
                  <a:lnTo>
                    <a:pt x="50761" y="29273"/>
                  </a:lnTo>
                  <a:lnTo>
                    <a:pt x="50719" y="29189"/>
                  </a:lnTo>
                  <a:lnTo>
                    <a:pt x="50719" y="29126"/>
                  </a:lnTo>
                  <a:lnTo>
                    <a:pt x="50656" y="29064"/>
                  </a:lnTo>
                  <a:lnTo>
                    <a:pt x="50594" y="28959"/>
                  </a:lnTo>
                  <a:lnTo>
                    <a:pt x="50510" y="28833"/>
                  </a:lnTo>
                  <a:lnTo>
                    <a:pt x="50447" y="28812"/>
                  </a:lnTo>
                  <a:lnTo>
                    <a:pt x="50363" y="28833"/>
                  </a:lnTo>
                  <a:lnTo>
                    <a:pt x="50238" y="28917"/>
                  </a:lnTo>
                  <a:lnTo>
                    <a:pt x="50175" y="28917"/>
                  </a:lnTo>
                  <a:lnTo>
                    <a:pt x="50154" y="28854"/>
                  </a:lnTo>
                  <a:lnTo>
                    <a:pt x="50154" y="28603"/>
                  </a:lnTo>
                  <a:lnTo>
                    <a:pt x="50175" y="28540"/>
                  </a:lnTo>
                  <a:lnTo>
                    <a:pt x="50175" y="28499"/>
                  </a:lnTo>
                  <a:lnTo>
                    <a:pt x="50238" y="28436"/>
                  </a:lnTo>
                  <a:lnTo>
                    <a:pt x="50259" y="28331"/>
                  </a:lnTo>
                  <a:lnTo>
                    <a:pt x="50342" y="28227"/>
                  </a:lnTo>
                  <a:lnTo>
                    <a:pt x="50342" y="28143"/>
                  </a:lnTo>
                  <a:lnTo>
                    <a:pt x="50384" y="28101"/>
                  </a:lnTo>
                  <a:lnTo>
                    <a:pt x="50552" y="28080"/>
                  </a:lnTo>
                  <a:lnTo>
                    <a:pt x="50614" y="28038"/>
                  </a:lnTo>
                  <a:lnTo>
                    <a:pt x="50698" y="28038"/>
                  </a:lnTo>
                  <a:lnTo>
                    <a:pt x="50719" y="28017"/>
                  </a:lnTo>
                  <a:lnTo>
                    <a:pt x="50803" y="28017"/>
                  </a:lnTo>
                  <a:lnTo>
                    <a:pt x="50886" y="27996"/>
                  </a:lnTo>
                  <a:lnTo>
                    <a:pt x="50928" y="27913"/>
                  </a:lnTo>
                  <a:lnTo>
                    <a:pt x="51033" y="27913"/>
                  </a:lnTo>
                  <a:lnTo>
                    <a:pt x="51117" y="27829"/>
                  </a:lnTo>
                  <a:lnTo>
                    <a:pt x="51242" y="27871"/>
                  </a:lnTo>
                  <a:lnTo>
                    <a:pt x="51451" y="27871"/>
                  </a:lnTo>
                  <a:lnTo>
                    <a:pt x="51514" y="27808"/>
                  </a:lnTo>
                  <a:lnTo>
                    <a:pt x="51556" y="27808"/>
                  </a:lnTo>
                  <a:lnTo>
                    <a:pt x="51598" y="27724"/>
                  </a:lnTo>
                  <a:lnTo>
                    <a:pt x="51744" y="27703"/>
                  </a:lnTo>
                  <a:lnTo>
                    <a:pt x="51765" y="27683"/>
                  </a:lnTo>
                  <a:lnTo>
                    <a:pt x="51849" y="27703"/>
                  </a:lnTo>
                  <a:lnTo>
                    <a:pt x="51933" y="27703"/>
                  </a:lnTo>
                  <a:lnTo>
                    <a:pt x="52016" y="27745"/>
                  </a:lnTo>
                  <a:lnTo>
                    <a:pt x="52184" y="27787"/>
                  </a:lnTo>
                  <a:lnTo>
                    <a:pt x="52267" y="27829"/>
                  </a:lnTo>
                  <a:lnTo>
                    <a:pt x="52288" y="27892"/>
                  </a:lnTo>
                  <a:lnTo>
                    <a:pt x="52435" y="27892"/>
                  </a:lnTo>
                  <a:lnTo>
                    <a:pt x="52498" y="27850"/>
                  </a:lnTo>
                  <a:lnTo>
                    <a:pt x="52539" y="27892"/>
                  </a:lnTo>
                  <a:lnTo>
                    <a:pt x="52644" y="27934"/>
                  </a:lnTo>
                  <a:lnTo>
                    <a:pt x="52686" y="27913"/>
                  </a:lnTo>
                  <a:lnTo>
                    <a:pt x="52686" y="27829"/>
                  </a:lnTo>
                  <a:lnTo>
                    <a:pt x="52749" y="27808"/>
                  </a:lnTo>
                  <a:lnTo>
                    <a:pt x="52790" y="27829"/>
                  </a:lnTo>
                  <a:lnTo>
                    <a:pt x="52874" y="27829"/>
                  </a:lnTo>
                  <a:lnTo>
                    <a:pt x="52916" y="27808"/>
                  </a:lnTo>
                  <a:lnTo>
                    <a:pt x="52979" y="27892"/>
                  </a:lnTo>
                  <a:lnTo>
                    <a:pt x="53021" y="27892"/>
                  </a:lnTo>
                  <a:lnTo>
                    <a:pt x="53104" y="27913"/>
                  </a:lnTo>
                  <a:lnTo>
                    <a:pt x="53125" y="27955"/>
                  </a:lnTo>
                  <a:lnTo>
                    <a:pt x="53104" y="28017"/>
                  </a:lnTo>
                  <a:lnTo>
                    <a:pt x="53125" y="28059"/>
                  </a:lnTo>
                  <a:lnTo>
                    <a:pt x="53188" y="28059"/>
                  </a:lnTo>
                  <a:lnTo>
                    <a:pt x="53209" y="28122"/>
                  </a:lnTo>
                  <a:lnTo>
                    <a:pt x="53272" y="28059"/>
                  </a:lnTo>
                  <a:lnTo>
                    <a:pt x="53335" y="28101"/>
                  </a:lnTo>
                  <a:lnTo>
                    <a:pt x="53376" y="28143"/>
                  </a:lnTo>
                  <a:lnTo>
                    <a:pt x="53335" y="28206"/>
                  </a:lnTo>
                  <a:lnTo>
                    <a:pt x="53376" y="28247"/>
                  </a:lnTo>
                  <a:lnTo>
                    <a:pt x="53481" y="28268"/>
                  </a:lnTo>
                  <a:lnTo>
                    <a:pt x="53523" y="28268"/>
                  </a:lnTo>
                  <a:lnTo>
                    <a:pt x="53586" y="28310"/>
                  </a:lnTo>
                  <a:lnTo>
                    <a:pt x="53586" y="28352"/>
                  </a:lnTo>
                  <a:lnTo>
                    <a:pt x="53627" y="28373"/>
                  </a:lnTo>
                  <a:lnTo>
                    <a:pt x="53690" y="28457"/>
                  </a:lnTo>
                  <a:lnTo>
                    <a:pt x="53690" y="28540"/>
                  </a:lnTo>
                  <a:lnTo>
                    <a:pt x="53711" y="28624"/>
                  </a:lnTo>
                  <a:lnTo>
                    <a:pt x="53711" y="28666"/>
                  </a:lnTo>
                  <a:lnTo>
                    <a:pt x="53732" y="28687"/>
                  </a:lnTo>
                  <a:lnTo>
                    <a:pt x="53899" y="28687"/>
                  </a:lnTo>
                  <a:lnTo>
                    <a:pt x="53920" y="28750"/>
                  </a:lnTo>
                  <a:lnTo>
                    <a:pt x="53899" y="28833"/>
                  </a:lnTo>
                  <a:lnTo>
                    <a:pt x="53899" y="28875"/>
                  </a:lnTo>
                  <a:lnTo>
                    <a:pt x="54025" y="28959"/>
                  </a:lnTo>
                  <a:lnTo>
                    <a:pt x="54067" y="29064"/>
                  </a:lnTo>
                  <a:lnTo>
                    <a:pt x="54151" y="29147"/>
                  </a:lnTo>
                  <a:lnTo>
                    <a:pt x="54171" y="29210"/>
                  </a:lnTo>
                  <a:lnTo>
                    <a:pt x="54234" y="29252"/>
                  </a:lnTo>
                  <a:lnTo>
                    <a:pt x="54255" y="29356"/>
                  </a:lnTo>
                  <a:lnTo>
                    <a:pt x="54339" y="29398"/>
                  </a:lnTo>
                  <a:lnTo>
                    <a:pt x="54339" y="29461"/>
                  </a:lnTo>
                  <a:lnTo>
                    <a:pt x="54318" y="29503"/>
                  </a:lnTo>
                  <a:lnTo>
                    <a:pt x="54339" y="29524"/>
                  </a:lnTo>
                  <a:lnTo>
                    <a:pt x="54381" y="29503"/>
                  </a:lnTo>
                  <a:lnTo>
                    <a:pt x="54443" y="29587"/>
                  </a:lnTo>
                  <a:lnTo>
                    <a:pt x="54464" y="29670"/>
                  </a:lnTo>
                  <a:lnTo>
                    <a:pt x="54569" y="29817"/>
                  </a:lnTo>
                  <a:lnTo>
                    <a:pt x="54778" y="29963"/>
                  </a:lnTo>
                  <a:lnTo>
                    <a:pt x="54799" y="30047"/>
                  </a:lnTo>
                  <a:lnTo>
                    <a:pt x="54841" y="30152"/>
                  </a:lnTo>
                  <a:lnTo>
                    <a:pt x="54883" y="30193"/>
                  </a:lnTo>
                  <a:lnTo>
                    <a:pt x="54883" y="30298"/>
                  </a:lnTo>
                  <a:lnTo>
                    <a:pt x="54967" y="30319"/>
                  </a:lnTo>
                  <a:lnTo>
                    <a:pt x="55008" y="30319"/>
                  </a:lnTo>
                  <a:lnTo>
                    <a:pt x="55050" y="30424"/>
                  </a:lnTo>
                  <a:lnTo>
                    <a:pt x="55050" y="30507"/>
                  </a:lnTo>
                  <a:lnTo>
                    <a:pt x="55092" y="30612"/>
                  </a:lnTo>
                  <a:lnTo>
                    <a:pt x="55218" y="30737"/>
                  </a:lnTo>
                  <a:lnTo>
                    <a:pt x="55322" y="30758"/>
                  </a:lnTo>
                  <a:lnTo>
                    <a:pt x="55385" y="30842"/>
                  </a:lnTo>
                  <a:lnTo>
                    <a:pt x="55469" y="30842"/>
                  </a:lnTo>
                  <a:lnTo>
                    <a:pt x="55511" y="30821"/>
                  </a:lnTo>
                  <a:lnTo>
                    <a:pt x="55573" y="30842"/>
                  </a:lnTo>
                  <a:lnTo>
                    <a:pt x="55615" y="30821"/>
                  </a:lnTo>
                  <a:lnTo>
                    <a:pt x="55741" y="30842"/>
                  </a:lnTo>
                  <a:lnTo>
                    <a:pt x="55803" y="30779"/>
                  </a:lnTo>
                  <a:lnTo>
                    <a:pt x="55887" y="30779"/>
                  </a:lnTo>
                  <a:lnTo>
                    <a:pt x="55887" y="30821"/>
                  </a:lnTo>
                  <a:lnTo>
                    <a:pt x="55824" y="30863"/>
                  </a:lnTo>
                  <a:lnTo>
                    <a:pt x="55845" y="30905"/>
                  </a:lnTo>
                  <a:lnTo>
                    <a:pt x="55992" y="30905"/>
                  </a:lnTo>
                  <a:lnTo>
                    <a:pt x="56034" y="30926"/>
                  </a:lnTo>
                  <a:lnTo>
                    <a:pt x="56055" y="30968"/>
                  </a:lnTo>
                  <a:lnTo>
                    <a:pt x="56138" y="31030"/>
                  </a:lnTo>
                  <a:lnTo>
                    <a:pt x="56159" y="30968"/>
                  </a:lnTo>
                  <a:lnTo>
                    <a:pt x="56222" y="30947"/>
                  </a:lnTo>
                  <a:lnTo>
                    <a:pt x="56264" y="30968"/>
                  </a:lnTo>
                  <a:lnTo>
                    <a:pt x="56306" y="30905"/>
                  </a:lnTo>
                  <a:lnTo>
                    <a:pt x="56348" y="30905"/>
                  </a:lnTo>
                  <a:lnTo>
                    <a:pt x="56410" y="30947"/>
                  </a:lnTo>
                  <a:lnTo>
                    <a:pt x="56431" y="31009"/>
                  </a:lnTo>
                  <a:lnTo>
                    <a:pt x="56473" y="31072"/>
                  </a:lnTo>
                  <a:lnTo>
                    <a:pt x="56536" y="31072"/>
                  </a:lnTo>
                  <a:lnTo>
                    <a:pt x="56557" y="31135"/>
                  </a:lnTo>
                  <a:lnTo>
                    <a:pt x="56620" y="31177"/>
                  </a:lnTo>
                  <a:lnTo>
                    <a:pt x="56640" y="31177"/>
                  </a:lnTo>
                  <a:lnTo>
                    <a:pt x="56682" y="31240"/>
                  </a:lnTo>
                  <a:lnTo>
                    <a:pt x="56724" y="31281"/>
                  </a:lnTo>
                  <a:lnTo>
                    <a:pt x="56850" y="31344"/>
                  </a:lnTo>
                  <a:lnTo>
                    <a:pt x="56871" y="31365"/>
                  </a:lnTo>
                  <a:lnTo>
                    <a:pt x="56933" y="31365"/>
                  </a:lnTo>
                  <a:lnTo>
                    <a:pt x="56975" y="31407"/>
                  </a:lnTo>
                  <a:lnTo>
                    <a:pt x="57059" y="31449"/>
                  </a:lnTo>
                  <a:lnTo>
                    <a:pt x="57122" y="31407"/>
                  </a:lnTo>
                  <a:lnTo>
                    <a:pt x="57184" y="31407"/>
                  </a:lnTo>
                  <a:lnTo>
                    <a:pt x="57247" y="31365"/>
                  </a:lnTo>
                  <a:lnTo>
                    <a:pt x="57289" y="31365"/>
                  </a:lnTo>
                  <a:lnTo>
                    <a:pt x="57352" y="31386"/>
                  </a:lnTo>
                  <a:lnTo>
                    <a:pt x="57352" y="31470"/>
                  </a:lnTo>
                  <a:lnTo>
                    <a:pt x="57289" y="31553"/>
                  </a:lnTo>
                  <a:lnTo>
                    <a:pt x="57289" y="31637"/>
                  </a:lnTo>
                  <a:lnTo>
                    <a:pt x="57289" y="31700"/>
                  </a:lnTo>
                  <a:lnTo>
                    <a:pt x="57394" y="31700"/>
                  </a:lnTo>
                  <a:lnTo>
                    <a:pt x="57436" y="31805"/>
                  </a:lnTo>
                  <a:lnTo>
                    <a:pt x="57456" y="31909"/>
                  </a:lnTo>
                  <a:lnTo>
                    <a:pt x="57436" y="32014"/>
                  </a:lnTo>
                  <a:lnTo>
                    <a:pt x="57394" y="32056"/>
                  </a:lnTo>
                  <a:lnTo>
                    <a:pt x="57394" y="32118"/>
                  </a:lnTo>
                  <a:lnTo>
                    <a:pt x="57498" y="32265"/>
                  </a:lnTo>
                  <a:lnTo>
                    <a:pt x="57561" y="32286"/>
                  </a:lnTo>
                  <a:lnTo>
                    <a:pt x="57645" y="32390"/>
                  </a:lnTo>
                  <a:lnTo>
                    <a:pt x="57666" y="32432"/>
                  </a:lnTo>
                  <a:lnTo>
                    <a:pt x="57749" y="32411"/>
                  </a:lnTo>
                  <a:lnTo>
                    <a:pt x="57812" y="32369"/>
                  </a:lnTo>
                  <a:lnTo>
                    <a:pt x="57896" y="32369"/>
                  </a:lnTo>
                  <a:lnTo>
                    <a:pt x="57938" y="32432"/>
                  </a:lnTo>
                  <a:lnTo>
                    <a:pt x="57980" y="32516"/>
                  </a:lnTo>
                  <a:lnTo>
                    <a:pt x="58042" y="32495"/>
                  </a:lnTo>
                  <a:lnTo>
                    <a:pt x="58105" y="32432"/>
                  </a:lnTo>
                  <a:lnTo>
                    <a:pt x="58189" y="32474"/>
                  </a:lnTo>
                  <a:lnTo>
                    <a:pt x="58231" y="32432"/>
                  </a:lnTo>
                  <a:lnTo>
                    <a:pt x="58398" y="32411"/>
                  </a:lnTo>
                  <a:lnTo>
                    <a:pt x="58461" y="32328"/>
                  </a:lnTo>
                  <a:lnTo>
                    <a:pt x="58524" y="32307"/>
                  </a:lnTo>
                  <a:lnTo>
                    <a:pt x="58524" y="32244"/>
                  </a:lnTo>
                  <a:lnTo>
                    <a:pt x="58544" y="32160"/>
                  </a:lnTo>
                  <a:lnTo>
                    <a:pt x="58628" y="32097"/>
                  </a:lnTo>
                  <a:lnTo>
                    <a:pt x="58628" y="31993"/>
                  </a:lnTo>
                  <a:lnTo>
                    <a:pt x="58649" y="31909"/>
                  </a:lnTo>
                  <a:lnTo>
                    <a:pt x="58837" y="31909"/>
                  </a:lnTo>
                  <a:lnTo>
                    <a:pt x="58858" y="31805"/>
                  </a:lnTo>
                  <a:lnTo>
                    <a:pt x="58921" y="31805"/>
                  </a:lnTo>
                  <a:lnTo>
                    <a:pt x="58963" y="31784"/>
                  </a:lnTo>
                  <a:lnTo>
                    <a:pt x="59005" y="31700"/>
                  </a:lnTo>
                  <a:lnTo>
                    <a:pt x="59047" y="31658"/>
                  </a:lnTo>
                  <a:lnTo>
                    <a:pt x="59151" y="31658"/>
                  </a:lnTo>
                  <a:lnTo>
                    <a:pt x="59214" y="31595"/>
                  </a:lnTo>
                  <a:lnTo>
                    <a:pt x="59319" y="31658"/>
                  </a:lnTo>
                  <a:lnTo>
                    <a:pt x="59361" y="31700"/>
                  </a:lnTo>
                  <a:lnTo>
                    <a:pt x="59465" y="31700"/>
                  </a:lnTo>
                  <a:lnTo>
                    <a:pt x="59486" y="31763"/>
                  </a:lnTo>
                  <a:lnTo>
                    <a:pt x="59549" y="31867"/>
                  </a:lnTo>
                  <a:lnTo>
                    <a:pt x="59486" y="31909"/>
                  </a:lnTo>
                  <a:lnTo>
                    <a:pt x="59528" y="31972"/>
                  </a:lnTo>
                  <a:lnTo>
                    <a:pt x="59633" y="32077"/>
                  </a:lnTo>
                  <a:lnTo>
                    <a:pt x="59633" y="32139"/>
                  </a:lnTo>
                  <a:lnTo>
                    <a:pt x="59674" y="32202"/>
                  </a:lnTo>
                  <a:lnTo>
                    <a:pt x="59758" y="32244"/>
                  </a:lnTo>
                  <a:lnTo>
                    <a:pt x="59737" y="32390"/>
                  </a:lnTo>
                  <a:lnTo>
                    <a:pt x="59737" y="32495"/>
                  </a:lnTo>
                  <a:lnTo>
                    <a:pt x="59695" y="32537"/>
                  </a:lnTo>
                  <a:lnTo>
                    <a:pt x="59633" y="32558"/>
                  </a:lnTo>
                  <a:lnTo>
                    <a:pt x="59549" y="32662"/>
                  </a:lnTo>
                  <a:lnTo>
                    <a:pt x="59549" y="32725"/>
                  </a:lnTo>
                  <a:lnTo>
                    <a:pt x="59591" y="32809"/>
                  </a:lnTo>
                  <a:lnTo>
                    <a:pt x="59633" y="32830"/>
                  </a:lnTo>
                  <a:lnTo>
                    <a:pt x="59633" y="32934"/>
                  </a:lnTo>
                  <a:lnTo>
                    <a:pt x="59591" y="33018"/>
                  </a:lnTo>
                  <a:lnTo>
                    <a:pt x="59633" y="33060"/>
                  </a:lnTo>
                  <a:lnTo>
                    <a:pt x="59674" y="33081"/>
                  </a:lnTo>
                  <a:lnTo>
                    <a:pt x="59674" y="33144"/>
                  </a:lnTo>
                  <a:lnTo>
                    <a:pt x="59695" y="33185"/>
                  </a:lnTo>
                  <a:lnTo>
                    <a:pt x="59695" y="33248"/>
                  </a:lnTo>
                  <a:lnTo>
                    <a:pt x="59674" y="33269"/>
                  </a:lnTo>
                  <a:lnTo>
                    <a:pt x="59653" y="33290"/>
                  </a:lnTo>
                  <a:lnTo>
                    <a:pt x="59653" y="33437"/>
                  </a:lnTo>
                  <a:lnTo>
                    <a:pt x="59695" y="33562"/>
                  </a:lnTo>
                  <a:lnTo>
                    <a:pt x="59737" y="33604"/>
                  </a:lnTo>
                  <a:lnTo>
                    <a:pt x="59737" y="33667"/>
                  </a:lnTo>
                  <a:lnTo>
                    <a:pt x="59674" y="33709"/>
                  </a:lnTo>
                  <a:lnTo>
                    <a:pt x="59653" y="33792"/>
                  </a:lnTo>
                  <a:lnTo>
                    <a:pt x="59674" y="33855"/>
                  </a:lnTo>
                  <a:lnTo>
                    <a:pt x="59674" y="33897"/>
                  </a:lnTo>
                  <a:lnTo>
                    <a:pt x="59695" y="33960"/>
                  </a:lnTo>
                  <a:lnTo>
                    <a:pt x="59633" y="34001"/>
                  </a:lnTo>
                  <a:lnTo>
                    <a:pt x="59591" y="34022"/>
                  </a:lnTo>
                  <a:lnTo>
                    <a:pt x="59633" y="34085"/>
                  </a:lnTo>
                  <a:lnTo>
                    <a:pt x="59653" y="34169"/>
                  </a:lnTo>
                  <a:lnTo>
                    <a:pt x="59633" y="34211"/>
                  </a:lnTo>
                  <a:lnTo>
                    <a:pt x="59570" y="34315"/>
                  </a:lnTo>
                  <a:lnTo>
                    <a:pt x="59591" y="34378"/>
                  </a:lnTo>
                  <a:lnTo>
                    <a:pt x="59633" y="34420"/>
                  </a:lnTo>
                  <a:lnTo>
                    <a:pt x="59591" y="34483"/>
                  </a:lnTo>
                  <a:lnTo>
                    <a:pt x="59591" y="34525"/>
                  </a:lnTo>
                  <a:lnTo>
                    <a:pt x="59633" y="34587"/>
                  </a:lnTo>
                  <a:lnTo>
                    <a:pt x="59653" y="34650"/>
                  </a:lnTo>
                  <a:lnTo>
                    <a:pt x="59591" y="34713"/>
                  </a:lnTo>
                  <a:lnTo>
                    <a:pt x="59549" y="34713"/>
                  </a:lnTo>
                  <a:lnTo>
                    <a:pt x="59486" y="34692"/>
                  </a:lnTo>
                  <a:lnTo>
                    <a:pt x="59130" y="34608"/>
                  </a:lnTo>
                  <a:lnTo>
                    <a:pt x="59047" y="34587"/>
                  </a:lnTo>
                  <a:lnTo>
                    <a:pt x="58942" y="34546"/>
                  </a:lnTo>
                  <a:lnTo>
                    <a:pt x="58900" y="34546"/>
                  </a:lnTo>
                  <a:lnTo>
                    <a:pt x="58796" y="34713"/>
                  </a:lnTo>
                  <a:lnTo>
                    <a:pt x="58754" y="34797"/>
                  </a:lnTo>
                  <a:lnTo>
                    <a:pt x="58712" y="34859"/>
                  </a:lnTo>
                  <a:lnTo>
                    <a:pt x="58628" y="34859"/>
                  </a:lnTo>
                  <a:lnTo>
                    <a:pt x="58544" y="34922"/>
                  </a:lnTo>
                  <a:lnTo>
                    <a:pt x="58524" y="34964"/>
                  </a:lnTo>
                  <a:lnTo>
                    <a:pt x="58586" y="35069"/>
                  </a:lnTo>
                  <a:lnTo>
                    <a:pt x="58712" y="35278"/>
                  </a:lnTo>
                  <a:lnTo>
                    <a:pt x="58733" y="35362"/>
                  </a:lnTo>
                  <a:lnTo>
                    <a:pt x="58754" y="35445"/>
                  </a:lnTo>
                  <a:lnTo>
                    <a:pt x="58837" y="35550"/>
                  </a:lnTo>
                  <a:lnTo>
                    <a:pt x="58837" y="35654"/>
                  </a:lnTo>
                  <a:lnTo>
                    <a:pt x="58837" y="35780"/>
                  </a:lnTo>
                  <a:lnTo>
                    <a:pt x="58837" y="35885"/>
                  </a:lnTo>
                  <a:lnTo>
                    <a:pt x="58837" y="36094"/>
                  </a:lnTo>
                  <a:lnTo>
                    <a:pt x="58921" y="36157"/>
                  </a:lnTo>
                  <a:lnTo>
                    <a:pt x="58921" y="36261"/>
                  </a:lnTo>
                  <a:lnTo>
                    <a:pt x="58921" y="36366"/>
                  </a:lnTo>
                  <a:lnTo>
                    <a:pt x="58900" y="36408"/>
                  </a:lnTo>
                  <a:lnTo>
                    <a:pt x="58900" y="36491"/>
                  </a:lnTo>
                  <a:lnTo>
                    <a:pt x="58921" y="36533"/>
                  </a:lnTo>
                  <a:lnTo>
                    <a:pt x="58921" y="36638"/>
                  </a:lnTo>
                  <a:lnTo>
                    <a:pt x="58858" y="36638"/>
                  </a:lnTo>
                  <a:lnTo>
                    <a:pt x="58733" y="36617"/>
                  </a:lnTo>
                  <a:lnTo>
                    <a:pt x="58649" y="36680"/>
                  </a:lnTo>
                  <a:lnTo>
                    <a:pt x="58649" y="36722"/>
                  </a:lnTo>
                  <a:lnTo>
                    <a:pt x="58691" y="36826"/>
                  </a:lnTo>
                  <a:lnTo>
                    <a:pt x="58733" y="36847"/>
                  </a:lnTo>
                  <a:lnTo>
                    <a:pt x="58733" y="36931"/>
                  </a:lnTo>
                  <a:lnTo>
                    <a:pt x="58733" y="36952"/>
                  </a:lnTo>
                  <a:lnTo>
                    <a:pt x="58837" y="37098"/>
                  </a:lnTo>
                  <a:lnTo>
                    <a:pt x="58858" y="37098"/>
                  </a:lnTo>
                  <a:lnTo>
                    <a:pt x="58921" y="36931"/>
                  </a:lnTo>
                  <a:lnTo>
                    <a:pt x="59068" y="36910"/>
                  </a:lnTo>
                  <a:lnTo>
                    <a:pt x="59130" y="36952"/>
                  </a:lnTo>
                  <a:lnTo>
                    <a:pt x="59172" y="36784"/>
                  </a:lnTo>
                  <a:lnTo>
                    <a:pt x="59256" y="36722"/>
                  </a:lnTo>
                  <a:lnTo>
                    <a:pt x="59256" y="36512"/>
                  </a:lnTo>
                  <a:lnTo>
                    <a:pt x="59361" y="36429"/>
                  </a:lnTo>
                  <a:lnTo>
                    <a:pt x="59361" y="36324"/>
                  </a:lnTo>
                  <a:lnTo>
                    <a:pt x="59381" y="36282"/>
                  </a:lnTo>
                  <a:lnTo>
                    <a:pt x="59528" y="36366"/>
                  </a:lnTo>
                  <a:lnTo>
                    <a:pt x="59653" y="36303"/>
                  </a:lnTo>
                  <a:lnTo>
                    <a:pt x="59695" y="36366"/>
                  </a:lnTo>
                  <a:lnTo>
                    <a:pt x="59695" y="36575"/>
                  </a:lnTo>
                  <a:lnTo>
                    <a:pt x="59884" y="36617"/>
                  </a:lnTo>
                  <a:lnTo>
                    <a:pt x="60072" y="36722"/>
                  </a:lnTo>
                  <a:lnTo>
                    <a:pt x="60114" y="36680"/>
                  </a:lnTo>
                  <a:lnTo>
                    <a:pt x="60197" y="36742"/>
                  </a:lnTo>
                  <a:lnTo>
                    <a:pt x="60323" y="36617"/>
                  </a:lnTo>
                  <a:lnTo>
                    <a:pt x="60490" y="36596"/>
                  </a:lnTo>
                  <a:lnTo>
                    <a:pt x="60511" y="36512"/>
                  </a:lnTo>
                  <a:lnTo>
                    <a:pt x="60595" y="36512"/>
                  </a:lnTo>
                  <a:lnTo>
                    <a:pt x="60679" y="36366"/>
                  </a:lnTo>
                  <a:lnTo>
                    <a:pt x="60846" y="36115"/>
                  </a:lnTo>
                  <a:lnTo>
                    <a:pt x="60825" y="36073"/>
                  </a:lnTo>
                  <a:lnTo>
                    <a:pt x="60951" y="36010"/>
                  </a:lnTo>
                  <a:lnTo>
                    <a:pt x="60951" y="35926"/>
                  </a:lnTo>
                  <a:lnTo>
                    <a:pt x="60909" y="35780"/>
                  </a:lnTo>
                  <a:lnTo>
                    <a:pt x="60993" y="35822"/>
                  </a:lnTo>
                  <a:lnTo>
                    <a:pt x="60993" y="35843"/>
                  </a:lnTo>
                  <a:lnTo>
                    <a:pt x="61118" y="35654"/>
                  </a:lnTo>
                  <a:lnTo>
                    <a:pt x="61055" y="35550"/>
                  </a:lnTo>
                  <a:lnTo>
                    <a:pt x="61118" y="35529"/>
                  </a:lnTo>
                  <a:lnTo>
                    <a:pt x="61118" y="35341"/>
                  </a:lnTo>
                  <a:lnTo>
                    <a:pt x="61223" y="35299"/>
                  </a:lnTo>
                  <a:lnTo>
                    <a:pt x="61223" y="35194"/>
                  </a:lnTo>
                  <a:lnTo>
                    <a:pt x="61369" y="35090"/>
                  </a:lnTo>
                  <a:lnTo>
                    <a:pt x="61411" y="35027"/>
                  </a:lnTo>
                  <a:lnTo>
                    <a:pt x="61348" y="34985"/>
                  </a:lnTo>
                  <a:lnTo>
                    <a:pt x="61369" y="34838"/>
                  </a:lnTo>
                  <a:lnTo>
                    <a:pt x="61453" y="34818"/>
                  </a:lnTo>
                  <a:lnTo>
                    <a:pt x="61557" y="34315"/>
                  </a:lnTo>
                  <a:lnTo>
                    <a:pt x="61683" y="34169"/>
                  </a:lnTo>
                  <a:lnTo>
                    <a:pt x="61683" y="34064"/>
                  </a:lnTo>
                  <a:lnTo>
                    <a:pt x="61829" y="33960"/>
                  </a:lnTo>
                  <a:lnTo>
                    <a:pt x="61850" y="33834"/>
                  </a:lnTo>
                  <a:lnTo>
                    <a:pt x="61976" y="33667"/>
                  </a:lnTo>
                  <a:lnTo>
                    <a:pt x="61976" y="33541"/>
                  </a:lnTo>
                  <a:lnTo>
                    <a:pt x="61934" y="33520"/>
                  </a:lnTo>
                  <a:lnTo>
                    <a:pt x="61892" y="33353"/>
                  </a:lnTo>
                  <a:lnTo>
                    <a:pt x="62039" y="33227"/>
                  </a:lnTo>
                  <a:lnTo>
                    <a:pt x="61976" y="32955"/>
                  </a:lnTo>
                  <a:lnTo>
                    <a:pt x="62081" y="32830"/>
                  </a:lnTo>
                  <a:lnTo>
                    <a:pt x="62081" y="32746"/>
                  </a:lnTo>
                  <a:lnTo>
                    <a:pt x="62039" y="32746"/>
                  </a:lnTo>
                  <a:lnTo>
                    <a:pt x="62101" y="32579"/>
                  </a:lnTo>
                  <a:lnTo>
                    <a:pt x="62101" y="32411"/>
                  </a:lnTo>
                  <a:lnTo>
                    <a:pt x="62206" y="32307"/>
                  </a:lnTo>
                  <a:lnTo>
                    <a:pt x="62206" y="32118"/>
                  </a:lnTo>
                  <a:lnTo>
                    <a:pt x="62185" y="32097"/>
                  </a:lnTo>
                  <a:lnTo>
                    <a:pt x="62164" y="31909"/>
                  </a:lnTo>
                  <a:lnTo>
                    <a:pt x="62248" y="31742"/>
                  </a:lnTo>
                  <a:lnTo>
                    <a:pt x="62248" y="31574"/>
                  </a:lnTo>
                  <a:lnTo>
                    <a:pt x="62394" y="31386"/>
                  </a:lnTo>
                  <a:lnTo>
                    <a:pt x="62394" y="31240"/>
                  </a:lnTo>
                  <a:lnTo>
                    <a:pt x="62353" y="31135"/>
                  </a:lnTo>
                  <a:lnTo>
                    <a:pt x="62353" y="30947"/>
                  </a:lnTo>
                  <a:lnTo>
                    <a:pt x="62394" y="30905"/>
                  </a:lnTo>
                  <a:lnTo>
                    <a:pt x="62394" y="30758"/>
                  </a:lnTo>
                  <a:lnTo>
                    <a:pt x="62311" y="30758"/>
                  </a:lnTo>
                  <a:lnTo>
                    <a:pt x="62269" y="30486"/>
                  </a:lnTo>
                  <a:lnTo>
                    <a:pt x="62269" y="30403"/>
                  </a:lnTo>
                  <a:lnTo>
                    <a:pt x="62248" y="30319"/>
                  </a:lnTo>
                  <a:lnTo>
                    <a:pt x="62248" y="30110"/>
                  </a:lnTo>
                  <a:lnTo>
                    <a:pt x="62081" y="29921"/>
                  </a:lnTo>
                  <a:lnTo>
                    <a:pt x="62039" y="29921"/>
                  </a:lnTo>
                  <a:lnTo>
                    <a:pt x="61976" y="29817"/>
                  </a:lnTo>
                  <a:lnTo>
                    <a:pt x="62039" y="29775"/>
                  </a:lnTo>
                  <a:lnTo>
                    <a:pt x="62101" y="29608"/>
                  </a:lnTo>
                  <a:lnTo>
                    <a:pt x="62101" y="29566"/>
                  </a:lnTo>
                  <a:lnTo>
                    <a:pt x="61997" y="29649"/>
                  </a:lnTo>
                  <a:lnTo>
                    <a:pt x="61892" y="29608"/>
                  </a:lnTo>
                  <a:lnTo>
                    <a:pt x="61788" y="29231"/>
                  </a:lnTo>
                  <a:lnTo>
                    <a:pt x="61788" y="29126"/>
                  </a:lnTo>
                  <a:lnTo>
                    <a:pt x="61767" y="29043"/>
                  </a:lnTo>
                  <a:lnTo>
                    <a:pt x="61746" y="28833"/>
                  </a:lnTo>
                  <a:lnTo>
                    <a:pt x="61788" y="28750"/>
                  </a:lnTo>
                  <a:lnTo>
                    <a:pt x="61683" y="28457"/>
                  </a:lnTo>
                  <a:lnTo>
                    <a:pt x="61767" y="28394"/>
                  </a:lnTo>
                  <a:lnTo>
                    <a:pt x="61725" y="28352"/>
                  </a:lnTo>
                  <a:lnTo>
                    <a:pt x="61746" y="28310"/>
                  </a:lnTo>
                  <a:lnTo>
                    <a:pt x="61746" y="28227"/>
                  </a:lnTo>
                  <a:lnTo>
                    <a:pt x="61683" y="28185"/>
                  </a:lnTo>
                  <a:lnTo>
                    <a:pt x="61746" y="28080"/>
                  </a:lnTo>
                  <a:lnTo>
                    <a:pt x="61683" y="27975"/>
                  </a:lnTo>
                  <a:lnTo>
                    <a:pt x="61683" y="27892"/>
                  </a:lnTo>
                  <a:lnTo>
                    <a:pt x="61767" y="27829"/>
                  </a:lnTo>
                  <a:lnTo>
                    <a:pt x="61662" y="27766"/>
                  </a:lnTo>
                  <a:lnTo>
                    <a:pt x="61641" y="27620"/>
                  </a:lnTo>
                  <a:lnTo>
                    <a:pt x="61683" y="27557"/>
                  </a:lnTo>
                  <a:lnTo>
                    <a:pt x="61662" y="27452"/>
                  </a:lnTo>
                  <a:lnTo>
                    <a:pt x="61578" y="27515"/>
                  </a:lnTo>
                  <a:lnTo>
                    <a:pt x="61474" y="27494"/>
                  </a:lnTo>
                  <a:lnTo>
                    <a:pt x="61348" y="27390"/>
                  </a:lnTo>
                  <a:lnTo>
                    <a:pt x="61348" y="27264"/>
                  </a:lnTo>
                  <a:lnTo>
                    <a:pt x="61411" y="27180"/>
                  </a:lnTo>
                  <a:lnTo>
                    <a:pt x="61411" y="27076"/>
                  </a:lnTo>
                  <a:lnTo>
                    <a:pt x="61244" y="26887"/>
                  </a:lnTo>
                  <a:lnTo>
                    <a:pt x="61160" y="26887"/>
                  </a:lnTo>
                  <a:lnTo>
                    <a:pt x="61055" y="26762"/>
                  </a:lnTo>
                  <a:lnTo>
                    <a:pt x="61139" y="26720"/>
                  </a:lnTo>
                  <a:lnTo>
                    <a:pt x="61139" y="26615"/>
                  </a:lnTo>
                  <a:lnTo>
                    <a:pt x="61202" y="26511"/>
                  </a:lnTo>
                  <a:lnTo>
                    <a:pt x="61097" y="26323"/>
                  </a:lnTo>
                  <a:lnTo>
                    <a:pt x="61013" y="26323"/>
                  </a:lnTo>
                  <a:lnTo>
                    <a:pt x="60930" y="26239"/>
                  </a:lnTo>
                  <a:lnTo>
                    <a:pt x="60825" y="26218"/>
                  </a:lnTo>
                  <a:lnTo>
                    <a:pt x="60804" y="26134"/>
                  </a:lnTo>
                  <a:lnTo>
                    <a:pt x="60532" y="26051"/>
                  </a:lnTo>
                  <a:lnTo>
                    <a:pt x="60490" y="25988"/>
                  </a:lnTo>
                  <a:lnTo>
                    <a:pt x="60323" y="25946"/>
                  </a:lnTo>
                  <a:lnTo>
                    <a:pt x="60260" y="25904"/>
                  </a:lnTo>
                  <a:lnTo>
                    <a:pt x="60197" y="25779"/>
                  </a:lnTo>
                  <a:lnTo>
                    <a:pt x="60114" y="25695"/>
                  </a:lnTo>
                  <a:lnTo>
                    <a:pt x="59988" y="25695"/>
                  </a:lnTo>
                  <a:lnTo>
                    <a:pt x="59863" y="25590"/>
                  </a:lnTo>
                  <a:lnTo>
                    <a:pt x="59737" y="25695"/>
                  </a:lnTo>
                  <a:lnTo>
                    <a:pt x="59633" y="25695"/>
                  </a:lnTo>
                  <a:lnTo>
                    <a:pt x="59570" y="25779"/>
                  </a:lnTo>
                  <a:lnTo>
                    <a:pt x="59486" y="25779"/>
                  </a:lnTo>
                  <a:lnTo>
                    <a:pt x="59444" y="25716"/>
                  </a:lnTo>
                  <a:lnTo>
                    <a:pt x="59444" y="25674"/>
                  </a:lnTo>
                  <a:lnTo>
                    <a:pt x="59340" y="25611"/>
                  </a:lnTo>
                  <a:lnTo>
                    <a:pt x="59235" y="25611"/>
                  </a:lnTo>
                  <a:lnTo>
                    <a:pt x="59277" y="25799"/>
                  </a:lnTo>
                  <a:lnTo>
                    <a:pt x="59381" y="25904"/>
                  </a:lnTo>
                  <a:lnTo>
                    <a:pt x="59340" y="26009"/>
                  </a:lnTo>
                  <a:lnTo>
                    <a:pt x="59381" y="26197"/>
                  </a:lnTo>
                  <a:lnTo>
                    <a:pt x="59340" y="26343"/>
                  </a:lnTo>
                  <a:lnTo>
                    <a:pt x="59256" y="26406"/>
                  </a:lnTo>
                  <a:lnTo>
                    <a:pt x="59256" y="26239"/>
                  </a:lnTo>
                  <a:lnTo>
                    <a:pt x="59277" y="26113"/>
                  </a:lnTo>
                  <a:lnTo>
                    <a:pt x="59214" y="25946"/>
                  </a:lnTo>
                  <a:lnTo>
                    <a:pt x="59151" y="26030"/>
                  </a:lnTo>
                  <a:lnTo>
                    <a:pt x="59172" y="26134"/>
                  </a:lnTo>
                  <a:lnTo>
                    <a:pt x="59130" y="26323"/>
                  </a:lnTo>
                  <a:lnTo>
                    <a:pt x="59005" y="26406"/>
                  </a:lnTo>
                  <a:lnTo>
                    <a:pt x="58733" y="26427"/>
                  </a:lnTo>
                  <a:lnTo>
                    <a:pt x="58712" y="26364"/>
                  </a:lnTo>
                  <a:lnTo>
                    <a:pt x="58816" y="26302"/>
                  </a:lnTo>
                  <a:lnTo>
                    <a:pt x="58858" y="26302"/>
                  </a:lnTo>
                  <a:lnTo>
                    <a:pt x="58858" y="26134"/>
                  </a:lnTo>
                  <a:lnTo>
                    <a:pt x="58921" y="26051"/>
                  </a:lnTo>
                  <a:lnTo>
                    <a:pt x="58963" y="26009"/>
                  </a:lnTo>
                  <a:lnTo>
                    <a:pt x="58837" y="26009"/>
                  </a:lnTo>
                  <a:lnTo>
                    <a:pt x="58796" y="26051"/>
                  </a:lnTo>
                  <a:lnTo>
                    <a:pt x="58733" y="26009"/>
                  </a:lnTo>
                  <a:lnTo>
                    <a:pt x="58649" y="26030"/>
                  </a:lnTo>
                  <a:lnTo>
                    <a:pt x="58607" y="26134"/>
                  </a:lnTo>
                  <a:lnTo>
                    <a:pt x="58524" y="26197"/>
                  </a:lnTo>
                  <a:lnTo>
                    <a:pt x="58503" y="26197"/>
                  </a:lnTo>
                  <a:lnTo>
                    <a:pt x="58419" y="26302"/>
                  </a:lnTo>
                  <a:lnTo>
                    <a:pt x="58272" y="26155"/>
                  </a:lnTo>
                  <a:lnTo>
                    <a:pt x="58293" y="26009"/>
                  </a:lnTo>
                  <a:lnTo>
                    <a:pt x="58231" y="25820"/>
                  </a:lnTo>
                  <a:lnTo>
                    <a:pt x="58105" y="25632"/>
                  </a:lnTo>
                  <a:lnTo>
                    <a:pt x="58105" y="25339"/>
                  </a:lnTo>
                  <a:lnTo>
                    <a:pt x="57980" y="25381"/>
                  </a:lnTo>
                  <a:lnTo>
                    <a:pt x="57917" y="25381"/>
                  </a:lnTo>
                  <a:lnTo>
                    <a:pt x="57812" y="25423"/>
                  </a:lnTo>
                  <a:lnTo>
                    <a:pt x="57749" y="25465"/>
                  </a:lnTo>
                  <a:lnTo>
                    <a:pt x="57603" y="25548"/>
                  </a:lnTo>
                  <a:lnTo>
                    <a:pt x="57498" y="25548"/>
                  </a:lnTo>
                  <a:lnTo>
                    <a:pt x="57394" y="25486"/>
                  </a:lnTo>
                  <a:lnTo>
                    <a:pt x="57289" y="25527"/>
                  </a:lnTo>
                  <a:lnTo>
                    <a:pt x="57184" y="25444"/>
                  </a:lnTo>
                  <a:lnTo>
                    <a:pt x="57143" y="25339"/>
                  </a:lnTo>
                  <a:lnTo>
                    <a:pt x="57184" y="25255"/>
                  </a:lnTo>
                  <a:lnTo>
                    <a:pt x="57226" y="25109"/>
                  </a:lnTo>
                  <a:lnTo>
                    <a:pt x="57331" y="24942"/>
                  </a:lnTo>
                  <a:lnTo>
                    <a:pt x="57477" y="24774"/>
                  </a:lnTo>
                  <a:lnTo>
                    <a:pt x="57477" y="24586"/>
                  </a:lnTo>
                  <a:lnTo>
                    <a:pt x="57666" y="24439"/>
                  </a:lnTo>
                  <a:lnTo>
                    <a:pt x="57666" y="24272"/>
                  </a:lnTo>
                  <a:lnTo>
                    <a:pt x="57708" y="24251"/>
                  </a:lnTo>
                  <a:lnTo>
                    <a:pt x="57708" y="24188"/>
                  </a:lnTo>
                  <a:lnTo>
                    <a:pt x="57812" y="24021"/>
                  </a:lnTo>
                  <a:lnTo>
                    <a:pt x="57854" y="23874"/>
                  </a:lnTo>
                  <a:lnTo>
                    <a:pt x="57917" y="23749"/>
                  </a:lnTo>
                  <a:lnTo>
                    <a:pt x="57875" y="23623"/>
                  </a:lnTo>
                  <a:lnTo>
                    <a:pt x="57917" y="23540"/>
                  </a:lnTo>
                  <a:lnTo>
                    <a:pt x="57917" y="23330"/>
                  </a:lnTo>
                  <a:lnTo>
                    <a:pt x="57980" y="23038"/>
                  </a:lnTo>
                  <a:lnTo>
                    <a:pt x="58021" y="23038"/>
                  </a:lnTo>
                  <a:lnTo>
                    <a:pt x="58063" y="22828"/>
                  </a:lnTo>
                  <a:lnTo>
                    <a:pt x="58168" y="22786"/>
                  </a:lnTo>
                  <a:lnTo>
                    <a:pt x="58126" y="22661"/>
                  </a:lnTo>
                  <a:lnTo>
                    <a:pt x="58293" y="22473"/>
                  </a:lnTo>
                  <a:lnTo>
                    <a:pt x="58314" y="22305"/>
                  </a:lnTo>
                  <a:lnTo>
                    <a:pt x="58419" y="22242"/>
                  </a:lnTo>
                  <a:lnTo>
                    <a:pt x="58377" y="22033"/>
                  </a:lnTo>
                  <a:lnTo>
                    <a:pt x="58419" y="21970"/>
                  </a:lnTo>
                  <a:lnTo>
                    <a:pt x="58419" y="21845"/>
                  </a:lnTo>
                  <a:lnTo>
                    <a:pt x="58503" y="21782"/>
                  </a:lnTo>
                  <a:lnTo>
                    <a:pt x="58544" y="21782"/>
                  </a:lnTo>
                  <a:lnTo>
                    <a:pt x="58544" y="21657"/>
                  </a:lnTo>
                  <a:lnTo>
                    <a:pt x="58503" y="21573"/>
                  </a:lnTo>
                  <a:lnTo>
                    <a:pt x="58503" y="21343"/>
                  </a:lnTo>
                  <a:lnTo>
                    <a:pt x="58482" y="21217"/>
                  </a:lnTo>
                  <a:lnTo>
                    <a:pt x="58544" y="21029"/>
                  </a:lnTo>
                  <a:lnTo>
                    <a:pt x="58712" y="20841"/>
                  </a:lnTo>
                  <a:lnTo>
                    <a:pt x="58754" y="20631"/>
                  </a:lnTo>
                  <a:lnTo>
                    <a:pt x="58607" y="20401"/>
                  </a:lnTo>
                  <a:lnTo>
                    <a:pt x="58628" y="20276"/>
                  </a:lnTo>
                  <a:lnTo>
                    <a:pt x="58733" y="20171"/>
                  </a:lnTo>
                  <a:lnTo>
                    <a:pt x="58754" y="20045"/>
                  </a:lnTo>
                  <a:lnTo>
                    <a:pt x="58963" y="19878"/>
                  </a:lnTo>
                  <a:lnTo>
                    <a:pt x="59005" y="19773"/>
                  </a:lnTo>
                  <a:lnTo>
                    <a:pt x="59068" y="19773"/>
                  </a:lnTo>
                  <a:lnTo>
                    <a:pt x="59151" y="19857"/>
                  </a:lnTo>
                  <a:lnTo>
                    <a:pt x="59277" y="19836"/>
                  </a:lnTo>
                  <a:lnTo>
                    <a:pt x="59486" y="19669"/>
                  </a:lnTo>
                  <a:lnTo>
                    <a:pt x="59674" y="19669"/>
                  </a:lnTo>
                  <a:lnTo>
                    <a:pt x="59842" y="19564"/>
                  </a:lnTo>
                  <a:lnTo>
                    <a:pt x="59967" y="19564"/>
                  </a:lnTo>
                  <a:lnTo>
                    <a:pt x="60072" y="19481"/>
                  </a:lnTo>
                  <a:lnTo>
                    <a:pt x="60177" y="19481"/>
                  </a:lnTo>
                  <a:lnTo>
                    <a:pt x="60281" y="19460"/>
                  </a:lnTo>
                  <a:lnTo>
                    <a:pt x="60323" y="19376"/>
                  </a:lnTo>
                  <a:lnTo>
                    <a:pt x="60428" y="19460"/>
                  </a:lnTo>
                  <a:lnTo>
                    <a:pt x="60386" y="19585"/>
                  </a:lnTo>
                  <a:lnTo>
                    <a:pt x="60469" y="19627"/>
                  </a:lnTo>
                  <a:lnTo>
                    <a:pt x="60574" y="19732"/>
                  </a:lnTo>
                  <a:lnTo>
                    <a:pt x="60616" y="19627"/>
                  </a:lnTo>
                  <a:lnTo>
                    <a:pt x="60721" y="19543"/>
                  </a:lnTo>
                  <a:lnTo>
                    <a:pt x="60574" y="19418"/>
                  </a:lnTo>
                  <a:lnTo>
                    <a:pt x="60574" y="19355"/>
                  </a:lnTo>
                  <a:lnTo>
                    <a:pt x="60700" y="19271"/>
                  </a:lnTo>
                  <a:lnTo>
                    <a:pt x="60909" y="19313"/>
                  </a:lnTo>
                  <a:lnTo>
                    <a:pt x="61013" y="19250"/>
                  </a:lnTo>
                  <a:lnTo>
                    <a:pt x="61244" y="19250"/>
                  </a:lnTo>
                  <a:lnTo>
                    <a:pt x="61306" y="19334"/>
                  </a:lnTo>
                  <a:lnTo>
                    <a:pt x="61348" y="19334"/>
                  </a:lnTo>
                  <a:lnTo>
                    <a:pt x="61432" y="19250"/>
                  </a:lnTo>
                  <a:lnTo>
                    <a:pt x="61516" y="19250"/>
                  </a:lnTo>
                  <a:lnTo>
                    <a:pt x="61474" y="19146"/>
                  </a:lnTo>
                  <a:lnTo>
                    <a:pt x="61557" y="19104"/>
                  </a:lnTo>
                  <a:lnTo>
                    <a:pt x="61746" y="19104"/>
                  </a:lnTo>
                  <a:lnTo>
                    <a:pt x="61829" y="19208"/>
                  </a:lnTo>
                  <a:lnTo>
                    <a:pt x="62039" y="19125"/>
                  </a:lnTo>
                  <a:lnTo>
                    <a:pt x="62039" y="19041"/>
                  </a:lnTo>
                  <a:lnTo>
                    <a:pt x="61955" y="18999"/>
                  </a:lnTo>
                  <a:lnTo>
                    <a:pt x="61892" y="19041"/>
                  </a:lnTo>
                  <a:lnTo>
                    <a:pt x="61767" y="18957"/>
                  </a:lnTo>
                  <a:lnTo>
                    <a:pt x="61850" y="18832"/>
                  </a:lnTo>
                  <a:lnTo>
                    <a:pt x="61871" y="18916"/>
                  </a:lnTo>
                  <a:lnTo>
                    <a:pt x="62039" y="18853"/>
                  </a:lnTo>
                  <a:lnTo>
                    <a:pt x="61871" y="18748"/>
                  </a:lnTo>
                  <a:lnTo>
                    <a:pt x="61871" y="18685"/>
                  </a:lnTo>
                  <a:lnTo>
                    <a:pt x="61955" y="18685"/>
                  </a:lnTo>
                  <a:lnTo>
                    <a:pt x="62101" y="18497"/>
                  </a:lnTo>
                  <a:lnTo>
                    <a:pt x="62269" y="18497"/>
                  </a:lnTo>
                  <a:lnTo>
                    <a:pt x="62353" y="18581"/>
                  </a:lnTo>
                  <a:lnTo>
                    <a:pt x="62457" y="18518"/>
                  </a:lnTo>
                  <a:lnTo>
                    <a:pt x="62666" y="18581"/>
                  </a:lnTo>
                  <a:lnTo>
                    <a:pt x="62813" y="18581"/>
                  </a:lnTo>
                  <a:lnTo>
                    <a:pt x="62813" y="18623"/>
                  </a:lnTo>
                  <a:lnTo>
                    <a:pt x="62897" y="18685"/>
                  </a:lnTo>
                  <a:lnTo>
                    <a:pt x="62959" y="18644"/>
                  </a:lnTo>
                  <a:lnTo>
                    <a:pt x="62918" y="18581"/>
                  </a:lnTo>
                  <a:lnTo>
                    <a:pt x="63106" y="18581"/>
                  </a:lnTo>
                  <a:lnTo>
                    <a:pt x="63252" y="18602"/>
                  </a:lnTo>
                  <a:lnTo>
                    <a:pt x="63357" y="18602"/>
                  </a:lnTo>
                  <a:lnTo>
                    <a:pt x="63462" y="18685"/>
                  </a:lnTo>
                  <a:lnTo>
                    <a:pt x="63462" y="18727"/>
                  </a:lnTo>
                  <a:lnTo>
                    <a:pt x="63629" y="18748"/>
                  </a:lnTo>
                  <a:lnTo>
                    <a:pt x="63734" y="18664"/>
                  </a:lnTo>
                  <a:lnTo>
                    <a:pt x="63796" y="18685"/>
                  </a:lnTo>
                  <a:lnTo>
                    <a:pt x="63838" y="18769"/>
                  </a:lnTo>
                  <a:lnTo>
                    <a:pt x="63629" y="18916"/>
                  </a:lnTo>
                  <a:lnTo>
                    <a:pt x="63441" y="18916"/>
                  </a:lnTo>
                  <a:lnTo>
                    <a:pt x="63378" y="18978"/>
                  </a:lnTo>
                  <a:lnTo>
                    <a:pt x="63378" y="19083"/>
                  </a:lnTo>
                  <a:lnTo>
                    <a:pt x="63273" y="19083"/>
                  </a:lnTo>
                  <a:lnTo>
                    <a:pt x="63252" y="19125"/>
                  </a:lnTo>
                  <a:lnTo>
                    <a:pt x="63315" y="19146"/>
                  </a:lnTo>
                  <a:lnTo>
                    <a:pt x="63378" y="19146"/>
                  </a:lnTo>
                  <a:lnTo>
                    <a:pt x="63545" y="19355"/>
                  </a:lnTo>
                  <a:lnTo>
                    <a:pt x="63587" y="19313"/>
                  </a:lnTo>
                  <a:lnTo>
                    <a:pt x="63775" y="19250"/>
                  </a:lnTo>
                  <a:lnTo>
                    <a:pt x="63859" y="19146"/>
                  </a:lnTo>
                  <a:lnTo>
                    <a:pt x="63838" y="19104"/>
                  </a:lnTo>
                  <a:lnTo>
                    <a:pt x="63964" y="19041"/>
                  </a:lnTo>
                  <a:lnTo>
                    <a:pt x="63880" y="18916"/>
                  </a:lnTo>
                  <a:lnTo>
                    <a:pt x="63964" y="18916"/>
                  </a:lnTo>
                  <a:lnTo>
                    <a:pt x="64089" y="19083"/>
                  </a:lnTo>
                  <a:lnTo>
                    <a:pt x="64173" y="19104"/>
                  </a:lnTo>
                  <a:lnTo>
                    <a:pt x="64215" y="19020"/>
                  </a:lnTo>
                  <a:lnTo>
                    <a:pt x="64173" y="18978"/>
                  </a:lnTo>
                  <a:lnTo>
                    <a:pt x="64257" y="18916"/>
                  </a:lnTo>
                  <a:lnTo>
                    <a:pt x="64298" y="18832"/>
                  </a:lnTo>
                  <a:lnTo>
                    <a:pt x="64319" y="18832"/>
                  </a:lnTo>
                  <a:lnTo>
                    <a:pt x="64319" y="18727"/>
                  </a:lnTo>
                  <a:lnTo>
                    <a:pt x="64298" y="18664"/>
                  </a:lnTo>
                  <a:lnTo>
                    <a:pt x="64382" y="18623"/>
                  </a:lnTo>
                  <a:lnTo>
                    <a:pt x="64466" y="18685"/>
                  </a:lnTo>
                  <a:lnTo>
                    <a:pt x="64529" y="18623"/>
                  </a:lnTo>
                  <a:lnTo>
                    <a:pt x="64591" y="18685"/>
                  </a:lnTo>
                  <a:lnTo>
                    <a:pt x="64612" y="18769"/>
                  </a:lnTo>
                  <a:lnTo>
                    <a:pt x="64696" y="18811"/>
                  </a:lnTo>
                  <a:lnTo>
                    <a:pt x="64842" y="18664"/>
                  </a:lnTo>
                  <a:lnTo>
                    <a:pt x="64780" y="18602"/>
                  </a:lnTo>
                  <a:lnTo>
                    <a:pt x="64780" y="18581"/>
                  </a:lnTo>
                  <a:lnTo>
                    <a:pt x="64842" y="18518"/>
                  </a:lnTo>
                  <a:lnTo>
                    <a:pt x="64926" y="18560"/>
                  </a:lnTo>
                  <a:lnTo>
                    <a:pt x="65010" y="18497"/>
                  </a:lnTo>
                  <a:lnTo>
                    <a:pt x="65094" y="18497"/>
                  </a:lnTo>
                  <a:lnTo>
                    <a:pt x="65114" y="18455"/>
                  </a:lnTo>
                  <a:lnTo>
                    <a:pt x="65010" y="18351"/>
                  </a:lnTo>
                  <a:lnTo>
                    <a:pt x="65031" y="18288"/>
                  </a:lnTo>
                  <a:lnTo>
                    <a:pt x="65031" y="18246"/>
                  </a:lnTo>
                  <a:lnTo>
                    <a:pt x="64926" y="18183"/>
                  </a:lnTo>
                  <a:lnTo>
                    <a:pt x="64884" y="18141"/>
                  </a:lnTo>
                  <a:lnTo>
                    <a:pt x="64884" y="18162"/>
                  </a:lnTo>
                  <a:lnTo>
                    <a:pt x="64884" y="18204"/>
                  </a:lnTo>
                  <a:lnTo>
                    <a:pt x="64822" y="18204"/>
                  </a:lnTo>
                  <a:lnTo>
                    <a:pt x="64717" y="18162"/>
                  </a:lnTo>
                  <a:lnTo>
                    <a:pt x="64696" y="18183"/>
                  </a:lnTo>
                  <a:lnTo>
                    <a:pt x="64696" y="18246"/>
                  </a:lnTo>
                  <a:lnTo>
                    <a:pt x="64591" y="18246"/>
                  </a:lnTo>
                  <a:lnTo>
                    <a:pt x="64529" y="18288"/>
                  </a:lnTo>
                  <a:lnTo>
                    <a:pt x="64466" y="18246"/>
                  </a:lnTo>
                  <a:lnTo>
                    <a:pt x="64487" y="18141"/>
                  </a:lnTo>
                  <a:lnTo>
                    <a:pt x="64529" y="18100"/>
                  </a:lnTo>
                  <a:lnTo>
                    <a:pt x="64382" y="17890"/>
                  </a:lnTo>
                  <a:lnTo>
                    <a:pt x="64487" y="17828"/>
                  </a:lnTo>
                  <a:lnTo>
                    <a:pt x="64382" y="17660"/>
                  </a:lnTo>
                  <a:lnTo>
                    <a:pt x="64424" y="17451"/>
                  </a:lnTo>
                  <a:lnTo>
                    <a:pt x="64424" y="17325"/>
                  </a:lnTo>
                  <a:lnTo>
                    <a:pt x="64508" y="17221"/>
                  </a:lnTo>
                  <a:lnTo>
                    <a:pt x="64508" y="17032"/>
                  </a:lnTo>
                  <a:lnTo>
                    <a:pt x="64612" y="16928"/>
                  </a:lnTo>
                  <a:lnTo>
                    <a:pt x="64612" y="16802"/>
                  </a:lnTo>
                  <a:lnTo>
                    <a:pt x="64591" y="16781"/>
                  </a:lnTo>
                  <a:lnTo>
                    <a:pt x="64717" y="16719"/>
                  </a:lnTo>
                  <a:lnTo>
                    <a:pt x="64591" y="16572"/>
                  </a:lnTo>
                  <a:lnTo>
                    <a:pt x="64633" y="16175"/>
                  </a:lnTo>
                  <a:lnTo>
                    <a:pt x="64738" y="16091"/>
                  </a:lnTo>
                  <a:lnTo>
                    <a:pt x="64633" y="15944"/>
                  </a:lnTo>
                  <a:lnTo>
                    <a:pt x="64612" y="15777"/>
                  </a:lnTo>
                  <a:lnTo>
                    <a:pt x="64529" y="15735"/>
                  </a:lnTo>
                  <a:lnTo>
                    <a:pt x="64529" y="15672"/>
                  </a:lnTo>
                  <a:lnTo>
                    <a:pt x="64633" y="15589"/>
                  </a:lnTo>
                  <a:lnTo>
                    <a:pt x="64612" y="15442"/>
                  </a:lnTo>
                  <a:lnTo>
                    <a:pt x="64696" y="15379"/>
                  </a:lnTo>
                  <a:lnTo>
                    <a:pt x="64822" y="15170"/>
                  </a:lnTo>
                  <a:lnTo>
                    <a:pt x="64947" y="15212"/>
                  </a:lnTo>
                  <a:lnTo>
                    <a:pt x="65031" y="15149"/>
                  </a:lnTo>
                  <a:lnTo>
                    <a:pt x="65114" y="15170"/>
                  </a:lnTo>
                  <a:lnTo>
                    <a:pt x="65156" y="15107"/>
                  </a:lnTo>
                  <a:lnTo>
                    <a:pt x="65366" y="15107"/>
                  </a:lnTo>
                  <a:lnTo>
                    <a:pt x="65407" y="15045"/>
                  </a:lnTo>
                  <a:lnTo>
                    <a:pt x="65470" y="15024"/>
                  </a:lnTo>
                  <a:lnTo>
                    <a:pt x="65512" y="14919"/>
                  </a:lnTo>
                  <a:lnTo>
                    <a:pt x="65554" y="14919"/>
                  </a:lnTo>
                  <a:lnTo>
                    <a:pt x="65617" y="14898"/>
                  </a:lnTo>
                  <a:lnTo>
                    <a:pt x="65742" y="14898"/>
                  </a:lnTo>
                  <a:lnTo>
                    <a:pt x="65763" y="15003"/>
                  </a:lnTo>
                  <a:lnTo>
                    <a:pt x="65826" y="14961"/>
                  </a:lnTo>
                  <a:lnTo>
                    <a:pt x="65868" y="14961"/>
                  </a:lnTo>
                  <a:lnTo>
                    <a:pt x="65951" y="15107"/>
                  </a:lnTo>
                  <a:lnTo>
                    <a:pt x="65993" y="15107"/>
                  </a:lnTo>
                  <a:lnTo>
                    <a:pt x="66098" y="14961"/>
                  </a:lnTo>
                  <a:lnTo>
                    <a:pt x="66098" y="14835"/>
                  </a:lnTo>
                  <a:lnTo>
                    <a:pt x="66182" y="14815"/>
                  </a:lnTo>
                  <a:lnTo>
                    <a:pt x="66203" y="14689"/>
                  </a:lnTo>
                  <a:lnTo>
                    <a:pt x="66265" y="14689"/>
                  </a:lnTo>
                  <a:lnTo>
                    <a:pt x="66286" y="14794"/>
                  </a:lnTo>
                  <a:lnTo>
                    <a:pt x="66412" y="14856"/>
                  </a:lnTo>
                  <a:lnTo>
                    <a:pt x="66412" y="15003"/>
                  </a:lnTo>
                  <a:lnTo>
                    <a:pt x="66391" y="15045"/>
                  </a:lnTo>
                  <a:lnTo>
                    <a:pt x="66454" y="15107"/>
                  </a:lnTo>
                  <a:lnTo>
                    <a:pt x="66475" y="15212"/>
                  </a:lnTo>
                  <a:lnTo>
                    <a:pt x="66391" y="15275"/>
                  </a:lnTo>
                  <a:lnTo>
                    <a:pt x="66454" y="15317"/>
                  </a:lnTo>
                  <a:lnTo>
                    <a:pt x="66475" y="15442"/>
                  </a:lnTo>
                  <a:lnTo>
                    <a:pt x="66454" y="15442"/>
                  </a:lnTo>
                  <a:lnTo>
                    <a:pt x="66454" y="15526"/>
                  </a:lnTo>
                  <a:lnTo>
                    <a:pt x="66475" y="15568"/>
                  </a:lnTo>
                  <a:lnTo>
                    <a:pt x="66412" y="15651"/>
                  </a:lnTo>
                  <a:lnTo>
                    <a:pt x="66391" y="15693"/>
                  </a:lnTo>
                  <a:lnTo>
                    <a:pt x="66412" y="15756"/>
                  </a:lnTo>
                  <a:lnTo>
                    <a:pt x="66516" y="15651"/>
                  </a:lnTo>
                  <a:lnTo>
                    <a:pt x="66558" y="15735"/>
                  </a:lnTo>
                  <a:lnTo>
                    <a:pt x="66663" y="15756"/>
                  </a:lnTo>
                  <a:lnTo>
                    <a:pt x="66684" y="15965"/>
                  </a:lnTo>
                  <a:lnTo>
                    <a:pt x="66726" y="15903"/>
                  </a:lnTo>
                  <a:lnTo>
                    <a:pt x="66726" y="15840"/>
                  </a:lnTo>
                  <a:lnTo>
                    <a:pt x="66830" y="15735"/>
                  </a:lnTo>
                  <a:lnTo>
                    <a:pt x="66914" y="15735"/>
                  </a:lnTo>
                  <a:lnTo>
                    <a:pt x="66977" y="15777"/>
                  </a:lnTo>
                  <a:lnTo>
                    <a:pt x="66872" y="15944"/>
                  </a:lnTo>
                  <a:lnTo>
                    <a:pt x="66977" y="16049"/>
                  </a:lnTo>
                  <a:lnTo>
                    <a:pt x="66998" y="16175"/>
                  </a:lnTo>
                  <a:lnTo>
                    <a:pt x="67081" y="15986"/>
                  </a:lnTo>
                  <a:lnTo>
                    <a:pt x="67144" y="15944"/>
                  </a:lnTo>
                  <a:lnTo>
                    <a:pt x="67144" y="15861"/>
                  </a:lnTo>
                  <a:lnTo>
                    <a:pt x="67207" y="15777"/>
                  </a:lnTo>
                  <a:lnTo>
                    <a:pt x="67207" y="15484"/>
                  </a:lnTo>
                  <a:lnTo>
                    <a:pt x="67291" y="15421"/>
                  </a:lnTo>
                  <a:lnTo>
                    <a:pt x="67207" y="15338"/>
                  </a:lnTo>
                  <a:lnTo>
                    <a:pt x="67311" y="15254"/>
                  </a:lnTo>
                  <a:lnTo>
                    <a:pt x="67311" y="15149"/>
                  </a:lnTo>
                  <a:lnTo>
                    <a:pt x="67249" y="15128"/>
                  </a:lnTo>
                  <a:lnTo>
                    <a:pt x="67249" y="15066"/>
                  </a:lnTo>
                  <a:lnTo>
                    <a:pt x="67311" y="15045"/>
                  </a:lnTo>
                  <a:lnTo>
                    <a:pt x="67332" y="14856"/>
                  </a:lnTo>
                  <a:lnTo>
                    <a:pt x="67249" y="14794"/>
                  </a:lnTo>
                  <a:lnTo>
                    <a:pt x="67311" y="14605"/>
                  </a:lnTo>
                  <a:lnTo>
                    <a:pt x="67395" y="14522"/>
                  </a:lnTo>
                  <a:lnTo>
                    <a:pt x="67542" y="14501"/>
                  </a:lnTo>
                  <a:lnTo>
                    <a:pt x="67604" y="14584"/>
                  </a:lnTo>
                  <a:lnTo>
                    <a:pt x="67667" y="14647"/>
                  </a:lnTo>
                  <a:lnTo>
                    <a:pt x="67730" y="14584"/>
                  </a:lnTo>
                  <a:lnTo>
                    <a:pt x="67646" y="14501"/>
                  </a:lnTo>
                  <a:lnTo>
                    <a:pt x="67688" y="14375"/>
                  </a:lnTo>
                  <a:lnTo>
                    <a:pt x="67521" y="14291"/>
                  </a:lnTo>
                  <a:lnTo>
                    <a:pt x="67479" y="14061"/>
                  </a:lnTo>
                  <a:lnTo>
                    <a:pt x="67395" y="13999"/>
                  </a:lnTo>
                  <a:lnTo>
                    <a:pt x="67395" y="13957"/>
                  </a:lnTo>
                  <a:lnTo>
                    <a:pt x="67291" y="13873"/>
                  </a:lnTo>
                  <a:lnTo>
                    <a:pt x="67270" y="13706"/>
                  </a:lnTo>
                  <a:lnTo>
                    <a:pt x="67311" y="13664"/>
                  </a:lnTo>
                  <a:lnTo>
                    <a:pt x="67291" y="13538"/>
                  </a:lnTo>
                  <a:lnTo>
                    <a:pt x="67165" y="13434"/>
                  </a:lnTo>
                  <a:lnTo>
                    <a:pt x="67186" y="13329"/>
                  </a:lnTo>
                  <a:lnTo>
                    <a:pt x="67123" y="13266"/>
                  </a:lnTo>
                  <a:lnTo>
                    <a:pt x="67291" y="13141"/>
                  </a:lnTo>
                  <a:lnTo>
                    <a:pt x="67416" y="13141"/>
                  </a:lnTo>
                  <a:lnTo>
                    <a:pt x="67521" y="13015"/>
                  </a:lnTo>
                  <a:lnTo>
                    <a:pt x="67688" y="13015"/>
                  </a:lnTo>
                  <a:lnTo>
                    <a:pt x="67730" y="12952"/>
                  </a:lnTo>
                  <a:lnTo>
                    <a:pt x="67897" y="13078"/>
                  </a:lnTo>
                  <a:lnTo>
                    <a:pt x="68044" y="13078"/>
                  </a:lnTo>
                  <a:lnTo>
                    <a:pt x="68107" y="13120"/>
                  </a:lnTo>
                  <a:lnTo>
                    <a:pt x="68211" y="13141"/>
                  </a:lnTo>
                  <a:lnTo>
                    <a:pt x="68274" y="13120"/>
                  </a:lnTo>
                  <a:lnTo>
                    <a:pt x="68127" y="13182"/>
                  </a:lnTo>
                  <a:lnTo>
                    <a:pt x="68211" y="13245"/>
                  </a:lnTo>
                  <a:lnTo>
                    <a:pt x="68065" y="13287"/>
                  </a:lnTo>
                  <a:lnTo>
                    <a:pt x="67939" y="13266"/>
                  </a:lnTo>
                  <a:lnTo>
                    <a:pt x="67793" y="13434"/>
                  </a:lnTo>
                  <a:lnTo>
                    <a:pt x="67793" y="13496"/>
                  </a:lnTo>
                  <a:lnTo>
                    <a:pt x="67835" y="13643"/>
                  </a:lnTo>
                  <a:lnTo>
                    <a:pt x="67835" y="13768"/>
                  </a:lnTo>
                  <a:lnTo>
                    <a:pt x="67918" y="13810"/>
                  </a:lnTo>
                  <a:lnTo>
                    <a:pt x="67939" y="13894"/>
                  </a:lnTo>
                  <a:lnTo>
                    <a:pt x="68065" y="14061"/>
                  </a:lnTo>
                  <a:lnTo>
                    <a:pt x="68065" y="14103"/>
                  </a:lnTo>
                  <a:lnTo>
                    <a:pt x="68107" y="14103"/>
                  </a:lnTo>
                  <a:lnTo>
                    <a:pt x="68065" y="14166"/>
                  </a:lnTo>
                  <a:lnTo>
                    <a:pt x="68211" y="14208"/>
                  </a:lnTo>
                  <a:lnTo>
                    <a:pt x="68232" y="14333"/>
                  </a:lnTo>
                  <a:lnTo>
                    <a:pt x="68232" y="14396"/>
                  </a:lnTo>
                  <a:lnTo>
                    <a:pt x="68169" y="14438"/>
                  </a:lnTo>
                  <a:lnTo>
                    <a:pt x="68211" y="14710"/>
                  </a:lnTo>
                  <a:lnTo>
                    <a:pt x="68253" y="14731"/>
                  </a:lnTo>
                  <a:lnTo>
                    <a:pt x="68316" y="14647"/>
                  </a:lnTo>
                  <a:lnTo>
                    <a:pt x="68358" y="14647"/>
                  </a:lnTo>
                  <a:lnTo>
                    <a:pt x="68441" y="14752"/>
                  </a:lnTo>
                  <a:lnTo>
                    <a:pt x="68483" y="14835"/>
                  </a:lnTo>
                  <a:lnTo>
                    <a:pt x="68420" y="15024"/>
                  </a:lnTo>
                  <a:lnTo>
                    <a:pt x="68420" y="15233"/>
                  </a:lnTo>
                  <a:lnTo>
                    <a:pt x="68483" y="15317"/>
                  </a:lnTo>
                  <a:lnTo>
                    <a:pt x="68567" y="15254"/>
                  </a:lnTo>
                  <a:lnTo>
                    <a:pt x="68672" y="15275"/>
                  </a:lnTo>
                  <a:lnTo>
                    <a:pt x="68692" y="15338"/>
                  </a:lnTo>
                  <a:lnTo>
                    <a:pt x="68672" y="15421"/>
                  </a:lnTo>
                  <a:lnTo>
                    <a:pt x="68588" y="15421"/>
                  </a:lnTo>
                  <a:lnTo>
                    <a:pt x="68483" y="15484"/>
                  </a:lnTo>
                  <a:lnTo>
                    <a:pt x="68462" y="15484"/>
                  </a:lnTo>
                  <a:lnTo>
                    <a:pt x="68337" y="15631"/>
                  </a:lnTo>
                  <a:lnTo>
                    <a:pt x="68316" y="15735"/>
                  </a:lnTo>
                  <a:lnTo>
                    <a:pt x="68169" y="15798"/>
                  </a:lnTo>
                  <a:lnTo>
                    <a:pt x="68148" y="15861"/>
                  </a:lnTo>
                  <a:lnTo>
                    <a:pt x="68065" y="15882"/>
                  </a:lnTo>
                  <a:lnTo>
                    <a:pt x="68065" y="15986"/>
                  </a:lnTo>
                  <a:lnTo>
                    <a:pt x="68023" y="16070"/>
                  </a:lnTo>
                  <a:lnTo>
                    <a:pt x="68065" y="16195"/>
                  </a:lnTo>
                  <a:lnTo>
                    <a:pt x="68148" y="16175"/>
                  </a:lnTo>
                  <a:lnTo>
                    <a:pt x="68148" y="16321"/>
                  </a:lnTo>
                  <a:lnTo>
                    <a:pt x="68044" y="16509"/>
                  </a:lnTo>
                  <a:lnTo>
                    <a:pt x="68065" y="16593"/>
                  </a:lnTo>
                  <a:lnTo>
                    <a:pt x="68127" y="16614"/>
                  </a:lnTo>
                  <a:lnTo>
                    <a:pt x="68107" y="16844"/>
                  </a:lnTo>
                  <a:lnTo>
                    <a:pt x="68127" y="17032"/>
                  </a:lnTo>
                  <a:lnTo>
                    <a:pt x="68065" y="17116"/>
                  </a:lnTo>
                  <a:lnTo>
                    <a:pt x="67939" y="17158"/>
                  </a:lnTo>
                  <a:lnTo>
                    <a:pt x="67918" y="17263"/>
                  </a:lnTo>
                  <a:lnTo>
                    <a:pt x="67960" y="17325"/>
                  </a:lnTo>
                  <a:lnTo>
                    <a:pt x="67939" y="17535"/>
                  </a:lnTo>
                  <a:lnTo>
                    <a:pt x="67918" y="17576"/>
                  </a:lnTo>
                  <a:lnTo>
                    <a:pt x="67939" y="17660"/>
                  </a:lnTo>
                  <a:lnTo>
                    <a:pt x="68044" y="17765"/>
                  </a:lnTo>
                  <a:lnTo>
                    <a:pt x="67960" y="17765"/>
                  </a:lnTo>
                  <a:lnTo>
                    <a:pt x="67939" y="17953"/>
                  </a:lnTo>
                  <a:lnTo>
                    <a:pt x="67960" y="17995"/>
                  </a:lnTo>
                  <a:lnTo>
                    <a:pt x="67960" y="18141"/>
                  </a:lnTo>
                  <a:lnTo>
                    <a:pt x="67855" y="18246"/>
                  </a:lnTo>
                  <a:lnTo>
                    <a:pt x="67939" y="18372"/>
                  </a:lnTo>
                  <a:lnTo>
                    <a:pt x="67939" y="18602"/>
                  </a:lnTo>
                  <a:lnTo>
                    <a:pt x="68023" y="18811"/>
                  </a:lnTo>
                  <a:lnTo>
                    <a:pt x="67835" y="19146"/>
                  </a:lnTo>
                  <a:lnTo>
                    <a:pt x="67939" y="19292"/>
                  </a:lnTo>
                  <a:lnTo>
                    <a:pt x="67835" y="19250"/>
                  </a:lnTo>
                  <a:lnTo>
                    <a:pt x="67625" y="19292"/>
                  </a:lnTo>
                  <a:lnTo>
                    <a:pt x="67625" y="19501"/>
                  </a:lnTo>
                  <a:lnTo>
                    <a:pt x="67646" y="19564"/>
                  </a:lnTo>
                  <a:lnTo>
                    <a:pt x="67521" y="19711"/>
                  </a:lnTo>
                  <a:lnTo>
                    <a:pt x="67291" y="19606"/>
                  </a:lnTo>
                  <a:lnTo>
                    <a:pt x="67186" y="19711"/>
                  </a:lnTo>
                  <a:lnTo>
                    <a:pt x="67186" y="19773"/>
                  </a:lnTo>
                  <a:lnTo>
                    <a:pt x="67332" y="19773"/>
                  </a:lnTo>
                  <a:lnTo>
                    <a:pt x="67542" y="20087"/>
                  </a:lnTo>
                  <a:lnTo>
                    <a:pt x="67542" y="20380"/>
                  </a:lnTo>
                  <a:lnTo>
                    <a:pt x="67500" y="20464"/>
                  </a:lnTo>
                  <a:lnTo>
                    <a:pt x="67542" y="20548"/>
                  </a:lnTo>
                  <a:lnTo>
                    <a:pt x="67437" y="20569"/>
                  </a:lnTo>
                  <a:lnTo>
                    <a:pt x="67416" y="20778"/>
                  </a:lnTo>
                  <a:lnTo>
                    <a:pt x="67291" y="20924"/>
                  </a:lnTo>
                  <a:lnTo>
                    <a:pt x="67270" y="21175"/>
                  </a:lnTo>
                  <a:lnTo>
                    <a:pt x="67374" y="21385"/>
                  </a:lnTo>
                  <a:lnTo>
                    <a:pt x="67416" y="21761"/>
                  </a:lnTo>
                  <a:lnTo>
                    <a:pt x="67583" y="22033"/>
                  </a:lnTo>
                  <a:lnTo>
                    <a:pt x="67583" y="22242"/>
                  </a:lnTo>
                  <a:lnTo>
                    <a:pt x="67835" y="22807"/>
                  </a:lnTo>
                  <a:lnTo>
                    <a:pt x="68148" y="23414"/>
                  </a:lnTo>
                  <a:lnTo>
                    <a:pt x="68462" y="23916"/>
                  </a:lnTo>
                  <a:lnTo>
                    <a:pt x="68630" y="24063"/>
                  </a:lnTo>
                  <a:lnTo>
                    <a:pt x="68630" y="24251"/>
                  </a:lnTo>
                  <a:lnTo>
                    <a:pt x="69048" y="24732"/>
                  </a:lnTo>
                  <a:lnTo>
                    <a:pt x="69488" y="25527"/>
                  </a:lnTo>
                  <a:lnTo>
                    <a:pt x="69697" y="25632"/>
                  </a:lnTo>
                  <a:lnTo>
                    <a:pt x="69843" y="25632"/>
                  </a:lnTo>
                  <a:lnTo>
                    <a:pt x="69927" y="25590"/>
                  </a:lnTo>
                  <a:lnTo>
                    <a:pt x="69927" y="25590"/>
                  </a:lnTo>
                  <a:lnTo>
                    <a:pt x="69885" y="25695"/>
                  </a:lnTo>
                  <a:lnTo>
                    <a:pt x="69780" y="25737"/>
                  </a:lnTo>
                  <a:lnTo>
                    <a:pt x="69697" y="25737"/>
                  </a:lnTo>
                  <a:lnTo>
                    <a:pt x="69843" y="25988"/>
                  </a:lnTo>
                  <a:lnTo>
                    <a:pt x="70052" y="26469"/>
                  </a:lnTo>
                  <a:lnTo>
                    <a:pt x="70094" y="26678"/>
                  </a:lnTo>
                  <a:lnTo>
                    <a:pt x="70220" y="26867"/>
                  </a:lnTo>
                  <a:lnTo>
                    <a:pt x="70450" y="26887"/>
                  </a:lnTo>
                  <a:lnTo>
                    <a:pt x="70471" y="26971"/>
                  </a:lnTo>
                  <a:lnTo>
                    <a:pt x="70471" y="27076"/>
                  </a:lnTo>
                  <a:lnTo>
                    <a:pt x="70513" y="27159"/>
                  </a:lnTo>
                  <a:lnTo>
                    <a:pt x="70471" y="27285"/>
                  </a:lnTo>
                  <a:lnTo>
                    <a:pt x="70617" y="27034"/>
                  </a:lnTo>
                  <a:lnTo>
                    <a:pt x="70659" y="26762"/>
                  </a:lnTo>
                  <a:lnTo>
                    <a:pt x="70680" y="26741"/>
                  </a:lnTo>
                  <a:lnTo>
                    <a:pt x="70680" y="26636"/>
                  </a:lnTo>
                  <a:lnTo>
                    <a:pt x="70827" y="26511"/>
                  </a:lnTo>
                  <a:lnTo>
                    <a:pt x="70848" y="26406"/>
                  </a:lnTo>
                  <a:lnTo>
                    <a:pt x="70827" y="26343"/>
                  </a:lnTo>
                  <a:lnTo>
                    <a:pt x="70868" y="26239"/>
                  </a:lnTo>
                  <a:lnTo>
                    <a:pt x="70931" y="25988"/>
                  </a:lnTo>
                  <a:lnTo>
                    <a:pt x="70868" y="25883"/>
                  </a:lnTo>
                  <a:lnTo>
                    <a:pt x="70889" y="25695"/>
                  </a:lnTo>
                  <a:lnTo>
                    <a:pt x="70994" y="25611"/>
                  </a:lnTo>
                  <a:lnTo>
                    <a:pt x="70889" y="25507"/>
                  </a:lnTo>
                  <a:lnTo>
                    <a:pt x="70848" y="25527"/>
                  </a:lnTo>
                  <a:lnTo>
                    <a:pt x="70764" y="25507"/>
                  </a:lnTo>
                  <a:lnTo>
                    <a:pt x="70827" y="25423"/>
                  </a:lnTo>
                  <a:lnTo>
                    <a:pt x="70743" y="25276"/>
                  </a:lnTo>
                  <a:lnTo>
                    <a:pt x="70785" y="25297"/>
                  </a:lnTo>
                  <a:lnTo>
                    <a:pt x="70848" y="25255"/>
                  </a:lnTo>
                  <a:lnTo>
                    <a:pt x="70743" y="25151"/>
                  </a:lnTo>
                  <a:lnTo>
                    <a:pt x="70764" y="25067"/>
                  </a:lnTo>
                  <a:lnTo>
                    <a:pt x="70785" y="24942"/>
                  </a:lnTo>
                  <a:lnTo>
                    <a:pt x="70659" y="24942"/>
                  </a:lnTo>
                  <a:lnTo>
                    <a:pt x="70576" y="24879"/>
                  </a:lnTo>
                  <a:lnTo>
                    <a:pt x="70638" y="24774"/>
                  </a:lnTo>
                  <a:lnTo>
                    <a:pt x="70743" y="24879"/>
                  </a:lnTo>
                  <a:lnTo>
                    <a:pt x="70889" y="24732"/>
                  </a:lnTo>
                  <a:lnTo>
                    <a:pt x="70973" y="24753"/>
                  </a:lnTo>
                  <a:lnTo>
                    <a:pt x="71078" y="24649"/>
                  </a:lnTo>
                  <a:lnTo>
                    <a:pt x="71182" y="24565"/>
                  </a:lnTo>
                  <a:lnTo>
                    <a:pt x="71203" y="24586"/>
                  </a:lnTo>
                  <a:lnTo>
                    <a:pt x="71350" y="24628"/>
                  </a:lnTo>
                  <a:lnTo>
                    <a:pt x="71266" y="24523"/>
                  </a:lnTo>
                  <a:lnTo>
                    <a:pt x="71099" y="24439"/>
                  </a:lnTo>
                  <a:lnTo>
                    <a:pt x="71099" y="24314"/>
                  </a:lnTo>
                  <a:lnTo>
                    <a:pt x="70952" y="24230"/>
                  </a:lnTo>
                  <a:lnTo>
                    <a:pt x="70848" y="23895"/>
                  </a:lnTo>
                  <a:lnTo>
                    <a:pt x="70931" y="23602"/>
                  </a:lnTo>
                  <a:lnTo>
                    <a:pt x="70827" y="23498"/>
                  </a:lnTo>
                  <a:lnTo>
                    <a:pt x="70889" y="23414"/>
                  </a:lnTo>
                  <a:lnTo>
                    <a:pt x="70931" y="23268"/>
                  </a:lnTo>
                  <a:lnTo>
                    <a:pt x="71036" y="23058"/>
                  </a:lnTo>
                  <a:lnTo>
                    <a:pt x="71078" y="23372"/>
                  </a:lnTo>
                  <a:lnTo>
                    <a:pt x="71161" y="23393"/>
                  </a:lnTo>
                  <a:lnTo>
                    <a:pt x="71350" y="23289"/>
                  </a:lnTo>
                  <a:lnTo>
                    <a:pt x="71371" y="23330"/>
                  </a:lnTo>
                  <a:lnTo>
                    <a:pt x="71705" y="23205"/>
                  </a:lnTo>
                  <a:lnTo>
                    <a:pt x="71705" y="23058"/>
                  </a:lnTo>
                  <a:lnTo>
                    <a:pt x="71789" y="22975"/>
                  </a:lnTo>
                  <a:lnTo>
                    <a:pt x="71664" y="22891"/>
                  </a:lnTo>
                  <a:lnTo>
                    <a:pt x="71454" y="22598"/>
                  </a:lnTo>
                  <a:lnTo>
                    <a:pt x="71371" y="22598"/>
                  </a:lnTo>
                  <a:lnTo>
                    <a:pt x="71078" y="22159"/>
                  </a:lnTo>
                  <a:lnTo>
                    <a:pt x="71078" y="22054"/>
                  </a:lnTo>
                  <a:lnTo>
                    <a:pt x="70994" y="21970"/>
                  </a:lnTo>
                  <a:lnTo>
                    <a:pt x="70973" y="21594"/>
                  </a:lnTo>
                  <a:lnTo>
                    <a:pt x="70994" y="21531"/>
                  </a:lnTo>
                  <a:lnTo>
                    <a:pt x="70952" y="21343"/>
                  </a:lnTo>
                  <a:lnTo>
                    <a:pt x="71036" y="21217"/>
                  </a:lnTo>
                  <a:lnTo>
                    <a:pt x="71036" y="21092"/>
                  </a:lnTo>
                  <a:lnTo>
                    <a:pt x="70889" y="21113"/>
                  </a:lnTo>
                  <a:lnTo>
                    <a:pt x="70868" y="21029"/>
                  </a:lnTo>
                  <a:lnTo>
                    <a:pt x="70973" y="20882"/>
                  </a:lnTo>
                  <a:lnTo>
                    <a:pt x="71078" y="20841"/>
                  </a:lnTo>
                  <a:lnTo>
                    <a:pt x="71078" y="20778"/>
                  </a:lnTo>
                  <a:lnTo>
                    <a:pt x="71078" y="20757"/>
                  </a:lnTo>
                  <a:lnTo>
                    <a:pt x="71161" y="20673"/>
                  </a:lnTo>
                  <a:lnTo>
                    <a:pt x="71182" y="20778"/>
                  </a:lnTo>
                  <a:lnTo>
                    <a:pt x="71182" y="20903"/>
                  </a:lnTo>
                  <a:lnTo>
                    <a:pt x="71140" y="21029"/>
                  </a:lnTo>
                  <a:lnTo>
                    <a:pt x="71140" y="21196"/>
                  </a:lnTo>
                  <a:lnTo>
                    <a:pt x="71308" y="21238"/>
                  </a:lnTo>
                  <a:lnTo>
                    <a:pt x="71475" y="21343"/>
                  </a:lnTo>
                  <a:lnTo>
                    <a:pt x="71559" y="21322"/>
                  </a:lnTo>
                  <a:lnTo>
                    <a:pt x="71559" y="21154"/>
                  </a:lnTo>
                  <a:lnTo>
                    <a:pt x="71601" y="21092"/>
                  </a:lnTo>
                  <a:lnTo>
                    <a:pt x="71496" y="20903"/>
                  </a:lnTo>
                  <a:lnTo>
                    <a:pt x="71245" y="20673"/>
                  </a:lnTo>
                  <a:lnTo>
                    <a:pt x="71245" y="20401"/>
                  </a:lnTo>
                  <a:lnTo>
                    <a:pt x="71099" y="20359"/>
                  </a:lnTo>
                  <a:lnTo>
                    <a:pt x="71078" y="20317"/>
                  </a:lnTo>
                  <a:lnTo>
                    <a:pt x="71057" y="20380"/>
                  </a:lnTo>
                  <a:lnTo>
                    <a:pt x="70973" y="20464"/>
                  </a:lnTo>
                  <a:lnTo>
                    <a:pt x="70973" y="20506"/>
                  </a:lnTo>
                  <a:lnTo>
                    <a:pt x="70931" y="20569"/>
                  </a:lnTo>
                  <a:lnTo>
                    <a:pt x="70785" y="20485"/>
                  </a:lnTo>
                  <a:lnTo>
                    <a:pt x="70785" y="20276"/>
                  </a:lnTo>
                  <a:lnTo>
                    <a:pt x="70722" y="20150"/>
                  </a:lnTo>
                  <a:lnTo>
                    <a:pt x="70617" y="19941"/>
                  </a:lnTo>
                  <a:lnTo>
                    <a:pt x="70680" y="19836"/>
                  </a:lnTo>
                  <a:lnTo>
                    <a:pt x="70743" y="19794"/>
                  </a:lnTo>
                  <a:lnTo>
                    <a:pt x="70722" y="19690"/>
                  </a:lnTo>
                  <a:lnTo>
                    <a:pt x="70785" y="19585"/>
                  </a:lnTo>
                  <a:lnTo>
                    <a:pt x="70722" y="19522"/>
                  </a:lnTo>
                  <a:lnTo>
                    <a:pt x="70743" y="19439"/>
                  </a:lnTo>
                  <a:lnTo>
                    <a:pt x="70743" y="19334"/>
                  </a:lnTo>
                  <a:lnTo>
                    <a:pt x="70659" y="19271"/>
                  </a:lnTo>
                  <a:lnTo>
                    <a:pt x="70555" y="19313"/>
                  </a:lnTo>
                  <a:lnTo>
                    <a:pt x="70366" y="19146"/>
                  </a:lnTo>
                  <a:lnTo>
                    <a:pt x="70241" y="19146"/>
                  </a:lnTo>
                  <a:lnTo>
                    <a:pt x="70157" y="19229"/>
                  </a:lnTo>
                  <a:lnTo>
                    <a:pt x="70157" y="19313"/>
                  </a:lnTo>
                  <a:lnTo>
                    <a:pt x="70304" y="19460"/>
                  </a:lnTo>
                  <a:lnTo>
                    <a:pt x="70262" y="19564"/>
                  </a:lnTo>
                  <a:lnTo>
                    <a:pt x="70220" y="19627"/>
                  </a:lnTo>
                  <a:lnTo>
                    <a:pt x="70094" y="19564"/>
                  </a:lnTo>
                  <a:lnTo>
                    <a:pt x="69927" y="19355"/>
                  </a:lnTo>
                  <a:lnTo>
                    <a:pt x="69822" y="19250"/>
                  </a:lnTo>
                  <a:lnTo>
                    <a:pt x="69739" y="19208"/>
                  </a:lnTo>
                  <a:lnTo>
                    <a:pt x="69801" y="19146"/>
                  </a:lnTo>
                  <a:lnTo>
                    <a:pt x="69697" y="18936"/>
                  </a:lnTo>
                  <a:lnTo>
                    <a:pt x="69697" y="18811"/>
                  </a:lnTo>
                  <a:lnTo>
                    <a:pt x="69697" y="18727"/>
                  </a:lnTo>
                  <a:lnTo>
                    <a:pt x="69634" y="18623"/>
                  </a:lnTo>
                  <a:lnTo>
                    <a:pt x="69697" y="18539"/>
                  </a:lnTo>
                  <a:lnTo>
                    <a:pt x="69634" y="18372"/>
                  </a:lnTo>
                  <a:lnTo>
                    <a:pt x="69718" y="18267"/>
                  </a:lnTo>
                  <a:lnTo>
                    <a:pt x="69718" y="18162"/>
                  </a:lnTo>
                  <a:lnTo>
                    <a:pt x="69739" y="18037"/>
                  </a:lnTo>
                  <a:lnTo>
                    <a:pt x="69739" y="17890"/>
                  </a:lnTo>
                  <a:lnTo>
                    <a:pt x="69697" y="17932"/>
                  </a:lnTo>
                  <a:lnTo>
                    <a:pt x="69592" y="17786"/>
                  </a:lnTo>
                  <a:lnTo>
                    <a:pt x="69613" y="17744"/>
                  </a:lnTo>
                  <a:lnTo>
                    <a:pt x="69697" y="17723"/>
                  </a:lnTo>
                  <a:lnTo>
                    <a:pt x="69801" y="17786"/>
                  </a:lnTo>
                  <a:lnTo>
                    <a:pt x="69801" y="17744"/>
                  </a:lnTo>
                  <a:lnTo>
                    <a:pt x="69718" y="17660"/>
                  </a:lnTo>
                  <a:lnTo>
                    <a:pt x="69634" y="17576"/>
                  </a:lnTo>
                  <a:lnTo>
                    <a:pt x="69676" y="17514"/>
                  </a:lnTo>
                  <a:lnTo>
                    <a:pt x="69718" y="17514"/>
                  </a:lnTo>
                  <a:lnTo>
                    <a:pt x="69697" y="17430"/>
                  </a:lnTo>
                  <a:lnTo>
                    <a:pt x="69613" y="17346"/>
                  </a:lnTo>
                  <a:lnTo>
                    <a:pt x="69488" y="17325"/>
                  </a:lnTo>
                  <a:lnTo>
                    <a:pt x="69467" y="17242"/>
                  </a:lnTo>
                  <a:lnTo>
                    <a:pt x="69508" y="17221"/>
                  </a:lnTo>
                  <a:lnTo>
                    <a:pt x="69488" y="17074"/>
                  </a:lnTo>
                  <a:lnTo>
                    <a:pt x="69383" y="16970"/>
                  </a:lnTo>
                  <a:lnTo>
                    <a:pt x="69404" y="16886"/>
                  </a:lnTo>
                  <a:lnTo>
                    <a:pt x="69425" y="16781"/>
                  </a:lnTo>
                  <a:lnTo>
                    <a:pt x="69488" y="16719"/>
                  </a:lnTo>
                  <a:lnTo>
                    <a:pt x="69404" y="16614"/>
                  </a:lnTo>
                  <a:lnTo>
                    <a:pt x="69425" y="16530"/>
                  </a:lnTo>
                  <a:lnTo>
                    <a:pt x="69508" y="16530"/>
                  </a:lnTo>
                  <a:lnTo>
                    <a:pt x="69613" y="16593"/>
                  </a:lnTo>
                  <a:lnTo>
                    <a:pt x="69697" y="16572"/>
                  </a:lnTo>
                  <a:lnTo>
                    <a:pt x="69739" y="16405"/>
                  </a:lnTo>
                  <a:lnTo>
                    <a:pt x="69822" y="16405"/>
                  </a:lnTo>
                  <a:lnTo>
                    <a:pt x="69885" y="16488"/>
                  </a:lnTo>
                  <a:lnTo>
                    <a:pt x="69927" y="16488"/>
                  </a:lnTo>
                  <a:lnTo>
                    <a:pt x="70011" y="16614"/>
                  </a:lnTo>
                  <a:lnTo>
                    <a:pt x="70136" y="16363"/>
                  </a:lnTo>
                  <a:lnTo>
                    <a:pt x="70011" y="16300"/>
                  </a:lnTo>
                  <a:lnTo>
                    <a:pt x="70032" y="16195"/>
                  </a:lnTo>
                  <a:lnTo>
                    <a:pt x="70115" y="16154"/>
                  </a:lnTo>
                  <a:lnTo>
                    <a:pt x="70241" y="15903"/>
                  </a:lnTo>
                  <a:lnTo>
                    <a:pt x="70241" y="15777"/>
                  </a:lnTo>
                  <a:lnTo>
                    <a:pt x="70324" y="15882"/>
                  </a:lnTo>
                  <a:lnTo>
                    <a:pt x="70429" y="15944"/>
                  </a:lnTo>
                  <a:lnTo>
                    <a:pt x="70429" y="16070"/>
                  </a:lnTo>
                  <a:lnTo>
                    <a:pt x="70555" y="16426"/>
                  </a:lnTo>
                  <a:lnTo>
                    <a:pt x="70638" y="16509"/>
                  </a:lnTo>
                  <a:lnTo>
                    <a:pt x="70680" y="16468"/>
                  </a:lnTo>
                  <a:lnTo>
                    <a:pt x="70722" y="16154"/>
                  </a:lnTo>
                  <a:lnTo>
                    <a:pt x="70743" y="16049"/>
                  </a:lnTo>
                  <a:lnTo>
                    <a:pt x="70722" y="15903"/>
                  </a:lnTo>
                  <a:lnTo>
                    <a:pt x="70785" y="15798"/>
                  </a:lnTo>
                  <a:lnTo>
                    <a:pt x="70722" y="15651"/>
                  </a:lnTo>
                  <a:lnTo>
                    <a:pt x="70827" y="15693"/>
                  </a:lnTo>
                  <a:lnTo>
                    <a:pt x="70889" y="15631"/>
                  </a:lnTo>
                  <a:lnTo>
                    <a:pt x="70952" y="15421"/>
                  </a:lnTo>
                  <a:lnTo>
                    <a:pt x="71057" y="15421"/>
                  </a:lnTo>
                  <a:lnTo>
                    <a:pt x="71182" y="15254"/>
                  </a:lnTo>
                  <a:lnTo>
                    <a:pt x="71308" y="15233"/>
                  </a:lnTo>
                  <a:lnTo>
                    <a:pt x="71371" y="15275"/>
                  </a:lnTo>
                  <a:lnTo>
                    <a:pt x="71559" y="15149"/>
                  </a:lnTo>
                  <a:lnTo>
                    <a:pt x="71705" y="15170"/>
                  </a:lnTo>
                  <a:lnTo>
                    <a:pt x="72019" y="15359"/>
                  </a:lnTo>
                  <a:lnTo>
                    <a:pt x="72040" y="15463"/>
                  </a:lnTo>
                  <a:lnTo>
                    <a:pt x="72124" y="15484"/>
                  </a:lnTo>
                  <a:lnTo>
                    <a:pt x="72229" y="15463"/>
                  </a:lnTo>
                  <a:lnTo>
                    <a:pt x="72291" y="15484"/>
                  </a:lnTo>
                  <a:lnTo>
                    <a:pt x="72229" y="15547"/>
                  </a:lnTo>
                  <a:lnTo>
                    <a:pt x="72396" y="15714"/>
                  </a:lnTo>
                  <a:lnTo>
                    <a:pt x="72438" y="15672"/>
                  </a:lnTo>
                  <a:lnTo>
                    <a:pt x="72542" y="15777"/>
                  </a:lnTo>
                  <a:lnTo>
                    <a:pt x="72668" y="15756"/>
                  </a:lnTo>
                  <a:lnTo>
                    <a:pt x="72752" y="15777"/>
                  </a:lnTo>
                  <a:lnTo>
                    <a:pt x="72752" y="15672"/>
                  </a:lnTo>
                  <a:lnTo>
                    <a:pt x="72647" y="15526"/>
                  </a:lnTo>
                  <a:lnTo>
                    <a:pt x="72710" y="15442"/>
                  </a:lnTo>
                  <a:lnTo>
                    <a:pt x="72668" y="15359"/>
                  </a:lnTo>
                  <a:lnTo>
                    <a:pt x="72605" y="15338"/>
                  </a:lnTo>
                  <a:lnTo>
                    <a:pt x="72605" y="15233"/>
                  </a:lnTo>
                  <a:lnTo>
                    <a:pt x="72668" y="15128"/>
                  </a:lnTo>
                  <a:lnTo>
                    <a:pt x="72731" y="14856"/>
                  </a:lnTo>
                  <a:lnTo>
                    <a:pt x="72814" y="14647"/>
                  </a:lnTo>
                  <a:lnTo>
                    <a:pt x="72773" y="14543"/>
                  </a:lnTo>
                  <a:lnTo>
                    <a:pt x="72919" y="14375"/>
                  </a:lnTo>
                  <a:lnTo>
                    <a:pt x="72856" y="14291"/>
                  </a:lnTo>
                  <a:lnTo>
                    <a:pt x="72940" y="14229"/>
                  </a:lnTo>
                  <a:lnTo>
                    <a:pt x="72856" y="14061"/>
                  </a:lnTo>
                  <a:lnTo>
                    <a:pt x="72773" y="13999"/>
                  </a:lnTo>
                  <a:lnTo>
                    <a:pt x="72773" y="13957"/>
                  </a:lnTo>
                  <a:lnTo>
                    <a:pt x="72940" y="13957"/>
                  </a:lnTo>
                  <a:lnTo>
                    <a:pt x="72982" y="13810"/>
                  </a:lnTo>
                  <a:lnTo>
                    <a:pt x="72814" y="13747"/>
                  </a:lnTo>
                  <a:lnTo>
                    <a:pt x="72752" y="13643"/>
                  </a:lnTo>
                  <a:lnTo>
                    <a:pt x="72835" y="13601"/>
                  </a:lnTo>
                  <a:lnTo>
                    <a:pt x="72877" y="13664"/>
                  </a:lnTo>
                  <a:lnTo>
                    <a:pt x="72961" y="13643"/>
                  </a:lnTo>
                  <a:lnTo>
                    <a:pt x="72982" y="13559"/>
                  </a:lnTo>
                  <a:lnTo>
                    <a:pt x="72940" y="13475"/>
                  </a:lnTo>
                  <a:lnTo>
                    <a:pt x="73065" y="13371"/>
                  </a:lnTo>
                  <a:lnTo>
                    <a:pt x="73065" y="13287"/>
                  </a:lnTo>
                  <a:lnTo>
                    <a:pt x="72982" y="13224"/>
                  </a:lnTo>
                  <a:lnTo>
                    <a:pt x="73065" y="13162"/>
                  </a:lnTo>
                  <a:lnTo>
                    <a:pt x="73149" y="13182"/>
                  </a:lnTo>
                  <a:lnTo>
                    <a:pt x="73191" y="13078"/>
                  </a:lnTo>
                  <a:lnTo>
                    <a:pt x="73233" y="13036"/>
                  </a:lnTo>
                  <a:lnTo>
                    <a:pt x="73170" y="12973"/>
                  </a:lnTo>
                  <a:lnTo>
                    <a:pt x="73275" y="12952"/>
                  </a:lnTo>
                  <a:lnTo>
                    <a:pt x="73400" y="12827"/>
                  </a:lnTo>
                  <a:lnTo>
                    <a:pt x="73358" y="12743"/>
                  </a:lnTo>
                  <a:lnTo>
                    <a:pt x="73379" y="12638"/>
                  </a:lnTo>
                  <a:lnTo>
                    <a:pt x="73421" y="12722"/>
                  </a:lnTo>
                  <a:lnTo>
                    <a:pt x="73526" y="12618"/>
                  </a:lnTo>
                  <a:lnTo>
                    <a:pt x="73463" y="12450"/>
                  </a:lnTo>
                  <a:lnTo>
                    <a:pt x="73463" y="12304"/>
                  </a:lnTo>
                  <a:lnTo>
                    <a:pt x="73568" y="12304"/>
                  </a:lnTo>
                  <a:lnTo>
                    <a:pt x="73589" y="12325"/>
                  </a:lnTo>
                  <a:lnTo>
                    <a:pt x="73651" y="12283"/>
                  </a:lnTo>
                  <a:lnTo>
                    <a:pt x="73819" y="12074"/>
                  </a:lnTo>
                  <a:lnTo>
                    <a:pt x="73756" y="12032"/>
                  </a:lnTo>
                  <a:lnTo>
                    <a:pt x="73756" y="11927"/>
                  </a:lnTo>
                  <a:lnTo>
                    <a:pt x="73861" y="11927"/>
                  </a:lnTo>
                  <a:lnTo>
                    <a:pt x="74070" y="11760"/>
                  </a:lnTo>
                  <a:lnTo>
                    <a:pt x="73986" y="11697"/>
                  </a:lnTo>
                  <a:lnTo>
                    <a:pt x="74028" y="11655"/>
                  </a:lnTo>
                  <a:lnTo>
                    <a:pt x="74174" y="11655"/>
                  </a:lnTo>
                  <a:lnTo>
                    <a:pt x="74342" y="11550"/>
                  </a:lnTo>
                  <a:lnTo>
                    <a:pt x="74300" y="11467"/>
                  </a:lnTo>
                  <a:lnTo>
                    <a:pt x="74321" y="11404"/>
                  </a:lnTo>
                  <a:lnTo>
                    <a:pt x="74405" y="11467"/>
                  </a:lnTo>
                  <a:lnTo>
                    <a:pt x="74426" y="11571"/>
                  </a:lnTo>
                  <a:lnTo>
                    <a:pt x="74530" y="11592"/>
                  </a:lnTo>
                  <a:lnTo>
                    <a:pt x="74614" y="11550"/>
                  </a:lnTo>
                  <a:lnTo>
                    <a:pt x="74739" y="11613"/>
                  </a:lnTo>
                  <a:lnTo>
                    <a:pt x="75158" y="11613"/>
                  </a:lnTo>
                  <a:lnTo>
                    <a:pt x="75242" y="11676"/>
                  </a:lnTo>
                  <a:lnTo>
                    <a:pt x="75283" y="11655"/>
                  </a:lnTo>
                  <a:lnTo>
                    <a:pt x="75242" y="11488"/>
                  </a:lnTo>
                  <a:lnTo>
                    <a:pt x="75137" y="11404"/>
                  </a:lnTo>
                  <a:lnTo>
                    <a:pt x="75137" y="11362"/>
                  </a:lnTo>
                  <a:lnTo>
                    <a:pt x="75221" y="11341"/>
                  </a:lnTo>
                  <a:lnTo>
                    <a:pt x="75221" y="10986"/>
                  </a:lnTo>
                  <a:lnTo>
                    <a:pt x="75053" y="10755"/>
                  </a:lnTo>
                  <a:lnTo>
                    <a:pt x="74928" y="10734"/>
                  </a:lnTo>
                  <a:lnTo>
                    <a:pt x="74760" y="10525"/>
                  </a:lnTo>
                  <a:lnTo>
                    <a:pt x="74844" y="10442"/>
                  </a:lnTo>
                  <a:lnTo>
                    <a:pt x="74677" y="10316"/>
                  </a:lnTo>
                  <a:lnTo>
                    <a:pt x="74426" y="10253"/>
                  </a:lnTo>
                  <a:lnTo>
                    <a:pt x="74153" y="10086"/>
                  </a:lnTo>
                  <a:lnTo>
                    <a:pt x="74049" y="9918"/>
                  </a:lnTo>
                  <a:lnTo>
                    <a:pt x="74028" y="10023"/>
                  </a:lnTo>
                  <a:lnTo>
                    <a:pt x="73944" y="10002"/>
                  </a:lnTo>
                  <a:lnTo>
                    <a:pt x="73902" y="10023"/>
                  </a:lnTo>
                  <a:lnTo>
                    <a:pt x="73881" y="10149"/>
                  </a:lnTo>
                  <a:lnTo>
                    <a:pt x="73735" y="10190"/>
                  </a:lnTo>
                  <a:lnTo>
                    <a:pt x="73693" y="10107"/>
                  </a:lnTo>
                  <a:lnTo>
                    <a:pt x="73693" y="9981"/>
                  </a:lnTo>
                  <a:lnTo>
                    <a:pt x="73819" y="9897"/>
                  </a:lnTo>
                  <a:lnTo>
                    <a:pt x="73735" y="9793"/>
                  </a:lnTo>
                  <a:lnTo>
                    <a:pt x="73777" y="9730"/>
                  </a:lnTo>
                  <a:lnTo>
                    <a:pt x="73840" y="9730"/>
                  </a:lnTo>
                  <a:lnTo>
                    <a:pt x="73923" y="9814"/>
                  </a:lnTo>
                  <a:lnTo>
                    <a:pt x="73693" y="9458"/>
                  </a:lnTo>
                  <a:lnTo>
                    <a:pt x="73526" y="9312"/>
                  </a:lnTo>
                  <a:lnTo>
                    <a:pt x="73526" y="9479"/>
                  </a:lnTo>
                  <a:lnTo>
                    <a:pt x="73526" y="9521"/>
                  </a:lnTo>
                  <a:lnTo>
                    <a:pt x="73463" y="9521"/>
                  </a:lnTo>
                  <a:lnTo>
                    <a:pt x="73254" y="9312"/>
                  </a:lnTo>
                  <a:lnTo>
                    <a:pt x="73254" y="9207"/>
                  </a:lnTo>
                  <a:lnTo>
                    <a:pt x="73358" y="9249"/>
                  </a:lnTo>
                  <a:lnTo>
                    <a:pt x="73296" y="9144"/>
                  </a:lnTo>
                  <a:lnTo>
                    <a:pt x="73003" y="8893"/>
                  </a:lnTo>
                  <a:lnTo>
                    <a:pt x="72961" y="8893"/>
                  </a:lnTo>
                  <a:lnTo>
                    <a:pt x="72982" y="8977"/>
                  </a:lnTo>
                  <a:lnTo>
                    <a:pt x="72940" y="9081"/>
                  </a:lnTo>
                  <a:lnTo>
                    <a:pt x="72773" y="9102"/>
                  </a:lnTo>
                  <a:lnTo>
                    <a:pt x="72647" y="8977"/>
                  </a:lnTo>
                  <a:lnTo>
                    <a:pt x="72521" y="8956"/>
                  </a:lnTo>
                  <a:lnTo>
                    <a:pt x="72375" y="8726"/>
                  </a:lnTo>
                  <a:lnTo>
                    <a:pt x="72375" y="8642"/>
                  </a:lnTo>
                  <a:lnTo>
                    <a:pt x="72312" y="8579"/>
                  </a:lnTo>
                  <a:lnTo>
                    <a:pt x="72208" y="8621"/>
                  </a:lnTo>
                  <a:lnTo>
                    <a:pt x="72019" y="8768"/>
                  </a:lnTo>
                  <a:lnTo>
                    <a:pt x="72019" y="8830"/>
                  </a:lnTo>
                  <a:lnTo>
                    <a:pt x="71915" y="8789"/>
                  </a:lnTo>
                  <a:lnTo>
                    <a:pt x="71831" y="8851"/>
                  </a:lnTo>
                  <a:lnTo>
                    <a:pt x="71831" y="9081"/>
                  </a:lnTo>
                  <a:lnTo>
                    <a:pt x="71894" y="9144"/>
                  </a:lnTo>
                  <a:lnTo>
                    <a:pt x="71894" y="9144"/>
                  </a:lnTo>
                  <a:lnTo>
                    <a:pt x="71789" y="9081"/>
                  </a:lnTo>
                  <a:lnTo>
                    <a:pt x="71705" y="8872"/>
                  </a:lnTo>
                  <a:lnTo>
                    <a:pt x="71747" y="8726"/>
                  </a:lnTo>
                  <a:lnTo>
                    <a:pt x="71580" y="8621"/>
                  </a:lnTo>
                  <a:lnTo>
                    <a:pt x="71517" y="8454"/>
                  </a:lnTo>
                  <a:lnTo>
                    <a:pt x="71475" y="8454"/>
                  </a:lnTo>
                  <a:lnTo>
                    <a:pt x="71580" y="8433"/>
                  </a:lnTo>
                  <a:lnTo>
                    <a:pt x="71685" y="8558"/>
                  </a:lnTo>
                  <a:lnTo>
                    <a:pt x="71685" y="8433"/>
                  </a:lnTo>
                  <a:lnTo>
                    <a:pt x="71810" y="8433"/>
                  </a:lnTo>
                  <a:lnTo>
                    <a:pt x="71915" y="8475"/>
                  </a:lnTo>
                  <a:lnTo>
                    <a:pt x="72061" y="8370"/>
                  </a:lnTo>
                  <a:lnTo>
                    <a:pt x="72019" y="8265"/>
                  </a:lnTo>
                  <a:lnTo>
                    <a:pt x="71705" y="8140"/>
                  </a:lnTo>
                  <a:lnTo>
                    <a:pt x="71622" y="8265"/>
                  </a:lnTo>
                  <a:lnTo>
                    <a:pt x="71475" y="8265"/>
                  </a:lnTo>
                  <a:lnTo>
                    <a:pt x="71329" y="8224"/>
                  </a:lnTo>
                  <a:lnTo>
                    <a:pt x="71475" y="8224"/>
                  </a:lnTo>
                  <a:lnTo>
                    <a:pt x="71580" y="8098"/>
                  </a:lnTo>
                  <a:lnTo>
                    <a:pt x="71685" y="8056"/>
                  </a:lnTo>
                  <a:lnTo>
                    <a:pt x="71789" y="8119"/>
                  </a:lnTo>
                  <a:lnTo>
                    <a:pt x="71936" y="8140"/>
                  </a:lnTo>
                  <a:lnTo>
                    <a:pt x="72061" y="8245"/>
                  </a:lnTo>
                  <a:lnTo>
                    <a:pt x="72229" y="8433"/>
                  </a:lnTo>
                  <a:lnTo>
                    <a:pt x="72354" y="8433"/>
                  </a:lnTo>
                  <a:lnTo>
                    <a:pt x="72417" y="8537"/>
                  </a:lnTo>
                  <a:lnTo>
                    <a:pt x="72480" y="8558"/>
                  </a:lnTo>
                  <a:lnTo>
                    <a:pt x="72626" y="8475"/>
                  </a:lnTo>
                  <a:lnTo>
                    <a:pt x="72668" y="8558"/>
                  </a:lnTo>
                  <a:lnTo>
                    <a:pt x="72940" y="8349"/>
                  </a:lnTo>
                  <a:lnTo>
                    <a:pt x="72961" y="8391"/>
                  </a:lnTo>
                  <a:lnTo>
                    <a:pt x="72940" y="8496"/>
                  </a:lnTo>
                  <a:lnTo>
                    <a:pt x="73045" y="8433"/>
                  </a:lnTo>
                  <a:lnTo>
                    <a:pt x="73045" y="8286"/>
                  </a:lnTo>
                  <a:lnTo>
                    <a:pt x="73170" y="8077"/>
                  </a:lnTo>
                  <a:lnTo>
                    <a:pt x="73149" y="8014"/>
                  </a:lnTo>
                  <a:lnTo>
                    <a:pt x="73149" y="7847"/>
                  </a:lnTo>
                  <a:lnTo>
                    <a:pt x="73086" y="7617"/>
                  </a:lnTo>
                  <a:lnTo>
                    <a:pt x="73191" y="7240"/>
                  </a:lnTo>
                  <a:lnTo>
                    <a:pt x="73191" y="7010"/>
                  </a:lnTo>
                  <a:lnTo>
                    <a:pt x="73086" y="6884"/>
                  </a:lnTo>
                  <a:lnTo>
                    <a:pt x="73045" y="6759"/>
                  </a:lnTo>
                  <a:lnTo>
                    <a:pt x="72877" y="6612"/>
                  </a:lnTo>
                  <a:lnTo>
                    <a:pt x="72793" y="6445"/>
                  </a:lnTo>
                  <a:lnTo>
                    <a:pt x="72856" y="6445"/>
                  </a:lnTo>
                  <a:lnTo>
                    <a:pt x="72961" y="6571"/>
                  </a:lnTo>
                  <a:lnTo>
                    <a:pt x="72982" y="6571"/>
                  </a:lnTo>
                  <a:lnTo>
                    <a:pt x="72940" y="6403"/>
                  </a:lnTo>
                  <a:lnTo>
                    <a:pt x="72773" y="6340"/>
                  </a:lnTo>
                  <a:lnTo>
                    <a:pt x="72647" y="6382"/>
                  </a:lnTo>
                  <a:lnTo>
                    <a:pt x="72417" y="6340"/>
                  </a:lnTo>
                  <a:lnTo>
                    <a:pt x="72103" y="5943"/>
                  </a:lnTo>
                  <a:lnTo>
                    <a:pt x="72019" y="5880"/>
                  </a:lnTo>
                  <a:lnTo>
                    <a:pt x="72040" y="5817"/>
                  </a:lnTo>
                  <a:lnTo>
                    <a:pt x="72208" y="5817"/>
                  </a:lnTo>
                  <a:lnTo>
                    <a:pt x="72249" y="5671"/>
                  </a:lnTo>
                  <a:lnTo>
                    <a:pt x="72166" y="5608"/>
                  </a:lnTo>
                  <a:lnTo>
                    <a:pt x="72040" y="5608"/>
                  </a:lnTo>
                  <a:lnTo>
                    <a:pt x="71998" y="5545"/>
                  </a:lnTo>
                  <a:lnTo>
                    <a:pt x="72061" y="5504"/>
                  </a:lnTo>
                  <a:lnTo>
                    <a:pt x="72019" y="5336"/>
                  </a:lnTo>
                  <a:lnTo>
                    <a:pt x="72040" y="5315"/>
                  </a:lnTo>
                  <a:lnTo>
                    <a:pt x="72166" y="5462"/>
                  </a:lnTo>
                  <a:lnTo>
                    <a:pt x="72354" y="5566"/>
                  </a:lnTo>
                  <a:lnTo>
                    <a:pt x="72375" y="5504"/>
                  </a:lnTo>
                  <a:lnTo>
                    <a:pt x="72312" y="5420"/>
                  </a:lnTo>
                  <a:lnTo>
                    <a:pt x="72312" y="5315"/>
                  </a:lnTo>
                  <a:lnTo>
                    <a:pt x="72270" y="5232"/>
                  </a:lnTo>
                  <a:lnTo>
                    <a:pt x="72333" y="5190"/>
                  </a:lnTo>
                  <a:lnTo>
                    <a:pt x="72375" y="5252"/>
                  </a:lnTo>
                  <a:lnTo>
                    <a:pt x="72417" y="5336"/>
                  </a:lnTo>
                  <a:lnTo>
                    <a:pt x="72521" y="5357"/>
                  </a:lnTo>
                  <a:lnTo>
                    <a:pt x="72563" y="5650"/>
                  </a:lnTo>
                  <a:lnTo>
                    <a:pt x="72542" y="5734"/>
                  </a:lnTo>
                  <a:lnTo>
                    <a:pt x="72835" y="5943"/>
                  </a:lnTo>
                  <a:lnTo>
                    <a:pt x="72940" y="5880"/>
                  </a:lnTo>
                  <a:lnTo>
                    <a:pt x="73065" y="5943"/>
                  </a:lnTo>
                  <a:lnTo>
                    <a:pt x="73065" y="6152"/>
                  </a:lnTo>
                  <a:lnTo>
                    <a:pt x="73170" y="6152"/>
                  </a:lnTo>
                  <a:lnTo>
                    <a:pt x="73379" y="5859"/>
                  </a:lnTo>
                  <a:lnTo>
                    <a:pt x="73421" y="5734"/>
                  </a:lnTo>
                  <a:lnTo>
                    <a:pt x="73379" y="5608"/>
                  </a:lnTo>
                  <a:lnTo>
                    <a:pt x="73400" y="5357"/>
                  </a:lnTo>
                  <a:lnTo>
                    <a:pt x="73379" y="5252"/>
                  </a:lnTo>
                  <a:lnTo>
                    <a:pt x="73421" y="5357"/>
                  </a:lnTo>
                  <a:lnTo>
                    <a:pt x="73421" y="5524"/>
                  </a:lnTo>
                  <a:lnTo>
                    <a:pt x="73505" y="5524"/>
                  </a:lnTo>
                  <a:lnTo>
                    <a:pt x="73609" y="5420"/>
                  </a:lnTo>
                  <a:lnTo>
                    <a:pt x="73798" y="5357"/>
                  </a:lnTo>
                  <a:lnTo>
                    <a:pt x="73819" y="5232"/>
                  </a:lnTo>
                  <a:lnTo>
                    <a:pt x="74007" y="5294"/>
                  </a:lnTo>
                  <a:lnTo>
                    <a:pt x="73986" y="5336"/>
                  </a:lnTo>
                  <a:lnTo>
                    <a:pt x="74007" y="5399"/>
                  </a:lnTo>
                  <a:lnTo>
                    <a:pt x="74300" y="5608"/>
                  </a:lnTo>
                  <a:lnTo>
                    <a:pt x="74342" y="5629"/>
                  </a:lnTo>
                  <a:lnTo>
                    <a:pt x="74405" y="5776"/>
                  </a:lnTo>
                  <a:lnTo>
                    <a:pt x="74405" y="5838"/>
                  </a:lnTo>
                  <a:lnTo>
                    <a:pt x="74446" y="5859"/>
                  </a:lnTo>
                  <a:lnTo>
                    <a:pt x="74698" y="5817"/>
                  </a:lnTo>
                  <a:lnTo>
                    <a:pt x="74739" y="5838"/>
                  </a:lnTo>
                  <a:lnTo>
                    <a:pt x="74739" y="5880"/>
                  </a:lnTo>
                  <a:lnTo>
                    <a:pt x="74760" y="5880"/>
                  </a:lnTo>
                  <a:lnTo>
                    <a:pt x="74865" y="5776"/>
                  </a:lnTo>
                  <a:lnTo>
                    <a:pt x="74823" y="5671"/>
                  </a:lnTo>
                  <a:lnTo>
                    <a:pt x="74844" y="5650"/>
                  </a:lnTo>
                  <a:lnTo>
                    <a:pt x="74928" y="5650"/>
                  </a:lnTo>
                  <a:lnTo>
                    <a:pt x="74886" y="5504"/>
                  </a:lnTo>
                  <a:lnTo>
                    <a:pt x="74970" y="5524"/>
                  </a:lnTo>
                  <a:lnTo>
                    <a:pt x="75032" y="5608"/>
                  </a:lnTo>
                  <a:lnTo>
                    <a:pt x="74990" y="5671"/>
                  </a:lnTo>
                  <a:lnTo>
                    <a:pt x="75095" y="5671"/>
                  </a:lnTo>
                  <a:lnTo>
                    <a:pt x="75200" y="5629"/>
                  </a:lnTo>
                  <a:lnTo>
                    <a:pt x="75472" y="5650"/>
                  </a:lnTo>
                  <a:lnTo>
                    <a:pt x="75555" y="5713"/>
                  </a:lnTo>
                  <a:lnTo>
                    <a:pt x="75618" y="5713"/>
                  </a:lnTo>
                  <a:lnTo>
                    <a:pt x="75660" y="5755"/>
                  </a:lnTo>
                  <a:lnTo>
                    <a:pt x="75702" y="5755"/>
                  </a:lnTo>
                  <a:lnTo>
                    <a:pt x="75786" y="5671"/>
                  </a:lnTo>
                  <a:lnTo>
                    <a:pt x="75723" y="5462"/>
                  </a:lnTo>
                  <a:lnTo>
                    <a:pt x="75786" y="5504"/>
                  </a:lnTo>
                  <a:lnTo>
                    <a:pt x="75911" y="5671"/>
                  </a:lnTo>
                  <a:lnTo>
                    <a:pt x="76078" y="5608"/>
                  </a:lnTo>
                  <a:lnTo>
                    <a:pt x="76078" y="5524"/>
                  </a:lnTo>
                  <a:lnTo>
                    <a:pt x="75995" y="5357"/>
                  </a:lnTo>
                  <a:lnTo>
                    <a:pt x="75869" y="5378"/>
                  </a:lnTo>
                  <a:lnTo>
                    <a:pt x="75744" y="5294"/>
                  </a:lnTo>
                  <a:lnTo>
                    <a:pt x="75806" y="5190"/>
                  </a:lnTo>
                  <a:lnTo>
                    <a:pt x="75911" y="5232"/>
                  </a:lnTo>
                  <a:lnTo>
                    <a:pt x="75995" y="5211"/>
                  </a:lnTo>
                  <a:lnTo>
                    <a:pt x="75995" y="5064"/>
                  </a:lnTo>
                  <a:lnTo>
                    <a:pt x="75890" y="5022"/>
                  </a:lnTo>
                  <a:lnTo>
                    <a:pt x="75806" y="4980"/>
                  </a:lnTo>
                  <a:lnTo>
                    <a:pt x="75744" y="5022"/>
                  </a:lnTo>
                  <a:lnTo>
                    <a:pt x="75744" y="5127"/>
                  </a:lnTo>
                  <a:lnTo>
                    <a:pt x="75681" y="5064"/>
                  </a:lnTo>
                  <a:lnTo>
                    <a:pt x="75555" y="5085"/>
                  </a:lnTo>
                  <a:lnTo>
                    <a:pt x="75576" y="4918"/>
                  </a:lnTo>
                  <a:lnTo>
                    <a:pt x="75493" y="4855"/>
                  </a:lnTo>
                  <a:lnTo>
                    <a:pt x="75388" y="4876"/>
                  </a:lnTo>
                  <a:lnTo>
                    <a:pt x="75388" y="4980"/>
                  </a:lnTo>
                  <a:lnTo>
                    <a:pt x="75346" y="4897"/>
                  </a:lnTo>
                  <a:lnTo>
                    <a:pt x="75346" y="4813"/>
                  </a:lnTo>
                  <a:lnTo>
                    <a:pt x="75472" y="4771"/>
                  </a:lnTo>
                  <a:lnTo>
                    <a:pt x="75451" y="4583"/>
                  </a:lnTo>
                  <a:lnTo>
                    <a:pt x="75367" y="4562"/>
                  </a:lnTo>
                  <a:lnTo>
                    <a:pt x="75493" y="4457"/>
                  </a:lnTo>
                  <a:lnTo>
                    <a:pt x="75430" y="4290"/>
                  </a:lnTo>
                  <a:lnTo>
                    <a:pt x="75451" y="4227"/>
                  </a:lnTo>
                  <a:lnTo>
                    <a:pt x="75283" y="4081"/>
                  </a:lnTo>
                  <a:lnTo>
                    <a:pt x="75158" y="4102"/>
                  </a:lnTo>
                  <a:lnTo>
                    <a:pt x="75032" y="4248"/>
                  </a:lnTo>
                  <a:lnTo>
                    <a:pt x="75053" y="4060"/>
                  </a:lnTo>
                  <a:lnTo>
                    <a:pt x="75158" y="4018"/>
                  </a:lnTo>
                  <a:lnTo>
                    <a:pt x="75053" y="3851"/>
                  </a:lnTo>
                  <a:lnTo>
                    <a:pt x="75053" y="3746"/>
                  </a:lnTo>
                  <a:lnTo>
                    <a:pt x="75011" y="3746"/>
                  </a:lnTo>
                  <a:lnTo>
                    <a:pt x="74928" y="3830"/>
                  </a:lnTo>
                  <a:lnTo>
                    <a:pt x="74865" y="3746"/>
                  </a:lnTo>
                  <a:lnTo>
                    <a:pt x="74739" y="3746"/>
                  </a:lnTo>
                  <a:lnTo>
                    <a:pt x="74593" y="3767"/>
                  </a:lnTo>
                  <a:lnTo>
                    <a:pt x="74718" y="3662"/>
                  </a:lnTo>
                  <a:lnTo>
                    <a:pt x="74865" y="3662"/>
                  </a:lnTo>
                  <a:lnTo>
                    <a:pt x="75011" y="3558"/>
                  </a:lnTo>
                  <a:lnTo>
                    <a:pt x="75053" y="3620"/>
                  </a:lnTo>
                  <a:lnTo>
                    <a:pt x="75158" y="3432"/>
                  </a:lnTo>
                  <a:lnTo>
                    <a:pt x="75283" y="3411"/>
                  </a:lnTo>
                  <a:lnTo>
                    <a:pt x="75325" y="3307"/>
                  </a:lnTo>
                  <a:lnTo>
                    <a:pt x="75242" y="3202"/>
                  </a:lnTo>
                  <a:lnTo>
                    <a:pt x="74970" y="3139"/>
                  </a:lnTo>
                  <a:lnTo>
                    <a:pt x="75158" y="3118"/>
                  </a:lnTo>
                  <a:lnTo>
                    <a:pt x="75346" y="3118"/>
                  </a:lnTo>
                  <a:lnTo>
                    <a:pt x="75388" y="3035"/>
                  </a:lnTo>
                  <a:lnTo>
                    <a:pt x="75346" y="2909"/>
                  </a:lnTo>
                  <a:lnTo>
                    <a:pt x="75221" y="2867"/>
                  </a:lnTo>
                  <a:lnTo>
                    <a:pt x="75137" y="2721"/>
                  </a:lnTo>
                  <a:lnTo>
                    <a:pt x="75032" y="2763"/>
                  </a:lnTo>
                  <a:lnTo>
                    <a:pt x="75011" y="2679"/>
                  </a:lnTo>
                  <a:lnTo>
                    <a:pt x="75053" y="2511"/>
                  </a:lnTo>
                  <a:lnTo>
                    <a:pt x="74949" y="2198"/>
                  </a:lnTo>
                  <a:lnTo>
                    <a:pt x="74970" y="2135"/>
                  </a:lnTo>
                  <a:lnTo>
                    <a:pt x="75032" y="2051"/>
                  </a:lnTo>
                  <a:lnTo>
                    <a:pt x="75032" y="1967"/>
                  </a:lnTo>
                  <a:lnTo>
                    <a:pt x="74928" y="1905"/>
                  </a:lnTo>
                  <a:lnTo>
                    <a:pt x="74823" y="2051"/>
                  </a:lnTo>
                  <a:lnTo>
                    <a:pt x="74718" y="2135"/>
                  </a:lnTo>
                  <a:lnTo>
                    <a:pt x="74718" y="1967"/>
                  </a:lnTo>
                  <a:lnTo>
                    <a:pt x="74614" y="1967"/>
                  </a:lnTo>
                  <a:lnTo>
                    <a:pt x="74614" y="2051"/>
                  </a:lnTo>
                  <a:lnTo>
                    <a:pt x="74530" y="2072"/>
                  </a:lnTo>
                  <a:lnTo>
                    <a:pt x="74509" y="2030"/>
                  </a:lnTo>
                  <a:lnTo>
                    <a:pt x="74530" y="1884"/>
                  </a:lnTo>
                  <a:lnTo>
                    <a:pt x="74174" y="1842"/>
                  </a:lnTo>
                  <a:lnTo>
                    <a:pt x="74091" y="1884"/>
                  </a:lnTo>
                  <a:lnTo>
                    <a:pt x="73923" y="1863"/>
                  </a:lnTo>
                  <a:lnTo>
                    <a:pt x="73819" y="1758"/>
                  </a:lnTo>
                  <a:lnTo>
                    <a:pt x="73798" y="1716"/>
                  </a:lnTo>
                  <a:lnTo>
                    <a:pt x="73693" y="1675"/>
                  </a:lnTo>
                  <a:lnTo>
                    <a:pt x="73651" y="1716"/>
                  </a:lnTo>
                  <a:lnTo>
                    <a:pt x="73589" y="1633"/>
                  </a:lnTo>
                  <a:lnTo>
                    <a:pt x="73484" y="1633"/>
                  </a:lnTo>
                  <a:lnTo>
                    <a:pt x="73379" y="1779"/>
                  </a:lnTo>
                  <a:lnTo>
                    <a:pt x="73275" y="1821"/>
                  </a:lnTo>
                  <a:lnTo>
                    <a:pt x="73233" y="1842"/>
                  </a:lnTo>
                  <a:lnTo>
                    <a:pt x="73170" y="1884"/>
                  </a:lnTo>
                  <a:lnTo>
                    <a:pt x="73296" y="1884"/>
                  </a:lnTo>
                  <a:lnTo>
                    <a:pt x="73254" y="1967"/>
                  </a:lnTo>
                  <a:lnTo>
                    <a:pt x="73128" y="2051"/>
                  </a:lnTo>
                  <a:lnTo>
                    <a:pt x="73065" y="2051"/>
                  </a:lnTo>
                  <a:lnTo>
                    <a:pt x="73086" y="2156"/>
                  </a:lnTo>
                  <a:lnTo>
                    <a:pt x="73191" y="2239"/>
                  </a:lnTo>
                  <a:lnTo>
                    <a:pt x="73170" y="2281"/>
                  </a:lnTo>
                  <a:lnTo>
                    <a:pt x="73065" y="2260"/>
                  </a:lnTo>
                  <a:lnTo>
                    <a:pt x="72982" y="2051"/>
                  </a:lnTo>
                  <a:lnTo>
                    <a:pt x="73024" y="1988"/>
                  </a:lnTo>
                  <a:lnTo>
                    <a:pt x="73024" y="1988"/>
                  </a:lnTo>
                  <a:lnTo>
                    <a:pt x="72940" y="2030"/>
                  </a:lnTo>
                  <a:lnTo>
                    <a:pt x="72773" y="2239"/>
                  </a:lnTo>
                  <a:lnTo>
                    <a:pt x="72710" y="2386"/>
                  </a:lnTo>
                  <a:lnTo>
                    <a:pt x="72605" y="2491"/>
                  </a:lnTo>
                  <a:lnTo>
                    <a:pt x="72626" y="2553"/>
                  </a:lnTo>
                  <a:lnTo>
                    <a:pt x="72773" y="2407"/>
                  </a:lnTo>
                  <a:lnTo>
                    <a:pt x="72856" y="2407"/>
                  </a:lnTo>
                  <a:lnTo>
                    <a:pt x="72919" y="2511"/>
                  </a:lnTo>
                  <a:lnTo>
                    <a:pt x="73024" y="2616"/>
                  </a:lnTo>
                  <a:lnTo>
                    <a:pt x="73233" y="2783"/>
                  </a:lnTo>
                  <a:lnTo>
                    <a:pt x="73254" y="2909"/>
                  </a:lnTo>
                  <a:lnTo>
                    <a:pt x="73170" y="2993"/>
                  </a:lnTo>
                  <a:lnTo>
                    <a:pt x="73191" y="3097"/>
                  </a:lnTo>
                  <a:lnTo>
                    <a:pt x="73358" y="3076"/>
                  </a:lnTo>
                  <a:lnTo>
                    <a:pt x="73505" y="2993"/>
                  </a:lnTo>
                  <a:lnTo>
                    <a:pt x="73589" y="3097"/>
                  </a:lnTo>
                  <a:lnTo>
                    <a:pt x="73589" y="3202"/>
                  </a:lnTo>
                  <a:lnTo>
                    <a:pt x="73672" y="3390"/>
                  </a:lnTo>
                  <a:lnTo>
                    <a:pt x="73672" y="3432"/>
                  </a:lnTo>
                  <a:lnTo>
                    <a:pt x="73568" y="3327"/>
                  </a:lnTo>
                  <a:lnTo>
                    <a:pt x="73484" y="3181"/>
                  </a:lnTo>
                  <a:lnTo>
                    <a:pt x="73400" y="3139"/>
                  </a:lnTo>
                  <a:lnTo>
                    <a:pt x="73358" y="3244"/>
                  </a:lnTo>
                  <a:lnTo>
                    <a:pt x="73379" y="3348"/>
                  </a:lnTo>
                  <a:lnTo>
                    <a:pt x="73442" y="3390"/>
                  </a:lnTo>
                  <a:lnTo>
                    <a:pt x="73400" y="3411"/>
                  </a:lnTo>
                  <a:lnTo>
                    <a:pt x="73296" y="3390"/>
                  </a:lnTo>
                  <a:lnTo>
                    <a:pt x="73191" y="3223"/>
                  </a:lnTo>
                  <a:lnTo>
                    <a:pt x="73045" y="3202"/>
                  </a:lnTo>
                  <a:lnTo>
                    <a:pt x="72940" y="3307"/>
                  </a:lnTo>
                  <a:lnTo>
                    <a:pt x="72856" y="3286"/>
                  </a:lnTo>
                  <a:lnTo>
                    <a:pt x="72835" y="3139"/>
                  </a:lnTo>
                  <a:lnTo>
                    <a:pt x="72877" y="3097"/>
                  </a:lnTo>
                  <a:lnTo>
                    <a:pt x="72814" y="2972"/>
                  </a:lnTo>
                  <a:lnTo>
                    <a:pt x="72710" y="2888"/>
                  </a:lnTo>
                  <a:lnTo>
                    <a:pt x="72668" y="2763"/>
                  </a:lnTo>
                  <a:lnTo>
                    <a:pt x="72459" y="2700"/>
                  </a:lnTo>
                  <a:lnTo>
                    <a:pt x="72291" y="2365"/>
                  </a:lnTo>
                  <a:lnTo>
                    <a:pt x="72187" y="2239"/>
                  </a:lnTo>
                  <a:lnTo>
                    <a:pt x="72208" y="2177"/>
                  </a:lnTo>
                  <a:lnTo>
                    <a:pt x="72124" y="2093"/>
                  </a:lnTo>
                  <a:lnTo>
                    <a:pt x="72019" y="2072"/>
                  </a:lnTo>
                  <a:lnTo>
                    <a:pt x="72019" y="2072"/>
                  </a:lnTo>
                  <a:lnTo>
                    <a:pt x="72040" y="2135"/>
                  </a:lnTo>
                  <a:lnTo>
                    <a:pt x="72019" y="2239"/>
                  </a:lnTo>
                  <a:lnTo>
                    <a:pt x="71977" y="2198"/>
                  </a:lnTo>
                  <a:lnTo>
                    <a:pt x="71915" y="2072"/>
                  </a:lnTo>
                  <a:lnTo>
                    <a:pt x="71685" y="1947"/>
                  </a:lnTo>
                  <a:lnTo>
                    <a:pt x="71559" y="1926"/>
                  </a:lnTo>
                  <a:lnTo>
                    <a:pt x="71454" y="1947"/>
                  </a:lnTo>
                  <a:lnTo>
                    <a:pt x="71475" y="2030"/>
                  </a:lnTo>
                  <a:lnTo>
                    <a:pt x="71580" y="2072"/>
                  </a:lnTo>
                  <a:lnTo>
                    <a:pt x="71789" y="2156"/>
                  </a:lnTo>
                  <a:lnTo>
                    <a:pt x="71622" y="2198"/>
                  </a:lnTo>
                  <a:lnTo>
                    <a:pt x="71413" y="2135"/>
                  </a:lnTo>
                  <a:lnTo>
                    <a:pt x="71308" y="2030"/>
                  </a:lnTo>
                  <a:lnTo>
                    <a:pt x="71350" y="1947"/>
                  </a:lnTo>
                  <a:lnTo>
                    <a:pt x="71287" y="1926"/>
                  </a:lnTo>
                  <a:lnTo>
                    <a:pt x="71099" y="1926"/>
                  </a:lnTo>
                  <a:lnTo>
                    <a:pt x="71161" y="1947"/>
                  </a:lnTo>
                  <a:lnTo>
                    <a:pt x="71161" y="1988"/>
                  </a:lnTo>
                  <a:lnTo>
                    <a:pt x="70994" y="2051"/>
                  </a:lnTo>
                  <a:lnTo>
                    <a:pt x="70931" y="1947"/>
                  </a:lnTo>
                  <a:lnTo>
                    <a:pt x="70952" y="1884"/>
                  </a:lnTo>
                  <a:lnTo>
                    <a:pt x="70764" y="1863"/>
                  </a:lnTo>
                  <a:lnTo>
                    <a:pt x="70722" y="1884"/>
                  </a:lnTo>
                  <a:lnTo>
                    <a:pt x="70743" y="1988"/>
                  </a:lnTo>
                  <a:lnTo>
                    <a:pt x="70638" y="1967"/>
                  </a:lnTo>
                  <a:lnTo>
                    <a:pt x="70576" y="1863"/>
                  </a:lnTo>
                  <a:lnTo>
                    <a:pt x="70429" y="1863"/>
                  </a:lnTo>
                  <a:lnTo>
                    <a:pt x="70471" y="1967"/>
                  </a:lnTo>
                  <a:lnTo>
                    <a:pt x="70471" y="1967"/>
                  </a:lnTo>
                  <a:lnTo>
                    <a:pt x="69990" y="1863"/>
                  </a:lnTo>
                  <a:lnTo>
                    <a:pt x="69843" y="1926"/>
                  </a:lnTo>
                  <a:lnTo>
                    <a:pt x="69676" y="1842"/>
                  </a:lnTo>
                  <a:lnTo>
                    <a:pt x="69676" y="1758"/>
                  </a:lnTo>
                  <a:lnTo>
                    <a:pt x="69508" y="1716"/>
                  </a:lnTo>
                  <a:lnTo>
                    <a:pt x="69488" y="1737"/>
                  </a:lnTo>
                  <a:lnTo>
                    <a:pt x="69488" y="1779"/>
                  </a:lnTo>
                  <a:lnTo>
                    <a:pt x="69425" y="1737"/>
                  </a:lnTo>
                  <a:lnTo>
                    <a:pt x="69320" y="1716"/>
                  </a:lnTo>
                  <a:lnTo>
                    <a:pt x="69216" y="1633"/>
                  </a:lnTo>
                  <a:lnTo>
                    <a:pt x="69153" y="1654"/>
                  </a:lnTo>
                  <a:lnTo>
                    <a:pt x="69174" y="1758"/>
                  </a:lnTo>
                  <a:lnTo>
                    <a:pt x="69006" y="1758"/>
                  </a:lnTo>
                  <a:lnTo>
                    <a:pt x="68860" y="1779"/>
                  </a:lnTo>
                  <a:lnTo>
                    <a:pt x="68839" y="1884"/>
                  </a:lnTo>
                  <a:lnTo>
                    <a:pt x="68651" y="1884"/>
                  </a:lnTo>
                  <a:lnTo>
                    <a:pt x="68316" y="1758"/>
                  </a:lnTo>
                  <a:lnTo>
                    <a:pt x="68337" y="1716"/>
                  </a:lnTo>
                  <a:lnTo>
                    <a:pt x="68546" y="1779"/>
                  </a:lnTo>
                  <a:lnTo>
                    <a:pt x="68651" y="1842"/>
                  </a:lnTo>
                  <a:lnTo>
                    <a:pt x="68672" y="1779"/>
                  </a:lnTo>
                  <a:lnTo>
                    <a:pt x="68337" y="1549"/>
                  </a:lnTo>
                  <a:lnTo>
                    <a:pt x="67939" y="1507"/>
                  </a:lnTo>
                  <a:lnTo>
                    <a:pt x="67793" y="1549"/>
                  </a:lnTo>
                  <a:lnTo>
                    <a:pt x="67730" y="1507"/>
                  </a:lnTo>
                  <a:lnTo>
                    <a:pt x="67793" y="1444"/>
                  </a:lnTo>
                  <a:lnTo>
                    <a:pt x="67688" y="1402"/>
                  </a:lnTo>
                  <a:lnTo>
                    <a:pt x="67542" y="1423"/>
                  </a:lnTo>
                  <a:lnTo>
                    <a:pt x="67604" y="1444"/>
                  </a:lnTo>
                  <a:lnTo>
                    <a:pt x="67521" y="1465"/>
                  </a:lnTo>
                  <a:lnTo>
                    <a:pt x="67395" y="1423"/>
                  </a:lnTo>
                  <a:lnTo>
                    <a:pt x="67019" y="1319"/>
                  </a:lnTo>
                  <a:lnTo>
                    <a:pt x="66851" y="1340"/>
                  </a:lnTo>
                  <a:lnTo>
                    <a:pt x="66788" y="1423"/>
                  </a:lnTo>
                  <a:lnTo>
                    <a:pt x="66705" y="1402"/>
                  </a:lnTo>
                  <a:lnTo>
                    <a:pt x="66663" y="1319"/>
                  </a:lnTo>
                  <a:lnTo>
                    <a:pt x="66558" y="1361"/>
                  </a:lnTo>
                  <a:lnTo>
                    <a:pt x="66349" y="1361"/>
                  </a:lnTo>
                  <a:lnTo>
                    <a:pt x="66244" y="1298"/>
                  </a:lnTo>
                  <a:lnTo>
                    <a:pt x="66161" y="1319"/>
                  </a:lnTo>
                  <a:lnTo>
                    <a:pt x="66014" y="1340"/>
                  </a:lnTo>
                  <a:lnTo>
                    <a:pt x="65951" y="1319"/>
                  </a:lnTo>
                  <a:lnTo>
                    <a:pt x="65847" y="1402"/>
                  </a:lnTo>
                  <a:lnTo>
                    <a:pt x="65826" y="1507"/>
                  </a:lnTo>
                  <a:lnTo>
                    <a:pt x="65763" y="1402"/>
                  </a:lnTo>
                  <a:lnTo>
                    <a:pt x="65303" y="1528"/>
                  </a:lnTo>
                  <a:lnTo>
                    <a:pt x="65303" y="1633"/>
                  </a:lnTo>
                  <a:lnTo>
                    <a:pt x="65198" y="1612"/>
                  </a:lnTo>
                  <a:lnTo>
                    <a:pt x="65135" y="1737"/>
                  </a:lnTo>
                  <a:lnTo>
                    <a:pt x="65094" y="1737"/>
                  </a:lnTo>
                  <a:lnTo>
                    <a:pt x="65031" y="1654"/>
                  </a:lnTo>
                  <a:lnTo>
                    <a:pt x="64884" y="1675"/>
                  </a:lnTo>
                  <a:lnTo>
                    <a:pt x="64884" y="1779"/>
                  </a:lnTo>
                  <a:lnTo>
                    <a:pt x="64801" y="1779"/>
                  </a:lnTo>
                  <a:lnTo>
                    <a:pt x="64696" y="1842"/>
                  </a:lnTo>
                  <a:lnTo>
                    <a:pt x="64529" y="1737"/>
                  </a:lnTo>
                  <a:lnTo>
                    <a:pt x="64403" y="1779"/>
                  </a:lnTo>
                  <a:lnTo>
                    <a:pt x="64403" y="1863"/>
                  </a:lnTo>
                  <a:lnTo>
                    <a:pt x="64152" y="1863"/>
                  </a:lnTo>
                  <a:lnTo>
                    <a:pt x="63838" y="1884"/>
                  </a:lnTo>
                  <a:lnTo>
                    <a:pt x="63754" y="1842"/>
                  </a:lnTo>
                  <a:lnTo>
                    <a:pt x="63482" y="1884"/>
                  </a:lnTo>
                  <a:lnTo>
                    <a:pt x="63462" y="1905"/>
                  </a:lnTo>
                  <a:lnTo>
                    <a:pt x="63629" y="2009"/>
                  </a:lnTo>
                  <a:lnTo>
                    <a:pt x="63692" y="2198"/>
                  </a:lnTo>
                  <a:lnTo>
                    <a:pt x="63775" y="2260"/>
                  </a:lnTo>
                  <a:lnTo>
                    <a:pt x="63796" y="2386"/>
                  </a:lnTo>
                  <a:lnTo>
                    <a:pt x="63880" y="2574"/>
                  </a:lnTo>
                  <a:lnTo>
                    <a:pt x="63838" y="2637"/>
                  </a:lnTo>
                  <a:lnTo>
                    <a:pt x="63838" y="2804"/>
                  </a:lnTo>
                  <a:lnTo>
                    <a:pt x="63880" y="2804"/>
                  </a:lnTo>
                  <a:lnTo>
                    <a:pt x="63985" y="2700"/>
                  </a:lnTo>
                  <a:lnTo>
                    <a:pt x="64194" y="2804"/>
                  </a:lnTo>
                  <a:lnTo>
                    <a:pt x="64257" y="2888"/>
                  </a:lnTo>
                  <a:lnTo>
                    <a:pt x="64319" y="2909"/>
                  </a:lnTo>
                  <a:lnTo>
                    <a:pt x="64529" y="3118"/>
                  </a:lnTo>
                  <a:lnTo>
                    <a:pt x="64570" y="3307"/>
                  </a:lnTo>
                  <a:lnTo>
                    <a:pt x="64717" y="3348"/>
                  </a:lnTo>
                  <a:lnTo>
                    <a:pt x="64822" y="3516"/>
                  </a:lnTo>
                  <a:lnTo>
                    <a:pt x="64822" y="3579"/>
                  </a:lnTo>
                  <a:lnTo>
                    <a:pt x="64842" y="3662"/>
                  </a:lnTo>
                  <a:lnTo>
                    <a:pt x="64801" y="3725"/>
                  </a:lnTo>
                  <a:lnTo>
                    <a:pt x="64884" y="3830"/>
                  </a:lnTo>
                  <a:lnTo>
                    <a:pt x="64822" y="3871"/>
                  </a:lnTo>
                  <a:lnTo>
                    <a:pt x="64738" y="3851"/>
                  </a:lnTo>
                  <a:lnTo>
                    <a:pt x="64612" y="3934"/>
                  </a:lnTo>
                  <a:lnTo>
                    <a:pt x="64633" y="4039"/>
                  </a:lnTo>
                  <a:lnTo>
                    <a:pt x="64508" y="4060"/>
                  </a:lnTo>
                  <a:lnTo>
                    <a:pt x="64403" y="4143"/>
                  </a:lnTo>
                  <a:lnTo>
                    <a:pt x="64215" y="4102"/>
                  </a:lnTo>
                  <a:lnTo>
                    <a:pt x="64152" y="4039"/>
                  </a:lnTo>
                  <a:lnTo>
                    <a:pt x="64152" y="3892"/>
                  </a:lnTo>
                  <a:lnTo>
                    <a:pt x="63964" y="3641"/>
                  </a:lnTo>
                  <a:lnTo>
                    <a:pt x="63880" y="3641"/>
                  </a:lnTo>
                  <a:lnTo>
                    <a:pt x="63838" y="3662"/>
                  </a:lnTo>
                  <a:lnTo>
                    <a:pt x="63566" y="3620"/>
                  </a:lnTo>
                  <a:lnTo>
                    <a:pt x="63378" y="3641"/>
                  </a:lnTo>
                  <a:lnTo>
                    <a:pt x="63315" y="3579"/>
                  </a:lnTo>
                  <a:lnTo>
                    <a:pt x="63148" y="3411"/>
                  </a:lnTo>
                  <a:lnTo>
                    <a:pt x="63148" y="3286"/>
                  </a:lnTo>
                  <a:lnTo>
                    <a:pt x="63043" y="3202"/>
                  </a:lnTo>
                  <a:lnTo>
                    <a:pt x="62897" y="3181"/>
                  </a:lnTo>
                  <a:lnTo>
                    <a:pt x="62855" y="3097"/>
                  </a:lnTo>
                  <a:lnTo>
                    <a:pt x="62813" y="2951"/>
                  </a:lnTo>
                  <a:lnTo>
                    <a:pt x="62625" y="2909"/>
                  </a:lnTo>
                  <a:lnTo>
                    <a:pt x="62583" y="2951"/>
                  </a:lnTo>
                  <a:lnTo>
                    <a:pt x="62583" y="3097"/>
                  </a:lnTo>
                  <a:lnTo>
                    <a:pt x="62583" y="3244"/>
                  </a:lnTo>
                  <a:lnTo>
                    <a:pt x="62604" y="3327"/>
                  </a:lnTo>
                  <a:lnTo>
                    <a:pt x="62478" y="3516"/>
                  </a:lnTo>
                  <a:lnTo>
                    <a:pt x="62415" y="3641"/>
                  </a:lnTo>
                  <a:lnTo>
                    <a:pt x="62332" y="3558"/>
                  </a:lnTo>
                  <a:lnTo>
                    <a:pt x="62311" y="3474"/>
                  </a:lnTo>
                  <a:lnTo>
                    <a:pt x="62269" y="3474"/>
                  </a:lnTo>
                  <a:lnTo>
                    <a:pt x="62164" y="3558"/>
                  </a:lnTo>
                  <a:lnTo>
                    <a:pt x="61913" y="3537"/>
                  </a:lnTo>
                  <a:lnTo>
                    <a:pt x="61704" y="3620"/>
                  </a:lnTo>
                  <a:lnTo>
                    <a:pt x="61641" y="3579"/>
                  </a:lnTo>
                  <a:lnTo>
                    <a:pt x="61474" y="3725"/>
                  </a:lnTo>
                  <a:lnTo>
                    <a:pt x="61327" y="3746"/>
                  </a:lnTo>
                  <a:lnTo>
                    <a:pt x="61223" y="3725"/>
                  </a:lnTo>
                  <a:lnTo>
                    <a:pt x="61118" y="3620"/>
                  </a:lnTo>
                  <a:lnTo>
                    <a:pt x="61034" y="3620"/>
                  </a:lnTo>
                  <a:lnTo>
                    <a:pt x="60972" y="3662"/>
                  </a:lnTo>
                  <a:lnTo>
                    <a:pt x="61013" y="3746"/>
                  </a:lnTo>
                  <a:lnTo>
                    <a:pt x="60804" y="3830"/>
                  </a:lnTo>
                  <a:lnTo>
                    <a:pt x="60700" y="3913"/>
                  </a:lnTo>
                  <a:lnTo>
                    <a:pt x="60449" y="3934"/>
                  </a:lnTo>
                  <a:lnTo>
                    <a:pt x="60323" y="4081"/>
                  </a:lnTo>
                  <a:lnTo>
                    <a:pt x="60323" y="4290"/>
                  </a:lnTo>
                  <a:lnTo>
                    <a:pt x="60323" y="4562"/>
                  </a:lnTo>
                  <a:lnTo>
                    <a:pt x="60532" y="4855"/>
                  </a:lnTo>
                  <a:lnTo>
                    <a:pt x="60553" y="5022"/>
                  </a:lnTo>
                  <a:lnTo>
                    <a:pt x="60407" y="4813"/>
                  </a:lnTo>
                  <a:lnTo>
                    <a:pt x="60281" y="4688"/>
                  </a:lnTo>
                  <a:lnTo>
                    <a:pt x="60177" y="4708"/>
                  </a:lnTo>
                  <a:lnTo>
                    <a:pt x="60030" y="4625"/>
                  </a:lnTo>
                  <a:lnTo>
                    <a:pt x="60072" y="4729"/>
                  </a:lnTo>
                  <a:lnTo>
                    <a:pt x="60177" y="4792"/>
                  </a:lnTo>
                  <a:lnTo>
                    <a:pt x="60218" y="4980"/>
                  </a:lnTo>
                  <a:lnTo>
                    <a:pt x="60218" y="5022"/>
                  </a:lnTo>
                  <a:lnTo>
                    <a:pt x="60072" y="4813"/>
                  </a:lnTo>
                  <a:lnTo>
                    <a:pt x="59967" y="4813"/>
                  </a:lnTo>
                  <a:lnTo>
                    <a:pt x="59925" y="4604"/>
                  </a:lnTo>
                  <a:lnTo>
                    <a:pt x="59758" y="4415"/>
                  </a:lnTo>
                  <a:lnTo>
                    <a:pt x="59674" y="4269"/>
                  </a:lnTo>
                  <a:lnTo>
                    <a:pt x="59570" y="4269"/>
                  </a:lnTo>
                  <a:lnTo>
                    <a:pt x="59612" y="4457"/>
                  </a:lnTo>
                  <a:lnTo>
                    <a:pt x="59591" y="4562"/>
                  </a:lnTo>
                  <a:lnTo>
                    <a:pt x="59549" y="4415"/>
                  </a:lnTo>
                  <a:lnTo>
                    <a:pt x="59402" y="4353"/>
                  </a:lnTo>
                  <a:lnTo>
                    <a:pt x="59256" y="4374"/>
                  </a:lnTo>
                  <a:lnTo>
                    <a:pt x="59256" y="4457"/>
                  </a:lnTo>
                  <a:lnTo>
                    <a:pt x="59172" y="4374"/>
                  </a:lnTo>
                  <a:lnTo>
                    <a:pt x="59026" y="4374"/>
                  </a:lnTo>
                  <a:lnTo>
                    <a:pt x="58879" y="4520"/>
                  </a:lnTo>
                  <a:lnTo>
                    <a:pt x="58754" y="4562"/>
                  </a:lnTo>
                  <a:lnTo>
                    <a:pt x="58837" y="4415"/>
                  </a:lnTo>
                  <a:lnTo>
                    <a:pt x="58837" y="4311"/>
                  </a:lnTo>
                  <a:lnTo>
                    <a:pt x="58712" y="4081"/>
                  </a:lnTo>
                  <a:lnTo>
                    <a:pt x="58712" y="3934"/>
                  </a:lnTo>
                  <a:lnTo>
                    <a:pt x="58649" y="3871"/>
                  </a:lnTo>
                  <a:lnTo>
                    <a:pt x="58649" y="3767"/>
                  </a:lnTo>
                  <a:lnTo>
                    <a:pt x="58544" y="3558"/>
                  </a:lnTo>
                  <a:lnTo>
                    <a:pt x="58335" y="3327"/>
                  </a:lnTo>
                  <a:lnTo>
                    <a:pt x="58105" y="3202"/>
                  </a:lnTo>
                  <a:lnTo>
                    <a:pt x="57875" y="2930"/>
                  </a:lnTo>
                  <a:lnTo>
                    <a:pt x="57310" y="2742"/>
                  </a:lnTo>
                  <a:lnTo>
                    <a:pt x="57038" y="2742"/>
                  </a:lnTo>
                  <a:lnTo>
                    <a:pt x="56892" y="2783"/>
                  </a:lnTo>
                  <a:lnTo>
                    <a:pt x="56661" y="2930"/>
                  </a:lnTo>
                  <a:lnTo>
                    <a:pt x="56661" y="2993"/>
                  </a:lnTo>
                  <a:lnTo>
                    <a:pt x="56536" y="2951"/>
                  </a:lnTo>
                  <a:lnTo>
                    <a:pt x="56327" y="3035"/>
                  </a:lnTo>
                  <a:lnTo>
                    <a:pt x="55887" y="3244"/>
                  </a:lnTo>
                  <a:lnTo>
                    <a:pt x="55720" y="3265"/>
                  </a:lnTo>
                  <a:lnTo>
                    <a:pt x="55531" y="3453"/>
                  </a:lnTo>
                  <a:lnTo>
                    <a:pt x="55427" y="3516"/>
                  </a:lnTo>
                  <a:lnTo>
                    <a:pt x="55197" y="3683"/>
                  </a:lnTo>
                  <a:lnTo>
                    <a:pt x="55071" y="3746"/>
                  </a:lnTo>
                  <a:lnTo>
                    <a:pt x="54946" y="3871"/>
                  </a:lnTo>
                  <a:lnTo>
                    <a:pt x="54757" y="3934"/>
                  </a:lnTo>
                  <a:lnTo>
                    <a:pt x="54590" y="3871"/>
                  </a:lnTo>
                  <a:lnTo>
                    <a:pt x="54360" y="3934"/>
                  </a:lnTo>
                  <a:lnTo>
                    <a:pt x="54213" y="3997"/>
                  </a:lnTo>
                  <a:lnTo>
                    <a:pt x="54339" y="3871"/>
                  </a:lnTo>
                  <a:lnTo>
                    <a:pt x="54527" y="3767"/>
                  </a:lnTo>
                  <a:lnTo>
                    <a:pt x="54548" y="3662"/>
                  </a:lnTo>
                  <a:lnTo>
                    <a:pt x="54381" y="3474"/>
                  </a:lnTo>
                  <a:lnTo>
                    <a:pt x="54109" y="3411"/>
                  </a:lnTo>
                  <a:lnTo>
                    <a:pt x="53837" y="3223"/>
                  </a:lnTo>
                  <a:lnTo>
                    <a:pt x="53753" y="3160"/>
                  </a:lnTo>
                  <a:lnTo>
                    <a:pt x="53711" y="3223"/>
                  </a:lnTo>
                  <a:lnTo>
                    <a:pt x="53607" y="3453"/>
                  </a:lnTo>
                  <a:lnTo>
                    <a:pt x="53607" y="3579"/>
                  </a:lnTo>
                  <a:lnTo>
                    <a:pt x="53544" y="3516"/>
                  </a:lnTo>
                  <a:lnTo>
                    <a:pt x="53502" y="3537"/>
                  </a:lnTo>
                  <a:lnTo>
                    <a:pt x="53439" y="3662"/>
                  </a:lnTo>
                  <a:lnTo>
                    <a:pt x="53376" y="3725"/>
                  </a:lnTo>
                  <a:lnTo>
                    <a:pt x="53335" y="3662"/>
                  </a:lnTo>
                  <a:lnTo>
                    <a:pt x="53397" y="3516"/>
                  </a:lnTo>
                  <a:lnTo>
                    <a:pt x="53439" y="3432"/>
                  </a:lnTo>
                  <a:lnTo>
                    <a:pt x="53397" y="3265"/>
                  </a:lnTo>
                  <a:lnTo>
                    <a:pt x="53272" y="3202"/>
                  </a:lnTo>
                  <a:lnTo>
                    <a:pt x="53125" y="3327"/>
                  </a:lnTo>
                  <a:lnTo>
                    <a:pt x="53167" y="3411"/>
                  </a:lnTo>
                  <a:lnTo>
                    <a:pt x="53083" y="3537"/>
                  </a:lnTo>
                  <a:lnTo>
                    <a:pt x="53000" y="3453"/>
                  </a:lnTo>
                  <a:lnTo>
                    <a:pt x="52979" y="3307"/>
                  </a:lnTo>
                  <a:lnTo>
                    <a:pt x="52916" y="3160"/>
                  </a:lnTo>
                  <a:lnTo>
                    <a:pt x="52874" y="3014"/>
                  </a:lnTo>
                  <a:lnTo>
                    <a:pt x="52770" y="3118"/>
                  </a:lnTo>
                  <a:lnTo>
                    <a:pt x="52560" y="3139"/>
                  </a:lnTo>
                  <a:lnTo>
                    <a:pt x="52246" y="3223"/>
                  </a:lnTo>
                  <a:lnTo>
                    <a:pt x="52163" y="3202"/>
                  </a:lnTo>
                  <a:lnTo>
                    <a:pt x="52267" y="3118"/>
                  </a:lnTo>
                  <a:lnTo>
                    <a:pt x="52246" y="3014"/>
                  </a:lnTo>
                  <a:lnTo>
                    <a:pt x="52246" y="2909"/>
                  </a:lnTo>
                  <a:lnTo>
                    <a:pt x="52226" y="2783"/>
                  </a:lnTo>
                  <a:lnTo>
                    <a:pt x="52246" y="2763"/>
                  </a:lnTo>
                  <a:lnTo>
                    <a:pt x="52456" y="2909"/>
                  </a:lnTo>
                  <a:lnTo>
                    <a:pt x="52560" y="2825"/>
                  </a:lnTo>
                  <a:lnTo>
                    <a:pt x="52581" y="2700"/>
                  </a:lnTo>
                  <a:lnTo>
                    <a:pt x="52393" y="2428"/>
                  </a:lnTo>
                  <a:lnTo>
                    <a:pt x="52016" y="2302"/>
                  </a:lnTo>
                  <a:lnTo>
                    <a:pt x="51702" y="2281"/>
                  </a:lnTo>
                  <a:lnTo>
                    <a:pt x="51347" y="2365"/>
                  </a:lnTo>
                  <a:lnTo>
                    <a:pt x="51033" y="2407"/>
                  </a:lnTo>
                  <a:lnTo>
                    <a:pt x="50824" y="2574"/>
                  </a:lnTo>
                  <a:lnTo>
                    <a:pt x="50886" y="3139"/>
                  </a:lnTo>
                  <a:lnTo>
                    <a:pt x="50866" y="3307"/>
                  </a:lnTo>
                  <a:lnTo>
                    <a:pt x="50907" y="3411"/>
                  </a:lnTo>
                  <a:lnTo>
                    <a:pt x="50803" y="3579"/>
                  </a:lnTo>
                  <a:lnTo>
                    <a:pt x="50803" y="3746"/>
                  </a:lnTo>
                  <a:lnTo>
                    <a:pt x="50656" y="3851"/>
                  </a:lnTo>
                  <a:lnTo>
                    <a:pt x="50552" y="3851"/>
                  </a:lnTo>
                  <a:lnTo>
                    <a:pt x="50489" y="3788"/>
                  </a:lnTo>
                  <a:lnTo>
                    <a:pt x="50489" y="3725"/>
                  </a:lnTo>
                  <a:lnTo>
                    <a:pt x="50363" y="3620"/>
                  </a:lnTo>
                  <a:lnTo>
                    <a:pt x="50447" y="3537"/>
                  </a:lnTo>
                  <a:lnTo>
                    <a:pt x="50510" y="3558"/>
                  </a:lnTo>
                  <a:lnTo>
                    <a:pt x="50594" y="3369"/>
                  </a:lnTo>
                  <a:lnTo>
                    <a:pt x="50552" y="3139"/>
                  </a:lnTo>
                  <a:lnTo>
                    <a:pt x="50405" y="3097"/>
                  </a:lnTo>
                  <a:lnTo>
                    <a:pt x="50342" y="2888"/>
                  </a:lnTo>
                  <a:lnTo>
                    <a:pt x="50405" y="2909"/>
                  </a:lnTo>
                  <a:lnTo>
                    <a:pt x="50510" y="2804"/>
                  </a:lnTo>
                  <a:lnTo>
                    <a:pt x="50510" y="2930"/>
                  </a:lnTo>
                  <a:lnTo>
                    <a:pt x="50614" y="3035"/>
                  </a:lnTo>
                  <a:lnTo>
                    <a:pt x="50698" y="3223"/>
                  </a:lnTo>
                  <a:lnTo>
                    <a:pt x="50719" y="3160"/>
                  </a:lnTo>
                  <a:lnTo>
                    <a:pt x="50698" y="2888"/>
                  </a:lnTo>
                  <a:lnTo>
                    <a:pt x="50656" y="2679"/>
                  </a:lnTo>
                  <a:lnTo>
                    <a:pt x="50259" y="2825"/>
                  </a:lnTo>
                  <a:lnTo>
                    <a:pt x="49945" y="3035"/>
                  </a:lnTo>
                  <a:lnTo>
                    <a:pt x="49945" y="3160"/>
                  </a:lnTo>
                  <a:lnTo>
                    <a:pt x="49757" y="3307"/>
                  </a:lnTo>
                  <a:lnTo>
                    <a:pt x="49652" y="3223"/>
                  </a:lnTo>
                  <a:lnTo>
                    <a:pt x="49673" y="3139"/>
                  </a:lnTo>
                  <a:lnTo>
                    <a:pt x="49777" y="3118"/>
                  </a:lnTo>
                  <a:lnTo>
                    <a:pt x="49673" y="2993"/>
                  </a:lnTo>
                  <a:lnTo>
                    <a:pt x="49757" y="2742"/>
                  </a:lnTo>
                  <a:lnTo>
                    <a:pt x="49882" y="2804"/>
                  </a:lnTo>
                  <a:lnTo>
                    <a:pt x="49945" y="2783"/>
                  </a:lnTo>
                  <a:lnTo>
                    <a:pt x="50070" y="2825"/>
                  </a:lnTo>
                  <a:lnTo>
                    <a:pt x="50468" y="2637"/>
                  </a:lnTo>
                  <a:lnTo>
                    <a:pt x="50614" y="2595"/>
                  </a:lnTo>
                  <a:lnTo>
                    <a:pt x="50342" y="2595"/>
                  </a:lnTo>
                  <a:lnTo>
                    <a:pt x="50175" y="2616"/>
                  </a:lnTo>
                  <a:lnTo>
                    <a:pt x="49945" y="2595"/>
                  </a:lnTo>
                  <a:lnTo>
                    <a:pt x="49443" y="2595"/>
                  </a:lnTo>
                  <a:lnTo>
                    <a:pt x="49338" y="2637"/>
                  </a:lnTo>
                  <a:lnTo>
                    <a:pt x="48669" y="2700"/>
                  </a:lnTo>
                  <a:lnTo>
                    <a:pt x="48271" y="2700"/>
                  </a:lnTo>
                  <a:lnTo>
                    <a:pt x="48041" y="2742"/>
                  </a:lnTo>
                  <a:lnTo>
                    <a:pt x="47769" y="2637"/>
                  </a:lnTo>
                  <a:lnTo>
                    <a:pt x="47539" y="2679"/>
                  </a:lnTo>
                  <a:lnTo>
                    <a:pt x="47371" y="2742"/>
                  </a:lnTo>
                  <a:lnTo>
                    <a:pt x="47518" y="2909"/>
                  </a:lnTo>
                  <a:lnTo>
                    <a:pt x="47685" y="2909"/>
                  </a:lnTo>
                  <a:lnTo>
                    <a:pt x="47790" y="2951"/>
                  </a:lnTo>
                  <a:lnTo>
                    <a:pt x="47894" y="2930"/>
                  </a:lnTo>
                  <a:lnTo>
                    <a:pt x="48041" y="3055"/>
                  </a:lnTo>
                  <a:lnTo>
                    <a:pt x="48041" y="3139"/>
                  </a:lnTo>
                  <a:lnTo>
                    <a:pt x="47832" y="3327"/>
                  </a:lnTo>
                  <a:lnTo>
                    <a:pt x="47685" y="3307"/>
                  </a:lnTo>
                  <a:lnTo>
                    <a:pt x="47518" y="3369"/>
                  </a:lnTo>
                  <a:lnTo>
                    <a:pt x="47476" y="3537"/>
                  </a:lnTo>
                  <a:lnTo>
                    <a:pt x="47434" y="3641"/>
                  </a:lnTo>
                  <a:lnTo>
                    <a:pt x="47560" y="3871"/>
                  </a:lnTo>
                  <a:lnTo>
                    <a:pt x="47769" y="3934"/>
                  </a:lnTo>
                  <a:lnTo>
                    <a:pt x="47790" y="3788"/>
                  </a:lnTo>
                  <a:lnTo>
                    <a:pt x="47936" y="3662"/>
                  </a:lnTo>
                  <a:lnTo>
                    <a:pt x="48145" y="3579"/>
                  </a:lnTo>
                  <a:lnTo>
                    <a:pt x="48104" y="3788"/>
                  </a:lnTo>
                  <a:lnTo>
                    <a:pt x="47894" y="3788"/>
                  </a:lnTo>
                  <a:lnTo>
                    <a:pt x="47999" y="3934"/>
                  </a:lnTo>
                  <a:lnTo>
                    <a:pt x="47978" y="3955"/>
                  </a:lnTo>
                  <a:lnTo>
                    <a:pt x="48041" y="4060"/>
                  </a:lnTo>
                  <a:lnTo>
                    <a:pt x="47894" y="4143"/>
                  </a:lnTo>
                  <a:lnTo>
                    <a:pt x="48041" y="4164"/>
                  </a:lnTo>
                  <a:lnTo>
                    <a:pt x="48166" y="4102"/>
                  </a:lnTo>
                  <a:lnTo>
                    <a:pt x="48208" y="4206"/>
                  </a:lnTo>
                  <a:lnTo>
                    <a:pt x="48187" y="4353"/>
                  </a:lnTo>
                  <a:lnTo>
                    <a:pt x="48313" y="4478"/>
                  </a:lnTo>
                  <a:lnTo>
                    <a:pt x="48459" y="4499"/>
                  </a:lnTo>
                  <a:lnTo>
                    <a:pt x="48627" y="4708"/>
                  </a:lnTo>
                  <a:lnTo>
                    <a:pt x="48606" y="4813"/>
                  </a:lnTo>
                  <a:lnTo>
                    <a:pt x="48522" y="4771"/>
                  </a:lnTo>
                  <a:lnTo>
                    <a:pt x="48397" y="4813"/>
                  </a:lnTo>
                  <a:lnTo>
                    <a:pt x="48459" y="4939"/>
                  </a:lnTo>
                  <a:lnTo>
                    <a:pt x="48376" y="5001"/>
                  </a:lnTo>
                  <a:lnTo>
                    <a:pt x="48313" y="4939"/>
                  </a:lnTo>
                  <a:lnTo>
                    <a:pt x="48250" y="4980"/>
                  </a:lnTo>
                  <a:lnTo>
                    <a:pt x="48187" y="4834"/>
                  </a:lnTo>
                  <a:lnTo>
                    <a:pt x="47999" y="4708"/>
                  </a:lnTo>
                  <a:lnTo>
                    <a:pt x="47936" y="4729"/>
                  </a:lnTo>
                  <a:lnTo>
                    <a:pt x="47978" y="4813"/>
                  </a:lnTo>
                  <a:lnTo>
                    <a:pt x="47873" y="4897"/>
                  </a:lnTo>
                  <a:lnTo>
                    <a:pt x="47790" y="4834"/>
                  </a:lnTo>
                  <a:lnTo>
                    <a:pt x="47727" y="4897"/>
                  </a:lnTo>
                  <a:lnTo>
                    <a:pt x="47769" y="5022"/>
                  </a:lnTo>
                  <a:lnTo>
                    <a:pt x="47790" y="5211"/>
                  </a:lnTo>
                  <a:lnTo>
                    <a:pt x="47936" y="5232"/>
                  </a:lnTo>
                  <a:lnTo>
                    <a:pt x="48083" y="5148"/>
                  </a:lnTo>
                  <a:lnTo>
                    <a:pt x="48187" y="5252"/>
                  </a:lnTo>
                  <a:lnTo>
                    <a:pt x="48104" y="5336"/>
                  </a:lnTo>
                  <a:lnTo>
                    <a:pt x="48250" y="5399"/>
                  </a:lnTo>
                  <a:lnTo>
                    <a:pt x="48145" y="5462"/>
                  </a:lnTo>
                  <a:lnTo>
                    <a:pt x="47978" y="5420"/>
                  </a:lnTo>
                  <a:lnTo>
                    <a:pt x="47978" y="5462"/>
                  </a:lnTo>
                  <a:lnTo>
                    <a:pt x="48145" y="5566"/>
                  </a:lnTo>
                  <a:lnTo>
                    <a:pt x="47873" y="5566"/>
                  </a:lnTo>
                  <a:lnTo>
                    <a:pt x="47832" y="5462"/>
                  </a:lnTo>
                  <a:lnTo>
                    <a:pt x="47643" y="5462"/>
                  </a:lnTo>
                  <a:lnTo>
                    <a:pt x="47560" y="5336"/>
                  </a:lnTo>
                  <a:lnTo>
                    <a:pt x="47434" y="5315"/>
                  </a:lnTo>
                  <a:lnTo>
                    <a:pt x="47308" y="5190"/>
                  </a:lnTo>
                  <a:lnTo>
                    <a:pt x="47120" y="5190"/>
                  </a:lnTo>
                  <a:lnTo>
                    <a:pt x="46995" y="5106"/>
                  </a:lnTo>
                  <a:lnTo>
                    <a:pt x="46890" y="5127"/>
                  </a:lnTo>
                  <a:lnTo>
                    <a:pt x="46827" y="5106"/>
                  </a:lnTo>
                  <a:lnTo>
                    <a:pt x="46430" y="5252"/>
                  </a:lnTo>
                  <a:lnTo>
                    <a:pt x="46409" y="5357"/>
                  </a:lnTo>
                  <a:lnTo>
                    <a:pt x="46367" y="5420"/>
                  </a:lnTo>
                  <a:lnTo>
                    <a:pt x="46430" y="5504"/>
                  </a:lnTo>
                  <a:lnTo>
                    <a:pt x="46409" y="5566"/>
                  </a:lnTo>
                  <a:lnTo>
                    <a:pt x="46492" y="5713"/>
                  </a:lnTo>
                  <a:lnTo>
                    <a:pt x="46472" y="5734"/>
                  </a:lnTo>
                  <a:lnTo>
                    <a:pt x="46367" y="5629"/>
                  </a:lnTo>
                  <a:lnTo>
                    <a:pt x="46283" y="5671"/>
                  </a:lnTo>
                  <a:lnTo>
                    <a:pt x="46179" y="5629"/>
                  </a:lnTo>
                  <a:lnTo>
                    <a:pt x="45739" y="5671"/>
                  </a:lnTo>
                  <a:lnTo>
                    <a:pt x="45530" y="5650"/>
                  </a:lnTo>
                  <a:lnTo>
                    <a:pt x="45384" y="5524"/>
                  </a:lnTo>
                  <a:lnTo>
                    <a:pt x="45258" y="5504"/>
                  </a:lnTo>
                  <a:lnTo>
                    <a:pt x="45132" y="5357"/>
                  </a:lnTo>
                  <a:lnTo>
                    <a:pt x="45049" y="5211"/>
                  </a:lnTo>
                  <a:lnTo>
                    <a:pt x="44944" y="5148"/>
                  </a:lnTo>
                  <a:lnTo>
                    <a:pt x="44944" y="5232"/>
                  </a:lnTo>
                  <a:lnTo>
                    <a:pt x="45028" y="5420"/>
                  </a:lnTo>
                  <a:lnTo>
                    <a:pt x="45049" y="5734"/>
                  </a:lnTo>
                  <a:lnTo>
                    <a:pt x="45216" y="6068"/>
                  </a:lnTo>
                  <a:lnTo>
                    <a:pt x="45342" y="6340"/>
                  </a:lnTo>
                  <a:lnTo>
                    <a:pt x="45446" y="6926"/>
                  </a:lnTo>
                  <a:lnTo>
                    <a:pt x="45425" y="7073"/>
                  </a:lnTo>
                  <a:lnTo>
                    <a:pt x="45342" y="7073"/>
                  </a:lnTo>
                  <a:lnTo>
                    <a:pt x="45258" y="6968"/>
                  </a:lnTo>
                  <a:lnTo>
                    <a:pt x="45237" y="6864"/>
                  </a:lnTo>
                  <a:lnTo>
                    <a:pt x="45132" y="6759"/>
                  </a:lnTo>
                  <a:lnTo>
                    <a:pt x="45070" y="6801"/>
                  </a:lnTo>
                  <a:lnTo>
                    <a:pt x="45132" y="6884"/>
                  </a:lnTo>
                  <a:lnTo>
                    <a:pt x="45112" y="6968"/>
                  </a:lnTo>
                  <a:lnTo>
                    <a:pt x="44923" y="6905"/>
                  </a:lnTo>
                  <a:lnTo>
                    <a:pt x="44756" y="6717"/>
                  </a:lnTo>
                  <a:lnTo>
                    <a:pt x="44505" y="6696"/>
                  </a:lnTo>
                  <a:lnTo>
                    <a:pt x="44379" y="6550"/>
                  </a:lnTo>
                  <a:lnTo>
                    <a:pt x="44275" y="6508"/>
                  </a:lnTo>
                  <a:lnTo>
                    <a:pt x="43898" y="6173"/>
                  </a:lnTo>
                  <a:lnTo>
                    <a:pt x="43877" y="6173"/>
                  </a:lnTo>
                  <a:lnTo>
                    <a:pt x="43793" y="6236"/>
                  </a:lnTo>
                  <a:lnTo>
                    <a:pt x="43689" y="6236"/>
                  </a:lnTo>
                  <a:lnTo>
                    <a:pt x="43647" y="6152"/>
                  </a:lnTo>
                  <a:lnTo>
                    <a:pt x="43877" y="5943"/>
                  </a:lnTo>
                  <a:lnTo>
                    <a:pt x="43982" y="5943"/>
                  </a:lnTo>
                  <a:lnTo>
                    <a:pt x="43898" y="5880"/>
                  </a:lnTo>
                  <a:lnTo>
                    <a:pt x="43772" y="5817"/>
                  </a:lnTo>
                  <a:lnTo>
                    <a:pt x="43647" y="5671"/>
                  </a:lnTo>
                  <a:lnTo>
                    <a:pt x="43626" y="5671"/>
                  </a:lnTo>
                  <a:lnTo>
                    <a:pt x="43647" y="5755"/>
                  </a:lnTo>
                  <a:lnTo>
                    <a:pt x="43751" y="5859"/>
                  </a:lnTo>
                  <a:lnTo>
                    <a:pt x="43751" y="5964"/>
                  </a:lnTo>
                  <a:lnTo>
                    <a:pt x="43626" y="6048"/>
                  </a:lnTo>
                  <a:lnTo>
                    <a:pt x="43417" y="5985"/>
                  </a:lnTo>
                  <a:lnTo>
                    <a:pt x="43207" y="5838"/>
                  </a:lnTo>
                  <a:lnTo>
                    <a:pt x="43145" y="5755"/>
                  </a:lnTo>
                  <a:lnTo>
                    <a:pt x="42935" y="5734"/>
                  </a:lnTo>
                  <a:lnTo>
                    <a:pt x="42894" y="5608"/>
                  </a:lnTo>
                  <a:lnTo>
                    <a:pt x="42789" y="5545"/>
                  </a:lnTo>
                  <a:lnTo>
                    <a:pt x="43040" y="5545"/>
                  </a:lnTo>
                  <a:lnTo>
                    <a:pt x="43270" y="5608"/>
                  </a:lnTo>
                  <a:lnTo>
                    <a:pt x="43375" y="5671"/>
                  </a:lnTo>
                  <a:lnTo>
                    <a:pt x="43521" y="5629"/>
                  </a:lnTo>
                  <a:lnTo>
                    <a:pt x="43626" y="5441"/>
                  </a:lnTo>
                  <a:lnTo>
                    <a:pt x="43626" y="5378"/>
                  </a:lnTo>
                  <a:lnTo>
                    <a:pt x="43542" y="5420"/>
                  </a:lnTo>
                  <a:lnTo>
                    <a:pt x="43521" y="5336"/>
                  </a:lnTo>
                  <a:lnTo>
                    <a:pt x="43417" y="5357"/>
                  </a:lnTo>
                  <a:lnTo>
                    <a:pt x="43459" y="5190"/>
                  </a:lnTo>
                  <a:lnTo>
                    <a:pt x="43333" y="5043"/>
                  </a:lnTo>
                  <a:lnTo>
                    <a:pt x="43249" y="5106"/>
                  </a:lnTo>
                  <a:lnTo>
                    <a:pt x="43228" y="5001"/>
                  </a:lnTo>
                  <a:lnTo>
                    <a:pt x="43145" y="4980"/>
                  </a:lnTo>
                  <a:lnTo>
                    <a:pt x="43061" y="5022"/>
                  </a:lnTo>
                  <a:lnTo>
                    <a:pt x="43019" y="5085"/>
                  </a:lnTo>
                  <a:lnTo>
                    <a:pt x="42831" y="5043"/>
                  </a:lnTo>
                  <a:lnTo>
                    <a:pt x="42810" y="4897"/>
                  </a:lnTo>
                  <a:lnTo>
                    <a:pt x="43019" y="4708"/>
                  </a:lnTo>
                  <a:lnTo>
                    <a:pt x="42998" y="4625"/>
                  </a:lnTo>
                  <a:lnTo>
                    <a:pt x="42894" y="4625"/>
                  </a:lnTo>
                  <a:lnTo>
                    <a:pt x="42726" y="4792"/>
                  </a:lnTo>
                  <a:lnTo>
                    <a:pt x="42705" y="4667"/>
                  </a:lnTo>
                  <a:lnTo>
                    <a:pt x="42768" y="4562"/>
                  </a:lnTo>
                  <a:lnTo>
                    <a:pt x="42726" y="4415"/>
                  </a:lnTo>
                  <a:lnTo>
                    <a:pt x="42663" y="4457"/>
                  </a:lnTo>
                  <a:lnTo>
                    <a:pt x="42622" y="4499"/>
                  </a:lnTo>
                  <a:lnTo>
                    <a:pt x="42601" y="4395"/>
                  </a:lnTo>
                  <a:lnTo>
                    <a:pt x="42496" y="4395"/>
                  </a:lnTo>
                  <a:lnTo>
                    <a:pt x="42454" y="4353"/>
                  </a:lnTo>
                  <a:lnTo>
                    <a:pt x="42391" y="4269"/>
                  </a:lnTo>
                  <a:lnTo>
                    <a:pt x="42433" y="4102"/>
                  </a:lnTo>
                  <a:lnTo>
                    <a:pt x="42391" y="4060"/>
                  </a:lnTo>
                  <a:lnTo>
                    <a:pt x="42308" y="4102"/>
                  </a:lnTo>
                  <a:lnTo>
                    <a:pt x="42224" y="4248"/>
                  </a:lnTo>
                  <a:lnTo>
                    <a:pt x="42203" y="4039"/>
                  </a:lnTo>
                  <a:lnTo>
                    <a:pt x="42099" y="3955"/>
                  </a:lnTo>
                  <a:lnTo>
                    <a:pt x="41994" y="4039"/>
                  </a:lnTo>
                  <a:lnTo>
                    <a:pt x="41910" y="4039"/>
                  </a:lnTo>
                  <a:lnTo>
                    <a:pt x="41868" y="3871"/>
                  </a:lnTo>
                  <a:lnTo>
                    <a:pt x="41764" y="3976"/>
                  </a:lnTo>
                  <a:lnTo>
                    <a:pt x="41701" y="3976"/>
                  </a:lnTo>
                  <a:lnTo>
                    <a:pt x="41680" y="4060"/>
                  </a:lnTo>
                  <a:lnTo>
                    <a:pt x="41659" y="3892"/>
                  </a:lnTo>
                  <a:lnTo>
                    <a:pt x="41659" y="3830"/>
                  </a:lnTo>
                  <a:lnTo>
                    <a:pt x="41492" y="3830"/>
                  </a:lnTo>
                  <a:lnTo>
                    <a:pt x="41408" y="3851"/>
                  </a:lnTo>
                  <a:lnTo>
                    <a:pt x="41366" y="3788"/>
                  </a:lnTo>
                  <a:lnTo>
                    <a:pt x="41199" y="3851"/>
                  </a:lnTo>
                  <a:lnTo>
                    <a:pt x="41094" y="3851"/>
                  </a:lnTo>
                  <a:lnTo>
                    <a:pt x="41073" y="3892"/>
                  </a:lnTo>
                  <a:lnTo>
                    <a:pt x="41136" y="3955"/>
                  </a:lnTo>
                  <a:lnTo>
                    <a:pt x="41178" y="4081"/>
                  </a:lnTo>
                  <a:lnTo>
                    <a:pt x="41115" y="4060"/>
                  </a:lnTo>
                  <a:lnTo>
                    <a:pt x="41052" y="4081"/>
                  </a:lnTo>
                  <a:lnTo>
                    <a:pt x="41052" y="4164"/>
                  </a:lnTo>
                  <a:lnTo>
                    <a:pt x="41031" y="4143"/>
                  </a:lnTo>
                  <a:lnTo>
                    <a:pt x="40885" y="4164"/>
                  </a:lnTo>
                  <a:lnTo>
                    <a:pt x="40843" y="4143"/>
                  </a:lnTo>
                  <a:lnTo>
                    <a:pt x="40885" y="4039"/>
                  </a:lnTo>
                  <a:lnTo>
                    <a:pt x="40969" y="3976"/>
                  </a:lnTo>
                  <a:lnTo>
                    <a:pt x="40927" y="3871"/>
                  </a:lnTo>
                  <a:lnTo>
                    <a:pt x="40822" y="3851"/>
                  </a:lnTo>
                  <a:lnTo>
                    <a:pt x="40822" y="3955"/>
                  </a:lnTo>
                  <a:lnTo>
                    <a:pt x="40738" y="3997"/>
                  </a:lnTo>
                  <a:lnTo>
                    <a:pt x="40655" y="3892"/>
                  </a:lnTo>
                  <a:lnTo>
                    <a:pt x="40550" y="3871"/>
                  </a:lnTo>
                  <a:lnTo>
                    <a:pt x="40446" y="3767"/>
                  </a:lnTo>
                  <a:lnTo>
                    <a:pt x="40425" y="3851"/>
                  </a:lnTo>
                  <a:lnTo>
                    <a:pt x="40341" y="3871"/>
                  </a:lnTo>
                  <a:lnTo>
                    <a:pt x="40194" y="3871"/>
                  </a:lnTo>
                  <a:lnTo>
                    <a:pt x="40132" y="3788"/>
                  </a:lnTo>
                  <a:lnTo>
                    <a:pt x="40111" y="3892"/>
                  </a:lnTo>
                  <a:lnTo>
                    <a:pt x="40027" y="3955"/>
                  </a:lnTo>
                  <a:lnTo>
                    <a:pt x="39902" y="3851"/>
                  </a:lnTo>
                  <a:lnTo>
                    <a:pt x="39818" y="3851"/>
                  </a:lnTo>
                  <a:lnTo>
                    <a:pt x="39860" y="3955"/>
                  </a:lnTo>
                  <a:lnTo>
                    <a:pt x="39881" y="3997"/>
                  </a:lnTo>
                  <a:lnTo>
                    <a:pt x="39755" y="4102"/>
                  </a:lnTo>
                  <a:lnTo>
                    <a:pt x="39692" y="4081"/>
                  </a:lnTo>
                  <a:lnTo>
                    <a:pt x="39671" y="3997"/>
                  </a:lnTo>
                  <a:lnTo>
                    <a:pt x="39609" y="4102"/>
                  </a:lnTo>
                  <a:lnTo>
                    <a:pt x="39630" y="4269"/>
                  </a:lnTo>
                  <a:lnTo>
                    <a:pt x="39713" y="4353"/>
                  </a:lnTo>
                  <a:lnTo>
                    <a:pt x="39734" y="4457"/>
                  </a:lnTo>
                  <a:lnTo>
                    <a:pt x="39797" y="4478"/>
                  </a:lnTo>
                  <a:lnTo>
                    <a:pt x="39818" y="4625"/>
                  </a:lnTo>
                  <a:lnTo>
                    <a:pt x="39964" y="4667"/>
                  </a:lnTo>
                  <a:lnTo>
                    <a:pt x="40006" y="4729"/>
                  </a:lnTo>
                  <a:lnTo>
                    <a:pt x="40006" y="4834"/>
                  </a:lnTo>
                  <a:lnTo>
                    <a:pt x="40111" y="4918"/>
                  </a:lnTo>
                  <a:lnTo>
                    <a:pt x="40132" y="5001"/>
                  </a:lnTo>
                  <a:lnTo>
                    <a:pt x="40069" y="5106"/>
                  </a:lnTo>
                  <a:lnTo>
                    <a:pt x="40006" y="5085"/>
                  </a:lnTo>
                  <a:lnTo>
                    <a:pt x="39985" y="5001"/>
                  </a:lnTo>
                  <a:lnTo>
                    <a:pt x="39818" y="5043"/>
                  </a:lnTo>
                  <a:lnTo>
                    <a:pt x="39713" y="5022"/>
                  </a:lnTo>
                  <a:lnTo>
                    <a:pt x="39609" y="5043"/>
                  </a:lnTo>
                  <a:lnTo>
                    <a:pt x="39671" y="5127"/>
                  </a:lnTo>
                  <a:lnTo>
                    <a:pt x="39588" y="5232"/>
                  </a:lnTo>
                  <a:lnTo>
                    <a:pt x="39462" y="5232"/>
                  </a:lnTo>
                  <a:lnTo>
                    <a:pt x="39378" y="5211"/>
                  </a:lnTo>
                  <a:lnTo>
                    <a:pt x="39127" y="5336"/>
                  </a:lnTo>
                  <a:lnTo>
                    <a:pt x="38751" y="5399"/>
                  </a:lnTo>
                  <a:lnTo>
                    <a:pt x="38625" y="5336"/>
                  </a:lnTo>
                  <a:lnTo>
                    <a:pt x="38437" y="5336"/>
                  </a:lnTo>
                  <a:lnTo>
                    <a:pt x="38416" y="5357"/>
                  </a:lnTo>
                  <a:lnTo>
                    <a:pt x="38311" y="5336"/>
                  </a:lnTo>
                  <a:lnTo>
                    <a:pt x="37788" y="5315"/>
                  </a:lnTo>
                  <a:lnTo>
                    <a:pt x="37621" y="5190"/>
                  </a:lnTo>
                  <a:lnTo>
                    <a:pt x="37579" y="4980"/>
                  </a:lnTo>
                  <a:lnTo>
                    <a:pt x="37663" y="4834"/>
                  </a:lnTo>
                  <a:lnTo>
                    <a:pt x="37705" y="4813"/>
                  </a:lnTo>
                  <a:lnTo>
                    <a:pt x="37705" y="4729"/>
                  </a:lnTo>
                  <a:lnTo>
                    <a:pt x="37558" y="4688"/>
                  </a:lnTo>
                  <a:lnTo>
                    <a:pt x="37370" y="4688"/>
                  </a:lnTo>
                  <a:lnTo>
                    <a:pt x="37035" y="4834"/>
                  </a:lnTo>
                  <a:lnTo>
                    <a:pt x="36554" y="4876"/>
                  </a:lnTo>
                  <a:lnTo>
                    <a:pt x="36156" y="4980"/>
                  </a:lnTo>
                  <a:lnTo>
                    <a:pt x="35926" y="5022"/>
                  </a:lnTo>
                  <a:lnTo>
                    <a:pt x="35884" y="5106"/>
                  </a:lnTo>
                  <a:lnTo>
                    <a:pt x="35801" y="5106"/>
                  </a:lnTo>
                  <a:lnTo>
                    <a:pt x="35738" y="5190"/>
                  </a:lnTo>
                  <a:lnTo>
                    <a:pt x="35612" y="5252"/>
                  </a:lnTo>
                  <a:lnTo>
                    <a:pt x="35466" y="5399"/>
                  </a:lnTo>
                  <a:lnTo>
                    <a:pt x="35529" y="5545"/>
                  </a:lnTo>
                  <a:lnTo>
                    <a:pt x="35612" y="5566"/>
                  </a:lnTo>
                  <a:lnTo>
                    <a:pt x="35717" y="5524"/>
                  </a:lnTo>
                  <a:lnTo>
                    <a:pt x="35780" y="5545"/>
                  </a:lnTo>
                  <a:lnTo>
                    <a:pt x="35717" y="5629"/>
                  </a:lnTo>
                  <a:lnTo>
                    <a:pt x="35654" y="5650"/>
                  </a:lnTo>
                  <a:lnTo>
                    <a:pt x="35549" y="5755"/>
                  </a:lnTo>
                  <a:lnTo>
                    <a:pt x="35549" y="5817"/>
                  </a:lnTo>
                  <a:lnTo>
                    <a:pt x="35508" y="5755"/>
                  </a:lnTo>
                  <a:lnTo>
                    <a:pt x="35487" y="5545"/>
                  </a:lnTo>
                  <a:lnTo>
                    <a:pt x="35319" y="5420"/>
                  </a:lnTo>
                  <a:lnTo>
                    <a:pt x="35298" y="5336"/>
                  </a:lnTo>
                  <a:lnTo>
                    <a:pt x="35319" y="5252"/>
                  </a:lnTo>
                  <a:lnTo>
                    <a:pt x="35194" y="5148"/>
                  </a:lnTo>
                  <a:lnTo>
                    <a:pt x="35110" y="5148"/>
                  </a:lnTo>
                  <a:lnTo>
                    <a:pt x="34880" y="4939"/>
                  </a:lnTo>
                  <a:lnTo>
                    <a:pt x="34817" y="4939"/>
                  </a:lnTo>
                  <a:lnTo>
                    <a:pt x="34817" y="5022"/>
                  </a:lnTo>
                  <a:lnTo>
                    <a:pt x="35005" y="5232"/>
                  </a:lnTo>
                  <a:lnTo>
                    <a:pt x="35026" y="5357"/>
                  </a:lnTo>
                  <a:lnTo>
                    <a:pt x="34922" y="5462"/>
                  </a:lnTo>
                  <a:lnTo>
                    <a:pt x="34733" y="5504"/>
                  </a:lnTo>
                  <a:lnTo>
                    <a:pt x="34650" y="5545"/>
                  </a:lnTo>
                  <a:lnTo>
                    <a:pt x="34482" y="5545"/>
                  </a:lnTo>
                  <a:lnTo>
                    <a:pt x="34168" y="5294"/>
                  </a:lnTo>
                  <a:lnTo>
                    <a:pt x="34168" y="5190"/>
                  </a:lnTo>
                  <a:lnTo>
                    <a:pt x="34231" y="5106"/>
                  </a:lnTo>
                  <a:lnTo>
                    <a:pt x="34210" y="5022"/>
                  </a:lnTo>
                  <a:lnTo>
                    <a:pt x="34043" y="5085"/>
                  </a:lnTo>
                  <a:lnTo>
                    <a:pt x="34043" y="5211"/>
                  </a:lnTo>
                  <a:lnTo>
                    <a:pt x="33959" y="5294"/>
                  </a:lnTo>
                  <a:lnTo>
                    <a:pt x="33750" y="5148"/>
                  </a:lnTo>
                  <a:lnTo>
                    <a:pt x="33604" y="5148"/>
                  </a:lnTo>
                  <a:lnTo>
                    <a:pt x="33499" y="5252"/>
                  </a:lnTo>
                  <a:lnTo>
                    <a:pt x="33520" y="5441"/>
                  </a:lnTo>
                  <a:lnTo>
                    <a:pt x="33436" y="5566"/>
                  </a:lnTo>
                  <a:lnTo>
                    <a:pt x="33520" y="5734"/>
                  </a:lnTo>
                  <a:lnTo>
                    <a:pt x="33645" y="5776"/>
                  </a:lnTo>
                  <a:lnTo>
                    <a:pt x="33813" y="5650"/>
                  </a:lnTo>
                  <a:lnTo>
                    <a:pt x="33834" y="5566"/>
                  </a:lnTo>
                  <a:lnTo>
                    <a:pt x="34043" y="5441"/>
                  </a:lnTo>
                  <a:lnTo>
                    <a:pt x="34106" y="5524"/>
                  </a:lnTo>
                  <a:lnTo>
                    <a:pt x="34064" y="5650"/>
                  </a:lnTo>
                  <a:lnTo>
                    <a:pt x="33855" y="5817"/>
                  </a:lnTo>
                  <a:lnTo>
                    <a:pt x="33938" y="5880"/>
                  </a:lnTo>
                  <a:lnTo>
                    <a:pt x="33855" y="6027"/>
                  </a:lnTo>
                  <a:lnTo>
                    <a:pt x="33729" y="6068"/>
                  </a:lnTo>
                  <a:lnTo>
                    <a:pt x="33604" y="5985"/>
                  </a:lnTo>
                  <a:lnTo>
                    <a:pt x="33604" y="6048"/>
                  </a:lnTo>
                  <a:lnTo>
                    <a:pt x="33645" y="6173"/>
                  </a:lnTo>
                  <a:lnTo>
                    <a:pt x="33583" y="6299"/>
                  </a:lnTo>
                  <a:lnTo>
                    <a:pt x="33394" y="6445"/>
                  </a:lnTo>
                  <a:lnTo>
                    <a:pt x="33436" y="6550"/>
                  </a:lnTo>
                  <a:lnTo>
                    <a:pt x="33394" y="6592"/>
                  </a:lnTo>
                  <a:lnTo>
                    <a:pt x="33311" y="6592"/>
                  </a:lnTo>
                  <a:lnTo>
                    <a:pt x="33164" y="6759"/>
                  </a:lnTo>
                  <a:lnTo>
                    <a:pt x="32955" y="6780"/>
                  </a:lnTo>
                  <a:lnTo>
                    <a:pt x="32746" y="6801"/>
                  </a:lnTo>
                  <a:lnTo>
                    <a:pt x="32683" y="6926"/>
                  </a:lnTo>
                  <a:lnTo>
                    <a:pt x="32746" y="7094"/>
                  </a:lnTo>
                  <a:lnTo>
                    <a:pt x="32913" y="7303"/>
                  </a:lnTo>
                  <a:lnTo>
                    <a:pt x="32997" y="7324"/>
                  </a:lnTo>
                  <a:lnTo>
                    <a:pt x="32913" y="7345"/>
                  </a:lnTo>
                  <a:lnTo>
                    <a:pt x="32767" y="7345"/>
                  </a:lnTo>
                  <a:lnTo>
                    <a:pt x="32746" y="7429"/>
                  </a:lnTo>
                  <a:lnTo>
                    <a:pt x="32767" y="7491"/>
                  </a:lnTo>
                  <a:lnTo>
                    <a:pt x="32704" y="7596"/>
                  </a:lnTo>
                  <a:lnTo>
                    <a:pt x="32599" y="7701"/>
                  </a:lnTo>
                  <a:lnTo>
                    <a:pt x="32495" y="7701"/>
                  </a:lnTo>
                  <a:lnTo>
                    <a:pt x="32474" y="7763"/>
                  </a:lnTo>
                  <a:lnTo>
                    <a:pt x="32495" y="7659"/>
                  </a:lnTo>
                  <a:lnTo>
                    <a:pt x="32599" y="7596"/>
                  </a:lnTo>
                  <a:lnTo>
                    <a:pt x="32683" y="7282"/>
                  </a:lnTo>
                  <a:lnTo>
                    <a:pt x="32599" y="7219"/>
                  </a:lnTo>
                  <a:lnTo>
                    <a:pt x="32599" y="7115"/>
                  </a:lnTo>
                  <a:lnTo>
                    <a:pt x="32662" y="7073"/>
                  </a:lnTo>
                  <a:lnTo>
                    <a:pt x="32662" y="6926"/>
                  </a:lnTo>
                  <a:lnTo>
                    <a:pt x="32599" y="6780"/>
                  </a:lnTo>
                  <a:lnTo>
                    <a:pt x="32662" y="6612"/>
                  </a:lnTo>
                  <a:lnTo>
                    <a:pt x="32767" y="6550"/>
                  </a:lnTo>
                  <a:lnTo>
                    <a:pt x="32808" y="6445"/>
                  </a:lnTo>
                  <a:lnTo>
                    <a:pt x="32767" y="6194"/>
                  </a:lnTo>
                  <a:lnTo>
                    <a:pt x="32746" y="6152"/>
                  </a:lnTo>
                  <a:lnTo>
                    <a:pt x="32788" y="6068"/>
                  </a:lnTo>
                  <a:lnTo>
                    <a:pt x="32871" y="6068"/>
                  </a:lnTo>
                  <a:lnTo>
                    <a:pt x="32913" y="6089"/>
                  </a:lnTo>
                  <a:lnTo>
                    <a:pt x="33080" y="6048"/>
                  </a:lnTo>
                  <a:lnTo>
                    <a:pt x="33185" y="5776"/>
                  </a:lnTo>
                  <a:lnTo>
                    <a:pt x="33164" y="5671"/>
                  </a:lnTo>
                  <a:lnTo>
                    <a:pt x="33101" y="5545"/>
                  </a:lnTo>
                  <a:lnTo>
                    <a:pt x="33185" y="5252"/>
                  </a:lnTo>
                  <a:lnTo>
                    <a:pt x="33269" y="5127"/>
                  </a:lnTo>
                  <a:lnTo>
                    <a:pt x="33373" y="4939"/>
                  </a:lnTo>
                  <a:lnTo>
                    <a:pt x="33311" y="4792"/>
                  </a:lnTo>
                  <a:lnTo>
                    <a:pt x="33290" y="4792"/>
                  </a:lnTo>
                  <a:lnTo>
                    <a:pt x="33206" y="4876"/>
                  </a:lnTo>
                  <a:lnTo>
                    <a:pt x="33122" y="4876"/>
                  </a:lnTo>
                  <a:lnTo>
                    <a:pt x="32997" y="4813"/>
                  </a:lnTo>
                  <a:lnTo>
                    <a:pt x="33122" y="4813"/>
                  </a:lnTo>
                  <a:lnTo>
                    <a:pt x="33269" y="4708"/>
                  </a:lnTo>
                  <a:lnTo>
                    <a:pt x="33373" y="4667"/>
                  </a:lnTo>
                  <a:lnTo>
                    <a:pt x="33415" y="4562"/>
                  </a:lnTo>
                  <a:lnTo>
                    <a:pt x="33394" y="4499"/>
                  </a:lnTo>
                  <a:lnTo>
                    <a:pt x="33436" y="4415"/>
                  </a:lnTo>
                  <a:lnTo>
                    <a:pt x="33520" y="4248"/>
                  </a:lnTo>
                  <a:lnTo>
                    <a:pt x="33499" y="4185"/>
                  </a:lnTo>
                  <a:lnTo>
                    <a:pt x="33541" y="4081"/>
                  </a:lnTo>
                  <a:lnTo>
                    <a:pt x="33708" y="3997"/>
                  </a:lnTo>
                  <a:lnTo>
                    <a:pt x="33708" y="3892"/>
                  </a:lnTo>
                  <a:lnTo>
                    <a:pt x="33624" y="3830"/>
                  </a:lnTo>
                  <a:lnTo>
                    <a:pt x="33624" y="3767"/>
                  </a:lnTo>
                  <a:lnTo>
                    <a:pt x="33708" y="3641"/>
                  </a:lnTo>
                  <a:lnTo>
                    <a:pt x="33687" y="3537"/>
                  </a:lnTo>
                  <a:lnTo>
                    <a:pt x="33729" y="3432"/>
                  </a:lnTo>
                  <a:lnTo>
                    <a:pt x="33792" y="3411"/>
                  </a:lnTo>
                  <a:lnTo>
                    <a:pt x="33855" y="3223"/>
                  </a:lnTo>
                  <a:lnTo>
                    <a:pt x="33855" y="3014"/>
                  </a:lnTo>
                  <a:lnTo>
                    <a:pt x="33813" y="2804"/>
                  </a:lnTo>
                  <a:lnTo>
                    <a:pt x="33708" y="2616"/>
                  </a:lnTo>
                  <a:lnTo>
                    <a:pt x="33729" y="2574"/>
                  </a:lnTo>
                  <a:lnTo>
                    <a:pt x="33708" y="2491"/>
                  </a:lnTo>
                  <a:lnTo>
                    <a:pt x="33645" y="2470"/>
                  </a:lnTo>
                  <a:lnTo>
                    <a:pt x="33604" y="2491"/>
                  </a:lnTo>
                  <a:lnTo>
                    <a:pt x="33520" y="2428"/>
                  </a:lnTo>
                  <a:lnTo>
                    <a:pt x="33478" y="2365"/>
                  </a:lnTo>
                  <a:lnTo>
                    <a:pt x="33436" y="2365"/>
                  </a:lnTo>
                  <a:lnTo>
                    <a:pt x="33394" y="2491"/>
                  </a:lnTo>
                  <a:lnTo>
                    <a:pt x="33332" y="2532"/>
                  </a:lnTo>
                  <a:lnTo>
                    <a:pt x="33290" y="2491"/>
                  </a:lnTo>
                  <a:lnTo>
                    <a:pt x="33206" y="2365"/>
                  </a:lnTo>
                  <a:lnTo>
                    <a:pt x="33227" y="2323"/>
                  </a:lnTo>
                  <a:lnTo>
                    <a:pt x="33185" y="2302"/>
                  </a:lnTo>
                  <a:lnTo>
                    <a:pt x="33018" y="2281"/>
                  </a:lnTo>
                  <a:lnTo>
                    <a:pt x="32955" y="2177"/>
                  </a:lnTo>
                  <a:lnTo>
                    <a:pt x="32976" y="2156"/>
                  </a:lnTo>
                  <a:lnTo>
                    <a:pt x="33122" y="2156"/>
                  </a:lnTo>
                  <a:lnTo>
                    <a:pt x="33332" y="2219"/>
                  </a:lnTo>
                  <a:lnTo>
                    <a:pt x="33415" y="2302"/>
                  </a:lnTo>
                  <a:lnTo>
                    <a:pt x="33478" y="2260"/>
                  </a:lnTo>
                  <a:lnTo>
                    <a:pt x="33520" y="2260"/>
                  </a:lnTo>
                  <a:lnTo>
                    <a:pt x="33583" y="2323"/>
                  </a:lnTo>
                  <a:lnTo>
                    <a:pt x="33604" y="2386"/>
                  </a:lnTo>
                  <a:lnTo>
                    <a:pt x="33645" y="2386"/>
                  </a:lnTo>
                  <a:lnTo>
                    <a:pt x="33645" y="2302"/>
                  </a:lnTo>
                  <a:lnTo>
                    <a:pt x="33541" y="2177"/>
                  </a:lnTo>
                  <a:lnTo>
                    <a:pt x="33541" y="2072"/>
                  </a:lnTo>
                  <a:lnTo>
                    <a:pt x="33478" y="1967"/>
                  </a:lnTo>
                  <a:lnTo>
                    <a:pt x="33394" y="1905"/>
                  </a:lnTo>
                  <a:lnTo>
                    <a:pt x="33332" y="1905"/>
                  </a:lnTo>
                  <a:lnTo>
                    <a:pt x="33290" y="1967"/>
                  </a:lnTo>
                  <a:lnTo>
                    <a:pt x="33206" y="1947"/>
                  </a:lnTo>
                  <a:lnTo>
                    <a:pt x="33185" y="1800"/>
                  </a:lnTo>
                  <a:lnTo>
                    <a:pt x="33018" y="1654"/>
                  </a:lnTo>
                  <a:lnTo>
                    <a:pt x="33018" y="1549"/>
                  </a:lnTo>
                  <a:lnTo>
                    <a:pt x="32955" y="1465"/>
                  </a:lnTo>
                  <a:lnTo>
                    <a:pt x="32892" y="1382"/>
                  </a:lnTo>
                  <a:lnTo>
                    <a:pt x="32808" y="1382"/>
                  </a:lnTo>
                  <a:lnTo>
                    <a:pt x="32704" y="1444"/>
                  </a:lnTo>
                  <a:lnTo>
                    <a:pt x="32704" y="1549"/>
                  </a:lnTo>
                  <a:lnTo>
                    <a:pt x="32808" y="1549"/>
                  </a:lnTo>
                  <a:lnTo>
                    <a:pt x="32892" y="1591"/>
                  </a:lnTo>
                  <a:lnTo>
                    <a:pt x="32871" y="1654"/>
                  </a:lnTo>
                  <a:lnTo>
                    <a:pt x="32788" y="1695"/>
                  </a:lnTo>
                  <a:lnTo>
                    <a:pt x="32788" y="1779"/>
                  </a:lnTo>
                  <a:lnTo>
                    <a:pt x="32746" y="1800"/>
                  </a:lnTo>
                  <a:lnTo>
                    <a:pt x="32536" y="1570"/>
                  </a:lnTo>
                  <a:lnTo>
                    <a:pt x="32536" y="1486"/>
                  </a:lnTo>
                  <a:lnTo>
                    <a:pt x="32474" y="1361"/>
                  </a:lnTo>
                  <a:lnTo>
                    <a:pt x="32369" y="1340"/>
                  </a:lnTo>
                  <a:lnTo>
                    <a:pt x="31930" y="1068"/>
                  </a:lnTo>
                  <a:lnTo>
                    <a:pt x="31825" y="1026"/>
                  </a:lnTo>
                  <a:lnTo>
                    <a:pt x="31804" y="1005"/>
                  </a:lnTo>
                  <a:lnTo>
                    <a:pt x="31532" y="1026"/>
                  </a:lnTo>
                  <a:lnTo>
                    <a:pt x="31511" y="921"/>
                  </a:lnTo>
                  <a:lnTo>
                    <a:pt x="31553" y="858"/>
                  </a:lnTo>
                  <a:lnTo>
                    <a:pt x="31532" y="796"/>
                  </a:lnTo>
                  <a:lnTo>
                    <a:pt x="31407" y="817"/>
                  </a:lnTo>
                  <a:lnTo>
                    <a:pt x="31344" y="754"/>
                  </a:lnTo>
                  <a:lnTo>
                    <a:pt x="31218" y="796"/>
                  </a:lnTo>
                  <a:lnTo>
                    <a:pt x="31135" y="858"/>
                  </a:lnTo>
                  <a:lnTo>
                    <a:pt x="31093" y="838"/>
                  </a:lnTo>
                  <a:lnTo>
                    <a:pt x="30988" y="942"/>
                  </a:lnTo>
                  <a:lnTo>
                    <a:pt x="30925" y="1047"/>
                  </a:lnTo>
                  <a:lnTo>
                    <a:pt x="30779" y="1047"/>
                  </a:lnTo>
                  <a:lnTo>
                    <a:pt x="30695" y="1026"/>
                  </a:lnTo>
                  <a:lnTo>
                    <a:pt x="30570" y="1172"/>
                  </a:lnTo>
                  <a:lnTo>
                    <a:pt x="30381" y="1235"/>
                  </a:lnTo>
                  <a:lnTo>
                    <a:pt x="30298" y="1256"/>
                  </a:lnTo>
                  <a:lnTo>
                    <a:pt x="30256" y="1214"/>
                  </a:lnTo>
                  <a:lnTo>
                    <a:pt x="30172" y="1214"/>
                  </a:lnTo>
                  <a:lnTo>
                    <a:pt x="30130" y="1256"/>
                  </a:lnTo>
                  <a:lnTo>
                    <a:pt x="30130" y="1361"/>
                  </a:lnTo>
                  <a:lnTo>
                    <a:pt x="30193" y="1382"/>
                  </a:lnTo>
                  <a:lnTo>
                    <a:pt x="30256" y="1382"/>
                  </a:lnTo>
                  <a:lnTo>
                    <a:pt x="30298" y="1549"/>
                  </a:lnTo>
                  <a:lnTo>
                    <a:pt x="30339" y="1758"/>
                  </a:lnTo>
                  <a:lnTo>
                    <a:pt x="30256" y="1905"/>
                  </a:lnTo>
                  <a:lnTo>
                    <a:pt x="30067" y="1905"/>
                  </a:lnTo>
                  <a:lnTo>
                    <a:pt x="29942" y="2051"/>
                  </a:lnTo>
                  <a:lnTo>
                    <a:pt x="29733" y="2093"/>
                  </a:lnTo>
                  <a:lnTo>
                    <a:pt x="29649" y="2072"/>
                  </a:lnTo>
                  <a:lnTo>
                    <a:pt x="29754" y="1988"/>
                  </a:lnTo>
                  <a:lnTo>
                    <a:pt x="29837" y="1967"/>
                  </a:lnTo>
                  <a:lnTo>
                    <a:pt x="29858" y="1842"/>
                  </a:lnTo>
                  <a:lnTo>
                    <a:pt x="29733" y="1591"/>
                  </a:lnTo>
                  <a:lnTo>
                    <a:pt x="29816" y="1444"/>
                  </a:lnTo>
                  <a:lnTo>
                    <a:pt x="29816" y="1340"/>
                  </a:lnTo>
                  <a:lnTo>
                    <a:pt x="29858" y="1256"/>
                  </a:lnTo>
                  <a:lnTo>
                    <a:pt x="29775" y="1068"/>
                  </a:lnTo>
                  <a:lnTo>
                    <a:pt x="29775" y="963"/>
                  </a:lnTo>
                  <a:lnTo>
                    <a:pt x="29628" y="817"/>
                  </a:lnTo>
                  <a:lnTo>
                    <a:pt x="29523" y="858"/>
                  </a:lnTo>
                  <a:lnTo>
                    <a:pt x="29440" y="817"/>
                  </a:lnTo>
                  <a:lnTo>
                    <a:pt x="29398" y="817"/>
                  </a:lnTo>
                  <a:lnTo>
                    <a:pt x="29356" y="942"/>
                  </a:lnTo>
                  <a:lnTo>
                    <a:pt x="29210" y="963"/>
                  </a:lnTo>
                  <a:lnTo>
                    <a:pt x="29147" y="921"/>
                  </a:lnTo>
                  <a:lnTo>
                    <a:pt x="29042" y="963"/>
                  </a:lnTo>
                  <a:lnTo>
                    <a:pt x="28938" y="1130"/>
                  </a:lnTo>
                  <a:lnTo>
                    <a:pt x="28707" y="1130"/>
                  </a:lnTo>
                  <a:lnTo>
                    <a:pt x="28707" y="1047"/>
                  </a:lnTo>
                  <a:lnTo>
                    <a:pt x="28791" y="921"/>
                  </a:lnTo>
                  <a:lnTo>
                    <a:pt x="28791" y="838"/>
                  </a:lnTo>
                  <a:lnTo>
                    <a:pt x="28707" y="817"/>
                  </a:lnTo>
                  <a:lnTo>
                    <a:pt x="28519" y="1110"/>
                  </a:lnTo>
                  <a:lnTo>
                    <a:pt x="28268" y="1214"/>
                  </a:lnTo>
                  <a:lnTo>
                    <a:pt x="28163" y="1172"/>
                  </a:lnTo>
                  <a:lnTo>
                    <a:pt x="28268" y="1026"/>
                  </a:lnTo>
                  <a:lnTo>
                    <a:pt x="28394" y="1005"/>
                  </a:lnTo>
                  <a:lnTo>
                    <a:pt x="28519" y="817"/>
                  </a:lnTo>
                  <a:lnTo>
                    <a:pt x="28498" y="691"/>
                  </a:lnTo>
                  <a:lnTo>
                    <a:pt x="28561" y="586"/>
                  </a:lnTo>
                  <a:lnTo>
                    <a:pt x="28561" y="524"/>
                  </a:lnTo>
                  <a:lnTo>
                    <a:pt x="28645" y="440"/>
                  </a:lnTo>
                  <a:lnTo>
                    <a:pt x="28645" y="398"/>
                  </a:lnTo>
                  <a:lnTo>
                    <a:pt x="28477" y="335"/>
                  </a:lnTo>
                  <a:lnTo>
                    <a:pt x="28414" y="294"/>
                  </a:lnTo>
                  <a:lnTo>
                    <a:pt x="28414" y="126"/>
                  </a:lnTo>
                  <a:lnTo>
                    <a:pt x="28373" y="105"/>
                  </a:lnTo>
                  <a:lnTo>
                    <a:pt x="28205" y="231"/>
                  </a:lnTo>
                  <a:lnTo>
                    <a:pt x="28059" y="210"/>
                  </a:lnTo>
                  <a:lnTo>
                    <a:pt x="27996" y="63"/>
                  </a:lnTo>
                  <a:lnTo>
                    <a:pt x="27891" y="63"/>
                  </a:lnTo>
                  <a:lnTo>
                    <a:pt x="27787" y="168"/>
                  </a:lnTo>
                  <a:lnTo>
                    <a:pt x="27661"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A6CBC2"/>
                </a:solidFill>
                <a:effectLst/>
                <a:uLnTx/>
                <a:uFillTx/>
                <a:latin typeface="Arial"/>
                <a:cs typeface="Arial"/>
                <a:sym typeface="Arial"/>
              </a:endParaRPr>
            </a:p>
          </p:txBody>
        </p:sp>
        <p:sp>
          <p:nvSpPr>
            <p:cNvPr id="854" name="Google Shape;854;p27"/>
            <p:cNvSpPr/>
            <p:nvPr/>
          </p:nvSpPr>
          <p:spPr>
            <a:xfrm>
              <a:off x="-2343417" y="3049193"/>
              <a:ext cx="1310747" cy="412947"/>
            </a:xfrm>
            <a:custGeom>
              <a:avLst/>
              <a:gdLst/>
              <a:ahLst/>
              <a:cxnLst/>
              <a:rect l="l" t="t" r="r" b="b"/>
              <a:pathLst>
                <a:path w="61835" h="20400" extrusionOk="0">
                  <a:moveTo>
                    <a:pt x="1594" y="319"/>
                  </a:moveTo>
                  <a:lnTo>
                    <a:pt x="106" y="0"/>
                  </a:lnTo>
                  <a:lnTo>
                    <a:pt x="0" y="2444"/>
                  </a:lnTo>
                  <a:lnTo>
                    <a:pt x="1062" y="9031"/>
                  </a:lnTo>
                  <a:lnTo>
                    <a:pt x="3931" y="9775"/>
                  </a:lnTo>
                  <a:lnTo>
                    <a:pt x="2125" y="10200"/>
                  </a:lnTo>
                  <a:lnTo>
                    <a:pt x="531" y="10413"/>
                  </a:lnTo>
                  <a:lnTo>
                    <a:pt x="1487" y="13600"/>
                  </a:lnTo>
                  <a:lnTo>
                    <a:pt x="3931" y="17212"/>
                  </a:lnTo>
                  <a:lnTo>
                    <a:pt x="8393" y="18594"/>
                  </a:lnTo>
                  <a:lnTo>
                    <a:pt x="9987" y="18169"/>
                  </a:lnTo>
                  <a:lnTo>
                    <a:pt x="13281" y="20400"/>
                  </a:lnTo>
                  <a:lnTo>
                    <a:pt x="14343" y="18912"/>
                  </a:lnTo>
                  <a:lnTo>
                    <a:pt x="28793" y="17319"/>
                  </a:lnTo>
                  <a:lnTo>
                    <a:pt x="35699" y="16894"/>
                  </a:lnTo>
                  <a:lnTo>
                    <a:pt x="48342" y="16894"/>
                  </a:lnTo>
                  <a:lnTo>
                    <a:pt x="49617" y="15194"/>
                  </a:lnTo>
                  <a:lnTo>
                    <a:pt x="59285" y="20294"/>
                  </a:lnTo>
                  <a:lnTo>
                    <a:pt x="60135" y="19231"/>
                  </a:lnTo>
                  <a:lnTo>
                    <a:pt x="61835" y="18487"/>
                  </a:lnTo>
                  <a:lnTo>
                    <a:pt x="61092" y="13494"/>
                  </a:lnTo>
                  <a:lnTo>
                    <a:pt x="46323" y="3188"/>
                  </a:lnTo>
                  <a:lnTo>
                    <a:pt x="12962" y="10413"/>
                  </a:lnTo>
                  <a:lnTo>
                    <a:pt x="4569" y="7013"/>
                  </a:lnTo>
                  <a:lnTo>
                    <a:pt x="2444" y="3507"/>
                  </a:lnTo>
                  <a:lnTo>
                    <a:pt x="2019" y="1807"/>
                  </a:lnTo>
                  <a:close/>
                </a:path>
              </a:pathLst>
            </a:custGeom>
            <a:solidFill>
              <a:schemeClr val="accent1"/>
            </a:solidFill>
            <a:ln>
              <a:noFill/>
            </a:ln>
          </p:spPr>
        </p:sp>
        <p:sp>
          <p:nvSpPr>
            <p:cNvPr id="855" name="Google Shape;855;p27"/>
            <p:cNvSpPr/>
            <p:nvPr/>
          </p:nvSpPr>
          <p:spPr>
            <a:xfrm>
              <a:off x="-1814350" y="2661928"/>
              <a:ext cx="49263" cy="59736"/>
            </a:xfrm>
            <a:custGeom>
              <a:avLst/>
              <a:gdLst/>
              <a:ahLst/>
              <a:cxnLst/>
              <a:rect l="l" t="t" r="r" b="b"/>
              <a:pathLst>
                <a:path w="2324" h="2951" extrusionOk="0">
                  <a:moveTo>
                    <a:pt x="210" y="1"/>
                  </a:moveTo>
                  <a:lnTo>
                    <a:pt x="126" y="84"/>
                  </a:lnTo>
                  <a:lnTo>
                    <a:pt x="147" y="189"/>
                  </a:lnTo>
                  <a:lnTo>
                    <a:pt x="252" y="252"/>
                  </a:lnTo>
                  <a:lnTo>
                    <a:pt x="335" y="356"/>
                  </a:lnTo>
                  <a:lnTo>
                    <a:pt x="273" y="419"/>
                  </a:lnTo>
                  <a:lnTo>
                    <a:pt x="210" y="419"/>
                  </a:lnTo>
                  <a:lnTo>
                    <a:pt x="147" y="335"/>
                  </a:lnTo>
                  <a:lnTo>
                    <a:pt x="63" y="293"/>
                  </a:lnTo>
                  <a:lnTo>
                    <a:pt x="22" y="293"/>
                  </a:lnTo>
                  <a:lnTo>
                    <a:pt x="42" y="356"/>
                  </a:lnTo>
                  <a:lnTo>
                    <a:pt x="22" y="545"/>
                  </a:lnTo>
                  <a:lnTo>
                    <a:pt x="1" y="565"/>
                  </a:lnTo>
                  <a:lnTo>
                    <a:pt x="1" y="712"/>
                  </a:lnTo>
                  <a:lnTo>
                    <a:pt x="42" y="754"/>
                  </a:lnTo>
                  <a:lnTo>
                    <a:pt x="126" y="775"/>
                  </a:lnTo>
                  <a:lnTo>
                    <a:pt x="189" y="858"/>
                  </a:lnTo>
                  <a:lnTo>
                    <a:pt x="147" y="963"/>
                  </a:lnTo>
                  <a:lnTo>
                    <a:pt x="294" y="1256"/>
                  </a:lnTo>
                  <a:lnTo>
                    <a:pt x="356" y="1340"/>
                  </a:lnTo>
                  <a:lnTo>
                    <a:pt x="461" y="1340"/>
                  </a:lnTo>
                  <a:lnTo>
                    <a:pt x="398" y="1402"/>
                  </a:lnTo>
                  <a:lnTo>
                    <a:pt x="294" y="1444"/>
                  </a:lnTo>
                  <a:lnTo>
                    <a:pt x="231" y="1612"/>
                  </a:lnTo>
                  <a:lnTo>
                    <a:pt x="335" y="1821"/>
                  </a:lnTo>
                  <a:lnTo>
                    <a:pt x="398" y="1988"/>
                  </a:lnTo>
                  <a:lnTo>
                    <a:pt x="398" y="2114"/>
                  </a:lnTo>
                  <a:lnTo>
                    <a:pt x="440" y="2177"/>
                  </a:lnTo>
                  <a:lnTo>
                    <a:pt x="461" y="2281"/>
                  </a:lnTo>
                  <a:lnTo>
                    <a:pt x="419" y="2323"/>
                  </a:lnTo>
                  <a:lnTo>
                    <a:pt x="503" y="2511"/>
                  </a:lnTo>
                  <a:lnTo>
                    <a:pt x="545" y="2679"/>
                  </a:lnTo>
                  <a:lnTo>
                    <a:pt x="649" y="2762"/>
                  </a:lnTo>
                  <a:lnTo>
                    <a:pt x="649" y="2867"/>
                  </a:lnTo>
                  <a:lnTo>
                    <a:pt x="733" y="2951"/>
                  </a:lnTo>
                  <a:lnTo>
                    <a:pt x="879" y="2909"/>
                  </a:lnTo>
                  <a:lnTo>
                    <a:pt x="963" y="2742"/>
                  </a:lnTo>
                  <a:lnTo>
                    <a:pt x="1089" y="2553"/>
                  </a:lnTo>
                  <a:lnTo>
                    <a:pt x="1172" y="2511"/>
                  </a:lnTo>
                  <a:lnTo>
                    <a:pt x="1151" y="2428"/>
                  </a:lnTo>
                  <a:lnTo>
                    <a:pt x="1172" y="2323"/>
                  </a:lnTo>
                  <a:lnTo>
                    <a:pt x="1423" y="2135"/>
                  </a:lnTo>
                  <a:lnTo>
                    <a:pt x="1528" y="2114"/>
                  </a:lnTo>
                  <a:lnTo>
                    <a:pt x="1612" y="2177"/>
                  </a:lnTo>
                  <a:lnTo>
                    <a:pt x="1695" y="2177"/>
                  </a:lnTo>
                  <a:lnTo>
                    <a:pt x="1737" y="2072"/>
                  </a:lnTo>
                  <a:lnTo>
                    <a:pt x="1800" y="1988"/>
                  </a:lnTo>
                  <a:lnTo>
                    <a:pt x="1926" y="1926"/>
                  </a:lnTo>
                  <a:lnTo>
                    <a:pt x="2114" y="1779"/>
                  </a:lnTo>
                  <a:lnTo>
                    <a:pt x="2135" y="1674"/>
                  </a:lnTo>
                  <a:lnTo>
                    <a:pt x="2219" y="1612"/>
                  </a:lnTo>
                  <a:lnTo>
                    <a:pt x="2323" y="1382"/>
                  </a:lnTo>
                  <a:lnTo>
                    <a:pt x="2302" y="1256"/>
                  </a:lnTo>
                  <a:lnTo>
                    <a:pt x="2135" y="1068"/>
                  </a:lnTo>
                  <a:lnTo>
                    <a:pt x="2051" y="942"/>
                  </a:lnTo>
                  <a:lnTo>
                    <a:pt x="2051" y="837"/>
                  </a:lnTo>
                  <a:lnTo>
                    <a:pt x="1884" y="712"/>
                  </a:lnTo>
                  <a:lnTo>
                    <a:pt x="1779" y="712"/>
                  </a:lnTo>
                  <a:lnTo>
                    <a:pt x="1716" y="733"/>
                  </a:lnTo>
                  <a:lnTo>
                    <a:pt x="1633" y="670"/>
                  </a:lnTo>
                  <a:lnTo>
                    <a:pt x="1507" y="628"/>
                  </a:lnTo>
                  <a:lnTo>
                    <a:pt x="1382" y="503"/>
                  </a:lnTo>
                  <a:lnTo>
                    <a:pt x="1319" y="461"/>
                  </a:lnTo>
                  <a:lnTo>
                    <a:pt x="1298" y="524"/>
                  </a:lnTo>
                  <a:lnTo>
                    <a:pt x="1214" y="503"/>
                  </a:lnTo>
                  <a:lnTo>
                    <a:pt x="1193" y="419"/>
                  </a:lnTo>
                  <a:lnTo>
                    <a:pt x="1110" y="314"/>
                  </a:lnTo>
                  <a:lnTo>
                    <a:pt x="1047" y="314"/>
                  </a:lnTo>
                  <a:lnTo>
                    <a:pt x="1005" y="419"/>
                  </a:lnTo>
                  <a:lnTo>
                    <a:pt x="963" y="419"/>
                  </a:lnTo>
                  <a:lnTo>
                    <a:pt x="858" y="252"/>
                  </a:lnTo>
                  <a:lnTo>
                    <a:pt x="775" y="210"/>
                  </a:lnTo>
                  <a:lnTo>
                    <a:pt x="775" y="252"/>
                  </a:lnTo>
                  <a:lnTo>
                    <a:pt x="858" y="356"/>
                  </a:lnTo>
                  <a:lnTo>
                    <a:pt x="858" y="440"/>
                  </a:lnTo>
                  <a:lnTo>
                    <a:pt x="775" y="503"/>
                  </a:lnTo>
                  <a:lnTo>
                    <a:pt x="775" y="607"/>
                  </a:lnTo>
                  <a:lnTo>
                    <a:pt x="733" y="607"/>
                  </a:lnTo>
                  <a:lnTo>
                    <a:pt x="670" y="524"/>
                  </a:lnTo>
                  <a:lnTo>
                    <a:pt x="649" y="147"/>
                  </a:lnTo>
                  <a:lnTo>
                    <a:pt x="545" y="105"/>
                  </a:lnTo>
                  <a:lnTo>
                    <a:pt x="440" y="84"/>
                  </a:lnTo>
                  <a:lnTo>
                    <a:pt x="273"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56" name="Google Shape;856;p27"/>
            <p:cNvSpPr/>
            <p:nvPr/>
          </p:nvSpPr>
          <p:spPr>
            <a:xfrm>
              <a:off x="-1920354" y="2614077"/>
              <a:ext cx="99374" cy="84290"/>
            </a:xfrm>
            <a:custGeom>
              <a:avLst/>
              <a:gdLst/>
              <a:ahLst/>
              <a:cxnLst/>
              <a:rect l="l" t="t" r="r" b="b"/>
              <a:pathLst>
                <a:path w="4688" h="4164" extrusionOk="0">
                  <a:moveTo>
                    <a:pt x="398" y="0"/>
                  </a:moveTo>
                  <a:lnTo>
                    <a:pt x="357" y="63"/>
                  </a:lnTo>
                  <a:lnTo>
                    <a:pt x="336" y="168"/>
                  </a:lnTo>
                  <a:lnTo>
                    <a:pt x="357" y="251"/>
                  </a:lnTo>
                  <a:lnTo>
                    <a:pt x="357" y="398"/>
                  </a:lnTo>
                  <a:lnTo>
                    <a:pt x="252" y="523"/>
                  </a:lnTo>
                  <a:lnTo>
                    <a:pt x="147" y="712"/>
                  </a:lnTo>
                  <a:lnTo>
                    <a:pt x="22" y="879"/>
                  </a:lnTo>
                  <a:lnTo>
                    <a:pt x="1" y="984"/>
                  </a:lnTo>
                  <a:lnTo>
                    <a:pt x="22" y="1423"/>
                  </a:lnTo>
                  <a:lnTo>
                    <a:pt x="105" y="1507"/>
                  </a:lnTo>
                  <a:lnTo>
                    <a:pt x="210" y="1549"/>
                  </a:lnTo>
                  <a:lnTo>
                    <a:pt x="231" y="1653"/>
                  </a:lnTo>
                  <a:lnTo>
                    <a:pt x="189" y="1967"/>
                  </a:lnTo>
                  <a:lnTo>
                    <a:pt x="126" y="2093"/>
                  </a:lnTo>
                  <a:lnTo>
                    <a:pt x="105" y="2197"/>
                  </a:lnTo>
                  <a:lnTo>
                    <a:pt x="126" y="2281"/>
                  </a:lnTo>
                  <a:lnTo>
                    <a:pt x="189" y="2260"/>
                  </a:lnTo>
                  <a:lnTo>
                    <a:pt x="273" y="2155"/>
                  </a:lnTo>
                  <a:lnTo>
                    <a:pt x="419" y="2093"/>
                  </a:lnTo>
                  <a:lnTo>
                    <a:pt x="482" y="2155"/>
                  </a:lnTo>
                  <a:lnTo>
                    <a:pt x="503" y="2260"/>
                  </a:lnTo>
                  <a:lnTo>
                    <a:pt x="650" y="2385"/>
                  </a:lnTo>
                  <a:lnTo>
                    <a:pt x="754" y="2385"/>
                  </a:lnTo>
                  <a:lnTo>
                    <a:pt x="817" y="2344"/>
                  </a:lnTo>
                  <a:lnTo>
                    <a:pt x="901" y="2365"/>
                  </a:lnTo>
                  <a:cubicBezTo>
                    <a:pt x="859" y="2448"/>
                    <a:pt x="859" y="2511"/>
                    <a:pt x="859" y="2595"/>
                  </a:cubicBezTo>
                  <a:lnTo>
                    <a:pt x="838" y="2595"/>
                  </a:lnTo>
                  <a:lnTo>
                    <a:pt x="733" y="2657"/>
                  </a:lnTo>
                  <a:lnTo>
                    <a:pt x="629" y="2595"/>
                  </a:lnTo>
                  <a:lnTo>
                    <a:pt x="545" y="2595"/>
                  </a:lnTo>
                  <a:lnTo>
                    <a:pt x="440" y="2678"/>
                  </a:lnTo>
                  <a:lnTo>
                    <a:pt x="315" y="2678"/>
                  </a:lnTo>
                  <a:lnTo>
                    <a:pt x="294" y="2699"/>
                  </a:lnTo>
                  <a:lnTo>
                    <a:pt x="336" y="2783"/>
                  </a:lnTo>
                  <a:lnTo>
                    <a:pt x="482" y="2804"/>
                  </a:lnTo>
                  <a:lnTo>
                    <a:pt x="524" y="2909"/>
                  </a:lnTo>
                  <a:lnTo>
                    <a:pt x="650" y="2971"/>
                  </a:lnTo>
                  <a:lnTo>
                    <a:pt x="733" y="3076"/>
                  </a:lnTo>
                  <a:lnTo>
                    <a:pt x="901" y="3118"/>
                  </a:lnTo>
                  <a:lnTo>
                    <a:pt x="1110" y="3118"/>
                  </a:lnTo>
                  <a:lnTo>
                    <a:pt x="1173" y="3139"/>
                  </a:lnTo>
                  <a:lnTo>
                    <a:pt x="1131" y="3181"/>
                  </a:lnTo>
                  <a:lnTo>
                    <a:pt x="963" y="3222"/>
                  </a:lnTo>
                  <a:lnTo>
                    <a:pt x="838" y="3222"/>
                  </a:lnTo>
                  <a:lnTo>
                    <a:pt x="838" y="3285"/>
                  </a:lnTo>
                  <a:lnTo>
                    <a:pt x="942" y="3327"/>
                  </a:lnTo>
                  <a:lnTo>
                    <a:pt x="1068" y="3327"/>
                  </a:lnTo>
                  <a:lnTo>
                    <a:pt x="1173" y="3243"/>
                  </a:lnTo>
                  <a:lnTo>
                    <a:pt x="1319" y="3139"/>
                  </a:lnTo>
                  <a:lnTo>
                    <a:pt x="1382" y="3097"/>
                  </a:lnTo>
                  <a:lnTo>
                    <a:pt x="1445" y="2929"/>
                  </a:lnTo>
                  <a:lnTo>
                    <a:pt x="1528" y="2762"/>
                  </a:lnTo>
                  <a:lnTo>
                    <a:pt x="1486" y="2678"/>
                  </a:lnTo>
                  <a:lnTo>
                    <a:pt x="1256" y="2532"/>
                  </a:lnTo>
                  <a:lnTo>
                    <a:pt x="1152" y="2511"/>
                  </a:lnTo>
                  <a:lnTo>
                    <a:pt x="1152" y="2385"/>
                  </a:lnTo>
                  <a:lnTo>
                    <a:pt x="1256" y="2406"/>
                  </a:lnTo>
                  <a:lnTo>
                    <a:pt x="1382" y="2385"/>
                  </a:lnTo>
                  <a:lnTo>
                    <a:pt x="1570" y="2281"/>
                  </a:lnTo>
                  <a:lnTo>
                    <a:pt x="1654" y="2176"/>
                  </a:lnTo>
                  <a:lnTo>
                    <a:pt x="1654" y="2072"/>
                  </a:lnTo>
                  <a:lnTo>
                    <a:pt x="1779" y="1946"/>
                  </a:lnTo>
                  <a:lnTo>
                    <a:pt x="1968" y="1800"/>
                  </a:lnTo>
                  <a:lnTo>
                    <a:pt x="2114" y="1967"/>
                  </a:lnTo>
                  <a:lnTo>
                    <a:pt x="2010" y="2009"/>
                  </a:lnTo>
                  <a:lnTo>
                    <a:pt x="1968" y="2093"/>
                  </a:lnTo>
                  <a:lnTo>
                    <a:pt x="1968" y="2176"/>
                  </a:lnTo>
                  <a:lnTo>
                    <a:pt x="1800" y="2197"/>
                  </a:lnTo>
                  <a:lnTo>
                    <a:pt x="1696" y="2281"/>
                  </a:lnTo>
                  <a:lnTo>
                    <a:pt x="1654" y="2469"/>
                  </a:lnTo>
                  <a:lnTo>
                    <a:pt x="1654" y="2574"/>
                  </a:lnTo>
                  <a:lnTo>
                    <a:pt x="1758" y="2637"/>
                  </a:lnTo>
                  <a:lnTo>
                    <a:pt x="1821" y="2637"/>
                  </a:lnTo>
                  <a:lnTo>
                    <a:pt x="1884" y="2720"/>
                  </a:lnTo>
                  <a:lnTo>
                    <a:pt x="1758" y="2867"/>
                  </a:lnTo>
                  <a:lnTo>
                    <a:pt x="1717" y="2971"/>
                  </a:lnTo>
                  <a:lnTo>
                    <a:pt x="1779" y="3139"/>
                  </a:lnTo>
                  <a:lnTo>
                    <a:pt x="1758" y="3222"/>
                  </a:lnTo>
                  <a:lnTo>
                    <a:pt x="1570" y="3327"/>
                  </a:lnTo>
                  <a:lnTo>
                    <a:pt x="1549" y="3390"/>
                  </a:lnTo>
                  <a:lnTo>
                    <a:pt x="1675" y="3453"/>
                  </a:lnTo>
                  <a:lnTo>
                    <a:pt x="1738" y="3515"/>
                  </a:lnTo>
                  <a:lnTo>
                    <a:pt x="1779" y="3494"/>
                  </a:lnTo>
                  <a:lnTo>
                    <a:pt x="1758" y="3411"/>
                  </a:lnTo>
                  <a:lnTo>
                    <a:pt x="1779" y="3348"/>
                  </a:lnTo>
                  <a:lnTo>
                    <a:pt x="1884" y="3411"/>
                  </a:lnTo>
                  <a:lnTo>
                    <a:pt x="1989" y="3494"/>
                  </a:lnTo>
                  <a:lnTo>
                    <a:pt x="2093" y="3432"/>
                  </a:lnTo>
                  <a:lnTo>
                    <a:pt x="2177" y="3432"/>
                  </a:lnTo>
                  <a:lnTo>
                    <a:pt x="2240" y="3536"/>
                  </a:lnTo>
                  <a:lnTo>
                    <a:pt x="2323" y="3746"/>
                  </a:lnTo>
                  <a:lnTo>
                    <a:pt x="2407" y="3829"/>
                  </a:lnTo>
                  <a:lnTo>
                    <a:pt x="2533" y="3850"/>
                  </a:lnTo>
                  <a:lnTo>
                    <a:pt x="2658" y="3934"/>
                  </a:lnTo>
                  <a:lnTo>
                    <a:pt x="2763" y="3955"/>
                  </a:lnTo>
                  <a:lnTo>
                    <a:pt x="2909" y="3871"/>
                  </a:lnTo>
                  <a:lnTo>
                    <a:pt x="3056" y="3829"/>
                  </a:lnTo>
                  <a:lnTo>
                    <a:pt x="3139" y="3871"/>
                  </a:lnTo>
                  <a:lnTo>
                    <a:pt x="3286" y="3955"/>
                  </a:lnTo>
                  <a:lnTo>
                    <a:pt x="3579" y="3976"/>
                  </a:lnTo>
                  <a:lnTo>
                    <a:pt x="3683" y="3955"/>
                  </a:lnTo>
                  <a:lnTo>
                    <a:pt x="3767" y="3976"/>
                  </a:lnTo>
                  <a:lnTo>
                    <a:pt x="3872" y="3976"/>
                  </a:lnTo>
                  <a:lnTo>
                    <a:pt x="3955" y="4059"/>
                  </a:lnTo>
                  <a:lnTo>
                    <a:pt x="4060" y="4164"/>
                  </a:lnTo>
                  <a:lnTo>
                    <a:pt x="4165" y="4164"/>
                  </a:lnTo>
                  <a:lnTo>
                    <a:pt x="4269" y="4080"/>
                  </a:lnTo>
                  <a:lnTo>
                    <a:pt x="4395" y="3955"/>
                  </a:lnTo>
                  <a:lnTo>
                    <a:pt x="4541" y="3913"/>
                  </a:lnTo>
                  <a:lnTo>
                    <a:pt x="4688" y="3725"/>
                  </a:lnTo>
                  <a:lnTo>
                    <a:pt x="4688" y="3620"/>
                  </a:lnTo>
                  <a:lnTo>
                    <a:pt x="4541" y="3453"/>
                  </a:lnTo>
                  <a:lnTo>
                    <a:pt x="4479" y="3432"/>
                  </a:lnTo>
                  <a:lnTo>
                    <a:pt x="4332" y="3285"/>
                  </a:lnTo>
                  <a:lnTo>
                    <a:pt x="4186" y="3243"/>
                  </a:lnTo>
                  <a:lnTo>
                    <a:pt x="4060" y="3181"/>
                  </a:lnTo>
                  <a:lnTo>
                    <a:pt x="4018" y="3034"/>
                  </a:lnTo>
                  <a:lnTo>
                    <a:pt x="4102" y="3034"/>
                  </a:lnTo>
                  <a:lnTo>
                    <a:pt x="4186" y="3097"/>
                  </a:lnTo>
                  <a:lnTo>
                    <a:pt x="4290" y="3097"/>
                  </a:lnTo>
                  <a:lnTo>
                    <a:pt x="4290" y="3013"/>
                  </a:lnTo>
                  <a:lnTo>
                    <a:pt x="4165" y="2825"/>
                  </a:lnTo>
                  <a:lnTo>
                    <a:pt x="3976" y="2657"/>
                  </a:lnTo>
                  <a:lnTo>
                    <a:pt x="3976" y="2490"/>
                  </a:lnTo>
                  <a:lnTo>
                    <a:pt x="3955" y="2344"/>
                  </a:lnTo>
                  <a:lnTo>
                    <a:pt x="3851" y="2281"/>
                  </a:lnTo>
                  <a:lnTo>
                    <a:pt x="3851" y="2155"/>
                  </a:lnTo>
                  <a:lnTo>
                    <a:pt x="3788" y="2093"/>
                  </a:lnTo>
                  <a:lnTo>
                    <a:pt x="3746" y="2093"/>
                  </a:lnTo>
                  <a:lnTo>
                    <a:pt x="3370" y="1821"/>
                  </a:lnTo>
                  <a:lnTo>
                    <a:pt x="3160" y="1779"/>
                  </a:lnTo>
                  <a:lnTo>
                    <a:pt x="2972" y="1821"/>
                  </a:lnTo>
                  <a:lnTo>
                    <a:pt x="2951" y="1883"/>
                  </a:lnTo>
                  <a:lnTo>
                    <a:pt x="2972" y="1967"/>
                  </a:lnTo>
                  <a:lnTo>
                    <a:pt x="3139" y="2155"/>
                  </a:lnTo>
                  <a:lnTo>
                    <a:pt x="3139" y="2239"/>
                  </a:lnTo>
                  <a:lnTo>
                    <a:pt x="3077" y="2344"/>
                  </a:lnTo>
                  <a:lnTo>
                    <a:pt x="3077" y="2448"/>
                  </a:lnTo>
                  <a:lnTo>
                    <a:pt x="3056" y="2574"/>
                  </a:lnTo>
                  <a:lnTo>
                    <a:pt x="2972" y="2720"/>
                  </a:lnTo>
                  <a:lnTo>
                    <a:pt x="2930" y="2783"/>
                  </a:lnTo>
                  <a:lnTo>
                    <a:pt x="2909" y="2699"/>
                  </a:lnTo>
                  <a:lnTo>
                    <a:pt x="2951" y="2595"/>
                  </a:lnTo>
                  <a:lnTo>
                    <a:pt x="2972" y="2490"/>
                  </a:lnTo>
                  <a:lnTo>
                    <a:pt x="2930" y="2448"/>
                  </a:lnTo>
                  <a:lnTo>
                    <a:pt x="2972" y="2260"/>
                  </a:lnTo>
                  <a:lnTo>
                    <a:pt x="2930" y="2155"/>
                  </a:lnTo>
                  <a:lnTo>
                    <a:pt x="2742" y="1883"/>
                  </a:lnTo>
                  <a:lnTo>
                    <a:pt x="2595" y="1779"/>
                  </a:lnTo>
                  <a:lnTo>
                    <a:pt x="2386" y="1758"/>
                  </a:lnTo>
                  <a:lnTo>
                    <a:pt x="2323" y="1779"/>
                  </a:lnTo>
                  <a:lnTo>
                    <a:pt x="2282" y="1925"/>
                  </a:lnTo>
                  <a:lnTo>
                    <a:pt x="2240" y="1946"/>
                  </a:lnTo>
                  <a:cubicBezTo>
                    <a:pt x="2198" y="1883"/>
                    <a:pt x="2114" y="1841"/>
                    <a:pt x="2072" y="1821"/>
                  </a:cubicBezTo>
                  <a:lnTo>
                    <a:pt x="2114" y="1779"/>
                  </a:lnTo>
                  <a:lnTo>
                    <a:pt x="2177" y="1674"/>
                  </a:lnTo>
                  <a:lnTo>
                    <a:pt x="2177" y="1549"/>
                  </a:lnTo>
                  <a:lnTo>
                    <a:pt x="1989" y="1444"/>
                  </a:lnTo>
                  <a:lnTo>
                    <a:pt x="1800" y="1297"/>
                  </a:lnTo>
                  <a:lnTo>
                    <a:pt x="1696" y="1109"/>
                  </a:lnTo>
                  <a:lnTo>
                    <a:pt x="1696" y="984"/>
                  </a:lnTo>
                  <a:lnTo>
                    <a:pt x="1758" y="837"/>
                  </a:lnTo>
                  <a:lnTo>
                    <a:pt x="1758" y="733"/>
                  </a:lnTo>
                  <a:lnTo>
                    <a:pt x="1696" y="712"/>
                  </a:lnTo>
                  <a:lnTo>
                    <a:pt x="1403" y="712"/>
                  </a:lnTo>
                  <a:lnTo>
                    <a:pt x="1194" y="628"/>
                  </a:lnTo>
                  <a:lnTo>
                    <a:pt x="1047" y="523"/>
                  </a:lnTo>
                  <a:lnTo>
                    <a:pt x="817" y="251"/>
                  </a:lnTo>
                  <a:lnTo>
                    <a:pt x="650" y="105"/>
                  </a:lnTo>
                  <a:lnTo>
                    <a:pt x="461"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57" name="Google Shape;857;p27"/>
            <p:cNvSpPr/>
            <p:nvPr/>
          </p:nvSpPr>
          <p:spPr>
            <a:xfrm>
              <a:off x="-2138552" y="2811858"/>
              <a:ext cx="110905" cy="199510"/>
            </a:xfrm>
            <a:custGeom>
              <a:avLst/>
              <a:gdLst/>
              <a:ahLst/>
              <a:cxnLst/>
              <a:rect l="l" t="t" r="r" b="b"/>
              <a:pathLst>
                <a:path w="5232" h="9856" extrusionOk="0">
                  <a:moveTo>
                    <a:pt x="4750" y="1"/>
                  </a:moveTo>
                  <a:lnTo>
                    <a:pt x="4625" y="63"/>
                  </a:lnTo>
                  <a:lnTo>
                    <a:pt x="4604" y="126"/>
                  </a:lnTo>
                  <a:lnTo>
                    <a:pt x="4520" y="105"/>
                  </a:lnTo>
                  <a:lnTo>
                    <a:pt x="4436" y="42"/>
                  </a:lnTo>
                  <a:lnTo>
                    <a:pt x="4332" y="63"/>
                  </a:lnTo>
                  <a:lnTo>
                    <a:pt x="4206" y="168"/>
                  </a:lnTo>
                  <a:lnTo>
                    <a:pt x="4185" y="273"/>
                  </a:lnTo>
                  <a:lnTo>
                    <a:pt x="4101" y="335"/>
                  </a:lnTo>
                  <a:lnTo>
                    <a:pt x="4018" y="356"/>
                  </a:lnTo>
                  <a:lnTo>
                    <a:pt x="3934" y="440"/>
                  </a:lnTo>
                  <a:lnTo>
                    <a:pt x="3934" y="524"/>
                  </a:lnTo>
                  <a:lnTo>
                    <a:pt x="3871" y="628"/>
                  </a:lnTo>
                  <a:lnTo>
                    <a:pt x="3871" y="670"/>
                  </a:lnTo>
                  <a:lnTo>
                    <a:pt x="3934" y="775"/>
                  </a:lnTo>
                  <a:lnTo>
                    <a:pt x="3934" y="858"/>
                  </a:lnTo>
                  <a:lnTo>
                    <a:pt x="3829" y="858"/>
                  </a:lnTo>
                  <a:lnTo>
                    <a:pt x="3788" y="900"/>
                  </a:lnTo>
                  <a:lnTo>
                    <a:pt x="3788" y="984"/>
                  </a:lnTo>
                  <a:lnTo>
                    <a:pt x="3725" y="1047"/>
                  </a:lnTo>
                  <a:lnTo>
                    <a:pt x="3662" y="1109"/>
                  </a:lnTo>
                  <a:lnTo>
                    <a:pt x="3453" y="1256"/>
                  </a:lnTo>
                  <a:lnTo>
                    <a:pt x="3369" y="1298"/>
                  </a:lnTo>
                  <a:lnTo>
                    <a:pt x="3306" y="1277"/>
                  </a:lnTo>
                  <a:lnTo>
                    <a:pt x="3202" y="1277"/>
                  </a:lnTo>
                  <a:lnTo>
                    <a:pt x="3139" y="1319"/>
                  </a:lnTo>
                  <a:lnTo>
                    <a:pt x="3034" y="1486"/>
                  </a:lnTo>
                  <a:lnTo>
                    <a:pt x="2951" y="1528"/>
                  </a:lnTo>
                  <a:lnTo>
                    <a:pt x="2888" y="1507"/>
                  </a:lnTo>
                  <a:lnTo>
                    <a:pt x="2867" y="1423"/>
                  </a:lnTo>
                  <a:lnTo>
                    <a:pt x="2825" y="1423"/>
                  </a:lnTo>
                  <a:lnTo>
                    <a:pt x="2783" y="1507"/>
                  </a:lnTo>
                  <a:lnTo>
                    <a:pt x="2825" y="1633"/>
                  </a:lnTo>
                  <a:lnTo>
                    <a:pt x="2783" y="1695"/>
                  </a:lnTo>
                  <a:lnTo>
                    <a:pt x="2762" y="1591"/>
                  </a:lnTo>
                  <a:lnTo>
                    <a:pt x="2721" y="1486"/>
                  </a:lnTo>
                  <a:lnTo>
                    <a:pt x="2532" y="1507"/>
                  </a:lnTo>
                  <a:lnTo>
                    <a:pt x="2323" y="1570"/>
                  </a:lnTo>
                  <a:lnTo>
                    <a:pt x="2260" y="1612"/>
                  </a:lnTo>
                  <a:lnTo>
                    <a:pt x="2197" y="1633"/>
                  </a:lnTo>
                  <a:lnTo>
                    <a:pt x="2156" y="1695"/>
                  </a:lnTo>
                  <a:lnTo>
                    <a:pt x="2218" y="1842"/>
                  </a:lnTo>
                  <a:lnTo>
                    <a:pt x="2260" y="1905"/>
                  </a:lnTo>
                  <a:lnTo>
                    <a:pt x="2260" y="1946"/>
                  </a:lnTo>
                  <a:lnTo>
                    <a:pt x="2218" y="1988"/>
                  </a:lnTo>
                  <a:lnTo>
                    <a:pt x="2135" y="2093"/>
                  </a:lnTo>
                  <a:lnTo>
                    <a:pt x="2093" y="2051"/>
                  </a:lnTo>
                  <a:lnTo>
                    <a:pt x="2093" y="2009"/>
                  </a:lnTo>
                  <a:lnTo>
                    <a:pt x="2135" y="1946"/>
                  </a:lnTo>
                  <a:lnTo>
                    <a:pt x="2135" y="1884"/>
                  </a:lnTo>
                  <a:lnTo>
                    <a:pt x="2051" y="1884"/>
                  </a:lnTo>
                  <a:lnTo>
                    <a:pt x="1946" y="2009"/>
                  </a:lnTo>
                  <a:lnTo>
                    <a:pt x="1884" y="2051"/>
                  </a:lnTo>
                  <a:lnTo>
                    <a:pt x="1884" y="2135"/>
                  </a:lnTo>
                  <a:lnTo>
                    <a:pt x="1946" y="2156"/>
                  </a:lnTo>
                  <a:lnTo>
                    <a:pt x="1905" y="2218"/>
                  </a:lnTo>
                  <a:lnTo>
                    <a:pt x="1842" y="2323"/>
                  </a:lnTo>
                  <a:lnTo>
                    <a:pt x="1716" y="2323"/>
                  </a:lnTo>
                  <a:lnTo>
                    <a:pt x="1632" y="2365"/>
                  </a:lnTo>
                  <a:lnTo>
                    <a:pt x="1612" y="2449"/>
                  </a:lnTo>
                  <a:lnTo>
                    <a:pt x="1507" y="2470"/>
                  </a:lnTo>
                  <a:lnTo>
                    <a:pt x="1465" y="2553"/>
                  </a:lnTo>
                  <a:lnTo>
                    <a:pt x="1423" y="2721"/>
                  </a:lnTo>
                  <a:lnTo>
                    <a:pt x="1465" y="2742"/>
                  </a:lnTo>
                  <a:lnTo>
                    <a:pt x="1528" y="2742"/>
                  </a:lnTo>
                  <a:lnTo>
                    <a:pt x="1465" y="2825"/>
                  </a:lnTo>
                  <a:lnTo>
                    <a:pt x="1277" y="2825"/>
                  </a:lnTo>
                  <a:lnTo>
                    <a:pt x="1214" y="2867"/>
                  </a:lnTo>
                  <a:lnTo>
                    <a:pt x="1193" y="3034"/>
                  </a:lnTo>
                  <a:lnTo>
                    <a:pt x="1214" y="3097"/>
                  </a:lnTo>
                  <a:lnTo>
                    <a:pt x="1277" y="3097"/>
                  </a:lnTo>
                  <a:lnTo>
                    <a:pt x="1360" y="3076"/>
                  </a:lnTo>
                  <a:lnTo>
                    <a:pt x="1381" y="3139"/>
                  </a:lnTo>
                  <a:lnTo>
                    <a:pt x="1360" y="3181"/>
                  </a:lnTo>
                  <a:lnTo>
                    <a:pt x="1360" y="3286"/>
                  </a:lnTo>
                  <a:lnTo>
                    <a:pt x="1277" y="3348"/>
                  </a:lnTo>
                  <a:lnTo>
                    <a:pt x="1193" y="3306"/>
                  </a:lnTo>
                  <a:lnTo>
                    <a:pt x="1068" y="3286"/>
                  </a:lnTo>
                  <a:lnTo>
                    <a:pt x="942" y="3348"/>
                  </a:lnTo>
                  <a:lnTo>
                    <a:pt x="900" y="3411"/>
                  </a:lnTo>
                  <a:lnTo>
                    <a:pt x="900" y="3495"/>
                  </a:lnTo>
                  <a:lnTo>
                    <a:pt x="858" y="3599"/>
                  </a:lnTo>
                  <a:lnTo>
                    <a:pt x="754" y="3683"/>
                  </a:lnTo>
                  <a:lnTo>
                    <a:pt x="670" y="3620"/>
                  </a:lnTo>
                  <a:lnTo>
                    <a:pt x="628" y="3558"/>
                  </a:lnTo>
                  <a:lnTo>
                    <a:pt x="586" y="3474"/>
                  </a:lnTo>
                  <a:lnTo>
                    <a:pt x="544" y="3495"/>
                  </a:lnTo>
                  <a:lnTo>
                    <a:pt x="524" y="3662"/>
                  </a:lnTo>
                  <a:lnTo>
                    <a:pt x="544" y="3788"/>
                  </a:lnTo>
                  <a:lnTo>
                    <a:pt x="649" y="3871"/>
                  </a:lnTo>
                  <a:lnTo>
                    <a:pt x="733" y="3830"/>
                  </a:lnTo>
                  <a:lnTo>
                    <a:pt x="754" y="3871"/>
                  </a:lnTo>
                  <a:lnTo>
                    <a:pt x="754" y="3934"/>
                  </a:lnTo>
                  <a:lnTo>
                    <a:pt x="691" y="4081"/>
                  </a:lnTo>
                  <a:lnTo>
                    <a:pt x="733" y="4122"/>
                  </a:lnTo>
                  <a:lnTo>
                    <a:pt x="796" y="4143"/>
                  </a:lnTo>
                  <a:lnTo>
                    <a:pt x="858" y="4081"/>
                  </a:lnTo>
                  <a:lnTo>
                    <a:pt x="900" y="4081"/>
                  </a:lnTo>
                  <a:lnTo>
                    <a:pt x="963" y="4102"/>
                  </a:lnTo>
                  <a:lnTo>
                    <a:pt x="1068" y="4102"/>
                  </a:lnTo>
                  <a:lnTo>
                    <a:pt x="1151" y="4039"/>
                  </a:lnTo>
                  <a:lnTo>
                    <a:pt x="1172" y="4081"/>
                  </a:lnTo>
                  <a:lnTo>
                    <a:pt x="1109" y="4143"/>
                  </a:lnTo>
                  <a:lnTo>
                    <a:pt x="1047" y="4185"/>
                  </a:lnTo>
                  <a:lnTo>
                    <a:pt x="900" y="4185"/>
                  </a:lnTo>
                  <a:lnTo>
                    <a:pt x="858" y="4248"/>
                  </a:lnTo>
                  <a:lnTo>
                    <a:pt x="775" y="4227"/>
                  </a:lnTo>
                  <a:lnTo>
                    <a:pt x="733" y="4311"/>
                  </a:lnTo>
                  <a:lnTo>
                    <a:pt x="754" y="4436"/>
                  </a:lnTo>
                  <a:lnTo>
                    <a:pt x="837" y="4499"/>
                  </a:lnTo>
                  <a:lnTo>
                    <a:pt x="900" y="4520"/>
                  </a:lnTo>
                  <a:lnTo>
                    <a:pt x="984" y="4499"/>
                  </a:lnTo>
                  <a:lnTo>
                    <a:pt x="1005" y="4520"/>
                  </a:lnTo>
                  <a:lnTo>
                    <a:pt x="984" y="4562"/>
                  </a:lnTo>
                  <a:lnTo>
                    <a:pt x="858" y="4625"/>
                  </a:lnTo>
                  <a:lnTo>
                    <a:pt x="733" y="4625"/>
                  </a:lnTo>
                  <a:lnTo>
                    <a:pt x="649" y="4666"/>
                  </a:lnTo>
                  <a:lnTo>
                    <a:pt x="649" y="4729"/>
                  </a:lnTo>
                  <a:lnTo>
                    <a:pt x="691" y="4771"/>
                  </a:lnTo>
                  <a:lnTo>
                    <a:pt x="796" y="4750"/>
                  </a:lnTo>
                  <a:lnTo>
                    <a:pt x="900" y="4750"/>
                  </a:lnTo>
                  <a:lnTo>
                    <a:pt x="900" y="4813"/>
                  </a:lnTo>
                  <a:lnTo>
                    <a:pt x="837" y="4834"/>
                  </a:lnTo>
                  <a:lnTo>
                    <a:pt x="733" y="4855"/>
                  </a:lnTo>
                  <a:lnTo>
                    <a:pt x="733" y="4897"/>
                  </a:lnTo>
                  <a:lnTo>
                    <a:pt x="754" y="4938"/>
                  </a:lnTo>
                  <a:lnTo>
                    <a:pt x="879" y="4959"/>
                  </a:lnTo>
                  <a:lnTo>
                    <a:pt x="984" y="5043"/>
                  </a:lnTo>
                  <a:lnTo>
                    <a:pt x="984" y="5085"/>
                  </a:lnTo>
                  <a:lnTo>
                    <a:pt x="858" y="5085"/>
                  </a:lnTo>
                  <a:lnTo>
                    <a:pt x="754" y="5043"/>
                  </a:lnTo>
                  <a:lnTo>
                    <a:pt x="649" y="5043"/>
                  </a:lnTo>
                  <a:lnTo>
                    <a:pt x="565" y="5085"/>
                  </a:lnTo>
                  <a:lnTo>
                    <a:pt x="544" y="5169"/>
                  </a:lnTo>
                  <a:lnTo>
                    <a:pt x="482" y="5210"/>
                  </a:lnTo>
                  <a:lnTo>
                    <a:pt x="482" y="5273"/>
                  </a:lnTo>
                  <a:lnTo>
                    <a:pt x="544" y="5315"/>
                  </a:lnTo>
                  <a:lnTo>
                    <a:pt x="524" y="5378"/>
                  </a:lnTo>
                  <a:lnTo>
                    <a:pt x="461" y="5399"/>
                  </a:lnTo>
                  <a:lnTo>
                    <a:pt x="419" y="5399"/>
                  </a:lnTo>
                  <a:lnTo>
                    <a:pt x="335" y="5483"/>
                  </a:lnTo>
                  <a:lnTo>
                    <a:pt x="314" y="5566"/>
                  </a:lnTo>
                  <a:lnTo>
                    <a:pt x="335" y="5608"/>
                  </a:lnTo>
                  <a:lnTo>
                    <a:pt x="314" y="5671"/>
                  </a:lnTo>
                  <a:lnTo>
                    <a:pt x="210" y="5692"/>
                  </a:lnTo>
                  <a:lnTo>
                    <a:pt x="210" y="5713"/>
                  </a:lnTo>
                  <a:lnTo>
                    <a:pt x="335" y="5838"/>
                  </a:lnTo>
                  <a:lnTo>
                    <a:pt x="440" y="5901"/>
                  </a:lnTo>
                  <a:lnTo>
                    <a:pt x="482" y="5880"/>
                  </a:lnTo>
                  <a:lnTo>
                    <a:pt x="524" y="5796"/>
                  </a:lnTo>
                  <a:lnTo>
                    <a:pt x="586" y="5734"/>
                  </a:lnTo>
                  <a:lnTo>
                    <a:pt x="754" y="5629"/>
                  </a:lnTo>
                  <a:lnTo>
                    <a:pt x="858" y="5587"/>
                  </a:lnTo>
                  <a:lnTo>
                    <a:pt x="858" y="5629"/>
                  </a:lnTo>
                  <a:lnTo>
                    <a:pt x="837" y="5629"/>
                  </a:lnTo>
                  <a:lnTo>
                    <a:pt x="796" y="5713"/>
                  </a:lnTo>
                  <a:lnTo>
                    <a:pt x="649" y="5817"/>
                  </a:lnTo>
                  <a:lnTo>
                    <a:pt x="586" y="5922"/>
                  </a:lnTo>
                  <a:lnTo>
                    <a:pt x="565" y="6027"/>
                  </a:lnTo>
                  <a:lnTo>
                    <a:pt x="586" y="6131"/>
                  </a:lnTo>
                  <a:lnTo>
                    <a:pt x="565" y="6194"/>
                  </a:lnTo>
                  <a:lnTo>
                    <a:pt x="565" y="6236"/>
                  </a:lnTo>
                  <a:lnTo>
                    <a:pt x="754" y="6236"/>
                  </a:lnTo>
                  <a:lnTo>
                    <a:pt x="837" y="6194"/>
                  </a:lnTo>
                  <a:lnTo>
                    <a:pt x="837" y="6257"/>
                  </a:lnTo>
                  <a:lnTo>
                    <a:pt x="775" y="6299"/>
                  </a:lnTo>
                  <a:lnTo>
                    <a:pt x="586" y="6299"/>
                  </a:lnTo>
                  <a:lnTo>
                    <a:pt x="524" y="6340"/>
                  </a:lnTo>
                  <a:lnTo>
                    <a:pt x="356" y="6445"/>
                  </a:lnTo>
                  <a:lnTo>
                    <a:pt x="356" y="6571"/>
                  </a:lnTo>
                  <a:lnTo>
                    <a:pt x="335" y="6654"/>
                  </a:lnTo>
                  <a:lnTo>
                    <a:pt x="356" y="6759"/>
                  </a:lnTo>
                  <a:lnTo>
                    <a:pt x="461" y="6759"/>
                  </a:lnTo>
                  <a:lnTo>
                    <a:pt x="524" y="6822"/>
                  </a:lnTo>
                  <a:lnTo>
                    <a:pt x="482" y="6863"/>
                  </a:lnTo>
                  <a:lnTo>
                    <a:pt x="377" y="6863"/>
                  </a:lnTo>
                  <a:lnTo>
                    <a:pt x="252" y="6884"/>
                  </a:lnTo>
                  <a:lnTo>
                    <a:pt x="147" y="7052"/>
                  </a:lnTo>
                  <a:lnTo>
                    <a:pt x="147" y="7177"/>
                  </a:lnTo>
                  <a:lnTo>
                    <a:pt x="210" y="7240"/>
                  </a:lnTo>
                  <a:lnTo>
                    <a:pt x="272" y="7198"/>
                  </a:lnTo>
                  <a:lnTo>
                    <a:pt x="440" y="7135"/>
                  </a:lnTo>
                  <a:lnTo>
                    <a:pt x="461" y="7177"/>
                  </a:lnTo>
                  <a:lnTo>
                    <a:pt x="356" y="7261"/>
                  </a:lnTo>
                  <a:lnTo>
                    <a:pt x="335" y="7366"/>
                  </a:lnTo>
                  <a:lnTo>
                    <a:pt x="377" y="7366"/>
                  </a:lnTo>
                  <a:lnTo>
                    <a:pt x="461" y="7282"/>
                  </a:lnTo>
                  <a:lnTo>
                    <a:pt x="544" y="7261"/>
                  </a:lnTo>
                  <a:lnTo>
                    <a:pt x="565" y="7303"/>
                  </a:lnTo>
                  <a:lnTo>
                    <a:pt x="482" y="7387"/>
                  </a:lnTo>
                  <a:lnTo>
                    <a:pt x="461" y="7470"/>
                  </a:lnTo>
                  <a:lnTo>
                    <a:pt x="544" y="7554"/>
                  </a:lnTo>
                  <a:lnTo>
                    <a:pt x="649" y="7554"/>
                  </a:lnTo>
                  <a:lnTo>
                    <a:pt x="565" y="7575"/>
                  </a:lnTo>
                  <a:lnTo>
                    <a:pt x="482" y="7575"/>
                  </a:lnTo>
                  <a:lnTo>
                    <a:pt x="419" y="7659"/>
                  </a:lnTo>
                  <a:lnTo>
                    <a:pt x="419" y="7721"/>
                  </a:lnTo>
                  <a:lnTo>
                    <a:pt x="461" y="7826"/>
                  </a:lnTo>
                  <a:lnTo>
                    <a:pt x="419" y="7889"/>
                  </a:lnTo>
                  <a:lnTo>
                    <a:pt x="356" y="7868"/>
                  </a:lnTo>
                  <a:lnTo>
                    <a:pt x="252" y="7889"/>
                  </a:lnTo>
                  <a:lnTo>
                    <a:pt x="168" y="7826"/>
                  </a:lnTo>
                  <a:lnTo>
                    <a:pt x="105" y="7826"/>
                  </a:lnTo>
                  <a:lnTo>
                    <a:pt x="0" y="7972"/>
                  </a:lnTo>
                  <a:lnTo>
                    <a:pt x="0" y="8077"/>
                  </a:lnTo>
                  <a:lnTo>
                    <a:pt x="168" y="8265"/>
                  </a:lnTo>
                  <a:lnTo>
                    <a:pt x="147" y="8391"/>
                  </a:lnTo>
                  <a:lnTo>
                    <a:pt x="168" y="8496"/>
                  </a:lnTo>
                  <a:lnTo>
                    <a:pt x="335" y="8621"/>
                  </a:lnTo>
                  <a:lnTo>
                    <a:pt x="335" y="8705"/>
                  </a:lnTo>
                  <a:lnTo>
                    <a:pt x="482" y="8830"/>
                  </a:lnTo>
                  <a:lnTo>
                    <a:pt x="586" y="8872"/>
                  </a:lnTo>
                  <a:lnTo>
                    <a:pt x="649" y="8851"/>
                  </a:lnTo>
                  <a:lnTo>
                    <a:pt x="733" y="8830"/>
                  </a:lnTo>
                  <a:lnTo>
                    <a:pt x="837" y="8663"/>
                  </a:lnTo>
                  <a:lnTo>
                    <a:pt x="796" y="8516"/>
                  </a:lnTo>
                  <a:lnTo>
                    <a:pt x="837" y="8412"/>
                  </a:lnTo>
                  <a:lnTo>
                    <a:pt x="900" y="8307"/>
                  </a:lnTo>
                  <a:lnTo>
                    <a:pt x="858" y="8433"/>
                  </a:lnTo>
                  <a:lnTo>
                    <a:pt x="858" y="8516"/>
                  </a:lnTo>
                  <a:lnTo>
                    <a:pt x="900" y="8600"/>
                  </a:lnTo>
                  <a:lnTo>
                    <a:pt x="963" y="8747"/>
                  </a:lnTo>
                  <a:lnTo>
                    <a:pt x="1047" y="8788"/>
                  </a:lnTo>
                  <a:lnTo>
                    <a:pt x="1109" y="8726"/>
                  </a:lnTo>
                  <a:lnTo>
                    <a:pt x="1109" y="8642"/>
                  </a:lnTo>
                  <a:lnTo>
                    <a:pt x="1172" y="8537"/>
                  </a:lnTo>
                  <a:lnTo>
                    <a:pt x="1193" y="8600"/>
                  </a:lnTo>
                  <a:lnTo>
                    <a:pt x="1172" y="8642"/>
                  </a:lnTo>
                  <a:lnTo>
                    <a:pt x="1172" y="8747"/>
                  </a:lnTo>
                  <a:lnTo>
                    <a:pt x="1277" y="8935"/>
                  </a:lnTo>
                  <a:lnTo>
                    <a:pt x="1402" y="9019"/>
                  </a:lnTo>
                  <a:lnTo>
                    <a:pt x="1507" y="9019"/>
                  </a:lnTo>
                  <a:lnTo>
                    <a:pt x="1591" y="8956"/>
                  </a:lnTo>
                  <a:lnTo>
                    <a:pt x="1632" y="8998"/>
                  </a:lnTo>
                  <a:lnTo>
                    <a:pt x="1612" y="9040"/>
                  </a:lnTo>
                  <a:lnTo>
                    <a:pt x="1570" y="9040"/>
                  </a:lnTo>
                  <a:lnTo>
                    <a:pt x="1528" y="9123"/>
                  </a:lnTo>
                  <a:lnTo>
                    <a:pt x="1444" y="9165"/>
                  </a:lnTo>
                  <a:lnTo>
                    <a:pt x="1423" y="9249"/>
                  </a:lnTo>
                  <a:lnTo>
                    <a:pt x="1528" y="9332"/>
                  </a:lnTo>
                  <a:lnTo>
                    <a:pt x="1528" y="9416"/>
                  </a:lnTo>
                  <a:lnTo>
                    <a:pt x="1444" y="9416"/>
                  </a:lnTo>
                  <a:lnTo>
                    <a:pt x="1381" y="9374"/>
                  </a:lnTo>
                  <a:lnTo>
                    <a:pt x="1381" y="9458"/>
                  </a:lnTo>
                  <a:lnTo>
                    <a:pt x="1423" y="9521"/>
                  </a:lnTo>
                  <a:lnTo>
                    <a:pt x="1612" y="9542"/>
                  </a:lnTo>
                  <a:lnTo>
                    <a:pt x="1716" y="9584"/>
                  </a:lnTo>
                  <a:lnTo>
                    <a:pt x="1821" y="9563"/>
                  </a:lnTo>
                  <a:lnTo>
                    <a:pt x="1967" y="9604"/>
                  </a:lnTo>
                  <a:lnTo>
                    <a:pt x="1967" y="9521"/>
                  </a:lnTo>
                  <a:lnTo>
                    <a:pt x="2051" y="9542"/>
                  </a:lnTo>
                  <a:lnTo>
                    <a:pt x="2072" y="9625"/>
                  </a:lnTo>
                  <a:lnTo>
                    <a:pt x="2135" y="9772"/>
                  </a:lnTo>
                  <a:lnTo>
                    <a:pt x="2218" y="9856"/>
                  </a:lnTo>
                  <a:lnTo>
                    <a:pt x="2281" y="9856"/>
                  </a:lnTo>
                  <a:lnTo>
                    <a:pt x="2365" y="9751"/>
                  </a:lnTo>
                  <a:lnTo>
                    <a:pt x="2344" y="9625"/>
                  </a:lnTo>
                  <a:lnTo>
                    <a:pt x="2177" y="9542"/>
                  </a:lnTo>
                  <a:lnTo>
                    <a:pt x="2135" y="9521"/>
                  </a:lnTo>
                  <a:lnTo>
                    <a:pt x="2177" y="9479"/>
                  </a:lnTo>
                  <a:lnTo>
                    <a:pt x="2260" y="9521"/>
                  </a:lnTo>
                  <a:lnTo>
                    <a:pt x="2365" y="9584"/>
                  </a:lnTo>
                  <a:lnTo>
                    <a:pt x="2428" y="9667"/>
                  </a:lnTo>
                  <a:lnTo>
                    <a:pt x="2469" y="9772"/>
                  </a:lnTo>
                  <a:lnTo>
                    <a:pt x="2532" y="9772"/>
                  </a:lnTo>
                  <a:lnTo>
                    <a:pt x="2553" y="9667"/>
                  </a:lnTo>
                  <a:lnTo>
                    <a:pt x="2595" y="9646"/>
                  </a:lnTo>
                  <a:lnTo>
                    <a:pt x="2679" y="9751"/>
                  </a:lnTo>
                  <a:lnTo>
                    <a:pt x="2804" y="9793"/>
                  </a:lnTo>
                  <a:lnTo>
                    <a:pt x="2888" y="9793"/>
                  </a:lnTo>
                  <a:lnTo>
                    <a:pt x="2888" y="9730"/>
                  </a:lnTo>
                  <a:lnTo>
                    <a:pt x="2783" y="9646"/>
                  </a:lnTo>
                  <a:lnTo>
                    <a:pt x="2783" y="9584"/>
                  </a:lnTo>
                  <a:lnTo>
                    <a:pt x="2846" y="9563"/>
                  </a:lnTo>
                  <a:lnTo>
                    <a:pt x="2951" y="9604"/>
                  </a:lnTo>
                  <a:lnTo>
                    <a:pt x="2993" y="9667"/>
                  </a:lnTo>
                  <a:lnTo>
                    <a:pt x="3013" y="9667"/>
                  </a:lnTo>
                  <a:lnTo>
                    <a:pt x="3055" y="9772"/>
                  </a:lnTo>
                  <a:lnTo>
                    <a:pt x="3118" y="9814"/>
                  </a:lnTo>
                  <a:lnTo>
                    <a:pt x="3181" y="9793"/>
                  </a:lnTo>
                  <a:lnTo>
                    <a:pt x="3202" y="9688"/>
                  </a:lnTo>
                  <a:lnTo>
                    <a:pt x="3160" y="9604"/>
                  </a:lnTo>
                  <a:lnTo>
                    <a:pt x="3076" y="9604"/>
                  </a:lnTo>
                  <a:lnTo>
                    <a:pt x="3013" y="9563"/>
                  </a:lnTo>
                  <a:lnTo>
                    <a:pt x="3055" y="9500"/>
                  </a:lnTo>
                  <a:lnTo>
                    <a:pt x="3097" y="9542"/>
                  </a:lnTo>
                  <a:lnTo>
                    <a:pt x="3160" y="9542"/>
                  </a:lnTo>
                  <a:lnTo>
                    <a:pt x="3223" y="9437"/>
                  </a:lnTo>
                  <a:lnTo>
                    <a:pt x="3265" y="9353"/>
                  </a:lnTo>
                  <a:lnTo>
                    <a:pt x="3265" y="9312"/>
                  </a:lnTo>
                  <a:lnTo>
                    <a:pt x="3118" y="9207"/>
                  </a:lnTo>
                  <a:lnTo>
                    <a:pt x="3055" y="9228"/>
                  </a:lnTo>
                  <a:lnTo>
                    <a:pt x="2951" y="9207"/>
                  </a:lnTo>
                  <a:lnTo>
                    <a:pt x="2867" y="9040"/>
                  </a:lnTo>
                  <a:lnTo>
                    <a:pt x="2762" y="9040"/>
                  </a:lnTo>
                  <a:lnTo>
                    <a:pt x="2574" y="8872"/>
                  </a:lnTo>
                  <a:lnTo>
                    <a:pt x="2490" y="8788"/>
                  </a:lnTo>
                  <a:lnTo>
                    <a:pt x="2365" y="8788"/>
                  </a:lnTo>
                  <a:lnTo>
                    <a:pt x="2239" y="8516"/>
                  </a:lnTo>
                  <a:lnTo>
                    <a:pt x="2030" y="8286"/>
                  </a:lnTo>
                  <a:lnTo>
                    <a:pt x="1946" y="8014"/>
                  </a:lnTo>
                  <a:lnTo>
                    <a:pt x="1842" y="7847"/>
                  </a:lnTo>
                  <a:lnTo>
                    <a:pt x="1842" y="7554"/>
                  </a:lnTo>
                  <a:lnTo>
                    <a:pt x="1758" y="7387"/>
                  </a:lnTo>
                  <a:lnTo>
                    <a:pt x="1716" y="7073"/>
                  </a:lnTo>
                  <a:lnTo>
                    <a:pt x="1695" y="7010"/>
                  </a:lnTo>
                  <a:lnTo>
                    <a:pt x="1737" y="6905"/>
                  </a:lnTo>
                  <a:lnTo>
                    <a:pt x="1737" y="6822"/>
                  </a:lnTo>
                  <a:lnTo>
                    <a:pt x="1632" y="6801"/>
                  </a:lnTo>
                  <a:lnTo>
                    <a:pt x="1549" y="6843"/>
                  </a:lnTo>
                  <a:lnTo>
                    <a:pt x="1486" y="6801"/>
                  </a:lnTo>
                  <a:lnTo>
                    <a:pt x="1507" y="6759"/>
                  </a:lnTo>
                  <a:lnTo>
                    <a:pt x="1653" y="6759"/>
                  </a:lnTo>
                  <a:lnTo>
                    <a:pt x="1800" y="6696"/>
                  </a:lnTo>
                  <a:lnTo>
                    <a:pt x="1821" y="6487"/>
                  </a:lnTo>
                  <a:lnTo>
                    <a:pt x="1800" y="6382"/>
                  </a:lnTo>
                  <a:lnTo>
                    <a:pt x="1695" y="6403"/>
                  </a:lnTo>
                  <a:lnTo>
                    <a:pt x="1591" y="6424"/>
                  </a:lnTo>
                  <a:lnTo>
                    <a:pt x="1632" y="6382"/>
                  </a:lnTo>
                  <a:lnTo>
                    <a:pt x="1800" y="6319"/>
                  </a:lnTo>
                  <a:lnTo>
                    <a:pt x="1821" y="6236"/>
                  </a:lnTo>
                  <a:lnTo>
                    <a:pt x="1779" y="6194"/>
                  </a:lnTo>
                  <a:lnTo>
                    <a:pt x="1570" y="6194"/>
                  </a:lnTo>
                  <a:lnTo>
                    <a:pt x="1423" y="6173"/>
                  </a:lnTo>
                  <a:lnTo>
                    <a:pt x="1423" y="6110"/>
                  </a:lnTo>
                  <a:lnTo>
                    <a:pt x="1507" y="6068"/>
                  </a:lnTo>
                  <a:lnTo>
                    <a:pt x="1465" y="6006"/>
                  </a:lnTo>
                  <a:lnTo>
                    <a:pt x="1465" y="5922"/>
                  </a:lnTo>
                  <a:lnTo>
                    <a:pt x="1507" y="5964"/>
                  </a:lnTo>
                  <a:lnTo>
                    <a:pt x="1570" y="6068"/>
                  </a:lnTo>
                  <a:lnTo>
                    <a:pt x="1674" y="6110"/>
                  </a:lnTo>
                  <a:lnTo>
                    <a:pt x="1821" y="6110"/>
                  </a:lnTo>
                  <a:lnTo>
                    <a:pt x="1842" y="6068"/>
                  </a:lnTo>
                  <a:lnTo>
                    <a:pt x="1925" y="6027"/>
                  </a:lnTo>
                  <a:lnTo>
                    <a:pt x="1988" y="5901"/>
                  </a:lnTo>
                  <a:lnTo>
                    <a:pt x="1988" y="5775"/>
                  </a:lnTo>
                  <a:lnTo>
                    <a:pt x="2051" y="5650"/>
                  </a:lnTo>
                  <a:lnTo>
                    <a:pt x="2093" y="5545"/>
                  </a:lnTo>
                  <a:lnTo>
                    <a:pt x="2009" y="5462"/>
                  </a:lnTo>
                  <a:lnTo>
                    <a:pt x="1946" y="5336"/>
                  </a:lnTo>
                  <a:lnTo>
                    <a:pt x="1842" y="5294"/>
                  </a:lnTo>
                  <a:lnTo>
                    <a:pt x="1779" y="5294"/>
                  </a:lnTo>
                  <a:lnTo>
                    <a:pt x="1716" y="5252"/>
                  </a:lnTo>
                  <a:lnTo>
                    <a:pt x="1800" y="5231"/>
                  </a:lnTo>
                  <a:lnTo>
                    <a:pt x="1884" y="5252"/>
                  </a:lnTo>
                  <a:lnTo>
                    <a:pt x="1946" y="5231"/>
                  </a:lnTo>
                  <a:lnTo>
                    <a:pt x="2009" y="5294"/>
                  </a:lnTo>
                  <a:lnTo>
                    <a:pt x="2009" y="5378"/>
                  </a:lnTo>
                  <a:lnTo>
                    <a:pt x="2051" y="5399"/>
                  </a:lnTo>
                  <a:lnTo>
                    <a:pt x="2114" y="5336"/>
                  </a:lnTo>
                  <a:lnTo>
                    <a:pt x="2051" y="5148"/>
                  </a:lnTo>
                  <a:lnTo>
                    <a:pt x="1925" y="4980"/>
                  </a:lnTo>
                  <a:lnTo>
                    <a:pt x="1821" y="4834"/>
                  </a:lnTo>
                  <a:lnTo>
                    <a:pt x="1842" y="4771"/>
                  </a:lnTo>
                  <a:lnTo>
                    <a:pt x="1925" y="4855"/>
                  </a:lnTo>
                  <a:lnTo>
                    <a:pt x="1946" y="4938"/>
                  </a:lnTo>
                  <a:lnTo>
                    <a:pt x="2051" y="4980"/>
                  </a:lnTo>
                  <a:lnTo>
                    <a:pt x="2156" y="5022"/>
                  </a:lnTo>
                  <a:lnTo>
                    <a:pt x="2197" y="4938"/>
                  </a:lnTo>
                  <a:lnTo>
                    <a:pt x="2197" y="4855"/>
                  </a:lnTo>
                  <a:lnTo>
                    <a:pt x="2135" y="4813"/>
                  </a:lnTo>
                  <a:lnTo>
                    <a:pt x="2135" y="4729"/>
                  </a:lnTo>
                  <a:lnTo>
                    <a:pt x="2218" y="4625"/>
                  </a:lnTo>
                  <a:lnTo>
                    <a:pt x="2218" y="4520"/>
                  </a:lnTo>
                  <a:lnTo>
                    <a:pt x="2135" y="4415"/>
                  </a:lnTo>
                  <a:lnTo>
                    <a:pt x="2009" y="4248"/>
                  </a:lnTo>
                  <a:lnTo>
                    <a:pt x="2093" y="4248"/>
                  </a:lnTo>
                  <a:lnTo>
                    <a:pt x="2197" y="4332"/>
                  </a:lnTo>
                  <a:lnTo>
                    <a:pt x="2260" y="4311"/>
                  </a:lnTo>
                  <a:lnTo>
                    <a:pt x="2323" y="4185"/>
                  </a:lnTo>
                  <a:lnTo>
                    <a:pt x="2302" y="4143"/>
                  </a:lnTo>
                  <a:lnTo>
                    <a:pt x="2218" y="4143"/>
                  </a:lnTo>
                  <a:lnTo>
                    <a:pt x="2218" y="3997"/>
                  </a:lnTo>
                  <a:lnTo>
                    <a:pt x="2302" y="3976"/>
                  </a:lnTo>
                  <a:lnTo>
                    <a:pt x="2407" y="4039"/>
                  </a:lnTo>
                  <a:lnTo>
                    <a:pt x="2553" y="4102"/>
                  </a:lnTo>
                  <a:lnTo>
                    <a:pt x="2616" y="4018"/>
                  </a:lnTo>
                  <a:lnTo>
                    <a:pt x="2532" y="3976"/>
                  </a:lnTo>
                  <a:lnTo>
                    <a:pt x="2532" y="3913"/>
                  </a:lnTo>
                  <a:lnTo>
                    <a:pt x="2616" y="3913"/>
                  </a:lnTo>
                  <a:lnTo>
                    <a:pt x="2679" y="3934"/>
                  </a:lnTo>
                  <a:lnTo>
                    <a:pt x="2762" y="3871"/>
                  </a:lnTo>
                  <a:lnTo>
                    <a:pt x="2762" y="3767"/>
                  </a:lnTo>
                  <a:lnTo>
                    <a:pt x="2741" y="3704"/>
                  </a:lnTo>
                  <a:lnTo>
                    <a:pt x="2762" y="3662"/>
                  </a:lnTo>
                  <a:lnTo>
                    <a:pt x="2930" y="3578"/>
                  </a:lnTo>
                  <a:lnTo>
                    <a:pt x="2951" y="3495"/>
                  </a:lnTo>
                  <a:lnTo>
                    <a:pt x="2846" y="3453"/>
                  </a:lnTo>
                  <a:lnTo>
                    <a:pt x="2783" y="3369"/>
                  </a:lnTo>
                  <a:lnTo>
                    <a:pt x="2846" y="3265"/>
                  </a:lnTo>
                  <a:lnTo>
                    <a:pt x="2888" y="3369"/>
                  </a:lnTo>
                  <a:lnTo>
                    <a:pt x="2972" y="3306"/>
                  </a:lnTo>
                  <a:lnTo>
                    <a:pt x="3139" y="3097"/>
                  </a:lnTo>
                  <a:lnTo>
                    <a:pt x="3181" y="2972"/>
                  </a:lnTo>
                  <a:lnTo>
                    <a:pt x="3265" y="2930"/>
                  </a:lnTo>
                  <a:lnTo>
                    <a:pt x="3285" y="2783"/>
                  </a:lnTo>
                  <a:lnTo>
                    <a:pt x="3453" y="2679"/>
                  </a:lnTo>
                  <a:lnTo>
                    <a:pt x="3516" y="2532"/>
                  </a:lnTo>
                  <a:lnTo>
                    <a:pt x="3599" y="2323"/>
                  </a:lnTo>
                  <a:lnTo>
                    <a:pt x="3683" y="2323"/>
                  </a:lnTo>
                  <a:lnTo>
                    <a:pt x="3892" y="2156"/>
                  </a:lnTo>
                  <a:lnTo>
                    <a:pt x="4122" y="1905"/>
                  </a:lnTo>
                  <a:lnTo>
                    <a:pt x="4311" y="1737"/>
                  </a:lnTo>
                  <a:lnTo>
                    <a:pt x="4394" y="1737"/>
                  </a:lnTo>
                  <a:lnTo>
                    <a:pt x="4541" y="1612"/>
                  </a:lnTo>
                  <a:lnTo>
                    <a:pt x="4729" y="1570"/>
                  </a:lnTo>
                  <a:lnTo>
                    <a:pt x="4834" y="1486"/>
                  </a:lnTo>
                  <a:lnTo>
                    <a:pt x="4980" y="1277"/>
                  </a:lnTo>
                  <a:lnTo>
                    <a:pt x="5064" y="1214"/>
                  </a:lnTo>
                  <a:lnTo>
                    <a:pt x="5127" y="1214"/>
                  </a:lnTo>
                  <a:lnTo>
                    <a:pt x="5190" y="1193"/>
                  </a:lnTo>
                  <a:lnTo>
                    <a:pt x="5190" y="1109"/>
                  </a:lnTo>
                  <a:lnTo>
                    <a:pt x="5169" y="1068"/>
                  </a:lnTo>
                  <a:lnTo>
                    <a:pt x="5231" y="963"/>
                  </a:lnTo>
                  <a:lnTo>
                    <a:pt x="5190" y="858"/>
                  </a:lnTo>
                  <a:lnTo>
                    <a:pt x="5190" y="691"/>
                  </a:lnTo>
                  <a:lnTo>
                    <a:pt x="5169" y="670"/>
                  </a:lnTo>
                  <a:lnTo>
                    <a:pt x="5085" y="670"/>
                  </a:lnTo>
                  <a:lnTo>
                    <a:pt x="5085" y="524"/>
                  </a:lnTo>
                  <a:lnTo>
                    <a:pt x="5148" y="377"/>
                  </a:lnTo>
                  <a:lnTo>
                    <a:pt x="5127" y="335"/>
                  </a:lnTo>
                  <a:lnTo>
                    <a:pt x="5022" y="314"/>
                  </a:lnTo>
                  <a:lnTo>
                    <a:pt x="4959" y="252"/>
                  </a:lnTo>
                  <a:lnTo>
                    <a:pt x="4855" y="231"/>
                  </a:lnTo>
                  <a:lnTo>
                    <a:pt x="4813" y="147"/>
                  </a:lnTo>
                  <a:lnTo>
                    <a:pt x="4813" y="42"/>
                  </a:lnTo>
                  <a:lnTo>
                    <a:pt x="475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58" name="Google Shape;858;p27"/>
            <p:cNvSpPr/>
            <p:nvPr/>
          </p:nvSpPr>
          <p:spPr>
            <a:xfrm>
              <a:off x="-1039528" y="3221834"/>
              <a:ext cx="79851" cy="169025"/>
            </a:xfrm>
            <a:custGeom>
              <a:avLst/>
              <a:gdLst/>
              <a:ahLst/>
              <a:cxnLst/>
              <a:rect l="l" t="t" r="r" b="b"/>
              <a:pathLst>
                <a:path w="3767" h="8350" extrusionOk="0">
                  <a:moveTo>
                    <a:pt x="251" y="1"/>
                  </a:moveTo>
                  <a:lnTo>
                    <a:pt x="209" y="63"/>
                  </a:lnTo>
                  <a:lnTo>
                    <a:pt x="251" y="105"/>
                  </a:lnTo>
                  <a:lnTo>
                    <a:pt x="251" y="189"/>
                  </a:lnTo>
                  <a:lnTo>
                    <a:pt x="188" y="210"/>
                  </a:lnTo>
                  <a:lnTo>
                    <a:pt x="105" y="168"/>
                  </a:lnTo>
                  <a:lnTo>
                    <a:pt x="0" y="168"/>
                  </a:lnTo>
                  <a:lnTo>
                    <a:pt x="168" y="314"/>
                  </a:lnTo>
                  <a:lnTo>
                    <a:pt x="356" y="461"/>
                  </a:lnTo>
                  <a:lnTo>
                    <a:pt x="419" y="524"/>
                  </a:lnTo>
                  <a:lnTo>
                    <a:pt x="398" y="670"/>
                  </a:lnTo>
                  <a:lnTo>
                    <a:pt x="460" y="607"/>
                  </a:lnTo>
                  <a:lnTo>
                    <a:pt x="502" y="607"/>
                  </a:lnTo>
                  <a:lnTo>
                    <a:pt x="565" y="691"/>
                  </a:lnTo>
                  <a:lnTo>
                    <a:pt x="502" y="733"/>
                  </a:lnTo>
                  <a:lnTo>
                    <a:pt x="419" y="775"/>
                  </a:lnTo>
                  <a:lnTo>
                    <a:pt x="460" y="838"/>
                  </a:lnTo>
                  <a:lnTo>
                    <a:pt x="523" y="838"/>
                  </a:lnTo>
                  <a:lnTo>
                    <a:pt x="565" y="984"/>
                  </a:lnTo>
                  <a:lnTo>
                    <a:pt x="481" y="1026"/>
                  </a:lnTo>
                  <a:lnTo>
                    <a:pt x="377" y="1005"/>
                  </a:lnTo>
                  <a:lnTo>
                    <a:pt x="314" y="900"/>
                  </a:lnTo>
                  <a:lnTo>
                    <a:pt x="251" y="984"/>
                  </a:lnTo>
                  <a:lnTo>
                    <a:pt x="168" y="1130"/>
                  </a:lnTo>
                  <a:lnTo>
                    <a:pt x="272" y="1235"/>
                  </a:lnTo>
                  <a:lnTo>
                    <a:pt x="314" y="1382"/>
                  </a:lnTo>
                  <a:lnTo>
                    <a:pt x="419" y="1528"/>
                  </a:lnTo>
                  <a:lnTo>
                    <a:pt x="523" y="1716"/>
                  </a:lnTo>
                  <a:lnTo>
                    <a:pt x="523" y="1946"/>
                  </a:lnTo>
                  <a:lnTo>
                    <a:pt x="586" y="1988"/>
                  </a:lnTo>
                  <a:lnTo>
                    <a:pt x="607" y="2177"/>
                  </a:lnTo>
                  <a:lnTo>
                    <a:pt x="691" y="2470"/>
                  </a:lnTo>
                  <a:lnTo>
                    <a:pt x="774" y="2658"/>
                  </a:lnTo>
                  <a:lnTo>
                    <a:pt x="900" y="2700"/>
                  </a:lnTo>
                  <a:lnTo>
                    <a:pt x="900" y="2762"/>
                  </a:lnTo>
                  <a:lnTo>
                    <a:pt x="837" y="2804"/>
                  </a:lnTo>
                  <a:lnTo>
                    <a:pt x="1130" y="3097"/>
                  </a:lnTo>
                  <a:lnTo>
                    <a:pt x="1235" y="3118"/>
                  </a:lnTo>
                  <a:lnTo>
                    <a:pt x="1360" y="3307"/>
                  </a:lnTo>
                  <a:lnTo>
                    <a:pt x="1402" y="3516"/>
                  </a:lnTo>
                  <a:lnTo>
                    <a:pt x="1402" y="3641"/>
                  </a:lnTo>
                  <a:lnTo>
                    <a:pt x="1465" y="3809"/>
                  </a:lnTo>
                  <a:lnTo>
                    <a:pt x="1465" y="3934"/>
                  </a:lnTo>
                  <a:lnTo>
                    <a:pt x="1569" y="3976"/>
                  </a:lnTo>
                  <a:lnTo>
                    <a:pt x="1674" y="4123"/>
                  </a:lnTo>
                  <a:lnTo>
                    <a:pt x="1653" y="4143"/>
                  </a:lnTo>
                  <a:lnTo>
                    <a:pt x="1653" y="4227"/>
                  </a:lnTo>
                  <a:lnTo>
                    <a:pt x="1779" y="4436"/>
                  </a:lnTo>
                  <a:lnTo>
                    <a:pt x="1821" y="4562"/>
                  </a:lnTo>
                  <a:lnTo>
                    <a:pt x="1883" y="4708"/>
                  </a:lnTo>
                  <a:lnTo>
                    <a:pt x="1883" y="4918"/>
                  </a:lnTo>
                  <a:lnTo>
                    <a:pt x="1946" y="5001"/>
                  </a:lnTo>
                  <a:lnTo>
                    <a:pt x="1925" y="5106"/>
                  </a:lnTo>
                  <a:lnTo>
                    <a:pt x="1946" y="5315"/>
                  </a:lnTo>
                  <a:lnTo>
                    <a:pt x="2051" y="5524"/>
                  </a:lnTo>
                  <a:lnTo>
                    <a:pt x="2030" y="5608"/>
                  </a:lnTo>
                  <a:lnTo>
                    <a:pt x="2030" y="5755"/>
                  </a:lnTo>
                  <a:lnTo>
                    <a:pt x="2155" y="5859"/>
                  </a:lnTo>
                  <a:lnTo>
                    <a:pt x="2365" y="6131"/>
                  </a:lnTo>
                  <a:lnTo>
                    <a:pt x="2365" y="6257"/>
                  </a:lnTo>
                  <a:lnTo>
                    <a:pt x="2448" y="6424"/>
                  </a:lnTo>
                  <a:lnTo>
                    <a:pt x="2406" y="6654"/>
                  </a:lnTo>
                  <a:lnTo>
                    <a:pt x="2448" y="6843"/>
                  </a:lnTo>
                  <a:lnTo>
                    <a:pt x="2553" y="7010"/>
                  </a:lnTo>
                  <a:lnTo>
                    <a:pt x="2574" y="7156"/>
                  </a:lnTo>
                  <a:lnTo>
                    <a:pt x="2720" y="7324"/>
                  </a:lnTo>
                  <a:lnTo>
                    <a:pt x="2762" y="7408"/>
                  </a:lnTo>
                  <a:lnTo>
                    <a:pt x="2699" y="7596"/>
                  </a:lnTo>
                  <a:lnTo>
                    <a:pt x="2699" y="7847"/>
                  </a:lnTo>
                  <a:lnTo>
                    <a:pt x="2762" y="7993"/>
                  </a:lnTo>
                  <a:lnTo>
                    <a:pt x="2867" y="8098"/>
                  </a:lnTo>
                  <a:lnTo>
                    <a:pt x="2929" y="8244"/>
                  </a:lnTo>
                  <a:lnTo>
                    <a:pt x="3097" y="8349"/>
                  </a:lnTo>
                  <a:lnTo>
                    <a:pt x="3097" y="8349"/>
                  </a:lnTo>
                  <a:lnTo>
                    <a:pt x="3076" y="8224"/>
                  </a:lnTo>
                  <a:lnTo>
                    <a:pt x="3097" y="8098"/>
                  </a:lnTo>
                  <a:lnTo>
                    <a:pt x="3034" y="7993"/>
                  </a:lnTo>
                  <a:lnTo>
                    <a:pt x="3013" y="7847"/>
                  </a:lnTo>
                  <a:lnTo>
                    <a:pt x="3034" y="7680"/>
                  </a:lnTo>
                  <a:lnTo>
                    <a:pt x="3139" y="7575"/>
                  </a:lnTo>
                  <a:lnTo>
                    <a:pt x="3201" y="7596"/>
                  </a:lnTo>
                  <a:lnTo>
                    <a:pt x="3201" y="7680"/>
                  </a:lnTo>
                  <a:lnTo>
                    <a:pt x="3243" y="7721"/>
                  </a:lnTo>
                  <a:lnTo>
                    <a:pt x="3494" y="7700"/>
                  </a:lnTo>
                  <a:lnTo>
                    <a:pt x="3515" y="7638"/>
                  </a:lnTo>
                  <a:lnTo>
                    <a:pt x="3557" y="7638"/>
                  </a:lnTo>
                  <a:lnTo>
                    <a:pt x="3599" y="7700"/>
                  </a:lnTo>
                  <a:lnTo>
                    <a:pt x="3557" y="7721"/>
                  </a:lnTo>
                  <a:lnTo>
                    <a:pt x="3557" y="7826"/>
                  </a:lnTo>
                  <a:lnTo>
                    <a:pt x="3704" y="7952"/>
                  </a:lnTo>
                  <a:lnTo>
                    <a:pt x="3725" y="8056"/>
                  </a:lnTo>
                  <a:lnTo>
                    <a:pt x="3766" y="8119"/>
                  </a:lnTo>
                  <a:lnTo>
                    <a:pt x="3766" y="8035"/>
                  </a:lnTo>
                  <a:lnTo>
                    <a:pt x="3745" y="7993"/>
                  </a:lnTo>
                  <a:lnTo>
                    <a:pt x="3766" y="7847"/>
                  </a:lnTo>
                  <a:lnTo>
                    <a:pt x="3766" y="7721"/>
                  </a:lnTo>
                  <a:lnTo>
                    <a:pt x="3662" y="7638"/>
                  </a:lnTo>
                  <a:lnTo>
                    <a:pt x="3641" y="7491"/>
                  </a:lnTo>
                  <a:lnTo>
                    <a:pt x="3599" y="7387"/>
                  </a:lnTo>
                  <a:lnTo>
                    <a:pt x="3515" y="7428"/>
                  </a:lnTo>
                  <a:lnTo>
                    <a:pt x="3432" y="7428"/>
                  </a:lnTo>
                  <a:lnTo>
                    <a:pt x="3285" y="7324"/>
                  </a:lnTo>
                  <a:lnTo>
                    <a:pt x="3243" y="7156"/>
                  </a:lnTo>
                  <a:lnTo>
                    <a:pt x="3181" y="7010"/>
                  </a:lnTo>
                  <a:lnTo>
                    <a:pt x="3034" y="6905"/>
                  </a:lnTo>
                  <a:lnTo>
                    <a:pt x="2929" y="6884"/>
                  </a:lnTo>
                  <a:lnTo>
                    <a:pt x="2867" y="6780"/>
                  </a:lnTo>
                  <a:lnTo>
                    <a:pt x="2804" y="6571"/>
                  </a:lnTo>
                  <a:lnTo>
                    <a:pt x="2720" y="6424"/>
                  </a:lnTo>
                  <a:lnTo>
                    <a:pt x="2678" y="6278"/>
                  </a:lnTo>
                  <a:lnTo>
                    <a:pt x="2678" y="6089"/>
                  </a:lnTo>
                  <a:lnTo>
                    <a:pt x="2657" y="5859"/>
                  </a:lnTo>
                  <a:lnTo>
                    <a:pt x="2595" y="5755"/>
                  </a:lnTo>
                  <a:lnTo>
                    <a:pt x="2616" y="5545"/>
                  </a:lnTo>
                  <a:lnTo>
                    <a:pt x="2595" y="5441"/>
                  </a:lnTo>
                  <a:lnTo>
                    <a:pt x="2511" y="5294"/>
                  </a:lnTo>
                  <a:lnTo>
                    <a:pt x="2574" y="5211"/>
                  </a:lnTo>
                  <a:lnTo>
                    <a:pt x="2595" y="5127"/>
                  </a:lnTo>
                  <a:lnTo>
                    <a:pt x="2595" y="5085"/>
                  </a:lnTo>
                  <a:lnTo>
                    <a:pt x="2657" y="5043"/>
                  </a:lnTo>
                  <a:lnTo>
                    <a:pt x="2720" y="5085"/>
                  </a:lnTo>
                  <a:lnTo>
                    <a:pt x="2867" y="5043"/>
                  </a:lnTo>
                  <a:lnTo>
                    <a:pt x="2992" y="5043"/>
                  </a:lnTo>
                  <a:lnTo>
                    <a:pt x="3118" y="5127"/>
                  </a:lnTo>
                  <a:lnTo>
                    <a:pt x="3201" y="5315"/>
                  </a:lnTo>
                  <a:lnTo>
                    <a:pt x="3306" y="5336"/>
                  </a:lnTo>
                  <a:lnTo>
                    <a:pt x="3411" y="5420"/>
                  </a:lnTo>
                  <a:lnTo>
                    <a:pt x="3515" y="5566"/>
                  </a:lnTo>
                  <a:lnTo>
                    <a:pt x="3599" y="5608"/>
                  </a:lnTo>
                  <a:lnTo>
                    <a:pt x="3536" y="5483"/>
                  </a:lnTo>
                  <a:lnTo>
                    <a:pt x="3411" y="5315"/>
                  </a:lnTo>
                  <a:lnTo>
                    <a:pt x="3243" y="5211"/>
                  </a:lnTo>
                  <a:lnTo>
                    <a:pt x="3139" y="5022"/>
                  </a:lnTo>
                  <a:lnTo>
                    <a:pt x="3034" y="4897"/>
                  </a:lnTo>
                  <a:lnTo>
                    <a:pt x="3034" y="4813"/>
                  </a:lnTo>
                  <a:lnTo>
                    <a:pt x="2992" y="4771"/>
                  </a:lnTo>
                  <a:lnTo>
                    <a:pt x="2888" y="4562"/>
                  </a:lnTo>
                  <a:lnTo>
                    <a:pt x="2825" y="4436"/>
                  </a:lnTo>
                  <a:lnTo>
                    <a:pt x="2762" y="4395"/>
                  </a:lnTo>
                  <a:lnTo>
                    <a:pt x="2720" y="4269"/>
                  </a:lnTo>
                  <a:lnTo>
                    <a:pt x="2574" y="4060"/>
                  </a:lnTo>
                  <a:lnTo>
                    <a:pt x="2406" y="3809"/>
                  </a:lnTo>
                  <a:lnTo>
                    <a:pt x="2365" y="3641"/>
                  </a:lnTo>
                  <a:lnTo>
                    <a:pt x="2155" y="3390"/>
                  </a:lnTo>
                  <a:lnTo>
                    <a:pt x="2072" y="3181"/>
                  </a:lnTo>
                  <a:lnTo>
                    <a:pt x="1967" y="3118"/>
                  </a:lnTo>
                  <a:lnTo>
                    <a:pt x="1967" y="3014"/>
                  </a:lnTo>
                  <a:lnTo>
                    <a:pt x="1925" y="2888"/>
                  </a:lnTo>
                  <a:lnTo>
                    <a:pt x="1841" y="2867"/>
                  </a:lnTo>
                  <a:lnTo>
                    <a:pt x="1841" y="2909"/>
                  </a:lnTo>
                  <a:lnTo>
                    <a:pt x="1758" y="2909"/>
                  </a:lnTo>
                  <a:lnTo>
                    <a:pt x="1737" y="2867"/>
                  </a:lnTo>
                  <a:lnTo>
                    <a:pt x="1758" y="2762"/>
                  </a:lnTo>
                  <a:lnTo>
                    <a:pt x="1737" y="2679"/>
                  </a:lnTo>
                  <a:lnTo>
                    <a:pt x="1632" y="2616"/>
                  </a:lnTo>
                  <a:lnTo>
                    <a:pt x="1528" y="2490"/>
                  </a:lnTo>
                  <a:lnTo>
                    <a:pt x="1465" y="2344"/>
                  </a:lnTo>
                  <a:lnTo>
                    <a:pt x="1402" y="2260"/>
                  </a:lnTo>
                  <a:lnTo>
                    <a:pt x="1402" y="2135"/>
                  </a:lnTo>
                  <a:lnTo>
                    <a:pt x="1423" y="2030"/>
                  </a:lnTo>
                  <a:lnTo>
                    <a:pt x="1444" y="2051"/>
                  </a:lnTo>
                  <a:lnTo>
                    <a:pt x="1423" y="1884"/>
                  </a:lnTo>
                  <a:lnTo>
                    <a:pt x="1402" y="1716"/>
                  </a:lnTo>
                  <a:lnTo>
                    <a:pt x="1360" y="1570"/>
                  </a:lnTo>
                  <a:lnTo>
                    <a:pt x="1235" y="1528"/>
                  </a:lnTo>
                  <a:lnTo>
                    <a:pt x="1109" y="1382"/>
                  </a:lnTo>
                  <a:lnTo>
                    <a:pt x="1109" y="1319"/>
                  </a:lnTo>
                  <a:lnTo>
                    <a:pt x="1046" y="1256"/>
                  </a:lnTo>
                  <a:lnTo>
                    <a:pt x="1046" y="1193"/>
                  </a:lnTo>
                  <a:lnTo>
                    <a:pt x="1109" y="1193"/>
                  </a:lnTo>
                  <a:lnTo>
                    <a:pt x="1214" y="1298"/>
                  </a:lnTo>
                  <a:lnTo>
                    <a:pt x="1318" y="1444"/>
                  </a:lnTo>
                  <a:lnTo>
                    <a:pt x="1318" y="1444"/>
                  </a:lnTo>
                  <a:lnTo>
                    <a:pt x="1256" y="1298"/>
                  </a:lnTo>
                  <a:lnTo>
                    <a:pt x="1130" y="1110"/>
                  </a:lnTo>
                  <a:lnTo>
                    <a:pt x="1005" y="942"/>
                  </a:lnTo>
                  <a:lnTo>
                    <a:pt x="942" y="942"/>
                  </a:lnTo>
                  <a:lnTo>
                    <a:pt x="921" y="858"/>
                  </a:lnTo>
                  <a:lnTo>
                    <a:pt x="691" y="670"/>
                  </a:lnTo>
                  <a:lnTo>
                    <a:pt x="607" y="566"/>
                  </a:lnTo>
                  <a:lnTo>
                    <a:pt x="607" y="335"/>
                  </a:lnTo>
                  <a:lnTo>
                    <a:pt x="523" y="273"/>
                  </a:lnTo>
                  <a:lnTo>
                    <a:pt x="377" y="210"/>
                  </a:lnTo>
                  <a:lnTo>
                    <a:pt x="293" y="63"/>
                  </a:lnTo>
                  <a:lnTo>
                    <a:pt x="251"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859" name="Google Shape;859;p27"/>
            <p:cNvGrpSpPr/>
            <p:nvPr/>
          </p:nvGrpSpPr>
          <p:grpSpPr>
            <a:xfrm>
              <a:off x="-2094652" y="3514549"/>
              <a:ext cx="71584" cy="64857"/>
              <a:chOff x="4293400" y="2574725"/>
              <a:chExt cx="84425" cy="80100"/>
            </a:xfrm>
          </p:grpSpPr>
          <p:sp>
            <p:nvSpPr>
              <p:cNvPr id="860" name="Google Shape;860;p27"/>
              <p:cNvSpPr/>
              <p:nvPr/>
            </p:nvSpPr>
            <p:spPr>
              <a:xfrm>
                <a:off x="4293400" y="2574725"/>
                <a:ext cx="57150" cy="45250"/>
              </a:xfrm>
              <a:custGeom>
                <a:avLst/>
                <a:gdLst/>
                <a:ahLst/>
                <a:cxnLst/>
                <a:rect l="l" t="t" r="r" b="b"/>
                <a:pathLst>
                  <a:path w="2286" h="1810" extrusionOk="0">
                    <a:moveTo>
                      <a:pt x="2286" y="905"/>
                    </a:moveTo>
                    <a:lnTo>
                      <a:pt x="1857" y="476"/>
                    </a:lnTo>
                    <a:lnTo>
                      <a:pt x="0" y="0"/>
                    </a:lnTo>
                    <a:lnTo>
                      <a:pt x="95" y="834"/>
                    </a:lnTo>
                    <a:lnTo>
                      <a:pt x="952" y="1476"/>
                    </a:lnTo>
                    <a:lnTo>
                      <a:pt x="1952" y="1810"/>
                    </a:lnTo>
                    <a:close/>
                  </a:path>
                </a:pathLst>
              </a:custGeom>
              <a:solidFill>
                <a:schemeClr val="accent1"/>
              </a:solidFill>
              <a:ln>
                <a:noFill/>
              </a:ln>
            </p:spPr>
          </p:sp>
          <p:sp>
            <p:nvSpPr>
              <p:cNvPr id="861" name="Google Shape;861;p27"/>
              <p:cNvSpPr/>
              <p:nvPr/>
            </p:nvSpPr>
            <p:spPr>
              <a:xfrm>
                <a:off x="4299350" y="2589925"/>
                <a:ext cx="78475" cy="64900"/>
              </a:xfrm>
              <a:custGeom>
                <a:avLst/>
                <a:gdLst/>
                <a:ahLst/>
                <a:cxnLst/>
                <a:rect l="l" t="t" r="r" b="b"/>
                <a:pathLst>
                  <a:path w="3139" h="2596" extrusionOk="0">
                    <a:moveTo>
                      <a:pt x="2009" y="1"/>
                    </a:moveTo>
                    <a:lnTo>
                      <a:pt x="1820" y="252"/>
                    </a:lnTo>
                    <a:lnTo>
                      <a:pt x="1632" y="314"/>
                    </a:lnTo>
                    <a:lnTo>
                      <a:pt x="1590" y="419"/>
                    </a:lnTo>
                    <a:lnTo>
                      <a:pt x="1318" y="398"/>
                    </a:lnTo>
                    <a:lnTo>
                      <a:pt x="1255" y="273"/>
                    </a:lnTo>
                    <a:lnTo>
                      <a:pt x="983" y="63"/>
                    </a:lnTo>
                    <a:lnTo>
                      <a:pt x="837" y="42"/>
                    </a:lnTo>
                    <a:lnTo>
                      <a:pt x="795" y="63"/>
                    </a:lnTo>
                    <a:lnTo>
                      <a:pt x="753" y="252"/>
                    </a:lnTo>
                    <a:lnTo>
                      <a:pt x="900" y="314"/>
                    </a:lnTo>
                    <a:lnTo>
                      <a:pt x="983" y="461"/>
                    </a:lnTo>
                    <a:lnTo>
                      <a:pt x="963" y="670"/>
                    </a:lnTo>
                    <a:lnTo>
                      <a:pt x="753" y="566"/>
                    </a:lnTo>
                    <a:lnTo>
                      <a:pt x="544" y="524"/>
                    </a:lnTo>
                    <a:lnTo>
                      <a:pt x="209" y="356"/>
                    </a:lnTo>
                    <a:lnTo>
                      <a:pt x="0" y="419"/>
                    </a:lnTo>
                    <a:lnTo>
                      <a:pt x="0" y="524"/>
                    </a:lnTo>
                    <a:lnTo>
                      <a:pt x="105" y="628"/>
                    </a:lnTo>
                    <a:lnTo>
                      <a:pt x="314" y="670"/>
                    </a:lnTo>
                    <a:lnTo>
                      <a:pt x="419" y="796"/>
                    </a:lnTo>
                    <a:lnTo>
                      <a:pt x="377" y="921"/>
                    </a:lnTo>
                    <a:lnTo>
                      <a:pt x="377" y="1026"/>
                    </a:lnTo>
                    <a:lnTo>
                      <a:pt x="628" y="1214"/>
                    </a:lnTo>
                    <a:lnTo>
                      <a:pt x="628" y="1340"/>
                    </a:lnTo>
                    <a:lnTo>
                      <a:pt x="544" y="1423"/>
                    </a:lnTo>
                    <a:lnTo>
                      <a:pt x="628" y="1612"/>
                    </a:lnTo>
                    <a:lnTo>
                      <a:pt x="879" y="1737"/>
                    </a:lnTo>
                    <a:lnTo>
                      <a:pt x="1067" y="1737"/>
                    </a:lnTo>
                    <a:lnTo>
                      <a:pt x="1193" y="1863"/>
                    </a:lnTo>
                    <a:lnTo>
                      <a:pt x="1046" y="1884"/>
                    </a:lnTo>
                    <a:lnTo>
                      <a:pt x="1109" y="2051"/>
                    </a:lnTo>
                    <a:lnTo>
                      <a:pt x="1088" y="2093"/>
                    </a:lnTo>
                    <a:lnTo>
                      <a:pt x="1088" y="2239"/>
                    </a:lnTo>
                    <a:lnTo>
                      <a:pt x="1172" y="2260"/>
                    </a:lnTo>
                    <a:lnTo>
                      <a:pt x="1276" y="2198"/>
                    </a:lnTo>
                    <a:lnTo>
                      <a:pt x="1276" y="2156"/>
                    </a:lnTo>
                    <a:lnTo>
                      <a:pt x="1318" y="2093"/>
                    </a:lnTo>
                    <a:lnTo>
                      <a:pt x="1381" y="2072"/>
                    </a:lnTo>
                    <a:lnTo>
                      <a:pt x="1486" y="1946"/>
                    </a:lnTo>
                    <a:lnTo>
                      <a:pt x="1569" y="1926"/>
                    </a:lnTo>
                    <a:lnTo>
                      <a:pt x="1611" y="1821"/>
                    </a:lnTo>
                    <a:lnTo>
                      <a:pt x="1695" y="1821"/>
                    </a:lnTo>
                    <a:lnTo>
                      <a:pt x="1820" y="1737"/>
                    </a:lnTo>
                    <a:lnTo>
                      <a:pt x="1883" y="1737"/>
                    </a:lnTo>
                    <a:lnTo>
                      <a:pt x="1883" y="1758"/>
                    </a:lnTo>
                    <a:lnTo>
                      <a:pt x="1925" y="1758"/>
                    </a:lnTo>
                    <a:lnTo>
                      <a:pt x="1988" y="1863"/>
                    </a:lnTo>
                    <a:lnTo>
                      <a:pt x="2051" y="1946"/>
                    </a:lnTo>
                    <a:lnTo>
                      <a:pt x="2009" y="1988"/>
                    </a:lnTo>
                    <a:lnTo>
                      <a:pt x="2030" y="2051"/>
                    </a:lnTo>
                    <a:lnTo>
                      <a:pt x="2155" y="2135"/>
                    </a:lnTo>
                    <a:lnTo>
                      <a:pt x="1988" y="2260"/>
                    </a:lnTo>
                    <a:lnTo>
                      <a:pt x="2155" y="2470"/>
                    </a:lnTo>
                    <a:lnTo>
                      <a:pt x="2260" y="2511"/>
                    </a:lnTo>
                    <a:lnTo>
                      <a:pt x="2302" y="2574"/>
                    </a:lnTo>
                    <a:lnTo>
                      <a:pt x="2406" y="2595"/>
                    </a:lnTo>
                    <a:lnTo>
                      <a:pt x="2448" y="2574"/>
                    </a:lnTo>
                    <a:lnTo>
                      <a:pt x="2448" y="2365"/>
                    </a:lnTo>
                    <a:lnTo>
                      <a:pt x="2427" y="2302"/>
                    </a:lnTo>
                    <a:lnTo>
                      <a:pt x="2427" y="2198"/>
                    </a:lnTo>
                    <a:lnTo>
                      <a:pt x="2406" y="2072"/>
                    </a:lnTo>
                    <a:lnTo>
                      <a:pt x="2427" y="1967"/>
                    </a:lnTo>
                    <a:lnTo>
                      <a:pt x="2469" y="1946"/>
                    </a:lnTo>
                    <a:lnTo>
                      <a:pt x="2553" y="2030"/>
                    </a:lnTo>
                    <a:lnTo>
                      <a:pt x="2511" y="2135"/>
                    </a:lnTo>
                    <a:lnTo>
                      <a:pt x="2553" y="2198"/>
                    </a:lnTo>
                    <a:lnTo>
                      <a:pt x="2574" y="2135"/>
                    </a:lnTo>
                    <a:lnTo>
                      <a:pt x="2574" y="1946"/>
                    </a:lnTo>
                    <a:lnTo>
                      <a:pt x="2636" y="1884"/>
                    </a:lnTo>
                    <a:lnTo>
                      <a:pt x="2636" y="1779"/>
                    </a:lnTo>
                    <a:lnTo>
                      <a:pt x="2574" y="1737"/>
                    </a:lnTo>
                    <a:lnTo>
                      <a:pt x="2616" y="1633"/>
                    </a:lnTo>
                    <a:lnTo>
                      <a:pt x="2657" y="1549"/>
                    </a:lnTo>
                    <a:lnTo>
                      <a:pt x="2636" y="1444"/>
                    </a:lnTo>
                    <a:lnTo>
                      <a:pt x="2636" y="1298"/>
                    </a:lnTo>
                    <a:lnTo>
                      <a:pt x="2783" y="1151"/>
                    </a:lnTo>
                    <a:lnTo>
                      <a:pt x="2950" y="1130"/>
                    </a:lnTo>
                    <a:lnTo>
                      <a:pt x="3034" y="1089"/>
                    </a:lnTo>
                    <a:lnTo>
                      <a:pt x="3139" y="1089"/>
                    </a:lnTo>
                    <a:lnTo>
                      <a:pt x="3034" y="984"/>
                    </a:lnTo>
                    <a:lnTo>
                      <a:pt x="2888" y="900"/>
                    </a:lnTo>
                    <a:lnTo>
                      <a:pt x="2741" y="921"/>
                    </a:lnTo>
                    <a:lnTo>
                      <a:pt x="2616" y="817"/>
                    </a:lnTo>
                    <a:lnTo>
                      <a:pt x="2574" y="712"/>
                    </a:lnTo>
                    <a:lnTo>
                      <a:pt x="2406" y="586"/>
                    </a:lnTo>
                    <a:lnTo>
                      <a:pt x="2323" y="419"/>
                    </a:lnTo>
                    <a:lnTo>
                      <a:pt x="2323" y="314"/>
                    </a:lnTo>
                    <a:lnTo>
                      <a:pt x="2134" y="84"/>
                    </a:lnTo>
                    <a:lnTo>
                      <a:pt x="200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862" name="Google Shape;862;p27"/>
            <p:cNvSpPr/>
            <p:nvPr/>
          </p:nvSpPr>
          <p:spPr>
            <a:xfrm>
              <a:off x="-2192562" y="3399979"/>
              <a:ext cx="51086" cy="52772"/>
            </a:xfrm>
            <a:custGeom>
              <a:avLst/>
              <a:gdLst/>
              <a:ahLst/>
              <a:cxnLst/>
              <a:rect l="l" t="t" r="r" b="b"/>
              <a:pathLst>
                <a:path w="2410" h="2607" extrusionOk="0">
                  <a:moveTo>
                    <a:pt x="639" y="2410"/>
                  </a:moveTo>
                  <a:lnTo>
                    <a:pt x="1180" y="2607"/>
                  </a:lnTo>
                  <a:lnTo>
                    <a:pt x="2410" y="2017"/>
                  </a:lnTo>
                  <a:lnTo>
                    <a:pt x="2262" y="0"/>
                  </a:lnTo>
                  <a:lnTo>
                    <a:pt x="541" y="0"/>
                  </a:lnTo>
                  <a:lnTo>
                    <a:pt x="0" y="1771"/>
                  </a:lnTo>
                  <a:close/>
                </a:path>
              </a:pathLst>
            </a:custGeom>
            <a:solidFill>
              <a:schemeClr val="accent1"/>
            </a:solidFill>
            <a:ln>
              <a:noFill/>
            </a:ln>
          </p:spPr>
        </p:sp>
        <p:grpSp>
          <p:nvGrpSpPr>
            <p:cNvPr id="863" name="Google Shape;863;p27"/>
            <p:cNvGrpSpPr/>
            <p:nvPr/>
          </p:nvGrpSpPr>
          <p:grpSpPr>
            <a:xfrm>
              <a:off x="-2376812" y="3525156"/>
              <a:ext cx="79745" cy="84310"/>
              <a:chOff x="3960625" y="2587825"/>
              <a:chExt cx="94050" cy="104125"/>
            </a:xfrm>
          </p:grpSpPr>
          <p:sp>
            <p:nvSpPr>
              <p:cNvPr id="864" name="Google Shape;864;p27"/>
              <p:cNvSpPr/>
              <p:nvPr/>
            </p:nvSpPr>
            <p:spPr>
              <a:xfrm>
                <a:off x="3960625" y="2587825"/>
                <a:ext cx="94050" cy="51200"/>
              </a:xfrm>
              <a:custGeom>
                <a:avLst/>
                <a:gdLst/>
                <a:ahLst/>
                <a:cxnLst/>
                <a:rect l="l" t="t" r="r" b="b"/>
                <a:pathLst>
                  <a:path w="3762" h="2048" extrusionOk="0">
                    <a:moveTo>
                      <a:pt x="190" y="2048"/>
                    </a:moveTo>
                    <a:lnTo>
                      <a:pt x="0" y="1762"/>
                    </a:lnTo>
                    <a:lnTo>
                      <a:pt x="309" y="1048"/>
                    </a:lnTo>
                    <a:lnTo>
                      <a:pt x="3762" y="0"/>
                    </a:lnTo>
                    <a:lnTo>
                      <a:pt x="3714" y="1072"/>
                    </a:lnTo>
                    <a:lnTo>
                      <a:pt x="2929" y="1143"/>
                    </a:lnTo>
                    <a:lnTo>
                      <a:pt x="2167" y="1000"/>
                    </a:lnTo>
                    <a:close/>
                  </a:path>
                </a:pathLst>
              </a:custGeom>
              <a:solidFill>
                <a:schemeClr val="accent1"/>
              </a:solidFill>
              <a:ln>
                <a:noFill/>
              </a:ln>
            </p:spPr>
          </p:sp>
          <p:sp>
            <p:nvSpPr>
              <p:cNvPr id="865" name="Google Shape;865;p27"/>
              <p:cNvSpPr/>
              <p:nvPr/>
            </p:nvSpPr>
            <p:spPr>
              <a:xfrm>
                <a:off x="3963000" y="2596725"/>
                <a:ext cx="86850" cy="95225"/>
              </a:xfrm>
              <a:custGeom>
                <a:avLst/>
                <a:gdLst/>
                <a:ahLst/>
                <a:cxnLst/>
                <a:rect l="l" t="t" r="r" b="b"/>
                <a:pathLst>
                  <a:path w="3474" h="3809" extrusionOk="0">
                    <a:moveTo>
                      <a:pt x="1549" y="2009"/>
                    </a:moveTo>
                    <a:lnTo>
                      <a:pt x="1632" y="2030"/>
                    </a:lnTo>
                    <a:lnTo>
                      <a:pt x="1695" y="2093"/>
                    </a:lnTo>
                    <a:lnTo>
                      <a:pt x="1674" y="2135"/>
                    </a:lnTo>
                    <a:lnTo>
                      <a:pt x="1674" y="2189"/>
                    </a:lnTo>
                    <a:lnTo>
                      <a:pt x="1674" y="2189"/>
                    </a:lnTo>
                    <a:cubicBezTo>
                      <a:pt x="1645" y="2167"/>
                      <a:pt x="1613" y="2146"/>
                      <a:pt x="1569" y="2135"/>
                    </a:cubicBezTo>
                    <a:cubicBezTo>
                      <a:pt x="1549" y="2114"/>
                      <a:pt x="1528" y="2114"/>
                      <a:pt x="1486" y="2114"/>
                    </a:cubicBezTo>
                    <a:lnTo>
                      <a:pt x="1549" y="2072"/>
                    </a:lnTo>
                    <a:lnTo>
                      <a:pt x="1549" y="2009"/>
                    </a:lnTo>
                    <a:close/>
                    <a:moveTo>
                      <a:pt x="3327" y="1"/>
                    </a:moveTo>
                    <a:lnTo>
                      <a:pt x="3201" y="105"/>
                    </a:lnTo>
                    <a:lnTo>
                      <a:pt x="3201" y="231"/>
                    </a:lnTo>
                    <a:lnTo>
                      <a:pt x="3243" y="335"/>
                    </a:lnTo>
                    <a:lnTo>
                      <a:pt x="3160" y="377"/>
                    </a:lnTo>
                    <a:lnTo>
                      <a:pt x="2929" y="356"/>
                    </a:lnTo>
                    <a:lnTo>
                      <a:pt x="2825" y="419"/>
                    </a:lnTo>
                    <a:lnTo>
                      <a:pt x="2720" y="356"/>
                    </a:lnTo>
                    <a:lnTo>
                      <a:pt x="2616" y="356"/>
                    </a:lnTo>
                    <a:lnTo>
                      <a:pt x="2532" y="419"/>
                    </a:lnTo>
                    <a:lnTo>
                      <a:pt x="2427" y="419"/>
                    </a:lnTo>
                    <a:lnTo>
                      <a:pt x="2406" y="314"/>
                    </a:lnTo>
                    <a:lnTo>
                      <a:pt x="2260" y="314"/>
                    </a:lnTo>
                    <a:lnTo>
                      <a:pt x="2113" y="273"/>
                    </a:lnTo>
                    <a:lnTo>
                      <a:pt x="2009" y="377"/>
                    </a:lnTo>
                    <a:lnTo>
                      <a:pt x="1862" y="419"/>
                    </a:lnTo>
                    <a:lnTo>
                      <a:pt x="1674" y="419"/>
                    </a:lnTo>
                    <a:lnTo>
                      <a:pt x="1632" y="377"/>
                    </a:lnTo>
                    <a:lnTo>
                      <a:pt x="1549" y="440"/>
                    </a:lnTo>
                    <a:lnTo>
                      <a:pt x="1444" y="440"/>
                    </a:lnTo>
                    <a:lnTo>
                      <a:pt x="1318" y="524"/>
                    </a:lnTo>
                    <a:lnTo>
                      <a:pt x="1025" y="524"/>
                    </a:lnTo>
                    <a:lnTo>
                      <a:pt x="900" y="586"/>
                    </a:lnTo>
                    <a:lnTo>
                      <a:pt x="900" y="649"/>
                    </a:lnTo>
                    <a:lnTo>
                      <a:pt x="732" y="691"/>
                    </a:lnTo>
                    <a:lnTo>
                      <a:pt x="502" y="838"/>
                    </a:lnTo>
                    <a:lnTo>
                      <a:pt x="481" y="984"/>
                    </a:lnTo>
                    <a:lnTo>
                      <a:pt x="398" y="1151"/>
                    </a:lnTo>
                    <a:lnTo>
                      <a:pt x="168" y="1214"/>
                    </a:lnTo>
                    <a:lnTo>
                      <a:pt x="168" y="1361"/>
                    </a:lnTo>
                    <a:lnTo>
                      <a:pt x="84" y="1507"/>
                    </a:lnTo>
                    <a:lnTo>
                      <a:pt x="0" y="1570"/>
                    </a:lnTo>
                    <a:lnTo>
                      <a:pt x="0" y="1716"/>
                    </a:lnTo>
                    <a:lnTo>
                      <a:pt x="209" y="1884"/>
                    </a:lnTo>
                    <a:lnTo>
                      <a:pt x="335" y="2072"/>
                    </a:lnTo>
                    <a:lnTo>
                      <a:pt x="398" y="2093"/>
                    </a:lnTo>
                    <a:lnTo>
                      <a:pt x="398" y="2135"/>
                    </a:lnTo>
                    <a:lnTo>
                      <a:pt x="544" y="2365"/>
                    </a:lnTo>
                    <a:lnTo>
                      <a:pt x="586" y="2532"/>
                    </a:lnTo>
                    <a:lnTo>
                      <a:pt x="649" y="2553"/>
                    </a:lnTo>
                    <a:lnTo>
                      <a:pt x="753" y="2449"/>
                    </a:lnTo>
                    <a:lnTo>
                      <a:pt x="837" y="2553"/>
                    </a:lnTo>
                    <a:lnTo>
                      <a:pt x="963" y="2595"/>
                    </a:lnTo>
                    <a:lnTo>
                      <a:pt x="1025" y="2511"/>
                    </a:lnTo>
                    <a:lnTo>
                      <a:pt x="1130" y="2511"/>
                    </a:lnTo>
                    <a:lnTo>
                      <a:pt x="1277" y="2595"/>
                    </a:lnTo>
                    <a:lnTo>
                      <a:pt x="1360" y="2532"/>
                    </a:lnTo>
                    <a:lnTo>
                      <a:pt x="1381" y="2616"/>
                    </a:lnTo>
                    <a:lnTo>
                      <a:pt x="1465" y="2616"/>
                    </a:lnTo>
                    <a:lnTo>
                      <a:pt x="1528" y="2658"/>
                    </a:lnTo>
                    <a:lnTo>
                      <a:pt x="1653" y="2700"/>
                    </a:lnTo>
                    <a:lnTo>
                      <a:pt x="1569" y="2742"/>
                    </a:lnTo>
                    <a:lnTo>
                      <a:pt x="1486" y="2825"/>
                    </a:lnTo>
                    <a:lnTo>
                      <a:pt x="1423" y="2762"/>
                    </a:lnTo>
                    <a:lnTo>
                      <a:pt x="1318" y="2742"/>
                    </a:lnTo>
                    <a:lnTo>
                      <a:pt x="1067" y="2595"/>
                    </a:lnTo>
                    <a:lnTo>
                      <a:pt x="963" y="2616"/>
                    </a:lnTo>
                    <a:lnTo>
                      <a:pt x="858" y="2658"/>
                    </a:lnTo>
                    <a:lnTo>
                      <a:pt x="753" y="2616"/>
                    </a:lnTo>
                    <a:lnTo>
                      <a:pt x="691" y="2721"/>
                    </a:lnTo>
                    <a:lnTo>
                      <a:pt x="628" y="2742"/>
                    </a:lnTo>
                    <a:lnTo>
                      <a:pt x="607" y="2846"/>
                    </a:lnTo>
                    <a:lnTo>
                      <a:pt x="732" y="2972"/>
                    </a:lnTo>
                    <a:lnTo>
                      <a:pt x="858" y="3035"/>
                    </a:lnTo>
                    <a:lnTo>
                      <a:pt x="1004" y="3139"/>
                    </a:lnTo>
                    <a:lnTo>
                      <a:pt x="1004" y="3223"/>
                    </a:lnTo>
                    <a:lnTo>
                      <a:pt x="942" y="3265"/>
                    </a:lnTo>
                    <a:lnTo>
                      <a:pt x="942" y="3369"/>
                    </a:lnTo>
                    <a:lnTo>
                      <a:pt x="1046" y="3495"/>
                    </a:lnTo>
                    <a:lnTo>
                      <a:pt x="1130" y="3579"/>
                    </a:lnTo>
                    <a:lnTo>
                      <a:pt x="1151" y="3495"/>
                    </a:lnTo>
                    <a:lnTo>
                      <a:pt x="1130" y="3453"/>
                    </a:lnTo>
                    <a:lnTo>
                      <a:pt x="1172" y="3348"/>
                    </a:lnTo>
                    <a:lnTo>
                      <a:pt x="1214" y="3474"/>
                    </a:lnTo>
                    <a:lnTo>
                      <a:pt x="1360" y="3537"/>
                    </a:lnTo>
                    <a:lnTo>
                      <a:pt x="1381" y="3599"/>
                    </a:lnTo>
                    <a:lnTo>
                      <a:pt x="1360" y="3704"/>
                    </a:lnTo>
                    <a:lnTo>
                      <a:pt x="1423" y="3788"/>
                    </a:lnTo>
                    <a:lnTo>
                      <a:pt x="1423" y="3746"/>
                    </a:lnTo>
                    <a:lnTo>
                      <a:pt x="1465" y="3599"/>
                    </a:lnTo>
                    <a:lnTo>
                      <a:pt x="1569" y="3599"/>
                    </a:lnTo>
                    <a:lnTo>
                      <a:pt x="1632" y="3704"/>
                    </a:lnTo>
                    <a:lnTo>
                      <a:pt x="1800" y="3809"/>
                    </a:lnTo>
                    <a:lnTo>
                      <a:pt x="1800" y="3809"/>
                    </a:lnTo>
                    <a:lnTo>
                      <a:pt x="1737" y="3704"/>
                    </a:lnTo>
                    <a:lnTo>
                      <a:pt x="1758" y="3641"/>
                    </a:lnTo>
                    <a:lnTo>
                      <a:pt x="1695" y="3537"/>
                    </a:lnTo>
                    <a:lnTo>
                      <a:pt x="1632" y="3348"/>
                    </a:lnTo>
                    <a:lnTo>
                      <a:pt x="1549" y="3244"/>
                    </a:lnTo>
                    <a:lnTo>
                      <a:pt x="1549" y="3181"/>
                    </a:lnTo>
                    <a:lnTo>
                      <a:pt x="1632" y="3181"/>
                    </a:lnTo>
                    <a:lnTo>
                      <a:pt x="1758" y="3265"/>
                    </a:lnTo>
                    <a:lnTo>
                      <a:pt x="1737" y="3327"/>
                    </a:lnTo>
                    <a:lnTo>
                      <a:pt x="1758" y="3369"/>
                    </a:lnTo>
                    <a:lnTo>
                      <a:pt x="1841" y="3286"/>
                    </a:lnTo>
                    <a:lnTo>
                      <a:pt x="1967" y="3348"/>
                    </a:lnTo>
                    <a:lnTo>
                      <a:pt x="1967" y="3286"/>
                    </a:lnTo>
                    <a:lnTo>
                      <a:pt x="1904" y="3244"/>
                    </a:lnTo>
                    <a:lnTo>
                      <a:pt x="1904" y="3181"/>
                    </a:lnTo>
                    <a:lnTo>
                      <a:pt x="1862" y="3181"/>
                    </a:lnTo>
                    <a:lnTo>
                      <a:pt x="1758" y="3139"/>
                    </a:lnTo>
                    <a:lnTo>
                      <a:pt x="1758" y="3076"/>
                    </a:lnTo>
                    <a:lnTo>
                      <a:pt x="1653" y="3014"/>
                    </a:lnTo>
                    <a:lnTo>
                      <a:pt x="1758" y="2951"/>
                    </a:lnTo>
                    <a:lnTo>
                      <a:pt x="1862" y="2951"/>
                    </a:lnTo>
                    <a:lnTo>
                      <a:pt x="1904" y="2909"/>
                    </a:lnTo>
                    <a:lnTo>
                      <a:pt x="2072" y="3014"/>
                    </a:lnTo>
                    <a:lnTo>
                      <a:pt x="2093" y="3055"/>
                    </a:lnTo>
                    <a:lnTo>
                      <a:pt x="2197" y="3076"/>
                    </a:lnTo>
                    <a:lnTo>
                      <a:pt x="2218" y="3035"/>
                    </a:lnTo>
                    <a:lnTo>
                      <a:pt x="2113" y="2909"/>
                    </a:lnTo>
                    <a:lnTo>
                      <a:pt x="2155" y="2762"/>
                    </a:lnTo>
                    <a:lnTo>
                      <a:pt x="2093" y="2700"/>
                    </a:lnTo>
                    <a:lnTo>
                      <a:pt x="1841" y="2532"/>
                    </a:lnTo>
                    <a:lnTo>
                      <a:pt x="1758" y="2511"/>
                    </a:lnTo>
                    <a:lnTo>
                      <a:pt x="1737" y="2490"/>
                    </a:lnTo>
                    <a:cubicBezTo>
                      <a:pt x="1758" y="2490"/>
                      <a:pt x="1779" y="2449"/>
                      <a:pt x="1800" y="2407"/>
                    </a:cubicBezTo>
                    <a:lnTo>
                      <a:pt x="1862" y="2449"/>
                    </a:lnTo>
                    <a:lnTo>
                      <a:pt x="1946" y="2490"/>
                    </a:lnTo>
                    <a:lnTo>
                      <a:pt x="1988" y="2553"/>
                    </a:lnTo>
                    <a:lnTo>
                      <a:pt x="2093" y="2616"/>
                    </a:lnTo>
                    <a:lnTo>
                      <a:pt x="2176" y="2616"/>
                    </a:lnTo>
                    <a:lnTo>
                      <a:pt x="2197" y="2658"/>
                    </a:lnTo>
                    <a:lnTo>
                      <a:pt x="2281" y="2762"/>
                    </a:lnTo>
                    <a:lnTo>
                      <a:pt x="2323" y="2825"/>
                    </a:lnTo>
                    <a:lnTo>
                      <a:pt x="2323" y="2867"/>
                    </a:lnTo>
                    <a:lnTo>
                      <a:pt x="2365" y="2930"/>
                    </a:lnTo>
                    <a:lnTo>
                      <a:pt x="2427" y="2972"/>
                    </a:lnTo>
                    <a:lnTo>
                      <a:pt x="2490" y="2951"/>
                    </a:lnTo>
                    <a:lnTo>
                      <a:pt x="2532" y="2972"/>
                    </a:lnTo>
                    <a:lnTo>
                      <a:pt x="2595" y="2867"/>
                    </a:lnTo>
                    <a:lnTo>
                      <a:pt x="2490" y="2867"/>
                    </a:lnTo>
                    <a:lnTo>
                      <a:pt x="2469" y="2888"/>
                    </a:lnTo>
                    <a:lnTo>
                      <a:pt x="2385" y="2825"/>
                    </a:lnTo>
                    <a:lnTo>
                      <a:pt x="2385" y="2742"/>
                    </a:lnTo>
                    <a:lnTo>
                      <a:pt x="2365" y="2679"/>
                    </a:lnTo>
                    <a:lnTo>
                      <a:pt x="2365" y="2637"/>
                    </a:lnTo>
                    <a:lnTo>
                      <a:pt x="2302" y="2553"/>
                    </a:lnTo>
                    <a:lnTo>
                      <a:pt x="2176" y="2428"/>
                    </a:lnTo>
                    <a:lnTo>
                      <a:pt x="2176" y="2449"/>
                    </a:lnTo>
                    <a:lnTo>
                      <a:pt x="2093" y="2449"/>
                    </a:lnTo>
                    <a:lnTo>
                      <a:pt x="2093" y="2428"/>
                    </a:lnTo>
                    <a:lnTo>
                      <a:pt x="1988" y="2365"/>
                    </a:lnTo>
                    <a:lnTo>
                      <a:pt x="1883" y="2344"/>
                    </a:lnTo>
                    <a:lnTo>
                      <a:pt x="1800" y="2239"/>
                    </a:lnTo>
                    <a:lnTo>
                      <a:pt x="1758" y="2239"/>
                    </a:lnTo>
                    <a:cubicBezTo>
                      <a:pt x="1730" y="2230"/>
                      <a:pt x="1706" y="2212"/>
                      <a:pt x="1680" y="2193"/>
                    </a:cubicBezTo>
                    <a:lnTo>
                      <a:pt x="1680" y="2193"/>
                    </a:lnTo>
                    <a:lnTo>
                      <a:pt x="1737" y="2156"/>
                    </a:lnTo>
                    <a:lnTo>
                      <a:pt x="1758" y="2030"/>
                    </a:lnTo>
                    <a:lnTo>
                      <a:pt x="1674" y="1946"/>
                    </a:lnTo>
                    <a:lnTo>
                      <a:pt x="1486" y="1737"/>
                    </a:lnTo>
                    <a:lnTo>
                      <a:pt x="1423" y="1695"/>
                    </a:lnTo>
                    <a:lnTo>
                      <a:pt x="1381" y="1612"/>
                    </a:lnTo>
                    <a:lnTo>
                      <a:pt x="1256" y="1507"/>
                    </a:lnTo>
                    <a:lnTo>
                      <a:pt x="1318" y="1465"/>
                    </a:lnTo>
                    <a:lnTo>
                      <a:pt x="1277" y="1235"/>
                    </a:lnTo>
                    <a:lnTo>
                      <a:pt x="1360" y="1130"/>
                    </a:lnTo>
                    <a:lnTo>
                      <a:pt x="1486" y="1089"/>
                    </a:lnTo>
                    <a:lnTo>
                      <a:pt x="1528" y="1193"/>
                    </a:lnTo>
                    <a:lnTo>
                      <a:pt x="1465" y="1193"/>
                    </a:lnTo>
                    <a:lnTo>
                      <a:pt x="1465" y="1256"/>
                    </a:lnTo>
                    <a:lnTo>
                      <a:pt x="1653" y="1319"/>
                    </a:lnTo>
                    <a:lnTo>
                      <a:pt x="1674" y="1465"/>
                    </a:lnTo>
                    <a:lnTo>
                      <a:pt x="1779" y="1570"/>
                    </a:lnTo>
                    <a:lnTo>
                      <a:pt x="1904" y="1570"/>
                    </a:lnTo>
                    <a:lnTo>
                      <a:pt x="1841" y="1507"/>
                    </a:lnTo>
                    <a:lnTo>
                      <a:pt x="1779" y="1423"/>
                    </a:lnTo>
                    <a:lnTo>
                      <a:pt x="1800" y="1361"/>
                    </a:lnTo>
                    <a:lnTo>
                      <a:pt x="1946" y="1402"/>
                    </a:lnTo>
                    <a:lnTo>
                      <a:pt x="2009" y="1528"/>
                    </a:lnTo>
                    <a:lnTo>
                      <a:pt x="2093" y="1570"/>
                    </a:lnTo>
                    <a:lnTo>
                      <a:pt x="2155" y="1486"/>
                    </a:lnTo>
                    <a:lnTo>
                      <a:pt x="2072" y="1423"/>
                    </a:lnTo>
                    <a:lnTo>
                      <a:pt x="1988" y="1402"/>
                    </a:lnTo>
                    <a:lnTo>
                      <a:pt x="1988" y="1361"/>
                    </a:lnTo>
                    <a:lnTo>
                      <a:pt x="2197" y="1361"/>
                    </a:lnTo>
                    <a:lnTo>
                      <a:pt x="2281" y="1423"/>
                    </a:lnTo>
                    <a:lnTo>
                      <a:pt x="2302" y="1402"/>
                    </a:lnTo>
                    <a:lnTo>
                      <a:pt x="2176" y="1298"/>
                    </a:lnTo>
                    <a:lnTo>
                      <a:pt x="2051" y="1277"/>
                    </a:lnTo>
                    <a:lnTo>
                      <a:pt x="1946" y="1151"/>
                    </a:lnTo>
                    <a:lnTo>
                      <a:pt x="1988" y="1068"/>
                    </a:lnTo>
                    <a:lnTo>
                      <a:pt x="2093" y="1089"/>
                    </a:lnTo>
                    <a:lnTo>
                      <a:pt x="2176" y="1047"/>
                    </a:lnTo>
                    <a:lnTo>
                      <a:pt x="2218" y="879"/>
                    </a:lnTo>
                    <a:lnTo>
                      <a:pt x="2302" y="858"/>
                    </a:lnTo>
                    <a:lnTo>
                      <a:pt x="2427" y="963"/>
                    </a:lnTo>
                    <a:lnTo>
                      <a:pt x="2532" y="963"/>
                    </a:lnTo>
                    <a:lnTo>
                      <a:pt x="2637" y="858"/>
                    </a:lnTo>
                    <a:lnTo>
                      <a:pt x="2637" y="796"/>
                    </a:lnTo>
                    <a:lnTo>
                      <a:pt x="2699" y="796"/>
                    </a:lnTo>
                    <a:lnTo>
                      <a:pt x="2783" y="879"/>
                    </a:lnTo>
                    <a:lnTo>
                      <a:pt x="3013" y="879"/>
                    </a:lnTo>
                    <a:lnTo>
                      <a:pt x="3201" y="942"/>
                    </a:lnTo>
                    <a:lnTo>
                      <a:pt x="3327" y="900"/>
                    </a:lnTo>
                    <a:lnTo>
                      <a:pt x="3348" y="566"/>
                    </a:lnTo>
                    <a:lnTo>
                      <a:pt x="3327" y="440"/>
                    </a:lnTo>
                    <a:lnTo>
                      <a:pt x="3473" y="335"/>
                    </a:lnTo>
                    <a:lnTo>
                      <a:pt x="3473" y="210"/>
                    </a:lnTo>
                    <a:lnTo>
                      <a:pt x="3369" y="147"/>
                    </a:lnTo>
                    <a:lnTo>
                      <a:pt x="3411"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866" name="Google Shape;866;p27"/>
            <p:cNvGrpSpPr/>
            <p:nvPr/>
          </p:nvGrpSpPr>
          <p:grpSpPr>
            <a:xfrm>
              <a:off x="-2542386" y="3454773"/>
              <a:ext cx="147195" cy="152163"/>
              <a:chOff x="3765350" y="2500900"/>
              <a:chExt cx="173600" cy="187925"/>
            </a:xfrm>
          </p:grpSpPr>
          <p:sp>
            <p:nvSpPr>
              <p:cNvPr id="867" name="Google Shape;867;p27"/>
              <p:cNvSpPr/>
              <p:nvPr/>
            </p:nvSpPr>
            <p:spPr>
              <a:xfrm>
                <a:off x="3765350" y="2500900"/>
                <a:ext cx="108950" cy="64300"/>
              </a:xfrm>
              <a:custGeom>
                <a:avLst/>
                <a:gdLst/>
                <a:ahLst/>
                <a:cxnLst/>
                <a:rect l="l" t="t" r="r" b="b"/>
                <a:pathLst>
                  <a:path w="4358" h="2572" extrusionOk="0">
                    <a:moveTo>
                      <a:pt x="1286" y="596"/>
                    </a:moveTo>
                    <a:lnTo>
                      <a:pt x="0" y="1072"/>
                    </a:lnTo>
                    <a:lnTo>
                      <a:pt x="429" y="2239"/>
                    </a:lnTo>
                    <a:lnTo>
                      <a:pt x="857" y="2572"/>
                    </a:lnTo>
                    <a:lnTo>
                      <a:pt x="2191" y="1215"/>
                    </a:lnTo>
                    <a:lnTo>
                      <a:pt x="4024" y="1072"/>
                    </a:lnTo>
                    <a:lnTo>
                      <a:pt x="4358" y="429"/>
                    </a:lnTo>
                    <a:lnTo>
                      <a:pt x="3120" y="0"/>
                    </a:lnTo>
                    <a:lnTo>
                      <a:pt x="2477" y="358"/>
                    </a:lnTo>
                    <a:close/>
                  </a:path>
                </a:pathLst>
              </a:custGeom>
              <a:solidFill>
                <a:schemeClr val="accent1"/>
              </a:solidFill>
              <a:ln>
                <a:noFill/>
              </a:ln>
            </p:spPr>
          </p:sp>
          <p:sp>
            <p:nvSpPr>
              <p:cNvPr id="868" name="Google Shape;868;p27"/>
              <p:cNvSpPr/>
              <p:nvPr/>
            </p:nvSpPr>
            <p:spPr>
              <a:xfrm>
                <a:off x="3797175" y="2609800"/>
                <a:ext cx="2625" cy="3700"/>
              </a:xfrm>
              <a:custGeom>
                <a:avLst/>
                <a:gdLst/>
                <a:ahLst/>
                <a:cxnLst/>
                <a:rect l="l" t="t" r="r" b="b"/>
                <a:pathLst>
                  <a:path w="105" h="148" extrusionOk="0">
                    <a:moveTo>
                      <a:pt x="42" y="1"/>
                    </a:moveTo>
                    <a:lnTo>
                      <a:pt x="21" y="43"/>
                    </a:lnTo>
                    <a:lnTo>
                      <a:pt x="0" y="84"/>
                    </a:lnTo>
                    <a:lnTo>
                      <a:pt x="0" y="147"/>
                    </a:lnTo>
                    <a:lnTo>
                      <a:pt x="21" y="147"/>
                    </a:lnTo>
                    <a:lnTo>
                      <a:pt x="42" y="105"/>
                    </a:lnTo>
                    <a:lnTo>
                      <a:pt x="105" y="22"/>
                    </a:lnTo>
                    <a:lnTo>
                      <a:pt x="42"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69" name="Google Shape;869;p27"/>
              <p:cNvSpPr/>
              <p:nvPr/>
            </p:nvSpPr>
            <p:spPr>
              <a:xfrm>
                <a:off x="3796125" y="2610325"/>
                <a:ext cx="22525" cy="41875"/>
              </a:xfrm>
              <a:custGeom>
                <a:avLst/>
                <a:gdLst/>
                <a:ahLst/>
                <a:cxnLst/>
                <a:rect l="l" t="t" r="r" b="b"/>
                <a:pathLst>
                  <a:path w="901" h="1675" extrusionOk="0">
                    <a:moveTo>
                      <a:pt x="565" y="1"/>
                    </a:moveTo>
                    <a:lnTo>
                      <a:pt x="461" y="22"/>
                    </a:lnTo>
                    <a:lnTo>
                      <a:pt x="252" y="273"/>
                    </a:lnTo>
                    <a:lnTo>
                      <a:pt x="168" y="273"/>
                    </a:lnTo>
                    <a:lnTo>
                      <a:pt x="42" y="189"/>
                    </a:lnTo>
                    <a:lnTo>
                      <a:pt x="42" y="314"/>
                    </a:lnTo>
                    <a:lnTo>
                      <a:pt x="1" y="398"/>
                    </a:lnTo>
                    <a:lnTo>
                      <a:pt x="105" y="503"/>
                    </a:lnTo>
                    <a:lnTo>
                      <a:pt x="105" y="586"/>
                    </a:lnTo>
                    <a:lnTo>
                      <a:pt x="189" y="649"/>
                    </a:lnTo>
                    <a:lnTo>
                      <a:pt x="189" y="796"/>
                    </a:lnTo>
                    <a:lnTo>
                      <a:pt x="105" y="858"/>
                    </a:lnTo>
                    <a:lnTo>
                      <a:pt x="147" y="942"/>
                    </a:lnTo>
                    <a:lnTo>
                      <a:pt x="273" y="942"/>
                    </a:lnTo>
                    <a:lnTo>
                      <a:pt x="273" y="1005"/>
                    </a:lnTo>
                    <a:lnTo>
                      <a:pt x="189" y="1068"/>
                    </a:lnTo>
                    <a:lnTo>
                      <a:pt x="147" y="1277"/>
                    </a:lnTo>
                    <a:lnTo>
                      <a:pt x="189" y="1361"/>
                    </a:lnTo>
                    <a:lnTo>
                      <a:pt x="252" y="1591"/>
                    </a:lnTo>
                    <a:lnTo>
                      <a:pt x="314" y="1674"/>
                    </a:lnTo>
                    <a:lnTo>
                      <a:pt x="377" y="1654"/>
                    </a:lnTo>
                    <a:lnTo>
                      <a:pt x="419" y="1674"/>
                    </a:lnTo>
                    <a:lnTo>
                      <a:pt x="503" y="1654"/>
                    </a:lnTo>
                    <a:lnTo>
                      <a:pt x="524" y="1528"/>
                    </a:lnTo>
                    <a:lnTo>
                      <a:pt x="565" y="1444"/>
                    </a:lnTo>
                    <a:lnTo>
                      <a:pt x="670" y="1444"/>
                    </a:lnTo>
                    <a:lnTo>
                      <a:pt x="733" y="1528"/>
                    </a:lnTo>
                    <a:lnTo>
                      <a:pt x="796" y="1528"/>
                    </a:lnTo>
                    <a:lnTo>
                      <a:pt x="837" y="1444"/>
                    </a:lnTo>
                    <a:lnTo>
                      <a:pt x="837" y="1214"/>
                    </a:lnTo>
                    <a:lnTo>
                      <a:pt x="879" y="1151"/>
                    </a:lnTo>
                    <a:lnTo>
                      <a:pt x="837" y="921"/>
                    </a:lnTo>
                    <a:lnTo>
                      <a:pt x="900" y="712"/>
                    </a:lnTo>
                    <a:lnTo>
                      <a:pt x="733" y="586"/>
                    </a:lnTo>
                    <a:lnTo>
                      <a:pt x="879" y="503"/>
                    </a:lnTo>
                    <a:lnTo>
                      <a:pt x="879" y="419"/>
                    </a:lnTo>
                    <a:lnTo>
                      <a:pt x="837" y="294"/>
                    </a:lnTo>
                    <a:lnTo>
                      <a:pt x="775" y="189"/>
                    </a:lnTo>
                    <a:lnTo>
                      <a:pt x="691" y="63"/>
                    </a:lnTo>
                    <a:lnTo>
                      <a:pt x="670" y="84"/>
                    </a:lnTo>
                    <a:lnTo>
                      <a:pt x="565"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0" name="Google Shape;870;p27"/>
              <p:cNvSpPr/>
              <p:nvPr/>
            </p:nvSpPr>
            <p:spPr>
              <a:xfrm>
                <a:off x="3821225" y="2579475"/>
                <a:ext cx="6300" cy="4200"/>
              </a:xfrm>
              <a:custGeom>
                <a:avLst/>
                <a:gdLst/>
                <a:ahLst/>
                <a:cxnLst/>
                <a:rect l="l" t="t" r="r" b="b"/>
                <a:pathLst>
                  <a:path w="252" h="168" extrusionOk="0">
                    <a:moveTo>
                      <a:pt x="189" y="0"/>
                    </a:moveTo>
                    <a:lnTo>
                      <a:pt x="147" y="42"/>
                    </a:lnTo>
                    <a:lnTo>
                      <a:pt x="43" y="84"/>
                    </a:lnTo>
                    <a:lnTo>
                      <a:pt x="1" y="147"/>
                    </a:lnTo>
                    <a:lnTo>
                      <a:pt x="43" y="167"/>
                    </a:lnTo>
                    <a:lnTo>
                      <a:pt x="189" y="147"/>
                    </a:lnTo>
                    <a:lnTo>
                      <a:pt x="252" y="147"/>
                    </a:lnTo>
                    <a:lnTo>
                      <a:pt x="252" y="63"/>
                    </a:lnTo>
                    <a:lnTo>
                      <a:pt x="18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1" name="Google Shape;871;p27"/>
              <p:cNvSpPr/>
              <p:nvPr/>
            </p:nvSpPr>
            <p:spPr>
              <a:xfrm>
                <a:off x="3833800" y="2589400"/>
                <a:ext cx="1575" cy="1600"/>
              </a:xfrm>
              <a:custGeom>
                <a:avLst/>
                <a:gdLst/>
                <a:ahLst/>
                <a:cxnLst/>
                <a:rect l="l" t="t" r="r" b="b"/>
                <a:pathLst>
                  <a:path w="63" h="64" extrusionOk="0">
                    <a:moveTo>
                      <a:pt x="42" y="1"/>
                    </a:moveTo>
                    <a:lnTo>
                      <a:pt x="0" y="22"/>
                    </a:lnTo>
                    <a:lnTo>
                      <a:pt x="63" y="63"/>
                    </a:lnTo>
                    <a:lnTo>
                      <a:pt x="42"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2" name="Google Shape;872;p27"/>
              <p:cNvSpPr/>
              <p:nvPr/>
            </p:nvSpPr>
            <p:spPr>
              <a:xfrm>
                <a:off x="3774675" y="2506225"/>
                <a:ext cx="164275" cy="182600"/>
              </a:xfrm>
              <a:custGeom>
                <a:avLst/>
                <a:gdLst/>
                <a:ahLst/>
                <a:cxnLst/>
                <a:rect l="l" t="t" r="r" b="b"/>
                <a:pathLst>
                  <a:path w="6571" h="7304" extrusionOk="0">
                    <a:moveTo>
                      <a:pt x="2595" y="1"/>
                    </a:moveTo>
                    <a:lnTo>
                      <a:pt x="2302" y="189"/>
                    </a:lnTo>
                    <a:lnTo>
                      <a:pt x="2114" y="105"/>
                    </a:lnTo>
                    <a:lnTo>
                      <a:pt x="2009" y="252"/>
                    </a:lnTo>
                    <a:lnTo>
                      <a:pt x="2072" y="419"/>
                    </a:lnTo>
                    <a:lnTo>
                      <a:pt x="1842" y="482"/>
                    </a:lnTo>
                    <a:lnTo>
                      <a:pt x="1800" y="691"/>
                    </a:lnTo>
                    <a:lnTo>
                      <a:pt x="1695" y="608"/>
                    </a:lnTo>
                    <a:lnTo>
                      <a:pt x="1591" y="608"/>
                    </a:lnTo>
                    <a:lnTo>
                      <a:pt x="1340" y="524"/>
                    </a:lnTo>
                    <a:lnTo>
                      <a:pt x="1340" y="691"/>
                    </a:lnTo>
                    <a:lnTo>
                      <a:pt x="1235" y="901"/>
                    </a:lnTo>
                    <a:lnTo>
                      <a:pt x="1172" y="796"/>
                    </a:lnTo>
                    <a:lnTo>
                      <a:pt x="1005" y="712"/>
                    </a:lnTo>
                    <a:lnTo>
                      <a:pt x="1026" y="587"/>
                    </a:lnTo>
                    <a:lnTo>
                      <a:pt x="900" y="503"/>
                    </a:lnTo>
                    <a:lnTo>
                      <a:pt x="691" y="880"/>
                    </a:lnTo>
                    <a:lnTo>
                      <a:pt x="524" y="796"/>
                    </a:lnTo>
                    <a:lnTo>
                      <a:pt x="294" y="942"/>
                    </a:lnTo>
                    <a:lnTo>
                      <a:pt x="168" y="901"/>
                    </a:lnTo>
                    <a:lnTo>
                      <a:pt x="105" y="942"/>
                    </a:lnTo>
                    <a:lnTo>
                      <a:pt x="126" y="1089"/>
                    </a:lnTo>
                    <a:lnTo>
                      <a:pt x="231" y="1193"/>
                    </a:lnTo>
                    <a:lnTo>
                      <a:pt x="210" y="1361"/>
                    </a:lnTo>
                    <a:lnTo>
                      <a:pt x="84" y="1403"/>
                    </a:lnTo>
                    <a:lnTo>
                      <a:pt x="1" y="1465"/>
                    </a:lnTo>
                    <a:lnTo>
                      <a:pt x="126" y="1633"/>
                    </a:lnTo>
                    <a:lnTo>
                      <a:pt x="168" y="1926"/>
                    </a:lnTo>
                    <a:lnTo>
                      <a:pt x="335" y="2051"/>
                    </a:lnTo>
                    <a:lnTo>
                      <a:pt x="524" y="2051"/>
                    </a:lnTo>
                    <a:lnTo>
                      <a:pt x="440" y="2240"/>
                    </a:lnTo>
                    <a:lnTo>
                      <a:pt x="503" y="2365"/>
                    </a:lnTo>
                    <a:lnTo>
                      <a:pt x="796" y="2302"/>
                    </a:lnTo>
                    <a:lnTo>
                      <a:pt x="900" y="2177"/>
                    </a:lnTo>
                    <a:lnTo>
                      <a:pt x="900" y="2072"/>
                    </a:lnTo>
                    <a:lnTo>
                      <a:pt x="1172" y="1926"/>
                    </a:lnTo>
                    <a:lnTo>
                      <a:pt x="1570" y="2030"/>
                    </a:lnTo>
                    <a:lnTo>
                      <a:pt x="1675" y="2093"/>
                    </a:lnTo>
                    <a:lnTo>
                      <a:pt x="1842" y="2156"/>
                    </a:lnTo>
                    <a:lnTo>
                      <a:pt x="1884" y="2261"/>
                    </a:lnTo>
                    <a:lnTo>
                      <a:pt x="1905" y="2302"/>
                    </a:lnTo>
                    <a:lnTo>
                      <a:pt x="1967" y="2386"/>
                    </a:lnTo>
                    <a:lnTo>
                      <a:pt x="2072" y="2574"/>
                    </a:lnTo>
                    <a:lnTo>
                      <a:pt x="2072" y="2679"/>
                    </a:lnTo>
                    <a:lnTo>
                      <a:pt x="2156" y="2721"/>
                    </a:lnTo>
                    <a:lnTo>
                      <a:pt x="2156" y="2888"/>
                    </a:lnTo>
                    <a:lnTo>
                      <a:pt x="2281" y="2930"/>
                    </a:lnTo>
                    <a:lnTo>
                      <a:pt x="2365" y="3035"/>
                    </a:lnTo>
                    <a:lnTo>
                      <a:pt x="2511" y="3202"/>
                    </a:lnTo>
                    <a:lnTo>
                      <a:pt x="2532" y="3307"/>
                    </a:lnTo>
                    <a:lnTo>
                      <a:pt x="2700" y="3307"/>
                    </a:lnTo>
                    <a:lnTo>
                      <a:pt x="2804" y="3432"/>
                    </a:lnTo>
                    <a:lnTo>
                      <a:pt x="2825" y="3537"/>
                    </a:lnTo>
                    <a:lnTo>
                      <a:pt x="2909" y="3558"/>
                    </a:lnTo>
                    <a:lnTo>
                      <a:pt x="3139" y="3851"/>
                    </a:lnTo>
                    <a:lnTo>
                      <a:pt x="3369" y="4018"/>
                    </a:lnTo>
                    <a:lnTo>
                      <a:pt x="3474" y="4039"/>
                    </a:lnTo>
                    <a:lnTo>
                      <a:pt x="3579" y="4081"/>
                    </a:lnTo>
                    <a:lnTo>
                      <a:pt x="3620" y="4186"/>
                    </a:lnTo>
                    <a:lnTo>
                      <a:pt x="3725" y="4186"/>
                    </a:lnTo>
                    <a:lnTo>
                      <a:pt x="3788" y="4123"/>
                    </a:lnTo>
                    <a:lnTo>
                      <a:pt x="3934" y="4165"/>
                    </a:lnTo>
                    <a:lnTo>
                      <a:pt x="4039" y="4165"/>
                    </a:lnTo>
                    <a:lnTo>
                      <a:pt x="4164" y="4395"/>
                    </a:lnTo>
                    <a:lnTo>
                      <a:pt x="4248" y="4458"/>
                    </a:lnTo>
                    <a:lnTo>
                      <a:pt x="4290" y="4416"/>
                    </a:lnTo>
                    <a:lnTo>
                      <a:pt x="4395" y="4458"/>
                    </a:lnTo>
                    <a:lnTo>
                      <a:pt x="4395" y="4520"/>
                    </a:lnTo>
                    <a:lnTo>
                      <a:pt x="4604" y="4520"/>
                    </a:lnTo>
                    <a:lnTo>
                      <a:pt x="4688" y="4625"/>
                    </a:lnTo>
                    <a:lnTo>
                      <a:pt x="4688" y="4730"/>
                    </a:lnTo>
                    <a:lnTo>
                      <a:pt x="4646" y="4792"/>
                    </a:lnTo>
                    <a:lnTo>
                      <a:pt x="4708" y="4834"/>
                    </a:lnTo>
                    <a:lnTo>
                      <a:pt x="4834" y="4834"/>
                    </a:lnTo>
                    <a:lnTo>
                      <a:pt x="4897" y="4939"/>
                    </a:lnTo>
                    <a:lnTo>
                      <a:pt x="5043" y="4981"/>
                    </a:lnTo>
                    <a:lnTo>
                      <a:pt x="5106" y="4939"/>
                    </a:lnTo>
                    <a:lnTo>
                      <a:pt x="5169" y="5002"/>
                    </a:lnTo>
                    <a:lnTo>
                      <a:pt x="5232" y="5190"/>
                    </a:lnTo>
                    <a:lnTo>
                      <a:pt x="5252" y="5357"/>
                    </a:lnTo>
                    <a:lnTo>
                      <a:pt x="5315" y="5441"/>
                    </a:lnTo>
                    <a:lnTo>
                      <a:pt x="5357" y="5650"/>
                    </a:lnTo>
                    <a:lnTo>
                      <a:pt x="5420" y="5755"/>
                    </a:lnTo>
                    <a:lnTo>
                      <a:pt x="5420" y="5859"/>
                    </a:lnTo>
                    <a:lnTo>
                      <a:pt x="5357" y="5943"/>
                    </a:lnTo>
                    <a:lnTo>
                      <a:pt x="5315" y="5943"/>
                    </a:lnTo>
                    <a:lnTo>
                      <a:pt x="5273" y="5964"/>
                    </a:lnTo>
                    <a:lnTo>
                      <a:pt x="5315" y="6069"/>
                    </a:lnTo>
                    <a:lnTo>
                      <a:pt x="5273" y="6173"/>
                    </a:lnTo>
                    <a:lnTo>
                      <a:pt x="5211" y="6257"/>
                    </a:lnTo>
                    <a:lnTo>
                      <a:pt x="5127" y="6278"/>
                    </a:lnTo>
                    <a:lnTo>
                      <a:pt x="5106" y="6341"/>
                    </a:lnTo>
                    <a:lnTo>
                      <a:pt x="5106" y="6362"/>
                    </a:lnTo>
                    <a:lnTo>
                      <a:pt x="5211" y="6466"/>
                    </a:lnTo>
                    <a:lnTo>
                      <a:pt x="5357" y="6445"/>
                    </a:lnTo>
                    <a:lnTo>
                      <a:pt x="5441" y="6341"/>
                    </a:lnTo>
                    <a:lnTo>
                      <a:pt x="5462" y="6194"/>
                    </a:lnTo>
                    <a:lnTo>
                      <a:pt x="5629" y="6069"/>
                    </a:lnTo>
                    <a:lnTo>
                      <a:pt x="5650" y="5818"/>
                    </a:lnTo>
                    <a:lnTo>
                      <a:pt x="5755" y="5713"/>
                    </a:lnTo>
                    <a:lnTo>
                      <a:pt x="5859" y="5671"/>
                    </a:lnTo>
                    <a:lnTo>
                      <a:pt x="5880" y="5608"/>
                    </a:lnTo>
                    <a:lnTo>
                      <a:pt x="5859" y="5546"/>
                    </a:lnTo>
                    <a:lnTo>
                      <a:pt x="5880" y="5399"/>
                    </a:lnTo>
                    <a:lnTo>
                      <a:pt x="5859" y="5336"/>
                    </a:lnTo>
                    <a:lnTo>
                      <a:pt x="5692" y="5190"/>
                    </a:lnTo>
                    <a:lnTo>
                      <a:pt x="5587" y="5190"/>
                    </a:lnTo>
                    <a:lnTo>
                      <a:pt x="5566" y="5127"/>
                    </a:lnTo>
                    <a:lnTo>
                      <a:pt x="5566" y="5043"/>
                    </a:lnTo>
                    <a:lnTo>
                      <a:pt x="5650" y="5002"/>
                    </a:lnTo>
                    <a:lnTo>
                      <a:pt x="5671" y="4918"/>
                    </a:lnTo>
                    <a:lnTo>
                      <a:pt x="5671" y="4834"/>
                    </a:lnTo>
                    <a:lnTo>
                      <a:pt x="5734" y="4771"/>
                    </a:lnTo>
                    <a:lnTo>
                      <a:pt x="5776" y="4625"/>
                    </a:lnTo>
                    <a:lnTo>
                      <a:pt x="5838" y="4604"/>
                    </a:lnTo>
                    <a:lnTo>
                      <a:pt x="5901" y="4604"/>
                    </a:lnTo>
                    <a:lnTo>
                      <a:pt x="6006" y="4667"/>
                    </a:lnTo>
                    <a:lnTo>
                      <a:pt x="6048" y="4709"/>
                    </a:lnTo>
                    <a:lnTo>
                      <a:pt x="6215" y="4709"/>
                    </a:lnTo>
                    <a:lnTo>
                      <a:pt x="6278" y="4730"/>
                    </a:lnTo>
                    <a:lnTo>
                      <a:pt x="6257" y="4813"/>
                    </a:lnTo>
                    <a:lnTo>
                      <a:pt x="6299" y="4918"/>
                    </a:lnTo>
                    <a:lnTo>
                      <a:pt x="6382" y="5022"/>
                    </a:lnTo>
                    <a:lnTo>
                      <a:pt x="6487" y="5085"/>
                    </a:lnTo>
                    <a:lnTo>
                      <a:pt x="6487" y="5043"/>
                    </a:lnTo>
                    <a:lnTo>
                      <a:pt x="6508" y="5022"/>
                    </a:lnTo>
                    <a:lnTo>
                      <a:pt x="6487" y="5002"/>
                    </a:lnTo>
                    <a:lnTo>
                      <a:pt x="6550" y="4918"/>
                    </a:lnTo>
                    <a:lnTo>
                      <a:pt x="6571" y="4771"/>
                    </a:lnTo>
                    <a:lnTo>
                      <a:pt x="6508" y="4688"/>
                    </a:lnTo>
                    <a:lnTo>
                      <a:pt x="6403" y="4604"/>
                    </a:lnTo>
                    <a:lnTo>
                      <a:pt x="6236" y="4562"/>
                    </a:lnTo>
                    <a:lnTo>
                      <a:pt x="6131" y="4416"/>
                    </a:lnTo>
                    <a:lnTo>
                      <a:pt x="5943" y="4290"/>
                    </a:lnTo>
                    <a:lnTo>
                      <a:pt x="5504" y="4060"/>
                    </a:lnTo>
                    <a:lnTo>
                      <a:pt x="5294" y="4018"/>
                    </a:lnTo>
                    <a:lnTo>
                      <a:pt x="5148" y="4018"/>
                    </a:lnTo>
                    <a:lnTo>
                      <a:pt x="5106" y="3914"/>
                    </a:lnTo>
                    <a:lnTo>
                      <a:pt x="5106" y="3851"/>
                    </a:lnTo>
                    <a:lnTo>
                      <a:pt x="5232" y="3746"/>
                    </a:lnTo>
                    <a:lnTo>
                      <a:pt x="5252" y="3662"/>
                    </a:lnTo>
                    <a:lnTo>
                      <a:pt x="5148" y="3621"/>
                    </a:lnTo>
                    <a:lnTo>
                      <a:pt x="5022" y="3642"/>
                    </a:lnTo>
                    <a:lnTo>
                      <a:pt x="4918" y="3621"/>
                    </a:lnTo>
                    <a:lnTo>
                      <a:pt x="4708" y="3621"/>
                    </a:lnTo>
                    <a:lnTo>
                      <a:pt x="4625" y="3558"/>
                    </a:lnTo>
                    <a:lnTo>
                      <a:pt x="4520" y="3537"/>
                    </a:lnTo>
                    <a:lnTo>
                      <a:pt x="4457" y="3453"/>
                    </a:lnTo>
                    <a:lnTo>
                      <a:pt x="4290" y="3328"/>
                    </a:lnTo>
                    <a:lnTo>
                      <a:pt x="4206" y="3202"/>
                    </a:lnTo>
                    <a:lnTo>
                      <a:pt x="4102" y="3097"/>
                    </a:lnTo>
                    <a:lnTo>
                      <a:pt x="4039" y="2993"/>
                    </a:lnTo>
                    <a:lnTo>
                      <a:pt x="4039" y="2867"/>
                    </a:lnTo>
                    <a:lnTo>
                      <a:pt x="3976" y="2825"/>
                    </a:lnTo>
                    <a:lnTo>
                      <a:pt x="3976" y="2721"/>
                    </a:lnTo>
                    <a:lnTo>
                      <a:pt x="3620" y="2365"/>
                    </a:lnTo>
                    <a:lnTo>
                      <a:pt x="3537" y="2261"/>
                    </a:lnTo>
                    <a:lnTo>
                      <a:pt x="3411" y="2177"/>
                    </a:lnTo>
                    <a:lnTo>
                      <a:pt x="3139" y="2051"/>
                    </a:lnTo>
                    <a:lnTo>
                      <a:pt x="3097" y="1968"/>
                    </a:lnTo>
                    <a:lnTo>
                      <a:pt x="3056" y="1821"/>
                    </a:lnTo>
                    <a:lnTo>
                      <a:pt x="3014" y="1654"/>
                    </a:lnTo>
                    <a:lnTo>
                      <a:pt x="3056" y="1612"/>
                    </a:lnTo>
                    <a:lnTo>
                      <a:pt x="3139" y="1465"/>
                    </a:lnTo>
                    <a:lnTo>
                      <a:pt x="3056" y="1361"/>
                    </a:lnTo>
                    <a:lnTo>
                      <a:pt x="3014" y="1235"/>
                    </a:lnTo>
                    <a:lnTo>
                      <a:pt x="3056" y="1152"/>
                    </a:lnTo>
                    <a:lnTo>
                      <a:pt x="3202" y="1131"/>
                    </a:lnTo>
                    <a:lnTo>
                      <a:pt x="3307" y="1026"/>
                    </a:lnTo>
                    <a:lnTo>
                      <a:pt x="3432" y="1026"/>
                    </a:lnTo>
                    <a:lnTo>
                      <a:pt x="3516" y="942"/>
                    </a:lnTo>
                    <a:lnTo>
                      <a:pt x="3579" y="901"/>
                    </a:lnTo>
                    <a:lnTo>
                      <a:pt x="3725" y="921"/>
                    </a:lnTo>
                    <a:lnTo>
                      <a:pt x="3683" y="712"/>
                    </a:lnTo>
                    <a:lnTo>
                      <a:pt x="3725" y="691"/>
                    </a:lnTo>
                    <a:lnTo>
                      <a:pt x="3662" y="587"/>
                    </a:lnTo>
                    <a:lnTo>
                      <a:pt x="3788" y="398"/>
                    </a:lnTo>
                    <a:lnTo>
                      <a:pt x="3725" y="315"/>
                    </a:lnTo>
                    <a:lnTo>
                      <a:pt x="3537" y="356"/>
                    </a:lnTo>
                    <a:lnTo>
                      <a:pt x="3202" y="273"/>
                    </a:lnTo>
                    <a:lnTo>
                      <a:pt x="2909" y="105"/>
                    </a:lnTo>
                    <a:lnTo>
                      <a:pt x="2930" y="1"/>
                    </a:lnTo>
                    <a:lnTo>
                      <a:pt x="2721" y="43"/>
                    </a:lnTo>
                    <a:lnTo>
                      <a:pt x="2595" y="1"/>
                    </a:lnTo>
                    <a:close/>
                    <a:moveTo>
                      <a:pt x="4960" y="6236"/>
                    </a:moveTo>
                    <a:lnTo>
                      <a:pt x="4813" y="6362"/>
                    </a:lnTo>
                    <a:lnTo>
                      <a:pt x="4750" y="6362"/>
                    </a:lnTo>
                    <a:lnTo>
                      <a:pt x="4625" y="6278"/>
                    </a:lnTo>
                    <a:lnTo>
                      <a:pt x="4499" y="6403"/>
                    </a:lnTo>
                    <a:lnTo>
                      <a:pt x="4227" y="6382"/>
                    </a:lnTo>
                    <a:lnTo>
                      <a:pt x="4018" y="6445"/>
                    </a:lnTo>
                    <a:lnTo>
                      <a:pt x="3872" y="6403"/>
                    </a:lnTo>
                    <a:lnTo>
                      <a:pt x="3767" y="6341"/>
                    </a:lnTo>
                    <a:lnTo>
                      <a:pt x="3641" y="6341"/>
                    </a:lnTo>
                    <a:lnTo>
                      <a:pt x="3558" y="6382"/>
                    </a:lnTo>
                    <a:lnTo>
                      <a:pt x="3495" y="6341"/>
                    </a:lnTo>
                    <a:lnTo>
                      <a:pt x="3369" y="6382"/>
                    </a:lnTo>
                    <a:lnTo>
                      <a:pt x="3348" y="6571"/>
                    </a:lnTo>
                    <a:lnTo>
                      <a:pt x="3474" y="6675"/>
                    </a:lnTo>
                    <a:lnTo>
                      <a:pt x="3600" y="6655"/>
                    </a:lnTo>
                    <a:lnTo>
                      <a:pt x="3809" y="6801"/>
                    </a:lnTo>
                    <a:lnTo>
                      <a:pt x="3955" y="6822"/>
                    </a:lnTo>
                    <a:lnTo>
                      <a:pt x="4060" y="6927"/>
                    </a:lnTo>
                    <a:lnTo>
                      <a:pt x="4311" y="7031"/>
                    </a:lnTo>
                    <a:lnTo>
                      <a:pt x="4374" y="7010"/>
                    </a:lnTo>
                    <a:lnTo>
                      <a:pt x="4478" y="7094"/>
                    </a:lnTo>
                    <a:lnTo>
                      <a:pt x="4499" y="7199"/>
                    </a:lnTo>
                    <a:lnTo>
                      <a:pt x="4750" y="7303"/>
                    </a:lnTo>
                    <a:lnTo>
                      <a:pt x="4855" y="7282"/>
                    </a:lnTo>
                    <a:lnTo>
                      <a:pt x="4855" y="7136"/>
                    </a:lnTo>
                    <a:lnTo>
                      <a:pt x="4918" y="7073"/>
                    </a:lnTo>
                    <a:lnTo>
                      <a:pt x="4918" y="6927"/>
                    </a:lnTo>
                    <a:lnTo>
                      <a:pt x="4813" y="6801"/>
                    </a:lnTo>
                    <a:lnTo>
                      <a:pt x="4918" y="6508"/>
                    </a:lnTo>
                    <a:lnTo>
                      <a:pt x="5022" y="6403"/>
                    </a:lnTo>
                    <a:lnTo>
                      <a:pt x="5022" y="6362"/>
                    </a:lnTo>
                    <a:lnTo>
                      <a:pt x="5043" y="6362"/>
                    </a:lnTo>
                    <a:lnTo>
                      <a:pt x="5043" y="6341"/>
                    </a:lnTo>
                    <a:lnTo>
                      <a:pt x="4960" y="6236"/>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873" name="Google Shape;873;p27"/>
            <p:cNvGrpSpPr/>
            <p:nvPr/>
          </p:nvGrpSpPr>
          <p:grpSpPr>
            <a:xfrm>
              <a:off x="-2554998" y="3439348"/>
              <a:ext cx="72177" cy="41942"/>
              <a:chOff x="3750475" y="2481850"/>
              <a:chExt cx="85125" cy="51800"/>
            </a:xfrm>
          </p:grpSpPr>
          <p:sp>
            <p:nvSpPr>
              <p:cNvPr id="874" name="Google Shape;874;p27"/>
              <p:cNvSpPr/>
              <p:nvPr/>
            </p:nvSpPr>
            <p:spPr>
              <a:xfrm>
                <a:off x="3762125" y="2492625"/>
                <a:ext cx="64900" cy="36650"/>
              </a:xfrm>
              <a:custGeom>
                <a:avLst/>
                <a:gdLst/>
                <a:ahLst/>
                <a:cxnLst/>
                <a:rect l="l" t="t" r="r" b="b"/>
                <a:pathLst>
                  <a:path w="2596" h="1466" extrusionOk="0">
                    <a:moveTo>
                      <a:pt x="1507" y="1"/>
                    </a:moveTo>
                    <a:lnTo>
                      <a:pt x="1361" y="64"/>
                    </a:lnTo>
                    <a:lnTo>
                      <a:pt x="1402" y="105"/>
                    </a:lnTo>
                    <a:lnTo>
                      <a:pt x="1340" y="189"/>
                    </a:lnTo>
                    <a:lnTo>
                      <a:pt x="1214" y="126"/>
                    </a:lnTo>
                    <a:lnTo>
                      <a:pt x="1109" y="189"/>
                    </a:lnTo>
                    <a:lnTo>
                      <a:pt x="1005" y="168"/>
                    </a:lnTo>
                    <a:lnTo>
                      <a:pt x="817" y="210"/>
                    </a:lnTo>
                    <a:lnTo>
                      <a:pt x="712" y="210"/>
                    </a:lnTo>
                    <a:lnTo>
                      <a:pt x="691" y="126"/>
                    </a:lnTo>
                    <a:lnTo>
                      <a:pt x="565" y="126"/>
                    </a:lnTo>
                    <a:lnTo>
                      <a:pt x="482" y="231"/>
                    </a:lnTo>
                    <a:lnTo>
                      <a:pt x="607" y="294"/>
                    </a:lnTo>
                    <a:lnTo>
                      <a:pt x="607" y="398"/>
                    </a:lnTo>
                    <a:lnTo>
                      <a:pt x="503" y="440"/>
                    </a:lnTo>
                    <a:lnTo>
                      <a:pt x="398" y="608"/>
                    </a:lnTo>
                    <a:lnTo>
                      <a:pt x="314" y="628"/>
                    </a:lnTo>
                    <a:lnTo>
                      <a:pt x="168" y="859"/>
                    </a:lnTo>
                    <a:lnTo>
                      <a:pt x="147" y="1047"/>
                    </a:lnTo>
                    <a:lnTo>
                      <a:pt x="147" y="1152"/>
                    </a:lnTo>
                    <a:lnTo>
                      <a:pt x="84" y="1152"/>
                    </a:lnTo>
                    <a:lnTo>
                      <a:pt x="0" y="1173"/>
                    </a:lnTo>
                    <a:lnTo>
                      <a:pt x="42" y="1277"/>
                    </a:lnTo>
                    <a:lnTo>
                      <a:pt x="147" y="1277"/>
                    </a:lnTo>
                    <a:lnTo>
                      <a:pt x="293" y="1235"/>
                    </a:lnTo>
                    <a:lnTo>
                      <a:pt x="252" y="1068"/>
                    </a:lnTo>
                    <a:lnTo>
                      <a:pt x="314" y="1026"/>
                    </a:lnTo>
                    <a:lnTo>
                      <a:pt x="482" y="1026"/>
                    </a:lnTo>
                    <a:lnTo>
                      <a:pt x="524" y="1131"/>
                    </a:lnTo>
                    <a:lnTo>
                      <a:pt x="586" y="1277"/>
                    </a:lnTo>
                    <a:lnTo>
                      <a:pt x="670" y="1340"/>
                    </a:lnTo>
                    <a:lnTo>
                      <a:pt x="670" y="1424"/>
                    </a:lnTo>
                    <a:lnTo>
                      <a:pt x="796" y="1465"/>
                    </a:lnTo>
                    <a:lnTo>
                      <a:pt x="1026" y="1319"/>
                    </a:lnTo>
                    <a:lnTo>
                      <a:pt x="1151" y="1361"/>
                    </a:lnTo>
                    <a:lnTo>
                      <a:pt x="1361" y="1026"/>
                    </a:lnTo>
                    <a:lnTo>
                      <a:pt x="1507" y="1110"/>
                    </a:lnTo>
                    <a:lnTo>
                      <a:pt x="1507" y="1235"/>
                    </a:lnTo>
                    <a:lnTo>
                      <a:pt x="1674" y="1319"/>
                    </a:lnTo>
                    <a:lnTo>
                      <a:pt x="1737" y="1445"/>
                    </a:lnTo>
                    <a:lnTo>
                      <a:pt x="1842" y="1235"/>
                    </a:lnTo>
                    <a:lnTo>
                      <a:pt x="1842" y="1068"/>
                    </a:lnTo>
                    <a:lnTo>
                      <a:pt x="2093" y="1131"/>
                    </a:lnTo>
                    <a:lnTo>
                      <a:pt x="2197" y="1131"/>
                    </a:lnTo>
                    <a:lnTo>
                      <a:pt x="2302" y="1214"/>
                    </a:lnTo>
                    <a:lnTo>
                      <a:pt x="2302" y="1005"/>
                    </a:lnTo>
                    <a:lnTo>
                      <a:pt x="2553" y="942"/>
                    </a:lnTo>
                    <a:lnTo>
                      <a:pt x="2490" y="754"/>
                    </a:lnTo>
                    <a:lnTo>
                      <a:pt x="2595" y="628"/>
                    </a:lnTo>
                    <a:lnTo>
                      <a:pt x="2553" y="524"/>
                    </a:lnTo>
                    <a:lnTo>
                      <a:pt x="2469" y="524"/>
                    </a:lnTo>
                    <a:lnTo>
                      <a:pt x="2365" y="628"/>
                    </a:lnTo>
                    <a:lnTo>
                      <a:pt x="2260" y="503"/>
                    </a:lnTo>
                    <a:lnTo>
                      <a:pt x="2177" y="524"/>
                    </a:lnTo>
                    <a:lnTo>
                      <a:pt x="2030" y="524"/>
                    </a:lnTo>
                    <a:lnTo>
                      <a:pt x="1988" y="440"/>
                    </a:lnTo>
                    <a:lnTo>
                      <a:pt x="2030" y="398"/>
                    </a:lnTo>
                    <a:lnTo>
                      <a:pt x="2030" y="294"/>
                    </a:lnTo>
                    <a:lnTo>
                      <a:pt x="1884" y="210"/>
                    </a:lnTo>
                    <a:lnTo>
                      <a:pt x="1737" y="84"/>
                    </a:lnTo>
                    <a:lnTo>
                      <a:pt x="1653" y="84"/>
                    </a:lnTo>
                    <a:lnTo>
                      <a:pt x="1612" y="126"/>
                    </a:lnTo>
                    <a:lnTo>
                      <a:pt x="1528" y="105"/>
                    </a:lnTo>
                    <a:lnTo>
                      <a:pt x="1507"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5" name="Google Shape;875;p27"/>
              <p:cNvSpPr/>
              <p:nvPr/>
            </p:nvSpPr>
            <p:spPr>
              <a:xfrm>
                <a:off x="3750475" y="2481850"/>
                <a:ext cx="85125" cy="51800"/>
              </a:xfrm>
              <a:custGeom>
                <a:avLst/>
                <a:gdLst/>
                <a:ahLst/>
                <a:cxnLst/>
                <a:rect l="l" t="t" r="r" b="b"/>
                <a:pathLst>
                  <a:path w="3405" h="2072" extrusionOk="0">
                    <a:moveTo>
                      <a:pt x="1095" y="286"/>
                    </a:moveTo>
                    <a:lnTo>
                      <a:pt x="0" y="1667"/>
                    </a:lnTo>
                    <a:lnTo>
                      <a:pt x="547" y="2072"/>
                    </a:lnTo>
                    <a:lnTo>
                      <a:pt x="1214" y="1858"/>
                    </a:lnTo>
                    <a:lnTo>
                      <a:pt x="1881" y="1262"/>
                    </a:lnTo>
                    <a:lnTo>
                      <a:pt x="2976" y="1286"/>
                    </a:lnTo>
                    <a:lnTo>
                      <a:pt x="3405" y="786"/>
                    </a:lnTo>
                    <a:lnTo>
                      <a:pt x="2167" y="0"/>
                    </a:lnTo>
                    <a:close/>
                  </a:path>
                </a:pathLst>
              </a:custGeom>
              <a:solidFill>
                <a:schemeClr val="accent1"/>
              </a:solidFill>
              <a:ln>
                <a:noFill/>
              </a:ln>
            </p:spPr>
          </p:sp>
        </p:grpSp>
        <p:grpSp>
          <p:nvGrpSpPr>
            <p:cNvPr id="876" name="Google Shape;876;p27"/>
            <p:cNvGrpSpPr/>
            <p:nvPr/>
          </p:nvGrpSpPr>
          <p:grpSpPr>
            <a:xfrm>
              <a:off x="-2659544" y="3399349"/>
              <a:ext cx="145924" cy="136900"/>
              <a:chOff x="3627175" y="2432450"/>
              <a:chExt cx="172100" cy="169075"/>
            </a:xfrm>
          </p:grpSpPr>
          <p:sp>
            <p:nvSpPr>
              <p:cNvPr id="877" name="Google Shape;877;p27"/>
              <p:cNvSpPr/>
              <p:nvPr/>
            </p:nvSpPr>
            <p:spPr>
              <a:xfrm>
                <a:off x="3627175" y="2433000"/>
                <a:ext cx="164800" cy="156950"/>
              </a:xfrm>
              <a:custGeom>
                <a:avLst/>
                <a:gdLst/>
                <a:ahLst/>
                <a:cxnLst/>
                <a:rect l="l" t="t" r="r" b="b"/>
                <a:pathLst>
                  <a:path w="6592" h="6278" extrusionOk="0">
                    <a:moveTo>
                      <a:pt x="3829" y="0"/>
                    </a:moveTo>
                    <a:lnTo>
                      <a:pt x="3808" y="42"/>
                    </a:lnTo>
                    <a:lnTo>
                      <a:pt x="3599" y="105"/>
                    </a:lnTo>
                    <a:lnTo>
                      <a:pt x="3578" y="63"/>
                    </a:lnTo>
                    <a:lnTo>
                      <a:pt x="3390" y="168"/>
                    </a:lnTo>
                    <a:lnTo>
                      <a:pt x="3369" y="272"/>
                    </a:lnTo>
                    <a:lnTo>
                      <a:pt x="3390" y="398"/>
                    </a:lnTo>
                    <a:lnTo>
                      <a:pt x="3348" y="607"/>
                    </a:lnTo>
                    <a:lnTo>
                      <a:pt x="3181" y="796"/>
                    </a:lnTo>
                    <a:lnTo>
                      <a:pt x="3181" y="837"/>
                    </a:lnTo>
                    <a:lnTo>
                      <a:pt x="2992" y="900"/>
                    </a:lnTo>
                    <a:lnTo>
                      <a:pt x="2888" y="900"/>
                    </a:lnTo>
                    <a:lnTo>
                      <a:pt x="2783" y="879"/>
                    </a:lnTo>
                    <a:lnTo>
                      <a:pt x="2574" y="1005"/>
                    </a:lnTo>
                    <a:lnTo>
                      <a:pt x="2532" y="1089"/>
                    </a:lnTo>
                    <a:lnTo>
                      <a:pt x="2574" y="1151"/>
                    </a:lnTo>
                    <a:lnTo>
                      <a:pt x="2658" y="1193"/>
                    </a:lnTo>
                    <a:lnTo>
                      <a:pt x="2532" y="1298"/>
                    </a:lnTo>
                    <a:lnTo>
                      <a:pt x="2365" y="1319"/>
                    </a:lnTo>
                    <a:lnTo>
                      <a:pt x="2134" y="1298"/>
                    </a:lnTo>
                    <a:lnTo>
                      <a:pt x="2030" y="1235"/>
                    </a:lnTo>
                    <a:lnTo>
                      <a:pt x="1946" y="1298"/>
                    </a:lnTo>
                    <a:lnTo>
                      <a:pt x="1925" y="1214"/>
                    </a:lnTo>
                    <a:lnTo>
                      <a:pt x="1841" y="1151"/>
                    </a:lnTo>
                    <a:lnTo>
                      <a:pt x="1883" y="1047"/>
                    </a:lnTo>
                    <a:lnTo>
                      <a:pt x="1800" y="1026"/>
                    </a:lnTo>
                    <a:lnTo>
                      <a:pt x="1695" y="1047"/>
                    </a:lnTo>
                    <a:lnTo>
                      <a:pt x="1569" y="1047"/>
                    </a:lnTo>
                    <a:lnTo>
                      <a:pt x="1507" y="1026"/>
                    </a:lnTo>
                    <a:lnTo>
                      <a:pt x="1528" y="1151"/>
                    </a:lnTo>
                    <a:lnTo>
                      <a:pt x="1507" y="1214"/>
                    </a:lnTo>
                    <a:lnTo>
                      <a:pt x="1716" y="1402"/>
                    </a:lnTo>
                    <a:lnTo>
                      <a:pt x="1674" y="1444"/>
                    </a:lnTo>
                    <a:lnTo>
                      <a:pt x="1695" y="1528"/>
                    </a:lnTo>
                    <a:lnTo>
                      <a:pt x="1695" y="1633"/>
                    </a:lnTo>
                    <a:lnTo>
                      <a:pt x="1737" y="1716"/>
                    </a:lnTo>
                    <a:lnTo>
                      <a:pt x="1737" y="1821"/>
                    </a:lnTo>
                    <a:lnTo>
                      <a:pt x="1569" y="1779"/>
                    </a:lnTo>
                    <a:lnTo>
                      <a:pt x="1465" y="1821"/>
                    </a:lnTo>
                    <a:lnTo>
                      <a:pt x="1381" y="1779"/>
                    </a:lnTo>
                    <a:lnTo>
                      <a:pt x="1277" y="1821"/>
                    </a:lnTo>
                    <a:lnTo>
                      <a:pt x="1256" y="1758"/>
                    </a:lnTo>
                    <a:lnTo>
                      <a:pt x="1109" y="1863"/>
                    </a:lnTo>
                    <a:lnTo>
                      <a:pt x="963" y="1653"/>
                    </a:lnTo>
                    <a:lnTo>
                      <a:pt x="858" y="1633"/>
                    </a:lnTo>
                    <a:lnTo>
                      <a:pt x="733" y="1653"/>
                    </a:lnTo>
                    <a:lnTo>
                      <a:pt x="628" y="1758"/>
                    </a:lnTo>
                    <a:lnTo>
                      <a:pt x="565" y="1737"/>
                    </a:lnTo>
                    <a:lnTo>
                      <a:pt x="481" y="1779"/>
                    </a:lnTo>
                    <a:lnTo>
                      <a:pt x="440" y="1758"/>
                    </a:lnTo>
                    <a:lnTo>
                      <a:pt x="335" y="1758"/>
                    </a:lnTo>
                    <a:lnTo>
                      <a:pt x="251" y="1842"/>
                    </a:lnTo>
                    <a:lnTo>
                      <a:pt x="63" y="1863"/>
                    </a:lnTo>
                    <a:lnTo>
                      <a:pt x="0" y="1946"/>
                    </a:lnTo>
                    <a:lnTo>
                      <a:pt x="42" y="2030"/>
                    </a:lnTo>
                    <a:lnTo>
                      <a:pt x="147" y="1988"/>
                    </a:lnTo>
                    <a:lnTo>
                      <a:pt x="251" y="2030"/>
                    </a:lnTo>
                    <a:lnTo>
                      <a:pt x="272" y="2051"/>
                    </a:lnTo>
                    <a:lnTo>
                      <a:pt x="272" y="2051"/>
                    </a:lnTo>
                    <a:lnTo>
                      <a:pt x="147" y="2030"/>
                    </a:lnTo>
                    <a:lnTo>
                      <a:pt x="105" y="2051"/>
                    </a:lnTo>
                    <a:lnTo>
                      <a:pt x="126" y="2156"/>
                    </a:lnTo>
                    <a:lnTo>
                      <a:pt x="168" y="2072"/>
                    </a:lnTo>
                    <a:lnTo>
                      <a:pt x="230" y="2093"/>
                    </a:lnTo>
                    <a:lnTo>
                      <a:pt x="251" y="2177"/>
                    </a:lnTo>
                    <a:lnTo>
                      <a:pt x="209" y="2197"/>
                    </a:lnTo>
                    <a:lnTo>
                      <a:pt x="105" y="2239"/>
                    </a:lnTo>
                    <a:lnTo>
                      <a:pt x="105" y="2260"/>
                    </a:lnTo>
                    <a:lnTo>
                      <a:pt x="209" y="2260"/>
                    </a:lnTo>
                    <a:lnTo>
                      <a:pt x="230" y="2386"/>
                    </a:lnTo>
                    <a:lnTo>
                      <a:pt x="230" y="2469"/>
                    </a:lnTo>
                    <a:lnTo>
                      <a:pt x="335" y="2386"/>
                    </a:lnTo>
                    <a:lnTo>
                      <a:pt x="481" y="2386"/>
                    </a:lnTo>
                    <a:lnTo>
                      <a:pt x="670" y="2469"/>
                    </a:lnTo>
                    <a:lnTo>
                      <a:pt x="733" y="2511"/>
                    </a:lnTo>
                    <a:lnTo>
                      <a:pt x="774" y="2511"/>
                    </a:lnTo>
                    <a:lnTo>
                      <a:pt x="900" y="2595"/>
                    </a:lnTo>
                    <a:lnTo>
                      <a:pt x="1005" y="2511"/>
                    </a:lnTo>
                    <a:lnTo>
                      <a:pt x="1067" y="2553"/>
                    </a:lnTo>
                    <a:lnTo>
                      <a:pt x="1046" y="2595"/>
                    </a:lnTo>
                    <a:lnTo>
                      <a:pt x="1067" y="2658"/>
                    </a:lnTo>
                    <a:lnTo>
                      <a:pt x="1172" y="2595"/>
                    </a:lnTo>
                    <a:lnTo>
                      <a:pt x="1214" y="2658"/>
                    </a:lnTo>
                    <a:lnTo>
                      <a:pt x="1172" y="2762"/>
                    </a:lnTo>
                    <a:lnTo>
                      <a:pt x="1214" y="2825"/>
                    </a:lnTo>
                    <a:lnTo>
                      <a:pt x="1297" y="2825"/>
                    </a:lnTo>
                    <a:lnTo>
                      <a:pt x="1402" y="2783"/>
                    </a:lnTo>
                    <a:lnTo>
                      <a:pt x="1528" y="2783"/>
                    </a:lnTo>
                    <a:lnTo>
                      <a:pt x="1611" y="2888"/>
                    </a:lnTo>
                    <a:lnTo>
                      <a:pt x="1507" y="2825"/>
                    </a:lnTo>
                    <a:lnTo>
                      <a:pt x="1402" y="2825"/>
                    </a:lnTo>
                    <a:lnTo>
                      <a:pt x="1360" y="2930"/>
                    </a:lnTo>
                    <a:lnTo>
                      <a:pt x="1402" y="2972"/>
                    </a:lnTo>
                    <a:lnTo>
                      <a:pt x="1423" y="3076"/>
                    </a:lnTo>
                    <a:lnTo>
                      <a:pt x="1381" y="3181"/>
                    </a:lnTo>
                    <a:lnTo>
                      <a:pt x="1402" y="3244"/>
                    </a:lnTo>
                    <a:lnTo>
                      <a:pt x="1486" y="3244"/>
                    </a:lnTo>
                    <a:lnTo>
                      <a:pt x="1632" y="3432"/>
                    </a:lnTo>
                    <a:lnTo>
                      <a:pt x="1779" y="3453"/>
                    </a:lnTo>
                    <a:lnTo>
                      <a:pt x="1904" y="3537"/>
                    </a:lnTo>
                    <a:lnTo>
                      <a:pt x="1904" y="3641"/>
                    </a:lnTo>
                    <a:lnTo>
                      <a:pt x="1946" y="3725"/>
                    </a:lnTo>
                    <a:lnTo>
                      <a:pt x="1904" y="3830"/>
                    </a:lnTo>
                    <a:lnTo>
                      <a:pt x="1883" y="3850"/>
                    </a:lnTo>
                    <a:lnTo>
                      <a:pt x="1841" y="3934"/>
                    </a:lnTo>
                    <a:lnTo>
                      <a:pt x="1946" y="3955"/>
                    </a:lnTo>
                    <a:lnTo>
                      <a:pt x="2134" y="4081"/>
                    </a:lnTo>
                    <a:lnTo>
                      <a:pt x="2260" y="4436"/>
                    </a:lnTo>
                    <a:lnTo>
                      <a:pt x="2260" y="4436"/>
                    </a:lnTo>
                    <a:lnTo>
                      <a:pt x="2113" y="4269"/>
                    </a:lnTo>
                    <a:lnTo>
                      <a:pt x="2093" y="4143"/>
                    </a:lnTo>
                    <a:lnTo>
                      <a:pt x="1946" y="4081"/>
                    </a:lnTo>
                    <a:lnTo>
                      <a:pt x="1904" y="4122"/>
                    </a:lnTo>
                    <a:lnTo>
                      <a:pt x="1841" y="4394"/>
                    </a:lnTo>
                    <a:lnTo>
                      <a:pt x="1841" y="4604"/>
                    </a:lnTo>
                    <a:lnTo>
                      <a:pt x="1946" y="4687"/>
                    </a:lnTo>
                    <a:lnTo>
                      <a:pt x="1883" y="4750"/>
                    </a:lnTo>
                    <a:lnTo>
                      <a:pt x="1841" y="5127"/>
                    </a:lnTo>
                    <a:lnTo>
                      <a:pt x="1737" y="5482"/>
                    </a:lnTo>
                    <a:lnTo>
                      <a:pt x="1590" y="5545"/>
                    </a:lnTo>
                    <a:lnTo>
                      <a:pt x="1695" y="5608"/>
                    </a:lnTo>
                    <a:lnTo>
                      <a:pt x="1716" y="5629"/>
                    </a:lnTo>
                    <a:lnTo>
                      <a:pt x="1779" y="5629"/>
                    </a:lnTo>
                    <a:lnTo>
                      <a:pt x="1800" y="5754"/>
                    </a:lnTo>
                    <a:lnTo>
                      <a:pt x="1800" y="5859"/>
                    </a:lnTo>
                    <a:lnTo>
                      <a:pt x="1946" y="5838"/>
                    </a:lnTo>
                    <a:lnTo>
                      <a:pt x="2197" y="5922"/>
                    </a:lnTo>
                    <a:lnTo>
                      <a:pt x="2302" y="6047"/>
                    </a:lnTo>
                    <a:lnTo>
                      <a:pt x="2406" y="6006"/>
                    </a:lnTo>
                    <a:lnTo>
                      <a:pt x="2532" y="6131"/>
                    </a:lnTo>
                    <a:lnTo>
                      <a:pt x="2678" y="6131"/>
                    </a:lnTo>
                    <a:lnTo>
                      <a:pt x="2762" y="6152"/>
                    </a:lnTo>
                    <a:lnTo>
                      <a:pt x="2867" y="6047"/>
                    </a:lnTo>
                    <a:lnTo>
                      <a:pt x="3139" y="6047"/>
                    </a:lnTo>
                    <a:lnTo>
                      <a:pt x="3243" y="6110"/>
                    </a:lnTo>
                    <a:lnTo>
                      <a:pt x="3390" y="6068"/>
                    </a:lnTo>
                    <a:lnTo>
                      <a:pt x="3557" y="6173"/>
                    </a:lnTo>
                    <a:lnTo>
                      <a:pt x="3829" y="6152"/>
                    </a:lnTo>
                    <a:lnTo>
                      <a:pt x="4018" y="6257"/>
                    </a:lnTo>
                    <a:lnTo>
                      <a:pt x="4101" y="6278"/>
                    </a:lnTo>
                    <a:lnTo>
                      <a:pt x="4101" y="6236"/>
                    </a:lnTo>
                    <a:lnTo>
                      <a:pt x="4038" y="6068"/>
                    </a:lnTo>
                    <a:lnTo>
                      <a:pt x="4101" y="5859"/>
                    </a:lnTo>
                    <a:lnTo>
                      <a:pt x="4101" y="5796"/>
                    </a:lnTo>
                    <a:lnTo>
                      <a:pt x="4227" y="5650"/>
                    </a:lnTo>
                    <a:lnTo>
                      <a:pt x="4436" y="5441"/>
                    </a:lnTo>
                    <a:lnTo>
                      <a:pt x="4499" y="5441"/>
                    </a:lnTo>
                    <a:lnTo>
                      <a:pt x="4562" y="5503"/>
                    </a:lnTo>
                    <a:lnTo>
                      <a:pt x="4708" y="5503"/>
                    </a:lnTo>
                    <a:lnTo>
                      <a:pt x="4834" y="5587"/>
                    </a:lnTo>
                    <a:lnTo>
                      <a:pt x="4938" y="5587"/>
                    </a:lnTo>
                    <a:lnTo>
                      <a:pt x="5022" y="5524"/>
                    </a:lnTo>
                    <a:lnTo>
                      <a:pt x="5085" y="5503"/>
                    </a:lnTo>
                    <a:lnTo>
                      <a:pt x="5461" y="5734"/>
                    </a:lnTo>
                    <a:lnTo>
                      <a:pt x="5545" y="5817"/>
                    </a:lnTo>
                    <a:lnTo>
                      <a:pt x="5796" y="5817"/>
                    </a:lnTo>
                    <a:lnTo>
                      <a:pt x="5901" y="5734"/>
                    </a:lnTo>
                    <a:lnTo>
                      <a:pt x="5880" y="5692"/>
                    </a:lnTo>
                    <a:lnTo>
                      <a:pt x="5984" y="5545"/>
                    </a:lnTo>
                    <a:lnTo>
                      <a:pt x="6340" y="5294"/>
                    </a:lnTo>
                    <a:lnTo>
                      <a:pt x="6382" y="5273"/>
                    </a:lnTo>
                    <a:lnTo>
                      <a:pt x="6319" y="5169"/>
                    </a:lnTo>
                    <a:lnTo>
                      <a:pt x="6403" y="4980"/>
                    </a:lnTo>
                    <a:lnTo>
                      <a:pt x="6235" y="4980"/>
                    </a:lnTo>
                    <a:lnTo>
                      <a:pt x="6068" y="4855"/>
                    </a:lnTo>
                    <a:lnTo>
                      <a:pt x="6026" y="4562"/>
                    </a:lnTo>
                    <a:lnTo>
                      <a:pt x="5880" y="4394"/>
                    </a:lnTo>
                    <a:lnTo>
                      <a:pt x="5963" y="4332"/>
                    </a:lnTo>
                    <a:lnTo>
                      <a:pt x="6089" y="4290"/>
                    </a:lnTo>
                    <a:lnTo>
                      <a:pt x="6131" y="4122"/>
                    </a:lnTo>
                    <a:lnTo>
                      <a:pt x="6026" y="4018"/>
                    </a:lnTo>
                    <a:lnTo>
                      <a:pt x="6005" y="3850"/>
                    </a:lnTo>
                    <a:lnTo>
                      <a:pt x="6068" y="3809"/>
                    </a:lnTo>
                    <a:lnTo>
                      <a:pt x="6068" y="3725"/>
                    </a:lnTo>
                    <a:lnTo>
                      <a:pt x="5984" y="3662"/>
                    </a:lnTo>
                    <a:lnTo>
                      <a:pt x="5922" y="3516"/>
                    </a:lnTo>
                    <a:lnTo>
                      <a:pt x="5880" y="3411"/>
                    </a:lnTo>
                    <a:lnTo>
                      <a:pt x="5712" y="3411"/>
                    </a:lnTo>
                    <a:lnTo>
                      <a:pt x="5650" y="3453"/>
                    </a:lnTo>
                    <a:lnTo>
                      <a:pt x="5691" y="3620"/>
                    </a:lnTo>
                    <a:lnTo>
                      <a:pt x="5545" y="3662"/>
                    </a:lnTo>
                    <a:lnTo>
                      <a:pt x="5440" y="3662"/>
                    </a:lnTo>
                    <a:lnTo>
                      <a:pt x="5398" y="3558"/>
                    </a:lnTo>
                    <a:lnTo>
                      <a:pt x="5482" y="3537"/>
                    </a:lnTo>
                    <a:lnTo>
                      <a:pt x="5545" y="3537"/>
                    </a:lnTo>
                    <a:lnTo>
                      <a:pt x="5545" y="3432"/>
                    </a:lnTo>
                    <a:lnTo>
                      <a:pt x="5566" y="3244"/>
                    </a:lnTo>
                    <a:lnTo>
                      <a:pt x="5712" y="3013"/>
                    </a:lnTo>
                    <a:lnTo>
                      <a:pt x="5796" y="2993"/>
                    </a:lnTo>
                    <a:lnTo>
                      <a:pt x="5901" y="2825"/>
                    </a:lnTo>
                    <a:lnTo>
                      <a:pt x="6005" y="2783"/>
                    </a:lnTo>
                    <a:lnTo>
                      <a:pt x="6005" y="2679"/>
                    </a:lnTo>
                    <a:lnTo>
                      <a:pt x="5880" y="2616"/>
                    </a:lnTo>
                    <a:lnTo>
                      <a:pt x="5963" y="2511"/>
                    </a:lnTo>
                    <a:lnTo>
                      <a:pt x="6089" y="2511"/>
                    </a:lnTo>
                    <a:lnTo>
                      <a:pt x="6110" y="2595"/>
                    </a:lnTo>
                    <a:lnTo>
                      <a:pt x="6215" y="2595"/>
                    </a:lnTo>
                    <a:lnTo>
                      <a:pt x="6403" y="2553"/>
                    </a:lnTo>
                    <a:lnTo>
                      <a:pt x="6340" y="2449"/>
                    </a:lnTo>
                    <a:lnTo>
                      <a:pt x="6235" y="2365"/>
                    </a:lnTo>
                    <a:lnTo>
                      <a:pt x="6235" y="2197"/>
                    </a:lnTo>
                    <a:lnTo>
                      <a:pt x="6298" y="2030"/>
                    </a:lnTo>
                    <a:lnTo>
                      <a:pt x="6382" y="1946"/>
                    </a:lnTo>
                    <a:lnTo>
                      <a:pt x="6382" y="1842"/>
                    </a:lnTo>
                    <a:lnTo>
                      <a:pt x="6445" y="1674"/>
                    </a:lnTo>
                    <a:lnTo>
                      <a:pt x="6591" y="1549"/>
                    </a:lnTo>
                    <a:lnTo>
                      <a:pt x="6445" y="1465"/>
                    </a:lnTo>
                    <a:lnTo>
                      <a:pt x="6340" y="1465"/>
                    </a:lnTo>
                    <a:lnTo>
                      <a:pt x="6215" y="1402"/>
                    </a:lnTo>
                    <a:lnTo>
                      <a:pt x="6110" y="1444"/>
                    </a:lnTo>
                    <a:lnTo>
                      <a:pt x="6026" y="1402"/>
                    </a:lnTo>
                    <a:lnTo>
                      <a:pt x="5922" y="1402"/>
                    </a:lnTo>
                    <a:lnTo>
                      <a:pt x="5859" y="1444"/>
                    </a:lnTo>
                    <a:lnTo>
                      <a:pt x="5754" y="1361"/>
                    </a:lnTo>
                    <a:lnTo>
                      <a:pt x="5754" y="1298"/>
                    </a:lnTo>
                    <a:lnTo>
                      <a:pt x="5650" y="1214"/>
                    </a:lnTo>
                    <a:lnTo>
                      <a:pt x="5566" y="1235"/>
                    </a:lnTo>
                    <a:lnTo>
                      <a:pt x="5398" y="1193"/>
                    </a:lnTo>
                    <a:lnTo>
                      <a:pt x="5357" y="1089"/>
                    </a:lnTo>
                    <a:lnTo>
                      <a:pt x="5252" y="1089"/>
                    </a:lnTo>
                    <a:lnTo>
                      <a:pt x="5189" y="1130"/>
                    </a:lnTo>
                    <a:lnTo>
                      <a:pt x="5085" y="1047"/>
                    </a:lnTo>
                    <a:lnTo>
                      <a:pt x="4980" y="1026"/>
                    </a:lnTo>
                    <a:lnTo>
                      <a:pt x="4854" y="879"/>
                    </a:lnTo>
                    <a:lnTo>
                      <a:pt x="4771" y="837"/>
                    </a:lnTo>
                    <a:lnTo>
                      <a:pt x="4729" y="796"/>
                    </a:lnTo>
                    <a:lnTo>
                      <a:pt x="4645" y="796"/>
                    </a:lnTo>
                    <a:lnTo>
                      <a:pt x="4603" y="837"/>
                    </a:lnTo>
                    <a:lnTo>
                      <a:pt x="4457" y="775"/>
                    </a:lnTo>
                    <a:lnTo>
                      <a:pt x="4457" y="607"/>
                    </a:lnTo>
                    <a:lnTo>
                      <a:pt x="4394" y="586"/>
                    </a:lnTo>
                    <a:lnTo>
                      <a:pt x="4310" y="524"/>
                    </a:lnTo>
                    <a:lnTo>
                      <a:pt x="4227" y="524"/>
                    </a:lnTo>
                    <a:lnTo>
                      <a:pt x="4080" y="398"/>
                    </a:lnTo>
                    <a:lnTo>
                      <a:pt x="4038" y="293"/>
                    </a:lnTo>
                    <a:lnTo>
                      <a:pt x="3913" y="252"/>
                    </a:lnTo>
                    <a:lnTo>
                      <a:pt x="3892" y="63"/>
                    </a:lnTo>
                    <a:lnTo>
                      <a:pt x="382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8" name="Google Shape;878;p27"/>
              <p:cNvSpPr/>
              <p:nvPr/>
            </p:nvSpPr>
            <p:spPr>
              <a:xfrm>
                <a:off x="3658200" y="2557475"/>
                <a:ext cx="70850" cy="44050"/>
              </a:xfrm>
              <a:custGeom>
                <a:avLst/>
                <a:gdLst/>
                <a:ahLst/>
                <a:cxnLst/>
                <a:rect l="l" t="t" r="r" b="b"/>
                <a:pathLst>
                  <a:path w="2834" h="1762" extrusionOk="0">
                    <a:moveTo>
                      <a:pt x="571" y="595"/>
                    </a:moveTo>
                    <a:lnTo>
                      <a:pt x="0" y="1119"/>
                    </a:lnTo>
                    <a:lnTo>
                      <a:pt x="1833" y="1762"/>
                    </a:lnTo>
                    <a:lnTo>
                      <a:pt x="2714" y="1476"/>
                    </a:lnTo>
                    <a:lnTo>
                      <a:pt x="2834" y="1071"/>
                    </a:lnTo>
                    <a:lnTo>
                      <a:pt x="1833" y="0"/>
                    </a:lnTo>
                    <a:close/>
                  </a:path>
                </a:pathLst>
              </a:custGeom>
              <a:solidFill>
                <a:schemeClr val="accent1"/>
              </a:solidFill>
              <a:ln>
                <a:noFill/>
              </a:ln>
            </p:spPr>
          </p:sp>
          <p:sp>
            <p:nvSpPr>
              <p:cNvPr id="879" name="Google Shape;879;p27"/>
              <p:cNvSpPr/>
              <p:nvPr/>
            </p:nvSpPr>
            <p:spPr>
              <a:xfrm>
                <a:off x="3719525" y="2432450"/>
                <a:ext cx="79750" cy="89900"/>
              </a:xfrm>
              <a:custGeom>
                <a:avLst/>
                <a:gdLst/>
                <a:ahLst/>
                <a:cxnLst/>
                <a:rect l="l" t="t" r="r" b="b"/>
                <a:pathLst>
                  <a:path w="3190" h="3596" extrusionOk="0">
                    <a:moveTo>
                      <a:pt x="0" y="167"/>
                    </a:moveTo>
                    <a:lnTo>
                      <a:pt x="261" y="0"/>
                    </a:lnTo>
                    <a:lnTo>
                      <a:pt x="1619" y="1095"/>
                    </a:lnTo>
                    <a:lnTo>
                      <a:pt x="2381" y="1286"/>
                    </a:lnTo>
                    <a:lnTo>
                      <a:pt x="3190" y="1429"/>
                    </a:lnTo>
                    <a:lnTo>
                      <a:pt x="2809" y="2595"/>
                    </a:lnTo>
                    <a:lnTo>
                      <a:pt x="2071" y="2429"/>
                    </a:lnTo>
                    <a:lnTo>
                      <a:pt x="1524" y="3596"/>
                    </a:lnTo>
                    <a:close/>
                  </a:path>
                </a:pathLst>
              </a:custGeom>
              <a:solidFill>
                <a:schemeClr val="accent1"/>
              </a:solidFill>
              <a:ln>
                <a:noFill/>
              </a:ln>
            </p:spPr>
          </p:sp>
        </p:grpSp>
        <p:grpSp>
          <p:nvGrpSpPr>
            <p:cNvPr id="880" name="Google Shape;880;p27"/>
            <p:cNvGrpSpPr/>
            <p:nvPr/>
          </p:nvGrpSpPr>
          <p:grpSpPr>
            <a:xfrm>
              <a:off x="-2715199" y="3523233"/>
              <a:ext cx="52179" cy="80196"/>
              <a:chOff x="3561536" y="2585450"/>
              <a:chExt cx="61539" cy="99045"/>
            </a:xfrm>
          </p:grpSpPr>
          <p:sp>
            <p:nvSpPr>
              <p:cNvPr id="881" name="Google Shape;881;p27"/>
              <p:cNvSpPr/>
              <p:nvPr/>
            </p:nvSpPr>
            <p:spPr>
              <a:xfrm rot="192277">
                <a:off x="3564002" y="2593849"/>
                <a:ext cx="44498" cy="89472"/>
              </a:xfrm>
              <a:custGeom>
                <a:avLst/>
                <a:gdLst/>
                <a:ahLst/>
                <a:cxnLst/>
                <a:rect l="l" t="t" r="r" b="b"/>
                <a:pathLst>
                  <a:path w="1780" h="3579" extrusionOk="0">
                    <a:moveTo>
                      <a:pt x="628" y="1"/>
                    </a:moveTo>
                    <a:lnTo>
                      <a:pt x="356" y="22"/>
                    </a:lnTo>
                    <a:lnTo>
                      <a:pt x="377" y="147"/>
                    </a:lnTo>
                    <a:lnTo>
                      <a:pt x="461" y="357"/>
                    </a:lnTo>
                    <a:lnTo>
                      <a:pt x="440" y="712"/>
                    </a:lnTo>
                    <a:lnTo>
                      <a:pt x="440" y="775"/>
                    </a:lnTo>
                    <a:lnTo>
                      <a:pt x="419" y="943"/>
                    </a:lnTo>
                    <a:lnTo>
                      <a:pt x="482" y="1026"/>
                    </a:lnTo>
                    <a:lnTo>
                      <a:pt x="440" y="1131"/>
                    </a:lnTo>
                    <a:lnTo>
                      <a:pt x="356" y="1256"/>
                    </a:lnTo>
                    <a:lnTo>
                      <a:pt x="356" y="1445"/>
                    </a:lnTo>
                    <a:lnTo>
                      <a:pt x="231" y="1654"/>
                    </a:lnTo>
                    <a:lnTo>
                      <a:pt x="231" y="1759"/>
                    </a:lnTo>
                    <a:lnTo>
                      <a:pt x="64" y="1968"/>
                    </a:lnTo>
                    <a:lnTo>
                      <a:pt x="1" y="2303"/>
                    </a:lnTo>
                    <a:lnTo>
                      <a:pt x="1" y="2386"/>
                    </a:lnTo>
                    <a:lnTo>
                      <a:pt x="105" y="2386"/>
                    </a:lnTo>
                    <a:lnTo>
                      <a:pt x="168" y="2303"/>
                    </a:lnTo>
                    <a:lnTo>
                      <a:pt x="273" y="2219"/>
                    </a:lnTo>
                    <a:lnTo>
                      <a:pt x="252" y="2303"/>
                    </a:lnTo>
                    <a:lnTo>
                      <a:pt x="315" y="2344"/>
                    </a:lnTo>
                    <a:lnTo>
                      <a:pt x="126" y="2428"/>
                    </a:lnTo>
                    <a:lnTo>
                      <a:pt x="126" y="2554"/>
                    </a:lnTo>
                    <a:lnTo>
                      <a:pt x="168" y="2616"/>
                    </a:lnTo>
                    <a:lnTo>
                      <a:pt x="252" y="2533"/>
                    </a:lnTo>
                    <a:lnTo>
                      <a:pt x="419" y="2533"/>
                    </a:lnTo>
                    <a:lnTo>
                      <a:pt x="336" y="2616"/>
                    </a:lnTo>
                    <a:lnTo>
                      <a:pt x="377" y="2763"/>
                    </a:lnTo>
                    <a:lnTo>
                      <a:pt x="336" y="2909"/>
                    </a:lnTo>
                    <a:lnTo>
                      <a:pt x="336" y="3223"/>
                    </a:lnTo>
                    <a:lnTo>
                      <a:pt x="273" y="3432"/>
                    </a:lnTo>
                    <a:lnTo>
                      <a:pt x="231" y="3495"/>
                    </a:lnTo>
                    <a:lnTo>
                      <a:pt x="273" y="3537"/>
                    </a:lnTo>
                    <a:lnTo>
                      <a:pt x="440" y="3432"/>
                    </a:lnTo>
                    <a:lnTo>
                      <a:pt x="691" y="3495"/>
                    </a:lnTo>
                    <a:lnTo>
                      <a:pt x="796" y="3579"/>
                    </a:lnTo>
                    <a:lnTo>
                      <a:pt x="963" y="3474"/>
                    </a:lnTo>
                    <a:lnTo>
                      <a:pt x="1110" y="3474"/>
                    </a:lnTo>
                    <a:lnTo>
                      <a:pt x="1152" y="3432"/>
                    </a:lnTo>
                    <a:lnTo>
                      <a:pt x="1152" y="3286"/>
                    </a:lnTo>
                    <a:lnTo>
                      <a:pt x="1068" y="3160"/>
                    </a:lnTo>
                    <a:lnTo>
                      <a:pt x="1193" y="2909"/>
                    </a:lnTo>
                    <a:lnTo>
                      <a:pt x="1319" y="2805"/>
                    </a:lnTo>
                    <a:lnTo>
                      <a:pt x="1361" y="2658"/>
                    </a:lnTo>
                    <a:lnTo>
                      <a:pt x="1214" y="2658"/>
                    </a:lnTo>
                    <a:lnTo>
                      <a:pt x="1152" y="2512"/>
                    </a:lnTo>
                    <a:lnTo>
                      <a:pt x="1319" y="2323"/>
                    </a:lnTo>
                    <a:lnTo>
                      <a:pt x="1319" y="2093"/>
                    </a:lnTo>
                    <a:lnTo>
                      <a:pt x="1193" y="2010"/>
                    </a:lnTo>
                    <a:lnTo>
                      <a:pt x="1047" y="1717"/>
                    </a:lnTo>
                    <a:lnTo>
                      <a:pt x="1172" y="1696"/>
                    </a:lnTo>
                    <a:lnTo>
                      <a:pt x="1277" y="1696"/>
                    </a:lnTo>
                    <a:lnTo>
                      <a:pt x="1424" y="1487"/>
                    </a:lnTo>
                    <a:lnTo>
                      <a:pt x="1319" y="1382"/>
                    </a:lnTo>
                    <a:lnTo>
                      <a:pt x="1465" y="1277"/>
                    </a:lnTo>
                    <a:lnTo>
                      <a:pt x="1465" y="922"/>
                    </a:lnTo>
                    <a:lnTo>
                      <a:pt x="1424" y="754"/>
                    </a:lnTo>
                    <a:lnTo>
                      <a:pt x="1675" y="545"/>
                    </a:lnTo>
                    <a:lnTo>
                      <a:pt x="1737" y="545"/>
                    </a:lnTo>
                    <a:lnTo>
                      <a:pt x="1779" y="440"/>
                    </a:lnTo>
                    <a:lnTo>
                      <a:pt x="1675" y="252"/>
                    </a:lnTo>
                    <a:lnTo>
                      <a:pt x="1633" y="127"/>
                    </a:lnTo>
                    <a:lnTo>
                      <a:pt x="1382" y="85"/>
                    </a:lnTo>
                    <a:lnTo>
                      <a:pt x="1277" y="210"/>
                    </a:lnTo>
                    <a:lnTo>
                      <a:pt x="942" y="127"/>
                    </a:lnTo>
                    <a:lnTo>
                      <a:pt x="754" y="231"/>
                    </a:lnTo>
                    <a:lnTo>
                      <a:pt x="691" y="147"/>
                    </a:lnTo>
                    <a:lnTo>
                      <a:pt x="733" y="22"/>
                    </a:lnTo>
                    <a:lnTo>
                      <a:pt x="628"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2" name="Google Shape;882;p27"/>
              <p:cNvSpPr/>
              <p:nvPr/>
            </p:nvSpPr>
            <p:spPr>
              <a:xfrm>
                <a:off x="3580800" y="2585450"/>
                <a:ext cx="42275" cy="93450"/>
              </a:xfrm>
              <a:custGeom>
                <a:avLst/>
                <a:gdLst/>
                <a:ahLst/>
                <a:cxnLst/>
                <a:rect l="l" t="t" r="r" b="b"/>
                <a:pathLst>
                  <a:path w="1691" h="3738" extrusionOk="0">
                    <a:moveTo>
                      <a:pt x="453" y="0"/>
                    </a:moveTo>
                    <a:lnTo>
                      <a:pt x="0" y="547"/>
                    </a:lnTo>
                    <a:lnTo>
                      <a:pt x="0" y="3429"/>
                    </a:lnTo>
                    <a:lnTo>
                      <a:pt x="429" y="3738"/>
                    </a:lnTo>
                    <a:lnTo>
                      <a:pt x="1691" y="2714"/>
                    </a:lnTo>
                    <a:lnTo>
                      <a:pt x="1691" y="500"/>
                    </a:lnTo>
                    <a:close/>
                  </a:path>
                </a:pathLst>
              </a:custGeom>
              <a:solidFill>
                <a:schemeClr val="accent1"/>
              </a:solidFill>
              <a:ln>
                <a:noFill/>
              </a:ln>
            </p:spPr>
          </p:sp>
        </p:grpSp>
        <p:grpSp>
          <p:nvGrpSpPr>
            <p:cNvPr id="883" name="Google Shape;883;p27"/>
            <p:cNvGrpSpPr/>
            <p:nvPr/>
          </p:nvGrpSpPr>
          <p:grpSpPr>
            <a:xfrm>
              <a:off x="-2422853" y="3036644"/>
              <a:ext cx="132336" cy="212809"/>
              <a:chOff x="3906325" y="1984500"/>
              <a:chExt cx="156075" cy="262825"/>
            </a:xfrm>
          </p:grpSpPr>
          <p:sp>
            <p:nvSpPr>
              <p:cNvPr id="884" name="Google Shape;884;p27"/>
              <p:cNvSpPr/>
              <p:nvPr/>
            </p:nvSpPr>
            <p:spPr>
              <a:xfrm>
                <a:off x="3906325" y="1984500"/>
                <a:ext cx="100825" cy="124200"/>
              </a:xfrm>
              <a:custGeom>
                <a:avLst/>
                <a:gdLst/>
                <a:ahLst/>
                <a:cxnLst/>
                <a:rect l="l" t="t" r="r" b="b"/>
                <a:pathLst>
                  <a:path w="4033" h="4968" extrusionOk="0">
                    <a:moveTo>
                      <a:pt x="2901" y="4968"/>
                    </a:moveTo>
                    <a:lnTo>
                      <a:pt x="1524" y="4673"/>
                    </a:lnTo>
                    <a:lnTo>
                      <a:pt x="0" y="1771"/>
                    </a:lnTo>
                    <a:lnTo>
                      <a:pt x="737" y="886"/>
                    </a:lnTo>
                    <a:lnTo>
                      <a:pt x="2508" y="1181"/>
                    </a:lnTo>
                    <a:lnTo>
                      <a:pt x="2655" y="345"/>
                    </a:lnTo>
                    <a:lnTo>
                      <a:pt x="3442" y="0"/>
                    </a:lnTo>
                    <a:lnTo>
                      <a:pt x="4033" y="443"/>
                    </a:lnTo>
                    <a:close/>
                  </a:path>
                </a:pathLst>
              </a:custGeom>
              <a:solidFill>
                <a:schemeClr val="accent1"/>
              </a:solidFill>
              <a:ln>
                <a:noFill/>
              </a:ln>
            </p:spPr>
          </p:sp>
          <p:sp>
            <p:nvSpPr>
              <p:cNvPr id="885" name="Google Shape;885;p27"/>
              <p:cNvSpPr/>
              <p:nvPr/>
            </p:nvSpPr>
            <p:spPr>
              <a:xfrm>
                <a:off x="3919575" y="1989950"/>
                <a:ext cx="142825" cy="257375"/>
              </a:xfrm>
              <a:custGeom>
                <a:avLst/>
                <a:gdLst/>
                <a:ahLst/>
                <a:cxnLst/>
                <a:rect l="l" t="t" r="r" b="b"/>
                <a:pathLst>
                  <a:path w="5713" h="10295" extrusionOk="0">
                    <a:moveTo>
                      <a:pt x="2867" y="0"/>
                    </a:moveTo>
                    <a:lnTo>
                      <a:pt x="2762" y="105"/>
                    </a:lnTo>
                    <a:lnTo>
                      <a:pt x="2762" y="147"/>
                    </a:lnTo>
                    <a:lnTo>
                      <a:pt x="2679" y="189"/>
                    </a:lnTo>
                    <a:lnTo>
                      <a:pt x="2532" y="147"/>
                    </a:lnTo>
                    <a:lnTo>
                      <a:pt x="2386" y="209"/>
                    </a:lnTo>
                    <a:lnTo>
                      <a:pt x="2386" y="293"/>
                    </a:lnTo>
                    <a:lnTo>
                      <a:pt x="2323" y="419"/>
                    </a:lnTo>
                    <a:lnTo>
                      <a:pt x="2239" y="461"/>
                    </a:lnTo>
                    <a:lnTo>
                      <a:pt x="2281" y="544"/>
                    </a:lnTo>
                    <a:lnTo>
                      <a:pt x="2260" y="628"/>
                    </a:lnTo>
                    <a:lnTo>
                      <a:pt x="2239" y="921"/>
                    </a:lnTo>
                    <a:lnTo>
                      <a:pt x="2281" y="1088"/>
                    </a:lnTo>
                    <a:lnTo>
                      <a:pt x="2344" y="1193"/>
                    </a:lnTo>
                    <a:lnTo>
                      <a:pt x="2281" y="1277"/>
                    </a:lnTo>
                    <a:lnTo>
                      <a:pt x="2177" y="1360"/>
                    </a:lnTo>
                    <a:lnTo>
                      <a:pt x="2072" y="1360"/>
                    </a:lnTo>
                    <a:lnTo>
                      <a:pt x="1967" y="1444"/>
                    </a:lnTo>
                    <a:lnTo>
                      <a:pt x="1905" y="1486"/>
                    </a:lnTo>
                    <a:lnTo>
                      <a:pt x="1821" y="1611"/>
                    </a:lnTo>
                    <a:lnTo>
                      <a:pt x="1674" y="1590"/>
                    </a:lnTo>
                    <a:lnTo>
                      <a:pt x="1507" y="1465"/>
                    </a:lnTo>
                    <a:lnTo>
                      <a:pt x="1381" y="1465"/>
                    </a:lnTo>
                    <a:lnTo>
                      <a:pt x="1298" y="1549"/>
                    </a:lnTo>
                    <a:lnTo>
                      <a:pt x="1151" y="1674"/>
                    </a:lnTo>
                    <a:lnTo>
                      <a:pt x="900" y="1674"/>
                    </a:lnTo>
                    <a:lnTo>
                      <a:pt x="733" y="1590"/>
                    </a:lnTo>
                    <a:lnTo>
                      <a:pt x="670" y="1465"/>
                    </a:lnTo>
                    <a:lnTo>
                      <a:pt x="607" y="1339"/>
                    </a:lnTo>
                    <a:lnTo>
                      <a:pt x="377" y="1130"/>
                    </a:lnTo>
                    <a:lnTo>
                      <a:pt x="293" y="984"/>
                    </a:lnTo>
                    <a:lnTo>
                      <a:pt x="189" y="963"/>
                    </a:lnTo>
                    <a:lnTo>
                      <a:pt x="105" y="1046"/>
                    </a:lnTo>
                    <a:lnTo>
                      <a:pt x="84" y="1151"/>
                    </a:lnTo>
                    <a:lnTo>
                      <a:pt x="105" y="1214"/>
                    </a:lnTo>
                    <a:lnTo>
                      <a:pt x="84" y="1256"/>
                    </a:lnTo>
                    <a:lnTo>
                      <a:pt x="42" y="1214"/>
                    </a:lnTo>
                    <a:lnTo>
                      <a:pt x="1" y="1256"/>
                    </a:lnTo>
                    <a:lnTo>
                      <a:pt x="105" y="1360"/>
                    </a:lnTo>
                    <a:lnTo>
                      <a:pt x="273" y="1423"/>
                    </a:lnTo>
                    <a:lnTo>
                      <a:pt x="482" y="1674"/>
                    </a:lnTo>
                    <a:lnTo>
                      <a:pt x="628" y="1779"/>
                    </a:lnTo>
                    <a:lnTo>
                      <a:pt x="879" y="1800"/>
                    </a:lnTo>
                    <a:lnTo>
                      <a:pt x="942" y="1841"/>
                    </a:lnTo>
                    <a:lnTo>
                      <a:pt x="1026" y="1883"/>
                    </a:lnTo>
                    <a:lnTo>
                      <a:pt x="1130" y="2009"/>
                    </a:lnTo>
                    <a:lnTo>
                      <a:pt x="1193" y="2113"/>
                    </a:lnTo>
                    <a:lnTo>
                      <a:pt x="1298" y="2113"/>
                    </a:lnTo>
                    <a:lnTo>
                      <a:pt x="1402" y="2239"/>
                    </a:lnTo>
                    <a:lnTo>
                      <a:pt x="1465" y="2239"/>
                    </a:lnTo>
                    <a:lnTo>
                      <a:pt x="1528" y="2323"/>
                    </a:lnTo>
                    <a:lnTo>
                      <a:pt x="1465" y="2427"/>
                    </a:lnTo>
                    <a:lnTo>
                      <a:pt x="1507" y="2574"/>
                    </a:lnTo>
                    <a:lnTo>
                      <a:pt x="1444" y="2720"/>
                    </a:lnTo>
                    <a:lnTo>
                      <a:pt x="1444" y="2825"/>
                    </a:lnTo>
                    <a:lnTo>
                      <a:pt x="1612" y="2825"/>
                    </a:lnTo>
                    <a:lnTo>
                      <a:pt x="1633" y="2950"/>
                    </a:lnTo>
                    <a:lnTo>
                      <a:pt x="1591" y="3034"/>
                    </a:lnTo>
                    <a:lnTo>
                      <a:pt x="1612" y="3181"/>
                    </a:lnTo>
                    <a:lnTo>
                      <a:pt x="1653" y="3285"/>
                    </a:lnTo>
                    <a:lnTo>
                      <a:pt x="1695" y="3494"/>
                    </a:lnTo>
                    <a:lnTo>
                      <a:pt x="1653" y="3599"/>
                    </a:lnTo>
                    <a:lnTo>
                      <a:pt x="1695" y="3683"/>
                    </a:lnTo>
                    <a:lnTo>
                      <a:pt x="1695" y="3913"/>
                    </a:lnTo>
                    <a:lnTo>
                      <a:pt x="1653" y="3997"/>
                    </a:lnTo>
                    <a:lnTo>
                      <a:pt x="1716" y="4143"/>
                    </a:lnTo>
                    <a:lnTo>
                      <a:pt x="1821" y="4185"/>
                    </a:lnTo>
                    <a:lnTo>
                      <a:pt x="1925" y="4394"/>
                    </a:lnTo>
                    <a:lnTo>
                      <a:pt x="1967" y="4478"/>
                    </a:lnTo>
                    <a:lnTo>
                      <a:pt x="1967" y="4603"/>
                    </a:lnTo>
                    <a:lnTo>
                      <a:pt x="1988" y="4645"/>
                    </a:lnTo>
                    <a:lnTo>
                      <a:pt x="2093" y="4645"/>
                    </a:lnTo>
                    <a:lnTo>
                      <a:pt x="2197" y="4750"/>
                    </a:lnTo>
                    <a:lnTo>
                      <a:pt x="2407" y="4750"/>
                    </a:lnTo>
                    <a:lnTo>
                      <a:pt x="2574" y="4875"/>
                    </a:lnTo>
                    <a:lnTo>
                      <a:pt x="2490" y="4938"/>
                    </a:lnTo>
                    <a:lnTo>
                      <a:pt x="2553" y="5022"/>
                    </a:lnTo>
                    <a:lnTo>
                      <a:pt x="2553" y="5189"/>
                    </a:lnTo>
                    <a:lnTo>
                      <a:pt x="2490" y="5231"/>
                    </a:lnTo>
                    <a:lnTo>
                      <a:pt x="2679" y="5378"/>
                    </a:lnTo>
                    <a:lnTo>
                      <a:pt x="2553" y="5357"/>
                    </a:lnTo>
                    <a:lnTo>
                      <a:pt x="2490" y="5378"/>
                    </a:lnTo>
                    <a:lnTo>
                      <a:pt x="2658" y="5524"/>
                    </a:lnTo>
                    <a:lnTo>
                      <a:pt x="2658" y="5587"/>
                    </a:lnTo>
                    <a:lnTo>
                      <a:pt x="2469" y="5482"/>
                    </a:lnTo>
                    <a:lnTo>
                      <a:pt x="2302" y="5482"/>
                    </a:lnTo>
                    <a:lnTo>
                      <a:pt x="2156" y="5587"/>
                    </a:lnTo>
                    <a:lnTo>
                      <a:pt x="2156" y="5691"/>
                    </a:lnTo>
                    <a:lnTo>
                      <a:pt x="2051" y="5796"/>
                    </a:lnTo>
                    <a:lnTo>
                      <a:pt x="2051" y="5880"/>
                    </a:lnTo>
                    <a:lnTo>
                      <a:pt x="1988" y="5901"/>
                    </a:lnTo>
                    <a:lnTo>
                      <a:pt x="1821" y="6089"/>
                    </a:lnTo>
                    <a:lnTo>
                      <a:pt x="1779" y="6277"/>
                    </a:lnTo>
                    <a:lnTo>
                      <a:pt x="1737" y="6298"/>
                    </a:lnTo>
                    <a:lnTo>
                      <a:pt x="1716" y="6256"/>
                    </a:lnTo>
                    <a:lnTo>
                      <a:pt x="1653" y="6256"/>
                    </a:lnTo>
                    <a:lnTo>
                      <a:pt x="1716" y="6361"/>
                    </a:lnTo>
                    <a:lnTo>
                      <a:pt x="1674" y="6445"/>
                    </a:lnTo>
                    <a:lnTo>
                      <a:pt x="1549" y="6445"/>
                    </a:lnTo>
                    <a:lnTo>
                      <a:pt x="1465" y="6549"/>
                    </a:lnTo>
                    <a:lnTo>
                      <a:pt x="1507" y="6717"/>
                    </a:lnTo>
                    <a:lnTo>
                      <a:pt x="1570" y="6759"/>
                    </a:lnTo>
                    <a:lnTo>
                      <a:pt x="1444" y="6717"/>
                    </a:lnTo>
                    <a:lnTo>
                      <a:pt x="1402" y="6654"/>
                    </a:lnTo>
                    <a:lnTo>
                      <a:pt x="1319" y="6696"/>
                    </a:lnTo>
                    <a:lnTo>
                      <a:pt x="1256" y="6821"/>
                    </a:lnTo>
                    <a:lnTo>
                      <a:pt x="1298" y="6884"/>
                    </a:lnTo>
                    <a:lnTo>
                      <a:pt x="1214" y="6842"/>
                    </a:lnTo>
                    <a:lnTo>
                      <a:pt x="1193" y="6905"/>
                    </a:lnTo>
                    <a:lnTo>
                      <a:pt x="1256" y="6968"/>
                    </a:lnTo>
                    <a:lnTo>
                      <a:pt x="1256" y="7031"/>
                    </a:lnTo>
                    <a:lnTo>
                      <a:pt x="1193" y="7114"/>
                    </a:lnTo>
                    <a:lnTo>
                      <a:pt x="1151" y="7156"/>
                    </a:lnTo>
                    <a:lnTo>
                      <a:pt x="1047" y="7219"/>
                    </a:lnTo>
                    <a:lnTo>
                      <a:pt x="1005" y="7177"/>
                    </a:lnTo>
                    <a:lnTo>
                      <a:pt x="984" y="7135"/>
                    </a:lnTo>
                    <a:lnTo>
                      <a:pt x="900" y="7114"/>
                    </a:lnTo>
                    <a:lnTo>
                      <a:pt x="817" y="7135"/>
                    </a:lnTo>
                    <a:lnTo>
                      <a:pt x="837" y="7240"/>
                    </a:lnTo>
                    <a:lnTo>
                      <a:pt x="796" y="7282"/>
                    </a:lnTo>
                    <a:lnTo>
                      <a:pt x="837" y="7386"/>
                    </a:lnTo>
                    <a:lnTo>
                      <a:pt x="796" y="7491"/>
                    </a:lnTo>
                    <a:lnTo>
                      <a:pt x="733" y="7533"/>
                    </a:lnTo>
                    <a:lnTo>
                      <a:pt x="691" y="7637"/>
                    </a:lnTo>
                    <a:lnTo>
                      <a:pt x="733" y="7742"/>
                    </a:lnTo>
                    <a:lnTo>
                      <a:pt x="775" y="7763"/>
                    </a:lnTo>
                    <a:lnTo>
                      <a:pt x="733" y="7867"/>
                    </a:lnTo>
                    <a:lnTo>
                      <a:pt x="775" y="7951"/>
                    </a:lnTo>
                    <a:lnTo>
                      <a:pt x="858" y="7909"/>
                    </a:lnTo>
                    <a:lnTo>
                      <a:pt x="900" y="7972"/>
                    </a:lnTo>
                    <a:lnTo>
                      <a:pt x="879" y="8098"/>
                    </a:lnTo>
                    <a:lnTo>
                      <a:pt x="837" y="8160"/>
                    </a:lnTo>
                    <a:lnTo>
                      <a:pt x="879" y="8265"/>
                    </a:lnTo>
                    <a:lnTo>
                      <a:pt x="837" y="8307"/>
                    </a:lnTo>
                    <a:lnTo>
                      <a:pt x="942" y="8495"/>
                    </a:lnTo>
                    <a:lnTo>
                      <a:pt x="1005" y="8537"/>
                    </a:lnTo>
                    <a:lnTo>
                      <a:pt x="942" y="8621"/>
                    </a:lnTo>
                    <a:lnTo>
                      <a:pt x="1026" y="8746"/>
                    </a:lnTo>
                    <a:lnTo>
                      <a:pt x="942" y="8788"/>
                    </a:lnTo>
                    <a:lnTo>
                      <a:pt x="984" y="8955"/>
                    </a:lnTo>
                    <a:lnTo>
                      <a:pt x="942" y="9039"/>
                    </a:lnTo>
                    <a:lnTo>
                      <a:pt x="942" y="9269"/>
                    </a:lnTo>
                    <a:lnTo>
                      <a:pt x="1005" y="9353"/>
                    </a:lnTo>
                    <a:lnTo>
                      <a:pt x="942" y="9479"/>
                    </a:lnTo>
                    <a:lnTo>
                      <a:pt x="942" y="9562"/>
                    </a:lnTo>
                    <a:lnTo>
                      <a:pt x="1005" y="9625"/>
                    </a:lnTo>
                    <a:lnTo>
                      <a:pt x="1151" y="9541"/>
                    </a:lnTo>
                    <a:lnTo>
                      <a:pt x="1214" y="9583"/>
                    </a:lnTo>
                    <a:lnTo>
                      <a:pt x="1235" y="9520"/>
                    </a:lnTo>
                    <a:lnTo>
                      <a:pt x="1361" y="9646"/>
                    </a:lnTo>
                    <a:lnTo>
                      <a:pt x="1444" y="9625"/>
                    </a:lnTo>
                    <a:lnTo>
                      <a:pt x="1528" y="9688"/>
                    </a:lnTo>
                    <a:lnTo>
                      <a:pt x="1674" y="9667"/>
                    </a:lnTo>
                    <a:lnTo>
                      <a:pt x="1737" y="9688"/>
                    </a:lnTo>
                    <a:lnTo>
                      <a:pt x="1674" y="9772"/>
                    </a:lnTo>
                    <a:lnTo>
                      <a:pt x="1737" y="9772"/>
                    </a:lnTo>
                    <a:lnTo>
                      <a:pt x="1863" y="9667"/>
                    </a:lnTo>
                    <a:lnTo>
                      <a:pt x="1863" y="9751"/>
                    </a:lnTo>
                    <a:lnTo>
                      <a:pt x="1779" y="9855"/>
                    </a:lnTo>
                    <a:lnTo>
                      <a:pt x="1946" y="10064"/>
                    </a:lnTo>
                    <a:lnTo>
                      <a:pt x="1967" y="10148"/>
                    </a:lnTo>
                    <a:lnTo>
                      <a:pt x="1946" y="10274"/>
                    </a:lnTo>
                    <a:lnTo>
                      <a:pt x="1967" y="10295"/>
                    </a:lnTo>
                    <a:lnTo>
                      <a:pt x="2030" y="10148"/>
                    </a:lnTo>
                    <a:lnTo>
                      <a:pt x="2114" y="10106"/>
                    </a:lnTo>
                    <a:lnTo>
                      <a:pt x="2135" y="10190"/>
                    </a:lnTo>
                    <a:lnTo>
                      <a:pt x="2239" y="10148"/>
                    </a:lnTo>
                    <a:lnTo>
                      <a:pt x="2323" y="10148"/>
                    </a:lnTo>
                    <a:lnTo>
                      <a:pt x="2490" y="10002"/>
                    </a:lnTo>
                    <a:lnTo>
                      <a:pt x="2595" y="10002"/>
                    </a:lnTo>
                    <a:lnTo>
                      <a:pt x="2825" y="9855"/>
                    </a:lnTo>
                    <a:lnTo>
                      <a:pt x="2867" y="9792"/>
                    </a:lnTo>
                    <a:lnTo>
                      <a:pt x="3014" y="9855"/>
                    </a:lnTo>
                    <a:lnTo>
                      <a:pt x="3118" y="9834"/>
                    </a:lnTo>
                    <a:lnTo>
                      <a:pt x="3223" y="9688"/>
                    </a:lnTo>
                    <a:lnTo>
                      <a:pt x="3244" y="9751"/>
                    </a:lnTo>
                    <a:lnTo>
                      <a:pt x="3202" y="9855"/>
                    </a:lnTo>
                    <a:lnTo>
                      <a:pt x="3244" y="9876"/>
                    </a:lnTo>
                    <a:lnTo>
                      <a:pt x="3306" y="9751"/>
                    </a:lnTo>
                    <a:lnTo>
                      <a:pt x="3348" y="9772"/>
                    </a:lnTo>
                    <a:lnTo>
                      <a:pt x="3306" y="9646"/>
                    </a:lnTo>
                    <a:lnTo>
                      <a:pt x="3348" y="9583"/>
                    </a:lnTo>
                    <a:lnTo>
                      <a:pt x="3411" y="9688"/>
                    </a:lnTo>
                    <a:lnTo>
                      <a:pt x="3453" y="9688"/>
                    </a:lnTo>
                    <a:lnTo>
                      <a:pt x="3495" y="9625"/>
                    </a:lnTo>
                    <a:lnTo>
                      <a:pt x="3537" y="9751"/>
                    </a:lnTo>
                    <a:lnTo>
                      <a:pt x="3620" y="9730"/>
                    </a:lnTo>
                    <a:lnTo>
                      <a:pt x="3620" y="9646"/>
                    </a:lnTo>
                    <a:lnTo>
                      <a:pt x="3662" y="9667"/>
                    </a:lnTo>
                    <a:lnTo>
                      <a:pt x="3704" y="9730"/>
                    </a:lnTo>
                    <a:lnTo>
                      <a:pt x="3767" y="9646"/>
                    </a:lnTo>
                    <a:lnTo>
                      <a:pt x="3934" y="9625"/>
                    </a:lnTo>
                    <a:lnTo>
                      <a:pt x="4018" y="9688"/>
                    </a:lnTo>
                    <a:lnTo>
                      <a:pt x="4206" y="9667"/>
                    </a:lnTo>
                    <a:lnTo>
                      <a:pt x="4206" y="9625"/>
                    </a:lnTo>
                    <a:lnTo>
                      <a:pt x="4143" y="9562"/>
                    </a:lnTo>
                    <a:lnTo>
                      <a:pt x="4206" y="9541"/>
                    </a:lnTo>
                    <a:lnTo>
                      <a:pt x="4269" y="9562"/>
                    </a:lnTo>
                    <a:lnTo>
                      <a:pt x="4311" y="9646"/>
                    </a:lnTo>
                    <a:lnTo>
                      <a:pt x="4415" y="9667"/>
                    </a:lnTo>
                    <a:lnTo>
                      <a:pt x="4457" y="9562"/>
                    </a:lnTo>
                    <a:lnTo>
                      <a:pt x="4436" y="9416"/>
                    </a:lnTo>
                    <a:lnTo>
                      <a:pt x="4687" y="9144"/>
                    </a:lnTo>
                    <a:lnTo>
                      <a:pt x="4876" y="9123"/>
                    </a:lnTo>
                    <a:lnTo>
                      <a:pt x="5043" y="8872"/>
                    </a:lnTo>
                    <a:lnTo>
                      <a:pt x="5190" y="8621"/>
                    </a:lnTo>
                    <a:lnTo>
                      <a:pt x="5315" y="8349"/>
                    </a:lnTo>
                    <a:lnTo>
                      <a:pt x="5566" y="7951"/>
                    </a:lnTo>
                    <a:lnTo>
                      <a:pt x="5713" y="7533"/>
                    </a:lnTo>
                    <a:lnTo>
                      <a:pt x="5692" y="7344"/>
                    </a:lnTo>
                    <a:lnTo>
                      <a:pt x="5420" y="7051"/>
                    </a:lnTo>
                    <a:lnTo>
                      <a:pt x="5273" y="7010"/>
                    </a:lnTo>
                    <a:lnTo>
                      <a:pt x="5001" y="6633"/>
                    </a:lnTo>
                    <a:lnTo>
                      <a:pt x="5064" y="6466"/>
                    </a:lnTo>
                    <a:lnTo>
                      <a:pt x="5169" y="6298"/>
                    </a:lnTo>
                    <a:lnTo>
                      <a:pt x="5169" y="6110"/>
                    </a:lnTo>
                    <a:lnTo>
                      <a:pt x="4980" y="5984"/>
                    </a:lnTo>
                    <a:lnTo>
                      <a:pt x="4938" y="5859"/>
                    </a:lnTo>
                    <a:lnTo>
                      <a:pt x="4938" y="5650"/>
                    </a:lnTo>
                    <a:lnTo>
                      <a:pt x="4980" y="5587"/>
                    </a:lnTo>
                    <a:lnTo>
                      <a:pt x="4938" y="5482"/>
                    </a:lnTo>
                    <a:lnTo>
                      <a:pt x="4792" y="5461"/>
                    </a:lnTo>
                    <a:lnTo>
                      <a:pt x="4729" y="5357"/>
                    </a:lnTo>
                    <a:lnTo>
                      <a:pt x="4729" y="5168"/>
                    </a:lnTo>
                    <a:lnTo>
                      <a:pt x="4792" y="5064"/>
                    </a:lnTo>
                    <a:lnTo>
                      <a:pt x="4687" y="5043"/>
                    </a:lnTo>
                    <a:lnTo>
                      <a:pt x="4687" y="4938"/>
                    </a:lnTo>
                    <a:lnTo>
                      <a:pt x="4729" y="4582"/>
                    </a:lnTo>
                    <a:lnTo>
                      <a:pt x="4834" y="4541"/>
                    </a:lnTo>
                    <a:lnTo>
                      <a:pt x="4562" y="3955"/>
                    </a:lnTo>
                    <a:lnTo>
                      <a:pt x="4332" y="3494"/>
                    </a:lnTo>
                    <a:lnTo>
                      <a:pt x="4269" y="3348"/>
                    </a:lnTo>
                    <a:lnTo>
                      <a:pt x="4143" y="3181"/>
                    </a:lnTo>
                    <a:lnTo>
                      <a:pt x="4248" y="2929"/>
                    </a:lnTo>
                    <a:lnTo>
                      <a:pt x="4353" y="2741"/>
                    </a:lnTo>
                    <a:lnTo>
                      <a:pt x="4415" y="2553"/>
                    </a:lnTo>
                    <a:lnTo>
                      <a:pt x="4332" y="2490"/>
                    </a:lnTo>
                    <a:lnTo>
                      <a:pt x="4060" y="2323"/>
                    </a:lnTo>
                    <a:lnTo>
                      <a:pt x="4018" y="2218"/>
                    </a:lnTo>
                    <a:lnTo>
                      <a:pt x="3934" y="2093"/>
                    </a:lnTo>
                    <a:lnTo>
                      <a:pt x="3767" y="2009"/>
                    </a:lnTo>
                    <a:lnTo>
                      <a:pt x="3704" y="2009"/>
                    </a:lnTo>
                    <a:lnTo>
                      <a:pt x="3599" y="1758"/>
                    </a:lnTo>
                    <a:lnTo>
                      <a:pt x="3516" y="1653"/>
                    </a:lnTo>
                    <a:lnTo>
                      <a:pt x="3558" y="1465"/>
                    </a:lnTo>
                    <a:lnTo>
                      <a:pt x="3599" y="1297"/>
                    </a:lnTo>
                    <a:lnTo>
                      <a:pt x="3495" y="1277"/>
                    </a:lnTo>
                    <a:lnTo>
                      <a:pt x="3599" y="1235"/>
                    </a:lnTo>
                    <a:lnTo>
                      <a:pt x="3746" y="1172"/>
                    </a:lnTo>
                    <a:lnTo>
                      <a:pt x="3725" y="942"/>
                    </a:lnTo>
                    <a:lnTo>
                      <a:pt x="3830" y="774"/>
                    </a:lnTo>
                    <a:lnTo>
                      <a:pt x="3850" y="649"/>
                    </a:lnTo>
                    <a:lnTo>
                      <a:pt x="3746" y="523"/>
                    </a:lnTo>
                    <a:lnTo>
                      <a:pt x="3725" y="419"/>
                    </a:lnTo>
                    <a:lnTo>
                      <a:pt x="3537" y="398"/>
                    </a:lnTo>
                    <a:lnTo>
                      <a:pt x="3411" y="335"/>
                    </a:lnTo>
                    <a:lnTo>
                      <a:pt x="3327" y="251"/>
                    </a:lnTo>
                    <a:lnTo>
                      <a:pt x="3202" y="84"/>
                    </a:lnTo>
                    <a:lnTo>
                      <a:pt x="309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886" name="Google Shape;886;p27"/>
            <p:cNvGrpSpPr/>
            <p:nvPr/>
          </p:nvGrpSpPr>
          <p:grpSpPr>
            <a:xfrm>
              <a:off x="-4550319" y="2755577"/>
              <a:ext cx="1188395" cy="994514"/>
              <a:chOff x="1397225" y="1637375"/>
              <a:chExt cx="1401575" cy="1228250"/>
            </a:xfrm>
          </p:grpSpPr>
          <p:sp>
            <p:nvSpPr>
              <p:cNvPr id="887" name="Google Shape;887;p27"/>
              <p:cNvSpPr/>
              <p:nvPr/>
            </p:nvSpPr>
            <p:spPr>
              <a:xfrm>
                <a:off x="2050925" y="2362200"/>
                <a:ext cx="747875" cy="497225"/>
              </a:xfrm>
              <a:custGeom>
                <a:avLst/>
                <a:gdLst/>
                <a:ahLst/>
                <a:cxnLst/>
                <a:rect l="l" t="t" r="r" b="b"/>
                <a:pathLst>
                  <a:path w="29915" h="19889" extrusionOk="0">
                    <a:moveTo>
                      <a:pt x="107" y="1186"/>
                    </a:moveTo>
                    <a:lnTo>
                      <a:pt x="0" y="0"/>
                    </a:lnTo>
                    <a:lnTo>
                      <a:pt x="15577" y="1563"/>
                    </a:lnTo>
                    <a:lnTo>
                      <a:pt x="26519" y="5336"/>
                    </a:lnTo>
                    <a:lnTo>
                      <a:pt x="27435" y="5444"/>
                    </a:lnTo>
                    <a:lnTo>
                      <a:pt x="28783" y="4420"/>
                    </a:lnTo>
                    <a:lnTo>
                      <a:pt x="29753" y="4527"/>
                    </a:lnTo>
                    <a:lnTo>
                      <a:pt x="29915" y="6198"/>
                    </a:lnTo>
                    <a:lnTo>
                      <a:pt x="26465" y="6899"/>
                    </a:lnTo>
                    <a:lnTo>
                      <a:pt x="11157" y="16062"/>
                    </a:lnTo>
                    <a:lnTo>
                      <a:pt x="10295" y="18649"/>
                    </a:lnTo>
                    <a:lnTo>
                      <a:pt x="10295" y="19889"/>
                    </a:lnTo>
                    <a:lnTo>
                      <a:pt x="2803" y="15846"/>
                    </a:lnTo>
                    <a:lnTo>
                      <a:pt x="1347" y="14876"/>
                    </a:lnTo>
                    <a:lnTo>
                      <a:pt x="0" y="14607"/>
                    </a:lnTo>
                    <a:lnTo>
                      <a:pt x="916" y="11642"/>
                    </a:lnTo>
                    <a:lnTo>
                      <a:pt x="1725" y="3881"/>
                    </a:lnTo>
                    <a:close/>
                  </a:path>
                </a:pathLst>
              </a:custGeom>
              <a:solidFill>
                <a:schemeClr val="dk2"/>
              </a:solidFill>
              <a:ln>
                <a:noFill/>
              </a:ln>
            </p:spPr>
          </p:sp>
          <p:grpSp>
            <p:nvGrpSpPr>
              <p:cNvPr id="888" name="Google Shape;888;p27"/>
              <p:cNvGrpSpPr/>
              <p:nvPr/>
            </p:nvGrpSpPr>
            <p:grpSpPr>
              <a:xfrm>
                <a:off x="1397225" y="1637375"/>
                <a:ext cx="1398775" cy="1228250"/>
                <a:chOff x="1397225" y="1637375"/>
                <a:chExt cx="1398775" cy="1228250"/>
              </a:xfrm>
            </p:grpSpPr>
            <p:sp>
              <p:nvSpPr>
                <p:cNvPr id="889" name="Google Shape;889;p27"/>
                <p:cNvSpPr/>
                <p:nvPr/>
              </p:nvSpPr>
              <p:spPr>
                <a:xfrm>
                  <a:off x="1397225" y="1637375"/>
                  <a:ext cx="692600" cy="594250"/>
                </a:xfrm>
                <a:custGeom>
                  <a:avLst/>
                  <a:gdLst/>
                  <a:ahLst/>
                  <a:cxnLst/>
                  <a:rect l="l" t="t" r="r" b="b"/>
                  <a:pathLst>
                    <a:path w="27704" h="23770" extrusionOk="0">
                      <a:moveTo>
                        <a:pt x="14864" y="15547"/>
                      </a:moveTo>
                      <a:lnTo>
                        <a:pt x="14836" y="15589"/>
                      </a:lnTo>
                      <a:lnTo>
                        <a:pt x="14836" y="15568"/>
                      </a:lnTo>
                      <a:lnTo>
                        <a:pt x="14864" y="15547"/>
                      </a:lnTo>
                      <a:close/>
                      <a:moveTo>
                        <a:pt x="19460" y="16760"/>
                      </a:moveTo>
                      <a:lnTo>
                        <a:pt x="19523" y="16823"/>
                      </a:lnTo>
                      <a:lnTo>
                        <a:pt x="19460" y="16844"/>
                      </a:lnTo>
                      <a:lnTo>
                        <a:pt x="19460" y="16760"/>
                      </a:lnTo>
                      <a:close/>
                      <a:moveTo>
                        <a:pt x="23686" y="18497"/>
                      </a:moveTo>
                      <a:lnTo>
                        <a:pt x="23624" y="18644"/>
                      </a:lnTo>
                      <a:lnTo>
                        <a:pt x="23561" y="18853"/>
                      </a:lnTo>
                      <a:lnTo>
                        <a:pt x="23582" y="19020"/>
                      </a:lnTo>
                      <a:lnTo>
                        <a:pt x="23477" y="19229"/>
                      </a:lnTo>
                      <a:lnTo>
                        <a:pt x="23477" y="19355"/>
                      </a:lnTo>
                      <a:lnTo>
                        <a:pt x="23519" y="19439"/>
                      </a:lnTo>
                      <a:lnTo>
                        <a:pt x="23393" y="19355"/>
                      </a:lnTo>
                      <a:lnTo>
                        <a:pt x="23393" y="19543"/>
                      </a:lnTo>
                      <a:lnTo>
                        <a:pt x="23393" y="19564"/>
                      </a:lnTo>
                      <a:cubicBezTo>
                        <a:pt x="23352" y="19648"/>
                        <a:pt x="23310" y="19753"/>
                        <a:pt x="23310" y="19836"/>
                      </a:cubicBezTo>
                      <a:lnTo>
                        <a:pt x="23310" y="19962"/>
                      </a:lnTo>
                      <a:lnTo>
                        <a:pt x="23289" y="19941"/>
                      </a:lnTo>
                      <a:lnTo>
                        <a:pt x="23289" y="19836"/>
                      </a:lnTo>
                      <a:lnTo>
                        <a:pt x="23258" y="19791"/>
                      </a:lnTo>
                      <a:lnTo>
                        <a:pt x="23268" y="19773"/>
                      </a:lnTo>
                      <a:lnTo>
                        <a:pt x="23268" y="19627"/>
                      </a:lnTo>
                      <a:lnTo>
                        <a:pt x="23331" y="19543"/>
                      </a:lnTo>
                      <a:lnTo>
                        <a:pt x="23352" y="19250"/>
                      </a:lnTo>
                      <a:lnTo>
                        <a:pt x="23435" y="19020"/>
                      </a:lnTo>
                      <a:lnTo>
                        <a:pt x="23435" y="18790"/>
                      </a:lnTo>
                      <a:lnTo>
                        <a:pt x="23414" y="18623"/>
                      </a:lnTo>
                      <a:lnTo>
                        <a:pt x="23352" y="18539"/>
                      </a:lnTo>
                      <a:lnTo>
                        <a:pt x="23352" y="18518"/>
                      </a:lnTo>
                      <a:lnTo>
                        <a:pt x="23414" y="18539"/>
                      </a:lnTo>
                      <a:lnTo>
                        <a:pt x="23456" y="18685"/>
                      </a:lnTo>
                      <a:lnTo>
                        <a:pt x="23519" y="18706"/>
                      </a:lnTo>
                      <a:lnTo>
                        <a:pt x="23561" y="18581"/>
                      </a:lnTo>
                      <a:lnTo>
                        <a:pt x="23686" y="18497"/>
                      </a:lnTo>
                      <a:close/>
                      <a:moveTo>
                        <a:pt x="23204" y="19889"/>
                      </a:moveTo>
                      <a:lnTo>
                        <a:pt x="23184" y="19941"/>
                      </a:lnTo>
                      <a:lnTo>
                        <a:pt x="23142" y="20297"/>
                      </a:lnTo>
                      <a:lnTo>
                        <a:pt x="23038" y="20464"/>
                      </a:lnTo>
                      <a:lnTo>
                        <a:pt x="23017" y="20631"/>
                      </a:lnTo>
                      <a:lnTo>
                        <a:pt x="23121" y="20694"/>
                      </a:lnTo>
                      <a:lnTo>
                        <a:pt x="23080" y="20778"/>
                      </a:lnTo>
                      <a:lnTo>
                        <a:pt x="23121" y="20841"/>
                      </a:lnTo>
                      <a:lnTo>
                        <a:pt x="22996" y="20841"/>
                      </a:lnTo>
                      <a:lnTo>
                        <a:pt x="22912" y="20924"/>
                      </a:lnTo>
                      <a:lnTo>
                        <a:pt x="22912" y="21050"/>
                      </a:lnTo>
                      <a:cubicBezTo>
                        <a:pt x="22891" y="21050"/>
                        <a:pt x="22870" y="21092"/>
                        <a:pt x="22870" y="21134"/>
                      </a:cubicBezTo>
                      <a:lnTo>
                        <a:pt x="22870" y="21154"/>
                      </a:lnTo>
                      <a:lnTo>
                        <a:pt x="22847" y="21178"/>
                      </a:lnTo>
                      <a:lnTo>
                        <a:pt x="22847" y="21178"/>
                      </a:lnTo>
                      <a:lnTo>
                        <a:pt x="22849" y="21154"/>
                      </a:lnTo>
                      <a:lnTo>
                        <a:pt x="22849" y="20945"/>
                      </a:lnTo>
                      <a:lnTo>
                        <a:pt x="22828" y="20882"/>
                      </a:lnTo>
                      <a:cubicBezTo>
                        <a:pt x="22828" y="20820"/>
                        <a:pt x="22849" y="20778"/>
                        <a:pt x="22849" y="20736"/>
                      </a:cubicBezTo>
                      <a:lnTo>
                        <a:pt x="22891" y="20778"/>
                      </a:lnTo>
                      <a:lnTo>
                        <a:pt x="22954" y="20778"/>
                      </a:lnTo>
                      <a:lnTo>
                        <a:pt x="22954" y="20610"/>
                      </a:lnTo>
                      <a:lnTo>
                        <a:pt x="23017" y="20569"/>
                      </a:lnTo>
                      <a:lnTo>
                        <a:pt x="22954" y="20485"/>
                      </a:lnTo>
                      <a:lnTo>
                        <a:pt x="22828" y="20464"/>
                      </a:lnTo>
                      <a:lnTo>
                        <a:pt x="22828" y="20380"/>
                      </a:lnTo>
                      <a:lnTo>
                        <a:pt x="22703" y="20150"/>
                      </a:lnTo>
                      <a:lnTo>
                        <a:pt x="22703" y="20108"/>
                      </a:lnTo>
                      <a:lnTo>
                        <a:pt x="22828" y="20255"/>
                      </a:lnTo>
                      <a:lnTo>
                        <a:pt x="22912" y="20380"/>
                      </a:lnTo>
                      <a:lnTo>
                        <a:pt x="22996" y="20401"/>
                      </a:lnTo>
                      <a:lnTo>
                        <a:pt x="23038" y="20359"/>
                      </a:lnTo>
                      <a:lnTo>
                        <a:pt x="23017" y="20276"/>
                      </a:lnTo>
                      <a:lnTo>
                        <a:pt x="23121" y="20255"/>
                      </a:lnTo>
                      <a:lnTo>
                        <a:pt x="23121" y="20171"/>
                      </a:lnTo>
                      <a:lnTo>
                        <a:pt x="23059" y="20108"/>
                      </a:lnTo>
                      <a:cubicBezTo>
                        <a:pt x="23101" y="20066"/>
                        <a:pt x="23121" y="19983"/>
                        <a:pt x="23142" y="19941"/>
                      </a:cubicBezTo>
                      <a:lnTo>
                        <a:pt x="23163" y="19962"/>
                      </a:lnTo>
                      <a:lnTo>
                        <a:pt x="23204" y="19889"/>
                      </a:lnTo>
                      <a:close/>
                      <a:moveTo>
                        <a:pt x="23519" y="19836"/>
                      </a:moveTo>
                      <a:lnTo>
                        <a:pt x="23540" y="19962"/>
                      </a:lnTo>
                      <a:lnTo>
                        <a:pt x="23582" y="19962"/>
                      </a:lnTo>
                      <a:lnTo>
                        <a:pt x="23582" y="20087"/>
                      </a:lnTo>
                      <a:lnTo>
                        <a:pt x="23665" y="20171"/>
                      </a:lnTo>
                      <a:lnTo>
                        <a:pt x="23728" y="20108"/>
                      </a:lnTo>
                      <a:lnTo>
                        <a:pt x="23770" y="20150"/>
                      </a:lnTo>
                      <a:lnTo>
                        <a:pt x="23875" y="20087"/>
                      </a:lnTo>
                      <a:lnTo>
                        <a:pt x="24021" y="20087"/>
                      </a:lnTo>
                      <a:lnTo>
                        <a:pt x="24021" y="20108"/>
                      </a:lnTo>
                      <a:lnTo>
                        <a:pt x="23854" y="20213"/>
                      </a:lnTo>
                      <a:lnTo>
                        <a:pt x="23812" y="20255"/>
                      </a:lnTo>
                      <a:lnTo>
                        <a:pt x="23812" y="20297"/>
                      </a:lnTo>
                      <a:lnTo>
                        <a:pt x="23875" y="20359"/>
                      </a:lnTo>
                      <a:lnTo>
                        <a:pt x="23854" y="20401"/>
                      </a:lnTo>
                      <a:lnTo>
                        <a:pt x="23770" y="20401"/>
                      </a:lnTo>
                      <a:lnTo>
                        <a:pt x="23770" y="20464"/>
                      </a:lnTo>
                      <a:lnTo>
                        <a:pt x="23854" y="20590"/>
                      </a:lnTo>
                      <a:lnTo>
                        <a:pt x="23854" y="20694"/>
                      </a:lnTo>
                      <a:lnTo>
                        <a:pt x="23812" y="20715"/>
                      </a:lnTo>
                      <a:lnTo>
                        <a:pt x="23728" y="20631"/>
                      </a:lnTo>
                      <a:lnTo>
                        <a:pt x="23665" y="20548"/>
                      </a:lnTo>
                      <a:lnTo>
                        <a:pt x="23645" y="20610"/>
                      </a:lnTo>
                      <a:lnTo>
                        <a:pt x="23665" y="20694"/>
                      </a:lnTo>
                      <a:lnTo>
                        <a:pt x="23624" y="20757"/>
                      </a:lnTo>
                      <a:lnTo>
                        <a:pt x="23624" y="20903"/>
                      </a:lnTo>
                      <a:lnTo>
                        <a:pt x="23645" y="20924"/>
                      </a:lnTo>
                      <a:cubicBezTo>
                        <a:pt x="23629" y="20919"/>
                        <a:pt x="23614" y="20916"/>
                        <a:pt x="23601" y="20916"/>
                      </a:cubicBezTo>
                      <a:cubicBezTo>
                        <a:pt x="23562" y="20916"/>
                        <a:pt x="23535" y="20940"/>
                        <a:pt x="23519" y="20987"/>
                      </a:cubicBezTo>
                      <a:cubicBezTo>
                        <a:pt x="23456" y="21071"/>
                        <a:pt x="23414" y="21154"/>
                        <a:pt x="23373" y="21259"/>
                      </a:cubicBezTo>
                      <a:lnTo>
                        <a:pt x="23268" y="21154"/>
                      </a:lnTo>
                      <a:lnTo>
                        <a:pt x="23121" y="21154"/>
                      </a:lnTo>
                      <a:lnTo>
                        <a:pt x="23121" y="21238"/>
                      </a:lnTo>
                      <a:lnTo>
                        <a:pt x="23163" y="21322"/>
                      </a:lnTo>
                      <a:lnTo>
                        <a:pt x="23142" y="21426"/>
                      </a:lnTo>
                      <a:lnTo>
                        <a:pt x="23247" y="21468"/>
                      </a:lnTo>
                      <a:lnTo>
                        <a:pt x="23205" y="21552"/>
                      </a:lnTo>
                      <a:lnTo>
                        <a:pt x="23121" y="21552"/>
                      </a:lnTo>
                      <a:lnTo>
                        <a:pt x="23101" y="21531"/>
                      </a:lnTo>
                      <a:lnTo>
                        <a:pt x="23038" y="21615"/>
                      </a:lnTo>
                      <a:lnTo>
                        <a:pt x="23038" y="21531"/>
                      </a:lnTo>
                      <a:lnTo>
                        <a:pt x="23101" y="21447"/>
                      </a:lnTo>
                      <a:lnTo>
                        <a:pt x="22996" y="21322"/>
                      </a:lnTo>
                      <a:cubicBezTo>
                        <a:pt x="22996" y="21259"/>
                        <a:pt x="22996" y="21196"/>
                        <a:pt x="23017" y="21134"/>
                      </a:cubicBezTo>
                      <a:lnTo>
                        <a:pt x="23163" y="21050"/>
                      </a:lnTo>
                      <a:lnTo>
                        <a:pt x="23205" y="20882"/>
                      </a:lnTo>
                      <a:lnTo>
                        <a:pt x="23268" y="20903"/>
                      </a:lnTo>
                      <a:lnTo>
                        <a:pt x="23331" y="20841"/>
                      </a:lnTo>
                      <a:lnTo>
                        <a:pt x="23331" y="20736"/>
                      </a:lnTo>
                      <a:lnTo>
                        <a:pt x="23352" y="20673"/>
                      </a:lnTo>
                      <a:lnTo>
                        <a:pt x="23352" y="20276"/>
                      </a:lnTo>
                      <a:lnTo>
                        <a:pt x="23373" y="20171"/>
                      </a:lnTo>
                      <a:lnTo>
                        <a:pt x="23435" y="20401"/>
                      </a:lnTo>
                      <a:lnTo>
                        <a:pt x="23414" y="20673"/>
                      </a:lnTo>
                      <a:lnTo>
                        <a:pt x="23456" y="20694"/>
                      </a:lnTo>
                      <a:lnTo>
                        <a:pt x="23540" y="20527"/>
                      </a:lnTo>
                      <a:lnTo>
                        <a:pt x="23519" y="20108"/>
                      </a:lnTo>
                      <a:lnTo>
                        <a:pt x="23435" y="20004"/>
                      </a:lnTo>
                      <a:cubicBezTo>
                        <a:pt x="23456" y="19983"/>
                        <a:pt x="23456" y="19941"/>
                        <a:pt x="23498" y="19899"/>
                      </a:cubicBezTo>
                      <a:cubicBezTo>
                        <a:pt x="23519" y="19878"/>
                        <a:pt x="23519" y="19857"/>
                        <a:pt x="23519" y="19836"/>
                      </a:cubicBezTo>
                      <a:close/>
                      <a:moveTo>
                        <a:pt x="22808" y="1"/>
                      </a:moveTo>
                      <a:lnTo>
                        <a:pt x="22598" y="105"/>
                      </a:lnTo>
                      <a:lnTo>
                        <a:pt x="22556" y="168"/>
                      </a:lnTo>
                      <a:lnTo>
                        <a:pt x="22389" y="168"/>
                      </a:lnTo>
                      <a:lnTo>
                        <a:pt x="22264" y="231"/>
                      </a:lnTo>
                      <a:lnTo>
                        <a:pt x="22033" y="440"/>
                      </a:lnTo>
                      <a:lnTo>
                        <a:pt x="21866" y="503"/>
                      </a:lnTo>
                      <a:lnTo>
                        <a:pt x="21615" y="503"/>
                      </a:lnTo>
                      <a:lnTo>
                        <a:pt x="21448" y="398"/>
                      </a:lnTo>
                      <a:lnTo>
                        <a:pt x="21406" y="335"/>
                      </a:lnTo>
                      <a:lnTo>
                        <a:pt x="21406" y="398"/>
                      </a:lnTo>
                      <a:lnTo>
                        <a:pt x="21322" y="398"/>
                      </a:lnTo>
                      <a:lnTo>
                        <a:pt x="21217" y="294"/>
                      </a:lnTo>
                      <a:lnTo>
                        <a:pt x="21113" y="335"/>
                      </a:lnTo>
                      <a:lnTo>
                        <a:pt x="21092" y="419"/>
                      </a:lnTo>
                      <a:lnTo>
                        <a:pt x="21029" y="419"/>
                      </a:lnTo>
                      <a:lnTo>
                        <a:pt x="21008" y="335"/>
                      </a:lnTo>
                      <a:lnTo>
                        <a:pt x="21029" y="273"/>
                      </a:lnTo>
                      <a:lnTo>
                        <a:pt x="21134" y="210"/>
                      </a:lnTo>
                      <a:lnTo>
                        <a:pt x="21092" y="168"/>
                      </a:lnTo>
                      <a:lnTo>
                        <a:pt x="20945" y="210"/>
                      </a:lnTo>
                      <a:lnTo>
                        <a:pt x="20736" y="315"/>
                      </a:lnTo>
                      <a:lnTo>
                        <a:pt x="20590" y="398"/>
                      </a:lnTo>
                      <a:lnTo>
                        <a:pt x="20527" y="524"/>
                      </a:lnTo>
                      <a:lnTo>
                        <a:pt x="20569" y="628"/>
                      </a:lnTo>
                      <a:lnTo>
                        <a:pt x="20694" y="649"/>
                      </a:lnTo>
                      <a:lnTo>
                        <a:pt x="20611" y="733"/>
                      </a:lnTo>
                      <a:lnTo>
                        <a:pt x="20255" y="733"/>
                      </a:lnTo>
                      <a:lnTo>
                        <a:pt x="20088" y="859"/>
                      </a:lnTo>
                      <a:lnTo>
                        <a:pt x="19983" y="1131"/>
                      </a:lnTo>
                      <a:lnTo>
                        <a:pt x="19941" y="1319"/>
                      </a:lnTo>
                      <a:lnTo>
                        <a:pt x="19878" y="1319"/>
                      </a:lnTo>
                      <a:lnTo>
                        <a:pt x="19857" y="1256"/>
                      </a:lnTo>
                      <a:lnTo>
                        <a:pt x="19878" y="1068"/>
                      </a:lnTo>
                      <a:lnTo>
                        <a:pt x="20025" y="817"/>
                      </a:lnTo>
                      <a:lnTo>
                        <a:pt x="20025" y="733"/>
                      </a:lnTo>
                      <a:lnTo>
                        <a:pt x="19983" y="733"/>
                      </a:lnTo>
                      <a:lnTo>
                        <a:pt x="19732" y="1047"/>
                      </a:lnTo>
                      <a:lnTo>
                        <a:pt x="19585" y="1047"/>
                      </a:lnTo>
                      <a:lnTo>
                        <a:pt x="19523" y="1026"/>
                      </a:lnTo>
                      <a:lnTo>
                        <a:pt x="19439" y="921"/>
                      </a:lnTo>
                      <a:lnTo>
                        <a:pt x="19313" y="900"/>
                      </a:lnTo>
                      <a:lnTo>
                        <a:pt x="19230" y="900"/>
                      </a:lnTo>
                      <a:lnTo>
                        <a:pt x="19230" y="942"/>
                      </a:lnTo>
                      <a:lnTo>
                        <a:pt x="19418" y="1026"/>
                      </a:lnTo>
                      <a:lnTo>
                        <a:pt x="19460" y="1110"/>
                      </a:lnTo>
                      <a:lnTo>
                        <a:pt x="19418" y="1131"/>
                      </a:lnTo>
                      <a:lnTo>
                        <a:pt x="19251" y="1068"/>
                      </a:lnTo>
                      <a:lnTo>
                        <a:pt x="19062" y="1047"/>
                      </a:lnTo>
                      <a:lnTo>
                        <a:pt x="18832" y="1151"/>
                      </a:lnTo>
                      <a:lnTo>
                        <a:pt x="18539" y="1423"/>
                      </a:lnTo>
                      <a:lnTo>
                        <a:pt x="18204" y="1570"/>
                      </a:lnTo>
                      <a:lnTo>
                        <a:pt x="17974" y="1758"/>
                      </a:lnTo>
                      <a:lnTo>
                        <a:pt x="17744" y="1967"/>
                      </a:lnTo>
                      <a:lnTo>
                        <a:pt x="17451" y="2219"/>
                      </a:lnTo>
                      <a:lnTo>
                        <a:pt x="17263" y="2302"/>
                      </a:lnTo>
                      <a:lnTo>
                        <a:pt x="17158" y="2323"/>
                      </a:lnTo>
                      <a:lnTo>
                        <a:pt x="17012" y="2428"/>
                      </a:lnTo>
                      <a:lnTo>
                        <a:pt x="16865" y="2428"/>
                      </a:lnTo>
                      <a:lnTo>
                        <a:pt x="16698" y="2574"/>
                      </a:lnTo>
                      <a:lnTo>
                        <a:pt x="16510" y="2574"/>
                      </a:lnTo>
                      <a:lnTo>
                        <a:pt x="16426" y="2491"/>
                      </a:lnTo>
                      <a:lnTo>
                        <a:pt x="16238" y="2470"/>
                      </a:lnTo>
                      <a:lnTo>
                        <a:pt x="16091" y="2365"/>
                      </a:lnTo>
                      <a:lnTo>
                        <a:pt x="15986" y="2302"/>
                      </a:lnTo>
                      <a:lnTo>
                        <a:pt x="15798" y="2219"/>
                      </a:lnTo>
                      <a:lnTo>
                        <a:pt x="15714" y="2260"/>
                      </a:lnTo>
                      <a:lnTo>
                        <a:pt x="15589" y="2386"/>
                      </a:lnTo>
                      <a:lnTo>
                        <a:pt x="15380" y="2595"/>
                      </a:lnTo>
                      <a:lnTo>
                        <a:pt x="15338" y="2721"/>
                      </a:lnTo>
                      <a:lnTo>
                        <a:pt x="15233" y="2825"/>
                      </a:lnTo>
                      <a:lnTo>
                        <a:pt x="15170" y="2951"/>
                      </a:lnTo>
                      <a:lnTo>
                        <a:pt x="15087" y="2951"/>
                      </a:lnTo>
                      <a:lnTo>
                        <a:pt x="15024" y="2909"/>
                      </a:lnTo>
                      <a:lnTo>
                        <a:pt x="14940" y="2951"/>
                      </a:lnTo>
                      <a:lnTo>
                        <a:pt x="15045" y="3202"/>
                      </a:lnTo>
                      <a:lnTo>
                        <a:pt x="15170" y="3683"/>
                      </a:lnTo>
                      <a:lnTo>
                        <a:pt x="15296" y="4081"/>
                      </a:lnTo>
                      <a:lnTo>
                        <a:pt x="15359" y="4416"/>
                      </a:lnTo>
                      <a:lnTo>
                        <a:pt x="15338" y="4729"/>
                      </a:lnTo>
                      <a:lnTo>
                        <a:pt x="15191" y="4980"/>
                      </a:lnTo>
                      <a:lnTo>
                        <a:pt x="15087" y="5127"/>
                      </a:lnTo>
                      <a:lnTo>
                        <a:pt x="15087" y="5190"/>
                      </a:lnTo>
                      <a:lnTo>
                        <a:pt x="15296" y="5441"/>
                      </a:lnTo>
                      <a:lnTo>
                        <a:pt x="15442" y="5504"/>
                      </a:lnTo>
                      <a:lnTo>
                        <a:pt x="15442" y="5357"/>
                      </a:lnTo>
                      <a:lnTo>
                        <a:pt x="15484" y="5420"/>
                      </a:lnTo>
                      <a:lnTo>
                        <a:pt x="15589" y="5357"/>
                      </a:lnTo>
                      <a:lnTo>
                        <a:pt x="15673" y="5357"/>
                      </a:lnTo>
                      <a:lnTo>
                        <a:pt x="15589" y="5441"/>
                      </a:lnTo>
                      <a:lnTo>
                        <a:pt x="15589" y="5525"/>
                      </a:lnTo>
                      <a:lnTo>
                        <a:pt x="15882" y="5755"/>
                      </a:lnTo>
                      <a:lnTo>
                        <a:pt x="15798" y="5817"/>
                      </a:lnTo>
                      <a:lnTo>
                        <a:pt x="15673" y="5776"/>
                      </a:lnTo>
                      <a:lnTo>
                        <a:pt x="15652" y="5859"/>
                      </a:lnTo>
                      <a:lnTo>
                        <a:pt x="15610" y="6152"/>
                      </a:lnTo>
                      <a:lnTo>
                        <a:pt x="15610" y="6278"/>
                      </a:lnTo>
                      <a:lnTo>
                        <a:pt x="15673" y="6341"/>
                      </a:lnTo>
                      <a:lnTo>
                        <a:pt x="15756" y="6257"/>
                      </a:lnTo>
                      <a:lnTo>
                        <a:pt x="15882" y="6236"/>
                      </a:lnTo>
                      <a:lnTo>
                        <a:pt x="15986" y="6278"/>
                      </a:lnTo>
                      <a:lnTo>
                        <a:pt x="16028" y="6361"/>
                      </a:lnTo>
                      <a:lnTo>
                        <a:pt x="16196" y="6299"/>
                      </a:lnTo>
                      <a:lnTo>
                        <a:pt x="16384" y="6361"/>
                      </a:lnTo>
                      <a:lnTo>
                        <a:pt x="16530" y="6445"/>
                      </a:lnTo>
                      <a:lnTo>
                        <a:pt x="16384" y="6508"/>
                      </a:lnTo>
                      <a:lnTo>
                        <a:pt x="16405" y="6654"/>
                      </a:lnTo>
                      <a:lnTo>
                        <a:pt x="16384" y="6759"/>
                      </a:lnTo>
                      <a:lnTo>
                        <a:pt x="16196" y="6780"/>
                      </a:lnTo>
                      <a:lnTo>
                        <a:pt x="16217" y="6696"/>
                      </a:lnTo>
                      <a:lnTo>
                        <a:pt x="16112" y="6613"/>
                      </a:lnTo>
                      <a:lnTo>
                        <a:pt x="16028" y="6675"/>
                      </a:lnTo>
                      <a:lnTo>
                        <a:pt x="15882" y="6654"/>
                      </a:lnTo>
                      <a:lnTo>
                        <a:pt x="15819" y="6592"/>
                      </a:lnTo>
                      <a:lnTo>
                        <a:pt x="15777" y="6445"/>
                      </a:lnTo>
                      <a:lnTo>
                        <a:pt x="15673" y="6403"/>
                      </a:lnTo>
                      <a:lnTo>
                        <a:pt x="15610" y="6403"/>
                      </a:lnTo>
                      <a:lnTo>
                        <a:pt x="15484" y="6299"/>
                      </a:lnTo>
                      <a:lnTo>
                        <a:pt x="15505" y="6131"/>
                      </a:lnTo>
                      <a:lnTo>
                        <a:pt x="15652" y="5776"/>
                      </a:lnTo>
                      <a:lnTo>
                        <a:pt x="15610" y="5671"/>
                      </a:lnTo>
                      <a:lnTo>
                        <a:pt x="15568" y="5671"/>
                      </a:lnTo>
                      <a:lnTo>
                        <a:pt x="15463" y="5776"/>
                      </a:lnTo>
                      <a:lnTo>
                        <a:pt x="15463" y="6131"/>
                      </a:lnTo>
                      <a:lnTo>
                        <a:pt x="15401" y="6341"/>
                      </a:lnTo>
                      <a:lnTo>
                        <a:pt x="15296" y="6445"/>
                      </a:lnTo>
                      <a:lnTo>
                        <a:pt x="15296" y="6508"/>
                      </a:lnTo>
                      <a:lnTo>
                        <a:pt x="15380" y="6382"/>
                      </a:lnTo>
                      <a:lnTo>
                        <a:pt x="15463" y="6382"/>
                      </a:lnTo>
                      <a:lnTo>
                        <a:pt x="15505" y="6445"/>
                      </a:lnTo>
                      <a:lnTo>
                        <a:pt x="15652" y="6445"/>
                      </a:lnTo>
                      <a:lnTo>
                        <a:pt x="15694" y="6571"/>
                      </a:lnTo>
                      <a:lnTo>
                        <a:pt x="15694" y="6780"/>
                      </a:lnTo>
                      <a:lnTo>
                        <a:pt x="15589" y="6905"/>
                      </a:lnTo>
                      <a:lnTo>
                        <a:pt x="15442" y="6968"/>
                      </a:lnTo>
                      <a:lnTo>
                        <a:pt x="15442" y="6968"/>
                      </a:lnTo>
                      <a:lnTo>
                        <a:pt x="15589" y="6780"/>
                      </a:lnTo>
                      <a:lnTo>
                        <a:pt x="15589" y="6696"/>
                      </a:lnTo>
                      <a:lnTo>
                        <a:pt x="15505" y="6675"/>
                      </a:lnTo>
                      <a:lnTo>
                        <a:pt x="15463" y="6613"/>
                      </a:lnTo>
                      <a:lnTo>
                        <a:pt x="15380" y="6675"/>
                      </a:lnTo>
                      <a:lnTo>
                        <a:pt x="15191" y="6801"/>
                      </a:lnTo>
                      <a:lnTo>
                        <a:pt x="15191" y="6905"/>
                      </a:lnTo>
                      <a:lnTo>
                        <a:pt x="15087" y="6926"/>
                      </a:lnTo>
                      <a:lnTo>
                        <a:pt x="14982" y="6989"/>
                      </a:lnTo>
                      <a:lnTo>
                        <a:pt x="14961" y="6885"/>
                      </a:lnTo>
                      <a:lnTo>
                        <a:pt x="14898" y="6864"/>
                      </a:lnTo>
                      <a:lnTo>
                        <a:pt x="14752" y="6864"/>
                      </a:lnTo>
                      <a:lnTo>
                        <a:pt x="14668" y="6822"/>
                      </a:lnTo>
                      <a:lnTo>
                        <a:pt x="14647" y="6696"/>
                      </a:lnTo>
                      <a:lnTo>
                        <a:pt x="14564" y="6675"/>
                      </a:lnTo>
                      <a:lnTo>
                        <a:pt x="14522" y="6696"/>
                      </a:lnTo>
                      <a:lnTo>
                        <a:pt x="14417" y="6696"/>
                      </a:lnTo>
                      <a:lnTo>
                        <a:pt x="14417" y="6613"/>
                      </a:lnTo>
                      <a:lnTo>
                        <a:pt x="14334" y="6571"/>
                      </a:lnTo>
                      <a:lnTo>
                        <a:pt x="14250" y="6613"/>
                      </a:lnTo>
                      <a:lnTo>
                        <a:pt x="14208" y="6613"/>
                      </a:lnTo>
                      <a:lnTo>
                        <a:pt x="14208" y="6487"/>
                      </a:lnTo>
                      <a:lnTo>
                        <a:pt x="14145" y="6403"/>
                      </a:lnTo>
                      <a:lnTo>
                        <a:pt x="14145" y="6341"/>
                      </a:lnTo>
                      <a:lnTo>
                        <a:pt x="14250" y="6299"/>
                      </a:lnTo>
                      <a:lnTo>
                        <a:pt x="14396" y="6131"/>
                      </a:lnTo>
                      <a:lnTo>
                        <a:pt x="14459" y="6131"/>
                      </a:lnTo>
                      <a:lnTo>
                        <a:pt x="14543" y="6048"/>
                      </a:lnTo>
                      <a:lnTo>
                        <a:pt x="14543" y="5964"/>
                      </a:lnTo>
                      <a:lnTo>
                        <a:pt x="14396" y="5817"/>
                      </a:lnTo>
                      <a:lnTo>
                        <a:pt x="14313" y="5755"/>
                      </a:lnTo>
                      <a:lnTo>
                        <a:pt x="14208" y="5755"/>
                      </a:lnTo>
                      <a:lnTo>
                        <a:pt x="14020" y="5859"/>
                      </a:lnTo>
                      <a:lnTo>
                        <a:pt x="13915" y="5859"/>
                      </a:lnTo>
                      <a:lnTo>
                        <a:pt x="13810" y="5776"/>
                      </a:lnTo>
                      <a:lnTo>
                        <a:pt x="13706" y="5776"/>
                      </a:lnTo>
                      <a:lnTo>
                        <a:pt x="13371" y="5922"/>
                      </a:lnTo>
                      <a:lnTo>
                        <a:pt x="13329" y="5964"/>
                      </a:lnTo>
                      <a:lnTo>
                        <a:pt x="13392" y="6027"/>
                      </a:lnTo>
                      <a:lnTo>
                        <a:pt x="13517" y="6131"/>
                      </a:lnTo>
                      <a:lnTo>
                        <a:pt x="13497" y="6152"/>
                      </a:lnTo>
                      <a:lnTo>
                        <a:pt x="13392" y="6131"/>
                      </a:lnTo>
                      <a:lnTo>
                        <a:pt x="13287" y="6131"/>
                      </a:lnTo>
                      <a:lnTo>
                        <a:pt x="13225" y="6069"/>
                      </a:lnTo>
                      <a:lnTo>
                        <a:pt x="13120" y="6048"/>
                      </a:lnTo>
                      <a:lnTo>
                        <a:pt x="12911" y="6027"/>
                      </a:lnTo>
                      <a:lnTo>
                        <a:pt x="12701" y="6048"/>
                      </a:lnTo>
                      <a:lnTo>
                        <a:pt x="12639" y="6089"/>
                      </a:lnTo>
                      <a:lnTo>
                        <a:pt x="12639" y="6152"/>
                      </a:lnTo>
                      <a:lnTo>
                        <a:pt x="12534" y="6152"/>
                      </a:lnTo>
                      <a:lnTo>
                        <a:pt x="12492" y="6131"/>
                      </a:lnTo>
                      <a:lnTo>
                        <a:pt x="12429" y="6131"/>
                      </a:lnTo>
                      <a:lnTo>
                        <a:pt x="12262" y="6236"/>
                      </a:lnTo>
                      <a:lnTo>
                        <a:pt x="12262" y="6278"/>
                      </a:lnTo>
                      <a:lnTo>
                        <a:pt x="12178" y="6299"/>
                      </a:lnTo>
                      <a:lnTo>
                        <a:pt x="12011" y="6382"/>
                      </a:lnTo>
                      <a:lnTo>
                        <a:pt x="11865" y="6466"/>
                      </a:lnTo>
                      <a:lnTo>
                        <a:pt x="11802" y="6466"/>
                      </a:lnTo>
                      <a:lnTo>
                        <a:pt x="11823" y="6403"/>
                      </a:lnTo>
                      <a:lnTo>
                        <a:pt x="11844" y="6341"/>
                      </a:lnTo>
                      <a:lnTo>
                        <a:pt x="11739" y="6382"/>
                      </a:lnTo>
                      <a:lnTo>
                        <a:pt x="11634" y="6508"/>
                      </a:lnTo>
                      <a:lnTo>
                        <a:pt x="11634" y="6571"/>
                      </a:lnTo>
                      <a:lnTo>
                        <a:pt x="11802" y="6759"/>
                      </a:lnTo>
                      <a:lnTo>
                        <a:pt x="11948" y="6989"/>
                      </a:lnTo>
                      <a:lnTo>
                        <a:pt x="12116" y="7031"/>
                      </a:lnTo>
                      <a:lnTo>
                        <a:pt x="12241" y="7198"/>
                      </a:lnTo>
                      <a:lnTo>
                        <a:pt x="12367" y="7282"/>
                      </a:lnTo>
                      <a:lnTo>
                        <a:pt x="12429" y="7408"/>
                      </a:lnTo>
                      <a:lnTo>
                        <a:pt x="12534" y="7429"/>
                      </a:lnTo>
                      <a:lnTo>
                        <a:pt x="12660" y="7512"/>
                      </a:lnTo>
                      <a:lnTo>
                        <a:pt x="12597" y="7533"/>
                      </a:lnTo>
                      <a:lnTo>
                        <a:pt x="12429" y="7533"/>
                      </a:lnTo>
                      <a:lnTo>
                        <a:pt x="12388" y="7429"/>
                      </a:lnTo>
                      <a:lnTo>
                        <a:pt x="12262" y="7324"/>
                      </a:lnTo>
                      <a:lnTo>
                        <a:pt x="12178" y="7282"/>
                      </a:lnTo>
                      <a:lnTo>
                        <a:pt x="12137" y="7282"/>
                      </a:lnTo>
                      <a:lnTo>
                        <a:pt x="12011" y="7408"/>
                      </a:lnTo>
                      <a:lnTo>
                        <a:pt x="11885" y="7408"/>
                      </a:lnTo>
                      <a:lnTo>
                        <a:pt x="11802" y="7303"/>
                      </a:lnTo>
                      <a:lnTo>
                        <a:pt x="11906" y="7198"/>
                      </a:lnTo>
                      <a:lnTo>
                        <a:pt x="11906" y="7136"/>
                      </a:lnTo>
                      <a:lnTo>
                        <a:pt x="11823" y="7136"/>
                      </a:lnTo>
                      <a:lnTo>
                        <a:pt x="11739" y="7282"/>
                      </a:lnTo>
                      <a:lnTo>
                        <a:pt x="11781" y="7512"/>
                      </a:lnTo>
                      <a:lnTo>
                        <a:pt x="11802" y="7554"/>
                      </a:lnTo>
                      <a:lnTo>
                        <a:pt x="11802" y="7638"/>
                      </a:lnTo>
                      <a:lnTo>
                        <a:pt x="11676" y="7742"/>
                      </a:lnTo>
                      <a:lnTo>
                        <a:pt x="11593" y="7910"/>
                      </a:lnTo>
                      <a:lnTo>
                        <a:pt x="11572" y="8056"/>
                      </a:lnTo>
                      <a:lnTo>
                        <a:pt x="11593" y="8224"/>
                      </a:lnTo>
                      <a:lnTo>
                        <a:pt x="11802" y="8454"/>
                      </a:lnTo>
                      <a:lnTo>
                        <a:pt x="11990" y="8538"/>
                      </a:lnTo>
                      <a:lnTo>
                        <a:pt x="12116" y="8663"/>
                      </a:lnTo>
                      <a:lnTo>
                        <a:pt x="12199" y="8663"/>
                      </a:lnTo>
                      <a:lnTo>
                        <a:pt x="12346" y="8558"/>
                      </a:lnTo>
                      <a:lnTo>
                        <a:pt x="12492" y="8496"/>
                      </a:lnTo>
                      <a:lnTo>
                        <a:pt x="12639" y="8579"/>
                      </a:lnTo>
                      <a:lnTo>
                        <a:pt x="12890" y="8600"/>
                      </a:lnTo>
                      <a:lnTo>
                        <a:pt x="12994" y="8684"/>
                      </a:lnTo>
                      <a:lnTo>
                        <a:pt x="13015" y="8810"/>
                      </a:lnTo>
                      <a:lnTo>
                        <a:pt x="13078" y="8851"/>
                      </a:lnTo>
                      <a:lnTo>
                        <a:pt x="13141" y="8789"/>
                      </a:lnTo>
                      <a:lnTo>
                        <a:pt x="13141" y="8642"/>
                      </a:lnTo>
                      <a:lnTo>
                        <a:pt x="13162" y="8579"/>
                      </a:lnTo>
                      <a:lnTo>
                        <a:pt x="13266" y="8642"/>
                      </a:lnTo>
                      <a:lnTo>
                        <a:pt x="13266" y="8705"/>
                      </a:lnTo>
                      <a:lnTo>
                        <a:pt x="13162" y="8851"/>
                      </a:lnTo>
                      <a:lnTo>
                        <a:pt x="13162" y="8956"/>
                      </a:lnTo>
                      <a:lnTo>
                        <a:pt x="13204" y="8956"/>
                      </a:lnTo>
                      <a:lnTo>
                        <a:pt x="13371" y="8810"/>
                      </a:lnTo>
                      <a:lnTo>
                        <a:pt x="13413" y="8747"/>
                      </a:lnTo>
                      <a:lnTo>
                        <a:pt x="13601" y="8684"/>
                      </a:lnTo>
                      <a:lnTo>
                        <a:pt x="13831" y="8538"/>
                      </a:lnTo>
                      <a:lnTo>
                        <a:pt x="13999" y="8496"/>
                      </a:lnTo>
                      <a:lnTo>
                        <a:pt x="14082" y="8391"/>
                      </a:lnTo>
                      <a:lnTo>
                        <a:pt x="14124" y="8391"/>
                      </a:lnTo>
                      <a:lnTo>
                        <a:pt x="14145" y="8475"/>
                      </a:lnTo>
                      <a:lnTo>
                        <a:pt x="14208" y="8496"/>
                      </a:lnTo>
                      <a:lnTo>
                        <a:pt x="14396" y="8370"/>
                      </a:lnTo>
                      <a:lnTo>
                        <a:pt x="14543" y="8370"/>
                      </a:lnTo>
                      <a:lnTo>
                        <a:pt x="14606" y="8328"/>
                      </a:lnTo>
                      <a:lnTo>
                        <a:pt x="14543" y="8391"/>
                      </a:lnTo>
                      <a:lnTo>
                        <a:pt x="14417" y="8475"/>
                      </a:lnTo>
                      <a:lnTo>
                        <a:pt x="14417" y="8538"/>
                      </a:lnTo>
                      <a:lnTo>
                        <a:pt x="14459" y="8558"/>
                      </a:lnTo>
                      <a:lnTo>
                        <a:pt x="14354" y="8747"/>
                      </a:lnTo>
                      <a:lnTo>
                        <a:pt x="14208" y="8768"/>
                      </a:lnTo>
                      <a:lnTo>
                        <a:pt x="14145" y="8705"/>
                      </a:lnTo>
                      <a:lnTo>
                        <a:pt x="14082" y="8705"/>
                      </a:lnTo>
                      <a:lnTo>
                        <a:pt x="13915" y="8851"/>
                      </a:lnTo>
                      <a:lnTo>
                        <a:pt x="13915" y="8872"/>
                      </a:lnTo>
                      <a:lnTo>
                        <a:pt x="14041" y="8893"/>
                      </a:lnTo>
                      <a:lnTo>
                        <a:pt x="14124" y="8977"/>
                      </a:lnTo>
                      <a:lnTo>
                        <a:pt x="14124" y="9123"/>
                      </a:lnTo>
                      <a:lnTo>
                        <a:pt x="13936" y="9333"/>
                      </a:lnTo>
                      <a:lnTo>
                        <a:pt x="13915" y="9479"/>
                      </a:lnTo>
                      <a:lnTo>
                        <a:pt x="13873" y="9542"/>
                      </a:lnTo>
                      <a:lnTo>
                        <a:pt x="13831" y="9626"/>
                      </a:lnTo>
                      <a:lnTo>
                        <a:pt x="13873" y="9688"/>
                      </a:lnTo>
                      <a:lnTo>
                        <a:pt x="13894" y="9751"/>
                      </a:lnTo>
                      <a:lnTo>
                        <a:pt x="13873" y="9856"/>
                      </a:lnTo>
                      <a:lnTo>
                        <a:pt x="13748" y="10002"/>
                      </a:lnTo>
                      <a:lnTo>
                        <a:pt x="13643" y="10065"/>
                      </a:lnTo>
                      <a:lnTo>
                        <a:pt x="13538" y="10065"/>
                      </a:lnTo>
                      <a:lnTo>
                        <a:pt x="13476" y="10128"/>
                      </a:lnTo>
                      <a:lnTo>
                        <a:pt x="13371" y="10232"/>
                      </a:lnTo>
                      <a:lnTo>
                        <a:pt x="13287" y="10253"/>
                      </a:lnTo>
                      <a:lnTo>
                        <a:pt x="13162" y="10232"/>
                      </a:lnTo>
                      <a:lnTo>
                        <a:pt x="12994" y="10128"/>
                      </a:lnTo>
                      <a:lnTo>
                        <a:pt x="12953" y="10149"/>
                      </a:lnTo>
                      <a:lnTo>
                        <a:pt x="12890" y="10107"/>
                      </a:lnTo>
                      <a:lnTo>
                        <a:pt x="12806" y="10002"/>
                      </a:lnTo>
                      <a:lnTo>
                        <a:pt x="12785" y="10023"/>
                      </a:lnTo>
                      <a:lnTo>
                        <a:pt x="12681" y="10170"/>
                      </a:lnTo>
                      <a:lnTo>
                        <a:pt x="12555" y="10253"/>
                      </a:lnTo>
                      <a:lnTo>
                        <a:pt x="12471" y="10358"/>
                      </a:lnTo>
                      <a:lnTo>
                        <a:pt x="12241" y="10442"/>
                      </a:lnTo>
                      <a:lnTo>
                        <a:pt x="12157" y="10483"/>
                      </a:lnTo>
                      <a:lnTo>
                        <a:pt x="12053" y="10483"/>
                      </a:lnTo>
                      <a:lnTo>
                        <a:pt x="11948" y="10462"/>
                      </a:lnTo>
                      <a:lnTo>
                        <a:pt x="11760" y="10462"/>
                      </a:lnTo>
                      <a:lnTo>
                        <a:pt x="11634" y="10567"/>
                      </a:lnTo>
                      <a:lnTo>
                        <a:pt x="11509" y="10567"/>
                      </a:lnTo>
                      <a:lnTo>
                        <a:pt x="11425" y="10630"/>
                      </a:lnTo>
                      <a:lnTo>
                        <a:pt x="11425" y="10755"/>
                      </a:lnTo>
                      <a:lnTo>
                        <a:pt x="11341" y="10965"/>
                      </a:lnTo>
                      <a:lnTo>
                        <a:pt x="11279" y="11048"/>
                      </a:lnTo>
                      <a:lnTo>
                        <a:pt x="11279" y="10965"/>
                      </a:lnTo>
                      <a:lnTo>
                        <a:pt x="11132" y="10839"/>
                      </a:lnTo>
                      <a:lnTo>
                        <a:pt x="10986" y="10839"/>
                      </a:lnTo>
                      <a:lnTo>
                        <a:pt x="10902" y="10860"/>
                      </a:lnTo>
                      <a:lnTo>
                        <a:pt x="10923" y="10944"/>
                      </a:lnTo>
                      <a:lnTo>
                        <a:pt x="11007" y="10986"/>
                      </a:lnTo>
                      <a:lnTo>
                        <a:pt x="10965" y="11090"/>
                      </a:lnTo>
                      <a:lnTo>
                        <a:pt x="10902" y="11090"/>
                      </a:lnTo>
                      <a:lnTo>
                        <a:pt x="10860" y="10986"/>
                      </a:lnTo>
                      <a:lnTo>
                        <a:pt x="10756" y="10881"/>
                      </a:lnTo>
                      <a:lnTo>
                        <a:pt x="10693" y="10881"/>
                      </a:lnTo>
                      <a:lnTo>
                        <a:pt x="10546" y="11048"/>
                      </a:lnTo>
                      <a:lnTo>
                        <a:pt x="10484" y="11174"/>
                      </a:lnTo>
                      <a:lnTo>
                        <a:pt x="10400" y="11195"/>
                      </a:lnTo>
                      <a:lnTo>
                        <a:pt x="10337" y="11195"/>
                      </a:lnTo>
                      <a:lnTo>
                        <a:pt x="10065" y="11425"/>
                      </a:lnTo>
                      <a:lnTo>
                        <a:pt x="10023" y="11613"/>
                      </a:lnTo>
                      <a:lnTo>
                        <a:pt x="9960" y="11634"/>
                      </a:lnTo>
                      <a:lnTo>
                        <a:pt x="9835" y="11676"/>
                      </a:lnTo>
                      <a:lnTo>
                        <a:pt x="9730" y="11613"/>
                      </a:lnTo>
                      <a:lnTo>
                        <a:pt x="9709" y="11634"/>
                      </a:lnTo>
                      <a:lnTo>
                        <a:pt x="9814" y="11781"/>
                      </a:lnTo>
                      <a:lnTo>
                        <a:pt x="9772" y="11843"/>
                      </a:lnTo>
                      <a:lnTo>
                        <a:pt x="9709" y="11843"/>
                      </a:lnTo>
                      <a:lnTo>
                        <a:pt x="9647" y="11739"/>
                      </a:lnTo>
                      <a:lnTo>
                        <a:pt x="9605" y="11739"/>
                      </a:lnTo>
                      <a:lnTo>
                        <a:pt x="9542" y="11843"/>
                      </a:lnTo>
                      <a:lnTo>
                        <a:pt x="9416" y="12011"/>
                      </a:lnTo>
                      <a:lnTo>
                        <a:pt x="9416" y="12095"/>
                      </a:lnTo>
                      <a:lnTo>
                        <a:pt x="9521" y="12241"/>
                      </a:lnTo>
                      <a:lnTo>
                        <a:pt x="9542" y="12367"/>
                      </a:lnTo>
                      <a:lnTo>
                        <a:pt x="9521" y="12471"/>
                      </a:lnTo>
                      <a:lnTo>
                        <a:pt x="9458" y="12576"/>
                      </a:lnTo>
                      <a:lnTo>
                        <a:pt x="9500" y="12680"/>
                      </a:lnTo>
                      <a:lnTo>
                        <a:pt x="9563" y="12659"/>
                      </a:lnTo>
                      <a:lnTo>
                        <a:pt x="9647" y="12576"/>
                      </a:lnTo>
                      <a:lnTo>
                        <a:pt x="9668" y="12639"/>
                      </a:lnTo>
                      <a:lnTo>
                        <a:pt x="9709" y="12785"/>
                      </a:lnTo>
                      <a:lnTo>
                        <a:pt x="9647" y="12827"/>
                      </a:lnTo>
                      <a:lnTo>
                        <a:pt x="9605" y="12869"/>
                      </a:lnTo>
                      <a:lnTo>
                        <a:pt x="9626" y="12931"/>
                      </a:lnTo>
                      <a:lnTo>
                        <a:pt x="9709" y="12931"/>
                      </a:lnTo>
                      <a:lnTo>
                        <a:pt x="9751" y="12869"/>
                      </a:lnTo>
                      <a:lnTo>
                        <a:pt x="9835" y="12869"/>
                      </a:lnTo>
                      <a:lnTo>
                        <a:pt x="9856" y="12931"/>
                      </a:lnTo>
                      <a:lnTo>
                        <a:pt x="9856" y="12973"/>
                      </a:lnTo>
                      <a:lnTo>
                        <a:pt x="9981" y="12994"/>
                      </a:lnTo>
                      <a:lnTo>
                        <a:pt x="10086" y="13057"/>
                      </a:lnTo>
                      <a:lnTo>
                        <a:pt x="10232" y="13057"/>
                      </a:lnTo>
                      <a:lnTo>
                        <a:pt x="10337" y="12973"/>
                      </a:lnTo>
                      <a:lnTo>
                        <a:pt x="10379" y="12764"/>
                      </a:lnTo>
                      <a:lnTo>
                        <a:pt x="10463" y="12680"/>
                      </a:lnTo>
                      <a:lnTo>
                        <a:pt x="10672" y="12680"/>
                      </a:lnTo>
                      <a:lnTo>
                        <a:pt x="10756" y="12639"/>
                      </a:lnTo>
                      <a:lnTo>
                        <a:pt x="10651" y="12764"/>
                      </a:lnTo>
                      <a:lnTo>
                        <a:pt x="10546" y="12764"/>
                      </a:lnTo>
                      <a:lnTo>
                        <a:pt x="10358" y="12952"/>
                      </a:lnTo>
                      <a:lnTo>
                        <a:pt x="10337" y="13057"/>
                      </a:lnTo>
                      <a:lnTo>
                        <a:pt x="10253" y="13141"/>
                      </a:lnTo>
                      <a:lnTo>
                        <a:pt x="10358" y="13266"/>
                      </a:lnTo>
                      <a:lnTo>
                        <a:pt x="10358" y="13350"/>
                      </a:lnTo>
                      <a:lnTo>
                        <a:pt x="10191" y="13392"/>
                      </a:lnTo>
                      <a:lnTo>
                        <a:pt x="10149" y="13350"/>
                      </a:lnTo>
                      <a:lnTo>
                        <a:pt x="10149" y="13266"/>
                      </a:lnTo>
                      <a:lnTo>
                        <a:pt x="10086" y="13203"/>
                      </a:lnTo>
                      <a:lnTo>
                        <a:pt x="9981" y="13203"/>
                      </a:lnTo>
                      <a:lnTo>
                        <a:pt x="9940" y="13099"/>
                      </a:lnTo>
                      <a:lnTo>
                        <a:pt x="9772" y="13078"/>
                      </a:lnTo>
                      <a:lnTo>
                        <a:pt x="9730" y="12994"/>
                      </a:lnTo>
                      <a:lnTo>
                        <a:pt x="9647" y="13078"/>
                      </a:lnTo>
                      <a:lnTo>
                        <a:pt x="9542" y="13099"/>
                      </a:lnTo>
                      <a:lnTo>
                        <a:pt x="9521" y="13203"/>
                      </a:lnTo>
                      <a:lnTo>
                        <a:pt x="9437" y="13266"/>
                      </a:lnTo>
                      <a:lnTo>
                        <a:pt x="9312" y="13245"/>
                      </a:lnTo>
                      <a:lnTo>
                        <a:pt x="9291" y="13308"/>
                      </a:lnTo>
                      <a:lnTo>
                        <a:pt x="9333" y="13413"/>
                      </a:lnTo>
                      <a:lnTo>
                        <a:pt x="9396" y="13413"/>
                      </a:lnTo>
                      <a:lnTo>
                        <a:pt x="9312" y="13496"/>
                      </a:lnTo>
                      <a:lnTo>
                        <a:pt x="9291" y="13664"/>
                      </a:lnTo>
                      <a:lnTo>
                        <a:pt x="9312" y="13768"/>
                      </a:lnTo>
                      <a:lnTo>
                        <a:pt x="9396" y="13768"/>
                      </a:lnTo>
                      <a:lnTo>
                        <a:pt x="9396" y="13936"/>
                      </a:lnTo>
                      <a:lnTo>
                        <a:pt x="9416" y="13999"/>
                      </a:lnTo>
                      <a:lnTo>
                        <a:pt x="9416" y="14082"/>
                      </a:lnTo>
                      <a:lnTo>
                        <a:pt x="9521" y="14187"/>
                      </a:lnTo>
                      <a:lnTo>
                        <a:pt x="9521" y="14229"/>
                      </a:lnTo>
                      <a:lnTo>
                        <a:pt x="9396" y="14250"/>
                      </a:lnTo>
                      <a:lnTo>
                        <a:pt x="9354" y="14312"/>
                      </a:lnTo>
                      <a:lnTo>
                        <a:pt x="9730" y="14501"/>
                      </a:lnTo>
                      <a:lnTo>
                        <a:pt x="9877" y="14501"/>
                      </a:lnTo>
                      <a:lnTo>
                        <a:pt x="10065" y="14417"/>
                      </a:lnTo>
                      <a:lnTo>
                        <a:pt x="10170" y="14396"/>
                      </a:lnTo>
                      <a:lnTo>
                        <a:pt x="10232" y="14438"/>
                      </a:lnTo>
                      <a:lnTo>
                        <a:pt x="10295" y="14438"/>
                      </a:lnTo>
                      <a:lnTo>
                        <a:pt x="10463" y="14229"/>
                      </a:lnTo>
                      <a:lnTo>
                        <a:pt x="10463" y="14124"/>
                      </a:lnTo>
                      <a:lnTo>
                        <a:pt x="10400" y="14040"/>
                      </a:lnTo>
                      <a:lnTo>
                        <a:pt x="10400" y="13999"/>
                      </a:lnTo>
                      <a:lnTo>
                        <a:pt x="10567" y="13915"/>
                      </a:lnTo>
                      <a:lnTo>
                        <a:pt x="10714" y="13789"/>
                      </a:lnTo>
                      <a:lnTo>
                        <a:pt x="10986" y="13622"/>
                      </a:lnTo>
                      <a:lnTo>
                        <a:pt x="11090" y="13664"/>
                      </a:lnTo>
                      <a:lnTo>
                        <a:pt x="10986" y="13664"/>
                      </a:lnTo>
                      <a:lnTo>
                        <a:pt x="10756" y="13894"/>
                      </a:lnTo>
                      <a:lnTo>
                        <a:pt x="10588" y="13978"/>
                      </a:lnTo>
                      <a:lnTo>
                        <a:pt x="10588" y="14019"/>
                      </a:lnTo>
                      <a:lnTo>
                        <a:pt x="10693" y="14103"/>
                      </a:lnTo>
                      <a:lnTo>
                        <a:pt x="10693" y="14187"/>
                      </a:lnTo>
                      <a:lnTo>
                        <a:pt x="10588" y="14333"/>
                      </a:lnTo>
                      <a:lnTo>
                        <a:pt x="10463" y="14417"/>
                      </a:lnTo>
                      <a:lnTo>
                        <a:pt x="10442" y="14543"/>
                      </a:lnTo>
                      <a:lnTo>
                        <a:pt x="10463" y="14710"/>
                      </a:lnTo>
                      <a:lnTo>
                        <a:pt x="10442" y="14815"/>
                      </a:lnTo>
                      <a:lnTo>
                        <a:pt x="10442" y="14856"/>
                      </a:lnTo>
                      <a:lnTo>
                        <a:pt x="10442" y="14961"/>
                      </a:lnTo>
                      <a:lnTo>
                        <a:pt x="10463" y="15087"/>
                      </a:lnTo>
                      <a:lnTo>
                        <a:pt x="10295" y="15149"/>
                      </a:lnTo>
                      <a:lnTo>
                        <a:pt x="10232" y="15191"/>
                      </a:lnTo>
                      <a:lnTo>
                        <a:pt x="10191" y="15275"/>
                      </a:lnTo>
                      <a:lnTo>
                        <a:pt x="10044" y="15442"/>
                      </a:lnTo>
                      <a:lnTo>
                        <a:pt x="10002" y="15463"/>
                      </a:lnTo>
                      <a:lnTo>
                        <a:pt x="10044" y="15568"/>
                      </a:lnTo>
                      <a:lnTo>
                        <a:pt x="10044" y="15672"/>
                      </a:lnTo>
                      <a:lnTo>
                        <a:pt x="10107" y="15693"/>
                      </a:lnTo>
                      <a:lnTo>
                        <a:pt x="10212" y="15672"/>
                      </a:lnTo>
                      <a:lnTo>
                        <a:pt x="10274" y="15672"/>
                      </a:lnTo>
                      <a:lnTo>
                        <a:pt x="10316" y="15714"/>
                      </a:lnTo>
                      <a:lnTo>
                        <a:pt x="10253" y="15798"/>
                      </a:lnTo>
                      <a:lnTo>
                        <a:pt x="10128" y="15798"/>
                      </a:lnTo>
                      <a:lnTo>
                        <a:pt x="10065" y="15840"/>
                      </a:lnTo>
                      <a:lnTo>
                        <a:pt x="10086" y="15903"/>
                      </a:lnTo>
                      <a:lnTo>
                        <a:pt x="10065" y="15944"/>
                      </a:lnTo>
                      <a:lnTo>
                        <a:pt x="10086" y="16028"/>
                      </a:lnTo>
                      <a:lnTo>
                        <a:pt x="10023" y="16091"/>
                      </a:lnTo>
                      <a:lnTo>
                        <a:pt x="9940" y="16112"/>
                      </a:lnTo>
                      <a:lnTo>
                        <a:pt x="9835" y="16154"/>
                      </a:lnTo>
                      <a:lnTo>
                        <a:pt x="9751" y="16133"/>
                      </a:lnTo>
                      <a:lnTo>
                        <a:pt x="9709" y="16154"/>
                      </a:lnTo>
                      <a:lnTo>
                        <a:pt x="9772" y="16216"/>
                      </a:lnTo>
                      <a:lnTo>
                        <a:pt x="9877" y="16237"/>
                      </a:lnTo>
                      <a:lnTo>
                        <a:pt x="9960" y="16300"/>
                      </a:lnTo>
                      <a:lnTo>
                        <a:pt x="10086" y="16154"/>
                      </a:lnTo>
                      <a:lnTo>
                        <a:pt x="10337" y="16007"/>
                      </a:lnTo>
                      <a:lnTo>
                        <a:pt x="10379" y="16007"/>
                      </a:lnTo>
                      <a:lnTo>
                        <a:pt x="10463" y="16028"/>
                      </a:lnTo>
                      <a:lnTo>
                        <a:pt x="10546" y="15944"/>
                      </a:lnTo>
                      <a:lnTo>
                        <a:pt x="10714" y="15882"/>
                      </a:lnTo>
                      <a:lnTo>
                        <a:pt x="10693" y="15944"/>
                      </a:lnTo>
                      <a:lnTo>
                        <a:pt x="10630" y="16007"/>
                      </a:lnTo>
                      <a:lnTo>
                        <a:pt x="10630" y="16049"/>
                      </a:lnTo>
                      <a:lnTo>
                        <a:pt x="10693" y="16091"/>
                      </a:lnTo>
                      <a:lnTo>
                        <a:pt x="10714" y="16196"/>
                      </a:lnTo>
                      <a:lnTo>
                        <a:pt x="10693" y="16237"/>
                      </a:lnTo>
                      <a:lnTo>
                        <a:pt x="10776" y="16300"/>
                      </a:lnTo>
                      <a:lnTo>
                        <a:pt x="10881" y="16216"/>
                      </a:lnTo>
                      <a:lnTo>
                        <a:pt x="10944" y="16133"/>
                      </a:lnTo>
                      <a:lnTo>
                        <a:pt x="10986" y="16196"/>
                      </a:lnTo>
                      <a:lnTo>
                        <a:pt x="10965" y="16237"/>
                      </a:lnTo>
                      <a:lnTo>
                        <a:pt x="11049" y="16363"/>
                      </a:lnTo>
                      <a:lnTo>
                        <a:pt x="11069" y="16551"/>
                      </a:lnTo>
                      <a:lnTo>
                        <a:pt x="11049" y="16656"/>
                      </a:lnTo>
                      <a:lnTo>
                        <a:pt x="11090" y="16823"/>
                      </a:lnTo>
                      <a:lnTo>
                        <a:pt x="11153" y="16823"/>
                      </a:lnTo>
                      <a:lnTo>
                        <a:pt x="11195" y="16677"/>
                      </a:lnTo>
                      <a:lnTo>
                        <a:pt x="11195" y="16572"/>
                      </a:lnTo>
                      <a:lnTo>
                        <a:pt x="11300" y="16426"/>
                      </a:lnTo>
                      <a:lnTo>
                        <a:pt x="11321" y="16321"/>
                      </a:lnTo>
                      <a:lnTo>
                        <a:pt x="11467" y="16216"/>
                      </a:lnTo>
                      <a:lnTo>
                        <a:pt x="11488" y="16216"/>
                      </a:lnTo>
                      <a:lnTo>
                        <a:pt x="11593" y="16133"/>
                      </a:lnTo>
                      <a:lnTo>
                        <a:pt x="11739" y="16133"/>
                      </a:lnTo>
                      <a:lnTo>
                        <a:pt x="11593" y="16216"/>
                      </a:lnTo>
                      <a:lnTo>
                        <a:pt x="11425" y="16405"/>
                      </a:lnTo>
                      <a:lnTo>
                        <a:pt x="11425" y="16447"/>
                      </a:lnTo>
                      <a:lnTo>
                        <a:pt x="11572" y="16614"/>
                      </a:lnTo>
                      <a:lnTo>
                        <a:pt x="11634" y="16635"/>
                      </a:lnTo>
                      <a:lnTo>
                        <a:pt x="11802" y="16551"/>
                      </a:lnTo>
                      <a:lnTo>
                        <a:pt x="12032" y="16530"/>
                      </a:lnTo>
                      <a:lnTo>
                        <a:pt x="12137" y="16447"/>
                      </a:lnTo>
                      <a:lnTo>
                        <a:pt x="12220" y="16447"/>
                      </a:lnTo>
                      <a:lnTo>
                        <a:pt x="12429" y="16342"/>
                      </a:lnTo>
                      <a:lnTo>
                        <a:pt x="12513" y="16342"/>
                      </a:lnTo>
                      <a:lnTo>
                        <a:pt x="12429" y="16363"/>
                      </a:lnTo>
                      <a:lnTo>
                        <a:pt x="12304" y="16530"/>
                      </a:lnTo>
                      <a:lnTo>
                        <a:pt x="12304" y="16572"/>
                      </a:lnTo>
                      <a:lnTo>
                        <a:pt x="12220" y="16656"/>
                      </a:lnTo>
                      <a:lnTo>
                        <a:pt x="11906" y="16844"/>
                      </a:lnTo>
                      <a:lnTo>
                        <a:pt x="11781" y="16970"/>
                      </a:lnTo>
                      <a:lnTo>
                        <a:pt x="11676" y="17158"/>
                      </a:lnTo>
                      <a:lnTo>
                        <a:pt x="11634" y="17263"/>
                      </a:lnTo>
                      <a:lnTo>
                        <a:pt x="11697" y="17367"/>
                      </a:lnTo>
                      <a:lnTo>
                        <a:pt x="11802" y="17451"/>
                      </a:lnTo>
                      <a:lnTo>
                        <a:pt x="11613" y="17409"/>
                      </a:lnTo>
                      <a:lnTo>
                        <a:pt x="11530" y="17451"/>
                      </a:lnTo>
                      <a:lnTo>
                        <a:pt x="11425" y="17577"/>
                      </a:lnTo>
                      <a:lnTo>
                        <a:pt x="11383" y="17702"/>
                      </a:lnTo>
                      <a:lnTo>
                        <a:pt x="11216" y="17869"/>
                      </a:lnTo>
                      <a:lnTo>
                        <a:pt x="11153" y="17974"/>
                      </a:lnTo>
                      <a:lnTo>
                        <a:pt x="11174" y="18016"/>
                      </a:lnTo>
                      <a:lnTo>
                        <a:pt x="11216" y="18079"/>
                      </a:lnTo>
                      <a:lnTo>
                        <a:pt x="11195" y="18141"/>
                      </a:lnTo>
                      <a:lnTo>
                        <a:pt x="11111" y="18121"/>
                      </a:lnTo>
                      <a:lnTo>
                        <a:pt x="11090" y="18037"/>
                      </a:lnTo>
                      <a:lnTo>
                        <a:pt x="11007" y="18016"/>
                      </a:lnTo>
                      <a:lnTo>
                        <a:pt x="10944" y="18121"/>
                      </a:lnTo>
                      <a:lnTo>
                        <a:pt x="10776" y="18204"/>
                      </a:lnTo>
                      <a:lnTo>
                        <a:pt x="10839" y="18288"/>
                      </a:lnTo>
                      <a:lnTo>
                        <a:pt x="10776" y="18351"/>
                      </a:lnTo>
                      <a:lnTo>
                        <a:pt x="10693" y="18330"/>
                      </a:lnTo>
                      <a:lnTo>
                        <a:pt x="10672" y="18288"/>
                      </a:lnTo>
                      <a:lnTo>
                        <a:pt x="10630" y="18330"/>
                      </a:lnTo>
                      <a:lnTo>
                        <a:pt x="10358" y="18539"/>
                      </a:lnTo>
                      <a:lnTo>
                        <a:pt x="10274" y="18644"/>
                      </a:lnTo>
                      <a:lnTo>
                        <a:pt x="10316" y="18727"/>
                      </a:lnTo>
                      <a:lnTo>
                        <a:pt x="10253" y="18769"/>
                      </a:lnTo>
                      <a:lnTo>
                        <a:pt x="10170" y="18748"/>
                      </a:lnTo>
                      <a:lnTo>
                        <a:pt x="10170" y="18644"/>
                      </a:lnTo>
                      <a:lnTo>
                        <a:pt x="10023" y="18727"/>
                      </a:lnTo>
                      <a:lnTo>
                        <a:pt x="9898" y="18811"/>
                      </a:lnTo>
                      <a:lnTo>
                        <a:pt x="9793" y="18853"/>
                      </a:lnTo>
                      <a:lnTo>
                        <a:pt x="9751" y="18937"/>
                      </a:lnTo>
                      <a:lnTo>
                        <a:pt x="9647" y="18978"/>
                      </a:lnTo>
                      <a:lnTo>
                        <a:pt x="9500" y="18978"/>
                      </a:lnTo>
                      <a:lnTo>
                        <a:pt x="9333" y="19146"/>
                      </a:lnTo>
                      <a:lnTo>
                        <a:pt x="9082" y="19250"/>
                      </a:lnTo>
                      <a:lnTo>
                        <a:pt x="8893" y="19397"/>
                      </a:lnTo>
                      <a:lnTo>
                        <a:pt x="8810" y="19564"/>
                      </a:lnTo>
                      <a:lnTo>
                        <a:pt x="8810" y="19606"/>
                      </a:lnTo>
                      <a:lnTo>
                        <a:pt x="8872" y="19711"/>
                      </a:lnTo>
                      <a:lnTo>
                        <a:pt x="8872" y="19794"/>
                      </a:lnTo>
                      <a:lnTo>
                        <a:pt x="8852" y="19815"/>
                      </a:lnTo>
                      <a:lnTo>
                        <a:pt x="8768" y="19711"/>
                      </a:lnTo>
                      <a:lnTo>
                        <a:pt x="8747" y="19711"/>
                      </a:lnTo>
                      <a:lnTo>
                        <a:pt x="8705" y="19773"/>
                      </a:lnTo>
                      <a:lnTo>
                        <a:pt x="8747" y="19857"/>
                      </a:lnTo>
                      <a:lnTo>
                        <a:pt x="8684" y="19878"/>
                      </a:lnTo>
                      <a:lnTo>
                        <a:pt x="8621" y="19794"/>
                      </a:lnTo>
                      <a:lnTo>
                        <a:pt x="8705" y="19711"/>
                      </a:lnTo>
                      <a:cubicBezTo>
                        <a:pt x="8761" y="19673"/>
                        <a:pt x="8717" y="19603"/>
                        <a:pt x="8677" y="19603"/>
                      </a:cubicBezTo>
                      <a:cubicBezTo>
                        <a:pt x="8673" y="19603"/>
                        <a:pt x="8668" y="19604"/>
                        <a:pt x="8663" y="19606"/>
                      </a:cubicBezTo>
                      <a:lnTo>
                        <a:pt x="8600" y="19585"/>
                      </a:lnTo>
                      <a:lnTo>
                        <a:pt x="8496" y="19585"/>
                      </a:lnTo>
                      <a:lnTo>
                        <a:pt x="8454" y="19564"/>
                      </a:lnTo>
                      <a:lnTo>
                        <a:pt x="8349" y="19585"/>
                      </a:lnTo>
                      <a:lnTo>
                        <a:pt x="8161" y="19606"/>
                      </a:lnTo>
                      <a:lnTo>
                        <a:pt x="8056" y="19669"/>
                      </a:lnTo>
                      <a:lnTo>
                        <a:pt x="7973" y="19773"/>
                      </a:lnTo>
                      <a:lnTo>
                        <a:pt x="7826" y="19815"/>
                      </a:lnTo>
                      <a:lnTo>
                        <a:pt x="7680" y="19899"/>
                      </a:lnTo>
                      <a:lnTo>
                        <a:pt x="7554" y="20066"/>
                      </a:lnTo>
                      <a:lnTo>
                        <a:pt x="7575" y="20108"/>
                      </a:lnTo>
                      <a:lnTo>
                        <a:pt x="7533" y="20171"/>
                      </a:lnTo>
                      <a:lnTo>
                        <a:pt x="7471" y="20171"/>
                      </a:lnTo>
                      <a:lnTo>
                        <a:pt x="7345" y="20213"/>
                      </a:lnTo>
                      <a:lnTo>
                        <a:pt x="7261" y="20276"/>
                      </a:lnTo>
                      <a:lnTo>
                        <a:pt x="7261" y="20338"/>
                      </a:lnTo>
                      <a:lnTo>
                        <a:pt x="7219" y="20338"/>
                      </a:lnTo>
                      <a:lnTo>
                        <a:pt x="7115" y="20318"/>
                      </a:lnTo>
                      <a:lnTo>
                        <a:pt x="7010" y="20338"/>
                      </a:lnTo>
                      <a:lnTo>
                        <a:pt x="6989" y="20422"/>
                      </a:lnTo>
                      <a:lnTo>
                        <a:pt x="6947" y="20548"/>
                      </a:lnTo>
                      <a:lnTo>
                        <a:pt x="6947" y="20590"/>
                      </a:lnTo>
                      <a:cubicBezTo>
                        <a:pt x="6927" y="20590"/>
                        <a:pt x="6906" y="20610"/>
                        <a:pt x="6885" y="20610"/>
                      </a:cubicBezTo>
                      <a:lnTo>
                        <a:pt x="6843" y="20590"/>
                      </a:lnTo>
                      <a:lnTo>
                        <a:pt x="6906" y="20485"/>
                      </a:lnTo>
                      <a:lnTo>
                        <a:pt x="6822" y="20380"/>
                      </a:lnTo>
                      <a:lnTo>
                        <a:pt x="6675" y="20380"/>
                      </a:lnTo>
                      <a:lnTo>
                        <a:pt x="6634" y="20422"/>
                      </a:lnTo>
                      <a:lnTo>
                        <a:pt x="6571" y="20485"/>
                      </a:lnTo>
                      <a:lnTo>
                        <a:pt x="6466" y="20485"/>
                      </a:lnTo>
                      <a:lnTo>
                        <a:pt x="6403" y="20527"/>
                      </a:lnTo>
                      <a:lnTo>
                        <a:pt x="6299" y="20422"/>
                      </a:lnTo>
                      <a:lnTo>
                        <a:pt x="6257" y="20422"/>
                      </a:lnTo>
                      <a:lnTo>
                        <a:pt x="6152" y="20610"/>
                      </a:lnTo>
                      <a:lnTo>
                        <a:pt x="6090" y="20631"/>
                      </a:lnTo>
                      <a:lnTo>
                        <a:pt x="5985" y="20715"/>
                      </a:lnTo>
                      <a:lnTo>
                        <a:pt x="5943" y="20694"/>
                      </a:lnTo>
                      <a:lnTo>
                        <a:pt x="5880" y="20736"/>
                      </a:lnTo>
                      <a:lnTo>
                        <a:pt x="5859" y="20841"/>
                      </a:lnTo>
                      <a:lnTo>
                        <a:pt x="5880" y="20945"/>
                      </a:lnTo>
                      <a:lnTo>
                        <a:pt x="5943" y="20966"/>
                      </a:lnTo>
                      <a:cubicBezTo>
                        <a:pt x="5776" y="21029"/>
                        <a:pt x="5629" y="21071"/>
                        <a:pt x="5462" y="21154"/>
                      </a:cubicBezTo>
                      <a:lnTo>
                        <a:pt x="5441" y="21071"/>
                      </a:lnTo>
                      <a:lnTo>
                        <a:pt x="5378" y="21050"/>
                      </a:lnTo>
                      <a:lnTo>
                        <a:pt x="5378" y="21154"/>
                      </a:lnTo>
                      <a:lnTo>
                        <a:pt x="5378" y="21217"/>
                      </a:lnTo>
                      <a:cubicBezTo>
                        <a:pt x="5357" y="21217"/>
                        <a:pt x="5336" y="21238"/>
                        <a:pt x="5274" y="21238"/>
                      </a:cubicBezTo>
                      <a:lnTo>
                        <a:pt x="5232" y="21217"/>
                      </a:lnTo>
                      <a:lnTo>
                        <a:pt x="5169" y="21134"/>
                      </a:lnTo>
                      <a:lnTo>
                        <a:pt x="5064" y="21154"/>
                      </a:lnTo>
                      <a:lnTo>
                        <a:pt x="5064" y="21238"/>
                      </a:lnTo>
                      <a:lnTo>
                        <a:pt x="5127" y="21280"/>
                      </a:lnTo>
                      <a:cubicBezTo>
                        <a:pt x="5106" y="21322"/>
                        <a:pt x="5043" y="21322"/>
                        <a:pt x="5022" y="21343"/>
                      </a:cubicBezTo>
                      <a:lnTo>
                        <a:pt x="4960" y="21280"/>
                      </a:lnTo>
                      <a:lnTo>
                        <a:pt x="4960" y="21364"/>
                      </a:lnTo>
                      <a:cubicBezTo>
                        <a:pt x="4939" y="21385"/>
                        <a:pt x="4918" y="21385"/>
                        <a:pt x="4897" y="21385"/>
                      </a:cubicBezTo>
                      <a:lnTo>
                        <a:pt x="4855" y="21343"/>
                      </a:lnTo>
                      <a:lnTo>
                        <a:pt x="4730" y="21322"/>
                      </a:lnTo>
                      <a:lnTo>
                        <a:pt x="4688" y="21238"/>
                      </a:lnTo>
                      <a:lnTo>
                        <a:pt x="4583" y="21238"/>
                      </a:lnTo>
                      <a:lnTo>
                        <a:pt x="4478" y="21343"/>
                      </a:lnTo>
                      <a:lnTo>
                        <a:pt x="4478" y="21426"/>
                      </a:lnTo>
                      <a:lnTo>
                        <a:pt x="4541" y="21489"/>
                      </a:lnTo>
                      <a:cubicBezTo>
                        <a:pt x="4520" y="21489"/>
                        <a:pt x="4499" y="21531"/>
                        <a:pt x="4499" y="21531"/>
                      </a:cubicBezTo>
                      <a:lnTo>
                        <a:pt x="4395" y="21468"/>
                      </a:lnTo>
                      <a:lnTo>
                        <a:pt x="4290" y="21552"/>
                      </a:lnTo>
                      <a:lnTo>
                        <a:pt x="4290" y="21594"/>
                      </a:lnTo>
                      <a:cubicBezTo>
                        <a:pt x="4081" y="21678"/>
                        <a:pt x="3893" y="21761"/>
                        <a:pt x="3683" y="21845"/>
                      </a:cubicBezTo>
                      <a:lnTo>
                        <a:pt x="3704" y="21782"/>
                      </a:lnTo>
                      <a:lnTo>
                        <a:pt x="3809" y="21740"/>
                      </a:lnTo>
                      <a:lnTo>
                        <a:pt x="3746" y="21698"/>
                      </a:lnTo>
                      <a:lnTo>
                        <a:pt x="3704" y="21573"/>
                      </a:lnTo>
                      <a:lnTo>
                        <a:pt x="3600" y="21636"/>
                      </a:lnTo>
                      <a:lnTo>
                        <a:pt x="3432" y="21636"/>
                      </a:lnTo>
                      <a:lnTo>
                        <a:pt x="3453" y="21698"/>
                      </a:lnTo>
                      <a:lnTo>
                        <a:pt x="3390" y="21803"/>
                      </a:lnTo>
                      <a:lnTo>
                        <a:pt x="3286" y="21845"/>
                      </a:lnTo>
                      <a:lnTo>
                        <a:pt x="3160" y="21970"/>
                      </a:lnTo>
                      <a:lnTo>
                        <a:pt x="3160" y="22012"/>
                      </a:lnTo>
                      <a:cubicBezTo>
                        <a:pt x="2951" y="22096"/>
                        <a:pt x="2742" y="22159"/>
                        <a:pt x="2533" y="22201"/>
                      </a:cubicBezTo>
                      <a:lnTo>
                        <a:pt x="2512" y="22180"/>
                      </a:lnTo>
                      <a:lnTo>
                        <a:pt x="2386" y="22222"/>
                      </a:lnTo>
                      <a:lnTo>
                        <a:pt x="2407" y="22263"/>
                      </a:lnTo>
                      <a:cubicBezTo>
                        <a:pt x="2344" y="22263"/>
                        <a:pt x="2302" y="22284"/>
                        <a:pt x="2240" y="22284"/>
                      </a:cubicBezTo>
                      <a:cubicBezTo>
                        <a:pt x="2177" y="22305"/>
                        <a:pt x="2093" y="22305"/>
                        <a:pt x="2009" y="22326"/>
                      </a:cubicBezTo>
                      <a:lnTo>
                        <a:pt x="1926" y="22263"/>
                      </a:lnTo>
                      <a:lnTo>
                        <a:pt x="1821" y="22368"/>
                      </a:lnTo>
                      <a:lnTo>
                        <a:pt x="1821" y="22389"/>
                      </a:lnTo>
                      <a:cubicBezTo>
                        <a:pt x="1758" y="22410"/>
                        <a:pt x="1654" y="22410"/>
                        <a:pt x="1570" y="22431"/>
                      </a:cubicBezTo>
                      <a:cubicBezTo>
                        <a:pt x="1264" y="22480"/>
                        <a:pt x="957" y="22500"/>
                        <a:pt x="651" y="22500"/>
                      </a:cubicBezTo>
                      <a:cubicBezTo>
                        <a:pt x="434" y="22500"/>
                        <a:pt x="218" y="22490"/>
                        <a:pt x="1" y="22473"/>
                      </a:cubicBezTo>
                      <a:lnTo>
                        <a:pt x="1" y="22473"/>
                      </a:lnTo>
                      <a:cubicBezTo>
                        <a:pt x="332" y="22512"/>
                        <a:pt x="664" y="22527"/>
                        <a:pt x="990" y="22527"/>
                      </a:cubicBezTo>
                      <a:cubicBezTo>
                        <a:pt x="1179" y="22527"/>
                        <a:pt x="1365" y="22522"/>
                        <a:pt x="1549" y="22514"/>
                      </a:cubicBezTo>
                      <a:lnTo>
                        <a:pt x="1549" y="22535"/>
                      </a:lnTo>
                      <a:lnTo>
                        <a:pt x="1654" y="22577"/>
                      </a:lnTo>
                      <a:lnTo>
                        <a:pt x="1612" y="22514"/>
                      </a:lnTo>
                      <a:cubicBezTo>
                        <a:pt x="2093" y="22473"/>
                        <a:pt x="2533" y="22389"/>
                        <a:pt x="2972" y="22263"/>
                      </a:cubicBezTo>
                      <a:lnTo>
                        <a:pt x="2972" y="22263"/>
                      </a:lnTo>
                      <a:lnTo>
                        <a:pt x="2867" y="22368"/>
                      </a:lnTo>
                      <a:lnTo>
                        <a:pt x="3077" y="22368"/>
                      </a:lnTo>
                      <a:lnTo>
                        <a:pt x="3223" y="22222"/>
                      </a:lnTo>
                      <a:lnTo>
                        <a:pt x="3370" y="22222"/>
                      </a:lnTo>
                      <a:lnTo>
                        <a:pt x="3453" y="22159"/>
                      </a:lnTo>
                      <a:cubicBezTo>
                        <a:pt x="3579" y="22096"/>
                        <a:pt x="3746" y="22075"/>
                        <a:pt x="3872" y="22012"/>
                      </a:cubicBezTo>
                      <a:lnTo>
                        <a:pt x="3893" y="22054"/>
                      </a:lnTo>
                      <a:lnTo>
                        <a:pt x="4081" y="22054"/>
                      </a:lnTo>
                      <a:lnTo>
                        <a:pt x="4227" y="21991"/>
                      </a:lnTo>
                      <a:lnTo>
                        <a:pt x="4290" y="21719"/>
                      </a:lnTo>
                      <a:lnTo>
                        <a:pt x="4311" y="21803"/>
                      </a:lnTo>
                      <a:lnTo>
                        <a:pt x="4374" y="21845"/>
                      </a:lnTo>
                      <a:lnTo>
                        <a:pt x="4416" y="21740"/>
                      </a:lnTo>
                      <a:lnTo>
                        <a:pt x="4458" y="21657"/>
                      </a:lnTo>
                      <a:lnTo>
                        <a:pt x="4520" y="21678"/>
                      </a:lnTo>
                      <a:lnTo>
                        <a:pt x="4562" y="21740"/>
                      </a:lnTo>
                      <a:lnTo>
                        <a:pt x="4604" y="21719"/>
                      </a:lnTo>
                      <a:lnTo>
                        <a:pt x="4688" y="21615"/>
                      </a:lnTo>
                      <a:lnTo>
                        <a:pt x="4834" y="21531"/>
                      </a:lnTo>
                      <a:lnTo>
                        <a:pt x="4834" y="21468"/>
                      </a:lnTo>
                      <a:cubicBezTo>
                        <a:pt x="5043" y="21406"/>
                        <a:pt x="5253" y="21301"/>
                        <a:pt x="5462" y="21217"/>
                      </a:cubicBezTo>
                      <a:lnTo>
                        <a:pt x="5462" y="21217"/>
                      </a:lnTo>
                      <a:lnTo>
                        <a:pt x="5420" y="21238"/>
                      </a:lnTo>
                      <a:lnTo>
                        <a:pt x="5546" y="21238"/>
                      </a:lnTo>
                      <a:lnTo>
                        <a:pt x="5504" y="21196"/>
                      </a:lnTo>
                      <a:cubicBezTo>
                        <a:pt x="5839" y="21050"/>
                        <a:pt x="6173" y="20903"/>
                        <a:pt x="6508" y="20778"/>
                      </a:cubicBezTo>
                      <a:lnTo>
                        <a:pt x="6571" y="20799"/>
                      </a:lnTo>
                      <a:lnTo>
                        <a:pt x="6759" y="20778"/>
                      </a:lnTo>
                      <a:lnTo>
                        <a:pt x="6822" y="20694"/>
                      </a:lnTo>
                      <a:lnTo>
                        <a:pt x="6989" y="20715"/>
                      </a:lnTo>
                      <a:lnTo>
                        <a:pt x="6989" y="20673"/>
                      </a:lnTo>
                      <a:lnTo>
                        <a:pt x="6927" y="20610"/>
                      </a:lnTo>
                      <a:cubicBezTo>
                        <a:pt x="7031" y="20569"/>
                        <a:pt x="7136" y="20527"/>
                        <a:pt x="7240" y="20485"/>
                      </a:cubicBezTo>
                      <a:lnTo>
                        <a:pt x="7282" y="20485"/>
                      </a:lnTo>
                      <a:cubicBezTo>
                        <a:pt x="7324" y="20464"/>
                        <a:pt x="7387" y="20422"/>
                        <a:pt x="7429" y="20422"/>
                      </a:cubicBezTo>
                      <a:lnTo>
                        <a:pt x="7450" y="20485"/>
                      </a:lnTo>
                      <a:lnTo>
                        <a:pt x="7554" y="20485"/>
                      </a:lnTo>
                      <a:lnTo>
                        <a:pt x="7617" y="20380"/>
                      </a:lnTo>
                      <a:lnTo>
                        <a:pt x="7638" y="20464"/>
                      </a:lnTo>
                      <a:lnTo>
                        <a:pt x="7659" y="20464"/>
                      </a:lnTo>
                      <a:lnTo>
                        <a:pt x="7701" y="20380"/>
                      </a:lnTo>
                      <a:lnTo>
                        <a:pt x="7763" y="20318"/>
                      </a:lnTo>
                      <a:lnTo>
                        <a:pt x="7868" y="20318"/>
                      </a:lnTo>
                      <a:lnTo>
                        <a:pt x="7973" y="20255"/>
                      </a:lnTo>
                      <a:lnTo>
                        <a:pt x="8015" y="20171"/>
                      </a:lnTo>
                      <a:cubicBezTo>
                        <a:pt x="8077" y="20150"/>
                        <a:pt x="8161" y="20087"/>
                        <a:pt x="8224" y="20066"/>
                      </a:cubicBezTo>
                      <a:lnTo>
                        <a:pt x="8224" y="20066"/>
                      </a:lnTo>
                      <a:lnTo>
                        <a:pt x="8182" y="20108"/>
                      </a:lnTo>
                      <a:lnTo>
                        <a:pt x="8182" y="20213"/>
                      </a:lnTo>
                      <a:lnTo>
                        <a:pt x="8224" y="20255"/>
                      </a:lnTo>
                      <a:lnTo>
                        <a:pt x="8370" y="20150"/>
                      </a:lnTo>
                      <a:lnTo>
                        <a:pt x="8391" y="20066"/>
                      </a:lnTo>
                      <a:lnTo>
                        <a:pt x="8475" y="20045"/>
                      </a:lnTo>
                      <a:lnTo>
                        <a:pt x="8496" y="20087"/>
                      </a:lnTo>
                      <a:lnTo>
                        <a:pt x="8538" y="20045"/>
                      </a:lnTo>
                      <a:lnTo>
                        <a:pt x="8580" y="20045"/>
                      </a:lnTo>
                      <a:lnTo>
                        <a:pt x="8600" y="20108"/>
                      </a:lnTo>
                      <a:lnTo>
                        <a:pt x="8580" y="20192"/>
                      </a:lnTo>
                      <a:lnTo>
                        <a:pt x="8642" y="20192"/>
                      </a:lnTo>
                      <a:lnTo>
                        <a:pt x="8705" y="20087"/>
                      </a:lnTo>
                      <a:lnTo>
                        <a:pt x="8789" y="20087"/>
                      </a:lnTo>
                      <a:lnTo>
                        <a:pt x="8872" y="20004"/>
                      </a:lnTo>
                      <a:lnTo>
                        <a:pt x="8977" y="20004"/>
                      </a:lnTo>
                      <a:lnTo>
                        <a:pt x="9082" y="19857"/>
                      </a:lnTo>
                      <a:lnTo>
                        <a:pt x="9186" y="19794"/>
                      </a:lnTo>
                      <a:lnTo>
                        <a:pt x="9270" y="19836"/>
                      </a:lnTo>
                      <a:lnTo>
                        <a:pt x="9270" y="19899"/>
                      </a:lnTo>
                      <a:lnTo>
                        <a:pt x="9186" y="20004"/>
                      </a:lnTo>
                      <a:lnTo>
                        <a:pt x="9103" y="20150"/>
                      </a:lnTo>
                      <a:lnTo>
                        <a:pt x="9103" y="20192"/>
                      </a:lnTo>
                      <a:lnTo>
                        <a:pt x="9165" y="20192"/>
                      </a:lnTo>
                      <a:lnTo>
                        <a:pt x="9312" y="20045"/>
                      </a:lnTo>
                      <a:lnTo>
                        <a:pt x="9312" y="19857"/>
                      </a:lnTo>
                      <a:lnTo>
                        <a:pt x="9333" y="19836"/>
                      </a:lnTo>
                      <a:lnTo>
                        <a:pt x="9396" y="19899"/>
                      </a:lnTo>
                      <a:lnTo>
                        <a:pt x="9479" y="19857"/>
                      </a:lnTo>
                      <a:lnTo>
                        <a:pt x="9542" y="19878"/>
                      </a:lnTo>
                      <a:lnTo>
                        <a:pt x="9647" y="19878"/>
                      </a:lnTo>
                      <a:lnTo>
                        <a:pt x="9751" y="19753"/>
                      </a:lnTo>
                      <a:lnTo>
                        <a:pt x="9793" y="19753"/>
                      </a:lnTo>
                      <a:lnTo>
                        <a:pt x="9814" y="19773"/>
                      </a:lnTo>
                      <a:lnTo>
                        <a:pt x="9856" y="19648"/>
                      </a:lnTo>
                      <a:lnTo>
                        <a:pt x="9919" y="19585"/>
                      </a:lnTo>
                      <a:lnTo>
                        <a:pt x="9940" y="19627"/>
                      </a:lnTo>
                      <a:lnTo>
                        <a:pt x="9919" y="19690"/>
                      </a:lnTo>
                      <a:lnTo>
                        <a:pt x="9919" y="19794"/>
                      </a:lnTo>
                      <a:lnTo>
                        <a:pt x="9960" y="19773"/>
                      </a:lnTo>
                      <a:lnTo>
                        <a:pt x="10044" y="19669"/>
                      </a:lnTo>
                      <a:lnTo>
                        <a:pt x="10002" y="19648"/>
                      </a:lnTo>
                      <a:lnTo>
                        <a:pt x="10065" y="19564"/>
                      </a:lnTo>
                      <a:lnTo>
                        <a:pt x="10065" y="19522"/>
                      </a:lnTo>
                      <a:lnTo>
                        <a:pt x="9898" y="19522"/>
                      </a:lnTo>
                      <a:lnTo>
                        <a:pt x="9856" y="19481"/>
                      </a:lnTo>
                      <a:lnTo>
                        <a:pt x="10023" y="19439"/>
                      </a:lnTo>
                      <a:lnTo>
                        <a:pt x="10212" y="19334"/>
                      </a:lnTo>
                      <a:lnTo>
                        <a:pt x="10442" y="19334"/>
                      </a:lnTo>
                      <a:lnTo>
                        <a:pt x="10484" y="19271"/>
                      </a:lnTo>
                      <a:lnTo>
                        <a:pt x="10484" y="19209"/>
                      </a:lnTo>
                      <a:lnTo>
                        <a:pt x="10442" y="19209"/>
                      </a:lnTo>
                      <a:lnTo>
                        <a:pt x="10484" y="19167"/>
                      </a:lnTo>
                      <a:lnTo>
                        <a:pt x="10567" y="19146"/>
                      </a:lnTo>
                      <a:lnTo>
                        <a:pt x="10651" y="19104"/>
                      </a:lnTo>
                      <a:lnTo>
                        <a:pt x="10693" y="19104"/>
                      </a:lnTo>
                      <a:lnTo>
                        <a:pt x="10735" y="19209"/>
                      </a:lnTo>
                      <a:lnTo>
                        <a:pt x="10839" y="19209"/>
                      </a:lnTo>
                      <a:lnTo>
                        <a:pt x="10881" y="19125"/>
                      </a:lnTo>
                      <a:lnTo>
                        <a:pt x="10860" y="19104"/>
                      </a:lnTo>
                      <a:lnTo>
                        <a:pt x="10944" y="19020"/>
                      </a:lnTo>
                      <a:lnTo>
                        <a:pt x="10944" y="18916"/>
                      </a:lnTo>
                      <a:lnTo>
                        <a:pt x="10986" y="18853"/>
                      </a:lnTo>
                      <a:lnTo>
                        <a:pt x="11049" y="18916"/>
                      </a:lnTo>
                      <a:lnTo>
                        <a:pt x="11049" y="18999"/>
                      </a:lnTo>
                      <a:lnTo>
                        <a:pt x="11090" y="19041"/>
                      </a:lnTo>
                      <a:lnTo>
                        <a:pt x="11216" y="18957"/>
                      </a:lnTo>
                      <a:lnTo>
                        <a:pt x="11279" y="18895"/>
                      </a:lnTo>
                      <a:lnTo>
                        <a:pt x="11362" y="18895"/>
                      </a:lnTo>
                      <a:lnTo>
                        <a:pt x="11404" y="18790"/>
                      </a:lnTo>
                      <a:lnTo>
                        <a:pt x="11425" y="18748"/>
                      </a:lnTo>
                      <a:lnTo>
                        <a:pt x="11488" y="18811"/>
                      </a:lnTo>
                      <a:lnTo>
                        <a:pt x="11593" y="18790"/>
                      </a:lnTo>
                      <a:lnTo>
                        <a:pt x="11718" y="18623"/>
                      </a:lnTo>
                      <a:lnTo>
                        <a:pt x="11718" y="18539"/>
                      </a:lnTo>
                      <a:lnTo>
                        <a:pt x="11613" y="18539"/>
                      </a:lnTo>
                      <a:lnTo>
                        <a:pt x="11593" y="18518"/>
                      </a:lnTo>
                      <a:lnTo>
                        <a:pt x="11739" y="18413"/>
                      </a:lnTo>
                      <a:lnTo>
                        <a:pt x="11844" y="18393"/>
                      </a:lnTo>
                      <a:lnTo>
                        <a:pt x="11927" y="18288"/>
                      </a:lnTo>
                      <a:lnTo>
                        <a:pt x="11990" y="18288"/>
                      </a:lnTo>
                      <a:lnTo>
                        <a:pt x="12011" y="18330"/>
                      </a:lnTo>
                      <a:lnTo>
                        <a:pt x="12137" y="18204"/>
                      </a:lnTo>
                      <a:lnTo>
                        <a:pt x="12241" y="18141"/>
                      </a:lnTo>
                      <a:lnTo>
                        <a:pt x="12262" y="18079"/>
                      </a:lnTo>
                      <a:lnTo>
                        <a:pt x="12346" y="18037"/>
                      </a:lnTo>
                      <a:lnTo>
                        <a:pt x="12367" y="17995"/>
                      </a:lnTo>
                      <a:lnTo>
                        <a:pt x="12450" y="17995"/>
                      </a:lnTo>
                      <a:lnTo>
                        <a:pt x="12471" y="18079"/>
                      </a:lnTo>
                      <a:lnTo>
                        <a:pt x="12534" y="18100"/>
                      </a:lnTo>
                      <a:lnTo>
                        <a:pt x="12555" y="18016"/>
                      </a:lnTo>
                      <a:lnTo>
                        <a:pt x="12660" y="18016"/>
                      </a:lnTo>
                      <a:lnTo>
                        <a:pt x="12722" y="17995"/>
                      </a:lnTo>
                      <a:lnTo>
                        <a:pt x="12722" y="17911"/>
                      </a:lnTo>
                      <a:lnTo>
                        <a:pt x="12827" y="17890"/>
                      </a:lnTo>
                      <a:lnTo>
                        <a:pt x="12848" y="17828"/>
                      </a:lnTo>
                      <a:lnTo>
                        <a:pt x="12869" y="17869"/>
                      </a:lnTo>
                      <a:lnTo>
                        <a:pt x="13036" y="17890"/>
                      </a:lnTo>
                      <a:lnTo>
                        <a:pt x="13057" y="17786"/>
                      </a:lnTo>
                      <a:lnTo>
                        <a:pt x="13099" y="17786"/>
                      </a:lnTo>
                      <a:lnTo>
                        <a:pt x="13099" y="17849"/>
                      </a:lnTo>
                      <a:lnTo>
                        <a:pt x="13162" y="17849"/>
                      </a:lnTo>
                      <a:lnTo>
                        <a:pt x="13204" y="17786"/>
                      </a:lnTo>
                      <a:lnTo>
                        <a:pt x="13266" y="17849"/>
                      </a:lnTo>
                      <a:lnTo>
                        <a:pt x="13308" y="17807"/>
                      </a:lnTo>
                      <a:lnTo>
                        <a:pt x="13371" y="17660"/>
                      </a:lnTo>
                      <a:lnTo>
                        <a:pt x="13308" y="17660"/>
                      </a:lnTo>
                      <a:lnTo>
                        <a:pt x="13266" y="17681"/>
                      </a:lnTo>
                      <a:lnTo>
                        <a:pt x="13287" y="17597"/>
                      </a:lnTo>
                      <a:lnTo>
                        <a:pt x="13350" y="17556"/>
                      </a:lnTo>
                      <a:cubicBezTo>
                        <a:pt x="13371" y="17618"/>
                        <a:pt x="13392" y="17702"/>
                        <a:pt x="13455" y="17765"/>
                      </a:cubicBezTo>
                      <a:cubicBezTo>
                        <a:pt x="13517" y="17849"/>
                        <a:pt x="13392" y="17995"/>
                        <a:pt x="13308" y="18079"/>
                      </a:cubicBezTo>
                      <a:lnTo>
                        <a:pt x="13245" y="18183"/>
                      </a:lnTo>
                      <a:lnTo>
                        <a:pt x="13266" y="18225"/>
                      </a:lnTo>
                      <a:lnTo>
                        <a:pt x="13371" y="18309"/>
                      </a:lnTo>
                      <a:lnTo>
                        <a:pt x="13350" y="18413"/>
                      </a:lnTo>
                      <a:lnTo>
                        <a:pt x="13266" y="18351"/>
                      </a:lnTo>
                      <a:lnTo>
                        <a:pt x="13245" y="18393"/>
                      </a:lnTo>
                      <a:lnTo>
                        <a:pt x="13266" y="18497"/>
                      </a:lnTo>
                      <a:lnTo>
                        <a:pt x="13162" y="18623"/>
                      </a:lnTo>
                      <a:lnTo>
                        <a:pt x="13099" y="18602"/>
                      </a:lnTo>
                      <a:lnTo>
                        <a:pt x="13099" y="18351"/>
                      </a:lnTo>
                      <a:lnTo>
                        <a:pt x="13057" y="18330"/>
                      </a:lnTo>
                      <a:lnTo>
                        <a:pt x="12890" y="18351"/>
                      </a:lnTo>
                      <a:lnTo>
                        <a:pt x="12639" y="18497"/>
                      </a:lnTo>
                      <a:lnTo>
                        <a:pt x="12471" y="18602"/>
                      </a:lnTo>
                      <a:lnTo>
                        <a:pt x="12450" y="18665"/>
                      </a:lnTo>
                      <a:lnTo>
                        <a:pt x="12471" y="18727"/>
                      </a:lnTo>
                      <a:lnTo>
                        <a:pt x="12471" y="18853"/>
                      </a:lnTo>
                      <a:lnTo>
                        <a:pt x="12450" y="18957"/>
                      </a:lnTo>
                      <a:lnTo>
                        <a:pt x="12409" y="19041"/>
                      </a:lnTo>
                      <a:lnTo>
                        <a:pt x="12409" y="19146"/>
                      </a:lnTo>
                      <a:lnTo>
                        <a:pt x="12471" y="19188"/>
                      </a:lnTo>
                      <a:lnTo>
                        <a:pt x="12555" y="19167"/>
                      </a:lnTo>
                      <a:lnTo>
                        <a:pt x="12576" y="19125"/>
                      </a:lnTo>
                      <a:lnTo>
                        <a:pt x="12555" y="19083"/>
                      </a:lnTo>
                      <a:lnTo>
                        <a:pt x="12513" y="19062"/>
                      </a:lnTo>
                      <a:lnTo>
                        <a:pt x="12555" y="19020"/>
                      </a:lnTo>
                      <a:lnTo>
                        <a:pt x="12681" y="19020"/>
                      </a:lnTo>
                      <a:lnTo>
                        <a:pt x="12660" y="19062"/>
                      </a:lnTo>
                      <a:lnTo>
                        <a:pt x="12722" y="19125"/>
                      </a:lnTo>
                      <a:lnTo>
                        <a:pt x="12785" y="19041"/>
                      </a:lnTo>
                      <a:lnTo>
                        <a:pt x="12848" y="19041"/>
                      </a:lnTo>
                      <a:lnTo>
                        <a:pt x="12764" y="19146"/>
                      </a:lnTo>
                      <a:lnTo>
                        <a:pt x="12764" y="19188"/>
                      </a:lnTo>
                      <a:lnTo>
                        <a:pt x="12555" y="19355"/>
                      </a:lnTo>
                      <a:lnTo>
                        <a:pt x="12534" y="19397"/>
                      </a:lnTo>
                      <a:lnTo>
                        <a:pt x="12639" y="19439"/>
                      </a:lnTo>
                      <a:lnTo>
                        <a:pt x="12681" y="19355"/>
                      </a:lnTo>
                      <a:lnTo>
                        <a:pt x="12764" y="19292"/>
                      </a:lnTo>
                      <a:lnTo>
                        <a:pt x="12764" y="19229"/>
                      </a:lnTo>
                      <a:lnTo>
                        <a:pt x="12890" y="19146"/>
                      </a:lnTo>
                      <a:lnTo>
                        <a:pt x="12869" y="19083"/>
                      </a:lnTo>
                      <a:lnTo>
                        <a:pt x="12932" y="19041"/>
                      </a:lnTo>
                      <a:lnTo>
                        <a:pt x="12973" y="19041"/>
                      </a:lnTo>
                      <a:lnTo>
                        <a:pt x="13036" y="18916"/>
                      </a:lnTo>
                      <a:lnTo>
                        <a:pt x="13078" y="18937"/>
                      </a:lnTo>
                      <a:lnTo>
                        <a:pt x="13183" y="18916"/>
                      </a:lnTo>
                      <a:lnTo>
                        <a:pt x="13287" y="18937"/>
                      </a:lnTo>
                      <a:lnTo>
                        <a:pt x="13455" y="18832"/>
                      </a:lnTo>
                      <a:lnTo>
                        <a:pt x="13413" y="18748"/>
                      </a:lnTo>
                      <a:lnTo>
                        <a:pt x="13287" y="18706"/>
                      </a:lnTo>
                      <a:lnTo>
                        <a:pt x="13371" y="18665"/>
                      </a:lnTo>
                      <a:lnTo>
                        <a:pt x="13497" y="18665"/>
                      </a:lnTo>
                      <a:lnTo>
                        <a:pt x="13580" y="18769"/>
                      </a:lnTo>
                      <a:lnTo>
                        <a:pt x="13664" y="18769"/>
                      </a:lnTo>
                      <a:lnTo>
                        <a:pt x="13727" y="18665"/>
                      </a:lnTo>
                      <a:lnTo>
                        <a:pt x="13685" y="18539"/>
                      </a:lnTo>
                      <a:lnTo>
                        <a:pt x="13580" y="18518"/>
                      </a:lnTo>
                      <a:lnTo>
                        <a:pt x="13622" y="18455"/>
                      </a:lnTo>
                      <a:lnTo>
                        <a:pt x="13706" y="18455"/>
                      </a:lnTo>
                      <a:lnTo>
                        <a:pt x="13789" y="18497"/>
                      </a:lnTo>
                      <a:lnTo>
                        <a:pt x="13852" y="18455"/>
                      </a:lnTo>
                      <a:lnTo>
                        <a:pt x="13894" y="18518"/>
                      </a:lnTo>
                      <a:lnTo>
                        <a:pt x="13957" y="18539"/>
                      </a:lnTo>
                      <a:lnTo>
                        <a:pt x="14041" y="18413"/>
                      </a:lnTo>
                      <a:lnTo>
                        <a:pt x="14020" y="18330"/>
                      </a:lnTo>
                      <a:lnTo>
                        <a:pt x="13957" y="18309"/>
                      </a:lnTo>
                      <a:lnTo>
                        <a:pt x="13957" y="18225"/>
                      </a:lnTo>
                      <a:lnTo>
                        <a:pt x="14062" y="18225"/>
                      </a:lnTo>
                      <a:lnTo>
                        <a:pt x="14166" y="18204"/>
                      </a:lnTo>
                      <a:lnTo>
                        <a:pt x="14124" y="18079"/>
                      </a:lnTo>
                      <a:lnTo>
                        <a:pt x="14041" y="18037"/>
                      </a:lnTo>
                      <a:lnTo>
                        <a:pt x="13957" y="18079"/>
                      </a:lnTo>
                      <a:lnTo>
                        <a:pt x="14041" y="17995"/>
                      </a:lnTo>
                      <a:cubicBezTo>
                        <a:pt x="14062" y="17974"/>
                        <a:pt x="14041" y="17932"/>
                        <a:pt x="14041" y="17932"/>
                      </a:cubicBezTo>
                      <a:lnTo>
                        <a:pt x="14145" y="17828"/>
                      </a:lnTo>
                      <a:lnTo>
                        <a:pt x="14166" y="17911"/>
                      </a:lnTo>
                      <a:lnTo>
                        <a:pt x="14229" y="17911"/>
                      </a:lnTo>
                      <a:lnTo>
                        <a:pt x="14313" y="17807"/>
                      </a:lnTo>
                      <a:lnTo>
                        <a:pt x="14354" y="17869"/>
                      </a:lnTo>
                      <a:lnTo>
                        <a:pt x="14438" y="17828"/>
                      </a:lnTo>
                      <a:lnTo>
                        <a:pt x="14417" y="17765"/>
                      </a:lnTo>
                      <a:lnTo>
                        <a:pt x="14334" y="17723"/>
                      </a:lnTo>
                      <a:lnTo>
                        <a:pt x="14396" y="17660"/>
                      </a:lnTo>
                      <a:lnTo>
                        <a:pt x="14438" y="17597"/>
                      </a:lnTo>
                      <a:lnTo>
                        <a:pt x="14396" y="17514"/>
                      </a:lnTo>
                      <a:lnTo>
                        <a:pt x="14313" y="17556"/>
                      </a:lnTo>
                      <a:lnTo>
                        <a:pt x="14292" y="17597"/>
                      </a:lnTo>
                      <a:lnTo>
                        <a:pt x="14229" y="17597"/>
                      </a:lnTo>
                      <a:lnTo>
                        <a:pt x="14250" y="17493"/>
                      </a:lnTo>
                      <a:lnTo>
                        <a:pt x="14208" y="17472"/>
                      </a:lnTo>
                      <a:lnTo>
                        <a:pt x="14103" y="17493"/>
                      </a:lnTo>
                      <a:lnTo>
                        <a:pt x="14041" y="17577"/>
                      </a:lnTo>
                      <a:lnTo>
                        <a:pt x="14103" y="17618"/>
                      </a:lnTo>
                      <a:lnTo>
                        <a:pt x="14041" y="17723"/>
                      </a:lnTo>
                      <a:lnTo>
                        <a:pt x="13999" y="17702"/>
                      </a:lnTo>
                      <a:lnTo>
                        <a:pt x="13978" y="17786"/>
                      </a:lnTo>
                      <a:lnTo>
                        <a:pt x="13894" y="17765"/>
                      </a:lnTo>
                      <a:lnTo>
                        <a:pt x="13831" y="17807"/>
                      </a:lnTo>
                      <a:lnTo>
                        <a:pt x="13873" y="17869"/>
                      </a:lnTo>
                      <a:lnTo>
                        <a:pt x="13999" y="17995"/>
                      </a:lnTo>
                      <a:lnTo>
                        <a:pt x="13831" y="18141"/>
                      </a:lnTo>
                      <a:lnTo>
                        <a:pt x="13831" y="18079"/>
                      </a:lnTo>
                      <a:lnTo>
                        <a:pt x="13727" y="17995"/>
                      </a:lnTo>
                      <a:lnTo>
                        <a:pt x="13685" y="18037"/>
                      </a:lnTo>
                      <a:lnTo>
                        <a:pt x="13706" y="18121"/>
                      </a:lnTo>
                      <a:lnTo>
                        <a:pt x="13685" y="18225"/>
                      </a:lnTo>
                      <a:lnTo>
                        <a:pt x="13622" y="18204"/>
                      </a:lnTo>
                      <a:lnTo>
                        <a:pt x="13580" y="18225"/>
                      </a:lnTo>
                      <a:lnTo>
                        <a:pt x="13517" y="18330"/>
                      </a:lnTo>
                      <a:lnTo>
                        <a:pt x="13434" y="18351"/>
                      </a:lnTo>
                      <a:lnTo>
                        <a:pt x="13434" y="18288"/>
                      </a:lnTo>
                      <a:lnTo>
                        <a:pt x="13497" y="18225"/>
                      </a:lnTo>
                      <a:lnTo>
                        <a:pt x="13497" y="18121"/>
                      </a:lnTo>
                      <a:lnTo>
                        <a:pt x="13413" y="18079"/>
                      </a:lnTo>
                      <a:lnTo>
                        <a:pt x="13371" y="18079"/>
                      </a:lnTo>
                      <a:cubicBezTo>
                        <a:pt x="13413" y="17995"/>
                        <a:pt x="13476" y="17911"/>
                        <a:pt x="13559" y="17849"/>
                      </a:cubicBezTo>
                      <a:lnTo>
                        <a:pt x="13559" y="17807"/>
                      </a:lnTo>
                      <a:cubicBezTo>
                        <a:pt x="13497" y="17702"/>
                        <a:pt x="13476" y="17597"/>
                        <a:pt x="13434" y="17493"/>
                      </a:cubicBezTo>
                      <a:lnTo>
                        <a:pt x="13476" y="17493"/>
                      </a:lnTo>
                      <a:lnTo>
                        <a:pt x="13517" y="17535"/>
                      </a:lnTo>
                      <a:lnTo>
                        <a:pt x="13538" y="17493"/>
                      </a:lnTo>
                      <a:lnTo>
                        <a:pt x="13497" y="17409"/>
                      </a:lnTo>
                      <a:lnTo>
                        <a:pt x="13413" y="17388"/>
                      </a:lnTo>
                      <a:lnTo>
                        <a:pt x="13476" y="17367"/>
                      </a:lnTo>
                      <a:lnTo>
                        <a:pt x="13580" y="17388"/>
                      </a:lnTo>
                      <a:lnTo>
                        <a:pt x="13706" y="17263"/>
                      </a:lnTo>
                      <a:lnTo>
                        <a:pt x="13831" y="17263"/>
                      </a:lnTo>
                      <a:lnTo>
                        <a:pt x="13936" y="17158"/>
                      </a:lnTo>
                      <a:lnTo>
                        <a:pt x="14020" y="17137"/>
                      </a:lnTo>
                      <a:lnTo>
                        <a:pt x="14145" y="16991"/>
                      </a:lnTo>
                      <a:lnTo>
                        <a:pt x="14145" y="16844"/>
                      </a:lnTo>
                      <a:lnTo>
                        <a:pt x="14103" y="16781"/>
                      </a:lnTo>
                      <a:lnTo>
                        <a:pt x="14082" y="16781"/>
                      </a:lnTo>
                      <a:lnTo>
                        <a:pt x="14020" y="16656"/>
                      </a:lnTo>
                      <a:lnTo>
                        <a:pt x="13957" y="16635"/>
                      </a:lnTo>
                      <a:lnTo>
                        <a:pt x="13810" y="16635"/>
                      </a:lnTo>
                      <a:lnTo>
                        <a:pt x="13831" y="16530"/>
                      </a:lnTo>
                      <a:lnTo>
                        <a:pt x="13831" y="16426"/>
                      </a:lnTo>
                      <a:lnTo>
                        <a:pt x="13999" y="16363"/>
                      </a:lnTo>
                      <a:lnTo>
                        <a:pt x="14020" y="16321"/>
                      </a:lnTo>
                      <a:lnTo>
                        <a:pt x="14103" y="16300"/>
                      </a:lnTo>
                      <a:lnTo>
                        <a:pt x="14124" y="16216"/>
                      </a:lnTo>
                      <a:lnTo>
                        <a:pt x="14103" y="16216"/>
                      </a:lnTo>
                      <a:lnTo>
                        <a:pt x="14145" y="16154"/>
                      </a:lnTo>
                      <a:lnTo>
                        <a:pt x="14250" y="16196"/>
                      </a:lnTo>
                      <a:lnTo>
                        <a:pt x="14417" y="16091"/>
                      </a:lnTo>
                      <a:lnTo>
                        <a:pt x="14522" y="16175"/>
                      </a:lnTo>
                      <a:lnTo>
                        <a:pt x="14647" y="16091"/>
                      </a:lnTo>
                      <a:lnTo>
                        <a:pt x="14626" y="16175"/>
                      </a:lnTo>
                      <a:lnTo>
                        <a:pt x="14647" y="16216"/>
                      </a:lnTo>
                      <a:lnTo>
                        <a:pt x="14731" y="16216"/>
                      </a:lnTo>
                      <a:lnTo>
                        <a:pt x="14857" y="16091"/>
                      </a:lnTo>
                      <a:lnTo>
                        <a:pt x="14836" y="16028"/>
                      </a:lnTo>
                      <a:lnTo>
                        <a:pt x="14773" y="16007"/>
                      </a:lnTo>
                      <a:lnTo>
                        <a:pt x="14752" y="15965"/>
                      </a:lnTo>
                      <a:lnTo>
                        <a:pt x="14794" y="15924"/>
                      </a:lnTo>
                      <a:lnTo>
                        <a:pt x="14919" y="15986"/>
                      </a:lnTo>
                      <a:lnTo>
                        <a:pt x="15129" y="15924"/>
                      </a:lnTo>
                      <a:lnTo>
                        <a:pt x="15170" y="15777"/>
                      </a:lnTo>
                      <a:lnTo>
                        <a:pt x="15129" y="15631"/>
                      </a:lnTo>
                      <a:lnTo>
                        <a:pt x="14961" y="15526"/>
                      </a:lnTo>
                      <a:lnTo>
                        <a:pt x="14891" y="15526"/>
                      </a:lnTo>
                      <a:lnTo>
                        <a:pt x="14919" y="15505"/>
                      </a:lnTo>
                      <a:lnTo>
                        <a:pt x="15066" y="15505"/>
                      </a:lnTo>
                      <a:lnTo>
                        <a:pt x="15150" y="15589"/>
                      </a:lnTo>
                      <a:lnTo>
                        <a:pt x="15296" y="15589"/>
                      </a:lnTo>
                      <a:lnTo>
                        <a:pt x="15401" y="15484"/>
                      </a:lnTo>
                      <a:lnTo>
                        <a:pt x="15401" y="15400"/>
                      </a:lnTo>
                      <a:lnTo>
                        <a:pt x="15673" y="15275"/>
                      </a:lnTo>
                      <a:lnTo>
                        <a:pt x="15798" y="15149"/>
                      </a:lnTo>
                      <a:lnTo>
                        <a:pt x="15924" y="15149"/>
                      </a:lnTo>
                      <a:lnTo>
                        <a:pt x="15986" y="15087"/>
                      </a:lnTo>
                      <a:lnTo>
                        <a:pt x="15986" y="15003"/>
                      </a:lnTo>
                      <a:lnTo>
                        <a:pt x="16217" y="14836"/>
                      </a:lnTo>
                      <a:lnTo>
                        <a:pt x="16426" y="14794"/>
                      </a:lnTo>
                      <a:lnTo>
                        <a:pt x="16656" y="14584"/>
                      </a:lnTo>
                      <a:lnTo>
                        <a:pt x="16844" y="14564"/>
                      </a:lnTo>
                      <a:lnTo>
                        <a:pt x="17033" y="14333"/>
                      </a:lnTo>
                      <a:lnTo>
                        <a:pt x="16949" y="14480"/>
                      </a:lnTo>
                      <a:lnTo>
                        <a:pt x="16949" y="14626"/>
                      </a:lnTo>
                      <a:lnTo>
                        <a:pt x="17012" y="14647"/>
                      </a:lnTo>
                      <a:lnTo>
                        <a:pt x="17075" y="14668"/>
                      </a:lnTo>
                      <a:lnTo>
                        <a:pt x="17116" y="14731"/>
                      </a:lnTo>
                      <a:lnTo>
                        <a:pt x="17263" y="14564"/>
                      </a:lnTo>
                      <a:lnTo>
                        <a:pt x="17367" y="14522"/>
                      </a:lnTo>
                      <a:lnTo>
                        <a:pt x="17598" y="14438"/>
                      </a:lnTo>
                      <a:lnTo>
                        <a:pt x="17681" y="14354"/>
                      </a:lnTo>
                      <a:lnTo>
                        <a:pt x="17681" y="14354"/>
                      </a:lnTo>
                      <a:lnTo>
                        <a:pt x="17639" y="14480"/>
                      </a:lnTo>
                      <a:lnTo>
                        <a:pt x="17451" y="14584"/>
                      </a:lnTo>
                      <a:lnTo>
                        <a:pt x="17326" y="14584"/>
                      </a:lnTo>
                      <a:lnTo>
                        <a:pt x="17054" y="14856"/>
                      </a:lnTo>
                      <a:lnTo>
                        <a:pt x="17033" y="14961"/>
                      </a:lnTo>
                      <a:lnTo>
                        <a:pt x="17158" y="15149"/>
                      </a:lnTo>
                      <a:lnTo>
                        <a:pt x="17179" y="15275"/>
                      </a:lnTo>
                      <a:lnTo>
                        <a:pt x="17054" y="15191"/>
                      </a:lnTo>
                      <a:lnTo>
                        <a:pt x="16949" y="15191"/>
                      </a:lnTo>
                      <a:lnTo>
                        <a:pt x="16886" y="15212"/>
                      </a:lnTo>
                      <a:lnTo>
                        <a:pt x="16823" y="15212"/>
                      </a:lnTo>
                      <a:lnTo>
                        <a:pt x="16719" y="15149"/>
                      </a:lnTo>
                      <a:lnTo>
                        <a:pt x="16698" y="14982"/>
                      </a:lnTo>
                      <a:lnTo>
                        <a:pt x="16510" y="15066"/>
                      </a:lnTo>
                      <a:lnTo>
                        <a:pt x="16405" y="15066"/>
                      </a:lnTo>
                      <a:lnTo>
                        <a:pt x="16238" y="15170"/>
                      </a:lnTo>
                      <a:lnTo>
                        <a:pt x="16091" y="15170"/>
                      </a:lnTo>
                      <a:lnTo>
                        <a:pt x="15986" y="15275"/>
                      </a:lnTo>
                      <a:lnTo>
                        <a:pt x="15986" y="15380"/>
                      </a:lnTo>
                      <a:lnTo>
                        <a:pt x="16007" y="15421"/>
                      </a:lnTo>
                      <a:lnTo>
                        <a:pt x="15903" y="15610"/>
                      </a:lnTo>
                      <a:lnTo>
                        <a:pt x="15777" y="15693"/>
                      </a:lnTo>
                      <a:lnTo>
                        <a:pt x="15714" y="15840"/>
                      </a:lnTo>
                      <a:lnTo>
                        <a:pt x="15380" y="16133"/>
                      </a:lnTo>
                      <a:lnTo>
                        <a:pt x="15296" y="16237"/>
                      </a:lnTo>
                      <a:lnTo>
                        <a:pt x="15296" y="16321"/>
                      </a:lnTo>
                      <a:lnTo>
                        <a:pt x="15401" y="16468"/>
                      </a:lnTo>
                      <a:lnTo>
                        <a:pt x="15463" y="16405"/>
                      </a:lnTo>
                      <a:lnTo>
                        <a:pt x="15505" y="16405"/>
                      </a:lnTo>
                      <a:lnTo>
                        <a:pt x="15610" y="16321"/>
                      </a:lnTo>
                      <a:lnTo>
                        <a:pt x="15694" y="16342"/>
                      </a:lnTo>
                      <a:lnTo>
                        <a:pt x="15694" y="16405"/>
                      </a:lnTo>
                      <a:lnTo>
                        <a:pt x="15484" y="16551"/>
                      </a:lnTo>
                      <a:lnTo>
                        <a:pt x="15401" y="16551"/>
                      </a:lnTo>
                      <a:lnTo>
                        <a:pt x="15359" y="16656"/>
                      </a:lnTo>
                      <a:lnTo>
                        <a:pt x="15254" y="16614"/>
                      </a:lnTo>
                      <a:lnTo>
                        <a:pt x="15170" y="16614"/>
                      </a:lnTo>
                      <a:lnTo>
                        <a:pt x="15087" y="16635"/>
                      </a:lnTo>
                      <a:lnTo>
                        <a:pt x="15087" y="16740"/>
                      </a:lnTo>
                      <a:lnTo>
                        <a:pt x="15024" y="16719"/>
                      </a:lnTo>
                      <a:lnTo>
                        <a:pt x="14919" y="16740"/>
                      </a:lnTo>
                      <a:lnTo>
                        <a:pt x="14919" y="16865"/>
                      </a:lnTo>
                      <a:lnTo>
                        <a:pt x="15066" y="17053"/>
                      </a:lnTo>
                      <a:lnTo>
                        <a:pt x="15129" y="17032"/>
                      </a:lnTo>
                      <a:lnTo>
                        <a:pt x="15170" y="16949"/>
                      </a:lnTo>
                      <a:lnTo>
                        <a:pt x="15233" y="17032"/>
                      </a:lnTo>
                      <a:lnTo>
                        <a:pt x="15275" y="16886"/>
                      </a:lnTo>
                      <a:lnTo>
                        <a:pt x="15359" y="16886"/>
                      </a:lnTo>
                      <a:lnTo>
                        <a:pt x="15359" y="16991"/>
                      </a:lnTo>
                      <a:lnTo>
                        <a:pt x="15442" y="16949"/>
                      </a:lnTo>
                      <a:lnTo>
                        <a:pt x="15463" y="16865"/>
                      </a:lnTo>
                      <a:lnTo>
                        <a:pt x="15526" y="16823"/>
                      </a:lnTo>
                      <a:lnTo>
                        <a:pt x="15652" y="16740"/>
                      </a:lnTo>
                      <a:lnTo>
                        <a:pt x="15652" y="16614"/>
                      </a:lnTo>
                      <a:lnTo>
                        <a:pt x="15714" y="16530"/>
                      </a:lnTo>
                      <a:lnTo>
                        <a:pt x="15714" y="16572"/>
                      </a:lnTo>
                      <a:lnTo>
                        <a:pt x="15673" y="16635"/>
                      </a:lnTo>
                      <a:lnTo>
                        <a:pt x="15714" y="16719"/>
                      </a:lnTo>
                      <a:lnTo>
                        <a:pt x="15840" y="16719"/>
                      </a:lnTo>
                      <a:lnTo>
                        <a:pt x="16028" y="16572"/>
                      </a:lnTo>
                      <a:lnTo>
                        <a:pt x="16175" y="16572"/>
                      </a:lnTo>
                      <a:lnTo>
                        <a:pt x="16196" y="16656"/>
                      </a:lnTo>
                      <a:lnTo>
                        <a:pt x="16258" y="16614"/>
                      </a:lnTo>
                      <a:lnTo>
                        <a:pt x="16321" y="16405"/>
                      </a:lnTo>
                      <a:lnTo>
                        <a:pt x="16447" y="16321"/>
                      </a:lnTo>
                      <a:lnTo>
                        <a:pt x="16510" y="16321"/>
                      </a:lnTo>
                      <a:lnTo>
                        <a:pt x="16363" y="16468"/>
                      </a:lnTo>
                      <a:lnTo>
                        <a:pt x="16363" y="16551"/>
                      </a:lnTo>
                      <a:lnTo>
                        <a:pt x="16447" y="16509"/>
                      </a:lnTo>
                      <a:lnTo>
                        <a:pt x="16572" y="16342"/>
                      </a:lnTo>
                      <a:lnTo>
                        <a:pt x="16656" y="16154"/>
                      </a:lnTo>
                      <a:lnTo>
                        <a:pt x="16740" y="16112"/>
                      </a:lnTo>
                      <a:lnTo>
                        <a:pt x="16740" y="16196"/>
                      </a:lnTo>
                      <a:lnTo>
                        <a:pt x="16656" y="16321"/>
                      </a:lnTo>
                      <a:lnTo>
                        <a:pt x="16656" y="16363"/>
                      </a:lnTo>
                      <a:lnTo>
                        <a:pt x="16782" y="16237"/>
                      </a:lnTo>
                      <a:lnTo>
                        <a:pt x="16844" y="16321"/>
                      </a:lnTo>
                      <a:lnTo>
                        <a:pt x="16844" y="16405"/>
                      </a:lnTo>
                      <a:lnTo>
                        <a:pt x="16970" y="16426"/>
                      </a:lnTo>
                      <a:lnTo>
                        <a:pt x="17033" y="16468"/>
                      </a:lnTo>
                      <a:lnTo>
                        <a:pt x="17095" y="16405"/>
                      </a:lnTo>
                      <a:lnTo>
                        <a:pt x="17158" y="16258"/>
                      </a:lnTo>
                      <a:lnTo>
                        <a:pt x="17305" y="16237"/>
                      </a:lnTo>
                      <a:lnTo>
                        <a:pt x="17409" y="16154"/>
                      </a:lnTo>
                      <a:lnTo>
                        <a:pt x="17347" y="16133"/>
                      </a:lnTo>
                      <a:lnTo>
                        <a:pt x="17367" y="16007"/>
                      </a:lnTo>
                      <a:lnTo>
                        <a:pt x="17577" y="15924"/>
                      </a:lnTo>
                      <a:lnTo>
                        <a:pt x="17598" y="15840"/>
                      </a:lnTo>
                      <a:lnTo>
                        <a:pt x="17598" y="15735"/>
                      </a:lnTo>
                      <a:lnTo>
                        <a:pt x="17493" y="15777"/>
                      </a:lnTo>
                      <a:lnTo>
                        <a:pt x="17409" y="15714"/>
                      </a:lnTo>
                      <a:lnTo>
                        <a:pt x="17284" y="15693"/>
                      </a:lnTo>
                      <a:lnTo>
                        <a:pt x="17347" y="15610"/>
                      </a:lnTo>
                      <a:lnTo>
                        <a:pt x="17451" y="15610"/>
                      </a:lnTo>
                      <a:lnTo>
                        <a:pt x="17514" y="15631"/>
                      </a:lnTo>
                      <a:lnTo>
                        <a:pt x="17577" y="15568"/>
                      </a:lnTo>
                      <a:lnTo>
                        <a:pt x="17577" y="15463"/>
                      </a:lnTo>
                      <a:lnTo>
                        <a:pt x="17472" y="15505"/>
                      </a:lnTo>
                      <a:lnTo>
                        <a:pt x="17367" y="15400"/>
                      </a:lnTo>
                      <a:lnTo>
                        <a:pt x="17367" y="15317"/>
                      </a:lnTo>
                      <a:lnTo>
                        <a:pt x="17514" y="15296"/>
                      </a:lnTo>
                      <a:lnTo>
                        <a:pt x="17598" y="15275"/>
                      </a:lnTo>
                      <a:lnTo>
                        <a:pt x="17660" y="15296"/>
                      </a:lnTo>
                      <a:lnTo>
                        <a:pt x="17681" y="15254"/>
                      </a:lnTo>
                      <a:lnTo>
                        <a:pt x="17619" y="15108"/>
                      </a:lnTo>
                      <a:lnTo>
                        <a:pt x="17807" y="15045"/>
                      </a:lnTo>
                      <a:lnTo>
                        <a:pt x="17911" y="15108"/>
                      </a:lnTo>
                      <a:lnTo>
                        <a:pt x="17995" y="15087"/>
                      </a:lnTo>
                      <a:lnTo>
                        <a:pt x="18121" y="15087"/>
                      </a:lnTo>
                      <a:lnTo>
                        <a:pt x="17911" y="15254"/>
                      </a:lnTo>
                      <a:lnTo>
                        <a:pt x="17911" y="15359"/>
                      </a:lnTo>
                      <a:lnTo>
                        <a:pt x="17932" y="15526"/>
                      </a:lnTo>
                      <a:lnTo>
                        <a:pt x="17995" y="15526"/>
                      </a:lnTo>
                      <a:lnTo>
                        <a:pt x="18079" y="15317"/>
                      </a:lnTo>
                      <a:lnTo>
                        <a:pt x="18142" y="15275"/>
                      </a:lnTo>
                      <a:lnTo>
                        <a:pt x="18204" y="15275"/>
                      </a:lnTo>
                      <a:lnTo>
                        <a:pt x="18183" y="15359"/>
                      </a:lnTo>
                      <a:lnTo>
                        <a:pt x="18121" y="15421"/>
                      </a:lnTo>
                      <a:lnTo>
                        <a:pt x="18142" y="15505"/>
                      </a:lnTo>
                      <a:lnTo>
                        <a:pt x="18288" y="15400"/>
                      </a:lnTo>
                      <a:lnTo>
                        <a:pt x="18309" y="15317"/>
                      </a:lnTo>
                      <a:lnTo>
                        <a:pt x="18393" y="15400"/>
                      </a:lnTo>
                      <a:lnTo>
                        <a:pt x="18497" y="15317"/>
                      </a:lnTo>
                      <a:lnTo>
                        <a:pt x="18539" y="15317"/>
                      </a:lnTo>
                      <a:lnTo>
                        <a:pt x="18644" y="15254"/>
                      </a:lnTo>
                      <a:lnTo>
                        <a:pt x="18769" y="15212"/>
                      </a:lnTo>
                      <a:lnTo>
                        <a:pt x="18874" y="15254"/>
                      </a:lnTo>
                      <a:lnTo>
                        <a:pt x="18853" y="15296"/>
                      </a:lnTo>
                      <a:lnTo>
                        <a:pt x="18727" y="15296"/>
                      </a:lnTo>
                      <a:lnTo>
                        <a:pt x="18602" y="15421"/>
                      </a:lnTo>
                      <a:lnTo>
                        <a:pt x="18686" y="15421"/>
                      </a:lnTo>
                      <a:lnTo>
                        <a:pt x="18623" y="15505"/>
                      </a:lnTo>
                      <a:lnTo>
                        <a:pt x="18686" y="15568"/>
                      </a:lnTo>
                      <a:lnTo>
                        <a:pt x="18895" y="15610"/>
                      </a:lnTo>
                      <a:lnTo>
                        <a:pt x="18958" y="15693"/>
                      </a:lnTo>
                      <a:lnTo>
                        <a:pt x="18958" y="15735"/>
                      </a:lnTo>
                      <a:lnTo>
                        <a:pt x="18832" y="15631"/>
                      </a:lnTo>
                      <a:lnTo>
                        <a:pt x="18686" y="15610"/>
                      </a:lnTo>
                      <a:lnTo>
                        <a:pt x="18581" y="15672"/>
                      </a:lnTo>
                      <a:lnTo>
                        <a:pt x="18581" y="15777"/>
                      </a:lnTo>
                      <a:lnTo>
                        <a:pt x="18644" y="15798"/>
                      </a:lnTo>
                      <a:lnTo>
                        <a:pt x="18748" y="15735"/>
                      </a:lnTo>
                      <a:lnTo>
                        <a:pt x="18832" y="15819"/>
                      </a:lnTo>
                      <a:lnTo>
                        <a:pt x="18790" y="15840"/>
                      </a:lnTo>
                      <a:lnTo>
                        <a:pt x="18644" y="15840"/>
                      </a:lnTo>
                      <a:lnTo>
                        <a:pt x="18644" y="15924"/>
                      </a:lnTo>
                      <a:lnTo>
                        <a:pt x="18811" y="15986"/>
                      </a:lnTo>
                      <a:lnTo>
                        <a:pt x="18853" y="16049"/>
                      </a:lnTo>
                      <a:lnTo>
                        <a:pt x="18790" y="16091"/>
                      </a:lnTo>
                      <a:lnTo>
                        <a:pt x="18707" y="16112"/>
                      </a:lnTo>
                      <a:lnTo>
                        <a:pt x="18707" y="16154"/>
                      </a:lnTo>
                      <a:lnTo>
                        <a:pt x="18811" y="16154"/>
                      </a:lnTo>
                      <a:lnTo>
                        <a:pt x="18916" y="16112"/>
                      </a:lnTo>
                      <a:lnTo>
                        <a:pt x="19020" y="16196"/>
                      </a:lnTo>
                      <a:lnTo>
                        <a:pt x="19125" y="16237"/>
                      </a:lnTo>
                      <a:lnTo>
                        <a:pt x="19271" y="16196"/>
                      </a:lnTo>
                      <a:lnTo>
                        <a:pt x="19334" y="16258"/>
                      </a:lnTo>
                      <a:lnTo>
                        <a:pt x="19334" y="16321"/>
                      </a:lnTo>
                      <a:lnTo>
                        <a:pt x="19251" y="16363"/>
                      </a:lnTo>
                      <a:lnTo>
                        <a:pt x="19271" y="16447"/>
                      </a:lnTo>
                      <a:lnTo>
                        <a:pt x="19334" y="16468"/>
                      </a:lnTo>
                      <a:lnTo>
                        <a:pt x="19355" y="16551"/>
                      </a:lnTo>
                      <a:lnTo>
                        <a:pt x="19439" y="16572"/>
                      </a:lnTo>
                      <a:lnTo>
                        <a:pt x="19523" y="16488"/>
                      </a:lnTo>
                      <a:lnTo>
                        <a:pt x="19481" y="16426"/>
                      </a:lnTo>
                      <a:lnTo>
                        <a:pt x="19523" y="16384"/>
                      </a:lnTo>
                      <a:lnTo>
                        <a:pt x="19648" y="16384"/>
                      </a:lnTo>
                      <a:lnTo>
                        <a:pt x="19564" y="16488"/>
                      </a:lnTo>
                      <a:lnTo>
                        <a:pt x="19564" y="16551"/>
                      </a:lnTo>
                      <a:lnTo>
                        <a:pt x="19418" y="16719"/>
                      </a:lnTo>
                      <a:lnTo>
                        <a:pt x="19443" y="16744"/>
                      </a:lnTo>
                      <a:lnTo>
                        <a:pt x="19376" y="16760"/>
                      </a:lnTo>
                      <a:lnTo>
                        <a:pt x="19418" y="16844"/>
                      </a:lnTo>
                      <a:lnTo>
                        <a:pt x="19690" y="16907"/>
                      </a:lnTo>
                      <a:lnTo>
                        <a:pt x="19774" y="16865"/>
                      </a:lnTo>
                      <a:lnTo>
                        <a:pt x="19857" y="16907"/>
                      </a:lnTo>
                      <a:lnTo>
                        <a:pt x="20108" y="16907"/>
                      </a:lnTo>
                      <a:lnTo>
                        <a:pt x="20234" y="16865"/>
                      </a:lnTo>
                      <a:lnTo>
                        <a:pt x="20297" y="16907"/>
                      </a:lnTo>
                      <a:lnTo>
                        <a:pt x="20297" y="16970"/>
                      </a:lnTo>
                      <a:lnTo>
                        <a:pt x="20380" y="16970"/>
                      </a:lnTo>
                      <a:lnTo>
                        <a:pt x="20443" y="17053"/>
                      </a:lnTo>
                      <a:lnTo>
                        <a:pt x="20527" y="17116"/>
                      </a:lnTo>
                      <a:lnTo>
                        <a:pt x="20548" y="17179"/>
                      </a:lnTo>
                      <a:lnTo>
                        <a:pt x="20652" y="17179"/>
                      </a:lnTo>
                      <a:lnTo>
                        <a:pt x="20820" y="17116"/>
                      </a:lnTo>
                      <a:lnTo>
                        <a:pt x="20841" y="17074"/>
                      </a:lnTo>
                      <a:lnTo>
                        <a:pt x="20904" y="17116"/>
                      </a:lnTo>
                      <a:lnTo>
                        <a:pt x="20904" y="17179"/>
                      </a:lnTo>
                      <a:lnTo>
                        <a:pt x="20820" y="17263"/>
                      </a:lnTo>
                      <a:lnTo>
                        <a:pt x="20715" y="17284"/>
                      </a:lnTo>
                      <a:lnTo>
                        <a:pt x="20736" y="17346"/>
                      </a:lnTo>
                      <a:lnTo>
                        <a:pt x="20904" y="17388"/>
                      </a:lnTo>
                      <a:lnTo>
                        <a:pt x="20924" y="17493"/>
                      </a:lnTo>
                      <a:lnTo>
                        <a:pt x="21008" y="17577"/>
                      </a:lnTo>
                      <a:lnTo>
                        <a:pt x="21176" y="17639"/>
                      </a:lnTo>
                      <a:lnTo>
                        <a:pt x="21385" y="17577"/>
                      </a:lnTo>
                      <a:lnTo>
                        <a:pt x="21468" y="17556"/>
                      </a:lnTo>
                      <a:lnTo>
                        <a:pt x="21489" y="17597"/>
                      </a:lnTo>
                      <a:lnTo>
                        <a:pt x="21573" y="17535"/>
                      </a:lnTo>
                      <a:lnTo>
                        <a:pt x="21740" y="17430"/>
                      </a:lnTo>
                      <a:lnTo>
                        <a:pt x="21782" y="17430"/>
                      </a:lnTo>
                      <a:lnTo>
                        <a:pt x="21740" y="17493"/>
                      </a:lnTo>
                      <a:lnTo>
                        <a:pt x="21636" y="17577"/>
                      </a:lnTo>
                      <a:lnTo>
                        <a:pt x="21594" y="17786"/>
                      </a:lnTo>
                      <a:lnTo>
                        <a:pt x="21552" y="17911"/>
                      </a:lnTo>
                      <a:lnTo>
                        <a:pt x="21468" y="17911"/>
                      </a:lnTo>
                      <a:lnTo>
                        <a:pt x="21343" y="17849"/>
                      </a:lnTo>
                      <a:lnTo>
                        <a:pt x="21280" y="17869"/>
                      </a:lnTo>
                      <a:lnTo>
                        <a:pt x="21364" y="17995"/>
                      </a:lnTo>
                      <a:lnTo>
                        <a:pt x="21385" y="18100"/>
                      </a:lnTo>
                      <a:lnTo>
                        <a:pt x="21468" y="18162"/>
                      </a:lnTo>
                      <a:lnTo>
                        <a:pt x="21573" y="18121"/>
                      </a:lnTo>
                      <a:lnTo>
                        <a:pt x="21657" y="18162"/>
                      </a:lnTo>
                      <a:lnTo>
                        <a:pt x="21636" y="18225"/>
                      </a:lnTo>
                      <a:lnTo>
                        <a:pt x="21552" y="18225"/>
                      </a:lnTo>
                      <a:lnTo>
                        <a:pt x="21552" y="18288"/>
                      </a:lnTo>
                      <a:lnTo>
                        <a:pt x="21720" y="18434"/>
                      </a:lnTo>
                      <a:lnTo>
                        <a:pt x="21761" y="18413"/>
                      </a:lnTo>
                      <a:lnTo>
                        <a:pt x="21887" y="18434"/>
                      </a:lnTo>
                      <a:lnTo>
                        <a:pt x="21950" y="18330"/>
                      </a:lnTo>
                      <a:lnTo>
                        <a:pt x="22075" y="18100"/>
                      </a:lnTo>
                      <a:lnTo>
                        <a:pt x="22033" y="18288"/>
                      </a:lnTo>
                      <a:lnTo>
                        <a:pt x="22033" y="18413"/>
                      </a:lnTo>
                      <a:lnTo>
                        <a:pt x="21992" y="18497"/>
                      </a:lnTo>
                      <a:lnTo>
                        <a:pt x="21950" y="18518"/>
                      </a:lnTo>
                      <a:lnTo>
                        <a:pt x="21866" y="18623"/>
                      </a:lnTo>
                      <a:lnTo>
                        <a:pt x="21887" y="18706"/>
                      </a:lnTo>
                      <a:lnTo>
                        <a:pt x="21971" y="18748"/>
                      </a:lnTo>
                      <a:lnTo>
                        <a:pt x="21929" y="18811"/>
                      </a:lnTo>
                      <a:lnTo>
                        <a:pt x="21929" y="19062"/>
                      </a:lnTo>
                      <a:lnTo>
                        <a:pt x="21971" y="19125"/>
                      </a:lnTo>
                      <a:lnTo>
                        <a:pt x="22054" y="19125"/>
                      </a:lnTo>
                      <a:lnTo>
                        <a:pt x="22033" y="19229"/>
                      </a:lnTo>
                      <a:lnTo>
                        <a:pt x="22054" y="19334"/>
                      </a:lnTo>
                      <a:lnTo>
                        <a:pt x="22243" y="19522"/>
                      </a:lnTo>
                      <a:lnTo>
                        <a:pt x="22284" y="19543"/>
                      </a:lnTo>
                      <a:lnTo>
                        <a:pt x="22284" y="19585"/>
                      </a:lnTo>
                      <a:lnTo>
                        <a:pt x="22347" y="19543"/>
                      </a:lnTo>
                      <a:lnTo>
                        <a:pt x="22389" y="19627"/>
                      </a:lnTo>
                      <a:lnTo>
                        <a:pt x="22473" y="19585"/>
                      </a:lnTo>
                      <a:lnTo>
                        <a:pt x="22452" y="19543"/>
                      </a:lnTo>
                      <a:lnTo>
                        <a:pt x="22473" y="19481"/>
                      </a:lnTo>
                      <a:lnTo>
                        <a:pt x="22515" y="19543"/>
                      </a:lnTo>
                      <a:lnTo>
                        <a:pt x="22598" y="19564"/>
                      </a:lnTo>
                      <a:lnTo>
                        <a:pt x="22661" y="19481"/>
                      </a:lnTo>
                      <a:lnTo>
                        <a:pt x="22577" y="19334"/>
                      </a:lnTo>
                      <a:lnTo>
                        <a:pt x="22515" y="19334"/>
                      </a:lnTo>
                      <a:lnTo>
                        <a:pt x="22473" y="19355"/>
                      </a:lnTo>
                      <a:lnTo>
                        <a:pt x="22452" y="19334"/>
                      </a:lnTo>
                      <a:lnTo>
                        <a:pt x="22515" y="19229"/>
                      </a:lnTo>
                      <a:lnTo>
                        <a:pt x="22515" y="19146"/>
                      </a:lnTo>
                      <a:lnTo>
                        <a:pt x="22494" y="19062"/>
                      </a:lnTo>
                      <a:lnTo>
                        <a:pt x="22410" y="19041"/>
                      </a:lnTo>
                      <a:lnTo>
                        <a:pt x="22410" y="18999"/>
                      </a:lnTo>
                      <a:lnTo>
                        <a:pt x="22473" y="18937"/>
                      </a:lnTo>
                      <a:lnTo>
                        <a:pt x="22494" y="18811"/>
                      </a:lnTo>
                      <a:lnTo>
                        <a:pt x="22577" y="18811"/>
                      </a:lnTo>
                      <a:lnTo>
                        <a:pt x="22577" y="18916"/>
                      </a:lnTo>
                      <a:lnTo>
                        <a:pt x="22598" y="18999"/>
                      </a:lnTo>
                      <a:lnTo>
                        <a:pt x="22682" y="18895"/>
                      </a:lnTo>
                      <a:lnTo>
                        <a:pt x="22703" y="18957"/>
                      </a:lnTo>
                      <a:lnTo>
                        <a:pt x="22766" y="19041"/>
                      </a:lnTo>
                      <a:lnTo>
                        <a:pt x="22703" y="19146"/>
                      </a:lnTo>
                      <a:lnTo>
                        <a:pt x="22724" y="19229"/>
                      </a:lnTo>
                      <a:lnTo>
                        <a:pt x="22787" y="19250"/>
                      </a:lnTo>
                      <a:lnTo>
                        <a:pt x="22891" y="19146"/>
                      </a:lnTo>
                      <a:lnTo>
                        <a:pt x="22933" y="19146"/>
                      </a:lnTo>
                      <a:lnTo>
                        <a:pt x="22912" y="19229"/>
                      </a:lnTo>
                      <a:lnTo>
                        <a:pt x="22828" y="19313"/>
                      </a:lnTo>
                      <a:lnTo>
                        <a:pt x="22828" y="19376"/>
                      </a:lnTo>
                      <a:lnTo>
                        <a:pt x="22870" y="19481"/>
                      </a:lnTo>
                      <a:lnTo>
                        <a:pt x="22808" y="19627"/>
                      </a:lnTo>
                      <a:lnTo>
                        <a:pt x="22828" y="19669"/>
                      </a:lnTo>
                      <a:lnTo>
                        <a:pt x="22891" y="19669"/>
                      </a:lnTo>
                      <a:lnTo>
                        <a:pt x="22891" y="19857"/>
                      </a:lnTo>
                      <a:cubicBezTo>
                        <a:pt x="22891" y="19899"/>
                        <a:pt x="22870" y="19983"/>
                        <a:pt x="22870" y="20045"/>
                      </a:cubicBezTo>
                      <a:lnTo>
                        <a:pt x="22828" y="20087"/>
                      </a:lnTo>
                      <a:lnTo>
                        <a:pt x="22808" y="20004"/>
                      </a:lnTo>
                      <a:lnTo>
                        <a:pt x="22870" y="19941"/>
                      </a:lnTo>
                      <a:lnTo>
                        <a:pt x="22870" y="19857"/>
                      </a:lnTo>
                      <a:lnTo>
                        <a:pt x="22766" y="19794"/>
                      </a:lnTo>
                      <a:lnTo>
                        <a:pt x="22598" y="19836"/>
                      </a:lnTo>
                      <a:lnTo>
                        <a:pt x="22577" y="19878"/>
                      </a:lnTo>
                      <a:lnTo>
                        <a:pt x="22515" y="19899"/>
                      </a:lnTo>
                      <a:lnTo>
                        <a:pt x="22473" y="19794"/>
                      </a:lnTo>
                      <a:lnTo>
                        <a:pt x="22410" y="19941"/>
                      </a:lnTo>
                      <a:lnTo>
                        <a:pt x="22452" y="20066"/>
                      </a:lnTo>
                      <a:lnTo>
                        <a:pt x="22515" y="20108"/>
                      </a:lnTo>
                      <a:lnTo>
                        <a:pt x="22473" y="20192"/>
                      </a:lnTo>
                      <a:lnTo>
                        <a:pt x="22410" y="20150"/>
                      </a:lnTo>
                      <a:lnTo>
                        <a:pt x="22368" y="20255"/>
                      </a:lnTo>
                      <a:lnTo>
                        <a:pt x="22452" y="20401"/>
                      </a:lnTo>
                      <a:lnTo>
                        <a:pt x="22410" y="20506"/>
                      </a:lnTo>
                      <a:lnTo>
                        <a:pt x="22494" y="20569"/>
                      </a:lnTo>
                      <a:lnTo>
                        <a:pt x="22410" y="20631"/>
                      </a:lnTo>
                      <a:lnTo>
                        <a:pt x="22515" y="20778"/>
                      </a:lnTo>
                      <a:lnTo>
                        <a:pt x="22619" y="20778"/>
                      </a:lnTo>
                      <a:lnTo>
                        <a:pt x="22703" y="20694"/>
                      </a:lnTo>
                      <a:lnTo>
                        <a:pt x="22703" y="20569"/>
                      </a:lnTo>
                      <a:lnTo>
                        <a:pt x="22619" y="20401"/>
                      </a:lnTo>
                      <a:lnTo>
                        <a:pt x="22661" y="20297"/>
                      </a:lnTo>
                      <a:lnTo>
                        <a:pt x="22787" y="20527"/>
                      </a:lnTo>
                      <a:lnTo>
                        <a:pt x="22787" y="20631"/>
                      </a:lnTo>
                      <a:lnTo>
                        <a:pt x="22787" y="20694"/>
                      </a:lnTo>
                      <a:cubicBezTo>
                        <a:pt x="22766" y="20694"/>
                        <a:pt x="22724" y="20694"/>
                        <a:pt x="22724" y="20715"/>
                      </a:cubicBezTo>
                      <a:lnTo>
                        <a:pt x="22724" y="20736"/>
                      </a:lnTo>
                      <a:lnTo>
                        <a:pt x="22682" y="20799"/>
                      </a:lnTo>
                      <a:lnTo>
                        <a:pt x="22577" y="20841"/>
                      </a:lnTo>
                      <a:lnTo>
                        <a:pt x="22598" y="20924"/>
                      </a:lnTo>
                      <a:lnTo>
                        <a:pt x="22682" y="21008"/>
                      </a:lnTo>
                      <a:lnTo>
                        <a:pt x="22598" y="21092"/>
                      </a:lnTo>
                      <a:lnTo>
                        <a:pt x="22598" y="21196"/>
                      </a:lnTo>
                      <a:lnTo>
                        <a:pt x="22536" y="21259"/>
                      </a:lnTo>
                      <a:lnTo>
                        <a:pt x="22431" y="21301"/>
                      </a:lnTo>
                      <a:lnTo>
                        <a:pt x="22431" y="21343"/>
                      </a:lnTo>
                      <a:lnTo>
                        <a:pt x="22577" y="21364"/>
                      </a:lnTo>
                      <a:lnTo>
                        <a:pt x="22536" y="21426"/>
                      </a:lnTo>
                      <a:lnTo>
                        <a:pt x="22494" y="21447"/>
                      </a:lnTo>
                      <a:lnTo>
                        <a:pt x="22494" y="21531"/>
                      </a:lnTo>
                      <a:lnTo>
                        <a:pt x="22536" y="21531"/>
                      </a:lnTo>
                      <a:lnTo>
                        <a:pt x="22619" y="21510"/>
                      </a:lnTo>
                      <a:lnTo>
                        <a:pt x="22640" y="21552"/>
                      </a:lnTo>
                      <a:lnTo>
                        <a:pt x="22598" y="21615"/>
                      </a:lnTo>
                      <a:lnTo>
                        <a:pt x="22515" y="21636"/>
                      </a:lnTo>
                      <a:lnTo>
                        <a:pt x="22473" y="21719"/>
                      </a:lnTo>
                      <a:lnTo>
                        <a:pt x="22494" y="21866"/>
                      </a:lnTo>
                      <a:lnTo>
                        <a:pt x="22536" y="21929"/>
                      </a:lnTo>
                      <a:lnTo>
                        <a:pt x="22515" y="21991"/>
                      </a:lnTo>
                      <a:lnTo>
                        <a:pt x="22536" y="22075"/>
                      </a:lnTo>
                      <a:lnTo>
                        <a:pt x="22598" y="22054"/>
                      </a:lnTo>
                      <a:lnTo>
                        <a:pt x="22619" y="21970"/>
                      </a:lnTo>
                      <a:lnTo>
                        <a:pt x="22640" y="21845"/>
                      </a:lnTo>
                      <a:lnTo>
                        <a:pt x="22703" y="21678"/>
                      </a:lnTo>
                      <a:lnTo>
                        <a:pt x="22745" y="21615"/>
                      </a:lnTo>
                      <a:lnTo>
                        <a:pt x="22787" y="21406"/>
                      </a:lnTo>
                      <a:lnTo>
                        <a:pt x="22828" y="21343"/>
                      </a:lnTo>
                      <a:lnTo>
                        <a:pt x="22844" y="21204"/>
                      </a:lnTo>
                      <a:lnTo>
                        <a:pt x="22870" y="21217"/>
                      </a:lnTo>
                      <a:cubicBezTo>
                        <a:pt x="22870" y="21301"/>
                        <a:pt x="22870" y="21364"/>
                        <a:pt x="22891" y="21447"/>
                      </a:cubicBezTo>
                      <a:lnTo>
                        <a:pt x="22870" y="21426"/>
                      </a:lnTo>
                      <a:lnTo>
                        <a:pt x="22808" y="21510"/>
                      </a:lnTo>
                      <a:lnTo>
                        <a:pt x="22808" y="21636"/>
                      </a:lnTo>
                      <a:lnTo>
                        <a:pt x="22870" y="21678"/>
                      </a:lnTo>
                      <a:lnTo>
                        <a:pt x="22787" y="21782"/>
                      </a:lnTo>
                      <a:lnTo>
                        <a:pt x="22891" y="21845"/>
                      </a:lnTo>
                      <a:lnTo>
                        <a:pt x="22891" y="21929"/>
                      </a:lnTo>
                      <a:lnTo>
                        <a:pt x="22828" y="21970"/>
                      </a:lnTo>
                      <a:lnTo>
                        <a:pt x="22766" y="21929"/>
                      </a:lnTo>
                      <a:lnTo>
                        <a:pt x="22703" y="21991"/>
                      </a:lnTo>
                      <a:lnTo>
                        <a:pt x="22703" y="22054"/>
                      </a:lnTo>
                      <a:lnTo>
                        <a:pt x="22661" y="22138"/>
                      </a:lnTo>
                      <a:lnTo>
                        <a:pt x="22619" y="22201"/>
                      </a:lnTo>
                      <a:lnTo>
                        <a:pt x="22682" y="22263"/>
                      </a:lnTo>
                      <a:lnTo>
                        <a:pt x="22766" y="22054"/>
                      </a:lnTo>
                      <a:lnTo>
                        <a:pt x="22787" y="22096"/>
                      </a:lnTo>
                      <a:lnTo>
                        <a:pt x="22724" y="22201"/>
                      </a:lnTo>
                      <a:lnTo>
                        <a:pt x="22828" y="22180"/>
                      </a:lnTo>
                      <a:lnTo>
                        <a:pt x="22891" y="22096"/>
                      </a:lnTo>
                      <a:lnTo>
                        <a:pt x="22891" y="21991"/>
                      </a:lnTo>
                      <a:lnTo>
                        <a:pt x="23017" y="21845"/>
                      </a:lnTo>
                      <a:cubicBezTo>
                        <a:pt x="23017" y="21929"/>
                        <a:pt x="23017" y="21991"/>
                        <a:pt x="23038" y="22075"/>
                      </a:cubicBezTo>
                      <a:lnTo>
                        <a:pt x="23017" y="22096"/>
                      </a:lnTo>
                      <a:lnTo>
                        <a:pt x="23080" y="22159"/>
                      </a:lnTo>
                      <a:cubicBezTo>
                        <a:pt x="23101" y="22201"/>
                        <a:pt x="23101" y="22284"/>
                        <a:pt x="23121" y="22326"/>
                      </a:cubicBezTo>
                      <a:lnTo>
                        <a:pt x="23080" y="22473"/>
                      </a:lnTo>
                      <a:lnTo>
                        <a:pt x="23080" y="22556"/>
                      </a:lnTo>
                      <a:lnTo>
                        <a:pt x="23038" y="22640"/>
                      </a:lnTo>
                      <a:lnTo>
                        <a:pt x="22933" y="22682"/>
                      </a:lnTo>
                      <a:lnTo>
                        <a:pt x="22912" y="22724"/>
                      </a:lnTo>
                      <a:lnTo>
                        <a:pt x="22933" y="22786"/>
                      </a:lnTo>
                      <a:lnTo>
                        <a:pt x="23017" y="22745"/>
                      </a:lnTo>
                      <a:lnTo>
                        <a:pt x="23101" y="22786"/>
                      </a:lnTo>
                      <a:lnTo>
                        <a:pt x="23101" y="22828"/>
                      </a:lnTo>
                      <a:lnTo>
                        <a:pt x="22996" y="22912"/>
                      </a:lnTo>
                      <a:lnTo>
                        <a:pt x="22996" y="22954"/>
                      </a:lnTo>
                      <a:lnTo>
                        <a:pt x="22975" y="23038"/>
                      </a:lnTo>
                      <a:lnTo>
                        <a:pt x="22912" y="23038"/>
                      </a:lnTo>
                      <a:lnTo>
                        <a:pt x="22870" y="23100"/>
                      </a:lnTo>
                      <a:lnTo>
                        <a:pt x="22891" y="23142"/>
                      </a:lnTo>
                      <a:lnTo>
                        <a:pt x="22975" y="23142"/>
                      </a:lnTo>
                      <a:lnTo>
                        <a:pt x="23017" y="23205"/>
                      </a:lnTo>
                      <a:lnTo>
                        <a:pt x="23038" y="23142"/>
                      </a:lnTo>
                      <a:lnTo>
                        <a:pt x="23121" y="23121"/>
                      </a:lnTo>
                      <a:lnTo>
                        <a:pt x="23184" y="23163"/>
                      </a:lnTo>
                      <a:lnTo>
                        <a:pt x="23101" y="23226"/>
                      </a:lnTo>
                      <a:lnTo>
                        <a:pt x="23080" y="23268"/>
                      </a:lnTo>
                      <a:lnTo>
                        <a:pt x="23121" y="23351"/>
                      </a:lnTo>
                      <a:lnTo>
                        <a:pt x="23038" y="23435"/>
                      </a:lnTo>
                      <a:lnTo>
                        <a:pt x="23017" y="23519"/>
                      </a:lnTo>
                      <a:lnTo>
                        <a:pt x="23121" y="23582"/>
                      </a:lnTo>
                      <a:lnTo>
                        <a:pt x="23101" y="23686"/>
                      </a:lnTo>
                      <a:lnTo>
                        <a:pt x="23142" y="23749"/>
                      </a:lnTo>
                      <a:lnTo>
                        <a:pt x="23247" y="23749"/>
                      </a:lnTo>
                      <a:lnTo>
                        <a:pt x="23310" y="23686"/>
                      </a:lnTo>
                      <a:lnTo>
                        <a:pt x="23247" y="23623"/>
                      </a:lnTo>
                      <a:lnTo>
                        <a:pt x="23310" y="23561"/>
                      </a:lnTo>
                      <a:lnTo>
                        <a:pt x="23247" y="23519"/>
                      </a:lnTo>
                      <a:lnTo>
                        <a:pt x="23205" y="23519"/>
                      </a:lnTo>
                      <a:lnTo>
                        <a:pt x="23247" y="23435"/>
                      </a:lnTo>
                      <a:lnTo>
                        <a:pt x="23331" y="23414"/>
                      </a:lnTo>
                      <a:lnTo>
                        <a:pt x="23435" y="23331"/>
                      </a:lnTo>
                      <a:lnTo>
                        <a:pt x="23435" y="23247"/>
                      </a:lnTo>
                      <a:lnTo>
                        <a:pt x="23393" y="23226"/>
                      </a:lnTo>
                      <a:lnTo>
                        <a:pt x="23310" y="23226"/>
                      </a:lnTo>
                      <a:lnTo>
                        <a:pt x="23310" y="23205"/>
                      </a:lnTo>
                      <a:lnTo>
                        <a:pt x="23414" y="23121"/>
                      </a:lnTo>
                      <a:lnTo>
                        <a:pt x="23393" y="23017"/>
                      </a:lnTo>
                      <a:lnTo>
                        <a:pt x="23247" y="22912"/>
                      </a:lnTo>
                      <a:lnTo>
                        <a:pt x="23310" y="22807"/>
                      </a:lnTo>
                      <a:lnTo>
                        <a:pt x="23331" y="22828"/>
                      </a:lnTo>
                      <a:lnTo>
                        <a:pt x="23414" y="22828"/>
                      </a:lnTo>
                      <a:lnTo>
                        <a:pt x="23414" y="22766"/>
                      </a:lnTo>
                      <a:lnTo>
                        <a:pt x="23310" y="22661"/>
                      </a:lnTo>
                      <a:lnTo>
                        <a:pt x="23373" y="22661"/>
                      </a:lnTo>
                      <a:lnTo>
                        <a:pt x="23373" y="22473"/>
                      </a:lnTo>
                      <a:lnTo>
                        <a:pt x="23247" y="22389"/>
                      </a:lnTo>
                      <a:lnTo>
                        <a:pt x="23226" y="22410"/>
                      </a:lnTo>
                      <a:lnTo>
                        <a:pt x="23142" y="22347"/>
                      </a:lnTo>
                      <a:lnTo>
                        <a:pt x="23163" y="22305"/>
                      </a:lnTo>
                      <a:lnTo>
                        <a:pt x="23163" y="22284"/>
                      </a:lnTo>
                      <a:lnTo>
                        <a:pt x="23247" y="22180"/>
                      </a:lnTo>
                      <a:lnTo>
                        <a:pt x="23205" y="22096"/>
                      </a:lnTo>
                      <a:cubicBezTo>
                        <a:pt x="23205" y="22054"/>
                        <a:pt x="23226" y="21991"/>
                        <a:pt x="23226" y="21950"/>
                      </a:cubicBezTo>
                      <a:lnTo>
                        <a:pt x="23226" y="21887"/>
                      </a:lnTo>
                      <a:lnTo>
                        <a:pt x="23268" y="21929"/>
                      </a:lnTo>
                      <a:lnTo>
                        <a:pt x="23352" y="21866"/>
                      </a:lnTo>
                      <a:lnTo>
                        <a:pt x="23310" y="21761"/>
                      </a:lnTo>
                      <a:lnTo>
                        <a:pt x="23352" y="21719"/>
                      </a:lnTo>
                      <a:lnTo>
                        <a:pt x="23352" y="21573"/>
                      </a:lnTo>
                      <a:lnTo>
                        <a:pt x="23414" y="21552"/>
                      </a:lnTo>
                      <a:lnTo>
                        <a:pt x="23435" y="21719"/>
                      </a:lnTo>
                      <a:lnTo>
                        <a:pt x="23477" y="21678"/>
                      </a:lnTo>
                      <a:lnTo>
                        <a:pt x="23519" y="21657"/>
                      </a:lnTo>
                      <a:lnTo>
                        <a:pt x="23519" y="21678"/>
                      </a:lnTo>
                      <a:lnTo>
                        <a:pt x="23519" y="21719"/>
                      </a:lnTo>
                      <a:lnTo>
                        <a:pt x="23477" y="21761"/>
                      </a:lnTo>
                      <a:lnTo>
                        <a:pt x="23477" y="21845"/>
                      </a:lnTo>
                      <a:lnTo>
                        <a:pt x="23540" y="21887"/>
                      </a:lnTo>
                      <a:lnTo>
                        <a:pt x="23665" y="21866"/>
                      </a:lnTo>
                      <a:lnTo>
                        <a:pt x="23749" y="21761"/>
                      </a:lnTo>
                      <a:lnTo>
                        <a:pt x="23728" y="21719"/>
                      </a:lnTo>
                      <a:cubicBezTo>
                        <a:pt x="23749" y="21657"/>
                        <a:pt x="23770" y="21573"/>
                        <a:pt x="23791" y="21510"/>
                      </a:cubicBezTo>
                      <a:lnTo>
                        <a:pt x="23833" y="21531"/>
                      </a:lnTo>
                      <a:lnTo>
                        <a:pt x="23854" y="21636"/>
                      </a:lnTo>
                      <a:lnTo>
                        <a:pt x="23958" y="21719"/>
                      </a:lnTo>
                      <a:lnTo>
                        <a:pt x="24000" y="21719"/>
                      </a:lnTo>
                      <a:lnTo>
                        <a:pt x="23937" y="21740"/>
                      </a:lnTo>
                      <a:lnTo>
                        <a:pt x="23854" y="21740"/>
                      </a:lnTo>
                      <a:lnTo>
                        <a:pt x="23833" y="21782"/>
                      </a:lnTo>
                      <a:cubicBezTo>
                        <a:pt x="23749" y="21824"/>
                        <a:pt x="23665" y="21866"/>
                        <a:pt x="23665" y="21970"/>
                      </a:cubicBezTo>
                      <a:cubicBezTo>
                        <a:pt x="23665" y="22054"/>
                        <a:pt x="23665" y="22096"/>
                        <a:pt x="23686" y="22180"/>
                      </a:cubicBezTo>
                      <a:lnTo>
                        <a:pt x="23665" y="22159"/>
                      </a:lnTo>
                      <a:lnTo>
                        <a:pt x="23665" y="22138"/>
                      </a:lnTo>
                      <a:lnTo>
                        <a:pt x="23645" y="22159"/>
                      </a:lnTo>
                      <a:cubicBezTo>
                        <a:pt x="23624" y="22159"/>
                        <a:pt x="23603" y="22138"/>
                        <a:pt x="23561" y="22138"/>
                      </a:cubicBezTo>
                      <a:lnTo>
                        <a:pt x="23624" y="22075"/>
                      </a:lnTo>
                      <a:lnTo>
                        <a:pt x="23645" y="21991"/>
                      </a:lnTo>
                      <a:lnTo>
                        <a:pt x="23456" y="21970"/>
                      </a:lnTo>
                      <a:lnTo>
                        <a:pt x="23352" y="22075"/>
                      </a:lnTo>
                      <a:lnTo>
                        <a:pt x="23414" y="22180"/>
                      </a:lnTo>
                      <a:lnTo>
                        <a:pt x="23435" y="22180"/>
                      </a:lnTo>
                      <a:cubicBezTo>
                        <a:pt x="23414" y="22201"/>
                        <a:pt x="23414" y="22222"/>
                        <a:pt x="23414" y="22263"/>
                      </a:cubicBezTo>
                      <a:cubicBezTo>
                        <a:pt x="23435" y="22284"/>
                        <a:pt x="23435" y="22326"/>
                        <a:pt x="23456" y="22368"/>
                      </a:cubicBezTo>
                      <a:cubicBezTo>
                        <a:pt x="23498" y="22389"/>
                        <a:pt x="23519" y="22431"/>
                        <a:pt x="23540" y="22494"/>
                      </a:cubicBezTo>
                      <a:lnTo>
                        <a:pt x="23561" y="22494"/>
                      </a:lnTo>
                      <a:cubicBezTo>
                        <a:pt x="23561" y="22494"/>
                        <a:pt x="23561" y="22514"/>
                        <a:pt x="23582" y="22514"/>
                      </a:cubicBezTo>
                      <a:cubicBezTo>
                        <a:pt x="23624" y="22577"/>
                        <a:pt x="23665" y="22577"/>
                        <a:pt x="23686" y="22598"/>
                      </a:cubicBezTo>
                      <a:lnTo>
                        <a:pt x="23665" y="22619"/>
                      </a:lnTo>
                      <a:lnTo>
                        <a:pt x="23540" y="22724"/>
                      </a:lnTo>
                      <a:lnTo>
                        <a:pt x="23540" y="22828"/>
                      </a:lnTo>
                      <a:lnTo>
                        <a:pt x="23603" y="22933"/>
                      </a:lnTo>
                      <a:lnTo>
                        <a:pt x="23728" y="22828"/>
                      </a:lnTo>
                      <a:lnTo>
                        <a:pt x="23812" y="22682"/>
                      </a:lnTo>
                      <a:lnTo>
                        <a:pt x="23812" y="22619"/>
                      </a:lnTo>
                      <a:lnTo>
                        <a:pt x="23875" y="22598"/>
                      </a:lnTo>
                      <a:lnTo>
                        <a:pt x="24021" y="22473"/>
                      </a:lnTo>
                      <a:lnTo>
                        <a:pt x="24042" y="22514"/>
                      </a:lnTo>
                      <a:lnTo>
                        <a:pt x="24251" y="22514"/>
                      </a:lnTo>
                      <a:lnTo>
                        <a:pt x="24168" y="22619"/>
                      </a:lnTo>
                      <a:lnTo>
                        <a:pt x="24189" y="22640"/>
                      </a:lnTo>
                      <a:lnTo>
                        <a:pt x="24314" y="22640"/>
                      </a:lnTo>
                      <a:lnTo>
                        <a:pt x="24314" y="22703"/>
                      </a:lnTo>
                      <a:lnTo>
                        <a:pt x="24209" y="22807"/>
                      </a:lnTo>
                      <a:cubicBezTo>
                        <a:pt x="24189" y="22807"/>
                        <a:pt x="24168" y="22828"/>
                        <a:pt x="24147" y="22828"/>
                      </a:cubicBezTo>
                      <a:lnTo>
                        <a:pt x="24168" y="22724"/>
                      </a:lnTo>
                      <a:lnTo>
                        <a:pt x="24105" y="22598"/>
                      </a:lnTo>
                      <a:lnTo>
                        <a:pt x="23979" y="22598"/>
                      </a:lnTo>
                      <a:lnTo>
                        <a:pt x="23979" y="22640"/>
                      </a:lnTo>
                      <a:lnTo>
                        <a:pt x="23875" y="22703"/>
                      </a:lnTo>
                      <a:lnTo>
                        <a:pt x="23833" y="22849"/>
                      </a:lnTo>
                      <a:lnTo>
                        <a:pt x="23833" y="22912"/>
                      </a:lnTo>
                      <a:lnTo>
                        <a:pt x="23728" y="23017"/>
                      </a:lnTo>
                      <a:lnTo>
                        <a:pt x="23749" y="23100"/>
                      </a:lnTo>
                      <a:lnTo>
                        <a:pt x="23937" y="23017"/>
                      </a:lnTo>
                      <a:cubicBezTo>
                        <a:pt x="23937" y="23038"/>
                        <a:pt x="23958" y="23038"/>
                        <a:pt x="23958" y="23038"/>
                      </a:cubicBezTo>
                      <a:lnTo>
                        <a:pt x="23854" y="23121"/>
                      </a:lnTo>
                      <a:lnTo>
                        <a:pt x="23770" y="23247"/>
                      </a:lnTo>
                      <a:lnTo>
                        <a:pt x="23833" y="23310"/>
                      </a:lnTo>
                      <a:lnTo>
                        <a:pt x="24000" y="23163"/>
                      </a:lnTo>
                      <a:lnTo>
                        <a:pt x="24063" y="23100"/>
                      </a:lnTo>
                      <a:cubicBezTo>
                        <a:pt x="24084" y="23121"/>
                        <a:pt x="24105" y="23121"/>
                        <a:pt x="24147" y="23142"/>
                      </a:cubicBezTo>
                      <a:lnTo>
                        <a:pt x="24147" y="23163"/>
                      </a:lnTo>
                      <a:lnTo>
                        <a:pt x="24168" y="23226"/>
                      </a:lnTo>
                      <a:lnTo>
                        <a:pt x="24189" y="23268"/>
                      </a:lnTo>
                      <a:lnTo>
                        <a:pt x="24000" y="23268"/>
                      </a:lnTo>
                      <a:lnTo>
                        <a:pt x="23937" y="23351"/>
                      </a:lnTo>
                      <a:lnTo>
                        <a:pt x="23937" y="23414"/>
                      </a:lnTo>
                      <a:lnTo>
                        <a:pt x="24000" y="23414"/>
                      </a:lnTo>
                      <a:lnTo>
                        <a:pt x="24063" y="23372"/>
                      </a:lnTo>
                      <a:lnTo>
                        <a:pt x="24168" y="23372"/>
                      </a:lnTo>
                      <a:lnTo>
                        <a:pt x="24168" y="23414"/>
                      </a:lnTo>
                      <a:lnTo>
                        <a:pt x="24063" y="23477"/>
                      </a:lnTo>
                      <a:lnTo>
                        <a:pt x="23937" y="23477"/>
                      </a:lnTo>
                      <a:lnTo>
                        <a:pt x="23875" y="23540"/>
                      </a:lnTo>
                      <a:lnTo>
                        <a:pt x="23854" y="23665"/>
                      </a:lnTo>
                      <a:lnTo>
                        <a:pt x="23896" y="23770"/>
                      </a:lnTo>
                      <a:lnTo>
                        <a:pt x="23979" y="23728"/>
                      </a:lnTo>
                      <a:lnTo>
                        <a:pt x="24000" y="23644"/>
                      </a:lnTo>
                      <a:lnTo>
                        <a:pt x="24084" y="23644"/>
                      </a:lnTo>
                      <a:lnTo>
                        <a:pt x="24189" y="23582"/>
                      </a:lnTo>
                      <a:lnTo>
                        <a:pt x="24314" y="23435"/>
                      </a:lnTo>
                      <a:lnTo>
                        <a:pt x="24461" y="23247"/>
                      </a:lnTo>
                      <a:lnTo>
                        <a:pt x="24502" y="23017"/>
                      </a:lnTo>
                      <a:lnTo>
                        <a:pt x="24628" y="22745"/>
                      </a:lnTo>
                      <a:lnTo>
                        <a:pt x="24691" y="22724"/>
                      </a:lnTo>
                      <a:lnTo>
                        <a:pt x="24691" y="22703"/>
                      </a:lnTo>
                      <a:lnTo>
                        <a:pt x="24691" y="22661"/>
                      </a:lnTo>
                      <a:lnTo>
                        <a:pt x="24670" y="22661"/>
                      </a:lnTo>
                      <a:lnTo>
                        <a:pt x="24712" y="22619"/>
                      </a:lnTo>
                      <a:lnTo>
                        <a:pt x="24712" y="22577"/>
                      </a:lnTo>
                      <a:lnTo>
                        <a:pt x="24753" y="22514"/>
                      </a:lnTo>
                      <a:lnTo>
                        <a:pt x="24712" y="22473"/>
                      </a:lnTo>
                      <a:lnTo>
                        <a:pt x="24670" y="22452"/>
                      </a:lnTo>
                      <a:lnTo>
                        <a:pt x="24670" y="22347"/>
                      </a:lnTo>
                      <a:lnTo>
                        <a:pt x="24607" y="22242"/>
                      </a:lnTo>
                      <a:lnTo>
                        <a:pt x="24481" y="22159"/>
                      </a:lnTo>
                      <a:lnTo>
                        <a:pt x="24398" y="22096"/>
                      </a:lnTo>
                      <a:lnTo>
                        <a:pt x="24377" y="22033"/>
                      </a:lnTo>
                      <a:lnTo>
                        <a:pt x="24272" y="21866"/>
                      </a:lnTo>
                      <a:lnTo>
                        <a:pt x="24189" y="21845"/>
                      </a:lnTo>
                      <a:lnTo>
                        <a:pt x="24084" y="21845"/>
                      </a:lnTo>
                      <a:lnTo>
                        <a:pt x="24084" y="21782"/>
                      </a:lnTo>
                      <a:lnTo>
                        <a:pt x="24126" y="21740"/>
                      </a:lnTo>
                      <a:lnTo>
                        <a:pt x="24084" y="21657"/>
                      </a:lnTo>
                      <a:lnTo>
                        <a:pt x="24042" y="21615"/>
                      </a:lnTo>
                      <a:lnTo>
                        <a:pt x="24021" y="21531"/>
                      </a:lnTo>
                      <a:lnTo>
                        <a:pt x="24063" y="21468"/>
                      </a:lnTo>
                      <a:lnTo>
                        <a:pt x="24126" y="21447"/>
                      </a:lnTo>
                      <a:lnTo>
                        <a:pt x="24084" y="21406"/>
                      </a:lnTo>
                      <a:lnTo>
                        <a:pt x="24021" y="21343"/>
                      </a:lnTo>
                      <a:lnTo>
                        <a:pt x="23958" y="21343"/>
                      </a:lnTo>
                      <a:lnTo>
                        <a:pt x="23958" y="21259"/>
                      </a:lnTo>
                      <a:lnTo>
                        <a:pt x="24063" y="21217"/>
                      </a:lnTo>
                      <a:lnTo>
                        <a:pt x="24042" y="20799"/>
                      </a:lnTo>
                      <a:lnTo>
                        <a:pt x="24042" y="20380"/>
                      </a:lnTo>
                      <a:lnTo>
                        <a:pt x="24084" y="20025"/>
                      </a:lnTo>
                      <a:lnTo>
                        <a:pt x="24063" y="19941"/>
                      </a:lnTo>
                      <a:lnTo>
                        <a:pt x="24063" y="19836"/>
                      </a:lnTo>
                      <a:lnTo>
                        <a:pt x="24126" y="19732"/>
                      </a:lnTo>
                      <a:lnTo>
                        <a:pt x="24084" y="19627"/>
                      </a:lnTo>
                      <a:lnTo>
                        <a:pt x="24042" y="19543"/>
                      </a:lnTo>
                      <a:lnTo>
                        <a:pt x="24021" y="19334"/>
                      </a:lnTo>
                      <a:lnTo>
                        <a:pt x="23875" y="19167"/>
                      </a:lnTo>
                      <a:lnTo>
                        <a:pt x="23833" y="18957"/>
                      </a:lnTo>
                      <a:lnTo>
                        <a:pt x="23854" y="18853"/>
                      </a:lnTo>
                      <a:lnTo>
                        <a:pt x="23728" y="18518"/>
                      </a:lnTo>
                      <a:lnTo>
                        <a:pt x="23749" y="18434"/>
                      </a:lnTo>
                      <a:lnTo>
                        <a:pt x="23833" y="18288"/>
                      </a:lnTo>
                      <a:lnTo>
                        <a:pt x="23812" y="18204"/>
                      </a:lnTo>
                      <a:lnTo>
                        <a:pt x="23812" y="18100"/>
                      </a:lnTo>
                      <a:lnTo>
                        <a:pt x="23665" y="17995"/>
                      </a:lnTo>
                      <a:lnTo>
                        <a:pt x="23498" y="17995"/>
                      </a:lnTo>
                      <a:lnTo>
                        <a:pt x="23289" y="18058"/>
                      </a:lnTo>
                      <a:lnTo>
                        <a:pt x="23226" y="18079"/>
                      </a:lnTo>
                      <a:lnTo>
                        <a:pt x="23017" y="18162"/>
                      </a:lnTo>
                      <a:lnTo>
                        <a:pt x="22891" y="18288"/>
                      </a:lnTo>
                      <a:lnTo>
                        <a:pt x="22724" y="18518"/>
                      </a:lnTo>
                      <a:lnTo>
                        <a:pt x="22598" y="18602"/>
                      </a:lnTo>
                      <a:lnTo>
                        <a:pt x="22410" y="18623"/>
                      </a:lnTo>
                      <a:lnTo>
                        <a:pt x="22201" y="18644"/>
                      </a:lnTo>
                      <a:lnTo>
                        <a:pt x="22159" y="18644"/>
                      </a:lnTo>
                      <a:lnTo>
                        <a:pt x="22159" y="18581"/>
                      </a:lnTo>
                      <a:lnTo>
                        <a:pt x="22264" y="18413"/>
                      </a:lnTo>
                      <a:lnTo>
                        <a:pt x="22201" y="18267"/>
                      </a:lnTo>
                      <a:lnTo>
                        <a:pt x="22054" y="17597"/>
                      </a:lnTo>
                      <a:lnTo>
                        <a:pt x="21950" y="17325"/>
                      </a:lnTo>
                      <a:lnTo>
                        <a:pt x="21887" y="17179"/>
                      </a:lnTo>
                      <a:lnTo>
                        <a:pt x="22033" y="16928"/>
                      </a:lnTo>
                      <a:lnTo>
                        <a:pt x="21740" y="16886"/>
                      </a:lnTo>
                      <a:lnTo>
                        <a:pt x="21531" y="17032"/>
                      </a:lnTo>
                      <a:lnTo>
                        <a:pt x="21406" y="16970"/>
                      </a:lnTo>
                      <a:lnTo>
                        <a:pt x="21029" y="16970"/>
                      </a:lnTo>
                      <a:lnTo>
                        <a:pt x="27704" y="4792"/>
                      </a:lnTo>
                      <a:lnTo>
                        <a:pt x="27683" y="4729"/>
                      </a:lnTo>
                      <a:lnTo>
                        <a:pt x="27536" y="4708"/>
                      </a:lnTo>
                      <a:lnTo>
                        <a:pt x="27474" y="4729"/>
                      </a:lnTo>
                      <a:lnTo>
                        <a:pt x="27411" y="4667"/>
                      </a:lnTo>
                      <a:lnTo>
                        <a:pt x="27369" y="4416"/>
                      </a:lnTo>
                      <a:lnTo>
                        <a:pt x="27306" y="4290"/>
                      </a:lnTo>
                      <a:lnTo>
                        <a:pt x="27222" y="4248"/>
                      </a:lnTo>
                      <a:lnTo>
                        <a:pt x="27202" y="4102"/>
                      </a:lnTo>
                      <a:lnTo>
                        <a:pt x="27118" y="3955"/>
                      </a:lnTo>
                      <a:lnTo>
                        <a:pt x="27076" y="3892"/>
                      </a:lnTo>
                      <a:lnTo>
                        <a:pt x="26867" y="3892"/>
                      </a:lnTo>
                      <a:lnTo>
                        <a:pt x="26846" y="3934"/>
                      </a:lnTo>
                      <a:lnTo>
                        <a:pt x="26678" y="3892"/>
                      </a:lnTo>
                      <a:lnTo>
                        <a:pt x="26532" y="3934"/>
                      </a:lnTo>
                      <a:lnTo>
                        <a:pt x="26448" y="3872"/>
                      </a:lnTo>
                      <a:lnTo>
                        <a:pt x="26386" y="3892"/>
                      </a:lnTo>
                      <a:lnTo>
                        <a:pt x="26344" y="3872"/>
                      </a:lnTo>
                      <a:lnTo>
                        <a:pt x="26323" y="3892"/>
                      </a:lnTo>
                      <a:lnTo>
                        <a:pt x="26239" y="3892"/>
                      </a:lnTo>
                      <a:lnTo>
                        <a:pt x="26239" y="3872"/>
                      </a:lnTo>
                      <a:lnTo>
                        <a:pt x="26281" y="3872"/>
                      </a:lnTo>
                      <a:lnTo>
                        <a:pt x="26281" y="3830"/>
                      </a:lnTo>
                      <a:lnTo>
                        <a:pt x="26176" y="3746"/>
                      </a:lnTo>
                      <a:lnTo>
                        <a:pt x="26114" y="3767"/>
                      </a:lnTo>
                      <a:lnTo>
                        <a:pt x="26030" y="3746"/>
                      </a:lnTo>
                      <a:lnTo>
                        <a:pt x="26051" y="3725"/>
                      </a:lnTo>
                      <a:lnTo>
                        <a:pt x="26114" y="3683"/>
                      </a:lnTo>
                      <a:lnTo>
                        <a:pt x="26051" y="3641"/>
                      </a:lnTo>
                      <a:lnTo>
                        <a:pt x="25967" y="3641"/>
                      </a:lnTo>
                      <a:lnTo>
                        <a:pt x="25904" y="3620"/>
                      </a:lnTo>
                      <a:lnTo>
                        <a:pt x="25904" y="3558"/>
                      </a:lnTo>
                      <a:lnTo>
                        <a:pt x="25821" y="3474"/>
                      </a:lnTo>
                      <a:lnTo>
                        <a:pt x="25737" y="3411"/>
                      </a:lnTo>
                      <a:lnTo>
                        <a:pt x="25716" y="3411"/>
                      </a:lnTo>
                      <a:lnTo>
                        <a:pt x="25653" y="3369"/>
                      </a:lnTo>
                      <a:lnTo>
                        <a:pt x="25611" y="3369"/>
                      </a:lnTo>
                      <a:lnTo>
                        <a:pt x="25549" y="3432"/>
                      </a:lnTo>
                      <a:lnTo>
                        <a:pt x="25549" y="3369"/>
                      </a:lnTo>
                      <a:lnTo>
                        <a:pt x="25528" y="3328"/>
                      </a:lnTo>
                      <a:lnTo>
                        <a:pt x="25444" y="3265"/>
                      </a:lnTo>
                      <a:lnTo>
                        <a:pt x="25381" y="3369"/>
                      </a:lnTo>
                      <a:lnTo>
                        <a:pt x="25318" y="3328"/>
                      </a:lnTo>
                      <a:lnTo>
                        <a:pt x="25318" y="3244"/>
                      </a:lnTo>
                      <a:lnTo>
                        <a:pt x="25381" y="3223"/>
                      </a:lnTo>
                      <a:lnTo>
                        <a:pt x="25339" y="3160"/>
                      </a:lnTo>
                      <a:lnTo>
                        <a:pt x="25277" y="3139"/>
                      </a:lnTo>
                      <a:lnTo>
                        <a:pt x="25193" y="3160"/>
                      </a:lnTo>
                      <a:lnTo>
                        <a:pt x="25193" y="3160"/>
                      </a:lnTo>
                      <a:lnTo>
                        <a:pt x="25214" y="3118"/>
                      </a:lnTo>
                      <a:lnTo>
                        <a:pt x="25214" y="3056"/>
                      </a:lnTo>
                      <a:lnTo>
                        <a:pt x="25109" y="3014"/>
                      </a:lnTo>
                      <a:lnTo>
                        <a:pt x="25025" y="2909"/>
                      </a:lnTo>
                      <a:lnTo>
                        <a:pt x="25067" y="2888"/>
                      </a:lnTo>
                      <a:lnTo>
                        <a:pt x="25025" y="2825"/>
                      </a:lnTo>
                      <a:lnTo>
                        <a:pt x="24963" y="2804"/>
                      </a:lnTo>
                      <a:lnTo>
                        <a:pt x="24900" y="2846"/>
                      </a:lnTo>
                      <a:lnTo>
                        <a:pt x="24691" y="3056"/>
                      </a:lnTo>
                      <a:lnTo>
                        <a:pt x="24461" y="3202"/>
                      </a:lnTo>
                      <a:lnTo>
                        <a:pt x="24670" y="3035"/>
                      </a:lnTo>
                      <a:lnTo>
                        <a:pt x="24795" y="2846"/>
                      </a:lnTo>
                      <a:lnTo>
                        <a:pt x="24921" y="2721"/>
                      </a:lnTo>
                      <a:lnTo>
                        <a:pt x="24963" y="2595"/>
                      </a:lnTo>
                      <a:lnTo>
                        <a:pt x="24879" y="2532"/>
                      </a:lnTo>
                      <a:lnTo>
                        <a:pt x="24712" y="2428"/>
                      </a:lnTo>
                      <a:lnTo>
                        <a:pt x="24586" y="2428"/>
                      </a:lnTo>
                      <a:lnTo>
                        <a:pt x="24440" y="2491"/>
                      </a:lnTo>
                      <a:lnTo>
                        <a:pt x="24356" y="2491"/>
                      </a:lnTo>
                      <a:lnTo>
                        <a:pt x="24293" y="2512"/>
                      </a:lnTo>
                      <a:lnTo>
                        <a:pt x="24147" y="2532"/>
                      </a:lnTo>
                      <a:lnTo>
                        <a:pt x="23979" y="2721"/>
                      </a:lnTo>
                      <a:lnTo>
                        <a:pt x="23854" y="2825"/>
                      </a:lnTo>
                      <a:lnTo>
                        <a:pt x="23854" y="2825"/>
                      </a:lnTo>
                      <a:lnTo>
                        <a:pt x="23958" y="2700"/>
                      </a:lnTo>
                      <a:lnTo>
                        <a:pt x="23937" y="2532"/>
                      </a:lnTo>
                      <a:lnTo>
                        <a:pt x="23958" y="2407"/>
                      </a:lnTo>
                      <a:lnTo>
                        <a:pt x="23958" y="2302"/>
                      </a:lnTo>
                      <a:lnTo>
                        <a:pt x="23770" y="2198"/>
                      </a:lnTo>
                      <a:lnTo>
                        <a:pt x="23770" y="2156"/>
                      </a:lnTo>
                      <a:lnTo>
                        <a:pt x="23875" y="2093"/>
                      </a:lnTo>
                      <a:lnTo>
                        <a:pt x="23979" y="2093"/>
                      </a:lnTo>
                      <a:lnTo>
                        <a:pt x="23979" y="2051"/>
                      </a:lnTo>
                      <a:lnTo>
                        <a:pt x="23707" y="1884"/>
                      </a:lnTo>
                      <a:lnTo>
                        <a:pt x="23665" y="1800"/>
                      </a:lnTo>
                      <a:lnTo>
                        <a:pt x="23728" y="1737"/>
                      </a:lnTo>
                      <a:lnTo>
                        <a:pt x="23875" y="1654"/>
                      </a:lnTo>
                      <a:lnTo>
                        <a:pt x="23958" y="1570"/>
                      </a:lnTo>
                      <a:lnTo>
                        <a:pt x="23917" y="1486"/>
                      </a:lnTo>
                      <a:lnTo>
                        <a:pt x="23854" y="1361"/>
                      </a:lnTo>
                      <a:lnTo>
                        <a:pt x="23812" y="1361"/>
                      </a:lnTo>
                      <a:lnTo>
                        <a:pt x="23749" y="1382"/>
                      </a:lnTo>
                      <a:lnTo>
                        <a:pt x="23707" y="1319"/>
                      </a:lnTo>
                      <a:lnTo>
                        <a:pt x="23624" y="1256"/>
                      </a:lnTo>
                      <a:lnTo>
                        <a:pt x="23519" y="1256"/>
                      </a:lnTo>
                      <a:lnTo>
                        <a:pt x="23393" y="1214"/>
                      </a:lnTo>
                      <a:lnTo>
                        <a:pt x="23331" y="1172"/>
                      </a:lnTo>
                      <a:lnTo>
                        <a:pt x="23247" y="1214"/>
                      </a:lnTo>
                      <a:lnTo>
                        <a:pt x="23121" y="1214"/>
                      </a:lnTo>
                      <a:lnTo>
                        <a:pt x="23080" y="1319"/>
                      </a:lnTo>
                      <a:lnTo>
                        <a:pt x="23080" y="1361"/>
                      </a:lnTo>
                      <a:lnTo>
                        <a:pt x="22996" y="1256"/>
                      </a:lnTo>
                      <a:lnTo>
                        <a:pt x="23038" y="1151"/>
                      </a:lnTo>
                      <a:lnTo>
                        <a:pt x="23101" y="1131"/>
                      </a:lnTo>
                      <a:lnTo>
                        <a:pt x="23101" y="1026"/>
                      </a:lnTo>
                      <a:lnTo>
                        <a:pt x="23142" y="942"/>
                      </a:lnTo>
                      <a:lnTo>
                        <a:pt x="23205" y="921"/>
                      </a:lnTo>
                      <a:lnTo>
                        <a:pt x="23205" y="817"/>
                      </a:lnTo>
                      <a:lnTo>
                        <a:pt x="23226" y="712"/>
                      </a:lnTo>
                      <a:lnTo>
                        <a:pt x="23205" y="649"/>
                      </a:lnTo>
                      <a:lnTo>
                        <a:pt x="23184" y="649"/>
                      </a:lnTo>
                      <a:lnTo>
                        <a:pt x="23038" y="796"/>
                      </a:lnTo>
                      <a:lnTo>
                        <a:pt x="23017" y="900"/>
                      </a:lnTo>
                      <a:lnTo>
                        <a:pt x="22996" y="900"/>
                      </a:lnTo>
                      <a:lnTo>
                        <a:pt x="22912" y="838"/>
                      </a:lnTo>
                      <a:lnTo>
                        <a:pt x="22808" y="900"/>
                      </a:lnTo>
                      <a:lnTo>
                        <a:pt x="22787" y="942"/>
                      </a:lnTo>
                      <a:lnTo>
                        <a:pt x="22808" y="1047"/>
                      </a:lnTo>
                      <a:lnTo>
                        <a:pt x="22724" y="1131"/>
                      </a:lnTo>
                      <a:lnTo>
                        <a:pt x="22682" y="1131"/>
                      </a:lnTo>
                      <a:lnTo>
                        <a:pt x="22661" y="1068"/>
                      </a:lnTo>
                      <a:lnTo>
                        <a:pt x="22598" y="1214"/>
                      </a:lnTo>
                      <a:lnTo>
                        <a:pt x="22598" y="1319"/>
                      </a:lnTo>
                      <a:lnTo>
                        <a:pt x="22556" y="1172"/>
                      </a:lnTo>
                      <a:lnTo>
                        <a:pt x="22556" y="1047"/>
                      </a:lnTo>
                      <a:lnTo>
                        <a:pt x="22598" y="942"/>
                      </a:lnTo>
                      <a:lnTo>
                        <a:pt x="22556" y="921"/>
                      </a:lnTo>
                      <a:lnTo>
                        <a:pt x="22473" y="1005"/>
                      </a:lnTo>
                      <a:lnTo>
                        <a:pt x="22452" y="1068"/>
                      </a:lnTo>
                      <a:lnTo>
                        <a:pt x="22368" y="1110"/>
                      </a:lnTo>
                      <a:lnTo>
                        <a:pt x="22410" y="921"/>
                      </a:lnTo>
                      <a:lnTo>
                        <a:pt x="22368" y="817"/>
                      </a:lnTo>
                      <a:lnTo>
                        <a:pt x="22264" y="817"/>
                      </a:lnTo>
                      <a:lnTo>
                        <a:pt x="22284" y="733"/>
                      </a:lnTo>
                      <a:lnTo>
                        <a:pt x="22410" y="628"/>
                      </a:lnTo>
                      <a:lnTo>
                        <a:pt x="22515" y="607"/>
                      </a:lnTo>
                      <a:lnTo>
                        <a:pt x="22661" y="712"/>
                      </a:lnTo>
                      <a:lnTo>
                        <a:pt x="22808" y="628"/>
                      </a:lnTo>
                      <a:lnTo>
                        <a:pt x="22912" y="607"/>
                      </a:lnTo>
                      <a:lnTo>
                        <a:pt x="23017" y="503"/>
                      </a:lnTo>
                      <a:lnTo>
                        <a:pt x="23017" y="440"/>
                      </a:lnTo>
                      <a:lnTo>
                        <a:pt x="23038" y="398"/>
                      </a:lnTo>
                      <a:lnTo>
                        <a:pt x="23017" y="335"/>
                      </a:lnTo>
                      <a:lnTo>
                        <a:pt x="22891" y="294"/>
                      </a:lnTo>
                      <a:lnTo>
                        <a:pt x="22828" y="294"/>
                      </a:lnTo>
                      <a:lnTo>
                        <a:pt x="22828" y="189"/>
                      </a:lnTo>
                      <a:lnTo>
                        <a:pt x="22787" y="126"/>
                      </a:lnTo>
                      <a:lnTo>
                        <a:pt x="22766" y="105"/>
                      </a:lnTo>
                      <a:lnTo>
                        <a:pt x="22787" y="84"/>
                      </a:lnTo>
                      <a:lnTo>
                        <a:pt x="22828" y="63"/>
                      </a:lnTo>
                      <a:lnTo>
                        <a:pt x="22870"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90" name="Google Shape;890;p27"/>
                <p:cNvSpPr/>
                <p:nvPr/>
              </p:nvSpPr>
              <p:spPr>
                <a:xfrm>
                  <a:off x="1979950" y="2384350"/>
                  <a:ext cx="816050" cy="481275"/>
                </a:xfrm>
                <a:custGeom>
                  <a:avLst/>
                  <a:gdLst/>
                  <a:ahLst/>
                  <a:cxnLst/>
                  <a:rect l="l" t="t" r="r" b="b"/>
                  <a:pathLst>
                    <a:path w="32642" h="19251" extrusionOk="0">
                      <a:moveTo>
                        <a:pt x="2846" y="1"/>
                      </a:moveTo>
                      <a:lnTo>
                        <a:pt x="2909" y="210"/>
                      </a:lnTo>
                      <a:lnTo>
                        <a:pt x="3035" y="273"/>
                      </a:lnTo>
                      <a:lnTo>
                        <a:pt x="2993" y="356"/>
                      </a:lnTo>
                      <a:lnTo>
                        <a:pt x="2909" y="440"/>
                      </a:lnTo>
                      <a:lnTo>
                        <a:pt x="2930" y="545"/>
                      </a:lnTo>
                      <a:lnTo>
                        <a:pt x="2993" y="586"/>
                      </a:lnTo>
                      <a:lnTo>
                        <a:pt x="2972" y="649"/>
                      </a:lnTo>
                      <a:lnTo>
                        <a:pt x="2909" y="733"/>
                      </a:lnTo>
                      <a:lnTo>
                        <a:pt x="2951" y="775"/>
                      </a:lnTo>
                      <a:lnTo>
                        <a:pt x="2951" y="858"/>
                      </a:lnTo>
                      <a:lnTo>
                        <a:pt x="2993" y="900"/>
                      </a:lnTo>
                      <a:lnTo>
                        <a:pt x="2909" y="1047"/>
                      </a:lnTo>
                      <a:lnTo>
                        <a:pt x="2825" y="1089"/>
                      </a:lnTo>
                      <a:lnTo>
                        <a:pt x="2763" y="1256"/>
                      </a:lnTo>
                      <a:lnTo>
                        <a:pt x="2721" y="1298"/>
                      </a:lnTo>
                      <a:lnTo>
                        <a:pt x="2721" y="1423"/>
                      </a:lnTo>
                      <a:lnTo>
                        <a:pt x="2637" y="1486"/>
                      </a:lnTo>
                      <a:lnTo>
                        <a:pt x="2616" y="1591"/>
                      </a:lnTo>
                      <a:lnTo>
                        <a:pt x="2470" y="1674"/>
                      </a:lnTo>
                      <a:lnTo>
                        <a:pt x="2386" y="1633"/>
                      </a:lnTo>
                      <a:lnTo>
                        <a:pt x="2344" y="1570"/>
                      </a:lnTo>
                      <a:lnTo>
                        <a:pt x="2428" y="1465"/>
                      </a:lnTo>
                      <a:lnTo>
                        <a:pt x="2449" y="1507"/>
                      </a:lnTo>
                      <a:lnTo>
                        <a:pt x="2532" y="1465"/>
                      </a:lnTo>
                      <a:lnTo>
                        <a:pt x="2553" y="1528"/>
                      </a:lnTo>
                      <a:lnTo>
                        <a:pt x="2595" y="1486"/>
                      </a:lnTo>
                      <a:lnTo>
                        <a:pt x="2595" y="1361"/>
                      </a:lnTo>
                      <a:lnTo>
                        <a:pt x="2658" y="1214"/>
                      </a:lnTo>
                      <a:lnTo>
                        <a:pt x="2742" y="1151"/>
                      </a:lnTo>
                      <a:lnTo>
                        <a:pt x="2742" y="1047"/>
                      </a:lnTo>
                      <a:lnTo>
                        <a:pt x="2700" y="1068"/>
                      </a:lnTo>
                      <a:lnTo>
                        <a:pt x="2553" y="1172"/>
                      </a:lnTo>
                      <a:lnTo>
                        <a:pt x="2512" y="1214"/>
                      </a:lnTo>
                      <a:lnTo>
                        <a:pt x="2428" y="1214"/>
                      </a:lnTo>
                      <a:lnTo>
                        <a:pt x="2428" y="1172"/>
                      </a:lnTo>
                      <a:lnTo>
                        <a:pt x="2532" y="1068"/>
                      </a:lnTo>
                      <a:lnTo>
                        <a:pt x="2658" y="1005"/>
                      </a:lnTo>
                      <a:lnTo>
                        <a:pt x="2700" y="963"/>
                      </a:lnTo>
                      <a:lnTo>
                        <a:pt x="2658" y="879"/>
                      </a:lnTo>
                      <a:lnTo>
                        <a:pt x="2616" y="879"/>
                      </a:lnTo>
                      <a:lnTo>
                        <a:pt x="2532" y="900"/>
                      </a:lnTo>
                      <a:lnTo>
                        <a:pt x="2470" y="796"/>
                      </a:lnTo>
                      <a:lnTo>
                        <a:pt x="2407" y="754"/>
                      </a:lnTo>
                      <a:lnTo>
                        <a:pt x="2135" y="754"/>
                      </a:lnTo>
                      <a:lnTo>
                        <a:pt x="2009" y="649"/>
                      </a:lnTo>
                      <a:lnTo>
                        <a:pt x="1716" y="419"/>
                      </a:lnTo>
                      <a:lnTo>
                        <a:pt x="1696" y="440"/>
                      </a:lnTo>
                      <a:lnTo>
                        <a:pt x="1675" y="545"/>
                      </a:lnTo>
                      <a:lnTo>
                        <a:pt x="1591" y="754"/>
                      </a:lnTo>
                      <a:lnTo>
                        <a:pt x="1591" y="858"/>
                      </a:lnTo>
                      <a:lnTo>
                        <a:pt x="1654" y="1068"/>
                      </a:lnTo>
                      <a:lnTo>
                        <a:pt x="1591" y="1382"/>
                      </a:lnTo>
                      <a:lnTo>
                        <a:pt x="1612" y="1507"/>
                      </a:lnTo>
                      <a:lnTo>
                        <a:pt x="1591" y="1674"/>
                      </a:lnTo>
                      <a:lnTo>
                        <a:pt x="1612" y="1737"/>
                      </a:lnTo>
                      <a:lnTo>
                        <a:pt x="1675" y="1737"/>
                      </a:lnTo>
                      <a:lnTo>
                        <a:pt x="1696" y="1800"/>
                      </a:lnTo>
                      <a:lnTo>
                        <a:pt x="1654" y="1884"/>
                      </a:lnTo>
                      <a:lnTo>
                        <a:pt x="1591" y="1884"/>
                      </a:lnTo>
                      <a:lnTo>
                        <a:pt x="1570" y="1946"/>
                      </a:lnTo>
                      <a:lnTo>
                        <a:pt x="1591" y="2009"/>
                      </a:lnTo>
                      <a:lnTo>
                        <a:pt x="1696" y="2030"/>
                      </a:lnTo>
                      <a:lnTo>
                        <a:pt x="1654" y="2135"/>
                      </a:lnTo>
                      <a:lnTo>
                        <a:pt x="1654" y="2239"/>
                      </a:lnTo>
                      <a:lnTo>
                        <a:pt x="1591" y="2323"/>
                      </a:lnTo>
                      <a:lnTo>
                        <a:pt x="1549" y="2302"/>
                      </a:lnTo>
                      <a:lnTo>
                        <a:pt x="1507" y="2344"/>
                      </a:lnTo>
                      <a:lnTo>
                        <a:pt x="1507" y="2428"/>
                      </a:lnTo>
                      <a:lnTo>
                        <a:pt x="1675" y="2449"/>
                      </a:lnTo>
                      <a:lnTo>
                        <a:pt x="1821" y="2470"/>
                      </a:lnTo>
                      <a:lnTo>
                        <a:pt x="1926" y="2553"/>
                      </a:lnTo>
                      <a:lnTo>
                        <a:pt x="2072" y="2553"/>
                      </a:lnTo>
                      <a:lnTo>
                        <a:pt x="2114" y="2637"/>
                      </a:lnTo>
                      <a:lnTo>
                        <a:pt x="2135" y="2783"/>
                      </a:lnTo>
                      <a:lnTo>
                        <a:pt x="2093" y="2658"/>
                      </a:lnTo>
                      <a:lnTo>
                        <a:pt x="1988" y="2574"/>
                      </a:lnTo>
                      <a:lnTo>
                        <a:pt x="1905" y="2616"/>
                      </a:lnTo>
                      <a:lnTo>
                        <a:pt x="1821" y="2553"/>
                      </a:lnTo>
                      <a:lnTo>
                        <a:pt x="1612" y="2532"/>
                      </a:lnTo>
                      <a:lnTo>
                        <a:pt x="1570" y="2470"/>
                      </a:lnTo>
                      <a:lnTo>
                        <a:pt x="1507" y="2511"/>
                      </a:lnTo>
                      <a:lnTo>
                        <a:pt x="1507" y="2616"/>
                      </a:lnTo>
                      <a:lnTo>
                        <a:pt x="1403" y="2763"/>
                      </a:lnTo>
                      <a:lnTo>
                        <a:pt x="1403" y="2846"/>
                      </a:lnTo>
                      <a:lnTo>
                        <a:pt x="1403" y="2930"/>
                      </a:lnTo>
                      <a:lnTo>
                        <a:pt x="1340" y="3076"/>
                      </a:lnTo>
                      <a:lnTo>
                        <a:pt x="1277" y="3202"/>
                      </a:lnTo>
                      <a:lnTo>
                        <a:pt x="1131" y="3558"/>
                      </a:lnTo>
                      <a:lnTo>
                        <a:pt x="1089" y="3809"/>
                      </a:lnTo>
                      <a:lnTo>
                        <a:pt x="942" y="4102"/>
                      </a:lnTo>
                      <a:lnTo>
                        <a:pt x="921" y="4415"/>
                      </a:lnTo>
                      <a:lnTo>
                        <a:pt x="838" y="4541"/>
                      </a:lnTo>
                      <a:lnTo>
                        <a:pt x="733" y="4667"/>
                      </a:lnTo>
                      <a:lnTo>
                        <a:pt x="649" y="4855"/>
                      </a:lnTo>
                      <a:lnTo>
                        <a:pt x="608" y="4939"/>
                      </a:lnTo>
                      <a:lnTo>
                        <a:pt x="566" y="5043"/>
                      </a:lnTo>
                      <a:lnTo>
                        <a:pt x="419" y="5231"/>
                      </a:lnTo>
                      <a:lnTo>
                        <a:pt x="356" y="5336"/>
                      </a:lnTo>
                      <a:lnTo>
                        <a:pt x="398" y="5566"/>
                      </a:lnTo>
                      <a:lnTo>
                        <a:pt x="336" y="5776"/>
                      </a:lnTo>
                      <a:lnTo>
                        <a:pt x="336" y="5922"/>
                      </a:lnTo>
                      <a:lnTo>
                        <a:pt x="419" y="6027"/>
                      </a:lnTo>
                      <a:lnTo>
                        <a:pt x="356" y="6110"/>
                      </a:lnTo>
                      <a:lnTo>
                        <a:pt x="336" y="6194"/>
                      </a:lnTo>
                      <a:lnTo>
                        <a:pt x="398" y="6340"/>
                      </a:lnTo>
                      <a:lnTo>
                        <a:pt x="356" y="6592"/>
                      </a:lnTo>
                      <a:lnTo>
                        <a:pt x="315" y="6717"/>
                      </a:lnTo>
                      <a:lnTo>
                        <a:pt x="231" y="6759"/>
                      </a:lnTo>
                      <a:lnTo>
                        <a:pt x="252" y="6843"/>
                      </a:lnTo>
                      <a:lnTo>
                        <a:pt x="294" y="6864"/>
                      </a:lnTo>
                      <a:lnTo>
                        <a:pt x="231" y="7031"/>
                      </a:lnTo>
                      <a:lnTo>
                        <a:pt x="84" y="7136"/>
                      </a:lnTo>
                      <a:lnTo>
                        <a:pt x="1" y="7261"/>
                      </a:lnTo>
                      <a:lnTo>
                        <a:pt x="1" y="7387"/>
                      </a:lnTo>
                      <a:lnTo>
                        <a:pt x="105" y="7554"/>
                      </a:lnTo>
                      <a:lnTo>
                        <a:pt x="210" y="7763"/>
                      </a:lnTo>
                      <a:lnTo>
                        <a:pt x="210" y="7993"/>
                      </a:lnTo>
                      <a:lnTo>
                        <a:pt x="189" y="8119"/>
                      </a:lnTo>
                      <a:lnTo>
                        <a:pt x="126" y="8203"/>
                      </a:lnTo>
                      <a:lnTo>
                        <a:pt x="126" y="8286"/>
                      </a:lnTo>
                      <a:lnTo>
                        <a:pt x="147" y="8370"/>
                      </a:lnTo>
                      <a:lnTo>
                        <a:pt x="189" y="8496"/>
                      </a:lnTo>
                      <a:lnTo>
                        <a:pt x="126" y="8579"/>
                      </a:lnTo>
                      <a:lnTo>
                        <a:pt x="105" y="8642"/>
                      </a:lnTo>
                      <a:lnTo>
                        <a:pt x="126" y="8726"/>
                      </a:lnTo>
                      <a:lnTo>
                        <a:pt x="356" y="9102"/>
                      </a:lnTo>
                      <a:lnTo>
                        <a:pt x="398" y="9207"/>
                      </a:lnTo>
                      <a:lnTo>
                        <a:pt x="356" y="9270"/>
                      </a:lnTo>
                      <a:lnTo>
                        <a:pt x="398" y="9353"/>
                      </a:lnTo>
                      <a:lnTo>
                        <a:pt x="524" y="9479"/>
                      </a:lnTo>
                      <a:lnTo>
                        <a:pt x="545" y="9542"/>
                      </a:lnTo>
                      <a:lnTo>
                        <a:pt x="628" y="9542"/>
                      </a:lnTo>
                      <a:lnTo>
                        <a:pt x="628" y="9437"/>
                      </a:lnTo>
                      <a:lnTo>
                        <a:pt x="628" y="9312"/>
                      </a:lnTo>
                      <a:lnTo>
                        <a:pt x="712" y="9333"/>
                      </a:lnTo>
                      <a:lnTo>
                        <a:pt x="733" y="9312"/>
                      </a:lnTo>
                      <a:lnTo>
                        <a:pt x="733" y="9353"/>
                      </a:lnTo>
                      <a:lnTo>
                        <a:pt x="838" y="9353"/>
                      </a:lnTo>
                      <a:lnTo>
                        <a:pt x="859" y="9416"/>
                      </a:lnTo>
                      <a:lnTo>
                        <a:pt x="984" y="9437"/>
                      </a:lnTo>
                      <a:lnTo>
                        <a:pt x="880" y="9437"/>
                      </a:lnTo>
                      <a:lnTo>
                        <a:pt x="817" y="9479"/>
                      </a:lnTo>
                      <a:lnTo>
                        <a:pt x="754" y="9437"/>
                      </a:lnTo>
                      <a:lnTo>
                        <a:pt x="712" y="9437"/>
                      </a:lnTo>
                      <a:lnTo>
                        <a:pt x="712" y="9521"/>
                      </a:lnTo>
                      <a:lnTo>
                        <a:pt x="754" y="9542"/>
                      </a:lnTo>
                      <a:lnTo>
                        <a:pt x="754" y="9688"/>
                      </a:lnTo>
                      <a:lnTo>
                        <a:pt x="817" y="9793"/>
                      </a:lnTo>
                      <a:lnTo>
                        <a:pt x="838" y="9835"/>
                      </a:lnTo>
                      <a:lnTo>
                        <a:pt x="733" y="9793"/>
                      </a:lnTo>
                      <a:lnTo>
                        <a:pt x="670" y="9688"/>
                      </a:lnTo>
                      <a:lnTo>
                        <a:pt x="649" y="9646"/>
                      </a:lnTo>
                      <a:lnTo>
                        <a:pt x="608" y="9688"/>
                      </a:lnTo>
                      <a:lnTo>
                        <a:pt x="608" y="9772"/>
                      </a:lnTo>
                      <a:lnTo>
                        <a:pt x="545" y="9835"/>
                      </a:lnTo>
                      <a:lnTo>
                        <a:pt x="566" y="9877"/>
                      </a:lnTo>
                      <a:lnTo>
                        <a:pt x="545" y="9981"/>
                      </a:lnTo>
                      <a:lnTo>
                        <a:pt x="545" y="10086"/>
                      </a:lnTo>
                      <a:lnTo>
                        <a:pt x="608" y="10107"/>
                      </a:lnTo>
                      <a:lnTo>
                        <a:pt x="628" y="10211"/>
                      </a:lnTo>
                      <a:lnTo>
                        <a:pt x="733" y="10274"/>
                      </a:lnTo>
                      <a:lnTo>
                        <a:pt x="775" y="10358"/>
                      </a:lnTo>
                      <a:lnTo>
                        <a:pt x="775" y="10421"/>
                      </a:lnTo>
                      <a:lnTo>
                        <a:pt x="712" y="10504"/>
                      </a:lnTo>
                      <a:lnTo>
                        <a:pt x="649" y="10504"/>
                      </a:lnTo>
                      <a:lnTo>
                        <a:pt x="649" y="10567"/>
                      </a:lnTo>
                      <a:lnTo>
                        <a:pt x="670" y="10672"/>
                      </a:lnTo>
                      <a:lnTo>
                        <a:pt x="670" y="10797"/>
                      </a:lnTo>
                      <a:lnTo>
                        <a:pt x="712" y="10839"/>
                      </a:lnTo>
                      <a:lnTo>
                        <a:pt x="775" y="10923"/>
                      </a:lnTo>
                      <a:lnTo>
                        <a:pt x="817" y="11111"/>
                      </a:lnTo>
                      <a:lnTo>
                        <a:pt x="942" y="11362"/>
                      </a:lnTo>
                      <a:lnTo>
                        <a:pt x="1026" y="11509"/>
                      </a:lnTo>
                      <a:lnTo>
                        <a:pt x="1068" y="11530"/>
                      </a:lnTo>
                      <a:lnTo>
                        <a:pt x="1047" y="11571"/>
                      </a:lnTo>
                      <a:lnTo>
                        <a:pt x="1047" y="11613"/>
                      </a:lnTo>
                      <a:lnTo>
                        <a:pt x="1152" y="11718"/>
                      </a:lnTo>
                      <a:lnTo>
                        <a:pt x="1172" y="11843"/>
                      </a:lnTo>
                      <a:lnTo>
                        <a:pt x="1152" y="11990"/>
                      </a:lnTo>
                      <a:lnTo>
                        <a:pt x="1131" y="12094"/>
                      </a:lnTo>
                      <a:lnTo>
                        <a:pt x="1089" y="12136"/>
                      </a:lnTo>
                      <a:lnTo>
                        <a:pt x="1131" y="12199"/>
                      </a:lnTo>
                      <a:lnTo>
                        <a:pt x="1172" y="12262"/>
                      </a:lnTo>
                      <a:lnTo>
                        <a:pt x="1382" y="12262"/>
                      </a:lnTo>
                      <a:lnTo>
                        <a:pt x="1486" y="12283"/>
                      </a:lnTo>
                      <a:lnTo>
                        <a:pt x="1591" y="12346"/>
                      </a:lnTo>
                      <a:lnTo>
                        <a:pt x="1675" y="12366"/>
                      </a:lnTo>
                      <a:lnTo>
                        <a:pt x="1821" y="12366"/>
                      </a:lnTo>
                      <a:lnTo>
                        <a:pt x="1884" y="12450"/>
                      </a:lnTo>
                      <a:lnTo>
                        <a:pt x="1884" y="12555"/>
                      </a:lnTo>
                      <a:lnTo>
                        <a:pt x="2030" y="12618"/>
                      </a:lnTo>
                      <a:lnTo>
                        <a:pt x="2135" y="12618"/>
                      </a:lnTo>
                      <a:lnTo>
                        <a:pt x="2281" y="12680"/>
                      </a:lnTo>
                      <a:lnTo>
                        <a:pt x="2302" y="12722"/>
                      </a:lnTo>
                      <a:lnTo>
                        <a:pt x="2302" y="12827"/>
                      </a:lnTo>
                      <a:lnTo>
                        <a:pt x="2344" y="12869"/>
                      </a:lnTo>
                      <a:lnTo>
                        <a:pt x="2407" y="12827"/>
                      </a:lnTo>
                      <a:lnTo>
                        <a:pt x="2470" y="12827"/>
                      </a:lnTo>
                      <a:lnTo>
                        <a:pt x="2616" y="12973"/>
                      </a:lnTo>
                      <a:lnTo>
                        <a:pt x="2805" y="13245"/>
                      </a:lnTo>
                      <a:lnTo>
                        <a:pt x="2825" y="13434"/>
                      </a:lnTo>
                      <a:lnTo>
                        <a:pt x="2805" y="13559"/>
                      </a:lnTo>
                      <a:lnTo>
                        <a:pt x="2805" y="13664"/>
                      </a:lnTo>
                      <a:lnTo>
                        <a:pt x="4185" y="13643"/>
                      </a:lnTo>
                      <a:lnTo>
                        <a:pt x="4206" y="13706"/>
                      </a:lnTo>
                      <a:lnTo>
                        <a:pt x="4206" y="13747"/>
                      </a:lnTo>
                      <a:lnTo>
                        <a:pt x="6131" y="14647"/>
                      </a:lnTo>
                      <a:lnTo>
                        <a:pt x="7784" y="14689"/>
                      </a:lnTo>
                      <a:lnTo>
                        <a:pt x="7826" y="14480"/>
                      </a:lnTo>
                      <a:lnTo>
                        <a:pt x="8747" y="14501"/>
                      </a:lnTo>
                      <a:lnTo>
                        <a:pt x="8872" y="14584"/>
                      </a:lnTo>
                      <a:lnTo>
                        <a:pt x="8935" y="14710"/>
                      </a:lnTo>
                      <a:lnTo>
                        <a:pt x="8998" y="14773"/>
                      </a:lnTo>
                      <a:lnTo>
                        <a:pt x="9019" y="14815"/>
                      </a:lnTo>
                      <a:lnTo>
                        <a:pt x="9082" y="14815"/>
                      </a:lnTo>
                      <a:lnTo>
                        <a:pt x="9123" y="14898"/>
                      </a:lnTo>
                      <a:lnTo>
                        <a:pt x="9103" y="14961"/>
                      </a:lnTo>
                      <a:lnTo>
                        <a:pt x="9207" y="14982"/>
                      </a:lnTo>
                      <a:lnTo>
                        <a:pt x="9270" y="15066"/>
                      </a:lnTo>
                      <a:lnTo>
                        <a:pt x="9270" y="15107"/>
                      </a:lnTo>
                      <a:lnTo>
                        <a:pt x="9228" y="15170"/>
                      </a:lnTo>
                      <a:lnTo>
                        <a:pt x="9312" y="15191"/>
                      </a:lnTo>
                      <a:lnTo>
                        <a:pt x="9395" y="15233"/>
                      </a:lnTo>
                      <a:lnTo>
                        <a:pt x="9437" y="15317"/>
                      </a:lnTo>
                      <a:lnTo>
                        <a:pt x="9458" y="15442"/>
                      </a:lnTo>
                      <a:lnTo>
                        <a:pt x="9500" y="15484"/>
                      </a:lnTo>
                      <a:lnTo>
                        <a:pt x="9521" y="15505"/>
                      </a:lnTo>
                      <a:lnTo>
                        <a:pt x="9542" y="15526"/>
                      </a:lnTo>
                      <a:lnTo>
                        <a:pt x="9626" y="15610"/>
                      </a:lnTo>
                      <a:lnTo>
                        <a:pt x="9626" y="15693"/>
                      </a:lnTo>
                      <a:lnTo>
                        <a:pt x="9605" y="15714"/>
                      </a:lnTo>
                      <a:lnTo>
                        <a:pt x="9521" y="15735"/>
                      </a:lnTo>
                      <a:lnTo>
                        <a:pt x="9521" y="15756"/>
                      </a:lnTo>
                      <a:lnTo>
                        <a:pt x="9626" y="15903"/>
                      </a:lnTo>
                      <a:lnTo>
                        <a:pt x="9709" y="15965"/>
                      </a:lnTo>
                      <a:lnTo>
                        <a:pt x="9730" y="16070"/>
                      </a:lnTo>
                      <a:lnTo>
                        <a:pt x="9730" y="16112"/>
                      </a:lnTo>
                      <a:lnTo>
                        <a:pt x="9751" y="16112"/>
                      </a:lnTo>
                      <a:lnTo>
                        <a:pt x="9793" y="16133"/>
                      </a:lnTo>
                      <a:lnTo>
                        <a:pt x="9835" y="16133"/>
                      </a:lnTo>
                      <a:lnTo>
                        <a:pt x="9877" y="16154"/>
                      </a:lnTo>
                      <a:lnTo>
                        <a:pt x="9919" y="16216"/>
                      </a:lnTo>
                      <a:lnTo>
                        <a:pt x="9919" y="16237"/>
                      </a:lnTo>
                      <a:lnTo>
                        <a:pt x="9960" y="16279"/>
                      </a:lnTo>
                      <a:lnTo>
                        <a:pt x="10023" y="16279"/>
                      </a:lnTo>
                      <a:lnTo>
                        <a:pt x="10149" y="16342"/>
                      </a:lnTo>
                      <a:lnTo>
                        <a:pt x="10170" y="16384"/>
                      </a:lnTo>
                      <a:lnTo>
                        <a:pt x="10253" y="16426"/>
                      </a:lnTo>
                      <a:lnTo>
                        <a:pt x="10379" y="16467"/>
                      </a:lnTo>
                      <a:lnTo>
                        <a:pt x="10400" y="16530"/>
                      </a:lnTo>
                      <a:lnTo>
                        <a:pt x="10463" y="16530"/>
                      </a:lnTo>
                      <a:lnTo>
                        <a:pt x="10504" y="16488"/>
                      </a:lnTo>
                      <a:lnTo>
                        <a:pt x="10504" y="16467"/>
                      </a:lnTo>
                      <a:lnTo>
                        <a:pt x="10609" y="16384"/>
                      </a:lnTo>
                      <a:lnTo>
                        <a:pt x="10672" y="16384"/>
                      </a:lnTo>
                      <a:lnTo>
                        <a:pt x="10672" y="16342"/>
                      </a:lnTo>
                      <a:lnTo>
                        <a:pt x="10672" y="16321"/>
                      </a:lnTo>
                      <a:lnTo>
                        <a:pt x="10714" y="16237"/>
                      </a:lnTo>
                      <a:lnTo>
                        <a:pt x="10797" y="16070"/>
                      </a:lnTo>
                      <a:lnTo>
                        <a:pt x="10839" y="16028"/>
                      </a:lnTo>
                      <a:lnTo>
                        <a:pt x="10923" y="16007"/>
                      </a:lnTo>
                      <a:lnTo>
                        <a:pt x="10965" y="16007"/>
                      </a:lnTo>
                      <a:lnTo>
                        <a:pt x="10986" y="16028"/>
                      </a:lnTo>
                      <a:lnTo>
                        <a:pt x="11027" y="16028"/>
                      </a:lnTo>
                      <a:lnTo>
                        <a:pt x="11069" y="15944"/>
                      </a:lnTo>
                      <a:lnTo>
                        <a:pt x="11174" y="15944"/>
                      </a:lnTo>
                      <a:lnTo>
                        <a:pt x="11279" y="15965"/>
                      </a:lnTo>
                      <a:lnTo>
                        <a:pt x="11383" y="15944"/>
                      </a:lnTo>
                      <a:lnTo>
                        <a:pt x="11404" y="15965"/>
                      </a:lnTo>
                      <a:lnTo>
                        <a:pt x="11425" y="16007"/>
                      </a:lnTo>
                      <a:lnTo>
                        <a:pt x="11509" y="16007"/>
                      </a:lnTo>
                      <a:lnTo>
                        <a:pt x="11592" y="16028"/>
                      </a:lnTo>
                      <a:lnTo>
                        <a:pt x="11634" y="16133"/>
                      </a:lnTo>
                      <a:lnTo>
                        <a:pt x="11739" y="16216"/>
                      </a:lnTo>
                      <a:lnTo>
                        <a:pt x="11844" y="16363"/>
                      </a:lnTo>
                      <a:lnTo>
                        <a:pt x="11864" y="16467"/>
                      </a:lnTo>
                      <a:lnTo>
                        <a:pt x="11927" y="16530"/>
                      </a:lnTo>
                      <a:lnTo>
                        <a:pt x="11927" y="16593"/>
                      </a:lnTo>
                      <a:lnTo>
                        <a:pt x="11927" y="16760"/>
                      </a:lnTo>
                      <a:lnTo>
                        <a:pt x="12011" y="16781"/>
                      </a:lnTo>
                      <a:lnTo>
                        <a:pt x="12032" y="16865"/>
                      </a:lnTo>
                      <a:lnTo>
                        <a:pt x="12116" y="17074"/>
                      </a:lnTo>
                      <a:lnTo>
                        <a:pt x="12157" y="17095"/>
                      </a:lnTo>
                      <a:lnTo>
                        <a:pt x="12178" y="17179"/>
                      </a:lnTo>
                      <a:lnTo>
                        <a:pt x="12262" y="17221"/>
                      </a:lnTo>
                      <a:lnTo>
                        <a:pt x="12283" y="17325"/>
                      </a:lnTo>
                      <a:lnTo>
                        <a:pt x="12346" y="17430"/>
                      </a:lnTo>
                      <a:lnTo>
                        <a:pt x="12450" y="17514"/>
                      </a:lnTo>
                      <a:lnTo>
                        <a:pt x="12429" y="17618"/>
                      </a:lnTo>
                      <a:lnTo>
                        <a:pt x="12429" y="17723"/>
                      </a:lnTo>
                      <a:lnTo>
                        <a:pt x="12429" y="17786"/>
                      </a:lnTo>
                      <a:lnTo>
                        <a:pt x="12429" y="17807"/>
                      </a:lnTo>
                      <a:lnTo>
                        <a:pt x="12555" y="18141"/>
                      </a:lnTo>
                      <a:lnTo>
                        <a:pt x="12534" y="18309"/>
                      </a:lnTo>
                      <a:lnTo>
                        <a:pt x="12576" y="18351"/>
                      </a:lnTo>
                      <a:lnTo>
                        <a:pt x="12597" y="18351"/>
                      </a:lnTo>
                      <a:lnTo>
                        <a:pt x="12660" y="18372"/>
                      </a:lnTo>
                      <a:lnTo>
                        <a:pt x="12743" y="18372"/>
                      </a:lnTo>
                      <a:lnTo>
                        <a:pt x="12806" y="18413"/>
                      </a:lnTo>
                      <a:lnTo>
                        <a:pt x="12911" y="18518"/>
                      </a:lnTo>
                      <a:lnTo>
                        <a:pt x="13099" y="18560"/>
                      </a:lnTo>
                      <a:lnTo>
                        <a:pt x="13204" y="18644"/>
                      </a:lnTo>
                      <a:lnTo>
                        <a:pt x="13308" y="18644"/>
                      </a:lnTo>
                      <a:lnTo>
                        <a:pt x="13329" y="18727"/>
                      </a:lnTo>
                      <a:lnTo>
                        <a:pt x="13392" y="18748"/>
                      </a:lnTo>
                      <a:lnTo>
                        <a:pt x="13476" y="18581"/>
                      </a:lnTo>
                      <a:lnTo>
                        <a:pt x="13496" y="18455"/>
                      </a:lnTo>
                      <a:lnTo>
                        <a:pt x="13476" y="18372"/>
                      </a:lnTo>
                      <a:lnTo>
                        <a:pt x="13476" y="18120"/>
                      </a:lnTo>
                      <a:lnTo>
                        <a:pt x="13413" y="18037"/>
                      </a:lnTo>
                      <a:lnTo>
                        <a:pt x="13496" y="17911"/>
                      </a:lnTo>
                      <a:lnTo>
                        <a:pt x="13538" y="17723"/>
                      </a:lnTo>
                      <a:lnTo>
                        <a:pt x="13622" y="17618"/>
                      </a:lnTo>
                      <a:lnTo>
                        <a:pt x="13580" y="17409"/>
                      </a:lnTo>
                      <a:lnTo>
                        <a:pt x="13685" y="17367"/>
                      </a:lnTo>
                      <a:lnTo>
                        <a:pt x="13789" y="17284"/>
                      </a:lnTo>
                      <a:lnTo>
                        <a:pt x="13727" y="17200"/>
                      </a:lnTo>
                      <a:lnTo>
                        <a:pt x="13831" y="17074"/>
                      </a:lnTo>
                      <a:lnTo>
                        <a:pt x="13894" y="17095"/>
                      </a:lnTo>
                      <a:lnTo>
                        <a:pt x="13999" y="17053"/>
                      </a:lnTo>
                      <a:lnTo>
                        <a:pt x="13957" y="16907"/>
                      </a:lnTo>
                      <a:lnTo>
                        <a:pt x="13957" y="16907"/>
                      </a:lnTo>
                      <a:lnTo>
                        <a:pt x="14040" y="16970"/>
                      </a:lnTo>
                      <a:lnTo>
                        <a:pt x="14145" y="16907"/>
                      </a:lnTo>
                      <a:lnTo>
                        <a:pt x="14103" y="16865"/>
                      </a:lnTo>
                      <a:lnTo>
                        <a:pt x="14208" y="16781"/>
                      </a:lnTo>
                      <a:lnTo>
                        <a:pt x="14250" y="16802"/>
                      </a:lnTo>
                      <a:lnTo>
                        <a:pt x="14312" y="16781"/>
                      </a:lnTo>
                      <a:lnTo>
                        <a:pt x="14375" y="16865"/>
                      </a:lnTo>
                      <a:lnTo>
                        <a:pt x="14271" y="16949"/>
                      </a:lnTo>
                      <a:lnTo>
                        <a:pt x="14354" y="16949"/>
                      </a:lnTo>
                      <a:lnTo>
                        <a:pt x="14459" y="16844"/>
                      </a:lnTo>
                      <a:lnTo>
                        <a:pt x="14543" y="16844"/>
                      </a:lnTo>
                      <a:lnTo>
                        <a:pt x="14794" y="16739"/>
                      </a:lnTo>
                      <a:lnTo>
                        <a:pt x="14982" y="16551"/>
                      </a:lnTo>
                      <a:lnTo>
                        <a:pt x="15066" y="16551"/>
                      </a:lnTo>
                      <a:lnTo>
                        <a:pt x="15108" y="16488"/>
                      </a:lnTo>
                      <a:lnTo>
                        <a:pt x="15087" y="16384"/>
                      </a:lnTo>
                      <a:lnTo>
                        <a:pt x="15108" y="16258"/>
                      </a:lnTo>
                      <a:lnTo>
                        <a:pt x="15045" y="16112"/>
                      </a:lnTo>
                      <a:lnTo>
                        <a:pt x="15087" y="16175"/>
                      </a:lnTo>
                      <a:lnTo>
                        <a:pt x="15170" y="16175"/>
                      </a:lnTo>
                      <a:lnTo>
                        <a:pt x="15275" y="16070"/>
                      </a:lnTo>
                      <a:lnTo>
                        <a:pt x="15275" y="16028"/>
                      </a:lnTo>
                      <a:lnTo>
                        <a:pt x="15317" y="16133"/>
                      </a:lnTo>
                      <a:lnTo>
                        <a:pt x="15254" y="16237"/>
                      </a:lnTo>
                      <a:lnTo>
                        <a:pt x="15275" y="16321"/>
                      </a:lnTo>
                      <a:lnTo>
                        <a:pt x="15275" y="16426"/>
                      </a:lnTo>
                      <a:lnTo>
                        <a:pt x="15401" y="16384"/>
                      </a:lnTo>
                      <a:lnTo>
                        <a:pt x="15484" y="16258"/>
                      </a:lnTo>
                      <a:lnTo>
                        <a:pt x="15568" y="16258"/>
                      </a:lnTo>
                      <a:lnTo>
                        <a:pt x="15631" y="16216"/>
                      </a:lnTo>
                      <a:lnTo>
                        <a:pt x="15840" y="16154"/>
                      </a:lnTo>
                      <a:lnTo>
                        <a:pt x="16007" y="16154"/>
                      </a:lnTo>
                      <a:lnTo>
                        <a:pt x="16258" y="16237"/>
                      </a:lnTo>
                      <a:lnTo>
                        <a:pt x="16321" y="16279"/>
                      </a:lnTo>
                      <a:lnTo>
                        <a:pt x="16635" y="16321"/>
                      </a:lnTo>
                      <a:lnTo>
                        <a:pt x="16740" y="16279"/>
                      </a:lnTo>
                      <a:lnTo>
                        <a:pt x="16740" y="16237"/>
                      </a:lnTo>
                      <a:lnTo>
                        <a:pt x="16740" y="16154"/>
                      </a:lnTo>
                      <a:lnTo>
                        <a:pt x="16844" y="16133"/>
                      </a:lnTo>
                      <a:lnTo>
                        <a:pt x="16928" y="16154"/>
                      </a:lnTo>
                      <a:lnTo>
                        <a:pt x="16865" y="16216"/>
                      </a:lnTo>
                      <a:lnTo>
                        <a:pt x="16928" y="16237"/>
                      </a:lnTo>
                      <a:lnTo>
                        <a:pt x="16991" y="16216"/>
                      </a:lnTo>
                      <a:lnTo>
                        <a:pt x="17053" y="16258"/>
                      </a:lnTo>
                      <a:lnTo>
                        <a:pt x="17053" y="16342"/>
                      </a:lnTo>
                      <a:lnTo>
                        <a:pt x="17074" y="16384"/>
                      </a:lnTo>
                      <a:lnTo>
                        <a:pt x="17200" y="16363"/>
                      </a:lnTo>
                      <a:lnTo>
                        <a:pt x="17242" y="16426"/>
                      </a:lnTo>
                      <a:lnTo>
                        <a:pt x="17158" y="16488"/>
                      </a:lnTo>
                      <a:lnTo>
                        <a:pt x="17095" y="16551"/>
                      </a:lnTo>
                      <a:lnTo>
                        <a:pt x="17179" y="16572"/>
                      </a:lnTo>
                      <a:lnTo>
                        <a:pt x="17263" y="16551"/>
                      </a:lnTo>
                      <a:lnTo>
                        <a:pt x="17346" y="16593"/>
                      </a:lnTo>
                      <a:lnTo>
                        <a:pt x="17493" y="16656"/>
                      </a:lnTo>
                      <a:lnTo>
                        <a:pt x="17556" y="16572"/>
                      </a:lnTo>
                      <a:lnTo>
                        <a:pt x="17618" y="16530"/>
                      </a:lnTo>
                      <a:lnTo>
                        <a:pt x="17723" y="16593"/>
                      </a:lnTo>
                      <a:lnTo>
                        <a:pt x="17786" y="16656"/>
                      </a:lnTo>
                      <a:lnTo>
                        <a:pt x="17870" y="16635"/>
                      </a:lnTo>
                      <a:lnTo>
                        <a:pt x="17870" y="16467"/>
                      </a:lnTo>
                      <a:lnTo>
                        <a:pt x="17807" y="16363"/>
                      </a:lnTo>
                      <a:lnTo>
                        <a:pt x="17911" y="16363"/>
                      </a:lnTo>
                      <a:lnTo>
                        <a:pt x="18016" y="16488"/>
                      </a:lnTo>
                      <a:lnTo>
                        <a:pt x="18100" y="16530"/>
                      </a:lnTo>
                      <a:lnTo>
                        <a:pt x="18142" y="16593"/>
                      </a:lnTo>
                      <a:lnTo>
                        <a:pt x="18204" y="16593"/>
                      </a:lnTo>
                      <a:lnTo>
                        <a:pt x="18288" y="16635"/>
                      </a:lnTo>
                      <a:lnTo>
                        <a:pt x="18288" y="16760"/>
                      </a:lnTo>
                      <a:lnTo>
                        <a:pt x="18309" y="16677"/>
                      </a:lnTo>
                      <a:lnTo>
                        <a:pt x="18414" y="16656"/>
                      </a:lnTo>
                      <a:lnTo>
                        <a:pt x="18414" y="16635"/>
                      </a:lnTo>
                      <a:lnTo>
                        <a:pt x="18288" y="16530"/>
                      </a:lnTo>
                      <a:lnTo>
                        <a:pt x="18100" y="16447"/>
                      </a:lnTo>
                      <a:lnTo>
                        <a:pt x="18037" y="16363"/>
                      </a:lnTo>
                      <a:lnTo>
                        <a:pt x="18037" y="16258"/>
                      </a:lnTo>
                      <a:lnTo>
                        <a:pt x="18225" y="16175"/>
                      </a:lnTo>
                      <a:lnTo>
                        <a:pt x="18288" y="16154"/>
                      </a:lnTo>
                      <a:lnTo>
                        <a:pt x="18183" y="16112"/>
                      </a:lnTo>
                      <a:lnTo>
                        <a:pt x="18121" y="16049"/>
                      </a:lnTo>
                      <a:lnTo>
                        <a:pt x="18100" y="16049"/>
                      </a:lnTo>
                      <a:lnTo>
                        <a:pt x="18016" y="16112"/>
                      </a:lnTo>
                      <a:lnTo>
                        <a:pt x="17932" y="16154"/>
                      </a:lnTo>
                      <a:lnTo>
                        <a:pt x="17932" y="16070"/>
                      </a:lnTo>
                      <a:lnTo>
                        <a:pt x="18037" y="15944"/>
                      </a:lnTo>
                      <a:lnTo>
                        <a:pt x="18246" y="15861"/>
                      </a:lnTo>
                      <a:lnTo>
                        <a:pt x="18330" y="15798"/>
                      </a:lnTo>
                      <a:lnTo>
                        <a:pt x="18665" y="15735"/>
                      </a:lnTo>
                      <a:lnTo>
                        <a:pt x="18811" y="15756"/>
                      </a:lnTo>
                      <a:lnTo>
                        <a:pt x="18874" y="15735"/>
                      </a:lnTo>
                      <a:lnTo>
                        <a:pt x="18958" y="15735"/>
                      </a:lnTo>
                      <a:lnTo>
                        <a:pt x="19020" y="15651"/>
                      </a:lnTo>
                      <a:lnTo>
                        <a:pt x="19062" y="15547"/>
                      </a:lnTo>
                      <a:lnTo>
                        <a:pt x="19146" y="15547"/>
                      </a:lnTo>
                      <a:lnTo>
                        <a:pt x="19125" y="15631"/>
                      </a:lnTo>
                      <a:lnTo>
                        <a:pt x="19125" y="15714"/>
                      </a:lnTo>
                      <a:lnTo>
                        <a:pt x="19250" y="15819"/>
                      </a:lnTo>
                      <a:lnTo>
                        <a:pt x="19334" y="15756"/>
                      </a:lnTo>
                      <a:lnTo>
                        <a:pt x="19481" y="15756"/>
                      </a:lnTo>
                      <a:lnTo>
                        <a:pt x="19585" y="15735"/>
                      </a:lnTo>
                      <a:lnTo>
                        <a:pt x="19648" y="15798"/>
                      </a:lnTo>
                      <a:lnTo>
                        <a:pt x="19815" y="15756"/>
                      </a:lnTo>
                      <a:lnTo>
                        <a:pt x="19878" y="15798"/>
                      </a:lnTo>
                      <a:lnTo>
                        <a:pt x="20004" y="15714"/>
                      </a:lnTo>
                      <a:lnTo>
                        <a:pt x="20108" y="15714"/>
                      </a:lnTo>
                      <a:lnTo>
                        <a:pt x="20129" y="15735"/>
                      </a:lnTo>
                      <a:lnTo>
                        <a:pt x="20087" y="15756"/>
                      </a:lnTo>
                      <a:lnTo>
                        <a:pt x="19962" y="15756"/>
                      </a:lnTo>
                      <a:lnTo>
                        <a:pt x="19920" y="15798"/>
                      </a:lnTo>
                      <a:lnTo>
                        <a:pt x="20087" y="15819"/>
                      </a:lnTo>
                      <a:lnTo>
                        <a:pt x="20213" y="15819"/>
                      </a:lnTo>
                      <a:lnTo>
                        <a:pt x="20318" y="15903"/>
                      </a:lnTo>
                      <a:lnTo>
                        <a:pt x="20401" y="15944"/>
                      </a:lnTo>
                      <a:lnTo>
                        <a:pt x="20338" y="15861"/>
                      </a:lnTo>
                      <a:lnTo>
                        <a:pt x="20338" y="15819"/>
                      </a:lnTo>
                      <a:lnTo>
                        <a:pt x="20401" y="15819"/>
                      </a:lnTo>
                      <a:lnTo>
                        <a:pt x="20422" y="15861"/>
                      </a:lnTo>
                      <a:lnTo>
                        <a:pt x="20527" y="15944"/>
                      </a:lnTo>
                      <a:lnTo>
                        <a:pt x="20506" y="16007"/>
                      </a:lnTo>
                      <a:lnTo>
                        <a:pt x="20443" y="15944"/>
                      </a:lnTo>
                      <a:lnTo>
                        <a:pt x="20422" y="15965"/>
                      </a:lnTo>
                      <a:lnTo>
                        <a:pt x="20548" y="16049"/>
                      </a:lnTo>
                      <a:lnTo>
                        <a:pt x="20610" y="16133"/>
                      </a:lnTo>
                      <a:lnTo>
                        <a:pt x="20652" y="16175"/>
                      </a:lnTo>
                      <a:lnTo>
                        <a:pt x="20631" y="16216"/>
                      </a:lnTo>
                      <a:lnTo>
                        <a:pt x="20610" y="16154"/>
                      </a:lnTo>
                      <a:lnTo>
                        <a:pt x="20590" y="16216"/>
                      </a:lnTo>
                      <a:lnTo>
                        <a:pt x="20610" y="16258"/>
                      </a:lnTo>
                      <a:lnTo>
                        <a:pt x="20799" y="16237"/>
                      </a:lnTo>
                      <a:lnTo>
                        <a:pt x="20903" y="16216"/>
                      </a:lnTo>
                      <a:lnTo>
                        <a:pt x="21029" y="16070"/>
                      </a:lnTo>
                      <a:lnTo>
                        <a:pt x="21113" y="16070"/>
                      </a:lnTo>
                      <a:lnTo>
                        <a:pt x="21113" y="16049"/>
                      </a:lnTo>
                      <a:lnTo>
                        <a:pt x="21175" y="15965"/>
                      </a:lnTo>
                      <a:lnTo>
                        <a:pt x="21280" y="15965"/>
                      </a:lnTo>
                      <a:lnTo>
                        <a:pt x="21364" y="16007"/>
                      </a:lnTo>
                      <a:lnTo>
                        <a:pt x="21489" y="16049"/>
                      </a:lnTo>
                      <a:lnTo>
                        <a:pt x="21552" y="16258"/>
                      </a:lnTo>
                      <a:lnTo>
                        <a:pt x="21636" y="16321"/>
                      </a:lnTo>
                      <a:lnTo>
                        <a:pt x="21657" y="16321"/>
                      </a:lnTo>
                      <a:lnTo>
                        <a:pt x="21678" y="16447"/>
                      </a:lnTo>
                      <a:lnTo>
                        <a:pt x="21761" y="16488"/>
                      </a:lnTo>
                      <a:lnTo>
                        <a:pt x="21803" y="16488"/>
                      </a:lnTo>
                      <a:lnTo>
                        <a:pt x="21803" y="16551"/>
                      </a:lnTo>
                      <a:lnTo>
                        <a:pt x="21866" y="16635"/>
                      </a:lnTo>
                      <a:lnTo>
                        <a:pt x="21950" y="16656"/>
                      </a:lnTo>
                      <a:lnTo>
                        <a:pt x="22012" y="16781"/>
                      </a:lnTo>
                      <a:lnTo>
                        <a:pt x="21991" y="16907"/>
                      </a:lnTo>
                      <a:lnTo>
                        <a:pt x="21908" y="17179"/>
                      </a:lnTo>
                      <a:lnTo>
                        <a:pt x="21803" y="17409"/>
                      </a:lnTo>
                      <a:lnTo>
                        <a:pt x="21803" y="17493"/>
                      </a:lnTo>
                      <a:lnTo>
                        <a:pt x="21887" y="17597"/>
                      </a:lnTo>
                      <a:lnTo>
                        <a:pt x="21908" y="17576"/>
                      </a:lnTo>
                      <a:lnTo>
                        <a:pt x="21971" y="17493"/>
                      </a:lnTo>
                      <a:lnTo>
                        <a:pt x="21971" y="17430"/>
                      </a:lnTo>
                      <a:lnTo>
                        <a:pt x="21991" y="17388"/>
                      </a:lnTo>
                      <a:lnTo>
                        <a:pt x="22075" y="17430"/>
                      </a:lnTo>
                      <a:lnTo>
                        <a:pt x="22096" y="17535"/>
                      </a:lnTo>
                      <a:lnTo>
                        <a:pt x="21950" y="17744"/>
                      </a:lnTo>
                      <a:lnTo>
                        <a:pt x="21971" y="17807"/>
                      </a:lnTo>
                      <a:lnTo>
                        <a:pt x="21991" y="17911"/>
                      </a:lnTo>
                      <a:lnTo>
                        <a:pt x="22054" y="18016"/>
                      </a:lnTo>
                      <a:lnTo>
                        <a:pt x="22075" y="18058"/>
                      </a:lnTo>
                      <a:lnTo>
                        <a:pt x="22117" y="18037"/>
                      </a:lnTo>
                      <a:lnTo>
                        <a:pt x="22159" y="18141"/>
                      </a:lnTo>
                      <a:lnTo>
                        <a:pt x="22201" y="18100"/>
                      </a:lnTo>
                      <a:lnTo>
                        <a:pt x="22201" y="18058"/>
                      </a:lnTo>
                      <a:lnTo>
                        <a:pt x="22222" y="18100"/>
                      </a:lnTo>
                      <a:lnTo>
                        <a:pt x="22368" y="18058"/>
                      </a:lnTo>
                      <a:lnTo>
                        <a:pt x="22368" y="18058"/>
                      </a:lnTo>
                      <a:lnTo>
                        <a:pt x="22263" y="18141"/>
                      </a:lnTo>
                      <a:lnTo>
                        <a:pt x="22222" y="18246"/>
                      </a:lnTo>
                      <a:lnTo>
                        <a:pt x="22201" y="18309"/>
                      </a:lnTo>
                      <a:lnTo>
                        <a:pt x="22201" y="18351"/>
                      </a:lnTo>
                      <a:lnTo>
                        <a:pt x="22368" y="18455"/>
                      </a:lnTo>
                      <a:lnTo>
                        <a:pt x="22368" y="18581"/>
                      </a:lnTo>
                      <a:lnTo>
                        <a:pt x="22368" y="18748"/>
                      </a:lnTo>
                      <a:lnTo>
                        <a:pt x="22410" y="18769"/>
                      </a:lnTo>
                      <a:lnTo>
                        <a:pt x="22494" y="18769"/>
                      </a:lnTo>
                      <a:lnTo>
                        <a:pt x="22535" y="18853"/>
                      </a:lnTo>
                      <a:lnTo>
                        <a:pt x="22515" y="18957"/>
                      </a:lnTo>
                      <a:lnTo>
                        <a:pt x="22682" y="19062"/>
                      </a:lnTo>
                      <a:lnTo>
                        <a:pt x="22598" y="19083"/>
                      </a:lnTo>
                      <a:lnTo>
                        <a:pt x="22724" y="19146"/>
                      </a:lnTo>
                      <a:lnTo>
                        <a:pt x="22787" y="19188"/>
                      </a:lnTo>
                      <a:lnTo>
                        <a:pt x="22891" y="19250"/>
                      </a:lnTo>
                      <a:lnTo>
                        <a:pt x="22996" y="19188"/>
                      </a:lnTo>
                      <a:lnTo>
                        <a:pt x="23100" y="19167"/>
                      </a:lnTo>
                      <a:lnTo>
                        <a:pt x="23100" y="18999"/>
                      </a:lnTo>
                      <a:lnTo>
                        <a:pt x="23163" y="18895"/>
                      </a:lnTo>
                      <a:lnTo>
                        <a:pt x="23226" y="18769"/>
                      </a:lnTo>
                      <a:lnTo>
                        <a:pt x="23331" y="18560"/>
                      </a:lnTo>
                      <a:lnTo>
                        <a:pt x="23310" y="18455"/>
                      </a:lnTo>
                      <a:lnTo>
                        <a:pt x="23351" y="18413"/>
                      </a:lnTo>
                      <a:lnTo>
                        <a:pt x="23351" y="18225"/>
                      </a:lnTo>
                      <a:lnTo>
                        <a:pt x="23331" y="18162"/>
                      </a:lnTo>
                      <a:lnTo>
                        <a:pt x="23414" y="18120"/>
                      </a:lnTo>
                      <a:lnTo>
                        <a:pt x="23351" y="17932"/>
                      </a:lnTo>
                      <a:lnTo>
                        <a:pt x="23247" y="17848"/>
                      </a:lnTo>
                      <a:lnTo>
                        <a:pt x="23205" y="17493"/>
                      </a:lnTo>
                      <a:lnTo>
                        <a:pt x="23142" y="17430"/>
                      </a:lnTo>
                      <a:lnTo>
                        <a:pt x="23163" y="17263"/>
                      </a:lnTo>
                      <a:lnTo>
                        <a:pt x="23205" y="17116"/>
                      </a:lnTo>
                      <a:lnTo>
                        <a:pt x="23163" y="17011"/>
                      </a:lnTo>
                      <a:lnTo>
                        <a:pt x="23100" y="16907"/>
                      </a:lnTo>
                      <a:lnTo>
                        <a:pt x="23038" y="16656"/>
                      </a:lnTo>
                      <a:lnTo>
                        <a:pt x="22996" y="16551"/>
                      </a:lnTo>
                      <a:lnTo>
                        <a:pt x="22954" y="16279"/>
                      </a:lnTo>
                      <a:lnTo>
                        <a:pt x="22912" y="16133"/>
                      </a:lnTo>
                      <a:lnTo>
                        <a:pt x="22933" y="15903"/>
                      </a:lnTo>
                      <a:lnTo>
                        <a:pt x="22912" y="15714"/>
                      </a:lnTo>
                      <a:lnTo>
                        <a:pt x="22933" y="15379"/>
                      </a:lnTo>
                      <a:lnTo>
                        <a:pt x="22933" y="15170"/>
                      </a:lnTo>
                      <a:lnTo>
                        <a:pt x="23038" y="15003"/>
                      </a:lnTo>
                      <a:lnTo>
                        <a:pt x="23121" y="14856"/>
                      </a:lnTo>
                      <a:lnTo>
                        <a:pt x="23226" y="14815"/>
                      </a:lnTo>
                      <a:lnTo>
                        <a:pt x="23268" y="14752"/>
                      </a:lnTo>
                      <a:lnTo>
                        <a:pt x="23331" y="14752"/>
                      </a:lnTo>
                      <a:lnTo>
                        <a:pt x="23414" y="14605"/>
                      </a:lnTo>
                      <a:lnTo>
                        <a:pt x="23414" y="14543"/>
                      </a:lnTo>
                      <a:lnTo>
                        <a:pt x="23372" y="14501"/>
                      </a:lnTo>
                      <a:lnTo>
                        <a:pt x="23414" y="14480"/>
                      </a:lnTo>
                      <a:lnTo>
                        <a:pt x="23540" y="14480"/>
                      </a:lnTo>
                      <a:lnTo>
                        <a:pt x="23561" y="14396"/>
                      </a:lnTo>
                      <a:lnTo>
                        <a:pt x="23665" y="14396"/>
                      </a:lnTo>
                      <a:lnTo>
                        <a:pt x="23686" y="14354"/>
                      </a:lnTo>
                      <a:lnTo>
                        <a:pt x="23875" y="14333"/>
                      </a:lnTo>
                      <a:lnTo>
                        <a:pt x="23937" y="14250"/>
                      </a:lnTo>
                      <a:lnTo>
                        <a:pt x="24063" y="14250"/>
                      </a:lnTo>
                      <a:lnTo>
                        <a:pt x="24084" y="14187"/>
                      </a:lnTo>
                      <a:lnTo>
                        <a:pt x="24168" y="14187"/>
                      </a:lnTo>
                      <a:lnTo>
                        <a:pt x="24209" y="14229"/>
                      </a:lnTo>
                      <a:lnTo>
                        <a:pt x="24314" y="14082"/>
                      </a:lnTo>
                      <a:lnTo>
                        <a:pt x="24314" y="14040"/>
                      </a:lnTo>
                      <a:lnTo>
                        <a:pt x="24377" y="14040"/>
                      </a:lnTo>
                      <a:lnTo>
                        <a:pt x="24481" y="13957"/>
                      </a:lnTo>
                      <a:lnTo>
                        <a:pt x="24481" y="13873"/>
                      </a:lnTo>
                      <a:lnTo>
                        <a:pt x="24691" y="13601"/>
                      </a:lnTo>
                      <a:lnTo>
                        <a:pt x="24795" y="13496"/>
                      </a:lnTo>
                      <a:lnTo>
                        <a:pt x="24984" y="13496"/>
                      </a:lnTo>
                      <a:lnTo>
                        <a:pt x="25025" y="13517"/>
                      </a:lnTo>
                      <a:lnTo>
                        <a:pt x="25088" y="13517"/>
                      </a:lnTo>
                      <a:lnTo>
                        <a:pt x="25193" y="13329"/>
                      </a:lnTo>
                      <a:lnTo>
                        <a:pt x="25465" y="13099"/>
                      </a:lnTo>
                      <a:lnTo>
                        <a:pt x="25737" y="12931"/>
                      </a:lnTo>
                      <a:lnTo>
                        <a:pt x="25862" y="12910"/>
                      </a:lnTo>
                      <a:lnTo>
                        <a:pt x="25925" y="12890"/>
                      </a:lnTo>
                      <a:lnTo>
                        <a:pt x="25988" y="12890"/>
                      </a:lnTo>
                      <a:lnTo>
                        <a:pt x="25988" y="12910"/>
                      </a:lnTo>
                      <a:lnTo>
                        <a:pt x="26092" y="12910"/>
                      </a:lnTo>
                      <a:lnTo>
                        <a:pt x="26197" y="12785"/>
                      </a:lnTo>
                      <a:lnTo>
                        <a:pt x="26155" y="12785"/>
                      </a:lnTo>
                      <a:lnTo>
                        <a:pt x="26134" y="12722"/>
                      </a:lnTo>
                      <a:lnTo>
                        <a:pt x="26030" y="12827"/>
                      </a:lnTo>
                      <a:lnTo>
                        <a:pt x="25883" y="12806"/>
                      </a:lnTo>
                      <a:lnTo>
                        <a:pt x="25820" y="12722"/>
                      </a:lnTo>
                      <a:lnTo>
                        <a:pt x="25925" y="12785"/>
                      </a:lnTo>
                      <a:lnTo>
                        <a:pt x="26051" y="12701"/>
                      </a:lnTo>
                      <a:lnTo>
                        <a:pt x="26030" y="12680"/>
                      </a:lnTo>
                      <a:lnTo>
                        <a:pt x="26092" y="12618"/>
                      </a:lnTo>
                      <a:lnTo>
                        <a:pt x="26051" y="12555"/>
                      </a:lnTo>
                      <a:lnTo>
                        <a:pt x="25925" y="12513"/>
                      </a:lnTo>
                      <a:lnTo>
                        <a:pt x="25862" y="12471"/>
                      </a:lnTo>
                      <a:lnTo>
                        <a:pt x="25946" y="12471"/>
                      </a:lnTo>
                      <a:lnTo>
                        <a:pt x="26030" y="12492"/>
                      </a:lnTo>
                      <a:lnTo>
                        <a:pt x="26092" y="12471"/>
                      </a:lnTo>
                      <a:lnTo>
                        <a:pt x="26092" y="12387"/>
                      </a:lnTo>
                      <a:lnTo>
                        <a:pt x="26155" y="12513"/>
                      </a:lnTo>
                      <a:lnTo>
                        <a:pt x="26239" y="12492"/>
                      </a:lnTo>
                      <a:lnTo>
                        <a:pt x="26302" y="12555"/>
                      </a:lnTo>
                      <a:lnTo>
                        <a:pt x="26364" y="12513"/>
                      </a:lnTo>
                      <a:lnTo>
                        <a:pt x="26385" y="12408"/>
                      </a:lnTo>
                      <a:lnTo>
                        <a:pt x="26511" y="12304"/>
                      </a:lnTo>
                      <a:lnTo>
                        <a:pt x="26553" y="12304"/>
                      </a:lnTo>
                      <a:lnTo>
                        <a:pt x="26574" y="12199"/>
                      </a:lnTo>
                      <a:lnTo>
                        <a:pt x="26553" y="12094"/>
                      </a:lnTo>
                      <a:lnTo>
                        <a:pt x="26511" y="12094"/>
                      </a:lnTo>
                      <a:lnTo>
                        <a:pt x="26448" y="12241"/>
                      </a:lnTo>
                      <a:lnTo>
                        <a:pt x="26448" y="12283"/>
                      </a:lnTo>
                      <a:lnTo>
                        <a:pt x="26385" y="12262"/>
                      </a:lnTo>
                      <a:lnTo>
                        <a:pt x="26364" y="12094"/>
                      </a:lnTo>
                      <a:lnTo>
                        <a:pt x="26344" y="12074"/>
                      </a:lnTo>
                      <a:lnTo>
                        <a:pt x="26092" y="12094"/>
                      </a:lnTo>
                      <a:lnTo>
                        <a:pt x="25967" y="12157"/>
                      </a:lnTo>
                      <a:lnTo>
                        <a:pt x="25988" y="12074"/>
                      </a:lnTo>
                      <a:lnTo>
                        <a:pt x="25988" y="11927"/>
                      </a:lnTo>
                      <a:lnTo>
                        <a:pt x="26051" y="11885"/>
                      </a:lnTo>
                      <a:lnTo>
                        <a:pt x="26092" y="11990"/>
                      </a:lnTo>
                      <a:lnTo>
                        <a:pt x="26176" y="12032"/>
                      </a:lnTo>
                      <a:lnTo>
                        <a:pt x="26239" y="11969"/>
                      </a:lnTo>
                      <a:lnTo>
                        <a:pt x="26385" y="11948"/>
                      </a:lnTo>
                      <a:lnTo>
                        <a:pt x="26406" y="11885"/>
                      </a:lnTo>
                      <a:lnTo>
                        <a:pt x="26490" y="11885"/>
                      </a:lnTo>
                      <a:lnTo>
                        <a:pt x="26511" y="11843"/>
                      </a:lnTo>
                      <a:lnTo>
                        <a:pt x="26490" y="11718"/>
                      </a:lnTo>
                      <a:lnTo>
                        <a:pt x="26448" y="11655"/>
                      </a:lnTo>
                      <a:lnTo>
                        <a:pt x="26469" y="11613"/>
                      </a:lnTo>
                      <a:lnTo>
                        <a:pt x="26511" y="11634"/>
                      </a:lnTo>
                      <a:lnTo>
                        <a:pt x="26574" y="11530"/>
                      </a:lnTo>
                      <a:lnTo>
                        <a:pt x="26511" y="11425"/>
                      </a:lnTo>
                      <a:lnTo>
                        <a:pt x="26469" y="11362"/>
                      </a:lnTo>
                      <a:lnTo>
                        <a:pt x="26385" y="11404"/>
                      </a:lnTo>
                      <a:lnTo>
                        <a:pt x="26302" y="11362"/>
                      </a:lnTo>
                      <a:lnTo>
                        <a:pt x="26260" y="11237"/>
                      </a:lnTo>
                      <a:lnTo>
                        <a:pt x="26176" y="11237"/>
                      </a:lnTo>
                      <a:lnTo>
                        <a:pt x="26092" y="11195"/>
                      </a:lnTo>
                      <a:lnTo>
                        <a:pt x="26030" y="11111"/>
                      </a:lnTo>
                      <a:lnTo>
                        <a:pt x="26030" y="11111"/>
                      </a:lnTo>
                      <a:lnTo>
                        <a:pt x="26092" y="11153"/>
                      </a:lnTo>
                      <a:lnTo>
                        <a:pt x="26260" y="11153"/>
                      </a:lnTo>
                      <a:lnTo>
                        <a:pt x="26302" y="11257"/>
                      </a:lnTo>
                      <a:lnTo>
                        <a:pt x="26385" y="11299"/>
                      </a:lnTo>
                      <a:lnTo>
                        <a:pt x="26406" y="11216"/>
                      </a:lnTo>
                      <a:lnTo>
                        <a:pt x="26281" y="11090"/>
                      </a:lnTo>
                      <a:lnTo>
                        <a:pt x="26385" y="11111"/>
                      </a:lnTo>
                      <a:lnTo>
                        <a:pt x="26406" y="11048"/>
                      </a:lnTo>
                      <a:lnTo>
                        <a:pt x="26448" y="11027"/>
                      </a:lnTo>
                      <a:lnTo>
                        <a:pt x="26406" y="10944"/>
                      </a:lnTo>
                      <a:lnTo>
                        <a:pt x="26281" y="10881"/>
                      </a:lnTo>
                      <a:lnTo>
                        <a:pt x="26239" y="10713"/>
                      </a:lnTo>
                      <a:lnTo>
                        <a:pt x="26281" y="10734"/>
                      </a:lnTo>
                      <a:lnTo>
                        <a:pt x="26344" y="10839"/>
                      </a:lnTo>
                      <a:lnTo>
                        <a:pt x="26406" y="10839"/>
                      </a:lnTo>
                      <a:lnTo>
                        <a:pt x="26448" y="10734"/>
                      </a:lnTo>
                      <a:lnTo>
                        <a:pt x="26448" y="10630"/>
                      </a:lnTo>
                      <a:lnTo>
                        <a:pt x="26344" y="10588"/>
                      </a:lnTo>
                      <a:lnTo>
                        <a:pt x="26197" y="10421"/>
                      </a:lnTo>
                      <a:lnTo>
                        <a:pt x="26092" y="10379"/>
                      </a:lnTo>
                      <a:lnTo>
                        <a:pt x="26030" y="10274"/>
                      </a:lnTo>
                      <a:lnTo>
                        <a:pt x="25946" y="10253"/>
                      </a:lnTo>
                      <a:lnTo>
                        <a:pt x="25946" y="10149"/>
                      </a:lnTo>
                      <a:lnTo>
                        <a:pt x="26030" y="10044"/>
                      </a:lnTo>
                      <a:lnTo>
                        <a:pt x="25967" y="10149"/>
                      </a:lnTo>
                      <a:lnTo>
                        <a:pt x="25988" y="10190"/>
                      </a:lnTo>
                      <a:lnTo>
                        <a:pt x="26051" y="10211"/>
                      </a:lnTo>
                      <a:lnTo>
                        <a:pt x="26134" y="10316"/>
                      </a:lnTo>
                      <a:lnTo>
                        <a:pt x="26239" y="10358"/>
                      </a:lnTo>
                      <a:lnTo>
                        <a:pt x="26364" y="10504"/>
                      </a:lnTo>
                      <a:lnTo>
                        <a:pt x="26385" y="10504"/>
                      </a:lnTo>
                      <a:lnTo>
                        <a:pt x="26406" y="10274"/>
                      </a:lnTo>
                      <a:lnTo>
                        <a:pt x="26406" y="10169"/>
                      </a:lnTo>
                      <a:lnTo>
                        <a:pt x="26406" y="10086"/>
                      </a:lnTo>
                      <a:lnTo>
                        <a:pt x="26385" y="10044"/>
                      </a:lnTo>
                      <a:lnTo>
                        <a:pt x="26406" y="9856"/>
                      </a:lnTo>
                      <a:lnTo>
                        <a:pt x="26448" y="9793"/>
                      </a:lnTo>
                      <a:lnTo>
                        <a:pt x="26409" y="9728"/>
                      </a:lnTo>
                      <a:lnTo>
                        <a:pt x="26409" y="9728"/>
                      </a:lnTo>
                      <a:lnTo>
                        <a:pt x="26490" y="9667"/>
                      </a:lnTo>
                      <a:lnTo>
                        <a:pt x="26616" y="9563"/>
                      </a:lnTo>
                      <a:lnTo>
                        <a:pt x="26657" y="9458"/>
                      </a:lnTo>
                      <a:lnTo>
                        <a:pt x="26657" y="9437"/>
                      </a:lnTo>
                      <a:lnTo>
                        <a:pt x="26678" y="9458"/>
                      </a:lnTo>
                      <a:lnTo>
                        <a:pt x="26657" y="9584"/>
                      </a:lnTo>
                      <a:lnTo>
                        <a:pt x="26678" y="9625"/>
                      </a:lnTo>
                      <a:lnTo>
                        <a:pt x="26574" y="9667"/>
                      </a:lnTo>
                      <a:lnTo>
                        <a:pt x="26511" y="9793"/>
                      </a:lnTo>
                      <a:lnTo>
                        <a:pt x="26595" y="9960"/>
                      </a:lnTo>
                      <a:lnTo>
                        <a:pt x="26574" y="10107"/>
                      </a:lnTo>
                      <a:lnTo>
                        <a:pt x="26490" y="10253"/>
                      </a:lnTo>
                      <a:lnTo>
                        <a:pt x="26490" y="10358"/>
                      </a:lnTo>
                      <a:lnTo>
                        <a:pt x="26595" y="10462"/>
                      </a:lnTo>
                      <a:lnTo>
                        <a:pt x="26616" y="10400"/>
                      </a:lnTo>
                      <a:lnTo>
                        <a:pt x="26657" y="10462"/>
                      </a:lnTo>
                      <a:lnTo>
                        <a:pt x="26699" y="10462"/>
                      </a:lnTo>
                      <a:lnTo>
                        <a:pt x="26699" y="10483"/>
                      </a:lnTo>
                      <a:lnTo>
                        <a:pt x="26678" y="10525"/>
                      </a:lnTo>
                      <a:lnTo>
                        <a:pt x="26699" y="10609"/>
                      </a:lnTo>
                      <a:lnTo>
                        <a:pt x="26825" y="10609"/>
                      </a:lnTo>
                      <a:lnTo>
                        <a:pt x="26762" y="10672"/>
                      </a:lnTo>
                      <a:lnTo>
                        <a:pt x="26762" y="10693"/>
                      </a:lnTo>
                      <a:lnTo>
                        <a:pt x="26699" y="10797"/>
                      </a:lnTo>
                      <a:lnTo>
                        <a:pt x="26699" y="10881"/>
                      </a:lnTo>
                      <a:lnTo>
                        <a:pt x="26657" y="10985"/>
                      </a:lnTo>
                      <a:lnTo>
                        <a:pt x="26616" y="11111"/>
                      </a:lnTo>
                      <a:lnTo>
                        <a:pt x="26616" y="11216"/>
                      </a:lnTo>
                      <a:lnTo>
                        <a:pt x="26657" y="11153"/>
                      </a:lnTo>
                      <a:lnTo>
                        <a:pt x="26678" y="11111"/>
                      </a:lnTo>
                      <a:lnTo>
                        <a:pt x="26783" y="10902"/>
                      </a:lnTo>
                      <a:lnTo>
                        <a:pt x="26804" y="10944"/>
                      </a:lnTo>
                      <a:lnTo>
                        <a:pt x="26804" y="11006"/>
                      </a:lnTo>
                      <a:lnTo>
                        <a:pt x="26825" y="10944"/>
                      </a:lnTo>
                      <a:lnTo>
                        <a:pt x="26825" y="10881"/>
                      </a:lnTo>
                      <a:lnTo>
                        <a:pt x="26909" y="10776"/>
                      </a:lnTo>
                      <a:lnTo>
                        <a:pt x="26992" y="10525"/>
                      </a:lnTo>
                      <a:lnTo>
                        <a:pt x="27118" y="10462"/>
                      </a:lnTo>
                      <a:lnTo>
                        <a:pt x="27222" y="10253"/>
                      </a:lnTo>
                      <a:lnTo>
                        <a:pt x="27222" y="10086"/>
                      </a:lnTo>
                      <a:lnTo>
                        <a:pt x="27139" y="9897"/>
                      </a:lnTo>
                      <a:lnTo>
                        <a:pt x="27097" y="9856"/>
                      </a:lnTo>
                      <a:lnTo>
                        <a:pt x="27076" y="9688"/>
                      </a:lnTo>
                      <a:lnTo>
                        <a:pt x="27013" y="9625"/>
                      </a:lnTo>
                      <a:lnTo>
                        <a:pt x="27013" y="9521"/>
                      </a:lnTo>
                      <a:lnTo>
                        <a:pt x="27076" y="9416"/>
                      </a:lnTo>
                      <a:lnTo>
                        <a:pt x="27181" y="9312"/>
                      </a:lnTo>
                      <a:lnTo>
                        <a:pt x="27306" y="9249"/>
                      </a:lnTo>
                      <a:lnTo>
                        <a:pt x="27118" y="9458"/>
                      </a:lnTo>
                      <a:lnTo>
                        <a:pt x="27076" y="9542"/>
                      </a:lnTo>
                      <a:lnTo>
                        <a:pt x="27118" y="9625"/>
                      </a:lnTo>
                      <a:lnTo>
                        <a:pt x="27243" y="9751"/>
                      </a:lnTo>
                      <a:lnTo>
                        <a:pt x="27327" y="9730"/>
                      </a:lnTo>
                      <a:lnTo>
                        <a:pt x="27390" y="9772"/>
                      </a:lnTo>
                      <a:lnTo>
                        <a:pt x="27327" y="9939"/>
                      </a:lnTo>
                      <a:lnTo>
                        <a:pt x="27327" y="9939"/>
                      </a:lnTo>
                      <a:lnTo>
                        <a:pt x="27411" y="9877"/>
                      </a:lnTo>
                      <a:lnTo>
                        <a:pt x="27432" y="9897"/>
                      </a:lnTo>
                      <a:lnTo>
                        <a:pt x="27515" y="9793"/>
                      </a:lnTo>
                      <a:lnTo>
                        <a:pt x="27515" y="9730"/>
                      </a:lnTo>
                      <a:lnTo>
                        <a:pt x="27557" y="9730"/>
                      </a:lnTo>
                      <a:lnTo>
                        <a:pt x="27620" y="9646"/>
                      </a:lnTo>
                      <a:lnTo>
                        <a:pt x="27704" y="9625"/>
                      </a:lnTo>
                      <a:lnTo>
                        <a:pt x="27745" y="9458"/>
                      </a:lnTo>
                      <a:lnTo>
                        <a:pt x="27808" y="9374"/>
                      </a:lnTo>
                      <a:lnTo>
                        <a:pt x="27850" y="9374"/>
                      </a:lnTo>
                      <a:lnTo>
                        <a:pt x="27913" y="9270"/>
                      </a:lnTo>
                      <a:lnTo>
                        <a:pt x="27934" y="9207"/>
                      </a:lnTo>
                      <a:lnTo>
                        <a:pt x="27934" y="9144"/>
                      </a:lnTo>
                      <a:lnTo>
                        <a:pt x="27976" y="9040"/>
                      </a:lnTo>
                      <a:lnTo>
                        <a:pt x="27976" y="8998"/>
                      </a:lnTo>
                      <a:lnTo>
                        <a:pt x="28038" y="8914"/>
                      </a:lnTo>
                      <a:lnTo>
                        <a:pt x="28017" y="8830"/>
                      </a:lnTo>
                      <a:lnTo>
                        <a:pt x="27955" y="8789"/>
                      </a:lnTo>
                      <a:lnTo>
                        <a:pt x="27913" y="8705"/>
                      </a:lnTo>
                      <a:lnTo>
                        <a:pt x="28059" y="8621"/>
                      </a:lnTo>
                      <a:lnTo>
                        <a:pt x="28059" y="8537"/>
                      </a:lnTo>
                      <a:lnTo>
                        <a:pt x="28164" y="8475"/>
                      </a:lnTo>
                      <a:lnTo>
                        <a:pt x="28248" y="8433"/>
                      </a:lnTo>
                      <a:lnTo>
                        <a:pt x="28436" y="8328"/>
                      </a:lnTo>
                      <a:lnTo>
                        <a:pt x="28561" y="8328"/>
                      </a:lnTo>
                      <a:lnTo>
                        <a:pt x="28750" y="8203"/>
                      </a:lnTo>
                      <a:lnTo>
                        <a:pt x="28813" y="8203"/>
                      </a:lnTo>
                      <a:lnTo>
                        <a:pt x="28854" y="8224"/>
                      </a:lnTo>
                      <a:lnTo>
                        <a:pt x="29085" y="8203"/>
                      </a:lnTo>
                      <a:lnTo>
                        <a:pt x="29189" y="8265"/>
                      </a:lnTo>
                      <a:lnTo>
                        <a:pt x="29336" y="8203"/>
                      </a:lnTo>
                      <a:lnTo>
                        <a:pt x="29587" y="8203"/>
                      </a:lnTo>
                      <a:lnTo>
                        <a:pt x="29629" y="8182"/>
                      </a:lnTo>
                      <a:lnTo>
                        <a:pt x="29608" y="8119"/>
                      </a:lnTo>
                      <a:lnTo>
                        <a:pt x="29608" y="7972"/>
                      </a:lnTo>
                      <a:lnTo>
                        <a:pt x="29608" y="7847"/>
                      </a:lnTo>
                      <a:lnTo>
                        <a:pt x="29733" y="7952"/>
                      </a:lnTo>
                      <a:lnTo>
                        <a:pt x="29733" y="8077"/>
                      </a:lnTo>
                      <a:lnTo>
                        <a:pt x="29712" y="8161"/>
                      </a:lnTo>
                      <a:lnTo>
                        <a:pt x="29796" y="8161"/>
                      </a:lnTo>
                      <a:lnTo>
                        <a:pt x="29901" y="8056"/>
                      </a:lnTo>
                      <a:lnTo>
                        <a:pt x="30005" y="7868"/>
                      </a:lnTo>
                      <a:lnTo>
                        <a:pt x="30047" y="7972"/>
                      </a:lnTo>
                      <a:lnTo>
                        <a:pt x="30047" y="8056"/>
                      </a:lnTo>
                      <a:lnTo>
                        <a:pt x="30131" y="8077"/>
                      </a:lnTo>
                      <a:lnTo>
                        <a:pt x="30382" y="7952"/>
                      </a:lnTo>
                      <a:lnTo>
                        <a:pt x="30466" y="7805"/>
                      </a:lnTo>
                      <a:lnTo>
                        <a:pt x="30424" y="7596"/>
                      </a:lnTo>
                      <a:lnTo>
                        <a:pt x="30361" y="7638"/>
                      </a:lnTo>
                      <a:lnTo>
                        <a:pt x="30361" y="7742"/>
                      </a:lnTo>
                      <a:lnTo>
                        <a:pt x="30319" y="7868"/>
                      </a:lnTo>
                      <a:lnTo>
                        <a:pt x="30152" y="7868"/>
                      </a:lnTo>
                      <a:lnTo>
                        <a:pt x="30131" y="7763"/>
                      </a:lnTo>
                      <a:lnTo>
                        <a:pt x="30068" y="7575"/>
                      </a:lnTo>
                      <a:lnTo>
                        <a:pt x="29922" y="7491"/>
                      </a:lnTo>
                      <a:lnTo>
                        <a:pt x="29922" y="7449"/>
                      </a:lnTo>
                      <a:lnTo>
                        <a:pt x="30131" y="7261"/>
                      </a:lnTo>
                      <a:lnTo>
                        <a:pt x="30131" y="7177"/>
                      </a:lnTo>
                      <a:lnTo>
                        <a:pt x="30047" y="7177"/>
                      </a:lnTo>
                      <a:lnTo>
                        <a:pt x="30047" y="7115"/>
                      </a:lnTo>
                      <a:lnTo>
                        <a:pt x="30131" y="7052"/>
                      </a:lnTo>
                      <a:lnTo>
                        <a:pt x="30152" y="6968"/>
                      </a:lnTo>
                      <a:lnTo>
                        <a:pt x="30214" y="6905"/>
                      </a:lnTo>
                      <a:lnTo>
                        <a:pt x="30277" y="6696"/>
                      </a:lnTo>
                      <a:lnTo>
                        <a:pt x="30486" y="6529"/>
                      </a:lnTo>
                      <a:lnTo>
                        <a:pt x="30570" y="6382"/>
                      </a:lnTo>
                      <a:lnTo>
                        <a:pt x="30633" y="6382"/>
                      </a:lnTo>
                      <a:lnTo>
                        <a:pt x="30696" y="6278"/>
                      </a:lnTo>
                      <a:lnTo>
                        <a:pt x="30696" y="6340"/>
                      </a:lnTo>
                      <a:lnTo>
                        <a:pt x="30779" y="6382"/>
                      </a:lnTo>
                      <a:lnTo>
                        <a:pt x="30842" y="6299"/>
                      </a:lnTo>
                      <a:lnTo>
                        <a:pt x="30905" y="6173"/>
                      </a:lnTo>
                      <a:lnTo>
                        <a:pt x="30905" y="6299"/>
                      </a:lnTo>
                      <a:lnTo>
                        <a:pt x="30989" y="6299"/>
                      </a:lnTo>
                      <a:lnTo>
                        <a:pt x="31051" y="6173"/>
                      </a:lnTo>
                      <a:lnTo>
                        <a:pt x="31093" y="6215"/>
                      </a:lnTo>
                      <a:lnTo>
                        <a:pt x="31156" y="6173"/>
                      </a:lnTo>
                      <a:lnTo>
                        <a:pt x="31261" y="6006"/>
                      </a:lnTo>
                      <a:lnTo>
                        <a:pt x="31407" y="5796"/>
                      </a:lnTo>
                      <a:lnTo>
                        <a:pt x="31386" y="5922"/>
                      </a:lnTo>
                      <a:lnTo>
                        <a:pt x="31407" y="6006"/>
                      </a:lnTo>
                      <a:lnTo>
                        <a:pt x="31512" y="6006"/>
                      </a:lnTo>
                      <a:lnTo>
                        <a:pt x="31616" y="5880"/>
                      </a:lnTo>
                      <a:lnTo>
                        <a:pt x="31742" y="5880"/>
                      </a:lnTo>
                      <a:lnTo>
                        <a:pt x="31784" y="6006"/>
                      </a:lnTo>
                      <a:lnTo>
                        <a:pt x="31846" y="6006"/>
                      </a:lnTo>
                      <a:lnTo>
                        <a:pt x="31951" y="5880"/>
                      </a:lnTo>
                      <a:lnTo>
                        <a:pt x="32035" y="5922"/>
                      </a:lnTo>
                      <a:lnTo>
                        <a:pt x="32098" y="5901"/>
                      </a:lnTo>
                      <a:lnTo>
                        <a:pt x="32202" y="5817"/>
                      </a:lnTo>
                      <a:lnTo>
                        <a:pt x="32307" y="5817"/>
                      </a:lnTo>
                      <a:lnTo>
                        <a:pt x="32432" y="5755"/>
                      </a:lnTo>
                      <a:lnTo>
                        <a:pt x="32474" y="5817"/>
                      </a:lnTo>
                      <a:lnTo>
                        <a:pt x="32558" y="5796"/>
                      </a:lnTo>
                      <a:lnTo>
                        <a:pt x="32642" y="5713"/>
                      </a:lnTo>
                      <a:lnTo>
                        <a:pt x="32537" y="5650"/>
                      </a:lnTo>
                      <a:lnTo>
                        <a:pt x="32474" y="5713"/>
                      </a:lnTo>
                      <a:lnTo>
                        <a:pt x="32411" y="5650"/>
                      </a:lnTo>
                      <a:lnTo>
                        <a:pt x="32453" y="5504"/>
                      </a:lnTo>
                      <a:lnTo>
                        <a:pt x="32223" y="5378"/>
                      </a:lnTo>
                      <a:lnTo>
                        <a:pt x="32202" y="5357"/>
                      </a:lnTo>
                      <a:lnTo>
                        <a:pt x="32223" y="5294"/>
                      </a:lnTo>
                      <a:lnTo>
                        <a:pt x="32223" y="5252"/>
                      </a:lnTo>
                      <a:lnTo>
                        <a:pt x="32223" y="5169"/>
                      </a:lnTo>
                      <a:lnTo>
                        <a:pt x="32244" y="5085"/>
                      </a:lnTo>
                      <a:lnTo>
                        <a:pt x="32202" y="5022"/>
                      </a:lnTo>
                      <a:lnTo>
                        <a:pt x="32139" y="4959"/>
                      </a:lnTo>
                      <a:lnTo>
                        <a:pt x="32098" y="4939"/>
                      </a:lnTo>
                      <a:lnTo>
                        <a:pt x="32118" y="4855"/>
                      </a:lnTo>
                      <a:lnTo>
                        <a:pt x="32244" y="4123"/>
                      </a:lnTo>
                      <a:lnTo>
                        <a:pt x="32244" y="3934"/>
                      </a:lnTo>
                      <a:lnTo>
                        <a:pt x="32014" y="3725"/>
                      </a:lnTo>
                      <a:lnTo>
                        <a:pt x="31951" y="3788"/>
                      </a:lnTo>
                      <a:lnTo>
                        <a:pt x="31805" y="3725"/>
                      </a:lnTo>
                      <a:lnTo>
                        <a:pt x="31700" y="3767"/>
                      </a:lnTo>
                      <a:lnTo>
                        <a:pt x="31616" y="3683"/>
                      </a:lnTo>
                      <a:lnTo>
                        <a:pt x="31533" y="3662"/>
                      </a:lnTo>
                      <a:lnTo>
                        <a:pt x="31512" y="3662"/>
                      </a:lnTo>
                      <a:lnTo>
                        <a:pt x="31407" y="3767"/>
                      </a:lnTo>
                      <a:lnTo>
                        <a:pt x="31365" y="3830"/>
                      </a:lnTo>
                      <a:lnTo>
                        <a:pt x="31156" y="4081"/>
                      </a:lnTo>
                      <a:lnTo>
                        <a:pt x="31072" y="4206"/>
                      </a:lnTo>
                      <a:lnTo>
                        <a:pt x="31072" y="4311"/>
                      </a:lnTo>
                      <a:lnTo>
                        <a:pt x="30905" y="4395"/>
                      </a:lnTo>
                      <a:lnTo>
                        <a:pt x="30905" y="4520"/>
                      </a:lnTo>
                      <a:lnTo>
                        <a:pt x="30863" y="4625"/>
                      </a:lnTo>
                      <a:lnTo>
                        <a:pt x="30696" y="4813"/>
                      </a:lnTo>
                      <a:lnTo>
                        <a:pt x="30633" y="4834"/>
                      </a:lnTo>
                      <a:lnTo>
                        <a:pt x="30445" y="5043"/>
                      </a:lnTo>
                      <a:lnTo>
                        <a:pt x="30424" y="5127"/>
                      </a:lnTo>
                      <a:lnTo>
                        <a:pt x="30340" y="5169"/>
                      </a:lnTo>
                      <a:lnTo>
                        <a:pt x="30235" y="5148"/>
                      </a:lnTo>
                      <a:lnTo>
                        <a:pt x="30173" y="5148"/>
                      </a:lnTo>
                      <a:lnTo>
                        <a:pt x="30131" y="5190"/>
                      </a:lnTo>
                      <a:lnTo>
                        <a:pt x="30068" y="5190"/>
                      </a:lnTo>
                      <a:lnTo>
                        <a:pt x="29942" y="5336"/>
                      </a:lnTo>
                      <a:lnTo>
                        <a:pt x="28269" y="5294"/>
                      </a:lnTo>
                      <a:lnTo>
                        <a:pt x="28059" y="5336"/>
                      </a:lnTo>
                      <a:lnTo>
                        <a:pt x="27955" y="5441"/>
                      </a:lnTo>
                      <a:lnTo>
                        <a:pt x="27829" y="5483"/>
                      </a:lnTo>
                      <a:lnTo>
                        <a:pt x="27704" y="5566"/>
                      </a:lnTo>
                      <a:lnTo>
                        <a:pt x="27453" y="5817"/>
                      </a:lnTo>
                      <a:lnTo>
                        <a:pt x="27285" y="5859"/>
                      </a:lnTo>
                      <a:lnTo>
                        <a:pt x="27181" y="5922"/>
                      </a:lnTo>
                      <a:lnTo>
                        <a:pt x="26699" y="6299"/>
                      </a:lnTo>
                      <a:lnTo>
                        <a:pt x="25611" y="6612"/>
                      </a:lnTo>
                      <a:lnTo>
                        <a:pt x="25569" y="6864"/>
                      </a:lnTo>
                      <a:lnTo>
                        <a:pt x="25318" y="6968"/>
                      </a:lnTo>
                      <a:lnTo>
                        <a:pt x="23331" y="7491"/>
                      </a:lnTo>
                      <a:lnTo>
                        <a:pt x="23247" y="7324"/>
                      </a:lnTo>
                      <a:lnTo>
                        <a:pt x="23351" y="7177"/>
                      </a:lnTo>
                      <a:lnTo>
                        <a:pt x="23561" y="7073"/>
                      </a:lnTo>
                      <a:lnTo>
                        <a:pt x="23665" y="6947"/>
                      </a:lnTo>
                      <a:lnTo>
                        <a:pt x="23728" y="6822"/>
                      </a:lnTo>
                      <a:lnTo>
                        <a:pt x="23770" y="6696"/>
                      </a:lnTo>
                      <a:lnTo>
                        <a:pt x="23833" y="5922"/>
                      </a:lnTo>
                      <a:lnTo>
                        <a:pt x="23456" y="4143"/>
                      </a:lnTo>
                      <a:lnTo>
                        <a:pt x="23100" y="3871"/>
                      </a:lnTo>
                      <a:lnTo>
                        <a:pt x="22954" y="3683"/>
                      </a:lnTo>
                      <a:lnTo>
                        <a:pt x="20652" y="2616"/>
                      </a:lnTo>
                      <a:lnTo>
                        <a:pt x="20548" y="2553"/>
                      </a:lnTo>
                      <a:lnTo>
                        <a:pt x="20422" y="2511"/>
                      </a:lnTo>
                      <a:lnTo>
                        <a:pt x="20380" y="2449"/>
                      </a:lnTo>
                      <a:lnTo>
                        <a:pt x="20087" y="2449"/>
                      </a:lnTo>
                      <a:lnTo>
                        <a:pt x="20066" y="2344"/>
                      </a:lnTo>
                      <a:lnTo>
                        <a:pt x="19983" y="2302"/>
                      </a:lnTo>
                      <a:lnTo>
                        <a:pt x="19899" y="2344"/>
                      </a:lnTo>
                      <a:lnTo>
                        <a:pt x="19711" y="2344"/>
                      </a:lnTo>
                      <a:lnTo>
                        <a:pt x="19606" y="2323"/>
                      </a:lnTo>
                      <a:lnTo>
                        <a:pt x="19543" y="2239"/>
                      </a:lnTo>
                      <a:lnTo>
                        <a:pt x="19439" y="2198"/>
                      </a:lnTo>
                      <a:lnTo>
                        <a:pt x="19230" y="2135"/>
                      </a:lnTo>
                      <a:lnTo>
                        <a:pt x="19167" y="2009"/>
                      </a:lnTo>
                      <a:lnTo>
                        <a:pt x="19083" y="2009"/>
                      </a:lnTo>
                      <a:lnTo>
                        <a:pt x="18958" y="1905"/>
                      </a:lnTo>
                      <a:lnTo>
                        <a:pt x="18853" y="1905"/>
                      </a:lnTo>
                      <a:lnTo>
                        <a:pt x="18769" y="1884"/>
                      </a:lnTo>
                      <a:lnTo>
                        <a:pt x="18644" y="1905"/>
                      </a:lnTo>
                      <a:lnTo>
                        <a:pt x="18623" y="1926"/>
                      </a:lnTo>
                      <a:lnTo>
                        <a:pt x="18560" y="1842"/>
                      </a:lnTo>
                      <a:lnTo>
                        <a:pt x="18434" y="1821"/>
                      </a:lnTo>
                      <a:lnTo>
                        <a:pt x="18414" y="1800"/>
                      </a:lnTo>
                      <a:lnTo>
                        <a:pt x="18309" y="1737"/>
                      </a:lnTo>
                      <a:lnTo>
                        <a:pt x="18288" y="1716"/>
                      </a:lnTo>
                      <a:lnTo>
                        <a:pt x="18204" y="1633"/>
                      </a:lnTo>
                      <a:lnTo>
                        <a:pt x="18204" y="1612"/>
                      </a:lnTo>
                      <a:lnTo>
                        <a:pt x="18079" y="1507"/>
                      </a:lnTo>
                      <a:lnTo>
                        <a:pt x="17932" y="1507"/>
                      </a:lnTo>
                      <a:lnTo>
                        <a:pt x="17807" y="1486"/>
                      </a:lnTo>
                      <a:lnTo>
                        <a:pt x="2846"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891" name="Google Shape;891;p27"/>
            <p:cNvGrpSpPr/>
            <p:nvPr/>
          </p:nvGrpSpPr>
          <p:grpSpPr>
            <a:xfrm>
              <a:off x="-3525653" y="3982657"/>
              <a:ext cx="503759" cy="498978"/>
              <a:chOff x="2605700" y="3152850"/>
              <a:chExt cx="594125" cy="616250"/>
            </a:xfrm>
          </p:grpSpPr>
          <p:sp>
            <p:nvSpPr>
              <p:cNvPr id="892" name="Google Shape;892;p27"/>
              <p:cNvSpPr/>
              <p:nvPr/>
            </p:nvSpPr>
            <p:spPr>
              <a:xfrm>
                <a:off x="2605700" y="3152850"/>
                <a:ext cx="379825" cy="616250"/>
              </a:xfrm>
              <a:custGeom>
                <a:avLst/>
                <a:gdLst/>
                <a:ahLst/>
                <a:cxnLst/>
                <a:rect l="l" t="t" r="r" b="b"/>
                <a:pathLst>
                  <a:path w="15193" h="24650" extrusionOk="0">
                    <a:moveTo>
                      <a:pt x="14024" y="2338"/>
                    </a:moveTo>
                    <a:lnTo>
                      <a:pt x="8818" y="0"/>
                    </a:lnTo>
                    <a:lnTo>
                      <a:pt x="4037" y="1594"/>
                    </a:lnTo>
                    <a:lnTo>
                      <a:pt x="0" y="7225"/>
                    </a:lnTo>
                    <a:lnTo>
                      <a:pt x="2018" y="11156"/>
                    </a:lnTo>
                    <a:lnTo>
                      <a:pt x="7331" y="12325"/>
                    </a:lnTo>
                    <a:lnTo>
                      <a:pt x="10518" y="17531"/>
                    </a:lnTo>
                    <a:lnTo>
                      <a:pt x="11049" y="22843"/>
                    </a:lnTo>
                    <a:lnTo>
                      <a:pt x="13705" y="24650"/>
                    </a:lnTo>
                    <a:lnTo>
                      <a:pt x="15193" y="18700"/>
                    </a:lnTo>
                    <a:lnTo>
                      <a:pt x="12218" y="5844"/>
                    </a:lnTo>
                    <a:close/>
                  </a:path>
                </a:pathLst>
              </a:custGeom>
              <a:solidFill>
                <a:schemeClr val="dk2"/>
              </a:solidFill>
              <a:ln>
                <a:noFill/>
              </a:ln>
            </p:spPr>
          </p:sp>
          <p:sp>
            <p:nvSpPr>
              <p:cNvPr id="893" name="Google Shape;893;p27"/>
              <p:cNvSpPr/>
              <p:nvPr/>
            </p:nvSpPr>
            <p:spPr>
              <a:xfrm>
                <a:off x="2632775" y="3168475"/>
                <a:ext cx="567050" cy="590050"/>
              </a:xfrm>
              <a:custGeom>
                <a:avLst/>
                <a:gdLst/>
                <a:ahLst/>
                <a:cxnLst/>
                <a:rect l="l" t="t" r="r" b="b"/>
                <a:pathLst>
                  <a:path w="22682" h="23602" extrusionOk="0">
                    <a:moveTo>
                      <a:pt x="13852" y="21070"/>
                    </a:moveTo>
                    <a:lnTo>
                      <a:pt x="13894" y="21091"/>
                    </a:lnTo>
                    <a:lnTo>
                      <a:pt x="13977" y="21217"/>
                    </a:lnTo>
                    <a:lnTo>
                      <a:pt x="14103" y="21384"/>
                    </a:lnTo>
                    <a:lnTo>
                      <a:pt x="14166" y="21384"/>
                    </a:lnTo>
                    <a:lnTo>
                      <a:pt x="14208" y="21342"/>
                    </a:lnTo>
                    <a:lnTo>
                      <a:pt x="14228" y="21384"/>
                    </a:lnTo>
                    <a:lnTo>
                      <a:pt x="14228" y="21489"/>
                    </a:lnTo>
                    <a:lnTo>
                      <a:pt x="14187" y="21489"/>
                    </a:lnTo>
                    <a:lnTo>
                      <a:pt x="14124" y="21698"/>
                    </a:lnTo>
                    <a:lnTo>
                      <a:pt x="13998" y="21928"/>
                    </a:lnTo>
                    <a:lnTo>
                      <a:pt x="13873" y="21928"/>
                    </a:lnTo>
                    <a:lnTo>
                      <a:pt x="13852" y="22075"/>
                    </a:lnTo>
                    <a:lnTo>
                      <a:pt x="13789" y="22158"/>
                    </a:lnTo>
                    <a:lnTo>
                      <a:pt x="13768" y="22158"/>
                    </a:lnTo>
                    <a:lnTo>
                      <a:pt x="13643" y="22242"/>
                    </a:lnTo>
                    <a:lnTo>
                      <a:pt x="13559" y="22326"/>
                    </a:lnTo>
                    <a:lnTo>
                      <a:pt x="13559" y="22367"/>
                    </a:lnTo>
                    <a:lnTo>
                      <a:pt x="13454" y="22388"/>
                    </a:lnTo>
                    <a:lnTo>
                      <a:pt x="13392" y="22451"/>
                    </a:lnTo>
                    <a:lnTo>
                      <a:pt x="13392" y="22472"/>
                    </a:lnTo>
                    <a:lnTo>
                      <a:pt x="13329" y="22347"/>
                    </a:lnTo>
                    <a:lnTo>
                      <a:pt x="13371" y="22242"/>
                    </a:lnTo>
                    <a:lnTo>
                      <a:pt x="13454" y="22179"/>
                    </a:lnTo>
                    <a:lnTo>
                      <a:pt x="13454" y="22116"/>
                    </a:lnTo>
                    <a:lnTo>
                      <a:pt x="13559" y="22012"/>
                    </a:lnTo>
                    <a:lnTo>
                      <a:pt x="13559" y="21928"/>
                    </a:lnTo>
                    <a:lnTo>
                      <a:pt x="13601" y="21970"/>
                    </a:lnTo>
                    <a:lnTo>
                      <a:pt x="13684" y="21970"/>
                    </a:lnTo>
                    <a:lnTo>
                      <a:pt x="13789" y="21865"/>
                    </a:lnTo>
                    <a:lnTo>
                      <a:pt x="13789" y="21761"/>
                    </a:lnTo>
                    <a:lnTo>
                      <a:pt x="13810" y="21740"/>
                    </a:lnTo>
                    <a:lnTo>
                      <a:pt x="13810" y="21614"/>
                    </a:lnTo>
                    <a:lnTo>
                      <a:pt x="13873" y="21551"/>
                    </a:lnTo>
                    <a:lnTo>
                      <a:pt x="13915" y="21551"/>
                    </a:lnTo>
                    <a:lnTo>
                      <a:pt x="13977" y="21447"/>
                    </a:lnTo>
                    <a:lnTo>
                      <a:pt x="13956" y="21384"/>
                    </a:lnTo>
                    <a:lnTo>
                      <a:pt x="13894" y="21300"/>
                    </a:lnTo>
                    <a:lnTo>
                      <a:pt x="13894" y="21112"/>
                    </a:lnTo>
                    <a:lnTo>
                      <a:pt x="13852" y="21070"/>
                    </a:lnTo>
                    <a:close/>
                    <a:moveTo>
                      <a:pt x="7617" y="0"/>
                    </a:moveTo>
                    <a:lnTo>
                      <a:pt x="7617" y="147"/>
                    </a:lnTo>
                    <a:lnTo>
                      <a:pt x="7575" y="272"/>
                    </a:lnTo>
                    <a:lnTo>
                      <a:pt x="7282" y="481"/>
                    </a:lnTo>
                    <a:lnTo>
                      <a:pt x="7094" y="502"/>
                    </a:lnTo>
                    <a:lnTo>
                      <a:pt x="6842" y="607"/>
                    </a:lnTo>
                    <a:lnTo>
                      <a:pt x="6738" y="565"/>
                    </a:lnTo>
                    <a:lnTo>
                      <a:pt x="6570" y="586"/>
                    </a:lnTo>
                    <a:lnTo>
                      <a:pt x="6382" y="732"/>
                    </a:lnTo>
                    <a:lnTo>
                      <a:pt x="6215" y="795"/>
                    </a:lnTo>
                    <a:lnTo>
                      <a:pt x="6152" y="732"/>
                    </a:lnTo>
                    <a:lnTo>
                      <a:pt x="5901" y="774"/>
                    </a:lnTo>
                    <a:lnTo>
                      <a:pt x="5692" y="774"/>
                    </a:lnTo>
                    <a:lnTo>
                      <a:pt x="5503" y="670"/>
                    </a:lnTo>
                    <a:lnTo>
                      <a:pt x="5315" y="628"/>
                    </a:lnTo>
                    <a:lnTo>
                      <a:pt x="5169" y="586"/>
                    </a:lnTo>
                    <a:lnTo>
                      <a:pt x="5169" y="586"/>
                    </a:lnTo>
                    <a:lnTo>
                      <a:pt x="5231" y="711"/>
                    </a:lnTo>
                    <a:lnTo>
                      <a:pt x="5378" y="774"/>
                    </a:lnTo>
                    <a:lnTo>
                      <a:pt x="5503" y="879"/>
                    </a:lnTo>
                    <a:lnTo>
                      <a:pt x="5545" y="984"/>
                    </a:lnTo>
                    <a:lnTo>
                      <a:pt x="5399" y="1235"/>
                    </a:lnTo>
                    <a:lnTo>
                      <a:pt x="5420" y="1297"/>
                    </a:lnTo>
                    <a:lnTo>
                      <a:pt x="5441" y="1339"/>
                    </a:lnTo>
                    <a:lnTo>
                      <a:pt x="5420" y="1528"/>
                    </a:lnTo>
                    <a:lnTo>
                      <a:pt x="5692" y="1611"/>
                    </a:lnTo>
                    <a:lnTo>
                      <a:pt x="5859" y="1569"/>
                    </a:lnTo>
                    <a:lnTo>
                      <a:pt x="6047" y="1611"/>
                    </a:lnTo>
                    <a:lnTo>
                      <a:pt x="6047" y="1716"/>
                    </a:lnTo>
                    <a:lnTo>
                      <a:pt x="5922" y="1758"/>
                    </a:lnTo>
                    <a:lnTo>
                      <a:pt x="5650" y="1820"/>
                    </a:lnTo>
                    <a:lnTo>
                      <a:pt x="5608" y="1862"/>
                    </a:lnTo>
                    <a:lnTo>
                      <a:pt x="5545" y="1925"/>
                    </a:lnTo>
                    <a:lnTo>
                      <a:pt x="5503" y="2072"/>
                    </a:lnTo>
                    <a:lnTo>
                      <a:pt x="5210" y="2239"/>
                    </a:lnTo>
                    <a:lnTo>
                      <a:pt x="5106" y="2344"/>
                    </a:lnTo>
                    <a:lnTo>
                      <a:pt x="4897" y="2469"/>
                    </a:lnTo>
                    <a:lnTo>
                      <a:pt x="4771" y="2616"/>
                    </a:lnTo>
                    <a:lnTo>
                      <a:pt x="4541" y="2616"/>
                    </a:lnTo>
                    <a:lnTo>
                      <a:pt x="4394" y="2595"/>
                    </a:lnTo>
                    <a:lnTo>
                      <a:pt x="4164" y="2406"/>
                    </a:lnTo>
                    <a:lnTo>
                      <a:pt x="3955" y="2260"/>
                    </a:lnTo>
                    <a:lnTo>
                      <a:pt x="3809" y="2281"/>
                    </a:lnTo>
                    <a:lnTo>
                      <a:pt x="3809" y="2134"/>
                    </a:lnTo>
                    <a:lnTo>
                      <a:pt x="3767" y="1988"/>
                    </a:lnTo>
                    <a:lnTo>
                      <a:pt x="3662" y="1883"/>
                    </a:lnTo>
                    <a:lnTo>
                      <a:pt x="3641" y="1820"/>
                    </a:lnTo>
                    <a:lnTo>
                      <a:pt x="3495" y="1862"/>
                    </a:lnTo>
                    <a:lnTo>
                      <a:pt x="3390" y="1988"/>
                    </a:lnTo>
                    <a:lnTo>
                      <a:pt x="3306" y="1988"/>
                    </a:lnTo>
                    <a:lnTo>
                      <a:pt x="3244" y="1946"/>
                    </a:lnTo>
                    <a:lnTo>
                      <a:pt x="3139" y="1946"/>
                    </a:lnTo>
                    <a:lnTo>
                      <a:pt x="3076" y="2030"/>
                    </a:lnTo>
                    <a:lnTo>
                      <a:pt x="2407" y="2030"/>
                    </a:lnTo>
                    <a:lnTo>
                      <a:pt x="2386" y="2197"/>
                    </a:lnTo>
                    <a:lnTo>
                      <a:pt x="2448" y="2344"/>
                    </a:lnTo>
                    <a:lnTo>
                      <a:pt x="2658" y="2385"/>
                    </a:lnTo>
                    <a:lnTo>
                      <a:pt x="2720" y="2553"/>
                    </a:lnTo>
                    <a:lnTo>
                      <a:pt x="2679" y="2616"/>
                    </a:lnTo>
                    <a:lnTo>
                      <a:pt x="2762" y="2699"/>
                    </a:lnTo>
                    <a:lnTo>
                      <a:pt x="2720" y="2804"/>
                    </a:lnTo>
                    <a:lnTo>
                      <a:pt x="2595" y="2720"/>
                    </a:lnTo>
                    <a:lnTo>
                      <a:pt x="2197" y="2867"/>
                    </a:lnTo>
                    <a:lnTo>
                      <a:pt x="2239" y="3180"/>
                    </a:lnTo>
                    <a:lnTo>
                      <a:pt x="2344" y="3306"/>
                    </a:lnTo>
                    <a:lnTo>
                      <a:pt x="2553" y="3452"/>
                    </a:lnTo>
                    <a:lnTo>
                      <a:pt x="2679" y="3724"/>
                    </a:lnTo>
                    <a:lnTo>
                      <a:pt x="2679" y="3913"/>
                    </a:lnTo>
                    <a:lnTo>
                      <a:pt x="2679" y="3976"/>
                    </a:lnTo>
                    <a:lnTo>
                      <a:pt x="2365" y="5189"/>
                    </a:lnTo>
                    <a:lnTo>
                      <a:pt x="2260" y="5503"/>
                    </a:lnTo>
                    <a:lnTo>
                      <a:pt x="2281" y="5545"/>
                    </a:lnTo>
                    <a:lnTo>
                      <a:pt x="2239" y="5629"/>
                    </a:lnTo>
                    <a:lnTo>
                      <a:pt x="2093" y="5608"/>
                    </a:lnTo>
                    <a:lnTo>
                      <a:pt x="2093" y="5587"/>
                    </a:lnTo>
                    <a:lnTo>
                      <a:pt x="1967" y="5503"/>
                    </a:lnTo>
                    <a:lnTo>
                      <a:pt x="1821" y="5503"/>
                    </a:lnTo>
                    <a:lnTo>
                      <a:pt x="1758" y="5482"/>
                    </a:lnTo>
                    <a:lnTo>
                      <a:pt x="1716" y="5545"/>
                    </a:lnTo>
                    <a:lnTo>
                      <a:pt x="1319" y="5691"/>
                    </a:lnTo>
                    <a:lnTo>
                      <a:pt x="1026" y="5733"/>
                    </a:lnTo>
                    <a:lnTo>
                      <a:pt x="942" y="5817"/>
                    </a:lnTo>
                    <a:lnTo>
                      <a:pt x="879" y="5838"/>
                    </a:lnTo>
                    <a:lnTo>
                      <a:pt x="733" y="5963"/>
                    </a:lnTo>
                    <a:lnTo>
                      <a:pt x="607" y="6026"/>
                    </a:lnTo>
                    <a:lnTo>
                      <a:pt x="503" y="6110"/>
                    </a:lnTo>
                    <a:lnTo>
                      <a:pt x="523" y="6256"/>
                    </a:lnTo>
                    <a:lnTo>
                      <a:pt x="482" y="6340"/>
                    </a:lnTo>
                    <a:lnTo>
                      <a:pt x="503" y="6424"/>
                    </a:lnTo>
                    <a:lnTo>
                      <a:pt x="356" y="6570"/>
                    </a:lnTo>
                    <a:lnTo>
                      <a:pt x="398" y="6779"/>
                    </a:lnTo>
                    <a:lnTo>
                      <a:pt x="461" y="6884"/>
                    </a:lnTo>
                    <a:lnTo>
                      <a:pt x="356" y="6968"/>
                    </a:lnTo>
                    <a:lnTo>
                      <a:pt x="272" y="6947"/>
                    </a:lnTo>
                    <a:lnTo>
                      <a:pt x="105" y="7051"/>
                    </a:lnTo>
                    <a:lnTo>
                      <a:pt x="105" y="7156"/>
                    </a:lnTo>
                    <a:lnTo>
                      <a:pt x="63" y="7198"/>
                    </a:lnTo>
                    <a:lnTo>
                      <a:pt x="84" y="7282"/>
                    </a:lnTo>
                    <a:lnTo>
                      <a:pt x="63" y="7407"/>
                    </a:lnTo>
                    <a:lnTo>
                      <a:pt x="0" y="7512"/>
                    </a:lnTo>
                    <a:lnTo>
                      <a:pt x="63" y="7616"/>
                    </a:lnTo>
                    <a:lnTo>
                      <a:pt x="42" y="7700"/>
                    </a:lnTo>
                    <a:lnTo>
                      <a:pt x="189" y="7846"/>
                    </a:lnTo>
                    <a:lnTo>
                      <a:pt x="482" y="8307"/>
                    </a:lnTo>
                    <a:lnTo>
                      <a:pt x="314" y="8474"/>
                    </a:lnTo>
                    <a:lnTo>
                      <a:pt x="691" y="8453"/>
                    </a:lnTo>
                    <a:lnTo>
                      <a:pt x="879" y="8474"/>
                    </a:lnTo>
                    <a:lnTo>
                      <a:pt x="1005" y="8662"/>
                    </a:lnTo>
                    <a:lnTo>
                      <a:pt x="1026" y="8830"/>
                    </a:lnTo>
                    <a:lnTo>
                      <a:pt x="1256" y="8830"/>
                    </a:lnTo>
                    <a:lnTo>
                      <a:pt x="1549" y="8851"/>
                    </a:lnTo>
                    <a:lnTo>
                      <a:pt x="1779" y="8621"/>
                    </a:lnTo>
                    <a:lnTo>
                      <a:pt x="1988" y="8474"/>
                    </a:lnTo>
                    <a:lnTo>
                      <a:pt x="2051" y="8537"/>
                    </a:lnTo>
                    <a:lnTo>
                      <a:pt x="2030" y="8662"/>
                    </a:lnTo>
                    <a:lnTo>
                      <a:pt x="1967" y="8725"/>
                    </a:lnTo>
                    <a:lnTo>
                      <a:pt x="1967" y="8934"/>
                    </a:lnTo>
                    <a:lnTo>
                      <a:pt x="1988" y="9269"/>
                    </a:lnTo>
                    <a:lnTo>
                      <a:pt x="1988" y="9395"/>
                    </a:lnTo>
                    <a:lnTo>
                      <a:pt x="2072" y="9478"/>
                    </a:lnTo>
                    <a:lnTo>
                      <a:pt x="2176" y="9458"/>
                    </a:lnTo>
                    <a:lnTo>
                      <a:pt x="2281" y="9416"/>
                    </a:lnTo>
                    <a:lnTo>
                      <a:pt x="2469" y="9416"/>
                    </a:lnTo>
                    <a:lnTo>
                      <a:pt x="2511" y="9458"/>
                    </a:lnTo>
                    <a:lnTo>
                      <a:pt x="3076" y="9458"/>
                    </a:lnTo>
                    <a:lnTo>
                      <a:pt x="3223" y="9353"/>
                    </a:lnTo>
                    <a:lnTo>
                      <a:pt x="3306" y="9353"/>
                    </a:lnTo>
                    <a:lnTo>
                      <a:pt x="3432" y="9248"/>
                    </a:lnTo>
                    <a:lnTo>
                      <a:pt x="3557" y="9248"/>
                    </a:lnTo>
                    <a:lnTo>
                      <a:pt x="3725" y="9186"/>
                    </a:lnTo>
                    <a:lnTo>
                      <a:pt x="3829" y="8934"/>
                    </a:lnTo>
                    <a:lnTo>
                      <a:pt x="4081" y="8746"/>
                    </a:lnTo>
                    <a:lnTo>
                      <a:pt x="4269" y="8725"/>
                    </a:lnTo>
                    <a:lnTo>
                      <a:pt x="4457" y="8621"/>
                    </a:lnTo>
                    <a:lnTo>
                      <a:pt x="4583" y="8621"/>
                    </a:lnTo>
                    <a:lnTo>
                      <a:pt x="4687" y="8683"/>
                    </a:lnTo>
                    <a:lnTo>
                      <a:pt x="4813" y="8621"/>
                    </a:lnTo>
                    <a:lnTo>
                      <a:pt x="4897" y="8662"/>
                    </a:lnTo>
                    <a:lnTo>
                      <a:pt x="4876" y="8788"/>
                    </a:lnTo>
                    <a:lnTo>
                      <a:pt x="4959" y="8997"/>
                    </a:lnTo>
                    <a:lnTo>
                      <a:pt x="5085" y="9374"/>
                    </a:lnTo>
                    <a:lnTo>
                      <a:pt x="5169" y="9646"/>
                    </a:lnTo>
                    <a:lnTo>
                      <a:pt x="5106" y="9751"/>
                    </a:lnTo>
                    <a:lnTo>
                      <a:pt x="5210" y="9960"/>
                    </a:lnTo>
                    <a:lnTo>
                      <a:pt x="5357" y="10002"/>
                    </a:lnTo>
                    <a:lnTo>
                      <a:pt x="5399" y="10190"/>
                    </a:lnTo>
                    <a:lnTo>
                      <a:pt x="5524" y="10274"/>
                    </a:lnTo>
                    <a:lnTo>
                      <a:pt x="5713" y="10357"/>
                    </a:lnTo>
                    <a:lnTo>
                      <a:pt x="5838" y="10462"/>
                    </a:lnTo>
                    <a:lnTo>
                      <a:pt x="5901" y="10420"/>
                    </a:lnTo>
                    <a:lnTo>
                      <a:pt x="6131" y="10357"/>
                    </a:lnTo>
                    <a:lnTo>
                      <a:pt x="6340" y="10587"/>
                    </a:lnTo>
                    <a:lnTo>
                      <a:pt x="6508" y="10525"/>
                    </a:lnTo>
                    <a:lnTo>
                      <a:pt x="6717" y="10755"/>
                    </a:lnTo>
                    <a:lnTo>
                      <a:pt x="6822" y="10755"/>
                    </a:lnTo>
                    <a:lnTo>
                      <a:pt x="7073" y="10839"/>
                    </a:lnTo>
                    <a:lnTo>
                      <a:pt x="7240" y="10880"/>
                    </a:lnTo>
                    <a:lnTo>
                      <a:pt x="7261" y="11048"/>
                    </a:lnTo>
                    <a:lnTo>
                      <a:pt x="7366" y="11069"/>
                    </a:lnTo>
                    <a:lnTo>
                      <a:pt x="7512" y="11152"/>
                    </a:lnTo>
                    <a:lnTo>
                      <a:pt x="7868" y="11131"/>
                    </a:lnTo>
                    <a:lnTo>
                      <a:pt x="8098" y="11257"/>
                    </a:lnTo>
                    <a:lnTo>
                      <a:pt x="8140" y="11362"/>
                    </a:lnTo>
                    <a:lnTo>
                      <a:pt x="8119" y="11634"/>
                    </a:lnTo>
                    <a:lnTo>
                      <a:pt x="8182" y="11843"/>
                    </a:lnTo>
                    <a:lnTo>
                      <a:pt x="8098" y="11968"/>
                    </a:lnTo>
                    <a:lnTo>
                      <a:pt x="8307" y="12324"/>
                    </a:lnTo>
                    <a:lnTo>
                      <a:pt x="8286" y="12596"/>
                    </a:lnTo>
                    <a:lnTo>
                      <a:pt x="9290" y="12617"/>
                    </a:lnTo>
                    <a:lnTo>
                      <a:pt x="9353" y="12973"/>
                    </a:lnTo>
                    <a:lnTo>
                      <a:pt x="9332" y="13224"/>
                    </a:lnTo>
                    <a:lnTo>
                      <a:pt x="9604" y="13287"/>
                    </a:lnTo>
                    <a:lnTo>
                      <a:pt x="9897" y="13810"/>
                    </a:lnTo>
                    <a:lnTo>
                      <a:pt x="9918" y="14103"/>
                    </a:lnTo>
                    <a:lnTo>
                      <a:pt x="9646" y="14688"/>
                    </a:lnTo>
                    <a:lnTo>
                      <a:pt x="9667" y="14772"/>
                    </a:lnTo>
                    <a:lnTo>
                      <a:pt x="9583" y="14856"/>
                    </a:lnTo>
                    <a:lnTo>
                      <a:pt x="9646" y="14919"/>
                    </a:lnTo>
                    <a:lnTo>
                      <a:pt x="9604" y="15044"/>
                    </a:lnTo>
                    <a:lnTo>
                      <a:pt x="9751" y="15149"/>
                    </a:lnTo>
                    <a:lnTo>
                      <a:pt x="9751" y="15337"/>
                    </a:lnTo>
                    <a:lnTo>
                      <a:pt x="9855" y="15525"/>
                    </a:lnTo>
                    <a:lnTo>
                      <a:pt x="9793" y="15860"/>
                    </a:lnTo>
                    <a:lnTo>
                      <a:pt x="9814" y="15986"/>
                    </a:lnTo>
                    <a:lnTo>
                      <a:pt x="9772" y="16111"/>
                    </a:lnTo>
                    <a:lnTo>
                      <a:pt x="9814" y="16258"/>
                    </a:lnTo>
                    <a:lnTo>
                      <a:pt x="10023" y="16216"/>
                    </a:lnTo>
                    <a:lnTo>
                      <a:pt x="10107" y="16279"/>
                    </a:lnTo>
                    <a:lnTo>
                      <a:pt x="10379" y="16258"/>
                    </a:lnTo>
                    <a:lnTo>
                      <a:pt x="10525" y="16300"/>
                    </a:lnTo>
                    <a:lnTo>
                      <a:pt x="10797" y="16195"/>
                    </a:lnTo>
                    <a:lnTo>
                      <a:pt x="10923" y="16300"/>
                    </a:lnTo>
                    <a:lnTo>
                      <a:pt x="11027" y="16321"/>
                    </a:lnTo>
                    <a:lnTo>
                      <a:pt x="11069" y="16467"/>
                    </a:lnTo>
                    <a:lnTo>
                      <a:pt x="11236" y="17095"/>
                    </a:lnTo>
                    <a:lnTo>
                      <a:pt x="11341" y="17304"/>
                    </a:lnTo>
                    <a:lnTo>
                      <a:pt x="11446" y="17325"/>
                    </a:lnTo>
                    <a:lnTo>
                      <a:pt x="11676" y="17199"/>
                    </a:lnTo>
                    <a:lnTo>
                      <a:pt x="11801" y="17241"/>
                    </a:lnTo>
                    <a:lnTo>
                      <a:pt x="11885" y="17325"/>
                    </a:lnTo>
                    <a:lnTo>
                      <a:pt x="11969" y="17346"/>
                    </a:lnTo>
                    <a:lnTo>
                      <a:pt x="11906" y="17450"/>
                    </a:lnTo>
                    <a:lnTo>
                      <a:pt x="11885" y="17994"/>
                    </a:lnTo>
                    <a:lnTo>
                      <a:pt x="11864" y="18057"/>
                    </a:lnTo>
                    <a:lnTo>
                      <a:pt x="11822" y="18078"/>
                    </a:lnTo>
                    <a:lnTo>
                      <a:pt x="11822" y="18162"/>
                    </a:lnTo>
                    <a:lnTo>
                      <a:pt x="11801" y="18204"/>
                    </a:lnTo>
                    <a:lnTo>
                      <a:pt x="11801" y="18287"/>
                    </a:lnTo>
                    <a:lnTo>
                      <a:pt x="11906" y="18204"/>
                    </a:lnTo>
                    <a:lnTo>
                      <a:pt x="12178" y="18245"/>
                    </a:lnTo>
                    <a:lnTo>
                      <a:pt x="12178" y="18350"/>
                    </a:lnTo>
                    <a:lnTo>
                      <a:pt x="12283" y="18580"/>
                    </a:lnTo>
                    <a:lnTo>
                      <a:pt x="12283" y="18769"/>
                    </a:lnTo>
                    <a:lnTo>
                      <a:pt x="12303" y="18999"/>
                    </a:lnTo>
                    <a:lnTo>
                      <a:pt x="12324" y="19208"/>
                    </a:lnTo>
                    <a:lnTo>
                      <a:pt x="12303" y="19292"/>
                    </a:lnTo>
                    <a:lnTo>
                      <a:pt x="12199" y="19292"/>
                    </a:lnTo>
                    <a:lnTo>
                      <a:pt x="12073" y="19354"/>
                    </a:lnTo>
                    <a:lnTo>
                      <a:pt x="12031" y="19417"/>
                    </a:lnTo>
                    <a:lnTo>
                      <a:pt x="11969" y="19501"/>
                    </a:lnTo>
                    <a:lnTo>
                      <a:pt x="11927" y="19459"/>
                    </a:lnTo>
                    <a:lnTo>
                      <a:pt x="11697" y="19626"/>
                    </a:lnTo>
                    <a:lnTo>
                      <a:pt x="11655" y="19710"/>
                    </a:lnTo>
                    <a:lnTo>
                      <a:pt x="11571" y="19731"/>
                    </a:lnTo>
                    <a:lnTo>
                      <a:pt x="11362" y="19919"/>
                    </a:lnTo>
                    <a:lnTo>
                      <a:pt x="11278" y="19940"/>
                    </a:lnTo>
                    <a:lnTo>
                      <a:pt x="11278" y="20066"/>
                    </a:lnTo>
                    <a:lnTo>
                      <a:pt x="11195" y="20087"/>
                    </a:lnTo>
                    <a:lnTo>
                      <a:pt x="11132" y="20087"/>
                    </a:lnTo>
                    <a:lnTo>
                      <a:pt x="10943" y="20338"/>
                    </a:lnTo>
                    <a:lnTo>
                      <a:pt x="10923" y="20401"/>
                    </a:lnTo>
                    <a:lnTo>
                      <a:pt x="10923" y="20547"/>
                    </a:lnTo>
                    <a:lnTo>
                      <a:pt x="10839" y="20568"/>
                    </a:lnTo>
                    <a:lnTo>
                      <a:pt x="10776" y="20652"/>
                    </a:lnTo>
                    <a:lnTo>
                      <a:pt x="10671" y="20861"/>
                    </a:lnTo>
                    <a:lnTo>
                      <a:pt x="10609" y="20924"/>
                    </a:lnTo>
                    <a:lnTo>
                      <a:pt x="10504" y="21091"/>
                    </a:lnTo>
                    <a:lnTo>
                      <a:pt x="10504" y="21133"/>
                    </a:lnTo>
                    <a:lnTo>
                      <a:pt x="10399" y="21217"/>
                    </a:lnTo>
                    <a:lnTo>
                      <a:pt x="10358" y="21279"/>
                    </a:lnTo>
                    <a:lnTo>
                      <a:pt x="10441" y="21279"/>
                    </a:lnTo>
                    <a:lnTo>
                      <a:pt x="10504" y="21300"/>
                    </a:lnTo>
                    <a:lnTo>
                      <a:pt x="10776" y="21217"/>
                    </a:lnTo>
                    <a:lnTo>
                      <a:pt x="10923" y="21300"/>
                    </a:lnTo>
                    <a:lnTo>
                      <a:pt x="11048" y="21489"/>
                    </a:lnTo>
                    <a:lnTo>
                      <a:pt x="11153" y="21530"/>
                    </a:lnTo>
                    <a:lnTo>
                      <a:pt x="11236" y="21698"/>
                    </a:lnTo>
                    <a:lnTo>
                      <a:pt x="11362" y="21928"/>
                    </a:lnTo>
                    <a:lnTo>
                      <a:pt x="11446" y="21928"/>
                    </a:lnTo>
                    <a:lnTo>
                      <a:pt x="11550" y="21803"/>
                    </a:lnTo>
                    <a:lnTo>
                      <a:pt x="11592" y="21803"/>
                    </a:lnTo>
                    <a:lnTo>
                      <a:pt x="11718" y="22012"/>
                    </a:lnTo>
                    <a:lnTo>
                      <a:pt x="11885" y="22075"/>
                    </a:lnTo>
                    <a:lnTo>
                      <a:pt x="12011" y="22116"/>
                    </a:lnTo>
                    <a:lnTo>
                      <a:pt x="12136" y="22242"/>
                    </a:lnTo>
                    <a:lnTo>
                      <a:pt x="12136" y="22388"/>
                    </a:lnTo>
                    <a:lnTo>
                      <a:pt x="12241" y="22367"/>
                    </a:lnTo>
                    <a:lnTo>
                      <a:pt x="12492" y="22472"/>
                    </a:lnTo>
                    <a:lnTo>
                      <a:pt x="12617" y="22639"/>
                    </a:lnTo>
                    <a:lnTo>
                      <a:pt x="12743" y="22849"/>
                    </a:lnTo>
                    <a:lnTo>
                      <a:pt x="12868" y="22911"/>
                    </a:lnTo>
                    <a:lnTo>
                      <a:pt x="12848" y="23079"/>
                    </a:lnTo>
                    <a:lnTo>
                      <a:pt x="12743" y="23225"/>
                    </a:lnTo>
                    <a:lnTo>
                      <a:pt x="12806" y="23414"/>
                    </a:lnTo>
                    <a:lnTo>
                      <a:pt x="12827" y="23476"/>
                    </a:lnTo>
                    <a:lnTo>
                      <a:pt x="12848" y="23497"/>
                    </a:lnTo>
                    <a:lnTo>
                      <a:pt x="12931" y="23581"/>
                    </a:lnTo>
                    <a:lnTo>
                      <a:pt x="12952" y="23602"/>
                    </a:lnTo>
                    <a:lnTo>
                      <a:pt x="13161" y="23414"/>
                    </a:lnTo>
                    <a:lnTo>
                      <a:pt x="13245" y="23225"/>
                    </a:lnTo>
                    <a:lnTo>
                      <a:pt x="13350" y="22849"/>
                    </a:lnTo>
                    <a:lnTo>
                      <a:pt x="13433" y="22577"/>
                    </a:lnTo>
                    <a:lnTo>
                      <a:pt x="13454" y="22535"/>
                    </a:lnTo>
                    <a:lnTo>
                      <a:pt x="13426" y="22507"/>
                    </a:lnTo>
                    <a:lnTo>
                      <a:pt x="13426" y="22507"/>
                    </a:lnTo>
                    <a:lnTo>
                      <a:pt x="13496" y="22535"/>
                    </a:lnTo>
                    <a:lnTo>
                      <a:pt x="13873" y="22242"/>
                    </a:lnTo>
                    <a:lnTo>
                      <a:pt x="14061" y="22033"/>
                    </a:lnTo>
                    <a:lnTo>
                      <a:pt x="14312" y="21551"/>
                    </a:lnTo>
                    <a:lnTo>
                      <a:pt x="14417" y="21321"/>
                    </a:lnTo>
                    <a:lnTo>
                      <a:pt x="14521" y="21028"/>
                    </a:lnTo>
                    <a:lnTo>
                      <a:pt x="14793" y="20547"/>
                    </a:lnTo>
                    <a:lnTo>
                      <a:pt x="15044" y="20233"/>
                    </a:lnTo>
                    <a:lnTo>
                      <a:pt x="15107" y="20129"/>
                    </a:lnTo>
                    <a:lnTo>
                      <a:pt x="15065" y="20087"/>
                    </a:lnTo>
                    <a:lnTo>
                      <a:pt x="15065" y="20024"/>
                    </a:lnTo>
                    <a:lnTo>
                      <a:pt x="15128" y="19982"/>
                    </a:lnTo>
                    <a:lnTo>
                      <a:pt x="15170" y="19857"/>
                    </a:lnTo>
                    <a:lnTo>
                      <a:pt x="15254" y="19815"/>
                    </a:lnTo>
                    <a:lnTo>
                      <a:pt x="15233" y="19710"/>
                    </a:lnTo>
                    <a:lnTo>
                      <a:pt x="15254" y="19626"/>
                    </a:lnTo>
                    <a:lnTo>
                      <a:pt x="15233" y="19606"/>
                    </a:lnTo>
                    <a:lnTo>
                      <a:pt x="15296" y="19585"/>
                    </a:lnTo>
                    <a:lnTo>
                      <a:pt x="15296" y="19480"/>
                    </a:lnTo>
                    <a:lnTo>
                      <a:pt x="15191" y="19313"/>
                    </a:lnTo>
                    <a:lnTo>
                      <a:pt x="15191" y="19229"/>
                    </a:lnTo>
                    <a:lnTo>
                      <a:pt x="15212" y="19166"/>
                    </a:lnTo>
                    <a:lnTo>
                      <a:pt x="15191" y="19082"/>
                    </a:lnTo>
                    <a:lnTo>
                      <a:pt x="15149" y="18915"/>
                    </a:lnTo>
                    <a:lnTo>
                      <a:pt x="15107" y="18748"/>
                    </a:lnTo>
                    <a:lnTo>
                      <a:pt x="15149" y="18685"/>
                    </a:lnTo>
                    <a:lnTo>
                      <a:pt x="15316" y="18664"/>
                    </a:lnTo>
                    <a:lnTo>
                      <a:pt x="15296" y="18559"/>
                    </a:lnTo>
                    <a:lnTo>
                      <a:pt x="15212" y="18497"/>
                    </a:lnTo>
                    <a:lnTo>
                      <a:pt x="15337" y="18476"/>
                    </a:lnTo>
                    <a:lnTo>
                      <a:pt x="15337" y="18371"/>
                    </a:lnTo>
                    <a:lnTo>
                      <a:pt x="15212" y="18308"/>
                    </a:lnTo>
                    <a:lnTo>
                      <a:pt x="15316" y="18287"/>
                    </a:lnTo>
                    <a:lnTo>
                      <a:pt x="15379" y="18183"/>
                    </a:lnTo>
                    <a:lnTo>
                      <a:pt x="15442" y="18245"/>
                    </a:lnTo>
                    <a:lnTo>
                      <a:pt x="15630" y="18057"/>
                    </a:lnTo>
                    <a:lnTo>
                      <a:pt x="15735" y="17973"/>
                    </a:lnTo>
                    <a:lnTo>
                      <a:pt x="15735" y="17932"/>
                    </a:lnTo>
                    <a:lnTo>
                      <a:pt x="15881" y="17785"/>
                    </a:lnTo>
                    <a:lnTo>
                      <a:pt x="16070" y="17681"/>
                    </a:lnTo>
                    <a:lnTo>
                      <a:pt x="16300" y="17429"/>
                    </a:lnTo>
                    <a:lnTo>
                      <a:pt x="16509" y="17409"/>
                    </a:lnTo>
                    <a:lnTo>
                      <a:pt x="16614" y="17304"/>
                    </a:lnTo>
                    <a:lnTo>
                      <a:pt x="16739" y="17199"/>
                    </a:lnTo>
                    <a:lnTo>
                      <a:pt x="16844" y="17199"/>
                    </a:lnTo>
                    <a:lnTo>
                      <a:pt x="16928" y="17241"/>
                    </a:lnTo>
                    <a:lnTo>
                      <a:pt x="17011" y="17283"/>
                    </a:lnTo>
                    <a:lnTo>
                      <a:pt x="17011" y="17199"/>
                    </a:lnTo>
                    <a:lnTo>
                      <a:pt x="17095" y="17032"/>
                    </a:lnTo>
                    <a:lnTo>
                      <a:pt x="17325" y="16885"/>
                    </a:lnTo>
                    <a:lnTo>
                      <a:pt x="17430" y="16865"/>
                    </a:lnTo>
                    <a:lnTo>
                      <a:pt x="17430" y="16802"/>
                    </a:lnTo>
                    <a:lnTo>
                      <a:pt x="17367" y="16781"/>
                    </a:lnTo>
                    <a:lnTo>
                      <a:pt x="17304" y="16739"/>
                    </a:lnTo>
                    <a:lnTo>
                      <a:pt x="17262" y="16676"/>
                    </a:lnTo>
                    <a:lnTo>
                      <a:pt x="17346" y="16634"/>
                    </a:lnTo>
                    <a:lnTo>
                      <a:pt x="17513" y="16572"/>
                    </a:lnTo>
                    <a:lnTo>
                      <a:pt x="17576" y="16593"/>
                    </a:lnTo>
                    <a:lnTo>
                      <a:pt x="17681" y="16593"/>
                    </a:lnTo>
                    <a:lnTo>
                      <a:pt x="17765" y="16530"/>
                    </a:lnTo>
                    <a:lnTo>
                      <a:pt x="17869" y="16530"/>
                    </a:lnTo>
                    <a:lnTo>
                      <a:pt x="17869" y="16593"/>
                    </a:lnTo>
                    <a:lnTo>
                      <a:pt x="17744" y="16676"/>
                    </a:lnTo>
                    <a:lnTo>
                      <a:pt x="17576" y="16697"/>
                    </a:lnTo>
                    <a:lnTo>
                      <a:pt x="17555" y="16718"/>
                    </a:lnTo>
                    <a:lnTo>
                      <a:pt x="17618" y="16739"/>
                    </a:lnTo>
                    <a:lnTo>
                      <a:pt x="17848" y="16676"/>
                    </a:lnTo>
                    <a:lnTo>
                      <a:pt x="18099" y="16572"/>
                    </a:lnTo>
                    <a:lnTo>
                      <a:pt x="18078" y="16509"/>
                    </a:lnTo>
                    <a:lnTo>
                      <a:pt x="18162" y="16467"/>
                    </a:lnTo>
                    <a:lnTo>
                      <a:pt x="18246" y="16467"/>
                    </a:lnTo>
                    <a:lnTo>
                      <a:pt x="18204" y="16509"/>
                    </a:lnTo>
                    <a:cubicBezTo>
                      <a:pt x="18204" y="16509"/>
                      <a:pt x="18204" y="16613"/>
                      <a:pt x="18246" y="16613"/>
                    </a:cubicBezTo>
                    <a:lnTo>
                      <a:pt x="18392" y="16634"/>
                    </a:lnTo>
                    <a:lnTo>
                      <a:pt x="18497" y="16593"/>
                    </a:lnTo>
                    <a:lnTo>
                      <a:pt x="18664" y="16593"/>
                    </a:lnTo>
                    <a:lnTo>
                      <a:pt x="18832" y="16613"/>
                    </a:lnTo>
                    <a:lnTo>
                      <a:pt x="18936" y="16551"/>
                    </a:lnTo>
                    <a:lnTo>
                      <a:pt x="18936" y="16488"/>
                    </a:lnTo>
                    <a:lnTo>
                      <a:pt x="18915" y="16467"/>
                    </a:lnTo>
                    <a:lnTo>
                      <a:pt x="18936" y="16404"/>
                    </a:lnTo>
                    <a:lnTo>
                      <a:pt x="19208" y="16237"/>
                    </a:lnTo>
                    <a:lnTo>
                      <a:pt x="19418" y="16153"/>
                    </a:lnTo>
                    <a:lnTo>
                      <a:pt x="19522" y="16069"/>
                    </a:lnTo>
                    <a:lnTo>
                      <a:pt x="19543" y="15986"/>
                    </a:lnTo>
                    <a:lnTo>
                      <a:pt x="19522" y="15944"/>
                    </a:lnTo>
                    <a:lnTo>
                      <a:pt x="19418" y="15735"/>
                    </a:lnTo>
                    <a:lnTo>
                      <a:pt x="19501" y="15567"/>
                    </a:lnTo>
                    <a:lnTo>
                      <a:pt x="19564" y="15463"/>
                    </a:lnTo>
                    <a:lnTo>
                      <a:pt x="19564" y="15358"/>
                    </a:lnTo>
                    <a:lnTo>
                      <a:pt x="19627" y="15316"/>
                    </a:lnTo>
                    <a:lnTo>
                      <a:pt x="19731" y="15232"/>
                    </a:lnTo>
                    <a:lnTo>
                      <a:pt x="19752" y="15128"/>
                    </a:lnTo>
                    <a:lnTo>
                      <a:pt x="19731" y="15107"/>
                    </a:lnTo>
                    <a:lnTo>
                      <a:pt x="19878" y="14835"/>
                    </a:lnTo>
                    <a:lnTo>
                      <a:pt x="20087" y="14584"/>
                    </a:lnTo>
                    <a:lnTo>
                      <a:pt x="20087" y="14479"/>
                    </a:lnTo>
                    <a:lnTo>
                      <a:pt x="20045" y="14103"/>
                    </a:lnTo>
                    <a:lnTo>
                      <a:pt x="20003" y="14082"/>
                    </a:lnTo>
                    <a:lnTo>
                      <a:pt x="20066" y="13872"/>
                    </a:lnTo>
                    <a:lnTo>
                      <a:pt x="20129" y="13789"/>
                    </a:lnTo>
                    <a:lnTo>
                      <a:pt x="20129" y="13726"/>
                    </a:lnTo>
                    <a:lnTo>
                      <a:pt x="20317" y="13580"/>
                    </a:lnTo>
                    <a:lnTo>
                      <a:pt x="20338" y="13496"/>
                    </a:lnTo>
                    <a:lnTo>
                      <a:pt x="20275" y="13287"/>
                    </a:lnTo>
                    <a:lnTo>
                      <a:pt x="20359" y="13036"/>
                    </a:lnTo>
                    <a:lnTo>
                      <a:pt x="20338" y="12826"/>
                    </a:lnTo>
                    <a:lnTo>
                      <a:pt x="20359" y="12659"/>
                    </a:lnTo>
                    <a:lnTo>
                      <a:pt x="20359" y="12596"/>
                    </a:lnTo>
                    <a:lnTo>
                      <a:pt x="20422" y="12387"/>
                    </a:lnTo>
                    <a:lnTo>
                      <a:pt x="20359" y="11592"/>
                    </a:lnTo>
                    <a:lnTo>
                      <a:pt x="20359" y="11445"/>
                    </a:lnTo>
                    <a:lnTo>
                      <a:pt x="20422" y="11341"/>
                    </a:lnTo>
                    <a:lnTo>
                      <a:pt x="20422" y="11236"/>
                    </a:lnTo>
                    <a:lnTo>
                      <a:pt x="20359" y="11278"/>
                    </a:lnTo>
                    <a:lnTo>
                      <a:pt x="20275" y="11194"/>
                    </a:lnTo>
                    <a:lnTo>
                      <a:pt x="20275" y="11131"/>
                    </a:lnTo>
                    <a:lnTo>
                      <a:pt x="20359" y="10985"/>
                    </a:lnTo>
                    <a:lnTo>
                      <a:pt x="20338" y="10859"/>
                    </a:lnTo>
                    <a:lnTo>
                      <a:pt x="20359" y="10776"/>
                    </a:lnTo>
                    <a:lnTo>
                      <a:pt x="20443" y="10755"/>
                    </a:lnTo>
                    <a:lnTo>
                      <a:pt x="20464" y="10629"/>
                    </a:lnTo>
                    <a:lnTo>
                      <a:pt x="20380" y="10504"/>
                    </a:lnTo>
                    <a:lnTo>
                      <a:pt x="20234" y="10420"/>
                    </a:lnTo>
                    <a:lnTo>
                      <a:pt x="20275" y="10399"/>
                    </a:lnTo>
                    <a:lnTo>
                      <a:pt x="20317" y="10336"/>
                    </a:lnTo>
                    <a:lnTo>
                      <a:pt x="20338" y="10399"/>
                    </a:lnTo>
                    <a:lnTo>
                      <a:pt x="20422" y="10441"/>
                    </a:lnTo>
                    <a:lnTo>
                      <a:pt x="20485" y="10462"/>
                    </a:lnTo>
                    <a:lnTo>
                      <a:pt x="20526" y="10336"/>
                    </a:lnTo>
                    <a:lnTo>
                      <a:pt x="20589" y="10336"/>
                    </a:lnTo>
                    <a:lnTo>
                      <a:pt x="20631" y="10420"/>
                    </a:lnTo>
                    <a:lnTo>
                      <a:pt x="20673" y="10441"/>
                    </a:lnTo>
                    <a:lnTo>
                      <a:pt x="20631" y="10525"/>
                    </a:lnTo>
                    <a:lnTo>
                      <a:pt x="20547" y="10567"/>
                    </a:lnTo>
                    <a:lnTo>
                      <a:pt x="20526" y="10650"/>
                    </a:lnTo>
                    <a:lnTo>
                      <a:pt x="20568" y="10650"/>
                    </a:lnTo>
                    <a:lnTo>
                      <a:pt x="20673" y="10546"/>
                    </a:lnTo>
                    <a:lnTo>
                      <a:pt x="20840" y="10462"/>
                    </a:lnTo>
                    <a:lnTo>
                      <a:pt x="21008" y="10190"/>
                    </a:lnTo>
                    <a:lnTo>
                      <a:pt x="21091" y="9981"/>
                    </a:lnTo>
                    <a:lnTo>
                      <a:pt x="21112" y="9834"/>
                    </a:lnTo>
                    <a:lnTo>
                      <a:pt x="21196" y="9771"/>
                    </a:lnTo>
                    <a:lnTo>
                      <a:pt x="21280" y="9562"/>
                    </a:lnTo>
                    <a:lnTo>
                      <a:pt x="21363" y="9374"/>
                    </a:lnTo>
                    <a:lnTo>
                      <a:pt x="21677" y="9165"/>
                    </a:lnTo>
                    <a:lnTo>
                      <a:pt x="21698" y="9060"/>
                    </a:lnTo>
                    <a:lnTo>
                      <a:pt x="21803" y="9039"/>
                    </a:lnTo>
                    <a:lnTo>
                      <a:pt x="21887" y="8934"/>
                    </a:lnTo>
                    <a:lnTo>
                      <a:pt x="22138" y="8683"/>
                    </a:lnTo>
                    <a:lnTo>
                      <a:pt x="22368" y="8370"/>
                    </a:lnTo>
                    <a:lnTo>
                      <a:pt x="22431" y="8307"/>
                    </a:lnTo>
                    <a:lnTo>
                      <a:pt x="22556" y="7993"/>
                    </a:lnTo>
                    <a:lnTo>
                      <a:pt x="22577" y="7846"/>
                    </a:lnTo>
                    <a:lnTo>
                      <a:pt x="22661" y="7742"/>
                    </a:lnTo>
                    <a:lnTo>
                      <a:pt x="22661" y="7637"/>
                    </a:lnTo>
                    <a:lnTo>
                      <a:pt x="22577" y="7533"/>
                    </a:lnTo>
                    <a:lnTo>
                      <a:pt x="22619" y="7449"/>
                    </a:lnTo>
                    <a:lnTo>
                      <a:pt x="22682" y="7449"/>
                    </a:lnTo>
                    <a:lnTo>
                      <a:pt x="22661" y="7156"/>
                    </a:lnTo>
                    <a:lnTo>
                      <a:pt x="22577" y="7093"/>
                    </a:lnTo>
                    <a:lnTo>
                      <a:pt x="22556" y="6968"/>
                    </a:lnTo>
                    <a:lnTo>
                      <a:pt x="22347" y="6528"/>
                    </a:lnTo>
                    <a:lnTo>
                      <a:pt x="22347" y="6361"/>
                    </a:lnTo>
                    <a:lnTo>
                      <a:pt x="22326" y="6193"/>
                    </a:lnTo>
                    <a:lnTo>
                      <a:pt x="21949" y="6026"/>
                    </a:lnTo>
                    <a:lnTo>
                      <a:pt x="21740" y="6026"/>
                    </a:lnTo>
                    <a:lnTo>
                      <a:pt x="21594" y="6110"/>
                    </a:lnTo>
                    <a:lnTo>
                      <a:pt x="21489" y="5942"/>
                    </a:lnTo>
                    <a:lnTo>
                      <a:pt x="21342" y="5921"/>
                    </a:lnTo>
                    <a:lnTo>
                      <a:pt x="21217" y="5796"/>
                    </a:lnTo>
                    <a:lnTo>
                      <a:pt x="21070" y="5712"/>
                    </a:lnTo>
                    <a:lnTo>
                      <a:pt x="20966" y="5691"/>
                    </a:lnTo>
                    <a:lnTo>
                      <a:pt x="20694" y="5398"/>
                    </a:lnTo>
                    <a:lnTo>
                      <a:pt x="20485" y="5105"/>
                    </a:lnTo>
                    <a:lnTo>
                      <a:pt x="20380" y="5085"/>
                    </a:lnTo>
                    <a:lnTo>
                      <a:pt x="20254" y="4959"/>
                    </a:lnTo>
                    <a:lnTo>
                      <a:pt x="20129" y="4959"/>
                    </a:lnTo>
                    <a:lnTo>
                      <a:pt x="19773" y="4687"/>
                    </a:lnTo>
                    <a:lnTo>
                      <a:pt x="19627" y="4687"/>
                    </a:lnTo>
                    <a:lnTo>
                      <a:pt x="19438" y="4603"/>
                    </a:lnTo>
                    <a:lnTo>
                      <a:pt x="19334" y="4666"/>
                    </a:lnTo>
                    <a:lnTo>
                      <a:pt x="19187" y="4666"/>
                    </a:lnTo>
                    <a:lnTo>
                      <a:pt x="19083" y="4603"/>
                    </a:lnTo>
                    <a:lnTo>
                      <a:pt x="18978" y="4666"/>
                    </a:lnTo>
                    <a:lnTo>
                      <a:pt x="18915" y="4750"/>
                    </a:lnTo>
                    <a:lnTo>
                      <a:pt x="18832" y="4666"/>
                    </a:lnTo>
                    <a:lnTo>
                      <a:pt x="18685" y="4561"/>
                    </a:lnTo>
                    <a:lnTo>
                      <a:pt x="18685" y="4666"/>
                    </a:lnTo>
                    <a:lnTo>
                      <a:pt x="18602" y="4624"/>
                    </a:lnTo>
                    <a:lnTo>
                      <a:pt x="18581" y="4687"/>
                    </a:lnTo>
                    <a:lnTo>
                      <a:pt x="18581" y="4750"/>
                    </a:lnTo>
                    <a:lnTo>
                      <a:pt x="18476" y="4666"/>
                    </a:lnTo>
                    <a:lnTo>
                      <a:pt x="18455" y="4624"/>
                    </a:lnTo>
                    <a:lnTo>
                      <a:pt x="18371" y="4582"/>
                    </a:lnTo>
                    <a:lnTo>
                      <a:pt x="18371" y="4582"/>
                    </a:lnTo>
                    <a:lnTo>
                      <a:pt x="18392" y="4645"/>
                    </a:lnTo>
                    <a:lnTo>
                      <a:pt x="18371" y="4666"/>
                    </a:lnTo>
                    <a:lnTo>
                      <a:pt x="18183" y="4582"/>
                    </a:lnTo>
                    <a:lnTo>
                      <a:pt x="18141" y="4582"/>
                    </a:lnTo>
                    <a:lnTo>
                      <a:pt x="17995" y="4561"/>
                    </a:lnTo>
                    <a:lnTo>
                      <a:pt x="17702" y="4394"/>
                    </a:lnTo>
                    <a:lnTo>
                      <a:pt x="17555" y="4394"/>
                    </a:lnTo>
                    <a:lnTo>
                      <a:pt x="17555" y="4436"/>
                    </a:lnTo>
                    <a:lnTo>
                      <a:pt x="17597" y="4478"/>
                    </a:lnTo>
                    <a:lnTo>
                      <a:pt x="17555" y="4520"/>
                    </a:lnTo>
                    <a:lnTo>
                      <a:pt x="17472" y="4478"/>
                    </a:lnTo>
                    <a:lnTo>
                      <a:pt x="17451" y="4520"/>
                    </a:lnTo>
                    <a:lnTo>
                      <a:pt x="17430" y="4561"/>
                    </a:lnTo>
                    <a:lnTo>
                      <a:pt x="17325" y="4603"/>
                    </a:lnTo>
                    <a:lnTo>
                      <a:pt x="17262" y="4666"/>
                    </a:lnTo>
                    <a:lnTo>
                      <a:pt x="17241" y="4792"/>
                    </a:lnTo>
                    <a:lnTo>
                      <a:pt x="17200" y="4687"/>
                    </a:lnTo>
                    <a:lnTo>
                      <a:pt x="17158" y="4603"/>
                    </a:lnTo>
                    <a:lnTo>
                      <a:pt x="17116" y="4645"/>
                    </a:lnTo>
                    <a:lnTo>
                      <a:pt x="17116" y="4750"/>
                    </a:lnTo>
                    <a:lnTo>
                      <a:pt x="17011" y="4917"/>
                    </a:lnTo>
                    <a:lnTo>
                      <a:pt x="17011" y="5085"/>
                    </a:lnTo>
                    <a:lnTo>
                      <a:pt x="16990" y="4917"/>
                    </a:lnTo>
                    <a:lnTo>
                      <a:pt x="17011" y="4771"/>
                    </a:lnTo>
                    <a:lnTo>
                      <a:pt x="16990" y="4645"/>
                    </a:lnTo>
                    <a:lnTo>
                      <a:pt x="17032" y="4457"/>
                    </a:lnTo>
                    <a:lnTo>
                      <a:pt x="17095" y="4394"/>
                    </a:lnTo>
                    <a:lnTo>
                      <a:pt x="17032" y="4373"/>
                    </a:lnTo>
                    <a:lnTo>
                      <a:pt x="16928" y="4373"/>
                    </a:lnTo>
                    <a:lnTo>
                      <a:pt x="17053" y="4248"/>
                    </a:lnTo>
                    <a:lnTo>
                      <a:pt x="16907" y="4059"/>
                    </a:lnTo>
                    <a:lnTo>
                      <a:pt x="16823" y="3913"/>
                    </a:lnTo>
                    <a:lnTo>
                      <a:pt x="16739" y="3913"/>
                    </a:lnTo>
                    <a:lnTo>
                      <a:pt x="16614" y="3871"/>
                    </a:lnTo>
                    <a:lnTo>
                      <a:pt x="16530" y="3976"/>
                    </a:lnTo>
                    <a:lnTo>
                      <a:pt x="16467" y="4017"/>
                    </a:lnTo>
                    <a:lnTo>
                      <a:pt x="16425" y="3934"/>
                    </a:lnTo>
                    <a:lnTo>
                      <a:pt x="16384" y="3913"/>
                    </a:lnTo>
                    <a:lnTo>
                      <a:pt x="16363" y="3829"/>
                    </a:lnTo>
                    <a:lnTo>
                      <a:pt x="16279" y="3766"/>
                    </a:lnTo>
                    <a:lnTo>
                      <a:pt x="16195" y="3766"/>
                    </a:lnTo>
                    <a:lnTo>
                      <a:pt x="16153" y="3724"/>
                    </a:lnTo>
                    <a:lnTo>
                      <a:pt x="16070" y="3704"/>
                    </a:lnTo>
                    <a:lnTo>
                      <a:pt x="16007" y="3745"/>
                    </a:lnTo>
                    <a:lnTo>
                      <a:pt x="16007" y="3704"/>
                    </a:lnTo>
                    <a:lnTo>
                      <a:pt x="15965" y="3662"/>
                    </a:lnTo>
                    <a:lnTo>
                      <a:pt x="15902" y="3599"/>
                    </a:lnTo>
                    <a:lnTo>
                      <a:pt x="15840" y="3620"/>
                    </a:lnTo>
                    <a:lnTo>
                      <a:pt x="15693" y="3599"/>
                    </a:lnTo>
                    <a:lnTo>
                      <a:pt x="15526" y="3494"/>
                    </a:lnTo>
                    <a:lnTo>
                      <a:pt x="15463" y="3494"/>
                    </a:lnTo>
                    <a:lnTo>
                      <a:pt x="15442" y="3536"/>
                    </a:lnTo>
                    <a:lnTo>
                      <a:pt x="15337" y="3452"/>
                    </a:lnTo>
                    <a:lnTo>
                      <a:pt x="15254" y="3452"/>
                    </a:lnTo>
                    <a:lnTo>
                      <a:pt x="15233" y="3536"/>
                    </a:lnTo>
                    <a:lnTo>
                      <a:pt x="15170" y="3536"/>
                    </a:lnTo>
                    <a:lnTo>
                      <a:pt x="15149" y="3452"/>
                    </a:lnTo>
                    <a:lnTo>
                      <a:pt x="15024" y="3452"/>
                    </a:lnTo>
                    <a:lnTo>
                      <a:pt x="14919" y="3515"/>
                    </a:lnTo>
                    <a:lnTo>
                      <a:pt x="14856" y="3620"/>
                    </a:lnTo>
                    <a:lnTo>
                      <a:pt x="14856" y="3704"/>
                    </a:lnTo>
                    <a:lnTo>
                      <a:pt x="14731" y="3829"/>
                    </a:lnTo>
                    <a:lnTo>
                      <a:pt x="14584" y="3934"/>
                    </a:lnTo>
                    <a:lnTo>
                      <a:pt x="14375" y="4059"/>
                    </a:lnTo>
                    <a:lnTo>
                      <a:pt x="14270" y="4185"/>
                    </a:lnTo>
                    <a:lnTo>
                      <a:pt x="14208" y="4352"/>
                    </a:lnTo>
                    <a:lnTo>
                      <a:pt x="14187" y="4499"/>
                    </a:lnTo>
                    <a:lnTo>
                      <a:pt x="14124" y="4582"/>
                    </a:lnTo>
                    <a:lnTo>
                      <a:pt x="14019" y="4687"/>
                    </a:lnTo>
                    <a:lnTo>
                      <a:pt x="14019" y="4771"/>
                    </a:lnTo>
                    <a:lnTo>
                      <a:pt x="14061" y="4896"/>
                    </a:lnTo>
                    <a:lnTo>
                      <a:pt x="14019" y="5105"/>
                    </a:lnTo>
                    <a:lnTo>
                      <a:pt x="13998" y="4980"/>
                    </a:lnTo>
                    <a:lnTo>
                      <a:pt x="13915" y="4854"/>
                    </a:lnTo>
                    <a:lnTo>
                      <a:pt x="13915" y="4750"/>
                    </a:lnTo>
                    <a:lnTo>
                      <a:pt x="13998" y="4645"/>
                    </a:lnTo>
                    <a:lnTo>
                      <a:pt x="14103" y="4561"/>
                    </a:lnTo>
                    <a:lnTo>
                      <a:pt x="14082" y="4394"/>
                    </a:lnTo>
                    <a:lnTo>
                      <a:pt x="14124" y="4269"/>
                    </a:lnTo>
                    <a:lnTo>
                      <a:pt x="14124" y="4185"/>
                    </a:lnTo>
                    <a:lnTo>
                      <a:pt x="14061" y="4185"/>
                    </a:lnTo>
                    <a:lnTo>
                      <a:pt x="13915" y="4248"/>
                    </a:lnTo>
                    <a:lnTo>
                      <a:pt x="13768" y="4185"/>
                    </a:lnTo>
                    <a:lnTo>
                      <a:pt x="13643" y="4185"/>
                    </a:lnTo>
                    <a:lnTo>
                      <a:pt x="13538" y="4227"/>
                    </a:lnTo>
                    <a:lnTo>
                      <a:pt x="13454" y="4164"/>
                    </a:lnTo>
                    <a:lnTo>
                      <a:pt x="13538" y="4164"/>
                    </a:lnTo>
                    <a:lnTo>
                      <a:pt x="13643" y="4080"/>
                    </a:lnTo>
                    <a:lnTo>
                      <a:pt x="13747" y="4059"/>
                    </a:lnTo>
                    <a:lnTo>
                      <a:pt x="13915" y="4080"/>
                    </a:lnTo>
                    <a:lnTo>
                      <a:pt x="14019" y="4059"/>
                    </a:lnTo>
                    <a:lnTo>
                      <a:pt x="14103" y="3955"/>
                    </a:lnTo>
                    <a:lnTo>
                      <a:pt x="14166" y="3955"/>
                    </a:lnTo>
                    <a:lnTo>
                      <a:pt x="14208" y="4017"/>
                    </a:lnTo>
                    <a:lnTo>
                      <a:pt x="14270" y="3976"/>
                    </a:lnTo>
                    <a:lnTo>
                      <a:pt x="14375" y="3934"/>
                    </a:lnTo>
                    <a:lnTo>
                      <a:pt x="14521" y="3871"/>
                    </a:lnTo>
                    <a:lnTo>
                      <a:pt x="14521" y="3745"/>
                    </a:lnTo>
                    <a:lnTo>
                      <a:pt x="14689" y="3557"/>
                    </a:lnTo>
                    <a:lnTo>
                      <a:pt x="14689" y="3432"/>
                    </a:lnTo>
                    <a:lnTo>
                      <a:pt x="14731" y="3348"/>
                    </a:lnTo>
                    <a:lnTo>
                      <a:pt x="14731" y="3243"/>
                    </a:lnTo>
                    <a:lnTo>
                      <a:pt x="14584" y="3222"/>
                    </a:lnTo>
                    <a:lnTo>
                      <a:pt x="14438" y="3118"/>
                    </a:lnTo>
                    <a:lnTo>
                      <a:pt x="14333" y="3118"/>
                    </a:lnTo>
                    <a:lnTo>
                      <a:pt x="14187" y="3222"/>
                    </a:lnTo>
                    <a:lnTo>
                      <a:pt x="14061" y="3222"/>
                    </a:lnTo>
                    <a:lnTo>
                      <a:pt x="13852" y="3139"/>
                    </a:lnTo>
                    <a:lnTo>
                      <a:pt x="13643" y="3118"/>
                    </a:lnTo>
                    <a:lnTo>
                      <a:pt x="13475" y="3285"/>
                    </a:lnTo>
                    <a:lnTo>
                      <a:pt x="13475" y="3348"/>
                    </a:lnTo>
                    <a:lnTo>
                      <a:pt x="13538" y="3390"/>
                    </a:lnTo>
                    <a:lnTo>
                      <a:pt x="13559" y="3432"/>
                    </a:lnTo>
                    <a:lnTo>
                      <a:pt x="13475" y="3432"/>
                    </a:lnTo>
                    <a:lnTo>
                      <a:pt x="13433" y="3452"/>
                    </a:lnTo>
                    <a:lnTo>
                      <a:pt x="13371" y="3557"/>
                    </a:lnTo>
                    <a:lnTo>
                      <a:pt x="13350" y="3494"/>
                    </a:lnTo>
                    <a:lnTo>
                      <a:pt x="13287" y="3452"/>
                    </a:lnTo>
                    <a:lnTo>
                      <a:pt x="13161" y="3515"/>
                    </a:lnTo>
                    <a:lnTo>
                      <a:pt x="13036" y="3704"/>
                    </a:lnTo>
                    <a:lnTo>
                      <a:pt x="12848" y="3913"/>
                    </a:lnTo>
                    <a:lnTo>
                      <a:pt x="12973" y="3724"/>
                    </a:lnTo>
                    <a:lnTo>
                      <a:pt x="12973" y="3599"/>
                    </a:lnTo>
                    <a:lnTo>
                      <a:pt x="13015" y="3515"/>
                    </a:lnTo>
                    <a:lnTo>
                      <a:pt x="13015" y="3432"/>
                    </a:lnTo>
                    <a:lnTo>
                      <a:pt x="12952" y="3432"/>
                    </a:lnTo>
                    <a:lnTo>
                      <a:pt x="12848" y="3536"/>
                    </a:lnTo>
                    <a:lnTo>
                      <a:pt x="12806" y="3662"/>
                    </a:lnTo>
                    <a:lnTo>
                      <a:pt x="12743" y="3829"/>
                    </a:lnTo>
                    <a:lnTo>
                      <a:pt x="12638" y="3871"/>
                    </a:lnTo>
                    <a:lnTo>
                      <a:pt x="12722" y="3704"/>
                    </a:lnTo>
                    <a:lnTo>
                      <a:pt x="12743" y="3557"/>
                    </a:lnTo>
                    <a:lnTo>
                      <a:pt x="12952" y="3306"/>
                    </a:lnTo>
                    <a:lnTo>
                      <a:pt x="13015" y="3118"/>
                    </a:lnTo>
                    <a:lnTo>
                      <a:pt x="13078" y="3013"/>
                    </a:lnTo>
                    <a:lnTo>
                      <a:pt x="13182" y="2971"/>
                    </a:lnTo>
                    <a:lnTo>
                      <a:pt x="13329" y="2888"/>
                    </a:lnTo>
                    <a:lnTo>
                      <a:pt x="13392" y="2867"/>
                    </a:lnTo>
                    <a:lnTo>
                      <a:pt x="13496" y="2699"/>
                    </a:lnTo>
                    <a:lnTo>
                      <a:pt x="13768" y="2448"/>
                    </a:lnTo>
                    <a:lnTo>
                      <a:pt x="13789" y="2364"/>
                    </a:lnTo>
                    <a:lnTo>
                      <a:pt x="13852" y="2302"/>
                    </a:lnTo>
                    <a:lnTo>
                      <a:pt x="13789" y="2239"/>
                    </a:lnTo>
                    <a:lnTo>
                      <a:pt x="13810" y="2155"/>
                    </a:lnTo>
                    <a:lnTo>
                      <a:pt x="13852" y="2134"/>
                    </a:lnTo>
                    <a:lnTo>
                      <a:pt x="13852" y="2030"/>
                    </a:lnTo>
                    <a:lnTo>
                      <a:pt x="13747" y="1946"/>
                    </a:lnTo>
                    <a:lnTo>
                      <a:pt x="13601" y="1946"/>
                    </a:lnTo>
                    <a:lnTo>
                      <a:pt x="13580" y="1988"/>
                    </a:lnTo>
                    <a:lnTo>
                      <a:pt x="13538" y="1883"/>
                    </a:lnTo>
                    <a:lnTo>
                      <a:pt x="13454" y="1674"/>
                    </a:lnTo>
                    <a:lnTo>
                      <a:pt x="13329" y="1360"/>
                    </a:lnTo>
                    <a:lnTo>
                      <a:pt x="13224" y="1214"/>
                    </a:lnTo>
                    <a:lnTo>
                      <a:pt x="13140" y="1004"/>
                    </a:lnTo>
                    <a:lnTo>
                      <a:pt x="13140" y="879"/>
                    </a:lnTo>
                    <a:lnTo>
                      <a:pt x="13120" y="732"/>
                    </a:lnTo>
                    <a:lnTo>
                      <a:pt x="13057" y="691"/>
                    </a:lnTo>
                    <a:lnTo>
                      <a:pt x="13036" y="586"/>
                    </a:lnTo>
                    <a:lnTo>
                      <a:pt x="12952" y="460"/>
                    </a:lnTo>
                    <a:lnTo>
                      <a:pt x="12931" y="481"/>
                    </a:lnTo>
                    <a:lnTo>
                      <a:pt x="12931" y="565"/>
                    </a:lnTo>
                    <a:lnTo>
                      <a:pt x="12868" y="628"/>
                    </a:lnTo>
                    <a:lnTo>
                      <a:pt x="12743" y="711"/>
                    </a:lnTo>
                    <a:lnTo>
                      <a:pt x="12701" y="795"/>
                    </a:lnTo>
                    <a:lnTo>
                      <a:pt x="12555" y="984"/>
                    </a:lnTo>
                    <a:lnTo>
                      <a:pt x="12408" y="1151"/>
                    </a:lnTo>
                    <a:lnTo>
                      <a:pt x="12408" y="1256"/>
                    </a:lnTo>
                    <a:lnTo>
                      <a:pt x="12303" y="1507"/>
                    </a:lnTo>
                    <a:lnTo>
                      <a:pt x="12199" y="1653"/>
                    </a:lnTo>
                    <a:lnTo>
                      <a:pt x="12115" y="1779"/>
                    </a:lnTo>
                    <a:lnTo>
                      <a:pt x="12011" y="1820"/>
                    </a:lnTo>
                    <a:lnTo>
                      <a:pt x="11969" y="1862"/>
                    </a:lnTo>
                    <a:lnTo>
                      <a:pt x="11927" y="1967"/>
                    </a:lnTo>
                    <a:lnTo>
                      <a:pt x="11822" y="2051"/>
                    </a:lnTo>
                    <a:lnTo>
                      <a:pt x="11759" y="2030"/>
                    </a:lnTo>
                    <a:lnTo>
                      <a:pt x="11759" y="1862"/>
                    </a:lnTo>
                    <a:lnTo>
                      <a:pt x="11697" y="1841"/>
                    </a:lnTo>
                    <a:lnTo>
                      <a:pt x="11676" y="1779"/>
                    </a:lnTo>
                    <a:lnTo>
                      <a:pt x="11613" y="1779"/>
                    </a:lnTo>
                    <a:lnTo>
                      <a:pt x="11550" y="1820"/>
                    </a:lnTo>
                    <a:lnTo>
                      <a:pt x="11487" y="1883"/>
                    </a:lnTo>
                    <a:lnTo>
                      <a:pt x="11383" y="1862"/>
                    </a:lnTo>
                    <a:lnTo>
                      <a:pt x="11299" y="1779"/>
                    </a:lnTo>
                    <a:lnTo>
                      <a:pt x="11299" y="1737"/>
                    </a:lnTo>
                    <a:lnTo>
                      <a:pt x="11278" y="1716"/>
                    </a:lnTo>
                    <a:lnTo>
                      <a:pt x="11257" y="1611"/>
                    </a:lnTo>
                    <a:lnTo>
                      <a:pt x="11236" y="1548"/>
                    </a:lnTo>
                    <a:lnTo>
                      <a:pt x="11153" y="1528"/>
                    </a:lnTo>
                    <a:lnTo>
                      <a:pt x="11048" y="1423"/>
                    </a:lnTo>
                    <a:lnTo>
                      <a:pt x="10881" y="1423"/>
                    </a:lnTo>
                    <a:lnTo>
                      <a:pt x="10776" y="1465"/>
                    </a:lnTo>
                    <a:lnTo>
                      <a:pt x="10546" y="1465"/>
                    </a:lnTo>
                    <a:lnTo>
                      <a:pt x="10420" y="1444"/>
                    </a:lnTo>
                    <a:lnTo>
                      <a:pt x="10316" y="1528"/>
                    </a:lnTo>
                    <a:lnTo>
                      <a:pt x="10295" y="1632"/>
                    </a:lnTo>
                    <a:lnTo>
                      <a:pt x="10399" y="1737"/>
                    </a:lnTo>
                    <a:lnTo>
                      <a:pt x="10420" y="1820"/>
                    </a:lnTo>
                    <a:lnTo>
                      <a:pt x="10462" y="1946"/>
                    </a:lnTo>
                    <a:lnTo>
                      <a:pt x="10441" y="1988"/>
                    </a:lnTo>
                    <a:lnTo>
                      <a:pt x="10337" y="1988"/>
                    </a:lnTo>
                    <a:lnTo>
                      <a:pt x="10190" y="1946"/>
                    </a:lnTo>
                    <a:lnTo>
                      <a:pt x="10148" y="1925"/>
                    </a:lnTo>
                    <a:lnTo>
                      <a:pt x="9918" y="1925"/>
                    </a:lnTo>
                    <a:lnTo>
                      <a:pt x="9814" y="1946"/>
                    </a:lnTo>
                    <a:lnTo>
                      <a:pt x="9772" y="1883"/>
                    </a:lnTo>
                    <a:lnTo>
                      <a:pt x="9604" y="1883"/>
                    </a:lnTo>
                    <a:lnTo>
                      <a:pt x="9479" y="1946"/>
                    </a:lnTo>
                    <a:lnTo>
                      <a:pt x="9395" y="2134"/>
                    </a:lnTo>
                    <a:lnTo>
                      <a:pt x="9165" y="2134"/>
                    </a:lnTo>
                    <a:lnTo>
                      <a:pt x="9039" y="2155"/>
                    </a:lnTo>
                    <a:lnTo>
                      <a:pt x="8998" y="2197"/>
                    </a:lnTo>
                    <a:lnTo>
                      <a:pt x="8935" y="2302"/>
                    </a:lnTo>
                    <a:lnTo>
                      <a:pt x="8788" y="2302"/>
                    </a:lnTo>
                    <a:lnTo>
                      <a:pt x="8767" y="2281"/>
                    </a:lnTo>
                    <a:lnTo>
                      <a:pt x="8684" y="2302"/>
                    </a:lnTo>
                    <a:lnTo>
                      <a:pt x="8621" y="2385"/>
                    </a:lnTo>
                    <a:lnTo>
                      <a:pt x="8537" y="2364"/>
                    </a:lnTo>
                    <a:lnTo>
                      <a:pt x="8307" y="2176"/>
                    </a:lnTo>
                    <a:lnTo>
                      <a:pt x="8223" y="2072"/>
                    </a:lnTo>
                    <a:lnTo>
                      <a:pt x="8223" y="1988"/>
                    </a:lnTo>
                    <a:lnTo>
                      <a:pt x="8098" y="1862"/>
                    </a:lnTo>
                    <a:lnTo>
                      <a:pt x="7993" y="1758"/>
                    </a:lnTo>
                    <a:lnTo>
                      <a:pt x="7993" y="1653"/>
                    </a:lnTo>
                    <a:lnTo>
                      <a:pt x="8014" y="1569"/>
                    </a:lnTo>
                    <a:lnTo>
                      <a:pt x="7993" y="1528"/>
                    </a:lnTo>
                    <a:lnTo>
                      <a:pt x="8014" y="1423"/>
                    </a:lnTo>
                    <a:lnTo>
                      <a:pt x="8056" y="1339"/>
                    </a:lnTo>
                    <a:lnTo>
                      <a:pt x="8056" y="1214"/>
                    </a:lnTo>
                    <a:lnTo>
                      <a:pt x="8161" y="1025"/>
                    </a:lnTo>
                    <a:lnTo>
                      <a:pt x="8202" y="879"/>
                    </a:lnTo>
                    <a:lnTo>
                      <a:pt x="8307" y="732"/>
                    </a:lnTo>
                    <a:lnTo>
                      <a:pt x="8307" y="691"/>
                    </a:lnTo>
                    <a:lnTo>
                      <a:pt x="8202" y="691"/>
                    </a:lnTo>
                    <a:lnTo>
                      <a:pt x="8140" y="607"/>
                    </a:lnTo>
                    <a:lnTo>
                      <a:pt x="8119" y="523"/>
                    </a:lnTo>
                    <a:lnTo>
                      <a:pt x="7993" y="523"/>
                    </a:lnTo>
                    <a:lnTo>
                      <a:pt x="7889" y="481"/>
                    </a:lnTo>
                    <a:lnTo>
                      <a:pt x="7930" y="398"/>
                    </a:lnTo>
                    <a:lnTo>
                      <a:pt x="8014" y="293"/>
                    </a:lnTo>
                    <a:lnTo>
                      <a:pt x="8014" y="147"/>
                    </a:lnTo>
                    <a:lnTo>
                      <a:pt x="7910" y="0"/>
                    </a:lnTo>
                    <a:lnTo>
                      <a:pt x="7784" y="0"/>
                    </a:lnTo>
                    <a:lnTo>
                      <a:pt x="7721" y="63"/>
                    </a:lnTo>
                    <a:lnTo>
                      <a:pt x="7679"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6B65"/>
                  </a:solidFill>
                  <a:effectLst/>
                  <a:uLnTx/>
                  <a:uFillTx/>
                  <a:latin typeface="Arial"/>
                  <a:cs typeface="Arial"/>
                  <a:sym typeface="Arial"/>
                </a:endParaRPr>
              </a:p>
            </p:txBody>
          </p:sp>
        </p:grpSp>
        <p:grpSp>
          <p:nvGrpSpPr>
            <p:cNvPr id="894" name="Google Shape;894;p27"/>
            <p:cNvGrpSpPr/>
            <p:nvPr/>
          </p:nvGrpSpPr>
          <p:grpSpPr>
            <a:xfrm>
              <a:off x="-3462336" y="4202045"/>
              <a:ext cx="155145" cy="616222"/>
              <a:chOff x="2680375" y="3423800"/>
              <a:chExt cx="182975" cy="761050"/>
            </a:xfrm>
          </p:grpSpPr>
          <p:sp>
            <p:nvSpPr>
              <p:cNvPr id="895" name="Google Shape;895;p27"/>
              <p:cNvSpPr/>
              <p:nvPr/>
            </p:nvSpPr>
            <p:spPr>
              <a:xfrm>
                <a:off x="2698650" y="3423800"/>
                <a:ext cx="164700" cy="703875"/>
              </a:xfrm>
              <a:custGeom>
                <a:avLst/>
                <a:gdLst/>
                <a:ahLst/>
                <a:cxnLst/>
                <a:rect l="l" t="t" r="r" b="b"/>
                <a:pathLst>
                  <a:path w="6588" h="28155" extrusionOk="0">
                    <a:moveTo>
                      <a:pt x="319" y="4568"/>
                    </a:moveTo>
                    <a:lnTo>
                      <a:pt x="107" y="1274"/>
                    </a:lnTo>
                    <a:lnTo>
                      <a:pt x="319" y="0"/>
                    </a:lnTo>
                    <a:lnTo>
                      <a:pt x="6588" y="4356"/>
                    </a:lnTo>
                    <a:lnTo>
                      <a:pt x="4994" y="7331"/>
                    </a:lnTo>
                    <a:lnTo>
                      <a:pt x="1913" y="16149"/>
                    </a:lnTo>
                    <a:lnTo>
                      <a:pt x="2656" y="24330"/>
                    </a:lnTo>
                    <a:lnTo>
                      <a:pt x="4144" y="28155"/>
                    </a:lnTo>
                    <a:lnTo>
                      <a:pt x="1700" y="27836"/>
                    </a:lnTo>
                    <a:lnTo>
                      <a:pt x="532" y="25605"/>
                    </a:lnTo>
                    <a:lnTo>
                      <a:pt x="1063" y="22736"/>
                    </a:lnTo>
                    <a:lnTo>
                      <a:pt x="0" y="17530"/>
                    </a:lnTo>
                    <a:lnTo>
                      <a:pt x="638" y="14024"/>
                    </a:lnTo>
                    <a:lnTo>
                      <a:pt x="213" y="11793"/>
                    </a:lnTo>
                    <a:lnTo>
                      <a:pt x="744" y="7756"/>
                    </a:lnTo>
                    <a:close/>
                  </a:path>
                </a:pathLst>
              </a:custGeom>
              <a:solidFill>
                <a:schemeClr val="dk2"/>
              </a:solidFill>
              <a:ln>
                <a:noFill/>
              </a:ln>
            </p:spPr>
          </p:sp>
          <p:sp>
            <p:nvSpPr>
              <p:cNvPr id="896" name="Google Shape;896;p27"/>
              <p:cNvSpPr/>
              <p:nvPr/>
            </p:nvSpPr>
            <p:spPr>
              <a:xfrm>
                <a:off x="2680375" y="3510050"/>
                <a:ext cx="137075" cy="674800"/>
              </a:xfrm>
              <a:custGeom>
                <a:avLst/>
                <a:gdLst/>
                <a:ahLst/>
                <a:cxnLst/>
                <a:rect l="l" t="t" r="r" b="b"/>
                <a:pathLst>
                  <a:path w="5483" h="26992" extrusionOk="0">
                    <a:moveTo>
                      <a:pt x="984" y="23016"/>
                    </a:moveTo>
                    <a:lnTo>
                      <a:pt x="984" y="23121"/>
                    </a:lnTo>
                    <a:lnTo>
                      <a:pt x="1026" y="23058"/>
                    </a:lnTo>
                    <a:lnTo>
                      <a:pt x="1088" y="23016"/>
                    </a:lnTo>
                    <a:close/>
                    <a:moveTo>
                      <a:pt x="1047" y="0"/>
                    </a:moveTo>
                    <a:lnTo>
                      <a:pt x="984" y="105"/>
                    </a:lnTo>
                    <a:lnTo>
                      <a:pt x="963" y="209"/>
                    </a:lnTo>
                    <a:lnTo>
                      <a:pt x="1068" y="314"/>
                    </a:lnTo>
                    <a:lnTo>
                      <a:pt x="1005" y="419"/>
                    </a:lnTo>
                    <a:lnTo>
                      <a:pt x="900" y="502"/>
                    </a:lnTo>
                    <a:lnTo>
                      <a:pt x="837" y="461"/>
                    </a:lnTo>
                    <a:lnTo>
                      <a:pt x="691" y="544"/>
                    </a:lnTo>
                    <a:lnTo>
                      <a:pt x="565" y="628"/>
                    </a:lnTo>
                    <a:lnTo>
                      <a:pt x="628" y="670"/>
                    </a:lnTo>
                    <a:lnTo>
                      <a:pt x="628" y="837"/>
                    </a:lnTo>
                    <a:lnTo>
                      <a:pt x="586" y="963"/>
                    </a:lnTo>
                    <a:lnTo>
                      <a:pt x="628" y="1130"/>
                    </a:lnTo>
                    <a:lnTo>
                      <a:pt x="733" y="1549"/>
                    </a:lnTo>
                    <a:lnTo>
                      <a:pt x="733" y="1695"/>
                    </a:lnTo>
                    <a:lnTo>
                      <a:pt x="691" y="1800"/>
                    </a:lnTo>
                    <a:lnTo>
                      <a:pt x="649" y="1883"/>
                    </a:lnTo>
                    <a:lnTo>
                      <a:pt x="691" y="2093"/>
                    </a:lnTo>
                    <a:lnTo>
                      <a:pt x="775" y="2302"/>
                    </a:lnTo>
                    <a:lnTo>
                      <a:pt x="858" y="2490"/>
                    </a:lnTo>
                    <a:lnTo>
                      <a:pt x="858" y="2762"/>
                    </a:lnTo>
                    <a:lnTo>
                      <a:pt x="837" y="2846"/>
                    </a:lnTo>
                    <a:lnTo>
                      <a:pt x="796" y="2909"/>
                    </a:lnTo>
                    <a:lnTo>
                      <a:pt x="837" y="3327"/>
                    </a:lnTo>
                    <a:lnTo>
                      <a:pt x="837" y="3432"/>
                    </a:lnTo>
                    <a:lnTo>
                      <a:pt x="754" y="3474"/>
                    </a:lnTo>
                    <a:lnTo>
                      <a:pt x="670" y="3536"/>
                    </a:lnTo>
                    <a:lnTo>
                      <a:pt x="670" y="3766"/>
                    </a:lnTo>
                    <a:lnTo>
                      <a:pt x="691" y="3829"/>
                    </a:lnTo>
                    <a:lnTo>
                      <a:pt x="775" y="3766"/>
                    </a:lnTo>
                    <a:lnTo>
                      <a:pt x="837" y="3829"/>
                    </a:lnTo>
                    <a:lnTo>
                      <a:pt x="754" y="3892"/>
                    </a:lnTo>
                    <a:lnTo>
                      <a:pt x="754" y="4499"/>
                    </a:lnTo>
                    <a:lnTo>
                      <a:pt x="837" y="4729"/>
                    </a:lnTo>
                    <a:lnTo>
                      <a:pt x="858" y="4917"/>
                    </a:lnTo>
                    <a:lnTo>
                      <a:pt x="837" y="5064"/>
                    </a:lnTo>
                    <a:lnTo>
                      <a:pt x="733" y="5231"/>
                    </a:lnTo>
                    <a:lnTo>
                      <a:pt x="733" y="5399"/>
                    </a:lnTo>
                    <a:lnTo>
                      <a:pt x="837" y="5566"/>
                    </a:lnTo>
                    <a:lnTo>
                      <a:pt x="796" y="5712"/>
                    </a:lnTo>
                    <a:lnTo>
                      <a:pt x="796" y="5984"/>
                    </a:lnTo>
                    <a:lnTo>
                      <a:pt x="754" y="6089"/>
                    </a:lnTo>
                    <a:lnTo>
                      <a:pt x="754" y="6256"/>
                    </a:lnTo>
                    <a:lnTo>
                      <a:pt x="775" y="6340"/>
                    </a:lnTo>
                    <a:lnTo>
                      <a:pt x="775" y="6403"/>
                    </a:lnTo>
                    <a:lnTo>
                      <a:pt x="670" y="6570"/>
                    </a:lnTo>
                    <a:lnTo>
                      <a:pt x="670" y="6717"/>
                    </a:lnTo>
                    <a:lnTo>
                      <a:pt x="628" y="6821"/>
                    </a:lnTo>
                    <a:lnTo>
                      <a:pt x="649" y="7010"/>
                    </a:lnTo>
                    <a:lnTo>
                      <a:pt x="628" y="7093"/>
                    </a:lnTo>
                    <a:lnTo>
                      <a:pt x="524" y="7303"/>
                    </a:lnTo>
                    <a:lnTo>
                      <a:pt x="524" y="7407"/>
                    </a:lnTo>
                    <a:lnTo>
                      <a:pt x="628" y="7554"/>
                    </a:lnTo>
                    <a:lnTo>
                      <a:pt x="649" y="7721"/>
                    </a:lnTo>
                    <a:lnTo>
                      <a:pt x="733" y="7826"/>
                    </a:lnTo>
                    <a:lnTo>
                      <a:pt x="649" y="7867"/>
                    </a:lnTo>
                    <a:lnTo>
                      <a:pt x="586" y="8014"/>
                    </a:lnTo>
                    <a:lnTo>
                      <a:pt x="670" y="8119"/>
                    </a:lnTo>
                    <a:lnTo>
                      <a:pt x="586" y="8202"/>
                    </a:lnTo>
                    <a:lnTo>
                      <a:pt x="524" y="8244"/>
                    </a:lnTo>
                    <a:lnTo>
                      <a:pt x="524" y="8391"/>
                    </a:lnTo>
                    <a:lnTo>
                      <a:pt x="544" y="8537"/>
                    </a:lnTo>
                    <a:lnTo>
                      <a:pt x="544" y="8663"/>
                    </a:lnTo>
                    <a:lnTo>
                      <a:pt x="670" y="8997"/>
                    </a:lnTo>
                    <a:lnTo>
                      <a:pt x="670" y="9186"/>
                    </a:lnTo>
                    <a:lnTo>
                      <a:pt x="628" y="9228"/>
                    </a:lnTo>
                    <a:lnTo>
                      <a:pt x="628" y="9332"/>
                    </a:lnTo>
                    <a:lnTo>
                      <a:pt x="754" y="9520"/>
                    </a:lnTo>
                    <a:lnTo>
                      <a:pt x="754" y="9730"/>
                    </a:lnTo>
                    <a:lnTo>
                      <a:pt x="733" y="9855"/>
                    </a:lnTo>
                    <a:lnTo>
                      <a:pt x="733" y="9918"/>
                    </a:lnTo>
                    <a:lnTo>
                      <a:pt x="754" y="10023"/>
                    </a:lnTo>
                    <a:lnTo>
                      <a:pt x="733" y="10106"/>
                    </a:lnTo>
                    <a:lnTo>
                      <a:pt x="691" y="10211"/>
                    </a:lnTo>
                    <a:lnTo>
                      <a:pt x="733" y="10253"/>
                    </a:lnTo>
                    <a:lnTo>
                      <a:pt x="858" y="10441"/>
                    </a:lnTo>
                    <a:lnTo>
                      <a:pt x="879" y="10546"/>
                    </a:lnTo>
                    <a:lnTo>
                      <a:pt x="837" y="10650"/>
                    </a:lnTo>
                    <a:lnTo>
                      <a:pt x="754" y="10692"/>
                    </a:lnTo>
                    <a:lnTo>
                      <a:pt x="670" y="10860"/>
                    </a:lnTo>
                    <a:lnTo>
                      <a:pt x="670" y="10901"/>
                    </a:lnTo>
                    <a:lnTo>
                      <a:pt x="733" y="10964"/>
                    </a:lnTo>
                    <a:lnTo>
                      <a:pt x="670" y="11090"/>
                    </a:lnTo>
                    <a:lnTo>
                      <a:pt x="586" y="11173"/>
                    </a:lnTo>
                    <a:lnTo>
                      <a:pt x="586" y="11278"/>
                    </a:lnTo>
                    <a:lnTo>
                      <a:pt x="565" y="11466"/>
                    </a:lnTo>
                    <a:lnTo>
                      <a:pt x="524" y="11571"/>
                    </a:lnTo>
                    <a:lnTo>
                      <a:pt x="524" y="11676"/>
                    </a:lnTo>
                    <a:lnTo>
                      <a:pt x="482" y="11717"/>
                    </a:lnTo>
                    <a:lnTo>
                      <a:pt x="482" y="11843"/>
                    </a:lnTo>
                    <a:lnTo>
                      <a:pt x="419" y="11927"/>
                    </a:lnTo>
                    <a:lnTo>
                      <a:pt x="419" y="11989"/>
                    </a:lnTo>
                    <a:lnTo>
                      <a:pt x="461" y="12052"/>
                    </a:lnTo>
                    <a:lnTo>
                      <a:pt x="377" y="12157"/>
                    </a:lnTo>
                    <a:lnTo>
                      <a:pt x="377" y="12324"/>
                    </a:lnTo>
                    <a:lnTo>
                      <a:pt x="377" y="12429"/>
                    </a:lnTo>
                    <a:lnTo>
                      <a:pt x="314" y="12471"/>
                    </a:lnTo>
                    <a:lnTo>
                      <a:pt x="314" y="12575"/>
                    </a:lnTo>
                    <a:lnTo>
                      <a:pt x="272" y="12659"/>
                    </a:lnTo>
                    <a:lnTo>
                      <a:pt x="272" y="12743"/>
                    </a:lnTo>
                    <a:lnTo>
                      <a:pt x="314" y="12847"/>
                    </a:lnTo>
                    <a:lnTo>
                      <a:pt x="314" y="12952"/>
                    </a:lnTo>
                    <a:lnTo>
                      <a:pt x="231" y="13057"/>
                    </a:lnTo>
                    <a:lnTo>
                      <a:pt x="147" y="13057"/>
                    </a:lnTo>
                    <a:lnTo>
                      <a:pt x="63" y="12994"/>
                    </a:lnTo>
                    <a:lnTo>
                      <a:pt x="0" y="13015"/>
                    </a:lnTo>
                    <a:lnTo>
                      <a:pt x="0" y="13098"/>
                    </a:lnTo>
                    <a:lnTo>
                      <a:pt x="21" y="13224"/>
                    </a:lnTo>
                    <a:lnTo>
                      <a:pt x="21" y="13412"/>
                    </a:lnTo>
                    <a:lnTo>
                      <a:pt x="105" y="13517"/>
                    </a:lnTo>
                    <a:lnTo>
                      <a:pt x="231" y="13621"/>
                    </a:lnTo>
                    <a:lnTo>
                      <a:pt x="252" y="13747"/>
                    </a:lnTo>
                    <a:lnTo>
                      <a:pt x="231" y="13914"/>
                    </a:lnTo>
                    <a:lnTo>
                      <a:pt x="398" y="14228"/>
                    </a:lnTo>
                    <a:lnTo>
                      <a:pt x="440" y="14312"/>
                    </a:lnTo>
                    <a:lnTo>
                      <a:pt x="524" y="14375"/>
                    </a:lnTo>
                    <a:lnTo>
                      <a:pt x="524" y="14563"/>
                    </a:lnTo>
                    <a:lnTo>
                      <a:pt x="461" y="14835"/>
                    </a:lnTo>
                    <a:lnTo>
                      <a:pt x="419" y="14856"/>
                    </a:lnTo>
                    <a:lnTo>
                      <a:pt x="440" y="14940"/>
                    </a:lnTo>
                    <a:lnTo>
                      <a:pt x="419" y="15002"/>
                    </a:lnTo>
                    <a:lnTo>
                      <a:pt x="356" y="14982"/>
                    </a:lnTo>
                    <a:lnTo>
                      <a:pt x="314" y="14982"/>
                    </a:lnTo>
                    <a:lnTo>
                      <a:pt x="272" y="15086"/>
                    </a:lnTo>
                    <a:lnTo>
                      <a:pt x="314" y="15191"/>
                    </a:lnTo>
                    <a:lnTo>
                      <a:pt x="377" y="15254"/>
                    </a:lnTo>
                    <a:lnTo>
                      <a:pt x="335" y="15484"/>
                    </a:lnTo>
                    <a:lnTo>
                      <a:pt x="356" y="15588"/>
                    </a:lnTo>
                    <a:lnTo>
                      <a:pt x="314" y="15672"/>
                    </a:lnTo>
                    <a:lnTo>
                      <a:pt x="356" y="15714"/>
                    </a:lnTo>
                    <a:lnTo>
                      <a:pt x="335" y="15798"/>
                    </a:lnTo>
                    <a:lnTo>
                      <a:pt x="314" y="15818"/>
                    </a:lnTo>
                    <a:lnTo>
                      <a:pt x="335" y="15881"/>
                    </a:lnTo>
                    <a:lnTo>
                      <a:pt x="524" y="16153"/>
                    </a:lnTo>
                    <a:lnTo>
                      <a:pt x="565" y="16216"/>
                    </a:lnTo>
                    <a:lnTo>
                      <a:pt x="565" y="16362"/>
                    </a:lnTo>
                    <a:lnTo>
                      <a:pt x="524" y="16342"/>
                    </a:lnTo>
                    <a:lnTo>
                      <a:pt x="377" y="16342"/>
                    </a:lnTo>
                    <a:lnTo>
                      <a:pt x="314" y="16425"/>
                    </a:lnTo>
                    <a:lnTo>
                      <a:pt x="314" y="16467"/>
                    </a:lnTo>
                    <a:lnTo>
                      <a:pt x="356" y="16530"/>
                    </a:lnTo>
                    <a:lnTo>
                      <a:pt x="356" y="16614"/>
                    </a:lnTo>
                    <a:lnTo>
                      <a:pt x="314" y="16655"/>
                    </a:lnTo>
                    <a:lnTo>
                      <a:pt x="272" y="16739"/>
                    </a:lnTo>
                    <a:lnTo>
                      <a:pt x="314" y="16823"/>
                    </a:lnTo>
                    <a:lnTo>
                      <a:pt x="335" y="16844"/>
                    </a:lnTo>
                    <a:lnTo>
                      <a:pt x="377" y="16969"/>
                    </a:lnTo>
                    <a:lnTo>
                      <a:pt x="419" y="17304"/>
                    </a:lnTo>
                    <a:lnTo>
                      <a:pt x="356" y="17451"/>
                    </a:lnTo>
                    <a:lnTo>
                      <a:pt x="482" y="17492"/>
                    </a:lnTo>
                    <a:lnTo>
                      <a:pt x="670" y="17471"/>
                    </a:lnTo>
                    <a:lnTo>
                      <a:pt x="670" y="17409"/>
                    </a:lnTo>
                    <a:lnTo>
                      <a:pt x="670" y="17283"/>
                    </a:lnTo>
                    <a:lnTo>
                      <a:pt x="733" y="17199"/>
                    </a:lnTo>
                    <a:lnTo>
                      <a:pt x="837" y="17241"/>
                    </a:lnTo>
                    <a:lnTo>
                      <a:pt x="858" y="17199"/>
                    </a:lnTo>
                    <a:lnTo>
                      <a:pt x="733" y="17095"/>
                    </a:lnTo>
                    <a:lnTo>
                      <a:pt x="775" y="17053"/>
                    </a:lnTo>
                    <a:lnTo>
                      <a:pt x="649" y="16927"/>
                    </a:lnTo>
                    <a:lnTo>
                      <a:pt x="649" y="16844"/>
                    </a:lnTo>
                    <a:lnTo>
                      <a:pt x="733" y="16844"/>
                    </a:lnTo>
                    <a:lnTo>
                      <a:pt x="837" y="16886"/>
                    </a:lnTo>
                    <a:lnTo>
                      <a:pt x="837" y="16865"/>
                    </a:lnTo>
                    <a:lnTo>
                      <a:pt x="775" y="16823"/>
                    </a:lnTo>
                    <a:lnTo>
                      <a:pt x="649" y="16718"/>
                    </a:lnTo>
                    <a:lnTo>
                      <a:pt x="775" y="16739"/>
                    </a:lnTo>
                    <a:lnTo>
                      <a:pt x="775" y="16634"/>
                    </a:lnTo>
                    <a:lnTo>
                      <a:pt x="754" y="16572"/>
                    </a:lnTo>
                    <a:lnTo>
                      <a:pt x="754" y="16425"/>
                    </a:lnTo>
                    <a:lnTo>
                      <a:pt x="733" y="16362"/>
                    </a:lnTo>
                    <a:cubicBezTo>
                      <a:pt x="733" y="16321"/>
                      <a:pt x="754" y="16258"/>
                      <a:pt x="775" y="16237"/>
                    </a:cubicBezTo>
                    <a:lnTo>
                      <a:pt x="837" y="16258"/>
                    </a:lnTo>
                    <a:lnTo>
                      <a:pt x="879" y="16237"/>
                    </a:lnTo>
                    <a:cubicBezTo>
                      <a:pt x="879" y="16342"/>
                      <a:pt x="900" y="16467"/>
                      <a:pt x="900" y="16572"/>
                    </a:cubicBezTo>
                    <a:lnTo>
                      <a:pt x="1068" y="17764"/>
                    </a:lnTo>
                    <a:lnTo>
                      <a:pt x="1047" y="17785"/>
                    </a:lnTo>
                    <a:lnTo>
                      <a:pt x="1068" y="17869"/>
                    </a:lnTo>
                    <a:lnTo>
                      <a:pt x="1068" y="18036"/>
                    </a:lnTo>
                    <a:lnTo>
                      <a:pt x="1005" y="18078"/>
                    </a:lnTo>
                    <a:lnTo>
                      <a:pt x="1047" y="18120"/>
                    </a:lnTo>
                    <a:lnTo>
                      <a:pt x="1047" y="18287"/>
                    </a:lnTo>
                    <a:lnTo>
                      <a:pt x="1005" y="18350"/>
                    </a:lnTo>
                    <a:lnTo>
                      <a:pt x="1047" y="18434"/>
                    </a:lnTo>
                    <a:lnTo>
                      <a:pt x="1047" y="18455"/>
                    </a:lnTo>
                    <a:cubicBezTo>
                      <a:pt x="1047" y="18643"/>
                      <a:pt x="1005" y="18852"/>
                      <a:pt x="963" y="19041"/>
                    </a:cubicBezTo>
                    <a:cubicBezTo>
                      <a:pt x="921" y="19187"/>
                      <a:pt x="900" y="19334"/>
                      <a:pt x="858" y="19459"/>
                    </a:cubicBezTo>
                    <a:lnTo>
                      <a:pt x="796" y="19480"/>
                    </a:lnTo>
                    <a:lnTo>
                      <a:pt x="691" y="19564"/>
                    </a:lnTo>
                    <a:lnTo>
                      <a:pt x="649" y="19564"/>
                    </a:lnTo>
                    <a:lnTo>
                      <a:pt x="649" y="19501"/>
                    </a:lnTo>
                    <a:lnTo>
                      <a:pt x="754" y="19480"/>
                    </a:lnTo>
                    <a:lnTo>
                      <a:pt x="837" y="19438"/>
                    </a:lnTo>
                    <a:lnTo>
                      <a:pt x="837" y="19271"/>
                    </a:lnTo>
                    <a:lnTo>
                      <a:pt x="775" y="19250"/>
                    </a:lnTo>
                    <a:lnTo>
                      <a:pt x="670" y="19292"/>
                    </a:lnTo>
                    <a:lnTo>
                      <a:pt x="461" y="19292"/>
                    </a:lnTo>
                    <a:lnTo>
                      <a:pt x="377" y="19271"/>
                    </a:lnTo>
                    <a:lnTo>
                      <a:pt x="293" y="19292"/>
                    </a:lnTo>
                    <a:lnTo>
                      <a:pt x="293" y="19375"/>
                    </a:lnTo>
                    <a:lnTo>
                      <a:pt x="356" y="19501"/>
                    </a:lnTo>
                    <a:lnTo>
                      <a:pt x="398" y="19501"/>
                    </a:lnTo>
                    <a:lnTo>
                      <a:pt x="440" y="19585"/>
                    </a:lnTo>
                    <a:lnTo>
                      <a:pt x="356" y="19585"/>
                    </a:lnTo>
                    <a:lnTo>
                      <a:pt x="335" y="19689"/>
                    </a:lnTo>
                    <a:lnTo>
                      <a:pt x="252" y="19752"/>
                    </a:lnTo>
                    <a:lnTo>
                      <a:pt x="189" y="19857"/>
                    </a:lnTo>
                    <a:lnTo>
                      <a:pt x="42" y="19919"/>
                    </a:lnTo>
                    <a:lnTo>
                      <a:pt x="42" y="20003"/>
                    </a:lnTo>
                    <a:lnTo>
                      <a:pt x="189" y="20192"/>
                    </a:lnTo>
                    <a:lnTo>
                      <a:pt x="272" y="20192"/>
                    </a:lnTo>
                    <a:lnTo>
                      <a:pt x="335" y="20129"/>
                    </a:lnTo>
                    <a:lnTo>
                      <a:pt x="335" y="20066"/>
                    </a:lnTo>
                    <a:lnTo>
                      <a:pt x="231" y="20024"/>
                    </a:lnTo>
                    <a:lnTo>
                      <a:pt x="231" y="19982"/>
                    </a:lnTo>
                    <a:lnTo>
                      <a:pt x="272" y="19878"/>
                    </a:lnTo>
                    <a:lnTo>
                      <a:pt x="440" y="19878"/>
                    </a:lnTo>
                    <a:lnTo>
                      <a:pt x="461" y="19857"/>
                    </a:lnTo>
                    <a:lnTo>
                      <a:pt x="482" y="19982"/>
                    </a:lnTo>
                    <a:lnTo>
                      <a:pt x="586" y="20066"/>
                    </a:lnTo>
                    <a:lnTo>
                      <a:pt x="712" y="20066"/>
                    </a:lnTo>
                    <a:lnTo>
                      <a:pt x="754" y="20003"/>
                    </a:lnTo>
                    <a:lnTo>
                      <a:pt x="754" y="20003"/>
                    </a:lnTo>
                    <a:cubicBezTo>
                      <a:pt x="670" y="20317"/>
                      <a:pt x="649" y="20631"/>
                      <a:pt x="649" y="20924"/>
                    </a:cubicBezTo>
                    <a:lnTo>
                      <a:pt x="586" y="20966"/>
                    </a:lnTo>
                    <a:lnTo>
                      <a:pt x="649" y="21008"/>
                    </a:lnTo>
                    <a:lnTo>
                      <a:pt x="649" y="21154"/>
                    </a:lnTo>
                    <a:lnTo>
                      <a:pt x="565" y="21028"/>
                    </a:lnTo>
                    <a:lnTo>
                      <a:pt x="461" y="21008"/>
                    </a:lnTo>
                    <a:lnTo>
                      <a:pt x="440" y="21049"/>
                    </a:lnTo>
                    <a:lnTo>
                      <a:pt x="440" y="21133"/>
                    </a:lnTo>
                    <a:lnTo>
                      <a:pt x="461" y="21259"/>
                    </a:lnTo>
                    <a:lnTo>
                      <a:pt x="565" y="21280"/>
                    </a:lnTo>
                    <a:lnTo>
                      <a:pt x="649" y="21342"/>
                    </a:lnTo>
                    <a:lnTo>
                      <a:pt x="649" y="21384"/>
                    </a:lnTo>
                    <a:lnTo>
                      <a:pt x="691" y="21552"/>
                    </a:lnTo>
                    <a:lnTo>
                      <a:pt x="754" y="21572"/>
                    </a:lnTo>
                    <a:cubicBezTo>
                      <a:pt x="754" y="21635"/>
                      <a:pt x="775" y="21656"/>
                      <a:pt x="796" y="21698"/>
                    </a:cubicBezTo>
                    <a:lnTo>
                      <a:pt x="670" y="21656"/>
                    </a:lnTo>
                    <a:lnTo>
                      <a:pt x="649" y="21635"/>
                    </a:lnTo>
                    <a:lnTo>
                      <a:pt x="586" y="21677"/>
                    </a:lnTo>
                    <a:lnTo>
                      <a:pt x="649" y="21865"/>
                    </a:lnTo>
                    <a:lnTo>
                      <a:pt x="649" y="21949"/>
                    </a:lnTo>
                    <a:lnTo>
                      <a:pt x="691" y="21970"/>
                    </a:lnTo>
                    <a:lnTo>
                      <a:pt x="796" y="21803"/>
                    </a:lnTo>
                    <a:lnTo>
                      <a:pt x="858" y="21782"/>
                    </a:lnTo>
                    <a:cubicBezTo>
                      <a:pt x="879" y="21844"/>
                      <a:pt x="900" y="21886"/>
                      <a:pt x="921" y="21970"/>
                    </a:cubicBezTo>
                    <a:lnTo>
                      <a:pt x="921" y="22012"/>
                    </a:lnTo>
                    <a:lnTo>
                      <a:pt x="816" y="22054"/>
                    </a:lnTo>
                    <a:lnTo>
                      <a:pt x="921" y="22284"/>
                    </a:lnTo>
                    <a:lnTo>
                      <a:pt x="963" y="22409"/>
                    </a:lnTo>
                    <a:cubicBezTo>
                      <a:pt x="963" y="22493"/>
                      <a:pt x="984" y="22577"/>
                      <a:pt x="1005" y="22640"/>
                    </a:cubicBezTo>
                    <a:lnTo>
                      <a:pt x="984" y="22681"/>
                    </a:lnTo>
                    <a:lnTo>
                      <a:pt x="984" y="22744"/>
                    </a:lnTo>
                    <a:lnTo>
                      <a:pt x="921" y="22807"/>
                    </a:lnTo>
                    <a:lnTo>
                      <a:pt x="1005" y="22849"/>
                    </a:lnTo>
                    <a:lnTo>
                      <a:pt x="1026" y="22932"/>
                    </a:lnTo>
                    <a:lnTo>
                      <a:pt x="1068" y="22932"/>
                    </a:lnTo>
                    <a:cubicBezTo>
                      <a:pt x="1068" y="22953"/>
                      <a:pt x="1068" y="22995"/>
                      <a:pt x="1088" y="23016"/>
                    </a:cubicBezTo>
                    <a:cubicBezTo>
                      <a:pt x="1130" y="23163"/>
                      <a:pt x="1193" y="23330"/>
                      <a:pt x="1235" y="23456"/>
                    </a:cubicBezTo>
                    <a:lnTo>
                      <a:pt x="1277" y="23518"/>
                    </a:lnTo>
                    <a:cubicBezTo>
                      <a:pt x="1277" y="23539"/>
                      <a:pt x="1277" y="23539"/>
                      <a:pt x="1298" y="23560"/>
                    </a:cubicBezTo>
                    <a:lnTo>
                      <a:pt x="1235" y="23665"/>
                    </a:lnTo>
                    <a:lnTo>
                      <a:pt x="1193" y="23728"/>
                    </a:lnTo>
                    <a:lnTo>
                      <a:pt x="1235" y="23749"/>
                    </a:lnTo>
                    <a:lnTo>
                      <a:pt x="1381" y="23728"/>
                    </a:lnTo>
                    <a:lnTo>
                      <a:pt x="1444" y="23874"/>
                    </a:lnTo>
                    <a:lnTo>
                      <a:pt x="1423" y="23874"/>
                    </a:lnTo>
                    <a:lnTo>
                      <a:pt x="1444" y="23937"/>
                    </a:lnTo>
                    <a:lnTo>
                      <a:pt x="1486" y="23958"/>
                    </a:lnTo>
                    <a:lnTo>
                      <a:pt x="1423" y="24000"/>
                    </a:lnTo>
                    <a:lnTo>
                      <a:pt x="1402" y="24062"/>
                    </a:lnTo>
                    <a:lnTo>
                      <a:pt x="1423" y="24146"/>
                    </a:lnTo>
                    <a:lnTo>
                      <a:pt x="1486" y="24167"/>
                    </a:lnTo>
                    <a:lnTo>
                      <a:pt x="1549" y="24188"/>
                    </a:lnTo>
                    <a:lnTo>
                      <a:pt x="1507" y="24104"/>
                    </a:lnTo>
                    <a:lnTo>
                      <a:pt x="1549" y="24083"/>
                    </a:lnTo>
                    <a:cubicBezTo>
                      <a:pt x="1612" y="24167"/>
                      <a:pt x="1653" y="24272"/>
                      <a:pt x="1716" y="24355"/>
                    </a:cubicBezTo>
                    <a:lnTo>
                      <a:pt x="1716" y="24397"/>
                    </a:lnTo>
                    <a:lnTo>
                      <a:pt x="1653" y="24460"/>
                    </a:lnTo>
                    <a:lnTo>
                      <a:pt x="1695" y="24481"/>
                    </a:lnTo>
                    <a:lnTo>
                      <a:pt x="1737" y="24460"/>
                    </a:lnTo>
                    <a:lnTo>
                      <a:pt x="1758" y="24418"/>
                    </a:lnTo>
                    <a:cubicBezTo>
                      <a:pt x="1967" y="24753"/>
                      <a:pt x="2218" y="25004"/>
                      <a:pt x="2469" y="25234"/>
                    </a:cubicBezTo>
                    <a:lnTo>
                      <a:pt x="2449" y="25234"/>
                    </a:lnTo>
                    <a:lnTo>
                      <a:pt x="2365" y="25192"/>
                    </a:lnTo>
                    <a:lnTo>
                      <a:pt x="2260" y="25150"/>
                    </a:lnTo>
                    <a:lnTo>
                      <a:pt x="2156" y="25150"/>
                    </a:lnTo>
                    <a:lnTo>
                      <a:pt x="2072" y="25109"/>
                    </a:lnTo>
                    <a:lnTo>
                      <a:pt x="1946" y="24983"/>
                    </a:lnTo>
                    <a:lnTo>
                      <a:pt x="1863" y="24920"/>
                    </a:lnTo>
                    <a:lnTo>
                      <a:pt x="1842" y="24983"/>
                    </a:lnTo>
                    <a:lnTo>
                      <a:pt x="1863" y="25088"/>
                    </a:lnTo>
                    <a:lnTo>
                      <a:pt x="1946" y="25213"/>
                    </a:lnTo>
                    <a:lnTo>
                      <a:pt x="2072" y="25234"/>
                    </a:lnTo>
                    <a:lnTo>
                      <a:pt x="2239" y="25318"/>
                    </a:lnTo>
                    <a:lnTo>
                      <a:pt x="2281" y="25401"/>
                    </a:lnTo>
                    <a:lnTo>
                      <a:pt x="2365" y="25401"/>
                    </a:lnTo>
                    <a:lnTo>
                      <a:pt x="2428" y="25360"/>
                    </a:lnTo>
                    <a:lnTo>
                      <a:pt x="2574" y="25422"/>
                    </a:lnTo>
                    <a:lnTo>
                      <a:pt x="2679" y="25464"/>
                    </a:lnTo>
                    <a:lnTo>
                      <a:pt x="2783" y="25464"/>
                    </a:lnTo>
                    <a:cubicBezTo>
                      <a:pt x="2804" y="25464"/>
                      <a:pt x="2846" y="25506"/>
                      <a:pt x="2846" y="25527"/>
                    </a:cubicBezTo>
                    <a:lnTo>
                      <a:pt x="2804" y="25527"/>
                    </a:lnTo>
                    <a:lnTo>
                      <a:pt x="2700" y="25569"/>
                    </a:lnTo>
                    <a:lnTo>
                      <a:pt x="2658" y="25548"/>
                    </a:lnTo>
                    <a:lnTo>
                      <a:pt x="2595" y="25506"/>
                    </a:lnTo>
                    <a:lnTo>
                      <a:pt x="2532" y="25506"/>
                    </a:lnTo>
                    <a:lnTo>
                      <a:pt x="2490" y="25548"/>
                    </a:lnTo>
                    <a:lnTo>
                      <a:pt x="2490" y="25611"/>
                    </a:lnTo>
                    <a:lnTo>
                      <a:pt x="2595" y="25653"/>
                    </a:lnTo>
                    <a:lnTo>
                      <a:pt x="2658" y="25757"/>
                    </a:lnTo>
                    <a:lnTo>
                      <a:pt x="2762" y="25799"/>
                    </a:lnTo>
                    <a:lnTo>
                      <a:pt x="2867" y="25925"/>
                    </a:lnTo>
                    <a:lnTo>
                      <a:pt x="2951" y="25945"/>
                    </a:lnTo>
                    <a:lnTo>
                      <a:pt x="3076" y="25925"/>
                    </a:lnTo>
                    <a:lnTo>
                      <a:pt x="3118" y="25945"/>
                    </a:lnTo>
                    <a:lnTo>
                      <a:pt x="3118" y="26029"/>
                    </a:lnTo>
                    <a:lnTo>
                      <a:pt x="3202" y="26092"/>
                    </a:lnTo>
                    <a:lnTo>
                      <a:pt x="3285" y="26071"/>
                    </a:lnTo>
                    <a:lnTo>
                      <a:pt x="3265" y="26029"/>
                    </a:lnTo>
                    <a:lnTo>
                      <a:pt x="3327" y="25945"/>
                    </a:lnTo>
                    <a:lnTo>
                      <a:pt x="3327" y="25883"/>
                    </a:lnTo>
                    <a:lnTo>
                      <a:pt x="3285" y="25862"/>
                    </a:lnTo>
                    <a:lnTo>
                      <a:pt x="3327" y="25841"/>
                    </a:lnTo>
                    <a:lnTo>
                      <a:pt x="3411" y="25841"/>
                    </a:lnTo>
                    <a:lnTo>
                      <a:pt x="3369" y="25757"/>
                    </a:lnTo>
                    <a:lnTo>
                      <a:pt x="3285" y="25736"/>
                    </a:lnTo>
                    <a:lnTo>
                      <a:pt x="3160" y="25757"/>
                    </a:lnTo>
                    <a:lnTo>
                      <a:pt x="3118" y="25715"/>
                    </a:lnTo>
                    <a:lnTo>
                      <a:pt x="3118" y="25715"/>
                    </a:lnTo>
                    <a:cubicBezTo>
                      <a:pt x="3141" y="25721"/>
                      <a:pt x="3164" y="25724"/>
                      <a:pt x="3189" y="25724"/>
                    </a:cubicBezTo>
                    <a:cubicBezTo>
                      <a:pt x="3256" y="25724"/>
                      <a:pt x="3329" y="25704"/>
                      <a:pt x="3390" y="25673"/>
                    </a:cubicBezTo>
                    <a:lnTo>
                      <a:pt x="3411" y="25715"/>
                    </a:lnTo>
                    <a:lnTo>
                      <a:pt x="3578" y="25736"/>
                    </a:lnTo>
                    <a:lnTo>
                      <a:pt x="3683" y="25778"/>
                    </a:lnTo>
                    <a:lnTo>
                      <a:pt x="3746" y="25778"/>
                    </a:lnTo>
                    <a:lnTo>
                      <a:pt x="3829" y="25841"/>
                    </a:lnTo>
                    <a:lnTo>
                      <a:pt x="3892" y="25778"/>
                    </a:lnTo>
                    <a:lnTo>
                      <a:pt x="3955" y="25653"/>
                    </a:lnTo>
                    <a:lnTo>
                      <a:pt x="3913" y="25464"/>
                    </a:lnTo>
                    <a:lnTo>
                      <a:pt x="3934" y="25401"/>
                    </a:lnTo>
                    <a:lnTo>
                      <a:pt x="3934" y="25318"/>
                    </a:lnTo>
                    <a:lnTo>
                      <a:pt x="3955" y="25150"/>
                    </a:lnTo>
                    <a:lnTo>
                      <a:pt x="3955" y="25109"/>
                    </a:lnTo>
                    <a:cubicBezTo>
                      <a:pt x="4018" y="25213"/>
                      <a:pt x="4060" y="25318"/>
                      <a:pt x="4143" y="25422"/>
                    </a:cubicBezTo>
                    <a:lnTo>
                      <a:pt x="4122" y="25527"/>
                    </a:lnTo>
                    <a:lnTo>
                      <a:pt x="4060" y="25632"/>
                    </a:lnTo>
                    <a:lnTo>
                      <a:pt x="4122" y="25736"/>
                    </a:lnTo>
                    <a:lnTo>
                      <a:pt x="4060" y="25820"/>
                    </a:lnTo>
                    <a:lnTo>
                      <a:pt x="4060" y="25883"/>
                    </a:lnTo>
                    <a:lnTo>
                      <a:pt x="4164" y="25945"/>
                    </a:lnTo>
                    <a:lnTo>
                      <a:pt x="4269" y="25966"/>
                    </a:lnTo>
                    <a:lnTo>
                      <a:pt x="4332" y="25987"/>
                    </a:lnTo>
                    <a:lnTo>
                      <a:pt x="4373" y="25945"/>
                    </a:lnTo>
                    <a:lnTo>
                      <a:pt x="4248" y="25841"/>
                    </a:lnTo>
                    <a:lnTo>
                      <a:pt x="4332" y="25757"/>
                    </a:lnTo>
                    <a:lnTo>
                      <a:pt x="4562" y="26155"/>
                    </a:lnTo>
                    <a:lnTo>
                      <a:pt x="4562" y="26155"/>
                    </a:lnTo>
                    <a:lnTo>
                      <a:pt x="4520" y="26134"/>
                    </a:lnTo>
                    <a:lnTo>
                      <a:pt x="4332" y="26050"/>
                    </a:lnTo>
                    <a:lnTo>
                      <a:pt x="4227" y="25987"/>
                    </a:lnTo>
                    <a:lnTo>
                      <a:pt x="4206" y="26029"/>
                    </a:lnTo>
                    <a:lnTo>
                      <a:pt x="4248" y="26071"/>
                    </a:lnTo>
                    <a:lnTo>
                      <a:pt x="4520" y="26197"/>
                    </a:lnTo>
                    <a:lnTo>
                      <a:pt x="4541" y="26259"/>
                    </a:lnTo>
                    <a:lnTo>
                      <a:pt x="4436" y="26259"/>
                    </a:lnTo>
                    <a:lnTo>
                      <a:pt x="4436" y="26322"/>
                    </a:lnTo>
                    <a:lnTo>
                      <a:pt x="4373" y="26322"/>
                    </a:lnTo>
                    <a:lnTo>
                      <a:pt x="4353" y="26238"/>
                    </a:lnTo>
                    <a:lnTo>
                      <a:pt x="4227" y="26155"/>
                    </a:lnTo>
                    <a:lnTo>
                      <a:pt x="4206" y="26176"/>
                    </a:lnTo>
                    <a:lnTo>
                      <a:pt x="4206" y="26259"/>
                    </a:lnTo>
                    <a:lnTo>
                      <a:pt x="4122" y="26259"/>
                    </a:lnTo>
                    <a:lnTo>
                      <a:pt x="3934" y="26280"/>
                    </a:lnTo>
                    <a:lnTo>
                      <a:pt x="3892" y="26322"/>
                    </a:lnTo>
                    <a:lnTo>
                      <a:pt x="3934" y="26364"/>
                    </a:lnTo>
                    <a:lnTo>
                      <a:pt x="3913" y="26385"/>
                    </a:lnTo>
                    <a:lnTo>
                      <a:pt x="3809" y="26364"/>
                    </a:lnTo>
                    <a:lnTo>
                      <a:pt x="3704" y="26385"/>
                    </a:lnTo>
                    <a:lnTo>
                      <a:pt x="3725" y="26448"/>
                    </a:lnTo>
                    <a:lnTo>
                      <a:pt x="3850" y="26469"/>
                    </a:lnTo>
                    <a:lnTo>
                      <a:pt x="3955" y="26469"/>
                    </a:lnTo>
                    <a:lnTo>
                      <a:pt x="3997" y="26427"/>
                    </a:lnTo>
                    <a:lnTo>
                      <a:pt x="4018" y="26385"/>
                    </a:lnTo>
                    <a:lnTo>
                      <a:pt x="4101" y="26427"/>
                    </a:lnTo>
                    <a:lnTo>
                      <a:pt x="4206" y="26490"/>
                    </a:lnTo>
                    <a:lnTo>
                      <a:pt x="4248" y="26469"/>
                    </a:lnTo>
                    <a:lnTo>
                      <a:pt x="4269" y="26531"/>
                    </a:lnTo>
                    <a:lnTo>
                      <a:pt x="4269" y="26573"/>
                    </a:lnTo>
                    <a:lnTo>
                      <a:pt x="4353" y="26636"/>
                    </a:lnTo>
                    <a:lnTo>
                      <a:pt x="4269" y="26678"/>
                    </a:lnTo>
                    <a:lnTo>
                      <a:pt x="4227" y="26782"/>
                    </a:lnTo>
                    <a:lnTo>
                      <a:pt x="4269" y="26866"/>
                    </a:lnTo>
                    <a:lnTo>
                      <a:pt x="4353" y="26866"/>
                    </a:lnTo>
                    <a:lnTo>
                      <a:pt x="4436" y="26887"/>
                    </a:lnTo>
                    <a:lnTo>
                      <a:pt x="4541" y="26992"/>
                    </a:lnTo>
                    <a:lnTo>
                      <a:pt x="4625" y="26992"/>
                    </a:lnTo>
                    <a:lnTo>
                      <a:pt x="4646" y="26971"/>
                    </a:lnTo>
                    <a:lnTo>
                      <a:pt x="4562" y="26908"/>
                    </a:lnTo>
                    <a:lnTo>
                      <a:pt x="4457" y="26845"/>
                    </a:lnTo>
                    <a:lnTo>
                      <a:pt x="4436" y="26782"/>
                    </a:lnTo>
                    <a:lnTo>
                      <a:pt x="4457" y="26782"/>
                    </a:lnTo>
                    <a:lnTo>
                      <a:pt x="4541" y="26803"/>
                    </a:lnTo>
                    <a:lnTo>
                      <a:pt x="4625" y="26762"/>
                    </a:lnTo>
                    <a:lnTo>
                      <a:pt x="4646" y="26699"/>
                    </a:lnTo>
                    <a:lnTo>
                      <a:pt x="4562" y="26678"/>
                    </a:lnTo>
                    <a:lnTo>
                      <a:pt x="4520" y="26636"/>
                    </a:lnTo>
                    <a:lnTo>
                      <a:pt x="4750" y="26531"/>
                    </a:lnTo>
                    <a:lnTo>
                      <a:pt x="4855" y="26469"/>
                    </a:lnTo>
                    <a:lnTo>
                      <a:pt x="4938" y="26490"/>
                    </a:lnTo>
                    <a:cubicBezTo>
                      <a:pt x="4959" y="26531"/>
                      <a:pt x="4959" y="26552"/>
                      <a:pt x="4980" y="26552"/>
                    </a:cubicBezTo>
                    <a:lnTo>
                      <a:pt x="5001" y="26552"/>
                    </a:lnTo>
                    <a:lnTo>
                      <a:pt x="5001" y="26531"/>
                    </a:lnTo>
                    <a:lnTo>
                      <a:pt x="5294" y="26594"/>
                    </a:lnTo>
                    <a:lnTo>
                      <a:pt x="5357" y="26573"/>
                    </a:lnTo>
                    <a:lnTo>
                      <a:pt x="5357" y="26510"/>
                    </a:lnTo>
                    <a:lnTo>
                      <a:pt x="5482" y="26510"/>
                    </a:lnTo>
                    <a:lnTo>
                      <a:pt x="5420" y="26322"/>
                    </a:lnTo>
                    <a:lnTo>
                      <a:pt x="5357" y="26322"/>
                    </a:lnTo>
                    <a:lnTo>
                      <a:pt x="5252" y="26238"/>
                    </a:lnTo>
                    <a:lnTo>
                      <a:pt x="5106" y="26176"/>
                    </a:lnTo>
                    <a:lnTo>
                      <a:pt x="5106" y="26113"/>
                    </a:lnTo>
                    <a:lnTo>
                      <a:pt x="5273" y="26218"/>
                    </a:lnTo>
                    <a:lnTo>
                      <a:pt x="5399" y="26238"/>
                    </a:lnTo>
                    <a:lnTo>
                      <a:pt x="5148" y="25171"/>
                    </a:lnTo>
                    <a:lnTo>
                      <a:pt x="5106" y="25171"/>
                    </a:lnTo>
                    <a:lnTo>
                      <a:pt x="5106" y="25129"/>
                    </a:lnTo>
                    <a:lnTo>
                      <a:pt x="4959" y="24481"/>
                    </a:lnTo>
                    <a:lnTo>
                      <a:pt x="4792" y="24544"/>
                    </a:lnTo>
                    <a:lnTo>
                      <a:pt x="4750" y="24585"/>
                    </a:lnTo>
                    <a:lnTo>
                      <a:pt x="4666" y="24502"/>
                    </a:lnTo>
                    <a:lnTo>
                      <a:pt x="4583" y="24481"/>
                    </a:lnTo>
                    <a:lnTo>
                      <a:pt x="4562" y="24544"/>
                    </a:lnTo>
                    <a:cubicBezTo>
                      <a:pt x="4562" y="24502"/>
                      <a:pt x="4541" y="24502"/>
                      <a:pt x="4541" y="24481"/>
                    </a:cubicBezTo>
                    <a:lnTo>
                      <a:pt x="4541" y="24334"/>
                    </a:lnTo>
                    <a:lnTo>
                      <a:pt x="4625" y="24272"/>
                    </a:lnTo>
                    <a:lnTo>
                      <a:pt x="4750" y="24251"/>
                    </a:lnTo>
                    <a:lnTo>
                      <a:pt x="4897" y="24334"/>
                    </a:lnTo>
                    <a:lnTo>
                      <a:pt x="4980" y="24272"/>
                    </a:lnTo>
                    <a:lnTo>
                      <a:pt x="5001" y="24272"/>
                    </a:lnTo>
                    <a:lnTo>
                      <a:pt x="4855" y="24146"/>
                    </a:lnTo>
                    <a:lnTo>
                      <a:pt x="4520" y="23937"/>
                    </a:lnTo>
                    <a:lnTo>
                      <a:pt x="4457" y="23874"/>
                    </a:lnTo>
                    <a:lnTo>
                      <a:pt x="3725" y="23874"/>
                    </a:lnTo>
                    <a:lnTo>
                      <a:pt x="3306" y="23958"/>
                    </a:lnTo>
                    <a:lnTo>
                      <a:pt x="3202" y="23895"/>
                    </a:lnTo>
                    <a:lnTo>
                      <a:pt x="2930" y="23874"/>
                    </a:lnTo>
                    <a:lnTo>
                      <a:pt x="2846" y="23644"/>
                    </a:lnTo>
                    <a:lnTo>
                      <a:pt x="2783" y="23435"/>
                    </a:lnTo>
                    <a:lnTo>
                      <a:pt x="2658" y="23330"/>
                    </a:lnTo>
                    <a:lnTo>
                      <a:pt x="2637" y="22995"/>
                    </a:lnTo>
                    <a:lnTo>
                      <a:pt x="2637" y="22828"/>
                    </a:lnTo>
                    <a:lnTo>
                      <a:pt x="2511" y="22828"/>
                    </a:lnTo>
                    <a:lnTo>
                      <a:pt x="2323" y="22912"/>
                    </a:lnTo>
                    <a:lnTo>
                      <a:pt x="2218" y="23016"/>
                    </a:lnTo>
                    <a:lnTo>
                      <a:pt x="2093" y="23016"/>
                    </a:lnTo>
                    <a:lnTo>
                      <a:pt x="1842" y="22577"/>
                    </a:lnTo>
                    <a:cubicBezTo>
                      <a:pt x="1821" y="22493"/>
                      <a:pt x="1800" y="22409"/>
                      <a:pt x="1800" y="22326"/>
                    </a:cubicBezTo>
                    <a:lnTo>
                      <a:pt x="1884" y="21844"/>
                    </a:lnTo>
                    <a:lnTo>
                      <a:pt x="2009" y="21656"/>
                    </a:lnTo>
                    <a:lnTo>
                      <a:pt x="2218" y="21447"/>
                    </a:lnTo>
                    <a:lnTo>
                      <a:pt x="2260" y="21154"/>
                    </a:lnTo>
                    <a:lnTo>
                      <a:pt x="2218" y="20840"/>
                    </a:lnTo>
                    <a:lnTo>
                      <a:pt x="2135" y="20610"/>
                    </a:lnTo>
                    <a:lnTo>
                      <a:pt x="2197" y="20338"/>
                    </a:lnTo>
                    <a:lnTo>
                      <a:pt x="2302" y="20212"/>
                    </a:lnTo>
                    <a:lnTo>
                      <a:pt x="2197" y="19961"/>
                    </a:lnTo>
                    <a:lnTo>
                      <a:pt x="2218" y="19815"/>
                    </a:lnTo>
                    <a:lnTo>
                      <a:pt x="2323" y="19710"/>
                    </a:lnTo>
                    <a:lnTo>
                      <a:pt x="2239" y="19480"/>
                    </a:lnTo>
                    <a:lnTo>
                      <a:pt x="2197" y="19166"/>
                    </a:lnTo>
                    <a:lnTo>
                      <a:pt x="2114" y="19020"/>
                    </a:lnTo>
                    <a:lnTo>
                      <a:pt x="2114" y="18915"/>
                    </a:lnTo>
                    <a:lnTo>
                      <a:pt x="2260" y="18769"/>
                    </a:lnTo>
                    <a:lnTo>
                      <a:pt x="2260" y="18643"/>
                    </a:lnTo>
                    <a:lnTo>
                      <a:pt x="2135" y="18434"/>
                    </a:lnTo>
                    <a:lnTo>
                      <a:pt x="1946" y="18308"/>
                    </a:lnTo>
                    <a:lnTo>
                      <a:pt x="1821" y="18308"/>
                    </a:lnTo>
                    <a:lnTo>
                      <a:pt x="1800" y="18329"/>
                    </a:lnTo>
                    <a:lnTo>
                      <a:pt x="1716" y="18246"/>
                    </a:lnTo>
                    <a:lnTo>
                      <a:pt x="1779" y="18141"/>
                    </a:lnTo>
                    <a:lnTo>
                      <a:pt x="2030" y="18141"/>
                    </a:lnTo>
                    <a:lnTo>
                      <a:pt x="2156" y="17995"/>
                    </a:lnTo>
                    <a:lnTo>
                      <a:pt x="2156" y="17869"/>
                    </a:lnTo>
                    <a:lnTo>
                      <a:pt x="2093" y="17827"/>
                    </a:lnTo>
                    <a:lnTo>
                      <a:pt x="2009" y="17890"/>
                    </a:lnTo>
                    <a:lnTo>
                      <a:pt x="1905" y="17869"/>
                    </a:lnTo>
                    <a:lnTo>
                      <a:pt x="1842" y="17597"/>
                    </a:lnTo>
                    <a:lnTo>
                      <a:pt x="1737" y="17367"/>
                    </a:lnTo>
                    <a:lnTo>
                      <a:pt x="1737" y="17199"/>
                    </a:lnTo>
                    <a:lnTo>
                      <a:pt x="1737" y="17032"/>
                    </a:lnTo>
                    <a:lnTo>
                      <a:pt x="1570" y="16969"/>
                    </a:lnTo>
                    <a:lnTo>
                      <a:pt x="1570" y="16948"/>
                    </a:lnTo>
                    <a:cubicBezTo>
                      <a:pt x="1528" y="16865"/>
                      <a:pt x="1528" y="16760"/>
                      <a:pt x="1507" y="16676"/>
                    </a:cubicBezTo>
                    <a:lnTo>
                      <a:pt x="1486" y="16362"/>
                    </a:lnTo>
                    <a:lnTo>
                      <a:pt x="1612" y="16300"/>
                    </a:lnTo>
                    <a:lnTo>
                      <a:pt x="1633" y="16132"/>
                    </a:lnTo>
                    <a:lnTo>
                      <a:pt x="1591" y="16028"/>
                    </a:lnTo>
                    <a:lnTo>
                      <a:pt x="1486" y="15986"/>
                    </a:lnTo>
                    <a:lnTo>
                      <a:pt x="1423" y="15714"/>
                    </a:lnTo>
                    <a:lnTo>
                      <a:pt x="1402" y="15358"/>
                    </a:lnTo>
                    <a:lnTo>
                      <a:pt x="1423" y="14940"/>
                    </a:lnTo>
                    <a:lnTo>
                      <a:pt x="1319" y="14751"/>
                    </a:lnTo>
                    <a:lnTo>
                      <a:pt x="1298" y="14542"/>
                    </a:lnTo>
                    <a:lnTo>
                      <a:pt x="1507" y="14249"/>
                    </a:lnTo>
                    <a:lnTo>
                      <a:pt x="1528" y="13935"/>
                    </a:lnTo>
                    <a:lnTo>
                      <a:pt x="1695" y="13852"/>
                    </a:lnTo>
                    <a:lnTo>
                      <a:pt x="1779" y="13747"/>
                    </a:lnTo>
                    <a:lnTo>
                      <a:pt x="1423" y="13077"/>
                    </a:lnTo>
                    <a:lnTo>
                      <a:pt x="1486" y="12847"/>
                    </a:lnTo>
                    <a:lnTo>
                      <a:pt x="1486" y="12680"/>
                    </a:lnTo>
                    <a:lnTo>
                      <a:pt x="1486" y="12282"/>
                    </a:lnTo>
                    <a:lnTo>
                      <a:pt x="1612" y="12052"/>
                    </a:lnTo>
                    <a:lnTo>
                      <a:pt x="1737" y="11927"/>
                    </a:lnTo>
                    <a:lnTo>
                      <a:pt x="1716" y="11717"/>
                    </a:lnTo>
                    <a:lnTo>
                      <a:pt x="1612" y="11529"/>
                    </a:lnTo>
                    <a:lnTo>
                      <a:pt x="1528" y="11445"/>
                    </a:lnTo>
                    <a:lnTo>
                      <a:pt x="1674" y="11278"/>
                    </a:lnTo>
                    <a:lnTo>
                      <a:pt x="1633" y="11027"/>
                    </a:lnTo>
                    <a:lnTo>
                      <a:pt x="1737" y="10797"/>
                    </a:lnTo>
                    <a:lnTo>
                      <a:pt x="1842" y="10776"/>
                    </a:lnTo>
                    <a:lnTo>
                      <a:pt x="1884" y="10504"/>
                    </a:lnTo>
                    <a:lnTo>
                      <a:pt x="1821" y="10064"/>
                    </a:lnTo>
                    <a:lnTo>
                      <a:pt x="1737" y="9981"/>
                    </a:lnTo>
                    <a:lnTo>
                      <a:pt x="1674" y="9646"/>
                    </a:lnTo>
                    <a:lnTo>
                      <a:pt x="1591" y="9458"/>
                    </a:lnTo>
                    <a:lnTo>
                      <a:pt x="1444" y="9248"/>
                    </a:lnTo>
                    <a:lnTo>
                      <a:pt x="1423" y="9144"/>
                    </a:lnTo>
                    <a:lnTo>
                      <a:pt x="1319" y="9018"/>
                    </a:lnTo>
                    <a:lnTo>
                      <a:pt x="1277" y="8725"/>
                    </a:lnTo>
                    <a:lnTo>
                      <a:pt x="1298" y="8516"/>
                    </a:lnTo>
                    <a:lnTo>
                      <a:pt x="1444" y="8453"/>
                    </a:lnTo>
                    <a:lnTo>
                      <a:pt x="1444" y="8160"/>
                    </a:lnTo>
                    <a:lnTo>
                      <a:pt x="1528" y="8056"/>
                    </a:lnTo>
                    <a:lnTo>
                      <a:pt x="1528" y="7784"/>
                    </a:lnTo>
                    <a:lnTo>
                      <a:pt x="1423" y="7616"/>
                    </a:lnTo>
                    <a:lnTo>
                      <a:pt x="1402" y="7240"/>
                    </a:lnTo>
                    <a:lnTo>
                      <a:pt x="1486" y="7156"/>
                    </a:lnTo>
                    <a:lnTo>
                      <a:pt x="1528" y="6738"/>
                    </a:lnTo>
                    <a:lnTo>
                      <a:pt x="1633" y="6591"/>
                    </a:lnTo>
                    <a:lnTo>
                      <a:pt x="1800" y="6194"/>
                    </a:lnTo>
                    <a:lnTo>
                      <a:pt x="1946" y="6047"/>
                    </a:lnTo>
                    <a:lnTo>
                      <a:pt x="2051" y="5984"/>
                    </a:lnTo>
                    <a:lnTo>
                      <a:pt x="2135" y="5880"/>
                    </a:lnTo>
                    <a:lnTo>
                      <a:pt x="2093" y="5838"/>
                    </a:lnTo>
                    <a:lnTo>
                      <a:pt x="2093" y="5671"/>
                    </a:lnTo>
                    <a:lnTo>
                      <a:pt x="2030" y="5587"/>
                    </a:lnTo>
                    <a:lnTo>
                      <a:pt x="1946" y="5545"/>
                    </a:lnTo>
                    <a:lnTo>
                      <a:pt x="1988" y="5440"/>
                    </a:lnTo>
                    <a:lnTo>
                      <a:pt x="2093" y="5357"/>
                    </a:lnTo>
                    <a:lnTo>
                      <a:pt x="2093" y="5210"/>
                    </a:lnTo>
                    <a:lnTo>
                      <a:pt x="1946" y="5043"/>
                    </a:lnTo>
                    <a:lnTo>
                      <a:pt x="1925" y="4854"/>
                    </a:lnTo>
                    <a:lnTo>
                      <a:pt x="2009" y="4729"/>
                    </a:lnTo>
                    <a:lnTo>
                      <a:pt x="1988" y="4624"/>
                    </a:lnTo>
                    <a:lnTo>
                      <a:pt x="1842" y="4520"/>
                    </a:lnTo>
                    <a:lnTo>
                      <a:pt x="1905" y="4373"/>
                    </a:lnTo>
                    <a:lnTo>
                      <a:pt x="2574" y="3997"/>
                    </a:lnTo>
                    <a:lnTo>
                      <a:pt x="2741" y="3348"/>
                    </a:lnTo>
                    <a:lnTo>
                      <a:pt x="2658" y="3181"/>
                    </a:lnTo>
                    <a:lnTo>
                      <a:pt x="2553" y="3222"/>
                    </a:lnTo>
                    <a:lnTo>
                      <a:pt x="2511" y="3285"/>
                    </a:lnTo>
                    <a:lnTo>
                      <a:pt x="2344" y="3285"/>
                    </a:lnTo>
                    <a:lnTo>
                      <a:pt x="1925" y="2134"/>
                    </a:lnTo>
                    <a:lnTo>
                      <a:pt x="1633" y="1883"/>
                    </a:lnTo>
                    <a:lnTo>
                      <a:pt x="1570" y="1779"/>
                    </a:lnTo>
                    <a:lnTo>
                      <a:pt x="1695" y="1465"/>
                    </a:lnTo>
                    <a:lnTo>
                      <a:pt x="1633" y="1360"/>
                    </a:lnTo>
                    <a:lnTo>
                      <a:pt x="1716" y="1193"/>
                    </a:lnTo>
                    <a:lnTo>
                      <a:pt x="1695" y="1130"/>
                    </a:lnTo>
                    <a:lnTo>
                      <a:pt x="1423" y="921"/>
                    </a:lnTo>
                    <a:lnTo>
                      <a:pt x="1360" y="774"/>
                    </a:lnTo>
                    <a:lnTo>
                      <a:pt x="1319" y="607"/>
                    </a:lnTo>
                    <a:lnTo>
                      <a:pt x="1298" y="544"/>
                    </a:lnTo>
                    <a:lnTo>
                      <a:pt x="1319" y="440"/>
                    </a:lnTo>
                    <a:lnTo>
                      <a:pt x="1298" y="335"/>
                    </a:lnTo>
                    <a:lnTo>
                      <a:pt x="1256" y="293"/>
                    </a:lnTo>
                    <a:lnTo>
                      <a:pt x="1151" y="189"/>
                    </a:lnTo>
                    <a:lnTo>
                      <a:pt x="1151" y="21"/>
                    </a:lnTo>
                    <a:lnTo>
                      <a:pt x="1109" y="21"/>
                    </a:lnTo>
                    <a:lnTo>
                      <a:pt x="1047"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897" name="Google Shape;897;p27"/>
            <p:cNvGrpSpPr/>
            <p:nvPr/>
          </p:nvGrpSpPr>
          <p:grpSpPr>
            <a:xfrm>
              <a:off x="-2412954" y="4313865"/>
              <a:ext cx="200295" cy="167689"/>
              <a:chOff x="3918000" y="3561900"/>
              <a:chExt cx="236225" cy="207100"/>
            </a:xfrm>
          </p:grpSpPr>
          <p:sp>
            <p:nvSpPr>
              <p:cNvPr id="898" name="Google Shape;898;p27"/>
              <p:cNvSpPr/>
              <p:nvPr/>
            </p:nvSpPr>
            <p:spPr>
              <a:xfrm>
                <a:off x="3925800" y="3561900"/>
                <a:ext cx="228425" cy="170000"/>
              </a:xfrm>
              <a:custGeom>
                <a:avLst/>
                <a:gdLst/>
                <a:ahLst/>
                <a:cxnLst/>
                <a:rect l="l" t="t" r="r" b="b"/>
                <a:pathLst>
                  <a:path w="9137" h="6800" extrusionOk="0">
                    <a:moveTo>
                      <a:pt x="0" y="4356"/>
                    </a:moveTo>
                    <a:lnTo>
                      <a:pt x="1381" y="1594"/>
                    </a:lnTo>
                    <a:lnTo>
                      <a:pt x="7012" y="0"/>
                    </a:lnTo>
                    <a:lnTo>
                      <a:pt x="9137" y="532"/>
                    </a:lnTo>
                    <a:lnTo>
                      <a:pt x="8500" y="2444"/>
                    </a:lnTo>
                    <a:lnTo>
                      <a:pt x="6906" y="5206"/>
                    </a:lnTo>
                    <a:lnTo>
                      <a:pt x="3719" y="6800"/>
                    </a:lnTo>
                    <a:close/>
                  </a:path>
                </a:pathLst>
              </a:custGeom>
              <a:solidFill>
                <a:schemeClr val="accent1"/>
              </a:solidFill>
              <a:ln>
                <a:noFill/>
              </a:ln>
            </p:spPr>
          </p:sp>
          <p:sp>
            <p:nvSpPr>
              <p:cNvPr id="899" name="Google Shape;899;p27"/>
              <p:cNvSpPr/>
              <p:nvPr/>
            </p:nvSpPr>
            <p:spPr>
              <a:xfrm>
                <a:off x="3918000" y="3569675"/>
                <a:ext cx="229150" cy="199325"/>
              </a:xfrm>
              <a:custGeom>
                <a:avLst/>
                <a:gdLst/>
                <a:ahLst/>
                <a:cxnLst/>
                <a:rect l="l" t="t" r="r" b="b"/>
                <a:pathLst>
                  <a:path w="9166" h="7973" extrusionOk="0">
                    <a:moveTo>
                      <a:pt x="6696" y="3976"/>
                    </a:moveTo>
                    <a:lnTo>
                      <a:pt x="6738" y="4018"/>
                    </a:lnTo>
                    <a:lnTo>
                      <a:pt x="6780" y="3997"/>
                    </a:lnTo>
                    <a:lnTo>
                      <a:pt x="6843" y="4039"/>
                    </a:lnTo>
                    <a:lnTo>
                      <a:pt x="6926" y="4018"/>
                    </a:lnTo>
                    <a:lnTo>
                      <a:pt x="7052" y="4122"/>
                    </a:lnTo>
                    <a:lnTo>
                      <a:pt x="7136" y="4353"/>
                    </a:lnTo>
                    <a:lnTo>
                      <a:pt x="7136" y="4499"/>
                    </a:lnTo>
                    <a:lnTo>
                      <a:pt x="7094" y="4583"/>
                    </a:lnTo>
                    <a:lnTo>
                      <a:pt x="6989" y="4625"/>
                    </a:lnTo>
                    <a:lnTo>
                      <a:pt x="6989" y="4708"/>
                    </a:lnTo>
                    <a:lnTo>
                      <a:pt x="7031" y="4750"/>
                    </a:lnTo>
                    <a:lnTo>
                      <a:pt x="7031" y="4834"/>
                    </a:lnTo>
                    <a:lnTo>
                      <a:pt x="6926" y="4918"/>
                    </a:lnTo>
                    <a:lnTo>
                      <a:pt x="6843" y="4876"/>
                    </a:lnTo>
                    <a:lnTo>
                      <a:pt x="6738" y="4918"/>
                    </a:lnTo>
                    <a:lnTo>
                      <a:pt x="6675" y="4959"/>
                    </a:lnTo>
                    <a:lnTo>
                      <a:pt x="6571" y="5001"/>
                    </a:lnTo>
                    <a:lnTo>
                      <a:pt x="6508" y="5127"/>
                    </a:lnTo>
                    <a:lnTo>
                      <a:pt x="6466" y="5169"/>
                    </a:lnTo>
                    <a:lnTo>
                      <a:pt x="6424" y="5231"/>
                    </a:lnTo>
                    <a:lnTo>
                      <a:pt x="6320" y="5231"/>
                    </a:lnTo>
                    <a:lnTo>
                      <a:pt x="6194" y="5169"/>
                    </a:lnTo>
                    <a:lnTo>
                      <a:pt x="6152" y="5106"/>
                    </a:lnTo>
                    <a:lnTo>
                      <a:pt x="6069" y="5022"/>
                    </a:lnTo>
                    <a:lnTo>
                      <a:pt x="6069" y="4918"/>
                    </a:lnTo>
                    <a:lnTo>
                      <a:pt x="5985" y="4834"/>
                    </a:lnTo>
                    <a:lnTo>
                      <a:pt x="5964" y="4771"/>
                    </a:lnTo>
                    <a:lnTo>
                      <a:pt x="5880" y="4708"/>
                    </a:lnTo>
                    <a:lnTo>
                      <a:pt x="5838" y="4604"/>
                    </a:lnTo>
                    <a:lnTo>
                      <a:pt x="5901" y="4541"/>
                    </a:lnTo>
                    <a:lnTo>
                      <a:pt x="6069" y="4415"/>
                    </a:lnTo>
                    <a:lnTo>
                      <a:pt x="6110" y="4248"/>
                    </a:lnTo>
                    <a:lnTo>
                      <a:pt x="6257" y="4164"/>
                    </a:lnTo>
                    <a:lnTo>
                      <a:pt x="6466" y="4122"/>
                    </a:lnTo>
                    <a:lnTo>
                      <a:pt x="6508" y="4081"/>
                    </a:lnTo>
                    <a:lnTo>
                      <a:pt x="6592" y="4018"/>
                    </a:lnTo>
                    <a:lnTo>
                      <a:pt x="6613" y="3976"/>
                    </a:lnTo>
                    <a:close/>
                    <a:moveTo>
                      <a:pt x="7659" y="1"/>
                    </a:moveTo>
                    <a:lnTo>
                      <a:pt x="7470" y="21"/>
                    </a:lnTo>
                    <a:lnTo>
                      <a:pt x="7387" y="21"/>
                    </a:lnTo>
                    <a:lnTo>
                      <a:pt x="7345" y="63"/>
                    </a:lnTo>
                    <a:lnTo>
                      <a:pt x="7240" y="63"/>
                    </a:lnTo>
                    <a:lnTo>
                      <a:pt x="7178" y="126"/>
                    </a:lnTo>
                    <a:lnTo>
                      <a:pt x="7178" y="168"/>
                    </a:lnTo>
                    <a:lnTo>
                      <a:pt x="7157" y="252"/>
                    </a:lnTo>
                    <a:lnTo>
                      <a:pt x="7073" y="273"/>
                    </a:lnTo>
                    <a:lnTo>
                      <a:pt x="7010" y="356"/>
                    </a:lnTo>
                    <a:lnTo>
                      <a:pt x="6843" y="356"/>
                    </a:lnTo>
                    <a:lnTo>
                      <a:pt x="6822" y="335"/>
                    </a:lnTo>
                    <a:lnTo>
                      <a:pt x="6717" y="356"/>
                    </a:lnTo>
                    <a:lnTo>
                      <a:pt x="6592" y="461"/>
                    </a:lnTo>
                    <a:lnTo>
                      <a:pt x="6529" y="524"/>
                    </a:lnTo>
                    <a:lnTo>
                      <a:pt x="6445" y="565"/>
                    </a:lnTo>
                    <a:lnTo>
                      <a:pt x="6424" y="628"/>
                    </a:lnTo>
                    <a:lnTo>
                      <a:pt x="6341" y="649"/>
                    </a:lnTo>
                    <a:lnTo>
                      <a:pt x="6299" y="691"/>
                    </a:lnTo>
                    <a:lnTo>
                      <a:pt x="6236" y="733"/>
                    </a:lnTo>
                    <a:lnTo>
                      <a:pt x="6173" y="754"/>
                    </a:lnTo>
                    <a:lnTo>
                      <a:pt x="6006" y="963"/>
                    </a:lnTo>
                    <a:lnTo>
                      <a:pt x="5985" y="1089"/>
                    </a:lnTo>
                    <a:lnTo>
                      <a:pt x="6006" y="1151"/>
                    </a:lnTo>
                    <a:lnTo>
                      <a:pt x="6006" y="1214"/>
                    </a:lnTo>
                    <a:lnTo>
                      <a:pt x="5922" y="1256"/>
                    </a:lnTo>
                    <a:lnTo>
                      <a:pt x="5901" y="1298"/>
                    </a:lnTo>
                    <a:lnTo>
                      <a:pt x="5859" y="1319"/>
                    </a:lnTo>
                    <a:lnTo>
                      <a:pt x="5776" y="1402"/>
                    </a:lnTo>
                    <a:lnTo>
                      <a:pt x="5755" y="1486"/>
                    </a:lnTo>
                    <a:lnTo>
                      <a:pt x="5713" y="1507"/>
                    </a:lnTo>
                    <a:lnTo>
                      <a:pt x="5692" y="1570"/>
                    </a:lnTo>
                    <a:lnTo>
                      <a:pt x="5608" y="1570"/>
                    </a:lnTo>
                    <a:lnTo>
                      <a:pt x="5545" y="1612"/>
                    </a:lnTo>
                    <a:lnTo>
                      <a:pt x="5399" y="1633"/>
                    </a:lnTo>
                    <a:lnTo>
                      <a:pt x="5357" y="1737"/>
                    </a:lnTo>
                    <a:lnTo>
                      <a:pt x="5357" y="1905"/>
                    </a:lnTo>
                    <a:lnTo>
                      <a:pt x="5294" y="1967"/>
                    </a:lnTo>
                    <a:lnTo>
                      <a:pt x="5294" y="2030"/>
                    </a:lnTo>
                    <a:lnTo>
                      <a:pt x="5273" y="2135"/>
                    </a:lnTo>
                    <a:lnTo>
                      <a:pt x="5294" y="2197"/>
                    </a:lnTo>
                    <a:lnTo>
                      <a:pt x="5169" y="2260"/>
                    </a:lnTo>
                    <a:lnTo>
                      <a:pt x="5085" y="2239"/>
                    </a:lnTo>
                    <a:lnTo>
                      <a:pt x="5043" y="2197"/>
                    </a:lnTo>
                    <a:lnTo>
                      <a:pt x="4834" y="2197"/>
                    </a:lnTo>
                    <a:lnTo>
                      <a:pt x="4709" y="2218"/>
                    </a:lnTo>
                    <a:lnTo>
                      <a:pt x="4604" y="2197"/>
                    </a:lnTo>
                    <a:lnTo>
                      <a:pt x="4520" y="2218"/>
                    </a:lnTo>
                    <a:lnTo>
                      <a:pt x="4311" y="2093"/>
                    </a:lnTo>
                    <a:lnTo>
                      <a:pt x="4227" y="2093"/>
                    </a:lnTo>
                    <a:lnTo>
                      <a:pt x="4185" y="2009"/>
                    </a:lnTo>
                    <a:lnTo>
                      <a:pt x="3997" y="1988"/>
                    </a:lnTo>
                    <a:lnTo>
                      <a:pt x="3872" y="2009"/>
                    </a:lnTo>
                    <a:lnTo>
                      <a:pt x="3704" y="2135"/>
                    </a:lnTo>
                    <a:lnTo>
                      <a:pt x="3621" y="2365"/>
                    </a:lnTo>
                    <a:lnTo>
                      <a:pt x="3516" y="2469"/>
                    </a:lnTo>
                    <a:lnTo>
                      <a:pt x="3349" y="2553"/>
                    </a:lnTo>
                    <a:lnTo>
                      <a:pt x="3286" y="2637"/>
                    </a:lnTo>
                    <a:lnTo>
                      <a:pt x="3181" y="2721"/>
                    </a:lnTo>
                    <a:lnTo>
                      <a:pt x="3056" y="2742"/>
                    </a:lnTo>
                    <a:lnTo>
                      <a:pt x="2972" y="2783"/>
                    </a:lnTo>
                    <a:lnTo>
                      <a:pt x="2846" y="2762"/>
                    </a:lnTo>
                    <a:lnTo>
                      <a:pt x="2763" y="2825"/>
                    </a:lnTo>
                    <a:lnTo>
                      <a:pt x="2616" y="2783"/>
                    </a:lnTo>
                    <a:lnTo>
                      <a:pt x="2449" y="2825"/>
                    </a:lnTo>
                    <a:lnTo>
                      <a:pt x="2449" y="2721"/>
                    </a:lnTo>
                    <a:lnTo>
                      <a:pt x="2532" y="2532"/>
                    </a:lnTo>
                    <a:lnTo>
                      <a:pt x="2532" y="2365"/>
                    </a:lnTo>
                    <a:lnTo>
                      <a:pt x="2365" y="2051"/>
                    </a:lnTo>
                    <a:lnTo>
                      <a:pt x="2323" y="1905"/>
                    </a:lnTo>
                    <a:lnTo>
                      <a:pt x="2135" y="1779"/>
                    </a:lnTo>
                    <a:lnTo>
                      <a:pt x="2051" y="3871"/>
                    </a:lnTo>
                    <a:lnTo>
                      <a:pt x="1821" y="3871"/>
                    </a:lnTo>
                    <a:lnTo>
                      <a:pt x="1675" y="3934"/>
                    </a:lnTo>
                    <a:lnTo>
                      <a:pt x="1612" y="4039"/>
                    </a:lnTo>
                    <a:lnTo>
                      <a:pt x="1528" y="4081"/>
                    </a:lnTo>
                    <a:lnTo>
                      <a:pt x="1486" y="4122"/>
                    </a:lnTo>
                    <a:lnTo>
                      <a:pt x="1486" y="4248"/>
                    </a:lnTo>
                    <a:lnTo>
                      <a:pt x="1403" y="4227"/>
                    </a:lnTo>
                    <a:lnTo>
                      <a:pt x="1319" y="4227"/>
                    </a:lnTo>
                    <a:lnTo>
                      <a:pt x="1277" y="4143"/>
                    </a:lnTo>
                    <a:lnTo>
                      <a:pt x="1193" y="4143"/>
                    </a:lnTo>
                    <a:lnTo>
                      <a:pt x="1152" y="4206"/>
                    </a:lnTo>
                    <a:lnTo>
                      <a:pt x="1047" y="4185"/>
                    </a:lnTo>
                    <a:lnTo>
                      <a:pt x="984" y="4143"/>
                    </a:lnTo>
                    <a:lnTo>
                      <a:pt x="880" y="4185"/>
                    </a:lnTo>
                    <a:lnTo>
                      <a:pt x="754" y="4102"/>
                    </a:lnTo>
                    <a:lnTo>
                      <a:pt x="566" y="4039"/>
                    </a:lnTo>
                    <a:lnTo>
                      <a:pt x="482" y="3871"/>
                    </a:lnTo>
                    <a:lnTo>
                      <a:pt x="545" y="3725"/>
                    </a:lnTo>
                    <a:lnTo>
                      <a:pt x="440" y="3725"/>
                    </a:lnTo>
                    <a:lnTo>
                      <a:pt x="356" y="3599"/>
                    </a:lnTo>
                    <a:lnTo>
                      <a:pt x="231" y="3662"/>
                    </a:lnTo>
                    <a:lnTo>
                      <a:pt x="168" y="3767"/>
                    </a:lnTo>
                    <a:lnTo>
                      <a:pt x="210" y="3788"/>
                    </a:lnTo>
                    <a:lnTo>
                      <a:pt x="210" y="3871"/>
                    </a:lnTo>
                    <a:lnTo>
                      <a:pt x="64" y="3892"/>
                    </a:lnTo>
                    <a:lnTo>
                      <a:pt x="1" y="3934"/>
                    </a:lnTo>
                    <a:lnTo>
                      <a:pt x="22" y="4122"/>
                    </a:lnTo>
                    <a:lnTo>
                      <a:pt x="210" y="4248"/>
                    </a:lnTo>
                    <a:lnTo>
                      <a:pt x="336" y="4625"/>
                    </a:lnTo>
                    <a:lnTo>
                      <a:pt x="336" y="4771"/>
                    </a:lnTo>
                    <a:lnTo>
                      <a:pt x="461" y="5085"/>
                    </a:lnTo>
                    <a:lnTo>
                      <a:pt x="545" y="5441"/>
                    </a:lnTo>
                    <a:lnTo>
                      <a:pt x="691" y="5650"/>
                    </a:lnTo>
                    <a:lnTo>
                      <a:pt x="691" y="5775"/>
                    </a:lnTo>
                    <a:lnTo>
                      <a:pt x="859" y="6027"/>
                    </a:lnTo>
                    <a:lnTo>
                      <a:pt x="859" y="6110"/>
                    </a:lnTo>
                    <a:lnTo>
                      <a:pt x="900" y="6299"/>
                    </a:lnTo>
                    <a:lnTo>
                      <a:pt x="880" y="6487"/>
                    </a:lnTo>
                    <a:lnTo>
                      <a:pt x="796" y="6550"/>
                    </a:lnTo>
                    <a:lnTo>
                      <a:pt x="754" y="6550"/>
                    </a:lnTo>
                    <a:lnTo>
                      <a:pt x="691" y="6508"/>
                    </a:lnTo>
                    <a:lnTo>
                      <a:pt x="649" y="6550"/>
                    </a:lnTo>
                    <a:lnTo>
                      <a:pt x="649" y="6717"/>
                    </a:lnTo>
                    <a:lnTo>
                      <a:pt x="733" y="6863"/>
                    </a:lnTo>
                    <a:lnTo>
                      <a:pt x="838" y="6968"/>
                    </a:lnTo>
                    <a:lnTo>
                      <a:pt x="942" y="7156"/>
                    </a:lnTo>
                    <a:lnTo>
                      <a:pt x="859" y="7282"/>
                    </a:lnTo>
                    <a:lnTo>
                      <a:pt x="880" y="7449"/>
                    </a:lnTo>
                    <a:lnTo>
                      <a:pt x="838" y="7554"/>
                    </a:lnTo>
                    <a:lnTo>
                      <a:pt x="838" y="7659"/>
                    </a:lnTo>
                    <a:lnTo>
                      <a:pt x="900" y="7700"/>
                    </a:lnTo>
                    <a:lnTo>
                      <a:pt x="900" y="7596"/>
                    </a:lnTo>
                    <a:lnTo>
                      <a:pt x="1005" y="7533"/>
                    </a:lnTo>
                    <a:lnTo>
                      <a:pt x="1152" y="7554"/>
                    </a:lnTo>
                    <a:lnTo>
                      <a:pt x="1172" y="7679"/>
                    </a:lnTo>
                    <a:lnTo>
                      <a:pt x="1110" y="7721"/>
                    </a:lnTo>
                    <a:lnTo>
                      <a:pt x="1172" y="7742"/>
                    </a:lnTo>
                    <a:lnTo>
                      <a:pt x="1256" y="7679"/>
                    </a:lnTo>
                    <a:lnTo>
                      <a:pt x="1361" y="7742"/>
                    </a:lnTo>
                    <a:lnTo>
                      <a:pt x="1361" y="7868"/>
                    </a:lnTo>
                    <a:lnTo>
                      <a:pt x="1403" y="7847"/>
                    </a:lnTo>
                    <a:lnTo>
                      <a:pt x="1696" y="7972"/>
                    </a:lnTo>
                    <a:lnTo>
                      <a:pt x="1737" y="7951"/>
                    </a:lnTo>
                    <a:lnTo>
                      <a:pt x="1800" y="7972"/>
                    </a:lnTo>
                    <a:lnTo>
                      <a:pt x="1821" y="7889"/>
                    </a:lnTo>
                    <a:lnTo>
                      <a:pt x="1926" y="7868"/>
                    </a:lnTo>
                    <a:lnTo>
                      <a:pt x="2051" y="7742"/>
                    </a:lnTo>
                    <a:lnTo>
                      <a:pt x="2198" y="7763"/>
                    </a:lnTo>
                    <a:lnTo>
                      <a:pt x="2219" y="7721"/>
                    </a:lnTo>
                    <a:lnTo>
                      <a:pt x="2344" y="7721"/>
                    </a:lnTo>
                    <a:lnTo>
                      <a:pt x="2512" y="7763"/>
                    </a:lnTo>
                    <a:lnTo>
                      <a:pt x="2574" y="7742"/>
                    </a:lnTo>
                    <a:lnTo>
                      <a:pt x="2721" y="7742"/>
                    </a:lnTo>
                    <a:lnTo>
                      <a:pt x="2742" y="7679"/>
                    </a:lnTo>
                    <a:lnTo>
                      <a:pt x="2784" y="7638"/>
                    </a:lnTo>
                    <a:lnTo>
                      <a:pt x="2867" y="7596"/>
                    </a:lnTo>
                    <a:lnTo>
                      <a:pt x="2930" y="7638"/>
                    </a:lnTo>
                    <a:lnTo>
                      <a:pt x="2951" y="7533"/>
                    </a:lnTo>
                    <a:lnTo>
                      <a:pt x="3035" y="7470"/>
                    </a:lnTo>
                    <a:lnTo>
                      <a:pt x="3349" y="7470"/>
                    </a:lnTo>
                    <a:lnTo>
                      <a:pt x="3474" y="7554"/>
                    </a:lnTo>
                    <a:lnTo>
                      <a:pt x="3558" y="7533"/>
                    </a:lnTo>
                    <a:lnTo>
                      <a:pt x="3558" y="7470"/>
                    </a:lnTo>
                    <a:lnTo>
                      <a:pt x="3725" y="7449"/>
                    </a:lnTo>
                    <a:lnTo>
                      <a:pt x="3997" y="7533"/>
                    </a:lnTo>
                    <a:lnTo>
                      <a:pt x="4081" y="7575"/>
                    </a:lnTo>
                    <a:lnTo>
                      <a:pt x="4353" y="7638"/>
                    </a:lnTo>
                    <a:lnTo>
                      <a:pt x="4395" y="7596"/>
                    </a:lnTo>
                    <a:lnTo>
                      <a:pt x="4353" y="7533"/>
                    </a:lnTo>
                    <a:lnTo>
                      <a:pt x="4437" y="7449"/>
                    </a:lnTo>
                    <a:lnTo>
                      <a:pt x="4541" y="7449"/>
                    </a:lnTo>
                    <a:lnTo>
                      <a:pt x="4667" y="7491"/>
                    </a:lnTo>
                    <a:lnTo>
                      <a:pt x="4876" y="7491"/>
                    </a:lnTo>
                    <a:lnTo>
                      <a:pt x="4876" y="7470"/>
                    </a:lnTo>
                    <a:lnTo>
                      <a:pt x="4813" y="7387"/>
                    </a:lnTo>
                    <a:lnTo>
                      <a:pt x="4855" y="7303"/>
                    </a:lnTo>
                    <a:lnTo>
                      <a:pt x="5022" y="7240"/>
                    </a:lnTo>
                    <a:lnTo>
                      <a:pt x="5190" y="7240"/>
                    </a:lnTo>
                    <a:lnTo>
                      <a:pt x="5253" y="7303"/>
                    </a:lnTo>
                    <a:lnTo>
                      <a:pt x="5378" y="7303"/>
                    </a:lnTo>
                    <a:lnTo>
                      <a:pt x="5504" y="7219"/>
                    </a:lnTo>
                    <a:lnTo>
                      <a:pt x="5713" y="7156"/>
                    </a:lnTo>
                    <a:lnTo>
                      <a:pt x="5713" y="7135"/>
                    </a:lnTo>
                    <a:lnTo>
                      <a:pt x="5859" y="7073"/>
                    </a:lnTo>
                    <a:lnTo>
                      <a:pt x="5922" y="6968"/>
                    </a:lnTo>
                    <a:lnTo>
                      <a:pt x="6320" y="6717"/>
                    </a:lnTo>
                    <a:lnTo>
                      <a:pt x="6424" y="6612"/>
                    </a:lnTo>
                    <a:lnTo>
                      <a:pt x="6424" y="6591"/>
                    </a:lnTo>
                    <a:lnTo>
                      <a:pt x="6508" y="6591"/>
                    </a:lnTo>
                    <a:lnTo>
                      <a:pt x="7115" y="5985"/>
                    </a:lnTo>
                    <a:lnTo>
                      <a:pt x="7136" y="5922"/>
                    </a:lnTo>
                    <a:lnTo>
                      <a:pt x="7198" y="5922"/>
                    </a:lnTo>
                    <a:lnTo>
                      <a:pt x="7282" y="5796"/>
                    </a:lnTo>
                    <a:lnTo>
                      <a:pt x="7387" y="5755"/>
                    </a:lnTo>
                    <a:lnTo>
                      <a:pt x="7429" y="5587"/>
                    </a:lnTo>
                    <a:lnTo>
                      <a:pt x="7596" y="5399"/>
                    </a:lnTo>
                    <a:lnTo>
                      <a:pt x="7847" y="5022"/>
                    </a:lnTo>
                    <a:lnTo>
                      <a:pt x="7910" y="4834"/>
                    </a:lnTo>
                    <a:lnTo>
                      <a:pt x="8014" y="4834"/>
                    </a:lnTo>
                    <a:lnTo>
                      <a:pt x="8077" y="4708"/>
                    </a:lnTo>
                    <a:lnTo>
                      <a:pt x="8077" y="4646"/>
                    </a:lnTo>
                    <a:lnTo>
                      <a:pt x="8182" y="4520"/>
                    </a:lnTo>
                    <a:lnTo>
                      <a:pt x="8266" y="4394"/>
                    </a:lnTo>
                    <a:lnTo>
                      <a:pt x="8391" y="4311"/>
                    </a:lnTo>
                    <a:lnTo>
                      <a:pt x="8433" y="4227"/>
                    </a:lnTo>
                    <a:lnTo>
                      <a:pt x="8538" y="4185"/>
                    </a:lnTo>
                    <a:lnTo>
                      <a:pt x="8579" y="4122"/>
                    </a:lnTo>
                    <a:lnTo>
                      <a:pt x="8621" y="4122"/>
                    </a:lnTo>
                    <a:lnTo>
                      <a:pt x="8789" y="3934"/>
                    </a:lnTo>
                    <a:lnTo>
                      <a:pt x="8810" y="3830"/>
                    </a:lnTo>
                    <a:lnTo>
                      <a:pt x="8893" y="3725"/>
                    </a:lnTo>
                    <a:lnTo>
                      <a:pt x="8935" y="3516"/>
                    </a:lnTo>
                    <a:lnTo>
                      <a:pt x="9019" y="3348"/>
                    </a:lnTo>
                    <a:lnTo>
                      <a:pt x="9040" y="3160"/>
                    </a:lnTo>
                    <a:lnTo>
                      <a:pt x="9123" y="2951"/>
                    </a:lnTo>
                    <a:lnTo>
                      <a:pt x="9103" y="2951"/>
                    </a:lnTo>
                    <a:lnTo>
                      <a:pt x="9165" y="2846"/>
                    </a:lnTo>
                    <a:lnTo>
                      <a:pt x="9165" y="2825"/>
                    </a:lnTo>
                    <a:lnTo>
                      <a:pt x="9061" y="2825"/>
                    </a:lnTo>
                    <a:lnTo>
                      <a:pt x="8935" y="2762"/>
                    </a:lnTo>
                    <a:lnTo>
                      <a:pt x="8830" y="2762"/>
                    </a:lnTo>
                    <a:lnTo>
                      <a:pt x="8768" y="2825"/>
                    </a:lnTo>
                    <a:lnTo>
                      <a:pt x="8768" y="2909"/>
                    </a:lnTo>
                    <a:lnTo>
                      <a:pt x="8726" y="3014"/>
                    </a:lnTo>
                    <a:lnTo>
                      <a:pt x="8663" y="3034"/>
                    </a:lnTo>
                    <a:lnTo>
                      <a:pt x="8454" y="3034"/>
                    </a:lnTo>
                    <a:lnTo>
                      <a:pt x="8266" y="2930"/>
                    </a:lnTo>
                    <a:lnTo>
                      <a:pt x="8182" y="2804"/>
                    </a:lnTo>
                    <a:lnTo>
                      <a:pt x="8140" y="2742"/>
                    </a:lnTo>
                    <a:lnTo>
                      <a:pt x="8098" y="2658"/>
                    </a:lnTo>
                    <a:lnTo>
                      <a:pt x="8161" y="2532"/>
                    </a:lnTo>
                    <a:lnTo>
                      <a:pt x="8286" y="2281"/>
                    </a:lnTo>
                    <a:lnTo>
                      <a:pt x="8307" y="2177"/>
                    </a:lnTo>
                    <a:lnTo>
                      <a:pt x="8412" y="2114"/>
                    </a:lnTo>
                    <a:lnTo>
                      <a:pt x="8579" y="2197"/>
                    </a:lnTo>
                    <a:lnTo>
                      <a:pt x="8663" y="2260"/>
                    </a:lnTo>
                    <a:lnTo>
                      <a:pt x="8768" y="2323"/>
                    </a:lnTo>
                    <a:lnTo>
                      <a:pt x="8768" y="2135"/>
                    </a:lnTo>
                    <a:lnTo>
                      <a:pt x="8768" y="1988"/>
                    </a:lnTo>
                    <a:lnTo>
                      <a:pt x="8810" y="1800"/>
                    </a:lnTo>
                    <a:lnTo>
                      <a:pt x="8810" y="1361"/>
                    </a:lnTo>
                    <a:lnTo>
                      <a:pt x="8789" y="1214"/>
                    </a:lnTo>
                    <a:lnTo>
                      <a:pt x="8747" y="1109"/>
                    </a:lnTo>
                    <a:lnTo>
                      <a:pt x="8747" y="1005"/>
                    </a:lnTo>
                    <a:lnTo>
                      <a:pt x="8747" y="984"/>
                    </a:lnTo>
                    <a:lnTo>
                      <a:pt x="8747" y="733"/>
                    </a:lnTo>
                    <a:lnTo>
                      <a:pt x="8684" y="586"/>
                    </a:lnTo>
                    <a:lnTo>
                      <a:pt x="8642" y="440"/>
                    </a:lnTo>
                    <a:lnTo>
                      <a:pt x="8621" y="273"/>
                    </a:lnTo>
                    <a:lnTo>
                      <a:pt x="8517" y="168"/>
                    </a:lnTo>
                    <a:lnTo>
                      <a:pt x="8328" y="126"/>
                    </a:lnTo>
                    <a:lnTo>
                      <a:pt x="8182" y="147"/>
                    </a:lnTo>
                    <a:lnTo>
                      <a:pt x="8098" y="168"/>
                    </a:lnTo>
                    <a:lnTo>
                      <a:pt x="8056" y="147"/>
                    </a:lnTo>
                    <a:lnTo>
                      <a:pt x="7910" y="105"/>
                    </a:lnTo>
                    <a:lnTo>
                      <a:pt x="7847" y="105"/>
                    </a:lnTo>
                    <a:lnTo>
                      <a:pt x="7784" y="21"/>
                    </a:lnTo>
                    <a:lnTo>
                      <a:pt x="765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900" name="Google Shape;900;p27"/>
            <p:cNvSpPr/>
            <p:nvPr/>
          </p:nvSpPr>
          <p:spPr>
            <a:xfrm>
              <a:off x="-3414943" y="3834289"/>
              <a:ext cx="33280" cy="9757"/>
            </a:xfrm>
            <a:custGeom>
              <a:avLst/>
              <a:gdLst/>
              <a:ahLst/>
              <a:cxnLst/>
              <a:rect l="l" t="t" r="r" b="b"/>
              <a:pathLst>
                <a:path w="1570" h="482" extrusionOk="0">
                  <a:moveTo>
                    <a:pt x="189" y="0"/>
                  </a:moveTo>
                  <a:lnTo>
                    <a:pt x="126" y="84"/>
                  </a:lnTo>
                  <a:lnTo>
                    <a:pt x="21" y="147"/>
                  </a:lnTo>
                  <a:lnTo>
                    <a:pt x="21" y="209"/>
                  </a:lnTo>
                  <a:lnTo>
                    <a:pt x="0" y="272"/>
                  </a:lnTo>
                  <a:lnTo>
                    <a:pt x="42" y="377"/>
                  </a:lnTo>
                  <a:lnTo>
                    <a:pt x="314" y="377"/>
                  </a:lnTo>
                  <a:lnTo>
                    <a:pt x="398" y="398"/>
                  </a:lnTo>
                  <a:lnTo>
                    <a:pt x="607" y="356"/>
                  </a:lnTo>
                  <a:lnTo>
                    <a:pt x="691" y="377"/>
                  </a:lnTo>
                  <a:lnTo>
                    <a:pt x="837" y="293"/>
                  </a:lnTo>
                  <a:cubicBezTo>
                    <a:pt x="1026" y="398"/>
                    <a:pt x="1235" y="356"/>
                    <a:pt x="1423" y="481"/>
                  </a:cubicBezTo>
                  <a:lnTo>
                    <a:pt x="1570" y="460"/>
                  </a:lnTo>
                  <a:lnTo>
                    <a:pt x="1528" y="398"/>
                  </a:lnTo>
                  <a:lnTo>
                    <a:pt x="1444" y="460"/>
                  </a:lnTo>
                  <a:lnTo>
                    <a:pt x="1444" y="440"/>
                  </a:lnTo>
                  <a:cubicBezTo>
                    <a:pt x="1360" y="377"/>
                    <a:pt x="1318" y="356"/>
                    <a:pt x="1235" y="335"/>
                  </a:cubicBezTo>
                  <a:lnTo>
                    <a:pt x="1277" y="293"/>
                  </a:lnTo>
                  <a:lnTo>
                    <a:pt x="1130" y="251"/>
                  </a:lnTo>
                  <a:lnTo>
                    <a:pt x="1046" y="335"/>
                  </a:lnTo>
                  <a:cubicBezTo>
                    <a:pt x="1005" y="335"/>
                    <a:pt x="942" y="335"/>
                    <a:pt x="921" y="293"/>
                  </a:cubicBezTo>
                  <a:lnTo>
                    <a:pt x="921" y="272"/>
                  </a:lnTo>
                  <a:lnTo>
                    <a:pt x="1046" y="147"/>
                  </a:lnTo>
                  <a:lnTo>
                    <a:pt x="942" y="105"/>
                  </a:lnTo>
                  <a:lnTo>
                    <a:pt x="921" y="42"/>
                  </a:lnTo>
                  <a:lnTo>
                    <a:pt x="837" y="0"/>
                  </a:lnTo>
                  <a:lnTo>
                    <a:pt x="607" y="42"/>
                  </a:lnTo>
                  <a:lnTo>
                    <a:pt x="189"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01" name="Google Shape;901;p27"/>
            <p:cNvSpPr/>
            <p:nvPr/>
          </p:nvSpPr>
          <p:spPr>
            <a:xfrm>
              <a:off x="-3472599" y="3816922"/>
              <a:ext cx="47037" cy="29655"/>
            </a:xfrm>
            <a:custGeom>
              <a:avLst/>
              <a:gdLst/>
              <a:ahLst/>
              <a:cxnLst/>
              <a:rect l="l" t="t" r="r" b="b"/>
              <a:pathLst>
                <a:path w="2219" h="1465" extrusionOk="0">
                  <a:moveTo>
                    <a:pt x="481" y="0"/>
                  </a:moveTo>
                  <a:lnTo>
                    <a:pt x="293" y="42"/>
                  </a:lnTo>
                  <a:lnTo>
                    <a:pt x="230" y="147"/>
                  </a:lnTo>
                  <a:lnTo>
                    <a:pt x="230" y="209"/>
                  </a:lnTo>
                  <a:lnTo>
                    <a:pt x="189" y="314"/>
                  </a:lnTo>
                  <a:lnTo>
                    <a:pt x="230" y="398"/>
                  </a:lnTo>
                  <a:lnTo>
                    <a:pt x="189" y="523"/>
                  </a:lnTo>
                  <a:lnTo>
                    <a:pt x="105" y="586"/>
                  </a:lnTo>
                  <a:lnTo>
                    <a:pt x="84" y="607"/>
                  </a:lnTo>
                  <a:lnTo>
                    <a:pt x="126" y="733"/>
                  </a:lnTo>
                  <a:lnTo>
                    <a:pt x="126" y="837"/>
                  </a:lnTo>
                  <a:lnTo>
                    <a:pt x="126" y="900"/>
                  </a:lnTo>
                  <a:lnTo>
                    <a:pt x="0" y="1046"/>
                  </a:lnTo>
                  <a:lnTo>
                    <a:pt x="0" y="1109"/>
                  </a:lnTo>
                  <a:lnTo>
                    <a:pt x="63" y="1130"/>
                  </a:lnTo>
                  <a:lnTo>
                    <a:pt x="126" y="1256"/>
                  </a:lnTo>
                  <a:lnTo>
                    <a:pt x="84" y="1339"/>
                  </a:lnTo>
                  <a:lnTo>
                    <a:pt x="189" y="1402"/>
                  </a:lnTo>
                  <a:lnTo>
                    <a:pt x="230" y="1444"/>
                  </a:lnTo>
                  <a:lnTo>
                    <a:pt x="293" y="1465"/>
                  </a:lnTo>
                  <a:lnTo>
                    <a:pt x="377" y="1318"/>
                  </a:lnTo>
                  <a:lnTo>
                    <a:pt x="502" y="1130"/>
                  </a:lnTo>
                  <a:lnTo>
                    <a:pt x="502" y="1088"/>
                  </a:lnTo>
                  <a:lnTo>
                    <a:pt x="544" y="984"/>
                  </a:lnTo>
                  <a:lnTo>
                    <a:pt x="607" y="1046"/>
                  </a:lnTo>
                  <a:lnTo>
                    <a:pt x="691" y="1046"/>
                  </a:lnTo>
                  <a:lnTo>
                    <a:pt x="753" y="921"/>
                  </a:lnTo>
                  <a:lnTo>
                    <a:pt x="837" y="984"/>
                  </a:lnTo>
                  <a:lnTo>
                    <a:pt x="837" y="1088"/>
                  </a:lnTo>
                  <a:lnTo>
                    <a:pt x="921" y="1130"/>
                  </a:lnTo>
                  <a:lnTo>
                    <a:pt x="1067" y="1088"/>
                  </a:lnTo>
                  <a:lnTo>
                    <a:pt x="1235" y="942"/>
                  </a:lnTo>
                  <a:lnTo>
                    <a:pt x="1381" y="900"/>
                  </a:lnTo>
                  <a:lnTo>
                    <a:pt x="1569" y="921"/>
                  </a:lnTo>
                  <a:lnTo>
                    <a:pt x="1674" y="900"/>
                  </a:lnTo>
                  <a:lnTo>
                    <a:pt x="1758" y="942"/>
                  </a:lnTo>
                  <a:lnTo>
                    <a:pt x="1883" y="984"/>
                  </a:lnTo>
                  <a:lnTo>
                    <a:pt x="2072" y="1005"/>
                  </a:lnTo>
                  <a:lnTo>
                    <a:pt x="2093" y="921"/>
                  </a:lnTo>
                  <a:lnTo>
                    <a:pt x="2176" y="921"/>
                  </a:lnTo>
                  <a:lnTo>
                    <a:pt x="2218" y="816"/>
                  </a:lnTo>
                  <a:lnTo>
                    <a:pt x="2176" y="733"/>
                  </a:lnTo>
                  <a:lnTo>
                    <a:pt x="1946" y="607"/>
                  </a:lnTo>
                  <a:lnTo>
                    <a:pt x="1862" y="607"/>
                  </a:lnTo>
                  <a:lnTo>
                    <a:pt x="1695" y="565"/>
                  </a:lnTo>
                  <a:lnTo>
                    <a:pt x="1632" y="565"/>
                  </a:lnTo>
                  <a:lnTo>
                    <a:pt x="1465" y="502"/>
                  </a:lnTo>
                  <a:lnTo>
                    <a:pt x="1277" y="398"/>
                  </a:lnTo>
                  <a:lnTo>
                    <a:pt x="1172" y="398"/>
                  </a:lnTo>
                  <a:lnTo>
                    <a:pt x="1256" y="377"/>
                  </a:lnTo>
                  <a:lnTo>
                    <a:pt x="1423" y="419"/>
                  </a:lnTo>
                  <a:lnTo>
                    <a:pt x="1674" y="419"/>
                  </a:lnTo>
                  <a:lnTo>
                    <a:pt x="1779" y="398"/>
                  </a:lnTo>
                  <a:lnTo>
                    <a:pt x="1695" y="356"/>
                  </a:lnTo>
                  <a:lnTo>
                    <a:pt x="1632" y="356"/>
                  </a:lnTo>
                  <a:lnTo>
                    <a:pt x="1444" y="314"/>
                  </a:lnTo>
                  <a:lnTo>
                    <a:pt x="1360" y="147"/>
                  </a:lnTo>
                  <a:lnTo>
                    <a:pt x="1256" y="147"/>
                  </a:lnTo>
                  <a:lnTo>
                    <a:pt x="1214" y="168"/>
                  </a:lnTo>
                  <a:lnTo>
                    <a:pt x="1130" y="105"/>
                  </a:lnTo>
                  <a:lnTo>
                    <a:pt x="649" y="0"/>
                  </a:lnTo>
                  <a:lnTo>
                    <a:pt x="586" y="42"/>
                  </a:lnTo>
                  <a:lnTo>
                    <a:pt x="481"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02" name="Google Shape;902;p27"/>
            <p:cNvSpPr/>
            <p:nvPr/>
          </p:nvSpPr>
          <p:spPr>
            <a:xfrm>
              <a:off x="-3208274" y="2605181"/>
              <a:ext cx="515841" cy="630696"/>
            </a:xfrm>
            <a:custGeom>
              <a:avLst/>
              <a:gdLst/>
              <a:ahLst/>
              <a:cxnLst/>
              <a:rect l="l" t="t" r="r" b="b"/>
              <a:pathLst>
                <a:path w="24335" h="31157" extrusionOk="0">
                  <a:moveTo>
                    <a:pt x="19167" y="16300"/>
                  </a:moveTo>
                  <a:lnTo>
                    <a:pt x="19161" y="16311"/>
                  </a:lnTo>
                  <a:lnTo>
                    <a:pt x="19167" y="16321"/>
                  </a:lnTo>
                  <a:lnTo>
                    <a:pt x="19167" y="16300"/>
                  </a:lnTo>
                  <a:close/>
                  <a:moveTo>
                    <a:pt x="16572" y="17849"/>
                  </a:moveTo>
                  <a:lnTo>
                    <a:pt x="16593" y="17870"/>
                  </a:lnTo>
                  <a:lnTo>
                    <a:pt x="16509" y="17870"/>
                  </a:lnTo>
                  <a:lnTo>
                    <a:pt x="16509" y="17849"/>
                  </a:lnTo>
                  <a:close/>
                  <a:moveTo>
                    <a:pt x="4771" y="22933"/>
                  </a:moveTo>
                  <a:lnTo>
                    <a:pt x="4813" y="22996"/>
                  </a:lnTo>
                  <a:lnTo>
                    <a:pt x="4792" y="23038"/>
                  </a:lnTo>
                  <a:lnTo>
                    <a:pt x="4750" y="23038"/>
                  </a:lnTo>
                  <a:lnTo>
                    <a:pt x="4688" y="23059"/>
                  </a:lnTo>
                  <a:lnTo>
                    <a:pt x="4709" y="23142"/>
                  </a:lnTo>
                  <a:lnTo>
                    <a:pt x="4792" y="23205"/>
                  </a:lnTo>
                  <a:lnTo>
                    <a:pt x="4960" y="23205"/>
                  </a:lnTo>
                  <a:lnTo>
                    <a:pt x="4981" y="23163"/>
                  </a:lnTo>
                  <a:lnTo>
                    <a:pt x="4960" y="23121"/>
                  </a:lnTo>
                  <a:lnTo>
                    <a:pt x="4960" y="23059"/>
                  </a:lnTo>
                  <a:lnTo>
                    <a:pt x="5001" y="23038"/>
                  </a:lnTo>
                  <a:lnTo>
                    <a:pt x="5127" y="23059"/>
                  </a:lnTo>
                  <a:lnTo>
                    <a:pt x="5169" y="23121"/>
                  </a:lnTo>
                  <a:lnTo>
                    <a:pt x="5106" y="23163"/>
                  </a:lnTo>
                  <a:lnTo>
                    <a:pt x="4960" y="23226"/>
                  </a:lnTo>
                  <a:lnTo>
                    <a:pt x="4750" y="23226"/>
                  </a:lnTo>
                  <a:lnTo>
                    <a:pt x="4750" y="23268"/>
                  </a:lnTo>
                  <a:lnTo>
                    <a:pt x="4855" y="23435"/>
                  </a:lnTo>
                  <a:lnTo>
                    <a:pt x="4981" y="23519"/>
                  </a:lnTo>
                  <a:lnTo>
                    <a:pt x="5064" y="23540"/>
                  </a:lnTo>
                  <a:lnTo>
                    <a:pt x="5085" y="23519"/>
                  </a:lnTo>
                  <a:lnTo>
                    <a:pt x="5190" y="23477"/>
                  </a:lnTo>
                  <a:lnTo>
                    <a:pt x="5211" y="23540"/>
                  </a:lnTo>
                  <a:lnTo>
                    <a:pt x="5190" y="23561"/>
                  </a:lnTo>
                  <a:lnTo>
                    <a:pt x="5127" y="23561"/>
                  </a:lnTo>
                  <a:lnTo>
                    <a:pt x="5064" y="23582"/>
                  </a:lnTo>
                  <a:lnTo>
                    <a:pt x="4897" y="23540"/>
                  </a:lnTo>
                  <a:lnTo>
                    <a:pt x="4771" y="23477"/>
                  </a:lnTo>
                  <a:lnTo>
                    <a:pt x="4646" y="23352"/>
                  </a:lnTo>
                  <a:lnTo>
                    <a:pt x="4541" y="23310"/>
                  </a:lnTo>
                  <a:lnTo>
                    <a:pt x="4436" y="23310"/>
                  </a:lnTo>
                  <a:lnTo>
                    <a:pt x="4332" y="23205"/>
                  </a:lnTo>
                  <a:lnTo>
                    <a:pt x="4185" y="23142"/>
                  </a:lnTo>
                  <a:lnTo>
                    <a:pt x="4164" y="23121"/>
                  </a:lnTo>
                  <a:lnTo>
                    <a:pt x="4081" y="23121"/>
                  </a:lnTo>
                  <a:lnTo>
                    <a:pt x="4018" y="23142"/>
                  </a:lnTo>
                  <a:lnTo>
                    <a:pt x="3913" y="23142"/>
                  </a:lnTo>
                  <a:lnTo>
                    <a:pt x="3892" y="23132"/>
                  </a:lnTo>
                  <a:lnTo>
                    <a:pt x="3892" y="23132"/>
                  </a:lnTo>
                  <a:lnTo>
                    <a:pt x="3913" y="23121"/>
                  </a:lnTo>
                  <a:lnTo>
                    <a:pt x="3976" y="23121"/>
                  </a:lnTo>
                  <a:lnTo>
                    <a:pt x="4123" y="23100"/>
                  </a:lnTo>
                  <a:lnTo>
                    <a:pt x="4164" y="23038"/>
                  </a:lnTo>
                  <a:lnTo>
                    <a:pt x="4185" y="23038"/>
                  </a:lnTo>
                  <a:lnTo>
                    <a:pt x="4185" y="23100"/>
                  </a:lnTo>
                  <a:lnTo>
                    <a:pt x="4248" y="23121"/>
                  </a:lnTo>
                  <a:lnTo>
                    <a:pt x="4332" y="23121"/>
                  </a:lnTo>
                  <a:lnTo>
                    <a:pt x="4436" y="23247"/>
                  </a:lnTo>
                  <a:lnTo>
                    <a:pt x="4478" y="23268"/>
                  </a:lnTo>
                  <a:lnTo>
                    <a:pt x="4562" y="23226"/>
                  </a:lnTo>
                  <a:lnTo>
                    <a:pt x="4604" y="23142"/>
                  </a:lnTo>
                  <a:lnTo>
                    <a:pt x="4604" y="23059"/>
                  </a:lnTo>
                  <a:lnTo>
                    <a:pt x="4583" y="23017"/>
                  </a:lnTo>
                  <a:lnTo>
                    <a:pt x="4583" y="22954"/>
                  </a:lnTo>
                  <a:lnTo>
                    <a:pt x="4688" y="22954"/>
                  </a:lnTo>
                  <a:lnTo>
                    <a:pt x="4709" y="22933"/>
                  </a:lnTo>
                  <a:close/>
                  <a:moveTo>
                    <a:pt x="4269" y="25193"/>
                  </a:moveTo>
                  <a:lnTo>
                    <a:pt x="4290" y="25277"/>
                  </a:lnTo>
                  <a:lnTo>
                    <a:pt x="4395" y="25297"/>
                  </a:lnTo>
                  <a:lnTo>
                    <a:pt x="4436" y="25339"/>
                  </a:lnTo>
                  <a:lnTo>
                    <a:pt x="4353" y="25339"/>
                  </a:lnTo>
                  <a:lnTo>
                    <a:pt x="4290" y="25318"/>
                  </a:lnTo>
                  <a:lnTo>
                    <a:pt x="4123" y="25318"/>
                  </a:lnTo>
                  <a:lnTo>
                    <a:pt x="4060" y="25381"/>
                  </a:lnTo>
                  <a:lnTo>
                    <a:pt x="4039" y="25318"/>
                  </a:lnTo>
                  <a:lnTo>
                    <a:pt x="3976" y="25339"/>
                  </a:lnTo>
                  <a:lnTo>
                    <a:pt x="3955" y="25444"/>
                  </a:lnTo>
                  <a:lnTo>
                    <a:pt x="3913" y="25486"/>
                  </a:lnTo>
                  <a:lnTo>
                    <a:pt x="3851" y="25528"/>
                  </a:lnTo>
                  <a:lnTo>
                    <a:pt x="3725" y="25549"/>
                  </a:lnTo>
                  <a:lnTo>
                    <a:pt x="3641" y="25611"/>
                  </a:lnTo>
                  <a:lnTo>
                    <a:pt x="3725" y="25528"/>
                  </a:lnTo>
                  <a:lnTo>
                    <a:pt x="3830" y="25507"/>
                  </a:lnTo>
                  <a:lnTo>
                    <a:pt x="3872" y="25444"/>
                  </a:lnTo>
                  <a:lnTo>
                    <a:pt x="3913" y="25381"/>
                  </a:lnTo>
                  <a:lnTo>
                    <a:pt x="3955" y="25318"/>
                  </a:lnTo>
                  <a:lnTo>
                    <a:pt x="4018" y="25318"/>
                  </a:lnTo>
                  <a:lnTo>
                    <a:pt x="4227" y="25193"/>
                  </a:lnTo>
                  <a:close/>
                  <a:moveTo>
                    <a:pt x="16614" y="1"/>
                  </a:moveTo>
                  <a:lnTo>
                    <a:pt x="16530" y="22"/>
                  </a:lnTo>
                  <a:lnTo>
                    <a:pt x="16489" y="84"/>
                  </a:lnTo>
                  <a:lnTo>
                    <a:pt x="16489" y="168"/>
                  </a:lnTo>
                  <a:lnTo>
                    <a:pt x="16509" y="273"/>
                  </a:lnTo>
                  <a:lnTo>
                    <a:pt x="16509" y="336"/>
                  </a:lnTo>
                  <a:lnTo>
                    <a:pt x="16468" y="398"/>
                  </a:lnTo>
                  <a:lnTo>
                    <a:pt x="16405" y="336"/>
                  </a:lnTo>
                  <a:lnTo>
                    <a:pt x="16384" y="210"/>
                  </a:lnTo>
                  <a:lnTo>
                    <a:pt x="16321" y="126"/>
                  </a:lnTo>
                  <a:lnTo>
                    <a:pt x="16279" y="126"/>
                  </a:lnTo>
                  <a:lnTo>
                    <a:pt x="16216" y="84"/>
                  </a:lnTo>
                  <a:lnTo>
                    <a:pt x="16175" y="64"/>
                  </a:lnTo>
                  <a:lnTo>
                    <a:pt x="16154" y="105"/>
                  </a:lnTo>
                  <a:lnTo>
                    <a:pt x="16112" y="210"/>
                  </a:lnTo>
                  <a:lnTo>
                    <a:pt x="16070" y="273"/>
                  </a:lnTo>
                  <a:lnTo>
                    <a:pt x="15986" y="231"/>
                  </a:lnTo>
                  <a:lnTo>
                    <a:pt x="15903" y="273"/>
                  </a:lnTo>
                  <a:lnTo>
                    <a:pt x="15882" y="377"/>
                  </a:lnTo>
                  <a:lnTo>
                    <a:pt x="15924" y="440"/>
                  </a:lnTo>
                  <a:lnTo>
                    <a:pt x="15965" y="503"/>
                  </a:lnTo>
                  <a:lnTo>
                    <a:pt x="15882" y="587"/>
                  </a:lnTo>
                  <a:lnTo>
                    <a:pt x="15777" y="712"/>
                  </a:lnTo>
                  <a:lnTo>
                    <a:pt x="15777" y="754"/>
                  </a:lnTo>
                  <a:lnTo>
                    <a:pt x="15861" y="796"/>
                  </a:lnTo>
                  <a:lnTo>
                    <a:pt x="15882" y="838"/>
                  </a:lnTo>
                  <a:lnTo>
                    <a:pt x="15840" y="901"/>
                  </a:lnTo>
                  <a:lnTo>
                    <a:pt x="15777" y="901"/>
                  </a:lnTo>
                  <a:lnTo>
                    <a:pt x="15631" y="817"/>
                  </a:lnTo>
                  <a:lnTo>
                    <a:pt x="15421" y="817"/>
                  </a:lnTo>
                  <a:lnTo>
                    <a:pt x="15380" y="963"/>
                  </a:lnTo>
                  <a:lnTo>
                    <a:pt x="15421" y="1131"/>
                  </a:lnTo>
                  <a:lnTo>
                    <a:pt x="15484" y="1277"/>
                  </a:lnTo>
                  <a:lnTo>
                    <a:pt x="15631" y="1340"/>
                  </a:lnTo>
                  <a:lnTo>
                    <a:pt x="15672" y="1382"/>
                  </a:lnTo>
                  <a:lnTo>
                    <a:pt x="15672" y="1445"/>
                  </a:lnTo>
                  <a:lnTo>
                    <a:pt x="15547" y="1403"/>
                  </a:lnTo>
                  <a:lnTo>
                    <a:pt x="15421" y="1340"/>
                  </a:lnTo>
                  <a:lnTo>
                    <a:pt x="15317" y="1152"/>
                  </a:lnTo>
                  <a:lnTo>
                    <a:pt x="15128" y="1026"/>
                  </a:lnTo>
                  <a:lnTo>
                    <a:pt x="15045" y="963"/>
                  </a:lnTo>
                  <a:lnTo>
                    <a:pt x="15024" y="1026"/>
                  </a:lnTo>
                  <a:lnTo>
                    <a:pt x="15045" y="1068"/>
                  </a:lnTo>
                  <a:lnTo>
                    <a:pt x="15045" y="1173"/>
                  </a:lnTo>
                  <a:lnTo>
                    <a:pt x="15066" y="1256"/>
                  </a:lnTo>
                  <a:lnTo>
                    <a:pt x="15128" y="1340"/>
                  </a:lnTo>
                  <a:lnTo>
                    <a:pt x="15128" y="1465"/>
                  </a:lnTo>
                  <a:lnTo>
                    <a:pt x="15045" y="1549"/>
                  </a:lnTo>
                  <a:lnTo>
                    <a:pt x="15045" y="1382"/>
                  </a:lnTo>
                  <a:lnTo>
                    <a:pt x="15003" y="1256"/>
                  </a:lnTo>
                  <a:lnTo>
                    <a:pt x="14919" y="1110"/>
                  </a:lnTo>
                  <a:lnTo>
                    <a:pt x="14919" y="1026"/>
                  </a:lnTo>
                  <a:lnTo>
                    <a:pt x="14836" y="921"/>
                  </a:lnTo>
                  <a:lnTo>
                    <a:pt x="14731" y="859"/>
                  </a:lnTo>
                  <a:lnTo>
                    <a:pt x="14647" y="984"/>
                  </a:lnTo>
                  <a:lnTo>
                    <a:pt x="14605" y="1068"/>
                  </a:lnTo>
                  <a:lnTo>
                    <a:pt x="14543" y="984"/>
                  </a:lnTo>
                  <a:lnTo>
                    <a:pt x="14605" y="921"/>
                  </a:lnTo>
                  <a:lnTo>
                    <a:pt x="14605" y="859"/>
                  </a:lnTo>
                  <a:lnTo>
                    <a:pt x="14522" y="817"/>
                  </a:lnTo>
                  <a:lnTo>
                    <a:pt x="14501" y="733"/>
                  </a:lnTo>
                  <a:lnTo>
                    <a:pt x="14480" y="691"/>
                  </a:lnTo>
                  <a:lnTo>
                    <a:pt x="14375" y="691"/>
                  </a:lnTo>
                  <a:lnTo>
                    <a:pt x="14292" y="733"/>
                  </a:lnTo>
                  <a:lnTo>
                    <a:pt x="14271" y="712"/>
                  </a:lnTo>
                  <a:lnTo>
                    <a:pt x="14292" y="628"/>
                  </a:lnTo>
                  <a:lnTo>
                    <a:pt x="14375" y="545"/>
                  </a:lnTo>
                  <a:lnTo>
                    <a:pt x="14271" y="566"/>
                  </a:lnTo>
                  <a:lnTo>
                    <a:pt x="14166" y="670"/>
                  </a:lnTo>
                  <a:lnTo>
                    <a:pt x="14124" y="754"/>
                  </a:lnTo>
                  <a:lnTo>
                    <a:pt x="14020" y="817"/>
                  </a:lnTo>
                  <a:lnTo>
                    <a:pt x="13957" y="838"/>
                  </a:lnTo>
                  <a:lnTo>
                    <a:pt x="13852" y="984"/>
                  </a:lnTo>
                  <a:lnTo>
                    <a:pt x="13810" y="984"/>
                  </a:lnTo>
                  <a:lnTo>
                    <a:pt x="13768" y="880"/>
                  </a:lnTo>
                  <a:lnTo>
                    <a:pt x="13685" y="817"/>
                  </a:lnTo>
                  <a:lnTo>
                    <a:pt x="13643" y="817"/>
                  </a:lnTo>
                  <a:lnTo>
                    <a:pt x="13601" y="880"/>
                  </a:lnTo>
                  <a:lnTo>
                    <a:pt x="13580" y="963"/>
                  </a:lnTo>
                  <a:lnTo>
                    <a:pt x="13601" y="1089"/>
                  </a:lnTo>
                  <a:lnTo>
                    <a:pt x="13768" y="1193"/>
                  </a:lnTo>
                  <a:lnTo>
                    <a:pt x="13768" y="1256"/>
                  </a:lnTo>
                  <a:lnTo>
                    <a:pt x="13685" y="1256"/>
                  </a:lnTo>
                  <a:lnTo>
                    <a:pt x="13643" y="1382"/>
                  </a:lnTo>
                  <a:lnTo>
                    <a:pt x="13643" y="1507"/>
                  </a:lnTo>
                  <a:lnTo>
                    <a:pt x="13768" y="1591"/>
                  </a:lnTo>
                  <a:lnTo>
                    <a:pt x="13852" y="1570"/>
                  </a:lnTo>
                  <a:lnTo>
                    <a:pt x="13915" y="1507"/>
                  </a:lnTo>
                  <a:lnTo>
                    <a:pt x="14103" y="1507"/>
                  </a:lnTo>
                  <a:lnTo>
                    <a:pt x="14229" y="1675"/>
                  </a:lnTo>
                  <a:lnTo>
                    <a:pt x="14333" y="1717"/>
                  </a:lnTo>
                  <a:lnTo>
                    <a:pt x="14396" y="1800"/>
                  </a:lnTo>
                  <a:lnTo>
                    <a:pt x="14375" y="1863"/>
                  </a:lnTo>
                  <a:lnTo>
                    <a:pt x="14375" y="1926"/>
                  </a:lnTo>
                  <a:lnTo>
                    <a:pt x="14396" y="2072"/>
                  </a:lnTo>
                  <a:lnTo>
                    <a:pt x="14333" y="2219"/>
                  </a:lnTo>
                  <a:lnTo>
                    <a:pt x="14333" y="2302"/>
                  </a:lnTo>
                  <a:lnTo>
                    <a:pt x="14417" y="2407"/>
                  </a:lnTo>
                  <a:lnTo>
                    <a:pt x="14417" y="2533"/>
                  </a:lnTo>
                  <a:lnTo>
                    <a:pt x="14438" y="2616"/>
                  </a:lnTo>
                  <a:lnTo>
                    <a:pt x="14543" y="2700"/>
                  </a:lnTo>
                  <a:lnTo>
                    <a:pt x="14626" y="2700"/>
                  </a:lnTo>
                  <a:lnTo>
                    <a:pt x="14710" y="2784"/>
                  </a:lnTo>
                  <a:lnTo>
                    <a:pt x="14836" y="2846"/>
                  </a:lnTo>
                  <a:lnTo>
                    <a:pt x="14836" y="2909"/>
                  </a:lnTo>
                  <a:lnTo>
                    <a:pt x="14856" y="2993"/>
                  </a:lnTo>
                  <a:lnTo>
                    <a:pt x="14731" y="2888"/>
                  </a:lnTo>
                  <a:lnTo>
                    <a:pt x="14584" y="2805"/>
                  </a:lnTo>
                  <a:lnTo>
                    <a:pt x="14417" y="2805"/>
                  </a:lnTo>
                  <a:lnTo>
                    <a:pt x="14333" y="2742"/>
                  </a:lnTo>
                  <a:lnTo>
                    <a:pt x="14312" y="2679"/>
                  </a:lnTo>
                  <a:lnTo>
                    <a:pt x="14312" y="2533"/>
                  </a:lnTo>
                  <a:lnTo>
                    <a:pt x="14271" y="2323"/>
                  </a:lnTo>
                  <a:lnTo>
                    <a:pt x="14312" y="2219"/>
                  </a:lnTo>
                  <a:lnTo>
                    <a:pt x="14312" y="2114"/>
                  </a:lnTo>
                  <a:lnTo>
                    <a:pt x="14208" y="2009"/>
                  </a:lnTo>
                  <a:lnTo>
                    <a:pt x="14208" y="1926"/>
                  </a:lnTo>
                  <a:lnTo>
                    <a:pt x="14166" y="1779"/>
                  </a:lnTo>
                  <a:lnTo>
                    <a:pt x="14103" y="1737"/>
                  </a:lnTo>
                  <a:lnTo>
                    <a:pt x="14020" y="1696"/>
                  </a:lnTo>
                  <a:lnTo>
                    <a:pt x="13957" y="1654"/>
                  </a:lnTo>
                  <a:lnTo>
                    <a:pt x="13852" y="1633"/>
                  </a:lnTo>
                  <a:lnTo>
                    <a:pt x="13748" y="1675"/>
                  </a:lnTo>
                  <a:lnTo>
                    <a:pt x="13601" y="1696"/>
                  </a:lnTo>
                  <a:lnTo>
                    <a:pt x="13538" y="1675"/>
                  </a:lnTo>
                  <a:lnTo>
                    <a:pt x="13476" y="1675"/>
                  </a:lnTo>
                  <a:lnTo>
                    <a:pt x="13434" y="1863"/>
                  </a:lnTo>
                  <a:lnTo>
                    <a:pt x="13476" y="1905"/>
                  </a:lnTo>
                  <a:lnTo>
                    <a:pt x="13476" y="2009"/>
                  </a:lnTo>
                  <a:lnTo>
                    <a:pt x="13434" y="2072"/>
                  </a:lnTo>
                  <a:lnTo>
                    <a:pt x="13266" y="1989"/>
                  </a:lnTo>
                  <a:lnTo>
                    <a:pt x="13078" y="1779"/>
                  </a:lnTo>
                  <a:lnTo>
                    <a:pt x="13036" y="1779"/>
                  </a:lnTo>
                  <a:lnTo>
                    <a:pt x="12973" y="1821"/>
                  </a:lnTo>
                  <a:lnTo>
                    <a:pt x="12931" y="1821"/>
                  </a:lnTo>
                  <a:lnTo>
                    <a:pt x="12869" y="1758"/>
                  </a:lnTo>
                  <a:lnTo>
                    <a:pt x="12701" y="1717"/>
                  </a:lnTo>
                  <a:lnTo>
                    <a:pt x="12639" y="1779"/>
                  </a:lnTo>
                  <a:lnTo>
                    <a:pt x="12639" y="1884"/>
                  </a:lnTo>
                  <a:lnTo>
                    <a:pt x="12701" y="2009"/>
                  </a:lnTo>
                  <a:lnTo>
                    <a:pt x="12639" y="2093"/>
                  </a:lnTo>
                  <a:lnTo>
                    <a:pt x="12701" y="2198"/>
                  </a:lnTo>
                  <a:lnTo>
                    <a:pt x="12743" y="2344"/>
                  </a:lnTo>
                  <a:lnTo>
                    <a:pt x="12722" y="2491"/>
                  </a:lnTo>
                  <a:lnTo>
                    <a:pt x="12743" y="2533"/>
                  </a:lnTo>
                  <a:lnTo>
                    <a:pt x="12764" y="2700"/>
                  </a:lnTo>
                  <a:lnTo>
                    <a:pt x="12743" y="2742"/>
                  </a:lnTo>
                  <a:lnTo>
                    <a:pt x="12743" y="2846"/>
                  </a:lnTo>
                  <a:lnTo>
                    <a:pt x="12827" y="3014"/>
                  </a:lnTo>
                  <a:lnTo>
                    <a:pt x="12848" y="3118"/>
                  </a:lnTo>
                  <a:lnTo>
                    <a:pt x="12827" y="3265"/>
                  </a:lnTo>
                  <a:lnTo>
                    <a:pt x="12827" y="3349"/>
                  </a:lnTo>
                  <a:lnTo>
                    <a:pt x="12911" y="3453"/>
                  </a:lnTo>
                  <a:lnTo>
                    <a:pt x="12931" y="3579"/>
                  </a:lnTo>
                  <a:lnTo>
                    <a:pt x="12931" y="3662"/>
                  </a:lnTo>
                  <a:lnTo>
                    <a:pt x="13057" y="3767"/>
                  </a:lnTo>
                  <a:lnTo>
                    <a:pt x="13120" y="3851"/>
                  </a:lnTo>
                  <a:lnTo>
                    <a:pt x="13120" y="3955"/>
                  </a:lnTo>
                  <a:lnTo>
                    <a:pt x="13162" y="3997"/>
                  </a:lnTo>
                  <a:lnTo>
                    <a:pt x="13245" y="3997"/>
                  </a:lnTo>
                  <a:lnTo>
                    <a:pt x="13245" y="4060"/>
                  </a:lnTo>
                  <a:lnTo>
                    <a:pt x="13266" y="4123"/>
                  </a:lnTo>
                  <a:lnTo>
                    <a:pt x="13371" y="4186"/>
                  </a:lnTo>
                  <a:lnTo>
                    <a:pt x="13392" y="4206"/>
                  </a:lnTo>
                  <a:lnTo>
                    <a:pt x="13371" y="4227"/>
                  </a:lnTo>
                  <a:lnTo>
                    <a:pt x="13266" y="4227"/>
                  </a:lnTo>
                  <a:lnTo>
                    <a:pt x="13224" y="4206"/>
                  </a:lnTo>
                  <a:lnTo>
                    <a:pt x="13141" y="4206"/>
                  </a:lnTo>
                  <a:lnTo>
                    <a:pt x="13078" y="4165"/>
                  </a:lnTo>
                  <a:lnTo>
                    <a:pt x="13078" y="4081"/>
                  </a:lnTo>
                  <a:lnTo>
                    <a:pt x="13057" y="4018"/>
                  </a:lnTo>
                  <a:lnTo>
                    <a:pt x="12973" y="3997"/>
                  </a:lnTo>
                  <a:lnTo>
                    <a:pt x="12911" y="4018"/>
                  </a:lnTo>
                  <a:lnTo>
                    <a:pt x="12848" y="4018"/>
                  </a:lnTo>
                  <a:lnTo>
                    <a:pt x="12827" y="3976"/>
                  </a:lnTo>
                  <a:lnTo>
                    <a:pt x="12827" y="3872"/>
                  </a:lnTo>
                  <a:lnTo>
                    <a:pt x="12806" y="3851"/>
                  </a:lnTo>
                  <a:lnTo>
                    <a:pt x="12743" y="3893"/>
                  </a:lnTo>
                  <a:lnTo>
                    <a:pt x="12659" y="4060"/>
                  </a:lnTo>
                  <a:lnTo>
                    <a:pt x="12534" y="4102"/>
                  </a:lnTo>
                  <a:lnTo>
                    <a:pt x="12450" y="4102"/>
                  </a:lnTo>
                  <a:lnTo>
                    <a:pt x="12325" y="3997"/>
                  </a:lnTo>
                  <a:lnTo>
                    <a:pt x="12220" y="3997"/>
                  </a:lnTo>
                  <a:lnTo>
                    <a:pt x="12178" y="3914"/>
                  </a:lnTo>
                  <a:lnTo>
                    <a:pt x="12178" y="3809"/>
                  </a:lnTo>
                  <a:lnTo>
                    <a:pt x="12199" y="3683"/>
                  </a:lnTo>
                  <a:lnTo>
                    <a:pt x="12115" y="3495"/>
                  </a:lnTo>
                  <a:lnTo>
                    <a:pt x="12074" y="3453"/>
                  </a:lnTo>
                  <a:lnTo>
                    <a:pt x="12032" y="3328"/>
                  </a:lnTo>
                  <a:lnTo>
                    <a:pt x="12032" y="3244"/>
                  </a:lnTo>
                  <a:lnTo>
                    <a:pt x="12095" y="3181"/>
                  </a:lnTo>
                  <a:lnTo>
                    <a:pt x="12115" y="3139"/>
                  </a:lnTo>
                  <a:lnTo>
                    <a:pt x="12095" y="2867"/>
                  </a:lnTo>
                  <a:lnTo>
                    <a:pt x="12011" y="2742"/>
                  </a:lnTo>
                  <a:lnTo>
                    <a:pt x="11906" y="2595"/>
                  </a:lnTo>
                  <a:lnTo>
                    <a:pt x="11906" y="2491"/>
                  </a:lnTo>
                  <a:lnTo>
                    <a:pt x="11802" y="2240"/>
                  </a:lnTo>
                  <a:lnTo>
                    <a:pt x="11760" y="2135"/>
                  </a:lnTo>
                  <a:lnTo>
                    <a:pt x="11676" y="2093"/>
                  </a:lnTo>
                  <a:lnTo>
                    <a:pt x="11655" y="2009"/>
                  </a:lnTo>
                  <a:lnTo>
                    <a:pt x="11571" y="1989"/>
                  </a:lnTo>
                  <a:lnTo>
                    <a:pt x="11467" y="1968"/>
                  </a:lnTo>
                  <a:lnTo>
                    <a:pt x="11383" y="1905"/>
                  </a:lnTo>
                  <a:lnTo>
                    <a:pt x="11279" y="1926"/>
                  </a:lnTo>
                  <a:lnTo>
                    <a:pt x="11237" y="1989"/>
                  </a:lnTo>
                  <a:lnTo>
                    <a:pt x="11237" y="2114"/>
                  </a:lnTo>
                  <a:lnTo>
                    <a:pt x="11195" y="2177"/>
                  </a:lnTo>
                  <a:lnTo>
                    <a:pt x="11237" y="2240"/>
                  </a:lnTo>
                  <a:lnTo>
                    <a:pt x="11195" y="2323"/>
                  </a:lnTo>
                  <a:lnTo>
                    <a:pt x="11132" y="2533"/>
                  </a:lnTo>
                  <a:lnTo>
                    <a:pt x="11132" y="2658"/>
                  </a:lnTo>
                  <a:lnTo>
                    <a:pt x="11153" y="2825"/>
                  </a:lnTo>
                  <a:lnTo>
                    <a:pt x="11195" y="2867"/>
                  </a:lnTo>
                  <a:lnTo>
                    <a:pt x="11174" y="3035"/>
                  </a:lnTo>
                  <a:lnTo>
                    <a:pt x="11132" y="3181"/>
                  </a:lnTo>
                  <a:lnTo>
                    <a:pt x="11153" y="3286"/>
                  </a:lnTo>
                  <a:lnTo>
                    <a:pt x="11153" y="3495"/>
                  </a:lnTo>
                  <a:lnTo>
                    <a:pt x="11090" y="3537"/>
                  </a:lnTo>
                  <a:lnTo>
                    <a:pt x="11048" y="3474"/>
                  </a:lnTo>
                  <a:lnTo>
                    <a:pt x="10986" y="3453"/>
                  </a:lnTo>
                  <a:lnTo>
                    <a:pt x="10944" y="3495"/>
                  </a:lnTo>
                  <a:lnTo>
                    <a:pt x="10860" y="3474"/>
                  </a:lnTo>
                  <a:lnTo>
                    <a:pt x="10839" y="3453"/>
                  </a:lnTo>
                  <a:lnTo>
                    <a:pt x="10755" y="3432"/>
                  </a:lnTo>
                  <a:lnTo>
                    <a:pt x="10630" y="3390"/>
                  </a:lnTo>
                  <a:lnTo>
                    <a:pt x="10546" y="3328"/>
                  </a:lnTo>
                  <a:lnTo>
                    <a:pt x="10504" y="3328"/>
                  </a:lnTo>
                  <a:lnTo>
                    <a:pt x="10462" y="3349"/>
                  </a:lnTo>
                  <a:lnTo>
                    <a:pt x="10504" y="3432"/>
                  </a:lnTo>
                  <a:lnTo>
                    <a:pt x="10567" y="3495"/>
                  </a:lnTo>
                  <a:lnTo>
                    <a:pt x="10567" y="3558"/>
                  </a:lnTo>
                  <a:lnTo>
                    <a:pt x="10546" y="3600"/>
                  </a:lnTo>
                  <a:lnTo>
                    <a:pt x="10525" y="3662"/>
                  </a:lnTo>
                  <a:lnTo>
                    <a:pt x="10462" y="3662"/>
                  </a:lnTo>
                  <a:lnTo>
                    <a:pt x="10442" y="3641"/>
                  </a:lnTo>
                  <a:lnTo>
                    <a:pt x="10358" y="3641"/>
                  </a:lnTo>
                  <a:lnTo>
                    <a:pt x="10316" y="3579"/>
                  </a:lnTo>
                  <a:lnTo>
                    <a:pt x="10316" y="3432"/>
                  </a:lnTo>
                  <a:lnTo>
                    <a:pt x="10232" y="3286"/>
                  </a:lnTo>
                  <a:lnTo>
                    <a:pt x="10211" y="3160"/>
                  </a:lnTo>
                  <a:lnTo>
                    <a:pt x="10190" y="3056"/>
                  </a:lnTo>
                  <a:lnTo>
                    <a:pt x="10107" y="2972"/>
                  </a:lnTo>
                  <a:lnTo>
                    <a:pt x="10107" y="2909"/>
                  </a:lnTo>
                  <a:lnTo>
                    <a:pt x="10044" y="2825"/>
                  </a:lnTo>
                  <a:lnTo>
                    <a:pt x="9981" y="2909"/>
                  </a:lnTo>
                  <a:lnTo>
                    <a:pt x="10023" y="2993"/>
                  </a:lnTo>
                  <a:lnTo>
                    <a:pt x="9981" y="3035"/>
                  </a:lnTo>
                  <a:lnTo>
                    <a:pt x="9981" y="3118"/>
                  </a:lnTo>
                  <a:lnTo>
                    <a:pt x="9939" y="3202"/>
                  </a:lnTo>
                  <a:lnTo>
                    <a:pt x="9898" y="3244"/>
                  </a:lnTo>
                  <a:lnTo>
                    <a:pt x="9814" y="3265"/>
                  </a:lnTo>
                  <a:lnTo>
                    <a:pt x="9772" y="3369"/>
                  </a:lnTo>
                  <a:lnTo>
                    <a:pt x="9667" y="3537"/>
                  </a:lnTo>
                  <a:lnTo>
                    <a:pt x="9584" y="3621"/>
                  </a:lnTo>
                  <a:lnTo>
                    <a:pt x="9584" y="3662"/>
                  </a:lnTo>
                  <a:lnTo>
                    <a:pt x="9521" y="3725"/>
                  </a:lnTo>
                  <a:lnTo>
                    <a:pt x="9458" y="3851"/>
                  </a:lnTo>
                  <a:lnTo>
                    <a:pt x="9395" y="3851"/>
                  </a:lnTo>
                  <a:lnTo>
                    <a:pt x="9374" y="3788"/>
                  </a:lnTo>
                  <a:lnTo>
                    <a:pt x="9395" y="3683"/>
                  </a:lnTo>
                  <a:lnTo>
                    <a:pt x="9479" y="3579"/>
                  </a:lnTo>
                  <a:lnTo>
                    <a:pt x="9500" y="3474"/>
                  </a:lnTo>
                  <a:lnTo>
                    <a:pt x="9563" y="3432"/>
                  </a:lnTo>
                  <a:lnTo>
                    <a:pt x="9667" y="3369"/>
                  </a:lnTo>
                  <a:lnTo>
                    <a:pt x="9709" y="3244"/>
                  </a:lnTo>
                  <a:lnTo>
                    <a:pt x="9793" y="3160"/>
                  </a:lnTo>
                  <a:lnTo>
                    <a:pt x="9814" y="3077"/>
                  </a:lnTo>
                  <a:lnTo>
                    <a:pt x="9814" y="3035"/>
                  </a:lnTo>
                  <a:lnTo>
                    <a:pt x="9772" y="2993"/>
                  </a:lnTo>
                  <a:lnTo>
                    <a:pt x="9793" y="2930"/>
                  </a:lnTo>
                  <a:lnTo>
                    <a:pt x="9877" y="2909"/>
                  </a:lnTo>
                  <a:lnTo>
                    <a:pt x="9898" y="2825"/>
                  </a:lnTo>
                  <a:lnTo>
                    <a:pt x="9898" y="2742"/>
                  </a:lnTo>
                  <a:lnTo>
                    <a:pt x="9939" y="2637"/>
                  </a:lnTo>
                  <a:lnTo>
                    <a:pt x="10023" y="2470"/>
                  </a:lnTo>
                  <a:lnTo>
                    <a:pt x="10023" y="2365"/>
                  </a:lnTo>
                  <a:lnTo>
                    <a:pt x="10086" y="2198"/>
                  </a:lnTo>
                  <a:lnTo>
                    <a:pt x="10107" y="1947"/>
                  </a:lnTo>
                  <a:lnTo>
                    <a:pt x="10086" y="1863"/>
                  </a:lnTo>
                  <a:lnTo>
                    <a:pt x="9918" y="1842"/>
                  </a:lnTo>
                  <a:lnTo>
                    <a:pt x="9814" y="1863"/>
                  </a:lnTo>
                  <a:lnTo>
                    <a:pt x="9709" y="1947"/>
                  </a:lnTo>
                  <a:lnTo>
                    <a:pt x="9605" y="1884"/>
                  </a:lnTo>
                  <a:lnTo>
                    <a:pt x="9521" y="1863"/>
                  </a:lnTo>
                  <a:lnTo>
                    <a:pt x="9479" y="1884"/>
                  </a:lnTo>
                  <a:lnTo>
                    <a:pt x="9500" y="1968"/>
                  </a:lnTo>
                  <a:lnTo>
                    <a:pt x="9584" y="2051"/>
                  </a:lnTo>
                  <a:lnTo>
                    <a:pt x="9584" y="2198"/>
                  </a:lnTo>
                  <a:lnTo>
                    <a:pt x="9563" y="2281"/>
                  </a:lnTo>
                  <a:lnTo>
                    <a:pt x="9500" y="2219"/>
                  </a:lnTo>
                  <a:lnTo>
                    <a:pt x="9479" y="2093"/>
                  </a:lnTo>
                  <a:lnTo>
                    <a:pt x="9395" y="2009"/>
                  </a:lnTo>
                  <a:lnTo>
                    <a:pt x="9312" y="1989"/>
                  </a:lnTo>
                  <a:lnTo>
                    <a:pt x="9165" y="2114"/>
                  </a:lnTo>
                  <a:lnTo>
                    <a:pt x="9165" y="2219"/>
                  </a:lnTo>
                  <a:lnTo>
                    <a:pt x="9207" y="2302"/>
                  </a:lnTo>
                  <a:lnTo>
                    <a:pt x="9165" y="2386"/>
                  </a:lnTo>
                  <a:lnTo>
                    <a:pt x="9061" y="2386"/>
                  </a:lnTo>
                  <a:lnTo>
                    <a:pt x="9061" y="2323"/>
                  </a:lnTo>
                  <a:lnTo>
                    <a:pt x="9061" y="2219"/>
                  </a:lnTo>
                  <a:lnTo>
                    <a:pt x="9040" y="2114"/>
                  </a:lnTo>
                  <a:lnTo>
                    <a:pt x="8956" y="2072"/>
                  </a:lnTo>
                  <a:lnTo>
                    <a:pt x="8747" y="2072"/>
                  </a:lnTo>
                  <a:lnTo>
                    <a:pt x="8538" y="2156"/>
                  </a:lnTo>
                  <a:lnTo>
                    <a:pt x="8307" y="2156"/>
                  </a:lnTo>
                  <a:lnTo>
                    <a:pt x="8140" y="2093"/>
                  </a:lnTo>
                  <a:lnTo>
                    <a:pt x="8056" y="2093"/>
                  </a:lnTo>
                  <a:lnTo>
                    <a:pt x="7994" y="2114"/>
                  </a:lnTo>
                  <a:lnTo>
                    <a:pt x="7910" y="2093"/>
                  </a:lnTo>
                  <a:lnTo>
                    <a:pt x="7805" y="2093"/>
                  </a:lnTo>
                  <a:lnTo>
                    <a:pt x="7701" y="2177"/>
                  </a:lnTo>
                  <a:lnTo>
                    <a:pt x="7680" y="2219"/>
                  </a:lnTo>
                  <a:lnTo>
                    <a:pt x="7722" y="2302"/>
                  </a:lnTo>
                  <a:lnTo>
                    <a:pt x="7722" y="2386"/>
                  </a:lnTo>
                  <a:lnTo>
                    <a:pt x="7784" y="2491"/>
                  </a:lnTo>
                  <a:lnTo>
                    <a:pt x="7805" y="2533"/>
                  </a:lnTo>
                  <a:lnTo>
                    <a:pt x="7784" y="2616"/>
                  </a:lnTo>
                  <a:lnTo>
                    <a:pt x="7722" y="2784"/>
                  </a:lnTo>
                  <a:lnTo>
                    <a:pt x="7742" y="2930"/>
                  </a:lnTo>
                  <a:lnTo>
                    <a:pt x="7889" y="3118"/>
                  </a:lnTo>
                  <a:lnTo>
                    <a:pt x="7889" y="3223"/>
                  </a:lnTo>
                  <a:lnTo>
                    <a:pt x="7910" y="3432"/>
                  </a:lnTo>
                  <a:lnTo>
                    <a:pt x="7889" y="3453"/>
                  </a:lnTo>
                  <a:lnTo>
                    <a:pt x="7826" y="3411"/>
                  </a:lnTo>
                  <a:lnTo>
                    <a:pt x="7784" y="3307"/>
                  </a:lnTo>
                  <a:lnTo>
                    <a:pt x="7638" y="3160"/>
                  </a:lnTo>
                  <a:lnTo>
                    <a:pt x="7596" y="3118"/>
                  </a:lnTo>
                  <a:lnTo>
                    <a:pt x="7596" y="2909"/>
                  </a:lnTo>
                  <a:lnTo>
                    <a:pt x="7617" y="2700"/>
                  </a:lnTo>
                  <a:lnTo>
                    <a:pt x="7617" y="2595"/>
                  </a:lnTo>
                  <a:lnTo>
                    <a:pt x="7512" y="2428"/>
                  </a:lnTo>
                  <a:lnTo>
                    <a:pt x="7512" y="2323"/>
                  </a:lnTo>
                  <a:lnTo>
                    <a:pt x="7491" y="2281"/>
                  </a:lnTo>
                  <a:lnTo>
                    <a:pt x="7429" y="2261"/>
                  </a:lnTo>
                  <a:lnTo>
                    <a:pt x="7303" y="2302"/>
                  </a:lnTo>
                  <a:lnTo>
                    <a:pt x="7177" y="2386"/>
                  </a:lnTo>
                  <a:lnTo>
                    <a:pt x="7010" y="2407"/>
                  </a:lnTo>
                  <a:lnTo>
                    <a:pt x="6947" y="2470"/>
                  </a:lnTo>
                  <a:lnTo>
                    <a:pt x="6905" y="2595"/>
                  </a:lnTo>
                  <a:lnTo>
                    <a:pt x="6947" y="2700"/>
                  </a:lnTo>
                  <a:lnTo>
                    <a:pt x="6905" y="2825"/>
                  </a:lnTo>
                  <a:lnTo>
                    <a:pt x="6843" y="2930"/>
                  </a:lnTo>
                  <a:lnTo>
                    <a:pt x="6801" y="2993"/>
                  </a:lnTo>
                  <a:lnTo>
                    <a:pt x="6843" y="3035"/>
                  </a:lnTo>
                  <a:lnTo>
                    <a:pt x="6885" y="3035"/>
                  </a:lnTo>
                  <a:lnTo>
                    <a:pt x="6947" y="3056"/>
                  </a:lnTo>
                  <a:lnTo>
                    <a:pt x="6947" y="3202"/>
                  </a:lnTo>
                  <a:lnTo>
                    <a:pt x="6885" y="3307"/>
                  </a:lnTo>
                  <a:lnTo>
                    <a:pt x="6738" y="3411"/>
                  </a:lnTo>
                  <a:lnTo>
                    <a:pt x="6633" y="3411"/>
                  </a:lnTo>
                  <a:lnTo>
                    <a:pt x="6592" y="3453"/>
                  </a:lnTo>
                  <a:lnTo>
                    <a:pt x="6571" y="3558"/>
                  </a:lnTo>
                  <a:lnTo>
                    <a:pt x="6529" y="3621"/>
                  </a:lnTo>
                  <a:lnTo>
                    <a:pt x="6487" y="3683"/>
                  </a:lnTo>
                  <a:lnTo>
                    <a:pt x="6529" y="3767"/>
                  </a:lnTo>
                  <a:lnTo>
                    <a:pt x="6487" y="3830"/>
                  </a:lnTo>
                  <a:lnTo>
                    <a:pt x="6424" y="3830"/>
                  </a:lnTo>
                  <a:lnTo>
                    <a:pt x="6382" y="3851"/>
                  </a:lnTo>
                  <a:lnTo>
                    <a:pt x="6236" y="3872"/>
                  </a:lnTo>
                  <a:lnTo>
                    <a:pt x="6131" y="3830"/>
                  </a:lnTo>
                  <a:lnTo>
                    <a:pt x="6089" y="3767"/>
                  </a:lnTo>
                  <a:lnTo>
                    <a:pt x="6089" y="3683"/>
                  </a:lnTo>
                  <a:lnTo>
                    <a:pt x="6048" y="3662"/>
                  </a:lnTo>
                  <a:lnTo>
                    <a:pt x="5985" y="3662"/>
                  </a:lnTo>
                  <a:lnTo>
                    <a:pt x="5964" y="3621"/>
                  </a:lnTo>
                  <a:lnTo>
                    <a:pt x="5943" y="3537"/>
                  </a:lnTo>
                  <a:lnTo>
                    <a:pt x="5838" y="3537"/>
                  </a:lnTo>
                  <a:lnTo>
                    <a:pt x="5797" y="3579"/>
                  </a:lnTo>
                  <a:lnTo>
                    <a:pt x="5755" y="3641"/>
                  </a:lnTo>
                  <a:lnTo>
                    <a:pt x="5671" y="3641"/>
                  </a:lnTo>
                  <a:lnTo>
                    <a:pt x="5629" y="3662"/>
                  </a:lnTo>
                  <a:lnTo>
                    <a:pt x="5629" y="3830"/>
                  </a:lnTo>
                  <a:lnTo>
                    <a:pt x="5608" y="3893"/>
                  </a:lnTo>
                  <a:lnTo>
                    <a:pt x="5608" y="3997"/>
                  </a:lnTo>
                  <a:lnTo>
                    <a:pt x="5650" y="4165"/>
                  </a:lnTo>
                  <a:lnTo>
                    <a:pt x="5629" y="4353"/>
                  </a:lnTo>
                  <a:lnTo>
                    <a:pt x="5566" y="4416"/>
                  </a:lnTo>
                  <a:lnTo>
                    <a:pt x="5525" y="4416"/>
                  </a:lnTo>
                  <a:lnTo>
                    <a:pt x="5545" y="4206"/>
                  </a:lnTo>
                  <a:lnTo>
                    <a:pt x="5545" y="4060"/>
                  </a:lnTo>
                  <a:lnTo>
                    <a:pt x="5525" y="3976"/>
                  </a:lnTo>
                  <a:lnTo>
                    <a:pt x="5525" y="3767"/>
                  </a:lnTo>
                  <a:lnTo>
                    <a:pt x="5504" y="3662"/>
                  </a:lnTo>
                  <a:lnTo>
                    <a:pt x="5462" y="3641"/>
                  </a:lnTo>
                  <a:lnTo>
                    <a:pt x="5420" y="3662"/>
                  </a:lnTo>
                  <a:lnTo>
                    <a:pt x="5336" y="3662"/>
                  </a:lnTo>
                  <a:lnTo>
                    <a:pt x="5253" y="3767"/>
                  </a:lnTo>
                  <a:lnTo>
                    <a:pt x="5190" y="3788"/>
                  </a:lnTo>
                  <a:lnTo>
                    <a:pt x="5085" y="3872"/>
                  </a:lnTo>
                  <a:lnTo>
                    <a:pt x="5043" y="3955"/>
                  </a:lnTo>
                  <a:lnTo>
                    <a:pt x="5043" y="4039"/>
                  </a:lnTo>
                  <a:lnTo>
                    <a:pt x="4918" y="4186"/>
                  </a:lnTo>
                  <a:lnTo>
                    <a:pt x="4876" y="4206"/>
                  </a:lnTo>
                  <a:lnTo>
                    <a:pt x="4834" y="4165"/>
                  </a:lnTo>
                  <a:lnTo>
                    <a:pt x="4729" y="4165"/>
                  </a:lnTo>
                  <a:lnTo>
                    <a:pt x="4688" y="4186"/>
                  </a:lnTo>
                  <a:lnTo>
                    <a:pt x="4688" y="4248"/>
                  </a:lnTo>
                  <a:lnTo>
                    <a:pt x="4771" y="4269"/>
                  </a:lnTo>
                  <a:lnTo>
                    <a:pt x="4792" y="4290"/>
                  </a:lnTo>
                  <a:lnTo>
                    <a:pt x="4709" y="4311"/>
                  </a:lnTo>
                  <a:lnTo>
                    <a:pt x="4562" y="4311"/>
                  </a:lnTo>
                  <a:lnTo>
                    <a:pt x="4478" y="4353"/>
                  </a:lnTo>
                  <a:lnTo>
                    <a:pt x="4416" y="4416"/>
                  </a:lnTo>
                  <a:lnTo>
                    <a:pt x="4248" y="4478"/>
                  </a:lnTo>
                  <a:lnTo>
                    <a:pt x="4248" y="4520"/>
                  </a:lnTo>
                  <a:lnTo>
                    <a:pt x="4185" y="4583"/>
                  </a:lnTo>
                  <a:lnTo>
                    <a:pt x="4081" y="4625"/>
                  </a:lnTo>
                  <a:lnTo>
                    <a:pt x="3997" y="4625"/>
                  </a:lnTo>
                  <a:lnTo>
                    <a:pt x="3976" y="4688"/>
                  </a:lnTo>
                  <a:lnTo>
                    <a:pt x="3976" y="4771"/>
                  </a:lnTo>
                  <a:lnTo>
                    <a:pt x="4039" y="4813"/>
                  </a:lnTo>
                  <a:lnTo>
                    <a:pt x="3997" y="4876"/>
                  </a:lnTo>
                  <a:lnTo>
                    <a:pt x="3955" y="4897"/>
                  </a:lnTo>
                  <a:lnTo>
                    <a:pt x="3892" y="4939"/>
                  </a:lnTo>
                  <a:lnTo>
                    <a:pt x="3851" y="5022"/>
                  </a:lnTo>
                  <a:lnTo>
                    <a:pt x="3767" y="5043"/>
                  </a:lnTo>
                  <a:lnTo>
                    <a:pt x="3746" y="5127"/>
                  </a:lnTo>
                  <a:lnTo>
                    <a:pt x="3746" y="5169"/>
                  </a:lnTo>
                  <a:lnTo>
                    <a:pt x="3767" y="5211"/>
                  </a:lnTo>
                  <a:lnTo>
                    <a:pt x="3767" y="5294"/>
                  </a:lnTo>
                  <a:lnTo>
                    <a:pt x="3767" y="5336"/>
                  </a:lnTo>
                  <a:lnTo>
                    <a:pt x="3830" y="5357"/>
                  </a:lnTo>
                  <a:lnTo>
                    <a:pt x="3892" y="5357"/>
                  </a:lnTo>
                  <a:lnTo>
                    <a:pt x="3976" y="5420"/>
                  </a:lnTo>
                  <a:lnTo>
                    <a:pt x="4039" y="5420"/>
                  </a:lnTo>
                  <a:lnTo>
                    <a:pt x="4081" y="5357"/>
                  </a:lnTo>
                  <a:lnTo>
                    <a:pt x="4144" y="5357"/>
                  </a:lnTo>
                  <a:lnTo>
                    <a:pt x="4248" y="5441"/>
                  </a:lnTo>
                  <a:lnTo>
                    <a:pt x="4269" y="5525"/>
                  </a:lnTo>
                  <a:lnTo>
                    <a:pt x="4353" y="5525"/>
                  </a:lnTo>
                  <a:lnTo>
                    <a:pt x="4457" y="5441"/>
                  </a:lnTo>
                  <a:lnTo>
                    <a:pt x="4499" y="5441"/>
                  </a:lnTo>
                  <a:lnTo>
                    <a:pt x="4604" y="5462"/>
                  </a:lnTo>
                  <a:lnTo>
                    <a:pt x="4792" y="5462"/>
                  </a:lnTo>
                  <a:lnTo>
                    <a:pt x="4834" y="5441"/>
                  </a:lnTo>
                  <a:lnTo>
                    <a:pt x="4834" y="5336"/>
                  </a:lnTo>
                  <a:lnTo>
                    <a:pt x="4918" y="5253"/>
                  </a:lnTo>
                  <a:lnTo>
                    <a:pt x="4939" y="5253"/>
                  </a:lnTo>
                  <a:lnTo>
                    <a:pt x="4939" y="5357"/>
                  </a:lnTo>
                  <a:lnTo>
                    <a:pt x="4981" y="5378"/>
                  </a:lnTo>
                  <a:lnTo>
                    <a:pt x="4939" y="5441"/>
                  </a:lnTo>
                  <a:lnTo>
                    <a:pt x="4813" y="5483"/>
                  </a:lnTo>
                  <a:lnTo>
                    <a:pt x="4709" y="5566"/>
                  </a:lnTo>
                  <a:lnTo>
                    <a:pt x="4562" y="5546"/>
                  </a:lnTo>
                  <a:lnTo>
                    <a:pt x="4457" y="5566"/>
                  </a:lnTo>
                  <a:lnTo>
                    <a:pt x="4416" y="5629"/>
                  </a:lnTo>
                  <a:lnTo>
                    <a:pt x="4416" y="5671"/>
                  </a:lnTo>
                  <a:lnTo>
                    <a:pt x="4520" y="5755"/>
                  </a:lnTo>
                  <a:lnTo>
                    <a:pt x="4667" y="5755"/>
                  </a:lnTo>
                  <a:lnTo>
                    <a:pt x="4688" y="5776"/>
                  </a:lnTo>
                  <a:lnTo>
                    <a:pt x="4667" y="5859"/>
                  </a:lnTo>
                  <a:lnTo>
                    <a:pt x="4520" y="5943"/>
                  </a:lnTo>
                  <a:lnTo>
                    <a:pt x="4290" y="5943"/>
                  </a:lnTo>
                  <a:lnTo>
                    <a:pt x="4206" y="6048"/>
                  </a:lnTo>
                  <a:lnTo>
                    <a:pt x="4206" y="6152"/>
                  </a:lnTo>
                  <a:lnTo>
                    <a:pt x="4290" y="6194"/>
                  </a:lnTo>
                  <a:lnTo>
                    <a:pt x="4269" y="6299"/>
                  </a:lnTo>
                  <a:lnTo>
                    <a:pt x="4185" y="6320"/>
                  </a:lnTo>
                  <a:lnTo>
                    <a:pt x="4081" y="6487"/>
                  </a:lnTo>
                  <a:lnTo>
                    <a:pt x="4039" y="6571"/>
                  </a:lnTo>
                  <a:lnTo>
                    <a:pt x="3892" y="6613"/>
                  </a:lnTo>
                  <a:lnTo>
                    <a:pt x="3788" y="6738"/>
                  </a:lnTo>
                  <a:lnTo>
                    <a:pt x="3725" y="6843"/>
                  </a:lnTo>
                  <a:lnTo>
                    <a:pt x="3620" y="6947"/>
                  </a:lnTo>
                  <a:lnTo>
                    <a:pt x="3620" y="7010"/>
                  </a:lnTo>
                  <a:lnTo>
                    <a:pt x="3537" y="7031"/>
                  </a:lnTo>
                  <a:lnTo>
                    <a:pt x="3453" y="7031"/>
                  </a:lnTo>
                  <a:lnTo>
                    <a:pt x="3348" y="6947"/>
                  </a:lnTo>
                  <a:lnTo>
                    <a:pt x="3307" y="6906"/>
                  </a:lnTo>
                  <a:lnTo>
                    <a:pt x="3202" y="6885"/>
                  </a:lnTo>
                  <a:lnTo>
                    <a:pt x="3139" y="6822"/>
                  </a:lnTo>
                  <a:lnTo>
                    <a:pt x="3014" y="6801"/>
                  </a:lnTo>
                  <a:lnTo>
                    <a:pt x="2888" y="6822"/>
                  </a:lnTo>
                  <a:lnTo>
                    <a:pt x="2784" y="6885"/>
                  </a:lnTo>
                  <a:lnTo>
                    <a:pt x="2679" y="6843"/>
                  </a:lnTo>
                  <a:lnTo>
                    <a:pt x="2616" y="6822"/>
                  </a:lnTo>
                  <a:lnTo>
                    <a:pt x="2512" y="6843"/>
                  </a:lnTo>
                  <a:lnTo>
                    <a:pt x="2344" y="6843"/>
                  </a:lnTo>
                  <a:lnTo>
                    <a:pt x="2177" y="6927"/>
                  </a:lnTo>
                  <a:lnTo>
                    <a:pt x="2156" y="7010"/>
                  </a:lnTo>
                  <a:lnTo>
                    <a:pt x="2198" y="7052"/>
                  </a:lnTo>
                  <a:lnTo>
                    <a:pt x="2177" y="7115"/>
                  </a:lnTo>
                  <a:lnTo>
                    <a:pt x="2156" y="7052"/>
                  </a:lnTo>
                  <a:lnTo>
                    <a:pt x="2072" y="7052"/>
                  </a:lnTo>
                  <a:lnTo>
                    <a:pt x="1654" y="7157"/>
                  </a:lnTo>
                  <a:lnTo>
                    <a:pt x="1549" y="7157"/>
                  </a:lnTo>
                  <a:lnTo>
                    <a:pt x="1486" y="7199"/>
                  </a:lnTo>
                  <a:lnTo>
                    <a:pt x="1465" y="7199"/>
                  </a:lnTo>
                  <a:lnTo>
                    <a:pt x="1382" y="7157"/>
                  </a:lnTo>
                  <a:lnTo>
                    <a:pt x="1319" y="7219"/>
                  </a:lnTo>
                  <a:lnTo>
                    <a:pt x="1277" y="7261"/>
                  </a:lnTo>
                  <a:lnTo>
                    <a:pt x="1214" y="7303"/>
                  </a:lnTo>
                  <a:lnTo>
                    <a:pt x="1172" y="7261"/>
                  </a:lnTo>
                  <a:lnTo>
                    <a:pt x="1172" y="7240"/>
                  </a:lnTo>
                  <a:lnTo>
                    <a:pt x="1110" y="7219"/>
                  </a:lnTo>
                  <a:lnTo>
                    <a:pt x="1026" y="7219"/>
                  </a:lnTo>
                  <a:lnTo>
                    <a:pt x="942" y="7261"/>
                  </a:lnTo>
                  <a:lnTo>
                    <a:pt x="859" y="7261"/>
                  </a:lnTo>
                  <a:lnTo>
                    <a:pt x="817" y="7240"/>
                  </a:lnTo>
                  <a:lnTo>
                    <a:pt x="733" y="7240"/>
                  </a:lnTo>
                  <a:lnTo>
                    <a:pt x="691" y="7303"/>
                  </a:lnTo>
                  <a:lnTo>
                    <a:pt x="607" y="7324"/>
                  </a:lnTo>
                  <a:lnTo>
                    <a:pt x="607" y="7366"/>
                  </a:lnTo>
                  <a:lnTo>
                    <a:pt x="607" y="7429"/>
                  </a:lnTo>
                  <a:lnTo>
                    <a:pt x="419" y="7512"/>
                  </a:lnTo>
                  <a:lnTo>
                    <a:pt x="315" y="7512"/>
                  </a:lnTo>
                  <a:lnTo>
                    <a:pt x="294" y="7554"/>
                  </a:lnTo>
                  <a:lnTo>
                    <a:pt x="335" y="7638"/>
                  </a:lnTo>
                  <a:lnTo>
                    <a:pt x="419" y="7638"/>
                  </a:lnTo>
                  <a:lnTo>
                    <a:pt x="482" y="7659"/>
                  </a:lnTo>
                  <a:lnTo>
                    <a:pt x="482" y="7722"/>
                  </a:lnTo>
                  <a:lnTo>
                    <a:pt x="398" y="7722"/>
                  </a:lnTo>
                  <a:lnTo>
                    <a:pt x="377" y="7680"/>
                  </a:lnTo>
                  <a:lnTo>
                    <a:pt x="335" y="7722"/>
                  </a:lnTo>
                  <a:lnTo>
                    <a:pt x="294" y="7784"/>
                  </a:lnTo>
                  <a:lnTo>
                    <a:pt x="189" y="7847"/>
                  </a:lnTo>
                  <a:lnTo>
                    <a:pt x="105" y="7868"/>
                  </a:lnTo>
                  <a:lnTo>
                    <a:pt x="168" y="7931"/>
                  </a:lnTo>
                  <a:lnTo>
                    <a:pt x="273" y="7973"/>
                  </a:lnTo>
                  <a:lnTo>
                    <a:pt x="315" y="8035"/>
                  </a:lnTo>
                  <a:lnTo>
                    <a:pt x="419" y="8266"/>
                  </a:lnTo>
                  <a:lnTo>
                    <a:pt x="482" y="8307"/>
                  </a:lnTo>
                  <a:lnTo>
                    <a:pt x="587" y="8307"/>
                  </a:lnTo>
                  <a:lnTo>
                    <a:pt x="628" y="8349"/>
                  </a:lnTo>
                  <a:lnTo>
                    <a:pt x="649" y="8391"/>
                  </a:lnTo>
                  <a:lnTo>
                    <a:pt x="607" y="8454"/>
                  </a:lnTo>
                  <a:lnTo>
                    <a:pt x="545" y="8496"/>
                  </a:lnTo>
                  <a:lnTo>
                    <a:pt x="524" y="8559"/>
                  </a:lnTo>
                  <a:lnTo>
                    <a:pt x="587" y="8621"/>
                  </a:lnTo>
                  <a:lnTo>
                    <a:pt x="691" y="8663"/>
                  </a:lnTo>
                  <a:lnTo>
                    <a:pt x="817" y="8621"/>
                  </a:lnTo>
                  <a:lnTo>
                    <a:pt x="921" y="8559"/>
                  </a:lnTo>
                  <a:lnTo>
                    <a:pt x="963" y="8496"/>
                  </a:lnTo>
                  <a:lnTo>
                    <a:pt x="1005" y="8475"/>
                  </a:lnTo>
                  <a:lnTo>
                    <a:pt x="1047" y="8496"/>
                  </a:lnTo>
                  <a:lnTo>
                    <a:pt x="1068" y="8559"/>
                  </a:lnTo>
                  <a:lnTo>
                    <a:pt x="1005" y="8684"/>
                  </a:lnTo>
                  <a:lnTo>
                    <a:pt x="900" y="8726"/>
                  </a:lnTo>
                  <a:lnTo>
                    <a:pt x="796" y="8768"/>
                  </a:lnTo>
                  <a:lnTo>
                    <a:pt x="754" y="8810"/>
                  </a:lnTo>
                  <a:lnTo>
                    <a:pt x="796" y="8893"/>
                  </a:lnTo>
                  <a:lnTo>
                    <a:pt x="900" y="8914"/>
                  </a:lnTo>
                  <a:lnTo>
                    <a:pt x="963" y="8872"/>
                  </a:lnTo>
                  <a:lnTo>
                    <a:pt x="1110" y="8810"/>
                  </a:lnTo>
                  <a:lnTo>
                    <a:pt x="1151" y="8831"/>
                  </a:lnTo>
                  <a:lnTo>
                    <a:pt x="1151" y="8872"/>
                  </a:lnTo>
                  <a:lnTo>
                    <a:pt x="963" y="8935"/>
                  </a:lnTo>
                  <a:lnTo>
                    <a:pt x="838" y="8998"/>
                  </a:lnTo>
                  <a:lnTo>
                    <a:pt x="817" y="9040"/>
                  </a:lnTo>
                  <a:lnTo>
                    <a:pt x="1005" y="9228"/>
                  </a:lnTo>
                  <a:lnTo>
                    <a:pt x="1131" y="9291"/>
                  </a:lnTo>
                  <a:lnTo>
                    <a:pt x="1277" y="9291"/>
                  </a:lnTo>
                  <a:lnTo>
                    <a:pt x="1340" y="9228"/>
                  </a:lnTo>
                  <a:lnTo>
                    <a:pt x="1361" y="9103"/>
                  </a:lnTo>
                  <a:lnTo>
                    <a:pt x="1319" y="9040"/>
                  </a:lnTo>
                  <a:lnTo>
                    <a:pt x="1277" y="8998"/>
                  </a:lnTo>
                  <a:lnTo>
                    <a:pt x="1319" y="8977"/>
                  </a:lnTo>
                  <a:lnTo>
                    <a:pt x="1361" y="8977"/>
                  </a:lnTo>
                  <a:lnTo>
                    <a:pt x="1444" y="9082"/>
                  </a:lnTo>
                  <a:lnTo>
                    <a:pt x="1465" y="9103"/>
                  </a:lnTo>
                  <a:lnTo>
                    <a:pt x="1465" y="9144"/>
                  </a:lnTo>
                  <a:lnTo>
                    <a:pt x="1570" y="9207"/>
                  </a:lnTo>
                  <a:lnTo>
                    <a:pt x="1758" y="9228"/>
                  </a:lnTo>
                  <a:lnTo>
                    <a:pt x="1884" y="9228"/>
                  </a:lnTo>
                  <a:lnTo>
                    <a:pt x="1988" y="9144"/>
                  </a:lnTo>
                  <a:lnTo>
                    <a:pt x="2051" y="9123"/>
                  </a:lnTo>
                  <a:lnTo>
                    <a:pt x="2114" y="9144"/>
                  </a:lnTo>
                  <a:lnTo>
                    <a:pt x="2114" y="9228"/>
                  </a:lnTo>
                  <a:lnTo>
                    <a:pt x="2177" y="9291"/>
                  </a:lnTo>
                  <a:lnTo>
                    <a:pt x="2219" y="9291"/>
                  </a:lnTo>
                  <a:lnTo>
                    <a:pt x="2281" y="9312"/>
                  </a:lnTo>
                  <a:lnTo>
                    <a:pt x="2302" y="9458"/>
                  </a:lnTo>
                  <a:lnTo>
                    <a:pt x="2260" y="9458"/>
                  </a:lnTo>
                  <a:lnTo>
                    <a:pt x="2114" y="9542"/>
                  </a:lnTo>
                  <a:lnTo>
                    <a:pt x="2114" y="9626"/>
                  </a:lnTo>
                  <a:lnTo>
                    <a:pt x="2156" y="9667"/>
                  </a:lnTo>
                  <a:lnTo>
                    <a:pt x="2156" y="9730"/>
                  </a:lnTo>
                  <a:lnTo>
                    <a:pt x="2072" y="9667"/>
                  </a:lnTo>
                  <a:lnTo>
                    <a:pt x="2051" y="9647"/>
                  </a:lnTo>
                  <a:lnTo>
                    <a:pt x="1968" y="9626"/>
                  </a:lnTo>
                  <a:lnTo>
                    <a:pt x="1884" y="9542"/>
                  </a:lnTo>
                  <a:lnTo>
                    <a:pt x="1696" y="9458"/>
                  </a:lnTo>
                  <a:lnTo>
                    <a:pt x="1465" y="9458"/>
                  </a:lnTo>
                  <a:lnTo>
                    <a:pt x="1319" y="9437"/>
                  </a:lnTo>
                  <a:lnTo>
                    <a:pt x="1110" y="9500"/>
                  </a:lnTo>
                  <a:lnTo>
                    <a:pt x="1110" y="9542"/>
                  </a:lnTo>
                  <a:lnTo>
                    <a:pt x="1214" y="9626"/>
                  </a:lnTo>
                  <a:lnTo>
                    <a:pt x="1361" y="9647"/>
                  </a:lnTo>
                  <a:lnTo>
                    <a:pt x="1486" y="9667"/>
                  </a:lnTo>
                  <a:lnTo>
                    <a:pt x="1654" y="9772"/>
                  </a:lnTo>
                  <a:lnTo>
                    <a:pt x="1842" y="9856"/>
                  </a:lnTo>
                  <a:lnTo>
                    <a:pt x="1947" y="9856"/>
                  </a:lnTo>
                  <a:lnTo>
                    <a:pt x="2009" y="9877"/>
                  </a:lnTo>
                  <a:lnTo>
                    <a:pt x="1884" y="9940"/>
                  </a:lnTo>
                  <a:lnTo>
                    <a:pt x="1654" y="9940"/>
                  </a:lnTo>
                  <a:lnTo>
                    <a:pt x="1444" y="9814"/>
                  </a:lnTo>
                  <a:lnTo>
                    <a:pt x="1361" y="9751"/>
                  </a:lnTo>
                  <a:lnTo>
                    <a:pt x="1214" y="9751"/>
                  </a:lnTo>
                  <a:lnTo>
                    <a:pt x="1005" y="9647"/>
                  </a:lnTo>
                  <a:lnTo>
                    <a:pt x="796" y="9647"/>
                  </a:lnTo>
                  <a:lnTo>
                    <a:pt x="649" y="9563"/>
                  </a:lnTo>
                  <a:lnTo>
                    <a:pt x="482" y="9521"/>
                  </a:lnTo>
                  <a:lnTo>
                    <a:pt x="294" y="9605"/>
                  </a:lnTo>
                  <a:lnTo>
                    <a:pt x="294" y="9730"/>
                  </a:lnTo>
                  <a:lnTo>
                    <a:pt x="231" y="9667"/>
                  </a:lnTo>
                  <a:lnTo>
                    <a:pt x="168" y="9667"/>
                  </a:lnTo>
                  <a:lnTo>
                    <a:pt x="105" y="9730"/>
                  </a:lnTo>
                  <a:lnTo>
                    <a:pt x="63" y="9730"/>
                  </a:lnTo>
                  <a:lnTo>
                    <a:pt x="1" y="9814"/>
                  </a:lnTo>
                  <a:lnTo>
                    <a:pt x="1" y="9877"/>
                  </a:lnTo>
                  <a:lnTo>
                    <a:pt x="1" y="9960"/>
                  </a:lnTo>
                  <a:lnTo>
                    <a:pt x="63" y="9940"/>
                  </a:lnTo>
                  <a:lnTo>
                    <a:pt x="105" y="9940"/>
                  </a:lnTo>
                  <a:lnTo>
                    <a:pt x="147" y="9960"/>
                  </a:lnTo>
                  <a:lnTo>
                    <a:pt x="63" y="10023"/>
                  </a:lnTo>
                  <a:lnTo>
                    <a:pt x="22" y="10086"/>
                  </a:lnTo>
                  <a:lnTo>
                    <a:pt x="63" y="10191"/>
                  </a:lnTo>
                  <a:lnTo>
                    <a:pt x="189" y="10253"/>
                  </a:lnTo>
                  <a:lnTo>
                    <a:pt x="273" y="10170"/>
                  </a:lnTo>
                  <a:lnTo>
                    <a:pt x="315" y="10149"/>
                  </a:lnTo>
                  <a:lnTo>
                    <a:pt x="377" y="10149"/>
                  </a:lnTo>
                  <a:lnTo>
                    <a:pt x="440" y="10023"/>
                  </a:lnTo>
                  <a:lnTo>
                    <a:pt x="503" y="9981"/>
                  </a:lnTo>
                  <a:lnTo>
                    <a:pt x="587" y="9981"/>
                  </a:lnTo>
                  <a:lnTo>
                    <a:pt x="524" y="10044"/>
                  </a:lnTo>
                  <a:lnTo>
                    <a:pt x="482" y="10170"/>
                  </a:lnTo>
                  <a:lnTo>
                    <a:pt x="398" y="10232"/>
                  </a:lnTo>
                  <a:lnTo>
                    <a:pt x="315" y="10274"/>
                  </a:lnTo>
                  <a:lnTo>
                    <a:pt x="356" y="10442"/>
                  </a:lnTo>
                  <a:lnTo>
                    <a:pt x="503" y="10588"/>
                  </a:lnTo>
                  <a:lnTo>
                    <a:pt x="566" y="10546"/>
                  </a:lnTo>
                  <a:lnTo>
                    <a:pt x="607" y="10546"/>
                  </a:lnTo>
                  <a:lnTo>
                    <a:pt x="775" y="10609"/>
                  </a:lnTo>
                  <a:lnTo>
                    <a:pt x="879" y="10609"/>
                  </a:lnTo>
                  <a:lnTo>
                    <a:pt x="879" y="10672"/>
                  </a:lnTo>
                  <a:lnTo>
                    <a:pt x="817" y="10756"/>
                  </a:lnTo>
                  <a:lnTo>
                    <a:pt x="733" y="10797"/>
                  </a:lnTo>
                  <a:lnTo>
                    <a:pt x="712" y="10776"/>
                  </a:lnTo>
                  <a:lnTo>
                    <a:pt x="545" y="10776"/>
                  </a:lnTo>
                  <a:lnTo>
                    <a:pt x="482" y="10797"/>
                  </a:lnTo>
                  <a:lnTo>
                    <a:pt x="419" y="10881"/>
                  </a:lnTo>
                  <a:lnTo>
                    <a:pt x="273" y="10881"/>
                  </a:lnTo>
                  <a:lnTo>
                    <a:pt x="210" y="10923"/>
                  </a:lnTo>
                  <a:lnTo>
                    <a:pt x="210" y="11069"/>
                  </a:lnTo>
                  <a:lnTo>
                    <a:pt x="294" y="11174"/>
                  </a:lnTo>
                  <a:lnTo>
                    <a:pt x="335" y="11237"/>
                  </a:lnTo>
                  <a:lnTo>
                    <a:pt x="419" y="11425"/>
                  </a:lnTo>
                  <a:lnTo>
                    <a:pt x="545" y="11488"/>
                  </a:lnTo>
                  <a:lnTo>
                    <a:pt x="503" y="11509"/>
                  </a:lnTo>
                  <a:lnTo>
                    <a:pt x="503" y="11530"/>
                  </a:lnTo>
                  <a:lnTo>
                    <a:pt x="587" y="11592"/>
                  </a:lnTo>
                  <a:lnTo>
                    <a:pt x="670" y="11697"/>
                  </a:lnTo>
                  <a:lnTo>
                    <a:pt x="754" y="11760"/>
                  </a:lnTo>
                  <a:lnTo>
                    <a:pt x="859" y="11823"/>
                  </a:lnTo>
                  <a:lnTo>
                    <a:pt x="963" y="11927"/>
                  </a:lnTo>
                  <a:lnTo>
                    <a:pt x="1047" y="11969"/>
                  </a:lnTo>
                  <a:lnTo>
                    <a:pt x="1068" y="11948"/>
                  </a:lnTo>
                  <a:lnTo>
                    <a:pt x="1068" y="11864"/>
                  </a:lnTo>
                  <a:lnTo>
                    <a:pt x="1047" y="11718"/>
                  </a:lnTo>
                  <a:lnTo>
                    <a:pt x="1047" y="11634"/>
                  </a:lnTo>
                  <a:lnTo>
                    <a:pt x="1110" y="11592"/>
                  </a:lnTo>
                  <a:lnTo>
                    <a:pt x="1131" y="11488"/>
                  </a:lnTo>
                  <a:lnTo>
                    <a:pt x="1131" y="11404"/>
                  </a:lnTo>
                  <a:lnTo>
                    <a:pt x="1172" y="11383"/>
                  </a:lnTo>
                  <a:lnTo>
                    <a:pt x="1214" y="11383"/>
                  </a:lnTo>
                  <a:lnTo>
                    <a:pt x="1235" y="11488"/>
                  </a:lnTo>
                  <a:lnTo>
                    <a:pt x="1277" y="11592"/>
                  </a:lnTo>
                  <a:lnTo>
                    <a:pt x="1277" y="11655"/>
                  </a:lnTo>
                  <a:lnTo>
                    <a:pt x="1319" y="11718"/>
                  </a:lnTo>
                  <a:lnTo>
                    <a:pt x="1340" y="11697"/>
                  </a:lnTo>
                  <a:lnTo>
                    <a:pt x="1361" y="11634"/>
                  </a:lnTo>
                  <a:lnTo>
                    <a:pt x="1444" y="11634"/>
                  </a:lnTo>
                  <a:lnTo>
                    <a:pt x="1549" y="11551"/>
                  </a:lnTo>
                  <a:lnTo>
                    <a:pt x="1570" y="11592"/>
                  </a:lnTo>
                  <a:lnTo>
                    <a:pt x="1654" y="11592"/>
                  </a:lnTo>
                  <a:lnTo>
                    <a:pt x="1675" y="11634"/>
                  </a:lnTo>
                  <a:lnTo>
                    <a:pt x="1612" y="11718"/>
                  </a:lnTo>
                  <a:lnTo>
                    <a:pt x="1549" y="11823"/>
                  </a:lnTo>
                  <a:lnTo>
                    <a:pt x="1549" y="11927"/>
                  </a:lnTo>
                  <a:lnTo>
                    <a:pt x="1633" y="11948"/>
                  </a:lnTo>
                  <a:lnTo>
                    <a:pt x="1675" y="11927"/>
                  </a:lnTo>
                  <a:lnTo>
                    <a:pt x="1737" y="11739"/>
                  </a:lnTo>
                  <a:lnTo>
                    <a:pt x="1758" y="11655"/>
                  </a:lnTo>
                  <a:lnTo>
                    <a:pt x="1842" y="11697"/>
                  </a:lnTo>
                  <a:lnTo>
                    <a:pt x="1926" y="11823"/>
                  </a:lnTo>
                  <a:lnTo>
                    <a:pt x="1968" y="11844"/>
                  </a:lnTo>
                  <a:lnTo>
                    <a:pt x="2051" y="11802"/>
                  </a:lnTo>
                  <a:lnTo>
                    <a:pt x="2051" y="11718"/>
                  </a:lnTo>
                  <a:lnTo>
                    <a:pt x="2093" y="11634"/>
                  </a:lnTo>
                  <a:lnTo>
                    <a:pt x="2198" y="11634"/>
                  </a:lnTo>
                  <a:lnTo>
                    <a:pt x="2240" y="11655"/>
                  </a:lnTo>
                  <a:lnTo>
                    <a:pt x="2240" y="11760"/>
                  </a:lnTo>
                  <a:lnTo>
                    <a:pt x="2177" y="11864"/>
                  </a:lnTo>
                  <a:lnTo>
                    <a:pt x="2177" y="11969"/>
                  </a:lnTo>
                  <a:lnTo>
                    <a:pt x="2240" y="11927"/>
                  </a:lnTo>
                  <a:lnTo>
                    <a:pt x="2344" y="11844"/>
                  </a:lnTo>
                  <a:lnTo>
                    <a:pt x="2386" y="11739"/>
                  </a:lnTo>
                  <a:lnTo>
                    <a:pt x="2470" y="11655"/>
                  </a:lnTo>
                  <a:lnTo>
                    <a:pt x="2595" y="11634"/>
                  </a:lnTo>
                  <a:lnTo>
                    <a:pt x="2700" y="11655"/>
                  </a:lnTo>
                  <a:lnTo>
                    <a:pt x="2784" y="11739"/>
                  </a:lnTo>
                  <a:lnTo>
                    <a:pt x="2909" y="11802"/>
                  </a:lnTo>
                  <a:lnTo>
                    <a:pt x="3076" y="11927"/>
                  </a:lnTo>
                  <a:lnTo>
                    <a:pt x="3181" y="11948"/>
                  </a:lnTo>
                  <a:lnTo>
                    <a:pt x="3223" y="11906"/>
                  </a:lnTo>
                  <a:lnTo>
                    <a:pt x="3286" y="11906"/>
                  </a:lnTo>
                  <a:lnTo>
                    <a:pt x="3390" y="12011"/>
                  </a:lnTo>
                  <a:lnTo>
                    <a:pt x="3516" y="12116"/>
                  </a:lnTo>
                  <a:lnTo>
                    <a:pt x="3495" y="12220"/>
                  </a:lnTo>
                  <a:lnTo>
                    <a:pt x="3495" y="12241"/>
                  </a:lnTo>
                  <a:lnTo>
                    <a:pt x="3537" y="12241"/>
                  </a:lnTo>
                  <a:lnTo>
                    <a:pt x="3558" y="12220"/>
                  </a:lnTo>
                  <a:lnTo>
                    <a:pt x="3620" y="12241"/>
                  </a:lnTo>
                  <a:lnTo>
                    <a:pt x="3662" y="12325"/>
                  </a:lnTo>
                  <a:lnTo>
                    <a:pt x="3746" y="12367"/>
                  </a:lnTo>
                  <a:lnTo>
                    <a:pt x="3809" y="12429"/>
                  </a:lnTo>
                  <a:lnTo>
                    <a:pt x="3830" y="12492"/>
                  </a:lnTo>
                  <a:lnTo>
                    <a:pt x="3851" y="12534"/>
                  </a:lnTo>
                  <a:lnTo>
                    <a:pt x="3913" y="12534"/>
                  </a:lnTo>
                  <a:lnTo>
                    <a:pt x="3913" y="12471"/>
                  </a:lnTo>
                  <a:lnTo>
                    <a:pt x="3955" y="12471"/>
                  </a:lnTo>
                  <a:lnTo>
                    <a:pt x="4018" y="12492"/>
                  </a:lnTo>
                  <a:lnTo>
                    <a:pt x="4039" y="12576"/>
                  </a:lnTo>
                  <a:lnTo>
                    <a:pt x="4164" y="12681"/>
                  </a:lnTo>
                  <a:lnTo>
                    <a:pt x="4248" y="12785"/>
                  </a:lnTo>
                  <a:lnTo>
                    <a:pt x="4290" y="12806"/>
                  </a:lnTo>
                  <a:lnTo>
                    <a:pt x="4353" y="12869"/>
                  </a:lnTo>
                  <a:lnTo>
                    <a:pt x="4332" y="12953"/>
                  </a:lnTo>
                  <a:lnTo>
                    <a:pt x="4353" y="12973"/>
                  </a:lnTo>
                  <a:lnTo>
                    <a:pt x="4353" y="13015"/>
                  </a:lnTo>
                  <a:lnTo>
                    <a:pt x="4290" y="13078"/>
                  </a:lnTo>
                  <a:lnTo>
                    <a:pt x="4248" y="13183"/>
                  </a:lnTo>
                  <a:lnTo>
                    <a:pt x="4164" y="13225"/>
                  </a:lnTo>
                  <a:lnTo>
                    <a:pt x="4164" y="13266"/>
                  </a:lnTo>
                  <a:lnTo>
                    <a:pt x="4269" y="13266"/>
                  </a:lnTo>
                  <a:lnTo>
                    <a:pt x="4290" y="13287"/>
                  </a:lnTo>
                  <a:lnTo>
                    <a:pt x="4269" y="13329"/>
                  </a:lnTo>
                  <a:lnTo>
                    <a:pt x="4227" y="13371"/>
                  </a:lnTo>
                  <a:lnTo>
                    <a:pt x="4123" y="13476"/>
                  </a:lnTo>
                  <a:lnTo>
                    <a:pt x="4081" y="13497"/>
                  </a:lnTo>
                  <a:lnTo>
                    <a:pt x="4081" y="13538"/>
                  </a:lnTo>
                  <a:lnTo>
                    <a:pt x="4144" y="13601"/>
                  </a:lnTo>
                  <a:lnTo>
                    <a:pt x="4185" y="13685"/>
                  </a:lnTo>
                  <a:lnTo>
                    <a:pt x="4185" y="13727"/>
                  </a:lnTo>
                  <a:lnTo>
                    <a:pt x="4374" y="13894"/>
                  </a:lnTo>
                  <a:lnTo>
                    <a:pt x="4416" y="13957"/>
                  </a:lnTo>
                  <a:lnTo>
                    <a:pt x="4416" y="14061"/>
                  </a:lnTo>
                  <a:lnTo>
                    <a:pt x="4457" y="14124"/>
                  </a:lnTo>
                  <a:lnTo>
                    <a:pt x="4416" y="14166"/>
                  </a:lnTo>
                  <a:lnTo>
                    <a:pt x="4416" y="14250"/>
                  </a:lnTo>
                  <a:lnTo>
                    <a:pt x="4478" y="14333"/>
                  </a:lnTo>
                  <a:lnTo>
                    <a:pt x="4520" y="14333"/>
                  </a:lnTo>
                  <a:lnTo>
                    <a:pt x="4562" y="14354"/>
                  </a:lnTo>
                  <a:lnTo>
                    <a:pt x="4583" y="14438"/>
                  </a:lnTo>
                  <a:lnTo>
                    <a:pt x="4667" y="14543"/>
                  </a:lnTo>
                  <a:lnTo>
                    <a:pt x="4709" y="14585"/>
                  </a:lnTo>
                  <a:lnTo>
                    <a:pt x="4709" y="14668"/>
                  </a:lnTo>
                  <a:lnTo>
                    <a:pt x="4688" y="14752"/>
                  </a:lnTo>
                  <a:lnTo>
                    <a:pt x="4604" y="14773"/>
                  </a:lnTo>
                  <a:lnTo>
                    <a:pt x="4520" y="14857"/>
                  </a:lnTo>
                  <a:lnTo>
                    <a:pt x="4499" y="14940"/>
                  </a:lnTo>
                  <a:lnTo>
                    <a:pt x="4457" y="15003"/>
                  </a:lnTo>
                  <a:lnTo>
                    <a:pt x="4395" y="15003"/>
                  </a:lnTo>
                  <a:lnTo>
                    <a:pt x="4290" y="15087"/>
                  </a:lnTo>
                  <a:lnTo>
                    <a:pt x="4269" y="15149"/>
                  </a:lnTo>
                  <a:lnTo>
                    <a:pt x="4311" y="15170"/>
                  </a:lnTo>
                  <a:lnTo>
                    <a:pt x="4374" y="15149"/>
                  </a:lnTo>
                  <a:lnTo>
                    <a:pt x="4416" y="15087"/>
                  </a:lnTo>
                  <a:lnTo>
                    <a:pt x="4478" y="15087"/>
                  </a:lnTo>
                  <a:lnTo>
                    <a:pt x="4583" y="14982"/>
                  </a:lnTo>
                  <a:lnTo>
                    <a:pt x="4688" y="14982"/>
                  </a:lnTo>
                  <a:lnTo>
                    <a:pt x="4667" y="15108"/>
                  </a:lnTo>
                  <a:lnTo>
                    <a:pt x="4625" y="15170"/>
                  </a:lnTo>
                  <a:lnTo>
                    <a:pt x="4667" y="15254"/>
                  </a:lnTo>
                  <a:lnTo>
                    <a:pt x="4667" y="15317"/>
                  </a:lnTo>
                  <a:lnTo>
                    <a:pt x="4709" y="15421"/>
                  </a:lnTo>
                  <a:lnTo>
                    <a:pt x="4729" y="15526"/>
                  </a:lnTo>
                  <a:lnTo>
                    <a:pt x="4688" y="15631"/>
                  </a:lnTo>
                  <a:lnTo>
                    <a:pt x="4688" y="15694"/>
                  </a:lnTo>
                  <a:lnTo>
                    <a:pt x="4709" y="15777"/>
                  </a:lnTo>
                  <a:lnTo>
                    <a:pt x="4709" y="15798"/>
                  </a:lnTo>
                  <a:lnTo>
                    <a:pt x="4667" y="15735"/>
                  </a:lnTo>
                  <a:lnTo>
                    <a:pt x="4604" y="15777"/>
                  </a:lnTo>
                  <a:lnTo>
                    <a:pt x="4625" y="15903"/>
                  </a:lnTo>
                  <a:lnTo>
                    <a:pt x="4688" y="16007"/>
                  </a:lnTo>
                  <a:lnTo>
                    <a:pt x="4688" y="16049"/>
                  </a:lnTo>
                  <a:lnTo>
                    <a:pt x="4667" y="16049"/>
                  </a:lnTo>
                  <a:lnTo>
                    <a:pt x="4604" y="16112"/>
                  </a:lnTo>
                  <a:lnTo>
                    <a:pt x="4625" y="16196"/>
                  </a:lnTo>
                  <a:lnTo>
                    <a:pt x="4667" y="16238"/>
                  </a:lnTo>
                  <a:lnTo>
                    <a:pt x="4729" y="16238"/>
                  </a:lnTo>
                  <a:lnTo>
                    <a:pt x="4792" y="16300"/>
                  </a:lnTo>
                  <a:lnTo>
                    <a:pt x="4792" y="16342"/>
                  </a:lnTo>
                  <a:lnTo>
                    <a:pt x="4729" y="16405"/>
                  </a:lnTo>
                  <a:lnTo>
                    <a:pt x="4729" y="16468"/>
                  </a:lnTo>
                  <a:lnTo>
                    <a:pt x="4667" y="16551"/>
                  </a:lnTo>
                  <a:lnTo>
                    <a:pt x="4604" y="16572"/>
                  </a:lnTo>
                  <a:lnTo>
                    <a:pt x="4520" y="16551"/>
                  </a:lnTo>
                  <a:lnTo>
                    <a:pt x="4478" y="16572"/>
                  </a:lnTo>
                  <a:lnTo>
                    <a:pt x="4478" y="16635"/>
                  </a:lnTo>
                  <a:lnTo>
                    <a:pt x="4562" y="16656"/>
                  </a:lnTo>
                  <a:lnTo>
                    <a:pt x="4625" y="16656"/>
                  </a:lnTo>
                  <a:lnTo>
                    <a:pt x="4688" y="16719"/>
                  </a:lnTo>
                  <a:lnTo>
                    <a:pt x="4729" y="16719"/>
                  </a:lnTo>
                  <a:lnTo>
                    <a:pt x="4813" y="16740"/>
                  </a:lnTo>
                  <a:lnTo>
                    <a:pt x="4855" y="16782"/>
                  </a:lnTo>
                  <a:lnTo>
                    <a:pt x="4855" y="16886"/>
                  </a:lnTo>
                  <a:lnTo>
                    <a:pt x="4876" y="17033"/>
                  </a:lnTo>
                  <a:lnTo>
                    <a:pt x="4771" y="17137"/>
                  </a:lnTo>
                  <a:lnTo>
                    <a:pt x="4750" y="17200"/>
                  </a:lnTo>
                  <a:lnTo>
                    <a:pt x="4792" y="17263"/>
                  </a:lnTo>
                  <a:lnTo>
                    <a:pt x="4709" y="17409"/>
                  </a:lnTo>
                  <a:lnTo>
                    <a:pt x="4604" y="17472"/>
                  </a:lnTo>
                  <a:lnTo>
                    <a:pt x="4541" y="17472"/>
                  </a:lnTo>
                  <a:lnTo>
                    <a:pt x="4478" y="17409"/>
                  </a:lnTo>
                  <a:lnTo>
                    <a:pt x="4436" y="17409"/>
                  </a:lnTo>
                  <a:lnTo>
                    <a:pt x="4332" y="17493"/>
                  </a:lnTo>
                  <a:lnTo>
                    <a:pt x="4290" y="17577"/>
                  </a:lnTo>
                  <a:lnTo>
                    <a:pt x="4332" y="17598"/>
                  </a:lnTo>
                  <a:lnTo>
                    <a:pt x="4374" y="17598"/>
                  </a:lnTo>
                  <a:lnTo>
                    <a:pt x="4541" y="17618"/>
                  </a:lnTo>
                  <a:lnTo>
                    <a:pt x="4583" y="17577"/>
                  </a:lnTo>
                  <a:lnTo>
                    <a:pt x="4604" y="17556"/>
                  </a:lnTo>
                  <a:lnTo>
                    <a:pt x="4646" y="17577"/>
                  </a:lnTo>
                  <a:lnTo>
                    <a:pt x="4646" y="17618"/>
                  </a:lnTo>
                  <a:lnTo>
                    <a:pt x="4667" y="17660"/>
                  </a:lnTo>
                  <a:lnTo>
                    <a:pt x="4604" y="17702"/>
                  </a:lnTo>
                  <a:lnTo>
                    <a:pt x="4562" y="17702"/>
                  </a:lnTo>
                  <a:lnTo>
                    <a:pt x="4541" y="17723"/>
                  </a:lnTo>
                  <a:lnTo>
                    <a:pt x="4541" y="17807"/>
                  </a:lnTo>
                  <a:lnTo>
                    <a:pt x="4499" y="17828"/>
                  </a:lnTo>
                  <a:lnTo>
                    <a:pt x="4436" y="17828"/>
                  </a:lnTo>
                  <a:lnTo>
                    <a:pt x="4290" y="17932"/>
                  </a:lnTo>
                  <a:lnTo>
                    <a:pt x="4185" y="17995"/>
                  </a:lnTo>
                  <a:lnTo>
                    <a:pt x="4185" y="18037"/>
                  </a:lnTo>
                  <a:lnTo>
                    <a:pt x="4269" y="18121"/>
                  </a:lnTo>
                  <a:lnTo>
                    <a:pt x="4395" y="18142"/>
                  </a:lnTo>
                  <a:lnTo>
                    <a:pt x="4499" y="18121"/>
                  </a:lnTo>
                  <a:lnTo>
                    <a:pt x="4583" y="18016"/>
                  </a:lnTo>
                  <a:lnTo>
                    <a:pt x="4646" y="17911"/>
                  </a:lnTo>
                  <a:lnTo>
                    <a:pt x="4688" y="17870"/>
                  </a:lnTo>
                  <a:lnTo>
                    <a:pt x="4709" y="17870"/>
                  </a:lnTo>
                  <a:lnTo>
                    <a:pt x="4709" y="17911"/>
                  </a:lnTo>
                  <a:lnTo>
                    <a:pt x="4604" y="18079"/>
                  </a:lnTo>
                  <a:lnTo>
                    <a:pt x="4478" y="18204"/>
                  </a:lnTo>
                  <a:lnTo>
                    <a:pt x="4436" y="18183"/>
                  </a:lnTo>
                  <a:lnTo>
                    <a:pt x="4269" y="18204"/>
                  </a:lnTo>
                  <a:lnTo>
                    <a:pt x="4227" y="18225"/>
                  </a:lnTo>
                  <a:lnTo>
                    <a:pt x="4164" y="18309"/>
                  </a:lnTo>
                  <a:lnTo>
                    <a:pt x="4144" y="18288"/>
                  </a:lnTo>
                  <a:lnTo>
                    <a:pt x="4039" y="18288"/>
                  </a:lnTo>
                  <a:lnTo>
                    <a:pt x="3934" y="18330"/>
                  </a:lnTo>
                  <a:lnTo>
                    <a:pt x="3934" y="18393"/>
                  </a:lnTo>
                  <a:lnTo>
                    <a:pt x="3955" y="18414"/>
                  </a:lnTo>
                  <a:lnTo>
                    <a:pt x="3976" y="18455"/>
                  </a:lnTo>
                  <a:lnTo>
                    <a:pt x="3955" y="18539"/>
                  </a:lnTo>
                  <a:lnTo>
                    <a:pt x="4018" y="18665"/>
                  </a:lnTo>
                  <a:lnTo>
                    <a:pt x="4039" y="18665"/>
                  </a:lnTo>
                  <a:lnTo>
                    <a:pt x="4060" y="18602"/>
                  </a:lnTo>
                  <a:lnTo>
                    <a:pt x="4123" y="18602"/>
                  </a:lnTo>
                  <a:lnTo>
                    <a:pt x="4164" y="18644"/>
                  </a:lnTo>
                  <a:lnTo>
                    <a:pt x="4185" y="18707"/>
                  </a:lnTo>
                  <a:lnTo>
                    <a:pt x="4185" y="18769"/>
                  </a:lnTo>
                  <a:lnTo>
                    <a:pt x="4248" y="18832"/>
                  </a:lnTo>
                  <a:lnTo>
                    <a:pt x="4374" y="18832"/>
                  </a:lnTo>
                  <a:lnTo>
                    <a:pt x="4457" y="18769"/>
                  </a:lnTo>
                  <a:lnTo>
                    <a:pt x="4478" y="18748"/>
                  </a:lnTo>
                  <a:lnTo>
                    <a:pt x="4541" y="18748"/>
                  </a:lnTo>
                  <a:lnTo>
                    <a:pt x="4646" y="18727"/>
                  </a:lnTo>
                  <a:lnTo>
                    <a:pt x="4688" y="18665"/>
                  </a:lnTo>
                  <a:lnTo>
                    <a:pt x="4709" y="18560"/>
                  </a:lnTo>
                  <a:lnTo>
                    <a:pt x="4688" y="18497"/>
                  </a:lnTo>
                  <a:lnTo>
                    <a:pt x="4646" y="18434"/>
                  </a:lnTo>
                  <a:lnTo>
                    <a:pt x="4750" y="18434"/>
                  </a:lnTo>
                  <a:lnTo>
                    <a:pt x="4750" y="18393"/>
                  </a:lnTo>
                  <a:lnTo>
                    <a:pt x="4771" y="18225"/>
                  </a:lnTo>
                  <a:lnTo>
                    <a:pt x="4813" y="18309"/>
                  </a:lnTo>
                  <a:lnTo>
                    <a:pt x="4876" y="18351"/>
                  </a:lnTo>
                  <a:lnTo>
                    <a:pt x="4918" y="18351"/>
                  </a:lnTo>
                  <a:lnTo>
                    <a:pt x="4981" y="18288"/>
                  </a:lnTo>
                  <a:lnTo>
                    <a:pt x="4981" y="18121"/>
                  </a:lnTo>
                  <a:lnTo>
                    <a:pt x="4981" y="18016"/>
                  </a:lnTo>
                  <a:lnTo>
                    <a:pt x="4918" y="17911"/>
                  </a:lnTo>
                  <a:lnTo>
                    <a:pt x="4897" y="17828"/>
                  </a:lnTo>
                  <a:lnTo>
                    <a:pt x="4918" y="17618"/>
                  </a:lnTo>
                  <a:lnTo>
                    <a:pt x="4960" y="17577"/>
                  </a:lnTo>
                  <a:lnTo>
                    <a:pt x="4981" y="17577"/>
                  </a:lnTo>
                  <a:lnTo>
                    <a:pt x="4981" y="17660"/>
                  </a:lnTo>
                  <a:lnTo>
                    <a:pt x="4960" y="17723"/>
                  </a:lnTo>
                  <a:lnTo>
                    <a:pt x="4981" y="17828"/>
                  </a:lnTo>
                  <a:lnTo>
                    <a:pt x="5022" y="17932"/>
                  </a:lnTo>
                  <a:lnTo>
                    <a:pt x="5022" y="18079"/>
                  </a:lnTo>
                  <a:lnTo>
                    <a:pt x="5001" y="18204"/>
                  </a:lnTo>
                  <a:lnTo>
                    <a:pt x="5001" y="18309"/>
                  </a:lnTo>
                  <a:lnTo>
                    <a:pt x="5064" y="18309"/>
                  </a:lnTo>
                  <a:lnTo>
                    <a:pt x="5085" y="18288"/>
                  </a:lnTo>
                  <a:lnTo>
                    <a:pt x="5169" y="18225"/>
                  </a:lnTo>
                  <a:lnTo>
                    <a:pt x="5169" y="18183"/>
                  </a:lnTo>
                  <a:lnTo>
                    <a:pt x="5273" y="18037"/>
                  </a:lnTo>
                  <a:lnTo>
                    <a:pt x="5378" y="17995"/>
                  </a:lnTo>
                  <a:lnTo>
                    <a:pt x="5420" y="17995"/>
                  </a:lnTo>
                  <a:lnTo>
                    <a:pt x="5420" y="18016"/>
                  </a:lnTo>
                  <a:lnTo>
                    <a:pt x="5336" y="18079"/>
                  </a:lnTo>
                  <a:lnTo>
                    <a:pt x="5294" y="18121"/>
                  </a:lnTo>
                  <a:lnTo>
                    <a:pt x="5232" y="18246"/>
                  </a:lnTo>
                  <a:lnTo>
                    <a:pt x="5169" y="18330"/>
                  </a:lnTo>
                  <a:lnTo>
                    <a:pt x="5169" y="18393"/>
                  </a:lnTo>
                  <a:lnTo>
                    <a:pt x="5211" y="18414"/>
                  </a:lnTo>
                  <a:lnTo>
                    <a:pt x="5294" y="18414"/>
                  </a:lnTo>
                  <a:lnTo>
                    <a:pt x="5336" y="18434"/>
                  </a:lnTo>
                  <a:lnTo>
                    <a:pt x="5399" y="18518"/>
                  </a:lnTo>
                  <a:lnTo>
                    <a:pt x="5483" y="18539"/>
                  </a:lnTo>
                  <a:lnTo>
                    <a:pt x="5587" y="18518"/>
                  </a:lnTo>
                  <a:lnTo>
                    <a:pt x="5650" y="18455"/>
                  </a:lnTo>
                  <a:lnTo>
                    <a:pt x="5713" y="18455"/>
                  </a:lnTo>
                  <a:lnTo>
                    <a:pt x="5734" y="18497"/>
                  </a:lnTo>
                  <a:lnTo>
                    <a:pt x="5734" y="18539"/>
                  </a:lnTo>
                  <a:lnTo>
                    <a:pt x="5608" y="18623"/>
                  </a:lnTo>
                  <a:lnTo>
                    <a:pt x="5420" y="18665"/>
                  </a:lnTo>
                  <a:lnTo>
                    <a:pt x="5294" y="18665"/>
                  </a:lnTo>
                  <a:lnTo>
                    <a:pt x="5211" y="18727"/>
                  </a:lnTo>
                  <a:lnTo>
                    <a:pt x="5169" y="18769"/>
                  </a:lnTo>
                  <a:lnTo>
                    <a:pt x="5169" y="18832"/>
                  </a:lnTo>
                  <a:lnTo>
                    <a:pt x="5190" y="18853"/>
                  </a:lnTo>
                  <a:lnTo>
                    <a:pt x="5315" y="18832"/>
                  </a:lnTo>
                  <a:lnTo>
                    <a:pt x="5378" y="18853"/>
                  </a:lnTo>
                  <a:lnTo>
                    <a:pt x="5420" y="18832"/>
                  </a:lnTo>
                  <a:lnTo>
                    <a:pt x="5504" y="18769"/>
                  </a:lnTo>
                  <a:lnTo>
                    <a:pt x="5629" y="18769"/>
                  </a:lnTo>
                  <a:lnTo>
                    <a:pt x="5650" y="18811"/>
                  </a:lnTo>
                  <a:lnTo>
                    <a:pt x="5629" y="18853"/>
                  </a:lnTo>
                  <a:lnTo>
                    <a:pt x="5545" y="18874"/>
                  </a:lnTo>
                  <a:lnTo>
                    <a:pt x="5483" y="18937"/>
                  </a:lnTo>
                  <a:lnTo>
                    <a:pt x="5336" y="18937"/>
                  </a:lnTo>
                  <a:lnTo>
                    <a:pt x="5294" y="19020"/>
                  </a:lnTo>
                  <a:lnTo>
                    <a:pt x="5273" y="19083"/>
                  </a:lnTo>
                  <a:lnTo>
                    <a:pt x="5211" y="19146"/>
                  </a:lnTo>
                  <a:lnTo>
                    <a:pt x="5211" y="19188"/>
                  </a:lnTo>
                  <a:lnTo>
                    <a:pt x="5273" y="19188"/>
                  </a:lnTo>
                  <a:lnTo>
                    <a:pt x="5420" y="19062"/>
                  </a:lnTo>
                  <a:lnTo>
                    <a:pt x="5483" y="19041"/>
                  </a:lnTo>
                  <a:lnTo>
                    <a:pt x="5545" y="19041"/>
                  </a:lnTo>
                  <a:lnTo>
                    <a:pt x="5587" y="19020"/>
                  </a:lnTo>
                  <a:lnTo>
                    <a:pt x="5629" y="19020"/>
                  </a:lnTo>
                  <a:lnTo>
                    <a:pt x="5692" y="19083"/>
                  </a:lnTo>
                  <a:lnTo>
                    <a:pt x="5692" y="19146"/>
                  </a:lnTo>
                  <a:lnTo>
                    <a:pt x="5650" y="19188"/>
                  </a:lnTo>
                  <a:lnTo>
                    <a:pt x="5587" y="19146"/>
                  </a:lnTo>
                  <a:lnTo>
                    <a:pt x="5525" y="19125"/>
                  </a:lnTo>
                  <a:lnTo>
                    <a:pt x="5399" y="19167"/>
                  </a:lnTo>
                  <a:lnTo>
                    <a:pt x="5378" y="19230"/>
                  </a:lnTo>
                  <a:lnTo>
                    <a:pt x="5399" y="19271"/>
                  </a:lnTo>
                  <a:lnTo>
                    <a:pt x="5587" y="19271"/>
                  </a:lnTo>
                  <a:lnTo>
                    <a:pt x="5650" y="19230"/>
                  </a:lnTo>
                  <a:lnTo>
                    <a:pt x="5713" y="19230"/>
                  </a:lnTo>
                  <a:lnTo>
                    <a:pt x="5797" y="19334"/>
                  </a:lnTo>
                  <a:lnTo>
                    <a:pt x="5797" y="19397"/>
                  </a:lnTo>
                  <a:lnTo>
                    <a:pt x="5734" y="19439"/>
                  </a:lnTo>
                  <a:lnTo>
                    <a:pt x="5525" y="19355"/>
                  </a:lnTo>
                  <a:lnTo>
                    <a:pt x="5420" y="19292"/>
                  </a:lnTo>
                  <a:lnTo>
                    <a:pt x="5399" y="19355"/>
                  </a:lnTo>
                  <a:lnTo>
                    <a:pt x="5420" y="19439"/>
                  </a:lnTo>
                  <a:lnTo>
                    <a:pt x="5525" y="19502"/>
                  </a:lnTo>
                  <a:lnTo>
                    <a:pt x="5629" y="19648"/>
                  </a:lnTo>
                  <a:lnTo>
                    <a:pt x="5692" y="19753"/>
                  </a:lnTo>
                  <a:lnTo>
                    <a:pt x="5629" y="19753"/>
                  </a:lnTo>
                  <a:lnTo>
                    <a:pt x="5545" y="19648"/>
                  </a:lnTo>
                  <a:lnTo>
                    <a:pt x="5525" y="19648"/>
                  </a:lnTo>
                  <a:lnTo>
                    <a:pt x="5504" y="19690"/>
                  </a:lnTo>
                  <a:lnTo>
                    <a:pt x="5525" y="19774"/>
                  </a:lnTo>
                  <a:lnTo>
                    <a:pt x="5650" y="19878"/>
                  </a:lnTo>
                  <a:lnTo>
                    <a:pt x="5797" y="19983"/>
                  </a:lnTo>
                  <a:lnTo>
                    <a:pt x="5797" y="20025"/>
                  </a:lnTo>
                  <a:lnTo>
                    <a:pt x="5734" y="20025"/>
                  </a:lnTo>
                  <a:lnTo>
                    <a:pt x="5734" y="20087"/>
                  </a:lnTo>
                  <a:lnTo>
                    <a:pt x="5692" y="20087"/>
                  </a:lnTo>
                  <a:lnTo>
                    <a:pt x="5587" y="19983"/>
                  </a:lnTo>
                  <a:lnTo>
                    <a:pt x="5545" y="19983"/>
                  </a:lnTo>
                  <a:lnTo>
                    <a:pt x="5545" y="20025"/>
                  </a:lnTo>
                  <a:lnTo>
                    <a:pt x="5650" y="20171"/>
                  </a:lnTo>
                  <a:lnTo>
                    <a:pt x="5713" y="20213"/>
                  </a:lnTo>
                  <a:lnTo>
                    <a:pt x="5755" y="20213"/>
                  </a:lnTo>
                  <a:lnTo>
                    <a:pt x="5817" y="20192"/>
                  </a:lnTo>
                  <a:lnTo>
                    <a:pt x="5838" y="20213"/>
                  </a:lnTo>
                  <a:lnTo>
                    <a:pt x="5797" y="20297"/>
                  </a:lnTo>
                  <a:lnTo>
                    <a:pt x="5734" y="20318"/>
                  </a:lnTo>
                  <a:lnTo>
                    <a:pt x="5629" y="20276"/>
                  </a:lnTo>
                  <a:lnTo>
                    <a:pt x="5545" y="20192"/>
                  </a:lnTo>
                  <a:lnTo>
                    <a:pt x="5441" y="20108"/>
                  </a:lnTo>
                  <a:lnTo>
                    <a:pt x="5378" y="20004"/>
                  </a:lnTo>
                  <a:lnTo>
                    <a:pt x="5294" y="19795"/>
                  </a:lnTo>
                  <a:lnTo>
                    <a:pt x="5232" y="19711"/>
                  </a:lnTo>
                  <a:lnTo>
                    <a:pt x="5169" y="19690"/>
                  </a:lnTo>
                  <a:lnTo>
                    <a:pt x="5085" y="19648"/>
                  </a:lnTo>
                  <a:lnTo>
                    <a:pt x="4981" y="19606"/>
                  </a:lnTo>
                  <a:lnTo>
                    <a:pt x="4876" y="19606"/>
                  </a:lnTo>
                  <a:lnTo>
                    <a:pt x="4813" y="19585"/>
                  </a:lnTo>
                  <a:lnTo>
                    <a:pt x="4750" y="19585"/>
                  </a:lnTo>
                  <a:lnTo>
                    <a:pt x="4646" y="19564"/>
                  </a:lnTo>
                  <a:lnTo>
                    <a:pt x="4541" y="19460"/>
                  </a:lnTo>
                  <a:lnTo>
                    <a:pt x="4436" y="19460"/>
                  </a:lnTo>
                  <a:lnTo>
                    <a:pt x="4353" y="19439"/>
                  </a:lnTo>
                  <a:lnTo>
                    <a:pt x="4290" y="19460"/>
                  </a:lnTo>
                  <a:lnTo>
                    <a:pt x="4185" y="19460"/>
                  </a:lnTo>
                  <a:lnTo>
                    <a:pt x="4060" y="19564"/>
                  </a:lnTo>
                  <a:lnTo>
                    <a:pt x="4060" y="19606"/>
                  </a:lnTo>
                  <a:lnTo>
                    <a:pt x="4123" y="19669"/>
                  </a:lnTo>
                  <a:lnTo>
                    <a:pt x="4185" y="19753"/>
                  </a:lnTo>
                  <a:lnTo>
                    <a:pt x="4248" y="19878"/>
                  </a:lnTo>
                  <a:lnTo>
                    <a:pt x="4248" y="19962"/>
                  </a:lnTo>
                  <a:lnTo>
                    <a:pt x="4353" y="20067"/>
                  </a:lnTo>
                  <a:lnTo>
                    <a:pt x="4499" y="20108"/>
                  </a:lnTo>
                  <a:lnTo>
                    <a:pt x="4709" y="20192"/>
                  </a:lnTo>
                  <a:lnTo>
                    <a:pt x="4855" y="20276"/>
                  </a:lnTo>
                  <a:lnTo>
                    <a:pt x="4897" y="20380"/>
                  </a:lnTo>
                  <a:lnTo>
                    <a:pt x="4897" y="20422"/>
                  </a:lnTo>
                  <a:lnTo>
                    <a:pt x="4981" y="20443"/>
                  </a:lnTo>
                  <a:lnTo>
                    <a:pt x="5064" y="20443"/>
                  </a:lnTo>
                  <a:lnTo>
                    <a:pt x="5127" y="20527"/>
                  </a:lnTo>
                  <a:lnTo>
                    <a:pt x="5211" y="20548"/>
                  </a:lnTo>
                  <a:lnTo>
                    <a:pt x="5273" y="20527"/>
                  </a:lnTo>
                  <a:lnTo>
                    <a:pt x="5315" y="20590"/>
                  </a:lnTo>
                  <a:lnTo>
                    <a:pt x="5399" y="20590"/>
                  </a:lnTo>
                  <a:lnTo>
                    <a:pt x="5441" y="20548"/>
                  </a:lnTo>
                  <a:lnTo>
                    <a:pt x="5504" y="20631"/>
                  </a:lnTo>
                  <a:lnTo>
                    <a:pt x="5608" y="20631"/>
                  </a:lnTo>
                  <a:lnTo>
                    <a:pt x="5692" y="20548"/>
                  </a:lnTo>
                  <a:lnTo>
                    <a:pt x="5797" y="20548"/>
                  </a:lnTo>
                  <a:lnTo>
                    <a:pt x="5838" y="20590"/>
                  </a:lnTo>
                  <a:lnTo>
                    <a:pt x="5838" y="20652"/>
                  </a:lnTo>
                  <a:lnTo>
                    <a:pt x="5755" y="20652"/>
                  </a:lnTo>
                  <a:lnTo>
                    <a:pt x="5692" y="20694"/>
                  </a:lnTo>
                  <a:lnTo>
                    <a:pt x="5692" y="20736"/>
                  </a:lnTo>
                  <a:lnTo>
                    <a:pt x="5755" y="20736"/>
                  </a:lnTo>
                  <a:lnTo>
                    <a:pt x="5817" y="20820"/>
                  </a:lnTo>
                  <a:lnTo>
                    <a:pt x="5734" y="20862"/>
                  </a:lnTo>
                  <a:lnTo>
                    <a:pt x="5734" y="20903"/>
                  </a:lnTo>
                  <a:lnTo>
                    <a:pt x="5650" y="20924"/>
                  </a:lnTo>
                  <a:lnTo>
                    <a:pt x="5608" y="20966"/>
                  </a:lnTo>
                  <a:lnTo>
                    <a:pt x="5504" y="21029"/>
                  </a:lnTo>
                  <a:lnTo>
                    <a:pt x="5483" y="21071"/>
                  </a:lnTo>
                  <a:lnTo>
                    <a:pt x="5504" y="21113"/>
                  </a:lnTo>
                  <a:lnTo>
                    <a:pt x="5608" y="21113"/>
                  </a:lnTo>
                  <a:lnTo>
                    <a:pt x="5692" y="21134"/>
                  </a:lnTo>
                  <a:lnTo>
                    <a:pt x="5713" y="21175"/>
                  </a:lnTo>
                  <a:lnTo>
                    <a:pt x="5629" y="21175"/>
                  </a:lnTo>
                  <a:lnTo>
                    <a:pt x="5587" y="21217"/>
                  </a:lnTo>
                  <a:lnTo>
                    <a:pt x="5545" y="21175"/>
                  </a:lnTo>
                  <a:lnTo>
                    <a:pt x="5504" y="21238"/>
                  </a:lnTo>
                  <a:lnTo>
                    <a:pt x="5420" y="21364"/>
                  </a:lnTo>
                  <a:lnTo>
                    <a:pt x="5378" y="21364"/>
                  </a:lnTo>
                  <a:lnTo>
                    <a:pt x="5315" y="21427"/>
                  </a:lnTo>
                  <a:lnTo>
                    <a:pt x="5315" y="21468"/>
                  </a:lnTo>
                  <a:lnTo>
                    <a:pt x="5399" y="21489"/>
                  </a:lnTo>
                  <a:lnTo>
                    <a:pt x="5441" y="21489"/>
                  </a:lnTo>
                  <a:lnTo>
                    <a:pt x="5504" y="21468"/>
                  </a:lnTo>
                  <a:lnTo>
                    <a:pt x="5525" y="21489"/>
                  </a:lnTo>
                  <a:lnTo>
                    <a:pt x="5545" y="21552"/>
                  </a:lnTo>
                  <a:lnTo>
                    <a:pt x="5608" y="21552"/>
                  </a:lnTo>
                  <a:lnTo>
                    <a:pt x="5650" y="21573"/>
                  </a:lnTo>
                  <a:lnTo>
                    <a:pt x="5650" y="21636"/>
                  </a:lnTo>
                  <a:lnTo>
                    <a:pt x="5545" y="21657"/>
                  </a:lnTo>
                  <a:lnTo>
                    <a:pt x="5483" y="21678"/>
                  </a:lnTo>
                  <a:lnTo>
                    <a:pt x="5483" y="21699"/>
                  </a:lnTo>
                  <a:lnTo>
                    <a:pt x="5608" y="21699"/>
                  </a:lnTo>
                  <a:lnTo>
                    <a:pt x="5650" y="21761"/>
                  </a:lnTo>
                  <a:lnTo>
                    <a:pt x="5650" y="21803"/>
                  </a:lnTo>
                  <a:lnTo>
                    <a:pt x="5608" y="21803"/>
                  </a:lnTo>
                  <a:lnTo>
                    <a:pt x="5545" y="21782"/>
                  </a:lnTo>
                  <a:lnTo>
                    <a:pt x="5525" y="21803"/>
                  </a:lnTo>
                  <a:lnTo>
                    <a:pt x="5483" y="21803"/>
                  </a:lnTo>
                  <a:lnTo>
                    <a:pt x="5420" y="21761"/>
                  </a:lnTo>
                  <a:lnTo>
                    <a:pt x="5336" y="21761"/>
                  </a:lnTo>
                  <a:lnTo>
                    <a:pt x="5232" y="21740"/>
                  </a:lnTo>
                  <a:lnTo>
                    <a:pt x="5232" y="21678"/>
                  </a:lnTo>
                  <a:lnTo>
                    <a:pt x="5273" y="21657"/>
                  </a:lnTo>
                  <a:lnTo>
                    <a:pt x="5211" y="21552"/>
                  </a:lnTo>
                  <a:lnTo>
                    <a:pt x="5190" y="21531"/>
                  </a:lnTo>
                  <a:lnTo>
                    <a:pt x="5127" y="21552"/>
                  </a:lnTo>
                  <a:lnTo>
                    <a:pt x="5127" y="21657"/>
                  </a:lnTo>
                  <a:lnTo>
                    <a:pt x="5064" y="21866"/>
                  </a:lnTo>
                  <a:lnTo>
                    <a:pt x="5001" y="21950"/>
                  </a:lnTo>
                  <a:lnTo>
                    <a:pt x="5022" y="21992"/>
                  </a:lnTo>
                  <a:lnTo>
                    <a:pt x="5085" y="21992"/>
                  </a:lnTo>
                  <a:lnTo>
                    <a:pt x="5169" y="21950"/>
                  </a:lnTo>
                  <a:lnTo>
                    <a:pt x="5190" y="21950"/>
                  </a:lnTo>
                  <a:lnTo>
                    <a:pt x="5169" y="21992"/>
                  </a:lnTo>
                  <a:lnTo>
                    <a:pt x="5085" y="22054"/>
                  </a:lnTo>
                  <a:lnTo>
                    <a:pt x="5022" y="22096"/>
                  </a:lnTo>
                  <a:lnTo>
                    <a:pt x="4981" y="22117"/>
                  </a:lnTo>
                  <a:lnTo>
                    <a:pt x="4981" y="22180"/>
                  </a:lnTo>
                  <a:lnTo>
                    <a:pt x="4855" y="22159"/>
                  </a:lnTo>
                  <a:lnTo>
                    <a:pt x="4750" y="22159"/>
                  </a:lnTo>
                  <a:lnTo>
                    <a:pt x="4646" y="22180"/>
                  </a:lnTo>
                  <a:lnTo>
                    <a:pt x="4604" y="22159"/>
                  </a:lnTo>
                  <a:lnTo>
                    <a:pt x="4478" y="22159"/>
                  </a:lnTo>
                  <a:lnTo>
                    <a:pt x="4395" y="22180"/>
                  </a:lnTo>
                  <a:lnTo>
                    <a:pt x="4248" y="22264"/>
                  </a:lnTo>
                  <a:lnTo>
                    <a:pt x="4123" y="22284"/>
                  </a:lnTo>
                  <a:lnTo>
                    <a:pt x="4144" y="22305"/>
                  </a:lnTo>
                  <a:lnTo>
                    <a:pt x="4248" y="22284"/>
                  </a:lnTo>
                  <a:lnTo>
                    <a:pt x="4290" y="22284"/>
                  </a:lnTo>
                  <a:lnTo>
                    <a:pt x="4248" y="22326"/>
                  </a:lnTo>
                  <a:lnTo>
                    <a:pt x="4185" y="22368"/>
                  </a:lnTo>
                  <a:lnTo>
                    <a:pt x="4227" y="22410"/>
                  </a:lnTo>
                  <a:lnTo>
                    <a:pt x="4290" y="22431"/>
                  </a:lnTo>
                  <a:lnTo>
                    <a:pt x="4353" y="22515"/>
                  </a:lnTo>
                  <a:lnTo>
                    <a:pt x="4457" y="22494"/>
                  </a:lnTo>
                  <a:lnTo>
                    <a:pt x="4541" y="22515"/>
                  </a:lnTo>
                  <a:lnTo>
                    <a:pt x="4583" y="22494"/>
                  </a:lnTo>
                  <a:lnTo>
                    <a:pt x="4709" y="22494"/>
                  </a:lnTo>
                  <a:lnTo>
                    <a:pt x="4750" y="22473"/>
                  </a:lnTo>
                  <a:lnTo>
                    <a:pt x="4667" y="22410"/>
                  </a:lnTo>
                  <a:lnTo>
                    <a:pt x="4646" y="22389"/>
                  </a:lnTo>
                  <a:lnTo>
                    <a:pt x="4688" y="22326"/>
                  </a:lnTo>
                  <a:lnTo>
                    <a:pt x="4855" y="22326"/>
                  </a:lnTo>
                  <a:lnTo>
                    <a:pt x="4918" y="22305"/>
                  </a:lnTo>
                  <a:lnTo>
                    <a:pt x="5001" y="22305"/>
                  </a:lnTo>
                  <a:lnTo>
                    <a:pt x="5001" y="22326"/>
                  </a:lnTo>
                  <a:lnTo>
                    <a:pt x="4960" y="22368"/>
                  </a:lnTo>
                  <a:lnTo>
                    <a:pt x="4918" y="22431"/>
                  </a:lnTo>
                  <a:lnTo>
                    <a:pt x="4918" y="22515"/>
                  </a:lnTo>
                  <a:lnTo>
                    <a:pt x="4792" y="22577"/>
                  </a:lnTo>
                  <a:lnTo>
                    <a:pt x="4792" y="22619"/>
                  </a:lnTo>
                  <a:lnTo>
                    <a:pt x="4813" y="22682"/>
                  </a:lnTo>
                  <a:lnTo>
                    <a:pt x="5064" y="22849"/>
                  </a:lnTo>
                  <a:lnTo>
                    <a:pt x="5169" y="22933"/>
                  </a:lnTo>
                  <a:lnTo>
                    <a:pt x="5169" y="22954"/>
                  </a:lnTo>
                  <a:lnTo>
                    <a:pt x="5085" y="22954"/>
                  </a:lnTo>
                  <a:lnTo>
                    <a:pt x="5064" y="22933"/>
                  </a:lnTo>
                  <a:lnTo>
                    <a:pt x="4960" y="22891"/>
                  </a:lnTo>
                  <a:lnTo>
                    <a:pt x="4813" y="22808"/>
                  </a:lnTo>
                  <a:lnTo>
                    <a:pt x="4771" y="22745"/>
                  </a:lnTo>
                  <a:lnTo>
                    <a:pt x="4667" y="22745"/>
                  </a:lnTo>
                  <a:lnTo>
                    <a:pt x="4604" y="22787"/>
                  </a:lnTo>
                  <a:lnTo>
                    <a:pt x="4541" y="22808"/>
                  </a:lnTo>
                  <a:lnTo>
                    <a:pt x="4332" y="22682"/>
                  </a:lnTo>
                  <a:lnTo>
                    <a:pt x="4290" y="22598"/>
                  </a:lnTo>
                  <a:lnTo>
                    <a:pt x="4248" y="22515"/>
                  </a:lnTo>
                  <a:lnTo>
                    <a:pt x="4227" y="22515"/>
                  </a:lnTo>
                  <a:lnTo>
                    <a:pt x="4248" y="22619"/>
                  </a:lnTo>
                  <a:lnTo>
                    <a:pt x="4269" y="22703"/>
                  </a:lnTo>
                  <a:lnTo>
                    <a:pt x="4248" y="22724"/>
                  </a:lnTo>
                  <a:lnTo>
                    <a:pt x="4144" y="22619"/>
                  </a:lnTo>
                  <a:lnTo>
                    <a:pt x="4039" y="22494"/>
                  </a:lnTo>
                  <a:lnTo>
                    <a:pt x="3913" y="22431"/>
                  </a:lnTo>
                  <a:lnTo>
                    <a:pt x="3851" y="22473"/>
                  </a:lnTo>
                  <a:lnTo>
                    <a:pt x="3872" y="22515"/>
                  </a:lnTo>
                  <a:lnTo>
                    <a:pt x="3955" y="22536"/>
                  </a:lnTo>
                  <a:lnTo>
                    <a:pt x="3976" y="22619"/>
                  </a:lnTo>
                  <a:lnTo>
                    <a:pt x="4123" y="22745"/>
                  </a:lnTo>
                  <a:lnTo>
                    <a:pt x="4164" y="22808"/>
                  </a:lnTo>
                  <a:lnTo>
                    <a:pt x="4227" y="22808"/>
                  </a:lnTo>
                  <a:lnTo>
                    <a:pt x="4290" y="22828"/>
                  </a:lnTo>
                  <a:lnTo>
                    <a:pt x="4332" y="22891"/>
                  </a:lnTo>
                  <a:lnTo>
                    <a:pt x="4164" y="22891"/>
                  </a:lnTo>
                  <a:lnTo>
                    <a:pt x="4060" y="22828"/>
                  </a:lnTo>
                  <a:lnTo>
                    <a:pt x="3976" y="22787"/>
                  </a:lnTo>
                  <a:lnTo>
                    <a:pt x="3934" y="22787"/>
                  </a:lnTo>
                  <a:lnTo>
                    <a:pt x="3913" y="22849"/>
                  </a:lnTo>
                  <a:lnTo>
                    <a:pt x="3913" y="22912"/>
                  </a:lnTo>
                  <a:lnTo>
                    <a:pt x="3851" y="22954"/>
                  </a:lnTo>
                  <a:lnTo>
                    <a:pt x="3830" y="22954"/>
                  </a:lnTo>
                  <a:lnTo>
                    <a:pt x="3830" y="23017"/>
                  </a:lnTo>
                  <a:lnTo>
                    <a:pt x="3767" y="23059"/>
                  </a:lnTo>
                  <a:lnTo>
                    <a:pt x="3725" y="23100"/>
                  </a:lnTo>
                  <a:lnTo>
                    <a:pt x="3600" y="23247"/>
                  </a:lnTo>
                  <a:lnTo>
                    <a:pt x="3600" y="23310"/>
                  </a:lnTo>
                  <a:lnTo>
                    <a:pt x="3627" y="23324"/>
                  </a:lnTo>
                  <a:lnTo>
                    <a:pt x="3627" y="23324"/>
                  </a:lnTo>
                  <a:lnTo>
                    <a:pt x="3558" y="23352"/>
                  </a:lnTo>
                  <a:lnTo>
                    <a:pt x="3495" y="23414"/>
                  </a:lnTo>
                  <a:lnTo>
                    <a:pt x="3390" y="23456"/>
                  </a:lnTo>
                  <a:lnTo>
                    <a:pt x="3328" y="23561"/>
                  </a:lnTo>
                  <a:lnTo>
                    <a:pt x="3328" y="23644"/>
                  </a:lnTo>
                  <a:lnTo>
                    <a:pt x="3348" y="23665"/>
                  </a:lnTo>
                  <a:lnTo>
                    <a:pt x="3432" y="23624"/>
                  </a:lnTo>
                  <a:lnTo>
                    <a:pt x="3537" y="23582"/>
                  </a:lnTo>
                  <a:lnTo>
                    <a:pt x="3600" y="23624"/>
                  </a:lnTo>
                  <a:lnTo>
                    <a:pt x="3620" y="23644"/>
                  </a:lnTo>
                  <a:lnTo>
                    <a:pt x="3725" y="23644"/>
                  </a:lnTo>
                  <a:lnTo>
                    <a:pt x="3913" y="23582"/>
                  </a:lnTo>
                  <a:lnTo>
                    <a:pt x="4060" y="23582"/>
                  </a:lnTo>
                  <a:lnTo>
                    <a:pt x="4185" y="23644"/>
                  </a:lnTo>
                  <a:lnTo>
                    <a:pt x="4185" y="23686"/>
                  </a:lnTo>
                  <a:lnTo>
                    <a:pt x="4144" y="23728"/>
                  </a:lnTo>
                  <a:lnTo>
                    <a:pt x="4018" y="23686"/>
                  </a:lnTo>
                  <a:lnTo>
                    <a:pt x="3934" y="23728"/>
                  </a:lnTo>
                  <a:lnTo>
                    <a:pt x="3558" y="23686"/>
                  </a:lnTo>
                  <a:lnTo>
                    <a:pt x="3453" y="23686"/>
                  </a:lnTo>
                  <a:lnTo>
                    <a:pt x="3432" y="23728"/>
                  </a:lnTo>
                  <a:lnTo>
                    <a:pt x="3286" y="23728"/>
                  </a:lnTo>
                  <a:lnTo>
                    <a:pt x="3286" y="23770"/>
                  </a:lnTo>
                  <a:lnTo>
                    <a:pt x="3307" y="23791"/>
                  </a:lnTo>
                  <a:lnTo>
                    <a:pt x="3411" y="23791"/>
                  </a:lnTo>
                  <a:lnTo>
                    <a:pt x="3432" y="23833"/>
                  </a:lnTo>
                  <a:lnTo>
                    <a:pt x="3390" y="23854"/>
                  </a:lnTo>
                  <a:lnTo>
                    <a:pt x="3307" y="23833"/>
                  </a:lnTo>
                  <a:lnTo>
                    <a:pt x="3202" y="23833"/>
                  </a:lnTo>
                  <a:lnTo>
                    <a:pt x="3202" y="23854"/>
                  </a:lnTo>
                  <a:lnTo>
                    <a:pt x="3244" y="23896"/>
                  </a:lnTo>
                  <a:lnTo>
                    <a:pt x="3348" y="23896"/>
                  </a:lnTo>
                  <a:lnTo>
                    <a:pt x="3620" y="23979"/>
                  </a:lnTo>
                  <a:lnTo>
                    <a:pt x="3704" y="23979"/>
                  </a:lnTo>
                  <a:lnTo>
                    <a:pt x="3746" y="23958"/>
                  </a:lnTo>
                  <a:lnTo>
                    <a:pt x="3830" y="23958"/>
                  </a:lnTo>
                  <a:lnTo>
                    <a:pt x="3851" y="23979"/>
                  </a:lnTo>
                  <a:lnTo>
                    <a:pt x="3851" y="24063"/>
                  </a:lnTo>
                  <a:lnTo>
                    <a:pt x="3872" y="24147"/>
                  </a:lnTo>
                  <a:lnTo>
                    <a:pt x="3830" y="24168"/>
                  </a:lnTo>
                  <a:lnTo>
                    <a:pt x="3746" y="24147"/>
                  </a:lnTo>
                  <a:lnTo>
                    <a:pt x="3725" y="24168"/>
                  </a:lnTo>
                  <a:lnTo>
                    <a:pt x="3704" y="24147"/>
                  </a:lnTo>
                  <a:lnTo>
                    <a:pt x="3600" y="24168"/>
                  </a:lnTo>
                  <a:lnTo>
                    <a:pt x="3600" y="24209"/>
                  </a:lnTo>
                  <a:lnTo>
                    <a:pt x="3620" y="24251"/>
                  </a:lnTo>
                  <a:lnTo>
                    <a:pt x="3662" y="24251"/>
                  </a:lnTo>
                  <a:lnTo>
                    <a:pt x="3746" y="24272"/>
                  </a:lnTo>
                  <a:lnTo>
                    <a:pt x="3767" y="24293"/>
                  </a:lnTo>
                  <a:lnTo>
                    <a:pt x="3662" y="24356"/>
                  </a:lnTo>
                  <a:lnTo>
                    <a:pt x="3600" y="24356"/>
                  </a:lnTo>
                  <a:lnTo>
                    <a:pt x="3495" y="24293"/>
                  </a:lnTo>
                  <a:lnTo>
                    <a:pt x="3390" y="24335"/>
                  </a:lnTo>
                  <a:lnTo>
                    <a:pt x="3390" y="24377"/>
                  </a:lnTo>
                  <a:lnTo>
                    <a:pt x="3411" y="24460"/>
                  </a:lnTo>
                  <a:lnTo>
                    <a:pt x="3453" y="24481"/>
                  </a:lnTo>
                  <a:lnTo>
                    <a:pt x="3516" y="24460"/>
                  </a:lnTo>
                  <a:lnTo>
                    <a:pt x="3620" y="24460"/>
                  </a:lnTo>
                  <a:lnTo>
                    <a:pt x="3704" y="24502"/>
                  </a:lnTo>
                  <a:lnTo>
                    <a:pt x="3725" y="24565"/>
                  </a:lnTo>
                  <a:lnTo>
                    <a:pt x="3495" y="24565"/>
                  </a:lnTo>
                  <a:lnTo>
                    <a:pt x="3432" y="24586"/>
                  </a:lnTo>
                  <a:lnTo>
                    <a:pt x="3348" y="24544"/>
                  </a:lnTo>
                  <a:lnTo>
                    <a:pt x="3307" y="24544"/>
                  </a:lnTo>
                  <a:lnTo>
                    <a:pt x="3244" y="24607"/>
                  </a:lnTo>
                  <a:lnTo>
                    <a:pt x="3244" y="24816"/>
                  </a:lnTo>
                  <a:lnTo>
                    <a:pt x="3223" y="24879"/>
                  </a:lnTo>
                  <a:lnTo>
                    <a:pt x="3244" y="24921"/>
                  </a:lnTo>
                  <a:lnTo>
                    <a:pt x="3328" y="24921"/>
                  </a:lnTo>
                  <a:lnTo>
                    <a:pt x="3558" y="24816"/>
                  </a:lnTo>
                  <a:lnTo>
                    <a:pt x="3620" y="24774"/>
                  </a:lnTo>
                  <a:lnTo>
                    <a:pt x="3809" y="24712"/>
                  </a:lnTo>
                  <a:lnTo>
                    <a:pt x="3913" y="24670"/>
                  </a:lnTo>
                  <a:lnTo>
                    <a:pt x="3976" y="24544"/>
                  </a:lnTo>
                  <a:lnTo>
                    <a:pt x="4123" y="24398"/>
                  </a:lnTo>
                  <a:lnTo>
                    <a:pt x="4395" y="24272"/>
                  </a:lnTo>
                  <a:lnTo>
                    <a:pt x="4541" y="24230"/>
                  </a:lnTo>
                  <a:lnTo>
                    <a:pt x="4604" y="24251"/>
                  </a:lnTo>
                  <a:lnTo>
                    <a:pt x="4604" y="24293"/>
                  </a:lnTo>
                  <a:lnTo>
                    <a:pt x="4562" y="24335"/>
                  </a:lnTo>
                  <a:lnTo>
                    <a:pt x="4478" y="24335"/>
                  </a:lnTo>
                  <a:lnTo>
                    <a:pt x="4332" y="24377"/>
                  </a:lnTo>
                  <a:lnTo>
                    <a:pt x="4144" y="24460"/>
                  </a:lnTo>
                  <a:lnTo>
                    <a:pt x="3955" y="24670"/>
                  </a:lnTo>
                  <a:lnTo>
                    <a:pt x="3872" y="24774"/>
                  </a:lnTo>
                  <a:lnTo>
                    <a:pt x="3725" y="24795"/>
                  </a:lnTo>
                  <a:lnTo>
                    <a:pt x="3641" y="24816"/>
                  </a:lnTo>
                  <a:lnTo>
                    <a:pt x="3495" y="24921"/>
                  </a:lnTo>
                  <a:lnTo>
                    <a:pt x="3328" y="24984"/>
                  </a:lnTo>
                  <a:lnTo>
                    <a:pt x="3244" y="25005"/>
                  </a:lnTo>
                  <a:lnTo>
                    <a:pt x="3223" y="25067"/>
                  </a:lnTo>
                  <a:lnTo>
                    <a:pt x="3307" y="25067"/>
                  </a:lnTo>
                  <a:lnTo>
                    <a:pt x="3348" y="25025"/>
                  </a:lnTo>
                  <a:lnTo>
                    <a:pt x="3411" y="25067"/>
                  </a:lnTo>
                  <a:lnTo>
                    <a:pt x="3411" y="25109"/>
                  </a:lnTo>
                  <a:lnTo>
                    <a:pt x="3516" y="25067"/>
                  </a:lnTo>
                  <a:lnTo>
                    <a:pt x="3558" y="25005"/>
                  </a:lnTo>
                  <a:lnTo>
                    <a:pt x="3620" y="25005"/>
                  </a:lnTo>
                  <a:lnTo>
                    <a:pt x="3704" y="25088"/>
                  </a:lnTo>
                  <a:lnTo>
                    <a:pt x="3746" y="25088"/>
                  </a:lnTo>
                  <a:lnTo>
                    <a:pt x="3830" y="25025"/>
                  </a:lnTo>
                  <a:lnTo>
                    <a:pt x="3934" y="24963"/>
                  </a:lnTo>
                  <a:lnTo>
                    <a:pt x="4018" y="24963"/>
                  </a:lnTo>
                  <a:lnTo>
                    <a:pt x="4039" y="24984"/>
                  </a:lnTo>
                  <a:lnTo>
                    <a:pt x="4018" y="25025"/>
                  </a:lnTo>
                  <a:lnTo>
                    <a:pt x="3934" y="25025"/>
                  </a:lnTo>
                  <a:lnTo>
                    <a:pt x="3851" y="25109"/>
                  </a:lnTo>
                  <a:lnTo>
                    <a:pt x="3767" y="25130"/>
                  </a:lnTo>
                  <a:lnTo>
                    <a:pt x="3662" y="25130"/>
                  </a:lnTo>
                  <a:lnTo>
                    <a:pt x="3620" y="25088"/>
                  </a:lnTo>
                  <a:lnTo>
                    <a:pt x="3558" y="25109"/>
                  </a:lnTo>
                  <a:lnTo>
                    <a:pt x="3516" y="25172"/>
                  </a:lnTo>
                  <a:lnTo>
                    <a:pt x="3390" y="25214"/>
                  </a:lnTo>
                  <a:lnTo>
                    <a:pt x="3348" y="25235"/>
                  </a:lnTo>
                  <a:lnTo>
                    <a:pt x="3432" y="25297"/>
                  </a:lnTo>
                  <a:lnTo>
                    <a:pt x="3495" y="25297"/>
                  </a:lnTo>
                  <a:lnTo>
                    <a:pt x="3600" y="25339"/>
                  </a:lnTo>
                  <a:lnTo>
                    <a:pt x="3516" y="25423"/>
                  </a:lnTo>
                  <a:lnTo>
                    <a:pt x="3516" y="25486"/>
                  </a:lnTo>
                  <a:lnTo>
                    <a:pt x="3600" y="25507"/>
                  </a:lnTo>
                  <a:lnTo>
                    <a:pt x="3558" y="25549"/>
                  </a:lnTo>
                  <a:lnTo>
                    <a:pt x="3600" y="25611"/>
                  </a:lnTo>
                  <a:lnTo>
                    <a:pt x="3537" y="25611"/>
                  </a:lnTo>
                  <a:lnTo>
                    <a:pt x="3453" y="25695"/>
                  </a:lnTo>
                  <a:lnTo>
                    <a:pt x="3495" y="25758"/>
                  </a:lnTo>
                  <a:lnTo>
                    <a:pt x="3537" y="25758"/>
                  </a:lnTo>
                  <a:lnTo>
                    <a:pt x="3600" y="25716"/>
                  </a:lnTo>
                  <a:lnTo>
                    <a:pt x="3620" y="25716"/>
                  </a:lnTo>
                  <a:lnTo>
                    <a:pt x="3641" y="25821"/>
                  </a:lnTo>
                  <a:lnTo>
                    <a:pt x="3641" y="25904"/>
                  </a:lnTo>
                  <a:lnTo>
                    <a:pt x="3558" y="25946"/>
                  </a:lnTo>
                  <a:lnTo>
                    <a:pt x="3558" y="26113"/>
                  </a:lnTo>
                  <a:lnTo>
                    <a:pt x="3620" y="26176"/>
                  </a:lnTo>
                  <a:lnTo>
                    <a:pt x="3704" y="26176"/>
                  </a:lnTo>
                  <a:lnTo>
                    <a:pt x="3767" y="26134"/>
                  </a:lnTo>
                  <a:lnTo>
                    <a:pt x="3809" y="26051"/>
                  </a:lnTo>
                  <a:lnTo>
                    <a:pt x="3851" y="26072"/>
                  </a:lnTo>
                  <a:lnTo>
                    <a:pt x="3913" y="26030"/>
                  </a:lnTo>
                  <a:lnTo>
                    <a:pt x="3955" y="26030"/>
                  </a:lnTo>
                  <a:lnTo>
                    <a:pt x="4018" y="26072"/>
                  </a:lnTo>
                  <a:lnTo>
                    <a:pt x="3976" y="26113"/>
                  </a:lnTo>
                  <a:lnTo>
                    <a:pt x="3872" y="26176"/>
                  </a:lnTo>
                  <a:lnTo>
                    <a:pt x="3809" y="26176"/>
                  </a:lnTo>
                  <a:lnTo>
                    <a:pt x="3641" y="26239"/>
                  </a:lnTo>
                  <a:lnTo>
                    <a:pt x="3558" y="26281"/>
                  </a:lnTo>
                  <a:lnTo>
                    <a:pt x="3558" y="26365"/>
                  </a:lnTo>
                  <a:lnTo>
                    <a:pt x="3537" y="26448"/>
                  </a:lnTo>
                  <a:lnTo>
                    <a:pt x="3620" y="26490"/>
                  </a:lnTo>
                  <a:lnTo>
                    <a:pt x="3558" y="26553"/>
                  </a:lnTo>
                  <a:lnTo>
                    <a:pt x="3537" y="26657"/>
                  </a:lnTo>
                  <a:lnTo>
                    <a:pt x="3558" y="26783"/>
                  </a:lnTo>
                  <a:lnTo>
                    <a:pt x="3620" y="26783"/>
                  </a:lnTo>
                  <a:lnTo>
                    <a:pt x="3704" y="26637"/>
                  </a:lnTo>
                  <a:lnTo>
                    <a:pt x="3746" y="26595"/>
                  </a:lnTo>
                  <a:lnTo>
                    <a:pt x="3872" y="26469"/>
                  </a:lnTo>
                  <a:lnTo>
                    <a:pt x="3934" y="26469"/>
                  </a:lnTo>
                  <a:lnTo>
                    <a:pt x="3976" y="26385"/>
                  </a:lnTo>
                  <a:lnTo>
                    <a:pt x="4060" y="26365"/>
                  </a:lnTo>
                  <a:lnTo>
                    <a:pt x="4060" y="26385"/>
                  </a:lnTo>
                  <a:lnTo>
                    <a:pt x="4018" y="26448"/>
                  </a:lnTo>
                  <a:lnTo>
                    <a:pt x="4018" y="26490"/>
                  </a:lnTo>
                  <a:lnTo>
                    <a:pt x="4039" y="26532"/>
                  </a:lnTo>
                  <a:lnTo>
                    <a:pt x="4123" y="26490"/>
                  </a:lnTo>
                  <a:lnTo>
                    <a:pt x="4248" y="26365"/>
                  </a:lnTo>
                  <a:lnTo>
                    <a:pt x="4269" y="26323"/>
                  </a:lnTo>
                  <a:lnTo>
                    <a:pt x="4332" y="26385"/>
                  </a:lnTo>
                  <a:lnTo>
                    <a:pt x="4374" y="26385"/>
                  </a:lnTo>
                  <a:lnTo>
                    <a:pt x="4436" y="26344"/>
                  </a:lnTo>
                  <a:lnTo>
                    <a:pt x="4499" y="26344"/>
                  </a:lnTo>
                  <a:lnTo>
                    <a:pt x="4499" y="26365"/>
                  </a:lnTo>
                  <a:lnTo>
                    <a:pt x="4436" y="26448"/>
                  </a:lnTo>
                  <a:lnTo>
                    <a:pt x="4436" y="26637"/>
                  </a:lnTo>
                  <a:lnTo>
                    <a:pt x="4478" y="26657"/>
                  </a:lnTo>
                  <a:lnTo>
                    <a:pt x="4541" y="26741"/>
                  </a:lnTo>
                  <a:lnTo>
                    <a:pt x="4499" y="26762"/>
                  </a:lnTo>
                  <a:lnTo>
                    <a:pt x="4436" y="26741"/>
                  </a:lnTo>
                  <a:lnTo>
                    <a:pt x="4332" y="26637"/>
                  </a:lnTo>
                  <a:lnTo>
                    <a:pt x="4269" y="26553"/>
                  </a:lnTo>
                  <a:lnTo>
                    <a:pt x="4227" y="26553"/>
                  </a:lnTo>
                  <a:lnTo>
                    <a:pt x="4164" y="26574"/>
                  </a:lnTo>
                  <a:lnTo>
                    <a:pt x="4081" y="26574"/>
                  </a:lnTo>
                  <a:lnTo>
                    <a:pt x="4060" y="26637"/>
                  </a:lnTo>
                  <a:lnTo>
                    <a:pt x="4123" y="26678"/>
                  </a:lnTo>
                  <a:lnTo>
                    <a:pt x="4164" y="26678"/>
                  </a:lnTo>
                  <a:lnTo>
                    <a:pt x="4248" y="26783"/>
                  </a:lnTo>
                  <a:lnTo>
                    <a:pt x="4290" y="26804"/>
                  </a:lnTo>
                  <a:lnTo>
                    <a:pt x="4269" y="26867"/>
                  </a:lnTo>
                  <a:lnTo>
                    <a:pt x="4185" y="26783"/>
                  </a:lnTo>
                  <a:lnTo>
                    <a:pt x="4144" y="26762"/>
                  </a:lnTo>
                  <a:lnTo>
                    <a:pt x="4060" y="26762"/>
                  </a:lnTo>
                  <a:lnTo>
                    <a:pt x="3955" y="26888"/>
                  </a:lnTo>
                  <a:lnTo>
                    <a:pt x="3872" y="26950"/>
                  </a:lnTo>
                  <a:lnTo>
                    <a:pt x="3704" y="26950"/>
                  </a:lnTo>
                  <a:lnTo>
                    <a:pt x="3662" y="26971"/>
                  </a:lnTo>
                  <a:lnTo>
                    <a:pt x="3725" y="26992"/>
                  </a:lnTo>
                  <a:lnTo>
                    <a:pt x="3830" y="26992"/>
                  </a:lnTo>
                  <a:lnTo>
                    <a:pt x="3892" y="26971"/>
                  </a:lnTo>
                  <a:lnTo>
                    <a:pt x="4060" y="26950"/>
                  </a:lnTo>
                  <a:lnTo>
                    <a:pt x="4164" y="26888"/>
                  </a:lnTo>
                  <a:lnTo>
                    <a:pt x="4248" y="26909"/>
                  </a:lnTo>
                  <a:lnTo>
                    <a:pt x="4353" y="26909"/>
                  </a:lnTo>
                  <a:lnTo>
                    <a:pt x="4311" y="26950"/>
                  </a:lnTo>
                  <a:lnTo>
                    <a:pt x="4248" y="27013"/>
                  </a:lnTo>
                  <a:lnTo>
                    <a:pt x="4102" y="27013"/>
                  </a:lnTo>
                  <a:lnTo>
                    <a:pt x="3976" y="27055"/>
                  </a:lnTo>
                  <a:lnTo>
                    <a:pt x="3767" y="27055"/>
                  </a:lnTo>
                  <a:lnTo>
                    <a:pt x="3662" y="27076"/>
                  </a:lnTo>
                  <a:lnTo>
                    <a:pt x="3641" y="27160"/>
                  </a:lnTo>
                  <a:lnTo>
                    <a:pt x="3662" y="27222"/>
                  </a:lnTo>
                  <a:lnTo>
                    <a:pt x="3767" y="27264"/>
                  </a:lnTo>
                  <a:lnTo>
                    <a:pt x="3872" y="27222"/>
                  </a:lnTo>
                  <a:lnTo>
                    <a:pt x="3892" y="27264"/>
                  </a:lnTo>
                  <a:lnTo>
                    <a:pt x="3830" y="27306"/>
                  </a:lnTo>
                  <a:lnTo>
                    <a:pt x="3725" y="27306"/>
                  </a:lnTo>
                  <a:lnTo>
                    <a:pt x="3662" y="27390"/>
                  </a:lnTo>
                  <a:lnTo>
                    <a:pt x="3683" y="27473"/>
                  </a:lnTo>
                  <a:lnTo>
                    <a:pt x="3767" y="27515"/>
                  </a:lnTo>
                  <a:lnTo>
                    <a:pt x="3830" y="27473"/>
                  </a:lnTo>
                  <a:lnTo>
                    <a:pt x="3851" y="27411"/>
                  </a:lnTo>
                  <a:lnTo>
                    <a:pt x="3934" y="27411"/>
                  </a:lnTo>
                  <a:lnTo>
                    <a:pt x="3976" y="27432"/>
                  </a:lnTo>
                  <a:lnTo>
                    <a:pt x="4060" y="27432"/>
                  </a:lnTo>
                  <a:lnTo>
                    <a:pt x="4144" y="27411"/>
                  </a:lnTo>
                  <a:lnTo>
                    <a:pt x="4185" y="27390"/>
                  </a:lnTo>
                  <a:lnTo>
                    <a:pt x="4227" y="27411"/>
                  </a:lnTo>
                  <a:lnTo>
                    <a:pt x="4164" y="27473"/>
                  </a:lnTo>
                  <a:lnTo>
                    <a:pt x="4039" y="27515"/>
                  </a:lnTo>
                  <a:lnTo>
                    <a:pt x="3976" y="27494"/>
                  </a:lnTo>
                  <a:lnTo>
                    <a:pt x="3913" y="27473"/>
                  </a:lnTo>
                  <a:lnTo>
                    <a:pt x="3851" y="27473"/>
                  </a:lnTo>
                  <a:lnTo>
                    <a:pt x="3913" y="27515"/>
                  </a:lnTo>
                  <a:lnTo>
                    <a:pt x="3976" y="27515"/>
                  </a:lnTo>
                  <a:lnTo>
                    <a:pt x="4039" y="27536"/>
                  </a:lnTo>
                  <a:lnTo>
                    <a:pt x="3976" y="27578"/>
                  </a:lnTo>
                  <a:lnTo>
                    <a:pt x="3851" y="27578"/>
                  </a:lnTo>
                  <a:lnTo>
                    <a:pt x="3746" y="27641"/>
                  </a:lnTo>
                  <a:lnTo>
                    <a:pt x="3809" y="27704"/>
                  </a:lnTo>
                  <a:lnTo>
                    <a:pt x="3851" y="27704"/>
                  </a:lnTo>
                  <a:lnTo>
                    <a:pt x="3913" y="27683"/>
                  </a:lnTo>
                  <a:lnTo>
                    <a:pt x="4039" y="27683"/>
                  </a:lnTo>
                  <a:lnTo>
                    <a:pt x="4081" y="27704"/>
                  </a:lnTo>
                  <a:lnTo>
                    <a:pt x="4144" y="27704"/>
                  </a:lnTo>
                  <a:lnTo>
                    <a:pt x="4081" y="27746"/>
                  </a:lnTo>
                  <a:lnTo>
                    <a:pt x="3955" y="27787"/>
                  </a:lnTo>
                  <a:lnTo>
                    <a:pt x="3872" y="27746"/>
                  </a:lnTo>
                  <a:lnTo>
                    <a:pt x="3809" y="27787"/>
                  </a:lnTo>
                  <a:lnTo>
                    <a:pt x="3767" y="27829"/>
                  </a:lnTo>
                  <a:lnTo>
                    <a:pt x="3809" y="27892"/>
                  </a:lnTo>
                  <a:lnTo>
                    <a:pt x="3851" y="27892"/>
                  </a:lnTo>
                  <a:lnTo>
                    <a:pt x="3934" y="27829"/>
                  </a:lnTo>
                  <a:lnTo>
                    <a:pt x="4018" y="27829"/>
                  </a:lnTo>
                  <a:lnTo>
                    <a:pt x="4081" y="27892"/>
                  </a:lnTo>
                  <a:lnTo>
                    <a:pt x="4081" y="27934"/>
                  </a:lnTo>
                  <a:lnTo>
                    <a:pt x="3934" y="27997"/>
                  </a:lnTo>
                  <a:lnTo>
                    <a:pt x="3892" y="28038"/>
                  </a:lnTo>
                  <a:lnTo>
                    <a:pt x="3955" y="28143"/>
                  </a:lnTo>
                  <a:lnTo>
                    <a:pt x="3997" y="28143"/>
                  </a:lnTo>
                  <a:lnTo>
                    <a:pt x="4039" y="28122"/>
                  </a:lnTo>
                  <a:lnTo>
                    <a:pt x="4102" y="28122"/>
                  </a:lnTo>
                  <a:lnTo>
                    <a:pt x="4164" y="28206"/>
                  </a:lnTo>
                  <a:lnTo>
                    <a:pt x="4185" y="28143"/>
                  </a:lnTo>
                  <a:lnTo>
                    <a:pt x="4227" y="28122"/>
                  </a:lnTo>
                  <a:lnTo>
                    <a:pt x="4269" y="28143"/>
                  </a:lnTo>
                  <a:lnTo>
                    <a:pt x="4248" y="28206"/>
                  </a:lnTo>
                  <a:lnTo>
                    <a:pt x="4206" y="28248"/>
                  </a:lnTo>
                  <a:lnTo>
                    <a:pt x="4269" y="28310"/>
                  </a:lnTo>
                  <a:lnTo>
                    <a:pt x="4164" y="28436"/>
                  </a:lnTo>
                  <a:lnTo>
                    <a:pt x="4144" y="28436"/>
                  </a:lnTo>
                  <a:lnTo>
                    <a:pt x="4081" y="28520"/>
                  </a:lnTo>
                  <a:lnTo>
                    <a:pt x="4039" y="28582"/>
                  </a:lnTo>
                  <a:lnTo>
                    <a:pt x="4039" y="28624"/>
                  </a:lnTo>
                  <a:lnTo>
                    <a:pt x="4102" y="28624"/>
                  </a:lnTo>
                  <a:lnTo>
                    <a:pt x="4164" y="28582"/>
                  </a:lnTo>
                  <a:lnTo>
                    <a:pt x="4248" y="28624"/>
                  </a:lnTo>
                  <a:lnTo>
                    <a:pt x="4269" y="28687"/>
                  </a:lnTo>
                  <a:lnTo>
                    <a:pt x="4227" y="28750"/>
                  </a:lnTo>
                  <a:lnTo>
                    <a:pt x="4227" y="28771"/>
                  </a:lnTo>
                  <a:lnTo>
                    <a:pt x="4290" y="28771"/>
                  </a:lnTo>
                  <a:lnTo>
                    <a:pt x="4353" y="28792"/>
                  </a:lnTo>
                  <a:lnTo>
                    <a:pt x="4353" y="28854"/>
                  </a:lnTo>
                  <a:lnTo>
                    <a:pt x="4290" y="28896"/>
                  </a:lnTo>
                  <a:lnTo>
                    <a:pt x="4353" y="28959"/>
                  </a:lnTo>
                  <a:lnTo>
                    <a:pt x="4332" y="29043"/>
                  </a:lnTo>
                  <a:lnTo>
                    <a:pt x="4248" y="29085"/>
                  </a:lnTo>
                  <a:lnTo>
                    <a:pt x="4206" y="29147"/>
                  </a:lnTo>
                  <a:lnTo>
                    <a:pt x="4311" y="29147"/>
                  </a:lnTo>
                  <a:lnTo>
                    <a:pt x="4374" y="29085"/>
                  </a:lnTo>
                  <a:lnTo>
                    <a:pt x="4395" y="29043"/>
                  </a:lnTo>
                  <a:lnTo>
                    <a:pt x="4520" y="28980"/>
                  </a:lnTo>
                  <a:lnTo>
                    <a:pt x="4562" y="29001"/>
                  </a:lnTo>
                  <a:lnTo>
                    <a:pt x="4499" y="29064"/>
                  </a:lnTo>
                  <a:lnTo>
                    <a:pt x="4541" y="29106"/>
                  </a:lnTo>
                  <a:lnTo>
                    <a:pt x="4457" y="29168"/>
                  </a:lnTo>
                  <a:lnTo>
                    <a:pt x="4395" y="29210"/>
                  </a:lnTo>
                  <a:lnTo>
                    <a:pt x="4332" y="29210"/>
                  </a:lnTo>
                  <a:lnTo>
                    <a:pt x="4248" y="29252"/>
                  </a:lnTo>
                  <a:lnTo>
                    <a:pt x="4185" y="29294"/>
                  </a:lnTo>
                  <a:lnTo>
                    <a:pt x="4248" y="29357"/>
                  </a:lnTo>
                  <a:lnTo>
                    <a:pt x="4332" y="29294"/>
                  </a:lnTo>
                  <a:lnTo>
                    <a:pt x="4374" y="29252"/>
                  </a:lnTo>
                  <a:lnTo>
                    <a:pt x="4478" y="29273"/>
                  </a:lnTo>
                  <a:lnTo>
                    <a:pt x="4499" y="29294"/>
                  </a:lnTo>
                  <a:lnTo>
                    <a:pt x="4457" y="29357"/>
                  </a:lnTo>
                  <a:lnTo>
                    <a:pt x="4332" y="29398"/>
                  </a:lnTo>
                  <a:lnTo>
                    <a:pt x="4332" y="29503"/>
                  </a:lnTo>
                  <a:lnTo>
                    <a:pt x="4269" y="29566"/>
                  </a:lnTo>
                  <a:lnTo>
                    <a:pt x="4185" y="29587"/>
                  </a:lnTo>
                  <a:lnTo>
                    <a:pt x="4164" y="29629"/>
                  </a:lnTo>
                  <a:lnTo>
                    <a:pt x="4248" y="29691"/>
                  </a:lnTo>
                  <a:lnTo>
                    <a:pt x="4374" y="29670"/>
                  </a:lnTo>
                  <a:lnTo>
                    <a:pt x="4457" y="29608"/>
                  </a:lnTo>
                  <a:lnTo>
                    <a:pt x="4562" y="29587"/>
                  </a:lnTo>
                  <a:lnTo>
                    <a:pt x="4625" y="29587"/>
                  </a:lnTo>
                  <a:lnTo>
                    <a:pt x="4667" y="29629"/>
                  </a:lnTo>
                  <a:lnTo>
                    <a:pt x="4625" y="29691"/>
                  </a:lnTo>
                  <a:lnTo>
                    <a:pt x="4562" y="29691"/>
                  </a:lnTo>
                  <a:lnTo>
                    <a:pt x="4416" y="29733"/>
                  </a:lnTo>
                  <a:lnTo>
                    <a:pt x="4416" y="29775"/>
                  </a:lnTo>
                  <a:lnTo>
                    <a:pt x="4499" y="29775"/>
                  </a:lnTo>
                  <a:lnTo>
                    <a:pt x="4541" y="29817"/>
                  </a:lnTo>
                  <a:lnTo>
                    <a:pt x="4457" y="29901"/>
                  </a:lnTo>
                  <a:lnTo>
                    <a:pt x="4478" y="29984"/>
                  </a:lnTo>
                  <a:lnTo>
                    <a:pt x="4562" y="30005"/>
                  </a:lnTo>
                  <a:lnTo>
                    <a:pt x="4688" y="29901"/>
                  </a:lnTo>
                  <a:lnTo>
                    <a:pt x="4750" y="29880"/>
                  </a:lnTo>
                  <a:lnTo>
                    <a:pt x="4771" y="29901"/>
                  </a:lnTo>
                  <a:lnTo>
                    <a:pt x="4855" y="29984"/>
                  </a:lnTo>
                  <a:lnTo>
                    <a:pt x="4855" y="30089"/>
                  </a:lnTo>
                  <a:lnTo>
                    <a:pt x="4918" y="30131"/>
                  </a:lnTo>
                  <a:lnTo>
                    <a:pt x="4918" y="30152"/>
                  </a:lnTo>
                  <a:lnTo>
                    <a:pt x="4876" y="30214"/>
                  </a:lnTo>
                  <a:lnTo>
                    <a:pt x="4792" y="30214"/>
                  </a:lnTo>
                  <a:lnTo>
                    <a:pt x="4750" y="30298"/>
                  </a:lnTo>
                  <a:lnTo>
                    <a:pt x="4771" y="30340"/>
                  </a:lnTo>
                  <a:lnTo>
                    <a:pt x="4918" y="30361"/>
                  </a:lnTo>
                  <a:lnTo>
                    <a:pt x="4981" y="30340"/>
                  </a:lnTo>
                  <a:lnTo>
                    <a:pt x="4960" y="30298"/>
                  </a:lnTo>
                  <a:lnTo>
                    <a:pt x="4960" y="30235"/>
                  </a:lnTo>
                  <a:lnTo>
                    <a:pt x="5001" y="30214"/>
                  </a:lnTo>
                  <a:lnTo>
                    <a:pt x="5064" y="30235"/>
                  </a:lnTo>
                  <a:lnTo>
                    <a:pt x="5127" y="30194"/>
                  </a:lnTo>
                  <a:lnTo>
                    <a:pt x="5211" y="30152"/>
                  </a:lnTo>
                  <a:lnTo>
                    <a:pt x="5273" y="30214"/>
                  </a:lnTo>
                  <a:lnTo>
                    <a:pt x="5315" y="30235"/>
                  </a:lnTo>
                  <a:lnTo>
                    <a:pt x="5378" y="30214"/>
                  </a:lnTo>
                  <a:lnTo>
                    <a:pt x="5420" y="30131"/>
                  </a:lnTo>
                  <a:lnTo>
                    <a:pt x="5483" y="30089"/>
                  </a:lnTo>
                  <a:lnTo>
                    <a:pt x="5545" y="30089"/>
                  </a:lnTo>
                  <a:lnTo>
                    <a:pt x="5629" y="30047"/>
                  </a:lnTo>
                  <a:lnTo>
                    <a:pt x="5713" y="30089"/>
                  </a:lnTo>
                  <a:lnTo>
                    <a:pt x="5755" y="30026"/>
                  </a:lnTo>
                  <a:lnTo>
                    <a:pt x="5755" y="29984"/>
                  </a:lnTo>
                  <a:lnTo>
                    <a:pt x="5713" y="29922"/>
                  </a:lnTo>
                  <a:lnTo>
                    <a:pt x="5713" y="29880"/>
                  </a:lnTo>
                  <a:lnTo>
                    <a:pt x="5755" y="29838"/>
                  </a:lnTo>
                  <a:lnTo>
                    <a:pt x="5817" y="29880"/>
                  </a:lnTo>
                  <a:lnTo>
                    <a:pt x="5859" y="29942"/>
                  </a:lnTo>
                  <a:lnTo>
                    <a:pt x="5859" y="30047"/>
                  </a:lnTo>
                  <a:lnTo>
                    <a:pt x="5797" y="30131"/>
                  </a:lnTo>
                  <a:lnTo>
                    <a:pt x="5734" y="30152"/>
                  </a:lnTo>
                  <a:lnTo>
                    <a:pt x="5692" y="30214"/>
                  </a:lnTo>
                  <a:lnTo>
                    <a:pt x="5713" y="30235"/>
                  </a:lnTo>
                  <a:lnTo>
                    <a:pt x="5838" y="30194"/>
                  </a:lnTo>
                  <a:lnTo>
                    <a:pt x="6027" y="30089"/>
                  </a:lnTo>
                  <a:lnTo>
                    <a:pt x="6131" y="29922"/>
                  </a:lnTo>
                  <a:lnTo>
                    <a:pt x="6173" y="29922"/>
                  </a:lnTo>
                  <a:lnTo>
                    <a:pt x="6215" y="30005"/>
                  </a:lnTo>
                  <a:lnTo>
                    <a:pt x="6215" y="30110"/>
                  </a:lnTo>
                  <a:lnTo>
                    <a:pt x="6131" y="30131"/>
                  </a:lnTo>
                  <a:lnTo>
                    <a:pt x="6048" y="30194"/>
                  </a:lnTo>
                  <a:lnTo>
                    <a:pt x="5964" y="30256"/>
                  </a:lnTo>
                  <a:lnTo>
                    <a:pt x="5859" y="30298"/>
                  </a:lnTo>
                  <a:lnTo>
                    <a:pt x="5838" y="30319"/>
                  </a:lnTo>
                  <a:lnTo>
                    <a:pt x="5859" y="30340"/>
                  </a:lnTo>
                  <a:lnTo>
                    <a:pt x="5964" y="30319"/>
                  </a:lnTo>
                  <a:lnTo>
                    <a:pt x="6110" y="30235"/>
                  </a:lnTo>
                  <a:lnTo>
                    <a:pt x="6131" y="30256"/>
                  </a:lnTo>
                  <a:lnTo>
                    <a:pt x="6027" y="30361"/>
                  </a:lnTo>
                  <a:lnTo>
                    <a:pt x="5943" y="30403"/>
                  </a:lnTo>
                  <a:lnTo>
                    <a:pt x="5943" y="30507"/>
                  </a:lnTo>
                  <a:lnTo>
                    <a:pt x="5797" y="30612"/>
                  </a:lnTo>
                  <a:lnTo>
                    <a:pt x="5755" y="30654"/>
                  </a:lnTo>
                  <a:lnTo>
                    <a:pt x="5817" y="30654"/>
                  </a:lnTo>
                  <a:lnTo>
                    <a:pt x="5859" y="30612"/>
                  </a:lnTo>
                  <a:lnTo>
                    <a:pt x="5901" y="30612"/>
                  </a:lnTo>
                  <a:lnTo>
                    <a:pt x="5901" y="30633"/>
                  </a:lnTo>
                  <a:lnTo>
                    <a:pt x="5922" y="30738"/>
                  </a:lnTo>
                  <a:lnTo>
                    <a:pt x="5943" y="30654"/>
                  </a:lnTo>
                  <a:lnTo>
                    <a:pt x="6027" y="30612"/>
                  </a:lnTo>
                  <a:lnTo>
                    <a:pt x="6048" y="30549"/>
                  </a:lnTo>
                  <a:lnTo>
                    <a:pt x="6110" y="30549"/>
                  </a:lnTo>
                  <a:lnTo>
                    <a:pt x="6131" y="30570"/>
                  </a:lnTo>
                  <a:lnTo>
                    <a:pt x="6048" y="30654"/>
                  </a:lnTo>
                  <a:lnTo>
                    <a:pt x="6027" y="30738"/>
                  </a:lnTo>
                  <a:lnTo>
                    <a:pt x="6048" y="30759"/>
                  </a:lnTo>
                  <a:lnTo>
                    <a:pt x="6131" y="30738"/>
                  </a:lnTo>
                  <a:lnTo>
                    <a:pt x="6173" y="30654"/>
                  </a:lnTo>
                  <a:lnTo>
                    <a:pt x="6236" y="30654"/>
                  </a:lnTo>
                  <a:lnTo>
                    <a:pt x="6320" y="30633"/>
                  </a:lnTo>
                  <a:lnTo>
                    <a:pt x="6236" y="30738"/>
                  </a:lnTo>
                  <a:lnTo>
                    <a:pt x="6215" y="30842"/>
                  </a:lnTo>
                  <a:lnTo>
                    <a:pt x="6110" y="30926"/>
                  </a:lnTo>
                  <a:lnTo>
                    <a:pt x="6110" y="30989"/>
                  </a:lnTo>
                  <a:lnTo>
                    <a:pt x="6131" y="31031"/>
                  </a:lnTo>
                  <a:lnTo>
                    <a:pt x="6236" y="30947"/>
                  </a:lnTo>
                  <a:lnTo>
                    <a:pt x="6320" y="30738"/>
                  </a:lnTo>
                  <a:lnTo>
                    <a:pt x="6382" y="30675"/>
                  </a:lnTo>
                  <a:lnTo>
                    <a:pt x="6424" y="30717"/>
                  </a:lnTo>
                  <a:lnTo>
                    <a:pt x="6320" y="30863"/>
                  </a:lnTo>
                  <a:lnTo>
                    <a:pt x="6320" y="30947"/>
                  </a:lnTo>
                  <a:lnTo>
                    <a:pt x="6257" y="31031"/>
                  </a:lnTo>
                  <a:lnTo>
                    <a:pt x="6236" y="31135"/>
                  </a:lnTo>
                  <a:lnTo>
                    <a:pt x="6278" y="31156"/>
                  </a:lnTo>
                  <a:lnTo>
                    <a:pt x="6341" y="31093"/>
                  </a:lnTo>
                  <a:lnTo>
                    <a:pt x="6341" y="31031"/>
                  </a:lnTo>
                  <a:lnTo>
                    <a:pt x="6361" y="30968"/>
                  </a:lnTo>
                  <a:lnTo>
                    <a:pt x="6424" y="30968"/>
                  </a:lnTo>
                  <a:lnTo>
                    <a:pt x="6487" y="30989"/>
                  </a:lnTo>
                  <a:lnTo>
                    <a:pt x="6487" y="30842"/>
                  </a:lnTo>
                  <a:lnTo>
                    <a:pt x="6550" y="30842"/>
                  </a:lnTo>
                  <a:lnTo>
                    <a:pt x="6592" y="30759"/>
                  </a:lnTo>
                  <a:lnTo>
                    <a:pt x="6654" y="30759"/>
                  </a:lnTo>
                  <a:lnTo>
                    <a:pt x="6654" y="30821"/>
                  </a:lnTo>
                  <a:lnTo>
                    <a:pt x="6633" y="30821"/>
                  </a:lnTo>
                  <a:lnTo>
                    <a:pt x="6592" y="30926"/>
                  </a:lnTo>
                  <a:lnTo>
                    <a:pt x="6592" y="30968"/>
                  </a:lnTo>
                  <a:lnTo>
                    <a:pt x="6759" y="30968"/>
                  </a:lnTo>
                  <a:lnTo>
                    <a:pt x="7010" y="31093"/>
                  </a:lnTo>
                  <a:lnTo>
                    <a:pt x="7052" y="31093"/>
                  </a:lnTo>
                  <a:lnTo>
                    <a:pt x="7052" y="31051"/>
                  </a:lnTo>
                  <a:lnTo>
                    <a:pt x="7094" y="30989"/>
                  </a:lnTo>
                  <a:lnTo>
                    <a:pt x="7157" y="30968"/>
                  </a:lnTo>
                  <a:lnTo>
                    <a:pt x="7157" y="30926"/>
                  </a:lnTo>
                  <a:lnTo>
                    <a:pt x="7094" y="30884"/>
                  </a:lnTo>
                  <a:lnTo>
                    <a:pt x="7073" y="30863"/>
                  </a:lnTo>
                  <a:lnTo>
                    <a:pt x="6989" y="30863"/>
                  </a:lnTo>
                  <a:lnTo>
                    <a:pt x="6968" y="30884"/>
                  </a:lnTo>
                  <a:lnTo>
                    <a:pt x="6968" y="30842"/>
                  </a:lnTo>
                  <a:lnTo>
                    <a:pt x="6989" y="30821"/>
                  </a:lnTo>
                  <a:lnTo>
                    <a:pt x="6989" y="30759"/>
                  </a:lnTo>
                  <a:lnTo>
                    <a:pt x="6885" y="30717"/>
                  </a:lnTo>
                  <a:lnTo>
                    <a:pt x="6696" y="30633"/>
                  </a:lnTo>
                  <a:lnTo>
                    <a:pt x="6675" y="30570"/>
                  </a:lnTo>
                  <a:lnTo>
                    <a:pt x="6696" y="30549"/>
                  </a:lnTo>
                  <a:lnTo>
                    <a:pt x="6780" y="30570"/>
                  </a:lnTo>
                  <a:lnTo>
                    <a:pt x="6843" y="30549"/>
                  </a:lnTo>
                  <a:lnTo>
                    <a:pt x="6864" y="30549"/>
                  </a:lnTo>
                  <a:lnTo>
                    <a:pt x="6885" y="30612"/>
                  </a:lnTo>
                  <a:lnTo>
                    <a:pt x="6968" y="30675"/>
                  </a:lnTo>
                  <a:lnTo>
                    <a:pt x="7052" y="30738"/>
                  </a:lnTo>
                  <a:lnTo>
                    <a:pt x="7115" y="30738"/>
                  </a:lnTo>
                  <a:lnTo>
                    <a:pt x="7219" y="30675"/>
                  </a:lnTo>
                  <a:lnTo>
                    <a:pt x="7303" y="30633"/>
                  </a:lnTo>
                  <a:lnTo>
                    <a:pt x="7324" y="30570"/>
                  </a:lnTo>
                  <a:lnTo>
                    <a:pt x="7261" y="30549"/>
                  </a:lnTo>
                  <a:lnTo>
                    <a:pt x="7157" y="30549"/>
                  </a:lnTo>
                  <a:lnTo>
                    <a:pt x="7094" y="30528"/>
                  </a:lnTo>
                  <a:lnTo>
                    <a:pt x="7094" y="30466"/>
                  </a:lnTo>
                  <a:lnTo>
                    <a:pt x="7219" y="30466"/>
                  </a:lnTo>
                  <a:lnTo>
                    <a:pt x="7303" y="30424"/>
                  </a:lnTo>
                  <a:lnTo>
                    <a:pt x="7303" y="30403"/>
                  </a:lnTo>
                  <a:lnTo>
                    <a:pt x="7219" y="30340"/>
                  </a:lnTo>
                  <a:lnTo>
                    <a:pt x="7157" y="30319"/>
                  </a:lnTo>
                  <a:lnTo>
                    <a:pt x="7157" y="30298"/>
                  </a:lnTo>
                  <a:lnTo>
                    <a:pt x="7198" y="30298"/>
                  </a:lnTo>
                  <a:lnTo>
                    <a:pt x="7219" y="30256"/>
                  </a:lnTo>
                  <a:lnTo>
                    <a:pt x="7198" y="30235"/>
                  </a:lnTo>
                  <a:lnTo>
                    <a:pt x="7094" y="30214"/>
                  </a:lnTo>
                  <a:lnTo>
                    <a:pt x="7052" y="30152"/>
                  </a:lnTo>
                  <a:lnTo>
                    <a:pt x="7073" y="30131"/>
                  </a:lnTo>
                  <a:lnTo>
                    <a:pt x="7157" y="30152"/>
                  </a:lnTo>
                  <a:lnTo>
                    <a:pt x="7261" y="30194"/>
                  </a:lnTo>
                  <a:lnTo>
                    <a:pt x="7408" y="30152"/>
                  </a:lnTo>
                  <a:lnTo>
                    <a:pt x="7491" y="30110"/>
                  </a:lnTo>
                  <a:lnTo>
                    <a:pt x="7512" y="30047"/>
                  </a:lnTo>
                  <a:lnTo>
                    <a:pt x="7491" y="30005"/>
                  </a:lnTo>
                  <a:lnTo>
                    <a:pt x="7387" y="29984"/>
                  </a:lnTo>
                  <a:lnTo>
                    <a:pt x="7198" y="29942"/>
                  </a:lnTo>
                  <a:lnTo>
                    <a:pt x="7115" y="29901"/>
                  </a:lnTo>
                  <a:lnTo>
                    <a:pt x="7115" y="29880"/>
                  </a:lnTo>
                  <a:lnTo>
                    <a:pt x="7177" y="29880"/>
                  </a:lnTo>
                  <a:lnTo>
                    <a:pt x="7261" y="29901"/>
                  </a:lnTo>
                  <a:lnTo>
                    <a:pt x="7408" y="29901"/>
                  </a:lnTo>
                  <a:lnTo>
                    <a:pt x="7491" y="29838"/>
                  </a:lnTo>
                  <a:lnTo>
                    <a:pt x="7491" y="29775"/>
                  </a:lnTo>
                  <a:lnTo>
                    <a:pt x="7408" y="29712"/>
                  </a:lnTo>
                  <a:lnTo>
                    <a:pt x="7324" y="29691"/>
                  </a:lnTo>
                  <a:lnTo>
                    <a:pt x="7303" y="29629"/>
                  </a:lnTo>
                  <a:lnTo>
                    <a:pt x="7366" y="29629"/>
                  </a:lnTo>
                  <a:lnTo>
                    <a:pt x="7408" y="29670"/>
                  </a:lnTo>
                  <a:lnTo>
                    <a:pt x="7429" y="29712"/>
                  </a:lnTo>
                  <a:lnTo>
                    <a:pt x="7512" y="29691"/>
                  </a:lnTo>
                  <a:lnTo>
                    <a:pt x="7575" y="29629"/>
                  </a:lnTo>
                  <a:lnTo>
                    <a:pt x="7575" y="29587"/>
                  </a:lnTo>
                  <a:lnTo>
                    <a:pt x="7512" y="29566"/>
                  </a:lnTo>
                  <a:lnTo>
                    <a:pt x="7429" y="29503"/>
                  </a:lnTo>
                  <a:lnTo>
                    <a:pt x="7429" y="29482"/>
                  </a:lnTo>
                  <a:lnTo>
                    <a:pt x="7491" y="29461"/>
                  </a:lnTo>
                  <a:lnTo>
                    <a:pt x="7512" y="29503"/>
                  </a:lnTo>
                  <a:lnTo>
                    <a:pt x="7575" y="29524"/>
                  </a:lnTo>
                  <a:lnTo>
                    <a:pt x="7638" y="29461"/>
                  </a:lnTo>
                  <a:lnTo>
                    <a:pt x="7638" y="29419"/>
                  </a:lnTo>
                  <a:lnTo>
                    <a:pt x="7533" y="29398"/>
                  </a:lnTo>
                  <a:lnTo>
                    <a:pt x="7470" y="29357"/>
                  </a:lnTo>
                  <a:lnTo>
                    <a:pt x="7429" y="29294"/>
                  </a:lnTo>
                  <a:lnTo>
                    <a:pt x="7491" y="29294"/>
                  </a:lnTo>
                  <a:lnTo>
                    <a:pt x="7575" y="29357"/>
                  </a:lnTo>
                  <a:lnTo>
                    <a:pt x="7638" y="29357"/>
                  </a:lnTo>
                  <a:lnTo>
                    <a:pt x="7701" y="29398"/>
                  </a:lnTo>
                  <a:lnTo>
                    <a:pt x="7742" y="29398"/>
                  </a:lnTo>
                  <a:lnTo>
                    <a:pt x="7784" y="29315"/>
                  </a:lnTo>
                  <a:lnTo>
                    <a:pt x="7784" y="29273"/>
                  </a:lnTo>
                  <a:lnTo>
                    <a:pt x="7826" y="29210"/>
                  </a:lnTo>
                  <a:lnTo>
                    <a:pt x="7826" y="29168"/>
                  </a:lnTo>
                  <a:lnTo>
                    <a:pt x="7805" y="29106"/>
                  </a:lnTo>
                  <a:lnTo>
                    <a:pt x="7826" y="29001"/>
                  </a:lnTo>
                  <a:lnTo>
                    <a:pt x="7826" y="28959"/>
                  </a:lnTo>
                  <a:lnTo>
                    <a:pt x="7742" y="28854"/>
                  </a:lnTo>
                  <a:lnTo>
                    <a:pt x="7617" y="28750"/>
                  </a:lnTo>
                  <a:lnTo>
                    <a:pt x="7512" y="28729"/>
                  </a:lnTo>
                  <a:lnTo>
                    <a:pt x="7470" y="28666"/>
                  </a:lnTo>
                  <a:lnTo>
                    <a:pt x="7470" y="28645"/>
                  </a:lnTo>
                  <a:lnTo>
                    <a:pt x="7533" y="28645"/>
                  </a:lnTo>
                  <a:lnTo>
                    <a:pt x="7596" y="28666"/>
                  </a:lnTo>
                  <a:lnTo>
                    <a:pt x="7722" y="28771"/>
                  </a:lnTo>
                  <a:lnTo>
                    <a:pt x="7805" y="28854"/>
                  </a:lnTo>
                  <a:lnTo>
                    <a:pt x="7889" y="28854"/>
                  </a:lnTo>
                  <a:lnTo>
                    <a:pt x="7910" y="28834"/>
                  </a:lnTo>
                  <a:lnTo>
                    <a:pt x="7889" y="28687"/>
                  </a:lnTo>
                  <a:lnTo>
                    <a:pt x="7826" y="28582"/>
                  </a:lnTo>
                  <a:lnTo>
                    <a:pt x="7701" y="28562"/>
                  </a:lnTo>
                  <a:lnTo>
                    <a:pt x="7533" y="28478"/>
                  </a:lnTo>
                  <a:lnTo>
                    <a:pt x="7491" y="28457"/>
                  </a:lnTo>
                  <a:lnTo>
                    <a:pt x="7491" y="28415"/>
                  </a:lnTo>
                  <a:lnTo>
                    <a:pt x="7533" y="28415"/>
                  </a:lnTo>
                  <a:lnTo>
                    <a:pt x="7596" y="28436"/>
                  </a:lnTo>
                  <a:lnTo>
                    <a:pt x="7638" y="28478"/>
                  </a:lnTo>
                  <a:lnTo>
                    <a:pt x="7742" y="28478"/>
                  </a:lnTo>
                  <a:lnTo>
                    <a:pt x="7805" y="28415"/>
                  </a:lnTo>
                  <a:lnTo>
                    <a:pt x="7826" y="28352"/>
                  </a:lnTo>
                  <a:lnTo>
                    <a:pt x="7826" y="28269"/>
                  </a:lnTo>
                  <a:lnTo>
                    <a:pt x="7847" y="28269"/>
                  </a:lnTo>
                  <a:lnTo>
                    <a:pt x="7910" y="28310"/>
                  </a:lnTo>
                  <a:lnTo>
                    <a:pt x="7910" y="28331"/>
                  </a:lnTo>
                  <a:lnTo>
                    <a:pt x="7910" y="28373"/>
                  </a:lnTo>
                  <a:lnTo>
                    <a:pt x="8014" y="28436"/>
                  </a:lnTo>
                  <a:lnTo>
                    <a:pt x="8056" y="28436"/>
                  </a:lnTo>
                  <a:lnTo>
                    <a:pt x="8119" y="28478"/>
                  </a:lnTo>
                  <a:lnTo>
                    <a:pt x="8161" y="28478"/>
                  </a:lnTo>
                  <a:lnTo>
                    <a:pt x="8203" y="28436"/>
                  </a:lnTo>
                  <a:lnTo>
                    <a:pt x="8245" y="28373"/>
                  </a:lnTo>
                  <a:lnTo>
                    <a:pt x="8266" y="28352"/>
                  </a:lnTo>
                  <a:lnTo>
                    <a:pt x="8245" y="28310"/>
                  </a:lnTo>
                  <a:lnTo>
                    <a:pt x="8161" y="28269"/>
                  </a:lnTo>
                  <a:lnTo>
                    <a:pt x="8014" y="28269"/>
                  </a:lnTo>
                  <a:lnTo>
                    <a:pt x="7994" y="28248"/>
                  </a:lnTo>
                  <a:lnTo>
                    <a:pt x="7994" y="28227"/>
                  </a:lnTo>
                  <a:lnTo>
                    <a:pt x="7994" y="28164"/>
                  </a:lnTo>
                  <a:lnTo>
                    <a:pt x="7931" y="28122"/>
                  </a:lnTo>
                  <a:lnTo>
                    <a:pt x="7931" y="28059"/>
                  </a:lnTo>
                  <a:lnTo>
                    <a:pt x="7994" y="28018"/>
                  </a:lnTo>
                  <a:lnTo>
                    <a:pt x="8014" y="28018"/>
                  </a:lnTo>
                  <a:lnTo>
                    <a:pt x="8056" y="28059"/>
                  </a:lnTo>
                  <a:lnTo>
                    <a:pt x="8056" y="28143"/>
                  </a:lnTo>
                  <a:lnTo>
                    <a:pt x="8119" y="28206"/>
                  </a:lnTo>
                  <a:lnTo>
                    <a:pt x="8245" y="28206"/>
                  </a:lnTo>
                  <a:lnTo>
                    <a:pt x="8307" y="28164"/>
                  </a:lnTo>
                  <a:lnTo>
                    <a:pt x="8307" y="28122"/>
                  </a:lnTo>
                  <a:lnTo>
                    <a:pt x="8266" y="28059"/>
                  </a:lnTo>
                  <a:lnTo>
                    <a:pt x="8161" y="28018"/>
                  </a:lnTo>
                  <a:lnTo>
                    <a:pt x="8098" y="27955"/>
                  </a:lnTo>
                  <a:lnTo>
                    <a:pt x="8056" y="27850"/>
                  </a:lnTo>
                  <a:lnTo>
                    <a:pt x="8098" y="27850"/>
                  </a:lnTo>
                  <a:lnTo>
                    <a:pt x="8140" y="27913"/>
                  </a:lnTo>
                  <a:lnTo>
                    <a:pt x="8245" y="27955"/>
                  </a:lnTo>
                  <a:lnTo>
                    <a:pt x="8307" y="27997"/>
                  </a:lnTo>
                  <a:lnTo>
                    <a:pt x="8370" y="28059"/>
                  </a:lnTo>
                  <a:lnTo>
                    <a:pt x="8412" y="28038"/>
                  </a:lnTo>
                  <a:lnTo>
                    <a:pt x="8412" y="27997"/>
                  </a:lnTo>
                  <a:lnTo>
                    <a:pt x="8370" y="27934"/>
                  </a:lnTo>
                  <a:lnTo>
                    <a:pt x="8266" y="27892"/>
                  </a:lnTo>
                  <a:lnTo>
                    <a:pt x="8203" y="27829"/>
                  </a:lnTo>
                  <a:lnTo>
                    <a:pt x="8203" y="27746"/>
                  </a:lnTo>
                  <a:lnTo>
                    <a:pt x="8245" y="27704"/>
                  </a:lnTo>
                  <a:lnTo>
                    <a:pt x="8266" y="27641"/>
                  </a:lnTo>
                  <a:lnTo>
                    <a:pt x="8328" y="27641"/>
                  </a:lnTo>
                  <a:lnTo>
                    <a:pt x="8349" y="27704"/>
                  </a:lnTo>
                  <a:lnTo>
                    <a:pt x="8475" y="27808"/>
                  </a:lnTo>
                  <a:lnTo>
                    <a:pt x="8558" y="27808"/>
                  </a:lnTo>
                  <a:lnTo>
                    <a:pt x="8621" y="27787"/>
                  </a:lnTo>
                  <a:lnTo>
                    <a:pt x="8684" y="27787"/>
                  </a:lnTo>
                  <a:lnTo>
                    <a:pt x="8768" y="27746"/>
                  </a:lnTo>
                  <a:lnTo>
                    <a:pt x="8789" y="27683"/>
                  </a:lnTo>
                  <a:lnTo>
                    <a:pt x="8768" y="27641"/>
                  </a:lnTo>
                  <a:lnTo>
                    <a:pt x="8684" y="27620"/>
                  </a:lnTo>
                  <a:lnTo>
                    <a:pt x="8621" y="27578"/>
                  </a:lnTo>
                  <a:lnTo>
                    <a:pt x="8517" y="27515"/>
                  </a:lnTo>
                  <a:lnTo>
                    <a:pt x="8454" y="27515"/>
                  </a:lnTo>
                  <a:lnTo>
                    <a:pt x="8370" y="27494"/>
                  </a:lnTo>
                  <a:lnTo>
                    <a:pt x="8412" y="27432"/>
                  </a:lnTo>
                  <a:lnTo>
                    <a:pt x="8433" y="27411"/>
                  </a:lnTo>
                  <a:lnTo>
                    <a:pt x="8517" y="27411"/>
                  </a:lnTo>
                  <a:lnTo>
                    <a:pt x="8579" y="27494"/>
                  </a:lnTo>
                  <a:lnTo>
                    <a:pt x="8642" y="27515"/>
                  </a:lnTo>
                  <a:lnTo>
                    <a:pt x="8684" y="27515"/>
                  </a:lnTo>
                  <a:lnTo>
                    <a:pt x="8768" y="27620"/>
                  </a:lnTo>
                  <a:lnTo>
                    <a:pt x="8851" y="27641"/>
                  </a:lnTo>
                  <a:lnTo>
                    <a:pt x="8893" y="27620"/>
                  </a:lnTo>
                  <a:lnTo>
                    <a:pt x="8935" y="27578"/>
                  </a:lnTo>
                  <a:lnTo>
                    <a:pt x="8935" y="27515"/>
                  </a:lnTo>
                  <a:lnTo>
                    <a:pt x="8935" y="27411"/>
                  </a:lnTo>
                  <a:lnTo>
                    <a:pt x="8893" y="27369"/>
                  </a:lnTo>
                  <a:lnTo>
                    <a:pt x="8851" y="27327"/>
                  </a:lnTo>
                  <a:lnTo>
                    <a:pt x="8851" y="27306"/>
                  </a:lnTo>
                  <a:lnTo>
                    <a:pt x="8956" y="27306"/>
                  </a:lnTo>
                  <a:lnTo>
                    <a:pt x="8977" y="27222"/>
                  </a:lnTo>
                  <a:lnTo>
                    <a:pt x="8977" y="27181"/>
                  </a:lnTo>
                  <a:lnTo>
                    <a:pt x="8935" y="27181"/>
                  </a:lnTo>
                  <a:lnTo>
                    <a:pt x="8872" y="27201"/>
                  </a:lnTo>
                  <a:lnTo>
                    <a:pt x="8830" y="27160"/>
                  </a:lnTo>
                  <a:lnTo>
                    <a:pt x="8768" y="27097"/>
                  </a:lnTo>
                  <a:lnTo>
                    <a:pt x="8684" y="27097"/>
                  </a:lnTo>
                  <a:lnTo>
                    <a:pt x="8558" y="27013"/>
                  </a:lnTo>
                  <a:lnTo>
                    <a:pt x="8538" y="26992"/>
                  </a:lnTo>
                  <a:lnTo>
                    <a:pt x="8579" y="26950"/>
                  </a:lnTo>
                  <a:lnTo>
                    <a:pt x="8684" y="26950"/>
                  </a:lnTo>
                  <a:lnTo>
                    <a:pt x="8789" y="26971"/>
                  </a:lnTo>
                  <a:lnTo>
                    <a:pt x="8872" y="26971"/>
                  </a:lnTo>
                  <a:lnTo>
                    <a:pt x="8893" y="26909"/>
                  </a:lnTo>
                  <a:lnTo>
                    <a:pt x="8956" y="26909"/>
                  </a:lnTo>
                  <a:lnTo>
                    <a:pt x="9040" y="26971"/>
                  </a:lnTo>
                  <a:lnTo>
                    <a:pt x="9061" y="26867"/>
                  </a:lnTo>
                  <a:lnTo>
                    <a:pt x="9040" y="26699"/>
                  </a:lnTo>
                  <a:lnTo>
                    <a:pt x="8998" y="26595"/>
                  </a:lnTo>
                  <a:lnTo>
                    <a:pt x="8956" y="26553"/>
                  </a:lnTo>
                  <a:lnTo>
                    <a:pt x="8935" y="26469"/>
                  </a:lnTo>
                  <a:lnTo>
                    <a:pt x="8935" y="26427"/>
                  </a:lnTo>
                  <a:lnTo>
                    <a:pt x="8977" y="26365"/>
                  </a:lnTo>
                  <a:lnTo>
                    <a:pt x="8956" y="26260"/>
                  </a:lnTo>
                  <a:lnTo>
                    <a:pt x="8956" y="26218"/>
                  </a:lnTo>
                  <a:lnTo>
                    <a:pt x="8977" y="26155"/>
                  </a:lnTo>
                  <a:lnTo>
                    <a:pt x="8998" y="26176"/>
                  </a:lnTo>
                  <a:lnTo>
                    <a:pt x="9040" y="26239"/>
                  </a:lnTo>
                  <a:lnTo>
                    <a:pt x="9102" y="26260"/>
                  </a:lnTo>
                  <a:lnTo>
                    <a:pt x="9102" y="26218"/>
                  </a:lnTo>
                  <a:lnTo>
                    <a:pt x="9165" y="26176"/>
                  </a:lnTo>
                  <a:lnTo>
                    <a:pt x="9207" y="26218"/>
                  </a:lnTo>
                  <a:lnTo>
                    <a:pt x="9249" y="26344"/>
                  </a:lnTo>
                  <a:lnTo>
                    <a:pt x="9291" y="26365"/>
                  </a:lnTo>
                  <a:lnTo>
                    <a:pt x="9374" y="26365"/>
                  </a:lnTo>
                  <a:lnTo>
                    <a:pt x="9479" y="26239"/>
                  </a:lnTo>
                  <a:lnTo>
                    <a:pt x="9521" y="26113"/>
                  </a:lnTo>
                  <a:lnTo>
                    <a:pt x="9521" y="26009"/>
                  </a:lnTo>
                  <a:lnTo>
                    <a:pt x="9500" y="25925"/>
                  </a:lnTo>
                  <a:lnTo>
                    <a:pt x="9500" y="25862"/>
                  </a:lnTo>
                  <a:lnTo>
                    <a:pt x="9563" y="25841"/>
                  </a:lnTo>
                  <a:lnTo>
                    <a:pt x="9605" y="25841"/>
                  </a:lnTo>
                  <a:lnTo>
                    <a:pt x="9626" y="25800"/>
                  </a:lnTo>
                  <a:lnTo>
                    <a:pt x="9667" y="25758"/>
                  </a:lnTo>
                  <a:lnTo>
                    <a:pt x="9688" y="25821"/>
                  </a:lnTo>
                  <a:lnTo>
                    <a:pt x="9730" y="25883"/>
                  </a:lnTo>
                  <a:lnTo>
                    <a:pt x="9814" y="25883"/>
                  </a:lnTo>
                  <a:lnTo>
                    <a:pt x="9877" y="25841"/>
                  </a:lnTo>
                  <a:lnTo>
                    <a:pt x="9877" y="25800"/>
                  </a:lnTo>
                  <a:lnTo>
                    <a:pt x="9877" y="25737"/>
                  </a:lnTo>
                  <a:lnTo>
                    <a:pt x="9898" y="25737"/>
                  </a:lnTo>
                  <a:lnTo>
                    <a:pt x="9918" y="25800"/>
                  </a:lnTo>
                  <a:lnTo>
                    <a:pt x="9939" y="25883"/>
                  </a:lnTo>
                  <a:lnTo>
                    <a:pt x="9981" y="25925"/>
                  </a:lnTo>
                  <a:lnTo>
                    <a:pt x="10044" y="25862"/>
                  </a:lnTo>
                  <a:lnTo>
                    <a:pt x="10107" y="25821"/>
                  </a:lnTo>
                  <a:lnTo>
                    <a:pt x="10149" y="25800"/>
                  </a:lnTo>
                  <a:lnTo>
                    <a:pt x="10211" y="25841"/>
                  </a:lnTo>
                  <a:lnTo>
                    <a:pt x="10295" y="25841"/>
                  </a:lnTo>
                  <a:lnTo>
                    <a:pt x="10358" y="25800"/>
                  </a:lnTo>
                  <a:lnTo>
                    <a:pt x="10400" y="25716"/>
                  </a:lnTo>
                  <a:lnTo>
                    <a:pt x="10421" y="25674"/>
                  </a:lnTo>
                  <a:lnTo>
                    <a:pt x="10421" y="25632"/>
                  </a:lnTo>
                  <a:lnTo>
                    <a:pt x="10358" y="25549"/>
                  </a:lnTo>
                  <a:lnTo>
                    <a:pt x="10316" y="25423"/>
                  </a:lnTo>
                  <a:lnTo>
                    <a:pt x="10295" y="25339"/>
                  </a:lnTo>
                  <a:lnTo>
                    <a:pt x="10337" y="25297"/>
                  </a:lnTo>
                  <a:lnTo>
                    <a:pt x="10358" y="25318"/>
                  </a:lnTo>
                  <a:lnTo>
                    <a:pt x="10400" y="25423"/>
                  </a:lnTo>
                  <a:lnTo>
                    <a:pt x="10442" y="25423"/>
                  </a:lnTo>
                  <a:lnTo>
                    <a:pt x="10525" y="25339"/>
                  </a:lnTo>
                  <a:lnTo>
                    <a:pt x="10546" y="25256"/>
                  </a:lnTo>
                  <a:lnTo>
                    <a:pt x="10609" y="25193"/>
                  </a:lnTo>
                  <a:lnTo>
                    <a:pt x="10630" y="25130"/>
                  </a:lnTo>
                  <a:lnTo>
                    <a:pt x="10546" y="25046"/>
                  </a:lnTo>
                  <a:lnTo>
                    <a:pt x="10546" y="25005"/>
                  </a:lnTo>
                  <a:lnTo>
                    <a:pt x="10609" y="24942"/>
                  </a:lnTo>
                  <a:lnTo>
                    <a:pt x="10651" y="24921"/>
                  </a:lnTo>
                  <a:lnTo>
                    <a:pt x="10672" y="24942"/>
                  </a:lnTo>
                  <a:lnTo>
                    <a:pt x="10672" y="24984"/>
                  </a:lnTo>
                  <a:lnTo>
                    <a:pt x="10735" y="25046"/>
                  </a:lnTo>
                  <a:lnTo>
                    <a:pt x="10839" y="25088"/>
                  </a:lnTo>
                  <a:lnTo>
                    <a:pt x="10881" y="25109"/>
                  </a:lnTo>
                  <a:lnTo>
                    <a:pt x="10839" y="25172"/>
                  </a:lnTo>
                  <a:lnTo>
                    <a:pt x="10755" y="25214"/>
                  </a:lnTo>
                  <a:lnTo>
                    <a:pt x="10714" y="25318"/>
                  </a:lnTo>
                  <a:lnTo>
                    <a:pt x="10714" y="25402"/>
                  </a:lnTo>
                  <a:lnTo>
                    <a:pt x="10839" y="25549"/>
                  </a:lnTo>
                  <a:lnTo>
                    <a:pt x="10881" y="25590"/>
                  </a:lnTo>
                  <a:lnTo>
                    <a:pt x="10923" y="25507"/>
                  </a:lnTo>
                  <a:lnTo>
                    <a:pt x="10923" y="25444"/>
                  </a:lnTo>
                  <a:lnTo>
                    <a:pt x="10944" y="25381"/>
                  </a:lnTo>
                  <a:lnTo>
                    <a:pt x="10965" y="25277"/>
                  </a:lnTo>
                  <a:lnTo>
                    <a:pt x="10986" y="25277"/>
                  </a:lnTo>
                  <a:lnTo>
                    <a:pt x="11027" y="25318"/>
                  </a:lnTo>
                  <a:lnTo>
                    <a:pt x="10986" y="25402"/>
                  </a:lnTo>
                  <a:lnTo>
                    <a:pt x="10986" y="25444"/>
                  </a:lnTo>
                  <a:lnTo>
                    <a:pt x="11048" y="25549"/>
                  </a:lnTo>
                  <a:lnTo>
                    <a:pt x="11132" y="25590"/>
                  </a:lnTo>
                  <a:lnTo>
                    <a:pt x="11195" y="25528"/>
                  </a:lnTo>
                  <a:lnTo>
                    <a:pt x="11279" y="25528"/>
                  </a:lnTo>
                  <a:lnTo>
                    <a:pt x="11299" y="25486"/>
                  </a:lnTo>
                  <a:lnTo>
                    <a:pt x="11299" y="25423"/>
                  </a:lnTo>
                  <a:lnTo>
                    <a:pt x="11341" y="25381"/>
                  </a:lnTo>
                  <a:lnTo>
                    <a:pt x="11362" y="25381"/>
                  </a:lnTo>
                  <a:lnTo>
                    <a:pt x="11383" y="25402"/>
                  </a:lnTo>
                  <a:lnTo>
                    <a:pt x="11362" y="25444"/>
                  </a:lnTo>
                  <a:lnTo>
                    <a:pt x="11362" y="25507"/>
                  </a:lnTo>
                  <a:lnTo>
                    <a:pt x="11404" y="25549"/>
                  </a:lnTo>
                  <a:lnTo>
                    <a:pt x="11488" y="25549"/>
                  </a:lnTo>
                  <a:lnTo>
                    <a:pt x="11571" y="25444"/>
                  </a:lnTo>
                  <a:lnTo>
                    <a:pt x="11718" y="25339"/>
                  </a:lnTo>
                  <a:lnTo>
                    <a:pt x="11781" y="25339"/>
                  </a:lnTo>
                  <a:lnTo>
                    <a:pt x="11823" y="25318"/>
                  </a:lnTo>
                  <a:lnTo>
                    <a:pt x="11823" y="25235"/>
                  </a:lnTo>
                  <a:lnTo>
                    <a:pt x="11781" y="25172"/>
                  </a:lnTo>
                  <a:lnTo>
                    <a:pt x="11718" y="25130"/>
                  </a:lnTo>
                  <a:lnTo>
                    <a:pt x="11676" y="25088"/>
                  </a:lnTo>
                  <a:lnTo>
                    <a:pt x="11697" y="25067"/>
                  </a:lnTo>
                  <a:lnTo>
                    <a:pt x="11760" y="25067"/>
                  </a:lnTo>
                  <a:lnTo>
                    <a:pt x="11781" y="25109"/>
                  </a:lnTo>
                  <a:lnTo>
                    <a:pt x="11885" y="25172"/>
                  </a:lnTo>
                  <a:lnTo>
                    <a:pt x="11927" y="25172"/>
                  </a:lnTo>
                  <a:lnTo>
                    <a:pt x="11927" y="25088"/>
                  </a:lnTo>
                  <a:lnTo>
                    <a:pt x="11990" y="25088"/>
                  </a:lnTo>
                  <a:lnTo>
                    <a:pt x="12011" y="25130"/>
                  </a:lnTo>
                  <a:lnTo>
                    <a:pt x="12011" y="25193"/>
                  </a:lnTo>
                  <a:lnTo>
                    <a:pt x="12032" y="25214"/>
                  </a:lnTo>
                  <a:lnTo>
                    <a:pt x="12095" y="25193"/>
                  </a:lnTo>
                  <a:lnTo>
                    <a:pt x="12220" y="25046"/>
                  </a:lnTo>
                  <a:lnTo>
                    <a:pt x="12241" y="25025"/>
                  </a:lnTo>
                  <a:lnTo>
                    <a:pt x="12241" y="25005"/>
                  </a:lnTo>
                  <a:lnTo>
                    <a:pt x="12283" y="24921"/>
                  </a:lnTo>
                  <a:lnTo>
                    <a:pt x="12304" y="24879"/>
                  </a:lnTo>
                  <a:lnTo>
                    <a:pt x="12346" y="24837"/>
                  </a:lnTo>
                  <a:lnTo>
                    <a:pt x="12346" y="24837"/>
                  </a:lnTo>
                  <a:lnTo>
                    <a:pt x="12325" y="24900"/>
                  </a:lnTo>
                  <a:lnTo>
                    <a:pt x="12346" y="24942"/>
                  </a:lnTo>
                  <a:lnTo>
                    <a:pt x="12387" y="24984"/>
                  </a:lnTo>
                  <a:lnTo>
                    <a:pt x="12429" y="24942"/>
                  </a:lnTo>
                  <a:lnTo>
                    <a:pt x="12513" y="24837"/>
                  </a:lnTo>
                  <a:lnTo>
                    <a:pt x="12534" y="24774"/>
                  </a:lnTo>
                  <a:lnTo>
                    <a:pt x="12513" y="24691"/>
                  </a:lnTo>
                  <a:lnTo>
                    <a:pt x="12513" y="24607"/>
                  </a:lnTo>
                  <a:lnTo>
                    <a:pt x="12639" y="24481"/>
                  </a:lnTo>
                  <a:lnTo>
                    <a:pt x="12722" y="24460"/>
                  </a:lnTo>
                  <a:lnTo>
                    <a:pt x="12764" y="24398"/>
                  </a:lnTo>
                  <a:lnTo>
                    <a:pt x="12743" y="24356"/>
                  </a:lnTo>
                  <a:lnTo>
                    <a:pt x="12722" y="24293"/>
                  </a:lnTo>
                  <a:lnTo>
                    <a:pt x="12722" y="24272"/>
                  </a:lnTo>
                  <a:lnTo>
                    <a:pt x="12764" y="24293"/>
                  </a:lnTo>
                  <a:lnTo>
                    <a:pt x="12827" y="24314"/>
                  </a:lnTo>
                  <a:lnTo>
                    <a:pt x="12869" y="24314"/>
                  </a:lnTo>
                  <a:lnTo>
                    <a:pt x="12911" y="24251"/>
                  </a:lnTo>
                  <a:lnTo>
                    <a:pt x="12869" y="24188"/>
                  </a:lnTo>
                  <a:lnTo>
                    <a:pt x="12827" y="24147"/>
                  </a:lnTo>
                  <a:lnTo>
                    <a:pt x="12869" y="24168"/>
                  </a:lnTo>
                  <a:lnTo>
                    <a:pt x="12931" y="24209"/>
                  </a:lnTo>
                  <a:lnTo>
                    <a:pt x="12931" y="24168"/>
                  </a:lnTo>
                  <a:lnTo>
                    <a:pt x="12952" y="24084"/>
                  </a:lnTo>
                  <a:lnTo>
                    <a:pt x="13036" y="24084"/>
                  </a:lnTo>
                  <a:lnTo>
                    <a:pt x="13120" y="24042"/>
                  </a:lnTo>
                  <a:lnTo>
                    <a:pt x="13120" y="23958"/>
                  </a:lnTo>
                  <a:lnTo>
                    <a:pt x="13120" y="23937"/>
                  </a:lnTo>
                  <a:lnTo>
                    <a:pt x="13141" y="23875"/>
                  </a:lnTo>
                  <a:lnTo>
                    <a:pt x="13224" y="23875"/>
                  </a:lnTo>
                  <a:lnTo>
                    <a:pt x="13266" y="23854"/>
                  </a:lnTo>
                  <a:lnTo>
                    <a:pt x="13350" y="23749"/>
                  </a:lnTo>
                  <a:lnTo>
                    <a:pt x="13434" y="23707"/>
                  </a:lnTo>
                  <a:lnTo>
                    <a:pt x="13476" y="23707"/>
                  </a:lnTo>
                  <a:lnTo>
                    <a:pt x="13496" y="23728"/>
                  </a:lnTo>
                  <a:lnTo>
                    <a:pt x="13580" y="23707"/>
                  </a:lnTo>
                  <a:lnTo>
                    <a:pt x="13643" y="23624"/>
                  </a:lnTo>
                  <a:lnTo>
                    <a:pt x="13664" y="23477"/>
                  </a:lnTo>
                  <a:lnTo>
                    <a:pt x="13643" y="23352"/>
                  </a:lnTo>
                  <a:lnTo>
                    <a:pt x="13580" y="23352"/>
                  </a:lnTo>
                  <a:lnTo>
                    <a:pt x="13559" y="23331"/>
                  </a:lnTo>
                  <a:lnTo>
                    <a:pt x="13580" y="23247"/>
                  </a:lnTo>
                  <a:lnTo>
                    <a:pt x="13580" y="23142"/>
                  </a:lnTo>
                  <a:lnTo>
                    <a:pt x="13559" y="23059"/>
                  </a:lnTo>
                  <a:lnTo>
                    <a:pt x="13496" y="23017"/>
                  </a:lnTo>
                  <a:lnTo>
                    <a:pt x="13476" y="22912"/>
                  </a:lnTo>
                  <a:lnTo>
                    <a:pt x="13455" y="22870"/>
                  </a:lnTo>
                  <a:lnTo>
                    <a:pt x="13455" y="22787"/>
                  </a:lnTo>
                  <a:lnTo>
                    <a:pt x="13496" y="22787"/>
                  </a:lnTo>
                  <a:lnTo>
                    <a:pt x="13559" y="22808"/>
                  </a:lnTo>
                  <a:lnTo>
                    <a:pt x="13580" y="22912"/>
                  </a:lnTo>
                  <a:lnTo>
                    <a:pt x="13643" y="22996"/>
                  </a:lnTo>
                  <a:lnTo>
                    <a:pt x="13643" y="23080"/>
                  </a:lnTo>
                  <a:lnTo>
                    <a:pt x="13685" y="23184"/>
                  </a:lnTo>
                  <a:lnTo>
                    <a:pt x="13748" y="23205"/>
                  </a:lnTo>
                  <a:lnTo>
                    <a:pt x="13789" y="23247"/>
                  </a:lnTo>
                  <a:lnTo>
                    <a:pt x="13768" y="23331"/>
                  </a:lnTo>
                  <a:lnTo>
                    <a:pt x="13789" y="23414"/>
                  </a:lnTo>
                  <a:lnTo>
                    <a:pt x="13873" y="23456"/>
                  </a:lnTo>
                  <a:lnTo>
                    <a:pt x="13915" y="23456"/>
                  </a:lnTo>
                  <a:lnTo>
                    <a:pt x="13915" y="23414"/>
                  </a:lnTo>
                  <a:lnTo>
                    <a:pt x="13957" y="23352"/>
                  </a:lnTo>
                  <a:lnTo>
                    <a:pt x="13999" y="23352"/>
                  </a:lnTo>
                  <a:lnTo>
                    <a:pt x="14061" y="23435"/>
                  </a:lnTo>
                  <a:lnTo>
                    <a:pt x="14229" y="23435"/>
                  </a:lnTo>
                  <a:lnTo>
                    <a:pt x="14292" y="23393"/>
                  </a:lnTo>
                  <a:lnTo>
                    <a:pt x="14312" y="23414"/>
                  </a:lnTo>
                  <a:lnTo>
                    <a:pt x="14375" y="23414"/>
                  </a:lnTo>
                  <a:lnTo>
                    <a:pt x="14438" y="23352"/>
                  </a:lnTo>
                  <a:lnTo>
                    <a:pt x="14480" y="23289"/>
                  </a:lnTo>
                  <a:lnTo>
                    <a:pt x="14522" y="23289"/>
                  </a:lnTo>
                  <a:lnTo>
                    <a:pt x="14522" y="23226"/>
                  </a:lnTo>
                  <a:lnTo>
                    <a:pt x="14584" y="23205"/>
                  </a:lnTo>
                  <a:lnTo>
                    <a:pt x="14626" y="23226"/>
                  </a:lnTo>
                  <a:lnTo>
                    <a:pt x="14731" y="23352"/>
                  </a:lnTo>
                  <a:lnTo>
                    <a:pt x="14752" y="23414"/>
                  </a:lnTo>
                  <a:lnTo>
                    <a:pt x="14815" y="23414"/>
                  </a:lnTo>
                  <a:lnTo>
                    <a:pt x="14856" y="23352"/>
                  </a:lnTo>
                  <a:lnTo>
                    <a:pt x="14919" y="23331"/>
                  </a:lnTo>
                  <a:lnTo>
                    <a:pt x="14919" y="23226"/>
                  </a:lnTo>
                  <a:lnTo>
                    <a:pt x="14940" y="23226"/>
                  </a:lnTo>
                  <a:lnTo>
                    <a:pt x="14961" y="23247"/>
                  </a:lnTo>
                  <a:lnTo>
                    <a:pt x="15024" y="23247"/>
                  </a:lnTo>
                  <a:lnTo>
                    <a:pt x="15024" y="23205"/>
                  </a:lnTo>
                  <a:lnTo>
                    <a:pt x="15066" y="23205"/>
                  </a:lnTo>
                  <a:lnTo>
                    <a:pt x="15108" y="23226"/>
                  </a:lnTo>
                  <a:lnTo>
                    <a:pt x="15170" y="23226"/>
                  </a:lnTo>
                  <a:lnTo>
                    <a:pt x="15212" y="23184"/>
                  </a:lnTo>
                  <a:lnTo>
                    <a:pt x="15212" y="23121"/>
                  </a:lnTo>
                  <a:lnTo>
                    <a:pt x="15254" y="23100"/>
                  </a:lnTo>
                  <a:lnTo>
                    <a:pt x="15338" y="23100"/>
                  </a:lnTo>
                  <a:lnTo>
                    <a:pt x="15359" y="23080"/>
                  </a:lnTo>
                  <a:lnTo>
                    <a:pt x="15359" y="23017"/>
                  </a:lnTo>
                  <a:lnTo>
                    <a:pt x="15380" y="23017"/>
                  </a:lnTo>
                  <a:lnTo>
                    <a:pt x="15380" y="23080"/>
                  </a:lnTo>
                  <a:lnTo>
                    <a:pt x="15442" y="23100"/>
                  </a:lnTo>
                  <a:lnTo>
                    <a:pt x="15484" y="23038"/>
                  </a:lnTo>
                  <a:lnTo>
                    <a:pt x="15526" y="22975"/>
                  </a:lnTo>
                  <a:lnTo>
                    <a:pt x="15547" y="22975"/>
                  </a:lnTo>
                  <a:lnTo>
                    <a:pt x="15589" y="23038"/>
                  </a:lnTo>
                  <a:lnTo>
                    <a:pt x="15652" y="23080"/>
                  </a:lnTo>
                  <a:lnTo>
                    <a:pt x="15693" y="22975"/>
                  </a:lnTo>
                  <a:lnTo>
                    <a:pt x="15735" y="22975"/>
                  </a:lnTo>
                  <a:lnTo>
                    <a:pt x="15756" y="23017"/>
                  </a:lnTo>
                  <a:lnTo>
                    <a:pt x="15798" y="23038"/>
                  </a:lnTo>
                  <a:lnTo>
                    <a:pt x="15861" y="23038"/>
                  </a:lnTo>
                  <a:lnTo>
                    <a:pt x="15882" y="22975"/>
                  </a:lnTo>
                  <a:lnTo>
                    <a:pt x="15944" y="22933"/>
                  </a:lnTo>
                  <a:lnTo>
                    <a:pt x="16007" y="22933"/>
                  </a:lnTo>
                  <a:lnTo>
                    <a:pt x="16112" y="22891"/>
                  </a:lnTo>
                  <a:lnTo>
                    <a:pt x="16175" y="22891"/>
                  </a:lnTo>
                  <a:lnTo>
                    <a:pt x="16196" y="22933"/>
                  </a:lnTo>
                  <a:lnTo>
                    <a:pt x="16258" y="22933"/>
                  </a:lnTo>
                  <a:lnTo>
                    <a:pt x="16279" y="22870"/>
                  </a:lnTo>
                  <a:lnTo>
                    <a:pt x="16321" y="22808"/>
                  </a:lnTo>
                  <a:lnTo>
                    <a:pt x="16426" y="22808"/>
                  </a:lnTo>
                  <a:lnTo>
                    <a:pt x="16468" y="22766"/>
                  </a:lnTo>
                  <a:lnTo>
                    <a:pt x="16572" y="22724"/>
                  </a:lnTo>
                  <a:lnTo>
                    <a:pt x="16614" y="22703"/>
                  </a:lnTo>
                  <a:lnTo>
                    <a:pt x="16614" y="22661"/>
                  </a:lnTo>
                  <a:lnTo>
                    <a:pt x="16572" y="22577"/>
                  </a:lnTo>
                  <a:lnTo>
                    <a:pt x="16572" y="22515"/>
                  </a:lnTo>
                  <a:lnTo>
                    <a:pt x="16719" y="22577"/>
                  </a:lnTo>
                  <a:lnTo>
                    <a:pt x="16802" y="22619"/>
                  </a:lnTo>
                  <a:lnTo>
                    <a:pt x="16823" y="22682"/>
                  </a:lnTo>
                  <a:lnTo>
                    <a:pt x="16886" y="22703"/>
                  </a:lnTo>
                  <a:lnTo>
                    <a:pt x="16991" y="22619"/>
                  </a:lnTo>
                  <a:lnTo>
                    <a:pt x="16991" y="22536"/>
                  </a:lnTo>
                  <a:lnTo>
                    <a:pt x="16928" y="22515"/>
                  </a:lnTo>
                  <a:lnTo>
                    <a:pt x="16928" y="22473"/>
                  </a:lnTo>
                  <a:lnTo>
                    <a:pt x="17012" y="22431"/>
                  </a:lnTo>
                  <a:lnTo>
                    <a:pt x="17033" y="22494"/>
                  </a:lnTo>
                  <a:lnTo>
                    <a:pt x="17116" y="22515"/>
                  </a:lnTo>
                  <a:lnTo>
                    <a:pt x="17158" y="22410"/>
                  </a:lnTo>
                  <a:lnTo>
                    <a:pt x="17137" y="22326"/>
                  </a:lnTo>
                  <a:lnTo>
                    <a:pt x="17137" y="22264"/>
                  </a:lnTo>
                  <a:lnTo>
                    <a:pt x="17200" y="22264"/>
                  </a:lnTo>
                  <a:lnTo>
                    <a:pt x="17221" y="22305"/>
                  </a:lnTo>
                  <a:lnTo>
                    <a:pt x="17305" y="22326"/>
                  </a:lnTo>
                  <a:lnTo>
                    <a:pt x="17346" y="22284"/>
                  </a:lnTo>
                  <a:lnTo>
                    <a:pt x="17409" y="22264"/>
                  </a:lnTo>
                  <a:lnTo>
                    <a:pt x="17451" y="22264"/>
                  </a:lnTo>
                  <a:lnTo>
                    <a:pt x="17451" y="22180"/>
                  </a:lnTo>
                  <a:lnTo>
                    <a:pt x="17430" y="22117"/>
                  </a:lnTo>
                  <a:lnTo>
                    <a:pt x="17451" y="22096"/>
                  </a:lnTo>
                  <a:lnTo>
                    <a:pt x="17514" y="22117"/>
                  </a:lnTo>
                  <a:lnTo>
                    <a:pt x="17556" y="22180"/>
                  </a:lnTo>
                  <a:lnTo>
                    <a:pt x="17639" y="22159"/>
                  </a:lnTo>
                  <a:lnTo>
                    <a:pt x="17681" y="22096"/>
                  </a:lnTo>
                  <a:lnTo>
                    <a:pt x="17681" y="22012"/>
                  </a:lnTo>
                  <a:lnTo>
                    <a:pt x="17660" y="21992"/>
                  </a:lnTo>
                  <a:lnTo>
                    <a:pt x="17660" y="21950"/>
                  </a:lnTo>
                  <a:lnTo>
                    <a:pt x="17681" y="21908"/>
                  </a:lnTo>
                  <a:lnTo>
                    <a:pt x="17786" y="21908"/>
                  </a:lnTo>
                  <a:lnTo>
                    <a:pt x="17849" y="21950"/>
                  </a:lnTo>
                  <a:lnTo>
                    <a:pt x="17869" y="21887"/>
                  </a:lnTo>
                  <a:lnTo>
                    <a:pt x="17890" y="21845"/>
                  </a:lnTo>
                  <a:lnTo>
                    <a:pt x="17953" y="21866"/>
                  </a:lnTo>
                  <a:lnTo>
                    <a:pt x="17995" y="21908"/>
                  </a:lnTo>
                  <a:lnTo>
                    <a:pt x="18058" y="21950"/>
                  </a:lnTo>
                  <a:lnTo>
                    <a:pt x="18079" y="21908"/>
                  </a:lnTo>
                  <a:lnTo>
                    <a:pt x="18079" y="21866"/>
                  </a:lnTo>
                  <a:lnTo>
                    <a:pt x="18037" y="21803"/>
                  </a:lnTo>
                  <a:lnTo>
                    <a:pt x="18037" y="21761"/>
                  </a:lnTo>
                  <a:lnTo>
                    <a:pt x="18100" y="21699"/>
                  </a:lnTo>
                  <a:lnTo>
                    <a:pt x="18162" y="21740"/>
                  </a:lnTo>
                  <a:lnTo>
                    <a:pt x="18288" y="21699"/>
                  </a:lnTo>
                  <a:lnTo>
                    <a:pt x="18393" y="21636"/>
                  </a:lnTo>
                  <a:lnTo>
                    <a:pt x="18455" y="21531"/>
                  </a:lnTo>
                  <a:lnTo>
                    <a:pt x="18455" y="21489"/>
                  </a:lnTo>
                  <a:lnTo>
                    <a:pt x="18309" y="21552"/>
                  </a:lnTo>
                  <a:lnTo>
                    <a:pt x="18183" y="21552"/>
                  </a:lnTo>
                  <a:lnTo>
                    <a:pt x="18141" y="21531"/>
                  </a:lnTo>
                  <a:lnTo>
                    <a:pt x="17890" y="21531"/>
                  </a:lnTo>
                  <a:lnTo>
                    <a:pt x="17765" y="21489"/>
                  </a:lnTo>
                  <a:lnTo>
                    <a:pt x="17639" y="21447"/>
                  </a:lnTo>
                  <a:lnTo>
                    <a:pt x="17472" y="21427"/>
                  </a:lnTo>
                  <a:lnTo>
                    <a:pt x="17325" y="21280"/>
                  </a:lnTo>
                  <a:lnTo>
                    <a:pt x="17263" y="21238"/>
                  </a:lnTo>
                  <a:lnTo>
                    <a:pt x="17221" y="21238"/>
                  </a:lnTo>
                  <a:lnTo>
                    <a:pt x="17095" y="21301"/>
                  </a:lnTo>
                  <a:lnTo>
                    <a:pt x="17053" y="21259"/>
                  </a:lnTo>
                  <a:lnTo>
                    <a:pt x="17095" y="21217"/>
                  </a:lnTo>
                  <a:lnTo>
                    <a:pt x="17095" y="21175"/>
                  </a:lnTo>
                  <a:lnTo>
                    <a:pt x="17033" y="21238"/>
                  </a:lnTo>
                  <a:lnTo>
                    <a:pt x="16886" y="21343"/>
                  </a:lnTo>
                  <a:lnTo>
                    <a:pt x="16802" y="21385"/>
                  </a:lnTo>
                  <a:lnTo>
                    <a:pt x="16635" y="21385"/>
                  </a:lnTo>
                  <a:lnTo>
                    <a:pt x="16593" y="21427"/>
                  </a:lnTo>
                  <a:lnTo>
                    <a:pt x="16530" y="21385"/>
                  </a:lnTo>
                  <a:lnTo>
                    <a:pt x="16489" y="21364"/>
                  </a:lnTo>
                  <a:cubicBezTo>
                    <a:pt x="16489" y="21364"/>
                    <a:pt x="16426" y="21385"/>
                    <a:pt x="16405" y="21385"/>
                  </a:cubicBezTo>
                  <a:lnTo>
                    <a:pt x="16321" y="21385"/>
                  </a:lnTo>
                  <a:lnTo>
                    <a:pt x="16196" y="21531"/>
                  </a:lnTo>
                  <a:lnTo>
                    <a:pt x="16154" y="21594"/>
                  </a:lnTo>
                  <a:lnTo>
                    <a:pt x="16091" y="21531"/>
                  </a:lnTo>
                  <a:lnTo>
                    <a:pt x="16049" y="21489"/>
                  </a:lnTo>
                  <a:lnTo>
                    <a:pt x="15861" y="21489"/>
                  </a:lnTo>
                  <a:lnTo>
                    <a:pt x="15777" y="21468"/>
                  </a:lnTo>
                  <a:lnTo>
                    <a:pt x="15735" y="21489"/>
                  </a:lnTo>
                  <a:lnTo>
                    <a:pt x="15672" y="21447"/>
                  </a:lnTo>
                  <a:lnTo>
                    <a:pt x="15735" y="21364"/>
                  </a:lnTo>
                  <a:lnTo>
                    <a:pt x="15840" y="21364"/>
                  </a:lnTo>
                  <a:lnTo>
                    <a:pt x="15882" y="21427"/>
                  </a:lnTo>
                  <a:lnTo>
                    <a:pt x="15965" y="21447"/>
                  </a:lnTo>
                  <a:lnTo>
                    <a:pt x="16049" y="21385"/>
                  </a:lnTo>
                  <a:lnTo>
                    <a:pt x="16175" y="21364"/>
                  </a:lnTo>
                  <a:lnTo>
                    <a:pt x="16258" y="21280"/>
                  </a:lnTo>
                  <a:lnTo>
                    <a:pt x="16321" y="21280"/>
                  </a:lnTo>
                  <a:lnTo>
                    <a:pt x="16426" y="21322"/>
                  </a:lnTo>
                  <a:lnTo>
                    <a:pt x="16530" y="21280"/>
                  </a:lnTo>
                  <a:lnTo>
                    <a:pt x="16572" y="21238"/>
                  </a:lnTo>
                  <a:lnTo>
                    <a:pt x="16530" y="21175"/>
                  </a:lnTo>
                  <a:lnTo>
                    <a:pt x="16489" y="21175"/>
                  </a:lnTo>
                  <a:lnTo>
                    <a:pt x="16468" y="21134"/>
                  </a:lnTo>
                  <a:lnTo>
                    <a:pt x="16405" y="21134"/>
                  </a:lnTo>
                  <a:lnTo>
                    <a:pt x="16300" y="21155"/>
                  </a:lnTo>
                  <a:lnTo>
                    <a:pt x="16216" y="21134"/>
                  </a:lnTo>
                  <a:lnTo>
                    <a:pt x="16049" y="21134"/>
                  </a:lnTo>
                  <a:lnTo>
                    <a:pt x="15944" y="21155"/>
                  </a:lnTo>
                  <a:lnTo>
                    <a:pt x="15840" y="21155"/>
                  </a:lnTo>
                  <a:lnTo>
                    <a:pt x="15693" y="21134"/>
                  </a:lnTo>
                  <a:lnTo>
                    <a:pt x="15672" y="21071"/>
                  </a:lnTo>
                  <a:lnTo>
                    <a:pt x="15631" y="21050"/>
                  </a:lnTo>
                  <a:lnTo>
                    <a:pt x="15526" y="21071"/>
                  </a:lnTo>
                  <a:lnTo>
                    <a:pt x="15380" y="21071"/>
                  </a:lnTo>
                  <a:lnTo>
                    <a:pt x="15212" y="21175"/>
                  </a:lnTo>
                  <a:lnTo>
                    <a:pt x="15170" y="21155"/>
                  </a:lnTo>
                  <a:lnTo>
                    <a:pt x="15212" y="21071"/>
                  </a:lnTo>
                  <a:lnTo>
                    <a:pt x="15275" y="21008"/>
                  </a:lnTo>
                  <a:lnTo>
                    <a:pt x="15463" y="21008"/>
                  </a:lnTo>
                  <a:lnTo>
                    <a:pt x="15672" y="20903"/>
                  </a:lnTo>
                  <a:lnTo>
                    <a:pt x="15756" y="20841"/>
                  </a:lnTo>
                  <a:lnTo>
                    <a:pt x="15756" y="20757"/>
                  </a:lnTo>
                  <a:lnTo>
                    <a:pt x="15777" y="20715"/>
                  </a:lnTo>
                  <a:lnTo>
                    <a:pt x="15861" y="20715"/>
                  </a:lnTo>
                  <a:lnTo>
                    <a:pt x="15903" y="20694"/>
                  </a:lnTo>
                  <a:lnTo>
                    <a:pt x="15965" y="20611"/>
                  </a:lnTo>
                  <a:lnTo>
                    <a:pt x="15944" y="20548"/>
                  </a:lnTo>
                  <a:lnTo>
                    <a:pt x="15882" y="20506"/>
                  </a:lnTo>
                  <a:lnTo>
                    <a:pt x="15798" y="20485"/>
                  </a:lnTo>
                  <a:lnTo>
                    <a:pt x="15777" y="20443"/>
                  </a:lnTo>
                  <a:lnTo>
                    <a:pt x="15861" y="20401"/>
                  </a:lnTo>
                  <a:lnTo>
                    <a:pt x="15903" y="20401"/>
                  </a:lnTo>
                  <a:lnTo>
                    <a:pt x="15903" y="20422"/>
                  </a:lnTo>
                  <a:lnTo>
                    <a:pt x="15986" y="20443"/>
                  </a:lnTo>
                  <a:lnTo>
                    <a:pt x="16007" y="20422"/>
                  </a:lnTo>
                  <a:lnTo>
                    <a:pt x="15986" y="20380"/>
                  </a:lnTo>
                  <a:lnTo>
                    <a:pt x="15965" y="20339"/>
                  </a:lnTo>
                  <a:lnTo>
                    <a:pt x="15965" y="20234"/>
                  </a:lnTo>
                  <a:lnTo>
                    <a:pt x="16007" y="20276"/>
                  </a:lnTo>
                  <a:lnTo>
                    <a:pt x="16049" y="20318"/>
                  </a:lnTo>
                  <a:lnTo>
                    <a:pt x="16049" y="20401"/>
                  </a:lnTo>
                  <a:lnTo>
                    <a:pt x="16091" y="20506"/>
                  </a:lnTo>
                  <a:lnTo>
                    <a:pt x="16175" y="20548"/>
                  </a:lnTo>
                  <a:lnTo>
                    <a:pt x="16279" y="20527"/>
                  </a:lnTo>
                  <a:lnTo>
                    <a:pt x="16405" y="20527"/>
                  </a:lnTo>
                  <a:lnTo>
                    <a:pt x="16698" y="20401"/>
                  </a:lnTo>
                  <a:lnTo>
                    <a:pt x="16781" y="20401"/>
                  </a:lnTo>
                  <a:lnTo>
                    <a:pt x="16844" y="20380"/>
                  </a:lnTo>
                  <a:lnTo>
                    <a:pt x="16907" y="20297"/>
                  </a:lnTo>
                  <a:lnTo>
                    <a:pt x="16991" y="20276"/>
                  </a:lnTo>
                  <a:lnTo>
                    <a:pt x="17033" y="20171"/>
                  </a:lnTo>
                  <a:lnTo>
                    <a:pt x="16991" y="20067"/>
                  </a:lnTo>
                  <a:lnTo>
                    <a:pt x="16949" y="19983"/>
                  </a:lnTo>
                  <a:lnTo>
                    <a:pt x="16907" y="19983"/>
                  </a:lnTo>
                  <a:lnTo>
                    <a:pt x="16802" y="19920"/>
                  </a:lnTo>
                  <a:lnTo>
                    <a:pt x="16530" y="19857"/>
                  </a:lnTo>
                  <a:lnTo>
                    <a:pt x="16489" y="19857"/>
                  </a:lnTo>
                  <a:lnTo>
                    <a:pt x="16384" y="19899"/>
                  </a:lnTo>
                  <a:lnTo>
                    <a:pt x="16321" y="19857"/>
                  </a:lnTo>
                  <a:lnTo>
                    <a:pt x="16321" y="19732"/>
                  </a:lnTo>
                  <a:lnTo>
                    <a:pt x="16300" y="19690"/>
                  </a:lnTo>
                  <a:lnTo>
                    <a:pt x="16196" y="19753"/>
                  </a:lnTo>
                  <a:lnTo>
                    <a:pt x="16112" y="19753"/>
                  </a:lnTo>
                  <a:lnTo>
                    <a:pt x="16007" y="19815"/>
                  </a:lnTo>
                  <a:lnTo>
                    <a:pt x="15944" y="19815"/>
                  </a:lnTo>
                  <a:lnTo>
                    <a:pt x="15861" y="19774"/>
                  </a:lnTo>
                  <a:lnTo>
                    <a:pt x="15861" y="19690"/>
                  </a:lnTo>
                  <a:lnTo>
                    <a:pt x="15944" y="19753"/>
                  </a:lnTo>
                  <a:lnTo>
                    <a:pt x="16007" y="19690"/>
                  </a:lnTo>
                  <a:lnTo>
                    <a:pt x="16070" y="19648"/>
                  </a:lnTo>
                  <a:lnTo>
                    <a:pt x="16196" y="19648"/>
                  </a:lnTo>
                  <a:lnTo>
                    <a:pt x="16216" y="19585"/>
                  </a:lnTo>
                  <a:lnTo>
                    <a:pt x="16175" y="19523"/>
                  </a:lnTo>
                  <a:lnTo>
                    <a:pt x="16091" y="19418"/>
                  </a:lnTo>
                  <a:lnTo>
                    <a:pt x="16049" y="19376"/>
                  </a:lnTo>
                  <a:lnTo>
                    <a:pt x="15944" y="19376"/>
                  </a:lnTo>
                  <a:lnTo>
                    <a:pt x="15965" y="19355"/>
                  </a:lnTo>
                  <a:lnTo>
                    <a:pt x="16070" y="19292"/>
                  </a:lnTo>
                  <a:lnTo>
                    <a:pt x="16070" y="19251"/>
                  </a:lnTo>
                  <a:lnTo>
                    <a:pt x="16070" y="19146"/>
                  </a:lnTo>
                  <a:lnTo>
                    <a:pt x="16091" y="19104"/>
                  </a:lnTo>
                  <a:lnTo>
                    <a:pt x="16154" y="19167"/>
                  </a:lnTo>
                  <a:lnTo>
                    <a:pt x="16175" y="19313"/>
                  </a:lnTo>
                  <a:lnTo>
                    <a:pt x="16216" y="19355"/>
                  </a:lnTo>
                  <a:lnTo>
                    <a:pt x="16216" y="19418"/>
                  </a:lnTo>
                  <a:lnTo>
                    <a:pt x="16363" y="19543"/>
                  </a:lnTo>
                  <a:lnTo>
                    <a:pt x="16363" y="19585"/>
                  </a:lnTo>
                  <a:lnTo>
                    <a:pt x="16426" y="19669"/>
                  </a:lnTo>
                  <a:lnTo>
                    <a:pt x="16489" y="19690"/>
                  </a:lnTo>
                  <a:lnTo>
                    <a:pt x="16572" y="19669"/>
                  </a:lnTo>
                  <a:lnTo>
                    <a:pt x="16614" y="19648"/>
                  </a:lnTo>
                  <a:lnTo>
                    <a:pt x="16698" y="19690"/>
                  </a:lnTo>
                  <a:lnTo>
                    <a:pt x="16802" y="19669"/>
                  </a:lnTo>
                  <a:lnTo>
                    <a:pt x="16886" y="19648"/>
                  </a:lnTo>
                  <a:lnTo>
                    <a:pt x="16928" y="19690"/>
                  </a:lnTo>
                  <a:lnTo>
                    <a:pt x="16928" y="19774"/>
                  </a:lnTo>
                  <a:lnTo>
                    <a:pt x="17116" y="20004"/>
                  </a:lnTo>
                  <a:lnTo>
                    <a:pt x="17200" y="20067"/>
                  </a:lnTo>
                  <a:lnTo>
                    <a:pt x="17221" y="20004"/>
                  </a:lnTo>
                  <a:lnTo>
                    <a:pt x="17325" y="19983"/>
                  </a:lnTo>
                  <a:lnTo>
                    <a:pt x="17346" y="19983"/>
                  </a:lnTo>
                  <a:lnTo>
                    <a:pt x="17367" y="20025"/>
                  </a:lnTo>
                  <a:lnTo>
                    <a:pt x="17346" y="20108"/>
                  </a:lnTo>
                  <a:lnTo>
                    <a:pt x="17325" y="20213"/>
                  </a:lnTo>
                  <a:lnTo>
                    <a:pt x="17346" y="20339"/>
                  </a:lnTo>
                  <a:lnTo>
                    <a:pt x="17409" y="20422"/>
                  </a:lnTo>
                  <a:lnTo>
                    <a:pt x="17451" y="20527"/>
                  </a:lnTo>
                  <a:lnTo>
                    <a:pt x="17472" y="20715"/>
                  </a:lnTo>
                  <a:lnTo>
                    <a:pt x="17535" y="20757"/>
                  </a:lnTo>
                  <a:lnTo>
                    <a:pt x="17618" y="20841"/>
                  </a:lnTo>
                  <a:lnTo>
                    <a:pt x="17681" y="21029"/>
                  </a:lnTo>
                  <a:lnTo>
                    <a:pt x="17828" y="21134"/>
                  </a:lnTo>
                  <a:lnTo>
                    <a:pt x="17869" y="21175"/>
                  </a:lnTo>
                  <a:lnTo>
                    <a:pt x="17953" y="21155"/>
                  </a:lnTo>
                  <a:lnTo>
                    <a:pt x="18037" y="21134"/>
                  </a:lnTo>
                  <a:lnTo>
                    <a:pt x="18100" y="21134"/>
                  </a:lnTo>
                  <a:lnTo>
                    <a:pt x="18141" y="21113"/>
                  </a:lnTo>
                  <a:lnTo>
                    <a:pt x="18141" y="21029"/>
                  </a:lnTo>
                  <a:lnTo>
                    <a:pt x="18141" y="20903"/>
                  </a:lnTo>
                  <a:lnTo>
                    <a:pt x="18141" y="20757"/>
                  </a:lnTo>
                  <a:lnTo>
                    <a:pt x="18162" y="20652"/>
                  </a:lnTo>
                  <a:lnTo>
                    <a:pt x="18183" y="20611"/>
                  </a:lnTo>
                  <a:lnTo>
                    <a:pt x="18204" y="20611"/>
                  </a:lnTo>
                  <a:lnTo>
                    <a:pt x="18246" y="20652"/>
                  </a:lnTo>
                  <a:lnTo>
                    <a:pt x="18204" y="20736"/>
                  </a:lnTo>
                  <a:lnTo>
                    <a:pt x="18204" y="20820"/>
                  </a:lnTo>
                  <a:lnTo>
                    <a:pt x="18267" y="20924"/>
                  </a:lnTo>
                  <a:lnTo>
                    <a:pt x="18204" y="21008"/>
                  </a:lnTo>
                  <a:lnTo>
                    <a:pt x="18204" y="21071"/>
                  </a:lnTo>
                  <a:lnTo>
                    <a:pt x="18267" y="21113"/>
                  </a:lnTo>
                  <a:lnTo>
                    <a:pt x="18309" y="21071"/>
                  </a:lnTo>
                  <a:lnTo>
                    <a:pt x="18393" y="21050"/>
                  </a:lnTo>
                  <a:lnTo>
                    <a:pt x="18455" y="21071"/>
                  </a:lnTo>
                  <a:lnTo>
                    <a:pt x="18476" y="21134"/>
                  </a:lnTo>
                  <a:lnTo>
                    <a:pt x="18455" y="21175"/>
                  </a:lnTo>
                  <a:lnTo>
                    <a:pt x="18476" y="21217"/>
                  </a:lnTo>
                  <a:lnTo>
                    <a:pt x="18581" y="21217"/>
                  </a:lnTo>
                  <a:lnTo>
                    <a:pt x="18623" y="21155"/>
                  </a:lnTo>
                  <a:lnTo>
                    <a:pt x="18623" y="21071"/>
                  </a:lnTo>
                  <a:lnTo>
                    <a:pt x="18602" y="21008"/>
                  </a:lnTo>
                  <a:lnTo>
                    <a:pt x="18602" y="20820"/>
                  </a:lnTo>
                  <a:lnTo>
                    <a:pt x="18623" y="20736"/>
                  </a:lnTo>
                  <a:lnTo>
                    <a:pt x="18623" y="20631"/>
                  </a:lnTo>
                  <a:lnTo>
                    <a:pt x="18665" y="20590"/>
                  </a:lnTo>
                  <a:lnTo>
                    <a:pt x="18623" y="20527"/>
                  </a:lnTo>
                  <a:lnTo>
                    <a:pt x="18581" y="20527"/>
                  </a:lnTo>
                  <a:lnTo>
                    <a:pt x="18602" y="20485"/>
                  </a:lnTo>
                  <a:lnTo>
                    <a:pt x="18623" y="20422"/>
                  </a:lnTo>
                  <a:lnTo>
                    <a:pt x="18602" y="20401"/>
                  </a:lnTo>
                  <a:lnTo>
                    <a:pt x="18497" y="20443"/>
                  </a:lnTo>
                  <a:lnTo>
                    <a:pt x="18497" y="20401"/>
                  </a:lnTo>
                  <a:lnTo>
                    <a:pt x="18518" y="20339"/>
                  </a:lnTo>
                  <a:lnTo>
                    <a:pt x="18623" y="20318"/>
                  </a:lnTo>
                  <a:lnTo>
                    <a:pt x="18685" y="20276"/>
                  </a:lnTo>
                  <a:lnTo>
                    <a:pt x="18685" y="20171"/>
                  </a:lnTo>
                  <a:lnTo>
                    <a:pt x="18665" y="20108"/>
                  </a:lnTo>
                  <a:lnTo>
                    <a:pt x="18602" y="20129"/>
                  </a:lnTo>
                  <a:lnTo>
                    <a:pt x="18581" y="20087"/>
                  </a:lnTo>
                  <a:lnTo>
                    <a:pt x="18623" y="20004"/>
                  </a:lnTo>
                  <a:lnTo>
                    <a:pt x="18685" y="19899"/>
                  </a:lnTo>
                  <a:lnTo>
                    <a:pt x="18685" y="19857"/>
                  </a:lnTo>
                  <a:lnTo>
                    <a:pt x="18623" y="19857"/>
                  </a:lnTo>
                  <a:lnTo>
                    <a:pt x="18560" y="19899"/>
                  </a:lnTo>
                  <a:lnTo>
                    <a:pt x="18476" y="20025"/>
                  </a:lnTo>
                  <a:lnTo>
                    <a:pt x="18455" y="20171"/>
                  </a:lnTo>
                  <a:lnTo>
                    <a:pt x="18393" y="20192"/>
                  </a:lnTo>
                  <a:lnTo>
                    <a:pt x="18393" y="20129"/>
                  </a:lnTo>
                  <a:lnTo>
                    <a:pt x="18413" y="20004"/>
                  </a:lnTo>
                  <a:lnTo>
                    <a:pt x="18413" y="19962"/>
                  </a:lnTo>
                  <a:lnTo>
                    <a:pt x="18393" y="19899"/>
                  </a:lnTo>
                  <a:lnTo>
                    <a:pt x="18393" y="19857"/>
                  </a:lnTo>
                  <a:lnTo>
                    <a:pt x="18413" y="19774"/>
                  </a:lnTo>
                  <a:lnTo>
                    <a:pt x="18497" y="19690"/>
                  </a:lnTo>
                  <a:lnTo>
                    <a:pt x="18581" y="19648"/>
                  </a:lnTo>
                  <a:lnTo>
                    <a:pt x="18602" y="19564"/>
                  </a:lnTo>
                  <a:lnTo>
                    <a:pt x="18560" y="19502"/>
                  </a:lnTo>
                  <a:lnTo>
                    <a:pt x="18476" y="19502"/>
                  </a:lnTo>
                  <a:lnTo>
                    <a:pt x="18413" y="19564"/>
                  </a:lnTo>
                  <a:lnTo>
                    <a:pt x="18393" y="19606"/>
                  </a:lnTo>
                  <a:lnTo>
                    <a:pt x="18372" y="19648"/>
                  </a:lnTo>
                  <a:lnTo>
                    <a:pt x="18393" y="19543"/>
                  </a:lnTo>
                  <a:lnTo>
                    <a:pt x="18413" y="19481"/>
                  </a:lnTo>
                  <a:lnTo>
                    <a:pt x="18393" y="19460"/>
                  </a:lnTo>
                  <a:lnTo>
                    <a:pt x="18351" y="19481"/>
                  </a:lnTo>
                  <a:lnTo>
                    <a:pt x="18246" y="19564"/>
                  </a:lnTo>
                  <a:lnTo>
                    <a:pt x="18162" y="19648"/>
                  </a:lnTo>
                  <a:lnTo>
                    <a:pt x="18162" y="19606"/>
                  </a:lnTo>
                  <a:lnTo>
                    <a:pt x="18183" y="19543"/>
                  </a:lnTo>
                  <a:lnTo>
                    <a:pt x="18246" y="19460"/>
                  </a:lnTo>
                  <a:lnTo>
                    <a:pt x="18288" y="19397"/>
                  </a:lnTo>
                  <a:lnTo>
                    <a:pt x="18351" y="19292"/>
                  </a:lnTo>
                  <a:lnTo>
                    <a:pt x="18351" y="19271"/>
                  </a:lnTo>
                  <a:lnTo>
                    <a:pt x="18288" y="19230"/>
                  </a:lnTo>
                  <a:lnTo>
                    <a:pt x="18267" y="19167"/>
                  </a:lnTo>
                  <a:lnTo>
                    <a:pt x="18204" y="19167"/>
                  </a:lnTo>
                  <a:lnTo>
                    <a:pt x="18162" y="19125"/>
                  </a:lnTo>
                  <a:lnTo>
                    <a:pt x="18141" y="19041"/>
                  </a:lnTo>
                  <a:lnTo>
                    <a:pt x="18079" y="19020"/>
                  </a:lnTo>
                  <a:lnTo>
                    <a:pt x="17995" y="18937"/>
                  </a:lnTo>
                  <a:lnTo>
                    <a:pt x="17953" y="18937"/>
                  </a:lnTo>
                  <a:lnTo>
                    <a:pt x="17932" y="18916"/>
                  </a:lnTo>
                  <a:lnTo>
                    <a:pt x="17869" y="18916"/>
                  </a:lnTo>
                  <a:lnTo>
                    <a:pt x="17869" y="18853"/>
                  </a:lnTo>
                  <a:lnTo>
                    <a:pt x="17849" y="18811"/>
                  </a:lnTo>
                  <a:lnTo>
                    <a:pt x="17660" y="18665"/>
                  </a:lnTo>
                  <a:lnTo>
                    <a:pt x="17639" y="18623"/>
                  </a:lnTo>
                  <a:lnTo>
                    <a:pt x="17535" y="18560"/>
                  </a:lnTo>
                  <a:lnTo>
                    <a:pt x="17430" y="18560"/>
                  </a:lnTo>
                  <a:lnTo>
                    <a:pt x="17325" y="18602"/>
                  </a:lnTo>
                  <a:lnTo>
                    <a:pt x="17242" y="18707"/>
                  </a:lnTo>
                  <a:lnTo>
                    <a:pt x="17242" y="18644"/>
                  </a:lnTo>
                  <a:lnTo>
                    <a:pt x="17221" y="18560"/>
                  </a:lnTo>
                  <a:lnTo>
                    <a:pt x="17053" y="18518"/>
                  </a:lnTo>
                  <a:lnTo>
                    <a:pt x="16949" y="18518"/>
                  </a:lnTo>
                  <a:lnTo>
                    <a:pt x="16844" y="18539"/>
                  </a:lnTo>
                  <a:lnTo>
                    <a:pt x="16823" y="18518"/>
                  </a:lnTo>
                  <a:lnTo>
                    <a:pt x="16907" y="18434"/>
                  </a:lnTo>
                  <a:lnTo>
                    <a:pt x="16949" y="18476"/>
                  </a:lnTo>
                  <a:lnTo>
                    <a:pt x="17137" y="18476"/>
                  </a:lnTo>
                  <a:lnTo>
                    <a:pt x="17221" y="18497"/>
                  </a:lnTo>
                  <a:lnTo>
                    <a:pt x="17325" y="18497"/>
                  </a:lnTo>
                  <a:lnTo>
                    <a:pt x="17430" y="18476"/>
                  </a:lnTo>
                  <a:lnTo>
                    <a:pt x="17472" y="18393"/>
                  </a:lnTo>
                  <a:lnTo>
                    <a:pt x="17514" y="18204"/>
                  </a:lnTo>
                  <a:lnTo>
                    <a:pt x="17472" y="18121"/>
                  </a:lnTo>
                  <a:lnTo>
                    <a:pt x="17451" y="18100"/>
                  </a:lnTo>
                  <a:lnTo>
                    <a:pt x="17409" y="18100"/>
                  </a:lnTo>
                  <a:lnTo>
                    <a:pt x="17263" y="17995"/>
                  </a:lnTo>
                  <a:lnTo>
                    <a:pt x="17221" y="17974"/>
                  </a:lnTo>
                  <a:lnTo>
                    <a:pt x="17158" y="17974"/>
                  </a:lnTo>
                  <a:lnTo>
                    <a:pt x="17053" y="18058"/>
                  </a:lnTo>
                  <a:lnTo>
                    <a:pt x="17012" y="18058"/>
                  </a:lnTo>
                  <a:lnTo>
                    <a:pt x="16928" y="18079"/>
                  </a:lnTo>
                  <a:lnTo>
                    <a:pt x="16886" y="18162"/>
                  </a:lnTo>
                  <a:lnTo>
                    <a:pt x="16844" y="18162"/>
                  </a:lnTo>
                  <a:lnTo>
                    <a:pt x="16844" y="18079"/>
                  </a:lnTo>
                  <a:lnTo>
                    <a:pt x="16823" y="18016"/>
                  </a:lnTo>
                  <a:lnTo>
                    <a:pt x="16781" y="18016"/>
                  </a:lnTo>
                  <a:lnTo>
                    <a:pt x="16635" y="18058"/>
                  </a:lnTo>
                  <a:lnTo>
                    <a:pt x="16593" y="18079"/>
                  </a:lnTo>
                  <a:lnTo>
                    <a:pt x="16530" y="18079"/>
                  </a:lnTo>
                  <a:lnTo>
                    <a:pt x="16572" y="18058"/>
                  </a:lnTo>
                  <a:lnTo>
                    <a:pt x="16677" y="17995"/>
                  </a:lnTo>
                  <a:lnTo>
                    <a:pt x="16781" y="17974"/>
                  </a:lnTo>
                  <a:lnTo>
                    <a:pt x="16802" y="17911"/>
                  </a:lnTo>
                  <a:lnTo>
                    <a:pt x="16781" y="17870"/>
                  </a:lnTo>
                  <a:lnTo>
                    <a:pt x="16719" y="17849"/>
                  </a:lnTo>
                  <a:lnTo>
                    <a:pt x="16677" y="17870"/>
                  </a:lnTo>
                  <a:lnTo>
                    <a:pt x="16719" y="17807"/>
                  </a:lnTo>
                  <a:lnTo>
                    <a:pt x="16781" y="17807"/>
                  </a:lnTo>
                  <a:lnTo>
                    <a:pt x="16823" y="17849"/>
                  </a:lnTo>
                  <a:lnTo>
                    <a:pt x="16928" y="17953"/>
                  </a:lnTo>
                  <a:lnTo>
                    <a:pt x="17012" y="17974"/>
                  </a:lnTo>
                  <a:lnTo>
                    <a:pt x="17095" y="17953"/>
                  </a:lnTo>
                  <a:lnTo>
                    <a:pt x="17200" y="17870"/>
                  </a:lnTo>
                  <a:lnTo>
                    <a:pt x="17367" y="17870"/>
                  </a:lnTo>
                  <a:lnTo>
                    <a:pt x="17430" y="17786"/>
                  </a:lnTo>
                  <a:lnTo>
                    <a:pt x="17472" y="17765"/>
                  </a:lnTo>
                  <a:lnTo>
                    <a:pt x="17514" y="17702"/>
                  </a:lnTo>
                  <a:lnTo>
                    <a:pt x="17472" y="17639"/>
                  </a:lnTo>
                  <a:lnTo>
                    <a:pt x="17409" y="17577"/>
                  </a:lnTo>
                  <a:lnTo>
                    <a:pt x="17263" y="17556"/>
                  </a:lnTo>
                  <a:lnTo>
                    <a:pt x="17200" y="17493"/>
                  </a:lnTo>
                  <a:lnTo>
                    <a:pt x="17137" y="17451"/>
                  </a:lnTo>
                  <a:lnTo>
                    <a:pt x="17033" y="17451"/>
                  </a:lnTo>
                  <a:lnTo>
                    <a:pt x="16928" y="17430"/>
                  </a:lnTo>
                  <a:lnTo>
                    <a:pt x="16844" y="17451"/>
                  </a:lnTo>
                  <a:lnTo>
                    <a:pt x="16823" y="17493"/>
                  </a:lnTo>
                  <a:lnTo>
                    <a:pt x="16740" y="17556"/>
                  </a:lnTo>
                  <a:lnTo>
                    <a:pt x="16677" y="17535"/>
                  </a:lnTo>
                  <a:lnTo>
                    <a:pt x="16593" y="17493"/>
                  </a:lnTo>
                  <a:lnTo>
                    <a:pt x="16489" y="17493"/>
                  </a:lnTo>
                  <a:lnTo>
                    <a:pt x="16468" y="17556"/>
                  </a:lnTo>
                  <a:lnTo>
                    <a:pt x="16426" y="17598"/>
                  </a:lnTo>
                  <a:lnTo>
                    <a:pt x="16384" y="17577"/>
                  </a:lnTo>
                  <a:lnTo>
                    <a:pt x="16321" y="17535"/>
                  </a:lnTo>
                  <a:lnTo>
                    <a:pt x="16300" y="17535"/>
                  </a:lnTo>
                  <a:lnTo>
                    <a:pt x="16279" y="17472"/>
                  </a:lnTo>
                  <a:lnTo>
                    <a:pt x="16321" y="17430"/>
                  </a:lnTo>
                  <a:lnTo>
                    <a:pt x="16426" y="17388"/>
                  </a:lnTo>
                  <a:lnTo>
                    <a:pt x="16572" y="17430"/>
                  </a:lnTo>
                  <a:lnTo>
                    <a:pt x="16740" y="17430"/>
                  </a:lnTo>
                  <a:lnTo>
                    <a:pt x="16802" y="17367"/>
                  </a:lnTo>
                  <a:lnTo>
                    <a:pt x="16802" y="17326"/>
                  </a:lnTo>
                  <a:lnTo>
                    <a:pt x="16740" y="17221"/>
                  </a:lnTo>
                  <a:lnTo>
                    <a:pt x="16635" y="17137"/>
                  </a:lnTo>
                  <a:lnTo>
                    <a:pt x="16530" y="17074"/>
                  </a:lnTo>
                  <a:lnTo>
                    <a:pt x="16489" y="17012"/>
                  </a:lnTo>
                  <a:lnTo>
                    <a:pt x="16489" y="16907"/>
                  </a:lnTo>
                  <a:lnTo>
                    <a:pt x="16509" y="16865"/>
                  </a:lnTo>
                  <a:lnTo>
                    <a:pt x="16572" y="16907"/>
                  </a:lnTo>
                  <a:lnTo>
                    <a:pt x="16593" y="16949"/>
                  </a:lnTo>
                  <a:lnTo>
                    <a:pt x="16593" y="17012"/>
                  </a:lnTo>
                  <a:lnTo>
                    <a:pt x="16677" y="17054"/>
                  </a:lnTo>
                  <a:lnTo>
                    <a:pt x="16802" y="17158"/>
                  </a:lnTo>
                  <a:lnTo>
                    <a:pt x="16823" y="17221"/>
                  </a:lnTo>
                  <a:lnTo>
                    <a:pt x="16886" y="17242"/>
                  </a:lnTo>
                  <a:lnTo>
                    <a:pt x="16928" y="17242"/>
                  </a:lnTo>
                  <a:lnTo>
                    <a:pt x="17012" y="17326"/>
                  </a:lnTo>
                  <a:lnTo>
                    <a:pt x="17095" y="17326"/>
                  </a:lnTo>
                  <a:lnTo>
                    <a:pt x="17200" y="17284"/>
                  </a:lnTo>
                  <a:lnTo>
                    <a:pt x="17263" y="17242"/>
                  </a:lnTo>
                  <a:lnTo>
                    <a:pt x="17346" y="17221"/>
                  </a:lnTo>
                  <a:lnTo>
                    <a:pt x="17409" y="17158"/>
                  </a:lnTo>
                  <a:lnTo>
                    <a:pt x="17472" y="17116"/>
                  </a:lnTo>
                  <a:lnTo>
                    <a:pt x="17556" y="17074"/>
                  </a:lnTo>
                  <a:lnTo>
                    <a:pt x="17606" y="17074"/>
                  </a:lnTo>
                  <a:lnTo>
                    <a:pt x="17618" y="17116"/>
                  </a:lnTo>
                  <a:lnTo>
                    <a:pt x="17618" y="17074"/>
                  </a:lnTo>
                  <a:lnTo>
                    <a:pt x="17618" y="17033"/>
                  </a:lnTo>
                  <a:lnTo>
                    <a:pt x="17577" y="16970"/>
                  </a:lnTo>
                  <a:lnTo>
                    <a:pt x="17588" y="17010"/>
                  </a:lnTo>
                  <a:lnTo>
                    <a:pt x="17472" y="16844"/>
                  </a:lnTo>
                  <a:lnTo>
                    <a:pt x="17409" y="16802"/>
                  </a:lnTo>
                  <a:lnTo>
                    <a:pt x="17409" y="16740"/>
                  </a:lnTo>
                  <a:lnTo>
                    <a:pt x="17430" y="16719"/>
                  </a:lnTo>
                  <a:lnTo>
                    <a:pt x="17472" y="16719"/>
                  </a:lnTo>
                  <a:lnTo>
                    <a:pt x="17535" y="16761"/>
                  </a:lnTo>
                  <a:lnTo>
                    <a:pt x="17535" y="16823"/>
                  </a:lnTo>
                  <a:lnTo>
                    <a:pt x="17577" y="16865"/>
                  </a:lnTo>
                  <a:lnTo>
                    <a:pt x="17681" y="17074"/>
                  </a:lnTo>
                  <a:lnTo>
                    <a:pt x="17869" y="17284"/>
                  </a:lnTo>
                  <a:lnTo>
                    <a:pt x="17890" y="17326"/>
                  </a:lnTo>
                  <a:lnTo>
                    <a:pt x="17932" y="17263"/>
                  </a:lnTo>
                  <a:lnTo>
                    <a:pt x="17932" y="17179"/>
                  </a:lnTo>
                  <a:lnTo>
                    <a:pt x="17953" y="17012"/>
                  </a:lnTo>
                  <a:lnTo>
                    <a:pt x="17953" y="16907"/>
                  </a:lnTo>
                  <a:lnTo>
                    <a:pt x="17995" y="16844"/>
                  </a:lnTo>
                  <a:lnTo>
                    <a:pt x="18058" y="16844"/>
                  </a:lnTo>
                  <a:lnTo>
                    <a:pt x="18100" y="16865"/>
                  </a:lnTo>
                  <a:lnTo>
                    <a:pt x="18100" y="16949"/>
                  </a:lnTo>
                  <a:lnTo>
                    <a:pt x="18141" y="17012"/>
                  </a:lnTo>
                  <a:lnTo>
                    <a:pt x="18183" y="17012"/>
                  </a:lnTo>
                  <a:lnTo>
                    <a:pt x="18372" y="17074"/>
                  </a:lnTo>
                  <a:lnTo>
                    <a:pt x="18518" y="17179"/>
                  </a:lnTo>
                  <a:lnTo>
                    <a:pt x="18602" y="17221"/>
                  </a:lnTo>
                  <a:lnTo>
                    <a:pt x="18665" y="17179"/>
                  </a:lnTo>
                  <a:lnTo>
                    <a:pt x="18706" y="17179"/>
                  </a:lnTo>
                  <a:lnTo>
                    <a:pt x="18769" y="17221"/>
                  </a:lnTo>
                  <a:lnTo>
                    <a:pt x="18769" y="17263"/>
                  </a:lnTo>
                  <a:lnTo>
                    <a:pt x="18602" y="17284"/>
                  </a:lnTo>
                  <a:lnTo>
                    <a:pt x="18581" y="17326"/>
                  </a:lnTo>
                  <a:lnTo>
                    <a:pt x="18476" y="17221"/>
                  </a:lnTo>
                  <a:lnTo>
                    <a:pt x="18288" y="17116"/>
                  </a:lnTo>
                  <a:lnTo>
                    <a:pt x="18246" y="17074"/>
                  </a:lnTo>
                  <a:lnTo>
                    <a:pt x="18204" y="17054"/>
                  </a:lnTo>
                  <a:lnTo>
                    <a:pt x="18162" y="17054"/>
                  </a:lnTo>
                  <a:lnTo>
                    <a:pt x="18121" y="17074"/>
                  </a:lnTo>
                  <a:lnTo>
                    <a:pt x="18121" y="17137"/>
                  </a:lnTo>
                  <a:lnTo>
                    <a:pt x="18183" y="17221"/>
                  </a:lnTo>
                  <a:lnTo>
                    <a:pt x="18413" y="17430"/>
                  </a:lnTo>
                  <a:lnTo>
                    <a:pt x="18518" y="17535"/>
                  </a:lnTo>
                  <a:lnTo>
                    <a:pt x="18685" y="17598"/>
                  </a:lnTo>
                  <a:lnTo>
                    <a:pt x="18790" y="17681"/>
                  </a:lnTo>
                  <a:lnTo>
                    <a:pt x="18832" y="17702"/>
                  </a:lnTo>
                  <a:lnTo>
                    <a:pt x="18916" y="17681"/>
                  </a:lnTo>
                  <a:lnTo>
                    <a:pt x="18937" y="17639"/>
                  </a:lnTo>
                  <a:lnTo>
                    <a:pt x="18999" y="17556"/>
                  </a:lnTo>
                  <a:lnTo>
                    <a:pt x="19125" y="17556"/>
                  </a:lnTo>
                  <a:lnTo>
                    <a:pt x="19167" y="17493"/>
                  </a:lnTo>
                  <a:lnTo>
                    <a:pt x="19167" y="17430"/>
                  </a:lnTo>
                  <a:lnTo>
                    <a:pt x="19250" y="17367"/>
                  </a:lnTo>
                  <a:lnTo>
                    <a:pt x="19313" y="17367"/>
                  </a:lnTo>
                  <a:lnTo>
                    <a:pt x="19376" y="17388"/>
                  </a:lnTo>
                  <a:lnTo>
                    <a:pt x="19460" y="17430"/>
                  </a:lnTo>
                  <a:lnTo>
                    <a:pt x="19564" y="17388"/>
                  </a:lnTo>
                  <a:lnTo>
                    <a:pt x="19669" y="17388"/>
                  </a:lnTo>
                  <a:lnTo>
                    <a:pt x="19690" y="17346"/>
                  </a:lnTo>
                  <a:lnTo>
                    <a:pt x="19732" y="17221"/>
                  </a:lnTo>
                  <a:lnTo>
                    <a:pt x="19732" y="17116"/>
                  </a:lnTo>
                  <a:lnTo>
                    <a:pt x="19774" y="17033"/>
                  </a:lnTo>
                  <a:lnTo>
                    <a:pt x="19857" y="16907"/>
                  </a:lnTo>
                  <a:lnTo>
                    <a:pt x="19857" y="16823"/>
                  </a:lnTo>
                  <a:lnTo>
                    <a:pt x="19836" y="16761"/>
                  </a:lnTo>
                  <a:lnTo>
                    <a:pt x="19753" y="16740"/>
                  </a:lnTo>
                  <a:lnTo>
                    <a:pt x="19648" y="16761"/>
                  </a:lnTo>
                  <a:lnTo>
                    <a:pt x="19627" y="16802"/>
                  </a:lnTo>
                  <a:lnTo>
                    <a:pt x="19585" y="16761"/>
                  </a:lnTo>
                  <a:lnTo>
                    <a:pt x="19543" y="16761"/>
                  </a:lnTo>
                  <a:lnTo>
                    <a:pt x="19522" y="16802"/>
                  </a:lnTo>
                  <a:lnTo>
                    <a:pt x="19439" y="16740"/>
                  </a:lnTo>
                  <a:lnTo>
                    <a:pt x="19376" y="16656"/>
                  </a:lnTo>
                  <a:lnTo>
                    <a:pt x="19334" y="16614"/>
                  </a:lnTo>
                  <a:lnTo>
                    <a:pt x="19313" y="16530"/>
                  </a:lnTo>
                  <a:lnTo>
                    <a:pt x="19271" y="16530"/>
                  </a:lnTo>
                  <a:lnTo>
                    <a:pt x="19250" y="16614"/>
                  </a:lnTo>
                  <a:lnTo>
                    <a:pt x="19250" y="16719"/>
                  </a:lnTo>
                  <a:lnTo>
                    <a:pt x="19313" y="16740"/>
                  </a:lnTo>
                  <a:lnTo>
                    <a:pt x="19313" y="16823"/>
                  </a:lnTo>
                  <a:lnTo>
                    <a:pt x="19250" y="16907"/>
                  </a:lnTo>
                  <a:lnTo>
                    <a:pt x="19229" y="17012"/>
                  </a:lnTo>
                  <a:lnTo>
                    <a:pt x="19209" y="16949"/>
                  </a:lnTo>
                  <a:lnTo>
                    <a:pt x="19229" y="16823"/>
                  </a:lnTo>
                  <a:lnTo>
                    <a:pt x="19209" y="16719"/>
                  </a:lnTo>
                  <a:lnTo>
                    <a:pt x="19146" y="16698"/>
                  </a:lnTo>
                  <a:lnTo>
                    <a:pt x="19125" y="16551"/>
                  </a:lnTo>
                  <a:lnTo>
                    <a:pt x="19062" y="16530"/>
                  </a:lnTo>
                  <a:lnTo>
                    <a:pt x="19041" y="16489"/>
                  </a:lnTo>
                  <a:lnTo>
                    <a:pt x="19041" y="16447"/>
                  </a:lnTo>
                  <a:lnTo>
                    <a:pt x="19104" y="16426"/>
                  </a:lnTo>
                  <a:lnTo>
                    <a:pt x="19161" y="16311"/>
                  </a:lnTo>
                  <a:lnTo>
                    <a:pt x="19146" y="16279"/>
                  </a:lnTo>
                  <a:lnTo>
                    <a:pt x="19104" y="16238"/>
                  </a:lnTo>
                  <a:lnTo>
                    <a:pt x="19146" y="16217"/>
                  </a:lnTo>
                  <a:lnTo>
                    <a:pt x="19229" y="16217"/>
                  </a:lnTo>
                  <a:lnTo>
                    <a:pt x="19271" y="16175"/>
                  </a:lnTo>
                  <a:lnTo>
                    <a:pt x="19313" y="16091"/>
                  </a:lnTo>
                  <a:lnTo>
                    <a:pt x="19313" y="15966"/>
                  </a:lnTo>
                  <a:lnTo>
                    <a:pt x="19271" y="15903"/>
                  </a:lnTo>
                  <a:lnTo>
                    <a:pt x="19271" y="15861"/>
                  </a:lnTo>
                  <a:lnTo>
                    <a:pt x="19334" y="15861"/>
                  </a:lnTo>
                  <a:lnTo>
                    <a:pt x="19376" y="15903"/>
                  </a:lnTo>
                  <a:lnTo>
                    <a:pt x="19439" y="15986"/>
                  </a:lnTo>
                  <a:lnTo>
                    <a:pt x="19481" y="16007"/>
                  </a:lnTo>
                  <a:lnTo>
                    <a:pt x="19564" y="16007"/>
                  </a:lnTo>
                  <a:lnTo>
                    <a:pt x="19648" y="15966"/>
                  </a:lnTo>
                  <a:lnTo>
                    <a:pt x="19732" y="15986"/>
                  </a:lnTo>
                  <a:lnTo>
                    <a:pt x="19794" y="16028"/>
                  </a:lnTo>
                  <a:lnTo>
                    <a:pt x="19899" y="16070"/>
                  </a:lnTo>
                  <a:lnTo>
                    <a:pt x="20046" y="16175"/>
                  </a:lnTo>
                  <a:lnTo>
                    <a:pt x="20046" y="16238"/>
                  </a:lnTo>
                  <a:lnTo>
                    <a:pt x="20066" y="16321"/>
                  </a:lnTo>
                  <a:lnTo>
                    <a:pt x="20108" y="16384"/>
                  </a:lnTo>
                  <a:lnTo>
                    <a:pt x="20150" y="16447"/>
                  </a:lnTo>
                  <a:lnTo>
                    <a:pt x="20192" y="16489"/>
                  </a:lnTo>
                  <a:lnTo>
                    <a:pt x="20318" y="16405"/>
                  </a:lnTo>
                  <a:lnTo>
                    <a:pt x="20422" y="16238"/>
                  </a:lnTo>
                  <a:lnTo>
                    <a:pt x="20485" y="16133"/>
                  </a:lnTo>
                  <a:lnTo>
                    <a:pt x="20422" y="16091"/>
                  </a:lnTo>
                  <a:lnTo>
                    <a:pt x="20401" y="15986"/>
                  </a:lnTo>
                  <a:lnTo>
                    <a:pt x="20464" y="15924"/>
                  </a:lnTo>
                  <a:lnTo>
                    <a:pt x="20464" y="15882"/>
                  </a:lnTo>
                  <a:lnTo>
                    <a:pt x="20359" y="15861"/>
                  </a:lnTo>
                  <a:lnTo>
                    <a:pt x="20276" y="15903"/>
                  </a:lnTo>
                  <a:lnTo>
                    <a:pt x="20255" y="15966"/>
                  </a:lnTo>
                  <a:lnTo>
                    <a:pt x="20108" y="15882"/>
                  </a:lnTo>
                  <a:lnTo>
                    <a:pt x="20046" y="15777"/>
                  </a:lnTo>
                  <a:lnTo>
                    <a:pt x="19899" y="15756"/>
                  </a:lnTo>
                  <a:lnTo>
                    <a:pt x="19857" y="15777"/>
                  </a:lnTo>
                  <a:lnTo>
                    <a:pt x="19794" y="15714"/>
                  </a:lnTo>
                  <a:lnTo>
                    <a:pt x="19794" y="15673"/>
                  </a:lnTo>
                  <a:lnTo>
                    <a:pt x="19857" y="15673"/>
                  </a:lnTo>
                  <a:lnTo>
                    <a:pt x="19899" y="15589"/>
                  </a:lnTo>
                  <a:lnTo>
                    <a:pt x="19941" y="15401"/>
                  </a:lnTo>
                  <a:lnTo>
                    <a:pt x="19962" y="15380"/>
                  </a:lnTo>
                  <a:lnTo>
                    <a:pt x="19962" y="15296"/>
                  </a:lnTo>
                  <a:lnTo>
                    <a:pt x="19836" y="15254"/>
                  </a:lnTo>
                  <a:lnTo>
                    <a:pt x="19774" y="15254"/>
                  </a:lnTo>
                  <a:lnTo>
                    <a:pt x="19669" y="15359"/>
                  </a:lnTo>
                  <a:lnTo>
                    <a:pt x="19564" y="15380"/>
                  </a:lnTo>
                  <a:lnTo>
                    <a:pt x="19460" y="15359"/>
                  </a:lnTo>
                  <a:lnTo>
                    <a:pt x="19439" y="15296"/>
                  </a:lnTo>
                  <a:lnTo>
                    <a:pt x="19418" y="15191"/>
                  </a:lnTo>
                  <a:lnTo>
                    <a:pt x="19376" y="15149"/>
                  </a:lnTo>
                  <a:lnTo>
                    <a:pt x="19376" y="15066"/>
                  </a:lnTo>
                  <a:lnTo>
                    <a:pt x="19460" y="15129"/>
                  </a:lnTo>
                  <a:lnTo>
                    <a:pt x="19481" y="15170"/>
                  </a:lnTo>
                  <a:lnTo>
                    <a:pt x="19460" y="15233"/>
                  </a:lnTo>
                  <a:lnTo>
                    <a:pt x="19481" y="15296"/>
                  </a:lnTo>
                  <a:lnTo>
                    <a:pt x="19564" y="15359"/>
                  </a:lnTo>
                  <a:lnTo>
                    <a:pt x="19648" y="15359"/>
                  </a:lnTo>
                  <a:lnTo>
                    <a:pt x="19753" y="15254"/>
                  </a:lnTo>
                  <a:lnTo>
                    <a:pt x="19836" y="15233"/>
                  </a:lnTo>
                  <a:lnTo>
                    <a:pt x="19941" y="15233"/>
                  </a:lnTo>
                  <a:lnTo>
                    <a:pt x="19983" y="15275"/>
                  </a:lnTo>
                  <a:lnTo>
                    <a:pt x="20046" y="15275"/>
                  </a:lnTo>
                  <a:lnTo>
                    <a:pt x="20066" y="15233"/>
                  </a:lnTo>
                  <a:lnTo>
                    <a:pt x="20046" y="15170"/>
                  </a:lnTo>
                  <a:lnTo>
                    <a:pt x="19836" y="14961"/>
                  </a:lnTo>
                  <a:lnTo>
                    <a:pt x="19669" y="14836"/>
                  </a:lnTo>
                  <a:lnTo>
                    <a:pt x="19522" y="14836"/>
                  </a:lnTo>
                  <a:lnTo>
                    <a:pt x="19355" y="14752"/>
                  </a:lnTo>
                  <a:lnTo>
                    <a:pt x="19271" y="14647"/>
                  </a:lnTo>
                  <a:lnTo>
                    <a:pt x="19271" y="14564"/>
                  </a:lnTo>
                  <a:lnTo>
                    <a:pt x="19271" y="14522"/>
                  </a:lnTo>
                  <a:lnTo>
                    <a:pt x="19334" y="14564"/>
                  </a:lnTo>
                  <a:lnTo>
                    <a:pt x="19376" y="14668"/>
                  </a:lnTo>
                  <a:lnTo>
                    <a:pt x="19460" y="14731"/>
                  </a:lnTo>
                  <a:lnTo>
                    <a:pt x="19585" y="14731"/>
                  </a:lnTo>
                  <a:lnTo>
                    <a:pt x="19627" y="14668"/>
                  </a:lnTo>
                  <a:lnTo>
                    <a:pt x="19627" y="14626"/>
                  </a:lnTo>
                  <a:lnTo>
                    <a:pt x="19522" y="14522"/>
                  </a:lnTo>
                  <a:lnTo>
                    <a:pt x="19481" y="14459"/>
                  </a:lnTo>
                  <a:lnTo>
                    <a:pt x="19481" y="14438"/>
                  </a:lnTo>
                  <a:lnTo>
                    <a:pt x="19522" y="14438"/>
                  </a:lnTo>
                  <a:lnTo>
                    <a:pt x="19564" y="14459"/>
                  </a:lnTo>
                  <a:lnTo>
                    <a:pt x="19690" y="14626"/>
                  </a:lnTo>
                  <a:lnTo>
                    <a:pt x="19753" y="14731"/>
                  </a:lnTo>
                  <a:lnTo>
                    <a:pt x="19753" y="14773"/>
                  </a:lnTo>
                  <a:lnTo>
                    <a:pt x="19857" y="14857"/>
                  </a:lnTo>
                  <a:lnTo>
                    <a:pt x="19962" y="14940"/>
                  </a:lnTo>
                  <a:lnTo>
                    <a:pt x="20087" y="15087"/>
                  </a:lnTo>
                  <a:lnTo>
                    <a:pt x="20171" y="15129"/>
                  </a:lnTo>
                  <a:lnTo>
                    <a:pt x="20213" y="15087"/>
                  </a:lnTo>
                  <a:lnTo>
                    <a:pt x="20276" y="15129"/>
                  </a:lnTo>
                  <a:lnTo>
                    <a:pt x="20297" y="15170"/>
                  </a:lnTo>
                  <a:lnTo>
                    <a:pt x="20213" y="15233"/>
                  </a:lnTo>
                  <a:lnTo>
                    <a:pt x="20276" y="15296"/>
                  </a:lnTo>
                  <a:lnTo>
                    <a:pt x="20318" y="15359"/>
                  </a:lnTo>
                  <a:lnTo>
                    <a:pt x="20380" y="15359"/>
                  </a:lnTo>
                  <a:lnTo>
                    <a:pt x="20422" y="15275"/>
                  </a:lnTo>
                  <a:lnTo>
                    <a:pt x="20485" y="15087"/>
                  </a:lnTo>
                  <a:lnTo>
                    <a:pt x="20506" y="15045"/>
                  </a:lnTo>
                  <a:lnTo>
                    <a:pt x="20527" y="14982"/>
                  </a:lnTo>
                  <a:lnTo>
                    <a:pt x="20506" y="14877"/>
                  </a:lnTo>
                  <a:lnTo>
                    <a:pt x="20506" y="14836"/>
                  </a:lnTo>
                  <a:lnTo>
                    <a:pt x="20506" y="14710"/>
                  </a:lnTo>
                  <a:lnTo>
                    <a:pt x="20464" y="14626"/>
                  </a:lnTo>
                  <a:lnTo>
                    <a:pt x="20464" y="14564"/>
                  </a:lnTo>
                  <a:lnTo>
                    <a:pt x="20464" y="14543"/>
                  </a:lnTo>
                  <a:lnTo>
                    <a:pt x="20506" y="14564"/>
                  </a:lnTo>
                  <a:lnTo>
                    <a:pt x="20590" y="14605"/>
                  </a:lnTo>
                  <a:lnTo>
                    <a:pt x="20610" y="14605"/>
                  </a:lnTo>
                  <a:lnTo>
                    <a:pt x="20590" y="14543"/>
                  </a:lnTo>
                  <a:lnTo>
                    <a:pt x="20506" y="14459"/>
                  </a:lnTo>
                  <a:lnTo>
                    <a:pt x="20464" y="14354"/>
                  </a:lnTo>
                  <a:lnTo>
                    <a:pt x="20401" y="14313"/>
                  </a:lnTo>
                  <a:lnTo>
                    <a:pt x="20318" y="14292"/>
                  </a:lnTo>
                  <a:lnTo>
                    <a:pt x="19962" y="14292"/>
                  </a:lnTo>
                  <a:lnTo>
                    <a:pt x="19920" y="14208"/>
                  </a:lnTo>
                  <a:lnTo>
                    <a:pt x="19836" y="14145"/>
                  </a:lnTo>
                  <a:lnTo>
                    <a:pt x="19648" y="14145"/>
                  </a:lnTo>
                  <a:lnTo>
                    <a:pt x="19564" y="14187"/>
                  </a:lnTo>
                  <a:lnTo>
                    <a:pt x="19502" y="14187"/>
                  </a:lnTo>
                  <a:lnTo>
                    <a:pt x="19460" y="14124"/>
                  </a:lnTo>
                  <a:lnTo>
                    <a:pt x="19439" y="14103"/>
                  </a:lnTo>
                  <a:lnTo>
                    <a:pt x="19460" y="14041"/>
                  </a:lnTo>
                  <a:lnTo>
                    <a:pt x="19502" y="14103"/>
                  </a:lnTo>
                  <a:lnTo>
                    <a:pt x="19543" y="14124"/>
                  </a:lnTo>
                  <a:lnTo>
                    <a:pt x="19669" y="14103"/>
                  </a:lnTo>
                  <a:lnTo>
                    <a:pt x="19836" y="14082"/>
                  </a:lnTo>
                  <a:lnTo>
                    <a:pt x="19878" y="14124"/>
                  </a:lnTo>
                  <a:lnTo>
                    <a:pt x="19941" y="14103"/>
                  </a:lnTo>
                  <a:lnTo>
                    <a:pt x="20025" y="14082"/>
                  </a:lnTo>
                  <a:lnTo>
                    <a:pt x="20087" y="14103"/>
                  </a:lnTo>
                  <a:lnTo>
                    <a:pt x="20150" y="14124"/>
                  </a:lnTo>
                  <a:lnTo>
                    <a:pt x="20192" y="14103"/>
                  </a:lnTo>
                  <a:lnTo>
                    <a:pt x="20234" y="14082"/>
                  </a:lnTo>
                  <a:lnTo>
                    <a:pt x="20234" y="14020"/>
                  </a:lnTo>
                  <a:lnTo>
                    <a:pt x="20234" y="13915"/>
                  </a:lnTo>
                  <a:lnTo>
                    <a:pt x="20234" y="13873"/>
                  </a:lnTo>
                  <a:lnTo>
                    <a:pt x="20171" y="13831"/>
                  </a:lnTo>
                  <a:lnTo>
                    <a:pt x="20129" y="13873"/>
                  </a:lnTo>
                  <a:lnTo>
                    <a:pt x="20066" y="13894"/>
                  </a:lnTo>
                  <a:lnTo>
                    <a:pt x="19983" y="13873"/>
                  </a:lnTo>
                  <a:lnTo>
                    <a:pt x="19857" y="13873"/>
                  </a:lnTo>
                  <a:lnTo>
                    <a:pt x="19815" y="13810"/>
                  </a:lnTo>
                  <a:lnTo>
                    <a:pt x="19711" y="13706"/>
                  </a:lnTo>
                  <a:lnTo>
                    <a:pt x="19606" y="13727"/>
                  </a:lnTo>
                  <a:lnTo>
                    <a:pt x="19564" y="13789"/>
                  </a:lnTo>
                  <a:lnTo>
                    <a:pt x="19543" y="13789"/>
                  </a:lnTo>
                  <a:lnTo>
                    <a:pt x="19543" y="13685"/>
                  </a:lnTo>
                  <a:lnTo>
                    <a:pt x="19543" y="13601"/>
                  </a:lnTo>
                  <a:lnTo>
                    <a:pt x="19522" y="13538"/>
                  </a:lnTo>
                  <a:lnTo>
                    <a:pt x="19313" y="13538"/>
                  </a:lnTo>
                  <a:lnTo>
                    <a:pt x="19229" y="13497"/>
                  </a:lnTo>
                  <a:lnTo>
                    <a:pt x="19250" y="13455"/>
                  </a:lnTo>
                  <a:lnTo>
                    <a:pt x="19313" y="13455"/>
                  </a:lnTo>
                  <a:lnTo>
                    <a:pt x="19418" y="13476"/>
                  </a:lnTo>
                  <a:lnTo>
                    <a:pt x="19460" y="13455"/>
                  </a:lnTo>
                  <a:lnTo>
                    <a:pt x="19460" y="13392"/>
                  </a:lnTo>
                  <a:lnTo>
                    <a:pt x="19439" y="13371"/>
                  </a:lnTo>
                  <a:lnTo>
                    <a:pt x="19481" y="13308"/>
                  </a:lnTo>
                  <a:lnTo>
                    <a:pt x="19460" y="13266"/>
                  </a:lnTo>
                  <a:lnTo>
                    <a:pt x="19439" y="13204"/>
                  </a:lnTo>
                  <a:lnTo>
                    <a:pt x="19481" y="13162"/>
                  </a:lnTo>
                  <a:lnTo>
                    <a:pt x="19460" y="13078"/>
                  </a:lnTo>
                  <a:lnTo>
                    <a:pt x="19460" y="12994"/>
                  </a:lnTo>
                  <a:lnTo>
                    <a:pt x="19522" y="12973"/>
                  </a:lnTo>
                  <a:lnTo>
                    <a:pt x="19543" y="12994"/>
                  </a:lnTo>
                  <a:lnTo>
                    <a:pt x="19543" y="13078"/>
                  </a:lnTo>
                  <a:lnTo>
                    <a:pt x="19585" y="13141"/>
                  </a:lnTo>
                  <a:lnTo>
                    <a:pt x="19648" y="13162"/>
                  </a:lnTo>
                  <a:lnTo>
                    <a:pt x="19732" y="13078"/>
                  </a:lnTo>
                  <a:lnTo>
                    <a:pt x="19857" y="12953"/>
                  </a:lnTo>
                  <a:lnTo>
                    <a:pt x="19941" y="12932"/>
                  </a:lnTo>
                  <a:lnTo>
                    <a:pt x="19941" y="12890"/>
                  </a:lnTo>
                  <a:lnTo>
                    <a:pt x="19899" y="12869"/>
                  </a:lnTo>
                  <a:lnTo>
                    <a:pt x="19794" y="12848"/>
                  </a:lnTo>
                  <a:lnTo>
                    <a:pt x="19732" y="12848"/>
                  </a:lnTo>
                  <a:lnTo>
                    <a:pt x="19690" y="12827"/>
                  </a:lnTo>
                  <a:lnTo>
                    <a:pt x="19774" y="12785"/>
                  </a:lnTo>
                  <a:lnTo>
                    <a:pt x="19878" y="12785"/>
                  </a:lnTo>
                  <a:lnTo>
                    <a:pt x="19941" y="12827"/>
                  </a:lnTo>
                  <a:lnTo>
                    <a:pt x="19983" y="12827"/>
                  </a:lnTo>
                  <a:lnTo>
                    <a:pt x="19983" y="12764"/>
                  </a:lnTo>
                  <a:lnTo>
                    <a:pt x="19962" y="12743"/>
                  </a:lnTo>
                  <a:lnTo>
                    <a:pt x="20046" y="12722"/>
                  </a:lnTo>
                  <a:lnTo>
                    <a:pt x="20150" y="12722"/>
                  </a:lnTo>
                  <a:lnTo>
                    <a:pt x="20213" y="12785"/>
                  </a:lnTo>
                  <a:lnTo>
                    <a:pt x="20276" y="12827"/>
                  </a:lnTo>
                  <a:lnTo>
                    <a:pt x="20318" y="12785"/>
                  </a:lnTo>
                  <a:lnTo>
                    <a:pt x="20380" y="12827"/>
                  </a:lnTo>
                  <a:lnTo>
                    <a:pt x="20422" y="12890"/>
                  </a:lnTo>
                  <a:lnTo>
                    <a:pt x="20401" y="12973"/>
                  </a:lnTo>
                  <a:lnTo>
                    <a:pt x="20422" y="13036"/>
                  </a:lnTo>
                  <a:lnTo>
                    <a:pt x="20506" y="13057"/>
                  </a:lnTo>
                  <a:lnTo>
                    <a:pt x="20527" y="13036"/>
                  </a:lnTo>
                  <a:lnTo>
                    <a:pt x="20590" y="13057"/>
                  </a:lnTo>
                  <a:lnTo>
                    <a:pt x="20631" y="13141"/>
                  </a:lnTo>
                  <a:lnTo>
                    <a:pt x="20778" y="13183"/>
                  </a:lnTo>
                  <a:lnTo>
                    <a:pt x="20820" y="13266"/>
                  </a:lnTo>
                  <a:lnTo>
                    <a:pt x="20841" y="13287"/>
                  </a:lnTo>
                  <a:lnTo>
                    <a:pt x="20882" y="13245"/>
                  </a:lnTo>
                  <a:lnTo>
                    <a:pt x="20903" y="13141"/>
                  </a:lnTo>
                  <a:lnTo>
                    <a:pt x="20945" y="13057"/>
                  </a:lnTo>
                  <a:lnTo>
                    <a:pt x="21008" y="12890"/>
                  </a:lnTo>
                  <a:lnTo>
                    <a:pt x="21008" y="12848"/>
                  </a:lnTo>
                  <a:lnTo>
                    <a:pt x="21029" y="12722"/>
                  </a:lnTo>
                  <a:lnTo>
                    <a:pt x="21050" y="12555"/>
                  </a:lnTo>
                  <a:lnTo>
                    <a:pt x="21092" y="12513"/>
                  </a:lnTo>
                  <a:lnTo>
                    <a:pt x="21092" y="12429"/>
                  </a:lnTo>
                  <a:lnTo>
                    <a:pt x="21050" y="12346"/>
                  </a:lnTo>
                  <a:lnTo>
                    <a:pt x="20987" y="12304"/>
                  </a:lnTo>
                  <a:lnTo>
                    <a:pt x="20924" y="12241"/>
                  </a:lnTo>
                  <a:lnTo>
                    <a:pt x="20882" y="12241"/>
                  </a:lnTo>
                  <a:lnTo>
                    <a:pt x="20841" y="12199"/>
                  </a:lnTo>
                  <a:lnTo>
                    <a:pt x="20841" y="12136"/>
                  </a:lnTo>
                  <a:lnTo>
                    <a:pt x="20757" y="12136"/>
                  </a:lnTo>
                  <a:lnTo>
                    <a:pt x="20694" y="12220"/>
                  </a:lnTo>
                  <a:lnTo>
                    <a:pt x="20590" y="12325"/>
                  </a:lnTo>
                  <a:lnTo>
                    <a:pt x="20506" y="12346"/>
                  </a:lnTo>
                  <a:lnTo>
                    <a:pt x="20464" y="12304"/>
                  </a:lnTo>
                  <a:lnTo>
                    <a:pt x="20485" y="12241"/>
                  </a:lnTo>
                  <a:lnTo>
                    <a:pt x="20485" y="12157"/>
                  </a:lnTo>
                  <a:lnTo>
                    <a:pt x="20485" y="12136"/>
                  </a:lnTo>
                  <a:lnTo>
                    <a:pt x="20380" y="12116"/>
                  </a:lnTo>
                  <a:lnTo>
                    <a:pt x="20297" y="12116"/>
                  </a:lnTo>
                  <a:lnTo>
                    <a:pt x="20276" y="12053"/>
                  </a:lnTo>
                  <a:lnTo>
                    <a:pt x="20338" y="12032"/>
                  </a:lnTo>
                  <a:lnTo>
                    <a:pt x="20338" y="12011"/>
                  </a:lnTo>
                  <a:lnTo>
                    <a:pt x="20255" y="11948"/>
                  </a:lnTo>
                  <a:lnTo>
                    <a:pt x="20213" y="11906"/>
                  </a:lnTo>
                  <a:lnTo>
                    <a:pt x="20255" y="11885"/>
                  </a:lnTo>
                  <a:lnTo>
                    <a:pt x="20276" y="11906"/>
                  </a:lnTo>
                  <a:lnTo>
                    <a:pt x="20359" y="11927"/>
                  </a:lnTo>
                  <a:lnTo>
                    <a:pt x="20359" y="11885"/>
                  </a:lnTo>
                  <a:lnTo>
                    <a:pt x="20297" y="11802"/>
                  </a:lnTo>
                  <a:lnTo>
                    <a:pt x="20276" y="11718"/>
                  </a:lnTo>
                  <a:lnTo>
                    <a:pt x="20297" y="11676"/>
                  </a:lnTo>
                  <a:lnTo>
                    <a:pt x="20359" y="11634"/>
                  </a:lnTo>
                  <a:lnTo>
                    <a:pt x="20380" y="11676"/>
                  </a:lnTo>
                  <a:lnTo>
                    <a:pt x="20443" y="11697"/>
                  </a:lnTo>
                  <a:lnTo>
                    <a:pt x="20464" y="11739"/>
                  </a:lnTo>
                  <a:lnTo>
                    <a:pt x="20590" y="11885"/>
                  </a:lnTo>
                  <a:lnTo>
                    <a:pt x="20673" y="11927"/>
                  </a:lnTo>
                  <a:lnTo>
                    <a:pt x="20757" y="11906"/>
                  </a:lnTo>
                  <a:lnTo>
                    <a:pt x="20799" y="11844"/>
                  </a:lnTo>
                  <a:lnTo>
                    <a:pt x="20757" y="11718"/>
                  </a:lnTo>
                  <a:lnTo>
                    <a:pt x="20652" y="11613"/>
                  </a:lnTo>
                  <a:lnTo>
                    <a:pt x="20569" y="11572"/>
                  </a:lnTo>
                  <a:lnTo>
                    <a:pt x="20464" y="11530"/>
                  </a:lnTo>
                  <a:lnTo>
                    <a:pt x="20443" y="11404"/>
                  </a:lnTo>
                  <a:lnTo>
                    <a:pt x="20380" y="11320"/>
                  </a:lnTo>
                  <a:lnTo>
                    <a:pt x="20338" y="11258"/>
                  </a:lnTo>
                  <a:lnTo>
                    <a:pt x="20255" y="11216"/>
                  </a:lnTo>
                  <a:lnTo>
                    <a:pt x="20171" y="11174"/>
                  </a:lnTo>
                  <a:lnTo>
                    <a:pt x="20171" y="11111"/>
                  </a:lnTo>
                  <a:lnTo>
                    <a:pt x="20234" y="11069"/>
                  </a:lnTo>
                  <a:lnTo>
                    <a:pt x="20234" y="11007"/>
                  </a:lnTo>
                  <a:lnTo>
                    <a:pt x="20192" y="10986"/>
                  </a:lnTo>
                  <a:lnTo>
                    <a:pt x="20192" y="10944"/>
                  </a:lnTo>
                  <a:lnTo>
                    <a:pt x="20255" y="10881"/>
                  </a:lnTo>
                  <a:lnTo>
                    <a:pt x="20297" y="10881"/>
                  </a:lnTo>
                  <a:lnTo>
                    <a:pt x="20359" y="10860"/>
                  </a:lnTo>
                  <a:lnTo>
                    <a:pt x="20443" y="10881"/>
                  </a:lnTo>
                  <a:lnTo>
                    <a:pt x="20485" y="10944"/>
                  </a:lnTo>
                  <a:lnTo>
                    <a:pt x="20401" y="10986"/>
                  </a:lnTo>
                  <a:lnTo>
                    <a:pt x="20464" y="10986"/>
                  </a:lnTo>
                  <a:lnTo>
                    <a:pt x="20548" y="11048"/>
                  </a:lnTo>
                  <a:lnTo>
                    <a:pt x="20548" y="11090"/>
                  </a:lnTo>
                  <a:lnTo>
                    <a:pt x="20569" y="11174"/>
                  </a:lnTo>
                  <a:lnTo>
                    <a:pt x="20652" y="11195"/>
                  </a:lnTo>
                  <a:lnTo>
                    <a:pt x="20757" y="11111"/>
                  </a:lnTo>
                  <a:lnTo>
                    <a:pt x="20799" y="10986"/>
                  </a:lnTo>
                  <a:lnTo>
                    <a:pt x="20820" y="10860"/>
                  </a:lnTo>
                  <a:lnTo>
                    <a:pt x="20882" y="10776"/>
                  </a:lnTo>
                  <a:lnTo>
                    <a:pt x="20903" y="10735"/>
                  </a:lnTo>
                  <a:lnTo>
                    <a:pt x="20882" y="10588"/>
                  </a:lnTo>
                  <a:lnTo>
                    <a:pt x="20966" y="10525"/>
                  </a:lnTo>
                  <a:lnTo>
                    <a:pt x="21029" y="10463"/>
                  </a:lnTo>
                  <a:lnTo>
                    <a:pt x="21071" y="10316"/>
                  </a:lnTo>
                  <a:lnTo>
                    <a:pt x="21029" y="10212"/>
                  </a:lnTo>
                  <a:lnTo>
                    <a:pt x="20987" y="10128"/>
                  </a:lnTo>
                  <a:lnTo>
                    <a:pt x="21029" y="9919"/>
                  </a:lnTo>
                  <a:lnTo>
                    <a:pt x="21092" y="9751"/>
                  </a:lnTo>
                  <a:lnTo>
                    <a:pt x="21092" y="9605"/>
                  </a:lnTo>
                  <a:lnTo>
                    <a:pt x="21175" y="9521"/>
                  </a:lnTo>
                  <a:lnTo>
                    <a:pt x="21175" y="9437"/>
                  </a:lnTo>
                  <a:lnTo>
                    <a:pt x="21196" y="9312"/>
                  </a:lnTo>
                  <a:lnTo>
                    <a:pt x="21196" y="9165"/>
                  </a:lnTo>
                  <a:lnTo>
                    <a:pt x="21280" y="9082"/>
                  </a:lnTo>
                  <a:lnTo>
                    <a:pt x="21343" y="8956"/>
                  </a:lnTo>
                  <a:lnTo>
                    <a:pt x="21531" y="8684"/>
                  </a:lnTo>
                  <a:lnTo>
                    <a:pt x="21615" y="8538"/>
                  </a:lnTo>
                  <a:lnTo>
                    <a:pt x="21761" y="8391"/>
                  </a:lnTo>
                  <a:lnTo>
                    <a:pt x="21824" y="8287"/>
                  </a:lnTo>
                  <a:lnTo>
                    <a:pt x="21908" y="8224"/>
                  </a:lnTo>
                  <a:lnTo>
                    <a:pt x="21950" y="8077"/>
                  </a:lnTo>
                  <a:lnTo>
                    <a:pt x="22075" y="7973"/>
                  </a:lnTo>
                  <a:lnTo>
                    <a:pt x="22117" y="7952"/>
                  </a:lnTo>
                  <a:lnTo>
                    <a:pt x="22075" y="7910"/>
                  </a:lnTo>
                  <a:lnTo>
                    <a:pt x="22012" y="7847"/>
                  </a:lnTo>
                  <a:lnTo>
                    <a:pt x="21908" y="7826"/>
                  </a:lnTo>
                  <a:lnTo>
                    <a:pt x="21845" y="7763"/>
                  </a:lnTo>
                  <a:lnTo>
                    <a:pt x="21803" y="7722"/>
                  </a:lnTo>
                  <a:lnTo>
                    <a:pt x="21719" y="7743"/>
                  </a:lnTo>
                  <a:lnTo>
                    <a:pt x="21552" y="7805"/>
                  </a:lnTo>
                  <a:lnTo>
                    <a:pt x="21406" y="7847"/>
                  </a:lnTo>
                  <a:lnTo>
                    <a:pt x="21280" y="7910"/>
                  </a:lnTo>
                  <a:lnTo>
                    <a:pt x="21196" y="8015"/>
                  </a:lnTo>
                  <a:lnTo>
                    <a:pt x="21092" y="8056"/>
                  </a:lnTo>
                  <a:lnTo>
                    <a:pt x="21071" y="8119"/>
                  </a:lnTo>
                  <a:lnTo>
                    <a:pt x="21008" y="8140"/>
                  </a:lnTo>
                  <a:lnTo>
                    <a:pt x="20903" y="8077"/>
                  </a:lnTo>
                  <a:lnTo>
                    <a:pt x="20862" y="8035"/>
                  </a:lnTo>
                  <a:lnTo>
                    <a:pt x="20862" y="7973"/>
                  </a:lnTo>
                  <a:lnTo>
                    <a:pt x="20924" y="7973"/>
                  </a:lnTo>
                  <a:lnTo>
                    <a:pt x="20987" y="7952"/>
                  </a:lnTo>
                  <a:lnTo>
                    <a:pt x="20987" y="7847"/>
                  </a:lnTo>
                  <a:lnTo>
                    <a:pt x="20966" y="7805"/>
                  </a:lnTo>
                  <a:lnTo>
                    <a:pt x="20882" y="7805"/>
                  </a:lnTo>
                  <a:lnTo>
                    <a:pt x="20820" y="7763"/>
                  </a:lnTo>
                  <a:lnTo>
                    <a:pt x="20903" y="7743"/>
                  </a:lnTo>
                  <a:lnTo>
                    <a:pt x="20966" y="7701"/>
                  </a:lnTo>
                  <a:lnTo>
                    <a:pt x="21071" y="7617"/>
                  </a:lnTo>
                  <a:lnTo>
                    <a:pt x="21134" y="7491"/>
                  </a:lnTo>
                  <a:lnTo>
                    <a:pt x="21238" y="7408"/>
                  </a:lnTo>
                  <a:lnTo>
                    <a:pt x="21322" y="7408"/>
                  </a:lnTo>
                  <a:lnTo>
                    <a:pt x="21447" y="7429"/>
                  </a:lnTo>
                  <a:lnTo>
                    <a:pt x="21698" y="7617"/>
                  </a:lnTo>
                  <a:lnTo>
                    <a:pt x="21761" y="7659"/>
                  </a:lnTo>
                  <a:lnTo>
                    <a:pt x="21970" y="7659"/>
                  </a:lnTo>
                  <a:lnTo>
                    <a:pt x="22075" y="7638"/>
                  </a:lnTo>
                  <a:lnTo>
                    <a:pt x="22180" y="7659"/>
                  </a:lnTo>
                  <a:lnTo>
                    <a:pt x="22389" y="7617"/>
                  </a:lnTo>
                  <a:lnTo>
                    <a:pt x="22494" y="7554"/>
                  </a:lnTo>
                  <a:lnTo>
                    <a:pt x="22494" y="7491"/>
                  </a:lnTo>
                  <a:lnTo>
                    <a:pt x="22473" y="7429"/>
                  </a:lnTo>
                  <a:lnTo>
                    <a:pt x="22515" y="7429"/>
                  </a:lnTo>
                  <a:lnTo>
                    <a:pt x="22598" y="7408"/>
                  </a:lnTo>
                  <a:lnTo>
                    <a:pt x="22682" y="7324"/>
                  </a:lnTo>
                  <a:lnTo>
                    <a:pt x="22682" y="7240"/>
                  </a:lnTo>
                  <a:lnTo>
                    <a:pt x="22640" y="7178"/>
                  </a:lnTo>
                  <a:lnTo>
                    <a:pt x="22535" y="7136"/>
                  </a:lnTo>
                  <a:lnTo>
                    <a:pt x="22473" y="7094"/>
                  </a:lnTo>
                  <a:lnTo>
                    <a:pt x="22431" y="7073"/>
                  </a:lnTo>
                  <a:lnTo>
                    <a:pt x="22347" y="7073"/>
                  </a:lnTo>
                  <a:lnTo>
                    <a:pt x="22263" y="7136"/>
                  </a:lnTo>
                  <a:lnTo>
                    <a:pt x="22222" y="7136"/>
                  </a:lnTo>
                  <a:lnTo>
                    <a:pt x="22138" y="7073"/>
                  </a:lnTo>
                  <a:lnTo>
                    <a:pt x="21908" y="7073"/>
                  </a:lnTo>
                  <a:lnTo>
                    <a:pt x="21761" y="7031"/>
                  </a:lnTo>
                  <a:lnTo>
                    <a:pt x="21657" y="6989"/>
                  </a:lnTo>
                  <a:lnTo>
                    <a:pt x="21594" y="6989"/>
                  </a:lnTo>
                  <a:lnTo>
                    <a:pt x="21510" y="7010"/>
                  </a:lnTo>
                  <a:lnTo>
                    <a:pt x="21196" y="7010"/>
                  </a:lnTo>
                  <a:lnTo>
                    <a:pt x="21092" y="6968"/>
                  </a:lnTo>
                  <a:lnTo>
                    <a:pt x="21196" y="6968"/>
                  </a:lnTo>
                  <a:lnTo>
                    <a:pt x="21301" y="6989"/>
                  </a:lnTo>
                  <a:lnTo>
                    <a:pt x="21406" y="6927"/>
                  </a:lnTo>
                  <a:lnTo>
                    <a:pt x="21531" y="6906"/>
                  </a:lnTo>
                  <a:lnTo>
                    <a:pt x="21636" y="6927"/>
                  </a:lnTo>
                  <a:lnTo>
                    <a:pt x="21740" y="6968"/>
                  </a:lnTo>
                  <a:lnTo>
                    <a:pt x="21782" y="6927"/>
                  </a:lnTo>
                  <a:lnTo>
                    <a:pt x="21845" y="6885"/>
                  </a:lnTo>
                  <a:lnTo>
                    <a:pt x="21950" y="6885"/>
                  </a:lnTo>
                  <a:lnTo>
                    <a:pt x="21991" y="6822"/>
                  </a:lnTo>
                  <a:lnTo>
                    <a:pt x="22054" y="6801"/>
                  </a:lnTo>
                  <a:lnTo>
                    <a:pt x="22138" y="6822"/>
                  </a:lnTo>
                  <a:lnTo>
                    <a:pt x="22180" y="6822"/>
                  </a:lnTo>
                  <a:lnTo>
                    <a:pt x="22201" y="6780"/>
                  </a:lnTo>
                  <a:lnTo>
                    <a:pt x="22242" y="6759"/>
                  </a:lnTo>
                  <a:lnTo>
                    <a:pt x="22284" y="6759"/>
                  </a:lnTo>
                  <a:lnTo>
                    <a:pt x="22305" y="6780"/>
                  </a:lnTo>
                  <a:lnTo>
                    <a:pt x="22368" y="6801"/>
                  </a:lnTo>
                  <a:lnTo>
                    <a:pt x="22410" y="6822"/>
                  </a:lnTo>
                  <a:lnTo>
                    <a:pt x="22515" y="6822"/>
                  </a:lnTo>
                  <a:lnTo>
                    <a:pt x="22619" y="6864"/>
                  </a:lnTo>
                  <a:lnTo>
                    <a:pt x="22703" y="6906"/>
                  </a:lnTo>
                  <a:lnTo>
                    <a:pt x="22891" y="6906"/>
                  </a:lnTo>
                  <a:lnTo>
                    <a:pt x="22996" y="6822"/>
                  </a:lnTo>
                  <a:lnTo>
                    <a:pt x="23184" y="6759"/>
                  </a:lnTo>
                  <a:lnTo>
                    <a:pt x="23331" y="6759"/>
                  </a:lnTo>
                  <a:lnTo>
                    <a:pt x="23351" y="6675"/>
                  </a:lnTo>
                  <a:lnTo>
                    <a:pt x="23351" y="6592"/>
                  </a:lnTo>
                  <a:lnTo>
                    <a:pt x="23310" y="6571"/>
                  </a:lnTo>
                  <a:lnTo>
                    <a:pt x="23247" y="6487"/>
                  </a:lnTo>
                  <a:lnTo>
                    <a:pt x="23247" y="6445"/>
                  </a:lnTo>
                  <a:lnTo>
                    <a:pt x="23226" y="6403"/>
                  </a:lnTo>
                  <a:lnTo>
                    <a:pt x="23226" y="6362"/>
                  </a:lnTo>
                  <a:lnTo>
                    <a:pt x="23289" y="6257"/>
                  </a:lnTo>
                  <a:lnTo>
                    <a:pt x="23351" y="6194"/>
                  </a:lnTo>
                  <a:lnTo>
                    <a:pt x="23414" y="6194"/>
                  </a:lnTo>
                  <a:lnTo>
                    <a:pt x="23561" y="6299"/>
                  </a:lnTo>
                  <a:lnTo>
                    <a:pt x="23644" y="6341"/>
                  </a:lnTo>
                  <a:lnTo>
                    <a:pt x="23707" y="6299"/>
                  </a:lnTo>
                  <a:lnTo>
                    <a:pt x="23749" y="6236"/>
                  </a:lnTo>
                  <a:lnTo>
                    <a:pt x="23854" y="6069"/>
                  </a:lnTo>
                  <a:lnTo>
                    <a:pt x="23958" y="5985"/>
                  </a:lnTo>
                  <a:lnTo>
                    <a:pt x="24042" y="5964"/>
                  </a:lnTo>
                  <a:lnTo>
                    <a:pt x="24063" y="5922"/>
                  </a:lnTo>
                  <a:lnTo>
                    <a:pt x="24167" y="5838"/>
                  </a:lnTo>
                  <a:lnTo>
                    <a:pt x="24272" y="5776"/>
                  </a:lnTo>
                  <a:lnTo>
                    <a:pt x="24335" y="5713"/>
                  </a:lnTo>
                  <a:lnTo>
                    <a:pt x="24335" y="5566"/>
                  </a:lnTo>
                  <a:lnTo>
                    <a:pt x="24272" y="5420"/>
                  </a:lnTo>
                  <a:lnTo>
                    <a:pt x="24188" y="5336"/>
                  </a:lnTo>
                  <a:lnTo>
                    <a:pt x="24167" y="5253"/>
                  </a:lnTo>
                  <a:lnTo>
                    <a:pt x="24021" y="5127"/>
                  </a:lnTo>
                  <a:lnTo>
                    <a:pt x="24021" y="5085"/>
                  </a:lnTo>
                  <a:lnTo>
                    <a:pt x="23958" y="5002"/>
                  </a:lnTo>
                  <a:lnTo>
                    <a:pt x="23854" y="4939"/>
                  </a:lnTo>
                  <a:lnTo>
                    <a:pt x="23812" y="4939"/>
                  </a:lnTo>
                  <a:lnTo>
                    <a:pt x="23728" y="4876"/>
                  </a:lnTo>
                  <a:lnTo>
                    <a:pt x="23623" y="4813"/>
                  </a:lnTo>
                  <a:lnTo>
                    <a:pt x="23498" y="4813"/>
                  </a:lnTo>
                  <a:lnTo>
                    <a:pt x="23331" y="4771"/>
                  </a:lnTo>
                  <a:lnTo>
                    <a:pt x="23184" y="4688"/>
                  </a:lnTo>
                  <a:lnTo>
                    <a:pt x="23038" y="4667"/>
                  </a:lnTo>
                  <a:lnTo>
                    <a:pt x="22975" y="4688"/>
                  </a:lnTo>
                  <a:lnTo>
                    <a:pt x="22828" y="4688"/>
                  </a:lnTo>
                  <a:lnTo>
                    <a:pt x="22682" y="4730"/>
                  </a:lnTo>
                  <a:lnTo>
                    <a:pt x="22619" y="4792"/>
                  </a:lnTo>
                  <a:lnTo>
                    <a:pt x="22515" y="4834"/>
                  </a:lnTo>
                  <a:lnTo>
                    <a:pt x="22410" y="4792"/>
                  </a:lnTo>
                  <a:lnTo>
                    <a:pt x="22389" y="4730"/>
                  </a:lnTo>
                  <a:lnTo>
                    <a:pt x="22347" y="4771"/>
                  </a:lnTo>
                  <a:lnTo>
                    <a:pt x="22305" y="4834"/>
                  </a:lnTo>
                  <a:lnTo>
                    <a:pt x="22347" y="4918"/>
                  </a:lnTo>
                  <a:lnTo>
                    <a:pt x="22347" y="5022"/>
                  </a:lnTo>
                  <a:lnTo>
                    <a:pt x="22284" y="5106"/>
                  </a:lnTo>
                  <a:lnTo>
                    <a:pt x="22242" y="5106"/>
                  </a:lnTo>
                  <a:lnTo>
                    <a:pt x="22242" y="5148"/>
                  </a:lnTo>
                  <a:lnTo>
                    <a:pt x="22263" y="5211"/>
                  </a:lnTo>
                  <a:lnTo>
                    <a:pt x="22242" y="5294"/>
                  </a:lnTo>
                  <a:lnTo>
                    <a:pt x="22138" y="5336"/>
                  </a:lnTo>
                  <a:lnTo>
                    <a:pt x="22033" y="5336"/>
                  </a:lnTo>
                  <a:lnTo>
                    <a:pt x="21970" y="5253"/>
                  </a:lnTo>
                  <a:lnTo>
                    <a:pt x="21970" y="5190"/>
                  </a:lnTo>
                  <a:lnTo>
                    <a:pt x="21929" y="5148"/>
                  </a:lnTo>
                  <a:lnTo>
                    <a:pt x="21866" y="5211"/>
                  </a:lnTo>
                  <a:lnTo>
                    <a:pt x="21866" y="5315"/>
                  </a:lnTo>
                  <a:lnTo>
                    <a:pt x="21887" y="5336"/>
                  </a:lnTo>
                  <a:lnTo>
                    <a:pt x="21845" y="5420"/>
                  </a:lnTo>
                  <a:lnTo>
                    <a:pt x="21824" y="5525"/>
                  </a:lnTo>
                  <a:lnTo>
                    <a:pt x="21782" y="5566"/>
                  </a:lnTo>
                  <a:lnTo>
                    <a:pt x="21782" y="5504"/>
                  </a:lnTo>
                  <a:lnTo>
                    <a:pt x="21824" y="5441"/>
                  </a:lnTo>
                  <a:lnTo>
                    <a:pt x="21782" y="5315"/>
                  </a:lnTo>
                  <a:lnTo>
                    <a:pt x="21740" y="5232"/>
                  </a:lnTo>
                  <a:lnTo>
                    <a:pt x="21761" y="5148"/>
                  </a:lnTo>
                  <a:lnTo>
                    <a:pt x="21761" y="5064"/>
                  </a:lnTo>
                  <a:lnTo>
                    <a:pt x="21719" y="5002"/>
                  </a:lnTo>
                  <a:lnTo>
                    <a:pt x="21719" y="4918"/>
                  </a:lnTo>
                  <a:lnTo>
                    <a:pt x="21657" y="4939"/>
                  </a:lnTo>
                  <a:lnTo>
                    <a:pt x="21636" y="5002"/>
                  </a:lnTo>
                  <a:lnTo>
                    <a:pt x="21552" y="5064"/>
                  </a:lnTo>
                  <a:lnTo>
                    <a:pt x="21552" y="5148"/>
                  </a:lnTo>
                  <a:lnTo>
                    <a:pt x="21531" y="5253"/>
                  </a:lnTo>
                  <a:lnTo>
                    <a:pt x="21364" y="5420"/>
                  </a:lnTo>
                  <a:lnTo>
                    <a:pt x="21301" y="5483"/>
                  </a:lnTo>
                  <a:lnTo>
                    <a:pt x="21217" y="5483"/>
                  </a:lnTo>
                  <a:lnTo>
                    <a:pt x="21154" y="5546"/>
                  </a:lnTo>
                  <a:lnTo>
                    <a:pt x="21050" y="5629"/>
                  </a:lnTo>
                  <a:lnTo>
                    <a:pt x="20945" y="5629"/>
                  </a:lnTo>
                  <a:lnTo>
                    <a:pt x="20841" y="5734"/>
                  </a:lnTo>
                  <a:lnTo>
                    <a:pt x="20694" y="5818"/>
                  </a:lnTo>
                  <a:lnTo>
                    <a:pt x="20422" y="5818"/>
                  </a:lnTo>
                  <a:lnTo>
                    <a:pt x="20422" y="5859"/>
                  </a:lnTo>
                  <a:lnTo>
                    <a:pt x="20359" y="5901"/>
                  </a:lnTo>
                  <a:lnTo>
                    <a:pt x="20255" y="5901"/>
                  </a:lnTo>
                  <a:lnTo>
                    <a:pt x="20171" y="5880"/>
                  </a:lnTo>
                  <a:lnTo>
                    <a:pt x="20087" y="5943"/>
                  </a:lnTo>
                  <a:lnTo>
                    <a:pt x="19711" y="6131"/>
                  </a:lnTo>
                  <a:lnTo>
                    <a:pt x="19522" y="6278"/>
                  </a:lnTo>
                  <a:lnTo>
                    <a:pt x="19502" y="6382"/>
                  </a:lnTo>
                  <a:lnTo>
                    <a:pt x="19439" y="6403"/>
                  </a:lnTo>
                  <a:lnTo>
                    <a:pt x="19229" y="6571"/>
                  </a:lnTo>
                  <a:lnTo>
                    <a:pt x="19125" y="6675"/>
                  </a:lnTo>
                  <a:lnTo>
                    <a:pt x="19104" y="6613"/>
                  </a:lnTo>
                  <a:lnTo>
                    <a:pt x="19083" y="6613"/>
                  </a:lnTo>
                  <a:lnTo>
                    <a:pt x="18978" y="6696"/>
                  </a:lnTo>
                  <a:lnTo>
                    <a:pt x="18895" y="6822"/>
                  </a:lnTo>
                  <a:lnTo>
                    <a:pt x="18790" y="6968"/>
                  </a:lnTo>
                  <a:lnTo>
                    <a:pt x="18769" y="7031"/>
                  </a:lnTo>
                  <a:lnTo>
                    <a:pt x="18727" y="7094"/>
                  </a:lnTo>
                  <a:lnTo>
                    <a:pt x="18706" y="7031"/>
                  </a:lnTo>
                  <a:lnTo>
                    <a:pt x="18748" y="6906"/>
                  </a:lnTo>
                  <a:lnTo>
                    <a:pt x="18748" y="6801"/>
                  </a:lnTo>
                  <a:lnTo>
                    <a:pt x="18748" y="6696"/>
                  </a:lnTo>
                  <a:lnTo>
                    <a:pt x="18853" y="6696"/>
                  </a:lnTo>
                  <a:lnTo>
                    <a:pt x="18895" y="6654"/>
                  </a:lnTo>
                  <a:lnTo>
                    <a:pt x="19020" y="6550"/>
                  </a:lnTo>
                  <a:lnTo>
                    <a:pt x="19104" y="6508"/>
                  </a:lnTo>
                  <a:lnTo>
                    <a:pt x="19209" y="6403"/>
                  </a:lnTo>
                  <a:lnTo>
                    <a:pt x="19355" y="6278"/>
                  </a:lnTo>
                  <a:lnTo>
                    <a:pt x="19418" y="6194"/>
                  </a:lnTo>
                  <a:lnTo>
                    <a:pt x="19522" y="6152"/>
                  </a:lnTo>
                  <a:lnTo>
                    <a:pt x="19627" y="5985"/>
                  </a:lnTo>
                  <a:lnTo>
                    <a:pt x="19669" y="5922"/>
                  </a:lnTo>
                  <a:lnTo>
                    <a:pt x="19648" y="5838"/>
                  </a:lnTo>
                  <a:lnTo>
                    <a:pt x="19669" y="5776"/>
                  </a:lnTo>
                  <a:lnTo>
                    <a:pt x="19690" y="5818"/>
                  </a:lnTo>
                  <a:lnTo>
                    <a:pt x="19753" y="5838"/>
                  </a:lnTo>
                  <a:lnTo>
                    <a:pt x="19836" y="5755"/>
                  </a:lnTo>
                  <a:lnTo>
                    <a:pt x="19941" y="5713"/>
                  </a:lnTo>
                  <a:lnTo>
                    <a:pt x="19941" y="5629"/>
                  </a:lnTo>
                  <a:lnTo>
                    <a:pt x="20004" y="5504"/>
                  </a:lnTo>
                  <a:lnTo>
                    <a:pt x="20066" y="5462"/>
                  </a:lnTo>
                  <a:lnTo>
                    <a:pt x="20150" y="5504"/>
                  </a:lnTo>
                  <a:lnTo>
                    <a:pt x="20213" y="5420"/>
                  </a:lnTo>
                  <a:lnTo>
                    <a:pt x="20297" y="5399"/>
                  </a:lnTo>
                  <a:lnTo>
                    <a:pt x="20318" y="5420"/>
                  </a:lnTo>
                  <a:lnTo>
                    <a:pt x="20401" y="5420"/>
                  </a:lnTo>
                  <a:lnTo>
                    <a:pt x="20715" y="5127"/>
                  </a:lnTo>
                  <a:lnTo>
                    <a:pt x="20778" y="5022"/>
                  </a:lnTo>
                  <a:lnTo>
                    <a:pt x="20799" y="4897"/>
                  </a:lnTo>
                  <a:lnTo>
                    <a:pt x="20882" y="4709"/>
                  </a:lnTo>
                  <a:lnTo>
                    <a:pt x="20987" y="4583"/>
                  </a:lnTo>
                  <a:lnTo>
                    <a:pt x="20987" y="4458"/>
                  </a:lnTo>
                  <a:lnTo>
                    <a:pt x="20987" y="4269"/>
                  </a:lnTo>
                  <a:lnTo>
                    <a:pt x="20945" y="4165"/>
                  </a:lnTo>
                  <a:lnTo>
                    <a:pt x="20882" y="4144"/>
                  </a:lnTo>
                  <a:lnTo>
                    <a:pt x="20736" y="4165"/>
                  </a:lnTo>
                  <a:lnTo>
                    <a:pt x="20590" y="4165"/>
                  </a:lnTo>
                  <a:lnTo>
                    <a:pt x="20464" y="4102"/>
                  </a:lnTo>
                  <a:lnTo>
                    <a:pt x="20318" y="4102"/>
                  </a:lnTo>
                  <a:lnTo>
                    <a:pt x="20255" y="4165"/>
                  </a:lnTo>
                  <a:lnTo>
                    <a:pt x="20213" y="4248"/>
                  </a:lnTo>
                  <a:lnTo>
                    <a:pt x="20255" y="4290"/>
                  </a:lnTo>
                  <a:lnTo>
                    <a:pt x="20213" y="4353"/>
                  </a:lnTo>
                  <a:lnTo>
                    <a:pt x="20213" y="4499"/>
                  </a:lnTo>
                  <a:lnTo>
                    <a:pt x="20171" y="4646"/>
                  </a:lnTo>
                  <a:lnTo>
                    <a:pt x="20066" y="4792"/>
                  </a:lnTo>
                  <a:lnTo>
                    <a:pt x="20004" y="4730"/>
                  </a:lnTo>
                  <a:lnTo>
                    <a:pt x="19941" y="4709"/>
                  </a:lnTo>
                  <a:lnTo>
                    <a:pt x="19899" y="4709"/>
                  </a:lnTo>
                  <a:lnTo>
                    <a:pt x="19857" y="4771"/>
                  </a:lnTo>
                  <a:lnTo>
                    <a:pt x="19794" y="4792"/>
                  </a:lnTo>
                  <a:lnTo>
                    <a:pt x="19732" y="4730"/>
                  </a:lnTo>
                  <a:lnTo>
                    <a:pt x="19669" y="4730"/>
                  </a:lnTo>
                  <a:cubicBezTo>
                    <a:pt x="19669" y="4730"/>
                    <a:pt x="19481" y="4688"/>
                    <a:pt x="19481" y="4646"/>
                  </a:cubicBezTo>
                  <a:lnTo>
                    <a:pt x="19271" y="4646"/>
                  </a:lnTo>
                  <a:lnTo>
                    <a:pt x="19167" y="4709"/>
                  </a:lnTo>
                  <a:lnTo>
                    <a:pt x="19020" y="4730"/>
                  </a:lnTo>
                  <a:lnTo>
                    <a:pt x="18895" y="4792"/>
                  </a:lnTo>
                  <a:lnTo>
                    <a:pt x="18832" y="4750"/>
                  </a:lnTo>
                  <a:lnTo>
                    <a:pt x="18832" y="4709"/>
                  </a:lnTo>
                  <a:lnTo>
                    <a:pt x="18853" y="4625"/>
                  </a:lnTo>
                  <a:lnTo>
                    <a:pt x="18853" y="4541"/>
                  </a:lnTo>
                  <a:lnTo>
                    <a:pt x="18895" y="4478"/>
                  </a:lnTo>
                  <a:lnTo>
                    <a:pt x="18916" y="4478"/>
                  </a:lnTo>
                  <a:lnTo>
                    <a:pt x="18957" y="4499"/>
                  </a:lnTo>
                  <a:lnTo>
                    <a:pt x="19020" y="4499"/>
                  </a:lnTo>
                  <a:lnTo>
                    <a:pt x="19146" y="4437"/>
                  </a:lnTo>
                  <a:lnTo>
                    <a:pt x="19439" y="4416"/>
                  </a:lnTo>
                  <a:lnTo>
                    <a:pt x="19481" y="4395"/>
                  </a:lnTo>
                  <a:lnTo>
                    <a:pt x="19543" y="4290"/>
                  </a:lnTo>
                  <a:lnTo>
                    <a:pt x="19564" y="4206"/>
                  </a:lnTo>
                  <a:lnTo>
                    <a:pt x="19648" y="4165"/>
                  </a:lnTo>
                  <a:lnTo>
                    <a:pt x="19669" y="4102"/>
                  </a:lnTo>
                  <a:lnTo>
                    <a:pt x="19627" y="4060"/>
                  </a:lnTo>
                  <a:lnTo>
                    <a:pt x="19627" y="3997"/>
                  </a:lnTo>
                  <a:lnTo>
                    <a:pt x="19313" y="3997"/>
                  </a:lnTo>
                  <a:lnTo>
                    <a:pt x="19125" y="3955"/>
                  </a:lnTo>
                  <a:lnTo>
                    <a:pt x="19020" y="3893"/>
                  </a:lnTo>
                  <a:lnTo>
                    <a:pt x="18937" y="3872"/>
                  </a:lnTo>
                  <a:lnTo>
                    <a:pt x="18685" y="3893"/>
                  </a:lnTo>
                  <a:lnTo>
                    <a:pt x="18560" y="3872"/>
                  </a:lnTo>
                  <a:lnTo>
                    <a:pt x="18455" y="3830"/>
                  </a:lnTo>
                  <a:lnTo>
                    <a:pt x="18288" y="3830"/>
                  </a:lnTo>
                  <a:lnTo>
                    <a:pt x="18162" y="3851"/>
                  </a:lnTo>
                  <a:lnTo>
                    <a:pt x="18100" y="3830"/>
                  </a:lnTo>
                  <a:lnTo>
                    <a:pt x="17995" y="3788"/>
                  </a:lnTo>
                  <a:lnTo>
                    <a:pt x="17932" y="3788"/>
                  </a:lnTo>
                  <a:lnTo>
                    <a:pt x="17849" y="3893"/>
                  </a:lnTo>
                  <a:lnTo>
                    <a:pt x="17849" y="3976"/>
                  </a:lnTo>
                  <a:lnTo>
                    <a:pt x="17765" y="4039"/>
                  </a:lnTo>
                  <a:lnTo>
                    <a:pt x="17744" y="4039"/>
                  </a:lnTo>
                  <a:lnTo>
                    <a:pt x="17765" y="3955"/>
                  </a:lnTo>
                  <a:lnTo>
                    <a:pt x="17765" y="3934"/>
                  </a:lnTo>
                  <a:lnTo>
                    <a:pt x="17681" y="3934"/>
                  </a:lnTo>
                  <a:lnTo>
                    <a:pt x="17451" y="3997"/>
                  </a:lnTo>
                  <a:lnTo>
                    <a:pt x="17305" y="4060"/>
                  </a:lnTo>
                  <a:lnTo>
                    <a:pt x="17221" y="4144"/>
                  </a:lnTo>
                  <a:lnTo>
                    <a:pt x="17158" y="4186"/>
                  </a:lnTo>
                  <a:lnTo>
                    <a:pt x="17053" y="4186"/>
                  </a:lnTo>
                  <a:lnTo>
                    <a:pt x="16949" y="4206"/>
                  </a:lnTo>
                  <a:lnTo>
                    <a:pt x="16886" y="4269"/>
                  </a:lnTo>
                  <a:lnTo>
                    <a:pt x="16781" y="4290"/>
                  </a:lnTo>
                  <a:lnTo>
                    <a:pt x="16698" y="4374"/>
                  </a:lnTo>
                  <a:lnTo>
                    <a:pt x="16698" y="4458"/>
                  </a:lnTo>
                  <a:lnTo>
                    <a:pt x="16635" y="4520"/>
                  </a:lnTo>
                  <a:lnTo>
                    <a:pt x="16593" y="4520"/>
                  </a:lnTo>
                  <a:lnTo>
                    <a:pt x="16530" y="4458"/>
                  </a:lnTo>
                  <a:lnTo>
                    <a:pt x="16530" y="4374"/>
                  </a:lnTo>
                  <a:lnTo>
                    <a:pt x="16509" y="4290"/>
                  </a:lnTo>
                  <a:lnTo>
                    <a:pt x="16468" y="4248"/>
                  </a:lnTo>
                  <a:lnTo>
                    <a:pt x="16468" y="4165"/>
                  </a:lnTo>
                  <a:lnTo>
                    <a:pt x="16509" y="4081"/>
                  </a:lnTo>
                  <a:lnTo>
                    <a:pt x="16593" y="4081"/>
                  </a:lnTo>
                  <a:lnTo>
                    <a:pt x="16698" y="4039"/>
                  </a:lnTo>
                  <a:lnTo>
                    <a:pt x="16802" y="4039"/>
                  </a:lnTo>
                  <a:lnTo>
                    <a:pt x="16886" y="3997"/>
                  </a:lnTo>
                  <a:lnTo>
                    <a:pt x="16928" y="3955"/>
                  </a:lnTo>
                  <a:lnTo>
                    <a:pt x="17012" y="3934"/>
                  </a:lnTo>
                  <a:lnTo>
                    <a:pt x="17158" y="3893"/>
                  </a:lnTo>
                  <a:lnTo>
                    <a:pt x="17263" y="3851"/>
                  </a:lnTo>
                  <a:lnTo>
                    <a:pt x="17346" y="3788"/>
                  </a:lnTo>
                  <a:lnTo>
                    <a:pt x="17472" y="3788"/>
                  </a:lnTo>
                  <a:lnTo>
                    <a:pt x="17556" y="3746"/>
                  </a:lnTo>
                  <a:lnTo>
                    <a:pt x="17577" y="3662"/>
                  </a:lnTo>
                  <a:lnTo>
                    <a:pt x="17556" y="3621"/>
                  </a:lnTo>
                  <a:lnTo>
                    <a:pt x="17514" y="3558"/>
                  </a:lnTo>
                  <a:lnTo>
                    <a:pt x="17346" y="3558"/>
                  </a:lnTo>
                  <a:lnTo>
                    <a:pt x="17346" y="3516"/>
                  </a:lnTo>
                  <a:lnTo>
                    <a:pt x="17430" y="3516"/>
                  </a:lnTo>
                  <a:lnTo>
                    <a:pt x="17451" y="3537"/>
                  </a:lnTo>
                  <a:lnTo>
                    <a:pt x="17535" y="3537"/>
                  </a:lnTo>
                  <a:lnTo>
                    <a:pt x="17577" y="3558"/>
                  </a:lnTo>
                  <a:lnTo>
                    <a:pt x="17618" y="3662"/>
                  </a:lnTo>
                  <a:lnTo>
                    <a:pt x="17639" y="3662"/>
                  </a:lnTo>
                  <a:lnTo>
                    <a:pt x="17660" y="3641"/>
                  </a:lnTo>
                  <a:lnTo>
                    <a:pt x="17765" y="3579"/>
                  </a:lnTo>
                  <a:lnTo>
                    <a:pt x="17890" y="3621"/>
                  </a:lnTo>
                  <a:lnTo>
                    <a:pt x="17974" y="3579"/>
                  </a:lnTo>
                  <a:lnTo>
                    <a:pt x="18058" y="3537"/>
                  </a:lnTo>
                  <a:lnTo>
                    <a:pt x="18141" y="3516"/>
                  </a:lnTo>
                  <a:lnTo>
                    <a:pt x="18246" y="3537"/>
                  </a:lnTo>
                  <a:lnTo>
                    <a:pt x="18351" y="3537"/>
                  </a:lnTo>
                  <a:lnTo>
                    <a:pt x="18455" y="3516"/>
                  </a:lnTo>
                  <a:lnTo>
                    <a:pt x="18518" y="3537"/>
                  </a:lnTo>
                  <a:lnTo>
                    <a:pt x="18602" y="3579"/>
                  </a:lnTo>
                  <a:lnTo>
                    <a:pt x="18769" y="3579"/>
                  </a:lnTo>
                  <a:lnTo>
                    <a:pt x="18790" y="3621"/>
                  </a:lnTo>
                  <a:lnTo>
                    <a:pt x="18832" y="3621"/>
                  </a:lnTo>
                  <a:lnTo>
                    <a:pt x="18978" y="3725"/>
                  </a:lnTo>
                  <a:lnTo>
                    <a:pt x="19041" y="3746"/>
                  </a:lnTo>
                  <a:lnTo>
                    <a:pt x="19146" y="3725"/>
                  </a:lnTo>
                  <a:lnTo>
                    <a:pt x="19209" y="3662"/>
                  </a:lnTo>
                  <a:lnTo>
                    <a:pt x="19292" y="3662"/>
                  </a:lnTo>
                  <a:lnTo>
                    <a:pt x="19355" y="3683"/>
                  </a:lnTo>
                  <a:lnTo>
                    <a:pt x="19439" y="3683"/>
                  </a:lnTo>
                  <a:lnTo>
                    <a:pt x="19502" y="3725"/>
                  </a:lnTo>
                  <a:lnTo>
                    <a:pt x="19564" y="3725"/>
                  </a:lnTo>
                  <a:lnTo>
                    <a:pt x="19732" y="3662"/>
                  </a:lnTo>
                  <a:lnTo>
                    <a:pt x="19815" y="3621"/>
                  </a:lnTo>
                  <a:lnTo>
                    <a:pt x="19920" y="3621"/>
                  </a:lnTo>
                  <a:lnTo>
                    <a:pt x="19983" y="3662"/>
                  </a:lnTo>
                  <a:lnTo>
                    <a:pt x="20046" y="3662"/>
                  </a:lnTo>
                  <a:lnTo>
                    <a:pt x="20129" y="3621"/>
                  </a:lnTo>
                  <a:lnTo>
                    <a:pt x="20234" y="3641"/>
                  </a:lnTo>
                  <a:lnTo>
                    <a:pt x="20338" y="3641"/>
                  </a:lnTo>
                  <a:lnTo>
                    <a:pt x="20338" y="3579"/>
                  </a:lnTo>
                  <a:lnTo>
                    <a:pt x="20276" y="3558"/>
                  </a:lnTo>
                  <a:lnTo>
                    <a:pt x="20276" y="3516"/>
                  </a:lnTo>
                  <a:lnTo>
                    <a:pt x="20297" y="3474"/>
                  </a:lnTo>
                  <a:lnTo>
                    <a:pt x="20359" y="3537"/>
                  </a:lnTo>
                  <a:lnTo>
                    <a:pt x="20401" y="3579"/>
                  </a:lnTo>
                  <a:lnTo>
                    <a:pt x="20485" y="3579"/>
                  </a:lnTo>
                  <a:lnTo>
                    <a:pt x="20548" y="3558"/>
                  </a:lnTo>
                  <a:lnTo>
                    <a:pt x="20694" y="3558"/>
                  </a:lnTo>
                  <a:lnTo>
                    <a:pt x="20903" y="3474"/>
                  </a:lnTo>
                  <a:lnTo>
                    <a:pt x="21008" y="3432"/>
                  </a:lnTo>
                  <a:lnTo>
                    <a:pt x="21029" y="3369"/>
                  </a:lnTo>
                  <a:lnTo>
                    <a:pt x="21029" y="3328"/>
                  </a:lnTo>
                  <a:lnTo>
                    <a:pt x="21092" y="3307"/>
                  </a:lnTo>
                  <a:lnTo>
                    <a:pt x="21134" y="3328"/>
                  </a:lnTo>
                  <a:lnTo>
                    <a:pt x="21217" y="3307"/>
                  </a:lnTo>
                  <a:lnTo>
                    <a:pt x="21322" y="3223"/>
                  </a:lnTo>
                  <a:lnTo>
                    <a:pt x="21406" y="3202"/>
                  </a:lnTo>
                  <a:lnTo>
                    <a:pt x="21406" y="3118"/>
                  </a:lnTo>
                  <a:lnTo>
                    <a:pt x="21426" y="3056"/>
                  </a:lnTo>
                  <a:lnTo>
                    <a:pt x="21489" y="3035"/>
                  </a:lnTo>
                  <a:lnTo>
                    <a:pt x="21489" y="2930"/>
                  </a:lnTo>
                  <a:lnTo>
                    <a:pt x="21447" y="2888"/>
                  </a:lnTo>
                  <a:lnTo>
                    <a:pt x="21343" y="2805"/>
                  </a:lnTo>
                  <a:lnTo>
                    <a:pt x="21217" y="2742"/>
                  </a:lnTo>
                  <a:lnTo>
                    <a:pt x="21113" y="2637"/>
                  </a:lnTo>
                  <a:lnTo>
                    <a:pt x="21092" y="2574"/>
                  </a:lnTo>
                  <a:lnTo>
                    <a:pt x="21029" y="2512"/>
                  </a:lnTo>
                  <a:lnTo>
                    <a:pt x="20882" y="2491"/>
                  </a:lnTo>
                  <a:lnTo>
                    <a:pt x="20799" y="2407"/>
                  </a:lnTo>
                  <a:lnTo>
                    <a:pt x="20778" y="2323"/>
                  </a:lnTo>
                  <a:lnTo>
                    <a:pt x="20715" y="2302"/>
                  </a:lnTo>
                  <a:lnTo>
                    <a:pt x="20694" y="2323"/>
                  </a:lnTo>
                  <a:lnTo>
                    <a:pt x="20610" y="2365"/>
                  </a:lnTo>
                  <a:lnTo>
                    <a:pt x="20569" y="2323"/>
                  </a:lnTo>
                  <a:lnTo>
                    <a:pt x="20548" y="2261"/>
                  </a:lnTo>
                  <a:lnTo>
                    <a:pt x="20485" y="2198"/>
                  </a:lnTo>
                  <a:lnTo>
                    <a:pt x="20255" y="2198"/>
                  </a:lnTo>
                  <a:lnTo>
                    <a:pt x="20171" y="2219"/>
                  </a:lnTo>
                  <a:lnTo>
                    <a:pt x="20171" y="2302"/>
                  </a:lnTo>
                  <a:lnTo>
                    <a:pt x="20171" y="2365"/>
                  </a:lnTo>
                  <a:lnTo>
                    <a:pt x="20129" y="2302"/>
                  </a:lnTo>
                  <a:lnTo>
                    <a:pt x="20066" y="2302"/>
                  </a:lnTo>
                  <a:lnTo>
                    <a:pt x="19920" y="2386"/>
                  </a:lnTo>
                  <a:lnTo>
                    <a:pt x="19836" y="2407"/>
                  </a:lnTo>
                  <a:lnTo>
                    <a:pt x="19711" y="2365"/>
                  </a:lnTo>
                  <a:lnTo>
                    <a:pt x="19606" y="2365"/>
                  </a:lnTo>
                  <a:lnTo>
                    <a:pt x="19522" y="2323"/>
                  </a:lnTo>
                  <a:lnTo>
                    <a:pt x="19460" y="2261"/>
                  </a:lnTo>
                  <a:lnTo>
                    <a:pt x="19460" y="2177"/>
                  </a:lnTo>
                  <a:lnTo>
                    <a:pt x="19522" y="2177"/>
                  </a:lnTo>
                  <a:lnTo>
                    <a:pt x="19564" y="2219"/>
                  </a:lnTo>
                  <a:lnTo>
                    <a:pt x="19669" y="2261"/>
                  </a:lnTo>
                  <a:lnTo>
                    <a:pt x="19711" y="2219"/>
                  </a:lnTo>
                  <a:lnTo>
                    <a:pt x="19711" y="2177"/>
                  </a:lnTo>
                  <a:lnTo>
                    <a:pt x="19606" y="2093"/>
                  </a:lnTo>
                  <a:lnTo>
                    <a:pt x="19606" y="2009"/>
                  </a:lnTo>
                  <a:lnTo>
                    <a:pt x="19627" y="1989"/>
                  </a:lnTo>
                  <a:lnTo>
                    <a:pt x="19669" y="2072"/>
                  </a:lnTo>
                  <a:lnTo>
                    <a:pt x="19774" y="2114"/>
                  </a:lnTo>
                  <a:lnTo>
                    <a:pt x="19857" y="2156"/>
                  </a:lnTo>
                  <a:lnTo>
                    <a:pt x="20025" y="2093"/>
                  </a:lnTo>
                  <a:lnTo>
                    <a:pt x="20171" y="1968"/>
                  </a:lnTo>
                  <a:lnTo>
                    <a:pt x="20171" y="1884"/>
                  </a:lnTo>
                  <a:lnTo>
                    <a:pt x="20150" y="1842"/>
                  </a:lnTo>
                  <a:lnTo>
                    <a:pt x="20087" y="1800"/>
                  </a:lnTo>
                  <a:lnTo>
                    <a:pt x="20087" y="1758"/>
                  </a:lnTo>
                  <a:lnTo>
                    <a:pt x="20150" y="1696"/>
                  </a:lnTo>
                  <a:lnTo>
                    <a:pt x="20150" y="1675"/>
                  </a:lnTo>
                  <a:lnTo>
                    <a:pt x="20046" y="1591"/>
                  </a:lnTo>
                  <a:lnTo>
                    <a:pt x="19962" y="1486"/>
                  </a:lnTo>
                  <a:lnTo>
                    <a:pt x="19920" y="1465"/>
                  </a:lnTo>
                  <a:lnTo>
                    <a:pt x="19857" y="1486"/>
                  </a:lnTo>
                  <a:lnTo>
                    <a:pt x="19774" y="1570"/>
                  </a:lnTo>
                  <a:lnTo>
                    <a:pt x="19627" y="1654"/>
                  </a:lnTo>
                  <a:lnTo>
                    <a:pt x="19439" y="1654"/>
                  </a:lnTo>
                  <a:lnTo>
                    <a:pt x="19334" y="1737"/>
                  </a:lnTo>
                  <a:lnTo>
                    <a:pt x="19292" y="1737"/>
                  </a:lnTo>
                  <a:lnTo>
                    <a:pt x="19229" y="1675"/>
                  </a:lnTo>
                  <a:lnTo>
                    <a:pt x="19188" y="1654"/>
                  </a:lnTo>
                  <a:lnTo>
                    <a:pt x="19104" y="1675"/>
                  </a:lnTo>
                  <a:lnTo>
                    <a:pt x="19020" y="1696"/>
                  </a:lnTo>
                  <a:lnTo>
                    <a:pt x="18937" y="1675"/>
                  </a:lnTo>
                  <a:lnTo>
                    <a:pt x="18874" y="1633"/>
                  </a:lnTo>
                  <a:lnTo>
                    <a:pt x="18769" y="1591"/>
                  </a:lnTo>
                  <a:lnTo>
                    <a:pt x="18685" y="1549"/>
                  </a:lnTo>
                  <a:lnTo>
                    <a:pt x="18581" y="1528"/>
                  </a:lnTo>
                  <a:lnTo>
                    <a:pt x="18476" y="1445"/>
                  </a:lnTo>
                  <a:lnTo>
                    <a:pt x="18309" y="1424"/>
                  </a:lnTo>
                  <a:lnTo>
                    <a:pt x="18100" y="1445"/>
                  </a:lnTo>
                  <a:lnTo>
                    <a:pt x="17995" y="1465"/>
                  </a:lnTo>
                  <a:lnTo>
                    <a:pt x="17849" y="1528"/>
                  </a:lnTo>
                  <a:lnTo>
                    <a:pt x="17723" y="1549"/>
                  </a:lnTo>
                  <a:lnTo>
                    <a:pt x="17577" y="1570"/>
                  </a:lnTo>
                  <a:lnTo>
                    <a:pt x="17472" y="1549"/>
                  </a:lnTo>
                  <a:lnTo>
                    <a:pt x="17346" y="1570"/>
                  </a:lnTo>
                  <a:lnTo>
                    <a:pt x="17325" y="1591"/>
                  </a:lnTo>
                  <a:lnTo>
                    <a:pt x="17346" y="1737"/>
                  </a:lnTo>
                  <a:lnTo>
                    <a:pt x="17346" y="1800"/>
                  </a:lnTo>
                  <a:lnTo>
                    <a:pt x="17305" y="1800"/>
                  </a:lnTo>
                  <a:lnTo>
                    <a:pt x="17242" y="1779"/>
                  </a:lnTo>
                  <a:lnTo>
                    <a:pt x="17158" y="1654"/>
                  </a:lnTo>
                  <a:lnTo>
                    <a:pt x="17137" y="1570"/>
                  </a:lnTo>
                  <a:lnTo>
                    <a:pt x="17095" y="1549"/>
                  </a:lnTo>
                  <a:lnTo>
                    <a:pt x="17012" y="1570"/>
                  </a:lnTo>
                  <a:lnTo>
                    <a:pt x="16698" y="1570"/>
                  </a:lnTo>
                  <a:cubicBezTo>
                    <a:pt x="16698" y="1570"/>
                    <a:pt x="16593" y="1633"/>
                    <a:pt x="16572" y="1633"/>
                  </a:cubicBezTo>
                  <a:lnTo>
                    <a:pt x="16489" y="1737"/>
                  </a:lnTo>
                  <a:lnTo>
                    <a:pt x="16426" y="1884"/>
                  </a:lnTo>
                  <a:lnTo>
                    <a:pt x="16384" y="1968"/>
                  </a:lnTo>
                  <a:lnTo>
                    <a:pt x="16363" y="1968"/>
                  </a:lnTo>
                  <a:lnTo>
                    <a:pt x="16363" y="1905"/>
                  </a:lnTo>
                  <a:lnTo>
                    <a:pt x="16405" y="1800"/>
                  </a:lnTo>
                  <a:lnTo>
                    <a:pt x="16426" y="1737"/>
                  </a:lnTo>
                  <a:lnTo>
                    <a:pt x="16405" y="1696"/>
                  </a:lnTo>
                  <a:lnTo>
                    <a:pt x="16321" y="1737"/>
                  </a:lnTo>
                  <a:lnTo>
                    <a:pt x="16196" y="1737"/>
                  </a:lnTo>
                  <a:lnTo>
                    <a:pt x="16154" y="1779"/>
                  </a:lnTo>
                  <a:lnTo>
                    <a:pt x="16154" y="1842"/>
                  </a:lnTo>
                  <a:lnTo>
                    <a:pt x="16112" y="1884"/>
                  </a:lnTo>
                  <a:lnTo>
                    <a:pt x="16112" y="1989"/>
                  </a:lnTo>
                  <a:lnTo>
                    <a:pt x="16049" y="2009"/>
                  </a:lnTo>
                  <a:lnTo>
                    <a:pt x="16007" y="1968"/>
                  </a:lnTo>
                  <a:lnTo>
                    <a:pt x="16007" y="1905"/>
                  </a:lnTo>
                  <a:lnTo>
                    <a:pt x="16070" y="1842"/>
                  </a:lnTo>
                  <a:lnTo>
                    <a:pt x="16070" y="1675"/>
                  </a:lnTo>
                  <a:lnTo>
                    <a:pt x="16091" y="1591"/>
                  </a:lnTo>
                  <a:lnTo>
                    <a:pt x="16300" y="1465"/>
                  </a:lnTo>
                  <a:lnTo>
                    <a:pt x="16426" y="1382"/>
                  </a:lnTo>
                  <a:lnTo>
                    <a:pt x="16593" y="1382"/>
                  </a:lnTo>
                  <a:lnTo>
                    <a:pt x="16719" y="1424"/>
                  </a:lnTo>
                  <a:lnTo>
                    <a:pt x="16823" y="1424"/>
                  </a:lnTo>
                  <a:lnTo>
                    <a:pt x="16844" y="1382"/>
                  </a:lnTo>
                  <a:lnTo>
                    <a:pt x="17116" y="1382"/>
                  </a:lnTo>
                  <a:lnTo>
                    <a:pt x="17200" y="1340"/>
                  </a:lnTo>
                  <a:lnTo>
                    <a:pt x="17221" y="1256"/>
                  </a:lnTo>
                  <a:lnTo>
                    <a:pt x="17158" y="1256"/>
                  </a:lnTo>
                  <a:lnTo>
                    <a:pt x="17095" y="1173"/>
                  </a:lnTo>
                  <a:lnTo>
                    <a:pt x="17095" y="1068"/>
                  </a:lnTo>
                  <a:lnTo>
                    <a:pt x="17200" y="1005"/>
                  </a:lnTo>
                  <a:lnTo>
                    <a:pt x="17263" y="963"/>
                  </a:lnTo>
                  <a:lnTo>
                    <a:pt x="17346" y="963"/>
                  </a:lnTo>
                  <a:lnTo>
                    <a:pt x="17367" y="1026"/>
                  </a:lnTo>
                  <a:lnTo>
                    <a:pt x="17346" y="1068"/>
                  </a:lnTo>
                  <a:lnTo>
                    <a:pt x="17305" y="1068"/>
                  </a:lnTo>
                  <a:lnTo>
                    <a:pt x="17346" y="1152"/>
                  </a:lnTo>
                  <a:lnTo>
                    <a:pt x="17346" y="1256"/>
                  </a:lnTo>
                  <a:lnTo>
                    <a:pt x="17409" y="1340"/>
                  </a:lnTo>
                  <a:lnTo>
                    <a:pt x="17556" y="1340"/>
                  </a:lnTo>
                  <a:lnTo>
                    <a:pt x="17681" y="1277"/>
                  </a:lnTo>
                  <a:lnTo>
                    <a:pt x="17765" y="1277"/>
                  </a:lnTo>
                  <a:lnTo>
                    <a:pt x="17869" y="1319"/>
                  </a:lnTo>
                  <a:lnTo>
                    <a:pt x="17953" y="1277"/>
                  </a:lnTo>
                  <a:lnTo>
                    <a:pt x="18141" y="1214"/>
                  </a:lnTo>
                  <a:lnTo>
                    <a:pt x="18267" y="1214"/>
                  </a:lnTo>
                  <a:lnTo>
                    <a:pt x="18309" y="1256"/>
                  </a:lnTo>
                  <a:lnTo>
                    <a:pt x="18393" y="1256"/>
                  </a:lnTo>
                  <a:lnTo>
                    <a:pt x="18455" y="1214"/>
                  </a:lnTo>
                  <a:lnTo>
                    <a:pt x="18581" y="1214"/>
                  </a:lnTo>
                  <a:lnTo>
                    <a:pt x="18685" y="1256"/>
                  </a:lnTo>
                  <a:lnTo>
                    <a:pt x="18769" y="1256"/>
                  </a:lnTo>
                  <a:lnTo>
                    <a:pt x="18853" y="1277"/>
                  </a:lnTo>
                  <a:lnTo>
                    <a:pt x="19083" y="1382"/>
                  </a:lnTo>
                  <a:lnTo>
                    <a:pt x="19209" y="1382"/>
                  </a:lnTo>
                  <a:lnTo>
                    <a:pt x="19313" y="1361"/>
                  </a:lnTo>
                  <a:lnTo>
                    <a:pt x="19439" y="1361"/>
                  </a:lnTo>
                  <a:lnTo>
                    <a:pt x="19481" y="1277"/>
                  </a:lnTo>
                  <a:lnTo>
                    <a:pt x="19564" y="1235"/>
                  </a:lnTo>
                  <a:lnTo>
                    <a:pt x="19669" y="1256"/>
                  </a:lnTo>
                  <a:lnTo>
                    <a:pt x="19774" y="1256"/>
                  </a:lnTo>
                  <a:lnTo>
                    <a:pt x="19836" y="1173"/>
                  </a:lnTo>
                  <a:lnTo>
                    <a:pt x="19836" y="1131"/>
                  </a:lnTo>
                  <a:lnTo>
                    <a:pt x="19669" y="1026"/>
                  </a:lnTo>
                  <a:lnTo>
                    <a:pt x="19585" y="963"/>
                  </a:lnTo>
                  <a:lnTo>
                    <a:pt x="19543" y="859"/>
                  </a:lnTo>
                  <a:lnTo>
                    <a:pt x="19439" y="796"/>
                  </a:lnTo>
                  <a:lnTo>
                    <a:pt x="19250" y="733"/>
                  </a:lnTo>
                  <a:lnTo>
                    <a:pt x="19167" y="649"/>
                  </a:lnTo>
                  <a:lnTo>
                    <a:pt x="19062" y="628"/>
                  </a:lnTo>
                  <a:lnTo>
                    <a:pt x="18957" y="649"/>
                  </a:lnTo>
                  <a:lnTo>
                    <a:pt x="18916" y="608"/>
                  </a:lnTo>
                  <a:lnTo>
                    <a:pt x="18853" y="545"/>
                  </a:lnTo>
                  <a:lnTo>
                    <a:pt x="18727" y="587"/>
                  </a:lnTo>
                  <a:lnTo>
                    <a:pt x="18685" y="524"/>
                  </a:lnTo>
                  <a:lnTo>
                    <a:pt x="18455" y="503"/>
                  </a:lnTo>
                  <a:lnTo>
                    <a:pt x="18309" y="398"/>
                  </a:lnTo>
                  <a:lnTo>
                    <a:pt x="18246" y="398"/>
                  </a:lnTo>
                  <a:lnTo>
                    <a:pt x="18058" y="294"/>
                  </a:lnTo>
                  <a:lnTo>
                    <a:pt x="17995" y="294"/>
                  </a:lnTo>
                  <a:lnTo>
                    <a:pt x="17995" y="315"/>
                  </a:lnTo>
                  <a:lnTo>
                    <a:pt x="17932" y="336"/>
                  </a:lnTo>
                  <a:lnTo>
                    <a:pt x="17765" y="231"/>
                  </a:lnTo>
                  <a:lnTo>
                    <a:pt x="17744" y="168"/>
                  </a:lnTo>
                  <a:lnTo>
                    <a:pt x="17681" y="105"/>
                  </a:lnTo>
                  <a:lnTo>
                    <a:pt x="17597" y="126"/>
                  </a:lnTo>
                  <a:lnTo>
                    <a:pt x="17535" y="126"/>
                  </a:lnTo>
                  <a:lnTo>
                    <a:pt x="17472" y="84"/>
                  </a:lnTo>
                  <a:lnTo>
                    <a:pt x="17263" y="84"/>
                  </a:lnTo>
                  <a:lnTo>
                    <a:pt x="17158" y="22"/>
                  </a:lnTo>
                  <a:lnTo>
                    <a:pt x="17074" y="84"/>
                  </a:lnTo>
                  <a:lnTo>
                    <a:pt x="17033" y="84"/>
                  </a:lnTo>
                  <a:lnTo>
                    <a:pt x="17012" y="64"/>
                  </a:lnTo>
                  <a:lnTo>
                    <a:pt x="16928" y="1"/>
                  </a:lnTo>
                  <a:lnTo>
                    <a:pt x="16740" y="22"/>
                  </a:lnTo>
                  <a:lnTo>
                    <a:pt x="16614"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6B65"/>
                </a:solidFill>
                <a:effectLst/>
                <a:uLnTx/>
                <a:uFillTx/>
                <a:latin typeface="Arial"/>
                <a:cs typeface="Arial"/>
                <a:sym typeface="Arial"/>
              </a:endParaRPr>
            </a:p>
          </p:txBody>
        </p:sp>
        <p:grpSp>
          <p:nvGrpSpPr>
            <p:cNvPr id="903" name="Google Shape;903;p27"/>
            <p:cNvGrpSpPr/>
            <p:nvPr/>
          </p:nvGrpSpPr>
          <p:grpSpPr>
            <a:xfrm>
              <a:off x="-4104557" y="2571755"/>
              <a:ext cx="1062270" cy="941580"/>
              <a:chOff x="1922950" y="1410350"/>
              <a:chExt cx="1252825" cy="1162875"/>
            </a:xfrm>
          </p:grpSpPr>
          <p:sp>
            <p:nvSpPr>
              <p:cNvPr id="904" name="Google Shape;904;p27"/>
              <p:cNvSpPr/>
              <p:nvPr/>
            </p:nvSpPr>
            <p:spPr>
              <a:xfrm>
                <a:off x="1988325" y="2333100"/>
                <a:ext cx="52325" cy="65925"/>
              </a:xfrm>
              <a:custGeom>
                <a:avLst/>
                <a:gdLst/>
                <a:ahLst/>
                <a:cxnLst/>
                <a:rect l="l" t="t" r="r" b="b"/>
                <a:pathLst>
                  <a:path w="2093" h="2637" extrusionOk="0">
                    <a:moveTo>
                      <a:pt x="210" y="0"/>
                    </a:moveTo>
                    <a:lnTo>
                      <a:pt x="189" y="63"/>
                    </a:lnTo>
                    <a:lnTo>
                      <a:pt x="1" y="21"/>
                    </a:lnTo>
                    <a:lnTo>
                      <a:pt x="63" y="188"/>
                    </a:lnTo>
                    <a:lnTo>
                      <a:pt x="105" y="209"/>
                    </a:lnTo>
                    <a:lnTo>
                      <a:pt x="168" y="335"/>
                    </a:lnTo>
                    <a:lnTo>
                      <a:pt x="440" y="377"/>
                    </a:lnTo>
                    <a:lnTo>
                      <a:pt x="314" y="439"/>
                    </a:lnTo>
                    <a:lnTo>
                      <a:pt x="189" y="439"/>
                    </a:lnTo>
                    <a:lnTo>
                      <a:pt x="105" y="544"/>
                    </a:lnTo>
                    <a:lnTo>
                      <a:pt x="168" y="607"/>
                    </a:lnTo>
                    <a:lnTo>
                      <a:pt x="105" y="732"/>
                    </a:lnTo>
                    <a:lnTo>
                      <a:pt x="126" y="774"/>
                    </a:lnTo>
                    <a:lnTo>
                      <a:pt x="273" y="732"/>
                    </a:lnTo>
                    <a:lnTo>
                      <a:pt x="293" y="837"/>
                    </a:lnTo>
                    <a:lnTo>
                      <a:pt x="419" y="837"/>
                    </a:lnTo>
                    <a:lnTo>
                      <a:pt x="419" y="942"/>
                    </a:lnTo>
                    <a:lnTo>
                      <a:pt x="524" y="1025"/>
                    </a:lnTo>
                    <a:lnTo>
                      <a:pt x="649" y="963"/>
                    </a:lnTo>
                    <a:lnTo>
                      <a:pt x="503" y="1130"/>
                    </a:lnTo>
                    <a:lnTo>
                      <a:pt x="545" y="1276"/>
                    </a:lnTo>
                    <a:lnTo>
                      <a:pt x="649" y="1255"/>
                    </a:lnTo>
                    <a:lnTo>
                      <a:pt x="649" y="1151"/>
                    </a:lnTo>
                    <a:lnTo>
                      <a:pt x="817" y="1109"/>
                    </a:lnTo>
                    <a:lnTo>
                      <a:pt x="817" y="1109"/>
                    </a:lnTo>
                    <a:lnTo>
                      <a:pt x="754" y="1235"/>
                    </a:lnTo>
                    <a:lnTo>
                      <a:pt x="691" y="1339"/>
                    </a:lnTo>
                    <a:lnTo>
                      <a:pt x="691" y="1423"/>
                    </a:lnTo>
                    <a:lnTo>
                      <a:pt x="733" y="1423"/>
                    </a:lnTo>
                    <a:lnTo>
                      <a:pt x="796" y="1548"/>
                    </a:lnTo>
                    <a:lnTo>
                      <a:pt x="963" y="1528"/>
                    </a:lnTo>
                    <a:lnTo>
                      <a:pt x="963" y="1632"/>
                    </a:lnTo>
                    <a:lnTo>
                      <a:pt x="1047" y="1632"/>
                    </a:lnTo>
                    <a:lnTo>
                      <a:pt x="1068" y="1737"/>
                    </a:lnTo>
                    <a:lnTo>
                      <a:pt x="1047" y="1820"/>
                    </a:lnTo>
                    <a:lnTo>
                      <a:pt x="1172" y="1967"/>
                    </a:lnTo>
                    <a:lnTo>
                      <a:pt x="1256" y="1883"/>
                    </a:lnTo>
                    <a:lnTo>
                      <a:pt x="1319" y="1946"/>
                    </a:lnTo>
                    <a:lnTo>
                      <a:pt x="1423" y="1946"/>
                    </a:lnTo>
                    <a:lnTo>
                      <a:pt x="1256" y="2113"/>
                    </a:lnTo>
                    <a:lnTo>
                      <a:pt x="1465" y="2323"/>
                    </a:lnTo>
                    <a:lnTo>
                      <a:pt x="1549" y="2364"/>
                    </a:lnTo>
                    <a:lnTo>
                      <a:pt x="1591" y="2427"/>
                    </a:lnTo>
                    <a:lnTo>
                      <a:pt x="1946" y="2636"/>
                    </a:lnTo>
                    <a:lnTo>
                      <a:pt x="1988" y="2595"/>
                    </a:lnTo>
                    <a:lnTo>
                      <a:pt x="2093" y="2616"/>
                    </a:lnTo>
                    <a:lnTo>
                      <a:pt x="2009" y="2302"/>
                    </a:lnTo>
                    <a:lnTo>
                      <a:pt x="2051" y="2176"/>
                    </a:lnTo>
                    <a:lnTo>
                      <a:pt x="2009" y="2072"/>
                    </a:lnTo>
                    <a:lnTo>
                      <a:pt x="2009" y="1820"/>
                    </a:lnTo>
                    <a:lnTo>
                      <a:pt x="1946" y="1695"/>
                    </a:lnTo>
                    <a:lnTo>
                      <a:pt x="1674" y="1548"/>
                    </a:lnTo>
                    <a:lnTo>
                      <a:pt x="1653" y="1214"/>
                    </a:lnTo>
                    <a:lnTo>
                      <a:pt x="1528" y="1004"/>
                    </a:lnTo>
                    <a:lnTo>
                      <a:pt x="1486" y="774"/>
                    </a:lnTo>
                    <a:lnTo>
                      <a:pt x="1444" y="732"/>
                    </a:lnTo>
                    <a:lnTo>
                      <a:pt x="1319" y="711"/>
                    </a:lnTo>
                    <a:lnTo>
                      <a:pt x="1130" y="607"/>
                    </a:lnTo>
                    <a:lnTo>
                      <a:pt x="1005" y="607"/>
                    </a:lnTo>
                    <a:lnTo>
                      <a:pt x="858" y="544"/>
                    </a:lnTo>
                    <a:lnTo>
                      <a:pt x="817" y="439"/>
                    </a:lnTo>
                    <a:lnTo>
                      <a:pt x="628" y="377"/>
                    </a:lnTo>
                    <a:lnTo>
                      <a:pt x="545" y="251"/>
                    </a:lnTo>
                    <a:lnTo>
                      <a:pt x="524" y="167"/>
                    </a:lnTo>
                    <a:lnTo>
                      <a:pt x="398" y="167"/>
                    </a:lnTo>
                    <a:lnTo>
                      <a:pt x="314" y="21"/>
                    </a:lnTo>
                    <a:lnTo>
                      <a:pt x="210"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05" name="Google Shape;905;p27"/>
              <p:cNvSpPr/>
              <p:nvPr/>
            </p:nvSpPr>
            <p:spPr>
              <a:xfrm>
                <a:off x="1953800" y="2242075"/>
                <a:ext cx="23050" cy="54425"/>
              </a:xfrm>
              <a:custGeom>
                <a:avLst/>
                <a:gdLst/>
                <a:ahLst/>
                <a:cxnLst/>
                <a:rect l="l" t="t" r="r" b="b"/>
                <a:pathLst>
                  <a:path w="922" h="2177" extrusionOk="0">
                    <a:moveTo>
                      <a:pt x="210" y="0"/>
                    </a:moveTo>
                    <a:lnTo>
                      <a:pt x="21" y="314"/>
                    </a:lnTo>
                    <a:lnTo>
                      <a:pt x="42" y="523"/>
                    </a:lnTo>
                    <a:lnTo>
                      <a:pt x="1" y="628"/>
                    </a:lnTo>
                    <a:lnTo>
                      <a:pt x="1" y="733"/>
                    </a:lnTo>
                    <a:lnTo>
                      <a:pt x="105" y="754"/>
                    </a:lnTo>
                    <a:lnTo>
                      <a:pt x="189" y="837"/>
                    </a:lnTo>
                    <a:lnTo>
                      <a:pt x="189" y="942"/>
                    </a:lnTo>
                    <a:lnTo>
                      <a:pt x="126" y="921"/>
                    </a:lnTo>
                    <a:lnTo>
                      <a:pt x="21" y="900"/>
                    </a:lnTo>
                    <a:lnTo>
                      <a:pt x="21" y="984"/>
                    </a:lnTo>
                    <a:lnTo>
                      <a:pt x="105" y="1047"/>
                    </a:lnTo>
                    <a:lnTo>
                      <a:pt x="21" y="1193"/>
                    </a:lnTo>
                    <a:lnTo>
                      <a:pt x="105" y="1214"/>
                    </a:lnTo>
                    <a:lnTo>
                      <a:pt x="210" y="1339"/>
                    </a:lnTo>
                    <a:lnTo>
                      <a:pt x="84" y="1319"/>
                    </a:lnTo>
                    <a:lnTo>
                      <a:pt x="21" y="1402"/>
                    </a:lnTo>
                    <a:lnTo>
                      <a:pt x="42" y="1507"/>
                    </a:lnTo>
                    <a:lnTo>
                      <a:pt x="210" y="1528"/>
                    </a:lnTo>
                    <a:lnTo>
                      <a:pt x="147" y="1611"/>
                    </a:lnTo>
                    <a:lnTo>
                      <a:pt x="189" y="1758"/>
                    </a:lnTo>
                    <a:lnTo>
                      <a:pt x="356" y="2135"/>
                    </a:lnTo>
                    <a:lnTo>
                      <a:pt x="503" y="2176"/>
                    </a:lnTo>
                    <a:lnTo>
                      <a:pt x="565" y="2072"/>
                    </a:lnTo>
                    <a:lnTo>
                      <a:pt x="524" y="1988"/>
                    </a:lnTo>
                    <a:lnTo>
                      <a:pt x="440" y="1988"/>
                    </a:lnTo>
                    <a:lnTo>
                      <a:pt x="398" y="1863"/>
                    </a:lnTo>
                    <a:lnTo>
                      <a:pt x="335" y="1653"/>
                    </a:lnTo>
                    <a:lnTo>
                      <a:pt x="356" y="1507"/>
                    </a:lnTo>
                    <a:lnTo>
                      <a:pt x="314" y="1402"/>
                    </a:lnTo>
                    <a:lnTo>
                      <a:pt x="398" y="1235"/>
                    </a:lnTo>
                    <a:lnTo>
                      <a:pt x="545" y="1235"/>
                    </a:lnTo>
                    <a:lnTo>
                      <a:pt x="524" y="1109"/>
                    </a:lnTo>
                    <a:lnTo>
                      <a:pt x="419" y="1109"/>
                    </a:lnTo>
                    <a:lnTo>
                      <a:pt x="335" y="1130"/>
                    </a:lnTo>
                    <a:lnTo>
                      <a:pt x="231" y="1130"/>
                    </a:lnTo>
                    <a:lnTo>
                      <a:pt x="314" y="1026"/>
                    </a:lnTo>
                    <a:lnTo>
                      <a:pt x="419" y="1026"/>
                    </a:lnTo>
                    <a:lnTo>
                      <a:pt x="545" y="921"/>
                    </a:lnTo>
                    <a:lnTo>
                      <a:pt x="565" y="733"/>
                    </a:lnTo>
                    <a:lnTo>
                      <a:pt x="670" y="607"/>
                    </a:lnTo>
                    <a:lnTo>
                      <a:pt x="712" y="419"/>
                    </a:lnTo>
                    <a:lnTo>
                      <a:pt x="921" y="210"/>
                    </a:lnTo>
                    <a:lnTo>
                      <a:pt x="858" y="189"/>
                    </a:lnTo>
                    <a:lnTo>
                      <a:pt x="670" y="272"/>
                    </a:lnTo>
                    <a:lnTo>
                      <a:pt x="545" y="461"/>
                    </a:lnTo>
                    <a:lnTo>
                      <a:pt x="461" y="628"/>
                    </a:lnTo>
                    <a:lnTo>
                      <a:pt x="335" y="670"/>
                    </a:lnTo>
                    <a:lnTo>
                      <a:pt x="335" y="586"/>
                    </a:lnTo>
                    <a:lnTo>
                      <a:pt x="252" y="523"/>
                    </a:lnTo>
                    <a:lnTo>
                      <a:pt x="461" y="461"/>
                    </a:lnTo>
                    <a:lnTo>
                      <a:pt x="565" y="377"/>
                    </a:lnTo>
                    <a:lnTo>
                      <a:pt x="607" y="231"/>
                    </a:lnTo>
                    <a:lnTo>
                      <a:pt x="607" y="168"/>
                    </a:lnTo>
                    <a:lnTo>
                      <a:pt x="503" y="105"/>
                    </a:lnTo>
                    <a:lnTo>
                      <a:pt x="440" y="189"/>
                    </a:lnTo>
                    <a:lnTo>
                      <a:pt x="356" y="210"/>
                    </a:lnTo>
                    <a:lnTo>
                      <a:pt x="398" y="63"/>
                    </a:lnTo>
                    <a:lnTo>
                      <a:pt x="210"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06" name="Google Shape;906;p27"/>
              <p:cNvSpPr/>
              <p:nvPr/>
            </p:nvSpPr>
            <p:spPr>
              <a:xfrm>
                <a:off x="2552225" y="1885325"/>
                <a:ext cx="48150" cy="48675"/>
              </a:xfrm>
              <a:custGeom>
                <a:avLst/>
                <a:gdLst/>
                <a:ahLst/>
                <a:cxnLst/>
                <a:rect l="l" t="t" r="r" b="b"/>
                <a:pathLst>
                  <a:path w="1926" h="1947" extrusionOk="0">
                    <a:moveTo>
                      <a:pt x="1402" y="0"/>
                    </a:moveTo>
                    <a:lnTo>
                      <a:pt x="1256" y="21"/>
                    </a:lnTo>
                    <a:lnTo>
                      <a:pt x="1067" y="189"/>
                    </a:lnTo>
                    <a:lnTo>
                      <a:pt x="984" y="356"/>
                    </a:lnTo>
                    <a:lnTo>
                      <a:pt x="1046" y="544"/>
                    </a:lnTo>
                    <a:lnTo>
                      <a:pt x="942" y="524"/>
                    </a:lnTo>
                    <a:lnTo>
                      <a:pt x="900" y="356"/>
                    </a:lnTo>
                    <a:lnTo>
                      <a:pt x="858" y="356"/>
                    </a:lnTo>
                    <a:lnTo>
                      <a:pt x="837" y="503"/>
                    </a:lnTo>
                    <a:lnTo>
                      <a:pt x="753" y="503"/>
                    </a:lnTo>
                    <a:lnTo>
                      <a:pt x="795" y="607"/>
                    </a:lnTo>
                    <a:lnTo>
                      <a:pt x="753" y="712"/>
                    </a:lnTo>
                    <a:lnTo>
                      <a:pt x="649" y="712"/>
                    </a:lnTo>
                    <a:lnTo>
                      <a:pt x="586" y="816"/>
                    </a:lnTo>
                    <a:lnTo>
                      <a:pt x="419" y="775"/>
                    </a:lnTo>
                    <a:lnTo>
                      <a:pt x="335" y="837"/>
                    </a:lnTo>
                    <a:lnTo>
                      <a:pt x="251" y="816"/>
                    </a:lnTo>
                    <a:lnTo>
                      <a:pt x="0" y="963"/>
                    </a:lnTo>
                    <a:lnTo>
                      <a:pt x="21" y="1088"/>
                    </a:lnTo>
                    <a:lnTo>
                      <a:pt x="147" y="1235"/>
                    </a:lnTo>
                    <a:lnTo>
                      <a:pt x="230" y="1172"/>
                    </a:lnTo>
                    <a:lnTo>
                      <a:pt x="209" y="1088"/>
                    </a:lnTo>
                    <a:lnTo>
                      <a:pt x="251" y="1026"/>
                    </a:lnTo>
                    <a:lnTo>
                      <a:pt x="356" y="1130"/>
                    </a:lnTo>
                    <a:lnTo>
                      <a:pt x="314" y="1277"/>
                    </a:lnTo>
                    <a:lnTo>
                      <a:pt x="440" y="1381"/>
                    </a:lnTo>
                    <a:lnTo>
                      <a:pt x="523" y="1256"/>
                    </a:lnTo>
                    <a:lnTo>
                      <a:pt x="544" y="1340"/>
                    </a:lnTo>
                    <a:lnTo>
                      <a:pt x="523" y="1423"/>
                    </a:lnTo>
                    <a:lnTo>
                      <a:pt x="649" y="1591"/>
                    </a:lnTo>
                    <a:lnTo>
                      <a:pt x="753" y="1612"/>
                    </a:lnTo>
                    <a:lnTo>
                      <a:pt x="795" y="1779"/>
                    </a:lnTo>
                    <a:lnTo>
                      <a:pt x="879" y="1863"/>
                    </a:lnTo>
                    <a:lnTo>
                      <a:pt x="963" y="1716"/>
                    </a:lnTo>
                    <a:lnTo>
                      <a:pt x="984" y="1821"/>
                    </a:lnTo>
                    <a:lnTo>
                      <a:pt x="1109" y="1946"/>
                    </a:lnTo>
                    <a:lnTo>
                      <a:pt x="1214" y="1925"/>
                    </a:lnTo>
                    <a:lnTo>
                      <a:pt x="1318" y="1925"/>
                    </a:lnTo>
                    <a:lnTo>
                      <a:pt x="1423" y="1821"/>
                    </a:lnTo>
                    <a:lnTo>
                      <a:pt x="1507" y="1800"/>
                    </a:lnTo>
                    <a:lnTo>
                      <a:pt x="1632" y="1695"/>
                    </a:lnTo>
                    <a:lnTo>
                      <a:pt x="1695" y="1800"/>
                    </a:lnTo>
                    <a:lnTo>
                      <a:pt x="1737" y="1758"/>
                    </a:lnTo>
                    <a:lnTo>
                      <a:pt x="1925" y="1653"/>
                    </a:lnTo>
                    <a:lnTo>
                      <a:pt x="1925" y="1549"/>
                    </a:lnTo>
                    <a:lnTo>
                      <a:pt x="1800" y="1591"/>
                    </a:lnTo>
                    <a:lnTo>
                      <a:pt x="1716" y="1507"/>
                    </a:lnTo>
                    <a:lnTo>
                      <a:pt x="1841" y="1277"/>
                    </a:lnTo>
                    <a:lnTo>
                      <a:pt x="1883" y="1151"/>
                    </a:lnTo>
                    <a:lnTo>
                      <a:pt x="1737" y="1235"/>
                    </a:lnTo>
                    <a:lnTo>
                      <a:pt x="1674" y="1402"/>
                    </a:lnTo>
                    <a:lnTo>
                      <a:pt x="1674" y="1277"/>
                    </a:lnTo>
                    <a:lnTo>
                      <a:pt x="1737" y="1026"/>
                    </a:lnTo>
                    <a:lnTo>
                      <a:pt x="1695" y="649"/>
                    </a:lnTo>
                    <a:lnTo>
                      <a:pt x="1528" y="544"/>
                    </a:lnTo>
                    <a:lnTo>
                      <a:pt x="1528" y="419"/>
                    </a:lnTo>
                    <a:lnTo>
                      <a:pt x="1423" y="419"/>
                    </a:lnTo>
                    <a:lnTo>
                      <a:pt x="1360" y="524"/>
                    </a:lnTo>
                    <a:lnTo>
                      <a:pt x="1360" y="398"/>
                    </a:lnTo>
                    <a:lnTo>
                      <a:pt x="1423" y="314"/>
                    </a:lnTo>
                    <a:lnTo>
                      <a:pt x="1381" y="210"/>
                    </a:lnTo>
                    <a:lnTo>
                      <a:pt x="1402" y="105"/>
                    </a:lnTo>
                    <a:lnTo>
                      <a:pt x="1402"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07" name="Google Shape;907;p27"/>
              <p:cNvSpPr/>
              <p:nvPr/>
            </p:nvSpPr>
            <p:spPr>
              <a:xfrm>
                <a:off x="2722750" y="1634775"/>
                <a:ext cx="145950" cy="133925"/>
              </a:xfrm>
              <a:custGeom>
                <a:avLst/>
                <a:gdLst/>
                <a:ahLst/>
                <a:cxnLst/>
                <a:rect l="l" t="t" r="r" b="b"/>
                <a:pathLst>
                  <a:path w="5838" h="5357" extrusionOk="0">
                    <a:moveTo>
                      <a:pt x="502" y="0"/>
                    </a:moveTo>
                    <a:lnTo>
                      <a:pt x="440" y="84"/>
                    </a:lnTo>
                    <a:lnTo>
                      <a:pt x="230" y="105"/>
                    </a:lnTo>
                    <a:lnTo>
                      <a:pt x="210" y="126"/>
                    </a:lnTo>
                    <a:lnTo>
                      <a:pt x="147" y="126"/>
                    </a:lnTo>
                    <a:lnTo>
                      <a:pt x="105" y="230"/>
                    </a:lnTo>
                    <a:lnTo>
                      <a:pt x="189" y="335"/>
                    </a:lnTo>
                    <a:lnTo>
                      <a:pt x="230" y="439"/>
                    </a:lnTo>
                    <a:lnTo>
                      <a:pt x="147" y="439"/>
                    </a:lnTo>
                    <a:lnTo>
                      <a:pt x="21" y="272"/>
                    </a:lnTo>
                    <a:lnTo>
                      <a:pt x="0" y="398"/>
                    </a:lnTo>
                    <a:lnTo>
                      <a:pt x="21" y="502"/>
                    </a:lnTo>
                    <a:lnTo>
                      <a:pt x="147" y="544"/>
                    </a:lnTo>
                    <a:lnTo>
                      <a:pt x="251" y="732"/>
                    </a:lnTo>
                    <a:lnTo>
                      <a:pt x="356" y="732"/>
                    </a:lnTo>
                    <a:lnTo>
                      <a:pt x="293" y="816"/>
                    </a:lnTo>
                    <a:lnTo>
                      <a:pt x="210" y="816"/>
                    </a:lnTo>
                    <a:lnTo>
                      <a:pt x="189" y="921"/>
                    </a:lnTo>
                    <a:lnTo>
                      <a:pt x="314" y="1109"/>
                    </a:lnTo>
                    <a:lnTo>
                      <a:pt x="440" y="1151"/>
                    </a:lnTo>
                    <a:lnTo>
                      <a:pt x="419" y="1235"/>
                    </a:lnTo>
                    <a:lnTo>
                      <a:pt x="398" y="1172"/>
                    </a:lnTo>
                    <a:lnTo>
                      <a:pt x="210" y="1151"/>
                    </a:lnTo>
                    <a:lnTo>
                      <a:pt x="210" y="1235"/>
                    </a:lnTo>
                    <a:lnTo>
                      <a:pt x="147" y="1255"/>
                    </a:lnTo>
                    <a:lnTo>
                      <a:pt x="105" y="1360"/>
                    </a:lnTo>
                    <a:lnTo>
                      <a:pt x="251" y="1276"/>
                    </a:lnTo>
                    <a:lnTo>
                      <a:pt x="335" y="1360"/>
                    </a:lnTo>
                    <a:lnTo>
                      <a:pt x="523" y="1276"/>
                    </a:lnTo>
                    <a:lnTo>
                      <a:pt x="544" y="1360"/>
                    </a:lnTo>
                    <a:lnTo>
                      <a:pt x="649" y="1381"/>
                    </a:lnTo>
                    <a:lnTo>
                      <a:pt x="670" y="1465"/>
                    </a:lnTo>
                    <a:lnTo>
                      <a:pt x="837" y="1590"/>
                    </a:lnTo>
                    <a:lnTo>
                      <a:pt x="879" y="1590"/>
                    </a:lnTo>
                    <a:lnTo>
                      <a:pt x="879" y="1527"/>
                    </a:lnTo>
                    <a:lnTo>
                      <a:pt x="942" y="1548"/>
                    </a:lnTo>
                    <a:lnTo>
                      <a:pt x="1046" y="1486"/>
                    </a:lnTo>
                    <a:lnTo>
                      <a:pt x="1130" y="1527"/>
                    </a:lnTo>
                    <a:lnTo>
                      <a:pt x="1151" y="1590"/>
                    </a:lnTo>
                    <a:lnTo>
                      <a:pt x="1130" y="1674"/>
                    </a:lnTo>
                    <a:lnTo>
                      <a:pt x="1130" y="1883"/>
                    </a:lnTo>
                    <a:lnTo>
                      <a:pt x="1067" y="2051"/>
                    </a:lnTo>
                    <a:lnTo>
                      <a:pt x="1067" y="2113"/>
                    </a:lnTo>
                    <a:lnTo>
                      <a:pt x="1151" y="2260"/>
                    </a:lnTo>
                    <a:lnTo>
                      <a:pt x="1088" y="2385"/>
                    </a:lnTo>
                    <a:lnTo>
                      <a:pt x="1088" y="2469"/>
                    </a:lnTo>
                    <a:lnTo>
                      <a:pt x="1067" y="2595"/>
                    </a:lnTo>
                    <a:lnTo>
                      <a:pt x="879" y="2699"/>
                    </a:lnTo>
                    <a:lnTo>
                      <a:pt x="754" y="2741"/>
                    </a:lnTo>
                    <a:lnTo>
                      <a:pt x="733" y="2825"/>
                    </a:lnTo>
                    <a:lnTo>
                      <a:pt x="628" y="2992"/>
                    </a:lnTo>
                    <a:lnTo>
                      <a:pt x="628" y="3055"/>
                    </a:lnTo>
                    <a:lnTo>
                      <a:pt x="523" y="3118"/>
                    </a:lnTo>
                    <a:lnTo>
                      <a:pt x="461" y="3222"/>
                    </a:lnTo>
                    <a:lnTo>
                      <a:pt x="461" y="3348"/>
                    </a:lnTo>
                    <a:lnTo>
                      <a:pt x="544" y="3369"/>
                    </a:lnTo>
                    <a:lnTo>
                      <a:pt x="544" y="3452"/>
                    </a:lnTo>
                    <a:lnTo>
                      <a:pt x="440" y="3473"/>
                    </a:lnTo>
                    <a:lnTo>
                      <a:pt x="419" y="3578"/>
                    </a:lnTo>
                    <a:lnTo>
                      <a:pt x="461" y="3641"/>
                    </a:lnTo>
                    <a:lnTo>
                      <a:pt x="398" y="3745"/>
                    </a:lnTo>
                    <a:lnTo>
                      <a:pt x="356" y="3850"/>
                    </a:lnTo>
                    <a:lnTo>
                      <a:pt x="419" y="3955"/>
                    </a:lnTo>
                    <a:lnTo>
                      <a:pt x="502" y="3976"/>
                    </a:lnTo>
                    <a:lnTo>
                      <a:pt x="502" y="4059"/>
                    </a:lnTo>
                    <a:lnTo>
                      <a:pt x="565" y="4143"/>
                    </a:lnTo>
                    <a:lnTo>
                      <a:pt x="628" y="4143"/>
                    </a:lnTo>
                    <a:lnTo>
                      <a:pt x="649" y="4038"/>
                    </a:lnTo>
                    <a:lnTo>
                      <a:pt x="670" y="3955"/>
                    </a:lnTo>
                    <a:lnTo>
                      <a:pt x="733" y="3996"/>
                    </a:lnTo>
                    <a:lnTo>
                      <a:pt x="774" y="3996"/>
                    </a:lnTo>
                    <a:lnTo>
                      <a:pt x="879" y="3871"/>
                    </a:lnTo>
                    <a:lnTo>
                      <a:pt x="942" y="3892"/>
                    </a:lnTo>
                    <a:lnTo>
                      <a:pt x="879" y="4059"/>
                    </a:lnTo>
                    <a:lnTo>
                      <a:pt x="774" y="4080"/>
                    </a:lnTo>
                    <a:lnTo>
                      <a:pt x="754" y="4143"/>
                    </a:lnTo>
                    <a:lnTo>
                      <a:pt x="816" y="4185"/>
                    </a:lnTo>
                    <a:lnTo>
                      <a:pt x="816" y="4268"/>
                    </a:lnTo>
                    <a:lnTo>
                      <a:pt x="921" y="4394"/>
                    </a:lnTo>
                    <a:lnTo>
                      <a:pt x="1026" y="4352"/>
                    </a:lnTo>
                    <a:lnTo>
                      <a:pt x="1067" y="4394"/>
                    </a:lnTo>
                    <a:lnTo>
                      <a:pt x="1193" y="4415"/>
                    </a:lnTo>
                    <a:lnTo>
                      <a:pt x="1256" y="4352"/>
                    </a:lnTo>
                    <a:lnTo>
                      <a:pt x="1402" y="4310"/>
                    </a:lnTo>
                    <a:lnTo>
                      <a:pt x="1381" y="4164"/>
                    </a:lnTo>
                    <a:lnTo>
                      <a:pt x="1465" y="4164"/>
                    </a:lnTo>
                    <a:lnTo>
                      <a:pt x="1507" y="4101"/>
                    </a:lnTo>
                    <a:lnTo>
                      <a:pt x="1507" y="4185"/>
                    </a:lnTo>
                    <a:lnTo>
                      <a:pt x="1486" y="4206"/>
                    </a:lnTo>
                    <a:lnTo>
                      <a:pt x="1507" y="4310"/>
                    </a:lnTo>
                    <a:lnTo>
                      <a:pt x="1570" y="4289"/>
                    </a:lnTo>
                    <a:lnTo>
                      <a:pt x="1653" y="4143"/>
                    </a:lnTo>
                    <a:lnTo>
                      <a:pt x="1695" y="4080"/>
                    </a:lnTo>
                    <a:lnTo>
                      <a:pt x="1716" y="4143"/>
                    </a:lnTo>
                    <a:lnTo>
                      <a:pt x="1695" y="4268"/>
                    </a:lnTo>
                    <a:lnTo>
                      <a:pt x="1570" y="4478"/>
                    </a:lnTo>
                    <a:lnTo>
                      <a:pt x="1486" y="4520"/>
                    </a:lnTo>
                    <a:lnTo>
                      <a:pt x="1486" y="4624"/>
                    </a:lnTo>
                    <a:lnTo>
                      <a:pt x="1611" y="4666"/>
                    </a:lnTo>
                    <a:lnTo>
                      <a:pt x="1695" y="4729"/>
                    </a:lnTo>
                    <a:lnTo>
                      <a:pt x="1800" y="4729"/>
                    </a:lnTo>
                    <a:lnTo>
                      <a:pt x="1821" y="4771"/>
                    </a:lnTo>
                    <a:lnTo>
                      <a:pt x="1967" y="4792"/>
                    </a:lnTo>
                    <a:lnTo>
                      <a:pt x="1988" y="4708"/>
                    </a:lnTo>
                    <a:lnTo>
                      <a:pt x="2114" y="4708"/>
                    </a:lnTo>
                    <a:lnTo>
                      <a:pt x="2072" y="4771"/>
                    </a:lnTo>
                    <a:lnTo>
                      <a:pt x="2093" y="4833"/>
                    </a:lnTo>
                    <a:lnTo>
                      <a:pt x="2176" y="4833"/>
                    </a:lnTo>
                    <a:lnTo>
                      <a:pt x="2239" y="4917"/>
                    </a:lnTo>
                    <a:lnTo>
                      <a:pt x="2323" y="4875"/>
                    </a:lnTo>
                    <a:lnTo>
                      <a:pt x="2302" y="4792"/>
                    </a:lnTo>
                    <a:lnTo>
                      <a:pt x="2281" y="4708"/>
                    </a:lnTo>
                    <a:lnTo>
                      <a:pt x="2344" y="4603"/>
                    </a:lnTo>
                    <a:lnTo>
                      <a:pt x="2386" y="4687"/>
                    </a:lnTo>
                    <a:lnTo>
                      <a:pt x="2344" y="4792"/>
                    </a:lnTo>
                    <a:lnTo>
                      <a:pt x="2386" y="4917"/>
                    </a:lnTo>
                    <a:lnTo>
                      <a:pt x="2448" y="4917"/>
                    </a:lnTo>
                    <a:lnTo>
                      <a:pt x="2490" y="4792"/>
                    </a:lnTo>
                    <a:lnTo>
                      <a:pt x="2532" y="4729"/>
                    </a:lnTo>
                    <a:lnTo>
                      <a:pt x="2616" y="4708"/>
                    </a:lnTo>
                    <a:lnTo>
                      <a:pt x="2616" y="4792"/>
                    </a:lnTo>
                    <a:lnTo>
                      <a:pt x="2553" y="4833"/>
                    </a:lnTo>
                    <a:lnTo>
                      <a:pt x="2553" y="4917"/>
                    </a:lnTo>
                    <a:lnTo>
                      <a:pt x="2720" y="4917"/>
                    </a:lnTo>
                    <a:lnTo>
                      <a:pt x="2804" y="4875"/>
                    </a:lnTo>
                    <a:lnTo>
                      <a:pt x="2867" y="4687"/>
                    </a:lnTo>
                    <a:lnTo>
                      <a:pt x="2909" y="4792"/>
                    </a:lnTo>
                    <a:lnTo>
                      <a:pt x="2846" y="4833"/>
                    </a:lnTo>
                    <a:lnTo>
                      <a:pt x="2846" y="4938"/>
                    </a:lnTo>
                    <a:lnTo>
                      <a:pt x="2971" y="4917"/>
                    </a:lnTo>
                    <a:lnTo>
                      <a:pt x="3013" y="4771"/>
                    </a:lnTo>
                    <a:lnTo>
                      <a:pt x="3055" y="4687"/>
                    </a:lnTo>
                    <a:lnTo>
                      <a:pt x="3055" y="4687"/>
                    </a:lnTo>
                    <a:lnTo>
                      <a:pt x="3034" y="4917"/>
                    </a:lnTo>
                    <a:lnTo>
                      <a:pt x="3055" y="5001"/>
                    </a:lnTo>
                    <a:lnTo>
                      <a:pt x="3160" y="5001"/>
                    </a:lnTo>
                    <a:lnTo>
                      <a:pt x="3327" y="5105"/>
                    </a:lnTo>
                    <a:lnTo>
                      <a:pt x="3432" y="5043"/>
                    </a:lnTo>
                    <a:lnTo>
                      <a:pt x="3495" y="5022"/>
                    </a:lnTo>
                    <a:lnTo>
                      <a:pt x="3536" y="5105"/>
                    </a:lnTo>
                    <a:lnTo>
                      <a:pt x="3662" y="5084"/>
                    </a:lnTo>
                    <a:lnTo>
                      <a:pt x="3746" y="5022"/>
                    </a:lnTo>
                    <a:lnTo>
                      <a:pt x="3746" y="4896"/>
                    </a:lnTo>
                    <a:lnTo>
                      <a:pt x="3850" y="4792"/>
                    </a:lnTo>
                    <a:lnTo>
                      <a:pt x="3892" y="4729"/>
                    </a:lnTo>
                    <a:lnTo>
                      <a:pt x="3850" y="4603"/>
                    </a:lnTo>
                    <a:lnTo>
                      <a:pt x="3871" y="4520"/>
                    </a:lnTo>
                    <a:lnTo>
                      <a:pt x="3913" y="4520"/>
                    </a:lnTo>
                    <a:lnTo>
                      <a:pt x="3955" y="4666"/>
                    </a:lnTo>
                    <a:lnTo>
                      <a:pt x="3997" y="4687"/>
                    </a:lnTo>
                    <a:lnTo>
                      <a:pt x="3997" y="4729"/>
                    </a:lnTo>
                    <a:lnTo>
                      <a:pt x="3913" y="4812"/>
                    </a:lnTo>
                    <a:lnTo>
                      <a:pt x="3871" y="4980"/>
                    </a:lnTo>
                    <a:lnTo>
                      <a:pt x="3892" y="5210"/>
                    </a:lnTo>
                    <a:lnTo>
                      <a:pt x="3997" y="5252"/>
                    </a:lnTo>
                    <a:lnTo>
                      <a:pt x="4101" y="5210"/>
                    </a:lnTo>
                    <a:lnTo>
                      <a:pt x="4122" y="5315"/>
                    </a:lnTo>
                    <a:lnTo>
                      <a:pt x="4227" y="5315"/>
                    </a:lnTo>
                    <a:lnTo>
                      <a:pt x="4269" y="5357"/>
                    </a:lnTo>
                    <a:lnTo>
                      <a:pt x="4373" y="5357"/>
                    </a:lnTo>
                    <a:lnTo>
                      <a:pt x="4583" y="5231"/>
                    </a:lnTo>
                    <a:lnTo>
                      <a:pt x="4687" y="5210"/>
                    </a:lnTo>
                    <a:lnTo>
                      <a:pt x="4855" y="5315"/>
                    </a:lnTo>
                    <a:lnTo>
                      <a:pt x="4938" y="5294"/>
                    </a:lnTo>
                    <a:lnTo>
                      <a:pt x="5022" y="5336"/>
                    </a:lnTo>
                    <a:lnTo>
                      <a:pt x="5064" y="5252"/>
                    </a:lnTo>
                    <a:lnTo>
                      <a:pt x="5064" y="5210"/>
                    </a:lnTo>
                    <a:lnTo>
                      <a:pt x="5147" y="5084"/>
                    </a:lnTo>
                    <a:lnTo>
                      <a:pt x="5231" y="5043"/>
                    </a:lnTo>
                    <a:lnTo>
                      <a:pt x="5231" y="5001"/>
                    </a:lnTo>
                    <a:lnTo>
                      <a:pt x="5168" y="4875"/>
                    </a:lnTo>
                    <a:lnTo>
                      <a:pt x="5168" y="4729"/>
                    </a:lnTo>
                    <a:lnTo>
                      <a:pt x="5231" y="4812"/>
                    </a:lnTo>
                    <a:lnTo>
                      <a:pt x="5231" y="4896"/>
                    </a:lnTo>
                    <a:lnTo>
                      <a:pt x="5336" y="5022"/>
                    </a:lnTo>
                    <a:lnTo>
                      <a:pt x="5378" y="4938"/>
                    </a:lnTo>
                    <a:lnTo>
                      <a:pt x="5524" y="4938"/>
                    </a:lnTo>
                    <a:lnTo>
                      <a:pt x="5566" y="4980"/>
                    </a:lnTo>
                    <a:lnTo>
                      <a:pt x="5587" y="4896"/>
                    </a:lnTo>
                    <a:lnTo>
                      <a:pt x="5566" y="4792"/>
                    </a:lnTo>
                    <a:lnTo>
                      <a:pt x="5566" y="4708"/>
                    </a:lnTo>
                    <a:lnTo>
                      <a:pt x="5524" y="4666"/>
                    </a:lnTo>
                    <a:lnTo>
                      <a:pt x="5378" y="4687"/>
                    </a:lnTo>
                    <a:lnTo>
                      <a:pt x="5252" y="4708"/>
                    </a:lnTo>
                    <a:lnTo>
                      <a:pt x="5231" y="4603"/>
                    </a:lnTo>
                    <a:lnTo>
                      <a:pt x="5273" y="4582"/>
                    </a:lnTo>
                    <a:lnTo>
                      <a:pt x="5336" y="4603"/>
                    </a:lnTo>
                    <a:lnTo>
                      <a:pt x="5461" y="4561"/>
                    </a:lnTo>
                    <a:lnTo>
                      <a:pt x="5545" y="4457"/>
                    </a:lnTo>
                    <a:lnTo>
                      <a:pt x="5587" y="4520"/>
                    </a:lnTo>
                    <a:lnTo>
                      <a:pt x="5671" y="4499"/>
                    </a:lnTo>
                    <a:lnTo>
                      <a:pt x="5733" y="4394"/>
                    </a:lnTo>
                    <a:lnTo>
                      <a:pt x="5691" y="4310"/>
                    </a:lnTo>
                    <a:lnTo>
                      <a:pt x="5775" y="4206"/>
                    </a:lnTo>
                    <a:lnTo>
                      <a:pt x="5754" y="4143"/>
                    </a:lnTo>
                    <a:lnTo>
                      <a:pt x="5796" y="4143"/>
                    </a:lnTo>
                    <a:lnTo>
                      <a:pt x="5838" y="4080"/>
                    </a:lnTo>
                    <a:lnTo>
                      <a:pt x="5691" y="4038"/>
                    </a:lnTo>
                    <a:lnTo>
                      <a:pt x="5566" y="4059"/>
                    </a:lnTo>
                    <a:lnTo>
                      <a:pt x="5629" y="3976"/>
                    </a:lnTo>
                    <a:lnTo>
                      <a:pt x="5691" y="3955"/>
                    </a:lnTo>
                    <a:lnTo>
                      <a:pt x="5691" y="3850"/>
                    </a:lnTo>
                    <a:lnTo>
                      <a:pt x="5587" y="3766"/>
                    </a:lnTo>
                    <a:lnTo>
                      <a:pt x="5357" y="3766"/>
                    </a:lnTo>
                    <a:lnTo>
                      <a:pt x="5336" y="3724"/>
                    </a:lnTo>
                    <a:lnTo>
                      <a:pt x="5336" y="3641"/>
                    </a:lnTo>
                    <a:lnTo>
                      <a:pt x="5378" y="3620"/>
                    </a:lnTo>
                    <a:lnTo>
                      <a:pt x="5357" y="3515"/>
                    </a:lnTo>
                    <a:lnTo>
                      <a:pt x="5168" y="3348"/>
                    </a:lnTo>
                    <a:lnTo>
                      <a:pt x="5106" y="3348"/>
                    </a:lnTo>
                    <a:lnTo>
                      <a:pt x="5001" y="3432"/>
                    </a:lnTo>
                    <a:lnTo>
                      <a:pt x="4834" y="3432"/>
                    </a:lnTo>
                    <a:lnTo>
                      <a:pt x="4687" y="3452"/>
                    </a:lnTo>
                    <a:lnTo>
                      <a:pt x="4478" y="3327"/>
                    </a:lnTo>
                    <a:lnTo>
                      <a:pt x="4436" y="3243"/>
                    </a:lnTo>
                    <a:lnTo>
                      <a:pt x="4394" y="3222"/>
                    </a:lnTo>
                    <a:lnTo>
                      <a:pt x="4290" y="3264"/>
                    </a:lnTo>
                    <a:lnTo>
                      <a:pt x="4206" y="3264"/>
                    </a:lnTo>
                    <a:lnTo>
                      <a:pt x="4122" y="3306"/>
                    </a:lnTo>
                    <a:lnTo>
                      <a:pt x="4018" y="3306"/>
                    </a:lnTo>
                    <a:lnTo>
                      <a:pt x="3976" y="3411"/>
                    </a:lnTo>
                    <a:lnTo>
                      <a:pt x="3913" y="3348"/>
                    </a:lnTo>
                    <a:lnTo>
                      <a:pt x="3808" y="3264"/>
                    </a:lnTo>
                    <a:lnTo>
                      <a:pt x="3704" y="3327"/>
                    </a:lnTo>
                    <a:lnTo>
                      <a:pt x="3578" y="3348"/>
                    </a:lnTo>
                    <a:lnTo>
                      <a:pt x="3578" y="3411"/>
                    </a:lnTo>
                    <a:lnTo>
                      <a:pt x="3536" y="3452"/>
                    </a:lnTo>
                    <a:lnTo>
                      <a:pt x="3536" y="3369"/>
                    </a:lnTo>
                    <a:lnTo>
                      <a:pt x="3474" y="3327"/>
                    </a:lnTo>
                    <a:lnTo>
                      <a:pt x="3369" y="3348"/>
                    </a:lnTo>
                    <a:lnTo>
                      <a:pt x="3139" y="3327"/>
                    </a:lnTo>
                    <a:lnTo>
                      <a:pt x="3076" y="3348"/>
                    </a:lnTo>
                    <a:lnTo>
                      <a:pt x="3160" y="3432"/>
                    </a:lnTo>
                    <a:lnTo>
                      <a:pt x="3160" y="3536"/>
                    </a:lnTo>
                    <a:lnTo>
                      <a:pt x="3264" y="3620"/>
                    </a:lnTo>
                    <a:lnTo>
                      <a:pt x="3139" y="3578"/>
                    </a:lnTo>
                    <a:lnTo>
                      <a:pt x="3076" y="3515"/>
                    </a:lnTo>
                    <a:lnTo>
                      <a:pt x="3013" y="3473"/>
                    </a:lnTo>
                    <a:lnTo>
                      <a:pt x="2867" y="3536"/>
                    </a:lnTo>
                    <a:lnTo>
                      <a:pt x="2804" y="3473"/>
                    </a:lnTo>
                    <a:lnTo>
                      <a:pt x="2930" y="3432"/>
                    </a:lnTo>
                    <a:lnTo>
                      <a:pt x="2930" y="3348"/>
                    </a:lnTo>
                    <a:lnTo>
                      <a:pt x="2804" y="3222"/>
                    </a:lnTo>
                    <a:lnTo>
                      <a:pt x="2825" y="3139"/>
                    </a:lnTo>
                    <a:lnTo>
                      <a:pt x="2762" y="3097"/>
                    </a:lnTo>
                    <a:lnTo>
                      <a:pt x="2637" y="3160"/>
                    </a:lnTo>
                    <a:lnTo>
                      <a:pt x="2658" y="3243"/>
                    </a:lnTo>
                    <a:lnTo>
                      <a:pt x="2637" y="3306"/>
                    </a:lnTo>
                    <a:lnTo>
                      <a:pt x="2532" y="3264"/>
                    </a:lnTo>
                    <a:lnTo>
                      <a:pt x="2595" y="3201"/>
                    </a:lnTo>
                    <a:lnTo>
                      <a:pt x="2553" y="3139"/>
                    </a:lnTo>
                    <a:lnTo>
                      <a:pt x="2448" y="3097"/>
                    </a:lnTo>
                    <a:lnTo>
                      <a:pt x="2406" y="3139"/>
                    </a:lnTo>
                    <a:lnTo>
                      <a:pt x="2323" y="3139"/>
                    </a:lnTo>
                    <a:lnTo>
                      <a:pt x="2344" y="3034"/>
                    </a:lnTo>
                    <a:lnTo>
                      <a:pt x="2344" y="2992"/>
                    </a:lnTo>
                    <a:lnTo>
                      <a:pt x="2323" y="2888"/>
                    </a:lnTo>
                    <a:lnTo>
                      <a:pt x="2218" y="2908"/>
                    </a:lnTo>
                    <a:lnTo>
                      <a:pt x="2093" y="3034"/>
                    </a:lnTo>
                    <a:lnTo>
                      <a:pt x="2114" y="3160"/>
                    </a:lnTo>
                    <a:lnTo>
                      <a:pt x="2030" y="3160"/>
                    </a:lnTo>
                    <a:lnTo>
                      <a:pt x="1988" y="3055"/>
                    </a:lnTo>
                    <a:lnTo>
                      <a:pt x="2030" y="2992"/>
                    </a:lnTo>
                    <a:lnTo>
                      <a:pt x="2030" y="2908"/>
                    </a:lnTo>
                    <a:lnTo>
                      <a:pt x="2093" y="2720"/>
                    </a:lnTo>
                    <a:lnTo>
                      <a:pt x="2009" y="2636"/>
                    </a:lnTo>
                    <a:lnTo>
                      <a:pt x="1883" y="2699"/>
                    </a:lnTo>
                    <a:lnTo>
                      <a:pt x="1883" y="2636"/>
                    </a:lnTo>
                    <a:lnTo>
                      <a:pt x="1988" y="2616"/>
                    </a:lnTo>
                    <a:lnTo>
                      <a:pt x="2030" y="2490"/>
                    </a:lnTo>
                    <a:lnTo>
                      <a:pt x="2009" y="2385"/>
                    </a:lnTo>
                    <a:lnTo>
                      <a:pt x="1925" y="2427"/>
                    </a:lnTo>
                    <a:lnTo>
                      <a:pt x="1862" y="2385"/>
                    </a:lnTo>
                    <a:lnTo>
                      <a:pt x="1800" y="2427"/>
                    </a:lnTo>
                    <a:lnTo>
                      <a:pt x="1695" y="2427"/>
                    </a:lnTo>
                    <a:lnTo>
                      <a:pt x="1758" y="2385"/>
                    </a:lnTo>
                    <a:lnTo>
                      <a:pt x="1758" y="2323"/>
                    </a:lnTo>
                    <a:lnTo>
                      <a:pt x="1653" y="2323"/>
                    </a:lnTo>
                    <a:lnTo>
                      <a:pt x="1590" y="2406"/>
                    </a:lnTo>
                    <a:lnTo>
                      <a:pt x="1444" y="2427"/>
                    </a:lnTo>
                    <a:lnTo>
                      <a:pt x="1444" y="2364"/>
                    </a:lnTo>
                    <a:lnTo>
                      <a:pt x="1507" y="2323"/>
                    </a:lnTo>
                    <a:lnTo>
                      <a:pt x="1570" y="2218"/>
                    </a:lnTo>
                    <a:lnTo>
                      <a:pt x="1590" y="2155"/>
                    </a:lnTo>
                    <a:lnTo>
                      <a:pt x="1674" y="2155"/>
                    </a:lnTo>
                    <a:lnTo>
                      <a:pt x="1779" y="2260"/>
                    </a:lnTo>
                    <a:lnTo>
                      <a:pt x="1925" y="2260"/>
                    </a:lnTo>
                    <a:lnTo>
                      <a:pt x="1904" y="2197"/>
                    </a:lnTo>
                    <a:lnTo>
                      <a:pt x="1800" y="2071"/>
                    </a:lnTo>
                    <a:lnTo>
                      <a:pt x="1695" y="2071"/>
                    </a:lnTo>
                    <a:lnTo>
                      <a:pt x="1758" y="2009"/>
                    </a:lnTo>
                    <a:lnTo>
                      <a:pt x="1611" y="1883"/>
                    </a:lnTo>
                    <a:lnTo>
                      <a:pt x="1507" y="1841"/>
                    </a:lnTo>
                    <a:lnTo>
                      <a:pt x="1570" y="1799"/>
                    </a:lnTo>
                    <a:lnTo>
                      <a:pt x="1590" y="1737"/>
                    </a:lnTo>
                    <a:lnTo>
                      <a:pt x="1653" y="1737"/>
                    </a:lnTo>
                    <a:lnTo>
                      <a:pt x="1695" y="1841"/>
                    </a:lnTo>
                    <a:lnTo>
                      <a:pt x="1800" y="1967"/>
                    </a:lnTo>
                    <a:lnTo>
                      <a:pt x="1967" y="1988"/>
                    </a:lnTo>
                    <a:lnTo>
                      <a:pt x="2030" y="2092"/>
                    </a:lnTo>
                    <a:lnTo>
                      <a:pt x="2114" y="2009"/>
                    </a:lnTo>
                    <a:lnTo>
                      <a:pt x="2176" y="2092"/>
                    </a:lnTo>
                    <a:lnTo>
                      <a:pt x="2344" y="2155"/>
                    </a:lnTo>
                    <a:lnTo>
                      <a:pt x="2448" y="2155"/>
                    </a:lnTo>
                    <a:lnTo>
                      <a:pt x="2511" y="2051"/>
                    </a:lnTo>
                    <a:lnTo>
                      <a:pt x="2490" y="1904"/>
                    </a:lnTo>
                    <a:lnTo>
                      <a:pt x="2239" y="1758"/>
                    </a:lnTo>
                    <a:lnTo>
                      <a:pt x="2134" y="1653"/>
                    </a:lnTo>
                    <a:lnTo>
                      <a:pt x="2072" y="1653"/>
                    </a:lnTo>
                    <a:lnTo>
                      <a:pt x="2030" y="1548"/>
                    </a:lnTo>
                    <a:lnTo>
                      <a:pt x="1925" y="1444"/>
                    </a:lnTo>
                    <a:lnTo>
                      <a:pt x="1883" y="1444"/>
                    </a:lnTo>
                    <a:lnTo>
                      <a:pt x="1821" y="1381"/>
                    </a:lnTo>
                    <a:lnTo>
                      <a:pt x="1883" y="1318"/>
                    </a:lnTo>
                    <a:lnTo>
                      <a:pt x="1967" y="1339"/>
                    </a:lnTo>
                    <a:lnTo>
                      <a:pt x="2030" y="1444"/>
                    </a:lnTo>
                    <a:lnTo>
                      <a:pt x="2114" y="1444"/>
                    </a:lnTo>
                    <a:lnTo>
                      <a:pt x="2134" y="1548"/>
                    </a:lnTo>
                    <a:lnTo>
                      <a:pt x="2197" y="1548"/>
                    </a:lnTo>
                    <a:lnTo>
                      <a:pt x="2239" y="1465"/>
                    </a:lnTo>
                    <a:lnTo>
                      <a:pt x="2197" y="1276"/>
                    </a:lnTo>
                    <a:lnTo>
                      <a:pt x="2072" y="1130"/>
                    </a:lnTo>
                    <a:lnTo>
                      <a:pt x="1988" y="1130"/>
                    </a:lnTo>
                    <a:lnTo>
                      <a:pt x="1967" y="1109"/>
                    </a:lnTo>
                    <a:lnTo>
                      <a:pt x="1821" y="1109"/>
                    </a:lnTo>
                    <a:lnTo>
                      <a:pt x="1695" y="1172"/>
                    </a:lnTo>
                    <a:lnTo>
                      <a:pt x="1590" y="1172"/>
                    </a:lnTo>
                    <a:lnTo>
                      <a:pt x="1486" y="1109"/>
                    </a:lnTo>
                    <a:lnTo>
                      <a:pt x="1402" y="1130"/>
                    </a:lnTo>
                    <a:lnTo>
                      <a:pt x="1360" y="1025"/>
                    </a:lnTo>
                    <a:lnTo>
                      <a:pt x="1235" y="1214"/>
                    </a:lnTo>
                    <a:lnTo>
                      <a:pt x="1067" y="1276"/>
                    </a:lnTo>
                    <a:lnTo>
                      <a:pt x="1046" y="1381"/>
                    </a:lnTo>
                    <a:lnTo>
                      <a:pt x="963" y="1423"/>
                    </a:lnTo>
                    <a:lnTo>
                      <a:pt x="963" y="1339"/>
                    </a:lnTo>
                    <a:lnTo>
                      <a:pt x="1046" y="1235"/>
                    </a:lnTo>
                    <a:lnTo>
                      <a:pt x="1088" y="1235"/>
                    </a:lnTo>
                    <a:lnTo>
                      <a:pt x="1339" y="1004"/>
                    </a:lnTo>
                    <a:lnTo>
                      <a:pt x="1360" y="921"/>
                    </a:lnTo>
                    <a:lnTo>
                      <a:pt x="1298" y="816"/>
                    </a:lnTo>
                    <a:lnTo>
                      <a:pt x="1298" y="544"/>
                    </a:lnTo>
                    <a:lnTo>
                      <a:pt x="1339" y="523"/>
                    </a:lnTo>
                    <a:lnTo>
                      <a:pt x="1256" y="419"/>
                    </a:lnTo>
                    <a:lnTo>
                      <a:pt x="1193" y="481"/>
                    </a:lnTo>
                    <a:lnTo>
                      <a:pt x="1088" y="481"/>
                    </a:lnTo>
                    <a:lnTo>
                      <a:pt x="1026" y="419"/>
                    </a:lnTo>
                    <a:lnTo>
                      <a:pt x="1026" y="314"/>
                    </a:lnTo>
                    <a:lnTo>
                      <a:pt x="1026" y="230"/>
                    </a:lnTo>
                    <a:lnTo>
                      <a:pt x="816" y="188"/>
                    </a:lnTo>
                    <a:lnTo>
                      <a:pt x="733" y="84"/>
                    </a:lnTo>
                    <a:lnTo>
                      <a:pt x="628" y="84"/>
                    </a:lnTo>
                    <a:lnTo>
                      <a:pt x="502"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08" name="Google Shape;908;p27"/>
              <p:cNvSpPr/>
              <p:nvPr/>
            </p:nvSpPr>
            <p:spPr>
              <a:xfrm>
                <a:off x="2687175" y="1694400"/>
                <a:ext cx="33500" cy="37675"/>
              </a:xfrm>
              <a:custGeom>
                <a:avLst/>
                <a:gdLst/>
                <a:ahLst/>
                <a:cxnLst/>
                <a:rect l="l" t="t" r="r" b="b"/>
                <a:pathLst>
                  <a:path w="1340" h="1507" extrusionOk="0">
                    <a:moveTo>
                      <a:pt x="796" y="0"/>
                    </a:moveTo>
                    <a:lnTo>
                      <a:pt x="670" y="21"/>
                    </a:lnTo>
                    <a:lnTo>
                      <a:pt x="607" y="84"/>
                    </a:lnTo>
                    <a:lnTo>
                      <a:pt x="691" y="147"/>
                    </a:lnTo>
                    <a:lnTo>
                      <a:pt x="691" y="231"/>
                    </a:lnTo>
                    <a:lnTo>
                      <a:pt x="628" y="210"/>
                    </a:lnTo>
                    <a:lnTo>
                      <a:pt x="565" y="147"/>
                    </a:lnTo>
                    <a:lnTo>
                      <a:pt x="461" y="126"/>
                    </a:lnTo>
                    <a:lnTo>
                      <a:pt x="419" y="210"/>
                    </a:lnTo>
                    <a:lnTo>
                      <a:pt x="524" y="210"/>
                    </a:lnTo>
                    <a:lnTo>
                      <a:pt x="565" y="251"/>
                    </a:lnTo>
                    <a:lnTo>
                      <a:pt x="524" y="293"/>
                    </a:lnTo>
                    <a:lnTo>
                      <a:pt x="398" y="314"/>
                    </a:lnTo>
                    <a:lnTo>
                      <a:pt x="356" y="335"/>
                    </a:lnTo>
                    <a:lnTo>
                      <a:pt x="398" y="440"/>
                    </a:lnTo>
                    <a:lnTo>
                      <a:pt x="419" y="461"/>
                    </a:lnTo>
                    <a:lnTo>
                      <a:pt x="419" y="523"/>
                    </a:lnTo>
                    <a:lnTo>
                      <a:pt x="293" y="461"/>
                    </a:lnTo>
                    <a:lnTo>
                      <a:pt x="168" y="503"/>
                    </a:lnTo>
                    <a:lnTo>
                      <a:pt x="84" y="565"/>
                    </a:lnTo>
                    <a:lnTo>
                      <a:pt x="42" y="712"/>
                    </a:lnTo>
                    <a:lnTo>
                      <a:pt x="0" y="733"/>
                    </a:lnTo>
                    <a:lnTo>
                      <a:pt x="0" y="754"/>
                    </a:lnTo>
                    <a:lnTo>
                      <a:pt x="63" y="754"/>
                    </a:lnTo>
                    <a:lnTo>
                      <a:pt x="42" y="837"/>
                    </a:lnTo>
                    <a:lnTo>
                      <a:pt x="42" y="879"/>
                    </a:lnTo>
                    <a:lnTo>
                      <a:pt x="63" y="921"/>
                    </a:lnTo>
                    <a:lnTo>
                      <a:pt x="147" y="816"/>
                    </a:lnTo>
                    <a:lnTo>
                      <a:pt x="168" y="837"/>
                    </a:lnTo>
                    <a:lnTo>
                      <a:pt x="105" y="963"/>
                    </a:lnTo>
                    <a:lnTo>
                      <a:pt x="147" y="1026"/>
                    </a:lnTo>
                    <a:lnTo>
                      <a:pt x="210" y="1067"/>
                    </a:lnTo>
                    <a:lnTo>
                      <a:pt x="272" y="1047"/>
                    </a:lnTo>
                    <a:lnTo>
                      <a:pt x="293" y="1067"/>
                    </a:lnTo>
                    <a:lnTo>
                      <a:pt x="314" y="1151"/>
                    </a:lnTo>
                    <a:lnTo>
                      <a:pt x="356" y="1151"/>
                    </a:lnTo>
                    <a:lnTo>
                      <a:pt x="398" y="1088"/>
                    </a:lnTo>
                    <a:lnTo>
                      <a:pt x="461" y="1130"/>
                    </a:lnTo>
                    <a:lnTo>
                      <a:pt x="461" y="1256"/>
                    </a:lnTo>
                    <a:lnTo>
                      <a:pt x="482" y="1298"/>
                    </a:lnTo>
                    <a:lnTo>
                      <a:pt x="586" y="1277"/>
                    </a:lnTo>
                    <a:lnTo>
                      <a:pt x="607" y="1402"/>
                    </a:lnTo>
                    <a:lnTo>
                      <a:pt x="712" y="1402"/>
                    </a:lnTo>
                    <a:lnTo>
                      <a:pt x="837" y="1486"/>
                    </a:lnTo>
                    <a:lnTo>
                      <a:pt x="942" y="1486"/>
                    </a:lnTo>
                    <a:lnTo>
                      <a:pt x="1005" y="1507"/>
                    </a:lnTo>
                    <a:lnTo>
                      <a:pt x="1026" y="1486"/>
                    </a:lnTo>
                    <a:lnTo>
                      <a:pt x="1005" y="1402"/>
                    </a:lnTo>
                    <a:lnTo>
                      <a:pt x="1088" y="1381"/>
                    </a:lnTo>
                    <a:lnTo>
                      <a:pt x="1151" y="1235"/>
                    </a:lnTo>
                    <a:lnTo>
                      <a:pt x="1130" y="1088"/>
                    </a:lnTo>
                    <a:lnTo>
                      <a:pt x="1214" y="942"/>
                    </a:lnTo>
                    <a:lnTo>
                      <a:pt x="1235" y="921"/>
                    </a:lnTo>
                    <a:lnTo>
                      <a:pt x="1319" y="712"/>
                    </a:lnTo>
                    <a:lnTo>
                      <a:pt x="1319" y="565"/>
                    </a:lnTo>
                    <a:lnTo>
                      <a:pt x="1340" y="523"/>
                    </a:lnTo>
                    <a:lnTo>
                      <a:pt x="1319" y="419"/>
                    </a:lnTo>
                    <a:lnTo>
                      <a:pt x="1235" y="335"/>
                    </a:lnTo>
                    <a:lnTo>
                      <a:pt x="1235" y="210"/>
                    </a:lnTo>
                    <a:lnTo>
                      <a:pt x="1193" y="147"/>
                    </a:lnTo>
                    <a:lnTo>
                      <a:pt x="1151" y="42"/>
                    </a:lnTo>
                    <a:lnTo>
                      <a:pt x="1005" y="0"/>
                    </a:lnTo>
                    <a:lnTo>
                      <a:pt x="900" y="42"/>
                    </a:lnTo>
                    <a:lnTo>
                      <a:pt x="796"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09" name="Google Shape;909;p27"/>
              <p:cNvSpPr/>
              <p:nvPr/>
            </p:nvSpPr>
            <p:spPr>
              <a:xfrm>
                <a:off x="2605050" y="1520200"/>
                <a:ext cx="42400" cy="26175"/>
              </a:xfrm>
              <a:custGeom>
                <a:avLst/>
                <a:gdLst/>
                <a:ahLst/>
                <a:cxnLst/>
                <a:rect l="l" t="t" r="r" b="b"/>
                <a:pathLst>
                  <a:path w="1696" h="1047" extrusionOk="0">
                    <a:moveTo>
                      <a:pt x="1570" y="1"/>
                    </a:moveTo>
                    <a:lnTo>
                      <a:pt x="1486" y="64"/>
                    </a:lnTo>
                    <a:lnTo>
                      <a:pt x="1256" y="64"/>
                    </a:lnTo>
                    <a:lnTo>
                      <a:pt x="1130" y="168"/>
                    </a:lnTo>
                    <a:lnTo>
                      <a:pt x="963" y="168"/>
                    </a:lnTo>
                    <a:lnTo>
                      <a:pt x="921" y="189"/>
                    </a:lnTo>
                    <a:lnTo>
                      <a:pt x="816" y="105"/>
                    </a:lnTo>
                    <a:lnTo>
                      <a:pt x="712" y="84"/>
                    </a:lnTo>
                    <a:lnTo>
                      <a:pt x="356" y="189"/>
                    </a:lnTo>
                    <a:lnTo>
                      <a:pt x="126" y="189"/>
                    </a:lnTo>
                    <a:lnTo>
                      <a:pt x="105" y="273"/>
                    </a:lnTo>
                    <a:lnTo>
                      <a:pt x="0" y="377"/>
                    </a:lnTo>
                    <a:lnTo>
                      <a:pt x="0" y="482"/>
                    </a:lnTo>
                    <a:lnTo>
                      <a:pt x="105" y="461"/>
                    </a:lnTo>
                    <a:lnTo>
                      <a:pt x="231" y="461"/>
                    </a:lnTo>
                    <a:lnTo>
                      <a:pt x="314" y="419"/>
                    </a:lnTo>
                    <a:lnTo>
                      <a:pt x="398" y="461"/>
                    </a:lnTo>
                    <a:lnTo>
                      <a:pt x="503" y="461"/>
                    </a:lnTo>
                    <a:lnTo>
                      <a:pt x="565" y="503"/>
                    </a:lnTo>
                    <a:lnTo>
                      <a:pt x="503" y="587"/>
                    </a:lnTo>
                    <a:lnTo>
                      <a:pt x="544" y="712"/>
                    </a:lnTo>
                    <a:lnTo>
                      <a:pt x="628" y="817"/>
                    </a:lnTo>
                    <a:lnTo>
                      <a:pt x="712" y="712"/>
                    </a:lnTo>
                    <a:lnTo>
                      <a:pt x="712" y="628"/>
                    </a:lnTo>
                    <a:lnTo>
                      <a:pt x="754" y="587"/>
                    </a:lnTo>
                    <a:lnTo>
                      <a:pt x="858" y="712"/>
                    </a:lnTo>
                    <a:lnTo>
                      <a:pt x="837" y="838"/>
                    </a:lnTo>
                    <a:lnTo>
                      <a:pt x="984" y="1005"/>
                    </a:lnTo>
                    <a:lnTo>
                      <a:pt x="1088" y="984"/>
                    </a:lnTo>
                    <a:lnTo>
                      <a:pt x="1151" y="1047"/>
                    </a:lnTo>
                    <a:lnTo>
                      <a:pt x="1360" y="1047"/>
                    </a:lnTo>
                    <a:lnTo>
                      <a:pt x="1465" y="942"/>
                    </a:lnTo>
                    <a:lnTo>
                      <a:pt x="1591" y="900"/>
                    </a:lnTo>
                    <a:lnTo>
                      <a:pt x="1674" y="670"/>
                    </a:lnTo>
                    <a:lnTo>
                      <a:pt x="1591" y="503"/>
                    </a:lnTo>
                    <a:lnTo>
                      <a:pt x="1695" y="356"/>
                    </a:lnTo>
                    <a:lnTo>
                      <a:pt x="1695" y="273"/>
                    </a:lnTo>
                    <a:lnTo>
                      <a:pt x="1612" y="147"/>
                    </a:lnTo>
                    <a:lnTo>
                      <a:pt x="1653" y="64"/>
                    </a:lnTo>
                    <a:lnTo>
                      <a:pt x="1570"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10" name="Google Shape;910;p27"/>
              <p:cNvSpPr/>
              <p:nvPr/>
            </p:nvSpPr>
            <p:spPr>
              <a:xfrm>
                <a:off x="2443425" y="1547400"/>
                <a:ext cx="109875" cy="60700"/>
              </a:xfrm>
              <a:custGeom>
                <a:avLst/>
                <a:gdLst/>
                <a:ahLst/>
                <a:cxnLst/>
                <a:rect l="l" t="t" r="r" b="b"/>
                <a:pathLst>
                  <a:path w="4395" h="2428" extrusionOk="0">
                    <a:moveTo>
                      <a:pt x="4268" y="1"/>
                    </a:moveTo>
                    <a:lnTo>
                      <a:pt x="4185" y="43"/>
                    </a:lnTo>
                    <a:lnTo>
                      <a:pt x="4059" y="105"/>
                    </a:lnTo>
                    <a:lnTo>
                      <a:pt x="4059" y="252"/>
                    </a:lnTo>
                    <a:lnTo>
                      <a:pt x="4038" y="336"/>
                    </a:lnTo>
                    <a:lnTo>
                      <a:pt x="4059" y="377"/>
                    </a:lnTo>
                    <a:lnTo>
                      <a:pt x="3955" y="419"/>
                    </a:lnTo>
                    <a:lnTo>
                      <a:pt x="3934" y="315"/>
                    </a:lnTo>
                    <a:lnTo>
                      <a:pt x="3892" y="315"/>
                    </a:lnTo>
                    <a:lnTo>
                      <a:pt x="3871" y="377"/>
                    </a:lnTo>
                    <a:lnTo>
                      <a:pt x="3829" y="440"/>
                    </a:lnTo>
                    <a:lnTo>
                      <a:pt x="3766" y="357"/>
                    </a:lnTo>
                    <a:lnTo>
                      <a:pt x="3745" y="168"/>
                    </a:lnTo>
                    <a:lnTo>
                      <a:pt x="3641" y="64"/>
                    </a:lnTo>
                    <a:lnTo>
                      <a:pt x="3578" y="64"/>
                    </a:lnTo>
                    <a:lnTo>
                      <a:pt x="3557" y="126"/>
                    </a:lnTo>
                    <a:lnTo>
                      <a:pt x="3432" y="126"/>
                    </a:lnTo>
                    <a:lnTo>
                      <a:pt x="3306" y="64"/>
                    </a:lnTo>
                    <a:lnTo>
                      <a:pt x="3222" y="64"/>
                    </a:lnTo>
                    <a:lnTo>
                      <a:pt x="2992" y="43"/>
                    </a:lnTo>
                    <a:lnTo>
                      <a:pt x="2846" y="126"/>
                    </a:lnTo>
                    <a:lnTo>
                      <a:pt x="2804" y="231"/>
                    </a:lnTo>
                    <a:lnTo>
                      <a:pt x="2741" y="315"/>
                    </a:lnTo>
                    <a:lnTo>
                      <a:pt x="2699" y="273"/>
                    </a:lnTo>
                    <a:lnTo>
                      <a:pt x="2636" y="273"/>
                    </a:lnTo>
                    <a:lnTo>
                      <a:pt x="2364" y="482"/>
                    </a:lnTo>
                    <a:lnTo>
                      <a:pt x="2281" y="566"/>
                    </a:lnTo>
                    <a:lnTo>
                      <a:pt x="2197" y="566"/>
                    </a:lnTo>
                    <a:lnTo>
                      <a:pt x="2051" y="670"/>
                    </a:lnTo>
                    <a:lnTo>
                      <a:pt x="1946" y="691"/>
                    </a:lnTo>
                    <a:lnTo>
                      <a:pt x="1862" y="775"/>
                    </a:lnTo>
                    <a:lnTo>
                      <a:pt x="1841" y="859"/>
                    </a:lnTo>
                    <a:lnTo>
                      <a:pt x="1653" y="859"/>
                    </a:lnTo>
                    <a:lnTo>
                      <a:pt x="1590" y="880"/>
                    </a:lnTo>
                    <a:lnTo>
                      <a:pt x="1465" y="859"/>
                    </a:lnTo>
                    <a:lnTo>
                      <a:pt x="1423" y="901"/>
                    </a:lnTo>
                    <a:lnTo>
                      <a:pt x="1339" y="901"/>
                    </a:lnTo>
                    <a:lnTo>
                      <a:pt x="1151" y="1068"/>
                    </a:lnTo>
                    <a:lnTo>
                      <a:pt x="1025" y="1152"/>
                    </a:lnTo>
                    <a:lnTo>
                      <a:pt x="900" y="1089"/>
                    </a:lnTo>
                    <a:lnTo>
                      <a:pt x="795" y="1152"/>
                    </a:lnTo>
                    <a:lnTo>
                      <a:pt x="523" y="1193"/>
                    </a:lnTo>
                    <a:lnTo>
                      <a:pt x="398" y="1382"/>
                    </a:lnTo>
                    <a:lnTo>
                      <a:pt x="314" y="1382"/>
                    </a:lnTo>
                    <a:lnTo>
                      <a:pt x="167" y="1403"/>
                    </a:lnTo>
                    <a:lnTo>
                      <a:pt x="105" y="1528"/>
                    </a:lnTo>
                    <a:lnTo>
                      <a:pt x="209" y="1528"/>
                    </a:lnTo>
                    <a:lnTo>
                      <a:pt x="272" y="1591"/>
                    </a:lnTo>
                    <a:lnTo>
                      <a:pt x="167" y="1591"/>
                    </a:lnTo>
                    <a:lnTo>
                      <a:pt x="126" y="1633"/>
                    </a:lnTo>
                    <a:lnTo>
                      <a:pt x="209" y="1717"/>
                    </a:lnTo>
                    <a:lnTo>
                      <a:pt x="188" y="1779"/>
                    </a:lnTo>
                    <a:lnTo>
                      <a:pt x="0" y="1842"/>
                    </a:lnTo>
                    <a:lnTo>
                      <a:pt x="0" y="1905"/>
                    </a:lnTo>
                    <a:lnTo>
                      <a:pt x="126" y="1926"/>
                    </a:lnTo>
                    <a:lnTo>
                      <a:pt x="230" y="1905"/>
                    </a:lnTo>
                    <a:lnTo>
                      <a:pt x="293" y="1821"/>
                    </a:lnTo>
                    <a:lnTo>
                      <a:pt x="377" y="1800"/>
                    </a:lnTo>
                    <a:lnTo>
                      <a:pt x="481" y="1842"/>
                    </a:lnTo>
                    <a:lnTo>
                      <a:pt x="586" y="1989"/>
                    </a:lnTo>
                    <a:lnTo>
                      <a:pt x="586" y="2114"/>
                    </a:lnTo>
                    <a:lnTo>
                      <a:pt x="691" y="2156"/>
                    </a:lnTo>
                    <a:lnTo>
                      <a:pt x="732" y="2114"/>
                    </a:lnTo>
                    <a:lnTo>
                      <a:pt x="732" y="2009"/>
                    </a:lnTo>
                    <a:lnTo>
                      <a:pt x="753" y="1989"/>
                    </a:lnTo>
                    <a:lnTo>
                      <a:pt x="816" y="1821"/>
                    </a:lnTo>
                    <a:lnTo>
                      <a:pt x="858" y="1821"/>
                    </a:lnTo>
                    <a:lnTo>
                      <a:pt x="1004" y="1779"/>
                    </a:lnTo>
                    <a:lnTo>
                      <a:pt x="1067" y="1800"/>
                    </a:lnTo>
                    <a:lnTo>
                      <a:pt x="1046" y="1884"/>
                    </a:lnTo>
                    <a:lnTo>
                      <a:pt x="942" y="1926"/>
                    </a:lnTo>
                    <a:lnTo>
                      <a:pt x="900" y="2093"/>
                    </a:lnTo>
                    <a:lnTo>
                      <a:pt x="942" y="2156"/>
                    </a:lnTo>
                    <a:lnTo>
                      <a:pt x="858" y="2240"/>
                    </a:lnTo>
                    <a:lnTo>
                      <a:pt x="816" y="2323"/>
                    </a:lnTo>
                    <a:lnTo>
                      <a:pt x="858" y="2407"/>
                    </a:lnTo>
                    <a:lnTo>
                      <a:pt x="921" y="2323"/>
                    </a:lnTo>
                    <a:lnTo>
                      <a:pt x="1004" y="2344"/>
                    </a:lnTo>
                    <a:lnTo>
                      <a:pt x="1004" y="2428"/>
                    </a:lnTo>
                    <a:lnTo>
                      <a:pt x="1046" y="2428"/>
                    </a:lnTo>
                    <a:lnTo>
                      <a:pt x="1235" y="2323"/>
                    </a:lnTo>
                    <a:lnTo>
                      <a:pt x="1318" y="2219"/>
                    </a:lnTo>
                    <a:lnTo>
                      <a:pt x="1381" y="2240"/>
                    </a:lnTo>
                    <a:lnTo>
                      <a:pt x="1444" y="2135"/>
                    </a:lnTo>
                    <a:lnTo>
                      <a:pt x="1444" y="2009"/>
                    </a:lnTo>
                    <a:lnTo>
                      <a:pt x="1527" y="2009"/>
                    </a:lnTo>
                    <a:lnTo>
                      <a:pt x="1590" y="1905"/>
                    </a:lnTo>
                    <a:lnTo>
                      <a:pt x="1590" y="1779"/>
                    </a:lnTo>
                    <a:lnTo>
                      <a:pt x="1653" y="1717"/>
                    </a:lnTo>
                    <a:lnTo>
                      <a:pt x="1674" y="1779"/>
                    </a:lnTo>
                    <a:lnTo>
                      <a:pt x="1653" y="1842"/>
                    </a:lnTo>
                    <a:lnTo>
                      <a:pt x="1674" y="1926"/>
                    </a:lnTo>
                    <a:lnTo>
                      <a:pt x="1653" y="2051"/>
                    </a:lnTo>
                    <a:lnTo>
                      <a:pt x="1674" y="2198"/>
                    </a:lnTo>
                    <a:lnTo>
                      <a:pt x="1737" y="2198"/>
                    </a:lnTo>
                    <a:lnTo>
                      <a:pt x="1841" y="2051"/>
                    </a:lnTo>
                    <a:lnTo>
                      <a:pt x="1862" y="1926"/>
                    </a:lnTo>
                    <a:lnTo>
                      <a:pt x="1883" y="1884"/>
                    </a:lnTo>
                    <a:lnTo>
                      <a:pt x="1967" y="1842"/>
                    </a:lnTo>
                    <a:lnTo>
                      <a:pt x="2092" y="1696"/>
                    </a:lnTo>
                    <a:lnTo>
                      <a:pt x="2113" y="1570"/>
                    </a:lnTo>
                    <a:lnTo>
                      <a:pt x="2092" y="1465"/>
                    </a:lnTo>
                    <a:lnTo>
                      <a:pt x="2155" y="1361"/>
                    </a:lnTo>
                    <a:lnTo>
                      <a:pt x="2197" y="1486"/>
                    </a:lnTo>
                    <a:lnTo>
                      <a:pt x="2406" y="1361"/>
                    </a:lnTo>
                    <a:lnTo>
                      <a:pt x="2469" y="1193"/>
                    </a:lnTo>
                    <a:lnTo>
                      <a:pt x="2490" y="1089"/>
                    </a:lnTo>
                    <a:lnTo>
                      <a:pt x="2595" y="1068"/>
                    </a:lnTo>
                    <a:lnTo>
                      <a:pt x="2636" y="1047"/>
                    </a:lnTo>
                    <a:lnTo>
                      <a:pt x="2720" y="1089"/>
                    </a:lnTo>
                    <a:lnTo>
                      <a:pt x="2825" y="984"/>
                    </a:lnTo>
                    <a:lnTo>
                      <a:pt x="2888" y="1047"/>
                    </a:lnTo>
                    <a:lnTo>
                      <a:pt x="2825" y="1256"/>
                    </a:lnTo>
                    <a:lnTo>
                      <a:pt x="2678" y="1403"/>
                    </a:lnTo>
                    <a:lnTo>
                      <a:pt x="2636" y="1507"/>
                    </a:lnTo>
                    <a:lnTo>
                      <a:pt x="2574" y="1591"/>
                    </a:lnTo>
                    <a:lnTo>
                      <a:pt x="2574" y="1633"/>
                    </a:lnTo>
                    <a:lnTo>
                      <a:pt x="2469" y="1696"/>
                    </a:lnTo>
                    <a:lnTo>
                      <a:pt x="2323" y="1926"/>
                    </a:lnTo>
                    <a:lnTo>
                      <a:pt x="2323" y="1989"/>
                    </a:lnTo>
                    <a:lnTo>
                      <a:pt x="2385" y="2093"/>
                    </a:lnTo>
                    <a:lnTo>
                      <a:pt x="2364" y="2198"/>
                    </a:lnTo>
                    <a:lnTo>
                      <a:pt x="2427" y="2219"/>
                    </a:lnTo>
                    <a:lnTo>
                      <a:pt x="2532" y="2261"/>
                    </a:lnTo>
                    <a:lnTo>
                      <a:pt x="2616" y="2198"/>
                    </a:lnTo>
                    <a:lnTo>
                      <a:pt x="2720" y="2135"/>
                    </a:lnTo>
                    <a:lnTo>
                      <a:pt x="2741" y="2030"/>
                    </a:lnTo>
                    <a:lnTo>
                      <a:pt x="2741" y="1926"/>
                    </a:lnTo>
                    <a:lnTo>
                      <a:pt x="2825" y="1842"/>
                    </a:lnTo>
                    <a:lnTo>
                      <a:pt x="2888" y="1737"/>
                    </a:lnTo>
                    <a:lnTo>
                      <a:pt x="2950" y="1737"/>
                    </a:lnTo>
                    <a:lnTo>
                      <a:pt x="3013" y="1717"/>
                    </a:lnTo>
                    <a:lnTo>
                      <a:pt x="3097" y="1779"/>
                    </a:lnTo>
                    <a:lnTo>
                      <a:pt x="3201" y="1779"/>
                    </a:lnTo>
                    <a:lnTo>
                      <a:pt x="3243" y="1717"/>
                    </a:lnTo>
                    <a:lnTo>
                      <a:pt x="3432" y="1717"/>
                    </a:lnTo>
                    <a:lnTo>
                      <a:pt x="3515" y="1612"/>
                    </a:lnTo>
                    <a:lnTo>
                      <a:pt x="3557" y="1403"/>
                    </a:lnTo>
                    <a:lnTo>
                      <a:pt x="3662" y="1256"/>
                    </a:lnTo>
                    <a:lnTo>
                      <a:pt x="3662" y="1152"/>
                    </a:lnTo>
                    <a:lnTo>
                      <a:pt x="3683" y="1089"/>
                    </a:lnTo>
                    <a:lnTo>
                      <a:pt x="3766" y="1214"/>
                    </a:lnTo>
                    <a:lnTo>
                      <a:pt x="3871" y="1256"/>
                    </a:lnTo>
                    <a:lnTo>
                      <a:pt x="3892" y="1193"/>
                    </a:lnTo>
                    <a:lnTo>
                      <a:pt x="3892" y="1110"/>
                    </a:lnTo>
                    <a:lnTo>
                      <a:pt x="3787" y="963"/>
                    </a:lnTo>
                    <a:lnTo>
                      <a:pt x="3787" y="880"/>
                    </a:lnTo>
                    <a:lnTo>
                      <a:pt x="3934" y="775"/>
                    </a:lnTo>
                    <a:lnTo>
                      <a:pt x="4038" y="754"/>
                    </a:lnTo>
                    <a:lnTo>
                      <a:pt x="4143" y="691"/>
                    </a:lnTo>
                    <a:lnTo>
                      <a:pt x="4206" y="733"/>
                    </a:lnTo>
                    <a:lnTo>
                      <a:pt x="4289" y="733"/>
                    </a:lnTo>
                    <a:lnTo>
                      <a:pt x="4394" y="587"/>
                    </a:lnTo>
                    <a:lnTo>
                      <a:pt x="4373" y="524"/>
                    </a:lnTo>
                    <a:lnTo>
                      <a:pt x="4352" y="273"/>
                    </a:lnTo>
                    <a:lnTo>
                      <a:pt x="4373" y="231"/>
                    </a:lnTo>
                    <a:lnTo>
                      <a:pt x="4352" y="168"/>
                    </a:lnTo>
                    <a:lnTo>
                      <a:pt x="4352" y="22"/>
                    </a:lnTo>
                    <a:lnTo>
                      <a:pt x="4268"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11" name="Google Shape;911;p27"/>
              <p:cNvSpPr/>
              <p:nvPr/>
            </p:nvSpPr>
            <p:spPr>
              <a:xfrm>
                <a:off x="2580975" y="1547400"/>
                <a:ext cx="48150" cy="32475"/>
              </a:xfrm>
              <a:custGeom>
                <a:avLst/>
                <a:gdLst/>
                <a:ahLst/>
                <a:cxnLst/>
                <a:rect l="l" t="t" r="r" b="b"/>
                <a:pathLst>
                  <a:path w="1926" h="1299" extrusionOk="0">
                    <a:moveTo>
                      <a:pt x="796" y="1"/>
                    </a:moveTo>
                    <a:lnTo>
                      <a:pt x="524" y="43"/>
                    </a:lnTo>
                    <a:lnTo>
                      <a:pt x="440" y="43"/>
                    </a:lnTo>
                    <a:lnTo>
                      <a:pt x="336" y="126"/>
                    </a:lnTo>
                    <a:lnTo>
                      <a:pt x="231" y="168"/>
                    </a:lnTo>
                    <a:lnTo>
                      <a:pt x="210" y="315"/>
                    </a:lnTo>
                    <a:lnTo>
                      <a:pt x="64" y="419"/>
                    </a:lnTo>
                    <a:lnTo>
                      <a:pt x="64" y="524"/>
                    </a:lnTo>
                    <a:lnTo>
                      <a:pt x="1" y="629"/>
                    </a:lnTo>
                    <a:lnTo>
                      <a:pt x="22" y="754"/>
                    </a:lnTo>
                    <a:lnTo>
                      <a:pt x="22" y="880"/>
                    </a:lnTo>
                    <a:lnTo>
                      <a:pt x="106" y="880"/>
                    </a:lnTo>
                    <a:lnTo>
                      <a:pt x="231" y="963"/>
                    </a:lnTo>
                    <a:lnTo>
                      <a:pt x="315" y="1110"/>
                    </a:lnTo>
                    <a:lnTo>
                      <a:pt x="231" y="1193"/>
                    </a:lnTo>
                    <a:lnTo>
                      <a:pt x="252" y="1214"/>
                    </a:lnTo>
                    <a:lnTo>
                      <a:pt x="378" y="1214"/>
                    </a:lnTo>
                    <a:lnTo>
                      <a:pt x="524" y="1256"/>
                    </a:lnTo>
                    <a:lnTo>
                      <a:pt x="566" y="1214"/>
                    </a:lnTo>
                    <a:lnTo>
                      <a:pt x="691" y="1298"/>
                    </a:lnTo>
                    <a:lnTo>
                      <a:pt x="838" y="1298"/>
                    </a:lnTo>
                    <a:lnTo>
                      <a:pt x="943" y="1256"/>
                    </a:lnTo>
                    <a:lnTo>
                      <a:pt x="1068" y="1256"/>
                    </a:lnTo>
                    <a:lnTo>
                      <a:pt x="1110" y="1152"/>
                    </a:lnTo>
                    <a:lnTo>
                      <a:pt x="1110" y="1089"/>
                    </a:lnTo>
                    <a:lnTo>
                      <a:pt x="1215" y="1068"/>
                    </a:lnTo>
                    <a:lnTo>
                      <a:pt x="1256" y="984"/>
                    </a:lnTo>
                    <a:lnTo>
                      <a:pt x="1403" y="796"/>
                    </a:lnTo>
                    <a:lnTo>
                      <a:pt x="1382" y="733"/>
                    </a:lnTo>
                    <a:lnTo>
                      <a:pt x="1319" y="754"/>
                    </a:lnTo>
                    <a:lnTo>
                      <a:pt x="1215" y="733"/>
                    </a:lnTo>
                    <a:lnTo>
                      <a:pt x="1215" y="670"/>
                    </a:lnTo>
                    <a:lnTo>
                      <a:pt x="1361" y="545"/>
                    </a:lnTo>
                    <a:lnTo>
                      <a:pt x="1466" y="545"/>
                    </a:lnTo>
                    <a:lnTo>
                      <a:pt x="1738" y="440"/>
                    </a:lnTo>
                    <a:lnTo>
                      <a:pt x="1821" y="461"/>
                    </a:lnTo>
                    <a:lnTo>
                      <a:pt x="1926" y="273"/>
                    </a:lnTo>
                    <a:lnTo>
                      <a:pt x="1905" y="231"/>
                    </a:lnTo>
                    <a:lnTo>
                      <a:pt x="1779" y="210"/>
                    </a:lnTo>
                    <a:lnTo>
                      <a:pt x="1717" y="147"/>
                    </a:lnTo>
                    <a:lnTo>
                      <a:pt x="1591" y="126"/>
                    </a:lnTo>
                    <a:lnTo>
                      <a:pt x="1424" y="126"/>
                    </a:lnTo>
                    <a:lnTo>
                      <a:pt x="1403" y="105"/>
                    </a:lnTo>
                    <a:lnTo>
                      <a:pt x="1256" y="43"/>
                    </a:lnTo>
                    <a:lnTo>
                      <a:pt x="1173" y="64"/>
                    </a:lnTo>
                    <a:lnTo>
                      <a:pt x="1047" y="64"/>
                    </a:lnTo>
                    <a:lnTo>
                      <a:pt x="963" y="43"/>
                    </a:lnTo>
                    <a:lnTo>
                      <a:pt x="859" y="43"/>
                    </a:lnTo>
                    <a:lnTo>
                      <a:pt x="796"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12" name="Google Shape;912;p27"/>
              <p:cNvSpPr/>
              <p:nvPr/>
            </p:nvSpPr>
            <p:spPr>
              <a:xfrm>
                <a:off x="2474800" y="1600250"/>
                <a:ext cx="142825" cy="88425"/>
              </a:xfrm>
              <a:custGeom>
                <a:avLst/>
                <a:gdLst/>
                <a:ahLst/>
                <a:cxnLst/>
                <a:rect l="l" t="t" r="r" b="b"/>
                <a:pathLst>
                  <a:path w="5713" h="3537" extrusionOk="0">
                    <a:moveTo>
                      <a:pt x="2177" y="0"/>
                    </a:moveTo>
                    <a:lnTo>
                      <a:pt x="1863" y="84"/>
                    </a:lnTo>
                    <a:lnTo>
                      <a:pt x="1800" y="126"/>
                    </a:lnTo>
                    <a:lnTo>
                      <a:pt x="1863" y="188"/>
                    </a:lnTo>
                    <a:lnTo>
                      <a:pt x="1863" y="293"/>
                    </a:lnTo>
                    <a:lnTo>
                      <a:pt x="1988" y="356"/>
                    </a:lnTo>
                    <a:lnTo>
                      <a:pt x="2051" y="460"/>
                    </a:lnTo>
                    <a:lnTo>
                      <a:pt x="1967" y="439"/>
                    </a:lnTo>
                    <a:lnTo>
                      <a:pt x="1842" y="335"/>
                    </a:lnTo>
                    <a:lnTo>
                      <a:pt x="1758" y="335"/>
                    </a:lnTo>
                    <a:lnTo>
                      <a:pt x="1695" y="293"/>
                    </a:lnTo>
                    <a:lnTo>
                      <a:pt x="1591" y="293"/>
                    </a:lnTo>
                    <a:lnTo>
                      <a:pt x="1465" y="335"/>
                    </a:lnTo>
                    <a:lnTo>
                      <a:pt x="1381" y="335"/>
                    </a:lnTo>
                    <a:lnTo>
                      <a:pt x="1319" y="398"/>
                    </a:lnTo>
                    <a:lnTo>
                      <a:pt x="1256" y="502"/>
                    </a:lnTo>
                    <a:lnTo>
                      <a:pt x="1130" y="607"/>
                    </a:lnTo>
                    <a:lnTo>
                      <a:pt x="1214" y="711"/>
                    </a:lnTo>
                    <a:lnTo>
                      <a:pt x="1444" y="753"/>
                    </a:lnTo>
                    <a:lnTo>
                      <a:pt x="1549" y="753"/>
                    </a:lnTo>
                    <a:lnTo>
                      <a:pt x="1653" y="837"/>
                    </a:lnTo>
                    <a:lnTo>
                      <a:pt x="1737" y="837"/>
                    </a:lnTo>
                    <a:lnTo>
                      <a:pt x="1758" y="879"/>
                    </a:lnTo>
                    <a:lnTo>
                      <a:pt x="1695" y="921"/>
                    </a:lnTo>
                    <a:lnTo>
                      <a:pt x="1570" y="879"/>
                    </a:lnTo>
                    <a:lnTo>
                      <a:pt x="1319" y="858"/>
                    </a:lnTo>
                    <a:lnTo>
                      <a:pt x="1109" y="879"/>
                    </a:lnTo>
                    <a:lnTo>
                      <a:pt x="1026" y="858"/>
                    </a:lnTo>
                    <a:lnTo>
                      <a:pt x="921" y="879"/>
                    </a:lnTo>
                    <a:lnTo>
                      <a:pt x="754" y="1046"/>
                    </a:lnTo>
                    <a:lnTo>
                      <a:pt x="607" y="1193"/>
                    </a:lnTo>
                    <a:lnTo>
                      <a:pt x="628" y="1256"/>
                    </a:lnTo>
                    <a:lnTo>
                      <a:pt x="754" y="1256"/>
                    </a:lnTo>
                    <a:lnTo>
                      <a:pt x="942" y="1297"/>
                    </a:lnTo>
                    <a:lnTo>
                      <a:pt x="1068" y="1276"/>
                    </a:lnTo>
                    <a:lnTo>
                      <a:pt x="1214" y="1276"/>
                    </a:lnTo>
                    <a:lnTo>
                      <a:pt x="1256" y="1339"/>
                    </a:lnTo>
                    <a:lnTo>
                      <a:pt x="1340" y="1381"/>
                    </a:lnTo>
                    <a:lnTo>
                      <a:pt x="1214" y="1486"/>
                    </a:lnTo>
                    <a:lnTo>
                      <a:pt x="1068" y="1486"/>
                    </a:lnTo>
                    <a:lnTo>
                      <a:pt x="963" y="1569"/>
                    </a:lnTo>
                    <a:lnTo>
                      <a:pt x="837" y="1548"/>
                    </a:lnTo>
                    <a:lnTo>
                      <a:pt x="712" y="1465"/>
                    </a:lnTo>
                    <a:lnTo>
                      <a:pt x="503" y="1465"/>
                    </a:lnTo>
                    <a:lnTo>
                      <a:pt x="419" y="1444"/>
                    </a:lnTo>
                    <a:lnTo>
                      <a:pt x="314" y="1465"/>
                    </a:lnTo>
                    <a:lnTo>
                      <a:pt x="84" y="1611"/>
                    </a:lnTo>
                    <a:lnTo>
                      <a:pt x="126" y="1674"/>
                    </a:lnTo>
                    <a:lnTo>
                      <a:pt x="126" y="1800"/>
                    </a:lnTo>
                    <a:lnTo>
                      <a:pt x="0" y="1800"/>
                    </a:lnTo>
                    <a:lnTo>
                      <a:pt x="0" y="1862"/>
                    </a:lnTo>
                    <a:lnTo>
                      <a:pt x="189" y="1988"/>
                    </a:lnTo>
                    <a:lnTo>
                      <a:pt x="314" y="2134"/>
                    </a:lnTo>
                    <a:lnTo>
                      <a:pt x="377" y="2134"/>
                    </a:lnTo>
                    <a:lnTo>
                      <a:pt x="398" y="2030"/>
                    </a:lnTo>
                    <a:lnTo>
                      <a:pt x="482" y="2072"/>
                    </a:lnTo>
                    <a:lnTo>
                      <a:pt x="419" y="2134"/>
                    </a:lnTo>
                    <a:lnTo>
                      <a:pt x="544" y="2239"/>
                    </a:lnTo>
                    <a:lnTo>
                      <a:pt x="544" y="2385"/>
                    </a:lnTo>
                    <a:lnTo>
                      <a:pt x="649" y="2427"/>
                    </a:lnTo>
                    <a:lnTo>
                      <a:pt x="733" y="2344"/>
                    </a:lnTo>
                    <a:lnTo>
                      <a:pt x="733" y="2218"/>
                    </a:lnTo>
                    <a:lnTo>
                      <a:pt x="796" y="2239"/>
                    </a:lnTo>
                    <a:lnTo>
                      <a:pt x="900" y="2239"/>
                    </a:lnTo>
                    <a:lnTo>
                      <a:pt x="837" y="2323"/>
                    </a:lnTo>
                    <a:lnTo>
                      <a:pt x="837" y="2427"/>
                    </a:lnTo>
                    <a:lnTo>
                      <a:pt x="963" y="2511"/>
                    </a:lnTo>
                    <a:lnTo>
                      <a:pt x="1068" y="2490"/>
                    </a:lnTo>
                    <a:lnTo>
                      <a:pt x="1109" y="2406"/>
                    </a:lnTo>
                    <a:lnTo>
                      <a:pt x="1277" y="2323"/>
                    </a:lnTo>
                    <a:lnTo>
                      <a:pt x="1319" y="2197"/>
                    </a:lnTo>
                    <a:lnTo>
                      <a:pt x="1340" y="2176"/>
                    </a:lnTo>
                    <a:lnTo>
                      <a:pt x="1423" y="2281"/>
                    </a:lnTo>
                    <a:lnTo>
                      <a:pt x="1465" y="2197"/>
                    </a:lnTo>
                    <a:lnTo>
                      <a:pt x="1591" y="2176"/>
                    </a:lnTo>
                    <a:lnTo>
                      <a:pt x="1674" y="2176"/>
                    </a:lnTo>
                    <a:lnTo>
                      <a:pt x="1549" y="2281"/>
                    </a:lnTo>
                    <a:lnTo>
                      <a:pt x="1423" y="2344"/>
                    </a:lnTo>
                    <a:lnTo>
                      <a:pt x="1423" y="2448"/>
                    </a:lnTo>
                    <a:lnTo>
                      <a:pt x="1570" y="2511"/>
                    </a:lnTo>
                    <a:lnTo>
                      <a:pt x="1674" y="2490"/>
                    </a:lnTo>
                    <a:lnTo>
                      <a:pt x="1737" y="2532"/>
                    </a:lnTo>
                    <a:lnTo>
                      <a:pt x="1842" y="2511"/>
                    </a:lnTo>
                    <a:lnTo>
                      <a:pt x="1946" y="2490"/>
                    </a:lnTo>
                    <a:lnTo>
                      <a:pt x="2009" y="2406"/>
                    </a:lnTo>
                    <a:lnTo>
                      <a:pt x="2093" y="2490"/>
                    </a:lnTo>
                    <a:lnTo>
                      <a:pt x="2093" y="2553"/>
                    </a:lnTo>
                    <a:lnTo>
                      <a:pt x="2260" y="2553"/>
                    </a:lnTo>
                    <a:lnTo>
                      <a:pt x="2407" y="2490"/>
                    </a:lnTo>
                    <a:lnTo>
                      <a:pt x="2407" y="2553"/>
                    </a:lnTo>
                    <a:lnTo>
                      <a:pt x="2574" y="2553"/>
                    </a:lnTo>
                    <a:lnTo>
                      <a:pt x="2637" y="2490"/>
                    </a:lnTo>
                    <a:lnTo>
                      <a:pt x="2700" y="2532"/>
                    </a:lnTo>
                    <a:lnTo>
                      <a:pt x="2616" y="2595"/>
                    </a:lnTo>
                    <a:lnTo>
                      <a:pt x="2595" y="2657"/>
                    </a:lnTo>
                    <a:lnTo>
                      <a:pt x="2323" y="2657"/>
                    </a:lnTo>
                    <a:lnTo>
                      <a:pt x="2218" y="2741"/>
                    </a:lnTo>
                    <a:lnTo>
                      <a:pt x="2156" y="2720"/>
                    </a:lnTo>
                    <a:lnTo>
                      <a:pt x="2009" y="2720"/>
                    </a:lnTo>
                    <a:lnTo>
                      <a:pt x="1842" y="2657"/>
                    </a:lnTo>
                    <a:lnTo>
                      <a:pt x="1653" y="2657"/>
                    </a:lnTo>
                    <a:lnTo>
                      <a:pt x="1486" y="2741"/>
                    </a:lnTo>
                    <a:lnTo>
                      <a:pt x="1381" y="2741"/>
                    </a:lnTo>
                    <a:lnTo>
                      <a:pt x="1256" y="2720"/>
                    </a:lnTo>
                    <a:lnTo>
                      <a:pt x="1172" y="2762"/>
                    </a:lnTo>
                    <a:lnTo>
                      <a:pt x="1005" y="2720"/>
                    </a:lnTo>
                    <a:lnTo>
                      <a:pt x="837" y="2762"/>
                    </a:lnTo>
                    <a:lnTo>
                      <a:pt x="816" y="2950"/>
                    </a:lnTo>
                    <a:lnTo>
                      <a:pt x="837" y="3034"/>
                    </a:lnTo>
                    <a:lnTo>
                      <a:pt x="796" y="3160"/>
                    </a:lnTo>
                    <a:lnTo>
                      <a:pt x="921" y="3285"/>
                    </a:lnTo>
                    <a:lnTo>
                      <a:pt x="963" y="3390"/>
                    </a:lnTo>
                    <a:lnTo>
                      <a:pt x="1130" y="3432"/>
                    </a:lnTo>
                    <a:lnTo>
                      <a:pt x="1319" y="3494"/>
                    </a:lnTo>
                    <a:lnTo>
                      <a:pt x="1465" y="3494"/>
                    </a:lnTo>
                    <a:lnTo>
                      <a:pt x="1633" y="3452"/>
                    </a:lnTo>
                    <a:lnTo>
                      <a:pt x="1779" y="3452"/>
                    </a:lnTo>
                    <a:lnTo>
                      <a:pt x="1800" y="3536"/>
                    </a:lnTo>
                    <a:lnTo>
                      <a:pt x="1946" y="3536"/>
                    </a:lnTo>
                    <a:lnTo>
                      <a:pt x="2072" y="3473"/>
                    </a:lnTo>
                    <a:lnTo>
                      <a:pt x="2093" y="3473"/>
                    </a:lnTo>
                    <a:lnTo>
                      <a:pt x="2218" y="3452"/>
                    </a:lnTo>
                    <a:lnTo>
                      <a:pt x="2260" y="3369"/>
                    </a:lnTo>
                    <a:lnTo>
                      <a:pt x="2386" y="3369"/>
                    </a:lnTo>
                    <a:lnTo>
                      <a:pt x="2428" y="3348"/>
                    </a:lnTo>
                    <a:lnTo>
                      <a:pt x="2469" y="3243"/>
                    </a:lnTo>
                    <a:lnTo>
                      <a:pt x="2532" y="3222"/>
                    </a:lnTo>
                    <a:lnTo>
                      <a:pt x="2616" y="3222"/>
                    </a:lnTo>
                    <a:lnTo>
                      <a:pt x="2679" y="3139"/>
                    </a:lnTo>
                    <a:lnTo>
                      <a:pt x="2741" y="3180"/>
                    </a:lnTo>
                    <a:lnTo>
                      <a:pt x="2909" y="3180"/>
                    </a:lnTo>
                    <a:lnTo>
                      <a:pt x="2930" y="3222"/>
                    </a:lnTo>
                    <a:lnTo>
                      <a:pt x="3055" y="3222"/>
                    </a:lnTo>
                    <a:lnTo>
                      <a:pt x="3118" y="3160"/>
                    </a:lnTo>
                    <a:lnTo>
                      <a:pt x="3306" y="3076"/>
                    </a:lnTo>
                    <a:lnTo>
                      <a:pt x="3369" y="3076"/>
                    </a:lnTo>
                    <a:lnTo>
                      <a:pt x="3453" y="3055"/>
                    </a:lnTo>
                    <a:lnTo>
                      <a:pt x="3453" y="2971"/>
                    </a:lnTo>
                    <a:lnTo>
                      <a:pt x="3537" y="3013"/>
                    </a:lnTo>
                    <a:lnTo>
                      <a:pt x="3557" y="3076"/>
                    </a:lnTo>
                    <a:lnTo>
                      <a:pt x="3516" y="3160"/>
                    </a:lnTo>
                    <a:lnTo>
                      <a:pt x="3516" y="3222"/>
                    </a:lnTo>
                    <a:lnTo>
                      <a:pt x="3662" y="3264"/>
                    </a:lnTo>
                    <a:lnTo>
                      <a:pt x="3746" y="3243"/>
                    </a:lnTo>
                    <a:lnTo>
                      <a:pt x="3767" y="3160"/>
                    </a:lnTo>
                    <a:lnTo>
                      <a:pt x="3892" y="3118"/>
                    </a:lnTo>
                    <a:lnTo>
                      <a:pt x="3934" y="3118"/>
                    </a:lnTo>
                    <a:lnTo>
                      <a:pt x="3955" y="3180"/>
                    </a:lnTo>
                    <a:lnTo>
                      <a:pt x="3871" y="3264"/>
                    </a:lnTo>
                    <a:lnTo>
                      <a:pt x="3892" y="3348"/>
                    </a:lnTo>
                    <a:lnTo>
                      <a:pt x="4039" y="3390"/>
                    </a:lnTo>
                    <a:lnTo>
                      <a:pt x="4206" y="3369"/>
                    </a:lnTo>
                    <a:lnTo>
                      <a:pt x="4394" y="3285"/>
                    </a:lnTo>
                    <a:lnTo>
                      <a:pt x="4478" y="3285"/>
                    </a:lnTo>
                    <a:lnTo>
                      <a:pt x="4583" y="3264"/>
                    </a:lnTo>
                    <a:lnTo>
                      <a:pt x="4666" y="3327"/>
                    </a:lnTo>
                    <a:lnTo>
                      <a:pt x="4708" y="3285"/>
                    </a:lnTo>
                    <a:lnTo>
                      <a:pt x="4708" y="3243"/>
                    </a:lnTo>
                    <a:lnTo>
                      <a:pt x="4771" y="3222"/>
                    </a:lnTo>
                    <a:lnTo>
                      <a:pt x="4834" y="3222"/>
                    </a:lnTo>
                    <a:lnTo>
                      <a:pt x="4876" y="3139"/>
                    </a:lnTo>
                    <a:lnTo>
                      <a:pt x="4876" y="3055"/>
                    </a:lnTo>
                    <a:lnTo>
                      <a:pt x="4980" y="2971"/>
                    </a:lnTo>
                    <a:lnTo>
                      <a:pt x="5085" y="2971"/>
                    </a:lnTo>
                    <a:lnTo>
                      <a:pt x="5190" y="2804"/>
                    </a:lnTo>
                    <a:lnTo>
                      <a:pt x="5190" y="2720"/>
                    </a:lnTo>
                    <a:lnTo>
                      <a:pt x="5210" y="2657"/>
                    </a:lnTo>
                    <a:lnTo>
                      <a:pt x="5294" y="2657"/>
                    </a:lnTo>
                    <a:lnTo>
                      <a:pt x="5399" y="2616"/>
                    </a:lnTo>
                    <a:lnTo>
                      <a:pt x="5524" y="2490"/>
                    </a:lnTo>
                    <a:lnTo>
                      <a:pt x="5650" y="2218"/>
                    </a:lnTo>
                    <a:lnTo>
                      <a:pt x="5713" y="2072"/>
                    </a:lnTo>
                    <a:lnTo>
                      <a:pt x="5650" y="1967"/>
                    </a:lnTo>
                    <a:lnTo>
                      <a:pt x="5566" y="1779"/>
                    </a:lnTo>
                    <a:lnTo>
                      <a:pt x="5441" y="1695"/>
                    </a:lnTo>
                    <a:lnTo>
                      <a:pt x="5357" y="1695"/>
                    </a:lnTo>
                    <a:lnTo>
                      <a:pt x="5190" y="1820"/>
                    </a:lnTo>
                    <a:lnTo>
                      <a:pt x="5190" y="1925"/>
                    </a:lnTo>
                    <a:lnTo>
                      <a:pt x="5106" y="2072"/>
                    </a:lnTo>
                    <a:lnTo>
                      <a:pt x="5127" y="2092"/>
                    </a:lnTo>
                    <a:lnTo>
                      <a:pt x="5106" y="2134"/>
                    </a:lnTo>
                    <a:lnTo>
                      <a:pt x="5022" y="2134"/>
                    </a:lnTo>
                    <a:lnTo>
                      <a:pt x="4918" y="2239"/>
                    </a:lnTo>
                    <a:lnTo>
                      <a:pt x="4897" y="2197"/>
                    </a:lnTo>
                    <a:lnTo>
                      <a:pt x="4980" y="2009"/>
                    </a:lnTo>
                    <a:lnTo>
                      <a:pt x="5001" y="1883"/>
                    </a:lnTo>
                    <a:lnTo>
                      <a:pt x="4834" y="1800"/>
                    </a:lnTo>
                    <a:lnTo>
                      <a:pt x="4771" y="1820"/>
                    </a:lnTo>
                    <a:lnTo>
                      <a:pt x="4687" y="1904"/>
                    </a:lnTo>
                    <a:lnTo>
                      <a:pt x="4499" y="2009"/>
                    </a:lnTo>
                    <a:lnTo>
                      <a:pt x="4457" y="2113"/>
                    </a:lnTo>
                    <a:lnTo>
                      <a:pt x="4394" y="2030"/>
                    </a:lnTo>
                    <a:lnTo>
                      <a:pt x="4415" y="1925"/>
                    </a:lnTo>
                    <a:lnTo>
                      <a:pt x="4583" y="1800"/>
                    </a:lnTo>
                    <a:lnTo>
                      <a:pt x="4771" y="1695"/>
                    </a:lnTo>
                    <a:lnTo>
                      <a:pt x="4834" y="1569"/>
                    </a:lnTo>
                    <a:lnTo>
                      <a:pt x="4813" y="1507"/>
                    </a:lnTo>
                    <a:lnTo>
                      <a:pt x="4666" y="1507"/>
                    </a:lnTo>
                    <a:lnTo>
                      <a:pt x="4562" y="1548"/>
                    </a:lnTo>
                    <a:lnTo>
                      <a:pt x="4499" y="1548"/>
                    </a:lnTo>
                    <a:lnTo>
                      <a:pt x="4499" y="1486"/>
                    </a:lnTo>
                    <a:lnTo>
                      <a:pt x="4583" y="1402"/>
                    </a:lnTo>
                    <a:lnTo>
                      <a:pt x="4771" y="1276"/>
                    </a:lnTo>
                    <a:lnTo>
                      <a:pt x="4813" y="1276"/>
                    </a:lnTo>
                    <a:lnTo>
                      <a:pt x="4876" y="1235"/>
                    </a:lnTo>
                    <a:lnTo>
                      <a:pt x="4876" y="942"/>
                    </a:lnTo>
                    <a:lnTo>
                      <a:pt x="4834" y="921"/>
                    </a:lnTo>
                    <a:lnTo>
                      <a:pt x="4834" y="753"/>
                    </a:lnTo>
                    <a:lnTo>
                      <a:pt x="4876" y="649"/>
                    </a:lnTo>
                    <a:lnTo>
                      <a:pt x="4876" y="565"/>
                    </a:lnTo>
                    <a:lnTo>
                      <a:pt x="4938" y="502"/>
                    </a:lnTo>
                    <a:lnTo>
                      <a:pt x="5022" y="502"/>
                    </a:lnTo>
                    <a:lnTo>
                      <a:pt x="5085" y="419"/>
                    </a:lnTo>
                    <a:lnTo>
                      <a:pt x="5022" y="335"/>
                    </a:lnTo>
                    <a:lnTo>
                      <a:pt x="5043" y="251"/>
                    </a:lnTo>
                    <a:lnTo>
                      <a:pt x="4897" y="188"/>
                    </a:lnTo>
                    <a:lnTo>
                      <a:pt x="4813" y="188"/>
                    </a:lnTo>
                    <a:lnTo>
                      <a:pt x="4562" y="419"/>
                    </a:lnTo>
                    <a:lnTo>
                      <a:pt x="4415" y="460"/>
                    </a:lnTo>
                    <a:lnTo>
                      <a:pt x="4374" y="565"/>
                    </a:lnTo>
                    <a:lnTo>
                      <a:pt x="4394" y="628"/>
                    </a:lnTo>
                    <a:lnTo>
                      <a:pt x="4290" y="628"/>
                    </a:lnTo>
                    <a:lnTo>
                      <a:pt x="4248" y="607"/>
                    </a:lnTo>
                    <a:lnTo>
                      <a:pt x="4143" y="649"/>
                    </a:lnTo>
                    <a:lnTo>
                      <a:pt x="4039" y="816"/>
                    </a:lnTo>
                    <a:lnTo>
                      <a:pt x="4081" y="942"/>
                    </a:lnTo>
                    <a:lnTo>
                      <a:pt x="4081" y="1067"/>
                    </a:lnTo>
                    <a:lnTo>
                      <a:pt x="4143" y="1130"/>
                    </a:lnTo>
                    <a:lnTo>
                      <a:pt x="4206" y="1297"/>
                    </a:lnTo>
                    <a:lnTo>
                      <a:pt x="4143" y="1465"/>
                    </a:lnTo>
                    <a:lnTo>
                      <a:pt x="4039" y="1465"/>
                    </a:lnTo>
                    <a:lnTo>
                      <a:pt x="3871" y="1507"/>
                    </a:lnTo>
                    <a:lnTo>
                      <a:pt x="3788" y="1507"/>
                    </a:lnTo>
                    <a:lnTo>
                      <a:pt x="3746" y="1569"/>
                    </a:lnTo>
                    <a:lnTo>
                      <a:pt x="3788" y="1674"/>
                    </a:lnTo>
                    <a:lnTo>
                      <a:pt x="3788" y="1758"/>
                    </a:lnTo>
                    <a:lnTo>
                      <a:pt x="3892" y="1883"/>
                    </a:lnTo>
                    <a:lnTo>
                      <a:pt x="3955" y="2072"/>
                    </a:lnTo>
                    <a:lnTo>
                      <a:pt x="3767" y="2134"/>
                    </a:lnTo>
                    <a:lnTo>
                      <a:pt x="3788" y="2197"/>
                    </a:lnTo>
                    <a:lnTo>
                      <a:pt x="3829" y="2239"/>
                    </a:lnTo>
                    <a:lnTo>
                      <a:pt x="3746" y="2281"/>
                    </a:lnTo>
                    <a:lnTo>
                      <a:pt x="3662" y="2134"/>
                    </a:lnTo>
                    <a:lnTo>
                      <a:pt x="3453" y="2092"/>
                    </a:lnTo>
                    <a:lnTo>
                      <a:pt x="3411" y="2113"/>
                    </a:lnTo>
                    <a:lnTo>
                      <a:pt x="3265" y="2092"/>
                    </a:lnTo>
                    <a:lnTo>
                      <a:pt x="3244" y="2009"/>
                    </a:lnTo>
                    <a:lnTo>
                      <a:pt x="3202" y="1967"/>
                    </a:lnTo>
                    <a:lnTo>
                      <a:pt x="3118" y="2030"/>
                    </a:lnTo>
                    <a:lnTo>
                      <a:pt x="2993" y="2092"/>
                    </a:lnTo>
                    <a:lnTo>
                      <a:pt x="2930" y="2030"/>
                    </a:lnTo>
                    <a:lnTo>
                      <a:pt x="2930" y="1820"/>
                    </a:lnTo>
                    <a:lnTo>
                      <a:pt x="3034" y="1758"/>
                    </a:lnTo>
                    <a:lnTo>
                      <a:pt x="3118" y="1507"/>
                    </a:lnTo>
                    <a:lnTo>
                      <a:pt x="3034" y="1507"/>
                    </a:lnTo>
                    <a:lnTo>
                      <a:pt x="2909" y="1465"/>
                    </a:lnTo>
                    <a:lnTo>
                      <a:pt x="2804" y="1486"/>
                    </a:lnTo>
                    <a:lnTo>
                      <a:pt x="2783" y="1402"/>
                    </a:lnTo>
                    <a:lnTo>
                      <a:pt x="2888" y="1381"/>
                    </a:lnTo>
                    <a:lnTo>
                      <a:pt x="2993" y="1402"/>
                    </a:lnTo>
                    <a:lnTo>
                      <a:pt x="3034" y="1339"/>
                    </a:lnTo>
                    <a:lnTo>
                      <a:pt x="3013" y="1088"/>
                    </a:lnTo>
                    <a:lnTo>
                      <a:pt x="2909" y="963"/>
                    </a:lnTo>
                    <a:lnTo>
                      <a:pt x="2951" y="879"/>
                    </a:lnTo>
                    <a:lnTo>
                      <a:pt x="3013" y="858"/>
                    </a:lnTo>
                    <a:lnTo>
                      <a:pt x="3034" y="774"/>
                    </a:lnTo>
                    <a:lnTo>
                      <a:pt x="2951" y="711"/>
                    </a:lnTo>
                    <a:lnTo>
                      <a:pt x="2951" y="649"/>
                    </a:lnTo>
                    <a:lnTo>
                      <a:pt x="2909" y="565"/>
                    </a:lnTo>
                    <a:lnTo>
                      <a:pt x="2825" y="565"/>
                    </a:lnTo>
                    <a:lnTo>
                      <a:pt x="2783" y="523"/>
                    </a:lnTo>
                    <a:lnTo>
                      <a:pt x="2700" y="565"/>
                    </a:lnTo>
                    <a:lnTo>
                      <a:pt x="2490" y="565"/>
                    </a:lnTo>
                    <a:lnTo>
                      <a:pt x="2428" y="502"/>
                    </a:lnTo>
                    <a:lnTo>
                      <a:pt x="2532" y="335"/>
                    </a:lnTo>
                    <a:lnTo>
                      <a:pt x="2616" y="293"/>
                    </a:lnTo>
                    <a:lnTo>
                      <a:pt x="2574" y="126"/>
                    </a:lnTo>
                    <a:lnTo>
                      <a:pt x="2469" y="21"/>
                    </a:lnTo>
                    <a:lnTo>
                      <a:pt x="2281" y="21"/>
                    </a:lnTo>
                    <a:lnTo>
                      <a:pt x="2177"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13" name="Google Shape;913;p27"/>
              <p:cNvSpPr/>
              <p:nvPr/>
            </p:nvSpPr>
            <p:spPr>
              <a:xfrm>
                <a:off x="2638000" y="1637900"/>
                <a:ext cx="69075" cy="67500"/>
              </a:xfrm>
              <a:custGeom>
                <a:avLst/>
                <a:gdLst/>
                <a:ahLst/>
                <a:cxnLst/>
                <a:rect l="l" t="t" r="r" b="b"/>
                <a:pathLst>
                  <a:path w="2763" h="2700" extrusionOk="0">
                    <a:moveTo>
                      <a:pt x="1884" y="1"/>
                    </a:moveTo>
                    <a:lnTo>
                      <a:pt x="1758" y="84"/>
                    </a:lnTo>
                    <a:lnTo>
                      <a:pt x="1654" y="84"/>
                    </a:lnTo>
                    <a:lnTo>
                      <a:pt x="1612" y="126"/>
                    </a:lnTo>
                    <a:lnTo>
                      <a:pt x="1507" y="126"/>
                    </a:lnTo>
                    <a:lnTo>
                      <a:pt x="1423" y="189"/>
                    </a:lnTo>
                    <a:lnTo>
                      <a:pt x="1423" y="335"/>
                    </a:lnTo>
                    <a:lnTo>
                      <a:pt x="1403" y="398"/>
                    </a:lnTo>
                    <a:lnTo>
                      <a:pt x="1423" y="545"/>
                    </a:lnTo>
                    <a:lnTo>
                      <a:pt x="1528" y="649"/>
                    </a:lnTo>
                    <a:lnTo>
                      <a:pt x="1549" y="733"/>
                    </a:lnTo>
                    <a:lnTo>
                      <a:pt x="1549" y="733"/>
                    </a:lnTo>
                    <a:lnTo>
                      <a:pt x="1444" y="691"/>
                    </a:lnTo>
                    <a:lnTo>
                      <a:pt x="1361" y="691"/>
                    </a:lnTo>
                    <a:lnTo>
                      <a:pt x="1340" y="733"/>
                    </a:lnTo>
                    <a:lnTo>
                      <a:pt x="1528" y="858"/>
                    </a:lnTo>
                    <a:lnTo>
                      <a:pt x="1528" y="963"/>
                    </a:lnTo>
                    <a:lnTo>
                      <a:pt x="1423" y="1005"/>
                    </a:lnTo>
                    <a:lnTo>
                      <a:pt x="1403" y="1151"/>
                    </a:lnTo>
                    <a:lnTo>
                      <a:pt x="1444" y="1235"/>
                    </a:lnTo>
                    <a:lnTo>
                      <a:pt x="1340" y="1319"/>
                    </a:lnTo>
                    <a:lnTo>
                      <a:pt x="1235" y="1256"/>
                    </a:lnTo>
                    <a:lnTo>
                      <a:pt x="1235" y="1214"/>
                    </a:lnTo>
                    <a:lnTo>
                      <a:pt x="1256" y="1110"/>
                    </a:lnTo>
                    <a:lnTo>
                      <a:pt x="1235" y="796"/>
                    </a:lnTo>
                    <a:lnTo>
                      <a:pt x="1151" y="712"/>
                    </a:lnTo>
                    <a:lnTo>
                      <a:pt x="1131" y="628"/>
                    </a:lnTo>
                    <a:lnTo>
                      <a:pt x="1151" y="586"/>
                    </a:lnTo>
                    <a:lnTo>
                      <a:pt x="1151" y="482"/>
                    </a:lnTo>
                    <a:lnTo>
                      <a:pt x="1110" y="419"/>
                    </a:lnTo>
                    <a:lnTo>
                      <a:pt x="1089" y="314"/>
                    </a:lnTo>
                    <a:lnTo>
                      <a:pt x="1026" y="273"/>
                    </a:lnTo>
                    <a:lnTo>
                      <a:pt x="900" y="314"/>
                    </a:lnTo>
                    <a:lnTo>
                      <a:pt x="879" y="377"/>
                    </a:lnTo>
                    <a:lnTo>
                      <a:pt x="775" y="461"/>
                    </a:lnTo>
                    <a:lnTo>
                      <a:pt x="733" y="524"/>
                    </a:lnTo>
                    <a:lnTo>
                      <a:pt x="796" y="566"/>
                    </a:lnTo>
                    <a:lnTo>
                      <a:pt x="838" y="566"/>
                    </a:lnTo>
                    <a:lnTo>
                      <a:pt x="900" y="628"/>
                    </a:lnTo>
                    <a:lnTo>
                      <a:pt x="796" y="670"/>
                    </a:lnTo>
                    <a:lnTo>
                      <a:pt x="775" y="733"/>
                    </a:lnTo>
                    <a:lnTo>
                      <a:pt x="670" y="796"/>
                    </a:lnTo>
                    <a:lnTo>
                      <a:pt x="628" y="942"/>
                    </a:lnTo>
                    <a:lnTo>
                      <a:pt x="733" y="984"/>
                    </a:lnTo>
                    <a:lnTo>
                      <a:pt x="733" y="1026"/>
                    </a:lnTo>
                    <a:lnTo>
                      <a:pt x="607" y="1068"/>
                    </a:lnTo>
                    <a:lnTo>
                      <a:pt x="587" y="1172"/>
                    </a:lnTo>
                    <a:lnTo>
                      <a:pt x="628" y="1256"/>
                    </a:lnTo>
                    <a:lnTo>
                      <a:pt x="670" y="1361"/>
                    </a:lnTo>
                    <a:lnTo>
                      <a:pt x="607" y="1423"/>
                    </a:lnTo>
                    <a:lnTo>
                      <a:pt x="566" y="1382"/>
                    </a:lnTo>
                    <a:lnTo>
                      <a:pt x="566" y="1235"/>
                    </a:lnTo>
                    <a:lnTo>
                      <a:pt x="503" y="1214"/>
                    </a:lnTo>
                    <a:lnTo>
                      <a:pt x="503" y="1110"/>
                    </a:lnTo>
                    <a:lnTo>
                      <a:pt x="461" y="1130"/>
                    </a:lnTo>
                    <a:lnTo>
                      <a:pt x="294" y="1130"/>
                    </a:lnTo>
                    <a:lnTo>
                      <a:pt x="273" y="1214"/>
                    </a:lnTo>
                    <a:lnTo>
                      <a:pt x="335" y="1256"/>
                    </a:lnTo>
                    <a:lnTo>
                      <a:pt x="252" y="1298"/>
                    </a:lnTo>
                    <a:lnTo>
                      <a:pt x="168" y="1235"/>
                    </a:lnTo>
                    <a:lnTo>
                      <a:pt x="84" y="1298"/>
                    </a:lnTo>
                    <a:lnTo>
                      <a:pt x="1" y="1256"/>
                    </a:lnTo>
                    <a:lnTo>
                      <a:pt x="1" y="1402"/>
                    </a:lnTo>
                    <a:lnTo>
                      <a:pt x="63" y="1444"/>
                    </a:lnTo>
                    <a:lnTo>
                      <a:pt x="147" y="1444"/>
                    </a:lnTo>
                    <a:lnTo>
                      <a:pt x="189" y="1465"/>
                    </a:lnTo>
                    <a:lnTo>
                      <a:pt x="252" y="1444"/>
                    </a:lnTo>
                    <a:lnTo>
                      <a:pt x="356" y="1444"/>
                    </a:lnTo>
                    <a:lnTo>
                      <a:pt x="419" y="1465"/>
                    </a:lnTo>
                    <a:lnTo>
                      <a:pt x="503" y="1444"/>
                    </a:lnTo>
                    <a:lnTo>
                      <a:pt x="628" y="1507"/>
                    </a:lnTo>
                    <a:lnTo>
                      <a:pt x="796" y="1465"/>
                    </a:lnTo>
                    <a:lnTo>
                      <a:pt x="879" y="1528"/>
                    </a:lnTo>
                    <a:lnTo>
                      <a:pt x="984" y="1528"/>
                    </a:lnTo>
                    <a:lnTo>
                      <a:pt x="1444" y="1612"/>
                    </a:lnTo>
                    <a:lnTo>
                      <a:pt x="1507" y="1654"/>
                    </a:lnTo>
                    <a:lnTo>
                      <a:pt x="1423" y="1695"/>
                    </a:lnTo>
                    <a:lnTo>
                      <a:pt x="1298" y="1674"/>
                    </a:lnTo>
                    <a:lnTo>
                      <a:pt x="1151" y="1674"/>
                    </a:lnTo>
                    <a:lnTo>
                      <a:pt x="1047" y="1737"/>
                    </a:lnTo>
                    <a:lnTo>
                      <a:pt x="879" y="1758"/>
                    </a:lnTo>
                    <a:lnTo>
                      <a:pt x="921" y="1758"/>
                    </a:lnTo>
                    <a:lnTo>
                      <a:pt x="984" y="1800"/>
                    </a:lnTo>
                    <a:lnTo>
                      <a:pt x="921" y="1842"/>
                    </a:lnTo>
                    <a:lnTo>
                      <a:pt x="754" y="1779"/>
                    </a:lnTo>
                    <a:lnTo>
                      <a:pt x="670" y="1758"/>
                    </a:lnTo>
                    <a:lnTo>
                      <a:pt x="587" y="1800"/>
                    </a:lnTo>
                    <a:lnTo>
                      <a:pt x="607" y="1863"/>
                    </a:lnTo>
                    <a:lnTo>
                      <a:pt x="587" y="1905"/>
                    </a:lnTo>
                    <a:lnTo>
                      <a:pt x="524" y="1863"/>
                    </a:lnTo>
                    <a:lnTo>
                      <a:pt x="482" y="1863"/>
                    </a:lnTo>
                    <a:lnTo>
                      <a:pt x="503" y="1905"/>
                    </a:lnTo>
                    <a:lnTo>
                      <a:pt x="503" y="1967"/>
                    </a:lnTo>
                    <a:lnTo>
                      <a:pt x="566" y="2009"/>
                    </a:lnTo>
                    <a:lnTo>
                      <a:pt x="649" y="2051"/>
                    </a:lnTo>
                    <a:lnTo>
                      <a:pt x="607" y="2114"/>
                    </a:lnTo>
                    <a:lnTo>
                      <a:pt x="670" y="2198"/>
                    </a:lnTo>
                    <a:lnTo>
                      <a:pt x="607" y="2198"/>
                    </a:lnTo>
                    <a:lnTo>
                      <a:pt x="566" y="2114"/>
                    </a:lnTo>
                    <a:lnTo>
                      <a:pt x="503" y="2114"/>
                    </a:lnTo>
                    <a:lnTo>
                      <a:pt x="461" y="2218"/>
                    </a:lnTo>
                    <a:lnTo>
                      <a:pt x="461" y="2281"/>
                    </a:lnTo>
                    <a:lnTo>
                      <a:pt x="440" y="2323"/>
                    </a:lnTo>
                    <a:lnTo>
                      <a:pt x="440" y="2428"/>
                    </a:lnTo>
                    <a:lnTo>
                      <a:pt x="503" y="2491"/>
                    </a:lnTo>
                    <a:lnTo>
                      <a:pt x="607" y="2491"/>
                    </a:lnTo>
                    <a:lnTo>
                      <a:pt x="670" y="2532"/>
                    </a:lnTo>
                    <a:lnTo>
                      <a:pt x="712" y="2532"/>
                    </a:lnTo>
                    <a:lnTo>
                      <a:pt x="775" y="2470"/>
                    </a:lnTo>
                    <a:lnTo>
                      <a:pt x="900" y="2407"/>
                    </a:lnTo>
                    <a:lnTo>
                      <a:pt x="817" y="2511"/>
                    </a:lnTo>
                    <a:lnTo>
                      <a:pt x="859" y="2595"/>
                    </a:lnTo>
                    <a:lnTo>
                      <a:pt x="921" y="2595"/>
                    </a:lnTo>
                    <a:lnTo>
                      <a:pt x="1005" y="2511"/>
                    </a:lnTo>
                    <a:lnTo>
                      <a:pt x="1026" y="2574"/>
                    </a:lnTo>
                    <a:lnTo>
                      <a:pt x="1068" y="2679"/>
                    </a:lnTo>
                    <a:lnTo>
                      <a:pt x="1382" y="2700"/>
                    </a:lnTo>
                    <a:lnTo>
                      <a:pt x="1444" y="2595"/>
                    </a:lnTo>
                    <a:lnTo>
                      <a:pt x="1423" y="2511"/>
                    </a:lnTo>
                    <a:lnTo>
                      <a:pt x="1444" y="2407"/>
                    </a:lnTo>
                    <a:lnTo>
                      <a:pt x="1507" y="2365"/>
                    </a:lnTo>
                    <a:lnTo>
                      <a:pt x="1528" y="2407"/>
                    </a:lnTo>
                    <a:lnTo>
                      <a:pt x="1528" y="2511"/>
                    </a:lnTo>
                    <a:lnTo>
                      <a:pt x="1570" y="2616"/>
                    </a:lnTo>
                    <a:lnTo>
                      <a:pt x="1612" y="2574"/>
                    </a:lnTo>
                    <a:lnTo>
                      <a:pt x="1612" y="2470"/>
                    </a:lnTo>
                    <a:lnTo>
                      <a:pt x="1612" y="2407"/>
                    </a:lnTo>
                    <a:lnTo>
                      <a:pt x="1654" y="2323"/>
                    </a:lnTo>
                    <a:lnTo>
                      <a:pt x="1675" y="2281"/>
                    </a:lnTo>
                    <a:lnTo>
                      <a:pt x="1570" y="2302"/>
                    </a:lnTo>
                    <a:lnTo>
                      <a:pt x="1486" y="2344"/>
                    </a:lnTo>
                    <a:lnTo>
                      <a:pt x="1528" y="2239"/>
                    </a:lnTo>
                    <a:lnTo>
                      <a:pt x="1633" y="2198"/>
                    </a:lnTo>
                    <a:lnTo>
                      <a:pt x="1695" y="2135"/>
                    </a:lnTo>
                    <a:lnTo>
                      <a:pt x="1758" y="2072"/>
                    </a:lnTo>
                    <a:lnTo>
                      <a:pt x="1758" y="1988"/>
                    </a:lnTo>
                    <a:lnTo>
                      <a:pt x="1821" y="1967"/>
                    </a:lnTo>
                    <a:lnTo>
                      <a:pt x="1905" y="1988"/>
                    </a:lnTo>
                    <a:lnTo>
                      <a:pt x="1905" y="2072"/>
                    </a:lnTo>
                    <a:lnTo>
                      <a:pt x="1905" y="2156"/>
                    </a:lnTo>
                    <a:lnTo>
                      <a:pt x="1947" y="2093"/>
                    </a:lnTo>
                    <a:lnTo>
                      <a:pt x="2072" y="1926"/>
                    </a:lnTo>
                    <a:lnTo>
                      <a:pt x="2072" y="1863"/>
                    </a:lnTo>
                    <a:lnTo>
                      <a:pt x="1947" y="1779"/>
                    </a:lnTo>
                    <a:lnTo>
                      <a:pt x="1947" y="1737"/>
                    </a:lnTo>
                    <a:lnTo>
                      <a:pt x="1988" y="1674"/>
                    </a:lnTo>
                    <a:lnTo>
                      <a:pt x="2051" y="1716"/>
                    </a:lnTo>
                    <a:lnTo>
                      <a:pt x="2135" y="1716"/>
                    </a:lnTo>
                    <a:lnTo>
                      <a:pt x="2156" y="1612"/>
                    </a:lnTo>
                    <a:lnTo>
                      <a:pt x="2156" y="1549"/>
                    </a:lnTo>
                    <a:lnTo>
                      <a:pt x="2260" y="1423"/>
                    </a:lnTo>
                    <a:lnTo>
                      <a:pt x="2281" y="1340"/>
                    </a:lnTo>
                    <a:lnTo>
                      <a:pt x="2407" y="1214"/>
                    </a:lnTo>
                    <a:lnTo>
                      <a:pt x="2511" y="1151"/>
                    </a:lnTo>
                    <a:lnTo>
                      <a:pt x="2553" y="1089"/>
                    </a:lnTo>
                    <a:lnTo>
                      <a:pt x="2511" y="942"/>
                    </a:lnTo>
                    <a:lnTo>
                      <a:pt x="2616" y="775"/>
                    </a:lnTo>
                    <a:lnTo>
                      <a:pt x="2742" y="691"/>
                    </a:lnTo>
                    <a:lnTo>
                      <a:pt x="2763" y="586"/>
                    </a:lnTo>
                    <a:lnTo>
                      <a:pt x="2700" y="482"/>
                    </a:lnTo>
                    <a:lnTo>
                      <a:pt x="2595" y="461"/>
                    </a:lnTo>
                    <a:lnTo>
                      <a:pt x="2553" y="356"/>
                    </a:lnTo>
                    <a:lnTo>
                      <a:pt x="2595" y="356"/>
                    </a:lnTo>
                    <a:lnTo>
                      <a:pt x="2616" y="294"/>
                    </a:lnTo>
                    <a:lnTo>
                      <a:pt x="2595" y="252"/>
                    </a:lnTo>
                    <a:lnTo>
                      <a:pt x="2616" y="168"/>
                    </a:lnTo>
                    <a:lnTo>
                      <a:pt x="2595" y="84"/>
                    </a:lnTo>
                    <a:lnTo>
                      <a:pt x="2511" y="84"/>
                    </a:lnTo>
                    <a:lnTo>
                      <a:pt x="2553" y="147"/>
                    </a:lnTo>
                    <a:lnTo>
                      <a:pt x="2553" y="252"/>
                    </a:lnTo>
                    <a:lnTo>
                      <a:pt x="2470" y="273"/>
                    </a:lnTo>
                    <a:lnTo>
                      <a:pt x="2386" y="189"/>
                    </a:lnTo>
                    <a:lnTo>
                      <a:pt x="2302" y="273"/>
                    </a:lnTo>
                    <a:lnTo>
                      <a:pt x="2302" y="461"/>
                    </a:lnTo>
                    <a:lnTo>
                      <a:pt x="2260" y="503"/>
                    </a:lnTo>
                    <a:lnTo>
                      <a:pt x="2198" y="503"/>
                    </a:lnTo>
                    <a:lnTo>
                      <a:pt x="2156" y="566"/>
                    </a:lnTo>
                    <a:lnTo>
                      <a:pt x="2093" y="566"/>
                    </a:lnTo>
                    <a:lnTo>
                      <a:pt x="2093" y="482"/>
                    </a:lnTo>
                    <a:lnTo>
                      <a:pt x="2177" y="398"/>
                    </a:lnTo>
                    <a:lnTo>
                      <a:pt x="2219" y="168"/>
                    </a:lnTo>
                    <a:lnTo>
                      <a:pt x="2156" y="105"/>
                    </a:lnTo>
                    <a:lnTo>
                      <a:pt x="2072" y="126"/>
                    </a:lnTo>
                    <a:lnTo>
                      <a:pt x="1988" y="84"/>
                    </a:lnTo>
                    <a:lnTo>
                      <a:pt x="1967"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14" name="Google Shape;914;p27"/>
              <p:cNvSpPr/>
              <p:nvPr/>
            </p:nvSpPr>
            <p:spPr>
              <a:xfrm>
                <a:off x="2686125" y="1510800"/>
                <a:ext cx="62275" cy="87900"/>
              </a:xfrm>
              <a:custGeom>
                <a:avLst/>
                <a:gdLst/>
                <a:ahLst/>
                <a:cxnLst/>
                <a:rect l="l" t="t" r="r" b="b"/>
                <a:pathLst>
                  <a:path w="2491" h="3516" extrusionOk="0">
                    <a:moveTo>
                      <a:pt x="1026" y="0"/>
                    </a:moveTo>
                    <a:lnTo>
                      <a:pt x="921" y="63"/>
                    </a:lnTo>
                    <a:lnTo>
                      <a:pt x="879" y="147"/>
                    </a:lnTo>
                    <a:lnTo>
                      <a:pt x="754" y="230"/>
                    </a:lnTo>
                    <a:lnTo>
                      <a:pt x="733" y="335"/>
                    </a:lnTo>
                    <a:lnTo>
                      <a:pt x="607" y="481"/>
                    </a:lnTo>
                    <a:lnTo>
                      <a:pt x="607" y="586"/>
                    </a:lnTo>
                    <a:lnTo>
                      <a:pt x="712" y="649"/>
                    </a:lnTo>
                    <a:lnTo>
                      <a:pt x="754" y="586"/>
                    </a:lnTo>
                    <a:lnTo>
                      <a:pt x="879" y="565"/>
                    </a:lnTo>
                    <a:lnTo>
                      <a:pt x="921" y="628"/>
                    </a:lnTo>
                    <a:lnTo>
                      <a:pt x="775" y="753"/>
                    </a:lnTo>
                    <a:lnTo>
                      <a:pt x="649" y="837"/>
                    </a:lnTo>
                    <a:lnTo>
                      <a:pt x="545" y="984"/>
                    </a:lnTo>
                    <a:lnTo>
                      <a:pt x="545" y="1046"/>
                    </a:lnTo>
                    <a:lnTo>
                      <a:pt x="712" y="963"/>
                    </a:lnTo>
                    <a:lnTo>
                      <a:pt x="858" y="837"/>
                    </a:lnTo>
                    <a:lnTo>
                      <a:pt x="942" y="837"/>
                    </a:lnTo>
                    <a:lnTo>
                      <a:pt x="1026" y="774"/>
                    </a:lnTo>
                    <a:lnTo>
                      <a:pt x="1068" y="858"/>
                    </a:lnTo>
                    <a:lnTo>
                      <a:pt x="1047" y="984"/>
                    </a:lnTo>
                    <a:lnTo>
                      <a:pt x="963" y="984"/>
                    </a:lnTo>
                    <a:lnTo>
                      <a:pt x="838" y="1109"/>
                    </a:lnTo>
                    <a:lnTo>
                      <a:pt x="775" y="1193"/>
                    </a:lnTo>
                    <a:lnTo>
                      <a:pt x="838" y="1276"/>
                    </a:lnTo>
                    <a:lnTo>
                      <a:pt x="984" y="1256"/>
                    </a:lnTo>
                    <a:lnTo>
                      <a:pt x="1089" y="1297"/>
                    </a:lnTo>
                    <a:lnTo>
                      <a:pt x="963" y="1381"/>
                    </a:lnTo>
                    <a:lnTo>
                      <a:pt x="817" y="1465"/>
                    </a:lnTo>
                    <a:lnTo>
                      <a:pt x="712" y="1402"/>
                    </a:lnTo>
                    <a:lnTo>
                      <a:pt x="712" y="1486"/>
                    </a:lnTo>
                    <a:lnTo>
                      <a:pt x="838" y="1528"/>
                    </a:lnTo>
                    <a:lnTo>
                      <a:pt x="838" y="1590"/>
                    </a:lnTo>
                    <a:lnTo>
                      <a:pt x="649" y="1779"/>
                    </a:lnTo>
                    <a:lnTo>
                      <a:pt x="607" y="1779"/>
                    </a:lnTo>
                    <a:lnTo>
                      <a:pt x="545" y="1611"/>
                    </a:lnTo>
                    <a:lnTo>
                      <a:pt x="440" y="1569"/>
                    </a:lnTo>
                    <a:lnTo>
                      <a:pt x="335" y="1423"/>
                    </a:lnTo>
                    <a:lnTo>
                      <a:pt x="126" y="1528"/>
                    </a:lnTo>
                    <a:lnTo>
                      <a:pt x="126" y="1590"/>
                    </a:lnTo>
                    <a:lnTo>
                      <a:pt x="1" y="1800"/>
                    </a:lnTo>
                    <a:lnTo>
                      <a:pt x="105" y="1925"/>
                    </a:lnTo>
                    <a:lnTo>
                      <a:pt x="105" y="2051"/>
                    </a:lnTo>
                    <a:lnTo>
                      <a:pt x="189" y="2093"/>
                    </a:lnTo>
                    <a:lnTo>
                      <a:pt x="294" y="2009"/>
                    </a:lnTo>
                    <a:lnTo>
                      <a:pt x="356" y="2009"/>
                    </a:lnTo>
                    <a:lnTo>
                      <a:pt x="545" y="2051"/>
                    </a:lnTo>
                    <a:lnTo>
                      <a:pt x="733" y="2051"/>
                    </a:lnTo>
                    <a:lnTo>
                      <a:pt x="754" y="2113"/>
                    </a:lnTo>
                    <a:lnTo>
                      <a:pt x="942" y="2051"/>
                    </a:lnTo>
                    <a:lnTo>
                      <a:pt x="942" y="2134"/>
                    </a:lnTo>
                    <a:lnTo>
                      <a:pt x="838" y="2155"/>
                    </a:lnTo>
                    <a:lnTo>
                      <a:pt x="775" y="2239"/>
                    </a:lnTo>
                    <a:lnTo>
                      <a:pt x="817" y="2344"/>
                    </a:lnTo>
                    <a:lnTo>
                      <a:pt x="963" y="2323"/>
                    </a:lnTo>
                    <a:lnTo>
                      <a:pt x="1089" y="2427"/>
                    </a:lnTo>
                    <a:lnTo>
                      <a:pt x="1172" y="2616"/>
                    </a:lnTo>
                    <a:lnTo>
                      <a:pt x="1256" y="2616"/>
                    </a:lnTo>
                    <a:lnTo>
                      <a:pt x="1298" y="2657"/>
                    </a:lnTo>
                    <a:lnTo>
                      <a:pt x="1256" y="2741"/>
                    </a:lnTo>
                    <a:lnTo>
                      <a:pt x="1256" y="2867"/>
                    </a:lnTo>
                    <a:lnTo>
                      <a:pt x="1068" y="3201"/>
                    </a:lnTo>
                    <a:lnTo>
                      <a:pt x="1130" y="3390"/>
                    </a:lnTo>
                    <a:lnTo>
                      <a:pt x="1172" y="3494"/>
                    </a:lnTo>
                    <a:lnTo>
                      <a:pt x="1256" y="3494"/>
                    </a:lnTo>
                    <a:lnTo>
                      <a:pt x="1361" y="3473"/>
                    </a:lnTo>
                    <a:lnTo>
                      <a:pt x="1403" y="3515"/>
                    </a:lnTo>
                    <a:lnTo>
                      <a:pt x="1486" y="3515"/>
                    </a:lnTo>
                    <a:lnTo>
                      <a:pt x="1654" y="3411"/>
                    </a:lnTo>
                    <a:lnTo>
                      <a:pt x="1654" y="3348"/>
                    </a:lnTo>
                    <a:lnTo>
                      <a:pt x="1758" y="3285"/>
                    </a:lnTo>
                    <a:lnTo>
                      <a:pt x="1821" y="3160"/>
                    </a:lnTo>
                    <a:lnTo>
                      <a:pt x="1863" y="3034"/>
                    </a:lnTo>
                    <a:lnTo>
                      <a:pt x="1884" y="2846"/>
                    </a:lnTo>
                    <a:lnTo>
                      <a:pt x="1988" y="2678"/>
                    </a:lnTo>
                    <a:lnTo>
                      <a:pt x="1905" y="2657"/>
                    </a:lnTo>
                    <a:lnTo>
                      <a:pt x="1905" y="2574"/>
                    </a:lnTo>
                    <a:lnTo>
                      <a:pt x="1988" y="2532"/>
                    </a:lnTo>
                    <a:lnTo>
                      <a:pt x="2072" y="2365"/>
                    </a:lnTo>
                    <a:lnTo>
                      <a:pt x="2135" y="2365"/>
                    </a:lnTo>
                    <a:lnTo>
                      <a:pt x="2219" y="2260"/>
                    </a:lnTo>
                    <a:lnTo>
                      <a:pt x="2344" y="2197"/>
                    </a:lnTo>
                    <a:lnTo>
                      <a:pt x="2386" y="2030"/>
                    </a:lnTo>
                    <a:lnTo>
                      <a:pt x="2386" y="1925"/>
                    </a:lnTo>
                    <a:lnTo>
                      <a:pt x="2491" y="1841"/>
                    </a:lnTo>
                    <a:lnTo>
                      <a:pt x="2491" y="1800"/>
                    </a:lnTo>
                    <a:lnTo>
                      <a:pt x="2428" y="1695"/>
                    </a:lnTo>
                    <a:lnTo>
                      <a:pt x="2407" y="1569"/>
                    </a:lnTo>
                    <a:lnTo>
                      <a:pt x="2344" y="1569"/>
                    </a:lnTo>
                    <a:lnTo>
                      <a:pt x="2239" y="1507"/>
                    </a:lnTo>
                    <a:lnTo>
                      <a:pt x="2114" y="1507"/>
                    </a:lnTo>
                    <a:lnTo>
                      <a:pt x="2093" y="1465"/>
                    </a:lnTo>
                    <a:lnTo>
                      <a:pt x="2135" y="1360"/>
                    </a:lnTo>
                    <a:lnTo>
                      <a:pt x="2302" y="1276"/>
                    </a:lnTo>
                    <a:lnTo>
                      <a:pt x="2302" y="1193"/>
                    </a:lnTo>
                    <a:lnTo>
                      <a:pt x="2239" y="1109"/>
                    </a:lnTo>
                    <a:lnTo>
                      <a:pt x="2239" y="984"/>
                    </a:lnTo>
                    <a:lnTo>
                      <a:pt x="2281" y="879"/>
                    </a:lnTo>
                    <a:lnTo>
                      <a:pt x="2177" y="774"/>
                    </a:lnTo>
                    <a:lnTo>
                      <a:pt x="2093" y="774"/>
                    </a:lnTo>
                    <a:lnTo>
                      <a:pt x="1967" y="858"/>
                    </a:lnTo>
                    <a:lnTo>
                      <a:pt x="1779" y="900"/>
                    </a:lnTo>
                    <a:lnTo>
                      <a:pt x="1758" y="984"/>
                    </a:lnTo>
                    <a:lnTo>
                      <a:pt x="1675" y="1088"/>
                    </a:lnTo>
                    <a:lnTo>
                      <a:pt x="1591" y="1067"/>
                    </a:lnTo>
                    <a:lnTo>
                      <a:pt x="1570" y="963"/>
                    </a:lnTo>
                    <a:lnTo>
                      <a:pt x="1695" y="900"/>
                    </a:lnTo>
                    <a:lnTo>
                      <a:pt x="1758" y="837"/>
                    </a:lnTo>
                    <a:lnTo>
                      <a:pt x="1758" y="670"/>
                    </a:lnTo>
                    <a:lnTo>
                      <a:pt x="1800" y="460"/>
                    </a:lnTo>
                    <a:lnTo>
                      <a:pt x="1758" y="356"/>
                    </a:lnTo>
                    <a:lnTo>
                      <a:pt x="1695" y="272"/>
                    </a:lnTo>
                    <a:lnTo>
                      <a:pt x="1654" y="168"/>
                    </a:lnTo>
                    <a:lnTo>
                      <a:pt x="1507" y="105"/>
                    </a:lnTo>
                    <a:lnTo>
                      <a:pt x="1403" y="147"/>
                    </a:lnTo>
                    <a:lnTo>
                      <a:pt x="1277" y="105"/>
                    </a:lnTo>
                    <a:lnTo>
                      <a:pt x="1130" y="230"/>
                    </a:lnTo>
                    <a:lnTo>
                      <a:pt x="1047" y="209"/>
                    </a:lnTo>
                    <a:lnTo>
                      <a:pt x="1047" y="21"/>
                    </a:lnTo>
                    <a:lnTo>
                      <a:pt x="1026"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15" name="Google Shape;915;p27"/>
              <p:cNvSpPr/>
              <p:nvPr/>
            </p:nvSpPr>
            <p:spPr>
              <a:xfrm>
                <a:off x="2799125" y="1455875"/>
                <a:ext cx="96775" cy="158525"/>
              </a:xfrm>
              <a:custGeom>
                <a:avLst/>
                <a:gdLst/>
                <a:ahLst/>
                <a:cxnLst/>
                <a:rect l="l" t="t" r="r" b="b"/>
                <a:pathLst>
                  <a:path w="3871" h="6341" extrusionOk="0">
                    <a:moveTo>
                      <a:pt x="2385" y="0"/>
                    </a:moveTo>
                    <a:lnTo>
                      <a:pt x="2385" y="126"/>
                    </a:lnTo>
                    <a:lnTo>
                      <a:pt x="2302" y="272"/>
                    </a:lnTo>
                    <a:lnTo>
                      <a:pt x="2385" y="356"/>
                    </a:lnTo>
                    <a:lnTo>
                      <a:pt x="2490" y="356"/>
                    </a:lnTo>
                    <a:lnTo>
                      <a:pt x="2595" y="314"/>
                    </a:lnTo>
                    <a:lnTo>
                      <a:pt x="2741" y="377"/>
                    </a:lnTo>
                    <a:lnTo>
                      <a:pt x="2783" y="460"/>
                    </a:lnTo>
                    <a:lnTo>
                      <a:pt x="2888" y="481"/>
                    </a:lnTo>
                    <a:lnTo>
                      <a:pt x="2888" y="565"/>
                    </a:lnTo>
                    <a:lnTo>
                      <a:pt x="2699" y="733"/>
                    </a:lnTo>
                    <a:lnTo>
                      <a:pt x="2616" y="733"/>
                    </a:lnTo>
                    <a:lnTo>
                      <a:pt x="2490" y="649"/>
                    </a:lnTo>
                    <a:lnTo>
                      <a:pt x="2385" y="649"/>
                    </a:lnTo>
                    <a:lnTo>
                      <a:pt x="2281" y="628"/>
                    </a:lnTo>
                    <a:lnTo>
                      <a:pt x="2281" y="628"/>
                    </a:lnTo>
                    <a:lnTo>
                      <a:pt x="2323" y="733"/>
                    </a:lnTo>
                    <a:lnTo>
                      <a:pt x="2406" y="753"/>
                    </a:lnTo>
                    <a:lnTo>
                      <a:pt x="2323" y="837"/>
                    </a:lnTo>
                    <a:lnTo>
                      <a:pt x="2218" y="858"/>
                    </a:lnTo>
                    <a:lnTo>
                      <a:pt x="2072" y="691"/>
                    </a:lnTo>
                    <a:lnTo>
                      <a:pt x="1904" y="774"/>
                    </a:lnTo>
                    <a:lnTo>
                      <a:pt x="1862" y="942"/>
                    </a:lnTo>
                    <a:lnTo>
                      <a:pt x="1779" y="1005"/>
                    </a:lnTo>
                    <a:lnTo>
                      <a:pt x="1779" y="1088"/>
                    </a:lnTo>
                    <a:lnTo>
                      <a:pt x="1883" y="1109"/>
                    </a:lnTo>
                    <a:lnTo>
                      <a:pt x="1904" y="1256"/>
                    </a:lnTo>
                    <a:lnTo>
                      <a:pt x="2051" y="1318"/>
                    </a:lnTo>
                    <a:lnTo>
                      <a:pt x="2051" y="1381"/>
                    </a:lnTo>
                    <a:lnTo>
                      <a:pt x="1946" y="1381"/>
                    </a:lnTo>
                    <a:lnTo>
                      <a:pt x="1946" y="1465"/>
                    </a:lnTo>
                    <a:lnTo>
                      <a:pt x="1988" y="1528"/>
                    </a:lnTo>
                    <a:lnTo>
                      <a:pt x="1988" y="1611"/>
                    </a:lnTo>
                    <a:lnTo>
                      <a:pt x="1904" y="1590"/>
                    </a:lnTo>
                    <a:lnTo>
                      <a:pt x="1841" y="1528"/>
                    </a:lnTo>
                    <a:lnTo>
                      <a:pt x="1695" y="1507"/>
                    </a:lnTo>
                    <a:lnTo>
                      <a:pt x="1590" y="1423"/>
                    </a:lnTo>
                    <a:lnTo>
                      <a:pt x="1528" y="1402"/>
                    </a:lnTo>
                    <a:lnTo>
                      <a:pt x="1423" y="1486"/>
                    </a:lnTo>
                    <a:lnTo>
                      <a:pt x="1381" y="1569"/>
                    </a:lnTo>
                    <a:lnTo>
                      <a:pt x="1465" y="1674"/>
                    </a:lnTo>
                    <a:lnTo>
                      <a:pt x="1423" y="1779"/>
                    </a:lnTo>
                    <a:lnTo>
                      <a:pt x="1360" y="1737"/>
                    </a:lnTo>
                    <a:lnTo>
                      <a:pt x="1360" y="1674"/>
                    </a:lnTo>
                    <a:lnTo>
                      <a:pt x="1276" y="1611"/>
                    </a:lnTo>
                    <a:lnTo>
                      <a:pt x="1151" y="1569"/>
                    </a:lnTo>
                    <a:lnTo>
                      <a:pt x="1109" y="1569"/>
                    </a:lnTo>
                    <a:lnTo>
                      <a:pt x="1025" y="1486"/>
                    </a:lnTo>
                    <a:lnTo>
                      <a:pt x="942" y="1465"/>
                    </a:lnTo>
                    <a:lnTo>
                      <a:pt x="921" y="1528"/>
                    </a:lnTo>
                    <a:lnTo>
                      <a:pt x="963" y="1674"/>
                    </a:lnTo>
                    <a:lnTo>
                      <a:pt x="963" y="1800"/>
                    </a:lnTo>
                    <a:lnTo>
                      <a:pt x="1004" y="1946"/>
                    </a:lnTo>
                    <a:lnTo>
                      <a:pt x="1109" y="2009"/>
                    </a:lnTo>
                    <a:lnTo>
                      <a:pt x="1235" y="2030"/>
                    </a:lnTo>
                    <a:lnTo>
                      <a:pt x="1276" y="2093"/>
                    </a:lnTo>
                    <a:lnTo>
                      <a:pt x="1256" y="2113"/>
                    </a:lnTo>
                    <a:lnTo>
                      <a:pt x="1130" y="2113"/>
                    </a:lnTo>
                    <a:lnTo>
                      <a:pt x="1256" y="2197"/>
                    </a:lnTo>
                    <a:lnTo>
                      <a:pt x="1318" y="2260"/>
                    </a:lnTo>
                    <a:lnTo>
                      <a:pt x="1423" y="2344"/>
                    </a:lnTo>
                    <a:lnTo>
                      <a:pt x="1548" y="2344"/>
                    </a:lnTo>
                    <a:lnTo>
                      <a:pt x="1632" y="2260"/>
                    </a:lnTo>
                    <a:lnTo>
                      <a:pt x="1674" y="2260"/>
                    </a:lnTo>
                    <a:lnTo>
                      <a:pt x="1674" y="2344"/>
                    </a:lnTo>
                    <a:lnTo>
                      <a:pt x="1590" y="2427"/>
                    </a:lnTo>
                    <a:lnTo>
                      <a:pt x="1548" y="2616"/>
                    </a:lnTo>
                    <a:lnTo>
                      <a:pt x="1486" y="2616"/>
                    </a:lnTo>
                    <a:lnTo>
                      <a:pt x="1339" y="2469"/>
                    </a:lnTo>
                    <a:lnTo>
                      <a:pt x="1025" y="2427"/>
                    </a:lnTo>
                    <a:lnTo>
                      <a:pt x="921" y="2260"/>
                    </a:lnTo>
                    <a:lnTo>
                      <a:pt x="837" y="2239"/>
                    </a:lnTo>
                    <a:lnTo>
                      <a:pt x="795" y="2155"/>
                    </a:lnTo>
                    <a:lnTo>
                      <a:pt x="753" y="2155"/>
                    </a:lnTo>
                    <a:lnTo>
                      <a:pt x="712" y="2302"/>
                    </a:lnTo>
                    <a:lnTo>
                      <a:pt x="712" y="2344"/>
                    </a:lnTo>
                    <a:lnTo>
                      <a:pt x="649" y="2406"/>
                    </a:lnTo>
                    <a:lnTo>
                      <a:pt x="712" y="2574"/>
                    </a:lnTo>
                    <a:lnTo>
                      <a:pt x="628" y="2637"/>
                    </a:lnTo>
                    <a:lnTo>
                      <a:pt x="544" y="2616"/>
                    </a:lnTo>
                    <a:lnTo>
                      <a:pt x="544" y="2762"/>
                    </a:lnTo>
                    <a:lnTo>
                      <a:pt x="502" y="2783"/>
                    </a:lnTo>
                    <a:lnTo>
                      <a:pt x="502" y="3034"/>
                    </a:lnTo>
                    <a:lnTo>
                      <a:pt x="586" y="3097"/>
                    </a:lnTo>
                    <a:lnTo>
                      <a:pt x="732" y="3097"/>
                    </a:lnTo>
                    <a:lnTo>
                      <a:pt x="837" y="3160"/>
                    </a:lnTo>
                    <a:lnTo>
                      <a:pt x="942" y="3139"/>
                    </a:lnTo>
                    <a:lnTo>
                      <a:pt x="942" y="3181"/>
                    </a:lnTo>
                    <a:lnTo>
                      <a:pt x="858" y="3243"/>
                    </a:lnTo>
                    <a:lnTo>
                      <a:pt x="753" y="3181"/>
                    </a:lnTo>
                    <a:lnTo>
                      <a:pt x="586" y="3181"/>
                    </a:lnTo>
                    <a:lnTo>
                      <a:pt x="523" y="3160"/>
                    </a:lnTo>
                    <a:lnTo>
                      <a:pt x="419" y="3181"/>
                    </a:lnTo>
                    <a:lnTo>
                      <a:pt x="272" y="3369"/>
                    </a:lnTo>
                    <a:lnTo>
                      <a:pt x="230" y="3473"/>
                    </a:lnTo>
                    <a:lnTo>
                      <a:pt x="314" y="3557"/>
                    </a:lnTo>
                    <a:lnTo>
                      <a:pt x="293" y="3599"/>
                    </a:lnTo>
                    <a:lnTo>
                      <a:pt x="209" y="3620"/>
                    </a:lnTo>
                    <a:lnTo>
                      <a:pt x="209" y="3725"/>
                    </a:lnTo>
                    <a:lnTo>
                      <a:pt x="293" y="3787"/>
                    </a:lnTo>
                    <a:lnTo>
                      <a:pt x="335" y="3725"/>
                    </a:lnTo>
                    <a:lnTo>
                      <a:pt x="502" y="3725"/>
                    </a:lnTo>
                    <a:lnTo>
                      <a:pt x="586" y="3662"/>
                    </a:lnTo>
                    <a:lnTo>
                      <a:pt x="628" y="3704"/>
                    </a:lnTo>
                    <a:lnTo>
                      <a:pt x="628" y="3787"/>
                    </a:lnTo>
                    <a:lnTo>
                      <a:pt x="523" y="3808"/>
                    </a:lnTo>
                    <a:lnTo>
                      <a:pt x="440" y="3913"/>
                    </a:lnTo>
                    <a:lnTo>
                      <a:pt x="502" y="3976"/>
                    </a:lnTo>
                    <a:lnTo>
                      <a:pt x="586" y="3976"/>
                    </a:lnTo>
                    <a:lnTo>
                      <a:pt x="691" y="3892"/>
                    </a:lnTo>
                    <a:lnTo>
                      <a:pt x="753" y="3892"/>
                    </a:lnTo>
                    <a:lnTo>
                      <a:pt x="858" y="3808"/>
                    </a:lnTo>
                    <a:lnTo>
                      <a:pt x="858" y="3871"/>
                    </a:lnTo>
                    <a:lnTo>
                      <a:pt x="816" y="3934"/>
                    </a:lnTo>
                    <a:lnTo>
                      <a:pt x="858" y="3976"/>
                    </a:lnTo>
                    <a:lnTo>
                      <a:pt x="1046" y="3976"/>
                    </a:lnTo>
                    <a:lnTo>
                      <a:pt x="1067" y="4018"/>
                    </a:lnTo>
                    <a:lnTo>
                      <a:pt x="963" y="4038"/>
                    </a:lnTo>
                    <a:lnTo>
                      <a:pt x="963" y="4122"/>
                    </a:lnTo>
                    <a:lnTo>
                      <a:pt x="1067" y="4143"/>
                    </a:lnTo>
                    <a:lnTo>
                      <a:pt x="1172" y="4122"/>
                    </a:lnTo>
                    <a:lnTo>
                      <a:pt x="1318" y="4206"/>
                    </a:lnTo>
                    <a:lnTo>
                      <a:pt x="1590" y="4290"/>
                    </a:lnTo>
                    <a:lnTo>
                      <a:pt x="1632" y="4331"/>
                    </a:lnTo>
                    <a:lnTo>
                      <a:pt x="1381" y="4310"/>
                    </a:lnTo>
                    <a:lnTo>
                      <a:pt x="1276" y="4331"/>
                    </a:lnTo>
                    <a:lnTo>
                      <a:pt x="1130" y="4227"/>
                    </a:lnTo>
                    <a:lnTo>
                      <a:pt x="963" y="4290"/>
                    </a:lnTo>
                    <a:lnTo>
                      <a:pt x="963" y="4352"/>
                    </a:lnTo>
                    <a:lnTo>
                      <a:pt x="1130" y="4415"/>
                    </a:lnTo>
                    <a:lnTo>
                      <a:pt x="1339" y="4436"/>
                    </a:lnTo>
                    <a:lnTo>
                      <a:pt x="1569" y="4436"/>
                    </a:lnTo>
                    <a:lnTo>
                      <a:pt x="1653" y="4499"/>
                    </a:lnTo>
                    <a:lnTo>
                      <a:pt x="1423" y="4541"/>
                    </a:lnTo>
                    <a:lnTo>
                      <a:pt x="1339" y="4520"/>
                    </a:lnTo>
                    <a:lnTo>
                      <a:pt x="1109" y="4499"/>
                    </a:lnTo>
                    <a:lnTo>
                      <a:pt x="942" y="4457"/>
                    </a:lnTo>
                    <a:lnTo>
                      <a:pt x="900" y="4394"/>
                    </a:lnTo>
                    <a:lnTo>
                      <a:pt x="753" y="4352"/>
                    </a:lnTo>
                    <a:lnTo>
                      <a:pt x="607" y="4206"/>
                    </a:lnTo>
                    <a:lnTo>
                      <a:pt x="544" y="4248"/>
                    </a:lnTo>
                    <a:lnTo>
                      <a:pt x="481" y="4331"/>
                    </a:lnTo>
                    <a:lnTo>
                      <a:pt x="293" y="4352"/>
                    </a:lnTo>
                    <a:lnTo>
                      <a:pt x="209" y="4415"/>
                    </a:lnTo>
                    <a:lnTo>
                      <a:pt x="188" y="4624"/>
                    </a:lnTo>
                    <a:lnTo>
                      <a:pt x="314" y="4729"/>
                    </a:lnTo>
                    <a:lnTo>
                      <a:pt x="314" y="4854"/>
                    </a:lnTo>
                    <a:lnTo>
                      <a:pt x="272" y="4917"/>
                    </a:lnTo>
                    <a:lnTo>
                      <a:pt x="188" y="4729"/>
                    </a:lnTo>
                    <a:lnTo>
                      <a:pt x="126" y="4729"/>
                    </a:lnTo>
                    <a:lnTo>
                      <a:pt x="63" y="4980"/>
                    </a:lnTo>
                    <a:lnTo>
                      <a:pt x="84" y="5126"/>
                    </a:lnTo>
                    <a:lnTo>
                      <a:pt x="168" y="5147"/>
                    </a:lnTo>
                    <a:lnTo>
                      <a:pt x="188" y="5126"/>
                    </a:lnTo>
                    <a:lnTo>
                      <a:pt x="272" y="5126"/>
                    </a:lnTo>
                    <a:lnTo>
                      <a:pt x="335" y="5252"/>
                    </a:lnTo>
                    <a:lnTo>
                      <a:pt x="419" y="5273"/>
                    </a:lnTo>
                    <a:lnTo>
                      <a:pt x="335" y="5294"/>
                    </a:lnTo>
                    <a:lnTo>
                      <a:pt x="272" y="5336"/>
                    </a:lnTo>
                    <a:lnTo>
                      <a:pt x="188" y="5231"/>
                    </a:lnTo>
                    <a:lnTo>
                      <a:pt x="21" y="5252"/>
                    </a:lnTo>
                    <a:lnTo>
                      <a:pt x="0" y="5461"/>
                    </a:lnTo>
                    <a:lnTo>
                      <a:pt x="63" y="5503"/>
                    </a:lnTo>
                    <a:lnTo>
                      <a:pt x="126" y="5482"/>
                    </a:lnTo>
                    <a:lnTo>
                      <a:pt x="84" y="5566"/>
                    </a:lnTo>
                    <a:lnTo>
                      <a:pt x="84" y="5817"/>
                    </a:lnTo>
                    <a:lnTo>
                      <a:pt x="168" y="5754"/>
                    </a:lnTo>
                    <a:lnTo>
                      <a:pt x="230" y="5775"/>
                    </a:lnTo>
                    <a:lnTo>
                      <a:pt x="230" y="5963"/>
                    </a:lnTo>
                    <a:lnTo>
                      <a:pt x="398" y="6005"/>
                    </a:lnTo>
                    <a:lnTo>
                      <a:pt x="628" y="6173"/>
                    </a:lnTo>
                    <a:lnTo>
                      <a:pt x="732" y="6110"/>
                    </a:lnTo>
                    <a:lnTo>
                      <a:pt x="795" y="6005"/>
                    </a:lnTo>
                    <a:lnTo>
                      <a:pt x="753" y="5922"/>
                    </a:lnTo>
                    <a:lnTo>
                      <a:pt x="921" y="5922"/>
                    </a:lnTo>
                    <a:lnTo>
                      <a:pt x="942" y="6026"/>
                    </a:lnTo>
                    <a:lnTo>
                      <a:pt x="921" y="6131"/>
                    </a:lnTo>
                    <a:lnTo>
                      <a:pt x="942" y="6235"/>
                    </a:lnTo>
                    <a:lnTo>
                      <a:pt x="1004" y="6214"/>
                    </a:lnTo>
                    <a:lnTo>
                      <a:pt x="1067" y="5963"/>
                    </a:lnTo>
                    <a:lnTo>
                      <a:pt x="1067" y="5712"/>
                    </a:lnTo>
                    <a:lnTo>
                      <a:pt x="1130" y="5566"/>
                    </a:lnTo>
                    <a:lnTo>
                      <a:pt x="1256" y="5440"/>
                    </a:lnTo>
                    <a:lnTo>
                      <a:pt x="1318" y="5294"/>
                    </a:lnTo>
                    <a:lnTo>
                      <a:pt x="1318" y="5461"/>
                    </a:lnTo>
                    <a:lnTo>
                      <a:pt x="1172" y="5670"/>
                    </a:lnTo>
                    <a:lnTo>
                      <a:pt x="1151" y="5817"/>
                    </a:lnTo>
                    <a:lnTo>
                      <a:pt x="1172" y="5922"/>
                    </a:lnTo>
                    <a:lnTo>
                      <a:pt x="1130" y="6131"/>
                    </a:lnTo>
                    <a:lnTo>
                      <a:pt x="1172" y="6235"/>
                    </a:lnTo>
                    <a:lnTo>
                      <a:pt x="1151" y="6319"/>
                    </a:lnTo>
                    <a:lnTo>
                      <a:pt x="1214" y="6340"/>
                    </a:lnTo>
                    <a:lnTo>
                      <a:pt x="1256" y="6298"/>
                    </a:lnTo>
                    <a:lnTo>
                      <a:pt x="1339" y="6173"/>
                    </a:lnTo>
                    <a:lnTo>
                      <a:pt x="1528" y="5984"/>
                    </a:lnTo>
                    <a:lnTo>
                      <a:pt x="1590" y="5691"/>
                    </a:lnTo>
                    <a:lnTo>
                      <a:pt x="1674" y="5650"/>
                    </a:lnTo>
                    <a:lnTo>
                      <a:pt x="1674" y="5754"/>
                    </a:lnTo>
                    <a:lnTo>
                      <a:pt x="1632" y="5880"/>
                    </a:lnTo>
                    <a:lnTo>
                      <a:pt x="1632" y="5963"/>
                    </a:lnTo>
                    <a:lnTo>
                      <a:pt x="1737" y="5984"/>
                    </a:lnTo>
                    <a:lnTo>
                      <a:pt x="1862" y="5859"/>
                    </a:lnTo>
                    <a:lnTo>
                      <a:pt x="1946" y="5775"/>
                    </a:lnTo>
                    <a:lnTo>
                      <a:pt x="1946" y="5670"/>
                    </a:lnTo>
                    <a:lnTo>
                      <a:pt x="1841" y="5650"/>
                    </a:lnTo>
                    <a:lnTo>
                      <a:pt x="1841" y="5608"/>
                    </a:lnTo>
                    <a:lnTo>
                      <a:pt x="1946" y="5566"/>
                    </a:lnTo>
                    <a:lnTo>
                      <a:pt x="1946" y="5398"/>
                    </a:lnTo>
                    <a:lnTo>
                      <a:pt x="1904" y="5336"/>
                    </a:lnTo>
                    <a:lnTo>
                      <a:pt x="1904" y="5231"/>
                    </a:lnTo>
                    <a:lnTo>
                      <a:pt x="2072" y="5126"/>
                    </a:lnTo>
                    <a:lnTo>
                      <a:pt x="2113" y="4938"/>
                    </a:lnTo>
                    <a:lnTo>
                      <a:pt x="2218" y="4875"/>
                    </a:lnTo>
                    <a:lnTo>
                      <a:pt x="2281" y="4813"/>
                    </a:lnTo>
                    <a:lnTo>
                      <a:pt x="2281" y="4917"/>
                    </a:lnTo>
                    <a:lnTo>
                      <a:pt x="2281" y="4959"/>
                    </a:lnTo>
                    <a:lnTo>
                      <a:pt x="2197" y="4980"/>
                    </a:lnTo>
                    <a:lnTo>
                      <a:pt x="2113" y="5168"/>
                    </a:lnTo>
                    <a:lnTo>
                      <a:pt x="2051" y="5294"/>
                    </a:lnTo>
                    <a:lnTo>
                      <a:pt x="2009" y="5461"/>
                    </a:lnTo>
                    <a:lnTo>
                      <a:pt x="2072" y="5566"/>
                    </a:lnTo>
                    <a:lnTo>
                      <a:pt x="2092" y="5691"/>
                    </a:lnTo>
                    <a:lnTo>
                      <a:pt x="2155" y="5650"/>
                    </a:lnTo>
                    <a:lnTo>
                      <a:pt x="2260" y="5461"/>
                    </a:lnTo>
                    <a:lnTo>
                      <a:pt x="2469" y="5273"/>
                    </a:lnTo>
                    <a:lnTo>
                      <a:pt x="2532" y="5147"/>
                    </a:lnTo>
                    <a:lnTo>
                      <a:pt x="2532" y="4980"/>
                    </a:lnTo>
                    <a:lnTo>
                      <a:pt x="2616" y="4875"/>
                    </a:lnTo>
                    <a:lnTo>
                      <a:pt x="2699" y="4854"/>
                    </a:lnTo>
                    <a:lnTo>
                      <a:pt x="2699" y="4917"/>
                    </a:lnTo>
                    <a:lnTo>
                      <a:pt x="2678" y="4959"/>
                    </a:lnTo>
                    <a:lnTo>
                      <a:pt x="2678" y="5085"/>
                    </a:lnTo>
                    <a:lnTo>
                      <a:pt x="2741" y="5064"/>
                    </a:lnTo>
                    <a:lnTo>
                      <a:pt x="2888" y="4875"/>
                    </a:lnTo>
                    <a:lnTo>
                      <a:pt x="2971" y="4875"/>
                    </a:lnTo>
                    <a:lnTo>
                      <a:pt x="3139" y="4917"/>
                    </a:lnTo>
                    <a:lnTo>
                      <a:pt x="3327" y="4854"/>
                    </a:lnTo>
                    <a:lnTo>
                      <a:pt x="3432" y="4834"/>
                    </a:lnTo>
                    <a:lnTo>
                      <a:pt x="3494" y="4750"/>
                    </a:lnTo>
                    <a:lnTo>
                      <a:pt x="3620" y="4729"/>
                    </a:lnTo>
                    <a:lnTo>
                      <a:pt x="3662" y="4624"/>
                    </a:lnTo>
                    <a:lnTo>
                      <a:pt x="3662" y="4541"/>
                    </a:lnTo>
                    <a:lnTo>
                      <a:pt x="3683" y="4457"/>
                    </a:lnTo>
                    <a:lnTo>
                      <a:pt x="3620" y="4394"/>
                    </a:lnTo>
                    <a:lnTo>
                      <a:pt x="3662" y="4227"/>
                    </a:lnTo>
                    <a:lnTo>
                      <a:pt x="3662" y="3976"/>
                    </a:lnTo>
                    <a:lnTo>
                      <a:pt x="3620" y="3976"/>
                    </a:lnTo>
                    <a:lnTo>
                      <a:pt x="3536" y="4122"/>
                    </a:lnTo>
                    <a:lnTo>
                      <a:pt x="3411" y="4290"/>
                    </a:lnTo>
                    <a:lnTo>
                      <a:pt x="3348" y="4290"/>
                    </a:lnTo>
                    <a:lnTo>
                      <a:pt x="3348" y="4206"/>
                    </a:lnTo>
                    <a:lnTo>
                      <a:pt x="3432" y="4101"/>
                    </a:lnTo>
                    <a:lnTo>
                      <a:pt x="3536" y="4018"/>
                    </a:lnTo>
                    <a:lnTo>
                      <a:pt x="3557" y="3934"/>
                    </a:lnTo>
                    <a:lnTo>
                      <a:pt x="3432" y="3829"/>
                    </a:lnTo>
                    <a:lnTo>
                      <a:pt x="3411" y="3725"/>
                    </a:lnTo>
                    <a:lnTo>
                      <a:pt x="3348" y="3725"/>
                    </a:lnTo>
                    <a:lnTo>
                      <a:pt x="3306" y="3766"/>
                    </a:lnTo>
                    <a:lnTo>
                      <a:pt x="3264" y="3829"/>
                    </a:lnTo>
                    <a:lnTo>
                      <a:pt x="3201" y="3787"/>
                    </a:lnTo>
                    <a:lnTo>
                      <a:pt x="3097" y="3808"/>
                    </a:lnTo>
                    <a:lnTo>
                      <a:pt x="3013" y="3871"/>
                    </a:lnTo>
                    <a:lnTo>
                      <a:pt x="2909" y="3829"/>
                    </a:lnTo>
                    <a:lnTo>
                      <a:pt x="2950" y="3787"/>
                    </a:lnTo>
                    <a:lnTo>
                      <a:pt x="3222" y="3683"/>
                    </a:lnTo>
                    <a:lnTo>
                      <a:pt x="3327" y="3662"/>
                    </a:lnTo>
                    <a:lnTo>
                      <a:pt x="3536" y="3453"/>
                    </a:lnTo>
                    <a:lnTo>
                      <a:pt x="3578" y="3390"/>
                    </a:lnTo>
                    <a:lnTo>
                      <a:pt x="3725" y="3160"/>
                    </a:lnTo>
                    <a:lnTo>
                      <a:pt x="3766" y="2971"/>
                    </a:lnTo>
                    <a:lnTo>
                      <a:pt x="3725" y="2950"/>
                    </a:lnTo>
                    <a:lnTo>
                      <a:pt x="3641" y="2971"/>
                    </a:lnTo>
                    <a:lnTo>
                      <a:pt x="3578" y="3034"/>
                    </a:lnTo>
                    <a:lnTo>
                      <a:pt x="3536" y="2950"/>
                    </a:lnTo>
                    <a:lnTo>
                      <a:pt x="3578" y="2888"/>
                    </a:lnTo>
                    <a:lnTo>
                      <a:pt x="3641" y="2846"/>
                    </a:lnTo>
                    <a:lnTo>
                      <a:pt x="3725" y="2867"/>
                    </a:lnTo>
                    <a:lnTo>
                      <a:pt x="3766" y="2783"/>
                    </a:lnTo>
                    <a:lnTo>
                      <a:pt x="3766" y="2657"/>
                    </a:lnTo>
                    <a:lnTo>
                      <a:pt x="3871" y="2553"/>
                    </a:lnTo>
                    <a:lnTo>
                      <a:pt x="3871" y="2427"/>
                    </a:lnTo>
                    <a:lnTo>
                      <a:pt x="3850" y="2365"/>
                    </a:lnTo>
                    <a:lnTo>
                      <a:pt x="3850" y="2302"/>
                    </a:lnTo>
                    <a:lnTo>
                      <a:pt x="3745" y="2260"/>
                    </a:lnTo>
                    <a:lnTo>
                      <a:pt x="3641" y="2302"/>
                    </a:lnTo>
                    <a:lnTo>
                      <a:pt x="3494" y="2553"/>
                    </a:lnTo>
                    <a:lnTo>
                      <a:pt x="3494" y="2678"/>
                    </a:lnTo>
                    <a:lnTo>
                      <a:pt x="3557" y="2762"/>
                    </a:lnTo>
                    <a:lnTo>
                      <a:pt x="3473" y="2846"/>
                    </a:lnTo>
                    <a:lnTo>
                      <a:pt x="3432" y="2888"/>
                    </a:lnTo>
                    <a:lnTo>
                      <a:pt x="3369" y="2867"/>
                    </a:lnTo>
                    <a:lnTo>
                      <a:pt x="3411" y="2825"/>
                    </a:lnTo>
                    <a:lnTo>
                      <a:pt x="3348" y="2762"/>
                    </a:lnTo>
                    <a:lnTo>
                      <a:pt x="3348" y="2657"/>
                    </a:lnTo>
                    <a:lnTo>
                      <a:pt x="3453" y="2448"/>
                    </a:lnTo>
                    <a:lnTo>
                      <a:pt x="3432" y="2344"/>
                    </a:lnTo>
                    <a:lnTo>
                      <a:pt x="3453" y="2302"/>
                    </a:lnTo>
                    <a:lnTo>
                      <a:pt x="3473" y="2323"/>
                    </a:lnTo>
                    <a:lnTo>
                      <a:pt x="3557" y="2302"/>
                    </a:lnTo>
                    <a:lnTo>
                      <a:pt x="3536" y="2134"/>
                    </a:lnTo>
                    <a:lnTo>
                      <a:pt x="3453" y="2030"/>
                    </a:lnTo>
                    <a:lnTo>
                      <a:pt x="3348" y="2030"/>
                    </a:lnTo>
                    <a:lnTo>
                      <a:pt x="3222" y="2051"/>
                    </a:lnTo>
                    <a:lnTo>
                      <a:pt x="3160" y="2155"/>
                    </a:lnTo>
                    <a:lnTo>
                      <a:pt x="3139" y="2113"/>
                    </a:lnTo>
                    <a:lnTo>
                      <a:pt x="3118" y="2051"/>
                    </a:lnTo>
                    <a:lnTo>
                      <a:pt x="3139" y="1904"/>
                    </a:lnTo>
                    <a:lnTo>
                      <a:pt x="3055" y="1737"/>
                    </a:lnTo>
                    <a:lnTo>
                      <a:pt x="3097" y="1507"/>
                    </a:lnTo>
                    <a:lnTo>
                      <a:pt x="3097" y="1318"/>
                    </a:lnTo>
                    <a:lnTo>
                      <a:pt x="3139" y="1193"/>
                    </a:lnTo>
                    <a:lnTo>
                      <a:pt x="3160" y="1005"/>
                    </a:lnTo>
                    <a:lnTo>
                      <a:pt x="3139" y="858"/>
                    </a:lnTo>
                    <a:lnTo>
                      <a:pt x="3243" y="670"/>
                    </a:lnTo>
                    <a:lnTo>
                      <a:pt x="3243" y="523"/>
                    </a:lnTo>
                    <a:lnTo>
                      <a:pt x="3139" y="419"/>
                    </a:lnTo>
                    <a:lnTo>
                      <a:pt x="3118" y="272"/>
                    </a:lnTo>
                    <a:lnTo>
                      <a:pt x="2950" y="147"/>
                    </a:lnTo>
                    <a:lnTo>
                      <a:pt x="2909" y="63"/>
                    </a:lnTo>
                    <a:lnTo>
                      <a:pt x="2741" y="0"/>
                    </a:lnTo>
                    <a:lnTo>
                      <a:pt x="2699" y="21"/>
                    </a:lnTo>
                    <a:lnTo>
                      <a:pt x="2699" y="105"/>
                    </a:lnTo>
                    <a:lnTo>
                      <a:pt x="2678" y="126"/>
                    </a:lnTo>
                    <a:lnTo>
                      <a:pt x="2511"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16" name="Google Shape;916;p27"/>
              <p:cNvSpPr/>
              <p:nvPr/>
            </p:nvSpPr>
            <p:spPr>
              <a:xfrm>
                <a:off x="2744725" y="1557875"/>
                <a:ext cx="36625" cy="48150"/>
              </a:xfrm>
              <a:custGeom>
                <a:avLst/>
                <a:gdLst/>
                <a:ahLst/>
                <a:cxnLst/>
                <a:rect l="l" t="t" r="r" b="b"/>
                <a:pathLst>
                  <a:path w="1465" h="1926" extrusionOk="0">
                    <a:moveTo>
                      <a:pt x="711" y="0"/>
                    </a:moveTo>
                    <a:lnTo>
                      <a:pt x="586" y="105"/>
                    </a:lnTo>
                    <a:lnTo>
                      <a:pt x="502" y="168"/>
                    </a:lnTo>
                    <a:lnTo>
                      <a:pt x="502" y="356"/>
                    </a:lnTo>
                    <a:lnTo>
                      <a:pt x="419" y="419"/>
                    </a:lnTo>
                    <a:lnTo>
                      <a:pt x="356" y="377"/>
                    </a:lnTo>
                    <a:lnTo>
                      <a:pt x="272" y="544"/>
                    </a:lnTo>
                    <a:lnTo>
                      <a:pt x="272" y="733"/>
                    </a:lnTo>
                    <a:lnTo>
                      <a:pt x="188" y="837"/>
                    </a:lnTo>
                    <a:lnTo>
                      <a:pt x="272" y="963"/>
                    </a:lnTo>
                    <a:lnTo>
                      <a:pt x="147" y="963"/>
                    </a:lnTo>
                    <a:lnTo>
                      <a:pt x="167" y="1005"/>
                    </a:lnTo>
                    <a:lnTo>
                      <a:pt x="272" y="1088"/>
                    </a:lnTo>
                    <a:lnTo>
                      <a:pt x="398" y="1256"/>
                    </a:lnTo>
                    <a:lnTo>
                      <a:pt x="377" y="1360"/>
                    </a:lnTo>
                    <a:lnTo>
                      <a:pt x="356" y="1360"/>
                    </a:lnTo>
                    <a:lnTo>
                      <a:pt x="209" y="1256"/>
                    </a:lnTo>
                    <a:lnTo>
                      <a:pt x="84" y="1256"/>
                    </a:lnTo>
                    <a:lnTo>
                      <a:pt x="63" y="1318"/>
                    </a:lnTo>
                    <a:lnTo>
                      <a:pt x="0" y="1402"/>
                    </a:lnTo>
                    <a:lnTo>
                      <a:pt x="105" y="1465"/>
                    </a:lnTo>
                    <a:lnTo>
                      <a:pt x="147" y="1590"/>
                    </a:lnTo>
                    <a:lnTo>
                      <a:pt x="188" y="1632"/>
                    </a:lnTo>
                    <a:lnTo>
                      <a:pt x="105" y="1737"/>
                    </a:lnTo>
                    <a:lnTo>
                      <a:pt x="105" y="1883"/>
                    </a:lnTo>
                    <a:lnTo>
                      <a:pt x="251" y="1821"/>
                    </a:lnTo>
                    <a:lnTo>
                      <a:pt x="272" y="1737"/>
                    </a:lnTo>
                    <a:lnTo>
                      <a:pt x="356" y="1737"/>
                    </a:lnTo>
                    <a:lnTo>
                      <a:pt x="377" y="1883"/>
                    </a:lnTo>
                    <a:lnTo>
                      <a:pt x="460" y="1883"/>
                    </a:lnTo>
                    <a:lnTo>
                      <a:pt x="607" y="1842"/>
                    </a:lnTo>
                    <a:lnTo>
                      <a:pt x="711" y="1883"/>
                    </a:lnTo>
                    <a:lnTo>
                      <a:pt x="837" y="1779"/>
                    </a:lnTo>
                    <a:lnTo>
                      <a:pt x="900" y="1821"/>
                    </a:lnTo>
                    <a:lnTo>
                      <a:pt x="900" y="1925"/>
                    </a:lnTo>
                    <a:lnTo>
                      <a:pt x="983" y="1925"/>
                    </a:lnTo>
                    <a:lnTo>
                      <a:pt x="1025" y="1883"/>
                    </a:lnTo>
                    <a:lnTo>
                      <a:pt x="1235" y="1737"/>
                    </a:lnTo>
                    <a:lnTo>
                      <a:pt x="1235" y="1632"/>
                    </a:lnTo>
                    <a:lnTo>
                      <a:pt x="1214" y="1465"/>
                    </a:lnTo>
                    <a:lnTo>
                      <a:pt x="1151" y="1465"/>
                    </a:lnTo>
                    <a:lnTo>
                      <a:pt x="1109" y="1402"/>
                    </a:lnTo>
                    <a:lnTo>
                      <a:pt x="1193" y="1360"/>
                    </a:lnTo>
                    <a:lnTo>
                      <a:pt x="1297" y="1381"/>
                    </a:lnTo>
                    <a:lnTo>
                      <a:pt x="1339" y="1298"/>
                    </a:lnTo>
                    <a:lnTo>
                      <a:pt x="1465" y="1214"/>
                    </a:lnTo>
                    <a:lnTo>
                      <a:pt x="1423" y="984"/>
                    </a:lnTo>
                    <a:lnTo>
                      <a:pt x="1360" y="900"/>
                    </a:lnTo>
                    <a:lnTo>
                      <a:pt x="1360" y="837"/>
                    </a:lnTo>
                    <a:lnTo>
                      <a:pt x="1235" y="837"/>
                    </a:lnTo>
                    <a:lnTo>
                      <a:pt x="1193" y="691"/>
                    </a:lnTo>
                    <a:lnTo>
                      <a:pt x="1193" y="649"/>
                    </a:lnTo>
                    <a:lnTo>
                      <a:pt x="1130" y="586"/>
                    </a:lnTo>
                    <a:lnTo>
                      <a:pt x="1109" y="482"/>
                    </a:lnTo>
                    <a:lnTo>
                      <a:pt x="1046" y="461"/>
                    </a:lnTo>
                    <a:lnTo>
                      <a:pt x="1004" y="377"/>
                    </a:lnTo>
                    <a:lnTo>
                      <a:pt x="1025" y="272"/>
                    </a:lnTo>
                    <a:lnTo>
                      <a:pt x="983" y="168"/>
                    </a:lnTo>
                    <a:lnTo>
                      <a:pt x="837"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17" name="Google Shape;917;p27"/>
              <p:cNvSpPr/>
              <p:nvPr/>
            </p:nvSpPr>
            <p:spPr>
              <a:xfrm>
                <a:off x="2789175" y="1410350"/>
                <a:ext cx="386600" cy="302375"/>
              </a:xfrm>
              <a:custGeom>
                <a:avLst/>
                <a:gdLst/>
                <a:ahLst/>
                <a:cxnLst/>
                <a:rect l="l" t="t" r="r" b="b"/>
                <a:pathLst>
                  <a:path w="15464" h="12095" extrusionOk="0">
                    <a:moveTo>
                      <a:pt x="9625" y="1"/>
                    </a:moveTo>
                    <a:lnTo>
                      <a:pt x="9521" y="105"/>
                    </a:lnTo>
                    <a:lnTo>
                      <a:pt x="9416" y="105"/>
                    </a:lnTo>
                    <a:lnTo>
                      <a:pt x="9353" y="168"/>
                    </a:lnTo>
                    <a:lnTo>
                      <a:pt x="9416" y="252"/>
                    </a:lnTo>
                    <a:lnTo>
                      <a:pt x="9521" y="273"/>
                    </a:lnTo>
                    <a:lnTo>
                      <a:pt x="9584" y="315"/>
                    </a:lnTo>
                    <a:lnTo>
                      <a:pt x="9458" y="315"/>
                    </a:lnTo>
                    <a:lnTo>
                      <a:pt x="9395" y="377"/>
                    </a:lnTo>
                    <a:lnTo>
                      <a:pt x="9458" y="461"/>
                    </a:lnTo>
                    <a:lnTo>
                      <a:pt x="9584" y="566"/>
                    </a:lnTo>
                    <a:lnTo>
                      <a:pt x="9563" y="629"/>
                    </a:lnTo>
                    <a:lnTo>
                      <a:pt x="9521" y="691"/>
                    </a:lnTo>
                    <a:lnTo>
                      <a:pt x="9625" y="796"/>
                    </a:lnTo>
                    <a:lnTo>
                      <a:pt x="9709" y="817"/>
                    </a:lnTo>
                    <a:lnTo>
                      <a:pt x="9709" y="880"/>
                    </a:lnTo>
                    <a:lnTo>
                      <a:pt x="9605" y="901"/>
                    </a:lnTo>
                    <a:lnTo>
                      <a:pt x="9605" y="942"/>
                    </a:lnTo>
                    <a:lnTo>
                      <a:pt x="9395" y="712"/>
                    </a:lnTo>
                    <a:lnTo>
                      <a:pt x="9353" y="712"/>
                    </a:lnTo>
                    <a:lnTo>
                      <a:pt x="9312" y="796"/>
                    </a:lnTo>
                    <a:lnTo>
                      <a:pt x="9312" y="901"/>
                    </a:lnTo>
                    <a:lnTo>
                      <a:pt x="9270" y="880"/>
                    </a:lnTo>
                    <a:lnTo>
                      <a:pt x="9249" y="691"/>
                    </a:lnTo>
                    <a:lnTo>
                      <a:pt x="9270" y="566"/>
                    </a:lnTo>
                    <a:lnTo>
                      <a:pt x="9186" y="419"/>
                    </a:lnTo>
                    <a:lnTo>
                      <a:pt x="9186" y="273"/>
                    </a:lnTo>
                    <a:lnTo>
                      <a:pt x="9123" y="210"/>
                    </a:lnTo>
                    <a:lnTo>
                      <a:pt x="9081" y="252"/>
                    </a:lnTo>
                    <a:lnTo>
                      <a:pt x="8956" y="147"/>
                    </a:lnTo>
                    <a:lnTo>
                      <a:pt x="8872" y="105"/>
                    </a:lnTo>
                    <a:lnTo>
                      <a:pt x="8851" y="252"/>
                    </a:lnTo>
                    <a:lnTo>
                      <a:pt x="8872" y="461"/>
                    </a:lnTo>
                    <a:lnTo>
                      <a:pt x="8851" y="670"/>
                    </a:lnTo>
                    <a:lnTo>
                      <a:pt x="8893" y="817"/>
                    </a:lnTo>
                    <a:lnTo>
                      <a:pt x="8935" y="984"/>
                    </a:lnTo>
                    <a:lnTo>
                      <a:pt x="8935" y="1047"/>
                    </a:lnTo>
                    <a:lnTo>
                      <a:pt x="8935" y="1193"/>
                    </a:lnTo>
                    <a:lnTo>
                      <a:pt x="8872" y="1235"/>
                    </a:lnTo>
                    <a:lnTo>
                      <a:pt x="8830" y="1131"/>
                    </a:lnTo>
                    <a:lnTo>
                      <a:pt x="8788" y="984"/>
                    </a:lnTo>
                    <a:lnTo>
                      <a:pt x="8747" y="901"/>
                    </a:lnTo>
                    <a:lnTo>
                      <a:pt x="8747" y="775"/>
                    </a:lnTo>
                    <a:lnTo>
                      <a:pt x="8726" y="629"/>
                    </a:lnTo>
                    <a:lnTo>
                      <a:pt x="8684" y="482"/>
                    </a:lnTo>
                    <a:lnTo>
                      <a:pt x="8475" y="357"/>
                    </a:lnTo>
                    <a:lnTo>
                      <a:pt x="8412" y="357"/>
                    </a:lnTo>
                    <a:lnTo>
                      <a:pt x="8370" y="482"/>
                    </a:lnTo>
                    <a:lnTo>
                      <a:pt x="8349" y="524"/>
                    </a:lnTo>
                    <a:lnTo>
                      <a:pt x="8370" y="691"/>
                    </a:lnTo>
                    <a:lnTo>
                      <a:pt x="8558" y="817"/>
                    </a:lnTo>
                    <a:lnTo>
                      <a:pt x="8558" y="901"/>
                    </a:lnTo>
                    <a:lnTo>
                      <a:pt x="8370" y="880"/>
                    </a:lnTo>
                    <a:lnTo>
                      <a:pt x="8328" y="838"/>
                    </a:lnTo>
                    <a:lnTo>
                      <a:pt x="8244" y="838"/>
                    </a:lnTo>
                    <a:lnTo>
                      <a:pt x="8161" y="921"/>
                    </a:lnTo>
                    <a:lnTo>
                      <a:pt x="8244" y="1131"/>
                    </a:lnTo>
                    <a:lnTo>
                      <a:pt x="8224" y="1193"/>
                    </a:lnTo>
                    <a:lnTo>
                      <a:pt x="8077" y="1235"/>
                    </a:lnTo>
                    <a:lnTo>
                      <a:pt x="8035" y="1340"/>
                    </a:lnTo>
                    <a:lnTo>
                      <a:pt x="7952" y="1403"/>
                    </a:lnTo>
                    <a:lnTo>
                      <a:pt x="7910" y="1319"/>
                    </a:lnTo>
                    <a:lnTo>
                      <a:pt x="7910" y="1214"/>
                    </a:lnTo>
                    <a:lnTo>
                      <a:pt x="7847" y="1214"/>
                    </a:lnTo>
                    <a:lnTo>
                      <a:pt x="7784" y="1361"/>
                    </a:lnTo>
                    <a:lnTo>
                      <a:pt x="7700" y="1403"/>
                    </a:lnTo>
                    <a:lnTo>
                      <a:pt x="7680" y="1131"/>
                    </a:lnTo>
                    <a:lnTo>
                      <a:pt x="7700" y="984"/>
                    </a:lnTo>
                    <a:lnTo>
                      <a:pt x="7700" y="921"/>
                    </a:lnTo>
                    <a:lnTo>
                      <a:pt x="7491" y="838"/>
                    </a:lnTo>
                    <a:lnTo>
                      <a:pt x="7470" y="775"/>
                    </a:lnTo>
                    <a:lnTo>
                      <a:pt x="7533" y="691"/>
                    </a:lnTo>
                    <a:lnTo>
                      <a:pt x="7554" y="608"/>
                    </a:lnTo>
                    <a:lnTo>
                      <a:pt x="7470" y="566"/>
                    </a:lnTo>
                    <a:lnTo>
                      <a:pt x="7261" y="524"/>
                    </a:lnTo>
                    <a:lnTo>
                      <a:pt x="7219" y="482"/>
                    </a:lnTo>
                    <a:lnTo>
                      <a:pt x="7073" y="524"/>
                    </a:lnTo>
                    <a:lnTo>
                      <a:pt x="7031" y="629"/>
                    </a:lnTo>
                    <a:lnTo>
                      <a:pt x="7115" y="712"/>
                    </a:lnTo>
                    <a:lnTo>
                      <a:pt x="7115" y="921"/>
                    </a:lnTo>
                    <a:lnTo>
                      <a:pt x="7073" y="984"/>
                    </a:lnTo>
                    <a:lnTo>
                      <a:pt x="6968" y="942"/>
                    </a:lnTo>
                    <a:lnTo>
                      <a:pt x="6864" y="984"/>
                    </a:lnTo>
                    <a:lnTo>
                      <a:pt x="6780" y="901"/>
                    </a:lnTo>
                    <a:lnTo>
                      <a:pt x="6654" y="901"/>
                    </a:lnTo>
                    <a:lnTo>
                      <a:pt x="6633" y="1026"/>
                    </a:lnTo>
                    <a:lnTo>
                      <a:pt x="6675" y="1089"/>
                    </a:lnTo>
                    <a:lnTo>
                      <a:pt x="6738" y="1193"/>
                    </a:lnTo>
                    <a:lnTo>
                      <a:pt x="6801" y="1256"/>
                    </a:lnTo>
                    <a:lnTo>
                      <a:pt x="6801" y="1403"/>
                    </a:lnTo>
                    <a:lnTo>
                      <a:pt x="6864" y="1465"/>
                    </a:lnTo>
                    <a:lnTo>
                      <a:pt x="6905" y="1465"/>
                    </a:lnTo>
                    <a:lnTo>
                      <a:pt x="7010" y="1633"/>
                    </a:lnTo>
                    <a:lnTo>
                      <a:pt x="7010" y="1779"/>
                    </a:lnTo>
                    <a:lnTo>
                      <a:pt x="6968" y="1842"/>
                    </a:lnTo>
                    <a:lnTo>
                      <a:pt x="6989" y="1717"/>
                    </a:lnTo>
                    <a:lnTo>
                      <a:pt x="6947" y="1717"/>
                    </a:lnTo>
                    <a:lnTo>
                      <a:pt x="6843" y="1842"/>
                    </a:lnTo>
                    <a:lnTo>
                      <a:pt x="6780" y="1758"/>
                    </a:lnTo>
                    <a:lnTo>
                      <a:pt x="6780" y="1654"/>
                    </a:lnTo>
                    <a:lnTo>
                      <a:pt x="6801" y="1633"/>
                    </a:lnTo>
                    <a:lnTo>
                      <a:pt x="6780" y="1549"/>
                    </a:lnTo>
                    <a:lnTo>
                      <a:pt x="6738" y="1612"/>
                    </a:lnTo>
                    <a:lnTo>
                      <a:pt x="6654" y="1612"/>
                    </a:lnTo>
                    <a:lnTo>
                      <a:pt x="6654" y="1758"/>
                    </a:lnTo>
                    <a:lnTo>
                      <a:pt x="6592" y="1842"/>
                    </a:lnTo>
                    <a:lnTo>
                      <a:pt x="6571" y="1758"/>
                    </a:lnTo>
                    <a:lnTo>
                      <a:pt x="6508" y="1675"/>
                    </a:lnTo>
                    <a:lnTo>
                      <a:pt x="6550" y="1570"/>
                    </a:lnTo>
                    <a:lnTo>
                      <a:pt x="6550" y="1424"/>
                    </a:lnTo>
                    <a:lnTo>
                      <a:pt x="6445" y="1298"/>
                    </a:lnTo>
                    <a:lnTo>
                      <a:pt x="6382" y="1298"/>
                    </a:lnTo>
                    <a:lnTo>
                      <a:pt x="6257" y="1465"/>
                    </a:lnTo>
                    <a:lnTo>
                      <a:pt x="6215" y="1507"/>
                    </a:lnTo>
                    <a:lnTo>
                      <a:pt x="6215" y="1633"/>
                    </a:lnTo>
                    <a:lnTo>
                      <a:pt x="6257" y="1717"/>
                    </a:lnTo>
                    <a:lnTo>
                      <a:pt x="6215" y="1758"/>
                    </a:lnTo>
                    <a:lnTo>
                      <a:pt x="6131" y="1675"/>
                    </a:lnTo>
                    <a:lnTo>
                      <a:pt x="6152" y="1612"/>
                    </a:lnTo>
                    <a:lnTo>
                      <a:pt x="6110" y="1528"/>
                    </a:lnTo>
                    <a:lnTo>
                      <a:pt x="6131" y="1424"/>
                    </a:lnTo>
                    <a:lnTo>
                      <a:pt x="6110" y="1298"/>
                    </a:lnTo>
                    <a:lnTo>
                      <a:pt x="5985" y="1235"/>
                    </a:lnTo>
                    <a:lnTo>
                      <a:pt x="5985" y="1089"/>
                    </a:lnTo>
                    <a:lnTo>
                      <a:pt x="5985" y="984"/>
                    </a:lnTo>
                    <a:lnTo>
                      <a:pt x="5943" y="984"/>
                    </a:lnTo>
                    <a:lnTo>
                      <a:pt x="5796" y="1110"/>
                    </a:lnTo>
                    <a:lnTo>
                      <a:pt x="5713" y="1131"/>
                    </a:lnTo>
                    <a:lnTo>
                      <a:pt x="5692" y="1256"/>
                    </a:lnTo>
                    <a:lnTo>
                      <a:pt x="5713" y="1340"/>
                    </a:lnTo>
                    <a:lnTo>
                      <a:pt x="5692" y="1403"/>
                    </a:lnTo>
                    <a:lnTo>
                      <a:pt x="5692" y="1465"/>
                    </a:lnTo>
                    <a:lnTo>
                      <a:pt x="5608" y="1528"/>
                    </a:lnTo>
                    <a:lnTo>
                      <a:pt x="5608" y="1445"/>
                    </a:lnTo>
                    <a:lnTo>
                      <a:pt x="5629" y="1403"/>
                    </a:lnTo>
                    <a:lnTo>
                      <a:pt x="5608" y="1340"/>
                    </a:lnTo>
                    <a:lnTo>
                      <a:pt x="5524" y="1424"/>
                    </a:lnTo>
                    <a:lnTo>
                      <a:pt x="5462" y="1570"/>
                    </a:lnTo>
                    <a:lnTo>
                      <a:pt x="5399" y="1612"/>
                    </a:lnTo>
                    <a:lnTo>
                      <a:pt x="5399" y="1340"/>
                    </a:lnTo>
                    <a:lnTo>
                      <a:pt x="5420" y="1256"/>
                    </a:lnTo>
                    <a:lnTo>
                      <a:pt x="5420" y="1193"/>
                    </a:lnTo>
                    <a:lnTo>
                      <a:pt x="5336" y="1152"/>
                    </a:lnTo>
                    <a:lnTo>
                      <a:pt x="5273" y="1214"/>
                    </a:lnTo>
                    <a:lnTo>
                      <a:pt x="5022" y="1214"/>
                    </a:lnTo>
                    <a:lnTo>
                      <a:pt x="4876" y="1319"/>
                    </a:lnTo>
                    <a:lnTo>
                      <a:pt x="4771" y="1298"/>
                    </a:lnTo>
                    <a:lnTo>
                      <a:pt x="4646" y="1361"/>
                    </a:lnTo>
                    <a:lnTo>
                      <a:pt x="4583" y="1465"/>
                    </a:lnTo>
                    <a:lnTo>
                      <a:pt x="4457" y="1465"/>
                    </a:lnTo>
                    <a:lnTo>
                      <a:pt x="4353" y="1528"/>
                    </a:lnTo>
                    <a:lnTo>
                      <a:pt x="4332" y="1654"/>
                    </a:lnTo>
                    <a:lnTo>
                      <a:pt x="4248" y="1612"/>
                    </a:lnTo>
                    <a:lnTo>
                      <a:pt x="4227" y="1633"/>
                    </a:lnTo>
                    <a:lnTo>
                      <a:pt x="4248" y="1737"/>
                    </a:lnTo>
                    <a:lnTo>
                      <a:pt x="4290" y="1758"/>
                    </a:lnTo>
                    <a:lnTo>
                      <a:pt x="4269" y="1863"/>
                    </a:lnTo>
                    <a:lnTo>
                      <a:pt x="4290" y="1968"/>
                    </a:lnTo>
                    <a:lnTo>
                      <a:pt x="4415" y="1947"/>
                    </a:lnTo>
                    <a:lnTo>
                      <a:pt x="4478" y="1863"/>
                    </a:lnTo>
                    <a:lnTo>
                      <a:pt x="4478" y="1779"/>
                    </a:lnTo>
                    <a:lnTo>
                      <a:pt x="4604" y="1758"/>
                    </a:lnTo>
                    <a:lnTo>
                      <a:pt x="4667" y="1717"/>
                    </a:lnTo>
                    <a:lnTo>
                      <a:pt x="4708" y="1675"/>
                    </a:lnTo>
                    <a:lnTo>
                      <a:pt x="4750" y="1821"/>
                    </a:lnTo>
                    <a:lnTo>
                      <a:pt x="4813" y="1758"/>
                    </a:lnTo>
                    <a:lnTo>
                      <a:pt x="4855" y="1654"/>
                    </a:lnTo>
                    <a:lnTo>
                      <a:pt x="4897" y="1633"/>
                    </a:lnTo>
                    <a:lnTo>
                      <a:pt x="4876" y="1779"/>
                    </a:lnTo>
                    <a:lnTo>
                      <a:pt x="4918" y="1842"/>
                    </a:lnTo>
                    <a:lnTo>
                      <a:pt x="5064" y="1842"/>
                    </a:lnTo>
                    <a:lnTo>
                      <a:pt x="4939" y="1884"/>
                    </a:lnTo>
                    <a:lnTo>
                      <a:pt x="4771" y="1926"/>
                    </a:lnTo>
                    <a:lnTo>
                      <a:pt x="4604" y="2051"/>
                    </a:lnTo>
                    <a:lnTo>
                      <a:pt x="4478" y="2093"/>
                    </a:lnTo>
                    <a:lnTo>
                      <a:pt x="4499" y="2198"/>
                    </a:lnTo>
                    <a:lnTo>
                      <a:pt x="4499" y="2281"/>
                    </a:lnTo>
                    <a:lnTo>
                      <a:pt x="4583" y="2281"/>
                    </a:lnTo>
                    <a:lnTo>
                      <a:pt x="4667" y="2198"/>
                    </a:lnTo>
                    <a:lnTo>
                      <a:pt x="4771" y="2198"/>
                    </a:lnTo>
                    <a:lnTo>
                      <a:pt x="4918" y="2156"/>
                    </a:lnTo>
                    <a:lnTo>
                      <a:pt x="5127" y="2135"/>
                    </a:lnTo>
                    <a:lnTo>
                      <a:pt x="5378" y="2072"/>
                    </a:lnTo>
                    <a:lnTo>
                      <a:pt x="5420" y="2135"/>
                    </a:lnTo>
                    <a:lnTo>
                      <a:pt x="5420" y="2198"/>
                    </a:lnTo>
                    <a:lnTo>
                      <a:pt x="5336" y="2240"/>
                    </a:lnTo>
                    <a:lnTo>
                      <a:pt x="5273" y="2177"/>
                    </a:lnTo>
                    <a:lnTo>
                      <a:pt x="5169" y="2177"/>
                    </a:lnTo>
                    <a:lnTo>
                      <a:pt x="5064" y="2261"/>
                    </a:lnTo>
                    <a:lnTo>
                      <a:pt x="4876" y="2261"/>
                    </a:lnTo>
                    <a:lnTo>
                      <a:pt x="4708" y="2386"/>
                    </a:lnTo>
                    <a:lnTo>
                      <a:pt x="4562" y="2386"/>
                    </a:lnTo>
                    <a:lnTo>
                      <a:pt x="4541" y="2449"/>
                    </a:lnTo>
                    <a:lnTo>
                      <a:pt x="4604" y="2554"/>
                    </a:lnTo>
                    <a:lnTo>
                      <a:pt x="4708" y="2554"/>
                    </a:lnTo>
                    <a:lnTo>
                      <a:pt x="4813" y="2616"/>
                    </a:lnTo>
                    <a:lnTo>
                      <a:pt x="4750" y="2658"/>
                    </a:lnTo>
                    <a:lnTo>
                      <a:pt x="4562" y="2658"/>
                    </a:lnTo>
                    <a:lnTo>
                      <a:pt x="4478" y="2574"/>
                    </a:lnTo>
                    <a:lnTo>
                      <a:pt x="4415" y="2574"/>
                    </a:lnTo>
                    <a:lnTo>
                      <a:pt x="4353" y="2616"/>
                    </a:lnTo>
                    <a:lnTo>
                      <a:pt x="4353" y="2763"/>
                    </a:lnTo>
                    <a:lnTo>
                      <a:pt x="4290" y="2826"/>
                    </a:lnTo>
                    <a:lnTo>
                      <a:pt x="4332" y="2909"/>
                    </a:lnTo>
                    <a:lnTo>
                      <a:pt x="4415" y="2972"/>
                    </a:lnTo>
                    <a:lnTo>
                      <a:pt x="4562" y="2909"/>
                    </a:lnTo>
                    <a:lnTo>
                      <a:pt x="4750" y="3014"/>
                    </a:lnTo>
                    <a:lnTo>
                      <a:pt x="4897" y="2993"/>
                    </a:lnTo>
                    <a:lnTo>
                      <a:pt x="4918" y="3035"/>
                    </a:lnTo>
                    <a:lnTo>
                      <a:pt x="5022" y="3035"/>
                    </a:lnTo>
                    <a:lnTo>
                      <a:pt x="5169" y="3139"/>
                    </a:lnTo>
                    <a:lnTo>
                      <a:pt x="5231" y="3139"/>
                    </a:lnTo>
                    <a:lnTo>
                      <a:pt x="5315" y="3118"/>
                    </a:lnTo>
                    <a:lnTo>
                      <a:pt x="5462" y="3139"/>
                    </a:lnTo>
                    <a:lnTo>
                      <a:pt x="5545" y="3139"/>
                    </a:lnTo>
                    <a:lnTo>
                      <a:pt x="5713" y="3035"/>
                    </a:lnTo>
                    <a:lnTo>
                      <a:pt x="5943" y="3035"/>
                    </a:lnTo>
                    <a:lnTo>
                      <a:pt x="6110" y="3014"/>
                    </a:lnTo>
                    <a:lnTo>
                      <a:pt x="6173" y="2972"/>
                    </a:lnTo>
                    <a:lnTo>
                      <a:pt x="6236" y="2930"/>
                    </a:lnTo>
                    <a:lnTo>
                      <a:pt x="6320" y="2930"/>
                    </a:lnTo>
                    <a:lnTo>
                      <a:pt x="6320" y="2993"/>
                    </a:lnTo>
                    <a:lnTo>
                      <a:pt x="6278" y="3077"/>
                    </a:lnTo>
                    <a:lnTo>
                      <a:pt x="6068" y="3098"/>
                    </a:lnTo>
                    <a:lnTo>
                      <a:pt x="5838" y="3139"/>
                    </a:lnTo>
                    <a:lnTo>
                      <a:pt x="5755" y="3202"/>
                    </a:lnTo>
                    <a:lnTo>
                      <a:pt x="5650" y="3223"/>
                    </a:lnTo>
                    <a:lnTo>
                      <a:pt x="5629" y="3244"/>
                    </a:lnTo>
                    <a:lnTo>
                      <a:pt x="5462" y="3223"/>
                    </a:lnTo>
                    <a:lnTo>
                      <a:pt x="5336" y="3286"/>
                    </a:lnTo>
                    <a:lnTo>
                      <a:pt x="5231" y="3286"/>
                    </a:lnTo>
                    <a:lnTo>
                      <a:pt x="5190" y="3223"/>
                    </a:lnTo>
                    <a:lnTo>
                      <a:pt x="5085" y="3223"/>
                    </a:lnTo>
                    <a:lnTo>
                      <a:pt x="4897" y="3118"/>
                    </a:lnTo>
                    <a:lnTo>
                      <a:pt x="4562" y="3118"/>
                    </a:lnTo>
                    <a:lnTo>
                      <a:pt x="4499" y="3077"/>
                    </a:lnTo>
                    <a:lnTo>
                      <a:pt x="4374" y="3098"/>
                    </a:lnTo>
                    <a:lnTo>
                      <a:pt x="4269" y="3077"/>
                    </a:lnTo>
                    <a:lnTo>
                      <a:pt x="4227" y="3118"/>
                    </a:lnTo>
                    <a:lnTo>
                      <a:pt x="4248" y="3286"/>
                    </a:lnTo>
                    <a:lnTo>
                      <a:pt x="4290" y="3328"/>
                    </a:lnTo>
                    <a:lnTo>
                      <a:pt x="4290" y="3516"/>
                    </a:lnTo>
                    <a:lnTo>
                      <a:pt x="4353" y="3642"/>
                    </a:lnTo>
                    <a:lnTo>
                      <a:pt x="4395" y="3704"/>
                    </a:lnTo>
                    <a:lnTo>
                      <a:pt x="4478" y="3725"/>
                    </a:lnTo>
                    <a:lnTo>
                      <a:pt x="4646" y="3934"/>
                    </a:lnTo>
                    <a:lnTo>
                      <a:pt x="4708" y="3976"/>
                    </a:lnTo>
                    <a:lnTo>
                      <a:pt x="4771" y="3955"/>
                    </a:lnTo>
                    <a:lnTo>
                      <a:pt x="4897" y="3767"/>
                    </a:lnTo>
                    <a:lnTo>
                      <a:pt x="5106" y="3662"/>
                    </a:lnTo>
                    <a:lnTo>
                      <a:pt x="5315" y="3537"/>
                    </a:lnTo>
                    <a:lnTo>
                      <a:pt x="5441" y="3432"/>
                    </a:lnTo>
                    <a:lnTo>
                      <a:pt x="5503" y="3349"/>
                    </a:lnTo>
                    <a:lnTo>
                      <a:pt x="5545" y="3349"/>
                    </a:lnTo>
                    <a:lnTo>
                      <a:pt x="5817" y="3411"/>
                    </a:lnTo>
                    <a:lnTo>
                      <a:pt x="6027" y="3390"/>
                    </a:lnTo>
                    <a:lnTo>
                      <a:pt x="6173" y="3390"/>
                    </a:lnTo>
                    <a:lnTo>
                      <a:pt x="6320" y="3495"/>
                    </a:lnTo>
                    <a:lnTo>
                      <a:pt x="6571" y="3516"/>
                    </a:lnTo>
                    <a:lnTo>
                      <a:pt x="6780" y="3516"/>
                    </a:lnTo>
                    <a:lnTo>
                      <a:pt x="6864" y="3558"/>
                    </a:lnTo>
                    <a:lnTo>
                      <a:pt x="6843" y="3600"/>
                    </a:lnTo>
                    <a:lnTo>
                      <a:pt x="6654" y="3621"/>
                    </a:lnTo>
                    <a:lnTo>
                      <a:pt x="6550" y="3600"/>
                    </a:lnTo>
                    <a:lnTo>
                      <a:pt x="6361" y="3558"/>
                    </a:lnTo>
                    <a:lnTo>
                      <a:pt x="6152" y="3453"/>
                    </a:lnTo>
                    <a:lnTo>
                      <a:pt x="6047" y="3453"/>
                    </a:lnTo>
                    <a:lnTo>
                      <a:pt x="5964" y="3495"/>
                    </a:lnTo>
                    <a:lnTo>
                      <a:pt x="5734" y="3453"/>
                    </a:lnTo>
                    <a:lnTo>
                      <a:pt x="5608" y="3432"/>
                    </a:lnTo>
                    <a:lnTo>
                      <a:pt x="5545" y="3516"/>
                    </a:lnTo>
                    <a:lnTo>
                      <a:pt x="5399" y="3600"/>
                    </a:lnTo>
                    <a:lnTo>
                      <a:pt x="5294" y="3725"/>
                    </a:lnTo>
                    <a:lnTo>
                      <a:pt x="5106" y="3830"/>
                    </a:lnTo>
                    <a:lnTo>
                      <a:pt x="5022" y="3976"/>
                    </a:lnTo>
                    <a:lnTo>
                      <a:pt x="4939" y="4060"/>
                    </a:lnTo>
                    <a:lnTo>
                      <a:pt x="4918" y="4123"/>
                    </a:lnTo>
                    <a:lnTo>
                      <a:pt x="5064" y="4227"/>
                    </a:lnTo>
                    <a:lnTo>
                      <a:pt x="5190" y="4227"/>
                    </a:lnTo>
                    <a:lnTo>
                      <a:pt x="5190" y="4290"/>
                    </a:lnTo>
                    <a:lnTo>
                      <a:pt x="5294" y="4395"/>
                    </a:lnTo>
                    <a:lnTo>
                      <a:pt x="5503" y="4395"/>
                    </a:lnTo>
                    <a:lnTo>
                      <a:pt x="5755" y="4478"/>
                    </a:lnTo>
                    <a:lnTo>
                      <a:pt x="5943" y="4478"/>
                    </a:lnTo>
                    <a:lnTo>
                      <a:pt x="6110" y="4332"/>
                    </a:lnTo>
                    <a:lnTo>
                      <a:pt x="6131" y="4144"/>
                    </a:lnTo>
                    <a:lnTo>
                      <a:pt x="6278" y="4081"/>
                    </a:lnTo>
                    <a:lnTo>
                      <a:pt x="6382" y="4123"/>
                    </a:lnTo>
                    <a:lnTo>
                      <a:pt x="6257" y="4165"/>
                    </a:lnTo>
                    <a:lnTo>
                      <a:pt x="6257" y="4269"/>
                    </a:lnTo>
                    <a:lnTo>
                      <a:pt x="6361" y="4290"/>
                    </a:lnTo>
                    <a:lnTo>
                      <a:pt x="6508" y="4248"/>
                    </a:lnTo>
                    <a:lnTo>
                      <a:pt x="6654" y="4269"/>
                    </a:lnTo>
                    <a:lnTo>
                      <a:pt x="6780" y="4186"/>
                    </a:lnTo>
                    <a:lnTo>
                      <a:pt x="6884" y="4227"/>
                    </a:lnTo>
                    <a:lnTo>
                      <a:pt x="6780" y="4332"/>
                    </a:lnTo>
                    <a:lnTo>
                      <a:pt x="6571" y="4353"/>
                    </a:lnTo>
                    <a:lnTo>
                      <a:pt x="6466" y="4374"/>
                    </a:lnTo>
                    <a:lnTo>
                      <a:pt x="6320" y="4374"/>
                    </a:lnTo>
                    <a:lnTo>
                      <a:pt x="6152" y="4541"/>
                    </a:lnTo>
                    <a:lnTo>
                      <a:pt x="6173" y="4604"/>
                    </a:lnTo>
                    <a:lnTo>
                      <a:pt x="6257" y="4646"/>
                    </a:lnTo>
                    <a:lnTo>
                      <a:pt x="6445" y="4604"/>
                    </a:lnTo>
                    <a:lnTo>
                      <a:pt x="6571" y="4771"/>
                    </a:lnTo>
                    <a:lnTo>
                      <a:pt x="7010" y="4771"/>
                    </a:lnTo>
                    <a:lnTo>
                      <a:pt x="7156" y="4750"/>
                    </a:lnTo>
                    <a:lnTo>
                      <a:pt x="7554" y="4583"/>
                    </a:lnTo>
                    <a:lnTo>
                      <a:pt x="7680" y="4562"/>
                    </a:lnTo>
                    <a:lnTo>
                      <a:pt x="7889" y="4395"/>
                    </a:lnTo>
                    <a:lnTo>
                      <a:pt x="7847" y="4353"/>
                    </a:lnTo>
                    <a:lnTo>
                      <a:pt x="7805" y="4353"/>
                    </a:lnTo>
                    <a:lnTo>
                      <a:pt x="7952" y="4165"/>
                    </a:lnTo>
                    <a:lnTo>
                      <a:pt x="8056" y="4165"/>
                    </a:lnTo>
                    <a:lnTo>
                      <a:pt x="8140" y="4039"/>
                    </a:lnTo>
                    <a:lnTo>
                      <a:pt x="8161" y="4060"/>
                    </a:lnTo>
                    <a:lnTo>
                      <a:pt x="8224" y="4165"/>
                    </a:lnTo>
                    <a:lnTo>
                      <a:pt x="8265" y="4165"/>
                    </a:lnTo>
                    <a:lnTo>
                      <a:pt x="8265" y="4060"/>
                    </a:lnTo>
                    <a:lnTo>
                      <a:pt x="8579" y="3830"/>
                    </a:lnTo>
                    <a:lnTo>
                      <a:pt x="8788" y="3809"/>
                    </a:lnTo>
                    <a:lnTo>
                      <a:pt x="9123" y="3662"/>
                    </a:lnTo>
                    <a:lnTo>
                      <a:pt x="9123" y="3746"/>
                    </a:lnTo>
                    <a:lnTo>
                      <a:pt x="8851" y="3872"/>
                    </a:lnTo>
                    <a:lnTo>
                      <a:pt x="8684" y="3872"/>
                    </a:lnTo>
                    <a:lnTo>
                      <a:pt x="8370" y="4060"/>
                    </a:lnTo>
                    <a:lnTo>
                      <a:pt x="8328" y="4227"/>
                    </a:lnTo>
                    <a:lnTo>
                      <a:pt x="8203" y="4332"/>
                    </a:lnTo>
                    <a:lnTo>
                      <a:pt x="8056" y="4332"/>
                    </a:lnTo>
                    <a:lnTo>
                      <a:pt x="8014" y="4478"/>
                    </a:lnTo>
                    <a:lnTo>
                      <a:pt x="7952" y="4541"/>
                    </a:lnTo>
                    <a:lnTo>
                      <a:pt x="7952" y="4583"/>
                    </a:lnTo>
                    <a:lnTo>
                      <a:pt x="8244" y="4562"/>
                    </a:lnTo>
                    <a:lnTo>
                      <a:pt x="8328" y="4604"/>
                    </a:lnTo>
                    <a:lnTo>
                      <a:pt x="8454" y="4604"/>
                    </a:lnTo>
                    <a:lnTo>
                      <a:pt x="8579" y="4688"/>
                    </a:lnTo>
                    <a:lnTo>
                      <a:pt x="8558" y="4750"/>
                    </a:lnTo>
                    <a:lnTo>
                      <a:pt x="8663" y="4792"/>
                    </a:lnTo>
                    <a:lnTo>
                      <a:pt x="8747" y="4792"/>
                    </a:lnTo>
                    <a:lnTo>
                      <a:pt x="8788" y="4855"/>
                    </a:lnTo>
                    <a:lnTo>
                      <a:pt x="8663" y="4876"/>
                    </a:lnTo>
                    <a:lnTo>
                      <a:pt x="8558" y="4918"/>
                    </a:lnTo>
                    <a:lnTo>
                      <a:pt x="8433" y="4813"/>
                    </a:lnTo>
                    <a:lnTo>
                      <a:pt x="8224" y="4750"/>
                    </a:lnTo>
                    <a:lnTo>
                      <a:pt x="7952" y="4771"/>
                    </a:lnTo>
                    <a:lnTo>
                      <a:pt x="7554" y="4813"/>
                    </a:lnTo>
                    <a:lnTo>
                      <a:pt x="7408" y="4876"/>
                    </a:lnTo>
                    <a:lnTo>
                      <a:pt x="7303" y="4876"/>
                    </a:lnTo>
                    <a:lnTo>
                      <a:pt x="7303" y="4918"/>
                    </a:lnTo>
                    <a:lnTo>
                      <a:pt x="7324" y="4981"/>
                    </a:lnTo>
                    <a:lnTo>
                      <a:pt x="7512" y="5022"/>
                    </a:lnTo>
                    <a:lnTo>
                      <a:pt x="7680" y="5022"/>
                    </a:lnTo>
                    <a:lnTo>
                      <a:pt x="7784" y="5085"/>
                    </a:lnTo>
                    <a:lnTo>
                      <a:pt x="7784" y="5169"/>
                    </a:lnTo>
                    <a:lnTo>
                      <a:pt x="7638" y="5190"/>
                    </a:lnTo>
                    <a:lnTo>
                      <a:pt x="7533" y="5106"/>
                    </a:lnTo>
                    <a:lnTo>
                      <a:pt x="7324" y="5085"/>
                    </a:lnTo>
                    <a:lnTo>
                      <a:pt x="7219" y="5002"/>
                    </a:lnTo>
                    <a:lnTo>
                      <a:pt x="7115" y="4981"/>
                    </a:lnTo>
                    <a:lnTo>
                      <a:pt x="6947" y="5064"/>
                    </a:lnTo>
                    <a:lnTo>
                      <a:pt x="6696" y="5085"/>
                    </a:lnTo>
                    <a:lnTo>
                      <a:pt x="6508" y="5002"/>
                    </a:lnTo>
                    <a:lnTo>
                      <a:pt x="6361" y="5002"/>
                    </a:lnTo>
                    <a:lnTo>
                      <a:pt x="6215" y="4960"/>
                    </a:lnTo>
                    <a:lnTo>
                      <a:pt x="6131" y="4897"/>
                    </a:lnTo>
                    <a:lnTo>
                      <a:pt x="5922" y="4918"/>
                    </a:lnTo>
                    <a:lnTo>
                      <a:pt x="5859" y="5064"/>
                    </a:lnTo>
                    <a:lnTo>
                      <a:pt x="5922" y="5169"/>
                    </a:lnTo>
                    <a:lnTo>
                      <a:pt x="5922" y="5587"/>
                    </a:lnTo>
                    <a:lnTo>
                      <a:pt x="5943" y="5629"/>
                    </a:lnTo>
                    <a:lnTo>
                      <a:pt x="5838" y="5755"/>
                    </a:lnTo>
                    <a:lnTo>
                      <a:pt x="5838" y="5839"/>
                    </a:lnTo>
                    <a:lnTo>
                      <a:pt x="5922" y="5901"/>
                    </a:lnTo>
                    <a:lnTo>
                      <a:pt x="5985" y="6006"/>
                    </a:lnTo>
                    <a:lnTo>
                      <a:pt x="6131" y="6006"/>
                    </a:lnTo>
                    <a:lnTo>
                      <a:pt x="6236" y="6069"/>
                    </a:lnTo>
                    <a:lnTo>
                      <a:pt x="6110" y="6048"/>
                    </a:lnTo>
                    <a:lnTo>
                      <a:pt x="6027" y="6111"/>
                    </a:lnTo>
                    <a:lnTo>
                      <a:pt x="5985" y="6173"/>
                    </a:lnTo>
                    <a:lnTo>
                      <a:pt x="5964" y="6069"/>
                    </a:lnTo>
                    <a:lnTo>
                      <a:pt x="5859" y="5964"/>
                    </a:lnTo>
                    <a:lnTo>
                      <a:pt x="5817" y="5964"/>
                    </a:lnTo>
                    <a:lnTo>
                      <a:pt x="5796" y="6027"/>
                    </a:lnTo>
                    <a:lnTo>
                      <a:pt x="5713" y="5922"/>
                    </a:lnTo>
                    <a:lnTo>
                      <a:pt x="5692" y="5734"/>
                    </a:lnTo>
                    <a:lnTo>
                      <a:pt x="5692" y="5525"/>
                    </a:lnTo>
                    <a:lnTo>
                      <a:pt x="5629" y="5232"/>
                    </a:lnTo>
                    <a:lnTo>
                      <a:pt x="5503" y="5085"/>
                    </a:lnTo>
                    <a:lnTo>
                      <a:pt x="5503" y="4981"/>
                    </a:lnTo>
                    <a:lnTo>
                      <a:pt x="5231" y="4792"/>
                    </a:lnTo>
                    <a:lnTo>
                      <a:pt x="5169" y="4792"/>
                    </a:lnTo>
                    <a:lnTo>
                      <a:pt x="5001" y="4688"/>
                    </a:lnTo>
                    <a:lnTo>
                      <a:pt x="4980" y="4583"/>
                    </a:lnTo>
                    <a:lnTo>
                      <a:pt x="4876" y="4541"/>
                    </a:lnTo>
                    <a:lnTo>
                      <a:pt x="4708" y="4583"/>
                    </a:lnTo>
                    <a:lnTo>
                      <a:pt x="4353" y="4981"/>
                    </a:lnTo>
                    <a:lnTo>
                      <a:pt x="4290" y="5106"/>
                    </a:lnTo>
                    <a:lnTo>
                      <a:pt x="4290" y="5211"/>
                    </a:lnTo>
                    <a:lnTo>
                      <a:pt x="4374" y="5274"/>
                    </a:lnTo>
                    <a:lnTo>
                      <a:pt x="4499" y="5315"/>
                    </a:lnTo>
                    <a:lnTo>
                      <a:pt x="4562" y="5441"/>
                    </a:lnTo>
                    <a:lnTo>
                      <a:pt x="4562" y="5525"/>
                    </a:lnTo>
                    <a:lnTo>
                      <a:pt x="4541" y="5546"/>
                    </a:lnTo>
                    <a:lnTo>
                      <a:pt x="4457" y="5420"/>
                    </a:lnTo>
                    <a:lnTo>
                      <a:pt x="4374" y="5399"/>
                    </a:lnTo>
                    <a:lnTo>
                      <a:pt x="4290" y="5336"/>
                    </a:lnTo>
                    <a:lnTo>
                      <a:pt x="4248" y="5378"/>
                    </a:lnTo>
                    <a:lnTo>
                      <a:pt x="4164" y="5399"/>
                    </a:lnTo>
                    <a:lnTo>
                      <a:pt x="4143" y="5483"/>
                    </a:lnTo>
                    <a:lnTo>
                      <a:pt x="4185" y="5608"/>
                    </a:lnTo>
                    <a:lnTo>
                      <a:pt x="4269" y="5650"/>
                    </a:lnTo>
                    <a:lnTo>
                      <a:pt x="4332" y="5818"/>
                    </a:lnTo>
                    <a:lnTo>
                      <a:pt x="4353" y="6131"/>
                    </a:lnTo>
                    <a:lnTo>
                      <a:pt x="4269" y="6278"/>
                    </a:lnTo>
                    <a:lnTo>
                      <a:pt x="4269" y="6445"/>
                    </a:lnTo>
                    <a:lnTo>
                      <a:pt x="4185" y="6634"/>
                    </a:lnTo>
                    <a:lnTo>
                      <a:pt x="4185" y="6759"/>
                    </a:lnTo>
                    <a:lnTo>
                      <a:pt x="4227" y="6780"/>
                    </a:lnTo>
                    <a:lnTo>
                      <a:pt x="4290" y="6759"/>
                    </a:lnTo>
                    <a:lnTo>
                      <a:pt x="4290" y="6759"/>
                    </a:lnTo>
                    <a:lnTo>
                      <a:pt x="4269" y="6906"/>
                    </a:lnTo>
                    <a:lnTo>
                      <a:pt x="4185" y="7052"/>
                    </a:lnTo>
                    <a:lnTo>
                      <a:pt x="4143" y="6968"/>
                    </a:lnTo>
                    <a:lnTo>
                      <a:pt x="4123" y="6864"/>
                    </a:lnTo>
                    <a:lnTo>
                      <a:pt x="4018" y="6780"/>
                    </a:lnTo>
                    <a:lnTo>
                      <a:pt x="3934" y="6864"/>
                    </a:lnTo>
                    <a:lnTo>
                      <a:pt x="3934" y="7052"/>
                    </a:lnTo>
                    <a:lnTo>
                      <a:pt x="4081" y="7303"/>
                    </a:lnTo>
                    <a:lnTo>
                      <a:pt x="4248" y="7282"/>
                    </a:lnTo>
                    <a:lnTo>
                      <a:pt x="4353" y="7324"/>
                    </a:lnTo>
                    <a:lnTo>
                      <a:pt x="4395" y="7408"/>
                    </a:lnTo>
                    <a:lnTo>
                      <a:pt x="4583" y="7408"/>
                    </a:lnTo>
                    <a:lnTo>
                      <a:pt x="4792" y="7491"/>
                    </a:lnTo>
                    <a:lnTo>
                      <a:pt x="4876" y="7408"/>
                    </a:lnTo>
                    <a:lnTo>
                      <a:pt x="5001" y="7324"/>
                    </a:lnTo>
                    <a:lnTo>
                      <a:pt x="5001" y="7261"/>
                    </a:lnTo>
                    <a:lnTo>
                      <a:pt x="5085" y="7219"/>
                    </a:lnTo>
                    <a:lnTo>
                      <a:pt x="5085" y="7303"/>
                    </a:lnTo>
                    <a:lnTo>
                      <a:pt x="5022" y="7408"/>
                    </a:lnTo>
                    <a:lnTo>
                      <a:pt x="5022" y="7533"/>
                    </a:lnTo>
                    <a:lnTo>
                      <a:pt x="4980" y="7596"/>
                    </a:lnTo>
                    <a:lnTo>
                      <a:pt x="4876" y="7533"/>
                    </a:lnTo>
                    <a:lnTo>
                      <a:pt x="4646" y="7533"/>
                    </a:lnTo>
                    <a:lnTo>
                      <a:pt x="4541" y="7575"/>
                    </a:lnTo>
                    <a:lnTo>
                      <a:pt x="4541" y="7680"/>
                    </a:lnTo>
                    <a:lnTo>
                      <a:pt x="4583" y="7701"/>
                    </a:lnTo>
                    <a:lnTo>
                      <a:pt x="4708" y="7701"/>
                    </a:lnTo>
                    <a:lnTo>
                      <a:pt x="4750" y="7784"/>
                    </a:lnTo>
                    <a:lnTo>
                      <a:pt x="4646" y="7784"/>
                    </a:lnTo>
                    <a:lnTo>
                      <a:pt x="4646" y="7952"/>
                    </a:lnTo>
                    <a:lnTo>
                      <a:pt x="4478" y="7722"/>
                    </a:lnTo>
                    <a:lnTo>
                      <a:pt x="4395" y="7722"/>
                    </a:lnTo>
                    <a:lnTo>
                      <a:pt x="4353" y="7617"/>
                    </a:lnTo>
                    <a:lnTo>
                      <a:pt x="4290" y="7533"/>
                    </a:lnTo>
                    <a:lnTo>
                      <a:pt x="4039" y="7366"/>
                    </a:lnTo>
                    <a:lnTo>
                      <a:pt x="3976" y="7366"/>
                    </a:lnTo>
                    <a:lnTo>
                      <a:pt x="3830" y="7199"/>
                    </a:lnTo>
                    <a:lnTo>
                      <a:pt x="3830" y="7178"/>
                    </a:lnTo>
                    <a:lnTo>
                      <a:pt x="3725" y="7178"/>
                    </a:lnTo>
                    <a:lnTo>
                      <a:pt x="3620" y="7261"/>
                    </a:lnTo>
                    <a:lnTo>
                      <a:pt x="3516" y="7261"/>
                    </a:lnTo>
                    <a:lnTo>
                      <a:pt x="3432" y="7303"/>
                    </a:lnTo>
                    <a:lnTo>
                      <a:pt x="3286" y="7261"/>
                    </a:lnTo>
                    <a:lnTo>
                      <a:pt x="3034" y="7303"/>
                    </a:lnTo>
                    <a:lnTo>
                      <a:pt x="2972" y="7282"/>
                    </a:lnTo>
                    <a:lnTo>
                      <a:pt x="2783" y="7471"/>
                    </a:lnTo>
                    <a:lnTo>
                      <a:pt x="2700" y="7617"/>
                    </a:lnTo>
                    <a:lnTo>
                      <a:pt x="2700" y="7743"/>
                    </a:lnTo>
                    <a:lnTo>
                      <a:pt x="2595" y="7784"/>
                    </a:lnTo>
                    <a:lnTo>
                      <a:pt x="2490" y="7847"/>
                    </a:lnTo>
                    <a:lnTo>
                      <a:pt x="2365" y="7910"/>
                    </a:lnTo>
                    <a:lnTo>
                      <a:pt x="2344" y="7994"/>
                    </a:lnTo>
                    <a:lnTo>
                      <a:pt x="2198" y="8098"/>
                    </a:lnTo>
                    <a:lnTo>
                      <a:pt x="2177" y="8224"/>
                    </a:lnTo>
                    <a:lnTo>
                      <a:pt x="2260" y="8224"/>
                    </a:lnTo>
                    <a:lnTo>
                      <a:pt x="2281" y="8307"/>
                    </a:lnTo>
                    <a:lnTo>
                      <a:pt x="2177" y="8307"/>
                    </a:lnTo>
                    <a:lnTo>
                      <a:pt x="2093" y="8349"/>
                    </a:lnTo>
                    <a:lnTo>
                      <a:pt x="2260" y="8475"/>
                    </a:lnTo>
                    <a:lnTo>
                      <a:pt x="2407" y="8517"/>
                    </a:lnTo>
                    <a:lnTo>
                      <a:pt x="2511" y="8433"/>
                    </a:lnTo>
                    <a:lnTo>
                      <a:pt x="2490" y="8349"/>
                    </a:lnTo>
                    <a:lnTo>
                      <a:pt x="2658" y="8370"/>
                    </a:lnTo>
                    <a:lnTo>
                      <a:pt x="2825" y="8245"/>
                    </a:lnTo>
                    <a:lnTo>
                      <a:pt x="2825" y="8349"/>
                    </a:lnTo>
                    <a:lnTo>
                      <a:pt x="2700" y="8412"/>
                    </a:lnTo>
                    <a:lnTo>
                      <a:pt x="2616" y="8538"/>
                    </a:lnTo>
                    <a:lnTo>
                      <a:pt x="2616" y="8621"/>
                    </a:lnTo>
                    <a:lnTo>
                      <a:pt x="2783" y="8621"/>
                    </a:lnTo>
                    <a:lnTo>
                      <a:pt x="2888" y="8642"/>
                    </a:lnTo>
                    <a:lnTo>
                      <a:pt x="3014" y="8475"/>
                    </a:lnTo>
                    <a:lnTo>
                      <a:pt x="3202" y="8349"/>
                    </a:lnTo>
                    <a:lnTo>
                      <a:pt x="3307" y="8119"/>
                    </a:lnTo>
                    <a:lnTo>
                      <a:pt x="3453" y="7931"/>
                    </a:lnTo>
                    <a:lnTo>
                      <a:pt x="3558" y="7910"/>
                    </a:lnTo>
                    <a:lnTo>
                      <a:pt x="3558" y="7910"/>
                    </a:lnTo>
                    <a:lnTo>
                      <a:pt x="3537" y="7994"/>
                    </a:lnTo>
                    <a:lnTo>
                      <a:pt x="3453" y="8035"/>
                    </a:lnTo>
                    <a:lnTo>
                      <a:pt x="3307" y="8245"/>
                    </a:lnTo>
                    <a:lnTo>
                      <a:pt x="3348" y="8349"/>
                    </a:lnTo>
                    <a:lnTo>
                      <a:pt x="3244" y="8349"/>
                    </a:lnTo>
                    <a:lnTo>
                      <a:pt x="3181" y="8454"/>
                    </a:lnTo>
                    <a:lnTo>
                      <a:pt x="3202" y="8538"/>
                    </a:lnTo>
                    <a:lnTo>
                      <a:pt x="3286" y="8538"/>
                    </a:lnTo>
                    <a:lnTo>
                      <a:pt x="3223" y="8580"/>
                    </a:lnTo>
                    <a:lnTo>
                      <a:pt x="3139" y="8580"/>
                    </a:lnTo>
                    <a:lnTo>
                      <a:pt x="3034" y="8684"/>
                    </a:lnTo>
                    <a:lnTo>
                      <a:pt x="3076" y="8747"/>
                    </a:lnTo>
                    <a:lnTo>
                      <a:pt x="3202" y="8747"/>
                    </a:lnTo>
                    <a:lnTo>
                      <a:pt x="3118" y="8789"/>
                    </a:lnTo>
                    <a:lnTo>
                      <a:pt x="2993" y="8747"/>
                    </a:lnTo>
                    <a:lnTo>
                      <a:pt x="2888" y="8747"/>
                    </a:lnTo>
                    <a:lnTo>
                      <a:pt x="2804" y="8789"/>
                    </a:lnTo>
                    <a:lnTo>
                      <a:pt x="2721" y="8831"/>
                    </a:lnTo>
                    <a:lnTo>
                      <a:pt x="2679" y="8872"/>
                    </a:lnTo>
                    <a:lnTo>
                      <a:pt x="2721" y="8977"/>
                    </a:lnTo>
                    <a:lnTo>
                      <a:pt x="2804" y="8977"/>
                    </a:lnTo>
                    <a:lnTo>
                      <a:pt x="2867" y="8935"/>
                    </a:lnTo>
                    <a:lnTo>
                      <a:pt x="2909" y="8956"/>
                    </a:lnTo>
                    <a:lnTo>
                      <a:pt x="3014" y="8956"/>
                    </a:lnTo>
                    <a:lnTo>
                      <a:pt x="3014" y="9040"/>
                    </a:lnTo>
                    <a:lnTo>
                      <a:pt x="2930" y="9040"/>
                    </a:lnTo>
                    <a:lnTo>
                      <a:pt x="2825" y="8998"/>
                    </a:lnTo>
                    <a:lnTo>
                      <a:pt x="2783" y="9040"/>
                    </a:lnTo>
                    <a:lnTo>
                      <a:pt x="2783" y="9082"/>
                    </a:lnTo>
                    <a:lnTo>
                      <a:pt x="2888" y="9103"/>
                    </a:lnTo>
                    <a:lnTo>
                      <a:pt x="2867" y="9144"/>
                    </a:lnTo>
                    <a:lnTo>
                      <a:pt x="2783" y="9186"/>
                    </a:lnTo>
                    <a:lnTo>
                      <a:pt x="2700" y="9186"/>
                    </a:lnTo>
                    <a:lnTo>
                      <a:pt x="2700" y="9249"/>
                    </a:lnTo>
                    <a:lnTo>
                      <a:pt x="2783" y="9396"/>
                    </a:lnTo>
                    <a:lnTo>
                      <a:pt x="2867" y="9396"/>
                    </a:lnTo>
                    <a:lnTo>
                      <a:pt x="2909" y="9312"/>
                    </a:lnTo>
                    <a:lnTo>
                      <a:pt x="3034" y="9207"/>
                    </a:lnTo>
                    <a:lnTo>
                      <a:pt x="3014" y="9312"/>
                    </a:lnTo>
                    <a:lnTo>
                      <a:pt x="2909" y="9396"/>
                    </a:lnTo>
                    <a:lnTo>
                      <a:pt x="2825" y="9479"/>
                    </a:lnTo>
                    <a:lnTo>
                      <a:pt x="2804" y="9563"/>
                    </a:lnTo>
                    <a:lnTo>
                      <a:pt x="2972" y="9626"/>
                    </a:lnTo>
                    <a:lnTo>
                      <a:pt x="3097" y="9626"/>
                    </a:lnTo>
                    <a:lnTo>
                      <a:pt x="3118" y="9605"/>
                    </a:lnTo>
                    <a:lnTo>
                      <a:pt x="3181" y="9605"/>
                    </a:lnTo>
                    <a:lnTo>
                      <a:pt x="3244" y="9668"/>
                    </a:lnTo>
                    <a:lnTo>
                      <a:pt x="3432" y="9584"/>
                    </a:lnTo>
                    <a:lnTo>
                      <a:pt x="3620" y="9416"/>
                    </a:lnTo>
                    <a:lnTo>
                      <a:pt x="3620" y="9396"/>
                    </a:lnTo>
                    <a:lnTo>
                      <a:pt x="3725" y="9312"/>
                    </a:lnTo>
                    <a:lnTo>
                      <a:pt x="3934" y="9103"/>
                    </a:lnTo>
                    <a:lnTo>
                      <a:pt x="3934" y="9040"/>
                    </a:lnTo>
                    <a:lnTo>
                      <a:pt x="4018" y="8956"/>
                    </a:lnTo>
                    <a:lnTo>
                      <a:pt x="4081" y="8956"/>
                    </a:lnTo>
                    <a:lnTo>
                      <a:pt x="4018" y="9040"/>
                    </a:lnTo>
                    <a:lnTo>
                      <a:pt x="3976" y="9144"/>
                    </a:lnTo>
                    <a:lnTo>
                      <a:pt x="3809" y="9354"/>
                    </a:lnTo>
                    <a:lnTo>
                      <a:pt x="3599" y="9479"/>
                    </a:lnTo>
                    <a:lnTo>
                      <a:pt x="3453" y="9626"/>
                    </a:lnTo>
                    <a:lnTo>
                      <a:pt x="3307" y="9709"/>
                    </a:lnTo>
                    <a:lnTo>
                      <a:pt x="3223" y="9793"/>
                    </a:lnTo>
                    <a:lnTo>
                      <a:pt x="3286" y="9877"/>
                    </a:lnTo>
                    <a:lnTo>
                      <a:pt x="3223" y="9898"/>
                    </a:lnTo>
                    <a:lnTo>
                      <a:pt x="3076" y="9772"/>
                    </a:lnTo>
                    <a:lnTo>
                      <a:pt x="2825" y="9772"/>
                    </a:lnTo>
                    <a:lnTo>
                      <a:pt x="2825" y="9835"/>
                    </a:lnTo>
                    <a:lnTo>
                      <a:pt x="2783" y="9814"/>
                    </a:lnTo>
                    <a:lnTo>
                      <a:pt x="2700" y="9688"/>
                    </a:lnTo>
                    <a:lnTo>
                      <a:pt x="2490" y="9584"/>
                    </a:lnTo>
                    <a:lnTo>
                      <a:pt x="2407" y="9605"/>
                    </a:lnTo>
                    <a:lnTo>
                      <a:pt x="2365" y="9563"/>
                    </a:lnTo>
                    <a:lnTo>
                      <a:pt x="2407" y="9416"/>
                    </a:lnTo>
                    <a:lnTo>
                      <a:pt x="2407" y="9082"/>
                    </a:lnTo>
                    <a:lnTo>
                      <a:pt x="2365" y="8872"/>
                    </a:lnTo>
                    <a:lnTo>
                      <a:pt x="2239" y="8726"/>
                    </a:lnTo>
                    <a:lnTo>
                      <a:pt x="2156" y="8726"/>
                    </a:lnTo>
                    <a:lnTo>
                      <a:pt x="2030" y="8663"/>
                    </a:lnTo>
                    <a:lnTo>
                      <a:pt x="1946" y="8684"/>
                    </a:lnTo>
                    <a:lnTo>
                      <a:pt x="1821" y="8684"/>
                    </a:lnTo>
                    <a:lnTo>
                      <a:pt x="1737" y="8726"/>
                    </a:lnTo>
                    <a:lnTo>
                      <a:pt x="1633" y="8747"/>
                    </a:lnTo>
                    <a:lnTo>
                      <a:pt x="1633" y="8831"/>
                    </a:lnTo>
                    <a:lnTo>
                      <a:pt x="1654" y="8935"/>
                    </a:lnTo>
                    <a:lnTo>
                      <a:pt x="1633" y="8977"/>
                    </a:lnTo>
                    <a:lnTo>
                      <a:pt x="1612" y="9165"/>
                    </a:lnTo>
                    <a:lnTo>
                      <a:pt x="1654" y="9249"/>
                    </a:lnTo>
                    <a:lnTo>
                      <a:pt x="1716" y="9249"/>
                    </a:lnTo>
                    <a:lnTo>
                      <a:pt x="1716" y="9312"/>
                    </a:lnTo>
                    <a:lnTo>
                      <a:pt x="1612" y="9396"/>
                    </a:lnTo>
                    <a:lnTo>
                      <a:pt x="1570" y="9458"/>
                    </a:lnTo>
                    <a:lnTo>
                      <a:pt x="1654" y="9563"/>
                    </a:lnTo>
                    <a:lnTo>
                      <a:pt x="1737" y="9563"/>
                    </a:lnTo>
                    <a:lnTo>
                      <a:pt x="1758" y="9500"/>
                    </a:lnTo>
                    <a:lnTo>
                      <a:pt x="1884" y="9563"/>
                    </a:lnTo>
                    <a:lnTo>
                      <a:pt x="1863" y="9584"/>
                    </a:lnTo>
                    <a:lnTo>
                      <a:pt x="1737" y="9584"/>
                    </a:lnTo>
                    <a:lnTo>
                      <a:pt x="1737" y="9605"/>
                    </a:lnTo>
                    <a:lnTo>
                      <a:pt x="1821" y="9668"/>
                    </a:lnTo>
                    <a:lnTo>
                      <a:pt x="1821" y="9709"/>
                    </a:lnTo>
                    <a:lnTo>
                      <a:pt x="1737" y="9772"/>
                    </a:lnTo>
                    <a:lnTo>
                      <a:pt x="1716" y="9793"/>
                    </a:lnTo>
                    <a:lnTo>
                      <a:pt x="1779" y="9814"/>
                    </a:lnTo>
                    <a:lnTo>
                      <a:pt x="1842" y="9877"/>
                    </a:lnTo>
                    <a:lnTo>
                      <a:pt x="1946" y="9877"/>
                    </a:lnTo>
                    <a:lnTo>
                      <a:pt x="1967" y="9898"/>
                    </a:lnTo>
                    <a:lnTo>
                      <a:pt x="1926" y="9940"/>
                    </a:lnTo>
                    <a:lnTo>
                      <a:pt x="1821" y="9940"/>
                    </a:lnTo>
                    <a:lnTo>
                      <a:pt x="1779" y="9981"/>
                    </a:lnTo>
                    <a:lnTo>
                      <a:pt x="1654" y="9877"/>
                    </a:lnTo>
                    <a:lnTo>
                      <a:pt x="1612" y="9898"/>
                    </a:lnTo>
                    <a:lnTo>
                      <a:pt x="1570" y="9940"/>
                    </a:lnTo>
                    <a:lnTo>
                      <a:pt x="1507" y="9940"/>
                    </a:lnTo>
                    <a:lnTo>
                      <a:pt x="1444" y="9835"/>
                    </a:lnTo>
                    <a:lnTo>
                      <a:pt x="1361" y="9814"/>
                    </a:lnTo>
                    <a:lnTo>
                      <a:pt x="1298" y="9877"/>
                    </a:lnTo>
                    <a:lnTo>
                      <a:pt x="1110" y="9877"/>
                    </a:lnTo>
                    <a:lnTo>
                      <a:pt x="984" y="9793"/>
                    </a:lnTo>
                    <a:lnTo>
                      <a:pt x="879" y="9793"/>
                    </a:lnTo>
                    <a:lnTo>
                      <a:pt x="817" y="9835"/>
                    </a:lnTo>
                    <a:lnTo>
                      <a:pt x="817" y="9919"/>
                    </a:lnTo>
                    <a:lnTo>
                      <a:pt x="733" y="9940"/>
                    </a:lnTo>
                    <a:lnTo>
                      <a:pt x="628" y="9981"/>
                    </a:lnTo>
                    <a:lnTo>
                      <a:pt x="586" y="10044"/>
                    </a:lnTo>
                    <a:lnTo>
                      <a:pt x="419" y="10086"/>
                    </a:lnTo>
                    <a:lnTo>
                      <a:pt x="377" y="10107"/>
                    </a:lnTo>
                    <a:lnTo>
                      <a:pt x="273" y="10128"/>
                    </a:lnTo>
                    <a:lnTo>
                      <a:pt x="189" y="10212"/>
                    </a:lnTo>
                    <a:lnTo>
                      <a:pt x="168" y="10316"/>
                    </a:lnTo>
                    <a:lnTo>
                      <a:pt x="168" y="10358"/>
                    </a:lnTo>
                    <a:lnTo>
                      <a:pt x="147" y="10442"/>
                    </a:lnTo>
                    <a:lnTo>
                      <a:pt x="1" y="10525"/>
                    </a:lnTo>
                    <a:lnTo>
                      <a:pt x="1" y="10609"/>
                    </a:lnTo>
                    <a:lnTo>
                      <a:pt x="42" y="10651"/>
                    </a:lnTo>
                    <a:lnTo>
                      <a:pt x="42" y="10818"/>
                    </a:lnTo>
                    <a:lnTo>
                      <a:pt x="63" y="10860"/>
                    </a:lnTo>
                    <a:lnTo>
                      <a:pt x="189" y="10860"/>
                    </a:lnTo>
                    <a:lnTo>
                      <a:pt x="252" y="10735"/>
                    </a:lnTo>
                    <a:lnTo>
                      <a:pt x="294" y="10735"/>
                    </a:lnTo>
                    <a:lnTo>
                      <a:pt x="273" y="10756"/>
                    </a:lnTo>
                    <a:lnTo>
                      <a:pt x="210" y="10860"/>
                    </a:lnTo>
                    <a:lnTo>
                      <a:pt x="273" y="10881"/>
                    </a:lnTo>
                    <a:lnTo>
                      <a:pt x="356" y="10818"/>
                    </a:lnTo>
                    <a:lnTo>
                      <a:pt x="356" y="10651"/>
                    </a:lnTo>
                    <a:lnTo>
                      <a:pt x="398" y="10421"/>
                    </a:lnTo>
                    <a:lnTo>
                      <a:pt x="482" y="10400"/>
                    </a:lnTo>
                    <a:lnTo>
                      <a:pt x="566" y="10337"/>
                    </a:lnTo>
                    <a:lnTo>
                      <a:pt x="419" y="10567"/>
                    </a:lnTo>
                    <a:lnTo>
                      <a:pt x="419" y="10672"/>
                    </a:lnTo>
                    <a:lnTo>
                      <a:pt x="398" y="10714"/>
                    </a:lnTo>
                    <a:lnTo>
                      <a:pt x="377" y="10839"/>
                    </a:lnTo>
                    <a:lnTo>
                      <a:pt x="314" y="10944"/>
                    </a:lnTo>
                    <a:lnTo>
                      <a:pt x="377" y="10986"/>
                    </a:lnTo>
                    <a:lnTo>
                      <a:pt x="419" y="10986"/>
                    </a:lnTo>
                    <a:lnTo>
                      <a:pt x="503" y="11069"/>
                    </a:lnTo>
                    <a:lnTo>
                      <a:pt x="607" y="11069"/>
                    </a:lnTo>
                    <a:lnTo>
                      <a:pt x="628" y="10965"/>
                    </a:lnTo>
                    <a:lnTo>
                      <a:pt x="607" y="10944"/>
                    </a:lnTo>
                    <a:lnTo>
                      <a:pt x="670" y="10839"/>
                    </a:lnTo>
                    <a:lnTo>
                      <a:pt x="691" y="10735"/>
                    </a:lnTo>
                    <a:lnTo>
                      <a:pt x="733" y="10672"/>
                    </a:lnTo>
                    <a:lnTo>
                      <a:pt x="733" y="10756"/>
                    </a:lnTo>
                    <a:lnTo>
                      <a:pt x="775" y="10818"/>
                    </a:lnTo>
                    <a:lnTo>
                      <a:pt x="712" y="10944"/>
                    </a:lnTo>
                    <a:lnTo>
                      <a:pt x="712" y="11028"/>
                    </a:lnTo>
                    <a:lnTo>
                      <a:pt x="712" y="11090"/>
                    </a:lnTo>
                    <a:lnTo>
                      <a:pt x="796" y="11195"/>
                    </a:lnTo>
                    <a:lnTo>
                      <a:pt x="838" y="11237"/>
                    </a:lnTo>
                    <a:lnTo>
                      <a:pt x="921" y="11153"/>
                    </a:lnTo>
                    <a:lnTo>
                      <a:pt x="900" y="11069"/>
                    </a:lnTo>
                    <a:lnTo>
                      <a:pt x="900" y="11048"/>
                    </a:lnTo>
                    <a:lnTo>
                      <a:pt x="921" y="11028"/>
                    </a:lnTo>
                    <a:lnTo>
                      <a:pt x="1005" y="11028"/>
                    </a:lnTo>
                    <a:lnTo>
                      <a:pt x="1047" y="10965"/>
                    </a:lnTo>
                    <a:lnTo>
                      <a:pt x="1026" y="10860"/>
                    </a:lnTo>
                    <a:lnTo>
                      <a:pt x="984" y="10818"/>
                    </a:lnTo>
                    <a:lnTo>
                      <a:pt x="984" y="10735"/>
                    </a:lnTo>
                    <a:lnTo>
                      <a:pt x="1026" y="10756"/>
                    </a:lnTo>
                    <a:lnTo>
                      <a:pt x="1110" y="10923"/>
                    </a:lnTo>
                    <a:lnTo>
                      <a:pt x="1110" y="10986"/>
                    </a:lnTo>
                    <a:lnTo>
                      <a:pt x="1047" y="11090"/>
                    </a:lnTo>
                    <a:lnTo>
                      <a:pt x="1005" y="11090"/>
                    </a:lnTo>
                    <a:lnTo>
                      <a:pt x="942" y="11195"/>
                    </a:lnTo>
                    <a:lnTo>
                      <a:pt x="984" y="11258"/>
                    </a:lnTo>
                    <a:lnTo>
                      <a:pt x="1026" y="11258"/>
                    </a:lnTo>
                    <a:lnTo>
                      <a:pt x="1089" y="11279"/>
                    </a:lnTo>
                    <a:lnTo>
                      <a:pt x="1110" y="11341"/>
                    </a:lnTo>
                    <a:lnTo>
                      <a:pt x="1151" y="11341"/>
                    </a:lnTo>
                    <a:lnTo>
                      <a:pt x="1340" y="11446"/>
                    </a:lnTo>
                    <a:lnTo>
                      <a:pt x="1402" y="11446"/>
                    </a:lnTo>
                    <a:lnTo>
                      <a:pt x="1402" y="11551"/>
                    </a:lnTo>
                    <a:lnTo>
                      <a:pt x="1612" y="11551"/>
                    </a:lnTo>
                    <a:lnTo>
                      <a:pt x="1674" y="11593"/>
                    </a:lnTo>
                    <a:lnTo>
                      <a:pt x="1737" y="11572"/>
                    </a:lnTo>
                    <a:lnTo>
                      <a:pt x="1779" y="11488"/>
                    </a:lnTo>
                    <a:lnTo>
                      <a:pt x="1716" y="11362"/>
                    </a:lnTo>
                    <a:lnTo>
                      <a:pt x="1654" y="11174"/>
                    </a:lnTo>
                    <a:lnTo>
                      <a:pt x="1716" y="11048"/>
                    </a:lnTo>
                    <a:lnTo>
                      <a:pt x="1758" y="10986"/>
                    </a:lnTo>
                    <a:lnTo>
                      <a:pt x="1779" y="11048"/>
                    </a:lnTo>
                    <a:lnTo>
                      <a:pt x="1821" y="11174"/>
                    </a:lnTo>
                    <a:lnTo>
                      <a:pt x="1821" y="11279"/>
                    </a:lnTo>
                    <a:lnTo>
                      <a:pt x="1842" y="11341"/>
                    </a:lnTo>
                    <a:lnTo>
                      <a:pt x="1926" y="11341"/>
                    </a:lnTo>
                    <a:lnTo>
                      <a:pt x="1946" y="11279"/>
                    </a:lnTo>
                    <a:lnTo>
                      <a:pt x="2030" y="11279"/>
                    </a:lnTo>
                    <a:lnTo>
                      <a:pt x="2051" y="11237"/>
                    </a:lnTo>
                    <a:lnTo>
                      <a:pt x="2072" y="11153"/>
                    </a:lnTo>
                    <a:lnTo>
                      <a:pt x="2135" y="11090"/>
                    </a:lnTo>
                    <a:lnTo>
                      <a:pt x="2156" y="10965"/>
                    </a:lnTo>
                    <a:lnTo>
                      <a:pt x="2177" y="10923"/>
                    </a:lnTo>
                    <a:lnTo>
                      <a:pt x="2198" y="10923"/>
                    </a:lnTo>
                    <a:lnTo>
                      <a:pt x="2260" y="11048"/>
                    </a:lnTo>
                    <a:lnTo>
                      <a:pt x="2239" y="11090"/>
                    </a:lnTo>
                    <a:lnTo>
                      <a:pt x="2177" y="11195"/>
                    </a:lnTo>
                    <a:lnTo>
                      <a:pt x="2156" y="11279"/>
                    </a:lnTo>
                    <a:lnTo>
                      <a:pt x="2198" y="11341"/>
                    </a:lnTo>
                    <a:lnTo>
                      <a:pt x="2198" y="11404"/>
                    </a:lnTo>
                    <a:lnTo>
                      <a:pt x="2302" y="11488"/>
                    </a:lnTo>
                    <a:lnTo>
                      <a:pt x="2386" y="11446"/>
                    </a:lnTo>
                    <a:lnTo>
                      <a:pt x="2490" y="11279"/>
                    </a:lnTo>
                    <a:lnTo>
                      <a:pt x="2449" y="11174"/>
                    </a:lnTo>
                    <a:lnTo>
                      <a:pt x="2470" y="11028"/>
                    </a:lnTo>
                    <a:lnTo>
                      <a:pt x="2574" y="10944"/>
                    </a:lnTo>
                    <a:lnTo>
                      <a:pt x="2679" y="10923"/>
                    </a:lnTo>
                    <a:lnTo>
                      <a:pt x="2574" y="11028"/>
                    </a:lnTo>
                    <a:lnTo>
                      <a:pt x="2553" y="11132"/>
                    </a:lnTo>
                    <a:lnTo>
                      <a:pt x="2595" y="11237"/>
                    </a:lnTo>
                    <a:lnTo>
                      <a:pt x="2511" y="11446"/>
                    </a:lnTo>
                    <a:lnTo>
                      <a:pt x="2511" y="11509"/>
                    </a:lnTo>
                    <a:lnTo>
                      <a:pt x="2595" y="11593"/>
                    </a:lnTo>
                    <a:lnTo>
                      <a:pt x="2700" y="11572"/>
                    </a:lnTo>
                    <a:lnTo>
                      <a:pt x="2783" y="11593"/>
                    </a:lnTo>
                    <a:lnTo>
                      <a:pt x="2867" y="11572"/>
                    </a:lnTo>
                    <a:lnTo>
                      <a:pt x="2867" y="11446"/>
                    </a:lnTo>
                    <a:lnTo>
                      <a:pt x="2930" y="11362"/>
                    </a:lnTo>
                    <a:lnTo>
                      <a:pt x="2909" y="11279"/>
                    </a:lnTo>
                    <a:lnTo>
                      <a:pt x="2825" y="11132"/>
                    </a:lnTo>
                    <a:lnTo>
                      <a:pt x="2909" y="10944"/>
                    </a:lnTo>
                    <a:lnTo>
                      <a:pt x="2909" y="10818"/>
                    </a:lnTo>
                    <a:lnTo>
                      <a:pt x="2972" y="10923"/>
                    </a:lnTo>
                    <a:lnTo>
                      <a:pt x="2930" y="11028"/>
                    </a:lnTo>
                    <a:lnTo>
                      <a:pt x="2909" y="11090"/>
                    </a:lnTo>
                    <a:lnTo>
                      <a:pt x="2993" y="11258"/>
                    </a:lnTo>
                    <a:lnTo>
                      <a:pt x="3076" y="11279"/>
                    </a:lnTo>
                    <a:lnTo>
                      <a:pt x="3118" y="11300"/>
                    </a:lnTo>
                    <a:lnTo>
                      <a:pt x="3034" y="11341"/>
                    </a:lnTo>
                    <a:lnTo>
                      <a:pt x="2993" y="11488"/>
                    </a:lnTo>
                    <a:lnTo>
                      <a:pt x="3014" y="11551"/>
                    </a:lnTo>
                    <a:lnTo>
                      <a:pt x="3181" y="11593"/>
                    </a:lnTo>
                    <a:lnTo>
                      <a:pt x="3244" y="11551"/>
                    </a:lnTo>
                    <a:lnTo>
                      <a:pt x="3348" y="11697"/>
                    </a:lnTo>
                    <a:lnTo>
                      <a:pt x="3348" y="11802"/>
                    </a:lnTo>
                    <a:lnTo>
                      <a:pt x="3286" y="11906"/>
                    </a:lnTo>
                    <a:lnTo>
                      <a:pt x="3181" y="11990"/>
                    </a:lnTo>
                    <a:lnTo>
                      <a:pt x="3223" y="12011"/>
                    </a:lnTo>
                    <a:lnTo>
                      <a:pt x="3286" y="12095"/>
                    </a:lnTo>
                    <a:lnTo>
                      <a:pt x="3369" y="12095"/>
                    </a:lnTo>
                    <a:lnTo>
                      <a:pt x="3495" y="12074"/>
                    </a:lnTo>
                    <a:lnTo>
                      <a:pt x="3537" y="12095"/>
                    </a:lnTo>
                    <a:lnTo>
                      <a:pt x="3725" y="11927"/>
                    </a:lnTo>
                    <a:lnTo>
                      <a:pt x="3830" y="11969"/>
                    </a:lnTo>
                    <a:lnTo>
                      <a:pt x="3871" y="11990"/>
                    </a:lnTo>
                    <a:lnTo>
                      <a:pt x="4039" y="11823"/>
                    </a:lnTo>
                    <a:lnTo>
                      <a:pt x="4123" y="11802"/>
                    </a:lnTo>
                    <a:lnTo>
                      <a:pt x="4227" y="11655"/>
                    </a:lnTo>
                    <a:lnTo>
                      <a:pt x="4290" y="11593"/>
                    </a:lnTo>
                    <a:lnTo>
                      <a:pt x="4332" y="11613"/>
                    </a:lnTo>
                    <a:lnTo>
                      <a:pt x="4290" y="11781"/>
                    </a:lnTo>
                    <a:lnTo>
                      <a:pt x="4269" y="11906"/>
                    </a:lnTo>
                    <a:lnTo>
                      <a:pt x="4290" y="11927"/>
                    </a:lnTo>
                    <a:lnTo>
                      <a:pt x="4395" y="11865"/>
                    </a:lnTo>
                    <a:lnTo>
                      <a:pt x="4478" y="11718"/>
                    </a:lnTo>
                    <a:lnTo>
                      <a:pt x="4583" y="11655"/>
                    </a:lnTo>
                    <a:lnTo>
                      <a:pt x="4687" y="11655"/>
                    </a:lnTo>
                    <a:lnTo>
                      <a:pt x="4813" y="11446"/>
                    </a:lnTo>
                    <a:lnTo>
                      <a:pt x="4876" y="11237"/>
                    </a:lnTo>
                    <a:lnTo>
                      <a:pt x="4855" y="11153"/>
                    </a:lnTo>
                    <a:lnTo>
                      <a:pt x="4876" y="11048"/>
                    </a:lnTo>
                    <a:lnTo>
                      <a:pt x="4792" y="11028"/>
                    </a:lnTo>
                    <a:lnTo>
                      <a:pt x="4750" y="11048"/>
                    </a:lnTo>
                    <a:lnTo>
                      <a:pt x="4667" y="11048"/>
                    </a:lnTo>
                    <a:lnTo>
                      <a:pt x="4541" y="11132"/>
                    </a:lnTo>
                    <a:lnTo>
                      <a:pt x="4478" y="11195"/>
                    </a:lnTo>
                    <a:lnTo>
                      <a:pt x="4374" y="11195"/>
                    </a:lnTo>
                    <a:lnTo>
                      <a:pt x="4457" y="11090"/>
                    </a:lnTo>
                    <a:lnTo>
                      <a:pt x="4478" y="11028"/>
                    </a:lnTo>
                    <a:lnTo>
                      <a:pt x="4374" y="11048"/>
                    </a:lnTo>
                    <a:lnTo>
                      <a:pt x="4353" y="10986"/>
                    </a:lnTo>
                    <a:lnTo>
                      <a:pt x="4374" y="10923"/>
                    </a:lnTo>
                    <a:lnTo>
                      <a:pt x="4457" y="10923"/>
                    </a:lnTo>
                    <a:lnTo>
                      <a:pt x="4499" y="10735"/>
                    </a:lnTo>
                    <a:lnTo>
                      <a:pt x="4562" y="10651"/>
                    </a:lnTo>
                    <a:lnTo>
                      <a:pt x="4541" y="10546"/>
                    </a:lnTo>
                    <a:lnTo>
                      <a:pt x="4395" y="10463"/>
                    </a:lnTo>
                    <a:lnTo>
                      <a:pt x="4185" y="10525"/>
                    </a:lnTo>
                    <a:lnTo>
                      <a:pt x="4060" y="10630"/>
                    </a:lnTo>
                    <a:lnTo>
                      <a:pt x="4123" y="10504"/>
                    </a:lnTo>
                    <a:lnTo>
                      <a:pt x="4039" y="10358"/>
                    </a:lnTo>
                    <a:lnTo>
                      <a:pt x="3892" y="10295"/>
                    </a:lnTo>
                    <a:lnTo>
                      <a:pt x="3830" y="10316"/>
                    </a:lnTo>
                    <a:lnTo>
                      <a:pt x="3767" y="10358"/>
                    </a:lnTo>
                    <a:lnTo>
                      <a:pt x="3725" y="10358"/>
                    </a:lnTo>
                    <a:lnTo>
                      <a:pt x="3599" y="10525"/>
                    </a:lnTo>
                    <a:lnTo>
                      <a:pt x="3495" y="10525"/>
                    </a:lnTo>
                    <a:lnTo>
                      <a:pt x="3558" y="10337"/>
                    </a:lnTo>
                    <a:lnTo>
                      <a:pt x="3453" y="10232"/>
                    </a:lnTo>
                    <a:lnTo>
                      <a:pt x="3809" y="10232"/>
                    </a:lnTo>
                    <a:lnTo>
                      <a:pt x="3830" y="10191"/>
                    </a:lnTo>
                    <a:lnTo>
                      <a:pt x="3725" y="10044"/>
                    </a:lnTo>
                    <a:lnTo>
                      <a:pt x="3767" y="9981"/>
                    </a:lnTo>
                    <a:lnTo>
                      <a:pt x="3830" y="9793"/>
                    </a:lnTo>
                    <a:lnTo>
                      <a:pt x="3830" y="9709"/>
                    </a:lnTo>
                    <a:lnTo>
                      <a:pt x="3934" y="9605"/>
                    </a:lnTo>
                    <a:lnTo>
                      <a:pt x="3934" y="9668"/>
                    </a:lnTo>
                    <a:lnTo>
                      <a:pt x="3955" y="9730"/>
                    </a:lnTo>
                    <a:lnTo>
                      <a:pt x="3934" y="9835"/>
                    </a:lnTo>
                    <a:lnTo>
                      <a:pt x="3871" y="9898"/>
                    </a:lnTo>
                    <a:lnTo>
                      <a:pt x="3934" y="10128"/>
                    </a:lnTo>
                    <a:lnTo>
                      <a:pt x="4164" y="10421"/>
                    </a:lnTo>
                    <a:lnTo>
                      <a:pt x="4332" y="10442"/>
                    </a:lnTo>
                    <a:lnTo>
                      <a:pt x="4353" y="10421"/>
                    </a:lnTo>
                    <a:lnTo>
                      <a:pt x="4478" y="10421"/>
                    </a:lnTo>
                    <a:lnTo>
                      <a:pt x="4771" y="10546"/>
                    </a:lnTo>
                    <a:lnTo>
                      <a:pt x="4813" y="10525"/>
                    </a:lnTo>
                    <a:lnTo>
                      <a:pt x="4897" y="10358"/>
                    </a:lnTo>
                    <a:lnTo>
                      <a:pt x="4980" y="10295"/>
                    </a:lnTo>
                    <a:lnTo>
                      <a:pt x="5022" y="10295"/>
                    </a:lnTo>
                    <a:lnTo>
                      <a:pt x="4980" y="10358"/>
                    </a:lnTo>
                    <a:lnTo>
                      <a:pt x="5064" y="10400"/>
                    </a:lnTo>
                    <a:lnTo>
                      <a:pt x="5169" y="10337"/>
                    </a:lnTo>
                    <a:lnTo>
                      <a:pt x="5190" y="10253"/>
                    </a:lnTo>
                    <a:lnTo>
                      <a:pt x="5211" y="10212"/>
                    </a:lnTo>
                    <a:lnTo>
                      <a:pt x="5273" y="10253"/>
                    </a:lnTo>
                    <a:lnTo>
                      <a:pt x="5399" y="10212"/>
                    </a:lnTo>
                    <a:lnTo>
                      <a:pt x="5399" y="10086"/>
                    </a:lnTo>
                    <a:lnTo>
                      <a:pt x="5545" y="9981"/>
                    </a:lnTo>
                    <a:lnTo>
                      <a:pt x="5545" y="9877"/>
                    </a:lnTo>
                    <a:lnTo>
                      <a:pt x="5524" y="9835"/>
                    </a:lnTo>
                    <a:lnTo>
                      <a:pt x="5420" y="9835"/>
                    </a:lnTo>
                    <a:lnTo>
                      <a:pt x="5524" y="9730"/>
                    </a:lnTo>
                    <a:lnTo>
                      <a:pt x="5545" y="9521"/>
                    </a:lnTo>
                    <a:lnTo>
                      <a:pt x="5713" y="9500"/>
                    </a:lnTo>
                    <a:lnTo>
                      <a:pt x="5943" y="9563"/>
                    </a:lnTo>
                    <a:lnTo>
                      <a:pt x="6027" y="9626"/>
                    </a:lnTo>
                    <a:lnTo>
                      <a:pt x="6173" y="9626"/>
                    </a:lnTo>
                    <a:lnTo>
                      <a:pt x="6278" y="9563"/>
                    </a:lnTo>
                    <a:lnTo>
                      <a:pt x="6382" y="9563"/>
                    </a:lnTo>
                    <a:lnTo>
                      <a:pt x="6466" y="9668"/>
                    </a:lnTo>
                    <a:lnTo>
                      <a:pt x="6571" y="9626"/>
                    </a:lnTo>
                    <a:lnTo>
                      <a:pt x="6675" y="9521"/>
                    </a:lnTo>
                    <a:lnTo>
                      <a:pt x="6759" y="9479"/>
                    </a:lnTo>
                    <a:lnTo>
                      <a:pt x="6759" y="9396"/>
                    </a:lnTo>
                    <a:lnTo>
                      <a:pt x="6633" y="9396"/>
                    </a:lnTo>
                    <a:lnTo>
                      <a:pt x="6278" y="9207"/>
                    </a:lnTo>
                    <a:lnTo>
                      <a:pt x="6257" y="9144"/>
                    </a:lnTo>
                    <a:lnTo>
                      <a:pt x="6340" y="9082"/>
                    </a:lnTo>
                    <a:lnTo>
                      <a:pt x="6445" y="9103"/>
                    </a:lnTo>
                    <a:lnTo>
                      <a:pt x="6487" y="9165"/>
                    </a:lnTo>
                    <a:lnTo>
                      <a:pt x="6592" y="9144"/>
                    </a:lnTo>
                    <a:lnTo>
                      <a:pt x="6780" y="9291"/>
                    </a:lnTo>
                    <a:lnTo>
                      <a:pt x="6864" y="9270"/>
                    </a:lnTo>
                    <a:lnTo>
                      <a:pt x="6989" y="9165"/>
                    </a:lnTo>
                    <a:lnTo>
                      <a:pt x="7073" y="9144"/>
                    </a:lnTo>
                    <a:lnTo>
                      <a:pt x="7115" y="9061"/>
                    </a:lnTo>
                    <a:lnTo>
                      <a:pt x="7094" y="8935"/>
                    </a:lnTo>
                    <a:lnTo>
                      <a:pt x="6968" y="8831"/>
                    </a:lnTo>
                    <a:lnTo>
                      <a:pt x="6884" y="8831"/>
                    </a:lnTo>
                    <a:lnTo>
                      <a:pt x="6864" y="8747"/>
                    </a:lnTo>
                    <a:lnTo>
                      <a:pt x="6738" y="8684"/>
                    </a:lnTo>
                    <a:lnTo>
                      <a:pt x="6738" y="8642"/>
                    </a:lnTo>
                    <a:lnTo>
                      <a:pt x="6864" y="8663"/>
                    </a:lnTo>
                    <a:lnTo>
                      <a:pt x="6947" y="8684"/>
                    </a:lnTo>
                    <a:lnTo>
                      <a:pt x="6968" y="8768"/>
                    </a:lnTo>
                    <a:lnTo>
                      <a:pt x="7031" y="8789"/>
                    </a:lnTo>
                    <a:lnTo>
                      <a:pt x="7156" y="8789"/>
                    </a:lnTo>
                    <a:lnTo>
                      <a:pt x="7198" y="8852"/>
                    </a:lnTo>
                    <a:lnTo>
                      <a:pt x="7387" y="8726"/>
                    </a:lnTo>
                    <a:lnTo>
                      <a:pt x="7428" y="8726"/>
                    </a:lnTo>
                    <a:lnTo>
                      <a:pt x="7470" y="8538"/>
                    </a:lnTo>
                    <a:lnTo>
                      <a:pt x="7596" y="8328"/>
                    </a:lnTo>
                    <a:lnTo>
                      <a:pt x="7596" y="8224"/>
                    </a:lnTo>
                    <a:lnTo>
                      <a:pt x="7512" y="8161"/>
                    </a:lnTo>
                    <a:lnTo>
                      <a:pt x="7387" y="8056"/>
                    </a:lnTo>
                    <a:lnTo>
                      <a:pt x="7198" y="8056"/>
                    </a:lnTo>
                    <a:lnTo>
                      <a:pt x="7094" y="8119"/>
                    </a:lnTo>
                    <a:lnTo>
                      <a:pt x="7094" y="8035"/>
                    </a:lnTo>
                    <a:lnTo>
                      <a:pt x="7219" y="7994"/>
                    </a:lnTo>
                    <a:lnTo>
                      <a:pt x="7366" y="7994"/>
                    </a:lnTo>
                    <a:lnTo>
                      <a:pt x="7387" y="7931"/>
                    </a:lnTo>
                    <a:lnTo>
                      <a:pt x="7198" y="7784"/>
                    </a:lnTo>
                    <a:lnTo>
                      <a:pt x="7115" y="7743"/>
                    </a:lnTo>
                    <a:lnTo>
                      <a:pt x="7010" y="7743"/>
                    </a:lnTo>
                    <a:lnTo>
                      <a:pt x="6968" y="7722"/>
                    </a:lnTo>
                    <a:lnTo>
                      <a:pt x="6947" y="7743"/>
                    </a:lnTo>
                    <a:lnTo>
                      <a:pt x="6843" y="7784"/>
                    </a:lnTo>
                    <a:lnTo>
                      <a:pt x="6801" y="7743"/>
                    </a:lnTo>
                    <a:lnTo>
                      <a:pt x="6780" y="7784"/>
                    </a:lnTo>
                    <a:lnTo>
                      <a:pt x="6675" y="7784"/>
                    </a:lnTo>
                    <a:lnTo>
                      <a:pt x="6675" y="7701"/>
                    </a:lnTo>
                    <a:lnTo>
                      <a:pt x="6696" y="7638"/>
                    </a:lnTo>
                    <a:lnTo>
                      <a:pt x="6487" y="7533"/>
                    </a:lnTo>
                    <a:lnTo>
                      <a:pt x="6466" y="7491"/>
                    </a:lnTo>
                    <a:lnTo>
                      <a:pt x="6466" y="7491"/>
                    </a:lnTo>
                    <a:lnTo>
                      <a:pt x="6571" y="7533"/>
                    </a:lnTo>
                    <a:lnTo>
                      <a:pt x="6759" y="7575"/>
                    </a:lnTo>
                    <a:lnTo>
                      <a:pt x="6843" y="7617"/>
                    </a:lnTo>
                    <a:lnTo>
                      <a:pt x="6801" y="7701"/>
                    </a:lnTo>
                    <a:lnTo>
                      <a:pt x="6801" y="7701"/>
                    </a:lnTo>
                    <a:lnTo>
                      <a:pt x="6989" y="7638"/>
                    </a:lnTo>
                    <a:lnTo>
                      <a:pt x="7198" y="7638"/>
                    </a:lnTo>
                    <a:lnTo>
                      <a:pt x="7324" y="7743"/>
                    </a:lnTo>
                    <a:lnTo>
                      <a:pt x="7366" y="7722"/>
                    </a:lnTo>
                    <a:lnTo>
                      <a:pt x="7387" y="7596"/>
                    </a:lnTo>
                    <a:lnTo>
                      <a:pt x="7115" y="7512"/>
                    </a:lnTo>
                    <a:lnTo>
                      <a:pt x="6905" y="7491"/>
                    </a:lnTo>
                    <a:lnTo>
                      <a:pt x="6759" y="7429"/>
                    </a:lnTo>
                    <a:lnTo>
                      <a:pt x="6780" y="7387"/>
                    </a:lnTo>
                    <a:lnTo>
                      <a:pt x="6884" y="7366"/>
                    </a:lnTo>
                    <a:lnTo>
                      <a:pt x="6989" y="7429"/>
                    </a:lnTo>
                    <a:lnTo>
                      <a:pt x="7219" y="7491"/>
                    </a:lnTo>
                    <a:lnTo>
                      <a:pt x="7408" y="7491"/>
                    </a:lnTo>
                    <a:lnTo>
                      <a:pt x="7470" y="7596"/>
                    </a:lnTo>
                    <a:lnTo>
                      <a:pt x="7470" y="7722"/>
                    </a:lnTo>
                    <a:lnTo>
                      <a:pt x="7491" y="7805"/>
                    </a:lnTo>
                    <a:lnTo>
                      <a:pt x="7638" y="7910"/>
                    </a:lnTo>
                    <a:lnTo>
                      <a:pt x="7805" y="7952"/>
                    </a:lnTo>
                    <a:lnTo>
                      <a:pt x="7889" y="8035"/>
                    </a:lnTo>
                    <a:lnTo>
                      <a:pt x="7910" y="8035"/>
                    </a:lnTo>
                    <a:lnTo>
                      <a:pt x="7993" y="7994"/>
                    </a:lnTo>
                    <a:lnTo>
                      <a:pt x="7952" y="7847"/>
                    </a:lnTo>
                    <a:lnTo>
                      <a:pt x="7993" y="7743"/>
                    </a:lnTo>
                    <a:lnTo>
                      <a:pt x="7952" y="7701"/>
                    </a:lnTo>
                    <a:lnTo>
                      <a:pt x="8056" y="7617"/>
                    </a:lnTo>
                    <a:lnTo>
                      <a:pt x="7993" y="7575"/>
                    </a:lnTo>
                    <a:lnTo>
                      <a:pt x="7680" y="7491"/>
                    </a:lnTo>
                    <a:lnTo>
                      <a:pt x="7554" y="7512"/>
                    </a:lnTo>
                    <a:lnTo>
                      <a:pt x="7512" y="7512"/>
                    </a:lnTo>
                    <a:lnTo>
                      <a:pt x="7408" y="7408"/>
                    </a:lnTo>
                    <a:lnTo>
                      <a:pt x="7282" y="7387"/>
                    </a:lnTo>
                    <a:lnTo>
                      <a:pt x="7198" y="7282"/>
                    </a:lnTo>
                    <a:lnTo>
                      <a:pt x="7115" y="7282"/>
                    </a:lnTo>
                    <a:lnTo>
                      <a:pt x="7073" y="7324"/>
                    </a:lnTo>
                    <a:lnTo>
                      <a:pt x="6989" y="7324"/>
                    </a:lnTo>
                    <a:lnTo>
                      <a:pt x="7010" y="7219"/>
                    </a:lnTo>
                    <a:lnTo>
                      <a:pt x="6864" y="7178"/>
                    </a:lnTo>
                    <a:lnTo>
                      <a:pt x="6843" y="7094"/>
                    </a:lnTo>
                    <a:lnTo>
                      <a:pt x="6947" y="7073"/>
                    </a:lnTo>
                    <a:lnTo>
                      <a:pt x="6989" y="7115"/>
                    </a:lnTo>
                    <a:lnTo>
                      <a:pt x="7094" y="7157"/>
                    </a:lnTo>
                    <a:lnTo>
                      <a:pt x="7156" y="7073"/>
                    </a:lnTo>
                    <a:lnTo>
                      <a:pt x="7115" y="7010"/>
                    </a:lnTo>
                    <a:lnTo>
                      <a:pt x="7156" y="6968"/>
                    </a:lnTo>
                    <a:lnTo>
                      <a:pt x="7219" y="7052"/>
                    </a:lnTo>
                    <a:lnTo>
                      <a:pt x="7219" y="7178"/>
                    </a:lnTo>
                    <a:lnTo>
                      <a:pt x="7324" y="7219"/>
                    </a:lnTo>
                    <a:lnTo>
                      <a:pt x="7638" y="7303"/>
                    </a:lnTo>
                    <a:lnTo>
                      <a:pt x="7700" y="7261"/>
                    </a:lnTo>
                    <a:lnTo>
                      <a:pt x="7554" y="7052"/>
                    </a:lnTo>
                    <a:lnTo>
                      <a:pt x="7408" y="6989"/>
                    </a:lnTo>
                    <a:lnTo>
                      <a:pt x="7303" y="6947"/>
                    </a:lnTo>
                    <a:lnTo>
                      <a:pt x="7303" y="6864"/>
                    </a:lnTo>
                    <a:lnTo>
                      <a:pt x="7324" y="6801"/>
                    </a:lnTo>
                    <a:lnTo>
                      <a:pt x="7408" y="6906"/>
                    </a:lnTo>
                    <a:lnTo>
                      <a:pt x="7554" y="6906"/>
                    </a:lnTo>
                    <a:lnTo>
                      <a:pt x="7638" y="6968"/>
                    </a:lnTo>
                    <a:lnTo>
                      <a:pt x="7680" y="7073"/>
                    </a:lnTo>
                    <a:lnTo>
                      <a:pt x="7721" y="7052"/>
                    </a:lnTo>
                    <a:lnTo>
                      <a:pt x="7805" y="7157"/>
                    </a:lnTo>
                    <a:lnTo>
                      <a:pt x="7910" y="7199"/>
                    </a:lnTo>
                    <a:lnTo>
                      <a:pt x="7952" y="7261"/>
                    </a:lnTo>
                    <a:lnTo>
                      <a:pt x="8014" y="7282"/>
                    </a:lnTo>
                    <a:lnTo>
                      <a:pt x="8077" y="7178"/>
                    </a:lnTo>
                    <a:lnTo>
                      <a:pt x="8203" y="7178"/>
                    </a:lnTo>
                    <a:lnTo>
                      <a:pt x="8307" y="7282"/>
                    </a:lnTo>
                    <a:lnTo>
                      <a:pt x="8349" y="7261"/>
                    </a:lnTo>
                    <a:lnTo>
                      <a:pt x="8349" y="7157"/>
                    </a:lnTo>
                    <a:lnTo>
                      <a:pt x="8412" y="7157"/>
                    </a:lnTo>
                    <a:lnTo>
                      <a:pt x="8516" y="7261"/>
                    </a:lnTo>
                    <a:lnTo>
                      <a:pt x="8642" y="7261"/>
                    </a:lnTo>
                    <a:lnTo>
                      <a:pt x="8684" y="7199"/>
                    </a:lnTo>
                    <a:lnTo>
                      <a:pt x="8684" y="6885"/>
                    </a:lnTo>
                    <a:lnTo>
                      <a:pt x="8433" y="6634"/>
                    </a:lnTo>
                    <a:lnTo>
                      <a:pt x="8349" y="6634"/>
                    </a:lnTo>
                    <a:lnTo>
                      <a:pt x="8307" y="6655"/>
                    </a:lnTo>
                    <a:lnTo>
                      <a:pt x="8224" y="6634"/>
                    </a:lnTo>
                    <a:lnTo>
                      <a:pt x="8244" y="6571"/>
                    </a:lnTo>
                    <a:lnTo>
                      <a:pt x="8433" y="6550"/>
                    </a:lnTo>
                    <a:lnTo>
                      <a:pt x="8516" y="6571"/>
                    </a:lnTo>
                    <a:lnTo>
                      <a:pt x="8558" y="6550"/>
                    </a:lnTo>
                    <a:lnTo>
                      <a:pt x="8642" y="6592"/>
                    </a:lnTo>
                    <a:lnTo>
                      <a:pt x="8642" y="6696"/>
                    </a:lnTo>
                    <a:lnTo>
                      <a:pt x="8684" y="6759"/>
                    </a:lnTo>
                    <a:lnTo>
                      <a:pt x="8851" y="6780"/>
                    </a:lnTo>
                    <a:lnTo>
                      <a:pt x="8851" y="6968"/>
                    </a:lnTo>
                    <a:lnTo>
                      <a:pt x="8893" y="7052"/>
                    </a:lnTo>
                    <a:lnTo>
                      <a:pt x="8998" y="7052"/>
                    </a:lnTo>
                    <a:lnTo>
                      <a:pt x="9060" y="7094"/>
                    </a:lnTo>
                    <a:lnTo>
                      <a:pt x="9353" y="7115"/>
                    </a:lnTo>
                    <a:lnTo>
                      <a:pt x="9500" y="7115"/>
                    </a:lnTo>
                    <a:lnTo>
                      <a:pt x="9688" y="6947"/>
                    </a:lnTo>
                    <a:lnTo>
                      <a:pt x="9709" y="6864"/>
                    </a:lnTo>
                    <a:lnTo>
                      <a:pt x="9605" y="6801"/>
                    </a:lnTo>
                    <a:lnTo>
                      <a:pt x="9563" y="6843"/>
                    </a:lnTo>
                    <a:lnTo>
                      <a:pt x="9500" y="6780"/>
                    </a:lnTo>
                    <a:lnTo>
                      <a:pt x="9563" y="6759"/>
                    </a:lnTo>
                    <a:lnTo>
                      <a:pt x="9709" y="6696"/>
                    </a:lnTo>
                    <a:lnTo>
                      <a:pt x="9835" y="6738"/>
                    </a:lnTo>
                    <a:lnTo>
                      <a:pt x="9981" y="6675"/>
                    </a:lnTo>
                    <a:lnTo>
                      <a:pt x="10002" y="6571"/>
                    </a:lnTo>
                    <a:lnTo>
                      <a:pt x="9918" y="6466"/>
                    </a:lnTo>
                    <a:lnTo>
                      <a:pt x="9625" y="6466"/>
                    </a:lnTo>
                    <a:lnTo>
                      <a:pt x="9395" y="6424"/>
                    </a:lnTo>
                    <a:lnTo>
                      <a:pt x="9416" y="6362"/>
                    </a:lnTo>
                    <a:lnTo>
                      <a:pt x="9521" y="6362"/>
                    </a:lnTo>
                    <a:lnTo>
                      <a:pt x="9563" y="6257"/>
                    </a:lnTo>
                    <a:lnTo>
                      <a:pt x="9605" y="6278"/>
                    </a:lnTo>
                    <a:lnTo>
                      <a:pt x="9625" y="6383"/>
                    </a:lnTo>
                    <a:lnTo>
                      <a:pt x="9709" y="6383"/>
                    </a:lnTo>
                    <a:lnTo>
                      <a:pt x="9772" y="6341"/>
                    </a:lnTo>
                    <a:lnTo>
                      <a:pt x="9981" y="6424"/>
                    </a:lnTo>
                    <a:lnTo>
                      <a:pt x="10044" y="6362"/>
                    </a:lnTo>
                    <a:lnTo>
                      <a:pt x="10149" y="6445"/>
                    </a:lnTo>
                    <a:lnTo>
                      <a:pt x="10211" y="6445"/>
                    </a:lnTo>
                    <a:lnTo>
                      <a:pt x="10316" y="6320"/>
                    </a:lnTo>
                    <a:lnTo>
                      <a:pt x="10295" y="6236"/>
                    </a:lnTo>
                    <a:lnTo>
                      <a:pt x="10149" y="6152"/>
                    </a:lnTo>
                    <a:lnTo>
                      <a:pt x="10211" y="6048"/>
                    </a:lnTo>
                    <a:lnTo>
                      <a:pt x="10253" y="6006"/>
                    </a:lnTo>
                    <a:lnTo>
                      <a:pt x="10232" y="5839"/>
                    </a:lnTo>
                    <a:lnTo>
                      <a:pt x="10316" y="5901"/>
                    </a:lnTo>
                    <a:lnTo>
                      <a:pt x="10316" y="6006"/>
                    </a:lnTo>
                    <a:lnTo>
                      <a:pt x="10253" y="6069"/>
                    </a:lnTo>
                    <a:lnTo>
                      <a:pt x="10295" y="6152"/>
                    </a:lnTo>
                    <a:lnTo>
                      <a:pt x="10358" y="6173"/>
                    </a:lnTo>
                    <a:lnTo>
                      <a:pt x="10441" y="6111"/>
                    </a:lnTo>
                    <a:lnTo>
                      <a:pt x="10734" y="6111"/>
                    </a:lnTo>
                    <a:lnTo>
                      <a:pt x="10776" y="6027"/>
                    </a:lnTo>
                    <a:lnTo>
                      <a:pt x="10923" y="5922"/>
                    </a:lnTo>
                    <a:lnTo>
                      <a:pt x="10881" y="5797"/>
                    </a:lnTo>
                    <a:lnTo>
                      <a:pt x="10944" y="5755"/>
                    </a:lnTo>
                    <a:lnTo>
                      <a:pt x="11048" y="5755"/>
                    </a:lnTo>
                    <a:lnTo>
                      <a:pt x="11132" y="5650"/>
                    </a:lnTo>
                    <a:lnTo>
                      <a:pt x="11216" y="5692"/>
                    </a:lnTo>
                    <a:lnTo>
                      <a:pt x="11299" y="5629"/>
                    </a:lnTo>
                    <a:lnTo>
                      <a:pt x="11550" y="5608"/>
                    </a:lnTo>
                    <a:lnTo>
                      <a:pt x="11613" y="5483"/>
                    </a:lnTo>
                    <a:lnTo>
                      <a:pt x="11822" y="5420"/>
                    </a:lnTo>
                    <a:lnTo>
                      <a:pt x="11927" y="5336"/>
                    </a:lnTo>
                    <a:lnTo>
                      <a:pt x="12073" y="5336"/>
                    </a:lnTo>
                    <a:lnTo>
                      <a:pt x="12136" y="5315"/>
                    </a:lnTo>
                    <a:lnTo>
                      <a:pt x="12262" y="5315"/>
                    </a:lnTo>
                    <a:lnTo>
                      <a:pt x="12429" y="5232"/>
                    </a:lnTo>
                    <a:lnTo>
                      <a:pt x="12555" y="5106"/>
                    </a:lnTo>
                    <a:lnTo>
                      <a:pt x="12659" y="5085"/>
                    </a:lnTo>
                    <a:lnTo>
                      <a:pt x="12743" y="4960"/>
                    </a:lnTo>
                    <a:lnTo>
                      <a:pt x="12952" y="4918"/>
                    </a:lnTo>
                    <a:lnTo>
                      <a:pt x="13036" y="4876"/>
                    </a:lnTo>
                    <a:lnTo>
                      <a:pt x="13224" y="4771"/>
                    </a:lnTo>
                    <a:lnTo>
                      <a:pt x="13308" y="4604"/>
                    </a:lnTo>
                    <a:lnTo>
                      <a:pt x="13371" y="4458"/>
                    </a:lnTo>
                    <a:lnTo>
                      <a:pt x="13182" y="4458"/>
                    </a:lnTo>
                    <a:lnTo>
                      <a:pt x="13057" y="4478"/>
                    </a:lnTo>
                    <a:lnTo>
                      <a:pt x="12973" y="4437"/>
                    </a:lnTo>
                    <a:lnTo>
                      <a:pt x="12848" y="4458"/>
                    </a:lnTo>
                    <a:lnTo>
                      <a:pt x="12659" y="4646"/>
                    </a:lnTo>
                    <a:lnTo>
                      <a:pt x="12387" y="4667"/>
                    </a:lnTo>
                    <a:lnTo>
                      <a:pt x="11927" y="4709"/>
                    </a:lnTo>
                    <a:lnTo>
                      <a:pt x="11801" y="4688"/>
                    </a:lnTo>
                    <a:lnTo>
                      <a:pt x="11488" y="4688"/>
                    </a:lnTo>
                    <a:lnTo>
                      <a:pt x="11299" y="4771"/>
                    </a:lnTo>
                    <a:lnTo>
                      <a:pt x="11299" y="4667"/>
                    </a:lnTo>
                    <a:lnTo>
                      <a:pt x="11174" y="4667"/>
                    </a:lnTo>
                    <a:lnTo>
                      <a:pt x="11216" y="4562"/>
                    </a:lnTo>
                    <a:lnTo>
                      <a:pt x="11362" y="4562"/>
                    </a:lnTo>
                    <a:lnTo>
                      <a:pt x="11446" y="4583"/>
                    </a:lnTo>
                    <a:lnTo>
                      <a:pt x="11550" y="4541"/>
                    </a:lnTo>
                    <a:lnTo>
                      <a:pt x="11571" y="4604"/>
                    </a:lnTo>
                    <a:lnTo>
                      <a:pt x="11718" y="4604"/>
                    </a:lnTo>
                    <a:lnTo>
                      <a:pt x="11906" y="4583"/>
                    </a:lnTo>
                    <a:lnTo>
                      <a:pt x="12032" y="4583"/>
                    </a:lnTo>
                    <a:lnTo>
                      <a:pt x="12346" y="4541"/>
                    </a:lnTo>
                    <a:lnTo>
                      <a:pt x="12848" y="4332"/>
                    </a:lnTo>
                    <a:lnTo>
                      <a:pt x="12931" y="4269"/>
                    </a:lnTo>
                    <a:lnTo>
                      <a:pt x="12848" y="4186"/>
                    </a:lnTo>
                    <a:lnTo>
                      <a:pt x="12638" y="4144"/>
                    </a:lnTo>
                    <a:lnTo>
                      <a:pt x="12262" y="4081"/>
                    </a:lnTo>
                    <a:lnTo>
                      <a:pt x="12199" y="3976"/>
                    </a:lnTo>
                    <a:lnTo>
                      <a:pt x="12199" y="3976"/>
                    </a:lnTo>
                    <a:lnTo>
                      <a:pt x="12346" y="4060"/>
                    </a:lnTo>
                    <a:lnTo>
                      <a:pt x="12450" y="4039"/>
                    </a:lnTo>
                    <a:lnTo>
                      <a:pt x="12450" y="3976"/>
                    </a:lnTo>
                    <a:lnTo>
                      <a:pt x="12325" y="3851"/>
                    </a:lnTo>
                    <a:lnTo>
                      <a:pt x="12304" y="3725"/>
                    </a:lnTo>
                    <a:lnTo>
                      <a:pt x="12408" y="3851"/>
                    </a:lnTo>
                    <a:lnTo>
                      <a:pt x="12597" y="4060"/>
                    </a:lnTo>
                    <a:lnTo>
                      <a:pt x="12638" y="4060"/>
                    </a:lnTo>
                    <a:lnTo>
                      <a:pt x="12722" y="4018"/>
                    </a:lnTo>
                    <a:lnTo>
                      <a:pt x="12764" y="4081"/>
                    </a:lnTo>
                    <a:lnTo>
                      <a:pt x="12973" y="4081"/>
                    </a:lnTo>
                    <a:lnTo>
                      <a:pt x="13057" y="4144"/>
                    </a:lnTo>
                    <a:lnTo>
                      <a:pt x="13141" y="4144"/>
                    </a:lnTo>
                    <a:lnTo>
                      <a:pt x="13287" y="4165"/>
                    </a:lnTo>
                    <a:lnTo>
                      <a:pt x="13371" y="4123"/>
                    </a:lnTo>
                    <a:lnTo>
                      <a:pt x="13308" y="4081"/>
                    </a:lnTo>
                    <a:lnTo>
                      <a:pt x="13162" y="4060"/>
                    </a:lnTo>
                    <a:lnTo>
                      <a:pt x="13162" y="3976"/>
                    </a:lnTo>
                    <a:lnTo>
                      <a:pt x="13350" y="4018"/>
                    </a:lnTo>
                    <a:lnTo>
                      <a:pt x="13475" y="4060"/>
                    </a:lnTo>
                    <a:lnTo>
                      <a:pt x="13601" y="4165"/>
                    </a:lnTo>
                    <a:lnTo>
                      <a:pt x="13664" y="4144"/>
                    </a:lnTo>
                    <a:lnTo>
                      <a:pt x="13706" y="4018"/>
                    </a:lnTo>
                    <a:lnTo>
                      <a:pt x="13810" y="4081"/>
                    </a:lnTo>
                    <a:lnTo>
                      <a:pt x="13978" y="4081"/>
                    </a:lnTo>
                    <a:lnTo>
                      <a:pt x="14124" y="4039"/>
                    </a:lnTo>
                    <a:lnTo>
                      <a:pt x="14229" y="4018"/>
                    </a:lnTo>
                    <a:lnTo>
                      <a:pt x="14354" y="3914"/>
                    </a:lnTo>
                    <a:lnTo>
                      <a:pt x="14710" y="3746"/>
                    </a:lnTo>
                    <a:lnTo>
                      <a:pt x="14794" y="3662"/>
                    </a:lnTo>
                    <a:lnTo>
                      <a:pt x="14794" y="3621"/>
                    </a:lnTo>
                    <a:lnTo>
                      <a:pt x="14877" y="3600"/>
                    </a:lnTo>
                    <a:lnTo>
                      <a:pt x="15003" y="3621"/>
                    </a:lnTo>
                    <a:lnTo>
                      <a:pt x="15045" y="3558"/>
                    </a:lnTo>
                    <a:lnTo>
                      <a:pt x="15275" y="3432"/>
                    </a:lnTo>
                    <a:lnTo>
                      <a:pt x="15400" y="3181"/>
                    </a:lnTo>
                    <a:lnTo>
                      <a:pt x="15463" y="2909"/>
                    </a:lnTo>
                    <a:lnTo>
                      <a:pt x="15442" y="2721"/>
                    </a:lnTo>
                    <a:lnTo>
                      <a:pt x="15379" y="2595"/>
                    </a:lnTo>
                    <a:lnTo>
                      <a:pt x="15233" y="2512"/>
                    </a:lnTo>
                    <a:lnTo>
                      <a:pt x="15149" y="2512"/>
                    </a:lnTo>
                    <a:lnTo>
                      <a:pt x="15128" y="2554"/>
                    </a:lnTo>
                    <a:lnTo>
                      <a:pt x="15024" y="2554"/>
                    </a:lnTo>
                    <a:lnTo>
                      <a:pt x="14961" y="2658"/>
                    </a:lnTo>
                    <a:lnTo>
                      <a:pt x="14877" y="2700"/>
                    </a:lnTo>
                    <a:lnTo>
                      <a:pt x="14835" y="2658"/>
                    </a:lnTo>
                    <a:lnTo>
                      <a:pt x="14961" y="2470"/>
                    </a:lnTo>
                    <a:lnTo>
                      <a:pt x="15003" y="2386"/>
                    </a:lnTo>
                    <a:lnTo>
                      <a:pt x="15107" y="2302"/>
                    </a:lnTo>
                    <a:lnTo>
                      <a:pt x="15128" y="2156"/>
                    </a:lnTo>
                    <a:lnTo>
                      <a:pt x="15066" y="2051"/>
                    </a:lnTo>
                    <a:lnTo>
                      <a:pt x="15024" y="2030"/>
                    </a:lnTo>
                    <a:lnTo>
                      <a:pt x="15107" y="1968"/>
                    </a:lnTo>
                    <a:lnTo>
                      <a:pt x="15170" y="1737"/>
                    </a:lnTo>
                    <a:lnTo>
                      <a:pt x="15066" y="1717"/>
                    </a:lnTo>
                    <a:lnTo>
                      <a:pt x="14940" y="1737"/>
                    </a:lnTo>
                    <a:lnTo>
                      <a:pt x="14919" y="1842"/>
                    </a:lnTo>
                    <a:lnTo>
                      <a:pt x="14856" y="1884"/>
                    </a:lnTo>
                    <a:lnTo>
                      <a:pt x="14794" y="1926"/>
                    </a:lnTo>
                    <a:lnTo>
                      <a:pt x="14731" y="1863"/>
                    </a:lnTo>
                    <a:lnTo>
                      <a:pt x="14794" y="1779"/>
                    </a:lnTo>
                    <a:lnTo>
                      <a:pt x="14794" y="1717"/>
                    </a:lnTo>
                    <a:lnTo>
                      <a:pt x="14835" y="1633"/>
                    </a:lnTo>
                    <a:lnTo>
                      <a:pt x="14814" y="1570"/>
                    </a:lnTo>
                    <a:lnTo>
                      <a:pt x="14689" y="1654"/>
                    </a:lnTo>
                    <a:lnTo>
                      <a:pt x="14626" y="1779"/>
                    </a:lnTo>
                    <a:lnTo>
                      <a:pt x="14584" y="1821"/>
                    </a:lnTo>
                    <a:lnTo>
                      <a:pt x="14522" y="1758"/>
                    </a:lnTo>
                    <a:lnTo>
                      <a:pt x="14584" y="1633"/>
                    </a:lnTo>
                    <a:lnTo>
                      <a:pt x="14542" y="1549"/>
                    </a:lnTo>
                    <a:lnTo>
                      <a:pt x="14417" y="1549"/>
                    </a:lnTo>
                    <a:lnTo>
                      <a:pt x="14270" y="1633"/>
                    </a:lnTo>
                    <a:lnTo>
                      <a:pt x="14208" y="1737"/>
                    </a:lnTo>
                    <a:lnTo>
                      <a:pt x="14082" y="1737"/>
                    </a:lnTo>
                    <a:lnTo>
                      <a:pt x="14019" y="1779"/>
                    </a:lnTo>
                    <a:lnTo>
                      <a:pt x="13978" y="1884"/>
                    </a:lnTo>
                    <a:lnTo>
                      <a:pt x="13894" y="1884"/>
                    </a:lnTo>
                    <a:lnTo>
                      <a:pt x="13789" y="1842"/>
                    </a:lnTo>
                    <a:lnTo>
                      <a:pt x="13580" y="1821"/>
                    </a:lnTo>
                    <a:lnTo>
                      <a:pt x="13308" y="1821"/>
                    </a:lnTo>
                    <a:lnTo>
                      <a:pt x="13496" y="1758"/>
                    </a:lnTo>
                    <a:lnTo>
                      <a:pt x="13559" y="1717"/>
                    </a:lnTo>
                    <a:lnTo>
                      <a:pt x="13643" y="1737"/>
                    </a:lnTo>
                    <a:lnTo>
                      <a:pt x="13747" y="1737"/>
                    </a:lnTo>
                    <a:lnTo>
                      <a:pt x="13894" y="1654"/>
                    </a:lnTo>
                    <a:lnTo>
                      <a:pt x="14019" y="1633"/>
                    </a:lnTo>
                    <a:lnTo>
                      <a:pt x="14124" y="1507"/>
                    </a:lnTo>
                    <a:lnTo>
                      <a:pt x="14333" y="1403"/>
                    </a:lnTo>
                    <a:lnTo>
                      <a:pt x="14396" y="1340"/>
                    </a:lnTo>
                    <a:lnTo>
                      <a:pt x="14354" y="1298"/>
                    </a:lnTo>
                    <a:lnTo>
                      <a:pt x="14270" y="1298"/>
                    </a:lnTo>
                    <a:lnTo>
                      <a:pt x="14061" y="1152"/>
                    </a:lnTo>
                    <a:lnTo>
                      <a:pt x="14019" y="1089"/>
                    </a:lnTo>
                    <a:lnTo>
                      <a:pt x="13978" y="1089"/>
                    </a:lnTo>
                    <a:lnTo>
                      <a:pt x="13873" y="1131"/>
                    </a:lnTo>
                    <a:lnTo>
                      <a:pt x="13810" y="1193"/>
                    </a:lnTo>
                    <a:lnTo>
                      <a:pt x="13747" y="1152"/>
                    </a:lnTo>
                    <a:lnTo>
                      <a:pt x="13706" y="1089"/>
                    </a:lnTo>
                    <a:lnTo>
                      <a:pt x="13789" y="1005"/>
                    </a:lnTo>
                    <a:lnTo>
                      <a:pt x="13768" y="921"/>
                    </a:lnTo>
                    <a:lnTo>
                      <a:pt x="13601" y="942"/>
                    </a:lnTo>
                    <a:lnTo>
                      <a:pt x="13538" y="1047"/>
                    </a:lnTo>
                    <a:lnTo>
                      <a:pt x="13454" y="1026"/>
                    </a:lnTo>
                    <a:lnTo>
                      <a:pt x="13454" y="901"/>
                    </a:lnTo>
                    <a:lnTo>
                      <a:pt x="13308" y="942"/>
                    </a:lnTo>
                    <a:lnTo>
                      <a:pt x="13266" y="1005"/>
                    </a:lnTo>
                    <a:lnTo>
                      <a:pt x="13224" y="921"/>
                    </a:lnTo>
                    <a:lnTo>
                      <a:pt x="13287" y="838"/>
                    </a:lnTo>
                    <a:lnTo>
                      <a:pt x="13245" y="775"/>
                    </a:lnTo>
                    <a:lnTo>
                      <a:pt x="13308" y="775"/>
                    </a:lnTo>
                    <a:lnTo>
                      <a:pt x="13371" y="691"/>
                    </a:lnTo>
                    <a:lnTo>
                      <a:pt x="13287" y="608"/>
                    </a:lnTo>
                    <a:lnTo>
                      <a:pt x="13078" y="587"/>
                    </a:lnTo>
                    <a:lnTo>
                      <a:pt x="12910" y="503"/>
                    </a:lnTo>
                    <a:lnTo>
                      <a:pt x="12785" y="524"/>
                    </a:lnTo>
                    <a:lnTo>
                      <a:pt x="12659" y="629"/>
                    </a:lnTo>
                    <a:lnTo>
                      <a:pt x="12638" y="733"/>
                    </a:lnTo>
                    <a:lnTo>
                      <a:pt x="12597" y="775"/>
                    </a:lnTo>
                    <a:lnTo>
                      <a:pt x="12513" y="670"/>
                    </a:lnTo>
                    <a:lnTo>
                      <a:pt x="12638" y="524"/>
                    </a:lnTo>
                    <a:lnTo>
                      <a:pt x="12659" y="461"/>
                    </a:lnTo>
                    <a:lnTo>
                      <a:pt x="12513" y="461"/>
                    </a:lnTo>
                    <a:lnTo>
                      <a:pt x="12387" y="377"/>
                    </a:lnTo>
                    <a:lnTo>
                      <a:pt x="12262" y="377"/>
                    </a:lnTo>
                    <a:lnTo>
                      <a:pt x="12199" y="482"/>
                    </a:lnTo>
                    <a:lnTo>
                      <a:pt x="12011" y="608"/>
                    </a:lnTo>
                    <a:lnTo>
                      <a:pt x="11885" y="733"/>
                    </a:lnTo>
                    <a:lnTo>
                      <a:pt x="11801" y="775"/>
                    </a:lnTo>
                    <a:lnTo>
                      <a:pt x="11781" y="712"/>
                    </a:lnTo>
                    <a:lnTo>
                      <a:pt x="11822" y="587"/>
                    </a:lnTo>
                    <a:lnTo>
                      <a:pt x="11822" y="419"/>
                    </a:lnTo>
                    <a:lnTo>
                      <a:pt x="11781" y="377"/>
                    </a:lnTo>
                    <a:lnTo>
                      <a:pt x="11739" y="273"/>
                    </a:lnTo>
                    <a:lnTo>
                      <a:pt x="11592" y="189"/>
                    </a:lnTo>
                    <a:lnTo>
                      <a:pt x="11467" y="210"/>
                    </a:lnTo>
                    <a:lnTo>
                      <a:pt x="11341" y="189"/>
                    </a:lnTo>
                    <a:lnTo>
                      <a:pt x="11278" y="85"/>
                    </a:lnTo>
                    <a:lnTo>
                      <a:pt x="11153" y="64"/>
                    </a:lnTo>
                    <a:lnTo>
                      <a:pt x="10985" y="105"/>
                    </a:lnTo>
                    <a:lnTo>
                      <a:pt x="10881" y="85"/>
                    </a:lnTo>
                    <a:lnTo>
                      <a:pt x="10818" y="64"/>
                    </a:lnTo>
                    <a:lnTo>
                      <a:pt x="10734" y="1"/>
                    </a:lnTo>
                    <a:lnTo>
                      <a:pt x="10651" y="64"/>
                    </a:lnTo>
                    <a:lnTo>
                      <a:pt x="10630" y="210"/>
                    </a:lnTo>
                    <a:lnTo>
                      <a:pt x="10734" y="461"/>
                    </a:lnTo>
                    <a:lnTo>
                      <a:pt x="10651" y="670"/>
                    </a:lnTo>
                    <a:lnTo>
                      <a:pt x="10651" y="817"/>
                    </a:lnTo>
                    <a:lnTo>
                      <a:pt x="10609" y="880"/>
                    </a:lnTo>
                    <a:lnTo>
                      <a:pt x="10525" y="838"/>
                    </a:lnTo>
                    <a:lnTo>
                      <a:pt x="10400" y="880"/>
                    </a:lnTo>
                    <a:lnTo>
                      <a:pt x="10337" y="817"/>
                    </a:lnTo>
                    <a:lnTo>
                      <a:pt x="10421" y="733"/>
                    </a:lnTo>
                    <a:lnTo>
                      <a:pt x="10358" y="566"/>
                    </a:lnTo>
                    <a:lnTo>
                      <a:pt x="10421" y="461"/>
                    </a:lnTo>
                    <a:lnTo>
                      <a:pt x="10441" y="315"/>
                    </a:lnTo>
                    <a:lnTo>
                      <a:pt x="10400" y="273"/>
                    </a:lnTo>
                    <a:lnTo>
                      <a:pt x="10232" y="398"/>
                    </a:lnTo>
                    <a:lnTo>
                      <a:pt x="10232" y="461"/>
                    </a:lnTo>
                    <a:lnTo>
                      <a:pt x="10149" y="482"/>
                    </a:lnTo>
                    <a:lnTo>
                      <a:pt x="10107" y="419"/>
                    </a:lnTo>
                    <a:lnTo>
                      <a:pt x="10149" y="273"/>
                    </a:lnTo>
                    <a:lnTo>
                      <a:pt x="10107" y="210"/>
                    </a:lnTo>
                    <a:lnTo>
                      <a:pt x="10044" y="252"/>
                    </a:lnTo>
                    <a:lnTo>
                      <a:pt x="9981" y="398"/>
                    </a:lnTo>
                    <a:lnTo>
                      <a:pt x="9897" y="398"/>
                    </a:lnTo>
                    <a:lnTo>
                      <a:pt x="9877" y="357"/>
                    </a:lnTo>
                    <a:lnTo>
                      <a:pt x="9918" y="252"/>
                    </a:lnTo>
                    <a:lnTo>
                      <a:pt x="9918" y="105"/>
                    </a:lnTo>
                    <a:lnTo>
                      <a:pt x="9897" y="64"/>
                    </a:lnTo>
                    <a:lnTo>
                      <a:pt x="9625"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18" name="Google Shape;918;p27"/>
              <p:cNvSpPr/>
              <p:nvPr/>
            </p:nvSpPr>
            <p:spPr>
              <a:xfrm>
                <a:off x="2905300" y="2401625"/>
                <a:ext cx="91575" cy="98875"/>
              </a:xfrm>
              <a:custGeom>
                <a:avLst/>
                <a:gdLst/>
                <a:ahLst/>
                <a:cxnLst/>
                <a:rect l="l" t="t" r="r" b="b"/>
                <a:pathLst>
                  <a:path w="3663" h="3955" extrusionOk="0">
                    <a:moveTo>
                      <a:pt x="2909" y="2155"/>
                    </a:moveTo>
                    <a:lnTo>
                      <a:pt x="2872" y="2165"/>
                    </a:lnTo>
                    <a:lnTo>
                      <a:pt x="2872" y="2165"/>
                    </a:lnTo>
                    <a:lnTo>
                      <a:pt x="2878" y="2166"/>
                    </a:lnTo>
                    <a:lnTo>
                      <a:pt x="2878" y="2166"/>
                    </a:lnTo>
                    <a:lnTo>
                      <a:pt x="2930" y="2155"/>
                    </a:lnTo>
                    <a:close/>
                    <a:moveTo>
                      <a:pt x="2323" y="0"/>
                    </a:moveTo>
                    <a:lnTo>
                      <a:pt x="2260" y="42"/>
                    </a:lnTo>
                    <a:lnTo>
                      <a:pt x="2219" y="84"/>
                    </a:lnTo>
                    <a:lnTo>
                      <a:pt x="2135" y="84"/>
                    </a:lnTo>
                    <a:lnTo>
                      <a:pt x="2072" y="147"/>
                    </a:lnTo>
                    <a:lnTo>
                      <a:pt x="2009" y="188"/>
                    </a:lnTo>
                    <a:lnTo>
                      <a:pt x="1905" y="188"/>
                    </a:lnTo>
                    <a:lnTo>
                      <a:pt x="1779" y="293"/>
                    </a:lnTo>
                    <a:lnTo>
                      <a:pt x="1675" y="377"/>
                    </a:lnTo>
                    <a:lnTo>
                      <a:pt x="1675" y="460"/>
                    </a:lnTo>
                    <a:lnTo>
                      <a:pt x="1612" y="460"/>
                    </a:lnTo>
                    <a:lnTo>
                      <a:pt x="1570" y="419"/>
                    </a:lnTo>
                    <a:lnTo>
                      <a:pt x="1570" y="460"/>
                    </a:lnTo>
                    <a:lnTo>
                      <a:pt x="1591" y="481"/>
                    </a:lnTo>
                    <a:lnTo>
                      <a:pt x="1591" y="523"/>
                    </a:lnTo>
                    <a:lnTo>
                      <a:pt x="1528" y="586"/>
                    </a:lnTo>
                    <a:lnTo>
                      <a:pt x="1423" y="670"/>
                    </a:lnTo>
                    <a:lnTo>
                      <a:pt x="1382" y="691"/>
                    </a:lnTo>
                    <a:lnTo>
                      <a:pt x="1402" y="711"/>
                    </a:lnTo>
                    <a:lnTo>
                      <a:pt x="1382" y="774"/>
                    </a:lnTo>
                    <a:lnTo>
                      <a:pt x="1319" y="774"/>
                    </a:lnTo>
                    <a:lnTo>
                      <a:pt x="1319" y="816"/>
                    </a:lnTo>
                    <a:lnTo>
                      <a:pt x="1382" y="837"/>
                    </a:lnTo>
                    <a:lnTo>
                      <a:pt x="1319" y="879"/>
                    </a:lnTo>
                    <a:lnTo>
                      <a:pt x="1256" y="879"/>
                    </a:lnTo>
                    <a:lnTo>
                      <a:pt x="1193" y="942"/>
                    </a:lnTo>
                    <a:lnTo>
                      <a:pt x="1193" y="1004"/>
                    </a:lnTo>
                    <a:lnTo>
                      <a:pt x="1214" y="1004"/>
                    </a:lnTo>
                    <a:lnTo>
                      <a:pt x="1256" y="1025"/>
                    </a:lnTo>
                    <a:lnTo>
                      <a:pt x="1193" y="1046"/>
                    </a:lnTo>
                    <a:lnTo>
                      <a:pt x="1151" y="1046"/>
                    </a:lnTo>
                    <a:lnTo>
                      <a:pt x="1089" y="1151"/>
                    </a:lnTo>
                    <a:lnTo>
                      <a:pt x="1068" y="1214"/>
                    </a:lnTo>
                    <a:lnTo>
                      <a:pt x="942" y="1402"/>
                    </a:lnTo>
                    <a:lnTo>
                      <a:pt x="942" y="1444"/>
                    </a:lnTo>
                    <a:lnTo>
                      <a:pt x="984" y="1507"/>
                    </a:lnTo>
                    <a:lnTo>
                      <a:pt x="984" y="1548"/>
                    </a:lnTo>
                    <a:lnTo>
                      <a:pt x="963" y="1548"/>
                    </a:lnTo>
                    <a:lnTo>
                      <a:pt x="942" y="1527"/>
                    </a:lnTo>
                    <a:lnTo>
                      <a:pt x="900" y="1527"/>
                    </a:lnTo>
                    <a:lnTo>
                      <a:pt x="796" y="1569"/>
                    </a:lnTo>
                    <a:lnTo>
                      <a:pt x="754" y="1653"/>
                    </a:lnTo>
                    <a:lnTo>
                      <a:pt x="754" y="1716"/>
                    </a:lnTo>
                    <a:lnTo>
                      <a:pt x="796" y="1716"/>
                    </a:lnTo>
                    <a:lnTo>
                      <a:pt x="858" y="1758"/>
                    </a:lnTo>
                    <a:lnTo>
                      <a:pt x="838" y="1779"/>
                    </a:lnTo>
                    <a:lnTo>
                      <a:pt x="838" y="1841"/>
                    </a:lnTo>
                    <a:lnTo>
                      <a:pt x="775" y="1883"/>
                    </a:lnTo>
                    <a:lnTo>
                      <a:pt x="649" y="1862"/>
                    </a:lnTo>
                    <a:lnTo>
                      <a:pt x="628" y="1883"/>
                    </a:lnTo>
                    <a:lnTo>
                      <a:pt x="628" y="1946"/>
                    </a:lnTo>
                    <a:lnTo>
                      <a:pt x="545" y="2030"/>
                    </a:lnTo>
                    <a:lnTo>
                      <a:pt x="482" y="2134"/>
                    </a:lnTo>
                    <a:lnTo>
                      <a:pt x="440" y="2197"/>
                    </a:lnTo>
                    <a:lnTo>
                      <a:pt x="419" y="2197"/>
                    </a:lnTo>
                    <a:lnTo>
                      <a:pt x="419" y="2134"/>
                    </a:lnTo>
                    <a:lnTo>
                      <a:pt x="377" y="2197"/>
                    </a:lnTo>
                    <a:lnTo>
                      <a:pt x="335" y="2134"/>
                    </a:lnTo>
                    <a:lnTo>
                      <a:pt x="356" y="2072"/>
                    </a:lnTo>
                    <a:lnTo>
                      <a:pt x="440" y="2030"/>
                    </a:lnTo>
                    <a:lnTo>
                      <a:pt x="461" y="1967"/>
                    </a:lnTo>
                    <a:lnTo>
                      <a:pt x="440" y="1988"/>
                    </a:lnTo>
                    <a:lnTo>
                      <a:pt x="356" y="2051"/>
                    </a:lnTo>
                    <a:lnTo>
                      <a:pt x="231" y="2134"/>
                    </a:lnTo>
                    <a:lnTo>
                      <a:pt x="168" y="2260"/>
                    </a:lnTo>
                    <a:lnTo>
                      <a:pt x="231" y="2260"/>
                    </a:lnTo>
                    <a:lnTo>
                      <a:pt x="314" y="2239"/>
                    </a:lnTo>
                    <a:lnTo>
                      <a:pt x="461" y="2197"/>
                    </a:lnTo>
                    <a:lnTo>
                      <a:pt x="586" y="2197"/>
                    </a:lnTo>
                    <a:lnTo>
                      <a:pt x="524" y="2281"/>
                    </a:lnTo>
                    <a:lnTo>
                      <a:pt x="419" y="2406"/>
                    </a:lnTo>
                    <a:lnTo>
                      <a:pt x="335" y="2511"/>
                    </a:lnTo>
                    <a:lnTo>
                      <a:pt x="210" y="2595"/>
                    </a:lnTo>
                    <a:lnTo>
                      <a:pt x="105" y="2699"/>
                    </a:lnTo>
                    <a:lnTo>
                      <a:pt x="22" y="2699"/>
                    </a:lnTo>
                    <a:lnTo>
                      <a:pt x="1" y="2762"/>
                    </a:lnTo>
                    <a:lnTo>
                      <a:pt x="22" y="2804"/>
                    </a:lnTo>
                    <a:lnTo>
                      <a:pt x="1" y="2888"/>
                    </a:lnTo>
                    <a:lnTo>
                      <a:pt x="22" y="2929"/>
                    </a:lnTo>
                    <a:lnTo>
                      <a:pt x="63" y="2929"/>
                    </a:lnTo>
                    <a:lnTo>
                      <a:pt x="168" y="2971"/>
                    </a:lnTo>
                    <a:lnTo>
                      <a:pt x="314" y="2929"/>
                    </a:lnTo>
                    <a:lnTo>
                      <a:pt x="377" y="2888"/>
                    </a:lnTo>
                    <a:lnTo>
                      <a:pt x="482" y="2888"/>
                    </a:lnTo>
                    <a:lnTo>
                      <a:pt x="566" y="2825"/>
                    </a:lnTo>
                    <a:lnTo>
                      <a:pt x="586" y="2783"/>
                    </a:lnTo>
                    <a:lnTo>
                      <a:pt x="586" y="2804"/>
                    </a:lnTo>
                    <a:lnTo>
                      <a:pt x="545" y="2888"/>
                    </a:lnTo>
                    <a:lnTo>
                      <a:pt x="670" y="2908"/>
                    </a:lnTo>
                    <a:lnTo>
                      <a:pt x="754" y="2888"/>
                    </a:lnTo>
                    <a:lnTo>
                      <a:pt x="796" y="2929"/>
                    </a:lnTo>
                    <a:lnTo>
                      <a:pt x="963" y="2929"/>
                    </a:lnTo>
                    <a:lnTo>
                      <a:pt x="1047" y="2908"/>
                    </a:lnTo>
                    <a:lnTo>
                      <a:pt x="1068" y="2971"/>
                    </a:lnTo>
                    <a:lnTo>
                      <a:pt x="1110" y="3013"/>
                    </a:lnTo>
                    <a:lnTo>
                      <a:pt x="1214" y="3013"/>
                    </a:lnTo>
                    <a:lnTo>
                      <a:pt x="1256" y="2992"/>
                    </a:lnTo>
                    <a:lnTo>
                      <a:pt x="1277" y="3013"/>
                    </a:lnTo>
                    <a:lnTo>
                      <a:pt x="1361" y="3013"/>
                    </a:lnTo>
                    <a:lnTo>
                      <a:pt x="1402" y="2992"/>
                    </a:lnTo>
                    <a:lnTo>
                      <a:pt x="1402" y="2950"/>
                    </a:lnTo>
                    <a:lnTo>
                      <a:pt x="1486" y="2950"/>
                    </a:lnTo>
                    <a:lnTo>
                      <a:pt x="1507" y="2992"/>
                    </a:lnTo>
                    <a:lnTo>
                      <a:pt x="1570" y="2992"/>
                    </a:lnTo>
                    <a:lnTo>
                      <a:pt x="1591" y="2929"/>
                    </a:lnTo>
                    <a:lnTo>
                      <a:pt x="1633" y="2929"/>
                    </a:lnTo>
                    <a:lnTo>
                      <a:pt x="1695" y="2971"/>
                    </a:lnTo>
                    <a:lnTo>
                      <a:pt x="1716" y="2908"/>
                    </a:lnTo>
                    <a:lnTo>
                      <a:pt x="1716" y="2867"/>
                    </a:lnTo>
                    <a:lnTo>
                      <a:pt x="1716" y="2783"/>
                    </a:lnTo>
                    <a:lnTo>
                      <a:pt x="1737" y="2804"/>
                    </a:lnTo>
                    <a:lnTo>
                      <a:pt x="1779" y="2762"/>
                    </a:lnTo>
                    <a:lnTo>
                      <a:pt x="1821" y="2762"/>
                    </a:lnTo>
                    <a:lnTo>
                      <a:pt x="1800" y="2783"/>
                    </a:lnTo>
                    <a:lnTo>
                      <a:pt x="1779" y="2888"/>
                    </a:lnTo>
                    <a:lnTo>
                      <a:pt x="1800" y="2908"/>
                    </a:lnTo>
                    <a:lnTo>
                      <a:pt x="1821" y="2867"/>
                    </a:lnTo>
                    <a:lnTo>
                      <a:pt x="1884" y="2783"/>
                    </a:lnTo>
                    <a:lnTo>
                      <a:pt x="1905" y="2783"/>
                    </a:lnTo>
                    <a:lnTo>
                      <a:pt x="1905" y="2867"/>
                    </a:lnTo>
                    <a:lnTo>
                      <a:pt x="1884" y="2908"/>
                    </a:lnTo>
                    <a:lnTo>
                      <a:pt x="1884" y="2971"/>
                    </a:lnTo>
                    <a:lnTo>
                      <a:pt x="1947" y="2929"/>
                    </a:lnTo>
                    <a:lnTo>
                      <a:pt x="1988" y="2929"/>
                    </a:lnTo>
                    <a:lnTo>
                      <a:pt x="1988" y="2971"/>
                    </a:lnTo>
                    <a:lnTo>
                      <a:pt x="1884" y="3034"/>
                    </a:lnTo>
                    <a:lnTo>
                      <a:pt x="1779" y="3097"/>
                    </a:lnTo>
                    <a:lnTo>
                      <a:pt x="1800" y="3118"/>
                    </a:lnTo>
                    <a:lnTo>
                      <a:pt x="1821" y="3097"/>
                    </a:lnTo>
                    <a:lnTo>
                      <a:pt x="1884" y="3097"/>
                    </a:lnTo>
                    <a:lnTo>
                      <a:pt x="1905" y="3118"/>
                    </a:lnTo>
                    <a:lnTo>
                      <a:pt x="1947" y="3118"/>
                    </a:lnTo>
                    <a:lnTo>
                      <a:pt x="1988" y="3139"/>
                    </a:lnTo>
                    <a:lnTo>
                      <a:pt x="2030" y="3118"/>
                    </a:lnTo>
                    <a:lnTo>
                      <a:pt x="2114" y="3097"/>
                    </a:lnTo>
                    <a:lnTo>
                      <a:pt x="2135" y="3013"/>
                    </a:lnTo>
                    <a:lnTo>
                      <a:pt x="2135" y="2971"/>
                    </a:lnTo>
                    <a:lnTo>
                      <a:pt x="2198" y="2992"/>
                    </a:lnTo>
                    <a:lnTo>
                      <a:pt x="2260" y="3013"/>
                    </a:lnTo>
                    <a:lnTo>
                      <a:pt x="2323" y="3076"/>
                    </a:lnTo>
                    <a:lnTo>
                      <a:pt x="2365" y="3034"/>
                    </a:lnTo>
                    <a:lnTo>
                      <a:pt x="2428" y="3013"/>
                    </a:lnTo>
                    <a:lnTo>
                      <a:pt x="2511" y="3013"/>
                    </a:lnTo>
                    <a:lnTo>
                      <a:pt x="2449" y="3076"/>
                    </a:lnTo>
                    <a:lnTo>
                      <a:pt x="2449" y="3097"/>
                    </a:lnTo>
                    <a:lnTo>
                      <a:pt x="2344" y="3139"/>
                    </a:lnTo>
                    <a:lnTo>
                      <a:pt x="2239" y="3139"/>
                    </a:lnTo>
                    <a:lnTo>
                      <a:pt x="2198" y="3201"/>
                    </a:lnTo>
                    <a:lnTo>
                      <a:pt x="2198" y="3243"/>
                    </a:lnTo>
                    <a:lnTo>
                      <a:pt x="2156" y="3285"/>
                    </a:lnTo>
                    <a:lnTo>
                      <a:pt x="2135" y="3327"/>
                    </a:lnTo>
                    <a:lnTo>
                      <a:pt x="2051" y="3327"/>
                    </a:lnTo>
                    <a:lnTo>
                      <a:pt x="2009" y="3348"/>
                    </a:lnTo>
                    <a:lnTo>
                      <a:pt x="1988" y="3411"/>
                    </a:lnTo>
                    <a:lnTo>
                      <a:pt x="1926" y="3432"/>
                    </a:lnTo>
                    <a:lnTo>
                      <a:pt x="1821" y="3452"/>
                    </a:lnTo>
                    <a:lnTo>
                      <a:pt x="1737" y="3515"/>
                    </a:lnTo>
                    <a:lnTo>
                      <a:pt x="1716" y="3557"/>
                    </a:lnTo>
                    <a:lnTo>
                      <a:pt x="1737" y="3599"/>
                    </a:lnTo>
                    <a:lnTo>
                      <a:pt x="1779" y="3620"/>
                    </a:lnTo>
                    <a:lnTo>
                      <a:pt x="1842" y="3620"/>
                    </a:lnTo>
                    <a:lnTo>
                      <a:pt x="1884" y="3557"/>
                    </a:lnTo>
                    <a:lnTo>
                      <a:pt x="1905" y="3536"/>
                    </a:lnTo>
                    <a:lnTo>
                      <a:pt x="1947" y="3536"/>
                    </a:lnTo>
                    <a:lnTo>
                      <a:pt x="1947" y="3599"/>
                    </a:lnTo>
                    <a:lnTo>
                      <a:pt x="1988" y="3620"/>
                    </a:lnTo>
                    <a:lnTo>
                      <a:pt x="2051" y="3599"/>
                    </a:lnTo>
                    <a:lnTo>
                      <a:pt x="2114" y="3536"/>
                    </a:lnTo>
                    <a:lnTo>
                      <a:pt x="2135" y="3494"/>
                    </a:lnTo>
                    <a:lnTo>
                      <a:pt x="2156" y="3494"/>
                    </a:lnTo>
                    <a:lnTo>
                      <a:pt x="2198" y="3432"/>
                    </a:lnTo>
                    <a:lnTo>
                      <a:pt x="2219" y="3348"/>
                    </a:lnTo>
                    <a:lnTo>
                      <a:pt x="2260" y="3327"/>
                    </a:lnTo>
                    <a:lnTo>
                      <a:pt x="2365" y="3222"/>
                    </a:lnTo>
                    <a:lnTo>
                      <a:pt x="2428" y="3201"/>
                    </a:lnTo>
                    <a:lnTo>
                      <a:pt x="2470" y="3222"/>
                    </a:lnTo>
                    <a:lnTo>
                      <a:pt x="2553" y="3222"/>
                    </a:lnTo>
                    <a:lnTo>
                      <a:pt x="2511" y="3285"/>
                    </a:lnTo>
                    <a:lnTo>
                      <a:pt x="2553" y="3285"/>
                    </a:lnTo>
                    <a:lnTo>
                      <a:pt x="2616" y="3243"/>
                    </a:lnTo>
                    <a:lnTo>
                      <a:pt x="2658" y="3118"/>
                    </a:lnTo>
                    <a:lnTo>
                      <a:pt x="2721" y="3013"/>
                    </a:lnTo>
                    <a:lnTo>
                      <a:pt x="2721" y="2908"/>
                    </a:lnTo>
                    <a:lnTo>
                      <a:pt x="2742" y="2888"/>
                    </a:lnTo>
                    <a:lnTo>
                      <a:pt x="2763" y="2888"/>
                    </a:lnTo>
                    <a:lnTo>
                      <a:pt x="2825" y="2929"/>
                    </a:lnTo>
                    <a:lnTo>
                      <a:pt x="2846" y="2929"/>
                    </a:lnTo>
                    <a:lnTo>
                      <a:pt x="2888" y="2971"/>
                    </a:lnTo>
                    <a:lnTo>
                      <a:pt x="2888" y="3076"/>
                    </a:lnTo>
                    <a:lnTo>
                      <a:pt x="2867" y="3139"/>
                    </a:lnTo>
                    <a:lnTo>
                      <a:pt x="2846" y="3222"/>
                    </a:lnTo>
                    <a:lnTo>
                      <a:pt x="2867" y="3285"/>
                    </a:lnTo>
                    <a:lnTo>
                      <a:pt x="2846" y="3327"/>
                    </a:lnTo>
                    <a:lnTo>
                      <a:pt x="2763" y="3411"/>
                    </a:lnTo>
                    <a:lnTo>
                      <a:pt x="2721" y="3557"/>
                    </a:lnTo>
                    <a:lnTo>
                      <a:pt x="2721" y="3641"/>
                    </a:lnTo>
                    <a:lnTo>
                      <a:pt x="2679" y="3662"/>
                    </a:lnTo>
                    <a:lnTo>
                      <a:pt x="2679" y="3745"/>
                    </a:lnTo>
                    <a:lnTo>
                      <a:pt x="2742" y="3766"/>
                    </a:lnTo>
                    <a:lnTo>
                      <a:pt x="2825" y="3724"/>
                    </a:lnTo>
                    <a:lnTo>
                      <a:pt x="2888" y="3557"/>
                    </a:lnTo>
                    <a:lnTo>
                      <a:pt x="2951" y="3557"/>
                    </a:lnTo>
                    <a:lnTo>
                      <a:pt x="3035" y="3452"/>
                    </a:lnTo>
                    <a:lnTo>
                      <a:pt x="3076" y="3411"/>
                    </a:lnTo>
                    <a:lnTo>
                      <a:pt x="3097" y="3432"/>
                    </a:lnTo>
                    <a:lnTo>
                      <a:pt x="3202" y="3432"/>
                    </a:lnTo>
                    <a:lnTo>
                      <a:pt x="3202" y="3494"/>
                    </a:lnTo>
                    <a:lnTo>
                      <a:pt x="3139" y="3515"/>
                    </a:lnTo>
                    <a:lnTo>
                      <a:pt x="3035" y="3620"/>
                    </a:lnTo>
                    <a:lnTo>
                      <a:pt x="3035" y="3704"/>
                    </a:lnTo>
                    <a:lnTo>
                      <a:pt x="2993" y="3766"/>
                    </a:lnTo>
                    <a:lnTo>
                      <a:pt x="3035" y="3808"/>
                    </a:lnTo>
                    <a:lnTo>
                      <a:pt x="3035" y="3913"/>
                    </a:lnTo>
                    <a:lnTo>
                      <a:pt x="3076" y="3955"/>
                    </a:lnTo>
                    <a:lnTo>
                      <a:pt x="3097" y="3871"/>
                    </a:lnTo>
                    <a:lnTo>
                      <a:pt x="3160" y="3829"/>
                    </a:lnTo>
                    <a:lnTo>
                      <a:pt x="3202" y="3829"/>
                    </a:lnTo>
                    <a:lnTo>
                      <a:pt x="3265" y="3913"/>
                    </a:lnTo>
                    <a:lnTo>
                      <a:pt x="3307" y="3934"/>
                    </a:lnTo>
                    <a:lnTo>
                      <a:pt x="3390" y="3871"/>
                    </a:lnTo>
                    <a:lnTo>
                      <a:pt x="3390" y="3829"/>
                    </a:lnTo>
                    <a:lnTo>
                      <a:pt x="3411" y="3829"/>
                    </a:lnTo>
                    <a:lnTo>
                      <a:pt x="3453" y="3766"/>
                    </a:lnTo>
                    <a:lnTo>
                      <a:pt x="3453" y="3704"/>
                    </a:lnTo>
                    <a:lnTo>
                      <a:pt x="3474" y="3704"/>
                    </a:lnTo>
                    <a:lnTo>
                      <a:pt x="3495" y="3641"/>
                    </a:lnTo>
                    <a:lnTo>
                      <a:pt x="3474" y="3599"/>
                    </a:lnTo>
                    <a:lnTo>
                      <a:pt x="3495" y="3494"/>
                    </a:lnTo>
                    <a:lnTo>
                      <a:pt x="3599" y="3348"/>
                    </a:lnTo>
                    <a:lnTo>
                      <a:pt x="3662" y="3243"/>
                    </a:lnTo>
                    <a:lnTo>
                      <a:pt x="3662" y="3097"/>
                    </a:lnTo>
                    <a:lnTo>
                      <a:pt x="3662" y="3034"/>
                    </a:lnTo>
                    <a:lnTo>
                      <a:pt x="3620" y="3034"/>
                    </a:lnTo>
                    <a:lnTo>
                      <a:pt x="3620" y="3097"/>
                    </a:lnTo>
                    <a:lnTo>
                      <a:pt x="3579" y="3180"/>
                    </a:lnTo>
                    <a:lnTo>
                      <a:pt x="3495" y="3222"/>
                    </a:lnTo>
                    <a:lnTo>
                      <a:pt x="3411" y="3306"/>
                    </a:lnTo>
                    <a:lnTo>
                      <a:pt x="3369" y="3327"/>
                    </a:lnTo>
                    <a:lnTo>
                      <a:pt x="3348" y="3243"/>
                    </a:lnTo>
                    <a:lnTo>
                      <a:pt x="3369" y="3180"/>
                    </a:lnTo>
                    <a:lnTo>
                      <a:pt x="3369" y="3097"/>
                    </a:lnTo>
                    <a:lnTo>
                      <a:pt x="3474" y="3013"/>
                    </a:lnTo>
                    <a:lnTo>
                      <a:pt x="3495" y="2971"/>
                    </a:lnTo>
                    <a:lnTo>
                      <a:pt x="3579" y="2888"/>
                    </a:lnTo>
                    <a:lnTo>
                      <a:pt x="3599" y="2888"/>
                    </a:lnTo>
                    <a:lnTo>
                      <a:pt x="3662" y="2867"/>
                    </a:lnTo>
                    <a:lnTo>
                      <a:pt x="3620" y="2804"/>
                    </a:lnTo>
                    <a:lnTo>
                      <a:pt x="3579" y="2867"/>
                    </a:lnTo>
                    <a:lnTo>
                      <a:pt x="3516" y="2867"/>
                    </a:lnTo>
                    <a:lnTo>
                      <a:pt x="3453" y="2888"/>
                    </a:lnTo>
                    <a:lnTo>
                      <a:pt x="3390" y="2888"/>
                    </a:lnTo>
                    <a:lnTo>
                      <a:pt x="3307" y="2929"/>
                    </a:lnTo>
                    <a:lnTo>
                      <a:pt x="3286" y="2992"/>
                    </a:lnTo>
                    <a:lnTo>
                      <a:pt x="3181" y="3076"/>
                    </a:lnTo>
                    <a:lnTo>
                      <a:pt x="3181" y="3118"/>
                    </a:lnTo>
                    <a:lnTo>
                      <a:pt x="3139" y="3180"/>
                    </a:lnTo>
                    <a:lnTo>
                      <a:pt x="3055" y="3097"/>
                    </a:lnTo>
                    <a:lnTo>
                      <a:pt x="3055" y="3034"/>
                    </a:lnTo>
                    <a:lnTo>
                      <a:pt x="3035" y="2971"/>
                    </a:lnTo>
                    <a:lnTo>
                      <a:pt x="3035" y="2888"/>
                    </a:lnTo>
                    <a:lnTo>
                      <a:pt x="3076" y="2929"/>
                    </a:lnTo>
                    <a:lnTo>
                      <a:pt x="3097" y="2929"/>
                    </a:lnTo>
                    <a:lnTo>
                      <a:pt x="3181" y="2825"/>
                    </a:lnTo>
                    <a:lnTo>
                      <a:pt x="3139" y="2825"/>
                    </a:lnTo>
                    <a:lnTo>
                      <a:pt x="3055" y="2804"/>
                    </a:lnTo>
                    <a:lnTo>
                      <a:pt x="3181" y="2804"/>
                    </a:lnTo>
                    <a:lnTo>
                      <a:pt x="3076" y="2783"/>
                    </a:lnTo>
                    <a:lnTo>
                      <a:pt x="3035" y="2720"/>
                    </a:lnTo>
                    <a:lnTo>
                      <a:pt x="3035" y="2678"/>
                    </a:lnTo>
                    <a:lnTo>
                      <a:pt x="3055" y="2657"/>
                    </a:lnTo>
                    <a:lnTo>
                      <a:pt x="3160" y="2657"/>
                    </a:lnTo>
                    <a:lnTo>
                      <a:pt x="3181" y="2616"/>
                    </a:lnTo>
                    <a:lnTo>
                      <a:pt x="3265" y="2553"/>
                    </a:lnTo>
                    <a:lnTo>
                      <a:pt x="3286" y="2448"/>
                    </a:lnTo>
                    <a:lnTo>
                      <a:pt x="3369" y="2448"/>
                    </a:lnTo>
                    <a:lnTo>
                      <a:pt x="3390" y="2469"/>
                    </a:lnTo>
                    <a:lnTo>
                      <a:pt x="3495" y="2406"/>
                    </a:lnTo>
                    <a:lnTo>
                      <a:pt x="3516" y="2344"/>
                    </a:lnTo>
                    <a:lnTo>
                      <a:pt x="3516" y="2260"/>
                    </a:lnTo>
                    <a:lnTo>
                      <a:pt x="3495" y="2197"/>
                    </a:lnTo>
                    <a:lnTo>
                      <a:pt x="3411" y="2281"/>
                    </a:lnTo>
                    <a:lnTo>
                      <a:pt x="3369" y="2302"/>
                    </a:lnTo>
                    <a:lnTo>
                      <a:pt x="3348" y="2281"/>
                    </a:lnTo>
                    <a:lnTo>
                      <a:pt x="3286" y="2281"/>
                    </a:lnTo>
                    <a:lnTo>
                      <a:pt x="3286" y="2344"/>
                    </a:lnTo>
                    <a:lnTo>
                      <a:pt x="3286" y="2406"/>
                    </a:lnTo>
                    <a:lnTo>
                      <a:pt x="3244" y="2448"/>
                    </a:lnTo>
                    <a:lnTo>
                      <a:pt x="3181" y="2448"/>
                    </a:lnTo>
                    <a:lnTo>
                      <a:pt x="3097" y="2490"/>
                    </a:lnTo>
                    <a:lnTo>
                      <a:pt x="3055" y="2511"/>
                    </a:lnTo>
                    <a:lnTo>
                      <a:pt x="3055" y="2574"/>
                    </a:lnTo>
                    <a:lnTo>
                      <a:pt x="2993" y="2595"/>
                    </a:lnTo>
                    <a:lnTo>
                      <a:pt x="3035" y="2553"/>
                    </a:lnTo>
                    <a:lnTo>
                      <a:pt x="3035" y="2469"/>
                    </a:lnTo>
                    <a:lnTo>
                      <a:pt x="2993" y="2490"/>
                    </a:lnTo>
                    <a:lnTo>
                      <a:pt x="2951" y="2490"/>
                    </a:lnTo>
                    <a:lnTo>
                      <a:pt x="2993" y="2469"/>
                    </a:lnTo>
                    <a:lnTo>
                      <a:pt x="3055" y="2406"/>
                    </a:lnTo>
                    <a:lnTo>
                      <a:pt x="3076" y="2385"/>
                    </a:lnTo>
                    <a:lnTo>
                      <a:pt x="3035" y="2364"/>
                    </a:lnTo>
                    <a:lnTo>
                      <a:pt x="3076" y="2302"/>
                    </a:lnTo>
                    <a:lnTo>
                      <a:pt x="3097" y="2239"/>
                    </a:lnTo>
                    <a:lnTo>
                      <a:pt x="3055" y="2197"/>
                    </a:lnTo>
                    <a:lnTo>
                      <a:pt x="2993" y="2260"/>
                    </a:lnTo>
                    <a:lnTo>
                      <a:pt x="3035" y="2197"/>
                    </a:lnTo>
                    <a:lnTo>
                      <a:pt x="3035" y="2155"/>
                    </a:lnTo>
                    <a:lnTo>
                      <a:pt x="2993" y="2155"/>
                    </a:lnTo>
                    <a:lnTo>
                      <a:pt x="2930" y="2176"/>
                    </a:lnTo>
                    <a:lnTo>
                      <a:pt x="2878" y="2166"/>
                    </a:lnTo>
                    <a:lnTo>
                      <a:pt x="2878" y="2166"/>
                    </a:lnTo>
                    <a:lnTo>
                      <a:pt x="2825" y="2176"/>
                    </a:lnTo>
                    <a:lnTo>
                      <a:pt x="2872" y="2165"/>
                    </a:lnTo>
                    <a:lnTo>
                      <a:pt x="2872" y="2165"/>
                    </a:lnTo>
                    <a:lnTo>
                      <a:pt x="2825" y="2155"/>
                    </a:lnTo>
                    <a:lnTo>
                      <a:pt x="2909" y="2155"/>
                    </a:lnTo>
                    <a:lnTo>
                      <a:pt x="2993" y="2113"/>
                    </a:lnTo>
                    <a:lnTo>
                      <a:pt x="3035" y="2072"/>
                    </a:lnTo>
                    <a:lnTo>
                      <a:pt x="3076" y="2072"/>
                    </a:lnTo>
                    <a:lnTo>
                      <a:pt x="3139" y="2051"/>
                    </a:lnTo>
                    <a:lnTo>
                      <a:pt x="3139" y="1967"/>
                    </a:lnTo>
                    <a:lnTo>
                      <a:pt x="3181" y="1904"/>
                    </a:lnTo>
                    <a:lnTo>
                      <a:pt x="3181" y="1862"/>
                    </a:lnTo>
                    <a:lnTo>
                      <a:pt x="3097" y="1800"/>
                    </a:lnTo>
                    <a:lnTo>
                      <a:pt x="2993" y="1716"/>
                    </a:lnTo>
                    <a:lnTo>
                      <a:pt x="2888" y="1716"/>
                    </a:lnTo>
                    <a:lnTo>
                      <a:pt x="2783" y="1737"/>
                    </a:lnTo>
                    <a:lnTo>
                      <a:pt x="2742" y="1737"/>
                    </a:lnTo>
                    <a:lnTo>
                      <a:pt x="2742" y="1779"/>
                    </a:lnTo>
                    <a:lnTo>
                      <a:pt x="2679" y="1862"/>
                    </a:lnTo>
                    <a:lnTo>
                      <a:pt x="2658" y="1946"/>
                    </a:lnTo>
                    <a:lnTo>
                      <a:pt x="2679" y="1841"/>
                    </a:lnTo>
                    <a:lnTo>
                      <a:pt x="2658" y="1820"/>
                    </a:lnTo>
                    <a:lnTo>
                      <a:pt x="2679" y="1758"/>
                    </a:lnTo>
                    <a:lnTo>
                      <a:pt x="2742" y="1674"/>
                    </a:lnTo>
                    <a:lnTo>
                      <a:pt x="2721" y="1674"/>
                    </a:lnTo>
                    <a:lnTo>
                      <a:pt x="2637" y="1737"/>
                    </a:lnTo>
                    <a:lnTo>
                      <a:pt x="2574" y="1779"/>
                    </a:lnTo>
                    <a:lnTo>
                      <a:pt x="2553" y="1862"/>
                    </a:lnTo>
                    <a:lnTo>
                      <a:pt x="2532" y="1841"/>
                    </a:lnTo>
                    <a:lnTo>
                      <a:pt x="2491" y="1862"/>
                    </a:lnTo>
                    <a:lnTo>
                      <a:pt x="2449" y="1883"/>
                    </a:lnTo>
                    <a:lnTo>
                      <a:pt x="2428" y="1862"/>
                    </a:lnTo>
                    <a:lnTo>
                      <a:pt x="2344" y="1925"/>
                    </a:lnTo>
                    <a:lnTo>
                      <a:pt x="2323" y="2030"/>
                    </a:lnTo>
                    <a:lnTo>
                      <a:pt x="2239" y="2072"/>
                    </a:lnTo>
                    <a:lnTo>
                      <a:pt x="2239" y="2072"/>
                    </a:lnTo>
                    <a:lnTo>
                      <a:pt x="2281" y="2030"/>
                    </a:lnTo>
                    <a:lnTo>
                      <a:pt x="2323" y="1883"/>
                    </a:lnTo>
                    <a:lnTo>
                      <a:pt x="2365" y="1779"/>
                    </a:lnTo>
                    <a:lnTo>
                      <a:pt x="2344" y="1758"/>
                    </a:lnTo>
                    <a:lnTo>
                      <a:pt x="2281" y="1779"/>
                    </a:lnTo>
                    <a:lnTo>
                      <a:pt x="2260" y="1841"/>
                    </a:lnTo>
                    <a:lnTo>
                      <a:pt x="2219" y="1883"/>
                    </a:lnTo>
                    <a:lnTo>
                      <a:pt x="2177" y="1841"/>
                    </a:lnTo>
                    <a:lnTo>
                      <a:pt x="2239" y="1779"/>
                    </a:lnTo>
                    <a:lnTo>
                      <a:pt x="2260" y="1737"/>
                    </a:lnTo>
                    <a:lnTo>
                      <a:pt x="2260" y="1716"/>
                    </a:lnTo>
                    <a:lnTo>
                      <a:pt x="2177" y="1737"/>
                    </a:lnTo>
                    <a:lnTo>
                      <a:pt x="2072" y="1820"/>
                    </a:lnTo>
                    <a:lnTo>
                      <a:pt x="2030" y="1820"/>
                    </a:lnTo>
                    <a:lnTo>
                      <a:pt x="2009" y="1737"/>
                    </a:lnTo>
                    <a:lnTo>
                      <a:pt x="1967" y="1737"/>
                    </a:lnTo>
                    <a:lnTo>
                      <a:pt x="1905" y="1820"/>
                    </a:lnTo>
                    <a:lnTo>
                      <a:pt x="1842" y="1820"/>
                    </a:lnTo>
                    <a:lnTo>
                      <a:pt x="1842" y="1779"/>
                    </a:lnTo>
                    <a:lnTo>
                      <a:pt x="1947" y="1737"/>
                    </a:lnTo>
                    <a:lnTo>
                      <a:pt x="2009" y="1632"/>
                    </a:lnTo>
                    <a:lnTo>
                      <a:pt x="2030" y="1548"/>
                    </a:lnTo>
                    <a:lnTo>
                      <a:pt x="1947" y="1548"/>
                    </a:lnTo>
                    <a:lnTo>
                      <a:pt x="1863" y="1611"/>
                    </a:lnTo>
                    <a:lnTo>
                      <a:pt x="1863" y="1611"/>
                    </a:lnTo>
                    <a:lnTo>
                      <a:pt x="1926" y="1527"/>
                    </a:lnTo>
                    <a:lnTo>
                      <a:pt x="2009" y="1444"/>
                    </a:lnTo>
                    <a:lnTo>
                      <a:pt x="2114" y="1444"/>
                    </a:lnTo>
                    <a:lnTo>
                      <a:pt x="2156" y="1423"/>
                    </a:lnTo>
                    <a:lnTo>
                      <a:pt x="2239" y="1381"/>
                    </a:lnTo>
                    <a:lnTo>
                      <a:pt x="2281" y="1339"/>
                    </a:lnTo>
                    <a:lnTo>
                      <a:pt x="2281" y="1276"/>
                    </a:lnTo>
                    <a:lnTo>
                      <a:pt x="2260" y="1318"/>
                    </a:lnTo>
                    <a:lnTo>
                      <a:pt x="2156" y="1339"/>
                    </a:lnTo>
                    <a:lnTo>
                      <a:pt x="2114" y="1318"/>
                    </a:lnTo>
                    <a:lnTo>
                      <a:pt x="2030" y="1235"/>
                    </a:lnTo>
                    <a:lnTo>
                      <a:pt x="1967" y="1235"/>
                    </a:lnTo>
                    <a:lnTo>
                      <a:pt x="1926" y="1255"/>
                    </a:lnTo>
                    <a:lnTo>
                      <a:pt x="1967" y="1151"/>
                    </a:lnTo>
                    <a:lnTo>
                      <a:pt x="2009" y="1130"/>
                    </a:lnTo>
                    <a:lnTo>
                      <a:pt x="2009" y="1109"/>
                    </a:lnTo>
                    <a:lnTo>
                      <a:pt x="1947" y="1130"/>
                    </a:lnTo>
                    <a:lnTo>
                      <a:pt x="1863" y="1193"/>
                    </a:lnTo>
                    <a:lnTo>
                      <a:pt x="1821" y="1255"/>
                    </a:lnTo>
                    <a:lnTo>
                      <a:pt x="1737" y="1339"/>
                    </a:lnTo>
                    <a:lnTo>
                      <a:pt x="1695" y="1360"/>
                    </a:lnTo>
                    <a:lnTo>
                      <a:pt x="1654" y="1423"/>
                    </a:lnTo>
                    <a:lnTo>
                      <a:pt x="1591" y="1465"/>
                    </a:lnTo>
                    <a:lnTo>
                      <a:pt x="1528" y="1548"/>
                    </a:lnTo>
                    <a:lnTo>
                      <a:pt x="1528" y="1444"/>
                    </a:lnTo>
                    <a:lnTo>
                      <a:pt x="1549" y="1360"/>
                    </a:lnTo>
                    <a:lnTo>
                      <a:pt x="1612" y="1297"/>
                    </a:lnTo>
                    <a:lnTo>
                      <a:pt x="1612" y="1235"/>
                    </a:lnTo>
                    <a:lnTo>
                      <a:pt x="1654" y="1130"/>
                    </a:lnTo>
                    <a:lnTo>
                      <a:pt x="1737" y="1046"/>
                    </a:lnTo>
                    <a:lnTo>
                      <a:pt x="1737" y="1004"/>
                    </a:lnTo>
                    <a:lnTo>
                      <a:pt x="1800" y="942"/>
                    </a:lnTo>
                    <a:lnTo>
                      <a:pt x="1821" y="921"/>
                    </a:lnTo>
                    <a:lnTo>
                      <a:pt x="1863" y="816"/>
                    </a:lnTo>
                    <a:lnTo>
                      <a:pt x="1947" y="774"/>
                    </a:lnTo>
                    <a:lnTo>
                      <a:pt x="2009" y="711"/>
                    </a:lnTo>
                    <a:lnTo>
                      <a:pt x="2051" y="691"/>
                    </a:lnTo>
                    <a:lnTo>
                      <a:pt x="2072" y="670"/>
                    </a:lnTo>
                    <a:lnTo>
                      <a:pt x="2072" y="607"/>
                    </a:lnTo>
                    <a:lnTo>
                      <a:pt x="2114" y="565"/>
                    </a:lnTo>
                    <a:lnTo>
                      <a:pt x="2135" y="481"/>
                    </a:lnTo>
                    <a:lnTo>
                      <a:pt x="2135" y="523"/>
                    </a:lnTo>
                    <a:lnTo>
                      <a:pt x="2114" y="586"/>
                    </a:lnTo>
                    <a:lnTo>
                      <a:pt x="2135" y="628"/>
                    </a:lnTo>
                    <a:lnTo>
                      <a:pt x="2219" y="523"/>
                    </a:lnTo>
                    <a:lnTo>
                      <a:pt x="2323" y="419"/>
                    </a:lnTo>
                    <a:lnTo>
                      <a:pt x="2344" y="377"/>
                    </a:lnTo>
                    <a:lnTo>
                      <a:pt x="2323" y="314"/>
                    </a:lnTo>
                    <a:lnTo>
                      <a:pt x="2260" y="314"/>
                    </a:lnTo>
                    <a:lnTo>
                      <a:pt x="2219" y="377"/>
                    </a:lnTo>
                    <a:lnTo>
                      <a:pt x="2177" y="293"/>
                    </a:lnTo>
                    <a:lnTo>
                      <a:pt x="2156" y="272"/>
                    </a:lnTo>
                    <a:lnTo>
                      <a:pt x="2177" y="209"/>
                    </a:lnTo>
                    <a:lnTo>
                      <a:pt x="2239" y="188"/>
                    </a:lnTo>
                    <a:lnTo>
                      <a:pt x="2323" y="209"/>
                    </a:lnTo>
                    <a:lnTo>
                      <a:pt x="2386" y="272"/>
                    </a:lnTo>
                    <a:lnTo>
                      <a:pt x="2449" y="251"/>
                    </a:lnTo>
                    <a:lnTo>
                      <a:pt x="2491" y="188"/>
                    </a:lnTo>
                    <a:lnTo>
                      <a:pt x="2491" y="42"/>
                    </a:lnTo>
                    <a:lnTo>
                      <a:pt x="2428" y="42"/>
                    </a:lnTo>
                    <a:lnTo>
                      <a:pt x="2365" y="63"/>
                    </a:lnTo>
                    <a:lnTo>
                      <a:pt x="2365" y="105"/>
                    </a:lnTo>
                    <a:lnTo>
                      <a:pt x="2323" y="105"/>
                    </a:lnTo>
                    <a:lnTo>
                      <a:pt x="2323" y="63"/>
                    </a:lnTo>
                    <a:lnTo>
                      <a:pt x="2323"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19" name="Google Shape;919;p27"/>
              <p:cNvSpPr/>
              <p:nvPr/>
            </p:nvSpPr>
            <p:spPr>
              <a:xfrm>
                <a:off x="1922950" y="1659350"/>
                <a:ext cx="1050900" cy="913875"/>
              </a:xfrm>
              <a:custGeom>
                <a:avLst/>
                <a:gdLst/>
                <a:ahLst/>
                <a:cxnLst/>
                <a:rect l="l" t="t" r="r" b="b"/>
                <a:pathLst>
                  <a:path w="42036" h="36555" extrusionOk="0">
                    <a:moveTo>
                      <a:pt x="4310" y="26929"/>
                    </a:moveTo>
                    <a:lnTo>
                      <a:pt x="4310" y="27055"/>
                    </a:lnTo>
                    <a:lnTo>
                      <a:pt x="4268" y="27159"/>
                    </a:lnTo>
                    <a:lnTo>
                      <a:pt x="4101" y="27264"/>
                    </a:lnTo>
                    <a:lnTo>
                      <a:pt x="4076" y="27268"/>
                    </a:lnTo>
                    <a:lnTo>
                      <a:pt x="4076" y="27268"/>
                    </a:lnTo>
                    <a:lnTo>
                      <a:pt x="4101" y="27243"/>
                    </a:lnTo>
                    <a:lnTo>
                      <a:pt x="4185" y="27117"/>
                    </a:lnTo>
                    <a:lnTo>
                      <a:pt x="4289" y="27034"/>
                    </a:lnTo>
                    <a:lnTo>
                      <a:pt x="4310" y="26929"/>
                    </a:lnTo>
                    <a:close/>
                    <a:moveTo>
                      <a:pt x="40508" y="27473"/>
                    </a:moveTo>
                    <a:lnTo>
                      <a:pt x="40299" y="27557"/>
                    </a:lnTo>
                    <a:lnTo>
                      <a:pt x="40090" y="27599"/>
                    </a:lnTo>
                    <a:lnTo>
                      <a:pt x="40132" y="27536"/>
                    </a:lnTo>
                    <a:lnTo>
                      <a:pt x="40404" y="27473"/>
                    </a:lnTo>
                    <a:close/>
                    <a:moveTo>
                      <a:pt x="19459" y="0"/>
                    </a:moveTo>
                    <a:lnTo>
                      <a:pt x="19187" y="105"/>
                    </a:lnTo>
                    <a:lnTo>
                      <a:pt x="18810" y="105"/>
                    </a:lnTo>
                    <a:lnTo>
                      <a:pt x="18727" y="63"/>
                    </a:lnTo>
                    <a:lnTo>
                      <a:pt x="18392" y="84"/>
                    </a:lnTo>
                    <a:lnTo>
                      <a:pt x="18308" y="63"/>
                    </a:lnTo>
                    <a:lnTo>
                      <a:pt x="18120" y="105"/>
                    </a:lnTo>
                    <a:lnTo>
                      <a:pt x="18078" y="210"/>
                    </a:lnTo>
                    <a:lnTo>
                      <a:pt x="18120" y="272"/>
                    </a:lnTo>
                    <a:lnTo>
                      <a:pt x="18078" y="377"/>
                    </a:lnTo>
                    <a:lnTo>
                      <a:pt x="18078" y="524"/>
                    </a:lnTo>
                    <a:lnTo>
                      <a:pt x="18036" y="775"/>
                    </a:lnTo>
                    <a:lnTo>
                      <a:pt x="18120" y="879"/>
                    </a:lnTo>
                    <a:lnTo>
                      <a:pt x="18036" y="942"/>
                    </a:lnTo>
                    <a:lnTo>
                      <a:pt x="17911" y="942"/>
                    </a:lnTo>
                    <a:lnTo>
                      <a:pt x="17764" y="1109"/>
                    </a:lnTo>
                    <a:lnTo>
                      <a:pt x="17701" y="1214"/>
                    </a:lnTo>
                    <a:lnTo>
                      <a:pt x="17471" y="1298"/>
                    </a:lnTo>
                    <a:lnTo>
                      <a:pt x="17367" y="1444"/>
                    </a:lnTo>
                    <a:lnTo>
                      <a:pt x="17095" y="1633"/>
                    </a:lnTo>
                    <a:lnTo>
                      <a:pt x="16990" y="1674"/>
                    </a:lnTo>
                    <a:lnTo>
                      <a:pt x="16990" y="1758"/>
                    </a:lnTo>
                    <a:lnTo>
                      <a:pt x="17074" y="1925"/>
                    </a:lnTo>
                    <a:lnTo>
                      <a:pt x="17074" y="2072"/>
                    </a:lnTo>
                    <a:lnTo>
                      <a:pt x="16760" y="2030"/>
                    </a:lnTo>
                    <a:lnTo>
                      <a:pt x="16739" y="1946"/>
                    </a:lnTo>
                    <a:lnTo>
                      <a:pt x="16718" y="2135"/>
                    </a:lnTo>
                    <a:lnTo>
                      <a:pt x="16613" y="2281"/>
                    </a:lnTo>
                    <a:lnTo>
                      <a:pt x="16530" y="2302"/>
                    </a:lnTo>
                    <a:lnTo>
                      <a:pt x="16509" y="2365"/>
                    </a:lnTo>
                    <a:lnTo>
                      <a:pt x="16300" y="2407"/>
                    </a:lnTo>
                    <a:lnTo>
                      <a:pt x="16237" y="2574"/>
                    </a:lnTo>
                    <a:lnTo>
                      <a:pt x="16132" y="2595"/>
                    </a:lnTo>
                    <a:lnTo>
                      <a:pt x="16028" y="2700"/>
                    </a:lnTo>
                    <a:lnTo>
                      <a:pt x="15944" y="2700"/>
                    </a:lnTo>
                    <a:lnTo>
                      <a:pt x="15923" y="2804"/>
                    </a:lnTo>
                    <a:lnTo>
                      <a:pt x="15776" y="2888"/>
                    </a:lnTo>
                    <a:lnTo>
                      <a:pt x="15672" y="2993"/>
                    </a:lnTo>
                    <a:lnTo>
                      <a:pt x="15588" y="2972"/>
                    </a:lnTo>
                    <a:lnTo>
                      <a:pt x="15588" y="3076"/>
                    </a:lnTo>
                    <a:lnTo>
                      <a:pt x="15776" y="3139"/>
                    </a:lnTo>
                    <a:lnTo>
                      <a:pt x="15986" y="3139"/>
                    </a:lnTo>
                    <a:lnTo>
                      <a:pt x="15986" y="3244"/>
                    </a:lnTo>
                    <a:lnTo>
                      <a:pt x="15839" y="3202"/>
                    </a:lnTo>
                    <a:lnTo>
                      <a:pt x="15944" y="3516"/>
                    </a:lnTo>
                    <a:lnTo>
                      <a:pt x="16028" y="3599"/>
                    </a:lnTo>
                    <a:lnTo>
                      <a:pt x="16007" y="3725"/>
                    </a:lnTo>
                    <a:lnTo>
                      <a:pt x="15944" y="3871"/>
                    </a:lnTo>
                    <a:lnTo>
                      <a:pt x="16007" y="4018"/>
                    </a:lnTo>
                    <a:lnTo>
                      <a:pt x="15902" y="4185"/>
                    </a:lnTo>
                    <a:lnTo>
                      <a:pt x="15902" y="4394"/>
                    </a:lnTo>
                    <a:lnTo>
                      <a:pt x="15902" y="4457"/>
                    </a:lnTo>
                    <a:lnTo>
                      <a:pt x="15986" y="4457"/>
                    </a:lnTo>
                    <a:lnTo>
                      <a:pt x="16028" y="4478"/>
                    </a:lnTo>
                    <a:lnTo>
                      <a:pt x="16111" y="4394"/>
                    </a:lnTo>
                    <a:lnTo>
                      <a:pt x="16237" y="4374"/>
                    </a:lnTo>
                    <a:lnTo>
                      <a:pt x="16341" y="4394"/>
                    </a:lnTo>
                    <a:lnTo>
                      <a:pt x="16509" y="4374"/>
                    </a:lnTo>
                    <a:lnTo>
                      <a:pt x="16676" y="4227"/>
                    </a:lnTo>
                    <a:lnTo>
                      <a:pt x="16760" y="4185"/>
                    </a:lnTo>
                    <a:lnTo>
                      <a:pt x="16760" y="4143"/>
                    </a:lnTo>
                    <a:lnTo>
                      <a:pt x="16864" y="4060"/>
                    </a:lnTo>
                    <a:lnTo>
                      <a:pt x="16927" y="4143"/>
                    </a:lnTo>
                    <a:lnTo>
                      <a:pt x="16927" y="4269"/>
                    </a:lnTo>
                    <a:lnTo>
                      <a:pt x="16844" y="4353"/>
                    </a:lnTo>
                    <a:lnTo>
                      <a:pt x="16927" y="4457"/>
                    </a:lnTo>
                    <a:lnTo>
                      <a:pt x="17032" y="4457"/>
                    </a:lnTo>
                    <a:lnTo>
                      <a:pt x="17178" y="4374"/>
                    </a:lnTo>
                    <a:lnTo>
                      <a:pt x="17346" y="4374"/>
                    </a:lnTo>
                    <a:lnTo>
                      <a:pt x="17450" y="4248"/>
                    </a:lnTo>
                    <a:lnTo>
                      <a:pt x="17597" y="4081"/>
                    </a:lnTo>
                    <a:lnTo>
                      <a:pt x="17576" y="4018"/>
                    </a:lnTo>
                    <a:lnTo>
                      <a:pt x="17701" y="3850"/>
                    </a:lnTo>
                    <a:lnTo>
                      <a:pt x="17722" y="3767"/>
                    </a:lnTo>
                    <a:lnTo>
                      <a:pt x="17890" y="3620"/>
                    </a:lnTo>
                    <a:lnTo>
                      <a:pt x="18015" y="3557"/>
                    </a:lnTo>
                    <a:lnTo>
                      <a:pt x="18036" y="3453"/>
                    </a:lnTo>
                    <a:lnTo>
                      <a:pt x="18099" y="3306"/>
                    </a:lnTo>
                    <a:lnTo>
                      <a:pt x="18204" y="3453"/>
                    </a:lnTo>
                    <a:lnTo>
                      <a:pt x="18350" y="3453"/>
                    </a:lnTo>
                    <a:lnTo>
                      <a:pt x="18497" y="3348"/>
                    </a:lnTo>
                    <a:lnTo>
                      <a:pt x="18643" y="3327"/>
                    </a:lnTo>
                    <a:lnTo>
                      <a:pt x="18706" y="3181"/>
                    </a:lnTo>
                    <a:lnTo>
                      <a:pt x="18769" y="3181"/>
                    </a:lnTo>
                    <a:lnTo>
                      <a:pt x="18873" y="3076"/>
                    </a:lnTo>
                    <a:lnTo>
                      <a:pt x="18936" y="2909"/>
                    </a:lnTo>
                    <a:lnTo>
                      <a:pt x="19124" y="2867"/>
                    </a:lnTo>
                    <a:lnTo>
                      <a:pt x="19187" y="2846"/>
                    </a:lnTo>
                    <a:lnTo>
                      <a:pt x="19250" y="2888"/>
                    </a:lnTo>
                    <a:lnTo>
                      <a:pt x="19333" y="2846"/>
                    </a:lnTo>
                    <a:lnTo>
                      <a:pt x="19543" y="2846"/>
                    </a:lnTo>
                    <a:lnTo>
                      <a:pt x="19668" y="2762"/>
                    </a:lnTo>
                    <a:lnTo>
                      <a:pt x="19773" y="2762"/>
                    </a:lnTo>
                    <a:lnTo>
                      <a:pt x="20024" y="2658"/>
                    </a:lnTo>
                    <a:lnTo>
                      <a:pt x="20233" y="2616"/>
                    </a:lnTo>
                    <a:lnTo>
                      <a:pt x="20296" y="2595"/>
                    </a:lnTo>
                    <a:cubicBezTo>
                      <a:pt x="20338" y="2679"/>
                      <a:pt x="20442" y="2741"/>
                      <a:pt x="20526" y="2762"/>
                    </a:cubicBezTo>
                    <a:lnTo>
                      <a:pt x="20401" y="2783"/>
                    </a:lnTo>
                    <a:lnTo>
                      <a:pt x="19877" y="2993"/>
                    </a:lnTo>
                    <a:lnTo>
                      <a:pt x="19752" y="3097"/>
                    </a:lnTo>
                    <a:lnTo>
                      <a:pt x="19438" y="3181"/>
                    </a:lnTo>
                    <a:lnTo>
                      <a:pt x="19020" y="3369"/>
                    </a:lnTo>
                    <a:lnTo>
                      <a:pt x="18852" y="3495"/>
                    </a:lnTo>
                    <a:lnTo>
                      <a:pt x="18852" y="3578"/>
                    </a:lnTo>
                    <a:lnTo>
                      <a:pt x="18957" y="3578"/>
                    </a:lnTo>
                    <a:lnTo>
                      <a:pt x="19020" y="3620"/>
                    </a:lnTo>
                    <a:lnTo>
                      <a:pt x="18915" y="3704"/>
                    </a:lnTo>
                    <a:lnTo>
                      <a:pt x="18831" y="3704"/>
                    </a:lnTo>
                    <a:lnTo>
                      <a:pt x="18643" y="3850"/>
                    </a:lnTo>
                    <a:lnTo>
                      <a:pt x="18497" y="3850"/>
                    </a:lnTo>
                    <a:lnTo>
                      <a:pt x="18413" y="3934"/>
                    </a:lnTo>
                    <a:lnTo>
                      <a:pt x="18392" y="4039"/>
                    </a:lnTo>
                    <a:lnTo>
                      <a:pt x="18225" y="4143"/>
                    </a:lnTo>
                    <a:lnTo>
                      <a:pt x="18162" y="4227"/>
                    </a:lnTo>
                    <a:lnTo>
                      <a:pt x="18162" y="4353"/>
                    </a:lnTo>
                    <a:lnTo>
                      <a:pt x="18225" y="4311"/>
                    </a:lnTo>
                    <a:lnTo>
                      <a:pt x="18308" y="4374"/>
                    </a:lnTo>
                    <a:lnTo>
                      <a:pt x="18266" y="4457"/>
                    </a:lnTo>
                    <a:lnTo>
                      <a:pt x="18287" y="4478"/>
                    </a:lnTo>
                    <a:lnTo>
                      <a:pt x="18371" y="4457"/>
                    </a:lnTo>
                    <a:lnTo>
                      <a:pt x="18476" y="4415"/>
                    </a:lnTo>
                    <a:lnTo>
                      <a:pt x="18580" y="4415"/>
                    </a:lnTo>
                    <a:lnTo>
                      <a:pt x="18643" y="4457"/>
                    </a:lnTo>
                    <a:lnTo>
                      <a:pt x="18622" y="4541"/>
                    </a:lnTo>
                    <a:lnTo>
                      <a:pt x="18497" y="4583"/>
                    </a:lnTo>
                    <a:lnTo>
                      <a:pt x="18371" y="4520"/>
                    </a:lnTo>
                    <a:lnTo>
                      <a:pt x="18287" y="4562"/>
                    </a:lnTo>
                    <a:lnTo>
                      <a:pt x="18308" y="4666"/>
                    </a:lnTo>
                    <a:lnTo>
                      <a:pt x="18517" y="4771"/>
                    </a:lnTo>
                    <a:lnTo>
                      <a:pt x="18601" y="4729"/>
                    </a:lnTo>
                    <a:lnTo>
                      <a:pt x="18622" y="4646"/>
                    </a:lnTo>
                    <a:lnTo>
                      <a:pt x="18685" y="4646"/>
                    </a:lnTo>
                    <a:lnTo>
                      <a:pt x="18727" y="4687"/>
                    </a:lnTo>
                    <a:lnTo>
                      <a:pt x="18685" y="4771"/>
                    </a:lnTo>
                    <a:lnTo>
                      <a:pt x="18789" y="4771"/>
                    </a:lnTo>
                    <a:lnTo>
                      <a:pt x="18957" y="4792"/>
                    </a:lnTo>
                    <a:lnTo>
                      <a:pt x="19145" y="4750"/>
                    </a:lnTo>
                    <a:lnTo>
                      <a:pt x="19250" y="4750"/>
                    </a:lnTo>
                    <a:lnTo>
                      <a:pt x="19417" y="4834"/>
                    </a:lnTo>
                    <a:lnTo>
                      <a:pt x="19543" y="4792"/>
                    </a:lnTo>
                    <a:lnTo>
                      <a:pt x="19647" y="4855"/>
                    </a:lnTo>
                    <a:lnTo>
                      <a:pt x="19689" y="4959"/>
                    </a:lnTo>
                    <a:lnTo>
                      <a:pt x="19773" y="4959"/>
                    </a:lnTo>
                    <a:lnTo>
                      <a:pt x="19752" y="5001"/>
                    </a:lnTo>
                    <a:lnTo>
                      <a:pt x="19668" y="5001"/>
                    </a:lnTo>
                    <a:lnTo>
                      <a:pt x="19522" y="4897"/>
                    </a:lnTo>
                    <a:lnTo>
                      <a:pt x="19313" y="4897"/>
                    </a:lnTo>
                    <a:lnTo>
                      <a:pt x="19250" y="4959"/>
                    </a:lnTo>
                    <a:lnTo>
                      <a:pt x="19375" y="5001"/>
                    </a:lnTo>
                    <a:lnTo>
                      <a:pt x="19417" y="5064"/>
                    </a:lnTo>
                    <a:lnTo>
                      <a:pt x="19229" y="5064"/>
                    </a:lnTo>
                    <a:lnTo>
                      <a:pt x="19145" y="4980"/>
                    </a:lnTo>
                    <a:lnTo>
                      <a:pt x="18894" y="5001"/>
                    </a:lnTo>
                    <a:lnTo>
                      <a:pt x="18810" y="5064"/>
                    </a:lnTo>
                    <a:lnTo>
                      <a:pt x="18727" y="5001"/>
                    </a:lnTo>
                    <a:lnTo>
                      <a:pt x="18643" y="5001"/>
                    </a:lnTo>
                    <a:lnTo>
                      <a:pt x="18580" y="5043"/>
                    </a:lnTo>
                    <a:lnTo>
                      <a:pt x="18497" y="5043"/>
                    </a:lnTo>
                    <a:lnTo>
                      <a:pt x="18225" y="5064"/>
                    </a:lnTo>
                    <a:lnTo>
                      <a:pt x="18183" y="5085"/>
                    </a:lnTo>
                    <a:lnTo>
                      <a:pt x="17973" y="5127"/>
                    </a:lnTo>
                    <a:lnTo>
                      <a:pt x="17953" y="5273"/>
                    </a:lnTo>
                    <a:lnTo>
                      <a:pt x="17973" y="5587"/>
                    </a:lnTo>
                    <a:lnTo>
                      <a:pt x="17994" y="5629"/>
                    </a:lnTo>
                    <a:lnTo>
                      <a:pt x="17994" y="5754"/>
                    </a:lnTo>
                    <a:lnTo>
                      <a:pt x="17953" y="5796"/>
                    </a:lnTo>
                    <a:lnTo>
                      <a:pt x="17953" y="5859"/>
                    </a:lnTo>
                    <a:lnTo>
                      <a:pt x="17994" y="5922"/>
                    </a:lnTo>
                    <a:lnTo>
                      <a:pt x="18099" y="5901"/>
                    </a:lnTo>
                    <a:lnTo>
                      <a:pt x="18141" y="5901"/>
                    </a:lnTo>
                    <a:lnTo>
                      <a:pt x="18225" y="5943"/>
                    </a:lnTo>
                    <a:lnTo>
                      <a:pt x="18329" y="5943"/>
                    </a:lnTo>
                    <a:lnTo>
                      <a:pt x="18371" y="5901"/>
                    </a:lnTo>
                    <a:lnTo>
                      <a:pt x="18392" y="5901"/>
                    </a:lnTo>
                    <a:lnTo>
                      <a:pt x="18476" y="5922"/>
                    </a:lnTo>
                    <a:lnTo>
                      <a:pt x="18517" y="5964"/>
                    </a:lnTo>
                    <a:lnTo>
                      <a:pt x="18559" y="5943"/>
                    </a:lnTo>
                    <a:lnTo>
                      <a:pt x="18622" y="6006"/>
                    </a:lnTo>
                    <a:lnTo>
                      <a:pt x="18622" y="6047"/>
                    </a:lnTo>
                    <a:lnTo>
                      <a:pt x="18706" y="6068"/>
                    </a:lnTo>
                    <a:lnTo>
                      <a:pt x="18789" y="6047"/>
                    </a:lnTo>
                    <a:lnTo>
                      <a:pt x="18852" y="6047"/>
                    </a:lnTo>
                    <a:lnTo>
                      <a:pt x="18915" y="6110"/>
                    </a:lnTo>
                    <a:lnTo>
                      <a:pt x="19041" y="6110"/>
                    </a:lnTo>
                    <a:lnTo>
                      <a:pt x="19124" y="6068"/>
                    </a:lnTo>
                    <a:lnTo>
                      <a:pt x="19229" y="6131"/>
                    </a:lnTo>
                    <a:lnTo>
                      <a:pt x="19333" y="6068"/>
                    </a:lnTo>
                    <a:lnTo>
                      <a:pt x="19417" y="6110"/>
                    </a:lnTo>
                    <a:lnTo>
                      <a:pt x="19543" y="6110"/>
                    </a:lnTo>
                    <a:lnTo>
                      <a:pt x="19647" y="6068"/>
                    </a:lnTo>
                    <a:lnTo>
                      <a:pt x="19752" y="6131"/>
                    </a:lnTo>
                    <a:lnTo>
                      <a:pt x="19773" y="6215"/>
                    </a:lnTo>
                    <a:lnTo>
                      <a:pt x="19857" y="6152"/>
                    </a:lnTo>
                    <a:lnTo>
                      <a:pt x="19877" y="6257"/>
                    </a:lnTo>
                    <a:lnTo>
                      <a:pt x="19982" y="6340"/>
                    </a:lnTo>
                    <a:lnTo>
                      <a:pt x="19982" y="6382"/>
                    </a:lnTo>
                    <a:lnTo>
                      <a:pt x="20003" y="6445"/>
                    </a:lnTo>
                    <a:lnTo>
                      <a:pt x="20108" y="6445"/>
                    </a:lnTo>
                    <a:lnTo>
                      <a:pt x="20191" y="6466"/>
                    </a:lnTo>
                    <a:lnTo>
                      <a:pt x="20212" y="6550"/>
                    </a:lnTo>
                    <a:lnTo>
                      <a:pt x="20275" y="6570"/>
                    </a:lnTo>
                    <a:lnTo>
                      <a:pt x="20359" y="6654"/>
                    </a:lnTo>
                    <a:lnTo>
                      <a:pt x="20317" y="6696"/>
                    </a:lnTo>
                    <a:lnTo>
                      <a:pt x="20317" y="6780"/>
                    </a:lnTo>
                    <a:lnTo>
                      <a:pt x="20422" y="6884"/>
                    </a:lnTo>
                    <a:lnTo>
                      <a:pt x="20589" y="6989"/>
                    </a:lnTo>
                    <a:lnTo>
                      <a:pt x="20589" y="7052"/>
                    </a:lnTo>
                    <a:lnTo>
                      <a:pt x="20568" y="7073"/>
                    </a:lnTo>
                    <a:lnTo>
                      <a:pt x="20589" y="7114"/>
                    </a:lnTo>
                    <a:lnTo>
                      <a:pt x="20526" y="7094"/>
                    </a:lnTo>
                    <a:lnTo>
                      <a:pt x="20317" y="7052"/>
                    </a:lnTo>
                    <a:lnTo>
                      <a:pt x="20170" y="6989"/>
                    </a:lnTo>
                    <a:lnTo>
                      <a:pt x="20087" y="7010"/>
                    </a:lnTo>
                    <a:lnTo>
                      <a:pt x="20003" y="6989"/>
                    </a:lnTo>
                    <a:lnTo>
                      <a:pt x="19982" y="7010"/>
                    </a:lnTo>
                    <a:lnTo>
                      <a:pt x="19898" y="7010"/>
                    </a:lnTo>
                    <a:lnTo>
                      <a:pt x="19836" y="6905"/>
                    </a:lnTo>
                    <a:lnTo>
                      <a:pt x="19752" y="6905"/>
                    </a:lnTo>
                    <a:lnTo>
                      <a:pt x="19689" y="6801"/>
                    </a:lnTo>
                    <a:lnTo>
                      <a:pt x="19647" y="6780"/>
                    </a:lnTo>
                    <a:lnTo>
                      <a:pt x="19522" y="6801"/>
                    </a:lnTo>
                    <a:lnTo>
                      <a:pt x="19438" y="6780"/>
                    </a:lnTo>
                    <a:lnTo>
                      <a:pt x="19375" y="6738"/>
                    </a:lnTo>
                    <a:lnTo>
                      <a:pt x="19250" y="6675"/>
                    </a:lnTo>
                    <a:lnTo>
                      <a:pt x="19229" y="6591"/>
                    </a:lnTo>
                    <a:lnTo>
                      <a:pt x="19166" y="6591"/>
                    </a:lnTo>
                    <a:lnTo>
                      <a:pt x="19124" y="6570"/>
                    </a:lnTo>
                    <a:lnTo>
                      <a:pt x="18999" y="6570"/>
                    </a:lnTo>
                    <a:lnTo>
                      <a:pt x="18936" y="6550"/>
                    </a:lnTo>
                    <a:lnTo>
                      <a:pt x="18685" y="6550"/>
                    </a:lnTo>
                    <a:lnTo>
                      <a:pt x="18517" y="6529"/>
                    </a:lnTo>
                    <a:lnTo>
                      <a:pt x="18413" y="6487"/>
                    </a:lnTo>
                    <a:lnTo>
                      <a:pt x="17973" y="6487"/>
                    </a:lnTo>
                    <a:lnTo>
                      <a:pt x="17890" y="6529"/>
                    </a:lnTo>
                    <a:lnTo>
                      <a:pt x="17764" y="6550"/>
                    </a:lnTo>
                    <a:lnTo>
                      <a:pt x="17701" y="6633"/>
                    </a:lnTo>
                    <a:lnTo>
                      <a:pt x="17701" y="6801"/>
                    </a:lnTo>
                    <a:lnTo>
                      <a:pt x="17597" y="6968"/>
                    </a:lnTo>
                    <a:lnTo>
                      <a:pt x="17639" y="7156"/>
                    </a:lnTo>
                    <a:lnTo>
                      <a:pt x="17597" y="7219"/>
                    </a:lnTo>
                    <a:lnTo>
                      <a:pt x="17639" y="7282"/>
                    </a:lnTo>
                    <a:lnTo>
                      <a:pt x="17701" y="7303"/>
                    </a:lnTo>
                    <a:lnTo>
                      <a:pt x="17681" y="7366"/>
                    </a:lnTo>
                    <a:lnTo>
                      <a:pt x="17639" y="7387"/>
                    </a:lnTo>
                    <a:lnTo>
                      <a:pt x="17701" y="7617"/>
                    </a:lnTo>
                    <a:lnTo>
                      <a:pt x="17785" y="7700"/>
                    </a:lnTo>
                    <a:lnTo>
                      <a:pt x="17806" y="7742"/>
                    </a:lnTo>
                    <a:lnTo>
                      <a:pt x="17973" y="7847"/>
                    </a:lnTo>
                    <a:lnTo>
                      <a:pt x="18015" y="7910"/>
                    </a:lnTo>
                    <a:lnTo>
                      <a:pt x="18120" y="7889"/>
                    </a:lnTo>
                    <a:lnTo>
                      <a:pt x="18183" y="7951"/>
                    </a:lnTo>
                    <a:lnTo>
                      <a:pt x="18266" y="7993"/>
                    </a:lnTo>
                    <a:lnTo>
                      <a:pt x="18392" y="7931"/>
                    </a:lnTo>
                    <a:lnTo>
                      <a:pt x="18476" y="7931"/>
                    </a:lnTo>
                    <a:lnTo>
                      <a:pt x="18538" y="8014"/>
                    </a:lnTo>
                    <a:lnTo>
                      <a:pt x="18685" y="8014"/>
                    </a:lnTo>
                    <a:lnTo>
                      <a:pt x="18748" y="8140"/>
                    </a:lnTo>
                    <a:lnTo>
                      <a:pt x="18831" y="8161"/>
                    </a:lnTo>
                    <a:lnTo>
                      <a:pt x="18852" y="8223"/>
                    </a:lnTo>
                    <a:lnTo>
                      <a:pt x="18727" y="8265"/>
                    </a:lnTo>
                    <a:lnTo>
                      <a:pt x="18727" y="8349"/>
                    </a:lnTo>
                    <a:lnTo>
                      <a:pt x="18685" y="8412"/>
                    </a:lnTo>
                    <a:lnTo>
                      <a:pt x="18685" y="8454"/>
                    </a:lnTo>
                    <a:lnTo>
                      <a:pt x="18622" y="8537"/>
                    </a:lnTo>
                    <a:lnTo>
                      <a:pt x="18497" y="8621"/>
                    </a:lnTo>
                    <a:lnTo>
                      <a:pt x="18497" y="8663"/>
                    </a:lnTo>
                    <a:lnTo>
                      <a:pt x="18434" y="8747"/>
                    </a:lnTo>
                    <a:lnTo>
                      <a:pt x="18517" y="8788"/>
                    </a:lnTo>
                    <a:lnTo>
                      <a:pt x="18517" y="8935"/>
                    </a:lnTo>
                    <a:lnTo>
                      <a:pt x="18580" y="9060"/>
                    </a:lnTo>
                    <a:lnTo>
                      <a:pt x="18580" y="9144"/>
                    </a:lnTo>
                    <a:lnTo>
                      <a:pt x="18434" y="9165"/>
                    </a:lnTo>
                    <a:lnTo>
                      <a:pt x="18497" y="9207"/>
                    </a:lnTo>
                    <a:lnTo>
                      <a:pt x="18685" y="9249"/>
                    </a:lnTo>
                    <a:lnTo>
                      <a:pt x="18748" y="9207"/>
                    </a:lnTo>
                    <a:lnTo>
                      <a:pt x="18810" y="9207"/>
                    </a:lnTo>
                    <a:lnTo>
                      <a:pt x="18831" y="9270"/>
                    </a:lnTo>
                    <a:lnTo>
                      <a:pt x="18894" y="9207"/>
                    </a:lnTo>
                    <a:lnTo>
                      <a:pt x="18936" y="9207"/>
                    </a:lnTo>
                    <a:lnTo>
                      <a:pt x="18999" y="9249"/>
                    </a:lnTo>
                    <a:lnTo>
                      <a:pt x="19145" y="9249"/>
                    </a:lnTo>
                    <a:lnTo>
                      <a:pt x="19333" y="9311"/>
                    </a:lnTo>
                    <a:lnTo>
                      <a:pt x="19417" y="9249"/>
                    </a:lnTo>
                    <a:lnTo>
                      <a:pt x="19564" y="9249"/>
                    </a:lnTo>
                    <a:lnTo>
                      <a:pt x="19585" y="9291"/>
                    </a:lnTo>
                    <a:lnTo>
                      <a:pt x="19626" y="9291"/>
                    </a:lnTo>
                    <a:lnTo>
                      <a:pt x="19668" y="9270"/>
                    </a:lnTo>
                    <a:lnTo>
                      <a:pt x="19752" y="9249"/>
                    </a:lnTo>
                    <a:lnTo>
                      <a:pt x="19794" y="9270"/>
                    </a:lnTo>
                    <a:lnTo>
                      <a:pt x="19836" y="9353"/>
                    </a:lnTo>
                    <a:lnTo>
                      <a:pt x="19877" y="9353"/>
                    </a:lnTo>
                    <a:lnTo>
                      <a:pt x="19940" y="9311"/>
                    </a:lnTo>
                    <a:lnTo>
                      <a:pt x="19982" y="9353"/>
                    </a:lnTo>
                    <a:lnTo>
                      <a:pt x="20003" y="9416"/>
                    </a:lnTo>
                    <a:lnTo>
                      <a:pt x="20066" y="9416"/>
                    </a:lnTo>
                    <a:lnTo>
                      <a:pt x="20108" y="9374"/>
                    </a:lnTo>
                    <a:lnTo>
                      <a:pt x="20254" y="9353"/>
                    </a:lnTo>
                    <a:lnTo>
                      <a:pt x="20296" y="9270"/>
                    </a:lnTo>
                    <a:lnTo>
                      <a:pt x="20401" y="9249"/>
                    </a:lnTo>
                    <a:lnTo>
                      <a:pt x="20484" y="9249"/>
                    </a:lnTo>
                    <a:lnTo>
                      <a:pt x="20589" y="9144"/>
                    </a:lnTo>
                    <a:lnTo>
                      <a:pt x="20714" y="9081"/>
                    </a:lnTo>
                    <a:lnTo>
                      <a:pt x="20819" y="9060"/>
                    </a:lnTo>
                    <a:lnTo>
                      <a:pt x="20840" y="8998"/>
                    </a:lnTo>
                    <a:lnTo>
                      <a:pt x="20924" y="8998"/>
                    </a:lnTo>
                    <a:lnTo>
                      <a:pt x="21028" y="9039"/>
                    </a:lnTo>
                    <a:lnTo>
                      <a:pt x="21112" y="9039"/>
                    </a:lnTo>
                    <a:lnTo>
                      <a:pt x="21196" y="9081"/>
                    </a:lnTo>
                    <a:lnTo>
                      <a:pt x="21405" y="9081"/>
                    </a:lnTo>
                    <a:lnTo>
                      <a:pt x="21635" y="8935"/>
                    </a:lnTo>
                    <a:lnTo>
                      <a:pt x="21656" y="8851"/>
                    </a:lnTo>
                    <a:lnTo>
                      <a:pt x="21719" y="8851"/>
                    </a:lnTo>
                    <a:lnTo>
                      <a:pt x="21740" y="8893"/>
                    </a:lnTo>
                    <a:lnTo>
                      <a:pt x="21761" y="8851"/>
                    </a:lnTo>
                    <a:lnTo>
                      <a:pt x="21844" y="8788"/>
                    </a:lnTo>
                    <a:lnTo>
                      <a:pt x="21844" y="8726"/>
                    </a:lnTo>
                    <a:lnTo>
                      <a:pt x="21865" y="8663"/>
                    </a:lnTo>
                    <a:lnTo>
                      <a:pt x="21928" y="8684"/>
                    </a:lnTo>
                    <a:lnTo>
                      <a:pt x="21991" y="8684"/>
                    </a:lnTo>
                    <a:lnTo>
                      <a:pt x="22054" y="8642"/>
                    </a:lnTo>
                    <a:lnTo>
                      <a:pt x="22054" y="8579"/>
                    </a:lnTo>
                    <a:lnTo>
                      <a:pt x="22095" y="8621"/>
                    </a:lnTo>
                    <a:lnTo>
                      <a:pt x="22158" y="8621"/>
                    </a:lnTo>
                    <a:lnTo>
                      <a:pt x="22179" y="8663"/>
                    </a:lnTo>
                    <a:lnTo>
                      <a:pt x="22179" y="8726"/>
                    </a:lnTo>
                    <a:lnTo>
                      <a:pt x="22242" y="8767"/>
                    </a:lnTo>
                    <a:lnTo>
                      <a:pt x="22158" y="8830"/>
                    </a:lnTo>
                    <a:lnTo>
                      <a:pt x="22158" y="8893"/>
                    </a:lnTo>
                    <a:lnTo>
                      <a:pt x="22095" y="8977"/>
                    </a:lnTo>
                    <a:lnTo>
                      <a:pt x="22054" y="8998"/>
                    </a:lnTo>
                    <a:lnTo>
                      <a:pt x="22054" y="9060"/>
                    </a:lnTo>
                    <a:lnTo>
                      <a:pt x="22137" y="9081"/>
                    </a:lnTo>
                    <a:lnTo>
                      <a:pt x="22200" y="9165"/>
                    </a:lnTo>
                    <a:lnTo>
                      <a:pt x="22242" y="9144"/>
                    </a:lnTo>
                    <a:lnTo>
                      <a:pt x="22305" y="9144"/>
                    </a:lnTo>
                    <a:lnTo>
                      <a:pt x="22409" y="9186"/>
                    </a:lnTo>
                    <a:lnTo>
                      <a:pt x="22409" y="9207"/>
                    </a:lnTo>
                    <a:cubicBezTo>
                      <a:pt x="22367" y="9207"/>
                      <a:pt x="22305" y="9249"/>
                      <a:pt x="22263" y="9270"/>
                    </a:cubicBezTo>
                    <a:lnTo>
                      <a:pt x="22242" y="9270"/>
                    </a:lnTo>
                    <a:cubicBezTo>
                      <a:pt x="22137" y="9291"/>
                      <a:pt x="22054" y="9353"/>
                      <a:pt x="21949" y="9374"/>
                    </a:cubicBezTo>
                    <a:cubicBezTo>
                      <a:pt x="21886" y="9374"/>
                      <a:pt x="21865" y="9395"/>
                      <a:pt x="21844" y="9458"/>
                    </a:cubicBezTo>
                    <a:lnTo>
                      <a:pt x="21551" y="9521"/>
                    </a:lnTo>
                    <a:lnTo>
                      <a:pt x="21133" y="9563"/>
                    </a:lnTo>
                    <a:lnTo>
                      <a:pt x="21007" y="9521"/>
                    </a:lnTo>
                    <a:lnTo>
                      <a:pt x="20903" y="9521"/>
                    </a:lnTo>
                    <a:lnTo>
                      <a:pt x="20735" y="9730"/>
                    </a:lnTo>
                    <a:lnTo>
                      <a:pt x="20631" y="9793"/>
                    </a:lnTo>
                    <a:lnTo>
                      <a:pt x="20589" y="9876"/>
                    </a:lnTo>
                    <a:lnTo>
                      <a:pt x="20673" y="9918"/>
                    </a:lnTo>
                    <a:lnTo>
                      <a:pt x="20735" y="9876"/>
                    </a:lnTo>
                    <a:lnTo>
                      <a:pt x="20798" y="9876"/>
                    </a:lnTo>
                    <a:lnTo>
                      <a:pt x="20777" y="9981"/>
                    </a:lnTo>
                    <a:lnTo>
                      <a:pt x="20694" y="10023"/>
                    </a:lnTo>
                    <a:lnTo>
                      <a:pt x="20714" y="10086"/>
                    </a:lnTo>
                    <a:lnTo>
                      <a:pt x="20882" y="10107"/>
                    </a:lnTo>
                    <a:lnTo>
                      <a:pt x="20903" y="10148"/>
                    </a:lnTo>
                    <a:lnTo>
                      <a:pt x="21028" y="10127"/>
                    </a:lnTo>
                    <a:lnTo>
                      <a:pt x="21028" y="10044"/>
                    </a:lnTo>
                    <a:lnTo>
                      <a:pt x="20945" y="9981"/>
                    </a:lnTo>
                    <a:lnTo>
                      <a:pt x="20945" y="9897"/>
                    </a:lnTo>
                    <a:lnTo>
                      <a:pt x="21028" y="9876"/>
                    </a:lnTo>
                    <a:lnTo>
                      <a:pt x="21049" y="9918"/>
                    </a:lnTo>
                    <a:lnTo>
                      <a:pt x="21133" y="9918"/>
                    </a:lnTo>
                    <a:lnTo>
                      <a:pt x="21238" y="10002"/>
                    </a:lnTo>
                    <a:lnTo>
                      <a:pt x="21321" y="9981"/>
                    </a:lnTo>
                    <a:lnTo>
                      <a:pt x="21342" y="9876"/>
                    </a:lnTo>
                    <a:lnTo>
                      <a:pt x="21426" y="9814"/>
                    </a:lnTo>
                    <a:lnTo>
                      <a:pt x="21426" y="9918"/>
                    </a:lnTo>
                    <a:lnTo>
                      <a:pt x="21530" y="10023"/>
                    </a:lnTo>
                    <a:lnTo>
                      <a:pt x="21551" y="9981"/>
                    </a:lnTo>
                    <a:lnTo>
                      <a:pt x="21551" y="9897"/>
                    </a:lnTo>
                    <a:lnTo>
                      <a:pt x="21656" y="9897"/>
                    </a:lnTo>
                    <a:lnTo>
                      <a:pt x="21677" y="9814"/>
                    </a:lnTo>
                    <a:lnTo>
                      <a:pt x="21761" y="9814"/>
                    </a:lnTo>
                    <a:lnTo>
                      <a:pt x="21886" y="9772"/>
                    </a:lnTo>
                    <a:cubicBezTo>
                      <a:pt x="21932" y="9802"/>
                      <a:pt x="21989" y="9822"/>
                      <a:pt x="22041" y="9822"/>
                    </a:cubicBezTo>
                    <a:cubicBezTo>
                      <a:pt x="22060" y="9822"/>
                      <a:pt x="22079" y="9819"/>
                      <a:pt x="22095" y="9814"/>
                    </a:cubicBezTo>
                    <a:cubicBezTo>
                      <a:pt x="22116" y="9814"/>
                      <a:pt x="22132" y="9808"/>
                      <a:pt x="22142" y="9803"/>
                    </a:cubicBezTo>
                    <a:lnTo>
                      <a:pt x="22142" y="9803"/>
                    </a:lnTo>
                    <a:lnTo>
                      <a:pt x="22095" y="9835"/>
                    </a:lnTo>
                    <a:lnTo>
                      <a:pt x="22158" y="9918"/>
                    </a:lnTo>
                    <a:lnTo>
                      <a:pt x="22033" y="10044"/>
                    </a:lnTo>
                    <a:lnTo>
                      <a:pt x="21949" y="10002"/>
                    </a:lnTo>
                    <a:lnTo>
                      <a:pt x="21886" y="10044"/>
                    </a:lnTo>
                    <a:lnTo>
                      <a:pt x="21782" y="10044"/>
                    </a:lnTo>
                    <a:lnTo>
                      <a:pt x="21740" y="10002"/>
                    </a:lnTo>
                    <a:lnTo>
                      <a:pt x="21656" y="10002"/>
                    </a:lnTo>
                    <a:lnTo>
                      <a:pt x="21551" y="10190"/>
                    </a:lnTo>
                    <a:lnTo>
                      <a:pt x="21572" y="10316"/>
                    </a:lnTo>
                    <a:lnTo>
                      <a:pt x="21572" y="10462"/>
                    </a:lnTo>
                    <a:lnTo>
                      <a:pt x="21551" y="10316"/>
                    </a:lnTo>
                    <a:lnTo>
                      <a:pt x="21510" y="10316"/>
                    </a:lnTo>
                    <a:lnTo>
                      <a:pt x="21468" y="10232"/>
                    </a:lnTo>
                    <a:lnTo>
                      <a:pt x="21405" y="10232"/>
                    </a:lnTo>
                    <a:lnTo>
                      <a:pt x="21342" y="10337"/>
                    </a:lnTo>
                    <a:lnTo>
                      <a:pt x="21196" y="10379"/>
                    </a:lnTo>
                    <a:lnTo>
                      <a:pt x="21133" y="10400"/>
                    </a:lnTo>
                    <a:lnTo>
                      <a:pt x="21133" y="10316"/>
                    </a:lnTo>
                    <a:lnTo>
                      <a:pt x="21091" y="10316"/>
                    </a:lnTo>
                    <a:lnTo>
                      <a:pt x="21007" y="10420"/>
                    </a:lnTo>
                    <a:lnTo>
                      <a:pt x="20924" y="10441"/>
                    </a:lnTo>
                    <a:lnTo>
                      <a:pt x="20882" y="10400"/>
                    </a:lnTo>
                    <a:lnTo>
                      <a:pt x="20798" y="10400"/>
                    </a:lnTo>
                    <a:lnTo>
                      <a:pt x="20735" y="10483"/>
                    </a:lnTo>
                    <a:lnTo>
                      <a:pt x="20735" y="10504"/>
                    </a:lnTo>
                    <a:lnTo>
                      <a:pt x="20589" y="10525"/>
                    </a:lnTo>
                    <a:lnTo>
                      <a:pt x="20505" y="10588"/>
                    </a:lnTo>
                    <a:lnTo>
                      <a:pt x="20505" y="10692"/>
                    </a:lnTo>
                    <a:lnTo>
                      <a:pt x="20526" y="10797"/>
                    </a:lnTo>
                    <a:lnTo>
                      <a:pt x="20422" y="11069"/>
                    </a:lnTo>
                    <a:lnTo>
                      <a:pt x="20380" y="11278"/>
                    </a:lnTo>
                    <a:lnTo>
                      <a:pt x="20380" y="11362"/>
                    </a:lnTo>
                    <a:lnTo>
                      <a:pt x="20484" y="11446"/>
                    </a:lnTo>
                    <a:lnTo>
                      <a:pt x="20463" y="11488"/>
                    </a:lnTo>
                    <a:lnTo>
                      <a:pt x="20359" y="11529"/>
                    </a:lnTo>
                    <a:lnTo>
                      <a:pt x="20359" y="11592"/>
                    </a:lnTo>
                    <a:lnTo>
                      <a:pt x="20422" y="11697"/>
                    </a:lnTo>
                    <a:lnTo>
                      <a:pt x="20422" y="11801"/>
                    </a:lnTo>
                    <a:lnTo>
                      <a:pt x="20380" y="11864"/>
                    </a:lnTo>
                    <a:lnTo>
                      <a:pt x="20359" y="11801"/>
                    </a:lnTo>
                    <a:lnTo>
                      <a:pt x="20275" y="11864"/>
                    </a:lnTo>
                    <a:lnTo>
                      <a:pt x="20212" y="11843"/>
                    </a:lnTo>
                    <a:lnTo>
                      <a:pt x="20254" y="11760"/>
                    </a:lnTo>
                    <a:lnTo>
                      <a:pt x="20296" y="11739"/>
                    </a:lnTo>
                    <a:lnTo>
                      <a:pt x="20296" y="11634"/>
                    </a:lnTo>
                    <a:lnTo>
                      <a:pt x="20212" y="11634"/>
                    </a:lnTo>
                    <a:lnTo>
                      <a:pt x="20087" y="11864"/>
                    </a:lnTo>
                    <a:lnTo>
                      <a:pt x="20066" y="12115"/>
                    </a:lnTo>
                    <a:lnTo>
                      <a:pt x="20108" y="12408"/>
                    </a:lnTo>
                    <a:lnTo>
                      <a:pt x="20108" y="12785"/>
                    </a:lnTo>
                    <a:lnTo>
                      <a:pt x="20087" y="12408"/>
                    </a:lnTo>
                    <a:lnTo>
                      <a:pt x="20045" y="12220"/>
                    </a:lnTo>
                    <a:lnTo>
                      <a:pt x="19982" y="12178"/>
                    </a:lnTo>
                    <a:lnTo>
                      <a:pt x="20045" y="12073"/>
                    </a:lnTo>
                    <a:lnTo>
                      <a:pt x="20045" y="11990"/>
                    </a:lnTo>
                    <a:lnTo>
                      <a:pt x="19898" y="11906"/>
                    </a:lnTo>
                    <a:lnTo>
                      <a:pt x="19961" y="11780"/>
                    </a:lnTo>
                    <a:lnTo>
                      <a:pt x="19961" y="11571"/>
                    </a:lnTo>
                    <a:lnTo>
                      <a:pt x="19877" y="11446"/>
                    </a:lnTo>
                    <a:lnTo>
                      <a:pt x="19877" y="11236"/>
                    </a:lnTo>
                    <a:lnTo>
                      <a:pt x="19961" y="11111"/>
                    </a:lnTo>
                    <a:lnTo>
                      <a:pt x="20045" y="10923"/>
                    </a:lnTo>
                    <a:lnTo>
                      <a:pt x="20045" y="10755"/>
                    </a:lnTo>
                    <a:lnTo>
                      <a:pt x="20003" y="10755"/>
                    </a:lnTo>
                    <a:lnTo>
                      <a:pt x="19961" y="10839"/>
                    </a:lnTo>
                    <a:lnTo>
                      <a:pt x="19940" y="10964"/>
                    </a:lnTo>
                    <a:lnTo>
                      <a:pt x="19857" y="11048"/>
                    </a:lnTo>
                    <a:lnTo>
                      <a:pt x="19836" y="11027"/>
                    </a:lnTo>
                    <a:lnTo>
                      <a:pt x="19794" y="10902"/>
                    </a:lnTo>
                    <a:lnTo>
                      <a:pt x="19877" y="10713"/>
                    </a:lnTo>
                    <a:lnTo>
                      <a:pt x="19898" y="10609"/>
                    </a:lnTo>
                    <a:lnTo>
                      <a:pt x="19836" y="10546"/>
                    </a:lnTo>
                    <a:lnTo>
                      <a:pt x="19752" y="10630"/>
                    </a:lnTo>
                    <a:lnTo>
                      <a:pt x="19731" y="10609"/>
                    </a:lnTo>
                    <a:lnTo>
                      <a:pt x="19689" y="10546"/>
                    </a:lnTo>
                    <a:lnTo>
                      <a:pt x="19731" y="10483"/>
                    </a:lnTo>
                    <a:lnTo>
                      <a:pt x="19731" y="10337"/>
                    </a:lnTo>
                    <a:lnTo>
                      <a:pt x="19668" y="10337"/>
                    </a:lnTo>
                    <a:lnTo>
                      <a:pt x="19668" y="10295"/>
                    </a:lnTo>
                    <a:lnTo>
                      <a:pt x="19689" y="10232"/>
                    </a:lnTo>
                    <a:lnTo>
                      <a:pt x="19689" y="10127"/>
                    </a:lnTo>
                    <a:lnTo>
                      <a:pt x="19585" y="10169"/>
                    </a:lnTo>
                    <a:lnTo>
                      <a:pt x="19271" y="10274"/>
                    </a:lnTo>
                    <a:lnTo>
                      <a:pt x="19103" y="10379"/>
                    </a:lnTo>
                    <a:lnTo>
                      <a:pt x="19041" y="10337"/>
                    </a:lnTo>
                    <a:lnTo>
                      <a:pt x="19041" y="10295"/>
                    </a:lnTo>
                    <a:lnTo>
                      <a:pt x="18999" y="10295"/>
                    </a:lnTo>
                    <a:lnTo>
                      <a:pt x="18915" y="10379"/>
                    </a:lnTo>
                    <a:lnTo>
                      <a:pt x="18831" y="10379"/>
                    </a:lnTo>
                    <a:lnTo>
                      <a:pt x="18789" y="10295"/>
                    </a:lnTo>
                    <a:lnTo>
                      <a:pt x="18622" y="10420"/>
                    </a:lnTo>
                    <a:lnTo>
                      <a:pt x="18622" y="10337"/>
                    </a:lnTo>
                    <a:lnTo>
                      <a:pt x="18517" y="10295"/>
                    </a:lnTo>
                    <a:lnTo>
                      <a:pt x="18476" y="10295"/>
                    </a:lnTo>
                    <a:lnTo>
                      <a:pt x="18476" y="10337"/>
                    </a:lnTo>
                    <a:lnTo>
                      <a:pt x="18308" y="10337"/>
                    </a:lnTo>
                    <a:lnTo>
                      <a:pt x="18078" y="10232"/>
                    </a:lnTo>
                    <a:lnTo>
                      <a:pt x="17890" y="10232"/>
                    </a:lnTo>
                    <a:lnTo>
                      <a:pt x="17701" y="10127"/>
                    </a:lnTo>
                    <a:lnTo>
                      <a:pt x="17555" y="10127"/>
                    </a:lnTo>
                    <a:lnTo>
                      <a:pt x="17555" y="10023"/>
                    </a:lnTo>
                    <a:lnTo>
                      <a:pt x="17429" y="9918"/>
                    </a:lnTo>
                    <a:lnTo>
                      <a:pt x="17346" y="9981"/>
                    </a:lnTo>
                    <a:lnTo>
                      <a:pt x="17241" y="9897"/>
                    </a:lnTo>
                    <a:lnTo>
                      <a:pt x="17220" y="9772"/>
                    </a:lnTo>
                    <a:lnTo>
                      <a:pt x="17116" y="9709"/>
                    </a:lnTo>
                    <a:lnTo>
                      <a:pt x="17053" y="9667"/>
                    </a:lnTo>
                    <a:lnTo>
                      <a:pt x="17157" y="9646"/>
                    </a:lnTo>
                    <a:lnTo>
                      <a:pt x="17283" y="9646"/>
                    </a:lnTo>
                    <a:lnTo>
                      <a:pt x="17283" y="9500"/>
                    </a:lnTo>
                    <a:lnTo>
                      <a:pt x="17388" y="9437"/>
                    </a:lnTo>
                    <a:lnTo>
                      <a:pt x="17367" y="9353"/>
                    </a:lnTo>
                    <a:lnTo>
                      <a:pt x="17471" y="9353"/>
                    </a:lnTo>
                    <a:lnTo>
                      <a:pt x="17639" y="9395"/>
                    </a:lnTo>
                    <a:lnTo>
                      <a:pt x="17681" y="9374"/>
                    </a:lnTo>
                    <a:lnTo>
                      <a:pt x="17681" y="9332"/>
                    </a:lnTo>
                    <a:lnTo>
                      <a:pt x="17806" y="9332"/>
                    </a:lnTo>
                    <a:lnTo>
                      <a:pt x="18078" y="9395"/>
                    </a:lnTo>
                    <a:lnTo>
                      <a:pt x="18183" y="9291"/>
                    </a:lnTo>
                    <a:lnTo>
                      <a:pt x="18183" y="9165"/>
                    </a:lnTo>
                    <a:lnTo>
                      <a:pt x="18225" y="9060"/>
                    </a:lnTo>
                    <a:lnTo>
                      <a:pt x="18183" y="8935"/>
                    </a:lnTo>
                    <a:lnTo>
                      <a:pt x="18183" y="8809"/>
                    </a:lnTo>
                    <a:lnTo>
                      <a:pt x="18120" y="8705"/>
                    </a:lnTo>
                    <a:lnTo>
                      <a:pt x="18078" y="8537"/>
                    </a:lnTo>
                    <a:lnTo>
                      <a:pt x="17994" y="8516"/>
                    </a:lnTo>
                    <a:lnTo>
                      <a:pt x="17973" y="8433"/>
                    </a:lnTo>
                    <a:lnTo>
                      <a:pt x="17806" y="8286"/>
                    </a:lnTo>
                    <a:lnTo>
                      <a:pt x="17764" y="8286"/>
                    </a:lnTo>
                    <a:lnTo>
                      <a:pt x="17743" y="8349"/>
                    </a:lnTo>
                    <a:lnTo>
                      <a:pt x="17681" y="8349"/>
                    </a:lnTo>
                    <a:lnTo>
                      <a:pt x="17660" y="8286"/>
                    </a:lnTo>
                    <a:lnTo>
                      <a:pt x="17492" y="8203"/>
                    </a:lnTo>
                    <a:lnTo>
                      <a:pt x="17492" y="8244"/>
                    </a:lnTo>
                    <a:lnTo>
                      <a:pt x="17597" y="8328"/>
                    </a:lnTo>
                    <a:lnTo>
                      <a:pt x="17576" y="8391"/>
                    </a:lnTo>
                    <a:lnTo>
                      <a:pt x="17639" y="8454"/>
                    </a:lnTo>
                    <a:lnTo>
                      <a:pt x="17576" y="8558"/>
                    </a:lnTo>
                    <a:lnTo>
                      <a:pt x="17492" y="8454"/>
                    </a:lnTo>
                    <a:lnTo>
                      <a:pt x="17492" y="8349"/>
                    </a:lnTo>
                    <a:lnTo>
                      <a:pt x="17388" y="8349"/>
                    </a:lnTo>
                    <a:lnTo>
                      <a:pt x="17220" y="8244"/>
                    </a:lnTo>
                    <a:lnTo>
                      <a:pt x="17178" y="8182"/>
                    </a:lnTo>
                    <a:lnTo>
                      <a:pt x="17137" y="8223"/>
                    </a:lnTo>
                    <a:lnTo>
                      <a:pt x="17053" y="8182"/>
                    </a:lnTo>
                    <a:lnTo>
                      <a:pt x="17011" y="8077"/>
                    </a:lnTo>
                    <a:lnTo>
                      <a:pt x="16906" y="7993"/>
                    </a:lnTo>
                    <a:lnTo>
                      <a:pt x="16739" y="7993"/>
                    </a:lnTo>
                    <a:lnTo>
                      <a:pt x="16551" y="7805"/>
                    </a:lnTo>
                    <a:lnTo>
                      <a:pt x="16404" y="7721"/>
                    </a:lnTo>
                    <a:lnTo>
                      <a:pt x="16383" y="7617"/>
                    </a:lnTo>
                    <a:lnTo>
                      <a:pt x="15902" y="7345"/>
                    </a:lnTo>
                    <a:lnTo>
                      <a:pt x="15776" y="7135"/>
                    </a:lnTo>
                    <a:lnTo>
                      <a:pt x="15776" y="6968"/>
                    </a:lnTo>
                    <a:lnTo>
                      <a:pt x="15672" y="6717"/>
                    </a:lnTo>
                    <a:lnTo>
                      <a:pt x="15672" y="6612"/>
                    </a:lnTo>
                    <a:lnTo>
                      <a:pt x="15567" y="6612"/>
                    </a:lnTo>
                    <a:lnTo>
                      <a:pt x="15442" y="6508"/>
                    </a:lnTo>
                    <a:lnTo>
                      <a:pt x="15337" y="6508"/>
                    </a:lnTo>
                    <a:lnTo>
                      <a:pt x="15253" y="6424"/>
                    </a:lnTo>
                    <a:lnTo>
                      <a:pt x="15149" y="6403"/>
                    </a:lnTo>
                    <a:lnTo>
                      <a:pt x="15065" y="6319"/>
                    </a:lnTo>
                    <a:lnTo>
                      <a:pt x="14940" y="6361"/>
                    </a:lnTo>
                    <a:lnTo>
                      <a:pt x="14793" y="6487"/>
                    </a:lnTo>
                    <a:lnTo>
                      <a:pt x="14688" y="6696"/>
                    </a:lnTo>
                    <a:lnTo>
                      <a:pt x="14584" y="6738"/>
                    </a:lnTo>
                    <a:lnTo>
                      <a:pt x="14479" y="6801"/>
                    </a:lnTo>
                    <a:lnTo>
                      <a:pt x="14375" y="6801"/>
                    </a:lnTo>
                    <a:lnTo>
                      <a:pt x="14312" y="6738"/>
                    </a:lnTo>
                    <a:lnTo>
                      <a:pt x="14144" y="6696"/>
                    </a:lnTo>
                    <a:lnTo>
                      <a:pt x="14061" y="6633"/>
                    </a:lnTo>
                    <a:lnTo>
                      <a:pt x="14144" y="6529"/>
                    </a:lnTo>
                    <a:lnTo>
                      <a:pt x="14207" y="6466"/>
                    </a:lnTo>
                    <a:lnTo>
                      <a:pt x="14270" y="6466"/>
                    </a:lnTo>
                    <a:lnTo>
                      <a:pt x="14375" y="6361"/>
                    </a:lnTo>
                    <a:lnTo>
                      <a:pt x="14458" y="6319"/>
                    </a:lnTo>
                    <a:lnTo>
                      <a:pt x="14479" y="6257"/>
                    </a:lnTo>
                    <a:lnTo>
                      <a:pt x="14458" y="6215"/>
                    </a:lnTo>
                    <a:lnTo>
                      <a:pt x="14375" y="6236"/>
                    </a:lnTo>
                    <a:lnTo>
                      <a:pt x="14333" y="6194"/>
                    </a:lnTo>
                    <a:lnTo>
                      <a:pt x="14354" y="6110"/>
                    </a:lnTo>
                    <a:lnTo>
                      <a:pt x="14458" y="6006"/>
                    </a:lnTo>
                    <a:lnTo>
                      <a:pt x="14437" y="5943"/>
                    </a:lnTo>
                    <a:lnTo>
                      <a:pt x="14542" y="5838"/>
                    </a:lnTo>
                    <a:lnTo>
                      <a:pt x="14542" y="5754"/>
                    </a:lnTo>
                    <a:lnTo>
                      <a:pt x="14521" y="5629"/>
                    </a:lnTo>
                    <a:lnTo>
                      <a:pt x="14375" y="5650"/>
                    </a:lnTo>
                    <a:lnTo>
                      <a:pt x="14375" y="5734"/>
                    </a:lnTo>
                    <a:lnTo>
                      <a:pt x="14165" y="5880"/>
                    </a:lnTo>
                    <a:lnTo>
                      <a:pt x="14061" y="5838"/>
                    </a:lnTo>
                    <a:lnTo>
                      <a:pt x="14165" y="6047"/>
                    </a:lnTo>
                    <a:lnTo>
                      <a:pt x="14103" y="6131"/>
                    </a:lnTo>
                    <a:lnTo>
                      <a:pt x="14061" y="6026"/>
                    </a:lnTo>
                    <a:lnTo>
                      <a:pt x="13914" y="6026"/>
                    </a:lnTo>
                    <a:lnTo>
                      <a:pt x="13810" y="6131"/>
                    </a:lnTo>
                    <a:lnTo>
                      <a:pt x="13893" y="6152"/>
                    </a:lnTo>
                    <a:lnTo>
                      <a:pt x="13851" y="6298"/>
                    </a:lnTo>
                    <a:lnTo>
                      <a:pt x="13747" y="6236"/>
                    </a:lnTo>
                    <a:lnTo>
                      <a:pt x="13642" y="6319"/>
                    </a:lnTo>
                    <a:lnTo>
                      <a:pt x="13684" y="6403"/>
                    </a:lnTo>
                    <a:lnTo>
                      <a:pt x="13789" y="6403"/>
                    </a:lnTo>
                    <a:lnTo>
                      <a:pt x="13831" y="6466"/>
                    </a:lnTo>
                    <a:lnTo>
                      <a:pt x="13642" y="6570"/>
                    </a:lnTo>
                    <a:lnTo>
                      <a:pt x="13579" y="6424"/>
                    </a:lnTo>
                    <a:lnTo>
                      <a:pt x="13433" y="6361"/>
                    </a:lnTo>
                    <a:lnTo>
                      <a:pt x="13391" y="6236"/>
                    </a:lnTo>
                    <a:lnTo>
                      <a:pt x="13391" y="5713"/>
                    </a:lnTo>
                    <a:lnTo>
                      <a:pt x="13496" y="5503"/>
                    </a:lnTo>
                    <a:lnTo>
                      <a:pt x="13475" y="5148"/>
                    </a:lnTo>
                    <a:lnTo>
                      <a:pt x="13538" y="5001"/>
                    </a:lnTo>
                    <a:lnTo>
                      <a:pt x="13517" y="4562"/>
                    </a:lnTo>
                    <a:lnTo>
                      <a:pt x="13517" y="4625"/>
                    </a:lnTo>
                    <a:lnTo>
                      <a:pt x="13370" y="4687"/>
                    </a:lnTo>
                    <a:lnTo>
                      <a:pt x="13266" y="4855"/>
                    </a:lnTo>
                    <a:lnTo>
                      <a:pt x="13349" y="4938"/>
                    </a:lnTo>
                    <a:lnTo>
                      <a:pt x="13287" y="5001"/>
                    </a:lnTo>
                    <a:lnTo>
                      <a:pt x="13349" y="5148"/>
                    </a:lnTo>
                    <a:lnTo>
                      <a:pt x="13307" y="5315"/>
                    </a:lnTo>
                    <a:lnTo>
                      <a:pt x="13245" y="5294"/>
                    </a:lnTo>
                    <a:lnTo>
                      <a:pt x="13161" y="5210"/>
                    </a:lnTo>
                    <a:lnTo>
                      <a:pt x="13119" y="5294"/>
                    </a:lnTo>
                    <a:lnTo>
                      <a:pt x="13119" y="5378"/>
                    </a:lnTo>
                    <a:lnTo>
                      <a:pt x="13056" y="5315"/>
                    </a:lnTo>
                    <a:lnTo>
                      <a:pt x="12952" y="5399"/>
                    </a:lnTo>
                    <a:lnTo>
                      <a:pt x="12952" y="5482"/>
                    </a:lnTo>
                    <a:lnTo>
                      <a:pt x="12889" y="5482"/>
                    </a:lnTo>
                    <a:lnTo>
                      <a:pt x="12638" y="5608"/>
                    </a:lnTo>
                    <a:lnTo>
                      <a:pt x="12491" y="5775"/>
                    </a:lnTo>
                    <a:lnTo>
                      <a:pt x="12429" y="5692"/>
                    </a:lnTo>
                    <a:lnTo>
                      <a:pt x="12429" y="5587"/>
                    </a:lnTo>
                    <a:lnTo>
                      <a:pt x="12575" y="5524"/>
                    </a:lnTo>
                    <a:lnTo>
                      <a:pt x="12596" y="5420"/>
                    </a:lnTo>
                    <a:lnTo>
                      <a:pt x="12491" y="5420"/>
                    </a:lnTo>
                    <a:lnTo>
                      <a:pt x="12387" y="5482"/>
                    </a:lnTo>
                    <a:lnTo>
                      <a:pt x="12178" y="5482"/>
                    </a:lnTo>
                    <a:lnTo>
                      <a:pt x="12052" y="5566"/>
                    </a:lnTo>
                    <a:lnTo>
                      <a:pt x="11780" y="5566"/>
                    </a:lnTo>
                    <a:lnTo>
                      <a:pt x="11424" y="5817"/>
                    </a:lnTo>
                    <a:lnTo>
                      <a:pt x="11257" y="5880"/>
                    </a:lnTo>
                    <a:lnTo>
                      <a:pt x="11111" y="6089"/>
                    </a:lnTo>
                    <a:lnTo>
                      <a:pt x="11090" y="5985"/>
                    </a:lnTo>
                    <a:lnTo>
                      <a:pt x="11215" y="5796"/>
                    </a:lnTo>
                    <a:lnTo>
                      <a:pt x="11173" y="5713"/>
                    </a:lnTo>
                    <a:lnTo>
                      <a:pt x="10985" y="5817"/>
                    </a:lnTo>
                    <a:lnTo>
                      <a:pt x="10964" y="5775"/>
                    </a:lnTo>
                    <a:lnTo>
                      <a:pt x="10880" y="5796"/>
                    </a:lnTo>
                    <a:lnTo>
                      <a:pt x="10797" y="5838"/>
                    </a:lnTo>
                    <a:lnTo>
                      <a:pt x="10734" y="5775"/>
                    </a:lnTo>
                    <a:lnTo>
                      <a:pt x="10629" y="5796"/>
                    </a:lnTo>
                    <a:lnTo>
                      <a:pt x="10587" y="5880"/>
                    </a:lnTo>
                    <a:lnTo>
                      <a:pt x="10315" y="6047"/>
                    </a:lnTo>
                    <a:lnTo>
                      <a:pt x="10211" y="6047"/>
                    </a:lnTo>
                    <a:lnTo>
                      <a:pt x="10022" y="6110"/>
                    </a:lnTo>
                    <a:lnTo>
                      <a:pt x="9897" y="6257"/>
                    </a:lnTo>
                    <a:lnTo>
                      <a:pt x="9939" y="6361"/>
                    </a:lnTo>
                    <a:lnTo>
                      <a:pt x="9834" y="6340"/>
                    </a:lnTo>
                    <a:lnTo>
                      <a:pt x="9792" y="6403"/>
                    </a:lnTo>
                    <a:lnTo>
                      <a:pt x="9688" y="6361"/>
                    </a:lnTo>
                    <a:lnTo>
                      <a:pt x="9657" y="6408"/>
                    </a:lnTo>
                    <a:lnTo>
                      <a:pt x="9657" y="6408"/>
                    </a:lnTo>
                    <a:lnTo>
                      <a:pt x="9583" y="6319"/>
                    </a:lnTo>
                    <a:lnTo>
                      <a:pt x="9625" y="6215"/>
                    </a:lnTo>
                    <a:lnTo>
                      <a:pt x="9709" y="6215"/>
                    </a:lnTo>
                    <a:lnTo>
                      <a:pt x="9792" y="6110"/>
                    </a:lnTo>
                    <a:lnTo>
                      <a:pt x="9897" y="6026"/>
                    </a:lnTo>
                    <a:lnTo>
                      <a:pt x="9939" y="6068"/>
                    </a:lnTo>
                    <a:lnTo>
                      <a:pt x="10022" y="6026"/>
                    </a:lnTo>
                    <a:lnTo>
                      <a:pt x="10043" y="5943"/>
                    </a:lnTo>
                    <a:lnTo>
                      <a:pt x="10169" y="5838"/>
                    </a:lnTo>
                    <a:lnTo>
                      <a:pt x="10211" y="5901"/>
                    </a:lnTo>
                    <a:lnTo>
                      <a:pt x="10462" y="5796"/>
                    </a:lnTo>
                    <a:lnTo>
                      <a:pt x="10546" y="5650"/>
                    </a:lnTo>
                    <a:lnTo>
                      <a:pt x="10671" y="5608"/>
                    </a:lnTo>
                    <a:lnTo>
                      <a:pt x="10880" y="5629"/>
                    </a:lnTo>
                    <a:lnTo>
                      <a:pt x="10901" y="5587"/>
                    </a:lnTo>
                    <a:lnTo>
                      <a:pt x="11090" y="5587"/>
                    </a:lnTo>
                    <a:lnTo>
                      <a:pt x="11278" y="5503"/>
                    </a:lnTo>
                    <a:lnTo>
                      <a:pt x="11320" y="5587"/>
                    </a:lnTo>
                    <a:lnTo>
                      <a:pt x="11383" y="5587"/>
                    </a:lnTo>
                    <a:lnTo>
                      <a:pt x="11445" y="5524"/>
                    </a:lnTo>
                    <a:lnTo>
                      <a:pt x="11529" y="5524"/>
                    </a:lnTo>
                    <a:lnTo>
                      <a:pt x="11675" y="5503"/>
                    </a:lnTo>
                    <a:lnTo>
                      <a:pt x="11738" y="5399"/>
                    </a:lnTo>
                    <a:lnTo>
                      <a:pt x="11989" y="5315"/>
                    </a:lnTo>
                    <a:lnTo>
                      <a:pt x="12240" y="5231"/>
                    </a:lnTo>
                    <a:lnTo>
                      <a:pt x="12261" y="5127"/>
                    </a:lnTo>
                    <a:lnTo>
                      <a:pt x="12324" y="5127"/>
                    </a:lnTo>
                    <a:lnTo>
                      <a:pt x="12366" y="5085"/>
                    </a:lnTo>
                    <a:lnTo>
                      <a:pt x="12324" y="5022"/>
                    </a:lnTo>
                    <a:lnTo>
                      <a:pt x="12324" y="4918"/>
                    </a:lnTo>
                    <a:lnTo>
                      <a:pt x="12240" y="4876"/>
                    </a:lnTo>
                    <a:lnTo>
                      <a:pt x="12219" y="4918"/>
                    </a:lnTo>
                    <a:lnTo>
                      <a:pt x="12219" y="5001"/>
                    </a:lnTo>
                    <a:lnTo>
                      <a:pt x="12115" y="5022"/>
                    </a:lnTo>
                    <a:lnTo>
                      <a:pt x="12073" y="4980"/>
                    </a:lnTo>
                    <a:lnTo>
                      <a:pt x="12031" y="4980"/>
                    </a:lnTo>
                    <a:lnTo>
                      <a:pt x="12010" y="4938"/>
                    </a:lnTo>
                    <a:lnTo>
                      <a:pt x="11885" y="4938"/>
                    </a:lnTo>
                    <a:lnTo>
                      <a:pt x="11696" y="5001"/>
                    </a:lnTo>
                    <a:lnTo>
                      <a:pt x="11634" y="5106"/>
                    </a:lnTo>
                    <a:lnTo>
                      <a:pt x="11571" y="5169"/>
                    </a:lnTo>
                    <a:lnTo>
                      <a:pt x="11508" y="5085"/>
                    </a:lnTo>
                    <a:lnTo>
                      <a:pt x="11466" y="5085"/>
                    </a:lnTo>
                    <a:lnTo>
                      <a:pt x="11362" y="5169"/>
                    </a:lnTo>
                    <a:lnTo>
                      <a:pt x="11090" y="5252"/>
                    </a:lnTo>
                    <a:lnTo>
                      <a:pt x="10755" y="5273"/>
                    </a:lnTo>
                    <a:lnTo>
                      <a:pt x="10692" y="5210"/>
                    </a:lnTo>
                    <a:lnTo>
                      <a:pt x="10629" y="5210"/>
                    </a:lnTo>
                    <a:lnTo>
                      <a:pt x="10650" y="5273"/>
                    </a:lnTo>
                    <a:lnTo>
                      <a:pt x="10587" y="5315"/>
                    </a:lnTo>
                    <a:lnTo>
                      <a:pt x="10483" y="5294"/>
                    </a:lnTo>
                    <a:lnTo>
                      <a:pt x="10420" y="5294"/>
                    </a:lnTo>
                    <a:lnTo>
                      <a:pt x="10357" y="5420"/>
                    </a:lnTo>
                    <a:lnTo>
                      <a:pt x="10211" y="5587"/>
                    </a:lnTo>
                    <a:lnTo>
                      <a:pt x="10148" y="5524"/>
                    </a:lnTo>
                    <a:lnTo>
                      <a:pt x="10043" y="5524"/>
                    </a:lnTo>
                    <a:lnTo>
                      <a:pt x="10022" y="5503"/>
                    </a:lnTo>
                    <a:lnTo>
                      <a:pt x="9897" y="5503"/>
                    </a:lnTo>
                    <a:lnTo>
                      <a:pt x="9813" y="5566"/>
                    </a:lnTo>
                    <a:lnTo>
                      <a:pt x="9730" y="5566"/>
                    </a:lnTo>
                    <a:lnTo>
                      <a:pt x="9688" y="5629"/>
                    </a:lnTo>
                    <a:lnTo>
                      <a:pt x="9583" y="5671"/>
                    </a:lnTo>
                    <a:lnTo>
                      <a:pt x="9478" y="5734"/>
                    </a:lnTo>
                    <a:lnTo>
                      <a:pt x="9311" y="5817"/>
                    </a:lnTo>
                    <a:lnTo>
                      <a:pt x="9123" y="5880"/>
                    </a:lnTo>
                    <a:lnTo>
                      <a:pt x="9081" y="5985"/>
                    </a:lnTo>
                    <a:lnTo>
                      <a:pt x="9081" y="6152"/>
                    </a:lnTo>
                    <a:lnTo>
                      <a:pt x="9102" y="6466"/>
                    </a:lnTo>
                    <a:lnTo>
                      <a:pt x="9081" y="6633"/>
                    </a:lnTo>
                    <a:lnTo>
                      <a:pt x="9018" y="6612"/>
                    </a:lnTo>
                    <a:lnTo>
                      <a:pt x="8955" y="6654"/>
                    </a:lnTo>
                    <a:lnTo>
                      <a:pt x="8704" y="6863"/>
                    </a:lnTo>
                    <a:lnTo>
                      <a:pt x="8788" y="6759"/>
                    </a:lnTo>
                    <a:lnTo>
                      <a:pt x="8893" y="6633"/>
                    </a:lnTo>
                    <a:lnTo>
                      <a:pt x="8914" y="6550"/>
                    </a:lnTo>
                    <a:lnTo>
                      <a:pt x="8872" y="6529"/>
                    </a:lnTo>
                    <a:lnTo>
                      <a:pt x="8872" y="6445"/>
                    </a:lnTo>
                    <a:lnTo>
                      <a:pt x="8746" y="6257"/>
                    </a:lnTo>
                    <a:lnTo>
                      <a:pt x="8662" y="6257"/>
                    </a:lnTo>
                    <a:lnTo>
                      <a:pt x="8600" y="6173"/>
                    </a:lnTo>
                    <a:lnTo>
                      <a:pt x="8537" y="6152"/>
                    </a:lnTo>
                    <a:lnTo>
                      <a:pt x="8537" y="6006"/>
                    </a:lnTo>
                    <a:lnTo>
                      <a:pt x="8390" y="5817"/>
                    </a:lnTo>
                    <a:lnTo>
                      <a:pt x="8370" y="5817"/>
                    </a:lnTo>
                    <a:lnTo>
                      <a:pt x="8286" y="5796"/>
                    </a:lnTo>
                    <a:lnTo>
                      <a:pt x="8265" y="5692"/>
                    </a:lnTo>
                    <a:lnTo>
                      <a:pt x="8181" y="5629"/>
                    </a:lnTo>
                    <a:lnTo>
                      <a:pt x="8139" y="5671"/>
                    </a:lnTo>
                    <a:lnTo>
                      <a:pt x="8035" y="5587"/>
                    </a:lnTo>
                    <a:lnTo>
                      <a:pt x="7846" y="5378"/>
                    </a:lnTo>
                    <a:lnTo>
                      <a:pt x="7805" y="5190"/>
                    </a:lnTo>
                    <a:lnTo>
                      <a:pt x="7805" y="5001"/>
                    </a:lnTo>
                    <a:lnTo>
                      <a:pt x="7763" y="4980"/>
                    </a:lnTo>
                    <a:lnTo>
                      <a:pt x="7721" y="5043"/>
                    </a:lnTo>
                    <a:lnTo>
                      <a:pt x="7658" y="5001"/>
                    </a:lnTo>
                    <a:lnTo>
                      <a:pt x="7616" y="4876"/>
                    </a:lnTo>
                    <a:lnTo>
                      <a:pt x="7658" y="4750"/>
                    </a:lnTo>
                    <a:lnTo>
                      <a:pt x="7637" y="4729"/>
                    </a:lnTo>
                    <a:lnTo>
                      <a:pt x="7658" y="4646"/>
                    </a:lnTo>
                    <a:lnTo>
                      <a:pt x="7533" y="4520"/>
                    </a:lnTo>
                    <a:lnTo>
                      <a:pt x="7533" y="4415"/>
                    </a:lnTo>
                    <a:lnTo>
                      <a:pt x="7428" y="4332"/>
                    </a:lnTo>
                    <a:lnTo>
                      <a:pt x="7386" y="4332"/>
                    </a:lnTo>
                    <a:lnTo>
                      <a:pt x="7323" y="4248"/>
                    </a:lnTo>
                    <a:lnTo>
                      <a:pt x="7219" y="4164"/>
                    </a:lnTo>
                    <a:lnTo>
                      <a:pt x="7114" y="4164"/>
                    </a:lnTo>
                    <a:lnTo>
                      <a:pt x="6800" y="3934"/>
                    </a:lnTo>
                    <a:lnTo>
                      <a:pt x="6717" y="3934"/>
                    </a:lnTo>
                    <a:lnTo>
                      <a:pt x="6696" y="3850"/>
                    </a:lnTo>
                    <a:lnTo>
                      <a:pt x="0" y="16091"/>
                    </a:lnTo>
                    <a:lnTo>
                      <a:pt x="377" y="16091"/>
                    </a:lnTo>
                    <a:lnTo>
                      <a:pt x="502" y="16153"/>
                    </a:lnTo>
                    <a:lnTo>
                      <a:pt x="711" y="16007"/>
                    </a:lnTo>
                    <a:lnTo>
                      <a:pt x="1004" y="16049"/>
                    </a:lnTo>
                    <a:lnTo>
                      <a:pt x="858" y="16300"/>
                    </a:lnTo>
                    <a:lnTo>
                      <a:pt x="921" y="16446"/>
                    </a:lnTo>
                    <a:lnTo>
                      <a:pt x="1025" y="16718"/>
                    </a:lnTo>
                    <a:lnTo>
                      <a:pt x="1172" y="17388"/>
                    </a:lnTo>
                    <a:lnTo>
                      <a:pt x="1235" y="17534"/>
                    </a:lnTo>
                    <a:lnTo>
                      <a:pt x="1130" y="17702"/>
                    </a:lnTo>
                    <a:lnTo>
                      <a:pt x="1130" y="17765"/>
                    </a:lnTo>
                    <a:lnTo>
                      <a:pt x="1172" y="17765"/>
                    </a:lnTo>
                    <a:lnTo>
                      <a:pt x="1381" y="17744"/>
                    </a:lnTo>
                    <a:lnTo>
                      <a:pt x="1569" y="17723"/>
                    </a:lnTo>
                    <a:lnTo>
                      <a:pt x="1695" y="17639"/>
                    </a:lnTo>
                    <a:lnTo>
                      <a:pt x="1862" y="17409"/>
                    </a:lnTo>
                    <a:lnTo>
                      <a:pt x="1988" y="17283"/>
                    </a:lnTo>
                    <a:lnTo>
                      <a:pt x="2197" y="17200"/>
                    </a:lnTo>
                    <a:lnTo>
                      <a:pt x="2260" y="17179"/>
                    </a:lnTo>
                    <a:lnTo>
                      <a:pt x="2469" y="17116"/>
                    </a:lnTo>
                    <a:lnTo>
                      <a:pt x="2636" y="17116"/>
                    </a:lnTo>
                    <a:lnTo>
                      <a:pt x="2783" y="17221"/>
                    </a:lnTo>
                    <a:lnTo>
                      <a:pt x="2783" y="17325"/>
                    </a:lnTo>
                    <a:lnTo>
                      <a:pt x="2804" y="17409"/>
                    </a:lnTo>
                    <a:lnTo>
                      <a:pt x="2720" y="17555"/>
                    </a:lnTo>
                    <a:lnTo>
                      <a:pt x="2699" y="17639"/>
                    </a:lnTo>
                    <a:lnTo>
                      <a:pt x="2825" y="17974"/>
                    </a:lnTo>
                    <a:lnTo>
                      <a:pt x="2804" y="18078"/>
                    </a:lnTo>
                    <a:lnTo>
                      <a:pt x="2846" y="18288"/>
                    </a:lnTo>
                    <a:lnTo>
                      <a:pt x="2992" y="18455"/>
                    </a:lnTo>
                    <a:lnTo>
                      <a:pt x="3013" y="18664"/>
                    </a:lnTo>
                    <a:lnTo>
                      <a:pt x="3055" y="18748"/>
                    </a:lnTo>
                    <a:lnTo>
                      <a:pt x="3097" y="18853"/>
                    </a:lnTo>
                    <a:lnTo>
                      <a:pt x="3034" y="18957"/>
                    </a:lnTo>
                    <a:lnTo>
                      <a:pt x="3034" y="19062"/>
                    </a:lnTo>
                    <a:lnTo>
                      <a:pt x="3055" y="19146"/>
                    </a:lnTo>
                    <a:lnTo>
                      <a:pt x="3013" y="19501"/>
                    </a:lnTo>
                    <a:lnTo>
                      <a:pt x="3013" y="19920"/>
                    </a:lnTo>
                    <a:lnTo>
                      <a:pt x="3034" y="20338"/>
                    </a:lnTo>
                    <a:lnTo>
                      <a:pt x="2929" y="20380"/>
                    </a:lnTo>
                    <a:lnTo>
                      <a:pt x="2929" y="20464"/>
                    </a:lnTo>
                    <a:lnTo>
                      <a:pt x="2971" y="20464"/>
                    </a:lnTo>
                    <a:lnTo>
                      <a:pt x="3055" y="20527"/>
                    </a:lnTo>
                    <a:lnTo>
                      <a:pt x="3076" y="20568"/>
                    </a:lnTo>
                    <a:lnTo>
                      <a:pt x="3034" y="20589"/>
                    </a:lnTo>
                    <a:lnTo>
                      <a:pt x="2971" y="20652"/>
                    </a:lnTo>
                    <a:lnTo>
                      <a:pt x="3013" y="20736"/>
                    </a:lnTo>
                    <a:lnTo>
                      <a:pt x="3055" y="20778"/>
                    </a:lnTo>
                    <a:lnTo>
                      <a:pt x="3076" y="20861"/>
                    </a:lnTo>
                    <a:lnTo>
                      <a:pt x="3055" y="20903"/>
                    </a:lnTo>
                    <a:lnTo>
                      <a:pt x="3055" y="20966"/>
                    </a:lnTo>
                    <a:lnTo>
                      <a:pt x="3160" y="20966"/>
                    </a:lnTo>
                    <a:lnTo>
                      <a:pt x="3243" y="20987"/>
                    </a:lnTo>
                    <a:lnTo>
                      <a:pt x="3348" y="21154"/>
                    </a:lnTo>
                    <a:lnTo>
                      <a:pt x="3369" y="21217"/>
                    </a:lnTo>
                    <a:lnTo>
                      <a:pt x="3452" y="21280"/>
                    </a:lnTo>
                    <a:lnTo>
                      <a:pt x="3578" y="21363"/>
                    </a:lnTo>
                    <a:lnTo>
                      <a:pt x="3641" y="21468"/>
                    </a:lnTo>
                    <a:lnTo>
                      <a:pt x="3641" y="21573"/>
                    </a:lnTo>
                    <a:lnTo>
                      <a:pt x="3683" y="21594"/>
                    </a:lnTo>
                    <a:lnTo>
                      <a:pt x="3704" y="21635"/>
                    </a:lnTo>
                    <a:lnTo>
                      <a:pt x="3683" y="21698"/>
                    </a:lnTo>
                    <a:lnTo>
                      <a:pt x="3683" y="21740"/>
                    </a:lnTo>
                    <a:lnTo>
                      <a:pt x="3641" y="21782"/>
                    </a:lnTo>
                    <a:lnTo>
                      <a:pt x="3641" y="21845"/>
                    </a:lnTo>
                    <a:lnTo>
                      <a:pt x="3641" y="21887"/>
                    </a:lnTo>
                    <a:lnTo>
                      <a:pt x="3662" y="21907"/>
                    </a:lnTo>
                    <a:lnTo>
                      <a:pt x="3599" y="22033"/>
                    </a:lnTo>
                    <a:lnTo>
                      <a:pt x="3452" y="22326"/>
                    </a:lnTo>
                    <a:lnTo>
                      <a:pt x="3432" y="22514"/>
                    </a:lnTo>
                    <a:lnTo>
                      <a:pt x="3285" y="22661"/>
                    </a:lnTo>
                    <a:lnTo>
                      <a:pt x="3285" y="22744"/>
                    </a:lnTo>
                    <a:lnTo>
                      <a:pt x="3327" y="22744"/>
                    </a:lnTo>
                    <a:lnTo>
                      <a:pt x="3494" y="22535"/>
                    </a:lnTo>
                    <a:lnTo>
                      <a:pt x="3536" y="22410"/>
                    </a:lnTo>
                    <a:lnTo>
                      <a:pt x="3662" y="22305"/>
                    </a:lnTo>
                    <a:lnTo>
                      <a:pt x="3683" y="22347"/>
                    </a:lnTo>
                    <a:lnTo>
                      <a:pt x="3766" y="22368"/>
                    </a:lnTo>
                    <a:lnTo>
                      <a:pt x="3766" y="22431"/>
                    </a:lnTo>
                    <a:lnTo>
                      <a:pt x="3599" y="22514"/>
                    </a:lnTo>
                    <a:lnTo>
                      <a:pt x="3557" y="22619"/>
                    </a:lnTo>
                    <a:lnTo>
                      <a:pt x="3390" y="22786"/>
                    </a:lnTo>
                    <a:lnTo>
                      <a:pt x="3390" y="22828"/>
                    </a:lnTo>
                    <a:lnTo>
                      <a:pt x="3473" y="22828"/>
                    </a:lnTo>
                    <a:lnTo>
                      <a:pt x="3432" y="22870"/>
                    </a:lnTo>
                    <a:lnTo>
                      <a:pt x="3285" y="22849"/>
                    </a:lnTo>
                    <a:lnTo>
                      <a:pt x="3222" y="22870"/>
                    </a:lnTo>
                    <a:lnTo>
                      <a:pt x="3160" y="23037"/>
                    </a:lnTo>
                    <a:lnTo>
                      <a:pt x="3055" y="23142"/>
                    </a:lnTo>
                    <a:lnTo>
                      <a:pt x="3076" y="23268"/>
                    </a:lnTo>
                    <a:lnTo>
                      <a:pt x="3034" y="23247"/>
                    </a:lnTo>
                    <a:lnTo>
                      <a:pt x="2971" y="23184"/>
                    </a:lnTo>
                    <a:lnTo>
                      <a:pt x="2908" y="23247"/>
                    </a:lnTo>
                    <a:lnTo>
                      <a:pt x="2908" y="23393"/>
                    </a:lnTo>
                    <a:lnTo>
                      <a:pt x="3013" y="23393"/>
                    </a:lnTo>
                    <a:lnTo>
                      <a:pt x="3034" y="23477"/>
                    </a:lnTo>
                    <a:lnTo>
                      <a:pt x="2971" y="23665"/>
                    </a:lnTo>
                    <a:lnTo>
                      <a:pt x="2950" y="23937"/>
                    </a:lnTo>
                    <a:lnTo>
                      <a:pt x="3013" y="24125"/>
                    </a:lnTo>
                    <a:lnTo>
                      <a:pt x="3076" y="24293"/>
                    </a:lnTo>
                    <a:lnTo>
                      <a:pt x="3160" y="24314"/>
                    </a:lnTo>
                    <a:lnTo>
                      <a:pt x="3180" y="24230"/>
                    </a:lnTo>
                    <a:lnTo>
                      <a:pt x="3264" y="24146"/>
                    </a:lnTo>
                    <a:lnTo>
                      <a:pt x="3452" y="24104"/>
                    </a:lnTo>
                    <a:lnTo>
                      <a:pt x="3557" y="24021"/>
                    </a:lnTo>
                    <a:lnTo>
                      <a:pt x="3662" y="23895"/>
                    </a:lnTo>
                    <a:lnTo>
                      <a:pt x="3704" y="23895"/>
                    </a:lnTo>
                    <a:lnTo>
                      <a:pt x="3704" y="24021"/>
                    </a:lnTo>
                    <a:lnTo>
                      <a:pt x="3662" y="24125"/>
                    </a:lnTo>
                    <a:lnTo>
                      <a:pt x="3599" y="24146"/>
                    </a:lnTo>
                    <a:lnTo>
                      <a:pt x="3536" y="24251"/>
                    </a:lnTo>
                    <a:lnTo>
                      <a:pt x="3536" y="24314"/>
                    </a:lnTo>
                    <a:lnTo>
                      <a:pt x="3641" y="24397"/>
                    </a:lnTo>
                    <a:lnTo>
                      <a:pt x="3704" y="24460"/>
                    </a:lnTo>
                    <a:lnTo>
                      <a:pt x="3808" y="24460"/>
                    </a:lnTo>
                    <a:lnTo>
                      <a:pt x="3892" y="24502"/>
                    </a:lnTo>
                    <a:lnTo>
                      <a:pt x="3955" y="24544"/>
                    </a:lnTo>
                    <a:lnTo>
                      <a:pt x="3808" y="24502"/>
                    </a:lnTo>
                    <a:lnTo>
                      <a:pt x="3683" y="24502"/>
                    </a:lnTo>
                    <a:lnTo>
                      <a:pt x="3578" y="24439"/>
                    </a:lnTo>
                    <a:lnTo>
                      <a:pt x="3432" y="24439"/>
                    </a:lnTo>
                    <a:lnTo>
                      <a:pt x="3369" y="24523"/>
                    </a:lnTo>
                    <a:lnTo>
                      <a:pt x="3369" y="24607"/>
                    </a:lnTo>
                    <a:lnTo>
                      <a:pt x="3432" y="24669"/>
                    </a:lnTo>
                    <a:lnTo>
                      <a:pt x="3452" y="24920"/>
                    </a:lnTo>
                    <a:lnTo>
                      <a:pt x="3494" y="24983"/>
                    </a:lnTo>
                    <a:lnTo>
                      <a:pt x="3557" y="24983"/>
                    </a:lnTo>
                    <a:lnTo>
                      <a:pt x="3641" y="24941"/>
                    </a:lnTo>
                    <a:lnTo>
                      <a:pt x="3683" y="24983"/>
                    </a:lnTo>
                    <a:lnTo>
                      <a:pt x="3641" y="25046"/>
                    </a:lnTo>
                    <a:lnTo>
                      <a:pt x="3599" y="25088"/>
                    </a:lnTo>
                    <a:lnTo>
                      <a:pt x="3683" y="25151"/>
                    </a:lnTo>
                    <a:lnTo>
                      <a:pt x="3683" y="25192"/>
                    </a:lnTo>
                    <a:lnTo>
                      <a:pt x="3662" y="25255"/>
                    </a:lnTo>
                    <a:lnTo>
                      <a:pt x="3557" y="25234"/>
                    </a:lnTo>
                    <a:lnTo>
                      <a:pt x="3411" y="25276"/>
                    </a:lnTo>
                    <a:lnTo>
                      <a:pt x="3264" y="25381"/>
                    </a:lnTo>
                    <a:lnTo>
                      <a:pt x="3243" y="25423"/>
                    </a:lnTo>
                    <a:lnTo>
                      <a:pt x="3306" y="25485"/>
                    </a:lnTo>
                    <a:lnTo>
                      <a:pt x="3452" y="25423"/>
                    </a:lnTo>
                    <a:lnTo>
                      <a:pt x="3536" y="25465"/>
                    </a:lnTo>
                    <a:lnTo>
                      <a:pt x="3452" y="25485"/>
                    </a:lnTo>
                    <a:lnTo>
                      <a:pt x="3432" y="25548"/>
                    </a:lnTo>
                    <a:lnTo>
                      <a:pt x="3515" y="25632"/>
                    </a:lnTo>
                    <a:lnTo>
                      <a:pt x="3662" y="25590"/>
                    </a:lnTo>
                    <a:lnTo>
                      <a:pt x="3829" y="25465"/>
                    </a:lnTo>
                    <a:lnTo>
                      <a:pt x="3934" y="25297"/>
                    </a:lnTo>
                    <a:lnTo>
                      <a:pt x="4038" y="25297"/>
                    </a:lnTo>
                    <a:lnTo>
                      <a:pt x="4143" y="25213"/>
                    </a:lnTo>
                    <a:lnTo>
                      <a:pt x="4164" y="25109"/>
                    </a:lnTo>
                    <a:lnTo>
                      <a:pt x="4185" y="25088"/>
                    </a:lnTo>
                    <a:lnTo>
                      <a:pt x="4206" y="25172"/>
                    </a:lnTo>
                    <a:lnTo>
                      <a:pt x="4143" y="25339"/>
                    </a:lnTo>
                    <a:lnTo>
                      <a:pt x="4038" y="25402"/>
                    </a:lnTo>
                    <a:lnTo>
                      <a:pt x="3913" y="25465"/>
                    </a:lnTo>
                    <a:lnTo>
                      <a:pt x="3892" y="25548"/>
                    </a:lnTo>
                    <a:lnTo>
                      <a:pt x="3955" y="25611"/>
                    </a:lnTo>
                    <a:lnTo>
                      <a:pt x="4038" y="25590"/>
                    </a:lnTo>
                    <a:lnTo>
                      <a:pt x="4164" y="25590"/>
                    </a:lnTo>
                    <a:lnTo>
                      <a:pt x="4268" y="25611"/>
                    </a:lnTo>
                    <a:lnTo>
                      <a:pt x="4122" y="25611"/>
                    </a:lnTo>
                    <a:lnTo>
                      <a:pt x="4017" y="25674"/>
                    </a:lnTo>
                    <a:lnTo>
                      <a:pt x="4017" y="25820"/>
                    </a:lnTo>
                    <a:lnTo>
                      <a:pt x="4059" y="25967"/>
                    </a:lnTo>
                    <a:lnTo>
                      <a:pt x="4017" y="25988"/>
                    </a:lnTo>
                    <a:lnTo>
                      <a:pt x="3976" y="25904"/>
                    </a:lnTo>
                    <a:lnTo>
                      <a:pt x="3976" y="25757"/>
                    </a:lnTo>
                    <a:lnTo>
                      <a:pt x="3913" y="25674"/>
                    </a:lnTo>
                    <a:lnTo>
                      <a:pt x="3850" y="25716"/>
                    </a:lnTo>
                    <a:lnTo>
                      <a:pt x="3578" y="25904"/>
                    </a:lnTo>
                    <a:lnTo>
                      <a:pt x="3536" y="25988"/>
                    </a:lnTo>
                    <a:lnTo>
                      <a:pt x="3369" y="26071"/>
                    </a:lnTo>
                    <a:lnTo>
                      <a:pt x="3327" y="26134"/>
                    </a:lnTo>
                    <a:lnTo>
                      <a:pt x="3348" y="26218"/>
                    </a:lnTo>
                    <a:lnTo>
                      <a:pt x="3348" y="26301"/>
                    </a:lnTo>
                    <a:lnTo>
                      <a:pt x="3369" y="26322"/>
                    </a:lnTo>
                    <a:lnTo>
                      <a:pt x="3452" y="26281"/>
                    </a:lnTo>
                    <a:lnTo>
                      <a:pt x="3557" y="26218"/>
                    </a:lnTo>
                    <a:lnTo>
                      <a:pt x="3599" y="26113"/>
                    </a:lnTo>
                    <a:lnTo>
                      <a:pt x="3662" y="26134"/>
                    </a:lnTo>
                    <a:lnTo>
                      <a:pt x="3704" y="26197"/>
                    </a:lnTo>
                    <a:lnTo>
                      <a:pt x="3892" y="26218"/>
                    </a:lnTo>
                    <a:lnTo>
                      <a:pt x="3871" y="26239"/>
                    </a:lnTo>
                    <a:lnTo>
                      <a:pt x="3766" y="26218"/>
                    </a:lnTo>
                    <a:lnTo>
                      <a:pt x="3599" y="26218"/>
                    </a:lnTo>
                    <a:lnTo>
                      <a:pt x="3536" y="26281"/>
                    </a:lnTo>
                    <a:lnTo>
                      <a:pt x="3536" y="26322"/>
                    </a:lnTo>
                    <a:lnTo>
                      <a:pt x="3557" y="26385"/>
                    </a:lnTo>
                    <a:lnTo>
                      <a:pt x="3473" y="26406"/>
                    </a:lnTo>
                    <a:lnTo>
                      <a:pt x="3432" y="26385"/>
                    </a:lnTo>
                    <a:lnTo>
                      <a:pt x="3264" y="26427"/>
                    </a:lnTo>
                    <a:lnTo>
                      <a:pt x="3264" y="26490"/>
                    </a:lnTo>
                    <a:lnTo>
                      <a:pt x="3390" y="26490"/>
                    </a:lnTo>
                    <a:lnTo>
                      <a:pt x="3473" y="26532"/>
                    </a:lnTo>
                    <a:lnTo>
                      <a:pt x="3578" y="26532"/>
                    </a:lnTo>
                    <a:lnTo>
                      <a:pt x="3515" y="26594"/>
                    </a:lnTo>
                    <a:lnTo>
                      <a:pt x="3390" y="26594"/>
                    </a:lnTo>
                    <a:lnTo>
                      <a:pt x="3327" y="26532"/>
                    </a:lnTo>
                    <a:lnTo>
                      <a:pt x="3222" y="26553"/>
                    </a:lnTo>
                    <a:lnTo>
                      <a:pt x="3180" y="26657"/>
                    </a:lnTo>
                    <a:lnTo>
                      <a:pt x="3243" y="26720"/>
                    </a:lnTo>
                    <a:lnTo>
                      <a:pt x="3327" y="26720"/>
                    </a:lnTo>
                    <a:lnTo>
                      <a:pt x="3452" y="26699"/>
                    </a:lnTo>
                    <a:lnTo>
                      <a:pt x="3536" y="26741"/>
                    </a:lnTo>
                    <a:lnTo>
                      <a:pt x="3683" y="26741"/>
                    </a:lnTo>
                    <a:lnTo>
                      <a:pt x="3662" y="26804"/>
                    </a:lnTo>
                    <a:lnTo>
                      <a:pt x="3557" y="26825"/>
                    </a:lnTo>
                    <a:lnTo>
                      <a:pt x="3452" y="26804"/>
                    </a:lnTo>
                    <a:lnTo>
                      <a:pt x="3432" y="26825"/>
                    </a:lnTo>
                    <a:lnTo>
                      <a:pt x="3452" y="26845"/>
                    </a:lnTo>
                    <a:lnTo>
                      <a:pt x="3662" y="26845"/>
                    </a:lnTo>
                    <a:lnTo>
                      <a:pt x="3662" y="26908"/>
                    </a:lnTo>
                    <a:lnTo>
                      <a:pt x="3536" y="26929"/>
                    </a:lnTo>
                    <a:lnTo>
                      <a:pt x="3390" y="26908"/>
                    </a:lnTo>
                    <a:lnTo>
                      <a:pt x="3327" y="26845"/>
                    </a:lnTo>
                    <a:lnTo>
                      <a:pt x="3264" y="26908"/>
                    </a:lnTo>
                    <a:lnTo>
                      <a:pt x="3327" y="27013"/>
                    </a:lnTo>
                    <a:lnTo>
                      <a:pt x="3452" y="27076"/>
                    </a:lnTo>
                    <a:lnTo>
                      <a:pt x="3473" y="27013"/>
                    </a:lnTo>
                    <a:lnTo>
                      <a:pt x="3557" y="27013"/>
                    </a:lnTo>
                    <a:lnTo>
                      <a:pt x="3641" y="27055"/>
                    </a:lnTo>
                    <a:lnTo>
                      <a:pt x="3787" y="27034"/>
                    </a:lnTo>
                    <a:lnTo>
                      <a:pt x="3850" y="27076"/>
                    </a:lnTo>
                    <a:lnTo>
                      <a:pt x="3766" y="27117"/>
                    </a:lnTo>
                    <a:lnTo>
                      <a:pt x="3766" y="27159"/>
                    </a:lnTo>
                    <a:lnTo>
                      <a:pt x="3871" y="27159"/>
                    </a:lnTo>
                    <a:lnTo>
                      <a:pt x="3892" y="27243"/>
                    </a:lnTo>
                    <a:lnTo>
                      <a:pt x="4026" y="27276"/>
                    </a:lnTo>
                    <a:lnTo>
                      <a:pt x="3976" y="27285"/>
                    </a:lnTo>
                    <a:lnTo>
                      <a:pt x="3871" y="27285"/>
                    </a:lnTo>
                    <a:lnTo>
                      <a:pt x="3787" y="27369"/>
                    </a:lnTo>
                    <a:lnTo>
                      <a:pt x="3787" y="27431"/>
                    </a:lnTo>
                    <a:lnTo>
                      <a:pt x="3871" y="27473"/>
                    </a:lnTo>
                    <a:lnTo>
                      <a:pt x="3913" y="27431"/>
                    </a:lnTo>
                    <a:lnTo>
                      <a:pt x="3976" y="27389"/>
                    </a:lnTo>
                    <a:lnTo>
                      <a:pt x="3996" y="27452"/>
                    </a:lnTo>
                    <a:lnTo>
                      <a:pt x="4017" y="27452"/>
                    </a:lnTo>
                    <a:lnTo>
                      <a:pt x="4080" y="27369"/>
                    </a:lnTo>
                    <a:lnTo>
                      <a:pt x="4185" y="27306"/>
                    </a:lnTo>
                    <a:lnTo>
                      <a:pt x="4185" y="27369"/>
                    </a:lnTo>
                    <a:lnTo>
                      <a:pt x="4164" y="27410"/>
                    </a:lnTo>
                    <a:lnTo>
                      <a:pt x="4164" y="27473"/>
                    </a:lnTo>
                    <a:lnTo>
                      <a:pt x="4206" y="27494"/>
                    </a:lnTo>
                    <a:lnTo>
                      <a:pt x="4289" y="27557"/>
                    </a:lnTo>
                    <a:lnTo>
                      <a:pt x="4373" y="27557"/>
                    </a:lnTo>
                    <a:lnTo>
                      <a:pt x="4499" y="27369"/>
                    </a:lnTo>
                    <a:lnTo>
                      <a:pt x="4520" y="27159"/>
                    </a:lnTo>
                    <a:lnTo>
                      <a:pt x="4582" y="27055"/>
                    </a:lnTo>
                    <a:lnTo>
                      <a:pt x="4645" y="27034"/>
                    </a:lnTo>
                    <a:lnTo>
                      <a:pt x="4645" y="27097"/>
                    </a:lnTo>
                    <a:lnTo>
                      <a:pt x="4603" y="27159"/>
                    </a:lnTo>
                    <a:lnTo>
                      <a:pt x="4603" y="27306"/>
                    </a:lnTo>
                    <a:lnTo>
                      <a:pt x="4499" y="27473"/>
                    </a:lnTo>
                    <a:lnTo>
                      <a:pt x="4415" y="27557"/>
                    </a:lnTo>
                    <a:lnTo>
                      <a:pt x="4436" y="27599"/>
                    </a:lnTo>
                    <a:lnTo>
                      <a:pt x="4582" y="27599"/>
                    </a:lnTo>
                    <a:lnTo>
                      <a:pt x="4687" y="27578"/>
                    </a:lnTo>
                    <a:lnTo>
                      <a:pt x="4708" y="27599"/>
                    </a:lnTo>
                    <a:lnTo>
                      <a:pt x="4624" y="27682"/>
                    </a:lnTo>
                    <a:lnTo>
                      <a:pt x="4582" y="27808"/>
                    </a:lnTo>
                    <a:lnTo>
                      <a:pt x="4415" y="27913"/>
                    </a:lnTo>
                    <a:lnTo>
                      <a:pt x="4415" y="27975"/>
                    </a:lnTo>
                    <a:lnTo>
                      <a:pt x="4499" y="28122"/>
                    </a:lnTo>
                    <a:lnTo>
                      <a:pt x="4624" y="28185"/>
                    </a:lnTo>
                    <a:lnTo>
                      <a:pt x="4708" y="28122"/>
                    </a:lnTo>
                    <a:lnTo>
                      <a:pt x="4792" y="28122"/>
                    </a:lnTo>
                    <a:lnTo>
                      <a:pt x="4812" y="28226"/>
                    </a:lnTo>
                    <a:lnTo>
                      <a:pt x="4875" y="28331"/>
                    </a:lnTo>
                    <a:lnTo>
                      <a:pt x="4875" y="28415"/>
                    </a:lnTo>
                    <a:lnTo>
                      <a:pt x="4812" y="28415"/>
                    </a:lnTo>
                    <a:lnTo>
                      <a:pt x="4771" y="28310"/>
                    </a:lnTo>
                    <a:lnTo>
                      <a:pt x="4708" y="28310"/>
                    </a:lnTo>
                    <a:lnTo>
                      <a:pt x="4708" y="28415"/>
                    </a:lnTo>
                    <a:lnTo>
                      <a:pt x="4812" y="28561"/>
                    </a:lnTo>
                    <a:lnTo>
                      <a:pt x="4938" y="28498"/>
                    </a:lnTo>
                    <a:lnTo>
                      <a:pt x="5085" y="28436"/>
                    </a:lnTo>
                    <a:lnTo>
                      <a:pt x="5147" y="28352"/>
                    </a:lnTo>
                    <a:lnTo>
                      <a:pt x="5147" y="28352"/>
                    </a:lnTo>
                    <a:lnTo>
                      <a:pt x="5126" y="28519"/>
                    </a:lnTo>
                    <a:lnTo>
                      <a:pt x="5022" y="28750"/>
                    </a:lnTo>
                    <a:lnTo>
                      <a:pt x="5043" y="28938"/>
                    </a:lnTo>
                    <a:lnTo>
                      <a:pt x="5126" y="28959"/>
                    </a:lnTo>
                    <a:lnTo>
                      <a:pt x="20087" y="30444"/>
                    </a:lnTo>
                    <a:lnTo>
                      <a:pt x="20212" y="30507"/>
                    </a:lnTo>
                    <a:lnTo>
                      <a:pt x="20359" y="30507"/>
                    </a:lnTo>
                    <a:lnTo>
                      <a:pt x="20484" y="30612"/>
                    </a:lnTo>
                    <a:lnTo>
                      <a:pt x="20484" y="30674"/>
                    </a:lnTo>
                    <a:lnTo>
                      <a:pt x="20568" y="30737"/>
                    </a:lnTo>
                    <a:lnTo>
                      <a:pt x="20589" y="30779"/>
                    </a:lnTo>
                    <a:lnTo>
                      <a:pt x="20694" y="30821"/>
                    </a:lnTo>
                    <a:lnTo>
                      <a:pt x="20714" y="30842"/>
                    </a:lnTo>
                    <a:lnTo>
                      <a:pt x="20840" y="30884"/>
                    </a:lnTo>
                    <a:lnTo>
                      <a:pt x="20903" y="30946"/>
                    </a:lnTo>
                    <a:lnTo>
                      <a:pt x="20945" y="30946"/>
                    </a:lnTo>
                    <a:lnTo>
                      <a:pt x="21049" y="30926"/>
                    </a:lnTo>
                    <a:lnTo>
                      <a:pt x="21133" y="30946"/>
                    </a:lnTo>
                    <a:lnTo>
                      <a:pt x="21238" y="30946"/>
                    </a:lnTo>
                    <a:lnTo>
                      <a:pt x="21363" y="31051"/>
                    </a:lnTo>
                    <a:lnTo>
                      <a:pt x="21447" y="31051"/>
                    </a:lnTo>
                    <a:lnTo>
                      <a:pt x="21510" y="31198"/>
                    </a:lnTo>
                    <a:lnTo>
                      <a:pt x="21719" y="31239"/>
                    </a:lnTo>
                    <a:lnTo>
                      <a:pt x="21823" y="31260"/>
                    </a:lnTo>
                    <a:lnTo>
                      <a:pt x="21886" y="31344"/>
                    </a:lnTo>
                    <a:lnTo>
                      <a:pt x="21970" y="31407"/>
                    </a:lnTo>
                    <a:lnTo>
                      <a:pt x="22158" y="31407"/>
                    </a:lnTo>
                    <a:lnTo>
                      <a:pt x="22263" y="31344"/>
                    </a:lnTo>
                    <a:lnTo>
                      <a:pt x="22305" y="31407"/>
                    </a:lnTo>
                    <a:lnTo>
                      <a:pt x="22367" y="31511"/>
                    </a:lnTo>
                    <a:lnTo>
                      <a:pt x="22618" y="31532"/>
                    </a:lnTo>
                    <a:lnTo>
                      <a:pt x="22681" y="31574"/>
                    </a:lnTo>
                    <a:lnTo>
                      <a:pt x="22807" y="31616"/>
                    </a:lnTo>
                    <a:lnTo>
                      <a:pt x="22890" y="31658"/>
                    </a:lnTo>
                    <a:lnTo>
                      <a:pt x="25192" y="32725"/>
                    </a:lnTo>
                    <a:lnTo>
                      <a:pt x="25339" y="32913"/>
                    </a:lnTo>
                    <a:lnTo>
                      <a:pt x="25694" y="33206"/>
                    </a:lnTo>
                    <a:lnTo>
                      <a:pt x="26050" y="34985"/>
                    </a:lnTo>
                    <a:lnTo>
                      <a:pt x="26008" y="35738"/>
                    </a:lnTo>
                    <a:lnTo>
                      <a:pt x="25945" y="35864"/>
                    </a:lnTo>
                    <a:lnTo>
                      <a:pt x="25903" y="36010"/>
                    </a:lnTo>
                    <a:lnTo>
                      <a:pt x="25820" y="36136"/>
                    </a:lnTo>
                    <a:lnTo>
                      <a:pt x="25611" y="36240"/>
                    </a:lnTo>
                    <a:lnTo>
                      <a:pt x="25506" y="36366"/>
                    </a:lnTo>
                    <a:lnTo>
                      <a:pt x="25611" y="36554"/>
                    </a:lnTo>
                    <a:lnTo>
                      <a:pt x="27598" y="36031"/>
                    </a:lnTo>
                    <a:lnTo>
                      <a:pt x="27849" y="35947"/>
                    </a:lnTo>
                    <a:lnTo>
                      <a:pt x="27912" y="35654"/>
                    </a:lnTo>
                    <a:lnTo>
                      <a:pt x="28979" y="35340"/>
                    </a:lnTo>
                    <a:lnTo>
                      <a:pt x="29461" y="34985"/>
                    </a:lnTo>
                    <a:lnTo>
                      <a:pt x="29565" y="34901"/>
                    </a:lnTo>
                    <a:lnTo>
                      <a:pt x="29712" y="34880"/>
                    </a:lnTo>
                    <a:lnTo>
                      <a:pt x="29984" y="34650"/>
                    </a:lnTo>
                    <a:lnTo>
                      <a:pt x="30088" y="34545"/>
                    </a:lnTo>
                    <a:lnTo>
                      <a:pt x="30214" y="34483"/>
                    </a:lnTo>
                    <a:lnTo>
                      <a:pt x="30318" y="34378"/>
                    </a:lnTo>
                    <a:lnTo>
                      <a:pt x="30528" y="34357"/>
                    </a:lnTo>
                    <a:lnTo>
                      <a:pt x="32202" y="34378"/>
                    </a:lnTo>
                    <a:lnTo>
                      <a:pt x="32327" y="34252"/>
                    </a:lnTo>
                    <a:lnTo>
                      <a:pt x="32390" y="34252"/>
                    </a:lnTo>
                    <a:lnTo>
                      <a:pt x="32432" y="34190"/>
                    </a:lnTo>
                    <a:lnTo>
                      <a:pt x="32515" y="34190"/>
                    </a:lnTo>
                    <a:lnTo>
                      <a:pt x="32620" y="34231"/>
                    </a:lnTo>
                    <a:lnTo>
                      <a:pt x="32704" y="34169"/>
                    </a:lnTo>
                    <a:lnTo>
                      <a:pt x="32725" y="34085"/>
                    </a:lnTo>
                    <a:lnTo>
                      <a:pt x="32913" y="33876"/>
                    </a:lnTo>
                    <a:lnTo>
                      <a:pt x="32976" y="33855"/>
                    </a:lnTo>
                    <a:lnTo>
                      <a:pt x="33143" y="33667"/>
                    </a:lnTo>
                    <a:lnTo>
                      <a:pt x="33185" y="33541"/>
                    </a:lnTo>
                    <a:lnTo>
                      <a:pt x="33227" y="33415"/>
                    </a:lnTo>
                    <a:lnTo>
                      <a:pt x="33373" y="33332"/>
                    </a:lnTo>
                    <a:lnTo>
                      <a:pt x="33373" y="33227"/>
                    </a:lnTo>
                    <a:lnTo>
                      <a:pt x="33478" y="33102"/>
                    </a:lnTo>
                    <a:lnTo>
                      <a:pt x="33687" y="32871"/>
                    </a:lnTo>
                    <a:lnTo>
                      <a:pt x="33750" y="32767"/>
                    </a:lnTo>
                    <a:lnTo>
                      <a:pt x="33854" y="32662"/>
                    </a:lnTo>
                    <a:lnTo>
                      <a:pt x="33875" y="32662"/>
                    </a:lnTo>
                    <a:lnTo>
                      <a:pt x="33959" y="32704"/>
                    </a:lnTo>
                    <a:lnTo>
                      <a:pt x="34022" y="32788"/>
                    </a:lnTo>
                    <a:lnTo>
                      <a:pt x="34168" y="32767"/>
                    </a:lnTo>
                    <a:lnTo>
                      <a:pt x="34315" y="32809"/>
                    </a:lnTo>
                    <a:lnTo>
                      <a:pt x="34378" y="32767"/>
                    </a:lnTo>
                    <a:lnTo>
                      <a:pt x="34608" y="32976"/>
                    </a:lnTo>
                    <a:lnTo>
                      <a:pt x="34608" y="33143"/>
                    </a:lnTo>
                    <a:lnTo>
                      <a:pt x="34482" y="33876"/>
                    </a:lnTo>
                    <a:lnTo>
                      <a:pt x="34440" y="33959"/>
                    </a:lnTo>
                    <a:lnTo>
                      <a:pt x="34503" y="33959"/>
                    </a:lnTo>
                    <a:lnTo>
                      <a:pt x="34524" y="34043"/>
                    </a:lnTo>
                    <a:lnTo>
                      <a:pt x="34587" y="34085"/>
                    </a:lnTo>
                    <a:lnTo>
                      <a:pt x="34587" y="34190"/>
                    </a:lnTo>
                    <a:lnTo>
                      <a:pt x="34587" y="34252"/>
                    </a:lnTo>
                    <a:lnTo>
                      <a:pt x="34587" y="34294"/>
                    </a:lnTo>
                    <a:lnTo>
                      <a:pt x="34545" y="34357"/>
                    </a:lnTo>
                    <a:lnTo>
                      <a:pt x="34587" y="34378"/>
                    </a:lnTo>
                    <a:lnTo>
                      <a:pt x="34733" y="34399"/>
                    </a:lnTo>
                    <a:lnTo>
                      <a:pt x="34859" y="34378"/>
                    </a:lnTo>
                    <a:lnTo>
                      <a:pt x="34901" y="34462"/>
                    </a:lnTo>
                    <a:lnTo>
                      <a:pt x="34963" y="34483"/>
                    </a:lnTo>
                    <a:lnTo>
                      <a:pt x="35026" y="34399"/>
                    </a:lnTo>
                    <a:lnTo>
                      <a:pt x="35110" y="34462"/>
                    </a:lnTo>
                    <a:lnTo>
                      <a:pt x="35235" y="34441"/>
                    </a:lnTo>
                    <a:lnTo>
                      <a:pt x="35277" y="34336"/>
                    </a:lnTo>
                    <a:lnTo>
                      <a:pt x="35382" y="34231"/>
                    </a:lnTo>
                    <a:lnTo>
                      <a:pt x="35382" y="34231"/>
                    </a:lnTo>
                    <a:lnTo>
                      <a:pt x="35319" y="34336"/>
                    </a:lnTo>
                    <a:lnTo>
                      <a:pt x="35340" y="34336"/>
                    </a:lnTo>
                    <a:lnTo>
                      <a:pt x="35319" y="34378"/>
                    </a:lnTo>
                    <a:lnTo>
                      <a:pt x="35361" y="34399"/>
                    </a:lnTo>
                    <a:lnTo>
                      <a:pt x="35633" y="34336"/>
                    </a:lnTo>
                    <a:lnTo>
                      <a:pt x="35675" y="34252"/>
                    </a:lnTo>
                    <a:lnTo>
                      <a:pt x="35842" y="34252"/>
                    </a:lnTo>
                    <a:lnTo>
                      <a:pt x="35968" y="34127"/>
                    </a:lnTo>
                    <a:lnTo>
                      <a:pt x="36072" y="34085"/>
                    </a:lnTo>
                    <a:lnTo>
                      <a:pt x="36198" y="33918"/>
                    </a:lnTo>
                    <a:lnTo>
                      <a:pt x="36198" y="33980"/>
                    </a:lnTo>
                    <a:lnTo>
                      <a:pt x="36282" y="33939"/>
                    </a:lnTo>
                    <a:lnTo>
                      <a:pt x="36282" y="33980"/>
                    </a:lnTo>
                    <a:lnTo>
                      <a:pt x="36156" y="34127"/>
                    </a:lnTo>
                    <a:lnTo>
                      <a:pt x="36051" y="34148"/>
                    </a:lnTo>
                    <a:lnTo>
                      <a:pt x="35947" y="34294"/>
                    </a:lnTo>
                    <a:lnTo>
                      <a:pt x="36072" y="34336"/>
                    </a:lnTo>
                    <a:lnTo>
                      <a:pt x="36156" y="34231"/>
                    </a:lnTo>
                    <a:lnTo>
                      <a:pt x="36261" y="34231"/>
                    </a:lnTo>
                    <a:lnTo>
                      <a:pt x="36323" y="34273"/>
                    </a:lnTo>
                    <a:lnTo>
                      <a:pt x="36575" y="34294"/>
                    </a:lnTo>
                    <a:lnTo>
                      <a:pt x="36742" y="34294"/>
                    </a:lnTo>
                    <a:lnTo>
                      <a:pt x="36616" y="34357"/>
                    </a:lnTo>
                    <a:lnTo>
                      <a:pt x="36470" y="34378"/>
                    </a:lnTo>
                    <a:lnTo>
                      <a:pt x="36365" y="34399"/>
                    </a:lnTo>
                    <a:lnTo>
                      <a:pt x="36323" y="34483"/>
                    </a:lnTo>
                    <a:lnTo>
                      <a:pt x="36323" y="34545"/>
                    </a:lnTo>
                    <a:lnTo>
                      <a:pt x="36261" y="34483"/>
                    </a:lnTo>
                    <a:lnTo>
                      <a:pt x="36219" y="34378"/>
                    </a:lnTo>
                    <a:lnTo>
                      <a:pt x="36156" y="34357"/>
                    </a:lnTo>
                    <a:lnTo>
                      <a:pt x="35968" y="34399"/>
                    </a:lnTo>
                    <a:lnTo>
                      <a:pt x="35779" y="34545"/>
                    </a:lnTo>
                    <a:lnTo>
                      <a:pt x="35549" y="34587"/>
                    </a:lnTo>
                    <a:lnTo>
                      <a:pt x="35340" y="34713"/>
                    </a:lnTo>
                    <a:lnTo>
                      <a:pt x="35319" y="34817"/>
                    </a:lnTo>
                    <a:lnTo>
                      <a:pt x="35173" y="34922"/>
                    </a:lnTo>
                    <a:lnTo>
                      <a:pt x="35110" y="35110"/>
                    </a:lnTo>
                    <a:lnTo>
                      <a:pt x="35110" y="35236"/>
                    </a:lnTo>
                    <a:lnTo>
                      <a:pt x="35131" y="35340"/>
                    </a:lnTo>
                    <a:lnTo>
                      <a:pt x="35152" y="35445"/>
                    </a:lnTo>
                    <a:lnTo>
                      <a:pt x="35215" y="35424"/>
                    </a:lnTo>
                    <a:lnTo>
                      <a:pt x="35256" y="35445"/>
                    </a:lnTo>
                    <a:lnTo>
                      <a:pt x="35256" y="35592"/>
                    </a:lnTo>
                    <a:lnTo>
                      <a:pt x="35361" y="35654"/>
                    </a:lnTo>
                    <a:lnTo>
                      <a:pt x="35403" y="35612"/>
                    </a:lnTo>
                    <a:lnTo>
                      <a:pt x="35466" y="35654"/>
                    </a:lnTo>
                    <a:lnTo>
                      <a:pt x="35507" y="35612"/>
                    </a:lnTo>
                    <a:lnTo>
                      <a:pt x="35507" y="35508"/>
                    </a:lnTo>
                    <a:lnTo>
                      <a:pt x="35570" y="35487"/>
                    </a:lnTo>
                    <a:lnTo>
                      <a:pt x="35654" y="35487"/>
                    </a:lnTo>
                    <a:lnTo>
                      <a:pt x="35779" y="35382"/>
                    </a:lnTo>
                    <a:lnTo>
                      <a:pt x="35884" y="35340"/>
                    </a:lnTo>
                    <a:lnTo>
                      <a:pt x="36031" y="35131"/>
                    </a:lnTo>
                    <a:lnTo>
                      <a:pt x="36219" y="35006"/>
                    </a:lnTo>
                    <a:lnTo>
                      <a:pt x="36177" y="34964"/>
                    </a:lnTo>
                    <a:lnTo>
                      <a:pt x="36240" y="34817"/>
                    </a:lnTo>
                    <a:lnTo>
                      <a:pt x="36323" y="34817"/>
                    </a:lnTo>
                    <a:lnTo>
                      <a:pt x="36386" y="34755"/>
                    </a:lnTo>
                    <a:lnTo>
                      <a:pt x="36428" y="34755"/>
                    </a:lnTo>
                    <a:lnTo>
                      <a:pt x="36491" y="34880"/>
                    </a:lnTo>
                    <a:lnTo>
                      <a:pt x="36637" y="34901"/>
                    </a:lnTo>
                    <a:lnTo>
                      <a:pt x="36637" y="34859"/>
                    </a:lnTo>
                    <a:lnTo>
                      <a:pt x="36721" y="34859"/>
                    </a:lnTo>
                    <a:lnTo>
                      <a:pt x="36909" y="34755"/>
                    </a:lnTo>
                    <a:lnTo>
                      <a:pt x="37077" y="34692"/>
                    </a:lnTo>
                    <a:lnTo>
                      <a:pt x="37286" y="34650"/>
                    </a:lnTo>
                    <a:lnTo>
                      <a:pt x="37391" y="34650"/>
                    </a:lnTo>
                    <a:lnTo>
                      <a:pt x="37663" y="34483"/>
                    </a:lnTo>
                    <a:lnTo>
                      <a:pt x="37809" y="34441"/>
                    </a:lnTo>
                    <a:lnTo>
                      <a:pt x="37914" y="34441"/>
                    </a:lnTo>
                    <a:lnTo>
                      <a:pt x="37997" y="34462"/>
                    </a:lnTo>
                    <a:lnTo>
                      <a:pt x="38081" y="34399"/>
                    </a:lnTo>
                    <a:lnTo>
                      <a:pt x="38018" y="34357"/>
                    </a:lnTo>
                    <a:lnTo>
                      <a:pt x="37935" y="34357"/>
                    </a:lnTo>
                    <a:lnTo>
                      <a:pt x="37830" y="34294"/>
                    </a:lnTo>
                    <a:lnTo>
                      <a:pt x="37872" y="34294"/>
                    </a:lnTo>
                    <a:lnTo>
                      <a:pt x="37956" y="34273"/>
                    </a:lnTo>
                    <a:lnTo>
                      <a:pt x="37956" y="34231"/>
                    </a:lnTo>
                    <a:lnTo>
                      <a:pt x="37663" y="34169"/>
                    </a:lnTo>
                    <a:lnTo>
                      <a:pt x="37537" y="34148"/>
                    </a:lnTo>
                    <a:lnTo>
                      <a:pt x="37558" y="34085"/>
                    </a:lnTo>
                    <a:lnTo>
                      <a:pt x="37537" y="33980"/>
                    </a:lnTo>
                    <a:lnTo>
                      <a:pt x="37370" y="34085"/>
                    </a:lnTo>
                    <a:lnTo>
                      <a:pt x="37349" y="34148"/>
                    </a:lnTo>
                    <a:lnTo>
                      <a:pt x="37160" y="34106"/>
                    </a:lnTo>
                    <a:lnTo>
                      <a:pt x="37139" y="34064"/>
                    </a:lnTo>
                    <a:lnTo>
                      <a:pt x="36993" y="34022"/>
                    </a:lnTo>
                    <a:lnTo>
                      <a:pt x="36930" y="34043"/>
                    </a:lnTo>
                    <a:lnTo>
                      <a:pt x="36826" y="33980"/>
                    </a:lnTo>
                    <a:lnTo>
                      <a:pt x="36637" y="33980"/>
                    </a:lnTo>
                    <a:lnTo>
                      <a:pt x="36491" y="33876"/>
                    </a:lnTo>
                    <a:lnTo>
                      <a:pt x="36616" y="33834"/>
                    </a:lnTo>
                    <a:lnTo>
                      <a:pt x="36637" y="33750"/>
                    </a:lnTo>
                    <a:lnTo>
                      <a:pt x="36491" y="33750"/>
                    </a:lnTo>
                    <a:lnTo>
                      <a:pt x="36428" y="33708"/>
                    </a:lnTo>
                    <a:lnTo>
                      <a:pt x="36323" y="33708"/>
                    </a:lnTo>
                    <a:lnTo>
                      <a:pt x="36282" y="33541"/>
                    </a:lnTo>
                    <a:lnTo>
                      <a:pt x="36219" y="33499"/>
                    </a:lnTo>
                    <a:lnTo>
                      <a:pt x="36219" y="33332"/>
                    </a:lnTo>
                    <a:lnTo>
                      <a:pt x="36261" y="33227"/>
                    </a:lnTo>
                    <a:lnTo>
                      <a:pt x="36177" y="33143"/>
                    </a:lnTo>
                    <a:lnTo>
                      <a:pt x="36261" y="33039"/>
                    </a:lnTo>
                    <a:lnTo>
                      <a:pt x="36261" y="32997"/>
                    </a:lnTo>
                    <a:lnTo>
                      <a:pt x="36051" y="32997"/>
                    </a:lnTo>
                    <a:lnTo>
                      <a:pt x="36114" y="32913"/>
                    </a:lnTo>
                    <a:lnTo>
                      <a:pt x="36198" y="32913"/>
                    </a:lnTo>
                    <a:lnTo>
                      <a:pt x="36365" y="32620"/>
                    </a:lnTo>
                    <a:lnTo>
                      <a:pt x="36470" y="32558"/>
                    </a:lnTo>
                    <a:lnTo>
                      <a:pt x="36428" y="32474"/>
                    </a:lnTo>
                    <a:lnTo>
                      <a:pt x="36365" y="32474"/>
                    </a:lnTo>
                    <a:lnTo>
                      <a:pt x="36323" y="32411"/>
                    </a:lnTo>
                    <a:lnTo>
                      <a:pt x="36219" y="32411"/>
                    </a:lnTo>
                    <a:lnTo>
                      <a:pt x="36114" y="32495"/>
                    </a:lnTo>
                    <a:lnTo>
                      <a:pt x="35989" y="32558"/>
                    </a:lnTo>
                    <a:lnTo>
                      <a:pt x="35947" y="32474"/>
                    </a:lnTo>
                    <a:lnTo>
                      <a:pt x="35905" y="32369"/>
                    </a:lnTo>
                    <a:lnTo>
                      <a:pt x="35675" y="32307"/>
                    </a:lnTo>
                    <a:lnTo>
                      <a:pt x="35528" y="32286"/>
                    </a:lnTo>
                    <a:lnTo>
                      <a:pt x="35361" y="32307"/>
                    </a:lnTo>
                    <a:lnTo>
                      <a:pt x="35528" y="32244"/>
                    </a:lnTo>
                    <a:lnTo>
                      <a:pt x="35654" y="32265"/>
                    </a:lnTo>
                    <a:lnTo>
                      <a:pt x="35779" y="32244"/>
                    </a:lnTo>
                    <a:lnTo>
                      <a:pt x="35863" y="32181"/>
                    </a:lnTo>
                    <a:lnTo>
                      <a:pt x="35989" y="32244"/>
                    </a:lnTo>
                    <a:lnTo>
                      <a:pt x="36093" y="32307"/>
                    </a:lnTo>
                    <a:lnTo>
                      <a:pt x="36219" y="32307"/>
                    </a:lnTo>
                    <a:lnTo>
                      <a:pt x="36386" y="32202"/>
                    </a:lnTo>
                    <a:lnTo>
                      <a:pt x="36470" y="32202"/>
                    </a:lnTo>
                    <a:lnTo>
                      <a:pt x="36575" y="32097"/>
                    </a:lnTo>
                    <a:lnTo>
                      <a:pt x="36700" y="32076"/>
                    </a:lnTo>
                    <a:lnTo>
                      <a:pt x="36784" y="31867"/>
                    </a:lnTo>
                    <a:lnTo>
                      <a:pt x="36721" y="31825"/>
                    </a:lnTo>
                    <a:lnTo>
                      <a:pt x="36805" y="31783"/>
                    </a:lnTo>
                    <a:lnTo>
                      <a:pt x="36742" y="31721"/>
                    </a:lnTo>
                    <a:lnTo>
                      <a:pt x="36616" y="31658"/>
                    </a:lnTo>
                    <a:lnTo>
                      <a:pt x="36533" y="31658"/>
                    </a:lnTo>
                    <a:lnTo>
                      <a:pt x="36575" y="31637"/>
                    </a:lnTo>
                    <a:lnTo>
                      <a:pt x="36575" y="31616"/>
                    </a:lnTo>
                    <a:lnTo>
                      <a:pt x="36742" y="31637"/>
                    </a:lnTo>
                    <a:lnTo>
                      <a:pt x="36742" y="31574"/>
                    </a:lnTo>
                    <a:lnTo>
                      <a:pt x="36512" y="31449"/>
                    </a:lnTo>
                    <a:lnTo>
                      <a:pt x="36303" y="31365"/>
                    </a:lnTo>
                    <a:lnTo>
                      <a:pt x="35905" y="31365"/>
                    </a:lnTo>
                    <a:lnTo>
                      <a:pt x="35800" y="31428"/>
                    </a:lnTo>
                    <a:lnTo>
                      <a:pt x="35675" y="31428"/>
                    </a:lnTo>
                    <a:lnTo>
                      <a:pt x="35319" y="31553"/>
                    </a:lnTo>
                    <a:lnTo>
                      <a:pt x="35026" y="31616"/>
                    </a:lnTo>
                    <a:lnTo>
                      <a:pt x="34859" y="31679"/>
                    </a:lnTo>
                    <a:lnTo>
                      <a:pt x="34712" y="31721"/>
                    </a:lnTo>
                    <a:lnTo>
                      <a:pt x="34440" y="31867"/>
                    </a:lnTo>
                    <a:lnTo>
                      <a:pt x="34064" y="32139"/>
                    </a:lnTo>
                    <a:lnTo>
                      <a:pt x="33771" y="32390"/>
                    </a:lnTo>
                    <a:lnTo>
                      <a:pt x="33666" y="32453"/>
                    </a:lnTo>
                    <a:lnTo>
                      <a:pt x="33541" y="32579"/>
                    </a:lnTo>
                    <a:lnTo>
                      <a:pt x="33373" y="32767"/>
                    </a:lnTo>
                    <a:lnTo>
                      <a:pt x="33185" y="32892"/>
                    </a:lnTo>
                    <a:lnTo>
                      <a:pt x="32934" y="33018"/>
                    </a:lnTo>
                    <a:lnTo>
                      <a:pt x="32641" y="33143"/>
                    </a:lnTo>
                    <a:lnTo>
                      <a:pt x="32515" y="33143"/>
                    </a:lnTo>
                    <a:lnTo>
                      <a:pt x="32704" y="33102"/>
                    </a:lnTo>
                    <a:lnTo>
                      <a:pt x="33018" y="32976"/>
                    </a:lnTo>
                    <a:lnTo>
                      <a:pt x="33038" y="32892"/>
                    </a:lnTo>
                    <a:lnTo>
                      <a:pt x="33290" y="32725"/>
                    </a:lnTo>
                    <a:lnTo>
                      <a:pt x="33373" y="32599"/>
                    </a:lnTo>
                    <a:lnTo>
                      <a:pt x="33436" y="32453"/>
                    </a:lnTo>
                    <a:lnTo>
                      <a:pt x="33541" y="32411"/>
                    </a:lnTo>
                    <a:lnTo>
                      <a:pt x="33666" y="32286"/>
                    </a:lnTo>
                    <a:lnTo>
                      <a:pt x="33813" y="32202"/>
                    </a:lnTo>
                    <a:lnTo>
                      <a:pt x="33875" y="31993"/>
                    </a:lnTo>
                    <a:lnTo>
                      <a:pt x="34106" y="31888"/>
                    </a:lnTo>
                    <a:lnTo>
                      <a:pt x="34231" y="31679"/>
                    </a:lnTo>
                    <a:lnTo>
                      <a:pt x="34294" y="31658"/>
                    </a:lnTo>
                    <a:lnTo>
                      <a:pt x="34315" y="31595"/>
                    </a:lnTo>
                    <a:lnTo>
                      <a:pt x="34440" y="31532"/>
                    </a:lnTo>
                    <a:lnTo>
                      <a:pt x="34545" y="31491"/>
                    </a:lnTo>
                    <a:lnTo>
                      <a:pt x="34608" y="31386"/>
                    </a:lnTo>
                    <a:lnTo>
                      <a:pt x="34712" y="31344"/>
                    </a:lnTo>
                    <a:lnTo>
                      <a:pt x="34754" y="31386"/>
                    </a:lnTo>
                    <a:lnTo>
                      <a:pt x="34838" y="31365"/>
                    </a:lnTo>
                    <a:lnTo>
                      <a:pt x="34922" y="31239"/>
                    </a:lnTo>
                    <a:lnTo>
                      <a:pt x="35131" y="31239"/>
                    </a:lnTo>
                    <a:lnTo>
                      <a:pt x="35235" y="31177"/>
                    </a:lnTo>
                    <a:lnTo>
                      <a:pt x="35424" y="31177"/>
                    </a:lnTo>
                    <a:lnTo>
                      <a:pt x="35487" y="31072"/>
                    </a:lnTo>
                    <a:lnTo>
                      <a:pt x="35528" y="30946"/>
                    </a:lnTo>
                    <a:lnTo>
                      <a:pt x="35570" y="30905"/>
                    </a:lnTo>
                    <a:lnTo>
                      <a:pt x="35570" y="30821"/>
                    </a:lnTo>
                    <a:lnTo>
                      <a:pt x="35696" y="30758"/>
                    </a:lnTo>
                    <a:lnTo>
                      <a:pt x="35905" y="30591"/>
                    </a:lnTo>
                    <a:lnTo>
                      <a:pt x="36010" y="30549"/>
                    </a:lnTo>
                    <a:lnTo>
                      <a:pt x="36072" y="30507"/>
                    </a:lnTo>
                    <a:lnTo>
                      <a:pt x="36010" y="30444"/>
                    </a:lnTo>
                    <a:lnTo>
                      <a:pt x="36072" y="30382"/>
                    </a:lnTo>
                    <a:lnTo>
                      <a:pt x="36156" y="30319"/>
                    </a:lnTo>
                    <a:lnTo>
                      <a:pt x="36261" y="30423"/>
                    </a:lnTo>
                    <a:lnTo>
                      <a:pt x="36386" y="30486"/>
                    </a:lnTo>
                    <a:lnTo>
                      <a:pt x="36616" y="30444"/>
                    </a:lnTo>
                    <a:lnTo>
                      <a:pt x="36805" y="30528"/>
                    </a:lnTo>
                    <a:lnTo>
                      <a:pt x="36888" y="30528"/>
                    </a:lnTo>
                    <a:lnTo>
                      <a:pt x="36951" y="30549"/>
                    </a:lnTo>
                    <a:lnTo>
                      <a:pt x="37098" y="30486"/>
                    </a:lnTo>
                    <a:lnTo>
                      <a:pt x="37160" y="30549"/>
                    </a:lnTo>
                    <a:lnTo>
                      <a:pt x="37265" y="30549"/>
                    </a:lnTo>
                    <a:lnTo>
                      <a:pt x="37349" y="30507"/>
                    </a:lnTo>
                    <a:lnTo>
                      <a:pt x="37474" y="30591"/>
                    </a:lnTo>
                    <a:lnTo>
                      <a:pt x="37663" y="30612"/>
                    </a:lnTo>
                    <a:lnTo>
                      <a:pt x="37746" y="30570"/>
                    </a:lnTo>
                    <a:lnTo>
                      <a:pt x="37788" y="30570"/>
                    </a:lnTo>
                    <a:lnTo>
                      <a:pt x="37893" y="30633"/>
                    </a:lnTo>
                    <a:lnTo>
                      <a:pt x="38039" y="30674"/>
                    </a:lnTo>
                    <a:lnTo>
                      <a:pt x="38081" y="30633"/>
                    </a:lnTo>
                    <a:lnTo>
                      <a:pt x="38248" y="30716"/>
                    </a:lnTo>
                    <a:lnTo>
                      <a:pt x="38311" y="30716"/>
                    </a:lnTo>
                    <a:lnTo>
                      <a:pt x="38416" y="30674"/>
                    </a:lnTo>
                    <a:lnTo>
                      <a:pt x="38500" y="30695"/>
                    </a:lnTo>
                    <a:lnTo>
                      <a:pt x="38479" y="30737"/>
                    </a:lnTo>
                    <a:lnTo>
                      <a:pt x="38583" y="30779"/>
                    </a:lnTo>
                    <a:lnTo>
                      <a:pt x="38834" y="30695"/>
                    </a:lnTo>
                    <a:lnTo>
                      <a:pt x="38897" y="30695"/>
                    </a:lnTo>
                    <a:lnTo>
                      <a:pt x="39023" y="30633"/>
                    </a:lnTo>
                    <a:lnTo>
                      <a:pt x="39085" y="30674"/>
                    </a:lnTo>
                    <a:lnTo>
                      <a:pt x="39253" y="30674"/>
                    </a:lnTo>
                    <a:lnTo>
                      <a:pt x="39336" y="30716"/>
                    </a:lnTo>
                    <a:lnTo>
                      <a:pt x="39441" y="30674"/>
                    </a:lnTo>
                    <a:lnTo>
                      <a:pt x="39462" y="30591"/>
                    </a:lnTo>
                    <a:lnTo>
                      <a:pt x="39608" y="30591"/>
                    </a:lnTo>
                    <a:lnTo>
                      <a:pt x="39671" y="30528"/>
                    </a:lnTo>
                    <a:lnTo>
                      <a:pt x="39734" y="30570"/>
                    </a:lnTo>
                    <a:lnTo>
                      <a:pt x="39818" y="30465"/>
                    </a:lnTo>
                    <a:lnTo>
                      <a:pt x="39922" y="30402"/>
                    </a:lnTo>
                    <a:lnTo>
                      <a:pt x="39943" y="30361"/>
                    </a:lnTo>
                    <a:lnTo>
                      <a:pt x="40048" y="30382"/>
                    </a:lnTo>
                    <a:lnTo>
                      <a:pt x="40132" y="30214"/>
                    </a:lnTo>
                    <a:lnTo>
                      <a:pt x="40132" y="30110"/>
                    </a:lnTo>
                    <a:lnTo>
                      <a:pt x="40194" y="30110"/>
                    </a:lnTo>
                    <a:lnTo>
                      <a:pt x="40278" y="30047"/>
                    </a:lnTo>
                    <a:lnTo>
                      <a:pt x="40299" y="29963"/>
                    </a:lnTo>
                    <a:lnTo>
                      <a:pt x="40257" y="29942"/>
                    </a:lnTo>
                    <a:lnTo>
                      <a:pt x="40278" y="29879"/>
                    </a:lnTo>
                    <a:lnTo>
                      <a:pt x="40383" y="29879"/>
                    </a:lnTo>
                    <a:lnTo>
                      <a:pt x="40487" y="29858"/>
                    </a:lnTo>
                    <a:lnTo>
                      <a:pt x="40487" y="29775"/>
                    </a:lnTo>
                    <a:lnTo>
                      <a:pt x="40508" y="29754"/>
                    </a:lnTo>
                    <a:lnTo>
                      <a:pt x="40571" y="29838"/>
                    </a:lnTo>
                    <a:lnTo>
                      <a:pt x="40696" y="29858"/>
                    </a:lnTo>
                    <a:lnTo>
                      <a:pt x="40801" y="29775"/>
                    </a:lnTo>
                    <a:lnTo>
                      <a:pt x="40822" y="29838"/>
                    </a:lnTo>
                    <a:lnTo>
                      <a:pt x="40906" y="29838"/>
                    </a:lnTo>
                    <a:lnTo>
                      <a:pt x="40989" y="29775"/>
                    </a:lnTo>
                    <a:lnTo>
                      <a:pt x="41031" y="29838"/>
                    </a:lnTo>
                    <a:lnTo>
                      <a:pt x="41136" y="29796"/>
                    </a:lnTo>
                    <a:lnTo>
                      <a:pt x="41178" y="29754"/>
                    </a:lnTo>
                    <a:lnTo>
                      <a:pt x="41241" y="29754"/>
                    </a:lnTo>
                    <a:lnTo>
                      <a:pt x="41324" y="29649"/>
                    </a:lnTo>
                    <a:lnTo>
                      <a:pt x="41387" y="29649"/>
                    </a:lnTo>
                    <a:lnTo>
                      <a:pt x="41492" y="29545"/>
                    </a:lnTo>
                    <a:lnTo>
                      <a:pt x="41617" y="29545"/>
                    </a:lnTo>
                    <a:lnTo>
                      <a:pt x="41764" y="29440"/>
                    </a:lnTo>
                    <a:lnTo>
                      <a:pt x="41826" y="29356"/>
                    </a:lnTo>
                    <a:lnTo>
                      <a:pt x="41910" y="29356"/>
                    </a:lnTo>
                    <a:lnTo>
                      <a:pt x="41931" y="29252"/>
                    </a:lnTo>
                    <a:lnTo>
                      <a:pt x="41973" y="29147"/>
                    </a:lnTo>
                    <a:lnTo>
                      <a:pt x="41910" y="29126"/>
                    </a:lnTo>
                    <a:lnTo>
                      <a:pt x="41805" y="29147"/>
                    </a:lnTo>
                    <a:lnTo>
                      <a:pt x="41722" y="29105"/>
                    </a:lnTo>
                    <a:lnTo>
                      <a:pt x="41764" y="29105"/>
                    </a:lnTo>
                    <a:lnTo>
                      <a:pt x="41868" y="29126"/>
                    </a:lnTo>
                    <a:lnTo>
                      <a:pt x="41952" y="29105"/>
                    </a:lnTo>
                    <a:lnTo>
                      <a:pt x="41868" y="29001"/>
                    </a:lnTo>
                    <a:lnTo>
                      <a:pt x="41764" y="29001"/>
                    </a:lnTo>
                    <a:lnTo>
                      <a:pt x="41617" y="28917"/>
                    </a:lnTo>
                    <a:lnTo>
                      <a:pt x="41554" y="28812"/>
                    </a:lnTo>
                    <a:lnTo>
                      <a:pt x="41554" y="28812"/>
                    </a:lnTo>
                    <a:lnTo>
                      <a:pt x="41701" y="28896"/>
                    </a:lnTo>
                    <a:lnTo>
                      <a:pt x="41805" y="28833"/>
                    </a:lnTo>
                    <a:lnTo>
                      <a:pt x="41826" y="28729"/>
                    </a:lnTo>
                    <a:lnTo>
                      <a:pt x="41910" y="28708"/>
                    </a:lnTo>
                    <a:lnTo>
                      <a:pt x="41952" y="28603"/>
                    </a:lnTo>
                    <a:lnTo>
                      <a:pt x="41764" y="28540"/>
                    </a:lnTo>
                    <a:lnTo>
                      <a:pt x="41847" y="28478"/>
                    </a:lnTo>
                    <a:lnTo>
                      <a:pt x="41931" y="28498"/>
                    </a:lnTo>
                    <a:lnTo>
                      <a:pt x="42015" y="28415"/>
                    </a:lnTo>
                    <a:lnTo>
                      <a:pt x="41973" y="28331"/>
                    </a:lnTo>
                    <a:lnTo>
                      <a:pt x="41826" y="28268"/>
                    </a:lnTo>
                    <a:lnTo>
                      <a:pt x="41805" y="28164"/>
                    </a:lnTo>
                    <a:lnTo>
                      <a:pt x="41847" y="28122"/>
                    </a:lnTo>
                    <a:lnTo>
                      <a:pt x="41952" y="28185"/>
                    </a:lnTo>
                    <a:lnTo>
                      <a:pt x="41931" y="28101"/>
                    </a:lnTo>
                    <a:lnTo>
                      <a:pt x="41764" y="28017"/>
                    </a:lnTo>
                    <a:lnTo>
                      <a:pt x="41617" y="28017"/>
                    </a:lnTo>
                    <a:lnTo>
                      <a:pt x="41638" y="27954"/>
                    </a:lnTo>
                    <a:lnTo>
                      <a:pt x="41701" y="27913"/>
                    </a:lnTo>
                    <a:lnTo>
                      <a:pt x="41659" y="27871"/>
                    </a:lnTo>
                    <a:lnTo>
                      <a:pt x="41533" y="27871"/>
                    </a:lnTo>
                    <a:lnTo>
                      <a:pt x="41387" y="27954"/>
                    </a:lnTo>
                    <a:lnTo>
                      <a:pt x="41345" y="28059"/>
                    </a:lnTo>
                    <a:lnTo>
                      <a:pt x="41303" y="28101"/>
                    </a:lnTo>
                    <a:lnTo>
                      <a:pt x="41241" y="27996"/>
                    </a:lnTo>
                    <a:lnTo>
                      <a:pt x="41094" y="27996"/>
                    </a:lnTo>
                    <a:lnTo>
                      <a:pt x="41157" y="27913"/>
                    </a:lnTo>
                    <a:lnTo>
                      <a:pt x="41220" y="27913"/>
                    </a:lnTo>
                    <a:lnTo>
                      <a:pt x="41345" y="27808"/>
                    </a:lnTo>
                    <a:lnTo>
                      <a:pt x="41387" y="27703"/>
                    </a:lnTo>
                    <a:lnTo>
                      <a:pt x="41303" y="27536"/>
                    </a:lnTo>
                    <a:lnTo>
                      <a:pt x="41115" y="27473"/>
                    </a:lnTo>
                    <a:lnTo>
                      <a:pt x="40885" y="27494"/>
                    </a:lnTo>
                    <a:lnTo>
                      <a:pt x="40801" y="27536"/>
                    </a:lnTo>
                    <a:lnTo>
                      <a:pt x="40822" y="27557"/>
                    </a:lnTo>
                    <a:lnTo>
                      <a:pt x="40969" y="27557"/>
                    </a:lnTo>
                    <a:lnTo>
                      <a:pt x="41010" y="27578"/>
                    </a:lnTo>
                    <a:lnTo>
                      <a:pt x="40885" y="27578"/>
                    </a:lnTo>
                    <a:lnTo>
                      <a:pt x="40717" y="27557"/>
                    </a:lnTo>
                    <a:lnTo>
                      <a:pt x="40550" y="27641"/>
                    </a:lnTo>
                    <a:lnTo>
                      <a:pt x="40404" y="27661"/>
                    </a:lnTo>
                    <a:lnTo>
                      <a:pt x="40299" y="27787"/>
                    </a:lnTo>
                    <a:lnTo>
                      <a:pt x="40257" y="27892"/>
                    </a:lnTo>
                    <a:lnTo>
                      <a:pt x="40173" y="27892"/>
                    </a:lnTo>
                    <a:lnTo>
                      <a:pt x="40048" y="27996"/>
                    </a:lnTo>
                    <a:lnTo>
                      <a:pt x="39860" y="27996"/>
                    </a:lnTo>
                    <a:lnTo>
                      <a:pt x="39755" y="28205"/>
                    </a:lnTo>
                    <a:lnTo>
                      <a:pt x="39671" y="28205"/>
                    </a:lnTo>
                    <a:lnTo>
                      <a:pt x="39629" y="28268"/>
                    </a:lnTo>
                    <a:lnTo>
                      <a:pt x="39567" y="28268"/>
                    </a:lnTo>
                    <a:lnTo>
                      <a:pt x="39525" y="28185"/>
                    </a:lnTo>
                    <a:lnTo>
                      <a:pt x="39608" y="28101"/>
                    </a:lnTo>
                    <a:lnTo>
                      <a:pt x="39671" y="28122"/>
                    </a:lnTo>
                    <a:lnTo>
                      <a:pt x="39713" y="28059"/>
                    </a:lnTo>
                    <a:lnTo>
                      <a:pt x="39462" y="27871"/>
                    </a:lnTo>
                    <a:lnTo>
                      <a:pt x="39441" y="27808"/>
                    </a:lnTo>
                    <a:lnTo>
                      <a:pt x="39357" y="27787"/>
                    </a:lnTo>
                    <a:lnTo>
                      <a:pt x="39399" y="27745"/>
                    </a:lnTo>
                    <a:lnTo>
                      <a:pt x="39399" y="27641"/>
                    </a:lnTo>
                    <a:lnTo>
                      <a:pt x="39525" y="27850"/>
                    </a:lnTo>
                    <a:lnTo>
                      <a:pt x="39734" y="27975"/>
                    </a:lnTo>
                    <a:lnTo>
                      <a:pt x="39776" y="27913"/>
                    </a:lnTo>
                    <a:lnTo>
                      <a:pt x="39818" y="27808"/>
                    </a:lnTo>
                    <a:lnTo>
                      <a:pt x="39943" y="27808"/>
                    </a:lnTo>
                    <a:lnTo>
                      <a:pt x="40027" y="27745"/>
                    </a:lnTo>
                    <a:lnTo>
                      <a:pt x="40194" y="27641"/>
                    </a:lnTo>
                    <a:lnTo>
                      <a:pt x="40404" y="27578"/>
                    </a:lnTo>
                    <a:lnTo>
                      <a:pt x="40613" y="27557"/>
                    </a:lnTo>
                    <a:lnTo>
                      <a:pt x="40592" y="27494"/>
                    </a:lnTo>
                    <a:lnTo>
                      <a:pt x="40508" y="27473"/>
                    </a:lnTo>
                    <a:lnTo>
                      <a:pt x="40613" y="27473"/>
                    </a:lnTo>
                    <a:lnTo>
                      <a:pt x="40717" y="27369"/>
                    </a:lnTo>
                    <a:lnTo>
                      <a:pt x="40906" y="27285"/>
                    </a:lnTo>
                    <a:lnTo>
                      <a:pt x="40969" y="27348"/>
                    </a:lnTo>
                    <a:lnTo>
                      <a:pt x="41199" y="27285"/>
                    </a:lnTo>
                    <a:lnTo>
                      <a:pt x="41199" y="27243"/>
                    </a:lnTo>
                    <a:lnTo>
                      <a:pt x="41387" y="27222"/>
                    </a:lnTo>
                    <a:lnTo>
                      <a:pt x="41282" y="27117"/>
                    </a:lnTo>
                    <a:lnTo>
                      <a:pt x="41010" y="27034"/>
                    </a:lnTo>
                    <a:lnTo>
                      <a:pt x="41073" y="26971"/>
                    </a:lnTo>
                    <a:lnTo>
                      <a:pt x="41136" y="26971"/>
                    </a:lnTo>
                    <a:lnTo>
                      <a:pt x="41199" y="26866"/>
                    </a:lnTo>
                    <a:lnTo>
                      <a:pt x="41115" y="26845"/>
                    </a:lnTo>
                    <a:lnTo>
                      <a:pt x="40969" y="26908"/>
                    </a:lnTo>
                    <a:lnTo>
                      <a:pt x="40885" y="27013"/>
                    </a:lnTo>
                    <a:lnTo>
                      <a:pt x="40759" y="26929"/>
                    </a:lnTo>
                    <a:lnTo>
                      <a:pt x="40613" y="26950"/>
                    </a:lnTo>
                    <a:lnTo>
                      <a:pt x="40592" y="26866"/>
                    </a:lnTo>
                    <a:lnTo>
                      <a:pt x="40676" y="26845"/>
                    </a:lnTo>
                    <a:lnTo>
                      <a:pt x="40676" y="26657"/>
                    </a:lnTo>
                    <a:lnTo>
                      <a:pt x="40696" y="26615"/>
                    </a:lnTo>
                    <a:lnTo>
                      <a:pt x="40550" y="26720"/>
                    </a:lnTo>
                    <a:lnTo>
                      <a:pt x="40550" y="26657"/>
                    </a:lnTo>
                    <a:lnTo>
                      <a:pt x="40592" y="26615"/>
                    </a:lnTo>
                    <a:lnTo>
                      <a:pt x="40550" y="26594"/>
                    </a:lnTo>
                    <a:lnTo>
                      <a:pt x="40341" y="26762"/>
                    </a:lnTo>
                    <a:lnTo>
                      <a:pt x="40257" y="26845"/>
                    </a:lnTo>
                    <a:lnTo>
                      <a:pt x="40194" y="26845"/>
                    </a:lnTo>
                    <a:lnTo>
                      <a:pt x="40278" y="26762"/>
                    </a:lnTo>
                    <a:lnTo>
                      <a:pt x="40445" y="26636"/>
                    </a:lnTo>
                    <a:lnTo>
                      <a:pt x="40383" y="26594"/>
                    </a:lnTo>
                    <a:lnTo>
                      <a:pt x="40236" y="26657"/>
                    </a:lnTo>
                    <a:lnTo>
                      <a:pt x="40194" y="26636"/>
                    </a:lnTo>
                    <a:lnTo>
                      <a:pt x="40257" y="26594"/>
                    </a:lnTo>
                    <a:lnTo>
                      <a:pt x="40341" y="26532"/>
                    </a:lnTo>
                    <a:lnTo>
                      <a:pt x="40341" y="26490"/>
                    </a:lnTo>
                    <a:lnTo>
                      <a:pt x="40194" y="26511"/>
                    </a:lnTo>
                    <a:lnTo>
                      <a:pt x="40090" y="26615"/>
                    </a:lnTo>
                    <a:lnTo>
                      <a:pt x="39985" y="26741"/>
                    </a:lnTo>
                    <a:lnTo>
                      <a:pt x="39943" y="26720"/>
                    </a:lnTo>
                    <a:lnTo>
                      <a:pt x="39985" y="26615"/>
                    </a:lnTo>
                    <a:lnTo>
                      <a:pt x="40090" y="26532"/>
                    </a:lnTo>
                    <a:lnTo>
                      <a:pt x="40090" y="26490"/>
                    </a:lnTo>
                    <a:lnTo>
                      <a:pt x="40027" y="26490"/>
                    </a:lnTo>
                    <a:lnTo>
                      <a:pt x="39818" y="26699"/>
                    </a:lnTo>
                    <a:lnTo>
                      <a:pt x="39713" y="26720"/>
                    </a:lnTo>
                    <a:lnTo>
                      <a:pt x="39608" y="26636"/>
                    </a:lnTo>
                    <a:lnTo>
                      <a:pt x="39734" y="26657"/>
                    </a:lnTo>
                    <a:lnTo>
                      <a:pt x="39839" y="26594"/>
                    </a:lnTo>
                    <a:lnTo>
                      <a:pt x="40027" y="26343"/>
                    </a:lnTo>
                    <a:lnTo>
                      <a:pt x="40152" y="26281"/>
                    </a:lnTo>
                    <a:lnTo>
                      <a:pt x="40069" y="26197"/>
                    </a:lnTo>
                    <a:lnTo>
                      <a:pt x="40090" y="26092"/>
                    </a:lnTo>
                    <a:lnTo>
                      <a:pt x="40069" y="26071"/>
                    </a:lnTo>
                    <a:lnTo>
                      <a:pt x="39964" y="26218"/>
                    </a:lnTo>
                    <a:lnTo>
                      <a:pt x="39922" y="26218"/>
                    </a:lnTo>
                    <a:lnTo>
                      <a:pt x="39922" y="26176"/>
                    </a:lnTo>
                    <a:lnTo>
                      <a:pt x="39964" y="26092"/>
                    </a:lnTo>
                    <a:lnTo>
                      <a:pt x="39964" y="25925"/>
                    </a:lnTo>
                    <a:lnTo>
                      <a:pt x="39880" y="25904"/>
                    </a:lnTo>
                    <a:lnTo>
                      <a:pt x="39860" y="25883"/>
                    </a:lnTo>
                    <a:lnTo>
                      <a:pt x="39755" y="25967"/>
                    </a:lnTo>
                    <a:lnTo>
                      <a:pt x="39734" y="25904"/>
                    </a:lnTo>
                    <a:lnTo>
                      <a:pt x="39755" y="25820"/>
                    </a:lnTo>
                    <a:lnTo>
                      <a:pt x="39734" y="25799"/>
                    </a:lnTo>
                    <a:lnTo>
                      <a:pt x="39650" y="25799"/>
                    </a:lnTo>
                    <a:lnTo>
                      <a:pt x="39713" y="25757"/>
                    </a:lnTo>
                    <a:lnTo>
                      <a:pt x="39650" y="25695"/>
                    </a:lnTo>
                    <a:lnTo>
                      <a:pt x="39650" y="25611"/>
                    </a:lnTo>
                    <a:lnTo>
                      <a:pt x="39608" y="25611"/>
                    </a:lnTo>
                    <a:lnTo>
                      <a:pt x="39441" y="25653"/>
                    </a:lnTo>
                    <a:lnTo>
                      <a:pt x="39441" y="25695"/>
                    </a:lnTo>
                    <a:lnTo>
                      <a:pt x="39357" y="25716"/>
                    </a:lnTo>
                    <a:lnTo>
                      <a:pt x="39148" y="25674"/>
                    </a:lnTo>
                    <a:lnTo>
                      <a:pt x="39316" y="25674"/>
                    </a:lnTo>
                    <a:lnTo>
                      <a:pt x="39357" y="25590"/>
                    </a:lnTo>
                    <a:lnTo>
                      <a:pt x="39504" y="25569"/>
                    </a:lnTo>
                    <a:lnTo>
                      <a:pt x="39525" y="25506"/>
                    </a:lnTo>
                    <a:lnTo>
                      <a:pt x="39462" y="25444"/>
                    </a:lnTo>
                    <a:lnTo>
                      <a:pt x="39357" y="25339"/>
                    </a:lnTo>
                    <a:lnTo>
                      <a:pt x="39357" y="25234"/>
                    </a:lnTo>
                    <a:lnTo>
                      <a:pt x="39211" y="25151"/>
                    </a:lnTo>
                    <a:lnTo>
                      <a:pt x="39357" y="25151"/>
                    </a:lnTo>
                    <a:lnTo>
                      <a:pt x="39525" y="25234"/>
                    </a:lnTo>
                    <a:lnTo>
                      <a:pt x="39650" y="25234"/>
                    </a:lnTo>
                    <a:lnTo>
                      <a:pt x="39650" y="25151"/>
                    </a:lnTo>
                    <a:lnTo>
                      <a:pt x="39546" y="25088"/>
                    </a:lnTo>
                    <a:lnTo>
                      <a:pt x="39567" y="25046"/>
                    </a:lnTo>
                    <a:lnTo>
                      <a:pt x="39650" y="25067"/>
                    </a:lnTo>
                    <a:lnTo>
                      <a:pt x="39776" y="24962"/>
                    </a:lnTo>
                    <a:lnTo>
                      <a:pt x="39860" y="24920"/>
                    </a:lnTo>
                    <a:lnTo>
                      <a:pt x="39880" y="24816"/>
                    </a:lnTo>
                    <a:lnTo>
                      <a:pt x="39776" y="24711"/>
                    </a:lnTo>
                    <a:lnTo>
                      <a:pt x="39713" y="24732"/>
                    </a:lnTo>
                    <a:lnTo>
                      <a:pt x="39608" y="24711"/>
                    </a:lnTo>
                    <a:lnTo>
                      <a:pt x="39671" y="24648"/>
                    </a:lnTo>
                    <a:lnTo>
                      <a:pt x="39713" y="24565"/>
                    </a:lnTo>
                    <a:lnTo>
                      <a:pt x="39650" y="24523"/>
                    </a:lnTo>
                    <a:lnTo>
                      <a:pt x="39525" y="24523"/>
                    </a:lnTo>
                    <a:lnTo>
                      <a:pt x="39462" y="24502"/>
                    </a:lnTo>
                    <a:lnTo>
                      <a:pt x="39399" y="24523"/>
                    </a:lnTo>
                    <a:lnTo>
                      <a:pt x="39316" y="24439"/>
                    </a:lnTo>
                    <a:lnTo>
                      <a:pt x="39420" y="24439"/>
                    </a:lnTo>
                    <a:lnTo>
                      <a:pt x="39462" y="24397"/>
                    </a:lnTo>
                    <a:lnTo>
                      <a:pt x="39546" y="24418"/>
                    </a:lnTo>
                    <a:lnTo>
                      <a:pt x="39650" y="24314"/>
                    </a:lnTo>
                    <a:lnTo>
                      <a:pt x="39608" y="24125"/>
                    </a:lnTo>
                    <a:lnTo>
                      <a:pt x="39504" y="24021"/>
                    </a:lnTo>
                    <a:lnTo>
                      <a:pt x="39441" y="24104"/>
                    </a:lnTo>
                    <a:lnTo>
                      <a:pt x="39336" y="24084"/>
                    </a:lnTo>
                    <a:lnTo>
                      <a:pt x="39253" y="24146"/>
                    </a:lnTo>
                    <a:lnTo>
                      <a:pt x="39295" y="24042"/>
                    </a:lnTo>
                    <a:lnTo>
                      <a:pt x="39420" y="23979"/>
                    </a:lnTo>
                    <a:lnTo>
                      <a:pt x="39504" y="23979"/>
                    </a:lnTo>
                    <a:lnTo>
                      <a:pt x="39504" y="23874"/>
                    </a:lnTo>
                    <a:lnTo>
                      <a:pt x="39399" y="23832"/>
                    </a:lnTo>
                    <a:lnTo>
                      <a:pt x="39316" y="23874"/>
                    </a:lnTo>
                    <a:lnTo>
                      <a:pt x="39190" y="23874"/>
                    </a:lnTo>
                    <a:lnTo>
                      <a:pt x="39002" y="23937"/>
                    </a:lnTo>
                    <a:lnTo>
                      <a:pt x="39002" y="23937"/>
                    </a:lnTo>
                    <a:lnTo>
                      <a:pt x="39148" y="23728"/>
                    </a:lnTo>
                    <a:lnTo>
                      <a:pt x="39253" y="23728"/>
                    </a:lnTo>
                    <a:lnTo>
                      <a:pt x="39357" y="23686"/>
                    </a:lnTo>
                    <a:lnTo>
                      <a:pt x="39357" y="23623"/>
                    </a:lnTo>
                    <a:lnTo>
                      <a:pt x="39441" y="23560"/>
                    </a:lnTo>
                    <a:lnTo>
                      <a:pt x="39420" y="23519"/>
                    </a:lnTo>
                    <a:lnTo>
                      <a:pt x="39295" y="23581"/>
                    </a:lnTo>
                    <a:lnTo>
                      <a:pt x="39106" y="23581"/>
                    </a:lnTo>
                    <a:lnTo>
                      <a:pt x="38939" y="23665"/>
                    </a:lnTo>
                    <a:lnTo>
                      <a:pt x="38939" y="23665"/>
                    </a:lnTo>
                    <a:lnTo>
                      <a:pt x="39002" y="23581"/>
                    </a:lnTo>
                    <a:lnTo>
                      <a:pt x="38981" y="23498"/>
                    </a:lnTo>
                    <a:lnTo>
                      <a:pt x="39023" y="23414"/>
                    </a:lnTo>
                    <a:lnTo>
                      <a:pt x="39106" y="23477"/>
                    </a:lnTo>
                    <a:lnTo>
                      <a:pt x="39295" y="23477"/>
                    </a:lnTo>
                    <a:lnTo>
                      <a:pt x="39399" y="23351"/>
                    </a:lnTo>
                    <a:lnTo>
                      <a:pt x="39399" y="23205"/>
                    </a:lnTo>
                    <a:lnTo>
                      <a:pt x="39295" y="23268"/>
                    </a:lnTo>
                    <a:lnTo>
                      <a:pt x="39211" y="23247"/>
                    </a:lnTo>
                    <a:lnTo>
                      <a:pt x="39316" y="23142"/>
                    </a:lnTo>
                    <a:lnTo>
                      <a:pt x="39336" y="23037"/>
                    </a:lnTo>
                    <a:lnTo>
                      <a:pt x="39253" y="22996"/>
                    </a:lnTo>
                    <a:lnTo>
                      <a:pt x="39002" y="23079"/>
                    </a:lnTo>
                    <a:lnTo>
                      <a:pt x="38918" y="23037"/>
                    </a:lnTo>
                    <a:lnTo>
                      <a:pt x="38981" y="22954"/>
                    </a:lnTo>
                    <a:lnTo>
                      <a:pt x="39106" y="22975"/>
                    </a:lnTo>
                    <a:lnTo>
                      <a:pt x="39211" y="22954"/>
                    </a:lnTo>
                    <a:lnTo>
                      <a:pt x="39295" y="22828"/>
                    </a:lnTo>
                    <a:lnTo>
                      <a:pt x="39211" y="22765"/>
                    </a:lnTo>
                    <a:lnTo>
                      <a:pt x="39211" y="22682"/>
                    </a:lnTo>
                    <a:lnTo>
                      <a:pt x="39127" y="22765"/>
                    </a:lnTo>
                    <a:lnTo>
                      <a:pt x="39085" y="22765"/>
                    </a:lnTo>
                    <a:lnTo>
                      <a:pt x="39044" y="22682"/>
                    </a:lnTo>
                    <a:lnTo>
                      <a:pt x="38981" y="22619"/>
                    </a:lnTo>
                    <a:lnTo>
                      <a:pt x="39044" y="22577"/>
                    </a:lnTo>
                    <a:lnTo>
                      <a:pt x="39106" y="22640"/>
                    </a:lnTo>
                    <a:lnTo>
                      <a:pt x="39148" y="22577"/>
                    </a:lnTo>
                    <a:lnTo>
                      <a:pt x="39148" y="22452"/>
                    </a:lnTo>
                    <a:lnTo>
                      <a:pt x="39044" y="22347"/>
                    </a:lnTo>
                    <a:lnTo>
                      <a:pt x="39023" y="22242"/>
                    </a:lnTo>
                    <a:lnTo>
                      <a:pt x="39106" y="22200"/>
                    </a:lnTo>
                    <a:lnTo>
                      <a:pt x="39106" y="22096"/>
                    </a:lnTo>
                    <a:lnTo>
                      <a:pt x="39023" y="22096"/>
                    </a:lnTo>
                    <a:lnTo>
                      <a:pt x="39044" y="22033"/>
                    </a:lnTo>
                    <a:lnTo>
                      <a:pt x="39085" y="21928"/>
                    </a:lnTo>
                    <a:lnTo>
                      <a:pt x="39002" y="21928"/>
                    </a:lnTo>
                    <a:lnTo>
                      <a:pt x="38918" y="21907"/>
                    </a:lnTo>
                    <a:lnTo>
                      <a:pt x="38918" y="21887"/>
                    </a:lnTo>
                    <a:lnTo>
                      <a:pt x="38981" y="21887"/>
                    </a:lnTo>
                    <a:lnTo>
                      <a:pt x="39044" y="21803"/>
                    </a:lnTo>
                    <a:lnTo>
                      <a:pt x="38981" y="21740"/>
                    </a:lnTo>
                    <a:lnTo>
                      <a:pt x="38981" y="21677"/>
                    </a:lnTo>
                    <a:lnTo>
                      <a:pt x="39044" y="21615"/>
                    </a:lnTo>
                    <a:lnTo>
                      <a:pt x="39023" y="21573"/>
                    </a:lnTo>
                    <a:lnTo>
                      <a:pt x="38918" y="21615"/>
                    </a:lnTo>
                    <a:lnTo>
                      <a:pt x="38918" y="21615"/>
                    </a:lnTo>
                    <a:lnTo>
                      <a:pt x="39023" y="21531"/>
                    </a:lnTo>
                    <a:lnTo>
                      <a:pt x="38981" y="21489"/>
                    </a:lnTo>
                    <a:lnTo>
                      <a:pt x="38876" y="21510"/>
                    </a:lnTo>
                    <a:lnTo>
                      <a:pt x="38772" y="21635"/>
                    </a:lnTo>
                    <a:lnTo>
                      <a:pt x="38792" y="21719"/>
                    </a:lnTo>
                    <a:lnTo>
                      <a:pt x="38730" y="21824"/>
                    </a:lnTo>
                    <a:lnTo>
                      <a:pt x="38604" y="21949"/>
                    </a:lnTo>
                    <a:lnTo>
                      <a:pt x="38604" y="22033"/>
                    </a:lnTo>
                    <a:lnTo>
                      <a:pt x="38520" y="22096"/>
                    </a:lnTo>
                    <a:lnTo>
                      <a:pt x="38520" y="22200"/>
                    </a:lnTo>
                    <a:lnTo>
                      <a:pt x="38458" y="22117"/>
                    </a:lnTo>
                    <a:lnTo>
                      <a:pt x="38395" y="22138"/>
                    </a:lnTo>
                    <a:lnTo>
                      <a:pt x="38311" y="22326"/>
                    </a:lnTo>
                    <a:lnTo>
                      <a:pt x="38311" y="22410"/>
                    </a:lnTo>
                    <a:lnTo>
                      <a:pt x="38416" y="22410"/>
                    </a:lnTo>
                    <a:lnTo>
                      <a:pt x="38479" y="22472"/>
                    </a:lnTo>
                    <a:lnTo>
                      <a:pt x="38479" y="22556"/>
                    </a:lnTo>
                    <a:lnTo>
                      <a:pt x="38374" y="22452"/>
                    </a:lnTo>
                    <a:lnTo>
                      <a:pt x="38311" y="22452"/>
                    </a:lnTo>
                    <a:lnTo>
                      <a:pt x="38290" y="22535"/>
                    </a:lnTo>
                    <a:lnTo>
                      <a:pt x="38207" y="22640"/>
                    </a:lnTo>
                    <a:lnTo>
                      <a:pt x="38144" y="22682"/>
                    </a:lnTo>
                    <a:lnTo>
                      <a:pt x="38102" y="22849"/>
                    </a:lnTo>
                    <a:lnTo>
                      <a:pt x="37997" y="22870"/>
                    </a:lnTo>
                    <a:lnTo>
                      <a:pt x="37935" y="22975"/>
                    </a:lnTo>
                    <a:lnTo>
                      <a:pt x="37935" y="23037"/>
                    </a:lnTo>
                    <a:lnTo>
                      <a:pt x="37872" y="23037"/>
                    </a:lnTo>
                    <a:lnTo>
                      <a:pt x="37872" y="23205"/>
                    </a:lnTo>
                    <a:lnTo>
                      <a:pt x="37788" y="23393"/>
                    </a:lnTo>
                    <a:lnTo>
                      <a:pt x="37788" y="23393"/>
                    </a:lnTo>
                    <a:lnTo>
                      <a:pt x="37830" y="23268"/>
                    </a:lnTo>
                    <a:lnTo>
                      <a:pt x="37788" y="23100"/>
                    </a:lnTo>
                    <a:lnTo>
                      <a:pt x="37725" y="23037"/>
                    </a:lnTo>
                    <a:lnTo>
                      <a:pt x="37558" y="23142"/>
                    </a:lnTo>
                    <a:lnTo>
                      <a:pt x="37474" y="23247"/>
                    </a:lnTo>
                    <a:lnTo>
                      <a:pt x="37453" y="23351"/>
                    </a:lnTo>
                    <a:lnTo>
                      <a:pt x="37349" y="23372"/>
                    </a:lnTo>
                    <a:lnTo>
                      <a:pt x="37307" y="23414"/>
                    </a:lnTo>
                    <a:lnTo>
                      <a:pt x="37265" y="23372"/>
                    </a:lnTo>
                    <a:lnTo>
                      <a:pt x="37202" y="23372"/>
                    </a:lnTo>
                    <a:lnTo>
                      <a:pt x="37098" y="23456"/>
                    </a:lnTo>
                    <a:lnTo>
                      <a:pt x="36993" y="23456"/>
                    </a:lnTo>
                    <a:lnTo>
                      <a:pt x="36847" y="23560"/>
                    </a:lnTo>
                    <a:lnTo>
                      <a:pt x="36826" y="23686"/>
                    </a:lnTo>
                    <a:lnTo>
                      <a:pt x="36700" y="23832"/>
                    </a:lnTo>
                    <a:lnTo>
                      <a:pt x="36742" y="23728"/>
                    </a:lnTo>
                    <a:lnTo>
                      <a:pt x="36742" y="23623"/>
                    </a:lnTo>
                    <a:lnTo>
                      <a:pt x="36784" y="23581"/>
                    </a:lnTo>
                    <a:lnTo>
                      <a:pt x="36784" y="23351"/>
                    </a:lnTo>
                    <a:lnTo>
                      <a:pt x="36805" y="23247"/>
                    </a:lnTo>
                    <a:lnTo>
                      <a:pt x="36784" y="23247"/>
                    </a:lnTo>
                    <a:lnTo>
                      <a:pt x="36365" y="23456"/>
                    </a:lnTo>
                    <a:lnTo>
                      <a:pt x="36198" y="23770"/>
                    </a:lnTo>
                    <a:lnTo>
                      <a:pt x="36072" y="23812"/>
                    </a:lnTo>
                    <a:lnTo>
                      <a:pt x="36156" y="23707"/>
                    </a:lnTo>
                    <a:lnTo>
                      <a:pt x="36177" y="23581"/>
                    </a:lnTo>
                    <a:lnTo>
                      <a:pt x="36303" y="23393"/>
                    </a:lnTo>
                    <a:lnTo>
                      <a:pt x="36303" y="23268"/>
                    </a:lnTo>
                    <a:lnTo>
                      <a:pt x="36323" y="23142"/>
                    </a:lnTo>
                    <a:lnTo>
                      <a:pt x="36282" y="23037"/>
                    </a:lnTo>
                    <a:lnTo>
                      <a:pt x="36177" y="22933"/>
                    </a:lnTo>
                    <a:lnTo>
                      <a:pt x="36072" y="22933"/>
                    </a:lnTo>
                    <a:lnTo>
                      <a:pt x="36093" y="23058"/>
                    </a:lnTo>
                    <a:lnTo>
                      <a:pt x="36072" y="23058"/>
                    </a:lnTo>
                    <a:lnTo>
                      <a:pt x="35968" y="22975"/>
                    </a:lnTo>
                    <a:lnTo>
                      <a:pt x="35842" y="22765"/>
                    </a:lnTo>
                    <a:lnTo>
                      <a:pt x="36051" y="22870"/>
                    </a:lnTo>
                    <a:lnTo>
                      <a:pt x="36093" y="22849"/>
                    </a:lnTo>
                    <a:lnTo>
                      <a:pt x="35989" y="22807"/>
                    </a:lnTo>
                    <a:lnTo>
                      <a:pt x="35863" y="22598"/>
                    </a:lnTo>
                    <a:lnTo>
                      <a:pt x="35842" y="22577"/>
                    </a:lnTo>
                    <a:lnTo>
                      <a:pt x="35968" y="22431"/>
                    </a:lnTo>
                    <a:lnTo>
                      <a:pt x="35989" y="22347"/>
                    </a:lnTo>
                    <a:lnTo>
                      <a:pt x="36093" y="22179"/>
                    </a:lnTo>
                    <a:lnTo>
                      <a:pt x="36093" y="21970"/>
                    </a:lnTo>
                    <a:lnTo>
                      <a:pt x="35947" y="21845"/>
                    </a:lnTo>
                    <a:lnTo>
                      <a:pt x="35738" y="21803"/>
                    </a:lnTo>
                    <a:lnTo>
                      <a:pt x="35466" y="21656"/>
                    </a:lnTo>
                    <a:lnTo>
                      <a:pt x="35466" y="21656"/>
                    </a:lnTo>
                    <a:lnTo>
                      <a:pt x="35759" y="21761"/>
                    </a:lnTo>
                    <a:lnTo>
                      <a:pt x="36010" y="21803"/>
                    </a:lnTo>
                    <a:lnTo>
                      <a:pt x="36051" y="21615"/>
                    </a:lnTo>
                    <a:lnTo>
                      <a:pt x="36093" y="21531"/>
                    </a:lnTo>
                    <a:lnTo>
                      <a:pt x="36114" y="21698"/>
                    </a:lnTo>
                    <a:lnTo>
                      <a:pt x="36177" y="21594"/>
                    </a:lnTo>
                    <a:lnTo>
                      <a:pt x="36093" y="21363"/>
                    </a:lnTo>
                    <a:lnTo>
                      <a:pt x="36198" y="21196"/>
                    </a:lnTo>
                    <a:lnTo>
                      <a:pt x="36365" y="21175"/>
                    </a:lnTo>
                    <a:lnTo>
                      <a:pt x="36386" y="20987"/>
                    </a:lnTo>
                    <a:lnTo>
                      <a:pt x="36386" y="20778"/>
                    </a:lnTo>
                    <a:lnTo>
                      <a:pt x="36303" y="20778"/>
                    </a:lnTo>
                    <a:lnTo>
                      <a:pt x="36282" y="20966"/>
                    </a:lnTo>
                    <a:lnTo>
                      <a:pt x="36156" y="21071"/>
                    </a:lnTo>
                    <a:lnTo>
                      <a:pt x="36093" y="20987"/>
                    </a:lnTo>
                    <a:lnTo>
                      <a:pt x="36114" y="20778"/>
                    </a:lnTo>
                    <a:lnTo>
                      <a:pt x="35968" y="20715"/>
                    </a:lnTo>
                    <a:lnTo>
                      <a:pt x="35842" y="20778"/>
                    </a:lnTo>
                    <a:lnTo>
                      <a:pt x="35779" y="20715"/>
                    </a:lnTo>
                    <a:lnTo>
                      <a:pt x="35696" y="20757"/>
                    </a:lnTo>
                    <a:lnTo>
                      <a:pt x="35528" y="20589"/>
                    </a:lnTo>
                    <a:lnTo>
                      <a:pt x="35424" y="20652"/>
                    </a:lnTo>
                    <a:lnTo>
                      <a:pt x="35424" y="20547"/>
                    </a:lnTo>
                    <a:lnTo>
                      <a:pt x="35319" y="20652"/>
                    </a:lnTo>
                    <a:lnTo>
                      <a:pt x="35319" y="20547"/>
                    </a:lnTo>
                    <a:lnTo>
                      <a:pt x="35173" y="20401"/>
                    </a:lnTo>
                    <a:lnTo>
                      <a:pt x="35277" y="20401"/>
                    </a:lnTo>
                    <a:lnTo>
                      <a:pt x="35340" y="20296"/>
                    </a:lnTo>
                    <a:lnTo>
                      <a:pt x="35445" y="20380"/>
                    </a:lnTo>
                    <a:lnTo>
                      <a:pt x="35466" y="20296"/>
                    </a:lnTo>
                    <a:lnTo>
                      <a:pt x="35361" y="20171"/>
                    </a:lnTo>
                    <a:lnTo>
                      <a:pt x="35277" y="20255"/>
                    </a:lnTo>
                    <a:lnTo>
                      <a:pt x="35173" y="20171"/>
                    </a:lnTo>
                    <a:lnTo>
                      <a:pt x="35277" y="20150"/>
                    </a:lnTo>
                    <a:lnTo>
                      <a:pt x="35235" y="20024"/>
                    </a:lnTo>
                    <a:lnTo>
                      <a:pt x="35110" y="19920"/>
                    </a:lnTo>
                    <a:lnTo>
                      <a:pt x="35026" y="19962"/>
                    </a:lnTo>
                    <a:lnTo>
                      <a:pt x="35026" y="19878"/>
                    </a:lnTo>
                    <a:lnTo>
                      <a:pt x="35110" y="19773"/>
                    </a:lnTo>
                    <a:lnTo>
                      <a:pt x="35110" y="19606"/>
                    </a:lnTo>
                    <a:lnTo>
                      <a:pt x="35005" y="19606"/>
                    </a:lnTo>
                    <a:lnTo>
                      <a:pt x="34859" y="19501"/>
                    </a:lnTo>
                    <a:lnTo>
                      <a:pt x="34859" y="19397"/>
                    </a:lnTo>
                    <a:lnTo>
                      <a:pt x="34650" y="19229"/>
                    </a:lnTo>
                    <a:lnTo>
                      <a:pt x="34503" y="19313"/>
                    </a:lnTo>
                    <a:lnTo>
                      <a:pt x="34398" y="19313"/>
                    </a:lnTo>
                    <a:lnTo>
                      <a:pt x="34336" y="19397"/>
                    </a:lnTo>
                    <a:lnTo>
                      <a:pt x="34210" y="19334"/>
                    </a:lnTo>
                    <a:lnTo>
                      <a:pt x="34210" y="19480"/>
                    </a:lnTo>
                    <a:lnTo>
                      <a:pt x="34126" y="19376"/>
                    </a:lnTo>
                    <a:lnTo>
                      <a:pt x="34043" y="19376"/>
                    </a:lnTo>
                    <a:lnTo>
                      <a:pt x="34001" y="19292"/>
                    </a:lnTo>
                    <a:lnTo>
                      <a:pt x="33896" y="19292"/>
                    </a:lnTo>
                    <a:lnTo>
                      <a:pt x="33729" y="19397"/>
                    </a:lnTo>
                    <a:lnTo>
                      <a:pt x="33562" y="19397"/>
                    </a:lnTo>
                    <a:lnTo>
                      <a:pt x="33708" y="19334"/>
                    </a:lnTo>
                    <a:lnTo>
                      <a:pt x="33729" y="19229"/>
                    </a:lnTo>
                    <a:lnTo>
                      <a:pt x="33603" y="19229"/>
                    </a:lnTo>
                    <a:lnTo>
                      <a:pt x="33352" y="19104"/>
                    </a:lnTo>
                    <a:lnTo>
                      <a:pt x="33164" y="18999"/>
                    </a:lnTo>
                    <a:lnTo>
                      <a:pt x="32976" y="18999"/>
                    </a:lnTo>
                    <a:lnTo>
                      <a:pt x="32913" y="18957"/>
                    </a:lnTo>
                    <a:lnTo>
                      <a:pt x="32829" y="18978"/>
                    </a:lnTo>
                    <a:lnTo>
                      <a:pt x="32746" y="18978"/>
                    </a:lnTo>
                    <a:lnTo>
                      <a:pt x="32662" y="19062"/>
                    </a:lnTo>
                    <a:lnTo>
                      <a:pt x="32662" y="19125"/>
                    </a:lnTo>
                    <a:lnTo>
                      <a:pt x="32578" y="19125"/>
                    </a:lnTo>
                    <a:lnTo>
                      <a:pt x="32536" y="19104"/>
                    </a:lnTo>
                    <a:lnTo>
                      <a:pt x="32453" y="19166"/>
                    </a:lnTo>
                    <a:lnTo>
                      <a:pt x="32453" y="19313"/>
                    </a:lnTo>
                    <a:lnTo>
                      <a:pt x="32369" y="19480"/>
                    </a:lnTo>
                    <a:lnTo>
                      <a:pt x="32369" y="19690"/>
                    </a:lnTo>
                    <a:lnTo>
                      <a:pt x="32453" y="19794"/>
                    </a:lnTo>
                    <a:lnTo>
                      <a:pt x="32515" y="19794"/>
                    </a:lnTo>
                    <a:lnTo>
                      <a:pt x="32515" y="19836"/>
                    </a:lnTo>
                    <a:lnTo>
                      <a:pt x="32557" y="19857"/>
                    </a:lnTo>
                    <a:lnTo>
                      <a:pt x="32557" y="20003"/>
                    </a:lnTo>
                    <a:lnTo>
                      <a:pt x="32515" y="20045"/>
                    </a:lnTo>
                    <a:lnTo>
                      <a:pt x="32432" y="20045"/>
                    </a:lnTo>
                    <a:lnTo>
                      <a:pt x="32411" y="20171"/>
                    </a:lnTo>
                    <a:lnTo>
                      <a:pt x="32243" y="20380"/>
                    </a:lnTo>
                    <a:lnTo>
                      <a:pt x="32013" y="20568"/>
                    </a:lnTo>
                    <a:lnTo>
                      <a:pt x="32013" y="20652"/>
                    </a:lnTo>
                    <a:lnTo>
                      <a:pt x="32055" y="20673"/>
                    </a:lnTo>
                    <a:lnTo>
                      <a:pt x="32243" y="20652"/>
                    </a:lnTo>
                    <a:lnTo>
                      <a:pt x="32327" y="20652"/>
                    </a:lnTo>
                    <a:lnTo>
                      <a:pt x="32243" y="20694"/>
                    </a:lnTo>
                    <a:lnTo>
                      <a:pt x="32202" y="20861"/>
                    </a:lnTo>
                    <a:lnTo>
                      <a:pt x="32202" y="20903"/>
                    </a:lnTo>
                    <a:lnTo>
                      <a:pt x="32327" y="20945"/>
                    </a:lnTo>
                    <a:lnTo>
                      <a:pt x="32222" y="20966"/>
                    </a:lnTo>
                    <a:lnTo>
                      <a:pt x="32139" y="21050"/>
                    </a:lnTo>
                    <a:lnTo>
                      <a:pt x="32160" y="21112"/>
                    </a:lnTo>
                    <a:lnTo>
                      <a:pt x="32222" y="21175"/>
                    </a:lnTo>
                    <a:lnTo>
                      <a:pt x="32118" y="21301"/>
                    </a:lnTo>
                    <a:lnTo>
                      <a:pt x="32118" y="21363"/>
                    </a:lnTo>
                    <a:lnTo>
                      <a:pt x="32264" y="21363"/>
                    </a:lnTo>
                    <a:lnTo>
                      <a:pt x="32306" y="21426"/>
                    </a:lnTo>
                    <a:lnTo>
                      <a:pt x="32160" y="21635"/>
                    </a:lnTo>
                    <a:lnTo>
                      <a:pt x="32034" y="21698"/>
                    </a:lnTo>
                    <a:lnTo>
                      <a:pt x="32034" y="21824"/>
                    </a:lnTo>
                    <a:lnTo>
                      <a:pt x="32097" y="21887"/>
                    </a:lnTo>
                    <a:lnTo>
                      <a:pt x="32013" y="21845"/>
                    </a:lnTo>
                    <a:lnTo>
                      <a:pt x="31930" y="21719"/>
                    </a:lnTo>
                    <a:lnTo>
                      <a:pt x="31888" y="21719"/>
                    </a:lnTo>
                    <a:lnTo>
                      <a:pt x="31741" y="21887"/>
                    </a:lnTo>
                    <a:lnTo>
                      <a:pt x="31741" y="21928"/>
                    </a:lnTo>
                    <a:lnTo>
                      <a:pt x="31804" y="21949"/>
                    </a:lnTo>
                    <a:lnTo>
                      <a:pt x="31804" y="22033"/>
                    </a:lnTo>
                    <a:lnTo>
                      <a:pt x="31720" y="22117"/>
                    </a:lnTo>
                    <a:lnTo>
                      <a:pt x="31616" y="22117"/>
                    </a:lnTo>
                    <a:lnTo>
                      <a:pt x="31302" y="22431"/>
                    </a:lnTo>
                    <a:lnTo>
                      <a:pt x="31197" y="22472"/>
                    </a:lnTo>
                    <a:lnTo>
                      <a:pt x="31113" y="22724"/>
                    </a:lnTo>
                    <a:lnTo>
                      <a:pt x="31155" y="22786"/>
                    </a:lnTo>
                    <a:lnTo>
                      <a:pt x="31260" y="22828"/>
                    </a:lnTo>
                    <a:lnTo>
                      <a:pt x="31281" y="22954"/>
                    </a:lnTo>
                    <a:lnTo>
                      <a:pt x="31406" y="23037"/>
                    </a:lnTo>
                    <a:lnTo>
                      <a:pt x="31595" y="23288"/>
                    </a:lnTo>
                    <a:lnTo>
                      <a:pt x="31616" y="23602"/>
                    </a:lnTo>
                    <a:lnTo>
                      <a:pt x="31595" y="23937"/>
                    </a:lnTo>
                    <a:lnTo>
                      <a:pt x="31678" y="24125"/>
                    </a:lnTo>
                    <a:lnTo>
                      <a:pt x="31637" y="24251"/>
                    </a:lnTo>
                    <a:lnTo>
                      <a:pt x="31637" y="24460"/>
                    </a:lnTo>
                    <a:lnTo>
                      <a:pt x="31595" y="24523"/>
                    </a:lnTo>
                    <a:lnTo>
                      <a:pt x="31490" y="24816"/>
                    </a:lnTo>
                    <a:lnTo>
                      <a:pt x="31427" y="24962"/>
                    </a:lnTo>
                    <a:lnTo>
                      <a:pt x="31490" y="24962"/>
                    </a:lnTo>
                    <a:lnTo>
                      <a:pt x="31511" y="24858"/>
                    </a:lnTo>
                    <a:lnTo>
                      <a:pt x="31595" y="24816"/>
                    </a:lnTo>
                    <a:lnTo>
                      <a:pt x="31595" y="24962"/>
                    </a:lnTo>
                    <a:lnTo>
                      <a:pt x="31699" y="25088"/>
                    </a:lnTo>
                    <a:lnTo>
                      <a:pt x="31616" y="25192"/>
                    </a:lnTo>
                    <a:lnTo>
                      <a:pt x="31511" y="25192"/>
                    </a:lnTo>
                    <a:lnTo>
                      <a:pt x="31469" y="25151"/>
                    </a:lnTo>
                    <a:lnTo>
                      <a:pt x="31385" y="25151"/>
                    </a:lnTo>
                    <a:lnTo>
                      <a:pt x="31218" y="25402"/>
                    </a:lnTo>
                    <a:lnTo>
                      <a:pt x="31093" y="25465"/>
                    </a:lnTo>
                    <a:lnTo>
                      <a:pt x="31072" y="25569"/>
                    </a:lnTo>
                    <a:lnTo>
                      <a:pt x="30800" y="25674"/>
                    </a:lnTo>
                    <a:lnTo>
                      <a:pt x="30737" y="25757"/>
                    </a:lnTo>
                    <a:lnTo>
                      <a:pt x="30737" y="25799"/>
                    </a:lnTo>
                    <a:lnTo>
                      <a:pt x="30360" y="25925"/>
                    </a:lnTo>
                    <a:lnTo>
                      <a:pt x="30130" y="26029"/>
                    </a:lnTo>
                    <a:lnTo>
                      <a:pt x="30067" y="26092"/>
                    </a:lnTo>
                    <a:lnTo>
                      <a:pt x="29942" y="26092"/>
                    </a:lnTo>
                    <a:lnTo>
                      <a:pt x="29837" y="26176"/>
                    </a:lnTo>
                    <a:lnTo>
                      <a:pt x="29607" y="26197"/>
                    </a:lnTo>
                    <a:lnTo>
                      <a:pt x="29440" y="26281"/>
                    </a:lnTo>
                    <a:lnTo>
                      <a:pt x="29481" y="26322"/>
                    </a:lnTo>
                    <a:lnTo>
                      <a:pt x="29481" y="26427"/>
                    </a:lnTo>
                    <a:lnTo>
                      <a:pt x="29523" y="26511"/>
                    </a:lnTo>
                    <a:lnTo>
                      <a:pt x="29523" y="26615"/>
                    </a:lnTo>
                    <a:lnTo>
                      <a:pt x="29586" y="26699"/>
                    </a:lnTo>
                    <a:lnTo>
                      <a:pt x="29523" y="26720"/>
                    </a:lnTo>
                    <a:lnTo>
                      <a:pt x="29544" y="26804"/>
                    </a:lnTo>
                    <a:lnTo>
                      <a:pt x="29607" y="26825"/>
                    </a:lnTo>
                    <a:lnTo>
                      <a:pt x="29523" y="26866"/>
                    </a:lnTo>
                    <a:lnTo>
                      <a:pt x="29586" y="26971"/>
                    </a:lnTo>
                    <a:lnTo>
                      <a:pt x="29523" y="27013"/>
                    </a:lnTo>
                    <a:lnTo>
                      <a:pt x="29544" y="27117"/>
                    </a:lnTo>
                    <a:lnTo>
                      <a:pt x="29502" y="27159"/>
                    </a:lnTo>
                    <a:lnTo>
                      <a:pt x="29481" y="27348"/>
                    </a:lnTo>
                    <a:lnTo>
                      <a:pt x="29502" y="27452"/>
                    </a:lnTo>
                    <a:lnTo>
                      <a:pt x="29419" y="27745"/>
                    </a:lnTo>
                    <a:lnTo>
                      <a:pt x="29440" y="27808"/>
                    </a:lnTo>
                    <a:lnTo>
                      <a:pt x="29502" y="27850"/>
                    </a:lnTo>
                    <a:lnTo>
                      <a:pt x="29502" y="27913"/>
                    </a:lnTo>
                    <a:lnTo>
                      <a:pt x="29544" y="27975"/>
                    </a:lnTo>
                    <a:lnTo>
                      <a:pt x="29440" y="28101"/>
                    </a:lnTo>
                    <a:lnTo>
                      <a:pt x="29440" y="28226"/>
                    </a:lnTo>
                    <a:lnTo>
                      <a:pt x="29523" y="28268"/>
                    </a:lnTo>
                    <a:lnTo>
                      <a:pt x="29544" y="28436"/>
                    </a:lnTo>
                    <a:lnTo>
                      <a:pt x="29607" y="28498"/>
                    </a:lnTo>
                    <a:lnTo>
                      <a:pt x="29481" y="28624"/>
                    </a:lnTo>
                    <a:lnTo>
                      <a:pt x="29419" y="28791"/>
                    </a:lnTo>
                    <a:lnTo>
                      <a:pt x="29377" y="28812"/>
                    </a:lnTo>
                    <a:lnTo>
                      <a:pt x="29314" y="28791"/>
                    </a:lnTo>
                    <a:lnTo>
                      <a:pt x="29314" y="28896"/>
                    </a:lnTo>
                    <a:lnTo>
                      <a:pt x="29377" y="28959"/>
                    </a:lnTo>
                    <a:lnTo>
                      <a:pt x="29314" y="29042"/>
                    </a:lnTo>
                    <a:lnTo>
                      <a:pt x="29293" y="29231"/>
                    </a:lnTo>
                    <a:lnTo>
                      <a:pt x="29314" y="29356"/>
                    </a:lnTo>
                    <a:lnTo>
                      <a:pt x="29419" y="29482"/>
                    </a:lnTo>
                    <a:lnTo>
                      <a:pt x="29523" y="29545"/>
                    </a:lnTo>
                    <a:lnTo>
                      <a:pt x="29335" y="29524"/>
                    </a:lnTo>
                    <a:lnTo>
                      <a:pt x="29209" y="29419"/>
                    </a:lnTo>
                    <a:lnTo>
                      <a:pt x="29230" y="29252"/>
                    </a:lnTo>
                    <a:lnTo>
                      <a:pt x="29189" y="29042"/>
                    </a:lnTo>
                    <a:lnTo>
                      <a:pt x="29105" y="29022"/>
                    </a:lnTo>
                    <a:lnTo>
                      <a:pt x="29084" y="28959"/>
                    </a:lnTo>
                    <a:lnTo>
                      <a:pt x="29105" y="28854"/>
                    </a:lnTo>
                    <a:lnTo>
                      <a:pt x="29063" y="28854"/>
                    </a:lnTo>
                    <a:lnTo>
                      <a:pt x="28875" y="29105"/>
                    </a:lnTo>
                    <a:lnTo>
                      <a:pt x="28875" y="29210"/>
                    </a:lnTo>
                    <a:lnTo>
                      <a:pt x="28854" y="29314"/>
                    </a:lnTo>
                    <a:lnTo>
                      <a:pt x="28749" y="29314"/>
                    </a:lnTo>
                    <a:lnTo>
                      <a:pt x="28644" y="29210"/>
                    </a:lnTo>
                    <a:lnTo>
                      <a:pt x="28477" y="29147"/>
                    </a:lnTo>
                    <a:lnTo>
                      <a:pt x="28352" y="29252"/>
                    </a:lnTo>
                    <a:lnTo>
                      <a:pt x="28184" y="29335"/>
                    </a:lnTo>
                    <a:lnTo>
                      <a:pt x="28184" y="29335"/>
                    </a:lnTo>
                    <a:lnTo>
                      <a:pt x="28393" y="29147"/>
                    </a:lnTo>
                    <a:lnTo>
                      <a:pt x="28456" y="29001"/>
                    </a:lnTo>
                    <a:lnTo>
                      <a:pt x="28435" y="28917"/>
                    </a:lnTo>
                    <a:lnTo>
                      <a:pt x="28393" y="28729"/>
                    </a:lnTo>
                    <a:lnTo>
                      <a:pt x="28331" y="28624"/>
                    </a:lnTo>
                    <a:lnTo>
                      <a:pt x="28289" y="28540"/>
                    </a:lnTo>
                    <a:lnTo>
                      <a:pt x="28268" y="28540"/>
                    </a:lnTo>
                    <a:lnTo>
                      <a:pt x="28142" y="28478"/>
                    </a:lnTo>
                    <a:lnTo>
                      <a:pt x="28038" y="28415"/>
                    </a:lnTo>
                    <a:lnTo>
                      <a:pt x="28038" y="28331"/>
                    </a:lnTo>
                    <a:lnTo>
                      <a:pt x="28017" y="28289"/>
                    </a:lnTo>
                    <a:lnTo>
                      <a:pt x="28038" y="28185"/>
                    </a:lnTo>
                    <a:lnTo>
                      <a:pt x="27954" y="28080"/>
                    </a:lnTo>
                    <a:lnTo>
                      <a:pt x="27870" y="28017"/>
                    </a:lnTo>
                    <a:lnTo>
                      <a:pt x="27870" y="27892"/>
                    </a:lnTo>
                    <a:lnTo>
                      <a:pt x="27766" y="27808"/>
                    </a:lnTo>
                    <a:lnTo>
                      <a:pt x="27724" y="27703"/>
                    </a:lnTo>
                    <a:lnTo>
                      <a:pt x="27766" y="27473"/>
                    </a:lnTo>
                    <a:lnTo>
                      <a:pt x="27870" y="27369"/>
                    </a:lnTo>
                    <a:lnTo>
                      <a:pt x="27933" y="27222"/>
                    </a:lnTo>
                    <a:lnTo>
                      <a:pt x="27933" y="27117"/>
                    </a:lnTo>
                    <a:lnTo>
                      <a:pt x="28080" y="26866"/>
                    </a:lnTo>
                    <a:lnTo>
                      <a:pt x="28080" y="26615"/>
                    </a:lnTo>
                    <a:lnTo>
                      <a:pt x="28059" y="26594"/>
                    </a:lnTo>
                    <a:lnTo>
                      <a:pt x="28038" y="26448"/>
                    </a:lnTo>
                    <a:lnTo>
                      <a:pt x="28121" y="26301"/>
                    </a:lnTo>
                    <a:lnTo>
                      <a:pt x="28184" y="26197"/>
                    </a:lnTo>
                    <a:lnTo>
                      <a:pt x="28184" y="26092"/>
                    </a:lnTo>
                    <a:lnTo>
                      <a:pt x="28352" y="25799"/>
                    </a:lnTo>
                    <a:lnTo>
                      <a:pt x="28331" y="25611"/>
                    </a:lnTo>
                    <a:lnTo>
                      <a:pt x="28268" y="25611"/>
                    </a:lnTo>
                    <a:lnTo>
                      <a:pt x="28247" y="25653"/>
                    </a:lnTo>
                    <a:lnTo>
                      <a:pt x="28247" y="25590"/>
                    </a:lnTo>
                    <a:lnTo>
                      <a:pt x="28163" y="25590"/>
                    </a:lnTo>
                    <a:lnTo>
                      <a:pt x="28038" y="25653"/>
                    </a:lnTo>
                    <a:lnTo>
                      <a:pt x="27849" y="25611"/>
                    </a:lnTo>
                    <a:lnTo>
                      <a:pt x="27661" y="25569"/>
                    </a:lnTo>
                    <a:lnTo>
                      <a:pt x="27619" y="25569"/>
                    </a:lnTo>
                    <a:lnTo>
                      <a:pt x="27556" y="25506"/>
                    </a:lnTo>
                    <a:lnTo>
                      <a:pt x="27326" y="25506"/>
                    </a:lnTo>
                    <a:lnTo>
                      <a:pt x="27201" y="25548"/>
                    </a:lnTo>
                    <a:lnTo>
                      <a:pt x="27138" y="25506"/>
                    </a:lnTo>
                    <a:lnTo>
                      <a:pt x="26971" y="25506"/>
                    </a:lnTo>
                    <a:lnTo>
                      <a:pt x="26929" y="25485"/>
                    </a:lnTo>
                    <a:lnTo>
                      <a:pt x="26971" y="25444"/>
                    </a:lnTo>
                    <a:lnTo>
                      <a:pt x="26803" y="25297"/>
                    </a:lnTo>
                    <a:lnTo>
                      <a:pt x="26782" y="25234"/>
                    </a:lnTo>
                    <a:lnTo>
                      <a:pt x="26594" y="25046"/>
                    </a:lnTo>
                    <a:lnTo>
                      <a:pt x="26510" y="25025"/>
                    </a:lnTo>
                    <a:lnTo>
                      <a:pt x="26343" y="24879"/>
                    </a:lnTo>
                    <a:lnTo>
                      <a:pt x="26259" y="24858"/>
                    </a:lnTo>
                    <a:lnTo>
                      <a:pt x="26029" y="24711"/>
                    </a:lnTo>
                    <a:lnTo>
                      <a:pt x="25966" y="24648"/>
                    </a:lnTo>
                    <a:lnTo>
                      <a:pt x="25903" y="24753"/>
                    </a:lnTo>
                    <a:lnTo>
                      <a:pt x="25903" y="24711"/>
                    </a:lnTo>
                    <a:lnTo>
                      <a:pt x="25820" y="24523"/>
                    </a:lnTo>
                    <a:lnTo>
                      <a:pt x="25736" y="24439"/>
                    </a:lnTo>
                    <a:lnTo>
                      <a:pt x="25736" y="24335"/>
                    </a:lnTo>
                    <a:lnTo>
                      <a:pt x="25631" y="24293"/>
                    </a:lnTo>
                    <a:lnTo>
                      <a:pt x="25527" y="24104"/>
                    </a:lnTo>
                    <a:lnTo>
                      <a:pt x="25443" y="24084"/>
                    </a:lnTo>
                    <a:lnTo>
                      <a:pt x="25255" y="23895"/>
                    </a:lnTo>
                    <a:lnTo>
                      <a:pt x="25150" y="23874"/>
                    </a:lnTo>
                    <a:lnTo>
                      <a:pt x="25087" y="23812"/>
                    </a:lnTo>
                    <a:lnTo>
                      <a:pt x="24815" y="23728"/>
                    </a:lnTo>
                    <a:lnTo>
                      <a:pt x="24627" y="23581"/>
                    </a:lnTo>
                    <a:lnTo>
                      <a:pt x="24376" y="23393"/>
                    </a:lnTo>
                    <a:lnTo>
                      <a:pt x="24167" y="23414"/>
                    </a:lnTo>
                    <a:lnTo>
                      <a:pt x="23748" y="23560"/>
                    </a:lnTo>
                    <a:lnTo>
                      <a:pt x="23330" y="23686"/>
                    </a:lnTo>
                    <a:lnTo>
                      <a:pt x="23142" y="23686"/>
                    </a:lnTo>
                    <a:lnTo>
                      <a:pt x="23016" y="23623"/>
                    </a:lnTo>
                    <a:lnTo>
                      <a:pt x="23016" y="23623"/>
                    </a:lnTo>
                    <a:lnTo>
                      <a:pt x="23142" y="23665"/>
                    </a:lnTo>
                    <a:lnTo>
                      <a:pt x="23330" y="23602"/>
                    </a:lnTo>
                    <a:lnTo>
                      <a:pt x="23665" y="23268"/>
                    </a:lnTo>
                    <a:lnTo>
                      <a:pt x="23727" y="23163"/>
                    </a:lnTo>
                    <a:lnTo>
                      <a:pt x="23665" y="22933"/>
                    </a:lnTo>
                    <a:lnTo>
                      <a:pt x="23581" y="22828"/>
                    </a:lnTo>
                    <a:lnTo>
                      <a:pt x="23665" y="22577"/>
                    </a:lnTo>
                    <a:lnTo>
                      <a:pt x="23665" y="22347"/>
                    </a:lnTo>
                    <a:lnTo>
                      <a:pt x="23581" y="22200"/>
                    </a:lnTo>
                    <a:lnTo>
                      <a:pt x="23581" y="22054"/>
                    </a:lnTo>
                    <a:lnTo>
                      <a:pt x="23644" y="21928"/>
                    </a:lnTo>
                    <a:lnTo>
                      <a:pt x="23644" y="21824"/>
                    </a:lnTo>
                    <a:lnTo>
                      <a:pt x="23539" y="21782"/>
                    </a:lnTo>
                    <a:lnTo>
                      <a:pt x="23204" y="21782"/>
                    </a:lnTo>
                    <a:lnTo>
                      <a:pt x="23037" y="22054"/>
                    </a:lnTo>
                    <a:lnTo>
                      <a:pt x="22828" y="22305"/>
                    </a:lnTo>
                    <a:lnTo>
                      <a:pt x="22577" y="22326"/>
                    </a:lnTo>
                    <a:lnTo>
                      <a:pt x="22409" y="22452"/>
                    </a:lnTo>
                    <a:lnTo>
                      <a:pt x="22472" y="22347"/>
                    </a:lnTo>
                    <a:lnTo>
                      <a:pt x="22786" y="22263"/>
                    </a:lnTo>
                    <a:lnTo>
                      <a:pt x="22932" y="22117"/>
                    </a:lnTo>
                    <a:lnTo>
                      <a:pt x="23037" y="21845"/>
                    </a:lnTo>
                    <a:lnTo>
                      <a:pt x="22995" y="21824"/>
                    </a:lnTo>
                    <a:lnTo>
                      <a:pt x="22995" y="21677"/>
                    </a:lnTo>
                    <a:lnTo>
                      <a:pt x="22932" y="21594"/>
                    </a:lnTo>
                    <a:lnTo>
                      <a:pt x="22953" y="21489"/>
                    </a:lnTo>
                    <a:lnTo>
                      <a:pt x="22932" y="21405"/>
                    </a:lnTo>
                    <a:lnTo>
                      <a:pt x="22807" y="21384"/>
                    </a:lnTo>
                    <a:lnTo>
                      <a:pt x="22849" y="21322"/>
                    </a:lnTo>
                    <a:lnTo>
                      <a:pt x="22953" y="21301"/>
                    </a:lnTo>
                    <a:lnTo>
                      <a:pt x="22995" y="21196"/>
                    </a:lnTo>
                    <a:lnTo>
                      <a:pt x="23100" y="21008"/>
                    </a:lnTo>
                    <a:lnTo>
                      <a:pt x="23100" y="20861"/>
                    </a:lnTo>
                    <a:lnTo>
                      <a:pt x="23037" y="20799"/>
                    </a:lnTo>
                    <a:lnTo>
                      <a:pt x="23121" y="20568"/>
                    </a:lnTo>
                    <a:lnTo>
                      <a:pt x="23204" y="20527"/>
                    </a:lnTo>
                    <a:lnTo>
                      <a:pt x="23246" y="20359"/>
                    </a:lnTo>
                    <a:lnTo>
                      <a:pt x="23330" y="20255"/>
                    </a:lnTo>
                    <a:lnTo>
                      <a:pt x="23372" y="20045"/>
                    </a:lnTo>
                    <a:lnTo>
                      <a:pt x="23476" y="19941"/>
                    </a:lnTo>
                    <a:lnTo>
                      <a:pt x="23435" y="19815"/>
                    </a:lnTo>
                    <a:lnTo>
                      <a:pt x="23435" y="19731"/>
                    </a:lnTo>
                    <a:lnTo>
                      <a:pt x="23560" y="19815"/>
                    </a:lnTo>
                    <a:lnTo>
                      <a:pt x="23665" y="19711"/>
                    </a:lnTo>
                    <a:lnTo>
                      <a:pt x="23665" y="19606"/>
                    </a:lnTo>
                    <a:lnTo>
                      <a:pt x="23790" y="19585"/>
                    </a:lnTo>
                    <a:lnTo>
                      <a:pt x="23958" y="19397"/>
                    </a:lnTo>
                    <a:lnTo>
                      <a:pt x="24062" y="19334"/>
                    </a:lnTo>
                    <a:lnTo>
                      <a:pt x="24041" y="19229"/>
                    </a:lnTo>
                    <a:lnTo>
                      <a:pt x="24125" y="19166"/>
                    </a:lnTo>
                    <a:lnTo>
                      <a:pt x="24188" y="19166"/>
                    </a:lnTo>
                    <a:lnTo>
                      <a:pt x="24230" y="19083"/>
                    </a:lnTo>
                    <a:lnTo>
                      <a:pt x="24167" y="18999"/>
                    </a:lnTo>
                    <a:lnTo>
                      <a:pt x="24292" y="18915"/>
                    </a:lnTo>
                    <a:lnTo>
                      <a:pt x="24376" y="18769"/>
                    </a:lnTo>
                    <a:lnTo>
                      <a:pt x="24481" y="18769"/>
                    </a:lnTo>
                    <a:lnTo>
                      <a:pt x="24481" y="18706"/>
                    </a:lnTo>
                    <a:lnTo>
                      <a:pt x="24543" y="18664"/>
                    </a:lnTo>
                    <a:lnTo>
                      <a:pt x="24397" y="18560"/>
                    </a:lnTo>
                    <a:lnTo>
                      <a:pt x="24460" y="18539"/>
                    </a:lnTo>
                    <a:lnTo>
                      <a:pt x="24460" y="18455"/>
                    </a:lnTo>
                    <a:lnTo>
                      <a:pt x="24543" y="18476"/>
                    </a:lnTo>
                    <a:lnTo>
                      <a:pt x="24669" y="18581"/>
                    </a:lnTo>
                    <a:lnTo>
                      <a:pt x="24690" y="18643"/>
                    </a:lnTo>
                    <a:lnTo>
                      <a:pt x="24753" y="18602"/>
                    </a:lnTo>
                    <a:lnTo>
                      <a:pt x="24711" y="18539"/>
                    </a:lnTo>
                    <a:lnTo>
                      <a:pt x="24606" y="18476"/>
                    </a:lnTo>
                    <a:lnTo>
                      <a:pt x="24795" y="18392"/>
                    </a:lnTo>
                    <a:lnTo>
                      <a:pt x="24836" y="18330"/>
                    </a:lnTo>
                    <a:lnTo>
                      <a:pt x="24983" y="18330"/>
                    </a:lnTo>
                    <a:lnTo>
                      <a:pt x="25004" y="18350"/>
                    </a:lnTo>
                    <a:lnTo>
                      <a:pt x="25025" y="18267"/>
                    </a:lnTo>
                    <a:lnTo>
                      <a:pt x="25004" y="18225"/>
                    </a:lnTo>
                    <a:lnTo>
                      <a:pt x="25087" y="18225"/>
                    </a:lnTo>
                    <a:lnTo>
                      <a:pt x="25108" y="18350"/>
                    </a:lnTo>
                    <a:lnTo>
                      <a:pt x="25192" y="18246"/>
                    </a:lnTo>
                    <a:lnTo>
                      <a:pt x="25192" y="18225"/>
                    </a:lnTo>
                    <a:lnTo>
                      <a:pt x="25108" y="18162"/>
                    </a:lnTo>
                    <a:lnTo>
                      <a:pt x="25108" y="18058"/>
                    </a:lnTo>
                    <a:lnTo>
                      <a:pt x="25150" y="18120"/>
                    </a:lnTo>
                    <a:lnTo>
                      <a:pt x="25359" y="18162"/>
                    </a:lnTo>
                    <a:lnTo>
                      <a:pt x="25339" y="18078"/>
                    </a:lnTo>
                    <a:lnTo>
                      <a:pt x="25234" y="18037"/>
                    </a:lnTo>
                    <a:lnTo>
                      <a:pt x="25213" y="17953"/>
                    </a:lnTo>
                    <a:lnTo>
                      <a:pt x="25255" y="17932"/>
                    </a:lnTo>
                    <a:lnTo>
                      <a:pt x="25297" y="17848"/>
                    </a:lnTo>
                    <a:lnTo>
                      <a:pt x="25318" y="18016"/>
                    </a:lnTo>
                    <a:lnTo>
                      <a:pt x="25422" y="17974"/>
                    </a:lnTo>
                    <a:lnTo>
                      <a:pt x="25506" y="18016"/>
                    </a:lnTo>
                    <a:lnTo>
                      <a:pt x="25590" y="17953"/>
                    </a:lnTo>
                    <a:lnTo>
                      <a:pt x="25464" y="17744"/>
                    </a:lnTo>
                    <a:lnTo>
                      <a:pt x="25401" y="17514"/>
                    </a:lnTo>
                    <a:lnTo>
                      <a:pt x="25297" y="17388"/>
                    </a:lnTo>
                    <a:lnTo>
                      <a:pt x="25297" y="17283"/>
                    </a:lnTo>
                    <a:lnTo>
                      <a:pt x="25255" y="17200"/>
                    </a:lnTo>
                    <a:lnTo>
                      <a:pt x="25297" y="17137"/>
                    </a:lnTo>
                    <a:lnTo>
                      <a:pt x="25359" y="17221"/>
                    </a:lnTo>
                    <a:lnTo>
                      <a:pt x="25422" y="17409"/>
                    </a:lnTo>
                    <a:lnTo>
                      <a:pt x="25569" y="17597"/>
                    </a:lnTo>
                    <a:lnTo>
                      <a:pt x="25841" y="17639"/>
                    </a:lnTo>
                    <a:lnTo>
                      <a:pt x="25945" y="17723"/>
                    </a:lnTo>
                    <a:lnTo>
                      <a:pt x="26071" y="17723"/>
                    </a:lnTo>
                    <a:lnTo>
                      <a:pt x="26155" y="17660"/>
                    </a:lnTo>
                    <a:lnTo>
                      <a:pt x="26259" y="17660"/>
                    </a:lnTo>
                    <a:lnTo>
                      <a:pt x="26406" y="17514"/>
                    </a:lnTo>
                    <a:lnTo>
                      <a:pt x="26448" y="17242"/>
                    </a:lnTo>
                    <a:lnTo>
                      <a:pt x="26238" y="16990"/>
                    </a:lnTo>
                    <a:lnTo>
                      <a:pt x="26196" y="16823"/>
                    </a:lnTo>
                    <a:lnTo>
                      <a:pt x="26134" y="16739"/>
                    </a:lnTo>
                    <a:lnTo>
                      <a:pt x="26071" y="16739"/>
                    </a:lnTo>
                    <a:lnTo>
                      <a:pt x="25945" y="16886"/>
                    </a:lnTo>
                    <a:lnTo>
                      <a:pt x="25715" y="16907"/>
                    </a:lnTo>
                    <a:lnTo>
                      <a:pt x="25652" y="16928"/>
                    </a:lnTo>
                    <a:lnTo>
                      <a:pt x="25652" y="16907"/>
                    </a:lnTo>
                    <a:lnTo>
                      <a:pt x="25631" y="16823"/>
                    </a:lnTo>
                    <a:lnTo>
                      <a:pt x="25715" y="16865"/>
                    </a:lnTo>
                    <a:lnTo>
                      <a:pt x="25841" y="16823"/>
                    </a:lnTo>
                    <a:lnTo>
                      <a:pt x="25966" y="16718"/>
                    </a:lnTo>
                    <a:lnTo>
                      <a:pt x="25945" y="16677"/>
                    </a:lnTo>
                    <a:lnTo>
                      <a:pt x="25736" y="16551"/>
                    </a:lnTo>
                    <a:lnTo>
                      <a:pt x="25506" y="16300"/>
                    </a:lnTo>
                    <a:lnTo>
                      <a:pt x="25443" y="16300"/>
                    </a:lnTo>
                    <a:lnTo>
                      <a:pt x="25422" y="16363"/>
                    </a:lnTo>
                    <a:lnTo>
                      <a:pt x="25464" y="16446"/>
                    </a:lnTo>
                    <a:lnTo>
                      <a:pt x="25443" y="16488"/>
                    </a:lnTo>
                    <a:lnTo>
                      <a:pt x="25339" y="16405"/>
                    </a:lnTo>
                    <a:lnTo>
                      <a:pt x="25297" y="16258"/>
                    </a:lnTo>
                    <a:lnTo>
                      <a:pt x="25401" y="16279"/>
                    </a:lnTo>
                    <a:lnTo>
                      <a:pt x="25401" y="16091"/>
                    </a:lnTo>
                    <a:lnTo>
                      <a:pt x="25443" y="16195"/>
                    </a:lnTo>
                    <a:lnTo>
                      <a:pt x="25611" y="16342"/>
                    </a:lnTo>
                    <a:lnTo>
                      <a:pt x="25694" y="16363"/>
                    </a:lnTo>
                    <a:lnTo>
                      <a:pt x="25757" y="16551"/>
                    </a:lnTo>
                    <a:lnTo>
                      <a:pt x="25966" y="16677"/>
                    </a:lnTo>
                    <a:lnTo>
                      <a:pt x="26217" y="16760"/>
                    </a:lnTo>
                    <a:lnTo>
                      <a:pt x="26322" y="16907"/>
                    </a:lnTo>
                    <a:lnTo>
                      <a:pt x="26427" y="16970"/>
                    </a:lnTo>
                    <a:lnTo>
                      <a:pt x="26448" y="17032"/>
                    </a:lnTo>
                    <a:lnTo>
                      <a:pt x="26573" y="17095"/>
                    </a:lnTo>
                    <a:lnTo>
                      <a:pt x="26636" y="17137"/>
                    </a:lnTo>
                    <a:lnTo>
                      <a:pt x="26636" y="17011"/>
                    </a:lnTo>
                    <a:lnTo>
                      <a:pt x="26740" y="16970"/>
                    </a:lnTo>
                    <a:lnTo>
                      <a:pt x="26657" y="16907"/>
                    </a:lnTo>
                    <a:lnTo>
                      <a:pt x="26678" y="16802"/>
                    </a:lnTo>
                    <a:lnTo>
                      <a:pt x="26761" y="16928"/>
                    </a:lnTo>
                    <a:lnTo>
                      <a:pt x="26782" y="17011"/>
                    </a:lnTo>
                    <a:lnTo>
                      <a:pt x="26866" y="17032"/>
                    </a:lnTo>
                    <a:lnTo>
                      <a:pt x="26992" y="16865"/>
                    </a:lnTo>
                    <a:lnTo>
                      <a:pt x="26992" y="16656"/>
                    </a:lnTo>
                    <a:lnTo>
                      <a:pt x="26950" y="16572"/>
                    </a:lnTo>
                    <a:lnTo>
                      <a:pt x="26992" y="16405"/>
                    </a:lnTo>
                    <a:lnTo>
                      <a:pt x="27054" y="16593"/>
                    </a:lnTo>
                    <a:lnTo>
                      <a:pt x="27054" y="16698"/>
                    </a:lnTo>
                    <a:lnTo>
                      <a:pt x="27117" y="16467"/>
                    </a:lnTo>
                    <a:lnTo>
                      <a:pt x="27222" y="16405"/>
                    </a:lnTo>
                    <a:lnTo>
                      <a:pt x="27264" y="16467"/>
                    </a:lnTo>
                    <a:lnTo>
                      <a:pt x="27284" y="16488"/>
                    </a:lnTo>
                    <a:lnTo>
                      <a:pt x="27201" y="16593"/>
                    </a:lnTo>
                    <a:lnTo>
                      <a:pt x="27264" y="16614"/>
                    </a:lnTo>
                    <a:lnTo>
                      <a:pt x="27284" y="16698"/>
                    </a:lnTo>
                    <a:lnTo>
                      <a:pt x="27368" y="16614"/>
                    </a:lnTo>
                    <a:lnTo>
                      <a:pt x="27431" y="16656"/>
                    </a:lnTo>
                    <a:lnTo>
                      <a:pt x="27577" y="16802"/>
                    </a:lnTo>
                    <a:lnTo>
                      <a:pt x="27598" y="16760"/>
                    </a:lnTo>
                    <a:lnTo>
                      <a:pt x="27682" y="16760"/>
                    </a:lnTo>
                    <a:lnTo>
                      <a:pt x="27724" y="16802"/>
                    </a:lnTo>
                    <a:lnTo>
                      <a:pt x="27828" y="16781"/>
                    </a:lnTo>
                    <a:lnTo>
                      <a:pt x="27933" y="16593"/>
                    </a:lnTo>
                    <a:lnTo>
                      <a:pt x="28100" y="16509"/>
                    </a:lnTo>
                    <a:lnTo>
                      <a:pt x="28456" y="16153"/>
                    </a:lnTo>
                    <a:lnTo>
                      <a:pt x="28477" y="16070"/>
                    </a:lnTo>
                    <a:lnTo>
                      <a:pt x="28540" y="16049"/>
                    </a:lnTo>
                    <a:lnTo>
                      <a:pt x="28561" y="16091"/>
                    </a:lnTo>
                    <a:lnTo>
                      <a:pt x="28728" y="15881"/>
                    </a:lnTo>
                    <a:lnTo>
                      <a:pt x="28833" y="15840"/>
                    </a:lnTo>
                    <a:lnTo>
                      <a:pt x="28958" y="15735"/>
                    </a:lnTo>
                    <a:lnTo>
                      <a:pt x="29000" y="15672"/>
                    </a:lnTo>
                    <a:lnTo>
                      <a:pt x="28979" y="15547"/>
                    </a:lnTo>
                    <a:lnTo>
                      <a:pt x="28561" y="15442"/>
                    </a:lnTo>
                    <a:lnTo>
                      <a:pt x="28331" y="15400"/>
                    </a:lnTo>
                    <a:lnTo>
                      <a:pt x="28121" y="15317"/>
                    </a:lnTo>
                    <a:lnTo>
                      <a:pt x="28038" y="15128"/>
                    </a:lnTo>
                    <a:lnTo>
                      <a:pt x="27912" y="14898"/>
                    </a:lnTo>
                    <a:lnTo>
                      <a:pt x="27849" y="14898"/>
                    </a:lnTo>
                    <a:lnTo>
                      <a:pt x="27828" y="14710"/>
                    </a:lnTo>
                    <a:lnTo>
                      <a:pt x="27808" y="14689"/>
                    </a:lnTo>
                    <a:lnTo>
                      <a:pt x="27828" y="14626"/>
                    </a:lnTo>
                    <a:lnTo>
                      <a:pt x="27870" y="14626"/>
                    </a:lnTo>
                    <a:lnTo>
                      <a:pt x="27912" y="14563"/>
                    </a:lnTo>
                    <a:lnTo>
                      <a:pt x="27828" y="14501"/>
                    </a:lnTo>
                    <a:lnTo>
                      <a:pt x="27598" y="14501"/>
                    </a:lnTo>
                    <a:lnTo>
                      <a:pt x="27326" y="14417"/>
                    </a:lnTo>
                    <a:lnTo>
                      <a:pt x="27243" y="14417"/>
                    </a:lnTo>
                    <a:lnTo>
                      <a:pt x="27201" y="14480"/>
                    </a:lnTo>
                    <a:lnTo>
                      <a:pt x="27117" y="14396"/>
                    </a:lnTo>
                    <a:lnTo>
                      <a:pt x="27117" y="14312"/>
                    </a:lnTo>
                    <a:lnTo>
                      <a:pt x="27222" y="14354"/>
                    </a:lnTo>
                    <a:lnTo>
                      <a:pt x="27494" y="14375"/>
                    </a:lnTo>
                    <a:lnTo>
                      <a:pt x="27640" y="14480"/>
                    </a:lnTo>
                    <a:lnTo>
                      <a:pt x="27870" y="14480"/>
                    </a:lnTo>
                    <a:lnTo>
                      <a:pt x="28017" y="14584"/>
                    </a:lnTo>
                    <a:lnTo>
                      <a:pt x="28142" y="14814"/>
                    </a:lnTo>
                    <a:lnTo>
                      <a:pt x="28247" y="14835"/>
                    </a:lnTo>
                    <a:lnTo>
                      <a:pt x="28289" y="14898"/>
                    </a:lnTo>
                    <a:lnTo>
                      <a:pt x="28247" y="14919"/>
                    </a:lnTo>
                    <a:lnTo>
                      <a:pt x="28184" y="14919"/>
                    </a:lnTo>
                    <a:lnTo>
                      <a:pt x="28184" y="14982"/>
                    </a:lnTo>
                    <a:lnTo>
                      <a:pt x="28372" y="15045"/>
                    </a:lnTo>
                    <a:lnTo>
                      <a:pt x="28435" y="15191"/>
                    </a:lnTo>
                    <a:lnTo>
                      <a:pt x="28498" y="15296"/>
                    </a:lnTo>
                    <a:lnTo>
                      <a:pt x="28875" y="15358"/>
                    </a:lnTo>
                    <a:lnTo>
                      <a:pt x="28979" y="15317"/>
                    </a:lnTo>
                    <a:lnTo>
                      <a:pt x="29021" y="15191"/>
                    </a:lnTo>
                    <a:lnTo>
                      <a:pt x="29105" y="15128"/>
                    </a:lnTo>
                    <a:lnTo>
                      <a:pt x="29189" y="15149"/>
                    </a:lnTo>
                    <a:lnTo>
                      <a:pt x="29314" y="15003"/>
                    </a:lnTo>
                    <a:lnTo>
                      <a:pt x="29335" y="14982"/>
                    </a:lnTo>
                    <a:lnTo>
                      <a:pt x="29502" y="15128"/>
                    </a:lnTo>
                    <a:lnTo>
                      <a:pt x="29481" y="15149"/>
                    </a:lnTo>
                    <a:lnTo>
                      <a:pt x="29377" y="15317"/>
                    </a:lnTo>
                    <a:lnTo>
                      <a:pt x="29377" y="15400"/>
                    </a:lnTo>
                    <a:lnTo>
                      <a:pt x="29293" y="15505"/>
                    </a:lnTo>
                    <a:lnTo>
                      <a:pt x="29293" y="15568"/>
                    </a:lnTo>
                    <a:lnTo>
                      <a:pt x="29189" y="15756"/>
                    </a:lnTo>
                    <a:lnTo>
                      <a:pt x="29230" y="15840"/>
                    </a:lnTo>
                    <a:lnTo>
                      <a:pt x="29189" y="15861"/>
                    </a:lnTo>
                    <a:lnTo>
                      <a:pt x="29168" y="15965"/>
                    </a:lnTo>
                    <a:lnTo>
                      <a:pt x="29168" y="16070"/>
                    </a:lnTo>
                    <a:lnTo>
                      <a:pt x="29000" y="16195"/>
                    </a:lnTo>
                    <a:lnTo>
                      <a:pt x="28958" y="16300"/>
                    </a:lnTo>
                    <a:lnTo>
                      <a:pt x="28958" y="16467"/>
                    </a:lnTo>
                    <a:lnTo>
                      <a:pt x="28916" y="16509"/>
                    </a:lnTo>
                    <a:lnTo>
                      <a:pt x="28916" y="16677"/>
                    </a:lnTo>
                    <a:lnTo>
                      <a:pt x="28854" y="16760"/>
                    </a:lnTo>
                    <a:lnTo>
                      <a:pt x="28707" y="16760"/>
                    </a:lnTo>
                    <a:lnTo>
                      <a:pt x="28540" y="16823"/>
                    </a:lnTo>
                    <a:lnTo>
                      <a:pt x="28540" y="16928"/>
                    </a:lnTo>
                    <a:lnTo>
                      <a:pt x="28477" y="17116"/>
                    </a:lnTo>
                    <a:lnTo>
                      <a:pt x="28498" y="17242"/>
                    </a:lnTo>
                    <a:lnTo>
                      <a:pt x="28561" y="17242"/>
                    </a:lnTo>
                    <a:lnTo>
                      <a:pt x="28582" y="17137"/>
                    </a:lnTo>
                    <a:lnTo>
                      <a:pt x="28644" y="17116"/>
                    </a:lnTo>
                    <a:lnTo>
                      <a:pt x="28686" y="17137"/>
                    </a:lnTo>
                    <a:lnTo>
                      <a:pt x="28770" y="17200"/>
                    </a:lnTo>
                    <a:lnTo>
                      <a:pt x="28854" y="17200"/>
                    </a:lnTo>
                    <a:lnTo>
                      <a:pt x="28896" y="17179"/>
                    </a:lnTo>
                    <a:lnTo>
                      <a:pt x="28958" y="17179"/>
                    </a:lnTo>
                    <a:lnTo>
                      <a:pt x="29000" y="17221"/>
                    </a:lnTo>
                    <a:lnTo>
                      <a:pt x="29021" y="17304"/>
                    </a:lnTo>
                    <a:lnTo>
                      <a:pt x="28958" y="17409"/>
                    </a:lnTo>
                    <a:lnTo>
                      <a:pt x="28979" y="17514"/>
                    </a:lnTo>
                    <a:lnTo>
                      <a:pt x="28896" y="17597"/>
                    </a:lnTo>
                    <a:lnTo>
                      <a:pt x="28896" y="17744"/>
                    </a:lnTo>
                    <a:lnTo>
                      <a:pt x="28916" y="17806"/>
                    </a:lnTo>
                    <a:lnTo>
                      <a:pt x="28979" y="17765"/>
                    </a:lnTo>
                    <a:lnTo>
                      <a:pt x="29021" y="17806"/>
                    </a:lnTo>
                    <a:lnTo>
                      <a:pt x="29105" y="17806"/>
                    </a:lnTo>
                    <a:lnTo>
                      <a:pt x="29168" y="17744"/>
                    </a:lnTo>
                    <a:lnTo>
                      <a:pt x="29272" y="17744"/>
                    </a:lnTo>
                    <a:lnTo>
                      <a:pt x="29293" y="17702"/>
                    </a:lnTo>
                    <a:lnTo>
                      <a:pt x="29377" y="17639"/>
                    </a:lnTo>
                    <a:lnTo>
                      <a:pt x="29440" y="17639"/>
                    </a:lnTo>
                    <a:lnTo>
                      <a:pt x="29544" y="17555"/>
                    </a:lnTo>
                    <a:lnTo>
                      <a:pt x="29586" y="17430"/>
                    </a:lnTo>
                    <a:lnTo>
                      <a:pt x="29649" y="17346"/>
                    </a:lnTo>
                    <a:lnTo>
                      <a:pt x="29712" y="17283"/>
                    </a:lnTo>
                    <a:lnTo>
                      <a:pt x="29753" y="17283"/>
                    </a:lnTo>
                    <a:lnTo>
                      <a:pt x="29816" y="17325"/>
                    </a:lnTo>
                    <a:lnTo>
                      <a:pt x="29900" y="17283"/>
                    </a:lnTo>
                    <a:lnTo>
                      <a:pt x="29942" y="17242"/>
                    </a:lnTo>
                    <a:lnTo>
                      <a:pt x="30025" y="17242"/>
                    </a:lnTo>
                    <a:lnTo>
                      <a:pt x="30067" y="17095"/>
                    </a:lnTo>
                    <a:lnTo>
                      <a:pt x="30067" y="16970"/>
                    </a:lnTo>
                    <a:lnTo>
                      <a:pt x="30172" y="16886"/>
                    </a:lnTo>
                    <a:lnTo>
                      <a:pt x="30214" y="16802"/>
                    </a:lnTo>
                    <a:lnTo>
                      <a:pt x="30277" y="16802"/>
                    </a:lnTo>
                    <a:lnTo>
                      <a:pt x="30339" y="16865"/>
                    </a:lnTo>
                    <a:lnTo>
                      <a:pt x="30381" y="16802"/>
                    </a:lnTo>
                    <a:lnTo>
                      <a:pt x="30444" y="16781"/>
                    </a:lnTo>
                    <a:lnTo>
                      <a:pt x="30486" y="16802"/>
                    </a:lnTo>
                    <a:lnTo>
                      <a:pt x="30528" y="16907"/>
                    </a:lnTo>
                    <a:lnTo>
                      <a:pt x="30444" y="16970"/>
                    </a:lnTo>
                    <a:lnTo>
                      <a:pt x="30381" y="17011"/>
                    </a:lnTo>
                    <a:lnTo>
                      <a:pt x="30465" y="17074"/>
                    </a:lnTo>
                    <a:lnTo>
                      <a:pt x="30632" y="17074"/>
                    </a:lnTo>
                    <a:lnTo>
                      <a:pt x="30695" y="17095"/>
                    </a:lnTo>
                    <a:lnTo>
                      <a:pt x="30737" y="17179"/>
                    </a:lnTo>
                    <a:lnTo>
                      <a:pt x="30653" y="17283"/>
                    </a:lnTo>
                    <a:lnTo>
                      <a:pt x="30569" y="17304"/>
                    </a:lnTo>
                    <a:lnTo>
                      <a:pt x="30569" y="17430"/>
                    </a:lnTo>
                    <a:lnTo>
                      <a:pt x="30653" y="17451"/>
                    </a:lnTo>
                    <a:lnTo>
                      <a:pt x="30695" y="17430"/>
                    </a:lnTo>
                    <a:lnTo>
                      <a:pt x="30779" y="17430"/>
                    </a:lnTo>
                    <a:lnTo>
                      <a:pt x="30800" y="17451"/>
                    </a:lnTo>
                    <a:lnTo>
                      <a:pt x="30883" y="17430"/>
                    </a:lnTo>
                    <a:lnTo>
                      <a:pt x="30904" y="17514"/>
                    </a:lnTo>
                    <a:lnTo>
                      <a:pt x="31009" y="17514"/>
                    </a:lnTo>
                    <a:lnTo>
                      <a:pt x="31072" y="17555"/>
                    </a:lnTo>
                    <a:lnTo>
                      <a:pt x="31113" y="17555"/>
                    </a:lnTo>
                    <a:lnTo>
                      <a:pt x="31260" y="17639"/>
                    </a:lnTo>
                    <a:lnTo>
                      <a:pt x="31302" y="17618"/>
                    </a:lnTo>
                    <a:lnTo>
                      <a:pt x="31365" y="17493"/>
                    </a:lnTo>
                    <a:lnTo>
                      <a:pt x="31406" y="17451"/>
                    </a:lnTo>
                    <a:lnTo>
                      <a:pt x="31490" y="17346"/>
                    </a:lnTo>
                    <a:lnTo>
                      <a:pt x="31595" y="17346"/>
                    </a:lnTo>
                    <a:lnTo>
                      <a:pt x="31616" y="17304"/>
                    </a:lnTo>
                    <a:lnTo>
                      <a:pt x="31532" y="17283"/>
                    </a:lnTo>
                    <a:lnTo>
                      <a:pt x="31490" y="17200"/>
                    </a:lnTo>
                    <a:lnTo>
                      <a:pt x="31574" y="17179"/>
                    </a:lnTo>
                    <a:lnTo>
                      <a:pt x="31595" y="17095"/>
                    </a:lnTo>
                    <a:lnTo>
                      <a:pt x="31511" y="17053"/>
                    </a:lnTo>
                    <a:lnTo>
                      <a:pt x="31469" y="16990"/>
                    </a:lnTo>
                    <a:lnTo>
                      <a:pt x="31406" y="17011"/>
                    </a:lnTo>
                    <a:lnTo>
                      <a:pt x="31406" y="17095"/>
                    </a:lnTo>
                    <a:lnTo>
                      <a:pt x="31365" y="17116"/>
                    </a:lnTo>
                    <a:lnTo>
                      <a:pt x="31302" y="17095"/>
                    </a:lnTo>
                    <a:lnTo>
                      <a:pt x="31197" y="17032"/>
                    </a:lnTo>
                    <a:lnTo>
                      <a:pt x="31197" y="16970"/>
                    </a:lnTo>
                    <a:lnTo>
                      <a:pt x="31155" y="16990"/>
                    </a:lnTo>
                    <a:lnTo>
                      <a:pt x="31072" y="17074"/>
                    </a:lnTo>
                    <a:lnTo>
                      <a:pt x="30883" y="17074"/>
                    </a:lnTo>
                    <a:lnTo>
                      <a:pt x="30800" y="17011"/>
                    </a:lnTo>
                    <a:lnTo>
                      <a:pt x="30904" y="16970"/>
                    </a:lnTo>
                    <a:lnTo>
                      <a:pt x="30988" y="16970"/>
                    </a:lnTo>
                    <a:lnTo>
                      <a:pt x="31072" y="16907"/>
                    </a:lnTo>
                    <a:lnTo>
                      <a:pt x="31072" y="16823"/>
                    </a:lnTo>
                    <a:lnTo>
                      <a:pt x="31051" y="16802"/>
                    </a:lnTo>
                    <a:lnTo>
                      <a:pt x="31051" y="16677"/>
                    </a:lnTo>
                    <a:lnTo>
                      <a:pt x="31072" y="16593"/>
                    </a:lnTo>
                    <a:lnTo>
                      <a:pt x="31072" y="16551"/>
                    </a:lnTo>
                    <a:lnTo>
                      <a:pt x="31009" y="16488"/>
                    </a:lnTo>
                    <a:lnTo>
                      <a:pt x="31009" y="16405"/>
                    </a:lnTo>
                    <a:lnTo>
                      <a:pt x="30862" y="16258"/>
                    </a:lnTo>
                    <a:lnTo>
                      <a:pt x="30737" y="16195"/>
                    </a:lnTo>
                    <a:lnTo>
                      <a:pt x="30737" y="16153"/>
                    </a:lnTo>
                    <a:lnTo>
                      <a:pt x="30695" y="16028"/>
                    </a:lnTo>
                    <a:lnTo>
                      <a:pt x="30632" y="16028"/>
                    </a:lnTo>
                    <a:lnTo>
                      <a:pt x="30590" y="15944"/>
                    </a:lnTo>
                    <a:lnTo>
                      <a:pt x="30632" y="15819"/>
                    </a:lnTo>
                    <a:lnTo>
                      <a:pt x="30590" y="15735"/>
                    </a:lnTo>
                    <a:lnTo>
                      <a:pt x="30465" y="15735"/>
                    </a:lnTo>
                    <a:lnTo>
                      <a:pt x="30277" y="15651"/>
                    </a:lnTo>
                    <a:lnTo>
                      <a:pt x="30235" y="15547"/>
                    </a:lnTo>
                    <a:lnTo>
                      <a:pt x="30277" y="15505"/>
                    </a:lnTo>
                    <a:lnTo>
                      <a:pt x="30277" y="15442"/>
                    </a:lnTo>
                    <a:lnTo>
                      <a:pt x="30214" y="15358"/>
                    </a:lnTo>
                    <a:lnTo>
                      <a:pt x="30172" y="15296"/>
                    </a:lnTo>
                    <a:lnTo>
                      <a:pt x="30151" y="15296"/>
                    </a:lnTo>
                    <a:lnTo>
                      <a:pt x="30046" y="15421"/>
                    </a:lnTo>
                    <a:lnTo>
                      <a:pt x="30025" y="15526"/>
                    </a:lnTo>
                    <a:lnTo>
                      <a:pt x="29963" y="15568"/>
                    </a:lnTo>
                    <a:lnTo>
                      <a:pt x="29921" y="15526"/>
                    </a:lnTo>
                    <a:lnTo>
                      <a:pt x="29921" y="15400"/>
                    </a:lnTo>
                    <a:lnTo>
                      <a:pt x="29858" y="15296"/>
                    </a:lnTo>
                    <a:lnTo>
                      <a:pt x="29900" y="15212"/>
                    </a:lnTo>
                    <a:lnTo>
                      <a:pt x="30025" y="15212"/>
                    </a:lnTo>
                    <a:lnTo>
                      <a:pt x="30005" y="15128"/>
                    </a:lnTo>
                    <a:lnTo>
                      <a:pt x="30025" y="15024"/>
                    </a:lnTo>
                    <a:lnTo>
                      <a:pt x="30005" y="14919"/>
                    </a:lnTo>
                    <a:lnTo>
                      <a:pt x="29900" y="14940"/>
                    </a:lnTo>
                    <a:lnTo>
                      <a:pt x="29900" y="14877"/>
                    </a:lnTo>
                    <a:lnTo>
                      <a:pt x="29963" y="14773"/>
                    </a:lnTo>
                    <a:lnTo>
                      <a:pt x="29921" y="14731"/>
                    </a:lnTo>
                    <a:lnTo>
                      <a:pt x="29712" y="14814"/>
                    </a:lnTo>
                    <a:cubicBezTo>
                      <a:pt x="29691" y="14773"/>
                      <a:pt x="29628" y="14731"/>
                      <a:pt x="29607" y="14689"/>
                    </a:cubicBezTo>
                    <a:lnTo>
                      <a:pt x="29712" y="14605"/>
                    </a:lnTo>
                    <a:lnTo>
                      <a:pt x="29795" y="14584"/>
                    </a:lnTo>
                    <a:lnTo>
                      <a:pt x="29858" y="14417"/>
                    </a:lnTo>
                    <a:lnTo>
                      <a:pt x="29816" y="14312"/>
                    </a:lnTo>
                    <a:lnTo>
                      <a:pt x="29691" y="14291"/>
                    </a:lnTo>
                    <a:lnTo>
                      <a:pt x="29628" y="14208"/>
                    </a:lnTo>
                    <a:lnTo>
                      <a:pt x="29628" y="14103"/>
                    </a:lnTo>
                    <a:lnTo>
                      <a:pt x="29691" y="14082"/>
                    </a:lnTo>
                    <a:lnTo>
                      <a:pt x="29649" y="13998"/>
                    </a:lnTo>
                    <a:lnTo>
                      <a:pt x="29691" y="13915"/>
                    </a:lnTo>
                    <a:lnTo>
                      <a:pt x="29816" y="13998"/>
                    </a:lnTo>
                    <a:lnTo>
                      <a:pt x="29921" y="13977"/>
                    </a:lnTo>
                    <a:lnTo>
                      <a:pt x="30025" y="14061"/>
                    </a:lnTo>
                    <a:lnTo>
                      <a:pt x="30151" y="14061"/>
                    </a:lnTo>
                    <a:lnTo>
                      <a:pt x="30318" y="13977"/>
                    </a:lnTo>
                    <a:lnTo>
                      <a:pt x="30318" y="14019"/>
                    </a:lnTo>
                    <a:lnTo>
                      <a:pt x="30360" y="14061"/>
                    </a:lnTo>
                    <a:lnTo>
                      <a:pt x="30339" y="14082"/>
                    </a:lnTo>
                    <a:lnTo>
                      <a:pt x="30277" y="14249"/>
                    </a:lnTo>
                    <a:lnTo>
                      <a:pt x="30277" y="14312"/>
                    </a:lnTo>
                    <a:lnTo>
                      <a:pt x="30360" y="14291"/>
                    </a:lnTo>
                    <a:lnTo>
                      <a:pt x="30381" y="14354"/>
                    </a:lnTo>
                    <a:lnTo>
                      <a:pt x="30465" y="14375"/>
                    </a:lnTo>
                    <a:lnTo>
                      <a:pt x="30590" y="14459"/>
                    </a:lnTo>
                    <a:lnTo>
                      <a:pt x="30632" y="14354"/>
                    </a:lnTo>
                    <a:lnTo>
                      <a:pt x="30528" y="14249"/>
                    </a:lnTo>
                    <a:lnTo>
                      <a:pt x="30590" y="14145"/>
                    </a:lnTo>
                    <a:lnTo>
                      <a:pt x="30632" y="14208"/>
                    </a:lnTo>
                    <a:lnTo>
                      <a:pt x="30695" y="14249"/>
                    </a:lnTo>
                    <a:lnTo>
                      <a:pt x="30737" y="14354"/>
                    </a:lnTo>
                    <a:lnTo>
                      <a:pt x="30904" y="14501"/>
                    </a:lnTo>
                    <a:lnTo>
                      <a:pt x="30967" y="14501"/>
                    </a:lnTo>
                    <a:lnTo>
                      <a:pt x="30967" y="14417"/>
                    </a:lnTo>
                    <a:lnTo>
                      <a:pt x="30946" y="14375"/>
                    </a:lnTo>
                    <a:lnTo>
                      <a:pt x="30988" y="14291"/>
                    </a:lnTo>
                    <a:lnTo>
                      <a:pt x="30967" y="14145"/>
                    </a:lnTo>
                    <a:lnTo>
                      <a:pt x="30904" y="14103"/>
                    </a:lnTo>
                    <a:lnTo>
                      <a:pt x="30946" y="13957"/>
                    </a:lnTo>
                    <a:lnTo>
                      <a:pt x="30862" y="13768"/>
                    </a:lnTo>
                    <a:lnTo>
                      <a:pt x="30758" y="13726"/>
                    </a:lnTo>
                    <a:lnTo>
                      <a:pt x="30758" y="13622"/>
                    </a:lnTo>
                    <a:lnTo>
                      <a:pt x="30695" y="13580"/>
                    </a:lnTo>
                    <a:lnTo>
                      <a:pt x="30549" y="13685"/>
                    </a:lnTo>
                    <a:lnTo>
                      <a:pt x="30486" y="13685"/>
                    </a:lnTo>
                    <a:lnTo>
                      <a:pt x="30590" y="13538"/>
                    </a:lnTo>
                    <a:lnTo>
                      <a:pt x="30695" y="13538"/>
                    </a:lnTo>
                    <a:lnTo>
                      <a:pt x="30737" y="13559"/>
                    </a:lnTo>
                    <a:lnTo>
                      <a:pt x="30841" y="13517"/>
                    </a:lnTo>
                    <a:lnTo>
                      <a:pt x="30925" y="13622"/>
                    </a:lnTo>
                    <a:lnTo>
                      <a:pt x="30967" y="13643"/>
                    </a:lnTo>
                    <a:lnTo>
                      <a:pt x="30967" y="13873"/>
                    </a:lnTo>
                    <a:lnTo>
                      <a:pt x="31009" y="13873"/>
                    </a:lnTo>
                    <a:lnTo>
                      <a:pt x="31155" y="13768"/>
                    </a:lnTo>
                    <a:lnTo>
                      <a:pt x="31051" y="13936"/>
                    </a:lnTo>
                    <a:lnTo>
                      <a:pt x="31051" y="13998"/>
                    </a:lnTo>
                    <a:lnTo>
                      <a:pt x="30967" y="14040"/>
                    </a:lnTo>
                    <a:lnTo>
                      <a:pt x="30967" y="14082"/>
                    </a:lnTo>
                    <a:lnTo>
                      <a:pt x="31051" y="14166"/>
                    </a:lnTo>
                    <a:lnTo>
                      <a:pt x="31072" y="14291"/>
                    </a:lnTo>
                    <a:lnTo>
                      <a:pt x="31009" y="14375"/>
                    </a:lnTo>
                    <a:lnTo>
                      <a:pt x="31072" y="14417"/>
                    </a:lnTo>
                    <a:lnTo>
                      <a:pt x="31365" y="14354"/>
                    </a:lnTo>
                    <a:lnTo>
                      <a:pt x="31406" y="14249"/>
                    </a:lnTo>
                    <a:lnTo>
                      <a:pt x="31511" y="14249"/>
                    </a:lnTo>
                    <a:lnTo>
                      <a:pt x="31574" y="14270"/>
                    </a:lnTo>
                    <a:lnTo>
                      <a:pt x="31720" y="14082"/>
                    </a:lnTo>
                    <a:lnTo>
                      <a:pt x="31804" y="14082"/>
                    </a:lnTo>
                    <a:lnTo>
                      <a:pt x="31846" y="13998"/>
                    </a:lnTo>
                    <a:lnTo>
                      <a:pt x="31950" y="13936"/>
                    </a:lnTo>
                    <a:lnTo>
                      <a:pt x="31992" y="13789"/>
                    </a:lnTo>
                    <a:lnTo>
                      <a:pt x="32055" y="13747"/>
                    </a:lnTo>
                    <a:lnTo>
                      <a:pt x="32243" y="13747"/>
                    </a:lnTo>
                    <a:lnTo>
                      <a:pt x="32348" y="13789"/>
                    </a:lnTo>
                    <a:lnTo>
                      <a:pt x="32411" y="13726"/>
                    </a:lnTo>
                    <a:lnTo>
                      <a:pt x="32369" y="13622"/>
                    </a:lnTo>
                    <a:lnTo>
                      <a:pt x="32536" y="13475"/>
                    </a:lnTo>
                    <a:lnTo>
                      <a:pt x="32557" y="13413"/>
                    </a:lnTo>
                    <a:lnTo>
                      <a:pt x="32620" y="13371"/>
                    </a:lnTo>
                    <a:lnTo>
                      <a:pt x="32641" y="13245"/>
                    </a:lnTo>
                    <a:lnTo>
                      <a:pt x="32515" y="13015"/>
                    </a:lnTo>
                    <a:lnTo>
                      <a:pt x="32536" y="12931"/>
                    </a:lnTo>
                    <a:lnTo>
                      <a:pt x="32411" y="12827"/>
                    </a:lnTo>
                    <a:lnTo>
                      <a:pt x="32369" y="12701"/>
                    </a:lnTo>
                    <a:lnTo>
                      <a:pt x="32432" y="12596"/>
                    </a:lnTo>
                    <a:lnTo>
                      <a:pt x="32557" y="12534"/>
                    </a:lnTo>
                    <a:lnTo>
                      <a:pt x="32578" y="12471"/>
                    </a:lnTo>
                    <a:lnTo>
                      <a:pt x="32557" y="12471"/>
                    </a:lnTo>
                    <a:lnTo>
                      <a:pt x="32474" y="12534"/>
                    </a:lnTo>
                    <a:lnTo>
                      <a:pt x="32453" y="12534"/>
                    </a:lnTo>
                    <a:lnTo>
                      <a:pt x="32453" y="12471"/>
                    </a:lnTo>
                    <a:lnTo>
                      <a:pt x="32536" y="12366"/>
                    </a:lnTo>
                    <a:lnTo>
                      <a:pt x="32432" y="12366"/>
                    </a:lnTo>
                    <a:lnTo>
                      <a:pt x="32515" y="12283"/>
                    </a:lnTo>
                    <a:lnTo>
                      <a:pt x="32536" y="12199"/>
                    </a:lnTo>
                    <a:lnTo>
                      <a:pt x="32453" y="12157"/>
                    </a:lnTo>
                    <a:lnTo>
                      <a:pt x="32348" y="12115"/>
                    </a:lnTo>
                    <a:lnTo>
                      <a:pt x="32411" y="12094"/>
                    </a:lnTo>
                    <a:lnTo>
                      <a:pt x="32411" y="11990"/>
                    </a:lnTo>
                    <a:lnTo>
                      <a:pt x="32474" y="11990"/>
                    </a:lnTo>
                    <a:lnTo>
                      <a:pt x="32515" y="12052"/>
                    </a:lnTo>
                    <a:lnTo>
                      <a:pt x="32620" y="12052"/>
                    </a:lnTo>
                    <a:lnTo>
                      <a:pt x="32683" y="12157"/>
                    </a:lnTo>
                    <a:lnTo>
                      <a:pt x="32766" y="12178"/>
                    </a:lnTo>
                    <a:lnTo>
                      <a:pt x="32829" y="12094"/>
                    </a:lnTo>
                    <a:lnTo>
                      <a:pt x="32892" y="12115"/>
                    </a:lnTo>
                    <a:lnTo>
                      <a:pt x="33059" y="12073"/>
                    </a:lnTo>
                    <a:lnTo>
                      <a:pt x="33185" y="11990"/>
                    </a:lnTo>
                    <a:lnTo>
                      <a:pt x="33143" y="11948"/>
                    </a:lnTo>
                    <a:lnTo>
                      <a:pt x="33206" y="11843"/>
                    </a:lnTo>
                    <a:lnTo>
                      <a:pt x="33185" y="11801"/>
                    </a:lnTo>
                    <a:lnTo>
                      <a:pt x="33143" y="11801"/>
                    </a:lnTo>
                    <a:lnTo>
                      <a:pt x="33143" y="11739"/>
                    </a:lnTo>
                    <a:lnTo>
                      <a:pt x="33080" y="11697"/>
                    </a:lnTo>
                    <a:lnTo>
                      <a:pt x="32934" y="11697"/>
                    </a:lnTo>
                    <a:lnTo>
                      <a:pt x="32997" y="11655"/>
                    </a:lnTo>
                    <a:lnTo>
                      <a:pt x="33101" y="11634"/>
                    </a:lnTo>
                    <a:lnTo>
                      <a:pt x="33290" y="11488"/>
                    </a:lnTo>
                    <a:lnTo>
                      <a:pt x="33373" y="11383"/>
                    </a:lnTo>
                    <a:lnTo>
                      <a:pt x="33352" y="11341"/>
                    </a:lnTo>
                    <a:lnTo>
                      <a:pt x="33290" y="11320"/>
                    </a:lnTo>
                    <a:lnTo>
                      <a:pt x="33269" y="11236"/>
                    </a:lnTo>
                    <a:lnTo>
                      <a:pt x="33080" y="11174"/>
                    </a:lnTo>
                    <a:lnTo>
                      <a:pt x="32976" y="11216"/>
                    </a:lnTo>
                    <a:lnTo>
                      <a:pt x="32934" y="11174"/>
                    </a:lnTo>
                    <a:lnTo>
                      <a:pt x="33038" y="11153"/>
                    </a:lnTo>
                    <a:lnTo>
                      <a:pt x="33038" y="11027"/>
                    </a:lnTo>
                    <a:lnTo>
                      <a:pt x="32808" y="10860"/>
                    </a:lnTo>
                    <a:lnTo>
                      <a:pt x="32808" y="10818"/>
                    </a:lnTo>
                    <a:lnTo>
                      <a:pt x="32871" y="10818"/>
                    </a:lnTo>
                    <a:lnTo>
                      <a:pt x="32955" y="10902"/>
                    </a:lnTo>
                    <a:lnTo>
                      <a:pt x="33038" y="10860"/>
                    </a:lnTo>
                    <a:lnTo>
                      <a:pt x="32955" y="10797"/>
                    </a:lnTo>
                    <a:lnTo>
                      <a:pt x="33018" y="10755"/>
                    </a:lnTo>
                    <a:lnTo>
                      <a:pt x="33018" y="10713"/>
                    </a:lnTo>
                    <a:lnTo>
                      <a:pt x="32871" y="10651"/>
                    </a:lnTo>
                    <a:lnTo>
                      <a:pt x="32766" y="10588"/>
                    </a:lnTo>
                    <a:lnTo>
                      <a:pt x="32662" y="10651"/>
                    </a:lnTo>
                    <a:lnTo>
                      <a:pt x="32515" y="10588"/>
                    </a:lnTo>
                    <a:cubicBezTo>
                      <a:pt x="32536" y="10546"/>
                      <a:pt x="32536" y="10525"/>
                      <a:pt x="32536" y="10504"/>
                    </a:cubicBezTo>
                    <a:lnTo>
                      <a:pt x="32599" y="10504"/>
                    </a:lnTo>
                    <a:lnTo>
                      <a:pt x="32620" y="10483"/>
                    </a:lnTo>
                    <a:lnTo>
                      <a:pt x="32599" y="10420"/>
                    </a:lnTo>
                    <a:lnTo>
                      <a:pt x="32536" y="10420"/>
                    </a:lnTo>
                    <a:cubicBezTo>
                      <a:pt x="32536" y="10400"/>
                      <a:pt x="32536" y="10339"/>
                      <a:pt x="32517" y="10317"/>
                    </a:cubicBezTo>
                    <a:lnTo>
                      <a:pt x="32517" y="10317"/>
                    </a:lnTo>
                    <a:cubicBezTo>
                      <a:pt x="32518" y="10308"/>
                      <a:pt x="32523" y="10287"/>
                      <a:pt x="32536" y="10274"/>
                    </a:cubicBezTo>
                    <a:cubicBezTo>
                      <a:pt x="32536" y="10274"/>
                      <a:pt x="32536" y="10232"/>
                      <a:pt x="32557" y="10232"/>
                    </a:cubicBezTo>
                    <a:lnTo>
                      <a:pt x="32641" y="10316"/>
                    </a:lnTo>
                    <a:lnTo>
                      <a:pt x="32746" y="10274"/>
                    </a:lnTo>
                    <a:lnTo>
                      <a:pt x="32934" y="10232"/>
                    </a:lnTo>
                    <a:lnTo>
                      <a:pt x="32976" y="10337"/>
                    </a:lnTo>
                    <a:lnTo>
                      <a:pt x="33080" y="10379"/>
                    </a:lnTo>
                    <a:lnTo>
                      <a:pt x="33143" y="10441"/>
                    </a:lnTo>
                    <a:lnTo>
                      <a:pt x="33185" y="10420"/>
                    </a:lnTo>
                    <a:lnTo>
                      <a:pt x="33352" y="10525"/>
                    </a:lnTo>
                    <a:lnTo>
                      <a:pt x="33394" y="10483"/>
                    </a:lnTo>
                    <a:lnTo>
                      <a:pt x="33457" y="10504"/>
                    </a:lnTo>
                    <a:lnTo>
                      <a:pt x="33499" y="10420"/>
                    </a:lnTo>
                    <a:lnTo>
                      <a:pt x="33478" y="10337"/>
                    </a:lnTo>
                    <a:lnTo>
                      <a:pt x="33394" y="10295"/>
                    </a:lnTo>
                    <a:lnTo>
                      <a:pt x="33310" y="10190"/>
                    </a:lnTo>
                    <a:lnTo>
                      <a:pt x="33269" y="10107"/>
                    </a:lnTo>
                    <a:lnTo>
                      <a:pt x="33059" y="9918"/>
                    </a:lnTo>
                    <a:lnTo>
                      <a:pt x="33038" y="9855"/>
                    </a:lnTo>
                    <a:lnTo>
                      <a:pt x="33038" y="9855"/>
                    </a:lnTo>
                    <a:lnTo>
                      <a:pt x="33101" y="9897"/>
                    </a:lnTo>
                    <a:lnTo>
                      <a:pt x="33143" y="9960"/>
                    </a:lnTo>
                    <a:lnTo>
                      <a:pt x="33206" y="9981"/>
                    </a:lnTo>
                    <a:lnTo>
                      <a:pt x="33310" y="10107"/>
                    </a:lnTo>
                    <a:lnTo>
                      <a:pt x="33394" y="10127"/>
                    </a:lnTo>
                    <a:lnTo>
                      <a:pt x="33415" y="10190"/>
                    </a:lnTo>
                    <a:lnTo>
                      <a:pt x="33499" y="10295"/>
                    </a:lnTo>
                    <a:lnTo>
                      <a:pt x="33603" y="10400"/>
                    </a:lnTo>
                    <a:lnTo>
                      <a:pt x="33624" y="10462"/>
                    </a:lnTo>
                    <a:lnTo>
                      <a:pt x="33687" y="10504"/>
                    </a:lnTo>
                    <a:lnTo>
                      <a:pt x="33792" y="10609"/>
                    </a:lnTo>
                    <a:lnTo>
                      <a:pt x="33834" y="10713"/>
                    </a:lnTo>
                    <a:lnTo>
                      <a:pt x="33938" y="10713"/>
                    </a:lnTo>
                    <a:lnTo>
                      <a:pt x="33980" y="10672"/>
                    </a:lnTo>
                    <a:lnTo>
                      <a:pt x="33917" y="10546"/>
                    </a:lnTo>
                    <a:lnTo>
                      <a:pt x="33834" y="10337"/>
                    </a:lnTo>
                    <a:lnTo>
                      <a:pt x="34001" y="10358"/>
                    </a:lnTo>
                    <a:lnTo>
                      <a:pt x="34189" y="10462"/>
                    </a:lnTo>
                    <a:lnTo>
                      <a:pt x="34357" y="10462"/>
                    </a:lnTo>
                    <a:lnTo>
                      <a:pt x="34357" y="10567"/>
                    </a:lnTo>
                    <a:lnTo>
                      <a:pt x="34336" y="10630"/>
                    </a:lnTo>
                    <a:lnTo>
                      <a:pt x="34440" y="10713"/>
                    </a:lnTo>
                    <a:lnTo>
                      <a:pt x="34545" y="10713"/>
                    </a:lnTo>
                    <a:lnTo>
                      <a:pt x="34566" y="10734"/>
                    </a:lnTo>
                    <a:lnTo>
                      <a:pt x="34838" y="10734"/>
                    </a:lnTo>
                    <a:lnTo>
                      <a:pt x="34922" y="10672"/>
                    </a:lnTo>
                    <a:lnTo>
                      <a:pt x="34984" y="10546"/>
                    </a:lnTo>
                    <a:lnTo>
                      <a:pt x="34984" y="10441"/>
                    </a:lnTo>
                    <a:lnTo>
                      <a:pt x="35026" y="10337"/>
                    </a:lnTo>
                    <a:lnTo>
                      <a:pt x="34963" y="10295"/>
                    </a:lnTo>
                    <a:lnTo>
                      <a:pt x="34880" y="10086"/>
                    </a:lnTo>
                    <a:lnTo>
                      <a:pt x="34838" y="10086"/>
                    </a:lnTo>
                    <a:lnTo>
                      <a:pt x="34754" y="9939"/>
                    </a:lnTo>
                    <a:lnTo>
                      <a:pt x="34775" y="9814"/>
                    </a:lnTo>
                    <a:lnTo>
                      <a:pt x="34838" y="9793"/>
                    </a:lnTo>
                    <a:lnTo>
                      <a:pt x="34838" y="9709"/>
                    </a:lnTo>
                    <a:lnTo>
                      <a:pt x="34859" y="9688"/>
                    </a:lnTo>
                    <a:lnTo>
                      <a:pt x="34922" y="9730"/>
                    </a:lnTo>
                    <a:lnTo>
                      <a:pt x="34943" y="9835"/>
                    </a:lnTo>
                    <a:lnTo>
                      <a:pt x="34984" y="9730"/>
                    </a:lnTo>
                    <a:lnTo>
                      <a:pt x="34984" y="9583"/>
                    </a:lnTo>
                    <a:lnTo>
                      <a:pt x="35047" y="9542"/>
                    </a:lnTo>
                    <a:lnTo>
                      <a:pt x="35089" y="9500"/>
                    </a:lnTo>
                    <a:lnTo>
                      <a:pt x="35089" y="9604"/>
                    </a:lnTo>
                    <a:lnTo>
                      <a:pt x="35131" y="9667"/>
                    </a:lnTo>
                    <a:lnTo>
                      <a:pt x="35089" y="9709"/>
                    </a:lnTo>
                    <a:lnTo>
                      <a:pt x="34984" y="9772"/>
                    </a:lnTo>
                    <a:lnTo>
                      <a:pt x="34963" y="9897"/>
                    </a:lnTo>
                    <a:lnTo>
                      <a:pt x="35026" y="9918"/>
                    </a:lnTo>
                    <a:lnTo>
                      <a:pt x="35068" y="10002"/>
                    </a:lnTo>
                    <a:lnTo>
                      <a:pt x="35068" y="10086"/>
                    </a:lnTo>
                    <a:lnTo>
                      <a:pt x="35194" y="10232"/>
                    </a:lnTo>
                    <a:lnTo>
                      <a:pt x="35256" y="10274"/>
                    </a:lnTo>
                    <a:lnTo>
                      <a:pt x="35256" y="10190"/>
                    </a:lnTo>
                    <a:lnTo>
                      <a:pt x="35298" y="10169"/>
                    </a:lnTo>
                    <a:lnTo>
                      <a:pt x="35361" y="10211"/>
                    </a:lnTo>
                    <a:lnTo>
                      <a:pt x="35466" y="10169"/>
                    </a:lnTo>
                    <a:lnTo>
                      <a:pt x="35487" y="10211"/>
                    </a:lnTo>
                    <a:lnTo>
                      <a:pt x="35466" y="10253"/>
                    </a:lnTo>
                    <a:lnTo>
                      <a:pt x="35466" y="10358"/>
                    </a:lnTo>
                    <a:lnTo>
                      <a:pt x="35403" y="10525"/>
                    </a:lnTo>
                    <a:lnTo>
                      <a:pt x="35403" y="10567"/>
                    </a:lnTo>
                    <a:lnTo>
                      <a:pt x="35298" y="10734"/>
                    </a:lnTo>
                    <a:lnTo>
                      <a:pt x="35235" y="10923"/>
                    </a:lnTo>
                    <a:lnTo>
                      <a:pt x="35235" y="10964"/>
                    </a:lnTo>
                    <a:lnTo>
                      <a:pt x="35256" y="10964"/>
                    </a:lnTo>
                    <a:lnTo>
                      <a:pt x="35298" y="10860"/>
                    </a:lnTo>
                    <a:lnTo>
                      <a:pt x="35403" y="10902"/>
                    </a:lnTo>
                    <a:lnTo>
                      <a:pt x="35403" y="10923"/>
                    </a:lnTo>
                    <a:lnTo>
                      <a:pt x="35487" y="10923"/>
                    </a:lnTo>
                    <a:lnTo>
                      <a:pt x="35549" y="11006"/>
                    </a:lnTo>
                    <a:lnTo>
                      <a:pt x="35696" y="11027"/>
                    </a:lnTo>
                    <a:lnTo>
                      <a:pt x="35591" y="11069"/>
                    </a:lnTo>
                    <a:lnTo>
                      <a:pt x="35570" y="11132"/>
                    </a:lnTo>
                    <a:lnTo>
                      <a:pt x="35507" y="11153"/>
                    </a:lnTo>
                    <a:lnTo>
                      <a:pt x="35466" y="11111"/>
                    </a:lnTo>
                    <a:lnTo>
                      <a:pt x="35382" y="11132"/>
                    </a:lnTo>
                    <a:lnTo>
                      <a:pt x="35403" y="11216"/>
                    </a:lnTo>
                    <a:lnTo>
                      <a:pt x="35466" y="11236"/>
                    </a:lnTo>
                    <a:lnTo>
                      <a:pt x="35487" y="11257"/>
                    </a:lnTo>
                    <a:lnTo>
                      <a:pt x="35591" y="11257"/>
                    </a:lnTo>
                    <a:lnTo>
                      <a:pt x="35591" y="11341"/>
                    </a:lnTo>
                    <a:lnTo>
                      <a:pt x="35612" y="11383"/>
                    </a:lnTo>
                    <a:lnTo>
                      <a:pt x="35612" y="11467"/>
                    </a:lnTo>
                    <a:lnTo>
                      <a:pt x="35675" y="11550"/>
                    </a:lnTo>
                    <a:lnTo>
                      <a:pt x="35779" y="11571"/>
                    </a:lnTo>
                    <a:lnTo>
                      <a:pt x="35821" y="11655"/>
                    </a:lnTo>
                    <a:lnTo>
                      <a:pt x="35863" y="11739"/>
                    </a:lnTo>
                    <a:lnTo>
                      <a:pt x="35821" y="11843"/>
                    </a:lnTo>
                    <a:lnTo>
                      <a:pt x="35759" y="11906"/>
                    </a:lnTo>
                    <a:lnTo>
                      <a:pt x="35675" y="11906"/>
                    </a:lnTo>
                    <a:lnTo>
                      <a:pt x="35612" y="11948"/>
                    </a:lnTo>
                    <a:lnTo>
                      <a:pt x="35570" y="11906"/>
                    </a:lnTo>
                    <a:lnTo>
                      <a:pt x="35487" y="11885"/>
                    </a:lnTo>
                    <a:lnTo>
                      <a:pt x="35445" y="11906"/>
                    </a:lnTo>
                    <a:lnTo>
                      <a:pt x="35361" y="12011"/>
                    </a:lnTo>
                    <a:lnTo>
                      <a:pt x="35403" y="12052"/>
                    </a:lnTo>
                    <a:lnTo>
                      <a:pt x="35403" y="12094"/>
                    </a:lnTo>
                    <a:lnTo>
                      <a:pt x="35361" y="12178"/>
                    </a:lnTo>
                    <a:lnTo>
                      <a:pt x="35382" y="12220"/>
                    </a:lnTo>
                    <a:lnTo>
                      <a:pt x="35445" y="12220"/>
                    </a:lnTo>
                    <a:lnTo>
                      <a:pt x="35466" y="12199"/>
                    </a:lnTo>
                    <a:lnTo>
                      <a:pt x="35549" y="12178"/>
                    </a:lnTo>
                    <a:lnTo>
                      <a:pt x="35654" y="12178"/>
                    </a:lnTo>
                    <a:lnTo>
                      <a:pt x="35717" y="12115"/>
                    </a:lnTo>
                    <a:lnTo>
                      <a:pt x="35800" y="12115"/>
                    </a:lnTo>
                    <a:lnTo>
                      <a:pt x="35863" y="12011"/>
                    </a:lnTo>
                    <a:lnTo>
                      <a:pt x="35905" y="11990"/>
                    </a:lnTo>
                    <a:lnTo>
                      <a:pt x="35926" y="12115"/>
                    </a:lnTo>
                    <a:lnTo>
                      <a:pt x="35989" y="12157"/>
                    </a:lnTo>
                    <a:lnTo>
                      <a:pt x="36072" y="12094"/>
                    </a:lnTo>
                    <a:lnTo>
                      <a:pt x="36135" y="11969"/>
                    </a:lnTo>
                    <a:lnTo>
                      <a:pt x="36240" y="11885"/>
                    </a:lnTo>
                    <a:lnTo>
                      <a:pt x="36303" y="11948"/>
                    </a:lnTo>
                    <a:lnTo>
                      <a:pt x="36303" y="11990"/>
                    </a:lnTo>
                    <a:lnTo>
                      <a:pt x="36219" y="12011"/>
                    </a:lnTo>
                    <a:lnTo>
                      <a:pt x="36177" y="12073"/>
                    </a:lnTo>
                    <a:lnTo>
                      <a:pt x="36219" y="12094"/>
                    </a:lnTo>
                    <a:lnTo>
                      <a:pt x="36219" y="12157"/>
                    </a:lnTo>
                    <a:lnTo>
                      <a:pt x="36093" y="12199"/>
                    </a:lnTo>
                    <a:lnTo>
                      <a:pt x="36072" y="12220"/>
                    </a:lnTo>
                    <a:lnTo>
                      <a:pt x="36219" y="12199"/>
                    </a:lnTo>
                    <a:lnTo>
                      <a:pt x="36240" y="12283"/>
                    </a:lnTo>
                    <a:lnTo>
                      <a:pt x="36135" y="12366"/>
                    </a:lnTo>
                    <a:lnTo>
                      <a:pt x="36177" y="12492"/>
                    </a:lnTo>
                    <a:lnTo>
                      <a:pt x="36219" y="12513"/>
                    </a:lnTo>
                    <a:lnTo>
                      <a:pt x="36282" y="12617"/>
                    </a:lnTo>
                    <a:lnTo>
                      <a:pt x="36407" y="12596"/>
                    </a:lnTo>
                    <a:lnTo>
                      <a:pt x="36428" y="12534"/>
                    </a:lnTo>
                    <a:lnTo>
                      <a:pt x="36407" y="12471"/>
                    </a:lnTo>
                    <a:lnTo>
                      <a:pt x="36407" y="12387"/>
                    </a:lnTo>
                    <a:lnTo>
                      <a:pt x="36449" y="12366"/>
                    </a:lnTo>
                    <a:lnTo>
                      <a:pt x="36595" y="12471"/>
                    </a:lnTo>
                    <a:lnTo>
                      <a:pt x="36595" y="12534"/>
                    </a:lnTo>
                    <a:lnTo>
                      <a:pt x="36533" y="12638"/>
                    </a:lnTo>
                    <a:lnTo>
                      <a:pt x="36616" y="12701"/>
                    </a:lnTo>
                    <a:lnTo>
                      <a:pt x="36637" y="12743"/>
                    </a:lnTo>
                    <a:lnTo>
                      <a:pt x="36491" y="12827"/>
                    </a:lnTo>
                    <a:lnTo>
                      <a:pt x="36449" y="12889"/>
                    </a:lnTo>
                    <a:lnTo>
                      <a:pt x="36533" y="12952"/>
                    </a:lnTo>
                    <a:lnTo>
                      <a:pt x="36763" y="12952"/>
                    </a:lnTo>
                    <a:lnTo>
                      <a:pt x="36826" y="12994"/>
                    </a:lnTo>
                    <a:lnTo>
                      <a:pt x="36826" y="13099"/>
                    </a:lnTo>
                    <a:lnTo>
                      <a:pt x="36826" y="13161"/>
                    </a:lnTo>
                    <a:lnTo>
                      <a:pt x="36867" y="13140"/>
                    </a:lnTo>
                    <a:lnTo>
                      <a:pt x="36867" y="13057"/>
                    </a:lnTo>
                    <a:lnTo>
                      <a:pt x="36930" y="12994"/>
                    </a:lnTo>
                    <a:lnTo>
                      <a:pt x="36972" y="12994"/>
                    </a:lnTo>
                    <a:lnTo>
                      <a:pt x="36972" y="13057"/>
                    </a:lnTo>
                    <a:lnTo>
                      <a:pt x="36930" y="13161"/>
                    </a:lnTo>
                    <a:lnTo>
                      <a:pt x="36930" y="13245"/>
                    </a:lnTo>
                    <a:lnTo>
                      <a:pt x="36847" y="13266"/>
                    </a:lnTo>
                    <a:lnTo>
                      <a:pt x="36805" y="13433"/>
                    </a:lnTo>
                    <a:lnTo>
                      <a:pt x="36805" y="13475"/>
                    </a:lnTo>
                    <a:lnTo>
                      <a:pt x="36867" y="13517"/>
                    </a:lnTo>
                    <a:lnTo>
                      <a:pt x="36867" y="13622"/>
                    </a:lnTo>
                    <a:lnTo>
                      <a:pt x="36826" y="13726"/>
                    </a:lnTo>
                    <a:lnTo>
                      <a:pt x="36826" y="13831"/>
                    </a:lnTo>
                    <a:lnTo>
                      <a:pt x="36847" y="13852"/>
                    </a:lnTo>
                    <a:lnTo>
                      <a:pt x="36847" y="13873"/>
                    </a:lnTo>
                    <a:lnTo>
                      <a:pt x="36826" y="14082"/>
                    </a:lnTo>
                    <a:lnTo>
                      <a:pt x="36763" y="14166"/>
                    </a:lnTo>
                    <a:lnTo>
                      <a:pt x="36826" y="14270"/>
                    </a:lnTo>
                    <a:lnTo>
                      <a:pt x="36805" y="14354"/>
                    </a:lnTo>
                    <a:lnTo>
                      <a:pt x="36637" y="14396"/>
                    </a:lnTo>
                    <a:lnTo>
                      <a:pt x="36491" y="14375"/>
                    </a:lnTo>
                    <a:lnTo>
                      <a:pt x="36428" y="14396"/>
                    </a:lnTo>
                    <a:lnTo>
                      <a:pt x="36407" y="14480"/>
                    </a:lnTo>
                    <a:lnTo>
                      <a:pt x="36198" y="14626"/>
                    </a:lnTo>
                    <a:lnTo>
                      <a:pt x="36198" y="14710"/>
                    </a:lnTo>
                    <a:lnTo>
                      <a:pt x="36344" y="14793"/>
                    </a:lnTo>
                    <a:lnTo>
                      <a:pt x="36303" y="14793"/>
                    </a:lnTo>
                    <a:lnTo>
                      <a:pt x="36219" y="14814"/>
                    </a:lnTo>
                    <a:lnTo>
                      <a:pt x="36303" y="14814"/>
                    </a:lnTo>
                    <a:lnTo>
                      <a:pt x="36177" y="14982"/>
                    </a:lnTo>
                    <a:lnTo>
                      <a:pt x="36093" y="15024"/>
                    </a:lnTo>
                    <a:lnTo>
                      <a:pt x="35884" y="15149"/>
                    </a:lnTo>
                    <a:lnTo>
                      <a:pt x="35738" y="15296"/>
                    </a:lnTo>
                    <a:lnTo>
                      <a:pt x="35675" y="15296"/>
                    </a:lnTo>
                    <a:lnTo>
                      <a:pt x="35633" y="15337"/>
                    </a:lnTo>
                    <a:lnTo>
                      <a:pt x="35591" y="15463"/>
                    </a:lnTo>
                    <a:lnTo>
                      <a:pt x="35675" y="15568"/>
                    </a:lnTo>
                    <a:lnTo>
                      <a:pt x="35696" y="15672"/>
                    </a:lnTo>
                    <a:lnTo>
                      <a:pt x="35800" y="15840"/>
                    </a:lnTo>
                    <a:lnTo>
                      <a:pt x="35842" y="16133"/>
                    </a:lnTo>
                    <a:lnTo>
                      <a:pt x="35779" y="16174"/>
                    </a:lnTo>
                    <a:lnTo>
                      <a:pt x="35738" y="16153"/>
                    </a:lnTo>
                    <a:lnTo>
                      <a:pt x="35675" y="16195"/>
                    </a:lnTo>
                    <a:lnTo>
                      <a:pt x="35654" y="16300"/>
                    </a:lnTo>
                    <a:lnTo>
                      <a:pt x="35633" y="16195"/>
                    </a:lnTo>
                    <a:lnTo>
                      <a:pt x="35633" y="16049"/>
                    </a:lnTo>
                    <a:lnTo>
                      <a:pt x="35570" y="15986"/>
                    </a:lnTo>
                    <a:lnTo>
                      <a:pt x="35466" y="16049"/>
                    </a:lnTo>
                    <a:lnTo>
                      <a:pt x="35424" y="16153"/>
                    </a:lnTo>
                    <a:lnTo>
                      <a:pt x="35319" y="16216"/>
                    </a:lnTo>
                    <a:lnTo>
                      <a:pt x="35235" y="16174"/>
                    </a:lnTo>
                    <a:lnTo>
                      <a:pt x="35256" y="16112"/>
                    </a:lnTo>
                    <a:lnTo>
                      <a:pt x="35256" y="16070"/>
                    </a:lnTo>
                    <a:lnTo>
                      <a:pt x="35047" y="16070"/>
                    </a:lnTo>
                    <a:lnTo>
                      <a:pt x="35005" y="16174"/>
                    </a:lnTo>
                    <a:lnTo>
                      <a:pt x="34922" y="16258"/>
                    </a:lnTo>
                    <a:lnTo>
                      <a:pt x="34796" y="16216"/>
                    </a:lnTo>
                    <a:lnTo>
                      <a:pt x="34712" y="16216"/>
                    </a:lnTo>
                    <a:lnTo>
                      <a:pt x="34650" y="16174"/>
                    </a:lnTo>
                    <a:lnTo>
                      <a:pt x="34587" y="16174"/>
                    </a:lnTo>
                    <a:lnTo>
                      <a:pt x="34503" y="16258"/>
                    </a:lnTo>
                    <a:lnTo>
                      <a:pt x="34357" y="16195"/>
                    </a:lnTo>
                    <a:lnTo>
                      <a:pt x="34315" y="16174"/>
                    </a:lnTo>
                    <a:lnTo>
                      <a:pt x="34231" y="16070"/>
                    </a:lnTo>
                    <a:lnTo>
                      <a:pt x="34106" y="15986"/>
                    </a:lnTo>
                    <a:lnTo>
                      <a:pt x="33980" y="15965"/>
                    </a:lnTo>
                    <a:lnTo>
                      <a:pt x="33834" y="15777"/>
                    </a:lnTo>
                    <a:lnTo>
                      <a:pt x="33813" y="15840"/>
                    </a:lnTo>
                    <a:lnTo>
                      <a:pt x="33813" y="15902"/>
                    </a:lnTo>
                    <a:lnTo>
                      <a:pt x="33792" y="15965"/>
                    </a:lnTo>
                    <a:lnTo>
                      <a:pt x="33750" y="15944"/>
                    </a:lnTo>
                    <a:lnTo>
                      <a:pt x="33708" y="15965"/>
                    </a:lnTo>
                    <a:lnTo>
                      <a:pt x="33708" y="16049"/>
                    </a:lnTo>
                    <a:lnTo>
                      <a:pt x="33771" y="16112"/>
                    </a:lnTo>
                    <a:lnTo>
                      <a:pt x="33750" y="16195"/>
                    </a:lnTo>
                    <a:lnTo>
                      <a:pt x="33687" y="16195"/>
                    </a:lnTo>
                    <a:lnTo>
                      <a:pt x="33582" y="16216"/>
                    </a:lnTo>
                    <a:lnTo>
                      <a:pt x="33499" y="16300"/>
                    </a:lnTo>
                    <a:lnTo>
                      <a:pt x="33373" y="16300"/>
                    </a:lnTo>
                    <a:lnTo>
                      <a:pt x="33290" y="16384"/>
                    </a:lnTo>
                    <a:lnTo>
                      <a:pt x="33290" y="16488"/>
                    </a:lnTo>
                    <a:lnTo>
                      <a:pt x="33206" y="16530"/>
                    </a:lnTo>
                    <a:lnTo>
                      <a:pt x="33164" y="16677"/>
                    </a:lnTo>
                    <a:lnTo>
                      <a:pt x="33248" y="16886"/>
                    </a:lnTo>
                    <a:lnTo>
                      <a:pt x="33352" y="16990"/>
                    </a:lnTo>
                    <a:lnTo>
                      <a:pt x="33394" y="16949"/>
                    </a:lnTo>
                    <a:lnTo>
                      <a:pt x="33499" y="17095"/>
                    </a:lnTo>
                    <a:lnTo>
                      <a:pt x="33478" y="17158"/>
                    </a:lnTo>
                    <a:lnTo>
                      <a:pt x="33666" y="17158"/>
                    </a:lnTo>
                    <a:lnTo>
                      <a:pt x="33771" y="17200"/>
                    </a:lnTo>
                    <a:lnTo>
                      <a:pt x="33813" y="17137"/>
                    </a:lnTo>
                    <a:lnTo>
                      <a:pt x="33917" y="17137"/>
                    </a:lnTo>
                    <a:lnTo>
                      <a:pt x="33980" y="17095"/>
                    </a:lnTo>
                    <a:lnTo>
                      <a:pt x="34106" y="17095"/>
                    </a:lnTo>
                    <a:lnTo>
                      <a:pt x="34189" y="17053"/>
                    </a:lnTo>
                    <a:lnTo>
                      <a:pt x="34273" y="17095"/>
                    </a:lnTo>
                    <a:lnTo>
                      <a:pt x="34315" y="17032"/>
                    </a:lnTo>
                    <a:lnTo>
                      <a:pt x="34315" y="16928"/>
                    </a:lnTo>
                    <a:lnTo>
                      <a:pt x="34336" y="16865"/>
                    </a:lnTo>
                    <a:lnTo>
                      <a:pt x="34398" y="16865"/>
                    </a:lnTo>
                    <a:lnTo>
                      <a:pt x="34503" y="17032"/>
                    </a:lnTo>
                    <a:lnTo>
                      <a:pt x="34587" y="17032"/>
                    </a:lnTo>
                    <a:lnTo>
                      <a:pt x="34650" y="17116"/>
                    </a:lnTo>
                    <a:lnTo>
                      <a:pt x="34796" y="17137"/>
                    </a:lnTo>
                    <a:lnTo>
                      <a:pt x="34817" y="17074"/>
                    </a:lnTo>
                    <a:lnTo>
                      <a:pt x="34901" y="16970"/>
                    </a:lnTo>
                    <a:lnTo>
                      <a:pt x="34943" y="16970"/>
                    </a:lnTo>
                    <a:lnTo>
                      <a:pt x="35026" y="16886"/>
                    </a:lnTo>
                    <a:lnTo>
                      <a:pt x="35131" y="16865"/>
                    </a:lnTo>
                    <a:lnTo>
                      <a:pt x="35110" y="16928"/>
                    </a:lnTo>
                    <a:lnTo>
                      <a:pt x="35110" y="17032"/>
                    </a:lnTo>
                    <a:lnTo>
                      <a:pt x="35026" y="17137"/>
                    </a:lnTo>
                    <a:lnTo>
                      <a:pt x="35026" y="17262"/>
                    </a:lnTo>
                    <a:lnTo>
                      <a:pt x="35131" y="17221"/>
                    </a:lnTo>
                    <a:lnTo>
                      <a:pt x="35173" y="17032"/>
                    </a:lnTo>
                    <a:lnTo>
                      <a:pt x="35215" y="17074"/>
                    </a:lnTo>
                    <a:lnTo>
                      <a:pt x="35256" y="17032"/>
                    </a:lnTo>
                    <a:lnTo>
                      <a:pt x="35340" y="17074"/>
                    </a:lnTo>
                    <a:lnTo>
                      <a:pt x="35256" y="17200"/>
                    </a:lnTo>
                    <a:lnTo>
                      <a:pt x="35277" y="17283"/>
                    </a:lnTo>
                    <a:lnTo>
                      <a:pt x="35277" y="17179"/>
                    </a:lnTo>
                    <a:lnTo>
                      <a:pt x="35466" y="17011"/>
                    </a:lnTo>
                    <a:lnTo>
                      <a:pt x="35487" y="17074"/>
                    </a:lnTo>
                    <a:lnTo>
                      <a:pt x="35361" y="17179"/>
                    </a:lnTo>
                    <a:lnTo>
                      <a:pt x="35361" y="17242"/>
                    </a:lnTo>
                    <a:lnTo>
                      <a:pt x="35445" y="17304"/>
                    </a:lnTo>
                    <a:lnTo>
                      <a:pt x="35487" y="17451"/>
                    </a:lnTo>
                    <a:lnTo>
                      <a:pt x="35487" y="17555"/>
                    </a:lnTo>
                    <a:lnTo>
                      <a:pt x="35507" y="17660"/>
                    </a:lnTo>
                    <a:lnTo>
                      <a:pt x="35612" y="17639"/>
                    </a:lnTo>
                    <a:lnTo>
                      <a:pt x="35612" y="17765"/>
                    </a:lnTo>
                    <a:lnTo>
                      <a:pt x="35675" y="17827"/>
                    </a:lnTo>
                    <a:lnTo>
                      <a:pt x="35759" y="17681"/>
                    </a:lnTo>
                    <a:lnTo>
                      <a:pt x="35717" y="17869"/>
                    </a:lnTo>
                    <a:lnTo>
                      <a:pt x="35654" y="17953"/>
                    </a:lnTo>
                    <a:lnTo>
                      <a:pt x="35759" y="18058"/>
                    </a:lnTo>
                    <a:lnTo>
                      <a:pt x="35759" y="17974"/>
                    </a:lnTo>
                    <a:lnTo>
                      <a:pt x="35800" y="17869"/>
                    </a:lnTo>
                    <a:lnTo>
                      <a:pt x="35863" y="17848"/>
                    </a:lnTo>
                    <a:lnTo>
                      <a:pt x="35863" y="17848"/>
                    </a:lnTo>
                    <a:lnTo>
                      <a:pt x="35821" y="17890"/>
                    </a:lnTo>
                    <a:lnTo>
                      <a:pt x="35863" y="18037"/>
                    </a:lnTo>
                    <a:lnTo>
                      <a:pt x="35926" y="18162"/>
                    </a:lnTo>
                    <a:lnTo>
                      <a:pt x="36093" y="18141"/>
                    </a:lnTo>
                    <a:lnTo>
                      <a:pt x="36031" y="18183"/>
                    </a:lnTo>
                    <a:lnTo>
                      <a:pt x="35821" y="18309"/>
                    </a:lnTo>
                    <a:lnTo>
                      <a:pt x="35675" y="18309"/>
                    </a:lnTo>
                    <a:lnTo>
                      <a:pt x="35654" y="18371"/>
                    </a:lnTo>
                    <a:lnTo>
                      <a:pt x="35759" y="18413"/>
                    </a:lnTo>
                    <a:lnTo>
                      <a:pt x="35759" y="18560"/>
                    </a:lnTo>
                    <a:lnTo>
                      <a:pt x="35821" y="18664"/>
                    </a:lnTo>
                    <a:lnTo>
                      <a:pt x="35905" y="18727"/>
                    </a:lnTo>
                    <a:lnTo>
                      <a:pt x="35989" y="18727"/>
                    </a:lnTo>
                    <a:lnTo>
                      <a:pt x="35989" y="18790"/>
                    </a:lnTo>
                    <a:lnTo>
                      <a:pt x="36093" y="18874"/>
                    </a:lnTo>
                    <a:lnTo>
                      <a:pt x="36156" y="18915"/>
                    </a:lnTo>
                    <a:lnTo>
                      <a:pt x="36219" y="18915"/>
                    </a:lnTo>
                    <a:lnTo>
                      <a:pt x="36407" y="19041"/>
                    </a:lnTo>
                    <a:lnTo>
                      <a:pt x="36512" y="19041"/>
                    </a:lnTo>
                    <a:lnTo>
                      <a:pt x="36512" y="19104"/>
                    </a:lnTo>
                    <a:lnTo>
                      <a:pt x="36575" y="19125"/>
                    </a:lnTo>
                    <a:lnTo>
                      <a:pt x="36595" y="19083"/>
                    </a:lnTo>
                    <a:lnTo>
                      <a:pt x="36616" y="19041"/>
                    </a:lnTo>
                    <a:lnTo>
                      <a:pt x="36721" y="19104"/>
                    </a:lnTo>
                    <a:lnTo>
                      <a:pt x="36679" y="19125"/>
                    </a:lnTo>
                    <a:lnTo>
                      <a:pt x="36616" y="19187"/>
                    </a:lnTo>
                    <a:lnTo>
                      <a:pt x="36679" y="19292"/>
                    </a:lnTo>
                    <a:lnTo>
                      <a:pt x="36742" y="19334"/>
                    </a:lnTo>
                    <a:lnTo>
                      <a:pt x="36805" y="19334"/>
                    </a:lnTo>
                    <a:lnTo>
                      <a:pt x="36805" y="19418"/>
                    </a:lnTo>
                    <a:lnTo>
                      <a:pt x="36930" y="19543"/>
                    </a:lnTo>
                    <a:lnTo>
                      <a:pt x="37014" y="19543"/>
                    </a:lnTo>
                    <a:lnTo>
                      <a:pt x="37056" y="19606"/>
                    </a:lnTo>
                    <a:lnTo>
                      <a:pt x="37098" y="19648"/>
                    </a:lnTo>
                    <a:lnTo>
                      <a:pt x="37265" y="19731"/>
                    </a:lnTo>
                    <a:lnTo>
                      <a:pt x="37328" y="19711"/>
                    </a:lnTo>
                    <a:lnTo>
                      <a:pt x="37370" y="19731"/>
                    </a:lnTo>
                    <a:lnTo>
                      <a:pt x="37453" y="19731"/>
                    </a:lnTo>
                    <a:lnTo>
                      <a:pt x="37537" y="19773"/>
                    </a:lnTo>
                    <a:lnTo>
                      <a:pt x="37558" y="19857"/>
                    </a:lnTo>
                    <a:lnTo>
                      <a:pt x="37725" y="19983"/>
                    </a:lnTo>
                    <a:lnTo>
                      <a:pt x="37788" y="19983"/>
                    </a:lnTo>
                    <a:lnTo>
                      <a:pt x="37872" y="20045"/>
                    </a:lnTo>
                    <a:lnTo>
                      <a:pt x="38060" y="20087"/>
                    </a:lnTo>
                    <a:lnTo>
                      <a:pt x="38165" y="20150"/>
                    </a:lnTo>
                    <a:lnTo>
                      <a:pt x="38269" y="20150"/>
                    </a:lnTo>
                    <a:lnTo>
                      <a:pt x="38290" y="20129"/>
                    </a:lnTo>
                    <a:lnTo>
                      <a:pt x="38290" y="20066"/>
                    </a:lnTo>
                    <a:lnTo>
                      <a:pt x="38207" y="19983"/>
                    </a:lnTo>
                    <a:lnTo>
                      <a:pt x="38165" y="19920"/>
                    </a:lnTo>
                    <a:lnTo>
                      <a:pt x="38207" y="19857"/>
                    </a:lnTo>
                    <a:lnTo>
                      <a:pt x="38290" y="19878"/>
                    </a:lnTo>
                    <a:lnTo>
                      <a:pt x="38311" y="19815"/>
                    </a:lnTo>
                    <a:lnTo>
                      <a:pt x="38290" y="19752"/>
                    </a:lnTo>
                    <a:lnTo>
                      <a:pt x="38248" y="19773"/>
                    </a:lnTo>
                    <a:lnTo>
                      <a:pt x="38207" y="19731"/>
                    </a:lnTo>
                    <a:lnTo>
                      <a:pt x="38248" y="19606"/>
                    </a:lnTo>
                    <a:lnTo>
                      <a:pt x="38207" y="19564"/>
                    </a:lnTo>
                    <a:lnTo>
                      <a:pt x="38102" y="19669"/>
                    </a:lnTo>
                    <a:lnTo>
                      <a:pt x="38102" y="19627"/>
                    </a:lnTo>
                    <a:lnTo>
                      <a:pt x="38081" y="19543"/>
                    </a:lnTo>
                    <a:lnTo>
                      <a:pt x="38018" y="19543"/>
                    </a:lnTo>
                    <a:lnTo>
                      <a:pt x="38123" y="19439"/>
                    </a:lnTo>
                    <a:lnTo>
                      <a:pt x="38102" y="19313"/>
                    </a:lnTo>
                    <a:lnTo>
                      <a:pt x="38060" y="19292"/>
                    </a:lnTo>
                    <a:lnTo>
                      <a:pt x="37956" y="19292"/>
                    </a:lnTo>
                    <a:lnTo>
                      <a:pt x="37976" y="19187"/>
                    </a:lnTo>
                    <a:lnTo>
                      <a:pt x="37935" y="19083"/>
                    </a:lnTo>
                    <a:lnTo>
                      <a:pt x="37893" y="18999"/>
                    </a:lnTo>
                    <a:lnTo>
                      <a:pt x="37788" y="18999"/>
                    </a:lnTo>
                    <a:lnTo>
                      <a:pt x="37851" y="18915"/>
                    </a:lnTo>
                    <a:lnTo>
                      <a:pt x="37767" y="18894"/>
                    </a:lnTo>
                    <a:lnTo>
                      <a:pt x="37725" y="18894"/>
                    </a:lnTo>
                    <a:lnTo>
                      <a:pt x="37746" y="18832"/>
                    </a:lnTo>
                    <a:lnTo>
                      <a:pt x="37663" y="18727"/>
                    </a:lnTo>
                    <a:lnTo>
                      <a:pt x="37663" y="18748"/>
                    </a:lnTo>
                    <a:lnTo>
                      <a:pt x="37621" y="18748"/>
                    </a:lnTo>
                    <a:lnTo>
                      <a:pt x="37621" y="18602"/>
                    </a:lnTo>
                    <a:lnTo>
                      <a:pt x="37621" y="18539"/>
                    </a:lnTo>
                    <a:lnTo>
                      <a:pt x="37621" y="18476"/>
                    </a:lnTo>
                    <a:lnTo>
                      <a:pt x="37453" y="18350"/>
                    </a:lnTo>
                    <a:lnTo>
                      <a:pt x="37432" y="18225"/>
                    </a:lnTo>
                    <a:lnTo>
                      <a:pt x="37432" y="18120"/>
                    </a:lnTo>
                    <a:lnTo>
                      <a:pt x="37516" y="18162"/>
                    </a:lnTo>
                    <a:lnTo>
                      <a:pt x="37558" y="18078"/>
                    </a:lnTo>
                    <a:lnTo>
                      <a:pt x="37663" y="18120"/>
                    </a:lnTo>
                    <a:lnTo>
                      <a:pt x="37663" y="18225"/>
                    </a:lnTo>
                    <a:lnTo>
                      <a:pt x="37746" y="18371"/>
                    </a:lnTo>
                    <a:lnTo>
                      <a:pt x="37872" y="18434"/>
                    </a:lnTo>
                    <a:lnTo>
                      <a:pt x="37935" y="18476"/>
                    </a:lnTo>
                    <a:lnTo>
                      <a:pt x="37935" y="18560"/>
                    </a:lnTo>
                    <a:lnTo>
                      <a:pt x="37976" y="18602"/>
                    </a:lnTo>
                    <a:lnTo>
                      <a:pt x="37976" y="18539"/>
                    </a:lnTo>
                    <a:lnTo>
                      <a:pt x="37935" y="18392"/>
                    </a:lnTo>
                    <a:lnTo>
                      <a:pt x="37935" y="18350"/>
                    </a:lnTo>
                    <a:lnTo>
                      <a:pt x="37976" y="18309"/>
                    </a:lnTo>
                    <a:lnTo>
                      <a:pt x="38018" y="18392"/>
                    </a:lnTo>
                    <a:lnTo>
                      <a:pt x="38018" y="18455"/>
                    </a:lnTo>
                    <a:lnTo>
                      <a:pt x="38081" y="18497"/>
                    </a:lnTo>
                    <a:lnTo>
                      <a:pt x="38123" y="18685"/>
                    </a:lnTo>
                    <a:lnTo>
                      <a:pt x="38207" y="18706"/>
                    </a:lnTo>
                    <a:lnTo>
                      <a:pt x="38207" y="18769"/>
                    </a:lnTo>
                    <a:lnTo>
                      <a:pt x="38290" y="18832"/>
                    </a:lnTo>
                    <a:lnTo>
                      <a:pt x="38374" y="19020"/>
                    </a:lnTo>
                    <a:lnTo>
                      <a:pt x="38416" y="18936"/>
                    </a:lnTo>
                    <a:lnTo>
                      <a:pt x="38395" y="18832"/>
                    </a:lnTo>
                    <a:lnTo>
                      <a:pt x="38395" y="18664"/>
                    </a:lnTo>
                    <a:lnTo>
                      <a:pt x="38416" y="18560"/>
                    </a:lnTo>
                    <a:lnTo>
                      <a:pt x="38416" y="18643"/>
                    </a:lnTo>
                    <a:lnTo>
                      <a:pt x="38479" y="18811"/>
                    </a:lnTo>
                    <a:lnTo>
                      <a:pt x="38479" y="18915"/>
                    </a:lnTo>
                    <a:lnTo>
                      <a:pt x="38479" y="18999"/>
                    </a:lnTo>
                    <a:lnTo>
                      <a:pt x="38520" y="19020"/>
                    </a:lnTo>
                    <a:lnTo>
                      <a:pt x="38604" y="19083"/>
                    </a:lnTo>
                    <a:lnTo>
                      <a:pt x="38625" y="18999"/>
                    </a:lnTo>
                    <a:lnTo>
                      <a:pt x="38583" y="18957"/>
                    </a:lnTo>
                    <a:lnTo>
                      <a:pt x="38583" y="18894"/>
                    </a:lnTo>
                    <a:lnTo>
                      <a:pt x="38667" y="18915"/>
                    </a:lnTo>
                    <a:lnTo>
                      <a:pt x="38688" y="19020"/>
                    </a:lnTo>
                    <a:lnTo>
                      <a:pt x="38688" y="19104"/>
                    </a:lnTo>
                    <a:lnTo>
                      <a:pt x="38709" y="19125"/>
                    </a:lnTo>
                    <a:lnTo>
                      <a:pt x="38709" y="19062"/>
                    </a:lnTo>
                    <a:lnTo>
                      <a:pt x="38772" y="19020"/>
                    </a:lnTo>
                    <a:lnTo>
                      <a:pt x="38772" y="19187"/>
                    </a:lnTo>
                    <a:lnTo>
                      <a:pt x="38813" y="19271"/>
                    </a:lnTo>
                    <a:lnTo>
                      <a:pt x="38897" y="19271"/>
                    </a:lnTo>
                    <a:lnTo>
                      <a:pt x="38939" y="19208"/>
                    </a:lnTo>
                    <a:lnTo>
                      <a:pt x="38939" y="19313"/>
                    </a:lnTo>
                    <a:lnTo>
                      <a:pt x="38918" y="19376"/>
                    </a:lnTo>
                    <a:lnTo>
                      <a:pt x="38981" y="19543"/>
                    </a:lnTo>
                    <a:lnTo>
                      <a:pt x="39023" y="19627"/>
                    </a:lnTo>
                    <a:lnTo>
                      <a:pt x="39127" y="19627"/>
                    </a:lnTo>
                    <a:lnTo>
                      <a:pt x="39127" y="19543"/>
                    </a:lnTo>
                    <a:lnTo>
                      <a:pt x="39106" y="19522"/>
                    </a:lnTo>
                    <a:lnTo>
                      <a:pt x="39106" y="19397"/>
                    </a:lnTo>
                    <a:lnTo>
                      <a:pt x="39044" y="19187"/>
                    </a:lnTo>
                    <a:lnTo>
                      <a:pt x="39127" y="19187"/>
                    </a:lnTo>
                    <a:lnTo>
                      <a:pt x="39169" y="19271"/>
                    </a:lnTo>
                    <a:lnTo>
                      <a:pt x="39274" y="19292"/>
                    </a:lnTo>
                    <a:lnTo>
                      <a:pt x="39316" y="19271"/>
                    </a:lnTo>
                    <a:lnTo>
                      <a:pt x="39253" y="19166"/>
                    </a:lnTo>
                    <a:lnTo>
                      <a:pt x="39295" y="19083"/>
                    </a:lnTo>
                    <a:lnTo>
                      <a:pt x="39295" y="18894"/>
                    </a:lnTo>
                    <a:lnTo>
                      <a:pt x="39211" y="18706"/>
                    </a:lnTo>
                    <a:lnTo>
                      <a:pt x="39232" y="18560"/>
                    </a:lnTo>
                    <a:lnTo>
                      <a:pt x="39232" y="18392"/>
                    </a:lnTo>
                    <a:lnTo>
                      <a:pt x="39253" y="18560"/>
                    </a:lnTo>
                    <a:lnTo>
                      <a:pt x="39232" y="18664"/>
                    </a:lnTo>
                    <a:lnTo>
                      <a:pt x="39253" y="18790"/>
                    </a:lnTo>
                    <a:lnTo>
                      <a:pt x="39420" y="18957"/>
                    </a:lnTo>
                    <a:lnTo>
                      <a:pt x="39441" y="18894"/>
                    </a:lnTo>
                    <a:lnTo>
                      <a:pt x="39420" y="18769"/>
                    </a:lnTo>
                    <a:lnTo>
                      <a:pt x="39462" y="18664"/>
                    </a:lnTo>
                    <a:lnTo>
                      <a:pt x="39462" y="18497"/>
                    </a:lnTo>
                    <a:lnTo>
                      <a:pt x="39546" y="18455"/>
                    </a:lnTo>
                    <a:lnTo>
                      <a:pt x="39525" y="18434"/>
                    </a:lnTo>
                    <a:lnTo>
                      <a:pt x="39399" y="18246"/>
                    </a:lnTo>
                    <a:lnTo>
                      <a:pt x="39357" y="18120"/>
                    </a:lnTo>
                    <a:lnTo>
                      <a:pt x="39316" y="18078"/>
                    </a:lnTo>
                    <a:lnTo>
                      <a:pt x="39336" y="18016"/>
                    </a:lnTo>
                    <a:lnTo>
                      <a:pt x="39253" y="17869"/>
                    </a:lnTo>
                    <a:lnTo>
                      <a:pt x="39190" y="17786"/>
                    </a:lnTo>
                    <a:lnTo>
                      <a:pt x="39316" y="17765"/>
                    </a:lnTo>
                    <a:lnTo>
                      <a:pt x="39336" y="17723"/>
                    </a:lnTo>
                    <a:lnTo>
                      <a:pt x="39420" y="17639"/>
                    </a:lnTo>
                    <a:lnTo>
                      <a:pt x="39357" y="17576"/>
                    </a:lnTo>
                    <a:lnTo>
                      <a:pt x="39295" y="17618"/>
                    </a:lnTo>
                    <a:lnTo>
                      <a:pt x="39148" y="17639"/>
                    </a:lnTo>
                    <a:lnTo>
                      <a:pt x="39106" y="17597"/>
                    </a:lnTo>
                    <a:lnTo>
                      <a:pt x="39127" y="17555"/>
                    </a:lnTo>
                    <a:lnTo>
                      <a:pt x="39148" y="17514"/>
                    </a:lnTo>
                    <a:lnTo>
                      <a:pt x="39232" y="17430"/>
                    </a:lnTo>
                    <a:lnTo>
                      <a:pt x="39253" y="17325"/>
                    </a:lnTo>
                    <a:lnTo>
                      <a:pt x="39211" y="17242"/>
                    </a:lnTo>
                    <a:lnTo>
                      <a:pt x="39148" y="17242"/>
                    </a:lnTo>
                    <a:lnTo>
                      <a:pt x="39148" y="17304"/>
                    </a:lnTo>
                    <a:lnTo>
                      <a:pt x="39106" y="17388"/>
                    </a:lnTo>
                    <a:lnTo>
                      <a:pt x="39106" y="17304"/>
                    </a:lnTo>
                    <a:lnTo>
                      <a:pt x="39085" y="17325"/>
                    </a:lnTo>
                    <a:lnTo>
                      <a:pt x="38939" y="17346"/>
                    </a:lnTo>
                    <a:lnTo>
                      <a:pt x="38918" y="17304"/>
                    </a:lnTo>
                    <a:lnTo>
                      <a:pt x="39002" y="17242"/>
                    </a:lnTo>
                    <a:lnTo>
                      <a:pt x="39023" y="17200"/>
                    </a:lnTo>
                    <a:lnTo>
                      <a:pt x="38981" y="17137"/>
                    </a:lnTo>
                    <a:lnTo>
                      <a:pt x="38939" y="17032"/>
                    </a:lnTo>
                    <a:lnTo>
                      <a:pt x="38876" y="16990"/>
                    </a:lnTo>
                    <a:lnTo>
                      <a:pt x="38813" y="17011"/>
                    </a:lnTo>
                    <a:lnTo>
                      <a:pt x="38813" y="17116"/>
                    </a:lnTo>
                    <a:lnTo>
                      <a:pt x="38792" y="17179"/>
                    </a:lnTo>
                    <a:lnTo>
                      <a:pt x="38772" y="17137"/>
                    </a:lnTo>
                    <a:lnTo>
                      <a:pt x="38772" y="17011"/>
                    </a:lnTo>
                    <a:lnTo>
                      <a:pt x="38730" y="16928"/>
                    </a:lnTo>
                    <a:lnTo>
                      <a:pt x="38688" y="16928"/>
                    </a:lnTo>
                    <a:lnTo>
                      <a:pt x="38709" y="16865"/>
                    </a:lnTo>
                    <a:lnTo>
                      <a:pt x="38667" y="16865"/>
                    </a:lnTo>
                    <a:lnTo>
                      <a:pt x="38667" y="16823"/>
                    </a:lnTo>
                    <a:lnTo>
                      <a:pt x="38688" y="16823"/>
                    </a:lnTo>
                    <a:lnTo>
                      <a:pt x="38667" y="16760"/>
                    </a:lnTo>
                    <a:lnTo>
                      <a:pt x="38604" y="16718"/>
                    </a:lnTo>
                    <a:lnTo>
                      <a:pt x="38625" y="16677"/>
                    </a:lnTo>
                    <a:lnTo>
                      <a:pt x="38730" y="16677"/>
                    </a:lnTo>
                    <a:lnTo>
                      <a:pt x="38792" y="16656"/>
                    </a:lnTo>
                    <a:lnTo>
                      <a:pt x="38730" y="16593"/>
                    </a:lnTo>
                    <a:lnTo>
                      <a:pt x="38625" y="16593"/>
                    </a:lnTo>
                    <a:lnTo>
                      <a:pt x="38583" y="16572"/>
                    </a:lnTo>
                    <a:lnTo>
                      <a:pt x="38625" y="16488"/>
                    </a:lnTo>
                    <a:lnTo>
                      <a:pt x="38730" y="16446"/>
                    </a:lnTo>
                    <a:lnTo>
                      <a:pt x="38730" y="16405"/>
                    </a:lnTo>
                    <a:lnTo>
                      <a:pt x="38688" y="16363"/>
                    </a:lnTo>
                    <a:lnTo>
                      <a:pt x="38520" y="16363"/>
                    </a:lnTo>
                    <a:lnTo>
                      <a:pt x="38500" y="16405"/>
                    </a:lnTo>
                    <a:lnTo>
                      <a:pt x="38458" y="16488"/>
                    </a:lnTo>
                    <a:lnTo>
                      <a:pt x="38248" y="16530"/>
                    </a:lnTo>
                    <a:lnTo>
                      <a:pt x="38353" y="16467"/>
                    </a:lnTo>
                    <a:lnTo>
                      <a:pt x="38500" y="16321"/>
                    </a:lnTo>
                    <a:lnTo>
                      <a:pt x="38562" y="16216"/>
                    </a:lnTo>
                    <a:lnTo>
                      <a:pt x="38562" y="16174"/>
                    </a:lnTo>
                    <a:lnTo>
                      <a:pt x="38458" y="16174"/>
                    </a:lnTo>
                    <a:lnTo>
                      <a:pt x="38395" y="16153"/>
                    </a:lnTo>
                    <a:lnTo>
                      <a:pt x="38458" y="16091"/>
                    </a:lnTo>
                    <a:lnTo>
                      <a:pt x="38416" y="16049"/>
                    </a:lnTo>
                    <a:lnTo>
                      <a:pt x="38374" y="16070"/>
                    </a:lnTo>
                    <a:lnTo>
                      <a:pt x="38374" y="15986"/>
                    </a:lnTo>
                    <a:lnTo>
                      <a:pt x="38416" y="15923"/>
                    </a:lnTo>
                    <a:lnTo>
                      <a:pt x="38416" y="15819"/>
                    </a:lnTo>
                    <a:lnTo>
                      <a:pt x="38290" y="15777"/>
                    </a:lnTo>
                    <a:lnTo>
                      <a:pt x="38207" y="15756"/>
                    </a:lnTo>
                    <a:lnTo>
                      <a:pt x="38081" y="15756"/>
                    </a:lnTo>
                    <a:lnTo>
                      <a:pt x="38039" y="15693"/>
                    </a:lnTo>
                    <a:lnTo>
                      <a:pt x="38165" y="15693"/>
                    </a:lnTo>
                    <a:lnTo>
                      <a:pt x="38269" y="15672"/>
                    </a:lnTo>
                    <a:lnTo>
                      <a:pt x="38311" y="15630"/>
                    </a:lnTo>
                    <a:lnTo>
                      <a:pt x="38374" y="15693"/>
                    </a:lnTo>
                    <a:lnTo>
                      <a:pt x="38395" y="15756"/>
                    </a:lnTo>
                    <a:lnTo>
                      <a:pt x="38500" y="15756"/>
                    </a:lnTo>
                    <a:lnTo>
                      <a:pt x="38604" y="15798"/>
                    </a:lnTo>
                    <a:lnTo>
                      <a:pt x="38625" y="15881"/>
                    </a:lnTo>
                    <a:lnTo>
                      <a:pt x="38604" y="15965"/>
                    </a:lnTo>
                    <a:lnTo>
                      <a:pt x="38625" y="16049"/>
                    </a:lnTo>
                    <a:lnTo>
                      <a:pt x="38730" y="16174"/>
                    </a:lnTo>
                    <a:lnTo>
                      <a:pt x="38772" y="16174"/>
                    </a:lnTo>
                    <a:lnTo>
                      <a:pt x="38792" y="16070"/>
                    </a:lnTo>
                    <a:lnTo>
                      <a:pt x="38834" y="16133"/>
                    </a:lnTo>
                    <a:lnTo>
                      <a:pt x="38981" y="16153"/>
                    </a:lnTo>
                    <a:lnTo>
                      <a:pt x="39023" y="16133"/>
                    </a:lnTo>
                    <a:lnTo>
                      <a:pt x="39023" y="16070"/>
                    </a:lnTo>
                    <a:lnTo>
                      <a:pt x="38981" y="16049"/>
                    </a:lnTo>
                    <a:lnTo>
                      <a:pt x="38981" y="15965"/>
                    </a:lnTo>
                    <a:lnTo>
                      <a:pt x="38939" y="15861"/>
                    </a:lnTo>
                    <a:lnTo>
                      <a:pt x="38876" y="15777"/>
                    </a:lnTo>
                    <a:lnTo>
                      <a:pt x="38792" y="15756"/>
                    </a:lnTo>
                    <a:lnTo>
                      <a:pt x="38813" y="15672"/>
                    </a:lnTo>
                    <a:lnTo>
                      <a:pt x="38813" y="15589"/>
                    </a:lnTo>
                    <a:lnTo>
                      <a:pt x="38772" y="15547"/>
                    </a:lnTo>
                    <a:lnTo>
                      <a:pt x="38792" y="15526"/>
                    </a:lnTo>
                    <a:lnTo>
                      <a:pt x="38834" y="15547"/>
                    </a:lnTo>
                    <a:lnTo>
                      <a:pt x="38876" y="15651"/>
                    </a:lnTo>
                    <a:lnTo>
                      <a:pt x="38918" y="15693"/>
                    </a:lnTo>
                    <a:lnTo>
                      <a:pt x="39002" y="15672"/>
                    </a:lnTo>
                    <a:lnTo>
                      <a:pt x="38981" y="15651"/>
                    </a:lnTo>
                    <a:lnTo>
                      <a:pt x="39002" y="15630"/>
                    </a:lnTo>
                    <a:lnTo>
                      <a:pt x="39085" y="15651"/>
                    </a:lnTo>
                    <a:lnTo>
                      <a:pt x="39044" y="15547"/>
                    </a:lnTo>
                    <a:lnTo>
                      <a:pt x="39002" y="15442"/>
                    </a:lnTo>
                    <a:lnTo>
                      <a:pt x="38897" y="15379"/>
                    </a:lnTo>
                    <a:lnTo>
                      <a:pt x="39002" y="15379"/>
                    </a:lnTo>
                    <a:lnTo>
                      <a:pt x="39044" y="15442"/>
                    </a:lnTo>
                    <a:lnTo>
                      <a:pt x="39106" y="15484"/>
                    </a:lnTo>
                    <a:lnTo>
                      <a:pt x="39190" y="15463"/>
                    </a:lnTo>
                    <a:lnTo>
                      <a:pt x="39148" y="15421"/>
                    </a:lnTo>
                    <a:lnTo>
                      <a:pt x="39148" y="15337"/>
                    </a:lnTo>
                    <a:lnTo>
                      <a:pt x="39190" y="15337"/>
                    </a:lnTo>
                    <a:lnTo>
                      <a:pt x="39232" y="15379"/>
                    </a:lnTo>
                    <a:lnTo>
                      <a:pt x="39295" y="15421"/>
                    </a:lnTo>
                    <a:lnTo>
                      <a:pt x="39295" y="15463"/>
                    </a:lnTo>
                    <a:lnTo>
                      <a:pt x="39232" y="15484"/>
                    </a:lnTo>
                    <a:lnTo>
                      <a:pt x="39232" y="15589"/>
                    </a:lnTo>
                    <a:lnTo>
                      <a:pt x="39232" y="15630"/>
                    </a:lnTo>
                    <a:lnTo>
                      <a:pt x="39295" y="15630"/>
                    </a:lnTo>
                    <a:lnTo>
                      <a:pt x="39336" y="15651"/>
                    </a:lnTo>
                    <a:lnTo>
                      <a:pt x="39336" y="15693"/>
                    </a:lnTo>
                    <a:lnTo>
                      <a:pt x="39295" y="15735"/>
                    </a:lnTo>
                    <a:lnTo>
                      <a:pt x="39253" y="15777"/>
                    </a:lnTo>
                    <a:lnTo>
                      <a:pt x="39316" y="15798"/>
                    </a:lnTo>
                    <a:lnTo>
                      <a:pt x="39357" y="15777"/>
                    </a:lnTo>
                    <a:lnTo>
                      <a:pt x="39399" y="15798"/>
                    </a:lnTo>
                    <a:lnTo>
                      <a:pt x="39357" y="15881"/>
                    </a:lnTo>
                    <a:lnTo>
                      <a:pt x="39399" y="15944"/>
                    </a:lnTo>
                    <a:lnTo>
                      <a:pt x="39441" y="15965"/>
                    </a:lnTo>
                    <a:lnTo>
                      <a:pt x="39525" y="15944"/>
                    </a:lnTo>
                    <a:lnTo>
                      <a:pt x="39734" y="15798"/>
                    </a:lnTo>
                    <a:lnTo>
                      <a:pt x="39818" y="15672"/>
                    </a:lnTo>
                    <a:lnTo>
                      <a:pt x="39818" y="15756"/>
                    </a:lnTo>
                    <a:lnTo>
                      <a:pt x="39755" y="15798"/>
                    </a:lnTo>
                    <a:lnTo>
                      <a:pt x="39734" y="15861"/>
                    </a:lnTo>
                    <a:lnTo>
                      <a:pt x="39629" y="15902"/>
                    </a:lnTo>
                    <a:lnTo>
                      <a:pt x="39462" y="16070"/>
                    </a:lnTo>
                    <a:lnTo>
                      <a:pt x="39462" y="16112"/>
                    </a:lnTo>
                    <a:lnTo>
                      <a:pt x="39546" y="16153"/>
                    </a:lnTo>
                    <a:lnTo>
                      <a:pt x="39650" y="16112"/>
                    </a:lnTo>
                    <a:lnTo>
                      <a:pt x="39818" y="16007"/>
                    </a:lnTo>
                    <a:lnTo>
                      <a:pt x="39880" y="16007"/>
                    </a:lnTo>
                    <a:lnTo>
                      <a:pt x="40027" y="15965"/>
                    </a:lnTo>
                    <a:lnTo>
                      <a:pt x="40069" y="15881"/>
                    </a:lnTo>
                    <a:lnTo>
                      <a:pt x="40132" y="15861"/>
                    </a:lnTo>
                    <a:lnTo>
                      <a:pt x="40236" y="15777"/>
                    </a:lnTo>
                    <a:lnTo>
                      <a:pt x="40278" y="15777"/>
                    </a:lnTo>
                    <a:lnTo>
                      <a:pt x="40278" y="15840"/>
                    </a:lnTo>
                    <a:lnTo>
                      <a:pt x="40236" y="15861"/>
                    </a:lnTo>
                    <a:lnTo>
                      <a:pt x="40152" y="15965"/>
                    </a:lnTo>
                    <a:lnTo>
                      <a:pt x="40090" y="16070"/>
                    </a:lnTo>
                    <a:lnTo>
                      <a:pt x="40027" y="16112"/>
                    </a:lnTo>
                    <a:lnTo>
                      <a:pt x="39943" y="16195"/>
                    </a:lnTo>
                    <a:lnTo>
                      <a:pt x="39839" y="16216"/>
                    </a:lnTo>
                    <a:lnTo>
                      <a:pt x="39776" y="16258"/>
                    </a:lnTo>
                    <a:lnTo>
                      <a:pt x="39713" y="16384"/>
                    </a:lnTo>
                    <a:lnTo>
                      <a:pt x="39713" y="16426"/>
                    </a:lnTo>
                    <a:lnTo>
                      <a:pt x="39734" y="16467"/>
                    </a:lnTo>
                    <a:lnTo>
                      <a:pt x="39776" y="16426"/>
                    </a:lnTo>
                    <a:lnTo>
                      <a:pt x="39860" y="16426"/>
                    </a:lnTo>
                    <a:lnTo>
                      <a:pt x="39943" y="16467"/>
                    </a:lnTo>
                    <a:lnTo>
                      <a:pt x="39860" y="16488"/>
                    </a:lnTo>
                    <a:lnTo>
                      <a:pt x="39776" y="16509"/>
                    </a:lnTo>
                    <a:lnTo>
                      <a:pt x="39734" y="16551"/>
                    </a:lnTo>
                    <a:lnTo>
                      <a:pt x="39734" y="16593"/>
                    </a:lnTo>
                    <a:lnTo>
                      <a:pt x="39776" y="16614"/>
                    </a:lnTo>
                    <a:lnTo>
                      <a:pt x="39860" y="16593"/>
                    </a:lnTo>
                    <a:lnTo>
                      <a:pt x="39922" y="16572"/>
                    </a:lnTo>
                    <a:lnTo>
                      <a:pt x="39839" y="16677"/>
                    </a:lnTo>
                    <a:lnTo>
                      <a:pt x="39755" y="16698"/>
                    </a:lnTo>
                    <a:lnTo>
                      <a:pt x="39734" y="16739"/>
                    </a:lnTo>
                    <a:lnTo>
                      <a:pt x="39755" y="16781"/>
                    </a:lnTo>
                    <a:lnTo>
                      <a:pt x="39839" y="16802"/>
                    </a:lnTo>
                    <a:lnTo>
                      <a:pt x="39922" y="16781"/>
                    </a:lnTo>
                    <a:lnTo>
                      <a:pt x="39985" y="16781"/>
                    </a:lnTo>
                    <a:lnTo>
                      <a:pt x="40027" y="16802"/>
                    </a:lnTo>
                    <a:lnTo>
                      <a:pt x="39964" y="16823"/>
                    </a:lnTo>
                    <a:lnTo>
                      <a:pt x="39964" y="16865"/>
                    </a:lnTo>
                    <a:lnTo>
                      <a:pt x="39860" y="16907"/>
                    </a:lnTo>
                    <a:lnTo>
                      <a:pt x="39839" y="16970"/>
                    </a:lnTo>
                    <a:lnTo>
                      <a:pt x="39860" y="17032"/>
                    </a:lnTo>
                    <a:lnTo>
                      <a:pt x="39922" y="17116"/>
                    </a:lnTo>
                    <a:lnTo>
                      <a:pt x="39922" y="17200"/>
                    </a:lnTo>
                    <a:lnTo>
                      <a:pt x="39943" y="17221"/>
                    </a:lnTo>
                    <a:lnTo>
                      <a:pt x="39985" y="17137"/>
                    </a:lnTo>
                    <a:lnTo>
                      <a:pt x="40048" y="17032"/>
                    </a:lnTo>
                    <a:lnTo>
                      <a:pt x="40090" y="16990"/>
                    </a:lnTo>
                    <a:lnTo>
                      <a:pt x="40132" y="16990"/>
                    </a:lnTo>
                    <a:lnTo>
                      <a:pt x="40090" y="17032"/>
                    </a:lnTo>
                    <a:lnTo>
                      <a:pt x="40090" y="17095"/>
                    </a:lnTo>
                    <a:lnTo>
                      <a:pt x="40048" y="17116"/>
                    </a:lnTo>
                    <a:lnTo>
                      <a:pt x="40048" y="17137"/>
                    </a:lnTo>
                    <a:lnTo>
                      <a:pt x="40090" y="17200"/>
                    </a:lnTo>
                    <a:lnTo>
                      <a:pt x="40069" y="17242"/>
                    </a:lnTo>
                    <a:lnTo>
                      <a:pt x="40132" y="17304"/>
                    </a:lnTo>
                    <a:lnTo>
                      <a:pt x="40152" y="17304"/>
                    </a:lnTo>
                    <a:lnTo>
                      <a:pt x="40173" y="17242"/>
                    </a:lnTo>
                    <a:lnTo>
                      <a:pt x="40257" y="17221"/>
                    </a:lnTo>
                    <a:lnTo>
                      <a:pt x="40278" y="17221"/>
                    </a:lnTo>
                    <a:lnTo>
                      <a:pt x="40278" y="17283"/>
                    </a:lnTo>
                    <a:lnTo>
                      <a:pt x="40236" y="17325"/>
                    </a:lnTo>
                    <a:lnTo>
                      <a:pt x="40236" y="17346"/>
                    </a:lnTo>
                    <a:lnTo>
                      <a:pt x="40278" y="17388"/>
                    </a:lnTo>
                    <a:lnTo>
                      <a:pt x="40278" y="17430"/>
                    </a:lnTo>
                    <a:lnTo>
                      <a:pt x="40299" y="17451"/>
                    </a:lnTo>
                    <a:lnTo>
                      <a:pt x="40299" y="17514"/>
                    </a:lnTo>
                    <a:lnTo>
                      <a:pt x="40362" y="17534"/>
                    </a:lnTo>
                    <a:lnTo>
                      <a:pt x="40383" y="17493"/>
                    </a:lnTo>
                    <a:lnTo>
                      <a:pt x="40487" y="17451"/>
                    </a:lnTo>
                    <a:lnTo>
                      <a:pt x="40508" y="17388"/>
                    </a:lnTo>
                    <a:lnTo>
                      <a:pt x="40508" y="17325"/>
                    </a:lnTo>
                    <a:lnTo>
                      <a:pt x="40445" y="17242"/>
                    </a:lnTo>
                    <a:lnTo>
                      <a:pt x="40466" y="17242"/>
                    </a:lnTo>
                    <a:lnTo>
                      <a:pt x="40508" y="17283"/>
                    </a:lnTo>
                    <a:lnTo>
                      <a:pt x="40550" y="17283"/>
                    </a:lnTo>
                    <a:lnTo>
                      <a:pt x="40550" y="17221"/>
                    </a:lnTo>
                    <a:lnTo>
                      <a:pt x="40508" y="17137"/>
                    </a:lnTo>
                    <a:lnTo>
                      <a:pt x="40508" y="17095"/>
                    </a:lnTo>
                    <a:lnTo>
                      <a:pt x="40571" y="17074"/>
                    </a:lnTo>
                    <a:lnTo>
                      <a:pt x="40571" y="16990"/>
                    </a:lnTo>
                    <a:lnTo>
                      <a:pt x="40571" y="16928"/>
                    </a:lnTo>
                    <a:lnTo>
                      <a:pt x="40508" y="16928"/>
                    </a:lnTo>
                    <a:lnTo>
                      <a:pt x="40466" y="16886"/>
                    </a:lnTo>
                    <a:lnTo>
                      <a:pt x="40466" y="16865"/>
                    </a:lnTo>
                    <a:lnTo>
                      <a:pt x="40487" y="16886"/>
                    </a:lnTo>
                    <a:lnTo>
                      <a:pt x="40571" y="16907"/>
                    </a:lnTo>
                    <a:lnTo>
                      <a:pt x="40613" y="16865"/>
                    </a:lnTo>
                    <a:lnTo>
                      <a:pt x="40592" y="16802"/>
                    </a:lnTo>
                    <a:lnTo>
                      <a:pt x="40550" y="16802"/>
                    </a:lnTo>
                    <a:lnTo>
                      <a:pt x="40508" y="16781"/>
                    </a:lnTo>
                    <a:lnTo>
                      <a:pt x="40592" y="16781"/>
                    </a:lnTo>
                    <a:lnTo>
                      <a:pt x="40655" y="16718"/>
                    </a:lnTo>
                    <a:lnTo>
                      <a:pt x="40655" y="16572"/>
                    </a:lnTo>
                    <a:lnTo>
                      <a:pt x="40676" y="16509"/>
                    </a:lnTo>
                    <a:lnTo>
                      <a:pt x="40696" y="16572"/>
                    </a:lnTo>
                    <a:lnTo>
                      <a:pt x="40696" y="16656"/>
                    </a:lnTo>
                    <a:lnTo>
                      <a:pt x="40717" y="16718"/>
                    </a:lnTo>
                    <a:lnTo>
                      <a:pt x="40696" y="16802"/>
                    </a:lnTo>
                    <a:lnTo>
                      <a:pt x="40759" y="16823"/>
                    </a:lnTo>
                    <a:lnTo>
                      <a:pt x="40822" y="16802"/>
                    </a:lnTo>
                    <a:lnTo>
                      <a:pt x="40864" y="16760"/>
                    </a:lnTo>
                    <a:lnTo>
                      <a:pt x="40906" y="16718"/>
                    </a:lnTo>
                    <a:lnTo>
                      <a:pt x="40906" y="16823"/>
                    </a:lnTo>
                    <a:lnTo>
                      <a:pt x="40927" y="16865"/>
                    </a:lnTo>
                    <a:lnTo>
                      <a:pt x="40989" y="16865"/>
                    </a:lnTo>
                    <a:lnTo>
                      <a:pt x="41010" y="16823"/>
                    </a:lnTo>
                    <a:lnTo>
                      <a:pt x="41010" y="16698"/>
                    </a:lnTo>
                    <a:lnTo>
                      <a:pt x="41010" y="16593"/>
                    </a:lnTo>
                    <a:lnTo>
                      <a:pt x="40969" y="16572"/>
                    </a:lnTo>
                    <a:lnTo>
                      <a:pt x="40927" y="16551"/>
                    </a:lnTo>
                    <a:lnTo>
                      <a:pt x="41010" y="16572"/>
                    </a:lnTo>
                    <a:lnTo>
                      <a:pt x="41094" y="16614"/>
                    </a:lnTo>
                    <a:lnTo>
                      <a:pt x="41115" y="16698"/>
                    </a:lnTo>
                    <a:lnTo>
                      <a:pt x="41178" y="16698"/>
                    </a:lnTo>
                    <a:lnTo>
                      <a:pt x="41199" y="16656"/>
                    </a:lnTo>
                    <a:lnTo>
                      <a:pt x="41199" y="16509"/>
                    </a:lnTo>
                    <a:lnTo>
                      <a:pt x="41136" y="16446"/>
                    </a:lnTo>
                    <a:lnTo>
                      <a:pt x="41031" y="16363"/>
                    </a:lnTo>
                    <a:lnTo>
                      <a:pt x="41010" y="16300"/>
                    </a:lnTo>
                    <a:lnTo>
                      <a:pt x="41031" y="16300"/>
                    </a:lnTo>
                    <a:lnTo>
                      <a:pt x="41094" y="16363"/>
                    </a:lnTo>
                    <a:lnTo>
                      <a:pt x="41199" y="16446"/>
                    </a:lnTo>
                    <a:lnTo>
                      <a:pt x="41220" y="16509"/>
                    </a:lnTo>
                    <a:lnTo>
                      <a:pt x="41387" y="16509"/>
                    </a:lnTo>
                    <a:lnTo>
                      <a:pt x="41408" y="16446"/>
                    </a:lnTo>
                    <a:lnTo>
                      <a:pt x="41387" y="16384"/>
                    </a:lnTo>
                    <a:lnTo>
                      <a:pt x="41324" y="16363"/>
                    </a:lnTo>
                    <a:lnTo>
                      <a:pt x="41282" y="16300"/>
                    </a:lnTo>
                    <a:lnTo>
                      <a:pt x="41178" y="16300"/>
                    </a:lnTo>
                    <a:lnTo>
                      <a:pt x="41115" y="16258"/>
                    </a:lnTo>
                    <a:lnTo>
                      <a:pt x="41136" y="16153"/>
                    </a:lnTo>
                    <a:lnTo>
                      <a:pt x="41178" y="16195"/>
                    </a:lnTo>
                    <a:lnTo>
                      <a:pt x="41241" y="16258"/>
                    </a:lnTo>
                    <a:lnTo>
                      <a:pt x="41324" y="16258"/>
                    </a:lnTo>
                    <a:lnTo>
                      <a:pt x="41345" y="16195"/>
                    </a:lnTo>
                    <a:lnTo>
                      <a:pt x="41324" y="16133"/>
                    </a:lnTo>
                    <a:lnTo>
                      <a:pt x="41282" y="16091"/>
                    </a:lnTo>
                    <a:lnTo>
                      <a:pt x="41282" y="16049"/>
                    </a:lnTo>
                    <a:lnTo>
                      <a:pt x="41324" y="16028"/>
                    </a:lnTo>
                    <a:lnTo>
                      <a:pt x="41345" y="16049"/>
                    </a:lnTo>
                    <a:lnTo>
                      <a:pt x="41429" y="16091"/>
                    </a:lnTo>
                    <a:lnTo>
                      <a:pt x="41429" y="16153"/>
                    </a:lnTo>
                    <a:lnTo>
                      <a:pt x="41408" y="16237"/>
                    </a:lnTo>
                    <a:lnTo>
                      <a:pt x="41513" y="16258"/>
                    </a:lnTo>
                    <a:lnTo>
                      <a:pt x="41617" y="16279"/>
                    </a:lnTo>
                    <a:lnTo>
                      <a:pt x="41701" y="16258"/>
                    </a:lnTo>
                    <a:lnTo>
                      <a:pt x="41764" y="16258"/>
                    </a:lnTo>
                    <a:lnTo>
                      <a:pt x="41826" y="16174"/>
                    </a:lnTo>
                    <a:lnTo>
                      <a:pt x="41826" y="16133"/>
                    </a:lnTo>
                    <a:lnTo>
                      <a:pt x="41638" y="16133"/>
                    </a:lnTo>
                    <a:lnTo>
                      <a:pt x="41617" y="16091"/>
                    </a:lnTo>
                    <a:lnTo>
                      <a:pt x="41659" y="16049"/>
                    </a:lnTo>
                    <a:lnTo>
                      <a:pt x="41743" y="16070"/>
                    </a:lnTo>
                    <a:lnTo>
                      <a:pt x="41805" y="16049"/>
                    </a:lnTo>
                    <a:lnTo>
                      <a:pt x="41764" y="15986"/>
                    </a:lnTo>
                    <a:lnTo>
                      <a:pt x="41722" y="15965"/>
                    </a:lnTo>
                    <a:lnTo>
                      <a:pt x="41743" y="15944"/>
                    </a:lnTo>
                    <a:lnTo>
                      <a:pt x="41722" y="15881"/>
                    </a:lnTo>
                    <a:lnTo>
                      <a:pt x="41659" y="15861"/>
                    </a:lnTo>
                    <a:lnTo>
                      <a:pt x="41596" y="15881"/>
                    </a:lnTo>
                    <a:lnTo>
                      <a:pt x="41638" y="15819"/>
                    </a:lnTo>
                    <a:lnTo>
                      <a:pt x="41701" y="15756"/>
                    </a:lnTo>
                    <a:lnTo>
                      <a:pt x="41722" y="15777"/>
                    </a:lnTo>
                    <a:lnTo>
                      <a:pt x="41764" y="15819"/>
                    </a:lnTo>
                    <a:lnTo>
                      <a:pt x="41826" y="15881"/>
                    </a:lnTo>
                    <a:lnTo>
                      <a:pt x="41826" y="15965"/>
                    </a:lnTo>
                    <a:lnTo>
                      <a:pt x="41952" y="15965"/>
                    </a:lnTo>
                    <a:lnTo>
                      <a:pt x="42015" y="15944"/>
                    </a:lnTo>
                    <a:lnTo>
                      <a:pt x="42036" y="15923"/>
                    </a:lnTo>
                    <a:lnTo>
                      <a:pt x="42015" y="15840"/>
                    </a:lnTo>
                    <a:lnTo>
                      <a:pt x="41931" y="15777"/>
                    </a:lnTo>
                    <a:lnTo>
                      <a:pt x="41931" y="15714"/>
                    </a:lnTo>
                    <a:lnTo>
                      <a:pt x="41910" y="15651"/>
                    </a:lnTo>
                    <a:lnTo>
                      <a:pt x="41805" y="15651"/>
                    </a:lnTo>
                    <a:lnTo>
                      <a:pt x="41847" y="15547"/>
                    </a:lnTo>
                    <a:lnTo>
                      <a:pt x="41805" y="15463"/>
                    </a:lnTo>
                    <a:lnTo>
                      <a:pt x="41701" y="15463"/>
                    </a:lnTo>
                    <a:lnTo>
                      <a:pt x="41743" y="15400"/>
                    </a:lnTo>
                    <a:lnTo>
                      <a:pt x="41722" y="15358"/>
                    </a:lnTo>
                    <a:lnTo>
                      <a:pt x="41596" y="15442"/>
                    </a:lnTo>
                    <a:lnTo>
                      <a:pt x="41533" y="15526"/>
                    </a:lnTo>
                    <a:lnTo>
                      <a:pt x="41554" y="15651"/>
                    </a:lnTo>
                    <a:lnTo>
                      <a:pt x="41533" y="15651"/>
                    </a:lnTo>
                    <a:lnTo>
                      <a:pt x="41492" y="15609"/>
                    </a:lnTo>
                    <a:lnTo>
                      <a:pt x="41492" y="15442"/>
                    </a:lnTo>
                    <a:lnTo>
                      <a:pt x="41450" y="15421"/>
                    </a:lnTo>
                    <a:lnTo>
                      <a:pt x="41408" y="15442"/>
                    </a:lnTo>
                    <a:lnTo>
                      <a:pt x="41408" y="15526"/>
                    </a:lnTo>
                    <a:lnTo>
                      <a:pt x="41324" y="15651"/>
                    </a:lnTo>
                    <a:lnTo>
                      <a:pt x="41282" y="15714"/>
                    </a:lnTo>
                    <a:lnTo>
                      <a:pt x="41282" y="15714"/>
                    </a:lnTo>
                    <a:lnTo>
                      <a:pt x="41303" y="15630"/>
                    </a:lnTo>
                    <a:lnTo>
                      <a:pt x="41303" y="15505"/>
                    </a:lnTo>
                    <a:lnTo>
                      <a:pt x="41387" y="15358"/>
                    </a:lnTo>
                    <a:lnTo>
                      <a:pt x="41387" y="15296"/>
                    </a:lnTo>
                    <a:lnTo>
                      <a:pt x="41282" y="15317"/>
                    </a:lnTo>
                    <a:lnTo>
                      <a:pt x="41178" y="15442"/>
                    </a:lnTo>
                    <a:lnTo>
                      <a:pt x="41178" y="15505"/>
                    </a:lnTo>
                    <a:lnTo>
                      <a:pt x="41094" y="15568"/>
                    </a:lnTo>
                    <a:lnTo>
                      <a:pt x="41010" y="15568"/>
                    </a:lnTo>
                    <a:lnTo>
                      <a:pt x="41010" y="15505"/>
                    </a:lnTo>
                    <a:lnTo>
                      <a:pt x="41073" y="15400"/>
                    </a:lnTo>
                    <a:lnTo>
                      <a:pt x="41199" y="15337"/>
                    </a:lnTo>
                    <a:lnTo>
                      <a:pt x="41241" y="15233"/>
                    </a:lnTo>
                    <a:lnTo>
                      <a:pt x="41303" y="15149"/>
                    </a:lnTo>
                    <a:lnTo>
                      <a:pt x="41345" y="15149"/>
                    </a:lnTo>
                    <a:lnTo>
                      <a:pt x="41429" y="15086"/>
                    </a:lnTo>
                    <a:lnTo>
                      <a:pt x="41450" y="15024"/>
                    </a:lnTo>
                    <a:lnTo>
                      <a:pt x="41387" y="15003"/>
                    </a:lnTo>
                    <a:lnTo>
                      <a:pt x="41282" y="15086"/>
                    </a:lnTo>
                    <a:lnTo>
                      <a:pt x="41199" y="15149"/>
                    </a:lnTo>
                    <a:lnTo>
                      <a:pt x="41115" y="15191"/>
                    </a:lnTo>
                    <a:lnTo>
                      <a:pt x="41010" y="15296"/>
                    </a:lnTo>
                    <a:lnTo>
                      <a:pt x="41073" y="15191"/>
                    </a:lnTo>
                    <a:lnTo>
                      <a:pt x="41136" y="15086"/>
                    </a:lnTo>
                    <a:lnTo>
                      <a:pt x="41115" y="15086"/>
                    </a:lnTo>
                    <a:lnTo>
                      <a:pt x="41010" y="15107"/>
                    </a:lnTo>
                    <a:lnTo>
                      <a:pt x="40969" y="15149"/>
                    </a:lnTo>
                    <a:lnTo>
                      <a:pt x="40801" y="15128"/>
                    </a:lnTo>
                    <a:lnTo>
                      <a:pt x="40696" y="15128"/>
                    </a:lnTo>
                    <a:lnTo>
                      <a:pt x="40655" y="15086"/>
                    </a:lnTo>
                    <a:lnTo>
                      <a:pt x="40759" y="15086"/>
                    </a:lnTo>
                    <a:lnTo>
                      <a:pt x="40969" y="15024"/>
                    </a:lnTo>
                    <a:lnTo>
                      <a:pt x="40864" y="14982"/>
                    </a:lnTo>
                    <a:lnTo>
                      <a:pt x="40780" y="14919"/>
                    </a:lnTo>
                    <a:lnTo>
                      <a:pt x="40864" y="14919"/>
                    </a:lnTo>
                    <a:lnTo>
                      <a:pt x="40927" y="14898"/>
                    </a:lnTo>
                    <a:lnTo>
                      <a:pt x="40885" y="14793"/>
                    </a:lnTo>
                    <a:lnTo>
                      <a:pt x="40801" y="14773"/>
                    </a:lnTo>
                    <a:lnTo>
                      <a:pt x="40801" y="14731"/>
                    </a:lnTo>
                    <a:lnTo>
                      <a:pt x="40885" y="14689"/>
                    </a:lnTo>
                    <a:lnTo>
                      <a:pt x="40885" y="14605"/>
                    </a:lnTo>
                    <a:lnTo>
                      <a:pt x="40864" y="14480"/>
                    </a:lnTo>
                    <a:lnTo>
                      <a:pt x="40822" y="14417"/>
                    </a:lnTo>
                    <a:lnTo>
                      <a:pt x="40696" y="14480"/>
                    </a:lnTo>
                    <a:lnTo>
                      <a:pt x="40655" y="14521"/>
                    </a:lnTo>
                    <a:lnTo>
                      <a:pt x="40592" y="14501"/>
                    </a:lnTo>
                    <a:lnTo>
                      <a:pt x="40571" y="14521"/>
                    </a:lnTo>
                    <a:lnTo>
                      <a:pt x="40550" y="14501"/>
                    </a:lnTo>
                    <a:lnTo>
                      <a:pt x="40592" y="14417"/>
                    </a:lnTo>
                    <a:lnTo>
                      <a:pt x="40613" y="14312"/>
                    </a:lnTo>
                    <a:lnTo>
                      <a:pt x="40759" y="14291"/>
                    </a:lnTo>
                    <a:lnTo>
                      <a:pt x="40801" y="14249"/>
                    </a:lnTo>
                    <a:lnTo>
                      <a:pt x="40801" y="14103"/>
                    </a:lnTo>
                    <a:lnTo>
                      <a:pt x="40780" y="14061"/>
                    </a:lnTo>
                    <a:lnTo>
                      <a:pt x="40696" y="14145"/>
                    </a:lnTo>
                    <a:lnTo>
                      <a:pt x="40571" y="14249"/>
                    </a:lnTo>
                    <a:lnTo>
                      <a:pt x="40508" y="14312"/>
                    </a:lnTo>
                    <a:lnTo>
                      <a:pt x="40445" y="14375"/>
                    </a:lnTo>
                    <a:lnTo>
                      <a:pt x="40445" y="14480"/>
                    </a:lnTo>
                    <a:lnTo>
                      <a:pt x="40445" y="14563"/>
                    </a:lnTo>
                    <a:lnTo>
                      <a:pt x="40278" y="14291"/>
                    </a:lnTo>
                    <a:lnTo>
                      <a:pt x="40278" y="14187"/>
                    </a:lnTo>
                    <a:lnTo>
                      <a:pt x="40278" y="14082"/>
                    </a:lnTo>
                    <a:lnTo>
                      <a:pt x="40341" y="13998"/>
                    </a:lnTo>
                    <a:lnTo>
                      <a:pt x="40424" y="13873"/>
                    </a:lnTo>
                    <a:lnTo>
                      <a:pt x="40466" y="13789"/>
                    </a:lnTo>
                    <a:lnTo>
                      <a:pt x="40424" y="13768"/>
                    </a:lnTo>
                    <a:lnTo>
                      <a:pt x="40362" y="13831"/>
                    </a:lnTo>
                    <a:lnTo>
                      <a:pt x="40299" y="13894"/>
                    </a:lnTo>
                    <a:lnTo>
                      <a:pt x="40299" y="13936"/>
                    </a:lnTo>
                    <a:lnTo>
                      <a:pt x="40194" y="13977"/>
                    </a:lnTo>
                    <a:lnTo>
                      <a:pt x="40152" y="14061"/>
                    </a:lnTo>
                    <a:lnTo>
                      <a:pt x="40152" y="14103"/>
                    </a:lnTo>
                    <a:lnTo>
                      <a:pt x="40069" y="14249"/>
                    </a:lnTo>
                    <a:lnTo>
                      <a:pt x="40027" y="14270"/>
                    </a:lnTo>
                    <a:lnTo>
                      <a:pt x="40027" y="14187"/>
                    </a:lnTo>
                    <a:lnTo>
                      <a:pt x="40069" y="14082"/>
                    </a:lnTo>
                    <a:lnTo>
                      <a:pt x="40173" y="13894"/>
                    </a:lnTo>
                    <a:lnTo>
                      <a:pt x="40215" y="13852"/>
                    </a:lnTo>
                    <a:lnTo>
                      <a:pt x="40194" y="13768"/>
                    </a:lnTo>
                    <a:lnTo>
                      <a:pt x="40111" y="13768"/>
                    </a:lnTo>
                    <a:lnTo>
                      <a:pt x="40048" y="13852"/>
                    </a:lnTo>
                    <a:lnTo>
                      <a:pt x="40048" y="13936"/>
                    </a:lnTo>
                    <a:lnTo>
                      <a:pt x="40006" y="13957"/>
                    </a:lnTo>
                    <a:lnTo>
                      <a:pt x="40006" y="13873"/>
                    </a:lnTo>
                    <a:lnTo>
                      <a:pt x="40069" y="13747"/>
                    </a:lnTo>
                    <a:lnTo>
                      <a:pt x="40090" y="13685"/>
                    </a:lnTo>
                    <a:lnTo>
                      <a:pt x="40048" y="13622"/>
                    </a:lnTo>
                    <a:lnTo>
                      <a:pt x="39943" y="13580"/>
                    </a:lnTo>
                    <a:lnTo>
                      <a:pt x="39964" y="13559"/>
                    </a:lnTo>
                    <a:lnTo>
                      <a:pt x="39901" y="13517"/>
                    </a:lnTo>
                    <a:lnTo>
                      <a:pt x="39776" y="13517"/>
                    </a:lnTo>
                    <a:lnTo>
                      <a:pt x="39692" y="13538"/>
                    </a:lnTo>
                    <a:lnTo>
                      <a:pt x="39734" y="13454"/>
                    </a:lnTo>
                    <a:lnTo>
                      <a:pt x="39818" y="13433"/>
                    </a:lnTo>
                    <a:lnTo>
                      <a:pt x="39713" y="13413"/>
                    </a:lnTo>
                    <a:lnTo>
                      <a:pt x="39567" y="13413"/>
                    </a:lnTo>
                    <a:lnTo>
                      <a:pt x="39504" y="13517"/>
                    </a:lnTo>
                    <a:lnTo>
                      <a:pt x="39504" y="13433"/>
                    </a:lnTo>
                    <a:lnTo>
                      <a:pt x="39671" y="13350"/>
                    </a:lnTo>
                    <a:lnTo>
                      <a:pt x="39818" y="13329"/>
                    </a:lnTo>
                    <a:lnTo>
                      <a:pt x="39860" y="13371"/>
                    </a:lnTo>
                    <a:lnTo>
                      <a:pt x="39964" y="13392"/>
                    </a:lnTo>
                    <a:lnTo>
                      <a:pt x="39985" y="13350"/>
                    </a:lnTo>
                    <a:lnTo>
                      <a:pt x="40027" y="13266"/>
                    </a:lnTo>
                    <a:lnTo>
                      <a:pt x="39943" y="13266"/>
                    </a:lnTo>
                    <a:lnTo>
                      <a:pt x="39839" y="13245"/>
                    </a:lnTo>
                    <a:lnTo>
                      <a:pt x="39734" y="13182"/>
                    </a:lnTo>
                    <a:lnTo>
                      <a:pt x="39650" y="13182"/>
                    </a:lnTo>
                    <a:lnTo>
                      <a:pt x="39650" y="13287"/>
                    </a:lnTo>
                    <a:lnTo>
                      <a:pt x="39608" y="13287"/>
                    </a:lnTo>
                    <a:lnTo>
                      <a:pt x="39608" y="13245"/>
                    </a:lnTo>
                    <a:lnTo>
                      <a:pt x="39629" y="13182"/>
                    </a:lnTo>
                    <a:lnTo>
                      <a:pt x="39629" y="13140"/>
                    </a:lnTo>
                    <a:lnTo>
                      <a:pt x="39525" y="13140"/>
                    </a:lnTo>
                    <a:lnTo>
                      <a:pt x="39525" y="13182"/>
                    </a:lnTo>
                    <a:lnTo>
                      <a:pt x="39462" y="13224"/>
                    </a:lnTo>
                    <a:lnTo>
                      <a:pt x="39441" y="13161"/>
                    </a:lnTo>
                    <a:lnTo>
                      <a:pt x="39441" y="13078"/>
                    </a:lnTo>
                    <a:lnTo>
                      <a:pt x="39399" y="13057"/>
                    </a:lnTo>
                    <a:lnTo>
                      <a:pt x="39357" y="13078"/>
                    </a:lnTo>
                    <a:lnTo>
                      <a:pt x="39316" y="13036"/>
                    </a:lnTo>
                    <a:lnTo>
                      <a:pt x="39232" y="12994"/>
                    </a:lnTo>
                    <a:lnTo>
                      <a:pt x="39148" y="12994"/>
                    </a:lnTo>
                    <a:lnTo>
                      <a:pt x="39232" y="12910"/>
                    </a:lnTo>
                    <a:lnTo>
                      <a:pt x="39295" y="12868"/>
                    </a:lnTo>
                    <a:lnTo>
                      <a:pt x="39441" y="12973"/>
                    </a:lnTo>
                    <a:lnTo>
                      <a:pt x="39504" y="12973"/>
                    </a:lnTo>
                    <a:lnTo>
                      <a:pt x="39462" y="12931"/>
                    </a:lnTo>
                    <a:lnTo>
                      <a:pt x="39169" y="12764"/>
                    </a:lnTo>
                    <a:lnTo>
                      <a:pt x="39044" y="12743"/>
                    </a:lnTo>
                    <a:lnTo>
                      <a:pt x="39023" y="12722"/>
                    </a:lnTo>
                    <a:lnTo>
                      <a:pt x="39106" y="12722"/>
                    </a:lnTo>
                    <a:lnTo>
                      <a:pt x="39316" y="12806"/>
                    </a:lnTo>
                    <a:lnTo>
                      <a:pt x="39441" y="12806"/>
                    </a:lnTo>
                    <a:lnTo>
                      <a:pt x="39650" y="12848"/>
                    </a:lnTo>
                    <a:lnTo>
                      <a:pt x="39692" y="12848"/>
                    </a:lnTo>
                    <a:lnTo>
                      <a:pt x="39671" y="12806"/>
                    </a:lnTo>
                    <a:lnTo>
                      <a:pt x="39671" y="12722"/>
                    </a:lnTo>
                    <a:lnTo>
                      <a:pt x="39629" y="12659"/>
                    </a:lnTo>
                    <a:lnTo>
                      <a:pt x="39546" y="12638"/>
                    </a:lnTo>
                    <a:lnTo>
                      <a:pt x="39462" y="12596"/>
                    </a:lnTo>
                    <a:lnTo>
                      <a:pt x="39483" y="12555"/>
                    </a:lnTo>
                    <a:lnTo>
                      <a:pt x="39546" y="12555"/>
                    </a:lnTo>
                    <a:lnTo>
                      <a:pt x="39567" y="12617"/>
                    </a:lnTo>
                    <a:lnTo>
                      <a:pt x="39629" y="12638"/>
                    </a:lnTo>
                    <a:lnTo>
                      <a:pt x="39671" y="12617"/>
                    </a:lnTo>
                    <a:lnTo>
                      <a:pt x="39776" y="12617"/>
                    </a:lnTo>
                    <a:lnTo>
                      <a:pt x="39797" y="12596"/>
                    </a:lnTo>
                    <a:lnTo>
                      <a:pt x="39797" y="12534"/>
                    </a:lnTo>
                    <a:lnTo>
                      <a:pt x="39734" y="12513"/>
                    </a:lnTo>
                    <a:lnTo>
                      <a:pt x="39734" y="12450"/>
                    </a:lnTo>
                    <a:lnTo>
                      <a:pt x="39671" y="12387"/>
                    </a:lnTo>
                    <a:lnTo>
                      <a:pt x="39588" y="12408"/>
                    </a:lnTo>
                    <a:lnTo>
                      <a:pt x="39525" y="12450"/>
                    </a:lnTo>
                    <a:lnTo>
                      <a:pt x="39378" y="12450"/>
                    </a:lnTo>
                    <a:lnTo>
                      <a:pt x="39357" y="12513"/>
                    </a:lnTo>
                    <a:lnTo>
                      <a:pt x="39316" y="12513"/>
                    </a:lnTo>
                    <a:lnTo>
                      <a:pt x="39274" y="12429"/>
                    </a:lnTo>
                    <a:lnTo>
                      <a:pt x="39378" y="12387"/>
                    </a:lnTo>
                    <a:lnTo>
                      <a:pt x="39525" y="12387"/>
                    </a:lnTo>
                    <a:lnTo>
                      <a:pt x="39567" y="12345"/>
                    </a:lnTo>
                    <a:lnTo>
                      <a:pt x="39692" y="12345"/>
                    </a:lnTo>
                    <a:lnTo>
                      <a:pt x="39734" y="12304"/>
                    </a:lnTo>
                    <a:lnTo>
                      <a:pt x="39650" y="12283"/>
                    </a:lnTo>
                    <a:lnTo>
                      <a:pt x="39546" y="12241"/>
                    </a:lnTo>
                    <a:lnTo>
                      <a:pt x="39525" y="12199"/>
                    </a:lnTo>
                    <a:lnTo>
                      <a:pt x="39588" y="12241"/>
                    </a:lnTo>
                    <a:lnTo>
                      <a:pt x="39776" y="12241"/>
                    </a:lnTo>
                    <a:lnTo>
                      <a:pt x="39839" y="12283"/>
                    </a:lnTo>
                    <a:lnTo>
                      <a:pt x="39964" y="12429"/>
                    </a:lnTo>
                    <a:lnTo>
                      <a:pt x="40048" y="12450"/>
                    </a:lnTo>
                    <a:lnTo>
                      <a:pt x="40090" y="12429"/>
                    </a:lnTo>
                    <a:lnTo>
                      <a:pt x="40111" y="12492"/>
                    </a:lnTo>
                    <a:lnTo>
                      <a:pt x="40173" y="12513"/>
                    </a:lnTo>
                    <a:lnTo>
                      <a:pt x="40215" y="12450"/>
                    </a:lnTo>
                    <a:lnTo>
                      <a:pt x="40278" y="12450"/>
                    </a:lnTo>
                    <a:lnTo>
                      <a:pt x="40320" y="12555"/>
                    </a:lnTo>
                    <a:lnTo>
                      <a:pt x="40404" y="12555"/>
                    </a:lnTo>
                    <a:lnTo>
                      <a:pt x="40466" y="12534"/>
                    </a:lnTo>
                    <a:lnTo>
                      <a:pt x="40466" y="12408"/>
                    </a:lnTo>
                    <a:lnTo>
                      <a:pt x="40404" y="12324"/>
                    </a:lnTo>
                    <a:lnTo>
                      <a:pt x="40383" y="12241"/>
                    </a:lnTo>
                    <a:lnTo>
                      <a:pt x="40278" y="12199"/>
                    </a:lnTo>
                    <a:lnTo>
                      <a:pt x="40194" y="12136"/>
                    </a:lnTo>
                    <a:lnTo>
                      <a:pt x="40152" y="12115"/>
                    </a:lnTo>
                    <a:lnTo>
                      <a:pt x="40090" y="12136"/>
                    </a:lnTo>
                    <a:lnTo>
                      <a:pt x="40048" y="12178"/>
                    </a:lnTo>
                    <a:lnTo>
                      <a:pt x="39964" y="12115"/>
                    </a:lnTo>
                    <a:lnTo>
                      <a:pt x="39797" y="11990"/>
                    </a:lnTo>
                    <a:lnTo>
                      <a:pt x="39692" y="11969"/>
                    </a:lnTo>
                    <a:lnTo>
                      <a:pt x="39483" y="11990"/>
                    </a:lnTo>
                    <a:lnTo>
                      <a:pt x="39420" y="11969"/>
                    </a:lnTo>
                    <a:lnTo>
                      <a:pt x="39588" y="11927"/>
                    </a:lnTo>
                    <a:lnTo>
                      <a:pt x="39671" y="11864"/>
                    </a:lnTo>
                    <a:lnTo>
                      <a:pt x="39755" y="11864"/>
                    </a:lnTo>
                    <a:lnTo>
                      <a:pt x="39776" y="11885"/>
                    </a:lnTo>
                    <a:lnTo>
                      <a:pt x="39860" y="11885"/>
                    </a:lnTo>
                    <a:lnTo>
                      <a:pt x="39943" y="11822"/>
                    </a:lnTo>
                    <a:lnTo>
                      <a:pt x="40006" y="11780"/>
                    </a:lnTo>
                    <a:lnTo>
                      <a:pt x="40173" y="11780"/>
                    </a:lnTo>
                    <a:lnTo>
                      <a:pt x="40257" y="11822"/>
                    </a:lnTo>
                    <a:lnTo>
                      <a:pt x="40383" y="11822"/>
                    </a:lnTo>
                    <a:lnTo>
                      <a:pt x="40424" y="11760"/>
                    </a:lnTo>
                    <a:lnTo>
                      <a:pt x="40466" y="11676"/>
                    </a:lnTo>
                    <a:lnTo>
                      <a:pt x="40404" y="11592"/>
                    </a:lnTo>
                    <a:lnTo>
                      <a:pt x="40383" y="11467"/>
                    </a:lnTo>
                    <a:lnTo>
                      <a:pt x="40278" y="11236"/>
                    </a:lnTo>
                    <a:lnTo>
                      <a:pt x="40257" y="11090"/>
                    </a:lnTo>
                    <a:lnTo>
                      <a:pt x="40194" y="11132"/>
                    </a:lnTo>
                    <a:lnTo>
                      <a:pt x="40173" y="11090"/>
                    </a:lnTo>
                    <a:lnTo>
                      <a:pt x="40090" y="11132"/>
                    </a:lnTo>
                    <a:lnTo>
                      <a:pt x="40090" y="11174"/>
                    </a:lnTo>
                    <a:lnTo>
                      <a:pt x="40048" y="11278"/>
                    </a:lnTo>
                    <a:lnTo>
                      <a:pt x="40069" y="11299"/>
                    </a:lnTo>
                    <a:lnTo>
                      <a:pt x="40069" y="11383"/>
                    </a:lnTo>
                    <a:lnTo>
                      <a:pt x="40006" y="11404"/>
                    </a:lnTo>
                    <a:lnTo>
                      <a:pt x="39901" y="11467"/>
                    </a:lnTo>
                    <a:lnTo>
                      <a:pt x="39839" y="11550"/>
                    </a:lnTo>
                    <a:lnTo>
                      <a:pt x="39734" y="11508"/>
                    </a:lnTo>
                    <a:lnTo>
                      <a:pt x="39650" y="11488"/>
                    </a:lnTo>
                    <a:lnTo>
                      <a:pt x="39546" y="11508"/>
                    </a:lnTo>
                    <a:lnTo>
                      <a:pt x="39462" y="11613"/>
                    </a:lnTo>
                    <a:lnTo>
                      <a:pt x="39357" y="11718"/>
                    </a:lnTo>
                    <a:lnTo>
                      <a:pt x="39316" y="11697"/>
                    </a:lnTo>
                    <a:lnTo>
                      <a:pt x="39232" y="11676"/>
                    </a:lnTo>
                    <a:lnTo>
                      <a:pt x="39127" y="11697"/>
                    </a:lnTo>
                    <a:lnTo>
                      <a:pt x="39085" y="11697"/>
                    </a:lnTo>
                    <a:lnTo>
                      <a:pt x="39190" y="11592"/>
                    </a:lnTo>
                    <a:lnTo>
                      <a:pt x="39232" y="11571"/>
                    </a:lnTo>
                    <a:lnTo>
                      <a:pt x="39316" y="11613"/>
                    </a:lnTo>
                    <a:lnTo>
                      <a:pt x="39420" y="11571"/>
                    </a:lnTo>
                    <a:lnTo>
                      <a:pt x="39462" y="11467"/>
                    </a:lnTo>
                    <a:lnTo>
                      <a:pt x="39546" y="11404"/>
                    </a:lnTo>
                    <a:lnTo>
                      <a:pt x="39588" y="11404"/>
                    </a:lnTo>
                    <a:lnTo>
                      <a:pt x="39692" y="11362"/>
                    </a:lnTo>
                    <a:lnTo>
                      <a:pt x="39776" y="11299"/>
                    </a:lnTo>
                    <a:lnTo>
                      <a:pt x="39776" y="11174"/>
                    </a:lnTo>
                    <a:lnTo>
                      <a:pt x="39776" y="11132"/>
                    </a:lnTo>
                    <a:lnTo>
                      <a:pt x="39692" y="11132"/>
                    </a:lnTo>
                    <a:lnTo>
                      <a:pt x="39629" y="11153"/>
                    </a:lnTo>
                    <a:lnTo>
                      <a:pt x="39546" y="11132"/>
                    </a:lnTo>
                    <a:lnTo>
                      <a:pt x="39420" y="11132"/>
                    </a:lnTo>
                    <a:lnTo>
                      <a:pt x="39253" y="11278"/>
                    </a:lnTo>
                    <a:lnTo>
                      <a:pt x="39148" y="11383"/>
                    </a:lnTo>
                    <a:lnTo>
                      <a:pt x="38960" y="11404"/>
                    </a:lnTo>
                    <a:lnTo>
                      <a:pt x="39023" y="11362"/>
                    </a:lnTo>
                    <a:lnTo>
                      <a:pt x="39148" y="11341"/>
                    </a:lnTo>
                    <a:lnTo>
                      <a:pt x="39169" y="11257"/>
                    </a:lnTo>
                    <a:lnTo>
                      <a:pt x="39127" y="11236"/>
                    </a:lnTo>
                    <a:lnTo>
                      <a:pt x="39023" y="11236"/>
                    </a:lnTo>
                    <a:lnTo>
                      <a:pt x="39190" y="11153"/>
                    </a:lnTo>
                    <a:lnTo>
                      <a:pt x="39295" y="11153"/>
                    </a:lnTo>
                    <a:lnTo>
                      <a:pt x="39441" y="11048"/>
                    </a:lnTo>
                    <a:lnTo>
                      <a:pt x="39567" y="11048"/>
                    </a:lnTo>
                    <a:lnTo>
                      <a:pt x="39650" y="11027"/>
                    </a:lnTo>
                    <a:lnTo>
                      <a:pt x="39839" y="11027"/>
                    </a:lnTo>
                    <a:lnTo>
                      <a:pt x="39922" y="10944"/>
                    </a:lnTo>
                    <a:lnTo>
                      <a:pt x="39964" y="10881"/>
                    </a:lnTo>
                    <a:lnTo>
                      <a:pt x="39985" y="10839"/>
                    </a:lnTo>
                    <a:lnTo>
                      <a:pt x="40069" y="10818"/>
                    </a:lnTo>
                    <a:lnTo>
                      <a:pt x="40069" y="10923"/>
                    </a:lnTo>
                    <a:lnTo>
                      <a:pt x="40132" y="10944"/>
                    </a:lnTo>
                    <a:lnTo>
                      <a:pt x="40236" y="10839"/>
                    </a:lnTo>
                    <a:lnTo>
                      <a:pt x="40257" y="10734"/>
                    </a:lnTo>
                    <a:lnTo>
                      <a:pt x="40236" y="10672"/>
                    </a:lnTo>
                    <a:lnTo>
                      <a:pt x="40152" y="10630"/>
                    </a:lnTo>
                    <a:lnTo>
                      <a:pt x="40090" y="10525"/>
                    </a:lnTo>
                    <a:lnTo>
                      <a:pt x="39964" y="10400"/>
                    </a:lnTo>
                    <a:lnTo>
                      <a:pt x="39922" y="10295"/>
                    </a:lnTo>
                    <a:lnTo>
                      <a:pt x="39839" y="10295"/>
                    </a:lnTo>
                    <a:lnTo>
                      <a:pt x="39755" y="10337"/>
                    </a:lnTo>
                    <a:lnTo>
                      <a:pt x="39713" y="10400"/>
                    </a:lnTo>
                    <a:lnTo>
                      <a:pt x="39629" y="10420"/>
                    </a:lnTo>
                    <a:lnTo>
                      <a:pt x="39525" y="10504"/>
                    </a:lnTo>
                    <a:lnTo>
                      <a:pt x="39420" y="10504"/>
                    </a:lnTo>
                    <a:lnTo>
                      <a:pt x="39336" y="10567"/>
                    </a:lnTo>
                    <a:lnTo>
                      <a:pt x="39316" y="10546"/>
                    </a:lnTo>
                    <a:lnTo>
                      <a:pt x="39336" y="10441"/>
                    </a:lnTo>
                    <a:lnTo>
                      <a:pt x="39420" y="10400"/>
                    </a:lnTo>
                    <a:lnTo>
                      <a:pt x="39525" y="10400"/>
                    </a:lnTo>
                    <a:lnTo>
                      <a:pt x="39650" y="10253"/>
                    </a:lnTo>
                    <a:lnTo>
                      <a:pt x="39713" y="10190"/>
                    </a:lnTo>
                    <a:lnTo>
                      <a:pt x="39713" y="10127"/>
                    </a:lnTo>
                    <a:lnTo>
                      <a:pt x="39629" y="10148"/>
                    </a:lnTo>
                    <a:lnTo>
                      <a:pt x="39462" y="10211"/>
                    </a:lnTo>
                    <a:lnTo>
                      <a:pt x="39316" y="10316"/>
                    </a:lnTo>
                    <a:lnTo>
                      <a:pt x="39253" y="10316"/>
                    </a:lnTo>
                    <a:lnTo>
                      <a:pt x="39211" y="10358"/>
                    </a:lnTo>
                    <a:lnTo>
                      <a:pt x="39169" y="10441"/>
                    </a:lnTo>
                    <a:lnTo>
                      <a:pt x="39106" y="10630"/>
                    </a:lnTo>
                    <a:lnTo>
                      <a:pt x="38918" y="10839"/>
                    </a:lnTo>
                    <a:lnTo>
                      <a:pt x="38730" y="10944"/>
                    </a:lnTo>
                    <a:lnTo>
                      <a:pt x="38730" y="10923"/>
                    </a:lnTo>
                    <a:lnTo>
                      <a:pt x="38813" y="10839"/>
                    </a:lnTo>
                    <a:lnTo>
                      <a:pt x="38939" y="10713"/>
                    </a:lnTo>
                    <a:lnTo>
                      <a:pt x="39023" y="10567"/>
                    </a:lnTo>
                    <a:lnTo>
                      <a:pt x="39064" y="10525"/>
                    </a:lnTo>
                    <a:lnTo>
                      <a:pt x="39064" y="10462"/>
                    </a:lnTo>
                    <a:lnTo>
                      <a:pt x="39023" y="10462"/>
                    </a:lnTo>
                    <a:lnTo>
                      <a:pt x="39002" y="10441"/>
                    </a:lnTo>
                    <a:lnTo>
                      <a:pt x="38939" y="10462"/>
                    </a:lnTo>
                    <a:lnTo>
                      <a:pt x="38855" y="10609"/>
                    </a:lnTo>
                    <a:lnTo>
                      <a:pt x="38730" y="10734"/>
                    </a:lnTo>
                    <a:lnTo>
                      <a:pt x="38688" y="10734"/>
                    </a:lnTo>
                    <a:lnTo>
                      <a:pt x="38709" y="10651"/>
                    </a:lnTo>
                    <a:lnTo>
                      <a:pt x="38730" y="10567"/>
                    </a:lnTo>
                    <a:lnTo>
                      <a:pt x="38834" y="10462"/>
                    </a:lnTo>
                    <a:lnTo>
                      <a:pt x="38876" y="10400"/>
                    </a:lnTo>
                    <a:lnTo>
                      <a:pt x="38918" y="10316"/>
                    </a:lnTo>
                    <a:lnTo>
                      <a:pt x="39002" y="10316"/>
                    </a:lnTo>
                    <a:lnTo>
                      <a:pt x="39044" y="10337"/>
                    </a:lnTo>
                    <a:lnTo>
                      <a:pt x="39148" y="10337"/>
                    </a:lnTo>
                    <a:lnTo>
                      <a:pt x="39190" y="10295"/>
                    </a:lnTo>
                    <a:lnTo>
                      <a:pt x="39253" y="10211"/>
                    </a:lnTo>
                    <a:lnTo>
                      <a:pt x="39357" y="10148"/>
                    </a:lnTo>
                    <a:lnTo>
                      <a:pt x="39462" y="10023"/>
                    </a:lnTo>
                    <a:lnTo>
                      <a:pt x="39525" y="9918"/>
                    </a:lnTo>
                    <a:lnTo>
                      <a:pt x="39483" y="9814"/>
                    </a:lnTo>
                    <a:lnTo>
                      <a:pt x="39525" y="9730"/>
                    </a:lnTo>
                    <a:lnTo>
                      <a:pt x="39483" y="9709"/>
                    </a:lnTo>
                    <a:lnTo>
                      <a:pt x="39336" y="9793"/>
                    </a:lnTo>
                    <a:lnTo>
                      <a:pt x="39274" y="9876"/>
                    </a:lnTo>
                    <a:lnTo>
                      <a:pt x="39274" y="9981"/>
                    </a:lnTo>
                    <a:lnTo>
                      <a:pt x="39253" y="10107"/>
                    </a:lnTo>
                    <a:lnTo>
                      <a:pt x="39211" y="10127"/>
                    </a:lnTo>
                    <a:lnTo>
                      <a:pt x="39232" y="10086"/>
                    </a:lnTo>
                    <a:lnTo>
                      <a:pt x="39232" y="10023"/>
                    </a:lnTo>
                    <a:lnTo>
                      <a:pt x="39148" y="9981"/>
                    </a:lnTo>
                    <a:lnTo>
                      <a:pt x="39044" y="9981"/>
                    </a:lnTo>
                    <a:lnTo>
                      <a:pt x="38939" y="10044"/>
                    </a:lnTo>
                    <a:lnTo>
                      <a:pt x="38855" y="10023"/>
                    </a:lnTo>
                    <a:lnTo>
                      <a:pt x="38730" y="10044"/>
                    </a:lnTo>
                    <a:lnTo>
                      <a:pt x="38625" y="10107"/>
                    </a:lnTo>
                    <a:lnTo>
                      <a:pt x="38500" y="10107"/>
                    </a:lnTo>
                    <a:lnTo>
                      <a:pt x="38583" y="10044"/>
                    </a:lnTo>
                    <a:lnTo>
                      <a:pt x="38688" y="10002"/>
                    </a:lnTo>
                    <a:lnTo>
                      <a:pt x="38772" y="9897"/>
                    </a:lnTo>
                    <a:lnTo>
                      <a:pt x="38730" y="9814"/>
                    </a:lnTo>
                    <a:lnTo>
                      <a:pt x="38688" y="9814"/>
                    </a:lnTo>
                    <a:lnTo>
                      <a:pt x="38541" y="9835"/>
                    </a:lnTo>
                    <a:lnTo>
                      <a:pt x="38604" y="9772"/>
                    </a:lnTo>
                    <a:lnTo>
                      <a:pt x="38688" y="9772"/>
                    </a:lnTo>
                    <a:lnTo>
                      <a:pt x="38772" y="9709"/>
                    </a:lnTo>
                    <a:lnTo>
                      <a:pt x="38813" y="9604"/>
                    </a:lnTo>
                    <a:lnTo>
                      <a:pt x="38897" y="9583"/>
                    </a:lnTo>
                    <a:lnTo>
                      <a:pt x="38939" y="9521"/>
                    </a:lnTo>
                    <a:lnTo>
                      <a:pt x="39002" y="9521"/>
                    </a:lnTo>
                    <a:lnTo>
                      <a:pt x="39106" y="9604"/>
                    </a:lnTo>
                    <a:lnTo>
                      <a:pt x="39169" y="9667"/>
                    </a:lnTo>
                    <a:lnTo>
                      <a:pt x="39253" y="9667"/>
                    </a:lnTo>
                    <a:lnTo>
                      <a:pt x="39357" y="9521"/>
                    </a:lnTo>
                    <a:lnTo>
                      <a:pt x="39441" y="9458"/>
                    </a:lnTo>
                    <a:lnTo>
                      <a:pt x="39441" y="9395"/>
                    </a:lnTo>
                    <a:lnTo>
                      <a:pt x="39336" y="9270"/>
                    </a:lnTo>
                    <a:lnTo>
                      <a:pt x="39316" y="9165"/>
                    </a:lnTo>
                    <a:lnTo>
                      <a:pt x="39274" y="9060"/>
                    </a:lnTo>
                    <a:lnTo>
                      <a:pt x="39169" y="8956"/>
                    </a:lnTo>
                    <a:lnTo>
                      <a:pt x="39106" y="8893"/>
                    </a:lnTo>
                    <a:lnTo>
                      <a:pt x="39023" y="8726"/>
                    </a:lnTo>
                    <a:lnTo>
                      <a:pt x="38960" y="8747"/>
                    </a:lnTo>
                    <a:lnTo>
                      <a:pt x="38960" y="8830"/>
                    </a:lnTo>
                    <a:lnTo>
                      <a:pt x="38918" y="8893"/>
                    </a:lnTo>
                    <a:lnTo>
                      <a:pt x="38855" y="8935"/>
                    </a:lnTo>
                    <a:lnTo>
                      <a:pt x="38834" y="8977"/>
                    </a:lnTo>
                    <a:lnTo>
                      <a:pt x="38834" y="9060"/>
                    </a:lnTo>
                    <a:lnTo>
                      <a:pt x="38751" y="9102"/>
                    </a:lnTo>
                    <a:lnTo>
                      <a:pt x="38709" y="9186"/>
                    </a:lnTo>
                    <a:lnTo>
                      <a:pt x="38709" y="9291"/>
                    </a:lnTo>
                    <a:lnTo>
                      <a:pt x="38583" y="9353"/>
                    </a:lnTo>
                    <a:lnTo>
                      <a:pt x="38500" y="9458"/>
                    </a:lnTo>
                    <a:lnTo>
                      <a:pt x="38479" y="9542"/>
                    </a:lnTo>
                    <a:lnTo>
                      <a:pt x="38416" y="9604"/>
                    </a:lnTo>
                    <a:lnTo>
                      <a:pt x="38374" y="9583"/>
                    </a:lnTo>
                    <a:lnTo>
                      <a:pt x="38395" y="9458"/>
                    </a:lnTo>
                    <a:lnTo>
                      <a:pt x="38500" y="9291"/>
                    </a:lnTo>
                    <a:lnTo>
                      <a:pt x="38583" y="9270"/>
                    </a:lnTo>
                    <a:lnTo>
                      <a:pt x="38583" y="9228"/>
                    </a:lnTo>
                    <a:lnTo>
                      <a:pt x="38541" y="9186"/>
                    </a:lnTo>
                    <a:lnTo>
                      <a:pt x="38500" y="9123"/>
                    </a:lnTo>
                    <a:lnTo>
                      <a:pt x="38186" y="9332"/>
                    </a:lnTo>
                    <a:lnTo>
                      <a:pt x="38060" y="9500"/>
                    </a:lnTo>
                    <a:lnTo>
                      <a:pt x="37997" y="9583"/>
                    </a:lnTo>
                    <a:lnTo>
                      <a:pt x="37893" y="9604"/>
                    </a:lnTo>
                    <a:lnTo>
                      <a:pt x="37893" y="9583"/>
                    </a:lnTo>
                    <a:lnTo>
                      <a:pt x="37956" y="9542"/>
                    </a:lnTo>
                    <a:lnTo>
                      <a:pt x="38039" y="9374"/>
                    </a:lnTo>
                    <a:lnTo>
                      <a:pt x="38060" y="9291"/>
                    </a:lnTo>
                    <a:lnTo>
                      <a:pt x="38186" y="9165"/>
                    </a:lnTo>
                    <a:lnTo>
                      <a:pt x="38248" y="9081"/>
                    </a:lnTo>
                    <a:lnTo>
                      <a:pt x="38207" y="9019"/>
                    </a:lnTo>
                    <a:lnTo>
                      <a:pt x="38207" y="8935"/>
                    </a:lnTo>
                    <a:lnTo>
                      <a:pt x="38081" y="9019"/>
                    </a:lnTo>
                    <a:lnTo>
                      <a:pt x="37935" y="9144"/>
                    </a:lnTo>
                    <a:lnTo>
                      <a:pt x="37893" y="9249"/>
                    </a:lnTo>
                    <a:lnTo>
                      <a:pt x="37809" y="9353"/>
                    </a:lnTo>
                    <a:lnTo>
                      <a:pt x="37788" y="9332"/>
                    </a:lnTo>
                    <a:lnTo>
                      <a:pt x="37809" y="9228"/>
                    </a:lnTo>
                    <a:lnTo>
                      <a:pt x="37872" y="9123"/>
                    </a:lnTo>
                    <a:lnTo>
                      <a:pt x="37809" y="9081"/>
                    </a:lnTo>
                    <a:lnTo>
                      <a:pt x="37809" y="9039"/>
                    </a:lnTo>
                    <a:lnTo>
                      <a:pt x="37893" y="9019"/>
                    </a:lnTo>
                    <a:lnTo>
                      <a:pt x="38081" y="8872"/>
                    </a:lnTo>
                    <a:lnTo>
                      <a:pt x="38269" y="8726"/>
                    </a:lnTo>
                    <a:lnTo>
                      <a:pt x="38269" y="8642"/>
                    </a:lnTo>
                    <a:lnTo>
                      <a:pt x="38186" y="8642"/>
                    </a:lnTo>
                    <a:lnTo>
                      <a:pt x="38060" y="8726"/>
                    </a:lnTo>
                    <a:lnTo>
                      <a:pt x="38018" y="8809"/>
                    </a:lnTo>
                    <a:lnTo>
                      <a:pt x="37914" y="8851"/>
                    </a:lnTo>
                    <a:lnTo>
                      <a:pt x="37914" y="8809"/>
                    </a:lnTo>
                    <a:lnTo>
                      <a:pt x="37893" y="8747"/>
                    </a:lnTo>
                    <a:lnTo>
                      <a:pt x="37704" y="8872"/>
                    </a:lnTo>
                    <a:lnTo>
                      <a:pt x="37642" y="8977"/>
                    </a:lnTo>
                    <a:lnTo>
                      <a:pt x="37558" y="9165"/>
                    </a:lnTo>
                    <a:lnTo>
                      <a:pt x="37432" y="9249"/>
                    </a:lnTo>
                    <a:lnTo>
                      <a:pt x="37349" y="9249"/>
                    </a:lnTo>
                    <a:lnTo>
                      <a:pt x="37432" y="9165"/>
                    </a:lnTo>
                    <a:lnTo>
                      <a:pt x="37558" y="9060"/>
                    </a:lnTo>
                    <a:lnTo>
                      <a:pt x="37600" y="8956"/>
                    </a:lnTo>
                    <a:lnTo>
                      <a:pt x="37579" y="8935"/>
                    </a:lnTo>
                    <a:lnTo>
                      <a:pt x="37495" y="8935"/>
                    </a:lnTo>
                    <a:lnTo>
                      <a:pt x="37600" y="8851"/>
                    </a:lnTo>
                    <a:lnTo>
                      <a:pt x="37746" y="8830"/>
                    </a:lnTo>
                    <a:lnTo>
                      <a:pt x="37788" y="8767"/>
                    </a:lnTo>
                    <a:lnTo>
                      <a:pt x="37767" y="8726"/>
                    </a:lnTo>
                    <a:lnTo>
                      <a:pt x="37683" y="8747"/>
                    </a:lnTo>
                    <a:lnTo>
                      <a:pt x="37558" y="8767"/>
                    </a:lnTo>
                    <a:lnTo>
                      <a:pt x="37474" y="8851"/>
                    </a:lnTo>
                    <a:lnTo>
                      <a:pt x="37391" y="8830"/>
                    </a:lnTo>
                    <a:lnTo>
                      <a:pt x="37600" y="8726"/>
                    </a:lnTo>
                    <a:lnTo>
                      <a:pt x="37579" y="8663"/>
                    </a:lnTo>
                    <a:lnTo>
                      <a:pt x="37474" y="8663"/>
                    </a:lnTo>
                    <a:lnTo>
                      <a:pt x="37537" y="8600"/>
                    </a:lnTo>
                    <a:lnTo>
                      <a:pt x="37642" y="8600"/>
                    </a:lnTo>
                    <a:lnTo>
                      <a:pt x="37683" y="8642"/>
                    </a:lnTo>
                    <a:lnTo>
                      <a:pt x="37809" y="8642"/>
                    </a:lnTo>
                    <a:lnTo>
                      <a:pt x="37872" y="8537"/>
                    </a:lnTo>
                    <a:lnTo>
                      <a:pt x="37997" y="8495"/>
                    </a:lnTo>
                    <a:lnTo>
                      <a:pt x="37997" y="8412"/>
                    </a:lnTo>
                    <a:lnTo>
                      <a:pt x="38060" y="8328"/>
                    </a:lnTo>
                    <a:lnTo>
                      <a:pt x="38060" y="8286"/>
                    </a:lnTo>
                    <a:lnTo>
                      <a:pt x="37976" y="8286"/>
                    </a:lnTo>
                    <a:lnTo>
                      <a:pt x="37914" y="8223"/>
                    </a:lnTo>
                    <a:lnTo>
                      <a:pt x="37809" y="8203"/>
                    </a:lnTo>
                    <a:lnTo>
                      <a:pt x="37683" y="8307"/>
                    </a:lnTo>
                    <a:lnTo>
                      <a:pt x="37537" y="8349"/>
                    </a:lnTo>
                    <a:lnTo>
                      <a:pt x="37453" y="8495"/>
                    </a:lnTo>
                    <a:lnTo>
                      <a:pt x="37244" y="8705"/>
                    </a:lnTo>
                    <a:lnTo>
                      <a:pt x="37181" y="8705"/>
                    </a:lnTo>
                    <a:lnTo>
                      <a:pt x="37223" y="8621"/>
                    </a:lnTo>
                    <a:lnTo>
                      <a:pt x="37265" y="8621"/>
                    </a:lnTo>
                    <a:lnTo>
                      <a:pt x="37370" y="8537"/>
                    </a:lnTo>
                    <a:lnTo>
                      <a:pt x="37495" y="8349"/>
                    </a:lnTo>
                    <a:lnTo>
                      <a:pt x="37642" y="8286"/>
                    </a:lnTo>
                    <a:lnTo>
                      <a:pt x="37704" y="8203"/>
                    </a:lnTo>
                    <a:lnTo>
                      <a:pt x="37683" y="8140"/>
                    </a:lnTo>
                    <a:lnTo>
                      <a:pt x="37495" y="8140"/>
                    </a:lnTo>
                    <a:lnTo>
                      <a:pt x="37328" y="8286"/>
                    </a:lnTo>
                    <a:lnTo>
                      <a:pt x="37495" y="8119"/>
                    </a:lnTo>
                    <a:lnTo>
                      <a:pt x="37663" y="8077"/>
                    </a:lnTo>
                    <a:lnTo>
                      <a:pt x="37767" y="8098"/>
                    </a:lnTo>
                    <a:lnTo>
                      <a:pt x="37851" y="8119"/>
                    </a:lnTo>
                    <a:lnTo>
                      <a:pt x="37956" y="8014"/>
                    </a:lnTo>
                    <a:lnTo>
                      <a:pt x="37956" y="7931"/>
                    </a:lnTo>
                    <a:lnTo>
                      <a:pt x="37914" y="7889"/>
                    </a:lnTo>
                    <a:lnTo>
                      <a:pt x="37914" y="7805"/>
                    </a:lnTo>
                    <a:lnTo>
                      <a:pt x="37914" y="7721"/>
                    </a:lnTo>
                    <a:lnTo>
                      <a:pt x="37788" y="7679"/>
                    </a:lnTo>
                    <a:lnTo>
                      <a:pt x="37746" y="7596"/>
                    </a:lnTo>
                    <a:lnTo>
                      <a:pt x="37642" y="7575"/>
                    </a:lnTo>
                    <a:lnTo>
                      <a:pt x="37600" y="7617"/>
                    </a:lnTo>
                    <a:lnTo>
                      <a:pt x="37558" y="7617"/>
                    </a:lnTo>
                    <a:lnTo>
                      <a:pt x="37558" y="7533"/>
                    </a:lnTo>
                    <a:lnTo>
                      <a:pt x="37474" y="7512"/>
                    </a:lnTo>
                    <a:lnTo>
                      <a:pt x="37391" y="7428"/>
                    </a:lnTo>
                    <a:lnTo>
                      <a:pt x="37391" y="7366"/>
                    </a:lnTo>
                    <a:lnTo>
                      <a:pt x="37244" y="7282"/>
                    </a:lnTo>
                    <a:lnTo>
                      <a:pt x="37181" y="7282"/>
                    </a:lnTo>
                    <a:lnTo>
                      <a:pt x="37139" y="7219"/>
                    </a:lnTo>
                    <a:lnTo>
                      <a:pt x="37014" y="7219"/>
                    </a:lnTo>
                    <a:lnTo>
                      <a:pt x="36826" y="7261"/>
                    </a:lnTo>
                    <a:lnTo>
                      <a:pt x="36721" y="7366"/>
                    </a:lnTo>
                    <a:lnTo>
                      <a:pt x="36595" y="7366"/>
                    </a:lnTo>
                    <a:lnTo>
                      <a:pt x="36491" y="7533"/>
                    </a:lnTo>
                    <a:lnTo>
                      <a:pt x="36512" y="7596"/>
                    </a:lnTo>
                    <a:lnTo>
                      <a:pt x="36595" y="7617"/>
                    </a:lnTo>
                    <a:lnTo>
                      <a:pt x="36805" y="7805"/>
                    </a:lnTo>
                    <a:lnTo>
                      <a:pt x="36826" y="7847"/>
                    </a:lnTo>
                    <a:lnTo>
                      <a:pt x="36909" y="7889"/>
                    </a:lnTo>
                    <a:lnTo>
                      <a:pt x="36951" y="7993"/>
                    </a:lnTo>
                    <a:lnTo>
                      <a:pt x="36909" y="7993"/>
                    </a:lnTo>
                    <a:lnTo>
                      <a:pt x="36826" y="7931"/>
                    </a:lnTo>
                    <a:lnTo>
                      <a:pt x="36700" y="7931"/>
                    </a:lnTo>
                    <a:lnTo>
                      <a:pt x="36700" y="7847"/>
                    </a:lnTo>
                    <a:lnTo>
                      <a:pt x="36512" y="7679"/>
                    </a:lnTo>
                    <a:lnTo>
                      <a:pt x="36428" y="7700"/>
                    </a:lnTo>
                    <a:lnTo>
                      <a:pt x="36386" y="7721"/>
                    </a:lnTo>
                    <a:lnTo>
                      <a:pt x="36386" y="7721"/>
                    </a:lnTo>
                    <a:lnTo>
                      <a:pt x="36407" y="7638"/>
                    </a:lnTo>
                    <a:lnTo>
                      <a:pt x="36428" y="7533"/>
                    </a:lnTo>
                    <a:lnTo>
                      <a:pt x="36303" y="7491"/>
                    </a:lnTo>
                    <a:lnTo>
                      <a:pt x="36240" y="7512"/>
                    </a:lnTo>
                    <a:lnTo>
                      <a:pt x="36240" y="7721"/>
                    </a:lnTo>
                    <a:lnTo>
                      <a:pt x="36303" y="7826"/>
                    </a:lnTo>
                    <a:lnTo>
                      <a:pt x="36323" y="7951"/>
                    </a:lnTo>
                    <a:lnTo>
                      <a:pt x="36303" y="8035"/>
                    </a:lnTo>
                    <a:lnTo>
                      <a:pt x="36303" y="7931"/>
                    </a:lnTo>
                    <a:lnTo>
                      <a:pt x="36219" y="7784"/>
                    </a:lnTo>
                    <a:lnTo>
                      <a:pt x="36135" y="7889"/>
                    </a:lnTo>
                    <a:lnTo>
                      <a:pt x="36093" y="7993"/>
                    </a:lnTo>
                    <a:lnTo>
                      <a:pt x="36135" y="8056"/>
                    </a:lnTo>
                    <a:lnTo>
                      <a:pt x="36072" y="8119"/>
                    </a:lnTo>
                    <a:lnTo>
                      <a:pt x="35968" y="8056"/>
                    </a:lnTo>
                    <a:lnTo>
                      <a:pt x="35863" y="8035"/>
                    </a:lnTo>
                    <a:lnTo>
                      <a:pt x="35905" y="7951"/>
                    </a:lnTo>
                    <a:lnTo>
                      <a:pt x="36010" y="7889"/>
                    </a:lnTo>
                    <a:lnTo>
                      <a:pt x="36135" y="7700"/>
                    </a:lnTo>
                    <a:lnTo>
                      <a:pt x="36177" y="7596"/>
                    </a:lnTo>
                    <a:lnTo>
                      <a:pt x="36093" y="7512"/>
                    </a:lnTo>
                    <a:lnTo>
                      <a:pt x="36072" y="7407"/>
                    </a:lnTo>
                    <a:lnTo>
                      <a:pt x="35926" y="7533"/>
                    </a:lnTo>
                    <a:lnTo>
                      <a:pt x="35884" y="7596"/>
                    </a:lnTo>
                    <a:lnTo>
                      <a:pt x="35863" y="7533"/>
                    </a:lnTo>
                    <a:lnTo>
                      <a:pt x="35884" y="7407"/>
                    </a:lnTo>
                    <a:lnTo>
                      <a:pt x="35779" y="7387"/>
                    </a:lnTo>
                    <a:lnTo>
                      <a:pt x="35717" y="7407"/>
                    </a:lnTo>
                    <a:lnTo>
                      <a:pt x="35696" y="7491"/>
                    </a:lnTo>
                    <a:lnTo>
                      <a:pt x="35717" y="7617"/>
                    </a:lnTo>
                    <a:lnTo>
                      <a:pt x="35717" y="7742"/>
                    </a:lnTo>
                    <a:lnTo>
                      <a:pt x="35675" y="7700"/>
                    </a:lnTo>
                    <a:lnTo>
                      <a:pt x="35675" y="7533"/>
                    </a:lnTo>
                    <a:lnTo>
                      <a:pt x="35654" y="7512"/>
                    </a:lnTo>
                    <a:lnTo>
                      <a:pt x="35591" y="7617"/>
                    </a:lnTo>
                    <a:lnTo>
                      <a:pt x="35487" y="7638"/>
                    </a:lnTo>
                    <a:lnTo>
                      <a:pt x="35487" y="7721"/>
                    </a:lnTo>
                    <a:lnTo>
                      <a:pt x="35403" y="7826"/>
                    </a:lnTo>
                    <a:lnTo>
                      <a:pt x="35340" y="7847"/>
                    </a:lnTo>
                    <a:lnTo>
                      <a:pt x="35277" y="7931"/>
                    </a:lnTo>
                    <a:lnTo>
                      <a:pt x="35173" y="7931"/>
                    </a:lnTo>
                    <a:lnTo>
                      <a:pt x="35256" y="7847"/>
                    </a:lnTo>
                    <a:lnTo>
                      <a:pt x="35256" y="7784"/>
                    </a:lnTo>
                    <a:lnTo>
                      <a:pt x="35194" y="7721"/>
                    </a:lnTo>
                    <a:lnTo>
                      <a:pt x="35152" y="7721"/>
                    </a:lnTo>
                    <a:lnTo>
                      <a:pt x="35152" y="7679"/>
                    </a:lnTo>
                    <a:lnTo>
                      <a:pt x="35235" y="7679"/>
                    </a:lnTo>
                    <a:lnTo>
                      <a:pt x="35277" y="7700"/>
                    </a:lnTo>
                    <a:lnTo>
                      <a:pt x="35298" y="7638"/>
                    </a:lnTo>
                    <a:lnTo>
                      <a:pt x="35298" y="7596"/>
                    </a:lnTo>
                    <a:lnTo>
                      <a:pt x="35298" y="7554"/>
                    </a:lnTo>
                    <a:lnTo>
                      <a:pt x="35403" y="7491"/>
                    </a:lnTo>
                    <a:lnTo>
                      <a:pt x="35570" y="7345"/>
                    </a:lnTo>
                    <a:lnTo>
                      <a:pt x="35591" y="7261"/>
                    </a:lnTo>
                    <a:lnTo>
                      <a:pt x="35675" y="7177"/>
                    </a:lnTo>
                    <a:lnTo>
                      <a:pt x="35570" y="7177"/>
                    </a:lnTo>
                    <a:lnTo>
                      <a:pt x="35403" y="7282"/>
                    </a:lnTo>
                    <a:lnTo>
                      <a:pt x="35277" y="7407"/>
                    </a:lnTo>
                    <a:lnTo>
                      <a:pt x="35194" y="7407"/>
                    </a:lnTo>
                    <a:lnTo>
                      <a:pt x="35277" y="7324"/>
                    </a:lnTo>
                    <a:lnTo>
                      <a:pt x="35361" y="7219"/>
                    </a:lnTo>
                    <a:lnTo>
                      <a:pt x="35445" y="7156"/>
                    </a:lnTo>
                    <a:lnTo>
                      <a:pt x="35549" y="7114"/>
                    </a:lnTo>
                    <a:lnTo>
                      <a:pt x="35612" y="7052"/>
                    </a:lnTo>
                    <a:lnTo>
                      <a:pt x="35696" y="7052"/>
                    </a:lnTo>
                    <a:lnTo>
                      <a:pt x="35779" y="6905"/>
                    </a:lnTo>
                    <a:lnTo>
                      <a:pt x="35779" y="6863"/>
                    </a:lnTo>
                    <a:lnTo>
                      <a:pt x="35696" y="6780"/>
                    </a:lnTo>
                    <a:lnTo>
                      <a:pt x="35696" y="6675"/>
                    </a:lnTo>
                    <a:lnTo>
                      <a:pt x="35717" y="6591"/>
                    </a:lnTo>
                    <a:lnTo>
                      <a:pt x="35884" y="6424"/>
                    </a:lnTo>
                    <a:lnTo>
                      <a:pt x="35905" y="6361"/>
                    </a:lnTo>
                    <a:lnTo>
                      <a:pt x="35863" y="6257"/>
                    </a:lnTo>
                    <a:lnTo>
                      <a:pt x="35842" y="6194"/>
                    </a:lnTo>
                    <a:lnTo>
                      <a:pt x="35800" y="6131"/>
                    </a:lnTo>
                    <a:lnTo>
                      <a:pt x="35884" y="6006"/>
                    </a:lnTo>
                    <a:lnTo>
                      <a:pt x="35968" y="5922"/>
                    </a:lnTo>
                    <a:lnTo>
                      <a:pt x="35989" y="5838"/>
                    </a:lnTo>
                    <a:lnTo>
                      <a:pt x="36010" y="5587"/>
                    </a:lnTo>
                    <a:lnTo>
                      <a:pt x="36051" y="5524"/>
                    </a:lnTo>
                    <a:lnTo>
                      <a:pt x="36010" y="5462"/>
                    </a:lnTo>
                    <a:lnTo>
                      <a:pt x="35842" y="5399"/>
                    </a:lnTo>
                    <a:lnTo>
                      <a:pt x="35654" y="5399"/>
                    </a:lnTo>
                    <a:lnTo>
                      <a:pt x="35487" y="5357"/>
                    </a:lnTo>
                    <a:lnTo>
                      <a:pt x="35361" y="5420"/>
                    </a:lnTo>
                    <a:lnTo>
                      <a:pt x="35235" y="5420"/>
                    </a:lnTo>
                    <a:lnTo>
                      <a:pt x="35068" y="5503"/>
                    </a:lnTo>
                    <a:lnTo>
                      <a:pt x="34796" y="5587"/>
                    </a:lnTo>
                    <a:lnTo>
                      <a:pt x="34754" y="5671"/>
                    </a:lnTo>
                    <a:lnTo>
                      <a:pt x="34859" y="5796"/>
                    </a:lnTo>
                    <a:lnTo>
                      <a:pt x="34859" y="5880"/>
                    </a:lnTo>
                    <a:lnTo>
                      <a:pt x="34817" y="5922"/>
                    </a:lnTo>
                    <a:lnTo>
                      <a:pt x="34754" y="5775"/>
                    </a:lnTo>
                    <a:lnTo>
                      <a:pt x="34712" y="5713"/>
                    </a:lnTo>
                    <a:lnTo>
                      <a:pt x="34650" y="5587"/>
                    </a:lnTo>
                    <a:lnTo>
                      <a:pt x="34524" y="5587"/>
                    </a:lnTo>
                    <a:lnTo>
                      <a:pt x="34440" y="5671"/>
                    </a:lnTo>
                    <a:lnTo>
                      <a:pt x="34440" y="5734"/>
                    </a:lnTo>
                    <a:lnTo>
                      <a:pt x="34398" y="5796"/>
                    </a:lnTo>
                    <a:lnTo>
                      <a:pt x="34378" y="5713"/>
                    </a:lnTo>
                    <a:lnTo>
                      <a:pt x="34398" y="5608"/>
                    </a:lnTo>
                    <a:lnTo>
                      <a:pt x="34336" y="5587"/>
                    </a:lnTo>
                    <a:lnTo>
                      <a:pt x="34189" y="5608"/>
                    </a:lnTo>
                    <a:lnTo>
                      <a:pt x="34126" y="5713"/>
                    </a:lnTo>
                    <a:lnTo>
                      <a:pt x="34126" y="5796"/>
                    </a:lnTo>
                    <a:lnTo>
                      <a:pt x="34273" y="5901"/>
                    </a:lnTo>
                    <a:lnTo>
                      <a:pt x="34378" y="6047"/>
                    </a:lnTo>
                    <a:lnTo>
                      <a:pt x="34503" y="6131"/>
                    </a:lnTo>
                    <a:lnTo>
                      <a:pt x="34440" y="6131"/>
                    </a:lnTo>
                    <a:lnTo>
                      <a:pt x="34294" y="6047"/>
                    </a:lnTo>
                    <a:lnTo>
                      <a:pt x="34106" y="5880"/>
                    </a:lnTo>
                    <a:lnTo>
                      <a:pt x="34064" y="5880"/>
                    </a:lnTo>
                    <a:lnTo>
                      <a:pt x="34022" y="5922"/>
                    </a:lnTo>
                    <a:lnTo>
                      <a:pt x="33854" y="5922"/>
                    </a:lnTo>
                    <a:lnTo>
                      <a:pt x="33813" y="5943"/>
                    </a:lnTo>
                    <a:lnTo>
                      <a:pt x="33875" y="6006"/>
                    </a:lnTo>
                    <a:lnTo>
                      <a:pt x="34001" y="6006"/>
                    </a:lnTo>
                    <a:lnTo>
                      <a:pt x="34022" y="6047"/>
                    </a:lnTo>
                    <a:lnTo>
                      <a:pt x="34064" y="6152"/>
                    </a:lnTo>
                    <a:lnTo>
                      <a:pt x="34210" y="6257"/>
                    </a:lnTo>
                    <a:lnTo>
                      <a:pt x="34231" y="6340"/>
                    </a:lnTo>
                    <a:lnTo>
                      <a:pt x="34315" y="6424"/>
                    </a:lnTo>
                    <a:lnTo>
                      <a:pt x="34210" y="6424"/>
                    </a:lnTo>
                    <a:lnTo>
                      <a:pt x="34126" y="6319"/>
                    </a:lnTo>
                    <a:lnTo>
                      <a:pt x="33980" y="6236"/>
                    </a:lnTo>
                    <a:lnTo>
                      <a:pt x="33980" y="6152"/>
                    </a:lnTo>
                    <a:lnTo>
                      <a:pt x="33875" y="6047"/>
                    </a:lnTo>
                    <a:lnTo>
                      <a:pt x="33750" y="6047"/>
                    </a:lnTo>
                    <a:lnTo>
                      <a:pt x="33666" y="6131"/>
                    </a:lnTo>
                    <a:lnTo>
                      <a:pt x="33666" y="6215"/>
                    </a:lnTo>
                    <a:lnTo>
                      <a:pt x="33582" y="6361"/>
                    </a:lnTo>
                    <a:lnTo>
                      <a:pt x="33541" y="6529"/>
                    </a:lnTo>
                    <a:lnTo>
                      <a:pt x="33603" y="6633"/>
                    </a:lnTo>
                    <a:lnTo>
                      <a:pt x="33478" y="6675"/>
                    </a:lnTo>
                    <a:lnTo>
                      <a:pt x="33478" y="6759"/>
                    </a:lnTo>
                    <a:lnTo>
                      <a:pt x="33541" y="6822"/>
                    </a:lnTo>
                    <a:lnTo>
                      <a:pt x="33562" y="6926"/>
                    </a:lnTo>
                    <a:lnTo>
                      <a:pt x="33645" y="6926"/>
                    </a:lnTo>
                    <a:lnTo>
                      <a:pt x="33813" y="6780"/>
                    </a:lnTo>
                    <a:lnTo>
                      <a:pt x="33896" y="6780"/>
                    </a:lnTo>
                    <a:lnTo>
                      <a:pt x="33917" y="6842"/>
                    </a:lnTo>
                    <a:lnTo>
                      <a:pt x="33813" y="6863"/>
                    </a:lnTo>
                    <a:lnTo>
                      <a:pt x="33771" y="6884"/>
                    </a:lnTo>
                    <a:lnTo>
                      <a:pt x="33771" y="6947"/>
                    </a:lnTo>
                    <a:lnTo>
                      <a:pt x="33687" y="6947"/>
                    </a:lnTo>
                    <a:lnTo>
                      <a:pt x="33603" y="7052"/>
                    </a:lnTo>
                    <a:lnTo>
                      <a:pt x="33603" y="7156"/>
                    </a:lnTo>
                    <a:lnTo>
                      <a:pt x="33541" y="7240"/>
                    </a:lnTo>
                    <a:lnTo>
                      <a:pt x="33478" y="7177"/>
                    </a:lnTo>
                    <a:lnTo>
                      <a:pt x="33499" y="7094"/>
                    </a:lnTo>
                    <a:lnTo>
                      <a:pt x="33436" y="6947"/>
                    </a:lnTo>
                    <a:lnTo>
                      <a:pt x="33352" y="6926"/>
                    </a:lnTo>
                    <a:lnTo>
                      <a:pt x="33290" y="7031"/>
                    </a:lnTo>
                    <a:lnTo>
                      <a:pt x="33331" y="7094"/>
                    </a:lnTo>
                    <a:lnTo>
                      <a:pt x="33269" y="7177"/>
                    </a:lnTo>
                    <a:lnTo>
                      <a:pt x="33164" y="7198"/>
                    </a:lnTo>
                    <a:lnTo>
                      <a:pt x="33122" y="7261"/>
                    </a:lnTo>
                    <a:lnTo>
                      <a:pt x="33080" y="7177"/>
                    </a:lnTo>
                    <a:lnTo>
                      <a:pt x="33038" y="7198"/>
                    </a:lnTo>
                    <a:lnTo>
                      <a:pt x="33059" y="7303"/>
                    </a:lnTo>
                    <a:lnTo>
                      <a:pt x="33122" y="7407"/>
                    </a:lnTo>
                    <a:lnTo>
                      <a:pt x="33122" y="7554"/>
                    </a:lnTo>
                    <a:lnTo>
                      <a:pt x="33143" y="7575"/>
                    </a:lnTo>
                    <a:lnTo>
                      <a:pt x="33143" y="7700"/>
                    </a:lnTo>
                    <a:lnTo>
                      <a:pt x="33227" y="7721"/>
                    </a:lnTo>
                    <a:lnTo>
                      <a:pt x="33290" y="7784"/>
                    </a:lnTo>
                    <a:lnTo>
                      <a:pt x="33269" y="7868"/>
                    </a:lnTo>
                    <a:lnTo>
                      <a:pt x="33290" y="7931"/>
                    </a:lnTo>
                    <a:lnTo>
                      <a:pt x="33290" y="8035"/>
                    </a:lnTo>
                    <a:lnTo>
                      <a:pt x="33185" y="8119"/>
                    </a:lnTo>
                    <a:lnTo>
                      <a:pt x="33143" y="8203"/>
                    </a:lnTo>
                    <a:lnTo>
                      <a:pt x="33122" y="8412"/>
                    </a:lnTo>
                    <a:lnTo>
                      <a:pt x="33059" y="8454"/>
                    </a:lnTo>
                    <a:lnTo>
                      <a:pt x="32934" y="8663"/>
                    </a:lnTo>
                    <a:lnTo>
                      <a:pt x="32934" y="8747"/>
                    </a:lnTo>
                    <a:lnTo>
                      <a:pt x="32808" y="8872"/>
                    </a:lnTo>
                    <a:lnTo>
                      <a:pt x="32829" y="8830"/>
                    </a:lnTo>
                    <a:lnTo>
                      <a:pt x="32829" y="8726"/>
                    </a:lnTo>
                    <a:lnTo>
                      <a:pt x="32871" y="8558"/>
                    </a:lnTo>
                    <a:lnTo>
                      <a:pt x="32955" y="8495"/>
                    </a:lnTo>
                    <a:lnTo>
                      <a:pt x="32934" y="8433"/>
                    </a:lnTo>
                    <a:lnTo>
                      <a:pt x="32913" y="8454"/>
                    </a:lnTo>
                    <a:lnTo>
                      <a:pt x="32829" y="8454"/>
                    </a:lnTo>
                    <a:lnTo>
                      <a:pt x="32746" y="8391"/>
                    </a:lnTo>
                    <a:lnTo>
                      <a:pt x="32704" y="8349"/>
                    </a:lnTo>
                    <a:lnTo>
                      <a:pt x="32746" y="8328"/>
                    </a:lnTo>
                    <a:lnTo>
                      <a:pt x="32829" y="8307"/>
                    </a:lnTo>
                    <a:lnTo>
                      <a:pt x="32913" y="8307"/>
                    </a:lnTo>
                    <a:lnTo>
                      <a:pt x="32913" y="8244"/>
                    </a:lnTo>
                    <a:lnTo>
                      <a:pt x="32955" y="8244"/>
                    </a:lnTo>
                    <a:lnTo>
                      <a:pt x="32976" y="8349"/>
                    </a:lnTo>
                    <a:lnTo>
                      <a:pt x="33038" y="8244"/>
                    </a:lnTo>
                    <a:lnTo>
                      <a:pt x="33038" y="8140"/>
                    </a:lnTo>
                    <a:lnTo>
                      <a:pt x="32934" y="8098"/>
                    </a:lnTo>
                    <a:lnTo>
                      <a:pt x="32913" y="8035"/>
                    </a:lnTo>
                    <a:lnTo>
                      <a:pt x="32808" y="7910"/>
                    </a:lnTo>
                    <a:lnTo>
                      <a:pt x="32808" y="7763"/>
                    </a:lnTo>
                    <a:lnTo>
                      <a:pt x="32746" y="7679"/>
                    </a:lnTo>
                    <a:lnTo>
                      <a:pt x="32725" y="7512"/>
                    </a:lnTo>
                    <a:lnTo>
                      <a:pt x="32704" y="7491"/>
                    </a:lnTo>
                    <a:lnTo>
                      <a:pt x="32704" y="7407"/>
                    </a:lnTo>
                    <a:lnTo>
                      <a:pt x="32746" y="7366"/>
                    </a:lnTo>
                    <a:lnTo>
                      <a:pt x="32829" y="7198"/>
                    </a:lnTo>
                    <a:lnTo>
                      <a:pt x="32829" y="7094"/>
                    </a:lnTo>
                    <a:lnTo>
                      <a:pt x="32934" y="6989"/>
                    </a:lnTo>
                    <a:lnTo>
                      <a:pt x="33018" y="6884"/>
                    </a:lnTo>
                    <a:lnTo>
                      <a:pt x="33122" y="6842"/>
                    </a:lnTo>
                    <a:lnTo>
                      <a:pt x="33122" y="6738"/>
                    </a:lnTo>
                    <a:lnTo>
                      <a:pt x="33059" y="6654"/>
                    </a:lnTo>
                    <a:lnTo>
                      <a:pt x="33018" y="6550"/>
                    </a:lnTo>
                    <a:lnTo>
                      <a:pt x="33038" y="6424"/>
                    </a:lnTo>
                    <a:lnTo>
                      <a:pt x="33143" y="6215"/>
                    </a:lnTo>
                    <a:lnTo>
                      <a:pt x="33227" y="6173"/>
                    </a:lnTo>
                    <a:lnTo>
                      <a:pt x="33394" y="6068"/>
                    </a:lnTo>
                    <a:lnTo>
                      <a:pt x="33603" y="5817"/>
                    </a:lnTo>
                    <a:lnTo>
                      <a:pt x="33813" y="5608"/>
                    </a:lnTo>
                    <a:lnTo>
                      <a:pt x="33959" y="5587"/>
                    </a:lnTo>
                    <a:lnTo>
                      <a:pt x="34064" y="5441"/>
                    </a:lnTo>
                    <a:lnTo>
                      <a:pt x="34106" y="5378"/>
                    </a:lnTo>
                    <a:lnTo>
                      <a:pt x="34210" y="5378"/>
                    </a:lnTo>
                    <a:lnTo>
                      <a:pt x="34398" y="5294"/>
                    </a:lnTo>
                    <a:lnTo>
                      <a:pt x="34545" y="5231"/>
                    </a:lnTo>
                    <a:lnTo>
                      <a:pt x="34587" y="5169"/>
                    </a:lnTo>
                    <a:lnTo>
                      <a:pt x="34545" y="5085"/>
                    </a:lnTo>
                    <a:lnTo>
                      <a:pt x="34315" y="4980"/>
                    </a:lnTo>
                    <a:lnTo>
                      <a:pt x="34189" y="4897"/>
                    </a:lnTo>
                    <a:lnTo>
                      <a:pt x="34001" y="4897"/>
                    </a:lnTo>
                    <a:lnTo>
                      <a:pt x="33959" y="4876"/>
                    </a:lnTo>
                    <a:lnTo>
                      <a:pt x="33875" y="4897"/>
                    </a:lnTo>
                    <a:lnTo>
                      <a:pt x="33708" y="4876"/>
                    </a:lnTo>
                    <a:lnTo>
                      <a:pt x="33645" y="4897"/>
                    </a:lnTo>
                    <a:lnTo>
                      <a:pt x="33436" y="4897"/>
                    </a:lnTo>
                    <a:lnTo>
                      <a:pt x="33122" y="5001"/>
                    </a:lnTo>
                    <a:lnTo>
                      <a:pt x="32934" y="5190"/>
                    </a:lnTo>
                    <a:lnTo>
                      <a:pt x="32725" y="5273"/>
                    </a:lnTo>
                    <a:lnTo>
                      <a:pt x="32704" y="5378"/>
                    </a:lnTo>
                    <a:lnTo>
                      <a:pt x="32725" y="5482"/>
                    </a:lnTo>
                    <a:lnTo>
                      <a:pt x="32641" y="5441"/>
                    </a:lnTo>
                    <a:lnTo>
                      <a:pt x="32557" y="5441"/>
                    </a:lnTo>
                    <a:lnTo>
                      <a:pt x="32494" y="5545"/>
                    </a:lnTo>
                    <a:lnTo>
                      <a:pt x="32348" y="5545"/>
                    </a:lnTo>
                    <a:lnTo>
                      <a:pt x="32243" y="5692"/>
                    </a:lnTo>
                    <a:lnTo>
                      <a:pt x="32243" y="5796"/>
                    </a:lnTo>
                    <a:lnTo>
                      <a:pt x="32181" y="5796"/>
                    </a:lnTo>
                    <a:lnTo>
                      <a:pt x="32034" y="6006"/>
                    </a:lnTo>
                    <a:lnTo>
                      <a:pt x="32097" y="6068"/>
                    </a:lnTo>
                    <a:lnTo>
                      <a:pt x="32034" y="6152"/>
                    </a:lnTo>
                    <a:lnTo>
                      <a:pt x="31992" y="6068"/>
                    </a:lnTo>
                    <a:lnTo>
                      <a:pt x="31930" y="6068"/>
                    </a:lnTo>
                    <a:lnTo>
                      <a:pt x="31888" y="6257"/>
                    </a:lnTo>
                    <a:lnTo>
                      <a:pt x="31762" y="6257"/>
                    </a:lnTo>
                    <a:lnTo>
                      <a:pt x="31678" y="6361"/>
                    </a:lnTo>
                    <a:lnTo>
                      <a:pt x="31616" y="6424"/>
                    </a:lnTo>
                    <a:lnTo>
                      <a:pt x="31553" y="6570"/>
                    </a:lnTo>
                    <a:lnTo>
                      <a:pt x="31448" y="6759"/>
                    </a:lnTo>
                    <a:lnTo>
                      <a:pt x="31448" y="6863"/>
                    </a:lnTo>
                    <a:lnTo>
                      <a:pt x="31490" y="6842"/>
                    </a:lnTo>
                    <a:lnTo>
                      <a:pt x="31511" y="6842"/>
                    </a:lnTo>
                    <a:lnTo>
                      <a:pt x="31490" y="6905"/>
                    </a:lnTo>
                    <a:lnTo>
                      <a:pt x="31406" y="6905"/>
                    </a:lnTo>
                    <a:lnTo>
                      <a:pt x="31260" y="6989"/>
                    </a:lnTo>
                    <a:lnTo>
                      <a:pt x="31239" y="7094"/>
                    </a:lnTo>
                    <a:lnTo>
                      <a:pt x="31155" y="7114"/>
                    </a:lnTo>
                    <a:lnTo>
                      <a:pt x="31134" y="7198"/>
                    </a:lnTo>
                    <a:lnTo>
                      <a:pt x="31134" y="7407"/>
                    </a:lnTo>
                    <a:lnTo>
                      <a:pt x="31072" y="7512"/>
                    </a:lnTo>
                    <a:lnTo>
                      <a:pt x="30988" y="7512"/>
                    </a:lnTo>
                    <a:lnTo>
                      <a:pt x="30967" y="7659"/>
                    </a:lnTo>
                    <a:lnTo>
                      <a:pt x="30967" y="7721"/>
                    </a:lnTo>
                    <a:lnTo>
                      <a:pt x="30862" y="7784"/>
                    </a:lnTo>
                    <a:lnTo>
                      <a:pt x="30821" y="7972"/>
                    </a:lnTo>
                    <a:lnTo>
                      <a:pt x="30862" y="8077"/>
                    </a:lnTo>
                    <a:lnTo>
                      <a:pt x="31072" y="8182"/>
                    </a:lnTo>
                    <a:lnTo>
                      <a:pt x="31176" y="8182"/>
                    </a:lnTo>
                    <a:lnTo>
                      <a:pt x="31302" y="8244"/>
                    </a:lnTo>
                    <a:lnTo>
                      <a:pt x="31385" y="8244"/>
                    </a:lnTo>
                    <a:lnTo>
                      <a:pt x="31511" y="8328"/>
                    </a:lnTo>
                    <a:lnTo>
                      <a:pt x="31678" y="8328"/>
                    </a:lnTo>
                    <a:lnTo>
                      <a:pt x="31699" y="8495"/>
                    </a:lnTo>
                    <a:lnTo>
                      <a:pt x="31867" y="8558"/>
                    </a:lnTo>
                    <a:lnTo>
                      <a:pt x="31888" y="8642"/>
                    </a:lnTo>
                    <a:lnTo>
                      <a:pt x="31971" y="8705"/>
                    </a:lnTo>
                    <a:lnTo>
                      <a:pt x="31804" y="8705"/>
                    </a:lnTo>
                    <a:lnTo>
                      <a:pt x="31762" y="8726"/>
                    </a:lnTo>
                    <a:lnTo>
                      <a:pt x="31574" y="8726"/>
                    </a:lnTo>
                    <a:lnTo>
                      <a:pt x="31365" y="8642"/>
                    </a:lnTo>
                    <a:lnTo>
                      <a:pt x="31344" y="8537"/>
                    </a:lnTo>
                    <a:lnTo>
                      <a:pt x="31239" y="8454"/>
                    </a:lnTo>
                    <a:lnTo>
                      <a:pt x="31051" y="8454"/>
                    </a:lnTo>
                    <a:lnTo>
                      <a:pt x="30988" y="8412"/>
                    </a:lnTo>
                    <a:lnTo>
                      <a:pt x="30883" y="8391"/>
                    </a:lnTo>
                    <a:lnTo>
                      <a:pt x="30862" y="8433"/>
                    </a:lnTo>
                    <a:lnTo>
                      <a:pt x="30925" y="8558"/>
                    </a:lnTo>
                    <a:lnTo>
                      <a:pt x="30925" y="8642"/>
                    </a:lnTo>
                    <a:lnTo>
                      <a:pt x="30841" y="8642"/>
                    </a:lnTo>
                    <a:lnTo>
                      <a:pt x="30821" y="8726"/>
                    </a:lnTo>
                    <a:lnTo>
                      <a:pt x="30862" y="8914"/>
                    </a:lnTo>
                    <a:lnTo>
                      <a:pt x="30883" y="9039"/>
                    </a:lnTo>
                    <a:lnTo>
                      <a:pt x="30862" y="9165"/>
                    </a:lnTo>
                    <a:lnTo>
                      <a:pt x="30883" y="9270"/>
                    </a:lnTo>
                    <a:lnTo>
                      <a:pt x="31030" y="9353"/>
                    </a:lnTo>
                    <a:lnTo>
                      <a:pt x="31134" y="9458"/>
                    </a:lnTo>
                    <a:lnTo>
                      <a:pt x="31134" y="9500"/>
                    </a:lnTo>
                    <a:lnTo>
                      <a:pt x="31072" y="9458"/>
                    </a:lnTo>
                    <a:lnTo>
                      <a:pt x="31051" y="9458"/>
                    </a:lnTo>
                    <a:lnTo>
                      <a:pt x="31072" y="9563"/>
                    </a:lnTo>
                    <a:lnTo>
                      <a:pt x="31155" y="9667"/>
                    </a:lnTo>
                    <a:lnTo>
                      <a:pt x="31197" y="9667"/>
                    </a:lnTo>
                    <a:lnTo>
                      <a:pt x="31197" y="9583"/>
                    </a:lnTo>
                    <a:lnTo>
                      <a:pt x="31281" y="9563"/>
                    </a:lnTo>
                    <a:lnTo>
                      <a:pt x="31385" y="9583"/>
                    </a:lnTo>
                    <a:lnTo>
                      <a:pt x="31469" y="9667"/>
                    </a:lnTo>
                    <a:lnTo>
                      <a:pt x="31553" y="9688"/>
                    </a:lnTo>
                    <a:lnTo>
                      <a:pt x="31574" y="9646"/>
                    </a:lnTo>
                    <a:lnTo>
                      <a:pt x="31553" y="9583"/>
                    </a:lnTo>
                    <a:lnTo>
                      <a:pt x="31574" y="9500"/>
                    </a:lnTo>
                    <a:lnTo>
                      <a:pt x="31616" y="9479"/>
                    </a:lnTo>
                    <a:lnTo>
                      <a:pt x="31678" y="9542"/>
                    </a:lnTo>
                    <a:lnTo>
                      <a:pt x="31657" y="9646"/>
                    </a:lnTo>
                    <a:lnTo>
                      <a:pt x="31678" y="9709"/>
                    </a:lnTo>
                    <a:lnTo>
                      <a:pt x="31720" y="9709"/>
                    </a:lnTo>
                    <a:lnTo>
                      <a:pt x="31783" y="9583"/>
                    </a:lnTo>
                    <a:lnTo>
                      <a:pt x="31909" y="9563"/>
                    </a:lnTo>
                    <a:lnTo>
                      <a:pt x="31992" y="9479"/>
                    </a:lnTo>
                    <a:lnTo>
                      <a:pt x="32013" y="9500"/>
                    </a:lnTo>
                    <a:lnTo>
                      <a:pt x="31971" y="9583"/>
                    </a:lnTo>
                    <a:lnTo>
                      <a:pt x="31783" y="9688"/>
                    </a:lnTo>
                    <a:lnTo>
                      <a:pt x="31762" y="9793"/>
                    </a:lnTo>
                    <a:lnTo>
                      <a:pt x="31867" y="9876"/>
                    </a:lnTo>
                    <a:lnTo>
                      <a:pt x="31888" y="10023"/>
                    </a:lnTo>
                    <a:lnTo>
                      <a:pt x="32013" y="10169"/>
                    </a:lnTo>
                    <a:lnTo>
                      <a:pt x="32181" y="10169"/>
                    </a:lnTo>
                    <a:lnTo>
                      <a:pt x="32222" y="10107"/>
                    </a:lnTo>
                    <a:lnTo>
                      <a:pt x="32118" y="10023"/>
                    </a:lnTo>
                    <a:lnTo>
                      <a:pt x="32181" y="10002"/>
                    </a:lnTo>
                    <a:lnTo>
                      <a:pt x="32285" y="10023"/>
                    </a:lnTo>
                    <a:lnTo>
                      <a:pt x="32348" y="10107"/>
                    </a:lnTo>
                    <a:lnTo>
                      <a:pt x="32411" y="10086"/>
                    </a:lnTo>
                    <a:lnTo>
                      <a:pt x="32494" y="10002"/>
                    </a:lnTo>
                    <a:lnTo>
                      <a:pt x="32599" y="9897"/>
                    </a:lnTo>
                    <a:lnTo>
                      <a:pt x="32662" y="9897"/>
                    </a:lnTo>
                    <a:lnTo>
                      <a:pt x="32662" y="9960"/>
                    </a:lnTo>
                    <a:lnTo>
                      <a:pt x="32599" y="9981"/>
                    </a:lnTo>
                    <a:lnTo>
                      <a:pt x="32432" y="10127"/>
                    </a:lnTo>
                    <a:lnTo>
                      <a:pt x="32432" y="10211"/>
                    </a:lnTo>
                    <a:lnTo>
                      <a:pt x="32453" y="10232"/>
                    </a:lnTo>
                    <a:cubicBezTo>
                      <a:pt x="32411" y="10295"/>
                      <a:pt x="32390" y="10379"/>
                      <a:pt x="32348" y="10441"/>
                    </a:cubicBezTo>
                    <a:lnTo>
                      <a:pt x="32306" y="10441"/>
                    </a:lnTo>
                    <a:lnTo>
                      <a:pt x="32222" y="10504"/>
                    </a:lnTo>
                    <a:lnTo>
                      <a:pt x="32139" y="10504"/>
                    </a:lnTo>
                    <a:lnTo>
                      <a:pt x="32097" y="10420"/>
                    </a:lnTo>
                    <a:lnTo>
                      <a:pt x="31992" y="10400"/>
                    </a:lnTo>
                    <a:lnTo>
                      <a:pt x="32013" y="10441"/>
                    </a:lnTo>
                    <a:lnTo>
                      <a:pt x="32097" y="10504"/>
                    </a:lnTo>
                    <a:lnTo>
                      <a:pt x="32076" y="10609"/>
                    </a:lnTo>
                    <a:lnTo>
                      <a:pt x="31971" y="10609"/>
                    </a:lnTo>
                    <a:lnTo>
                      <a:pt x="31971" y="10630"/>
                    </a:lnTo>
                    <a:lnTo>
                      <a:pt x="31992" y="10692"/>
                    </a:lnTo>
                    <a:lnTo>
                      <a:pt x="31909" y="10755"/>
                    </a:lnTo>
                    <a:lnTo>
                      <a:pt x="31909" y="10839"/>
                    </a:lnTo>
                    <a:lnTo>
                      <a:pt x="31971" y="10923"/>
                    </a:lnTo>
                    <a:lnTo>
                      <a:pt x="31888" y="10923"/>
                    </a:lnTo>
                    <a:lnTo>
                      <a:pt x="31888" y="11027"/>
                    </a:lnTo>
                    <a:lnTo>
                      <a:pt x="31804" y="11111"/>
                    </a:lnTo>
                    <a:lnTo>
                      <a:pt x="31804" y="11278"/>
                    </a:lnTo>
                    <a:lnTo>
                      <a:pt x="31867" y="11278"/>
                    </a:lnTo>
                    <a:lnTo>
                      <a:pt x="31909" y="11383"/>
                    </a:lnTo>
                    <a:lnTo>
                      <a:pt x="31950" y="11383"/>
                    </a:lnTo>
                    <a:lnTo>
                      <a:pt x="32013" y="11488"/>
                    </a:lnTo>
                    <a:lnTo>
                      <a:pt x="31950" y="11508"/>
                    </a:lnTo>
                    <a:lnTo>
                      <a:pt x="31888" y="11508"/>
                    </a:lnTo>
                    <a:lnTo>
                      <a:pt x="31825" y="11571"/>
                    </a:lnTo>
                    <a:lnTo>
                      <a:pt x="31783" y="11508"/>
                    </a:lnTo>
                    <a:lnTo>
                      <a:pt x="31637" y="11550"/>
                    </a:lnTo>
                    <a:lnTo>
                      <a:pt x="31595" y="11634"/>
                    </a:lnTo>
                    <a:lnTo>
                      <a:pt x="31699" y="11739"/>
                    </a:lnTo>
                    <a:lnTo>
                      <a:pt x="31741" y="11739"/>
                    </a:lnTo>
                    <a:lnTo>
                      <a:pt x="31741" y="11801"/>
                    </a:lnTo>
                    <a:lnTo>
                      <a:pt x="31637" y="11843"/>
                    </a:lnTo>
                    <a:lnTo>
                      <a:pt x="31595" y="11780"/>
                    </a:lnTo>
                    <a:lnTo>
                      <a:pt x="31511" y="11864"/>
                    </a:lnTo>
                    <a:lnTo>
                      <a:pt x="31427" y="11739"/>
                    </a:lnTo>
                    <a:lnTo>
                      <a:pt x="31323" y="11801"/>
                    </a:lnTo>
                    <a:lnTo>
                      <a:pt x="31218" y="12011"/>
                    </a:lnTo>
                    <a:lnTo>
                      <a:pt x="31113" y="12262"/>
                    </a:lnTo>
                    <a:lnTo>
                      <a:pt x="30988" y="12492"/>
                    </a:lnTo>
                    <a:lnTo>
                      <a:pt x="30779" y="12638"/>
                    </a:lnTo>
                    <a:lnTo>
                      <a:pt x="30737" y="12743"/>
                    </a:lnTo>
                    <a:lnTo>
                      <a:pt x="30674" y="12743"/>
                    </a:lnTo>
                    <a:lnTo>
                      <a:pt x="30569" y="12910"/>
                    </a:lnTo>
                    <a:lnTo>
                      <a:pt x="30465" y="12952"/>
                    </a:lnTo>
                    <a:lnTo>
                      <a:pt x="30444" y="13140"/>
                    </a:lnTo>
                    <a:lnTo>
                      <a:pt x="30360" y="13224"/>
                    </a:lnTo>
                    <a:lnTo>
                      <a:pt x="30339" y="13350"/>
                    </a:lnTo>
                    <a:lnTo>
                      <a:pt x="30277" y="13350"/>
                    </a:lnTo>
                    <a:lnTo>
                      <a:pt x="30235" y="13224"/>
                    </a:lnTo>
                    <a:lnTo>
                      <a:pt x="30151" y="13224"/>
                    </a:lnTo>
                    <a:lnTo>
                      <a:pt x="30067" y="13308"/>
                    </a:lnTo>
                    <a:lnTo>
                      <a:pt x="30109" y="13350"/>
                    </a:lnTo>
                    <a:lnTo>
                      <a:pt x="30130" y="13475"/>
                    </a:lnTo>
                    <a:lnTo>
                      <a:pt x="30046" y="13475"/>
                    </a:lnTo>
                    <a:lnTo>
                      <a:pt x="29963" y="13413"/>
                    </a:lnTo>
                    <a:lnTo>
                      <a:pt x="30005" y="13308"/>
                    </a:lnTo>
                    <a:lnTo>
                      <a:pt x="29921" y="13140"/>
                    </a:lnTo>
                    <a:lnTo>
                      <a:pt x="29837" y="12743"/>
                    </a:lnTo>
                    <a:lnTo>
                      <a:pt x="29837" y="12576"/>
                    </a:lnTo>
                    <a:lnTo>
                      <a:pt x="29816" y="12492"/>
                    </a:lnTo>
                    <a:lnTo>
                      <a:pt x="29858" y="12366"/>
                    </a:lnTo>
                    <a:lnTo>
                      <a:pt x="29942" y="12262"/>
                    </a:lnTo>
                    <a:lnTo>
                      <a:pt x="29921" y="12115"/>
                    </a:lnTo>
                    <a:lnTo>
                      <a:pt x="29963" y="12011"/>
                    </a:lnTo>
                    <a:lnTo>
                      <a:pt x="30046" y="11969"/>
                    </a:lnTo>
                    <a:lnTo>
                      <a:pt x="30130" y="12011"/>
                    </a:lnTo>
                    <a:lnTo>
                      <a:pt x="30214" y="11990"/>
                    </a:lnTo>
                    <a:lnTo>
                      <a:pt x="30277" y="11885"/>
                    </a:lnTo>
                    <a:lnTo>
                      <a:pt x="30256" y="11655"/>
                    </a:lnTo>
                    <a:lnTo>
                      <a:pt x="30318" y="11550"/>
                    </a:lnTo>
                    <a:lnTo>
                      <a:pt x="30318" y="11153"/>
                    </a:lnTo>
                    <a:lnTo>
                      <a:pt x="30214" y="11027"/>
                    </a:lnTo>
                    <a:lnTo>
                      <a:pt x="30172" y="10860"/>
                    </a:lnTo>
                    <a:lnTo>
                      <a:pt x="30109" y="10692"/>
                    </a:lnTo>
                    <a:lnTo>
                      <a:pt x="30067" y="10588"/>
                    </a:lnTo>
                    <a:lnTo>
                      <a:pt x="30025" y="10525"/>
                    </a:lnTo>
                    <a:lnTo>
                      <a:pt x="29963" y="10525"/>
                    </a:lnTo>
                    <a:lnTo>
                      <a:pt x="29921" y="10630"/>
                    </a:lnTo>
                    <a:lnTo>
                      <a:pt x="29795" y="10839"/>
                    </a:lnTo>
                    <a:lnTo>
                      <a:pt x="29628" y="10964"/>
                    </a:lnTo>
                    <a:lnTo>
                      <a:pt x="29607" y="11069"/>
                    </a:lnTo>
                    <a:lnTo>
                      <a:pt x="29607" y="11278"/>
                    </a:lnTo>
                    <a:lnTo>
                      <a:pt x="29544" y="11341"/>
                    </a:lnTo>
                    <a:lnTo>
                      <a:pt x="29481" y="11278"/>
                    </a:lnTo>
                    <a:lnTo>
                      <a:pt x="29398" y="11362"/>
                    </a:lnTo>
                    <a:lnTo>
                      <a:pt x="29419" y="11383"/>
                    </a:lnTo>
                    <a:lnTo>
                      <a:pt x="29398" y="11446"/>
                    </a:lnTo>
                    <a:lnTo>
                      <a:pt x="29230" y="11529"/>
                    </a:lnTo>
                    <a:lnTo>
                      <a:pt x="29189" y="11592"/>
                    </a:lnTo>
                    <a:lnTo>
                      <a:pt x="29084" y="11697"/>
                    </a:lnTo>
                    <a:lnTo>
                      <a:pt x="29000" y="11697"/>
                    </a:lnTo>
                    <a:lnTo>
                      <a:pt x="29000" y="11634"/>
                    </a:lnTo>
                    <a:lnTo>
                      <a:pt x="29084" y="11592"/>
                    </a:lnTo>
                    <a:lnTo>
                      <a:pt x="29084" y="11467"/>
                    </a:lnTo>
                    <a:lnTo>
                      <a:pt x="29042" y="11425"/>
                    </a:lnTo>
                    <a:lnTo>
                      <a:pt x="29147" y="11278"/>
                    </a:lnTo>
                    <a:lnTo>
                      <a:pt x="29168" y="11174"/>
                    </a:lnTo>
                    <a:lnTo>
                      <a:pt x="29168" y="11069"/>
                    </a:lnTo>
                    <a:lnTo>
                      <a:pt x="29251" y="11027"/>
                    </a:lnTo>
                    <a:lnTo>
                      <a:pt x="29251" y="10923"/>
                    </a:lnTo>
                    <a:lnTo>
                      <a:pt x="29209" y="10902"/>
                    </a:lnTo>
                    <a:lnTo>
                      <a:pt x="29251" y="10755"/>
                    </a:lnTo>
                    <a:lnTo>
                      <a:pt x="29147" y="10609"/>
                    </a:lnTo>
                    <a:lnTo>
                      <a:pt x="29147" y="10525"/>
                    </a:lnTo>
                    <a:lnTo>
                      <a:pt x="29084" y="10420"/>
                    </a:lnTo>
                    <a:lnTo>
                      <a:pt x="29084" y="10379"/>
                    </a:lnTo>
                    <a:lnTo>
                      <a:pt x="29147" y="10400"/>
                    </a:lnTo>
                    <a:lnTo>
                      <a:pt x="29189" y="10400"/>
                    </a:lnTo>
                    <a:lnTo>
                      <a:pt x="29209" y="10525"/>
                    </a:lnTo>
                    <a:lnTo>
                      <a:pt x="29272" y="10504"/>
                    </a:lnTo>
                    <a:lnTo>
                      <a:pt x="29377" y="10379"/>
                    </a:lnTo>
                    <a:lnTo>
                      <a:pt x="29481" y="10379"/>
                    </a:lnTo>
                    <a:lnTo>
                      <a:pt x="29565" y="10295"/>
                    </a:lnTo>
                    <a:lnTo>
                      <a:pt x="29481" y="10232"/>
                    </a:lnTo>
                    <a:lnTo>
                      <a:pt x="29377" y="10316"/>
                    </a:lnTo>
                    <a:lnTo>
                      <a:pt x="29293" y="10232"/>
                    </a:lnTo>
                    <a:lnTo>
                      <a:pt x="29189" y="10211"/>
                    </a:lnTo>
                    <a:lnTo>
                      <a:pt x="29189" y="10107"/>
                    </a:lnTo>
                    <a:lnTo>
                      <a:pt x="29230" y="10065"/>
                    </a:lnTo>
                    <a:lnTo>
                      <a:pt x="29209" y="10002"/>
                    </a:lnTo>
                    <a:lnTo>
                      <a:pt x="29126" y="10023"/>
                    </a:lnTo>
                    <a:lnTo>
                      <a:pt x="29105" y="10107"/>
                    </a:lnTo>
                    <a:lnTo>
                      <a:pt x="28958" y="10169"/>
                    </a:lnTo>
                    <a:lnTo>
                      <a:pt x="28854" y="10065"/>
                    </a:lnTo>
                    <a:lnTo>
                      <a:pt x="28854" y="9939"/>
                    </a:lnTo>
                    <a:lnTo>
                      <a:pt x="28770" y="9918"/>
                    </a:lnTo>
                    <a:lnTo>
                      <a:pt x="28665" y="9939"/>
                    </a:lnTo>
                    <a:lnTo>
                      <a:pt x="28603" y="9897"/>
                    </a:lnTo>
                    <a:lnTo>
                      <a:pt x="28644" y="9793"/>
                    </a:lnTo>
                    <a:lnTo>
                      <a:pt x="28707" y="9772"/>
                    </a:lnTo>
                    <a:lnTo>
                      <a:pt x="28749" y="9709"/>
                    </a:lnTo>
                    <a:lnTo>
                      <a:pt x="28812" y="9709"/>
                    </a:lnTo>
                    <a:lnTo>
                      <a:pt x="29126" y="9500"/>
                    </a:lnTo>
                    <a:lnTo>
                      <a:pt x="29168" y="9458"/>
                    </a:lnTo>
                    <a:lnTo>
                      <a:pt x="29042" y="9332"/>
                    </a:lnTo>
                    <a:lnTo>
                      <a:pt x="28875" y="9353"/>
                    </a:lnTo>
                    <a:lnTo>
                      <a:pt x="28875" y="9332"/>
                    </a:lnTo>
                    <a:lnTo>
                      <a:pt x="28979" y="9270"/>
                    </a:lnTo>
                    <a:lnTo>
                      <a:pt x="29042" y="9144"/>
                    </a:lnTo>
                    <a:lnTo>
                      <a:pt x="29168" y="9081"/>
                    </a:lnTo>
                    <a:lnTo>
                      <a:pt x="29147" y="9228"/>
                    </a:lnTo>
                    <a:lnTo>
                      <a:pt x="29189" y="9332"/>
                    </a:lnTo>
                    <a:lnTo>
                      <a:pt x="29293" y="9291"/>
                    </a:lnTo>
                    <a:lnTo>
                      <a:pt x="29377" y="9332"/>
                    </a:lnTo>
                    <a:lnTo>
                      <a:pt x="29461" y="9249"/>
                    </a:lnTo>
                    <a:lnTo>
                      <a:pt x="29461" y="9144"/>
                    </a:lnTo>
                    <a:lnTo>
                      <a:pt x="29377" y="9039"/>
                    </a:lnTo>
                    <a:lnTo>
                      <a:pt x="29293" y="9019"/>
                    </a:lnTo>
                    <a:lnTo>
                      <a:pt x="29293" y="8935"/>
                    </a:lnTo>
                    <a:lnTo>
                      <a:pt x="29314" y="8830"/>
                    </a:lnTo>
                    <a:lnTo>
                      <a:pt x="29293" y="8726"/>
                    </a:lnTo>
                    <a:lnTo>
                      <a:pt x="29314" y="8663"/>
                    </a:lnTo>
                    <a:lnTo>
                      <a:pt x="29314" y="8600"/>
                    </a:lnTo>
                    <a:lnTo>
                      <a:pt x="29209" y="8454"/>
                    </a:lnTo>
                    <a:lnTo>
                      <a:pt x="29272" y="8349"/>
                    </a:lnTo>
                    <a:lnTo>
                      <a:pt x="29209" y="8244"/>
                    </a:lnTo>
                    <a:lnTo>
                      <a:pt x="29272" y="8223"/>
                    </a:lnTo>
                    <a:lnTo>
                      <a:pt x="29272" y="8077"/>
                    </a:lnTo>
                    <a:lnTo>
                      <a:pt x="29356" y="7931"/>
                    </a:lnTo>
                    <a:lnTo>
                      <a:pt x="29356" y="7847"/>
                    </a:lnTo>
                    <a:lnTo>
                      <a:pt x="29419" y="7742"/>
                    </a:lnTo>
                    <a:lnTo>
                      <a:pt x="29419" y="7700"/>
                    </a:lnTo>
                    <a:lnTo>
                      <a:pt x="29356" y="7659"/>
                    </a:lnTo>
                    <a:lnTo>
                      <a:pt x="29377" y="7449"/>
                    </a:lnTo>
                    <a:lnTo>
                      <a:pt x="29356" y="7324"/>
                    </a:lnTo>
                    <a:lnTo>
                      <a:pt x="29251" y="7261"/>
                    </a:lnTo>
                    <a:lnTo>
                      <a:pt x="29272" y="7177"/>
                    </a:lnTo>
                    <a:lnTo>
                      <a:pt x="29251" y="7073"/>
                    </a:lnTo>
                    <a:lnTo>
                      <a:pt x="29293" y="7052"/>
                    </a:lnTo>
                    <a:lnTo>
                      <a:pt x="29335" y="6947"/>
                    </a:lnTo>
                    <a:lnTo>
                      <a:pt x="29272" y="6884"/>
                    </a:lnTo>
                    <a:lnTo>
                      <a:pt x="29230" y="6863"/>
                    </a:lnTo>
                    <a:cubicBezTo>
                      <a:pt x="29272" y="6842"/>
                      <a:pt x="29293" y="6801"/>
                      <a:pt x="29293" y="6759"/>
                    </a:cubicBezTo>
                    <a:cubicBezTo>
                      <a:pt x="29314" y="6696"/>
                      <a:pt x="29335" y="6654"/>
                      <a:pt x="29335" y="6591"/>
                    </a:cubicBezTo>
                    <a:lnTo>
                      <a:pt x="29377" y="6550"/>
                    </a:lnTo>
                    <a:lnTo>
                      <a:pt x="29377" y="6445"/>
                    </a:lnTo>
                    <a:lnTo>
                      <a:pt x="29440" y="6445"/>
                    </a:lnTo>
                    <a:lnTo>
                      <a:pt x="29523" y="6361"/>
                    </a:lnTo>
                    <a:lnTo>
                      <a:pt x="29586" y="6257"/>
                    </a:lnTo>
                    <a:lnTo>
                      <a:pt x="29649" y="6215"/>
                    </a:lnTo>
                    <a:lnTo>
                      <a:pt x="29753" y="6215"/>
                    </a:lnTo>
                    <a:lnTo>
                      <a:pt x="29816" y="6131"/>
                    </a:lnTo>
                    <a:lnTo>
                      <a:pt x="29900" y="6068"/>
                    </a:lnTo>
                    <a:lnTo>
                      <a:pt x="29942" y="5964"/>
                    </a:lnTo>
                    <a:lnTo>
                      <a:pt x="29942" y="5838"/>
                    </a:lnTo>
                    <a:lnTo>
                      <a:pt x="29900" y="5796"/>
                    </a:lnTo>
                    <a:lnTo>
                      <a:pt x="29963" y="5713"/>
                    </a:lnTo>
                    <a:lnTo>
                      <a:pt x="30005" y="5629"/>
                    </a:lnTo>
                    <a:lnTo>
                      <a:pt x="29795" y="5629"/>
                    </a:lnTo>
                    <a:lnTo>
                      <a:pt x="29733" y="5587"/>
                    </a:lnTo>
                    <a:lnTo>
                      <a:pt x="29753" y="5503"/>
                    </a:lnTo>
                    <a:lnTo>
                      <a:pt x="29837" y="5503"/>
                    </a:lnTo>
                    <a:lnTo>
                      <a:pt x="29921" y="5545"/>
                    </a:lnTo>
                    <a:lnTo>
                      <a:pt x="30025" y="5545"/>
                    </a:lnTo>
                    <a:lnTo>
                      <a:pt x="30130" y="5587"/>
                    </a:lnTo>
                    <a:lnTo>
                      <a:pt x="30214" y="5524"/>
                    </a:lnTo>
                    <a:lnTo>
                      <a:pt x="30297" y="5545"/>
                    </a:lnTo>
                    <a:lnTo>
                      <a:pt x="30318" y="5650"/>
                    </a:lnTo>
                    <a:lnTo>
                      <a:pt x="30465" y="5796"/>
                    </a:lnTo>
                    <a:lnTo>
                      <a:pt x="30549" y="5796"/>
                    </a:lnTo>
                    <a:lnTo>
                      <a:pt x="30569" y="5838"/>
                    </a:lnTo>
                    <a:lnTo>
                      <a:pt x="30653" y="5859"/>
                    </a:lnTo>
                    <a:lnTo>
                      <a:pt x="30779" y="5817"/>
                    </a:lnTo>
                    <a:lnTo>
                      <a:pt x="30988" y="5692"/>
                    </a:lnTo>
                    <a:lnTo>
                      <a:pt x="31134" y="5524"/>
                    </a:lnTo>
                    <a:lnTo>
                      <a:pt x="31302" y="5399"/>
                    </a:lnTo>
                    <a:lnTo>
                      <a:pt x="31365" y="5315"/>
                    </a:lnTo>
                    <a:lnTo>
                      <a:pt x="31302" y="5294"/>
                    </a:lnTo>
                    <a:lnTo>
                      <a:pt x="31344" y="5231"/>
                    </a:lnTo>
                    <a:lnTo>
                      <a:pt x="31469" y="5231"/>
                    </a:lnTo>
                    <a:lnTo>
                      <a:pt x="31595" y="5085"/>
                    </a:lnTo>
                    <a:lnTo>
                      <a:pt x="31825" y="4897"/>
                    </a:lnTo>
                    <a:lnTo>
                      <a:pt x="31825" y="4855"/>
                    </a:lnTo>
                    <a:lnTo>
                      <a:pt x="31930" y="4834"/>
                    </a:lnTo>
                    <a:lnTo>
                      <a:pt x="32013" y="4687"/>
                    </a:lnTo>
                    <a:lnTo>
                      <a:pt x="32181" y="4541"/>
                    </a:lnTo>
                    <a:lnTo>
                      <a:pt x="32222" y="4415"/>
                    </a:lnTo>
                    <a:lnTo>
                      <a:pt x="32285" y="4415"/>
                    </a:lnTo>
                    <a:lnTo>
                      <a:pt x="32327" y="4436"/>
                    </a:lnTo>
                    <a:lnTo>
                      <a:pt x="32327" y="4436"/>
                    </a:lnTo>
                    <a:lnTo>
                      <a:pt x="32306" y="4353"/>
                    </a:lnTo>
                    <a:lnTo>
                      <a:pt x="32222" y="4311"/>
                    </a:lnTo>
                    <a:lnTo>
                      <a:pt x="32222" y="4227"/>
                    </a:lnTo>
                    <a:lnTo>
                      <a:pt x="32076" y="4122"/>
                    </a:lnTo>
                    <a:lnTo>
                      <a:pt x="31804" y="4081"/>
                    </a:lnTo>
                    <a:lnTo>
                      <a:pt x="31657" y="4060"/>
                    </a:lnTo>
                    <a:lnTo>
                      <a:pt x="31574" y="4081"/>
                    </a:lnTo>
                    <a:lnTo>
                      <a:pt x="31511" y="4060"/>
                    </a:lnTo>
                    <a:lnTo>
                      <a:pt x="31511" y="3976"/>
                    </a:lnTo>
                    <a:lnTo>
                      <a:pt x="31469" y="3871"/>
                    </a:lnTo>
                    <a:lnTo>
                      <a:pt x="31406" y="3871"/>
                    </a:lnTo>
                    <a:lnTo>
                      <a:pt x="31385" y="3850"/>
                    </a:lnTo>
                    <a:lnTo>
                      <a:pt x="31281" y="3829"/>
                    </a:lnTo>
                    <a:lnTo>
                      <a:pt x="31197" y="3704"/>
                    </a:lnTo>
                    <a:lnTo>
                      <a:pt x="31051" y="3704"/>
                    </a:lnTo>
                    <a:lnTo>
                      <a:pt x="30967" y="3788"/>
                    </a:lnTo>
                    <a:lnTo>
                      <a:pt x="30946" y="3704"/>
                    </a:lnTo>
                    <a:lnTo>
                      <a:pt x="30841" y="3704"/>
                    </a:lnTo>
                    <a:lnTo>
                      <a:pt x="30779" y="3641"/>
                    </a:lnTo>
                    <a:lnTo>
                      <a:pt x="30674" y="3662"/>
                    </a:lnTo>
                    <a:lnTo>
                      <a:pt x="30507" y="3662"/>
                    </a:lnTo>
                    <a:lnTo>
                      <a:pt x="30235" y="3725"/>
                    </a:lnTo>
                    <a:lnTo>
                      <a:pt x="30130" y="3871"/>
                    </a:lnTo>
                    <a:lnTo>
                      <a:pt x="30214" y="3976"/>
                    </a:lnTo>
                    <a:lnTo>
                      <a:pt x="30130" y="4018"/>
                    </a:lnTo>
                    <a:lnTo>
                      <a:pt x="30109" y="4060"/>
                    </a:lnTo>
                    <a:lnTo>
                      <a:pt x="30193" y="4164"/>
                    </a:lnTo>
                    <a:lnTo>
                      <a:pt x="30214" y="4290"/>
                    </a:lnTo>
                    <a:lnTo>
                      <a:pt x="30088" y="4290"/>
                    </a:lnTo>
                    <a:lnTo>
                      <a:pt x="30046" y="4185"/>
                    </a:lnTo>
                    <a:lnTo>
                      <a:pt x="29984" y="4060"/>
                    </a:lnTo>
                    <a:lnTo>
                      <a:pt x="29900" y="4039"/>
                    </a:lnTo>
                    <a:lnTo>
                      <a:pt x="29816" y="4164"/>
                    </a:lnTo>
                    <a:lnTo>
                      <a:pt x="29837" y="4227"/>
                    </a:lnTo>
                    <a:lnTo>
                      <a:pt x="29837" y="4290"/>
                    </a:lnTo>
                    <a:lnTo>
                      <a:pt x="29733" y="4332"/>
                    </a:lnTo>
                    <a:lnTo>
                      <a:pt x="29712" y="4478"/>
                    </a:lnTo>
                    <a:lnTo>
                      <a:pt x="29565" y="4646"/>
                    </a:lnTo>
                    <a:lnTo>
                      <a:pt x="29523" y="4771"/>
                    </a:lnTo>
                    <a:lnTo>
                      <a:pt x="29502" y="4855"/>
                    </a:lnTo>
                    <a:lnTo>
                      <a:pt x="29565" y="4876"/>
                    </a:lnTo>
                    <a:lnTo>
                      <a:pt x="29461" y="4959"/>
                    </a:lnTo>
                    <a:lnTo>
                      <a:pt x="29461" y="5064"/>
                    </a:lnTo>
                    <a:lnTo>
                      <a:pt x="29377" y="5106"/>
                    </a:lnTo>
                    <a:lnTo>
                      <a:pt x="29272" y="5357"/>
                    </a:lnTo>
                    <a:lnTo>
                      <a:pt x="29272" y="5482"/>
                    </a:lnTo>
                    <a:lnTo>
                      <a:pt x="29209" y="5566"/>
                    </a:lnTo>
                    <a:lnTo>
                      <a:pt x="29293" y="5629"/>
                    </a:lnTo>
                    <a:lnTo>
                      <a:pt x="29293" y="5713"/>
                    </a:lnTo>
                    <a:lnTo>
                      <a:pt x="29251" y="5734"/>
                    </a:lnTo>
                    <a:lnTo>
                      <a:pt x="29251" y="5838"/>
                    </a:lnTo>
                    <a:lnTo>
                      <a:pt x="29189" y="6026"/>
                    </a:lnTo>
                    <a:lnTo>
                      <a:pt x="29063" y="6215"/>
                    </a:lnTo>
                    <a:lnTo>
                      <a:pt x="29084" y="6257"/>
                    </a:lnTo>
                    <a:lnTo>
                      <a:pt x="29189" y="6257"/>
                    </a:lnTo>
                    <a:lnTo>
                      <a:pt x="29209" y="6319"/>
                    </a:lnTo>
                    <a:cubicBezTo>
                      <a:pt x="29189" y="6319"/>
                      <a:pt x="29168" y="6340"/>
                      <a:pt x="29168" y="6340"/>
                    </a:cubicBezTo>
                    <a:lnTo>
                      <a:pt x="29105" y="6319"/>
                    </a:lnTo>
                    <a:lnTo>
                      <a:pt x="29042" y="6361"/>
                    </a:lnTo>
                    <a:lnTo>
                      <a:pt x="28958" y="6508"/>
                    </a:lnTo>
                    <a:lnTo>
                      <a:pt x="29042" y="6508"/>
                    </a:lnTo>
                    <a:cubicBezTo>
                      <a:pt x="29000" y="6529"/>
                      <a:pt x="28979" y="6550"/>
                      <a:pt x="28979" y="6612"/>
                    </a:cubicBezTo>
                    <a:lnTo>
                      <a:pt x="28875" y="6570"/>
                    </a:lnTo>
                    <a:lnTo>
                      <a:pt x="28791" y="6633"/>
                    </a:lnTo>
                    <a:lnTo>
                      <a:pt x="28791" y="6738"/>
                    </a:lnTo>
                    <a:lnTo>
                      <a:pt x="28644" y="6842"/>
                    </a:lnTo>
                    <a:lnTo>
                      <a:pt x="28582" y="6884"/>
                    </a:lnTo>
                    <a:cubicBezTo>
                      <a:pt x="28665" y="6612"/>
                      <a:pt x="28728" y="6257"/>
                      <a:pt x="28749" y="5943"/>
                    </a:cubicBezTo>
                    <a:lnTo>
                      <a:pt x="28937" y="5838"/>
                    </a:lnTo>
                    <a:lnTo>
                      <a:pt x="28937" y="5734"/>
                    </a:lnTo>
                    <a:lnTo>
                      <a:pt x="29000" y="5566"/>
                    </a:lnTo>
                    <a:lnTo>
                      <a:pt x="29000" y="5399"/>
                    </a:lnTo>
                    <a:lnTo>
                      <a:pt x="29063" y="5315"/>
                    </a:lnTo>
                    <a:lnTo>
                      <a:pt x="28979" y="5315"/>
                    </a:lnTo>
                    <a:lnTo>
                      <a:pt x="28937" y="5378"/>
                    </a:lnTo>
                    <a:lnTo>
                      <a:pt x="28791" y="5420"/>
                    </a:lnTo>
                    <a:lnTo>
                      <a:pt x="28728" y="5545"/>
                    </a:lnTo>
                    <a:lnTo>
                      <a:pt x="28686" y="5503"/>
                    </a:lnTo>
                    <a:lnTo>
                      <a:pt x="28686" y="5399"/>
                    </a:lnTo>
                    <a:lnTo>
                      <a:pt x="28770" y="5357"/>
                    </a:lnTo>
                    <a:lnTo>
                      <a:pt x="28770" y="5231"/>
                    </a:lnTo>
                    <a:lnTo>
                      <a:pt x="28749" y="5169"/>
                    </a:lnTo>
                    <a:lnTo>
                      <a:pt x="28665" y="5127"/>
                    </a:lnTo>
                    <a:lnTo>
                      <a:pt x="28749" y="5127"/>
                    </a:lnTo>
                    <a:lnTo>
                      <a:pt x="28791" y="5106"/>
                    </a:lnTo>
                    <a:lnTo>
                      <a:pt x="28770" y="4980"/>
                    </a:lnTo>
                    <a:lnTo>
                      <a:pt x="28582" y="4876"/>
                    </a:lnTo>
                    <a:lnTo>
                      <a:pt x="28540" y="4897"/>
                    </a:lnTo>
                    <a:lnTo>
                      <a:pt x="28352" y="4918"/>
                    </a:lnTo>
                    <a:lnTo>
                      <a:pt x="28331" y="4980"/>
                    </a:lnTo>
                    <a:lnTo>
                      <a:pt x="28247" y="4980"/>
                    </a:lnTo>
                    <a:lnTo>
                      <a:pt x="28247" y="4897"/>
                    </a:lnTo>
                    <a:lnTo>
                      <a:pt x="28331" y="4771"/>
                    </a:lnTo>
                    <a:lnTo>
                      <a:pt x="28414" y="4771"/>
                    </a:lnTo>
                    <a:lnTo>
                      <a:pt x="28540" y="4666"/>
                    </a:lnTo>
                    <a:lnTo>
                      <a:pt x="28749" y="4604"/>
                    </a:lnTo>
                    <a:lnTo>
                      <a:pt x="28791" y="4562"/>
                    </a:lnTo>
                    <a:lnTo>
                      <a:pt x="28937" y="4541"/>
                    </a:lnTo>
                    <a:lnTo>
                      <a:pt x="29000" y="4541"/>
                    </a:lnTo>
                    <a:lnTo>
                      <a:pt x="29063" y="4583"/>
                    </a:lnTo>
                    <a:lnTo>
                      <a:pt x="29105" y="4562"/>
                    </a:lnTo>
                    <a:lnTo>
                      <a:pt x="29147" y="4394"/>
                    </a:lnTo>
                    <a:lnTo>
                      <a:pt x="29189" y="4332"/>
                    </a:lnTo>
                    <a:lnTo>
                      <a:pt x="29063" y="4248"/>
                    </a:lnTo>
                    <a:lnTo>
                      <a:pt x="29042" y="4185"/>
                    </a:lnTo>
                    <a:lnTo>
                      <a:pt x="29105" y="4164"/>
                    </a:lnTo>
                    <a:lnTo>
                      <a:pt x="29168" y="4122"/>
                    </a:lnTo>
                    <a:lnTo>
                      <a:pt x="29189" y="4164"/>
                    </a:lnTo>
                    <a:lnTo>
                      <a:pt x="29272" y="4185"/>
                    </a:lnTo>
                    <a:lnTo>
                      <a:pt x="29419" y="4122"/>
                    </a:lnTo>
                    <a:lnTo>
                      <a:pt x="29481" y="4039"/>
                    </a:lnTo>
                    <a:lnTo>
                      <a:pt x="29461" y="3955"/>
                    </a:lnTo>
                    <a:lnTo>
                      <a:pt x="29481" y="3913"/>
                    </a:lnTo>
                    <a:lnTo>
                      <a:pt x="29461" y="3829"/>
                    </a:lnTo>
                    <a:lnTo>
                      <a:pt x="29377" y="3850"/>
                    </a:lnTo>
                    <a:lnTo>
                      <a:pt x="29293" y="3746"/>
                    </a:lnTo>
                    <a:lnTo>
                      <a:pt x="29042" y="3746"/>
                    </a:lnTo>
                    <a:lnTo>
                      <a:pt x="28958" y="3725"/>
                    </a:lnTo>
                    <a:lnTo>
                      <a:pt x="28896" y="3767"/>
                    </a:lnTo>
                    <a:lnTo>
                      <a:pt x="28770" y="3767"/>
                    </a:lnTo>
                    <a:lnTo>
                      <a:pt x="28665" y="3725"/>
                    </a:lnTo>
                    <a:lnTo>
                      <a:pt x="28582" y="3746"/>
                    </a:lnTo>
                    <a:lnTo>
                      <a:pt x="28519" y="3641"/>
                    </a:lnTo>
                    <a:lnTo>
                      <a:pt x="28435" y="3599"/>
                    </a:lnTo>
                    <a:lnTo>
                      <a:pt x="28435" y="3516"/>
                    </a:lnTo>
                    <a:lnTo>
                      <a:pt x="28477" y="3453"/>
                    </a:lnTo>
                    <a:lnTo>
                      <a:pt x="28456" y="3411"/>
                    </a:lnTo>
                    <a:lnTo>
                      <a:pt x="28310" y="3390"/>
                    </a:lnTo>
                    <a:lnTo>
                      <a:pt x="28226" y="3432"/>
                    </a:lnTo>
                    <a:lnTo>
                      <a:pt x="28163" y="3495"/>
                    </a:lnTo>
                    <a:lnTo>
                      <a:pt x="28226" y="3537"/>
                    </a:lnTo>
                    <a:lnTo>
                      <a:pt x="28331" y="3537"/>
                    </a:lnTo>
                    <a:lnTo>
                      <a:pt x="28268" y="3641"/>
                    </a:lnTo>
                    <a:lnTo>
                      <a:pt x="28142" y="3620"/>
                    </a:lnTo>
                    <a:lnTo>
                      <a:pt x="28059" y="3495"/>
                    </a:lnTo>
                    <a:lnTo>
                      <a:pt x="28017" y="3516"/>
                    </a:lnTo>
                    <a:lnTo>
                      <a:pt x="27954" y="3495"/>
                    </a:lnTo>
                    <a:lnTo>
                      <a:pt x="27849" y="3537"/>
                    </a:lnTo>
                    <a:lnTo>
                      <a:pt x="27828" y="3641"/>
                    </a:lnTo>
                    <a:lnTo>
                      <a:pt x="27787" y="3662"/>
                    </a:lnTo>
                    <a:lnTo>
                      <a:pt x="27808" y="3767"/>
                    </a:lnTo>
                    <a:lnTo>
                      <a:pt x="27808" y="3871"/>
                    </a:lnTo>
                    <a:lnTo>
                      <a:pt x="27891" y="3934"/>
                    </a:lnTo>
                    <a:lnTo>
                      <a:pt x="27891" y="4060"/>
                    </a:lnTo>
                    <a:lnTo>
                      <a:pt x="27828" y="4122"/>
                    </a:lnTo>
                    <a:lnTo>
                      <a:pt x="27808" y="4248"/>
                    </a:lnTo>
                    <a:lnTo>
                      <a:pt x="27787" y="4248"/>
                    </a:lnTo>
                    <a:lnTo>
                      <a:pt x="27745" y="4018"/>
                    </a:lnTo>
                    <a:lnTo>
                      <a:pt x="27703" y="3913"/>
                    </a:lnTo>
                    <a:lnTo>
                      <a:pt x="27619" y="3850"/>
                    </a:lnTo>
                    <a:lnTo>
                      <a:pt x="27598" y="3934"/>
                    </a:lnTo>
                    <a:lnTo>
                      <a:pt x="27515" y="3934"/>
                    </a:lnTo>
                    <a:lnTo>
                      <a:pt x="27431" y="4018"/>
                    </a:lnTo>
                    <a:lnTo>
                      <a:pt x="27431" y="4143"/>
                    </a:lnTo>
                    <a:lnTo>
                      <a:pt x="27515" y="4248"/>
                    </a:lnTo>
                    <a:lnTo>
                      <a:pt x="27515" y="4332"/>
                    </a:lnTo>
                    <a:lnTo>
                      <a:pt x="27619" y="4457"/>
                    </a:lnTo>
                    <a:lnTo>
                      <a:pt x="27745" y="4457"/>
                    </a:lnTo>
                    <a:lnTo>
                      <a:pt x="27808" y="4353"/>
                    </a:lnTo>
                    <a:lnTo>
                      <a:pt x="27828" y="4353"/>
                    </a:lnTo>
                    <a:lnTo>
                      <a:pt x="27849" y="4457"/>
                    </a:lnTo>
                    <a:lnTo>
                      <a:pt x="27933" y="4583"/>
                    </a:lnTo>
                    <a:lnTo>
                      <a:pt x="27933" y="4666"/>
                    </a:lnTo>
                    <a:lnTo>
                      <a:pt x="27849" y="4666"/>
                    </a:lnTo>
                    <a:lnTo>
                      <a:pt x="27808" y="4562"/>
                    </a:lnTo>
                    <a:lnTo>
                      <a:pt x="27724" y="4541"/>
                    </a:lnTo>
                    <a:lnTo>
                      <a:pt x="27619" y="4562"/>
                    </a:lnTo>
                    <a:lnTo>
                      <a:pt x="27577" y="4604"/>
                    </a:lnTo>
                    <a:lnTo>
                      <a:pt x="27619" y="4708"/>
                    </a:lnTo>
                    <a:lnTo>
                      <a:pt x="27598" y="4792"/>
                    </a:lnTo>
                    <a:lnTo>
                      <a:pt x="27515" y="4876"/>
                    </a:lnTo>
                    <a:lnTo>
                      <a:pt x="27536" y="4959"/>
                    </a:lnTo>
                    <a:lnTo>
                      <a:pt x="27473" y="5085"/>
                    </a:lnTo>
                    <a:lnTo>
                      <a:pt x="27410" y="5127"/>
                    </a:lnTo>
                    <a:lnTo>
                      <a:pt x="27431" y="5231"/>
                    </a:lnTo>
                    <a:lnTo>
                      <a:pt x="27389" y="5294"/>
                    </a:lnTo>
                    <a:lnTo>
                      <a:pt x="27284" y="5273"/>
                    </a:lnTo>
                    <a:lnTo>
                      <a:pt x="27201" y="5169"/>
                    </a:lnTo>
                    <a:lnTo>
                      <a:pt x="27201" y="5064"/>
                    </a:lnTo>
                    <a:lnTo>
                      <a:pt x="27075" y="4897"/>
                    </a:lnTo>
                    <a:lnTo>
                      <a:pt x="27075" y="4792"/>
                    </a:lnTo>
                    <a:lnTo>
                      <a:pt x="27054" y="4708"/>
                    </a:lnTo>
                    <a:lnTo>
                      <a:pt x="26950" y="4687"/>
                    </a:lnTo>
                    <a:lnTo>
                      <a:pt x="26950" y="4646"/>
                    </a:lnTo>
                    <a:lnTo>
                      <a:pt x="26992" y="4604"/>
                    </a:lnTo>
                    <a:lnTo>
                      <a:pt x="27033" y="4562"/>
                    </a:lnTo>
                    <a:lnTo>
                      <a:pt x="26992" y="4478"/>
                    </a:lnTo>
                    <a:lnTo>
                      <a:pt x="26887" y="4457"/>
                    </a:lnTo>
                    <a:lnTo>
                      <a:pt x="26740" y="4499"/>
                    </a:lnTo>
                    <a:lnTo>
                      <a:pt x="26699" y="4457"/>
                    </a:lnTo>
                    <a:lnTo>
                      <a:pt x="26657" y="4478"/>
                    </a:lnTo>
                    <a:lnTo>
                      <a:pt x="26594" y="4562"/>
                    </a:lnTo>
                    <a:lnTo>
                      <a:pt x="26489" y="4604"/>
                    </a:lnTo>
                    <a:lnTo>
                      <a:pt x="26364" y="4792"/>
                    </a:lnTo>
                    <a:lnTo>
                      <a:pt x="26427" y="4876"/>
                    </a:lnTo>
                    <a:lnTo>
                      <a:pt x="26427" y="5064"/>
                    </a:lnTo>
                    <a:lnTo>
                      <a:pt x="26385" y="5127"/>
                    </a:lnTo>
                    <a:lnTo>
                      <a:pt x="26448" y="5210"/>
                    </a:lnTo>
                    <a:lnTo>
                      <a:pt x="26427" y="5378"/>
                    </a:lnTo>
                    <a:lnTo>
                      <a:pt x="26322" y="5420"/>
                    </a:lnTo>
                    <a:lnTo>
                      <a:pt x="26322" y="5545"/>
                    </a:lnTo>
                    <a:lnTo>
                      <a:pt x="26364" y="5608"/>
                    </a:lnTo>
                    <a:lnTo>
                      <a:pt x="26448" y="5587"/>
                    </a:lnTo>
                    <a:lnTo>
                      <a:pt x="26489" y="5629"/>
                    </a:lnTo>
                    <a:lnTo>
                      <a:pt x="26573" y="5587"/>
                    </a:lnTo>
                    <a:lnTo>
                      <a:pt x="26636" y="5608"/>
                    </a:lnTo>
                    <a:lnTo>
                      <a:pt x="26636" y="5734"/>
                    </a:lnTo>
                    <a:lnTo>
                      <a:pt x="26657" y="5796"/>
                    </a:lnTo>
                    <a:lnTo>
                      <a:pt x="26699" y="5796"/>
                    </a:lnTo>
                    <a:lnTo>
                      <a:pt x="26782" y="5922"/>
                    </a:lnTo>
                    <a:lnTo>
                      <a:pt x="26782" y="6110"/>
                    </a:lnTo>
                    <a:lnTo>
                      <a:pt x="26887" y="6236"/>
                    </a:lnTo>
                    <a:lnTo>
                      <a:pt x="26887" y="6319"/>
                    </a:lnTo>
                    <a:lnTo>
                      <a:pt x="26929" y="6424"/>
                    </a:lnTo>
                    <a:lnTo>
                      <a:pt x="27012" y="6466"/>
                    </a:lnTo>
                    <a:lnTo>
                      <a:pt x="26992" y="6550"/>
                    </a:lnTo>
                    <a:lnTo>
                      <a:pt x="27012" y="6696"/>
                    </a:lnTo>
                    <a:lnTo>
                      <a:pt x="26929" y="6842"/>
                    </a:lnTo>
                    <a:lnTo>
                      <a:pt x="27012" y="6905"/>
                    </a:lnTo>
                    <a:lnTo>
                      <a:pt x="27033" y="7052"/>
                    </a:lnTo>
                    <a:lnTo>
                      <a:pt x="27012" y="7156"/>
                    </a:lnTo>
                    <a:lnTo>
                      <a:pt x="27033" y="7198"/>
                    </a:lnTo>
                    <a:lnTo>
                      <a:pt x="27117" y="7156"/>
                    </a:lnTo>
                    <a:lnTo>
                      <a:pt x="27180" y="7198"/>
                    </a:lnTo>
                    <a:lnTo>
                      <a:pt x="27180" y="7324"/>
                    </a:lnTo>
                    <a:lnTo>
                      <a:pt x="27264" y="7387"/>
                    </a:lnTo>
                    <a:lnTo>
                      <a:pt x="27410" y="7324"/>
                    </a:lnTo>
                    <a:lnTo>
                      <a:pt x="27452" y="7198"/>
                    </a:lnTo>
                    <a:lnTo>
                      <a:pt x="27598" y="7114"/>
                    </a:lnTo>
                    <a:lnTo>
                      <a:pt x="27619" y="7010"/>
                    </a:lnTo>
                    <a:lnTo>
                      <a:pt x="27556" y="6968"/>
                    </a:lnTo>
                    <a:lnTo>
                      <a:pt x="27494" y="6759"/>
                    </a:lnTo>
                    <a:lnTo>
                      <a:pt x="27515" y="6654"/>
                    </a:lnTo>
                    <a:lnTo>
                      <a:pt x="27703" y="6466"/>
                    </a:lnTo>
                    <a:lnTo>
                      <a:pt x="27703" y="6550"/>
                    </a:lnTo>
                    <a:lnTo>
                      <a:pt x="27598" y="6675"/>
                    </a:lnTo>
                    <a:lnTo>
                      <a:pt x="27640" y="6905"/>
                    </a:lnTo>
                    <a:lnTo>
                      <a:pt x="27724" y="6947"/>
                    </a:lnTo>
                    <a:lnTo>
                      <a:pt x="27828" y="6884"/>
                    </a:lnTo>
                    <a:lnTo>
                      <a:pt x="27954" y="6968"/>
                    </a:lnTo>
                    <a:lnTo>
                      <a:pt x="28121" y="6905"/>
                    </a:lnTo>
                    <a:lnTo>
                      <a:pt x="28121" y="6842"/>
                    </a:lnTo>
                    <a:lnTo>
                      <a:pt x="28247" y="6780"/>
                    </a:lnTo>
                    <a:lnTo>
                      <a:pt x="28352" y="6780"/>
                    </a:lnTo>
                    <a:lnTo>
                      <a:pt x="28435" y="6738"/>
                    </a:lnTo>
                    <a:lnTo>
                      <a:pt x="28477" y="6780"/>
                    </a:lnTo>
                    <a:lnTo>
                      <a:pt x="28498" y="6759"/>
                    </a:lnTo>
                    <a:lnTo>
                      <a:pt x="28498" y="6759"/>
                    </a:lnTo>
                    <a:cubicBezTo>
                      <a:pt x="28477" y="6863"/>
                      <a:pt x="28456" y="6989"/>
                      <a:pt x="28456" y="7094"/>
                    </a:cubicBezTo>
                    <a:lnTo>
                      <a:pt x="28435" y="7114"/>
                    </a:lnTo>
                    <a:lnTo>
                      <a:pt x="28456" y="7156"/>
                    </a:lnTo>
                    <a:lnTo>
                      <a:pt x="28456" y="7219"/>
                    </a:lnTo>
                    <a:cubicBezTo>
                      <a:pt x="28456" y="7283"/>
                      <a:pt x="28503" y="7308"/>
                      <a:pt x="28554" y="7308"/>
                    </a:cubicBezTo>
                    <a:cubicBezTo>
                      <a:pt x="28586" y="7308"/>
                      <a:pt x="28620" y="7298"/>
                      <a:pt x="28644" y="7282"/>
                    </a:cubicBezTo>
                    <a:lnTo>
                      <a:pt x="28707" y="7282"/>
                    </a:lnTo>
                    <a:lnTo>
                      <a:pt x="28707" y="7324"/>
                    </a:lnTo>
                    <a:lnTo>
                      <a:pt x="28582" y="7533"/>
                    </a:lnTo>
                    <a:lnTo>
                      <a:pt x="28561" y="7617"/>
                    </a:lnTo>
                    <a:lnTo>
                      <a:pt x="28456" y="7679"/>
                    </a:lnTo>
                    <a:lnTo>
                      <a:pt x="28477" y="7596"/>
                    </a:lnTo>
                    <a:lnTo>
                      <a:pt x="28435" y="7533"/>
                    </a:lnTo>
                    <a:lnTo>
                      <a:pt x="28477" y="7407"/>
                    </a:lnTo>
                    <a:lnTo>
                      <a:pt x="28393" y="7324"/>
                    </a:lnTo>
                    <a:lnTo>
                      <a:pt x="28268" y="7387"/>
                    </a:lnTo>
                    <a:lnTo>
                      <a:pt x="28184" y="7512"/>
                    </a:lnTo>
                    <a:lnTo>
                      <a:pt x="28121" y="7512"/>
                    </a:lnTo>
                    <a:lnTo>
                      <a:pt x="28038" y="7679"/>
                    </a:lnTo>
                    <a:lnTo>
                      <a:pt x="27954" y="7700"/>
                    </a:lnTo>
                    <a:lnTo>
                      <a:pt x="27870" y="7910"/>
                    </a:lnTo>
                    <a:lnTo>
                      <a:pt x="27724" y="8056"/>
                    </a:lnTo>
                    <a:lnTo>
                      <a:pt x="27703" y="8203"/>
                    </a:lnTo>
                    <a:lnTo>
                      <a:pt x="27745" y="8328"/>
                    </a:lnTo>
                    <a:lnTo>
                      <a:pt x="27745" y="8412"/>
                    </a:lnTo>
                    <a:lnTo>
                      <a:pt x="27808" y="8433"/>
                    </a:lnTo>
                    <a:lnTo>
                      <a:pt x="27870" y="8370"/>
                    </a:lnTo>
                    <a:lnTo>
                      <a:pt x="27933" y="8370"/>
                    </a:lnTo>
                    <a:lnTo>
                      <a:pt x="27933" y="8454"/>
                    </a:lnTo>
                    <a:lnTo>
                      <a:pt x="27828" y="8537"/>
                    </a:lnTo>
                    <a:lnTo>
                      <a:pt x="27828" y="8579"/>
                    </a:lnTo>
                    <a:lnTo>
                      <a:pt x="27724" y="8579"/>
                    </a:lnTo>
                    <a:lnTo>
                      <a:pt x="27619" y="8642"/>
                    </a:lnTo>
                    <a:lnTo>
                      <a:pt x="27431" y="8830"/>
                    </a:lnTo>
                    <a:lnTo>
                      <a:pt x="27347" y="8935"/>
                    </a:lnTo>
                    <a:lnTo>
                      <a:pt x="27326" y="9207"/>
                    </a:lnTo>
                    <a:lnTo>
                      <a:pt x="27389" y="9311"/>
                    </a:lnTo>
                    <a:lnTo>
                      <a:pt x="27389" y="9395"/>
                    </a:lnTo>
                    <a:lnTo>
                      <a:pt x="27326" y="9500"/>
                    </a:lnTo>
                    <a:lnTo>
                      <a:pt x="27347" y="9563"/>
                    </a:lnTo>
                    <a:lnTo>
                      <a:pt x="27389" y="9625"/>
                    </a:lnTo>
                    <a:lnTo>
                      <a:pt x="27452" y="9625"/>
                    </a:lnTo>
                    <a:lnTo>
                      <a:pt x="27515" y="9667"/>
                    </a:lnTo>
                    <a:lnTo>
                      <a:pt x="27536" y="9793"/>
                    </a:lnTo>
                    <a:lnTo>
                      <a:pt x="27640" y="9835"/>
                    </a:lnTo>
                    <a:lnTo>
                      <a:pt x="27703" y="9939"/>
                    </a:lnTo>
                    <a:lnTo>
                      <a:pt x="27745" y="9939"/>
                    </a:lnTo>
                    <a:lnTo>
                      <a:pt x="27828" y="9814"/>
                    </a:lnTo>
                    <a:lnTo>
                      <a:pt x="27808" y="9939"/>
                    </a:lnTo>
                    <a:lnTo>
                      <a:pt x="27849" y="10107"/>
                    </a:lnTo>
                    <a:lnTo>
                      <a:pt x="28017" y="10127"/>
                    </a:lnTo>
                    <a:lnTo>
                      <a:pt x="28080" y="10190"/>
                    </a:lnTo>
                    <a:lnTo>
                      <a:pt x="28184" y="10190"/>
                    </a:lnTo>
                    <a:lnTo>
                      <a:pt x="28331" y="10211"/>
                    </a:lnTo>
                    <a:lnTo>
                      <a:pt x="28331" y="10295"/>
                    </a:lnTo>
                    <a:lnTo>
                      <a:pt x="28226" y="10504"/>
                    </a:lnTo>
                    <a:lnTo>
                      <a:pt x="28121" y="10546"/>
                    </a:lnTo>
                    <a:lnTo>
                      <a:pt x="28080" y="10525"/>
                    </a:lnTo>
                    <a:lnTo>
                      <a:pt x="28121" y="10420"/>
                    </a:lnTo>
                    <a:lnTo>
                      <a:pt x="28226" y="10379"/>
                    </a:lnTo>
                    <a:lnTo>
                      <a:pt x="28080" y="10337"/>
                    </a:lnTo>
                    <a:lnTo>
                      <a:pt x="27954" y="10379"/>
                    </a:lnTo>
                    <a:lnTo>
                      <a:pt x="27849" y="10504"/>
                    </a:lnTo>
                    <a:lnTo>
                      <a:pt x="27912" y="10546"/>
                    </a:lnTo>
                    <a:lnTo>
                      <a:pt x="27912" y="10630"/>
                    </a:lnTo>
                    <a:lnTo>
                      <a:pt x="27745" y="10713"/>
                    </a:lnTo>
                    <a:lnTo>
                      <a:pt x="27661" y="10797"/>
                    </a:lnTo>
                    <a:lnTo>
                      <a:pt x="27598" y="10797"/>
                    </a:lnTo>
                    <a:lnTo>
                      <a:pt x="27515" y="10944"/>
                    </a:lnTo>
                    <a:lnTo>
                      <a:pt x="27536" y="11006"/>
                    </a:lnTo>
                    <a:lnTo>
                      <a:pt x="27619" y="11006"/>
                    </a:lnTo>
                    <a:lnTo>
                      <a:pt x="27661" y="11048"/>
                    </a:lnTo>
                    <a:lnTo>
                      <a:pt x="27766" y="11027"/>
                    </a:lnTo>
                    <a:lnTo>
                      <a:pt x="27828" y="10923"/>
                    </a:lnTo>
                    <a:lnTo>
                      <a:pt x="27808" y="10860"/>
                    </a:lnTo>
                    <a:lnTo>
                      <a:pt x="27870" y="10839"/>
                    </a:lnTo>
                    <a:lnTo>
                      <a:pt x="27954" y="10797"/>
                    </a:lnTo>
                    <a:lnTo>
                      <a:pt x="28017" y="10839"/>
                    </a:lnTo>
                    <a:lnTo>
                      <a:pt x="27975" y="10944"/>
                    </a:lnTo>
                    <a:lnTo>
                      <a:pt x="27912" y="11069"/>
                    </a:lnTo>
                    <a:lnTo>
                      <a:pt x="27870" y="11236"/>
                    </a:lnTo>
                    <a:lnTo>
                      <a:pt x="27870" y="11320"/>
                    </a:lnTo>
                    <a:lnTo>
                      <a:pt x="27808" y="11383"/>
                    </a:lnTo>
                    <a:lnTo>
                      <a:pt x="27640" y="11425"/>
                    </a:lnTo>
                    <a:lnTo>
                      <a:pt x="27536" y="11529"/>
                    </a:lnTo>
                    <a:lnTo>
                      <a:pt x="27452" y="11550"/>
                    </a:lnTo>
                    <a:lnTo>
                      <a:pt x="27452" y="11592"/>
                    </a:lnTo>
                    <a:lnTo>
                      <a:pt x="27410" y="11697"/>
                    </a:lnTo>
                    <a:lnTo>
                      <a:pt x="27138" y="11801"/>
                    </a:lnTo>
                    <a:lnTo>
                      <a:pt x="27075" y="11906"/>
                    </a:lnTo>
                    <a:lnTo>
                      <a:pt x="26971" y="11948"/>
                    </a:lnTo>
                    <a:lnTo>
                      <a:pt x="26929" y="11885"/>
                    </a:lnTo>
                    <a:lnTo>
                      <a:pt x="26887" y="11885"/>
                    </a:lnTo>
                    <a:lnTo>
                      <a:pt x="26866" y="11843"/>
                    </a:lnTo>
                    <a:lnTo>
                      <a:pt x="26803" y="11906"/>
                    </a:lnTo>
                    <a:lnTo>
                      <a:pt x="26720" y="11948"/>
                    </a:lnTo>
                    <a:lnTo>
                      <a:pt x="26720" y="11948"/>
                    </a:lnTo>
                    <a:lnTo>
                      <a:pt x="26761" y="11885"/>
                    </a:lnTo>
                    <a:lnTo>
                      <a:pt x="26720" y="11843"/>
                    </a:lnTo>
                    <a:lnTo>
                      <a:pt x="26615" y="11948"/>
                    </a:lnTo>
                    <a:lnTo>
                      <a:pt x="26573" y="12094"/>
                    </a:lnTo>
                    <a:lnTo>
                      <a:pt x="26468" y="12262"/>
                    </a:lnTo>
                    <a:lnTo>
                      <a:pt x="26448" y="12304"/>
                    </a:lnTo>
                    <a:lnTo>
                      <a:pt x="26489" y="12387"/>
                    </a:lnTo>
                    <a:lnTo>
                      <a:pt x="26489" y="12471"/>
                    </a:lnTo>
                    <a:lnTo>
                      <a:pt x="26406" y="12617"/>
                    </a:lnTo>
                    <a:lnTo>
                      <a:pt x="26406" y="12701"/>
                    </a:lnTo>
                    <a:lnTo>
                      <a:pt x="26468" y="12785"/>
                    </a:lnTo>
                    <a:lnTo>
                      <a:pt x="26385" y="12827"/>
                    </a:lnTo>
                    <a:lnTo>
                      <a:pt x="26343" y="12952"/>
                    </a:lnTo>
                    <a:lnTo>
                      <a:pt x="26364" y="12952"/>
                    </a:lnTo>
                    <a:lnTo>
                      <a:pt x="26448" y="12931"/>
                    </a:lnTo>
                    <a:lnTo>
                      <a:pt x="26489" y="12848"/>
                    </a:lnTo>
                    <a:lnTo>
                      <a:pt x="26594" y="12889"/>
                    </a:lnTo>
                    <a:lnTo>
                      <a:pt x="26699" y="12806"/>
                    </a:lnTo>
                    <a:lnTo>
                      <a:pt x="26615" y="12910"/>
                    </a:lnTo>
                    <a:lnTo>
                      <a:pt x="26510" y="12910"/>
                    </a:lnTo>
                    <a:lnTo>
                      <a:pt x="26406" y="13015"/>
                    </a:lnTo>
                    <a:lnTo>
                      <a:pt x="26259" y="13057"/>
                    </a:lnTo>
                    <a:lnTo>
                      <a:pt x="26259" y="13203"/>
                    </a:lnTo>
                    <a:lnTo>
                      <a:pt x="26176" y="13266"/>
                    </a:lnTo>
                    <a:lnTo>
                      <a:pt x="26071" y="13203"/>
                    </a:lnTo>
                    <a:lnTo>
                      <a:pt x="25945" y="13203"/>
                    </a:lnTo>
                    <a:lnTo>
                      <a:pt x="25862" y="13120"/>
                    </a:lnTo>
                    <a:lnTo>
                      <a:pt x="25778" y="13161"/>
                    </a:lnTo>
                    <a:lnTo>
                      <a:pt x="25820" y="13350"/>
                    </a:lnTo>
                    <a:lnTo>
                      <a:pt x="25631" y="13245"/>
                    </a:lnTo>
                    <a:lnTo>
                      <a:pt x="25694" y="12994"/>
                    </a:lnTo>
                    <a:lnTo>
                      <a:pt x="25631" y="12827"/>
                    </a:lnTo>
                    <a:lnTo>
                      <a:pt x="25548" y="12722"/>
                    </a:lnTo>
                    <a:lnTo>
                      <a:pt x="25590" y="12555"/>
                    </a:lnTo>
                    <a:lnTo>
                      <a:pt x="25631" y="12555"/>
                    </a:lnTo>
                    <a:lnTo>
                      <a:pt x="25673" y="12722"/>
                    </a:lnTo>
                    <a:lnTo>
                      <a:pt x="25820" y="12638"/>
                    </a:lnTo>
                    <a:lnTo>
                      <a:pt x="25862" y="12743"/>
                    </a:lnTo>
                    <a:lnTo>
                      <a:pt x="25987" y="12806"/>
                    </a:lnTo>
                    <a:lnTo>
                      <a:pt x="26071" y="12722"/>
                    </a:lnTo>
                    <a:lnTo>
                      <a:pt x="26071" y="12638"/>
                    </a:lnTo>
                    <a:lnTo>
                      <a:pt x="26134" y="12492"/>
                    </a:lnTo>
                    <a:lnTo>
                      <a:pt x="26029" y="12513"/>
                    </a:lnTo>
                    <a:lnTo>
                      <a:pt x="25945" y="12492"/>
                    </a:lnTo>
                    <a:lnTo>
                      <a:pt x="26029" y="12429"/>
                    </a:lnTo>
                    <a:lnTo>
                      <a:pt x="26092" y="12304"/>
                    </a:lnTo>
                    <a:lnTo>
                      <a:pt x="26029" y="12304"/>
                    </a:lnTo>
                    <a:lnTo>
                      <a:pt x="25945" y="12387"/>
                    </a:lnTo>
                    <a:lnTo>
                      <a:pt x="25778" y="12429"/>
                    </a:lnTo>
                    <a:lnTo>
                      <a:pt x="25778" y="12345"/>
                    </a:lnTo>
                    <a:lnTo>
                      <a:pt x="25924" y="12283"/>
                    </a:lnTo>
                    <a:lnTo>
                      <a:pt x="25924" y="12178"/>
                    </a:lnTo>
                    <a:lnTo>
                      <a:pt x="25841" y="12178"/>
                    </a:lnTo>
                    <a:lnTo>
                      <a:pt x="25736" y="12220"/>
                    </a:lnTo>
                    <a:lnTo>
                      <a:pt x="25736" y="12136"/>
                    </a:lnTo>
                    <a:lnTo>
                      <a:pt x="25778" y="11969"/>
                    </a:lnTo>
                    <a:lnTo>
                      <a:pt x="25862" y="11864"/>
                    </a:lnTo>
                    <a:lnTo>
                      <a:pt x="25883" y="11969"/>
                    </a:lnTo>
                    <a:lnTo>
                      <a:pt x="25945" y="11906"/>
                    </a:lnTo>
                    <a:lnTo>
                      <a:pt x="25945" y="11822"/>
                    </a:lnTo>
                    <a:lnTo>
                      <a:pt x="26092" y="11676"/>
                    </a:lnTo>
                    <a:lnTo>
                      <a:pt x="26092" y="11592"/>
                    </a:lnTo>
                    <a:lnTo>
                      <a:pt x="26280" y="11488"/>
                    </a:lnTo>
                    <a:lnTo>
                      <a:pt x="26280" y="11362"/>
                    </a:lnTo>
                    <a:lnTo>
                      <a:pt x="26364" y="11299"/>
                    </a:lnTo>
                    <a:lnTo>
                      <a:pt x="26448" y="11278"/>
                    </a:lnTo>
                    <a:lnTo>
                      <a:pt x="26448" y="11236"/>
                    </a:lnTo>
                    <a:lnTo>
                      <a:pt x="26343" y="11236"/>
                    </a:lnTo>
                    <a:lnTo>
                      <a:pt x="26196" y="11257"/>
                    </a:lnTo>
                    <a:lnTo>
                      <a:pt x="26155" y="11425"/>
                    </a:lnTo>
                    <a:lnTo>
                      <a:pt x="26029" y="11488"/>
                    </a:lnTo>
                    <a:lnTo>
                      <a:pt x="25945" y="11467"/>
                    </a:lnTo>
                    <a:lnTo>
                      <a:pt x="25966" y="11425"/>
                    </a:lnTo>
                    <a:lnTo>
                      <a:pt x="26113" y="11362"/>
                    </a:lnTo>
                    <a:lnTo>
                      <a:pt x="26134" y="11257"/>
                    </a:lnTo>
                    <a:lnTo>
                      <a:pt x="26050" y="11216"/>
                    </a:lnTo>
                    <a:lnTo>
                      <a:pt x="25966" y="11236"/>
                    </a:lnTo>
                    <a:lnTo>
                      <a:pt x="25883" y="11153"/>
                    </a:lnTo>
                    <a:lnTo>
                      <a:pt x="25924" y="11069"/>
                    </a:lnTo>
                    <a:lnTo>
                      <a:pt x="25945" y="10944"/>
                    </a:lnTo>
                    <a:lnTo>
                      <a:pt x="25862" y="10860"/>
                    </a:lnTo>
                    <a:lnTo>
                      <a:pt x="25820" y="10902"/>
                    </a:lnTo>
                    <a:lnTo>
                      <a:pt x="25778" y="10964"/>
                    </a:lnTo>
                    <a:lnTo>
                      <a:pt x="25778" y="10902"/>
                    </a:lnTo>
                    <a:lnTo>
                      <a:pt x="25820" y="10818"/>
                    </a:lnTo>
                    <a:lnTo>
                      <a:pt x="25757" y="10713"/>
                    </a:lnTo>
                    <a:lnTo>
                      <a:pt x="25652" y="10713"/>
                    </a:lnTo>
                    <a:lnTo>
                      <a:pt x="25631" y="10902"/>
                    </a:lnTo>
                    <a:lnTo>
                      <a:pt x="25527" y="10964"/>
                    </a:lnTo>
                    <a:lnTo>
                      <a:pt x="25506" y="11027"/>
                    </a:lnTo>
                    <a:lnTo>
                      <a:pt x="25443" y="10985"/>
                    </a:lnTo>
                    <a:lnTo>
                      <a:pt x="25443" y="10923"/>
                    </a:lnTo>
                    <a:lnTo>
                      <a:pt x="25401" y="10839"/>
                    </a:lnTo>
                    <a:lnTo>
                      <a:pt x="25318" y="10839"/>
                    </a:lnTo>
                    <a:lnTo>
                      <a:pt x="25297" y="10923"/>
                    </a:lnTo>
                    <a:lnTo>
                      <a:pt x="25318" y="10964"/>
                    </a:lnTo>
                    <a:lnTo>
                      <a:pt x="25297" y="11027"/>
                    </a:lnTo>
                    <a:lnTo>
                      <a:pt x="25339" y="11132"/>
                    </a:lnTo>
                    <a:lnTo>
                      <a:pt x="25339" y="11195"/>
                    </a:lnTo>
                    <a:lnTo>
                      <a:pt x="25297" y="11257"/>
                    </a:lnTo>
                    <a:lnTo>
                      <a:pt x="25234" y="11195"/>
                    </a:lnTo>
                    <a:lnTo>
                      <a:pt x="25234" y="11132"/>
                    </a:lnTo>
                    <a:lnTo>
                      <a:pt x="25192" y="11132"/>
                    </a:lnTo>
                    <a:lnTo>
                      <a:pt x="25171" y="11195"/>
                    </a:lnTo>
                    <a:lnTo>
                      <a:pt x="25213" y="11446"/>
                    </a:lnTo>
                    <a:lnTo>
                      <a:pt x="25234" y="11592"/>
                    </a:lnTo>
                    <a:lnTo>
                      <a:pt x="25401" y="11676"/>
                    </a:lnTo>
                    <a:lnTo>
                      <a:pt x="25443" y="11760"/>
                    </a:lnTo>
                    <a:lnTo>
                      <a:pt x="25443" y="11990"/>
                    </a:lnTo>
                    <a:lnTo>
                      <a:pt x="25422" y="11864"/>
                    </a:lnTo>
                    <a:lnTo>
                      <a:pt x="25339" y="11801"/>
                    </a:lnTo>
                    <a:lnTo>
                      <a:pt x="25192" y="11613"/>
                    </a:lnTo>
                    <a:lnTo>
                      <a:pt x="25171" y="11467"/>
                    </a:lnTo>
                    <a:lnTo>
                      <a:pt x="25108" y="11278"/>
                    </a:lnTo>
                    <a:lnTo>
                      <a:pt x="25025" y="11278"/>
                    </a:lnTo>
                    <a:lnTo>
                      <a:pt x="24983" y="11341"/>
                    </a:lnTo>
                    <a:lnTo>
                      <a:pt x="25004" y="11488"/>
                    </a:lnTo>
                    <a:lnTo>
                      <a:pt x="25087" y="11592"/>
                    </a:lnTo>
                    <a:lnTo>
                      <a:pt x="25108" y="11718"/>
                    </a:lnTo>
                    <a:lnTo>
                      <a:pt x="25067" y="11760"/>
                    </a:lnTo>
                    <a:lnTo>
                      <a:pt x="24983" y="11655"/>
                    </a:lnTo>
                    <a:lnTo>
                      <a:pt x="24774" y="11697"/>
                    </a:lnTo>
                    <a:lnTo>
                      <a:pt x="24711" y="11760"/>
                    </a:lnTo>
                    <a:lnTo>
                      <a:pt x="24648" y="11676"/>
                    </a:lnTo>
                    <a:lnTo>
                      <a:pt x="24564" y="11655"/>
                    </a:lnTo>
                    <a:lnTo>
                      <a:pt x="24376" y="11488"/>
                    </a:lnTo>
                    <a:lnTo>
                      <a:pt x="24146" y="11488"/>
                    </a:lnTo>
                    <a:lnTo>
                      <a:pt x="24125" y="11404"/>
                    </a:lnTo>
                    <a:lnTo>
                      <a:pt x="24083" y="11404"/>
                    </a:lnTo>
                    <a:lnTo>
                      <a:pt x="23937" y="11488"/>
                    </a:lnTo>
                    <a:lnTo>
                      <a:pt x="23874" y="11571"/>
                    </a:lnTo>
                    <a:lnTo>
                      <a:pt x="23707" y="11571"/>
                    </a:lnTo>
                    <a:lnTo>
                      <a:pt x="23560" y="11655"/>
                    </a:lnTo>
                    <a:lnTo>
                      <a:pt x="23435" y="11550"/>
                    </a:lnTo>
                    <a:lnTo>
                      <a:pt x="23414" y="11550"/>
                    </a:lnTo>
                    <a:lnTo>
                      <a:pt x="23393" y="11446"/>
                    </a:lnTo>
                    <a:lnTo>
                      <a:pt x="23330" y="11404"/>
                    </a:lnTo>
                    <a:lnTo>
                      <a:pt x="23204" y="11488"/>
                    </a:lnTo>
                    <a:lnTo>
                      <a:pt x="23204" y="11404"/>
                    </a:lnTo>
                    <a:lnTo>
                      <a:pt x="23037" y="11257"/>
                    </a:lnTo>
                    <a:lnTo>
                      <a:pt x="23016" y="11174"/>
                    </a:lnTo>
                    <a:lnTo>
                      <a:pt x="22974" y="11153"/>
                    </a:lnTo>
                    <a:lnTo>
                      <a:pt x="22974" y="11069"/>
                    </a:lnTo>
                    <a:lnTo>
                      <a:pt x="22995" y="11027"/>
                    </a:lnTo>
                    <a:lnTo>
                      <a:pt x="22932" y="10944"/>
                    </a:lnTo>
                    <a:lnTo>
                      <a:pt x="22890" y="10964"/>
                    </a:lnTo>
                    <a:lnTo>
                      <a:pt x="22870" y="10944"/>
                    </a:lnTo>
                    <a:lnTo>
                      <a:pt x="22870" y="10860"/>
                    </a:lnTo>
                    <a:lnTo>
                      <a:pt x="22807" y="10839"/>
                    </a:lnTo>
                    <a:lnTo>
                      <a:pt x="22702" y="10881"/>
                    </a:lnTo>
                    <a:lnTo>
                      <a:pt x="22577" y="10881"/>
                    </a:lnTo>
                    <a:lnTo>
                      <a:pt x="22493" y="10818"/>
                    </a:lnTo>
                    <a:lnTo>
                      <a:pt x="22451" y="10818"/>
                    </a:lnTo>
                    <a:lnTo>
                      <a:pt x="22409" y="10755"/>
                    </a:lnTo>
                    <a:lnTo>
                      <a:pt x="22305" y="10713"/>
                    </a:lnTo>
                    <a:lnTo>
                      <a:pt x="22200" y="10713"/>
                    </a:lnTo>
                    <a:lnTo>
                      <a:pt x="22263" y="10630"/>
                    </a:lnTo>
                    <a:lnTo>
                      <a:pt x="22263" y="10546"/>
                    </a:lnTo>
                    <a:lnTo>
                      <a:pt x="22346" y="10462"/>
                    </a:lnTo>
                    <a:lnTo>
                      <a:pt x="22346" y="10420"/>
                    </a:lnTo>
                    <a:lnTo>
                      <a:pt x="22263" y="10400"/>
                    </a:lnTo>
                    <a:lnTo>
                      <a:pt x="22179" y="10400"/>
                    </a:lnTo>
                    <a:lnTo>
                      <a:pt x="22158" y="10148"/>
                    </a:lnTo>
                    <a:lnTo>
                      <a:pt x="22095" y="10127"/>
                    </a:lnTo>
                    <a:lnTo>
                      <a:pt x="22095" y="10086"/>
                    </a:lnTo>
                    <a:lnTo>
                      <a:pt x="22179" y="10023"/>
                    </a:lnTo>
                    <a:lnTo>
                      <a:pt x="22200" y="9981"/>
                    </a:lnTo>
                    <a:lnTo>
                      <a:pt x="22158" y="9939"/>
                    </a:lnTo>
                    <a:lnTo>
                      <a:pt x="22179" y="9876"/>
                    </a:lnTo>
                    <a:lnTo>
                      <a:pt x="22179" y="9772"/>
                    </a:lnTo>
                    <a:cubicBezTo>
                      <a:pt x="22284" y="9709"/>
                      <a:pt x="22388" y="9688"/>
                      <a:pt x="22493" y="9604"/>
                    </a:cubicBezTo>
                    <a:lnTo>
                      <a:pt x="22514" y="9625"/>
                    </a:lnTo>
                    <a:lnTo>
                      <a:pt x="22598" y="9604"/>
                    </a:lnTo>
                    <a:lnTo>
                      <a:pt x="22681" y="9500"/>
                    </a:lnTo>
                    <a:lnTo>
                      <a:pt x="22702" y="9500"/>
                    </a:lnTo>
                    <a:lnTo>
                      <a:pt x="22702" y="9604"/>
                    </a:lnTo>
                    <a:lnTo>
                      <a:pt x="22765" y="9709"/>
                    </a:lnTo>
                    <a:lnTo>
                      <a:pt x="22828" y="9730"/>
                    </a:lnTo>
                    <a:lnTo>
                      <a:pt x="22911" y="9688"/>
                    </a:lnTo>
                    <a:lnTo>
                      <a:pt x="22995" y="9709"/>
                    </a:lnTo>
                    <a:lnTo>
                      <a:pt x="23037" y="9793"/>
                    </a:lnTo>
                    <a:lnTo>
                      <a:pt x="23121" y="9793"/>
                    </a:lnTo>
                    <a:lnTo>
                      <a:pt x="23183" y="9835"/>
                    </a:lnTo>
                    <a:lnTo>
                      <a:pt x="23225" y="9835"/>
                    </a:lnTo>
                    <a:lnTo>
                      <a:pt x="23225" y="9730"/>
                    </a:lnTo>
                    <a:lnTo>
                      <a:pt x="23288" y="9730"/>
                    </a:lnTo>
                    <a:lnTo>
                      <a:pt x="23351" y="9709"/>
                    </a:lnTo>
                    <a:lnTo>
                      <a:pt x="23414" y="9730"/>
                    </a:lnTo>
                    <a:lnTo>
                      <a:pt x="23414" y="9814"/>
                    </a:lnTo>
                    <a:lnTo>
                      <a:pt x="23455" y="9835"/>
                    </a:lnTo>
                    <a:lnTo>
                      <a:pt x="23539" y="9814"/>
                    </a:lnTo>
                    <a:lnTo>
                      <a:pt x="23602" y="9730"/>
                    </a:lnTo>
                    <a:lnTo>
                      <a:pt x="23644" y="9772"/>
                    </a:lnTo>
                    <a:lnTo>
                      <a:pt x="23665" y="9835"/>
                    </a:lnTo>
                    <a:lnTo>
                      <a:pt x="23727" y="9835"/>
                    </a:lnTo>
                    <a:lnTo>
                      <a:pt x="23748" y="9793"/>
                    </a:lnTo>
                    <a:lnTo>
                      <a:pt x="23769" y="9793"/>
                    </a:lnTo>
                    <a:lnTo>
                      <a:pt x="23832" y="9709"/>
                    </a:lnTo>
                    <a:lnTo>
                      <a:pt x="23916" y="9709"/>
                    </a:lnTo>
                    <a:lnTo>
                      <a:pt x="23937" y="9772"/>
                    </a:lnTo>
                    <a:lnTo>
                      <a:pt x="23979" y="9793"/>
                    </a:lnTo>
                    <a:lnTo>
                      <a:pt x="24041" y="9772"/>
                    </a:lnTo>
                    <a:lnTo>
                      <a:pt x="24041" y="9709"/>
                    </a:lnTo>
                    <a:lnTo>
                      <a:pt x="24020" y="9667"/>
                    </a:lnTo>
                    <a:lnTo>
                      <a:pt x="24083" y="9583"/>
                    </a:lnTo>
                    <a:lnTo>
                      <a:pt x="24083" y="9521"/>
                    </a:lnTo>
                    <a:lnTo>
                      <a:pt x="24146" y="9458"/>
                    </a:lnTo>
                    <a:lnTo>
                      <a:pt x="24146" y="9374"/>
                    </a:lnTo>
                    <a:lnTo>
                      <a:pt x="24062" y="9374"/>
                    </a:lnTo>
                    <a:lnTo>
                      <a:pt x="24041" y="9291"/>
                    </a:lnTo>
                    <a:lnTo>
                      <a:pt x="24062" y="9186"/>
                    </a:lnTo>
                    <a:lnTo>
                      <a:pt x="24146" y="9165"/>
                    </a:lnTo>
                    <a:lnTo>
                      <a:pt x="24146" y="9060"/>
                    </a:lnTo>
                    <a:lnTo>
                      <a:pt x="24041" y="8998"/>
                    </a:lnTo>
                    <a:lnTo>
                      <a:pt x="23958" y="9039"/>
                    </a:lnTo>
                    <a:lnTo>
                      <a:pt x="23958" y="9102"/>
                    </a:lnTo>
                    <a:lnTo>
                      <a:pt x="23916" y="9165"/>
                    </a:lnTo>
                    <a:lnTo>
                      <a:pt x="23832" y="9102"/>
                    </a:lnTo>
                    <a:lnTo>
                      <a:pt x="23707" y="9102"/>
                    </a:lnTo>
                    <a:lnTo>
                      <a:pt x="23560" y="9249"/>
                    </a:lnTo>
                    <a:lnTo>
                      <a:pt x="23455" y="9311"/>
                    </a:lnTo>
                    <a:lnTo>
                      <a:pt x="23455" y="9270"/>
                    </a:lnTo>
                    <a:lnTo>
                      <a:pt x="23602" y="9186"/>
                    </a:lnTo>
                    <a:lnTo>
                      <a:pt x="23644" y="9102"/>
                    </a:lnTo>
                    <a:lnTo>
                      <a:pt x="23644" y="8977"/>
                    </a:lnTo>
                    <a:lnTo>
                      <a:pt x="23602" y="9060"/>
                    </a:lnTo>
                    <a:lnTo>
                      <a:pt x="23539" y="9039"/>
                    </a:lnTo>
                    <a:lnTo>
                      <a:pt x="23539" y="8935"/>
                    </a:lnTo>
                    <a:lnTo>
                      <a:pt x="23644" y="8851"/>
                    </a:lnTo>
                    <a:lnTo>
                      <a:pt x="23560" y="8726"/>
                    </a:lnTo>
                    <a:lnTo>
                      <a:pt x="23644" y="8642"/>
                    </a:lnTo>
                    <a:lnTo>
                      <a:pt x="23727" y="8642"/>
                    </a:lnTo>
                    <a:lnTo>
                      <a:pt x="23707" y="8684"/>
                    </a:lnTo>
                    <a:lnTo>
                      <a:pt x="23748" y="8851"/>
                    </a:lnTo>
                    <a:lnTo>
                      <a:pt x="23832" y="8935"/>
                    </a:lnTo>
                    <a:lnTo>
                      <a:pt x="23874" y="8893"/>
                    </a:lnTo>
                    <a:lnTo>
                      <a:pt x="23979" y="8893"/>
                    </a:lnTo>
                    <a:lnTo>
                      <a:pt x="24041" y="8767"/>
                    </a:lnTo>
                    <a:lnTo>
                      <a:pt x="23979" y="8726"/>
                    </a:lnTo>
                    <a:lnTo>
                      <a:pt x="23979" y="8663"/>
                    </a:lnTo>
                    <a:lnTo>
                      <a:pt x="24062" y="8663"/>
                    </a:lnTo>
                    <a:lnTo>
                      <a:pt x="24083" y="8726"/>
                    </a:lnTo>
                    <a:lnTo>
                      <a:pt x="24146" y="8684"/>
                    </a:lnTo>
                    <a:lnTo>
                      <a:pt x="24251" y="8621"/>
                    </a:lnTo>
                    <a:lnTo>
                      <a:pt x="24271" y="8475"/>
                    </a:lnTo>
                    <a:lnTo>
                      <a:pt x="24292" y="8579"/>
                    </a:lnTo>
                    <a:lnTo>
                      <a:pt x="24355" y="8579"/>
                    </a:lnTo>
                    <a:lnTo>
                      <a:pt x="24460" y="8516"/>
                    </a:lnTo>
                    <a:lnTo>
                      <a:pt x="24376" y="8684"/>
                    </a:lnTo>
                    <a:lnTo>
                      <a:pt x="24376" y="8851"/>
                    </a:lnTo>
                    <a:lnTo>
                      <a:pt x="24439" y="8830"/>
                    </a:lnTo>
                    <a:lnTo>
                      <a:pt x="24481" y="8851"/>
                    </a:lnTo>
                    <a:lnTo>
                      <a:pt x="24439" y="8935"/>
                    </a:lnTo>
                    <a:lnTo>
                      <a:pt x="24502" y="8935"/>
                    </a:lnTo>
                    <a:lnTo>
                      <a:pt x="24564" y="8788"/>
                    </a:lnTo>
                    <a:lnTo>
                      <a:pt x="24606" y="8747"/>
                    </a:lnTo>
                    <a:lnTo>
                      <a:pt x="24690" y="8579"/>
                    </a:lnTo>
                    <a:lnTo>
                      <a:pt x="24774" y="8558"/>
                    </a:lnTo>
                    <a:lnTo>
                      <a:pt x="24753" y="8684"/>
                    </a:lnTo>
                    <a:lnTo>
                      <a:pt x="24648" y="8788"/>
                    </a:lnTo>
                    <a:lnTo>
                      <a:pt x="24669" y="8977"/>
                    </a:lnTo>
                    <a:lnTo>
                      <a:pt x="24753" y="8977"/>
                    </a:lnTo>
                    <a:lnTo>
                      <a:pt x="24815" y="9039"/>
                    </a:lnTo>
                    <a:lnTo>
                      <a:pt x="24878" y="8956"/>
                    </a:lnTo>
                    <a:lnTo>
                      <a:pt x="25004" y="8851"/>
                    </a:lnTo>
                    <a:lnTo>
                      <a:pt x="25067" y="8684"/>
                    </a:lnTo>
                    <a:lnTo>
                      <a:pt x="25108" y="8558"/>
                    </a:lnTo>
                    <a:lnTo>
                      <a:pt x="25087" y="8433"/>
                    </a:lnTo>
                    <a:lnTo>
                      <a:pt x="25129" y="8370"/>
                    </a:lnTo>
                    <a:lnTo>
                      <a:pt x="25108" y="8328"/>
                    </a:lnTo>
                    <a:lnTo>
                      <a:pt x="25025" y="8328"/>
                    </a:lnTo>
                    <a:lnTo>
                      <a:pt x="24983" y="8307"/>
                    </a:lnTo>
                    <a:lnTo>
                      <a:pt x="24899" y="8349"/>
                    </a:lnTo>
                    <a:lnTo>
                      <a:pt x="24899" y="8223"/>
                    </a:lnTo>
                    <a:lnTo>
                      <a:pt x="24941" y="8203"/>
                    </a:lnTo>
                    <a:lnTo>
                      <a:pt x="24920" y="8140"/>
                    </a:lnTo>
                    <a:lnTo>
                      <a:pt x="24815" y="8140"/>
                    </a:lnTo>
                    <a:lnTo>
                      <a:pt x="24795" y="8098"/>
                    </a:lnTo>
                    <a:lnTo>
                      <a:pt x="24690" y="8014"/>
                    </a:lnTo>
                    <a:lnTo>
                      <a:pt x="24690" y="7931"/>
                    </a:lnTo>
                    <a:lnTo>
                      <a:pt x="24606" y="7742"/>
                    </a:lnTo>
                    <a:lnTo>
                      <a:pt x="24585" y="7617"/>
                    </a:lnTo>
                    <a:lnTo>
                      <a:pt x="24627" y="7491"/>
                    </a:lnTo>
                    <a:lnTo>
                      <a:pt x="24585" y="7324"/>
                    </a:lnTo>
                    <a:lnTo>
                      <a:pt x="24502" y="7470"/>
                    </a:lnTo>
                    <a:lnTo>
                      <a:pt x="24502" y="7575"/>
                    </a:lnTo>
                    <a:lnTo>
                      <a:pt x="24418" y="7428"/>
                    </a:lnTo>
                    <a:lnTo>
                      <a:pt x="24292" y="7366"/>
                    </a:lnTo>
                    <a:lnTo>
                      <a:pt x="24271" y="7114"/>
                    </a:lnTo>
                    <a:lnTo>
                      <a:pt x="24188" y="7073"/>
                    </a:lnTo>
                    <a:lnTo>
                      <a:pt x="24167" y="6884"/>
                    </a:lnTo>
                    <a:lnTo>
                      <a:pt x="24083" y="6780"/>
                    </a:lnTo>
                    <a:lnTo>
                      <a:pt x="24083" y="6675"/>
                    </a:lnTo>
                    <a:lnTo>
                      <a:pt x="24041" y="6591"/>
                    </a:lnTo>
                    <a:lnTo>
                      <a:pt x="24041" y="6529"/>
                    </a:lnTo>
                    <a:lnTo>
                      <a:pt x="24146" y="6529"/>
                    </a:lnTo>
                    <a:lnTo>
                      <a:pt x="24167" y="6382"/>
                    </a:lnTo>
                    <a:lnTo>
                      <a:pt x="24251" y="6382"/>
                    </a:lnTo>
                    <a:lnTo>
                      <a:pt x="24271" y="6424"/>
                    </a:lnTo>
                    <a:lnTo>
                      <a:pt x="24355" y="6361"/>
                    </a:lnTo>
                    <a:lnTo>
                      <a:pt x="24355" y="6257"/>
                    </a:lnTo>
                    <a:lnTo>
                      <a:pt x="24460" y="6026"/>
                    </a:lnTo>
                    <a:lnTo>
                      <a:pt x="24460" y="5922"/>
                    </a:lnTo>
                    <a:lnTo>
                      <a:pt x="24481" y="5880"/>
                    </a:lnTo>
                    <a:lnTo>
                      <a:pt x="24397" y="5692"/>
                    </a:lnTo>
                    <a:lnTo>
                      <a:pt x="24460" y="5566"/>
                    </a:lnTo>
                    <a:lnTo>
                      <a:pt x="24523" y="5566"/>
                    </a:lnTo>
                    <a:lnTo>
                      <a:pt x="24523" y="5399"/>
                    </a:lnTo>
                    <a:lnTo>
                      <a:pt x="24627" y="5252"/>
                    </a:lnTo>
                    <a:lnTo>
                      <a:pt x="24627" y="5148"/>
                    </a:lnTo>
                    <a:lnTo>
                      <a:pt x="24690" y="5064"/>
                    </a:lnTo>
                    <a:lnTo>
                      <a:pt x="24690" y="4855"/>
                    </a:lnTo>
                    <a:lnTo>
                      <a:pt x="24774" y="4834"/>
                    </a:lnTo>
                    <a:lnTo>
                      <a:pt x="24774" y="4729"/>
                    </a:lnTo>
                    <a:lnTo>
                      <a:pt x="24899" y="4583"/>
                    </a:lnTo>
                    <a:lnTo>
                      <a:pt x="24899" y="4478"/>
                    </a:lnTo>
                    <a:cubicBezTo>
                      <a:pt x="24918" y="4516"/>
                      <a:pt x="24966" y="4536"/>
                      <a:pt x="25020" y="4536"/>
                    </a:cubicBezTo>
                    <a:cubicBezTo>
                      <a:pt x="25085" y="4536"/>
                      <a:pt x="25158" y="4505"/>
                      <a:pt x="25192" y="4436"/>
                    </a:cubicBezTo>
                    <a:lnTo>
                      <a:pt x="25255" y="4122"/>
                    </a:lnTo>
                    <a:lnTo>
                      <a:pt x="25359" y="4122"/>
                    </a:lnTo>
                    <a:lnTo>
                      <a:pt x="25506" y="3955"/>
                    </a:lnTo>
                    <a:lnTo>
                      <a:pt x="25652" y="3892"/>
                    </a:lnTo>
                    <a:lnTo>
                      <a:pt x="25820" y="3725"/>
                    </a:lnTo>
                    <a:lnTo>
                      <a:pt x="25862" y="3725"/>
                    </a:lnTo>
                    <a:lnTo>
                      <a:pt x="25987" y="3599"/>
                    </a:lnTo>
                    <a:lnTo>
                      <a:pt x="25987" y="3516"/>
                    </a:lnTo>
                    <a:lnTo>
                      <a:pt x="26050" y="3474"/>
                    </a:lnTo>
                    <a:lnTo>
                      <a:pt x="26050" y="3390"/>
                    </a:lnTo>
                    <a:lnTo>
                      <a:pt x="25966" y="3285"/>
                    </a:lnTo>
                    <a:lnTo>
                      <a:pt x="25987" y="3223"/>
                    </a:lnTo>
                    <a:lnTo>
                      <a:pt x="25987" y="3160"/>
                    </a:lnTo>
                    <a:lnTo>
                      <a:pt x="25883" y="2993"/>
                    </a:lnTo>
                    <a:lnTo>
                      <a:pt x="25820" y="2993"/>
                    </a:lnTo>
                    <a:lnTo>
                      <a:pt x="25736" y="3013"/>
                    </a:lnTo>
                    <a:lnTo>
                      <a:pt x="25631" y="2972"/>
                    </a:lnTo>
                    <a:lnTo>
                      <a:pt x="25548" y="2993"/>
                    </a:lnTo>
                    <a:lnTo>
                      <a:pt x="25443" y="2909"/>
                    </a:lnTo>
                    <a:lnTo>
                      <a:pt x="25359" y="2909"/>
                    </a:lnTo>
                    <a:lnTo>
                      <a:pt x="25297" y="2846"/>
                    </a:lnTo>
                    <a:lnTo>
                      <a:pt x="25129" y="2867"/>
                    </a:lnTo>
                    <a:lnTo>
                      <a:pt x="25025" y="2972"/>
                    </a:lnTo>
                    <a:lnTo>
                      <a:pt x="24941" y="2993"/>
                    </a:lnTo>
                    <a:lnTo>
                      <a:pt x="24774" y="3118"/>
                    </a:lnTo>
                    <a:lnTo>
                      <a:pt x="24774" y="3181"/>
                    </a:lnTo>
                    <a:lnTo>
                      <a:pt x="24878" y="3265"/>
                    </a:lnTo>
                    <a:lnTo>
                      <a:pt x="24941" y="3390"/>
                    </a:lnTo>
                    <a:lnTo>
                      <a:pt x="24941" y="3516"/>
                    </a:lnTo>
                    <a:lnTo>
                      <a:pt x="24983" y="3641"/>
                    </a:lnTo>
                    <a:lnTo>
                      <a:pt x="24941" y="3704"/>
                    </a:lnTo>
                    <a:lnTo>
                      <a:pt x="24941" y="3809"/>
                    </a:lnTo>
                    <a:lnTo>
                      <a:pt x="25025" y="3913"/>
                    </a:lnTo>
                    <a:lnTo>
                      <a:pt x="25025" y="3934"/>
                    </a:lnTo>
                    <a:lnTo>
                      <a:pt x="25004" y="3955"/>
                    </a:lnTo>
                    <a:cubicBezTo>
                      <a:pt x="24983" y="4018"/>
                      <a:pt x="24941" y="4081"/>
                      <a:pt x="24920" y="4143"/>
                    </a:cubicBezTo>
                    <a:lnTo>
                      <a:pt x="24899" y="4081"/>
                    </a:lnTo>
                    <a:lnTo>
                      <a:pt x="24920" y="4018"/>
                    </a:lnTo>
                    <a:lnTo>
                      <a:pt x="24920" y="3934"/>
                    </a:lnTo>
                    <a:lnTo>
                      <a:pt x="24815" y="3871"/>
                    </a:lnTo>
                    <a:lnTo>
                      <a:pt x="24774" y="3725"/>
                    </a:lnTo>
                    <a:lnTo>
                      <a:pt x="24795" y="3662"/>
                    </a:lnTo>
                    <a:lnTo>
                      <a:pt x="24711" y="3495"/>
                    </a:lnTo>
                    <a:lnTo>
                      <a:pt x="24606" y="3474"/>
                    </a:lnTo>
                    <a:lnTo>
                      <a:pt x="24564" y="3411"/>
                    </a:lnTo>
                    <a:lnTo>
                      <a:pt x="24502" y="3411"/>
                    </a:lnTo>
                    <a:lnTo>
                      <a:pt x="24481" y="3578"/>
                    </a:lnTo>
                    <a:lnTo>
                      <a:pt x="24418" y="3578"/>
                    </a:lnTo>
                    <a:lnTo>
                      <a:pt x="24292" y="3369"/>
                    </a:lnTo>
                    <a:lnTo>
                      <a:pt x="24209" y="3369"/>
                    </a:lnTo>
                    <a:lnTo>
                      <a:pt x="24146" y="3285"/>
                    </a:lnTo>
                    <a:lnTo>
                      <a:pt x="24062" y="3327"/>
                    </a:lnTo>
                    <a:lnTo>
                      <a:pt x="24083" y="3495"/>
                    </a:lnTo>
                    <a:lnTo>
                      <a:pt x="24041" y="3516"/>
                    </a:lnTo>
                    <a:lnTo>
                      <a:pt x="23958" y="3495"/>
                    </a:lnTo>
                    <a:lnTo>
                      <a:pt x="23895" y="3620"/>
                    </a:lnTo>
                    <a:lnTo>
                      <a:pt x="23895" y="3704"/>
                    </a:lnTo>
                    <a:lnTo>
                      <a:pt x="23832" y="3746"/>
                    </a:lnTo>
                    <a:lnTo>
                      <a:pt x="23748" y="4039"/>
                    </a:lnTo>
                    <a:lnTo>
                      <a:pt x="23748" y="4143"/>
                    </a:lnTo>
                    <a:lnTo>
                      <a:pt x="23686" y="4227"/>
                    </a:lnTo>
                    <a:lnTo>
                      <a:pt x="23686" y="4353"/>
                    </a:lnTo>
                    <a:lnTo>
                      <a:pt x="23665" y="4374"/>
                    </a:lnTo>
                    <a:lnTo>
                      <a:pt x="23665" y="4478"/>
                    </a:lnTo>
                    <a:lnTo>
                      <a:pt x="23581" y="4541"/>
                    </a:lnTo>
                    <a:lnTo>
                      <a:pt x="23581" y="4771"/>
                    </a:lnTo>
                    <a:lnTo>
                      <a:pt x="23518" y="4813"/>
                    </a:lnTo>
                    <a:lnTo>
                      <a:pt x="23455" y="4792"/>
                    </a:lnTo>
                    <a:lnTo>
                      <a:pt x="23372" y="4980"/>
                    </a:lnTo>
                    <a:lnTo>
                      <a:pt x="23414" y="5064"/>
                    </a:lnTo>
                    <a:lnTo>
                      <a:pt x="23372" y="5169"/>
                    </a:lnTo>
                    <a:lnTo>
                      <a:pt x="23372" y="5273"/>
                    </a:lnTo>
                    <a:lnTo>
                      <a:pt x="23309" y="5378"/>
                    </a:lnTo>
                    <a:lnTo>
                      <a:pt x="23351" y="5462"/>
                    </a:lnTo>
                    <a:lnTo>
                      <a:pt x="23330" y="5524"/>
                    </a:lnTo>
                    <a:lnTo>
                      <a:pt x="23204" y="5524"/>
                    </a:lnTo>
                    <a:lnTo>
                      <a:pt x="23246" y="5587"/>
                    </a:lnTo>
                    <a:lnTo>
                      <a:pt x="23351" y="5629"/>
                    </a:lnTo>
                    <a:lnTo>
                      <a:pt x="23351" y="5734"/>
                    </a:lnTo>
                    <a:lnTo>
                      <a:pt x="23267" y="5713"/>
                    </a:lnTo>
                    <a:lnTo>
                      <a:pt x="23204" y="5734"/>
                    </a:lnTo>
                    <a:lnTo>
                      <a:pt x="23121" y="5796"/>
                    </a:lnTo>
                    <a:lnTo>
                      <a:pt x="23037" y="5754"/>
                    </a:lnTo>
                    <a:lnTo>
                      <a:pt x="22995" y="5817"/>
                    </a:lnTo>
                    <a:lnTo>
                      <a:pt x="22995" y="5922"/>
                    </a:lnTo>
                    <a:lnTo>
                      <a:pt x="22932" y="5964"/>
                    </a:lnTo>
                    <a:lnTo>
                      <a:pt x="22849" y="5922"/>
                    </a:lnTo>
                    <a:lnTo>
                      <a:pt x="22849" y="5817"/>
                    </a:lnTo>
                    <a:lnTo>
                      <a:pt x="22890" y="5734"/>
                    </a:lnTo>
                    <a:lnTo>
                      <a:pt x="22828" y="5650"/>
                    </a:lnTo>
                    <a:lnTo>
                      <a:pt x="22828" y="5482"/>
                    </a:lnTo>
                    <a:lnTo>
                      <a:pt x="22911" y="5294"/>
                    </a:lnTo>
                    <a:lnTo>
                      <a:pt x="22932" y="5169"/>
                    </a:lnTo>
                    <a:lnTo>
                      <a:pt x="23016" y="5085"/>
                    </a:lnTo>
                    <a:lnTo>
                      <a:pt x="23016" y="4980"/>
                    </a:lnTo>
                    <a:lnTo>
                      <a:pt x="23037" y="4876"/>
                    </a:lnTo>
                    <a:lnTo>
                      <a:pt x="23100" y="4646"/>
                    </a:lnTo>
                    <a:lnTo>
                      <a:pt x="23225" y="4562"/>
                    </a:lnTo>
                    <a:lnTo>
                      <a:pt x="23225" y="4436"/>
                    </a:lnTo>
                    <a:lnTo>
                      <a:pt x="23100" y="4436"/>
                    </a:lnTo>
                    <a:lnTo>
                      <a:pt x="23100" y="4353"/>
                    </a:lnTo>
                    <a:lnTo>
                      <a:pt x="23163" y="4269"/>
                    </a:lnTo>
                    <a:lnTo>
                      <a:pt x="23163" y="4039"/>
                    </a:lnTo>
                    <a:lnTo>
                      <a:pt x="23121" y="3976"/>
                    </a:lnTo>
                    <a:lnTo>
                      <a:pt x="23058" y="3850"/>
                    </a:lnTo>
                    <a:lnTo>
                      <a:pt x="23100" y="3809"/>
                    </a:lnTo>
                    <a:lnTo>
                      <a:pt x="23100" y="3662"/>
                    </a:lnTo>
                    <a:lnTo>
                      <a:pt x="23016" y="3662"/>
                    </a:lnTo>
                    <a:lnTo>
                      <a:pt x="22911" y="3537"/>
                    </a:lnTo>
                    <a:lnTo>
                      <a:pt x="22744" y="3599"/>
                    </a:lnTo>
                    <a:lnTo>
                      <a:pt x="22723" y="3725"/>
                    </a:lnTo>
                    <a:lnTo>
                      <a:pt x="22828" y="3809"/>
                    </a:lnTo>
                    <a:lnTo>
                      <a:pt x="22828" y="3913"/>
                    </a:lnTo>
                    <a:lnTo>
                      <a:pt x="22890" y="3976"/>
                    </a:lnTo>
                    <a:lnTo>
                      <a:pt x="22890" y="4060"/>
                    </a:lnTo>
                    <a:lnTo>
                      <a:pt x="22807" y="4060"/>
                    </a:lnTo>
                    <a:lnTo>
                      <a:pt x="22786" y="3955"/>
                    </a:lnTo>
                    <a:lnTo>
                      <a:pt x="22702" y="3955"/>
                    </a:lnTo>
                    <a:lnTo>
                      <a:pt x="22639" y="4081"/>
                    </a:lnTo>
                    <a:lnTo>
                      <a:pt x="22702" y="4122"/>
                    </a:lnTo>
                    <a:lnTo>
                      <a:pt x="22723" y="4227"/>
                    </a:lnTo>
                    <a:lnTo>
                      <a:pt x="22786" y="4353"/>
                    </a:lnTo>
                    <a:lnTo>
                      <a:pt x="22723" y="4394"/>
                    </a:lnTo>
                    <a:lnTo>
                      <a:pt x="22702" y="4353"/>
                    </a:lnTo>
                    <a:lnTo>
                      <a:pt x="22639" y="4290"/>
                    </a:lnTo>
                    <a:lnTo>
                      <a:pt x="22618" y="4436"/>
                    </a:lnTo>
                    <a:lnTo>
                      <a:pt x="22514" y="4353"/>
                    </a:lnTo>
                    <a:lnTo>
                      <a:pt x="22514" y="4248"/>
                    </a:lnTo>
                    <a:lnTo>
                      <a:pt x="22430" y="4248"/>
                    </a:lnTo>
                    <a:lnTo>
                      <a:pt x="22388" y="4353"/>
                    </a:lnTo>
                    <a:lnTo>
                      <a:pt x="22326" y="4332"/>
                    </a:lnTo>
                    <a:lnTo>
                      <a:pt x="22326" y="4185"/>
                    </a:lnTo>
                    <a:lnTo>
                      <a:pt x="22409" y="4122"/>
                    </a:lnTo>
                    <a:lnTo>
                      <a:pt x="22388" y="4081"/>
                    </a:lnTo>
                    <a:lnTo>
                      <a:pt x="22221" y="4143"/>
                    </a:lnTo>
                    <a:lnTo>
                      <a:pt x="22095" y="4269"/>
                    </a:lnTo>
                    <a:lnTo>
                      <a:pt x="22012" y="4143"/>
                    </a:lnTo>
                    <a:lnTo>
                      <a:pt x="21949" y="4143"/>
                    </a:lnTo>
                    <a:lnTo>
                      <a:pt x="21865" y="4227"/>
                    </a:lnTo>
                    <a:lnTo>
                      <a:pt x="21740" y="4227"/>
                    </a:lnTo>
                    <a:lnTo>
                      <a:pt x="21698" y="4164"/>
                    </a:lnTo>
                    <a:lnTo>
                      <a:pt x="21572" y="4185"/>
                    </a:lnTo>
                    <a:lnTo>
                      <a:pt x="21530" y="4143"/>
                    </a:lnTo>
                    <a:lnTo>
                      <a:pt x="21635" y="4060"/>
                    </a:lnTo>
                    <a:lnTo>
                      <a:pt x="21782" y="4039"/>
                    </a:lnTo>
                    <a:lnTo>
                      <a:pt x="21865" y="4060"/>
                    </a:lnTo>
                    <a:lnTo>
                      <a:pt x="21991" y="4039"/>
                    </a:lnTo>
                    <a:lnTo>
                      <a:pt x="21991" y="3955"/>
                    </a:lnTo>
                    <a:lnTo>
                      <a:pt x="22074" y="3934"/>
                    </a:lnTo>
                    <a:lnTo>
                      <a:pt x="22158" y="3955"/>
                    </a:lnTo>
                    <a:lnTo>
                      <a:pt x="22263" y="3850"/>
                    </a:lnTo>
                    <a:lnTo>
                      <a:pt x="22263" y="3746"/>
                    </a:lnTo>
                    <a:lnTo>
                      <a:pt x="22284" y="3662"/>
                    </a:lnTo>
                    <a:lnTo>
                      <a:pt x="22200" y="3599"/>
                    </a:lnTo>
                    <a:lnTo>
                      <a:pt x="22095" y="3411"/>
                    </a:lnTo>
                    <a:lnTo>
                      <a:pt x="21970" y="3348"/>
                    </a:lnTo>
                    <a:lnTo>
                      <a:pt x="21949" y="3285"/>
                    </a:lnTo>
                    <a:lnTo>
                      <a:pt x="21761" y="3118"/>
                    </a:lnTo>
                    <a:lnTo>
                      <a:pt x="21740" y="3076"/>
                    </a:lnTo>
                    <a:lnTo>
                      <a:pt x="21635" y="3076"/>
                    </a:lnTo>
                    <a:lnTo>
                      <a:pt x="21489" y="3139"/>
                    </a:lnTo>
                    <a:lnTo>
                      <a:pt x="21426" y="3139"/>
                    </a:lnTo>
                    <a:lnTo>
                      <a:pt x="21238" y="3327"/>
                    </a:lnTo>
                    <a:lnTo>
                      <a:pt x="21279" y="3390"/>
                    </a:lnTo>
                    <a:lnTo>
                      <a:pt x="21279" y="3453"/>
                    </a:lnTo>
                    <a:lnTo>
                      <a:pt x="21217" y="3495"/>
                    </a:lnTo>
                    <a:lnTo>
                      <a:pt x="21133" y="3516"/>
                    </a:lnTo>
                    <a:lnTo>
                      <a:pt x="21133" y="3453"/>
                    </a:lnTo>
                    <a:lnTo>
                      <a:pt x="21049" y="3495"/>
                    </a:lnTo>
                    <a:lnTo>
                      <a:pt x="20966" y="3432"/>
                    </a:lnTo>
                    <a:lnTo>
                      <a:pt x="20861" y="3432"/>
                    </a:lnTo>
                    <a:lnTo>
                      <a:pt x="20819" y="3495"/>
                    </a:lnTo>
                    <a:lnTo>
                      <a:pt x="20714" y="3495"/>
                    </a:lnTo>
                    <a:lnTo>
                      <a:pt x="20652" y="3432"/>
                    </a:lnTo>
                    <a:lnTo>
                      <a:pt x="20714" y="3390"/>
                    </a:lnTo>
                    <a:lnTo>
                      <a:pt x="20861" y="3348"/>
                    </a:lnTo>
                    <a:lnTo>
                      <a:pt x="20924" y="3244"/>
                    </a:lnTo>
                    <a:lnTo>
                      <a:pt x="21028" y="3223"/>
                    </a:lnTo>
                    <a:lnTo>
                      <a:pt x="21112" y="3244"/>
                    </a:lnTo>
                    <a:lnTo>
                      <a:pt x="21175" y="3139"/>
                    </a:lnTo>
                    <a:lnTo>
                      <a:pt x="21175" y="3013"/>
                    </a:lnTo>
                    <a:lnTo>
                      <a:pt x="21238" y="2972"/>
                    </a:lnTo>
                    <a:lnTo>
                      <a:pt x="21321" y="2972"/>
                    </a:lnTo>
                    <a:lnTo>
                      <a:pt x="21384" y="2804"/>
                    </a:lnTo>
                    <a:lnTo>
                      <a:pt x="21384" y="2616"/>
                    </a:lnTo>
                    <a:lnTo>
                      <a:pt x="21426" y="2553"/>
                    </a:lnTo>
                    <a:lnTo>
                      <a:pt x="21384" y="2449"/>
                    </a:lnTo>
                    <a:lnTo>
                      <a:pt x="21279" y="2449"/>
                    </a:lnTo>
                    <a:lnTo>
                      <a:pt x="21112" y="2490"/>
                    </a:lnTo>
                    <a:lnTo>
                      <a:pt x="20903" y="2553"/>
                    </a:lnTo>
                    <a:lnTo>
                      <a:pt x="20694" y="2616"/>
                    </a:lnTo>
                    <a:lnTo>
                      <a:pt x="20547" y="2658"/>
                    </a:lnTo>
                    <a:cubicBezTo>
                      <a:pt x="20652" y="2616"/>
                      <a:pt x="20798" y="2574"/>
                      <a:pt x="20903" y="2511"/>
                    </a:cubicBezTo>
                    <a:cubicBezTo>
                      <a:pt x="20945" y="2511"/>
                      <a:pt x="21028" y="2490"/>
                      <a:pt x="21070" y="2490"/>
                    </a:cubicBezTo>
                    <a:cubicBezTo>
                      <a:pt x="21217" y="2469"/>
                      <a:pt x="21238" y="2344"/>
                      <a:pt x="21175" y="2239"/>
                    </a:cubicBezTo>
                    <a:lnTo>
                      <a:pt x="21238" y="2177"/>
                    </a:lnTo>
                    <a:lnTo>
                      <a:pt x="21217" y="2072"/>
                    </a:lnTo>
                    <a:lnTo>
                      <a:pt x="21217" y="1967"/>
                    </a:lnTo>
                    <a:lnTo>
                      <a:pt x="21154" y="1884"/>
                    </a:lnTo>
                    <a:lnTo>
                      <a:pt x="21217" y="1842"/>
                    </a:lnTo>
                    <a:lnTo>
                      <a:pt x="21217" y="1674"/>
                    </a:lnTo>
                    <a:lnTo>
                      <a:pt x="21133" y="1507"/>
                    </a:lnTo>
                    <a:lnTo>
                      <a:pt x="21175" y="1402"/>
                    </a:lnTo>
                    <a:lnTo>
                      <a:pt x="21154" y="1109"/>
                    </a:lnTo>
                    <a:lnTo>
                      <a:pt x="20945" y="879"/>
                    </a:lnTo>
                    <a:lnTo>
                      <a:pt x="20924" y="775"/>
                    </a:lnTo>
                    <a:lnTo>
                      <a:pt x="20840" y="733"/>
                    </a:lnTo>
                    <a:lnTo>
                      <a:pt x="20694" y="796"/>
                    </a:lnTo>
                    <a:lnTo>
                      <a:pt x="20526" y="775"/>
                    </a:lnTo>
                    <a:lnTo>
                      <a:pt x="20442" y="837"/>
                    </a:lnTo>
                    <a:lnTo>
                      <a:pt x="20442" y="984"/>
                    </a:lnTo>
                    <a:lnTo>
                      <a:pt x="20212" y="1109"/>
                    </a:lnTo>
                    <a:lnTo>
                      <a:pt x="20212" y="1047"/>
                    </a:lnTo>
                    <a:lnTo>
                      <a:pt x="20380" y="900"/>
                    </a:lnTo>
                    <a:lnTo>
                      <a:pt x="20422" y="754"/>
                    </a:lnTo>
                    <a:lnTo>
                      <a:pt x="20317" y="670"/>
                    </a:lnTo>
                    <a:lnTo>
                      <a:pt x="20212" y="712"/>
                    </a:lnTo>
                    <a:lnTo>
                      <a:pt x="20129" y="733"/>
                    </a:lnTo>
                    <a:lnTo>
                      <a:pt x="20212" y="670"/>
                    </a:lnTo>
                    <a:lnTo>
                      <a:pt x="20191" y="586"/>
                    </a:lnTo>
                    <a:lnTo>
                      <a:pt x="19898" y="419"/>
                    </a:lnTo>
                    <a:lnTo>
                      <a:pt x="19815" y="293"/>
                    </a:lnTo>
                    <a:lnTo>
                      <a:pt x="19752" y="252"/>
                    </a:lnTo>
                    <a:lnTo>
                      <a:pt x="19773" y="105"/>
                    </a:lnTo>
                    <a:lnTo>
                      <a:pt x="19459"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A6CBC2"/>
                  </a:solidFill>
                  <a:effectLst/>
                  <a:uLnTx/>
                  <a:uFillTx/>
                  <a:latin typeface="Arial"/>
                  <a:cs typeface="Arial"/>
                  <a:sym typeface="Arial"/>
                </a:endParaRPr>
              </a:p>
            </p:txBody>
          </p:sp>
        </p:grpSp>
        <p:sp>
          <p:nvSpPr>
            <p:cNvPr id="920" name="Google Shape;920;p27"/>
            <p:cNvSpPr/>
            <p:nvPr/>
          </p:nvSpPr>
          <p:spPr>
            <a:xfrm>
              <a:off x="-3549777" y="3834714"/>
              <a:ext cx="27514" cy="10607"/>
            </a:xfrm>
            <a:custGeom>
              <a:avLst/>
              <a:gdLst/>
              <a:ahLst/>
              <a:cxnLst/>
              <a:rect l="l" t="t" r="r" b="b"/>
              <a:pathLst>
                <a:path w="1298" h="524" extrusionOk="0">
                  <a:moveTo>
                    <a:pt x="503" y="0"/>
                  </a:moveTo>
                  <a:lnTo>
                    <a:pt x="293" y="42"/>
                  </a:lnTo>
                  <a:lnTo>
                    <a:pt x="168" y="21"/>
                  </a:lnTo>
                  <a:lnTo>
                    <a:pt x="63" y="42"/>
                  </a:lnTo>
                  <a:lnTo>
                    <a:pt x="1" y="147"/>
                  </a:lnTo>
                  <a:lnTo>
                    <a:pt x="105" y="230"/>
                  </a:lnTo>
                  <a:lnTo>
                    <a:pt x="189" y="209"/>
                  </a:lnTo>
                  <a:lnTo>
                    <a:pt x="252" y="230"/>
                  </a:lnTo>
                  <a:lnTo>
                    <a:pt x="314" y="377"/>
                  </a:lnTo>
                  <a:lnTo>
                    <a:pt x="398" y="439"/>
                  </a:lnTo>
                  <a:lnTo>
                    <a:pt x="524" y="439"/>
                  </a:lnTo>
                  <a:lnTo>
                    <a:pt x="607" y="523"/>
                  </a:lnTo>
                  <a:lnTo>
                    <a:pt x="775" y="523"/>
                  </a:lnTo>
                  <a:lnTo>
                    <a:pt x="775" y="377"/>
                  </a:lnTo>
                  <a:lnTo>
                    <a:pt x="879" y="377"/>
                  </a:lnTo>
                  <a:lnTo>
                    <a:pt x="900" y="439"/>
                  </a:lnTo>
                  <a:lnTo>
                    <a:pt x="984" y="439"/>
                  </a:lnTo>
                  <a:lnTo>
                    <a:pt x="1005" y="335"/>
                  </a:lnTo>
                  <a:lnTo>
                    <a:pt x="1089" y="377"/>
                  </a:lnTo>
                  <a:lnTo>
                    <a:pt x="1298" y="377"/>
                  </a:lnTo>
                  <a:lnTo>
                    <a:pt x="1298" y="335"/>
                  </a:lnTo>
                  <a:lnTo>
                    <a:pt x="1193" y="230"/>
                  </a:lnTo>
                  <a:lnTo>
                    <a:pt x="1047" y="209"/>
                  </a:lnTo>
                  <a:lnTo>
                    <a:pt x="942" y="21"/>
                  </a:lnTo>
                  <a:lnTo>
                    <a:pt x="503"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21" name="Google Shape;921;p27"/>
            <p:cNvSpPr/>
            <p:nvPr/>
          </p:nvSpPr>
          <p:spPr>
            <a:xfrm>
              <a:off x="-3503207" y="3816497"/>
              <a:ext cx="35061" cy="23744"/>
            </a:xfrm>
            <a:custGeom>
              <a:avLst/>
              <a:gdLst/>
              <a:ahLst/>
              <a:cxnLst/>
              <a:rect l="l" t="t" r="r" b="b"/>
              <a:pathLst>
                <a:path w="1654" h="1173" extrusionOk="0">
                  <a:moveTo>
                    <a:pt x="1089" y="0"/>
                  </a:moveTo>
                  <a:lnTo>
                    <a:pt x="1005" y="63"/>
                  </a:lnTo>
                  <a:lnTo>
                    <a:pt x="900" y="21"/>
                  </a:lnTo>
                  <a:lnTo>
                    <a:pt x="691" y="21"/>
                  </a:lnTo>
                  <a:lnTo>
                    <a:pt x="649" y="84"/>
                  </a:lnTo>
                  <a:lnTo>
                    <a:pt x="754" y="168"/>
                  </a:lnTo>
                  <a:lnTo>
                    <a:pt x="1068" y="272"/>
                  </a:lnTo>
                  <a:lnTo>
                    <a:pt x="1047" y="314"/>
                  </a:lnTo>
                  <a:lnTo>
                    <a:pt x="1109" y="398"/>
                  </a:lnTo>
                  <a:lnTo>
                    <a:pt x="1047" y="544"/>
                  </a:lnTo>
                  <a:lnTo>
                    <a:pt x="1109" y="649"/>
                  </a:lnTo>
                  <a:lnTo>
                    <a:pt x="1214" y="691"/>
                  </a:lnTo>
                  <a:lnTo>
                    <a:pt x="1340" y="795"/>
                  </a:lnTo>
                  <a:lnTo>
                    <a:pt x="1319" y="858"/>
                  </a:lnTo>
                  <a:lnTo>
                    <a:pt x="1068" y="858"/>
                  </a:lnTo>
                  <a:lnTo>
                    <a:pt x="1026" y="900"/>
                  </a:lnTo>
                  <a:lnTo>
                    <a:pt x="921" y="858"/>
                  </a:lnTo>
                  <a:lnTo>
                    <a:pt x="796" y="858"/>
                  </a:lnTo>
                  <a:lnTo>
                    <a:pt x="649" y="816"/>
                  </a:lnTo>
                  <a:lnTo>
                    <a:pt x="524" y="858"/>
                  </a:lnTo>
                  <a:lnTo>
                    <a:pt x="524" y="816"/>
                  </a:lnTo>
                  <a:lnTo>
                    <a:pt x="482" y="795"/>
                  </a:lnTo>
                  <a:lnTo>
                    <a:pt x="293" y="837"/>
                  </a:lnTo>
                  <a:lnTo>
                    <a:pt x="189" y="733"/>
                  </a:lnTo>
                  <a:lnTo>
                    <a:pt x="63" y="795"/>
                  </a:lnTo>
                  <a:lnTo>
                    <a:pt x="0" y="858"/>
                  </a:lnTo>
                  <a:lnTo>
                    <a:pt x="63" y="963"/>
                  </a:lnTo>
                  <a:lnTo>
                    <a:pt x="189" y="1005"/>
                  </a:lnTo>
                  <a:lnTo>
                    <a:pt x="314" y="1151"/>
                  </a:lnTo>
                  <a:lnTo>
                    <a:pt x="377" y="1172"/>
                  </a:lnTo>
                  <a:lnTo>
                    <a:pt x="377" y="1067"/>
                  </a:lnTo>
                  <a:lnTo>
                    <a:pt x="419" y="1026"/>
                  </a:lnTo>
                  <a:lnTo>
                    <a:pt x="691" y="1026"/>
                  </a:lnTo>
                  <a:lnTo>
                    <a:pt x="796" y="1067"/>
                  </a:lnTo>
                  <a:lnTo>
                    <a:pt x="1109" y="1067"/>
                  </a:lnTo>
                  <a:lnTo>
                    <a:pt x="1151" y="1047"/>
                  </a:lnTo>
                  <a:lnTo>
                    <a:pt x="1256" y="1109"/>
                  </a:lnTo>
                  <a:lnTo>
                    <a:pt x="1340" y="1109"/>
                  </a:lnTo>
                  <a:lnTo>
                    <a:pt x="1340" y="1047"/>
                  </a:lnTo>
                  <a:lnTo>
                    <a:pt x="1570" y="921"/>
                  </a:lnTo>
                  <a:lnTo>
                    <a:pt x="1570" y="837"/>
                  </a:lnTo>
                  <a:lnTo>
                    <a:pt x="1570" y="733"/>
                  </a:lnTo>
                  <a:lnTo>
                    <a:pt x="1528" y="607"/>
                  </a:lnTo>
                  <a:lnTo>
                    <a:pt x="1549" y="544"/>
                  </a:lnTo>
                  <a:lnTo>
                    <a:pt x="1633" y="502"/>
                  </a:lnTo>
                  <a:lnTo>
                    <a:pt x="1653" y="377"/>
                  </a:lnTo>
                  <a:lnTo>
                    <a:pt x="1612" y="293"/>
                  </a:lnTo>
                  <a:lnTo>
                    <a:pt x="1653" y="189"/>
                  </a:lnTo>
                  <a:lnTo>
                    <a:pt x="1633" y="126"/>
                  </a:lnTo>
                  <a:lnTo>
                    <a:pt x="1528" y="105"/>
                  </a:lnTo>
                  <a:lnTo>
                    <a:pt x="1423" y="126"/>
                  </a:lnTo>
                  <a:lnTo>
                    <a:pt x="1319" y="21"/>
                  </a:lnTo>
                  <a:lnTo>
                    <a:pt x="1089"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22" name="Google Shape;922;p27"/>
            <p:cNvSpPr/>
            <p:nvPr/>
          </p:nvSpPr>
          <p:spPr>
            <a:xfrm>
              <a:off x="-3627400" y="3774555"/>
              <a:ext cx="130428" cy="44493"/>
            </a:xfrm>
            <a:custGeom>
              <a:avLst/>
              <a:gdLst/>
              <a:ahLst/>
              <a:cxnLst/>
              <a:rect l="l" t="t" r="r" b="b"/>
              <a:pathLst>
                <a:path w="6153" h="2198" extrusionOk="0">
                  <a:moveTo>
                    <a:pt x="1570" y="1"/>
                  </a:moveTo>
                  <a:lnTo>
                    <a:pt x="1445" y="106"/>
                  </a:lnTo>
                  <a:lnTo>
                    <a:pt x="1131" y="106"/>
                  </a:lnTo>
                  <a:lnTo>
                    <a:pt x="901" y="168"/>
                  </a:lnTo>
                  <a:lnTo>
                    <a:pt x="817" y="252"/>
                  </a:lnTo>
                  <a:lnTo>
                    <a:pt x="566" y="315"/>
                  </a:lnTo>
                  <a:lnTo>
                    <a:pt x="482" y="419"/>
                  </a:lnTo>
                  <a:lnTo>
                    <a:pt x="377" y="482"/>
                  </a:lnTo>
                  <a:lnTo>
                    <a:pt x="357" y="608"/>
                  </a:lnTo>
                  <a:lnTo>
                    <a:pt x="419" y="712"/>
                  </a:lnTo>
                  <a:lnTo>
                    <a:pt x="398" y="775"/>
                  </a:lnTo>
                  <a:lnTo>
                    <a:pt x="294" y="712"/>
                  </a:lnTo>
                  <a:lnTo>
                    <a:pt x="85" y="817"/>
                  </a:lnTo>
                  <a:lnTo>
                    <a:pt x="1" y="796"/>
                  </a:lnTo>
                  <a:lnTo>
                    <a:pt x="1" y="880"/>
                  </a:lnTo>
                  <a:lnTo>
                    <a:pt x="105" y="922"/>
                  </a:lnTo>
                  <a:lnTo>
                    <a:pt x="252" y="796"/>
                  </a:lnTo>
                  <a:lnTo>
                    <a:pt x="273" y="817"/>
                  </a:lnTo>
                  <a:lnTo>
                    <a:pt x="273" y="922"/>
                  </a:lnTo>
                  <a:lnTo>
                    <a:pt x="419" y="817"/>
                  </a:lnTo>
                  <a:lnTo>
                    <a:pt x="524" y="817"/>
                  </a:lnTo>
                  <a:lnTo>
                    <a:pt x="629" y="629"/>
                  </a:lnTo>
                  <a:lnTo>
                    <a:pt x="796" y="670"/>
                  </a:lnTo>
                  <a:lnTo>
                    <a:pt x="838" y="608"/>
                  </a:lnTo>
                  <a:lnTo>
                    <a:pt x="922" y="691"/>
                  </a:lnTo>
                  <a:lnTo>
                    <a:pt x="1026" y="670"/>
                  </a:lnTo>
                  <a:lnTo>
                    <a:pt x="1214" y="461"/>
                  </a:lnTo>
                  <a:lnTo>
                    <a:pt x="1319" y="419"/>
                  </a:lnTo>
                  <a:lnTo>
                    <a:pt x="1361" y="357"/>
                  </a:lnTo>
                  <a:lnTo>
                    <a:pt x="1528" y="378"/>
                  </a:lnTo>
                  <a:lnTo>
                    <a:pt x="1654" y="378"/>
                  </a:lnTo>
                  <a:lnTo>
                    <a:pt x="1884" y="398"/>
                  </a:lnTo>
                  <a:lnTo>
                    <a:pt x="1968" y="461"/>
                  </a:lnTo>
                  <a:lnTo>
                    <a:pt x="1884" y="503"/>
                  </a:lnTo>
                  <a:lnTo>
                    <a:pt x="1758" y="503"/>
                  </a:lnTo>
                  <a:lnTo>
                    <a:pt x="1675" y="566"/>
                  </a:lnTo>
                  <a:lnTo>
                    <a:pt x="1758" y="629"/>
                  </a:lnTo>
                  <a:lnTo>
                    <a:pt x="2093" y="691"/>
                  </a:lnTo>
                  <a:lnTo>
                    <a:pt x="2177" y="670"/>
                  </a:lnTo>
                  <a:lnTo>
                    <a:pt x="2282" y="670"/>
                  </a:lnTo>
                  <a:lnTo>
                    <a:pt x="2386" y="733"/>
                  </a:lnTo>
                  <a:lnTo>
                    <a:pt x="2554" y="775"/>
                  </a:lnTo>
                  <a:lnTo>
                    <a:pt x="2616" y="775"/>
                  </a:lnTo>
                  <a:lnTo>
                    <a:pt x="2658" y="691"/>
                  </a:lnTo>
                  <a:lnTo>
                    <a:pt x="2721" y="775"/>
                  </a:lnTo>
                  <a:lnTo>
                    <a:pt x="2763" y="817"/>
                  </a:lnTo>
                  <a:lnTo>
                    <a:pt x="2930" y="942"/>
                  </a:lnTo>
                  <a:lnTo>
                    <a:pt x="3077" y="984"/>
                  </a:lnTo>
                  <a:lnTo>
                    <a:pt x="3139" y="942"/>
                  </a:lnTo>
                  <a:lnTo>
                    <a:pt x="3244" y="1026"/>
                  </a:lnTo>
                  <a:lnTo>
                    <a:pt x="3349" y="1005"/>
                  </a:lnTo>
                  <a:lnTo>
                    <a:pt x="3432" y="1047"/>
                  </a:lnTo>
                  <a:lnTo>
                    <a:pt x="3600" y="1005"/>
                  </a:lnTo>
                  <a:lnTo>
                    <a:pt x="3663" y="1026"/>
                  </a:lnTo>
                  <a:lnTo>
                    <a:pt x="3746" y="1361"/>
                  </a:lnTo>
                  <a:lnTo>
                    <a:pt x="3955" y="1570"/>
                  </a:lnTo>
                  <a:lnTo>
                    <a:pt x="4039" y="1612"/>
                  </a:lnTo>
                  <a:lnTo>
                    <a:pt x="4081" y="1549"/>
                  </a:lnTo>
                  <a:lnTo>
                    <a:pt x="4227" y="1633"/>
                  </a:lnTo>
                  <a:lnTo>
                    <a:pt x="4437" y="1633"/>
                  </a:lnTo>
                  <a:lnTo>
                    <a:pt x="4458" y="1675"/>
                  </a:lnTo>
                  <a:lnTo>
                    <a:pt x="4541" y="1738"/>
                  </a:lnTo>
                  <a:lnTo>
                    <a:pt x="4541" y="1842"/>
                  </a:lnTo>
                  <a:lnTo>
                    <a:pt x="4374" y="1863"/>
                  </a:lnTo>
                  <a:lnTo>
                    <a:pt x="4186" y="2051"/>
                  </a:lnTo>
                  <a:lnTo>
                    <a:pt x="4186" y="2156"/>
                  </a:lnTo>
                  <a:lnTo>
                    <a:pt x="4374" y="2177"/>
                  </a:lnTo>
                  <a:lnTo>
                    <a:pt x="4541" y="2135"/>
                  </a:lnTo>
                  <a:lnTo>
                    <a:pt x="4604" y="2156"/>
                  </a:lnTo>
                  <a:lnTo>
                    <a:pt x="4897" y="2093"/>
                  </a:lnTo>
                  <a:lnTo>
                    <a:pt x="5064" y="2093"/>
                  </a:lnTo>
                  <a:lnTo>
                    <a:pt x="5274" y="2198"/>
                  </a:lnTo>
                  <a:lnTo>
                    <a:pt x="5546" y="2135"/>
                  </a:lnTo>
                  <a:lnTo>
                    <a:pt x="5587" y="2072"/>
                  </a:lnTo>
                  <a:lnTo>
                    <a:pt x="5650" y="2072"/>
                  </a:lnTo>
                  <a:lnTo>
                    <a:pt x="5734" y="2030"/>
                  </a:lnTo>
                  <a:lnTo>
                    <a:pt x="5943" y="2051"/>
                  </a:lnTo>
                  <a:lnTo>
                    <a:pt x="6069" y="1989"/>
                  </a:lnTo>
                  <a:lnTo>
                    <a:pt x="6152" y="1884"/>
                  </a:lnTo>
                  <a:lnTo>
                    <a:pt x="6111" y="1842"/>
                  </a:lnTo>
                  <a:lnTo>
                    <a:pt x="6006" y="1821"/>
                  </a:lnTo>
                  <a:lnTo>
                    <a:pt x="5922" y="1654"/>
                  </a:lnTo>
                  <a:lnTo>
                    <a:pt x="5692" y="1549"/>
                  </a:lnTo>
                  <a:lnTo>
                    <a:pt x="5378" y="1549"/>
                  </a:lnTo>
                  <a:lnTo>
                    <a:pt x="5295" y="1528"/>
                  </a:lnTo>
                  <a:lnTo>
                    <a:pt x="5336" y="1466"/>
                  </a:lnTo>
                  <a:lnTo>
                    <a:pt x="5399" y="1319"/>
                  </a:lnTo>
                  <a:lnTo>
                    <a:pt x="5315" y="1298"/>
                  </a:lnTo>
                  <a:lnTo>
                    <a:pt x="5232" y="1340"/>
                  </a:lnTo>
                  <a:lnTo>
                    <a:pt x="5127" y="1340"/>
                  </a:lnTo>
                  <a:lnTo>
                    <a:pt x="4918" y="1194"/>
                  </a:lnTo>
                  <a:lnTo>
                    <a:pt x="4855" y="1235"/>
                  </a:lnTo>
                  <a:lnTo>
                    <a:pt x="4771" y="1152"/>
                  </a:lnTo>
                  <a:lnTo>
                    <a:pt x="4604" y="1026"/>
                  </a:lnTo>
                  <a:lnTo>
                    <a:pt x="4541" y="1131"/>
                  </a:lnTo>
                  <a:lnTo>
                    <a:pt x="4479" y="1089"/>
                  </a:lnTo>
                  <a:lnTo>
                    <a:pt x="4499" y="1005"/>
                  </a:lnTo>
                  <a:lnTo>
                    <a:pt x="4437" y="984"/>
                  </a:lnTo>
                  <a:lnTo>
                    <a:pt x="4395" y="1047"/>
                  </a:lnTo>
                  <a:lnTo>
                    <a:pt x="4332" y="984"/>
                  </a:lnTo>
                  <a:lnTo>
                    <a:pt x="4123" y="922"/>
                  </a:lnTo>
                  <a:lnTo>
                    <a:pt x="3955" y="796"/>
                  </a:lnTo>
                  <a:lnTo>
                    <a:pt x="3830" y="712"/>
                  </a:lnTo>
                  <a:lnTo>
                    <a:pt x="3704" y="587"/>
                  </a:lnTo>
                  <a:lnTo>
                    <a:pt x="3349" y="587"/>
                  </a:lnTo>
                  <a:lnTo>
                    <a:pt x="3244" y="524"/>
                  </a:lnTo>
                  <a:lnTo>
                    <a:pt x="3202" y="398"/>
                  </a:lnTo>
                  <a:lnTo>
                    <a:pt x="3077" y="252"/>
                  </a:lnTo>
                  <a:lnTo>
                    <a:pt x="2972" y="273"/>
                  </a:lnTo>
                  <a:lnTo>
                    <a:pt x="2909" y="210"/>
                  </a:lnTo>
                  <a:lnTo>
                    <a:pt x="2491" y="147"/>
                  </a:lnTo>
                  <a:lnTo>
                    <a:pt x="2365" y="210"/>
                  </a:lnTo>
                  <a:lnTo>
                    <a:pt x="2177" y="168"/>
                  </a:lnTo>
                  <a:lnTo>
                    <a:pt x="2072" y="43"/>
                  </a:lnTo>
                  <a:lnTo>
                    <a:pt x="1821"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23" name="Google Shape;923;p27"/>
            <p:cNvSpPr/>
            <p:nvPr/>
          </p:nvSpPr>
          <p:spPr>
            <a:xfrm>
              <a:off x="-3275235" y="4735985"/>
              <a:ext cx="33280" cy="18238"/>
            </a:xfrm>
            <a:custGeom>
              <a:avLst/>
              <a:gdLst/>
              <a:ahLst/>
              <a:cxnLst/>
              <a:rect l="l" t="t" r="r" b="b"/>
              <a:pathLst>
                <a:path w="1570" h="901" extrusionOk="0">
                  <a:moveTo>
                    <a:pt x="1025" y="0"/>
                  </a:moveTo>
                  <a:lnTo>
                    <a:pt x="984" y="84"/>
                  </a:lnTo>
                  <a:lnTo>
                    <a:pt x="921" y="105"/>
                  </a:lnTo>
                  <a:lnTo>
                    <a:pt x="942" y="189"/>
                  </a:lnTo>
                  <a:lnTo>
                    <a:pt x="921" y="252"/>
                  </a:lnTo>
                  <a:lnTo>
                    <a:pt x="691" y="314"/>
                  </a:lnTo>
                  <a:lnTo>
                    <a:pt x="733" y="273"/>
                  </a:lnTo>
                  <a:lnTo>
                    <a:pt x="774" y="126"/>
                  </a:lnTo>
                  <a:lnTo>
                    <a:pt x="733" y="63"/>
                  </a:lnTo>
                  <a:lnTo>
                    <a:pt x="649" y="84"/>
                  </a:lnTo>
                  <a:lnTo>
                    <a:pt x="607" y="168"/>
                  </a:lnTo>
                  <a:lnTo>
                    <a:pt x="544" y="168"/>
                  </a:lnTo>
                  <a:lnTo>
                    <a:pt x="461" y="84"/>
                  </a:lnTo>
                  <a:lnTo>
                    <a:pt x="377" y="84"/>
                  </a:lnTo>
                  <a:lnTo>
                    <a:pt x="377" y="252"/>
                  </a:lnTo>
                  <a:lnTo>
                    <a:pt x="272" y="210"/>
                  </a:lnTo>
                  <a:lnTo>
                    <a:pt x="168" y="105"/>
                  </a:lnTo>
                  <a:lnTo>
                    <a:pt x="105" y="168"/>
                  </a:lnTo>
                  <a:lnTo>
                    <a:pt x="230" y="356"/>
                  </a:lnTo>
                  <a:lnTo>
                    <a:pt x="377" y="377"/>
                  </a:lnTo>
                  <a:lnTo>
                    <a:pt x="377" y="419"/>
                  </a:lnTo>
                  <a:lnTo>
                    <a:pt x="230" y="419"/>
                  </a:lnTo>
                  <a:lnTo>
                    <a:pt x="168" y="482"/>
                  </a:lnTo>
                  <a:lnTo>
                    <a:pt x="189" y="565"/>
                  </a:lnTo>
                  <a:lnTo>
                    <a:pt x="84" y="670"/>
                  </a:lnTo>
                  <a:lnTo>
                    <a:pt x="0" y="670"/>
                  </a:lnTo>
                  <a:lnTo>
                    <a:pt x="0" y="712"/>
                  </a:lnTo>
                  <a:lnTo>
                    <a:pt x="126" y="796"/>
                  </a:lnTo>
                  <a:lnTo>
                    <a:pt x="189" y="712"/>
                  </a:lnTo>
                  <a:lnTo>
                    <a:pt x="293" y="796"/>
                  </a:lnTo>
                  <a:lnTo>
                    <a:pt x="377" y="691"/>
                  </a:lnTo>
                  <a:lnTo>
                    <a:pt x="230" y="628"/>
                  </a:lnTo>
                  <a:lnTo>
                    <a:pt x="335" y="586"/>
                  </a:lnTo>
                  <a:lnTo>
                    <a:pt x="523" y="607"/>
                  </a:lnTo>
                  <a:lnTo>
                    <a:pt x="649" y="565"/>
                  </a:lnTo>
                  <a:lnTo>
                    <a:pt x="649" y="461"/>
                  </a:lnTo>
                  <a:cubicBezTo>
                    <a:pt x="649" y="461"/>
                    <a:pt x="667" y="470"/>
                    <a:pt x="680" y="470"/>
                  </a:cubicBezTo>
                  <a:cubicBezTo>
                    <a:pt x="686" y="470"/>
                    <a:pt x="691" y="468"/>
                    <a:pt x="691" y="461"/>
                  </a:cubicBezTo>
                  <a:cubicBezTo>
                    <a:pt x="795" y="398"/>
                    <a:pt x="900" y="377"/>
                    <a:pt x="1005" y="314"/>
                  </a:cubicBezTo>
                  <a:lnTo>
                    <a:pt x="1046" y="398"/>
                  </a:lnTo>
                  <a:lnTo>
                    <a:pt x="1025" y="461"/>
                  </a:lnTo>
                  <a:lnTo>
                    <a:pt x="942" y="419"/>
                  </a:lnTo>
                  <a:lnTo>
                    <a:pt x="858" y="461"/>
                  </a:lnTo>
                  <a:lnTo>
                    <a:pt x="691" y="712"/>
                  </a:lnTo>
                  <a:lnTo>
                    <a:pt x="753" y="733"/>
                  </a:lnTo>
                  <a:lnTo>
                    <a:pt x="837" y="879"/>
                  </a:lnTo>
                  <a:lnTo>
                    <a:pt x="921" y="900"/>
                  </a:lnTo>
                  <a:lnTo>
                    <a:pt x="921" y="837"/>
                  </a:lnTo>
                  <a:lnTo>
                    <a:pt x="837" y="733"/>
                  </a:lnTo>
                  <a:lnTo>
                    <a:pt x="858" y="712"/>
                  </a:lnTo>
                  <a:lnTo>
                    <a:pt x="963" y="775"/>
                  </a:lnTo>
                  <a:lnTo>
                    <a:pt x="1025" y="733"/>
                  </a:lnTo>
                  <a:lnTo>
                    <a:pt x="963" y="691"/>
                  </a:lnTo>
                  <a:lnTo>
                    <a:pt x="963" y="607"/>
                  </a:lnTo>
                  <a:lnTo>
                    <a:pt x="1067" y="628"/>
                  </a:lnTo>
                  <a:lnTo>
                    <a:pt x="1172" y="607"/>
                  </a:lnTo>
                  <a:lnTo>
                    <a:pt x="1172" y="586"/>
                  </a:lnTo>
                  <a:lnTo>
                    <a:pt x="1088" y="586"/>
                  </a:lnTo>
                  <a:lnTo>
                    <a:pt x="1046" y="524"/>
                  </a:lnTo>
                  <a:lnTo>
                    <a:pt x="1088" y="503"/>
                  </a:lnTo>
                  <a:lnTo>
                    <a:pt x="1193" y="524"/>
                  </a:lnTo>
                  <a:lnTo>
                    <a:pt x="1339" y="503"/>
                  </a:lnTo>
                  <a:lnTo>
                    <a:pt x="1444" y="419"/>
                  </a:lnTo>
                  <a:lnTo>
                    <a:pt x="1549" y="398"/>
                  </a:lnTo>
                  <a:lnTo>
                    <a:pt x="1507" y="314"/>
                  </a:lnTo>
                  <a:lnTo>
                    <a:pt x="1465" y="293"/>
                  </a:lnTo>
                  <a:lnTo>
                    <a:pt x="1444" y="273"/>
                  </a:lnTo>
                  <a:lnTo>
                    <a:pt x="1486" y="210"/>
                  </a:lnTo>
                  <a:lnTo>
                    <a:pt x="1569" y="189"/>
                  </a:lnTo>
                  <a:lnTo>
                    <a:pt x="1528" y="126"/>
                  </a:lnTo>
                  <a:lnTo>
                    <a:pt x="1381" y="105"/>
                  </a:lnTo>
                  <a:lnTo>
                    <a:pt x="1318" y="126"/>
                  </a:lnTo>
                  <a:lnTo>
                    <a:pt x="1339" y="189"/>
                  </a:lnTo>
                  <a:lnTo>
                    <a:pt x="1256" y="210"/>
                  </a:lnTo>
                  <a:lnTo>
                    <a:pt x="1172" y="105"/>
                  </a:lnTo>
                  <a:lnTo>
                    <a:pt x="1172" y="42"/>
                  </a:lnTo>
                  <a:lnTo>
                    <a:pt x="1025"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24" name="Google Shape;924;p27"/>
            <p:cNvSpPr/>
            <p:nvPr/>
          </p:nvSpPr>
          <p:spPr>
            <a:xfrm>
              <a:off x="-3609658" y="3941855"/>
              <a:ext cx="67896" cy="29676"/>
            </a:xfrm>
            <a:custGeom>
              <a:avLst/>
              <a:gdLst/>
              <a:ahLst/>
              <a:cxnLst/>
              <a:rect l="l" t="t" r="r" b="b"/>
              <a:pathLst>
                <a:path w="3203" h="1466" extrusionOk="0">
                  <a:moveTo>
                    <a:pt x="2072" y="1"/>
                  </a:moveTo>
                  <a:lnTo>
                    <a:pt x="2030" y="43"/>
                  </a:lnTo>
                  <a:lnTo>
                    <a:pt x="1863" y="147"/>
                  </a:lnTo>
                  <a:lnTo>
                    <a:pt x="1675" y="189"/>
                  </a:lnTo>
                  <a:lnTo>
                    <a:pt x="1319" y="377"/>
                  </a:lnTo>
                  <a:lnTo>
                    <a:pt x="1214" y="461"/>
                  </a:lnTo>
                  <a:lnTo>
                    <a:pt x="1131" y="482"/>
                  </a:lnTo>
                  <a:lnTo>
                    <a:pt x="921" y="482"/>
                  </a:lnTo>
                  <a:lnTo>
                    <a:pt x="733" y="315"/>
                  </a:lnTo>
                  <a:lnTo>
                    <a:pt x="608" y="273"/>
                  </a:lnTo>
                  <a:lnTo>
                    <a:pt x="566" y="294"/>
                  </a:lnTo>
                  <a:lnTo>
                    <a:pt x="629" y="356"/>
                  </a:lnTo>
                  <a:lnTo>
                    <a:pt x="629" y="398"/>
                  </a:lnTo>
                  <a:lnTo>
                    <a:pt x="566" y="419"/>
                  </a:lnTo>
                  <a:lnTo>
                    <a:pt x="461" y="377"/>
                  </a:lnTo>
                  <a:lnTo>
                    <a:pt x="419" y="315"/>
                  </a:lnTo>
                  <a:lnTo>
                    <a:pt x="461" y="294"/>
                  </a:lnTo>
                  <a:lnTo>
                    <a:pt x="482" y="294"/>
                  </a:lnTo>
                  <a:lnTo>
                    <a:pt x="461" y="252"/>
                  </a:lnTo>
                  <a:lnTo>
                    <a:pt x="398" y="252"/>
                  </a:lnTo>
                  <a:lnTo>
                    <a:pt x="315" y="210"/>
                  </a:lnTo>
                  <a:lnTo>
                    <a:pt x="273" y="168"/>
                  </a:lnTo>
                  <a:lnTo>
                    <a:pt x="252" y="84"/>
                  </a:lnTo>
                  <a:lnTo>
                    <a:pt x="147" y="84"/>
                  </a:lnTo>
                  <a:lnTo>
                    <a:pt x="85" y="147"/>
                  </a:lnTo>
                  <a:lnTo>
                    <a:pt x="85" y="252"/>
                  </a:lnTo>
                  <a:lnTo>
                    <a:pt x="43" y="315"/>
                  </a:lnTo>
                  <a:lnTo>
                    <a:pt x="1" y="398"/>
                  </a:lnTo>
                  <a:lnTo>
                    <a:pt x="85" y="419"/>
                  </a:lnTo>
                  <a:lnTo>
                    <a:pt x="147" y="524"/>
                  </a:lnTo>
                  <a:lnTo>
                    <a:pt x="64" y="587"/>
                  </a:lnTo>
                  <a:lnTo>
                    <a:pt x="43" y="691"/>
                  </a:lnTo>
                  <a:lnTo>
                    <a:pt x="43" y="733"/>
                  </a:lnTo>
                  <a:lnTo>
                    <a:pt x="64" y="796"/>
                  </a:lnTo>
                  <a:lnTo>
                    <a:pt x="168" y="796"/>
                  </a:lnTo>
                  <a:lnTo>
                    <a:pt x="252" y="817"/>
                  </a:lnTo>
                  <a:lnTo>
                    <a:pt x="357" y="796"/>
                  </a:lnTo>
                  <a:lnTo>
                    <a:pt x="398" y="733"/>
                  </a:lnTo>
                  <a:lnTo>
                    <a:pt x="461" y="796"/>
                  </a:lnTo>
                  <a:lnTo>
                    <a:pt x="461" y="838"/>
                  </a:lnTo>
                  <a:lnTo>
                    <a:pt x="524" y="880"/>
                  </a:lnTo>
                  <a:lnTo>
                    <a:pt x="733" y="900"/>
                  </a:lnTo>
                  <a:lnTo>
                    <a:pt x="775" y="1026"/>
                  </a:lnTo>
                  <a:lnTo>
                    <a:pt x="817" y="1193"/>
                  </a:lnTo>
                  <a:lnTo>
                    <a:pt x="921" y="1235"/>
                  </a:lnTo>
                  <a:lnTo>
                    <a:pt x="1026" y="1235"/>
                  </a:lnTo>
                  <a:lnTo>
                    <a:pt x="1047" y="1152"/>
                  </a:lnTo>
                  <a:lnTo>
                    <a:pt x="1005" y="1131"/>
                  </a:lnTo>
                  <a:lnTo>
                    <a:pt x="1047" y="1047"/>
                  </a:lnTo>
                  <a:lnTo>
                    <a:pt x="1131" y="1089"/>
                  </a:lnTo>
                  <a:lnTo>
                    <a:pt x="1152" y="1131"/>
                  </a:lnTo>
                  <a:lnTo>
                    <a:pt x="1131" y="1193"/>
                  </a:lnTo>
                  <a:lnTo>
                    <a:pt x="1152" y="1319"/>
                  </a:lnTo>
                  <a:lnTo>
                    <a:pt x="1152" y="1403"/>
                  </a:lnTo>
                  <a:lnTo>
                    <a:pt x="1193" y="1444"/>
                  </a:lnTo>
                  <a:lnTo>
                    <a:pt x="1340" y="1465"/>
                  </a:lnTo>
                  <a:lnTo>
                    <a:pt x="1424" y="1361"/>
                  </a:lnTo>
                  <a:lnTo>
                    <a:pt x="1507" y="1298"/>
                  </a:lnTo>
                  <a:lnTo>
                    <a:pt x="1612" y="1319"/>
                  </a:lnTo>
                  <a:lnTo>
                    <a:pt x="1654" y="1298"/>
                  </a:lnTo>
                  <a:lnTo>
                    <a:pt x="1654" y="1152"/>
                  </a:lnTo>
                  <a:lnTo>
                    <a:pt x="1570" y="1089"/>
                  </a:lnTo>
                  <a:lnTo>
                    <a:pt x="1465" y="1026"/>
                  </a:lnTo>
                  <a:lnTo>
                    <a:pt x="1445" y="921"/>
                  </a:lnTo>
                  <a:lnTo>
                    <a:pt x="1445" y="880"/>
                  </a:lnTo>
                  <a:lnTo>
                    <a:pt x="1549" y="817"/>
                  </a:lnTo>
                  <a:lnTo>
                    <a:pt x="1737" y="775"/>
                  </a:lnTo>
                  <a:lnTo>
                    <a:pt x="1884" y="628"/>
                  </a:lnTo>
                  <a:lnTo>
                    <a:pt x="1884" y="587"/>
                  </a:lnTo>
                  <a:lnTo>
                    <a:pt x="1863" y="566"/>
                  </a:lnTo>
                  <a:lnTo>
                    <a:pt x="1863" y="419"/>
                  </a:lnTo>
                  <a:lnTo>
                    <a:pt x="2051" y="356"/>
                  </a:lnTo>
                  <a:lnTo>
                    <a:pt x="2177" y="315"/>
                  </a:lnTo>
                  <a:lnTo>
                    <a:pt x="2261" y="377"/>
                  </a:lnTo>
                  <a:lnTo>
                    <a:pt x="2365" y="482"/>
                  </a:lnTo>
                  <a:lnTo>
                    <a:pt x="2449" y="482"/>
                  </a:lnTo>
                  <a:lnTo>
                    <a:pt x="2553" y="608"/>
                  </a:lnTo>
                  <a:lnTo>
                    <a:pt x="2574" y="712"/>
                  </a:lnTo>
                  <a:lnTo>
                    <a:pt x="2616" y="775"/>
                  </a:lnTo>
                  <a:lnTo>
                    <a:pt x="2679" y="733"/>
                  </a:lnTo>
                  <a:lnTo>
                    <a:pt x="2763" y="670"/>
                  </a:lnTo>
                  <a:lnTo>
                    <a:pt x="2805" y="670"/>
                  </a:lnTo>
                  <a:lnTo>
                    <a:pt x="2826" y="733"/>
                  </a:lnTo>
                  <a:lnTo>
                    <a:pt x="2784" y="796"/>
                  </a:lnTo>
                  <a:lnTo>
                    <a:pt x="2721" y="796"/>
                  </a:lnTo>
                  <a:lnTo>
                    <a:pt x="2616" y="942"/>
                  </a:lnTo>
                  <a:lnTo>
                    <a:pt x="2595" y="984"/>
                  </a:lnTo>
                  <a:lnTo>
                    <a:pt x="2616" y="1131"/>
                  </a:lnTo>
                  <a:lnTo>
                    <a:pt x="2763" y="1319"/>
                  </a:lnTo>
                  <a:lnTo>
                    <a:pt x="2888" y="1424"/>
                  </a:lnTo>
                  <a:lnTo>
                    <a:pt x="2972" y="1235"/>
                  </a:lnTo>
                  <a:lnTo>
                    <a:pt x="3014" y="1235"/>
                  </a:lnTo>
                  <a:lnTo>
                    <a:pt x="3098" y="1193"/>
                  </a:lnTo>
                  <a:lnTo>
                    <a:pt x="3118" y="1047"/>
                  </a:lnTo>
                  <a:lnTo>
                    <a:pt x="3202" y="900"/>
                  </a:lnTo>
                  <a:lnTo>
                    <a:pt x="3139" y="733"/>
                  </a:lnTo>
                  <a:lnTo>
                    <a:pt x="3139" y="691"/>
                  </a:lnTo>
                  <a:lnTo>
                    <a:pt x="3181" y="587"/>
                  </a:lnTo>
                  <a:lnTo>
                    <a:pt x="3118" y="524"/>
                  </a:lnTo>
                  <a:lnTo>
                    <a:pt x="3035" y="482"/>
                  </a:lnTo>
                  <a:lnTo>
                    <a:pt x="3014" y="419"/>
                  </a:lnTo>
                  <a:lnTo>
                    <a:pt x="2909" y="294"/>
                  </a:lnTo>
                  <a:lnTo>
                    <a:pt x="2679" y="168"/>
                  </a:lnTo>
                  <a:lnTo>
                    <a:pt x="2512" y="147"/>
                  </a:lnTo>
                  <a:lnTo>
                    <a:pt x="2281" y="147"/>
                  </a:lnTo>
                  <a:lnTo>
                    <a:pt x="2198" y="105"/>
                  </a:lnTo>
                  <a:lnTo>
                    <a:pt x="2156" y="63"/>
                  </a:lnTo>
                  <a:lnTo>
                    <a:pt x="2072"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25" name="Google Shape;925;p27"/>
            <p:cNvSpPr/>
            <p:nvPr/>
          </p:nvSpPr>
          <p:spPr>
            <a:xfrm>
              <a:off x="-3645565" y="3923657"/>
              <a:ext cx="41250" cy="36862"/>
            </a:xfrm>
            <a:custGeom>
              <a:avLst/>
              <a:gdLst/>
              <a:ahLst/>
              <a:cxnLst/>
              <a:rect l="l" t="t" r="r" b="b"/>
              <a:pathLst>
                <a:path w="1946" h="1821" extrusionOk="0">
                  <a:moveTo>
                    <a:pt x="293" y="0"/>
                  </a:moveTo>
                  <a:lnTo>
                    <a:pt x="105" y="21"/>
                  </a:lnTo>
                  <a:lnTo>
                    <a:pt x="105" y="42"/>
                  </a:lnTo>
                  <a:lnTo>
                    <a:pt x="63" y="63"/>
                  </a:lnTo>
                  <a:lnTo>
                    <a:pt x="84" y="63"/>
                  </a:lnTo>
                  <a:lnTo>
                    <a:pt x="63" y="209"/>
                  </a:lnTo>
                  <a:lnTo>
                    <a:pt x="0" y="230"/>
                  </a:lnTo>
                  <a:lnTo>
                    <a:pt x="63" y="251"/>
                  </a:lnTo>
                  <a:lnTo>
                    <a:pt x="126" y="272"/>
                  </a:lnTo>
                  <a:lnTo>
                    <a:pt x="167" y="377"/>
                  </a:lnTo>
                  <a:lnTo>
                    <a:pt x="63" y="460"/>
                  </a:lnTo>
                  <a:lnTo>
                    <a:pt x="0" y="586"/>
                  </a:lnTo>
                  <a:lnTo>
                    <a:pt x="21" y="690"/>
                  </a:lnTo>
                  <a:lnTo>
                    <a:pt x="188" y="837"/>
                  </a:lnTo>
                  <a:lnTo>
                    <a:pt x="335" y="837"/>
                  </a:lnTo>
                  <a:lnTo>
                    <a:pt x="418" y="879"/>
                  </a:lnTo>
                  <a:lnTo>
                    <a:pt x="481" y="983"/>
                  </a:lnTo>
                  <a:lnTo>
                    <a:pt x="523" y="983"/>
                  </a:lnTo>
                  <a:lnTo>
                    <a:pt x="607" y="879"/>
                  </a:lnTo>
                  <a:lnTo>
                    <a:pt x="586" y="774"/>
                  </a:lnTo>
                  <a:lnTo>
                    <a:pt x="418" y="670"/>
                  </a:lnTo>
                  <a:lnTo>
                    <a:pt x="377" y="586"/>
                  </a:lnTo>
                  <a:lnTo>
                    <a:pt x="418" y="565"/>
                  </a:lnTo>
                  <a:lnTo>
                    <a:pt x="523" y="649"/>
                  </a:lnTo>
                  <a:lnTo>
                    <a:pt x="628" y="690"/>
                  </a:lnTo>
                  <a:lnTo>
                    <a:pt x="649" y="774"/>
                  </a:lnTo>
                  <a:lnTo>
                    <a:pt x="753" y="858"/>
                  </a:lnTo>
                  <a:lnTo>
                    <a:pt x="795" y="983"/>
                  </a:lnTo>
                  <a:lnTo>
                    <a:pt x="921" y="1067"/>
                  </a:lnTo>
                  <a:lnTo>
                    <a:pt x="1025" y="1151"/>
                  </a:lnTo>
                  <a:lnTo>
                    <a:pt x="1109" y="1193"/>
                  </a:lnTo>
                  <a:lnTo>
                    <a:pt x="1234" y="1318"/>
                  </a:lnTo>
                  <a:lnTo>
                    <a:pt x="1255" y="1402"/>
                  </a:lnTo>
                  <a:lnTo>
                    <a:pt x="1172" y="1486"/>
                  </a:lnTo>
                  <a:lnTo>
                    <a:pt x="1172" y="1569"/>
                  </a:lnTo>
                  <a:lnTo>
                    <a:pt x="1234" y="1632"/>
                  </a:lnTo>
                  <a:lnTo>
                    <a:pt x="1360" y="1695"/>
                  </a:lnTo>
                  <a:lnTo>
                    <a:pt x="1444" y="1737"/>
                  </a:lnTo>
                  <a:lnTo>
                    <a:pt x="1486" y="1716"/>
                  </a:lnTo>
                  <a:lnTo>
                    <a:pt x="1527" y="1632"/>
                  </a:lnTo>
                  <a:lnTo>
                    <a:pt x="1465" y="1569"/>
                  </a:lnTo>
                  <a:lnTo>
                    <a:pt x="1360" y="1507"/>
                  </a:lnTo>
                  <a:lnTo>
                    <a:pt x="1360" y="1486"/>
                  </a:lnTo>
                  <a:lnTo>
                    <a:pt x="1381" y="1465"/>
                  </a:lnTo>
                  <a:lnTo>
                    <a:pt x="1465" y="1507"/>
                  </a:lnTo>
                  <a:lnTo>
                    <a:pt x="1548" y="1632"/>
                  </a:lnTo>
                  <a:lnTo>
                    <a:pt x="1548" y="1737"/>
                  </a:lnTo>
                  <a:lnTo>
                    <a:pt x="1590" y="1737"/>
                  </a:lnTo>
                  <a:lnTo>
                    <a:pt x="1632" y="1779"/>
                  </a:lnTo>
                  <a:lnTo>
                    <a:pt x="1674" y="1820"/>
                  </a:lnTo>
                  <a:lnTo>
                    <a:pt x="1737" y="1820"/>
                  </a:lnTo>
                  <a:lnTo>
                    <a:pt x="1758" y="1779"/>
                  </a:lnTo>
                  <a:lnTo>
                    <a:pt x="1758" y="1695"/>
                  </a:lnTo>
                  <a:lnTo>
                    <a:pt x="1737" y="1632"/>
                  </a:lnTo>
                  <a:lnTo>
                    <a:pt x="1737" y="1590"/>
                  </a:lnTo>
                  <a:lnTo>
                    <a:pt x="1758" y="1486"/>
                  </a:lnTo>
                  <a:lnTo>
                    <a:pt x="1841" y="1423"/>
                  </a:lnTo>
                  <a:lnTo>
                    <a:pt x="1779" y="1318"/>
                  </a:lnTo>
                  <a:lnTo>
                    <a:pt x="1695" y="1297"/>
                  </a:lnTo>
                  <a:lnTo>
                    <a:pt x="1737" y="1214"/>
                  </a:lnTo>
                  <a:lnTo>
                    <a:pt x="1779" y="1151"/>
                  </a:lnTo>
                  <a:lnTo>
                    <a:pt x="1779" y="1046"/>
                  </a:lnTo>
                  <a:lnTo>
                    <a:pt x="1841" y="983"/>
                  </a:lnTo>
                  <a:lnTo>
                    <a:pt x="1946" y="983"/>
                  </a:lnTo>
                  <a:lnTo>
                    <a:pt x="1946" y="962"/>
                  </a:lnTo>
                  <a:lnTo>
                    <a:pt x="1862" y="900"/>
                  </a:lnTo>
                  <a:lnTo>
                    <a:pt x="1758" y="879"/>
                  </a:lnTo>
                  <a:lnTo>
                    <a:pt x="1695" y="795"/>
                  </a:lnTo>
                  <a:lnTo>
                    <a:pt x="1653" y="732"/>
                  </a:lnTo>
                  <a:lnTo>
                    <a:pt x="1548" y="586"/>
                  </a:lnTo>
                  <a:lnTo>
                    <a:pt x="1465" y="481"/>
                  </a:lnTo>
                  <a:lnTo>
                    <a:pt x="1465" y="356"/>
                  </a:lnTo>
                  <a:lnTo>
                    <a:pt x="1423" y="251"/>
                  </a:lnTo>
                  <a:lnTo>
                    <a:pt x="1360" y="272"/>
                  </a:lnTo>
                  <a:lnTo>
                    <a:pt x="1339" y="335"/>
                  </a:lnTo>
                  <a:lnTo>
                    <a:pt x="1234" y="335"/>
                  </a:lnTo>
                  <a:lnTo>
                    <a:pt x="1255" y="272"/>
                  </a:lnTo>
                  <a:lnTo>
                    <a:pt x="1172" y="272"/>
                  </a:lnTo>
                  <a:lnTo>
                    <a:pt x="1130" y="314"/>
                  </a:lnTo>
                  <a:lnTo>
                    <a:pt x="1025" y="209"/>
                  </a:lnTo>
                  <a:lnTo>
                    <a:pt x="1025" y="146"/>
                  </a:lnTo>
                  <a:lnTo>
                    <a:pt x="942" y="126"/>
                  </a:lnTo>
                  <a:lnTo>
                    <a:pt x="858" y="42"/>
                  </a:lnTo>
                  <a:lnTo>
                    <a:pt x="711" y="42"/>
                  </a:lnTo>
                  <a:lnTo>
                    <a:pt x="607" y="63"/>
                  </a:lnTo>
                  <a:lnTo>
                    <a:pt x="293"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26" name="Google Shape;926;p27"/>
            <p:cNvSpPr/>
            <p:nvPr/>
          </p:nvSpPr>
          <p:spPr>
            <a:xfrm>
              <a:off x="-3667313" y="3875360"/>
              <a:ext cx="57233" cy="54230"/>
            </a:xfrm>
            <a:custGeom>
              <a:avLst/>
              <a:gdLst/>
              <a:ahLst/>
              <a:cxnLst/>
              <a:rect l="l" t="t" r="r" b="b"/>
              <a:pathLst>
                <a:path w="2700" h="2679" extrusionOk="0">
                  <a:moveTo>
                    <a:pt x="2470" y="1"/>
                  </a:moveTo>
                  <a:lnTo>
                    <a:pt x="2407" y="22"/>
                  </a:lnTo>
                  <a:lnTo>
                    <a:pt x="2386" y="105"/>
                  </a:lnTo>
                  <a:lnTo>
                    <a:pt x="2302" y="126"/>
                  </a:lnTo>
                  <a:lnTo>
                    <a:pt x="2198" y="210"/>
                  </a:lnTo>
                  <a:lnTo>
                    <a:pt x="2093" y="210"/>
                  </a:lnTo>
                  <a:lnTo>
                    <a:pt x="2072" y="294"/>
                  </a:lnTo>
                  <a:lnTo>
                    <a:pt x="1988" y="252"/>
                  </a:lnTo>
                  <a:lnTo>
                    <a:pt x="1884" y="294"/>
                  </a:lnTo>
                  <a:lnTo>
                    <a:pt x="1863" y="231"/>
                  </a:lnTo>
                  <a:lnTo>
                    <a:pt x="1779" y="189"/>
                  </a:lnTo>
                  <a:lnTo>
                    <a:pt x="1737" y="189"/>
                  </a:lnTo>
                  <a:lnTo>
                    <a:pt x="1696" y="294"/>
                  </a:lnTo>
                  <a:lnTo>
                    <a:pt x="1591" y="294"/>
                  </a:lnTo>
                  <a:lnTo>
                    <a:pt x="1528" y="419"/>
                  </a:lnTo>
                  <a:lnTo>
                    <a:pt x="1528" y="461"/>
                  </a:lnTo>
                  <a:lnTo>
                    <a:pt x="1465" y="503"/>
                  </a:lnTo>
                  <a:lnTo>
                    <a:pt x="1361" y="587"/>
                  </a:lnTo>
                  <a:lnTo>
                    <a:pt x="1235" y="649"/>
                  </a:lnTo>
                  <a:lnTo>
                    <a:pt x="1214" y="691"/>
                  </a:lnTo>
                  <a:lnTo>
                    <a:pt x="1131" y="670"/>
                  </a:lnTo>
                  <a:lnTo>
                    <a:pt x="1068" y="691"/>
                  </a:lnTo>
                  <a:lnTo>
                    <a:pt x="1005" y="649"/>
                  </a:lnTo>
                  <a:lnTo>
                    <a:pt x="859" y="628"/>
                  </a:lnTo>
                  <a:lnTo>
                    <a:pt x="691" y="733"/>
                  </a:lnTo>
                  <a:lnTo>
                    <a:pt x="503" y="754"/>
                  </a:lnTo>
                  <a:lnTo>
                    <a:pt x="503" y="859"/>
                  </a:lnTo>
                  <a:lnTo>
                    <a:pt x="503" y="942"/>
                  </a:lnTo>
                  <a:lnTo>
                    <a:pt x="482" y="1089"/>
                  </a:lnTo>
                  <a:lnTo>
                    <a:pt x="419" y="1172"/>
                  </a:lnTo>
                  <a:lnTo>
                    <a:pt x="294" y="1172"/>
                  </a:lnTo>
                  <a:lnTo>
                    <a:pt x="189" y="1193"/>
                  </a:lnTo>
                  <a:lnTo>
                    <a:pt x="189" y="1256"/>
                  </a:lnTo>
                  <a:lnTo>
                    <a:pt x="126" y="1256"/>
                  </a:lnTo>
                  <a:lnTo>
                    <a:pt x="22" y="1214"/>
                  </a:lnTo>
                  <a:lnTo>
                    <a:pt x="1" y="1256"/>
                  </a:lnTo>
                  <a:lnTo>
                    <a:pt x="210" y="1507"/>
                  </a:lnTo>
                  <a:lnTo>
                    <a:pt x="315" y="1591"/>
                  </a:lnTo>
                  <a:lnTo>
                    <a:pt x="315" y="1675"/>
                  </a:lnTo>
                  <a:lnTo>
                    <a:pt x="482" y="1821"/>
                  </a:lnTo>
                  <a:lnTo>
                    <a:pt x="628" y="2030"/>
                  </a:lnTo>
                  <a:lnTo>
                    <a:pt x="900" y="2323"/>
                  </a:lnTo>
                  <a:lnTo>
                    <a:pt x="963" y="2323"/>
                  </a:lnTo>
                  <a:lnTo>
                    <a:pt x="1026" y="2344"/>
                  </a:lnTo>
                  <a:lnTo>
                    <a:pt x="1068" y="2323"/>
                  </a:lnTo>
                  <a:lnTo>
                    <a:pt x="1068" y="2407"/>
                  </a:lnTo>
                  <a:lnTo>
                    <a:pt x="1131" y="2407"/>
                  </a:lnTo>
                  <a:lnTo>
                    <a:pt x="1319" y="2386"/>
                  </a:lnTo>
                  <a:lnTo>
                    <a:pt x="1633" y="2449"/>
                  </a:lnTo>
                  <a:lnTo>
                    <a:pt x="1737" y="2428"/>
                  </a:lnTo>
                  <a:lnTo>
                    <a:pt x="1884" y="2428"/>
                  </a:lnTo>
                  <a:lnTo>
                    <a:pt x="1947" y="2512"/>
                  </a:lnTo>
                  <a:lnTo>
                    <a:pt x="2009" y="2532"/>
                  </a:lnTo>
                  <a:lnTo>
                    <a:pt x="2009" y="2595"/>
                  </a:lnTo>
                  <a:lnTo>
                    <a:pt x="2156" y="2679"/>
                  </a:lnTo>
                  <a:lnTo>
                    <a:pt x="2198" y="2658"/>
                  </a:lnTo>
                  <a:lnTo>
                    <a:pt x="2260" y="2658"/>
                  </a:lnTo>
                  <a:lnTo>
                    <a:pt x="2302" y="2637"/>
                  </a:lnTo>
                  <a:lnTo>
                    <a:pt x="2281" y="2553"/>
                  </a:lnTo>
                  <a:lnTo>
                    <a:pt x="2219" y="2470"/>
                  </a:lnTo>
                  <a:lnTo>
                    <a:pt x="2198" y="2344"/>
                  </a:lnTo>
                  <a:lnTo>
                    <a:pt x="2281" y="2219"/>
                  </a:lnTo>
                  <a:lnTo>
                    <a:pt x="2302" y="2135"/>
                  </a:lnTo>
                  <a:lnTo>
                    <a:pt x="2302" y="2009"/>
                  </a:lnTo>
                  <a:lnTo>
                    <a:pt x="2281" y="2093"/>
                  </a:lnTo>
                  <a:lnTo>
                    <a:pt x="2260" y="2135"/>
                  </a:lnTo>
                  <a:lnTo>
                    <a:pt x="2198" y="2156"/>
                  </a:lnTo>
                  <a:lnTo>
                    <a:pt x="2198" y="2093"/>
                  </a:lnTo>
                  <a:lnTo>
                    <a:pt x="2219" y="2009"/>
                  </a:lnTo>
                  <a:lnTo>
                    <a:pt x="2281" y="1884"/>
                  </a:lnTo>
                  <a:lnTo>
                    <a:pt x="2260" y="1800"/>
                  </a:lnTo>
                  <a:lnTo>
                    <a:pt x="2260" y="1716"/>
                  </a:lnTo>
                  <a:lnTo>
                    <a:pt x="2344" y="1528"/>
                  </a:lnTo>
                  <a:lnTo>
                    <a:pt x="2386" y="1528"/>
                  </a:lnTo>
                  <a:lnTo>
                    <a:pt x="2365" y="1591"/>
                  </a:lnTo>
                  <a:lnTo>
                    <a:pt x="2365" y="1675"/>
                  </a:lnTo>
                  <a:lnTo>
                    <a:pt x="2365" y="1800"/>
                  </a:lnTo>
                  <a:lnTo>
                    <a:pt x="2386" y="1800"/>
                  </a:lnTo>
                  <a:lnTo>
                    <a:pt x="2428" y="1716"/>
                  </a:lnTo>
                  <a:lnTo>
                    <a:pt x="2470" y="1486"/>
                  </a:lnTo>
                  <a:lnTo>
                    <a:pt x="2470" y="1214"/>
                  </a:lnTo>
                  <a:lnTo>
                    <a:pt x="2491" y="1172"/>
                  </a:lnTo>
                  <a:lnTo>
                    <a:pt x="2428" y="1089"/>
                  </a:lnTo>
                  <a:lnTo>
                    <a:pt x="2407" y="1068"/>
                  </a:lnTo>
                  <a:lnTo>
                    <a:pt x="2407" y="1005"/>
                  </a:lnTo>
                  <a:lnTo>
                    <a:pt x="2470" y="963"/>
                  </a:lnTo>
                  <a:lnTo>
                    <a:pt x="2491" y="963"/>
                  </a:lnTo>
                  <a:lnTo>
                    <a:pt x="2512" y="984"/>
                  </a:lnTo>
                  <a:lnTo>
                    <a:pt x="2533" y="838"/>
                  </a:lnTo>
                  <a:lnTo>
                    <a:pt x="2637" y="691"/>
                  </a:lnTo>
                  <a:lnTo>
                    <a:pt x="2700" y="628"/>
                  </a:lnTo>
                  <a:lnTo>
                    <a:pt x="2700" y="566"/>
                  </a:lnTo>
                  <a:lnTo>
                    <a:pt x="2637" y="524"/>
                  </a:lnTo>
                  <a:lnTo>
                    <a:pt x="2637" y="461"/>
                  </a:lnTo>
                  <a:lnTo>
                    <a:pt x="2679" y="377"/>
                  </a:lnTo>
                  <a:lnTo>
                    <a:pt x="2637" y="273"/>
                  </a:lnTo>
                  <a:lnTo>
                    <a:pt x="2637" y="126"/>
                  </a:lnTo>
                  <a:lnTo>
                    <a:pt x="2679" y="63"/>
                  </a:lnTo>
                  <a:lnTo>
                    <a:pt x="2700" y="43"/>
                  </a:lnTo>
                  <a:lnTo>
                    <a:pt x="2533" y="43"/>
                  </a:lnTo>
                  <a:lnTo>
                    <a:pt x="2512"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27" name="Google Shape;927;p27"/>
            <p:cNvSpPr/>
            <p:nvPr/>
          </p:nvSpPr>
          <p:spPr>
            <a:xfrm>
              <a:off x="-3685945" y="3864349"/>
              <a:ext cx="77646" cy="37287"/>
            </a:xfrm>
            <a:custGeom>
              <a:avLst/>
              <a:gdLst/>
              <a:ahLst/>
              <a:cxnLst/>
              <a:rect l="l" t="t" r="r" b="b"/>
              <a:pathLst>
                <a:path w="3663" h="1842" extrusionOk="0">
                  <a:moveTo>
                    <a:pt x="1926" y="1"/>
                  </a:moveTo>
                  <a:lnTo>
                    <a:pt x="1905" y="43"/>
                  </a:lnTo>
                  <a:lnTo>
                    <a:pt x="1968" y="105"/>
                  </a:lnTo>
                  <a:lnTo>
                    <a:pt x="1863" y="126"/>
                  </a:lnTo>
                  <a:lnTo>
                    <a:pt x="1800" y="168"/>
                  </a:lnTo>
                  <a:lnTo>
                    <a:pt x="1696" y="147"/>
                  </a:lnTo>
                  <a:lnTo>
                    <a:pt x="1507" y="168"/>
                  </a:lnTo>
                  <a:lnTo>
                    <a:pt x="943" y="168"/>
                  </a:lnTo>
                  <a:lnTo>
                    <a:pt x="775" y="252"/>
                  </a:lnTo>
                  <a:lnTo>
                    <a:pt x="712" y="210"/>
                  </a:lnTo>
                  <a:lnTo>
                    <a:pt x="712" y="252"/>
                  </a:lnTo>
                  <a:lnTo>
                    <a:pt x="629" y="315"/>
                  </a:lnTo>
                  <a:lnTo>
                    <a:pt x="566" y="419"/>
                  </a:lnTo>
                  <a:lnTo>
                    <a:pt x="419" y="482"/>
                  </a:lnTo>
                  <a:lnTo>
                    <a:pt x="336" y="482"/>
                  </a:lnTo>
                  <a:lnTo>
                    <a:pt x="189" y="649"/>
                  </a:lnTo>
                  <a:lnTo>
                    <a:pt x="106" y="754"/>
                  </a:lnTo>
                  <a:lnTo>
                    <a:pt x="126" y="838"/>
                  </a:lnTo>
                  <a:lnTo>
                    <a:pt x="43" y="984"/>
                  </a:lnTo>
                  <a:lnTo>
                    <a:pt x="1" y="1047"/>
                  </a:lnTo>
                  <a:lnTo>
                    <a:pt x="43" y="1005"/>
                  </a:lnTo>
                  <a:lnTo>
                    <a:pt x="126" y="1047"/>
                  </a:lnTo>
                  <a:lnTo>
                    <a:pt x="147" y="1068"/>
                  </a:lnTo>
                  <a:lnTo>
                    <a:pt x="210" y="1089"/>
                  </a:lnTo>
                  <a:lnTo>
                    <a:pt x="252" y="1151"/>
                  </a:lnTo>
                  <a:lnTo>
                    <a:pt x="399" y="1110"/>
                  </a:lnTo>
                  <a:lnTo>
                    <a:pt x="503" y="1151"/>
                  </a:lnTo>
                  <a:lnTo>
                    <a:pt x="566" y="1256"/>
                  </a:lnTo>
                  <a:lnTo>
                    <a:pt x="608" y="1298"/>
                  </a:lnTo>
                  <a:lnTo>
                    <a:pt x="650" y="1361"/>
                  </a:lnTo>
                  <a:lnTo>
                    <a:pt x="671" y="1298"/>
                  </a:lnTo>
                  <a:lnTo>
                    <a:pt x="712" y="1256"/>
                  </a:lnTo>
                  <a:lnTo>
                    <a:pt x="817" y="1214"/>
                  </a:lnTo>
                  <a:lnTo>
                    <a:pt x="859" y="1256"/>
                  </a:lnTo>
                  <a:lnTo>
                    <a:pt x="943" y="1277"/>
                  </a:lnTo>
                  <a:lnTo>
                    <a:pt x="943" y="1382"/>
                  </a:lnTo>
                  <a:lnTo>
                    <a:pt x="922" y="1486"/>
                  </a:lnTo>
                  <a:lnTo>
                    <a:pt x="922" y="1507"/>
                  </a:lnTo>
                  <a:lnTo>
                    <a:pt x="880" y="1612"/>
                  </a:lnTo>
                  <a:lnTo>
                    <a:pt x="922" y="1675"/>
                  </a:lnTo>
                  <a:lnTo>
                    <a:pt x="963" y="1696"/>
                  </a:lnTo>
                  <a:lnTo>
                    <a:pt x="984" y="1716"/>
                  </a:lnTo>
                  <a:lnTo>
                    <a:pt x="1047" y="1716"/>
                  </a:lnTo>
                  <a:lnTo>
                    <a:pt x="1068" y="1696"/>
                  </a:lnTo>
                  <a:lnTo>
                    <a:pt x="1131" y="1716"/>
                  </a:lnTo>
                  <a:lnTo>
                    <a:pt x="1131" y="1800"/>
                  </a:lnTo>
                  <a:lnTo>
                    <a:pt x="1152" y="1842"/>
                  </a:lnTo>
                  <a:lnTo>
                    <a:pt x="1256" y="1821"/>
                  </a:lnTo>
                  <a:lnTo>
                    <a:pt x="1382" y="1821"/>
                  </a:lnTo>
                  <a:lnTo>
                    <a:pt x="1445" y="1737"/>
                  </a:lnTo>
                  <a:lnTo>
                    <a:pt x="1445" y="1591"/>
                  </a:lnTo>
                  <a:lnTo>
                    <a:pt x="1445" y="1507"/>
                  </a:lnTo>
                  <a:lnTo>
                    <a:pt x="1445" y="1403"/>
                  </a:lnTo>
                  <a:lnTo>
                    <a:pt x="1612" y="1382"/>
                  </a:lnTo>
                  <a:lnTo>
                    <a:pt x="1800" y="1277"/>
                  </a:lnTo>
                  <a:lnTo>
                    <a:pt x="1926" y="1298"/>
                  </a:lnTo>
                  <a:lnTo>
                    <a:pt x="2010" y="1361"/>
                  </a:lnTo>
                  <a:lnTo>
                    <a:pt x="2072" y="1361"/>
                  </a:lnTo>
                  <a:lnTo>
                    <a:pt x="2135" y="1382"/>
                  </a:lnTo>
                  <a:lnTo>
                    <a:pt x="2177" y="1298"/>
                  </a:lnTo>
                  <a:lnTo>
                    <a:pt x="2303" y="1277"/>
                  </a:lnTo>
                  <a:lnTo>
                    <a:pt x="2407" y="1151"/>
                  </a:lnTo>
                  <a:lnTo>
                    <a:pt x="2449" y="1110"/>
                  </a:lnTo>
                  <a:lnTo>
                    <a:pt x="2491" y="1068"/>
                  </a:lnTo>
                  <a:lnTo>
                    <a:pt x="2554" y="900"/>
                  </a:lnTo>
                  <a:lnTo>
                    <a:pt x="2658" y="900"/>
                  </a:lnTo>
                  <a:lnTo>
                    <a:pt x="2700" y="796"/>
                  </a:lnTo>
                  <a:lnTo>
                    <a:pt x="2742" y="796"/>
                  </a:lnTo>
                  <a:lnTo>
                    <a:pt x="2826" y="879"/>
                  </a:lnTo>
                  <a:lnTo>
                    <a:pt x="2847" y="900"/>
                  </a:lnTo>
                  <a:lnTo>
                    <a:pt x="2951" y="900"/>
                  </a:lnTo>
                  <a:lnTo>
                    <a:pt x="3035" y="942"/>
                  </a:lnTo>
                  <a:lnTo>
                    <a:pt x="3056" y="859"/>
                  </a:lnTo>
                  <a:lnTo>
                    <a:pt x="3139" y="859"/>
                  </a:lnTo>
                  <a:lnTo>
                    <a:pt x="3244" y="775"/>
                  </a:lnTo>
                  <a:lnTo>
                    <a:pt x="3328" y="754"/>
                  </a:lnTo>
                  <a:lnTo>
                    <a:pt x="3349" y="670"/>
                  </a:lnTo>
                  <a:lnTo>
                    <a:pt x="3391" y="649"/>
                  </a:lnTo>
                  <a:lnTo>
                    <a:pt x="3453" y="649"/>
                  </a:lnTo>
                  <a:lnTo>
                    <a:pt x="3474" y="670"/>
                  </a:lnTo>
                  <a:lnTo>
                    <a:pt x="3642" y="670"/>
                  </a:lnTo>
                  <a:lnTo>
                    <a:pt x="3663" y="628"/>
                  </a:lnTo>
                  <a:lnTo>
                    <a:pt x="3642" y="566"/>
                  </a:lnTo>
                  <a:lnTo>
                    <a:pt x="3495" y="461"/>
                  </a:lnTo>
                  <a:lnTo>
                    <a:pt x="3370" y="419"/>
                  </a:lnTo>
                  <a:lnTo>
                    <a:pt x="3370" y="419"/>
                  </a:lnTo>
                  <a:lnTo>
                    <a:pt x="3432" y="524"/>
                  </a:lnTo>
                  <a:lnTo>
                    <a:pt x="3286" y="524"/>
                  </a:lnTo>
                  <a:lnTo>
                    <a:pt x="3139" y="482"/>
                  </a:lnTo>
                  <a:lnTo>
                    <a:pt x="3077" y="461"/>
                  </a:lnTo>
                  <a:lnTo>
                    <a:pt x="2972" y="440"/>
                  </a:lnTo>
                  <a:lnTo>
                    <a:pt x="2867" y="440"/>
                  </a:lnTo>
                  <a:lnTo>
                    <a:pt x="2909" y="377"/>
                  </a:lnTo>
                  <a:lnTo>
                    <a:pt x="2972" y="377"/>
                  </a:lnTo>
                  <a:lnTo>
                    <a:pt x="2972" y="315"/>
                  </a:lnTo>
                  <a:lnTo>
                    <a:pt x="3035" y="315"/>
                  </a:lnTo>
                  <a:lnTo>
                    <a:pt x="3119" y="335"/>
                  </a:lnTo>
                  <a:lnTo>
                    <a:pt x="3265" y="377"/>
                  </a:lnTo>
                  <a:lnTo>
                    <a:pt x="3286" y="356"/>
                  </a:lnTo>
                  <a:lnTo>
                    <a:pt x="3181" y="273"/>
                  </a:lnTo>
                  <a:lnTo>
                    <a:pt x="3035" y="210"/>
                  </a:lnTo>
                  <a:lnTo>
                    <a:pt x="2951" y="168"/>
                  </a:lnTo>
                  <a:lnTo>
                    <a:pt x="2847" y="210"/>
                  </a:lnTo>
                  <a:lnTo>
                    <a:pt x="2805" y="168"/>
                  </a:lnTo>
                  <a:lnTo>
                    <a:pt x="2763" y="252"/>
                  </a:lnTo>
                  <a:lnTo>
                    <a:pt x="2700" y="210"/>
                  </a:lnTo>
                  <a:lnTo>
                    <a:pt x="2428" y="168"/>
                  </a:lnTo>
                  <a:lnTo>
                    <a:pt x="2198" y="147"/>
                  </a:lnTo>
                  <a:lnTo>
                    <a:pt x="2072" y="43"/>
                  </a:lnTo>
                  <a:lnTo>
                    <a:pt x="1926"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28" name="Google Shape;928;p27"/>
            <p:cNvSpPr/>
            <p:nvPr/>
          </p:nvSpPr>
          <p:spPr>
            <a:xfrm>
              <a:off x="-3696586" y="3884692"/>
              <a:ext cx="30630" cy="16943"/>
            </a:xfrm>
            <a:custGeom>
              <a:avLst/>
              <a:gdLst/>
              <a:ahLst/>
              <a:cxnLst/>
              <a:rect l="l" t="t" r="r" b="b"/>
              <a:pathLst>
                <a:path w="1445" h="837" extrusionOk="0">
                  <a:moveTo>
                    <a:pt x="545" y="0"/>
                  </a:moveTo>
                  <a:lnTo>
                    <a:pt x="503" y="42"/>
                  </a:lnTo>
                  <a:lnTo>
                    <a:pt x="398" y="105"/>
                  </a:lnTo>
                  <a:lnTo>
                    <a:pt x="398" y="167"/>
                  </a:lnTo>
                  <a:lnTo>
                    <a:pt x="294" y="188"/>
                  </a:lnTo>
                  <a:lnTo>
                    <a:pt x="168" y="251"/>
                  </a:lnTo>
                  <a:lnTo>
                    <a:pt x="64" y="356"/>
                  </a:lnTo>
                  <a:lnTo>
                    <a:pt x="64" y="398"/>
                  </a:lnTo>
                  <a:lnTo>
                    <a:pt x="1" y="481"/>
                  </a:lnTo>
                  <a:lnTo>
                    <a:pt x="168" y="481"/>
                  </a:lnTo>
                  <a:lnTo>
                    <a:pt x="273" y="586"/>
                  </a:lnTo>
                  <a:lnTo>
                    <a:pt x="398" y="607"/>
                  </a:lnTo>
                  <a:lnTo>
                    <a:pt x="440" y="607"/>
                  </a:lnTo>
                  <a:lnTo>
                    <a:pt x="649" y="691"/>
                  </a:lnTo>
                  <a:lnTo>
                    <a:pt x="838" y="795"/>
                  </a:lnTo>
                  <a:lnTo>
                    <a:pt x="859" y="732"/>
                  </a:lnTo>
                  <a:lnTo>
                    <a:pt x="796" y="691"/>
                  </a:lnTo>
                  <a:lnTo>
                    <a:pt x="817" y="670"/>
                  </a:lnTo>
                  <a:lnTo>
                    <a:pt x="921" y="670"/>
                  </a:lnTo>
                  <a:lnTo>
                    <a:pt x="1005" y="795"/>
                  </a:lnTo>
                  <a:lnTo>
                    <a:pt x="1068" y="837"/>
                  </a:lnTo>
                  <a:lnTo>
                    <a:pt x="1340" y="837"/>
                  </a:lnTo>
                  <a:lnTo>
                    <a:pt x="1424" y="732"/>
                  </a:lnTo>
                  <a:lnTo>
                    <a:pt x="1382" y="691"/>
                  </a:lnTo>
                  <a:lnTo>
                    <a:pt x="1424" y="670"/>
                  </a:lnTo>
                  <a:lnTo>
                    <a:pt x="1382" y="607"/>
                  </a:lnTo>
                  <a:lnTo>
                    <a:pt x="1424" y="502"/>
                  </a:lnTo>
                  <a:lnTo>
                    <a:pt x="1424" y="481"/>
                  </a:lnTo>
                  <a:lnTo>
                    <a:pt x="1445" y="377"/>
                  </a:lnTo>
                  <a:lnTo>
                    <a:pt x="1445" y="272"/>
                  </a:lnTo>
                  <a:lnTo>
                    <a:pt x="1361" y="251"/>
                  </a:lnTo>
                  <a:lnTo>
                    <a:pt x="1319" y="209"/>
                  </a:lnTo>
                  <a:lnTo>
                    <a:pt x="1214" y="251"/>
                  </a:lnTo>
                  <a:lnTo>
                    <a:pt x="1173" y="293"/>
                  </a:lnTo>
                  <a:lnTo>
                    <a:pt x="1152" y="356"/>
                  </a:lnTo>
                  <a:lnTo>
                    <a:pt x="1110" y="293"/>
                  </a:lnTo>
                  <a:lnTo>
                    <a:pt x="1068" y="251"/>
                  </a:lnTo>
                  <a:lnTo>
                    <a:pt x="1005" y="146"/>
                  </a:lnTo>
                  <a:lnTo>
                    <a:pt x="901" y="105"/>
                  </a:lnTo>
                  <a:lnTo>
                    <a:pt x="754" y="146"/>
                  </a:lnTo>
                  <a:lnTo>
                    <a:pt x="712" y="84"/>
                  </a:lnTo>
                  <a:lnTo>
                    <a:pt x="649" y="63"/>
                  </a:lnTo>
                  <a:lnTo>
                    <a:pt x="628" y="42"/>
                  </a:lnTo>
                  <a:lnTo>
                    <a:pt x="545"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29" name="Google Shape;929;p27"/>
            <p:cNvSpPr/>
            <p:nvPr/>
          </p:nvSpPr>
          <p:spPr>
            <a:xfrm>
              <a:off x="-3682830" y="3836820"/>
              <a:ext cx="14202" cy="29676"/>
            </a:xfrm>
            <a:custGeom>
              <a:avLst/>
              <a:gdLst/>
              <a:ahLst/>
              <a:cxnLst/>
              <a:rect l="l" t="t" r="r" b="b"/>
              <a:pathLst>
                <a:path w="670" h="1466" extrusionOk="0">
                  <a:moveTo>
                    <a:pt x="398" y="1"/>
                  </a:moveTo>
                  <a:lnTo>
                    <a:pt x="377" y="43"/>
                  </a:lnTo>
                  <a:lnTo>
                    <a:pt x="356" y="147"/>
                  </a:lnTo>
                  <a:lnTo>
                    <a:pt x="272" y="231"/>
                  </a:lnTo>
                  <a:lnTo>
                    <a:pt x="272" y="252"/>
                  </a:lnTo>
                  <a:lnTo>
                    <a:pt x="210" y="273"/>
                  </a:lnTo>
                  <a:lnTo>
                    <a:pt x="189" y="315"/>
                  </a:lnTo>
                  <a:lnTo>
                    <a:pt x="168" y="273"/>
                  </a:lnTo>
                  <a:lnTo>
                    <a:pt x="168" y="231"/>
                  </a:lnTo>
                  <a:lnTo>
                    <a:pt x="84" y="231"/>
                  </a:lnTo>
                  <a:lnTo>
                    <a:pt x="42" y="273"/>
                  </a:lnTo>
                  <a:lnTo>
                    <a:pt x="0" y="356"/>
                  </a:lnTo>
                  <a:lnTo>
                    <a:pt x="0" y="1423"/>
                  </a:lnTo>
                  <a:lnTo>
                    <a:pt x="84" y="1423"/>
                  </a:lnTo>
                  <a:lnTo>
                    <a:pt x="105" y="1465"/>
                  </a:lnTo>
                  <a:lnTo>
                    <a:pt x="168" y="1465"/>
                  </a:lnTo>
                  <a:lnTo>
                    <a:pt x="210" y="1361"/>
                  </a:lnTo>
                  <a:lnTo>
                    <a:pt x="314" y="1256"/>
                  </a:lnTo>
                  <a:lnTo>
                    <a:pt x="398" y="1298"/>
                  </a:lnTo>
                  <a:lnTo>
                    <a:pt x="565" y="1068"/>
                  </a:lnTo>
                  <a:lnTo>
                    <a:pt x="607" y="900"/>
                  </a:lnTo>
                  <a:lnTo>
                    <a:pt x="607" y="733"/>
                  </a:lnTo>
                  <a:lnTo>
                    <a:pt x="565" y="670"/>
                  </a:lnTo>
                  <a:lnTo>
                    <a:pt x="586" y="482"/>
                  </a:lnTo>
                  <a:lnTo>
                    <a:pt x="628" y="377"/>
                  </a:lnTo>
                  <a:lnTo>
                    <a:pt x="670" y="105"/>
                  </a:lnTo>
                  <a:lnTo>
                    <a:pt x="670" y="43"/>
                  </a:lnTo>
                  <a:lnTo>
                    <a:pt x="670" y="1"/>
                  </a:lnTo>
                  <a:lnTo>
                    <a:pt x="586" y="1"/>
                  </a:lnTo>
                  <a:lnTo>
                    <a:pt x="524" y="43"/>
                  </a:lnTo>
                  <a:lnTo>
                    <a:pt x="503"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30" name="Google Shape;930;p27"/>
            <p:cNvSpPr/>
            <p:nvPr/>
          </p:nvSpPr>
          <p:spPr>
            <a:xfrm>
              <a:off x="-3721408" y="3843601"/>
              <a:ext cx="50577" cy="50849"/>
            </a:xfrm>
            <a:custGeom>
              <a:avLst/>
              <a:gdLst/>
              <a:ahLst/>
              <a:cxnLst/>
              <a:rect l="l" t="t" r="r" b="b"/>
              <a:pathLst>
                <a:path w="2386" h="2512" extrusionOk="0">
                  <a:moveTo>
                    <a:pt x="837" y="0"/>
                  </a:moveTo>
                  <a:lnTo>
                    <a:pt x="816" y="314"/>
                  </a:lnTo>
                  <a:lnTo>
                    <a:pt x="565" y="335"/>
                  </a:lnTo>
                  <a:lnTo>
                    <a:pt x="649" y="419"/>
                  </a:lnTo>
                  <a:lnTo>
                    <a:pt x="670" y="461"/>
                  </a:lnTo>
                  <a:lnTo>
                    <a:pt x="774" y="565"/>
                  </a:lnTo>
                  <a:lnTo>
                    <a:pt x="858" y="649"/>
                  </a:lnTo>
                  <a:lnTo>
                    <a:pt x="942" y="649"/>
                  </a:lnTo>
                  <a:lnTo>
                    <a:pt x="963" y="712"/>
                  </a:lnTo>
                  <a:lnTo>
                    <a:pt x="983" y="816"/>
                  </a:lnTo>
                  <a:lnTo>
                    <a:pt x="1025" y="837"/>
                  </a:lnTo>
                  <a:lnTo>
                    <a:pt x="1130" y="858"/>
                  </a:lnTo>
                  <a:lnTo>
                    <a:pt x="1193" y="879"/>
                  </a:lnTo>
                  <a:lnTo>
                    <a:pt x="1193" y="963"/>
                  </a:lnTo>
                  <a:lnTo>
                    <a:pt x="1130" y="1026"/>
                  </a:lnTo>
                  <a:lnTo>
                    <a:pt x="398" y="1026"/>
                  </a:lnTo>
                  <a:lnTo>
                    <a:pt x="42" y="1570"/>
                  </a:lnTo>
                  <a:lnTo>
                    <a:pt x="42" y="1674"/>
                  </a:lnTo>
                  <a:lnTo>
                    <a:pt x="84" y="1695"/>
                  </a:lnTo>
                  <a:lnTo>
                    <a:pt x="42" y="1758"/>
                  </a:lnTo>
                  <a:lnTo>
                    <a:pt x="84" y="1800"/>
                  </a:lnTo>
                  <a:lnTo>
                    <a:pt x="105" y="1821"/>
                  </a:lnTo>
                  <a:lnTo>
                    <a:pt x="105" y="1863"/>
                  </a:lnTo>
                  <a:lnTo>
                    <a:pt x="42" y="1904"/>
                  </a:lnTo>
                  <a:lnTo>
                    <a:pt x="21" y="1967"/>
                  </a:lnTo>
                  <a:lnTo>
                    <a:pt x="0" y="1988"/>
                  </a:lnTo>
                  <a:lnTo>
                    <a:pt x="105" y="2093"/>
                  </a:lnTo>
                  <a:lnTo>
                    <a:pt x="147" y="2218"/>
                  </a:lnTo>
                  <a:lnTo>
                    <a:pt x="251" y="2218"/>
                  </a:lnTo>
                  <a:lnTo>
                    <a:pt x="335" y="2323"/>
                  </a:lnTo>
                  <a:lnTo>
                    <a:pt x="628" y="2428"/>
                  </a:lnTo>
                  <a:lnTo>
                    <a:pt x="942" y="2428"/>
                  </a:lnTo>
                  <a:lnTo>
                    <a:pt x="1172" y="2511"/>
                  </a:lnTo>
                  <a:lnTo>
                    <a:pt x="1235" y="2428"/>
                  </a:lnTo>
                  <a:lnTo>
                    <a:pt x="1235" y="2386"/>
                  </a:lnTo>
                  <a:lnTo>
                    <a:pt x="1339" y="2281"/>
                  </a:lnTo>
                  <a:lnTo>
                    <a:pt x="1465" y="2218"/>
                  </a:lnTo>
                  <a:lnTo>
                    <a:pt x="1569" y="2197"/>
                  </a:lnTo>
                  <a:lnTo>
                    <a:pt x="1569" y="2135"/>
                  </a:lnTo>
                  <a:lnTo>
                    <a:pt x="1716" y="2009"/>
                  </a:lnTo>
                  <a:lnTo>
                    <a:pt x="1799" y="1863"/>
                  </a:lnTo>
                  <a:lnTo>
                    <a:pt x="1779" y="1779"/>
                  </a:lnTo>
                  <a:lnTo>
                    <a:pt x="1862" y="1674"/>
                  </a:lnTo>
                  <a:lnTo>
                    <a:pt x="2009" y="1507"/>
                  </a:lnTo>
                  <a:lnTo>
                    <a:pt x="2092" y="1507"/>
                  </a:lnTo>
                  <a:lnTo>
                    <a:pt x="2239" y="1444"/>
                  </a:lnTo>
                  <a:lnTo>
                    <a:pt x="2302" y="1340"/>
                  </a:lnTo>
                  <a:lnTo>
                    <a:pt x="2385" y="1277"/>
                  </a:lnTo>
                  <a:lnTo>
                    <a:pt x="2385" y="1235"/>
                  </a:lnTo>
                  <a:lnTo>
                    <a:pt x="2344" y="1172"/>
                  </a:lnTo>
                  <a:lnTo>
                    <a:pt x="2239" y="1172"/>
                  </a:lnTo>
                  <a:lnTo>
                    <a:pt x="2218" y="1256"/>
                  </a:lnTo>
                  <a:lnTo>
                    <a:pt x="2113" y="1172"/>
                  </a:lnTo>
                  <a:lnTo>
                    <a:pt x="2030" y="1172"/>
                  </a:lnTo>
                  <a:lnTo>
                    <a:pt x="1988" y="1130"/>
                  </a:lnTo>
                  <a:lnTo>
                    <a:pt x="1925" y="1130"/>
                  </a:lnTo>
                  <a:lnTo>
                    <a:pt x="1904" y="1088"/>
                  </a:lnTo>
                  <a:lnTo>
                    <a:pt x="1820" y="1088"/>
                  </a:lnTo>
                  <a:lnTo>
                    <a:pt x="1820" y="21"/>
                  </a:lnTo>
                  <a:lnTo>
                    <a:pt x="837"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31" name="Google Shape;931;p27"/>
            <p:cNvSpPr/>
            <p:nvPr/>
          </p:nvSpPr>
          <p:spPr>
            <a:xfrm>
              <a:off x="-3996840" y="3636485"/>
              <a:ext cx="349526" cy="247384"/>
            </a:xfrm>
            <a:custGeom>
              <a:avLst/>
              <a:gdLst/>
              <a:ahLst/>
              <a:cxnLst/>
              <a:rect l="l" t="t" r="r" b="b"/>
              <a:pathLst>
                <a:path w="16489" h="12221" extrusionOk="0">
                  <a:moveTo>
                    <a:pt x="1381" y="1"/>
                  </a:moveTo>
                  <a:lnTo>
                    <a:pt x="1" y="22"/>
                  </a:lnTo>
                  <a:lnTo>
                    <a:pt x="21" y="168"/>
                  </a:lnTo>
                  <a:lnTo>
                    <a:pt x="105" y="482"/>
                  </a:lnTo>
                  <a:lnTo>
                    <a:pt x="168" y="587"/>
                  </a:lnTo>
                  <a:lnTo>
                    <a:pt x="231" y="691"/>
                  </a:lnTo>
                  <a:lnTo>
                    <a:pt x="168" y="712"/>
                  </a:lnTo>
                  <a:lnTo>
                    <a:pt x="168" y="796"/>
                  </a:lnTo>
                  <a:lnTo>
                    <a:pt x="189" y="901"/>
                  </a:lnTo>
                  <a:lnTo>
                    <a:pt x="356" y="1110"/>
                  </a:lnTo>
                  <a:lnTo>
                    <a:pt x="356" y="1152"/>
                  </a:lnTo>
                  <a:lnTo>
                    <a:pt x="314" y="1173"/>
                  </a:lnTo>
                  <a:lnTo>
                    <a:pt x="335" y="1256"/>
                  </a:lnTo>
                  <a:lnTo>
                    <a:pt x="461" y="1361"/>
                  </a:lnTo>
                  <a:lnTo>
                    <a:pt x="482" y="1486"/>
                  </a:lnTo>
                  <a:lnTo>
                    <a:pt x="440" y="1549"/>
                  </a:lnTo>
                  <a:lnTo>
                    <a:pt x="440" y="1654"/>
                  </a:lnTo>
                  <a:lnTo>
                    <a:pt x="524" y="1696"/>
                  </a:lnTo>
                  <a:lnTo>
                    <a:pt x="545" y="1779"/>
                  </a:lnTo>
                  <a:lnTo>
                    <a:pt x="545" y="1968"/>
                  </a:lnTo>
                  <a:lnTo>
                    <a:pt x="586" y="2114"/>
                  </a:lnTo>
                  <a:lnTo>
                    <a:pt x="691" y="2219"/>
                  </a:lnTo>
                  <a:lnTo>
                    <a:pt x="754" y="2219"/>
                  </a:lnTo>
                  <a:lnTo>
                    <a:pt x="942" y="2386"/>
                  </a:lnTo>
                  <a:lnTo>
                    <a:pt x="1005" y="2512"/>
                  </a:lnTo>
                  <a:lnTo>
                    <a:pt x="1047" y="2595"/>
                  </a:lnTo>
                  <a:lnTo>
                    <a:pt x="1172" y="2721"/>
                  </a:lnTo>
                  <a:lnTo>
                    <a:pt x="1214" y="2909"/>
                  </a:lnTo>
                  <a:lnTo>
                    <a:pt x="1277" y="2930"/>
                  </a:lnTo>
                  <a:lnTo>
                    <a:pt x="1361" y="3056"/>
                  </a:lnTo>
                  <a:lnTo>
                    <a:pt x="1298" y="3139"/>
                  </a:lnTo>
                  <a:lnTo>
                    <a:pt x="1277" y="3202"/>
                  </a:lnTo>
                  <a:lnTo>
                    <a:pt x="1319" y="3265"/>
                  </a:lnTo>
                  <a:lnTo>
                    <a:pt x="1298" y="3349"/>
                  </a:lnTo>
                  <a:lnTo>
                    <a:pt x="1214" y="3328"/>
                  </a:lnTo>
                  <a:lnTo>
                    <a:pt x="1172" y="3411"/>
                  </a:lnTo>
                  <a:lnTo>
                    <a:pt x="1193" y="3432"/>
                  </a:lnTo>
                  <a:lnTo>
                    <a:pt x="1277" y="3432"/>
                  </a:lnTo>
                  <a:lnTo>
                    <a:pt x="1277" y="3516"/>
                  </a:lnTo>
                  <a:lnTo>
                    <a:pt x="1214" y="3558"/>
                  </a:lnTo>
                  <a:lnTo>
                    <a:pt x="1151" y="3516"/>
                  </a:lnTo>
                  <a:lnTo>
                    <a:pt x="1005" y="3516"/>
                  </a:lnTo>
                  <a:lnTo>
                    <a:pt x="900" y="3453"/>
                  </a:lnTo>
                  <a:lnTo>
                    <a:pt x="775" y="3474"/>
                  </a:lnTo>
                  <a:lnTo>
                    <a:pt x="712" y="3516"/>
                  </a:lnTo>
                  <a:lnTo>
                    <a:pt x="858" y="3662"/>
                  </a:lnTo>
                  <a:lnTo>
                    <a:pt x="963" y="3725"/>
                  </a:lnTo>
                  <a:lnTo>
                    <a:pt x="963" y="3830"/>
                  </a:lnTo>
                  <a:lnTo>
                    <a:pt x="1005" y="3934"/>
                  </a:lnTo>
                  <a:lnTo>
                    <a:pt x="1109" y="3955"/>
                  </a:lnTo>
                  <a:lnTo>
                    <a:pt x="1235" y="4039"/>
                  </a:lnTo>
                  <a:lnTo>
                    <a:pt x="1235" y="4081"/>
                  </a:lnTo>
                  <a:lnTo>
                    <a:pt x="1319" y="4081"/>
                  </a:lnTo>
                  <a:lnTo>
                    <a:pt x="1402" y="4102"/>
                  </a:lnTo>
                  <a:lnTo>
                    <a:pt x="1381" y="4144"/>
                  </a:lnTo>
                  <a:lnTo>
                    <a:pt x="1423" y="4206"/>
                  </a:lnTo>
                  <a:lnTo>
                    <a:pt x="1507" y="4186"/>
                  </a:lnTo>
                  <a:lnTo>
                    <a:pt x="1591" y="4186"/>
                  </a:lnTo>
                  <a:lnTo>
                    <a:pt x="1674" y="4081"/>
                  </a:lnTo>
                  <a:lnTo>
                    <a:pt x="1716" y="4081"/>
                  </a:lnTo>
                  <a:lnTo>
                    <a:pt x="1695" y="4186"/>
                  </a:lnTo>
                  <a:lnTo>
                    <a:pt x="1716" y="4374"/>
                  </a:lnTo>
                  <a:lnTo>
                    <a:pt x="1905" y="4562"/>
                  </a:lnTo>
                  <a:lnTo>
                    <a:pt x="2009" y="4583"/>
                  </a:lnTo>
                  <a:lnTo>
                    <a:pt x="2051" y="4583"/>
                  </a:lnTo>
                  <a:lnTo>
                    <a:pt x="2114" y="4667"/>
                  </a:lnTo>
                  <a:lnTo>
                    <a:pt x="2197" y="4897"/>
                  </a:lnTo>
                  <a:lnTo>
                    <a:pt x="2197" y="5127"/>
                  </a:lnTo>
                  <a:lnTo>
                    <a:pt x="2156" y="5315"/>
                  </a:lnTo>
                  <a:lnTo>
                    <a:pt x="2051" y="5462"/>
                  </a:lnTo>
                  <a:lnTo>
                    <a:pt x="2093" y="5546"/>
                  </a:lnTo>
                  <a:lnTo>
                    <a:pt x="2197" y="5650"/>
                  </a:lnTo>
                  <a:lnTo>
                    <a:pt x="2239" y="5629"/>
                  </a:lnTo>
                  <a:lnTo>
                    <a:pt x="2260" y="5713"/>
                  </a:lnTo>
                  <a:lnTo>
                    <a:pt x="2407" y="5734"/>
                  </a:lnTo>
                  <a:lnTo>
                    <a:pt x="2449" y="5859"/>
                  </a:lnTo>
                  <a:lnTo>
                    <a:pt x="2679" y="6131"/>
                  </a:lnTo>
                  <a:lnTo>
                    <a:pt x="2762" y="6152"/>
                  </a:lnTo>
                  <a:lnTo>
                    <a:pt x="2804" y="6236"/>
                  </a:lnTo>
                  <a:lnTo>
                    <a:pt x="2888" y="6341"/>
                  </a:lnTo>
                  <a:lnTo>
                    <a:pt x="3034" y="6362"/>
                  </a:lnTo>
                  <a:lnTo>
                    <a:pt x="3076" y="6445"/>
                  </a:lnTo>
                  <a:lnTo>
                    <a:pt x="3076" y="6571"/>
                  </a:lnTo>
                  <a:lnTo>
                    <a:pt x="3160" y="6655"/>
                  </a:lnTo>
                  <a:lnTo>
                    <a:pt x="3160" y="6717"/>
                  </a:lnTo>
                  <a:lnTo>
                    <a:pt x="3202" y="6822"/>
                  </a:lnTo>
                  <a:lnTo>
                    <a:pt x="3286" y="6864"/>
                  </a:lnTo>
                  <a:lnTo>
                    <a:pt x="3474" y="6780"/>
                  </a:lnTo>
                  <a:lnTo>
                    <a:pt x="3578" y="6613"/>
                  </a:lnTo>
                  <a:lnTo>
                    <a:pt x="3578" y="6487"/>
                  </a:lnTo>
                  <a:lnTo>
                    <a:pt x="3495" y="6445"/>
                  </a:lnTo>
                  <a:lnTo>
                    <a:pt x="3474" y="6341"/>
                  </a:lnTo>
                  <a:lnTo>
                    <a:pt x="3411" y="6278"/>
                  </a:lnTo>
                  <a:lnTo>
                    <a:pt x="3390" y="6173"/>
                  </a:lnTo>
                  <a:lnTo>
                    <a:pt x="3286" y="6131"/>
                  </a:lnTo>
                  <a:lnTo>
                    <a:pt x="3265" y="6048"/>
                  </a:lnTo>
                  <a:lnTo>
                    <a:pt x="3202" y="5964"/>
                  </a:lnTo>
                  <a:lnTo>
                    <a:pt x="3139" y="5943"/>
                  </a:lnTo>
                  <a:lnTo>
                    <a:pt x="3097" y="5964"/>
                  </a:lnTo>
                  <a:lnTo>
                    <a:pt x="3097" y="6048"/>
                  </a:lnTo>
                  <a:lnTo>
                    <a:pt x="3055" y="6069"/>
                  </a:lnTo>
                  <a:lnTo>
                    <a:pt x="3055" y="5985"/>
                  </a:lnTo>
                  <a:lnTo>
                    <a:pt x="2972" y="5943"/>
                  </a:lnTo>
                  <a:lnTo>
                    <a:pt x="2867" y="5818"/>
                  </a:lnTo>
                  <a:lnTo>
                    <a:pt x="2846" y="5734"/>
                  </a:lnTo>
                  <a:lnTo>
                    <a:pt x="2888" y="5629"/>
                  </a:lnTo>
                  <a:lnTo>
                    <a:pt x="2888" y="5504"/>
                  </a:lnTo>
                  <a:lnTo>
                    <a:pt x="2804" y="5399"/>
                  </a:lnTo>
                  <a:lnTo>
                    <a:pt x="2846" y="5294"/>
                  </a:lnTo>
                  <a:lnTo>
                    <a:pt x="2846" y="5232"/>
                  </a:lnTo>
                  <a:lnTo>
                    <a:pt x="2783" y="5148"/>
                  </a:lnTo>
                  <a:lnTo>
                    <a:pt x="2783" y="5085"/>
                  </a:lnTo>
                  <a:lnTo>
                    <a:pt x="2721" y="5002"/>
                  </a:lnTo>
                  <a:lnTo>
                    <a:pt x="2721" y="4897"/>
                  </a:lnTo>
                  <a:lnTo>
                    <a:pt x="2679" y="4834"/>
                  </a:lnTo>
                  <a:lnTo>
                    <a:pt x="2679" y="4688"/>
                  </a:lnTo>
                  <a:lnTo>
                    <a:pt x="2721" y="4604"/>
                  </a:lnTo>
                  <a:lnTo>
                    <a:pt x="2658" y="4395"/>
                  </a:lnTo>
                  <a:lnTo>
                    <a:pt x="2616" y="4290"/>
                  </a:lnTo>
                  <a:lnTo>
                    <a:pt x="2553" y="4206"/>
                  </a:lnTo>
                  <a:lnTo>
                    <a:pt x="2532" y="4186"/>
                  </a:lnTo>
                  <a:lnTo>
                    <a:pt x="2532" y="4248"/>
                  </a:lnTo>
                  <a:lnTo>
                    <a:pt x="2532" y="4290"/>
                  </a:lnTo>
                  <a:lnTo>
                    <a:pt x="2469" y="4353"/>
                  </a:lnTo>
                  <a:lnTo>
                    <a:pt x="2365" y="4186"/>
                  </a:lnTo>
                  <a:lnTo>
                    <a:pt x="2365" y="4102"/>
                  </a:lnTo>
                  <a:lnTo>
                    <a:pt x="2407" y="4039"/>
                  </a:lnTo>
                  <a:lnTo>
                    <a:pt x="2365" y="3976"/>
                  </a:lnTo>
                  <a:lnTo>
                    <a:pt x="2323" y="3955"/>
                  </a:lnTo>
                  <a:lnTo>
                    <a:pt x="2281" y="3746"/>
                  </a:lnTo>
                  <a:lnTo>
                    <a:pt x="2197" y="3579"/>
                  </a:lnTo>
                  <a:lnTo>
                    <a:pt x="2135" y="3558"/>
                  </a:lnTo>
                  <a:lnTo>
                    <a:pt x="2030" y="3453"/>
                  </a:lnTo>
                  <a:lnTo>
                    <a:pt x="2030" y="3328"/>
                  </a:lnTo>
                  <a:lnTo>
                    <a:pt x="2051" y="3202"/>
                  </a:lnTo>
                  <a:lnTo>
                    <a:pt x="1946" y="3056"/>
                  </a:lnTo>
                  <a:lnTo>
                    <a:pt x="1884" y="3035"/>
                  </a:lnTo>
                  <a:lnTo>
                    <a:pt x="1821" y="2993"/>
                  </a:lnTo>
                  <a:lnTo>
                    <a:pt x="1821" y="2846"/>
                  </a:lnTo>
                  <a:lnTo>
                    <a:pt x="1737" y="2784"/>
                  </a:lnTo>
                  <a:lnTo>
                    <a:pt x="1633" y="2742"/>
                  </a:lnTo>
                  <a:lnTo>
                    <a:pt x="1612" y="2637"/>
                  </a:lnTo>
                  <a:lnTo>
                    <a:pt x="1633" y="2574"/>
                  </a:lnTo>
                  <a:lnTo>
                    <a:pt x="1612" y="2407"/>
                  </a:lnTo>
                  <a:lnTo>
                    <a:pt x="1465" y="2302"/>
                  </a:lnTo>
                  <a:lnTo>
                    <a:pt x="1402" y="2219"/>
                  </a:lnTo>
                  <a:lnTo>
                    <a:pt x="1319" y="2198"/>
                  </a:lnTo>
                  <a:lnTo>
                    <a:pt x="1319" y="2093"/>
                  </a:lnTo>
                  <a:lnTo>
                    <a:pt x="1235" y="1947"/>
                  </a:lnTo>
                  <a:lnTo>
                    <a:pt x="1193" y="1863"/>
                  </a:lnTo>
                  <a:lnTo>
                    <a:pt x="1235" y="1779"/>
                  </a:lnTo>
                  <a:lnTo>
                    <a:pt x="1214" y="1361"/>
                  </a:lnTo>
                  <a:lnTo>
                    <a:pt x="1193" y="1131"/>
                  </a:lnTo>
                  <a:lnTo>
                    <a:pt x="1235" y="1005"/>
                  </a:lnTo>
                  <a:lnTo>
                    <a:pt x="1298" y="796"/>
                  </a:lnTo>
                  <a:lnTo>
                    <a:pt x="1277" y="691"/>
                  </a:lnTo>
                  <a:lnTo>
                    <a:pt x="1235" y="545"/>
                  </a:lnTo>
                  <a:lnTo>
                    <a:pt x="1319" y="691"/>
                  </a:lnTo>
                  <a:lnTo>
                    <a:pt x="1486" y="754"/>
                  </a:lnTo>
                  <a:lnTo>
                    <a:pt x="1570" y="921"/>
                  </a:lnTo>
                  <a:lnTo>
                    <a:pt x="1633" y="963"/>
                  </a:lnTo>
                  <a:lnTo>
                    <a:pt x="1737" y="963"/>
                  </a:lnTo>
                  <a:lnTo>
                    <a:pt x="1800" y="921"/>
                  </a:lnTo>
                  <a:lnTo>
                    <a:pt x="1884" y="1026"/>
                  </a:lnTo>
                  <a:lnTo>
                    <a:pt x="1925" y="1068"/>
                  </a:lnTo>
                  <a:lnTo>
                    <a:pt x="2030" y="1068"/>
                  </a:lnTo>
                  <a:lnTo>
                    <a:pt x="2156" y="1152"/>
                  </a:lnTo>
                  <a:lnTo>
                    <a:pt x="2156" y="1214"/>
                  </a:lnTo>
                  <a:lnTo>
                    <a:pt x="2093" y="1319"/>
                  </a:lnTo>
                  <a:lnTo>
                    <a:pt x="2093" y="1382"/>
                  </a:lnTo>
                  <a:lnTo>
                    <a:pt x="2135" y="1549"/>
                  </a:lnTo>
                  <a:lnTo>
                    <a:pt x="2156" y="1737"/>
                  </a:lnTo>
                  <a:lnTo>
                    <a:pt x="2218" y="1842"/>
                  </a:lnTo>
                  <a:lnTo>
                    <a:pt x="2239" y="1968"/>
                  </a:lnTo>
                  <a:lnTo>
                    <a:pt x="2218" y="2051"/>
                  </a:lnTo>
                  <a:lnTo>
                    <a:pt x="2239" y="2156"/>
                  </a:lnTo>
                  <a:lnTo>
                    <a:pt x="2407" y="2323"/>
                  </a:lnTo>
                  <a:lnTo>
                    <a:pt x="2365" y="2386"/>
                  </a:lnTo>
                  <a:lnTo>
                    <a:pt x="2344" y="2470"/>
                  </a:lnTo>
                  <a:lnTo>
                    <a:pt x="2407" y="2533"/>
                  </a:lnTo>
                  <a:lnTo>
                    <a:pt x="2428" y="2533"/>
                  </a:lnTo>
                  <a:lnTo>
                    <a:pt x="2469" y="2595"/>
                  </a:lnTo>
                  <a:lnTo>
                    <a:pt x="2532" y="2784"/>
                  </a:lnTo>
                  <a:lnTo>
                    <a:pt x="2616" y="2805"/>
                  </a:lnTo>
                  <a:lnTo>
                    <a:pt x="2658" y="2909"/>
                  </a:lnTo>
                  <a:lnTo>
                    <a:pt x="2658" y="3035"/>
                  </a:lnTo>
                  <a:lnTo>
                    <a:pt x="2721" y="3097"/>
                  </a:lnTo>
                  <a:lnTo>
                    <a:pt x="2783" y="3118"/>
                  </a:lnTo>
                  <a:lnTo>
                    <a:pt x="2846" y="3244"/>
                  </a:lnTo>
                  <a:lnTo>
                    <a:pt x="2867" y="3349"/>
                  </a:lnTo>
                  <a:lnTo>
                    <a:pt x="2951" y="3411"/>
                  </a:lnTo>
                  <a:lnTo>
                    <a:pt x="2972" y="3453"/>
                  </a:lnTo>
                  <a:lnTo>
                    <a:pt x="3055" y="3453"/>
                  </a:lnTo>
                  <a:lnTo>
                    <a:pt x="3097" y="3516"/>
                  </a:lnTo>
                  <a:lnTo>
                    <a:pt x="3181" y="3453"/>
                  </a:lnTo>
                  <a:lnTo>
                    <a:pt x="3244" y="3516"/>
                  </a:lnTo>
                  <a:lnTo>
                    <a:pt x="3244" y="3642"/>
                  </a:lnTo>
                  <a:lnTo>
                    <a:pt x="3181" y="3725"/>
                  </a:lnTo>
                  <a:lnTo>
                    <a:pt x="3202" y="3872"/>
                  </a:lnTo>
                  <a:lnTo>
                    <a:pt x="3390" y="4060"/>
                  </a:lnTo>
                  <a:lnTo>
                    <a:pt x="3474" y="4039"/>
                  </a:lnTo>
                  <a:lnTo>
                    <a:pt x="3558" y="4060"/>
                  </a:lnTo>
                  <a:lnTo>
                    <a:pt x="3516" y="4165"/>
                  </a:lnTo>
                  <a:lnTo>
                    <a:pt x="3578" y="4269"/>
                  </a:lnTo>
                  <a:lnTo>
                    <a:pt x="3683" y="4290"/>
                  </a:lnTo>
                  <a:lnTo>
                    <a:pt x="3767" y="4290"/>
                  </a:lnTo>
                  <a:lnTo>
                    <a:pt x="3850" y="4395"/>
                  </a:lnTo>
                  <a:lnTo>
                    <a:pt x="3892" y="4499"/>
                  </a:lnTo>
                  <a:lnTo>
                    <a:pt x="3976" y="4520"/>
                  </a:lnTo>
                  <a:lnTo>
                    <a:pt x="3997" y="4499"/>
                  </a:lnTo>
                  <a:lnTo>
                    <a:pt x="4018" y="4520"/>
                  </a:lnTo>
                  <a:lnTo>
                    <a:pt x="4039" y="4604"/>
                  </a:lnTo>
                  <a:lnTo>
                    <a:pt x="3997" y="4667"/>
                  </a:lnTo>
                  <a:lnTo>
                    <a:pt x="3934" y="4604"/>
                  </a:lnTo>
                  <a:lnTo>
                    <a:pt x="3850" y="4625"/>
                  </a:lnTo>
                  <a:lnTo>
                    <a:pt x="3767" y="4730"/>
                  </a:lnTo>
                  <a:lnTo>
                    <a:pt x="3704" y="4897"/>
                  </a:lnTo>
                  <a:lnTo>
                    <a:pt x="3725" y="5002"/>
                  </a:lnTo>
                  <a:lnTo>
                    <a:pt x="3809" y="5085"/>
                  </a:lnTo>
                  <a:lnTo>
                    <a:pt x="3913" y="5085"/>
                  </a:lnTo>
                  <a:lnTo>
                    <a:pt x="3997" y="5148"/>
                  </a:lnTo>
                  <a:lnTo>
                    <a:pt x="4206" y="5315"/>
                  </a:lnTo>
                  <a:lnTo>
                    <a:pt x="4353" y="5357"/>
                  </a:lnTo>
                  <a:lnTo>
                    <a:pt x="4415" y="5357"/>
                  </a:lnTo>
                  <a:lnTo>
                    <a:pt x="4436" y="5420"/>
                  </a:lnTo>
                  <a:lnTo>
                    <a:pt x="4499" y="5525"/>
                  </a:lnTo>
                  <a:lnTo>
                    <a:pt x="4541" y="5608"/>
                  </a:lnTo>
                  <a:lnTo>
                    <a:pt x="4499" y="5713"/>
                  </a:lnTo>
                  <a:lnTo>
                    <a:pt x="4415" y="5734"/>
                  </a:lnTo>
                  <a:lnTo>
                    <a:pt x="4436" y="5776"/>
                  </a:lnTo>
                  <a:lnTo>
                    <a:pt x="4520" y="5838"/>
                  </a:lnTo>
                  <a:lnTo>
                    <a:pt x="4708" y="5880"/>
                  </a:lnTo>
                  <a:lnTo>
                    <a:pt x="4708" y="5964"/>
                  </a:lnTo>
                  <a:lnTo>
                    <a:pt x="4750" y="5985"/>
                  </a:lnTo>
                  <a:lnTo>
                    <a:pt x="4897" y="6131"/>
                  </a:lnTo>
                  <a:lnTo>
                    <a:pt x="5085" y="6362"/>
                  </a:lnTo>
                  <a:lnTo>
                    <a:pt x="5231" y="6592"/>
                  </a:lnTo>
                  <a:lnTo>
                    <a:pt x="5399" y="6801"/>
                  </a:lnTo>
                  <a:lnTo>
                    <a:pt x="5399" y="6906"/>
                  </a:lnTo>
                  <a:lnTo>
                    <a:pt x="5608" y="7178"/>
                  </a:lnTo>
                  <a:lnTo>
                    <a:pt x="5650" y="7282"/>
                  </a:lnTo>
                  <a:lnTo>
                    <a:pt x="5587" y="7408"/>
                  </a:lnTo>
                  <a:lnTo>
                    <a:pt x="5650" y="7491"/>
                  </a:lnTo>
                  <a:lnTo>
                    <a:pt x="5692" y="7638"/>
                  </a:lnTo>
                  <a:lnTo>
                    <a:pt x="5817" y="7952"/>
                  </a:lnTo>
                  <a:lnTo>
                    <a:pt x="5817" y="8077"/>
                  </a:lnTo>
                  <a:lnTo>
                    <a:pt x="5775" y="8182"/>
                  </a:lnTo>
                  <a:lnTo>
                    <a:pt x="5650" y="8287"/>
                  </a:lnTo>
                  <a:lnTo>
                    <a:pt x="5608" y="8370"/>
                  </a:lnTo>
                  <a:lnTo>
                    <a:pt x="5671" y="8370"/>
                  </a:lnTo>
                  <a:lnTo>
                    <a:pt x="5754" y="8454"/>
                  </a:lnTo>
                  <a:lnTo>
                    <a:pt x="5692" y="8496"/>
                  </a:lnTo>
                  <a:lnTo>
                    <a:pt x="5566" y="8496"/>
                  </a:lnTo>
                  <a:lnTo>
                    <a:pt x="5482" y="8538"/>
                  </a:lnTo>
                  <a:lnTo>
                    <a:pt x="5482" y="8579"/>
                  </a:lnTo>
                  <a:lnTo>
                    <a:pt x="5566" y="8789"/>
                  </a:lnTo>
                  <a:lnTo>
                    <a:pt x="5650" y="8872"/>
                  </a:lnTo>
                  <a:lnTo>
                    <a:pt x="5650" y="8956"/>
                  </a:lnTo>
                  <a:lnTo>
                    <a:pt x="5754" y="9103"/>
                  </a:lnTo>
                  <a:lnTo>
                    <a:pt x="5796" y="9228"/>
                  </a:lnTo>
                  <a:lnTo>
                    <a:pt x="5859" y="9291"/>
                  </a:lnTo>
                  <a:lnTo>
                    <a:pt x="5922" y="9291"/>
                  </a:lnTo>
                  <a:lnTo>
                    <a:pt x="5943" y="9333"/>
                  </a:lnTo>
                  <a:lnTo>
                    <a:pt x="6131" y="9395"/>
                  </a:lnTo>
                  <a:lnTo>
                    <a:pt x="6278" y="9375"/>
                  </a:lnTo>
                  <a:lnTo>
                    <a:pt x="6340" y="9375"/>
                  </a:lnTo>
                  <a:lnTo>
                    <a:pt x="6299" y="9437"/>
                  </a:lnTo>
                  <a:lnTo>
                    <a:pt x="6299" y="9500"/>
                  </a:lnTo>
                  <a:lnTo>
                    <a:pt x="6424" y="9542"/>
                  </a:lnTo>
                  <a:lnTo>
                    <a:pt x="6591" y="9688"/>
                  </a:lnTo>
                  <a:lnTo>
                    <a:pt x="6696" y="9835"/>
                  </a:lnTo>
                  <a:lnTo>
                    <a:pt x="6759" y="9960"/>
                  </a:lnTo>
                  <a:lnTo>
                    <a:pt x="6863" y="10023"/>
                  </a:lnTo>
                  <a:lnTo>
                    <a:pt x="6926" y="10002"/>
                  </a:lnTo>
                  <a:lnTo>
                    <a:pt x="7031" y="10044"/>
                  </a:lnTo>
                  <a:lnTo>
                    <a:pt x="7115" y="10044"/>
                  </a:lnTo>
                  <a:lnTo>
                    <a:pt x="7345" y="10149"/>
                  </a:lnTo>
                  <a:lnTo>
                    <a:pt x="7428" y="10149"/>
                  </a:lnTo>
                  <a:lnTo>
                    <a:pt x="7449" y="10107"/>
                  </a:lnTo>
                  <a:lnTo>
                    <a:pt x="7512" y="10107"/>
                  </a:lnTo>
                  <a:lnTo>
                    <a:pt x="7575" y="10170"/>
                  </a:lnTo>
                  <a:lnTo>
                    <a:pt x="7847" y="10442"/>
                  </a:lnTo>
                  <a:lnTo>
                    <a:pt x="7910" y="10442"/>
                  </a:lnTo>
                  <a:lnTo>
                    <a:pt x="8098" y="10630"/>
                  </a:lnTo>
                  <a:lnTo>
                    <a:pt x="8328" y="10735"/>
                  </a:lnTo>
                  <a:lnTo>
                    <a:pt x="8621" y="10756"/>
                  </a:lnTo>
                  <a:lnTo>
                    <a:pt x="8747" y="10839"/>
                  </a:lnTo>
                  <a:lnTo>
                    <a:pt x="8830" y="10965"/>
                  </a:lnTo>
                  <a:lnTo>
                    <a:pt x="8998" y="10965"/>
                  </a:lnTo>
                  <a:lnTo>
                    <a:pt x="9144" y="11048"/>
                  </a:lnTo>
                  <a:lnTo>
                    <a:pt x="9228" y="10986"/>
                  </a:lnTo>
                  <a:lnTo>
                    <a:pt x="9249" y="11007"/>
                  </a:lnTo>
                  <a:lnTo>
                    <a:pt x="9332" y="11153"/>
                  </a:lnTo>
                  <a:lnTo>
                    <a:pt x="9479" y="11216"/>
                  </a:lnTo>
                  <a:lnTo>
                    <a:pt x="9625" y="11216"/>
                  </a:lnTo>
                  <a:lnTo>
                    <a:pt x="9730" y="11279"/>
                  </a:lnTo>
                  <a:lnTo>
                    <a:pt x="9960" y="11362"/>
                  </a:lnTo>
                  <a:lnTo>
                    <a:pt x="10148" y="11362"/>
                  </a:lnTo>
                  <a:lnTo>
                    <a:pt x="10295" y="11467"/>
                  </a:lnTo>
                  <a:lnTo>
                    <a:pt x="10588" y="11572"/>
                  </a:lnTo>
                  <a:lnTo>
                    <a:pt x="10692" y="11530"/>
                  </a:lnTo>
                  <a:lnTo>
                    <a:pt x="11006" y="11404"/>
                  </a:lnTo>
                  <a:lnTo>
                    <a:pt x="11111" y="11404"/>
                  </a:lnTo>
                  <a:lnTo>
                    <a:pt x="11299" y="11300"/>
                  </a:lnTo>
                  <a:lnTo>
                    <a:pt x="11404" y="11279"/>
                  </a:lnTo>
                  <a:lnTo>
                    <a:pt x="11613" y="11279"/>
                  </a:lnTo>
                  <a:lnTo>
                    <a:pt x="11613" y="11258"/>
                  </a:lnTo>
                  <a:lnTo>
                    <a:pt x="11467" y="11216"/>
                  </a:lnTo>
                  <a:lnTo>
                    <a:pt x="11404" y="11216"/>
                  </a:lnTo>
                  <a:lnTo>
                    <a:pt x="11404" y="11174"/>
                  </a:lnTo>
                  <a:lnTo>
                    <a:pt x="11529" y="11090"/>
                  </a:lnTo>
                  <a:lnTo>
                    <a:pt x="11550" y="11111"/>
                  </a:lnTo>
                  <a:lnTo>
                    <a:pt x="11550" y="11195"/>
                  </a:lnTo>
                  <a:lnTo>
                    <a:pt x="11634" y="11153"/>
                  </a:lnTo>
                  <a:lnTo>
                    <a:pt x="11718" y="11153"/>
                  </a:lnTo>
                  <a:lnTo>
                    <a:pt x="11718" y="11195"/>
                  </a:lnTo>
                  <a:lnTo>
                    <a:pt x="11655" y="11195"/>
                  </a:lnTo>
                  <a:lnTo>
                    <a:pt x="11634" y="11216"/>
                  </a:lnTo>
                  <a:lnTo>
                    <a:pt x="11655" y="11258"/>
                  </a:lnTo>
                  <a:lnTo>
                    <a:pt x="11760" y="11258"/>
                  </a:lnTo>
                  <a:lnTo>
                    <a:pt x="11864" y="11279"/>
                  </a:lnTo>
                  <a:lnTo>
                    <a:pt x="12032" y="11404"/>
                  </a:lnTo>
                  <a:lnTo>
                    <a:pt x="12094" y="11467"/>
                  </a:lnTo>
                  <a:lnTo>
                    <a:pt x="12094" y="11425"/>
                  </a:lnTo>
                  <a:lnTo>
                    <a:pt x="11969" y="11300"/>
                  </a:lnTo>
                  <a:lnTo>
                    <a:pt x="11780" y="11216"/>
                  </a:lnTo>
                  <a:lnTo>
                    <a:pt x="11780" y="11174"/>
                  </a:lnTo>
                  <a:lnTo>
                    <a:pt x="11822" y="11174"/>
                  </a:lnTo>
                  <a:lnTo>
                    <a:pt x="11843" y="11195"/>
                  </a:lnTo>
                  <a:lnTo>
                    <a:pt x="11948" y="11216"/>
                  </a:lnTo>
                  <a:lnTo>
                    <a:pt x="12053" y="11300"/>
                  </a:lnTo>
                  <a:lnTo>
                    <a:pt x="12157" y="11425"/>
                  </a:lnTo>
                  <a:lnTo>
                    <a:pt x="12157" y="11488"/>
                  </a:lnTo>
                  <a:lnTo>
                    <a:pt x="12199" y="11530"/>
                  </a:lnTo>
                  <a:lnTo>
                    <a:pt x="12597" y="11885"/>
                  </a:lnTo>
                  <a:lnTo>
                    <a:pt x="12722" y="11906"/>
                  </a:lnTo>
                  <a:lnTo>
                    <a:pt x="12764" y="11990"/>
                  </a:lnTo>
                  <a:lnTo>
                    <a:pt x="12910" y="12116"/>
                  </a:lnTo>
                  <a:lnTo>
                    <a:pt x="12994" y="12220"/>
                  </a:lnTo>
                  <a:lnTo>
                    <a:pt x="13015" y="12199"/>
                  </a:lnTo>
                  <a:lnTo>
                    <a:pt x="13036" y="12136"/>
                  </a:lnTo>
                  <a:lnTo>
                    <a:pt x="13099" y="12095"/>
                  </a:lnTo>
                  <a:lnTo>
                    <a:pt x="13099" y="12053"/>
                  </a:lnTo>
                  <a:lnTo>
                    <a:pt x="13078" y="12032"/>
                  </a:lnTo>
                  <a:lnTo>
                    <a:pt x="13036" y="11990"/>
                  </a:lnTo>
                  <a:lnTo>
                    <a:pt x="13078" y="11927"/>
                  </a:lnTo>
                  <a:lnTo>
                    <a:pt x="13036" y="11906"/>
                  </a:lnTo>
                  <a:lnTo>
                    <a:pt x="13036" y="11802"/>
                  </a:lnTo>
                  <a:lnTo>
                    <a:pt x="13392" y="11258"/>
                  </a:lnTo>
                  <a:lnTo>
                    <a:pt x="14124" y="11258"/>
                  </a:lnTo>
                  <a:lnTo>
                    <a:pt x="14187" y="11195"/>
                  </a:lnTo>
                  <a:lnTo>
                    <a:pt x="14187" y="11111"/>
                  </a:lnTo>
                  <a:lnTo>
                    <a:pt x="14124" y="11090"/>
                  </a:lnTo>
                  <a:lnTo>
                    <a:pt x="14019" y="11069"/>
                  </a:lnTo>
                  <a:lnTo>
                    <a:pt x="13977" y="11048"/>
                  </a:lnTo>
                  <a:lnTo>
                    <a:pt x="13957" y="10944"/>
                  </a:lnTo>
                  <a:lnTo>
                    <a:pt x="13936" y="10881"/>
                  </a:lnTo>
                  <a:lnTo>
                    <a:pt x="13852" y="10881"/>
                  </a:lnTo>
                  <a:lnTo>
                    <a:pt x="13768" y="10797"/>
                  </a:lnTo>
                  <a:lnTo>
                    <a:pt x="13664" y="10693"/>
                  </a:lnTo>
                  <a:lnTo>
                    <a:pt x="13643" y="10651"/>
                  </a:lnTo>
                  <a:lnTo>
                    <a:pt x="13559" y="10567"/>
                  </a:lnTo>
                  <a:lnTo>
                    <a:pt x="13810" y="10546"/>
                  </a:lnTo>
                  <a:lnTo>
                    <a:pt x="13831" y="10232"/>
                  </a:lnTo>
                  <a:lnTo>
                    <a:pt x="14814" y="10253"/>
                  </a:lnTo>
                  <a:lnTo>
                    <a:pt x="14856" y="10170"/>
                  </a:lnTo>
                  <a:lnTo>
                    <a:pt x="14898" y="10128"/>
                  </a:lnTo>
                  <a:lnTo>
                    <a:pt x="14982" y="10128"/>
                  </a:lnTo>
                  <a:lnTo>
                    <a:pt x="14982" y="10170"/>
                  </a:lnTo>
                  <a:lnTo>
                    <a:pt x="15003" y="10212"/>
                  </a:lnTo>
                  <a:lnTo>
                    <a:pt x="15024" y="10170"/>
                  </a:lnTo>
                  <a:lnTo>
                    <a:pt x="15086" y="10149"/>
                  </a:lnTo>
                  <a:lnTo>
                    <a:pt x="15086" y="10128"/>
                  </a:lnTo>
                  <a:lnTo>
                    <a:pt x="15170" y="10044"/>
                  </a:lnTo>
                  <a:lnTo>
                    <a:pt x="15191" y="9940"/>
                  </a:lnTo>
                  <a:lnTo>
                    <a:pt x="15212" y="9898"/>
                  </a:lnTo>
                  <a:lnTo>
                    <a:pt x="15317" y="9898"/>
                  </a:lnTo>
                  <a:lnTo>
                    <a:pt x="15421" y="9793"/>
                  </a:lnTo>
                  <a:lnTo>
                    <a:pt x="15526" y="9647"/>
                  </a:lnTo>
                  <a:lnTo>
                    <a:pt x="15610" y="9626"/>
                  </a:lnTo>
                  <a:lnTo>
                    <a:pt x="15610" y="9626"/>
                  </a:lnTo>
                  <a:lnTo>
                    <a:pt x="15589" y="9730"/>
                  </a:lnTo>
                  <a:lnTo>
                    <a:pt x="15526" y="9793"/>
                  </a:lnTo>
                  <a:lnTo>
                    <a:pt x="15547" y="9835"/>
                  </a:lnTo>
                  <a:lnTo>
                    <a:pt x="15651" y="9919"/>
                  </a:lnTo>
                  <a:lnTo>
                    <a:pt x="15714" y="10023"/>
                  </a:lnTo>
                  <a:lnTo>
                    <a:pt x="15735" y="10002"/>
                  </a:lnTo>
                  <a:lnTo>
                    <a:pt x="15840" y="9814"/>
                  </a:lnTo>
                  <a:lnTo>
                    <a:pt x="15944" y="9437"/>
                  </a:lnTo>
                  <a:lnTo>
                    <a:pt x="16007" y="9333"/>
                  </a:lnTo>
                  <a:lnTo>
                    <a:pt x="15944" y="9375"/>
                  </a:lnTo>
                  <a:lnTo>
                    <a:pt x="15902" y="9416"/>
                  </a:lnTo>
                  <a:lnTo>
                    <a:pt x="15840" y="9395"/>
                  </a:lnTo>
                  <a:lnTo>
                    <a:pt x="15840" y="9333"/>
                  </a:lnTo>
                  <a:lnTo>
                    <a:pt x="15965" y="9207"/>
                  </a:lnTo>
                  <a:lnTo>
                    <a:pt x="16007" y="9123"/>
                  </a:lnTo>
                  <a:lnTo>
                    <a:pt x="15902" y="9123"/>
                  </a:lnTo>
                  <a:lnTo>
                    <a:pt x="15819" y="9061"/>
                  </a:lnTo>
                  <a:lnTo>
                    <a:pt x="15840" y="9019"/>
                  </a:lnTo>
                  <a:lnTo>
                    <a:pt x="15965" y="8956"/>
                  </a:lnTo>
                  <a:lnTo>
                    <a:pt x="15965" y="8789"/>
                  </a:lnTo>
                  <a:lnTo>
                    <a:pt x="16028" y="8705"/>
                  </a:lnTo>
                  <a:lnTo>
                    <a:pt x="16279" y="8475"/>
                  </a:lnTo>
                  <a:lnTo>
                    <a:pt x="16426" y="8266"/>
                  </a:lnTo>
                  <a:lnTo>
                    <a:pt x="16488" y="8119"/>
                  </a:lnTo>
                  <a:lnTo>
                    <a:pt x="16488" y="8015"/>
                  </a:lnTo>
                  <a:lnTo>
                    <a:pt x="16321" y="7763"/>
                  </a:lnTo>
                  <a:lnTo>
                    <a:pt x="16216" y="7805"/>
                  </a:lnTo>
                  <a:lnTo>
                    <a:pt x="16237" y="7847"/>
                  </a:lnTo>
                  <a:lnTo>
                    <a:pt x="16174" y="7868"/>
                  </a:lnTo>
                  <a:lnTo>
                    <a:pt x="15923" y="7826"/>
                  </a:lnTo>
                  <a:lnTo>
                    <a:pt x="15693" y="7826"/>
                  </a:lnTo>
                  <a:lnTo>
                    <a:pt x="15693" y="7868"/>
                  </a:lnTo>
                  <a:lnTo>
                    <a:pt x="15547" y="7952"/>
                  </a:lnTo>
                  <a:lnTo>
                    <a:pt x="15505" y="7910"/>
                  </a:lnTo>
                  <a:lnTo>
                    <a:pt x="15379" y="7931"/>
                  </a:lnTo>
                  <a:lnTo>
                    <a:pt x="15275" y="8035"/>
                  </a:lnTo>
                  <a:lnTo>
                    <a:pt x="14793" y="8035"/>
                  </a:lnTo>
                  <a:lnTo>
                    <a:pt x="14396" y="8119"/>
                  </a:lnTo>
                  <a:lnTo>
                    <a:pt x="14396" y="8182"/>
                  </a:lnTo>
                  <a:lnTo>
                    <a:pt x="14501" y="8224"/>
                  </a:lnTo>
                  <a:lnTo>
                    <a:pt x="14291" y="8454"/>
                  </a:lnTo>
                  <a:lnTo>
                    <a:pt x="14270" y="8810"/>
                  </a:lnTo>
                  <a:lnTo>
                    <a:pt x="14291" y="8851"/>
                  </a:lnTo>
                  <a:lnTo>
                    <a:pt x="14082" y="9082"/>
                  </a:lnTo>
                  <a:lnTo>
                    <a:pt x="14082" y="9270"/>
                  </a:lnTo>
                  <a:lnTo>
                    <a:pt x="13957" y="9395"/>
                  </a:lnTo>
                  <a:lnTo>
                    <a:pt x="13873" y="9416"/>
                  </a:lnTo>
                  <a:lnTo>
                    <a:pt x="13622" y="9542"/>
                  </a:lnTo>
                  <a:lnTo>
                    <a:pt x="13643" y="9584"/>
                  </a:lnTo>
                  <a:lnTo>
                    <a:pt x="13747" y="9500"/>
                  </a:lnTo>
                  <a:lnTo>
                    <a:pt x="13726" y="9605"/>
                  </a:lnTo>
                  <a:lnTo>
                    <a:pt x="13726" y="9793"/>
                  </a:lnTo>
                  <a:lnTo>
                    <a:pt x="13622" y="9919"/>
                  </a:lnTo>
                  <a:lnTo>
                    <a:pt x="13538" y="9919"/>
                  </a:lnTo>
                  <a:lnTo>
                    <a:pt x="13517" y="9960"/>
                  </a:lnTo>
                  <a:lnTo>
                    <a:pt x="13454" y="9919"/>
                  </a:lnTo>
                  <a:lnTo>
                    <a:pt x="13329" y="9835"/>
                  </a:lnTo>
                  <a:lnTo>
                    <a:pt x="13350" y="9793"/>
                  </a:lnTo>
                  <a:lnTo>
                    <a:pt x="13454" y="9730"/>
                  </a:lnTo>
                  <a:lnTo>
                    <a:pt x="13308" y="9688"/>
                  </a:lnTo>
                  <a:lnTo>
                    <a:pt x="13245" y="9730"/>
                  </a:lnTo>
                  <a:lnTo>
                    <a:pt x="13120" y="9709"/>
                  </a:lnTo>
                  <a:lnTo>
                    <a:pt x="12973" y="9709"/>
                  </a:lnTo>
                  <a:lnTo>
                    <a:pt x="12869" y="9793"/>
                  </a:lnTo>
                  <a:lnTo>
                    <a:pt x="12722" y="9814"/>
                  </a:lnTo>
                  <a:lnTo>
                    <a:pt x="12513" y="9814"/>
                  </a:lnTo>
                  <a:lnTo>
                    <a:pt x="12492" y="9856"/>
                  </a:lnTo>
                  <a:lnTo>
                    <a:pt x="12262" y="10002"/>
                  </a:lnTo>
                  <a:lnTo>
                    <a:pt x="12178" y="10002"/>
                  </a:lnTo>
                  <a:lnTo>
                    <a:pt x="12157" y="9940"/>
                  </a:lnTo>
                  <a:lnTo>
                    <a:pt x="11948" y="10002"/>
                  </a:lnTo>
                  <a:lnTo>
                    <a:pt x="11822" y="10044"/>
                  </a:lnTo>
                  <a:lnTo>
                    <a:pt x="11760" y="9919"/>
                  </a:lnTo>
                  <a:lnTo>
                    <a:pt x="11634" y="9730"/>
                  </a:lnTo>
                  <a:lnTo>
                    <a:pt x="11467" y="9647"/>
                  </a:lnTo>
                  <a:lnTo>
                    <a:pt x="11425" y="9605"/>
                  </a:lnTo>
                  <a:lnTo>
                    <a:pt x="11257" y="9605"/>
                  </a:lnTo>
                  <a:lnTo>
                    <a:pt x="11216" y="9626"/>
                  </a:lnTo>
                  <a:lnTo>
                    <a:pt x="11132" y="9521"/>
                  </a:lnTo>
                  <a:lnTo>
                    <a:pt x="10902" y="9270"/>
                  </a:lnTo>
                  <a:lnTo>
                    <a:pt x="10881" y="9165"/>
                  </a:lnTo>
                  <a:lnTo>
                    <a:pt x="10881" y="9082"/>
                  </a:lnTo>
                  <a:lnTo>
                    <a:pt x="10776" y="8914"/>
                  </a:lnTo>
                  <a:lnTo>
                    <a:pt x="10713" y="8789"/>
                  </a:lnTo>
                  <a:lnTo>
                    <a:pt x="10400" y="8454"/>
                  </a:lnTo>
                  <a:lnTo>
                    <a:pt x="10379" y="8328"/>
                  </a:lnTo>
                  <a:lnTo>
                    <a:pt x="10316" y="8245"/>
                  </a:lnTo>
                  <a:lnTo>
                    <a:pt x="10358" y="8161"/>
                  </a:lnTo>
                  <a:lnTo>
                    <a:pt x="10316" y="8077"/>
                  </a:lnTo>
                  <a:lnTo>
                    <a:pt x="10253" y="7847"/>
                  </a:lnTo>
                  <a:lnTo>
                    <a:pt x="10169" y="7763"/>
                  </a:lnTo>
                  <a:lnTo>
                    <a:pt x="10190" y="7638"/>
                  </a:lnTo>
                  <a:lnTo>
                    <a:pt x="10316" y="7805"/>
                  </a:lnTo>
                  <a:lnTo>
                    <a:pt x="10316" y="8015"/>
                  </a:lnTo>
                  <a:lnTo>
                    <a:pt x="10379" y="7973"/>
                  </a:lnTo>
                  <a:lnTo>
                    <a:pt x="10379" y="7805"/>
                  </a:lnTo>
                  <a:lnTo>
                    <a:pt x="10211" y="7554"/>
                  </a:lnTo>
                  <a:lnTo>
                    <a:pt x="10253" y="7429"/>
                  </a:lnTo>
                  <a:lnTo>
                    <a:pt x="10190" y="7219"/>
                  </a:lnTo>
                  <a:lnTo>
                    <a:pt x="10169" y="7115"/>
                  </a:lnTo>
                  <a:lnTo>
                    <a:pt x="10253" y="7010"/>
                  </a:lnTo>
                  <a:lnTo>
                    <a:pt x="10295" y="6717"/>
                  </a:lnTo>
                  <a:lnTo>
                    <a:pt x="10253" y="6571"/>
                  </a:lnTo>
                  <a:lnTo>
                    <a:pt x="10316" y="6278"/>
                  </a:lnTo>
                  <a:lnTo>
                    <a:pt x="10316" y="6173"/>
                  </a:lnTo>
                  <a:lnTo>
                    <a:pt x="10358" y="6090"/>
                  </a:lnTo>
                  <a:lnTo>
                    <a:pt x="10316" y="6048"/>
                  </a:lnTo>
                  <a:lnTo>
                    <a:pt x="10316" y="5922"/>
                  </a:lnTo>
                  <a:lnTo>
                    <a:pt x="10379" y="5859"/>
                  </a:lnTo>
                  <a:lnTo>
                    <a:pt x="10400" y="5713"/>
                  </a:lnTo>
                  <a:lnTo>
                    <a:pt x="10420" y="5650"/>
                  </a:lnTo>
                  <a:lnTo>
                    <a:pt x="10358" y="5608"/>
                  </a:lnTo>
                  <a:lnTo>
                    <a:pt x="10420" y="5504"/>
                  </a:lnTo>
                  <a:lnTo>
                    <a:pt x="10420" y="5336"/>
                  </a:lnTo>
                  <a:lnTo>
                    <a:pt x="10525" y="5336"/>
                  </a:lnTo>
                  <a:lnTo>
                    <a:pt x="10504" y="5441"/>
                  </a:lnTo>
                  <a:lnTo>
                    <a:pt x="10504" y="5525"/>
                  </a:lnTo>
                  <a:lnTo>
                    <a:pt x="10567" y="5504"/>
                  </a:lnTo>
                  <a:lnTo>
                    <a:pt x="10588" y="5399"/>
                  </a:lnTo>
                  <a:lnTo>
                    <a:pt x="10672" y="5294"/>
                  </a:lnTo>
                  <a:lnTo>
                    <a:pt x="10692" y="5148"/>
                  </a:lnTo>
                  <a:lnTo>
                    <a:pt x="10734" y="5106"/>
                  </a:lnTo>
                  <a:lnTo>
                    <a:pt x="10776" y="4939"/>
                  </a:lnTo>
                  <a:lnTo>
                    <a:pt x="10776" y="4897"/>
                  </a:lnTo>
                  <a:lnTo>
                    <a:pt x="10692" y="4939"/>
                  </a:lnTo>
                  <a:lnTo>
                    <a:pt x="10672" y="5127"/>
                  </a:lnTo>
                  <a:lnTo>
                    <a:pt x="10567" y="5190"/>
                  </a:lnTo>
                  <a:lnTo>
                    <a:pt x="10588" y="5106"/>
                  </a:lnTo>
                  <a:lnTo>
                    <a:pt x="10525" y="5085"/>
                  </a:lnTo>
                  <a:lnTo>
                    <a:pt x="10504" y="5002"/>
                  </a:lnTo>
                  <a:lnTo>
                    <a:pt x="10400" y="5002"/>
                  </a:lnTo>
                  <a:lnTo>
                    <a:pt x="10295" y="4918"/>
                  </a:lnTo>
                  <a:lnTo>
                    <a:pt x="10107" y="4876"/>
                  </a:lnTo>
                  <a:lnTo>
                    <a:pt x="10002" y="4771"/>
                  </a:lnTo>
                  <a:lnTo>
                    <a:pt x="9939" y="4730"/>
                  </a:lnTo>
                  <a:lnTo>
                    <a:pt x="9856" y="4730"/>
                  </a:lnTo>
                  <a:lnTo>
                    <a:pt x="9793" y="4709"/>
                  </a:lnTo>
                  <a:lnTo>
                    <a:pt x="9772" y="4709"/>
                  </a:lnTo>
                  <a:lnTo>
                    <a:pt x="9730" y="4667"/>
                  </a:lnTo>
                  <a:lnTo>
                    <a:pt x="9751" y="4499"/>
                  </a:lnTo>
                  <a:lnTo>
                    <a:pt x="9625" y="4165"/>
                  </a:lnTo>
                  <a:lnTo>
                    <a:pt x="9625" y="4144"/>
                  </a:lnTo>
                  <a:lnTo>
                    <a:pt x="9625" y="4081"/>
                  </a:lnTo>
                  <a:lnTo>
                    <a:pt x="9625" y="3976"/>
                  </a:lnTo>
                  <a:lnTo>
                    <a:pt x="9646" y="3872"/>
                  </a:lnTo>
                  <a:lnTo>
                    <a:pt x="9542" y="3788"/>
                  </a:lnTo>
                  <a:lnTo>
                    <a:pt x="9479" y="3683"/>
                  </a:lnTo>
                  <a:lnTo>
                    <a:pt x="9458" y="3579"/>
                  </a:lnTo>
                  <a:lnTo>
                    <a:pt x="9374" y="3537"/>
                  </a:lnTo>
                  <a:lnTo>
                    <a:pt x="9353" y="3453"/>
                  </a:lnTo>
                  <a:lnTo>
                    <a:pt x="9312" y="3432"/>
                  </a:lnTo>
                  <a:lnTo>
                    <a:pt x="9228" y="3223"/>
                  </a:lnTo>
                  <a:lnTo>
                    <a:pt x="9207" y="3139"/>
                  </a:lnTo>
                  <a:lnTo>
                    <a:pt x="9123" y="3118"/>
                  </a:lnTo>
                  <a:lnTo>
                    <a:pt x="9123" y="2951"/>
                  </a:lnTo>
                  <a:lnTo>
                    <a:pt x="9123" y="2888"/>
                  </a:lnTo>
                  <a:lnTo>
                    <a:pt x="9060" y="2825"/>
                  </a:lnTo>
                  <a:lnTo>
                    <a:pt x="9040" y="2721"/>
                  </a:lnTo>
                  <a:lnTo>
                    <a:pt x="8935" y="2574"/>
                  </a:lnTo>
                  <a:lnTo>
                    <a:pt x="8830" y="2491"/>
                  </a:lnTo>
                  <a:lnTo>
                    <a:pt x="8788" y="2386"/>
                  </a:lnTo>
                  <a:lnTo>
                    <a:pt x="8705" y="2365"/>
                  </a:lnTo>
                  <a:lnTo>
                    <a:pt x="8621" y="2365"/>
                  </a:lnTo>
                  <a:lnTo>
                    <a:pt x="8600" y="2323"/>
                  </a:lnTo>
                  <a:lnTo>
                    <a:pt x="8579" y="2302"/>
                  </a:lnTo>
                  <a:lnTo>
                    <a:pt x="8475" y="2323"/>
                  </a:lnTo>
                  <a:lnTo>
                    <a:pt x="8370" y="2302"/>
                  </a:lnTo>
                  <a:lnTo>
                    <a:pt x="8265" y="2302"/>
                  </a:lnTo>
                  <a:lnTo>
                    <a:pt x="8223" y="2386"/>
                  </a:lnTo>
                  <a:lnTo>
                    <a:pt x="8182" y="2386"/>
                  </a:lnTo>
                  <a:lnTo>
                    <a:pt x="8161" y="2365"/>
                  </a:lnTo>
                  <a:lnTo>
                    <a:pt x="8119" y="2365"/>
                  </a:lnTo>
                  <a:lnTo>
                    <a:pt x="8035" y="2386"/>
                  </a:lnTo>
                  <a:lnTo>
                    <a:pt x="7993" y="2428"/>
                  </a:lnTo>
                  <a:lnTo>
                    <a:pt x="7910" y="2595"/>
                  </a:lnTo>
                  <a:lnTo>
                    <a:pt x="7868" y="2679"/>
                  </a:lnTo>
                  <a:lnTo>
                    <a:pt x="7868" y="2700"/>
                  </a:lnTo>
                  <a:lnTo>
                    <a:pt x="7868" y="2742"/>
                  </a:lnTo>
                  <a:lnTo>
                    <a:pt x="7805" y="2742"/>
                  </a:lnTo>
                  <a:lnTo>
                    <a:pt x="7700" y="2825"/>
                  </a:lnTo>
                  <a:lnTo>
                    <a:pt x="7700" y="2846"/>
                  </a:lnTo>
                  <a:lnTo>
                    <a:pt x="7659" y="2888"/>
                  </a:lnTo>
                  <a:lnTo>
                    <a:pt x="7596" y="2888"/>
                  </a:lnTo>
                  <a:lnTo>
                    <a:pt x="7575" y="2825"/>
                  </a:lnTo>
                  <a:lnTo>
                    <a:pt x="7449" y="2784"/>
                  </a:lnTo>
                  <a:lnTo>
                    <a:pt x="7366" y="2742"/>
                  </a:lnTo>
                  <a:lnTo>
                    <a:pt x="7345" y="2700"/>
                  </a:lnTo>
                  <a:lnTo>
                    <a:pt x="7219" y="2637"/>
                  </a:lnTo>
                  <a:lnTo>
                    <a:pt x="7156" y="2637"/>
                  </a:lnTo>
                  <a:lnTo>
                    <a:pt x="7115" y="2595"/>
                  </a:lnTo>
                  <a:lnTo>
                    <a:pt x="7115" y="2574"/>
                  </a:lnTo>
                  <a:lnTo>
                    <a:pt x="7073" y="2512"/>
                  </a:lnTo>
                  <a:lnTo>
                    <a:pt x="7031" y="2491"/>
                  </a:lnTo>
                  <a:lnTo>
                    <a:pt x="6989" y="2491"/>
                  </a:lnTo>
                  <a:lnTo>
                    <a:pt x="6947" y="2470"/>
                  </a:lnTo>
                  <a:lnTo>
                    <a:pt x="6926" y="2470"/>
                  </a:lnTo>
                  <a:lnTo>
                    <a:pt x="6926" y="2428"/>
                  </a:lnTo>
                  <a:lnTo>
                    <a:pt x="6905" y="2323"/>
                  </a:lnTo>
                  <a:lnTo>
                    <a:pt x="6822" y="2261"/>
                  </a:lnTo>
                  <a:lnTo>
                    <a:pt x="6717" y="2114"/>
                  </a:lnTo>
                  <a:lnTo>
                    <a:pt x="6717" y="2093"/>
                  </a:lnTo>
                  <a:lnTo>
                    <a:pt x="6801" y="2072"/>
                  </a:lnTo>
                  <a:lnTo>
                    <a:pt x="6822" y="2051"/>
                  </a:lnTo>
                  <a:lnTo>
                    <a:pt x="6822" y="1968"/>
                  </a:lnTo>
                  <a:lnTo>
                    <a:pt x="6738" y="1884"/>
                  </a:lnTo>
                  <a:lnTo>
                    <a:pt x="6717" y="1863"/>
                  </a:lnTo>
                  <a:lnTo>
                    <a:pt x="6696" y="1842"/>
                  </a:lnTo>
                  <a:lnTo>
                    <a:pt x="6654" y="1800"/>
                  </a:lnTo>
                  <a:lnTo>
                    <a:pt x="6633" y="1675"/>
                  </a:lnTo>
                  <a:lnTo>
                    <a:pt x="6591" y="1591"/>
                  </a:lnTo>
                  <a:lnTo>
                    <a:pt x="6508" y="1549"/>
                  </a:lnTo>
                  <a:lnTo>
                    <a:pt x="6424" y="1528"/>
                  </a:lnTo>
                  <a:lnTo>
                    <a:pt x="6466" y="1465"/>
                  </a:lnTo>
                  <a:lnTo>
                    <a:pt x="6466" y="1424"/>
                  </a:lnTo>
                  <a:lnTo>
                    <a:pt x="6403" y="1340"/>
                  </a:lnTo>
                  <a:lnTo>
                    <a:pt x="6299" y="1319"/>
                  </a:lnTo>
                  <a:lnTo>
                    <a:pt x="6319" y="1256"/>
                  </a:lnTo>
                  <a:lnTo>
                    <a:pt x="6278" y="1173"/>
                  </a:lnTo>
                  <a:lnTo>
                    <a:pt x="6215" y="1173"/>
                  </a:lnTo>
                  <a:lnTo>
                    <a:pt x="6194" y="1131"/>
                  </a:lnTo>
                  <a:lnTo>
                    <a:pt x="6131" y="1068"/>
                  </a:lnTo>
                  <a:lnTo>
                    <a:pt x="6068" y="942"/>
                  </a:lnTo>
                  <a:lnTo>
                    <a:pt x="5943" y="859"/>
                  </a:lnTo>
                  <a:lnTo>
                    <a:pt x="5022" y="838"/>
                  </a:lnTo>
                  <a:lnTo>
                    <a:pt x="4980" y="1047"/>
                  </a:lnTo>
                  <a:lnTo>
                    <a:pt x="3327" y="1005"/>
                  </a:lnTo>
                  <a:lnTo>
                    <a:pt x="1402" y="105"/>
                  </a:lnTo>
                  <a:lnTo>
                    <a:pt x="1402" y="64"/>
                  </a:lnTo>
                  <a:lnTo>
                    <a:pt x="1381"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32" name="Google Shape;932;p27"/>
            <p:cNvSpPr/>
            <p:nvPr/>
          </p:nvSpPr>
          <p:spPr>
            <a:xfrm>
              <a:off x="-3261944" y="3989727"/>
              <a:ext cx="34616" cy="47448"/>
            </a:xfrm>
            <a:custGeom>
              <a:avLst/>
              <a:gdLst/>
              <a:ahLst/>
              <a:cxnLst/>
              <a:rect l="l" t="t" r="r" b="b"/>
              <a:pathLst>
                <a:path w="1633" h="2344" extrusionOk="0">
                  <a:moveTo>
                    <a:pt x="336" y="0"/>
                  </a:moveTo>
                  <a:lnTo>
                    <a:pt x="231" y="84"/>
                  </a:lnTo>
                  <a:lnTo>
                    <a:pt x="126" y="147"/>
                  </a:lnTo>
                  <a:lnTo>
                    <a:pt x="85" y="209"/>
                  </a:lnTo>
                  <a:lnTo>
                    <a:pt x="1" y="314"/>
                  </a:lnTo>
                  <a:lnTo>
                    <a:pt x="1" y="460"/>
                  </a:lnTo>
                  <a:lnTo>
                    <a:pt x="64" y="607"/>
                  </a:lnTo>
                  <a:lnTo>
                    <a:pt x="22" y="732"/>
                  </a:lnTo>
                  <a:lnTo>
                    <a:pt x="22" y="816"/>
                  </a:lnTo>
                  <a:lnTo>
                    <a:pt x="126" y="879"/>
                  </a:lnTo>
                  <a:lnTo>
                    <a:pt x="189" y="963"/>
                  </a:lnTo>
                  <a:lnTo>
                    <a:pt x="231" y="1067"/>
                  </a:lnTo>
                  <a:lnTo>
                    <a:pt x="273" y="1193"/>
                  </a:lnTo>
                  <a:lnTo>
                    <a:pt x="294" y="1256"/>
                  </a:lnTo>
                  <a:lnTo>
                    <a:pt x="273" y="1360"/>
                  </a:lnTo>
                  <a:lnTo>
                    <a:pt x="189" y="1444"/>
                  </a:lnTo>
                  <a:lnTo>
                    <a:pt x="189" y="1590"/>
                  </a:lnTo>
                  <a:lnTo>
                    <a:pt x="231" y="1653"/>
                  </a:lnTo>
                  <a:lnTo>
                    <a:pt x="189" y="1779"/>
                  </a:lnTo>
                  <a:lnTo>
                    <a:pt x="64" y="1883"/>
                  </a:lnTo>
                  <a:lnTo>
                    <a:pt x="1" y="1883"/>
                  </a:lnTo>
                  <a:lnTo>
                    <a:pt x="22" y="1925"/>
                  </a:lnTo>
                  <a:lnTo>
                    <a:pt x="85" y="2009"/>
                  </a:lnTo>
                  <a:lnTo>
                    <a:pt x="106" y="2030"/>
                  </a:lnTo>
                  <a:lnTo>
                    <a:pt x="106" y="2113"/>
                  </a:lnTo>
                  <a:lnTo>
                    <a:pt x="189" y="2197"/>
                  </a:lnTo>
                  <a:lnTo>
                    <a:pt x="294" y="2218"/>
                  </a:lnTo>
                  <a:lnTo>
                    <a:pt x="336" y="2134"/>
                  </a:lnTo>
                  <a:lnTo>
                    <a:pt x="419" y="2113"/>
                  </a:lnTo>
                  <a:lnTo>
                    <a:pt x="503" y="2113"/>
                  </a:lnTo>
                  <a:lnTo>
                    <a:pt x="503" y="2176"/>
                  </a:lnTo>
                  <a:lnTo>
                    <a:pt x="545" y="2197"/>
                  </a:lnTo>
                  <a:lnTo>
                    <a:pt x="545" y="2323"/>
                  </a:lnTo>
                  <a:lnTo>
                    <a:pt x="608" y="2344"/>
                  </a:lnTo>
                  <a:lnTo>
                    <a:pt x="712" y="2281"/>
                  </a:lnTo>
                  <a:lnTo>
                    <a:pt x="733" y="2197"/>
                  </a:lnTo>
                  <a:lnTo>
                    <a:pt x="817" y="2134"/>
                  </a:lnTo>
                  <a:lnTo>
                    <a:pt x="880" y="2113"/>
                  </a:lnTo>
                  <a:lnTo>
                    <a:pt x="963" y="1988"/>
                  </a:lnTo>
                  <a:lnTo>
                    <a:pt x="1068" y="1820"/>
                  </a:lnTo>
                  <a:lnTo>
                    <a:pt x="1173" y="1590"/>
                  </a:lnTo>
                  <a:lnTo>
                    <a:pt x="1173" y="1486"/>
                  </a:lnTo>
                  <a:lnTo>
                    <a:pt x="1340" y="1297"/>
                  </a:lnTo>
                  <a:lnTo>
                    <a:pt x="1466" y="1130"/>
                  </a:lnTo>
                  <a:lnTo>
                    <a:pt x="1528" y="1046"/>
                  </a:lnTo>
                  <a:lnTo>
                    <a:pt x="1633" y="921"/>
                  </a:lnTo>
                  <a:lnTo>
                    <a:pt x="1591" y="774"/>
                  </a:lnTo>
                  <a:lnTo>
                    <a:pt x="1487" y="649"/>
                  </a:lnTo>
                  <a:lnTo>
                    <a:pt x="1466" y="711"/>
                  </a:lnTo>
                  <a:lnTo>
                    <a:pt x="1382" y="649"/>
                  </a:lnTo>
                  <a:lnTo>
                    <a:pt x="1361" y="544"/>
                  </a:lnTo>
                  <a:lnTo>
                    <a:pt x="1173" y="335"/>
                  </a:lnTo>
                  <a:lnTo>
                    <a:pt x="1131" y="335"/>
                  </a:lnTo>
                  <a:lnTo>
                    <a:pt x="963" y="209"/>
                  </a:lnTo>
                  <a:lnTo>
                    <a:pt x="650" y="105"/>
                  </a:lnTo>
                  <a:lnTo>
                    <a:pt x="524" y="21"/>
                  </a:lnTo>
                  <a:lnTo>
                    <a:pt x="336"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33" name="Google Shape;933;p27"/>
            <p:cNvSpPr/>
            <p:nvPr/>
          </p:nvSpPr>
          <p:spPr>
            <a:xfrm>
              <a:off x="-3304953" y="3985051"/>
              <a:ext cx="49242" cy="51274"/>
            </a:xfrm>
            <a:custGeom>
              <a:avLst/>
              <a:gdLst/>
              <a:ahLst/>
              <a:cxnLst/>
              <a:rect l="l" t="t" r="r" b="b"/>
              <a:pathLst>
                <a:path w="2323" h="2533" extrusionOk="0">
                  <a:moveTo>
                    <a:pt x="1632" y="1"/>
                  </a:moveTo>
                  <a:lnTo>
                    <a:pt x="1528" y="43"/>
                  </a:lnTo>
                  <a:lnTo>
                    <a:pt x="1339" y="22"/>
                  </a:lnTo>
                  <a:lnTo>
                    <a:pt x="1151" y="64"/>
                  </a:lnTo>
                  <a:lnTo>
                    <a:pt x="963" y="22"/>
                  </a:lnTo>
                  <a:lnTo>
                    <a:pt x="691" y="22"/>
                  </a:lnTo>
                  <a:lnTo>
                    <a:pt x="544" y="64"/>
                  </a:lnTo>
                  <a:lnTo>
                    <a:pt x="544" y="210"/>
                  </a:lnTo>
                  <a:lnTo>
                    <a:pt x="482" y="336"/>
                  </a:lnTo>
                  <a:lnTo>
                    <a:pt x="523" y="419"/>
                  </a:lnTo>
                  <a:lnTo>
                    <a:pt x="440" y="524"/>
                  </a:lnTo>
                  <a:lnTo>
                    <a:pt x="335" y="566"/>
                  </a:lnTo>
                  <a:lnTo>
                    <a:pt x="168" y="566"/>
                  </a:lnTo>
                  <a:lnTo>
                    <a:pt x="105" y="691"/>
                  </a:lnTo>
                  <a:lnTo>
                    <a:pt x="105" y="838"/>
                  </a:lnTo>
                  <a:lnTo>
                    <a:pt x="0" y="1068"/>
                  </a:lnTo>
                  <a:lnTo>
                    <a:pt x="21" y="1152"/>
                  </a:lnTo>
                  <a:lnTo>
                    <a:pt x="126" y="1194"/>
                  </a:lnTo>
                  <a:lnTo>
                    <a:pt x="168" y="1277"/>
                  </a:lnTo>
                  <a:lnTo>
                    <a:pt x="210" y="1319"/>
                  </a:lnTo>
                  <a:lnTo>
                    <a:pt x="272" y="1424"/>
                  </a:lnTo>
                  <a:lnTo>
                    <a:pt x="272" y="1507"/>
                  </a:lnTo>
                  <a:lnTo>
                    <a:pt x="335" y="1570"/>
                  </a:lnTo>
                  <a:lnTo>
                    <a:pt x="419" y="1570"/>
                  </a:lnTo>
                  <a:lnTo>
                    <a:pt x="461" y="1591"/>
                  </a:lnTo>
                  <a:lnTo>
                    <a:pt x="482" y="1696"/>
                  </a:lnTo>
                  <a:lnTo>
                    <a:pt x="523" y="1842"/>
                  </a:lnTo>
                  <a:lnTo>
                    <a:pt x="523" y="1989"/>
                  </a:lnTo>
                  <a:lnTo>
                    <a:pt x="586" y="2010"/>
                  </a:lnTo>
                  <a:lnTo>
                    <a:pt x="670" y="2135"/>
                  </a:lnTo>
                  <a:lnTo>
                    <a:pt x="691" y="2219"/>
                  </a:lnTo>
                  <a:lnTo>
                    <a:pt x="795" y="2261"/>
                  </a:lnTo>
                  <a:lnTo>
                    <a:pt x="795" y="2323"/>
                  </a:lnTo>
                  <a:lnTo>
                    <a:pt x="858" y="2407"/>
                  </a:lnTo>
                  <a:lnTo>
                    <a:pt x="942" y="2449"/>
                  </a:lnTo>
                  <a:lnTo>
                    <a:pt x="984" y="2449"/>
                  </a:lnTo>
                  <a:lnTo>
                    <a:pt x="1005" y="2470"/>
                  </a:lnTo>
                  <a:lnTo>
                    <a:pt x="1172" y="2533"/>
                  </a:lnTo>
                  <a:lnTo>
                    <a:pt x="1256" y="2533"/>
                  </a:lnTo>
                  <a:lnTo>
                    <a:pt x="1277" y="2470"/>
                  </a:lnTo>
                  <a:lnTo>
                    <a:pt x="1214" y="2344"/>
                  </a:lnTo>
                  <a:lnTo>
                    <a:pt x="1193" y="2303"/>
                  </a:lnTo>
                  <a:lnTo>
                    <a:pt x="1088" y="2198"/>
                  </a:lnTo>
                  <a:lnTo>
                    <a:pt x="1109" y="2093"/>
                  </a:lnTo>
                  <a:lnTo>
                    <a:pt x="1214" y="2010"/>
                  </a:lnTo>
                  <a:lnTo>
                    <a:pt x="1339" y="2031"/>
                  </a:lnTo>
                  <a:lnTo>
                    <a:pt x="1591" y="2031"/>
                  </a:lnTo>
                  <a:lnTo>
                    <a:pt x="1695" y="1989"/>
                  </a:lnTo>
                  <a:lnTo>
                    <a:pt x="1842" y="1989"/>
                  </a:lnTo>
                  <a:lnTo>
                    <a:pt x="1946" y="2093"/>
                  </a:lnTo>
                  <a:lnTo>
                    <a:pt x="2030" y="2114"/>
                  </a:lnTo>
                  <a:lnTo>
                    <a:pt x="2093" y="2114"/>
                  </a:lnTo>
                  <a:lnTo>
                    <a:pt x="2218" y="2010"/>
                  </a:lnTo>
                  <a:lnTo>
                    <a:pt x="2260" y="1884"/>
                  </a:lnTo>
                  <a:lnTo>
                    <a:pt x="2218" y="1821"/>
                  </a:lnTo>
                  <a:lnTo>
                    <a:pt x="2218" y="1675"/>
                  </a:lnTo>
                  <a:lnTo>
                    <a:pt x="2302" y="1591"/>
                  </a:lnTo>
                  <a:lnTo>
                    <a:pt x="2323" y="1487"/>
                  </a:lnTo>
                  <a:lnTo>
                    <a:pt x="2302" y="1424"/>
                  </a:lnTo>
                  <a:lnTo>
                    <a:pt x="2260" y="1298"/>
                  </a:lnTo>
                  <a:lnTo>
                    <a:pt x="2218" y="1194"/>
                  </a:lnTo>
                  <a:lnTo>
                    <a:pt x="2155" y="1110"/>
                  </a:lnTo>
                  <a:lnTo>
                    <a:pt x="2051" y="1047"/>
                  </a:lnTo>
                  <a:lnTo>
                    <a:pt x="2051" y="963"/>
                  </a:lnTo>
                  <a:lnTo>
                    <a:pt x="2093" y="838"/>
                  </a:lnTo>
                  <a:lnTo>
                    <a:pt x="2030" y="691"/>
                  </a:lnTo>
                  <a:lnTo>
                    <a:pt x="2030" y="545"/>
                  </a:lnTo>
                  <a:lnTo>
                    <a:pt x="2114" y="440"/>
                  </a:lnTo>
                  <a:lnTo>
                    <a:pt x="2155" y="378"/>
                  </a:lnTo>
                  <a:lnTo>
                    <a:pt x="2260" y="231"/>
                  </a:lnTo>
                  <a:lnTo>
                    <a:pt x="2260" y="147"/>
                  </a:lnTo>
                  <a:lnTo>
                    <a:pt x="2135" y="106"/>
                  </a:lnTo>
                  <a:lnTo>
                    <a:pt x="1946" y="64"/>
                  </a:lnTo>
                  <a:lnTo>
                    <a:pt x="1716"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34" name="Google Shape;934;p27"/>
            <p:cNvSpPr/>
            <p:nvPr/>
          </p:nvSpPr>
          <p:spPr>
            <a:xfrm>
              <a:off x="-3346647" y="3955842"/>
              <a:ext cx="61664" cy="88541"/>
            </a:xfrm>
            <a:custGeom>
              <a:avLst/>
              <a:gdLst/>
              <a:ahLst/>
              <a:cxnLst/>
              <a:rect l="l" t="t" r="r" b="b"/>
              <a:pathLst>
                <a:path w="2909" h="4374" extrusionOk="0">
                  <a:moveTo>
                    <a:pt x="879" y="0"/>
                  </a:moveTo>
                  <a:lnTo>
                    <a:pt x="858" y="84"/>
                  </a:lnTo>
                  <a:lnTo>
                    <a:pt x="712" y="251"/>
                  </a:lnTo>
                  <a:lnTo>
                    <a:pt x="565" y="356"/>
                  </a:lnTo>
                  <a:lnTo>
                    <a:pt x="503" y="335"/>
                  </a:lnTo>
                  <a:lnTo>
                    <a:pt x="335" y="544"/>
                  </a:lnTo>
                  <a:lnTo>
                    <a:pt x="356" y="628"/>
                  </a:lnTo>
                  <a:lnTo>
                    <a:pt x="419" y="733"/>
                  </a:lnTo>
                  <a:lnTo>
                    <a:pt x="565" y="753"/>
                  </a:lnTo>
                  <a:lnTo>
                    <a:pt x="649" y="837"/>
                  </a:lnTo>
                  <a:lnTo>
                    <a:pt x="649" y="963"/>
                  </a:lnTo>
                  <a:lnTo>
                    <a:pt x="461" y="1046"/>
                  </a:lnTo>
                  <a:lnTo>
                    <a:pt x="398" y="1025"/>
                  </a:lnTo>
                  <a:lnTo>
                    <a:pt x="293" y="1046"/>
                  </a:lnTo>
                  <a:lnTo>
                    <a:pt x="210" y="1025"/>
                  </a:lnTo>
                  <a:lnTo>
                    <a:pt x="126" y="1088"/>
                  </a:lnTo>
                  <a:lnTo>
                    <a:pt x="105" y="1277"/>
                  </a:lnTo>
                  <a:lnTo>
                    <a:pt x="1" y="1381"/>
                  </a:lnTo>
                  <a:lnTo>
                    <a:pt x="42" y="1507"/>
                  </a:lnTo>
                  <a:lnTo>
                    <a:pt x="189" y="1716"/>
                  </a:lnTo>
                  <a:lnTo>
                    <a:pt x="419" y="1904"/>
                  </a:lnTo>
                  <a:lnTo>
                    <a:pt x="419" y="1925"/>
                  </a:lnTo>
                  <a:lnTo>
                    <a:pt x="461" y="1925"/>
                  </a:lnTo>
                  <a:lnTo>
                    <a:pt x="524" y="1988"/>
                  </a:lnTo>
                  <a:lnTo>
                    <a:pt x="565" y="1925"/>
                  </a:lnTo>
                  <a:lnTo>
                    <a:pt x="712" y="1967"/>
                  </a:lnTo>
                  <a:lnTo>
                    <a:pt x="817" y="2072"/>
                  </a:lnTo>
                  <a:lnTo>
                    <a:pt x="817" y="2218"/>
                  </a:lnTo>
                  <a:lnTo>
                    <a:pt x="733" y="2344"/>
                  </a:lnTo>
                  <a:lnTo>
                    <a:pt x="670" y="2406"/>
                  </a:lnTo>
                  <a:lnTo>
                    <a:pt x="775" y="2448"/>
                  </a:lnTo>
                  <a:lnTo>
                    <a:pt x="879" y="2448"/>
                  </a:lnTo>
                  <a:lnTo>
                    <a:pt x="942" y="2532"/>
                  </a:lnTo>
                  <a:lnTo>
                    <a:pt x="984" y="2616"/>
                  </a:lnTo>
                  <a:lnTo>
                    <a:pt x="1089" y="2616"/>
                  </a:lnTo>
                  <a:lnTo>
                    <a:pt x="1089" y="2657"/>
                  </a:lnTo>
                  <a:lnTo>
                    <a:pt x="984" y="2804"/>
                  </a:lnTo>
                  <a:lnTo>
                    <a:pt x="963" y="2950"/>
                  </a:lnTo>
                  <a:lnTo>
                    <a:pt x="837" y="3160"/>
                  </a:lnTo>
                  <a:lnTo>
                    <a:pt x="858" y="3264"/>
                  </a:lnTo>
                  <a:lnTo>
                    <a:pt x="817" y="3369"/>
                  </a:lnTo>
                  <a:lnTo>
                    <a:pt x="817" y="3474"/>
                  </a:lnTo>
                  <a:lnTo>
                    <a:pt x="837" y="3536"/>
                  </a:lnTo>
                  <a:lnTo>
                    <a:pt x="817" y="3599"/>
                  </a:lnTo>
                  <a:lnTo>
                    <a:pt x="817" y="3704"/>
                  </a:lnTo>
                  <a:lnTo>
                    <a:pt x="921" y="3808"/>
                  </a:lnTo>
                  <a:lnTo>
                    <a:pt x="1047" y="3955"/>
                  </a:lnTo>
                  <a:lnTo>
                    <a:pt x="1047" y="4018"/>
                  </a:lnTo>
                  <a:lnTo>
                    <a:pt x="1130" y="4122"/>
                  </a:lnTo>
                  <a:lnTo>
                    <a:pt x="1361" y="4331"/>
                  </a:lnTo>
                  <a:lnTo>
                    <a:pt x="1444" y="4373"/>
                  </a:lnTo>
                  <a:lnTo>
                    <a:pt x="1507" y="4290"/>
                  </a:lnTo>
                  <a:lnTo>
                    <a:pt x="1591" y="4269"/>
                  </a:lnTo>
                  <a:lnTo>
                    <a:pt x="1612" y="4290"/>
                  </a:lnTo>
                  <a:lnTo>
                    <a:pt x="1758" y="4290"/>
                  </a:lnTo>
                  <a:lnTo>
                    <a:pt x="1821" y="4185"/>
                  </a:lnTo>
                  <a:lnTo>
                    <a:pt x="1863" y="4122"/>
                  </a:lnTo>
                  <a:lnTo>
                    <a:pt x="1967" y="4101"/>
                  </a:lnTo>
                  <a:lnTo>
                    <a:pt x="2198" y="4101"/>
                  </a:lnTo>
                  <a:lnTo>
                    <a:pt x="2260" y="3913"/>
                  </a:lnTo>
                  <a:lnTo>
                    <a:pt x="2386" y="3871"/>
                  </a:lnTo>
                  <a:lnTo>
                    <a:pt x="2553" y="3871"/>
                  </a:lnTo>
                  <a:lnTo>
                    <a:pt x="2616" y="3913"/>
                  </a:lnTo>
                  <a:lnTo>
                    <a:pt x="2721" y="3892"/>
                  </a:lnTo>
                  <a:lnTo>
                    <a:pt x="2909" y="3892"/>
                  </a:lnTo>
                  <a:lnTo>
                    <a:pt x="2825" y="3850"/>
                  </a:lnTo>
                  <a:lnTo>
                    <a:pt x="2762" y="3766"/>
                  </a:lnTo>
                  <a:lnTo>
                    <a:pt x="2762" y="3704"/>
                  </a:lnTo>
                  <a:lnTo>
                    <a:pt x="2658" y="3662"/>
                  </a:lnTo>
                  <a:lnTo>
                    <a:pt x="2637" y="3578"/>
                  </a:lnTo>
                  <a:lnTo>
                    <a:pt x="2553" y="3453"/>
                  </a:lnTo>
                  <a:lnTo>
                    <a:pt x="2490" y="3432"/>
                  </a:lnTo>
                  <a:lnTo>
                    <a:pt x="2490" y="3285"/>
                  </a:lnTo>
                  <a:lnTo>
                    <a:pt x="2449" y="3139"/>
                  </a:lnTo>
                  <a:lnTo>
                    <a:pt x="2428" y="3034"/>
                  </a:lnTo>
                  <a:lnTo>
                    <a:pt x="2386" y="3013"/>
                  </a:lnTo>
                  <a:lnTo>
                    <a:pt x="2302" y="3013"/>
                  </a:lnTo>
                  <a:lnTo>
                    <a:pt x="2239" y="2950"/>
                  </a:lnTo>
                  <a:lnTo>
                    <a:pt x="2239" y="2867"/>
                  </a:lnTo>
                  <a:lnTo>
                    <a:pt x="2177" y="2762"/>
                  </a:lnTo>
                  <a:lnTo>
                    <a:pt x="2135" y="2720"/>
                  </a:lnTo>
                  <a:lnTo>
                    <a:pt x="2093" y="2637"/>
                  </a:lnTo>
                  <a:lnTo>
                    <a:pt x="1988" y="2595"/>
                  </a:lnTo>
                  <a:lnTo>
                    <a:pt x="1967" y="2511"/>
                  </a:lnTo>
                  <a:lnTo>
                    <a:pt x="2072" y="2281"/>
                  </a:lnTo>
                  <a:lnTo>
                    <a:pt x="2072" y="2134"/>
                  </a:lnTo>
                  <a:lnTo>
                    <a:pt x="2135" y="2009"/>
                  </a:lnTo>
                  <a:lnTo>
                    <a:pt x="2302" y="2009"/>
                  </a:lnTo>
                  <a:lnTo>
                    <a:pt x="2407" y="1967"/>
                  </a:lnTo>
                  <a:lnTo>
                    <a:pt x="2490" y="1862"/>
                  </a:lnTo>
                  <a:lnTo>
                    <a:pt x="2449" y="1779"/>
                  </a:lnTo>
                  <a:lnTo>
                    <a:pt x="2511" y="1653"/>
                  </a:lnTo>
                  <a:lnTo>
                    <a:pt x="2449" y="1549"/>
                  </a:lnTo>
                  <a:lnTo>
                    <a:pt x="2449" y="1381"/>
                  </a:lnTo>
                  <a:lnTo>
                    <a:pt x="2428" y="1297"/>
                  </a:lnTo>
                  <a:lnTo>
                    <a:pt x="2218" y="1256"/>
                  </a:lnTo>
                  <a:lnTo>
                    <a:pt x="2009" y="1046"/>
                  </a:lnTo>
                  <a:lnTo>
                    <a:pt x="1905" y="963"/>
                  </a:lnTo>
                  <a:lnTo>
                    <a:pt x="1863" y="984"/>
                  </a:lnTo>
                  <a:lnTo>
                    <a:pt x="1716" y="1046"/>
                  </a:lnTo>
                  <a:lnTo>
                    <a:pt x="1653" y="1130"/>
                  </a:lnTo>
                  <a:lnTo>
                    <a:pt x="1612" y="1235"/>
                  </a:lnTo>
                  <a:lnTo>
                    <a:pt x="1591" y="1088"/>
                  </a:lnTo>
                  <a:lnTo>
                    <a:pt x="1612" y="921"/>
                  </a:lnTo>
                  <a:lnTo>
                    <a:pt x="1674" y="816"/>
                  </a:lnTo>
                  <a:lnTo>
                    <a:pt x="1612" y="628"/>
                  </a:lnTo>
                  <a:lnTo>
                    <a:pt x="1507" y="565"/>
                  </a:lnTo>
                  <a:lnTo>
                    <a:pt x="1298" y="419"/>
                  </a:lnTo>
                  <a:lnTo>
                    <a:pt x="1151" y="251"/>
                  </a:lnTo>
                  <a:lnTo>
                    <a:pt x="1130" y="147"/>
                  </a:lnTo>
                  <a:lnTo>
                    <a:pt x="1026" y="42"/>
                  </a:lnTo>
                  <a:lnTo>
                    <a:pt x="921" y="21"/>
                  </a:lnTo>
                  <a:lnTo>
                    <a:pt x="879"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35" name="Google Shape;935;p27"/>
            <p:cNvSpPr/>
            <p:nvPr/>
          </p:nvSpPr>
          <p:spPr>
            <a:xfrm>
              <a:off x="-3490786" y="3910945"/>
              <a:ext cx="162797" cy="139795"/>
            </a:xfrm>
            <a:custGeom>
              <a:avLst/>
              <a:gdLst/>
              <a:ahLst/>
              <a:cxnLst/>
              <a:rect l="l" t="t" r="r" b="b"/>
              <a:pathLst>
                <a:path w="7680" h="6906" extrusionOk="0">
                  <a:moveTo>
                    <a:pt x="1988" y="0"/>
                  </a:moveTo>
                  <a:lnTo>
                    <a:pt x="1821" y="63"/>
                  </a:lnTo>
                  <a:lnTo>
                    <a:pt x="1674" y="251"/>
                  </a:lnTo>
                  <a:lnTo>
                    <a:pt x="1695" y="377"/>
                  </a:lnTo>
                  <a:lnTo>
                    <a:pt x="1758" y="440"/>
                  </a:lnTo>
                  <a:lnTo>
                    <a:pt x="1863" y="356"/>
                  </a:lnTo>
                  <a:lnTo>
                    <a:pt x="1967" y="377"/>
                  </a:lnTo>
                  <a:lnTo>
                    <a:pt x="2072" y="461"/>
                  </a:lnTo>
                  <a:lnTo>
                    <a:pt x="2030" y="544"/>
                  </a:lnTo>
                  <a:lnTo>
                    <a:pt x="1925" y="565"/>
                  </a:lnTo>
                  <a:lnTo>
                    <a:pt x="1821" y="523"/>
                  </a:lnTo>
                  <a:lnTo>
                    <a:pt x="1779" y="482"/>
                  </a:lnTo>
                  <a:lnTo>
                    <a:pt x="1758" y="523"/>
                  </a:lnTo>
                  <a:lnTo>
                    <a:pt x="1758" y="565"/>
                  </a:lnTo>
                  <a:lnTo>
                    <a:pt x="1611" y="649"/>
                  </a:lnTo>
                  <a:lnTo>
                    <a:pt x="1360" y="670"/>
                  </a:lnTo>
                  <a:lnTo>
                    <a:pt x="1088" y="774"/>
                  </a:lnTo>
                  <a:lnTo>
                    <a:pt x="1026" y="879"/>
                  </a:lnTo>
                  <a:lnTo>
                    <a:pt x="1026" y="984"/>
                  </a:lnTo>
                  <a:lnTo>
                    <a:pt x="1088" y="1088"/>
                  </a:lnTo>
                  <a:lnTo>
                    <a:pt x="1088" y="1318"/>
                  </a:lnTo>
                  <a:lnTo>
                    <a:pt x="1130" y="1486"/>
                  </a:lnTo>
                  <a:lnTo>
                    <a:pt x="1151" y="1611"/>
                  </a:lnTo>
                  <a:lnTo>
                    <a:pt x="1067" y="1800"/>
                  </a:lnTo>
                  <a:lnTo>
                    <a:pt x="879" y="1925"/>
                  </a:lnTo>
                  <a:lnTo>
                    <a:pt x="775" y="1904"/>
                  </a:lnTo>
                  <a:lnTo>
                    <a:pt x="775" y="1737"/>
                  </a:lnTo>
                  <a:lnTo>
                    <a:pt x="649" y="1611"/>
                  </a:lnTo>
                  <a:lnTo>
                    <a:pt x="628" y="1486"/>
                  </a:lnTo>
                  <a:lnTo>
                    <a:pt x="733" y="1402"/>
                  </a:lnTo>
                  <a:lnTo>
                    <a:pt x="754" y="1318"/>
                  </a:lnTo>
                  <a:lnTo>
                    <a:pt x="963" y="1109"/>
                  </a:lnTo>
                  <a:lnTo>
                    <a:pt x="963" y="942"/>
                  </a:lnTo>
                  <a:lnTo>
                    <a:pt x="879" y="795"/>
                  </a:lnTo>
                  <a:lnTo>
                    <a:pt x="921" y="754"/>
                  </a:lnTo>
                  <a:lnTo>
                    <a:pt x="879" y="670"/>
                  </a:lnTo>
                  <a:lnTo>
                    <a:pt x="816" y="628"/>
                  </a:lnTo>
                  <a:lnTo>
                    <a:pt x="754" y="523"/>
                  </a:lnTo>
                  <a:lnTo>
                    <a:pt x="775" y="440"/>
                  </a:lnTo>
                  <a:lnTo>
                    <a:pt x="921" y="377"/>
                  </a:lnTo>
                  <a:lnTo>
                    <a:pt x="1067" y="356"/>
                  </a:lnTo>
                  <a:lnTo>
                    <a:pt x="1172" y="210"/>
                  </a:lnTo>
                  <a:lnTo>
                    <a:pt x="1130" y="210"/>
                  </a:lnTo>
                  <a:lnTo>
                    <a:pt x="1088" y="230"/>
                  </a:lnTo>
                  <a:lnTo>
                    <a:pt x="775" y="356"/>
                  </a:lnTo>
                  <a:lnTo>
                    <a:pt x="628" y="628"/>
                  </a:lnTo>
                  <a:lnTo>
                    <a:pt x="565" y="670"/>
                  </a:lnTo>
                  <a:lnTo>
                    <a:pt x="461" y="691"/>
                  </a:lnTo>
                  <a:lnTo>
                    <a:pt x="356" y="837"/>
                  </a:lnTo>
                  <a:lnTo>
                    <a:pt x="293" y="900"/>
                  </a:lnTo>
                  <a:lnTo>
                    <a:pt x="105" y="1172"/>
                  </a:lnTo>
                  <a:lnTo>
                    <a:pt x="84" y="1298"/>
                  </a:lnTo>
                  <a:lnTo>
                    <a:pt x="105" y="1402"/>
                  </a:lnTo>
                  <a:lnTo>
                    <a:pt x="84" y="1590"/>
                  </a:lnTo>
                  <a:lnTo>
                    <a:pt x="0" y="1779"/>
                  </a:lnTo>
                  <a:lnTo>
                    <a:pt x="0" y="1821"/>
                  </a:lnTo>
                  <a:lnTo>
                    <a:pt x="147" y="1821"/>
                  </a:lnTo>
                  <a:lnTo>
                    <a:pt x="398" y="2239"/>
                  </a:lnTo>
                  <a:lnTo>
                    <a:pt x="503" y="2407"/>
                  </a:lnTo>
                  <a:lnTo>
                    <a:pt x="523" y="2511"/>
                  </a:lnTo>
                  <a:lnTo>
                    <a:pt x="461" y="2637"/>
                  </a:lnTo>
                  <a:lnTo>
                    <a:pt x="461" y="2720"/>
                  </a:lnTo>
                  <a:lnTo>
                    <a:pt x="440" y="2762"/>
                  </a:lnTo>
                  <a:lnTo>
                    <a:pt x="440" y="2867"/>
                  </a:lnTo>
                  <a:lnTo>
                    <a:pt x="565" y="2971"/>
                  </a:lnTo>
                  <a:lnTo>
                    <a:pt x="733" y="3034"/>
                  </a:lnTo>
                  <a:lnTo>
                    <a:pt x="837" y="3055"/>
                  </a:lnTo>
                  <a:lnTo>
                    <a:pt x="963" y="3097"/>
                  </a:lnTo>
                  <a:lnTo>
                    <a:pt x="1047" y="3055"/>
                  </a:lnTo>
                  <a:lnTo>
                    <a:pt x="1193" y="3055"/>
                  </a:lnTo>
                  <a:lnTo>
                    <a:pt x="1339" y="3097"/>
                  </a:lnTo>
                  <a:lnTo>
                    <a:pt x="1381" y="3076"/>
                  </a:lnTo>
                  <a:lnTo>
                    <a:pt x="1549" y="3055"/>
                  </a:lnTo>
                  <a:lnTo>
                    <a:pt x="1716" y="3076"/>
                  </a:lnTo>
                  <a:lnTo>
                    <a:pt x="1821" y="3139"/>
                  </a:lnTo>
                  <a:lnTo>
                    <a:pt x="2281" y="3557"/>
                  </a:lnTo>
                  <a:lnTo>
                    <a:pt x="2427" y="3515"/>
                  </a:lnTo>
                  <a:lnTo>
                    <a:pt x="2448" y="3557"/>
                  </a:lnTo>
                  <a:lnTo>
                    <a:pt x="2511" y="3515"/>
                  </a:lnTo>
                  <a:lnTo>
                    <a:pt x="2637" y="3578"/>
                  </a:lnTo>
                  <a:lnTo>
                    <a:pt x="2699" y="3599"/>
                  </a:lnTo>
                  <a:lnTo>
                    <a:pt x="2825" y="3557"/>
                  </a:lnTo>
                  <a:lnTo>
                    <a:pt x="2930" y="3557"/>
                  </a:lnTo>
                  <a:lnTo>
                    <a:pt x="3076" y="3578"/>
                  </a:lnTo>
                  <a:lnTo>
                    <a:pt x="3118" y="3515"/>
                  </a:lnTo>
                  <a:lnTo>
                    <a:pt x="3223" y="3515"/>
                  </a:lnTo>
                  <a:lnTo>
                    <a:pt x="3285" y="3578"/>
                  </a:lnTo>
                  <a:lnTo>
                    <a:pt x="3348" y="3808"/>
                  </a:lnTo>
                  <a:lnTo>
                    <a:pt x="3285" y="3892"/>
                  </a:lnTo>
                  <a:lnTo>
                    <a:pt x="3285" y="3997"/>
                  </a:lnTo>
                  <a:lnTo>
                    <a:pt x="3264" y="4080"/>
                  </a:lnTo>
                  <a:lnTo>
                    <a:pt x="3118" y="4101"/>
                  </a:lnTo>
                  <a:lnTo>
                    <a:pt x="3055" y="4185"/>
                  </a:lnTo>
                  <a:lnTo>
                    <a:pt x="3076" y="4394"/>
                  </a:lnTo>
                  <a:lnTo>
                    <a:pt x="3118" y="4457"/>
                  </a:lnTo>
                  <a:lnTo>
                    <a:pt x="3055" y="4624"/>
                  </a:lnTo>
                  <a:lnTo>
                    <a:pt x="3055" y="4813"/>
                  </a:lnTo>
                  <a:lnTo>
                    <a:pt x="3139" y="4875"/>
                  </a:lnTo>
                  <a:lnTo>
                    <a:pt x="3139" y="4959"/>
                  </a:lnTo>
                  <a:lnTo>
                    <a:pt x="3244" y="5252"/>
                  </a:lnTo>
                  <a:lnTo>
                    <a:pt x="3055" y="5587"/>
                  </a:lnTo>
                  <a:lnTo>
                    <a:pt x="3076" y="5692"/>
                  </a:lnTo>
                  <a:lnTo>
                    <a:pt x="3139" y="5692"/>
                  </a:lnTo>
                  <a:lnTo>
                    <a:pt x="3223" y="5671"/>
                  </a:lnTo>
                  <a:lnTo>
                    <a:pt x="3223" y="5692"/>
                  </a:lnTo>
                  <a:lnTo>
                    <a:pt x="3244" y="5775"/>
                  </a:lnTo>
                  <a:lnTo>
                    <a:pt x="3327" y="5817"/>
                  </a:lnTo>
                  <a:lnTo>
                    <a:pt x="3369" y="5922"/>
                  </a:lnTo>
                  <a:lnTo>
                    <a:pt x="3348" y="5984"/>
                  </a:lnTo>
                  <a:lnTo>
                    <a:pt x="3390" y="6131"/>
                  </a:lnTo>
                  <a:lnTo>
                    <a:pt x="3536" y="6424"/>
                  </a:lnTo>
                  <a:lnTo>
                    <a:pt x="3536" y="6528"/>
                  </a:lnTo>
                  <a:lnTo>
                    <a:pt x="3746" y="6696"/>
                  </a:lnTo>
                  <a:lnTo>
                    <a:pt x="3976" y="6863"/>
                  </a:lnTo>
                  <a:lnTo>
                    <a:pt x="4101" y="6905"/>
                  </a:lnTo>
                  <a:lnTo>
                    <a:pt x="4332" y="6863"/>
                  </a:lnTo>
                  <a:lnTo>
                    <a:pt x="4478" y="6717"/>
                  </a:lnTo>
                  <a:lnTo>
                    <a:pt x="4687" y="6591"/>
                  </a:lnTo>
                  <a:lnTo>
                    <a:pt x="4750" y="6487"/>
                  </a:lnTo>
                  <a:lnTo>
                    <a:pt x="5064" y="6319"/>
                  </a:lnTo>
                  <a:lnTo>
                    <a:pt x="5127" y="6173"/>
                  </a:lnTo>
                  <a:lnTo>
                    <a:pt x="5168" y="6110"/>
                  </a:lnTo>
                  <a:lnTo>
                    <a:pt x="5210" y="6068"/>
                  </a:lnTo>
                  <a:lnTo>
                    <a:pt x="5482" y="6005"/>
                  </a:lnTo>
                  <a:lnTo>
                    <a:pt x="5629" y="5964"/>
                  </a:lnTo>
                  <a:lnTo>
                    <a:pt x="5587" y="5817"/>
                  </a:lnTo>
                  <a:lnTo>
                    <a:pt x="5440" y="5796"/>
                  </a:lnTo>
                  <a:lnTo>
                    <a:pt x="5252" y="5817"/>
                  </a:lnTo>
                  <a:lnTo>
                    <a:pt x="4959" y="5712"/>
                  </a:lnTo>
                  <a:lnTo>
                    <a:pt x="5022" y="5545"/>
                  </a:lnTo>
                  <a:lnTo>
                    <a:pt x="5001" y="5482"/>
                  </a:lnTo>
                  <a:lnTo>
                    <a:pt x="4938" y="5440"/>
                  </a:lnTo>
                  <a:lnTo>
                    <a:pt x="5127" y="5168"/>
                  </a:lnTo>
                  <a:lnTo>
                    <a:pt x="5064" y="5064"/>
                  </a:lnTo>
                  <a:lnTo>
                    <a:pt x="4938" y="4938"/>
                  </a:lnTo>
                  <a:lnTo>
                    <a:pt x="4834" y="4917"/>
                  </a:lnTo>
                  <a:lnTo>
                    <a:pt x="4750" y="4750"/>
                  </a:lnTo>
                  <a:lnTo>
                    <a:pt x="4917" y="4813"/>
                  </a:lnTo>
                  <a:lnTo>
                    <a:pt x="5106" y="4834"/>
                  </a:lnTo>
                  <a:lnTo>
                    <a:pt x="5273" y="4938"/>
                  </a:lnTo>
                  <a:lnTo>
                    <a:pt x="5461" y="4938"/>
                  </a:lnTo>
                  <a:lnTo>
                    <a:pt x="5733" y="4875"/>
                  </a:lnTo>
                  <a:lnTo>
                    <a:pt x="5796" y="4938"/>
                  </a:lnTo>
                  <a:lnTo>
                    <a:pt x="5985" y="4875"/>
                  </a:lnTo>
                  <a:lnTo>
                    <a:pt x="6173" y="4708"/>
                  </a:lnTo>
                  <a:lnTo>
                    <a:pt x="6319" y="4708"/>
                  </a:lnTo>
                  <a:lnTo>
                    <a:pt x="6424" y="4729"/>
                  </a:lnTo>
                  <a:lnTo>
                    <a:pt x="6675" y="4624"/>
                  </a:lnTo>
                  <a:lnTo>
                    <a:pt x="6884" y="4624"/>
                  </a:lnTo>
                  <a:lnTo>
                    <a:pt x="7156" y="4394"/>
                  </a:lnTo>
                  <a:lnTo>
                    <a:pt x="7219" y="4248"/>
                  </a:lnTo>
                  <a:lnTo>
                    <a:pt x="7219" y="4143"/>
                  </a:lnTo>
                  <a:lnTo>
                    <a:pt x="7219" y="4122"/>
                  </a:lnTo>
                  <a:lnTo>
                    <a:pt x="6989" y="3934"/>
                  </a:lnTo>
                  <a:lnTo>
                    <a:pt x="6842" y="3725"/>
                  </a:lnTo>
                  <a:lnTo>
                    <a:pt x="6801" y="3599"/>
                  </a:lnTo>
                  <a:lnTo>
                    <a:pt x="6905" y="3495"/>
                  </a:lnTo>
                  <a:lnTo>
                    <a:pt x="6926" y="3306"/>
                  </a:lnTo>
                  <a:lnTo>
                    <a:pt x="7010" y="3243"/>
                  </a:lnTo>
                  <a:lnTo>
                    <a:pt x="7093" y="3264"/>
                  </a:lnTo>
                  <a:lnTo>
                    <a:pt x="7198" y="3243"/>
                  </a:lnTo>
                  <a:lnTo>
                    <a:pt x="7261" y="3264"/>
                  </a:lnTo>
                  <a:lnTo>
                    <a:pt x="7449" y="3181"/>
                  </a:lnTo>
                  <a:lnTo>
                    <a:pt x="7449" y="3055"/>
                  </a:lnTo>
                  <a:lnTo>
                    <a:pt x="7365" y="2971"/>
                  </a:lnTo>
                  <a:lnTo>
                    <a:pt x="7219" y="2951"/>
                  </a:lnTo>
                  <a:lnTo>
                    <a:pt x="7156" y="2846"/>
                  </a:lnTo>
                  <a:lnTo>
                    <a:pt x="7135" y="2762"/>
                  </a:lnTo>
                  <a:lnTo>
                    <a:pt x="7303" y="2553"/>
                  </a:lnTo>
                  <a:lnTo>
                    <a:pt x="7365" y="2574"/>
                  </a:lnTo>
                  <a:lnTo>
                    <a:pt x="7512" y="2469"/>
                  </a:lnTo>
                  <a:lnTo>
                    <a:pt x="7658" y="2302"/>
                  </a:lnTo>
                  <a:lnTo>
                    <a:pt x="7679" y="2218"/>
                  </a:lnTo>
                  <a:lnTo>
                    <a:pt x="7658" y="2218"/>
                  </a:lnTo>
                  <a:lnTo>
                    <a:pt x="7428" y="2114"/>
                  </a:lnTo>
                  <a:lnTo>
                    <a:pt x="7345" y="2114"/>
                  </a:lnTo>
                  <a:lnTo>
                    <a:pt x="7261" y="2135"/>
                  </a:lnTo>
                  <a:lnTo>
                    <a:pt x="7156" y="2114"/>
                  </a:lnTo>
                  <a:lnTo>
                    <a:pt x="7093" y="2114"/>
                  </a:lnTo>
                  <a:lnTo>
                    <a:pt x="7010" y="2155"/>
                  </a:lnTo>
                  <a:lnTo>
                    <a:pt x="6821" y="2197"/>
                  </a:lnTo>
                  <a:lnTo>
                    <a:pt x="6675" y="2155"/>
                  </a:lnTo>
                  <a:lnTo>
                    <a:pt x="6612" y="2155"/>
                  </a:lnTo>
                  <a:lnTo>
                    <a:pt x="6717" y="2135"/>
                  </a:lnTo>
                  <a:lnTo>
                    <a:pt x="6801" y="2135"/>
                  </a:lnTo>
                  <a:lnTo>
                    <a:pt x="6884" y="2093"/>
                  </a:lnTo>
                  <a:lnTo>
                    <a:pt x="6926" y="2009"/>
                  </a:lnTo>
                  <a:lnTo>
                    <a:pt x="7052" y="1904"/>
                  </a:lnTo>
                  <a:lnTo>
                    <a:pt x="7093" y="1842"/>
                  </a:lnTo>
                  <a:lnTo>
                    <a:pt x="7010" y="1800"/>
                  </a:lnTo>
                  <a:lnTo>
                    <a:pt x="7010" y="1779"/>
                  </a:lnTo>
                  <a:lnTo>
                    <a:pt x="6989" y="1674"/>
                  </a:lnTo>
                  <a:lnTo>
                    <a:pt x="6821" y="1590"/>
                  </a:lnTo>
                  <a:lnTo>
                    <a:pt x="6612" y="1528"/>
                  </a:lnTo>
                  <a:lnTo>
                    <a:pt x="6570" y="1486"/>
                  </a:lnTo>
                  <a:lnTo>
                    <a:pt x="6487" y="1423"/>
                  </a:lnTo>
                  <a:lnTo>
                    <a:pt x="6382" y="1423"/>
                  </a:lnTo>
                  <a:lnTo>
                    <a:pt x="6361" y="1381"/>
                  </a:lnTo>
                  <a:lnTo>
                    <a:pt x="6215" y="1318"/>
                  </a:lnTo>
                  <a:lnTo>
                    <a:pt x="6173" y="1318"/>
                  </a:lnTo>
                  <a:lnTo>
                    <a:pt x="6173" y="1423"/>
                  </a:lnTo>
                  <a:lnTo>
                    <a:pt x="6089" y="1318"/>
                  </a:lnTo>
                  <a:lnTo>
                    <a:pt x="6047" y="1214"/>
                  </a:lnTo>
                  <a:lnTo>
                    <a:pt x="5943" y="1172"/>
                  </a:lnTo>
                  <a:lnTo>
                    <a:pt x="5901" y="1088"/>
                  </a:lnTo>
                  <a:lnTo>
                    <a:pt x="5964" y="1046"/>
                  </a:lnTo>
                  <a:lnTo>
                    <a:pt x="6215" y="1067"/>
                  </a:lnTo>
                  <a:lnTo>
                    <a:pt x="6319" y="984"/>
                  </a:lnTo>
                  <a:lnTo>
                    <a:pt x="6487" y="984"/>
                  </a:lnTo>
                  <a:lnTo>
                    <a:pt x="6487" y="879"/>
                  </a:lnTo>
                  <a:lnTo>
                    <a:pt x="6361" y="900"/>
                  </a:lnTo>
                  <a:lnTo>
                    <a:pt x="6089" y="858"/>
                  </a:lnTo>
                  <a:lnTo>
                    <a:pt x="5901" y="879"/>
                  </a:lnTo>
                  <a:lnTo>
                    <a:pt x="5775" y="879"/>
                  </a:lnTo>
                  <a:lnTo>
                    <a:pt x="5524" y="963"/>
                  </a:lnTo>
                  <a:lnTo>
                    <a:pt x="5440" y="942"/>
                  </a:lnTo>
                  <a:lnTo>
                    <a:pt x="5336" y="942"/>
                  </a:lnTo>
                  <a:lnTo>
                    <a:pt x="5127" y="1088"/>
                  </a:lnTo>
                  <a:lnTo>
                    <a:pt x="5022" y="1109"/>
                  </a:lnTo>
                  <a:lnTo>
                    <a:pt x="4896" y="1172"/>
                  </a:lnTo>
                  <a:lnTo>
                    <a:pt x="4834" y="1256"/>
                  </a:lnTo>
                  <a:lnTo>
                    <a:pt x="4645" y="1277"/>
                  </a:lnTo>
                  <a:lnTo>
                    <a:pt x="4604" y="1298"/>
                  </a:lnTo>
                  <a:lnTo>
                    <a:pt x="4520" y="1277"/>
                  </a:lnTo>
                  <a:lnTo>
                    <a:pt x="4269" y="1088"/>
                  </a:lnTo>
                  <a:lnTo>
                    <a:pt x="4206" y="984"/>
                  </a:lnTo>
                  <a:lnTo>
                    <a:pt x="3871" y="984"/>
                  </a:lnTo>
                  <a:lnTo>
                    <a:pt x="3327" y="1088"/>
                  </a:lnTo>
                  <a:lnTo>
                    <a:pt x="3055" y="1088"/>
                  </a:lnTo>
                  <a:lnTo>
                    <a:pt x="2951" y="1046"/>
                  </a:lnTo>
                  <a:lnTo>
                    <a:pt x="2909" y="963"/>
                  </a:lnTo>
                  <a:lnTo>
                    <a:pt x="2909" y="858"/>
                  </a:lnTo>
                  <a:lnTo>
                    <a:pt x="2972" y="858"/>
                  </a:lnTo>
                  <a:lnTo>
                    <a:pt x="2951" y="733"/>
                  </a:lnTo>
                  <a:lnTo>
                    <a:pt x="2846" y="565"/>
                  </a:lnTo>
                  <a:lnTo>
                    <a:pt x="2741" y="544"/>
                  </a:lnTo>
                  <a:lnTo>
                    <a:pt x="2448" y="565"/>
                  </a:lnTo>
                  <a:lnTo>
                    <a:pt x="2323" y="482"/>
                  </a:lnTo>
                  <a:lnTo>
                    <a:pt x="2239" y="482"/>
                  </a:lnTo>
                  <a:lnTo>
                    <a:pt x="2176" y="523"/>
                  </a:lnTo>
                  <a:lnTo>
                    <a:pt x="2072" y="356"/>
                  </a:lnTo>
                  <a:lnTo>
                    <a:pt x="2072" y="210"/>
                  </a:lnTo>
                  <a:lnTo>
                    <a:pt x="2030" y="21"/>
                  </a:lnTo>
                  <a:lnTo>
                    <a:pt x="1988"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36" name="Google Shape;936;p27"/>
            <p:cNvSpPr/>
            <p:nvPr/>
          </p:nvSpPr>
          <p:spPr>
            <a:xfrm>
              <a:off x="-3563088" y="3907970"/>
              <a:ext cx="147280" cy="200360"/>
            </a:xfrm>
            <a:custGeom>
              <a:avLst/>
              <a:gdLst/>
              <a:ahLst/>
              <a:cxnLst/>
              <a:rect l="l" t="t" r="r" b="b"/>
              <a:pathLst>
                <a:path w="6948" h="9898" extrusionOk="0">
                  <a:moveTo>
                    <a:pt x="4353" y="1"/>
                  </a:moveTo>
                  <a:lnTo>
                    <a:pt x="4332" y="64"/>
                  </a:lnTo>
                  <a:lnTo>
                    <a:pt x="4290" y="105"/>
                  </a:lnTo>
                  <a:lnTo>
                    <a:pt x="4227" y="147"/>
                  </a:lnTo>
                  <a:lnTo>
                    <a:pt x="4165" y="168"/>
                  </a:lnTo>
                  <a:lnTo>
                    <a:pt x="4060" y="168"/>
                  </a:lnTo>
                  <a:lnTo>
                    <a:pt x="3976" y="189"/>
                  </a:lnTo>
                  <a:lnTo>
                    <a:pt x="3955" y="252"/>
                  </a:lnTo>
                  <a:lnTo>
                    <a:pt x="3976" y="294"/>
                  </a:lnTo>
                  <a:lnTo>
                    <a:pt x="3955" y="357"/>
                  </a:lnTo>
                  <a:lnTo>
                    <a:pt x="3809" y="419"/>
                  </a:lnTo>
                  <a:lnTo>
                    <a:pt x="3621" y="566"/>
                  </a:lnTo>
                  <a:lnTo>
                    <a:pt x="3495" y="670"/>
                  </a:lnTo>
                  <a:lnTo>
                    <a:pt x="3328" y="691"/>
                  </a:lnTo>
                  <a:lnTo>
                    <a:pt x="2972" y="691"/>
                  </a:lnTo>
                  <a:lnTo>
                    <a:pt x="2867" y="733"/>
                  </a:lnTo>
                  <a:lnTo>
                    <a:pt x="2867" y="817"/>
                  </a:lnTo>
                  <a:lnTo>
                    <a:pt x="2888" y="901"/>
                  </a:lnTo>
                  <a:lnTo>
                    <a:pt x="2888" y="1005"/>
                  </a:lnTo>
                  <a:lnTo>
                    <a:pt x="2805" y="1089"/>
                  </a:lnTo>
                  <a:lnTo>
                    <a:pt x="2721" y="1047"/>
                  </a:lnTo>
                  <a:lnTo>
                    <a:pt x="2763" y="942"/>
                  </a:lnTo>
                  <a:lnTo>
                    <a:pt x="2763" y="921"/>
                  </a:lnTo>
                  <a:lnTo>
                    <a:pt x="2825" y="901"/>
                  </a:lnTo>
                  <a:lnTo>
                    <a:pt x="2700" y="880"/>
                  </a:lnTo>
                  <a:lnTo>
                    <a:pt x="2574" y="817"/>
                  </a:lnTo>
                  <a:lnTo>
                    <a:pt x="2491" y="817"/>
                  </a:lnTo>
                  <a:lnTo>
                    <a:pt x="2302" y="942"/>
                  </a:lnTo>
                  <a:lnTo>
                    <a:pt x="2261" y="1026"/>
                  </a:lnTo>
                  <a:lnTo>
                    <a:pt x="2135" y="1152"/>
                  </a:lnTo>
                  <a:lnTo>
                    <a:pt x="1968" y="1465"/>
                  </a:lnTo>
                  <a:lnTo>
                    <a:pt x="1947" y="1549"/>
                  </a:lnTo>
                  <a:lnTo>
                    <a:pt x="1947" y="1549"/>
                  </a:lnTo>
                  <a:lnTo>
                    <a:pt x="1989" y="1528"/>
                  </a:lnTo>
                  <a:lnTo>
                    <a:pt x="2051" y="1570"/>
                  </a:lnTo>
                  <a:lnTo>
                    <a:pt x="2051" y="1654"/>
                  </a:lnTo>
                  <a:lnTo>
                    <a:pt x="2030" y="1758"/>
                  </a:lnTo>
                  <a:lnTo>
                    <a:pt x="1947" y="1821"/>
                  </a:lnTo>
                  <a:lnTo>
                    <a:pt x="1842" y="1821"/>
                  </a:lnTo>
                  <a:lnTo>
                    <a:pt x="1737" y="1863"/>
                  </a:lnTo>
                  <a:lnTo>
                    <a:pt x="1612" y="1989"/>
                  </a:lnTo>
                  <a:lnTo>
                    <a:pt x="1528" y="2051"/>
                  </a:lnTo>
                  <a:lnTo>
                    <a:pt x="1424" y="2198"/>
                  </a:lnTo>
                  <a:lnTo>
                    <a:pt x="1340" y="2198"/>
                  </a:lnTo>
                  <a:lnTo>
                    <a:pt x="1256" y="2240"/>
                  </a:lnTo>
                  <a:lnTo>
                    <a:pt x="1298" y="2344"/>
                  </a:lnTo>
                  <a:lnTo>
                    <a:pt x="1403" y="2449"/>
                  </a:lnTo>
                  <a:lnTo>
                    <a:pt x="1403" y="2574"/>
                  </a:lnTo>
                  <a:lnTo>
                    <a:pt x="1340" y="2700"/>
                  </a:lnTo>
                  <a:lnTo>
                    <a:pt x="1256" y="2700"/>
                  </a:lnTo>
                  <a:lnTo>
                    <a:pt x="1152" y="2616"/>
                  </a:lnTo>
                  <a:lnTo>
                    <a:pt x="1193" y="2574"/>
                  </a:lnTo>
                  <a:lnTo>
                    <a:pt x="1214" y="2512"/>
                  </a:lnTo>
                  <a:lnTo>
                    <a:pt x="1131" y="2470"/>
                  </a:lnTo>
                  <a:lnTo>
                    <a:pt x="1089" y="2365"/>
                  </a:lnTo>
                  <a:lnTo>
                    <a:pt x="984" y="2261"/>
                  </a:lnTo>
                  <a:lnTo>
                    <a:pt x="942" y="2365"/>
                  </a:lnTo>
                  <a:lnTo>
                    <a:pt x="942" y="2407"/>
                  </a:lnTo>
                  <a:lnTo>
                    <a:pt x="1005" y="2574"/>
                  </a:lnTo>
                  <a:lnTo>
                    <a:pt x="921" y="2721"/>
                  </a:lnTo>
                  <a:lnTo>
                    <a:pt x="901" y="2867"/>
                  </a:lnTo>
                  <a:lnTo>
                    <a:pt x="817" y="2909"/>
                  </a:lnTo>
                  <a:lnTo>
                    <a:pt x="775" y="2909"/>
                  </a:lnTo>
                  <a:lnTo>
                    <a:pt x="691" y="3098"/>
                  </a:lnTo>
                  <a:lnTo>
                    <a:pt x="712" y="3118"/>
                  </a:lnTo>
                  <a:lnTo>
                    <a:pt x="733" y="3244"/>
                  </a:lnTo>
                  <a:lnTo>
                    <a:pt x="733" y="3390"/>
                  </a:lnTo>
                  <a:lnTo>
                    <a:pt x="880" y="3516"/>
                  </a:lnTo>
                  <a:lnTo>
                    <a:pt x="901" y="3516"/>
                  </a:lnTo>
                  <a:lnTo>
                    <a:pt x="942" y="3495"/>
                  </a:lnTo>
                  <a:lnTo>
                    <a:pt x="1005" y="3537"/>
                  </a:lnTo>
                  <a:lnTo>
                    <a:pt x="1005" y="3662"/>
                  </a:lnTo>
                  <a:lnTo>
                    <a:pt x="921" y="3746"/>
                  </a:lnTo>
                  <a:lnTo>
                    <a:pt x="921" y="3809"/>
                  </a:lnTo>
                  <a:lnTo>
                    <a:pt x="1005" y="3872"/>
                  </a:lnTo>
                  <a:lnTo>
                    <a:pt x="1005" y="4039"/>
                  </a:lnTo>
                  <a:lnTo>
                    <a:pt x="921" y="4081"/>
                  </a:lnTo>
                  <a:lnTo>
                    <a:pt x="880" y="4165"/>
                  </a:lnTo>
                  <a:lnTo>
                    <a:pt x="921" y="4186"/>
                  </a:lnTo>
                  <a:lnTo>
                    <a:pt x="984" y="4290"/>
                  </a:lnTo>
                  <a:lnTo>
                    <a:pt x="942" y="4478"/>
                  </a:lnTo>
                  <a:lnTo>
                    <a:pt x="984" y="4771"/>
                  </a:lnTo>
                  <a:lnTo>
                    <a:pt x="901" y="4855"/>
                  </a:lnTo>
                  <a:lnTo>
                    <a:pt x="880" y="4918"/>
                  </a:lnTo>
                  <a:lnTo>
                    <a:pt x="942" y="5022"/>
                  </a:lnTo>
                  <a:lnTo>
                    <a:pt x="1047" y="4981"/>
                  </a:lnTo>
                  <a:lnTo>
                    <a:pt x="1047" y="4981"/>
                  </a:lnTo>
                  <a:lnTo>
                    <a:pt x="1026" y="5064"/>
                  </a:lnTo>
                  <a:lnTo>
                    <a:pt x="1089" y="5127"/>
                  </a:lnTo>
                  <a:lnTo>
                    <a:pt x="1152" y="5127"/>
                  </a:lnTo>
                  <a:lnTo>
                    <a:pt x="1152" y="5190"/>
                  </a:lnTo>
                  <a:lnTo>
                    <a:pt x="1110" y="5274"/>
                  </a:lnTo>
                  <a:lnTo>
                    <a:pt x="1047" y="5378"/>
                  </a:lnTo>
                  <a:lnTo>
                    <a:pt x="817" y="5608"/>
                  </a:lnTo>
                  <a:lnTo>
                    <a:pt x="775" y="5713"/>
                  </a:lnTo>
                  <a:lnTo>
                    <a:pt x="608" y="5859"/>
                  </a:lnTo>
                  <a:lnTo>
                    <a:pt x="398" y="5922"/>
                  </a:lnTo>
                  <a:lnTo>
                    <a:pt x="210" y="6048"/>
                  </a:lnTo>
                  <a:lnTo>
                    <a:pt x="64" y="6278"/>
                  </a:lnTo>
                  <a:lnTo>
                    <a:pt x="43" y="6466"/>
                  </a:lnTo>
                  <a:lnTo>
                    <a:pt x="1" y="6571"/>
                  </a:lnTo>
                  <a:lnTo>
                    <a:pt x="189" y="6655"/>
                  </a:lnTo>
                  <a:lnTo>
                    <a:pt x="377" y="6780"/>
                  </a:lnTo>
                  <a:lnTo>
                    <a:pt x="629" y="6947"/>
                  </a:lnTo>
                  <a:lnTo>
                    <a:pt x="733" y="6947"/>
                  </a:lnTo>
                  <a:lnTo>
                    <a:pt x="880" y="7094"/>
                  </a:lnTo>
                  <a:lnTo>
                    <a:pt x="838" y="7178"/>
                  </a:lnTo>
                  <a:lnTo>
                    <a:pt x="880" y="7261"/>
                  </a:lnTo>
                  <a:lnTo>
                    <a:pt x="1047" y="7282"/>
                  </a:lnTo>
                  <a:lnTo>
                    <a:pt x="1256" y="7366"/>
                  </a:lnTo>
                  <a:lnTo>
                    <a:pt x="1319" y="7408"/>
                  </a:lnTo>
                  <a:lnTo>
                    <a:pt x="1507" y="7471"/>
                  </a:lnTo>
                  <a:lnTo>
                    <a:pt x="1570" y="7387"/>
                  </a:lnTo>
                  <a:lnTo>
                    <a:pt x="1570" y="7282"/>
                  </a:lnTo>
                  <a:lnTo>
                    <a:pt x="1654" y="7199"/>
                  </a:lnTo>
                  <a:lnTo>
                    <a:pt x="1717" y="7199"/>
                  </a:lnTo>
                  <a:lnTo>
                    <a:pt x="1863" y="7282"/>
                  </a:lnTo>
                  <a:lnTo>
                    <a:pt x="1968" y="7303"/>
                  </a:lnTo>
                  <a:lnTo>
                    <a:pt x="1989" y="7387"/>
                  </a:lnTo>
                  <a:lnTo>
                    <a:pt x="2072" y="7429"/>
                  </a:lnTo>
                  <a:lnTo>
                    <a:pt x="2135" y="7429"/>
                  </a:lnTo>
                  <a:lnTo>
                    <a:pt x="2177" y="7512"/>
                  </a:lnTo>
                  <a:lnTo>
                    <a:pt x="2386" y="7575"/>
                  </a:lnTo>
                  <a:lnTo>
                    <a:pt x="2512" y="7596"/>
                  </a:lnTo>
                  <a:lnTo>
                    <a:pt x="2553" y="7638"/>
                  </a:lnTo>
                  <a:lnTo>
                    <a:pt x="2700" y="7805"/>
                  </a:lnTo>
                  <a:lnTo>
                    <a:pt x="2700" y="7910"/>
                  </a:lnTo>
                  <a:lnTo>
                    <a:pt x="2805" y="8098"/>
                  </a:lnTo>
                  <a:lnTo>
                    <a:pt x="2888" y="8098"/>
                  </a:lnTo>
                  <a:lnTo>
                    <a:pt x="3139" y="8203"/>
                  </a:lnTo>
                  <a:lnTo>
                    <a:pt x="3244" y="8349"/>
                  </a:lnTo>
                  <a:lnTo>
                    <a:pt x="3244" y="8517"/>
                  </a:lnTo>
                  <a:lnTo>
                    <a:pt x="3307" y="8517"/>
                  </a:lnTo>
                  <a:lnTo>
                    <a:pt x="3411" y="8559"/>
                  </a:lnTo>
                  <a:lnTo>
                    <a:pt x="3432" y="8684"/>
                  </a:lnTo>
                  <a:lnTo>
                    <a:pt x="3411" y="8768"/>
                  </a:lnTo>
                  <a:lnTo>
                    <a:pt x="3432" y="8852"/>
                  </a:lnTo>
                  <a:lnTo>
                    <a:pt x="3537" y="8872"/>
                  </a:lnTo>
                  <a:lnTo>
                    <a:pt x="3662" y="8852"/>
                  </a:lnTo>
                  <a:lnTo>
                    <a:pt x="3767" y="8872"/>
                  </a:lnTo>
                  <a:lnTo>
                    <a:pt x="3914" y="8872"/>
                  </a:lnTo>
                  <a:lnTo>
                    <a:pt x="3955" y="8831"/>
                  </a:lnTo>
                  <a:lnTo>
                    <a:pt x="4144" y="8747"/>
                  </a:lnTo>
                  <a:lnTo>
                    <a:pt x="4290" y="8768"/>
                  </a:lnTo>
                  <a:lnTo>
                    <a:pt x="4458" y="8852"/>
                  </a:lnTo>
                  <a:lnTo>
                    <a:pt x="4646" y="8747"/>
                  </a:lnTo>
                  <a:lnTo>
                    <a:pt x="4750" y="8747"/>
                  </a:lnTo>
                  <a:lnTo>
                    <a:pt x="4792" y="8831"/>
                  </a:lnTo>
                  <a:lnTo>
                    <a:pt x="4876" y="8831"/>
                  </a:lnTo>
                  <a:lnTo>
                    <a:pt x="4981" y="8872"/>
                  </a:lnTo>
                  <a:lnTo>
                    <a:pt x="5064" y="8956"/>
                  </a:lnTo>
                  <a:lnTo>
                    <a:pt x="5169" y="8935"/>
                  </a:lnTo>
                  <a:lnTo>
                    <a:pt x="5169" y="8998"/>
                  </a:lnTo>
                  <a:lnTo>
                    <a:pt x="4792" y="9626"/>
                  </a:lnTo>
                  <a:lnTo>
                    <a:pt x="4813" y="9709"/>
                  </a:lnTo>
                  <a:lnTo>
                    <a:pt x="4960" y="9688"/>
                  </a:lnTo>
                  <a:lnTo>
                    <a:pt x="5085" y="9688"/>
                  </a:lnTo>
                  <a:lnTo>
                    <a:pt x="5190" y="9772"/>
                  </a:lnTo>
                  <a:lnTo>
                    <a:pt x="5211" y="9898"/>
                  </a:lnTo>
                  <a:lnTo>
                    <a:pt x="5294" y="9584"/>
                  </a:lnTo>
                  <a:lnTo>
                    <a:pt x="5629" y="8370"/>
                  </a:lnTo>
                  <a:lnTo>
                    <a:pt x="5629" y="8308"/>
                  </a:lnTo>
                  <a:lnTo>
                    <a:pt x="5629" y="8098"/>
                  </a:lnTo>
                  <a:lnTo>
                    <a:pt x="5504" y="7847"/>
                  </a:lnTo>
                  <a:lnTo>
                    <a:pt x="5294" y="7680"/>
                  </a:lnTo>
                  <a:lnTo>
                    <a:pt x="5190" y="7533"/>
                  </a:lnTo>
                  <a:lnTo>
                    <a:pt x="5169" y="7219"/>
                  </a:lnTo>
                  <a:lnTo>
                    <a:pt x="5546" y="7094"/>
                  </a:lnTo>
                  <a:lnTo>
                    <a:pt x="5692" y="7199"/>
                  </a:lnTo>
                  <a:lnTo>
                    <a:pt x="5713" y="7094"/>
                  </a:lnTo>
                  <a:lnTo>
                    <a:pt x="5650" y="7010"/>
                  </a:lnTo>
                  <a:lnTo>
                    <a:pt x="5713" y="6968"/>
                  </a:lnTo>
                  <a:lnTo>
                    <a:pt x="5629" y="6801"/>
                  </a:lnTo>
                  <a:lnTo>
                    <a:pt x="5420" y="6738"/>
                  </a:lnTo>
                  <a:lnTo>
                    <a:pt x="5336" y="6592"/>
                  </a:lnTo>
                  <a:lnTo>
                    <a:pt x="5399" y="6424"/>
                  </a:lnTo>
                  <a:lnTo>
                    <a:pt x="6048" y="6424"/>
                  </a:lnTo>
                  <a:lnTo>
                    <a:pt x="6131" y="6341"/>
                  </a:lnTo>
                  <a:lnTo>
                    <a:pt x="6236" y="6341"/>
                  </a:lnTo>
                  <a:lnTo>
                    <a:pt x="6278" y="6383"/>
                  </a:lnTo>
                  <a:lnTo>
                    <a:pt x="6362" y="6383"/>
                  </a:lnTo>
                  <a:lnTo>
                    <a:pt x="6466" y="6257"/>
                  </a:lnTo>
                  <a:lnTo>
                    <a:pt x="6634" y="6215"/>
                  </a:lnTo>
                  <a:lnTo>
                    <a:pt x="6675" y="6320"/>
                  </a:lnTo>
                  <a:lnTo>
                    <a:pt x="6759" y="6424"/>
                  </a:lnTo>
                  <a:lnTo>
                    <a:pt x="6780" y="6550"/>
                  </a:lnTo>
                  <a:lnTo>
                    <a:pt x="6780" y="6696"/>
                  </a:lnTo>
                  <a:lnTo>
                    <a:pt x="6947" y="6675"/>
                  </a:lnTo>
                  <a:lnTo>
                    <a:pt x="6947" y="6571"/>
                  </a:lnTo>
                  <a:lnTo>
                    <a:pt x="6801" y="6278"/>
                  </a:lnTo>
                  <a:lnTo>
                    <a:pt x="6759" y="6131"/>
                  </a:lnTo>
                  <a:lnTo>
                    <a:pt x="6780" y="6069"/>
                  </a:lnTo>
                  <a:lnTo>
                    <a:pt x="6738" y="5964"/>
                  </a:lnTo>
                  <a:lnTo>
                    <a:pt x="6655" y="5922"/>
                  </a:lnTo>
                  <a:lnTo>
                    <a:pt x="6634" y="5839"/>
                  </a:lnTo>
                  <a:lnTo>
                    <a:pt x="6634" y="5818"/>
                  </a:lnTo>
                  <a:lnTo>
                    <a:pt x="6550" y="5839"/>
                  </a:lnTo>
                  <a:lnTo>
                    <a:pt x="6487" y="5839"/>
                  </a:lnTo>
                  <a:lnTo>
                    <a:pt x="6466" y="5734"/>
                  </a:lnTo>
                  <a:lnTo>
                    <a:pt x="6655" y="5399"/>
                  </a:lnTo>
                  <a:lnTo>
                    <a:pt x="6550" y="5106"/>
                  </a:lnTo>
                  <a:lnTo>
                    <a:pt x="6550" y="5022"/>
                  </a:lnTo>
                  <a:lnTo>
                    <a:pt x="6466" y="4960"/>
                  </a:lnTo>
                  <a:lnTo>
                    <a:pt x="6466" y="4771"/>
                  </a:lnTo>
                  <a:lnTo>
                    <a:pt x="6529" y="4604"/>
                  </a:lnTo>
                  <a:lnTo>
                    <a:pt x="6487" y="4541"/>
                  </a:lnTo>
                  <a:lnTo>
                    <a:pt x="6466" y="4332"/>
                  </a:lnTo>
                  <a:lnTo>
                    <a:pt x="6529" y="4248"/>
                  </a:lnTo>
                  <a:lnTo>
                    <a:pt x="6675" y="4227"/>
                  </a:lnTo>
                  <a:lnTo>
                    <a:pt x="6696" y="4144"/>
                  </a:lnTo>
                  <a:lnTo>
                    <a:pt x="6696" y="4039"/>
                  </a:lnTo>
                  <a:lnTo>
                    <a:pt x="6759" y="3955"/>
                  </a:lnTo>
                  <a:lnTo>
                    <a:pt x="6696" y="3725"/>
                  </a:lnTo>
                  <a:lnTo>
                    <a:pt x="6634" y="3662"/>
                  </a:lnTo>
                  <a:lnTo>
                    <a:pt x="6529" y="3662"/>
                  </a:lnTo>
                  <a:lnTo>
                    <a:pt x="6487" y="3725"/>
                  </a:lnTo>
                  <a:lnTo>
                    <a:pt x="6341" y="3704"/>
                  </a:lnTo>
                  <a:lnTo>
                    <a:pt x="6236" y="3704"/>
                  </a:lnTo>
                  <a:lnTo>
                    <a:pt x="6110" y="3746"/>
                  </a:lnTo>
                  <a:lnTo>
                    <a:pt x="6048" y="3725"/>
                  </a:lnTo>
                  <a:lnTo>
                    <a:pt x="5922" y="3662"/>
                  </a:lnTo>
                  <a:lnTo>
                    <a:pt x="5859" y="3704"/>
                  </a:lnTo>
                  <a:lnTo>
                    <a:pt x="5838" y="3662"/>
                  </a:lnTo>
                  <a:lnTo>
                    <a:pt x="5692" y="3704"/>
                  </a:lnTo>
                  <a:lnTo>
                    <a:pt x="5232" y="3286"/>
                  </a:lnTo>
                  <a:lnTo>
                    <a:pt x="5127" y="3223"/>
                  </a:lnTo>
                  <a:lnTo>
                    <a:pt x="4960" y="3202"/>
                  </a:lnTo>
                  <a:lnTo>
                    <a:pt x="4792" y="3223"/>
                  </a:lnTo>
                  <a:lnTo>
                    <a:pt x="4750" y="3244"/>
                  </a:lnTo>
                  <a:lnTo>
                    <a:pt x="4604" y="3202"/>
                  </a:lnTo>
                  <a:lnTo>
                    <a:pt x="4458" y="3202"/>
                  </a:lnTo>
                  <a:lnTo>
                    <a:pt x="4374" y="3244"/>
                  </a:lnTo>
                  <a:lnTo>
                    <a:pt x="4248" y="3202"/>
                  </a:lnTo>
                  <a:lnTo>
                    <a:pt x="4144" y="3181"/>
                  </a:lnTo>
                  <a:lnTo>
                    <a:pt x="3976" y="3118"/>
                  </a:lnTo>
                  <a:lnTo>
                    <a:pt x="3851" y="3014"/>
                  </a:lnTo>
                  <a:lnTo>
                    <a:pt x="3851" y="2909"/>
                  </a:lnTo>
                  <a:lnTo>
                    <a:pt x="3872" y="2867"/>
                  </a:lnTo>
                  <a:lnTo>
                    <a:pt x="3872" y="2784"/>
                  </a:lnTo>
                  <a:lnTo>
                    <a:pt x="3934" y="2658"/>
                  </a:lnTo>
                  <a:lnTo>
                    <a:pt x="3914" y="2554"/>
                  </a:lnTo>
                  <a:lnTo>
                    <a:pt x="3809" y="2386"/>
                  </a:lnTo>
                  <a:lnTo>
                    <a:pt x="3558" y="1968"/>
                  </a:lnTo>
                  <a:lnTo>
                    <a:pt x="3411" y="1968"/>
                  </a:lnTo>
                  <a:lnTo>
                    <a:pt x="3411" y="1926"/>
                  </a:lnTo>
                  <a:lnTo>
                    <a:pt x="3495" y="1737"/>
                  </a:lnTo>
                  <a:lnTo>
                    <a:pt x="3516" y="1549"/>
                  </a:lnTo>
                  <a:lnTo>
                    <a:pt x="3495" y="1445"/>
                  </a:lnTo>
                  <a:lnTo>
                    <a:pt x="3516" y="1319"/>
                  </a:lnTo>
                  <a:lnTo>
                    <a:pt x="3704" y="1047"/>
                  </a:lnTo>
                  <a:lnTo>
                    <a:pt x="3767" y="984"/>
                  </a:lnTo>
                  <a:lnTo>
                    <a:pt x="3872" y="838"/>
                  </a:lnTo>
                  <a:lnTo>
                    <a:pt x="3976" y="817"/>
                  </a:lnTo>
                  <a:lnTo>
                    <a:pt x="4039" y="775"/>
                  </a:lnTo>
                  <a:lnTo>
                    <a:pt x="4186" y="503"/>
                  </a:lnTo>
                  <a:lnTo>
                    <a:pt x="4499" y="377"/>
                  </a:lnTo>
                  <a:lnTo>
                    <a:pt x="4541" y="357"/>
                  </a:lnTo>
                  <a:lnTo>
                    <a:pt x="4604" y="357"/>
                  </a:lnTo>
                  <a:lnTo>
                    <a:pt x="4667" y="294"/>
                  </a:lnTo>
                  <a:lnTo>
                    <a:pt x="4688" y="210"/>
                  </a:lnTo>
                  <a:lnTo>
                    <a:pt x="4646" y="147"/>
                  </a:lnTo>
                  <a:lnTo>
                    <a:pt x="4437" y="43"/>
                  </a:lnTo>
                  <a:lnTo>
                    <a:pt x="4353"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37" name="Google Shape;937;p27"/>
            <p:cNvSpPr/>
            <p:nvPr/>
          </p:nvSpPr>
          <p:spPr>
            <a:xfrm>
              <a:off x="-3588355" y="4040959"/>
              <a:ext cx="72750" cy="76274"/>
            </a:xfrm>
            <a:custGeom>
              <a:avLst/>
              <a:gdLst/>
              <a:ahLst/>
              <a:cxnLst/>
              <a:rect l="l" t="t" r="r" b="b"/>
              <a:pathLst>
                <a:path w="3432" h="3768" extrusionOk="0">
                  <a:moveTo>
                    <a:pt x="1193" y="1"/>
                  </a:moveTo>
                  <a:lnTo>
                    <a:pt x="1172" y="168"/>
                  </a:lnTo>
                  <a:lnTo>
                    <a:pt x="1025" y="168"/>
                  </a:lnTo>
                  <a:lnTo>
                    <a:pt x="732" y="336"/>
                  </a:lnTo>
                  <a:lnTo>
                    <a:pt x="607" y="377"/>
                  </a:lnTo>
                  <a:lnTo>
                    <a:pt x="440" y="440"/>
                  </a:lnTo>
                  <a:lnTo>
                    <a:pt x="523" y="587"/>
                  </a:lnTo>
                  <a:lnTo>
                    <a:pt x="523" y="649"/>
                  </a:lnTo>
                  <a:lnTo>
                    <a:pt x="565" y="733"/>
                  </a:lnTo>
                  <a:lnTo>
                    <a:pt x="544" y="901"/>
                  </a:lnTo>
                  <a:lnTo>
                    <a:pt x="335" y="1131"/>
                  </a:lnTo>
                  <a:lnTo>
                    <a:pt x="314" y="1235"/>
                  </a:lnTo>
                  <a:lnTo>
                    <a:pt x="356" y="1277"/>
                  </a:lnTo>
                  <a:lnTo>
                    <a:pt x="251" y="1445"/>
                  </a:lnTo>
                  <a:lnTo>
                    <a:pt x="126" y="1465"/>
                  </a:lnTo>
                  <a:lnTo>
                    <a:pt x="21" y="1591"/>
                  </a:lnTo>
                  <a:lnTo>
                    <a:pt x="84" y="1696"/>
                  </a:lnTo>
                  <a:lnTo>
                    <a:pt x="126" y="1800"/>
                  </a:lnTo>
                  <a:lnTo>
                    <a:pt x="105" y="1905"/>
                  </a:lnTo>
                  <a:lnTo>
                    <a:pt x="126" y="2072"/>
                  </a:lnTo>
                  <a:lnTo>
                    <a:pt x="84" y="2198"/>
                  </a:lnTo>
                  <a:lnTo>
                    <a:pt x="0" y="2261"/>
                  </a:lnTo>
                  <a:lnTo>
                    <a:pt x="84" y="2323"/>
                  </a:lnTo>
                  <a:lnTo>
                    <a:pt x="209" y="2386"/>
                  </a:lnTo>
                  <a:lnTo>
                    <a:pt x="314" y="2491"/>
                  </a:lnTo>
                  <a:lnTo>
                    <a:pt x="419" y="2574"/>
                  </a:lnTo>
                  <a:lnTo>
                    <a:pt x="440" y="2533"/>
                  </a:lnTo>
                  <a:lnTo>
                    <a:pt x="502" y="2386"/>
                  </a:lnTo>
                  <a:lnTo>
                    <a:pt x="544" y="2323"/>
                  </a:lnTo>
                  <a:lnTo>
                    <a:pt x="628" y="2219"/>
                  </a:lnTo>
                  <a:lnTo>
                    <a:pt x="628" y="2323"/>
                  </a:lnTo>
                  <a:lnTo>
                    <a:pt x="649" y="2428"/>
                  </a:lnTo>
                  <a:lnTo>
                    <a:pt x="649" y="2365"/>
                  </a:lnTo>
                  <a:lnTo>
                    <a:pt x="649" y="2282"/>
                  </a:lnTo>
                  <a:lnTo>
                    <a:pt x="712" y="2282"/>
                  </a:lnTo>
                  <a:lnTo>
                    <a:pt x="732" y="2428"/>
                  </a:lnTo>
                  <a:lnTo>
                    <a:pt x="712" y="2595"/>
                  </a:lnTo>
                  <a:lnTo>
                    <a:pt x="712" y="2700"/>
                  </a:lnTo>
                  <a:lnTo>
                    <a:pt x="649" y="2826"/>
                  </a:lnTo>
                  <a:lnTo>
                    <a:pt x="502" y="2951"/>
                  </a:lnTo>
                  <a:lnTo>
                    <a:pt x="544" y="2993"/>
                  </a:lnTo>
                  <a:lnTo>
                    <a:pt x="607" y="3139"/>
                  </a:lnTo>
                  <a:lnTo>
                    <a:pt x="502" y="3202"/>
                  </a:lnTo>
                  <a:lnTo>
                    <a:pt x="398" y="3328"/>
                  </a:lnTo>
                  <a:lnTo>
                    <a:pt x="419" y="3432"/>
                  </a:lnTo>
                  <a:lnTo>
                    <a:pt x="523" y="3432"/>
                  </a:lnTo>
                  <a:lnTo>
                    <a:pt x="649" y="3370"/>
                  </a:lnTo>
                  <a:lnTo>
                    <a:pt x="712" y="3453"/>
                  </a:lnTo>
                  <a:lnTo>
                    <a:pt x="879" y="3516"/>
                  </a:lnTo>
                  <a:lnTo>
                    <a:pt x="984" y="3537"/>
                  </a:lnTo>
                  <a:lnTo>
                    <a:pt x="1151" y="3767"/>
                  </a:lnTo>
                  <a:lnTo>
                    <a:pt x="1235" y="3767"/>
                  </a:lnTo>
                  <a:lnTo>
                    <a:pt x="1339" y="3662"/>
                  </a:lnTo>
                  <a:lnTo>
                    <a:pt x="1779" y="2721"/>
                  </a:lnTo>
                  <a:lnTo>
                    <a:pt x="1883" y="2637"/>
                  </a:lnTo>
                  <a:lnTo>
                    <a:pt x="2448" y="2470"/>
                  </a:lnTo>
                  <a:lnTo>
                    <a:pt x="2720" y="2282"/>
                  </a:lnTo>
                  <a:lnTo>
                    <a:pt x="3118" y="1905"/>
                  </a:lnTo>
                  <a:lnTo>
                    <a:pt x="3264" y="1549"/>
                  </a:lnTo>
                  <a:lnTo>
                    <a:pt x="3369" y="1549"/>
                  </a:lnTo>
                  <a:lnTo>
                    <a:pt x="3390" y="1486"/>
                  </a:lnTo>
                  <a:lnTo>
                    <a:pt x="3432" y="1361"/>
                  </a:lnTo>
                  <a:lnTo>
                    <a:pt x="3390" y="1235"/>
                  </a:lnTo>
                  <a:lnTo>
                    <a:pt x="3285" y="1026"/>
                  </a:lnTo>
                  <a:lnTo>
                    <a:pt x="3285" y="963"/>
                  </a:lnTo>
                  <a:lnTo>
                    <a:pt x="3264" y="859"/>
                  </a:lnTo>
                  <a:lnTo>
                    <a:pt x="3181" y="817"/>
                  </a:lnTo>
                  <a:lnTo>
                    <a:pt x="3160" y="733"/>
                  </a:lnTo>
                  <a:lnTo>
                    <a:pt x="3055" y="712"/>
                  </a:lnTo>
                  <a:lnTo>
                    <a:pt x="2909" y="629"/>
                  </a:lnTo>
                  <a:lnTo>
                    <a:pt x="2846" y="629"/>
                  </a:lnTo>
                  <a:lnTo>
                    <a:pt x="2762" y="712"/>
                  </a:lnTo>
                  <a:lnTo>
                    <a:pt x="2762" y="817"/>
                  </a:lnTo>
                  <a:lnTo>
                    <a:pt x="2699" y="901"/>
                  </a:lnTo>
                  <a:lnTo>
                    <a:pt x="2511" y="838"/>
                  </a:lnTo>
                  <a:lnTo>
                    <a:pt x="2448" y="796"/>
                  </a:lnTo>
                  <a:lnTo>
                    <a:pt x="2239" y="712"/>
                  </a:lnTo>
                  <a:lnTo>
                    <a:pt x="2072" y="691"/>
                  </a:lnTo>
                  <a:lnTo>
                    <a:pt x="2030" y="608"/>
                  </a:lnTo>
                  <a:lnTo>
                    <a:pt x="2072" y="524"/>
                  </a:lnTo>
                  <a:lnTo>
                    <a:pt x="1925" y="377"/>
                  </a:lnTo>
                  <a:lnTo>
                    <a:pt x="1821" y="377"/>
                  </a:lnTo>
                  <a:lnTo>
                    <a:pt x="1569" y="210"/>
                  </a:lnTo>
                  <a:lnTo>
                    <a:pt x="1381" y="85"/>
                  </a:lnTo>
                  <a:lnTo>
                    <a:pt x="1193"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38" name="Google Shape;938;p27"/>
            <p:cNvSpPr/>
            <p:nvPr/>
          </p:nvSpPr>
          <p:spPr>
            <a:xfrm>
              <a:off x="-3592361" y="4058327"/>
              <a:ext cx="157921" cy="222384"/>
            </a:xfrm>
            <a:custGeom>
              <a:avLst/>
              <a:gdLst/>
              <a:ahLst/>
              <a:cxnLst/>
              <a:rect l="l" t="t" r="r" b="b"/>
              <a:pathLst>
                <a:path w="7450" h="10986" extrusionOk="0">
                  <a:moveTo>
                    <a:pt x="3453" y="1"/>
                  </a:moveTo>
                  <a:lnTo>
                    <a:pt x="3474" y="105"/>
                  </a:lnTo>
                  <a:lnTo>
                    <a:pt x="3474" y="168"/>
                  </a:lnTo>
                  <a:lnTo>
                    <a:pt x="3579" y="377"/>
                  </a:lnTo>
                  <a:lnTo>
                    <a:pt x="3621" y="503"/>
                  </a:lnTo>
                  <a:lnTo>
                    <a:pt x="3579" y="628"/>
                  </a:lnTo>
                  <a:lnTo>
                    <a:pt x="3558" y="691"/>
                  </a:lnTo>
                  <a:lnTo>
                    <a:pt x="3453" y="691"/>
                  </a:lnTo>
                  <a:lnTo>
                    <a:pt x="3307" y="1047"/>
                  </a:lnTo>
                  <a:lnTo>
                    <a:pt x="2909" y="1424"/>
                  </a:lnTo>
                  <a:lnTo>
                    <a:pt x="2637" y="1612"/>
                  </a:lnTo>
                  <a:lnTo>
                    <a:pt x="2072" y="1779"/>
                  </a:lnTo>
                  <a:lnTo>
                    <a:pt x="1968" y="1863"/>
                  </a:lnTo>
                  <a:lnTo>
                    <a:pt x="1528" y="2804"/>
                  </a:lnTo>
                  <a:lnTo>
                    <a:pt x="1424" y="2909"/>
                  </a:lnTo>
                  <a:lnTo>
                    <a:pt x="1340" y="2909"/>
                  </a:lnTo>
                  <a:lnTo>
                    <a:pt x="1173" y="2679"/>
                  </a:lnTo>
                  <a:lnTo>
                    <a:pt x="1068" y="2658"/>
                  </a:lnTo>
                  <a:lnTo>
                    <a:pt x="901" y="2595"/>
                  </a:lnTo>
                  <a:lnTo>
                    <a:pt x="838" y="2512"/>
                  </a:lnTo>
                  <a:lnTo>
                    <a:pt x="712" y="2574"/>
                  </a:lnTo>
                  <a:lnTo>
                    <a:pt x="608" y="2574"/>
                  </a:lnTo>
                  <a:lnTo>
                    <a:pt x="587" y="2470"/>
                  </a:lnTo>
                  <a:lnTo>
                    <a:pt x="691" y="2344"/>
                  </a:lnTo>
                  <a:lnTo>
                    <a:pt x="796" y="2281"/>
                  </a:lnTo>
                  <a:lnTo>
                    <a:pt x="733" y="2135"/>
                  </a:lnTo>
                  <a:lnTo>
                    <a:pt x="691" y="2093"/>
                  </a:lnTo>
                  <a:lnTo>
                    <a:pt x="398" y="2240"/>
                  </a:lnTo>
                  <a:lnTo>
                    <a:pt x="294" y="2344"/>
                  </a:lnTo>
                  <a:lnTo>
                    <a:pt x="105" y="2512"/>
                  </a:lnTo>
                  <a:lnTo>
                    <a:pt x="64" y="2679"/>
                  </a:lnTo>
                  <a:lnTo>
                    <a:pt x="1" y="2784"/>
                  </a:lnTo>
                  <a:lnTo>
                    <a:pt x="22" y="2825"/>
                  </a:lnTo>
                  <a:lnTo>
                    <a:pt x="105" y="2909"/>
                  </a:lnTo>
                  <a:lnTo>
                    <a:pt x="126" y="2993"/>
                  </a:lnTo>
                  <a:lnTo>
                    <a:pt x="64" y="3035"/>
                  </a:lnTo>
                  <a:lnTo>
                    <a:pt x="64" y="3097"/>
                  </a:lnTo>
                  <a:lnTo>
                    <a:pt x="189" y="3202"/>
                  </a:lnTo>
                  <a:lnTo>
                    <a:pt x="273" y="3348"/>
                  </a:lnTo>
                  <a:lnTo>
                    <a:pt x="231" y="3495"/>
                  </a:lnTo>
                  <a:lnTo>
                    <a:pt x="168" y="3495"/>
                  </a:lnTo>
                  <a:lnTo>
                    <a:pt x="85" y="3516"/>
                  </a:lnTo>
                  <a:lnTo>
                    <a:pt x="22" y="3621"/>
                  </a:lnTo>
                  <a:lnTo>
                    <a:pt x="126" y="3704"/>
                  </a:lnTo>
                  <a:lnTo>
                    <a:pt x="231" y="3746"/>
                  </a:lnTo>
                  <a:lnTo>
                    <a:pt x="419" y="3872"/>
                  </a:lnTo>
                  <a:lnTo>
                    <a:pt x="587" y="3913"/>
                  </a:lnTo>
                  <a:lnTo>
                    <a:pt x="817" y="4060"/>
                  </a:lnTo>
                  <a:lnTo>
                    <a:pt x="921" y="4081"/>
                  </a:lnTo>
                  <a:lnTo>
                    <a:pt x="963" y="4185"/>
                  </a:lnTo>
                  <a:lnTo>
                    <a:pt x="1068" y="4374"/>
                  </a:lnTo>
                  <a:lnTo>
                    <a:pt x="1110" y="4541"/>
                  </a:lnTo>
                  <a:lnTo>
                    <a:pt x="1173" y="4667"/>
                  </a:lnTo>
                  <a:lnTo>
                    <a:pt x="1424" y="4771"/>
                  </a:lnTo>
                  <a:lnTo>
                    <a:pt x="1486" y="4960"/>
                  </a:lnTo>
                  <a:lnTo>
                    <a:pt x="1549" y="5106"/>
                  </a:lnTo>
                  <a:lnTo>
                    <a:pt x="1591" y="5211"/>
                  </a:lnTo>
                  <a:lnTo>
                    <a:pt x="1633" y="5399"/>
                  </a:lnTo>
                  <a:lnTo>
                    <a:pt x="1696" y="5525"/>
                  </a:lnTo>
                  <a:lnTo>
                    <a:pt x="1800" y="5587"/>
                  </a:lnTo>
                  <a:lnTo>
                    <a:pt x="1905" y="5797"/>
                  </a:lnTo>
                  <a:lnTo>
                    <a:pt x="1905" y="5922"/>
                  </a:lnTo>
                  <a:lnTo>
                    <a:pt x="1884" y="5964"/>
                  </a:lnTo>
                  <a:lnTo>
                    <a:pt x="1989" y="6152"/>
                  </a:lnTo>
                  <a:lnTo>
                    <a:pt x="2177" y="6382"/>
                  </a:lnTo>
                  <a:lnTo>
                    <a:pt x="2219" y="6487"/>
                  </a:lnTo>
                  <a:lnTo>
                    <a:pt x="2198" y="6592"/>
                  </a:lnTo>
                  <a:lnTo>
                    <a:pt x="2219" y="6675"/>
                  </a:lnTo>
                  <a:lnTo>
                    <a:pt x="2302" y="6696"/>
                  </a:lnTo>
                  <a:lnTo>
                    <a:pt x="2491" y="6885"/>
                  </a:lnTo>
                  <a:lnTo>
                    <a:pt x="2533" y="6989"/>
                  </a:lnTo>
                  <a:lnTo>
                    <a:pt x="2574" y="7157"/>
                  </a:lnTo>
                  <a:lnTo>
                    <a:pt x="2616" y="7219"/>
                  </a:lnTo>
                  <a:lnTo>
                    <a:pt x="2784" y="7282"/>
                  </a:lnTo>
                  <a:lnTo>
                    <a:pt x="2805" y="7408"/>
                  </a:lnTo>
                  <a:lnTo>
                    <a:pt x="2951" y="7680"/>
                  </a:lnTo>
                  <a:lnTo>
                    <a:pt x="3014" y="7805"/>
                  </a:lnTo>
                  <a:lnTo>
                    <a:pt x="3202" y="8056"/>
                  </a:lnTo>
                  <a:lnTo>
                    <a:pt x="3202" y="8203"/>
                  </a:lnTo>
                  <a:lnTo>
                    <a:pt x="3139" y="8203"/>
                  </a:lnTo>
                  <a:lnTo>
                    <a:pt x="3098" y="8161"/>
                  </a:lnTo>
                  <a:lnTo>
                    <a:pt x="3098" y="8224"/>
                  </a:lnTo>
                  <a:lnTo>
                    <a:pt x="3118" y="8328"/>
                  </a:lnTo>
                  <a:lnTo>
                    <a:pt x="3118" y="8412"/>
                  </a:lnTo>
                  <a:lnTo>
                    <a:pt x="3160" y="8412"/>
                  </a:lnTo>
                  <a:lnTo>
                    <a:pt x="3244" y="8454"/>
                  </a:lnTo>
                  <a:lnTo>
                    <a:pt x="3265" y="8538"/>
                  </a:lnTo>
                  <a:lnTo>
                    <a:pt x="3244" y="8579"/>
                  </a:lnTo>
                  <a:lnTo>
                    <a:pt x="3432" y="8726"/>
                  </a:lnTo>
                  <a:lnTo>
                    <a:pt x="3621" y="8789"/>
                  </a:lnTo>
                  <a:lnTo>
                    <a:pt x="3642" y="8872"/>
                  </a:lnTo>
                  <a:lnTo>
                    <a:pt x="3725" y="8977"/>
                  </a:lnTo>
                  <a:lnTo>
                    <a:pt x="3830" y="8998"/>
                  </a:lnTo>
                  <a:lnTo>
                    <a:pt x="3872" y="9061"/>
                  </a:lnTo>
                  <a:lnTo>
                    <a:pt x="3893" y="9165"/>
                  </a:lnTo>
                  <a:lnTo>
                    <a:pt x="3976" y="9207"/>
                  </a:lnTo>
                  <a:lnTo>
                    <a:pt x="4165" y="9186"/>
                  </a:lnTo>
                  <a:lnTo>
                    <a:pt x="4206" y="9144"/>
                  </a:lnTo>
                  <a:lnTo>
                    <a:pt x="4186" y="9207"/>
                  </a:lnTo>
                  <a:lnTo>
                    <a:pt x="4269" y="9354"/>
                  </a:lnTo>
                  <a:lnTo>
                    <a:pt x="4458" y="9416"/>
                  </a:lnTo>
                  <a:lnTo>
                    <a:pt x="4562" y="9500"/>
                  </a:lnTo>
                  <a:lnTo>
                    <a:pt x="4562" y="9605"/>
                  </a:lnTo>
                  <a:lnTo>
                    <a:pt x="4667" y="9667"/>
                  </a:lnTo>
                  <a:lnTo>
                    <a:pt x="4792" y="9709"/>
                  </a:lnTo>
                  <a:lnTo>
                    <a:pt x="4834" y="9688"/>
                  </a:lnTo>
                  <a:lnTo>
                    <a:pt x="4939" y="9709"/>
                  </a:lnTo>
                  <a:lnTo>
                    <a:pt x="5148" y="9835"/>
                  </a:lnTo>
                  <a:lnTo>
                    <a:pt x="5315" y="9919"/>
                  </a:lnTo>
                  <a:lnTo>
                    <a:pt x="5420" y="9919"/>
                  </a:lnTo>
                  <a:lnTo>
                    <a:pt x="5462" y="9939"/>
                  </a:lnTo>
                  <a:lnTo>
                    <a:pt x="5504" y="10023"/>
                  </a:lnTo>
                  <a:lnTo>
                    <a:pt x="5650" y="10128"/>
                  </a:lnTo>
                  <a:lnTo>
                    <a:pt x="5755" y="10191"/>
                  </a:lnTo>
                  <a:lnTo>
                    <a:pt x="5859" y="10316"/>
                  </a:lnTo>
                  <a:lnTo>
                    <a:pt x="5943" y="10337"/>
                  </a:lnTo>
                  <a:lnTo>
                    <a:pt x="5985" y="10421"/>
                  </a:lnTo>
                  <a:lnTo>
                    <a:pt x="5964" y="10463"/>
                  </a:lnTo>
                  <a:lnTo>
                    <a:pt x="5964" y="10546"/>
                  </a:lnTo>
                  <a:lnTo>
                    <a:pt x="6090" y="10567"/>
                  </a:lnTo>
                  <a:lnTo>
                    <a:pt x="6236" y="10630"/>
                  </a:lnTo>
                  <a:lnTo>
                    <a:pt x="6403" y="10776"/>
                  </a:lnTo>
                  <a:lnTo>
                    <a:pt x="6550" y="10944"/>
                  </a:lnTo>
                  <a:lnTo>
                    <a:pt x="6655" y="10965"/>
                  </a:lnTo>
                  <a:lnTo>
                    <a:pt x="6675" y="10986"/>
                  </a:lnTo>
                  <a:lnTo>
                    <a:pt x="6801" y="10923"/>
                  </a:lnTo>
                  <a:lnTo>
                    <a:pt x="6927" y="10839"/>
                  </a:lnTo>
                  <a:lnTo>
                    <a:pt x="7010" y="10839"/>
                  </a:lnTo>
                  <a:lnTo>
                    <a:pt x="7115" y="10776"/>
                  </a:lnTo>
                  <a:lnTo>
                    <a:pt x="7178" y="10672"/>
                  </a:lnTo>
                  <a:lnTo>
                    <a:pt x="7073" y="10567"/>
                  </a:lnTo>
                  <a:lnTo>
                    <a:pt x="7094" y="10463"/>
                  </a:lnTo>
                  <a:lnTo>
                    <a:pt x="7136" y="10400"/>
                  </a:lnTo>
                  <a:lnTo>
                    <a:pt x="7240" y="10421"/>
                  </a:lnTo>
                  <a:lnTo>
                    <a:pt x="7219" y="10337"/>
                  </a:lnTo>
                  <a:lnTo>
                    <a:pt x="7136" y="10316"/>
                  </a:lnTo>
                  <a:lnTo>
                    <a:pt x="7094" y="10253"/>
                  </a:lnTo>
                  <a:lnTo>
                    <a:pt x="7199" y="10086"/>
                  </a:lnTo>
                  <a:lnTo>
                    <a:pt x="7324" y="10002"/>
                  </a:lnTo>
                  <a:lnTo>
                    <a:pt x="7429" y="9835"/>
                  </a:lnTo>
                  <a:lnTo>
                    <a:pt x="7450" y="9709"/>
                  </a:lnTo>
                  <a:lnTo>
                    <a:pt x="7282" y="9312"/>
                  </a:lnTo>
                  <a:lnTo>
                    <a:pt x="7324" y="9207"/>
                  </a:lnTo>
                  <a:lnTo>
                    <a:pt x="7324" y="9082"/>
                  </a:lnTo>
                  <a:lnTo>
                    <a:pt x="7303" y="8998"/>
                  </a:lnTo>
                  <a:lnTo>
                    <a:pt x="7282" y="8872"/>
                  </a:lnTo>
                  <a:lnTo>
                    <a:pt x="7324" y="8789"/>
                  </a:lnTo>
                  <a:lnTo>
                    <a:pt x="7387" y="8621"/>
                  </a:lnTo>
                  <a:lnTo>
                    <a:pt x="7345" y="8245"/>
                  </a:lnTo>
                  <a:lnTo>
                    <a:pt x="7303" y="8098"/>
                  </a:lnTo>
                  <a:lnTo>
                    <a:pt x="7387" y="7910"/>
                  </a:lnTo>
                  <a:lnTo>
                    <a:pt x="7387" y="7491"/>
                  </a:lnTo>
                  <a:lnTo>
                    <a:pt x="7450" y="7324"/>
                  </a:lnTo>
                  <a:lnTo>
                    <a:pt x="7450" y="7261"/>
                  </a:lnTo>
                  <a:lnTo>
                    <a:pt x="6927" y="6487"/>
                  </a:lnTo>
                  <a:lnTo>
                    <a:pt x="6906" y="6487"/>
                  </a:lnTo>
                  <a:lnTo>
                    <a:pt x="6864" y="6466"/>
                  </a:lnTo>
                  <a:lnTo>
                    <a:pt x="6675" y="6466"/>
                  </a:lnTo>
                  <a:lnTo>
                    <a:pt x="6571" y="6529"/>
                  </a:lnTo>
                  <a:lnTo>
                    <a:pt x="6445" y="6529"/>
                  </a:lnTo>
                  <a:lnTo>
                    <a:pt x="6383" y="6466"/>
                  </a:lnTo>
                  <a:lnTo>
                    <a:pt x="6362" y="6341"/>
                  </a:lnTo>
                  <a:lnTo>
                    <a:pt x="6341" y="6006"/>
                  </a:lnTo>
                  <a:lnTo>
                    <a:pt x="6341" y="5797"/>
                  </a:lnTo>
                  <a:lnTo>
                    <a:pt x="6383" y="5734"/>
                  </a:lnTo>
                  <a:lnTo>
                    <a:pt x="6403" y="5608"/>
                  </a:lnTo>
                  <a:lnTo>
                    <a:pt x="6362" y="5545"/>
                  </a:lnTo>
                  <a:lnTo>
                    <a:pt x="6152" y="5650"/>
                  </a:lnTo>
                  <a:lnTo>
                    <a:pt x="5922" y="5901"/>
                  </a:lnTo>
                  <a:lnTo>
                    <a:pt x="5608" y="5859"/>
                  </a:lnTo>
                  <a:lnTo>
                    <a:pt x="5357" y="5859"/>
                  </a:lnTo>
                  <a:lnTo>
                    <a:pt x="5315" y="5713"/>
                  </a:lnTo>
                  <a:lnTo>
                    <a:pt x="5211" y="5525"/>
                  </a:lnTo>
                  <a:lnTo>
                    <a:pt x="5023" y="5483"/>
                  </a:lnTo>
                  <a:lnTo>
                    <a:pt x="4688" y="5525"/>
                  </a:lnTo>
                  <a:lnTo>
                    <a:pt x="4813" y="5336"/>
                  </a:lnTo>
                  <a:lnTo>
                    <a:pt x="4520" y="4876"/>
                  </a:lnTo>
                  <a:lnTo>
                    <a:pt x="4374" y="4709"/>
                  </a:lnTo>
                  <a:lnTo>
                    <a:pt x="4395" y="4646"/>
                  </a:lnTo>
                  <a:lnTo>
                    <a:pt x="4374" y="4541"/>
                  </a:lnTo>
                  <a:lnTo>
                    <a:pt x="4416" y="4437"/>
                  </a:lnTo>
                  <a:lnTo>
                    <a:pt x="4416" y="4290"/>
                  </a:lnTo>
                  <a:lnTo>
                    <a:pt x="4395" y="4227"/>
                  </a:lnTo>
                  <a:lnTo>
                    <a:pt x="4458" y="4165"/>
                  </a:lnTo>
                  <a:lnTo>
                    <a:pt x="4458" y="4039"/>
                  </a:lnTo>
                  <a:lnTo>
                    <a:pt x="4625" y="3934"/>
                  </a:lnTo>
                  <a:lnTo>
                    <a:pt x="4709" y="3955"/>
                  </a:lnTo>
                  <a:lnTo>
                    <a:pt x="4792" y="3851"/>
                  </a:lnTo>
                  <a:lnTo>
                    <a:pt x="4730" y="3746"/>
                  </a:lnTo>
                  <a:lnTo>
                    <a:pt x="4688" y="3558"/>
                  </a:lnTo>
                  <a:lnTo>
                    <a:pt x="4834" y="3411"/>
                  </a:lnTo>
                  <a:lnTo>
                    <a:pt x="4813" y="3307"/>
                  </a:lnTo>
                  <a:lnTo>
                    <a:pt x="4897" y="3223"/>
                  </a:lnTo>
                  <a:lnTo>
                    <a:pt x="4876" y="3076"/>
                  </a:lnTo>
                  <a:lnTo>
                    <a:pt x="4981" y="3014"/>
                  </a:lnTo>
                  <a:lnTo>
                    <a:pt x="5106" y="2930"/>
                  </a:lnTo>
                  <a:lnTo>
                    <a:pt x="5232" y="2825"/>
                  </a:lnTo>
                  <a:lnTo>
                    <a:pt x="5295" y="2804"/>
                  </a:lnTo>
                  <a:lnTo>
                    <a:pt x="5357" y="2721"/>
                  </a:lnTo>
                  <a:lnTo>
                    <a:pt x="5650" y="2679"/>
                  </a:lnTo>
                  <a:lnTo>
                    <a:pt x="6069" y="2553"/>
                  </a:lnTo>
                  <a:lnTo>
                    <a:pt x="6090" y="2449"/>
                  </a:lnTo>
                  <a:lnTo>
                    <a:pt x="6152" y="2470"/>
                  </a:lnTo>
                  <a:lnTo>
                    <a:pt x="6299" y="2470"/>
                  </a:lnTo>
                  <a:lnTo>
                    <a:pt x="6445" y="2553"/>
                  </a:lnTo>
                  <a:lnTo>
                    <a:pt x="6445" y="2574"/>
                  </a:lnTo>
                  <a:lnTo>
                    <a:pt x="6550" y="2595"/>
                  </a:lnTo>
                  <a:lnTo>
                    <a:pt x="6592" y="2512"/>
                  </a:lnTo>
                  <a:lnTo>
                    <a:pt x="6592" y="2470"/>
                  </a:lnTo>
                  <a:lnTo>
                    <a:pt x="6571" y="2344"/>
                  </a:lnTo>
                  <a:lnTo>
                    <a:pt x="6466" y="2260"/>
                  </a:lnTo>
                  <a:lnTo>
                    <a:pt x="6341" y="2260"/>
                  </a:lnTo>
                  <a:lnTo>
                    <a:pt x="6194" y="2281"/>
                  </a:lnTo>
                  <a:lnTo>
                    <a:pt x="6173" y="2198"/>
                  </a:lnTo>
                  <a:lnTo>
                    <a:pt x="6550" y="1570"/>
                  </a:lnTo>
                  <a:lnTo>
                    <a:pt x="6550" y="1507"/>
                  </a:lnTo>
                  <a:lnTo>
                    <a:pt x="6445" y="1528"/>
                  </a:lnTo>
                  <a:lnTo>
                    <a:pt x="6362" y="1444"/>
                  </a:lnTo>
                  <a:lnTo>
                    <a:pt x="6257" y="1403"/>
                  </a:lnTo>
                  <a:lnTo>
                    <a:pt x="6173" y="1403"/>
                  </a:lnTo>
                  <a:lnTo>
                    <a:pt x="6131" y="1319"/>
                  </a:lnTo>
                  <a:lnTo>
                    <a:pt x="6027" y="1319"/>
                  </a:lnTo>
                  <a:lnTo>
                    <a:pt x="5839" y="1424"/>
                  </a:lnTo>
                  <a:lnTo>
                    <a:pt x="5671" y="1340"/>
                  </a:lnTo>
                  <a:lnTo>
                    <a:pt x="5525" y="1319"/>
                  </a:lnTo>
                  <a:lnTo>
                    <a:pt x="5336" y="1403"/>
                  </a:lnTo>
                  <a:lnTo>
                    <a:pt x="5295" y="1444"/>
                  </a:lnTo>
                  <a:lnTo>
                    <a:pt x="5148" y="1444"/>
                  </a:lnTo>
                  <a:lnTo>
                    <a:pt x="5043" y="1424"/>
                  </a:lnTo>
                  <a:lnTo>
                    <a:pt x="4918" y="1444"/>
                  </a:lnTo>
                  <a:lnTo>
                    <a:pt x="4813" y="1424"/>
                  </a:lnTo>
                  <a:lnTo>
                    <a:pt x="4792" y="1340"/>
                  </a:lnTo>
                  <a:lnTo>
                    <a:pt x="4813" y="1256"/>
                  </a:lnTo>
                  <a:lnTo>
                    <a:pt x="4792" y="1131"/>
                  </a:lnTo>
                  <a:lnTo>
                    <a:pt x="4688" y="1089"/>
                  </a:lnTo>
                  <a:lnTo>
                    <a:pt x="4625" y="1089"/>
                  </a:lnTo>
                  <a:lnTo>
                    <a:pt x="4625" y="921"/>
                  </a:lnTo>
                  <a:lnTo>
                    <a:pt x="4520" y="775"/>
                  </a:lnTo>
                  <a:lnTo>
                    <a:pt x="4269" y="670"/>
                  </a:lnTo>
                  <a:lnTo>
                    <a:pt x="4186" y="670"/>
                  </a:lnTo>
                  <a:lnTo>
                    <a:pt x="4081" y="482"/>
                  </a:lnTo>
                  <a:lnTo>
                    <a:pt x="4081" y="377"/>
                  </a:lnTo>
                  <a:lnTo>
                    <a:pt x="3934" y="210"/>
                  </a:lnTo>
                  <a:lnTo>
                    <a:pt x="3893" y="168"/>
                  </a:lnTo>
                  <a:lnTo>
                    <a:pt x="3767" y="147"/>
                  </a:lnTo>
                  <a:lnTo>
                    <a:pt x="3558" y="84"/>
                  </a:lnTo>
                  <a:lnTo>
                    <a:pt x="3516"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39" name="Google Shape;939;p27"/>
            <p:cNvSpPr/>
            <p:nvPr/>
          </p:nvSpPr>
          <p:spPr>
            <a:xfrm>
              <a:off x="-3445552" y="4173948"/>
              <a:ext cx="152601" cy="162669"/>
            </a:xfrm>
            <a:custGeom>
              <a:avLst/>
              <a:gdLst/>
              <a:ahLst/>
              <a:cxnLst/>
              <a:rect l="l" t="t" r="r" b="b"/>
              <a:pathLst>
                <a:path w="7199" h="8036" extrusionOk="0">
                  <a:moveTo>
                    <a:pt x="1967" y="1"/>
                  </a:moveTo>
                  <a:lnTo>
                    <a:pt x="1779" y="85"/>
                  </a:lnTo>
                  <a:lnTo>
                    <a:pt x="1612" y="126"/>
                  </a:lnTo>
                  <a:lnTo>
                    <a:pt x="1319" y="294"/>
                  </a:lnTo>
                  <a:lnTo>
                    <a:pt x="1235" y="545"/>
                  </a:lnTo>
                  <a:lnTo>
                    <a:pt x="1047" y="608"/>
                  </a:lnTo>
                  <a:lnTo>
                    <a:pt x="921" y="608"/>
                  </a:lnTo>
                  <a:lnTo>
                    <a:pt x="796" y="712"/>
                  </a:lnTo>
                  <a:lnTo>
                    <a:pt x="712" y="712"/>
                  </a:lnTo>
                  <a:lnTo>
                    <a:pt x="524" y="775"/>
                  </a:lnTo>
                  <a:lnTo>
                    <a:pt x="1" y="775"/>
                  </a:lnTo>
                  <a:lnTo>
                    <a:pt x="524" y="1549"/>
                  </a:lnTo>
                  <a:lnTo>
                    <a:pt x="524" y="1612"/>
                  </a:lnTo>
                  <a:lnTo>
                    <a:pt x="461" y="1779"/>
                  </a:lnTo>
                  <a:lnTo>
                    <a:pt x="461" y="2198"/>
                  </a:lnTo>
                  <a:lnTo>
                    <a:pt x="377" y="2386"/>
                  </a:lnTo>
                  <a:lnTo>
                    <a:pt x="419" y="2533"/>
                  </a:lnTo>
                  <a:lnTo>
                    <a:pt x="461" y="2909"/>
                  </a:lnTo>
                  <a:lnTo>
                    <a:pt x="398" y="3077"/>
                  </a:lnTo>
                  <a:lnTo>
                    <a:pt x="356" y="3160"/>
                  </a:lnTo>
                  <a:lnTo>
                    <a:pt x="377" y="3286"/>
                  </a:lnTo>
                  <a:lnTo>
                    <a:pt x="398" y="3370"/>
                  </a:lnTo>
                  <a:lnTo>
                    <a:pt x="398" y="3495"/>
                  </a:lnTo>
                  <a:lnTo>
                    <a:pt x="356" y="3600"/>
                  </a:lnTo>
                  <a:lnTo>
                    <a:pt x="524" y="3997"/>
                  </a:lnTo>
                  <a:lnTo>
                    <a:pt x="503" y="4123"/>
                  </a:lnTo>
                  <a:lnTo>
                    <a:pt x="398" y="4290"/>
                  </a:lnTo>
                  <a:lnTo>
                    <a:pt x="273" y="4374"/>
                  </a:lnTo>
                  <a:lnTo>
                    <a:pt x="168" y="4541"/>
                  </a:lnTo>
                  <a:lnTo>
                    <a:pt x="210" y="4604"/>
                  </a:lnTo>
                  <a:lnTo>
                    <a:pt x="293" y="4625"/>
                  </a:lnTo>
                  <a:lnTo>
                    <a:pt x="314" y="4709"/>
                  </a:lnTo>
                  <a:lnTo>
                    <a:pt x="356" y="4709"/>
                  </a:lnTo>
                  <a:lnTo>
                    <a:pt x="356" y="4834"/>
                  </a:lnTo>
                  <a:lnTo>
                    <a:pt x="482" y="4939"/>
                  </a:lnTo>
                  <a:lnTo>
                    <a:pt x="524" y="5002"/>
                  </a:lnTo>
                  <a:lnTo>
                    <a:pt x="565" y="5127"/>
                  </a:lnTo>
                  <a:lnTo>
                    <a:pt x="524" y="5232"/>
                  </a:lnTo>
                  <a:lnTo>
                    <a:pt x="524" y="5274"/>
                  </a:lnTo>
                  <a:lnTo>
                    <a:pt x="586" y="5483"/>
                  </a:lnTo>
                  <a:lnTo>
                    <a:pt x="670" y="5629"/>
                  </a:lnTo>
                  <a:lnTo>
                    <a:pt x="921" y="5839"/>
                  </a:lnTo>
                  <a:lnTo>
                    <a:pt x="942" y="5901"/>
                  </a:lnTo>
                  <a:lnTo>
                    <a:pt x="879" y="6090"/>
                  </a:lnTo>
                  <a:lnTo>
                    <a:pt x="921" y="6194"/>
                  </a:lnTo>
                  <a:lnTo>
                    <a:pt x="775" y="6508"/>
                  </a:lnTo>
                  <a:lnTo>
                    <a:pt x="879" y="6613"/>
                  </a:lnTo>
                  <a:lnTo>
                    <a:pt x="1130" y="6885"/>
                  </a:lnTo>
                  <a:lnTo>
                    <a:pt x="1570" y="8036"/>
                  </a:lnTo>
                  <a:lnTo>
                    <a:pt x="1737" y="8036"/>
                  </a:lnTo>
                  <a:lnTo>
                    <a:pt x="1758" y="7952"/>
                  </a:lnTo>
                  <a:lnTo>
                    <a:pt x="1863" y="7931"/>
                  </a:lnTo>
                  <a:lnTo>
                    <a:pt x="1863" y="7952"/>
                  </a:lnTo>
                  <a:lnTo>
                    <a:pt x="1946" y="7847"/>
                  </a:lnTo>
                  <a:lnTo>
                    <a:pt x="2051" y="7638"/>
                  </a:lnTo>
                  <a:lnTo>
                    <a:pt x="2260" y="7408"/>
                  </a:lnTo>
                  <a:lnTo>
                    <a:pt x="2407" y="7345"/>
                  </a:lnTo>
                  <a:lnTo>
                    <a:pt x="2553" y="7471"/>
                  </a:lnTo>
                  <a:lnTo>
                    <a:pt x="2721" y="7450"/>
                  </a:lnTo>
                  <a:lnTo>
                    <a:pt x="2804" y="7429"/>
                  </a:lnTo>
                  <a:lnTo>
                    <a:pt x="2930" y="7471"/>
                  </a:lnTo>
                  <a:lnTo>
                    <a:pt x="3139" y="7429"/>
                  </a:lnTo>
                  <a:lnTo>
                    <a:pt x="3244" y="7450"/>
                  </a:lnTo>
                  <a:lnTo>
                    <a:pt x="3286" y="7575"/>
                  </a:lnTo>
                  <a:lnTo>
                    <a:pt x="3348" y="7847"/>
                  </a:lnTo>
                  <a:lnTo>
                    <a:pt x="3411" y="7889"/>
                  </a:lnTo>
                  <a:lnTo>
                    <a:pt x="3453" y="7847"/>
                  </a:lnTo>
                  <a:lnTo>
                    <a:pt x="3453" y="7743"/>
                  </a:lnTo>
                  <a:lnTo>
                    <a:pt x="3516" y="7617"/>
                  </a:lnTo>
                  <a:lnTo>
                    <a:pt x="3516" y="7512"/>
                  </a:lnTo>
                  <a:lnTo>
                    <a:pt x="3620" y="7366"/>
                  </a:lnTo>
                  <a:lnTo>
                    <a:pt x="4227" y="7366"/>
                  </a:lnTo>
                  <a:lnTo>
                    <a:pt x="4353" y="7471"/>
                  </a:lnTo>
                  <a:lnTo>
                    <a:pt x="4374" y="7303"/>
                  </a:lnTo>
                  <a:lnTo>
                    <a:pt x="4541" y="6989"/>
                  </a:lnTo>
                  <a:lnTo>
                    <a:pt x="4562" y="6822"/>
                  </a:lnTo>
                  <a:lnTo>
                    <a:pt x="4541" y="6675"/>
                  </a:lnTo>
                  <a:lnTo>
                    <a:pt x="4478" y="6592"/>
                  </a:lnTo>
                  <a:lnTo>
                    <a:pt x="4667" y="6299"/>
                  </a:lnTo>
                  <a:lnTo>
                    <a:pt x="4750" y="6090"/>
                  </a:lnTo>
                  <a:lnTo>
                    <a:pt x="4750" y="5985"/>
                  </a:lnTo>
                  <a:lnTo>
                    <a:pt x="4876" y="5901"/>
                  </a:lnTo>
                  <a:lnTo>
                    <a:pt x="5650" y="5692"/>
                  </a:lnTo>
                  <a:lnTo>
                    <a:pt x="6319" y="5692"/>
                  </a:lnTo>
                  <a:lnTo>
                    <a:pt x="6696" y="5985"/>
                  </a:lnTo>
                  <a:lnTo>
                    <a:pt x="6780" y="5985"/>
                  </a:lnTo>
                  <a:lnTo>
                    <a:pt x="6864" y="6069"/>
                  </a:lnTo>
                  <a:lnTo>
                    <a:pt x="6926" y="5964"/>
                  </a:lnTo>
                  <a:lnTo>
                    <a:pt x="6905" y="5880"/>
                  </a:lnTo>
                  <a:lnTo>
                    <a:pt x="7198" y="5315"/>
                  </a:lnTo>
                  <a:lnTo>
                    <a:pt x="7177" y="5043"/>
                  </a:lnTo>
                  <a:lnTo>
                    <a:pt x="6884" y="4499"/>
                  </a:lnTo>
                  <a:lnTo>
                    <a:pt x="6571" y="4437"/>
                  </a:lnTo>
                  <a:lnTo>
                    <a:pt x="6591" y="4207"/>
                  </a:lnTo>
                  <a:lnTo>
                    <a:pt x="6550" y="3851"/>
                  </a:lnTo>
                  <a:lnTo>
                    <a:pt x="5524" y="3809"/>
                  </a:lnTo>
                  <a:lnTo>
                    <a:pt x="5545" y="3558"/>
                  </a:lnTo>
                  <a:lnTo>
                    <a:pt x="5315" y="3181"/>
                  </a:lnTo>
                  <a:lnTo>
                    <a:pt x="5399" y="3056"/>
                  </a:lnTo>
                  <a:lnTo>
                    <a:pt x="5336" y="2846"/>
                  </a:lnTo>
                  <a:lnTo>
                    <a:pt x="5378" y="2554"/>
                  </a:lnTo>
                  <a:lnTo>
                    <a:pt x="5315" y="2491"/>
                  </a:lnTo>
                  <a:lnTo>
                    <a:pt x="5106" y="2323"/>
                  </a:lnTo>
                  <a:lnTo>
                    <a:pt x="4771" y="2386"/>
                  </a:lnTo>
                  <a:lnTo>
                    <a:pt x="4604" y="2302"/>
                  </a:lnTo>
                  <a:lnTo>
                    <a:pt x="4499" y="2240"/>
                  </a:lnTo>
                  <a:lnTo>
                    <a:pt x="4457" y="2093"/>
                  </a:lnTo>
                  <a:lnTo>
                    <a:pt x="4290" y="2030"/>
                  </a:lnTo>
                  <a:lnTo>
                    <a:pt x="4060" y="1968"/>
                  </a:lnTo>
                  <a:lnTo>
                    <a:pt x="3955" y="1968"/>
                  </a:lnTo>
                  <a:lnTo>
                    <a:pt x="3746" y="1717"/>
                  </a:lnTo>
                  <a:lnTo>
                    <a:pt x="3620" y="1779"/>
                  </a:lnTo>
                  <a:lnTo>
                    <a:pt x="3411" y="1570"/>
                  </a:lnTo>
                  <a:lnTo>
                    <a:pt x="3181" y="1612"/>
                  </a:lnTo>
                  <a:lnTo>
                    <a:pt x="3118" y="1696"/>
                  </a:lnTo>
                  <a:lnTo>
                    <a:pt x="2993" y="1570"/>
                  </a:lnTo>
                  <a:lnTo>
                    <a:pt x="2804" y="1466"/>
                  </a:lnTo>
                  <a:lnTo>
                    <a:pt x="2679" y="1382"/>
                  </a:lnTo>
                  <a:lnTo>
                    <a:pt x="2616" y="1235"/>
                  </a:lnTo>
                  <a:lnTo>
                    <a:pt x="2490" y="1152"/>
                  </a:lnTo>
                  <a:lnTo>
                    <a:pt x="2407" y="942"/>
                  </a:lnTo>
                  <a:lnTo>
                    <a:pt x="2449" y="838"/>
                  </a:lnTo>
                  <a:lnTo>
                    <a:pt x="2386" y="545"/>
                  </a:lnTo>
                  <a:lnTo>
                    <a:pt x="2470" y="398"/>
                  </a:lnTo>
                  <a:lnTo>
                    <a:pt x="2407" y="189"/>
                  </a:lnTo>
                  <a:lnTo>
                    <a:pt x="2407" y="43"/>
                  </a:lnTo>
                  <a:lnTo>
                    <a:pt x="2365" y="1"/>
                  </a:lnTo>
                  <a:lnTo>
                    <a:pt x="2239" y="85"/>
                  </a:lnTo>
                  <a:lnTo>
                    <a:pt x="2093"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6B65"/>
                </a:solidFill>
                <a:effectLst/>
                <a:uLnTx/>
                <a:uFillTx/>
                <a:latin typeface="Arial"/>
                <a:cs typeface="Arial"/>
                <a:sym typeface="Arial"/>
              </a:endParaRPr>
            </a:p>
          </p:txBody>
        </p:sp>
        <p:sp>
          <p:nvSpPr>
            <p:cNvPr id="940" name="Google Shape;940;p27"/>
            <p:cNvSpPr/>
            <p:nvPr/>
          </p:nvSpPr>
          <p:spPr>
            <a:xfrm>
              <a:off x="-3353303" y="4289165"/>
              <a:ext cx="104694" cy="105484"/>
            </a:xfrm>
            <a:custGeom>
              <a:avLst/>
              <a:gdLst/>
              <a:ahLst/>
              <a:cxnLst/>
              <a:rect l="l" t="t" r="r" b="b"/>
              <a:pathLst>
                <a:path w="4939" h="5211" extrusionOk="0">
                  <a:moveTo>
                    <a:pt x="1298" y="0"/>
                  </a:moveTo>
                  <a:lnTo>
                    <a:pt x="524" y="209"/>
                  </a:lnTo>
                  <a:lnTo>
                    <a:pt x="398" y="293"/>
                  </a:lnTo>
                  <a:lnTo>
                    <a:pt x="398" y="398"/>
                  </a:lnTo>
                  <a:lnTo>
                    <a:pt x="315" y="607"/>
                  </a:lnTo>
                  <a:lnTo>
                    <a:pt x="126" y="900"/>
                  </a:lnTo>
                  <a:lnTo>
                    <a:pt x="189" y="983"/>
                  </a:lnTo>
                  <a:lnTo>
                    <a:pt x="210" y="1130"/>
                  </a:lnTo>
                  <a:lnTo>
                    <a:pt x="189" y="1297"/>
                  </a:lnTo>
                  <a:lnTo>
                    <a:pt x="22" y="1611"/>
                  </a:lnTo>
                  <a:lnTo>
                    <a:pt x="1" y="1779"/>
                  </a:lnTo>
                  <a:lnTo>
                    <a:pt x="1" y="1820"/>
                  </a:lnTo>
                  <a:lnTo>
                    <a:pt x="126" y="1946"/>
                  </a:lnTo>
                  <a:lnTo>
                    <a:pt x="231" y="1967"/>
                  </a:lnTo>
                  <a:lnTo>
                    <a:pt x="398" y="2239"/>
                  </a:lnTo>
                  <a:lnTo>
                    <a:pt x="754" y="2595"/>
                  </a:lnTo>
                  <a:lnTo>
                    <a:pt x="879" y="2595"/>
                  </a:lnTo>
                  <a:lnTo>
                    <a:pt x="1026" y="2720"/>
                  </a:lnTo>
                  <a:lnTo>
                    <a:pt x="1131" y="2888"/>
                  </a:lnTo>
                  <a:lnTo>
                    <a:pt x="1465" y="2971"/>
                  </a:lnTo>
                  <a:lnTo>
                    <a:pt x="1695" y="3097"/>
                  </a:lnTo>
                  <a:lnTo>
                    <a:pt x="1800" y="3097"/>
                  </a:lnTo>
                  <a:lnTo>
                    <a:pt x="2030" y="3327"/>
                  </a:lnTo>
                  <a:lnTo>
                    <a:pt x="2302" y="3452"/>
                  </a:lnTo>
                  <a:lnTo>
                    <a:pt x="2637" y="3515"/>
                  </a:lnTo>
                  <a:lnTo>
                    <a:pt x="2804" y="3641"/>
                  </a:lnTo>
                  <a:lnTo>
                    <a:pt x="2951" y="3808"/>
                  </a:lnTo>
                  <a:lnTo>
                    <a:pt x="3035" y="3934"/>
                  </a:lnTo>
                  <a:lnTo>
                    <a:pt x="2972" y="4059"/>
                  </a:lnTo>
                  <a:lnTo>
                    <a:pt x="2909" y="4185"/>
                  </a:lnTo>
                  <a:lnTo>
                    <a:pt x="2804" y="4269"/>
                  </a:lnTo>
                  <a:lnTo>
                    <a:pt x="2742" y="4373"/>
                  </a:lnTo>
                  <a:lnTo>
                    <a:pt x="2763" y="4478"/>
                  </a:lnTo>
                  <a:lnTo>
                    <a:pt x="2700" y="4708"/>
                  </a:lnTo>
                  <a:lnTo>
                    <a:pt x="2512" y="4896"/>
                  </a:lnTo>
                  <a:lnTo>
                    <a:pt x="2491" y="5022"/>
                  </a:lnTo>
                  <a:lnTo>
                    <a:pt x="2574" y="5022"/>
                  </a:lnTo>
                  <a:lnTo>
                    <a:pt x="2972" y="4959"/>
                  </a:lnTo>
                  <a:lnTo>
                    <a:pt x="3328" y="5064"/>
                  </a:lnTo>
                  <a:lnTo>
                    <a:pt x="3579" y="5210"/>
                  </a:lnTo>
                  <a:lnTo>
                    <a:pt x="3704" y="5168"/>
                  </a:lnTo>
                  <a:lnTo>
                    <a:pt x="3788" y="5168"/>
                  </a:lnTo>
                  <a:lnTo>
                    <a:pt x="3851" y="5210"/>
                  </a:lnTo>
                  <a:lnTo>
                    <a:pt x="3955" y="5064"/>
                  </a:lnTo>
                  <a:lnTo>
                    <a:pt x="3997" y="5022"/>
                  </a:lnTo>
                  <a:lnTo>
                    <a:pt x="4123" y="5085"/>
                  </a:lnTo>
                  <a:lnTo>
                    <a:pt x="4227" y="4959"/>
                  </a:lnTo>
                  <a:lnTo>
                    <a:pt x="4290" y="4792"/>
                  </a:lnTo>
                  <a:lnTo>
                    <a:pt x="4541" y="4603"/>
                  </a:lnTo>
                  <a:lnTo>
                    <a:pt x="4583" y="4478"/>
                  </a:lnTo>
                  <a:lnTo>
                    <a:pt x="4646" y="4352"/>
                  </a:lnTo>
                  <a:lnTo>
                    <a:pt x="4750" y="4248"/>
                  </a:lnTo>
                  <a:lnTo>
                    <a:pt x="4792" y="4038"/>
                  </a:lnTo>
                  <a:lnTo>
                    <a:pt x="4750" y="3976"/>
                  </a:lnTo>
                  <a:lnTo>
                    <a:pt x="4750" y="3829"/>
                  </a:lnTo>
                  <a:lnTo>
                    <a:pt x="4813" y="3808"/>
                  </a:lnTo>
                  <a:lnTo>
                    <a:pt x="4813" y="3724"/>
                  </a:lnTo>
                  <a:lnTo>
                    <a:pt x="4813" y="3662"/>
                  </a:lnTo>
                  <a:lnTo>
                    <a:pt x="4813" y="3599"/>
                  </a:lnTo>
                  <a:lnTo>
                    <a:pt x="4834" y="3599"/>
                  </a:lnTo>
                  <a:lnTo>
                    <a:pt x="4855" y="3515"/>
                  </a:lnTo>
                  <a:lnTo>
                    <a:pt x="4855" y="2971"/>
                  </a:lnTo>
                  <a:lnTo>
                    <a:pt x="4939" y="2888"/>
                  </a:lnTo>
                  <a:lnTo>
                    <a:pt x="4834" y="2867"/>
                  </a:lnTo>
                  <a:lnTo>
                    <a:pt x="4750" y="2783"/>
                  </a:lnTo>
                  <a:lnTo>
                    <a:pt x="4625" y="2720"/>
                  </a:lnTo>
                  <a:lnTo>
                    <a:pt x="4395" y="2867"/>
                  </a:lnTo>
                  <a:lnTo>
                    <a:pt x="4290" y="2825"/>
                  </a:lnTo>
                  <a:lnTo>
                    <a:pt x="4206" y="2616"/>
                  </a:lnTo>
                  <a:lnTo>
                    <a:pt x="4060" y="1988"/>
                  </a:lnTo>
                  <a:lnTo>
                    <a:pt x="4018" y="1862"/>
                  </a:lnTo>
                  <a:lnTo>
                    <a:pt x="3892" y="1820"/>
                  </a:lnTo>
                  <a:lnTo>
                    <a:pt x="3767" y="1716"/>
                  </a:lnTo>
                  <a:lnTo>
                    <a:pt x="3495" y="1841"/>
                  </a:lnTo>
                  <a:lnTo>
                    <a:pt x="3328" y="1758"/>
                  </a:lnTo>
                  <a:lnTo>
                    <a:pt x="3056" y="1779"/>
                  </a:lnTo>
                  <a:lnTo>
                    <a:pt x="2972" y="1737"/>
                  </a:lnTo>
                  <a:lnTo>
                    <a:pt x="2763" y="1758"/>
                  </a:lnTo>
                  <a:lnTo>
                    <a:pt x="2721" y="1632"/>
                  </a:lnTo>
                  <a:lnTo>
                    <a:pt x="2763" y="1528"/>
                  </a:lnTo>
                  <a:lnTo>
                    <a:pt x="2721" y="1360"/>
                  </a:lnTo>
                  <a:lnTo>
                    <a:pt x="2763" y="1025"/>
                  </a:lnTo>
                  <a:lnTo>
                    <a:pt x="2658" y="837"/>
                  </a:lnTo>
                  <a:lnTo>
                    <a:pt x="2658" y="670"/>
                  </a:lnTo>
                  <a:lnTo>
                    <a:pt x="2512" y="565"/>
                  </a:lnTo>
                  <a:lnTo>
                    <a:pt x="2553" y="419"/>
                  </a:lnTo>
                  <a:lnTo>
                    <a:pt x="2428" y="293"/>
                  </a:lnTo>
                  <a:lnTo>
                    <a:pt x="2344" y="293"/>
                  </a:lnTo>
                  <a:lnTo>
                    <a:pt x="1967"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A6CBC2"/>
                </a:solidFill>
                <a:effectLst/>
                <a:uLnTx/>
                <a:uFillTx/>
                <a:latin typeface="Arial"/>
                <a:cs typeface="Arial"/>
                <a:sym typeface="Arial"/>
              </a:endParaRPr>
            </a:p>
          </p:txBody>
        </p:sp>
        <p:sp>
          <p:nvSpPr>
            <p:cNvPr id="941" name="Google Shape;941;p27"/>
            <p:cNvSpPr/>
            <p:nvPr/>
          </p:nvSpPr>
          <p:spPr>
            <a:xfrm>
              <a:off x="-3289437" y="4425960"/>
              <a:ext cx="62109" cy="67367"/>
            </a:xfrm>
            <a:custGeom>
              <a:avLst/>
              <a:gdLst/>
              <a:ahLst/>
              <a:cxnLst/>
              <a:rect l="l" t="t" r="r" b="b"/>
              <a:pathLst>
                <a:path w="2930" h="3328" extrusionOk="0">
                  <a:moveTo>
                    <a:pt x="754" y="0"/>
                  </a:moveTo>
                  <a:lnTo>
                    <a:pt x="440" y="63"/>
                  </a:lnTo>
                  <a:lnTo>
                    <a:pt x="377" y="42"/>
                  </a:lnTo>
                  <a:lnTo>
                    <a:pt x="315" y="42"/>
                  </a:lnTo>
                  <a:lnTo>
                    <a:pt x="273" y="63"/>
                  </a:lnTo>
                  <a:lnTo>
                    <a:pt x="231" y="210"/>
                  </a:lnTo>
                  <a:lnTo>
                    <a:pt x="126" y="335"/>
                  </a:lnTo>
                  <a:lnTo>
                    <a:pt x="168" y="524"/>
                  </a:lnTo>
                  <a:lnTo>
                    <a:pt x="126" y="586"/>
                  </a:lnTo>
                  <a:lnTo>
                    <a:pt x="147" y="712"/>
                  </a:lnTo>
                  <a:lnTo>
                    <a:pt x="147" y="963"/>
                  </a:lnTo>
                  <a:lnTo>
                    <a:pt x="84" y="1047"/>
                  </a:lnTo>
                  <a:lnTo>
                    <a:pt x="84" y="1151"/>
                  </a:lnTo>
                  <a:lnTo>
                    <a:pt x="43" y="1277"/>
                  </a:lnTo>
                  <a:lnTo>
                    <a:pt x="84" y="1465"/>
                  </a:lnTo>
                  <a:lnTo>
                    <a:pt x="43" y="1507"/>
                  </a:lnTo>
                  <a:lnTo>
                    <a:pt x="63" y="1779"/>
                  </a:lnTo>
                  <a:lnTo>
                    <a:pt x="126" y="1967"/>
                  </a:lnTo>
                  <a:lnTo>
                    <a:pt x="84" y="2030"/>
                  </a:lnTo>
                  <a:lnTo>
                    <a:pt x="22" y="2114"/>
                  </a:lnTo>
                  <a:lnTo>
                    <a:pt x="1" y="2156"/>
                  </a:lnTo>
                  <a:lnTo>
                    <a:pt x="1" y="2428"/>
                  </a:lnTo>
                  <a:lnTo>
                    <a:pt x="63" y="2637"/>
                  </a:lnTo>
                  <a:lnTo>
                    <a:pt x="231" y="2867"/>
                  </a:lnTo>
                  <a:lnTo>
                    <a:pt x="315" y="2867"/>
                  </a:lnTo>
                  <a:lnTo>
                    <a:pt x="461" y="3034"/>
                  </a:lnTo>
                  <a:lnTo>
                    <a:pt x="545" y="3055"/>
                  </a:lnTo>
                  <a:lnTo>
                    <a:pt x="796" y="3034"/>
                  </a:lnTo>
                  <a:lnTo>
                    <a:pt x="963" y="3055"/>
                  </a:lnTo>
                  <a:lnTo>
                    <a:pt x="1089" y="3139"/>
                  </a:lnTo>
                  <a:lnTo>
                    <a:pt x="1172" y="3160"/>
                  </a:lnTo>
                  <a:lnTo>
                    <a:pt x="1277" y="3160"/>
                  </a:lnTo>
                  <a:lnTo>
                    <a:pt x="1298" y="3181"/>
                  </a:lnTo>
                  <a:lnTo>
                    <a:pt x="1277" y="3244"/>
                  </a:lnTo>
                  <a:lnTo>
                    <a:pt x="1277" y="3285"/>
                  </a:lnTo>
                  <a:lnTo>
                    <a:pt x="1382" y="3285"/>
                  </a:lnTo>
                  <a:lnTo>
                    <a:pt x="1507" y="3202"/>
                  </a:lnTo>
                  <a:lnTo>
                    <a:pt x="1654" y="3181"/>
                  </a:lnTo>
                  <a:lnTo>
                    <a:pt x="1800" y="3244"/>
                  </a:lnTo>
                  <a:lnTo>
                    <a:pt x="1842" y="3264"/>
                  </a:lnTo>
                  <a:lnTo>
                    <a:pt x="1926" y="3264"/>
                  </a:lnTo>
                  <a:lnTo>
                    <a:pt x="2009" y="3285"/>
                  </a:lnTo>
                  <a:lnTo>
                    <a:pt x="2093" y="3327"/>
                  </a:lnTo>
                  <a:lnTo>
                    <a:pt x="2135" y="3264"/>
                  </a:lnTo>
                  <a:lnTo>
                    <a:pt x="2156" y="3181"/>
                  </a:lnTo>
                  <a:lnTo>
                    <a:pt x="2177" y="3181"/>
                  </a:lnTo>
                  <a:lnTo>
                    <a:pt x="2239" y="3202"/>
                  </a:lnTo>
                  <a:lnTo>
                    <a:pt x="2449" y="3139"/>
                  </a:lnTo>
                  <a:lnTo>
                    <a:pt x="2574" y="2972"/>
                  </a:lnTo>
                  <a:lnTo>
                    <a:pt x="2637" y="2930"/>
                  </a:lnTo>
                  <a:lnTo>
                    <a:pt x="2616" y="2909"/>
                  </a:lnTo>
                  <a:lnTo>
                    <a:pt x="2658" y="2804"/>
                  </a:lnTo>
                  <a:lnTo>
                    <a:pt x="2784" y="2720"/>
                  </a:lnTo>
                  <a:lnTo>
                    <a:pt x="2784" y="2532"/>
                  </a:lnTo>
                  <a:lnTo>
                    <a:pt x="2867" y="2428"/>
                  </a:lnTo>
                  <a:lnTo>
                    <a:pt x="2930" y="2407"/>
                  </a:lnTo>
                  <a:lnTo>
                    <a:pt x="2888" y="2386"/>
                  </a:lnTo>
                  <a:lnTo>
                    <a:pt x="2825" y="2281"/>
                  </a:lnTo>
                  <a:lnTo>
                    <a:pt x="2784" y="2239"/>
                  </a:lnTo>
                  <a:lnTo>
                    <a:pt x="2784" y="2218"/>
                  </a:lnTo>
                  <a:lnTo>
                    <a:pt x="2742" y="2030"/>
                  </a:lnTo>
                  <a:lnTo>
                    <a:pt x="2846" y="1884"/>
                  </a:lnTo>
                  <a:lnTo>
                    <a:pt x="2867" y="1716"/>
                  </a:lnTo>
                  <a:lnTo>
                    <a:pt x="2742" y="1612"/>
                  </a:lnTo>
                  <a:lnTo>
                    <a:pt x="2574" y="1402"/>
                  </a:lnTo>
                  <a:lnTo>
                    <a:pt x="2449" y="1256"/>
                  </a:lnTo>
                  <a:lnTo>
                    <a:pt x="2239" y="1151"/>
                  </a:lnTo>
                  <a:lnTo>
                    <a:pt x="2114" y="1172"/>
                  </a:lnTo>
                  <a:lnTo>
                    <a:pt x="2114" y="1026"/>
                  </a:lnTo>
                  <a:lnTo>
                    <a:pt x="1988" y="879"/>
                  </a:lnTo>
                  <a:lnTo>
                    <a:pt x="1842" y="858"/>
                  </a:lnTo>
                  <a:lnTo>
                    <a:pt x="1695" y="775"/>
                  </a:lnTo>
                  <a:lnTo>
                    <a:pt x="1570" y="565"/>
                  </a:lnTo>
                  <a:lnTo>
                    <a:pt x="1486" y="565"/>
                  </a:lnTo>
                  <a:lnTo>
                    <a:pt x="1382" y="670"/>
                  </a:lnTo>
                  <a:lnTo>
                    <a:pt x="1319" y="670"/>
                  </a:lnTo>
                  <a:lnTo>
                    <a:pt x="1172" y="461"/>
                  </a:lnTo>
                  <a:lnTo>
                    <a:pt x="1110" y="314"/>
                  </a:lnTo>
                  <a:lnTo>
                    <a:pt x="984" y="251"/>
                  </a:lnTo>
                  <a:lnTo>
                    <a:pt x="859" y="63"/>
                  </a:lnTo>
                  <a:lnTo>
                    <a:pt x="754"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942" name="Google Shape;942;p27"/>
            <p:cNvGrpSpPr/>
            <p:nvPr/>
          </p:nvGrpSpPr>
          <p:grpSpPr>
            <a:xfrm>
              <a:off x="-3435733" y="4322286"/>
              <a:ext cx="195632" cy="484545"/>
              <a:chOff x="2711750" y="3572300"/>
              <a:chExt cx="230725" cy="598425"/>
            </a:xfrm>
          </p:grpSpPr>
          <p:sp>
            <p:nvSpPr>
              <p:cNvPr id="943" name="Google Shape;943;p27"/>
              <p:cNvSpPr/>
              <p:nvPr/>
            </p:nvSpPr>
            <p:spPr>
              <a:xfrm>
                <a:off x="2711750" y="3572300"/>
                <a:ext cx="230725" cy="538800"/>
              </a:xfrm>
              <a:custGeom>
                <a:avLst/>
                <a:gdLst/>
                <a:ahLst/>
                <a:cxnLst/>
                <a:rect l="l" t="t" r="r" b="b"/>
                <a:pathLst>
                  <a:path w="9229" h="21552" extrusionOk="0">
                    <a:moveTo>
                      <a:pt x="1947" y="0"/>
                    </a:moveTo>
                    <a:lnTo>
                      <a:pt x="1800" y="42"/>
                    </a:lnTo>
                    <a:lnTo>
                      <a:pt x="1570" y="293"/>
                    </a:lnTo>
                    <a:lnTo>
                      <a:pt x="1466" y="502"/>
                    </a:lnTo>
                    <a:lnTo>
                      <a:pt x="1382" y="607"/>
                    </a:lnTo>
                    <a:lnTo>
                      <a:pt x="1466" y="753"/>
                    </a:lnTo>
                    <a:lnTo>
                      <a:pt x="1298" y="1402"/>
                    </a:lnTo>
                    <a:lnTo>
                      <a:pt x="629" y="1779"/>
                    </a:lnTo>
                    <a:lnTo>
                      <a:pt x="566" y="1925"/>
                    </a:lnTo>
                    <a:lnTo>
                      <a:pt x="691" y="2030"/>
                    </a:lnTo>
                    <a:lnTo>
                      <a:pt x="733" y="2134"/>
                    </a:lnTo>
                    <a:lnTo>
                      <a:pt x="650" y="2281"/>
                    </a:lnTo>
                    <a:lnTo>
                      <a:pt x="670" y="2448"/>
                    </a:lnTo>
                    <a:lnTo>
                      <a:pt x="796" y="2616"/>
                    </a:lnTo>
                    <a:lnTo>
                      <a:pt x="796" y="2762"/>
                    </a:lnTo>
                    <a:lnTo>
                      <a:pt x="691" y="2846"/>
                    </a:lnTo>
                    <a:lnTo>
                      <a:pt x="670" y="2950"/>
                    </a:lnTo>
                    <a:lnTo>
                      <a:pt x="754" y="3013"/>
                    </a:lnTo>
                    <a:lnTo>
                      <a:pt x="796" y="3076"/>
                    </a:lnTo>
                    <a:lnTo>
                      <a:pt x="796" y="3243"/>
                    </a:lnTo>
                    <a:lnTo>
                      <a:pt x="859" y="3285"/>
                    </a:lnTo>
                    <a:lnTo>
                      <a:pt x="775" y="3390"/>
                    </a:lnTo>
                    <a:lnTo>
                      <a:pt x="670" y="3453"/>
                    </a:lnTo>
                    <a:lnTo>
                      <a:pt x="524" y="3599"/>
                    </a:lnTo>
                    <a:lnTo>
                      <a:pt x="357" y="3997"/>
                    </a:lnTo>
                    <a:lnTo>
                      <a:pt x="252" y="4164"/>
                    </a:lnTo>
                    <a:lnTo>
                      <a:pt x="210" y="4582"/>
                    </a:lnTo>
                    <a:lnTo>
                      <a:pt x="126" y="4645"/>
                    </a:lnTo>
                    <a:lnTo>
                      <a:pt x="147" y="5022"/>
                    </a:lnTo>
                    <a:lnTo>
                      <a:pt x="252" y="5210"/>
                    </a:lnTo>
                    <a:lnTo>
                      <a:pt x="252" y="5461"/>
                    </a:lnTo>
                    <a:lnTo>
                      <a:pt x="168" y="5566"/>
                    </a:lnTo>
                    <a:lnTo>
                      <a:pt x="168" y="5859"/>
                    </a:lnTo>
                    <a:lnTo>
                      <a:pt x="22" y="5942"/>
                    </a:lnTo>
                    <a:lnTo>
                      <a:pt x="1" y="6152"/>
                    </a:lnTo>
                    <a:lnTo>
                      <a:pt x="43" y="6424"/>
                    </a:lnTo>
                    <a:lnTo>
                      <a:pt x="147" y="6570"/>
                    </a:lnTo>
                    <a:lnTo>
                      <a:pt x="168" y="6675"/>
                    </a:lnTo>
                    <a:lnTo>
                      <a:pt x="315" y="6884"/>
                    </a:lnTo>
                    <a:lnTo>
                      <a:pt x="378" y="7051"/>
                    </a:lnTo>
                    <a:lnTo>
                      <a:pt x="461" y="7407"/>
                    </a:lnTo>
                    <a:lnTo>
                      <a:pt x="545" y="7470"/>
                    </a:lnTo>
                    <a:lnTo>
                      <a:pt x="587" y="7930"/>
                    </a:lnTo>
                    <a:lnTo>
                      <a:pt x="566" y="8181"/>
                    </a:lnTo>
                    <a:lnTo>
                      <a:pt x="461" y="8202"/>
                    </a:lnTo>
                    <a:lnTo>
                      <a:pt x="357" y="8453"/>
                    </a:lnTo>
                    <a:lnTo>
                      <a:pt x="378" y="8683"/>
                    </a:lnTo>
                    <a:lnTo>
                      <a:pt x="252" y="8872"/>
                    </a:lnTo>
                    <a:lnTo>
                      <a:pt x="336" y="8935"/>
                    </a:lnTo>
                    <a:lnTo>
                      <a:pt x="440" y="9123"/>
                    </a:lnTo>
                    <a:lnTo>
                      <a:pt x="461" y="9332"/>
                    </a:lnTo>
                    <a:lnTo>
                      <a:pt x="336" y="9458"/>
                    </a:lnTo>
                    <a:lnTo>
                      <a:pt x="210" y="9709"/>
                    </a:lnTo>
                    <a:lnTo>
                      <a:pt x="210" y="10085"/>
                    </a:lnTo>
                    <a:lnTo>
                      <a:pt x="210" y="10253"/>
                    </a:lnTo>
                    <a:lnTo>
                      <a:pt x="147" y="10483"/>
                    </a:lnTo>
                    <a:lnTo>
                      <a:pt x="482" y="11173"/>
                    </a:lnTo>
                    <a:lnTo>
                      <a:pt x="419" y="11278"/>
                    </a:lnTo>
                    <a:lnTo>
                      <a:pt x="252" y="11341"/>
                    </a:lnTo>
                    <a:lnTo>
                      <a:pt x="231" y="11655"/>
                    </a:lnTo>
                    <a:lnTo>
                      <a:pt x="22" y="11948"/>
                    </a:lnTo>
                    <a:lnTo>
                      <a:pt x="43" y="12157"/>
                    </a:lnTo>
                    <a:lnTo>
                      <a:pt x="147" y="12345"/>
                    </a:lnTo>
                    <a:lnTo>
                      <a:pt x="126" y="12764"/>
                    </a:lnTo>
                    <a:lnTo>
                      <a:pt x="147" y="13119"/>
                    </a:lnTo>
                    <a:lnTo>
                      <a:pt x="210" y="13391"/>
                    </a:lnTo>
                    <a:lnTo>
                      <a:pt x="315" y="13433"/>
                    </a:lnTo>
                    <a:lnTo>
                      <a:pt x="357" y="13538"/>
                    </a:lnTo>
                    <a:lnTo>
                      <a:pt x="336" y="13705"/>
                    </a:lnTo>
                    <a:lnTo>
                      <a:pt x="210" y="13789"/>
                    </a:lnTo>
                    <a:lnTo>
                      <a:pt x="231" y="14103"/>
                    </a:lnTo>
                    <a:cubicBezTo>
                      <a:pt x="252" y="14165"/>
                      <a:pt x="252" y="14270"/>
                      <a:pt x="273" y="14354"/>
                    </a:cubicBezTo>
                    <a:lnTo>
                      <a:pt x="273" y="14375"/>
                    </a:lnTo>
                    <a:lnTo>
                      <a:pt x="461" y="14437"/>
                    </a:lnTo>
                    <a:lnTo>
                      <a:pt x="461" y="14626"/>
                    </a:lnTo>
                    <a:lnTo>
                      <a:pt x="461" y="14772"/>
                    </a:lnTo>
                    <a:lnTo>
                      <a:pt x="566" y="15002"/>
                    </a:lnTo>
                    <a:lnTo>
                      <a:pt x="608" y="15274"/>
                    </a:lnTo>
                    <a:lnTo>
                      <a:pt x="712" y="15295"/>
                    </a:lnTo>
                    <a:lnTo>
                      <a:pt x="796" y="15253"/>
                    </a:lnTo>
                    <a:lnTo>
                      <a:pt x="880" y="15274"/>
                    </a:lnTo>
                    <a:lnTo>
                      <a:pt x="880" y="15400"/>
                    </a:lnTo>
                    <a:lnTo>
                      <a:pt x="754" y="15567"/>
                    </a:lnTo>
                    <a:lnTo>
                      <a:pt x="482" y="15567"/>
                    </a:lnTo>
                    <a:lnTo>
                      <a:pt x="440" y="15672"/>
                    </a:lnTo>
                    <a:lnTo>
                      <a:pt x="524" y="15735"/>
                    </a:lnTo>
                    <a:lnTo>
                      <a:pt x="545" y="15714"/>
                    </a:lnTo>
                    <a:lnTo>
                      <a:pt x="670" y="15714"/>
                    </a:lnTo>
                    <a:lnTo>
                      <a:pt x="859" y="15839"/>
                    </a:lnTo>
                    <a:lnTo>
                      <a:pt x="984" y="16049"/>
                    </a:lnTo>
                    <a:lnTo>
                      <a:pt x="984" y="16195"/>
                    </a:lnTo>
                    <a:lnTo>
                      <a:pt x="838" y="16321"/>
                    </a:lnTo>
                    <a:lnTo>
                      <a:pt x="838" y="16425"/>
                    </a:lnTo>
                    <a:lnTo>
                      <a:pt x="901" y="16572"/>
                    </a:lnTo>
                    <a:lnTo>
                      <a:pt x="963" y="16885"/>
                    </a:lnTo>
                    <a:lnTo>
                      <a:pt x="1047" y="17137"/>
                    </a:lnTo>
                    <a:lnTo>
                      <a:pt x="942" y="17241"/>
                    </a:lnTo>
                    <a:lnTo>
                      <a:pt x="901" y="17367"/>
                    </a:lnTo>
                    <a:lnTo>
                      <a:pt x="1005" y="17618"/>
                    </a:lnTo>
                    <a:lnTo>
                      <a:pt x="901" y="17764"/>
                    </a:lnTo>
                    <a:lnTo>
                      <a:pt x="859" y="18015"/>
                    </a:lnTo>
                    <a:lnTo>
                      <a:pt x="942" y="18246"/>
                    </a:lnTo>
                    <a:lnTo>
                      <a:pt x="984" y="18559"/>
                    </a:lnTo>
                    <a:lnTo>
                      <a:pt x="942" y="18852"/>
                    </a:lnTo>
                    <a:lnTo>
                      <a:pt x="733" y="19062"/>
                    </a:lnTo>
                    <a:lnTo>
                      <a:pt x="587" y="19250"/>
                    </a:lnTo>
                    <a:lnTo>
                      <a:pt x="524" y="19752"/>
                    </a:lnTo>
                    <a:cubicBezTo>
                      <a:pt x="545" y="19815"/>
                      <a:pt x="545" y="19898"/>
                      <a:pt x="566" y="19982"/>
                    </a:cubicBezTo>
                    <a:lnTo>
                      <a:pt x="796" y="20422"/>
                    </a:lnTo>
                    <a:lnTo>
                      <a:pt x="942" y="20422"/>
                    </a:lnTo>
                    <a:lnTo>
                      <a:pt x="1047" y="20317"/>
                    </a:lnTo>
                    <a:lnTo>
                      <a:pt x="1214" y="20233"/>
                    </a:lnTo>
                    <a:lnTo>
                      <a:pt x="1361" y="20233"/>
                    </a:lnTo>
                    <a:lnTo>
                      <a:pt x="1361" y="20401"/>
                    </a:lnTo>
                    <a:lnTo>
                      <a:pt x="1382" y="20735"/>
                    </a:lnTo>
                    <a:lnTo>
                      <a:pt x="1507" y="20840"/>
                    </a:lnTo>
                    <a:lnTo>
                      <a:pt x="1570" y="21049"/>
                    </a:lnTo>
                    <a:lnTo>
                      <a:pt x="1633" y="21279"/>
                    </a:lnTo>
                    <a:lnTo>
                      <a:pt x="1926" y="21321"/>
                    </a:lnTo>
                    <a:lnTo>
                      <a:pt x="2030" y="21363"/>
                    </a:lnTo>
                    <a:lnTo>
                      <a:pt x="2449" y="21279"/>
                    </a:lnTo>
                    <a:lnTo>
                      <a:pt x="3181" y="21279"/>
                    </a:lnTo>
                    <a:lnTo>
                      <a:pt x="3244" y="21342"/>
                    </a:lnTo>
                    <a:lnTo>
                      <a:pt x="3370" y="21363"/>
                    </a:lnTo>
                    <a:lnTo>
                      <a:pt x="3516" y="21489"/>
                    </a:lnTo>
                    <a:lnTo>
                      <a:pt x="3663" y="21551"/>
                    </a:lnTo>
                    <a:lnTo>
                      <a:pt x="3704" y="21551"/>
                    </a:lnTo>
                    <a:lnTo>
                      <a:pt x="3704" y="21447"/>
                    </a:lnTo>
                    <a:lnTo>
                      <a:pt x="3600" y="21363"/>
                    </a:lnTo>
                    <a:lnTo>
                      <a:pt x="3411" y="21238"/>
                    </a:lnTo>
                    <a:lnTo>
                      <a:pt x="3391" y="21133"/>
                    </a:lnTo>
                    <a:lnTo>
                      <a:pt x="3286" y="21028"/>
                    </a:lnTo>
                    <a:lnTo>
                      <a:pt x="3202" y="21049"/>
                    </a:lnTo>
                    <a:lnTo>
                      <a:pt x="3160" y="21007"/>
                    </a:lnTo>
                    <a:lnTo>
                      <a:pt x="3244" y="20945"/>
                    </a:lnTo>
                    <a:lnTo>
                      <a:pt x="3265" y="20861"/>
                    </a:lnTo>
                    <a:lnTo>
                      <a:pt x="3244" y="20840"/>
                    </a:lnTo>
                    <a:lnTo>
                      <a:pt x="3244" y="20756"/>
                    </a:lnTo>
                    <a:lnTo>
                      <a:pt x="3139" y="20505"/>
                    </a:lnTo>
                    <a:lnTo>
                      <a:pt x="3035" y="20317"/>
                    </a:lnTo>
                    <a:lnTo>
                      <a:pt x="2993" y="20129"/>
                    </a:lnTo>
                    <a:lnTo>
                      <a:pt x="3077" y="19961"/>
                    </a:lnTo>
                    <a:lnTo>
                      <a:pt x="3202" y="19857"/>
                    </a:lnTo>
                    <a:lnTo>
                      <a:pt x="3265" y="19752"/>
                    </a:lnTo>
                    <a:lnTo>
                      <a:pt x="3202" y="19689"/>
                    </a:lnTo>
                    <a:lnTo>
                      <a:pt x="3202" y="19585"/>
                    </a:lnTo>
                    <a:lnTo>
                      <a:pt x="3160" y="19501"/>
                    </a:lnTo>
                    <a:lnTo>
                      <a:pt x="3244" y="19564"/>
                    </a:lnTo>
                    <a:lnTo>
                      <a:pt x="3307" y="19647"/>
                    </a:lnTo>
                    <a:lnTo>
                      <a:pt x="3391" y="19668"/>
                    </a:lnTo>
                    <a:lnTo>
                      <a:pt x="3516" y="19564"/>
                    </a:lnTo>
                    <a:lnTo>
                      <a:pt x="3558" y="19480"/>
                    </a:lnTo>
                    <a:lnTo>
                      <a:pt x="3663" y="19354"/>
                    </a:lnTo>
                    <a:lnTo>
                      <a:pt x="3683" y="19250"/>
                    </a:lnTo>
                    <a:lnTo>
                      <a:pt x="3663" y="19062"/>
                    </a:lnTo>
                    <a:lnTo>
                      <a:pt x="3579" y="19041"/>
                    </a:lnTo>
                    <a:lnTo>
                      <a:pt x="3516" y="19082"/>
                    </a:lnTo>
                    <a:lnTo>
                      <a:pt x="3516" y="19082"/>
                    </a:lnTo>
                    <a:lnTo>
                      <a:pt x="3558" y="19020"/>
                    </a:lnTo>
                    <a:lnTo>
                      <a:pt x="3663" y="18915"/>
                    </a:lnTo>
                    <a:lnTo>
                      <a:pt x="3704" y="18769"/>
                    </a:lnTo>
                    <a:lnTo>
                      <a:pt x="3725" y="18643"/>
                    </a:lnTo>
                    <a:lnTo>
                      <a:pt x="3872" y="18518"/>
                    </a:lnTo>
                    <a:lnTo>
                      <a:pt x="3976" y="18518"/>
                    </a:lnTo>
                    <a:lnTo>
                      <a:pt x="4018" y="18392"/>
                    </a:lnTo>
                    <a:lnTo>
                      <a:pt x="4102" y="18287"/>
                    </a:lnTo>
                    <a:lnTo>
                      <a:pt x="4144" y="18246"/>
                    </a:lnTo>
                    <a:lnTo>
                      <a:pt x="4186" y="18141"/>
                    </a:lnTo>
                    <a:lnTo>
                      <a:pt x="4248" y="18099"/>
                    </a:lnTo>
                    <a:lnTo>
                      <a:pt x="4332" y="17994"/>
                    </a:lnTo>
                    <a:lnTo>
                      <a:pt x="4311" y="17932"/>
                    </a:lnTo>
                    <a:lnTo>
                      <a:pt x="4311" y="17869"/>
                    </a:lnTo>
                    <a:lnTo>
                      <a:pt x="4395" y="17806"/>
                    </a:lnTo>
                    <a:lnTo>
                      <a:pt x="4290" y="17702"/>
                    </a:lnTo>
                    <a:lnTo>
                      <a:pt x="4207" y="17702"/>
                    </a:lnTo>
                    <a:lnTo>
                      <a:pt x="4311" y="17597"/>
                    </a:lnTo>
                    <a:lnTo>
                      <a:pt x="4311" y="17492"/>
                    </a:lnTo>
                    <a:lnTo>
                      <a:pt x="4227" y="17367"/>
                    </a:lnTo>
                    <a:lnTo>
                      <a:pt x="4227" y="17423"/>
                    </a:lnTo>
                    <a:lnTo>
                      <a:pt x="4186" y="17409"/>
                    </a:lnTo>
                    <a:lnTo>
                      <a:pt x="4123" y="17429"/>
                    </a:lnTo>
                    <a:lnTo>
                      <a:pt x="4018" y="17429"/>
                    </a:lnTo>
                    <a:lnTo>
                      <a:pt x="3830" y="17471"/>
                    </a:lnTo>
                    <a:lnTo>
                      <a:pt x="3600" y="17262"/>
                    </a:lnTo>
                    <a:lnTo>
                      <a:pt x="3453" y="17137"/>
                    </a:lnTo>
                    <a:lnTo>
                      <a:pt x="3370" y="17095"/>
                    </a:lnTo>
                    <a:lnTo>
                      <a:pt x="3265" y="16990"/>
                    </a:lnTo>
                    <a:lnTo>
                      <a:pt x="3139" y="16781"/>
                    </a:lnTo>
                    <a:lnTo>
                      <a:pt x="3139" y="16655"/>
                    </a:lnTo>
                    <a:lnTo>
                      <a:pt x="3056" y="16551"/>
                    </a:lnTo>
                    <a:lnTo>
                      <a:pt x="3056" y="16467"/>
                    </a:lnTo>
                    <a:lnTo>
                      <a:pt x="3181" y="16362"/>
                    </a:lnTo>
                    <a:lnTo>
                      <a:pt x="3244" y="16258"/>
                    </a:lnTo>
                    <a:lnTo>
                      <a:pt x="3286" y="16132"/>
                    </a:lnTo>
                    <a:lnTo>
                      <a:pt x="3370" y="16111"/>
                    </a:lnTo>
                    <a:lnTo>
                      <a:pt x="3474" y="16007"/>
                    </a:lnTo>
                    <a:lnTo>
                      <a:pt x="3600" y="15986"/>
                    </a:lnTo>
                    <a:lnTo>
                      <a:pt x="3704" y="15881"/>
                    </a:lnTo>
                    <a:lnTo>
                      <a:pt x="3872" y="15839"/>
                    </a:lnTo>
                    <a:lnTo>
                      <a:pt x="3976" y="15881"/>
                    </a:lnTo>
                    <a:lnTo>
                      <a:pt x="4144" y="15839"/>
                    </a:lnTo>
                    <a:lnTo>
                      <a:pt x="4144" y="15797"/>
                    </a:lnTo>
                    <a:lnTo>
                      <a:pt x="4102" y="15735"/>
                    </a:lnTo>
                    <a:lnTo>
                      <a:pt x="3997" y="15693"/>
                    </a:lnTo>
                    <a:lnTo>
                      <a:pt x="4018" y="15630"/>
                    </a:lnTo>
                    <a:lnTo>
                      <a:pt x="4039" y="15567"/>
                    </a:lnTo>
                    <a:lnTo>
                      <a:pt x="4207" y="15463"/>
                    </a:lnTo>
                    <a:lnTo>
                      <a:pt x="4186" y="15421"/>
                    </a:lnTo>
                    <a:lnTo>
                      <a:pt x="4227" y="15358"/>
                    </a:lnTo>
                    <a:lnTo>
                      <a:pt x="4227" y="15295"/>
                    </a:lnTo>
                    <a:lnTo>
                      <a:pt x="4102" y="15128"/>
                    </a:lnTo>
                    <a:lnTo>
                      <a:pt x="4123" y="15065"/>
                    </a:lnTo>
                    <a:lnTo>
                      <a:pt x="4123" y="14981"/>
                    </a:lnTo>
                    <a:lnTo>
                      <a:pt x="4018" y="14940"/>
                    </a:lnTo>
                    <a:lnTo>
                      <a:pt x="3997" y="14772"/>
                    </a:lnTo>
                    <a:lnTo>
                      <a:pt x="4081" y="14668"/>
                    </a:lnTo>
                    <a:lnTo>
                      <a:pt x="4123" y="14563"/>
                    </a:lnTo>
                    <a:lnTo>
                      <a:pt x="4081" y="14521"/>
                    </a:lnTo>
                    <a:lnTo>
                      <a:pt x="4144" y="14437"/>
                    </a:lnTo>
                    <a:lnTo>
                      <a:pt x="4332" y="14354"/>
                    </a:lnTo>
                    <a:lnTo>
                      <a:pt x="4458" y="14249"/>
                    </a:lnTo>
                    <a:lnTo>
                      <a:pt x="4458" y="14207"/>
                    </a:lnTo>
                    <a:lnTo>
                      <a:pt x="4311" y="14144"/>
                    </a:lnTo>
                    <a:lnTo>
                      <a:pt x="4207" y="14144"/>
                    </a:lnTo>
                    <a:lnTo>
                      <a:pt x="4144" y="14061"/>
                    </a:lnTo>
                    <a:lnTo>
                      <a:pt x="4186" y="14019"/>
                    </a:lnTo>
                    <a:lnTo>
                      <a:pt x="4290" y="13935"/>
                    </a:lnTo>
                    <a:lnTo>
                      <a:pt x="4437" y="13893"/>
                    </a:lnTo>
                    <a:lnTo>
                      <a:pt x="4562" y="13956"/>
                    </a:lnTo>
                    <a:lnTo>
                      <a:pt x="4562" y="14040"/>
                    </a:lnTo>
                    <a:lnTo>
                      <a:pt x="4541" y="14082"/>
                    </a:lnTo>
                    <a:lnTo>
                      <a:pt x="4604" y="14186"/>
                    </a:lnTo>
                    <a:lnTo>
                      <a:pt x="4667" y="14228"/>
                    </a:lnTo>
                    <a:lnTo>
                      <a:pt x="4918" y="14082"/>
                    </a:lnTo>
                    <a:lnTo>
                      <a:pt x="4939" y="13998"/>
                    </a:lnTo>
                    <a:lnTo>
                      <a:pt x="4876" y="13852"/>
                    </a:lnTo>
                    <a:lnTo>
                      <a:pt x="4813" y="13747"/>
                    </a:lnTo>
                    <a:lnTo>
                      <a:pt x="4855" y="13726"/>
                    </a:lnTo>
                    <a:lnTo>
                      <a:pt x="4876" y="13621"/>
                    </a:lnTo>
                    <a:lnTo>
                      <a:pt x="4813" y="13496"/>
                    </a:lnTo>
                    <a:lnTo>
                      <a:pt x="4730" y="13496"/>
                    </a:lnTo>
                    <a:lnTo>
                      <a:pt x="4625" y="13559"/>
                    </a:lnTo>
                    <a:lnTo>
                      <a:pt x="4541" y="13559"/>
                    </a:lnTo>
                    <a:lnTo>
                      <a:pt x="4499" y="13621"/>
                    </a:lnTo>
                    <a:lnTo>
                      <a:pt x="4520" y="13642"/>
                    </a:lnTo>
                    <a:lnTo>
                      <a:pt x="4625" y="13684"/>
                    </a:lnTo>
                    <a:lnTo>
                      <a:pt x="4625" y="13726"/>
                    </a:lnTo>
                    <a:lnTo>
                      <a:pt x="4437" y="13789"/>
                    </a:lnTo>
                    <a:lnTo>
                      <a:pt x="4353" y="13747"/>
                    </a:lnTo>
                    <a:lnTo>
                      <a:pt x="4416" y="13705"/>
                    </a:lnTo>
                    <a:lnTo>
                      <a:pt x="4499" y="13684"/>
                    </a:lnTo>
                    <a:lnTo>
                      <a:pt x="4437" y="13642"/>
                    </a:lnTo>
                    <a:lnTo>
                      <a:pt x="4248" y="13642"/>
                    </a:lnTo>
                    <a:lnTo>
                      <a:pt x="4123" y="13580"/>
                    </a:lnTo>
                    <a:lnTo>
                      <a:pt x="4102" y="13475"/>
                    </a:lnTo>
                    <a:lnTo>
                      <a:pt x="4102" y="13203"/>
                    </a:lnTo>
                    <a:lnTo>
                      <a:pt x="4039" y="12994"/>
                    </a:lnTo>
                    <a:lnTo>
                      <a:pt x="3914" y="12889"/>
                    </a:lnTo>
                    <a:lnTo>
                      <a:pt x="3914" y="12680"/>
                    </a:lnTo>
                    <a:lnTo>
                      <a:pt x="4018" y="12575"/>
                    </a:lnTo>
                    <a:lnTo>
                      <a:pt x="4102" y="12575"/>
                    </a:lnTo>
                    <a:lnTo>
                      <a:pt x="4081" y="12659"/>
                    </a:lnTo>
                    <a:lnTo>
                      <a:pt x="4102" y="12680"/>
                    </a:lnTo>
                    <a:lnTo>
                      <a:pt x="4227" y="12680"/>
                    </a:lnTo>
                    <a:lnTo>
                      <a:pt x="4437" y="12764"/>
                    </a:lnTo>
                    <a:lnTo>
                      <a:pt x="4646" y="12910"/>
                    </a:lnTo>
                    <a:lnTo>
                      <a:pt x="4834" y="12973"/>
                    </a:lnTo>
                    <a:lnTo>
                      <a:pt x="5148" y="12973"/>
                    </a:lnTo>
                    <a:lnTo>
                      <a:pt x="5336" y="12847"/>
                    </a:lnTo>
                    <a:lnTo>
                      <a:pt x="5295" y="12805"/>
                    </a:lnTo>
                    <a:lnTo>
                      <a:pt x="5441" y="12701"/>
                    </a:lnTo>
                    <a:lnTo>
                      <a:pt x="5462" y="12596"/>
                    </a:lnTo>
                    <a:lnTo>
                      <a:pt x="5441" y="12533"/>
                    </a:lnTo>
                    <a:lnTo>
                      <a:pt x="5462" y="12471"/>
                    </a:lnTo>
                    <a:lnTo>
                      <a:pt x="5483" y="12366"/>
                    </a:lnTo>
                    <a:lnTo>
                      <a:pt x="5378" y="12345"/>
                    </a:lnTo>
                    <a:lnTo>
                      <a:pt x="5295" y="12220"/>
                    </a:lnTo>
                    <a:lnTo>
                      <a:pt x="5295" y="12115"/>
                    </a:lnTo>
                    <a:lnTo>
                      <a:pt x="5357" y="12031"/>
                    </a:lnTo>
                    <a:lnTo>
                      <a:pt x="5336" y="11968"/>
                    </a:lnTo>
                    <a:lnTo>
                      <a:pt x="5441" y="11864"/>
                    </a:lnTo>
                    <a:lnTo>
                      <a:pt x="5441" y="11843"/>
                    </a:lnTo>
                    <a:lnTo>
                      <a:pt x="5483" y="11843"/>
                    </a:lnTo>
                    <a:lnTo>
                      <a:pt x="5504" y="11759"/>
                    </a:lnTo>
                    <a:lnTo>
                      <a:pt x="5483" y="11655"/>
                    </a:lnTo>
                    <a:lnTo>
                      <a:pt x="5378" y="11655"/>
                    </a:lnTo>
                    <a:lnTo>
                      <a:pt x="5378" y="11613"/>
                    </a:lnTo>
                    <a:lnTo>
                      <a:pt x="5336" y="11529"/>
                    </a:lnTo>
                    <a:lnTo>
                      <a:pt x="5336" y="11320"/>
                    </a:lnTo>
                    <a:lnTo>
                      <a:pt x="5295" y="11236"/>
                    </a:lnTo>
                    <a:lnTo>
                      <a:pt x="5295" y="11131"/>
                    </a:lnTo>
                    <a:lnTo>
                      <a:pt x="5336" y="11111"/>
                    </a:lnTo>
                    <a:lnTo>
                      <a:pt x="5378" y="11194"/>
                    </a:lnTo>
                    <a:lnTo>
                      <a:pt x="5462" y="11194"/>
                    </a:lnTo>
                    <a:lnTo>
                      <a:pt x="5608" y="11236"/>
                    </a:lnTo>
                    <a:lnTo>
                      <a:pt x="5755" y="11320"/>
                    </a:lnTo>
                    <a:lnTo>
                      <a:pt x="5859" y="11320"/>
                    </a:lnTo>
                    <a:lnTo>
                      <a:pt x="6027" y="11299"/>
                    </a:lnTo>
                    <a:lnTo>
                      <a:pt x="6215" y="11320"/>
                    </a:lnTo>
                    <a:lnTo>
                      <a:pt x="6445" y="11320"/>
                    </a:lnTo>
                    <a:lnTo>
                      <a:pt x="6843" y="11215"/>
                    </a:lnTo>
                    <a:lnTo>
                      <a:pt x="7178" y="11069"/>
                    </a:lnTo>
                    <a:lnTo>
                      <a:pt x="7220" y="10985"/>
                    </a:lnTo>
                    <a:lnTo>
                      <a:pt x="7261" y="11027"/>
                    </a:lnTo>
                    <a:lnTo>
                      <a:pt x="7492" y="10964"/>
                    </a:lnTo>
                    <a:lnTo>
                      <a:pt x="7805" y="10776"/>
                    </a:lnTo>
                    <a:lnTo>
                      <a:pt x="7868" y="10671"/>
                    </a:lnTo>
                    <a:lnTo>
                      <a:pt x="7826" y="10546"/>
                    </a:lnTo>
                    <a:lnTo>
                      <a:pt x="7889" y="10357"/>
                    </a:lnTo>
                    <a:lnTo>
                      <a:pt x="7931" y="10336"/>
                    </a:lnTo>
                    <a:lnTo>
                      <a:pt x="7973" y="10378"/>
                    </a:lnTo>
                    <a:lnTo>
                      <a:pt x="8015" y="10336"/>
                    </a:lnTo>
                    <a:lnTo>
                      <a:pt x="8077" y="10148"/>
                    </a:lnTo>
                    <a:lnTo>
                      <a:pt x="8182" y="9960"/>
                    </a:lnTo>
                    <a:lnTo>
                      <a:pt x="8203" y="9855"/>
                    </a:lnTo>
                    <a:lnTo>
                      <a:pt x="8203" y="9625"/>
                    </a:lnTo>
                    <a:lnTo>
                      <a:pt x="8182" y="9520"/>
                    </a:lnTo>
                    <a:lnTo>
                      <a:pt x="8140" y="9520"/>
                    </a:lnTo>
                    <a:lnTo>
                      <a:pt x="8077" y="9604"/>
                    </a:lnTo>
                    <a:lnTo>
                      <a:pt x="7931" y="9604"/>
                    </a:lnTo>
                    <a:lnTo>
                      <a:pt x="7784" y="9499"/>
                    </a:lnTo>
                    <a:lnTo>
                      <a:pt x="7701" y="9332"/>
                    </a:lnTo>
                    <a:lnTo>
                      <a:pt x="7701" y="9248"/>
                    </a:lnTo>
                    <a:lnTo>
                      <a:pt x="7826" y="8976"/>
                    </a:lnTo>
                    <a:lnTo>
                      <a:pt x="7826" y="8872"/>
                    </a:lnTo>
                    <a:lnTo>
                      <a:pt x="7764" y="8788"/>
                    </a:lnTo>
                    <a:lnTo>
                      <a:pt x="7471" y="8558"/>
                    </a:lnTo>
                    <a:lnTo>
                      <a:pt x="7240" y="8453"/>
                    </a:lnTo>
                    <a:lnTo>
                      <a:pt x="6989" y="8265"/>
                    </a:lnTo>
                    <a:lnTo>
                      <a:pt x="6948" y="8160"/>
                    </a:lnTo>
                    <a:lnTo>
                      <a:pt x="6968" y="8139"/>
                    </a:lnTo>
                    <a:lnTo>
                      <a:pt x="6968" y="8035"/>
                    </a:lnTo>
                    <a:lnTo>
                      <a:pt x="6885" y="7951"/>
                    </a:lnTo>
                    <a:lnTo>
                      <a:pt x="6927" y="7888"/>
                    </a:lnTo>
                    <a:lnTo>
                      <a:pt x="6864" y="7679"/>
                    </a:lnTo>
                    <a:lnTo>
                      <a:pt x="6885" y="7449"/>
                    </a:lnTo>
                    <a:lnTo>
                      <a:pt x="6927" y="7240"/>
                    </a:lnTo>
                    <a:lnTo>
                      <a:pt x="7010" y="7156"/>
                    </a:lnTo>
                    <a:lnTo>
                      <a:pt x="7031" y="7093"/>
                    </a:lnTo>
                    <a:lnTo>
                      <a:pt x="6968" y="6905"/>
                    </a:lnTo>
                    <a:lnTo>
                      <a:pt x="6948" y="6633"/>
                    </a:lnTo>
                    <a:lnTo>
                      <a:pt x="7010" y="6591"/>
                    </a:lnTo>
                    <a:lnTo>
                      <a:pt x="6948" y="6403"/>
                    </a:lnTo>
                    <a:lnTo>
                      <a:pt x="7031" y="6277"/>
                    </a:lnTo>
                    <a:lnTo>
                      <a:pt x="7031" y="6173"/>
                    </a:lnTo>
                    <a:lnTo>
                      <a:pt x="7073" y="6089"/>
                    </a:lnTo>
                    <a:lnTo>
                      <a:pt x="7115" y="5838"/>
                    </a:lnTo>
                    <a:lnTo>
                      <a:pt x="7073" y="5733"/>
                    </a:lnTo>
                    <a:lnTo>
                      <a:pt x="7136" y="5650"/>
                    </a:lnTo>
                    <a:lnTo>
                      <a:pt x="7115" y="5461"/>
                    </a:lnTo>
                    <a:lnTo>
                      <a:pt x="7220" y="5336"/>
                    </a:lnTo>
                    <a:lnTo>
                      <a:pt x="7261" y="5210"/>
                    </a:lnTo>
                    <a:lnTo>
                      <a:pt x="7261" y="5168"/>
                    </a:lnTo>
                    <a:lnTo>
                      <a:pt x="7282" y="5126"/>
                    </a:lnTo>
                    <a:lnTo>
                      <a:pt x="7387" y="5043"/>
                    </a:lnTo>
                    <a:lnTo>
                      <a:pt x="7387" y="5001"/>
                    </a:lnTo>
                    <a:lnTo>
                      <a:pt x="7492" y="4833"/>
                    </a:lnTo>
                    <a:lnTo>
                      <a:pt x="7575" y="4750"/>
                    </a:lnTo>
                    <a:lnTo>
                      <a:pt x="7680" y="4541"/>
                    </a:lnTo>
                    <a:lnTo>
                      <a:pt x="7722" y="4478"/>
                    </a:lnTo>
                    <a:lnTo>
                      <a:pt x="7805" y="4436"/>
                    </a:lnTo>
                    <a:lnTo>
                      <a:pt x="7805" y="4310"/>
                    </a:lnTo>
                    <a:lnTo>
                      <a:pt x="7826" y="4227"/>
                    </a:lnTo>
                    <a:lnTo>
                      <a:pt x="8015" y="3997"/>
                    </a:lnTo>
                    <a:lnTo>
                      <a:pt x="8098" y="3997"/>
                    </a:lnTo>
                    <a:lnTo>
                      <a:pt x="8182" y="3976"/>
                    </a:lnTo>
                    <a:lnTo>
                      <a:pt x="8182" y="3850"/>
                    </a:lnTo>
                    <a:lnTo>
                      <a:pt x="8266" y="3808"/>
                    </a:lnTo>
                    <a:lnTo>
                      <a:pt x="8475" y="3641"/>
                    </a:lnTo>
                    <a:lnTo>
                      <a:pt x="8538" y="3599"/>
                    </a:lnTo>
                    <a:lnTo>
                      <a:pt x="8600" y="3536"/>
                    </a:lnTo>
                    <a:lnTo>
                      <a:pt x="8831" y="3369"/>
                    </a:lnTo>
                    <a:lnTo>
                      <a:pt x="8852" y="3390"/>
                    </a:lnTo>
                    <a:lnTo>
                      <a:pt x="8935" y="3327"/>
                    </a:lnTo>
                    <a:lnTo>
                      <a:pt x="8956" y="3264"/>
                    </a:lnTo>
                    <a:lnTo>
                      <a:pt x="9103" y="3181"/>
                    </a:lnTo>
                    <a:lnTo>
                      <a:pt x="9207" y="3181"/>
                    </a:lnTo>
                    <a:lnTo>
                      <a:pt x="9228" y="3118"/>
                    </a:lnTo>
                    <a:lnTo>
                      <a:pt x="9207" y="2909"/>
                    </a:lnTo>
                    <a:lnTo>
                      <a:pt x="9165" y="2657"/>
                    </a:lnTo>
                    <a:lnTo>
                      <a:pt x="9165" y="2490"/>
                    </a:lnTo>
                    <a:lnTo>
                      <a:pt x="9061" y="2239"/>
                    </a:lnTo>
                    <a:lnTo>
                      <a:pt x="9061" y="2134"/>
                    </a:lnTo>
                    <a:lnTo>
                      <a:pt x="8810" y="2113"/>
                    </a:lnTo>
                    <a:lnTo>
                      <a:pt x="8705" y="2197"/>
                    </a:lnTo>
                    <a:lnTo>
                      <a:pt x="8684" y="2218"/>
                    </a:lnTo>
                    <a:lnTo>
                      <a:pt x="8684" y="2385"/>
                    </a:lnTo>
                    <a:lnTo>
                      <a:pt x="8705" y="2427"/>
                    </a:lnTo>
                    <a:lnTo>
                      <a:pt x="8705" y="2637"/>
                    </a:lnTo>
                    <a:lnTo>
                      <a:pt x="8600" y="2720"/>
                    </a:lnTo>
                    <a:lnTo>
                      <a:pt x="8517" y="2846"/>
                    </a:lnTo>
                    <a:lnTo>
                      <a:pt x="8496" y="2971"/>
                    </a:lnTo>
                    <a:lnTo>
                      <a:pt x="8224" y="3160"/>
                    </a:lnTo>
                    <a:lnTo>
                      <a:pt x="8182" y="3327"/>
                    </a:lnTo>
                    <a:lnTo>
                      <a:pt x="8077" y="3453"/>
                    </a:lnTo>
                    <a:lnTo>
                      <a:pt x="7952" y="3432"/>
                    </a:lnTo>
                    <a:lnTo>
                      <a:pt x="7889" y="3453"/>
                    </a:lnTo>
                    <a:lnTo>
                      <a:pt x="7784" y="3599"/>
                    </a:lnTo>
                    <a:lnTo>
                      <a:pt x="7743" y="3557"/>
                    </a:lnTo>
                    <a:lnTo>
                      <a:pt x="7659" y="3557"/>
                    </a:lnTo>
                    <a:lnTo>
                      <a:pt x="7533" y="3599"/>
                    </a:lnTo>
                    <a:lnTo>
                      <a:pt x="7282" y="3453"/>
                    </a:lnTo>
                    <a:lnTo>
                      <a:pt x="6948" y="3348"/>
                    </a:lnTo>
                    <a:lnTo>
                      <a:pt x="6529" y="3390"/>
                    </a:lnTo>
                    <a:lnTo>
                      <a:pt x="6424" y="3390"/>
                    </a:lnTo>
                    <a:lnTo>
                      <a:pt x="6445" y="3264"/>
                    </a:lnTo>
                    <a:lnTo>
                      <a:pt x="6634" y="3076"/>
                    </a:lnTo>
                    <a:lnTo>
                      <a:pt x="6717" y="2846"/>
                    </a:lnTo>
                    <a:lnTo>
                      <a:pt x="6696" y="2720"/>
                    </a:lnTo>
                    <a:lnTo>
                      <a:pt x="6738" y="2616"/>
                    </a:lnTo>
                    <a:lnTo>
                      <a:pt x="6843" y="2532"/>
                    </a:lnTo>
                    <a:lnTo>
                      <a:pt x="6927" y="2406"/>
                    </a:lnTo>
                    <a:lnTo>
                      <a:pt x="6948" y="2281"/>
                    </a:lnTo>
                    <a:lnTo>
                      <a:pt x="6864" y="2134"/>
                    </a:lnTo>
                    <a:lnTo>
                      <a:pt x="6696" y="2009"/>
                    </a:lnTo>
                    <a:lnTo>
                      <a:pt x="6550" y="1862"/>
                    </a:lnTo>
                    <a:lnTo>
                      <a:pt x="6215" y="1800"/>
                    </a:lnTo>
                    <a:lnTo>
                      <a:pt x="5964" y="1674"/>
                    </a:lnTo>
                    <a:lnTo>
                      <a:pt x="5692" y="1465"/>
                    </a:lnTo>
                    <a:lnTo>
                      <a:pt x="5587" y="1444"/>
                    </a:lnTo>
                    <a:lnTo>
                      <a:pt x="5357" y="1339"/>
                    </a:lnTo>
                    <a:lnTo>
                      <a:pt x="5023" y="1256"/>
                    </a:lnTo>
                    <a:lnTo>
                      <a:pt x="4939" y="1088"/>
                    </a:lnTo>
                    <a:lnTo>
                      <a:pt x="4813" y="963"/>
                    </a:lnTo>
                    <a:lnTo>
                      <a:pt x="4667" y="942"/>
                    </a:lnTo>
                    <a:lnTo>
                      <a:pt x="4311" y="565"/>
                    </a:lnTo>
                    <a:lnTo>
                      <a:pt x="4186" y="314"/>
                    </a:lnTo>
                    <a:lnTo>
                      <a:pt x="4081" y="293"/>
                    </a:lnTo>
                    <a:lnTo>
                      <a:pt x="3935" y="147"/>
                    </a:lnTo>
                    <a:lnTo>
                      <a:pt x="3914" y="126"/>
                    </a:lnTo>
                    <a:lnTo>
                      <a:pt x="3809" y="21"/>
                    </a:lnTo>
                    <a:lnTo>
                      <a:pt x="3181" y="21"/>
                    </a:lnTo>
                    <a:lnTo>
                      <a:pt x="3077" y="147"/>
                    </a:lnTo>
                    <a:lnTo>
                      <a:pt x="3077" y="251"/>
                    </a:lnTo>
                    <a:lnTo>
                      <a:pt x="2993" y="356"/>
                    </a:lnTo>
                    <a:lnTo>
                      <a:pt x="2993" y="460"/>
                    </a:lnTo>
                    <a:lnTo>
                      <a:pt x="2951" y="544"/>
                    </a:lnTo>
                    <a:lnTo>
                      <a:pt x="2888" y="460"/>
                    </a:lnTo>
                    <a:lnTo>
                      <a:pt x="2826" y="230"/>
                    </a:lnTo>
                    <a:lnTo>
                      <a:pt x="2784" y="84"/>
                    </a:lnTo>
                    <a:lnTo>
                      <a:pt x="2679" y="42"/>
                    </a:lnTo>
                    <a:lnTo>
                      <a:pt x="2470" y="105"/>
                    </a:lnTo>
                    <a:lnTo>
                      <a:pt x="2344" y="84"/>
                    </a:lnTo>
                    <a:lnTo>
                      <a:pt x="2240" y="105"/>
                    </a:lnTo>
                    <a:lnTo>
                      <a:pt x="2093" y="126"/>
                    </a:lnTo>
                    <a:lnTo>
                      <a:pt x="1947"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44" name="Google Shape;944;p27"/>
              <p:cNvSpPr/>
              <p:nvPr/>
            </p:nvSpPr>
            <p:spPr>
              <a:xfrm>
                <a:off x="2804875" y="4134625"/>
                <a:ext cx="51800" cy="36100"/>
              </a:xfrm>
              <a:custGeom>
                <a:avLst/>
                <a:gdLst/>
                <a:ahLst/>
                <a:cxnLst/>
                <a:rect l="l" t="t" r="r" b="b"/>
                <a:pathLst>
                  <a:path w="2072" h="1444" extrusionOk="0">
                    <a:moveTo>
                      <a:pt x="0" y="0"/>
                    </a:moveTo>
                    <a:lnTo>
                      <a:pt x="272" y="1067"/>
                    </a:lnTo>
                    <a:lnTo>
                      <a:pt x="314" y="1067"/>
                    </a:lnTo>
                    <a:lnTo>
                      <a:pt x="502" y="1046"/>
                    </a:lnTo>
                    <a:lnTo>
                      <a:pt x="670" y="1046"/>
                    </a:lnTo>
                    <a:lnTo>
                      <a:pt x="816" y="1004"/>
                    </a:lnTo>
                    <a:lnTo>
                      <a:pt x="816" y="1046"/>
                    </a:lnTo>
                    <a:lnTo>
                      <a:pt x="712" y="1067"/>
                    </a:lnTo>
                    <a:lnTo>
                      <a:pt x="565" y="1130"/>
                    </a:lnTo>
                    <a:lnTo>
                      <a:pt x="293" y="1130"/>
                    </a:lnTo>
                    <a:lnTo>
                      <a:pt x="356" y="1360"/>
                    </a:lnTo>
                    <a:lnTo>
                      <a:pt x="398" y="1360"/>
                    </a:lnTo>
                    <a:lnTo>
                      <a:pt x="607" y="1276"/>
                    </a:lnTo>
                    <a:lnTo>
                      <a:pt x="837" y="1297"/>
                    </a:lnTo>
                    <a:lnTo>
                      <a:pt x="1005" y="1276"/>
                    </a:lnTo>
                    <a:lnTo>
                      <a:pt x="1235" y="1297"/>
                    </a:lnTo>
                    <a:lnTo>
                      <a:pt x="1360" y="1381"/>
                    </a:lnTo>
                    <a:lnTo>
                      <a:pt x="1507" y="1444"/>
                    </a:lnTo>
                    <a:lnTo>
                      <a:pt x="1632" y="1402"/>
                    </a:lnTo>
                    <a:lnTo>
                      <a:pt x="1737" y="1297"/>
                    </a:lnTo>
                    <a:lnTo>
                      <a:pt x="1758" y="1193"/>
                    </a:lnTo>
                    <a:lnTo>
                      <a:pt x="1883" y="1151"/>
                    </a:lnTo>
                    <a:lnTo>
                      <a:pt x="1946" y="1193"/>
                    </a:lnTo>
                    <a:lnTo>
                      <a:pt x="2072" y="1130"/>
                    </a:lnTo>
                    <a:lnTo>
                      <a:pt x="2072" y="1004"/>
                    </a:lnTo>
                    <a:lnTo>
                      <a:pt x="1967" y="983"/>
                    </a:lnTo>
                    <a:lnTo>
                      <a:pt x="1758" y="1046"/>
                    </a:lnTo>
                    <a:lnTo>
                      <a:pt x="1632" y="1004"/>
                    </a:lnTo>
                    <a:lnTo>
                      <a:pt x="1507" y="879"/>
                    </a:lnTo>
                    <a:lnTo>
                      <a:pt x="1318" y="837"/>
                    </a:lnTo>
                    <a:lnTo>
                      <a:pt x="1256" y="774"/>
                    </a:lnTo>
                    <a:lnTo>
                      <a:pt x="816" y="628"/>
                    </a:lnTo>
                    <a:lnTo>
                      <a:pt x="691" y="607"/>
                    </a:lnTo>
                    <a:lnTo>
                      <a:pt x="691" y="460"/>
                    </a:lnTo>
                    <a:lnTo>
                      <a:pt x="565" y="335"/>
                    </a:lnTo>
                    <a:lnTo>
                      <a:pt x="398" y="314"/>
                    </a:lnTo>
                    <a:lnTo>
                      <a:pt x="314" y="126"/>
                    </a:lnTo>
                    <a:lnTo>
                      <a:pt x="272" y="21"/>
                    </a:lnTo>
                    <a:lnTo>
                      <a:pt x="105" y="42"/>
                    </a:lnTo>
                    <a:lnTo>
                      <a:pt x="0"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945" name="Google Shape;945;p27"/>
            <p:cNvSpPr/>
            <p:nvPr/>
          </p:nvSpPr>
          <p:spPr>
            <a:xfrm>
              <a:off x="-1153025" y="3735165"/>
              <a:ext cx="22194" cy="49594"/>
            </a:xfrm>
            <a:custGeom>
              <a:avLst/>
              <a:gdLst/>
              <a:ahLst/>
              <a:cxnLst/>
              <a:rect l="l" t="t" r="r" b="b"/>
              <a:pathLst>
                <a:path w="1047" h="2450" extrusionOk="0">
                  <a:moveTo>
                    <a:pt x="691" y="1"/>
                  </a:moveTo>
                  <a:lnTo>
                    <a:pt x="628" y="43"/>
                  </a:lnTo>
                  <a:lnTo>
                    <a:pt x="628" y="127"/>
                  </a:lnTo>
                  <a:lnTo>
                    <a:pt x="524" y="147"/>
                  </a:lnTo>
                  <a:lnTo>
                    <a:pt x="398" y="315"/>
                  </a:lnTo>
                  <a:lnTo>
                    <a:pt x="294" y="482"/>
                  </a:lnTo>
                  <a:lnTo>
                    <a:pt x="315" y="545"/>
                  </a:lnTo>
                  <a:lnTo>
                    <a:pt x="294" y="629"/>
                  </a:lnTo>
                  <a:lnTo>
                    <a:pt x="231" y="671"/>
                  </a:lnTo>
                  <a:lnTo>
                    <a:pt x="105" y="880"/>
                  </a:lnTo>
                  <a:lnTo>
                    <a:pt x="63" y="1110"/>
                  </a:lnTo>
                  <a:lnTo>
                    <a:pt x="1" y="1152"/>
                  </a:lnTo>
                  <a:lnTo>
                    <a:pt x="63" y="1194"/>
                  </a:lnTo>
                  <a:lnTo>
                    <a:pt x="63" y="1424"/>
                  </a:lnTo>
                  <a:lnTo>
                    <a:pt x="84" y="1675"/>
                  </a:lnTo>
                  <a:lnTo>
                    <a:pt x="126" y="1696"/>
                  </a:lnTo>
                  <a:lnTo>
                    <a:pt x="168" y="1780"/>
                  </a:lnTo>
                  <a:lnTo>
                    <a:pt x="126" y="1780"/>
                  </a:lnTo>
                  <a:lnTo>
                    <a:pt x="105" y="1842"/>
                  </a:lnTo>
                  <a:lnTo>
                    <a:pt x="189" y="1947"/>
                  </a:lnTo>
                  <a:lnTo>
                    <a:pt x="231" y="1947"/>
                  </a:lnTo>
                  <a:lnTo>
                    <a:pt x="273" y="2031"/>
                  </a:lnTo>
                  <a:lnTo>
                    <a:pt x="419" y="2093"/>
                  </a:lnTo>
                  <a:lnTo>
                    <a:pt x="503" y="2219"/>
                  </a:lnTo>
                  <a:lnTo>
                    <a:pt x="503" y="2344"/>
                  </a:lnTo>
                  <a:lnTo>
                    <a:pt x="503" y="2449"/>
                  </a:lnTo>
                  <a:lnTo>
                    <a:pt x="587" y="2407"/>
                  </a:lnTo>
                  <a:lnTo>
                    <a:pt x="691" y="2449"/>
                  </a:lnTo>
                  <a:lnTo>
                    <a:pt x="691" y="2449"/>
                  </a:lnTo>
                  <a:lnTo>
                    <a:pt x="649" y="2324"/>
                  </a:lnTo>
                  <a:lnTo>
                    <a:pt x="691" y="2198"/>
                  </a:lnTo>
                  <a:lnTo>
                    <a:pt x="628" y="2010"/>
                  </a:lnTo>
                  <a:lnTo>
                    <a:pt x="712" y="1884"/>
                  </a:lnTo>
                  <a:lnTo>
                    <a:pt x="859" y="1675"/>
                  </a:lnTo>
                  <a:lnTo>
                    <a:pt x="859" y="1528"/>
                  </a:lnTo>
                  <a:lnTo>
                    <a:pt x="880" y="1487"/>
                  </a:lnTo>
                  <a:lnTo>
                    <a:pt x="838" y="1466"/>
                  </a:lnTo>
                  <a:lnTo>
                    <a:pt x="880" y="1256"/>
                  </a:lnTo>
                  <a:lnTo>
                    <a:pt x="880" y="1089"/>
                  </a:lnTo>
                  <a:lnTo>
                    <a:pt x="859" y="943"/>
                  </a:lnTo>
                  <a:lnTo>
                    <a:pt x="942" y="796"/>
                  </a:lnTo>
                  <a:lnTo>
                    <a:pt x="963" y="524"/>
                  </a:lnTo>
                  <a:lnTo>
                    <a:pt x="1005" y="357"/>
                  </a:lnTo>
                  <a:lnTo>
                    <a:pt x="1047" y="336"/>
                  </a:lnTo>
                  <a:lnTo>
                    <a:pt x="1026" y="252"/>
                  </a:lnTo>
                  <a:lnTo>
                    <a:pt x="921" y="168"/>
                  </a:lnTo>
                  <a:lnTo>
                    <a:pt x="880" y="168"/>
                  </a:lnTo>
                  <a:lnTo>
                    <a:pt x="817" y="43"/>
                  </a:lnTo>
                  <a:lnTo>
                    <a:pt x="691"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946" name="Google Shape;946;p27"/>
            <p:cNvGrpSpPr/>
            <p:nvPr/>
          </p:nvGrpSpPr>
          <p:grpSpPr>
            <a:xfrm>
              <a:off x="-2528713" y="2745415"/>
              <a:ext cx="129983" cy="134714"/>
              <a:chOff x="3781475" y="1624825"/>
              <a:chExt cx="153300" cy="166375"/>
            </a:xfrm>
          </p:grpSpPr>
          <p:sp>
            <p:nvSpPr>
              <p:cNvPr id="947" name="Google Shape;947;p27"/>
              <p:cNvSpPr/>
              <p:nvPr/>
            </p:nvSpPr>
            <p:spPr>
              <a:xfrm>
                <a:off x="3845300" y="1624825"/>
                <a:ext cx="89475" cy="60700"/>
              </a:xfrm>
              <a:custGeom>
                <a:avLst/>
                <a:gdLst/>
                <a:ahLst/>
                <a:cxnLst/>
                <a:rect l="l" t="t" r="r" b="b"/>
                <a:pathLst>
                  <a:path w="3579" h="2428" extrusionOk="0">
                    <a:moveTo>
                      <a:pt x="1695" y="1"/>
                    </a:moveTo>
                    <a:lnTo>
                      <a:pt x="1674" y="84"/>
                    </a:lnTo>
                    <a:lnTo>
                      <a:pt x="1716" y="168"/>
                    </a:lnTo>
                    <a:lnTo>
                      <a:pt x="1758" y="252"/>
                    </a:lnTo>
                    <a:lnTo>
                      <a:pt x="1674" y="210"/>
                    </a:lnTo>
                    <a:lnTo>
                      <a:pt x="1611" y="168"/>
                    </a:lnTo>
                    <a:lnTo>
                      <a:pt x="1570" y="189"/>
                    </a:lnTo>
                    <a:lnTo>
                      <a:pt x="1570" y="293"/>
                    </a:lnTo>
                    <a:lnTo>
                      <a:pt x="1653" y="377"/>
                    </a:lnTo>
                    <a:lnTo>
                      <a:pt x="1653" y="482"/>
                    </a:lnTo>
                    <a:lnTo>
                      <a:pt x="1611" y="586"/>
                    </a:lnTo>
                    <a:lnTo>
                      <a:pt x="1611" y="712"/>
                    </a:lnTo>
                    <a:lnTo>
                      <a:pt x="1674" y="879"/>
                    </a:lnTo>
                    <a:lnTo>
                      <a:pt x="1653" y="984"/>
                    </a:lnTo>
                    <a:lnTo>
                      <a:pt x="1591" y="984"/>
                    </a:lnTo>
                    <a:lnTo>
                      <a:pt x="1570" y="879"/>
                    </a:lnTo>
                    <a:lnTo>
                      <a:pt x="1465" y="796"/>
                    </a:lnTo>
                    <a:lnTo>
                      <a:pt x="1360" y="733"/>
                    </a:lnTo>
                    <a:lnTo>
                      <a:pt x="1339" y="670"/>
                    </a:lnTo>
                    <a:lnTo>
                      <a:pt x="1381" y="586"/>
                    </a:lnTo>
                    <a:lnTo>
                      <a:pt x="1381" y="524"/>
                    </a:lnTo>
                    <a:lnTo>
                      <a:pt x="1298" y="503"/>
                    </a:lnTo>
                    <a:lnTo>
                      <a:pt x="1193" y="565"/>
                    </a:lnTo>
                    <a:lnTo>
                      <a:pt x="1151" y="565"/>
                    </a:lnTo>
                    <a:lnTo>
                      <a:pt x="1130" y="607"/>
                    </a:lnTo>
                    <a:lnTo>
                      <a:pt x="1026" y="670"/>
                    </a:lnTo>
                    <a:lnTo>
                      <a:pt x="942" y="628"/>
                    </a:lnTo>
                    <a:lnTo>
                      <a:pt x="942" y="586"/>
                    </a:lnTo>
                    <a:lnTo>
                      <a:pt x="942" y="524"/>
                    </a:lnTo>
                    <a:lnTo>
                      <a:pt x="879" y="524"/>
                    </a:lnTo>
                    <a:lnTo>
                      <a:pt x="816" y="461"/>
                    </a:lnTo>
                    <a:lnTo>
                      <a:pt x="775" y="356"/>
                    </a:lnTo>
                    <a:lnTo>
                      <a:pt x="712" y="314"/>
                    </a:lnTo>
                    <a:lnTo>
                      <a:pt x="649" y="356"/>
                    </a:lnTo>
                    <a:lnTo>
                      <a:pt x="565" y="273"/>
                    </a:lnTo>
                    <a:lnTo>
                      <a:pt x="607" y="189"/>
                    </a:lnTo>
                    <a:lnTo>
                      <a:pt x="565" y="84"/>
                    </a:lnTo>
                    <a:lnTo>
                      <a:pt x="523" y="63"/>
                    </a:lnTo>
                    <a:lnTo>
                      <a:pt x="461" y="147"/>
                    </a:lnTo>
                    <a:lnTo>
                      <a:pt x="440" y="293"/>
                    </a:lnTo>
                    <a:lnTo>
                      <a:pt x="461" y="419"/>
                    </a:lnTo>
                    <a:lnTo>
                      <a:pt x="544" y="565"/>
                    </a:lnTo>
                    <a:lnTo>
                      <a:pt x="565" y="712"/>
                    </a:lnTo>
                    <a:lnTo>
                      <a:pt x="523" y="733"/>
                    </a:lnTo>
                    <a:lnTo>
                      <a:pt x="440" y="649"/>
                    </a:lnTo>
                    <a:lnTo>
                      <a:pt x="419" y="545"/>
                    </a:lnTo>
                    <a:lnTo>
                      <a:pt x="398" y="524"/>
                    </a:lnTo>
                    <a:lnTo>
                      <a:pt x="398" y="628"/>
                    </a:lnTo>
                    <a:lnTo>
                      <a:pt x="419" y="754"/>
                    </a:lnTo>
                    <a:lnTo>
                      <a:pt x="461" y="837"/>
                    </a:lnTo>
                    <a:lnTo>
                      <a:pt x="461" y="921"/>
                    </a:lnTo>
                    <a:lnTo>
                      <a:pt x="440" y="1005"/>
                    </a:lnTo>
                    <a:lnTo>
                      <a:pt x="419" y="984"/>
                    </a:lnTo>
                    <a:lnTo>
                      <a:pt x="356" y="837"/>
                    </a:lnTo>
                    <a:lnTo>
                      <a:pt x="314" y="796"/>
                    </a:lnTo>
                    <a:lnTo>
                      <a:pt x="105" y="817"/>
                    </a:lnTo>
                    <a:lnTo>
                      <a:pt x="21" y="775"/>
                    </a:lnTo>
                    <a:lnTo>
                      <a:pt x="0" y="775"/>
                    </a:lnTo>
                    <a:lnTo>
                      <a:pt x="63" y="879"/>
                    </a:lnTo>
                    <a:lnTo>
                      <a:pt x="126" y="879"/>
                    </a:lnTo>
                    <a:lnTo>
                      <a:pt x="189" y="921"/>
                    </a:lnTo>
                    <a:lnTo>
                      <a:pt x="168" y="984"/>
                    </a:lnTo>
                    <a:lnTo>
                      <a:pt x="189" y="1026"/>
                    </a:lnTo>
                    <a:lnTo>
                      <a:pt x="293" y="1026"/>
                    </a:lnTo>
                    <a:lnTo>
                      <a:pt x="314" y="1068"/>
                    </a:lnTo>
                    <a:lnTo>
                      <a:pt x="168" y="1172"/>
                    </a:lnTo>
                    <a:lnTo>
                      <a:pt x="168" y="1235"/>
                    </a:lnTo>
                    <a:lnTo>
                      <a:pt x="293" y="1423"/>
                    </a:lnTo>
                    <a:lnTo>
                      <a:pt x="377" y="1444"/>
                    </a:lnTo>
                    <a:lnTo>
                      <a:pt x="461" y="1486"/>
                    </a:lnTo>
                    <a:lnTo>
                      <a:pt x="607" y="1486"/>
                    </a:lnTo>
                    <a:lnTo>
                      <a:pt x="691" y="1465"/>
                    </a:lnTo>
                    <a:lnTo>
                      <a:pt x="754" y="1528"/>
                    </a:lnTo>
                    <a:lnTo>
                      <a:pt x="816" y="1528"/>
                    </a:lnTo>
                    <a:lnTo>
                      <a:pt x="942" y="1444"/>
                    </a:lnTo>
                    <a:lnTo>
                      <a:pt x="1026" y="1423"/>
                    </a:lnTo>
                    <a:lnTo>
                      <a:pt x="1235" y="1381"/>
                    </a:lnTo>
                    <a:lnTo>
                      <a:pt x="1381" y="1381"/>
                    </a:lnTo>
                    <a:lnTo>
                      <a:pt x="1465" y="1340"/>
                    </a:lnTo>
                    <a:lnTo>
                      <a:pt x="1528" y="1340"/>
                    </a:lnTo>
                    <a:lnTo>
                      <a:pt x="1570" y="1361"/>
                    </a:lnTo>
                    <a:lnTo>
                      <a:pt x="1570" y="1423"/>
                    </a:lnTo>
                    <a:lnTo>
                      <a:pt x="1549" y="1465"/>
                    </a:lnTo>
                    <a:lnTo>
                      <a:pt x="1507" y="1549"/>
                    </a:lnTo>
                    <a:lnTo>
                      <a:pt x="1465" y="1570"/>
                    </a:lnTo>
                    <a:lnTo>
                      <a:pt x="1339" y="1549"/>
                    </a:lnTo>
                    <a:lnTo>
                      <a:pt x="1214" y="1549"/>
                    </a:lnTo>
                    <a:lnTo>
                      <a:pt x="1109" y="1528"/>
                    </a:lnTo>
                    <a:lnTo>
                      <a:pt x="1067" y="1570"/>
                    </a:lnTo>
                    <a:lnTo>
                      <a:pt x="1130" y="1591"/>
                    </a:lnTo>
                    <a:lnTo>
                      <a:pt x="1298" y="1653"/>
                    </a:lnTo>
                    <a:lnTo>
                      <a:pt x="1360" y="1695"/>
                    </a:lnTo>
                    <a:lnTo>
                      <a:pt x="1360" y="1758"/>
                    </a:lnTo>
                    <a:lnTo>
                      <a:pt x="1298" y="1758"/>
                    </a:lnTo>
                    <a:lnTo>
                      <a:pt x="1172" y="1695"/>
                    </a:lnTo>
                    <a:lnTo>
                      <a:pt x="1151" y="1758"/>
                    </a:lnTo>
                    <a:lnTo>
                      <a:pt x="1088" y="1758"/>
                    </a:lnTo>
                    <a:lnTo>
                      <a:pt x="984" y="1674"/>
                    </a:lnTo>
                    <a:lnTo>
                      <a:pt x="900" y="1653"/>
                    </a:lnTo>
                    <a:lnTo>
                      <a:pt x="754" y="1695"/>
                    </a:lnTo>
                    <a:lnTo>
                      <a:pt x="754" y="1758"/>
                    </a:lnTo>
                    <a:lnTo>
                      <a:pt x="837" y="1779"/>
                    </a:lnTo>
                    <a:lnTo>
                      <a:pt x="1047" y="1967"/>
                    </a:lnTo>
                    <a:lnTo>
                      <a:pt x="1130" y="1988"/>
                    </a:lnTo>
                    <a:lnTo>
                      <a:pt x="1235" y="1946"/>
                    </a:lnTo>
                    <a:lnTo>
                      <a:pt x="1277" y="1967"/>
                    </a:lnTo>
                    <a:lnTo>
                      <a:pt x="1339" y="2072"/>
                    </a:lnTo>
                    <a:lnTo>
                      <a:pt x="1339" y="2156"/>
                    </a:lnTo>
                    <a:lnTo>
                      <a:pt x="1423" y="2177"/>
                    </a:lnTo>
                    <a:lnTo>
                      <a:pt x="1507" y="2156"/>
                    </a:lnTo>
                    <a:lnTo>
                      <a:pt x="1674" y="2156"/>
                    </a:lnTo>
                    <a:lnTo>
                      <a:pt x="1842" y="2093"/>
                    </a:lnTo>
                    <a:lnTo>
                      <a:pt x="1946" y="2093"/>
                    </a:lnTo>
                    <a:lnTo>
                      <a:pt x="2093" y="2072"/>
                    </a:lnTo>
                    <a:lnTo>
                      <a:pt x="2093" y="2114"/>
                    </a:lnTo>
                    <a:lnTo>
                      <a:pt x="2072" y="2218"/>
                    </a:lnTo>
                    <a:lnTo>
                      <a:pt x="2093" y="2323"/>
                    </a:lnTo>
                    <a:lnTo>
                      <a:pt x="2218" y="2407"/>
                    </a:lnTo>
                    <a:lnTo>
                      <a:pt x="2365" y="2428"/>
                    </a:lnTo>
                    <a:lnTo>
                      <a:pt x="2532" y="2386"/>
                    </a:lnTo>
                    <a:lnTo>
                      <a:pt x="2574" y="2323"/>
                    </a:lnTo>
                    <a:lnTo>
                      <a:pt x="2532" y="2281"/>
                    </a:lnTo>
                    <a:lnTo>
                      <a:pt x="2532" y="2218"/>
                    </a:lnTo>
                    <a:lnTo>
                      <a:pt x="2595" y="2156"/>
                    </a:lnTo>
                    <a:lnTo>
                      <a:pt x="2699" y="2051"/>
                    </a:lnTo>
                    <a:lnTo>
                      <a:pt x="2783" y="2009"/>
                    </a:lnTo>
                    <a:lnTo>
                      <a:pt x="2846" y="2072"/>
                    </a:lnTo>
                    <a:lnTo>
                      <a:pt x="2930" y="2114"/>
                    </a:lnTo>
                    <a:lnTo>
                      <a:pt x="3034" y="2114"/>
                    </a:lnTo>
                    <a:lnTo>
                      <a:pt x="3160" y="2051"/>
                    </a:lnTo>
                    <a:lnTo>
                      <a:pt x="3202" y="1988"/>
                    </a:lnTo>
                    <a:lnTo>
                      <a:pt x="3160" y="1842"/>
                    </a:lnTo>
                    <a:lnTo>
                      <a:pt x="3139" y="1758"/>
                    </a:lnTo>
                    <a:lnTo>
                      <a:pt x="3181" y="1674"/>
                    </a:lnTo>
                    <a:lnTo>
                      <a:pt x="3264" y="1591"/>
                    </a:lnTo>
                    <a:lnTo>
                      <a:pt x="3348" y="1423"/>
                    </a:lnTo>
                    <a:lnTo>
                      <a:pt x="3432" y="1319"/>
                    </a:lnTo>
                    <a:lnTo>
                      <a:pt x="3557" y="1172"/>
                    </a:lnTo>
                    <a:lnTo>
                      <a:pt x="3578" y="1068"/>
                    </a:lnTo>
                    <a:lnTo>
                      <a:pt x="3578" y="1005"/>
                    </a:lnTo>
                    <a:lnTo>
                      <a:pt x="3557" y="900"/>
                    </a:lnTo>
                    <a:lnTo>
                      <a:pt x="3536" y="817"/>
                    </a:lnTo>
                    <a:lnTo>
                      <a:pt x="3557" y="754"/>
                    </a:lnTo>
                    <a:lnTo>
                      <a:pt x="3557" y="712"/>
                    </a:lnTo>
                    <a:lnTo>
                      <a:pt x="3516" y="691"/>
                    </a:lnTo>
                    <a:lnTo>
                      <a:pt x="3348" y="691"/>
                    </a:lnTo>
                    <a:lnTo>
                      <a:pt x="3264" y="607"/>
                    </a:lnTo>
                    <a:lnTo>
                      <a:pt x="3223" y="607"/>
                    </a:lnTo>
                    <a:lnTo>
                      <a:pt x="3034" y="628"/>
                    </a:lnTo>
                    <a:lnTo>
                      <a:pt x="2930" y="607"/>
                    </a:lnTo>
                    <a:lnTo>
                      <a:pt x="2846" y="545"/>
                    </a:lnTo>
                    <a:lnTo>
                      <a:pt x="2741" y="545"/>
                    </a:lnTo>
                    <a:lnTo>
                      <a:pt x="2679" y="503"/>
                    </a:lnTo>
                    <a:lnTo>
                      <a:pt x="2679" y="440"/>
                    </a:lnTo>
                    <a:lnTo>
                      <a:pt x="2637" y="419"/>
                    </a:lnTo>
                    <a:lnTo>
                      <a:pt x="2532" y="482"/>
                    </a:lnTo>
                    <a:lnTo>
                      <a:pt x="2532" y="419"/>
                    </a:lnTo>
                    <a:lnTo>
                      <a:pt x="2532" y="335"/>
                    </a:lnTo>
                    <a:lnTo>
                      <a:pt x="2532" y="293"/>
                    </a:lnTo>
                    <a:lnTo>
                      <a:pt x="2490" y="335"/>
                    </a:lnTo>
                    <a:lnTo>
                      <a:pt x="2469" y="440"/>
                    </a:lnTo>
                    <a:lnTo>
                      <a:pt x="2407" y="482"/>
                    </a:lnTo>
                    <a:lnTo>
                      <a:pt x="2386" y="335"/>
                    </a:lnTo>
                    <a:lnTo>
                      <a:pt x="2344" y="335"/>
                    </a:lnTo>
                    <a:lnTo>
                      <a:pt x="2302" y="398"/>
                    </a:lnTo>
                    <a:lnTo>
                      <a:pt x="2323" y="440"/>
                    </a:lnTo>
                    <a:lnTo>
                      <a:pt x="2302" y="503"/>
                    </a:lnTo>
                    <a:lnTo>
                      <a:pt x="2093" y="503"/>
                    </a:lnTo>
                    <a:lnTo>
                      <a:pt x="2093" y="607"/>
                    </a:lnTo>
                    <a:lnTo>
                      <a:pt x="2072" y="691"/>
                    </a:lnTo>
                    <a:lnTo>
                      <a:pt x="1988" y="670"/>
                    </a:lnTo>
                    <a:lnTo>
                      <a:pt x="1967" y="586"/>
                    </a:lnTo>
                    <a:lnTo>
                      <a:pt x="1925" y="586"/>
                    </a:lnTo>
                    <a:lnTo>
                      <a:pt x="1925" y="670"/>
                    </a:lnTo>
                    <a:lnTo>
                      <a:pt x="1904" y="733"/>
                    </a:lnTo>
                    <a:lnTo>
                      <a:pt x="1883" y="691"/>
                    </a:lnTo>
                    <a:lnTo>
                      <a:pt x="1883" y="607"/>
                    </a:lnTo>
                    <a:lnTo>
                      <a:pt x="1904" y="482"/>
                    </a:lnTo>
                    <a:lnTo>
                      <a:pt x="1904" y="252"/>
                    </a:lnTo>
                    <a:lnTo>
                      <a:pt x="1883" y="168"/>
                    </a:lnTo>
                    <a:lnTo>
                      <a:pt x="1779" y="84"/>
                    </a:lnTo>
                    <a:lnTo>
                      <a:pt x="171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48" name="Google Shape;948;p27"/>
              <p:cNvSpPr/>
              <p:nvPr/>
            </p:nvSpPr>
            <p:spPr>
              <a:xfrm>
                <a:off x="3875625" y="1704850"/>
                <a:ext cx="21475" cy="18350"/>
              </a:xfrm>
              <a:custGeom>
                <a:avLst/>
                <a:gdLst/>
                <a:ahLst/>
                <a:cxnLst/>
                <a:rect l="l" t="t" r="r" b="b"/>
                <a:pathLst>
                  <a:path w="859" h="734" extrusionOk="0">
                    <a:moveTo>
                      <a:pt x="650" y="1"/>
                    </a:moveTo>
                    <a:lnTo>
                      <a:pt x="587" y="43"/>
                    </a:lnTo>
                    <a:lnTo>
                      <a:pt x="419" y="126"/>
                    </a:lnTo>
                    <a:lnTo>
                      <a:pt x="419" y="43"/>
                    </a:lnTo>
                    <a:lnTo>
                      <a:pt x="357" y="43"/>
                    </a:lnTo>
                    <a:lnTo>
                      <a:pt x="273" y="105"/>
                    </a:lnTo>
                    <a:lnTo>
                      <a:pt x="252" y="147"/>
                    </a:lnTo>
                    <a:lnTo>
                      <a:pt x="231" y="210"/>
                    </a:lnTo>
                    <a:lnTo>
                      <a:pt x="126" y="189"/>
                    </a:lnTo>
                    <a:lnTo>
                      <a:pt x="64" y="252"/>
                    </a:lnTo>
                    <a:lnTo>
                      <a:pt x="1" y="315"/>
                    </a:lnTo>
                    <a:lnTo>
                      <a:pt x="64" y="357"/>
                    </a:lnTo>
                    <a:lnTo>
                      <a:pt x="210" y="357"/>
                    </a:lnTo>
                    <a:lnTo>
                      <a:pt x="252" y="461"/>
                    </a:lnTo>
                    <a:lnTo>
                      <a:pt x="273" y="524"/>
                    </a:lnTo>
                    <a:lnTo>
                      <a:pt x="273" y="608"/>
                    </a:lnTo>
                    <a:lnTo>
                      <a:pt x="336" y="629"/>
                    </a:lnTo>
                    <a:lnTo>
                      <a:pt x="273" y="712"/>
                    </a:lnTo>
                    <a:lnTo>
                      <a:pt x="357" y="712"/>
                    </a:lnTo>
                    <a:lnTo>
                      <a:pt x="419" y="733"/>
                    </a:lnTo>
                    <a:lnTo>
                      <a:pt x="440" y="670"/>
                    </a:lnTo>
                    <a:lnTo>
                      <a:pt x="587" y="608"/>
                    </a:lnTo>
                    <a:lnTo>
                      <a:pt x="670" y="608"/>
                    </a:lnTo>
                    <a:lnTo>
                      <a:pt x="754" y="524"/>
                    </a:lnTo>
                    <a:lnTo>
                      <a:pt x="733" y="461"/>
                    </a:lnTo>
                    <a:lnTo>
                      <a:pt x="754" y="315"/>
                    </a:lnTo>
                    <a:lnTo>
                      <a:pt x="796" y="294"/>
                    </a:lnTo>
                    <a:lnTo>
                      <a:pt x="859" y="189"/>
                    </a:lnTo>
                    <a:lnTo>
                      <a:pt x="796" y="105"/>
                    </a:lnTo>
                    <a:lnTo>
                      <a:pt x="733" y="85"/>
                    </a:lnTo>
                    <a:lnTo>
                      <a:pt x="670" y="22"/>
                    </a:lnTo>
                    <a:lnTo>
                      <a:pt x="65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49" name="Google Shape;949;p27"/>
              <p:cNvSpPr/>
              <p:nvPr/>
            </p:nvSpPr>
            <p:spPr>
              <a:xfrm>
                <a:off x="3883475" y="1716375"/>
                <a:ext cx="39275" cy="43425"/>
              </a:xfrm>
              <a:custGeom>
                <a:avLst/>
                <a:gdLst/>
                <a:ahLst/>
                <a:cxnLst/>
                <a:rect l="l" t="t" r="r" b="b"/>
                <a:pathLst>
                  <a:path w="1571" h="1737" extrusionOk="0">
                    <a:moveTo>
                      <a:pt x="796" y="0"/>
                    </a:moveTo>
                    <a:lnTo>
                      <a:pt x="649" y="105"/>
                    </a:lnTo>
                    <a:lnTo>
                      <a:pt x="482" y="251"/>
                    </a:lnTo>
                    <a:lnTo>
                      <a:pt x="377" y="251"/>
                    </a:lnTo>
                    <a:lnTo>
                      <a:pt x="147" y="293"/>
                    </a:lnTo>
                    <a:lnTo>
                      <a:pt x="43" y="398"/>
                    </a:lnTo>
                    <a:lnTo>
                      <a:pt x="1" y="502"/>
                    </a:lnTo>
                    <a:lnTo>
                      <a:pt x="105" y="565"/>
                    </a:lnTo>
                    <a:lnTo>
                      <a:pt x="168" y="670"/>
                    </a:lnTo>
                    <a:lnTo>
                      <a:pt x="273" y="670"/>
                    </a:lnTo>
                    <a:lnTo>
                      <a:pt x="315" y="712"/>
                    </a:lnTo>
                    <a:lnTo>
                      <a:pt x="273" y="795"/>
                    </a:lnTo>
                    <a:lnTo>
                      <a:pt x="273" y="900"/>
                    </a:lnTo>
                    <a:lnTo>
                      <a:pt x="168" y="1046"/>
                    </a:lnTo>
                    <a:lnTo>
                      <a:pt x="147" y="1235"/>
                    </a:lnTo>
                    <a:lnTo>
                      <a:pt x="64" y="1297"/>
                    </a:lnTo>
                    <a:lnTo>
                      <a:pt x="105" y="1402"/>
                    </a:lnTo>
                    <a:lnTo>
                      <a:pt x="43" y="1444"/>
                    </a:lnTo>
                    <a:lnTo>
                      <a:pt x="64" y="1548"/>
                    </a:lnTo>
                    <a:lnTo>
                      <a:pt x="126" y="1548"/>
                    </a:lnTo>
                    <a:lnTo>
                      <a:pt x="210" y="1507"/>
                    </a:lnTo>
                    <a:lnTo>
                      <a:pt x="315" y="1465"/>
                    </a:lnTo>
                    <a:lnTo>
                      <a:pt x="440" y="1402"/>
                    </a:lnTo>
                    <a:lnTo>
                      <a:pt x="524" y="1402"/>
                    </a:lnTo>
                    <a:lnTo>
                      <a:pt x="587" y="1318"/>
                    </a:lnTo>
                    <a:lnTo>
                      <a:pt x="649" y="1193"/>
                    </a:lnTo>
                    <a:lnTo>
                      <a:pt x="691" y="1151"/>
                    </a:lnTo>
                    <a:lnTo>
                      <a:pt x="796" y="1151"/>
                    </a:lnTo>
                    <a:lnTo>
                      <a:pt x="838" y="1130"/>
                    </a:lnTo>
                    <a:lnTo>
                      <a:pt x="838" y="1235"/>
                    </a:lnTo>
                    <a:lnTo>
                      <a:pt x="796" y="1423"/>
                    </a:lnTo>
                    <a:lnTo>
                      <a:pt x="796" y="1548"/>
                    </a:lnTo>
                    <a:lnTo>
                      <a:pt x="754" y="1632"/>
                    </a:lnTo>
                    <a:lnTo>
                      <a:pt x="775" y="1737"/>
                    </a:lnTo>
                    <a:lnTo>
                      <a:pt x="859" y="1737"/>
                    </a:lnTo>
                    <a:lnTo>
                      <a:pt x="942" y="1653"/>
                    </a:lnTo>
                    <a:lnTo>
                      <a:pt x="942" y="1569"/>
                    </a:lnTo>
                    <a:lnTo>
                      <a:pt x="984" y="1465"/>
                    </a:lnTo>
                    <a:lnTo>
                      <a:pt x="1089" y="1423"/>
                    </a:lnTo>
                    <a:lnTo>
                      <a:pt x="1193" y="1402"/>
                    </a:lnTo>
                    <a:lnTo>
                      <a:pt x="1277" y="1151"/>
                    </a:lnTo>
                    <a:lnTo>
                      <a:pt x="1277" y="1046"/>
                    </a:lnTo>
                    <a:lnTo>
                      <a:pt x="1382" y="900"/>
                    </a:lnTo>
                    <a:lnTo>
                      <a:pt x="1507" y="837"/>
                    </a:lnTo>
                    <a:lnTo>
                      <a:pt x="1570" y="795"/>
                    </a:lnTo>
                    <a:lnTo>
                      <a:pt x="1465" y="732"/>
                    </a:lnTo>
                    <a:lnTo>
                      <a:pt x="1403" y="691"/>
                    </a:lnTo>
                    <a:lnTo>
                      <a:pt x="1298" y="628"/>
                    </a:lnTo>
                    <a:lnTo>
                      <a:pt x="1172" y="712"/>
                    </a:lnTo>
                    <a:lnTo>
                      <a:pt x="1089" y="774"/>
                    </a:lnTo>
                    <a:lnTo>
                      <a:pt x="963" y="691"/>
                    </a:lnTo>
                    <a:lnTo>
                      <a:pt x="838" y="565"/>
                    </a:lnTo>
                    <a:lnTo>
                      <a:pt x="796" y="398"/>
                    </a:lnTo>
                    <a:lnTo>
                      <a:pt x="838" y="356"/>
                    </a:lnTo>
                    <a:lnTo>
                      <a:pt x="942" y="314"/>
                    </a:lnTo>
                    <a:lnTo>
                      <a:pt x="942" y="272"/>
                    </a:lnTo>
                    <a:lnTo>
                      <a:pt x="859" y="147"/>
                    </a:lnTo>
                    <a:lnTo>
                      <a:pt x="796"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50" name="Google Shape;950;p27"/>
              <p:cNvSpPr/>
              <p:nvPr/>
            </p:nvSpPr>
            <p:spPr>
              <a:xfrm>
                <a:off x="3781475" y="1649925"/>
                <a:ext cx="102550" cy="141275"/>
              </a:xfrm>
              <a:custGeom>
                <a:avLst/>
                <a:gdLst/>
                <a:ahLst/>
                <a:cxnLst/>
                <a:rect l="l" t="t" r="r" b="b"/>
                <a:pathLst>
                  <a:path w="4102" h="5651" extrusionOk="0">
                    <a:moveTo>
                      <a:pt x="1988" y="1"/>
                    </a:moveTo>
                    <a:lnTo>
                      <a:pt x="1926" y="22"/>
                    </a:lnTo>
                    <a:lnTo>
                      <a:pt x="1842" y="126"/>
                    </a:lnTo>
                    <a:lnTo>
                      <a:pt x="1884" y="315"/>
                    </a:lnTo>
                    <a:lnTo>
                      <a:pt x="1821" y="419"/>
                    </a:lnTo>
                    <a:lnTo>
                      <a:pt x="1821" y="524"/>
                    </a:lnTo>
                    <a:lnTo>
                      <a:pt x="1800" y="629"/>
                    </a:lnTo>
                    <a:lnTo>
                      <a:pt x="1842" y="649"/>
                    </a:lnTo>
                    <a:lnTo>
                      <a:pt x="1884" y="733"/>
                    </a:lnTo>
                    <a:lnTo>
                      <a:pt x="1884" y="1068"/>
                    </a:lnTo>
                    <a:lnTo>
                      <a:pt x="1884" y="1235"/>
                    </a:lnTo>
                    <a:lnTo>
                      <a:pt x="1926" y="1361"/>
                    </a:lnTo>
                    <a:lnTo>
                      <a:pt x="2030" y="1507"/>
                    </a:lnTo>
                    <a:lnTo>
                      <a:pt x="2030" y="1654"/>
                    </a:lnTo>
                    <a:lnTo>
                      <a:pt x="2135" y="1779"/>
                    </a:lnTo>
                    <a:lnTo>
                      <a:pt x="2135" y="1863"/>
                    </a:lnTo>
                    <a:lnTo>
                      <a:pt x="2051" y="1863"/>
                    </a:lnTo>
                    <a:lnTo>
                      <a:pt x="2009" y="1800"/>
                    </a:lnTo>
                    <a:lnTo>
                      <a:pt x="1926" y="1612"/>
                    </a:lnTo>
                    <a:lnTo>
                      <a:pt x="1842" y="1507"/>
                    </a:lnTo>
                    <a:lnTo>
                      <a:pt x="1800" y="1507"/>
                    </a:lnTo>
                    <a:lnTo>
                      <a:pt x="1716" y="1570"/>
                    </a:lnTo>
                    <a:lnTo>
                      <a:pt x="1675" y="1549"/>
                    </a:lnTo>
                    <a:lnTo>
                      <a:pt x="1675" y="1486"/>
                    </a:lnTo>
                    <a:lnTo>
                      <a:pt x="1737" y="1403"/>
                    </a:lnTo>
                    <a:lnTo>
                      <a:pt x="1779" y="1361"/>
                    </a:lnTo>
                    <a:lnTo>
                      <a:pt x="1779" y="1256"/>
                    </a:lnTo>
                    <a:lnTo>
                      <a:pt x="1695" y="1026"/>
                    </a:lnTo>
                    <a:lnTo>
                      <a:pt x="1695" y="817"/>
                    </a:lnTo>
                    <a:lnTo>
                      <a:pt x="1675" y="733"/>
                    </a:lnTo>
                    <a:lnTo>
                      <a:pt x="1528" y="649"/>
                    </a:lnTo>
                    <a:lnTo>
                      <a:pt x="1465" y="524"/>
                    </a:lnTo>
                    <a:lnTo>
                      <a:pt x="1382" y="503"/>
                    </a:lnTo>
                    <a:lnTo>
                      <a:pt x="1319" y="545"/>
                    </a:lnTo>
                    <a:lnTo>
                      <a:pt x="1319" y="670"/>
                    </a:lnTo>
                    <a:lnTo>
                      <a:pt x="1193" y="838"/>
                    </a:lnTo>
                    <a:lnTo>
                      <a:pt x="1172" y="963"/>
                    </a:lnTo>
                    <a:lnTo>
                      <a:pt x="1193" y="1089"/>
                    </a:lnTo>
                    <a:lnTo>
                      <a:pt x="1256" y="1235"/>
                    </a:lnTo>
                    <a:lnTo>
                      <a:pt x="1277" y="1403"/>
                    </a:lnTo>
                    <a:lnTo>
                      <a:pt x="1214" y="1382"/>
                    </a:lnTo>
                    <a:lnTo>
                      <a:pt x="1172" y="1298"/>
                    </a:lnTo>
                    <a:lnTo>
                      <a:pt x="1151" y="1173"/>
                    </a:lnTo>
                    <a:lnTo>
                      <a:pt x="1172" y="1089"/>
                    </a:lnTo>
                    <a:lnTo>
                      <a:pt x="1110" y="1068"/>
                    </a:lnTo>
                    <a:lnTo>
                      <a:pt x="1068" y="984"/>
                    </a:lnTo>
                    <a:lnTo>
                      <a:pt x="1047" y="984"/>
                    </a:lnTo>
                    <a:lnTo>
                      <a:pt x="984" y="1047"/>
                    </a:lnTo>
                    <a:lnTo>
                      <a:pt x="942" y="1026"/>
                    </a:lnTo>
                    <a:lnTo>
                      <a:pt x="942" y="942"/>
                    </a:lnTo>
                    <a:lnTo>
                      <a:pt x="1047" y="859"/>
                    </a:lnTo>
                    <a:lnTo>
                      <a:pt x="1047" y="838"/>
                    </a:lnTo>
                    <a:lnTo>
                      <a:pt x="984" y="817"/>
                    </a:lnTo>
                    <a:lnTo>
                      <a:pt x="859" y="859"/>
                    </a:lnTo>
                    <a:lnTo>
                      <a:pt x="775" y="921"/>
                    </a:lnTo>
                    <a:lnTo>
                      <a:pt x="691" y="859"/>
                    </a:lnTo>
                    <a:lnTo>
                      <a:pt x="733" y="817"/>
                    </a:lnTo>
                    <a:lnTo>
                      <a:pt x="775" y="775"/>
                    </a:lnTo>
                    <a:lnTo>
                      <a:pt x="796" y="733"/>
                    </a:lnTo>
                    <a:lnTo>
                      <a:pt x="900" y="629"/>
                    </a:lnTo>
                    <a:lnTo>
                      <a:pt x="984" y="629"/>
                    </a:lnTo>
                    <a:lnTo>
                      <a:pt x="1005" y="649"/>
                    </a:lnTo>
                    <a:lnTo>
                      <a:pt x="1089" y="670"/>
                    </a:lnTo>
                    <a:lnTo>
                      <a:pt x="1151" y="608"/>
                    </a:lnTo>
                    <a:lnTo>
                      <a:pt x="1172" y="524"/>
                    </a:lnTo>
                    <a:lnTo>
                      <a:pt x="1089" y="398"/>
                    </a:lnTo>
                    <a:lnTo>
                      <a:pt x="1047" y="336"/>
                    </a:lnTo>
                    <a:lnTo>
                      <a:pt x="900" y="357"/>
                    </a:lnTo>
                    <a:lnTo>
                      <a:pt x="670" y="545"/>
                    </a:lnTo>
                    <a:lnTo>
                      <a:pt x="587" y="566"/>
                    </a:lnTo>
                    <a:lnTo>
                      <a:pt x="545" y="545"/>
                    </a:lnTo>
                    <a:lnTo>
                      <a:pt x="545" y="461"/>
                    </a:lnTo>
                    <a:lnTo>
                      <a:pt x="461" y="419"/>
                    </a:lnTo>
                    <a:lnTo>
                      <a:pt x="419" y="440"/>
                    </a:lnTo>
                    <a:lnTo>
                      <a:pt x="419" y="566"/>
                    </a:lnTo>
                    <a:lnTo>
                      <a:pt x="545" y="712"/>
                    </a:lnTo>
                    <a:lnTo>
                      <a:pt x="524" y="754"/>
                    </a:lnTo>
                    <a:lnTo>
                      <a:pt x="419" y="754"/>
                    </a:lnTo>
                    <a:lnTo>
                      <a:pt x="377" y="649"/>
                    </a:lnTo>
                    <a:lnTo>
                      <a:pt x="315" y="503"/>
                    </a:lnTo>
                    <a:lnTo>
                      <a:pt x="231" y="503"/>
                    </a:lnTo>
                    <a:lnTo>
                      <a:pt x="126" y="608"/>
                    </a:lnTo>
                    <a:lnTo>
                      <a:pt x="147" y="733"/>
                    </a:lnTo>
                    <a:lnTo>
                      <a:pt x="168" y="775"/>
                    </a:lnTo>
                    <a:lnTo>
                      <a:pt x="168" y="880"/>
                    </a:lnTo>
                    <a:lnTo>
                      <a:pt x="147" y="880"/>
                    </a:lnTo>
                    <a:lnTo>
                      <a:pt x="43" y="963"/>
                    </a:lnTo>
                    <a:lnTo>
                      <a:pt x="1" y="984"/>
                    </a:lnTo>
                    <a:lnTo>
                      <a:pt x="1" y="1089"/>
                    </a:lnTo>
                    <a:lnTo>
                      <a:pt x="22" y="1235"/>
                    </a:lnTo>
                    <a:lnTo>
                      <a:pt x="43" y="1361"/>
                    </a:lnTo>
                    <a:lnTo>
                      <a:pt x="147" y="1549"/>
                    </a:lnTo>
                    <a:lnTo>
                      <a:pt x="147" y="1612"/>
                    </a:lnTo>
                    <a:lnTo>
                      <a:pt x="231" y="1591"/>
                    </a:lnTo>
                    <a:lnTo>
                      <a:pt x="273" y="1507"/>
                    </a:lnTo>
                    <a:lnTo>
                      <a:pt x="273" y="1403"/>
                    </a:lnTo>
                    <a:lnTo>
                      <a:pt x="273" y="1298"/>
                    </a:lnTo>
                    <a:lnTo>
                      <a:pt x="335" y="1277"/>
                    </a:lnTo>
                    <a:lnTo>
                      <a:pt x="419" y="1361"/>
                    </a:lnTo>
                    <a:lnTo>
                      <a:pt x="461" y="1298"/>
                    </a:lnTo>
                    <a:lnTo>
                      <a:pt x="482" y="1340"/>
                    </a:lnTo>
                    <a:lnTo>
                      <a:pt x="440" y="1445"/>
                    </a:lnTo>
                    <a:lnTo>
                      <a:pt x="419" y="1591"/>
                    </a:lnTo>
                    <a:lnTo>
                      <a:pt x="377" y="1612"/>
                    </a:lnTo>
                    <a:lnTo>
                      <a:pt x="377" y="1675"/>
                    </a:lnTo>
                    <a:lnTo>
                      <a:pt x="482" y="1779"/>
                    </a:lnTo>
                    <a:lnTo>
                      <a:pt x="482" y="1800"/>
                    </a:lnTo>
                    <a:lnTo>
                      <a:pt x="545" y="1821"/>
                    </a:lnTo>
                    <a:lnTo>
                      <a:pt x="628" y="1821"/>
                    </a:lnTo>
                    <a:lnTo>
                      <a:pt x="649" y="1863"/>
                    </a:lnTo>
                    <a:lnTo>
                      <a:pt x="649" y="1926"/>
                    </a:lnTo>
                    <a:lnTo>
                      <a:pt x="545" y="2010"/>
                    </a:lnTo>
                    <a:lnTo>
                      <a:pt x="482" y="2010"/>
                    </a:lnTo>
                    <a:lnTo>
                      <a:pt x="482" y="1968"/>
                    </a:lnTo>
                    <a:lnTo>
                      <a:pt x="461" y="1905"/>
                    </a:lnTo>
                    <a:lnTo>
                      <a:pt x="315" y="1800"/>
                    </a:lnTo>
                    <a:lnTo>
                      <a:pt x="273" y="1821"/>
                    </a:lnTo>
                    <a:lnTo>
                      <a:pt x="273" y="1884"/>
                    </a:lnTo>
                    <a:lnTo>
                      <a:pt x="335" y="1989"/>
                    </a:lnTo>
                    <a:lnTo>
                      <a:pt x="419" y="2030"/>
                    </a:lnTo>
                    <a:lnTo>
                      <a:pt x="482" y="2093"/>
                    </a:lnTo>
                    <a:lnTo>
                      <a:pt x="482" y="2114"/>
                    </a:lnTo>
                    <a:lnTo>
                      <a:pt x="440" y="2177"/>
                    </a:lnTo>
                    <a:lnTo>
                      <a:pt x="482" y="2240"/>
                    </a:lnTo>
                    <a:lnTo>
                      <a:pt x="587" y="2302"/>
                    </a:lnTo>
                    <a:lnTo>
                      <a:pt x="670" y="2344"/>
                    </a:lnTo>
                    <a:lnTo>
                      <a:pt x="691" y="2428"/>
                    </a:lnTo>
                    <a:lnTo>
                      <a:pt x="775" y="2449"/>
                    </a:lnTo>
                    <a:lnTo>
                      <a:pt x="900" y="2449"/>
                    </a:lnTo>
                    <a:lnTo>
                      <a:pt x="942" y="2491"/>
                    </a:lnTo>
                    <a:lnTo>
                      <a:pt x="879" y="2533"/>
                    </a:lnTo>
                    <a:lnTo>
                      <a:pt x="754" y="2533"/>
                    </a:lnTo>
                    <a:lnTo>
                      <a:pt x="754" y="2637"/>
                    </a:lnTo>
                    <a:lnTo>
                      <a:pt x="796" y="2742"/>
                    </a:lnTo>
                    <a:lnTo>
                      <a:pt x="859" y="2742"/>
                    </a:lnTo>
                    <a:lnTo>
                      <a:pt x="942" y="2763"/>
                    </a:lnTo>
                    <a:lnTo>
                      <a:pt x="1068" y="2909"/>
                    </a:lnTo>
                    <a:lnTo>
                      <a:pt x="1110" y="2972"/>
                    </a:lnTo>
                    <a:lnTo>
                      <a:pt x="1068" y="3035"/>
                    </a:lnTo>
                    <a:lnTo>
                      <a:pt x="1068" y="3077"/>
                    </a:lnTo>
                    <a:lnTo>
                      <a:pt x="1382" y="3077"/>
                    </a:lnTo>
                    <a:lnTo>
                      <a:pt x="1465" y="3014"/>
                    </a:lnTo>
                    <a:lnTo>
                      <a:pt x="1465" y="2930"/>
                    </a:lnTo>
                    <a:lnTo>
                      <a:pt x="1507" y="2805"/>
                    </a:lnTo>
                    <a:lnTo>
                      <a:pt x="1591" y="2763"/>
                    </a:lnTo>
                    <a:lnTo>
                      <a:pt x="1675" y="2805"/>
                    </a:lnTo>
                    <a:lnTo>
                      <a:pt x="1675" y="2721"/>
                    </a:lnTo>
                    <a:lnTo>
                      <a:pt x="1612" y="2616"/>
                    </a:lnTo>
                    <a:lnTo>
                      <a:pt x="1570" y="2512"/>
                    </a:lnTo>
                    <a:lnTo>
                      <a:pt x="1570" y="2386"/>
                    </a:lnTo>
                    <a:lnTo>
                      <a:pt x="1528" y="2302"/>
                    </a:lnTo>
                    <a:lnTo>
                      <a:pt x="1528" y="2219"/>
                    </a:lnTo>
                    <a:lnTo>
                      <a:pt x="1591" y="2198"/>
                    </a:lnTo>
                    <a:lnTo>
                      <a:pt x="1633" y="2219"/>
                    </a:lnTo>
                    <a:lnTo>
                      <a:pt x="1695" y="2323"/>
                    </a:lnTo>
                    <a:lnTo>
                      <a:pt x="1675" y="2344"/>
                    </a:lnTo>
                    <a:lnTo>
                      <a:pt x="1695" y="2428"/>
                    </a:lnTo>
                    <a:lnTo>
                      <a:pt x="1779" y="2344"/>
                    </a:lnTo>
                    <a:lnTo>
                      <a:pt x="1779" y="2282"/>
                    </a:lnTo>
                    <a:lnTo>
                      <a:pt x="1737" y="2093"/>
                    </a:lnTo>
                    <a:lnTo>
                      <a:pt x="1800" y="2010"/>
                    </a:lnTo>
                    <a:lnTo>
                      <a:pt x="1821" y="2010"/>
                    </a:lnTo>
                    <a:lnTo>
                      <a:pt x="1884" y="2093"/>
                    </a:lnTo>
                    <a:lnTo>
                      <a:pt x="1884" y="2219"/>
                    </a:lnTo>
                    <a:lnTo>
                      <a:pt x="1926" y="2282"/>
                    </a:lnTo>
                    <a:lnTo>
                      <a:pt x="1926" y="2344"/>
                    </a:lnTo>
                    <a:lnTo>
                      <a:pt x="1842" y="2428"/>
                    </a:lnTo>
                    <a:lnTo>
                      <a:pt x="1842" y="2491"/>
                    </a:lnTo>
                    <a:lnTo>
                      <a:pt x="1884" y="2637"/>
                    </a:lnTo>
                    <a:lnTo>
                      <a:pt x="1926" y="2658"/>
                    </a:lnTo>
                    <a:lnTo>
                      <a:pt x="2009" y="2637"/>
                    </a:lnTo>
                    <a:lnTo>
                      <a:pt x="2156" y="2491"/>
                    </a:lnTo>
                    <a:lnTo>
                      <a:pt x="2219" y="2344"/>
                    </a:lnTo>
                    <a:lnTo>
                      <a:pt x="2219" y="2240"/>
                    </a:lnTo>
                    <a:lnTo>
                      <a:pt x="2239" y="2177"/>
                    </a:lnTo>
                    <a:lnTo>
                      <a:pt x="2302" y="2198"/>
                    </a:lnTo>
                    <a:lnTo>
                      <a:pt x="2344" y="2282"/>
                    </a:lnTo>
                    <a:lnTo>
                      <a:pt x="2323" y="2407"/>
                    </a:lnTo>
                    <a:lnTo>
                      <a:pt x="2260" y="2512"/>
                    </a:lnTo>
                    <a:lnTo>
                      <a:pt x="2260" y="2595"/>
                    </a:lnTo>
                    <a:lnTo>
                      <a:pt x="2344" y="2637"/>
                    </a:lnTo>
                    <a:lnTo>
                      <a:pt x="2449" y="2616"/>
                    </a:lnTo>
                    <a:lnTo>
                      <a:pt x="2532" y="2533"/>
                    </a:lnTo>
                    <a:lnTo>
                      <a:pt x="2574" y="2533"/>
                    </a:lnTo>
                    <a:lnTo>
                      <a:pt x="2574" y="2595"/>
                    </a:lnTo>
                    <a:lnTo>
                      <a:pt x="2532" y="2637"/>
                    </a:lnTo>
                    <a:lnTo>
                      <a:pt x="2428" y="2658"/>
                    </a:lnTo>
                    <a:lnTo>
                      <a:pt x="2344" y="2763"/>
                    </a:lnTo>
                    <a:lnTo>
                      <a:pt x="2156" y="2763"/>
                    </a:lnTo>
                    <a:lnTo>
                      <a:pt x="2009" y="2826"/>
                    </a:lnTo>
                    <a:lnTo>
                      <a:pt x="1988" y="2867"/>
                    </a:lnTo>
                    <a:lnTo>
                      <a:pt x="2009" y="2951"/>
                    </a:lnTo>
                    <a:lnTo>
                      <a:pt x="1884" y="3014"/>
                    </a:lnTo>
                    <a:lnTo>
                      <a:pt x="1800" y="3118"/>
                    </a:lnTo>
                    <a:lnTo>
                      <a:pt x="1716" y="3181"/>
                    </a:lnTo>
                    <a:lnTo>
                      <a:pt x="1675" y="3181"/>
                    </a:lnTo>
                    <a:lnTo>
                      <a:pt x="1570" y="3244"/>
                    </a:lnTo>
                    <a:lnTo>
                      <a:pt x="1570" y="3328"/>
                    </a:lnTo>
                    <a:lnTo>
                      <a:pt x="1507" y="3349"/>
                    </a:lnTo>
                    <a:lnTo>
                      <a:pt x="1486" y="3265"/>
                    </a:lnTo>
                    <a:lnTo>
                      <a:pt x="1465" y="3223"/>
                    </a:lnTo>
                    <a:lnTo>
                      <a:pt x="1382" y="3265"/>
                    </a:lnTo>
                    <a:lnTo>
                      <a:pt x="1298" y="3286"/>
                    </a:lnTo>
                    <a:lnTo>
                      <a:pt x="1298" y="3349"/>
                    </a:lnTo>
                    <a:lnTo>
                      <a:pt x="1277" y="3390"/>
                    </a:lnTo>
                    <a:lnTo>
                      <a:pt x="1319" y="3579"/>
                    </a:lnTo>
                    <a:lnTo>
                      <a:pt x="1319" y="3704"/>
                    </a:lnTo>
                    <a:lnTo>
                      <a:pt x="1361" y="3746"/>
                    </a:lnTo>
                    <a:lnTo>
                      <a:pt x="1465" y="3746"/>
                    </a:lnTo>
                    <a:lnTo>
                      <a:pt x="1528" y="3704"/>
                    </a:lnTo>
                    <a:lnTo>
                      <a:pt x="1633" y="3683"/>
                    </a:lnTo>
                    <a:lnTo>
                      <a:pt x="1695" y="3662"/>
                    </a:lnTo>
                    <a:lnTo>
                      <a:pt x="1779" y="3662"/>
                    </a:lnTo>
                    <a:lnTo>
                      <a:pt x="1842" y="3642"/>
                    </a:lnTo>
                    <a:lnTo>
                      <a:pt x="1926" y="3537"/>
                    </a:lnTo>
                    <a:lnTo>
                      <a:pt x="1988" y="3537"/>
                    </a:lnTo>
                    <a:lnTo>
                      <a:pt x="2009" y="3495"/>
                    </a:lnTo>
                    <a:lnTo>
                      <a:pt x="2114" y="3495"/>
                    </a:lnTo>
                    <a:lnTo>
                      <a:pt x="2135" y="3537"/>
                    </a:lnTo>
                    <a:lnTo>
                      <a:pt x="2428" y="3537"/>
                    </a:lnTo>
                    <a:lnTo>
                      <a:pt x="2470" y="3474"/>
                    </a:lnTo>
                    <a:lnTo>
                      <a:pt x="2553" y="3432"/>
                    </a:lnTo>
                    <a:lnTo>
                      <a:pt x="2616" y="3432"/>
                    </a:lnTo>
                    <a:lnTo>
                      <a:pt x="2616" y="3495"/>
                    </a:lnTo>
                    <a:lnTo>
                      <a:pt x="2553" y="3537"/>
                    </a:lnTo>
                    <a:lnTo>
                      <a:pt x="2532" y="3600"/>
                    </a:lnTo>
                    <a:lnTo>
                      <a:pt x="2449" y="3600"/>
                    </a:lnTo>
                    <a:lnTo>
                      <a:pt x="2407" y="3642"/>
                    </a:lnTo>
                    <a:lnTo>
                      <a:pt x="2239" y="3642"/>
                    </a:lnTo>
                    <a:lnTo>
                      <a:pt x="2135" y="3683"/>
                    </a:lnTo>
                    <a:lnTo>
                      <a:pt x="1947" y="3767"/>
                    </a:lnTo>
                    <a:lnTo>
                      <a:pt x="1884" y="3767"/>
                    </a:lnTo>
                    <a:lnTo>
                      <a:pt x="1800" y="3788"/>
                    </a:lnTo>
                    <a:lnTo>
                      <a:pt x="1800" y="3809"/>
                    </a:lnTo>
                    <a:lnTo>
                      <a:pt x="1905" y="3872"/>
                    </a:lnTo>
                    <a:lnTo>
                      <a:pt x="2051" y="3893"/>
                    </a:lnTo>
                    <a:lnTo>
                      <a:pt x="2135" y="3893"/>
                    </a:lnTo>
                    <a:lnTo>
                      <a:pt x="2239" y="3976"/>
                    </a:lnTo>
                    <a:lnTo>
                      <a:pt x="2239" y="4018"/>
                    </a:lnTo>
                    <a:lnTo>
                      <a:pt x="2030" y="4018"/>
                    </a:lnTo>
                    <a:lnTo>
                      <a:pt x="1947" y="4060"/>
                    </a:lnTo>
                    <a:lnTo>
                      <a:pt x="1905" y="4018"/>
                    </a:lnTo>
                    <a:lnTo>
                      <a:pt x="1800" y="3997"/>
                    </a:lnTo>
                    <a:lnTo>
                      <a:pt x="1779" y="4060"/>
                    </a:lnTo>
                    <a:lnTo>
                      <a:pt x="1737" y="4060"/>
                    </a:lnTo>
                    <a:lnTo>
                      <a:pt x="1695" y="3997"/>
                    </a:lnTo>
                    <a:lnTo>
                      <a:pt x="1633" y="3914"/>
                    </a:lnTo>
                    <a:lnTo>
                      <a:pt x="1570" y="3893"/>
                    </a:lnTo>
                    <a:lnTo>
                      <a:pt x="1423" y="3997"/>
                    </a:lnTo>
                    <a:lnTo>
                      <a:pt x="1423" y="4018"/>
                    </a:lnTo>
                    <a:lnTo>
                      <a:pt x="1486" y="4102"/>
                    </a:lnTo>
                    <a:lnTo>
                      <a:pt x="1507" y="4165"/>
                    </a:lnTo>
                    <a:lnTo>
                      <a:pt x="1486" y="4227"/>
                    </a:lnTo>
                    <a:lnTo>
                      <a:pt x="1507" y="4227"/>
                    </a:lnTo>
                    <a:lnTo>
                      <a:pt x="1486" y="4290"/>
                    </a:lnTo>
                    <a:lnTo>
                      <a:pt x="1507" y="4332"/>
                    </a:lnTo>
                    <a:lnTo>
                      <a:pt x="1591" y="4395"/>
                    </a:lnTo>
                    <a:lnTo>
                      <a:pt x="1591" y="4437"/>
                    </a:lnTo>
                    <a:lnTo>
                      <a:pt x="1612" y="4499"/>
                    </a:lnTo>
                    <a:lnTo>
                      <a:pt x="1633" y="4478"/>
                    </a:lnTo>
                    <a:lnTo>
                      <a:pt x="1716" y="4541"/>
                    </a:lnTo>
                    <a:lnTo>
                      <a:pt x="1716" y="4604"/>
                    </a:lnTo>
                    <a:lnTo>
                      <a:pt x="1779" y="4688"/>
                    </a:lnTo>
                    <a:lnTo>
                      <a:pt x="1800" y="4646"/>
                    </a:lnTo>
                    <a:lnTo>
                      <a:pt x="1884" y="4688"/>
                    </a:lnTo>
                    <a:lnTo>
                      <a:pt x="1926" y="4751"/>
                    </a:lnTo>
                    <a:lnTo>
                      <a:pt x="1988" y="4792"/>
                    </a:lnTo>
                    <a:lnTo>
                      <a:pt x="1988" y="4855"/>
                    </a:lnTo>
                    <a:lnTo>
                      <a:pt x="2114" y="4960"/>
                    </a:lnTo>
                    <a:lnTo>
                      <a:pt x="2239" y="4918"/>
                    </a:lnTo>
                    <a:lnTo>
                      <a:pt x="2260" y="4834"/>
                    </a:lnTo>
                    <a:lnTo>
                      <a:pt x="2323" y="4834"/>
                    </a:lnTo>
                    <a:lnTo>
                      <a:pt x="2344" y="4897"/>
                    </a:lnTo>
                    <a:lnTo>
                      <a:pt x="2428" y="4855"/>
                    </a:lnTo>
                    <a:lnTo>
                      <a:pt x="2449" y="4897"/>
                    </a:lnTo>
                    <a:lnTo>
                      <a:pt x="2449" y="4960"/>
                    </a:lnTo>
                    <a:lnTo>
                      <a:pt x="2407" y="5023"/>
                    </a:lnTo>
                    <a:lnTo>
                      <a:pt x="2344" y="5023"/>
                    </a:lnTo>
                    <a:lnTo>
                      <a:pt x="2239" y="5106"/>
                    </a:lnTo>
                    <a:lnTo>
                      <a:pt x="2239" y="5148"/>
                    </a:lnTo>
                    <a:lnTo>
                      <a:pt x="2428" y="5336"/>
                    </a:lnTo>
                    <a:lnTo>
                      <a:pt x="2470" y="5357"/>
                    </a:lnTo>
                    <a:lnTo>
                      <a:pt x="2532" y="5420"/>
                    </a:lnTo>
                    <a:lnTo>
                      <a:pt x="2512" y="5567"/>
                    </a:lnTo>
                    <a:lnTo>
                      <a:pt x="2532" y="5650"/>
                    </a:lnTo>
                    <a:lnTo>
                      <a:pt x="2574" y="5650"/>
                    </a:lnTo>
                    <a:lnTo>
                      <a:pt x="2616" y="5587"/>
                    </a:lnTo>
                    <a:lnTo>
                      <a:pt x="2658" y="5567"/>
                    </a:lnTo>
                    <a:lnTo>
                      <a:pt x="2721" y="5650"/>
                    </a:lnTo>
                    <a:lnTo>
                      <a:pt x="2784" y="5629"/>
                    </a:lnTo>
                    <a:lnTo>
                      <a:pt x="2867" y="5525"/>
                    </a:lnTo>
                    <a:lnTo>
                      <a:pt x="2888" y="5420"/>
                    </a:lnTo>
                    <a:lnTo>
                      <a:pt x="2930" y="5357"/>
                    </a:lnTo>
                    <a:lnTo>
                      <a:pt x="2930" y="5315"/>
                    </a:lnTo>
                    <a:lnTo>
                      <a:pt x="2867" y="5148"/>
                    </a:lnTo>
                    <a:lnTo>
                      <a:pt x="2846" y="5023"/>
                    </a:lnTo>
                    <a:lnTo>
                      <a:pt x="2888" y="4939"/>
                    </a:lnTo>
                    <a:lnTo>
                      <a:pt x="2951" y="4855"/>
                    </a:lnTo>
                    <a:lnTo>
                      <a:pt x="2951" y="4499"/>
                    </a:lnTo>
                    <a:lnTo>
                      <a:pt x="2972" y="4395"/>
                    </a:lnTo>
                    <a:lnTo>
                      <a:pt x="2972" y="4311"/>
                    </a:lnTo>
                    <a:lnTo>
                      <a:pt x="3056" y="4227"/>
                    </a:lnTo>
                    <a:lnTo>
                      <a:pt x="3056" y="4206"/>
                    </a:lnTo>
                    <a:lnTo>
                      <a:pt x="2972" y="4165"/>
                    </a:lnTo>
                    <a:lnTo>
                      <a:pt x="3056" y="4060"/>
                    </a:lnTo>
                    <a:lnTo>
                      <a:pt x="3181" y="4081"/>
                    </a:lnTo>
                    <a:lnTo>
                      <a:pt x="3202" y="4081"/>
                    </a:lnTo>
                    <a:lnTo>
                      <a:pt x="3244" y="3976"/>
                    </a:lnTo>
                    <a:lnTo>
                      <a:pt x="3244" y="3809"/>
                    </a:lnTo>
                    <a:lnTo>
                      <a:pt x="3265" y="3683"/>
                    </a:lnTo>
                    <a:lnTo>
                      <a:pt x="3265" y="3558"/>
                    </a:lnTo>
                    <a:lnTo>
                      <a:pt x="3181" y="3432"/>
                    </a:lnTo>
                    <a:lnTo>
                      <a:pt x="3181" y="3286"/>
                    </a:lnTo>
                    <a:lnTo>
                      <a:pt x="3244" y="3265"/>
                    </a:lnTo>
                    <a:lnTo>
                      <a:pt x="3348" y="3328"/>
                    </a:lnTo>
                    <a:lnTo>
                      <a:pt x="3390" y="3223"/>
                    </a:lnTo>
                    <a:lnTo>
                      <a:pt x="3369" y="3181"/>
                    </a:lnTo>
                    <a:lnTo>
                      <a:pt x="3369" y="3056"/>
                    </a:lnTo>
                    <a:lnTo>
                      <a:pt x="3390" y="2951"/>
                    </a:lnTo>
                    <a:lnTo>
                      <a:pt x="3369" y="2742"/>
                    </a:lnTo>
                    <a:lnTo>
                      <a:pt x="3348" y="2616"/>
                    </a:lnTo>
                    <a:lnTo>
                      <a:pt x="3369" y="2554"/>
                    </a:lnTo>
                    <a:lnTo>
                      <a:pt x="3495" y="2449"/>
                    </a:lnTo>
                    <a:lnTo>
                      <a:pt x="3495" y="2386"/>
                    </a:lnTo>
                    <a:lnTo>
                      <a:pt x="3474" y="2323"/>
                    </a:lnTo>
                    <a:lnTo>
                      <a:pt x="3474" y="2282"/>
                    </a:lnTo>
                    <a:lnTo>
                      <a:pt x="3579" y="2282"/>
                    </a:lnTo>
                    <a:lnTo>
                      <a:pt x="3725" y="2135"/>
                    </a:lnTo>
                    <a:lnTo>
                      <a:pt x="3830" y="2135"/>
                    </a:lnTo>
                    <a:lnTo>
                      <a:pt x="3934" y="2114"/>
                    </a:lnTo>
                    <a:lnTo>
                      <a:pt x="3997" y="2219"/>
                    </a:lnTo>
                    <a:lnTo>
                      <a:pt x="4039" y="2198"/>
                    </a:lnTo>
                    <a:lnTo>
                      <a:pt x="4081" y="2114"/>
                    </a:lnTo>
                    <a:lnTo>
                      <a:pt x="4102" y="2072"/>
                    </a:lnTo>
                    <a:lnTo>
                      <a:pt x="4102" y="1926"/>
                    </a:lnTo>
                    <a:lnTo>
                      <a:pt x="4018" y="1905"/>
                    </a:lnTo>
                    <a:lnTo>
                      <a:pt x="3767" y="1821"/>
                    </a:lnTo>
                    <a:lnTo>
                      <a:pt x="3662" y="1779"/>
                    </a:lnTo>
                    <a:lnTo>
                      <a:pt x="3495" y="1612"/>
                    </a:lnTo>
                    <a:lnTo>
                      <a:pt x="3411" y="1570"/>
                    </a:lnTo>
                    <a:lnTo>
                      <a:pt x="3286" y="1382"/>
                    </a:lnTo>
                    <a:lnTo>
                      <a:pt x="3244" y="1361"/>
                    </a:lnTo>
                    <a:lnTo>
                      <a:pt x="3097" y="1361"/>
                    </a:lnTo>
                    <a:lnTo>
                      <a:pt x="3056" y="1277"/>
                    </a:lnTo>
                    <a:lnTo>
                      <a:pt x="3056" y="1193"/>
                    </a:lnTo>
                    <a:lnTo>
                      <a:pt x="2972" y="942"/>
                    </a:lnTo>
                    <a:lnTo>
                      <a:pt x="2888" y="733"/>
                    </a:lnTo>
                    <a:lnTo>
                      <a:pt x="2742" y="608"/>
                    </a:lnTo>
                    <a:lnTo>
                      <a:pt x="2658" y="670"/>
                    </a:lnTo>
                    <a:lnTo>
                      <a:pt x="2637" y="775"/>
                    </a:lnTo>
                    <a:lnTo>
                      <a:pt x="2658" y="984"/>
                    </a:lnTo>
                    <a:lnTo>
                      <a:pt x="2658" y="1131"/>
                    </a:lnTo>
                    <a:lnTo>
                      <a:pt x="2574" y="1193"/>
                    </a:lnTo>
                    <a:lnTo>
                      <a:pt x="2553" y="1173"/>
                    </a:lnTo>
                    <a:lnTo>
                      <a:pt x="2553" y="1131"/>
                    </a:lnTo>
                    <a:lnTo>
                      <a:pt x="2553" y="963"/>
                    </a:lnTo>
                    <a:lnTo>
                      <a:pt x="2553" y="733"/>
                    </a:lnTo>
                    <a:lnTo>
                      <a:pt x="2616" y="670"/>
                    </a:lnTo>
                    <a:lnTo>
                      <a:pt x="2616" y="545"/>
                    </a:lnTo>
                    <a:lnTo>
                      <a:pt x="2553" y="419"/>
                    </a:lnTo>
                    <a:lnTo>
                      <a:pt x="2449" y="231"/>
                    </a:lnTo>
                    <a:lnTo>
                      <a:pt x="2344" y="189"/>
                    </a:lnTo>
                    <a:lnTo>
                      <a:pt x="2260" y="231"/>
                    </a:lnTo>
                    <a:lnTo>
                      <a:pt x="2219" y="315"/>
                    </a:lnTo>
                    <a:lnTo>
                      <a:pt x="2156" y="294"/>
                    </a:lnTo>
                    <a:lnTo>
                      <a:pt x="2135" y="147"/>
                    </a:lnTo>
                    <a:lnTo>
                      <a:pt x="203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951" name="Google Shape;951;p27"/>
            <p:cNvSpPr/>
            <p:nvPr/>
          </p:nvSpPr>
          <p:spPr>
            <a:xfrm>
              <a:off x="-1062091" y="3402691"/>
              <a:ext cx="148594" cy="248659"/>
            </a:xfrm>
            <a:custGeom>
              <a:avLst/>
              <a:gdLst/>
              <a:ahLst/>
              <a:cxnLst/>
              <a:rect l="l" t="t" r="r" b="b"/>
              <a:pathLst>
                <a:path w="7010" h="12284" extrusionOk="0">
                  <a:moveTo>
                    <a:pt x="4122" y="1"/>
                  </a:moveTo>
                  <a:lnTo>
                    <a:pt x="4122" y="43"/>
                  </a:lnTo>
                  <a:lnTo>
                    <a:pt x="4080" y="126"/>
                  </a:lnTo>
                  <a:lnTo>
                    <a:pt x="4017" y="126"/>
                  </a:lnTo>
                  <a:lnTo>
                    <a:pt x="3996" y="147"/>
                  </a:lnTo>
                  <a:lnTo>
                    <a:pt x="4059" y="231"/>
                  </a:lnTo>
                  <a:lnTo>
                    <a:pt x="4080" y="357"/>
                  </a:lnTo>
                  <a:lnTo>
                    <a:pt x="4289" y="671"/>
                  </a:lnTo>
                  <a:lnTo>
                    <a:pt x="4331" y="796"/>
                  </a:lnTo>
                  <a:lnTo>
                    <a:pt x="4331" y="1005"/>
                  </a:lnTo>
                  <a:lnTo>
                    <a:pt x="4310" y="1089"/>
                  </a:lnTo>
                  <a:lnTo>
                    <a:pt x="4373" y="1277"/>
                  </a:lnTo>
                  <a:lnTo>
                    <a:pt x="4415" y="1382"/>
                  </a:lnTo>
                  <a:lnTo>
                    <a:pt x="4415" y="1424"/>
                  </a:lnTo>
                  <a:lnTo>
                    <a:pt x="4373" y="1424"/>
                  </a:lnTo>
                  <a:lnTo>
                    <a:pt x="4289" y="1528"/>
                  </a:lnTo>
                  <a:lnTo>
                    <a:pt x="4310" y="1633"/>
                  </a:lnTo>
                  <a:lnTo>
                    <a:pt x="4373" y="1738"/>
                  </a:lnTo>
                  <a:lnTo>
                    <a:pt x="4394" y="1800"/>
                  </a:lnTo>
                  <a:lnTo>
                    <a:pt x="4457" y="1821"/>
                  </a:lnTo>
                  <a:lnTo>
                    <a:pt x="4478" y="1905"/>
                  </a:lnTo>
                  <a:lnTo>
                    <a:pt x="4457" y="1926"/>
                  </a:lnTo>
                  <a:lnTo>
                    <a:pt x="4457" y="2010"/>
                  </a:lnTo>
                  <a:lnTo>
                    <a:pt x="4394" y="2051"/>
                  </a:lnTo>
                  <a:lnTo>
                    <a:pt x="4206" y="2031"/>
                  </a:lnTo>
                  <a:lnTo>
                    <a:pt x="4017" y="1926"/>
                  </a:lnTo>
                  <a:lnTo>
                    <a:pt x="3955" y="1947"/>
                  </a:lnTo>
                  <a:lnTo>
                    <a:pt x="3892" y="2031"/>
                  </a:lnTo>
                  <a:lnTo>
                    <a:pt x="3913" y="2093"/>
                  </a:lnTo>
                  <a:lnTo>
                    <a:pt x="3976" y="2093"/>
                  </a:lnTo>
                  <a:lnTo>
                    <a:pt x="4080" y="2156"/>
                  </a:lnTo>
                  <a:lnTo>
                    <a:pt x="4080" y="2219"/>
                  </a:lnTo>
                  <a:lnTo>
                    <a:pt x="4017" y="2261"/>
                  </a:lnTo>
                  <a:lnTo>
                    <a:pt x="3976" y="2365"/>
                  </a:lnTo>
                  <a:lnTo>
                    <a:pt x="3892" y="2407"/>
                  </a:lnTo>
                  <a:lnTo>
                    <a:pt x="3871" y="2449"/>
                  </a:lnTo>
                  <a:lnTo>
                    <a:pt x="3787" y="2470"/>
                  </a:lnTo>
                  <a:lnTo>
                    <a:pt x="3745" y="2575"/>
                  </a:lnTo>
                  <a:lnTo>
                    <a:pt x="3766" y="2679"/>
                  </a:lnTo>
                  <a:lnTo>
                    <a:pt x="3766" y="2847"/>
                  </a:lnTo>
                  <a:lnTo>
                    <a:pt x="3787" y="2930"/>
                  </a:lnTo>
                  <a:lnTo>
                    <a:pt x="3871" y="2930"/>
                  </a:lnTo>
                  <a:lnTo>
                    <a:pt x="3976" y="2993"/>
                  </a:lnTo>
                  <a:lnTo>
                    <a:pt x="4059" y="3077"/>
                  </a:lnTo>
                  <a:lnTo>
                    <a:pt x="4122" y="3286"/>
                  </a:lnTo>
                  <a:lnTo>
                    <a:pt x="4164" y="3495"/>
                  </a:lnTo>
                  <a:lnTo>
                    <a:pt x="4122" y="3516"/>
                  </a:lnTo>
                  <a:lnTo>
                    <a:pt x="4185" y="3621"/>
                  </a:lnTo>
                  <a:lnTo>
                    <a:pt x="4289" y="3684"/>
                  </a:lnTo>
                  <a:lnTo>
                    <a:pt x="4415" y="3516"/>
                  </a:lnTo>
                  <a:lnTo>
                    <a:pt x="4478" y="3412"/>
                  </a:lnTo>
                  <a:lnTo>
                    <a:pt x="4478" y="3349"/>
                  </a:lnTo>
                  <a:lnTo>
                    <a:pt x="4520" y="3286"/>
                  </a:lnTo>
                  <a:lnTo>
                    <a:pt x="4540" y="3286"/>
                  </a:lnTo>
                  <a:cubicBezTo>
                    <a:pt x="4624" y="3370"/>
                    <a:pt x="4708" y="3453"/>
                    <a:pt x="4729" y="3558"/>
                  </a:cubicBezTo>
                  <a:lnTo>
                    <a:pt x="4729" y="3579"/>
                  </a:lnTo>
                  <a:lnTo>
                    <a:pt x="4687" y="3704"/>
                  </a:lnTo>
                  <a:lnTo>
                    <a:pt x="4687" y="3809"/>
                  </a:lnTo>
                  <a:lnTo>
                    <a:pt x="4729" y="3872"/>
                  </a:lnTo>
                  <a:lnTo>
                    <a:pt x="4792" y="3830"/>
                  </a:lnTo>
                  <a:lnTo>
                    <a:pt x="4917" y="3725"/>
                  </a:lnTo>
                  <a:lnTo>
                    <a:pt x="4980" y="3872"/>
                  </a:lnTo>
                  <a:lnTo>
                    <a:pt x="4917" y="3976"/>
                  </a:lnTo>
                  <a:lnTo>
                    <a:pt x="4833" y="4018"/>
                  </a:lnTo>
                  <a:lnTo>
                    <a:pt x="4771" y="3976"/>
                  </a:lnTo>
                  <a:lnTo>
                    <a:pt x="4792" y="4102"/>
                  </a:lnTo>
                  <a:lnTo>
                    <a:pt x="4729" y="4144"/>
                  </a:lnTo>
                  <a:lnTo>
                    <a:pt x="4666" y="4123"/>
                  </a:lnTo>
                  <a:lnTo>
                    <a:pt x="4624" y="4018"/>
                  </a:lnTo>
                  <a:lnTo>
                    <a:pt x="4603" y="3914"/>
                  </a:lnTo>
                  <a:lnTo>
                    <a:pt x="4582" y="3872"/>
                  </a:lnTo>
                  <a:lnTo>
                    <a:pt x="4499" y="3893"/>
                  </a:lnTo>
                  <a:lnTo>
                    <a:pt x="4457" y="3872"/>
                  </a:lnTo>
                  <a:lnTo>
                    <a:pt x="4415" y="3976"/>
                  </a:lnTo>
                  <a:lnTo>
                    <a:pt x="4478" y="4123"/>
                  </a:lnTo>
                  <a:lnTo>
                    <a:pt x="4478" y="4228"/>
                  </a:lnTo>
                  <a:lnTo>
                    <a:pt x="4394" y="4248"/>
                  </a:lnTo>
                  <a:lnTo>
                    <a:pt x="4310" y="4353"/>
                  </a:lnTo>
                  <a:lnTo>
                    <a:pt x="4310" y="4416"/>
                  </a:lnTo>
                  <a:lnTo>
                    <a:pt x="4457" y="4562"/>
                  </a:lnTo>
                  <a:lnTo>
                    <a:pt x="4499" y="4646"/>
                  </a:lnTo>
                  <a:lnTo>
                    <a:pt x="4457" y="4813"/>
                  </a:lnTo>
                  <a:lnTo>
                    <a:pt x="4373" y="4855"/>
                  </a:lnTo>
                  <a:lnTo>
                    <a:pt x="4289" y="4834"/>
                  </a:lnTo>
                  <a:lnTo>
                    <a:pt x="4268" y="4876"/>
                  </a:lnTo>
                  <a:lnTo>
                    <a:pt x="4352" y="4981"/>
                  </a:lnTo>
                  <a:lnTo>
                    <a:pt x="4415" y="4960"/>
                  </a:lnTo>
                  <a:lnTo>
                    <a:pt x="4499" y="4876"/>
                  </a:lnTo>
                  <a:lnTo>
                    <a:pt x="4603" y="5148"/>
                  </a:lnTo>
                  <a:lnTo>
                    <a:pt x="4666" y="5441"/>
                  </a:lnTo>
                  <a:lnTo>
                    <a:pt x="4624" y="5588"/>
                  </a:lnTo>
                  <a:lnTo>
                    <a:pt x="4624" y="5860"/>
                  </a:lnTo>
                  <a:lnTo>
                    <a:pt x="4520" y="6236"/>
                  </a:lnTo>
                  <a:lnTo>
                    <a:pt x="4561" y="6404"/>
                  </a:lnTo>
                  <a:lnTo>
                    <a:pt x="4499" y="6592"/>
                  </a:lnTo>
                  <a:lnTo>
                    <a:pt x="4373" y="6655"/>
                  </a:lnTo>
                  <a:lnTo>
                    <a:pt x="4310" y="6843"/>
                  </a:lnTo>
                  <a:lnTo>
                    <a:pt x="4310" y="7031"/>
                  </a:lnTo>
                  <a:lnTo>
                    <a:pt x="4248" y="7136"/>
                  </a:lnTo>
                  <a:lnTo>
                    <a:pt x="4206" y="7241"/>
                  </a:lnTo>
                  <a:lnTo>
                    <a:pt x="4080" y="7366"/>
                  </a:lnTo>
                  <a:lnTo>
                    <a:pt x="3829" y="7533"/>
                  </a:lnTo>
                  <a:lnTo>
                    <a:pt x="3724" y="7554"/>
                  </a:lnTo>
                  <a:lnTo>
                    <a:pt x="3662" y="7659"/>
                  </a:lnTo>
                  <a:lnTo>
                    <a:pt x="3536" y="7575"/>
                  </a:lnTo>
                  <a:lnTo>
                    <a:pt x="3411" y="7429"/>
                  </a:lnTo>
                  <a:lnTo>
                    <a:pt x="3411" y="7345"/>
                  </a:lnTo>
                  <a:lnTo>
                    <a:pt x="3452" y="7324"/>
                  </a:lnTo>
                  <a:lnTo>
                    <a:pt x="3515" y="7220"/>
                  </a:lnTo>
                  <a:lnTo>
                    <a:pt x="3515" y="7157"/>
                  </a:lnTo>
                  <a:lnTo>
                    <a:pt x="3578" y="7073"/>
                  </a:lnTo>
                  <a:lnTo>
                    <a:pt x="3578" y="7052"/>
                  </a:lnTo>
                  <a:lnTo>
                    <a:pt x="3452" y="7073"/>
                  </a:lnTo>
                  <a:lnTo>
                    <a:pt x="3348" y="7178"/>
                  </a:lnTo>
                  <a:lnTo>
                    <a:pt x="3222" y="7241"/>
                  </a:lnTo>
                  <a:lnTo>
                    <a:pt x="3201" y="7345"/>
                  </a:lnTo>
                  <a:lnTo>
                    <a:pt x="3264" y="7471"/>
                  </a:lnTo>
                  <a:lnTo>
                    <a:pt x="3306" y="7722"/>
                  </a:lnTo>
                  <a:lnTo>
                    <a:pt x="3264" y="7868"/>
                  </a:lnTo>
                  <a:lnTo>
                    <a:pt x="3139" y="7994"/>
                  </a:lnTo>
                  <a:lnTo>
                    <a:pt x="3139" y="8077"/>
                  </a:lnTo>
                  <a:lnTo>
                    <a:pt x="3076" y="8119"/>
                  </a:lnTo>
                  <a:lnTo>
                    <a:pt x="3055" y="8329"/>
                  </a:lnTo>
                  <a:lnTo>
                    <a:pt x="3118" y="8391"/>
                  </a:lnTo>
                  <a:lnTo>
                    <a:pt x="3118" y="8475"/>
                  </a:lnTo>
                  <a:lnTo>
                    <a:pt x="3076" y="8496"/>
                  </a:lnTo>
                  <a:lnTo>
                    <a:pt x="3118" y="8517"/>
                  </a:lnTo>
                  <a:lnTo>
                    <a:pt x="3076" y="8601"/>
                  </a:lnTo>
                  <a:lnTo>
                    <a:pt x="3034" y="8601"/>
                  </a:lnTo>
                  <a:lnTo>
                    <a:pt x="3055" y="8642"/>
                  </a:lnTo>
                  <a:lnTo>
                    <a:pt x="2992" y="8684"/>
                  </a:lnTo>
                  <a:lnTo>
                    <a:pt x="2929" y="8621"/>
                  </a:lnTo>
                  <a:lnTo>
                    <a:pt x="2846" y="8684"/>
                  </a:lnTo>
                  <a:lnTo>
                    <a:pt x="2804" y="8642"/>
                  </a:lnTo>
                  <a:lnTo>
                    <a:pt x="2762" y="8517"/>
                  </a:lnTo>
                  <a:lnTo>
                    <a:pt x="2741" y="8496"/>
                  </a:lnTo>
                  <a:lnTo>
                    <a:pt x="2657" y="8538"/>
                  </a:lnTo>
                  <a:lnTo>
                    <a:pt x="2595" y="8538"/>
                  </a:lnTo>
                  <a:lnTo>
                    <a:pt x="2553" y="8517"/>
                  </a:lnTo>
                  <a:lnTo>
                    <a:pt x="2302" y="8601"/>
                  </a:lnTo>
                  <a:lnTo>
                    <a:pt x="2176" y="8642"/>
                  </a:lnTo>
                  <a:lnTo>
                    <a:pt x="2030" y="8705"/>
                  </a:lnTo>
                  <a:lnTo>
                    <a:pt x="1883" y="8705"/>
                  </a:lnTo>
                  <a:lnTo>
                    <a:pt x="1758" y="8747"/>
                  </a:lnTo>
                  <a:lnTo>
                    <a:pt x="1695" y="8726"/>
                  </a:lnTo>
                  <a:lnTo>
                    <a:pt x="1569" y="8747"/>
                  </a:lnTo>
                  <a:lnTo>
                    <a:pt x="1360" y="8914"/>
                  </a:lnTo>
                  <a:lnTo>
                    <a:pt x="1297" y="9040"/>
                  </a:lnTo>
                  <a:lnTo>
                    <a:pt x="1235" y="9082"/>
                  </a:lnTo>
                  <a:lnTo>
                    <a:pt x="1193" y="9165"/>
                  </a:lnTo>
                  <a:lnTo>
                    <a:pt x="1046" y="9354"/>
                  </a:lnTo>
                  <a:lnTo>
                    <a:pt x="942" y="9375"/>
                  </a:lnTo>
                  <a:lnTo>
                    <a:pt x="858" y="9479"/>
                  </a:lnTo>
                  <a:lnTo>
                    <a:pt x="837" y="9563"/>
                  </a:lnTo>
                  <a:lnTo>
                    <a:pt x="753" y="9647"/>
                  </a:lnTo>
                  <a:lnTo>
                    <a:pt x="607" y="9668"/>
                  </a:lnTo>
                  <a:lnTo>
                    <a:pt x="544" y="9751"/>
                  </a:lnTo>
                  <a:lnTo>
                    <a:pt x="565" y="9940"/>
                  </a:lnTo>
                  <a:lnTo>
                    <a:pt x="628" y="9961"/>
                  </a:lnTo>
                  <a:lnTo>
                    <a:pt x="649" y="10002"/>
                  </a:lnTo>
                  <a:lnTo>
                    <a:pt x="628" y="10065"/>
                  </a:lnTo>
                  <a:lnTo>
                    <a:pt x="607" y="10044"/>
                  </a:lnTo>
                  <a:lnTo>
                    <a:pt x="481" y="10149"/>
                  </a:lnTo>
                  <a:lnTo>
                    <a:pt x="439" y="10212"/>
                  </a:lnTo>
                  <a:lnTo>
                    <a:pt x="377" y="10274"/>
                  </a:lnTo>
                  <a:lnTo>
                    <a:pt x="272" y="10379"/>
                  </a:lnTo>
                  <a:lnTo>
                    <a:pt x="209" y="10463"/>
                  </a:lnTo>
                  <a:lnTo>
                    <a:pt x="105" y="10463"/>
                  </a:lnTo>
                  <a:lnTo>
                    <a:pt x="0" y="10505"/>
                  </a:lnTo>
                  <a:lnTo>
                    <a:pt x="105" y="10505"/>
                  </a:lnTo>
                  <a:lnTo>
                    <a:pt x="167" y="10609"/>
                  </a:lnTo>
                  <a:lnTo>
                    <a:pt x="209" y="10735"/>
                  </a:lnTo>
                  <a:lnTo>
                    <a:pt x="167" y="10777"/>
                  </a:lnTo>
                  <a:lnTo>
                    <a:pt x="126" y="10693"/>
                  </a:lnTo>
                  <a:lnTo>
                    <a:pt x="84" y="10609"/>
                  </a:lnTo>
                  <a:lnTo>
                    <a:pt x="63" y="10714"/>
                  </a:lnTo>
                  <a:lnTo>
                    <a:pt x="84" y="10818"/>
                  </a:lnTo>
                  <a:lnTo>
                    <a:pt x="167" y="10839"/>
                  </a:lnTo>
                  <a:lnTo>
                    <a:pt x="167" y="10923"/>
                  </a:lnTo>
                  <a:lnTo>
                    <a:pt x="126" y="11007"/>
                  </a:lnTo>
                  <a:lnTo>
                    <a:pt x="126" y="11007"/>
                  </a:lnTo>
                  <a:lnTo>
                    <a:pt x="188" y="10965"/>
                  </a:lnTo>
                  <a:lnTo>
                    <a:pt x="230" y="10902"/>
                  </a:lnTo>
                  <a:lnTo>
                    <a:pt x="314" y="10860"/>
                  </a:lnTo>
                  <a:lnTo>
                    <a:pt x="377" y="10902"/>
                  </a:lnTo>
                  <a:lnTo>
                    <a:pt x="314" y="10944"/>
                  </a:lnTo>
                  <a:lnTo>
                    <a:pt x="377" y="10965"/>
                  </a:lnTo>
                  <a:lnTo>
                    <a:pt x="439" y="10944"/>
                  </a:lnTo>
                  <a:lnTo>
                    <a:pt x="439" y="10839"/>
                  </a:lnTo>
                  <a:lnTo>
                    <a:pt x="398" y="10798"/>
                  </a:lnTo>
                  <a:lnTo>
                    <a:pt x="293" y="10818"/>
                  </a:lnTo>
                  <a:lnTo>
                    <a:pt x="293" y="10777"/>
                  </a:lnTo>
                  <a:lnTo>
                    <a:pt x="314" y="10714"/>
                  </a:lnTo>
                  <a:lnTo>
                    <a:pt x="293" y="10630"/>
                  </a:lnTo>
                  <a:lnTo>
                    <a:pt x="335" y="10588"/>
                  </a:lnTo>
                  <a:lnTo>
                    <a:pt x="439" y="10609"/>
                  </a:lnTo>
                  <a:lnTo>
                    <a:pt x="544" y="10798"/>
                  </a:lnTo>
                  <a:lnTo>
                    <a:pt x="586" y="10923"/>
                  </a:lnTo>
                  <a:lnTo>
                    <a:pt x="628" y="10986"/>
                  </a:lnTo>
                  <a:lnTo>
                    <a:pt x="628" y="11153"/>
                  </a:lnTo>
                  <a:lnTo>
                    <a:pt x="544" y="11342"/>
                  </a:lnTo>
                  <a:lnTo>
                    <a:pt x="439" y="11342"/>
                  </a:lnTo>
                  <a:lnTo>
                    <a:pt x="481" y="11383"/>
                  </a:lnTo>
                  <a:lnTo>
                    <a:pt x="544" y="11551"/>
                  </a:lnTo>
                  <a:lnTo>
                    <a:pt x="586" y="11760"/>
                  </a:lnTo>
                  <a:lnTo>
                    <a:pt x="691" y="11865"/>
                  </a:lnTo>
                  <a:lnTo>
                    <a:pt x="691" y="11969"/>
                  </a:lnTo>
                  <a:lnTo>
                    <a:pt x="628" y="12011"/>
                  </a:lnTo>
                  <a:lnTo>
                    <a:pt x="711" y="12095"/>
                  </a:lnTo>
                  <a:lnTo>
                    <a:pt x="795" y="12095"/>
                  </a:lnTo>
                  <a:lnTo>
                    <a:pt x="858" y="12158"/>
                  </a:lnTo>
                  <a:lnTo>
                    <a:pt x="900" y="12095"/>
                  </a:lnTo>
                  <a:lnTo>
                    <a:pt x="900" y="12053"/>
                  </a:lnTo>
                  <a:lnTo>
                    <a:pt x="816" y="11906"/>
                  </a:lnTo>
                  <a:lnTo>
                    <a:pt x="816" y="11739"/>
                  </a:lnTo>
                  <a:lnTo>
                    <a:pt x="858" y="11676"/>
                  </a:lnTo>
                  <a:lnTo>
                    <a:pt x="921" y="11739"/>
                  </a:lnTo>
                  <a:lnTo>
                    <a:pt x="900" y="11781"/>
                  </a:lnTo>
                  <a:lnTo>
                    <a:pt x="900" y="11844"/>
                  </a:lnTo>
                  <a:lnTo>
                    <a:pt x="963" y="11948"/>
                  </a:lnTo>
                  <a:lnTo>
                    <a:pt x="1004" y="12095"/>
                  </a:lnTo>
                  <a:lnTo>
                    <a:pt x="963" y="12199"/>
                  </a:lnTo>
                  <a:lnTo>
                    <a:pt x="1004" y="12283"/>
                  </a:lnTo>
                  <a:lnTo>
                    <a:pt x="1109" y="12220"/>
                  </a:lnTo>
                  <a:lnTo>
                    <a:pt x="1214" y="12074"/>
                  </a:lnTo>
                  <a:lnTo>
                    <a:pt x="1109" y="11969"/>
                  </a:lnTo>
                  <a:lnTo>
                    <a:pt x="1109" y="11906"/>
                  </a:lnTo>
                  <a:lnTo>
                    <a:pt x="1151" y="11886"/>
                  </a:lnTo>
                  <a:lnTo>
                    <a:pt x="1235" y="11906"/>
                  </a:lnTo>
                  <a:lnTo>
                    <a:pt x="1276" y="11948"/>
                  </a:lnTo>
                  <a:lnTo>
                    <a:pt x="1318" y="11844"/>
                  </a:lnTo>
                  <a:lnTo>
                    <a:pt x="1318" y="11655"/>
                  </a:lnTo>
                  <a:lnTo>
                    <a:pt x="1276" y="11572"/>
                  </a:lnTo>
                  <a:lnTo>
                    <a:pt x="1276" y="11237"/>
                  </a:lnTo>
                  <a:lnTo>
                    <a:pt x="1276" y="11049"/>
                  </a:lnTo>
                  <a:lnTo>
                    <a:pt x="1339" y="10944"/>
                  </a:lnTo>
                  <a:lnTo>
                    <a:pt x="1444" y="10839"/>
                  </a:lnTo>
                  <a:lnTo>
                    <a:pt x="1423" y="10777"/>
                  </a:lnTo>
                  <a:lnTo>
                    <a:pt x="1360" y="10735"/>
                  </a:lnTo>
                  <a:lnTo>
                    <a:pt x="1360" y="10630"/>
                  </a:lnTo>
                  <a:lnTo>
                    <a:pt x="1318" y="10630"/>
                  </a:lnTo>
                  <a:lnTo>
                    <a:pt x="1339" y="10567"/>
                  </a:lnTo>
                  <a:lnTo>
                    <a:pt x="1151" y="10567"/>
                  </a:lnTo>
                  <a:lnTo>
                    <a:pt x="1130" y="10505"/>
                  </a:lnTo>
                  <a:lnTo>
                    <a:pt x="1235" y="10463"/>
                  </a:lnTo>
                  <a:lnTo>
                    <a:pt x="1255" y="10379"/>
                  </a:lnTo>
                  <a:lnTo>
                    <a:pt x="1235" y="10212"/>
                  </a:lnTo>
                  <a:lnTo>
                    <a:pt x="1151" y="10170"/>
                  </a:lnTo>
                  <a:lnTo>
                    <a:pt x="1067" y="10191"/>
                  </a:lnTo>
                  <a:lnTo>
                    <a:pt x="1067" y="10212"/>
                  </a:lnTo>
                  <a:lnTo>
                    <a:pt x="1004" y="10274"/>
                  </a:lnTo>
                  <a:lnTo>
                    <a:pt x="921" y="10274"/>
                  </a:lnTo>
                  <a:lnTo>
                    <a:pt x="795" y="10149"/>
                  </a:lnTo>
                  <a:lnTo>
                    <a:pt x="816" y="10065"/>
                  </a:lnTo>
                  <a:lnTo>
                    <a:pt x="1004" y="9982"/>
                  </a:lnTo>
                  <a:lnTo>
                    <a:pt x="1151" y="9961"/>
                  </a:lnTo>
                  <a:lnTo>
                    <a:pt x="1339" y="10002"/>
                  </a:lnTo>
                  <a:lnTo>
                    <a:pt x="1423" y="10065"/>
                  </a:lnTo>
                  <a:lnTo>
                    <a:pt x="1444" y="10002"/>
                  </a:lnTo>
                  <a:lnTo>
                    <a:pt x="1444" y="9940"/>
                  </a:lnTo>
                  <a:lnTo>
                    <a:pt x="1444" y="9835"/>
                  </a:lnTo>
                  <a:lnTo>
                    <a:pt x="1423" y="9751"/>
                  </a:lnTo>
                  <a:lnTo>
                    <a:pt x="1444" y="9689"/>
                  </a:lnTo>
                  <a:lnTo>
                    <a:pt x="1527" y="9689"/>
                  </a:lnTo>
                  <a:lnTo>
                    <a:pt x="1569" y="9772"/>
                  </a:lnTo>
                  <a:lnTo>
                    <a:pt x="1653" y="9772"/>
                  </a:lnTo>
                  <a:lnTo>
                    <a:pt x="1758" y="9730"/>
                  </a:lnTo>
                  <a:lnTo>
                    <a:pt x="1946" y="9689"/>
                  </a:lnTo>
                  <a:lnTo>
                    <a:pt x="2113" y="9647"/>
                  </a:lnTo>
                  <a:lnTo>
                    <a:pt x="2218" y="9647"/>
                  </a:lnTo>
                  <a:lnTo>
                    <a:pt x="2281" y="9668"/>
                  </a:lnTo>
                  <a:lnTo>
                    <a:pt x="2323" y="9647"/>
                  </a:lnTo>
                  <a:cubicBezTo>
                    <a:pt x="2323" y="9668"/>
                    <a:pt x="2364" y="9730"/>
                    <a:pt x="2364" y="9751"/>
                  </a:cubicBezTo>
                  <a:lnTo>
                    <a:pt x="2218" y="9856"/>
                  </a:lnTo>
                  <a:lnTo>
                    <a:pt x="2218" y="9940"/>
                  </a:lnTo>
                  <a:lnTo>
                    <a:pt x="2155" y="9877"/>
                  </a:lnTo>
                  <a:lnTo>
                    <a:pt x="2051" y="9898"/>
                  </a:lnTo>
                  <a:lnTo>
                    <a:pt x="1967" y="9961"/>
                  </a:lnTo>
                  <a:lnTo>
                    <a:pt x="1904" y="9940"/>
                  </a:lnTo>
                  <a:lnTo>
                    <a:pt x="1841" y="9772"/>
                  </a:lnTo>
                  <a:lnTo>
                    <a:pt x="1779" y="9772"/>
                  </a:lnTo>
                  <a:lnTo>
                    <a:pt x="1632" y="9961"/>
                  </a:lnTo>
                  <a:lnTo>
                    <a:pt x="1632" y="10065"/>
                  </a:lnTo>
                  <a:lnTo>
                    <a:pt x="1527" y="10128"/>
                  </a:lnTo>
                  <a:lnTo>
                    <a:pt x="1486" y="10233"/>
                  </a:lnTo>
                  <a:lnTo>
                    <a:pt x="1653" y="10295"/>
                  </a:lnTo>
                  <a:lnTo>
                    <a:pt x="1674" y="10400"/>
                  </a:lnTo>
                  <a:lnTo>
                    <a:pt x="1653" y="10421"/>
                  </a:lnTo>
                  <a:lnTo>
                    <a:pt x="1653" y="10484"/>
                  </a:lnTo>
                  <a:lnTo>
                    <a:pt x="1737" y="10609"/>
                  </a:lnTo>
                  <a:lnTo>
                    <a:pt x="1862" y="10630"/>
                  </a:lnTo>
                  <a:lnTo>
                    <a:pt x="1862" y="10714"/>
                  </a:lnTo>
                  <a:lnTo>
                    <a:pt x="1904" y="10735"/>
                  </a:lnTo>
                  <a:lnTo>
                    <a:pt x="1946" y="10693"/>
                  </a:lnTo>
                  <a:lnTo>
                    <a:pt x="2009" y="10714"/>
                  </a:lnTo>
                  <a:lnTo>
                    <a:pt x="2072" y="10693"/>
                  </a:lnTo>
                  <a:lnTo>
                    <a:pt x="2072" y="10609"/>
                  </a:lnTo>
                  <a:lnTo>
                    <a:pt x="1967" y="10505"/>
                  </a:lnTo>
                  <a:lnTo>
                    <a:pt x="2009" y="10400"/>
                  </a:lnTo>
                  <a:lnTo>
                    <a:pt x="2072" y="10254"/>
                  </a:lnTo>
                  <a:lnTo>
                    <a:pt x="2197" y="10170"/>
                  </a:lnTo>
                  <a:lnTo>
                    <a:pt x="2218" y="10107"/>
                  </a:lnTo>
                  <a:lnTo>
                    <a:pt x="2364" y="10149"/>
                  </a:lnTo>
                  <a:lnTo>
                    <a:pt x="2511" y="10254"/>
                  </a:lnTo>
                  <a:lnTo>
                    <a:pt x="2574" y="10316"/>
                  </a:lnTo>
                  <a:lnTo>
                    <a:pt x="2636" y="10295"/>
                  </a:lnTo>
                  <a:lnTo>
                    <a:pt x="2699" y="10086"/>
                  </a:lnTo>
                  <a:lnTo>
                    <a:pt x="2825" y="9961"/>
                  </a:lnTo>
                  <a:lnTo>
                    <a:pt x="2825" y="9877"/>
                  </a:lnTo>
                  <a:lnTo>
                    <a:pt x="2783" y="9814"/>
                  </a:lnTo>
                  <a:lnTo>
                    <a:pt x="2741" y="9751"/>
                  </a:lnTo>
                  <a:lnTo>
                    <a:pt x="2616" y="9647"/>
                  </a:lnTo>
                  <a:lnTo>
                    <a:pt x="2532" y="9647"/>
                  </a:lnTo>
                  <a:lnTo>
                    <a:pt x="2469" y="9584"/>
                  </a:lnTo>
                  <a:lnTo>
                    <a:pt x="2302" y="9584"/>
                  </a:lnTo>
                  <a:cubicBezTo>
                    <a:pt x="2302" y="9563"/>
                    <a:pt x="2302" y="9521"/>
                    <a:pt x="2281" y="9479"/>
                  </a:cubicBezTo>
                  <a:lnTo>
                    <a:pt x="2281" y="9458"/>
                  </a:lnTo>
                  <a:lnTo>
                    <a:pt x="2406" y="9375"/>
                  </a:lnTo>
                  <a:lnTo>
                    <a:pt x="2427" y="9333"/>
                  </a:lnTo>
                  <a:lnTo>
                    <a:pt x="2574" y="9228"/>
                  </a:lnTo>
                  <a:lnTo>
                    <a:pt x="2699" y="9165"/>
                  </a:lnTo>
                  <a:lnTo>
                    <a:pt x="2888" y="9207"/>
                  </a:lnTo>
                  <a:lnTo>
                    <a:pt x="2992" y="9165"/>
                  </a:lnTo>
                  <a:lnTo>
                    <a:pt x="3034" y="9228"/>
                  </a:lnTo>
                  <a:lnTo>
                    <a:pt x="3034" y="9333"/>
                  </a:lnTo>
                  <a:lnTo>
                    <a:pt x="2950" y="9458"/>
                  </a:lnTo>
                  <a:lnTo>
                    <a:pt x="2929" y="9563"/>
                  </a:lnTo>
                  <a:lnTo>
                    <a:pt x="2992" y="9584"/>
                  </a:lnTo>
                  <a:lnTo>
                    <a:pt x="2992" y="9689"/>
                  </a:lnTo>
                  <a:lnTo>
                    <a:pt x="2992" y="9793"/>
                  </a:lnTo>
                  <a:lnTo>
                    <a:pt x="2950" y="9856"/>
                  </a:lnTo>
                  <a:lnTo>
                    <a:pt x="2992" y="9961"/>
                  </a:lnTo>
                  <a:lnTo>
                    <a:pt x="3097" y="10002"/>
                  </a:lnTo>
                  <a:lnTo>
                    <a:pt x="3243" y="10170"/>
                  </a:lnTo>
                  <a:lnTo>
                    <a:pt x="3348" y="10191"/>
                  </a:lnTo>
                  <a:lnTo>
                    <a:pt x="3432" y="10170"/>
                  </a:lnTo>
                  <a:lnTo>
                    <a:pt x="3536" y="10002"/>
                  </a:lnTo>
                  <a:lnTo>
                    <a:pt x="3536" y="9898"/>
                  </a:lnTo>
                  <a:lnTo>
                    <a:pt x="3578" y="9856"/>
                  </a:lnTo>
                  <a:lnTo>
                    <a:pt x="3620" y="9793"/>
                  </a:lnTo>
                  <a:lnTo>
                    <a:pt x="3578" y="9710"/>
                  </a:lnTo>
                  <a:lnTo>
                    <a:pt x="3662" y="9584"/>
                  </a:lnTo>
                  <a:lnTo>
                    <a:pt x="3766" y="9563"/>
                  </a:lnTo>
                  <a:lnTo>
                    <a:pt x="3850" y="9563"/>
                  </a:lnTo>
                  <a:lnTo>
                    <a:pt x="3871" y="9500"/>
                  </a:lnTo>
                  <a:lnTo>
                    <a:pt x="3850" y="9458"/>
                  </a:lnTo>
                  <a:lnTo>
                    <a:pt x="3829" y="9333"/>
                  </a:lnTo>
                  <a:lnTo>
                    <a:pt x="3620" y="9249"/>
                  </a:lnTo>
                  <a:lnTo>
                    <a:pt x="3578" y="9186"/>
                  </a:lnTo>
                  <a:lnTo>
                    <a:pt x="3641" y="9040"/>
                  </a:lnTo>
                  <a:lnTo>
                    <a:pt x="3724" y="8977"/>
                  </a:lnTo>
                  <a:lnTo>
                    <a:pt x="3766" y="8956"/>
                  </a:lnTo>
                  <a:lnTo>
                    <a:pt x="3745" y="9019"/>
                  </a:lnTo>
                  <a:lnTo>
                    <a:pt x="3745" y="9145"/>
                  </a:lnTo>
                  <a:lnTo>
                    <a:pt x="3787" y="9165"/>
                  </a:lnTo>
                  <a:lnTo>
                    <a:pt x="3850" y="9145"/>
                  </a:lnTo>
                  <a:lnTo>
                    <a:pt x="3871" y="9124"/>
                  </a:lnTo>
                  <a:lnTo>
                    <a:pt x="3955" y="9145"/>
                  </a:lnTo>
                  <a:lnTo>
                    <a:pt x="3996" y="9186"/>
                  </a:lnTo>
                  <a:lnTo>
                    <a:pt x="4059" y="9165"/>
                  </a:lnTo>
                  <a:lnTo>
                    <a:pt x="4101" y="9165"/>
                  </a:lnTo>
                  <a:lnTo>
                    <a:pt x="4080" y="9228"/>
                  </a:lnTo>
                  <a:lnTo>
                    <a:pt x="3976" y="9249"/>
                  </a:lnTo>
                  <a:lnTo>
                    <a:pt x="3976" y="9270"/>
                  </a:lnTo>
                  <a:lnTo>
                    <a:pt x="3996" y="9291"/>
                  </a:lnTo>
                  <a:lnTo>
                    <a:pt x="4080" y="9270"/>
                  </a:lnTo>
                  <a:lnTo>
                    <a:pt x="4206" y="9186"/>
                  </a:lnTo>
                  <a:lnTo>
                    <a:pt x="4499" y="9228"/>
                  </a:lnTo>
                  <a:lnTo>
                    <a:pt x="4666" y="9186"/>
                  </a:lnTo>
                  <a:lnTo>
                    <a:pt x="4603" y="9165"/>
                  </a:lnTo>
                  <a:lnTo>
                    <a:pt x="4582" y="9061"/>
                  </a:lnTo>
                  <a:lnTo>
                    <a:pt x="4603" y="8935"/>
                  </a:lnTo>
                  <a:lnTo>
                    <a:pt x="4729" y="8873"/>
                  </a:lnTo>
                  <a:lnTo>
                    <a:pt x="4833" y="8914"/>
                  </a:lnTo>
                  <a:lnTo>
                    <a:pt x="4875" y="9019"/>
                  </a:lnTo>
                  <a:lnTo>
                    <a:pt x="4833" y="9124"/>
                  </a:lnTo>
                  <a:lnTo>
                    <a:pt x="4896" y="9186"/>
                  </a:lnTo>
                  <a:lnTo>
                    <a:pt x="4980" y="9186"/>
                  </a:lnTo>
                  <a:lnTo>
                    <a:pt x="5043" y="9061"/>
                  </a:lnTo>
                  <a:lnTo>
                    <a:pt x="4980" y="8852"/>
                  </a:lnTo>
                  <a:lnTo>
                    <a:pt x="5001" y="8726"/>
                  </a:lnTo>
                  <a:lnTo>
                    <a:pt x="5126" y="8621"/>
                  </a:lnTo>
                  <a:lnTo>
                    <a:pt x="5210" y="8621"/>
                  </a:lnTo>
                  <a:lnTo>
                    <a:pt x="5231" y="8559"/>
                  </a:lnTo>
                  <a:lnTo>
                    <a:pt x="5189" y="8496"/>
                  </a:lnTo>
                  <a:lnTo>
                    <a:pt x="5210" y="8349"/>
                  </a:lnTo>
                  <a:lnTo>
                    <a:pt x="5294" y="8308"/>
                  </a:lnTo>
                  <a:lnTo>
                    <a:pt x="5398" y="8329"/>
                  </a:lnTo>
                  <a:lnTo>
                    <a:pt x="5419" y="8391"/>
                  </a:lnTo>
                  <a:lnTo>
                    <a:pt x="5357" y="8454"/>
                  </a:lnTo>
                  <a:lnTo>
                    <a:pt x="5336" y="8621"/>
                  </a:lnTo>
                  <a:lnTo>
                    <a:pt x="5357" y="8956"/>
                  </a:lnTo>
                  <a:lnTo>
                    <a:pt x="5419" y="8998"/>
                  </a:lnTo>
                  <a:lnTo>
                    <a:pt x="5503" y="8935"/>
                  </a:lnTo>
                  <a:lnTo>
                    <a:pt x="5545" y="8831"/>
                  </a:lnTo>
                  <a:lnTo>
                    <a:pt x="5649" y="8831"/>
                  </a:lnTo>
                  <a:lnTo>
                    <a:pt x="5754" y="8726"/>
                  </a:lnTo>
                  <a:lnTo>
                    <a:pt x="5817" y="8580"/>
                  </a:lnTo>
                  <a:lnTo>
                    <a:pt x="5775" y="8475"/>
                  </a:lnTo>
                  <a:lnTo>
                    <a:pt x="5921" y="8370"/>
                  </a:lnTo>
                  <a:lnTo>
                    <a:pt x="5880" y="8287"/>
                  </a:lnTo>
                  <a:lnTo>
                    <a:pt x="5838" y="8224"/>
                  </a:lnTo>
                  <a:lnTo>
                    <a:pt x="5712" y="8057"/>
                  </a:lnTo>
                  <a:lnTo>
                    <a:pt x="5649" y="7910"/>
                  </a:lnTo>
                  <a:lnTo>
                    <a:pt x="5629" y="7638"/>
                  </a:lnTo>
                  <a:lnTo>
                    <a:pt x="5670" y="7324"/>
                  </a:lnTo>
                  <a:lnTo>
                    <a:pt x="5670" y="7115"/>
                  </a:lnTo>
                  <a:lnTo>
                    <a:pt x="5566" y="6717"/>
                  </a:lnTo>
                  <a:lnTo>
                    <a:pt x="5440" y="6529"/>
                  </a:lnTo>
                  <a:lnTo>
                    <a:pt x="5440" y="6383"/>
                  </a:lnTo>
                  <a:lnTo>
                    <a:pt x="5461" y="6194"/>
                  </a:lnTo>
                  <a:lnTo>
                    <a:pt x="5649" y="6111"/>
                  </a:lnTo>
                  <a:lnTo>
                    <a:pt x="5733" y="6111"/>
                  </a:lnTo>
                  <a:lnTo>
                    <a:pt x="5775" y="6194"/>
                  </a:lnTo>
                  <a:lnTo>
                    <a:pt x="5817" y="6132"/>
                  </a:lnTo>
                  <a:lnTo>
                    <a:pt x="5775" y="6006"/>
                  </a:lnTo>
                  <a:lnTo>
                    <a:pt x="5754" y="5922"/>
                  </a:lnTo>
                  <a:lnTo>
                    <a:pt x="5733" y="5880"/>
                  </a:lnTo>
                  <a:lnTo>
                    <a:pt x="5712" y="5776"/>
                  </a:lnTo>
                  <a:lnTo>
                    <a:pt x="5712" y="5713"/>
                  </a:lnTo>
                  <a:lnTo>
                    <a:pt x="5712" y="5650"/>
                  </a:lnTo>
                  <a:lnTo>
                    <a:pt x="5754" y="5567"/>
                  </a:lnTo>
                  <a:lnTo>
                    <a:pt x="5754" y="5546"/>
                  </a:lnTo>
                  <a:lnTo>
                    <a:pt x="5754" y="5462"/>
                  </a:lnTo>
                  <a:lnTo>
                    <a:pt x="5733" y="5399"/>
                  </a:lnTo>
                  <a:lnTo>
                    <a:pt x="5733" y="5274"/>
                  </a:lnTo>
                  <a:lnTo>
                    <a:pt x="5754" y="5190"/>
                  </a:lnTo>
                  <a:lnTo>
                    <a:pt x="5712" y="5127"/>
                  </a:lnTo>
                  <a:lnTo>
                    <a:pt x="5670" y="4876"/>
                  </a:lnTo>
                  <a:lnTo>
                    <a:pt x="5566" y="4709"/>
                  </a:lnTo>
                  <a:lnTo>
                    <a:pt x="5545" y="4709"/>
                  </a:lnTo>
                  <a:lnTo>
                    <a:pt x="5503" y="4667"/>
                  </a:lnTo>
                  <a:lnTo>
                    <a:pt x="5503" y="4437"/>
                  </a:lnTo>
                  <a:lnTo>
                    <a:pt x="5398" y="4332"/>
                  </a:lnTo>
                  <a:lnTo>
                    <a:pt x="5147" y="4081"/>
                  </a:lnTo>
                  <a:lnTo>
                    <a:pt x="5105" y="3976"/>
                  </a:lnTo>
                  <a:lnTo>
                    <a:pt x="5043" y="3788"/>
                  </a:lnTo>
                  <a:lnTo>
                    <a:pt x="5043" y="3600"/>
                  </a:lnTo>
                  <a:lnTo>
                    <a:pt x="5043" y="3558"/>
                  </a:lnTo>
                  <a:lnTo>
                    <a:pt x="4980" y="3600"/>
                  </a:lnTo>
                  <a:lnTo>
                    <a:pt x="4917" y="3600"/>
                  </a:lnTo>
                  <a:lnTo>
                    <a:pt x="4896" y="3579"/>
                  </a:lnTo>
                  <a:lnTo>
                    <a:pt x="4896" y="3558"/>
                  </a:lnTo>
                  <a:cubicBezTo>
                    <a:pt x="4854" y="3474"/>
                    <a:pt x="4812" y="3412"/>
                    <a:pt x="4750" y="3349"/>
                  </a:cubicBezTo>
                  <a:lnTo>
                    <a:pt x="4792" y="3265"/>
                  </a:lnTo>
                  <a:lnTo>
                    <a:pt x="4854" y="3160"/>
                  </a:lnTo>
                  <a:lnTo>
                    <a:pt x="4812" y="3077"/>
                  </a:lnTo>
                  <a:lnTo>
                    <a:pt x="4687" y="3077"/>
                  </a:lnTo>
                  <a:lnTo>
                    <a:pt x="4540" y="3056"/>
                  </a:lnTo>
                  <a:lnTo>
                    <a:pt x="4394" y="2888"/>
                  </a:lnTo>
                  <a:lnTo>
                    <a:pt x="4268" y="2930"/>
                  </a:lnTo>
                  <a:lnTo>
                    <a:pt x="4122" y="2847"/>
                  </a:lnTo>
                  <a:lnTo>
                    <a:pt x="4101" y="2763"/>
                  </a:lnTo>
                  <a:lnTo>
                    <a:pt x="4101" y="2658"/>
                  </a:lnTo>
                  <a:lnTo>
                    <a:pt x="4185" y="2575"/>
                  </a:lnTo>
                  <a:lnTo>
                    <a:pt x="4268" y="2575"/>
                  </a:lnTo>
                  <a:lnTo>
                    <a:pt x="4415" y="2679"/>
                  </a:lnTo>
                  <a:lnTo>
                    <a:pt x="4478" y="2721"/>
                  </a:lnTo>
                  <a:lnTo>
                    <a:pt x="4603" y="2533"/>
                  </a:lnTo>
                  <a:lnTo>
                    <a:pt x="4729" y="2428"/>
                  </a:lnTo>
                  <a:lnTo>
                    <a:pt x="4833" y="2428"/>
                  </a:lnTo>
                  <a:lnTo>
                    <a:pt x="4896" y="2470"/>
                  </a:lnTo>
                  <a:lnTo>
                    <a:pt x="4959" y="2512"/>
                  </a:lnTo>
                  <a:lnTo>
                    <a:pt x="5064" y="2470"/>
                  </a:lnTo>
                  <a:lnTo>
                    <a:pt x="5168" y="2575"/>
                  </a:lnTo>
                  <a:lnTo>
                    <a:pt x="5336" y="2721"/>
                  </a:lnTo>
                  <a:lnTo>
                    <a:pt x="5524" y="2784"/>
                  </a:lnTo>
                  <a:lnTo>
                    <a:pt x="5691" y="2847"/>
                  </a:lnTo>
                  <a:lnTo>
                    <a:pt x="5754" y="2930"/>
                  </a:lnTo>
                  <a:lnTo>
                    <a:pt x="5859" y="2972"/>
                  </a:lnTo>
                  <a:lnTo>
                    <a:pt x="5859" y="2888"/>
                  </a:lnTo>
                  <a:lnTo>
                    <a:pt x="5880" y="2784"/>
                  </a:lnTo>
                  <a:lnTo>
                    <a:pt x="5859" y="2658"/>
                  </a:lnTo>
                  <a:lnTo>
                    <a:pt x="5880" y="2470"/>
                  </a:lnTo>
                  <a:lnTo>
                    <a:pt x="5942" y="2240"/>
                  </a:lnTo>
                  <a:lnTo>
                    <a:pt x="6089" y="2031"/>
                  </a:lnTo>
                  <a:lnTo>
                    <a:pt x="6193" y="2010"/>
                  </a:lnTo>
                  <a:lnTo>
                    <a:pt x="6298" y="2031"/>
                  </a:lnTo>
                  <a:lnTo>
                    <a:pt x="6465" y="2031"/>
                  </a:lnTo>
                  <a:lnTo>
                    <a:pt x="6465" y="1989"/>
                  </a:lnTo>
                  <a:lnTo>
                    <a:pt x="6528" y="1926"/>
                  </a:lnTo>
                  <a:lnTo>
                    <a:pt x="6591" y="1947"/>
                  </a:lnTo>
                  <a:lnTo>
                    <a:pt x="6675" y="1947"/>
                  </a:lnTo>
                  <a:lnTo>
                    <a:pt x="6717" y="1905"/>
                  </a:lnTo>
                  <a:lnTo>
                    <a:pt x="6737" y="1821"/>
                  </a:lnTo>
                  <a:lnTo>
                    <a:pt x="6842" y="1779"/>
                  </a:lnTo>
                  <a:lnTo>
                    <a:pt x="6926" y="1717"/>
                  </a:lnTo>
                  <a:lnTo>
                    <a:pt x="6926" y="1612"/>
                  </a:lnTo>
                  <a:lnTo>
                    <a:pt x="6989" y="1591"/>
                  </a:lnTo>
                  <a:lnTo>
                    <a:pt x="7009" y="1507"/>
                  </a:lnTo>
                  <a:lnTo>
                    <a:pt x="6926" y="1507"/>
                  </a:lnTo>
                  <a:lnTo>
                    <a:pt x="6863" y="1591"/>
                  </a:lnTo>
                  <a:lnTo>
                    <a:pt x="6800" y="1675"/>
                  </a:lnTo>
                  <a:lnTo>
                    <a:pt x="6717" y="1675"/>
                  </a:lnTo>
                  <a:lnTo>
                    <a:pt x="6717" y="1612"/>
                  </a:lnTo>
                  <a:lnTo>
                    <a:pt x="6717" y="1528"/>
                  </a:lnTo>
                  <a:lnTo>
                    <a:pt x="6612" y="1403"/>
                  </a:lnTo>
                  <a:lnTo>
                    <a:pt x="6486" y="1319"/>
                  </a:lnTo>
                  <a:lnTo>
                    <a:pt x="6445" y="1277"/>
                  </a:lnTo>
                  <a:lnTo>
                    <a:pt x="6445" y="1110"/>
                  </a:lnTo>
                  <a:lnTo>
                    <a:pt x="6486" y="943"/>
                  </a:lnTo>
                  <a:lnTo>
                    <a:pt x="6486" y="838"/>
                  </a:lnTo>
                  <a:lnTo>
                    <a:pt x="6465" y="775"/>
                  </a:lnTo>
                  <a:lnTo>
                    <a:pt x="6445" y="796"/>
                  </a:lnTo>
                  <a:lnTo>
                    <a:pt x="6403" y="901"/>
                  </a:lnTo>
                  <a:lnTo>
                    <a:pt x="6298" y="1047"/>
                  </a:lnTo>
                  <a:lnTo>
                    <a:pt x="6131" y="1173"/>
                  </a:lnTo>
                  <a:lnTo>
                    <a:pt x="5963" y="1194"/>
                  </a:lnTo>
                  <a:lnTo>
                    <a:pt x="5901" y="1173"/>
                  </a:lnTo>
                  <a:lnTo>
                    <a:pt x="5838" y="1194"/>
                  </a:lnTo>
                  <a:lnTo>
                    <a:pt x="5733" y="1089"/>
                  </a:lnTo>
                  <a:lnTo>
                    <a:pt x="5608" y="1068"/>
                  </a:lnTo>
                  <a:lnTo>
                    <a:pt x="5419" y="984"/>
                  </a:lnTo>
                  <a:lnTo>
                    <a:pt x="5315" y="880"/>
                  </a:lnTo>
                  <a:lnTo>
                    <a:pt x="5210" y="859"/>
                  </a:lnTo>
                  <a:lnTo>
                    <a:pt x="5147" y="775"/>
                  </a:lnTo>
                  <a:lnTo>
                    <a:pt x="5001" y="671"/>
                  </a:lnTo>
                  <a:lnTo>
                    <a:pt x="4729" y="419"/>
                  </a:lnTo>
                  <a:lnTo>
                    <a:pt x="4645" y="252"/>
                  </a:lnTo>
                  <a:lnTo>
                    <a:pt x="4499" y="231"/>
                  </a:lnTo>
                  <a:lnTo>
                    <a:pt x="4310" y="64"/>
                  </a:lnTo>
                  <a:lnTo>
                    <a:pt x="4268"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52" name="Google Shape;952;p27"/>
            <p:cNvSpPr/>
            <p:nvPr/>
          </p:nvSpPr>
          <p:spPr>
            <a:xfrm>
              <a:off x="-1122417" y="3532725"/>
              <a:ext cx="51022" cy="67792"/>
            </a:xfrm>
            <a:custGeom>
              <a:avLst/>
              <a:gdLst/>
              <a:ahLst/>
              <a:cxnLst/>
              <a:rect l="l" t="t" r="r" b="b"/>
              <a:pathLst>
                <a:path w="2407" h="3349" extrusionOk="0">
                  <a:moveTo>
                    <a:pt x="1256" y="1"/>
                  </a:moveTo>
                  <a:lnTo>
                    <a:pt x="1005" y="126"/>
                  </a:lnTo>
                  <a:lnTo>
                    <a:pt x="628" y="189"/>
                  </a:lnTo>
                  <a:lnTo>
                    <a:pt x="419" y="377"/>
                  </a:lnTo>
                  <a:lnTo>
                    <a:pt x="210" y="419"/>
                  </a:lnTo>
                  <a:lnTo>
                    <a:pt x="21" y="586"/>
                  </a:lnTo>
                  <a:lnTo>
                    <a:pt x="0" y="712"/>
                  </a:lnTo>
                  <a:lnTo>
                    <a:pt x="0" y="733"/>
                  </a:lnTo>
                  <a:lnTo>
                    <a:pt x="105" y="649"/>
                  </a:lnTo>
                  <a:lnTo>
                    <a:pt x="293" y="691"/>
                  </a:lnTo>
                  <a:lnTo>
                    <a:pt x="210" y="712"/>
                  </a:lnTo>
                  <a:lnTo>
                    <a:pt x="419" y="921"/>
                  </a:lnTo>
                  <a:lnTo>
                    <a:pt x="565" y="1130"/>
                  </a:lnTo>
                  <a:lnTo>
                    <a:pt x="649" y="1130"/>
                  </a:lnTo>
                  <a:lnTo>
                    <a:pt x="607" y="1214"/>
                  </a:lnTo>
                  <a:lnTo>
                    <a:pt x="712" y="1319"/>
                  </a:lnTo>
                  <a:lnTo>
                    <a:pt x="733" y="1423"/>
                  </a:lnTo>
                  <a:lnTo>
                    <a:pt x="544" y="1361"/>
                  </a:lnTo>
                  <a:lnTo>
                    <a:pt x="524" y="1277"/>
                  </a:lnTo>
                  <a:lnTo>
                    <a:pt x="461" y="1381"/>
                  </a:lnTo>
                  <a:lnTo>
                    <a:pt x="398" y="1361"/>
                  </a:lnTo>
                  <a:lnTo>
                    <a:pt x="252" y="1549"/>
                  </a:lnTo>
                  <a:lnTo>
                    <a:pt x="524" y="1653"/>
                  </a:lnTo>
                  <a:lnTo>
                    <a:pt x="607" y="1633"/>
                  </a:lnTo>
                  <a:lnTo>
                    <a:pt x="649" y="1758"/>
                  </a:lnTo>
                  <a:lnTo>
                    <a:pt x="649" y="1988"/>
                  </a:lnTo>
                  <a:lnTo>
                    <a:pt x="712" y="2051"/>
                  </a:lnTo>
                  <a:lnTo>
                    <a:pt x="754" y="2009"/>
                  </a:lnTo>
                  <a:lnTo>
                    <a:pt x="858" y="2197"/>
                  </a:lnTo>
                  <a:lnTo>
                    <a:pt x="670" y="2323"/>
                  </a:lnTo>
                  <a:lnTo>
                    <a:pt x="670" y="2386"/>
                  </a:lnTo>
                  <a:lnTo>
                    <a:pt x="754" y="2469"/>
                  </a:lnTo>
                  <a:lnTo>
                    <a:pt x="754" y="2574"/>
                  </a:lnTo>
                  <a:lnTo>
                    <a:pt x="670" y="2595"/>
                  </a:lnTo>
                  <a:lnTo>
                    <a:pt x="670" y="2700"/>
                  </a:lnTo>
                  <a:lnTo>
                    <a:pt x="733" y="2804"/>
                  </a:lnTo>
                  <a:lnTo>
                    <a:pt x="670" y="2804"/>
                  </a:lnTo>
                  <a:lnTo>
                    <a:pt x="816" y="3097"/>
                  </a:lnTo>
                  <a:lnTo>
                    <a:pt x="879" y="3097"/>
                  </a:lnTo>
                  <a:lnTo>
                    <a:pt x="921" y="3223"/>
                  </a:lnTo>
                  <a:lnTo>
                    <a:pt x="963" y="3244"/>
                  </a:lnTo>
                  <a:lnTo>
                    <a:pt x="963" y="3348"/>
                  </a:lnTo>
                  <a:lnTo>
                    <a:pt x="1047" y="3306"/>
                  </a:lnTo>
                  <a:lnTo>
                    <a:pt x="1047" y="3139"/>
                  </a:lnTo>
                  <a:lnTo>
                    <a:pt x="1088" y="3223"/>
                  </a:lnTo>
                  <a:lnTo>
                    <a:pt x="1172" y="3118"/>
                  </a:lnTo>
                  <a:lnTo>
                    <a:pt x="1444" y="2888"/>
                  </a:lnTo>
                  <a:lnTo>
                    <a:pt x="1549" y="2846"/>
                  </a:lnTo>
                  <a:lnTo>
                    <a:pt x="1570" y="2909"/>
                  </a:lnTo>
                  <a:lnTo>
                    <a:pt x="1653" y="2825"/>
                  </a:lnTo>
                  <a:lnTo>
                    <a:pt x="1695" y="2825"/>
                  </a:lnTo>
                  <a:lnTo>
                    <a:pt x="1758" y="2930"/>
                  </a:lnTo>
                  <a:lnTo>
                    <a:pt x="1863" y="2909"/>
                  </a:lnTo>
                  <a:lnTo>
                    <a:pt x="1905" y="2951"/>
                  </a:lnTo>
                  <a:lnTo>
                    <a:pt x="1967" y="2909"/>
                  </a:lnTo>
                  <a:lnTo>
                    <a:pt x="1925" y="2825"/>
                  </a:lnTo>
                  <a:lnTo>
                    <a:pt x="2072" y="2741"/>
                  </a:lnTo>
                  <a:lnTo>
                    <a:pt x="2197" y="2741"/>
                  </a:lnTo>
                  <a:lnTo>
                    <a:pt x="2344" y="2532"/>
                  </a:lnTo>
                  <a:lnTo>
                    <a:pt x="2323" y="2490"/>
                  </a:lnTo>
                  <a:lnTo>
                    <a:pt x="2407" y="2428"/>
                  </a:lnTo>
                  <a:lnTo>
                    <a:pt x="2344" y="1988"/>
                  </a:lnTo>
                  <a:lnTo>
                    <a:pt x="2323" y="1988"/>
                  </a:lnTo>
                  <a:lnTo>
                    <a:pt x="2281" y="2009"/>
                  </a:lnTo>
                  <a:lnTo>
                    <a:pt x="2281" y="1884"/>
                  </a:lnTo>
                  <a:lnTo>
                    <a:pt x="2197" y="1486"/>
                  </a:lnTo>
                  <a:lnTo>
                    <a:pt x="2114" y="1381"/>
                  </a:lnTo>
                  <a:lnTo>
                    <a:pt x="2114" y="1130"/>
                  </a:lnTo>
                  <a:lnTo>
                    <a:pt x="1779" y="712"/>
                  </a:lnTo>
                  <a:lnTo>
                    <a:pt x="1465" y="398"/>
                  </a:lnTo>
                  <a:lnTo>
                    <a:pt x="125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53" name="Google Shape;953;p27"/>
            <p:cNvSpPr/>
            <p:nvPr/>
          </p:nvSpPr>
          <p:spPr>
            <a:xfrm>
              <a:off x="-1147260" y="3454794"/>
              <a:ext cx="58124" cy="95322"/>
            </a:xfrm>
            <a:custGeom>
              <a:avLst/>
              <a:gdLst/>
              <a:ahLst/>
              <a:cxnLst/>
              <a:rect l="l" t="t" r="r" b="b"/>
              <a:pathLst>
                <a:path w="2742" h="4709" extrusionOk="0">
                  <a:moveTo>
                    <a:pt x="2260" y="1"/>
                  </a:moveTo>
                  <a:lnTo>
                    <a:pt x="2177" y="42"/>
                  </a:lnTo>
                  <a:lnTo>
                    <a:pt x="2177" y="168"/>
                  </a:lnTo>
                  <a:lnTo>
                    <a:pt x="2177" y="273"/>
                  </a:lnTo>
                  <a:lnTo>
                    <a:pt x="2240" y="377"/>
                  </a:lnTo>
                  <a:lnTo>
                    <a:pt x="2177" y="482"/>
                  </a:lnTo>
                  <a:lnTo>
                    <a:pt x="2093" y="482"/>
                  </a:lnTo>
                  <a:lnTo>
                    <a:pt x="1988" y="607"/>
                  </a:lnTo>
                  <a:lnTo>
                    <a:pt x="1988" y="733"/>
                  </a:lnTo>
                  <a:lnTo>
                    <a:pt x="1737" y="921"/>
                  </a:lnTo>
                  <a:lnTo>
                    <a:pt x="1612" y="921"/>
                  </a:lnTo>
                  <a:lnTo>
                    <a:pt x="1528" y="1005"/>
                  </a:lnTo>
                  <a:lnTo>
                    <a:pt x="1633" y="1089"/>
                  </a:lnTo>
                  <a:lnTo>
                    <a:pt x="1779" y="1214"/>
                  </a:lnTo>
                  <a:lnTo>
                    <a:pt x="1779" y="1298"/>
                  </a:lnTo>
                  <a:lnTo>
                    <a:pt x="1716" y="1444"/>
                  </a:lnTo>
                  <a:lnTo>
                    <a:pt x="1570" y="1423"/>
                  </a:lnTo>
                  <a:lnTo>
                    <a:pt x="1319" y="1444"/>
                  </a:lnTo>
                  <a:lnTo>
                    <a:pt x="1193" y="1402"/>
                  </a:lnTo>
                  <a:lnTo>
                    <a:pt x="1089" y="1444"/>
                  </a:lnTo>
                  <a:lnTo>
                    <a:pt x="1005" y="1361"/>
                  </a:lnTo>
                  <a:lnTo>
                    <a:pt x="942" y="1319"/>
                  </a:lnTo>
                  <a:lnTo>
                    <a:pt x="838" y="1151"/>
                  </a:lnTo>
                  <a:lnTo>
                    <a:pt x="691" y="1298"/>
                  </a:lnTo>
                  <a:lnTo>
                    <a:pt x="691" y="1465"/>
                  </a:lnTo>
                  <a:lnTo>
                    <a:pt x="691" y="1528"/>
                  </a:lnTo>
                  <a:lnTo>
                    <a:pt x="649" y="1633"/>
                  </a:lnTo>
                  <a:lnTo>
                    <a:pt x="566" y="1926"/>
                  </a:lnTo>
                  <a:lnTo>
                    <a:pt x="461" y="1967"/>
                  </a:lnTo>
                  <a:lnTo>
                    <a:pt x="356" y="2156"/>
                  </a:lnTo>
                  <a:lnTo>
                    <a:pt x="210" y="2260"/>
                  </a:lnTo>
                  <a:lnTo>
                    <a:pt x="210" y="2365"/>
                  </a:lnTo>
                  <a:lnTo>
                    <a:pt x="147" y="2511"/>
                  </a:lnTo>
                  <a:lnTo>
                    <a:pt x="1" y="2616"/>
                  </a:lnTo>
                  <a:lnTo>
                    <a:pt x="1" y="2972"/>
                  </a:lnTo>
                  <a:lnTo>
                    <a:pt x="22" y="3014"/>
                  </a:lnTo>
                  <a:lnTo>
                    <a:pt x="43" y="2993"/>
                  </a:lnTo>
                  <a:lnTo>
                    <a:pt x="84" y="3202"/>
                  </a:lnTo>
                  <a:lnTo>
                    <a:pt x="168" y="3139"/>
                  </a:lnTo>
                  <a:lnTo>
                    <a:pt x="168" y="3034"/>
                  </a:lnTo>
                  <a:lnTo>
                    <a:pt x="315" y="3118"/>
                  </a:lnTo>
                  <a:lnTo>
                    <a:pt x="356" y="3202"/>
                  </a:lnTo>
                  <a:lnTo>
                    <a:pt x="545" y="3181"/>
                  </a:lnTo>
                  <a:lnTo>
                    <a:pt x="587" y="3097"/>
                  </a:lnTo>
                  <a:lnTo>
                    <a:pt x="670" y="3097"/>
                  </a:lnTo>
                  <a:lnTo>
                    <a:pt x="649" y="3181"/>
                  </a:lnTo>
                  <a:lnTo>
                    <a:pt x="566" y="3223"/>
                  </a:lnTo>
                  <a:lnTo>
                    <a:pt x="649" y="3348"/>
                  </a:lnTo>
                  <a:lnTo>
                    <a:pt x="524" y="3558"/>
                  </a:lnTo>
                  <a:lnTo>
                    <a:pt x="524" y="3851"/>
                  </a:lnTo>
                  <a:lnTo>
                    <a:pt x="545" y="3913"/>
                  </a:lnTo>
                  <a:lnTo>
                    <a:pt x="775" y="3913"/>
                  </a:lnTo>
                  <a:lnTo>
                    <a:pt x="880" y="3851"/>
                  </a:lnTo>
                  <a:lnTo>
                    <a:pt x="754" y="3955"/>
                  </a:lnTo>
                  <a:lnTo>
                    <a:pt x="608" y="3955"/>
                  </a:lnTo>
                  <a:lnTo>
                    <a:pt x="545" y="4143"/>
                  </a:lnTo>
                  <a:lnTo>
                    <a:pt x="524" y="4374"/>
                  </a:lnTo>
                  <a:lnTo>
                    <a:pt x="482" y="4478"/>
                  </a:lnTo>
                  <a:lnTo>
                    <a:pt x="545" y="4478"/>
                  </a:lnTo>
                  <a:lnTo>
                    <a:pt x="649" y="4436"/>
                  </a:lnTo>
                  <a:lnTo>
                    <a:pt x="775" y="4478"/>
                  </a:lnTo>
                  <a:lnTo>
                    <a:pt x="670" y="4646"/>
                  </a:lnTo>
                  <a:lnTo>
                    <a:pt x="691" y="4708"/>
                  </a:lnTo>
                  <a:lnTo>
                    <a:pt x="838" y="4604"/>
                  </a:lnTo>
                  <a:lnTo>
                    <a:pt x="900" y="4667"/>
                  </a:lnTo>
                  <a:lnTo>
                    <a:pt x="1005" y="4541"/>
                  </a:lnTo>
                  <a:lnTo>
                    <a:pt x="963" y="4478"/>
                  </a:lnTo>
                  <a:lnTo>
                    <a:pt x="1047" y="4436"/>
                  </a:lnTo>
                  <a:lnTo>
                    <a:pt x="1172" y="4562"/>
                  </a:lnTo>
                  <a:lnTo>
                    <a:pt x="1193" y="4436"/>
                  </a:lnTo>
                  <a:lnTo>
                    <a:pt x="1382" y="4269"/>
                  </a:lnTo>
                  <a:lnTo>
                    <a:pt x="1591" y="4227"/>
                  </a:lnTo>
                  <a:lnTo>
                    <a:pt x="1800" y="4039"/>
                  </a:lnTo>
                  <a:lnTo>
                    <a:pt x="2177" y="3976"/>
                  </a:lnTo>
                  <a:lnTo>
                    <a:pt x="2428" y="3851"/>
                  </a:lnTo>
                  <a:lnTo>
                    <a:pt x="2344" y="3725"/>
                  </a:lnTo>
                  <a:lnTo>
                    <a:pt x="1926" y="3495"/>
                  </a:lnTo>
                  <a:lnTo>
                    <a:pt x="1884" y="3390"/>
                  </a:lnTo>
                  <a:lnTo>
                    <a:pt x="1654" y="3348"/>
                  </a:lnTo>
                  <a:lnTo>
                    <a:pt x="1612" y="3202"/>
                  </a:lnTo>
                  <a:lnTo>
                    <a:pt x="1654" y="3118"/>
                  </a:lnTo>
                  <a:lnTo>
                    <a:pt x="1633" y="2993"/>
                  </a:lnTo>
                  <a:lnTo>
                    <a:pt x="1633" y="2867"/>
                  </a:lnTo>
                  <a:lnTo>
                    <a:pt x="1800" y="2762"/>
                  </a:lnTo>
                  <a:lnTo>
                    <a:pt x="1821" y="2616"/>
                  </a:lnTo>
                  <a:lnTo>
                    <a:pt x="1947" y="2574"/>
                  </a:lnTo>
                  <a:lnTo>
                    <a:pt x="2051" y="2574"/>
                  </a:lnTo>
                  <a:lnTo>
                    <a:pt x="2093" y="2490"/>
                  </a:lnTo>
                  <a:lnTo>
                    <a:pt x="2156" y="2449"/>
                  </a:lnTo>
                  <a:lnTo>
                    <a:pt x="2135" y="2344"/>
                  </a:lnTo>
                  <a:lnTo>
                    <a:pt x="2428" y="2051"/>
                  </a:lnTo>
                  <a:lnTo>
                    <a:pt x="2407" y="1988"/>
                  </a:lnTo>
                  <a:lnTo>
                    <a:pt x="2553" y="1863"/>
                  </a:lnTo>
                  <a:lnTo>
                    <a:pt x="2574" y="1737"/>
                  </a:lnTo>
                  <a:lnTo>
                    <a:pt x="2512" y="1654"/>
                  </a:lnTo>
                  <a:lnTo>
                    <a:pt x="2512" y="1361"/>
                  </a:lnTo>
                  <a:lnTo>
                    <a:pt x="2365" y="1256"/>
                  </a:lnTo>
                  <a:lnTo>
                    <a:pt x="2365" y="1110"/>
                  </a:lnTo>
                  <a:lnTo>
                    <a:pt x="2449" y="817"/>
                  </a:lnTo>
                  <a:lnTo>
                    <a:pt x="2449" y="691"/>
                  </a:lnTo>
                  <a:lnTo>
                    <a:pt x="2532" y="691"/>
                  </a:lnTo>
                  <a:lnTo>
                    <a:pt x="2721" y="482"/>
                  </a:lnTo>
                  <a:lnTo>
                    <a:pt x="2742" y="482"/>
                  </a:lnTo>
                  <a:lnTo>
                    <a:pt x="2637" y="356"/>
                  </a:lnTo>
                  <a:lnTo>
                    <a:pt x="2616" y="293"/>
                  </a:lnTo>
                  <a:lnTo>
                    <a:pt x="2428" y="273"/>
                  </a:lnTo>
                  <a:lnTo>
                    <a:pt x="2365" y="189"/>
                  </a:lnTo>
                  <a:lnTo>
                    <a:pt x="2365" y="84"/>
                  </a:lnTo>
                  <a:lnTo>
                    <a:pt x="226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54" name="Google Shape;954;p27"/>
            <p:cNvSpPr/>
            <p:nvPr/>
          </p:nvSpPr>
          <p:spPr>
            <a:xfrm>
              <a:off x="-1618275" y="3331116"/>
              <a:ext cx="377019" cy="169875"/>
            </a:xfrm>
            <a:custGeom>
              <a:avLst/>
              <a:gdLst/>
              <a:ahLst/>
              <a:cxnLst/>
              <a:rect l="l" t="t" r="r" b="b"/>
              <a:pathLst>
                <a:path w="17786" h="8392" extrusionOk="0">
                  <a:moveTo>
                    <a:pt x="5232" y="1"/>
                  </a:moveTo>
                  <a:lnTo>
                    <a:pt x="5169" y="85"/>
                  </a:lnTo>
                  <a:lnTo>
                    <a:pt x="5169" y="147"/>
                  </a:lnTo>
                  <a:lnTo>
                    <a:pt x="5190" y="252"/>
                  </a:lnTo>
                  <a:lnTo>
                    <a:pt x="5169" y="336"/>
                  </a:lnTo>
                  <a:lnTo>
                    <a:pt x="5085" y="336"/>
                  </a:lnTo>
                  <a:lnTo>
                    <a:pt x="5002" y="357"/>
                  </a:lnTo>
                  <a:lnTo>
                    <a:pt x="4918" y="461"/>
                  </a:lnTo>
                  <a:lnTo>
                    <a:pt x="4918" y="545"/>
                  </a:lnTo>
                  <a:lnTo>
                    <a:pt x="4813" y="670"/>
                  </a:lnTo>
                  <a:lnTo>
                    <a:pt x="4813" y="963"/>
                  </a:lnTo>
                  <a:lnTo>
                    <a:pt x="4855" y="1089"/>
                  </a:lnTo>
                  <a:lnTo>
                    <a:pt x="5023" y="1152"/>
                  </a:lnTo>
                  <a:lnTo>
                    <a:pt x="5085" y="1214"/>
                  </a:lnTo>
                  <a:lnTo>
                    <a:pt x="5190" y="1256"/>
                  </a:lnTo>
                  <a:lnTo>
                    <a:pt x="5211" y="1340"/>
                  </a:lnTo>
                  <a:lnTo>
                    <a:pt x="5190" y="1507"/>
                  </a:lnTo>
                  <a:lnTo>
                    <a:pt x="5190" y="1696"/>
                  </a:lnTo>
                  <a:lnTo>
                    <a:pt x="5295" y="1779"/>
                  </a:lnTo>
                  <a:lnTo>
                    <a:pt x="5378" y="1863"/>
                  </a:lnTo>
                  <a:lnTo>
                    <a:pt x="5232" y="2010"/>
                  </a:lnTo>
                  <a:lnTo>
                    <a:pt x="5043" y="2030"/>
                  </a:lnTo>
                  <a:lnTo>
                    <a:pt x="4960" y="2010"/>
                  </a:lnTo>
                  <a:lnTo>
                    <a:pt x="4918" y="2072"/>
                  </a:lnTo>
                  <a:lnTo>
                    <a:pt x="4813" y="2072"/>
                  </a:lnTo>
                  <a:lnTo>
                    <a:pt x="4709" y="2010"/>
                  </a:lnTo>
                  <a:lnTo>
                    <a:pt x="4479" y="2010"/>
                  </a:lnTo>
                  <a:lnTo>
                    <a:pt x="4374" y="2030"/>
                  </a:lnTo>
                  <a:lnTo>
                    <a:pt x="4290" y="1989"/>
                  </a:lnTo>
                  <a:lnTo>
                    <a:pt x="4186" y="1968"/>
                  </a:lnTo>
                  <a:lnTo>
                    <a:pt x="4081" y="1968"/>
                  </a:lnTo>
                  <a:lnTo>
                    <a:pt x="3955" y="2072"/>
                  </a:lnTo>
                  <a:lnTo>
                    <a:pt x="3851" y="2093"/>
                  </a:lnTo>
                  <a:lnTo>
                    <a:pt x="3767" y="2135"/>
                  </a:lnTo>
                  <a:lnTo>
                    <a:pt x="3558" y="2030"/>
                  </a:lnTo>
                  <a:lnTo>
                    <a:pt x="3453" y="1968"/>
                  </a:lnTo>
                  <a:lnTo>
                    <a:pt x="3181" y="1800"/>
                  </a:lnTo>
                  <a:lnTo>
                    <a:pt x="3139" y="1717"/>
                  </a:lnTo>
                  <a:lnTo>
                    <a:pt x="3118" y="1612"/>
                  </a:lnTo>
                  <a:lnTo>
                    <a:pt x="3077" y="1549"/>
                  </a:lnTo>
                  <a:lnTo>
                    <a:pt x="2888" y="1549"/>
                  </a:lnTo>
                  <a:lnTo>
                    <a:pt x="2805" y="1591"/>
                  </a:lnTo>
                  <a:lnTo>
                    <a:pt x="2700" y="1591"/>
                  </a:lnTo>
                  <a:lnTo>
                    <a:pt x="2658" y="1612"/>
                  </a:lnTo>
                  <a:lnTo>
                    <a:pt x="2512" y="1612"/>
                  </a:lnTo>
                  <a:lnTo>
                    <a:pt x="2470" y="1549"/>
                  </a:lnTo>
                  <a:lnTo>
                    <a:pt x="2428" y="1486"/>
                  </a:lnTo>
                  <a:lnTo>
                    <a:pt x="2365" y="1382"/>
                  </a:lnTo>
                  <a:lnTo>
                    <a:pt x="2344" y="1382"/>
                  </a:lnTo>
                  <a:lnTo>
                    <a:pt x="2261" y="1445"/>
                  </a:lnTo>
                  <a:lnTo>
                    <a:pt x="2030" y="1445"/>
                  </a:lnTo>
                  <a:lnTo>
                    <a:pt x="1905" y="1466"/>
                  </a:lnTo>
                  <a:lnTo>
                    <a:pt x="1717" y="1486"/>
                  </a:lnTo>
                  <a:lnTo>
                    <a:pt x="1633" y="1549"/>
                  </a:lnTo>
                  <a:lnTo>
                    <a:pt x="1549" y="1675"/>
                  </a:lnTo>
                  <a:lnTo>
                    <a:pt x="1466" y="1717"/>
                  </a:lnTo>
                  <a:lnTo>
                    <a:pt x="1298" y="1675"/>
                  </a:lnTo>
                  <a:lnTo>
                    <a:pt x="1256" y="1717"/>
                  </a:lnTo>
                  <a:lnTo>
                    <a:pt x="1256" y="1800"/>
                  </a:lnTo>
                  <a:lnTo>
                    <a:pt x="1319" y="1863"/>
                  </a:lnTo>
                  <a:lnTo>
                    <a:pt x="1256" y="1884"/>
                  </a:lnTo>
                  <a:lnTo>
                    <a:pt x="1193" y="2010"/>
                  </a:lnTo>
                  <a:lnTo>
                    <a:pt x="1110" y="2030"/>
                  </a:lnTo>
                  <a:lnTo>
                    <a:pt x="1005" y="2114"/>
                  </a:lnTo>
                  <a:lnTo>
                    <a:pt x="1005" y="2198"/>
                  </a:lnTo>
                  <a:lnTo>
                    <a:pt x="838" y="2282"/>
                  </a:lnTo>
                  <a:lnTo>
                    <a:pt x="817" y="2386"/>
                  </a:lnTo>
                  <a:lnTo>
                    <a:pt x="796" y="2512"/>
                  </a:lnTo>
                  <a:lnTo>
                    <a:pt x="608" y="2554"/>
                  </a:lnTo>
                  <a:lnTo>
                    <a:pt x="503" y="2658"/>
                  </a:lnTo>
                  <a:lnTo>
                    <a:pt x="482" y="2742"/>
                  </a:lnTo>
                  <a:lnTo>
                    <a:pt x="210" y="2721"/>
                  </a:lnTo>
                  <a:lnTo>
                    <a:pt x="105" y="2763"/>
                  </a:lnTo>
                  <a:lnTo>
                    <a:pt x="1" y="2972"/>
                  </a:lnTo>
                  <a:lnTo>
                    <a:pt x="1" y="3014"/>
                  </a:lnTo>
                  <a:lnTo>
                    <a:pt x="43" y="3056"/>
                  </a:lnTo>
                  <a:lnTo>
                    <a:pt x="43" y="3181"/>
                  </a:lnTo>
                  <a:lnTo>
                    <a:pt x="64" y="3223"/>
                  </a:lnTo>
                  <a:lnTo>
                    <a:pt x="105" y="3286"/>
                  </a:lnTo>
                  <a:lnTo>
                    <a:pt x="147" y="3286"/>
                  </a:lnTo>
                  <a:lnTo>
                    <a:pt x="147" y="3244"/>
                  </a:lnTo>
                  <a:lnTo>
                    <a:pt x="168" y="3244"/>
                  </a:lnTo>
                  <a:lnTo>
                    <a:pt x="189" y="3286"/>
                  </a:lnTo>
                  <a:lnTo>
                    <a:pt x="189" y="3370"/>
                  </a:lnTo>
                  <a:lnTo>
                    <a:pt x="210" y="3453"/>
                  </a:lnTo>
                  <a:lnTo>
                    <a:pt x="294" y="3495"/>
                  </a:lnTo>
                  <a:lnTo>
                    <a:pt x="336" y="3537"/>
                  </a:lnTo>
                  <a:lnTo>
                    <a:pt x="461" y="3642"/>
                  </a:lnTo>
                  <a:lnTo>
                    <a:pt x="566" y="3704"/>
                  </a:lnTo>
                  <a:lnTo>
                    <a:pt x="629" y="3788"/>
                  </a:lnTo>
                  <a:lnTo>
                    <a:pt x="629" y="3851"/>
                  </a:lnTo>
                  <a:lnTo>
                    <a:pt x="670" y="3914"/>
                  </a:lnTo>
                  <a:lnTo>
                    <a:pt x="796" y="3997"/>
                  </a:lnTo>
                  <a:lnTo>
                    <a:pt x="838" y="3997"/>
                  </a:lnTo>
                  <a:lnTo>
                    <a:pt x="859" y="3914"/>
                  </a:lnTo>
                  <a:lnTo>
                    <a:pt x="901" y="3872"/>
                  </a:lnTo>
                  <a:lnTo>
                    <a:pt x="1026" y="3809"/>
                  </a:lnTo>
                  <a:lnTo>
                    <a:pt x="1131" y="3809"/>
                  </a:lnTo>
                  <a:lnTo>
                    <a:pt x="1152" y="3872"/>
                  </a:lnTo>
                  <a:lnTo>
                    <a:pt x="1235" y="3976"/>
                  </a:lnTo>
                  <a:lnTo>
                    <a:pt x="1319" y="3997"/>
                  </a:lnTo>
                  <a:lnTo>
                    <a:pt x="1361" y="3976"/>
                  </a:lnTo>
                  <a:lnTo>
                    <a:pt x="1424" y="3914"/>
                  </a:lnTo>
                  <a:lnTo>
                    <a:pt x="1528" y="3914"/>
                  </a:lnTo>
                  <a:lnTo>
                    <a:pt x="1612" y="3955"/>
                  </a:lnTo>
                  <a:lnTo>
                    <a:pt x="1654" y="4018"/>
                  </a:lnTo>
                  <a:lnTo>
                    <a:pt x="1738" y="4060"/>
                  </a:lnTo>
                  <a:lnTo>
                    <a:pt x="1842" y="4123"/>
                  </a:lnTo>
                  <a:lnTo>
                    <a:pt x="1884" y="4207"/>
                  </a:lnTo>
                  <a:lnTo>
                    <a:pt x="1905" y="4311"/>
                  </a:lnTo>
                  <a:lnTo>
                    <a:pt x="1947" y="4416"/>
                  </a:lnTo>
                  <a:lnTo>
                    <a:pt x="1989" y="4499"/>
                  </a:lnTo>
                  <a:lnTo>
                    <a:pt x="2051" y="4604"/>
                  </a:lnTo>
                  <a:lnTo>
                    <a:pt x="2135" y="4646"/>
                  </a:lnTo>
                  <a:lnTo>
                    <a:pt x="2198" y="4709"/>
                  </a:lnTo>
                  <a:lnTo>
                    <a:pt x="2282" y="4834"/>
                  </a:lnTo>
                  <a:lnTo>
                    <a:pt x="2344" y="4897"/>
                  </a:lnTo>
                  <a:lnTo>
                    <a:pt x="2344" y="5023"/>
                  </a:lnTo>
                  <a:lnTo>
                    <a:pt x="2302" y="5106"/>
                  </a:lnTo>
                  <a:lnTo>
                    <a:pt x="2344" y="5232"/>
                  </a:lnTo>
                  <a:lnTo>
                    <a:pt x="2407" y="5315"/>
                  </a:lnTo>
                  <a:lnTo>
                    <a:pt x="2365" y="5420"/>
                  </a:lnTo>
                  <a:lnTo>
                    <a:pt x="2282" y="5483"/>
                  </a:lnTo>
                  <a:lnTo>
                    <a:pt x="2261" y="5546"/>
                  </a:lnTo>
                  <a:lnTo>
                    <a:pt x="2261" y="5629"/>
                  </a:lnTo>
                  <a:lnTo>
                    <a:pt x="2282" y="5734"/>
                  </a:lnTo>
                  <a:lnTo>
                    <a:pt x="2407" y="5901"/>
                  </a:lnTo>
                  <a:lnTo>
                    <a:pt x="2512" y="5985"/>
                  </a:lnTo>
                  <a:lnTo>
                    <a:pt x="3098" y="6111"/>
                  </a:lnTo>
                  <a:lnTo>
                    <a:pt x="3349" y="6090"/>
                  </a:lnTo>
                  <a:lnTo>
                    <a:pt x="3516" y="6090"/>
                  </a:lnTo>
                  <a:lnTo>
                    <a:pt x="3558" y="6048"/>
                  </a:lnTo>
                  <a:lnTo>
                    <a:pt x="3600" y="6048"/>
                  </a:lnTo>
                  <a:lnTo>
                    <a:pt x="3976" y="6111"/>
                  </a:lnTo>
                  <a:lnTo>
                    <a:pt x="4165" y="6257"/>
                  </a:lnTo>
                  <a:lnTo>
                    <a:pt x="4227" y="6299"/>
                  </a:lnTo>
                  <a:lnTo>
                    <a:pt x="4332" y="6320"/>
                  </a:lnTo>
                  <a:lnTo>
                    <a:pt x="4437" y="6320"/>
                  </a:lnTo>
                  <a:lnTo>
                    <a:pt x="4646" y="6487"/>
                  </a:lnTo>
                  <a:lnTo>
                    <a:pt x="4792" y="6571"/>
                  </a:lnTo>
                  <a:lnTo>
                    <a:pt x="5023" y="6571"/>
                  </a:lnTo>
                  <a:lnTo>
                    <a:pt x="5043" y="6675"/>
                  </a:lnTo>
                  <a:lnTo>
                    <a:pt x="5085" y="6738"/>
                  </a:lnTo>
                  <a:lnTo>
                    <a:pt x="5127" y="6738"/>
                  </a:lnTo>
                  <a:lnTo>
                    <a:pt x="5211" y="6780"/>
                  </a:lnTo>
                  <a:lnTo>
                    <a:pt x="5315" y="6885"/>
                  </a:lnTo>
                  <a:lnTo>
                    <a:pt x="5315" y="6948"/>
                  </a:lnTo>
                  <a:lnTo>
                    <a:pt x="5378" y="7115"/>
                  </a:lnTo>
                  <a:lnTo>
                    <a:pt x="5483" y="7240"/>
                  </a:lnTo>
                  <a:lnTo>
                    <a:pt x="5608" y="7408"/>
                  </a:lnTo>
                  <a:lnTo>
                    <a:pt x="5650" y="7533"/>
                  </a:lnTo>
                  <a:lnTo>
                    <a:pt x="5797" y="7784"/>
                  </a:lnTo>
                  <a:lnTo>
                    <a:pt x="5901" y="7826"/>
                  </a:lnTo>
                  <a:lnTo>
                    <a:pt x="6006" y="7784"/>
                  </a:lnTo>
                  <a:lnTo>
                    <a:pt x="6236" y="7764"/>
                  </a:lnTo>
                  <a:lnTo>
                    <a:pt x="6487" y="7784"/>
                  </a:lnTo>
                  <a:lnTo>
                    <a:pt x="6843" y="7764"/>
                  </a:lnTo>
                  <a:lnTo>
                    <a:pt x="7324" y="7826"/>
                  </a:lnTo>
                  <a:lnTo>
                    <a:pt x="7596" y="7784"/>
                  </a:lnTo>
                  <a:lnTo>
                    <a:pt x="7784" y="7722"/>
                  </a:lnTo>
                  <a:lnTo>
                    <a:pt x="7826" y="7659"/>
                  </a:lnTo>
                  <a:lnTo>
                    <a:pt x="7889" y="7617"/>
                  </a:lnTo>
                  <a:lnTo>
                    <a:pt x="7952" y="7638"/>
                  </a:lnTo>
                  <a:lnTo>
                    <a:pt x="8328" y="7638"/>
                  </a:lnTo>
                  <a:lnTo>
                    <a:pt x="8747" y="7659"/>
                  </a:lnTo>
                  <a:lnTo>
                    <a:pt x="8872" y="7680"/>
                  </a:lnTo>
                  <a:lnTo>
                    <a:pt x="9082" y="7868"/>
                  </a:lnTo>
                  <a:lnTo>
                    <a:pt x="9458" y="8036"/>
                  </a:lnTo>
                  <a:lnTo>
                    <a:pt x="9814" y="8161"/>
                  </a:lnTo>
                  <a:lnTo>
                    <a:pt x="9981" y="8182"/>
                  </a:lnTo>
                  <a:lnTo>
                    <a:pt x="10191" y="8287"/>
                  </a:lnTo>
                  <a:lnTo>
                    <a:pt x="10358" y="8266"/>
                  </a:lnTo>
                  <a:lnTo>
                    <a:pt x="10630" y="8182"/>
                  </a:lnTo>
                  <a:lnTo>
                    <a:pt x="10651" y="8287"/>
                  </a:lnTo>
                  <a:lnTo>
                    <a:pt x="10651" y="8349"/>
                  </a:lnTo>
                  <a:lnTo>
                    <a:pt x="10797" y="8391"/>
                  </a:lnTo>
                  <a:lnTo>
                    <a:pt x="10944" y="8391"/>
                  </a:lnTo>
                  <a:lnTo>
                    <a:pt x="11049" y="8287"/>
                  </a:lnTo>
                  <a:lnTo>
                    <a:pt x="11300" y="8098"/>
                  </a:lnTo>
                  <a:lnTo>
                    <a:pt x="11467" y="7931"/>
                  </a:lnTo>
                  <a:lnTo>
                    <a:pt x="11781" y="7826"/>
                  </a:lnTo>
                  <a:lnTo>
                    <a:pt x="12199" y="7659"/>
                  </a:lnTo>
                  <a:lnTo>
                    <a:pt x="12367" y="7617"/>
                  </a:lnTo>
                  <a:lnTo>
                    <a:pt x="12555" y="7554"/>
                  </a:lnTo>
                  <a:lnTo>
                    <a:pt x="12806" y="7533"/>
                  </a:lnTo>
                  <a:lnTo>
                    <a:pt x="12953" y="7533"/>
                  </a:lnTo>
                  <a:lnTo>
                    <a:pt x="13120" y="7408"/>
                  </a:lnTo>
                  <a:lnTo>
                    <a:pt x="13266" y="7303"/>
                  </a:lnTo>
                  <a:lnTo>
                    <a:pt x="13392" y="7303"/>
                  </a:lnTo>
                  <a:lnTo>
                    <a:pt x="13580" y="7240"/>
                  </a:lnTo>
                  <a:lnTo>
                    <a:pt x="13685" y="7240"/>
                  </a:lnTo>
                  <a:lnTo>
                    <a:pt x="13769" y="7031"/>
                  </a:lnTo>
                  <a:lnTo>
                    <a:pt x="13894" y="6801"/>
                  </a:lnTo>
                  <a:lnTo>
                    <a:pt x="14166" y="6508"/>
                  </a:lnTo>
                  <a:lnTo>
                    <a:pt x="14229" y="6403"/>
                  </a:lnTo>
                  <a:lnTo>
                    <a:pt x="14292" y="6299"/>
                  </a:lnTo>
                  <a:lnTo>
                    <a:pt x="14292" y="6215"/>
                  </a:lnTo>
                  <a:lnTo>
                    <a:pt x="14062" y="6090"/>
                  </a:lnTo>
                  <a:lnTo>
                    <a:pt x="13790" y="5901"/>
                  </a:lnTo>
                  <a:lnTo>
                    <a:pt x="13810" y="5839"/>
                  </a:lnTo>
                  <a:lnTo>
                    <a:pt x="13790" y="5692"/>
                  </a:lnTo>
                  <a:lnTo>
                    <a:pt x="13790" y="5462"/>
                  </a:lnTo>
                  <a:lnTo>
                    <a:pt x="13894" y="5336"/>
                  </a:lnTo>
                  <a:lnTo>
                    <a:pt x="14020" y="5232"/>
                  </a:lnTo>
                  <a:lnTo>
                    <a:pt x="14229" y="5169"/>
                  </a:lnTo>
                  <a:lnTo>
                    <a:pt x="14396" y="5211"/>
                  </a:lnTo>
                  <a:lnTo>
                    <a:pt x="14522" y="5274"/>
                  </a:lnTo>
                  <a:lnTo>
                    <a:pt x="14710" y="5357"/>
                  </a:lnTo>
                  <a:lnTo>
                    <a:pt x="14836" y="5378"/>
                  </a:lnTo>
                  <a:lnTo>
                    <a:pt x="14961" y="5441"/>
                  </a:lnTo>
                  <a:lnTo>
                    <a:pt x="15024" y="5441"/>
                  </a:lnTo>
                  <a:lnTo>
                    <a:pt x="15045" y="5336"/>
                  </a:lnTo>
                  <a:lnTo>
                    <a:pt x="15129" y="5253"/>
                  </a:lnTo>
                  <a:lnTo>
                    <a:pt x="15254" y="5148"/>
                  </a:lnTo>
                  <a:lnTo>
                    <a:pt x="15359" y="5064"/>
                  </a:lnTo>
                  <a:lnTo>
                    <a:pt x="15463" y="4855"/>
                  </a:lnTo>
                  <a:lnTo>
                    <a:pt x="15547" y="4813"/>
                  </a:lnTo>
                  <a:lnTo>
                    <a:pt x="15673" y="4834"/>
                  </a:lnTo>
                  <a:lnTo>
                    <a:pt x="15840" y="4834"/>
                  </a:lnTo>
                  <a:lnTo>
                    <a:pt x="16070" y="4646"/>
                  </a:lnTo>
                  <a:lnTo>
                    <a:pt x="16196" y="4625"/>
                  </a:lnTo>
                  <a:lnTo>
                    <a:pt x="16259" y="4541"/>
                  </a:lnTo>
                  <a:lnTo>
                    <a:pt x="16259" y="4437"/>
                  </a:lnTo>
                  <a:lnTo>
                    <a:pt x="16279" y="4269"/>
                  </a:lnTo>
                  <a:lnTo>
                    <a:pt x="16384" y="4102"/>
                  </a:lnTo>
                  <a:lnTo>
                    <a:pt x="16426" y="4018"/>
                  </a:lnTo>
                  <a:lnTo>
                    <a:pt x="16489" y="4060"/>
                  </a:lnTo>
                  <a:lnTo>
                    <a:pt x="16551" y="4018"/>
                  </a:lnTo>
                  <a:lnTo>
                    <a:pt x="16614" y="3976"/>
                  </a:lnTo>
                  <a:lnTo>
                    <a:pt x="16614" y="3872"/>
                  </a:lnTo>
                  <a:lnTo>
                    <a:pt x="16677" y="3851"/>
                  </a:lnTo>
                  <a:lnTo>
                    <a:pt x="16782" y="3914"/>
                  </a:lnTo>
                  <a:lnTo>
                    <a:pt x="16844" y="3872"/>
                  </a:lnTo>
                  <a:lnTo>
                    <a:pt x="17012" y="3746"/>
                  </a:lnTo>
                  <a:lnTo>
                    <a:pt x="17116" y="3600"/>
                  </a:lnTo>
                  <a:lnTo>
                    <a:pt x="17221" y="3579"/>
                  </a:lnTo>
                  <a:lnTo>
                    <a:pt x="17367" y="3662"/>
                  </a:lnTo>
                  <a:lnTo>
                    <a:pt x="17451" y="3600"/>
                  </a:lnTo>
                  <a:lnTo>
                    <a:pt x="17556" y="3579"/>
                  </a:lnTo>
                  <a:lnTo>
                    <a:pt x="17598" y="3642"/>
                  </a:lnTo>
                  <a:lnTo>
                    <a:pt x="17723" y="3662"/>
                  </a:lnTo>
                  <a:lnTo>
                    <a:pt x="17744" y="3579"/>
                  </a:lnTo>
                  <a:lnTo>
                    <a:pt x="17744" y="3495"/>
                  </a:lnTo>
                  <a:lnTo>
                    <a:pt x="17786" y="3453"/>
                  </a:lnTo>
                  <a:lnTo>
                    <a:pt x="17786" y="3349"/>
                  </a:lnTo>
                  <a:lnTo>
                    <a:pt x="17765" y="3265"/>
                  </a:lnTo>
                  <a:lnTo>
                    <a:pt x="17744" y="3160"/>
                  </a:lnTo>
                  <a:lnTo>
                    <a:pt x="17535" y="3014"/>
                  </a:lnTo>
                  <a:lnTo>
                    <a:pt x="17367" y="2805"/>
                  </a:lnTo>
                  <a:lnTo>
                    <a:pt x="17158" y="2616"/>
                  </a:lnTo>
                  <a:lnTo>
                    <a:pt x="17012" y="2428"/>
                  </a:lnTo>
                  <a:lnTo>
                    <a:pt x="16740" y="2344"/>
                  </a:lnTo>
                  <a:lnTo>
                    <a:pt x="16698" y="2407"/>
                  </a:lnTo>
                  <a:lnTo>
                    <a:pt x="16531" y="2449"/>
                  </a:lnTo>
                  <a:lnTo>
                    <a:pt x="16531" y="2554"/>
                  </a:lnTo>
                  <a:lnTo>
                    <a:pt x="16531" y="2700"/>
                  </a:lnTo>
                  <a:lnTo>
                    <a:pt x="16405" y="2909"/>
                  </a:lnTo>
                  <a:lnTo>
                    <a:pt x="16300" y="2805"/>
                  </a:lnTo>
                  <a:lnTo>
                    <a:pt x="16028" y="2742"/>
                  </a:lnTo>
                  <a:lnTo>
                    <a:pt x="15798" y="2742"/>
                  </a:lnTo>
                  <a:lnTo>
                    <a:pt x="15631" y="2909"/>
                  </a:lnTo>
                  <a:lnTo>
                    <a:pt x="15359" y="2763"/>
                  </a:lnTo>
                  <a:lnTo>
                    <a:pt x="15254" y="2595"/>
                  </a:lnTo>
                  <a:lnTo>
                    <a:pt x="15338" y="2323"/>
                  </a:lnTo>
                  <a:lnTo>
                    <a:pt x="15317" y="2219"/>
                  </a:lnTo>
                  <a:lnTo>
                    <a:pt x="15359" y="2030"/>
                  </a:lnTo>
                  <a:lnTo>
                    <a:pt x="15338" y="1863"/>
                  </a:lnTo>
                  <a:lnTo>
                    <a:pt x="15463" y="963"/>
                  </a:lnTo>
                  <a:lnTo>
                    <a:pt x="15463" y="942"/>
                  </a:lnTo>
                  <a:lnTo>
                    <a:pt x="15422" y="880"/>
                  </a:lnTo>
                  <a:lnTo>
                    <a:pt x="15212" y="838"/>
                  </a:lnTo>
                  <a:lnTo>
                    <a:pt x="14982" y="859"/>
                  </a:lnTo>
                  <a:lnTo>
                    <a:pt x="14982" y="922"/>
                  </a:lnTo>
                  <a:lnTo>
                    <a:pt x="14857" y="984"/>
                  </a:lnTo>
                  <a:lnTo>
                    <a:pt x="14752" y="984"/>
                  </a:lnTo>
                  <a:lnTo>
                    <a:pt x="14710" y="942"/>
                  </a:lnTo>
                  <a:lnTo>
                    <a:pt x="14606" y="1026"/>
                  </a:lnTo>
                  <a:lnTo>
                    <a:pt x="14501" y="963"/>
                  </a:lnTo>
                  <a:lnTo>
                    <a:pt x="14438" y="880"/>
                  </a:lnTo>
                  <a:lnTo>
                    <a:pt x="14313" y="775"/>
                  </a:lnTo>
                  <a:lnTo>
                    <a:pt x="14208" y="775"/>
                  </a:lnTo>
                  <a:lnTo>
                    <a:pt x="14020" y="838"/>
                  </a:lnTo>
                  <a:lnTo>
                    <a:pt x="13999" y="775"/>
                  </a:lnTo>
                  <a:lnTo>
                    <a:pt x="13894" y="775"/>
                  </a:lnTo>
                  <a:lnTo>
                    <a:pt x="13790" y="859"/>
                  </a:lnTo>
                  <a:lnTo>
                    <a:pt x="13769" y="984"/>
                  </a:lnTo>
                  <a:lnTo>
                    <a:pt x="13685" y="1068"/>
                  </a:lnTo>
                  <a:lnTo>
                    <a:pt x="13559" y="1131"/>
                  </a:lnTo>
                  <a:lnTo>
                    <a:pt x="13476" y="1256"/>
                  </a:lnTo>
                  <a:lnTo>
                    <a:pt x="13476" y="1298"/>
                  </a:lnTo>
                  <a:lnTo>
                    <a:pt x="13455" y="1403"/>
                  </a:lnTo>
                  <a:lnTo>
                    <a:pt x="13350" y="1507"/>
                  </a:lnTo>
                  <a:lnTo>
                    <a:pt x="12973" y="1507"/>
                  </a:lnTo>
                  <a:lnTo>
                    <a:pt x="12869" y="1612"/>
                  </a:lnTo>
                  <a:lnTo>
                    <a:pt x="12743" y="1612"/>
                  </a:lnTo>
                  <a:lnTo>
                    <a:pt x="12534" y="1758"/>
                  </a:lnTo>
                  <a:lnTo>
                    <a:pt x="12429" y="1905"/>
                  </a:lnTo>
                  <a:lnTo>
                    <a:pt x="12367" y="1905"/>
                  </a:lnTo>
                  <a:lnTo>
                    <a:pt x="12283" y="1863"/>
                  </a:lnTo>
                  <a:lnTo>
                    <a:pt x="12137" y="1863"/>
                  </a:lnTo>
                  <a:lnTo>
                    <a:pt x="12095" y="1884"/>
                  </a:lnTo>
                  <a:lnTo>
                    <a:pt x="11927" y="1905"/>
                  </a:lnTo>
                  <a:lnTo>
                    <a:pt x="11593" y="1905"/>
                  </a:lnTo>
                  <a:lnTo>
                    <a:pt x="11362" y="1863"/>
                  </a:lnTo>
                  <a:lnTo>
                    <a:pt x="11090" y="1884"/>
                  </a:lnTo>
                  <a:lnTo>
                    <a:pt x="11028" y="1884"/>
                  </a:lnTo>
                  <a:lnTo>
                    <a:pt x="10923" y="1758"/>
                  </a:lnTo>
                  <a:lnTo>
                    <a:pt x="10839" y="1758"/>
                  </a:lnTo>
                  <a:lnTo>
                    <a:pt x="10756" y="1696"/>
                  </a:lnTo>
                  <a:lnTo>
                    <a:pt x="10651" y="1612"/>
                  </a:lnTo>
                  <a:lnTo>
                    <a:pt x="10609" y="1445"/>
                  </a:lnTo>
                  <a:lnTo>
                    <a:pt x="10525" y="1382"/>
                  </a:lnTo>
                  <a:lnTo>
                    <a:pt x="10421" y="1403"/>
                  </a:lnTo>
                  <a:lnTo>
                    <a:pt x="10232" y="1403"/>
                  </a:lnTo>
                  <a:lnTo>
                    <a:pt x="10044" y="1340"/>
                  </a:lnTo>
                  <a:lnTo>
                    <a:pt x="9919" y="1173"/>
                  </a:lnTo>
                  <a:lnTo>
                    <a:pt x="9521" y="1173"/>
                  </a:lnTo>
                  <a:lnTo>
                    <a:pt x="9396" y="1089"/>
                  </a:lnTo>
                  <a:lnTo>
                    <a:pt x="9270" y="1131"/>
                  </a:lnTo>
                  <a:lnTo>
                    <a:pt x="9103" y="1152"/>
                  </a:lnTo>
                  <a:lnTo>
                    <a:pt x="8977" y="1194"/>
                  </a:lnTo>
                  <a:lnTo>
                    <a:pt x="8768" y="1214"/>
                  </a:lnTo>
                  <a:lnTo>
                    <a:pt x="8580" y="1277"/>
                  </a:lnTo>
                  <a:lnTo>
                    <a:pt x="8517" y="1382"/>
                  </a:lnTo>
                  <a:lnTo>
                    <a:pt x="8433" y="1403"/>
                  </a:lnTo>
                  <a:lnTo>
                    <a:pt x="8349" y="1382"/>
                  </a:lnTo>
                  <a:lnTo>
                    <a:pt x="8266" y="1382"/>
                  </a:lnTo>
                  <a:lnTo>
                    <a:pt x="8182" y="1445"/>
                  </a:lnTo>
                  <a:lnTo>
                    <a:pt x="8015" y="1445"/>
                  </a:lnTo>
                  <a:lnTo>
                    <a:pt x="7952" y="1466"/>
                  </a:lnTo>
                  <a:lnTo>
                    <a:pt x="7889" y="1466"/>
                  </a:lnTo>
                  <a:lnTo>
                    <a:pt x="7722" y="1361"/>
                  </a:lnTo>
                  <a:lnTo>
                    <a:pt x="7533" y="1340"/>
                  </a:lnTo>
                  <a:lnTo>
                    <a:pt x="7512" y="1256"/>
                  </a:lnTo>
                  <a:lnTo>
                    <a:pt x="7387" y="1152"/>
                  </a:lnTo>
                  <a:lnTo>
                    <a:pt x="7324" y="1152"/>
                  </a:lnTo>
                  <a:lnTo>
                    <a:pt x="7261" y="1089"/>
                  </a:lnTo>
                  <a:lnTo>
                    <a:pt x="7261" y="984"/>
                  </a:lnTo>
                  <a:lnTo>
                    <a:pt x="7199" y="859"/>
                  </a:lnTo>
                  <a:lnTo>
                    <a:pt x="7136" y="817"/>
                  </a:lnTo>
                  <a:lnTo>
                    <a:pt x="7136" y="691"/>
                  </a:lnTo>
                  <a:lnTo>
                    <a:pt x="7094" y="629"/>
                  </a:lnTo>
                  <a:lnTo>
                    <a:pt x="7094" y="566"/>
                  </a:lnTo>
                  <a:lnTo>
                    <a:pt x="7052" y="461"/>
                  </a:lnTo>
                  <a:lnTo>
                    <a:pt x="6947" y="440"/>
                  </a:lnTo>
                  <a:lnTo>
                    <a:pt x="6696" y="440"/>
                  </a:lnTo>
                  <a:lnTo>
                    <a:pt x="6592" y="419"/>
                  </a:lnTo>
                  <a:lnTo>
                    <a:pt x="6529" y="398"/>
                  </a:lnTo>
                  <a:lnTo>
                    <a:pt x="6383" y="357"/>
                  </a:lnTo>
                  <a:lnTo>
                    <a:pt x="6341" y="315"/>
                  </a:lnTo>
                  <a:lnTo>
                    <a:pt x="6257" y="252"/>
                  </a:lnTo>
                  <a:lnTo>
                    <a:pt x="5901" y="252"/>
                  </a:lnTo>
                  <a:lnTo>
                    <a:pt x="5755" y="210"/>
                  </a:lnTo>
                  <a:lnTo>
                    <a:pt x="5734" y="168"/>
                  </a:lnTo>
                  <a:lnTo>
                    <a:pt x="5567" y="105"/>
                  </a:lnTo>
                  <a:lnTo>
                    <a:pt x="5441" y="43"/>
                  </a:lnTo>
                  <a:lnTo>
                    <a:pt x="5378"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55" name="Google Shape;955;p27"/>
            <p:cNvSpPr/>
            <p:nvPr/>
          </p:nvSpPr>
          <p:spPr>
            <a:xfrm>
              <a:off x="-876703" y="4091787"/>
              <a:ext cx="119766" cy="97872"/>
            </a:xfrm>
            <a:custGeom>
              <a:avLst/>
              <a:gdLst/>
              <a:ahLst/>
              <a:cxnLst/>
              <a:rect l="l" t="t" r="r" b="b"/>
              <a:pathLst>
                <a:path w="5650" h="4835" extrusionOk="0">
                  <a:moveTo>
                    <a:pt x="126" y="1"/>
                  </a:moveTo>
                  <a:lnTo>
                    <a:pt x="42" y="2156"/>
                  </a:lnTo>
                  <a:lnTo>
                    <a:pt x="21" y="2323"/>
                  </a:lnTo>
                  <a:lnTo>
                    <a:pt x="21" y="2407"/>
                  </a:lnTo>
                  <a:lnTo>
                    <a:pt x="21" y="2470"/>
                  </a:lnTo>
                  <a:lnTo>
                    <a:pt x="0" y="3872"/>
                  </a:lnTo>
                  <a:lnTo>
                    <a:pt x="168" y="3872"/>
                  </a:lnTo>
                  <a:lnTo>
                    <a:pt x="251" y="3892"/>
                  </a:lnTo>
                  <a:lnTo>
                    <a:pt x="356" y="3872"/>
                  </a:lnTo>
                  <a:lnTo>
                    <a:pt x="732" y="3872"/>
                  </a:lnTo>
                  <a:lnTo>
                    <a:pt x="753" y="3934"/>
                  </a:lnTo>
                  <a:lnTo>
                    <a:pt x="837" y="3997"/>
                  </a:lnTo>
                  <a:lnTo>
                    <a:pt x="942" y="4039"/>
                  </a:lnTo>
                  <a:lnTo>
                    <a:pt x="1046" y="3955"/>
                  </a:lnTo>
                  <a:lnTo>
                    <a:pt x="1256" y="3892"/>
                  </a:lnTo>
                  <a:lnTo>
                    <a:pt x="1276" y="3851"/>
                  </a:lnTo>
                  <a:lnTo>
                    <a:pt x="1318" y="3892"/>
                  </a:lnTo>
                  <a:lnTo>
                    <a:pt x="1381" y="3830"/>
                  </a:lnTo>
                  <a:lnTo>
                    <a:pt x="1360" y="3662"/>
                  </a:lnTo>
                  <a:lnTo>
                    <a:pt x="1214" y="3558"/>
                  </a:lnTo>
                  <a:lnTo>
                    <a:pt x="1046" y="3474"/>
                  </a:lnTo>
                  <a:lnTo>
                    <a:pt x="900" y="3453"/>
                  </a:lnTo>
                  <a:lnTo>
                    <a:pt x="858" y="3411"/>
                  </a:lnTo>
                  <a:lnTo>
                    <a:pt x="753" y="3369"/>
                  </a:lnTo>
                  <a:lnTo>
                    <a:pt x="732" y="3369"/>
                  </a:lnTo>
                  <a:lnTo>
                    <a:pt x="670" y="3328"/>
                  </a:lnTo>
                  <a:lnTo>
                    <a:pt x="649" y="3202"/>
                  </a:lnTo>
                  <a:lnTo>
                    <a:pt x="544" y="3056"/>
                  </a:lnTo>
                  <a:lnTo>
                    <a:pt x="440" y="3014"/>
                  </a:lnTo>
                  <a:lnTo>
                    <a:pt x="419" y="2930"/>
                  </a:lnTo>
                  <a:lnTo>
                    <a:pt x="335" y="2846"/>
                  </a:lnTo>
                  <a:lnTo>
                    <a:pt x="419" y="2909"/>
                  </a:lnTo>
                  <a:lnTo>
                    <a:pt x="440" y="3014"/>
                  </a:lnTo>
                  <a:lnTo>
                    <a:pt x="523" y="3014"/>
                  </a:lnTo>
                  <a:lnTo>
                    <a:pt x="649" y="3097"/>
                  </a:lnTo>
                  <a:lnTo>
                    <a:pt x="670" y="3202"/>
                  </a:lnTo>
                  <a:lnTo>
                    <a:pt x="670" y="3328"/>
                  </a:lnTo>
                  <a:lnTo>
                    <a:pt x="732" y="3328"/>
                  </a:lnTo>
                  <a:lnTo>
                    <a:pt x="879" y="3348"/>
                  </a:lnTo>
                  <a:lnTo>
                    <a:pt x="963" y="3432"/>
                  </a:lnTo>
                  <a:lnTo>
                    <a:pt x="1151" y="3432"/>
                  </a:lnTo>
                  <a:lnTo>
                    <a:pt x="1297" y="3369"/>
                  </a:lnTo>
                  <a:lnTo>
                    <a:pt x="1423" y="3411"/>
                  </a:lnTo>
                  <a:lnTo>
                    <a:pt x="1507" y="3348"/>
                  </a:lnTo>
                  <a:lnTo>
                    <a:pt x="1486" y="3328"/>
                  </a:lnTo>
                  <a:lnTo>
                    <a:pt x="1402" y="3244"/>
                  </a:lnTo>
                  <a:lnTo>
                    <a:pt x="1360" y="3160"/>
                  </a:lnTo>
                  <a:lnTo>
                    <a:pt x="1276" y="3202"/>
                  </a:lnTo>
                  <a:lnTo>
                    <a:pt x="1256" y="3118"/>
                  </a:lnTo>
                  <a:lnTo>
                    <a:pt x="1297" y="3160"/>
                  </a:lnTo>
                  <a:lnTo>
                    <a:pt x="1423" y="3139"/>
                  </a:lnTo>
                  <a:lnTo>
                    <a:pt x="1507" y="3244"/>
                  </a:lnTo>
                  <a:lnTo>
                    <a:pt x="1611" y="3244"/>
                  </a:lnTo>
                  <a:lnTo>
                    <a:pt x="1569" y="3202"/>
                  </a:lnTo>
                  <a:lnTo>
                    <a:pt x="1569" y="3118"/>
                  </a:lnTo>
                  <a:lnTo>
                    <a:pt x="1611" y="3056"/>
                  </a:lnTo>
                  <a:lnTo>
                    <a:pt x="1611" y="3014"/>
                  </a:lnTo>
                  <a:lnTo>
                    <a:pt x="1611" y="2930"/>
                  </a:lnTo>
                  <a:lnTo>
                    <a:pt x="1528" y="2825"/>
                  </a:lnTo>
                  <a:lnTo>
                    <a:pt x="1528" y="2804"/>
                  </a:lnTo>
                  <a:lnTo>
                    <a:pt x="1632" y="2846"/>
                  </a:lnTo>
                  <a:lnTo>
                    <a:pt x="1674" y="2909"/>
                  </a:lnTo>
                  <a:lnTo>
                    <a:pt x="1779" y="3014"/>
                  </a:lnTo>
                  <a:lnTo>
                    <a:pt x="1883" y="3035"/>
                  </a:lnTo>
                  <a:lnTo>
                    <a:pt x="1883" y="2993"/>
                  </a:lnTo>
                  <a:lnTo>
                    <a:pt x="1841" y="2909"/>
                  </a:lnTo>
                  <a:lnTo>
                    <a:pt x="1883" y="2930"/>
                  </a:lnTo>
                  <a:lnTo>
                    <a:pt x="1904" y="3035"/>
                  </a:lnTo>
                  <a:lnTo>
                    <a:pt x="1946" y="3035"/>
                  </a:lnTo>
                  <a:lnTo>
                    <a:pt x="1946" y="2951"/>
                  </a:lnTo>
                  <a:lnTo>
                    <a:pt x="1925" y="2888"/>
                  </a:lnTo>
                  <a:lnTo>
                    <a:pt x="1946" y="2784"/>
                  </a:lnTo>
                  <a:lnTo>
                    <a:pt x="2009" y="2825"/>
                  </a:lnTo>
                  <a:lnTo>
                    <a:pt x="2155" y="2888"/>
                  </a:lnTo>
                  <a:lnTo>
                    <a:pt x="2197" y="2951"/>
                  </a:lnTo>
                  <a:lnTo>
                    <a:pt x="2260" y="2993"/>
                  </a:lnTo>
                  <a:lnTo>
                    <a:pt x="2323" y="2951"/>
                  </a:lnTo>
                  <a:lnTo>
                    <a:pt x="2365" y="2993"/>
                  </a:lnTo>
                  <a:lnTo>
                    <a:pt x="2427" y="2930"/>
                  </a:lnTo>
                  <a:lnTo>
                    <a:pt x="2427" y="3014"/>
                  </a:lnTo>
                  <a:lnTo>
                    <a:pt x="2427" y="3097"/>
                  </a:lnTo>
                  <a:lnTo>
                    <a:pt x="2469" y="3097"/>
                  </a:lnTo>
                  <a:lnTo>
                    <a:pt x="2553" y="3160"/>
                  </a:lnTo>
                  <a:lnTo>
                    <a:pt x="2867" y="3244"/>
                  </a:lnTo>
                  <a:lnTo>
                    <a:pt x="2950" y="3307"/>
                  </a:lnTo>
                  <a:lnTo>
                    <a:pt x="3055" y="3411"/>
                  </a:lnTo>
                  <a:lnTo>
                    <a:pt x="3076" y="3558"/>
                  </a:lnTo>
                  <a:lnTo>
                    <a:pt x="3243" y="3746"/>
                  </a:lnTo>
                  <a:lnTo>
                    <a:pt x="3264" y="3830"/>
                  </a:lnTo>
                  <a:lnTo>
                    <a:pt x="3369" y="3872"/>
                  </a:lnTo>
                  <a:lnTo>
                    <a:pt x="3453" y="3955"/>
                  </a:lnTo>
                  <a:lnTo>
                    <a:pt x="3473" y="4039"/>
                  </a:lnTo>
                  <a:lnTo>
                    <a:pt x="3725" y="4290"/>
                  </a:lnTo>
                  <a:lnTo>
                    <a:pt x="3725" y="4374"/>
                  </a:lnTo>
                  <a:lnTo>
                    <a:pt x="3829" y="4457"/>
                  </a:lnTo>
                  <a:lnTo>
                    <a:pt x="3997" y="4499"/>
                  </a:lnTo>
                  <a:lnTo>
                    <a:pt x="4080" y="4478"/>
                  </a:lnTo>
                  <a:lnTo>
                    <a:pt x="4122" y="4478"/>
                  </a:lnTo>
                  <a:lnTo>
                    <a:pt x="4206" y="4520"/>
                  </a:lnTo>
                  <a:lnTo>
                    <a:pt x="4394" y="4499"/>
                  </a:lnTo>
                  <a:lnTo>
                    <a:pt x="4520" y="4562"/>
                  </a:lnTo>
                  <a:lnTo>
                    <a:pt x="4624" y="4520"/>
                  </a:lnTo>
                  <a:lnTo>
                    <a:pt x="4771" y="4562"/>
                  </a:lnTo>
                  <a:lnTo>
                    <a:pt x="4875" y="4604"/>
                  </a:lnTo>
                  <a:lnTo>
                    <a:pt x="5022" y="4583"/>
                  </a:lnTo>
                  <a:lnTo>
                    <a:pt x="5064" y="4667"/>
                  </a:lnTo>
                  <a:lnTo>
                    <a:pt x="5168" y="4667"/>
                  </a:lnTo>
                  <a:lnTo>
                    <a:pt x="5189" y="4688"/>
                  </a:lnTo>
                  <a:lnTo>
                    <a:pt x="5126" y="4729"/>
                  </a:lnTo>
                  <a:lnTo>
                    <a:pt x="5252" y="4771"/>
                  </a:lnTo>
                  <a:lnTo>
                    <a:pt x="5378" y="4834"/>
                  </a:lnTo>
                  <a:lnTo>
                    <a:pt x="5503" y="4813"/>
                  </a:lnTo>
                  <a:lnTo>
                    <a:pt x="5545" y="4729"/>
                  </a:lnTo>
                  <a:lnTo>
                    <a:pt x="5398" y="4667"/>
                  </a:lnTo>
                  <a:lnTo>
                    <a:pt x="5357" y="4667"/>
                  </a:lnTo>
                  <a:lnTo>
                    <a:pt x="5357" y="4604"/>
                  </a:lnTo>
                  <a:lnTo>
                    <a:pt x="5461" y="4583"/>
                  </a:lnTo>
                  <a:lnTo>
                    <a:pt x="5545" y="4604"/>
                  </a:lnTo>
                  <a:lnTo>
                    <a:pt x="5650" y="4562"/>
                  </a:lnTo>
                  <a:lnTo>
                    <a:pt x="5440" y="4499"/>
                  </a:lnTo>
                  <a:lnTo>
                    <a:pt x="5168" y="4478"/>
                  </a:lnTo>
                  <a:lnTo>
                    <a:pt x="5043" y="4395"/>
                  </a:lnTo>
                  <a:lnTo>
                    <a:pt x="4980" y="4311"/>
                  </a:lnTo>
                  <a:lnTo>
                    <a:pt x="5126" y="4269"/>
                  </a:lnTo>
                  <a:lnTo>
                    <a:pt x="5189" y="4269"/>
                  </a:lnTo>
                  <a:lnTo>
                    <a:pt x="5252" y="4248"/>
                  </a:lnTo>
                  <a:lnTo>
                    <a:pt x="5168" y="4185"/>
                  </a:lnTo>
                  <a:lnTo>
                    <a:pt x="4959" y="4185"/>
                  </a:lnTo>
                  <a:lnTo>
                    <a:pt x="4771" y="4164"/>
                  </a:lnTo>
                  <a:lnTo>
                    <a:pt x="4708" y="4081"/>
                  </a:lnTo>
                  <a:lnTo>
                    <a:pt x="4708" y="3997"/>
                  </a:lnTo>
                  <a:lnTo>
                    <a:pt x="4771" y="3934"/>
                  </a:lnTo>
                  <a:lnTo>
                    <a:pt x="4813" y="3851"/>
                  </a:lnTo>
                  <a:lnTo>
                    <a:pt x="4750" y="3788"/>
                  </a:lnTo>
                  <a:lnTo>
                    <a:pt x="4666" y="3788"/>
                  </a:lnTo>
                  <a:lnTo>
                    <a:pt x="4624" y="3830"/>
                  </a:lnTo>
                  <a:lnTo>
                    <a:pt x="4541" y="3788"/>
                  </a:lnTo>
                  <a:lnTo>
                    <a:pt x="4457" y="3830"/>
                  </a:lnTo>
                  <a:lnTo>
                    <a:pt x="4352" y="3683"/>
                  </a:lnTo>
                  <a:lnTo>
                    <a:pt x="4352" y="3537"/>
                  </a:lnTo>
                  <a:lnTo>
                    <a:pt x="4248" y="3516"/>
                  </a:lnTo>
                  <a:lnTo>
                    <a:pt x="4143" y="3244"/>
                  </a:lnTo>
                  <a:lnTo>
                    <a:pt x="4101" y="3223"/>
                  </a:lnTo>
                  <a:lnTo>
                    <a:pt x="4080" y="3139"/>
                  </a:lnTo>
                  <a:lnTo>
                    <a:pt x="3934" y="3139"/>
                  </a:lnTo>
                  <a:lnTo>
                    <a:pt x="3871" y="3097"/>
                  </a:lnTo>
                  <a:lnTo>
                    <a:pt x="3808" y="2951"/>
                  </a:lnTo>
                  <a:lnTo>
                    <a:pt x="3683" y="2825"/>
                  </a:lnTo>
                  <a:lnTo>
                    <a:pt x="3662" y="2700"/>
                  </a:lnTo>
                  <a:lnTo>
                    <a:pt x="3578" y="2616"/>
                  </a:lnTo>
                  <a:lnTo>
                    <a:pt x="3494" y="2512"/>
                  </a:lnTo>
                  <a:lnTo>
                    <a:pt x="3515" y="2470"/>
                  </a:lnTo>
                  <a:lnTo>
                    <a:pt x="3766" y="2491"/>
                  </a:lnTo>
                  <a:lnTo>
                    <a:pt x="3976" y="2386"/>
                  </a:lnTo>
                  <a:lnTo>
                    <a:pt x="4017" y="2281"/>
                  </a:lnTo>
                  <a:lnTo>
                    <a:pt x="3997" y="2156"/>
                  </a:lnTo>
                  <a:lnTo>
                    <a:pt x="3829" y="1988"/>
                  </a:lnTo>
                  <a:lnTo>
                    <a:pt x="3704" y="1968"/>
                  </a:lnTo>
                  <a:lnTo>
                    <a:pt x="3662" y="1988"/>
                  </a:lnTo>
                  <a:lnTo>
                    <a:pt x="3557" y="1947"/>
                  </a:lnTo>
                  <a:lnTo>
                    <a:pt x="3348" y="1842"/>
                  </a:lnTo>
                  <a:lnTo>
                    <a:pt x="3243" y="1737"/>
                  </a:lnTo>
                  <a:lnTo>
                    <a:pt x="3097" y="1758"/>
                  </a:lnTo>
                  <a:lnTo>
                    <a:pt x="2846" y="1654"/>
                  </a:lnTo>
                  <a:lnTo>
                    <a:pt x="2825" y="1570"/>
                  </a:lnTo>
                  <a:lnTo>
                    <a:pt x="2867" y="1444"/>
                  </a:lnTo>
                  <a:lnTo>
                    <a:pt x="2888" y="1340"/>
                  </a:lnTo>
                  <a:lnTo>
                    <a:pt x="2825" y="1235"/>
                  </a:lnTo>
                  <a:lnTo>
                    <a:pt x="2616" y="1026"/>
                  </a:lnTo>
                  <a:lnTo>
                    <a:pt x="2553" y="1026"/>
                  </a:lnTo>
                  <a:lnTo>
                    <a:pt x="2511" y="1047"/>
                  </a:lnTo>
                  <a:lnTo>
                    <a:pt x="2448" y="963"/>
                  </a:lnTo>
                  <a:lnTo>
                    <a:pt x="2344" y="900"/>
                  </a:lnTo>
                  <a:lnTo>
                    <a:pt x="2323" y="817"/>
                  </a:lnTo>
                  <a:lnTo>
                    <a:pt x="2197" y="796"/>
                  </a:lnTo>
                  <a:lnTo>
                    <a:pt x="2134" y="712"/>
                  </a:lnTo>
                  <a:lnTo>
                    <a:pt x="2092" y="712"/>
                  </a:lnTo>
                  <a:lnTo>
                    <a:pt x="1988" y="649"/>
                  </a:lnTo>
                  <a:lnTo>
                    <a:pt x="1841" y="649"/>
                  </a:lnTo>
                  <a:lnTo>
                    <a:pt x="1716" y="545"/>
                  </a:lnTo>
                  <a:lnTo>
                    <a:pt x="1590" y="524"/>
                  </a:lnTo>
                  <a:lnTo>
                    <a:pt x="1381" y="398"/>
                  </a:lnTo>
                  <a:lnTo>
                    <a:pt x="1067" y="377"/>
                  </a:lnTo>
                  <a:lnTo>
                    <a:pt x="963" y="315"/>
                  </a:lnTo>
                  <a:lnTo>
                    <a:pt x="879" y="231"/>
                  </a:lnTo>
                  <a:lnTo>
                    <a:pt x="837" y="231"/>
                  </a:lnTo>
                  <a:lnTo>
                    <a:pt x="795" y="273"/>
                  </a:lnTo>
                  <a:lnTo>
                    <a:pt x="565" y="189"/>
                  </a:lnTo>
                  <a:lnTo>
                    <a:pt x="523" y="126"/>
                  </a:lnTo>
                  <a:lnTo>
                    <a:pt x="419" y="84"/>
                  </a:lnTo>
                  <a:lnTo>
                    <a:pt x="230" y="1"/>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56" name="Google Shape;956;p27"/>
            <p:cNvSpPr/>
            <p:nvPr/>
          </p:nvSpPr>
          <p:spPr>
            <a:xfrm>
              <a:off x="-1145034" y="3827508"/>
              <a:ext cx="97593" cy="162669"/>
            </a:xfrm>
            <a:custGeom>
              <a:avLst/>
              <a:gdLst/>
              <a:ahLst/>
              <a:cxnLst/>
              <a:rect l="l" t="t" r="r" b="b"/>
              <a:pathLst>
                <a:path w="4604" h="8036" extrusionOk="0">
                  <a:moveTo>
                    <a:pt x="586" y="0"/>
                  </a:moveTo>
                  <a:lnTo>
                    <a:pt x="440" y="63"/>
                  </a:lnTo>
                  <a:lnTo>
                    <a:pt x="419" y="189"/>
                  </a:lnTo>
                  <a:lnTo>
                    <a:pt x="314" y="419"/>
                  </a:lnTo>
                  <a:lnTo>
                    <a:pt x="335" y="565"/>
                  </a:lnTo>
                  <a:lnTo>
                    <a:pt x="335" y="795"/>
                  </a:lnTo>
                  <a:lnTo>
                    <a:pt x="251" y="1088"/>
                  </a:lnTo>
                  <a:lnTo>
                    <a:pt x="210" y="1214"/>
                  </a:lnTo>
                  <a:lnTo>
                    <a:pt x="272" y="1402"/>
                  </a:lnTo>
                  <a:lnTo>
                    <a:pt x="272" y="1465"/>
                  </a:lnTo>
                  <a:lnTo>
                    <a:pt x="210" y="1528"/>
                  </a:lnTo>
                  <a:lnTo>
                    <a:pt x="105" y="1507"/>
                  </a:lnTo>
                  <a:lnTo>
                    <a:pt x="21" y="1402"/>
                  </a:lnTo>
                  <a:lnTo>
                    <a:pt x="0" y="1528"/>
                  </a:lnTo>
                  <a:lnTo>
                    <a:pt x="21" y="1653"/>
                  </a:lnTo>
                  <a:lnTo>
                    <a:pt x="105" y="1653"/>
                  </a:lnTo>
                  <a:lnTo>
                    <a:pt x="126" y="1716"/>
                  </a:lnTo>
                  <a:lnTo>
                    <a:pt x="63" y="1779"/>
                  </a:lnTo>
                  <a:lnTo>
                    <a:pt x="126" y="1946"/>
                  </a:lnTo>
                  <a:lnTo>
                    <a:pt x="210" y="2093"/>
                  </a:lnTo>
                  <a:lnTo>
                    <a:pt x="210" y="2302"/>
                  </a:lnTo>
                  <a:lnTo>
                    <a:pt x="251" y="2344"/>
                  </a:lnTo>
                  <a:lnTo>
                    <a:pt x="314" y="2302"/>
                  </a:lnTo>
                  <a:lnTo>
                    <a:pt x="356" y="2344"/>
                  </a:lnTo>
                  <a:lnTo>
                    <a:pt x="356" y="2448"/>
                  </a:lnTo>
                  <a:lnTo>
                    <a:pt x="461" y="2595"/>
                  </a:lnTo>
                  <a:lnTo>
                    <a:pt x="544" y="2595"/>
                  </a:lnTo>
                  <a:lnTo>
                    <a:pt x="628" y="2511"/>
                  </a:lnTo>
                  <a:lnTo>
                    <a:pt x="565" y="2448"/>
                  </a:lnTo>
                  <a:lnTo>
                    <a:pt x="565" y="2365"/>
                  </a:lnTo>
                  <a:lnTo>
                    <a:pt x="691" y="2365"/>
                  </a:lnTo>
                  <a:lnTo>
                    <a:pt x="795" y="2448"/>
                  </a:lnTo>
                  <a:lnTo>
                    <a:pt x="670" y="2595"/>
                  </a:lnTo>
                  <a:lnTo>
                    <a:pt x="628" y="2679"/>
                  </a:lnTo>
                  <a:lnTo>
                    <a:pt x="628" y="2762"/>
                  </a:lnTo>
                  <a:lnTo>
                    <a:pt x="628" y="2888"/>
                  </a:lnTo>
                  <a:lnTo>
                    <a:pt x="691" y="3013"/>
                  </a:lnTo>
                  <a:lnTo>
                    <a:pt x="733" y="2909"/>
                  </a:lnTo>
                  <a:lnTo>
                    <a:pt x="795" y="2888"/>
                  </a:lnTo>
                  <a:lnTo>
                    <a:pt x="858" y="2992"/>
                  </a:lnTo>
                  <a:lnTo>
                    <a:pt x="795" y="3097"/>
                  </a:lnTo>
                  <a:lnTo>
                    <a:pt x="795" y="3097"/>
                  </a:lnTo>
                  <a:lnTo>
                    <a:pt x="879" y="3076"/>
                  </a:lnTo>
                  <a:lnTo>
                    <a:pt x="963" y="3013"/>
                  </a:lnTo>
                  <a:cubicBezTo>
                    <a:pt x="963" y="3097"/>
                    <a:pt x="963" y="3181"/>
                    <a:pt x="984" y="3244"/>
                  </a:cubicBezTo>
                  <a:lnTo>
                    <a:pt x="900" y="3181"/>
                  </a:lnTo>
                  <a:lnTo>
                    <a:pt x="775" y="3202"/>
                  </a:lnTo>
                  <a:lnTo>
                    <a:pt x="649" y="3139"/>
                  </a:lnTo>
                  <a:lnTo>
                    <a:pt x="544" y="3202"/>
                  </a:lnTo>
                  <a:lnTo>
                    <a:pt x="565" y="3244"/>
                  </a:lnTo>
                  <a:lnTo>
                    <a:pt x="649" y="3244"/>
                  </a:lnTo>
                  <a:lnTo>
                    <a:pt x="670" y="3390"/>
                  </a:lnTo>
                  <a:lnTo>
                    <a:pt x="754" y="3411"/>
                  </a:lnTo>
                  <a:lnTo>
                    <a:pt x="816" y="3516"/>
                  </a:lnTo>
                  <a:lnTo>
                    <a:pt x="816" y="3704"/>
                  </a:lnTo>
                  <a:lnTo>
                    <a:pt x="900" y="3746"/>
                  </a:lnTo>
                  <a:lnTo>
                    <a:pt x="900" y="3850"/>
                  </a:lnTo>
                  <a:lnTo>
                    <a:pt x="1005" y="3976"/>
                  </a:lnTo>
                  <a:lnTo>
                    <a:pt x="1109" y="4018"/>
                  </a:lnTo>
                  <a:lnTo>
                    <a:pt x="1214" y="3934"/>
                  </a:lnTo>
                  <a:lnTo>
                    <a:pt x="1214" y="3850"/>
                  </a:lnTo>
                  <a:lnTo>
                    <a:pt x="1277" y="3829"/>
                  </a:lnTo>
                  <a:lnTo>
                    <a:pt x="1277" y="3725"/>
                  </a:lnTo>
                  <a:lnTo>
                    <a:pt x="1214" y="3641"/>
                  </a:lnTo>
                  <a:lnTo>
                    <a:pt x="1277" y="3557"/>
                  </a:lnTo>
                  <a:lnTo>
                    <a:pt x="1277" y="3453"/>
                  </a:lnTo>
                  <a:lnTo>
                    <a:pt x="1172" y="3411"/>
                  </a:lnTo>
                  <a:lnTo>
                    <a:pt x="1109" y="3348"/>
                  </a:lnTo>
                  <a:cubicBezTo>
                    <a:pt x="1130" y="3306"/>
                    <a:pt x="1130" y="3223"/>
                    <a:pt x="1130" y="3181"/>
                  </a:cubicBezTo>
                  <a:lnTo>
                    <a:pt x="1235" y="3097"/>
                  </a:lnTo>
                  <a:lnTo>
                    <a:pt x="1214" y="3013"/>
                  </a:lnTo>
                  <a:lnTo>
                    <a:pt x="1277" y="2930"/>
                  </a:lnTo>
                  <a:lnTo>
                    <a:pt x="1402" y="2930"/>
                  </a:lnTo>
                  <a:lnTo>
                    <a:pt x="1632" y="3034"/>
                  </a:lnTo>
                  <a:lnTo>
                    <a:pt x="1695" y="3118"/>
                  </a:lnTo>
                  <a:lnTo>
                    <a:pt x="1821" y="3202"/>
                  </a:lnTo>
                  <a:lnTo>
                    <a:pt x="1904" y="3327"/>
                  </a:lnTo>
                  <a:lnTo>
                    <a:pt x="1863" y="3306"/>
                  </a:lnTo>
                  <a:cubicBezTo>
                    <a:pt x="1800" y="3264"/>
                    <a:pt x="1716" y="3264"/>
                    <a:pt x="1632" y="3264"/>
                  </a:cubicBezTo>
                  <a:lnTo>
                    <a:pt x="1653" y="3244"/>
                  </a:lnTo>
                  <a:lnTo>
                    <a:pt x="1611" y="3139"/>
                  </a:lnTo>
                  <a:lnTo>
                    <a:pt x="1507" y="3097"/>
                  </a:lnTo>
                  <a:lnTo>
                    <a:pt x="1444" y="3181"/>
                  </a:lnTo>
                  <a:lnTo>
                    <a:pt x="1486" y="3244"/>
                  </a:lnTo>
                  <a:lnTo>
                    <a:pt x="1528" y="3285"/>
                  </a:lnTo>
                  <a:cubicBezTo>
                    <a:pt x="1507" y="3285"/>
                    <a:pt x="1486" y="3306"/>
                    <a:pt x="1444" y="3306"/>
                  </a:cubicBezTo>
                  <a:lnTo>
                    <a:pt x="1444" y="3327"/>
                  </a:lnTo>
                  <a:lnTo>
                    <a:pt x="1591" y="3327"/>
                  </a:lnTo>
                  <a:lnTo>
                    <a:pt x="1611" y="3348"/>
                  </a:lnTo>
                  <a:lnTo>
                    <a:pt x="1611" y="3327"/>
                  </a:lnTo>
                  <a:cubicBezTo>
                    <a:pt x="1695" y="3327"/>
                    <a:pt x="1758" y="3348"/>
                    <a:pt x="1842" y="3390"/>
                  </a:cubicBezTo>
                  <a:cubicBezTo>
                    <a:pt x="1850" y="3393"/>
                    <a:pt x="1858" y="3394"/>
                    <a:pt x="1866" y="3394"/>
                  </a:cubicBezTo>
                  <a:cubicBezTo>
                    <a:pt x="1915" y="3394"/>
                    <a:pt x="1946" y="3342"/>
                    <a:pt x="1946" y="3306"/>
                  </a:cubicBezTo>
                  <a:lnTo>
                    <a:pt x="1967" y="3327"/>
                  </a:lnTo>
                  <a:lnTo>
                    <a:pt x="2030" y="3327"/>
                  </a:lnTo>
                  <a:lnTo>
                    <a:pt x="2009" y="3139"/>
                  </a:lnTo>
                  <a:lnTo>
                    <a:pt x="1863" y="2930"/>
                  </a:lnTo>
                  <a:lnTo>
                    <a:pt x="1904" y="2888"/>
                  </a:lnTo>
                  <a:lnTo>
                    <a:pt x="1946" y="2888"/>
                  </a:lnTo>
                  <a:lnTo>
                    <a:pt x="2030" y="2971"/>
                  </a:lnTo>
                  <a:lnTo>
                    <a:pt x="2114" y="2992"/>
                  </a:lnTo>
                  <a:lnTo>
                    <a:pt x="2176" y="3118"/>
                  </a:lnTo>
                  <a:lnTo>
                    <a:pt x="2344" y="3181"/>
                  </a:lnTo>
                  <a:lnTo>
                    <a:pt x="2386" y="3285"/>
                  </a:lnTo>
                  <a:lnTo>
                    <a:pt x="2386" y="3411"/>
                  </a:lnTo>
                  <a:lnTo>
                    <a:pt x="2469" y="3432"/>
                  </a:lnTo>
                  <a:lnTo>
                    <a:pt x="2595" y="3599"/>
                  </a:lnTo>
                  <a:lnTo>
                    <a:pt x="2699" y="3557"/>
                  </a:lnTo>
                  <a:lnTo>
                    <a:pt x="2699" y="3516"/>
                  </a:lnTo>
                  <a:lnTo>
                    <a:pt x="2804" y="3536"/>
                  </a:lnTo>
                  <a:lnTo>
                    <a:pt x="2804" y="3599"/>
                  </a:lnTo>
                  <a:lnTo>
                    <a:pt x="2741" y="3641"/>
                  </a:lnTo>
                  <a:cubicBezTo>
                    <a:pt x="2741" y="3641"/>
                    <a:pt x="2699" y="3641"/>
                    <a:pt x="2699" y="3662"/>
                  </a:cubicBezTo>
                  <a:cubicBezTo>
                    <a:pt x="2783" y="3913"/>
                    <a:pt x="2992" y="4060"/>
                    <a:pt x="3223" y="4122"/>
                  </a:cubicBezTo>
                  <a:lnTo>
                    <a:pt x="3285" y="4122"/>
                  </a:lnTo>
                  <a:lnTo>
                    <a:pt x="3411" y="4269"/>
                  </a:lnTo>
                  <a:lnTo>
                    <a:pt x="3432" y="4290"/>
                  </a:lnTo>
                  <a:lnTo>
                    <a:pt x="3432" y="4332"/>
                  </a:lnTo>
                  <a:cubicBezTo>
                    <a:pt x="3432" y="4352"/>
                    <a:pt x="3411" y="4394"/>
                    <a:pt x="3411" y="4436"/>
                  </a:cubicBezTo>
                  <a:lnTo>
                    <a:pt x="3411" y="4436"/>
                  </a:lnTo>
                  <a:cubicBezTo>
                    <a:pt x="3411" y="4436"/>
                    <a:pt x="3411" y="4394"/>
                    <a:pt x="3453" y="4394"/>
                  </a:cubicBezTo>
                  <a:lnTo>
                    <a:pt x="3495" y="4436"/>
                  </a:lnTo>
                  <a:lnTo>
                    <a:pt x="3599" y="4478"/>
                  </a:lnTo>
                  <a:lnTo>
                    <a:pt x="3620" y="4562"/>
                  </a:lnTo>
                  <a:lnTo>
                    <a:pt x="3808" y="4562"/>
                  </a:lnTo>
                  <a:lnTo>
                    <a:pt x="3829" y="4583"/>
                  </a:lnTo>
                  <a:lnTo>
                    <a:pt x="3871" y="4562"/>
                  </a:lnTo>
                  <a:lnTo>
                    <a:pt x="3913" y="4583"/>
                  </a:lnTo>
                  <a:lnTo>
                    <a:pt x="3871" y="4499"/>
                  </a:lnTo>
                  <a:lnTo>
                    <a:pt x="3829" y="4394"/>
                  </a:lnTo>
                  <a:lnTo>
                    <a:pt x="3788" y="4352"/>
                  </a:lnTo>
                  <a:lnTo>
                    <a:pt x="3788" y="4185"/>
                  </a:lnTo>
                  <a:lnTo>
                    <a:pt x="3767" y="3976"/>
                  </a:lnTo>
                  <a:lnTo>
                    <a:pt x="3767" y="3934"/>
                  </a:lnTo>
                  <a:lnTo>
                    <a:pt x="3704" y="3913"/>
                  </a:lnTo>
                  <a:lnTo>
                    <a:pt x="3599" y="3767"/>
                  </a:lnTo>
                  <a:lnTo>
                    <a:pt x="3557" y="3662"/>
                  </a:lnTo>
                  <a:lnTo>
                    <a:pt x="3474" y="3662"/>
                  </a:lnTo>
                  <a:lnTo>
                    <a:pt x="3453" y="3704"/>
                  </a:lnTo>
                  <a:lnTo>
                    <a:pt x="3390" y="3662"/>
                  </a:lnTo>
                  <a:lnTo>
                    <a:pt x="3348" y="3662"/>
                  </a:lnTo>
                  <a:lnTo>
                    <a:pt x="3285" y="3725"/>
                  </a:lnTo>
                  <a:lnTo>
                    <a:pt x="3097" y="3725"/>
                  </a:lnTo>
                  <a:lnTo>
                    <a:pt x="3055" y="3704"/>
                  </a:lnTo>
                  <a:lnTo>
                    <a:pt x="3055" y="3767"/>
                  </a:lnTo>
                  <a:lnTo>
                    <a:pt x="3055" y="3808"/>
                  </a:lnTo>
                  <a:cubicBezTo>
                    <a:pt x="2992" y="3767"/>
                    <a:pt x="2972" y="3746"/>
                    <a:pt x="2930" y="3725"/>
                  </a:cubicBezTo>
                  <a:lnTo>
                    <a:pt x="2951" y="3620"/>
                  </a:lnTo>
                  <a:lnTo>
                    <a:pt x="2951" y="3536"/>
                  </a:lnTo>
                  <a:lnTo>
                    <a:pt x="2992" y="3495"/>
                  </a:lnTo>
                  <a:lnTo>
                    <a:pt x="2951" y="3432"/>
                  </a:lnTo>
                  <a:lnTo>
                    <a:pt x="2846" y="3432"/>
                  </a:lnTo>
                  <a:lnTo>
                    <a:pt x="2762" y="3390"/>
                  </a:lnTo>
                  <a:lnTo>
                    <a:pt x="2658" y="3390"/>
                  </a:lnTo>
                  <a:lnTo>
                    <a:pt x="2658" y="3306"/>
                  </a:lnTo>
                  <a:lnTo>
                    <a:pt x="2574" y="3097"/>
                  </a:lnTo>
                  <a:lnTo>
                    <a:pt x="2553" y="2992"/>
                  </a:lnTo>
                  <a:lnTo>
                    <a:pt x="2616" y="2971"/>
                  </a:lnTo>
                  <a:lnTo>
                    <a:pt x="2658" y="2992"/>
                  </a:lnTo>
                  <a:lnTo>
                    <a:pt x="2741" y="2992"/>
                  </a:lnTo>
                  <a:lnTo>
                    <a:pt x="2720" y="2971"/>
                  </a:lnTo>
                  <a:lnTo>
                    <a:pt x="2616" y="2888"/>
                  </a:lnTo>
                  <a:lnTo>
                    <a:pt x="2469" y="2888"/>
                  </a:lnTo>
                  <a:lnTo>
                    <a:pt x="2427" y="2783"/>
                  </a:lnTo>
                  <a:lnTo>
                    <a:pt x="2365" y="2825"/>
                  </a:lnTo>
                  <a:lnTo>
                    <a:pt x="2365" y="2930"/>
                  </a:lnTo>
                  <a:lnTo>
                    <a:pt x="2302" y="2992"/>
                  </a:lnTo>
                  <a:lnTo>
                    <a:pt x="2239" y="2930"/>
                  </a:lnTo>
                  <a:lnTo>
                    <a:pt x="2260" y="2804"/>
                  </a:lnTo>
                  <a:lnTo>
                    <a:pt x="2197" y="2679"/>
                  </a:lnTo>
                  <a:lnTo>
                    <a:pt x="2009" y="2574"/>
                  </a:lnTo>
                  <a:lnTo>
                    <a:pt x="1904" y="2574"/>
                  </a:lnTo>
                  <a:lnTo>
                    <a:pt x="1737" y="2699"/>
                  </a:lnTo>
                  <a:lnTo>
                    <a:pt x="1716" y="2783"/>
                  </a:lnTo>
                  <a:lnTo>
                    <a:pt x="1632" y="2804"/>
                  </a:lnTo>
                  <a:lnTo>
                    <a:pt x="1507" y="2762"/>
                  </a:lnTo>
                  <a:lnTo>
                    <a:pt x="1465" y="2658"/>
                  </a:lnTo>
                  <a:lnTo>
                    <a:pt x="1381" y="2574"/>
                  </a:lnTo>
                  <a:lnTo>
                    <a:pt x="1381" y="2448"/>
                  </a:lnTo>
                  <a:lnTo>
                    <a:pt x="1423" y="2365"/>
                  </a:lnTo>
                  <a:lnTo>
                    <a:pt x="1360" y="2281"/>
                  </a:lnTo>
                  <a:lnTo>
                    <a:pt x="1088" y="2239"/>
                  </a:lnTo>
                  <a:lnTo>
                    <a:pt x="1026" y="2176"/>
                  </a:lnTo>
                  <a:lnTo>
                    <a:pt x="1067" y="2051"/>
                  </a:lnTo>
                  <a:lnTo>
                    <a:pt x="1109" y="1967"/>
                  </a:lnTo>
                  <a:lnTo>
                    <a:pt x="1109" y="1842"/>
                  </a:lnTo>
                  <a:lnTo>
                    <a:pt x="1172" y="1737"/>
                  </a:lnTo>
                  <a:lnTo>
                    <a:pt x="1360" y="1549"/>
                  </a:lnTo>
                  <a:lnTo>
                    <a:pt x="1423" y="1507"/>
                  </a:lnTo>
                  <a:lnTo>
                    <a:pt x="1402" y="1570"/>
                  </a:lnTo>
                  <a:lnTo>
                    <a:pt x="1402" y="1632"/>
                  </a:lnTo>
                  <a:lnTo>
                    <a:pt x="1507" y="1465"/>
                  </a:lnTo>
                  <a:lnTo>
                    <a:pt x="1486" y="1339"/>
                  </a:lnTo>
                  <a:lnTo>
                    <a:pt x="1549" y="1193"/>
                  </a:lnTo>
                  <a:lnTo>
                    <a:pt x="1611" y="921"/>
                  </a:lnTo>
                  <a:lnTo>
                    <a:pt x="1549" y="837"/>
                  </a:lnTo>
                  <a:lnTo>
                    <a:pt x="1528" y="691"/>
                  </a:lnTo>
                  <a:lnTo>
                    <a:pt x="1465" y="649"/>
                  </a:lnTo>
                  <a:lnTo>
                    <a:pt x="1360" y="482"/>
                  </a:lnTo>
                  <a:lnTo>
                    <a:pt x="1381" y="251"/>
                  </a:lnTo>
                  <a:lnTo>
                    <a:pt x="1381" y="189"/>
                  </a:lnTo>
                  <a:lnTo>
                    <a:pt x="1381" y="105"/>
                  </a:lnTo>
                  <a:lnTo>
                    <a:pt x="1298" y="0"/>
                  </a:lnTo>
                  <a:lnTo>
                    <a:pt x="1256" y="42"/>
                  </a:lnTo>
                  <a:lnTo>
                    <a:pt x="1256" y="84"/>
                  </a:lnTo>
                  <a:lnTo>
                    <a:pt x="1172" y="168"/>
                  </a:lnTo>
                  <a:lnTo>
                    <a:pt x="1005" y="168"/>
                  </a:lnTo>
                  <a:lnTo>
                    <a:pt x="984" y="210"/>
                  </a:lnTo>
                  <a:lnTo>
                    <a:pt x="900" y="168"/>
                  </a:lnTo>
                  <a:lnTo>
                    <a:pt x="795" y="63"/>
                  </a:lnTo>
                  <a:lnTo>
                    <a:pt x="586" y="0"/>
                  </a:lnTo>
                  <a:close/>
                  <a:moveTo>
                    <a:pt x="1842" y="4060"/>
                  </a:moveTo>
                  <a:lnTo>
                    <a:pt x="1716" y="4080"/>
                  </a:lnTo>
                  <a:lnTo>
                    <a:pt x="1695" y="4164"/>
                  </a:lnTo>
                  <a:lnTo>
                    <a:pt x="1821" y="4227"/>
                  </a:lnTo>
                  <a:lnTo>
                    <a:pt x="1883" y="4248"/>
                  </a:lnTo>
                  <a:lnTo>
                    <a:pt x="1883" y="4352"/>
                  </a:lnTo>
                  <a:lnTo>
                    <a:pt x="1842" y="4457"/>
                  </a:lnTo>
                  <a:lnTo>
                    <a:pt x="1842" y="4666"/>
                  </a:lnTo>
                  <a:lnTo>
                    <a:pt x="1800" y="4792"/>
                  </a:lnTo>
                  <a:lnTo>
                    <a:pt x="1842" y="4980"/>
                  </a:lnTo>
                  <a:lnTo>
                    <a:pt x="1904" y="4959"/>
                  </a:lnTo>
                  <a:lnTo>
                    <a:pt x="1925" y="4896"/>
                  </a:lnTo>
                  <a:lnTo>
                    <a:pt x="2051" y="4813"/>
                  </a:lnTo>
                  <a:cubicBezTo>
                    <a:pt x="2093" y="4813"/>
                    <a:pt x="2114" y="4855"/>
                    <a:pt x="2135" y="4855"/>
                  </a:cubicBezTo>
                  <a:lnTo>
                    <a:pt x="2114" y="4959"/>
                  </a:lnTo>
                  <a:lnTo>
                    <a:pt x="2197" y="5001"/>
                  </a:lnTo>
                  <a:lnTo>
                    <a:pt x="2260" y="4917"/>
                  </a:lnTo>
                  <a:cubicBezTo>
                    <a:pt x="2323" y="4959"/>
                    <a:pt x="2344" y="5001"/>
                    <a:pt x="2407" y="5022"/>
                  </a:cubicBezTo>
                  <a:lnTo>
                    <a:pt x="2407" y="5106"/>
                  </a:lnTo>
                  <a:lnTo>
                    <a:pt x="2344" y="5231"/>
                  </a:lnTo>
                  <a:lnTo>
                    <a:pt x="2155" y="5294"/>
                  </a:lnTo>
                  <a:lnTo>
                    <a:pt x="2114" y="5378"/>
                  </a:lnTo>
                  <a:lnTo>
                    <a:pt x="2135" y="5545"/>
                  </a:lnTo>
                  <a:lnTo>
                    <a:pt x="2218" y="5545"/>
                  </a:lnTo>
                  <a:lnTo>
                    <a:pt x="2344" y="5629"/>
                  </a:lnTo>
                  <a:lnTo>
                    <a:pt x="2448" y="5629"/>
                  </a:lnTo>
                  <a:lnTo>
                    <a:pt x="2448" y="5754"/>
                  </a:lnTo>
                  <a:lnTo>
                    <a:pt x="2532" y="5817"/>
                  </a:lnTo>
                  <a:lnTo>
                    <a:pt x="2637" y="5754"/>
                  </a:lnTo>
                  <a:lnTo>
                    <a:pt x="2637" y="5650"/>
                  </a:lnTo>
                  <a:lnTo>
                    <a:pt x="2574" y="5587"/>
                  </a:lnTo>
                  <a:cubicBezTo>
                    <a:pt x="2616" y="5545"/>
                    <a:pt x="2637" y="5545"/>
                    <a:pt x="2658" y="5524"/>
                  </a:cubicBezTo>
                  <a:lnTo>
                    <a:pt x="2658" y="5503"/>
                  </a:lnTo>
                  <a:lnTo>
                    <a:pt x="2679" y="5587"/>
                  </a:lnTo>
                  <a:lnTo>
                    <a:pt x="2762" y="5482"/>
                  </a:lnTo>
                  <a:lnTo>
                    <a:pt x="2804" y="5231"/>
                  </a:lnTo>
                  <a:lnTo>
                    <a:pt x="2972" y="5064"/>
                  </a:lnTo>
                  <a:lnTo>
                    <a:pt x="2992" y="4959"/>
                  </a:lnTo>
                  <a:lnTo>
                    <a:pt x="2972" y="4855"/>
                  </a:lnTo>
                  <a:lnTo>
                    <a:pt x="3034" y="4771"/>
                  </a:lnTo>
                  <a:lnTo>
                    <a:pt x="3034" y="4750"/>
                  </a:lnTo>
                  <a:cubicBezTo>
                    <a:pt x="3087" y="4760"/>
                    <a:pt x="3128" y="4766"/>
                    <a:pt x="3170" y="4766"/>
                  </a:cubicBezTo>
                  <a:cubicBezTo>
                    <a:pt x="3212" y="4766"/>
                    <a:pt x="3254" y="4760"/>
                    <a:pt x="3306" y="4750"/>
                  </a:cubicBezTo>
                  <a:cubicBezTo>
                    <a:pt x="3348" y="4750"/>
                    <a:pt x="3369" y="4708"/>
                    <a:pt x="3369" y="4687"/>
                  </a:cubicBezTo>
                  <a:lnTo>
                    <a:pt x="3411" y="4750"/>
                  </a:lnTo>
                  <a:lnTo>
                    <a:pt x="3411" y="4896"/>
                  </a:lnTo>
                  <a:lnTo>
                    <a:pt x="3411" y="4917"/>
                  </a:lnTo>
                  <a:cubicBezTo>
                    <a:pt x="3390" y="4959"/>
                    <a:pt x="3390" y="4980"/>
                    <a:pt x="3411" y="4980"/>
                  </a:cubicBezTo>
                  <a:cubicBezTo>
                    <a:pt x="3453" y="5001"/>
                    <a:pt x="3453" y="5022"/>
                    <a:pt x="3474" y="5085"/>
                  </a:cubicBezTo>
                  <a:lnTo>
                    <a:pt x="3474" y="5189"/>
                  </a:lnTo>
                  <a:lnTo>
                    <a:pt x="3557" y="5231"/>
                  </a:lnTo>
                  <a:cubicBezTo>
                    <a:pt x="3599" y="5336"/>
                    <a:pt x="3683" y="5482"/>
                    <a:pt x="3704" y="5608"/>
                  </a:cubicBezTo>
                  <a:cubicBezTo>
                    <a:pt x="3716" y="5632"/>
                    <a:pt x="3750" y="5643"/>
                    <a:pt x="3780" y="5643"/>
                  </a:cubicBezTo>
                  <a:cubicBezTo>
                    <a:pt x="3801" y="5643"/>
                    <a:pt x="3821" y="5637"/>
                    <a:pt x="3829" y="5629"/>
                  </a:cubicBezTo>
                  <a:lnTo>
                    <a:pt x="3871" y="5754"/>
                  </a:lnTo>
                  <a:lnTo>
                    <a:pt x="3871" y="5838"/>
                  </a:lnTo>
                  <a:lnTo>
                    <a:pt x="3788" y="5733"/>
                  </a:lnTo>
                  <a:lnTo>
                    <a:pt x="3725" y="5733"/>
                  </a:lnTo>
                  <a:lnTo>
                    <a:pt x="3725" y="5901"/>
                  </a:lnTo>
                  <a:lnTo>
                    <a:pt x="3704" y="5943"/>
                  </a:lnTo>
                  <a:lnTo>
                    <a:pt x="3620" y="5901"/>
                  </a:lnTo>
                  <a:lnTo>
                    <a:pt x="3495" y="5838"/>
                  </a:lnTo>
                  <a:lnTo>
                    <a:pt x="3453" y="6068"/>
                  </a:lnTo>
                  <a:lnTo>
                    <a:pt x="3495" y="6110"/>
                  </a:lnTo>
                  <a:lnTo>
                    <a:pt x="3495" y="6173"/>
                  </a:lnTo>
                  <a:lnTo>
                    <a:pt x="3411" y="6215"/>
                  </a:lnTo>
                  <a:lnTo>
                    <a:pt x="3369" y="6068"/>
                  </a:lnTo>
                  <a:lnTo>
                    <a:pt x="3244" y="6131"/>
                  </a:lnTo>
                  <a:lnTo>
                    <a:pt x="3181" y="6340"/>
                  </a:lnTo>
                  <a:lnTo>
                    <a:pt x="3055" y="6424"/>
                  </a:lnTo>
                  <a:lnTo>
                    <a:pt x="2951" y="6445"/>
                  </a:lnTo>
                  <a:lnTo>
                    <a:pt x="2846" y="6549"/>
                  </a:lnTo>
                  <a:lnTo>
                    <a:pt x="2972" y="6361"/>
                  </a:lnTo>
                  <a:lnTo>
                    <a:pt x="2972" y="6173"/>
                  </a:lnTo>
                  <a:lnTo>
                    <a:pt x="2825" y="6047"/>
                  </a:lnTo>
                  <a:lnTo>
                    <a:pt x="2741" y="6047"/>
                  </a:lnTo>
                  <a:lnTo>
                    <a:pt x="2658" y="6152"/>
                  </a:lnTo>
                  <a:lnTo>
                    <a:pt x="2532" y="6215"/>
                  </a:lnTo>
                  <a:lnTo>
                    <a:pt x="2469" y="6319"/>
                  </a:lnTo>
                  <a:lnTo>
                    <a:pt x="2532" y="6424"/>
                  </a:lnTo>
                  <a:lnTo>
                    <a:pt x="2365" y="6445"/>
                  </a:lnTo>
                  <a:lnTo>
                    <a:pt x="2260" y="6424"/>
                  </a:lnTo>
                  <a:lnTo>
                    <a:pt x="2197" y="6487"/>
                  </a:lnTo>
                  <a:lnTo>
                    <a:pt x="2093" y="6529"/>
                  </a:lnTo>
                  <a:lnTo>
                    <a:pt x="1988" y="6654"/>
                  </a:lnTo>
                  <a:lnTo>
                    <a:pt x="2009" y="6738"/>
                  </a:lnTo>
                  <a:lnTo>
                    <a:pt x="1988" y="6884"/>
                  </a:lnTo>
                  <a:lnTo>
                    <a:pt x="1904" y="7052"/>
                  </a:lnTo>
                  <a:lnTo>
                    <a:pt x="2030" y="7177"/>
                  </a:lnTo>
                  <a:lnTo>
                    <a:pt x="2093" y="7093"/>
                  </a:lnTo>
                  <a:lnTo>
                    <a:pt x="2155" y="6863"/>
                  </a:lnTo>
                  <a:lnTo>
                    <a:pt x="2239" y="6801"/>
                  </a:lnTo>
                  <a:lnTo>
                    <a:pt x="2302" y="6675"/>
                  </a:lnTo>
                  <a:lnTo>
                    <a:pt x="2344" y="6654"/>
                  </a:lnTo>
                  <a:lnTo>
                    <a:pt x="2427" y="6738"/>
                  </a:lnTo>
                  <a:lnTo>
                    <a:pt x="2407" y="6863"/>
                  </a:lnTo>
                  <a:lnTo>
                    <a:pt x="2427" y="6884"/>
                  </a:lnTo>
                  <a:lnTo>
                    <a:pt x="2469" y="6863"/>
                  </a:lnTo>
                  <a:lnTo>
                    <a:pt x="2532" y="6884"/>
                  </a:lnTo>
                  <a:lnTo>
                    <a:pt x="2532" y="6780"/>
                  </a:lnTo>
                  <a:lnTo>
                    <a:pt x="2574" y="6759"/>
                  </a:lnTo>
                  <a:lnTo>
                    <a:pt x="2637" y="6780"/>
                  </a:lnTo>
                  <a:lnTo>
                    <a:pt x="2616" y="6863"/>
                  </a:lnTo>
                  <a:lnTo>
                    <a:pt x="2658" y="6863"/>
                  </a:lnTo>
                  <a:lnTo>
                    <a:pt x="2762" y="6947"/>
                  </a:lnTo>
                  <a:lnTo>
                    <a:pt x="2825" y="6947"/>
                  </a:lnTo>
                  <a:lnTo>
                    <a:pt x="2762" y="6863"/>
                  </a:lnTo>
                  <a:lnTo>
                    <a:pt x="2783" y="6801"/>
                  </a:lnTo>
                  <a:lnTo>
                    <a:pt x="2762" y="6759"/>
                  </a:lnTo>
                  <a:lnTo>
                    <a:pt x="2825" y="6696"/>
                  </a:lnTo>
                  <a:lnTo>
                    <a:pt x="2867" y="6696"/>
                  </a:lnTo>
                  <a:lnTo>
                    <a:pt x="2972" y="6801"/>
                  </a:lnTo>
                  <a:lnTo>
                    <a:pt x="3076" y="6842"/>
                  </a:lnTo>
                  <a:lnTo>
                    <a:pt x="3181" y="6905"/>
                  </a:lnTo>
                  <a:lnTo>
                    <a:pt x="3202" y="7010"/>
                  </a:lnTo>
                  <a:lnTo>
                    <a:pt x="3306" y="7093"/>
                  </a:lnTo>
                  <a:lnTo>
                    <a:pt x="3202" y="7073"/>
                  </a:lnTo>
                  <a:lnTo>
                    <a:pt x="3160" y="7093"/>
                  </a:lnTo>
                  <a:lnTo>
                    <a:pt x="3160" y="7156"/>
                  </a:lnTo>
                  <a:lnTo>
                    <a:pt x="3097" y="7219"/>
                  </a:lnTo>
                  <a:lnTo>
                    <a:pt x="3160" y="7282"/>
                  </a:lnTo>
                  <a:lnTo>
                    <a:pt x="3160" y="7365"/>
                  </a:lnTo>
                  <a:lnTo>
                    <a:pt x="3139" y="7428"/>
                  </a:lnTo>
                  <a:lnTo>
                    <a:pt x="3202" y="7533"/>
                  </a:lnTo>
                  <a:lnTo>
                    <a:pt x="3244" y="7637"/>
                  </a:lnTo>
                  <a:lnTo>
                    <a:pt x="3348" y="7784"/>
                  </a:lnTo>
                  <a:lnTo>
                    <a:pt x="3474" y="7784"/>
                  </a:lnTo>
                  <a:lnTo>
                    <a:pt x="3578" y="7847"/>
                  </a:lnTo>
                  <a:lnTo>
                    <a:pt x="3704" y="7909"/>
                  </a:lnTo>
                  <a:lnTo>
                    <a:pt x="3808" y="7847"/>
                  </a:lnTo>
                  <a:lnTo>
                    <a:pt x="3829" y="7805"/>
                  </a:lnTo>
                  <a:lnTo>
                    <a:pt x="3892" y="7742"/>
                  </a:lnTo>
                  <a:lnTo>
                    <a:pt x="3913" y="7805"/>
                  </a:lnTo>
                  <a:lnTo>
                    <a:pt x="3871" y="7889"/>
                  </a:lnTo>
                  <a:lnTo>
                    <a:pt x="3892" y="7993"/>
                  </a:lnTo>
                  <a:lnTo>
                    <a:pt x="3913" y="8035"/>
                  </a:lnTo>
                  <a:lnTo>
                    <a:pt x="3997" y="7993"/>
                  </a:lnTo>
                  <a:lnTo>
                    <a:pt x="4143" y="7784"/>
                  </a:lnTo>
                  <a:lnTo>
                    <a:pt x="4143" y="7637"/>
                  </a:lnTo>
                  <a:lnTo>
                    <a:pt x="4101" y="7575"/>
                  </a:lnTo>
                  <a:lnTo>
                    <a:pt x="4039" y="7407"/>
                  </a:lnTo>
                  <a:lnTo>
                    <a:pt x="3934" y="7324"/>
                  </a:lnTo>
                  <a:lnTo>
                    <a:pt x="3976" y="7219"/>
                  </a:lnTo>
                  <a:lnTo>
                    <a:pt x="4101" y="6989"/>
                  </a:lnTo>
                  <a:lnTo>
                    <a:pt x="4185" y="6947"/>
                  </a:lnTo>
                  <a:lnTo>
                    <a:pt x="4248" y="7052"/>
                  </a:lnTo>
                  <a:lnTo>
                    <a:pt x="4290" y="7156"/>
                  </a:lnTo>
                  <a:lnTo>
                    <a:pt x="4332" y="7219"/>
                  </a:lnTo>
                  <a:lnTo>
                    <a:pt x="4332" y="7324"/>
                  </a:lnTo>
                  <a:lnTo>
                    <a:pt x="4394" y="7512"/>
                  </a:lnTo>
                  <a:lnTo>
                    <a:pt x="4415" y="7596"/>
                  </a:lnTo>
                  <a:lnTo>
                    <a:pt x="4415" y="7512"/>
                  </a:lnTo>
                  <a:lnTo>
                    <a:pt x="4415" y="7386"/>
                  </a:lnTo>
                  <a:lnTo>
                    <a:pt x="4352" y="7219"/>
                  </a:lnTo>
                  <a:lnTo>
                    <a:pt x="4394" y="7156"/>
                  </a:lnTo>
                  <a:lnTo>
                    <a:pt x="4436" y="7156"/>
                  </a:lnTo>
                  <a:lnTo>
                    <a:pt x="4499" y="7219"/>
                  </a:lnTo>
                  <a:lnTo>
                    <a:pt x="4499" y="7156"/>
                  </a:lnTo>
                  <a:lnTo>
                    <a:pt x="4541" y="7156"/>
                  </a:lnTo>
                  <a:lnTo>
                    <a:pt x="4604" y="6989"/>
                  </a:lnTo>
                  <a:lnTo>
                    <a:pt x="4562" y="6801"/>
                  </a:lnTo>
                  <a:lnTo>
                    <a:pt x="4499" y="6696"/>
                  </a:lnTo>
                  <a:lnTo>
                    <a:pt x="4436" y="6591"/>
                  </a:lnTo>
                  <a:lnTo>
                    <a:pt x="4436" y="6466"/>
                  </a:lnTo>
                  <a:lnTo>
                    <a:pt x="4415" y="6340"/>
                  </a:lnTo>
                  <a:lnTo>
                    <a:pt x="4352" y="6424"/>
                  </a:lnTo>
                  <a:lnTo>
                    <a:pt x="4352" y="6277"/>
                  </a:lnTo>
                  <a:lnTo>
                    <a:pt x="4352" y="6215"/>
                  </a:lnTo>
                  <a:lnTo>
                    <a:pt x="4311" y="6215"/>
                  </a:lnTo>
                  <a:lnTo>
                    <a:pt x="4227" y="6131"/>
                  </a:lnTo>
                  <a:lnTo>
                    <a:pt x="4248" y="6068"/>
                  </a:lnTo>
                  <a:lnTo>
                    <a:pt x="4332" y="6068"/>
                  </a:lnTo>
                  <a:lnTo>
                    <a:pt x="4332" y="5922"/>
                  </a:lnTo>
                  <a:lnTo>
                    <a:pt x="4248" y="5796"/>
                  </a:lnTo>
                  <a:lnTo>
                    <a:pt x="4248" y="5712"/>
                  </a:lnTo>
                  <a:lnTo>
                    <a:pt x="4185" y="5796"/>
                  </a:lnTo>
                  <a:lnTo>
                    <a:pt x="4080" y="5692"/>
                  </a:lnTo>
                  <a:lnTo>
                    <a:pt x="3913" y="5545"/>
                  </a:lnTo>
                  <a:lnTo>
                    <a:pt x="3892" y="5440"/>
                  </a:lnTo>
                  <a:lnTo>
                    <a:pt x="3871" y="5440"/>
                  </a:lnTo>
                  <a:lnTo>
                    <a:pt x="3767" y="5420"/>
                  </a:lnTo>
                  <a:lnTo>
                    <a:pt x="3767" y="5503"/>
                  </a:lnTo>
                  <a:cubicBezTo>
                    <a:pt x="3725" y="5482"/>
                    <a:pt x="3725" y="5420"/>
                    <a:pt x="3704" y="5399"/>
                  </a:cubicBezTo>
                  <a:lnTo>
                    <a:pt x="3704" y="5315"/>
                  </a:lnTo>
                  <a:lnTo>
                    <a:pt x="3662" y="5210"/>
                  </a:lnTo>
                  <a:lnTo>
                    <a:pt x="3662" y="5273"/>
                  </a:lnTo>
                  <a:cubicBezTo>
                    <a:pt x="3620" y="5231"/>
                    <a:pt x="3620" y="5210"/>
                    <a:pt x="3599" y="5189"/>
                  </a:cubicBezTo>
                  <a:lnTo>
                    <a:pt x="3683" y="5168"/>
                  </a:lnTo>
                  <a:lnTo>
                    <a:pt x="3683" y="5085"/>
                  </a:lnTo>
                  <a:lnTo>
                    <a:pt x="3578" y="4896"/>
                  </a:lnTo>
                  <a:lnTo>
                    <a:pt x="3495" y="4855"/>
                  </a:lnTo>
                  <a:lnTo>
                    <a:pt x="3474" y="4666"/>
                  </a:lnTo>
                  <a:lnTo>
                    <a:pt x="3411" y="4562"/>
                  </a:lnTo>
                  <a:cubicBezTo>
                    <a:pt x="3411" y="4541"/>
                    <a:pt x="3411" y="4541"/>
                    <a:pt x="3453" y="4499"/>
                  </a:cubicBezTo>
                  <a:cubicBezTo>
                    <a:pt x="3474" y="4478"/>
                    <a:pt x="3453" y="4457"/>
                    <a:pt x="3411" y="4436"/>
                  </a:cubicBezTo>
                  <a:lnTo>
                    <a:pt x="3390" y="4457"/>
                  </a:lnTo>
                  <a:lnTo>
                    <a:pt x="3411" y="4457"/>
                  </a:lnTo>
                  <a:lnTo>
                    <a:pt x="3411" y="4478"/>
                  </a:lnTo>
                  <a:cubicBezTo>
                    <a:pt x="3411" y="4478"/>
                    <a:pt x="3390" y="4478"/>
                    <a:pt x="3390" y="4499"/>
                  </a:cubicBezTo>
                  <a:lnTo>
                    <a:pt x="3390" y="4541"/>
                  </a:lnTo>
                  <a:lnTo>
                    <a:pt x="3306" y="4562"/>
                  </a:lnTo>
                  <a:lnTo>
                    <a:pt x="3202" y="4499"/>
                  </a:lnTo>
                  <a:lnTo>
                    <a:pt x="3139" y="4499"/>
                  </a:lnTo>
                  <a:lnTo>
                    <a:pt x="3181" y="4604"/>
                  </a:lnTo>
                  <a:lnTo>
                    <a:pt x="3181" y="4666"/>
                  </a:lnTo>
                  <a:cubicBezTo>
                    <a:pt x="3097" y="4687"/>
                    <a:pt x="3055" y="4708"/>
                    <a:pt x="2972" y="4750"/>
                  </a:cubicBezTo>
                  <a:lnTo>
                    <a:pt x="2972" y="4583"/>
                  </a:lnTo>
                  <a:lnTo>
                    <a:pt x="2930" y="4604"/>
                  </a:lnTo>
                  <a:lnTo>
                    <a:pt x="2888" y="4750"/>
                  </a:lnTo>
                  <a:lnTo>
                    <a:pt x="2888" y="4792"/>
                  </a:lnTo>
                  <a:lnTo>
                    <a:pt x="2783" y="4980"/>
                  </a:lnTo>
                  <a:lnTo>
                    <a:pt x="2783" y="5106"/>
                  </a:lnTo>
                  <a:lnTo>
                    <a:pt x="2741" y="5273"/>
                  </a:lnTo>
                  <a:lnTo>
                    <a:pt x="2658" y="5378"/>
                  </a:lnTo>
                  <a:lnTo>
                    <a:pt x="2658" y="5482"/>
                  </a:lnTo>
                  <a:cubicBezTo>
                    <a:pt x="2646" y="5459"/>
                    <a:pt x="2622" y="5443"/>
                    <a:pt x="2599" y="5443"/>
                  </a:cubicBezTo>
                  <a:cubicBezTo>
                    <a:pt x="2580" y="5443"/>
                    <a:pt x="2562" y="5454"/>
                    <a:pt x="2553" y="5482"/>
                  </a:cubicBezTo>
                  <a:lnTo>
                    <a:pt x="2553" y="5315"/>
                  </a:lnTo>
                  <a:lnTo>
                    <a:pt x="2637" y="4980"/>
                  </a:lnTo>
                  <a:lnTo>
                    <a:pt x="2741" y="4876"/>
                  </a:lnTo>
                  <a:lnTo>
                    <a:pt x="2741" y="4771"/>
                  </a:lnTo>
                  <a:lnTo>
                    <a:pt x="2658" y="4687"/>
                  </a:lnTo>
                  <a:lnTo>
                    <a:pt x="2616" y="4708"/>
                  </a:lnTo>
                  <a:lnTo>
                    <a:pt x="2532" y="4687"/>
                  </a:lnTo>
                  <a:lnTo>
                    <a:pt x="2448" y="4750"/>
                  </a:lnTo>
                  <a:lnTo>
                    <a:pt x="2448" y="4855"/>
                  </a:lnTo>
                  <a:cubicBezTo>
                    <a:pt x="2427" y="4792"/>
                    <a:pt x="2365" y="4708"/>
                    <a:pt x="2323" y="4666"/>
                  </a:cubicBezTo>
                  <a:lnTo>
                    <a:pt x="2427" y="4583"/>
                  </a:lnTo>
                  <a:lnTo>
                    <a:pt x="2469" y="4457"/>
                  </a:lnTo>
                  <a:lnTo>
                    <a:pt x="2532" y="4394"/>
                  </a:lnTo>
                  <a:lnTo>
                    <a:pt x="2553" y="4290"/>
                  </a:lnTo>
                  <a:lnTo>
                    <a:pt x="2511" y="4227"/>
                  </a:lnTo>
                  <a:lnTo>
                    <a:pt x="2427" y="4269"/>
                  </a:lnTo>
                  <a:lnTo>
                    <a:pt x="2344" y="4373"/>
                  </a:lnTo>
                  <a:lnTo>
                    <a:pt x="2260" y="4269"/>
                  </a:lnTo>
                  <a:lnTo>
                    <a:pt x="2197" y="4248"/>
                  </a:lnTo>
                  <a:lnTo>
                    <a:pt x="2009" y="4248"/>
                  </a:lnTo>
                  <a:lnTo>
                    <a:pt x="2030" y="4185"/>
                  </a:lnTo>
                  <a:lnTo>
                    <a:pt x="1946" y="4164"/>
                  </a:lnTo>
                  <a:lnTo>
                    <a:pt x="1842" y="406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57" name="Google Shape;957;p27"/>
            <p:cNvSpPr/>
            <p:nvPr/>
          </p:nvSpPr>
          <p:spPr>
            <a:xfrm>
              <a:off x="-1094925" y="4162937"/>
              <a:ext cx="47482" cy="23744"/>
            </a:xfrm>
            <a:custGeom>
              <a:avLst/>
              <a:gdLst/>
              <a:ahLst/>
              <a:cxnLst/>
              <a:rect l="l" t="t" r="r" b="b"/>
              <a:pathLst>
                <a:path w="2240" h="1173" extrusionOk="0">
                  <a:moveTo>
                    <a:pt x="2177" y="1"/>
                  </a:moveTo>
                  <a:lnTo>
                    <a:pt x="1968" y="43"/>
                  </a:lnTo>
                  <a:lnTo>
                    <a:pt x="1821" y="43"/>
                  </a:lnTo>
                  <a:lnTo>
                    <a:pt x="1675" y="64"/>
                  </a:lnTo>
                  <a:lnTo>
                    <a:pt x="1570" y="64"/>
                  </a:lnTo>
                  <a:lnTo>
                    <a:pt x="1424" y="105"/>
                  </a:lnTo>
                  <a:lnTo>
                    <a:pt x="1193" y="105"/>
                  </a:lnTo>
                  <a:lnTo>
                    <a:pt x="1005" y="252"/>
                  </a:lnTo>
                  <a:lnTo>
                    <a:pt x="880" y="315"/>
                  </a:lnTo>
                  <a:lnTo>
                    <a:pt x="817" y="336"/>
                  </a:lnTo>
                  <a:lnTo>
                    <a:pt x="712" y="357"/>
                  </a:lnTo>
                  <a:lnTo>
                    <a:pt x="628" y="377"/>
                  </a:lnTo>
                  <a:lnTo>
                    <a:pt x="482" y="419"/>
                  </a:lnTo>
                  <a:lnTo>
                    <a:pt x="398" y="482"/>
                  </a:lnTo>
                  <a:lnTo>
                    <a:pt x="377" y="524"/>
                  </a:lnTo>
                  <a:lnTo>
                    <a:pt x="252" y="587"/>
                  </a:lnTo>
                  <a:lnTo>
                    <a:pt x="210" y="733"/>
                  </a:lnTo>
                  <a:lnTo>
                    <a:pt x="105" y="880"/>
                  </a:lnTo>
                  <a:lnTo>
                    <a:pt x="84" y="942"/>
                  </a:lnTo>
                  <a:lnTo>
                    <a:pt x="147" y="984"/>
                  </a:lnTo>
                  <a:lnTo>
                    <a:pt x="147" y="1047"/>
                  </a:lnTo>
                  <a:lnTo>
                    <a:pt x="84" y="1047"/>
                  </a:lnTo>
                  <a:lnTo>
                    <a:pt x="43" y="1005"/>
                  </a:lnTo>
                  <a:lnTo>
                    <a:pt x="1" y="1110"/>
                  </a:lnTo>
                  <a:lnTo>
                    <a:pt x="63" y="1173"/>
                  </a:lnTo>
                  <a:lnTo>
                    <a:pt x="252" y="1152"/>
                  </a:lnTo>
                  <a:lnTo>
                    <a:pt x="419" y="1047"/>
                  </a:lnTo>
                  <a:lnTo>
                    <a:pt x="503" y="1005"/>
                  </a:lnTo>
                  <a:lnTo>
                    <a:pt x="608" y="1005"/>
                  </a:lnTo>
                  <a:lnTo>
                    <a:pt x="712" y="942"/>
                  </a:lnTo>
                  <a:lnTo>
                    <a:pt x="796" y="838"/>
                  </a:lnTo>
                  <a:lnTo>
                    <a:pt x="1005" y="670"/>
                  </a:lnTo>
                  <a:lnTo>
                    <a:pt x="1047" y="587"/>
                  </a:lnTo>
                  <a:lnTo>
                    <a:pt x="1110" y="566"/>
                  </a:lnTo>
                  <a:lnTo>
                    <a:pt x="1131" y="566"/>
                  </a:lnTo>
                  <a:lnTo>
                    <a:pt x="1235" y="461"/>
                  </a:lnTo>
                  <a:lnTo>
                    <a:pt x="1340" y="440"/>
                  </a:lnTo>
                  <a:lnTo>
                    <a:pt x="1444" y="440"/>
                  </a:lnTo>
                  <a:lnTo>
                    <a:pt x="1675" y="419"/>
                  </a:lnTo>
                  <a:lnTo>
                    <a:pt x="1842" y="315"/>
                  </a:lnTo>
                  <a:lnTo>
                    <a:pt x="2030" y="252"/>
                  </a:lnTo>
                  <a:lnTo>
                    <a:pt x="2051" y="168"/>
                  </a:lnTo>
                  <a:lnTo>
                    <a:pt x="2135" y="168"/>
                  </a:lnTo>
                  <a:lnTo>
                    <a:pt x="2240" y="105"/>
                  </a:lnTo>
                  <a:lnTo>
                    <a:pt x="2240" y="43"/>
                  </a:lnTo>
                  <a:lnTo>
                    <a:pt x="2177"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958" name="Google Shape;958;p27"/>
            <p:cNvGrpSpPr/>
            <p:nvPr/>
          </p:nvGrpSpPr>
          <p:grpSpPr>
            <a:xfrm>
              <a:off x="-1437635" y="3989803"/>
              <a:ext cx="563748" cy="180442"/>
              <a:chOff x="5068275" y="3161675"/>
              <a:chExt cx="664875" cy="222850"/>
            </a:xfrm>
          </p:grpSpPr>
          <p:sp>
            <p:nvSpPr>
              <p:cNvPr id="959" name="Google Shape;959;p27"/>
              <p:cNvSpPr/>
              <p:nvPr/>
            </p:nvSpPr>
            <p:spPr>
              <a:xfrm>
                <a:off x="5408300" y="3224425"/>
                <a:ext cx="96775" cy="107800"/>
              </a:xfrm>
              <a:custGeom>
                <a:avLst/>
                <a:gdLst/>
                <a:ahLst/>
                <a:cxnLst/>
                <a:rect l="l" t="t" r="r" b="b"/>
                <a:pathLst>
                  <a:path w="3871" h="4312" extrusionOk="0">
                    <a:moveTo>
                      <a:pt x="3620" y="1"/>
                    </a:moveTo>
                    <a:lnTo>
                      <a:pt x="3515" y="43"/>
                    </a:lnTo>
                    <a:lnTo>
                      <a:pt x="3494" y="147"/>
                    </a:lnTo>
                    <a:lnTo>
                      <a:pt x="3390" y="231"/>
                    </a:lnTo>
                    <a:lnTo>
                      <a:pt x="3390" y="294"/>
                    </a:lnTo>
                    <a:lnTo>
                      <a:pt x="3285" y="357"/>
                    </a:lnTo>
                    <a:lnTo>
                      <a:pt x="3181" y="398"/>
                    </a:lnTo>
                    <a:lnTo>
                      <a:pt x="3139" y="461"/>
                    </a:lnTo>
                    <a:lnTo>
                      <a:pt x="2992" y="503"/>
                    </a:lnTo>
                    <a:lnTo>
                      <a:pt x="2720" y="440"/>
                    </a:lnTo>
                    <a:lnTo>
                      <a:pt x="2469" y="419"/>
                    </a:lnTo>
                    <a:lnTo>
                      <a:pt x="2448" y="503"/>
                    </a:lnTo>
                    <a:lnTo>
                      <a:pt x="2406" y="503"/>
                    </a:lnTo>
                    <a:lnTo>
                      <a:pt x="2260" y="398"/>
                    </a:lnTo>
                    <a:lnTo>
                      <a:pt x="2092" y="398"/>
                    </a:lnTo>
                    <a:lnTo>
                      <a:pt x="1988" y="357"/>
                    </a:lnTo>
                    <a:lnTo>
                      <a:pt x="1820" y="336"/>
                    </a:lnTo>
                    <a:lnTo>
                      <a:pt x="1737" y="398"/>
                    </a:lnTo>
                    <a:lnTo>
                      <a:pt x="1674" y="336"/>
                    </a:lnTo>
                    <a:lnTo>
                      <a:pt x="1569" y="231"/>
                    </a:lnTo>
                    <a:lnTo>
                      <a:pt x="1381" y="210"/>
                    </a:lnTo>
                    <a:lnTo>
                      <a:pt x="1276" y="210"/>
                    </a:lnTo>
                    <a:lnTo>
                      <a:pt x="1276" y="336"/>
                    </a:lnTo>
                    <a:lnTo>
                      <a:pt x="1193" y="398"/>
                    </a:lnTo>
                    <a:lnTo>
                      <a:pt x="1151" y="503"/>
                    </a:lnTo>
                    <a:lnTo>
                      <a:pt x="1067" y="566"/>
                    </a:lnTo>
                    <a:lnTo>
                      <a:pt x="900" y="524"/>
                    </a:lnTo>
                    <a:lnTo>
                      <a:pt x="774" y="545"/>
                    </a:lnTo>
                    <a:lnTo>
                      <a:pt x="712" y="608"/>
                    </a:lnTo>
                    <a:lnTo>
                      <a:pt x="753" y="650"/>
                    </a:lnTo>
                    <a:lnTo>
                      <a:pt x="586" y="775"/>
                    </a:lnTo>
                    <a:lnTo>
                      <a:pt x="586" y="942"/>
                    </a:lnTo>
                    <a:lnTo>
                      <a:pt x="628" y="1047"/>
                    </a:lnTo>
                    <a:lnTo>
                      <a:pt x="628" y="1235"/>
                    </a:lnTo>
                    <a:lnTo>
                      <a:pt x="586" y="1298"/>
                    </a:lnTo>
                    <a:lnTo>
                      <a:pt x="649" y="1445"/>
                    </a:lnTo>
                    <a:lnTo>
                      <a:pt x="670" y="1549"/>
                    </a:lnTo>
                    <a:lnTo>
                      <a:pt x="628" y="1486"/>
                    </a:lnTo>
                    <a:lnTo>
                      <a:pt x="565" y="1403"/>
                    </a:lnTo>
                    <a:lnTo>
                      <a:pt x="523" y="1445"/>
                    </a:lnTo>
                    <a:lnTo>
                      <a:pt x="440" y="1507"/>
                    </a:lnTo>
                    <a:lnTo>
                      <a:pt x="335" y="1570"/>
                    </a:lnTo>
                    <a:lnTo>
                      <a:pt x="314" y="1675"/>
                    </a:lnTo>
                    <a:lnTo>
                      <a:pt x="335" y="1800"/>
                    </a:lnTo>
                    <a:lnTo>
                      <a:pt x="314" y="1905"/>
                    </a:lnTo>
                    <a:lnTo>
                      <a:pt x="335" y="2135"/>
                    </a:lnTo>
                    <a:lnTo>
                      <a:pt x="314" y="2198"/>
                    </a:lnTo>
                    <a:lnTo>
                      <a:pt x="272" y="2303"/>
                    </a:lnTo>
                    <a:lnTo>
                      <a:pt x="188" y="2323"/>
                    </a:lnTo>
                    <a:lnTo>
                      <a:pt x="188" y="2449"/>
                    </a:lnTo>
                    <a:lnTo>
                      <a:pt x="63" y="2554"/>
                    </a:lnTo>
                    <a:lnTo>
                      <a:pt x="42" y="2721"/>
                    </a:lnTo>
                    <a:lnTo>
                      <a:pt x="42" y="2763"/>
                    </a:lnTo>
                    <a:lnTo>
                      <a:pt x="0" y="2826"/>
                    </a:lnTo>
                    <a:lnTo>
                      <a:pt x="63" y="3035"/>
                    </a:lnTo>
                    <a:lnTo>
                      <a:pt x="126" y="3139"/>
                    </a:lnTo>
                    <a:lnTo>
                      <a:pt x="168" y="3119"/>
                    </a:lnTo>
                    <a:lnTo>
                      <a:pt x="251" y="3119"/>
                    </a:lnTo>
                    <a:lnTo>
                      <a:pt x="335" y="3056"/>
                    </a:lnTo>
                    <a:lnTo>
                      <a:pt x="377" y="3077"/>
                    </a:lnTo>
                    <a:lnTo>
                      <a:pt x="419" y="3223"/>
                    </a:lnTo>
                    <a:lnTo>
                      <a:pt x="523" y="3495"/>
                    </a:lnTo>
                    <a:lnTo>
                      <a:pt x="481" y="3558"/>
                    </a:lnTo>
                    <a:lnTo>
                      <a:pt x="440" y="3704"/>
                    </a:lnTo>
                    <a:lnTo>
                      <a:pt x="356" y="3851"/>
                    </a:lnTo>
                    <a:lnTo>
                      <a:pt x="356" y="4081"/>
                    </a:lnTo>
                    <a:lnTo>
                      <a:pt x="356" y="4269"/>
                    </a:lnTo>
                    <a:lnTo>
                      <a:pt x="440" y="4269"/>
                    </a:lnTo>
                    <a:lnTo>
                      <a:pt x="523" y="4311"/>
                    </a:lnTo>
                    <a:lnTo>
                      <a:pt x="628" y="4311"/>
                    </a:lnTo>
                    <a:lnTo>
                      <a:pt x="670" y="4269"/>
                    </a:lnTo>
                    <a:lnTo>
                      <a:pt x="774" y="4290"/>
                    </a:lnTo>
                    <a:lnTo>
                      <a:pt x="879" y="4269"/>
                    </a:lnTo>
                    <a:lnTo>
                      <a:pt x="963" y="4311"/>
                    </a:lnTo>
                    <a:lnTo>
                      <a:pt x="984" y="4227"/>
                    </a:lnTo>
                    <a:lnTo>
                      <a:pt x="963" y="4102"/>
                    </a:lnTo>
                    <a:lnTo>
                      <a:pt x="879" y="4060"/>
                    </a:lnTo>
                    <a:lnTo>
                      <a:pt x="858" y="3914"/>
                    </a:lnTo>
                    <a:lnTo>
                      <a:pt x="942" y="3809"/>
                    </a:lnTo>
                    <a:lnTo>
                      <a:pt x="963" y="3600"/>
                    </a:lnTo>
                    <a:lnTo>
                      <a:pt x="942" y="3432"/>
                    </a:lnTo>
                    <a:lnTo>
                      <a:pt x="879" y="3391"/>
                    </a:lnTo>
                    <a:lnTo>
                      <a:pt x="1004" y="3223"/>
                    </a:lnTo>
                    <a:lnTo>
                      <a:pt x="1046" y="3056"/>
                    </a:lnTo>
                    <a:lnTo>
                      <a:pt x="1004" y="2909"/>
                    </a:lnTo>
                    <a:lnTo>
                      <a:pt x="942" y="2826"/>
                    </a:lnTo>
                    <a:lnTo>
                      <a:pt x="942" y="2763"/>
                    </a:lnTo>
                    <a:lnTo>
                      <a:pt x="1067" y="2700"/>
                    </a:lnTo>
                    <a:lnTo>
                      <a:pt x="1088" y="2616"/>
                    </a:lnTo>
                    <a:lnTo>
                      <a:pt x="1214" y="2595"/>
                    </a:lnTo>
                    <a:lnTo>
                      <a:pt x="1318" y="2637"/>
                    </a:lnTo>
                    <a:lnTo>
                      <a:pt x="1318" y="2700"/>
                    </a:lnTo>
                    <a:lnTo>
                      <a:pt x="1381" y="2763"/>
                    </a:lnTo>
                    <a:lnTo>
                      <a:pt x="1381" y="2909"/>
                    </a:lnTo>
                    <a:lnTo>
                      <a:pt x="1276" y="3014"/>
                    </a:lnTo>
                    <a:lnTo>
                      <a:pt x="1276" y="3119"/>
                    </a:lnTo>
                    <a:lnTo>
                      <a:pt x="1318" y="3223"/>
                    </a:lnTo>
                    <a:lnTo>
                      <a:pt x="1402" y="3244"/>
                    </a:lnTo>
                    <a:lnTo>
                      <a:pt x="1486" y="3328"/>
                    </a:lnTo>
                    <a:lnTo>
                      <a:pt x="1611" y="3391"/>
                    </a:lnTo>
                    <a:lnTo>
                      <a:pt x="1632" y="3495"/>
                    </a:lnTo>
                    <a:lnTo>
                      <a:pt x="1590" y="3495"/>
                    </a:lnTo>
                    <a:lnTo>
                      <a:pt x="1569" y="3704"/>
                    </a:lnTo>
                    <a:lnTo>
                      <a:pt x="1590" y="3851"/>
                    </a:lnTo>
                    <a:lnTo>
                      <a:pt x="1674" y="3872"/>
                    </a:lnTo>
                    <a:lnTo>
                      <a:pt x="1737" y="3851"/>
                    </a:lnTo>
                    <a:lnTo>
                      <a:pt x="1883" y="3893"/>
                    </a:lnTo>
                    <a:lnTo>
                      <a:pt x="1946" y="3872"/>
                    </a:lnTo>
                    <a:lnTo>
                      <a:pt x="1946" y="3851"/>
                    </a:lnTo>
                    <a:lnTo>
                      <a:pt x="1925" y="3746"/>
                    </a:lnTo>
                    <a:lnTo>
                      <a:pt x="2030" y="3663"/>
                    </a:lnTo>
                    <a:lnTo>
                      <a:pt x="2113" y="3642"/>
                    </a:lnTo>
                    <a:lnTo>
                      <a:pt x="2260" y="3558"/>
                    </a:lnTo>
                    <a:lnTo>
                      <a:pt x="2427" y="3579"/>
                    </a:lnTo>
                    <a:lnTo>
                      <a:pt x="2511" y="3495"/>
                    </a:lnTo>
                    <a:lnTo>
                      <a:pt x="2532" y="3537"/>
                    </a:lnTo>
                    <a:lnTo>
                      <a:pt x="2616" y="3537"/>
                    </a:lnTo>
                    <a:lnTo>
                      <a:pt x="2657" y="3453"/>
                    </a:lnTo>
                    <a:lnTo>
                      <a:pt x="2657" y="3391"/>
                    </a:lnTo>
                    <a:lnTo>
                      <a:pt x="2511" y="3370"/>
                    </a:lnTo>
                    <a:lnTo>
                      <a:pt x="2448" y="3391"/>
                    </a:lnTo>
                    <a:lnTo>
                      <a:pt x="2281" y="3391"/>
                    </a:lnTo>
                    <a:lnTo>
                      <a:pt x="2281" y="3328"/>
                    </a:lnTo>
                    <a:lnTo>
                      <a:pt x="2239" y="3328"/>
                    </a:lnTo>
                    <a:lnTo>
                      <a:pt x="2239" y="3244"/>
                    </a:lnTo>
                    <a:lnTo>
                      <a:pt x="2197" y="3244"/>
                    </a:lnTo>
                    <a:lnTo>
                      <a:pt x="2134" y="3265"/>
                    </a:lnTo>
                    <a:lnTo>
                      <a:pt x="2134" y="3223"/>
                    </a:lnTo>
                    <a:lnTo>
                      <a:pt x="2030" y="3181"/>
                    </a:lnTo>
                    <a:lnTo>
                      <a:pt x="2009" y="3119"/>
                    </a:lnTo>
                    <a:lnTo>
                      <a:pt x="2051" y="3035"/>
                    </a:lnTo>
                    <a:lnTo>
                      <a:pt x="2092" y="2972"/>
                    </a:lnTo>
                    <a:lnTo>
                      <a:pt x="2134" y="3014"/>
                    </a:lnTo>
                    <a:lnTo>
                      <a:pt x="2134" y="3014"/>
                    </a:lnTo>
                    <a:lnTo>
                      <a:pt x="2113" y="2930"/>
                    </a:lnTo>
                    <a:lnTo>
                      <a:pt x="2155" y="2930"/>
                    </a:lnTo>
                    <a:lnTo>
                      <a:pt x="2197" y="2867"/>
                    </a:lnTo>
                    <a:lnTo>
                      <a:pt x="2134" y="2826"/>
                    </a:lnTo>
                    <a:lnTo>
                      <a:pt x="2051" y="2805"/>
                    </a:lnTo>
                    <a:lnTo>
                      <a:pt x="2092" y="2742"/>
                    </a:lnTo>
                    <a:lnTo>
                      <a:pt x="2051" y="2658"/>
                    </a:lnTo>
                    <a:lnTo>
                      <a:pt x="1988" y="2616"/>
                    </a:lnTo>
                    <a:lnTo>
                      <a:pt x="1904" y="2616"/>
                    </a:lnTo>
                    <a:lnTo>
                      <a:pt x="1883" y="2491"/>
                    </a:lnTo>
                    <a:lnTo>
                      <a:pt x="1716" y="2323"/>
                    </a:lnTo>
                    <a:lnTo>
                      <a:pt x="1611" y="2240"/>
                    </a:lnTo>
                    <a:lnTo>
                      <a:pt x="1569" y="2135"/>
                    </a:lnTo>
                    <a:lnTo>
                      <a:pt x="1569" y="2093"/>
                    </a:lnTo>
                    <a:lnTo>
                      <a:pt x="1611" y="2093"/>
                    </a:lnTo>
                    <a:lnTo>
                      <a:pt x="1632" y="2177"/>
                    </a:lnTo>
                    <a:lnTo>
                      <a:pt x="1737" y="2177"/>
                    </a:lnTo>
                    <a:lnTo>
                      <a:pt x="1841" y="2093"/>
                    </a:lnTo>
                    <a:lnTo>
                      <a:pt x="1883" y="2010"/>
                    </a:lnTo>
                    <a:lnTo>
                      <a:pt x="2092" y="1926"/>
                    </a:lnTo>
                    <a:lnTo>
                      <a:pt x="2260" y="1800"/>
                    </a:lnTo>
                    <a:lnTo>
                      <a:pt x="2344" y="1675"/>
                    </a:lnTo>
                    <a:lnTo>
                      <a:pt x="2448" y="1612"/>
                    </a:lnTo>
                    <a:lnTo>
                      <a:pt x="2448" y="1549"/>
                    </a:lnTo>
                    <a:lnTo>
                      <a:pt x="2574" y="1507"/>
                    </a:lnTo>
                    <a:lnTo>
                      <a:pt x="2678" y="1570"/>
                    </a:lnTo>
                    <a:lnTo>
                      <a:pt x="2762" y="1591"/>
                    </a:lnTo>
                    <a:lnTo>
                      <a:pt x="2867" y="1445"/>
                    </a:lnTo>
                    <a:lnTo>
                      <a:pt x="2867" y="1361"/>
                    </a:lnTo>
                    <a:lnTo>
                      <a:pt x="2741" y="1298"/>
                    </a:lnTo>
                    <a:lnTo>
                      <a:pt x="2469" y="1340"/>
                    </a:lnTo>
                    <a:lnTo>
                      <a:pt x="2364" y="1403"/>
                    </a:lnTo>
                    <a:lnTo>
                      <a:pt x="2197" y="1403"/>
                    </a:lnTo>
                    <a:lnTo>
                      <a:pt x="2113" y="1445"/>
                    </a:lnTo>
                    <a:lnTo>
                      <a:pt x="2009" y="1549"/>
                    </a:lnTo>
                    <a:lnTo>
                      <a:pt x="1820" y="1549"/>
                    </a:lnTo>
                    <a:lnTo>
                      <a:pt x="1716" y="1486"/>
                    </a:lnTo>
                    <a:lnTo>
                      <a:pt x="1611" y="1466"/>
                    </a:lnTo>
                    <a:lnTo>
                      <a:pt x="1507" y="1591"/>
                    </a:lnTo>
                    <a:lnTo>
                      <a:pt x="1423" y="1800"/>
                    </a:lnTo>
                    <a:lnTo>
                      <a:pt x="1297" y="1863"/>
                    </a:lnTo>
                    <a:lnTo>
                      <a:pt x="1193" y="1821"/>
                    </a:lnTo>
                    <a:lnTo>
                      <a:pt x="1172" y="1779"/>
                    </a:lnTo>
                    <a:lnTo>
                      <a:pt x="1004" y="1612"/>
                    </a:lnTo>
                    <a:lnTo>
                      <a:pt x="858" y="1486"/>
                    </a:lnTo>
                    <a:lnTo>
                      <a:pt x="774" y="1277"/>
                    </a:lnTo>
                    <a:lnTo>
                      <a:pt x="795" y="1047"/>
                    </a:lnTo>
                    <a:lnTo>
                      <a:pt x="879" y="838"/>
                    </a:lnTo>
                    <a:lnTo>
                      <a:pt x="984" y="733"/>
                    </a:lnTo>
                    <a:lnTo>
                      <a:pt x="1109" y="670"/>
                    </a:lnTo>
                    <a:lnTo>
                      <a:pt x="1276" y="754"/>
                    </a:lnTo>
                    <a:lnTo>
                      <a:pt x="1465" y="775"/>
                    </a:lnTo>
                    <a:lnTo>
                      <a:pt x="1674" y="670"/>
                    </a:lnTo>
                    <a:lnTo>
                      <a:pt x="1820" y="670"/>
                    </a:lnTo>
                    <a:lnTo>
                      <a:pt x="1883" y="754"/>
                    </a:lnTo>
                    <a:lnTo>
                      <a:pt x="1988" y="754"/>
                    </a:lnTo>
                    <a:lnTo>
                      <a:pt x="2051" y="712"/>
                    </a:lnTo>
                    <a:lnTo>
                      <a:pt x="2281" y="733"/>
                    </a:lnTo>
                    <a:lnTo>
                      <a:pt x="2427" y="733"/>
                    </a:lnTo>
                    <a:lnTo>
                      <a:pt x="2448" y="712"/>
                    </a:lnTo>
                    <a:lnTo>
                      <a:pt x="2574" y="712"/>
                    </a:lnTo>
                    <a:lnTo>
                      <a:pt x="2678" y="754"/>
                    </a:lnTo>
                    <a:lnTo>
                      <a:pt x="2720" y="817"/>
                    </a:lnTo>
                    <a:lnTo>
                      <a:pt x="2825" y="859"/>
                    </a:lnTo>
                    <a:lnTo>
                      <a:pt x="3264" y="754"/>
                    </a:lnTo>
                    <a:lnTo>
                      <a:pt x="3453" y="629"/>
                    </a:lnTo>
                    <a:lnTo>
                      <a:pt x="3494" y="524"/>
                    </a:lnTo>
                    <a:lnTo>
                      <a:pt x="3578" y="524"/>
                    </a:lnTo>
                    <a:lnTo>
                      <a:pt x="3620" y="440"/>
                    </a:lnTo>
                    <a:lnTo>
                      <a:pt x="3704" y="398"/>
                    </a:lnTo>
                    <a:lnTo>
                      <a:pt x="3766" y="294"/>
                    </a:lnTo>
                    <a:lnTo>
                      <a:pt x="3808" y="210"/>
                    </a:lnTo>
                    <a:lnTo>
                      <a:pt x="3871" y="147"/>
                    </a:lnTo>
                    <a:lnTo>
                      <a:pt x="3808" y="106"/>
                    </a:lnTo>
                    <a:lnTo>
                      <a:pt x="3787" y="43"/>
                    </a:lnTo>
                    <a:lnTo>
                      <a:pt x="362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60" name="Google Shape;960;p27"/>
              <p:cNvSpPr/>
              <p:nvPr/>
            </p:nvSpPr>
            <p:spPr>
              <a:xfrm>
                <a:off x="5587700" y="3253200"/>
                <a:ext cx="145450" cy="131325"/>
              </a:xfrm>
              <a:custGeom>
                <a:avLst/>
                <a:gdLst/>
                <a:ahLst/>
                <a:cxnLst/>
                <a:rect l="l" t="t" r="r" b="b"/>
                <a:pathLst>
                  <a:path w="5818" h="5253" extrusionOk="0">
                    <a:moveTo>
                      <a:pt x="922" y="1"/>
                    </a:moveTo>
                    <a:lnTo>
                      <a:pt x="775" y="22"/>
                    </a:lnTo>
                    <a:lnTo>
                      <a:pt x="712" y="84"/>
                    </a:lnTo>
                    <a:lnTo>
                      <a:pt x="566" y="189"/>
                    </a:lnTo>
                    <a:lnTo>
                      <a:pt x="482" y="210"/>
                    </a:lnTo>
                    <a:lnTo>
                      <a:pt x="398" y="294"/>
                    </a:lnTo>
                    <a:lnTo>
                      <a:pt x="252" y="294"/>
                    </a:lnTo>
                    <a:lnTo>
                      <a:pt x="147" y="356"/>
                    </a:lnTo>
                    <a:lnTo>
                      <a:pt x="189" y="440"/>
                    </a:lnTo>
                    <a:lnTo>
                      <a:pt x="168" y="524"/>
                    </a:lnTo>
                    <a:lnTo>
                      <a:pt x="43" y="608"/>
                    </a:lnTo>
                    <a:lnTo>
                      <a:pt x="1" y="670"/>
                    </a:lnTo>
                    <a:lnTo>
                      <a:pt x="147" y="712"/>
                    </a:lnTo>
                    <a:lnTo>
                      <a:pt x="252" y="649"/>
                    </a:lnTo>
                    <a:lnTo>
                      <a:pt x="273" y="608"/>
                    </a:lnTo>
                    <a:lnTo>
                      <a:pt x="315" y="670"/>
                    </a:lnTo>
                    <a:lnTo>
                      <a:pt x="503" y="754"/>
                    </a:lnTo>
                    <a:lnTo>
                      <a:pt x="566" y="859"/>
                    </a:lnTo>
                    <a:lnTo>
                      <a:pt x="524" y="921"/>
                    </a:lnTo>
                    <a:lnTo>
                      <a:pt x="566" y="1047"/>
                    </a:lnTo>
                    <a:lnTo>
                      <a:pt x="691" y="1131"/>
                    </a:lnTo>
                    <a:lnTo>
                      <a:pt x="796" y="1152"/>
                    </a:lnTo>
                    <a:lnTo>
                      <a:pt x="901" y="1131"/>
                    </a:lnTo>
                    <a:lnTo>
                      <a:pt x="984" y="1172"/>
                    </a:lnTo>
                    <a:lnTo>
                      <a:pt x="1026" y="1131"/>
                    </a:lnTo>
                    <a:lnTo>
                      <a:pt x="1110" y="1152"/>
                    </a:lnTo>
                    <a:lnTo>
                      <a:pt x="1298" y="1131"/>
                    </a:lnTo>
                    <a:lnTo>
                      <a:pt x="1340" y="1152"/>
                    </a:lnTo>
                    <a:lnTo>
                      <a:pt x="1424" y="1131"/>
                    </a:lnTo>
                    <a:lnTo>
                      <a:pt x="1361" y="1068"/>
                    </a:lnTo>
                    <a:lnTo>
                      <a:pt x="1654" y="1089"/>
                    </a:lnTo>
                    <a:lnTo>
                      <a:pt x="1717" y="1172"/>
                    </a:lnTo>
                    <a:lnTo>
                      <a:pt x="1675" y="1298"/>
                    </a:lnTo>
                    <a:lnTo>
                      <a:pt x="1633" y="1277"/>
                    </a:lnTo>
                    <a:lnTo>
                      <a:pt x="1549" y="1361"/>
                    </a:lnTo>
                    <a:lnTo>
                      <a:pt x="1507" y="1465"/>
                    </a:lnTo>
                    <a:lnTo>
                      <a:pt x="1445" y="1361"/>
                    </a:lnTo>
                    <a:lnTo>
                      <a:pt x="1256" y="1277"/>
                    </a:lnTo>
                    <a:lnTo>
                      <a:pt x="1194" y="1298"/>
                    </a:lnTo>
                    <a:lnTo>
                      <a:pt x="1131" y="1465"/>
                    </a:lnTo>
                    <a:lnTo>
                      <a:pt x="1026" y="1507"/>
                    </a:lnTo>
                    <a:lnTo>
                      <a:pt x="922" y="1465"/>
                    </a:lnTo>
                    <a:lnTo>
                      <a:pt x="817" y="1465"/>
                    </a:lnTo>
                    <a:lnTo>
                      <a:pt x="775" y="1403"/>
                    </a:lnTo>
                    <a:lnTo>
                      <a:pt x="629" y="1444"/>
                    </a:lnTo>
                    <a:lnTo>
                      <a:pt x="566" y="1507"/>
                    </a:lnTo>
                    <a:lnTo>
                      <a:pt x="608" y="1570"/>
                    </a:lnTo>
                    <a:lnTo>
                      <a:pt x="733" y="1591"/>
                    </a:lnTo>
                    <a:lnTo>
                      <a:pt x="838" y="1654"/>
                    </a:lnTo>
                    <a:lnTo>
                      <a:pt x="901" y="1779"/>
                    </a:lnTo>
                    <a:lnTo>
                      <a:pt x="942" y="1821"/>
                    </a:lnTo>
                    <a:lnTo>
                      <a:pt x="1005" y="1800"/>
                    </a:lnTo>
                    <a:lnTo>
                      <a:pt x="1026" y="1884"/>
                    </a:lnTo>
                    <a:lnTo>
                      <a:pt x="1026" y="1968"/>
                    </a:lnTo>
                    <a:lnTo>
                      <a:pt x="984" y="1988"/>
                    </a:lnTo>
                    <a:lnTo>
                      <a:pt x="942" y="2072"/>
                    </a:lnTo>
                    <a:lnTo>
                      <a:pt x="1047" y="2240"/>
                    </a:lnTo>
                    <a:lnTo>
                      <a:pt x="1152" y="2281"/>
                    </a:lnTo>
                    <a:lnTo>
                      <a:pt x="1256" y="2240"/>
                    </a:lnTo>
                    <a:lnTo>
                      <a:pt x="1403" y="2114"/>
                    </a:lnTo>
                    <a:lnTo>
                      <a:pt x="1361" y="2009"/>
                    </a:lnTo>
                    <a:lnTo>
                      <a:pt x="1466" y="1863"/>
                    </a:lnTo>
                    <a:lnTo>
                      <a:pt x="1507" y="1821"/>
                    </a:lnTo>
                    <a:lnTo>
                      <a:pt x="1528" y="1758"/>
                    </a:lnTo>
                    <a:lnTo>
                      <a:pt x="1570" y="1612"/>
                    </a:lnTo>
                    <a:lnTo>
                      <a:pt x="1633" y="1507"/>
                    </a:lnTo>
                    <a:lnTo>
                      <a:pt x="1633" y="1654"/>
                    </a:lnTo>
                    <a:lnTo>
                      <a:pt x="1549" y="1716"/>
                    </a:lnTo>
                    <a:lnTo>
                      <a:pt x="1612" y="1863"/>
                    </a:lnTo>
                    <a:lnTo>
                      <a:pt x="1654" y="1988"/>
                    </a:lnTo>
                    <a:lnTo>
                      <a:pt x="1717" y="2072"/>
                    </a:lnTo>
                    <a:lnTo>
                      <a:pt x="1738" y="2009"/>
                    </a:lnTo>
                    <a:lnTo>
                      <a:pt x="1779" y="2009"/>
                    </a:lnTo>
                    <a:lnTo>
                      <a:pt x="1842" y="2030"/>
                    </a:lnTo>
                    <a:lnTo>
                      <a:pt x="1842" y="2135"/>
                    </a:lnTo>
                    <a:lnTo>
                      <a:pt x="1884" y="2093"/>
                    </a:lnTo>
                    <a:lnTo>
                      <a:pt x="1947" y="2093"/>
                    </a:lnTo>
                    <a:lnTo>
                      <a:pt x="1968" y="2135"/>
                    </a:lnTo>
                    <a:lnTo>
                      <a:pt x="2051" y="2177"/>
                    </a:lnTo>
                    <a:lnTo>
                      <a:pt x="2156" y="2135"/>
                    </a:lnTo>
                    <a:lnTo>
                      <a:pt x="2240" y="2135"/>
                    </a:lnTo>
                    <a:lnTo>
                      <a:pt x="2240" y="2177"/>
                    </a:lnTo>
                    <a:lnTo>
                      <a:pt x="2093" y="2177"/>
                    </a:lnTo>
                    <a:lnTo>
                      <a:pt x="2093" y="2281"/>
                    </a:lnTo>
                    <a:lnTo>
                      <a:pt x="2240" y="2302"/>
                    </a:lnTo>
                    <a:lnTo>
                      <a:pt x="2240" y="2323"/>
                    </a:lnTo>
                    <a:lnTo>
                      <a:pt x="2261" y="2386"/>
                    </a:lnTo>
                    <a:lnTo>
                      <a:pt x="2407" y="2449"/>
                    </a:lnTo>
                    <a:lnTo>
                      <a:pt x="2575" y="2449"/>
                    </a:lnTo>
                    <a:lnTo>
                      <a:pt x="2930" y="2553"/>
                    </a:lnTo>
                    <a:lnTo>
                      <a:pt x="3286" y="2658"/>
                    </a:lnTo>
                    <a:lnTo>
                      <a:pt x="3391" y="2658"/>
                    </a:lnTo>
                    <a:lnTo>
                      <a:pt x="3537" y="2721"/>
                    </a:lnTo>
                    <a:lnTo>
                      <a:pt x="3558" y="2825"/>
                    </a:lnTo>
                    <a:lnTo>
                      <a:pt x="3725" y="2867"/>
                    </a:lnTo>
                    <a:lnTo>
                      <a:pt x="3830" y="2867"/>
                    </a:lnTo>
                    <a:lnTo>
                      <a:pt x="3914" y="2825"/>
                    </a:lnTo>
                    <a:lnTo>
                      <a:pt x="3914" y="2825"/>
                    </a:lnTo>
                    <a:lnTo>
                      <a:pt x="3830" y="2951"/>
                    </a:lnTo>
                    <a:lnTo>
                      <a:pt x="3851" y="2972"/>
                    </a:lnTo>
                    <a:lnTo>
                      <a:pt x="3935" y="2951"/>
                    </a:lnTo>
                    <a:lnTo>
                      <a:pt x="3955" y="3014"/>
                    </a:lnTo>
                    <a:lnTo>
                      <a:pt x="4081" y="2972"/>
                    </a:lnTo>
                    <a:lnTo>
                      <a:pt x="4018" y="3035"/>
                    </a:lnTo>
                    <a:lnTo>
                      <a:pt x="4060" y="3076"/>
                    </a:lnTo>
                    <a:lnTo>
                      <a:pt x="4039" y="3139"/>
                    </a:lnTo>
                    <a:lnTo>
                      <a:pt x="4081" y="3181"/>
                    </a:lnTo>
                    <a:lnTo>
                      <a:pt x="4186" y="3160"/>
                    </a:lnTo>
                    <a:lnTo>
                      <a:pt x="4081" y="3265"/>
                    </a:lnTo>
                    <a:lnTo>
                      <a:pt x="4081" y="3328"/>
                    </a:lnTo>
                    <a:lnTo>
                      <a:pt x="4227" y="3453"/>
                    </a:lnTo>
                    <a:lnTo>
                      <a:pt x="4186" y="3558"/>
                    </a:lnTo>
                    <a:lnTo>
                      <a:pt x="4227" y="3641"/>
                    </a:lnTo>
                    <a:lnTo>
                      <a:pt x="4332" y="3704"/>
                    </a:lnTo>
                    <a:lnTo>
                      <a:pt x="4479" y="3809"/>
                    </a:lnTo>
                    <a:lnTo>
                      <a:pt x="4499" y="3872"/>
                    </a:lnTo>
                    <a:lnTo>
                      <a:pt x="4374" y="3872"/>
                    </a:lnTo>
                    <a:lnTo>
                      <a:pt x="4353" y="3955"/>
                    </a:lnTo>
                    <a:lnTo>
                      <a:pt x="4437" y="4018"/>
                    </a:lnTo>
                    <a:lnTo>
                      <a:pt x="4541" y="4081"/>
                    </a:lnTo>
                    <a:lnTo>
                      <a:pt x="4667" y="4060"/>
                    </a:lnTo>
                    <a:lnTo>
                      <a:pt x="4751" y="4081"/>
                    </a:lnTo>
                    <a:lnTo>
                      <a:pt x="4688" y="4081"/>
                    </a:lnTo>
                    <a:lnTo>
                      <a:pt x="4562" y="4123"/>
                    </a:lnTo>
                    <a:lnTo>
                      <a:pt x="4499" y="4102"/>
                    </a:lnTo>
                    <a:lnTo>
                      <a:pt x="4458" y="4123"/>
                    </a:lnTo>
                    <a:lnTo>
                      <a:pt x="4499" y="4206"/>
                    </a:lnTo>
                    <a:lnTo>
                      <a:pt x="4583" y="4227"/>
                    </a:lnTo>
                    <a:lnTo>
                      <a:pt x="4562" y="4395"/>
                    </a:lnTo>
                    <a:lnTo>
                      <a:pt x="4541" y="4416"/>
                    </a:lnTo>
                    <a:lnTo>
                      <a:pt x="4541" y="4499"/>
                    </a:lnTo>
                    <a:lnTo>
                      <a:pt x="4499" y="4583"/>
                    </a:lnTo>
                    <a:lnTo>
                      <a:pt x="4458" y="4604"/>
                    </a:lnTo>
                    <a:lnTo>
                      <a:pt x="4541" y="4709"/>
                    </a:lnTo>
                    <a:lnTo>
                      <a:pt x="4667" y="4625"/>
                    </a:lnTo>
                    <a:lnTo>
                      <a:pt x="4709" y="4688"/>
                    </a:lnTo>
                    <a:lnTo>
                      <a:pt x="4792" y="4688"/>
                    </a:lnTo>
                    <a:lnTo>
                      <a:pt x="4897" y="4625"/>
                    </a:lnTo>
                    <a:lnTo>
                      <a:pt x="5064" y="4625"/>
                    </a:lnTo>
                    <a:lnTo>
                      <a:pt x="5127" y="4583"/>
                    </a:lnTo>
                    <a:lnTo>
                      <a:pt x="5169" y="4478"/>
                    </a:lnTo>
                    <a:lnTo>
                      <a:pt x="5169" y="4583"/>
                    </a:lnTo>
                    <a:lnTo>
                      <a:pt x="5106" y="4688"/>
                    </a:lnTo>
                    <a:lnTo>
                      <a:pt x="5127" y="4750"/>
                    </a:lnTo>
                    <a:lnTo>
                      <a:pt x="5190" y="4792"/>
                    </a:lnTo>
                    <a:lnTo>
                      <a:pt x="5316" y="4897"/>
                    </a:lnTo>
                    <a:lnTo>
                      <a:pt x="5295" y="4939"/>
                    </a:lnTo>
                    <a:lnTo>
                      <a:pt x="5336" y="5022"/>
                    </a:lnTo>
                    <a:lnTo>
                      <a:pt x="5504" y="5211"/>
                    </a:lnTo>
                    <a:lnTo>
                      <a:pt x="5629" y="5232"/>
                    </a:lnTo>
                    <a:lnTo>
                      <a:pt x="5692" y="5253"/>
                    </a:lnTo>
                    <a:lnTo>
                      <a:pt x="5713" y="3851"/>
                    </a:lnTo>
                    <a:lnTo>
                      <a:pt x="5713" y="3788"/>
                    </a:lnTo>
                    <a:lnTo>
                      <a:pt x="5713" y="3704"/>
                    </a:lnTo>
                    <a:lnTo>
                      <a:pt x="5734" y="3537"/>
                    </a:lnTo>
                    <a:lnTo>
                      <a:pt x="5818" y="1382"/>
                    </a:lnTo>
                    <a:lnTo>
                      <a:pt x="5713" y="1403"/>
                    </a:lnTo>
                    <a:lnTo>
                      <a:pt x="5629" y="1382"/>
                    </a:lnTo>
                    <a:lnTo>
                      <a:pt x="5629" y="1298"/>
                    </a:lnTo>
                    <a:lnTo>
                      <a:pt x="5650" y="1256"/>
                    </a:lnTo>
                    <a:lnTo>
                      <a:pt x="5546" y="1193"/>
                    </a:lnTo>
                    <a:lnTo>
                      <a:pt x="5441" y="1193"/>
                    </a:lnTo>
                    <a:lnTo>
                      <a:pt x="5316" y="1172"/>
                    </a:lnTo>
                    <a:lnTo>
                      <a:pt x="5232" y="1152"/>
                    </a:lnTo>
                    <a:lnTo>
                      <a:pt x="5169" y="1172"/>
                    </a:lnTo>
                    <a:lnTo>
                      <a:pt x="4813" y="1026"/>
                    </a:lnTo>
                    <a:lnTo>
                      <a:pt x="4667" y="984"/>
                    </a:lnTo>
                    <a:lnTo>
                      <a:pt x="4562" y="963"/>
                    </a:lnTo>
                    <a:lnTo>
                      <a:pt x="4458" y="880"/>
                    </a:lnTo>
                    <a:lnTo>
                      <a:pt x="4248" y="838"/>
                    </a:lnTo>
                    <a:lnTo>
                      <a:pt x="4060" y="754"/>
                    </a:lnTo>
                    <a:lnTo>
                      <a:pt x="3976" y="670"/>
                    </a:lnTo>
                    <a:lnTo>
                      <a:pt x="3830" y="649"/>
                    </a:lnTo>
                    <a:lnTo>
                      <a:pt x="3537" y="838"/>
                    </a:lnTo>
                    <a:lnTo>
                      <a:pt x="3537" y="880"/>
                    </a:lnTo>
                    <a:lnTo>
                      <a:pt x="3600" y="984"/>
                    </a:lnTo>
                    <a:lnTo>
                      <a:pt x="3558" y="1068"/>
                    </a:lnTo>
                    <a:lnTo>
                      <a:pt x="3391" y="1089"/>
                    </a:lnTo>
                    <a:lnTo>
                      <a:pt x="3286" y="1131"/>
                    </a:lnTo>
                    <a:lnTo>
                      <a:pt x="3223" y="1131"/>
                    </a:lnTo>
                    <a:lnTo>
                      <a:pt x="3181" y="1089"/>
                    </a:lnTo>
                    <a:lnTo>
                      <a:pt x="3119" y="1172"/>
                    </a:lnTo>
                    <a:lnTo>
                      <a:pt x="3119" y="1277"/>
                    </a:lnTo>
                    <a:lnTo>
                      <a:pt x="2993" y="1340"/>
                    </a:lnTo>
                    <a:lnTo>
                      <a:pt x="2888" y="1361"/>
                    </a:lnTo>
                    <a:lnTo>
                      <a:pt x="2805" y="1465"/>
                    </a:lnTo>
                    <a:lnTo>
                      <a:pt x="2805" y="1612"/>
                    </a:lnTo>
                    <a:lnTo>
                      <a:pt x="2763" y="1654"/>
                    </a:lnTo>
                    <a:lnTo>
                      <a:pt x="2700" y="1696"/>
                    </a:lnTo>
                    <a:lnTo>
                      <a:pt x="2658" y="1800"/>
                    </a:lnTo>
                    <a:lnTo>
                      <a:pt x="2554" y="1821"/>
                    </a:lnTo>
                    <a:lnTo>
                      <a:pt x="2449" y="1821"/>
                    </a:lnTo>
                    <a:lnTo>
                      <a:pt x="2386" y="1779"/>
                    </a:lnTo>
                    <a:lnTo>
                      <a:pt x="2261" y="1675"/>
                    </a:lnTo>
                    <a:lnTo>
                      <a:pt x="2240" y="1570"/>
                    </a:lnTo>
                    <a:lnTo>
                      <a:pt x="2177" y="1591"/>
                    </a:lnTo>
                    <a:lnTo>
                      <a:pt x="2156" y="1465"/>
                    </a:lnTo>
                    <a:lnTo>
                      <a:pt x="2156" y="1361"/>
                    </a:lnTo>
                    <a:lnTo>
                      <a:pt x="2072" y="1298"/>
                    </a:lnTo>
                    <a:lnTo>
                      <a:pt x="2031" y="1382"/>
                    </a:lnTo>
                    <a:lnTo>
                      <a:pt x="2051" y="1507"/>
                    </a:lnTo>
                    <a:lnTo>
                      <a:pt x="1989" y="1507"/>
                    </a:lnTo>
                    <a:lnTo>
                      <a:pt x="1926" y="1444"/>
                    </a:lnTo>
                    <a:lnTo>
                      <a:pt x="1863" y="1298"/>
                    </a:lnTo>
                    <a:lnTo>
                      <a:pt x="1842" y="1047"/>
                    </a:lnTo>
                    <a:lnTo>
                      <a:pt x="1821" y="880"/>
                    </a:lnTo>
                    <a:lnTo>
                      <a:pt x="1863" y="775"/>
                    </a:lnTo>
                    <a:lnTo>
                      <a:pt x="1947" y="670"/>
                    </a:lnTo>
                    <a:lnTo>
                      <a:pt x="1884" y="566"/>
                    </a:lnTo>
                    <a:lnTo>
                      <a:pt x="1821" y="503"/>
                    </a:lnTo>
                    <a:lnTo>
                      <a:pt x="1821" y="335"/>
                    </a:lnTo>
                    <a:lnTo>
                      <a:pt x="1842" y="294"/>
                    </a:lnTo>
                    <a:lnTo>
                      <a:pt x="1779" y="231"/>
                    </a:lnTo>
                    <a:lnTo>
                      <a:pt x="1612" y="210"/>
                    </a:lnTo>
                    <a:lnTo>
                      <a:pt x="1424" y="231"/>
                    </a:lnTo>
                    <a:lnTo>
                      <a:pt x="1235" y="105"/>
                    </a:lnTo>
                    <a:lnTo>
                      <a:pt x="922"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61" name="Google Shape;961;p27"/>
              <p:cNvSpPr/>
              <p:nvPr/>
            </p:nvSpPr>
            <p:spPr>
              <a:xfrm>
                <a:off x="5268100" y="3181025"/>
                <a:ext cx="143350" cy="129750"/>
              </a:xfrm>
              <a:custGeom>
                <a:avLst/>
                <a:gdLst/>
                <a:ahLst/>
                <a:cxnLst/>
                <a:rect l="l" t="t" r="r" b="b"/>
                <a:pathLst>
                  <a:path w="5734" h="5190" extrusionOk="0">
                    <a:moveTo>
                      <a:pt x="4060" y="0"/>
                    </a:moveTo>
                    <a:lnTo>
                      <a:pt x="3955" y="147"/>
                    </a:lnTo>
                    <a:lnTo>
                      <a:pt x="3955" y="209"/>
                    </a:lnTo>
                    <a:lnTo>
                      <a:pt x="3892" y="314"/>
                    </a:lnTo>
                    <a:lnTo>
                      <a:pt x="3892" y="398"/>
                    </a:lnTo>
                    <a:lnTo>
                      <a:pt x="3767" y="837"/>
                    </a:lnTo>
                    <a:lnTo>
                      <a:pt x="3579" y="1109"/>
                    </a:lnTo>
                    <a:lnTo>
                      <a:pt x="3516" y="1360"/>
                    </a:lnTo>
                    <a:lnTo>
                      <a:pt x="3265" y="1716"/>
                    </a:lnTo>
                    <a:lnTo>
                      <a:pt x="3307" y="1779"/>
                    </a:lnTo>
                    <a:lnTo>
                      <a:pt x="3014" y="1842"/>
                    </a:lnTo>
                    <a:lnTo>
                      <a:pt x="2783" y="1967"/>
                    </a:lnTo>
                    <a:lnTo>
                      <a:pt x="2637" y="1967"/>
                    </a:lnTo>
                    <a:lnTo>
                      <a:pt x="2595" y="1883"/>
                    </a:lnTo>
                    <a:lnTo>
                      <a:pt x="2470" y="1842"/>
                    </a:lnTo>
                    <a:lnTo>
                      <a:pt x="2177" y="1842"/>
                    </a:lnTo>
                    <a:lnTo>
                      <a:pt x="2093" y="1925"/>
                    </a:lnTo>
                    <a:lnTo>
                      <a:pt x="1758" y="2051"/>
                    </a:lnTo>
                    <a:lnTo>
                      <a:pt x="1444" y="2030"/>
                    </a:lnTo>
                    <a:lnTo>
                      <a:pt x="1361" y="2072"/>
                    </a:lnTo>
                    <a:lnTo>
                      <a:pt x="1235" y="2051"/>
                    </a:lnTo>
                    <a:lnTo>
                      <a:pt x="1214" y="2134"/>
                    </a:lnTo>
                    <a:lnTo>
                      <a:pt x="1047" y="2176"/>
                    </a:lnTo>
                    <a:lnTo>
                      <a:pt x="942" y="2155"/>
                    </a:lnTo>
                    <a:lnTo>
                      <a:pt x="921" y="2051"/>
                    </a:lnTo>
                    <a:lnTo>
                      <a:pt x="796" y="1946"/>
                    </a:lnTo>
                    <a:lnTo>
                      <a:pt x="754" y="1883"/>
                    </a:lnTo>
                    <a:lnTo>
                      <a:pt x="566" y="1758"/>
                    </a:lnTo>
                    <a:lnTo>
                      <a:pt x="440" y="1549"/>
                    </a:lnTo>
                    <a:lnTo>
                      <a:pt x="377" y="1570"/>
                    </a:lnTo>
                    <a:lnTo>
                      <a:pt x="314" y="1653"/>
                    </a:lnTo>
                    <a:lnTo>
                      <a:pt x="168" y="1842"/>
                    </a:lnTo>
                    <a:lnTo>
                      <a:pt x="84" y="1988"/>
                    </a:lnTo>
                    <a:lnTo>
                      <a:pt x="84" y="2072"/>
                    </a:lnTo>
                    <a:lnTo>
                      <a:pt x="105" y="2155"/>
                    </a:lnTo>
                    <a:lnTo>
                      <a:pt x="84" y="2239"/>
                    </a:lnTo>
                    <a:lnTo>
                      <a:pt x="1" y="2281"/>
                    </a:lnTo>
                    <a:lnTo>
                      <a:pt x="22" y="2490"/>
                    </a:lnTo>
                    <a:lnTo>
                      <a:pt x="210" y="2699"/>
                    </a:lnTo>
                    <a:lnTo>
                      <a:pt x="231" y="2804"/>
                    </a:lnTo>
                    <a:lnTo>
                      <a:pt x="189" y="2762"/>
                    </a:lnTo>
                    <a:lnTo>
                      <a:pt x="168" y="2804"/>
                    </a:lnTo>
                    <a:lnTo>
                      <a:pt x="210" y="2930"/>
                    </a:lnTo>
                    <a:lnTo>
                      <a:pt x="335" y="2971"/>
                    </a:lnTo>
                    <a:lnTo>
                      <a:pt x="419" y="2971"/>
                    </a:lnTo>
                    <a:lnTo>
                      <a:pt x="607" y="2909"/>
                    </a:lnTo>
                    <a:lnTo>
                      <a:pt x="733" y="2825"/>
                    </a:lnTo>
                    <a:lnTo>
                      <a:pt x="838" y="2867"/>
                    </a:lnTo>
                    <a:lnTo>
                      <a:pt x="733" y="2867"/>
                    </a:lnTo>
                    <a:lnTo>
                      <a:pt x="607" y="2971"/>
                    </a:lnTo>
                    <a:lnTo>
                      <a:pt x="398" y="3013"/>
                    </a:lnTo>
                    <a:lnTo>
                      <a:pt x="314" y="3097"/>
                    </a:lnTo>
                    <a:lnTo>
                      <a:pt x="210" y="3097"/>
                    </a:lnTo>
                    <a:lnTo>
                      <a:pt x="210" y="3139"/>
                    </a:lnTo>
                    <a:lnTo>
                      <a:pt x="335" y="3181"/>
                    </a:lnTo>
                    <a:lnTo>
                      <a:pt x="503" y="3243"/>
                    </a:lnTo>
                    <a:lnTo>
                      <a:pt x="649" y="3411"/>
                    </a:lnTo>
                    <a:lnTo>
                      <a:pt x="712" y="3515"/>
                    </a:lnTo>
                    <a:lnTo>
                      <a:pt x="733" y="3620"/>
                    </a:lnTo>
                    <a:lnTo>
                      <a:pt x="649" y="3746"/>
                    </a:lnTo>
                    <a:lnTo>
                      <a:pt x="566" y="3829"/>
                    </a:lnTo>
                    <a:lnTo>
                      <a:pt x="607" y="3871"/>
                    </a:lnTo>
                    <a:lnTo>
                      <a:pt x="712" y="3955"/>
                    </a:lnTo>
                    <a:lnTo>
                      <a:pt x="733" y="4227"/>
                    </a:lnTo>
                    <a:lnTo>
                      <a:pt x="733" y="4352"/>
                    </a:lnTo>
                    <a:lnTo>
                      <a:pt x="817" y="4499"/>
                    </a:lnTo>
                    <a:lnTo>
                      <a:pt x="858" y="4499"/>
                    </a:lnTo>
                    <a:lnTo>
                      <a:pt x="963" y="4436"/>
                    </a:lnTo>
                    <a:lnTo>
                      <a:pt x="1005" y="4499"/>
                    </a:lnTo>
                    <a:lnTo>
                      <a:pt x="1130" y="4499"/>
                    </a:lnTo>
                    <a:lnTo>
                      <a:pt x="1214" y="4541"/>
                    </a:lnTo>
                    <a:lnTo>
                      <a:pt x="1361" y="4541"/>
                    </a:lnTo>
                    <a:lnTo>
                      <a:pt x="1444" y="4457"/>
                    </a:lnTo>
                    <a:lnTo>
                      <a:pt x="1528" y="4499"/>
                    </a:lnTo>
                    <a:lnTo>
                      <a:pt x="1591" y="4457"/>
                    </a:lnTo>
                    <a:lnTo>
                      <a:pt x="1654" y="4352"/>
                    </a:lnTo>
                    <a:lnTo>
                      <a:pt x="1654" y="4290"/>
                    </a:lnTo>
                    <a:lnTo>
                      <a:pt x="1674" y="4373"/>
                    </a:lnTo>
                    <a:lnTo>
                      <a:pt x="1654" y="4478"/>
                    </a:lnTo>
                    <a:lnTo>
                      <a:pt x="1695" y="4603"/>
                    </a:lnTo>
                    <a:lnTo>
                      <a:pt x="1737" y="4792"/>
                    </a:lnTo>
                    <a:lnTo>
                      <a:pt x="1695" y="4896"/>
                    </a:lnTo>
                    <a:lnTo>
                      <a:pt x="1779" y="4896"/>
                    </a:lnTo>
                    <a:lnTo>
                      <a:pt x="1905" y="4750"/>
                    </a:lnTo>
                    <a:lnTo>
                      <a:pt x="1988" y="4708"/>
                    </a:lnTo>
                    <a:lnTo>
                      <a:pt x="2051" y="4771"/>
                    </a:lnTo>
                    <a:lnTo>
                      <a:pt x="2114" y="4750"/>
                    </a:lnTo>
                    <a:lnTo>
                      <a:pt x="2135" y="4687"/>
                    </a:lnTo>
                    <a:lnTo>
                      <a:pt x="2302" y="4687"/>
                    </a:lnTo>
                    <a:lnTo>
                      <a:pt x="2386" y="4583"/>
                    </a:lnTo>
                    <a:lnTo>
                      <a:pt x="2428" y="4583"/>
                    </a:lnTo>
                    <a:lnTo>
                      <a:pt x="2532" y="4645"/>
                    </a:lnTo>
                    <a:lnTo>
                      <a:pt x="2616" y="4583"/>
                    </a:lnTo>
                    <a:lnTo>
                      <a:pt x="2658" y="4645"/>
                    </a:lnTo>
                    <a:lnTo>
                      <a:pt x="2658" y="4750"/>
                    </a:lnTo>
                    <a:lnTo>
                      <a:pt x="2721" y="4792"/>
                    </a:lnTo>
                    <a:lnTo>
                      <a:pt x="2825" y="4813"/>
                    </a:lnTo>
                    <a:lnTo>
                      <a:pt x="2804" y="4750"/>
                    </a:lnTo>
                    <a:lnTo>
                      <a:pt x="2825" y="4666"/>
                    </a:lnTo>
                    <a:lnTo>
                      <a:pt x="2888" y="4750"/>
                    </a:lnTo>
                    <a:lnTo>
                      <a:pt x="2993" y="4771"/>
                    </a:lnTo>
                    <a:lnTo>
                      <a:pt x="3035" y="4750"/>
                    </a:lnTo>
                    <a:lnTo>
                      <a:pt x="3097" y="4813"/>
                    </a:lnTo>
                    <a:lnTo>
                      <a:pt x="3139" y="4792"/>
                    </a:lnTo>
                    <a:lnTo>
                      <a:pt x="3160" y="4855"/>
                    </a:lnTo>
                    <a:lnTo>
                      <a:pt x="3223" y="4917"/>
                    </a:lnTo>
                    <a:lnTo>
                      <a:pt x="3181" y="5022"/>
                    </a:lnTo>
                    <a:lnTo>
                      <a:pt x="3244" y="5189"/>
                    </a:lnTo>
                    <a:lnTo>
                      <a:pt x="3348" y="5168"/>
                    </a:lnTo>
                    <a:lnTo>
                      <a:pt x="3579" y="5064"/>
                    </a:lnTo>
                    <a:lnTo>
                      <a:pt x="3746" y="5022"/>
                    </a:lnTo>
                    <a:lnTo>
                      <a:pt x="3955" y="4896"/>
                    </a:lnTo>
                    <a:lnTo>
                      <a:pt x="4060" y="4666"/>
                    </a:lnTo>
                    <a:lnTo>
                      <a:pt x="4060" y="4583"/>
                    </a:lnTo>
                    <a:lnTo>
                      <a:pt x="4102" y="4457"/>
                    </a:lnTo>
                    <a:lnTo>
                      <a:pt x="4143" y="4478"/>
                    </a:lnTo>
                    <a:lnTo>
                      <a:pt x="4185" y="4478"/>
                    </a:lnTo>
                    <a:lnTo>
                      <a:pt x="4269" y="4290"/>
                    </a:lnTo>
                    <a:lnTo>
                      <a:pt x="4227" y="4269"/>
                    </a:lnTo>
                    <a:lnTo>
                      <a:pt x="4185" y="4227"/>
                    </a:lnTo>
                    <a:lnTo>
                      <a:pt x="4185" y="4164"/>
                    </a:lnTo>
                    <a:lnTo>
                      <a:pt x="4206" y="4185"/>
                    </a:lnTo>
                    <a:lnTo>
                      <a:pt x="4290" y="4227"/>
                    </a:lnTo>
                    <a:lnTo>
                      <a:pt x="4353" y="4143"/>
                    </a:lnTo>
                    <a:lnTo>
                      <a:pt x="4311" y="4059"/>
                    </a:lnTo>
                    <a:lnTo>
                      <a:pt x="4269" y="4059"/>
                    </a:lnTo>
                    <a:lnTo>
                      <a:pt x="4206" y="4039"/>
                    </a:lnTo>
                    <a:lnTo>
                      <a:pt x="4290" y="3976"/>
                    </a:lnTo>
                    <a:lnTo>
                      <a:pt x="4290" y="3871"/>
                    </a:lnTo>
                    <a:lnTo>
                      <a:pt x="4143" y="3871"/>
                    </a:lnTo>
                    <a:lnTo>
                      <a:pt x="4185" y="3808"/>
                    </a:lnTo>
                    <a:lnTo>
                      <a:pt x="4164" y="3746"/>
                    </a:lnTo>
                    <a:lnTo>
                      <a:pt x="4164" y="3746"/>
                    </a:lnTo>
                    <a:lnTo>
                      <a:pt x="4227" y="3767"/>
                    </a:lnTo>
                    <a:lnTo>
                      <a:pt x="4353" y="3725"/>
                    </a:lnTo>
                    <a:lnTo>
                      <a:pt x="4374" y="3620"/>
                    </a:lnTo>
                    <a:lnTo>
                      <a:pt x="4457" y="3515"/>
                    </a:lnTo>
                    <a:lnTo>
                      <a:pt x="4478" y="3390"/>
                    </a:lnTo>
                    <a:lnTo>
                      <a:pt x="4457" y="3306"/>
                    </a:lnTo>
                    <a:lnTo>
                      <a:pt x="4499" y="3348"/>
                    </a:lnTo>
                    <a:lnTo>
                      <a:pt x="4562" y="3453"/>
                    </a:lnTo>
                    <a:lnTo>
                      <a:pt x="4625" y="3348"/>
                    </a:lnTo>
                    <a:lnTo>
                      <a:pt x="4708" y="3243"/>
                    </a:lnTo>
                    <a:lnTo>
                      <a:pt x="4667" y="3097"/>
                    </a:lnTo>
                    <a:lnTo>
                      <a:pt x="4813" y="2971"/>
                    </a:lnTo>
                    <a:lnTo>
                      <a:pt x="4834" y="2783"/>
                    </a:lnTo>
                    <a:lnTo>
                      <a:pt x="4897" y="2699"/>
                    </a:lnTo>
                    <a:lnTo>
                      <a:pt x="4918" y="2469"/>
                    </a:lnTo>
                    <a:lnTo>
                      <a:pt x="4980" y="2406"/>
                    </a:lnTo>
                    <a:lnTo>
                      <a:pt x="4980" y="2344"/>
                    </a:lnTo>
                    <a:lnTo>
                      <a:pt x="5106" y="2197"/>
                    </a:lnTo>
                    <a:lnTo>
                      <a:pt x="5148" y="2281"/>
                    </a:lnTo>
                    <a:lnTo>
                      <a:pt x="5190" y="2239"/>
                    </a:lnTo>
                    <a:lnTo>
                      <a:pt x="5148" y="2072"/>
                    </a:lnTo>
                    <a:lnTo>
                      <a:pt x="5148" y="2072"/>
                    </a:lnTo>
                    <a:lnTo>
                      <a:pt x="5336" y="2260"/>
                    </a:lnTo>
                    <a:lnTo>
                      <a:pt x="5462" y="2260"/>
                    </a:lnTo>
                    <a:lnTo>
                      <a:pt x="5545" y="2197"/>
                    </a:lnTo>
                    <a:lnTo>
                      <a:pt x="5629" y="2239"/>
                    </a:lnTo>
                    <a:lnTo>
                      <a:pt x="5713" y="2197"/>
                    </a:lnTo>
                    <a:lnTo>
                      <a:pt x="5734" y="2093"/>
                    </a:lnTo>
                    <a:lnTo>
                      <a:pt x="5629" y="2072"/>
                    </a:lnTo>
                    <a:lnTo>
                      <a:pt x="5608" y="2030"/>
                    </a:lnTo>
                    <a:lnTo>
                      <a:pt x="5503" y="1883"/>
                    </a:lnTo>
                    <a:lnTo>
                      <a:pt x="5420" y="1883"/>
                    </a:lnTo>
                    <a:lnTo>
                      <a:pt x="5190" y="1674"/>
                    </a:lnTo>
                    <a:lnTo>
                      <a:pt x="5106" y="1632"/>
                    </a:lnTo>
                    <a:lnTo>
                      <a:pt x="5085" y="1528"/>
                    </a:lnTo>
                    <a:lnTo>
                      <a:pt x="5022" y="1465"/>
                    </a:lnTo>
                    <a:lnTo>
                      <a:pt x="5043" y="1423"/>
                    </a:lnTo>
                    <a:lnTo>
                      <a:pt x="5190" y="1360"/>
                    </a:lnTo>
                    <a:lnTo>
                      <a:pt x="5231" y="1256"/>
                    </a:lnTo>
                    <a:lnTo>
                      <a:pt x="5148" y="1193"/>
                    </a:lnTo>
                    <a:lnTo>
                      <a:pt x="4980" y="1005"/>
                    </a:lnTo>
                    <a:lnTo>
                      <a:pt x="4918" y="879"/>
                    </a:lnTo>
                    <a:lnTo>
                      <a:pt x="4834" y="795"/>
                    </a:lnTo>
                    <a:lnTo>
                      <a:pt x="4876" y="712"/>
                    </a:lnTo>
                    <a:lnTo>
                      <a:pt x="4918" y="691"/>
                    </a:lnTo>
                    <a:lnTo>
                      <a:pt x="4918" y="628"/>
                    </a:lnTo>
                    <a:lnTo>
                      <a:pt x="4876" y="607"/>
                    </a:lnTo>
                    <a:lnTo>
                      <a:pt x="4750" y="482"/>
                    </a:lnTo>
                    <a:lnTo>
                      <a:pt x="4813" y="461"/>
                    </a:lnTo>
                    <a:lnTo>
                      <a:pt x="4939" y="482"/>
                    </a:lnTo>
                    <a:lnTo>
                      <a:pt x="5085" y="461"/>
                    </a:lnTo>
                    <a:lnTo>
                      <a:pt x="4980" y="314"/>
                    </a:lnTo>
                    <a:lnTo>
                      <a:pt x="4834" y="272"/>
                    </a:lnTo>
                    <a:lnTo>
                      <a:pt x="4897" y="209"/>
                    </a:lnTo>
                    <a:lnTo>
                      <a:pt x="4876" y="168"/>
                    </a:lnTo>
                    <a:lnTo>
                      <a:pt x="4939" y="147"/>
                    </a:lnTo>
                    <a:lnTo>
                      <a:pt x="4939" y="105"/>
                    </a:lnTo>
                    <a:lnTo>
                      <a:pt x="4813" y="84"/>
                    </a:lnTo>
                    <a:lnTo>
                      <a:pt x="4667" y="84"/>
                    </a:lnTo>
                    <a:lnTo>
                      <a:pt x="4604" y="42"/>
                    </a:lnTo>
                    <a:lnTo>
                      <a:pt x="4164" y="42"/>
                    </a:lnTo>
                    <a:lnTo>
                      <a:pt x="406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62" name="Google Shape;962;p27"/>
              <p:cNvSpPr/>
              <p:nvPr/>
            </p:nvSpPr>
            <p:spPr>
              <a:xfrm>
                <a:off x="5068275" y="3161675"/>
                <a:ext cx="431050" cy="221800"/>
              </a:xfrm>
              <a:custGeom>
                <a:avLst/>
                <a:gdLst/>
                <a:ahLst/>
                <a:cxnLst/>
                <a:rect l="l" t="t" r="r" b="b"/>
                <a:pathLst>
                  <a:path w="17242" h="8872" extrusionOk="0">
                    <a:moveTo>
                      <a:pt x="16991" y="8202"/>
                    </a:moveTo>
                    <a:lnTo>
                      <a:pt x="16886" y="8265"/>
                    </a:lnTo>
                    <a:lnTo>
                      <a:pt x="16928" y="8286"/>
                    </a:lnTo>
                    <a:lnTo>
                      <a:pt x="16907" y="8307"/>
                    </a:lnTo>
                    <a:cubicBezTo>
                      <a:pt x="16886" y="8307"/>
                      <a:pt x="16823" y="8349"/>
                      <a:pt x="16802" y="8349"/>
                    </a:cubicBezTo>
                    <a:lnTo>
                      <a:pt x="16802" y="8307"/>
                    </a:lnTo>
                    <a:lnTo>
                      <a:pt x="16782" y="8349"/>
                    </a:lnTo>
                    <a:cubicBezTo>
                      <a:pt x="16677" y="8370"/>
                      <a:pt x="16572" y="8370"/>
                      <a:pt x="16489" y="8390"/>
                    </a:cubicBezTo>
                    <a:lnTo>
                      <a:pt x="16593" y="8286"/>
                    </a:lnTo>
                    <a:lnTo>
                      <a:pt x="16551" y="8265"/>
                    </a:lnTo>
                    <a:lnTo>
                      <a:pt x="16468" y="8307"/>
                    </a:lnTo>
                    <a:lnTo>
                      <a:pt x="16384" y="8307"/>
                    </a:lnTo>
                    <a:lnTo>
                      <a:pt x="16342" y="8349"/>
                    </a:lnTo>
                    <a:lnTo>
                      <a:pt x="16363" y="8390"/>
                    </a:lnTo>
                    <a:lnTo>
                      <a:pt x="16300" y="8453"/>
                    </a:lnTo>
                    <a:lnTo>
                      <a:pt x="16196" y="8453"/>
                    </a:lnTo>
                    <a:lnTo>
                      <a:pt x="16258" y="8495"/>
                    </a:lnTo>
                    <a:lnTo>
                      <a:pt x="16384" y="8474"/>
                    </a:lnTo>
                    <a:lnTo>
                      <a:pt x="16447" y="8411"/>
                    </a:lnTo>
                    <a:cubicBezTo>
                      <a:pt x="16489" y="8411"/>
                      <a:pt x="16551" y="8411"/>
                      <a:pt x="16614" y="8390"/>
                    </a:cubicBezTo>
                    <a:lnTo>
                      <a:pt x="16614" y="8390"/>
                    </a:lnTo>
                    <a:lnTo>
                      <a:pt x="16593" y="8411"/>
                    </a:lnTo>
                    <a:lnTo>
                      <a:pt x="16677" y="8411"/>
                    </a:lnTo>
                    <a:lnTo>
                      <a:pt x="16719" y="8474"/>
                    </a:lnTo>
                    <a:lnTo>
                      <a:pt x="16802" y="8370"/>
                    </a:lnTo>
                    <a:cubicBezTo>
                      <a:pt x="16823" y="8370"/>
                      <a:pt x="16886" y="8349"/>
                      <a:pt x="16907" y="8349"/>
                    </a:cubicBezTo>
                    <a:lnTo>
                      <a:pt x="16907" y="8370"/>
                    </a:lnTo>
                    <a:lnTo>
                      <a:pt x="17012" y="8390"/>
                    </a:lnTo>
                    <a:lnTo>
                      <a:pt x="17200" y="8307"/>
                    </a:lnTo>
                    <a:lnTo>
                      <a:pt x="17242" y="8244"/>
                    </a:lnTo>
                    <a:lnTo>
                      <a:pt x="17200" y="8202"/>
                    </a:lnTo>
                    <a:lnTo>
                      <a:pt x="17033" y="8244"/>
                    </a:lnTo>
                    <a:lnTo>
                      <a:pt x="16991" y="8202"/>
                    </a:lnTo>
                    <a:close/>
                    <a:moveTo>
                      <a:pt x="16070" y="8411"/>
                    </a:moveTo>
                    <a:lnTo>
                      <a:pt x="16007" y="8443"/>
                    </a:lnTo>
                    <a:lnTo>
                      <a:pt x="16007" y="8443"/>
                    </a:lnTo>
                    <a:cubicBezTo>
                      <a:pt x="16026" y="8475"/>
                      <a:pt x="16037" y="8501"/>
                      <a:pt x="16036" y="8525"/>
                    </a:cubicBezTo>
                    <a:lnTo>
                      <a:pt x="16036" y="8525"/>
                    </a:lnTo>
                    <a:lnTo>
                      <a:pt x="16049" y="8474"/>
                    </a:lnTo>
                    <a:lnTo>
                      <a:pt x="16133" y="8453"/>
                    </a:lnTo>
                    <a:lnTo>
                      <a:pt x="16196" y="8453"/>
                    </a:lnTo>
                    <a:lnTo>
                      <a:pt x="16237" y="8411"/>
                    </a:lnTo>
                    <a:close/>
                    <a:moveTo>
                      <a:pt x="16036" y="8525"/>
                    </a:moveTo>
                    <a:lnTo>
                      <a:pt x="16028" y="8558"/>
                    </a:lnTo>
                    <a:cubicBezTo>
                      <a:pt x="16034" y="8547"/>
                      <a:pt x="16036" y="8536"/>
                      <a:pt x="16036" y="8525"/>
                    </a:cubicBezTo>
                    <a:close/>
                    <a:moveTo>
                      <a:pt x="105" y="0"/>
                    </a:moveTo>
                    <a:lnTo>
                      <a:pt x="22" y="42"/>
                    </a:lnTo>
                    <a:lnTo>
                      <a:pt x="1" y="105"/>
                    </a:lnTo>
                    <a:lnTo>
                      <a:pt x="22" y="251"/>
                    </a:lnTo>
                    <a:lnTo>
                      <a:pt x="168" y="565"/>
                    </a:lnTo>
                    <a:lnTo>
                      <a:pt x="252" y="628"/>
                    </a:lnTo>
                    <a:lnTo>
                      <a:pt x="524" y="879"/>
                    </a:lnTo>
                    <a:lnTo>
                      <a:pt x="587" y="879"/>
                    </a:lnTo>
                    <a:lnTo>
                      <a:pt x="754" y="1067"/>
                    </a:lnTo>
                    <a:lnTo>
                      <a:pt x="838" y="1088"/>
                    </a:lnTo>
                    <a:lnTo>
                      <a:pt x="900" y="1067"/>
                    </a:lnTo>
                    <a:lnTo>
                      <a:pt x="1089" y="1214"/>
                    </a:lnTo>
                    <a:lnTo>
                      <a:pt x="1298" y="1528"/>
                    </a:lnTo>
                    <a:lnTo>
                      <a:pt x="1507" y="1716"/>
                    </a:lnTo>
                    <a:lnTo>
                      <a:pt x="1570" y="1716"/>
                    </a:lnTo>
                    <a:lnTo>
                      <a:pt x="1570" y="1883"/>
                    </a:lnTo>
                    <a:lnTo>
                      <a:pt x="1612" y="1925"/>
                    </a:lnTo>
                    <a:lnTo>
                      <a:pt x="1633" y="2092"/>
                    </a:lnTo>
                    <a:lnTo>
                      <a:pt x="1716" y="2155"/>
                    </a:lnTo>
                    <a:lnTo>
                      <a:pt x="1842" y="2155"/>
                    </a:lnTo>
                    <a:lnTo>
                      <a:pt x="2009" y="2344"/>
                    </a:lnTo>
                    <a:lnTo>
                      <a:pt x="2093" y="2406"/>
                    </a:lnTo>
                    <a:lnTo>
                      <a:pt x="2156" y="2406"/>
                    </a:lnTo>
                    <a:lnTo>
                      <a:pt x="2198" y="2448"/>
                    </a:lnTo>
                    <a:lnTo>
                      <a:pt x="2135" y="2532"/>
                    </a:lnTo>
                    <a:lnTo>
                      <a:pt x="2219" y="2616"/>
                    </a:lnTo>
                    <a:lnTo>
                      <a:pt x="2261" y="2762"/>
                    </a:lnTo>
                    <a:lnTo>
                      <a:pt x="2261" y="2783"/>
                    </a:lnTo>
                    <a:lnTo>
                      <a:pt x="2365" y="3097"/>
                    </a:lnTo>
                    <a:lnTo>
                      <a:pt x="2428" y="3264"/>
                    </a:lnTo>
                    <a:lnTo>
                      <a:pt x="2574" y="3306"/>
                    </a:lnTo>
                    <a:lnTo>
                      <a:pt x="2763" y="3411"/>
                    </a:lnTo>
                    <a:lnTo>
                      <a:pt x="2763" y="3515"/>
                    </a:lnTo>
                    <a:lnTo>
                      <a:pt x="2888" y="3787"/>
                    </a:lnTo>
                    <a:lnTo>
                      <a:pt x="3035" y="3892"/>
                    </a:lnTo>
                    <a:lnTo>
                      <a:pt x="3056" y="4185"/>
                    </a:lnTo>
                    <a:lnTo>
                      <a:pt x="3265" y="4561"/>
                    </a:lnTo>
                    <a:lnTo>
                      <a:pt x="3265" y="4729"/>
                    </a:lnTo>
                    <a:lnTo>
                      <a:pt x="3307" y="4875"/>
                    </a:lnTo>
                    <a:lnTo>
                      <a:pt x="3516" y="5043"/>
                    </a:lnTo>
                    <a:lnTo>
                      <a:pt x="3725" y="5294"/>
                    </a:lnTo>
                    <a:lnTo>
                      <a:pt x="3788" y="5440"/>
                    </a:lnTo>
                    <a:lnTo>
                      <a:pt x="3934" y="5461"/>
                    </a:lnTo>
                    <a:lnTo>
                      <a:pt x="3997" y="5545"/>
                    </a:lnTo>
                    <a:lnTo>
                      <a:pt x="4123" y="5608"/>
                    </a:lnTo>
                    <a:lnTo>
                      <a:pt x="4144" y="5775"/>
                    </a:lnTo>
                    <a:lnTo>
                      <a:pt x="4290" y="5859"/>
                    </a:lnTo>
                    <a:lnTo>
                      <a:pt x="4437" y="6005"/>
                    </a:lnTo>
                    <a:lnTo>
                      <a:pt x="4709" y="6173"/>
                    </a:lnTo>
                    <a:lnTo>
                      <a:pt x="4750" y="6298"/>
                    </a:lnTo>
                    <a:lnTo>
                      <a:pt x="4918" y="6361"/>
                    </a:lnTo>
                    <a:lnTo>
                      <a:pt x="5253" y="6633"/>
                    </a:lnTo>
                    <a:lnTo>
                      <a:pt x="5274" y="6779"/>
                    </a:lnTo>
                    <a:lnTo>
                      <a:pt x="5357" y="6800"/>
                    </a:lnTo>
                    <a:lnTo>
                      <a:pt x="5441" y="6926"/>
                    </a:lnTo>
                    <a:lnTo>
                      <a:pt x="5483" y="6884"/>
                    </a:lnTo>
                    <a:lnTo>
                      <a:pt x="5483" y="6779"/>
                    </a:lnTo>
                    <a:lnTo>
                      <a:pt x="5462" y="6717"/>
                    </a:lnTo>
                    <a:lnTo>
                      <a:pt x="5462" y="6675"/>
                    </a:lnTo>
                    <a:lnTo>
                      <a:pt x="5566" y="6696"/>
                    </a:lnTo>
                    <a:lnTo>
                      <a:pt x="5797" y="6905"/>
                    </a:lnTo>
                    <a:lnTo>
                      <a:pt x="5859" y="6884"/>
                    </a:lnTo>
                    <a:lnTo>
                      <a:pt x="5859" y="6717"/>
                    </a:lnTo>
                    <a:lnTo>
                      <a:pt x="5901" y="6633"/>
                    </a:lnTo>
                    <a:lnTo>
                      <a:pt x="5985" y="6675"/>
                    </a:lnTo>
                    <a:cubicBezTo>
                      <a:pt x="5985" y="6696"/>
                      <a:pt x="6006" y="6696"/>
                      <a:pt x="6006" y="6717"/>
                    </a:cubicBezTo>
                    <a:lnTo>
                      <a:pt x="6090" y="6842"/>
                    </a:lnTo>
                    <a:lnTo>
                      <a:pt x="6110" y="6842"/>
                    </a:lnTo>
                    <a:cubicBezTo>
                      <a:pt x="6173" y="6905"/>
                      <a:pt x="6215" y="6989"/>
                      <a:pt x="6278" y="7030"/>
                    </a:cubicBezTo>
                    <a:lnTo>
                      <a:pt x="6236" y="7051"/>
                    </a:lnTo>
                    <a:lnTo>
                      <a:pt x="6236" y="7198"/>
                    </a:lnTo>
                    <a:lnTo>
                      <a:pt x="6194" y="7323"/>
                    </a:lnTo>
                    <a:lnTo>
                      <a:pt x="6069" y="7344"/>
                    </a:lnTo>
                    <a:lnTo>
                      <a:pt x="6069" y="7449"/>
                    </a:lnTo>
                    <a:lnTo>
                      <a:pt x="5985" y="7470"/>
                    </a:lnTo>
                    <a:lnTo>
                      <a:pt x="5922" y="7428"/>
                    </a:lnTo>
                    <a:lnTo>
                      <a:pt x="5880" y="7428"/>
                    </a:lnTo>
                    <a:lnTo>
                      <a:pt x="5880" y="7512"/>
                    </a:lnTo>
                    <a:lnTo>
                      <a:pt x="5964" y="7554"/>
                    </a:lnTo>
                    <a:lnTo>
                      <a:pt x="6194" y="7554"/>
                    </a:lnTo>
                    <a:lnTo>
                      <a:pt x="6320" y="7512"/>
                    </a:lnTo>
                    <a:lnTo>
                      <a:pt x="6382" y="7616"/>
                    </a:lnTo>
                    <a:lnTo>
                      <a:pt x="6445" y="7658"/>
                    </a:lnTo>
                    <a:lnTo>
                      <a:pt x="6529" y="7637"/>
                    </a:lnTo>
                    <a:lnTo>
                      <a:pt x="6613" y="7637"/>
                    </a:lnTo>
                    <a:lnTo>
                      <a:pt x="6550" y="7679"/>
                    </a:lnTo>
                    <a:lnTo>
                      <a:pt x="6466" y="7826"/>
                    </a:lnTo>
                    <a:lnTo>
                      <a:pt x="6529" y="7867"/>
                    </a:lnTo>
                    <a:lnTo>
                      <a:pt x="6696" y="7888"/>
                    </a:lnTo>
                    <a:lnTo>
                      <a:pt x="6822" y="7951"/>
                    </a:lnTo>
                    <a:lnTo>
                      <a:pt x="6926" y="7888"/>
                    </a:lnTo>
                    <a:lnTo>
                      <a:pt x="6989" y="7951"/>
                    </a:lnTo>
                    <a:lnTo>
                      <a:pt x="7178" y="7951"/>
                    </a:lnTo>
                    <a:lnTo>
                      <a:pt x="7366" y="8077"/>
                    </a:lnTo>
                    <a:lnTo>
                      <a:pt x="7638" y="8160"/>
                    </a:lnTo>
                    <a:lnTo>
                      <a:pt x="7743" y="8035"/>
                    </a:lnTo>
                    <a:lnTo>
                      <a:pt x="7805" y="8035"/>
                    </a:lnTo>
                    <a:lnTo>
                      <a:pt x="7889" y="8139"/>
                    </a:lnTo>
                    <a:lnTo>
                      <a:pt x="7994" y="8160"/>
                    </a:lnTo>
                    <a:lnTo>
                      <a:pt x="8077" y="8077"/>
                    </a:lnTo>
                    <a:lnTo>
                      <a:pt x="8140" y="8077"/>
                    </a:lnTo>
                    <a:lnTo>
                      <a:pt x="8287" y="8181"/>
                    </a:lnTo>
                    <a:lnTo>
                      <a:pt x="8454" y="8181"/>
                    </a:lnTo>
                    <a:lnTo>
                      <a:pt x="8747" y="8370"/>
                    </a:lnTo>
                    <a:lnTo>
                      <a:pt x="9061" y="8474"/>
                    </a:lnTo>
                    <a:lnTo>
                      <a:pt x="9186" y="8390"/>
                    </a:lnTo>
                    <a:lnTo>
                      <a:pt x="9395" y="8390"/>
                    </a:lnTo>
                    <a:lnTo>
                      <a:pt x="9521" y="8495"/>
                    </a:lnTo>
                    <a:lnTo>
                      <a:pt x="9647" y="8390"/>
                    </a:lnTo>
                    <a:lnTo>
                      <a:pt x="9793" y="8411"/>
                    </a:lnTo>
                    <a:lnTo>
                      <a:pt x="9960" y="8495"/>
                    </a:lnTo>
                    <a:lnTo>
                      <a:pt x="10149" y="8495"/>
                    </a:lnTo>
                    <a:lnTo>
                      <a:pt x="10295" y="8411"/>
                    </a:lnTo>
                    <a:lnTo>
                      <a:pt x="10379" y="8411"/>
                    </a:lnTo>
                    <a:lnTo>
                      <a:pt x="10483" y="8516"/>
                    </a:lnTo>
                    <a:lnTo>
                      <a:pt x="10609" y="8558"/>
                    </a:lnTo>
                    <a:lnTo>
                      <a:pt x="10776" y="8683"/>
                    </a:lnTo>
                    <a:lnTo>
                      <a:pt x="10902" y="8662"/>
                    </a:lnTo>
                    <a:lnTo>
                      <a:pt x="10986" y="8725"/>
                    </a:lnTo>
                    <a:lnTo>
                      <a:pt x="11048" y="8704"/>
                    </a:lnTo>
                    <a:lnTo>
                      <a:pt x="11028" y="8516"/>
                    </a:lnTo>
                    <a:lnTo>
                      <a:pt x="10965" y="8474"/>
                    </a:lnTo>
                    <a:lnTo>
                      <a:pt x="11007" y="8453"/>
                    </a:lnTo>
                    <a:cubicBezTo>
                      <a:pt x="11132" y="8453"/>
                      <a:pt x="11237" y="8474"/>
                      <a:pt x="11341" y="8495"/>
                    </a:cubicBezTo>
                    <a:lnTo>
                      <a:pt x="11467" y="8579"/>
                    </a:lnTo>
                    <a:lnTo>
                      <a:pt x="11488" y="8662"/>
                    </a:lnTo>
                    <a:lnTo>
                      <a:pt x="11551" y="8579"/>
                    </a:lnTo>
                    <a:lnTo>
                      <a:pt x="11634" y="8516"/>
                    </a:lnTo>
                    <a:cubicBezTo>
                      <a:pt x="11697" y="8579"/>
                      <a:pt x="11781" y="8600"/>
                      <a:pt x="11864" y="8621"/>
                    </a:cubicBezTo>
                    <a:lnTo>
                      <a:pt x="11844" y="8662"/>
                    </a:lnTo>
                    <a:lnTo>
                      <a:pt x="11864" y="8704"/>
                    </a:lnTo>
                    <a:lnTo>
                      <a:pt x="12053" y="8767"/>
                    </a:lnTo>
                    <a:lnTo>
                      <a:pt x="12157" y="8704"/>
                    </a:lnTo>
                    <a:lnTo>
                      <a:pt x="12220" y="8725"/>
                    </a:lnTo>
                    <a:lnTo>
                      <a:pt x="12220" y="8704"/>
                    </a:lnTo>
                    <a:cubicBezTo>
                      <a:pt x="12262" y="8725"/>
                      <a:pt x="12304" y="8725"/>
                      <a:pt x="12325" y="8767"/>
                    </a:cubicBezTo>
                    <a:lnTo>
                      <a:pt x="12388" y="8809"/>
                    </a:lnTo>
                    <a:lnTo>
                      <a:pt x="12492" y="8872"/>
                    </a:lnTo>
                    <a:lnTo>
                      <a:pt x="12597" y="8830"/>
                    </a:lnTo>
                    <a:lnTo>
                      <a:pt x="12680" y="8830"/>
                    </a:lnTo>
                    <a:lnTo>
                      <a:pt x="12722" y="8872"/>
                    </a:lnTo>
                    <a:lnTo>
                      <a:pt x="12848" y="8809"/>
                    </a:lnTo>
                    <a:lnTo>
                      <a:pt x="12911" y="8725"/>
                    </a:lnTo>
                    <a:lnTo>
                      <a:pt x="13015" y="8767"/>
                    </a:lnTo>
                    <a:lnTo>
                      <a:pt x="13141" y="8704"/>
                    </a:lnTo>
                    <a:lnTo>
                      <a:pt x="13245" y="8725"/>
                    </a:lnTo>
                    <a:lnTo>
                      <a:pt x="13371" y="8621"/>
                    </a:lnTo>
                    <a:lnTo>
                      <a:pt x="13413" y="8704"/>
                    </a:lnTo>
                    <a:lnTo>
                      <a:pt x="13517" y="8683"/>
                    </a:lnTo>
                    <a:lnTo>
                      <a:pt x="13664" y="8704"/>
                    </a:lnTo>
                    <a:lnTo>
                      <a:pt x="13580" y="8662"/>
                    </a:lnTo>
                    <a:lnTo>
                      <a:pt x="13894" y="8662"/>
                    </a:lnTo>
                    <a:lnTo>
                      <a:pt x="13936" y="8683"/>
                    </a:lnTo>
                    <a:lnTo>
                      <a:pt x="13936" y="8662"/>
                    </a:lnTo>
                    <a:lnTo>
                      <a:pt x="14166" y="8662"/>
                    </a:lnTo>
                    <a:lnTo>
                      <a:pt x="14250" y="8683"/>
                    </a:lnTo>
                    <a:lnTo>
                      <a:pt x="14313" y="8683"/>
                    </a:lnTo>
                    <a:lnTo>
                      <a:pt x="14396" y="8704"/>
                    </a:lnTo>
                    <a:lnTo>
                      <a:pt x="14480" y="8683"/>
                    </a:lnTo>
                    <a:lnTo>
                      <a:pt x="14564" y="8683"/>
                    </a:lnTo>
                    <a:lnTo>
                      <a:pt x="14626" y="8725"/>
                    </a:lnTo>
                    <a:lnTo>
                      <a:pt x="14731" y="8683"/>
                    </a:lnTo>
                    <a:lnTo>
                      <a:pt x="14794" y="8704"/>
                    </a:lnTo>
                    <a:lnTo>
                      <a:pt x="14877" y="8704"/>
                    </a:lnTo>
                    <a:lnTo>
                      <a:pt x="14898" y="8683"/>
                    </a:lnTo>
                    <a:lnTo>
                      <a:pt x="15024" y="8621"/>
                    </a:lnTo>
                    <a:lnTo>
                      <a:pt x="15212" y="8662"/>
                    </a:lnTo>
                    <a:lnTo>
                      <a:pt x="15359" y="8579"/>
                    </a:lnTo>
                    <a:lnTo>
                      <a:pt x="15547" y="8579"/>
                    </a:lnTo>
                    <a:lnTo>
                      <a:pt x="15631" y="8600"/>
                    </a:lnTo>
                    <a:lnTo>
                      <a:pt x="15652" y="8579"/>
                    </a:lnTo>
                    <a:cubicBezTo>
                      <a:pt x="15683" y="8589"/>
                      <a:pt x="15714" y="8594"/>
                      <a:pt x="15748" y="8594"/>
                    </a:cubicBezTo>
                    <a:cubicBezTo>
                      <a:pt x="15782" y="8594"/>
                      <a:pt x="15819" y="8589"/>
                      <a:pt x="15861" y="8579"/>
                    </a:cubicBezTo>
                    <a:cubicBezTo>
                      <a:pt x="15882" y="8579"/>
                      <a:pt x="15924" y="8558"/>
                      <a:pt x="15945" y="8516"/>
                    </a:cubicBezTo>
                    <a:lnTo>
                      <a:pt x="15986" y="8453"/>
                    </a:lnTo>
                    <a:lnTo>
                      <a:pt x="16007" y="8443"/>
                    </a:lnTo>
                    <a:lnTo>
                      <a:pt x="16007" y="8443"/>
                    </a:lnTo>
                    <a:cubicBezTo>
                      <a:pt x="16001" y="8433"/>
                      <a:pt x="15994" y="8423"/>
                      <a:pt x="15986" y="8411"/>
                    </a:cubicBezTo>
                    <a:lnTo>
                      <a:pt x="16049" y="8390"/>
                    </a:lnTo>
                    <a:lnTo>
                      <a:pt x="16091" y="8286"/>
                    </a:lnTo>
                    <a:lnTo>
                      <a:pt x="16091" y="8181"/>
                    </a:lnTo>
                    <a:lnTo>
                      <a:pt x="15965" y="8139"/>
                    </a:lnTo>
                    <a:lnTo>
                      <a:pt x="15861" y="8202"/>
                    </a:lnTo>
                    <a:lnTo>
                      <a:pt x="15924" y="8244"/>
                    </a:lnTo>
                    <a:lnTo>
                      <a:pt x="15840" y="8349"/>
                    </a:lnTo>
                    <a:lnTo>
                      <a:pt x="15735" y="8370"/>
                    </a:lnTo>
                    <a:lnTo>
                      <a:pt x="15714" y="8390"/>
                    </a:lnTo>
                    <a:lnTo>
                      <a:pt x="15673" y="8390"/>
                    </a:lnTo>
                    <a:cubicBezTo>
                      <a:pt x="15652" y="8390"/>
                      <a:pt x="15631" y="8411"/>
                      <a:pt x="15610" y="8453"/>
                    </a:cubicBezTo>
                    <a:lnTo>
                      <a:pt x="15526" y="8453"/>
                    </a:lnTo>
                    <a:lnTo>
                      <a:pt x="15442" y="8390"/>
                    </a:lnTo>
                    <a:lnTo>
                      <a:pt x="15296" y="8390"/>
                    </a:lnTo>
                    <a:lnTo>
                      <a:pt x="15149" y="8453"/>
                    </a:lnTo>
                    <a:lnTo>
                      <a:pt x="15003" y="8349"/>
                    </a:lnTo>
                    <a:lnTo>
                      <a:pt x="14836" y="8307"/>
                    </a:lnTo>
                    <a:lnTo>
                      <a:pt x="14773" y="8349"/>
                    </a:lnTo>
                    <a:lnTo>
                      <a:pt x="14626" y="8265"/>
                    </a:lnTo>
                    <a:lnTo>
                      <a:pt x="14354" y="8307"/>
                    </a:lnTo>
                    <a:lnTo>
                      <a:pt x="14166" y="8411"/>
                    </a:lnTo>
                    <a:lnTo>
                      <a:pt x="14166" y="8453"/>
                    </a:lnTo>
                    <a:lnTo>
                      <a:pt x="13999" y="8453"/>
                    </a:lnTo>
                    <a:lnTo>
                      <a:pt x="13894" y="8411"/>
                    </a:lnTo>
                    <a:lnTo>
                      <a:pt x="13894" y="8474"/>
                    </a:lnTo>
                    <a:cubicBezTo>
                      <a:pt x="13852" y="8474"/>
                      <a:pt x="13769" y="8474"/>
                      <a:pt x="13727" y="8495"/>
                    </a:cubicBezTo>
                    <a:lnTo>
                      <a:pt x="13685" y="8453"/>
                    </a:lnTo>
                    <a:lnTo>
                      <a:pt x="13685" y="8370"/>
                    </a:lnTo>
                    <a:lnTo>
                      <a:pt x="13559" y="8349"/>
                    </a:lnTo>
                    <a:lnTo>
                      <a:pt x="13580" y="8453"/>
                    </a:lnTo>
                    <a:lnTo>
                      <a:pt x="13538" y="8474"/>
                    </a:lnTo>
                    <a:lnTo>
                      <a:pt x="13538" y="8370"/>
                    </a:lnTo>
                    <a:lnTo>
                      <a:pt x="13434" y="8286"/>
                    </a:lnTo>
                    <a:lnTo>
                      <a:pt x="13329" y="8349"/>
                    </a:lnTo>
                    <a:lnTo>
                      <a:pt x="13224" y="8265"/>
                    </a:lnTo>
                    <a:lnTo>
                      <a:pt x="13120" y="8202"/>
                    </a:lnTo>
                    <a:lnTo>
                      <a:pt x="12994" y="8286"/>
                    </a:lnTo>
                    <a:lnTo>
                      <a:pt x="12994" y="8349"/>
                    </a:lnTo>
                    <a:lnTo>
                      <a:pt x="13224" y="8411"/>
                    </a:lnTo>
                    <a:lnTo>
                      <a:pt x="13308" y="8495"/>
                    </a:lnTo>
                    <a:lnTo>
                      <a:pt x="13162" y="8495"/>
                    </a:lnTo>
                    <a:lnTo>
                      <a:pt x="13162" y="8516"/>
                    </a:lnTo>
                    <a:lnTo>
                      <a:pt x="13099" y="8579"/>
                    </a:lnTo>
                    <a:lnTo>
                      <a:pt x="13057" y="8579"/>
                    </a:lnTo>
                    <a:cubicBezTo>
                      <a:pt x="13094" y="8560"/>
                      <a:pt x="13098" y="8492"/>
                      <a:pt x="13055" y="8492"/>
                    </a:cubicBezTo>
                    <a:cubicBezTo>
                      <a:pt x="13049" y="8492"/>
                      <a:pt x="13043" y="8493"/>
                      <a:pt x="13036" y="8495"/>
                    </a:cubicBezTo>
                    <a:lnTo>
                      <a:pt x="12952" y="8495"/>
                    </a:lnTo>
                    <a:lnTo>
                      <a:pt x="12932" y="8390"/>
                    </a:lnTo>
                    <a:lnTo>
                      <a:pt x="12848" y="8370"/>
                    </a:lnTo>
                    <a:lnTo>
                      <a:pt x="12743" y="8390"/>
                    </a:lnTo>
                    <a:lnTo>
                      <a:pt x="12639" y="8370"/>
                    </a:lnTo>
                    <a:lnTo>
                      <a:pt x="12492" y="8411"/>
                    </a:lnTo>
                    <a:lnTo>
                      <a:pt x="12408" y="8516"/>
                    </a:lnTo>
                    <a:lnTo>
                      <a:pt x="12388" y="8600"/>
                    </a:lnTo>
                    <a:lnTo>
                      <a:pt x="12283" y="8600"/>
                    </a:lnTo>
                    <a:lnTo>
                      <a:pt x="12283" y="8579"/>
                    </a:lnTo>
                    <a:lnTo>
                      <a:pt x="12283" y="8558"/>
                    </a:lnTo>
                    <a:lnTo>
                      <a:pt x="12304" y="8558"/>
                    </a:lnTo>
                    <a:cubicBezTo>
                      <a:pt x="12325" y="8558"/>
                      <a:pt x="12304" y="8516"/>
                      <a:pt x="12304" y="8516"/>
                    </a:cubicBezTo>
                    <a:lnTo>
                      <a:pt x="12325" y="8495"/>
                    </a:lnTo>
                    <a:lnTo>
                      <a:pt x="12367" y="8370"/>
                    </a:lnTo>
                    <a:lnTo>
                      <a:pt x="12178" y="8307"/>
                    </a:lnTo>
                    <a:lnTo>
                      <a:pt x="12053" y="8390"/>
                    </a:lnTo>
                    <a:lnTo>
                      <a:pt x="12011" y="8516"/>
                    </a:lnTo>
                    <a:cubicBezTo>
                      <a:pt x="11885" y="8495"/>
                      <a:pt x="11781" y="8474"/>
                      <a:pt x="11676" y="8453"/>
                    </a:cubicBezTo>
                    <a:lnTo>
                      <a:pt x="11781" y="8411"/>
                    </a:lnTo>
                    <a:lnTo>
                      <a:pt x="11802" y="8349"/>
                    </a:lnTo>
                    <a:lnTo>
                      <a:pt x="11676" y="8181"/>
                    </a:lnTo>
                    <a:lnTo>
                      <a:pt x="11530" y="8160"/>
                    </a:lnTo>
                    <a:lnTo>
                      <a:pt x="11362" y="8202"/>
                    </a:lnTo>
                    <a:lnTo>
                      <a:pt x="11237" y="8181"/>
                    </a:lnTo>
                    <a:lnTo>
                      <a:pt x="11111" y="8202"/>
                    </a:lnTo>
                    <a:lnTo>
                      <a:pt x="11111" y="8244"/>
                    </a:lnTo>
                    <a:cubicBezTo>
                      <a:pt x="11069" y="8244"/>
                      <a:pt x="11069" y="8244"/>
                      <a:pt x="11048" y="8202"/>
                    </a:cubicBezTo>
                    <a:lnTo>
                      <a:pt x="11069" y="8056"/>
                    </a:lnTo>
                    <a:lnTo>
                      <a:pt x="11028" y="7972"/>
                    </a:lnTo>
                    <a:lnTo>
                      <a:pt x="10923" y="7951"/>
                    </a:lnTo>
                    <a:lnTo>
                      <a:pt x="10902" y="7930"/>
                    </a:lnTo>
                    <a:lnTo>
                      <a:pt x="10797" y="7930"/>
                    </a:lnTo>
                    <a:lnTo>
                      <a:pt x="10714" y="7972"/>
                    </a:lnTo>
                    <a:lnTo>
                      <a:pt x="10609" y="7972"/>
                    </a:lnTo>
                    <a:lnTo>
                      <a:pt x="10525" y="7930"/>
                    </a:lnTo>
                    <a:lnTo>
                      <a:pt x="10400" y="7972"/>
                    </a:lnTo>
                    <a:lnTo>
                      <a:pt x="10274" y="7930"/>
                    </a:lnTo>
                    <a:lnTo>
                      <a:pt x="10191" y="7846"/>
                    </a:lnTo>
                    <a:lnTo>
                      <a:pt x="10191" y="7763"/>
                    </a:lnTo>
                    <a:lnTo>
                      <a:pt x="10086" y="7595"/>
                    </a:lnTo>
                    <a:lnTo>
                      <a:pt x="10086" y="7449"/>
                    </a:lnTo>
                    <a:lnTo>
                      <a:pt x="9939" y="7449"/>
                    </a:lnTo>
                    <a:lnTo>
                      <a:pt x="9856" y="7470"/>
                    </a:lnTo>
                    <a:lnTo>
                      <a:pt x="9772" y="7386"/>
                    </a:lnTo>
                    <a:lnTo>
                      <a:pt x="9667" y="7386"/>
                    </a:lnTo>
                    <a:lnTo>
                      <a:pt x="9542" y="7282"/>
                    </a:lnTo>
                    <a:lnTo>
                      <a:pt x="9458" y="7240"/>
                    </a:lnTo>
                    <a:lnTo>
                      <a:pt x="9354" y="7261"/>
                    </a:lnTo>
                    <a:lnTo>
                      <a:pt x="9270" y="7261"/>
                    </a:lnTo>
                    <a:lnTo>
                      <a:pt x="9144" y="7114"/>
                    </a:lnTo>
                    <a:lnTo>
                      <a:pt x="9040" y="7114"/>
                    </a:lnTo>
                    <a:lnTo>
                      <a:pt x="9019" y="7344"/>
                    </a:lnTo>
                    <a:lnTo>
                      <a:pt x="8935" y="7449"/>
                    </a:lnTo>
                    <a:lnTo>
                      <a:pt x="8684" y="7491"/>
                    </a:lnTo>
                    <a:lnTo>
                      <a:pt x="8370" y="7449"/>
                    </a:lnTo>
                    <a:lnTo>
                      <a:pt x="8015" y="7449"/>
                    </a:lnTo>
                    <a:lnTo>
                      <a:pt x="7805" y="7365"/>
                    </a:lnTo>
                    <a:lnTo>
                      <a:pt x="7763" y="7323"/>
                    </a:lnTo>
                    <a:lnTo>
                      <a:pt x="7784" y="7219"/>
                    </a:lnTo>
                    <a:lnTo>
                      <a:pt x="7701" y="7072"/>
                    </a:lnTo>
                    <a:lnTo>
                      <a:pt x="7450" y="7051"/>
                    </a:lnTo>
                    <a:lnTo>
                      <a:pt x="7240" y="7010"/>
                    </a:lnTo>
                    <a:lnTo>
                      <a:pt x="7136" y="6926"/>
                    </a:lnTo>
                    <a:lnTo>
                      <a:pt x="6947" y="6926"/>
                    </a:lnTo>
                    <a:lnTo>
                      <a:pt x="6906" y="6968"/>
                    </a:lnTo>
                    <a:lnTo>
                      <a:pt x="6843" y="7030"/>
                    </a:lnTo>
                    <a:lnTo>
                      <a:pt x="6759" y="6947"/>
                    </a:lnTo>
                    <a:lnTo>
                      <a:pt x="6592" y="6926"/>
                    </a:lnTo>
                    <a:lnTo>
                      <a:pt x="6487" y="6926"/>
                    </a:lnTo>
                    <a:cubicBezTo>
                      <a:pt x="6403" y="6842"/>
                      <a:pt x="6320" y="6758"/>
                      <a:pt x="6278" y="6654"/>
                    </a:cubicBezTo>
                    <a:lnTo>
                      <a:pt x="6278" y="6486"/>
                    </a:lnTo>
                    <a:lnTo>
                      <a:pt x="6320" y="6173"/>
                    </a:lnTo>
                    <a:lnTo>
                      <a:pt x="6278" y="5963"/>
                    </a:lnTo>
                    <a:lnTo>
                      <a:pt x="6382" y="5712"/>
                    </a:lnTo>
                    <a:lnTo>
                      <a:pt x="6320" y="5649"/>
                    </a:lnTo>
                    <a:lnTo>
                      <a:pt x="6320" y="5461"/>
                    </a:lnTo>
                    <a:lnTo>
                      <a:pt x="6424" y="5398"/>
                    </a:lnTo>
                    <a:lnTo>
                      <a:pt x="6487" y="5336"/>
                    </a:lnTo>
                    <a:lnTo>
                      <a:pt x="6445" y="5231"/>
                    </a:lnTo>
                    <a:lnTo>
                      <a:pt x="6382" y="5168"/>
                    </a:lnTo>
                    <a:lnTo>
                      <a:pt x="6278" y="5085"/>
                    </a:lnTo>
                    <a:lnTo>
                      <a:pt x="6215" y="4959"/>
                    </a:lnTo>
                    <a:lnTo>
                      <a:pt x="6131" y="4938"/>
                    </a:lnTo>
                    <a:lnTo>
                      <a:pt x="6110" y="4854"/>
                    </a:lnTo>
                    <a:lnTo>
                      <a:pt x="6006" y="4813"/>
                    </a:lnTo>
                    <a:lnTo>
                      <a:pt x="5818" y="4833"/>
                    </a:lnTo>
                    <a:lnTo>
                      <a:pt x="5713" y="4813"/>
                    </a:lnTo>
                    <a:lnTo>
                      <a:pt x="5692" y="4624"/>
                    </a:lnTo>
                    <a:lnTo>
                      <a:pt x="5608" y="4520"/>
                    </a:lnTo>
                    <a:lnTo>
                      <a:pt x="5546" y="4561"/>
                    </a:lnTo>
                    <a:lnTo>
                      <a:pt x="5587" y="4457"/>
                    </a:lnTo>
                    <a:lnTo>
                      <a:pt x="5483" y="4415"/>
                    </a:lnTo>
                    <a:lnTo>
                      <a:pt x="5462" y="4122"/>
                    </a:lnTo>
                    <a:lnTo>
                      <a:pt x="5336" y="4185"/>
                    </a:lnTo>
                    <a:lnTo>
                      <a:pt x="5274" y="4122"/>
                    </a:lnTo>
                    <a:lnTo>
                      <a:pt x="5043" y="4122"/>
                    </a:lnTo>
                    <a:lnTo>
                      <a:pt x="4855" y="3996"/>
                    </a:lnTo>
                    <a:lnTo>
                      <a:pt x="4855" y="3892"/>
                    </a:lnTo>
                    <a:lnTo>
                      <a:pt x="4960" y="3850"/>
                    </a:lnTo>
                    <a:lnTo>
                      <a:pt x="5085" y="3766"/>
                    </a:lnTo>
                    <a:lnTo>
                      <a:pt x="5002" y="3704"/>
                    </a:lnTo>
                    <a:lnTo>
                      <a:pt x="4876" y="3745"/>
                    </a:lnTo>
                    <a:lnTo>
                      <a:pt x="4813" y="3704"/>
                    </a:lnTo>
                    <a:lnTo>
                      <a:pt x="4667" y="3766"/>
                    </a:lnTo>
                    <a:lnTo>
                      <a:pt x="4750" y="3683"/>
                    </a:lnTo>
                    <a:lnTo>
                      <a:pt x="4876" y="3578"/>
                    </a:lnTo>
                    <a:lnTo>
                      <a:pt x="5064" y="3557"/>
                    </a:lnTo>
                    <a:lnTo>
                      <a:pt x="5043" y="3432"/>
                    </a:lnTo>
                    <a:lnTo>
                      <a:pt x="4855" y="3222"/>
                    </a:lnTo>
                    <a:lnTo>
                      <a:pt x="4750" y="3222"/>
                    </a:lnTo>
                    <a:lnTo>
                      <a:pt x="4625" y="3285"/>
                    </a:lnTo>
                    <a:lnTo>
                      <a:pt x="4478" y="3369"/>
                    </a:lnTo>
                    <a:lnTo>
                      <a:pt x="4332" y="3369"/>
                    </a:lnTo>
                    <a:lnTo>
                      <a:pt x="4416" y="3348"/>
                    </a:lnTo>
                    <a:lnTo>
                      <a:pt x="4457" y="3285"/>
                    </a:lnTo>
                    <a:lnTo>
                      <a:pt x="4520" y="3264"/>
                    </a:lnTo>
                    <a:lnTo>
                      <a:pt x="4562" y="3180"/>
                    </a:lnTo>
                    <a:lnTo>
                      <a:pt x="4541" y="3097"/>
                    </a:lnTo>
                    <a:lnTo>
                      <a:pt x="4416" y="3055"/>
                    </a:lnTo>
                    <a:lnTo>
                      <a:pt x="4206" y="3055"/>
                    </a:lnTo>
                    <a:lnTo>
                      <a:pt x="4081" y="2929"/>
                    </a:lnTo>
                    <a:lnTo>
                      <a:pt x="4081" y="2846"/>
                    </a:lnTo>
                    <a:lnTo>
                      <a:pt x="4039" y="2678"/>
                    </a:lnTo>
                    <a:lnTo>
                      <a:pt x="3809" y="2448"/>
                    </a:lnTo>
                    <a:lnTo>
                      <a:pt x="3725" y="2427"/>
                    </a:lnTo>
                    <a:lnTo>
                      <a:pt x="3662" y="2448"/>
                    </a:lnTo>
                    <a:lnTo>
                      <a:pt x="3558" y="2364"/>
                    </a:lnTo>
                    <a:lnTo>
                      <a:pt x="3516" y="2155"/>
                    </a:lnTo>
                    <a:lnTo>
                      <a:pt x="3369" y="2009"/>
                    </a:lnTo>
                    <a:lnTo>
                      <a:pt x="3160" y="1883"/>
                    </a:lnTo>
                    <a:lnTo>
                      <a:pt x="3035" y="1883"/>
                    </a:lnTo>
                    <a:lnTo>
                      <a:pt x="2993" y="1925"/>
                    </a:lnTo>
                    <a:lnTo>
                      <a:pt x="2930" y="1883"/>
                    </a:lnTo>
                    <a:lnTo>
                      <a:pt x="2888" y="1716"/>
                    </a:lnTo>
                    <a:lnTo>
                      <a:pt x="2825" y="1800"/>
                    </a:lnTo>
                    <a:lnTo>
                      <a:pt x="2763" y="1716"/>
                    </a:lnTo>
                    <a:lnTo>
                      <a:pt x="2763" y="1528"/>
                    </a:lnTo>
                    <a:lnTo>
                      <a:pt x="2658" y="1402"/>
                    </a:lnTo>
                    <a:lnTo>
                      <a:pt x="2533" y="1381"/>
                    </a:lnTo>
                    <a:lnTo>
                      <a:pt x="2470" y="1297"/>
                    </a:lnTo>
                    <a:lnTo>
                      <a:pt x="2135" y="1088"/>
                    </a:lnTo>
                    <a:lnTo>
                      <a:pt x="2030" y="1088"/>
                    </a:lnTo>
                    <a:lnTo>
                      <a:pt x="1905" y="942"/>
                    </a:lnTo>
                    <a:lnTo>
                      <a:pt x="1779" y="900"/>
                    </a:lnTo>
                    <a:lnTo>
                      <a:pt x="1737" y="837"/>
                    </a:lnTo>
                    <a:lnTo>
                      <a:pt x="1716" y="649"/>
                    </a:lnTo>
                    <a:lnTo>
                      <a:pt x="1612" y="586"/>
                    </a:lnTo>
                    <a:lnTo>
                      <a:pt x="1528" y="460"/>
                    </a:lnTo>
                    <a:lnTo>
                      <a:pt x="1486" y="439"/>
                    </a:lnTo>
                    <a:lnTo>
                      <a:pt x="1403" y="272"/>
                    </a:lnTo>
                    <a:lnTo>
                      <a:pt x="1277" y="230"/>
                    </a:lnTo>
                    <a:lnTo>
                      <a:pt x="1152" y="230"/>
                    </a:lnTo>
                    <a:lnTo>
                      <a:pt x="1068" y="251"/>
                    </a:lnTo>
                    <a:lnTo>
                      <a:pt x="1005" y="209"/>
                    </a:lnTo>
                    <a:lnTo>
                      <a:pt x="859" y="209"/>
                    </a:lnTo>
                    <a:lnTo>
                      <a:pt x="670" y="251"/>
                    </a:lnTo>
                    <a:lnTo>
                      <a:pt x="587" y="209"/>
                    </a:lnTo>
                    <a:lnTo>
                      <a:pt x="336" y="21"/>
                    </a:lnTo>
                    <a:lnTo>
                      <a:pt x="105"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963" name="Google Shape;963;p27"/>
            <p:cNvSpPr/>
            <p:nvPr/>
          </p:nvSpPr>
          <p:spPr>
            <a:xfrm>
              <a:off x="-1377437" y="3977015"/>
              <a:ext cx="53248" cy="66517"/>
            </a:xfrm>
            <a:custGeom>
              <a:avLst/>
              <a:gdLst/>
              <a:ahLst/>
              <a:cxnLst/>
              <a:rect l="l" t="t" r="r" b="b"/>
              <a:pathLst>
                <a:path w="2512" h="3286" extrusionOk="0">
                  <a:moveTo>
                    <a:pt x="126" y="0"/>
                  </a:moveTo>
                  <a:lnTo>
                    <a:pt x="42" y="84"/>
                  </a:lnTo>
                  <a:lnTo>
                    <a:pt x="0" y="210"/>
                  </a:lnTo>
                  <a:lnTo>
                    <a:pt x="126" y="419"/>
                  </a:lnTo>
                  <a:lnTo>
                    <a:pt x="189" y="879"/>
                  </a:lnTo>
                  <a:lnTo>
                    <a:pt x="251" y="1047"/>
                  </a:lnTo>
                  <a:lnTo>
                    <a:pt x="314" y="1172"/>
                  </a:lnTo>
                  <a:lnTo>
                    <a:pt x="314" y="1360"/>
                  </a:lnTo>
                  <a:lnTo>
                    <a:pt x="251" y="1402"/>
                  </a:lnTo>
                  <a:lnTo>
                    <a:pt x="293" y="1507"/>
                  </a:lnTo>
                  <a:lnTo>
                    <a:pt x="356" y="1611"/>
                  </a:lnTo>
                  <a:lnTo>
                    <a:pt x="335" y="1674"/>
                  </a:lnTo>
                  <a:lnTo>
                    <a:pt x="419" y="1758"/>
                  </a:lnTo>
                  <a:lnTo>
                    <a:pt x="565" y="1863"/>
                  </a:lnTo>
                  <a:lnTo>
                    <a:pt x="649" y="2009"/>
                  </a:lnTo>
                  <a:lnTo>
                    <a:pt x="754" y="2072"/>
                  </a:lnTo>
                  <a:lnTo>
                    <a:pt x="837" y="2176"/>
                  </a:lnTo>
                  <a:lnTo>
                    <a:pt x="754" y="2281"/>
                  </a:lnTo>
                  <a:lnTo>
                    <a:pt x="733" y="2344"/>
                  </a:lnTo>
                  <a:lnTo>
                    <a:pt x="816" y="2407"/>
                  </a:lnTo>
                  <a:lnTo>
                    <a:pt x="1005" y="2490"/>
                  </a:lnTo>
                  <a:lnTo>
                    <a:pt x="1193" y="2616"/>
                  </a:lnTo>
                  <a:lnTo>
                    <a:pt x="1172" y="2720"/>
                  </a:lnTo>
                  <a:lnTo>
                    <a:pt x="1339" y="2867"/>
                  </a:lnTo>
                  <a:lnTo>
                    <a:pt x="1486" y="2867"/>
                  </a:lnTo>
                  <a:lnTo>
                    <a:pt x="1528" y="2909"/>
                  </a:lnTo>
                  <a:lnTo>
                    <a:pt x="1611" y="3013"/>
                  </a:lnTo>
                  <a:lnTo>
                    <a:pt x="1800" y="3118"/>
                  </a:lnTo>
                  <a:lnTo>
                    <a:pt x="1988" y="3139"/>
                  </a:lnTo>
                  <a:lnTo>
                    <a:pt x="2051" y="3223"/>
                  </a:lnTo>
                  <a:lnTo>
                    <a:pt x="2197" y="3264"/>
                  </a:lnTo>
                  <a:lnTo>
                    <a:pt x="2218" y="3244"/>
                  </a:lnTo>
                  <a:lnTo>
                    <a:pt x="2281" y="3285"/>
                  </a:lnTo>
                  <a:lnTo>
                    <a:pt x="2386" y="3223"/>
                  </a:lnTo>
                  <a:lnTo>
                    <a:pt x="2386" y="3181"/>
                  </a:lnTo>
                  <a:lnTo>
                    <a:pt x="2344" y="3181"/>
                  </a:lnTo>
                  <a:lnTo>
                    <a:pt x="2386" y="3118"/>
                  </a:lnTo>
                  <a:lnTo>
                    <a:pt x="2323" y="3076"/>
                  </a:lnTo>
                  <a:lnTo>
                    <a:pt x="2407" y="3118"/>
                  </a:lnTo>
                  <a:lnTo>
                    <a:pt x="2407" y="3181"/>
                  </a:lnTo>
                  <a:lnTo>
                    <a:pt x="2407" y="3223"/>
                  </a:lnTo>
                  <a:lnTo>
                    <a:pt x="2511" y="3244"/>
                  </a:lnTo>
                  <a:lnTo>
                    <a:pt x="2511" y="3118"/>
                  </a:lnTo>
                  <a:lnTo>
                    <a:pt x="2386" y="2846"/>
                  </a:lnTo>
                  <a:lnTo>
                    <a:pt x="2344" y="2846"/>
                  </a:lnTo>
                  <a:lnTo>
                    <a:pt x="2344" y="2804"/>
                  </a:lnTo>
                  <a:lnTo>
                    <a:pt x="2323" y="2762"/>
                  </a:lnTo>
                  <a:lnTo>
                    <a:pt x="2281" y="2741"/>
                  </a:lnTo>
                  <a:lnTo>
                    <a:pt x="2239" y="2553"/>
                  </a:lnTo>
                  <a:lnTo>
                    <a:pt x="2281" y="2511"/>
                  </a:lnTo>
                  <a:lnTo>
                    <a:pt x="2239" y="2448"/>
                  </a:lnTo>
                  <a:lnTo>
                    <a:pt x="2176" y="2448"/>
                  </a:lnTo>
                  <a:lnTo>
                    <a:pt x="2009" y="2344"/>
                  </a:lnTo>
                  <a:lnTo>
                    <a:pt x="1967" y="2197"/>
                  </a:lnTo>
                  <a:lnTo>
                    <a:pt x="1967" y="1904"/>
                  </a:lnTo>
                  <a:lnTo>
                    <a:pt x="1904" y="1821"/>
                  </a:lnTo>
                  <a:lnTo>
                    <a:pt x="1904" y="1716"/>
                  </a:lnTo>
                  <a:lnTo>
                    <a:pt x="1925" y="1674"/>
                  </a:lnTo>
                  <a:lnTo>
                    <a:pt x="1904" y="1381"/>
                  </a:lnTo>
                  <a:lnTo>
                    <a:pt x="1967" y="1339"/>
                  </a:lnTo>
                  <a:lnTo>
                    <a:pt x="1904" y="1088"/>
                  </a:lnTo>
                  <a:lnTo>
                    <a:pt x="1779" y="879"/>
                  </a:lnTo>
                  <a:lnTo>
                    <a:pt x="1360" y="461"/>
                  </a:lnTo>
                  <a:lnTo>
                    <a:pt x="1277" y="314"/>
                  </a:lnTo>
                  <a:lnTo>
                    <a:pt x="1235" y="335"/>
                  </a:lnTo>
                  <a:lnTo>
                    <a:pt x="1172" y="398"/>
                  </a:lnTo>
                  <a:lnTo>
                    <a:pt x="1088" y="398"/>
                  </a:lnTo>
                  <a:lnTo>
                    <a:pt x="1067" y="419"/>
                  </a:lnTo>
                  <a:lnTo>
                    <a:pt x="1067" y="523"/>
                  </a:lnTo>
                  <a:lnTo>
                    <a:pt x="984" y="565"/>
                  </a:lnTo>
                  <a:lnTo>
                    <a:pt x="921" y="523"/>
                  </a:lnTo>
                  <a:lnTo>
                    <a:pt x="816" y="523"/>
                  </a:lnTo>
                  <a:lnTo>
                    <a:pt x="670" y="628"/>
                  </a:lnTo>
                  <a:lnTo>
                    <a:pt x="523" y="607"/>
                  </a:lnTo>
                  <a:lnTo>
                    <a:pt x="523" y="523"/>
                  </a:lnTo>
                  <a:lnTo>
                    <a:pt x="607" y="440"/>
                  </a:lnTo>
                  <a:lnTo>
                    <a:pt x="607" y="251"/>
                  </a:lnTo>
                  <a:lnTo>
                    <a:pt x="544" y="189"/>
                  </a:lnTo>
                  <a:lnTo>
                    <a:pt x="419" y="189"/>
                  </a:lnTo>
                  <a:lnTo>
                    <a:pt x="398" y="126"/>
                  </a:lnTo>
                  <a:lnTo>
                    <a:pt x="231" y="84"/>
                  </a:lnTo>
                  <a:lnTo>
                    <a:pt x="126"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64" name="Google Shape;964;p27"/>
            <p:cNvSpPr/>
            <p:nvPr/>
          </p:nvSpPr>
          <p:spPr>
            <a:xfrm>
              <a:off x="-1259031" y="3974464"/>
              <a:ext cx="116226" cy="74998"/>
            </a:xfrm>
            <a:custGeom>
              <a:avLst/>
              <a:gdLst/>
              <a:ahLst/>
              <a:cxnLst/>
              <a:rect l="l" t="t" r="r" b="b"/>
              <a:pathLst>
                <a:path w="5483" h="3705" extrusionOk="0">
                  <a:moveTo>
                    <a:pt x="4186" y="1"/>
                  </a:moveTo>
                  <a:lnTo>
                    <a:pt x="4144" y="22"/>
                  </a:lnTo>
                  <a:lnTo>
                    <a:pt x="4165" y="126"/>
                  </a:lnTo>
                  <a:lnTo>
                    <a:pt x="4039" y="252"/>
                  </a:lnTo>
                  <a:lnTo>
                    <a:pt x="3976" y="231"/>
                  </a:lnTo>
                  <a:lnTo>
                    <a:pt x="4039" y="126"/>
                  </a:lnTo>
                  <a:lnTo>
                    <a:pt x="4018" y="43"/>
                  </a:lnTo>
                  <a:lnTo>
                    <a:pt x="3935" y="43"/>
                  </a:lnTo>
                  <a:lnTo>
                    <a:pt x="3851" y="273"/>
                  </a:lnTo>
                  <a:lnTo>
                    <a:pt x="3767" y="315"/>
                  </a:lnTo>
                  <a:lnTo>
                    <a:pt x="3642" y="587"/>
                  </a:lnTo>
                  <a:lnTo>
                    <a:pt x="3642" y="754"/>
                  </a:lnTo>
                  <a:lnTo>
                    <a:pt x="3432" y="963"/>
                  </a:lnTo>
                  <a:lnTo>
                    <a:pt x="3328" y="963"/>
                  </a:lnTo>
                  <a:lnTo>
                    <a:pt x="3140" y="1005"/>
                  </a:lnTo>
                  <a:lnTo>
                    <a:pt x="3098" y="1089"/>
                  </a:lnTo>
                  <a:lnTo>
                    <a:pt x="3181" y="1089"/>
                  </a:lnTo>
                  <a:lnTo>
                    <a:pt x="3119" y="1152"/>
                  </a:lnTo>
                  <a:lnTo>
                    <a:pt x="3181" y="1173"/>
                  </a:lnTo>
                  <a:lnTo>
                    <a:pt x="3307" y="1152"/>
                  </a:lnTo>
                  <a:lnTo>
                    <a:pt x="3244" y="1214"/>
                  </a:lnTo>
                  <a:lnTo>
                    <a:pt x="3181" y="1277"/>
                  </a:lnTo>
                  <a:lnTo>
                    <a:pt x="3140" y="1298"/>
                  </a:lnTo>
                  <a:lnTo>
                    <a:pt x="3140" y="1319"/>
                  </a:lnTo>
                  <a:lnTo>
                    <a:pt x="3223" y="1528"/>
                  </a:lnTo>
                  <a:lnTo>
                    <a:pt x="3181" y="1633"/>
                  </a:lnTo>
                  <a:lnTo>
                    <a:pt x="3098" y="1591"/>
                  </a:lnTo>
                  <a:lnTo>
                    <a:pt x="3098" y="1465"/>
                  </a:lnTo>
                  <a:lnTo>
                    <a:pt x="3077" y="1361"/>
                  </a:lnTo>
                  <a:lnTo>
                    <a:pt x="3035" y="1361"/>
                  </a:lnTo>
                  <a:lnTo>
                    <a:pt x="3035" y="1319"/>
                  </a:lnTo>
                  <a:lnTo>
                    <a:pt x="2993" y="1319"/>
                  </a:lnTo>
                  <a:lnTo>
                    <a:pt x="2930" y="1424"/>
                  </a:lnTo>
                  <a:lnTo>
                    <a:pt x="2972" y="1675"/>
                  </a:lnTo>
                  <a:lnTo>
                    <a:pt x="2909" y="1717"/>
                  </a:lnTo>
                  <a:lnTo>
                    <a:pt x="2805" y="1612"/>
                  </a:lnTo>
                  <a:lnTo>
                    <a:pt x="2700" y="1465"/>
                  </a:lnTo>
                  <a:lnTo>
                    <a:pt x="2658" y="1465"/>
                  </a:lnTo>
                  <a:lnTo>
                    <a:pt x="2554" y="1403"/>
                  </a:lnTo>
                  <a:lnTo>
                    <a:pt x="2470" y="1507"/>
                  </a:lnTo>
                  <a:lnTo>
                    <a:pt x="2470" y="1633"/>
                  </a:lnTo>
                  <a:lnTo>
                    <a:pt x="2344" y="1779"/>
                  </a:lnTo>
                  <a:lnTo>
                    <a:pt x="2261" y="1884"/>
                  </a:lnTo>
                  <a:lnTo>
                    <a:pt x="2093" y="2030"/>
                  </a:lnTo>
                  <a:lnTo>
                    <a:pt x="2072" y="2135"/>
                  </a:lnTo>
                  <a:lnTo>
                    <a:pt x="1926" y="2323"/>
                  </a:lnTo>
                  <a:lnTo>
                    <a:pt x="1779" y="2449"/>
                  </a:lnTo>
                  <a:lnTo>
                    <a:pt x="1319" y="2554"/>
                  </a:lnTo>
                  <a:lnTo>
                    <a:pt x="1256" y="2574"/>
                  </a:lnTo>
                  <a:lnTo>
                    <a:pt x="1298" y="2742"/>
                  </a:lnTo>
                  <a:lnTo>
                    <a:pt x="1340" y="2784"/>
                  </a:lnTo>
                  <a:lnTo>
                    <a:pt x="1256" y="2763"/>
                  </a:lnTo>
                  <a:lnTo>
                    <a:pt x="1173" y="2826"/>
                  </a:lnTo>
                  <a:lnTo>
                    <a:pt x="1047" y="2846"/>
                  </a:lnTo>
                  <a:lnTo>
                    <a:pt x="984" y="2888"/>
                  </a:lnTo>
                  <a:lnTo>
                    <a:pt x="943" y="3035"/>
                  </a:lnTo>
                  <a:lnTo>
                    <a:pt x="943" y="3181"/>
                  </a:lnTo>
                  <a:lnTo>
                    <a:pt x="838" y="3349"/>
                  </a:lnTo>
                  <a:lnTo>
                    <a:pt x="838" y="3370"/>
                  </a:lnTo>
                  <a:lnTo>
                    <a:pt x="629" y="3349"/>
                  </a:lnTo>
                  <a:lnTo>
                    <a:pt x="399" y="3265"/>
                  </a:lnTo>
                  <a:lnTo>
                    <a:pt x="210" y="3265"/>
                  </a:lnTo>
                  <a:lnTo>
                    <a:pt x="168" y="3181"/>
                  </a:lnTo>
                  <a:lnTo>
                    <a:pt x="64" y="3056"/>
                  </a:lnTo>
                  <a:lnTo>
                    <a:pt x="1" y="3077"/>
                  </a:lnTo>
                  <a:lnTo>
                    <a:pt x="127" y="3286"/>
                  </a:lnTo>
                  <a:lnTo>
                    <a:pt x="315" y="3411"/>
                  </a:lnTo>
                  <a:lnTo>
                    <a:pt x="357" y="3474"/>
                  </a:lnTo>
                  <a:lnTo>
                    <a:pt x="482" y="3579"/>
                  </a:lnTo>
                  <a:lnTo>
                    <a:pt x="503" y="3683"/>
                  </a:lnTo>
                  <a:lnTo>
                    <a:pt x="608" y="3704"/>
                  </a:lnTo>
                  <a:lnTo>
                    <a:pt x="775" y="3662"/>
                  </a:lnTo>
                  <a:lnTo>
                    <a:pt x="796" y="3579"/>
                  </a:lnTo>
                  <a:lnTo>
                    <a:pt x="922" y="3600"/>
                  </a:lnTo>
                  <a:lnTo>
                    <a:pt x="1005" y="3558"/>
                  </a:lnTo>
                  <a:lnTo>
                    <a:pt x="1319" y="3579"/>
                  </a:lnTo>
                  <a:lnTo>
                    <a:pt x="1654" y="3453"/>
                  </a:lnTo>
                  <a:lnTo>
                    <a:pt x="1738" y="3370"/>
                  </a:lnTo>
                  <a:lnTo>
                    <a:pt x="2031" y="3370"/>
                  </a:lnTo>
                  <a:lnTo>
                    <a:pt x="2156" y="3411"/>
                  </a:lnTo>
                  <a:lnTo>
                    <a:pt x="2198" y="3495"/>
                  </a:lnTo>
                  <a:lnTo>
                    <a:pt x="2344" y="3495"/>
                  </a:lnTo>
                  <a:lnTo>
                    <a:pt x="2575" y="3370"/>
                  </a:lnTo>
                  <a:lnTo>
                    <a:pt x="2868" y="3307"/>
                  </a:lnTo>
                  <a:lnTo>
                    <a:pt x="2826" y="3244"/>
                  </a:lnTo>
                  <a:lnTo>
                    <a:pt x="3077" y="2888"/>
                  </a:lnTo>
                  <a:lnTo>
                    <a:pt x="3140" y="2637"/>
                  </a:lnTo>
                  <a:lnTo>
                    <a:pt x="3328" y="2365"/>
                  </a:lnTo>
                  <a:lnTo>
                    <a:pt x="3453" y="1926"/>
                  </a:lnTo>
                  <a:lnTo>
                    <a:pt x="3453" y="1842"/>
                  </a:lnTo>
                  <a:lnTo>
                    <a:pt x="3516" y="1737"/>
                  </a:lnTo>
                  <a:lnTo>
                    <a:pt x="3516" y="1675"/>
                  </a:lnTo>
                  <a:lnTo>
                    <a:pt x="3621" y="1528"/>
                  </a:lnTo>
                  <a:lnTo>
                    <a:pt x="3725" y="1570"/>
                  </a:lnTo>
                  <a:lnTo>
                    <a:pt x="4165" y="1570"/>
                  </a:lnTo>
                  <a:lnTo>
                    <a:pt x="4228" y="1612"/>
                  </a:lnTo>
                  <a:lnTo>
                    <a:pt x="4374" y="1612"/>
                  </a:lnTo>
                  <a:lnTo>
                    <a:pt x="4500" y="1633"/>
                  </a:lnTo>
                  <a:lnTo>
                    <a:pt x="4500" y="1591"/>
                  </a:lnTo>
                  <a:lnTo>
                    <a:pt x="4667" y="1675"/>
                  </a:lnTo>
                  <a:lnTo>
                    <a:pt x="4751" y="1696"/>
                  </a:lnTo>
                  <a:lnTo>
                    <a:pt x="4876" y="1633"/>
                  </a:lnTo>
                  <a:lnTo>
                    <a:pt x="5023" y="1612"/>
                  </a:lnTo>
                  <a:lnTo>
                    <a:pt x="5023" y="1528"/>
                  </a:lnTo>
                  <a:lnTo>
                    <a:pt x="4876" y="1403"/>
                  </a:lnTo>
                  <a:lnTo>
                    <a:pt x="4876" y="1277"/>
                  </a:lnTo>
                  <a:lnTo>
                    <a:pt x="4918" y="1214"/>
                  </a:lnTo>
                  <a:lnTo>
                    <a:pt x="5169" y="1256"/>
                  </a:lnTo>
                  <a:lnTo>
                    <a:pt x="5357" y="1193"/>
                  </a:lnTo>
                  <a:lnTo>
                    <a:pt x="5483" y="1089"/>
                  </a:lnTo>
                  <a:lnTo>
                    <a:pt x="5441" y="1005"/>
                  </a:lnTo>
                  <a:lnTo>
                    <a:pt x="5357" y="1005"/>
                  </a:lnTo>
                  <a:lnTo>
                    <a:pt x="5232" y="984"/>
                  </a:lnTo>
                  <a:lnTo>
                    <a:pt x="5127" y="880"/>
                  </a:lnTo>
                  <a:lnTo>
                    <a:pt x="5023" y="901"/>
                  </a:lnTo>
                  <a:lnTo>
                    <a:pt x="4897" y="775"/>
                  </a:lnTo>
                  <a:lnTo>
                    <a:pt x="4813" y="775"/>
                  </a:lnTo>
                  <a:lnTo>
                    <a:pt x="4709" y="859"/>
                  </a:lnTo>
                  <a:lnTo>
                    <a:pt x="4667" y="796"/>
                  </a:lnTo>
                  <a:lnTo>
                    <a:pt x="4792" y="691"/>
                  </a:lnTo>
                  <a:lnTo>
                    <a:pt x="4709" y="629"/>
                  </a:lnTo>
                  <a:lnTo>
                    <a:pt x="4688" y="649"/>
                  </a:lnTo>
                  <a:lnTo>
                    <a:pt x="4604" y="754"/>
                  </a:lnTo>
                  <a:lnTo>
                    <a:pt x="4562" y="670"/>
                  </a:lnTo>
                  <a:lnTo>
                    <a:pt x="4500" y="670"/>
                  </a:lnTo>
                  <a:lnTo>
                    <a:pt x="4500" y="482"/>
                  </a:lnTo>
                  <a:lnTo>
                    <a:pt x="4604" y="461"/>
                  </a:lnTo>
                  <a:lnTo>
                    <a:pt x="4604" y="377"/>
                  </a:lnTo>
                  <a:lnTo>
                    <a:pt x="4458" y="273"/>
                  </a:lnTo>
                  <a:lnTo>
                    <a:pt x="4437" y="336"/>
                  </a:lnTo>
                  <a:lnTo>
                    <a:pt x="4290" y="231"/>
                  </a:lnTo>
                  <a:lnTo>
                    <a:pt x="4290" y="64"/>
                  </a:lnTo>
                  <a:lnTo>
                    <a:pt x="4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65" name="Google Shape;965;p27"/>
            <p:cNvSpPr/>
            <p:nvPr/>
          </p:nvSpPr>
          <p:spPr>
            <a:xfrm>
              <a:off x="-1367686" y="3767795"/>
              <a:ext cx="101154" cy="186798"/>
            </a:xfrm>
            <a:custGeom>
              <a:avLst/>
              <a:gdLst/>
              <a:ahLst/>
              <a:cxnLst/>
              <a:rect l="l" t="t" r="r" b="b"/>
              <a:pathLst>
                <a:path w="4772" h="9228" extrusionOk="0">
                  <a:moveTo>
                    <a:pt x="1821" y="0"/>
                  </a:moveTo>
                  <a:lnTo>
                    <a:pt x="1737" y="84"/>
                  </a:lnTo>
                  <a:lnTo>
                    <a:pt x="1591" y="84"/>
                  </a:lnTo>
                  <a:lnTo>
                    <a:pt x="1465" y="126"/>
                  </a:lnTo>
                  <a:lnTo>
                    <a:pt x="1507" y="314"/>
                  </a:lnTo>
                  <a:lnTo>
                    <a:pt x="1298" y="398"/>
                  </a:lnTo>
                  <a:lnTo>
                    <a:pt x="1193" y="314"/>
                  </a:lnTo>
                  <a:lnTo>
                    <a:pt x="1026" y="377"/>
                  </a:lnTo>
                  <a:lnTo>
                    <a:pt x="1026" y="440"/>
                  </a:lnTo>
                  <a:lnTo>
                    <a:pt x="900" y="502"/>
                  </a:lnTo>
                  <a:lnTo>
                    <a:pt x="879" y="419"/>
                  </a:lnTo>
                  <a:lnTo>
                    <a:pt x="796" y="419"/>
                  </a:lnTo>
                  <a:lnTo>
                    <a:pt x="733" y="502"/>
                  </a:lnTo>
                  <a:lnTo>
                    <a:pt x="607" y="398"/>
                  </a:lnTo>
                  <a:lnTo>
                    <a:pt x="524" y="440"/>
                  </a:lnTo>
                  <a:lnTo>
                    <a:pt x="503" y="544"/>
                  </a:lnTo>
                  <a:lnTo>
                    <a:pt x="419" y="544"/>
                  </a:lnTo>
                  <a:lnTo>
                    <a:pt x="377" y="523"/>
                  </a:lnTo>
                  <a:lnTo>
                    <a:pt x="398" y="440"/>
                  </a:lnTo>
                  <a:lnTo>
                    <a:pt x="315" y="419"/>
                  </a:lnTo>
                  <a:lnTo>
                    <a:pt x="189" y="481"/>
                  </a:lnTo>
                  <a:lnTo>
                    <a:pt x="147" y="523"/>
                  </a:lnTo>
                  <a:lnTo>
                    <a:pt x="105" y="586"/>
                  </a:lnTo>
                  <a:lnTo>
                    <a:pt x="63" y="607"/>
                  </a:lnTo>
                  <a:lnTo>
                    <a:pt x="1" y="628"/>
                  </a:lnTo>
                  <a:lnTo>
                    <a:pt x="63" y="712"/>
                  </a:lnTo>
                  <a:lnTo>
                    <a:pt x="252" y="795"/>
                  </a:lnTo>
                  <a:lnTo>
                    <a:pt x="356" y="942"/>
                  </a:lnTo>
                  <a:lnTo>
                    <a:pt x="461" y="1025"/>
                  </a:lnTo>
                  <a:lnTo>
                    <a:pt x="482" y="1151"/>
                  </a:lnTo>
                  <a:lnTo>
                    <a:pt x="419" y="1235"/>
                  </a:lnTo>
                  <a:lnTo>
                    <a:pt x="628" y="1423"/>
                  </a:lnTo>
                  <a:lnTo>
                    <a:pt x="733" y="1632"/>
                  </a:lnTo>
                  <a:lnTo>
                    <a:pt x="984" y="1632"/>
                  </a:lnTo>
                  <a:lnTo>
                    <a:pt x="1131" y="1674"/>
                  </a:lnTo>
                  <a:lnTo>
                    <a:pt x="1256" y="1590"/>
                  </a:lnTo>
                  <a:lnTo>
                    <a:pt x="1423" y="1590"/>
                  </a:lnTo>
                  <a:lnTo>
                    <a:pt x="1507" y="1695"/>
                  </a:lnTo>
                  <a:lnTo>
                    <a:pt x="1654" y="1737"/>
                  </a:lnTo>
                  <a:lnTo>
                    <a:pt x="1675" y="1841"/>
                  </a:lnTo>
                  <a:lnTo>
                    <a:pt x="1654" y="1946"/>
                  </a:lnTo>
                  <a:lnTo>
                    <a:pt x="1842" y="1988"/>
                  </a:lnTo>
                  <a:lnTo>
                    <a:pt x="1842" y="2072"/>
                  </a:lnTo>
                  <a:lnTo>
                    <a:pt x="1758" y="2092"/>
                  </a:lnTo>
                  <a:lnTo>
                    <a:pt x="1675" y="2302"/>
                  </a:lnTo>
                  <a:lnTo>
                    <a:pt x="1633" y="2385"/>
                  </a:lnTo>
                  <a:lnTo>
                    <a:pt x="1507" y="2385"/>
                  </a:lnTo>
                  <a:lnTo>
                    <a:pt x="1340" y="2469"/>
                  </a:lnTo>
                  <a:lnTo>
                    <a:pt x="1256" y="2469"/>
                  </a:lnTo>
                  <a:lnTo>
                    <a:pt x="1256" y="2532"/>
                  </a:lnTo>
                  <a:lnTo>
                    <a:pt x="1403" y="2699"/>
                  </a:lnTo>
                  <a:lnTo>
                    <a:pt x="1319" y="2783"/>
                  </a:lnTo>
                  <a:lnTo>
                    <a:pt x="1340" y="2846"/>
                  </a:lnTo>
                  <a:lnTo>
                    <a:pt x="1423" y="2846"/>
                  </a:lnTo>
                  <a:lnTo>
                    <a:pt x="1507" y="3013"/>
                  </a:lnTo>
                  <a:lnTo>
                    <a:pt x="1675" y="3013"/>
                  </a:lnTo>
                  <a:lnTo>
                    <a:pt x="1863" y="3118"/>
                  </a:lnTo>
                  <a:lnTo>
                    <a:pt x="1968" y="3118"/>
                  </a:lnTo>
                  <a:lnTo>
                    <a:pt x="2114" y="3327"/>
                  </a:lnTo>
                  <a:lnTo>
                    <a:pt x="2281" y="3411"/>
                  </a:lnTo>
                  <a:lnTo>
                    <a:pt x="2407" y="3557"/>
                  </a:lnTo>
                  <a:lnTo>
                    <a:pt x="2386" y="3641"/>
                  </a:lnTo>
                  <a:lnTo>
                    <a:pt x="2574" y="3850"/>
                  </a:lnTo>
                  <a:lnTo>
                    <a:pt x="2616" y="3976"/>
                  </a:lnTo>
                  <a:lnTo>
                    <a:pt x="2700" y="4038"/>
                  </a:lnTo>
                  <a:lnTo>
                    <a:pt x="2825" y="4038"/>
                  </a:lnTo>
                  <a:lnTo>
                    <a:pt x="2909" y="4143"/>
                  </a:lnTo>
                  <a:lnTo>
                    <a:pt x="2909" y="4206"/>
                  </a:lnTo>
                  <a:lnTo>
                    <a:pt x="2993" y="4289"/>
                  </a:lnTo>
                  <a:lnTo>
                    <a:pt x="3035" y="4289"/>
                  </a:lnTo>
                  <a:lnTo>
                    <a:pt x="3118" y="4310"/>
                  </a:lnTo>
                  <a:lnTo>
                    <a:pt x="3097" y="4415"/>
                  </a:lnTo>
                  <a:lnTo>
                    <a:pt x="3139" y="4478"/>
                  </a:lnTo>
                  <a:lnTo>
                    <a:pt x="3286" y="4478"/>
                  </a:lnTo>
                  <a:lnTo>
                    <a:pt x="3348" y="4582"/>
                  </a:lnTo>
                  <a:lnTo>
                    <a:pt x="3411" y="4603"/>
                  </a:lnTo>
                  <a:lnTo>
                    <a:pt x="3516" y="4561"/>
                  </a:lnTo>
                  <a:lnTo>
                    <a:pt x="3558" y="4624"/>
                  </a:lnTo>
                  <a:lnTo>
                    <a:pt x="3495" y="4708"/>
                  </a:lnTo>
                  <a:lnTo>
                    <a:pt x="3453" y="4875"/>
                  </a:lnTo>
                  <a:lnTo>
                    <a:pt x="3516" y="4938"/>
                  </a:lnTo>
                  <a:lnTo>
                    <a:pt x="3600" y="4938"/>
                  </a:lnTo>
                  <a:lnTo>
                    <a:pt x="3600" y="5105"/>
                  </a:lnTo>
                  <a:lnTo>
                    <a:pt x="3432" y="5231"/>
                  </a:lnTo>
                  <a:lnTo>
                    <a:pt x="3453" y="5357"/>
                  </a:lnTo>
                  <a:lnTo>
                    <a:pt x="3495" y="5440"/>
                  </a:lnTo>
                  <a:lnTo>
                    <a:pt x="3516" y="5629"/>
                  </a:lnTo>
                  <a:lnTo>
                    <a:pt x="3411" y="5670"/>
                  </a:lnTo>
                  <a:lnTo>
                    <a:pt x="3390" y="5670"/>
                  </a:lnTo>
                  <a:lnTo>
                    <a:pt x="3453" y="5859"/>
                  </a:lnTo>
                  <a:lnTo>
                    <a:pt x="3558" y="5921"/>
                  </a:lnTo>
                  <a:lnTo>
                    <a:pt x="3662" y="6152"/>
                  </a:lnTo>
                  <a:lnTo>
                    <a:pt x="3641" y="6340"/>
                  </a:lnTo>
                  <a:lnTo>
                    <a:pt x="3662" y="6445"/>
                  </a:lnTo>
                  <a:lnTo>
                    <a:pt x="3641" y="6591"/>
                  </a:lnTo>
                  <a:lnTo>
                    <a:pt x="3662" y="6717"/>
                  </a:lnTo>
                  <a:lnTo>
                    <a:pt x="3558" y="6905"/>
                  </a:lnTo>
                  <a:lnTo>
                    <a:pt x="3495" y="6926"/>
                  </a:lnTo>
                  <a:lnTo>
                    <a:pt x="3453" y="7010"/>
                  </a:lnTo>
                  <a:lnTo>
                    <a:pt x="3307" y="7072"/>
                  </a:lnTo>
                  <a:lnTo>
                    <a:pt x="3139" y="7177"/>
                  </a:lnTo>
                  <a:lnTo>
                    <a:pt x="3076" y="7282"/>
                  </a:lnTo>
                  <a:lnTo>
                    <a:pt x="2867" y="7282"/>
                  </a:lnTo>
                  <a:lnTo>
                    <a:pt x="2763" y="7344"/>
                  </a:lnTo>
                  <a:lnTo>
                    <a:pt x="2784" y="7554"/>
                  </a:lnTo>
                  <a:lnTo>
                    <a:pt x="2909" y="7595"/>
                  </a:lnTo>
                  <a:lnTo>
                    <a:pt x="3014" y="7700"/>
                  </a:lnTo>
                  <a:lnTo>
                    <a:pt x="2993" y="7763"/>
                  </a:lnTo>
                  <a:lnTo>
                    <a:pt x="3035" y="7909"/>
                  </a:lnTo>
                  <a:lnTo>
                    <a:pt x="2867" y="7909"/>
                  </a:lnTo>
                  <a:lnTo>
                    <a:pt x="2825" y="7826"/>
                  </a:lnTo>
                  <a:lnTo>
                    <a:pt x="2721" y="7763"/>
                  </a:lnTo>
                  <a:lnTo>
                    <a:pt x="2449" y="7826"/>
                  </a:lnTo>
                  <a:lnTo>
                    <a:pt x="2386" y="7805"/>
                  </a:lnTo>
                  <a:lnTo>
                    <a:pt x="2260" y="7805"/>
                  </a:lnTo>
                  <a:lnTo>
                    <a:pt x="2198" y="7951"/>
                  </a:lnTo>
                  <a:lnTo>
                    <a:pt x="2072" y="7972"/>
                  </a:lnTo>
                  <a:lnTo>
                    <a:pt x="1968" y="8118"/>
                  </a:lnTo>
                  <a:lnTo>
                    <a:pt x="1988" y="8139"/>
                  </a:lnTo>
                  <a:lnTo>
                    <a:pt x="1988" y="8244"/>
                  </a:lnTo>
                  <a:lnTo>
                    <a:pt x="1988" y="8265"/>
                  </a:lnTo>
                  <a:lnTo>
                    <a:pt x="2093" y="8286"/>
                  </a:lnTo>
                  <a:lnTo>
                    <a:pt x="2156" y="8265"/>
                  </a:lnTo>
                  <a:lnTo>
                    <a:pt x="2198" y="8286"/>
                  </a:lnTo>
                  <a:lnTo>
                    <a:pt x="2281" y="8265"/>
                  </a:lnTo>
                  <a:lnTo>
                    <a:pt x="2407" y="8286"/>
                  </a:lnTo>
                  <a:lnTo>
                    <a:pt x="2491" y="8265"/>
                  </a:lnTo>
                  <a:lnTo>
                    <a:pt x="2449" y="8328"/>
                  </a:lnTo>
                  <a:lnTo>
                    <a:pt x="2281" y="8453"/>
                  </a:lnTo>
                  <a:lnTo>
                    <a:pt x="2198" y="8579"/>
                  </a:lnTo>
                  <a:lnTo>
                    <a:pt x="2198" y="8767"/>
                  </a:lnTo>
                  <a:lnTo>
                    <a:pt x="2177" y="8851"/>
                  </a:lnTo>
                  <a:lnTo>
                    <a:pt x="2240" y="8851"/>
                  </a:lnTo>
                  <a:lnTo>
                    <a:pt x="2198" y="8872"/>
                  </a:lnTo>
                  <a:lnTo>
                    <a:pt x="2198" y="9018"/>
                  </a:lnTo>
                  <a:lnTo>
                    <a:pt x="2281" y="9081"/>
                  </a:lnTo>
                  <a:lnTo>
                    <a:pt x="2344" y="9060"/>
                  </a:lnTo>
                  <a:lnTo>
                    <a:pt x="2344" y="9060"/>
                  </a:lnTo>
                  <a:lnTo>
                    <a:pt x="2281" y="9123"/>
                  </a:lnTo>
                  <a:lnTo>
                    <a:pt x="2177" y="9165"/>
                  </a:lnTo>
                  <a:lnTo>
                    <a:pt x="2072" y="9227"/>
                  </a:lnTo>
                  <a:lnTo>
                    <a:pt x="2240" y="9227"/>
                  </a:lnTo>
                  <a:lnTo>
                    <a:pt x="2470" y="9123"/>
                  </a:lnTo>
                  <a:lnTo>
                    <a:pt x="2470" y="9102"/>
                  </a:lnTo>
                  <a:lnTo>
                    <a:pt x="2491" y="9102"/>
                  </a:lnTo>
                  <a:lnTo>
                    <a:pt x="2574" y="9018"/>
                  </a:lnTo>
                  <a:lnTo>
                    <a:pt x="2595" y="8914"/>
                  </a:lnTo>
                  <a:lnTo>
                    <a:pt x="2616" y="8851"/>
                  </a:lnTo>
                  <a:lnTo>
                    <a:pt x="2700" y="8872"/>
                  </a:lnTo>
                  <a:lnTo>
                    <a:pt x="2721" y="8851"/>
                  </a:lnTo>
                  <a:lnTo>
                    <a:pt x="2867" y="8746"/>
                  </a:lnTo>
                  <a:lnTo>
                    <a:pt x="2909" y="8746"/>
                  </a:lnTo>
                  <a:lnTo>
                    <a:pt x="2930" y="8683"/>
                  </a:lnTo>
                  <a:lnTo>
                    <a:pt x="2993" y="8662"/>
                  </a:lnTo>
                  <a:lnTo>
                    <a:pt x="2972" y="8600"/>
                  </a:lnTo>
                  <a:lnTo>
                    <a:pt x="2972" y="8579"/>
                  </a:lnTo>
                  <a:lnTo>
                    <a:pt x="2930" y="8495"/>
                  </a:lnTo>
                  <a:lnTo>
                    <a:pt x="2993" y="8495"/>
                  </a:lnTo>
                  <a:lnTo>
                    <a:pt x="3035" y="8558"/>
                  </a:lnTo>
                  <a:lnTo>
                    <a:pt x="3097" y="8579"/>
                  </a:lnTo>
                  <a:lnTo>
                    <a:pt x="3139" y="8537"/>
                  </a:lnTo>
                  <a:lnTo>
                    <a:pt x="3139" y="8453"/>
                  </a:lnTo>
                  <a:lnTo>
                    <a:pt x="3035" y="8349"/>
                  </a:lnTo>
                  <a:lnTo>
                    <a:pt x="3160" y="8453"/>
                  </a:lnTo>
                  <a:lnTo>
                    <a:pt x="3244" y="8390"/>
                  </a:lnTo>
                  <a:lnTo>
                    <a:pt x="3223" y="8286"/>
                  </a:lnTo>
                  <a:lnTo>
                    <a:pt x="3244" y="8244"/>
                  </a:lnTo>
                  <a:lnTo>
                    <a:pt x="3097" y="8181"/>
                  </a:lnTo>
                  <a:lnTo>
                    <a:pt x="3160" y="8181"/>
                  </a:lnTo>
                  <a:lnTo>
                    <a:pt x="3223" y="8160"/>
                  </a:lnTo>
                  <a:lnTo>
                    <a:pt x="3223" y="8139"/>
                  </a:lnTo>
                  <a:lnTo>
                    <a:pt x="3139" y="8077"/>
                  </a:lnTo>
                  <a:lnTo>
                    <a:pt x="3244" y="8118"/>
                  </a:lnTo>
                  <a:lnTo>
                    <a:pt x="3286" y="8077"/>
                  </a:lnTo>
                  <a:lnTo>
                    <a:pt x="3307" y="8014"/>
                  </a:lnTo>
                  <a:lnTo>
                    <a:pt x="3307" y="8077"/>
                  </a:lnTo>
                  <a:lnTo>
                    <a:pt x="3286" y="8160"/>
                  </a:lnTo>
                  <a:lnTo>
                    <a:pt x="3307" y="8160"/>
                  </a:lnTo>
                  <a:lnTo>
                    <a:pt x="3411" y="8139"/>
                  </a:lnTo>
                  <a:lnTo>
                    <a:pt x="3495" y="8181"/>
                  </a:lnTo>
                  <a:lnTo>
                    <a:pt x="3620" y="8160"/>
                  </a:lnTo>
                  <a:lnTo>
                    <a:pt x="3872" y="8014"/>
                  </a:lnTo>
                  <a:lnTo>
                    <a:pt x="3955" y="7951"/>
                  </a:lnTo>
                  <a:lnTo>
                    <a:pt x="4060" y="7951"/>
                  </a:lnTo>
                  <a:lnTo>
                    <a:pt x="4060" y="7846"/>
                  </a:lnTo>
                  <a:lnTo>
                    <a:pt x="4164" y="7763"/>
                  </a:lnTo>
                  <a:lnTo>
                    <a:pt x="4269" y="7721"/>
                  </a:lnTo>
                  <a:lnTo>
                    <a:pt x="4395" y="7595"/>
                  </a:lnTo>
                  <a:lnTo>
                    <a:pt x="4457" y="7554"/>
                  </a:lnTo>
                  <a:lnTo>
                    <a:pt x="4478" y="7428"/>
                  </a:lnTo>
                  <a:lnTo>
                    <a:pt x="4541" y="7407"/>
                  </a:lnTo>
                  <a:lnTo>
                    <a:pt x="4604" y="7323"/>
                  </a:lnTo>
                  <a:lnTo>
                    <a:pt x="4583" y="7282"/>
                  </a:lnTo>
                  <a:lnTo>
                    <a:pt x="4604" y="7177"/>
                  </a:lnTo>
                  <a:lnTo>
                    <a:pt x="4541" y="7072"/>
                  </a:lnTo>
                  <a:lnTo>
                    <a:pt x="4646" y="6989"/>
                  </a:lnTo>
                  <a:lnTo>
                    <a:pt x="4646" y="6905"/>
                  </a:lnTo>
                  <a:lnTo>
                    <a:pt x="4688" y="6884"/>
                  </a:lnTo>
                  <a:lnTo>
                    <a:pt x="4688" y="6821"/>
                  </a:lnTo>
                  <a:lnTo>
                    <a:pt x="4646" y="6758"/>
                  </a:lnTo>
                  <a:lnTo>
                    <a:pt x="4646" y="6675"/>
                  </a:lnTo>
                  <a:lnTo>
                    <a:pt x="4688" y="6654"/>
                  </a:lnTo>
                  <a:lnTo>
                    <a:pt x="4709" y="6696"/>
                  </a:lnTo>
                  <a:lnTo>
                    <a:pt x="4709" y="6717"/>
                  </a:lnTo>
                  <a:lnTo>
                    <a:pt x="4729" y="6717"/>
                  </a:lnTo>
                  <a:lnTo>
                    <a:pt x="4771" y="6654"/>
                  </a:lnTo>
                  <a:lnTo>
                    <a:pt x="4688" y="6507"/>
                  </a:lnTo>
                  <a:lnTo>
                    <a:pt x="4667" y="6445"/>
                  </a:lnTo>
                  <a:lnTo>
                    <a:pt x="4604" y="6403"/>
                  </a:lnTo>
                  <a:lnTo>
                    <a:pt x="4604" y="6361"/>
                  </a:lnTo>
                  <a:lnTo>
                    <a:pt x="4583" y="6194"/>
                  </a:lnTo>
                  <a:lnTo>
                    <a:pt x="4604" y="6173"/>
                  </a:lnTo>
                  <a:lnTo>
                    <a:pt x="4562" y="6068"/>
                  </a:lnTo>
                  <a:lnTo>
                    <a:pt x="4583" y="6026"/>
                  </a:lnTo>
                  <a:lnTo>
                    <a:pt x="4583" y="5921"/>
                  </a:lnTo>
                  <a:lnTo>
                    <a:pt x="4541" y="5859"/>
                  </a:lnTo>
                  <a:lnTo>
                    <a:pt x="4499" y="5670"/>
                  </a:lnTo>
                  <a:lnTo>
                    <a:pt x="4457" y="5649"/>
                  </a:lnTo>
                  <a:lnTo>
                    <a:pt x="4437" y="5440"/>
                  </a:lnTo>
                  <a:lnTo>
                    <a:pt x="4332" y="5315"/>
                  </a:lnTo>
                  <a:lnTo>
                    <a:pt x="4353" y="5252"/>
                  </a:lnTo>
                  <a:lnTo>
                    <a:pt x="4332" y="5210"/>
                  </a:lnTo>
                  <a:lnTo>
                    <a:pt x="4332" y="5147"/>
                  </a:lnTo>
                  <a:lnTo>
                    <a:pt x="4185" y="5022"/>
                  </a:lnTo>
                  <a:lnTo>
                    <a:pt x="4185" y="4938"/>
                  </a:lnTo>
                  <a:lnTo>
                    <a:pt x="4164" y="4938"/>
                  </a:lnTo>
                  <a:lnTo>
                    <a:pt x="4144" y="4833"/>
                  </a:lnTo>
                  <a:lnTo>
                    <a:pt x="4060" y="4708"/>
                  </a:lnTo>
                  <a:lnTo>
                    <a:pt x="3809" y="4499"/>
                  </a:lnTo>
                  <a:lnTo>
                    <a:pt x="3746" y="4394"/>
                  </a:lnTo>
                  <a:lnTo>
                    <a:pt x="3453" y="4185"/>
                  </a:lnTo>
                  <a:lnTo>
                    <a:pt x="3139" y="4038"/>
                  </a:lnTo>
                  <a:lnTo>
                    <a:pt x="3139" y="3976"/>
                  </a:lnTo>
                  <a:lnTo>
                    <a:pt x="3014" y="3934"/>
                  </a:lnTo>
                  <a:lnTo>
                    <a:pt x="2784" y="3745"/>
                  </a:lnTo>
                  <a:lnTo>
                    <a:pt x="2763" y="3662"/>
                  </a:lnTo>
                  <a:lnTo>
                    <a:pt x="2721" y="3536"/>
                  </a:lnTo>
                  <a:lnTo>
                    <a:pt x="2721" y="3473"/>
                  </a:lnTo>
                  <a:lnTo>
                    <a:pt x="2721" y="3432"/>
                  </a:lnTo>
                  <a:lnTo>
                    <a:pt x="2679" y="3306"/>
                  </a:lnTo>
                  <a:lnTo>
                    <a:pt x="2595" y="3306"/>
                  </a:lnTo>
                  <a:lnTo>
                    <a:pt x="2470" y="3139"/>
                  </a:lnTo>
                  <a:lnTo>
                    <a:pt x="2281" y="3055"/>
                  </a:lnTo>
                  <a:lnTo>
                    <a:pt x="2177" y="3034"/>
                  </a:lnTo>
                  <a:lnTo>
                    <a:pt x="2281" y="2992"/>
                  </a:lnTo>
                  <a:lnTo>
                    <a:pt x="2281" y="2929"/>
                  </a:lnTo>
                  <a:lnTo>
                    <a:pt x="2177" y="2825"/>
                  </a:lnTo>
                  <a:lnTo>
                    <a:pt x="2240" y="2720"/>
                  </a:lnTo>
                  <a:lnTo>
                    <a:pt x="2281" y="2532"/>
                  </a:lnTo>
                  <a:lnTo>
                    <a:pt x="2260" y="2490"/>
                  </a:lnTo>
                  <a:lnTo>
                    <a:pt x="2198" y="2490"/>
                  </a:lnTo>
                  <a:lnTo>
                    <a:pt x="2198" y="2385"/>
                  </a:lnTo>
                  <a:lnTo>
                    <a:pt x="2260" y="2323"/>
                  </a:lnTo>
                  <a:lnTo>
                    <a:pt x="2281" y="2218"/>
                  </a:lnTo>
                  <a:lnTo>
                    <a:pt x="2344" y="2197"/>
                  </a:lnTo>
                  <a:lnTo>
                    <a:pt x="2365" y="2155"/>
                  </a:lnTo>
                  <a:lnTo>
                    <a:pt x="2386" y="2176"/>
                  </a:lnTo>
                  <a:lnTo>
                    <a:pt x="2449" y="2176"/>
                  </a:lnTo>
                  <a:lnTo>
                    <a:pt x="2553" y="2051"/>
                  </a:lnTo>
                  <a:lnTo>
                    <a:pt x="2574" y="2051"/>
                  </a:lnTo>
                  <a:lnTo>
                    <a:pt x="2616" y="1988"/>
                  </a:lnTo>
                  <a:lnTo>
                    <a:pt x="2574" y="1904"/>
                  </a:lnTo>
                  <a:lnTo>
                    <a:pt x="2595" y="1883"/>
                  </a:lnTo>
                  <a:lnTo>
                    <a:pt x="2595" y="1800"/>
                  </a:lnTo>
                  <a:lnTo>
                    <a:pt x="2595" y="1737"/>
                  </a:lnTo>
                  <a:lnTo>
                    <a:pt x="2574" y="1674"/>
                  </a:lnTo>
                  <a:lnTo>
                    <a:pt x="2616" y="1632"/>
                  </a:lnTo>
                  <a:lnTo>
                    <a:pt x="2616" y="1548"/>
                  </a:lnTo>
                  <a:lnTo>
                    <a:pt x="2679" y="1548"/>
                  </a:lnTo>
                  <a:lnTo>
                    <a:pt x="2700" y="1590"/>
                  </a:lnTo>
                  <a:lnTo>
                    <a:pt x="2721" y="1590"/>
                  </a:lnTo>
                  <a:lnTo>
                    <a:pt x="2804" y="1548"/>
                  </a:lnTo>
                  <a:lnTo>
                    <a:pt x="2888" y="1528"/>
                  </a:lnTo>
                  <a:lnTo>
                    <a:pt x="2930" y="1548"/>
                  </a:lnTo>
                  <a:lnTo>
                    <a:pt x="2972" y="1528"/>
                  </a:lnTo>
                  <a:lnTo>
                    <a:pt x="3014" y="1465"/>
                  </a:lnTo>
                  <a:lnTo>
                    <a:pt x="2993" y="1381"/>
                  </a:lnTo>
                  <a:lnTo>
                    <a:pt x="3014" y="1339"/>
                  </a:lnTo>
                  <a:lnTo>
                    <a:pt x="3118" y="1318"/>
                  </a:lnTo>
                  <a:lnTo>
                    <a:pt x="3223" y="1339"/>
                  </a:lnTo>
                  <a:lnTo>
                    <a:pt x="3328" y="1256"/>
                  </a:lnTo>
                  <a:lnTo>
                    <a:pt x="3390" y="1256"/>
                  </a:lnTo>
                  <a:lnTo>
                    <a:pt x="3432" y="1235"/>
                  </a:lnTo>
                  <a:lnTo>
                    <a:pt x="3495" y="1172"/>
                  </a:lnTo>
                  <a:lnTo>
                    <a:pt x="3453" y="1130"/>
                  </a:lnTo>
                  <a:lnTo>
                    <a:pt x="3348" y="1067"/>
                  </a:lnTo>
                  <a:lnTo>
                    <a:pt x="3286" y="1109"/>
                  </a:lnTo>
                  <a:lnTo>
                    <a:pt x="3223" y="1046"/>
                  </a:lnTo>
                  <a:lnTo>
                    <a:pt x="3118" y="1109"/>
                  </a:lnTo>
                  <a:lnTo>
                    <a:pt x="3014" y="1025"/>
                  </a:lnTo>
                  <a:lnTo>
                    <a:pt x="2888" y="1004"/>
                  </a:lnTo>
                  <a:lnTo>
                    <a:pt x="2867" y="900"/>
                  </a:lnTo>
                  <a:lnTo>
                    <a:pt x="2616" y="816"/>
                  </a:lnTo>
                  <a:lnTo>
                    <a:pt x="2595" y="712"/>
                  </a:lnTo>
                  <a:lnTo>
                    <a:pt x="2512" y="691"/>
                  </a:lnTo>
                  <a:lnTo>
                    <a:pt x="2574" y="481"/>
                  </a:lnTo>
                  <a:lnTo>
                    <a:pt x="2679" y="440"/>
                  </a:lnTo>
                  <a:lnTo>
                    <a:pt x="2679" y="335"/>
                  </a:lnTo>
                  <a:lnTo>
                    <a:pt x="2595" y="272"/>
                  </a:lnTo>
                  <a:lnTo>
                    <a:pt x="2449" y="314"/>
                  </a:lnTo>
                  <a:lnTo>
                    <a:pt x="2386" y="272"/>
                  </a:lnTo>
                  <a:lnTo>
                    <a:pt x="2114" y="272"/>
                  </a:lnTo>
                  <a:lnTo>
                    <a:pt x="2072" y="188"/>
                  </a:lnTo>
                  <a:lnTo>
                    <a:pt x="1947" y="168"/>
                  </a:lnTo>
                  <a:lnTo>
                    <a:pt x="1947" y="84"/>
                  </a:lnTo>
                  <a:lnTo>
                    <a:pt x="1821"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66" name="Google Shape;966;p27"/>
            <p:cNvSpPr/>
            <p:nvPr/>
          </p:nvSpPr>
          <p:spPr>
            <a:xfrm>
              <a:off x="-1354374" y="3879186"/>
              <a:ext cx="64334" cy="52954"/>
            </a:xfrm>
            <a:custGeom>
              <a:avLst/>
              <a:gdLst/>
              <a:ahLst/>
              <a:cxnLst/>
              <a:rect l="l" t="t" r="r" b="b"/>
              <a:pathLst>
                <a:path w="3035" h="2616" extrusionOk="0">
                  <a:moveTo>
                    <a:pt x="2407" y="0"/>
                  </a:moveTo>
                  <a:lnTo>
                    <a:pt x="2239" y="42"/>
                  </a:lnTo>
                  <a:lnTo>
                    <a:pt x="2135" y="126"/>
                  </a:lnTo>
                  <a:lnTo>
                    <a:pt x="2260" y="251"/>
                  </a:lnTo>
                  <a:lnTo>
                    <a:pt x="2239" y="356"/>
                  </a:lnTo>
                  <a:lnTo>
                    <a:pt x="2260" y="460"/>
                  </a:lnTo>
                  <a:lnTo>
                    <a:pt x="2260" y="544"/>
                  </a:lnTo>
                  <a:lnTo>
                    <a:pt x="2072" y="481"/>
                  </a:lnTo>
                  <a:lnTo>
                    <a:pt x="1967" y="314"/>
                  </a:lnTo>
                  <a:lnTo>
                    <a:pt x="1821" y="314"/>
                  </a:lnTo>
                  <a:lnTo>
                    <a:pt x="1758" y="230"/>
                  </a:lnTo>
                  <a:lnTo>
                    <a:pt x="1632" y="126"/>
                  </a:lnTo>
                  <a:lnTo>
                    <a:pt x="1549" y="167"/>
                  </a:lnTo>
                  <a:lnTo>
                    <a:pt x="1444" y="105"/>
                  </a:lnTo>
                  <a:lnTo>
                    <a:pt x="1298" y="126"/>
                  </a:lnTo>
                  <a:lnTo>
                    <a:pt x="1151" y="63"/>
                  </a:lnTo>
                  <a:lnTo>
                    <a:pt x="1026" y="63"/>
                  </a:lnTo>
                  <a:lnTo>
                    <a:pt x="879" y="146"/>
                  </a:lnTo>
                  <a:lnTo>
                    <a:pt x="816" y="105"/>
                  </a:lnTo>
                  <a:lnTo>
                    <a:pt x="670" y="105"/>
                  </a:lnTo>
                  <a:lnTo>
                    <a:pt x="398" y="167"/>
                  </a:lnTo>
                  <a:lnTo>
                    <a:pt x="272" y="167"/>
                  </a:lnTo>
                  <a:lnTo>
                    <a:pt x="168" y="335"/>
                  </a:lnTo>
                  <a:lnTo>
                    <a:pt x="105" y="523"/>
                  </a:lnTo>
                  <a:lnTo>
                    <a:pt x="42" y="649"/>
                  </a:lnTo>
                  <a:lnTo>
                    <a:pt x="0" y="858"/>
                  </a:lnTo>
                  <a:lnTo>
                    <a:pt x="63" y="1088"/>
                  </a:lnTo>
                  <a:lnTo>
                    <a:pt x="168" y="1151"/>
                  </a:lnTo>
                  <a:lnTo>
                    <a:pt x="210" y="1255"/>
                  </a:lnTo>
                  <a:lnTo>
                    <a:pt x="189" y="1486"/>
                  </a:lnTo>
                  <a:lnTo>
                    <a:pt x="189" y="1569"/>
                  </a:lnTo>
                  <a:lnTo>
                    <a:pt x="272" y="1632"/>
                  </a:lnTo>
                  <a:lnTo>
                    <a:pt x="272" y="1779"/>
                  </a:lnTo>
                  <a:lnTo>
                    <a:pt x="356" y="1820"/>
                  </a:lnTo>
                  <a:lnTo>
                    <a:pt x="356" y="1925"/>
                  </a:lnTo>
                  <a:lnTo>
                    <a:pt x="419" y="2051"/>
                  </a:lnTo>
                  <a:lnTo>
                    <a:pt x="482" y="2030"/>
                  </a:lnTo>
                  <a:lnTo>
                    <a:pt x="523" y="2113"/>
                  </a:lnTo>
                  <a:lnTo>
                    <a:pt x="503" y="2218"/>
                  </a:lnTo>
                  <a:lnTo>
                    <a:pt x="565" y="2260"/>
                  </a:lnTo>
                  <a:lnTo>
                    <a:pt x="565" y="2364"/>
                  </a:lnTo>
                  <a:lnTo>
                    <a:pt x="733" y="2364"/>
                  </a:lnTo>
                  <a:lnTo>
                    <a:pt x="733" y="2260"/>
                  </a:lnTo>
                  <a:lnTo>
                    <a:pt x="795" y="2218"/>
                  </a:lnTo>
                  <a:lnTo>
                    <a:pt x="837" y="2155"/>
                  </a:lnTo>
                  <a:lnTo>
                    <a:pt x="837" y="2239"/>
                  </a:lnTo>
                  <a:lnTo>
                    <a:pt x="900" y="2323"/>
                  </a:lnTo>
                  <a:lnTo>
                    <a:pt x="879" y="2406"/>
                  </a:lnTo>
                  <a:lnTo>
                    <a:pt x="816" y="2469"/>
                  </a:lnTo>
                  <a:lnTo>
                    <a:pt x="837" y="2553"/>
                  </a:lnTo>
                  <a:lnTo>
                    <a:pt x="879" y="2574"/>
                  </a:lnTo>
                  <a:lnTo>
                    <a:pt x="921" y="2574"/>
                  </a:lnTo>
                  <a:lnTo>
                    <a:pt x="1026" y="2511"/>
                  </a:lnTo>
                  <a:lnTo>
                    <a:pt x="1026" y="2469"/>
                  </a:lnTo>
                  <a:lnTo>
                    <a:pt x="1088" y="2532"/>
                  </a:lnTo>
                  <a:lnTo>
                    <a:pt x="1214" y="2553"/>
                  </a:lnTo>
                  <a:lnTo>
                    <a:pt x="1235" y="2532"/>
                  </a:lnTo>
                  <a:lnTo>
                    <a:pt x="1340" y="2615"/>
                  </a:lnTo>
                  <a:lnTo>
                    <a:pt x="1444" y="2469"/>
                  </a:lnTo>
                  <a:lnTo>
                    <a:pt x="1570" y="2448"/>
                  </a:lnTo>
                  <a:lnTo>
                    <a:pt x="1632" y="2302"/>
                  </a:lnTo>
                  <a:lnTo>
                    <a:pt x="1758" y="2302"/>
                  </a:lnTo>
                  <a:lnTo>
                    <a:pt x="1821" y="2323"/>
                  </a:lnTo>
                  <a:lnTo>
                    <a:pt x="2093" y="2260"/>
                  </a:lnTo>
                  <a:lnTo>
                    <a:pt x="2197" y="2323"/>
                  </a:lnTo>
                  <a:lnTo>
                    <a:pt x="2239" y="2406"/>
                  </a:lnTo>
                  <a:lnTo>
                    <a:pt x="2407" y="2406"/>
                  </a:lnTo>
                  <a:lnTo>
                    <a:pt x="2365" y="2260"/>
                  </a:lnTo>
                  <a:lnTo>
                    <a:pt x="2386" y="2197"/>
                  </a:lnTo>
                  <a:lnTo>
                    <a:pt x="2281" y="2092"/>
                  </a:lnTo>
                  <a:lnTo>
                    <a:pt x="2156" y="2051"/>
                  </a:lnTo>
                  <a:lnTo>
                    <a:pt x="2135" y="1841"/>
                  </a:lnTo>
                  <a:lnTo>
                    <a:pt x="2239" y="1779"/>
                  </a:lnTo>
                  <a:lnTo>
                    <a:pt x="2448" y="1779"/>
                  </a:lnTo>
                  <a:lnTo>
                    <a:pt x="2511" y="1674"/>
                  </a:lnTo>
                  <a:lnTo>
                    <a:pt x="2679" y="1569"/>
                  </a:lnTo>
                  <a:lnTo>
                    <a:pt x="2825" y="1507"/>
                  </a:lnTo>
                  <a:lnTo>
                    <a:pt x="2867" y="1423"/>
                  </a:lnTo>
                  <a:lnTo>
                    <a:pt x="2930" y="1402"/>
                  </a:lnTo>
                  <a:lnTo>
                    <a:pt x="3034" y="1214"/>
                  </a:lnTo>
                  <a:lnTo>
                    <a:pt x="3013" y="1088"/>
                  </a:lnTo>
                  <a:lnTo>
                    <a:pt x="3034" y="942"/>
                  </a:lnTo>
                  <a:lnTo>
                    <a:pt x="3013" y="837"/>
                  </a:lnTo>
                  <a:lnTo>
                    <a:pt x="3034" y="649"/>
                  </a:lnTo>
                  <a:lnTo>
                    <a:pt x="2930" y="418"/>
                  </a:lnTo>
                  <a:lnTo>
                    <a:pt x="2825" y="356"/>
                  </a:lnTo>
                  <a:lnTo>
                    <a:pt x="2762" y="167"/>
                  </a:lnTo>
                  <a:lnTo>
                    <a:pt x="2679" y="167"/>
                  </a:lnTo>
                  <a:lnTo>
                    <a:pt x="2574" y="126"/>
                  </a:lnTo>
                  <a:lnTo>
                    <a:pt x="2469" y="105"/>
                  </a:lnTo>
                  <a:lnTo>
                    <a:pt x="240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67" name="Google Shape;967;p27"/>
            <p:cNvSpPr/>
            <p:nvPr/>
          </p:nvSpPr>
          <p:spPr>
            <a:xfrm>
              <a:off x="-1390748" y="3780486"/>
              <a:ext cx="99374" cy="109735"/>
            </a:xfrm>
            <a:custGeom>
              <a:avLst/>
              <a:gdLst/>
              <a:ahLst/>
              <a:cxnLst/>
              <a:rect l="l" t="t" r="r" b="b"/>
              <a:pathLst>
                <a:path w="4688" h="5421" extrusionOk="0">
                  <a:moveTo>
                    <a:pt x="879" y="1"/>
                  </a:moveTo>
                  <a:lnTo>
                    <a:pt x="879" y="85"/>
                  </a:lnTo>
                  <a:lnTo>
                    <a:pt x="817" y="126"/>
                  </a:lnTo>
                  <a:lnTo>
                    <a:pt x="817" y="336"/>
                  </a:lnTo>
                  <a:lnTo>
                    <a:pt x="859" y="440"/>
                  </a:lnTo>
                  <a:lnTo>
                    <a:pt x="859" y="587"/>
                  </a:lnTo>
                  <a:lnTo>
                    <a:pt x="879" y="733"/>
                  </a:lnTo>
                  <a:lnTo>
                    <a:pt x="775" y="712"/>
                  </a:lnTo>
                  <a:lnTo>
                    <a:pt x="649" y="754"/>
                  </a:lnTo>
                  <a:lnTo>
                    <a:pt x="587" y="649"/>
                  </a:lnTo>
                  <a:lnTo>
                    <a:pt x="524" y="608"/>
                  </a:lnTo>
                  <a:lnTo>
                    <a:pt x="419" y="712"/>
                  </a:lnTo>
                  <a:lnTo>
                    <a:pt x="252" y="733"/>
                  </a:lnTo>
                  <a:lnTo>
                    <a:pt x="231" y="838"/>
                  </a:lnTo>
                  <a:lnTo>
                    <a:pt x="189" y="942"/>
                  </a:lnTo>
                  <a:lnTo>
                    <a:pt x="231" y="1026"/>
                  </a:lnTo>
                  <a:lnTo>
                    <a:pt x="105" y="1110"/>
                  </a:lnTo>
                  <a:lnTo>
                    <a:pt x="43" y="1110"/>
                  </a:lnTo>
                  <a:lnTo>
                    <a:pt x="1" y="1256"/>
                  </a:lnTo>
                  <a:lnTo>
                    <a:pt x="43" y="1382"/>
                  </a:lnTo>
                  <a:lnTo>
                    <a:pt x="210" y="1361"/>
                  </a:lnTo>
                  <a:lnTo>
                    <a:pt x="315" y="1486"/>
                  </a:lnTo>
                  <a:lnTo>
                    <a:pt x="335" y="1675"/>
                  </a:lnTo>
                  <a:lnTo>
                    <a:pt x="252" y="1758"/>
                  </a:lnTo>
                  <a:lnTo>
                    <a:pt x="335" y="1884"/>
                  </a:lnTo>
                  <a:lnTo>
                    <a:pt x="440" y="1947"/>
                  </a:lnTo>
                  <a:lnTo>
                    <a:pt x="524" y="1863"/>
                  </a:lnTo>
                  <a:lnTo>
                    <a:pt x="733" y="1863"/>
                  </a:lnTo>
                  <a:lnTo>
                    <a:pt x="754" y="1968"/>
                  </a:lnTo>
                  <a:lnTo>
                    <a:pt x="670" y="2093"/>
                  </a:lnTo>
                  <a:lnTo>
                    <a:pt x="754" y="2198"/>
                  </a:lnTo>
                  <a:lnTo>
                    <a:pt x="733" y="2281"/>
                  </a:lnTo>
                  <a:lnTo>
                    <a:pt x="670" y="2386"/>
                  </a:lnTo>
                  <a:lnTo>
                    <a:pt x="733" y="2512"/>
                  </a:lnTo>
                  <a:lnTo>
                    <a:pt x="733" y="2721"/>
                  </a:lnTo>
                  <a:lnTo>
                    <a:pt x="733" y="3014"/>
                  </a:lnTo>
                  <a:lnTo>
                    <a:pt x="879" y="2930"/>
                  </a:lnTo>
                  <a:lnTo>
                    <a:pt x="1047" y="2909"/>
                  </a:lnTo>
                  <a:lnTo>
                    <a:pt x="1047" y="2784"/>
                  </a:lnTo>
                  <a:lnTo>
                    <a:pt x="1235" y="2700"/>
                  </a:lnTo>
                  <a:lnTo>
                    <a:pt x="1444" y="2805"/>
                  </a:lnTo>
                  <a:lnTo>
                    <a:pt x="1549" y="2805"/>
                  </a:lnTo>
                  <a:lnTo>
                    <a:pt x="1633" y="2930"/>
                  </a:lnTo>
                  <a:lnTo>
                    <a:pt x="1884" y="2909"/>
                  </a:lnTo>
                  <a:lnTo>
                    <a:pt x="2009" y="2637"/>
                  </a:lnTo>
                  <a:lnTo>
                    <a:pt x="2198" y="2595"/>
                  </a:lnTo>
                  <a:lnTo>
                    <a:pt x="2449" y="2679"/>
                  </a:lnTo>
                  <a:lnTo>
                    <a:pt x="2532" y="2826"/>
                  </a:lnTo>
                  <a:lnTo>
                    <a:pt x="2804" y="3014"/>
                  </a:lnTo>
                  <a:lnTo>
                    <a:pt x="2930" y="3118"/>
                  </a:lnTo>
                  <a:lnTo>
                    <a:pt x="2972" y="3244"/>
                  </a:lnTo>
                  <a:lnTo>
                    <a:pt x="2972" y="3328"/>
                  </a:lnTo>
                  <a:lnTo>
                    <a:pt x="2930" y="3411"/>
                  </a:lnTo>
                  <a:lnTo>
                    <a:pt x="2972" y="3537"/>
                  </a:lnTo>
                  <a:lnTo>
                    <a:pt x="2972" y="3725"/>
                  </a:lnTo>
                  <a:lnTo>
                    <a:pt x="2951" y="3788"/>
                  </a:lnTo>
                  <a:lnTo>
                    <a:pt x="3056" y="3872"/>
                  </a:lnTo>
                  <a:lnTo>
                    <a:pt x="3160" y="3997"/>
                  </a:lnTo>
                  <a:lnTo>
                    <a:pt x="3286" y="3997"/>
                  </a:lnTo>
                  <a:lnTo>
                    <a:pt x="3369" y="4060"/>
                  </a:lnTo>
                  <a:lnTo>
                    <a:pt x="3348" y="4102"/>
                  </a:lnTo>
                  <a:lnTo>
                    <a:pt x="3495" y="4206"/>
                  </a:lnTo>
                  <a:lnTo>
                    <a:pt x="3495" y="4290"/>
                  </a:lnTo>
                  <a:lnTo>
                    <a:pt x="3474" y="4416"/>
                  </a:lnTo>
                  <a:lnTo>
                    <a:pt x="3474" y="4499"/>
                  </a:lnTo>
                  <a:lnTo>
                    <a:pt x="3453" y="4604"/>
                  </a:lnTo>
                  <a:lnTo>
                    <a:pt x="3474" y="4688"/>
                  </a:lnTo>
                  <a:lnTo>
                    <a:pt x="3474" y="4897"/>
                  </a:lnTo>
                  <a:lnTo>
                    <a:pt x="3390" y="4981"/>
                  </a:lnTo>
                  <a:lnTo>
                    <a:pt x="3348" y="5002"/>
                  </a:lnTo>
                  <a:lnTo>
                    <a:pt x="3474" y="5106"/>
                  </a:lnTo>
                  <a:lnTo>
                    <a:pt x="3537" y="5190"/>
                  </a:lnTo>
                  <a:lnTo>
                    <a:pt x="3683" y="5190"/>
                  </a:lnTo>
                  <a:lnTo>
                    <a:pt x="3788" y="5357"/>
                  </a:lnTo>
                  <a:lnTo>
                    <a:pt x="3976" y="5420"/>
                  </a:lnTo>
                  <a:lnTo>
                    <a:pt x="3976" y="5336"/>
                  </a:lnTo>
                  <a:lnTo>
                    <a:pt x="3955" y="5232"/>
                  </a:lnTo>
                  <a:lnTo>
                    <a:pt x="3976" y="5127"/>
                  </a:lnTo>
                  <a:lnTo>
                    <a:pt x="3851" y="5002"/>
                  </a:lnTo>
                  <a:lnTo>
                    <a:pt x="3955" y="4918"/>
                  </a:lnTo>
                  <a:lnTo>
                    <a:pt x="4123" y="4876"/>
                  </a:lnTo>
                  <a:lnTo>
                    <a:pt x="4185" y="4981"/>
                  </a:lnTo>
                  <a:lnTo>
                    <a:pt x="4290" y="5002"/>
                  </a:lnTo>
                  <a:lnTo>
                    <a:pt x="4395" y="5043"/>
                  </a:lnTo>
                  <a:lnTo>
                    <a:pt x="4499" y="5043"/>
                  </a:lnTo>
                  <a:lnTo>
                    <a:pt x="4604" y="5002"/>
                  </a:lnTo>
                  <a:lnTo>
                    <a:pt x="4583" y="4813"/>
                  </a:lnTo>
                  <a:lnTo>
                    <a:pt x="4541" y="4730"/>
                  </a:lnTo>
                  <a:lnTo>
                    <a:pt x="4520" y="4604"/>
                  </a:lnTo>
                  <a:lnTo>
                    <a:pt x="4688" y="4478"/>
                  </a:lnTo>
                  <a:lnTo>
                    <a:pt x="4688" y="4311"/>
                  </a:lnTo>
                  <a:lnTo>
                    <a:pt x="4604" y="4311"/>
                  </a:lnTo>
                  <a:lnTo>
                    <a:pt x="4541" y="4248"/>
                  </a:lnTo>
                  <a:lnTo>
                    <a:pt x="4583" y="4081"/>
                  </a:lnTo>
                  <a:lnTo>
                    <a:pt x="4646" y="3997"/>
                  </a:lnTo>
                  <a:lnTo>
                    <a:pt x="4604" y="3934"/>
                  </a:lnTo>
                  <a:lnTo>
                    <a:pt x="4499" y="3976"/>
                  </a:lnTo>
                  <a:lnTo>
                    <a:pt x="4436" y="3955"/>
                  </a:lnTo>
                  <a:lnTo>
                    <a:pt x="4374" y="3851"/>
                  </a:lnTo>
                  <a:lnTo>
                    <a:pt x="4227" y="3851"/>
                  </a:lnTo>
                  <a:lnTo>
                    <a:pt x="4185" y="3788"/>
                  </a:lnTo>
                  <a:lnTo>
                    <a:pt x="4206" y="3683"/>
                  </a:lnTo>
                  <a:lnTo>
                    <a:pt x="4123" y="3662"/>
                  </a:lnTo>
                  <a:lnTo>
                    <a:pt x="4081" y="3662"/>
                  </a:lnTo>
                  <a:lnTo>
                    <a:pt x="3997" y="3579"/>
                  </a:lnTo>
                  <a:lnTo>
                    <a:pt x="3997" y="3516"/>
                  </a:lnTo>
                  <a:lnTo>
                    <a:pt x="3913" y="3411"/>
                  </a:lnTo>
                  <a:lnTo>
                    <a:pt x="3788" y="3411"/>
                  </a:lnTo>
                  <a:lnTo>
                    <a:pt x="3704" y="3349"/>
                  </a:lnTo>
                  <a:lnTo>
                    <a:pt x="3662" y="3223"/>
                  </a:lnTo>
                  <a:lnTo>
                    <a:pt x="3474" y="3014"/>
                  </a:lnTo>
                  <a:lnTo>
                    <a:pt x="3495" y="2930"/>
                  </a:lnTo>
                  <a:lnTo>
                    <a:pt x="3369" y="2784"/>
                  </a:lnTo>
                  <a:lnTo>
                    <a:pt x="3202" y="2700"/>
                  </a:lnTo>
                  <a:lnTo>
                    <a:pt x="3056" y="2491"/>
                  </a:lnTo>
                  <a:lnTo>
                    <a:pt x="2951" y="2491"/>
                  </a:lnTo>
                  <a:lnTo>
                    <a:pt x="2763" y="2386"/>
                  </a:lnTo>
                  <a:lnTo>
                    <a:pt x="2595" y="2386"/>
                  </a:lnTo>
                  <a:lnTo>
                    <a:pt x="2511" y="2219"/>
                  </a:lnTo>
                  <a:lnTo>
                    <a:pt x="2428" y="2219"/>
                  </a:lnTo>
                  <a:lnTo>
                    <a:pt x="2407" y="2156"/>
                  </a:lnTo>
                  <a:lnTo>
                    <a:pt x="2491" y="2072"/>
                  </a:lnTo>
                  <a:lnTo>
                    <a:pt x="2344" y="1905"/>
                  </a:lnTo>
                  <a:lnTo>
                    <a:pt x="2344" y="1842"/>
                  </a:lnTo>
                  <a:lnTo>
                    <a:pt x="2428" y="1842"/>
                  </a:lnTo>
                  <a:lnTo>
                    <a:pt x="2595" y="1758"/>
                  </a:lnTo>
                  <a:lnTo>
                    <a:pt x="2721" y="1758"/>
                  </a:lnTo>
                  <a:lnTo>
                    <a:pt x="2763" y="1675"/>
                  </a:lnTo>
                  <a:lnTo>
                    <a:pt x="2846" y="1465"/>
                  </a:lnTo>
                  <a:lnTo>
                    <a:pt x="2930" y="1445"/>
                  </a:lnTo>
                  <a:lnTo>
                    <a:pt x="2930" y="1361"/>
                  </a:lnTo>
                  <a:lnTo>
                    <a:pt x="2742" y="1319"/>
                  </a:lnTo>
                  <a:lnTo>
                    <a:pt x="2763" y="1214"/>
                  </a:lnTo>
                  <a:lnTo>
                    <a:pt x="2742" y="1110"/>
                  </a:lnTo>
                  <a:lnTo>
                    <a:pt x="2595" y="1068"/>
                  </a:lnTo>
                  <a:lnTo>
                    <a:pt x="2511" y="963"/>
                  </a:lnTo>
                  <a:lnTo>
                    <a:pt x="2344" y="963"/>
                  </a:lnTo>
                  <a:lnTo>
                    <a:pt x="2219" y="1047"/>
                  </a:lnTo>
                  <a:lnTo>
                    <a:pt x="2072" y="1005"/>
                  </a:lnTo>
                  <a:lnTo>
                    <a:pt x="1821" y="1005"/>
                  </a:lnTo>
                  <a:lnTo>
                    <a:pt x="1716" y="796"/>
                  </a:lnTo>
                  <a:lnTo>
                    <a:pt x="1507" y="608"/>
                  </a:lnTo>
                  <a:lnTo>
                    <a:pt x="1570" y="524"/>
                  </a:lnTo>
                  <a:lnTo>
                    <a:pt x="1549" y="398"/>
                  </a:lnTo>
                  <a:lnTo>
                    <a:pt x="1444" y="315"/>
                  </a:lnTo>
                  <a:lnTo>
                    <a:pt x="1340" y="168"/>
                  </a:lnTo>
                  <a:lnTo>
                    <a:pt x="1151" y="85"/>
                  </a:lnTo>
                  <a:lnTo>
                    <a:pt x="108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68" name="Google Shape;968;p27"/>
            <p:cNvSpPr/>
            <p:nvPr/>
          </p:nvSpPr>
          <p:spPr>
            <a:xfrm>
              <a:off x="-1420021" y="3805910"/>
              <a:ext cx="103359" cy="183842"/>
            </a:xfrm>
            <a:custGeom>
              <a:avLst/>
              <a:gdLst/>
              <a:ahLst/>
              <a:cxnLst/>
              <a:rect l="l" t="t" r="r" b="b"/>
              <a:pathLst>
                <a:path w="4876" h="9082" extrusionOk="0">
                  <a:moveTo>
                    <a:pt x="1361" y="0"/>
                  </a:moveTo>
                  <a:lnTo>
                    <a:pt x="1193" y="21"/>
                  </a:lnTo>
                  <a:lnTo>
                    <a:pt x="1068" y="63"/>
                  </a:lnTo>
                  <a:lnTo>
                    <a:pt x="1068" y="126"/>
                  </a:lnTo>
                  <a:lnTo>
                    <a:pt x="1110" y="209"/>
                  </a:lnTo>
                  <a:lnTo>
                    <a:pt x="1089" y="293"/>
                  </a:lnTo>
                  <a:lnTo>
                    <a:pt x="921" y="272"/>
                  </a:lnTo>
                  <a:lnTo>
                    <a:pt x="859" y="314"/>
                  </a:lnTo>
                  <a:lnTo>
                    <a:pt x="859" y="481"/>
                  </a:lnTo>
                  <a:lnTo>
                    <a:pt x="838" y="523"/>
                  </a:lnTo>
                  <a:lnTo>
                    <a:pt x="691" y="523"/>
                  </a:lnTo>
                  <a:lnTo>
                    <a:pt x="566" y="628"/>
                  </a:lnTo>
                  <a:lnTo>
                    <a:pt x="335" y="544"/>
                  </a:lnTo>
                  <a:lnTo>
                    <a:pt x="252" y="691"/>
                  </a:lnTo>
                  <a:lnTo>
                    <a:pt x="273" y="858"/>
                  </a:lnTo>
                  <a:lnTo>
                    <a:pt x="210" y="942"/>
                  </a:lnTo>
                  <a:lnTo>
                    <a:pt x="210" y="1130"/>
                  </a:lnTo>
                  <a:lnTo>
                    <a:pt x="231" y="1214"/>
                  </a:lnTo>
                  <a:lnTo>
                    <a:pt x="126" y="1277"/>
                  </a:lnTo>
                  <a:lnTo>
                    <a:pt x="1" y="1360"/>
                  </a:lnTo>
                  <a:lnTo>
                    <a:pt x="1" y="1444"/>
                  </a:lnTo>
                  <a:lnTo>
                    <a:pt x="63" y="1465"/>
                  </a:lnTo>
                  <a:lnTo>
                    <a:pt x="168" y="1653"/>
                  </a:lnTo>
                  <a:lnTo>
                    <a:pt x="252" y="1737"/>
                  </a:lnTo>
                  <a:lnTo>
                    <a:pt x="315" y="1800"/>
                  </a:lnTo>
                  <a:lnTo>
                    <a:pt x="440" y="1904"/>
                  </a:lnTo>
                  <a:lnTo>
                    <a:pt x="587" y="2197"/>
                  </a:lnTo>
                  <a:lnTo>
                    <a:pt x="670" y="2260"/>
                  </a:lnTo>
                  <a:lnTo>
                    <a:pt x="754" y="2386"/>
                  </a:lnTo>
                  <a:lnTo>
                    <a:pt x="754" y="2511"/>
                  </a:lnTo>
                  <a:lnTo>
                    <a:pt x="879" y="2574"/>
                  </a:lnTo>
                  <a:lnTo>
                    <a:pt x="879" y="2699"/>
                  </a:lnTo>
                  <a:lnTo>
                    <a:pt x="775" y="2741"/>
                  </a:lnTo>
                  <a:lnTo>
                    <a:pt x="754" y="2825"/>
                  </a:lnTo>
                  <a:lnTo>
                    <a:pt x="796" y="3118"/>
                  </a:lnTo>
                  <a:lnTo>
                    <a:pt x="775" y="3222"/>
                  </a:lnTo>
                  <a:lnTo>
                    <a:pt x="670" y="3264"/>
                  </a:lnTo>
                  <a:lnTo>
                    <a:pt x="754" y="3474"/>
                  </a:lnTo>
                  <a:lnTo>
                    <a:pt x="754" y="3578"/>
                  </a:lnTo>
                  <a:lnTo>
                    <a:pt x="900" y="3766"/>
                  </a:lnTo>
                  <a:lnTo>
                    <a:pt x="1089" y="3892"/>
                  </a:lnTo>
                  <a:lnTo>
                    <a:pt x="1256" y="4059"/>
                  </a:lnTo>
                  <a:lnTo>
                    <a:pt x="1298" y="4311"/>
                  </a:lnTo>
                  <a:lnTo>
                    <a:pt x="1277" y="4394"/>
                  </a:lnTo>
                  <a:lnTo>
                    <a:pt x="1298" y="4520"/>
                  </a:lnTo>
                  <a:lnTo>
                    <a:pt x="1277" y="4624"/>
                  </a:lnTo>
                  <a:lnTo>
                    <a:pt x="1361" y="4708"/>
                  </a:lnTo>
                  <a:lnTo>
                    <a:pt x="1382" y="4896"/>
                  </a:lnTo>
                  <a:lnTo>
                    <a:pt x="1424" y="5001"/>
                  </a:lnTo>
                  <a:lnTo>
                    <a:pt x="1403" y="5147"/>
                  </a:lnTo>
                  <a:lnTo>
                    <a:pt x="1486" y="5294"/>
                  </a:lnTo>
                  <a:lnTo>
                    <a:pt x="1486" y="5461"/>
                  </a:lnTo>
                  <a:lnTo>
                    <a:pt x="1403" y="5524"/>
                  </a:lnTo>
                  <a:lnTo>
                    <a:pt x="1277" y="5880"/>
                  </a:lnTo>
                  <a:lnTo>
                    <a:pt x="1152" y="5963"/>
                  </a:lnTo>
                  <a:lnTo>
                    <a:pt x="1152" y="6131"/>
                  </a:lnTo>
                  <a:lnTo>
                    <a:pt x="1089" y="6194"/>
                  </a:lnTo>
                  <a:lnTo>
                    <a:pt x="1068" y="6298"/>
                  </a:lnTo>
                  <a:lnTo>
                    <a:pt x="1047" y="6487"/>
                  </a:lnTo>
                  <a:lnTo>
                    <a:pt x="1089" y="6487"/>
                  </a:lnTo>
                  <a:lnTo>
                    <a:pt x="1005" y="6591"/>
                  </a:lnTo>
                  <a:lnTo>
                    <a:pt x="1047" y="6654"/>
                  </a:lnTo>
                  <a:lnTo>
                    <a:pt x="963" y="6779"/>
                  </a:lnTo>
                  <a:lnTo>
                    <a:pt x="1047" y="6779"/>
                  </a:lnTo>
                  <a:lnTo>
                    <a:pt x="984" y="6863"/>
                  </a:lnTo>
                  <a:lnTo>
                    <a:pt x="921" y="6863"/>
                  </a:lnTo>
                  <a:lnTo>
                    <a:pt x="921" y="7072"/>
                  </a:lnTo>
                  <a:lnTo>
                    <a:pt x="859" y="7114"/>
                  </a:lnTo>
                  <a:lnTo>
                    <a:pt x="879" y="7282"/>
                  </a:lnTo>
                  <a:lnTo>
                    <a:pt x="859" y="7324"/>
                  </a:lnTo>
                  <a:lnTo>
                    <a:pt x="879" y="7533"/>
                  </a:lnTo>
                  <a:lnTo>
                    <a:pt x="921" y="7616"/>
                  </a:lnTo>
                  <a:lnTo>
                    <a:pt x="1005" y="7616"/>
                  </a:lnTo>
                  <a:lnTo>
                    <a:pt x="984" y="7512"/>
                  </a:lnTo>
                  <a:lnTo>
                    <a:pt x="1110" y="7449"/>
                  </a:lnTo>
                  <a:lnTo>
                    <a:pt x="1089" y="7512"/>
                  </a:lnTo>
                  <a:lnTo>
                    <a:pt x="1172" y="7554"/>
                  </a:lnTo>
                  <a:lnTo>
                    <a:pt x="1172" y="7637"/>
                  </a:lnTo>
                  <a:lnTo>
                    <a:pt x="1277" y="7658"/>
                  </a:lnTo>
                  <a:lnTo>
                    <a:pt x="1319" y="7868"/>
                  </a:lnTo>
                  <a:lnTo>
                    <a:pt x="1424" y="7868"/>
                  </a:lnTo>
                  <a:lnTo>
                    <a:pt x="1570" y="8035"/>
                  </a:lnTo>
                  <a:lnTo>
                    <a:pt x="1570" y="8119"/>
                  </a:lnTo>
                  <a:lnTo>
                    <a:pt x="1675" y="8140"/>
                  </a:lnTo>
                  <a:lnTo>
                    <a:pt x="1696" y="8244"/>
                  </a:lnTo>
                  <a:lnTo>
                    <a:pt x="1779" y="8244"/>
                  </a:lnTo>
                  <a:lnTo>
                    <a:pt x="1779" y="8286"/>
                  </a:lnTo>
                  <a:lnTo>
                    <a:pt x="1716" y="8370"/>
                  </a:lnTo>
                  <a:lnTo>
                    <a:pt x="1716" y="8391"/>
                  </a:lnTo>
                  <a:lnTo>
                    <a:pt x="1968" y="8579"/>
                  </a:lnTo>
                  <a:lnTo>
                    <a:pt x="2009" y="8663"/>
                  </a:lnTo>
                  <a:lnTo>
                    <a:pt x="2051" y="8537"/>
                  </a:lnTo>
                  <a:lnTo>
                    <a:pt x="2135" y="8453"/>
                  </a:lnTo>
                  <a:lnTo>
                    <a:pt x="2240" y="8537"/>
                  </a:lnTo>
                  <a:lnTo>
                    <a:pt x="2407" y="8579"/>
                  </a:lnTo>
                  <a:lnTo>
                    <a:pt x="2428" y="8642"/>
                  </a:lnTo>
                  <a:lnTo>
                    <a:pt x="2553" y="8642"/>
                  </a:lnTo>
                  <a:lnTo>
                    <a:pt x="2616" y="8704"/>
                  </a:lnTo>
                  <a:lnTo>
                    <a:pt x="2616" y="8893"/>
                  </a:lnTo>
                  <a:lnTo>
                    <a:pt x="2532" y="8976"/>
                  </a:lnTo>
                  <a:lnTo>
                    <a:pt x="2532" y="9060"/>
                  </a:lnTo>
                  <a:lnTo>
                    <a:pt x="2679" y="9081"/>
                  </a:lnTo>
                  <a:lnTo>
                    <a:pt x="2825" y="8976"/>
                  </a:lnTo>
                  <a:lnTo>
                    <a:pt x="2930" y="8976"/>
                  </a:lnTo>
                  <a:lnTo>
                    <a:pt x="2993" y="9018"/>
                  </a:lnTo>
                  <a:lnTo>
                    <a:pt x="3076" y="8976"/>
                  </a:lnTo>
                  <a:lnTo>
                    <a:pt x="3076" y="8872"/>
                  </a:lnTo>
                  <a:lnTo>
                    <a:pt x="3097" y="8851"/>
                  </a:lnTo>
                  <a:lnTo>
                    <a:pt x="3076" y="8788"/>
                  </a:lnTo>
                  <a:lnTo>
                    <a:pt x="2972" y="8704"/>
                  </a:lnTo>
                  <a:lnTo>
                    <a:pt x="2930" y="8642"/>
                  </a:lnTo>
                  <a:lnTo>
                    <a:pt x="2846" y="8474"/>
                  </a:lnTo>
                  <a:lnTo>
                    <a:pt x="2742" y="8432"/>
                  </a:lnTo>
                  <a:lnTo>
                    <a:pt x="2637" y="8432"/>
                  </a:lnTo>
                  <a:lnTo>
                    <a:pt x="2574" y="8453"/>
                  </a:lnTo>
                  <a:lnTo>
                    <a:pt x="2491" y="8391"/>
                  </a:lnTo>
                  <a:lnTo>
                    <a:pt x="2344" y="8244"/>
                  </a:lnTo>
                  <a:lnTo>
                    <a:pt x="2260" y="8160"/>
                  </a:lnTo>
                  <a:lnTo>
                    <a:pt x="2260" y="8056"/>
                  </a:lnTo>
                  <a:lnTo>
                    <a:pt x="2219" y="8035"/>
                  </a:lnTo>
                  <a:lnTo>
                    <a:pt x="2198" y="8140"/>
                  </a:lnTo>
                  <a:lnTo>
                    <a:pt x="2030" y="8056"/>
                  </a:lnTo>
                  <a:lnTo>
                    <a:pt x="2051" y="7972"/>
                  </a:lnTo>
                  <a:lnTo>
                    <a:pt x="2135" y="7930"/>
                  </a:lnTo>
                  <a:lnTo>
                    <a:pt x="2156" y="7951"/>
                  </a:lnTo>
                  <a:lnTo>
                    <a:pt x="2198" y="7930"/>
                  </a:lnTo>
                  <a:lnTo>
                    <a:pt x="2219" y="7868"/>
                  </a:lnTo>
                  <a:lnTo>
                    <a:pt x="2156" y="7637"/>
                  </a:lnTo>
                  <a:lnTo>
                    <a:pt x="2114" y="7616"/>
                  </a:lnTo>
                  <a:lnTo>
                    <a:pt x="2114" y="7533"/>
                  </a:lnTo>
                  <a:lnTo>
                    <a:pt x="2030" y="7428"/>
                  </a:lnTo>
                  <a:lnTo>
                    <a:pt x="2009" y="7344"/>
                  </a:lnTo>
                  <a:lnTo>
                    <a:pt x="2009" y="7386"/>
                  </a:lnTo>
                  <a:lnTo>
                    <a:pt x="2009" y="7449"/>
                  </a:lnTo>
                  <a:lnTo>
                    <a:pt x="1947" y="7449"/>
                  </a:lnTo>
                  <a:lnTo>
                    <a:pt x="1884" y="7324"/>
                  </a:lnTo>
                  <a:lnTo>
                    <a:pt x="1821" y="7303"/>
                  </a:lnTo>
                  <a:lnTo>
                    <a:pt x="1842" y="7177"/>
                  </a:lnTo>
                  <a:lnTo>
                    <a:pt x="1800" y="7114"/>
                  </a:lnTo>
                  <a:lnTo>
                    <a:pt x="1779" y="6989"/>
                  </a:lnTo>
                  <a:lnTo>
                    <a:pt x="1716" y="6926"/>
                  </a:lnTo>
                  <a:lnTo>
                    <a:pt x="1633" y="6926"/>
                  </a:lnTo>
                  <a:lnTo>
                    <a:pt x="1612" y="6905"/>
                  </a:lnTo>
                  <a:lnTo>
                    <a:pt x="1570" y="6968"/>
                  </a:lnTo>
                  <a:lnTo>
                    <a:pt x="1528" y="7010"/>
                  </a:lnTo>
                  <a:lnTo>
                    <a:pt x="1486" y="7031"/>
                  </a:lnTo>
                  <a:lnTo>
                    <a:pt x="1424" y="6989"/>
                  </a:lnTo>
                  <a:lnTo>
                    <a:pt x="1486" y="6884"/>
                  </a:lnTo>
                  <a:lnTo>
                    <a:pt x="1382" y="6717"/>
                  </a:lnTo>
                  <a:lnTo>
                    <a:pt x="1382" y="6654"/>
                  </a:lnTo>
                  <a:lnTo>
                    <a:pt x="1361" y="6507"/>
                  </a:lnTo>
                  <a:lnTo>
                    <a:pt x="1361" y="6466"/>
                  </a:lnTo>
                  <a:lnTo>
                    <a:pt x="1403" y="6382"/>
                  </a:lnTo>
                  <a:lnTo>
                    <a:pt x="1382" y="6361"/>
                  </a:lnTo>
                  <a:lnTo>
                    <a:pt x="1319" y="6361"/>
                  </a:lnTo>
                  <a:lnTo>
                    <a:pt x="1382" y="6256"/>
                  </a:lnTo>
                  <a:lnTo>
                    <a:pt x="1382" y="6131"/>
                  </a:lnTo>
                  <a:lnTo>
                    <a:pt x="1507" y="5943"/>
                  </a:lnTo>
                  <a:lnTo>
                    <a:pt x="1528" y="5503"/>
                  </a:lnTo>
                  <a:lnTo>
                    <a:pt x="1612" y="5399"/>
                  </a:lnTo>
                  <a:lnTo>
                    <a:pt x="1633" y="5252"/>
                  </a:lnTo>
                  <a:lnTo>
                    <a:pt x="1716" y="5147"/>
                  </a:lnTo>
                  <a:lnTo>
                    <a:pt x="1737" y="5001"/>
                  </a:lnTo>
                  <a:lnTo>
                    <a:pt x="1696" y="4980"/>
                  </a:lnTo>
                  <a:lnTo>
                    <a:pt x="1716" y="4896"/>
                  </a:lnTo>
                  <a:lnTo>
                    <a:pt x="1716" y="4771"/>
                  </a:lnTo>
                  <a:lnTo>
                    <a:pt x="1779" y="4666"/>
                  </a:lnTo>
                  <a:lnTo>
                    <a:pt x="1779" y="4562"/>
                  </a:lnTo>
                  <a:lnTo>
                    <a:pt x="1675" y="4520"/>
                  </a:lnTo>
                  <a:lnTo>
                    <a:pt x="1696" y="4457"/>
                  </a:lnTo>
                  <a:lnTo>
                    <a:pt x="1696" y="4415"/>
                  </a:lnTo>
                  <a:lnTo>
                    <a:pt x="1800" y="4415"/>
                  </a:lnTo>
                  <a:lnTo>
                    <a:pt x="1821" y="4394"/>
                  </a:lnTo>
                  <a:lnTo>
                    <a:pt x="1884" y="4415"/>
                  </a:lnTo>
                  <a:lnTo>
                    <a:pt x="1926" y="4415"/>
                  </a:lnTo>
                  <a:lnTo>
                    <a:pt x="2030" y="4373"/>
                  </a:lnTo>
                  <a:lnTo>
                    <a:pt x="2051" y="4394"/>
                  </a:lnTo>
                  <a:lnTo>
                    <a:pt x="2135" y="4394"/>
                  </a:lnTo>
                  <a:lnTo>
                    <a:pt x="2219" y="4415"/>
                  </a:lnTo>
                  <a:lnTo>
                    <a:pt x="2260" y="4499"/>
                  </a:lnTo>
                  <a:lnTo>
                    <a:pt x="2219" y="4520"/>
                  </a:lnTo>
                  <a:lnTo>
                    <a:pt x="2219" y="4687"/>
                  </a:lnTo>
                  <a:lnTo>
                    <a:pt x="2260" y="4792"/>
                  </a:lnTo>
                  <a:lnTo>
                    <a:pt x="2240" y="4813"/>
                  </a:lnTo>
                  <a:lnTo>
                    <a:pt x="2198" y="4917"/>
                  </a:lnTo>
                  <a:lnTo>
                    <a:pt x="2302" y="4896"/>
                  </a:lnTo>
                  <a:lnTo>
                    <a:pt x="2365" y="4917"/>
                  </a:lnTo>
                  <a:lnTo>
                    <a:pt x="2470" y="4896"/>
                  </a:lnTo>
                  <a:lnTo>
                    <a:pt x="2616" y="4917"/>
                  </a:lnTo>
                  <a:lnTo>
                    <a:pt x="2658" y="4980"/>
                  </a:lnTo>
                  <a:lnTo>
                    <a:pt x="2658" y="4938"/>
                  </a:lnTo>
                  <a:lnTo>
                    <a:pt x="2658" y="4917"/>
                  </a:lnTo>
                  <a:lnTo>
                    <a:pt x="2721" y="4875"/>
                  </a:lnTo>
                  <a:lnTo>
                    <a:pt x="2784" y="4896"/>
                  </a:lnTo>
                  <a:lnTo>
                    <a:pt x="2951" y="5043"/>
                  </a:lnTo>
                  <a:lnTo>
                    <a:pt x="3014" y="5085"/>
                  </a:lnTo>
                  <a:lnTo>
                    <a:pt x="3014" y="5127"/>
                  </a:lnTo>
                  <a:lnTo>
                    <a:pt x="3076" y="5127"/>
                  </a:lnTo>
                  <a:lnTo>
                    <a:pt x="3181" y="5231"/>
                  </a:lnTo>
                  <a:lnTo>
                    <a:pt x="3202" y="5252"/>
                  </a:lnTo>
                  <a:lnTo>
                    <a:pt x="3244" y="5252"/>
                  </a:lnTo>
                  <a:lnTo>
                    <a:pt x="3244" y="5189"/>
                  </a:lnTo>
                  <a:lnTo>
                    <a:pt x="3286" y="5189"/>
                  </a:lnTo>
                  <a:lnTo>
                    <a:pt x="3286" y="5106"/>
                  </a:lnTo>
                  <a:lnTo>
                    <a:pt x="3307" y="4875"/>
                  </a:lnTo>
                  <a:lnTo>
                    <a:pt x="3265" y="4771"/>
                  </a:lnTo>
                  <a:lnTo>
                    <a:pt x="3160" y="4708"/>
                  </a:lnTo>
                  <a:lnTo>
                    <a:pt x="3097" y="4478"/>
                  </a:lnTo>
                  <a:lnTo>
                    <a:pt x="3139" y="4269"/>
                  </a:lnTo>
                  <a:lnTo>
                    <a:pt x="3202" y="4143"/>
                  </a:lnTo>
                  <a:lnTo>
                    <a:pt x="3265" y="3955"/>
                  </a:lnTo>
                  <a:lnTo>
                    <a:pt x="3369" y="3787"/>
                  </a:lnTo>
                  <a:lnTo>
                    <a:pt x="3495" y="3787"/>
                  </a:lnTo>
                  <a:lnTo>
                    <a:pt x="3767" y="3725"/>
                  </a:lnTo>
                  <a:lnTo>
                    <a:pt x="3913" y="3725"/>
                  </a:lnTo>
                  <a:lnTo>
                    <a:pt x="3976" y="3766"/>
                  </a:lnTo>
                  <a:lnTo>
                    <a:pt x="4123" y="3683"/>
                  </a:lnTo>
                  <a:lnTo>
                    <a:pt x="4248" y="3683"/>
                  </a:lnTo>
                  <a:lnTo>
                    <a:pt x="4395" y="3746"/>
                  </a:lnTo>
                  <a:lnTo>
                    <a:pt x="4541" y="3725"/>
                  </a:lnTo>
                  <a:lnTo>
                    <a:pt x="4646" y="3787"/>
                  </a:lnTo>
                  <a:lnTo>
                    <a:pt x="4771" y="3725"/>
                  </a:lnTo>
                  <a:lnTo>
                    <a:pt x="4855" y="3641"/>
                  </a:lnTo>
                  <a:lnTo>
                    <a:pt x="4855" y="3432"/>
                  </a:lnTo>
                  <a:lnTo>
                    <a:pt x="4834" y="3348"/>
                  </a:lnTo>
                  <a:lnTo>
                    <a:pt x="4855" y="3243"/>
                  </a:lnTo>
                  <a:lnTo>
                    <a:pt x="4855" y="3160"/>
                  </a:lnTo>
                  <a:lnTo>
                    <a:pt x="4876" y="3034"/>
                  </a:lnTo>
                  <a:lnTo>
                    <a:pt x="4876" y="2950"/>
                  </a:lnTo>
                  <a:lnTo>
                    <a:pt x="4729" y="2846"/>
                  </a:lnTo>
                  <a:lnTo>
                    <a:pt x="4750" y="2804"/>
                  </a:lnTo>
                  <a:lnTo>
                    <a:pt x="4667" y="2741"/>
                  </a:lnTo>
                  <a:lnTo>
                    <a:pt x="4541" y="2741"/>
                  </a:lnTo>
                  <a:lnTo>
                    <a:pt x="4437" y="2616"/>
                  </a:lnTo>
                  <a:lnTo>
                    <a:pt x="4332" y="2532"/>
                  </a:lnTo>
                  <a:lnTo>
                    <a:pt x="4353" y="2469"/>
                  </a:lnTo>
                  <a:lnTo>
                    <a:pt x="4353" y="2281"/>
                  </a:lnTo>
                  <a:lnTo>
                    <a:pt x="4311" y="2155"/>
                  </a:lnTo>
                  <a:lnTo>
                    <a:pt x="4353" y="2072"/>
                  </a:lnTo>
                  <a:lnTo>
                    <a:pt x="4353" y="1988"/>
                  </a:lnTo>
                  <a:lnTo>
                    <a:pt x="4311" y="1862"/>
                  </a:lnTo>
                  <a:lnTo>
                    <a:pt x="4185" y="1758"/>
                  </a:lnTo>
                  <a:lnTo>
                    <a:pt x="3913" y="1570"/>
                  </a:lnTo>
                  <a:lnTo>
                    <a:pt x="3830" y="1423"/>
                  </a:lnTo>
                  <a:lnTo>
                    <a:pt x="3579" y="1339"/>
                  </a:lnTo>
                  <a:lnTo>
                    <a:pt x="3390" y="1381"/>
                  </a:lnTo>
                  <a:lnTo>
                    <a:pt x="3265" y="1653"/>
                  </a:lnTo>
                  <a:lnTo>
                    <a:pt x="3014" y="1674"/>
                  </a:lnTo>
                  <a:lnTo>
                    <a:pt x="2930" y="1549"/>
                  </a:lnTo>
                  <a:lnTo>
                    <a:pt x="2825" y="1549"/>
                  </a:lnTo>
                  <a:lnTo>
                    <a:pt x="2616" y="1444"/>
                  </a:lnTo>
                  <a:lnTo>
                    <a:pt x="2428" y="1528"/>
                  </a:lnTo>
                  <a:lnTo>
                    <a:pt x="2428" y="1653"/>
                  </a:lnTo>
                  <a:lnTo>
                    <a:pt x="2260" y="1674"/>
                  </a:lnTo>
                  <a:lnTo>
                    <a:pt x="2114" y="1758"/>
                  </a:lnTo>
                  <a:lnTo>
                    <a:pt x="2114" y="1465"/>
                  </a:lnTo>
                  <a:lnTo>
                    <a:pt x="2114" y="1256"/>
                  </a:lnTo>
                  <a:lnTo>
                    <a:pt x="2051" y="1130"/>
                  </a:lnTo>
                  <a:lnTo>
                    <a:pt x="2114" y="1025"/>
                  </a:lnTo>
                  <a:lnTo>
                    <a:pt x="2135" y="942"/>
                  </a:lnTo>
                  <a:lnTo>
                    <a:pt x="2051" y="837"/>
                  </a:lnTo>
                  <a:lnTo>
                    <a:pt x="2135" y="712"/>
                  </a:lnTo>
                  <a:lnTo>
                    <a:pt x="2114" y="607"/>
                  </a:lnTo>
                  <a:lnTo>
                    <a:pt x="1905" y="607"/>
                  </a:lnTo>
                  <a:lnTo>
                    <a:pt x="1821" y="691"/>
                  </a:lnTo>
                  <a:lnTo>
                    <a:pt x="1716" y="628"/>
                  </a:lnTo>
                  <a:lnTo>
                    <a:pt x="1633" y="502"/>
                  </a:lnTo>
                  <a:lnTo>
                    <a:pt x="1716" y="419"/>
                  </a:lnTo>
                  <a:lnTo>
                    <a:pt x="1696" y="230"/>
                  </a:lnTo>
                  <a:lnTo>
                    <a:pt x="1591" y="105"/>
                  </a:lnTo>
                  <a:lnTo>
                    <a:pt x="1424" y="126"/>
                  </a:lnTo>
                  <a:lnTo>
                    <a:pt x="1382"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69" name="Google Shape;969;p27"/>
            <p:cNvSpPr/>
            <p:nvPr/>
          </p:nvSpPr>
          <p:spPr>
            <a:xfrm>
              <a:off x="-1487427" y="3705531"/>
              <a:ext cx="108680" cy="233396"/>
            </a:xfrm>
            <a:custGeom>
              <a:avLst/>
              <a:gdLst/>
              <a:ahLst/>
              <a:cxnLst/>
              <a:rect l="l" t="t" r="r" b="b"/>
              <a:pathLst>
                <a:path w="5127" h="11530" extrusionOk="0">
                  <a:moveTo>
                    <a:pt x="2407" y="0"/>
                  </a:moveTo>
                  <a:lnTo>
                    <a:pt x="2302" y="42"/>
                  </a:lnTo>
                  <a:lnTo>
                    <a:pt x="2344" y="63"/>
                  </a:lnTo>
                  <a:lnTo>
                    <a:pt x="2365" y="147"/>
                  </a:lnTo>
                  <a:lnTo>
                    <a:pt x="2260" y="251"/>
                  </a:lnTo>
                  <a:lnTo>
                    <a:pt x="2260" y="419"/>
                  </a:lnTo>
                  <a:lnTo>
                    <a:pt x="2281" y="523"/>
                  </a:lnTo>
                  <a:lnTo>
                    <a:pt x="2155" y="461"/>
                  </a:lnTo>
                  <a:lnTo>
                    <a:pt x="2072" y="377"/>
                  </a:lnTo>
                  <a:lnTo>
                    <a:pt x="1925" y="482"/>
                  </a:lnTo>
                  <a:lnTo>
                    <a:pt x="1716" y="544"/>
                  </a:lnTo>
                  <a:lnTo>
                    <a:pt x="1653" y="691"/>
                  </a:lnTo>
                  <a:lnTo>
                    <a:pt x="1528" y="858"/>
                  </a:lnTo>
                  <a:lnTo>
                    <a:pt x="1402" y="900"/>
                  </a:lnTo>
                  <a:lnTo>
                    <a:pt x="1214" y="1193"/>
                  </a:lnTo>
                  <a:lnTo>
                    <a:pt x="1193" y="1360"/>
                  </a:lnTo>
                  <a:lnTo>
                    <a:pt x="1235" y="1402"/>
                  </a:lnTo>
                  <a:lnTo>
                    <a:pt x="1151" y="1632"/>
                  </a:lnTo>
                  <a:lnTo>
                    <a:pt x="1005" y="1904"/>
                  </a:lnTo>
                  <a:lnTo>
                    <a:pt x="1005" y="2009"/>
                  </a:lnTo>
                  <a:lnTo>
                    <a:pt x="1130" y="2051"/>
                  </a:lnTo>
                  <a:lnTo>
                    <a:pt x="1005" y="2365"/>
                  </a:lnTo>
                  <a:lnTo>
                    <a:pt x="942" y="2616"/>
                  </a:lnTo>
                  <a:lnTo>
                    <a:pt x="879" y="2825"/>
                  </a:lnTo>
                  <a:lnTo>
                    <a:pt x="712" y="2825"/>
                  </a:lnTo>
                  <a:lnTo>
                    <a:pt x="607" y="2783"/>
                  </a:lnTo>
                  <a:lnTo>
                    <a:pt x="502" y="2783"/>
                  </a:lnTo>
                  <a:lnTo>
                    <a:pt x="565" y="3076"/>
                  </a:lnTo>
                  <a:lnTo>
                    <a:pt x="565" y="3202"/>
                  </a:lnTo>
                  <a:lnTo>
                    <a:pt x="565" y="3411"/>
                  </a:lnTo>
                  <a:lnTo>
                    <a:pt x="419" y="3411"/>
                  </a:lnTo>
                  <a:lnTo>
                    <a:pt x="440" y="3578"/>
                  </a:lnTo>
                  <a:lnTo>
                    <a:pt x="419" y="3704"/>
                  </a:lnTo>
                  <a:lnTo>
                    <a:pt x="440" y="3808"/>
                  </a:lnTo>
                  <a:lnTo>
                    <a:pt x="398" y="4018"/>
                  </a:lnTo>
                  <a:lnTo>
                    <a:pt x="314" y="4039"/>
                  </a:lnTo>
                  <a:lnTo>
                    <a:pt x="272" y="4018"/>
                  </a:lnTo>
                  <a:lnTo>
                    <a:pt x="251" y="4122"/>
                  </a:lnTo>
                  <a:lnTo>
                    <a:pt x="251" y="4206"/>
                  </a:lnTo>
                  <a:lnTo>
                    <a:pt x="251" y="4332"/>
                  </a:lnTo>
                  <a:lnTo>
                    <a:pt x="189" y="4457"/>
                  </a:lnTo>
                  <a:lnTo>
                    <a:pt x="147" y="4436"/>
                  </a:lnTo>
                  <a:lnTo>
                    <a:pt x="42" y="4562"/>
                  </a:lnTo>
                  <a:lnTo>
                    <a:pt x="0" y="4666"/>
                  </a:lnTo>
                  <a:lnTo>
                    <a:pt x="0" y="4729"/>
                  </a:lnTo>
                  <a:lnTo>
                    <a:pt x="84" y="4834"/>
                  </a:lnTo>
                  <a:lnTo>
                    <a:pt x="105" y="4980"/>
                  </a:lnTo>
                  <a:lnTo>
                    <a:pt x="377" y="5231"/>
                  </a:lnTo>
                  <a:lnTo>
                    <a:pt x="377" y="5231"/>
                  </a:lnTo>
                  <a:lnTo>
                    <a:pt x="314" y="5127"/>
                  </a:lnTo>
                  <a:lnTo>
                    <a:pt x="314" y="5064"/>
                  </a:lnTo>
                  <a:lnTo>
                    <a:pt x="398" y="5148"/>
                  </a:lnTo>
                  <a:lnTo>
                    <a:pt x="523" y="5148"/>
                  </a:lnTo>
                  <a:lnTo>
                    <a:pt x="419" y="5231"/>
                  </a:lnTo>
                  <a:lnTo>
                    <a:pt x="440" y="5273"/>
                  </a:lnTo>
                  <a:lnTo>
                    <a:pt x="565" y="5273"/>
                  </a:lnTo>
                  <a:lnTo>
                    <a:pt x="565" y="5189"/>
                  </a:lnTo>
                  <a:lnTo>
                    <a:pt x="586" y="5273"/>
                  </a:lnTo>
                  <a:lnTo>
                    <a:pt x="691" y="5273"/>
                  </a:lnTo>
                  <a:lnTo>
                    <a:pt x="733" y="5357"/>
                  </a:lnTo>
                  <a:lnTo>
                    <a:pt x="921" y="5399"/>
                  </a:lnTo>
                  <a:lnTo>
                    <a:pt x="1026" y="5566"/>
                  </a:lnTo>
                  <a:lnTo>
                    <a:pt x="1026" y="5671"/>
                  </a:lnTo>
                  <a:lnTo>
                    <a:pt x="942" y="5692"/>
                  </a:lnTo>
                  <a:lnTo>
                    <a:pt x="900" y="5608"/>
                  </a:lnTo>
                  <a:lnTo>
                    <a:pt x="816" y="5671"/>
                  </a:lnTo>
                  <a:lnTo>
                    <a:pt x="900" y="5754"/>
                  </a:lnTo>
                  <a:lnTo>
                    <a:pt x="921" y="5775"/>
                  </a:lnTo>
                  <a:lnTo>
                    <a:pt x="900" y="5796"/>
                  </a:lnTo>
                  <a:lnTo>
                    <a:pt x="795" y="5775"/>
                  </a:lnTo>
                  <a:lnTo>
                    <a:pt x="774" y="5671"/>
                  </a:lnTo>
                  <a:lnTo>
                    <a:pt x="670" y="5671"/>
                  </a:lnTo>
                  <a:lnTo>
                    <a:pt x="670" y="5712"/>
                  </a:lnTo>
                  <a:lnTo>
                    <a:pt x="795" y="5817"/>
                  </a:lnTo>
                  <a:lnTo>
                    <a:pt x="795" y="5880"/>
                  </a:lnTo>
                  <a:lnTo>
                    <a:pt x="900" y="6005"/>
                  </a:lnTo>
                  <a:lnTo>
                    <a:pt x="1109" y="6068"/>
                  </a:lnTo>
                  <a:lnTo>
                    <a:pt x="1088" y="5880"/>
                  </a:lnTo>
                  <a:lnTo>
                    <a:pt x="1026" y="5775"/>
                  </a:lnTo>
                  <a:lnTo>
                    <a:pt x="1151" y="5859"/>
                  </a:lnTo>
                  <a:lnTo>
                    <a:pt x="1151" y="5964"/>
                  </a:lnTo>
                  <a:lnTo>
                    <a:pt x="1214" y="6068"/>
                  </a:lnTo>
                  <a:lnTo>
                    <a:pt x="1298" y="6131"/>
                  </a:lnTo>
                  <a:lnTo>
                    <a:pt x="1319" y="6298"/>
                  </a:lnTo>
                  <a:lnTo>
                    <a:pt x="1402" y="6382"/>
                  </a:lnTo>
                  <a:lnTo>
                    <a:pt x="1360" y="6403"/>
                  </a:lnTo>
                  <a:lnTo>
                    <a:pt x="1402" y="6445"/>
                  </a:lnTo>
                  <a:lnTo>
                    <a:pt x="1465" y="6487"/>
                  </a:lnTo>
                  <a:lnTo>
                    <a:pt x="1465" y="6717"/>
                  </a:lnTo>
                  <a:lnTo>
                    <a:pt x="1570" y="6947"/>
                  </a:lnTo>
                  <a:lnTo>
                    <a:pt x="1632" y="7010"/>
                  </a:lnTo>
                  <a:lnTo>
                    <a:pt x="1486" y="7114"/>
                  </a:lnTo>
                  <a:lnTo>
                    <a:pt x="1402" y="7658"/>
                  </a:lnTo>
                  <a:lnTo>
                    <a:pt x="1444" y="7784"/>
                  </a:lnTo>
                  <a:lnTo>
                    <a:pt x="1423" y="7847"/>
                  </a:lnTo>
                  <a:lnTo>
                    <a:pt x="1444" y="7889"/>
                  </a:lnTo>
                  <a:lnTo>
                    <a:pt x="1528" y="7742"/>
                  </a:lnTo>
                  <a:lnTo>
                    <a:pt x="1653" y="7637"/>
                  </a:lnTo>
                  <a:lnTo>
                    <a:pt x="1716" y="7470"/>
                  </a:lnTo>
                  <a:lnTo>
                    <a:pt x="1716" y="7658"/>
                  </a:lnTo>
                  <a:lnTo>
                    <a:pt x="1549" y="7805"/>
                  </a:lnTo>
                  <a:lnTo>
                    <a:pt x="1549" y="7972"/>
                  </a:lnTo>
                  <a:lnTo>
                    <a:pt x="1632" y="7951"/>
                  </a:lnTo>
                  <a:lnTo>
                    <a:pt x="1632" y="7868"/>
                  </a:lnTo>
                  <a:lnTo>
                    <a:pt x="1779" y="7784"/>
                  </a:lnTo>
                  <a:lnTo>
                    <a:pt x="1863" y="7868"/>
                  </a:lnTo>
                  <a:lnTo>
                    <a:pt x="1925" y="7868"/>
                  </a:lnTo>
                  <a:lnTo>
                    <a:pt x="1925" y="7805"/>
                  </a:lnTo>
                  <a:lnTo>
                    <a:pt x="1946" y="7847"/>
                  </a:lnTo>
                  <a:lnTo>
                    <a:pt x="1988" y="7847"/>
                  </a:lnTo>
                  <a:lnTo>
                    <a:pt x="2009" y="7805"/>
                  </a:lnTo>
                  <a:lnTo>
                    <a:pt x="2135" y="7805"/>
                  </a:lnTo>
                  <a:lnTo>
                    <a:pt x="2365" y="7658"/>
                  </a:lnTo>
                  <a:lnTo>
                    <a:pt x="2386" y="7575"/>
                  </a:lnTo>
                  <a:lnTo>
                    <a:pt x="2448" y="7596"/>
                  </a:lnTo>
                  <a:lnTo>
                    <a:pt x="2511" y="7596"/>
                  </a:lnTo>
                  <a:lnTo>
                    <a:pt x="2658" y="7533"/>
                  </a:lnTo>
                  <a:lnTo>
                    <a:pt x="2574" y="7491"/>
                  </a:lnTo>
                  <a:lnTo>
                    <a:pt x="2574" y="7470"/>
                  </a:lnTo>
                  <a:lnTo>
                    <a:pt x="2511" y="7365"/>
                  </a:lnTo>
                  <a:lnTo>
                    <a:pt x="2574" y="7365"/>
                  </a:lnTo>
                  <a:lnTo>
                    <a:pt x="2616" y="7449"/>
                  </a:lnTo>
                  <a:lnTo>
                    <a:pt x="2720" y="7470"/>
                  </a:lnTo>
                  <a:lnTo>
                    <a:pt x="2888" y="7345"/>
                  </a:lnTo>
                  <a:lnTo>
                    <a:pt x="2867" y="7282"/>
                  </a:lnTo>
                  <a:lnTo>
                    <a:pt x="2909" y="7240"/>
                  </a:lnTo>
                  <a:lnTo>
                    <a:pt x="2909" y="7114"/>
                  </a:lnTo>
                  <a:lnTo>
                    <a:pt x="2867" y="7052"/>
                  </a:lnTo>
                  <a:lnTo>
                    <a:pt x="2867" y="7010"/>
                  </a:lnTo>
                  <a:lnTo>
                    <a:pt x="2888" y="6947"/>
                  </a:lnTo>
                  <a:lnTo>
                    <a:pt x="2804" y="6863"/>
                  </a:lnTo>
                  <a:lnTo>
                    <a:pt x="2909" y="6947"/>
                  </a:lnTo>
                  <a:lnTo>
                    <a:pt x="2909" y="7010"/>
                  </a:lnTo>
                  <a:lnTo>
                    <a:pt x="2992" y="7010"/>
                  </a:lnTo>
                  <a:lnTo>
                    <a:pt x="2992" y="7073"/>
                  </a:lnTo>
                  <a:lnTo>
                    <a:pt x="3118" y="7282"/>
                  </a:lnTo>
                  <a:lnTo>
                    <a:pt x="3181" y="7365"/>
                  </a:lnTo>
                  <a:lnTo>
                    <a:pt x="3202" y="7491"/>
                  </a:lnTo>
                  <a:lnTo>
                    <a:pt x="3306" y="7491"/>
                  </a:lnTo>
                  <a:lnTo>
                    <a:pt x="3390" y="7470"/>
                  </a:lnTo>
                  <a:lnTo>
                    <a:pt x="3411" y="7386"/>
                  </a:lnTo>
                  <a:lnTo>
                    <a:pt x="3411" y="7470"/>
                  </a:lnTo>
                  <a:lnTo>
                    <a:pt x="3390" y="7533"/>
                  </a:lnTo>
                  <a:lnTo>
                    <a:pt x="3432" y="7658"/>
                  </a:lnTo>
                  <a:lnTo>
                    <a:pt x="3432" y="7700"/>
                  </a:lnTo>
                  <a:lnTo>
                    <a:pt x="3411" y="7742"/>
                  </a:lnTo>
                  <a:lnTo>
                    <a:pt x="3432" y="7847"/>
                  </a:lnTo>
                  <a:lnTo>
                    <a:pt x="3495" y="7889"/>
                  </a:lnTo>
                  <a:lnTo>
                    <a:pt x="3536" y="8307"/>
                  </a:lnTo>
                  <a:lnTo>
                    <a:pt x="3578" y="8328"/>
                  </a:lnTo>
                  <a:lnTo>
                    <a:pt x="3578" y="8516"/>
                  </a:lnTo>
                  <a:lnTo>
                    <a:pt x="3725" y="8600"/>
                  </a:lnTo>
                  <a:lnTo>
                    <a:pt x="3704" y="8642"/>
                  </a:lnTo>
                  <a:lnTo>
                    <a:pt x="3704" y="8788"/>
                  </a:lnTo>
                  <a:lnTo>
                    <a:pt x="3767" y="8851"/>
                  </a:lnTo>
                  <a:lnTo>
                    <a:pt x="3767" y="9123"/>
                  </a:lnTo>
                  <a:lnTo>
                    <a:pt x="3829" y="9228"/>
                  </a:lnTo>
                  <a:lnTo>
                    <a:pt x="3829" y="9332"/>
                  </a:lnTo>
                  <a:lnTo>
                    <a:pt x="3850" y="9311"/>
                  </a:lnTo>
                  <a:lnTo>
                    <a:pt x="3871" y="9123"/>
                  </a:lnTo>
                  <a:lnTo>
                    <a:pt x="3955" y="9249"/>
                  </a:lnTo>
                  <a:lnTo>
                    <a:pt x="3976" y="9374"/>
                  </a:lnTo>
                  <a:lnTo>
                    <a:pt x="4059" y="9458"/>
                  </a:lnTo>
                  <a:lnTo>
                    <a:pt x="4080" y="9793"/>
                  </a:lnTo>
                  <a:lnTo>
                    <a:pt x="4164" y="9855"/>
                  </a:lnTo>
                  <a:lnTo>
                    <a:pt x="4185" y="9960"/>
                  </a:lnTo>
                  <a:lnTo>
                    <a:pt x="4143" y="10002"/>
                  </a:lnTo>
                  <a:lnTo>
                    <a:pt x="4164" y="10169"/>
                  </a:lnTo>
                  <a:lnTo>
                    <a:pt x="4227" y="10253"/>
                  </a:lnTo>
                  <a:lnTo>
                    <a:pt x="4290" y="10316"/>
                  </a:lnTo>
                  <a:lnTo>
                    <a:pt x="4227" y="10399"/>
                  </a:lnTo>
                  <a:lnTo>
                    <a:pt x="4269" y="10567"/>
                  </a:lnTo>
                  <a:lnTo>
                    <a:pt x="4248" y="10609"/>
                  </a:lnTo>
                  <a:lnTo>
                    <a:pt x="4227" y="10630"/>
                  </a:lnTo>
                  <a:lnTo>
                    <a:pt x="4185" y="10797"/>
                  </a:lnTo>
                  <a:lnTo>
                    <a:pt x="4227" y="10818"/>
                  </a:lnTo>
                  <a:lnTo>
                    <a:pt x="4227" y="10922"/>
                  </a:lnTo>
                  <a:lnTo>
                    <a:pt x="4143" y="11027"/>
                  </a:lnTo>
                  <a:lnTo>
                    <a:pt x="4101" y="11048"/>
                  </a:lnTo>
                  <a:lnTo>
                    <a:pt x="4059" y="11048"/>
                  </a:lnTo>
                  <a:lnTo>
                    <a:pt x="4059" y="11111"/>
                  </a:lnTo>
                  <a:lnTo>
                    <a:pt x="4101" y="11194"/>
                  </a:lnTo>
                  <a:lnTo>
                    <a:pt x="4101" y="11341"/>
                  </a:lnTo>
                  <a:lnTo>
                    <a:pt x="4164" y="11529"/>
                  </a:lnTo>
                  <a:lnTo>
                    <a:pt x="4185" y="11341"/>
                  </a:lnTo>
                  <a:lnTo>
                    <a:pt x="4248" y="11236"/>
                  </a:lnTo>
                  <a:lnTo>
                    <a:pt x="4248" y="11257"/>
                  </a:lnTo>
                  <a:lnTo>
                    <a:pt x="4269" y="11153"/>
                  </a:lnTo>
                  <a:lnTo>
                    <a:pt x="4332" y="11090"/>
                  </a:lnTo>
                  <a:lnTo>
                    <a:pt x="4332" y="10922"/>
                  </a:lnTo>
                  <a:lnTo>
                    <a:pt x="4457" y="10839"/>
                  </a:lnTo>
                  <a:lnTo>
                    <a:pt x="4583" y="10483"/>
                  </a:lnTo>
                  <a:lnTo>
                    <a:pt x="4666" y="10420"/>
                  </a:lnTo>
                  <a:lnTo>
                    <a:pt x="4666" y="10253"/>
                  </a:lnTo>
                  <a:lnTo>
                    <a:pt x="4583" y="10106"/>
                  </a:lnTo>
                  <a:lnTo>
                    <a:pt x="4604" y="9960"/>
                  </a:lnTo>
                  <a:lnTo>
                    <a:pt x="4562" y="9855"/>
                  </a:lnTo>
                  <a:lnTo>
                    <a:pt x="4541" y="9667"/>
                  </a:lnTo>
                  <a:lnTo>
                    <a:pt x="4457" y="9583"/>
                  </a:lnTo>
                  <a:lnTo>
                    <a:pt x="4478" y="9479"/>
                  </a:lnTo>
                  <a:lnTo>
                    <a:pt x="4457" y="9353"/>
                  </a:lnTo>
                  <a:lnTo>
                    <a:pt x="4478" y="9270"/>
                  </a:lnTo>
                  <a:lnTo>
                    <a:pt x="4436" y="9018"/>
                  </a:lnTo>
                  <a:lnTo>
                    <a:pt x="4269" y="8851"/>
                  </a:lnTo>
                  <a:lnTo>
                    <a:pt x="4080" y="8725"/>
                  </a:lnTo>
                  <a:lnTo>
                    <a:pt x="3934" y="8537"/>
                  </a:lnTo>
                  <a:lnTo>
                    <a:pt x="3934" y="8433"/>
                  </a:lnTo>
                  <a:lnTo>
                    <a:pt x="3850" y="8223"/>
                  </a:lnTo>
                  <a:lnTo>
                    <a:pt x="3955" y="8181"/>
                  </a:lnTo>
                  <a:lnTo>
                    <a:pt x="3976" y="8077"/>
                  </a:lnTo>
                  <a:lnTo>
                    <a:pt x="3934" y="7784"/>
                  </a:lnTo>
                  <a:lnTo>
                    <a:pt x="3955" y="7700"/>
                  </a:lnTo>
                  <a:lnTo>
                    <a:pt x="4059" y="7658"/>
                  </a:lnTo>
                  <a:lnTo>
                    <a:pt x="4059" y="7533"/>
                  </a:lnTo>
                  <a:lnTo>
                    <a:pt x="3934" y="7470"/>
                  </a:lnTo>
                  <a:lnTo>
                    <a:pt x="3934" y="7345"/>
                  </a:lnTo>
                  <a:lnTo>
                    <a:pt x="3850" y="7219"/>
                  </a:lnTo>
                  <a:lnTo>
                    <a:pt x="3767" y="7156"/>
                  </a:lnTo>
                  <a:lnTo>
                    <a:pt x="3620" y="6863"/>
                  </a:lnTo>
                  <a:lnTo>
                    <a:pt x="3495" y="6759"/>
                  </a:lnTo>
                  <a:lnTo>
                    <a:pt x="3432" y="6696"/>
                  </a:lnTo>
                  <a:lnTo>
                    <a:pt x="3348" y="6612"/>
                  </a:lnTo>
                  <a:lnTo>
                    <a:pt x="3243" y="6424"/>
                  </a:lnTo>
                  <a:lnTo>
                    <a:pt x="3181" y="6403"/>
                  </a:lnTo>
                  <a:lnTo>
                    <a:pt x="3181" y="6319"/>
                  </a:lnTo>
                  <a:lnTo>
                    <a:pt x="3306" y="6236"/>
                  </a:lnTo>
                  <a:lnTo>
                    <a:pt x="3411" y="6173"/>
                  </a:lnTo>
                  <a:lnTo>
                    <a:pt x="3390" y="6089"/>
                  </a:lnTo>
                  <a:lnTo>
                    <a:pt x="3390" y="5901"/>
                  </a:lnTo>
                  <a:lnTo>
                    <a:pt x="3453" y="5817"/>
                  </a:lnTo>
                  <a:lnTo>
                    <a:pt x="3432" y="5650"/>
                  </a:lnTo>
                  <a:lnTo>
                    <a:pt x="3515" y="5503"/>
                  </a:lnTo>
                  <a:lnTo>
                    <a:pt x="3746" y="5587"/>
                  </a:lnTo>
                  <a:lnTo>
                    <a:pt x="3871" y="5482"/>
                  </a:lnTo>
                  <a:lnTo>
                    <a:pt x="4018" y="5482"/>
                  </a:lnTo>
                  <a:lnTo>
                    <a:pt x="4039" y="5440"/>
                  </a:lnTo>
                  <a:lnTo>
                    <a:pt x="4039" y="5273"/>
                  </a:lnTo>
                  <a:lnTo>
                    <a:pt x="4101" y="5231"/>
                  </a:lnTo>
                  <a:lnTo>
                    <a:pt x="4269" y="5252"/>
                  </a:lnTo>
                  <a:lnTo>
                    <a:pt x="4290" y="5168"/>
                  </a:lnTo>
                  <a:lnTo>
                    <a:pt x="4248" y="5085"/>
                  </a:lnTo>
                  <a:lnTo>
                    <a:pt x="4248" y="5022"/>
                  </a:lnTo>
                  <a:lnTo>
                    <a:pt x="4373" y="4980"/>
                  </a:lnTo>
                  <a:lnTo>
                    <a:pt x="4541" y="4959"/>
                  </a:lnTo>
                  <a:lnTo>
                    <a:pt x="4562" y="4959"/>
                  </a:lnTo>
                  <a:lnTo>
                    <a:pt x="4604" y="4813"/>
                  </a:lnTo>
                  <a:lnTo>
                    <a:pt x="4666" y="4813"/>
                  </a:lnTo>
                  <a:lnTo>
                    <a:pt x="4792" y="4729"/>
                  </a:lnTo>
                  <a:lnTo>
                    <a:pt x="4750" y="4645"/>
                  </a:lnTo>
                  <a:lnTo>
                    <a:pt x="4792" y="4541"/>
                  </a:lnTo>
                  <a:lnTo>
                    <a:pt x="4813" y="4436"/>
                  </a:lnTo>
                  <a:lnTo>
                    <a:pt x="4980" y="4415"/>
                  </a:lnTo>
                  <a:lnTo>
                    <a:pt x="5085" y="4311"/>
                  </a:lnTo>
                  <a:lnTo>
                    <a:pt x="5127" y="4290"/>
                  </a:lnTo>
                  <a:lnTo>
                    <a:pt x="5127" y="4143"/>
                  </a:lnTo>
                  <a:lnTo>
                    <a:pt x="5022" y="4122"/>
                  </a:lnTo>
                  <a:lnTo>
                    <a:pt x="4771" y="4227"/>
                  </a:lnTo>
                  <a:lnTo>
                    <a:pt x="4624" y="4227"/>
                  </a:lnTo>
                  <a:lnTo>
                    <a:pt x="4562" y="4311"/>
                  </a:lnTo>
                  <a:lnTo>
                    <a:pt x="4436" y="4248"/>
                  </a:lnTo>
                  <a:lnTo>
                    <a:pt x="4394" y="4122"/>
                  </a:lnTo>
                  <a:lnTo>
                    <a:pt x="4436" y="3997"/>
                  </a:lnTo>
                  <a:lnTo>
                    <a:pt x="4352" y="3892"/>
                  </a:lnTo>
                  <a:lnTo>
                    <a:pt x="4269" y="3976"/>
                  </a:lnTo>
                  <a:lnTo>
                    <a:pt x="4227" y="3913"/>
                  </a:lnTo>
                  <a:lnTo>
                    <a:pt x="4039" y="3913"/>
                  </a:lnTo>
                  <a:lnTo>
                    <a:pt x="3955" y="3934"/>
                  </a:lnTo>
                  <a:lnTo>
                    <a:pt x="3934" y="3871"/>
                  </a:lnTo>
                  <a:lnTo>
                    <a:pt x="4039" y="3767"/>
                  </a:lnTo>
                  <a:lnTo>
                    <a:pt x="4185" y="3578"/>
                  </a:lnTo>
                  <a:lnTo>
                    <a:pt x="4164" y="3495"/>
                  </a:lnTo>
                  <a:lnTo>
                    <a:pt x="4227" y="3390"/>
                  </a:lnTo>
                  <a:lnTo>
                    <a:pt x="4227" y="3306"/>
                  </a:lnTo>
                  <a:lnTo>
                    <a:pt x="4101" y="3244"/>
                  </a:lnTo>
                  <a:lnTo>
                    <a:pt x="3955" y="3244"/>
                  </a:lnTo>
                  <a:lnTo>
                    <a:pt x="3934" y="3285"/>
                  </a:lnTo>
                  <a:lnTo>
                    <a:pt x="3871" y="3202"/>
                  </a:lnTo>
                  <a:lnTo>
                    <a:pt x="3913" y="3160"/>
                  </a:lnTo>
                  <a:lnTo>
                    <a:pt x="3767" y="3139"/>
                  </a:lnTo>
                  <a:lnTo>
                    <a:pt x="3704" y="3055"/>
                  </a:lnTo>
                  <a:lnTo>
                    <a:pt x="3725" y="2951"/>
                  </a:lnTo>
                  <a:lnTo>
                    <a:pt x="3704" y="2846"/>
                  </a:lnTo>
                  <a:lnTo>
                    <a:pt x="3557" y="2867"/>
                  </a:lnTo>
                  <a:lnTo>
                    <a:pt x="3495" y="2825"/>
                  </a:lnTo>
                  <a:lnTo>
                    <a:pt x="3515" y="2741"/>
                  </a:lnTo>
                  <a:lnTo>
                    <a:pt x="3495" y="2658"/>
                  </a:lnTo>
                  <a:lnTo>
                    <a:pt x="3223" y="2720"/>
                  </a:lnTo>
                  <a:lnTo>
                    <a:pt x="3097" y="2825"/>
                  </a:lnTo>
                  <a:lnTo>
                    <a:pt x="3034" y="2679"/>
                  </a:lnTo>
                  <a:lnTo>
                    <a:pt x="3055" y="2532"/>
                  </a:lnTo>
                  <a:lnTo>
                    <a:pt x="2992" y="2469"/>
                  </a:lnTo>
                  <a:lnTo>
                    <a:pt x="2930" y="2407"/>
                  </a:lnTo>
                  <a:lnTo>
                    <a:pt x="2825" y="2344"/>
                  </a:lnTo>
                  <a:lnTo>
                    <a:pt x="2825" y="2239"/>
                  </a:lnTo>
                  <a:lnTo>
                    <a:pt x="2888" y="2155"/>
                  </a:lnTo>
                  <a:lnTo>
                    <a:pt x="2825" y="2093"/>
                  </a:lnTo>
                  <a:lnTo>
                    <a:pt x="2888" y="2009"/>
                  </a:lnTo>
                  <a:lnTo>
                    <a:pt x="2971" y="1904"/>
                  </a:lnTo>
                  <a:lnTo>
                    <a:pt x="3034" y="1925"/>
                  </a:lnTo>
                  <a:lnTo>
                    <a:pt x="3097" y="1883"/>
                  </a:lnTo>
                  <a:lnTo>
                    <a:pt x="3034" y="1779"/>
                  </a:lnTo>
                  <a:lnTo>
                    <a:pt x="3055" y="1695"/>
                  </a:lnTo>
                  <a:lnTo>
                    <a:pt x="3118" y="1674"/>
                  </a:lnTo>
                  <a:lnTo>
                    <a:pt x="3139" y="1570"/>
                  </a:lnTo>
                  <a:lnTo>
                    <a:pt x="3243" y="1507"/>
                  </a:lnTo>
                  <a:lnTo>
                    <a:pt x="3285" y="1423"/>
                  </a:lnTo>
                  <a:lnTo>
                    <a:pt x="3285" y="1319"/>
                  </a:lnTo>
                  <a:lnTo>
                    <a:pt x="3306" y="1067"/>
                  </a:lnTo>
                  <a:lnTo>
                    <a:pt x="3285" y="900"/>
                  </a:lnTo>
                  <a:lnTo>
                    <a:pt x="3202" y="691"/>
                  </a:lnTo>
                  <a:lnTo>
                    <a:pt x="3202" y="544"/>
                  </a:lnTo>
                  <a:lnTo>
                    <a:pt x="3097" y="419"/>
                  </a:lnTo>
                  <a:lnTo>
                    <a:pt x="2992" y="419"/>
                  </a:lnTo>
                  <a:lnTo>
                    <a:pt x="2971" y="251"/>
                  </a:lnTo>
                  <a:lnTo>
                    <a:pt x="2825" y="147"/>
                  </a:lnTo>
                  <a:lnTo>
                    <a:pt x="2783" y="0"/>
                  </a:lnTo>
                  <a:lnTo>
                    <a:pt x="2616" y="0"/>
                  </a:lnTo>
                  <a:lnTo>
                    <a:pt x="2532" y="42"/>
                  </a:lnTo>
                  <a:lnTo>
                    <a:pt x="240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70" name="Google Shape;970;p27"/>
            <p:cNvSpPr/>
            <p:nvPr/>
          </p:nvSpPr>
          <p:spPr>
            <a:xfrm>
              <a:off x="-1545083" y="3726704"/>
              <a:ext cx="62999" cy="77529"/>
            </a:xfrm>
            <a:custGeom>
              <a:avLst/>
              <a:gdLst/>
              <a:ahLst/>
              <a:cxnLst/>
              <a:rect l="l" t="t" r="r" b="b"/>
              <a:pathLst>
                <a:path w="2972" h="3830" extrusionOk="0">
                  <a:moveTo>
                    <a:pt x="209" y="1"/>
                  </a:moveTo>
                  <a:lnTo>
                    <a:pt x="189" y="63"/>
                  </a:lnTo>
                  <a:lnTo>
                    <a:pt x="147" y="63"/>
                  </a:lnTo>
                  <a:lnTo>
                    <a:pt x="147" y="147"/>
                  </a:lnTo>
                  <a:lnTo>
                    <a:pt x="189" y="210"/>
                  </a:lnTo>
                  <a:lnTo>
                    <a:pt x="147" y="356"/>
                  </a:lnTo>
                  <a:lnTo>
                    <a:pt x="21" y="482"/>
                  </a:lnTo>
                  <a:lnTo>
                    <a:pt x="0" y="628"/>
                  </a:lnTo>
                  <a:lnTo>
                    <a:pt x="293" y="733"/>
                  </a:lnTo>
                  <a:lnTo>
                    <a:pt x="398" y="670"/>
                  </a:lnTo>
                  <a:lnTo>
                    <a:pt x="523" y="691"/>
                  </a:lnTo>
                  <a:lnTo>
                    <a:pt x="502" y="754"/>
                  </a:lnTo>
                  <a:lnTo>
                    <a:pt x="544" y="900"/>
                  </a:lnTo>
                  <a:lnTo>
                    <a:pt x="481" y="963"/>
                  </a:lnTo>
                  <a:lnTo>
                    <a:pt x="398" y="942"/>
                  </a:lnTo>
                  <a:lnTo>
                    <a:pt x="314" y="984"/>
                  </a:lnTo>
                  <a:lnTo>
                    <a:pt x="272" y="1151"/>
                  </a:lnTo>
                  <a:lnTo>
                    <a:pt x="168" y="1172"/>
                  </a:lnTo>
                  <a:lnTo>
                    <a:pt x="168" y="1402"/>
                  </a:lnTo>
                  <a:lnTo>
                    <a:pt x="293" y="1570"/>
                  </a:lnTo>
                  <a:lnTo>
                    <a:pt x="419" y="1612"/>
                  </a:lnTo>
                  <a:lnTo>
                    <a:pt x="586" y="1800"/>
                  </a:lnTo>
                  <a:lnTo>
                    <a:pt x="586" y="1988"/>
                  </a:lnTo>
                  <a:lnTo>
                    <a:pt x="628" y="2114"/>
                  </a:lnTo>
                  <a:lnTo>
                    <a:pt x="607" y="2218"/>
                  </a:lnTo>
                  <a:lnTo>
                    <a:pt x="628" y="2407"/>
                  </a:lnTo>
                  <a:lnTo>
                    <a:pt x="816" y="2637"/>
                  </a:lnTo>
                  <a:lnTo>
                    <a:pt x="816" y="2783"/>
                  </a:lnTo>
                  <a:lnTo>
                    <a:pt x="837" y="2888"/>
                  </a:lnTo>
                  <a:lnTo>
                    <a:pt x="879" y="3076"/>
                  </a:lnTo>
                  <a:lnTo>
                    <a:pt x="921" y="3055"/>
                  </a:lnTo>
                  <a:lnTo>
                    <a:pt x="984" y="3160"/>
                  </a:lnTo>
                  <a:lnTo>
                    <a:pt x="1005" y="3202"/>
                  </a:lnTo>
                  <a:lnTo>
                    <a:pt x="1046" y="3202"/>
                  </a:lnTo>
                  <a:lnTo>
                    <a:pt x="1067" y="3139"/>
                  </a:lnTo>
                  <a:lnTo>
                    <a:pt x="1130" y="3097"/>
                  </a:lnTo>
                  <a:lnTo>
                    <a:pt x="1214" y="3160"/>
                  </a:lnTo>
                  <a:lnTo>
                    <a:pt x="1214" y="3181"/>
                  </a:lnTo>
                  <a:lnTo>
                    <a:pt x="1256" y="3160"/>
                  </a:lnTo>
                  <a:lnTo>
                    <a:pt x="1298" y="3055"/>
                  </a:lnTo>
                  <a:lnTo>
                    <a:pt x="1214" y="2930"/>
                  </a:lnTo>
                  <a:lnTo>
                    <a:pt x="1256" y="2888"/>
                  </a:lnTo>
                  <a:lnTo>
                    <a:pt x="1256" y="2783"/>
                  </a:lnTo>
                  <a:lnTo>
                    <a:pt x="1318" y="2721"/>
                  </a:lnTo>
                  <a:lnTo>
                    <a:pt x="1318" y="2742"/>
                  </a:lnTo>
                  <a:lnTo>
                    <a:pt x="1256" y="2951"/>
                  </a:lnTo>
                  <a:lnTo>
                    <a:pt x="1339" y="3055"/>
                  </a:lnTo>
                  <a:lnTo>
                    <a:pt x="1423" y="2930"/>
                  </a:lnTo>
                  <a:lnTo>
                    <a:pt x="1507" y="2888"/>
                  </a:lnTo>
                  <a:lnTo>
                    <a:pt x="1507" y="2888"/>
                  </a:lnTo>
                  <a:lnTo>
                    <a:pt x="1465" y="2951"/>
                  </a:lnTo>
                  <a:lnTo>
                    <a:pt x="1423" y="2972"/>
                  </a:lnTo>
                  <a:lnTo>
                    <a:pt x="1360" y="3076"/>
                  </a:lnTo>
                  <a:lnTo>
                    <a:pt x="1465" y="3139"/>
                  </a:lnTo>
                  <a:lnTo>
                    <a:pt x="1549" y="2951"/>
                  </a:lnTo>
                  <a:lnTo>
                    <a:pt x="1653" y="2930"/>
                  </a:lnTo>
                  <a:lnTo>
                    <a:pt x="1674" y="2762"/>
                  </a:lnTo>
                  <a:lnTo>
                    <a:pt x="1590" y="2637"/>
                  </a:lnTo>
                  <a:lnTo>
                    <a:pt x="1528" y="2616"/>
                  </a:lnTo>
                  <a:lnTo>
                    <a:pt x="1632" y="2553"/>
                  </a:lnTo>
                  <a:lnTo>
                    <a:pt x="1653" y="2511"/>
                  </a:lnTo>
                  <a:lnTo>
                    <a:pt x="1570" y="2365"/>
                  </a:lnTo>
                  <a:lnTo>
                    <a:pt x="1549" y="2156"/>
                  </a:lnTo>
                  <a:lnTo>
                    <a:pt x="1590" y="2344"/>
                  </a:lnTo>
                  <a:lnTo>
                    <a:pt x="1716" y="2449"/>
                  </a:lnTo>
                  <a:lnTo>
                    <a:pt x="1779" y="2428"/>
                  </a:lnTo>
                  <a:lnTo>
                    <a:pt x="1779" y="2470"/>
                  </a:lnTo>
                  <a:lnTo>
                    <a:pt x="1988" y="2574"/>
                  </a:lnTo>
                  <a:lnTo>
                    <a:pt x="2093" y="2511"/>
                  </a:lnTo>
                  <a:lnTo>
                    <a:pt x="2155" y="2532"/>
                  </a:lnTo>
                  <a:lnTo>
                    <a:pt x="2155" y="2470"/>
                  </a:lnTo>
                  <a:lnTo>
                    <a:pt x="2197" y="2470"/>
                  </a:lnTo>
                  <a:lnTo>
                    <a:pt x="2365" y="2888"/>
                  </a:lnTo>
                  <a:lnTo>
                    <a:pt x="2448" y="2951"/>
                  </a:lnTo>
                  <a:lnTo>
                    <a:pt x="2448" y="3034"/>
                  </a:lnTo>
                  <a:lnTo>
                    <a:pt x="2406" y="3160"/>
                  </a:lnTo>
                  <a:lnTo>
                    <a:pt x="2469" y="3181"/>
                  </a:lnTo>
                  <a:lnTo>
                    <a:pt x="2406" y="3348"/>
                  </a:lnTo>
                  <a:lnTo>
                    <a:pt x="2448" y="3369"/>
                  </a:lnTo>
                  <a:lnTo>
                    <a:pt x="2511" y="3306"/>
                  </a:lnTo>
                  <a:lnTo>
                    <a:pt x="2553" y="3265"/>
                  </a:lnTo>
                  <a:lnTo>
                    <a:pt x="2553" y="3265"/>
                  </a:lnTo>
                  <a:lnTo>
                    <a:pt x="2511" y="3369"/>
                  </a:lnTo>
                  <a:lnTo>
                    <a:pt x="2490" y="3411"/>
                  </a:lnTo>
                  <a:lnTo>
                    <a:pt x="2553" y="3495"/>
                  </a:lnTo>
                  <a:lnTo>
                    <a:pt x="2637" y="3620"/>
                  </a:lnTo>
                  <a:lnTo>
                    <a:pt x="2720" y="3830"/>
                  </a:lnTo>
                  <a:lnTo>
                    <a:pt x="2762" y="3830"/>
                  </a:lnTo>
                  <a:lnTo>
                    <a:pt x="2720" y="3683"/>
                  </a:lnTo>
                  <a:lnTo>
                    <a:pt x="2720" y="3620"/>
                  </a:lnTo>
                  <a:lnTo>
                    <a:pt x="2762" y="3516"/>
                  </a:lnTo>
                  <a:lnTo>
                    <a:pt x="2867" y="3390"/>
                  </a:lnTo>
                  <a:lnTo>
                    <a:pt x="2909" y="3411"/>
                  </a:lnTo>
                  <a:lnTo>
                    <a:pt x="2971" y="3286"/>
                  </a:lnTo>
                  <a:lnTo>
                    <a:pt x="2971" y="3160"/>
                  </a:lnTo>
                  <a:lnTo>
                    <a:pt x="2930" y="3139"/>
                  </a:lnTo>
                  <a:lnTo>
                    <a:pt x="2909" y="3076"/>
                  </a:lnTo>
                  <a:lnTo>
                    <a:pt x="2909" y="3034"/>
                  </a:lnTo>
                  <a:lnTo>
                    <a:pt x="2888" y="2972"/>
                  </a:lnTo>
                  <a:lnTo>
                    <a:pt x="2867" y="2888"/>
                  </a:lnTo>
                  <a:lnTo>
                    <a:pt x="2804" y="2742"/>
                  </a:lnTo>
                  <a:lnTo>
                    <a:pt x="2783" y="2511"/>
                  </a:lnTo>
                  <a:lnTo>
                    <a:pt x="2720" y="2428"/>
                  </a:lnTo>
                  <a:lnTo>
                    <a:pt x="2720" y="2302"/>
                  </a:lnTo>
                  <a:lnTo>
                    <a:pt x="2699" y="2135"/>
                  </a:lnTo>
                  <a:lnTo>
                    <a:pt x="2637" y="2051"/>
                  </a:lnTo>
                  <a:lnTo>
                    <a:pt x="2595" y="2009"/>
                  </a:lnTo>
                  <a:lnTo>
                    <a:pt x="2511" y="2009"/>
                  </a:lnTo>
                  <a:lnTo>
                    <a:pt x="2448" y="1946"/>
                  </a:lnTo>
                  <a:lnTo>
                    <a:pt x="2386" y="2009"/>
                  </a:lnTo>
                  <a:lnTo>
                    <a:pt x="2406" y="2051"/>
                  </a:lnTo>
                  <a:lnTo>
                    <a:pt x="2386" y="2114"/>
                  </a:lnTo>
                  <a:lnTo>
                    <a:pt x="2386" y="2156"/>
                  </a:lnTo>
                  <a:lnTo>
                    <a:pt x="2344" y="2239"/>
                  </a:lnTo>
                  <a:lnTo>
                    <a:pt x="2365" y="2302"/>
                  </a:lnTo>
                  <a:lnTo>
                    <a:pt x="2365" y="2365"/>
                  </a:lnTo>
                  <a:lnTo>
                    <a:pt x="2281" y="2365"/>
                  </a:lnTo>
                  <a:lnTo>
                    <a:pt x="2197" y="2260"/>
                  </a:lnTo>
                  <a:lnTo>
                    <a:pt x="2093" y="2156"/>
                  </a:lnTo>
                  <a:lnTo>
                    <a:pt x="2093" y="2114"/>
                  </a:lnTo>
                  <a:lnTo>
                    <a:pt x="2030" y="2051"/>
                  </a:lnTo>
                  <a:lnTo>
                    <a:pt x="1967" y="1905"/>
                  </a:lnTo>
                  <a:lnTo>
                    <a:pt x="1967" y="1821"/>
                  </a:lnTo>
                  <a:lnTo>
                    <a:pt x="2030" y="1800"/>
                  </a:lnTo>
                  <a:lnTo>
                    <a:pt x="2051" y="1716"/>
                  </a:lnTo>
                  <a:lnTo>
                    <a:pt x="2155" y="1633"/>
                  </a:lnTo>
                  <a:lnTo>
                    <a:pt x="2176" y="1695"/>
                  </a:lnTo>
                  <a:lnTo>
                    <a:pt x="2260" y="1695"/>
                  </a:lnTo>
                  <a:lnTo>
                    <a:pt x="2302" y="1633"/>
                  </a:lnTo>
                  <a:lnTo>
                    <a:pt x="2302" y="1570"/>
                  </a:lnTo>
                  <a:lnTo>
                    <a:pt x="2365" y="1528"/>
                  </a:lnTo>
                  <a:lnTo>
                    <a:pt x="2448" y="1319"/>
                  </a:lnTo>
                  <a:lnTo>
                    <a:pt x="2469" y="1193"/>
                  </a:lnTo>
                  <a:lnTo>
                    <a:pt x="2511" y="1068"/>
                  </a:lnTo>
                  <a:lnTo>
                    <a:pt x="2469" y="1047"/>
                  </a:lnTo>
                  <a:lnTo>
                    <a:pt x="2365" y="942"/>
                  </a:lnTo>
                  <a:lnTo>
                    <a:pt x="2302" y="963"/>
                  </a:lnTo>
                  <a:lnTo>
                    <a:pt x="2260" y="942"/>
                  </a:lnTo>
                  <a:lnTo>
                    <a:pt x="2176" y="942"/>
                  </a:lnTo>
                  <a:lnTo>
                    <a:pt x="1967" y="963"/>
                  </a:lnTo>
                  <a:lnTo>
                    <a:pt x="1779" y="942"/>
                  </a:lnTo>
                  <a:lnTo>
                    <a:pt x="1423" y="942"/>
                  </a:lnTo>
                  <a:lnTo>
                    <a:pt x="1298" y="879"/>
                  </a:lnTo>
                  <a:lnTo>
                    <a:pt x="1193" y="900"/>
                  </a:lnTo>
                  <a:lnTo>
                    <a:pt x="1067" y="858"/>
                  </a:lnTo>
                  <a:lnTo>
                    <a:pt x="1067" y="775"/>
                  </a:lnTo>
                  <a:lnTo>
                    <a:pt x="1026" y="649"/>
                  </a:lnTo>
                  <a:lnTo>
                    <a:pt x="1026" y="565"/>
                  </a:lnTo>
                  <a:lnTo>
                    <a:pt x="1005" y="440"/>
                  </a:lnTo>
                  <a:lnTo>
                    <a:pt x="921" y="314"/>
                  </a:lnTo>
                  <a:lnTo>
                    <a:pt x="879" y="314"/>
                  </a:lnTo>
                  <a:lnTo>
                    <a:pt x="837" y="356"/>
                  </a:lnTo>
                  <a:lnTo>
                    <a:pt x="733" y="314"/>
                  </a:lnTo>
                  <a:lnTo>
                    <a:pt x="691" y="252"/>
                  </a:lnTo>
                  <a:lnTo>
                    <a:pt x="607" y="168"/>
                  </a:lnTo>
                  <a:lnTo>
                    <a:pt x="544" y="168"/>
                  </a:lnTo>
                  <a:lnTo>
                    <a:pt x="523" y="252"/>
                  </a:lnTo>
                  <a:lnTo>
                    <a:pt x="607" y="314"/>
                  </a:lnTo>
                  <a:lnTo>
                    <a:pt x="544" y="335"/>
                  </a:lnTo>
                  <a:lnTo>
                    <a:pt x="419" y="314"/>
                  </a:lnTo>
                  <a:lnTo>
                    <a:pt x="356" y="210"/>
                  </a:lnTo>
                  <a:lnTo>
                    <a:pt x="356" y="147"/>
                  </a:lnTo>
                  <a:lnTo>
                    <a:pt x="272" y="42"/>
                  </a:lnTo>
                  <a:lnTo>
                    <a:pt x="20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71" name="Google Shape;971;p27"/>
            <p:cNvSpPr/>
            <p:nvPr/>
          </p:nvSpPr>
          <p:spPr>
            <a:xfrm>
              <a:off x="-2523933" y="3287070"/>
              <a:ext cx="47037" cy="55080"/>
            </a:xfrm>
            <a:custGeom>
              <a:avLst/>
              <a:gdLst/>
              <a:ahLst/>
              <a:cxnLst/>
              <a:rect l="l" t="t" r="r" b="b"/>
              <a:pathLst>
                <a:path w="2219" h="2721" extrusionOk="0">
                  <a:moveTo>
                    <a:pt x="1298" y="1"/>
                  </a:moveTo>
                  <a:lnTo>
                    <a:pt x="1152" y="168"/>
                  </a:lnTo>
                  <a:lnTo>
                    <a:pt x="984" y="231"/>
                  </a:lnTo>
                  <a:lnTo>
                    <a:pt x="880" y="231"/>
                  </a:lnTo>
                  <a:lnTo>
                    <a:pt x="817" y="336"/>
                  </a:lnTo>
                  <a:lnTo>
                    <a:pt x="754" y="482"/>
                  </a:lnTo>
                  <a:lnTo>
                    <a:pt x="649" y="545"/>
                  </a:lnTo>
                  <a:lnTo>
                    <a:pt x="524" y="545"/>
                  </a:lnTo>
                  <a:lnTo>
                    <a:pt x="357" y="649"/>
                  </a:lnTo>
                  <a:lnTo>
                    <a:pt x="315" y="629"/>
                  </a:lnTo>
                  <a:lnTo>
                    <a:pt x="231" y="629"/>
                  </a:lnTo>
                  <a:lnTo>
                    <a:pt x="210" y="754"/>
                  </a:lnTo>
                  <a:lnTo>
                    <a:pt x="126" y="838"/>
                  </a:lnTo>
                  <a:lnTo>
                    <a:pt x="189" y="901"/>
                  </a:lnTo>
                  <a:lnTo>
                    <a:pt x="231" y="859"/>
                  </a:lnTo>
                  <a:lnTo>
                    <a:pt x="357" y="1005"/>
                  </a:lnTo>
                  <a:lnTo>
                    <a:pt x="336" y="838"/>
                  </a:lnTo>
                  <a:lnTo>
                    <a:pt x="357" y="754"/>
                  </a:lnTo>
                  <a:lnTo>
                    <a:pt x="545" y="629"/>
                  </a:lnTo>
                  <a:lnTo>
                    <a:pt x="566" y="649"/>
                  </a:lnTo>
                  <a:lnTo>
                    <a:pt x="670" y="629"/>
                  </a:lnTo>
                  <a:lnTo>
                    <a:pt x="817" y="649"/>
                  </a:lnTo>
                  <a:lnTo>
                    <a:pt x="859" y="629"/>
                  </a:lnTo>
                  <a:lnTo>
                    <a:pt x="859" y="629"/>
                  </a:lnTo>
                  <a:cubicBezTo>
                    <a:pt x="859" y="649"/>
                    <a:pt x="838" y="649"/>
                    <a:pt x="838" y="691"/>
                  </a:cubicBezTo>
                  <a:lnTo>
                    <a:pt x="754" y="712"/>
                  </a:lnTo>
                  <a:lnTo>
                    <a:pt x="670" y="712"/>
                  </a:lnTo>
                  <a:lnTo>
                    <a:pt x="629" y="733"/>
                  </a:lnTo>
                  <a:lnTo>
                    <a:pt x="733" y="859"/>
                  </a:lnTo>
                  <a:lnTo>
                    <a:pt x="691" y="921"/>
                  </a:lnTo>
                  <a:lnTo>
                    <a:pt x="775" y="1026"/>
                  </a:lnTo>
                  <a:lnTo>
                    <a:pt x="775" y="1047"/>
                  </a:lnTo>
                  <a:lnTo>
                    <a:pt x="691" y="1026"/>
                  </a:lnTo>
                  <a:lnTo>
                    <a:pt x="587" y="1047"/>
                  </a:lnTo>
                  <a:lnTo>
                    <a:pt x="566" y="1005"/>
                  </a:lnTo>
                  <a:lnTo>
                    <a:pt x="629" y="942"/>
                  </a:lnTo>
                  <a:lnTo>
                    <a:pt x="566" y="838"/>
                  </a:lnTo>
                  <a:lnTo>
                    <a:pt x="545" y="838"/>
                  </a:lnTo>
                  <a:lnTo>
                    <a:pt x="461" y="963"/>
                  </a:lnTo>
                  <a:lnTo>
                    <a:pt x="524" y="1047"/>
                  </a:lnTo>
                  <a:lnTo>
                    <a:pt x="419" y="1131"/>
                  </a:lnTo>
                  <a:lnTo>
                    <a:pt x="336" y="1047"/>
                  </a:lnTo>
                  <a:lnTo>
                    <a:pt x="231" y="1047"/>
                  </a:lnTo>
                  <a:lnTo>
                    <a:pt x="147" y="1026"/>
                  </a:lnTo>
                  <a:lnTo>
                    <a:pt x="64" y="1110"/>
                  </a:lnTo>
                  <a:lnTo>
                    <a:pt x="210" y="1173"/>
                  </a:lnTo>
                  <a:lnTo>
                    <a:pt x="210" y="1277"/>
                  </a:lnTo>
                  <a:lnTo>
                    <a:pt x="126" y="1235"/>
                  </a:lnTo>
                  <a:lnTo>
                    <a:pt x="64" y="1256"/>
                  </a:lnTo>
                  <a:lnTo>
                    <a:pt x="105" y="1424"/>
                  </a:lnTo>
                  <a:lnTo>
                    <a:pt x="168" y="1465"/>
                  </a:lnTo>
                  <a:lnTo>
                    <a:pt x="168" y="1591"/>
                  </a:lnTo>
                  <a:lnTo>
                    <a:pt x="231" y="1675"/>
                  </a:lnTo>
                  <a:lnTo>
                    <a:pt x="64" y="1758"/>
                  </a:lnTo>
                  <a:lnTo>
                    <a:pt x="1" y="1905"/>
                  </a:lnTo>
                  <a:lnTo>
                    <a:pt x="64" y="1968"/>
                  </a:lnTo>
                  <a:lnTo>
                    <a:pt x="168" y="1905"/>
                  </a:lnTo>
                  <a:lnTo>
                    <a:pt x="315" y="2051"/>
                  </a:lnTo>
                  <a:lnTo>
                    <a:pt x="336" y="2219"/>
                  </a:lnTo>
                  <a:lnTo>
                    <a:pt x="273" y="2261"/>
                  </a:lnTo>
                  <a:lnTo>
                    <a:pt x="315" y="2323"/>
                  </a:lnTo>
                  <a:lnTo>
                    <a:pt x="461" y="2323"/>
                  </a:lnTo>
                  <a:lnTo>
                    <a:pt x="608" y="2533"/>
                  </a:lnTo>
                  <a:lnTo>
                    <a:pt x="649" y="2574"/>
                  </a:lnTo>
                  <a:lnTo>
                    <a:pt x="754" y="2533"/>
                  </a:lnTo>
                  <a:lnTo>
                    <a:pt x="775" y="2470"/>
                  </a:lnTo>
                  <a:lnTo>
                    <a:pt x="691" y="2386"/>
                  </a:lnTo>
                  <a:lnTo>
                    <a:pt x="649" y="2386"/>
                  </a:lnTo>
                  <a:lnTo>
                    <a:pt x="649" y="2302"/>
                  </a:lnTo>
                  <a:lnTo>
                    <a:pt x="733" y="2261"/>
                  </a:lnTo>
                  <a:lnTo>
                    <a:pt x="733" y="2177"/>
                  </a:lnTo>
                  <a:lnTo>
                    <a:pt x="670" y="2135"/>
                  </a:lnTo>
                  <a:lnTo>
                    <a:pt x="670" y="2072"/>
                  </a:lnTo>
                  <a:lnTo>
                    <a:pt x="754" y="2009"/>
                  </a:lnTo>
                  <a:cubicBezTo>
                    <a:pt x="775" y="2051"/>
                    <a:pt x="817" y="2093"/>
                    <a:pt x="838" y="2135"/>
                  </a:cubicBezTo>
                  <a:lnTo>
                    <a:pt x="838" y="2177"/>
                  </a:lnTo>
                  <a:lnTo>
                    <a:pt x="880" y="2302"/>
                  </a:lnTo>
                  <a:lnTo>
                    <a:pt x="984" y="2407"/>
                  </a:lnTo>
                  <a:lnTo>
                    <a:pt x="1089" y="2407"/>
                  </a:lnTo>
                  <a:lnTo>
                    <a:pt x="1152" y="2449"/>
                  </a:lnTo>
                  <a:lnTo>
                    <a:pt x="1256" y="2428"/>
                  </a:lnTo>
                  <a:cubicBezTo>
                    <a:pt x="1277" y="2428"/>
                    <a:pt x="1298" y="2428"/>
                    <a:pt x="1298" y="2407"/>
                  </a:cubicBezTo>
                  <a:cubicBezTo>
                    <a:pt x="1319" y="2407"/>
                    <a:pt x="1319" y="2428"/>
                    <a:pt x="1361" y="2428"/>
                  </a:cubicBezTo>
                  <a:lnTo>
                    <a:pt x="1361" y="2449"/>
                  </a:lnTo>
                  <a:lnTo>
                    <a:pt x="1298" y="2533"/>
                  </a:lnTo>
                  <a:lnTo>
                    <a:pt x="1319" y="2595"/>
                  </a:lnTo>
                  <a:lnTo>
                    <a:pt x="1382" y="2512"/>
                  </a:lnTo>
                  <a:lnTo>
                    <a:pt x="1403" y="2449"/>
                  </a:lnTo>
                  <a:cubicBezTo>
                    <a:pt x="1445" y="2491"/>
                    <a:pt x="1486" y="2512"/>
                    <a:pt x="1507" y="2553"/>
                  </a:cubicBezTo>
                  <a:lnTo>
                    <a:pt x="1507" y="2595"/>
                  </a:lnTo>
                  <a:lnTo>
                    <a:pt x="1465" y="2616"/>
                  </a:lnTo>
                  <a:lnTo>
                    <a:pt x="1507" y="2658"/>
                  </a:lnTo>
                  <a:lnTo>
                    <a:pt x="1675" y="2721"/>
                  </a:lnTo>
                  <a:lnTo>
                    <a:pt x="1821" y="2700"/>
                  </a:lnTo>
                  <a:lnTo>
                    <a:pt x="1884" y="2616"/>
                  </a:lnTo>
                  <a:lnTo>
                    <a:pt x="1905" y="2700"/>
                  </a:lnTo>
                  <a:lnTo>
                    <a:pt x="1926" y="2721"/>
                  </a:lnTo>
                  <a:lnTo>
                    <a:pt x="1926" y="2616"/>
                  </a:lnTo>
                  <a:lnTo>
                    <a:pt x="1968" y="2574"/>
                  </a:lnTo>
                  <a:cubicBezTo>
                    <a:pt x="2009" y="2533"/>
                    <a:pt x="2030" y="2512"/>
                    <a:pt x="2030" y="2470"/>
                  </a:cubicBezTo>
                  <a:lnTo>
                    <a:pt x="2093" y="2386"/>
                  </a:lnTo>
                  <a:lnTo>
                    <a:pt x="2177" y="2344"/>
                  </a:lnTo>
                  <a:lnTo>
                    <a:pt x="2135" y="2302"/>
                  </a:lnTo>
                  <a:lnTo>
                    <a:pt x="2072" y="2323"/>
                  </a:lnTo>
                  <a:lnTo>
                    <a:pt x="2009" y="2407"/>
                  </a:lnTo>
                  <a:lnTo>
                    <a:pt x="2009" y="2386"/>
                  </a:lnTo>
                  <a:cubicBezTo>
                    <a:pt x="1989" y="2344"/>
                    <a:pt x="1989" y="2344"/>
                    <a:pt x="1989" y="2323"/>
                  </a:cubicBezTo>
                  <a:lnTo>
                    <a:pt x="2009" y="2302"/>
                  </a:lnTo>
                  <a:lnTo>
                    <a:pt x="2009" y="2219"/>
                  </a:lnTo>
                  <a:lnTo>
                    <a:pt x="2135" y="2177"/>
                  </a:lnTo>
                  <a:lnTo>
                    <a:pt x="2198" y="2114"/>
                  </a:lnTo>
                  <a:lnTo>
                    <a:pt x="2177" y="2051"/>
                  </a:lnTo>
                  <a:lnTo>
                    <a:pt x="2072" y="1968"/>
                  </a:lnTo>
                  <a:lnTo>
                    <a:pt x="2072" y="1905"/>
                  </a:lnTo>
                  <a:lnTo>
                    <a:pt x="2198" y="1863"/>
                  </a:lnTo>
                  <a:lnTo>
                    <a:pt x="2219" y="1737"/>
                  </a:lnTo>
                  <a:lnTo>
                    <a:pt x="2219" y="1591"/>
                  </a:lnTo>
                  <a:lnTo>
                    <a:pt x="2198" y="1486"/>
                  </a:lnTo>
                  <a:lnTo>
                    <a:pt x="2072" y="1486"/>
                  </a:lnTo>
                  <a:lnTo>
                    <a:pt x="1905" y="1528"/>
                  </a:lnTo>
                  <a:lnTo>
                    <a:pt x="1863" y="1633"/>
                  </a:lnTo>
                  <a:lnTo>
                    <a:pt x="1905" y="1675"/>
                  </a:lnTo>
                  <a:lnTo>
                    <a:pt x="1989" y="1737"/>
                  </a:lnTo>
                  <a:lnTo>
                    <a:pt x="1989" y="1779"/>
                  </a:lnTo>
                  <a:lnTo>
                    <a:pt x="1926" y="1758"/>
                  </a:lnTo>
                  <a:lnTo>
                    <a:pt x="1905" y="1779"/>
                  </a:lnTo>
                  <a:lnTo>
                    <a:pt x="1800" y="1696"/>
                  </a:lnTo>
                  <a:lnTo>
                    <a:pt x="1800" y="1654"/>
                  </a:lnTo>
                  <a:lnTo>
                    <a:pt x="1758" y="1570"/>
                  </a:lnTo>
                  <a:lnTo>
                    <a:pt x="1696" y="1591"/>
                  </a:lnTo>
                  <a:lnTo>
                    <a:pt x="1654" y="1675"/>
                  </a:lnTo>
                  <a:lnTo>
                    <a:pt x="1570" y="1696"/>
                  </a:lnTo>
                  <a:lnTo>
                    <a:pt x="1591" y="1779"/>
                  </a:lnTo>
                  <a:lnTo>
                    <a:pt x="1654" y="1863"/>
                  </a:lnTo>
                  <a:lnTo>
                    <a:pt x="1654" y="1989"/>
                  </a:lnTo>
                  <a:lnTo>
                    <a:pt x="1717" y="2072"/>
                  </a:lnTo>
                  <a:lnTo>
                    <a:pt x="1800" y="2072"/>
                  </a:lnTo>
                  <a:lnTo>
                    <a:pt x="1926" y="2093"/>
                  </a:lnTo>
                  <a:lnTo>
                    <a:pt x="1968" y="2156"/>
                  </a:lnTo>
                  <a:lnTo>
                    <a:pt x="1905" y="2198"/>
                  </a:lnTo>
                  <a:lnTo>
                    <a:pt x="1968" y="2261"/>
                  </a:lnTo>
                  <a:cubicBezTo>
                    <a:pt x="1926" y="2281"/>
                    <a:pt x="1926" y="2323"/>
                    <a:pt x="1926" y="2365"/>
                  </a:cubicBezTo>
                  <a:lnTo>
                    <a:pt x="1905" y="2386"/>
                  </a:lnTo>
                  <a:lnTo>
                    <a:pt x="1863" y="2386"/>
                  </a:lnTo>
                  <a:lnTo>
                    <a:pt x="1779" y="2407"/>
                  </a:lnTo>
                  <a:lnTo>
                    <a:pt x="1675" y="2261"/>
                  </a:lnTo>
                  <a:lnTo>
                    <a:pt x="1612" y="2281"/>
                  </a:lnTo>
                  <a:cubicBezTo>
                    <a:pt x="1591" y="2261"/>
                    <a:pt x="1570" y="2261"/>
                    <a:pt x="1549" y="2219"/>
                  </a:cubicBezTo>
                  <a:lnTo>
                    <a:pt x="1549" y="2198"/>
                  </a:lnTo>
                  <a:lnTo>
                    <a:pt x="1465" y="2114"/>
                  </a:lnTo>
                  <a:lnTo>
                    <a:pt x="1465" y="2177"/>
                  </a:lnTo>
                  <a:cubicBezTo>
                    <a:pt x="1465" y="2177"/>
                    <a:pt x="1445" y="2177"/>
                    <a:pt x="1445" y="2156"/>
                  </a:cubicBezTo>
                  <a:cubicBezTo>
                    <a:pt x="1403" y="2156"/>
                    <a:pt x="1403" y="2156"/>
                    <a:pt x="1382" y="2177"/>
                  </a:cubicBezTo>
                  <a:lnTo>
                    <a:pt x="1403" y="2093"/>
                  </a:lnTo>
                  <a:lnTo>
                    <a:pt x="1382" y="2009"/>
                  </a:lnTo>
                  <a:lnTo>
                    <a:pt x="1298" y="1863"/>
                  </a:lnTo>
                  <a:lnTo>
                    <a:pt x="1235" y="1863"/>
                  </a:lnTo>
                  <a:lnTo>
                    <a:pt x="1089" y="1779"/>
                  </a:lnTo>
                  <a:lnTo>
                    <a:pt x="1026" y="1612"/>
                  </a:lnTo>
                  <a:lnTo>
                    <a:pt x="1047" y="1654"/>
                  </a:lnTo>
                  <a:lnTo>
                    <a:pt x="1173" y="1591"/>
                  </a:lnTo>
                  <a:lnTo>
                    <a:pt x="1173" y="1445"/>
                  </a:lnTo>
                  <a:lnTo>
                    <a:pt x="1131" y="1340"/>
                  </a:lnTo>
                  <a:lnTo>
                    <a:pt x="1193" y="1256"/>
                  </a:lnTo>
                  <a:lnTo>
                    <a:pt x="1298" y="1235"/>
                  </a:lnTo>
                  <a:lnTo>
                    <a:pt x="1382" y="1298"/>
                  </a:lnTo>
                  <a:lnTo>
                    <a:pt x="1445" y="1277"/>
                  </a:lnTo>
                  <a:lnTo>
                    <a:pt x="1486" y="1298"/>
                  </a:lnTo>
                  <a:lnTo>
                    <a:pt x="1507" y="1256"/>
                  </a:lnTo>
                  <a:lnTo>
                    <a:pt x="1549" y="1152"/>
                  </a:lnTo>
                  <a:lnTo>
                    <a:pt x="1445" y="1047"/>
                  </a:lnTo>
                  <a:lnTo>
                    <a:pt x="1382" y="1110"/>
                  </a:lnTo>
                  <a:lnTo>
                    <a:pt x="1256" y="1110"/>
                  </a:lnTo>
                  <a:lnTo>
                    <a:pt x="1193" y="1026"/>
                  </a:lnTo>
                  <a:lnTo>
                    <a:pt x="1152" y="921"/>
                  </a:lnTo>
                  <a:lnTo>
                    <a:pt x="1089" y="921"/>
                  </a:lnTo>
                  <a:lnTo>
                    <a:pt x="1152" y="859"/>
                  </a:lnTo>
                  <a:lnTo>
                    <a:pt x="1152" y="754"/>
                  </a:lnTo>
                  <a:lnTo>
                    <a:pt x="1131" y="754"/>
                  </a:lnTo>
                  <a:cubicBezTo>
                    <a:pt x="1131" y="733"/>
                    <a:pt x="1152" y="712"/>
                    <a:pt x="1152" y="691"/>
                  </a:cubicBezTo>
                  <a:lnTo>
                    <a:pt x="1173" y="691"/>
                  </a:lnTo>
                  <a:lnTo>
                    <a:pt x="1277" y="503"/>
                  </a:lnTo>
                  <a:lnTo>
                    <a:pt x="1256" y="377"/>
                  </a:lnTo>
                  <a:lnTo>
                    <a:pt x="1277" y="315"/>
                  </a:lnTo>
                  <a:lnTo>
                    <a:pt x="1256" y="210"/>
                  </a:lnTo>
                  <a:lnTo>
                    <a:pt x="1340" y="64"/>
                  </a:lnTo>
                  <a:lnTo>
                    <a:pt x="1298"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72" name="Google Shape;972;p27"/>
            <p:cNvSpPr/>
            <p:nvPr/>
          </p:nvSpPr>
          <p:spPr>
            <a:xfrm>
              <a:off x="-2561176" y="3015160"/>
              <a:ext cx="246167" cy="273213"/>
            </a:xfrm>
            <a:custGeom>
              <a:avLst/>
              <a:gdLst/>
              <a:ahLst/>
              <a:cxnLst/>
              <a:rect l="l" t="t" r="r" b="b"/>
              <a:pathLst>
                <a:path w="11613" h="13497" extrusionOk="0">
                  <a:moveTo>
                    <a:pt x="9792" y="1"/>
                  </a:moveTo>
                  <a:lnTo>
                    <a:pt x="9709" y="64"/>
                  </a:lnTo>
                  <a:lnTo>
                    <a:pt x="9709" y="126"/>
                  </a:lnTo>
                  <a:lnTo>
                    <a:pt x="9792" y="231"/>
                  </a:lnTo>
                  <a:lnTo>
                    <a:pt x="9730" y="273"/>
                  </a:lnTo>
                  <a:lnTo>
                    <a:pt x="9688" y="273"/>
                  </a:lnTo>
                  <a:lnTo>
                    <a:pt x="9604" y="168"/>
                  </a:lnTo>
                  <a:lnTo>
                    <a:pt x="9541" y="231"/>
                  </a:lnTo>
                  <a:lnTo>
                    <a:pt x="9520" y="336"/>
                  </a:lnTo>
                  <a:lnTo>
                    <a:pt x="9541" y="357"/>
                  </a:lnTo>
                  <a:lnTo>
                    <a:pt x="9625" y="357"/>
                  </a:lnTo>
                  <a:lnTo>
                    <a:pt x="9688" y="419"/>
                  </a:lnTo>
                  <a:lnTo>
                    <a:pt x="9646" y="440"/>
                  </a:lnTo>
                  <a:lnTo>
                    <a:pt x="9604" y="482"/>
                  </a:lnTo>
                  <a:lnTo>
                    <a:pt x="9604" y="566"/>
                  </a:lnTo>
                  <a:lnTo>
                    <a:pt x="9520" y="587"/>
                  </a:lnTo>
                  <a:lnTo>
                    <a:pt x="9520" y="670"/>
                  </a:lnTo>
                  <a:lnTo>
                    <a:pt x="9541" y="691"/>
                  </a:lnTo>
                  <a:lnTo>
                    <a:pt x="9479" y="754"/>
                  </a:lnTo>
                  <a:lnTo>
                    <a:pt x="9520" y="859"/>
                  </a:lnTo>
                  <a:lnTo>
                    <a:pt x="9479" y="901"/>
                  </a:lnTo>
                  <a:lnTo>
                    <a:pt x="9416" y="859"/>
                  </a:lnTo>
                  <a:lnTo>
                    <a:pt x="9332" y="901"/>
                  </a:lnTo>
                  <a:lnTo>
                    <a:pt x="9332" y="942"/>
                  </a:lnTo>
                  <a:lnTo>
                    <a:pt x="9269" y="984"/>
                  </a:lnTo>
                  <a:lnTo>
                    <a:pt x="9228" y="880"/>
                  </a:lnTo>
                  <a:lnTo>
                    <a:pt x="9332" y="670"/>
                  </a:lnTo>
                  <a:lnTo>
                    <a:pt x="9269" y="649"/>
                  </a:lnTo>
                  <a:lnTo>
                    <a:pt x="9269" y="587"/>
                  </a:lnTo>
                  <a:lnTo>
                    <a:pt x="9311" y="545"/>
                  </a:lnTo>
                  <a:lnTo>
                    <a:pt x="9311" y="357"/>
                  </a:lnTo>
                  <a:lnTo>
                    <a:pt x="9290" y="315"/>
                  </a:lnTo>
                  <a:lnTo>
                    <a:pt x="9228" y="315"/>
                  </a:lnTo>
                  <a:lnTo>
                    <a:pt x="9102" y="545"/>
                  </a:lnTo>
                  <a:lnTo>
                    <a:pt x="9081" y="670"/>
                  </a:lnTo>
                  <a:lnTo>
                    <a:pt x="8956" y="880"/>
                  </a:lnTo>
                  <a:lnTo>
                    <a:pt x="8893" y="1005"/>
                  </a:lnTo>
                  <a:lnTo>
                    <a:pt x="8956" y="1068"/>
                  </a:lnTo>
                  <a:lnTo>
                    <a:pt x="8914" y="1193"/>
                  </a:lnTo>
                  <a:lnTo>
                    <a:pt x="8767" y="1361"/>
                  </a:lnTo>
                  <a:lnTo>
                    <a:pt x="8704" y="1382"/>
                  </a:lnTo>
                  <a:lnTo>
                    <a:pt x="8704" y="1298"/>
                  </a:lnTo>
                  <a:lnTo>
                    <a:pt x="8663" y="1214"/>
                  </a:lnTo>
                  <a:lnTo>
                    <a:pt x="8767" y="1068"/>
                  </a:lnTo>
                  <a:lnTo>
                    <a:pt x="8746" y="963"/>
                  </a:lnTo>
                  <a:lnTo>
                    <a:pt x="8788" y="880"/>
                  </a:lnTo>
                  <a:lnTo>
                    <a:pt x="8746" y="775"/>
                  </a:lnTo>
                  <a:lnTo>
                    <a:pt x="8893" y="587"/>
                  </a:lnTo>
                  <a:lnTo>
                    <a:pt x="8914" y="482"/>
                  </a:lnTo>
                  <a:lnTo>
                    <a:pt x="8956" y="461"/>
                  </a:lnTo>
                  <a:lnTo>
                    <a:pt x="8956" y="419"/>
                  </a:lnTo>
                  <a:lnTo>
                    <a:pt x="8851" y="419"/>
                  </a:lnTo>
                  <a:lnTo>
                    <a:pt x="8767" y="315"/>
                  </a:lnTo>
                  <a:lnTo>
                    <a:pt x="8704" y="336"/>
                  </a:lnTo>
                  <a:lnTo>
                    <a:pt x="8746" y="440"/>
                  </a:lnTo>
                  <a:lnTo>
                    <a:pt x="8663" y="482"/>
                  </a:lnTo>
                  <a:lnTo>
                    <a:pt x="8663" y="419"/>
                  </a:lnTo>
                  <a:lnTo>
                    <a:pt x="8579" y="336"/>
                  </a:lnTo>
                  <a:lnTo>
                    <a:pt x="8495" y="315"/>
                  </a:lnTo>
                  <a:lnTo>
                    <a:pt x="8432" y="336"/>
                  </a:lnTo>
                  <a:lnTo>
                    <a:pt x="8453" y="482"/>
                  </a:lnTo>
                  <a:lnTo>
                    <a:pt x="8391" y="545"/>
                  </a:lnTo>
                  <a:lnTo>
                    <a:pt x="8349" y="482"/>
                  </a:lnTo>
                  <a:lnTo>
                    <a:pt x="8286" y="461"/>
                  </a:lnTo>
                  <a:lnTo>
                    <a:pt x="8244" y="482"/>
                  </a:lnTo>
                  <a:lnTo>
                    <a:pt x="8265" y="545"/>
                  </a:lnTo>
                  <a:lnTo>
                    <a:pt x="8391" y="608"/>
                  </a:lnTo>
                  <a:lnTo>
                    <a:pt x="8432" y="733"/>
                  </a:lnTo>
                  <a:lnTo>
                    <a:pt x="8391" y="775"/>
                  </a:lnTo>
                  <a:lnTo>
                    <a:pt x="8349" y="691"/>
                  </a:lnTo>
                  <a:lnTo>
                    <a:pt x="8265" y="775"/>
                  </a:lnTo>
                  <a:lnTo>
                    <a:pt x="8265" y="838"/>
                  </a:lnTo>
                  <a:lnTo>
                    <a:pt x="8286" y="880"/>
                  </a:lnTo>
                  <a:lnTo>
                    <a:pt x="8265" y="901"/>
                  </a:lnTo>
                  <a:lnTo>
                    <a:pt x="8160" y="859"/>
                  </a:lnTo>
                  <a:lnTo>
                    <a:pt x="8119" y="859"/>
                  </a:lnTo>
                  <a:lnTo>
                    <a:pt x="8035" y="963"/>
                  </a:lnTo>
                  <a:lnTo>
                    <a:pt x="7951" y="1005"/>
                  </a:lnTo>
                  <a:lnTo>
                    <a:pt x="7951" y="1047"/>
                  </a:lnTo>
                  <a:lnTo>
                    <a:pt x="8014" y="1068"/>
                  </a:lnTo>
                  <a:lnTo>
                    <a:pt x="7909" y="1131"/>
                  </a:lnTo>
                  <a:lnTo>
                    <a:pt x="7868" y="1214"/>
                  </a:lnTo>
                  <a:lnTo>
                    <a:pt x="7972" y="1319"/>
                  </a:lnTo>
                  <a:lnTo>
                    <a:pt x="7909" y="1382"/>
                  </a:lnTo>
                  <a:lnTo>
                    <a:pt x="7972" y="1424"/>
                  </a:lnTo>
                  <a:lnTo>
                    <a:pt x="8035" y="1466"/>
                  </a:lnTo>
                  <a:lnTo>
                    <a:pt x="7972" y="1507"/>
                  </a:lnTo>
                  <a:lnTo>
                    <a:pt x="7847" y="1507"/>
                  </a:lnTo>
                  <a:lnTo>
                    <a:pt x="7805" y="1361"/>
                  </a:lnTo>
                  <a:lnTo>
                    <a:pt x="7742" y="1319"/>
                  </a:lnTo>
                  <a:lnTo>
                    <a:pt x="7805" y="1277"/>
                  </a:lnTo>
                  <a:lnTo>
                    <a:pt x="7721" y="1214"/>
                  </a:lnTo>
                  <a:lnTo>
                    <a:pt x="7491" y="1214"/>
                  </a:lnTo>
                  <a:lnTo>
                    <a:pt x="7303" y="1089"/>
                  </a:lnTo>
                  <a:lnTo>
                    <a:pt x="7240" y="1089"/>
                  </a:lnTo>
                  <a:lnTo>
                    <a:pt x="7198" y="1131"/>
                  </a:lnTo>
                  <a:lnTo>
                    <a:pt x="7177" y="1068"/>
                  </a:lnTo>
                  <a:lnTo>
                    <a:pt x="7072" y="1173"/>
                  </a:lnTo>
                  <a:lnTo>
                    <a:pt x="6968" y="1173"/>
                  </a:lnTo>
                  <a:lnTo>
                    <a:pt x="6968" y="1214"/>
                  </a:lnTo>
                  <a:lnTo>
                    <a:pt x="7093" y="1382"/>
                  </a:lnTo>
                  <a:lnTo>
                    <a:pt x="7177" y="1382"/>
                  </a:lnTo>
                  <a:lnTo>
                    <a:pt x="7219" y="1424"/>
                  </a:lnTo>
                  <a:lnTo>
                    <a:pt x="7344" y="1424"/>
                  </a:lnTo>
                  <a:lnTo>
                    <a:pt x="7303" y="1528"/>
                  </a:lnTo>
                  <a:lnTo>
                    <a:pt x="7303" y="1633"/>
                  </a:lnTo>
                  <a:lnTo>
                    <a:pt x="7407" y="1779"/>
                  </a:lnTo>
                  <a:lnTo>
                    <a:pt x="7386" y="1842"/>
                  </a:lnTo>
                  <a:lnTo>
                    <a:pt x="7303" y="1800"/>
                  </a:lnTo>
                  <a:lnTo>
                    <a:pt x="7219" y="1654"/>
                  </a:lnTo>
                  <a:lnTo>
                    <a:pt x="7114" y="1612"/>
                  </a:lnTo>
                  <a:lnTo>
                    <a:pt x="7072" y="1528"/>
                  </a:lnTo>
                  <a:lnTo>
                    <a:pt x="7031" y="1633"/>
                  </a:lnTo>
                  <a:lnTo>
                    <a:pt x="6968" y="1717"/>
                  </a:lnTo>
                  <a:lnTo>
                    <a:pt x="6926" y="1591"/>
                  </a:lnTo>
                  <a:lnTo>
                    <a:pt x="6863" y="1633"/>
                  </a:lnTo>
                  <a:lnTo>
                    <a:pt x="6863" y="1717"/>
                  </a:lnTo>
                  <a:lnTo>
                    <a:pt x="6759" y="1800"/>
                  </a:lnTo>
                  <a:lnTo>
                    <a:pt x="6759" y="1884"/>
                  </a:lnTo>
                  <a:lnTo>
                    <a:pt x="6884" y="1947"/>
                  </a:lnTo>
                  <a:lnTo>
                    <a:pt x="6926" y="2051"/>
                  </a:lnTo>
                  <a:lnTo>
                    <a:pt x="6821" y="2030"/>
                  </a:lnTo>
                  <a:lnTo>
                    <a:pt x="6779" y="1989"/>
                  </a:lnTo>
                  <a:lnTo>
                    <a:pt x="6696" y="2114"/>
                  </a:lnTo>
                  <a:lnTo>
                    <a:pt x="6675" y="2177"/>
                  </a:lnTo>
                  <a:lnTo>
                    <a:pt x="6549" y="2302"/>
                  </a:lnTo>
                  <a:lnTo>
                    <a:pt x="6549" y="2219"/>
                  </a:lnTo>
                  <a:lnTo>
                    <a:pt x="6654" y="2156"/>
                  </a:lnTo>
                  <a:lnTo>
                    <a:pt x="6591" y="2093"/>
                  </a:lnTo>
                  <a:lnTo>
                    <a:pt x="6696" y="1926"/>
                  </a:lnTo>
                  <a:lnTo>
                    <a:pt x="6612" y="1612"/>
                  </a:lnTo>
                  <a:lnTo>
                    <a:pt x="6549" y="1654"/>
                  </a:lnTo>
                  <a:lnTo>
                    <a:pt x="6403" y="1842"/>
                  </a:lnTo>
                  <a:lnTo>
                    <a:pt x="6403" y="2010"/>
                  </a:lnTo>
                  <a:lnTo>
                    <a:pt x="6445" y="2051"/>
                  </a:lnTo>
                  <a:lnTo>
                    <a:pt x="6340" y="2156"/>
                  </a:lnTo>
                  <a:lnTo>
                    <a:pt x="6340" y="2051"/>
                  </a:lnTo>
                  <a:lnTo>
                    <a:pt x="6382" y="1947"/>
                  </a:lnTo>
                  <a:lnTo>
                    <a:pt x="6340" y="1800"/>
                  </a:lnTo>
                  <a:lnTo>
                    <a:pt x="6277" y="1779"/>
                  </a:lnTo>
                  <a:lnTo>
                    <a:pt x="6173" y="1842"/>
                  </a:lnTo>
                  <a:lnTo>
                    <a:pt x="6089" y="1989"/>
                  </a:lnTo>
                  <a:lnTo>
                    <a:pt x="6152" y="2114"/>
                  </a:lnTo>
                  <a:lnTo>
                    <a:pt x="6152" y="2177"/>
                  </a:lnTo>
                  <a:lnTo>
                    <a:pt x="6298" y="2323"/>
                  </a:lnTo>
                  <a:lnTo>
                    <a:pt x="6340" y="2407"/>
                  </a:lnTo>
                  <a:lnTo>
                    <a:pt x="6277" y="2512"/>
                  </a:lnTo>
                  <a:lnTo>
                    <a:pt x="6235" y="2344"/>
                  </a:lnTo>
                  <a:lnTo>
                    <a:pt x="6131" y="2302"/>
                  </a:lnTo>
                  <a:lnTo>
                    <a:pt x="6047" y="2114"/>
                  </a:lnTo>
                  <a:lnTo>
                    <a:pt x="5984" y="2093"/>
                  </a:lnTo>
                  <a:lnTo>
                    <a:pt x="5859" y="2135"/>
                  </a:lnTo>
                  <a:lnTo>
                    <a:pt x="5838" y="2219"/>
                  </a:lnTo>
                  <a:lnTo>
                    <a:pt x="5984" y="2323"/>
                  </a:lnTo>
                  <a:lnTo>
                    <a:pt x="6047" y="2323"/>
                  </a:lnTo>
                  <a:lnTo>
                    <a:pt x="6089" y="2365"/>
                  </a:lnTo>
                  <a:lnTo>
                    <a:pt x="5984" y="2344"/>
                  </a:lnTo>
                  <a:lnTo>
                    <a:pt x="5880" y="2407"/>
                  </a:lnTo>
                  <a:lnTo>
                    <a:pt x="5963" y="2512"/>
                  </a:lnTo>
                  <a:lnTo>
                    <a:pt x="5838" y="2428"/>
                  </a:lnTo>
                  <a:lnTo>
                    <a:pt x="5838" y="2302"/>
                  </a:lnTo>
                  <a:lnTo>
                    <a:pt x="5775" y="2261"/>
                  </a:lnTo>
                  <a:lnTo>
                    <a:pt x="5754" y="2156"/>
                  </a:lnTo>
                  <a:lnTo>
                    <a:pt x="5712" y="2219"/>
                  </a:lnTo>
                  <a:lnTo>
                    <a:pt x="5671" y="2365"/>
                  </a:lnTo>
                  <a:lnTo>
                    <a:pt x="5733" y="2428"/>
                  </a:lnTo>
                  <a:lnTo>
                    <a:pt x="5712" y="2554"/>
                  </a:lnTo>
                  <a:lnTo>
                    <a:pt x="5629" y="2512"/>
                  </a:lnTo>
                  <a:lnTo>
                    <a:pt x="5545" y="2533"/>
                  </a:lnTo>
                  <a:lnTo>
                    <a:pt x="5419" y="2658"/>
                  </a:lnTo>
                  <a:lnTo>
                    <a:pt x="5440" y="2679"/>
                  </a:lnTo>
                  <a:lnTo>
                    <a:pt x="5524" y="2658"/>
                  </a:lnTo>
                  <a:lnTo>
                    <a:pt x="5608" y="2763"/>
                  </a:lnTo>
                  <a:lnTo>
                    <a:pt x="5503" y="2763"/>
                  </a:lnTo>
                  <a:lnTo>
                    <a:pt x="5440" y="2826"/>
                  </a:lnTo>
                  <a:lnTo>
                    <a:pt x="5503" y="2846"/>
                  </a:lnTo>
                  <a:lnTo>
                    <a:pt x="5461" y="2888"/>
                  </a:lnTo>
                  <a:lnTo>
                    <a:pt x="5357" y="2930"/>
                  </a:lnTo>
                  <a:lnTo>
                    <a:pt x="5357" y="2972"/>
                  </a:lnTo>
                  <a:lnTo>
                    <a:pt x="5399" y="2993"/>
                  </a:lnTo>
                  <a:lnTo>
                    <a:pt x="5336" y="2993"/>
                  </a:lnTo>
                  <a:lnTo>
                    <a:pt x="5294" y="2951"/>
                  </a:lnTo>
                  <a:lnTo>
                    <a:pt x="5210" y="2972"/>
                  </a:lnTo>
                  <a:lnTo>
                    <a:pt x="5127" y="3077"/>
                  </a:lnTo>
                  <a:lnTo>
                    <a:pt x="5147" y="3139"/>
                  </a:lnTo>
                  <a:lnTo>
                    <a:pt x="5127" y="3160"/>
                  </a:lnTo>
                  <a:lnTo>
                    <a:pt x="5022" y="3160"/>
                  </a:lnTo>
                  <a:lnTo>
                    <a:pt x="4938" y="3265"/>
                  </a:lnTo>
                  <a:lnTo>
                    <a:pt x="5043" y="3307"/>
                  </a:lnTo>
                  <a:lnTo>
                    <a:pt x="5315" y="3223"/>
                  </a:lnTo>
                  <a:lnTo>
                    <a:pt x="5357" y="3265"/>
                  </a:lnTo>
                  <a:lnTo>
                    <a:pt x="5461" y="3202"/>
                  </a:lnTo>
                  <a:lnTo>
                    <a:pt x="5524" y="3202"/>
                  </a:lnTo>
                  <a:lnTo>
                    <a:pt x="5524" y="3286"/>
                  </a:lnTo>
                  <a:lnTo>
                    <a:pt x="5461" y="3370"/>
                  </a:lnTo>
                  <a:lnTo>
                    <a:pt x="5440" y="3516"/>
                  </a:lnTo>
                  <a:lnTo>
                    <a:pt x="5419" y="3558"/>
                  </a:lnTo>
                  <a:lnTo>
                    <a:pt x="5357" y="3495"/>
                  </a:lnTo>
                  <a:lnTo>
                    <a:pt x="5336" y="3411"/>
                  </a:lnTo>
                  <a:lnTo>
                    <a:pt x="5252" y="3453"/>
                  </a:lnTo>
                  <a:lnTo>
                    <a:pt x="5210" y="3390"/>
                  </a:lnTo>
                  <a:lnTo>
                    <a:pt x="5106" y="3390"/>
                  </a:lnTo>
                  <a:lnTo>
                    <a:pt x="5127" y="3453"/>
                  </a:lnTo>
                  <a:lnTo>
                    <a:pt x="5106" y="3495"/>
                  </a:lnTo>
                  <a:lnTo>
                    <a:pt x="5022" y="3453"/>
                  </a:lnTo>
                  <a:lnTo>
                    <a:pt x="4938" y="3474"/>
                  </a:lnTo>
                  <a:lnTo>
                    <a:pt x="5043" y="3516"/>
                  </a:lnTo>
                  <a:lnTo>
                    <a:pt x="5085" y="3600"/>
                  </a:lnTo>
                  <a:lnTo>
                    <a:pt x="5022" y="3621"/>
                  </a:lnTo>
                  <a:lnTo>
                    <a:pt x="5001" y="3683"/>
                  </a:lnTo>
                  <a:lnTo>
                    <a:pt x="5001" y="3746"/>
                  </a:lnTo>
                  <a:lnTo>
                    <a:pt x="4980" y="3809"/>
                  </a:lnTo>
                  <a:lnTo>
                    <a:pt x="4938" y="3725"/>
                  </a:lnTo>
                  <a:lnTo>
                    <a:pt x="4938" y="3621"/>
                  </a:lnTo>
                  <a:lnTo>
                    <a:pt x="4875" y="3558"/>
                  </a:lnTo>
                  <a:lnTo>
                    <a:pt x="4792" y="3621"/>
                  </a:lnTo>
                  <a:lnTo>
                    <a:pt x="4708" y="3662"/>
                  </a:lnTo>
                  <a:lnTo>
                    <a:pt x="4666" y="3579"/>
                  </a:lnTo>
                  <a:lnTo>
                    <a:pt x="4687" y="3516"/>
                  </a:lnTo>
                  <a:lnTo>
                    <a:pt x="4624" y="3516"/>
                  </a:lnTo>
                  <a:lnTo>
                    <a:pt x="4520" y="3621"/>
                  </a:lnTo>
                  <a:lnTo>
                    <a:pt x="4603" y="3704"/>
                  </a:lnTo>
                  <a:lnTo>
                    <a:pt x="4729" y="3704"/>
                  </a:lnTo>
                  <a:lnTo>
                    <a:pt x="4834" y="3746"/>
                  </a:lnTo>
                  <a:lnTo>
                    <a:pt x="4792" y="3830"/>
                  </a:lnTo>
                  <a:lnTo>
                    <a:pt x="4583" y="3893"/>
                  </a:lnTo>
                  <a:lnTo>
                    <a:pt x="4520" y="3830"/>
                  </a:lnTo>
                  <a:lnTo>
                    <a:pt x="4457" y="3830"/>
                  </a:lnTo>
                  <a:lnTo>
                    <a:pt x="4394" y="3934"/>
                  </a:lnTo>
                  <a:lnTo>
                    <a:pt x="4478" y="4018"/>
                  </a:lnTo>
                  <a:lnTo>
                    <a:pt x="4394" y="4102"/>
                  </a:lnTo>
                  <a:lnTo>
                    <a:pt x="4478" y="4102"/>
                  </a:lnTo>
                  <a:lnTo>
                    <a:pt x="4583" y="3976"/>
                  </a:lnTo>
                  <a:lnTo>
                    <a:pt x="4687" y="3976"/>
                  </a:lnTo>
                  <a:lnTo>
                    <a:pt x="4729" y="4039"/>
                  </a:lnTo>
                  <a:lnTo>
                    <a:pt x="4583" y="4081"/>
                  </a:lnTo>
                  <a:lnTo>
                    <a:pt x="4562" y="4186"/>
                  </a:lnTo>
                  <a:lnTo>
                    <a:pt x="4603" y="4248"/>
                  </a:lnTo>
                  <a:lnTo>
                    <a:pt x="4729" y="4332"/>
                  </a:lnTo>
                  <a:lnTo>
                    <a:pt x="4729" y="4416"/>
                  </a:lnTo>
                  <a:lnTo>
                    <a:pt x="4666" y="4353"/>
                  </a:lnTo>
                  <a:lnTo>
                    <a:pt x="4583" y="4353"/>
                  </a:lnTo>
                  <a:lnTo>
                    <a:pt x="4499" y="4248"/>
                  </a:lnTo>
                  <a:lnTo>
                    <a:pt x="4457" y="4248"/>
                  </a:lnTo>
                  <a:lnTo>
                    <a:pt x="4373" y="4332"/>
                  </a:lnTo>
                  <a:lnTo>
                    <a:pt x="4457" y="4395"/>
                  </a:lnTo>
                  <a:lnTo>
                    <a:pt x="4352" y="4416"/>
                  </a:lnTo>
                  <a:lnTo>
                    <a:pt x="4248" y="4499"/>
                  </a:lnTo>
                  <a:lnTo>
                    <a:pt x="4248" y="4541"/>
                  </a:lnTo>
                  <a:lnTo>
                    <a:pt x="4352" y="4604"/>
                  </a:lnTo>
                  <a:lnTo>
                    <a:pt x="4457" y="4541"/>
                  </a:lnTo>
                  <a:lnTo>
                    <a:pt x="4499" y="4604"/>
                  </a:lnTo>
                  <a:lnTo>
                    <a:pt x="4603" y="4562"/>
                  </a:lnTo>
                  <a:lnTo>
                    <a:pt x="4624" y="4646"/>
                  </a:lnTo>
                  <a:lnTo>
                    <a:pt x="4708" y="4709"/>
                  </a:lnTo>
                  <a:lnTo>
                    <a:pt x="4708" y="4751"/>
                  </a:lnTo>
                  <a:lnTo>
                    <a:pt x="4562" y="4667"/>
                  </a:lnTo>
                  <a:lnTo>
                    <a:pt x="4415" y="4667"/>
                  </a:lnTo>
                  <a:lnTo>
                    <a:pt x="4373" y="4709"/>
                  </a:lnTo>
                  <a:lnTo>
                    <a:pt x="4206" y="4730"/>
                  </a:lnTo>
                  <a:lnTo>
                    <a:pt x="4206" y="4792"/>
                  </a:lnTo>
                  <a:lnTo>
                    <a:pt x="4143" y="4855"/>
                  </a:lnTo>
                  <a:lnTo>
                    <a:pt x="4080" y="4834"/>
                  </a:lnTo>
                  <a:lnTo>
                    <a:pt x="3955" y="4918"/>
                  </a:lnTo>
                  <a:lnTo>
                    <a:pt x="3871" y="4918"/>
                  </a:lnTo>
                  <a:lnTo>
                    <a:pt x="3850" y="4960"/>
                  </a:lnTo>
                  <a:lnTo>
                    <a:pt x="3955" y="4981"/>
                  </a:lnTo>
                  <a:lnTo>
                    <a:pt x="3997" y="5064"/>
                  </a:lnTo>
                  <a:lnTo>
                    <a:pt x="3934" y="5127"/>
                  </a:lnTo>
                  <a:lnTo>
                    <a:pt x="3871" y="5085"/>
                  </a:lnTo>
                  <a:lnTo>
                    <a:pt x="3850" y="5127"/>
                  </a:lnTo>
                  <a:lnTo>
                    <a:pt x="3934" y="5169"/>
                  </a:lnTo>
                  <a:lnTo>
                    <a:pt x="3892" y="5232"/>
                  </a:lnTo>
                  <a:lnTo>
                    <a:pt x="3787" y="5190"/>
                  </a:lnTo>
                  <a:lnTo>
                    <a:pt x="3766" y="5169"/>
                  </a:lnTo>
                  <a:lnTo>
                    <a:pt x="3746" y="5190"/>
                  </a:lnTo>
                  <a:lnTo>
                    <a:pt x="3829" y="5274"/>
                  </a:lnTo>
                  <a:lnTo>
                    <a:pt x="3766" y="5295"/>
                  </a:lnTo>
                  <a:lnTo>
                    <a:pt x="3787" y="5378"/>
                  </a:lnTo>
                  <a:lnTo>
                    <a:pt x="3850" y="5378"/>
                  </a:lnTo>
                  <a:lnTo>
                    <a:pt x="3787" y="5399"/>
                  </a:lnTo>
                  <a:lnTo>
                    <a:pt x="3725" y="5441"/>
                  </a:lnTo>
                  <a:lnTo>
                    <a:pt x="3662" y="5378"/>
                  </a:lnTo>
                  <a:lnTo>
                    <a:pt x="3662" y="5462"/>
                  </a:lnTo>
                  <a:lnTo>
                    <a:pt x="3641" y="5504"/>
                  </a:lnTo>
                  <a:lnTo>
                    <a:pt x="3683" y="5546"/>
                  </a:lnTo>
                  <a:lnTo>
                    <a:pt x="3850" y="5587"/>
                  </a:lnTo>
                  <a:lnTo>
                    <a:pt x="3871" y="5671"/>
                  </a:lnTo>
                  <a:lnTo>
                    <a:pt x="3934" y="5671"/>
                  </a:lnTo>
                  <a:lnTo>
                    <a:pt x="4039" y="5650"/>
                  </a:lnTo>
                  <a:lnTo>
                    <a:pt x="3955" y="5692"/>
                  </a:lnTo>
                  <a:lnTo>
                    <a:pt x="3955" y="5755"/>
                  </a:lnTo>
                  <a:lnTo>
                    <a:pt x="3850" y="5755"/>
                  </a:lnTo>
                  <a:lnTo>
                    <a:pt x="3829" y="5713"/>
                  </a:lnTo>
                  <a:lnTo>
                    <a:pt x="3662" y="5713"/>
                  </a:lnTo>
                  <a:lnTo>
                    <a:pt x="3557" y="5818"/>
                  </a:lnTo>
                  <a:lnTo>
                    <a:pt x="3578" y="5839"/>
                  </a:lnTo>
                  <a:lnTo>
                    <a:pt x="3683" y="5839"/>
                  </a:lnTo>
                  <a:lnTo>
                    <a:pt x="3725" y="5922"/>
                  </a:lnTo>
                  <a:lnTo>
                    <a:pt x="3766" y="5985"/>
                  </a:lnTo>
                  <a:lnTo>
                    <a:pt x="3766" y="6069"/>
                  </a:lnTo>
                  <a:lnTo>
                    <a:pt x="3683" y="6006"/>
                  </a:lnTo>
                  <a:lnTo>
                    <a:pt x="3641" y="6006"/>
                  </a:lnTo>
                  <a:lnTo>
                    <a:pt x="3578" y="6069"/>
                  </a:lnTo>
                  <a:lnTo>
                    <a:pt x="3578" y="6131"/>
                  </a:lnTo>
                  <a:lnTo>
                    <a:pt x="3557" y="6173"/>
                  </a:lnTo>
                  <a:lnTo>
                    <a:pt x="3620" y="6215"/>
                  </a:lnTo>
                  <a:lnTo>
                    <a:pt x="3641" y="6299"/>
                  </a:lnTo>
                  <a:lnTo>
                    <a:pt x="3578" y="6299"/>
                  </a:lnTo>
                  <a:lnTo>
                    <a:pt x="3515" y="6236"/>
                  </a:lnTo>
                  <a:lnTo>
                    <a:pt x="3474" y="6278"/>
                  </a:lnTo>
                  <a:lnTo>
                    <a:pt x="3474" y="6341"/>
                  </a:lnTo>
                  <a:lnTo>
                    <a:pt x="3578" y="6362"/>
                  </a:lnTo>
                  <a:lnTo>
                    <a:pt x="3578" y="6424"/>
                  </a:lnTo>
                  <a:lnTo>
                    <a:pt x="3578" y="6508"/>
                  </a:lnTo>
                  <a:lnTo>
                    <a:pt x="3453" y="6403"/>
                  </a:lnTo>
                  <a:lnTo>
                    <a:pt x="3411" y="6445"/>
                  </a:lnTo>
                  <a:lnTo>
                    <a:pt x="3411" y="6529"/>
                  </a:lnTo>
                  <a:lnTo>
                    <a:pt x="3432" y="6529"/>
                  </a:lnTo>
                  <a:lnTo>
                    <a:pt x="3432" y="6634"/>
                  </a:lnTo>
                  <a:lnTo>
                    <a:pt x="3474" y="6738"/>
                  </a:lnTo>
                  <a:lnTo>
                    <a:pt x="3536" y="6738"/>
                  </a:lnTo>
                  <a:lnTo>
                    <a:pt x="3578" y="6634"/>
                  </a:lnTo>
                  <a:lnTo>
                    <a:pt x="3641" y="6634"/>
                  </a:lnTo>
                  <a:lnTo>
                    <a:pt x="3578" y="6759"/>
                  </a:lnTo>
                  <a:lnTo>
                    <a:pt x="3536" y="6801"/>
                  </a:lnTo>
                  <a:lnTo>
                    <a:pt x="3432" y="6885"/>
                  </a:lnTo>
                  <a:lnTo>
                    <a:pt x="3348" y="6885"/>
                  </a:lnTo>
                  <a:lnTo>
                    <a:pt x="3264" y="6927"/>
                  </a:lnTo>
                  <a:lnTo>
                    <a:pt x="3264" y="6968"/>
                  </a:lnTo>
                  <a:lnTo>
                    <a:pt x="3202" y="7031"/>
                  </a:lnTo>
                  <a:lnTo>
                    <a:pt x="3118" y="7073"/>
                  </a:lnTo>
                  <a:lnTo>
                    <a:pt x="3202" y="7136"/>
                  </a:lnTo>
                  <a:lnTo>
                    <a:pt x="3160" y="7157"/>
                  </a:lnTo>
                  <a:lnTo>
                    <a:pt x="3013" y="7178"/>
                  </a:lnTo>
                  <a:lnTo>
                    <a:pt x="2950" y="7261"/>
                  </a:lnTo>
                  <a:lnTo>
                    <a:pt x="2950" y="7324"/>
                  </a:lnTo>
                  <a:lnTo>
                    <a:pt x="3055" y="7345"/>
                  </a:lnTo>
                  <a:lnTo>
                    <a:pt x="2992" y="7387"/>
                  </a:lnTo>
                  <a:lnTo>
                    <a:pt x="2930" y="7492"/>
                  </a:lnTo>
                  <a:lnTo>
                    <a:pt x="2846" y="7492"/>
                  </a:lnTo>
                  <a:lnTo>
                    <a:pt x="2825" y="7408"/>
                  </a:lnTo>
                  <a:lnTo>
                    <a:pt x="2783" y="7366"/>
                  </a:lnTo>
                  <a:lnTo>
                    <a:pt x="2741" y="7408"/>
                  </a:lnTo>
                  <a:lnTo>
                    <a:pt x="2678" y="7408"/>
                  </a:lnTo>
                  <a:lnTo>
                    <a:pt x="2699" y="7492"/>
                  </a:lnTo>
                  <a:lnTo>
                    <a:pt x="2637" y="7554"/>
                  </a:lnTo>
                  <a:lnTo>
                    <a:pt x="2637" y="7596"/>
                  </a:lnTo>
                  <a:lnTo>
                    <a:pt x="2678" y="7659"/>
                  </a:lnTo>
                  <a:lnTo>
                    <a:pt x="2532" y="7659"/>
                  </a:lnTo>
                  <a:lnTo>
                    <a:pt x="2490" y="7680"/>
                  </a:lnTo>
                  <a:lnTo>
                    <a:pt x="2490" y="7805"/>
                  </a:lnTo>
                  <a:lnTo>
                    <a:pt x="2386" y="7868"/>
                  </a:lnTo>
                  <a:lnTo>
                    <a:pt x="2406" y="7910"/>
                  </a:lnTo>
                  <a:lnTo>
                    <a:pt x="2386" y="8015"/>
                  </a:lnTo>
                  <a:lnTo>
                    <a:pt x="2302" y="8098"/>
                  </a:lnTo>
                  <a:lnTo>
                    <a:pt x="2197" y="8182"/>
                  </a:lnTo>
                  <a:lnTo>
                    <a:pt x="2218" y="8224"/>
                  </a:lnTo>
                  <a:lnTo>
                    <a:pt x="2365" y="8161"/>
                  </a:lnTo>
                  <a:lnTo>
                    <a:pt x="2406" y="8161"/>
                  </a:lnTo>
                  <a:lnTo>
                    <a:pt x="2406" y="8224"/>
                  </a:lnTo>
                  <a:lnTo>
                    <a:pt x="2323" y="8266"/>
                  </a:lnTo>
                  <a:lnTo>
                    <a:pt x="2323" y="8370"/>
                  </a:lnTo>
                  <a:lnTo>
                    <a:pt x="2386" y="8454"/>
                  </a:lnTo>
                  <a:lnTo>
                    <a:pt x="2511" y="8391"/>
                  </a:lnTo>
                  <a:lnTo>
                    <a:pt x="2637" y="8370"/>
                  </a:lnTo>
                  <a:lnTo>
                    <a:pt x="2804" y="8203"/>
                  </a:lnTo>
                  <a:lnTo>
                    <a:pt x="2804" y="8119"/>
                  </a:lnTo>
                  <a:lnTo>
                    <a:pt x="2720" y="8161"/>
                  </a:lnTo>
                  <a:lnTo>
                    <a:pt x="2804" y="8056"/>
                  </a:lnTo>
                  <a:lnTo>
                    <a:pt x="2825" y="7910"/>
                  </a:lnTo>
                  <a:lnTo>
                    <a:pt x="2846" y="7910"/>
                  </a:lnTo>
                  <a:lnTo>
                    <a:pt x="2909" y="7868"/>
                  </a:lnTo>
                  <a:lnTo>
                    <a:pt x="3013" y="7889"/>
                  </a:lnTo>
                  <a:lnTo>
                    <a:pt x="3055" y="7889"/>
                  </a:lnTo>
                  <a:lnTo>
                    <a:pt x="2909" y="7994"/>
                  </a:lnTo>
                  <a:lnTo>
                    <a:pt x="2909" y="8056"/>
                  </a:lnTo>
                  <a:lnTo>
                    <a:pt x="3055" y="8098"/>
                  </a:lnTo>
                  <a:lnTo>
                    <a:pt x="3013" y="8182"/>
                  </a:lnTo>
                  <a:lnTo>
                    <a:pt x="2930" y="8182"/>
                  </a:lnTo>
                  <a:lnTo>
                    <a:pt x="2783" y="8370"/>
                  </a:lnTo>
                  <a:lnTo>
                    <a:pt x="2888" y="8412"/>
                  </a:lnTo>
                  <a:lnTo>
                    <a:pt x="2804" y="8496"/>
                  </a:lnTo>
                  <a:lnTo>
                    <a:pt x="2825" y="8600"/>
                  </a:lnTo>
                  <a:lnTo>
                    <a:pt x="2720" y="8580"/>
                  </a:lnTo>
                  <a:lnTo>
                    <a:pt x="2637" y="8496"/>
                  </a:lnTo>
                  <a:lnTo>
                    <a:pt x="2511" y="8496"/>
                  </a:lnTo>
                  <a:lnTo>
                    <a:pt x="2427" y="8538"/>
                  </a:lnTo>
                  <a:lnTo>
                    <a:pt x="2427" y="8642"/>
                  </a:lnTo>
                  <a:lnTo>
                    <a:pt x="2365" y="8705"/>
                  </a:lnTo>
                  <a:lnTo>
                    <a:pt x="2260" y="8747"/>
                  </a:lnTo>
                  <a:lnTo>
                    <a:pt x="2260" y="8747"/>
                  </a:lnTo>
                  <a:lnTo>
                    <a:pt x="2323" y="8684"/>
                  </a:lnTo>
                  <a:lnTo>
                    <a:pt x="2386" y="8642"/>
                  </a:lnTo>
                  <a:lnTo>
                    <a:pt x="2302" y="8538"/>
                  </a:lnTo>
                  <a:lnTo>
                    <a:pt x="2302" y="8433"/>
                  </a:lnTo>
                  <a:lnTo>
                    <a:pt x="2218" y="8328"/>
                  </a:lnTo>
                  <a:lnTo>
                    <a:pt x="2155" y="8328"/>
                  </a:lnTo>
                  <a:lnTo>
                    <a:pt x="2093" y="8412"/>
                  </a:lnTo>
                  <a:lnTo>
                    <a:pt x="1988" y="8412"/>
                  </a:lnTo>
                  <a:lnTo>
                    <a:pt x="1988" y="8454"/>
                  </a:lnTo>
                  <a:lnTo>
                    <a:pt x="2155" y="8454"/>
                  </a:lnTo>
                  <a:lnTo>
                    <a:pt x="1988" y="8600"/>
                  </a:lnTo>
                  <a:lnTo>
                    <a:pt x="1883" y="8580"/>
                  </a:lnTo>
                  <a:lnTo>
                    <a:pt x="1800" y="8580"/>
                  </a:lnTo>
                  <a:lnTo>
                    <a:pt x="1695" y="8684"/>
                  </a:lnTo>
                  <a:lnTo>
                    <a:pt x="1758" y="8705"/>
                  </a:lnTo>
                  <a:lnTo>
                    <a:pt x="1842" y="8684"/>
                  </a:lnTo>
                  <a:lnTo>
                    <a:pt x="1862" y="8705"/>
                  </a:lnTo>
                  <a:lnTo>
                    <a:pt x="1737" y="8789"/>
                  </a:lnTo>
                  <a:lnTo>
                    <a:pt x="1674" y="8831"/>
                  </a:lnTo>
                  <a:lnTo>
                    <a:pt x="1632" y="8789"/>
                  </a:lnTo>
                  <a:lnTo>
                    <a:pt x="1549" y="8789"/>
                  </a:lnTo>
                  <a:lnTo>
                    <a:pt x="1549" y="8831"/>
                  </a:lnTo>
                  <a:lnTo>
                    <a:pt x="1674" y="8914"/>
                  </a:lnTo>
                  <a:lnTo>
                    <a:pt x="1800" y="8914"/>
                  </a:lnTo>
                  <a:lnTo>
                    <a:pt x="1779" y="8977"/>
                  </a:lnTo>
                  <a:lnTo>
                    <a:pt x="1862" y="9019"/>
                  </a:lnTo>
                  <a:lnTo>
                    <a:pt x="1842" y="9103"/>
                  </a:lnTo>
                  <a:lnTo>
                    <a:pt x="1695" y="9040"/>
                  </a:lnTo>
                  <a:lnTo>
                    <a:pt x="1695" y="8956"/>
                  </a:lnTo>
                  <a:lnTo>
                    <a:pt x="1590" y="8956"/>
                  </a:lnTo>
                  <a:lnTo>
                    <a:pt x="1486" y="8893"/>
                  </a:lnTo>
                  <a:lnTo>
                    <a:pt x="1465" y="8810"/>
                  </a:lnTo>
                  <a:lnTo>
                    <a:pt x="1444" y="8810"/>
                  </a:lnTo>
                  <a:lnTo>
                    <a:pt x="1423" y="8914"/>
                  </a:lnTo>
                  <a:lnTo>
                    <a:pt x="1528" y="9040"/>
                  </a:lnTo>
                  <a:lnTo>
                    <a:pt x="1632" y="9124"/>
                  </a:lnTo>
                  <a:lnTo>
                    <a:pt x="1695" y="9124"/>
                  </a:lnTo>
                  <a:lnTo>
                    <a:pt x="1758" y="9165"/>
                  </a:lnTo>
                  <a:lnTo>
                    <a:pt x="1653" y="9165"/>
                  </a:lnTo>
                  <a:lnTo>
                    <a:pt x="1486" y="9124"/>
                  </a:lnTo>
                  <a:lnTo>
                    <a:pt x="1360" y="8956"/>
                  </a:lnTo>
                  <a:lnTo>
                    <a:pt x="1277" y="8977"/>
                  </a:lnTo>
                  <a:lnTo>
                    <a:pt x="1214" y="8935"/>
                  </a:lnTo>
                  <a:lnTo>
                    <a:pt x="1067" y="8935"/>
                  </a:lnTo>
                  <a:lnTo>
                    <a:pt x="1026" y="8893"/>
                  </a:lnTo>
                  <a:lnTo>
                    <a:pt x="963" y="8935"/>
                  </a:lnTo>
                  <a:lnTo>
                    <a:pt x="1005" y="9019"/>
                  </a:lnTo>
                  <a:lnTo>
                    <a:pt x="942" y="9061"/>
                  </a:lnTo>
                  <a:lnTo>
                    <a:pt x="1026" y="9165"/>
                  </a:lnTo>
                  <a:lnTo>
                    <a:pt x="1214" y="9124"/>
                  </a:lnTo>
                  <a:lnTo>
                    <a:pt x="1235" y="9144"/>
                  </a:lnTo>
                  <a:lnTo>
                    <a:pt x="1151" y="9207"/>
                  </a:lnTo>
                  <a:lnTo>
                    <a:pt x="1214" y="9228"/>
                  </a:lnTo>
                  <a:lnTo>
                    <a:pt x="1339" y="9165"/>
                  </a:lnTo>
                  <a:lnTo>
                    <a:pt x="1423" y="9165"/>
                  </a:lnTo>
                  <a:lnTo>
                    <a:pt x="1381" y="9228"/>
                  </a:lnTo>
                  <a:lnTo>
                    <a:pt x="1214" y="9312"/>
                  </a:lnTo>
                  <a:lnTo>
                    <a:pt x="1151" y="9375"/>
                  </a:lnTo>
                  <a:lnTo>
                    <a:pt x="1026" y="9354"/>
                  </a:lnTo>
                  <a:lnTo>
                    <a:pt x="942" y="9228"/>
                  </a:lnTo>
                  <a:lnTo>
                    <a:pt x="900" y="9228"/>
                  </a:lnTo>
                  <a:lnTo>
                    <a:pt x="837" y="9270"/>
                  </a:lnTo>
                  <a:lnTo>
                    <a:pt x="753" y="9207"/>
                  </a:lnTo>
                  <a:lnTo>
                    <a:pt x="691" y="9249"/>
                  </a:lnTo>
                  <a:lnTo>
                    <a:pt x="628" y="9228"/>
                  </a:lnTo>
                  <a:lnTo>
                    <a:pt x="544" y="9270"/>
                  </a:lnTo>
                  <a:lnTo>
                    <a:pt x="586" y="9333"/>
                  </a:lnTo>
                  <a:lnTo>
                    <a:pt x="753" y="9354"/>
                  </a:lnTo>
                  <a:lnTo>
                    <a:pt x="858" y="9416"/>
                  </a:lnTo>
                  <a:lnTo>
                    <a:pt x="1005" y="9479"/>
                  </a:lnTo>
                  <a:lnTo>
                    <a:pt x="963" y="9584"/>
                  </a:lnTo>
                  <a:lnTo>
                    <a:pt x="1026" y="9668"/>
                  </a:lnTo>
                  <a:lnTo>
                    <a:pt x="921" y="9688"/>
                  </a:lnTo>
                  <a:lnTo>
                    <a:pt x="900" y="9668"/>
                  </a:lnTo>
                  <a:lnTo>
                    <a:pt x="900" y="9500"/>
                  </a:lnTo>
                  <a:lnTo>
                    <a:pt x="795" y="9479"/>
                  </a:lnTo>
                  <a:lnTo>
                    <a:pt x="691" y="9479"/>
                  </a:lnTo>
                  <a:lnTo>
                    <a:pt x="733" y="9563"/>
                  </a:lnTo>
                  <a:lnTo>
                    <a:pt x="712" y="9626"/>
                  </a:lnTo>
                  <a:lnTo>
                    <a:pt x="586" y="9542"/>
                  </a:lnTo>
                  <a:lnTo>
                    <a:pt x="481" y="9668"/>
                  </a:lnTo>
                  <a:lnTo>
                    <a:pt x="586" y="9730"/>
                  </a:lnTo>
                  <a:lnTo>
                    <a:pt x="502" y="9751"/>
                  </a:lnTo>
                  <a:lnTo>
                    <a:pt x="440" y="9772"/>
                  </a:lnTo>
                  <a:lnTo>
                    <a:pt x="398" y="9668"/>
                  </a:lnTo>
                  <a:lnTo>
                    <a:pt x="230" y="9647"/>
                  </a:lnTo>
                  <a:lnTo>
                    <a:pt x="293" y="9772"/>
                  </a:lnTo>
                  <a:lnTo>
                    <a:pt x="209" y="9793"/>
                  </a:lnTo>
                  <a:lnTo>
                    <a:pt x="189" y="9688"/>
                  </a:lnTo>
                  <a:lnTo>
                    <a:pt x="105" y="9626"/>
                  </a:lnTo>
                  <a:lnTo>
                    <a:pt x="63" y="9647"/>
                  </a:lnTo>
                  <a:lnTo>
                    <a:pt x="63" y="9688"/>
                  </a:lnTo>
                  <a:lnTo>
                    <a:pt x="168" y="9793"/>
                  </a:lnTo>
                  <a:lnTo>
                    <a:pt x="105" y="9856"/>
                  </a:lnTo>
                  <a:lnTo>
                    <a:pt x="168" y="9898"/>
                  </a:lnTo>
                  <a:lnTo>
                    <a:pt x="293" y="9877"/>
                  </a:lnTo>
                  <a:lnTo>
                    <a:pt x="481" y="9898"/>
                  </a:lnTo>
                  <a:lnTo>
                    <a:pt x="586" y="9981"/>
                  </a:lnTo>
                  <a:lnTo>
                    <a:pt x="733" y="9981"/>
                  </a:lnTo>
                  <a:lnTo>
                    <a:pt x="795" y="9940"/>
                  </a:lnTo>
                  <a:lnTo>
                    <a:pt x="858" y="9940"/>
                  </a:lnTo>
                  <a:lnTo>
                    <a:pt x="753" y="10023"/>
                  </a:lnTo>
                  <a:lnTo>
                    <a:pt x="607" y="10023"/>
                  </a:lnTo>
                  <a:lnTo>
                    <a:pt x="544" y="10065"/>
                  </a:lnTo>
                  <a:lnTo>
                    <a:pt x="377" y="9960"/>
                  </a:lnTo>
                  <a:lnTo>
                    <a:pt x="272" y="9981"/>
                  </a:lnTo>
                  <a:lnTo>
                    <a:pt x="209" y="9981"/>
                  </a:lnTo>
                  <a:lnTo>
                    <a:pt x="126" y="10023"/>
                  </a:lnTo>
                  <a:lnTo>
                    <a:pt x="0" y="10065"/>
                  </a:lnTo>
                  <a:lnTo>
                    <a:pt x="0" y="10107"/>
                  </a:lnTo>
                  <a:lnTo>
                    <a:pt x="189" y="10191"/>
                  </a:lnTo>
                  <a:lnTo>
                    <a:pt x="105" y="10274"/>
                  </a:lnTo>
                  <a:lnTo>
                    <a:pt x="209" y="10295"/>
                  </a:lnTo>
                  <a:lnTo>
                    <a:pt x="272" y="10253"/>
                  </a:lnTo>
                  <a:lnTo>
                    <a:pt x="419" y="10253"/>
                  </a:lnTo>
                  <a:lnTo>
                    <a:pt x="314" y="10316"/>
                  </a:lnTo>
                  <a:lnTo>
                    <a:pt x="126" y="10316"/>
                  </a:lnTo>
                  <a:lnTo>
                    <a:pt x="105" y="10358"/>
                  </a:lnTo>
                  <a:lnTo>
                    <a:pt x="63" y="10358"/>
                  </a:lnTo>
                  <a:lnTo>
                    <a:pt x="63" y="10379"/>
                  </a:lnTo>
                  <a:lnTo>
                    <a:pt x="126" y="10400"/>
                  </a:lnTo>
                  <a:lnTo>
                    <a:pt x="189" y="10400"/>
                  </a:lnTo>
                  <a:lnTo>
                    <a:pt x="105" y="10463"/>
                  </a:lnTo>
                  <a:lnTo>
                    <a:pt x="63" y="10484"/>
                  </a:lnTo>
                  <a:lnTo>
                    <a:pt x="63" y="10525"/>
                  </a:lnTo>
                  <a:lnTo>
                    <a:pt x="105" y="10546"/>
                  </a:lnTo>
                  <a:lnTo>
                    <a:pt x="168" y="10630"/>
                  </a:lnTo>
                  <a:lnTo>
                    <a:pt x="293" y="10630"/>
                  </a:lnTo>
                  <a:lnTo>
                    <a:pt x="335" y="10588"/>
                  </a:lnTo>
                  <a:lnTo>
                    <a:pt x="523" y="10546"/>
                  </a:lnTo>
                  <a:lnTo>
                    <a:pt x="649" y="10588"/>
                  </a:lnTo>
                  <a:lnTo>
                    <a:pt x="691" y="10609"/>
                  </a:lnTo>
                  <a:lnTo>
                    <a:pt x="753" y="10546"/>
                  </a:lnTo>
                  <a:lnTo>
                    <a:pt x="753" y="10484"/>
                  </a:lnTo>
                  <a:lnTo>
                    <a:pt x="837" y="10463"/>
                  </a:lnTo>
                  <a:lnTo>
                    <a:pt x="858" y="10525"/>
                  </a:lnTo>
                  <a:lnTo>
                    <a:pt x="963" y="10525"/>
                  </a:lnTo>
                  <a:lnTo>
                    <a:pt x="1067" y="10421"/>
                  </a:lnTo>
                  <a:lnTo>
                    <a:pt x="1130" y="10463"/>
                  </a:lnTo>
                  <a:lnTo>
                    <a:pt x="1130" y="10505"/>
                  </a:lnTo>
                  <a:lnTo>
                    <a:pt x="1046" y="10525"/>
                  </a:lnTo>
                  <a:lnTo>
                    <a:pt x="1151" y="10588"/>
                  </a:lnTo>
                  <a:lnTo>
                    <a:pt x="1214" y="10525"/>
                  </a:lnTo>
                  <a:lnTo>
                    <a:pt x="1214" y="10463"/>
                  </a:lnTo>
                  <a:lnTo>
                    <a:pt x="1277" y="10358"/>
                  </a:lnTo>
                  <a:lnTo>
                    <a:pt x="1256" y="10421"/>
                  </a:lnTo>
                  <a:lnTo>
                    <a:pt x="1339" y="10525"/>
                  </a:lnTo>
                  <a:lnTo>
                    <a:pt x="1277" y="10609"/>
                  </a:lnTo>
                  <a:lnTo>
                    <a:pt x="1130" y="10672"/>
                  </a:lnTo>
                  <a:lnTo>
                    <a:pt x="1046" y="10714"/>
                  </a:lnTo>
                  <a:lnTo>
                    <a:pt x="1109" y="10735"/>
                  </a:lnTo>
                  <a:lnTo>
                    <a:pt x="1046" y="10839"/>
                  </a:lnTo>
                  <a:lnTo>
                    <a:pt x="921" y="10839"/>
                  </a:lnTo>
                  <a:lnTo>
                    <a:pt x="921" y="10797"/>
                  </a:lnTo>
                  <a:lnTo>
                    <a:pt x="963" y="10735"/>
                  </a:lnTo>
                  <a:lnTo>
                    <a:pt x="942" y="10630"/>
                  </a:lnTo>
                  <a:lnTo>
                    <a:pt x="837" y="10609"/>
                  </a:lnTo>
                  <a:lnTo>
                    <a:pt x="733" y="10735"/>
                  </a:lnTo>
                  <a:lnTo>
                    <a:pt x="712" y="10797"/>
                  </a:lnTo>
                  <a:lnTo>
                    <a:pt x="628" y="10693"/>
                  </a:lnTo>
                  <a:lnTo>
                    <a:pt x="523" y="10672"/>
                  </a:lnTo>
                  <a:lnTo>
                    <a:pt x="419" y="10693"/>
                  </a:lnTo>
                  <a:lnTo>
                    <a:pt x="335" y="10672"/>
                  </a:lnTo>
                  <a:lnTo>
                    <a:pt x="209" y="10735"/>
                  </a:lnTo>
                  <a:lnTo>
                    <a:pt x="126" y="10735"/>
                  </a:lnTo>
                  <a:lnTo>
                    <a:pt x="63" y="10693"/>
                  </a:lnTo>
                  <a:lnTo>
                    <a:pt x="21" y="10693"/>
                  </a:lnTo>
                  <a:lnTo>
                    <a:pt x="63" y="10797"/>
                  </a:lnTo>
                  <a:lnTo>
                    <a:pt x="21" y="10839"/>
                  </a:lnTo>
                  <a:lnTo>
                    <a:pt x="84" y="10902"/>
                  </a:lnTo>
                  <a:lnTo>
                    <a:pt x="168" y="10881"/>
                  </a:lnTo>
                  <a:lnTo>
                    <a:pt x="209" y="10818"/>
                  </a:lnTo>
                  <a:lnTo>
                    <a:pt x="293" y="10818"/>
                  </a:lnTo>
                  <a:lnTo>
                    <a:pt x="209" y="10902"/>
                  </a:lnTo>
                  <a:lnTo>
                    <a:pt x="209" y="11007"/>
                  </a:lnTo>
                  <a:lnTo>
                    <a:pt x="168" y="11049"/>
                  </a:lnTo>
                  <a:lnTo>
                    <a:pt x="84" y="11007"/>
                  </a:lnTo>
                  <a:lnTo>
                    <a:pt x="126" y="11132"/>
                  </a:lnTo>
                  <a:lnTo>
                    <a:pt x="189" y="11195"/>
                  </a:lnTo>
                  <a:lnTo>
                    <a:pt x="335" y="11007"/>
                  </a:lnTo>
                  <a:lnTo>
                    <a:pt x="481" y="11049"/>
                  </a:lnTo>
                  <a:lnTo>
                    <a:pt x="419" y="11111"/>
                  </a:lnTo>
                  <a:lnTo>
                    <a:pt x="419" y="11195"/>
                  </a:lnTo>
                  <a:lnTo>
                    <a:pt x="293" y="11258"/>
                  </a:lnTo>
                  <a:lnTo>
                    <a:pt x="314" y="11300"/>
                  </a:lnTo>
                  <a:lnTo>
                    <a:pt x="398" y="11321"/>
                  </a:lnTo>
                  <a:lnTo>
                    <a:pt x="377" y="11404"/>
                  </a:lnTo>
                  <a:lnTo>
                    <a:pt x="419" y="11467"/>
                  </a:lnTo>
                  <a:lnTo>
                    <a:pt x="377" y="11572"/>
                  </a:lnTo>
                  <a:lnTo>
                    <a:pt x="419" y="11572"/>
                  </a:lnTo>
                  <a:lnTo>
                    <a:pt x="502" y="11446"/>
                  </a:lnTo>
                  <a:lnTo>
                    <a:pt x="586" y="11425"/>
                  </a:lnTo>
                  <a:lnTo>
                    <a:pt x="607" y="11300"/>
                  </a:lnTo>
                  <a:lnTo>
                    <a:pt x="816" y="11216"/>
                  </a:lnTo>
                  <a:lnTo>
                    <a:pt x="921" y="11216"/>
                  </a:lnTo>
                  <a:lnTo>
                    <a:pt x="1005" y="11195"/>
                  </a:lnTo>
                  <a:lnTo>
                    <a:pt x="942" y="11237"/>
                  </a:lnTo>
                  <a:lnTo>
                    <a:pt x="837" y="11321"/>
                  </a:lnTo>
                  <a:lnTo>
                    <a:pt x="837" y="11446"/>
                  </a:lnTo>
                  <a:lnTo>
                    <a:pt x="858" y="11530"/>
                  </a:lnTo>
                  <a:lnTo>
                    <a:pt x="795" y="11467"/>
                  </a:lnTo>
                  <a:lnTo>
                    <a:pt x="753" y="11341"/>
                  </a:lnTo>
                  <a:lnTo>
                    <a:pt x="712" y="11341"/>
                  </a:lnTo>
                  <a:lnTo>
                    <a:pt x="628" y="11467"/>
                  </a:lnTo>
                  <a:lnTo>
                    <a:pt x="586" y="11509"/>
                  </a:lnTo>
                  <a:lnTo>
                    <a:pt x="691" y="11530"/>
                  </a:lnTo>
                  <a:lnTo>
                    <a:pt x="586" y="11655"/>
                  </a:lnTo>
                  <a:lnTo>
                    <a:pt x="502" y="11655"/>
                  </a:lnTo>
                  <a:lnTo>
                    <a:pt x="481" y="11739"/>
                  </a:lnTo>
                  <a:lnTo>
                    <a:pt x="523" y="11760"/>
                  </a:lnTo>
                  <a:lnTo>
                    <a:pt x="691" y="11760"/>
                  </a:lnTo>
                  <a:lnTo>
                    <a:pt x="733" y="11823"/>
                  </a:lnTo>
                  <a:lnTo>
                    <a:pt x="607" y="11844"/>
                  </a:lnTo>
                  <a:lnTo>
                    <a:pt x="586" y="11885"/>
                  </a:lnTo>
                  <a:lnTo>
                    <a:pt x="544" y="11969"/>
                  </a:lnTo>
                  <a:lnTo>
                    <a:pt x="440" y="11885"/>
                  </a:lnTo>
                  <a:lnTo>
                    <a:pt x="398" y="11927"/>
                  </a:lnTo>
                  <a:lnTo>
                    <a:pt x="377" y="12032"/>
                  </a:lnTo>
                  <a:lnTo>
                    <a:pt x="335" y="11885"/>
                  </a:lnTo>
                  <a:lnTo>
                    <a:pt x="272" y="11948"/>
                  </a:lnTo>
                  <a:lnTo>
                    <a:pt x="168" y="12074"/>
                  </a:lnTo>
                  <a:lnTo>
                    <a:pt x="209" y="12178"/>
                  </a:lnTo>
                  <a:lnTo>
                    <a:pt x="335" y="12367"/>
                  </a:lnTo>
                  <a:lnTo>
                    <a:pt x="398" y="12262"/>
                  </a:lnTo>
                  <a:lnTo>
                    <a:pt x="419" y="12283"/>
                  </a:lnTo>
                  <a:lnTo>
                    <a:pt x="502" y="12262"/>
                  </a:lnTo>
                  <a:lnTo>
                    <a:pt x="481" y="12199"/>
                  </a:lnTo>
                  <a:lnTo>
                    <a:pt x="523" y="12095"/>
                  </a:lnTo>
                  <a:lnTo>
                    <a:pt x="649" y="12178"/>
                  </a:lnTo>
                  <a:lnTo>
                    <a:pt x="607" y="12241"/>
                  </a:lnTo>
                  <a:lnTo>
                    <a:pt x="649" y="12304"/>
                  </a:lnTo>
                  <a:lnTo>
                    <a:pt x="628" y="12388"/>
                  </a:lnTo>
                  <a:lnTo>
                    <a:pt x="586" y="12450"/>
                  </a:lnTo>
                  <a:lnTo>
                    <a:pt x="628" y="12597"/>
                  </a:lnTo>
                  <a:lnTo>
                    <a:pt x="691" y="12555"/>
                  </a:lnTo>
                  <a:lnTo>
                    <a:pt x="816" y="12513"/>
                  </a:lnTo>
                  <a:lnTo>
                    <a:pt x="900" y="12597"/>
                  </a:lnTo>
                  <a:lnTo>
                    <a:pt x="753" y="12597"/>
                  </a:lnTo>
                  <a:lnTo>
                    <a:pt x="712" y="12639"/>
                  </a:lnTo>
                  <a:lnTo>
                    <a:pt x="753" y="12722"/>
                  </a:lnTo>
                  <a:lnTo>
                    <a:pt x="753" y="12785"/>
                  </a:lnTo>
                  <a:lnTo>
                    <a:pt x="544" y="12618"/>
                  </a:lnTo>
                  <a:lnTo>
                    <a:pt x="481" y="12639"/>
                  </a:lnTo>
                  <a:lnTo>
                    <a:pt x="419" y="12597"/>
                  </a:lnTo>
                  <a:lnTo>
                    <a:pt x="314" y="12597"/>
                  </a:lnTo>
                  <a:lnTo>
                    <a:pt x="314" y="12701"/>
                  </a:lnTo>
                  <a:lnTo>
                    <a:pt x="272" y="12764"/>
                  </a:lnTo>
                  <a:lnTo>
                    <a:pt x="419" y="12994"/>
                  </a:lnTo>
                  <a:lnTo>
                    <a:pt x="523" y="13015"/>
                  </a:lnTo>
                  <a:lnTo>
                    <a:pt x="691" y="13141"/>
                  </a:lnTo>
                  <a:lnTo>
                    <a:pt x="900" y="13245"/>
                  </a:lnTo>
                  <a:lnTo>
                    <a:pt x="921" y="13308"/>
                  </a:lnTo>
                  <a:lnTo>
                    <a:pt x="858" y="13329"/>
                  </a:lnTo>
                  <a:lnTo>
                    <a:pt x="963" y="13413"/>
                  </a:lnTo>
                  <a:lnTo>
                    <a:pt x="1026" y="13392"/>
                  </a:lnTo>
                  <a:lnTo>
                    <a:pt x="1005" y="13287"/>
                  </a:lnTo>
                  <a:lnTo>
                    <a:pt x="1067" y="13287"/>
                  </a:lnTo>
                  <a:lnTo>
                    <a:pt x="1151" y="13329"/>
                  </a:lnTo>
                  <a:lnTo>
                    <a:pt x="1130" y="13350"/>
                  </a:lnTo>
                  <a:lnTo>
                    <a:pt x="1235" y="13497"/>
                  </a:lnTo>
                  <a:lnTo>
                    <a:pt x="1277" y="13434"/>
                  </a:lnTo>
                  <a:lnTo>
                    <a:pt x="1339" y="13455"/>
                  </a:lnTo>
                  <a:lnTo>
                    <a:pt x="1444" y="13413"/>
                  </a:lnTo>
                  <a:lnTo>
                    <a:pt x="1570" y="13308"/>
                  </a:lnTo>
                  <a:lnTo>
                    <a:pt x="1632" y="13287"/>
                  </a:lnTo>
                  <a:lnTo>
                    <a:pt x="1653" y="13225"/>
                  </a:lnTo>
                  <a:lnTo>
                    <a:pt x="1674" y="13245"/>
                  </a:lnTo>
                  <a:lnTo>
                    <a:pt x="1695" y="13329"/>
                  </a:lnTo>
                  <a:lnTo>
                    <a:pt x="1779" y="13329"/>
                  </a:lnTo>
                  <a:lnTo>
                    <a:pt x="1988" y="13120"/>
                  </a:lnTo>
                  <a:lnTo>
                    <a:pt x="1967" y="13078"/>
                  </a:lnTo>
                  <a:lnTo>
                    <a:pt x="1883" y="12932"/>
                  </a:lnTo>
                  <a:lnTo>
                    <a:pt x="2051" y="13036"/>
                  </a:lnTo>
                  <a:lnTo>
                    <a:pt x="2155" y="12911"/>
                  </a:lnTo>
                  <a:lnTo>
                    <a:pt x="2114" y="12890"/>
                  </a:lnTo>
                  <a:lnTo>
                    <a:pt x="2197" y="12827"/>
                  </a:lnTo>
                  <a:lnTo>
                    <a:pt x="2176" y="12764"/>
                  </a:lnTo>
                  <a:lnTo>
                    <a:pt x="2281" y="12701"/>
                  </a:lnTo>
                  <a:lnTo>
                    <a:pt x="2386" y="12681"/>
                  </a:lnTo>
                  <a:lnTo>
                    <a:pt x="2386" y="12597"/>
                  </a:lnTo>
                  <a:lnTo>
                    <a:pt x="2302" y="12492"/>
                  </a:lnTo>
                  <a:lnTo>
                    <a:pt x="2323" y="12409"/>
                  </a:lnTo>
                  <a:lnTo>
                    <a:pt x="2260" y="12304"/>
                  </a:lnTo>
                  <a:lnTo>
                    <a:pt x="2155" y="12241"/>
                  </a:lnTo>
                  <a:lnTo>
                    <a:pt x="2176" y="12157"/>
                  </a:lnTo>
                  <a:lnTo>
                    <a:pt x="2218" y="12178"/>
                  </a:lnTo>
                  <a:lnTo>
                    <a:pt x="2323" y="12304"/>
                  </a:lnTo>
                  <a:lnTo>
                    <a:pt x="2386" y="12471"/>
                  </a:lnTo>
                  <a:lnTo>
                    <a:pt x="2406" y="12492"/>
                  </a:lnTo>
                  <a:lnTo>
                    <a:pt x="2490" y="12513"/>
                  </a:lnTo>
                  <a:lnTo>
                    <a:pt x="2469" y="12576"/>
                  </a:lnTo>
                  <a:lnTo>
                    <a:pt x="2511" y="12639"/>
                  </a:lnTo>
                  <a:lnTo>
                    <a:pt x="2616" y="12597"/>
                  </a:lnTo>
                  <a:lnTo>
                    <a:pt x="2595" y="12513"/>
                  </a:lnTo>
                  <a:lnTo>
                    <a:pt x="2532" y="12492"/>
                  </a:lnTo>
                  <a:lnTo>
                    <a:pt x="2595" y="12409"/>
                  </a:lnTo>
                  <a:lnTo>
                    <a:pt x="2678" y="12492"/>
                  </a:lnTo>
                  <a:lnTo>
                    <a:pt x="2699" y="12555"/>
                  </a:lnTo>
                  <a:lnTo>
                    <a:pt x="2825" y="12409"/>
                  </a:lnTo>
                  <a:lnTo>
                    <a:pt x="2846" y="12283"/>
                  </a:lnTo>
                  <a:lnTo>
                    <a:pt x="2825" y="12178"/>
                  </a:lnTo>
                  <a:lnTo>
                    <a:pt x="2741" y="12157"/>
                  </a:lnTo>
                  <a:lnTo>
                    <a:pt x="2720" y="12074"/>
                  </a:lnTo>
                  <a:lnTo>
                    <a:pt x="2783" y="12053"/>
                  </a:lnTo>
                  <a:lnTo>
                    <a:pt x="2783" y="11990"/>
                  </a:lnTo>
                  <a:lnTo>
                    <a:pt x="2825" y="11990"/>
                  </a:lnTo>
                  <a:lnTo>
                    <a:pt x="2888" y="11948"/>
                  </a:lnTo>
                  <a:lnTo>
                    <a:pt x="2825" y="11865"/>
                  </a:lnTo>
                  <a:lnTo>
                    <a:pt x="2825" y="11760"/>
                  </a:lnTo>
                  <a:lnTo>
                    <a:pt x="2909" y="11718"/>
                  </a:lnTo>
                  <a:lnTo>
                    <a:pt x="2992" y="11781"/>
                  </a:lnTo>
                  <a:lnTo>
                    <a:pt x="2930" y="11885"/>
                  </a:lnTo>
                  <a:lnTo>
                    <a:pt x="2950" y="12032"/>
                  </a:lnTo>
                  <a:lnTo>
                    <a:pt x="2930" y="12095"/>
                  </a:lnTo>
                  <a:lnTo>
                    <a:pt x="2992" y="12199"/>
                  </a:lnTo>
                  <a:lnTo>
                    <a:pt x="3013" y="12283"/>
                  </a:lnTo>
                  <a:lnTo>
                    <a:pt x="3118" y="12409"/>
                  </a:lnTo>
                  <a:lnTo>
                    <a:pt x="3264" y="12409"/>
                  </a:lnTo>
                  <a:lnTo>
                    <a:pt x="3327" y="12450"/>
                  </a:lnTo>
                  <a:lnTo>
                    <a:pt x="3264" y="12492"/>
                  </a:lnTo>
                  <a:lnTo>
                    <a:pt x="3348" y="12555"/>
                  </a:lnTo>
                  <a:lnTo>
                    <a:pt x="3432" y="12639"/>
                  </a:lnTo>
                  <a:lnTo>
                    <a:pt x="3474" y="12555"/>
                  </a:lnTo>
                  <a:lnTo>
                    <a:pt x="3453" y="12178"/>
                  </a:lnTo>
                  <a:lnTo>
                    <a:pt x="3369" y="12032"/>
                  </a:lnTo>
                  <a:lnTo>
                    <a:pt x="3432" y="11948"/>
                  </a:lnTo>
                  <a:lnTo>
                    <a:pt x="3515" y="11885"/>
                  </a:lnTo>
                  <a:lnTo>
                    <a:pt x="3432" y="11781"/>
                  </a:lnTo>
                  <a:lnTo>
                    <a:pt x="3474" y="11718"/>
                  </a:lnTo>
                  <a:lnTo>
                    <a:pt x="3662" y="11676"/>
                  </a:lnTo>
                  <a:lnTo>
                    <a:pt x="3683" y="11593"/>
                  </a:lnTo>
                  <a:lnTo>
                    <a:pt x="3683" y="11467"/>
                  </a:lnTo>
                  <a:lnTo>
                    <a:pt x="3766" y="11321"/>
                  </a:lnTo>
                  <a:lnTo>
                    <a:pt x="3683" y="11195"/>
                  </a:lnTo>
                  <a:lnTo>
                    <a:pt x="3662" y="10923"/>
                  </a:lnTo>
                  <a:lnTo>
                    <a:pt x="3536" y="10714"/>
                  </a:lnTo>
                  <a:lnTo>
                    <a:pt x="3557" y="10609"/>
                  </a:lnTo>
                  <a:lnTo>
                    <a:pt x="3829" y="10525"/>
                  </a:lnTo>
                  <a:lnTo>
                    <a:pt x="3829" y="10358"/>
                  </a:lnTo>
                  <a:lnTo>
                    <a:pt x="3871" y="10212"/>
                  </a:lnTo>
                  <a:lnTo>
                    <a:pt x="3662" y="10002"/>
                  </a:lnTo>
                  <a:lnTo>
                    <a:pt x="3515" y="9898"/>
                  </a:lnTo>
                  <a:lnTo>
                    <a:pt x="3515" y="9688"/>
                  </a:lnTo>
                  <a:lnTo>
                    <a:pt x="3536" y="9479"/>
                  </a:lnTo>
                  <a:lnTo>
                    <a:pt x="3515" y="9249"/>
                  </a:lnTo>
                  <a:lnTo>
                    <a:pt x="3453" y="9103"/>
                  </a:lnTo>
                  <a:lnTo>
                    <a:pt x="3515" y="8914"/>
                  </a:lnTo>
                  <a:lnTo>
                    <a:pt x="3453" y="8621"/>
                  </a:lnTo>
                  <a:lnTo>
                    <a:pt x="3411" y="8308"/>
                  </a:lnTo>
                  <a:lnTo>
                    <a:pt x="3453" y="8077"/>
                  </a:lnTo>
                  <a:lnTo>
                    <a:pt x="3578" y="7847"/>
                  </a:lnTo>
                  <a:lnTo>
                    <a:pt x="3683" y="7764"/>
                  </a:lnTo>
                  <a:lnTo>
                    <a:pt x="3850" y="7784"/>
                  </a:lnTo>
                  <a:lnTo>
                    <a:pt x="4059" y="7805"/>
                  </a:lnTo>
                  <a:lnTo>
                    <a:pt x="4164" y="7680"/>
                  </a:lnTo>
                  <a:lnTo>
                    <a:pt x="4143" y="7450"/>
                  </a:lnTo>
                  <a:lnTo>
                    <a:pt x="4080" y="7366"/>
                  </a:lnTo>
                  <a:lnTo>
                    <a:pt x="4080" y="7240"/>
                  </a:lnTo>
                  <a:lnTo>
                    <a:pt x="4290" y="6738"/>
                  </a:lnTo>
                  <a:lnTo>
                    <a:pt x="4290" y="6487"/>
                  </a:lnTo>
                  <a:lnTo>
                    <a:pt x="4352" y="6215"/>
                  </a:lnTo>
                  <a:lnTo>
                    <a:pt x="4394" y="6069"/>
                  </a:lnTo>
                  <a:lnTo>
                    <a:pt x="4394" y="5901"/>
                  </a:lnTo>
                  <a:lnTo>
                    <a:pt x="4311" y="5818"/>
                  </a:lnTo>
                  <a:lnTo>
                    <a:pt x="4311" y="5692"/>
                  </a:lnTo>
                  <a:lnTo>
                    <a:pt x="4499" y="5587"/>
                  </a:lnTo>
                  <a:lnTo>
                    <a:pt x="4708" y="5567"/>
                  </a:lnTo>
                  <a:lnTo>
                    <a:pt x="4792" y="5483"/>
                  </a:lnTo>
                  <a:lnTo>
                    <a:pt x="4813" y="5357"/>
                  </a:lnTo>
                  <a:lnTo>
                    <a:pt x="4980" y="5064"/>
                  </a:lnTo>
                  <a:lnTo>
                    <a:pt x="5127" y="4855"/>
                  </a:lnTo>
                  <a:lnTo>
                    <a:pt x="5189" y="4730"/>
                  </a:lnTo>
                  <a:lnTo>
                    <a:pt x="5106" y="4541"/>
                  </a:lnTo>
                  <a:lnTo>
                    <a:pt x="5043" y="4458"/>
                  </a:lnTo>
                  <a:lnTo>
                    <a:pt x="5043" y="4206"/>
                  </a:lnTo>
                  <a:lnTo>
                    <a:pt x="5127" y="4186"/>
                  </a:lnTo>
                  <a:lnTo>
                    <a:pt x="5189" y="4081"/>
                  </a:lnTo>
                  <a:lnTo>
                    <a:pt x="5231" y="3934"/>
                  </a:lnTo>
                  <a:lnTo>
                    <a:pt x="5315" y="3893"/>
                  </a:lnTo>
                  <a:lnTo>
                    <a:pt x="5399" y="3704"/>
                  </a:lnTo>
                  <a:lnTo>
                    <a:pt x="5524" y="3600"/>
                  </a:lnTo>
                  <a:lnTo>
                    <a:pt x="5629" y="3683"/>
                  </a:lnTo>
                  <a:lnTo>
                    <a:pt x="5712" y="3725"/>
                  </a:lnTo>
                  <a:lnTo>
                    <a:pt x="5754" y="3725"/>
                  </a:lnTo>
                  <a:lnTo>
                    <a:pt x="5859" y="3621"/>
                  </a:lnTo>
                  <a:lnTo>
                    <a:pt x="5775" y="3516"/>
                  </a:lnTo>
                  <a:lnTo>
                    <a:pt x="5859" y="3474"/>
                  </a:lnTo>
                  <a:lnTo>
                    <a:pt x="5859" y="3390"/>
                  </a:lnTo>
                  <a:lnTo>
                    <a:pt x="5880" y="3349"/>
                  </a:lnTo>
                  <a:lnTo>
                    <a:pt x="5775" y="3181"/>
                  </a:lnTo>
                  <a:lnTo>
                    <a:pt x="5838" y="3160"/>
                  </a:lnTo>
                  <a:lnTo>
                    <a:pt x="6026" y="3160"/>
                  </a:lnTo>
                  <a:lnTo>
                    <a:pt x="6152" y="3077"/>
                  </a:lnTo>
                  <a:lnTo>
                    <a:pt x="6340" y="3139"/>
                  </a:lnTo>
                  <a:lnTo>
                    <a:pt x="6445" y="3202"/>
                  </a:lnTo>
                  <a:lnTo>
                    <a:pt x="6570" y="3223"/>
                  </a:lnTo>
                  <a:lnTo>
                    <a:pt x="6654" y="3286"/>
                  </a:lnTo>
                  <a:lnTo>
                    <a:pt x="6696" y="3265"/>
                  </a:lnTo>
                  <a:lnTo>
                    <a:pt x="6759" y="3307"/>
                  </a:lnTo>
                  <a:lnTo>
                    <a:pt x="6759" y="3160"/>
                  </a:lnTo>
                  <a:lnTo>
                    <a:pt x="6696" y="3077"/>
                  </a:lnTo>
                  <a:lnTo>
                    <a:pt x="6717" y="2888"/>
                  </a:lnTo>
                  <a:lnTo>
                    <a:pt x="6800" y="2846"/>
                  </a:lnTo>
                  <a:lnTo>
                    <a:pt x="6779" y="2700"/>
                  </a:lnTo>
                  <a:lnTo>
                    <a:pt x="6696" y="2658"/>
                  </a:lnTo>
                  <a:lnTo>
                    <a:pt x="6675" y="2554"/>
                  </a:lnTo>
                  <a:lnTo>
                    <a:pt x="6675" y="2554"/>
                  </a:lnTo>
                  <a:lnTo>
                    <a:pt x="6800" y="2616"/>
                  </a:lnTo>
                  <a:lnTo>
                    <a:pt x="6926" y="2574"/>
                  </a:lnTo>
                  <a:lnTo>
                    <a:pt x="6989" y="2554"/>
                  </a:lnTo>
                  <a:lnTo>
                    <a:pt x="7010" y="2533"/>
                  </a:lnTo>
                  <a:lnTo>
                    <a:pt x="7072" y="2533"/>
                  </a:lnTo>
                  <a:lnTo>
                    <a:pt x="7093" y="2512"/>
                  </a:lnTo>
                  <a:lnTo>
                    <a:pt x="7072" y="2428"/>
                  </a:lnTo>
                  <a:lnTo>
                    <a:pt x="7093" y="2323"/>
                  </a:lnTo>
                  <a:lnTo>
                    <a:pt x="7177" y="2261"/>
                  </a:lnTo>
                  <a:lnTo>
                    <a:pt x="7282" y="2261"/>
                  </a:lnTo>
                  <a:lnTo>
                    <a:pt x="7344" y="2407"/>
                  </a:lnTo>
                  <a:lnTo>
                    <a:pt x="7616" y="2616"/>
                  </a:lnTo>
                  <a:lnTo>
                    <a:pt x="7637" y="2742"/>
                  </a:lnTo>
                  <a:lnTo>
                    <a:pt x="7742" y="2846"/>
                  </a:lnTo>
                  <a:lnTo>
                    <a:pt x="7909" y="2930"/>
                  </a:lnTo>
                  <a:lnTo>
                    <a:pt x="8160" y="2930"/>
                  </a:lnTo>
                  <a:lnTo>
                    <a:pt x="8328" y="2784"/>
                  </a:lnTo>
                  <a:lnTo>
                    <a:pt x="8391" y="2700"/>
                  </a:lnTo>
                  <a:lnTo>
                    <a:pt x="8495" y="2700"/>
                  </a:lnTo>
                  <a:lnTo>
                    <a:pt x="8704" y="2846"/>
                  </a:lnTo>
                  <a:lnTo>
                    <a:pt x="8851" y="2867"/>
                  </a:lnTo>
                  <a:lnTo>
                    <a:pt x="8893" y="2742"/>
                  </a:lnTo>
                  <a:lnTo>
                    <a:pt x="8976" y="2679"/>
                  </a:lnTo>
                  <a:lnTo>
                    <a:pt x="9060" y="2616"/>
                  </a:lnTo>
                  <a:lnTo>
                    <a:pt x="9165" y="2616"/>
                  </a:lnTo>
                  <a:lnTo>
                    <a:pt x="9269" y="2554"/>
                  </a:lnTo>
                  <a:lnTo>
                    <a:pt x="9311" y="2470"/>
                  </a:lnTo>
                  <a:lnTo>
                    <a:pt x="9269" y="2365"/>
                  </a:lnTo>
                  <a:lnTo>
                    <a:pt x="9207" y="2219"/>
                  </a:lnTo>
                  <a:lnTo>
                    <a:pt x="9228" y="1905"/>
                  </a:lnTo>
                  <a:lnTo>
                    <a:pt x="9290" y="1821"/>
                  </a:lnTo>
                  <a:lnTo>
                    <a:pt x="9228" y="1717"/>
                  </a:lnTo>
                  <a:lnTo>
                    <a:pt x="9290" y="1696"/>
                  </a:lnTo>
                  <a:lnTo>
                    <a:pt x="9395" y="1570"/>
                  </a:lnTo>
                  <a:lnTo>
                    <a:pt x="9374" y="1507"/>
                  </a:lnTo>
                  <a:lnTo>
                    <a:pt x="9500" y="1424"/>
                  </a:lnTo>
                  <a:lnTo>
                    <a:pt x="9646" y="1486"/>
                  </a:lnTo>
                  <a:lnTo>
                    <a:pt x="9730" y="1466"/>
                  </a:lnTo>
                  <a:lnTo>
                    <a:pt x="9730" y="1403"/>
                  </a:lnTo>
                  <a:lnTo>
                    <a:pt x="9813" y="1298"/>
                  </a:lnTo>
                  <a:lnTo>
                    <a:pt x="10065" y="1298"/>
                  </a:lnTo>
                  <a:lnTo>
                    <a:pt x="10169" y="1382"/>
                  </a:lnTo>
                  <a:lnTo>
                    <a:pt x="10316" y="1528"/>
                  </a:lnTo>
                  <a:lnTo>
                    <a:pt x="10378" y="1633"/>
                  </a:lnTo>
                  <a:lnTo>
                    <a:pt x="10525" y="1654"/>
                  </a:lnTo>
                  <a:lnTo>
                    <a:pt x="10692" y="1696"/>
                  </a:lnTo>
                  <a:lnTo>
                    <a:pt x="10755" y="1800"/>
                  </a:lnTo>
                  <a:lnTo>
                    <a:pt x="10860" y="1905"/>
                  </a:lnTo>
                  <a:lnTo>
                    <a:pt x="10839" y="2030"/>
                  </a:lnTo>
                  <a:lnTo>
                    <a:pt x="10734" y="2177"/>
                  </a:lnTo>
                  <a:lnTo>
                    <a:pt x="10755" y="2428"/>
                  </a:lnTo>
                  <a:lnTo>
                    <a:pt x="10839" y="2428"/>
                  </a:lnTo>
                  <a:lnTo>
                    <a:pt x="10839" y="2219"/>
                  </a:lnTo>
                  <a:lnTo>
                    <a:pt x="10985" y="2051"/>
                  </a:lnTo>
                  <a:lnTo>
                    <a:pt x="11111" y="2030"/>
                  </a:lnTo>
                  <a:lnTo>
                    <a:pt x="11194" y="1926"/>
                  </a:lnTo>
                  <a:lnTo>
                    <a:pt x="11194" y="1779"/>
                  </a:lnTo>
                  <a:lnTo>
                    <a:pt x="11299" y="1738"/>
                  </a:lnTo>
                  <a:lnTo>
                    <a:pt x="11404" y="1800"/>
                  </a:lnTo>
                  <a:lnTo>
                    <a:pt x="11487" y="1717"/>
                  </a:lnTo>
                  <a:lnTo>
                    <a:pt x="11487" y="1591"/>
                  </a:lnTo>
                  <a:lnTo>
                    <a:pt x="11425" y="1591"/>
                  </a:lnTo>
                  <a:lnTo>
                    <a:pt x="11362" y="1507"/>
                  </a:lnTo>
                  <a:lnTo>
                    <a:pt x="11299" y="1507"/>
                  </a:lnTo>
                  <a:lnTo>
                    <a:pt x="11278" y="1528"/>
                  </a:lnTo>
                  <a:lnTo>
                    <a:pt x="11278" y="1612"/>
                  </a:lnTo>
                  <a:lnTo>
                    <a:pt x="11215" y="1570"/>
                  </a:lnTo>
                  <a:lnTo>
                    <a:pt x="11194" y="1507"/>
                  </a:lnTo>
                  <a:lnTo>
                    <a:pt x="11153" y="1507"/>
                  </a:lnTo>
                  <a:lnTo>
                    <a:pt x="11153" y="1570"/>
                  </a:lnTo>
                  <a:lnTo>
                    <a:pt x="11111" y="1696"/>
                  </a:lnTo>
                  <a:lnTo>
                    <a:pt x="11090" y="1654"/>
                  </a:lnTo>
                  <a:lnTo>
                    <a:pt x="11048" y="1591"/>
                  </a:lnTo>
                  <a:lnTo>
                    <a:pt x="10964" y="1633"/>
                  </a:lnTo>
                  <a:lnTo>
                    <a:pt x="10943" y="1696"/>
                  </a:lnTo>
                  <a:lnTo>
                    <a:pt x="10901" y="1612"/>
                  </a:lnTo>
                  <a:lnTo>
                    <a:pt x="10881" y="1486"/>
                  </a:lnTo>
                  <a:lnTo>
                    <a:pt x="10839" y="1486"/>
                  </a:lnTo>
                  <a:lnTo>
                    <a:pt x="10776" y="1361"/>
                  </a:lnTo>
                  <a:lnTo>
                    <a:pt x="10734" y="1319"/>
                  </a:lnTo>
                  <a:lnTo>
                    <a:pt x="10650" y="1319"/>
                  </a:lnTo>
                  <a:lnTo>
                    <a:pt x="10567" y="1298"/>
                  </a:lnTo>
                  <a:lnTo>
                    <a:pt x="10420" y="1277"/>
                  </a:lnTo>
                  <a:lnTo>
                    <a:pt x="10357" y="1193"/>
                  </a:lnTo>
                  <a:lnTo>
                    <a:pt x="10378" y="1173"/>
                  </a:lnTo>
                  <a:lnTo>
                    <a:pt x="10546" y="1214"/>
                  </a:lnTo>
                  <a:lnTo>
                    <a:pt x="10692" y="1193"/>
                  </a:lnTo>
                  <a:lnTo>
                    <a:pt x="10797" y="1214"/>
                  </a:lnTo>
                  <a:lnTo>
                    <a:pt x="11048" y="1256"/>
                  </a:lnTo>
                  <a:lnTo>
                    <a:pt x="11194" y="1193"/>
                  </a:lnTo>
                  <a:lnTo>
                    <a:pt x="11299" y="984"/>
                  </a:lnTo>
                  <a:lnTo>
                    <a:pt x="11508" y="942"/>
                  </a:lnTo>
                  <a:lnTo>
                    <a:pt x="11613" y="859"/>
                  </a:lnTo>
                  <a:lnTo>
                    <a:pt x="11613" y="838"/>
                  </a:lnTo>
                  <a:lnTo>
                    <a:pt x="11529" y="796"/>
                  </a:lnTo>
                  <a:lnTo>
                    <a:pt x="11508" y="754"/>
                  </a:lnTo>
                  <a:lnTo>
                    <a:pt x="11425" y="733"/>
                  </a:lnTo>
                  <a:lnTo>
                    <a:pt x="11320" y="754"/>
                  </a:lnTo>
                  <a:lnTo>
                    <a:pt x="11194" y="608"/>
                  </a:lnTo>
                  <a:lnTo>
                    <a:pt x="11111" y="608"/>
                  </a:lnTo>
                  <a:lnTo>
                    <a:pt x="11006" y="733"/>
                  </a:lnTo>
                  <a:lnTo>
                    <a:pt x="10964" y="733"/>
                  </a:lnTo>
                  <a:lnTo>
                    <a:pt x="10943" y="691"/>
                  </a:lnTo>
                  <a:lnTo>
                    <a:pt x="11048" y="649"/>
                  </a:lnTo>
                  <a:lnTo>
                    <a:pt x="11048" y="566"/>
                  </a:lnTo>
                  <a:lnTo>
                    <a:pt x="10943" y="524"/>
                  </a:lnTo>
                  <a:lnTo>
                    <a:pt x="10901" y="482"/>
                  </a:lnTo>
                  <a:lnTo>
                    <a:pt x="10839" y="482"/>
                  </a:lnTo>
                  <a:lnTo>
                    <a:pt x="10776" y="608"/>
                  </a:lnTo>
                  <a:lnTo>
                    <a:pt x="10734" y="608"/>
                  </a:lnTo>
                  <a:lnTo>
                    <a:pt x="10734" y="524"/>
                  </a:lnTo>
                  <a:lnTo>
                    <a:pt x="10671" y="545"/>
                  </a:lnTo>
                  <a:lnTo>
                    <a:pt x="10650" y="587"/>
                  </a:lnTo>
                  <a:lnTo>
                    <a:pt x="10588" y="587"/>
                  </a:lnTo>
                  <a:lnTo>
                    <a:pt x="10567" y="545"/>
                  </a:lnTo>
                  <a:lnTo>
                    <a:pt x="10650" y="482"/>
                  </a:lnTo>
                  <a:lnTo>
                    <a:pt x="10650" y="419"/>
                  </a:lnTo>
                  <a:lnTo>
                    <a:pt x="10546" y="357"/>
                  </a:lnTo>
                  <a:lnTo>
                    <a:pt x="10420" y="357"/>
                  </a:lnTo>
                  <a:lnTo>
                    <a:pt x="10357" y="377"/>
                  </a:lnTo>
                  <a:lnTo>
                    <a:pt x="10337" y="545"/>
                  </a:lnTo>
                  <a:lnTo>
                    <a:pt x="10253" y="587"/>
                  </a:lnTo>
                  <a:lnTo>
                    <a:pt x="10253" y="649"/>
                  </a:lnTo>
                  <a:lnTo>
                    <a:pt x="10316" y="796"/>
                  </a:lnTo>
                  <a:lnTo>
                    <a:pt x="10316" y="880"/>
                  </a:lnTo>
                  <a:lnTo>
                    <a:pt x="10253" y="942"/>
                  </a:lnTo>
                  <a:lnTo>
                    <a:pt x="10211" y="838"/>
                  </a:lnTo>
                  <a:lnTo>
                    <a:pt x="10127" y="838"/>
                  </a:lnTo>
                  <a:lnTo>
                    <a:pt x="10127" y="859"/>
                  </a:lnTo>
                  <a:lnTo>
                    <a:pt x="10023" y="838"/>
                  </a:lnTo>
                  <a:lnTo>
                    <a:pt x="9897" y="901"/>
                  </a:lnTo>
                  <a:lnTo>
                    <a:pt x="9897" y="901"/>
                  </a:lnTo>
                  <a:lnTo>
                    <a:pt x="10002" y="754"/>
                  </a:lnTo>
                  <a:lnTo>
                    <a:pt x="10065" y="733"/>
                  </a:lnTo>
                  <a:lnTo>
                    <a:pt x="10127" y="608"/>
                  </a:lnTo>
                  <a:lnTo>
                    <a:pt x="10127" y="566"/>
                  </a:lnTo>
                  <a:lnTo>
                    <a:pt x="10065" y="566"/>
                  </a:lnTo>
                  <a:lnTo>
                    <a:pt x="9960" y="649"/>
                  </a:lnTo>
                  <a:lnTo>
                    <a:pt x="9897" y="649"/>
                  </a:lnTo>
                  <a:lnTo>
                    <a:pt x="9918" y="587"/>
                  </a:lnTo>
                  <a:lnTo>
                    <a:pt x="10002" y="524"/>
                  </a:lnTo>
                  <a:lnTo>
                    <a:pt x="10002" y="482"/>
                  </a:lnTo>
                  <a:lnTo>
                    <a:pt x="9897" y="461"/>
                  </a:lnTo>
                  <a:lnTo>
                    <a:pt x="9855" y="419"/>
                  </a:lnTo>
                  <a:lnTo>
                    <a:pt x="9960" y="377"/>
                  </a:lnTo>
                  <a:lnTo>
                    <a:pt x="10002" y="419"/>
                  </a:lnTo>
                  <a:lnTo>
                    <a:pt x="10127" y="419"/>
                  </a:lnTo>
                  <a:lnTo>
                    <a:pt x="10169" y="231"/>
                  </a:lnTo>
                  <a:lnTo>
                    <a:pt x="10169" y="168"/>
                  </a:lnTo>
                  <a:lnTo>
                    <a:pt x="10044" y="210"/>
                  </a:lnTo>
                  <a:lnTo>
                    <a:pt x="10002" y="147"/>
                  </a:lnTo>
                  <a:lnTo>
                    <a:pt x="10023" y="64"/>
                  </a:lnTo>
                  <a:lnTo>
                    <a:pt x="10002" y="1"/>
                  </a:lnTo>
                  <a:lnTo>
                    <a:pt x="9918" y="64"/>
                  </a:lnTo>
                  <a:lnTo>
                    <a:pt x="9855" y="64"/>
                  </a:lnTo>
                  <a:lnTo>
                    <a:pt x="9792"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73" name="Google Shape;973;p27"/>
            <p:cNvSpPr/>
            <p:nvPr/>
          </p:nvSpPr>
          <p:spPr>
            <a:xfrm>
              <a:off x="-2493325" y="3066838"/>
              <a:ext cx="121992" cy="263051"/>
            </a:xfrm>
            <a:custGeom>
              <a:avLst/>
              <a:gdLst/>
              <a:ahLst/>
              <a:cxnLst/>
              <a:rect l="l" t="t" r="r" b="b"/>
              <a:pathLst>
                <a:path w="5755" h="12995" extrusionOk="0">
                  <a:moveTo>
                    <a:pt x="3788" y="1"/>
                  </a:moveTo>
                  <a:lnTo>
                    <a:pt x="3725" y="21"/>
                  </a:lnTo>
                  <a:lnTo>
                    <a:pt x="3599" y="63"/>
                  </a:lnTo>
                  <a:lnTo>
                    <a:pt x="3474" y="1"/>
                  </a:lnTo>
                  <a:lnTo>
                    <a:pt x="3474" y="1"/>
                  </a:lnTo>
                  <a:lnTo>
                    <a:pt x="3495" y="105"/>
                  </a:lnTo>
                  <a:lnTo>
                    <a:pt x="3578" y="147"/>
                  </a:lnTo>
                  <a:lnTo>
                    <a:pt x="3599" y="293"/>
                  </a:lnTo>
                  <a:lnTo>
                    <a:pt x="3516" y="335"/>
                  </a:lnTo>
                  <a:lnTo>
                    <a:pt x="3495" y="524"/>
                  </a:lnTo>
                  <a:lnTo>
                    <a:pt x="3558" y="607"/>
                  </a:lnTo>
                  <a:lnTo>
                    <a:pt x="3558" y="754"/>
                  </a:lnTo>
                  <a:lnTo>
                    <a:pt x="3495" y="712"/>
                  </a:lnTo>
                  <a:lnTo>
                    <a:pt x="3453" y="733"/>
                  </a:lnTo>
                  <a:lnTo>
                    <a:pt x="3369" y="670"/>
                  </a:lnTo>
                  <a:lnTo>
                    <a:pt x="3244" y="649"/>
                  </a:lnTo>
                  <a:lnTo>
                    <a:pt x="3139" y="586"/>
                  </a:lnTo>
                  <a:lnTo>
                    <a:pt x="2951" y="524"/>
                  </a:lnTo>
                  <a:lnTo>
                    <a:pt x="2825" y="607"/>
                  </a:lnTo>
                  <a:lnTo>
                    <a:pt x="2637" y="607"/>
                  </a:lnTo>
                  <a:lnTo>
                    <a:pt x="2574" y="628"/>
                  </a:lnTo>
                  <a:lnTo>
                    <a:pt x="2679" y="796"/>
                  </a:lnTo>
                  <a:lnTo>
                    <a:pt x="2658" y="837"/>
                  </a:lnTo>
                  <a:lnTo>
                    <a:pt x="2658" y="921"/>
                  </a:lnTo>
                  <a:lnTo>
                    <a:pt x="2574" y="963"/>
                  </a:lnTo>
                  <a:lnTo>
                    <a:pt x="2658" y="1068"/>
                  </a:lnTo>
                  <a:lnTo>
                    <a:pt x="2553" y="1172"/>
                  </a:lnTo>
                  <a:lnTo>
                    <a:pt x="2511" y="1172"/>
                  </a:lnTo>
                  <a:lnTo>
                    <a:pt x="2428" y="1130"/>
                  </a:lnTo>
                  <a:lnTo>
                    <a:pt x="2323" y="1047"/>
                  </a:lnTo>
                  <a:lnTo>
                    <a:pt x="2198" y="1151"/>
                  </a:lnTo>
                  <a:lnTo>
                    <a:pt x="2114" y="1340"/>
                  </a:lnTo>
                  <a:lnTo>
                    <a:pt x="2030" y="1381"/>
                  </a:lnTo>
                  <a:lnTo>
                    <a:pt x="1988" y="1528"/>
                  </a:lnTo>
                  <a:lnTo>
                    <a:pt x="1926" y="1633"/>
                  </a:lnTo>
                  <a:lnTo>
                    <a:pt x="1842" y="1653"/>
                  </a:lnTo>
                  <a:lnTo>
                    <a:pt x="1842" y="1905"/>
                  </a:lnTo>
                  <a:lnTo>
                    <a:pt x="1905" y="1988"/>
                  </a:lnTo>
                  <a:lnTo>
                    <a:pt x="1988" y="2177"/>
                  </a:lnTo>
                  <a:lnTo>
                    <a:pt x="1926" y="2302"/>
                  </a:lnTo>
                  <a:lnTo>
                    <a:pt x="1779" y="2511"/>
                  </a:lnTo>
                  <a:lnTo>
                    <a:pt x="1612" y="2804"/>
                  </a:lnTo>
                  <a:lnTo>
                    <a:pt x="1591" y="2930"/>
                  </a:lnTo>
                  <a:lnTo>
                    <a:pt x="1507" y="3014"/>
                  </a:lnTo>
                  <a:lnTo>
                    <a:pt x="1298" y="3034"/>
                  </a:lnTo>
                  <a:lnTo>
                    <a:pt x="1110" y="3139"/>
                  </a:lnTo>
                  <a:lnTo>
                    <a:pt x="1110" y="3265"/>
                  </a:lnTo>
                  <a:lnTo>
                    <a:pt x="1193" y="3348"/>
                  </a:lnTo>
                  <a:lnTo>
                    <a:pt x="1193" y="3516"/>
                  </a:lnTo>
                  <a:lnTo>
                    <a:pt x="1151" y="3662"/>
                  </a:lnTo>
                  <a:lnTo>
                    <a:pt x="1089" y="3934"/>
                  </a:lnTo>
                  <a:lnTo>
                    <a:pt x="1089" y="4185"/>
                  </a:lnTo>
                  <a:lnTo>
                    <a:pt x="879" y="4687"/>
                  </a:lnTo>
                  <a:lnTo>
                    <a:pt x="879" y="4813"/>
                  </a:lnTo>
                  <a:lnTo>
                    <a:pt x="942" y="4897"/>
                  </a:lnTo>
                  <a:lnTo>
                    <a:pt x="963" y="5127"/>
                  </a:lnTo>
                  <a:lnTo>
                    <a:pt x="858" y="5252"/>
                  </a:lnTo>
                  <a:lnTo>
                    <a:pt x="649" y="5231"/>
                  </a:lnTo>
                  <a:lnTo>
                    <a:pt x="482" y="5211"/>
                  </a:lnTo>
                  <a:lnTo>
                    <a:pt x="377" y="5294"/>
                  </a:lnTo>
                  <a:lnTo>
                    <a:pt x="252" y="5524"/>
                  </a:lnTo>
                  <a:lnTo>
                    <a:pt x="210" y="5755"/>
                  </a:lnTo>
                  <a:lnTo>
                    <a:pt x="252" y="6068"/>
                  </a:lnTo>
                  <a:lnTo>
                    <a:pt x="314" y="6361"/>
                  </a:lnTo>
                  <a:lnTo>
                    <a:pt x="252" y="6550"/>
                  </a:lnTo>
                  <a:lnTo>
                    <a:pt x="314" y="6696"/>
                  </a:lnTo>
                  <a:lnTo>
                    <a:pt x="335" y="6926"/>
                  </a:lnTo>
                  <a:lnTo>
                    <a:pt x="314" y="7135"/>
                  </a:lnTo>
                  <a:lnTo>
                    <a:pt x="314" y="7345"/>
                  </a:lnTo>
                  <a:lnTo>
                    <a:pt x="461" y="7449"/>
                  </a:lnTo>
                  <a:lnTo>
                    <a:pt x="670" y="7659"/>
                  </a:lnTo>
                  <a:lnTo>
                    <a:pt x="628" y="7805"/>
                  </a:lnTo>
                  <a:lnTo>
                    <a:pt x="628" y="7972"/>
                  </a:lnTo>
                  <a:lnTo>
                    <a:pt x="356" y="8056"/>
                  </a:lnTo>
                  <a:lnTo>
                    <a:pt x="335" y="8161"/>
                  </a:lnTo>
                  <a:lnTo>
                    <a:pt x="461" y="8370"/>
                  </a:lnTo>
                  <a:lnTo>
                    <a:pt x="482" y="8642"/>
                  </a:lnTo>
                  <a:lnTo>
                    <a:pt x="565" y="8768"/>
                  </a:lnTo>
                  <a:lnTo>
                    <a:pt x="482" y="8914"/>
                  </a:lnTo>
                  <a:lnTo>
                    <a:pt x="482" y="9040"/>
                  </a:lnTo>
                  <a:lnTo>
                    <a:pt x="461" y="9123"/>
                  </a:lnTo>
                  <a:lnTo>
                    <a:pt x="273" y="9165"/>
                  </a:lnTo>
                  <a:lnTo>
                    <a:pt x="231" y="9228"/>
                  </a:lnTo>
                  <a:lnTo>
                    <a:pt x="314" y="9332"/>
                  </a:lnTo>
                  <a:lnTo>
                    <a:pt x="231" y="9395"/>
                  </a:lnTo>
                  <a:lnTo>
                    <a:pt x="168" y="9479"/>
                  </a:lnTo>
                  <a:lnTo>
                    <a:pt x="252" y="9625"/>
                  </a:lnTo>
                  <a:lnTo>
                    <a:pt x="273" y="10002"/>
                  </a:lnTo>
                  <a:lnTo>
                    <a:pt x="231" y="10086"/>
                  </a:lnTo>
                  <a:lnTo>
                    <a:pt x="147" y="10002"/>
                  </a:lnTo>
                  <a:lnTo>
                    <a:pt x="63" y="9939"/>
                  </a:lnTo>
                  <a:lnTo>
                    <a:pt x="63" y="9960"/>
                  </a:lnTo>
                  <a:lnTo>
                    <a:pt x="1" y="10023"/>
                  </a:lnTo>
                  <a:lnTo>
                    <a:pt x="21" y="10253"/>
                  </a:lnTo>
                  <a:lnTo>
                    <a:pt x="42" y="10337"/>
                  </a:lnTo>
                  <a:lnTo>
                    <a:pt x="63" y="10525"/>
                  </a:lnTo>
                  <a:lnTo>
                    <a:pt x="147" y="10546"/>
                  </a:lnTo>
                  <a:lnTo>
                    <a:pt x="168" y="10588"/>
                  </a:lnTo>
                  <a:lnTo>
                    <a:pt x="147" y="10734"/>
                  </a:lnTo>
                  <a:lnTo>
                    <a:pt x="273" y="10672"/>
                  </a:lnTo>
                  <a:lnTo>
                    <a:pt x="210" y="10567"/>
                  </a:lnTo>
                  <a:lnTo>
                    <a:pt x="231" y="10483"/>
                  </a:lnTo>
                  <a:lnTo>
                    <a:pt x="273" y="10483"/>
                  </a:lnTo>
                  <a:lnTo>
                    <a:pt x="252" y="10546"/>
                  </a:lnTo>
                  <a:lnTo>
                    <a:pt x="335" y="10588"/>
                  </a:lnTo>
                  <a:lnTo>
                    <a:pt x="377" y="10672"/>
                  </a:lnTo>
                  <a:lnTo>
                    <a:pt x="252" y="10755"/>
                  </a:lnTo>
                  <a:lnTo>
                    <a:pt x="231" y="10860"/>
                  </a:lnTo>
                  <a:lnTo>
                    <a:pt x="273" y="10944"/>
                  </a:lnTo>
                  <a:lnTo>
                    <a:pt x="252" y="11069"/>
                  </a:lnTo>
                  <a:lnTo>
                    <a:pt x="210" y="11111"/>
                  </a:lnTo>
                  <a:lnTo>
                    <a:pt x="273" y="11216"/>
                  </a:lnTo>
                  <a:lnTo>
                    <a:pt x="356" y="11257"/>
                  </a:lnTo>
                  <a:lnTo>
                    <a:pt x="440" y="11383"/>
                  </a:lnTo>
                  <a:lnTo>
                    <a:pt x="482" y="11425"/>
                  </a:lnTo>
                  <a:lnTo>
                    <a:pt x="586" y="11634"/>
                  </a:lnTo>
                  <a:lnTo>
                    <a:pt x="586" y="11801"/>
                  </a:lnTo>
                  <a:lnTo>
                    <a:pt x="733" y="11843"/>
                  </a:lnTo>
                  <a:lnTo>
                    <a:pt x="754" y="11948"/>
                  </a:lnTo>
                  <a:lnTo>
                    <a:pt x="858" y="12094"/>
                  </a:lnTo>
                  <a:lnTo>
                    <a:pt x="984" y="12011"/>
                  </a:lnTo>
                  <a:lnTo>
                    <a:pt x="1005" y="12136"/>
                  </a:lnTo>
                  <a:lnTo>
                    <a:pt x="942" y="12304"/>
                  </a:lnTo>
                  <a:lnTo>
                    <a:pt x="775" y="12325"/>
                  </a:lnTo>
                  <a:lnTo>
                    <a:pt x="754" y="12366"/>
                  </a:lnTo>
                  <a:lnTo>
                    <a:pt x="838" y="12429"/>
                  </a:lnTo>
                  <a:lnTo>
                    <a:pt x="858" y="12534"/>
                  </a:lnTo>
                  <a:lnTo>
                    <a:pt x="984" y="12555"/>
                  </a:lnTo>
                  <a:lnTo>
                    <a:pt x="1047" y="12848"/>
                  </a:lnTo>
                  <a:lnTo>
                    <a:pt x="963" y="12952"/>
                  </a:lnTo>
                  <a:lnTo>
                    <a:pt x="1005" y="12994"/>
                  </a:lnTo>
                  <a:lnTo>
                    <a:pt x="1151" y="12994"/>
                  </a:lnTo>
                  <a:lnTo>
                    <a:pt x="1423" y="12931"/>
                  </a:lnTo>
                  <a:lnTo>
                    <a:pt x="1570" y="12973"/>
                  </a:lnTo>
                  <a:lnTo>
                    <a:pt x="1695" y="12869"/>
                  </a:lnTo>
                  <a:lnTo>
                    <a:pt x="1674" y="12764"/>
                  </a:lnTo>
                  <a:lnTo>
                    <a:pt x="1612" y="12701"/>
                  </a:lnTo>
                  <a:lnTo>
                    <a:pt x="1695" y="12534"/>
                  </a:lnTo>
                  <a:lnTo>
                    <a:pt x="1884" y="12513"/>
                  </a:lnTo>
                  <a:lnTo>
                    <a:pt x="1905" y="12325"/>
                  </a:lnTo>
                  <a:lnTo>
                    <a:pt x="1926" y="12408"/>
                  </a:lnTo>
                  <a:lnTo>
                    <a:pt x="2135" y="12450"/>
                  </a:lnTo>
                  <a:lnTo>
                    <a:pt x="2260" y="12366"/>
                  </a:lnTo>
                  <a:lnTo>
                    <a:pt x="2365" y="12429"/>
                  </a:lnTo>
                  <a:lnTo>
                    <a:pt x="2449" y="12513"/>
                  </a:lnTo>
                  <a:lnTo>
                    <a:pt x="2553" y="12345"/>
                  </a:lnTo>
                  <a:lnTo>
                    <a:pt x="2616" y="12115"/>
                  </a:lnTo>
                  <a:lnTo>
                    <a:pt x="2679" y="12032"/>
                  </a:lnTo>
                  <a:lnTo>
                    <a:pt x="2721" y="11739"/>
                  </a:lnTo>
                  <a:lnTo>
                    <a:pt x="2762" y="11634"/>
                  </a:lnTo>
                  <a:lnTo>
                    <a:pt x="2658" y="11571"/>
                  </a:lnTo>
                  <a:lnTo>
                    <a:pt x="2679" y="11467"/>
                  </a:lnTo>
                  <a:lnTo>
                    <a:pt x="2783" y="11320"/>
                  </a:lnTo>
                  <a:lnTo>
                    <a:pt x="2679" y="11216"/>
                  </a:lnTo>
                  <a:lnTo>
                    <a:pt x="2783" y="11111"/>
                  </a:lnTo>
                  <a:lnTo>
                    <a:pt x="2658" y="11048"/>
                  </a:lnTo>
                  <a:lnTo>
                    <a:pt x="2721" y="10965"/>
                  </a:lnTo>
                  <a:lnTo>
                    <a:pt x="2658" y="10839"/>
                  </a:lnTo>
                  <a:lnTo>
                    <a:pt x="2762" y="10881"/>
                  </a:lnTo>
                  <a:lnTo>
                    <a:pt x="2930" y="10860"/>
                  </a:lnTo>
                  <a:lnTo>
                    <a:pt x="2783" y="10755"/>
                  </a:lnTo>
                  <a:lnTo>
                    <a:pt x="2846" y="10609"/>
                  </a:lnTo>
                  <a:lnTo>
                    <a:pt x="2846" y="10546"/>
                  </a:lnTo>
                  <a:lnTo>
                    <a:pt x="2658" y="10483"/>
                  </a:lnTo>
                  <a:lnTo>
                    <a:pt x="2888" y="10483"/>
                  </a:lnTo>
                  <a:lnTo>
                    <a:pt x="2762" y="10358"/>
                  </a:lnTo>
                  <a:lnTo>
                    <a:pt x="2679" y="10358"/>
                  </a:lnTo>
                  <a:lnTo>
                    <a:pt x="2742" y="10274"/>
                  </a:lnTo>
                  <a:lnTo>
                    <a:pt x="2783" y="10274"/>
                  </a:lnTo>
                  <a:lnTo>
                    <a:pt x="2825" y="10316"/>
                  </a:lnTo>
                  <a:lnTo>
                    <a:pt x="2888" y="10232"/>
                  </a:lnTo>
                  <a:lnTo>
                    <a:pt x="2867" y="10148"/>
                  </a:lnTo>
                  <a:lnTo>
                    <a:pt x="2972" y="10232"/>
                  </a:lnTo>
                  <a:lnTo>
                    <a:pt x="2993" y="10128"/>
                  </a:lnTo>
                  <a:lnTo>
                    <a:pt x="3076" y="10023"/>
                  </a:lnTo>
                  <a:lnTo>
                    <a:pt x="3160" y="10023"/>
                  </a:lnTo>
                  <a:lnTo>
                    <a:pt x="3139" y="9939"/>
                  </a:lnTo>
                  <a:lnTo>
                    <a:pt x="3181" y="9897"/>
                  </a:lnTo>
                  <a:lnTo>
                    <a:pt x="3202" y="9939"/>
                  </a:lnTo>
                  <a:lnTo>
                    <a:pt x="3181" y="10044"/>
                  </a:lnTo>
                  <a:lnTo>
                    <a:pt x="3265" y="10044"/>
                  </a:lnTo>
                  <a:lnTo>
                    <a:pt x="3369" y="9897"/>
                  </a:lnTo>
                  <a:lnTo>
                    <a:pt x="3453" y="9897"/>
                  </a:lnTo>
                  <a:lnTo>
                    <a:pt x="3516" y="9835"/>
                  </a:lnTo>
                  <a:lnTo>
                    <a:pt x="3495" y="9730"/>
                  </a:lnTo>
                  <a:lnTo>
                    <a:pt x="3411" y="9646"/>
                  </a:lnTo>
                  <a:lnTo>
                    <a:pt x="3286" y="9625"/>
                  </a:lnTo>
                  <a:lnTo>
                    <a:pt x="3181" y="9688"/>
                  </a:lnTo>
                  <a:lnTo>
                    <a:pt x="3139" y="9646"/>
                  </a:lnTo>
                  <a:lnTo>
                    <a:pt x="3055" y="9709"/>
                  </a:lnTo>
                  <a:lnTo>
                    <a:pt x="2972" y="9604"/>
                  </a:lnTo>
                  <a:lnTo>
                    <a:pt x="2846" y="9563"/>
                  </a:lnTo>
                  <a:lnTo>
                    <a:pt x="2762" y="9521"/>
                  </a:lnTo>
                  <a:lnTo>
                    <a:pt x="2616" y="9542"/>
                  </a:lnTo>
                  <a:lnTo>
                    <a:pt x="2616" y="9604"/>
                  </a:lnTo>
                  <a:lnTo>
                    <a:pt x="2553" y="9542"/>
                  </a:lnTo>
                  <a:lnTo>
                    <a:pt x="2407" y="9542"/>
                  </a:lnTo>
                  <a:lnTo>
                    <a:pt x="2365" y="9500"/>
                  </a:lnTo>
                  <a:lnTo>
                    <a:pt x="2470" y="9479"/>
                  </a:lnTo>
                  <a:lnTo>
                    <a:pt x="2553" y="9521"/>
                  </a:lnTo>
                  <a:lnTo>
                    <a:pt x="2637" y="9395"/>
                  </a:lnTo>
                  <a:lnTo>
                    <a:pt x="2679" y="9437"/>
                  </a:lnTo>
                  <a:lnTo>
                    <a:pt x="2783" y="9416"/>
                  </a:lnTo>
                  <a:lnTo>
                    <a:pt x="2825" y="9332"/>
                  </a:lnTo>
                  <a:lnTo>
                    <a:pt x="2930" y="9374"/>
                  </a:lnTo>
                  <a:lnTo>
                    <a:pt x="2972" y="9416"/>
                  </a:lnTo>
                  <a:lnTo>
                    <a:pt x="3034" y="9416"/>
                  </a:lnTo>
                  <a:lnTo>
                    <a:pt x="3055" y="9332"/>
                  </a:lnTo>
                  <a:lnTo>
                    <a:pt x="3097" y="9416"/>
                  </a:lnTo>
                  <a:lnTo>
                    <a:pt x="3244" y="9437"/>
                  </a:lnTo>
                  <a:lnTo>
                    <a:pt x="3202" y="9521"/>
                  </a:lnTo>
                  <a:lnTo>
                    <a:pt x="3306" y="9563"/>
                  </a:lnTo>
                  <a:lnTo>
                    <a:pt x="3474" y="9542"/>
                  </a:lnTo>
                  <a:lnTo>
                    <a:pt x="3495" y="9416"/>
                  </a:lnTo>
                  <a:lnTo>
                    <a:pt x="3662" y="9270"/>
                  </a:lnTo>
                  <a:lnTo>
                    <a:pt x="3725" y="9102"/>
                  </a:lnTo>
                  <a:lnTo>
                    <a:pt x="3599" y="8977"/>
                  </a:lnTo>
                  <a:lnTo>
                    <a:pt x="3599" y="8893"/>
                  </a:lnTo>
                  <a:lnTo>
                    <a:pt x="3453" y="8788"/>
                  </a:lnTo>
                  <a:lnTo>
                    <a:pt x="3474" y="8747"/>
                  </a:lnTo>
                  <a:lnTo>
                    <a:pt x="3265" y="8579"/>
                  </a:lnTo>
                  <a:lnTo>
                    <a:pt x="3244" y="8475"/>
                  </a:lnTo>
                  <a:lnTo>
                    <a:pt x="3160" y="8391"/>
                  </a:lnTo>
                  <a:lnTo>
                    <a:pt x="3055" y="8516"/>
                  </a:lnTo>
                  <a:lnTo>
                    <a:pt x="2993" y="8433"/>
                  </a:lnTo>
                  <a:lnTo>
                    <a:pt x="2951" y="8454"/>
                  </a:lnTo>
                  <a:lnTo>
                    <a:pt x="2951" y="8349"/>
                  </a:lnTo>
                  <a:lnTo>
                    <a:pt x="2867" y="8349"/>
                  </a:lnTo>
                  <a:lnTo>
                    <a:pt x="2825" y="8244"/>
                  </a:lnTo>
                  <a:lnTo>
                    <a:pt x="2742" y="8182"/>
                  </a:lnTo>
                  <a:lnTo>
                    <a:pt x="2825" y="8077"/>
                  </a:lnTo>
                  <a:lnTo>
                    <a:pt x="2762" y="7952"/>
                  </a:lnTo>
                  <a:lnTo>
                    <a:pt x="2825" y="7931"/>
                  </a:lnTo>
                  <a:lnTo>
                    <a:pt x="2825" y="7847"/>
                  </a:lnTo>
                  <a:lnTo>
                    <a:pt x="2742" y="7826"/>
                  </a:lnTo>
                  <a:lnTo>
                    <a:pt x="2825" y="7721"/>
                  </a:lnTo>
                  <a:lnTo>
                    <a:pt x="2783" y="7533"/>
                  </a:lnTo>
                  <a:lnTo>
                    <a:pt x="2825" y="7512"/>
                  </a:lnTo>
                  <a:lnTo>
                    <a:pt x="2867" y="7554"/>
                  </a:lnTo>
                  <a:lnTo>
                    <a:pt x="2888" y="7449"/>
                  </a:lnTo>
                  <a:lnTo>
                    <a:pt x="2825" y="7345"/>
                  </a:lnTo>
                  <a:lnTo>
                    <a:pt x="2846" y="7198"/>
                  </a:lnTo>
                  <a:lnTo>
                    <a:pt x="2825" y="7073"/>
                  </a:lnTo>
                  <a:lnTo>
                    <a:pt x="2846" y="7010"/>
                  </a:lnTo>
                  <a:lnTo>
                    <a:pt x="2825" y="6884"/>
                  </a:lnTo>
                  <a:lnTo>
                    <a:pt x="2679" y="6696"/>
                  </a:lnTo>
                  <a:lnTo>
                    <a:pt x="2679" y="6696"/>
                  </a:lnTo>
                  <a:lnTo>
                    <a:pt x="2783" y="6759"/>
                  </a:lnTo>
                  <a:lnTo>
                    <a:pt x="2951" y="6717"/>
                  </a:lnTo>
                  <a:lnTo>
                    <a:pt x="3055" y="6571"/>
                  </a:lnTo>
                  <a:lnTo>
                    <a:pt x="2993" y="6466"/>
                  </a:lnTo>
                  <a:lnTo>
                    <a:pt x="3034" y="6403"/>
                  </a:lnTo>
                  <a:lnTo>
                    <a:pt x="3139" y="6424"/>
                  </a:lnTo>
                  <a:lnTo>
                    <a:pt x="3286" y="6299"/>
                  </a:lnTo>
                  <a:lnTo>
                    <a:pt x="3286" y="6236"/>
                  </a:lnTo>
                  <a:lnTo>
                    <a:pt x="3202" y="6236"/>
                  </a:lnTo>
                  <a:lnTo>
                    <a:pt x="3265" y="6131"/>
                  </a:lnTo>
                  <a:lnTo>
                    <a:pt x="3348" y="6047"/>
                  </a:lnTo>
                  <a:lnTo>
                    <a:pt x="3390" y="6089"/>
                  </a:lnTo>
                  <a:lnTo>
                    <a:pt x="3453" y="6089"/>
                  </a:lnTo>
                  <a:lnTo>
                    <a:pt x="3474" y="5964"/>
                  </a:lnTo>
                  <a:lnTo>
                    <a:pt x="3516" y="5964"/>
                  </a:lnTo>
                  <a:lnTo>
                    <a:pt x="3558" y="6047"/>
                  </a:lnTo>
                  <a:lnTo>
                    <a:pt x="3620" y="5964"/>
                  </a:lnTo>
                  <a:lnTo>
                    <a:pt x="3620" y="5838"/>
                  </a:lnTo>
                  <a:lnTo>
                    <a:pt x="3683" y="5734"/>
                  </a:lnTo>
                  <a:lnTo>
                    <a:pt x="3788" y="5734"/>
                  </a:lnTo>
                  <a:lnTo>
                    <a:pt x="3788" y="5817"/>
                  </a:lnTo>
                  <a:lnTo>
                    <a:pt x="3871" y="5817"/>
                  </a:lnTo>
                  <a:lnTo>
                    <a:pt x="3913" y="5713"/>
                  </a:lnTo>
                  <a:lnTo>
                    <a:pt x="4039" y="5629"/>
                  </a:lnTo>
                  <a:lnTo>
                    <a:pt x="4018" y="5524"/>
                  </a:lnTo>
                  <a:lnTo>
                    <a:pt x="4018" y="5420"/>
                  </a:lnTo>
                  <a:lnTo>
                    <a:pt x="4102" y="5503"/>
                  </a:lnTo>
                  <a:lnTo>
                    <a:pt x="4206" y="5378"/>
                  </a:lnTo>
                  <a:lnTo>
                    <a:pt x="4290" y="5378"/>
                  </a:lnTo>
                  <a:lnTo>
                    <a:pt x="4395" y="5190"/>
                  </a:lnTo>
                  <a:lnTo>
                    <a:pt x="4395" y="5001"/>
                  </a:lnTo>
                  <a:lnTo>
                    <a:pt x="4457" y="4897"/>
                  </a:lnTo>
                  <a:lnTo>
                    <a:pt x="4541" y="4897"/>
                  </a:lnTo>
                  <a:lnTo>
                    <a:pt x="4646" y="4771"/>
                  </a:lnTo>
                  <a:lnTo>
                    <a:pt x="4562" y="4771"/>
                  </a:lnTo>
                  <a:lnTo>
                    <a:pt x="4499" y="4666"/>
                  </a:lnTo>
                  <a:lnTo>
                    <a:pt x="4562" y="4625"/>
                  </a:lnTo>
                  <a:lnTo>
                    <a:pt x="4541" y="4562"/>
                  </a:lnTo>
                  <a:lnTo>
                    <a:pt x="4436" y="4562"/>
                  </a:lnTo>
                  <a:lnTo>
                    <a:pt x="4332" y="4457"/>
                  </a:lnTo>
                  <a:lnTo>
                    <a:pt x="4457" y="4415"/>
                  </a:lnTo>
                  <a:lnTo>
                    <a:pt x="4436" y="4332"/>
                  </a:lnTo>
                  <a:lnTo>
                    <a:pt x="4520" y="4164"/>
                  </a:lnTo>
                  <a:lnTo>
                    <a:pt x="4541" y="4081"/>
                  </a:lnTo>
                  <a:lnTo>
                    <a:pt x="4499" y="3997"/>
                  </a:lnTo>
                  <a:lnTo>
                    <a:pt x="4415" y="3997"/>
                  </a:lnTo>
                  <a:lnTo>
                    <a:pt x="4395" y="3934"/>
                  </a:lnTo>
                  <a:lnTo>
                    <a:pt x="4415" y="3892"/>
                  </a:lnTo>
                  <a:lnTo>
                    <a:pt x="4499" y="3934"/>
                  </a:lnTo>
                  <a:lnTo>
                    <a:pt x="4520" y="3955"/>
                  </a:lnTo>
                  <a:lnTo>
                    <a:pt x="4541" y="3955"/>
                  </a:lnTo>
                  <a:lnTo>
                    <a:pt x="4541" y="3871"/>
                  </a:lnTo>
                  <a:lnTo>
                    <a:pt x="4436" y="3850"/>
                  </a:lnTo>
                  <a:lnTo>
                    <a:pt x="4541" y="3788"/>
                  </a:lnTo>
                  <a:lnTo>
                    <a:pt x="4625" y="3788"/>
                  </a:lnTo>
                  <a:lnTo>
                    <a:pt x="4729" y="3725"/>
                  </a:lnTo>
                  <a:lnTo>
                    <a:pt x="4646" y="3662"/>
                  </a:lnTo>
                  <a:lnTo>
                    <a:pt x="4562" y="3516"/>
                  </a:lnTo>
                  <a:lnTo>
                    <a:pt x="4646" y="3537"/>
                  </a:lnTo>
                  <a:lnTo>
                    <a:pt x="4708" y="3620"/>
                  </a:lnTo>
                  <a:lnTo>
                    <a:pt x="4813" y="3578"/>
                  </a:lnTo>
                  <a:lnTo>
                    <a:pt x="4834" y="3474"/>
                  </a:lnTo>
                  <a:lnTo>
                    <a:pt x="4855" y="3369"/>
                  </a:lnTo>
                  <a:lnTo>
                    <a:pt x="4918" y="3327"/>
                  </a:lnTo>
                  <a:lnTo>
                    <a:pt x="4980" y="3453"/>
                  </a:lnTo>
                  <a:lnTo>
                    <a:pt x="5064" y="3348"/>
                  </a:lnTo>
                  <a:lnTo>
                    <a:pt x="5127" y="3453"/>
                  </a:lnTo>
                  <a:lnTo>
                    <a:pt x="5190" y="3474"/>
                  </a:lnTo>
                  <a:lnTo>
                    <a:pt x="5252" y="3369"/>
                  </a:lnTo>
                  <a:lnTo>
                    <a:pt x="5357" y="3432"/>
                  </a:lnTo>
                  <a:lnTo>
                    <a:pt x="5483" y="3348"/>
                  </a:lnTo>
                  <a:lnTo>
                    <a:pt x="5545" y="3432"/>
                  </a:lnTo>
                  <a:lnTo>
                    <a:pt x="5671" y="3432"/>
                  </a:lnTo>
                  <a:lnTo>
                    <a:pt x="5713" y="3369"/>
                  </a:lnTo>
                  <a:lnTo>
                    <a:pt x="5755" y="3411"/>
                  </a:lnTo>
                  <a:lnTo>
                    <a:pt x="5755" y="3265"/>
                  </a:lnTo>
                  <a:lnTo>
                    <a:pt x="5671" y="3202"/>
                  </a:lnTo>
                  <a:lnTo>
                    <a:pt x="5587" y="2993"/>
                  </a:lnTo>
                  <a:lnTo>
                    <a:pt x="5462" y="2951"/>
                  </a:lnTo>
                  <a:lnTo>
                    <a:pt x="5399" y="2762"/>
                  </a:lnTo>
                  <a:lnTo>
                    <a:pt x="5462" y="2700"/>
                  </a:lnTo>
                  <a:lnTo>
                    <a:pt x="5462" y="2490"/>
                  </a:lnTo>
                  <a:lnTo>
                    <a:pt x="5441" y="2386"/>
                  </a:lnTo>
                  <a:lnTo>
                    <a:pt x="5462" y="2302"/>
                  </a:lnTo>
                  <a:lnTo>
                    <a:pt x="5399" y="2093"/>
                  </a:lnTo>
                  <a:lnTo>
                    <a:pt x="5357" y="1988"/>
                  </a:lnTo>
                  <a:lnTo>
                    <a:pt x="5336" y="1842"/>
                  </a:lnTo>
                  <a:lnTo>
                    <a:pt x="5378" y="1758"/>
                  </a:lnTo>
                  <a:lnTo>
                    <a:pt x="5357" y="1633"/>
                  </a:lnTo>
                  <a:lnTo>
                    <a:pt x="5190" y="1591"/>
                  </a:lnTo>
                  <a:lnTo>
                    <a:pt x="5190" y="1486"/>
                  </a:lnTo>
                  <a:lnTo>
                    <a:pt x="5252" y="1361"/>
                  </a:lnTo>
                  <a:lnTo>
                    <a:pt x="5190" y="1172"/>
                  </a:lnTo>
                  <a:lnTo>
                    <a:pt x="5252" y="1068"/>
                  </a:lnTo>
                  <a:lnTo>
                    <a:pt x="5190" y="1005"/>
                  </a:lnTo>
                  <a:lnTo>
                    <a:pt x="5127" y="1005"/>
                  </a:lnTo>
                  <a:lnTo>
                    <a:pt x="5022" y="858"/>
                  </a:lnTo>
                  <a:lnTo>
                    <a:pt x="4939" y="858"/>
                  </a:lnTo>
                  <a:lnTo>
                    <a:pt x="4876" y="754"/>
                  </a:lnTo>
                  <a:lnTo>
                    <a:pt x="4771" y="628"/>
                  </a:lnTo>
                  <a:lnTo>
                    <a:pt x="4708" y="607"/>
                  </a:lnTo>
                  <a:lnTo>
                    <a:pt x="4604" y="545"/>
                  </a:lnTo>
                  <a:lnTo>
                    <a:pt x="4395" y="524"/>
                  </a:lnTo>
                  <a:lnTo>
                    <a:pt x="4227" y="419"/>
                  </a:lnTo>
                  <a:lnTo>
                    <a:pt x="4018" y="189"/>
                  </a:lnTo>
                  <a:lnTo>
                    <a:pt x="3892" y="105"/>
                  </a:lnTo>
                  <a:lnTo>
                    <a:pt x="3788"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74" name="Google Shape;974;p27"/>
            <p:cNvSpPr/>
            <p:nvPr/>
          </p:nvSpPr>
          <p:spPr>
            <a:xfrm>
              <a:off x="-2363812" y="3252355"/>
              <a:ext cx="48797" cy="42368"/>
            </a:xfrm>
            <a:custGeom>
              <a:avLst/>
              <a:gdLst/>
              <a:ahLst/>
              <a:cxnLst/>
              <a:rect l="l" t="t" r="r" b="b"/>
              <a:pathLst>
                <a:path w="2302" h="2093" extrusionOk="0">
                  <a:moveTo>
                    <a:pt x="1026" y="0"/>
                  </a:moveTo>
                  <a:lnTo>
                    <a:pt x="1026" y="63"/>
                  </a:lnTo>
                  <a:lnTo>
                    <a:pt x="942" y="63"/>
                  </a:lnTo>
                  <a:lnTo>
                    <a:pt x="942" y="105"/>
                  </a:lnTo>
                  <a:lnTo>
                    <a:pt x="1005" y="167"/>
                  </a:lnTo>
                  <a:lnTo>
                    <a:pt x="900" y="230"/>
                  </a:lnTo>
                  <a:lnTo>
                    <a:pt x="837" y="209"/>
                  </a:lnTo>
                  <a:lnTo>
                    <a:pt x="628" y="209"/>
                  </a:lnTo>
                  <a:lnTo>
                    <a:pt x="607" y="147"/>
                  </a:lnTo>
                  <a:lnTo>
                    <a:pt x="586" y="251"/>
                  </a:lnTo>
                  <a:lnTo>
                    <a:pt x="481" y="230"/>
                  </a:lnTo>
                  <a:lnTo>
                    <a:pt x="335" y="272"/>
                  </a:lnTo>
                  <a:lnTo>
                    <a:pt x="335" y="356"/>
                  </a:lnTo>
                  <a:lnTo>
                    <a:pt x="272" y="356"/>
                  </a:lnTo>
                  <a:lnTo>
                    <a:pt x="84" y="439"/>
                  </a:lnTo>
                  <a:lnTo>
                    <a:pt x="0" y="544"/>
                  </a:lnTo>
                  <a:lnTo>
                    <a:pt x="21" y="900"/>
                  </a:lnTo>
                  <a:lnTo>
                    <a:pt x="84" y="900"/>
                  </a:lnTo>
                  <a:lnTo>
                    <a:pt x="126" y="879"/>
                  </a:lnTo>
                  <a:lnTo>
                    <a:pt x="230" y="900"/>
                  </a:lnTo>
                  <a:lnTo>
                    <a:pt x="189" y="983"/>
                  </a:lnTo>
                  <a:lnTo>
                    <a:pt x="105" y="983"/>
                  </a:lnTo>
                  <a:lnTo>
                    <a:pt x="105" y="1151"/>
                  </a:lnTo>
                  <a:lnTo>
                    <a:pt x="209" y="1276"/>
                  </a:lnTo>
                  <a:lnTo>
                    <a:pt x="377" y="1423"/>
                  </a:lnTo>
                  <a:lnTo>
                    <a:pt x="419" y="1423"/>
                  </a:lnTo>
                  <a:lnTo>
                    <a:pt x="419" y="1318"/>
                  </a:lnTo>
                  <a:lnTo>
                    <a:pt x="544" y="1214"/>
                  </a:lnTo>
                  <a:lnTo>
                    <a:pt x="586" y="1318"/>
                  </a:lnTo>
                  <a:lnTo>
                    <a:pt x="523" y="1611"/>
                  </a:lnTo>
                  <a:lnTo>
                    <a:pt x="523" y="1695"/>
                  </a:lnTo>
                  <a:lnTo>
                    <a:pt x="586" y="1674"/>
                  </a:lnTo>
                  <a:lnTo>
                    <a:pt x="754" y="1569"/>
                  </a:lnTo>
                  <a:lnTo>
                    <a:pt x="900" y="1507"/>
                  </a:lnTo>
                  <a:lnTo>
                    <a:pt x="1046" y="1632"/>
                  </a:lnTo>
                  <a:lnTo>
                    <a:pt x="1130" y="1611"/>
                  </a:lnTo>
                  <a:lnTo>
                    <a:pt x="1151" y="1507"/>
                  </a:lnTo>
                  <a:lnTo>
                    <a:pt x="1235" y="1590"/>
                  </a:lnTo>
                  <a:lnTo>
                    <a:pt x="1277" y="1674"/>
                  </a:lnTo>
                  <a:lnTo>
                    <a:pt x="1339" y="1674"/>
                  </a:lnTo>
                  <a:lnTo>
                    <a:pt x="1528" y="1779"/>
                  </a:lnTo>
                  <a:lnTo>
                    <a:pt x="1570" y="1925"/>
                  </a:lnTo>
                  <a:lnTo>
                    <a:pt x="1695" y="1967"/>
                  </a:lnTo>
                  <a:lnTo>
                    <a:pt x="1779" y="2092"/>
                  </a:lnTo>
                  <a:lnTo>
                    <a:pt x="1988" y="2009"/>
                  </a:lnTo>
                  <a:lnTo>
                    <a:pt x="2155" y="2030"/>
                  </a:lnTo>
                  <a:lnTo>
                    <a:pt x="2260" y="1904"/>
                  </a:lnTo>
                  <a:lnTo>
                    <a:pt x="2218" y="1800"/>
                  </a:lnTo>
                  <a:lnTo>
                    <a:pt x="2302" y="1716"/>
                  </a:lnTo>
                  <a:lnTo>
                    <a:pt x="2302" y="1611"/>
                  </a:lnTo>
                  <a:lnTo>
                    <a:pt x="2051" y="1109"/>
                  </a:lnTo>
                  <a:lnTo>
                    <a:pt x="2093" y="691"/>
                  </a:lnTo>
                  <a:lnTo>
                    <a:pt x="2155" y="649"/>
                  </a:lnTo>
                  <a:lnTo>
                    <a:pt x="2197" y="481"/>
                  </a:lnTo>
                  <a:lnTo>
                    <a:pt x="2281" y="356"/>
                  </a:lnTo>
                  <a:lnTo>
                    <a:pt x="2302" y="335"/>
                  </a:lnTo>
                  <a:lnTo>
                    <a:pt x="2302" y="314"/>
                  </a:lnTo>
                  <a:lnTo>
                    <a:pt x="2260" y="230"/>
                  </a:lnTo>
                  <a:lnTo>
                    <a:pt x="2218" y="272"/>
                  </a:lnTo>
                  <a:lnTo>
                    <a:pt x="1758" y="251"/>
                  </a:lnTo>
                  <a:lnTo>
                    <a:pt x="1570" y="126"/>
                  </a:lnTo>
                  <a:lnTo>
                    <a:pt x="1339" y="126"/>
                  </a:lnTo>
                  <a:lnTo>
                    <a:pt x="1235" y="63"/>
                  </a:lnTo>
                  <a:lnTo>
                    <a:pt x="1130" y="105"/>
                  </a:lnTo>
                  <a:lnTo>
                    <a:pt x="1026"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75" name="Google Shape;975;p27"/>
            <p:cNvSpPr/>
            <p:nvPr/>
          </p:nvSpPr>
          <p:spPr>
            <a:xfrm>
              <a:off x="-2386429" y="3282839"/>
              <a:ext cx="77625" cy="40262"/>
            </a:xfrm>
            <a:custGeom>
              <a:avLst/>
              <a:gdLst/>
              <a:ahLst/>
              <a:cxnLst/>
              <a:rect l="l" t="t" r="r" b="b"/>
              <a:pathLst>
                <a:path w="3662" h="1989" extrusionOk="0">
                  <a:moveTo>
                    <a:pt x="1967" y="1"/>
                  </a:moveTo>
                  <a:lnTo>
                    <a:pt x="1821" y="63"/>
                  </a:lnTo>
                  <a:lnTo>
                    <a:pt x="1653" y="168"/>
                  </a:lnTo>
                  <a:lnTo>
                    <a:pt x="1590" y="189"/>
                  </a:lnTo>
                  <a:lnTo>
                    <a:pt x="1590" y="314"/>
                  </a:lnTo>
                  <a:lnTo>
                    <a:pt x="1653" y="586"/>
                  </a:lnTo>
                  <a:lnTo>
                    <a:pt x="1590" y="754"/>
                  </a:lnTo>
                  <a:lnTo>
                    <a:pt x="1402" y="963"/>
                  </a:lnTo>
                  <a:lnTo>
                    <a:pt x="1256" y="963"/>
                  </a:lnTo>
                  <a:lnTo>
                    <a:pt x="1130" y="838"/>
                  </a:lnTo>
                  <a:lnTo>
                    <a:pt x="1130" y="733"/>
                  </a:lnTo>
                  <a:lnTo>
                    <a:pt x="837" y="440"/>
                  </a:lnTo>
                  <a:lnTo>
                    <a:pt x="837" y="294"/>
                  </a:lnTo>
                  <a:lnTo>
                    <a:pt x="774" y="294"/>
                  </a:lnTo>
                  <a:lnTo>
                    <a:pt x="670" y="398"/>
                  </a:lnTo>
                  <a:lnTo>
                    <a:pt x="523" y="419"/>
                  </a:lnTo>
                  <a:lnTo>
                    <a:pt x="460" y="461"/>
                  </a:lnTo>
                  <a:lnTo>
                    <a:pt x="335" y="461"/>
                  </a:lnTo>
                  <a:lnTo>
                    <a:pt x="251" y="607"/>
                  </a:lnTo>
                  <a:lnTo>
                    <a:pt x="293" y="733"/>
                  </a:lnTo>
                  <a:lnTo>
                    <a:pt x="230" y="712"/>
                  </a:lnTo>
                  <a:lnTo>
                    <a:pt x="230" y="921"/>
                  </a:lnTo>
                  <a:lnTo>
                    <a:pt x="84" y="1110"/>
                  </a:lnTo>
                  <a:lnTo>
                    <a:pt x="84" y="1214"/>
                  </a:lnTo>
                  <a:lnTo>
                    <a:pt x="84" y="1319"/>
                  </a:lnTo>
                  <a:lnTo>
                    <a:pt x="0" y="1382"/>
                  </a:lnTo>
                  <a:lnTo>
                    <a:pt x="42" y="1674"/>
                  </a:lnTo>
                  <a:lnTo>
                    <a:pt x="126" y="1737"/>
                  </a:lnTo>
                  <a:lnTo>
                    <a:pt x="126" y="1758"/>
                  </a:lnTo>
                  <a:lnTo>
                    <a:pt x="230" y="1737"/>
                  </a:lnTo>
                  <a:lnTo>
                    <a:pt x="251" y="1591"/>
                  </a:lnTo>
                  <a:lnTo>
                    <a:pt x="440" y="1465"/>
                  </a:lnTo>
                  <a:lnTo>
                    <a:pt x="670" y="1382"/>
                  </a:lnTo>
                  <a:lnTo>
                    <a:pt x="879" y="1423"/>
                  </a:lnTo>
                  <a:lnTo>
                    <a:pt x="1025" y="1423"/>
                  </a:lnTo>
                  <a:lnTo>
                    <a:pt x="1088" y="1465"/>
                  </a:lnTo>
                  <a:lnTo>
                    <a:pt x="1235" y="1382"/>
                  </a:lnTo>
                  <a:lnTo>
                    <a:pt x="1339" y="1361"/>
                  </a:lnTo>
                  <a:lnTo>
                    <a:pt x="1360" y="1444"/>
                  </a:lnTo>
                  <a:lnTo>
                    <a:pt x="1465" y="1444"/>
                  </a:lnTo>
                  <a:lnTo>
                    <a:pt x="1548" y="1549"/>
                  </a:lnTo>
                  <a:lnTo>
                    <a:pt x="1716" y="1549"/>
                  </a:lnTo>
                  <a:lnTo>
                    <a:pt x="1779" y="1570"/>
                  </a:lnTo>
                  <a:lnTo>
                    <a:pt x="1967" y="1444"/>
                  </a:lnTo>
                  <a:lnTo>
                    <a:pt x="2176" y="1549"/>
                  </a:lnTo>
                  <a:lnTo>
                    <a:pt x="2344" y="1570"/>
                  </a:lnTo>
                  <a:lnTo>
                    <a:pt x="2511" y="1758"/>
                  </a:lnTo>
                  <a:lnTo>
                    <a:pt x="2637" y="1758"/>
                  </a:lnTo>
                  <a:lnTo>
                    <a:pt x="2762" y="1946"/>
                  </a:lnTo>
                  <a:lnTo>
                    <a:pt x="2929" y="1967"/>
                  </a:lnTo>
                  <a:lnTo>
                    <a:pt x="2971" y="1988"/>
                  </a:lnTo>
                  <a:lnTo>
                    <a:pt x="3160" y="1905"/>
                  </a:lnTo>
                  <a:lnTo>
                    <a:pt x="3390" y="1884"/>
                  </a:lnTo>
                  <a:lnTo>
                    <a:pt x="3432" y="1737"/>
                  </a:lnTo>
                  <a:lnTo>
                    <a:pt x="3536" y="1674"/>
                  </a:lnTo>
                  <a:lnTo>
                    <a:pt x="3578" y="1570"/>
                  </a:lnTo>
                  <a:lnTo>
                    <a:pt x="3662" y="1549"/>
                  </a:lnTo>
                  <a:lnTo>
                    <a:pt x="3662" y="1382"/>
                  </a:lnTo>
                  <a:lnTo>
                    <a:pt x="3578" y="1277"/>
                  </a:lnTo>
                  <a:lnTo>
                    <a:pt x="3494" y="1110"/>
                  </a:lnTo>
                  <a:lnTo>
                    <a:pt x="3473" y="1047"/>
                  </a:lnTo>
                  <a:lnTo>
                    <a:pt x="3390" y="921"/>
                  </a:lnTo>
                  <a:lnTo>
                    <a:pt x="3432" y="838"/>
                  </a:lnTo>
                  <a:lnTo>
                    <a:pt x="3369" y="733"/>
                  </a:lnTo>
                  <a:lnTo>
                    <a:pt x="3327" y="712"/>
                  </a:lnTo>
                  <a:lnTo>
                    <a:pt x="3348" y="649"/>
                  </a:lnTo>
                  <a:lnTo>
                    <a:pt x="3348" y="545"/>
                  </a:lnTo>
                  <a:lnTo>
                    <a:pt x="3055" y="503"/>
                  </a:lnTo>
                  <a:lnTo>
                    <a:pt x="2846" y="586"/>
                  </a:lnTo>
                  <a:lnTo>
                    <a:pt x="2762" y="461"/>
                  </a:lnTo>
                  <a:lnTo>
                    <a:pt x="2637" y="419"/>
                  </a:lnTo>
                  <a:lnTo>
                    <a:pt x="2595" y="273"/>
                  </a:lnTo>
                  <a:lnTo>
                    <a:pt x="2406" y="168"/>
                  </a:lnTo>
                  <a:lnTo>
                    <a:pt x="2344" y="168"/>
                  </a:lnTo>
                  <a:lnTo>
                    <a:pt x="2302" y="84"/>
                  </a:lnTo>
                  <a:lnTo>
                    <a:pt x="2218" y="1"/>
                  </a:lnTo>
                  <a:lnTo>
                    <a:pt x="2197" y="105"/>
                  </a:lnTo>
                  <a:lnTo>
                    <a:pt x="2113" y="126"/>
                  </a:lnTo>
                  <a:lnTo>
                    <a:pt x="1967"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76" name="Google Shape;976;p27"/>
            <p:cNvSpPr/>
            <p:nvPr/>
          </p:nvSpPr>
          <p:spPr>
            <a:xfrm>
              <a:off x="-2383779" y="3310368"/>
              <a:ext cx="60349" cy="42368"/>
            </a:xfrm>
            <a:custGeom>
              <a:avLst/>
              <a:gdLst/>
              <a:ahLst/>
              <a:cxnLst/>
              <a:rect l="l" t="t" r="r" b="b"/>
              <a:pathLst>
                <a:path w="2847" h="2093" extrusionOk="0">
                  <a:moveTo>
                    <a:pt x="1214" y="1"/>
                  </a:moveTo>
                  <a:lnTo>
                    <a:pt x="1110" y="22"/>
                  </a:lnTo>
                  <a:lnTo>
                    <a:pt x="963" y="105"/>
                  </a:lnTo>
                  <a:lnTo>
                    <a:pt x="900" y="63"/>
                  </a:lnTo>
                  <a:lnTo>
                    <a:pt x="754" y="63"/>
                  </a:lnTo>
                  <a:lnTo>
                    <a:pt x="545" y="22"/>
                  </a:lnTo>
                  <a:lnTo>
                    <a:pt x="315" y="105"/>
                  </a:lnTo>
                  <a:lnTo>
                    <a:pt x="126" y="231"/>
                  </a:lnTo>
                  <a:lnTo>
                    <a:pt x="105" y="377"/>
                  </a:lnTo>
                  <a:lnTo>
                    <a:pt x="1" y="398"/>
                  </a:lnTo>
                  <a:lnTo>
                    <a:pt x="1" y="586"/>
                  </a:lnTo>
                  <a:lnTo>
                    <a:pt x="63" y="712"/>
                  </a:lnTo>
                  <a:lnTo>
                    <a:pt x="1" y="796"/>
                  </a:lnTo>
                  <a:lnTo>
                    <a:pt x="22" y="817"/>
                  </a:lnTo>
                  <a:lnTo>
                    <a:pt x="231" y="754"/>
                  </a:lnTo>
                  <a:lnTo>
                    <a:pt x="398" y="1005"/>
                  </a:lnTo>
                  <a:lnTo>
                    <a:pt x="524" y="1047"/>
                  </a:lnTo>
                  <a:lnTo>
                    <a:pt x="733" y="1005"/>
                  </a:lnTo>
                  <a:lnTo>
                    <a:pt x="817" y="1047"/>
                  </a:lnTo>
                  <a:lnTo>
                    <a:pt x="838" y="1151"/>
                  </a:lnTo>
                  <a:lnTo>
                    <a:pt x="921" y="1172"/>
                  </a:lnTo>
                  <a:lnTo>
                    <a:pt x="963" y="1235"/>
                  </a:lnTo>
                  <a:lnTo>
                    <a:pt x="921" y="1340"/>
                  </a:lnTo>
                  <a:lnTo>
                    <a:pt x="921" y="1549"/>
                  </a:lnTo>
                  <a:lnTo>
                    <a:pt x="1047" y="1528"/>
                  </a:lnTo>
                  <a:lnTo>
                    <a:pt x="1172" y="1633"/>
                  </a:lnTo>
                  <a:lnTo>
                    <a:pt x="1256" y="1633"/>
                  </a:lnTo>
                  <a:lnTo>
                    <a:pt x="1319" y="1863"/>
                  </a:lnTo>
                  <a:lnTo>
                    <a:pt x="1319" y="1988"/>
                  </a:lnTo>
                  <a:lnTo>
                    <a:pt x="1361" y="2093"/>
                  </a:lnTo>
                  <a:lnTo>
                    <a:pt x="1486" y="2009"/>
                  </a:lnTo>
                  <a:lnTo>
                    <a:pt x="1696" y="1947"/>
                  </a:lnTo>
                  <a:lnTo>
                    <a:pt x="1863" y="2009"/>
                  </a:lnTo>
                  <a:lnTo>
                    <a:pt x="2009" y="1947"/>
                  </a:lnTo>
                  <a:lnTo>
                    <a:pt x="2114" y="1947"/>
                  </a:lnTo>
                  <a:lnTo>
                    <a:pt x="2051" y="1779"/>
                  </a:lnTo>
                  <a:lnTo>
                    <a:pt x="2219" y="1758"/>
                  </a:lnTo>
                  <a:lnTo>
                    <a:pt x="2281" y="1633"/>
                  </a:lnTo>
                  <a:lnTo>
                    <a:pt x="2386" y="1570"/>
                  </a:lnTo>
                  <a:lnTo>
                    <a:pt x="2407" y="1654"/>
                  </a:lnTo>
                  <a:lnTo>
                    <a:pt x="2532" y="1654"/>
                  </a:lnTo>
                  <a:lnTo>
                    <a:pt x="2532" y="1528"/>
                  </a:lnTo>
                  <a:lnTo>
                    <a:pt x="2386" y="1444"/>
                  </a:lnTo>
                  <a:lnTo>
                    <a:pt x="2428" y="1277"/>
                  </a:lnTo>
                  <a:lnTo>
                    <a:pt x="2512" y="1256"/>
                  </a:lnTo>
                  <a:lnTo>
                    <a:pt x="2616" y="1068"/>
                  </a:lnTo>
                  <a:lnTo>
                    <a:pt x="2825" y="963"/>
                  </a:lnTo>
                  <a:lnTo>
                    <a:pt x="2825" y="858"/>
                  </a:lnTo>
                  <a:lnTo>
                    <a:pt x="2721" y="817"/>
                  </a:lnTo>
                  <a:lnTo>
                    <a:pt x="2846" y="628"/>
                  </a:lnTo>
                  <a:lnTo>
                    <a:pt x="2804" y="607"/>
                  </a:lnTo>
                  <a:lnTo>
                    <a:pt x="2637" y="586"/>
                  </a:lnTo>
                  <a:lnTo>
                    <a:pt x="2512" y="398"/>
                  </a:lnTo>
                  <a:lnTo>
                    <a:pt x="2386" y="398"/>
                  </a:lnTo>
                  <a:lnTo>
                    <a:pt x="2219" y="210"/>
                  </a:lnTo>
                  <a:lnTo>
                    <a:pt x="2051" y="189"/>
                  </a:lnTo>
                  <a:lnTo>
                    <a:pt x="1842" y="84"/>
                  </a:lnTo>
                  <a:lnTo>
                    <a:pt x="1654" y="210"/>
                  </a:lnTo>
                  <a:lnTo>
                    <a:pt x="1591" y="189"/>
                  </a:lnTo>
                  <a:lnTo>
                    <a:pt x="1423" y="189"/>
                  </a:lnTo>
                  <a:lnTo>
                    <a:pt x="1340" y="84"/>
                  </a:lnTo>
                  <a:lnTo>
                    <a:pt x="1235" y="84"/>
                  </a:lnTo>
                  <a:lnTo>
                    <a:pt x="1214"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77" name="Google Shape;977;p27"/>
            <p:cNvSpPr/>
            <p:nvPr/>
          </p:nvSpPr>
          <p:spPr>
            <a:xfrm>
              <a:off x="-2354952" y="3313344"/>
              <a:ext cx="102490" cy="75828"/>
            </a:xfrm>
            <a:custGeom>
              <a:avLst/>
              <a:gdLst/>
              <a:ahLst/>
              <a:cxnLst/>
              <a:rect l="l" t="t" r="r" b="b"/>
              <a:pathLst>
                <a:path w="4835" h="3746" extrusionOk="0">
                  <a:moveTo>
                    <a:pt x="2470" y="0"/>
                  </a:moveTo>
                  <a:lnTo>
                    <a:pt x="2323" y="84"/>
                  </a:lnTo>
                  <a:lnTo>
                    <a:pt x="2219" y="42"/>
                  </a:lnTo>
                  <a:lnTo>
                    <a:pt x="2093" y="63"/>
                  </a:lnTo>
                  <a:lnTo>
                    <a:pt x="2051" y="167"/>
                  </a:lnTo>
                  <a:lnTo>
                    <a:pt x="1947" y="230"/>
                  </a:lnTo>
                  <a:lnTo>
                    <a:pt x="1905" y="377"/>
                  </a:lnTo>
                  <a:lnTo>
                    <a:pt x="1675" y="398"/>
                  </a:lnTo>
                  <a:lnTo>
                    <a:pt x="1486" y="481"/>
                  </a:lnTo>
                  <a:lnTo>
                    <a:pt x="1361" y="670"/>
                  </a:lnTo>
                  <a:lnTo>
                    <a:pt x="1465" y="711"/>
                  </a:lnTo>
                  <a:lnTo>
                    <a:pt x="1465" y="816"/>
                  </a:lnTo>
                  <a:lnTo>
                    <a:pt x="1256" y="921"/>
                  </a:lnTo>
                  <a:lnTo>
                    <a:pt x="1152" y="1109"/>
                  </a:lnTo>
                  <a:lnTo>
                    <a:pt x="1068" y="1130"/>
                  </a:lnTo>
                  <a:lnTo>
                    <a:pt x="1026" y="1297"/>
                  </a:lnTo>
                  <a:lnTo>
                    <a:pt x="1172" y="1381"/>
                  </a:lnTo>
                  <a:lnTo>
                    <a:pt x="1172" y="1507"/>
                  </a:lnTo>
                  <a:lnTo>
                    <a:pt x="1047" y="1507"/>
                  </a:lnTo>
                  <a:lnTo>
                    <a:pt x="1026" y="1423"/>
                  </a:lnTo>
                  <a:lnTo>
                    <a:pt x="921" y="1486"/>
                  </a:lnTo>
                  <a:lnTo>
                    <a:pt x="859" y="1611"/>
                  </a:lnTo>
                  <a:lnTo>
                    <a:pt x="691" y="1632"/>
                  </a:lnTo>
                  <a:lnTo>
                    <a:pt x="754" y="1800"/>
                  </a:lnTo>
                  <a:lnTo>
                    <a:pt x="649" y="1800"/>
                  </a:lnTo>
                  <a:lnTo>
                    <a:pt x="503" y="1862"/>
                  </a:lnTo>
                  <a:lnTo>
                    <a:pt x="336" y="1800"/>
                  </a:lnTo>
                  <a:lnTo>
                    <a:pt x="126" y="1862"/>
                  </a:lnTo>
                  <a:lnTo>
                    <a:pt x="1" y="1946"/>
                  </a:lnTo>
                  <a:lnTo>
                    <a:pt x="22" y="2009"/>
                  </a:lnTo>
                  <a:lnTo>
                    <a:pt x="126" y="2260"/>
                  </a:lnTo>
                  <a:lnTo>
                    <a:pt x="210" y="2385"/>
                  </a:lnTo>
                  <a:lnTo>
                    <a:pt x="231" y="2532"/>
                  </a:lnTo>
                  <a:lnTo>
                    <a:pt x="294" y="2574"/>
                  </a:lnTo>
                  <a:lnTo>
                    <a:pt x="294" y="2950"/>
                  </a:lnTo>
                  <a:lnTo>
                    <a:pt x="189" y="2992"/>
                  </a:lnTo>
                  <a:lnTo>
                    <a:pt x="105" y="3118"/>
                  </a:lnTo>
                  <a:lnTo>
                    <a:pt x="126" y="3306"/>
                  </a:lnTo>
                  <a:lnTo>
                    <a:pt x="273" y="3494"/>
                  </a:lnTo>
                  <a:lnTo>
                    <a:pt x="273" y="3536"/>
                  </a:lnTo>
                  <a:lnTo>
                    <a:pt x="336" y="3536"/>
                  </a:lnTo>
                  <a:lnTo>
                    <a:pt x="524" y="3620"/>
                  </a:lnTo>
                  <a:lnTo>
                    <a:pt x="628" y="3578"/>
                  </a:lnTo>
                  <a:lnTo>
                    <a:pt x="1047" y="3515"/>
                  </a:lnTo>
                  <a:lnTo>
                    <a:pt x="1235" y="3515"/>
                  </a:lnTo>
                  <a:lnTo>
                    <a:pt x="1340" y="3411"/>
                  </a:lnTo>
                  <a:lnTo>
                    <a:pt x="1424" y="3411"/>
                  </a:lnTo>
                  <a:lnTo>
                    <a:pt x="1549" y="3494"/>
                  </a:lnTo>
                  <a:lnTo>
                    <a:pt x="1884" y="3536"/>
                  </a:lnTo>
                  <a:lnTo>
                    <a:pt x="2009" y="3620"/>
                  </a:lnTo>
                  <a:lnTo>
                    <a:pt x="2051" y="3683"/>
                  </a:lnTo>
                  <a:lnTo>
                    <a:pt x="2260" y="3599"/>
                  </a:lnTo>
                  <a:lnTo>
                    <a:pt x="2365" y="3683"/>
                  </a:lnTo>
                  <a:lnTo>
                    <a:pt x="2428" y="3683"/>
                  </a:lnTo>
                  <a:lnTo>
                    <a:pt x="2470" y="3620"/>
                  </a:lnTo>
                  <a:lnTo>
                    <a:pt x="2637" y="3641"/>
                  </a:lnTo>
                  <a:lnTo>
                    <a:pt x="2721" y="3704"/>
                  </a:lnTo>
                  <a:lnTo>
                    <a:pt x="2909" y="3599"/>
                  </a:lnTo>
                  <a:lnTo>
                    <a:pt x="3056" y="3599"/>
                  </a:lnTo>
                  <a:lnTo>
                    <a:pt x="3097" y="3724"/>
                  </a:lnTo>
                  <a:lnTo>
                    <a:pt x="3202" y="3745"/>
                  </a:lnTo>
                  <a:lnTo>
                    <a:pt x="3307" y="3620"/>
                  </a:lnTo>
                  <a:lnTo>
                    <a:pt x="3411" y="3599"/>
                  </a:lnTo>
                  <a:lnTo>
                    <a:pt x="3516" y="3683"/>
                  </a:lnTo>
                  <a:lnTo>
                    <a:pt x="3662" y="3620"/>
                  </a:lnTo>
                  <a:lnTo>
                    <a:pt x="3767" y="3704"/>
                  </a:lnTo>
                  <a:lnTo>
                    <a:pt x="3893" y="3704"/>
                  </a:lnTo>
                  <a:lnTo>
                    <a:pt x="3893" y="3494"/>
                  </a:lnTo>
                  <a:lnTo>
                    <a:pt x="3997" y="3285"/>
                  </a:lnTo>
                  <a:lnTo>
                    <a:pt x="4165" y="3264"/>
                  </a:lnTo>
                  <a:lnTo>
                    <a:pt x="4395" y="3201"/>
                  </a:lnTo>
                  <a:lnTo>
                    <a:pt x="4416" y="3201"/>
                  </a:lnTo>
                  <a:lnTo>
                    <a:pt x="4416" y="3055"/>
                  </a:lnTo>
                  <a:lnTo>
                    <a:pt x="4290" y="2908"/>
                  </a:lnTo>
                  <a:lnTo>
                    <a:pt x="4311" y="2762"/>
                  </a:lnTo>
                  <a:lnTo>
                    <a:pt x="4185" y="2574"/>
                  </a:lnTo>
                  <a:lnTo>
                    <a:pt x="4185" y="2427"/>
                  </a:lnTo>
                  <a:lnTo>
                    <a:pt x="4248" y="2344"/>
                  </a:lnTo>
                  <a:lnTo>
                    <a:pt x="4374" y="2448"/>
                  </a:lnTo>
                  <a:lnTo>
                    <a:pt x="4667" y="2427"/>
                  </a:lnTo>
                  <a:lnTo>
                    <a:pt x="4771" y="2218"/>
                  </a:lnTo>
                  <a:lnTo>
                    <a:pt x="4834" y="2155"/>
                  </a:lnTo>
                  <a:lnTo>
                    <a:pt x="4688" y="2051"/>
                  </a:lnTo>
                  <a:lnTo>
                    <a:pt x="4688" y="1946"/>
                  </a:lnTo>
                  <a:lnTo>
                    <a:pt x="4457" y="1758"/>
                  </a:lnTo>
                  <a:lnTo>
                    <a:pt x="4269" y="1716"/>
                  </a:lnTo>
                  <a:lnTo>
                    <a:pt x="4206" y="1527"/>
                  </a:lnTo>
                  <a:lnTo>
                    <a:pt x="4102" y="1423"/>
                  </a:lnTo>
                  <a:lnTo>
                    <a:pt x="3955" y="1214"/>
                  </a:lnTo>
                  <a:lnTo>
                    <a:pt x="3872" y="1046"/>
                  </a:lnTo>
                  <a:lnTo>
                    <a:pt x="3746" y="921"/>
                  </a:lnTo>
                  <a:lnTo>
                    <a:pt x="3746" y="753"/>
                  </a:lnTo>
                  <a:lnTo>
                    <a:pt x="3662" y="649"/>
                  </a:lnTo>
                  <a:lnTo>
                    <a:pt x="3683" y="481"/>
                  </a:lnTo>
                  <a:lnTo>
                    <a:pt x="3662" y="356"/>
                  </a:lnTo>
                  <a:lnTo>
                    <a:pt x="3411" y="272"/>
                  </a:lnTo>
                  <a:lnTo>
                    <a:pt x="3328" y="272"/>
                  </a:lnTo>
                  <a:lnTo>
                    <a:pt x="3265" y="167"/>
                  </a:lnTo>
                  <a:lnTo>
                    <a:pt x="3097" y="230"/>
                  </a:lnTo>
                  <a:lnTo>
                    <a:pt x="2930" y="356"/>
                  </a:lnTo>
                  <a:lnTo>
                    <a:pt x="2825" y="147"/>
                  </a:lnTo>
                  <a:lnTo>
                    <a:pt x="2721" y="147"/>
                  </a:lnTo>
                  <a:lnTo>
                    <a:pt x="2574" y="188"/>
                  </a:lnTo>
                  <a:lnTo>
                    <a:pt x="247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78" name="Google Shape;978;p27"/>
            <p:cNvSpPr/>
            <p:nvPr/>
          </p:nvSpPr>
          <p:spPr>
            <a:xfrm>
              <a:off x="-2425474" y="3436576"/>
              <a:ext cx="70545" cy="43643"/>
            </a:xfrm>
            <a:custGeom>
              <a:avLst/>
              <a:gdLst/>
              <a:ahLst/>
              <a:cxnLst/>
              <a:rect l="l" t="t" r="r" b="b"/>
              <a:pathLst>
                <a:path w="3328" h="2156" extrusionOk="0">
                  <a:moveTo>
                    <a:pt x="2993" y="1"/>
                  </a:moveTo>
                  <a:lnTo>
                    <a:pt x="2867" y="64"/>
                  </a:lnTo>
                  <a:lnTo>
                    <a:pt x="2679" y="43"/>
                  </a:lnTo>
                  <a:lnTo>
                    <a:pt x="2449" y="43"/>
                  </a:lnTo>
                  <a:lnTo>
                    <a:pt x="2302" y="22"/>
                  </a:lnTo>
                  <a:lnTo>
                    <a:pt x="2135" y="43"/>
                  </a:lnTo>
                  <a:lnTo>
                    <a:pt x="2030" y="210"/>
                  </a:lnTo>
                  <a:lnTo>
                    <a:pt x="1926" y="273"/>
                  </a:lnTo>
                  <a:lnTo>
                    <a:pt x="1926" y="377"/>
                  </a:lnTo>
                  <a:lnTo>
                    <a:pt x="1758" y="210"/>
                  </a:lnTo>
                  <a:lnTo>
                    <a:pt x="1549" y="357"/>
                  </a:lnTo>
                  <a:lnTo>
                    <a:pt x="1403" y="419"/>
                  </a:lnTo>
                  <a:lnTo>
                    <a:pt x="1403" y="545"/>
                  </a:lnTo>
                  <a:lnTo>
                    <a:pt x="1089" y="566"/>
                  </a:lnTo>
                  <a:lnTo>
                    <a:pt x="880" y="629"/>
                  </a:lnTo>
                  <a:lnTo>
                    <a:pt x="691" y="587"/>
                  </a:lnTo>
                  <a:lnTo>
                    <a:pt x="294" y="357"/>
                  </a:lnTo>
                  <a:lnTo>
                    <a:pt x="294" y="440"/>
                  </a:lnTo>
                  <a:lnTo>
                    <a:pt x="315" y="566"/>
                  </a:lnTo>
                  <a:lnTo>
                    <a:pt x="294" y="670"/>
                  </a:lnTo>
                  <a:lnTo>
                    <a:pt x="64" y="670"/>
                  </a:lnTo>
                  <a:lnTo>
                    <a:pt x="43" y="733"/>
                  </a:lnTo>
                  <a:lnTo>
                    <a:pt x="147" y="838"/>
                  </a:lnTo>
                  <a:lnTo>
                    <a:pt x="85" y="984"/>
                  </a:lnTo>
                  <a:lnTo>
                    <a:pt x="64" y="1089"/>
                  </a:lnTo>
                  <a:lnTo>
                    <a:pt x="147" y="1193"/>
                  </a:lnTo>
                  <a:lnTo>
                    <a:pt x="43" y="1298"/>
                  </a:lnTo>
                  <a:lnTo>
                    <a:pt x="1" y="1298"/>
                  </a:lnTo>
                  <a:lnTo>
                    <a:pt x="168" y="1486"/>
                  </a:lnTo>
                  <a:lnTo>
                    <a:pt x="189" y="1675"/>
                  </a:lnTo>
                  <a:lnTo>
                    <a:pt x="273" y="1696"/>
                  </a:lnTo>
                  <a:lnTo>
                    <a:pt x="524" y="1905"/>
                  </a:lnTo>
                  <a:lnTo>
                    <a:pt x="629" y="1947"/>
                  </a:lnTo>
                  <a:lnTo>
                    <a:pt x="733" y="2030"/>
                  </a:lnTo>
                  <a:lnTo>
                    <a:pt x="1026" y="2093"/>
                  </a:lnTo>
                  <a:lnTo>
                    <a:pt x="1235" y="2156"/>
                  </a:lnTo>
                  <a:lnTo>
                    <a:pt x="1340" y="2030"/>
                  </a:lnTo>
                  <a:lnTo>
                    <a:pt x="1403" y="2051"/>
                  </a:lnTo>
                  <a:lnTo>
                    <a:pt x="1466" y="1989"/>
                  </a:lnTo>
                  <a:lnTo>
                    <a:pt x="1612" y="1926"/>
                  </a:lnTo>
                  <a:lnTo>
                    <a:pt x="1717" y="1926"/>
                  </a:lnTo>
                  <a:lnTo>
                    <a:pt x="1738" y="1884"/>
                  </a:lnTo>
                  <a:lnTo>
                    <a:pt x="1863" y="1779"/>
                  </a:lnTo>
                  <a:lnTo>
                    <a:pt x="1968" y="1800"/>
                  </a:lnTo>
                  <a:lnTo>
                    <a:pt x="2072" y="1821"/>
                  </a:lnTo>
                  <a:lnTo>
                    <a:pt x="2156" y="1842"/>
                  </a:lnTo>
                  <a:lnTo>
                    <a:pt x="2282" y="1717"/>
                  </a:lnTo>
                  <a:lnTo>
                    <a:pt x="2386" y="1696"/>
                  </a:lnTo>
                  <a:lnTo>
                    <a:pt x="2449" y="1591"/>
                  </a:lnTo>
                  <a:lnTo>
                    <a:pt x="2595" y="1612"/>
                  </a:lnTo>
                  <a:lnTo>
                    <a:pt x="2700" y="1507"/>
                  </a:lnTo>
                  <a:lnTo>
                    <a:pt x="2679" y="1403"/>
                  </a:lnTo>
                  <a:lnTo>
                    <a:pt x="2888" y="1089"/>
                  </a:lnTo>
                  <a:lnTo>
                    <a:pt x="3014" y="754"/>
                  </a:lnTo>
                  <a:lnTo>
                    <a:pt x="3118" y="524"/>
                  </a:lnTo>
                  <a:lnTo>
                    <a:pt x="3286" y="482"/>
                  </a:lnTo>
                  <a:lnTo>
                    <a:pt x="3328" y="357"/>
                  </a:lnTo>
                  <a:lnTo>
                    <a:pt x="3307" y="336"/>
                  </a:lnTo>
                  <a:lnTo>
                    <a:pt x="3286" y="231"/>
                  </a:lnTo>
                  <a:lnTo>
                    <a:pt x="3118" y="126"/>
                  </a:lnTo>
                  <a:lnTo>
                    <a:pt x="2993"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79" name="Google Shape;979;p27"/>
            <p:cNvSpPr/>
            <p:nvPr/>
          </p:nvSpPr>
          <p:spPr>
            <a:xfrm>
              <a:off x="-2419708" y="3423885"/>
              <a:ext cx="60794" cy="25425"/>
            </a:xfrm>
            <a:custGeom>
              <a:avLst/>
              <a:gdLst/>
              <a:ahLst/>
              <a:cxnLst/>
              <a:rect l="l" t="t" r="r" b="b"/>
              <a:pathLst>
                <a:path w="2868" h="1256" extrusionOk="0">
                  <a:moveTo>
                    <a:pt x="2240" y="0"/>
                  </a:moveTo>
                  <a:lnTo>
                    <a:pt x="2177" y="21"/>
                  </a:lnTo>
                  <a:lnTo>
                    <a:pt x="2093" y="105"/>
                  </a:lnTo>
                  <a:lnTo>
                    <a:pt x="2010" y="42"/>
                  </a:lnTo>
                  <a:lnTo>
                    <a:pt x="1884" y="42"/>
                  </a:lnTo>
                  <a:lnTo>
                    <a:pt x="1779" y="21"/>
                  </a:lnTo>
                  <a:lnTo>
                    <a:pt x="1696" y="42"/>
                  </a:lnTo>
                  <a:lnTo>
                    <a:pt x="1612" y="147"/>
                  </a:lnTo>
                  <a:lnTo>
                    <a:pt x="1507" y="168"/>
                  </a:lnTo>
                  <a:lnTo>
                    <a:pt x="1486" y="147"/>
                  </a:lnTo>
                  <a:lnTo>
                    <a:pt x="1235" y="126"/>
                  </a:lnTo>
                  <a:lnTo>
                    <a:pt x="1089" y="230"/>
                  </a:lnTo>
                  <a:lnTo>
                    <a:pt x="942" y="251"/>
                  </a:lnTo>
                  <a:lnTo>
                    <a:pt x="775" y="419"/>
                  </a:lnTo>
                  <a:lnTo>
                    <a:pt x="566" y="440"/>
                  </a:lnTo>
                  <a:lnTo>
                    <a:pt x="336" y="523"/>
                  </a:lnTo>
                  <a:lnTo>
                    <a:pt x="294" y="460"/>
                  </a:lnTo>
                  <a:lnTo>
                    <a:pt x="147" y="481"/>
                  </a:lnTo>
                  <a:lnTo>
                    <a:pt x="22" y="565"/>
                  </a:lnTo>
                  <a:lnTo>
                    <a:pt x="1" y="565"/>
                  </a:lnTo>
                  <a:lnTo>
                    <a:pt x="1" y="753"/>
                  </a:lnTo>
                  <a:lnTo>
                    <a:pt x="22" y="984"/>
                  </a:lnTo>
                  <a:lnTo>
                    <a:pt x="419" y="1214"/>
                  </a:lnTo>
                  <a:lnTo>
                    <a:pt x="608" y="1256"/>
                  </a:lnTo>
                  <a:lnTo>
                    <a:pt x="817" y="1193"/>
                  </a:lnTo>
                  <a:lnTo>
                    <a:pt x="1131" y="1172"/>
                  </a:lnTo>
                  <a:lnTo>
                    <a:pt x="1131" y="1046"/>
                  </a:lnTo>
                  <a:lnTo>
                    <a:pt x="1277" y="984"/>
                  </a:lnTo>
                  <a:lnTo>
                    <a:pt x="1486" y="837"/>
                  </a:lnTo>
                  <a:lnTo>
                    <a:pt x="1654" y="1004"/>
                  </a:lnTo>
                  <a:lnTo>
                    <a:pt x="1654" y="900"/>
                  </a:lnTo>
                  <a:lnTo>
                    <a:pt x="1758" y="837"/>
                  </a:lnTo>
                  <a:lnTo>
                    <a:pt x="1863" y="670"/>
                  </a:lnTo>
                  <a:lnTo>
                    <a:pt x="2030" y="649"/>
                  </a:lnTo>
                  <a:lnTo>
                    <a:pt x="2177" y="670"/>
                  </a:lnTo>
                  <a:lnTo>
                    <a:pt x="2407" y="670"/>
                  </a:lnTo>
                  <a:lnTo>
                    <a:pt x="2595" y="691"/>
                  </a:lnTo>
                  <a:lnTo>
                    <a:pt x="2742" y="628"/>
                  </a:lnTo>
                  <a:lnTo>
                    <a:pt x="2763" y="419"/>
                  </a:lnTo>
                  <a:lnTo>
                    <a:pt x="2867" y="147"/>
                  </a:lnTo>
                  <a:lnTo>
                    <a:pt x="2637" y="21"/>
                  </a:lnTo>
                  <a:lnTo>
                    <a:pt x="2407" y="21"/>
                  </a:lnTo>
                  <a:lnTo>
                    <a:pt x="2344" y="42"/>
                  </a:lnTo>
                  <a:lnTo>
                    <a:pt x="224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0" name="Google Shape;980;p27"/>
            <p:cNvSpPr/>
            <p:nvPr/>
          </p:nvSpPr>
          <p:spPr>
            <a:xfrm>
              <a:off x="-2387764" y="3523414"/>
              <a:ext cx="23084" cy="42368"/>
            </a:xfrm>
            <a:custGeom>
              <a:avLst/>
              <a:gdLst/>
              <a:ahLst/>
              <a:cxnLst/>
              <a:rect l="l" t="t" r="r" b="b"/>
              <a:pathLst>
                <a:path w="1089" h="2093" extrusionOk="0">
                  <a:moveTo>
                    <a:pt x="419" y="0"/>
                  </a:moveTo>
                  <a:lnTo>
                    <a:pt x="314" y="126"/>
                  </a:lnTo>
                  <a:lnTo>
                    <a:pt x="272" y="21"/>
                  </a:lnTo>
                  <a:lnTo>
                    <a:pt x="210" y="21"/>
                  </a:lnTo>
                  <a:lnTo>
                    <a:pt x="84" y="147"/>
                  </a:lnTo>
                  <a:lnTo>
                    <a:pt x="0" y="314"/>
                  </a:lnTo>
                  <a:lnTo>
                    <a:pt x="0" y="544"/>
                  </a:lnTo>
                  <a:lnTo>
                    <a:pt x="189" y="628"/>
                  </a:lnTo>
                  <a:lnTo>
                    <a:pt x="168" y="691"/>
                  </a:lnTo>
                  <a:lnTo>
                    <a:pt x="105" y="733"/>
                  </a:lnTo>
                  <a:lnTo>
                    <a:pt x="63" y="984"/>
                  </a:lnTo>
                  <a:lnTo>
                    <a:pt x="105" y="1172"/>
                  </a:lnTo>
                  <a:lnTo>
                    <a:pt x="63" y="1277"/>
                  </a:lnTo>
                  <a:lnTo>
                    <a:pt x="63" y="1423"/>
                  </a:lnTo>
                  <a:lnTo>
                    <a:pt x="147" y="1528"/>
                  </a:lnTo>
                  <a:lnTo>
                    <a:pt x="84" y="1674"/>
                  </a:lnTo>
                  <a:lnTo>
                    <a:pt x="147" y="1716"/>
                  </a:lnTo>
                  <a:lnTo>
                    <a:pt x="377" y="1737"/>
                  </a:lnTo>
                  <a:lnTo>
                    <a:pt x="482" y="2009"/>
                  </a:lnTo>
                  <a:lnTo>
                    <a:pt x="565" y="2093"/>
                  </a:lnTo>
                  <a:lnTo>
                    <a:pt x="628" y="2030"/>
                  </a:lnTo>
                  <a:lnTo>
                    <a:pt x="712" y="1883"/>
                  </a:lnTo>
                  <a:lnTo>
                    <a:pt x="733" y="1737"/>
                  </a:lnTo>
                  <a:lnTo>
                    <a:pt x="942" y="1674"/>
                  </a:lnTo>
                  <a:lnTo>
                    <a:pt x="1047" y="1507"/>
                  </a:lnTo>
                  <a:lnTo>
                    <a:pt x="1088" y="1360"/>
                  </a:lnTo>
                  <a:lnTo>
                    <a:pt x="942" y="1256"/>
                  </a:lnTo>
                  <a:lnTo>
                    <a:pt x="900" y="1109"/>
                  </a:lnTo>
                  <a:lnTo>
                    <a:pt x="795" y="963"/>
                  </a:lnTo>
                  <a:lnTo>
                    <a:pt x="775" y="753"/>
                  </a:lnTo>
                  <a:lnTo>
                    <a:pt x="795" y="544"/>
                  </a:lnTo>
                  <a:lnTo>
                    <a:pt x="775" y="481"/>
                  </a:lnTo>
                  <a:lnTo>
                    <a:pt x="775" y="335"/>
                  </a:lnTo>
                  <a:lnTo>
                    <a:pt x="712" y="230"/>
                  </a:lnTo>
                  <a:lnTo>
                    <a:pt x="607" y="147"/>
                  </a:lnTo>
                  <a:lnTo>
                    <a:pt x="565" y="147"/>
                  </a:lnTo>
                  <a:lnTo>
                    <a:pt x="482" y="21"/>
                  </a:lnTo>
                  <a:lnTo>
                    <a:pt x="41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1" name="Google Shape;981;p27"/>
            <p:cNvSpPr/>
            <p:nvPr/>
          </p:nvSpPr>
          <p:spPr>
            <a:xfrm>
              <a:off x="-2398850" y="3507747"/>
              <a:ext cx="22194" cy="26700"/>
            </a:xfrm>
            <a:custGeom>
              <a:avLst/>
              <a:gdLst/>
              <a:ahLst/>
              <a:cxnLst/>
              <a:rect l="l" t="t" r="r" b="b"/>
              <a:pathLst>
                <a:path w="1047" h="1319" extrusionOk="0">
                  <a:moveTo>
                    <a:pt x="293" y="0"/>
                  </a:moveTo>
                  <a:lnTo>
                    <a:pt x="210" y="63"/>
                  </a:lnTo>
                  <a:lnTo>
                    <a:pt x="210" y="167"/>
                  </a:lnTo>
                  <a:lnTo>
                    <a:pt x="314" y="209"/>
                  </a:lnTo>
                  <a:lnTo>
                    <a:pt x="356" y="293"/>
                  </a:lnTo>
                  <a:lnTo>
                    <a:pt x="272" y="356"/>
                  </a:lnTo>
                  <a:lnTo>
                    <a:pt x="189" y="356"/>
                  </a:lnTo>
                  <a:lnTo>
                    <a:pt x="147" y="481"/>
                  </a:lnTo>
                  <a:lnTo>
                    <a:pt x="147" y="628"/>
                  </a:lnTo>
                  <a:lnTo>
                    <a:pt x="84" y="732"/>
                  </a:lnTo>
                  <a:lnTo>
                    <a:pt x="0" y="795"/>
                  </a:lnTo>
                  <a:lnTo>
                    <a:pt x="63" y="837"/>
                  </a:lnTo>
                  <a:lnTo>
                    <a:pt x="168" y="879"/>
                  </a:lnTo>
                  <a:lnTo>
                    <a:pt x="377" y="1151"/>
                  </a:lnTo>
                  <a:lnTo>
                    <a:pt x="398" y="1235"/>
                  </a:lnTo>
                  <a:lnTo>
                    <a:pt x="523" y="1318"/>
                  </a:lnTo>
                  <a:lnTo>
                    <a:pt x="523" y="1088"/>
                  </a:lnTo>
                  <a:lnTo>
                    <a:pt x="607" y="921"/>
                  </a:lnTo>
                  <a:lnTo>
                    <a:pt x="733" y="795"/>
                  </a:lnTo>
                  <a:lnTo>
                    <a:pt x="795" y="795"/>
                  </a:lnTo>
                  <a:lnTo>
                    <a:pt x="837" y="900"/>
                  </a:lnTo>
                  <a:lnTo>
                    <a:pt x="942" y="774"/>
                  </a:lnTo>
                  <a:lnTo>
                    <a:pt x="984" y="711"/>
                  </a:lnTo>
                  <a:lnTo>
                    <a:pt x="1046" y="628"/>
                  </a:lnTo>
                  <a:lnTo>
                    <a:pt x="1046" y="502"/>
                  </a:lnTo>
                  <a:lnTo>
                    <a:pt x="900" y="481"/>
                  </a:lnTo>
                  <a:lnTo>
                    <a:pt x="816" y="398"/>
                  </a:lnTo>
                  <a:lnTo>
                    <a:pt x="691" y="398"/>
                  </a:lnTo>
                  <a:lnTo>
                    <a:pt x="628" y="314"/>
                  </a:lnTo>
                  <a:lnTo>
                    <a:pt x="628" y="251"/>
                  </a:lnTo>
                  <a:lnTo>
                    <a:pt x="502" y="105"/>
                  </a:lnTo>
                  <a:lnTo>
                    <a:pt x="502" y="146"/>
                  </a:lnTo>
                  <a:lnTo>
                    <a:pt x="398" y="84"/>
                  </a:lnTo>
                  <a:lnTo>
                    <a:pt x="293"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2" name="Google Shape;982;p27"/>
            <p:cNvSpPr/>
            <p:nvPr/>
          </p:nvSpPr>
          <p:spPr>
            <a:xfrm>
              <a:off x="-2432108" y="3485299"/>
              <a:ext cx="46147" cy="38562"/>
            </a:xfrm>
            <a:custGeom>
              <a:avLst/>
              <a:gdLst/>
              <a:ahLst/>
              <a:cxnLst/>
              <a:rect l="l" t="t" r="r" b="b"/>
              <a:pathLst>
                <a:path w="2177" h="1905" extrusionOk="0">
                  <a:moveTo>
                    <a:pt x="105" y="0"/>
                  </a:moveTo>
                  <a:lnTo>
                    <a:pt x="63" y="42"/>
                  </a:lnTo>
                  <a:lnTo>
                    <a:pt x="63" y="167"/>
                  </a:lnTo>
                  <a:lnTo>
                    <a:pt x="0" y="230"/>
                  </a:lnTo>
                  <a:lnTo>
                    <a:pt x="42" y="314"/>
                  </a:lnTo>
                  <a:lnTo>
                    <a:pt x="84" y="314"/>
                  </a:lnTo>
                  <a:lnTo>
                    <a:pt x="209" y="439"/>
                  </a:lnTo>
                  <a:lnTo>
                    <a:pt x="251" y="544"/>
                  </a:lnTo>
                  <a:lnTo>
                    <a:pt x="314" y="649"/>
                  </a:lnTo>
                  <a:lnTo>
                    <a:pt x="272" y="670"/>
                  </a:lnTo>
                  <a:lnTo>
                    <a:pt x="293" y="753"/>
                  </a:lnTo>
                  <a:lnTo>
                    <a:pt x="774" y="1151"/>
                  </a:lnTo>
                  <a:lnTo>
                    <a:pt x="1151" y="1611"/>
                  </a:lnTo>
                  <a:lnTo>
                    <a:pt x="1109" y="1695"/>
                  </a:lnTo>
                  <a:lnTo>
                    <a:pt x="1193" y="1716"/>
                  </a:lnTo>
                  <a:lnTo>
                    <a:pt x="1402" y="1737"/>
                  </a:lnTo>
                  <a:lnTo>
                    <a:pt x="1465" y="1716"/>
                  </a:lnTo>
                  <a:lnTo>
                    <a:pt x="1569" y="1904"/>
                  </a:lnTo>
                  <a:lnTo>
                    <a:pt x="1653" y="1841"/>
                  </a:lnTo>
                  <a:lnTo>
                    <a:pt x="1716" y="1737"/>
                  </a:lnTo>
                  <a:lnTo>
                    <a:pt x="1716" y="1590"/>
                  </a:lnTo>
                  <a:lnTo>
                    <a:pt x="1758" y="1465"/>
                  </a:lnTo>
                  <a:lnTo>
                    <a:pt x="1841" y="1465"/>
                  </a:lnTo>
                  <a:lnTo>
                    <a:pt x="1925" y="1402"/>
                  </a:lnTo>
                  <a:lnTo>
                    <a:pt x="1883" y="1318"/>
                  </a:lnTo>
                  <a:lnTo>
                    <a:pt x="1779" y="1276"/>
                  </a:lnTo>
                  <a:lnTo>
                    <a:pt x="1779" y="1172"/>
                  </a:lnTo>
                  <a:lnTo>
                    <a:pt x="1862" y="1109"/>
                  </a:lnTo>
                  <a:lnTo>
                    <a:pt x="1967" y="1193"/>
                  </a:lnTo>
                  <a:lnTo>
                    <a:pt x="2071" y="1255"/>
                  </a:lnTo>
                  <a:lnTo>
                    <a:pt x="2134" y="1193"/>
                  </a:lnTo>
                  <a:lnTo>
                    <a:pt x="1988" y="1046"/>
                  </a:lnTo>
                  <a:lnTo>
                    <a:pt x="1988" y="900"/>
                  </a:lnTo>
                  <a:lnTo>
                    <a:pt x="2051" y="879"/>
                  </a:lnTo>
                  <a:lnTo>
                    <a:pt x="2155" y="942"/>
                  </a:lnTo>
                  <a:lnTo>
                    <a:pt x="2176" y="858"/>
                  </a:lnTo>
                  <a:lnTo>
                    <a:pt x="2134" y="795"/>
                  </a:lnTo>
                  <a:lnTo>
                    <a:pt x="2030" y="774"/>
                  </a:lnTo>
                  <a:lnTo>
                    <a:pt x="1862" y="649"/>
                  </a:lnTo>
                  <a:lnTo>
                    <a:pt x="1862" y="565"/>
                  </a:lnTo>
                  <a:lnTo>
                    <a:pt x="1967" y="419"/>
                  </a:lnTo>
                  <a:lnTo>
                    <a:pt x="1988" y="251"/>
                  </a:lnTo>
                  <a:lnTo>
                    <a:pt x="1925" y="251"/>
                  </a:lnTo>
                  <a:lnTo>
                    <a:pt x="1862" y="272"/>
                  </a:lnTo>
                  <a:lnTo>
                    <a:pt x="1820" y="230"/>
                  </a:lnTo>
                  <a:lnTo>
                    <a:pt x="1653" y="230"/>
                  </a:lnTo>
                  <a:lnTo>
                    <a:pt x="1548" y="126"/>
                  </a:lnTo>
                  <a:lnTo>
                    <a:pt x="1465" y="147"/>
                  </a:lnTo>
                  <a:lnTo>
                    <a:pt x="1339" y="105"/>
                  </a:lnTo>
                  <a:lnTo>
                    <a:pt x="1214" y="126"/>
                  </a:lnTo>
                  <a:lnTo>
                    <a:pt x="1193" y="63"/>
                  </a:lnTo>
                  <a:lnTo>
                    <a:pt x="1088" y="126"/>
                  </a:lnTo>
                  <a:lnTo>
                    <a:pt x="942" y="63"/>
                  </a:lnTo>
                  <a:lnTo>
                    <a:pt x="900" y="126"/>
                  </a:lnTo>
                  <a:lnTo>
                    <a:pt x="837" y="21"/>
                  </a:lnTo>
                  <a:lnTo>
                    <a:pt x="732" y="0"/>
                  </a:lnTo>
                  <a:lnTo>
                    <a:pt x="690" y="42"/>
                  </a:lnTo>
                  <a:lnTo>
                    <a:pt x="607" y="0"/>
                  </a:lnTo>
                  <a:lnTo>
                    <a:pt x="565" y="63"/>
                  </a:lnTo>
                  <a:lnTo>
                    <a:pt x="481" y="42"/>
                  </a:lnTo>
                  <a:lnTo>
                    <a:pt x="377" y="63"/>
                  </a:lnTo>
                  <a:lnTo>
                    <a:pt x="377" y="147"/>
                  </a:lnTo>
                  <a:lnTo>
                    <a:pt x="293" y="167"/>
                  </a:lnTo>
                  <a:lnTo>
                    <a:pt x="251" y="105"/>
                  </a:lnTo>
                  <a:lnTo>
                    <a:pt x="105"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3" name="Google Shape;983;p27"/>
            <p:cNvSpPr/>
            <p:nvPr/>
          </p:nvSpPr>
          <p:spPr>
            <a:xfrm>
              <a:off x="-2457396" y="3462850"/>
              <a:ext cx="35951" cy="21619"/>
            </a:xfrm>
            <a:custGeom>
              <a:avLst/>
              <a:gdLst/>
              <a:ahLst/>
              <a:cxnLst/>
              <a:rect l="l" t="t" r="r" b="b"/>
              <a:pathLst>
                <a:path w="1696" h="1068" extrusionOk="0">
                  <a:moveTo>
                    <a:pt x="1507" y="0"/>
                  </a:moveTo>
                  <a:lnTo>
                    <a:pt x="1381" y="63"/>
                  </a:lnTo>
                  <a:lnTo>
                    <a:pt x="1130" y="209"/>
                  </a:lnTo>
                  <a:lnTo>
                    <a:pt x="1067" y="188"/>
                  </a:lnTo>
                  <a:lnTo>
                    <a:pt x="984" y="209"/>
                  </a:lnTo>
                  <a:lnTo>
                    <a:pt x="858" y="272"/>
                  </a:lnTo>
                  <a:lnTo>
                    <a:pt x="733" y="272"/>
                  </a:lnTo>
                  <a:lnTo>
                    <a:pt x="607" y="314"/>
                  </a:lnTo>
                  <a:lnTo>
                    <a:pt x="523" y="230"/>
                  </a:lnTo>
                  <a:lnTo>
                    <a:pt x="251" y="230"/>
                  </a:lnTo>
                  <a:lnTo>
                    <a:pt x="147" y="209"/>
                  </a:lnTo>
                  <a:lnTo>
                    <a:pt x="21" y="419"/>
                  </a:lnTo>
                  <a:lnTo>
                    <a:pt x="84" y="502"/>
                  </a:lnTo>
                  <a:lnTo>
                    <a:pt x="0" y="628"/>
                  </a:lnTo>
                  <a:lnTo>
                    <a:pt x="21" y="816"/>
                  </a:lnTo>
                  <a:lnTo>
                    <a:pt x="42" y="816"/>
                  </a:lnTo>
                  <a:lnTo>
                    <a:pt x="147" y="858"/>
                  </a:lnTo>
                  <a:lnTo>
                    <a:pt x="147" y="942"/>
                  </a:lnTo>
                  <a:lnTo>
                    <a:pt x="42" y="963"/>
                  </a:lnTo>
                  <a:lnTo>
                    <a:pt x="42" y="1067"/>
                  </a:lnTo>
                  <a:lnTo>
                    <a:pt x="251" y="1067"/>
                  </a:lnTo>
                  <a:lnTo>
                    <a:pt x="398" y="963"/>
                  </a:lnTo>
                  <a:lnTo>
                    <a:pt x="523" y="921"/>
                  </a:lnTo>
                  <a:lnTo>
                    <a:pt x="733" y="1025"/>
                  </a:lnTo>
                  <a:lnTo>
                    <a:pt x="858" y="1025"/>
                  </a:lnTo>
                  <a:lnTo>
                    <a:pt x="879" y="816"/>
                  </a:lnTo>
                  <a:lnTo>
                    <a:pt x="1067" y="732"/>
                  </a:lnTo>
                  <a:lnTo>
                    <a:pt x="1088" y="586"/>
                  </a:lnTo>
                  <a:lnTo>
                    <a:pt x="1444" y="398"/>
                  </a:lnTo>
                  <a:lnTo>
                    <a:pt x="1695" y="398"/>
                  </a:lnTo>
                  <a:lnTo>
                    <a:pt x="1674" y="188"/>
                  </a:lnTo>
                  <a:lnTo>
                    <a:pt x="150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4" name="Google Shape;984;p27"/>
            <p:cNvSpPr/>
            <p:nvPr/>
          </p:nvSpPr>
          <p:spPr>
            <a:xfrm>
              <a:off x="-2503520" y="3430220"/>
              <a:ext cx="84726" cy="38987"/>
            </a:xfrm>
            <a:custGeom>
              <a:avLst/>
              <a:gdLst/>
              <a:ahLst/>
              <a:cxnLst/>
              <a:rect l="l" t="t" r="r" b="b"/>
              <a:pathLst>
                <a:path w="3997" h="1926" extrusionOk="0">
                  <a:moveTo>
                    <a:pt x="2846" y="1"/>
                  </a:moveTo>
                  <a:lnTo>
                    <a:pt x="2804" y="106"/>
                  </a:lnTo>
                  <a:lnTo>
                    <a:pt x="2741" y="147"/>
                  </a:lnTo>
                  <a:lnTo>
                    <a:pt x="2720" y="252"/>
                  </a:lnTo>
                  <a:lnTo>
                    <a:pt x="2574" y="252"/>
                  </a:lnTo>
                  <a:lnTo>
                    <a:pt x="2511" y="315"/>
                  </a:lnTo>
                  <a:lnTo>
                    <a:pt x="2218" y="147"/>
                  </a:lnTo>
                  <a:lnTo>
                    <a:pt x="2155" y="147"/>
                  </a:lnTo>
                  <a:lnTo>
                    <a:pt x="2114" y="252"/>
                  </a:lnTo>
                  <a:lnTo>
                    <a:pt x="2114" y="357"/>
                  </a:lnTo>
                  <a:lnTo>
                    <a:pt x="2051" y="357"/>
                  </a:lnTo>
                  <a:lnTo>
                    <a:pt x="1967" y="461"/>
                  </a:lnTo>
                  <a:lnTo>
                    <a:pt x="1842" y="545"/>
                  </a:lnTo>
                  <a:lnTo>
                    <a:pt x="1674" y="733"/>
                  </a:lnTo>
                  <a:lnTo>
                    <a:pt x="1674" y="796"/>
                  </a:lnTo>
                  <a:lnTo>
                    <a:pt x="1842" y="880"/>
                  </a:lnTo>
                  <a:lnTo>
                    <a:pt x="1863" y="984"/>
                  </a:lnTo>
                  <a:lnTo>
                    <a:pt x="1779" y="1047"/>
                  </a:lnTo>
                  <a:lnTo>
                    <a:pt x="1653" y="963"/>
                  </a:lnTo>
                  <a:lnTo>
                    <a:pt x="1528" y="984"/>
                  </a:lnTo>
                  <a:lnTo>
                    <a:pt x="1381" y="963"/>
                  </a:lnTo>
                  <a:lnTo>
                    <a:pt x="1319" y="963"/>
                  </a:lnTo>
                  <a:lnTo>
                    <a:pt x="1130" y="1089"/>
                  </a:lnTo>
                  <a:lnTo>
                    <a:pt x="1026" y="1110"/>
                  </a:lnTo>
                  <a:lnTo>
                    <a:pt x="942" y="1089"/>
                  </a:lnTo>
                  <a:lnTo>
                    <a:pt x="837" y="1110"/>
                  </a:lnTo>
                  <a:lnTo>
                    <a:pt x="754" y="1047"/>
                  </a:lnTo>
                  <a:lnTo>
                    <a:pt x="440" y="1047"/>
                  </a:lnTo>
                  <a:lnTo>
                    <a:pt x="440" y="1110"/>
                  </a:lnTo>
                  <a:lnTo>
                    <a:pt x="419" y="1173"/>
                  </a:lnTo>
                  <a:lnTo>
                    <a:pt x="272" y="1152"/>
                  </a:lnTo>
                  <a:lnTo>
                    <a:pt x="189" y="1047"/>
                  </a:lnTo>
                  <a:lnTo>
                    <a:pt x="84" y="1089"/>
                  </a:lnTo>
                  <a:lnTo>
                    <a:pt x="21" y="1110"/>
                  </a:lnTo>
                  <a:lnTo>
                    <a:pt x="0" y="1110"/>
                  </a:lnTo>
                  <a:lnTo>
                    <a:pt x="63" y="1173"/>
                  </a:lnTo>
                  <a:lnTo>
                    <a:pt x="63" y="1256"/>
                  </a:lnTo>
                  <a:lnTo>
                    <a:pt x="105" y="1298"/>
                  </a:lnTo>
                  <a:lnTo>
                    <a:pt x="105" y="1403"/>
                  </a:lnTo>
                  <a:lnTo>
                    <a:pt x="210" y="1403"/>
                  </a:lnTo>
                  <a:lnTo>
                    <a:pt x="293" y="1382"/>
                  </a:lnTo>
                  <a:lnTo>
                    <a:pt x="398" y="1507"/>
                  </a:lnTo>
                  <a:lnTo>
                    <a:pt x="502" y="1403"/>
                  </a:lnTo>
                  <a:lnTo>
                    <a:pt x="586" y="1403"/>
                  </a:lnTo>
                  <a:lnTo>
                    <a:pt x="628" y="1507"/>
                  </a:lnTo>
                  <a:lnTo>
                    <a:pt x="837" y="1591"/>
                  </a:lnTo>
                  <a:lnTo>
                    <a:pt x="1130" y="1403"/>
                  </a:lnTo>
                  <a:lnTo>
                    <a:pt x="1256" y="1424"/>
                  </a:lnTo>
                  <a:lnTo>
                    <a:pt x="1444" y="1424"/>
                  </a:lnTo>
                  <a:lnTo>
                    <a:pt x="1444" y="1528"/>
                  </a:lnTo>
                  <a:lnTo>
                    <a:pt x="1737" y="1717"/>
                  </a:lnTo>
                  <a:lnTo>
                    <a:pt x="2072" y="1779"/>
                  </a:lnTo>
                  <a:lnTo>
                    <a:pt x="2260" y="1738"/>
                  </a:lnTo>
                  <a:lnTo>
                    <a:pt x="2323" y="1821"/>
                  </a:lnTo>
                  <a:lnTo>
                    <a:pt x="2427" y="1842"/>
                  </a:lnTo>
                  <a:lnTo>
                    <a:pt x="2699" y="1842"/>
                  </a:lnTo>
                  <a:lnTo>
                    <a:pt x="2783" y="1926"/>
                  </a:lnTo>
                  <a:lnTo>
                    <a:pt x="2909" y="1884"/>
                  </a:lnTo>
                  <a:lnTo>
                    <a:pt x="3034" y="1884"/>
                  </a:lnTo>
                  <a:lnTo>
                    <a:pt x="3160" y="1821"/>
                  </a:lnTo>
                  <a:lnTo>
                    <a:pt x="3243" y="1800"/>
                  </a:lnTo>
                  <a:lnTo>
                    <a:pt x="3306" y="1821"/>
                  </a:lnTo>
                  <a:lnTo>
                    <a:pt x="3557" y="1675"/>
                  </a:lnTo>
                  <a:lnTo>
                    <a:pt x="3683" y="1612"/>
                  </a:lnTo>
                  <a:lnTo>
                    <a:pt x="3725" y="1612"/>
                  </a:lnTo>
                  <a:lnTo>
                    <a:pt x="3829" y="1507"/>
                  </a:lnTo>
                  <a:lnTo>
                    <a:pt x="3746" y="1403"/>
                  </a:lnTo>
                  <a:lnTo>
                    <a:pt x="3767" y="1298"/>
                  </a:lnTo>
                  <a:lnTo>
                    <a:pt x="3829" y="1152"/>
                  </a:lnTo>
                  <a:lnTo>
                    <a:pt x="3725" y="1047"/>
                  </a:lnTo>
                  <a:lnTo>
                    <a:pt x="3746" y="984"/>
                  </a:lnTo>
                  <a:lnTo>
                    <a:pt x="3976" y="984"/>
                  </a:lnTo>
                  <a:lnTo>
                    <a:pt x="3997" y="880"/>
                  </a:lnTo>
                  <a:lnTo>
                    <a:pt x="3976" y="754"/>
                  </a:lnTo>
                  <a:lnTo>
                    <a:pt x="3976" y="671"/>
                  </a:lnTo>
                  <a:lnTo>
                    <a:pt x="3955" y="440"/>
                  </a:lnTo>
                  <a:lnTo>
                    <a:pt x="3955" y="252"/>
                  </a:lnTo>
                  <a:lnTo>
                    <a:pt x="3725" y="210"/>
                  </a:lnTo>
                  <a:lnTo>
                    <a:pt x="3641" y="127"/>
                  </a:lnTo>
                  <a:lnTo>
                    <a:pt x="3474" y="147"/>
                  </a:lnTo>
                  <a:lnTo>
                    <a:pt x="3327" y="147"/>
                  </a:lnTo>
                  <a:lnTo>
                    <a:pt x="3160" y="43"/>
                  </a:lnTo>
                  <a:lnTo>
                    <a:pt x="2951" y="43"/>
                  </a:lnTo>
                  <a:lnTo>
                    <a:pt x="284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5" name="Google Shape;985;p27"/>
            <p:cNvSpPr/>
            <p:nvPr/>
          </p:nvSpPr>
          <p:spPr>
            <a:xfrm>
              <a:off x="-2455615" y="3337047"/>
              <a:ext cx="112220" cy="90241"/>
            </a:xfrm>
            <a:custGeom>
              <a:avLst/>
              <a:gdLst/>
              <a:ahLst/>
              <a:cxnLst/>
              <a:rect l="l" t="t" r="r" b="b"/>
              <a:pathLst>
                <a:path w="5294" h="4458" extrusionOk="0">
                  <a:moveTo>
                    <a:pt x="1883" y="1"/>
                  </a:moveTo>
                  <a:lnTo>
                    <a:pt x="1632" y="105"/>
                  </a:lnTo>
                  <a:lnTo>
                    <a:pt x="1486" y="105"/>
                  </a:lnTo>
                  <a:lnTo>
                    <a:pt x="1318" y="147"/>
                  </a:lnTo>
                  <a:lnTo>
                    <a:pt x="1214" y="315"/>
                  </a:lnTo>
                  <a:lnTo>
                    <a:pt x="1046" y="315"/>
                  </a:lnTo>
                  <a:lnTo>
                    <a:pt x="942" y="398"/>
                  </a:lnTo>
                  <a:lnTo>
                    <a:pt x="942" y="524"/>
                  </a:lnTo>
                  <a:lnTo>
                    <a:pt x="753" y="524"/>
                  </a:lnTo>
                  <a:lnTo>
                    <a:pt x="481" y="670"/>
                  </a:lnTo>
                  <a:lnTo>
                    <a:pt x="314" y="670"/>
                  </a:lnTo>
                  <a:lnTo>
                    <a:pt x="251" y="796"/>
                  </a:lnTo>
                  <a:lnTo>
                    <a:pt x="209" y="963"/>
                  </a:lnTo>
                  <a:lnTo>
                    <a:pt x="147" y="984"/>
                  </a:lnTo>
                  <a:lnTo>
                    <a:pt x="167" y="1047"/>
                  </a:lnTo>
                  <a:lnTo>
                    <a:pt x="126" y="1047"/>
                  </a:lnTo>
                  <a:lnTo>
                    <a:pt x="167" y="1298"/>
                  </a:lnTo>
                  <a:lnTo>
                    <a:pt x="147" y="1486"/>
                  </a:lnTo>
                  <a:lnTo>
                    <a:pt x="0" y="1570"/>
                  </a:lnTo>
                  <a:lnTo>
                    <a:pt x="0" y="1633"/>
                  </a:lnTo>
                  <a:lnTo>
                    <a:pt x="167" y="1842"/>
                  </a:lnTo>
                  <a:lnTo>
                    <a:pt x="147" y="1947"/>
                  </a:lnTo>
                  <a:lnTo>
                    <a:pt x="230" y="2051"/>
                  </a:lnTo>
                  <a:lnTo>
                    <a:pt x="230" y="2135"/>
                  </a:lnTo>
                  <a:lnTo>
                    <a:pt x="272" y="2261"/>
                  </a:lnTo>
                  <a:lnTo>
                    <a:pt x="230" y="2365"/>
                  </a:lnTo>
                  <a:lnTo>
                    <a:pt x="335" y="2616"/>
                  </a:lnTo>
                  <a:lnTo>
                    <a:pt x="419" y="2658"/>
                  </a:lnTo>
                  <a:lnTo>
                    <a:pt x="481" y="2742"/>
                  </a:lnTo>
                  <a:lnTo>
                    <a:pt x="481" y="3056"/>
                  </a:lnTo>
                  <a:lnTo>
                    <a:pt x="460" y="3097"/>
                  </a:lnTo>
                  <a:lnTo>
                    <a:pt x="523" y="3181"/>
                  </a:lnTo>
                  <a:lnTo>
                    <a:pt x="565" y="3139"/>
                  </a:lnTo>
                  <a:lnTo>
                    <a:pt x="649" y="3160"/>
                  </a:lnTo>
                  <a:lnTo>
                    <a:pt x="732" y="3097"/>
                  </a:lnTo>
                  <a:lnTo>
                    <a:pt x="963" y="3160"/>
                  </a:lnTo>
                  <a:lnTo>
                    <a:pt x="942" y="3202"/>
                  </a:lnTo>
                  <a:lnTo>
                    <a:pt x="1046" y="3307"/>
                  </a:lnTo>
                  <a:lnTo>
                    <a:pt x="1151" y="3307"/>
                  </a:lnTo>
                  <a:lnTo>
                    <a:pt x="1214" y="3390"/>
                  </a:lnTo>
                  <a:lnTo>
                    <a:pt x="1172" y="3495"/>
                  </a:lnTo>
                  <a:lnTo>
                    <a:pt x="1193" y="3579"/>
                  </a:lnTo>
                  <a:lnTo>
                    <a:pt x="1255" y="3600"/>
                  </a:lnTo>
                  <a:lnTo>
                    <a:pt x="1255" y="3704"/>
                  </a:lnTo>
                  <a:lnTo>
                    <a:pt x="1318" y="3725"/>
                  </a:lnTo>
                  <a:lnTo>
                    <a:pt x="1381" y="3683"/>
                  </a:lnTo>
                  <a:lnTo>
                    <a:pt x="1465" y="3683"/>
                  </a:lnTo>
                  <a:lnTo>
                    <a:pt x="1318" y="3516"/>
                  </a:lnTo>
                  <a:lnTo>
                    <a:pt x="1381" y="3474"/>
                  </a:lnTo>
                  <a:lnTo>
                    <a:pt x="1632" y="3621"/>
                  </a:lnTo>
                  <a:lnTo>
                    <a:pt x="1820" y="3600"/>
                  </a:lnTo>
                  <a:lnTo>
                    <a:pt x="1779" y="3704"/>
                  </a:lnTo>
                  <a:lnTo>
                    <a:pt x="1904" y="3809"/>
                  </a:lnTo>
                  <a:lnTo>
                    <a:pt x="2134" y="3767"/>
                  </a:lnTo>
                  <a:lnTo>
                    <a:pt x="2302" y="3809"/>
                  </a:lnTo>
                  <a:lnTo>
                    <a:pt x="2636" y="4081"/>
                  </a:lnTo>
                  <a:lnTo>
                    <a:pt x="2762" y="4248"/>
                  </a:lnTo>
                  <a:lnTo>
                    <a:pt x="2846" y="4248"/>
                  </a:lnTo>
                  <a:lnTo>
                    <a:pt x="2888" y="4206"/>
                  </a:lnTo>
                  <a:lnTo>
                    <a:pt x="3055" y="4206"/>
                  </a:lnTo>
                  <a:lnTo>
                    <a:pt x="3139" y="4290"/>
                  </a:lnTo>
                  <a:lnTo>
                    <a:pt x="3180" y="4437"/>
                  </a:lnTo>
                  <a:lnTo>
                    <a:pt x="3201" y="4458"/>
                  </a:lnTo>
                  <a:lnTo>
                    <a:pt x="3306" y="4437"/>
                  </a:lnTo>
                  <a:lnTo>
                    <a:pt x="3390" y="4332"/>
                  </a:lnTo>
                  <a:lnTo>
                    <a:pt x="3473" y="4311"/>
                  </a:lnTo>
                  <a:lnTo>
                    <a:pt x="3578" y="4332"/>
                  </a:lnTo>
                  <a:lnTo>
                    <a:pt x="3704" y="4332"/>
                  </a:lnTo>
                  <a:lnTo>
                    <a:pt x="3787" y="4395"/>
                  </a:lnTo>
                  <a:lnTo>
                    <a:pt x="3871" y="4311"/>
                  </a:lnTo>
                  <a:lnTo>
                    <a:pt x="3934" y="4290"/>
                  </a:lnTo>
                  <a:lnTo>
                    <a:pt x="4038" y="4332"/>
                  </a:lnTo>
                  <a:lnTo>
                    <a:pt x="4101" y="4311"/>
                  </a:lnTo>
                  <a:lnTo>
                    <a:pt x="4331" y="4311"/>
                  </a:lnTo>
                  <a:lnTo>
                    <a:pt x="4561" y="4437"/>
                  </a:lnTo>
                  <a:lnTo>
                    <a:pt x="4708" y="4458"/>
                  </a:lnTo>
                  <a:lnTo>
                    <a:pt x="4708" y="4290"/>
                  </a:lnTo>
                  <a:lnTo>
                    <a:pt x="4666" y="4123"/>
                  </a:lnTo>
                  <a:lnTo>
                    <a:pt x="5043" y="3725"/>
                  </a:lnTo>
                  <a:lnTo>
                    <a:pt x="5064" y="3558"/>
                  </a:lnTo>
                  <a:lnTo>
                    <a:pt x="5168" y="3474"/>
                  </a:lnTo>
                  <a:lnTo>
                    <a:pt x="5252" y="3474"/>
                  </a:lnTo>
                  <a:lnTo>
                    <a:pt x="5294" y="3286"/>
                  </a:lnTo>
                  <a:lnTo>
                    <a:pt x="5252" y="3202"/>
                  </a:lnTo>
                  <a:lnTo>
                    <a:pt x="5231" y="3139"/>
                  </a:lnTo>
                  <a:lnTo>
                    <a:pt x="5273" y="3056"/>
                  </a:lnTo>
                  <a:lnTo>
                    <a:pt x="5147" y="2972"/>
                  </a:lnTo>
                  <a:lnTo>
                    <a:pt x="5064" y="2825"/>
                  </a:lnTo>
                  <a:lnTo>
                    <a:pt x="5022" y="2742"/>
                  </a:lnTo>
                  <a:lnTo>
                    <a:pt x="4980" y="2470"/>
                  </a:lnTo>
                  <a:lnTo>
                    <a:pt x="5022" y="2365"/>
                  </a:lnTo>
                  <a:lnTo>
                    <a:pt x="5022" y="2323"/>
                  </a:lnTo>
                  <a:lnTo>
                    <a:pt x="4875" y="2135"/>
                  </a:lnTo>
                  <a:lnTo>
                    <a:pt x="4854" y="1947"/>
                  </a:lnTo>
                  <a:lnTo>
                    <a:pt x="4938" y="1821"/>
                  </a:lnTo>
                  <a:lnTo>
                    <a:pt x="5043" y="1779"/>
                  </a:lnTo>
                  <a:lnTo>
                    <a:pt x="5043" y="1403"/>
                  </a:lnTo>
                  <a:lnTo>
                    <a:pt x="4980" y="1361"/>
                  </a:lnTo>
                  <a:lnTo>
                    <a:pt x="4959" y="1214"/>
                  </a:lnTo>
                  <a:lnTo>
                    <a:pt x="4875" y="1089"/>
                  </a:lnTo>
                  <a:lnTo>
                    <a:pt x="4771" y="838"/>
                  </a:lnTo>
                  <a:lnTo>
                    <a:pt x="4750" y="775"/>
                  </a:lnTo>
                  <a:lnTo>
                    <a:pt x="4708" y="670"/>
                  </a:lnTo>
                  <a:lnTo>
                    <a:pt x="4708" y="545"/>
                  </a:lnTo>
                  <a:lnTo>
                    <a:pt x="4645" y="315"/>
                  </a:lnTo>
                  <a:lnTo>
                    <a:pt x="4561" y="315"/>
                  </a:lnTo>
                  <a:lnTo>
                    <a:pt x="4436" y="210"/>
                  </a:lnTo>
                  <a:lnTo>
                    <a:pt x="4310" y="231"/>
                  </a:lnTo>
                  <a:lnTo>
                    <a:pt x="3683" y="273"/>
                  </a:lnTo>
                  <a:lnTo>
                    <a:pt x="2950" y="231"/>
                  </a:lnTo>
                  <a:lnTo>
                    <a:pt x="2867" y="252"/>
                  </a:lnTo>
                  <a:lnTo>
                    <a:pt x="2678" y="440"/>
                  </a:lnTo>
                  <a:lnTo>
                    <a:pt x="2511" y="482"/>
                  </a:lnTo>
                  <a:lnTo>
                    <a:pt x="2469" y="440"/>
                  </a:lnTo>
                  <a:lnTo>
                    <a:pt x="2636" y="356"/>
                  </a:lnTo>
                  <a:lnTo>
                    <a:pt x="2783" y="210"/>
                  </a:lnTo>
                  <a:lnTo>
                    <a:pt x="2741" y="210"/>
                  </a:lnTo>
                  <a:lnTo>
                    <a:pt x="2616" y="315"/>
                  </a:lnTo>
                  <a:lnTo>
                    <a:pt x="2406" y="398"/>
                  </a:lnTo>
                  <a:lnTo>
                    <a:pt x="2134" y="356"/>
                  </a:lnTo>
                  <a:lnTo>
                    <a:pt x="2092" y="210"/>
                  </a:lnTo>
                  <a:lnTo>
                    <a:pt x="2134" y="126"/>
                  </a:lnTo>
                  <a:lnTo>
                    <a:pt x="2260" y="126"/>
                  </a:lnTo>
                  <a:lnTo>
                    <a:pt x="2323" y="168"/>
                  </a:lnTo>
                  <a:lnTo>
                    <a:pt x="2323" y="126"/>
                  </a:lnTo>
                  <a:lnTo>
                    <a:pt x="2155" y="43"/>
                  </a:lnTo>
                  <a:lnTo>
                    <a:pt x="1883"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6" name="Google Shape;986;p27"/>
            <p:cNvSpPr/>
            <p:nvPr/>
          </p:nvSpPr>
          <p:spPr>
            <a:xfrm>
              <a:off x="-2477809" y="3399311"/>
              <a:ext cx="89623" cy="37287"/>
            </a:xfrm>
            <a:custGeom>
              <a:avLst/>
              <a:gdLst/>
              <a:ahLst/>
              <a:cxnLst/>
              <a:rect l="l" t="t" r="r" b="b"/>
              <a:pathLst>
                <a:path w="4228" h="1842" extrusionOk="0">
                  <a:moveTo>
                    <a:pt x="1403" y="1"/>
                  </a:moveTo>
                  <a:lnTo>
                    <a:pt x="1319" y="63"/>
                  </a:lnTo>
                  <a:lnTo>
                    <a:pt x="1152" y="21"/>
                  </a:lnTo>
                  <a:lnTo>
                    <a:pt x="1152" y="126"/>
                  </a:lnTo>
                  <a:lnTo>
                    <a:pt x="1068" y="189"/>
                  </a:lnTo>
                  <a:lnTo>
                    <a:pt x="984" y="168"/>
                  </a:lnTo>
                  <a:lnTo>
                    <a:pt x="775" y="168"/>
                  </a:lnTo>
                  <a:lnTo>
                    <a:pt x="733" y="273"/>
                  </a:lnTo>
                  <a:lnTo>
                    <a:pt x="587" y="273"/>
                  </a:lnTo>
                  <a:lnTo>
                    <a:pt x="482" y="398"/>
                  </a:lnTo>
                  <a:lnTo>
                    <a:pt x="378" y="398"/>
                  </a:lnTo>
                  <a:lnTo>
                    <a:pt x="168" y="586"/>
                  </a:lnTo>
                  <a:lnTo>
                    <a:pt x="106" y="545"/>
                  </a:lnTo>
                  <a:lnTo>
                    <a:pt x="22" y="503"/>
                  </a:lnTo>
                  <a:lnTo>
                    <a:pt x="1" y="524"/>
                  </a:lnTo>
                  <a:lnTo>
                    <a:pt x="1" y="628"/>
                  </a:lnTo>
                  <a:lnTo>
                    <a:pt x="147" y="712"/>
                  </a:lnTo>
                  <a:lnTo>
                    <a:pt x="252" y="900"/>
                  </a:lnTo>
                  <a:lnTo>
                    <a:pt x="252" y="1047"/>
                  </a:lnTo>
                  <a:lnTo>
                    <a:pt x="273" y="1130"/>
                  </a:lnTo>
                  <a:lnTo>
                    <a:pt x="378" y="1172"/>
                  </a:lnTo>
                  <a:lnTo>
                    <a:pt x="587" y="1319"/>
                  </a:lnTo>
                  <a:lnTo>
                    <a:pt x="691" y="1382"/>
                  </a:lnTo>
                  <a:lnTo>
                    <a:pt x="942" y="1674"/>
                  </a:lnTo>
                  <a:lnTo>
                    <a:pt x="1005" y="1674"/>
                  </a:lnTo>
                  <a:lnTo>
                    <a:pt x="1298" y="1842"/>
                  </a:lnTo>
                  <a:lnTo>
                    <a:pt x="1361" y="1779"/>
                  </a:lnTo>
                  <a:lnTo>
                    <a:pt x="1507" y="1779"/>
                  </a:lnTo>
                  <a:lnTo>
                    <a:pt x="1528" y="1674"/>
                  </a:lnTo>
                  <a:lnTo>
                    <a:pt x="1591" y="1633"/>
                  </a:lnTo>
                  <a:lnTo>
                    <a:pt x="1633" y="1528"/>
                  </a:lnTo>
                  <a:lnTo>
                    <a:pt x="1738" y="1570"/>
                  </a:lnTo>
                  <a:lnTo>
                    <a:pt x="1947" y="1570"/>
                  </a:lnTo>
                  <a:lnTo>
                    <a:pt x="2114" y="1674"/>
                  </a:lnTo>
                  <a:lnTo>
                    <a:pt x="2261" y="1674"/>
                  </a:lnTo>
                  <a:lnTo>
                    <a:pt x="2428" y="1654"/>
                  </a:lnTo>
                  <a:lnTo>
                    <a:pt x="2512" y="1737"/>
                  </a:lnTo>
                  <a:lnTo>
                    <a:pt x="2742" y="1779"/>
                  </a:lnTo>
                  <a:lnTo>
                    <a:pt x="2763" y="1779"/>
                  </a:lnTo>
                  <a:lnTo>
                    <a:pt x="2888" y="1695"/>
                  </a:lnTo>
                  <a:lnTo>
                    <a:pt x="3035" y="1674"/>
                  </a:lnTo>
                  <a:lnTo>
                    <a:pt x="3077" y="1737"/>
                  </a:lnTo>
                  <a:lnTo>
                    <a:pt x="3307" y="1654"/>
                  </a:lnTo>
                  <a:lnTo>
                    <a:pt x="3516" y="1633"/>
                  </a:lnTo>
                  <a:lnTo>
                    <a:pt x="3683" y="1465"/>
                  </a:lnTo>
                  <a:lnTo>
                    <a:pt x="3830" y="1444"/>
                  </a:lnTo>
                  <a:lnTo>
                    <a:pt x="3976" y="1340"/>
                  </a:lnTo>
                  <a:lnTo>
                    <a:pt x="4227" y="1361"/>
                  </a:lnTo>
                  <a:lnTo>
                    <a:pt x="4186" y="1214"/>
                  </a:lnTo>
                  <a:lnTo>
                    <a:pt x="4102" y="1130"/>
                  </a:lnTo>
                  <a:lnTo>
                    <a:pt x="3935" y="1130"/>
                  </a:lnTo>
                  <a:lnTo>
                    <a:pt x="3893" y="1172"/>
                  </a:lnTo>
                  <a:lnTo>
                    <a:pt x="3809" y="1172"/>
                  </a:lnTo>
                  <a:lnTo>
                    <a:pt x="3683" y="1005"/>
                  </a:lnTo>
                  <a:lnTo>
                    <a:pt x="3349" y="733"/>
                  </a:lnTo>
                  <a:lnTo>
                    <a:pt x="3181" y="691"/>
                  </a:lnTo>
                  <a:lnTo>
                    <a:pt x="2951" y="733"/>
                  </a:lnTo>
                  <a:lnTo>
                    <a:pt x="2826" y="628"/>
                  </a:lnTo>
                  <a:lnTo>
                    <a:pt x="2867" y="524"/>
                  </a:lnTo>
                  <a:lnTo>
                    <a:pt x="2679" y="545"/>
                  </a:lnTo>
                  <a:lnTo>
                    <a:pt x="2428" y="398"/>
                  </a:lnTo>
                  <a:lnTo>
                    <a:pt x="2365" y="440"/>
                  </a:lnTo>
                  <a:lnTo>
                    <a:pt x="2512" y="607"/>
                  </a:lnTo>
                  <a:lnTo>
                    <a:pt x="2428" y="607"/>
                  </a:lnTo>
                  <a:lnTo>
                    <a:pt x="2365" y="649"/>
                  </a:lnTo>
                  <a:lnTo>
                    <a:pt x="2302" y="628"/>
                  </a:lnTo>
                  <a:lnTo>
                    <a:pt x="2302" y="524"/>
                  </a:lnTo>
                  <a:lnTo>
                    <a:pt x="2240" y="503"/>
                  </a:lnTo>
                  <a:lnTo>
                    <a:pt x="2219" y="419"/>
                  </a:lnTo>
                  <a:lnTo>
                    <a:pt x="2261" y="314"/>
                  </a:lnTo>
                  <a:lnTo>
                    <a:pt x="2198" y="231"/>
                  </a:lnTo>
                  <a:lnTo>
                    <a:pt x="2093" y="231"/>
                  </a:lnTo>
                  <a:lnTo>
                    <a:pt x="1989" y="126"/>
                  </a:lnTo>
                  <a:lnTo>
                    <a:pt x="2010" y="84"/>
                  </a:lnTo>
                  <a:lnTo>
                    <a:pt x="1779" y="21"/>
                  </a:lnTo>
                  <a:lnTo>
                    <a:pt x="1696" y="84"/>
                  </a:lnTo>
                  <a:lnTo>
                    <a:pt x="1612" y="63"/>
                  </a:lnTo>
                  <a:lnTo>
                    <a:pt x="1570" y="105"/>
                  </a:lnTo>
                  <a:lnTo>
                    <a:pt x="1507" y="21"/>
                  </a:lnTo>
                  <a:lnTo>
                    <a:pt x="1486" y="63"/>
                  </a:lnTo>
                  <a:lnTo>
                    <a:pt x="1403"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7" name="Google Shape;987;p27"/>
            <p:cNvSpPr/>
            <p:nvPr/>
          </p:nvSpPr>
          <p:spPr>
            <a:xfrm>
              <a:off x="-2547440" y="3337472"/>
              <a:ext cx="102045" cy="116496"/>
            </a:xfrm>
            <a:custGeom>
              <a:avLst/>
              <a:gdLst/>
              <a:ahLst/>
              <a:cxnLst/>
              <a:rect l="l" t="t" r="r" b="b"/>
              <a:pathLst>
                <a:path w="4814" h="5755" extrusionOk="0">
                  <a:moveTo>
                    <a:pt x="1340" y="1"/>
                  </a:moveTo>
                  <a:lnTo>
                    <a:pt x="1340" y="22"/>
                  </a:lnTo>
                  <a:lnTo>
                    <a:pt x="1340" y="126"/>
                  </a:lnTo>
                  <a:lnTo>
                    <a:pt x="1424" y="189"/>
                  </a:lnTo>
                  <a:lnTo>
                    <a:pt x="1466" y="189"/>
                  </a:lnTo>
                  <a:lnTo>
                    <a:pt x="1466" y="252"/>
                  </a:lnTo>
                  <a:lnTo>
                    <a:pt x="1612" y="377"/>
                  </a:lnTo>
                  <a:lnTo>
                    <a:pt x="1507" y="419"/>
                  </a:lnTo>
                  <a:lnTo>
                    <a:pt x="1403" y="419"/>
                  </a:lnTo>
                  <a:lnTo>
                    <a:pt x="1403" y="524"/>
                  </a:lnTo>
                  <a:lnTo>
                    <a:pt x="1507" y="461"/>
                  </a:lnTo>
                  <a:lnTo>
                    <a:pt x="1507" y="628"/>
                  </a:lnTo>
                  <a:lnTo>
                    <a:pt x="1612" y="670"/>
                  </a:lnTo>
                  <a:lnTo>
                    <a:pt x="1528" y="754"/>
                  </a:lnTo>
                  <a:lnTo>
                    <a:pt x="1528" y="838"/>
                  </a:lnTo>
                  <a:lnTo>
                    <a:pt x="1612" y="880"/>
                  </a:lnTo>
                  <a:lnTo>
                    <a:pt x="1738" y="880"/>
                  </a:lnTo>
                  <a:lnTo>
                    <a:pt x="1926" y="1068"/>
                  </a:lnTo>
                  <a:lnTo>
                    <a:pt x="2156" y="1172"/>
                  </a:lnTo>
                  <a:lnTo>
                    <a:pt x="1926" y="1131"/>
                  </a:lnTo>
                  <a:lnTo>
                    <a:pt x="1738" y="942"/>
                  </a:lnTo>
                  <a:lnTo>
                    <a:pt x="1612" y="963"/>
                  </a:lnTo>
                  <a:lnTo>
                    <a:pt x="1507" y="942"/>
                  </a:lnTo>
                  <a:lnTo>
                    <a:pt x="1424" y="942"/>
                  </a:lnTo>
                  <a:lnTo>
                    <a:pt x="1340" y="1068"/>
                  </a:lnTo>
                  <a:lnTo>
                    <a:pt x="1361" y="1152"/>
                  </a:lnTo>
                  <a:lnTo>
                    <a:pt x="1361" y="1340"/>
                  </a:lnTo>
                  <a:lnTo>
                    <a:pt x="1424" y="1444"/>
                  </a:lnTo>
                  <a:lnTo>
                    <a:pt x="1298" y="1277"/>
                  </a:lnTo>
                  <a:lnTo>
                    <a:pt x="1319" y="1152"/>
                  </a:lnTo>
                  <a:lnTo>
                    <a:pt x="1235" y="1068"/>
                  </a:lnTo>
                  <a:lnTo>
                    <a:pt x="1194" y="1089"/>
                  </a:lnTo>
                  <a:lnTo>
                    <a:pt x="1194" y="1172"/>
                  </a:lnTo>
                  <a:lnTo>
                    <a:pt x="1235" y="1277"/>
                  </a:lnTo>
                  <a:lnTo>
                    <a:pt x="1152" y="1361"/>
                  </a:lnTo>
                  <a:lnTo>
                    <a:pt x="1089" y="1235"/>
                  </a:lnTo>
                  <a:lnTo>
                    <a:pt x="1089" y="1089"/>
                  </a:lnTo>
                  <a:lnTo>
                    <a:pt x="942" y="1026"/>
                  </a:lnTo>
                  <a:lnTo>
                    <a:pt x="880" y="1047"/>
                  </a:lnTo>
                  <a:lnTo>
                    <a:pt x="608" y="1131"/>
                  </a:lnTo>
                  <a:lnTo>
                    <a:pt x="587" y="1235"/>
                  </a:lnTo>
                  <a:lnTo>
                    <a:pt x="629" y="1340"/>
                  </a:lnTo>
                  <a:lnTo>
                    <a:pt x="775" y="1361"/>
                  </a:lnTo>
                  <a:lnTo>
                    <a:pt x="796" y="1465"/>
                  </a:lnTo>
                  <a:lnTo>
                    <a:pt x="796" y="1486"/>
                  </a:lnTo>
                  <a:lnTo>
                    <a:pt x="733" y="1507"/>
                  </a:lnTo>
                  <a:lnTo>
                    <a:pt x="733" y="1591"/>
                  </a:lnTo>
                  <a:lnTo>
                    <a:pt x="691" y="1696"/>
                  </a:lnTo>
                  <a:lnTo>
                    <a:pt x="691" y="1800"/>
                  </a:lnTo>
                  <a:lnTo>
                    <a:pt x="608" y="1863"/>
                  </a:lnTo>
                  <a:lnTo>
                    <a:pt x="503" y="1800"/>
                  </a:lnTo>
                  <a:lnTo>
                    <a:pt x="461" y="1926"/>
                  </a:lnTo>
                  <a:lnTo>
                    <a:pt x="482" y="1988"/>
                  </a:lnTo>
                  <a:lnTo>
                    <a:pt x="608" y="1988"/>
                  </a:lnTo>
                  <a:lnTo>
                    <a:pt x="670" y="2030"/>
                  </a:lnTo>
                  <a:lnTo>
                    <a:pt x="629" y="2114"/>
                  </a:lnTo>
                  <a:lnTo>
                    <a:pt x="608" y="2240"/>
                  </a:lnTo>
                  <a:lnTo>
                    <a:pt x="524" y="2302"/>
                  </a:lnTo>
                  <a:lnTo>
                    <a:pt x="608" y="2407"/>
                  </a:lnTo>
                  <a:lnTo>
                    <a:pt x="524" y="2449"/>
                  </a:lnTo>
                  <a:lnTo>
                    <a:pt x="378" y="2407"/>
                  </a:lnTo>
                  <a:lnTo>
                    <a:pt x="210" y="2449"/>
                  </a:lnTo>
                  <a:lnTo>
                    <a:pt x="168" y="2553"/>
                  </a:lnTo>
                  <a:lnTo>
                    <a:pt x="85" y="2658"/>
                  </a:lnTo>
                  <a:lnTo>
                    <a:pt x="105" y="2825"/>
                  </a:lnTo>
                  <a:lnTo>
                    <a:pt x="85" y="3035"/>
                  </a:lnTo>
                  <a:lnTo>
                    <a:pt x="43" y="3139"/>
                  </a:lnTo>
                  <a:lnTo>
                    <a:pt x="43" y="3160"/>
                  </a:lnTo>
                  <a:lnTo>
                    <a:pt x="1" y="3244"/>
                  </a:lnTo>
                  <a:lnTo>
                    <a:pt x="85" y="3432"/>
                  </a:lnTo>
                  <a:lnTo>
                    <a:pt x="85" y="3474"/>
                  </a:lnTo>
                  <a:lnTo>
                    <a:pt x="168" y="3579"/>
                  </a:lnTo>
                  <a:lnTo>
                    <a:pt x="85" y="3746"/>
                  </a:lnTo>
                  <a:lnTo>
                    <a:pt x="147" y="3746"/>
                  </a:lnTo>
                  <a:lnTo>
                    <a:pt x="273" y="3913"/>
                  </a:lnTo>
                  <a:lnTo>
                    <a:pt x="294" y="4060"/>
                  </a:lnTo>
                  <a:lnTo>
                    <a:pt x="357" y="4102"/>
                  </a:lnTo>
                  <a:lnTo>
                    <a:pt x="357" y="4290"/>
                  </a:lnTo>
                  <a:lnTo>
                    <a:pt x="461" y="4374"/>
                  </a:lnTo>
                  <a:lnTo>
                    <a:pt x="461" y="4437"/>
                  </a:lnTo>
                  <a:lnTo>
                    <a:pt x="566" y="4520"/>
                  </a:lnTo>
                  <a:lnTo>
                    <a:pt x="629" y="4478"/>
                  </a:lnTo>
                  <a:lnTo>
                    <a:pt x="733" y="4478"/>
                  </a:lnTo>
                  <a:lnTo>
                    <a:pt x="817" y="4520"/>
                  </a:lnTo>
                  <a:lnTo>
                    <a:pt x="922" y="4478"/>
                  </a:lnTo>
                  <a:lnTo>
                    <a:pt x="1047" y="4541"/>
                  </a:lnTo>
                  <a:lnTo>
                    <a:pt x="1152" y="4541"/>
                  </a:lnTo>
                  <a:lnTo>
                    <a:pt x="1298" y="4625"/>
                  </a:lnTo>
                  <a:lnTo>
                    <a:pt x="1152" y="4750"/>
                  </a:lnTo>
                  <a:lnTo>
                    <a:pt x="1089" y="4918"/>
                  </a:lnTo>
                  <a:lnTo>
                    <a:pt x="1089" y="5022"/>
                  </a:lnTo>
                  <a:lnTo>
                    <a:pt x="1005" y="5106"/>
                  </a:lnTo>
                  <a:lnTo>
                    <a:pt x="942" y="5273"/>
                  </a:lnTo>
                  <a:lnTo>
                    <a:pt x="942" y="5441"/>
                  </a:lnTo>
                  <a:lnTo>
                    <a:pt x="1047" y="5525"/>
                  </a:lnTo>
                  <a:lnTo>
                    <a:pt x="1110" y="5629"/>
                  </a:lnTo>
                  <a:lnTo>
                    <a:pt x="1214" y="5650"/>
                  </a:lnTo>
                  <a:lnTo>
                    <a:pt x="1319" y="5587"/>
                  </a:lnTo>
                  <a:lnTo>
                    <a:pt x="1445" y="5650"/>
                  </a:lnTo>
                  <a:lnTo>
                    <a:pt x="1507" y="5566"/>
                  </a:lnTo>
                  <a:lnTo>
                    <a:pt x="1466" y="5525"/>
                  </a:lnTo>
                  <a:lnTo>
                    <a:pt x="1612" y="5462"/>
                  </a:lnTo>
                  <a:lnTo>
                    <a:pt x="1633" y="5566"/>
                  </a:lnTo>
                  <a:lnTo>
                    <a:pt x="1717" y="5587"/>
                  </a:lnTo>
                  <a:lnTo>
                    <a:pt x="1758" y="5545"/>
                  </a:lnTo>
                  <a:lnTo>
                    <a:pt x="1842" y="5545"/>
                  </a:lnTo>
                  <a:lnTo>
                    <a:pt x="1989" y="5671"/>
                  </a:lnTo>
                  <a:lnTo>
                    <a:pt x="2072" y="5692"/>
                  </a:lnTo>
                  <a:lnTo>
                    <a:pt x="2093" y="5692"/>
                  </a:lnTo>
                  <a:lnTo>
                    <a:pt x="2156" y="5671"/>
                  </a:lnTo>
                  <a:lnTo>
                    <a:pt x="2261" y="5629"/>
                  </a:lnTo>
                  <a:lnTo>
                    <a:pt x="2344" y="5734"/>
                  </a:lnTo>
                  <a:lnTo>
                    <a:pt x="2491" y="5755"/>
                  </a:lnTo>
                  <a:lnTo>
                    <a:pt x="2512" y="5692"/>
                  </a:lnTo>
                  <a:lnTo>
                    <a:pt x="2512" y="5629"/>
                  </a:lnTo>
                  <a:lnTo>
                    <a:pt x="2826" y="5629"/>
                  </a:lnTo>
                  <a:lnTo>
                    <a:pt x="2909" y="5692"/>
                  </a:lnTo>
                  <a:lnTo>
                    <a:pt x="3014" y="5671"/>
                  </a:lnTo>
                  <a:lnTo>
                    <a:pt x="3098" y="5692"/>
                  </a:lnTo>
                  <a:lnTo>
                    <a:pt x="3202" y="5671"/>
                  </a:lnTo>
                  <a:lnTo>
                    <a:pt x="3391" y="5545"/>
                  </a:lnTo>
                  <a:lnTo>
                    <a:pt x="3453" y="5545"/>
                  </a:lnTo>
                  <a:lnTo>
                    <a:pt x="3600" y="5566"/>
                  </a:lnTo>
                  <a:lnTo>
                    <a:pt x="3725" y="5545"/>
                  </a:lnTo>
                  <a:lnTo>
                    <a:pt x="3851" y="5629"/>
                  </a:lnTo>
                  <a:lnTo>
                    <a:pt x="3935" y="5566"/>
                  </a:lnTo>
                  <a:lnTo>
                    <a:pt x="3914" y="5462"/>
                  </a:lnTo>
                  <a:lnTo>
                    <a:pt x="3746" y="5378"/>
                  </a:lnTo>
                  <a:lnTo>
                    <a:pt x="3746" y="5315"/>
                  </a:lnTo>
                  <a:lnTo>
                    <a:pt x="3914" y="5127"/>
                  </a:lnTo>
                  <a:lnTo>
                    <a:pt x="4039" y="5043"/>
                  </a:lnTo>
                  <a:lnTo>
                    <a:pt x="4123" y="4939"/>
                  </a:lnTo>
                  <a:lnTo>
                    <a:pt x="4186" y="4939"/>
                  </a:lnTo>
                  <a:lnTo>
                    <a:pt x="4186" y="4834"/>
                  </a:lnTo>
                  <a:lnTo>
                    <a:pt x="4227" y="4729"/>
                  </a:lnTo>
                  <a:lnTo>
                    <a:pt x="3976" y="4437"/>
                  </a:lnTo>
                  <a:lnTo>
                    <a:pt x="3872" y="4374"/>
                  </a:lnTo>
                  <a:lnTo>
                    <a:pt x="3663" y="4227"/>
                  </a:lnTo>
                  <a:lnTo>
                    <a:pt x="3558" y="4185"/>
                  </a:lnTo>
                  <a:lnTo>
                    <a:pt x="3537" y="4102"/>
                  </a:lnTo>
                  <a:lnTo>
                    <a:pt x="3537" y="3955"/>
                  </a:lnTo>
                  <a:lnTo>
                    <a:pt x="3432" y="3767"/>
                  </a:lnTo>
                  <a:lnTo>
                    <a:pt x="3286" y="3683"/>
                  </a:lnTo>
                  <a:lnTo>
                    <a:pt x="3286" y="3579"/>
                  </a:lnTo>
                  <a:lnTo>
                    <a:pt x="3307" y="3558"/>
                  </a:lnTo>
                  <a:lnTo>
                    <a:pt x="3391" y="3600"/>
                  </a:lnTo>
                  <a:lnTo>
                    <a:pt x="3453" y="3641"/>
                  </a:lnTo>
                  <a:lnTo>
                    <a:pt x="3663" y="3453"/>
                  </a:lnTo>
                  <a:lnTo>
                    <a:pt x="3767" y="3453"/>
                  </a:lnTo>
                  <a:lnTo>
                    <a:pt x="3872" y="3328"/>
                  </a:lnTo>
                  <a:lnTo>
                    <a:pt x="4018" y="3328"/>
                  </a:lnTo>
                  <a:lnTo>
                    <a:pt x="4060" y="3223"/>
                  </a:lnTo>
                  <a:lnTo>
                    <a:pt x="4269" y="3223"/>
                  </a:lnTo>
                  <a:lnTo>
                    <a:pt x="4353" y="3244"/>
                  </a:lnTo>
                  <a:lnTo>
                    <a:pt x="4437" y="3181"/>
                  </a:lnTo>
                  <a:lnTo>
                    <a:pt x="4437" y="3076"/>
                  </a:lnTo>
                  <a:lnTo>
                    <a:pt x="4604" y="3118"/>
                  </a:lnTo>
                  <a:lnTo>
                    <a:pt x="4688" y="3056"/>
                  </a:lnTo>
                  <a:lnTo>
                    <a:pt x="4771" y="3118"/>
                  </a:lnTo>
                  <a:lnTo>
                    <a:pt x="4792" y="3076"/>
                  </a:lnTo>
                  <a:lnTo>
                    <a:pt x="4813" y="3035"/>
                  </a:lnTo>
                  <a:lnTo>
                    <a:pt x="4813" y="2721"/>
                  </a:lnTo>
                  <a:lnTo>
                    <a:pt x="4751" y="2637"/>
                  </a:lnTo>
                  <a:lnTo>
                    <a:pt x="4667" y="2595"/>
                  </a:lnTo>
                  <a:lnTo>
                    <a:pt x="4562" y="2344"/>
                  </a:lnTo>
                  <a:lnTo>
                    <a:pt x="4604" y="2240"/>
                  </a:lnTo>
                  <a:lnTo>
                    <a:pt x="4562" y="2114"/>
                  </a:lnTo>
                  <a:lnTo>
                    <a:pt x="4562" y="2030"/>
                  </a:lnTo>
                  <a:lnTo>
                    <a:pt x="4479" y="1926"/>
                  </a:lnTo>
                  <a:lnTo>
                    <a:pt x="4499" y="1821"/>
                  </a:lnTo>
                  <a:lnTo>
                    <a:pt x="4332" y="1612"/>
                  </a:lnTo>
                  <a:lnTo>
                    <a:pt x="4332" y="1549"/>
                  </a:lnTo>
                  <a:lnTo>
                    <a:pt x="4479" y="1465"/>
                  </a:lnTo>
                  <a:lnTo>
                    <a:pt x="4499" y="1277"/>
                  </a:lnTo>
                  <a:lnTo>
                    <a:pt x="4458" y="1026"/>
                  </a:lnTo>
                  <a:lnTo>
                    <a:pt x="4353" y="1026"/>
                  </a:lnTo>
                  <a:lnTo>
                    <a:pt x="4269" y="963"/>
                  </a:lnTo>
                  <a:lnTo>
                    <a:pt x="4165" y="963"/>
                  </a:lnTo>
                  <a:lnTo>
                    <a:pt x="4060" y="880"/>
                  </a:lnTo>
                  <a:lnTo>
                    <a:pt x="4081" y="775"/>
                  </a:lnTo>
                  <a:lnTo>
                    <a:pt x="4039" y="670"/>
                  </a:lnTo>
                  <a:lnTo>
                    <a:pt x="3914" y="712"/>
                  </a:lnTo>
                  <a:lnTo>
                    <a:pt x="3767" y="545"/>
                  </a:lnTo>
                  <a:lnTo>
                    <a:pt x="3663" y="545"/>
                  </a:lnTo>
                  <a:lnTo>
                    <a:pt x="3621" y="461"/>
                  </a:lnTo>
                  <a:lnTo>
                    <a:pt x="3558" y="503"/>
                  </a:lnTo>
                  <a:lnTo>
                    <a:pt x="3432" y="524"/>
                  </a:lnTo>
                  <a:lnTo>
                    <a:pt x="3328" y="608"/>
                  </a:lnTo>
                  <a:lnTo>
                    <a:pt x="3286" y="545"/>
                  </a:lnTo>
                  <a:lnTo>
                    <a:pt x="3349" y="503"/>
                  </a:lnTo>
                  <a:lnTo>
                    <a:pt x="3349" y="524"/>
                  </a:lnTo>
                  <a:lnTo>
                    <a:pt x="3411" y="461"/>
                  </a:lnTo>
                  <a:lnTo>
                    <a:pt x="3516" y="419"/>
                  </a:lnTo>
                  <a:lnTo>
                    <a:pt x="3391" y="419"/>
                  </a:lnTo>
                  <a:lnTo>
                    <a:pt x="3328" y="440"/>
                  </a:lnTo>
                  <a:lnTo>
                    <a:pt x="3307" y="503"/>
                  </a:lnTo>
                  <a:lnTo>
                    <a:pt x="3202" y="545"/>
                  </a:lnTo>
                  <a:lnTo>
                    <a:pt x="3202" y="608"/>
                  </a:lnTo>
                  <a:lnTo>
                    <a:pt x="2993" y="628"/>
                  </a:lnTo>
                  <a:lnTo>
                    <a:pt x="2909" y="733"/>
                  </a:lnTo>
                  <a:lnTo>
                    <a:pt x="2888" y="838"/>
                  </a:lnTo>
                  <a:lnTo>
                    <a:pt x="2763" y="838"/>
                  </a:lnTo>
                  <a:lnTo>
                    <a:pt x="2721" y="775"/>
                  </a:lnTo>
                  <a:lnTo>
                    <a:pt x="2616" y="754"/>
                  </a:lnTo>
                  <a:lnTo>
                    <a:pt x="2574" y="775"/>
                  </a:lnTo>
                  <a:lnTo>
                    <a:pt x="2407" y="733"/>
                  </a:lnTo>
                  <a:lnTo>
                    <a:pt x="2512" y="670"/>
                  </a:lnTo>
                  <a:lnTo>
                    <a:pt x="2595" y="670"/>
                  </a:lnTo>
                  <a:lnTo>
                    <a:pt x="2679" y="608"/>
                  </a:lnTo>
                  <a:lnTo>
                    <a:pt x="2679" y="503"/>
                  </a:lnTo>
                  <a:lnTo>
                    <a:pt x="2616" y="461"/>
                  </a:lnTo>
                  <a:lnTo>
                    <a:pt x="2512" y="545"/>
                  </a:lnTo>
                  <a:lnTo>
                    <a:pt x="2491" y="566"/>
                  </a:lnTo>
                  <a:lnTo>
                    <a:pt x="2365" y="461"/>
                  </a:lnTo>
                  <a:lnTo>
                    <a:pt x="2302" y="419"/>
                  </a:lnTo>
                  <a:lnTo>
                    <a:pt x="2261" y="440"/>
                  </a:lnTo>
                  <a:lnTo>
                    <a:pt x="2240" y="524"/>
                  </a:lnTo>
                  <a:lnTo>
                    <a:pt x="2135" y="566"/>
                  </a:lnTo>
                  <a:lnTo>
                    <a:pt x="2093" y="461"/>
                  </a:lnTo>
                  <a:lnTo>
                    <a:pt x="2030" y="440"/>
                  </a:lnTo>
                  <a:lnTo>
                    <a:pt x="1968" y="377"/>
                  </a:lnTo>
                  <a:lnTo>
                    <a:pt x="2051" y="335"/>
                  </a:lnTo>
                  <a:lnTo>
                    <a:pt x="2093" y="210"/>
                  </a:lnTo>
                  <a:lnTo>
                    <a:pt x="1989" y="189"/>
                  </a:lnTo>
                  <a:lnTo>
                    <a:pt x="1863" y="84"/>
                  </a:lnTo>
                  <a:lnTo>
                    <a:pt x="1758" y="84"/>
                  </a:lnTo>
                  <a:lnTo>
                    <a:pt x="1717" y="43"/>
                  </a:lnTo>
                  <a:lnTo>
                    <a:pt x="1507"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8" name="Google Shape;988;p27"/>
            <p:cNvSpPr/>
            <p:nvPr/>
          </p:nvSpPr>
          <p:spPr>
            <a:xfrm>
              <a:off x="-2574488" y="3362896"/>
              <a:ext cx="43921" cy="38137"/>
            </a:xfrm>
            <a:custGeom>
              <a:avLst/>
              <a:gdLst/>
              <a:ahLst/>
              <a:cxnLst/>
              <a:rect l="l" t="t" r="r" b="b"/>
              <a:pathLst>
                <a:path w="2072" h="1884" extrusionOk="0">
                  <a:moveTo>
                    <a:pt x="1695" y="0"/>
                  </a:moveTo>
                  <a:lnTo>
                    <a:pt x="1549" y="21"/>
                  </a:lnTo>
                  <a:lnTo>
                    <a:pt x="1444" y="126"/>
                  </a:lnTo>
                  <a:lnTo>
                    <a:pt x="1340" y="84"/>
                  </a:lnTo>
                  <a:lnTo>
                    <a:pt x="1277" y="126"/>
                  </a:lnTo>
                  <a:lnTo>
                    <a:pt x="1130" y="126"/>
                  </a:lnTo>
                  <a:lnTo>
                    <a:pt x="1005" y="251"/>
                  </a:lnTo>
                  <a:lnTo>
                    <a:pt x="796" y="398"/>
                  </a:lnTo>
                  <a:lnTo>
                    <a:pt x="754" y="335"/>
                  </a:lnTo>
                  <a:lnTo>
                    <a:pt x="628" y="398"/>
                  </a:lnTo>
                  <a:lnTo>
                    <a:pt x="628" y="544"/>
                  </a:lnTo>
                  <a:lnTo>
                    <a:pt x="524" y="628"/>
                  </a:lnTo>
                  <a:lnTo>
                    <a:pt x="545" y="753"/>
                  </a:lnTo>
                  <a:lnTo>
                    <a:pt x="524" y="879"/>
                  </a:lnTo>
                  <a:lnTo>
                    <a:pt x="482" y="984"/>
                  </a:lnTo>
                  <a:lnTo>
                    <a:pt x="440" y="1046"/>
                  </a:lnTo>
                  <a:lnTo>
                    <a:pt x="335" y="1130"/>
                  </a:lnTo>
                  <a:lnTo>
                    <a:pt x="335" y="1193"/>
                  </a:lnTo>
                  <a:lnTo>
                    <a:pt x="482" y="1339"/>
                  </a:lnTo>
                  <a:lnTo>
                    <a:pt x="607" y="1360"/>
                  </a:lnTo>
                  <a:lnTo>
                    <a:pt x="482" y="1360"/>
                  </a:lnTo>
                  <a:lnTo>
                    <a:pt x="419" y="1402"/>
                  </a:lnTo>
                  <a:lnTo>
                    <a:pt x="377" y="1444"/>
                  </a:lnTo>
                  <a:lnTo>
                    <a:pt x="419" y="1507"/>
                  </a:lnTo>
                  <a:lnTo>
                    <a:pt x="503" y="1507"/>
                  </a:lnTo>
                  <a:lnTo>
                    <a:pt x="503" y="1569"/>
                  </a:lnTo>
                  <a:lnTo>
                    <a:pt x="398" y="1569"/>
                  </a:lnTo>
                  <a:lnTo>
                    <a:pt x="293" y="1486"/>
                  </a:lnTo>
                  <a:lnTo>
                    <a:pt x="189" y="1444"/>
                  </a:lnTo>
                  <a:lnTo>
                    <a:pt x="105" y="1465"/>
                  </a:lnTo>
                  <a:lnTo>
                    <a:pt x="126" y="1507"/>
                  </a:lnTo>
                  <a:lnTo>
                    <a:pt x="210" y="1548"/>
                  </a:lnTo>
                  <a:lnTo>
                    <a:pt x="314" y="1611"/>
                  </a:lnTo>
                  <a:lnTo>
                    <a:pt x="335" y="1590"/>
                  </a:lnTo>
                  <a:lnTo>
                    <a:pt x="440" y="1674"/>
                  </a:lnTo>
                  <a:lnTo>
                    <a:pt x="335" y="1611"/>
                  </a:lnTo>
                  <a:lnTo>
                    <a:pt x="273" y="1653"/>
                  </a:lnTo>
                  <a:lnTo>
                    <a:pt x="105" y="1590"/>
                  </a:lnTo>
                  <a:lnTo>
                    <a:pt x="1" y="1590"/>
                  </a:lnTo>
                  <a:lnTo>
                    <a:pt x="84" y="1611"/>
                  </a:lnTo>
                  <a:lnTo>
                    <a:pt x="126" y="1695"/>
                  </a:lnTo>
                  <a:lnTo>
                    <a:pt x="210" y="1695"/>
                  </a:lnTo>
                  <a:lnTo>
                    <a:pt x="293" y="1758"/>
                  </a:lnTo>
                  <a:lnTo>
                    <a:pt x="335" y="1695"/>
                  </a:lnTo>
                  <a:lnTo>
                    <a:pt x="440" y="1674"/>
                  </a:lnTo>
                  <a:lnTo>
                    <a:pt x="482" y="1653"/>
                  </a:lnTo>
                  <a:lnTo>
                    <a:pt x="545" y="1653"/>
                  </a:lnTo>
                  <a:lnTo>
                    <a:pt x="586" y="1548"/>
                  </a:lnTo>
                  <a:lnTo>
                    <a:pt x="796" y="1548"/>
                  </a:lnTo>
                  <a:lnTo>
                    <a:pt x="837" y="1611"/>
                  </a:lnTo>
                  <a:lnTo>
                    <a:pt x="942" y="1611"/>
                  </a:lnTo>
                  <a:lnTo>
                    <a:pt x="1005" y="1695"/>
                  </a:lnTo>
                  <a:lnTo>
                    <a:pt x="1151" y="1695"/>
                  </a:lnTo>
                  <a:lnTo>
                    <a:pt x="1214" y="1779"/>
                  </a:lnTo>
                  <a:lnTo>
                    <a:pt x="1214" y="1862"/>
                  </a:lnTo>
                  <a:lnTo>
                    <a:pt x="1319" y="1883"/>
                  </a:lnTo>
                  <a:lnTo>
                    <a:pt x="1361" y="1779"/>
                  </a:lnTo>
                  <a:lnTo>
                    <a:pt x="1381" y="1569"/>
                  </a:lnTo>
                  <a:lnTo>
                    <a:pt x="1361" y="1402"/>
                  </a:lnTo>
                  <a:lnTo>
                    <a:pt x="1444" y="1297"/>
                  </a:lnTo>
                  <a:lnTo>
                    <a:pt x="1486" y="1193"/>
                  </a:lnTo>
                  <a:lnTo>
                    <a:pt x="1654" y="1151"/>
                  </a:lnTo>
                  <a:lnTo>
                    <a:pt x="1800" y="1193"/>
                  </a:lnTo>
                  <a:lnTo>
                    <a:pt x="1884" y="1151"/>
                  </a:lnTo>
                  <a:lnTo>
                    <a:pt x="1800" y="1046"/>
                  </a:lnTo>
                  <a:lnTo>
                    <a:pt x="1884" y="984"/>
                  </a:lnTo>
                  <a:lnTo>
                    <a:pt x="1905" y="858"/>
                  </a:lnTo>
                  <a:lnTo>
                    <a:pt x="1946" y="774"/>
                  </a:lnTo>
                  <a:lnTo>
                    <a:pt x="1884" y="732"/>
                  </a:lnTo>
                  <a:lnTo>
                    <a:pt x="1758" y="732"/>
                  </a:lnTo>
                  <a:lnTo>
                    <a:pt x="1737" y="670"/>
                  </a:lnTo>
                  <a:lnTo>
                    <a:pt x="1779" y="544"/>
                  </a:lnTo>
                  <a:lnTo>
                    <a:pt x="1884" y="607"/>
                  </a:lnTo>
                  <a:lnTo>
                    <a:pt x="1967" y="544"/>
                  </a:lnTo>
                  <a:lnTo>
                    <a:pt x="1967" y="440"/>
                  </a:lnTo>
                  <a:lnTo>
                    <a:pt x="2009" y="335"/>
                  </a:lnTo>
                  <a:lnTo>
                    <a:pt x="2009" y="251"/>
                  </a:lnTo>
                  <a:lnTo>
                    <a:pt x="2072" y="230"/>
                  </a:lnTo>
                  <a:lnTo>
                    <a:pt x="2072" y="209"/>
                  </a:lnTo>
                  <a:lnTo>
                    <a:pt x="1967" y="147"/>
                  </a:lnTo>
                  <a:lnTo>
                    <a:pt x="1863" y="84"/>
                  </a:lnTo>
                  <a:lnTo>
                    <a:pt x="1695"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9" name="Google Shape;989;p27"/>
            <p:cNvSpPr/>
            <p:nvPr/>
          </p:nvSpPr>
          <p:spPr>
            <a:xfrm>
              <a:off x="-2578473" y="3394230"/>
              <a:ext cx="34616" cy="28400"/>
            </a:xfrm>
            <a:custGeom>
              <a:avLst/>
              <a:gdLst/>
              <a:ahLst/>
              <a:cxnLst/>
              <a:rect l="l" t="t" r="r" b="b"/>
              <a:pathLst>
                <a:path w="1633" h="1403" extrusionOk="0">
                  <a:moveTo>
                    <a:pt x="774" y="0"/>
                  </a:moveTo>
                  <a:lnTo>
                    <a:pt x="733" y="105"/>
                  </a:lnTo>
                  <a:lnTo>
                    <a:pt x="670" y="105"/>
                  </a:lnTo>
                  <a:lnTo>
                    <a:pt x="628" y="126"/>
                  </a:lnTo>
                  <a:lnTo>
                    <a:pt x="523" y="147"/>
                  </a:lnTo>
                  <a:lnTo>
                    <a:pt x="481" y="210"/>
                  </a:lnTo>
                  <a:lnTo>
                    <a:pt x="398" y="147"/>
                  </a:lnTo>
                  <a:lnTo>
                    <a:pt x="314" y="147"/>
                  </a:lnTo>
                  <a:lnTo>
                    <a:pt x="272" y="63"/>
                  </a:lnTo>
                  <a:lnTo>
                    <a:pt x="189" y="42"/>
                  </a:lnTo>
                  <a:lnTo>
                    <a:pt x="84" y="126"/>
                  </a:lnTo>
                  <a:lnTo>
                    <a:pt x="0" y="272"/>
                  </a:lnTo>
                  <a:lnTo>
                    <a:pt x="63" y="335"/>
                  </a:lnTo>
                  <a:lnTo>
                    <a:pt x="84" y="524"/>
                  </a:lnTo>
                  <a:lnTo>
                    <a:pt x="209" y="565"/>
                  </a:lnTo>
                  <a:lnTo>
                    <a:pt x="251" y="670"/>
                  </a:lnTo>
                  <a:lnTo>
                    <a:pt x="398" y="796"/>
                  </a:lnTo>
                  <a:lnTo>
                    <a:pt x="481" y="796"/>
                  </a:lnTo>
                  <a:lnTo>
                    <a:pt x="565" y="858"/>
                  </a:lnTo>
                  <a:lnTo>
                    <a:pt x="628" y="879"/>
                  </a:lnTo>
                  <a:lnTo>
                    <a:pt x="628" y="1047"/>
                  </a:lnTo>
                  <a:lnTo>
                    <a:pt x="774" y="1109"/>
                  </a:lnTo>
                  <a:lnTo>
                    <a:pt x="816" y="1068"/>
                  </a:lnTo>
                  <a:lnTo>
                    <a:pt x="900" y="1068"/>
                  </a:lnTo>
                  <a:lnTo>
                    <a:pt x="942" y="1109"/>
                  </a:lnTo>
                  <a:lnTo>
                    <a:pt x="1025" y="1151"/>
                  </a:lnTo>
                  <a:lnTo>
                    <a:pt x="1151" y="1298"/>
                  </a:lnTo>
                  <a:lnTo>
                    <a:pt x="1256" y="1319"/>
                  </a:lnTo>
                  <a:lnTo>
                    <a:pt x="1360" y="1402"/>
                  </a:lnTo>
                  <a:lnTo>
                    <a:pt x="1423" y="1361"/>
                  </a:lnTo>
                  <a:lnTo>
                    <a:pt x="1507" y="1361"/>
                  </a:lnTo>
                  <a:lnTo>
                    <a:pt x="1507" y="1298"/>
                  </a:lnTo>
                  <a:lnTo>
                    <a:pt x="1444" y="1256"/>
                  </a:lnTo>
                  <a:lnTo>
                    <a:pt x="1444" y="1172"/>
                  </a:lnTo>
                  <a:lnTo>
                    <a:pt x="1423" y="1109"/>
                  </a:lnTo>
                  <a:lnTo>
                    <a:pt x="1465" y="1047"/>
                  </a:lnTo>
                  <a:lnTo>
                    <a:pt x="1528" y="942"/>
                  </a:lnTo>
                  <a:lnTo>
                    <a:pt x="1549" y="942"/>
                  </a:lnTo>
                  <a:lnTo>
                    <a:pt x="1632" y="775"/>
                  </a:lnTo>
                  <a:lnTo>
                    <a:pt x="1549" y="670"/>
                  </a:lnTo>
                  <a:lnTo>
                    <a:pt x="1549" y="628"/>
                  </a:lnTo>
                  <a:lnTo>
                    <a:pt x="1465" y="440"/>
                  </a:lnTo>
                  <a:lnTo>
                    <a:pt x="1507" y="356"/>
                  </a:lnTo>
                  <a:lnTo>
                    <a:pt x="1507" y="335"/>
                  </a:lnTo>
                  <a:lnTo>
                    <a:pt x="1402" y="314"/>
                  </a:lnTo>
                  <a:lnTo>
                    <a:pt x="1402" y="231"/>
                  </a:lnTo>
                  <a:lnTo>
                    <a:pt x="1339" y="147"/>
                  </a:lnTo>
                  <a:lnTo>
                    <a:pt x="1193" y="147"/>
                  </a:lnTo>
                  <a:lnTo>
                    <a:pt x="1130" y="63"/>
                  </a:lnTo>
                  <a:lnTo>
                    <a:pt x="1025" y="63"/>
                  </a:lnTo>
                  <a:lnTo>
                    <a:pt x="984"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90" name="Google Shape;990;p27"/>
            <p:cNvSpPr/>
            <p:nvPr/>
          </p:nvSpPr>
          <p:spPr>
            <a:xfrm>
              <a:off x="-2548309" y="3413298"/>
              <a:ext cx="8437" cy="11437"/>
            </a:xfrm>
            <a:custGeom>
              <a:avLst/>
              <a:gdLst/>
              <a:ahLst/>
              <a:cxnLst/>
              <a:rect l="l" t="t" r="r" b="b"/>
              <a:pathLst>
                <a:path w="398" h="565" extrusionOk="0">
                  <a:moveTo>
                    <a:pt x="105" y="0"/>
                  </a:moveTo>
                  <a:lnTo>
                    <a:pt x="42" y="105"/>
                  </a:lnTo>
                  <a:lnTo>
                    <a:pt x="0" y="167"/>
                  </a:lnTo>
                  <a:lnTo>
                    <a:pt x="21" y="230"/>
                  </a:lnTo>
                  <a:lnTo>
                    <a:pt x="21" y="314"/>
                  </a:lnTo>
                  <a:lnTo>
                    <a:pt x="84" y="356"/>
                  </a:lnTo>
                  <a:lnTo>
                    <a:pt x="84" y="419"/>
                  </a:lnTo>
                  <a:lnTo>
                    <a:pt x="105" y="419"/>
                  </a:lnTo>
                  <a:lnTo>
                    <a:pt x="146" y="523"/>
                  </a:lnTo>
                  <a:lnTo>
                    <a:pt x="314" y="565"/>
                  </a:lnTo>
                  <a:lnTo>
                    <a:pt x="398" y="544"/>
                  </a:lnTo>
                  <a:lnTo>
                    <a:pt x="398" y="356"/>
                  </a:lnTo>
                  <a:lnTo>
                    <a:pt x="335" y="314"/>
                  </a:lnTo>
                  <a:lnTo>
                    <a:pt x="314" y="167"/>
                  </a:lnTo>
                  <a:lnTo>
                    <a:pt x="18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91" name="Google Shape;991;p27"/>
            <p:cNvSpPr/>
            <p:nvPr/>
          </p:nvSpPr>
          <p:spPr>
            <a:xfrm>
              <a:off x="-2723056" y="3329861"/>
              <a:ext cx="49242" cy="62266"/>
            </a:xfrm>
            <a:custGeom>
              <a:avLst/>
              <a:gdLst/>
              <a:ahLst/>
              <a:cxnLst/>
              <a:rect l="l" t="t" r="r" b="b"/>
              <a:pathLst>
                <a:path w="2323" h="3076" extrusionOk="0">
                  <a:moveTo>
                    <a:pt x="1737" y="0"/>
                  </a:moveTo>
                  <a:lnTo>
                    <a:pt x="1779" y="84"/>
                  </a:lnTo>
                  <a:lnTo>
                    <a:pt x="1653" y="84"/>
                  </a:lnTo>
                  <a:lnTo>
                    <a:pt x="1674" y="209"/>
                  </a:lnTo>
                  <a:lnTo>
                    <a:pt x="1590" y="314"/>
                  </a:lnTo>
                  <a:lnTo>
                    <a:pt x="1590" y="230"/>
                  </a:lnTo>
                  <a:lnTo>
                    <a:pt x="1653" y="188"/>
                  </a:lnTo>
                  <a:lnTo>
                    <a:pt x="1590" y="84"/>
                  </a:lnTo>
                  <a:lnTo>
                    <a:pt x="1528" y="105"/>
                  </a:lnTo>
                  <a:lnTo>
                    <a:pt x="1569" y="167"/>
                  </a:lnTo>
                  <a:lnTo>
                    <a:pt x="1465" y="188"/>
                  </a:lnTo>
                  <a:lnTo>
                    <a:pt x="1423" y="147"/>
                  </a:lnTo>
                  <a:lnTo>
                    <a:pt x="1256" y="167"/>
                  </a:lnTo>
                  <a:lnTo>
                    <a:pt x="1256" y="230"/>
                  </a:lnTo>
                  <a:lnTo>
                    <a:pt x="1214" y="230"/>
                  </a:lnTo>
                  <a:lnTo>
                    <a:pt x="1172" y="356"/>
                  </a:lnTo>
                  <a:lnTo>
                    <a:pt x="1256" y="377"/>
                  </a:lnTo>
                  <a:lnTo>
                    <a:pt x="1235" y="419"/>
                  </a:lnTo>
                  <a:lnTo>
                    <a:pt x="1151" y="419"/>
                  </a:lnTo>
                  <a:lnTo>
                    <a:pt x="1151" y="481"/>
                  </a:lnTo>
                  <a:lnTo>
                    <a:pt x="1046" y="502"/>
                  </a:lnTo>
                  <a:lnTo>
                    <a:pt x="1067" y="586"/>
                  </a:lnTo>
                  <a:lnTo>
                    <a:pt x="1214" y="586"/>
                  </a:lnTo>
                  <a:lnTo>
                    <a:pt x="1172" y="607"/>
                  </a:lnTo>
                  <a:lnTo>
                    <a:pt x="1276" y="586"/>
                  </a:lnTo>
                  <a:lnTo>
                    <a:pt x="1360" y="586"/>
                  </a:lnTo>
                  <a:lnTo>
                    <a:pt x="1235" y="711"/>
                  </a:lnTo>
                  <a:lnTo>
                    <a:pt x="1046" y="795"/>
                  </a:lnTo>
                  <a:lnTo>
                    <a:pt x="1130" y="837"/>
                  </a:lnTo>
                  <a:lnTo>
                    <a:pt x="942" y="879"/>
                  </a:lnTo>
                  <a:lnTo>
                    <a:pt x="858" y="837"/>
                  </a:lnTo>
                  <a:lnTo>
                    <a:pt x="795" y="921"/>
                  </a:lnTo>
                  <a:lnTo>
                    <a:pt x="753" y="816"/>
                  </a:lnTo>
                  <a:lnTo>
                    <a:pt x="502" y="753"/>
                  </a:lnTo>
                  <a:lnTo>
                    <a:pt x="502" y="816"/>
                  </a:lnTo>
                  <a:lnTo>
                    <a:pt x="335" y="753"/>
                  </a:lnTo>
                  <a:lnTo>
                    <a:pt x="314" y="942"/>
                  </a:lnTo>
                  <a:lnTo>
                    <a:pt x="398" y="879"/>
                  </a:lnTo>
                  <a:lnTo>
                    <a:pt x="419" y="942"/>
                  </a:lnTo>
                  <a:lnTo>
                    <a:pt x="440" y="984"/>
                  </a:lnTo>
                  <a:lnTo>
                    <a:pt x="481" y="1088"/>
                  </a:lnTo>
                  <a:lnTo>
                    <a:pt x="419" y="1088"/>
                  </a:lnTo>
                  <a:lnTo>
                    <a:pt x="398" y="1025"/>
                  </a:lnTo>
                  <a:lnTo>
                    <a:pt x="272" y="1025"/>
                  </a:lnTo>
                  <a:lnTo>
                    <a:pt x="419" y="1130"/>
                  </a:lnTo>
                  <a:lnTo>
                    <a:pt x="544" y="1109"/>
                  </a:lnTo>
                  <a:lnTo>
                    <a:pt x="586" y="1214"/>
                  </a:lnTo>
                  <a:lnTo>
                    <a:pt x="440" y="1235"/>
                  </a:lnTo>
                  <a:lnTo>
                    <a:pt x="419" y="1276"/>
                  </a:lnTo>
                  <a:lnTo>
                    <a:pt x="440" y="1339"/>
                  </a:lnTo>
                  <a:lnTo>
                    <a:pt x="293" y="1360"/>
                  </a:lnTo>
                  <a:lnTo>
                    <a:pt x="335" y="1444"/>
                  </a:lnTo>
                  <a:lnTo>
                    <a:pt x="272" y="1465"/>
                  </a:lnTo>
                  <a:lnTo>
                    <a:pt x="377" y="1528"/>
                  </a:lnTo>
                  <a:lnTo>
                    <a:pt x="419" y="1507"/>
                  </a:lnTo>
                  <a:lnTo>
                    <a:pt x="398" y="1548"/>
                  </a:lnTo>
                  <a:lnTo>
                    <a:pt x="523" y="1528"/>
                  </a:lnTo>
                  <a:lnTo>
                    <a:pt x="544" y="1674"/>
                  </a:lnTo>
                  <a:lnTo>
                    <a:pt x="858" y="1674"/>
                  </a:lnTo>
                  <a:lnTo>
                    <a:pt x="753" y="1758"/>
                  </a:lnTo>
                  <a:lnTo>
                    <a:pt x="691" y="1737"/>
                  </a:lnTo>
                  <a:lnTo>
                    <a:pt x="586" y="1925"/>
                  </a:lnTo>
                  <a:lnTo>
                    <a:pt x="628" y="1925"/>
                  </a:lnTo>
                  <a:lnTo>
                    <a:pt x="523" y="2051"/>
                  </a:lnTo>
                  <a:lnTo>
                    <a:pt x="335" y="2176"/>
                  </a:lnTo>
                  <a:lnTo>
                    <a:pt x="419" y="2176"/>
                  </a:lnTo>
                  <a:lnTo>
                    <a:pt x="523" y="2134"/>
                  </a:lnTo>
                  <a:lnTo>
                    <a:pt x="586" y="2155"/>
                  </a:lnTo>
                  <a:lnTo>
                    <a:pt x="732" y="2155"/>
                  </a:lnTo>
                  <a:lnTo>
                    <a:pt x="816" y="2072"/>
                  </a:lnTo>
                  <a:lnTo>
                    <a:pt x="816" y="2092"/>
                  </a:lnTo>
                  <a:lnTo>
                    <a:pt x="942" y="2134"/>
                  </a:lnTo>
                  <a:lnTo>
                    <a:pt x="691" y="2176"/>
                  </a:lnTo>
                  <a:lnTo>
                    <a:pt x="502" y="2197"/>
                  </a:lnTo>
                  <a:lnTo>
                    <a:pt x="440" y="2281"/>
                  </a:lnTo>
                  <a:lnTo>
                    <a:pt x="314" y="2302"/>
                  </a:lnTo>
                  <a:lnTo>
                    <a:pt x="377" y="2364"/>
                  </a:lnTo>
                  <a:lnTo>
                    <a:pt x="335" y="2406"/>
                  </a:lnTo>
                  <a:lnTo>
                    <a:pt x="398" y="2448"/>
                  </a:lnTo>
                  <a:lnTo>
                    <a:pt x="293" y="2469"/>
                  </a:lnTo>
                  <a:lnTo>
                    <a:pt x="209" y="2385"/>
                  </a:lnTo>
                  <a:lnTo>
                    <a:pt x="188" y="2448"/>
                  </a:lnTo>
                  <a:lnTo>
                    <a:pt x="168" y="2406"/>
                  </a:lnTo>
                  <a:lnTo>
                    <a:pt x="0" y="2490"/>
                  </a:lnTo>
                  <a:lnTo>
                    <a:pt x="21" y="2511"/>
                  </a:lnTo>
                  <a:lnTo>
                    <a:pt x="398" y="2511"/>
                  </a:lnTo>
                  <a:lnTo>
                    <a:pt x="272" y="2595"/>
                  </a:lnTo>
                  <a:lnTo>
                    <a:pt x="105" y="2657"/>
                  </a:lnTo>
                  <a:lnTo>
                    <a:pt x="63" y="2762"/>
                  </a:lnTo>
                  <a:lnTo>
                    <a:pt x="168" y="2762"/>
                  </a:lnTo>
                  <a:lnTo>
                    <a:pt x="188" y="2825"/>
                  </a:lnTo>
                  <a:lnTo>
                    <a:pt x="440" y="2762"/>
                  </a:lnTo>
                  <a:lnTo>
                    <a:pt x="440" y="2762"/>
                  </a:lnTo>
                  <a:lnTo>
                    <a:pt x="230" y="2888"/>
                  </a:lnTo>
                  <a:lnTo>
                    <a:pt x="168" y="2929"/>
                  </a:lnTo>
                  <a:lnTo>
                    <a:pt x="314" y="2929"/>
                  </a:lnTo>
                  <a:lnTo>
                    <a:pt x="502" y="2825"/>
                  </a:lnTo>
                  <a:lnTo>
                    <a:pt x="481" y="2908"/>
                  </a:lnTo>
                  <a:lnTo>
                    <a:pt x="314" y="2992"/>
                  </a:lnTo>
                  <a:lnTo>
                    <a:pt x="419" y="2992"/>
                  </a:lnTo>
                  <a:lnTo>
                    <a:pt x="398" y="3034"/>
                  </a:lnTo>
                  <a:lnTo>
                    <a:pt x="398" y="3034"/>
                  </a:lnTo>
                  <a:lnTo>
                    <a:pt x="523" y="3013"/>
                  </a:lnTo>
                  <a:lnTo>
                    <a:pt x="607" y="3076"/>
                  </a:lnTo>
                  <a:lnTo>
                    <a:pt x="795" y="3034"/>
                  </a:lnTo>
                  <a:lnTo>
                    <a:pt x="963" y="2992"/>
                  </a:lnTo>
                  <a:lnTo>
                    <a:pt x="1130" y="2888"/>
                  </a:lnTo>
                  <a:lnTo>
                    <a:pt x="1067" y="2783"/>
                  </a:lnTo>
                  <a:lnTo>
                    <a:pt x="1172" y="2783"/>
                  </a:lnTo>
                  <a:lnTo>
                    <a:pt x="1151" y="2867"/>
                  </a:lnTo>
                  <a:lnTo>
                    <a:pt x="1256" y="2867"/>
                  </a:lnTo>
                  <a:lnTo>
                    <a:pt x="1360" y="2720"/>
                  </a:lnTo>
                  <a:lnTo>
                    <a:pt x="1444" y="2762"/>
                  </a:lnTo>
                  <a:lnTo>
                    <a:pt x="1465" y="2657"/>
                  </a:lnTo>
                  <a:lnTo>
                    <a:pt x="1800" y="2595"/>
                  </a:lnTo>
                  <a:lnTo>
                    <a:pt x="1841" y="2511"/>
                  </a:lnTo>
                  <a:lnTo>
                    <a:pt x="1862" y="2616"/>
                  </a:lnTo>
                  <a:lnTo>
                    <a:pt x="1946" y="2553"/>
                  </a:lnTo>
                  <a:lnTo>
                    <a:pt x="2009" y="2574"/>
                  </a:lnTo>
                  <a:lnTo>
                    <a:pt x="2176" y="2574"/>
                  </a:lnTo>
                  <a:lnTo>
                    <a:pt x="2072" y="2406"/>
                  </a:lnTo>
                  <a:lnTo>
                    <a:pt x="2155" y="2385"/>
                  </a:lnTo>
                  <a:lnTo>
                    <a:pt x="2218" y="2281"/>
                  </a:lnTo>
                  <a:lnTo>
                    <a:pt x="2218" y="2176"/>
                  </a:lnTo>
                  <a:lnTo>
                    <a:pt x="2302" y="2072"/>
                  </a:lnTo>
                  <a:lnTo>
                    <a:pt x="2323" y="1967"/>
                  </a:lnTo>
                  <a:lnTo>
                    <a:pt x="2302" y="1716"/>
                  </a:lnTo>
                  <a:lnTo>
                    <a:pt x="2218" y="1674"/>
                  </a:lnTo>
                  <a:lnTo>
                    <a:pt x="2302" y="1632"/>
                  </a:lnTo>
                  <a:lnTo>
                    <a:pt x="2302" y="1507"/>
                  </a:lnTo>
                  <a:lnTo>
                    <a:pt x="2218" y="1402"/>
                  </a:lnTo>
                  <a:lnTo>
                    <a:pt x="2260" y="1256"/>
                  </a:lnTo>
                  <a:lnTo>
                    <a:pt x="2176" y="1214"/>
                  </a:lnTo>
                  <a:lnTo>
                    <a:pt x="2197" y="1130"/>
                  </a:lnTo>
                  <a:lnTo>
                    <a:pt x="2281" y="1151"/>
                  </a:lnTo>
                  <a:lnTo>
                    <a:pt x="2281" y="1151"/>
                  </a:lnTo>
                  <a:lnTo>
                    <a:pt x="2155" y="1088"/>
                  </a:lnTo>
                  <a:lnTo>
                    <a:pt x="2072" y="1046"/>
                  </a:lnTo>
                  <a:lnTo>
                    <a:pt x="1967" y="837"/>
                  </a:lnTo>
                  <a:lnTo>
                    <a:pt x="1800" y="732"/>
                  </a:lnTo>
                  <a:lnTo>
                    <a:pt x="1737" y="795"/>
                  </a:lnTo>
                  <a:lnTo>
                    <a:pt x="1695" y="942"/>
                  </a:lnTo>
                  <a:lnTo>
                    <a:pt x="1632" y="984"/>
                  </a:lnTo>
                  <a:lnTo>
                    <a:pt x="1360" y="732"/>
                  </a:lnTo>
                  <a:lnTo>
                    <a:pt x="1486" y="502"/>
                  </a:lnTo>
                  <a:lnTo>
                    <a:pt x="1632" y="481"/>
                  </a:lnTo>
                  <a:lnTo>
                    <a:pt x="1653" y="377"/>
                  </a:lnTo>
                  <a:lnTo>
                    <a:pt x="1737" y="356"/>
                  </a:lnTo>
                  <a:lnTo>
                    <a:pt x="1779" y="272"/>
                  </a:lnTo>
                  <a:lnTo>
                    <a:pt x="1737" y="293"/>
                  </a:lnTo>
                  <a:lnTo>
                    <a:pt x="1737" y="293"/>
                  </a:lnTo>
                  <a:lnTo>
                    <a:pt x="1841" y="188"/>
                  </a:lnTo>
                  <a:lnTo>
                    <a:pt x="1946" y="147"/>
                  </a:lnTo>
                  <a:lnTo>
                    <a:pt x="1841" y="84"/>
                  </a:lnTo>
                  <a:lnTo>
                    <a:pt x="173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992" name="Google Shape;992;p27"/>
            <p:cNvGrpSpPr/>
            <p:nvPr/>
          </p:nvGrpSpPr>
          <p:grpSpPr>
            <a:xfrm>
              <a:off x="-2694138" y="3276963"/>
              <a:ext cx="106009" cy="141920"/>
              <a:chOff x="3586375" y="2281300"/>
              <a:chExt cx="125025" cy="175275"/>
            </a:xfrm>
          </p:grpSpPr>
          <p:sp>
            <p:nvSpPr>
              <p:cNvPr id="993" name="Google Shape;993;p27"/>
              <p:cNvSpPr/>
              <p:nvPr/>
            </p:nvSpPr>
            <p:spPr>
              <a:xfrm>
                <a:off x="3609900" y="2281300"/>
                <a:ext cx="101500" cy="175275"/>
              </a:xfrm>
              <a:custGeom>
                <a:avLst/>
                <a:gdLst/>
                <a:ahLst/>
                <a:cxnLst/>
                <a:rect l="l" t="t" r="r" b="b"/>
                <a:pathLst>
                  <a:path w="4060" h="7011" extrusionOk="0">
                    <a:moveTo>
                      <a:pt x="1340" y="1"/>
                    </a:moveTo>
                    <a:lnTo>
                      <a:pt x="1277" y="63"/>
                    </a:lnTo>
                    <a:lnTo>
                      <a:pt x="1235" y="42"/>
                    </a:lnTo>
                    <a:lnTo>
                      <a:pt x="1110" y="84"/>
                    </a:lnTo>
                    <a:lnTo>
                      <a:pt x="1026" y="84"/>
                    </a:lnTo>
                    <a:lnTo>
                      <a:pt x="921" y="105"/>
                    </a:lnTo>
                    <a:lnTo>
                      <a:pt x="859" y="105"/>
                    </a:lnTo>
                    <a:lnTo>
                      <a:pt x="838" y="168"/>
                    </a:lnTo>
                    <a:lnTo>
                      <a:pt x="838" y="105"/>
                    </a:lnTo>
                    <a:lnTo>
                      <a:pt x="796" y="84"/>
                    </a:lnTo>
                    <a:lnTo>
                      <a:pt x="712" y="168"/>
                    </a:lnTo>
                    <a:lnTo>
                      <a:pt x="733" y="105"/>
                    </a:lnTo>
                    <a:lnTo>
                      <a:pt x="608" y="42"/>
                    </a:lnTo>
                    <a:lnTo>
                      <a:pt x="587" y="105"/>
                    </a:lnTo>
                    <a:lnTo>
                      <a:pt x="524" y="168"/>
                    </a:lnTo>
                    <a:lnTo>
                      <a:pt x="545" y="231"/>
                    </a:lnTo>
                    <a:lnTo>
                      <a:pt x="524" y="231"/>
                    </a:lnTo>
                    <a:lnTo>
                      <a:pt x="524" y="314"/>
                    </a:lnTo>
                    <a:lnTo>
                      <a:pt x="419" y="356"/>
                    </a:lnTo>
                    <a:lnTo>
                      <a:pt x="482" y="419"/>
                    </a:lnTo>
                    <a:lnTo>
                      <a:pt x="440" y="503"/>
                    </a:lnTo>
                    <a:lnTo>
                      <a:pt x="398" y="503"/>
                    </a:lnTo>
                    <a:lnTo>
                      <a:pt x="503" y="607"/>
                    </a:lnTo>
                    <a:lnTo>
                      <a:pt x="545" y="670"/>
                    </a:lnTo>
                    <a:lnTo>
                      <a:pt x="419" y="607"/>
                    </a:lnTo>
                    <a:lnTo>
                      <a:pt x="398" y="670"/>
                    </a:lnTo>
                    <a:lnTo>
                      <a:pt x="315" y="587"/>
                    </a:lnTo>
                    <a:lnTo>
                      <a:pt x="294" y="628"/>
                    </a:lnTo>
                    <a:lnTo>
                      <a:pt x="315" y="691"/>
                    </a:lnTo>
                    <a:lnTo>
                      <a:pt x="294" y="733"/>
                    </a:lnTo>
                    <a:lnTo>
                      <a:pt x="273" y="628"/>
                    </a:lnTo>
                    <a:lnTo>
                      <a:pt x="210" y="733"/>
                    </a:lnTo>
                    <a:lnTo>
                      <a:pt x="273" y="796"/>
                    </a:lnTo>
                    <a:lnTo>
                      <a:pt x="210" y="817"/>
                    </a:lnTo>
                    <a:lnTo>
                      <a:pt x="294" y="900"/>
                    </a:lnTo>
                    <a:lnTo>
                      <a:pt x="336" y="900"/>
                    </a:lnTo>
                    <a:lnTo>
                      <a:pt x="294" y="942"/>
                    </a:lnTo>
                    <a:lnTo>
                      <a:pt x="210" y="900"/>
                    </a:lnTo>
                    <a:lnTo>
                      <a:pt x="210" y="1026"/>
                    </a:lnTo>
                    <a:lnTo>
                      <a:pt x="210" y="1047"/>
                    </a:lnTo>
                    <a:lnTo>
                      <a:pt x="377" y="1026"/>
                    </a:lnTo>
                    <a:lnTo>
                      <a:pt x="273" y="1089"/>
                    </a:lnTo>
                    <a:lnTo>
                      <a:pt x="273" y="1110"/>
                    </a:lnTo>
                    <a:lnTo>
                      <a:pt x="294" y="1131"/>
                    </a:lnTo>
                    <a:lnTo>
                      <a:pt x="377" y="1110"/>
                    </a:lnTo>
                    <a:lnTo>
                      <a:pt x="336" y="1131"/>
                    </a:lnTo>
                    <a:lnTo>
                      <a:pt x="398" y="1151"/>
                    </a:lnTo>
                    <a:lnTo>
                      <a:pt x="398" y="1151"/>
                    </a:lnTo>
                    <a:lnTo>
                      <a:pt x="315" y="1131"/>
                    </a:lnTo>
                    <a:lnTo>
                      <a:pt x="294" y="1151"/>
                    </a:lnTo>
                    <a:lnTo>
                      <a:pt x="294" y="1214"/>
                    </a:lnTo>
                    <a:lnTo>
                      <a:pt x="315" y="1235"/>
                    </a:lnTo>
                    <a:lnTo>
                      <a:pt x="273" y="1256"/>
                    </a:lnTo>
                    <a:lnTo>
                      <a:pt x="231" y="1319"/>
                    </a:lnTo>
                    <a:lnTo>
                      <a:pt x="294" y="1319"/>
                    </a:lnTo>
                    <a:lnTo>
                      <a:pt x="294" y="1361"/>
                    </a:lnTo>
                    <a:lnTo>
                      <a:pt x="210" y="1340"/>
                    </a:lnTo>
                    <a:lnTo>
                      <a:pt x="189" y="1403"/>
                    </a:lnTo>
                    <a:lnTo>
                      <a:pt x="210" y="1444"/>
                    </a:lnTo>
                    <a:lnTo>
                      <a:pt x="189" y="1465"/>
                    </a:lnTo>
                    <a:lnTo>
                      <a:pt x="168" y="1528"/>
                    </a:lnTo>
                    <a:lnTo>
                      <a:pt x="63" y="1528"/>
                    </a:lnTo>
                    <a:lnTo>
                      <a:pt x="1" y="1549"/>
                    </a:lnTo>
                    <a:lnTo>
                      <a:pt x="63" y="1570"/>
                    </a:lnTo>
                    <a:lnTo>
                      <a:pt x="126" y="1570"/>
                    </a:lnTo>
                    <a:lnTo>
                      <a:pt x="189" y="1612"/>
                    </a:lnTo>
                    <a:lnTo>
                      <a:pt x="168" y="1633"/>
                    </a:lnTo>
                    <a:lnTo>
                      <a:pt x="105" y="1633"/>
                    </a:lnTo>
                    <a:lnTo>
                      <a:pt x="189" y="1716"/>
                    </a:lnTo>
                    <a:lnTo>
                      <a:pt x="210" y="1716"/>
                    </a:lnTo>
                    <a:lnTo>
                      <a:pt x="273" y="1737"/>
                    </a:lnTo>
                    <a:lnTo>
                      <a:pt x="503" y="1507"/>
                    </a:lnTo>
                    <a:lnTo>
                      <a:pt x="482" y="1570"/>
                    </a:lnTo>
                    <a:lnTo>
                      <a:pt x="503" y="1612"/>
                    </a:lnTo>
                    <a:lnTo>
                      <a:pt x="419" y="1633"/>
                    </a:lnTo>
                    <a:lnTo>
                      <a:pt x="377" y="1758"/>
                    </a:lnTo>
                    <a:lnTo>
                      <a:pt x="377" y="1779"/>
                    </a:lnTo>
                    <a:lnTo>
                      <a:pt x="315" y="1947"/>
                    </a:lnTo>
                    <a:lnTo>
                      <a:pt x="336" y="1947"/>
                    </a:lnTo>
                    <a:lnTo>
                      <a:pt x="294" y="2135"/>
                    </a:lnTo>
                    <a:lnTo>
                      <a:pt x="294" y="2239"/>
                    </a:lnTo>
                    <a:lnTo>
                      <a:pt x="231" y="2281"/>
                    </a:lnTo>
                    <a:lnTo>
                      <a:pt x="294" y="2323"/>
                    </a:lnTo>
                    <a:lnTo>
                      <a:pt x="315" y="2302"/>
                    </a:lnTo>
                    <a:lnTo>
                      <a:pt x="231" y="2449"/>
                    </a:lnTo>
                    <a:lnTo>
                      <a:pt x="231" y="2595"/>
                    </a:lnTo>
                    <a:lnTo>
                      <a:pt x="189" y="2658"/>
                    </a:lnTo>
                    <a:lnTo>
                      <a:pt x="189" y="2700"/>
                    </a:lnTo>
                    <a:lnTo>
                      <a:pt x="315" y="2700"/>
                    </a:lnTo>
                    <a:lnTo>
                      <a:pt x="294" y="2595"/>
                    </a:lnTo>
                    <a:lnTo>
                      <a:pt x="336" y="2491"/>
                    </a:lnTo>
                    <a:lnTo>
                      <a:pt x="336" y="2407"/>
                    </a:lnTo>
                    <a:lnTo>
                      <a:pt x="398" y="2323"/>
                    </a:lnTo>
                    <a:lnTo>
                      <a:pt x="336" y="2135"/>
                    </a:lnTo>
                    <a:lnTo>
                      <a:pt x="398" y="2135"/>
                    </a:lnTo>
                    <a:lnTo>
                      <a:pt x="545" y="1947"/>
                    </a:lnTo>
                    <a:lnTo>
                      <a:pt x="440" y="2135"/>
                    </a:lnTo>
                    <a:lnTo>
                      <a:pt x="419" y="2239"/>
                    </a:lnTo>
                    <a:lnTo>
                      <a:pt x="482" y="2260"/>
                    </a:lnTo>
                    <a:lnTo>
                      <a:pt x="482" y="2198"/>
                    </a:lnTo>
                    <a:lnTo>
                      <a:pt x="545" y="2135"/>
                    </a:lnTo>
                    <a:lnTo>
                      <a:pt x="587" y="2260"/>
                    </a:lnTo>
                    <a:lnTo>
                      <a:pt x="628" y="2135"/>
                    </a:lnTo>
                    <a:lnTo>
                      <a:pt x="628" y="2030"/>
                    </a:lnTo>
                    <a:lnTo>
                      <a:pt x="691" y="1988"/>
                    </a:lnTo>
                    <a:lnTo>
                      <a:pt x="649" y="2135"/>
                    </a:lnTo>
                    <a:lnTo>
                      <a:pt x="754" y="2198"/>
                    </a:lnTo>
                    <a:lnTo>
                      <a:pt x="649" y="2177"/>
                    </a:lnTo>
                    <a:lnTo>
                      <a:pt x="628" y="2323"/>
                    </a:lnTo>
                    <a:lnTo>
                      <a:pt x="649" y="2449"/>
                    </a:lnTo>
                    <a:lnTo>
                      <a:pt x="712" y="2470"/>
                    </a:lnTo>
                    <a:lnTo>
                      <a:pt x="754" y="2574"/>
                    </a:lnTo>
                    <a:lnTo>
                      <a:pt x="649" y="2658"/>
                    </a:lnTo>
                    <a:lnTo>
                      <a:pt x="587" y="2909"/>
                    </a:lnTo>
                    <a:lnTo>
                      <a:pt x="587" y="3014"/>
                    </a:lnTo>
                    <a:lnTo>
                      <a:pt x="503" y="2972"/>
                    </a:lnTo>
                    <a:lnTo>
                      <a:pt x="503" y="3097"/>
                    </a:lnTo>
                    <a:lnTo>
                      <a:pt x="628" y="3244"/>
                    </a:lnTo>
                    <a:lnTo>
                      <a:pt x="587" y="3097"/>
                    </a:lnTo>
                    <a:lnTo>
                      <a:pt x="649" y="3076"/>
                    </a:lnTo>
                    <a:lnTo>
                      <a:pt x="859" y="3223"/>
                    </a:lnTo>
                    <a:lnTo>
                      <a:pt x="859" y="3097"/>
                    </a:lnTo>
                    <a:lnTo>
                      <a:pt x="796" y="3035"/>
                    </a:lnTo>
                    <a:lnTo>
                      <a:pt x="838" y="3014"/>
                    </a:lnTo>
                    <a:lnTo>
                      <a:pt x="1005" y="3118"/>
                    </a:lnTo>
                    <a:lnTo>
                      <a:pt x="1131" y="3118"/>
                    </a:lnTo>
                    <a:lnTo>
                      <a:pt x="1131" y="3076"/>
                    </a:lnTo>
                    <a:lnTo>
                      <a:pt x="1235" y="3076"/>
                    </a:lnTo>
                    <a:lnTo>
                      <a:pt x="1256" y="2972"/>
                    </a:lnTo>
                    <a:lnTo>
                      <a:pt x="1549" y="2993"/>
                    </a:lnTo>
                    <a:lnTo>
                      <a:pt x="1361" y="3014"/>
                    </a:lnTo>
                    <a:lnTo>
                      <a:pt x="1235" y="3348"/>
                    </a:lnTo>
                    <a:lnTo>
                      <a:pt x="1382" y="3620"/>
                    </a:lnTo>
                    <a:lnTo>
                      <a:pt x="1444" y="3558"/>
                    </a:lnTo>
                    <a:lnTo>
                      <a:pt x="1444" y="3704"/>
                    </a:lnTo>
                    <a:lnTo>
                      <a:pt x="1549" y="3600"/>
                    </a:lnTo>
                    <a:lnTo>
                      <a:pt x="1654" y="3600"/>
                    </a:lnTo>
                    <a:lnTo>
                      <a:pt x="1633" y="3746"/>
                    </a:lnTo>
                    <a:lnTo>
                      <a:pt x="1654" y="3767"/>
                    </a:lnTo>
                    <a:lnTo>
                      <a:pt x="1549" y="3851"/>
                    </a:lnTo>
                    <a:lnTo>
                      <a:pt x="1570" y="4018"/>
                    </a:lnTo>
                    <a:lnTo>
                      <a:pt x="1528" y="4123"/>
                    </a:lnTo>
                    <a:lnTo>
                      <a:pt x="1570" y="4227"/>
                    </a:lnTo>
                    <a:lnTo>
                      <a:pt x="1654" y="4290"/>
                    </a:lnTo>
                    <a:lnTo>
                      <a:pt x="1737" y="4290"/>
                    </a:lnTo>
                    <a:lnTo>
                      <a:pt x="1675" y="4332"/>
                    </a:lnTo>
                    <a:lnTo>
                      <a:pt x="1591" y="4332"/>
                    </a:lnTo>
                    <a:lnTo>
                      <a:pt x="1549" y="4248"/>
                    </a:lnTo>
                    <a:lnTo>
                      <a:pt x="1465" y="4269"/>
                    </a:lnTo>
                    <a:lnTo>
                      <a:pt x="1528" y="4353"/>
                    </a:lnTo>
                    <a:lnTo>
                      <a:pt x="1591" y="4395"/>
                    </a:lnTo>
                    <a:lnTo>
                      <a:pt x="1486" y="4374"/>
                    </a:lnTo>
                    <a:lnTo>
                      <a:pt x="1424" y="4290"/>
                    </a:lnTo>
                    <a:lnTo>
                      <a:pt x="1235" y="4353"/>
                    </a:lnTo>
                    <a:lnTo>
                      <a:pt x="1152" y="4353"/>
                    </a:lnTo>
                    <a:lnTo>
                      <a:pt x="963" y="4436"/>
                    </a:lnTo>
                    <a:lnTo>
                      <a:pt x="859" y="4583"/>
                    </a:lnTo>
                    <a:lnTo>
                      <a:pt x="733" y="4667"/>
                    </a:lnTo>
                    <a:lnTo>
                      <a:pt x="691" y="4750"/>
                    </a:lnTo>
                    <a:lnTo>
                      <a:pt x="817" y="4750"/>
                    </a:lnTo>
                    <a:lnTo>
                      <a:pt x="817" y="4688"/>
                    </a:lnTo>
                    <a:lnTo>
                      <a:pt x="1026" y="4646"/>
                    </a:lnTo>
                    <a:lnTo>
                      <a:pt x="1005" y="4750"/>
                    </a:lnTo>
                    <a:lnTo>
                      <a:pt x="1068" y="4813"/>
                    </a:lnTo>
                    <a:lnTo>
                      <a:pt x="1005" y="4876"/>
                    </a:lnTo>
                    <a:lnTo>
                      <a:pt x="1026" y="4960"/>
                    </a:lnTo>
                    <a:lnTo>
                      <a:pt x="1068" y="4960"/>
                    </a:lnTo>
                    <a:lnTo>
                      <a:pt x="942" y="5190"/>
                    </a:lnTo>
                    <a:lnTo>
                      <a:pt x="859" y="5232"/>
                    </a:lnTo>
                    <a:lnTo>
                      <a:pt x="754" y="5294"/>
                    </a:lnTo>
                    <a:lnTo>
                      <a:pt x="733" y="5294"/>
                    </a:lnTo>
                    <a:lnTo>
                      <a:pt x="608" y="5378"/>
                    </a:lnTo>
                    <a:lnTo>
                      <a:pt x="524" y="5378"/>
                    </a:lnTo>
                    <a:lnTo>
                      <a:pt x="398" y="5483"/>
                    </a:lnTo>
                    <a:lnTo>
                      <a:pt x="503" y="5483"/>
                    </a:lnTo>
                    <a:lnTo>
                      <a:pt x="503" y="5545"/>
                    </a:lnTo>
                    <a:lnTo>
                      <a:pt x="419" y="5608"/>
                    </a:lnTo>
                    <a:lnTo>
                      <a:pt x="545" y="5629"/>
                    </a:lnTo>
                    <a:lnTo>
                      <a:pt x="524" y="5650"/>
                    </a:lnTo>
                    <a:lnTo>
                      <a:pt x="587" y="5692"/>
                    </a:lnTo>
                    <a:lnTo>
                      <a:pt x="649" y="5650"/>
                    </a:lnTo>
                    <a:lnTo>
                      <a:pt x="754" y="5608"/>
                    </a:lnTo>
                    <a:lnTo>
                      <a:pt x="900" y="5545"/>
                    </a:lnTo>
                    <a:lnTo>
                      <a:pt x="921" y="5629"/>
                    </a:lnTo>
                    <a:lnTo>
                      <a:pt x="1026" y="5650"/>
                    </a:lnTo>
                    <a:lnTo>
                      <a:pt x="942" y="5692"/>
                    </a:lnTo>
                    <a:lnTo>
                      <a:pt x="921" y="5734"/>
                    </a:lnTo>
                    <a:lnTo>
                      <a:pt x="1068" y="5734"/>
                    </a:lnTo>
                    <a:lnTo>
                      <a:pt x="1068" y="5713"/>
                    </a:lnTo>
                    <a:lnTo>
                      <a:pt x="1152" y="5692"/>
                    </a:lnTo>
                    <a:lnTo>
                      <a:pt x="1256" y="5796"/>
                    </a:lnTo>
                    <a:lnTo>
                      <a:pt x="1319" y="5859"/>
                    </a:lnTo>
                    <a:lnTo>
                      <a:pt x="1486" y="5859"/>
                    </a:lnTo>
                    <a:lnTo>
                      <a:pt x="1549" y="5796"/>
                    </a:lnTo>
                    <a:lnTo>
                      <a:pt x="1633" y="5755"/>
                    </a:lnTo>
                    <a:lnTo>
                      <a:pt x="1758" y="5713"/>
                    </a:lnTo>
                    <a:lnTo>
                      <a:pt x="1800" y="5650"/>
                    </a:lnTo>
                    <a:lnTo>
                      <a:pt x="1905" y="5608"/>
                    </a:lnTo>
                    <a:lnTo>
                      <a:pt x="1758" y="5755"/>
                    </a:lnTo>
                    <a:lnTo>
                      <a:pt x="1633" y="5901"/>
                    </a:lnTo>
                    <a:lnTo>
                      <a:pt x="1633" y="6048"/>
                    </a:lnTo>
                    <a:lnTo>
                      <a:pt x="1528" y="6048"/>
                    </a:lnTo>
                    <a:lnTo>
                      <a:pt x="1444" y="6068"/>
                    </a:lnTo>
                    <a:lnTo>
                      <a:pt x="1361" y="6027"/>
                    </a:lnTo>
                    <a:lnTo>
                      <a:pt x="1131" y="6006"/>
                    </a:lnTo>
                    <a:lnTo>
                      <a:pt x="963" y="6048"/>
                    </a:lnTo>
                    <a:lnTo>
                      <a:pt x="963" y="6131"/>
                    </a:lnTo>
                    <a:lnTo>
                      <a:pt x="900" y="6215"/>
                    </a:lnTo>
                    <a:lnTo>
                      <a:pt x="796" y="6215"/>
                    </a:lnTo>
                    <a:lnTo>
                      <a:pt x="796" y="6382"/>
                    </a:lnTo>
                    <a:lnTo>
                      <a:pt x="691" y="6487"/>
                    </a:lnTo>
                    <a:lnTo>
                      <a:pt x="649" y="6550"/>
                    </a:lnTo>
                    <a:lnTo>
                      <a:pt x="545" y="6550"/>
                    </a:lnTo>
                    <a:lnTo>
                      <a:pt x="524" y="6675"/>
                    </a:lnTo>
                    <a:lnTo>
                      <a:pt x="482" y="6675"/>
                    </a:lnTo>
                    <a:lnTo>
                      <a:pt x="440" y="6738"/>
                    </a:lnTo>
                    <a:lnTo>
                      <a:pt x="315" y="6843"/>
                    </a:lnTo>
                    <a:lnTo>
                      <a:pt x="231" y="6801"/>
                    </a:lnTo>
                    <a:lnTo>
                      <a:pt x="168" y="6864"/>
                    </a:lnTo>
                    <a:lnTo>
                      <a:pt x="168" y="6968"/>
                    </a:lnTo>
                    <a:lnTo>
                      <a:pt x="273" y="6968"/>
                    </a:lnTo>
                    <a:lnTo>
                      <a:pt x="273" y="6885"/>
                    </a:lnTo>
                    <a:lnTo>
                      <a:pt x="377" y="6905"/>
                    </a:lnTo>
                    <a:lnTo>
                      <a:pt x="419" y="7010"/>
                    </a:lnTo>
                    <a:lnTo>
                      <a:pt x="503" y="6968"/>
                    </a:lnTo>
                    <a:lnTo>
                      <a:pt x="482" y="6905"/>
                    </a:lnTo>
                    <a:lnTo>
                      <a:pt x="524" y="6843"/>
                    </a:lnTo>
                    <a:lnTo>
                      <a:pt x="545" y="6864"/>
                    </a:lnTo>
                    <a:lnTo>
                      <a:pt x="628" y="6801"/>
                    </a:lnTo>
                    <a:lnTo>
                      <a:pt x="649" y="6801"/>
                    </a:lnTo>
                    <a:lnTo>
                      <a:pt x="712" y="6696"/>
                    </a:lnTo>
                    <a:lnTo>
                      <a:pt x="817" y="6759"/>
                    </a:lnTo>
                    <a:lnTo>
                      <a:pt x="900" y="6696"/>
                    </a:lnTo>
                    <a:lnTo>
                      <a:pt x="963" y="6738"/>
                    </a:lnTo>
                    <a:lnTo>
                      <a:pt x="1005" y="6696"/>
                    </a:lnTo>
                    <a:lnTo>
                      <a:pt x="1047" y="6759"/>
                    </a:lnTo>
                    <a:lnTo>
                      <a:pt x="1110" y="6759"/>
                    </a:lnTo>
                    <a:lnTo>
                      <a:pt x="1172" y="6801"/>
                    </a:lnTo>
                    <a:lnTo>
                      <a:pt x="1277" y="6801"/>
                    </a:lnTo>
                    <a:lnTo>
                      <a:pt x="1256" y="6759"/>
                    </a:lnTo>
                    <a:lnTo>
                      <a:pt x="1340" y="6738"/>
                    </a:lnTo>
                    <a:lnTo>
                      <a:pt x="1361" y="6654"/>
                    </a:lnTo>
                    <a:lnTo>
                      <a:pt x="1340" y="6571"/>
                    </a:lnTo>
                    <a:lnTo>
                      <a:pt x="1382" y="6487"/>
                    </a:lnTo>
                    <a:lnTo>
                      <a:pt x="1444" y="6487"/>
                    </a:lnTo>
                    <a:lnTo>
                      <a:pt x="1465" y="6445"/>
                    </a:lnTo>
                    <a:lnTo>
                      <a:pt x="1675" y="6424"/>
                    </a:lnTo>
                    <a:lnTo>
                      <a:pt x="1779" y="6424"/>
                    </a:lnTo>
                    <a:lnTo>
                      <a:pt x="1905" y="6487"/>
                    </a:lnTo>
                    <a:lnTo>
                      <a:pt x="2093" y="6487"/>
                    </a:lnTo>
                    <a:lnTo>
                      <a:pt x="2177" y="6529"/>
                    </a:lnTo>
                    <a:lnTo>
                      <a:pt x="2198" y="6445"/>
                    </a:lnTo>
                    <a:lnTo>
                      <a:pt x="2323" y="6361"/>
                    </a:lnTo>
                    <a:lnTo>
                      <a:pt x="2407" y="6382"/>
                    </a:lnTo>
                    <a:lnTo>
                      <a:pt x="2512" y="6320"/>
                    </a:lnTo>
                    <a:lnTo>
                      <a:pt x="2616" y="6340"/>
                    </a:lnTo>
                    <a:lnTo>
                      <a:pt x="2637" y="6320"/>
                    </a:lnTo>
                    <a:lnTo>
                      <a:pt x="2721" y="6278"/>
                    </a:lnTo>
                    <a:lnTo>
                      <a:pt x="2721" y="6320"/>
                    </a:lnTo>
                    <a:lnTo>
                      <a:pt x="2804" y="6361"/>
                    </a:lnTo>
                    <a:lnTo>
                      <a:pt x="2888" y="6320"/>
                    </a:lnTo>
                    <a:lnTo>
                      <a:pt x="3056" y="6320"/>
                    </a:lnTo>
                    <a:lnTo>
                      <a:pt x="3202" y="6278"/>
                    </a:lnTo>
                    <a:lnTo>
                      <a:pt x="3307" y="6320"/>
                    </a:lnTo>
                    <a:lnTo>
                      <a:pt x="3349" y="6340"/>
                    </a:lnTo>
                    <a:lnTo>
                      <a:pt x="3453" y="6257"/>
                    </a:lnTo>
                    <a:lnTo>
                      <a:pt x="3537" y="6236"/>
                    </a:lnTo>
                    <a:lnTo>
                      <a:pt x="3621" y="6152"/>
                    </a:lnTo>
                    <a:lnTo>
                      <a:pt x="3683" y="6152"/>
                    </a:lnTo>
                    <a:lnTo>
                      <a:pt x="3746" y="6173"/>
                    </a:lnTo>
                    <a:lnTo>
                      <a:pt x="3725" y="6110"/>
                    </a:lnTo>
                    <a:lnTo>
                      <a:pt x="3851" y="6027"/>
                    </a:lnTo>
                    <a:lnTo>
                      <a:pt x="3955" y="6006"/>
                    </a:lnTo>
                    <a:lnTo>
                      <a:pt x="3955" y="5922"/>
                    </a:lnTo>
                    <a:lnTo>
                      <a:pt x="3934" y="5859"/>
                    </a:lnTo>
                    <a:lnTo>
                      <a:pt x="3955" y="5796"/>
                    </a:lnTo>
                    <a:lnTo>
                      <a:pt x="3788" y="5796"/>
                    </a:lnTo>
                    <a:lnTo>
                      <a:pt x="3683" y="5838"/>
                    </a:lnTo>
                    <a:lnTo>
                      <a:pt x="3641" y="5838"/>
                    </a:lnTo>
                    <a:lnTo>
                      <a:pt x="3537" y="5817"/>
                    </a:lnTo>
                    <a:lnTo>
                      <a:pt x="3474" y="5796"/>
                    </a:lnTo>
                    <a:lnTo>
                      <a:pt x="3537" y="5755"/>
                    </a:lnTo>
                    <a:lnTo>
                      <a:pt x="3558" y="5755"/>
                    </a:lnTo>
                    <a:lnTo>
                      <a:pt x="3558" y="5734"/>
                    </a:lnTo>
                    <a:lnTo>
                      <a:pt x="3474" y="5713"/>
                    </a:lnTo>
                    <a:lnTo>
                      <a:pt x="3411" y="5734"/>
                    </a:lnTo>
                    <a:lnTo>
                      <a:pt x="3516" y="5650"/>
                    </a:lnTo>
                    <a:lnTo>
                      <a:pt x="3579" y="5692"/>
                    </a:lnTo>
                    <a:lnTo>
                      <a:pt x="3662" y="5629"/>
                    </a:lnTo>
                    <a:lnTo>
                      <a:pt x="3641" y="5545"/>
                    </a:lnTo>
                    <a:lnTo>
                      <a:pt x="3558" y="5545"/>
                    </a:lnTo>
                    <a:lnTo>
                      <a:pt x="3621" y="5504"/>
                    </a:lnTo>
                    <a:lnTo>
                      <a:pt x="3662" y="5441"/>
                    </a:lnTo>
                    <a:lnTo>
                      <a:pt x="3725" y="5504"/>
                    </a:lnTo>
                    <a:lnTo>
                      <a:pt x="3788" y="5441"/>
                    </a:lnTo>
                    <a:lnTo>
                      <a:pt x="3851" y="5399"/>
                    </a:lnTo>
                    <a:lnTo>
                      <a:pt x="3788" y="5378"/>
                    </a:lnTo>
                    <a:lnTo>
                      <a:pt x="3830" y="5336"/>
                    </a:lnTo>
                    <a:lnTo>
                      <a:pt x="3725" y="5336"/>
                    </a:lnTo>
                    <a:lnTo>
                      <a:pt x="3767" y="5273"/>
                    </a:lnTo>
                    <a:lnTo>
                      <a:pt x="3830" y="5294"/>
                    </a:lnTo>
                    <a:lnTo>
                      <a:pt x="3851" y="5315"/>
                    </a:lnTo>
                    <a:lnTo>
                      <a:pt x="3893" y="5232"/>
                    </a:lnTo>
                    <a:lnTo>
                      <a:pt x="3976" y="5211"/>
                    </a:lnTo>
                    <a:lnTo>
                      <a:pt x="3976" y="5064"/>
                    </a:lnTo>
                    <a:lnTo>
                      <a:pt x="4060" y="4897"/>
                    </a:lnTo>
                    <a:lnTo>
                      <a:pt x="3997" y="4813"/>
                    </a:lnTo>
                    <a:lnTo>
                      <a:pt x="3976" y="4688"/>
                    </a:lnTo>
                    <a:lnTo>
                      <a:pt x="3767" y="4541"/>
                    </a:lnTo>
                    <a:lnTo>
                      <a:pt x="3349" y="4541"/>
                    </a:lnTo>
                    <a:lnTo>
                      <a:pt x="3328" y="4667"/>
                    </a:lnTo>
                    <a:lnTo>
                      <a:pt x="3307" y="4708"/>
                    </a:lnTo>
                    <a:lnTo>
                      <a:pt x="3202" y="4646"/>
                    </a:lnTo>
                    <a:lnTo>
                      <a:pt x="3097" y="4604"/>
                    </a:lnTo>
                    <a:lnTo>
                      <a:pt x="3265" y="4436"/>
                    </a:lnTo>
                    <a:lnTo>
                      <a:pt x="3265" y="4332"/>
                    </a:lnTo>
                    <a:lnTo>
                      <a:pt x="3139" y="4123"/>
                    </a:lnTo>
                    <a:lnTo>
                      <a:pt x="3097" y="4123"/>
                    </a:lnTo>
                    <a:lnTo>
                      <a:pt x="2951" y="4039"/>
                    </a:lnTo>
                    <a:lnTo>
                      <a:pt x="2909" y="3955"/>
                    </a:lnTo>
                    <a:lnTo>
                      <a:pt x="2846" y="3976"/>
                    </a:lnTo>
                    <a:lnTo>
                      <a:pt x="2825" y="3976"/>
                    </a:lnTo>
                    <a:lnTo>
                      <a:pt x="2742" y="3955"/>
                    </a:lnTo>
                    <a:lnTo>
                      <a:pt x="2825" y="3955"/>
                    </a:lnTo>
                    <a:lnTo>
                      <a:pt x="2930" y="3934"/>
                    </a:lnTo>
                    <a:lnTo>
                      <a:pt x="2993" y="3955"/>
                    </a:lnTo>
                    <a:lnTo>
                      <a:pt x="3014" y="4018"/>
                    </a:lnTo>
                    <a:lnTo>
                      <a:pt x="3139" y="4018"/>
                    </a:lnTo>
                    <a:lnTo>
                      <a:pt x="2993" y="3830"/>
                    </a:lnTo>
                    <a:lnTo>
                      <a:pt x="2909" y="3725"/>
                    </a:lnTo>
                    <a:lnTo>
                      <a:pt x="2951" y="3641"/>
                    </a:lnTo>
                    <a:lnTo>
                      <a:pt x="2993" y="3641"/>
                    </a:lnTo>
                    <a:lnTo>
                      <a:pt x="2909" y="3600"/>
                    </a:lnTo>
                    <a:lnTo>
                      <a:pt x="2888" y="3537"/>
                    </a:lnTo>
                    <a:lnTo>
                      <a:pt x="2846" y="3537"/>
                    </a:lnTo>
                    <a:lnTo>
                      <a:pt x="2784" y="3348"/>
                    </a:lnTo>
                    <a:lnTo>
                      <a:pt x="2616" y="3307"/>
                    </a:lnTo>
                    <a:lnTo>
                      <a:pt x="2428" y="3244"/>
                    </a:lnTo>
                    <a:lnTo>
                      <a:pt x="2428" y="3181"/>
                    </a:lnTo>
                    <a:lnTo>
                      <a:pt x="2386" y="3139"/>
                    </a:lnTo>
                    <a:lnTo>
                      <a:pt x="2323" y="2930"/>
                    </a:lnTo>
                    <a:lnTo>
                      <a:pt x="2260" y="2825"/>
                    </a:lnTo>
                    <a:lnTo>
                      <a:pt x="2198" y="2574"/>
                    </a:lnTo>
                    <a:lnTo>
                      <a:pt x="2156" y="2470"/>
                    </a:lnTo>
                    <a:lnTo>
                      <a:pt x="2093" y="2470"/>
                    </a:lnTo>
                    <a:lnTo>
                      <a:pt x="1947" y="2239"/>
                    </a:lnTo>
                    <a:lnTo>
                      <a:pt x="1842" y="2198"/>
                    </a:lnTo>
                    <a:lnTo>
                      <a:pt x="1758" y="2156"/>
                    </a:lnTo>
                    <a:lnTo>
                      <a:pt x="1654" y="2093"/>
                    </a:lnTo>
                    <a:lnTo>
                      <a:pt x="1591" y="2156"/>
                    </a:lnTo>
                    <a:lnTo>
                      <a:pt x="1486" y="2198"/>
                    </a:lnTo>
                    <a:lnTo>
                      <a:pt x="1361" y="2177"/>
                    </a:lnTo>
                    <a:lnTo>
                      <a:pt x="1277" y="2177"/>
                    </a:lnTo>
                    <a:lnTo>
                      <a:pt x="1172" y="2156"/>
                    </a:lnTo>
                    <a:lnTo>
                      <a:pt x="1152" y="2072"/>
                    </a:lnTo>
                    <a:lnTo>
                      <a:pt x="1152" y="2072"/>
                    </a:lnTo>
                    <a:lnTo>
                      <a:pt x="1214" y="2093"/>
                    </a:lnTo>
                    <a:lnTo>
                      <a:pt x="1340" y="2135"/>
                    </a:lnTo>
                    <a:lnTo>
                      <a:pt x="1465" y="2093"/>
                    </a:lnTo>
                    <a:lnTo>
                      <a:pt x="1486" y="1988"/>
                    </a:lnTo>
                    <a:lnTo>
                      <a:pt x="1591" y="1988"/>
                    </a:lnTo>
                    <a:lnTo>
                      <a:pt x="1696" y="1926"/>
                    </a:lnTo>
                    <a:lnTo>
                      <a:pt x="1591" y="1884"/>
                    </a:lnTo>
                    <a:lnTo>
                      <a:pt x="1591" y="1800"/>
                    </a:lnTo>
                    <a:lnTo>
                      <a:pt x="1549" y="1779"/>
                    </a:lnTo>
                    <a:lnTo>
                      <a:pt x="1424" y="1863"/>
                    </a:lnTo>
                    <a:lnTo>
                      <a:pt x="1382" y="1842"/>
                    </a:lnTo>
                    <a:lnTo>
                      <a:pt x="1486" y="1758"/>
                    </a:lnTo>
                    <a:lnTo>
                      <a:pt x="1633" y="1758"/>
                    </a:lnTo>
                    <a:lnTo>
                      <a:pt x="1696" y="1716"/>
                    </a:lnTo>
                    <a:lnTo>
                      <a:pt x="1696" y="1633"/>
                    </a:lnTo>
                    <a:lnTo>
                      <a:pt x="1758" y="1612"/>
                    </a:lnTo>
                    <a:lnTo>
                      <a:pt x="1842" y="1444"/>
                    </a:lnTo>
                    <a:lnTo>
                      <a:pt x="1884" y="1403"/>
                    </a:lnTo>
                    <a:lnTo>
                      <a:pt x="1884" y="1340"/>
                    </a:lnTo>
                    <a:lnTo>
                      <a:pt x="1947" y="1235"/>
                    </a:lnTo>
                    <a:lnTo>
                      <a:pt x="1905" y="1214"/>
                    </a:lnTo>
                    <a:lnTo>
                      <a:pt x="1968" y="1047"/>
                    </a:lnTo>
                    <a:lnTo>
                      <a:pt x="2072" y="984"/>
                    </a:lnTo>
                    <a:lnTo>
                      <a:pt x="2072" y="900"/>
                    </a:lnTo>
                    <a:lnTo>
                      <a:pt x="1905" y="754"/>
                    </a:lnTo>
                    <a:lnTo>
                      <a:pt x="1884" y="796"/>
                    </a:lnTo>
                    <a:lnTo>
                      <a:pt x="1675" y="796"/>
                    </a:lnTo>
                    <a:lnTo>
                      <a:pt x="1528" y="754"/>
                    </a:lnTo>
                    <a:lnTo>
                      <a:pt x="1486" y="817"/>
                    </a:lnTo>
                    <a:lnTo>
                      <a:pt x="1424" y="817"/>
                    </a:lnTo>
                    <a:lnTo>
                      <a:pt x="1340" y="754"/>
                    </a:lnTo>
                    <a:lnTo>
                      <a:pt x="1256" y="796"/>
                    </a:lnTo>
                    <a:lnTo>
                      <a:pt x="1256" y="817"/>
                    </a:lnTo>
                    <a:lnTo>
                      <a:pt x="1172" y="838"/>
                    </a:lnTo>
                    <a:lnTo>
                      <a:pt x="1068" y="900"/>
                    </a:lnTo>
                    <a:lnTo>
                      <a:pt x="1047" y="900"/>
                    </a:lnTo>
                    <a:lnTo>
                      <a:pt x="963" y="942"/>
                    </a:lnTo>
                    <a:lnTo>
                      <a:pt x="942" y="921"/>
                    </a:lnTo>
                    <a:lnTo>
                      <a:pt x="1047" y="817"/>
                    </a:lnTo>
                    <a:lnTo>
                      <a:pt x="1131" y="691"/>
                    </a:lnTo>
                    <a:lnTo>
                      <a:pt x="1131" y="691"/>
                    </a:lnTo>
                    <a:lnTo>
                      <a:pt x="1068" y="712"/>
                    </a:lnTo>
                    <a:lnTo>
                      <a:pt x="963" y="691"/>
                    </a:lnTo>
                    <a:lnTo>
                      <a:pt x="1026" y="670"/>
                    </a:lnTo>
                    <a:lnTo>
                      <a:pt x="1047" y="587"/>
                    </a:lnTo>
                    <a:lnTo>
                      <a:pt x="1277" y="419"/>
                    </a:lnTo>
                    <a:lnTo>
                      <a:pt x="1340" y="294"/>
                    </a:lnTo>
                    <a:lnTo>
                      <a:pt x="1424" y="273"/>
                    </a:lnTo>
                    <a:lnTo>
                      <a:pt x="1444" y="168"/>
                    </a:lnTo>
                    <a:lnTo>
                      <a:pt x="1424" y="147"/>
                    </a:lnTo>
                    <a:lnTo>
                      <a:pt x="1465" y="63"/>
                    </a:lnTo>
                    <a:lnTo>
                      <a:pt x="1444"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94" name="Google Shape;994;p27"/>
              <p:cNvSpPr/>
              <p:nvPr/>
            </p:nvSpPr>
            <p:spPr>
              <a:xfrm>
                <a:off x="3586375" y="2350350"/>
                <a:ext cx="31925" cy="25125"/>
              </a:xfrm>
              <a:custGeom>
                <a:avLst/>
                <a:gdLst/>
                <a:ahLst/>
                <a:cxnLst/>
                <a:rect l="l" t="t" r="r" b="b"/>
                <a:pathLst>
                  <a:path w="1277" h="1005" extrusionOk="0">
                    <a:moveTo>
                      <a:pt x="732" y="1"/>
                    </a:moveTo>
                    <a:lnTo>
                      <a:pt x="628" y="63"/>
                    </a:lnTo>
                    <a:lnTo>
                      <a:pt x="544" y="63"/>
                    </a:lnTo>
                    <a:lnTo>
                      <a:pt x="523" y="126"/>
                    </a:lnTo>
                    <a:lnTo>
                      <a:pt x="419" y="126"/>
                    </a:lnTo>
                    <a:lnTo>
                      <a:pt x="377" y="210"/>
                    </a:lnTo>
                    <a:lnTo>
                      <a:pt x="293" y="231"/>
                    </a:lnTo>
                    <a:lnTo>
                      <a:pt x="272" y="335"/>
                    </a:lnTo>
                    <a:lnTo>
                      <a:pt x="126" y="356"/>
                    </a:lnTo>
                    <a:lnTo>
                      <a:pt x="0" y="586"/>
                    </a:lnTo>
                    <a:lnTo>
                      <a:pt x="272" y="838"/>
                    </a:lnTo>
                    <a:lnTo>
                      <a:pt x="335" y="796"/>
                    </a:lnTo>
                    <a:lnTo>
                      <a:pt x="377" y="649"/>
                    </a:lnTo>
                    <a:lnTo>
                      <a:pt x="440" y="586"/>
                    </a:lnTo>
                    <a:lnTo>
                      <a:pt x="607" y="691"/>
                    </a:lnTo>
                    <a:lnTo>
                      <a:pt x="712" y="900"/>
                    </a:lnTo>
                    <a:lnTo>
                      <a:pt x="795" y="942"/>
                    </a:lnTo>
                    <a:lnTo>
                      <a:pt x="921" y="1005"/>
                    </a:lnTo>
                    <a:lnTo>
                      <a:pt x="942" y="1005"/>
                    </a:lnTo>
                    <a:lnTo>
                      <a:pt x="942" y="942"/>
                    </a:lnTo>
                    <a:lnTo>
                      <a:pt x="1004" y="942"/>
                    </a:lnTo>
                    <a:lnTo>
                      <a:pt x="1067" y="858"/>
                    </a:lnTo>
                    <a:lnTo>
                      <a:pt x="1067" y="775"/>
                    </a:lnTo>
                    <a:lnTo>
                      <a:pt x="1214" y="796"/>
                    </a:lnTo>
                    <a:lnTo>
                      <a:pt x="1235" y="691"/>
                    </a:lnTo>
                    <a:lnTo>
                      <a:pt x="1151" y="691"/>
                    </a:lnTo>
                    <a:lnTo>
                      <a:pt x="1172" y="586"/>
                    </a:lnTo>
                    <a:lnTo>
                      <a:pt x="1151" y="545"/>
                    </a:lnTo>
                    <a:lnTo>
                      <a:pt x="1214" y="524"/>
                    </a:lnTo>
                    <a:lnTo>
                      <a:pt x="1277" y="733"/>
                    </a:lnTo>
                    <a:lnTo>
                      <a:pt x="1235" y="461"/>
                    </a:lnTo>
                    <a:lnTo>
                      <a:pt x="1109" y="461"/>
                    </a:lnTo>
                    <a:lnTo>
                      <a:pt x="1172" y="419"/>
                    </a:lnTo>
                    <a:lnTo>
                      <a:pt x="1004" y="147"/>
                    </a:lnTo>
                    <a:lnTo>
                      <a:pt x="1004" y="42"/>
                    </a:lnTo>
                    <a:lnTo>
                      <a:pt x="921" y="21"/>
                    </a:lnTo>
                    <a:lnTo>
                      <a:pt x="732"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995" name="Google Shape;995;p27"/>
            <p:cNvSpPr/>
            <p:nvPr/>
          </p:nvSpPr>
          <p:spPr>
            <a:xfrm>
              <a:off x="-2088401" y="4198097"/>
              <a:ext cx="93163" cy="166474"/>
            </a:xfrm>
            <a:custGeom>
              <a:avLst/>
              <a:gdLst/>
              <a:ahLst/>
              <a:cxnLst/>
              <a:rect l="l" t="t" r="r" b="b"/>
              <a:pathLst>
                <a:path w="4395" h="8224" extrusionOk="0">
                  <a:moveTo>
                    <a:pt x="3914" y="1"/>
                  </a:moveTo>
                  <a:lnTo>
                    <a:pt x="3746" y="168"/>
                  </a:lnTo>
                  <a:lnTo>
                    <a:pt x="3809" y="252"/>
                  </a:lnTo>
                  <a:lnTo>
                    <a:pt x="3704" y="293"/>
                  </a:lnTo>
                  <a:lnTo>
                    <a:pt x="3600" y="252"/>
                  </a:lnTo>
                  <a:lnTo>
                    <a:pt x="3537" y="252"/>
                  </a:lnTo>
                  <a:lnTo>
                    <a:pt x="3621" y="377"/>
                  </a:lnTo>
                  <a:lnTo>
                    <a:pt x="3621" y="419"/>
                  </a:lnTo>
                  <a:lnTo>
                    <a:pt x="3704" y="503"/>
                  </a:lnTo>
                  <a:lnTo>
                    <a:pt x="3704" y="524"/>
                  </a:lnTo>
                  <a:lnTo>
                    <a:pt x="3600" y="670"/>
                  </a:lnTo>
                  <a:lnTo>
                    <a:pt x="3600" y="817"/>
                  </a:lnTo>
                  <a:lnTo>
                    <a:pt x="3516" y="921"/>
                  </a:lnTo>
                  <a:lnTo>
                    <a:pt x="3432" y="900"/>
                  </a:lnTo>
                  <a:lnTo>
                    <a:pt x="3328" y="1026"/>
                  </a:lnTo>
                  <a:lnTo>
                    <a:pt x="3328" y="1109"/>
                  </a:lnTo>
                  <a:lnTo>
                    <a:pt x="3244" y="1151"/>
                  </a:lnTo>
                  <a:lnTo>
                    <a:pt x="3181" y="1130"/>
                  </a:lnTo>
                  <a:lnTo>
                    <a:pt x="3181" y="1005"/>
                  </a:lnTo>
                  <a:lnTo>
                    <a:pt x="3118" y="984"/>
                  </a:lnTo>
                  <a:lnTo>
                    <a:pt x="3035" y="1047"/>
                  </a:lnTo>
                  <a:lnTo>
                    <a:pt x="3035" y="1193"/>
                  </a:lnTo>
                  <a:lnTo>
                    <a:pt x="3139" y="1298"/>
                  </a:lnTo>
                  <a:lnTo>
                    <a:pt x="3181" y="1340"/>
                  </a:lnTo>
                  <a:lnTo>
                    <a:pt x="3139" y="1402"/>
                  </a:lnTo>
                  <a:lnTo>
                    <a:pt x="3077" y="1361"/>
                  </a:lnTo>
                  <a:lnTo>
                    <a:pt x="2930" y="1402"/>
                  </a:lnTo>
                  <a:lnTo>
                    <a:pt x="2993" y="1507"/>
                  </a:lnTo>
                  <a:lnTo>
                    <a:pt x="3098" y="1549"/>
                  </a:lnTo>
                  <a:lnTo>
                    <a:pt x="3098" y="1612"/>
                  </a:lnTo>
                  <a:lnTo>
                    <a:pt x="3077" y="1674"/>
                  </a:lnTo>
                  <a:lnTo>
                    <a:pt x="2993" y="1612"/>
                  </a:lnTo>
                  <a:lnTo>
                    <a:pt x="2909" y="1633"/>
                  </a:lnTo>
                  <a:lnTo>
                    <a:pt x="2888" y="1716"/>
                  </a:lnTo>
                  <a:lnTo>
                    <a:pt x="2721" y="1842"/>
                  </a:lnTo>
                  <a:lnTo>
                    <a:pt x="2721" y="1716"/>
                  </a:lnTo>
                  <a:lnTo>
                    <a:pt x="2763" y="1674"/>
                  </a:lnTo>
                  <a:lnTo>
                    <a:pt x="2721" y="1612"/>
                  </a:lnTo>
                  <a:lnTo>
                    <a:pt x="2616" y="1716"/>
                  </a:lnTo>
                  <a:lnTo>
                    <a:pt x="2679" y="1758"/>
                  </a:lnTo>
                  <a:lnTo>
                    <a:pt x="2658" y="1821"/>
                  </a:lnTo>
                  <a:lnTo>
                    <a:pt x="2512" y="1884"/>
                  </a:lnTo>
                  <a:lnTo>
                    <a:pt x="2574" y="1988"/>
                  </a:lnTo>
                  <a:lnTo>
                    <a:pt x="2658" y="2030"/>
                  </a:lnTo>
                  <a:lnTo>
                    <a:pt x="2658" y="2072"/>
                  </a:lnTo>
                  <a:lnTo>
                    <a:pt x="2574" y="2093"/>
                  </a:lnTo>
                  <a:lnTo>
                    <a:pt x="2470" y="2156"/>
                  </a:lnTo>
                  <a:lnTo>
                    <a:pt x="2470" y="2072"/>
                  </a:lnTo>
                  <a:lnTo>
                    <a:pt x="2407" y="2072"/>
                  </a:lnTo>
                  <a:lnTo>
                    <a:pt x="2470" y="1967"/>
                  </a:lnTo>
                  <a:lnTo>
                    <a:pt x="2407" y="1946"/>
                  </a:lnTo>
                  <a:lnTo>
                    <a:pt x="2198" y="2135"/>
                  </a:lnTo>
                  <a:lnTo>
                    <a:pt x="2177" y="2281"/>
                  </a:lnTo>
                  <a:lnTo>
                    <a:pt x="2198" y="2365"/>
                  </a:lnTo>
                  <a:lnTo>
                    <a:pt x="2156" y="2407"/>
                  </a:lnTo>
                  <a:lnTo>
                    <a:pt x="2093" y="2386"/>
                  </a:lnTo>
                  <a:lnTo>
                    <a:pt x="2051" y="2365"/>
                  </a:lnTo>
                  <a:lnTo>
                    <a:pt x="2051" y="2197"/>
                  </a:lnTo>
                  <a:lnTo>
                    <a:pt x="1989" y="2197"/>
                  </a:lnTo>
                  <a:lnTo>
                    <a:pt x="1863" y="2344"/>
                  </a:lnTo>
                  <a:lnTo>
                    <a:pt x="1717" y="2239"/>
                  </a:lnTo>
                  <a:lnTo>
                    <a:pt x="1675" y="2281"/>
                  </a:lnTo>
                  <a:lnTo>
                    <a:pt x="1633" y="2281"/>
                  </a:lnTo>
                  <a:lnTo>
                    <a:pt x="1654" y="2449"/>
                  </a:lnTo>
                  <a:lnTo>
                    <a:pt x="1612" y="2449"/>
                  </a:lnTo>
                  <a:lnTo>
                    <a:pt x="1549" y="2469"/>
                  </a:lnTo>
                  <a:lnTo>
                    <a:pt x="1549" y="2365"/>
                  </a:lnTo>
                  <a:lnTo>
                    <a:pt x="1507" y="2344"/>
                  </a:lnTo>
                  <a:lnTo>
                    <a:pt x="1445" y="2449"/>
                  </a:lnTo>
                  <a:lnTo>
                    <a:pt x="1403" y="2344"/>
                  </a:lnTo>
                  <a:lnTo>
                    <a:pt x="1152" y="2553"/>
                  </a:lnTo>
                  <a:lnTo>
                    <a:pt x="1110" y="2553"/>
                  </a:lnTo>
                  <a:lnTo>
                    <a:pt x="1047" y="2511"/>
                  </a:lnTo>
                  <a:lnTo>
                    <a:pt x="921" y="2511"/>
                  </a:lnTo>
                  <a:lnTo>
                    <a:pt x="880" y="2595"/>
                  </a:lnTo>
                  <a:lnTo>
                    <a:pt x="901" y="2783"/>
                  </a:lnTo>
                  <a:lnTo>
                    <a:pt x="733" y="3034"/>
                  </a:lnTo>
                  <a:lnTo>
                    <a:pt x="733" y="3097"/>
                  </a:lnTo>
                  <a:lnTo>
                    <a:pt x="587" y="3244"/>
                  </a:lnTo>
                  <a:lnTo>
                    <a:pt x="587" y="3327"/>
                  </a:lnTo>
                  <a:lnTo>
                    <a:pt x="670" y="3411"/>
                  </a:lnTo>
                  <a:lnTo>
                    <a:pt x="587" y="3516"/>
                  </a:lnTo>
                  <a:lnTo>
                    <a:pt x="629" y="3704"/>
                  </a:lnTo>
                  <a:lnTo>
                    <a:pt x="629" y="3830"/>
                  </a:lnTo>
                  <a:lnTo>
                    <a:pt x="796" y="4143"/>
                  </a:lnTo>
                  <a:lnTo>
                    <a:pt x="796" y="4227"/>
                  </a:lnTo>
                  <a:lnTo>
                    <a:pt x="880" y="4332"/>
                  </a:lnTo>
                  <a:lnTo>
                    <a:pt x="880" y="4374"/>
                  </a:lnTo>
                  <a:lnTo>
                    <a:pt x="796" y="4457"/>
                  </a:lnTo>
                  <a:lnTo>
                    <a:pt x="817" y="4541"/>
                  </a:lnTo>
                  <a:lnTo>
                    <a:pt x="775" y="4792"/>
                  </a:lnTo>
                  <a:lnTo>
                    <a:pt x="670" y="4876"/>
                  </a:lnTo>
                  <a:lnTo>
                    <a:pt x="629" y="5022"/>
                  </a:lnTo>
                  <a:lnTo>
                    <a:pt x="566" y="5064"/>
                  </a:lnTo>
                  <a:lnTo>
                    <a:pt x="524" y="5127"/>
                  </a:lnTo>
                  <a:lnTo>
                    <a:pt x="419" y="5231"/>
                  </a:lnTo>
                  <a:lnTo>
                    <a:pt x="419" y="5441"/>
                  </a:lnTo>
                  <a:lnTo>
                    <a:pt x="357" y="5524"/>
                  </a:lnTo>
                  <a:lnTo>
                    <a:pt x="168" y="5545"/>
                  </a:lnTo>
                  <a:lnTo>
                    <a:pt x="147" y="5608"/>
                  </a:lnTo>
                  <a:lnTo>
                    <a:pt x="147" y="5796"/>
                  </a:lnTo>
                  <a:lnTo>
                    <a:pt x="43" y="5943"/>
                  </a:lnTo>
                  <a:lnTo>
                    <a:pt x="43" y="6068"/>
                  </a:lnTo>
                  <a:lnTo>
                    <a:pt x="1" y="6173"/>
                  </a:lnTo>
                  <a:lnTo>
                    <a:pt x="43" y="6236"/>
                  </a:lnTo>
                  <a:lnTo>
                    <a:pt x="43" y="6424"/>
                  </a:lnTo>
                  <a:lnTo>
                    <a:pt x="189" y="6591"/>
                  </a:lnTo>
                  <a:lnTo>
                    <a:pt x="168" y="6738"/>
                  </a:lnTo>
                  <a:lnTo>
                    <a:pt x="189" y="6843"/>
                  </a:lnTo>
                  <a:lnTo>
                    <a:pt x="273" y="6863"/>
                  </a:lnTo>
                  <a:lnTo>
                    <a:pt x="294" y="6863"/>
                  </a:lnTo>
                  <a:lnTo>
                    <a:pt x="273" y="6884"/>
                  </a:lnTo>
                  <a:lnTo>
                    <a:pt x="147" y="6905"/>
                  </a:lnTo>
                  <a:lnTo>
                    <a:pt x="147" y="7052"/>
                  </a:lnTo>
                  <a:lnTo>
                    <a:pt x="168" y="7219"/>
                  </a:lnTo>
                  <a:lnTo>
                    <a:pt x="147" y="7470"/>
                  </a:lnTo>
                  <a:lnTo>
                    <a:pt x="189" y="7512"/>
                  </a:lnTo>
                  <a:lnTo>
                    <a:pt x="189" y="7596"/>
                  </a:lnTo>
                  <a:lnTo>
                    <a:pt x="273" y="7638"/>
                  </a:lnTo>
                  <a:lnTo>
                    <a:pt x="357" y="7742"/>
                  </a:lnTo>
                  <a:lnTo>
                    <a:pt x="398" y="7784"/>
                  </a:lnTo>
                  <a:lnTo>
                    <a:pt x="461" y="7847"/>
                  </a:lnTo>
                  <a:lnTo>
                    <a:pt x="524" y="7951"/>
                  </a:lnTo>
                  <a:lnTo>
                    <a:pt x="608" y="7931"/>
                  </a:lnTo>
                  <a:lnTo>
                    <a:pt x="629" y="7951"/>
                  </a:lnTo>
                  <a:lnTo>
                    <a:pt x="733" y="7993"/>
                  </a:lnTo>
                  <a:lnTo>
                    <a:pt x="817" y="8119"/>
                  </a:lnTo>
                  <a:lnTo>
                    <a:pt x="901" y="8140"/>
                  </a:lnTo>
                  <a:lnTo>
                    <a:pt x="901" y="8161"/>
                  </a:lnTo>
                  <a:lnTo>
                    <a:pt x="921" y="8223"/>
                  </a:lnTo>
                  <a:lnTo>
                    <a:pt x="1005" y="8161"/>
                  </a:lnTo>
                  <a:lnTo>
                    <a:pt x="1131" y="8161"/>
                  </a:lnTo>
                  <a:lnTo>
                    <a:pt x="1256" y="8098"/>
                  </a:lnTo>
                  <a:lnTo>
                    <a:pt x="1361" y="7951"/>
                  </a:lnTo>
                  <a:lnTo>
                    <a:pt x="1737" y="7931"/>
                  </a:lnTo>
                  <a:lnTo>
                    <a:pt x="1842" y="7951"/>
                  </a:lnTo>
                  <a:lnTo>
                    <a:pt x="2030" y="7889"/>
                  </a:lnTo>
                  <a:lnTo>
                    <a:pt x="2093" y="7784"/>
                  </a:lnTo>
                  <a:lnTo>
                    <a:pt x="2177" y="7742"/>
                  </a:lnTo>
                  <a:lnTo>
                    <a:pt x="2240" y="7596"/>
                  </a:lnTo>
                  <a:lnTo>
                    <a:pt x="2344" y="7428"/>
                  </a:lnTo>
                  <a:lnTo>
                    <a:pt x="2344" y="7324"/>
                  </a:lnTo>
                  <a:lnTo>
                    <a:pt x="2449" y="7261"/>
                  </a:lnTo>
                  <a:lnTo>
                    <a:pt x="2449" y="7094"/>
                  </a:lnTo>
                  <a:lnTo>
                    <a:pt x="2407" y="7073"/>
                  </a:lnTo>
                  <a:lnTo>
                    <a:pt x="2491" y="6989"/>
                  </a:lnTo>
                  <a:lnTo>
                    <a:pt x="2554" y="6801"/>
                  </a:lnTo>
                  <a:lnTo>
                    <a:pt x="2512" y="6780"/>
                  </a:lnTo>
                  <a:lnTo>
                    <a:pt x="2574" y="6780"/>
                  </a:lnTo>
                  <a:lnTo>
                    <a:pt x="2679" y="6591"/>
                  </a:lnTo>
                  <a:lnTo>
                    <a:pt x="2763" y="6236"/>
                  </a:lnTo>
                  <a:lnTo>
                    <a:pt x="2805" y="6027"/>
                  </a:lnTo>
                  <a:lnTo>
                    <a:pt x="2909" y="5922"/>
                  </a:lnTo>
                  <a:lnTo>
                    <a:pt x="2972" y="5692"/>
                  </a:lnTo>
                  <a:lnTo>
                    <a:pt x="3118" y="5420"/>
                  </a:lnTo>
                  <a:lnTo>
                    <a:pt x="3286" y="4959"/>
                  </a:lnTo>
                  <a:lnTo>
                    <a:pt x="3390" y="4792"/>
                  </a:lnTo>
                  <a:lnTo>
                    <a:pt x="3390" y="4583"/>
                  </a:lnTo>
                  <a:lnTo>
                    <a:pt x="3495" y="4374"/>
                  </a:lnTo>
                  <a:lnTo>
                    <a:pt x="3516" y="4269"/>
                  </a:lnTo>
                  <a:lnTo>
                    <a:pt x="3642" y="4060"/>
                  </a:lnTo>
                  <a:lnTo>
                    <a:pt x="3704" y="3746"/>
                  </a:lnTo>
                  <a:lnTo>
                    <a:pt x="3746" y="3516"/>
                  </a:lnTo>
                  <a:lnTo>
                    <a:pt x="3809" y="3453"/>
                  </a:lnTo>
                  <a:lnTo>
                    <a:pt x="3830" y="3286"/>
                  </a:lnTo>
                  <a:lnTo>
                    <a:pt x="3809" y="3202"/>
                  </a:lnTo>
                  <a:lnTo>
                    <a:pt x="3830" y="3076"/>
                  </a:lnTo>
                  <a:lnTo>
                    <a:pt x="3934" y="2888"/>
                  </a:lnTo>
                  <a:lnTo>
                    <a:pt x="3934" y="2804"/>
                  </a:lnTo>
                  <a:lnTo>
                    <a:pt x="4018" y="2700"/>
                  </a:lnTo>
                  <a:lnTo>
                    <a:pt x="3976" y="2574"/>
                  </a:lnTo>
                  <a:lnTo>
                    <a:pt x="3934" y="2511"/>
                  </a:lnTo>
                  <a:lnTo>
                    <a:pt x="3976" y="2449"/>
                  </a:lnTo>
                  <a:lnTo>
                    <a:pt x="3976" y="2281"/>
                  </a:lnTo>
                  <a:lnTo>
                    <a:pt x="3934" y="2260"/>
                  </a:lnTo>
                  <a:lnTo>
                    <a:pt x="3934" y="2135"/>
                  </a:lnTo>
                  <a:lnTo>
                    <a:pt x="4018" y="2072"/>
                  </a:lnTo>
                  <a:lnTo>
                    <a:pt x="4060" y="2135"/>
                  </a:lnTo>
                  <a:lnTo>
                    <a:pt x="4081" y="2260"/>
                  </a:lnTo>
                  <a:lnTo>
                    <a:pt x="4186" y="2386"/>
                  </a:lnTo>
                  <a:lnTo>
                    <a:pt x="4269" y="2386"/>
                  </a:lnTo>
                  <a:lnTo>
                    <a:pt x="4290" y="2302"/>
                  </a:lnTo>
                  <a:lnTo>
                    <a:pt x="4332" y="2239"/>
                  </a:lnTo>
                  <a:lnTo>
                    <a:pt x="4353" y="2177"/>
                  </a:lnTo>
                  <a:lnTo>
                    <a:pt x="4353" y="2072"/>
                  </a:lnTo>
                  <a:lnTo>
                    <a:pt x="4395" y="2051"/>
                  </a:lnTo>
                  <a:lnTo>
                    <a:pt x="4374" y="1925"/>
                  </a:lnTo>
                  <a:lnTo>
                    <a:pt x="4269" y="1779"/>
                  </a:lnTo>
                  <a:lnTo>
                    <a:pt x="4248" y="1674"/>
                  </a:lnTo>
                  <a:lnTo>
                    <a:pt x="4269" y="1633"/>
                  </a:lnTo>
                  <a:lnTo>
                    <a:pt x="4269" y="1507"/>
                  </a:lnTo>
                  <a:lnTo>
                    <a:pt x="4248" y="1340"/>
                  </a:lnTo>
                  <a:lnTo>
                    <a:pt x="4269" y="1256"/>
                  </a:lnTo>
                  <a:lnTo>
                    <a:pt x="4269" y="984"/>
                  </a:lnTo>
                  <a:lnTo>
                    <a:pt x="4186" y="879"/>
                  </a:lnTo>
                  <a:lnTo>
                    <a:pt x="4186" y="607"/>
                  </a:lnTo>
                  <a:lnTo>
                    <a:pt x="4144" y="524"/>
                  </a:lnTo>
                  <a:lnTo>
                    <a:pt x="4081" y="524"/>
                  </a:lnTo>
                  <a:lnTo>
                    <a:pt x="3976" y="398"/>
                  </a:lnTo>
                  <a:lnTo>
                    <a:pt x="3976" y="293"/>
                  </a:lnTo>
                  <a:lnTo>
                    <a:pt x="3872" y="252"/>
                  </a:lnTo>
                  <a:lnTo>
                    <a:pt x="3934" y="147"/>
                  </a:lnTo>
                  <a:lnTo>
                    <a:pt x="3914"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996" name="Google Shape;996;p27"/>
            <p:cNvGrpSpPr/>
            <p:nvPr/>
          </p:nvGrpSpPr>
          <p:grpSpPr>
            <a:xfrm>
              <a:off x="-1242025" y="4192673"/>
              <a:ext cx="488772" cy="498957"/>
              <a:chOff x="5298975" y="3412225"/>
              <a:chExt cx="576450" cy="616225"/>
            </a:xfrm>
          </p:grpSpPr>
          <p:sp>
            <p:nvSpPr>
              <p:cNvPr id="997" name="Google Shape;997;p27"/>
              <p:cNvSpPr/>
              <p:nvPr/>
            </p:nvSpPr>
            <p:spPr>
              <a:xfrm>
                <a:off x="5298975" y="3412225"/>
                <a:ext cx="576450" cy="515275"/>
              </a:xfrm>
              <a:custGeom>
                <a:avLst/>
                <a:gdLst/>
                <a:ahLst/>
                <a:cxnLst/>
                <a:rect l="l" t="t" r="r" b="b"/>
                <a:pathLst>
                  <a:path w="23058" h="20611" extrusionOk="0">
                    <a:moveTo>
                      <a:pt x="18015" y="1"/>
                    </a:moveTo>
                    <a:lnTo>
                      <a:pt x="17890" y="42"/>
                    </a:lnTo>
                    <a:lnTo>
                      <a:pt x="17806" y="147"/>
                    </a:lnTo>
                    <a:lnTo>
                      <a:pt x="17806" y="335"/>
                    </a:lnTo>
                    <a:lnTo>
                      <a:pt x="17764" y="524"/>
                    </a:lnTo>
                    <a:lnTo>
                      <a:pt x="17764" y="565"/>
                    </a:lnTo>
                    <a:lnTo>
                      <a:pt x="17722" y="670"/>
                    </a:lnTo>
                    <a:lnTo>
                      <a:pt x="17660" y="670"/>
                    </a:lnTo>
                    <a:lnTo>
                      <a:pt x="17597" y="858"/>
                    </a:lnTo>
                    <a:lnTo>
                      <a:pt x="17492" y="1005"/>
                    </a:lnTo>
                    <a:lnTo>
                      <a:pt x="17576" y="1089"/>
                    </a:lnTo>
                    <a:lnTo>
                      <a:pt x="17681" y="1172"/>
                    </a:lnTo>
                    <a:lnTo>
                      <a:pt x="17618" y="1214"/>
                    </a:lnTo>
                    <a:lnTo>
                      <a:pt x="17555" y="1193"/>
                    </a:lnTo>
                    <a:lnTo>
                      <a:pt x="17492" y="1319"/>
                    </a:lnTo>
                    <a:lnTo>
                      <a:pt x="17450" y="1423"/>
                    </a:lnTo>
                    <a:lnTo>
                      <a:pt x="17513" y="1570"/>
                    </a:lnTo>
                    <a:lnTo>
                      <a:pt x="17513" y="1674"/>
                    </a:lnTo>
                    <a:lnTo>
                      <a:pt x="17450" y="1633"/>
                    </a:lnTo>
                    <a:lnTo>
                      <a:pt x="17367" y="1674"/>
                    </a:lnTo>
                    <a:lnTo>
                      <a:pt x="17304" y="1946"/>
                    </a:lnTo>
                    <a:lnTo>
                      <a:pt x="17367" y="2156"/>
                    </a:lnTo>
                    <a:lnTo>
                      <a:pt x="17346" y="2365"/>
                    </a:lnTo>
                    <a:lnTo>
                      <a:pt x="17388" y="2511"/>
                    </a:lnTo>
                    <a:lnTo>
                      <a:pt x="17388" y="2679"/>
                    </a:lnTo>
                    <a:lnTo>
                      <a:pt x="17262" y="2783"/>
                    </a:lnTo>
                    <a:lnTo>
                      <a:pt x="17262" y="2867"/>
                    </a:lnTo>
                    <a:lnTo>
                      <a:pt x="17157" y="3097"/>
                    </a:lnTo>
                    <a:lnTo>
                      <a:pt x="17137" y="3411"/>
                    </a:lnTo>
                    <a:lnTo>
                      <a:pt x="17032" y="3558"/>
                    </a:lnTo>
                    <a:lnTo>
                      <a:pt x="17074" y="3662"/>
                    </a:lnTo>
                    <a:lnTo>
                      <a:pt x="16990" y="3830"/>
                    </a:lnTo>
                    <a:lnTo>
                      <a:pt x="16885" y="3934"/>
                    </a:lnTo>
                    <a:lnTo>
                      <a:pt x="16885" y="4143"/>
                    </a:lnTo>
                    <a:lnTo>
                      <a:pt x="16718" y="4290"/>
                    </a:lnTo>
                    <a:lnTo>
                      <a:pt x="16341" y="4436"/>
                    </a:lnTo>
                    <a:lnTo>
                      <a:pt x="16195" y="4332"/>
                    </a:lnTo>
                    <a:lnTo>
                      <a:pt x="16028" y="4311"/>
                    </a:lnTo>
                    <a:lnTo>
                      <a:pt x="15944" y="4227"/>
                    </a:lnTo>
                    <a:lnTo>
                      <a:pt x="15818" y="4102"/>
                    </a:lnTo>
                    <a:lnTo>
                      <a:pt x="15818" y="4039"/>
                    </a:lnTo>
                    <a:lnTo>
                      <a:pt x="15776" y="3997"/>
                    </a:lnTo>
                    <a:lnTo>
                      <a:pt x="15735" y="3871"/>
                    </a:lnTo>
                    <a:lnTo>
                      <a:pt x="15609" y="3830"/>
                    </a:lnTo>
                    <a:lnTo>
                      <a:pt x="15484" y="3788"/>
                    </a:lnTo>
                    <a:lnTo>
                      <a:pt x="15316" y="3788"/>
                    </a:lnTo>
                    <a:lnTo>
                      <a:pt x="15149" y="3683"/>
                    </a:lnTo>
                    <a:lnTo>
                      <a:pt x="15107" y="3578"/>
                    </a:lnTo>
                    <a:lnTo>
                      <a:pt x="14981" y="3411"/>
                    </a:lnTo>
                    <a:lnTo>
                      <a:pt x="14835" y="3390"/>
                    </a:lnTo>
                    <a:lnTo>
                      <a:pt x="14688" y="3306"/>
                    </a:lnTo>
                    <a:lnTo>
                      <a:pt x="14688" y="3244"/>
                    </a:lnTo>
                    <a:lnTo>
                      <a:pt x="14626" y="3244"/>
                    </a:lnTo>
                    <a:lnTo>
                      <a:pt x="14563" y="3181"/>
                    </a:lnTo>
                    <a:lnTo>
                      <a:pt x="14437" y="3181"/>
                    </a:lnTo>
                    <a:lnTo>
                      <a:pt x="14333" y="3160"/>
                    </a:lnTo>
                    <a:lnTo>
                      <a:pt x="14354" y="3097"/>
                    </a:lnTo>
                    <a:lnTo>
                      <a:pt x="14207" y="2993"/>
                    </a:lnTo>
                    <a:lnTo>
                      <a:pt x="14165" y="2867"/>
                    </a:lnTo>
                    <a:lnTo>
                      <a:pt x="14040" y="2721"/>
                    </a:lnTo>
                    <a:lnTo>
                      <a:pt x="13935" y="2721"/>
                    </a:lnTo>
                    <a:lnTo>
                      <a:pt x="13810" y="2553"/>
                    </a:lnTo>
                    <a:lnTo>
                      <a:pt x="13810" y="2428"/>
                    </a:lnTo>
                    <a:lnTo>
                      <a:pt x="13914" y="2239"/>
                    </a:lnTo>
                    <a:lnTo>
                      <a:pt x="13935" y="2114"/>
                    </a:lnTo>
                    <a:lnTo>
                      <a:pt x="14061" y="2030"/>
                    </a:lnTo>
                    <a:lnTo>
                      <a:pt x="14103" y="1884"/>
                    </a:lnTo>
                    <a:lnTo>
                      <a:pt x="14144" y="1779"/>
                    </a:lnTo>
                    <a:lnTo>
                      <a:pt x="14040" y="1821"/>
                    </a:lnTo>
                    <a:lnTo>
                      <a:pt x="13956" y="1674"/>
                    </a:lnTo>
                    <a:lnTo>
                      <a:pt x="14061" y="1591"/>
                    </a:lnTo>
                    <a:lnTo>
                      <a:pt x="14040" y="1486"/>
                    </a:lnTo>
                    <a:lnTo>
                      <a:pt x="14124" y="1486"/>
                    </a:lnTo>
                    <a:lnTo>
                      <a:pt x="14165" y="1465"/>
                    </a:lnTo>
                    <a:lnTo>
                      <a:pt x="14228" y="1486"/>
                    </a:lnTo>
                    <a:lnTo>
                      <a:pt x="14333" y="1507"/>
                    </a:lnTo>
                    <a:lnTo>
                      <a:pt x="14458" y="1465"/>
                    </a:lnTo>
                    <a:lnTo>
                      <a:pt x="14521" y="1319"/>
                    </a:lnTo>
                    <a:lnTo>
                      <a:pt x="14416" y="1256"/>
                    </a:lnTo>
                    <a:lnTo>
                      <a:pt x="14479" y="1172"/>
                    </a:lnTo>
                    <a:lnTo>
                      <a:pt x="14563" y="1193"/>
                    </a:lnTo>
                    <a:lnTo>
                      <a:pt x="14626" y="1005"/>
                    </a:lnTo>
                    <a:lnTo>
                      <a:pt x="14688" y="963"/>
                    </a:lnTo>
                    <a:lnTo>
                      <a:pt x="14772" y="858"/>
                    </a:lnTo>
                    <a:lnTo>
                      <a:pt x="14772" y="796"/>
                    </a:lnTo>
                    <a:lnTo>
                      <a:pt x="14668" y="754"/>
                    </a:lnTo>
                    <a:lnTo>
                      <a:pt x="14584" y="837"/>
                    </a:lnTo>
                    <a:lnTo>
                      <a:pt x="14521" y="796"/>
                    </a:lnTo>
                    <a:lnTo>
                      <a:pt x="14521" y="586"/>
                    </a:lnTo>
                    <a:lnTo>
                      <a:pt x="14416" y="649"/>
                    </a:lnTo>
                    <a:lnTo>
                      <a:pt x="14270" y="796"/>
                    </a:lnTo>
                    <a:lnTo>
                      <a:pt x="14333" y="837"/>
                    </a:lnTo>
                    <a:lnTo>
                      <a:pt x="14333" y="900"/>
                    </a:lnTo>
                    <a:lnTo>
                      <a:pt x="14249" y="963"/>
                    </a:lnTo>
                    <a:lnTo>
                      <a:pt x="14144" y="900"/>
                    </a:lnTo>
                    <a:lnTo>
                      <a:pt x="14124" y="837"/>
                    </a:lnTo>
                    <a:lnTo>
                      <a:pt x="14103" y="775"/>
                    </a:lnTo>
                    <a:lnTo>
                      <a:pt x="14040" y="858"/>
                    </a:lnTo>
                    <a:lnTo>
                      <a:pt x="13956" y="879"/>
                    </a:lnTo>
                    <a:lnTo>
                      <a:pt x="13956" y="796"/>
                    </a:lnTo>
                    <a:lnTo>
                      <a:pt x="14040" y="733"/>
                    </a:lnTo>
                    <a:lnTo>
                      <a:pt x="14061" y="670"/>
                    </a:lnTo>
                    <a:lnTo>
                      <a:pt x="13998" y="691"/>
                    </a:lnTo>
                    <a:lnTo>
                      <a:pt x="13914" y="775"/>
                    </a:lnTo>
                    <a:lnTo>
                      <a:pt x="13789" y="837"/>
                    </a:lnTo>
                    <a:lnTo>
                      <a:pt x="13789" y="858"/>
                    </a:lnTo>
                    <a:lnTo>
                      <a:pt x="13705" y="879"/>
                    </a:lnTo>
                    <a:lnTo>
                      <a:pt x="13684" y="837"/>
                    </a:lnTo>
                    <a:lnTo>
                      <a:pt x="13538" y="837"/>
                    </a:lnTo>
                    <a:lnTo>
                      <a:pt x="13538" y="775"/>
                    </a:lnTo>
                    <a:lnTo>
                      <a:pt x="13475" y="649"/>
                    </a:lnTo>
                    <a:lnTo>
                      <a:pt x="13412" y="649"/>
                    </a:lnTo>
                    <a:lnTo>
                      <a:pt x="13287" y="691"/>
                    </a:lnTo>
                    <a:lnTo>
                      <a:pt x="13182" y="670"/>
                    </a:lnTo>
                    <a:lnTo>
                      <a:pt x="13119" y="691"/>
                    </a:lnTo>
                    <a:lnTo>
                      <a:pt x="13077" y="628"/>
                    </a:lnTo>
                    <a:lnTo>
                      <a:pt x="13015" y="628"/>
                    </a:lnTo>
                    <a:lnTo>
                      <a:pt x="12973" y="482"/>
                    </a:lnTo>
                    <a:lnTo>
                      <a:pt x="12847" y="545"/>
                    </a:lnTo>
                    <a:lnTo>
                      <a:pt x="12701" y="524"/>
                    </a:lnTo>
                    <a:lnTo>
                      <a:pt x="12575" y="461"/>
                    </a:lnTo>
                    <a:lnTo>
                      <a:pt x="12575" y="377"/>
                    </a:lnTo>
                    <a:lnTo>
                      <a:pt x="12491" y="273"/>
                    </a:lnTo>
                    <a:lnTo>
                      <a:pt x="12450" y="273"/>
                    </a:lnTo>
                    <a:lnTo>
                      <a:pt x="12450" y="335"/>
                    </a:lnTo>
                    <a:lnTo>
                      <a:pt x="12282" y="377"/>
                    </a:lnTo>
                    <a:lnTo>
                      <a:pt x="12240" y="273"/>
                    </a:lnTo>
                    <a:lnTo>
                      <a:pt x="12136" y="252"/>
                    </a:lnTo>
                    <a:lnTo>
                      <a:pt x="11968" y="168"/>
                    </a:lnTo>
                    <a:lnTo>
                      <a:pt x="11968" y="210"/>
                    </a:lnTo>
                    <a:lnTo>
                      <a:pt x="11906" y="147"/>
                    </a:lnTo>
                    <a:lnTo>
                      <a:pt x="11801" y="231"/>
                    </a:lnTo>
                    <a:lnTo>
                      <a:pt x="11906" y="314"/>
                    </a:lnTo>
                    <a:lnTo>
                      <a:pt x="11864" y="335"/>
                    </a:lnTo>
                    <a:lnTo>
                      <a:pt x="11968" y="356"/>
                    </a:lnTo>
                    <a:lnTo>
                      <a:pt x="12073" y="335"/>
                    </a:lnTo>
                    <a:lnTo>
                      <a:pt x="12240" y="461"/>
                    </a:lnTo>
                    <a:lnTo>
                      <a:pt x="12240" y="545"/>
                    </a:lnTo>
                    <a:lnTo>
                      <a:pt x="12261" y="733"/>
                    </a:lnTo>
                    <a:lnTo>
                      <a:pt x="12136" y="733"/>
                    </a:lnTo>
                    <a:lnTo>
                      <a:pt x="12115" y="858"/>
                    </a:lnTo>
                    <a:lnTo>
                      <a:pt x="12052" y="775"/>
                    </a:lnTo>
                    <a:lnTo>
                      <a:pt x="11968" y="754"/>
                    </a:lnTo>
                    <a:lnTo>
                      <a:pt x="11864" y="837"/>
                    </a:lnTo>
                    <a:lnTo>
                      <a:pt x="11550" y="837"/>
                    </a:lnTo>
                    <a:lnTo>
                      <a:pt x="11424" y="733"/>
                    </a:lnTo>
                    <a:lnTo>
                      <a:pt x="11403" y="775"/>
                    </a:lnTo>
                    <a:lnTo>
                      <a:pt x="11278" y="837"/>
                    </a:lnTo>
                    <a:lnTo>
                      <a:pt x="11299" y="942"/>
                    </a:lnTo>
                    <a:lnTo>
                      <a:pt x="11194" y="900"/>
                    </a:lnTo>
                    <a:lnTo>
                      <a:pt x="11215" y="1068"/>
                    </a:lnTo>
                    <a:lnTo>
                      <a:pt x="11173" y="1005"/>
                    </a:lnTo>
                    <a:lnTo>
                      <a:pt x="11027" y="963"/>
                    </a:lnTo>
                    <a:lnTo>
                      <a:pt x="10985" y="1047"/>
                    </a:lnTo>
                    <a:lnTo>
                      <a:pt x="11027" y="1109"/>
                    </a:lnTo>
                    <a:lnTo>
                      <a:pt x="11027" y="1172"/>
                    </a:lnTo>
                    <a:lnTo>
                      <a:pt x="10880" y="1109"/>
                    </a:lnTo>
                    <a:lnTo>
                      <a:pt x="10818" y="1193"/>
                    </a:lnTo>
                    <a:lnTo>
                      <a:pt x="10880" y="1256"/>
                    </a:lnTo>
                    <a:lnTo>
                      <a:pt x="10797" y="1298"/>
                    </a:lnTo>
                    <a:lnTo>
                      <a:pt x="10713" y="1361"/>
                    </a:lnTo>
                    <a:lnTo>
                      <a:pt x="10713" y="1402"/>
                    </a:lnTo>
                    <a:lnTo>
                      <a:pt x="10797" y="1507"/>
                    </a:lnTo>
                    <a:lnTo>
                      <a:pt x="10818" y="1570"/>
                    </a:lnTo>
                    <a:lnTo>
                      <a:pt x="10818" y="1570"/>
                    </a:lnTo>
                    <a:lnTo>
                      <a:pt x="10713" y="1507"/>
                    </a:lnTo>
                    <a:lnTo>
                      <a:pt x="10650" y="1591"/>
                    </a:lnTo>
                    <a:lnTo>
                      <a:pt x="10546" y="1591"/>
                    </a:lnTo>
                    <a:lnTo>
                      <a:pt x="10462" y="1737"/>
                    </a:lnTo>
                    <a:lnTo>
                      <a:pt x="10357" y="1925"/>
                    </a:lnTo>
                    <a:lnTo>
                      <a:pt x="10274" y="1946"/>
                    </a:lnTo>
                    <a:lnTo>
                      <a:pt x="10253" y="2114"/>
                    </a:lnTo>
                    <a:lnTo>
                      <a:pt x="10148" y="2156"/>
                    </a:lnTo>
                    <a:lnTo>
                      <a:pt x="10232" y="2239"/>
                    </a:lnTo>
                    <a:lnTo>
                      <a:pt x="10441" y="2260"/>
                    </a:lnTo>
                    <a:lnTo>
                      <a:pt x="10357" y="2302"/>
                    </a:lnTo>
                    <a:lnTo>
                      <a:pt x="10294" y="2365"/>
                    </a:lnTo>
                    <a:lnTo>
                      <a:pt x="10546" y="2449"/>
                    </a:lnTo>
                    <a:lnTo>
                      <a:pt x="10462" y="2511"/>
                    </a:lnTo>
                    <a:lnTo>
                      <a:pt x="10294" y="2469"/>
                    </a:lnTo>
                    <a:lnTo>
                      <a:pt x="10253" y="2407"/>
                    </a:lnTo>
                    <a:lnTo>
                      <a:pt x="10253" y="2407"/>
                    </a:lnTo>
                    <a:lnTo>
                      <a:pt x="10274" y="2469"/>
                    </a:lnTo>
                    <a:lnTo>
                      <a:pt x="10357" y="2553"/>
                    </a:lnTo>
                    <a:lnTo>
                      <a:pt x="10357" y="2679"/>
                    </a:lnTo>
                    <a:lnTo>
                      <a:pt x="10462" y="2825"/>
                    </a:lnTo>
                    <a:lnTo>
                      <a:pt x="10294" y="2679"/>
                    </a:lnTo>
                    <a:lnTo>
                      <a:pt x="10232" y="2532"/>
                    </a:lnTo>
                    <a:lnTo>
                      <a:pt x="10127" y="2511"/>
                    </a:lnTo>
                    <a:lnTo>
                      <a:pt x="10085" y="2574"/>
                    </a:lnTo>
                    <a:lnTo>
                      <a:pt x="10064" y="2658"/>
                    </a:lnTo>
                    <a:lnTo>
                      <a:pt x="10043" y="2574"/>
                    </a:lnTo>
                    <a:lnTo>
                      <a:pt x="9813" y="2428"/>
                    </a:lnTo>
                    <a:lnTo>
                      <a:pt x="9625" y="2449"/>
                    </a:lnTo>
                    <a:lnTo>
                      <a:pt x="9667" y="2511"/>
                    </a:lnTo>
                    <a:lnTo>
                      <a:pt x="9625" y="2574"/>
                    </a:lnTo>
                    <a:lnTo>
                      <a:pt x="9562" y="2532"/>
                    </a:lnTo>
                    <a:lnTo>
                      <a:pt x="9520" y="2532"/>
                    </a:lnTo>
                    <a:lnTo>
                      <a:pt x="9458" y="2574"/>
                    </a:lnTo>
                    <a:lnTo>
                      <a:pt x="9541" y="2721"/>
                    </a:lnTo>
                    <a:lnTo>
                      <a:pt x="9520" y="2762"/>
                    </a:lnTo>
                    <a:lnTo>
                      <a:pt x="9499" y="2721"/>
                    </a:lnTo>
                    <a:lnTo>
                      <a:pt x="9437" y="2741"/>
                    </a:lnTo>
                    <a:lnTo>
                      <a:pt x="9437" y="2783"/>
                    </a:lnTo>
                    <a:lnTo>
                      <a:pt x="9332" y="2846"/>
                    </a:lnTo>
                    <a:lnTo>
                      <a:pt x="9186" y="2888"/>
                    </a:lnTo>
                    <a:lnTo>
                      <a:pt x="9311" y="2825"/>
                    </a:lnTo>
                    <a:lnTo>
                      <a:pt x="9395" y="2721"/>
                    </a:lnTo>
                    <a:lnTo>
                      <a:pt x="9395" y="2532"/>
                    </a:lnTo>
                    <a:lnTo>
                      <a:pt x="9458" y="2428"/>
                    </a:lnTo>
                    <a:lnTo>
                      <a:pt x="9416" y="2344"/>
                    </a:lnTo>
                    <a:lnTo>
                      <a:pt x="9311" y="2323"/>
                    </a:lnTo>
                    <a:lnTo>
                      <a:pt x="9144" y="2030"/>
                    </a:lnTo>
                    <a:lnTo>
                      <a:pt x="9081" y="1905"/>
                    </a:lnTo>
                    <a:lnTo>
                      <a:pt x="8893" y="1842"/>
                    </a:lnTo>
                    <a:lnTo>
                      <a:pt x="8788" y="1800"/>
                    </a:lnTo>
                    <a:lnTo>
                      <a:pt x="8725" y="1821"/>
                    </a:lnTo>
                    <a:lnTo>
                      <a:pt x="8788" y="1884"/>
                    </a:lnTo>
                    <a:lnTo>
                      <a:pt x="8704" y="1905"/>
                    </a:lnTo>
                    <a:lnTo>
                      <a:pt x="8621" y="2030"/>
                    </a:lnTo>
                    <a:lnTo>
                      <a:pt x="8558" y="2009"/>
                    </a:lnTo>
                    <a:lnTo>
                      <a:pt x="8579" y="1946"/>
                    </a:lnTo>
                    <a:lnTo>
                      <a:pt x="8474" y="1988"/>
                    </a:lnTo>
                    <a:lnTo>
                      <a:pt x="8453" y="2051"/>
                    </a:lnTo>
                    <a:lnTo>
                      <a:pt x="8370" y="1884"/>
                    </a:lnTo>
                    <a:lnTo>
                      <a:pt x="8307" y="1884"/>
                    </a:lnTo>
                    <a:lnTo>
                      <a:pt x="8286" y="1946"/>
                    </a:lnTo>
                    <a:lnTo>
                      <a:pt x="8370" y="2009"/>
                    </a:lnTo>
                    <a:lnTo>
                      <a:pt x="8265" y="2093"/>
                    </a:lnTo>
                    <a:lnTo>
                      <a:pt x="8202" y="2218"/>
                    </a:lnTo>
                    <a:lnTo>
                      <a:pt x="8265" y="2260"/>
                    </a:lnTo>
                    <a:lnTo>
                      <a:pt x="8139" y="2344"/>
                    </a:lnTo>
                    <a:lnTo>
                      <a:pt x="8077" y="2260"/>
                    </a:lnTo>
                    <a:lnTo>
                      <a:pt x="8035" y="2260"/>
                    </a:lnTo>
                    <a:lnTo>
                      <a:pt x="7993" y="2197"/>
                    </a:lnTo>
                    <a:lnTo>
                      <a:pt x="8077" y="2114"/>
                    </a:lnTo>
                    <a:lnTo>
                      <a:pt x="7993" y="2114"/>
                    </a:lnTo>
                    <a:lnTo>
                      <a:pt x="7951" y="2239"/>
                    </a:lnTo>
                    <a:lnTo>
                      <a:pt x="7846" y="2260"/>
                    </a:lnTo>
                    <a:lnTo>
                      <a:pt x="7784" y="2323"/>
                    </a:lnTo>
                    <a:lnTo>
                      <a:pt x="7763" y="2449"/>
                    </a:lnTo>
                    <a:lnTo>
                      <a:pt x="7951" y="2511"/>
                    </a:lnTo>
                    <a:lnTo>
                      <a:pt x="7784" y="2637"/>
                    </a:lnTo>
                    <a:lnTo>
                      <a:pt x="7679" y="2574"/>
                    </a:lnTo>
                    <a:lnTo>
                      <a:pt x="7533" y="2658"/>
                    </a:lnTo>
                    <a:lnTo>
                      <a:pt x="7554" y="2741"/>
                    </a:lnTo>
                    <a:lnTo>
                      <a:pt x="7742" y="2762"/>
                    </a:lnTo>
                    <a:lnTo>
                      <a:pt x="7658" y="2846"/>
                    </a:lnTo>
                    <a:lnTo>
                      <a:pt x="7574" y="2867"/>
                    </a:lnTo>
                    <a:lnTo>
                      <a:pt x="7470" y="2741"/>
                    </a:lnTo>
                    <a:lnTo>
                      <a:pt x="7365" y="2846"/>
                    </a:lnTo>
                    <a:lnTo>
                      <a:pt x="7261" y="2867"/>
                    </a:lnTo>
                    <a:lnTo>
                      <a:pt x="7302" y="2951"/>
                    </a:lnTo>
                    <a:lnTo>
                      <a:pt x="7323" y="3034"/>
                    </a:lnTo>
                    <a:lnTo>
                      <a:pt x="7323" y="3097"/>
                    </a:lnTo>
                    <a:lnTo>
                      <a:pt x="7407" y="3076"/>
                    </a:lnTo>
                    <a:lnTo>
                      <a:pt x="7323" y="3181"/>
                    </a:lnTo>
                    <a:lnTo>
                      <a:pt x="7365" y="3286"/>
                    </a:lnTo>
                    <a:lnTo>
                      <a:pt x="7261" y="3306"/>
                    </a:lnTo>
                    <a:lnTo>
                      <a:pt x="7219" y="3390"/>
                    </a:lnTo>
                    <a:lnTo>
                      <a:pt x="7407" y="3453"/>
                    </a:lnTo>
                    <a:lnTo>
                      <a:pt x="7302" y="3495"/>
                    </a:lnTo>
                    <a:lnTo>
                      <a:pt x="7261" y="3558"/>
                    </a:lnTo>
                    <a:lnTo>
                      <a:pt x="7135" y="3516"/>
                    </a:lnTo>
                    <a:lnTo>
                      <a:pt x="7093" y="3453"/>
                    </a:lnTo>
                    <a:lnTo>
                      <a:pt x="7009" y="3390"/>
                    </a:lnTo>
                    <a:lnTo>
                      <a:pt x="6905" y="3474"/>
                    </a:lnTo>
                    <a:lnTo>
                      <a:pt x="6884" y="3369"/>
                    </a:lnTo>
                    <a:lnTo>
                      <a:pt x="6779" y="3306"/>
                    </a:lnTo>
                    <a:lnTo>
                      <a:pt x="6696" y="3369"/>
                    </a:lnTo>
                    <a:lnTo>
                      <a:pt x="6821" y="3474"/>
                    </a:lnTo>
                    <a:lnTo>
                      <a:pt x="6779" y="3495"/>
                    </a:lnTo>
                    <a:lnTo>
                      <a:pt x="6717" y="3599"/>
                    </a:lnTo>
                    <a:lnTo>
                      <a:pt x="6821" y="3704"/>
                    </a:lnTo>
                    <a:lnTo>
                      <a:pt x="6947" y="3704"/>
                    </a:lnTo>
                    <a:lnTo>
                      <a:pt x="6905" y="3809"/>
                    </a:lnTo>
                    <a:lnTo>
                      <a:pt x="6905" y="3913"/>
                    </a:lnTo>
                    <a:lnTo>
                      <a:pt x="6842" y="3871"/>
                    </a:lnTo>
                    <a:lnTo>
                      <a:pt x="6779" y="3871"/>
                    </a:lnTo>
                    <a:lnTo>
                      <a:pt x="6800" y="3997"/>
                    </a:lnTo>
                    <a:lnTo>
                      <a:pt x="6737" y="4122"/>
                    </a:lnTo>
                    <a:lnTo>
                      <a:pt x="6737" y="4248"/>
                    </a:lnTo>
                    <a:lnTo>
                      <a:pt x="6570" y="3871"/>
                    </a:lnTo>
                    <a:lnTo>
                      <a:pt x="6424" y="3620"/>
                    </a:lnTo>
                    <a:lnTo>
                      <a:pt x="6382" y="3558"/>
                    </a:lnTo>
                    <a:lnTo>
                      <a:pt x="6403" y="3390"/>
                    </a:lnTo>
                    <a:lnTo>
                      <a:pt x="6361" y="3474"/>
                    </a:lnTo>
                    <a:lnTo>
                      <a:pt x="6214" y="3558"/>
                    </a:lnTo>
                    <a:lnTo>
                      <a:pt x="6193" y="3704"/>
                    </a:lnTo>
                    <a:lnTo>
                      <a:pt x="6110" y="3725"/>
                    </a:lnTo>
                    <a:lnTo>
                      <a:pt x="6089" y="3809"/>
                    </a:lnTo>
                    <a:lnTo>
                      <a:pt x="5984" y="3788"/>
                    </a:lnTo>
                    <a:lnTo>
                      <a:pt x="5901" y="3892"/>
                    </a:lnTo>
                    <a:lnTo>
                      <a:pt x="5838" y="3976"/>
                    </a:lnTo>
                    <a:lnTo>
                      <a:pt x="5859" y="4102"/>
                    </a:lnTo>
                    <a:lnTo>
                      <a:pt x="5859" y="4415"/>
                    </a:lnTo>
                    <a:lnTo>
                      <a:pt x="5901" y="4436"/>
                    </a:lnTo>
                    <a:lnTo>
                      <a:pt x="5901" y="4541"/>
                    </a:lnTo>
                    <a:lnTo>
                      <a:pt x="5796" y="4604"/>
                    </a:lnTo>
                    <a:lnTo>
                      <a:pt x="5733" y="4708"/>
                    </a:lnTo>
                    <a:lnTo>
                      <a:pt x="5566" y="4750"/>
                    </a:lnTo>
                    <a:lnTo>
                      <a:pt x="5587" y="4834"/>
                    </a:lnTo>
                    <a:lnTo>
                      <a:pt x="5461" y="4918"/>
                    </a:lnTo>
                    <a:lnTo>
                      <a:pt x="5461" y="5064"/>
                    </a:lnTo>
                    <a:lnTo>
                      <a:pt x="5377" y="5127"/>
                    </a:lnTo>
                    <a:lnTo>
                      <a:pt x="5210" y="5378"/>
                    </a:lnTo>
                    <a:lnTo>
                      <a:pt x="4854" y="5587"/>
                    </a:lnTo>
                    <a:lnTo>
                      <a:pt x="4561" y="5608"/>
                    </a:lnTo>
                    <a:lnTo>
                      <a:pt x="4436" y="5650"/>
                    </a:lnTo>
                    <a:lnTo>
                      <a:pt x="4268" y="5671"/>
                    </a:lnTo>
                    <a:lnTo>
                      <a:pt x="4122" y="5692"/>
                    </a:lnTo>
                    <a:lnTo>
                      <a:pt x="3996" y="5671"/>
                    </a:lnTo>
                    <a:lnTo>
                      <a:pt x="3808" y="5754"/>
                    </a:lnTo>
                    <a:lnTo>
                      <a:pt x="3787" y="5859"/>
                    </a:lnTo>
                    <a:lnTo>
                      <a:pt x="3683" y="5901"/>
                    </a:lnTo>
                    <a:lnTo>
                      <a:pt x="3285" y="5880"/>
                    </a:lnTo>
                    <a:lnTo>
                      <a:pt x="3222" y="5922"/>
                    </a:lnTo>
                    <a:lnTo>
                      <a:pt x="3160" y="6027"/>
                    </a:lnTo>
                    <a:lnTo>
                      <a:pt x="2929" y="6131"/>
                    </a:lnTo>
                    <a:lnTo>
                      <a:pt x="2762" y="6131"/>
                    </a:lnTo>
                    <a:lnTo>
                      <a:pt x="2657" y="6089"/>
                    </a:lnTo>
                    <a:lnTo>
                      <a:pt x="2553" y="6110"/>
                    </a:lnTo>
                    <a:lnTo>
                      <a:pt x="2532" y="6027"/>
                    </a:lnTo>
                    <a:lnTo>
                      <a:pt x="2427" y="6089"/>
                    </a:lnTo>
                    <a:lnTo>
                      <a:pt x="2344" y="6215"/>
                    </a:lnTo>
                    <a:lnTo>
                      <a:pt x="2113" y="6278"/>
                    </a:lnTo>
                    <a:lnTo>
                      <a:pt x="2092" y="6319"/>
                    </a:lnTo>
                    <a:lnTo>
                      <a:pt x="2009" y="6319"/>
                    </a:lnTo>
                    <a:lnTo>
                      <a:pt x="1820" y="6487"/>
                    </a:lnTo>
                    <a:lnTo>
                      <a:pt x="1569" y="6612"/>
                    </a:lnTo>
                    <a:lnTo>
                      <a:pt x="1255" y="6717"/>
                    </a:lnTo>
                    <a:lnTo>
                      <a:pt x="1088" y="6905"/>
                    </a:lnTo>
                    <a:lnTo>
                      <a:pt x="1088" y="7115"/>
                    </a:lnTo>
                    <a:lnTo>
                      <a:pt x="963" y="7219"/>
                    </a:lnTo>
                    <a:lnTo>
                      <a:pt x="879" y="7156"/>
                    </a:lnTo>
                    <a:lnTo>
                      <a:pt x="900" y="7073"/>
                    </a:lnTo>
                    <a:lnTo>
                      <a:pt x="900" y="7010"/>
                    </a:lnTo>
                    <a:lnTo>
                      <a:pt x="963" y="6843"/>
                    </a:lnTo>
                    <a:lnTo>
                      <a:pt x="963" y="6738"/>
                    </a:lnTo>
                    <a:lnTo>
                      <a:pt x="774" y="6863"/>
                    </a:lnTo>
                    <a:lnTo>
                      <a:pt x="732" y="7052"/>
                    </a:lnTo>
                    <a:lnTo>
                      <a:pt x="607" y="7282"/>
                    </a:lnTo>
                    <a:lnTo>
                      <a:pt x="711" y="7470"/>
                    </a:lnTo>
                    <a:lnTo>
                      <a:pt x="628" y="7638"/>
                    </a:lnTo>
                    <a:lnTo>
                      <a:pt x="649" y="7889"/>
                    </a:lnTo>
                    <a:lnTo>
                      <a:pt x="419" y="8161"/>
                    </a:lnTo>
                    <a:lnTo>
                      <a:pt x="335" y="8537"/>
                    </a:lnTo>
                    <a:lnTo>
                      <a:pt x="377" y="8726"/>
                    </a:lnTo>
                    <a:lnTo>
                      <a:pt x="356" y="9019"/>
                    </a:lnTo>
                    <a:lnTo>
                      <a:pt x="565" y="9353"/>
                    </a:lnTo>
                    <a:lnTo>
                      <a:pt x="565" y="9479"/>
                    </a:lnTo>
                    <a:lnTo>
                      <a:pt x="649" y="9584"/>
                    </a:lnTo>
                    <a:lnTo>
                      <a:pt x="565" y="9751"/>
                    </a:lnTo>
                    <a:lnTo>
                      <a:pt x="628" y="9897"/>
                    </a:lnTo>
                    <a:lnTo>
                      <a:pt x="502" y="9960"/>
                    </a:lnTo>
                    <a:lnTo>
                      <a:pt x="439" y="9856"/>
                    </a:lnTo>
                    <a:lnTo>
                      <a:pt x="439" y="9667"/>
                    </a:lnTo>
                    <a:lnTo>
                      <a:pt x="356" y="9772"/>
                    </a:lnTo>
                    <a:lnTo>
                      <a:pt x="335" y="9730"/>
                    </a:lnTo>
                    <a:lnTo>
                      <a:pt x="335" y="9542"/>
                    </a:lnTo>
                    <a:lnTo>
                      <a:pt x="230" y="9312"/>
                    </a:lnTo>
                    <a:lnTo>
                      <a:pt x="147" y="9416"/>
                    </a:lnTo>
                    <a:lnTo>
                      <a:pt x="188" y="9667"/>
                    </a:lnTo>
                    <a:lnTo>
                      <a:pt x="335" y="9835"/>
                    </a:lnTo>
                    <a:lnTo>
                      <a:pt x="439" y="10023"/>
                    </a:lnTo>
                    <a:lnTo>
                      <a:pt x="293" y="10065"/>
                    </a:lnTo>
                    <a:lnTo>
                      <a:pt x="147" y="9897"/>
                    </a:lnTo>
                    <a:lnTo>
                      <a:pt x="126" y="9688"/>
                    </a:lnTo>
                    <a:lnTo>
                      <a:pt x="84" y="9772"/>
                    </a:lnTo>
                    <a:lnTo>
                      <a:pt x="0" y="9835"/>
                    </a:lnTo>
                    <a:lnTo>
                      <a:pt x="105" y="10002"/>
                    </a:lnTo>
                    <a:lnTo>
                      <a:pt x="314" y="10253"/>
                    </a:lnTo>
                    <a:lnTo>
                      <a:pt x="419" y="10588"/>
                    </a:lnTo>
                    <a:lnTo>
                      <a:pt x="377" y="11153"/>
                    </a:lnTo>
                    <a:lnTo>
                      <a:pt x="460" y="11257"/>
                    </a:lnTo>
                    <a:lnTo>
                      <a:pt x="544" y="11592"/>
                    </a:lnTo>
                    <a:lnTo>
                      <a:pt x="711" y="12032"/>
                    </a:lnTo>
                    <a:lnTo>
                      <a:pt x="649" y="12178"/>
                    </a:lnTo>
                    <a:lnTo>
                      <a:pt x="670" y="12827"/>
                    </a:lnTo>
                    <a:lnTo>
                      <a:pt x="649" y="12910"/>
                    </a:lnTo>
                    <a:lnTo>
                      <a:pt x="711" y="13099"/>
                    </a:lnTo>
                    <a:lnTo>
                      <a:pt x="711" y="13308"/>
                    </a:lnTo>
                    <a:lnTo>
                      <a:pt x="837" y="13559"/>
                    </a:lnTo>
                    <a:lnTo>
                      <a:pt x="837" y="13726"/>
                    </a:lnTo>
                    <a:lnTo>
                      <a:pt x="732" y="13810"/>
                    </a:lnTo>
                    <a:lnTo>
                      <a:pt x="774" y="13852"/>
                    </a:lnTo>
                    <a:lnTo>
                      <a:pt x="732" y="14019"/>
                    </a:lnTo>
                    <a:lnTo>
                      <a:pt x="711" y="14270"/>
                    </a:lnTo>
                    <a:lnTo>
                      <a:pt x="628" y="14354"/>
                    </a:lnTo>
                    <a:lnTo>
                      <a:pt x="649" y="14438"/>
                    </a:lnTo>
                    <a:lnTo>
                      <a:pt x="628" y="14584"/>
                    </a:lnTo>
                    <a:lnTo>
                      <a:pt x="523" y="14668"/>
                    </a:lnTo>
                    <a:lnTo>
                      <a:pt x="544" y="14793"/>
                    </a:lnTo>
                    <a:lnTo>
                      <a:pt x="335" y="14961"/>
                    </a:lnTo>
                    <a:lnTo>
                      <a:pt x="251" y="14877"/>
                    </a:lnTo>
                    <a:lnTo>
                      <a:pt x="126" y="15086"/>
                    </a:lnTo>
                    <a:lnTo>
                      <a:pt x="126" y="15442"/>
                    </a:lnTo>
                    <a:lnTo>
                      <a:pt x="209" y="15526"/>
                    </a:lnTo>
                    <a:lnTo>
                      <a:pt x="293" y="15526"/>
                    </a:lnTo>
                    <a:lnTo>
                      <a:pt x="544" y="15756"/>
                    </a:lnTo>
                    <a:lnTo>
                      <a:pt x="544" y="15861"/>
                    </a:lnTo>
                    <a:lnTo>
                      <a:pt x="565" y="15923"/>
                    </a:lnTo>
                    <a:lnTo>
                      <a:pt x="711" y="15944"/>
                    </a:lnTo>
                    <a:lnTo>
                      <a:pt x="753" y="16007"/>
                    </a:lnTo>
                    <a:lnTo>
                      <a:pt x="942" y="16028"/>
                    </a:lnTo>
                    <a:lnTo>
                      <a:pt x="983" y="16028"/>
                    </a:lnTo>
                    <a:lnTo>
                      <a:pt x="1025" y="16070"/>
                    </a:lnTo>
                    <a:lnTo>
                      <a:pt x="1151" y="16070"/>
                    </a:lnTo>
                    <a:lnTo>
                      <a:pt x="1297" y="16049"/>
                    </a:lnTo>
                    <a:lnTo>
                      <a:pt x="1339" y="16133"/>
                    </a:lnTo>
                    <a:lnTo>
                      <a:pt x="1402" y="16070"/>
                    </a:lnTo>
                    <a:lnTo>
                      <a:pt x="1423" y="16112"/>
                    </a:lnTo>
                    <a:lnTo>
                      <a:pt x="1611" y="16070"/>
                    </a:lnTo>
                    <a:lnTo>
                      <a:pt x="1758" y="16070"/>
                    </a:lnTo>
                    <a:lnTo>
                      <a:pt x="1779" y="16007"/>
                    </a:lnTo>
                    <a:lnTo>
                      <a:pt x="1862" y="15965"/>
                    </a:lnTo>
                    <a:lnTo>
                      <a:pt x="1946" y="15840"/>
                    </a:lnTo>
                    <a:lnTo>
                      <a:pt x="2113" y="15861"/>
                    </a:lnTo>
                    <a:lnTo>
                      <a:pt x="2113" y="15756"/>
                    </a:lnTo>
                    <a:lnTo>
                      <a:pt x="2218" y="15693"/>
                    </a:lnTo>
                    <a:lnTo>
                      <a:pt x="2323" y="15693"/>
                    </a:lnTo>
                    <a:lnTo>
                      <a:pt x="2406" y="15777"/>
                    </a:lnTo>
                    <a:lnTo>
                      <a:pt x="2511" y="15651"/>
                    </a:lnTo>
                    <a:lnTo>
                      <a:pt x="2532" y="15693"/>
                    </a:lnTo>
                    <a:lnTo>
                      <a:pt x="2616" y="15651"/>
                    </a:lnTo>
                    <a:lnTo>
                      <a:pt x="2636" y="15526"/>
                    </a:lnTo>
                    <a:lnTo>
                      <a:pt x="2950" y="15317"/>
                    </a:lnTo>
                    <a:lnTo>
                      <a:pt x="3076" y="15338"/>
                    </a:lnTo>
                    <a:lnTo>
                      <a:pt x="3160" y="15379"/>
                    </a:lnTo>
                    <a:lnTo>
                      <a:pt x="3264" y="15317"/>
                    </a:lnTo>
                    <a:lnTo>
                      <a:pt x="3557" y="15233"/>
                    </a:lnTo>
                    <a:lnTo>
                      <a:pt x="3599" y="15317"/>
                    </a:lnTo>
                    <a:lnTo>
                      <a:pt x="3787" y="15254"/>
                    </a:lnTo>
                    <a:lnTo>
                      <a:pt x="3850" y="15296"/>
                    </a:lnTo>
                    <a:lnTo>
                      <a:pt x="3955" y="15317"/>
                    </a:lnTo>
                    <a:lnTo>
                      <a:pt x="4038" y="15254"/>
                    </a:lnTo>
                    <a:lnTo>
                      <a:pt x="4101" y="15400"/>
                    </a:lnTo>
                    <a:lnTo>
                      <a:pt x="4185" y="15400"/>
                    </a:lnTo>
                    <a:lnTo>
                      <a:pt x="4268" y="15338"/>
                    </a:lnTo>
                    <a:lnTo>
                      <a:pt x="4310" y="15400"/>
                    </a:lnTo>
                    <a:lnTo>
                      <a:pt x="4415" y="15338"/>
                    </a:lnTo>
                    <a:lnTo>
                      <a:pt x="4624" y="15338"/>
                    </a:lnTo>
                    <a:lnTo>
                      <a:pt x="4624" y="15442"/>
                    </a:lnTo>
                    <a:lnTo>
                      <a:pt x="4645" y="15442"/>
                    </a:lnTo>
                    <a:lnTo>
                      <a:pt x="4792" y="15338"/>
                    </a:lnTo>
                    <a:lnTo>
                      <a:pt x="4917" y="15379"/>
                    </a:lnTo>
                    <a:lnTo>
                      <a:pt x="5064" y="15254"/>
                    </a:lnTo>
                    <a:lnTo>
                      <a:pt x="5126" y="15128"/>
                    </a:lnTo>
                    <a:lnTo>
                      <a:pt x="5168" y="15107"/>
                    </a:lnTo>
                    <a:lnTo>
                      <a:pt x="5315" y="14982"/>
                    </a:lnTo>
                    <a:lnTo>
                      <a:pt x="5377" y="14773"/>
                    </a:lnTo>
                    <a:lnTo>
                      <a:pt x="5524" y="14668"/>
                    </a:lnTo>
                    <a:lnTo>
                      <a:pt x="5670" y="14647"/>
                    </a:lnTo>
                    <a:lnTo>
                      <a:pt x="5754" y="14668"/>
                    </a:lnTo>
                    <a:lnTo>
                      <a:pt x="5984" y="14584"/>
                    </a:lnTo>
                    <a:lnTo>
                      <a:pt x="6277" y="14396"/>
                    </a:lnTo>
                    <a:lnTo>
                      <a:pt x="6486" y="14208"/>
                    </a:lnTo>
                    <a:lnTo>
                      <a:pt x="6570" y="14187"/>
                    </a:lnTo>
                    <a:lnTo>
                      <a:pt x="6737" y="14187"/>
                    </a:lnTo>
                    <a:lnTo>
                      <a:pt x="6905" y="14249"/>
                    </a:lnTo>
                    <a:lnTo>
                      <a:pt x="7051" y="14270"/>
                    </a:lnTo>
                    <a:lnTo>
                      <a:pt x="7198" y="14208"/>
                    </a:lnTo>
                    <a:lnTo>
                      <a:pt x="7407" y="14249"/>
                    </a:lnTo>
                    <a:lnTo>
                      <a:pt x="7742" y="14145"/>
                    </a:lnTo>
                    <a:lnTo>
                      <a:pt x="7930" y="14082"/>
                    </a:lnTo>
                    <a:lnTo>
                      <a:pt x="8056" y="13977"/>
                    </a:lnTo>
                    <a:lnTo>
                      <a:pt x="8139" y="13977"/>
                    </a:lnTo>
                    <a:lnTo>
                      <a:pt x="8307" y="13852"/>
                    </a:lnTo>
                    <a:lnTo>
                      <a:pt x="8558" y="13852"/>
                    </a:lnTo>
                    <a:lnTo>
                      <a:pt x="9186" y="13810"/>
                    </a:lnTo>
                    <a:lnTo>
                      <a:pt x="9395" y="13852"/>
                    </a:lnTo>
                    <a:lnTo>
                      <a:pt x="9520" y="13852"/>
                    </a:lnTo>
                    <a:lnTo>
                      <a:pt x="9709" y="13810"/>
                    </a:lnTo>
                    <a:lnTo>
                      <a:pt x="9834" y="13831"/>
                    </a:lnTo>
                    <a:lnTo>
                      <a:pt x="10022" y="13977"/>
                    </a:lnTo>
                    <a:lnTo>
                      <a:pt x="10148" y="14208"/>
                    </a:lnTo>
                    <a:lnTo>
                      <a:pt x="10253" y="14249"/>
                    </a:lnTo>
                    <a:lnTo>
                      <a:pt x="10336" y="14187"/>
                    </a:lnTo>
                    <a:lnTo>
                      <a:pt x="10378" y="14166"/>
                    </a:lnTo>
                    <a:lnTo>
                      <a:pt x="10441" y="14208"/>
                    </a:lnTo>
                    <a:lnTo>
                      <a:pt x="10504" y="14187"/>
                    </a:lnTo>
                    <a:lnTo>
                      <a:pt x="10650" y="14208"/>
                    </a:lnTo>
                    <a:lnTo>
                      <a:pt x="10755" y="14354"/>
                    </a:lnTo>
                    <a:lnTo>
                      <a:pt x="10880" y="14375"/>
                    </a:lnTo>
                    <a:lnTo>
                      <a:pt x="10964" y="14354"/>
                    </a:lnTo>
                    <a:lnTo>
                      <a:pt x="11194" y="14542"/>
                    </a:lnTo>
                    <a:lnTo>
                      <a:pt x="11194" y="14647"/>
                    </a:lnTo>
                    <a:lnTo>
                      <a:pt x="11278" y="14647"/>
                    </a:lnTo>
                    <a:lnTo>
                      <a:pt x="11341" y="14731"/>
                    </a:lnTo>
                    <a:lnTo>
                      <a:pt x="11320" y="14814"/>
                    </a:lnTo>
                    <a:lnTo>
                      <a:pt x="11215" y="14814"/>
                    </a:lnTo>
                    <a:lnTo>
                      <a:pt x="11194" y="14898"/>
                    </a:lnTo>
                    <a:lnTo>
                      <a:pt x="11299" y="15107"/>
                    </a:lnTo>
                    <a:lnTo>
                      <a:pt x="11403" y="15128"/>
                    </a:lnTo>
                    <a:lnTo>
                      <a:pt x="11508" y="15254"/>
                    </a:lnTo>
                    <a:lnTo>
                      <a:pt x="11550" y="15421"/>
                    </a:lnTo>
                    <a:lnTo>
                      <a:pt x="11529" y="15526"/>
                    </a:lnTo>
                    <a:lnTo>
                      <a:pt x="11655" y="15819"/>
                    </a:lnTo>
                    <a:lnTo>
                      <a:pt x="11613" y="15944"/>
                    </a:lnTo>
                    <a:lnTo>
                      <a:pt x="11655" y="16007"/>
                    </a:lnTo>
                    <a:lnTo>
                      <a:pt x="11634" y="16154"/>
                    </a:lnTo>
                    <a:lnTo>
                      <a:pt x="11613" y="16237"/>
                    </a:lnTo>
                    <a:lnTo>
                      <a:pt x="11529" y="16216"/>
                    </a:lnTo>
                    <a:lnTo>
                      <a:pt x="11508" y="16237"/>
                    </a:lnTo>
                    <a:lnTo>
                      <a:pt x="11592" y="16363"/>
                    </a:lnTo>
                    <a:lnTo>
                      <a:pt x="11655" y="16384"/>
                    </a:lnTo>
                    <a:lnTo>
                      <a:pt x="11717" y="16530"/>
                    </a:lnTo>
                    <a:lnTo>
                      <a:pt x="11822" y="16488"/>
                    </a:lnTo>
                    <a:lnTo>
                      <a:pt x="11927" y="16572"/>
                    </a:lnTo>
                    <a:lnTo>
                      <a:pt x="11927" y="16467"/>
                    </a:lnTo>
                    <a:lnTo>
                      <a:pt x="11864" y="16363"/>
                    </a:lnTo>
                    <a:lnTo>
                      <a:pt x="11927" y="16300"/>
                    </a:lnTo>
                    <a:lnTo>
                      <a:pt x="11968" y="16174"/>
                    </a:lnTo>
                    <a:lnTo>
                      <a:pt x="12073" y="16174"/>
                    </a:lnTo>
                    <a:lnTo>
                      <a:pt x="12136" y="16070"/>
                    </a:lnTo>
                    <a:lnTo>
                      <a:pt x="12240" y="16028"/>
                    </a:lnTo>
                    <a:lnTo>
                      <a:pt x="12261" y="15923"/>
                    </a:lnTo>
                    <a:lnTo>
                      <a:pt x="12366" y="15777"/>
                    </a:lnTo>
                    <a:lnTo>
                      <a:pt x="12596" y="15693"/>
                    </a:lnTo>
                    <a:lnTo>
                      <a:pt x="12638" y="15610"/>
                    </a:lnTo>
                    <a:lnTo>
                      <a:pt x="12680" y="15610"/>
                    </a:lnTo>
                    <a:lnTo>
                      <a:pt x="12868" y="15505"/>
                    </a:lnTo>
                    <a:lnTo>
                      <a:pt x="12910" y="15338"/>
                    </a:lnTo>
                    <a:lnTo>
                      <a:pt x="13077" y="15107"/>
                    </a:lnTo>
                    <a:lnTo>
                      <a:pt x="13224" y="15086"/>
                    </a:lnTo>
                    <a:lnTo>
                      <a:pt x="13307" y="14982"/>
                    </a:lnTo>
                    <a:lnTo>
                      <a:pt x="13266" y="14856"/>
                    </a:lnTo>
                    <a:lnTo>
                      <a:pt x="13287" y="14710"/>
                    </a:lnTo>
                    <a:lnTo>
                      <a:pt x="13370" y="14877"/>
                    </a:lnTo>
                    <a:lnTo>
                      <a:pt x="13370" y="15024"/>
                    </a:lnTo>
                    <a:lnTo>
                      <a:pt x="13370" y="15191"/>
                    </a:lnTo>
                    <a:lnTo>
                      <a:pt x="13287" y="15254"/>
                    </a:lnTo>
                    <a:lnTo>
                      <a:pt x="13266" y="15547"/>
                    </a:lnTo>
                    <a:lnTo>
                      <a:pt x="13015" y="15714"/>
                    </a:lnTo>
                    <a:lnTo>
                      <a:pt x="12973" y="15840"/>
                    </a:lnTo>
                    <a:lnTo>
                      <a:pt x="12910" y="15923"/>
                    </a:lnTo>
                    <a:lnTo>
                      <a:pt x="12910" y="16070"/>
                    </a:lnTo>
                    <a:lnTo>
                      <a:pt x="12784" y="16258"/>
                    </a:lnTo>
                    <a:lnTo>
                      <a:pt x="12805" y="16300"/>
                    </a:lnTo>
                    <a:lnTo>
                      <a:pt x="12743" y="16593"/>
                    </a:lnTo>
                    <a:lnTo>
                      <a:pt x="12450" y="16572"/>
                    </a:lnTo>
                    <a:lnTo>
                      <a:pt x="12387" y="16739"/>
                    </a:lnTo>
                    <a:lnTo>
                      <a:pt x="12324" y="16823"/>
                    </a:lnTo>
                    <a:lnTo>
                      <a:pt x="12324" y="16886"/>
                    </a:lnTo>
                    <a:lnTo>
                      <a:pt x="12491" y="16823"/>
                    </a:lnTo>
                    <a:lnTo>
                      <a:pt x="12659" y="16760"/>
                    </a:lnTo>
                    <a:lnTo>
                      <a:pt x="12868" y="16823"/>
                    </a:lnTo>
                    <a:lnTo>
                      <a:pt x="13056" y="16530"/>
                    </a:lnTo>
                    <a:lnTo>
                      <a:pt x="13098" y="16216"/>
                    </a:lnTo>
                    <a:lnTo>
                      <a:pt x="13266" y="16049"/>
                    </a:lnTo>
                    <a:lnTo>
                      <a:pt x="13307" y="16112"/>
                    </a:lnTo>
                    <a:lnTo>
                      <a:pt x="13307" y="16384"/>
                    </a:lnTo>
                    <a:lnTo>
                      <a:pt x="13370" y="16551"/>
                    </a:lnTo>
                    <a:lnTo>
                      <a:pt x="13307" y="16551"/>
                    </a:lnTo>
                    <a:lnTo>
                      <a:pt x="13328" y="16823"/>
                    </a:lnTo>
                    <a:lnTo>
                      <a:pt x="13203" y="17074"/>
                    </a:lnTo>
                    <a:lnTo>
                      <a:pt x="12994" y="17158"/>
                    </a:lnTo>
                    <a:lnTo>
                      <a:pt x="13015" y="17221"/>
                    </a:lnTo>
                    <a:lnTo>
                      <a:pt x="13161" y="17200"/>
                    </a:lnTo>
                    <a:lnTo>
                      <a:pt x="13307" y="17221"/>
                    </a:lnTo>
                    <a:lnTo>
                      <a:pt x="13391" y="17158"/>
                    </a:lnTo>
                    <a:lnTo>
                      <a:pt x="13496" y="17116"/>
                    </a:lnTo>
                    <a:lnTo>
                      <a:pt x="13600" y="17011"/>
                    </a:lnTo>
                    <a:lnTo>
                      <a:pt x="13705" y="17053"/>
                    </a:lnTo>
                    <a:lnTo>
                      <a:pt x="13789" y="17053"/>
                    </a:lnTo>
                    <a:lnTo>
                      <a:pt x="13705" y="17158"/>
                    </a:lnTo>
                    <a:lnTo>
                      <a:pt x="13642" y="17221"/>
                    </a:lnTo>
                    <a:lnTo>
                      <a:pt x="13538" y="17221"/>
                    </a:lnTo>
                    <a:lnTo>
                      <a:pt x="13517" y="17283"/>
                    </a:lnTo>
                    <a:lnTo>
                      <a:pt x="13621" y="17430"/>
                    </a:lnTo>
                    <a:lnTo>
                      <a:pt x="13684" y="17576"/>
                    </a:lnTo>
                    <a:lnTo>
                      <a:pt x="13747" y="17744"/>
                    </a:lnTo>
                    <a:lnTo>
                      <a:pt x="13747" y="17953"/>
                    </a:lnTo>
                    <a:lnTo>
                      <a:pt x="13726" y="18225"/>
                    </a:lnTo>
                    <a:lnTo>
                      <a:pt x="13600" y="18371"/>
                    </a:lnTo>
                    <a:lnTo>
                      <a:pt x="13621" y="18455"/>
                    </a:lnTo>
                    <a:lnTo>
                      <a:pt x="13600" y="18664"/>
                    </a:lnTo>
                    <a:lnTo>
                      <a:pt x="13705" y="18748"/>
                    </a:lnTo>
                    <a:lnTo>
                      <a:pt x="13789" y="18895"/>
                    </a:lnTo>
                    <a:lnTo>
                      <a:pt x="13810" y="19083"/>
                    </a:lnTo>
                    <a:lnTo>
                      <a:pt x="14019" y="19355"/>
                    </a:lnTo>
                    <a:lnTo>
                      <a:pt x="14165" y="19397"/>
                    </a:lnTo>
                    <a:lnTo>
                      <a:pt x="14270" y="19480"/>
                    </a:lnTo>
                    <a:lnTo>
                      <a:pt x="14333" y="19606"/>
                    </a:lnTo>
                    <a:lnTo>
                      <a:pt x="14437" y="19627"/>
                    </a:lnTo>
                    <a:lnTo>
                      <a:pt x="14458" y="19585"/>
                    </a:lnTo>
                    <a:lnTo>
                      <a:pt x="14542" y="19564"/>
                    </a:lnTo>
                    <a:lnTo>
                      <a:pt x="14688" y="19585"/>
                    </a:lnTo>
                    <a:lnTo>
                      <a:pt x="14835" y="19731"/>
                    </a:lnTo>
                    <a:lnTo>
                      <a:pt x="14960" y="19773"/>
                    </a:lnTo>
                    <a:lnTo>
                      <a:pt x="15086" y="19899"/>
                    </a:lnTo>
                    <a:lnTo>
                      <a:pt x="15107" y="20003"/>
                    </a:lnTo>
                    <a:lnTo>
                      <a:pt x="15212" y="20045"/>
                    </a:lnTo>
                    <a:lnTo>
                      <a:pt x="15358" y="20192"/>
                    </a:lnTo>
                    <a:lnTo>
                      <a:pt x="15421" y="20192"/>
                    </a:lnTo>
                    <a:lnTo>
                      <a:pt x="15463" y="20108"/>
                    </a:lnTo>
                    <a:lnTo>
                      <a:pt x="15693" y="20003"/>
                    </a:lnTo>
                    <a:lnTo>
                      <a:pt x="15776" y="19899"/>
                    </a:lnTo>
                    <a:lnTo>
                      <a:pt x="15902" y="19899"/>
                    </a:lnTo>
                    <a:lnTo>
                      <a:pt x="16048" y="19773"/>
                    </a:lnTo>
                    <a:lnTo>
                      <a:pt x="16153" y="19773"/>
                    </a:lnTo>
                    <a:lnTo>
                      <a:pt x="16195" y="19711"/>
                    </a:lnTo>
                    <a:lnTo>
                      <a:pt x="16153" y="19669"/>
                    </a:lnTo>
                    <a:lnTo>
                      <a:pt x="16048" y="19627"/>
                    </a:lnTo>
                    <a:lnTo>
                      <a:pt x="16090" y="19564"/>
                    </a:lnTo>
                    <a:lnTo>
                      <a:pt x="16320" y="19397"/>
                    </a:lnTo>
                    <a:lnTo>
                      <a:pt x="16509" y="19522"/>
                    </a:lnTo>
                    <a:lnTo>
                      <a:pt x="16509" y="19669"/>
                    </a:lnTo>
                    <a:lnTo>
                      <a:pt x="16258" y="19794"/>
                    </a:lnTo>
                    <a:lnTo>
                      <a:pt x="16320" y="19899"/>
                    </a:lnTo>
                    <a:lnTo>
                      <a:pt x="16404" y="19920"/>
                    </a:lnTo>
                    <a:lnTo>
                      <a:pt x="16467" y="19815"/>
                    </a:lnTo>
                    <a:lnTo>
                      <a:pt x="16572" y="19731"/>
                    </a:lnTo>
                    <a:lnTo>
                      <a:pt x="16676" y="19815"/>
                    </a:lnTo>
                    <a:lnTo>
                      <a:pt x="16676" y="19920"/>
                    </a:lnTo>
                    <a:lnTo>
                      <a:pt x="16613" y="19920"/>
                    </a:lnTo>
                    <a:lnTo>
                      <a:pt x="16509" y="20003"/>
                    </a:lnTo>
                    <a:lnTo>
                      <a:pt x="16655" y="20192"/>
                    </a:lnTo>
                    <a:lnTo>
                      <a:pt x="16676" y="20401"/>
                    </a:lnTo>
                    <a:lnTo>
                      <a:pt x="16760" y="20338"/>
                    </a:lnTo>
                    <a:lnTo>
                      <a:pt x="16844" y="20359"/>
                    </a:lnTo>
                    <a:lnTo>
                      <a:pt x="16844" y="20464"/>
                    </a:lnTo>
                    <a:lnTo>
                      <a:pt x="16927" y="20610"/>
                    </a:lnTo>
                    <a:lnTo>
                      <a:pt x="16990" y="20443"/>
                    </a:lnTo>
                    <a:lnTo>
                      <a:pt x="16990" y="20296"/>
                    </a:lnTo>
                    <a:lnTo>
                      <a:pt x="16885" y="20359"/>
                    </a:lnTo>
                    <a:lnTo>
                      <a:pt x="16885" y="20317"/>
                    </a:lnTo>
                    <a:lnTo>
                      <a:pt x="16948" y="20234"/>
                    </a:lnTo>
                    <a:lnTo>
                      <a:pt x="17241" y="20234"/>
                    </a:lnTo>
                    <a:lnTo>
                      <a:pt x="17262" y="20296"/>
                    </a:lnTo>
                    <a:lnTo>
                      <a:pt x="17304" y="20234"/>
                    </a:lnTo>
                    <a:lnTo>
                      <a:pt x="17450" y="20024"/>
                    </a:lnTo>
                    <a:lnTo>
                      <a:pt x="17764" y="19836"/>
                    </a:lnTo>
                    <a:lnTo>
                      <a:pt x="17911" y="19711"/>
                    </a:lnTo>
                    <a:lnTo>
                      <a:pt x="17827" y="19711"/>
                    </a:lnTo>
                    <a:lnTo>
                      <a:pt x="17764" y="19731"/>
                    </a:lnTo>
                    <a:lnTo>
                      <a:pt x="17785" y="19711"/>
                    </a:lnTo>
                    <a:lnTo>
                      <a:pt x="17681" y="19669"/>
                    </a:lnTo>
                    <a:lnTo>
                      <a:pt x="17932" y="19669"/>
                    </a:lnTo>
                    <a:lnTo>
                      <a:pt x="18183" y="19606"/>
                    </a:lnTo>
                    <a:lnTo>
                      <a:pt x="18622" y="19501"/>
                    </a:lnTo>
                    <a:lnTo>
                      <a:pt x="18957" y="19585"/>
                    </a:lnTo>
                    <a:lnTo>
                      <a:pt x="19124" y="19501"/>
                    </a:lnTo>
                    <a:lnTo>
                      <a:pt x="19124" y="19397"/>
                    </a:lnTo>
                    <a:lnTo>
                      <a:pt x="19229" y="19397"/>
                    </a:lnTo>
                    <a:lnTo>
                      <a:pt x="19333" y="19313"/>
                    </a:lnTo>
                    <a:lnTo>
                      <a:pt x="19438" y="19104"/>
                    </a:lnTo>
                    <a:lnTo>
                      <a:pt x="19375" y="18895"/>
                    </a:lnTo>
                    <a:lnTo>
                      <a:pt x="19375" y="18769"/>
                    </a:lnTo>
                    <a:lnTo>
                      <a:pt x="19585" y="18560"/>
                    </a:lnTo>
                    <a:lnTo>
                      <a:pt x="19585" y="18225"/>
                    </a:lnTo>
                    <a:lnTo>
                      <a:pt x="19668" y="18099"/>
                    </a:lnTo>
                    <a:lnTo>
                      <a:pt x="19710" y="17869"/>
                    </a:lnTo>
                    <a:lnTo>
                      <a:pt x="19815" y="17827"/>
                    </a:lnTo>
                    <a:lnTo>
                      <a:pt x="19815" y="17702"/>
                    </a:lnTo>
                    <a:lnTo>
                      <a:pt x="20170" y="17283"/>
                    </a:lnTo>
                    <a:lnTo>
                      <a:pt x="20275" y="17262"/>
                    </a:lnTo>
                    <a:lnTo>
                      <a:pt x="20317" y="17011"/>
                    </a:lnTo>
                    <a:lnTo>
                      <a:pt x="20442" y="16823"/>
                    </a:lnTo>
                    <a:lnTo>
                      <a:pt x="20547" y="16593"/>
                    </a:lnTo>
                    <a:lnTo>
                      <a:pt x="20694" y="16446"/>
                    </a:lnTo>
                    <a:lnTo>
                      <a:pt x="20652" y="16342"/>
                    </a:lnTo>
                    <a:lnTo>
                      <a:pt x="20756" y="16258"/>
                    </a:lnTo>
                    <a:lnTo>
                      <a:pt x="20861" y="16049"/>
                    </a:lnTo>
                    <a:lnTo>
                      <a:pt x="20798" y="15965"/>
                    </a:lnTo>
                    <a:lnTo>
                      <a:pt x="20966" y="15902"/>
                    </a:lnTo>
                    <a:lnTo>
                      <a:pt x="21070" y="15714"/>
                    </a:lnTo>
                    <a:lnTo>
                      <a:pt x="21154" y="15630"/>
                    </a:lnTo>
                    <a:lnTo>
                      <a:pt x="21258" y="15442"/>
                    </a:lnTo>
                    <a:lnTo>
                      <a:pt x="21426" y="15400"/>
                    </a:lnTo>
                    <a:lnTo>
                      <a:pt x="21530" y="15338"/>
                    </a:lnTo>
                    <a:lnTo>
                      <a:pt x="21342" y="15338"/>
                    </a:lnTo>
                    <a:lnTo>
                      <a:pt x="21384" y="15296"/>
                    </a:lnTo>
                    <a:lnTo>
                      <a:pt x="21593" y="15254"/>
                    </a:lnTo>
                    <a:lnTo>
                      <a:pt x="21782" y="15170"/>
                    </a:lnTo>
                    <a:lnTo>
                      <a:pt x="21802" y="15003"/>
                    </a:lnTo>
                    <a:lnTo>
                      <a:pt x="21782" y="14961"/>
                    </a:lnTo>
                    <a:lnTo>
                      <a:pt x="21802" y="14814"/>
                    </a:lnTo>
                    <a:lnTo>
                      <a:pt x="22012" y="14689"/>
                    </a:lnTo>
                    <a:lnTo>
                      <a:pt x="22012" y="14563"/>
                    </a:lnTo>
                    <a:lnTo>
                      <a:pt x="22158" y="14501"/>
                    </a:lnTo>
                    <a:lnTo>
                      <a:pt x="22284" y="14291"/>
                    </a:lnTo>
                    <a:lnTo>
                      <a:pt x="22263" y="14187"/>
                    </a:lnTo>
                    <a:lnTo>
                      <a:pt x="22305" y="14019"/>
                    </a:lnTo>
                    <a:lnTo>
                      <a:pt x="22284" y="13957"/>
                    </a:lnTo>
                    <a:lnTo>
                      <a:pt x="22284" y="13852"/>
                    </a:lnTo>
                    <a:lnTo>
                      <a:pt x="22430" y="13496"/>
                    </a:lnTo>
                    <a:lnTo>
                      <a:pt x="22493" y="13287"/>
                    </a:lnTo>
                    <a:lnTo>
                      <a:pt x="22702" y="12910"/>
                    </a:lnTo>
                    <a:lnTo>
                      <a:pt x="22702" y="12785"/>
                    </a:lnTo>
                    <a:lnTo>
                      <a:pt x="22807" y="12492"/>
                    </a:lnTo>
                    <a:lnTo>
                      <a:pt x="22953" y="12366"/>
                    </a:lnTo>
                    <a:lnTo>
                      <a:pt x="23016" y="12199"/>
                    </a:lnTo>
                    <a:lnTo>
                      <a:pt x="22953" y="12053"/>
                    </a:lnTo>
                    <a:lnTo>
                      <a:pt x="23058" y="11927"/>
                    </a:lnTo>
                    <a:lnTo>
                      <a:pt x="22995" y="11655"/>
                    </a:lnTo>
                    <a:lnTo>
                      <a:pt x="22995" y="11529"/>
                    </a:lnTo>
                    <a:lnTo>
                      <a:pt x="22911" y="11320"/>
                    </a:lnTo>
                    <a:lnTo>
                      <a:pt x="22891" y="11236"/>
                    </a:lnTo>
                    <a:lnTo>
                      <a:pt x="22849" y="11111"/>
                    </a:lnTo>
                    <a:lnTo>
                      <a:pt x="22911" y="11069"/>
                    </a:lnTo>
                    <a:lnTo>
                      <a:pt x="22911" y="10923"/>
                    </a:lnTo>
                    <a:lnTo>
                      <a:pt x="23016" y="10776"/>
                    </a:lnTo>
                    <a:lnTo>
                      <a:pt x="23016" y="10713"/>
                    </a:lnTo>
                    <a:lnTo>
                      <a:pt x="22995" y="10379"/>
                    </a:lnTo>
                    <a:lnTo>
                      <a:pt x="23058" y="10253"/>
                    </a:lnTo>
                    <a:lnTo>
                      <a:pt x="23016" y="10190"/>
                    </a:lnTo>
                    <a:lnTo>
                      <a:pt x="22995" y="10065"/>
                    </a:lnTo>
                    <a:lnTo>
                      <a:pt x="22995" y="9856"/>
                    </a:lnTo>
                    <a:lnTo>
                      <a:pt x="22932" y="9835"/>
                    </a:lnTo>
                    <a:lnTo>
                      <a:pt x="22995" y="9688"/>
                    </a:lnTo>
                    <a:lnTo>
                      <a:pt x="22891" y="9667"/>
                    </a:lnTo>
                    <a:lnTo>
                      <a:pt x="22828" y="9542"/>
                    </a:lnTo>
                    <a:lnTo>
                      <a:pt x="22828" y="9416"/>
                    </a:lnTo>
                    <a:lnTo>
                      <a:pt x="22702" y="9312"/>
                    </a:lnTo>
                    <a:lnTo>
                      <a:pt x="22619" y="9144"/>
                    </a:lnTo>
                    <a:lnTo>
                      <a:pt x="22598" y="8956"/>
                    </a:lnTo>
                    <a:lnTo>
                      <a:pt x="22514" y="8830"/>
                    </a:lnTo>
                    <a:lnTo>
                      <a:pt x="22430" y="8830"/>
                    </a:lnTo>
                    <a:lnTo>
                      <a:pt x="22367" y="8851"/>
                    </a:lnTo>
                    <a:lnTo>
                      <a:pt x="22284" y="8809"/>
                    </a:lnTo>
                    <a:lnTo>
                      <a:pt x="22263" y="8642"/>
                    </a:lnTo>
                    <a:lnTo>
                      <a:pt x="22200" y="8621"/>
                    </a:lnTo>
                    <a:lnTo>
                      <a:pt x="22179" y="8537"/>
                    </a:lnTo>
                    <a:lnTo>
                      <a:pt x="22054" y="8412"/>
                    </a:lnTo>
                    <a:lnTo>
                      <a:pt x="21970" y="8370"/>
                    </a:lnTo>
                    <a:lnTo>
                      <a:pt x="22012" y="8265"/>
                    </a:lnTo>
                    <a:lnTo>
                      <a:pt x="21949" y="8119"/>
                    </a:lnTo>
                    <a:lnTo>
                      <a:pt x="22054" y="7993"/>
                    </a:lnTo>
                    <a:lnTo>
                      <a:pt x="22074" y="7805"/>
                    </a:lnTo>
                    <a:lnTo>
                      <a:pt x="22012" y="7742"/>
                    </a:lnTo>
                    <a:lnTo>
                      <a:pt x="22054" y="7638"/>
                    </a:lnTo>
                    <a:lnTo>
                      <a:pt x="21970" y="7575"/>
                    </a:lnTo>
                    <a:lnTo>
                      <a:pt x="21949" y="7638"/>
                    </a:lnTo>
                    <a:lnTo>
                      <a:pt x="21991" y="7679"/>
                    </a:lnTo>
                    <a:lnTo>
                      <a:pt x="21949" y="7763"/>
                    </a:lnTo>
                    <a:lnTo>
                      <a:pt x="21677" y="7533"/>
                    </a:lnTo>
                    <a:lnTo>
                      <a:pt x="21635" y="7366"/>
                    </a:lnTo>
                    <a:lnTo>
                      <a:pt x="21572" y="7387"/>
                    </a:lnTo>
                    <a:lnTo>
                      <a:pt x="21572" y="7470"/>
                    </a:lnTo>
                    <a:lnTo>
                      <a:pt x="21551" y="7575"/>
                    </a:lnTo>
                    <a:lnTo>
                      <a:pt x="21593" y="7763"/>
                    </a:lnTo>
                    <a:lnTo>
                      <a:pt x="21468" y="7596"/>
                    </a:lnTo>
                    <a:lnTo>
                      <a:pt x="21426" y="7659"/>
                    </a:lnTo>
                    <a:lnTo>
                      <a:pt x="21426" y="7554"/>
                    </a:lnTo>
                    <a:lnTo>
                      <a:pt x="21363" y="7470"/>
                    </a:lnTo>
                    <a:lnTo>
                      <a:pt x="21342" y="7135"/>
                    </a:lnTo>
                    <a:lnTo>
                      <a:pt x="21384" y="7115"/>
                    </a:lnTo>
                    <a:lnTo>
                      <a:pt x="21384" y="7031"/>
                    </a:lnTo>
                    <a:lnTo>
                      <a:pt x="21279" y="6947"/>
                    </a:lnTo>
                    <a:lnTo>
                      <a:pt x="21321" y="6863"/>
                    </a:lnTo>
                    <a:lnTo>
                      <a:pt x="21238" y="6801"/>
                    </a:lnTo>
                    <a:lnTo>
                      <a:pt x="21258" y="6696"/>
                    </a:lnTo>
                    <a:lnTo>
                      <a:pt x="21070" y="6529"/>
                    </a:lnTo>
                    <a:lnTo>
                      <a:pt x="21028" y="6424"/>
                    </a:lnTo>
                    <a:lnTo>
                      <a:pt x="21028" y="6299"/>
                    </a:lnTo>
                    <a:lnTo>
                      <a:pt x="21133" y="6319"/>
                    </a:lnTo>
                    <a:lnTo>
                      <a:pt x="21133" y="6194"/>
                    </a:lnTo>
                    <a:lnTo>
                      <a:pt x="21028" y="6027"/>
                    </a:lnTo>
                    <a:lnTo>
                      <a:pt x="20966" y="6068"/>
                    </a:lnTo>
                    <a:lnTo>
                      <a:pt x="20861" y="6068"/>
                    </a:lnTo>
                    <a:lnTo>
                      <a:pt x="20756" y="5880"/>
                    </a:lnTo>
                    <a:lnTo>
                      <a:pt x="20694" y="5880"/>
                    </a:lnTo>
                    <a:lnTo>
                      <a:pt x="20589" y="5796"/>
                    </a:lnTo>
                    <a:lnTo>
                      <a:pt x="20505" y="5859"/>
                    </a:lnTo>
                    <a:lnTo>
                      <a:pt x="20484" y="5796"/>
                    </a:lnTo>
                    <a:lnTo>
                      <a:pt x="20338" y="5754"/>
                    </a:lnTo>
                    <a:lnTo>
                      <a:pt x="20275" y="5817"/>
                    </a:lnTo>
                    <a:lnTo>
                      <a:pt x="20317" y="5713"/>
                    </a:lnTo>
                    <a:lnTo>
                      <a:pt x="20442" y="5692"/>
                    </a:lnTo>
                    <a:lnTo>
                      <a:pt x="20442" y="5608"/>
                    </a:lnTo>
                    <a:lnTo>
                      <a:pt x="20422" y="5545"/>
                    </a:lnTo>
                    <a:lnTo>
                      <a:pt x="20296" y="5566"/>
                    </a:lnTo>
                    <a:lnTo>
                      <a:pt x="20191" y="5545"/>
                    </a:lnTo>
                    <a:lnTo>
                      <a:pt x="20170" y="5482"/>
                    </a:lnTo>
                    <a:lnTo>
                      <a:pt x="20087" y="5482"/>
                    </a:lnTo>
                    <a:lnTo>
                      <a:pt x="19857" y="5336"/>
                    </a:lnTo>
                    <a:lnTo>
                      <a:pt x="19752" y="5127"/>
                    </a:lnTo>
                    <a:lnTo>
                      <a:pt x="19710" y="4918"/>
                    </a:lnTo>
                    <a:lnTo>
                      <a:pt x="19668" y="4771"/>
                    </a:lnTo>
                    <a:lnTo>
                      <a:pt x="19668" y="4666"/>
                    </a:lnTo>
                    <a:lnTo>
                      <a:pt x="19710" y="4646"/>
                    </a:lnTo>
                    <a:lnTo>
                      <a:pt x="19773" y="4415"/>
                    </a:lnTo>
                    <a:lnTo>
                      <a:pt x="19689" y="4122"/>
                    </a:lnTo>
                    <a:lnTo>
                      <a:pt x="19647" y="3976"/>
                    </a:lnTo>
                    <a:lnTo>
                      <a:pt x="19689" y="3934"/>
                    </a:lnTo>
                    <a:lnTo>
                      <a:pt x="19606" y="3892"/>
                    </a:lnTo>
                    <a:lnTo>
                      <a:pt x="19543" y="3892"/>
                    </a:lnTo>
                    <a:lnTo>
                      <a:pt x="19438" y="3662"/>
                    </a:lnTo>
                    <a:lnTo>
                      <a:pt x="19438" y="3369"/>
                    </a:lnTo>
                    <a:lnTo>
                      <a:pt x="19459" y="3348"/>
                    </a:lnTo>
                    <a:lnTo>
                      <a:pt x="19459" y="3265"/>
                    </a:lnTo>
                    <a:lnTo>
                      <a:pt x="19396" y="3202"/>
                    </a:lnTo>
                    <a:lnTo>
                      <a:pt x="19375" y="2846"/>
                    </a:lnTo>
                    <a:lnTo>
                      <a:pt x="19438" y="2762"/>
                    </a:lnTo>
                    <a:lnTo>
                      <a:pt x="19375" y="2637"/>
                    </a:lnTo>
                    <a:lnTo>
                      <a:pt x="19438" y="2616"/>
                    </a:lnTo>
                    <a:lnTo>
                      <a:pt x="19438" y="2532"/>
                    </a:lnTo>
                    <a:lnTo>
                      <a:pt x="19250" y="2323"/>
                    </a:lnTo>
                    <a:lnTo>
                      <a:pt x="19124" y="2260"/>
                    </a:lnTo>
                    <a:lnTo>
                      <a:pt x="19145" y="2218"/>
                    </a:lnTo>
                    <a:lnTo>
                      <a:pt x="19020" y="2093"/>
                    </a:lnTo>
                    <a:lnTo>
                      <a:pt x="18915" y="2156"/>
                    </a:lnTo>
                    <a:lnTo>
                      <a:pt x="18852" y="2114"/>
                    </a:lnTo>
                    <a:lnTo>
                      <a:pt x="18769" y="2239"/>
                    </a:lnTo>
                    <a:lnTo>
                      <a:pt x="18706" y="2239"/>
                    </a:lnTo>
                    <a:lnTo>
                      <a:pt x="18559" y="2051"/>
                    </a:lnTo>
                    <a:lnTo>
                      <a:pt x="18601" y="1988"/>
                    </a:lnTo>
                    <a:lnTo>
                      <a:pt x="18517" y="1800"/>
                    </a:lnTo>
                    <a:lnTo>
                      <a:pt x="18538" y="1591"/>
                    </a:lnTo>
                    <a:lnTo>
                      <a:pt x="18517" y="1319"/>
                    </a:lnTo>
                    <a:lnTo>
                      <a:pt x="18497" y="1361"/>
                    </a:lnTo>
                    <a:lnTo>
                      <a:pt x="18434" y="1256"/>
                    </a:lnTo>
                    <a:lnTo>
                      <a:pt x="18497" y="1151"/>
                    </a:lnTo>
                    <a:lnTo>
                      <a:pt x="18413" y="1047"/>
                    </a:lnTo>
                    <a:lnTo>
                      <a:pt x="18392" y="942"/>
                    </a:lnTo>
                    <a:lnTo>
                      <a:pt x="18329" y="900"/>
                    </a:lnTo>
                    <a:lnTo>
                      <a:pt x="18329" y="754"/>
                    </a:lnTo>
                    <a:lnTo>
                      <a:pt x="18413" y="670"/>
                    </a:lnTo>
                    <a:lnTo>
                      <a:pt x="18329" y="649"/>
                    </a:lnTo>
                    <a:lnTo>
                      <a:pt x="18225" y="670"/>
                    </a:lnTo>
                    <a:lnTo>
                      <a:pt x="18141" y="586"/>
                    </a:lnTo>
                    <a:lnTo>
                      <a:pt x="18204" y="314"/>
                    </a:lnTo>
                    <a:lnTo>
                      <a:pt x="18183" y="252"/>
                    </a:lnTo>
                    <a:lnTo>
                      <a:pt x="18120" y="105"/>
                    </a:lnTo>
                    <a:lnTo>
                      <a:pt x="18015" y="63"/>
                    </a:lnTo>
                    <a:lnTo>
                      <a:pt x="18015" y="1"/>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A6CBC2"/>
                  </a:solidFill>
                  <a:effectLst/>
                  <a:uLnTx/>
                  <a:uFillTx/>
                  <a:latin typeface="Arial"/>
                  <a:cs typeface="Arial"/>
                  <a:sym typeface="Arial"/>
                </a:endParaRPr>
              </a:p>
            </p:txBody>
          </p:sp>
          <p:sp>
            <p:nvSpPr>
              <p:cNvPr id="998" name="Google Shape;998;p27"/>
              <p:cNvSpPr/>
              <p:nvPr/>
            </p:nvSpPr>
            <p:spPr>
              <a:xfrm>
                <a:off x="5683950" y="3957275"/>
                <a:ext cx="54950" cy="71175"/>
              </a:xfrm>
              <a:custGeom>
                <a:avLst/>
                <a:gdLst/>
                <a:ahLst/>
                <a:cxnLst/>
                <a:rect l="l" t="t" r="r" b="b"/>
                <a:pathLst>
                  <a:path w="2198" h="2847" extrusionOk="0">
                    <a:moveTo>
                      <a:pt x="168" y="1"/>
                    </a:moveTo>
                    <a:lnTo>
                      <a:pt x="126" y="64"/>
                    </a:lnTo>
                    <a:lnTo>
                      <a:pt x="126" y="189"/>
                    </a:lnTo>
                    <a:lnTo>
                      <a:pt x="105" y="210"/>
                    </a:lnTo>
                    <a:lnTo>
                      <a:pt x="105" y="336"/>
                    </a:lnTo>
                    <a:lnTo>
                      <a:pt x="126" y="587"/>
                    </a:lnTo>
                    <a:lnTo>
                      <a:pt x="105" y="733"/>
                    </a:lnTo>
                    <a:lnTo>
                      <a:pt x="126" y="1005"/>
                    </a:lnTo>
                    <a:lnTo>
                      <a:pt x="168" y="1214"/>
                    </a:lnTo>
                    <a:lnTo>
                      <a:pt x="126" y="1361"/>
                    </a:lnTo>
                    <a:lnTo>
                      <a:pt x="189" y="1382"/>
                    </a:lnTo>
                    <a:lnTo>
                      <a:pt x="189" y="1466"/>
                    </a:lnTo>
                    <a:lnTo>
                      <a:pt x="294" y="1570"/>
                    </a:lnTo>
                    <a:lnTo>
                      <a:pt x="168" y="1570"/>
                    </a:lnTo>
                    <a:lnTo>
                      <a:pt x="64" y="1466"/>
                    </a:lnTo>
                    <a:lnTo>
                      <a:pt x="1" y="1570"/>
                    </a:lnTo>
                    <a:lnTo>
                      <a:pt x="1" y="1779"/>
                    </a:lnTo>
                    <a:lnTo>
                      <a:pt x="85" y="1842"/>
                    </a:lnTo>
                    <a:lnTo>
                      <a:pt x="64" y="1884"/>
                    </a:lnTo>
                    <a:lnTo>
                      <a:pt x="64" y="2198"/>
                    </a:lnTo>
                    <a:lnTo>
                      <a:pt x="105" y="2261"/>
                    </a:lnTo>
                    <a:lnTo>
                      <a:pt x="85" y="2303"/>
                    </a:lnTo>
                    <a:lnTo>
                      <a:pt x="105" y="2470"/>
                    </a:lnTo>
                    <a:lnTo>
                      <a:pt x="210" y="2491"/>
                    </a:lnTo>
                    <a:lnTo>
                      <a:pt x="168" y="2575"/>
                    </a:lnTo>
                    <a:lnTo>
                      <a:pt x="168" y="2700"/>
                    </a:lnTo>
                    <a:lnTo>
                      <a:pt x="210" y="2721"/>
                    </a:lnTo>
                    <a:lnTo>
                      <a:pt x="315" y="2700"/>
                    </a:lnTo>
                    <a:lnTo>
                      <a:pt x="398" y="2784"/>
                    </a:lnTo>
                    <a:lnTo>
                      <a:pt x="503" y="2637"/>
                    </a:lnTo>
                    <a:lnTo>
                      <a:pt x="503" y="2742"/>
                    </a:lnTo>
                    <a:lnTo>
                      <a:pt x="545" y="2847"/>
                    </a:lnTo>
                    <a:lnTo>
                      <a:pt x="649" y="2847"/>
                    </a:lnTo>
                    <a:lnTo>
                      <a:pt x="754" y="2700"/>
                    </a:lnTo>
                    <a:lnTo>
                      <a:pt x="796" y="2595"/>
                    </a:lnTo>
                    <a:lnTo>
                      <a:pt x="838" y="2407"/>
                    </a:lnTo>
                    <a:lnTo>
                      <a:pt x="921" y="2491"/>
                    </a:lnTo>
                    <a:lnTo>
                      <a:pt x="942" y="2428"/>
                    </a:lnTo>
                    <a:lnTo>
                      <a:pt x="1047" y="2365"/>
                    </a:lnTo>
                    <a:lnTo>
                      <a:pt x="1110" y="2219"/>
                    </a:lnTo>
                    <a:lnTo>
                      <a:pt x="1110" y="2365"/>
                    </a:lnTo>
                    <a:lnTo>
                      <a:pt x="1173" y="2386"/>
                    </a:lnTo>
                    <a:lnTo>
                      <a:pt x="1235" y="2282"/>
                    </a:lnTo>
                    <a:lnTo>
                      <a:pt x="1340" y="2261"/>
                    </a:lnTo>
                    <a:lnTo>
                      <a:pt x="1382" y="2303"/>
                    </a:lnTo>
                    <a:lnTo>
                      <a:pt x="1361" y="2407"/>
                    </a:lnTo>
                    <a:lnTo>
                      <a:pt x="1256" y="2365"/>
                    </a:lnTo>
                    <a:lnTo>
                      <a:pt x="1256" y="2512"/>
                    </a:lnTo>
                    <a:lnTo>
                      <a:pt x="1361" y="2470"/>
                    </a:lnTo>
                    <a:lnTo>
                      <a:pt x="1424" y="2491"/>
                    </a:lnTo>
                    <a:lnTo>
                      <a:pt x="1549" y="2303"/>
                    </a:lnTo>
                    <a:lnTo>
                      <a:pt x="1549" y="2219"/>
                    </a:lnTo>
                    <a:lnTo>
                      <a:pt x="1466" y="2177"/>
                    </a:lnTo>
                    <a:lnTo>
                      <a:pt x="1549" y="2072"/>
                    </a:lnTo>
                    <a:lnTo>
                      <a:pt x="1549" y="1947"/>
                    </a:lnTo>
                    <a:lnTo>
                      <a:pt x="1633" y="1947"/>
                    </a:lnTo>
                    <a:lnTo>
                      <a:pt x="1675" y="1884"/>
                    </a:lnTo>
                    <a:lnTo>
                      <a:pt x="1675" y="1633"/>
                    </a:lnTo>
                    <a:lnTo>
                      <a:pt x="1758" y="1570"/>
                    </a:lnTo>
                    <a:lnTo>
                      <a:pt x="1800" y="1466"/>
                    </a:lnTo>
                    <a:lnTo>
                      <a:pt x="1842" y="1633"/>
                    </a:lnTo>
                    <a:lnTo>
                      <a:pt x="1863" y="1696"/>
                    </a:lnTo>
                    <a:lnTo>
                      <a:pt x="1905" y="1570"/>
                    </a:lnTo>
                    <a:lnTo>
                      <a:pt x="1905" y="1466"/>
                    </a:lnTo>
                    <a:lnTo>
                      <a:pt x="1947" y="1424"/>
                    </a:lnTo>
                    <a:lnTo>
                      <a:pt x="1905" y="1256"/>
                    </a:lnTo>
                    <a:lnTo>
                      <a:pt x="1989" y="1131"/>
                    </a:lnTo>
                    <a:lnTo>
                      <a:pt x="1989" y="922"/>
                    </a:lnTo>
                    <a:lnTo>
                      <a:pt x="2093" y="796"/>
                    </a:lnTo>
                    <a:lnTo>
                      <a:pt x="2156" y="503"/>
                    </a:lnTo>
                    <a:lnTo>
                      <a:pt x="2198" y="398"/>
                    </a:lnTo>
                    <a:lnTo>
                      <a:pt x="2072" y="294"/>
                    </a:lnTo>
                    <a:lnTo>
                      <a:pt x="1947" y="294"/>
                    </a:lnTo>
                    <a:lnTo>
                      <a:pt x="1947" y="315"/>
                    </a:lnTo>
                    <a:lnTo>
                      <a:pt x="1884" y="419"/>
                    </a:lnTo>
                    <a:lnTo>
                      <a:pt x="1863" y="398"/>
                    </a:lnTo>
                    <a:lnTo>
                      <a:pt x="1800" y="398"/>
                    </a:lnTo>
                    <a:lnTo>
                      <a:pt x="1738" y="440"/>
                    </a:lnTo>
                    <a:lnTo>
                      <a:pt x="1675" y="503"/>
                    </a:lnTo>
                    <a:lnTo>
                      <a:pt x="1340" y="482"/>
                    </a:lnTo>
                    <a:lnTo>
                      <a:pt x="1256" y="524"/>
                    </a:lnTo>
                    <a:lnTo>
                      <a:pt x="1256" y="629"/>
                    </a:lnTo>
                    <a:lnTo>
                      <a:pt x="1173" y="545"/>
                    </a:lnTo>
                    <a:lnTo>
                      <a:pt x="1068" y="545"/>
                    </a:lnTo>
                    <a:lnTo>
                      <a:pt x="1005" y="608"/>
                    </a:lnTo>
                    <a:lnTo>
                      <a:pt x="901" y="524"/>
                    </a:lnTo>
                    <a:lnTo>
                      <a:pt x="733" y="398"/>
                    </a:lnTo>
                    <a:lnTo>
                      <a:pt x="524" y="294"/>
                    </a:lnTo>
                    <a:lnTo>
                      <a:pt x="524" y="106"/>
                    </a:lnTo>
                    <a:lnTo>
                      <a:pt x="482" y="168"/>
                    </a:lnTo>
                    <a:lnTo>
                      <a:pt x="440" y="210"/>
                    </a:lnTo>
                    <a:lnTo>
                      <a:pt x="377" y="126"/>
                    </a:lnTo>
                    <a:lnTo>
                      <a:pt x="273" y="85"/>
                    </a:lnTo>
                    <a:lnTo>
                      <a:pt x="168" y="1"/>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99" name="Google Shape;999;p27"/>
            <p:cNvGrpSpPr/>
            <p:nvPr/>
          </p:nvGrpSpPr>
          <p:grpSpPr>
            <a:xfrm>
              <a:off x="-688071" y="4548880"/>
              <a:ext cx="196056" cy="232546"/>
              <a:chOff x="5952300" y="3852150"/>
              <a:chExt cx="231225" cy="287200"/>
            </a:xfrm>
          </p:grpSpPr>
          <p:sp>
            <p:nvSpPr>
              <p:cNvPr id="1000" name="Google Shape;1000;p27"/>
              <p:cNvSpPr/>
              <p:nvPr/>
            </p:nvSpPr>
            <p:spPr>
              <a:xfrm>
                <a:off x="5952300" y="3996525"/>
                <a:ext cx="145450" cy="142825"/>
              </a:xfrm>
              <a:custGeom>
                <a:avLst/>
                <a:gdLst/>
                <a:ahLst/>
                <a:cxnLst/>
                <a:rect l="l" t="t" r="r" b="b"/>
                <a:pathLst>
                  <a:path w="5818" h="5713" extrusionOk="0">
                    <a:moveTo>
                      <a:pt x="5064" y="0"/>
                    </a:moveTo>
                    <a:lnTo>
                      <a:pt x="4918" y="105"/>
                    </a:lnTo>
                    <a:lnTo>
                      <a:pt x="4834" y="126"/>
                    </a:lnTo>
                    <a:lnTo>
                      <a:pt x="4729" y="209"/>
                    </a:lnTo>
                    <a:lnTo>
                      <a:pt x="4729" y="377"/>
                    </a:lnTo>
                    <a:lnTo>
                      <a:pt x="4625" y="628"/>
                    </a:lnTo>
                    <a:lnTo>
                      <a:pt x="4520" y="753"/>
                    </a:lnTo>
                    <a:lnTo>
                      <a:pt x="4457" y="774"/>
                    </a:lnTo>
                    <a:lnTo>
                      <a:pt x="4332" y="942"/>
                    </a:lnTo>
                    <a:lnTo>
                      <a:pt x="4290" y="1025"/>
                    </a:lnTo>
                    <a:lnTo>
                      <a:pt x="4185" y="1067"/>
                    </a:lnTo>
                    <a:lnTo>
                      <a:pt x="4081" y="1046"/>
                    </a:lnTo>
                    <a:lnTo>
                      <a:pt x="3976" y="1130"/>
                    </a:lnTo>
                    <a:lnTo>
                      <a:pt x="3934" y="1235"/>
                    </a:lnTo>
                    <a:lnTo>
                      <a:pt x="3934" y="1339"/>
                    </a:lnTo>
                    <a:lnTo>
                      <a:pt x="3892" y="1360"/>
                    </a:lnTo>
                    <a:lnTo>
                      <a:pt x="3788" y="1465"/>
                    </a:lnTo>
                    <a:lnTo>
                      <a:pt x="3788" y="1590"/>
                    </a:lnTo>
                    <a:lnTo>
                      <a:pt x="3725" y="1674"/>
                    </a:lnTo>
                    <a:lnTo>
                      <a:pt x="3704" y="1758"/>
                    </a:lnTo>
                    <a:lnTo>
                      <a:pt x="3495" y="2009"/>
                    </a:lnTo>
                    <a:lnTo>
                      <a:pt x="3286" y="2176"/>
                    </a:lnTo>
                    <a:lnTo>
                      <a:pt x="3160" y="2197"/>
                    </a:lnTo>
                    <a:lnTo>
                      <a:pt x="2993" y="2281"/>
                    </a:lnTo>
                    <a:lnTo>
                      <a:pt x="2993" y="2344"/>
                    </a:lnTo>
                    <a:lnTo>
                      <a:pt x="2888" y="2344"/>
                    </a:lnTo>
                    <a:lnTo>
                      <a:pt x="2679" y="2469"/>
                    </a:lnTo>
                    <a:lnTo>
                      <a:pt x="2512" y="2616"/>
                    </a:lnTo>
                    <a:lnTo>
                      <a:pt x="2407" y="2637"/>
                    </a:lnTo>
                    <a:lnTo>
                      <a:pt x="2198" y="2783"/>
                    </a:lnTo>
                    <a:lnTo>
                      <a:pt x="2156" y="2846"/>
                    </a:lnTo>
                    <a:lnTo>
                      <a:pt x="2219" y="2929"/>
                    </a:lnTo>
                    <a:lnTo>
                      <a:pt x="2219" y="3055"/>
                    </a:lnTo>
                    <a:lnTo>
                      <a:pt x="2114" y="2950"/>
                    </a:lnTo>
                    <a:lnTo>
                      <a:pt x="2093" y="2929"/>
                    </a:lnTo>
                    <a:lnTo>
                      <a:pt x="1988" y="2950"/>
                    </a:lnTo>
                    <a:lnTo>
                      <a:pt x="1884" y="2992"/>
                    </a:lnTo>
                    <a:lnTo>
                      <a:pt x="1821" y="2950"/>
                    </a:lnTo>
                    <a:lnTo>
                      <a:pt x="1737" y="2950"/>
                    </a:lnTo>
                    <a:lnTo>
                      <a:pt x="1570" y="3118"/>
                    </a:lnTo>
                    <a:lnTo>
                      <a:pt x="1507" y="3201"/>
                    </a:lnTo>
                    <a:lnTo>
                      <a:pt x="1361" y="3327"/>
                    </a:lnTo>
                    <a:lnTo>
                      <a:pt x="1277" y="3348"/>
                    </a:lnTo>
                    <a:lnTo>
                      <a:pt x="1172" y="3453"/>
                    </a:lnTo>
                    <a:lnTo>
                      <a:pt x="1151" y="3620"/>
                    </a:lnTo>
                    <a:lnTo>
                      <a:pt x="1110" y="3536"/>
                    </a:lnTo>
                    <a:lnTo>
                      <a:pt x="1068" y="3473"/>
                    </a:lnTo>
                    <a:lnTo>
                      <a:pt x="1005" y="3557"/>
                    </a:lnTo>
                    <a:lnTo>
                      <a:pt x="942" y="3620"/>
                    </a:lnTo>
                    <a:lnTo>
                      <a:pt x="942" y="3746"/>
                    </a:lnTo>
                    <a:lnTo>
                      <a:pt x="879" y="3787"/>
                    </a:lnTo>
                    <a:lnTo>
                      <a:pt x="838" y="3766"/>
                    </a:lnTo>
                    <a:lnTo>
                      <a:pt x="670" y="3955"/>
                    </a:lnTo>
                    <a:lnTo>
                      <a:pt x="628" y="3955"/>
                    </a:lnTo>
                    <a:lnTo>
                      <a:pt x="566" y="4038"/>
                    </a:lnTo>
                    <a:lnTo>
                      <a:pt x="566" y="4206"/>
                    </a:lnTo>
                    <a:lnTo>
                      <a:pt x="524" y="4269"/>
                    </a:lnTo>
                    <a:lnTo>
                      <a:pt x="461" y="4164"/>
                    </a:lnTo>
                    <a:lnTo>
                      <a:pt x="419" y="4164"/>
                    </a:lnTo>
                    <a:lnTo>
                      <a:pt x="377" y="4206"/>
                    </a:lnTo>
                    <a:lnTo>
                      <a:pt x="335" y="4248"/>
                    </a:lnTo>
                    <a:lnTo>
                      <a:pt x="252" y="4415"/>
                    </a:lnTo>
                    <a:lnTo>
                      <a:pt x="252" y="4478"/>
                    </a:lnTo>
                    <a:lnTo>
                      <a:pt x="335" y="4582"/>
                    </a:lnTo>
                    <a:lnTo>
                      <a:pt x="377" y="4624"/>
                    </a:lnTo>
                    <a:lnTo>
                      <a:pt x="335" y="4666"/>
                    </a:lnTo>
                    <a:lnTo>
                      <a:pt x="252" y="4666"/>
                    </a:lnTo>
                    <a:lnTo>
                      <a:pt x="126" y="4687"/>
                    </a:lnTo>
                    <a:lnTo>
                      <a:pt x="1" y="4813"/>
                    </a:lnTo>
                    <a:lnTo>
                      <a:pt x="43" y="4834"/>
                    </a:lnTo>
                    <a:lnTo>
                      <a:pt x="126" y="4834"/>
                    </a:lnTo>
                    <a:lnTo>
                      <a:pt x="43" y="4896"/>
                    </a:lnTo>
                    <a:lnTo>
                      <a:pt x="43" y="5001"/>
                    </a:lnTo>
                    <a:lnTo>
                      <a:pt x="126" y="5085"/>
                    </a:lnTo>
                    <a:lnTo>
                      <a:pt x="168" y="5106"/>
                    </a:lnTo>
                    <a:lnTo>
                      <a:pt x="315" y="5106"/>
                    </a:lnTo>
                    <a:lnTo>
                      <a:pt x="335" y="5147"/>
                    </a:lnTo>
                    <a:lnTo>
                      <a:pt x="356" y="5147"/>
                    </a:lnTo>
                    <a:lnTo>
                      <a:pt x="377" y="5085"/>
                    </a:lnTo>
                    <a:lnTo>
                      <a:pt x="440" y="5085"/>
                    </a:lnTo>
                    <a:lnTo>
                      <a:pt x="524" y="5126"/>
                    </a:lnTo>
                    <a:lnTo>
                      <a:pt x="566" y="5210"/>
                    </a:lnTo>
                    <a:lnTo>
                      <a:pt x="545" y="5252"/>
                    </a:lnTo>
                    <a:lnTo>
                      <a:pt x="587" y="5315"/>
                    </a:lnTo>
                    <a:lnTo>
                      <a:pt x="670" y="5315"/>
                    </a:lnTo>
                    <a:lnTo>
                      <a:pt x="733" y="5336"/>
                    </a:lnTo>
                    <a:lnTo>
                      <a:pt x="754" y="5461"/>
                    </a:lnTo>
                    <a:lnTo>
                      <a:pt x="859" y="5545"/>
                    </a:lnTo>
                    <a:lnTo>
                      <a:pt x="942" y="5608"/>
                    </a:lnTo>
                    <a:lnTo>
                      <a:pt x="838" y="5670"/>
                    </a:lnTo>
                    <a:lnTo>
                      <a:pt x="879" y="5670"/>
                    </a:lnTo>
                    <a:lnTo>
                      <a:pt x="1005" y="5629"/>
                    </a:lnTo>
                    <a:lnTo>
                      <a:pt x="1005" y="5670"/>
                    </a:lnTo>
                    <a:lnTo>
                      <a:pt x="1110" y="5712"/>
                    </a:lnTo>
                    <a:lnTo>
                      <a:pt x="1256" y="5670"/>
                    </a:lnTo>
                    <a:lnTo>
                      <a:pt x="1465" y="5608"/>
                    </a:lnTo>
                    <a:lnTo>
                      <a:pt x="1612" y="5461"/>
                    </a:lnTo>
                    <a:lnTo>
                      <a:pt x="1737" y="5419"/>
                    </a:lnTo>
                    <a:lnTo>
                      <a:pt x="1737" y="5357"/>
                    </a:lnTo>
                    <a:lnTo>
                      <a:pt x="1716" y="5252"/>
                    </a:lnTo>
                    <a:lnTo>
                      <a:pt x="1800" y="5315"/>
                    </a:lnTo>
                    <a:lnTo>
                      <a:pt x="1779" y="5398"/>
                    </a:lnTo>
                    <a:lnTo>
                      <a:pt x="1905" y="5336"/>
                    </a:lnTo>
                    <a:lnTo>
                      <a:pt x="1926" y="5210"/>
                    </a:lnTo>
                    <a:lnTo>
                      <a:pt x="2009" y="5106"/>
                    </a:lnTo>
                    <a:lnTo>
                      <a:pt x="2198" y="5022"/>
                    </a:lnTo>
                    <a:lnTo>
                      <a:pt x="2323" y="5022"/>
                    </a:lnTo>
                    <a:lnTo>
                      <a:pt x="2365" y="5001"/>
                    </a:lnTo>
                    <a:lnTo>
                      <a:pt x="2365" y="4959"/>
                    </a:lnTo>
                    <a:lnTo>
                      <a:pt x="2260" y="4959"/>
                    </a:lnTo>
                    <a:lnTo>
                      <a:pt x="2323" y="4938"/>
                    </a:lnTo>
                    <a:lnTo>
                      <a:pt x="2344" y="4917"/>
                    </a:lnTo>
                    <a:lnTo>
                      <a:pt x="2323" y="4896"/>
                    </a:lnTo>
                    <a:lnTo>
                      <a:pt x="2449" y="4729"/>
                    </a:lnTo>
                    <a:lnTo>
                      <a:pt x="2532" y="4582"/>
                    </a:lnTo>
                    <a:lnTo>
                      <a:pt x="2574" y="4415"/>
                    </a:lnTo>
                    <a:lnTo>
                      <a:pt x="2658" y="4310"/>
                    </a:lnTo>
                    <a:lnTo>
                      <a:pt x="2930" y="4143"/>
                    </a:lnTo>
                    <a:lnTo>
                      <a:pt x="2972" y="4038"/>
                    </a:lnTo>
                    <a:lnTo>
                      <a:pt x="2993" y="3913"/>
                    </a:lnTo>
                    <a:lnTo>
                      <a:pt x="3097" y="3746"/>
                    </a:lnTo>
                    <a:lnTo>
                      <a:pt x="3160" y="3641"/>
                    </a:lnTo>
                    <a:lnTo>
                      <a:pt x="3181" y="3536"/>
                    </a:lnTo>
                    <a:lnTo>
                      <a:pt x="3265" y="3432"/>
                    </a:lnTo>
                    <a:lnTo>
                      <a:pt x="3369" y="3369"/>
                    </a:lnTo>
                    <a:lnTo>
                      <a:pt x="3390" y="3264"/>
                    </a:lnTo>
                    <a:lnTo>
                      <a:pt x="3474" y="3348"/>
                    </a:lnTo>
                    <a:lnTo>
                      <a:pt x="3516" y="3348"/>
                    </a:lnTo>
                    <a:lnTo>
                      <a:pt x="3558" y="3243"/>
                    </a:lnTo>
                    <a:lnTo>
                      <a:pt x="3662" y="3243"/>
                    </a:lnTo>
                    <a:lnTo>
                      <a:pt x="3725" y="3222"/>
                    </a:lnTo>
                    <a:lnTo>
                      <a:pt x="3788" y="3139"/>
                    </a:lnTo>
                    <a:lnTo>
                      <a:pt x="3788" y="3034"/>
                    </a:lnTo>
                    <a:lnTo>
                      <a:pt x="3704" y="2950"/>
                    </a:lnTo>
                    <a:lnTo>
                      <a:pt x="3704" y="2950"/>
                    </a:lnTo>
                    <a:lnTo>
                      <a:pt x="3809" y="3013"/>
                    </a:lnTo>
                    <a:lnTo>
                      <a:pt x="3830" y="3139"/>
                    </a:lnTo>
                    <a:lnTo>
                      <a:pt x="3892" y="3139"/>
                    </a:lnTo>
                    <a:lnTo>
                      <a:pt x="3976" y="3118"/>
                    </a:lnTo>
                    <a:lnTo>
                      <a:pt x="3976" y="3055"/>
                    </a:lnTo>
                    <a:lnTo>
                      <a:pt x="4039" y="3013"/>
                    </a:lnTo>
                    <a:lnTo>
                      <a:pt x="4123" y="3034"/>
                    </a:lnTo>
                    <a:lnTo>
                      <a:pt x="4123" y="3097"/>
                    </a:lnTo>
                    <a:lnTo>
                      <a:pt x="4018" y="3139"/>
                    </a:lnTo>
                    <a:lnTo>
                      <a:pt x="4123" y="3139"/>
                    </a:lnTo>
                    <a:lnTo>
                      <a:pt x="4227" y="3160"/>
                    </a:lnTo>
                    <a:lnTo>
                      <a:pt x="4248" y="3118"/>
                    </a:lnTo>
                    <a:lnTo>
                      <a:pt x="4248" y="3034"/>
                    </a:lnTo>
                    <a:lnTo>
                      <a:pt x="4290" y="2992"/>
                    </a:lnTo>
                    <a:lnTo>
                      <a:pt x="4311" y="3013"/>
                    </a:lnTo>
                    <a:lnTo>
                      <a:pt x="4311" y="3139"/>
                    </a:lnTo>
                    <a:lnTo>
                      <a:pt x="4332" y="3160"/>
                    </a:lnTo>
                    <a:lnTo>
                      <a:pt x="4395" y="3118"/>
                    </a:lnTo>
                    <a:lnTo>
                      <a:pt x="4416" y="2950"/>
                    </a:lnTo>
                    <a:lnTo>
                      <a:pt x="4353" y="2867"/>
                    </a:lnTo>
                    <a:lnTo>
                      <a:pt x="4290" y="2867"/>
                    </a:lnTo>
                    <a:lnTo>
                      <a:pt x="4311" y="2825"/>
                    </a:lnTo>
                    <a:lnTo>
                      <a:pt x="4311" y="2699"/>
                    </a:lnTo>
                    <a:lnTo>
                      <a:pt x="4332" y="2511"/>
                    </a:lnTo>
                    <a:lnTo>
                      <a:pt x="4416" y="2490"/>
                    </a:lnTo>
                    <a:lnTo>
                      <a:pt x="4562" y="2427"/>
                    </a:lnTo>
                    <a:lnTo>
                      <a:pt x="4750" y="2323"/>
                    </a:lnTo>
                    <a:lnTo>
                      <a:pt x="4771" y="2260"/>
                    </a:lnTo>
                    <a:lnTo>
                      <a:pt x="4918" y="2093"/>
                    </a:lnTo>
                    <a:lnTo>
                      <a:pt x="4918" y="1988"/>
                    </a:lnTo>
                    <a:lnTo>
                      <a:pt x="5043" y="1862"/>
                    </a:lnTo>
                    <a:lnTo>
                      <a:pt x="5127" y="1883"/>
                    </a:lnTo>
                    <a:lnTo>
                      <a:pt x="5127" y="1821"/>
                    </a:lnTo>
                    <a:lnTo>
                      <a:pt x="5336" y="1632"/>
                    </a:lnTo>
                    <a:lnTo>
                      <a:pt x="5336" y="1549"/>
                    </a:lnTo>
                    <a:lnTo>
                      <a:pt x="5650" y="1277"/>
                    </a:lnTo>
                    <a:lnTo>
                      <a:pt x="5755" y="1235"/>
                    </a:lnTo>
                    <a:lnTo>
                      <a:pt x="5692" y="1214"/>
                    </a:lnTo>
                    <a:lnTo>
                      <a:pt x="5671" y="1109"/>
                    </a:lnTo>
                    <a:lnTo>
                      <a:pt x="5608" y="1005"/>
                    </a:lnTo>
                    <a:lnTo>
                      <a:pt x="5650" y="900"/>
                    </a:lnTo>
                    <a:lnTo>
                      <a:pt x="5671" y="774"/>
                    </a:lnTo>
                    <a:lnTo>
                      <a:pt x="5692" y="816"/>
                    </a:lnTo>
                    <a:lnTo>
                      <a:pt x="5797" y="649"/>
                    </a:lnTo>
                    <a:lnTo>
                      <a:pt x="5713" y="691"/>
                    </a:lnTo>
                    <a:lnTo>
                      <a:pt x="5650" y="691"/>
                    </a:lnTo>
                    <a:lnTo>
                      <a:pt x="5755" y="628"/>
                    </a:lnTo>
                    <a:lnTo>
                      <a:pt x="5817" y="502"/>
                    </a:lnTo>
                    <a:lnTo>
                      <a:pt x="5797" y="502"/>
                    </a:lnTo>
                    <a:lnTo>
                      <a:pt x="5797" y="419"/>
                    </a:lnTo>
                    <a:lnTo>
                      <a:pt x="5713" y="419"/>
                    </a:lnTo>
                    <a:lnTo>
                      <a:pt x="5650" y="544"/>
                    </a:lnTo>
                    <a:lnTo>
                      <a:pt x="5671" y="586"/>
                    </a:lnTo>
                    <a:lnTo>
                      <a:pt x="5713" y="607"/>
                    </a:lnTo>
                    <a:lnTo>
                      <a:pt x="5608" y="649"/>
                    </a:lnTo>
                    <a:lnTo>
                      <a:pt x="5566" y="607"/>
                    </a:lnTo>
                    <a:lnTo>
                      <a:pt x="5566" y="544"/>
                    </a:lnTo>
                    <a:lnTo>
                      <a:pt x="5504" y="544"/>
                    </a:lnTo>
                    <a:lnTo>
                      <a:pt x="5441" y="523"/>
                    </a:lnTo>
                    <a:lnTo>
                      <a:pt x="5378" y="586"/>
                    </a:lnTo>
                    <a:lnTo>
                      <a:pt x="5294" y="691"/>
                    </a:lnTo>
                    <a:lnTo>
                      <a:pt x="5232" y="628"/>
                    </a:lnTo>
                    <a:lnTo>
                      <a:pt x="5169" y="481"/>
                    </a:lnTo>
                    <a:lnTo>
                      <a:pt x="5232" y="440"/>
                    </a:lnTo>
                    <a:lnTo>
                      <a:pt x="5273" y="377"/>
                    </a:lnTo>
                    <a:lnTo>
                      <a:pt x="5273" y="314"/>
                    </a:lnTo>
                    <a:lnTo>
                      <a:pt x="5252" y="293"/>
                    </a:lnTo>
                    <a:lnTo>
                      <a:pt x="5273" y="251"/>
                    </a:lnTo>
                    <a:lnTo>
                      <a:pt x="5232" y="209"/>
                    </a:lnTo>
                    <a:lnTo>
                      <a:pt x="5169" y="251"/>
                    </a:lnTo>
                    <a:lnTo>
                      <a:pt x="5127" y="230"/>
                    </a:lnTo>
                    <a:lnTo>
                      <a:pt x="5064" y="188"/>
                    </a:lnTo>
                    <a:lnTo>
                      <a:pt x="5085" y="105"/>
                    </a:lnTo>
                    <a:lnTo>
                      <a:pt x="5169"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1" name="Google Shape;1001;p27"/>
              <p:cNvSpPr/>
              <p:nvPr/>
            </p:nvSpPr>
            <p:spPr>
              <a:xfrm>
                <a:off x="6101375" y="3852150"/>
                <a:ext cx="82150" cy="171075"/>
              </a:xfrm>
              <a:custGeom>
                <a:avLst/>
                <a:gdLst/>
                <a:ahLst/>
                <a:cxnLst/>
                <a:rect l="l" t="t" r="r" b="b"/>
                <a:pathLst>
                  <a:path w="3286" h="6843" extrusionOk="0">
                    <a:moveTo>
                      <a:pt x="880" y="0"/>
                    </a:moveTo>
                    <a:lnTo>
                      <a:pt x="796" y="21"/>
                    </a:lnTo>
                    <a:lnTo>
                      <a:pt x="650" y="21"/>
                    </a:lnTo>
                    <a:lnTo>
                      <a:pt x="650" y="42"/>
                    </a:lnTo>
                    <a:lnTo>
                      <a:pt x="733" y="126"/>
                    </a:lnTo>
                    <a:lnTo>
                      <a:pt x="859" y="440"/>
                    </a:lnTo>
                    <a:lnTo>
                      <a:pt x="859" y="544"/>
                    </a:lnTo>
                    <a:lnTo>
                      <a:pt x="859" y="733"/>
                    </a:lnTo>
                    <a:lnTo>
                      <a:pt x="796" y="774"/>
                    </a:lnTo>
                    <a:lnTo>
                      <a:pt x="754" y="774"/>
                    </a:lnTo>
                    <a:lnTo>
                      <a:pt x="754" y="795"/>
                    </a:lnTo>
                    <a:lnTo>
                      <a:pt x="796" y="1046"/>
                    </a:lnTo>
                    <a:lnTo>
                      <a:pt x="838" y="1067"/>
                    </a:lnTo>
                    <a:lnTo>
                      <a:pt x="942" y="1026"/>
                    </a:lnTo>
                    <a:lnTo>
                      <a:pt x="1047" y="1026"/>
                    </a:lnTo>
                    <a:lnTo>
                      <a:pt x="963" y="1046"/>
                    </a:lnTo>
                    <a:lnTo>
                      <a:pt x="880" y="1151"/>
                    </a:lnTo>
                    <a:lnTo>
                      <a:pt x="901" y="1277"/>
                    </a:lnTo>
                    <a:lnTo>
                      <a:pt x="984" y="1444"/>
                    </a:lnTo>
                    <a:lnTo>
                      <a:pt x="1005" y="1716"/>
                    </a:lnTo>
                    <a:lnTo>
                      <a:pt x="1005" y="1904"/>
                    </a:lnTo>
                    <a:lnTo>
                      <a:pt x="1005" y="2030"/>
                    </a:lnTo>
                    <a:lnTo>
                      <a:pt x="1068" y="2009"/>
                    </a:lnTo>
                    <a:lnTo>
                      <a:pt x="1089" y="1904"/>
                    </a:lnTo>
                    <a:lnTo>
                      <a:pt x="1068" y="1821"/>
                    </a:lnTo>
                    <a:lnTo>
                      <a:pt x="1089" y="1800"/>
                    </a:lnTo>
                    <a:lnTo>
                      <a:pt x="1152" y="1842"/>
                    </a:lnTo>
                    <a:lnTo>
                      <a:pt x="1152" y="1967"/>
                    </a:lnTo>
                    <a:lnTo>
                      <a:pt x="1194" y="1967"/>
                    </a:lnTo>
                    <a:lnTo>
                      <a:pt x="1214" y="1904"/>
                    </a:lnTo>
                    <a:lnTo>
                      <a:pt x="1194" y="1842"/>
                    </a:lnTo>
                    <a:lnTo>
                      <a:pt x="1214" y="1842"/>
                    </a:lnTo>
                    <a:lnTo>
                      <a:pt x="1256" y="1925"/>
                    </a:lnTo>
                    <a:lnTo>
                      <a:pt x="1173" y="2030"/>
                    </a:lnTo>
                    <a:lnTo>
                      <a:pt x="1152" y="2134"/>
                    </a:lnTo>
                    <a:lnTo>
                      <a:pt x="1152" y="2197"/>
                    </a:lnTo>
                    <a:lnTo>
                      <a:pt x="1110" y="2218"/>
                    </a:lnTo>
                    <a:lnTo>
                      <a:pt x="1068" y="2134"/>
                    </a:lnTo>
                    <a:lnTo>
                      <a:pt x="1005" y="2134"/>
                    </a:lnTo>
                    <a:lnTo>
                      <a:pt x="1047" y="2323"/>
                    </a:lnTo>
                    <a:lnTo>
                      <a:pt x="1110" y="2532"/>
                    </a:lnTo>
                    <a:lnTo>
                      <a:pt x="1173" y="2553"/>
                    </a:lnTo>
                    <a:lnTo>
                      <a:pt x="1194" y="2532"/>
                    </a:lnTo>
                    <a:lnTo>
                      <a:pt x="1256" y="2616"/>
                    </a:lnTo>
                    <a:lnTo>
                      <a:pt x="1256" y="2658"/>
                    </a:lnTo>
                    <a:lnTo>
                      <a:pt x="1298" y="2699"/>
                    </a:lnTo>
                    <a:lnTo>
                      <a:pt x="1194" y="2762"/>
                    </a:lnTo>
                    <a:lnTo>
                      <a:pt x="1194" y="2825"/>
                    </a:lnTo>
                    <a:lnTo>
                      <a:pt x="1214" y="2867"/>
                    </a:lnTo>
                    <a:lnTo>
                      <a:pt x="1194" y="2950"/>
                    </a:lnTo>
                    <a:lnTo>
                      <a:pt x="1110" y="3139"/>
                    </a:lnTo>
                    <a:lnTo>
                      <a:pt x="1152" y="3243"/>
                    </a:lnTo>
                    <a:lnTo>
                      <a:pt x="1089" y="3264"/>
                    </a:lnTo>
                    <a:lnTo>
                      <a:pt x="1173" y="3348"/>
                    </a:lnTo>
                    <a:lnTo>
                      <a:pt x="1152" y="3369"/>
                    </a:lnTo>
                    <a:lnTo>
                      <a:pt x="1068" y="3369"/>
                    </a:lnTo>
                    <a:lnTo>
                      <a:pt x="1005" y="3474"/>
                    </a:lnTo>
                    <a:lnTo>
                      <a:pt x="1005" y="3536"/>
                    </a:lnTo>
                    <a:lnTo>
                      <a:pt x="1068" y="3599"/>
                    </a:lnTo>
                    <a:lnTo>
                      <a:pt x="1005" y="3641"/>
                    </a:lnTo>
                    <a:lnTo>
                      <a:pt x="942" y="3641"/>
                    </a:lnTo>
                    <a:lnTo>
                      <a:pt x="880" y="3767"/>
                    </a:lnTo>
                    <a:lnTo>
                      <a:pt x="796" y="4164"/>
                    </a:lnTo>
                    <a:lnTo>
                      <a:pt x="796" y="4269"/>
                    </a:lnTo>
                    <a:lnTo>
                      <a:pt x="733" y="4331"/>
                    </a:lnTo>
                    <a:lnTo>
                      <a:pt x="629" y="4331"/>
                    </a:lnTo>
                    <a:lnTo>
                      <a:pt x="545" y="4290"/>
                    </a:lnTo>
                    <a:lnTo>
                      <a:pt x="419" y="4311"/>
                    </a:lnTo>
                    <a:lnTo>
                      <a:pt x="210" y="4415"/>
                    </a:lnTo>
                    <a:lnTo>
                      <a:pt x="106" y="4520"/>
                    </a:lnTo>
                    <a:lnTo>
                      <a:pt x="64" y="4645"/>
                    </a:lnTo>
                    <a:lnTo>
                      <a:pt x="106" y="4834"/>
                    </a:lnTo>
                    <a:lnTo>
                      <a:pt x="210" y="4917"/>
                    </a:lnTo>
                    <a:lnTo>
                      <a:pt x="357" y="5022"/>
                    </a:lnTo>
                    <a:lnTo>
                      <a:pt x="440" y="5168"/>
                    </a:lnTo>
                    <a:lnTo>
                      <a:pt x="587" y="5231"/>
                    </a:lnTo>
                    <a:lnTo>
                      <a:pt x="650" y="5273"/>
                    </a:lnTo>
                    <a:lnTo>
                      <a:pt x="670" y="5545"/>
                    </a:lnTo>
                    <a:lnTo>
                      <a:pt x="691" y="5566"/>
                    </a:lnTo>
                    <a:lnTo>
                      <a:pt x="670" y="5587"/>
                    </a:lnTo>
                    <a:lnTo>
                      <a:pt x="670" y="5733"/>
                    </a:lnTo>
                    <a:lnTo>
                      <a:pt x="629" y="5838"/>
                    </a:lnTo>
                    <a:lnTo>
                      <a:pt x="378" y="6110"/>
                    </a:lnTo>
                    <a:lnTo>
                      <a:pt x="231" y="6277"/>
                    </a:lnTo>
                    <a:lnTo>
                      <a:pt x="43" y="6424"/>
                    </a:lnTo>
                    <a:lnTo>
                      <a:pt x="1" y="6508"/>
                    </a:lnTo>
                    <a:lnTo>
                      <a:pt x="22" y="6549"/>
                    </a:lnTo>
                    <a:lnTo>
                      <a:pt x="126" y="6591"/>
                    </a:lnTo>
                    <a:lnTo>
                      <a:pt x="147" y="6528"/>
                    </a:lnTo>
                    <a:lnTo>
                      <a:pt x="210" y="6528"/>
                    </a:lnTo>
                    <a:lnTo>
                      <a:pt x="210" y="6612"/>
                    </a:lnTo>
                    <a:lnTo>
                      <a:pt x="210" y="6675"/>
                    </a:lnTo>
                    <a:lnTo>
                      <a:pt x="231" y="6696"/>
                    </a:lnTo>
                    <a:lnTo>
                      <a:pt x="273" y="6675"/>
                    </a:lnTo>
                    <a:lnTo>
                      <a:pt x="315" y="6717"/>
                    </a:lnTo>
                    <a:lnTo>
                      <a:pt x="315" y="6800"/>
                    </a:lnTo>
                    <a:lnTo>
                      <a:pt x="336" y="6842"/>
                    </a:lnTo>
                    <a:lnTo>
                      <a:pt x="419" y="6821"/>
                    </a:lnTo>
                    <a:lnTo>
                      <a:pt x="629" y="6675"/>
                    </a:lnTo>
                    <a:lnTo>
                      <a:pt x="796" y="6528"/>
                    </a:lnTo>
                    <a:lnTo>
                      <a:pt x="984" y="6361"/>
                    </a:lnTo>
                    <a:lnTo>
                      <a:pt x="1152" y="6173"/>
                    </a:lnTo>
                    <a:lnTo>
                      <a:pt x="1319" y="5901"/>
                    </a:lnTo>
                    <a:lnTo>
                      <a:pt x="1424" y="5859"/>
                    </a:lnTo>
                    <a:lnTo>
                      <a:pt x="1507" y="5859"/>
                    </a:lnTo>
                    <a:lnTo>
                      <a:pt x="1570" y="5775"/>
                    </a:lnTo>
                    <a:lnTo>
                      <a:pt x="1570" y="5691"/>
                    </a:lnTo>
                    <a:lnTo>
                      <a:pt x="1612" y="5650"/>
                    </a:lnTo>
                    <a:lnTo>
                      <a:pt x="1717" y="5587"/>
                    </a:lnTo>
                    <a:lnTo>
                      <a:pt x="1800" y="5357"/>
                    </a:lnTo>
                    <a:lnTo>
                      <a:pt x="1905" y="5210"/>
                    </a:lnTo>
                    <a:lnTo>
                      <a:pt x="1905" y="5147"/>
                    </a:lnTo>
                    <a:lnTo>
                      <a:pt x="1989" y="5106"/>
                    </a:lnTo>
                    <a:lnTo>
                      <a:pt x="1884" y="4980"/>
                    </a:lnTo>
                    <a:lnTo>
                      <a:pt x="1717" y="4980"/>
                    </a:lnTo>
                    <a:lnTo>
                      <a:pt x="1800" y="4938"/>
                    </a:lnTo>
                    <a:lnTo>
                      <a:pt x="1884" y="4917"/>
                    </a:lnTo>
                    <a:lnTo>
                      <a:pt x="2114" y="4624"/>
                    </a:lnTo>
                    <a:lnTo>
                      <a:pt x="2240" y="4603"/>
                    </a:lnTo>
                    <a:lnTo>
                      <a:pt x="2428" y="4624"/>
                    </a:lnTo>
                    <a:lnTo>
                      <a:pt x="2512" y="4624"/>
                    </a:lnTo>
                    <a:lnTo>
                      <a:pt x="2512" y="4708"/>
                    </a:lnTo>
                    <a:lnTo>
                      <a:pt x="2512" y="4792"/>
                    </a:lnTo>
                    <a:lnTo>
                      <a:pt x="2616" y="4708"/>
                    </a:lnTo>
                    <a:lnTo>
                      <a:pt x="2679" y="4645"/>
                    </a:lnTo>
                    <a:lnTo>
                      <a:pt x="2533" y="4603"/>
                    </a:lnTo>
                    <a:lnTo>
                      <a:pt x="2554" y="4499"/>
                    </a:lnTo>
                    <a:lnTo>
                      <a:pt x="2637" y="4311"/>
                    </a:lnTo>
                    <a:lnTo>
                      <a:pt x="2679" y="4227"/>
                    </a:lnTo>
                    <a:lnTo>
                      <a:pt x="2784" y="4227"/>
                    </a:lnTo>
                    <a:lnTo>
                      <a:pt x="2826" y="4290"/>
                    </a:lnTo>
                    <a:lnTo>
                      <a:pt x="2867" y="4227"/>
                    </a:lnTo>
                    <a:lnTo>
                      <a:pt x="2930" y="4122"/>
                    </a:lnTo>
                    <a:lnTo>
                      <a:pt x="3077" y="3892"/>
                    </a:lnTo>
                    <a:lnTo>
                      <a:pt x="3077" y="3808"/>
                    </a:lnTo>
                    <a:lnTo>
                      <a:pt x="3077" y="3746"/>
                    </a:lnTo>
                    <a:lnTo>
                      <a:pt x="3098" y="3599"/>
                    </a:lnTo>
                    <a:lnTo>
                      <a:pt x="3202" y="3495"/>
                    </a:lnTo>
                    <a:lnTo>
                      <a:pt x="3286" y="3453"/>
                    </a:lnTo>
                    <a:lnTo>
                      <a:pt x="3286" y="3411"/>
                    </a:lnTo>
                    <a:lnTo>
                      <a:pt x="3160" y="3369"/>
                    </a:lnTo>
                    <a:lnTo>
                      <a:pt x="3098" y="3285"/>
                    </a:lnTo>
                    <a:lnTo>
                      <a:pt x="3139" y="3285"/>
                    </a:lnTo>
                    <a:lnTo>
                      <a:pt x="3160" y="3243"/>
                    </a:lnTo>
                    <a:lnTo>
                      <a:pt x="3035" y="3222"/>
                    </a:lnTo>
                    <a:lnTo>
                      <a:pt x="2888" y="3327"/>
                    </a:lnTo>
                    <a:lnTo>
                      <a:pt x="2679" y="3536"/>
                    </a:lnTo>
                    <a:lnTo>
                      <a:pt x="2554" y="3536"/>
                    </a:lnTo>
                    <a:lnTo>
                      <a:pt x="2470" y="3578"/>
                    </a:lnTo>
                    <a:lnTo>
                      <a:pt x="2365" y="3536"/>
                    </a:lnTo>
                    <a:lnTo>
                      <a:pt x="2135" y="3285"/>
                    </a:lnTo>
                    <a:lnTo>
                      <a:pt x="2051" y="3285"/>
                    </a:lnTo>
                    <a:lnTo>
                      <a:pt x="1989" y="3181"/>
                    </a:lnTo>
                    <a:lnTo>
                      <a:pt x="1947" y="3118"/>
                    </a:lnTo>
                    <a:lnTo>
                      <a:pt x="2010" y="3034"/>
                    </a:lnTo>
                    <a:lnTo>
                      <a:pt x="2030" y="2888"/>
                    </a:lnTo>
                    <a:lnTo>
                      <a:pt x="1926" y="2720"/>
                    </a:lnTo>
                    <a:lnTo>
                      <a:pt x="1926" y="2637"/>
                    </a:lnTo>
                    <a:lnTo>
                      <a:pt x="1905" y="2595"/>
                    </a:lnTo>
                    <a:lnTo>
                      <a:pt x="1905" y="2448"/>
                    </a:lnTo>
                    <a:lnTo>
                      <a:pt x="1947" y="2365"/>
                    </a:lnTo>
                    <a:lnTo>
                      <a:pt x="1884" y="2365"/>
                    </a:lnTo>
                    <a:lnTo>
                      <a:pt x="1884" y="2239"/>
                    </a:lnTo>
                    <a:lnTo>
                      <a:pt x="1842" y="2176"/>
                    </a:lnTo>
                    <a:lnTo>
                      <a:pt x="1800" y="2197"/>
                    </a:lnTo>
                    <a:lnTo>
                      <a:pt x="1717" y="2134"/>
                    </a:lnTo>
                    <a:lnTo>
                      <a:pt x="1675" y="2197"/>
                    </a:lnTo>
                    <a:lnTo>
                      <a:pt x="1779" y="2281"/>
                    </a:lnTo>
                    <a:lnTo>
                      <a:pt x="1738" y="2365"/>
                    </a:lnTo>
                    <a:lnTo>
                      <a:pt x="1779" y="2427"/>
                    </a:lnTo>
                    <a:lnTo>
                      <a:pt x="1696" y="2511"/>
                    </a:lnTo>
                    <a:lnTo>
                      <a:pt x="1696" y="2595"/>
                    </a:lnTo>
                    <a:lnTo>
                      <a:pt x="1779" y="2699"/>
                    </a:lnTo>
                    <a:lnTo>
                      <a:pt x="1779" y="2741"/>
                    </a:lnTo>
                    <a:lnTo>
                      <a:pt x="1675" y="2762"/>
                    </a:lnTo>
                    <a:lnTo>
                      <a:pt x="1612" y="2720"/>
                    </a:lnTo>
                    <a:lnTo>
                      <a:pt x="1591" y="2616"/>
                    </a:lnTo>
                    <a:lnTo>
                      <a:pt x="1486" y="2595"/>
                    </a:lnTo>
                    <a:lnTo>
                      <a:pt x="1486" y="2532"/>
                    </a:lnTo>
                    <a:lnTo>
                      <a:pt x="1382" y="2511"/>
                    </a:lnTo>
                    <a:lnTo>
                      <a:pt x="1319" y="2511"/>
                    </a:lnTo>
                    <a:lnTo>
                      <a:pt x="1298" y="2448"/>
                    </a:lnTo>
                    <a:lnTo>
                      <a:pt x="1403" y="2406"/>
                    </a:lnTo>
                    <a:lnTo>
                      <a:pt x="1424" y="2323"/>
                    </a:lnTo>
                    <a:lnTo>
                      <a:pt x="1319" y="2239"/>
                    </a:lnTo>
                    <a:lnTo>
                      <a:pt x="1403" y="2114"/>
                    </a:lnTo>
                    <a:lnTo>
                      <a:pt x="1486" y="2093"/>
                    </a:lnTo>
                    <a:lnTo>
                      <a:pt x="1507" y="1988"/>
                    </a:lnTo>
                    <a:lnTo>
                      <a:pt x="1486" y="1904"/>
                    </a:lnTo>
                    <a:lnTo>
                      <a:pt x="1507" y="1821"/>
                    </a:lnTo>
                    <a:lnTo>
                      <a:pt x="1466" y="1758"/>
                    </a:lnTo>
                    <a:lnTo>
                      <a:pt x="1486" y="1611"/>
                    </a:lnTo>
                    <a:lnTo>
                      <a:pt x="1361" y="1507"/>
                    </a:lnTo>
                    <a:lnTo>
                      <a:pt x="1361" y="1465"/>
                    </a:lnTo>
                    <a:lnTo>
                      <a:pt x="1424" y="1507"/>
                    </a:lnTo>
                    <a:lnTo>
                      <a:pt x="1528" y="1486"/>
                    </a:lnTo>
                    <a:lnTo>
                      <a:pt x="1570" y="1360"/>
                    </a:lnTo>
                    <a:lnTo>
                      <a:pt x="1591" y="1318"/>
                    </a:lnTo>
                    <a:lnTo>
                      <a:pt x="1591" y="1151"/>
                    </a:lnTo>
                    <a:lnTo>
                      <a:pt x="1570" y="1026"/>
                    </a:lnTo>
                    <a:lnTo>
                      <a:pt x="1570" y="921"/>
                    </a:lnTo>
                    <a:lnTo>
                      <a:pt x="1507" y="942"/>
                    </a:lnTo>
                    <a:lnTo>
                      <a:pt x="1382" y="984"/>
                    </a:lnTo>
                    <a:lnTo>
                      <a:pt x="1277" y="879"/>
                    </a:lnTo>
                    <a:lnTo>
                      <a:pt x="1361" y="837"/>
                    </a:lnTo>
                    <a:lnTo>
                      <a:pt x="1277" y="774"/>
                    </a:lnTo>
                    <a:lnTo>
                      <a:pt x="1214" y="754"/>
                    </a:lnTo>
                    <a:lnTo>
                      <a:pt x="1277" y="712"/>
                    </a:lnTo>
                    <a:lnTo>
                      <a:pt x="1361" y="649"/>
                    </a:lnTo>
                    <a:lnTo>
                      <a:pt x="1361" y="607"/>
                    </a:lnTo>
                    <a:lnTo>
                      <a:pt x="1256" y="565"/>
                    </a:lnTo>
                    <a:lnTo>
                      <a:pt x="1173" y="502"/>
                    </a:lnTo>
                    <a:lnTo>
                      <a:pt x="1089" y="544"/>
                    </a:lnTo>
                    <a:lnTo>
                      <a:pt x="1089" y="440"/>
                    </a:lnTo>
                    <a:lnTo>
                      <a:pt x="1110" y="440"/>
                    </a:lnTo>
                    <a:lnTo>
                      <a:pt x="1173" y="356"/>
                    </a:lnTo>
                    <a:lnTo>
                      <a:pt x="1110" y="356"/>
                    </a:lnTo>
                    <a:lnTo>
                      <a:pt x="1047" y="398"/>
                    </a:lnTo>
                    <a:lnTo>
                      <a:pt x="1047" y="461"/>
                    </a:lnTo>
                    <a:lnTo>
                      <a:pt x="1005" y="544"/>
                    </a:lnTo>
                    <a:lnTo>
                      <a:pt x="942" y="523"/>
                    </a:lnTo>
                    <a:lnTo>
                      <a:pt x="963" y="419"/>
                    </a:lnTo>
                    <a:lnTo>
                      <a:pt x="901" y="335"/>
                    </a:lnTo>
                    <a:lnTo>
                      <a:pt x="880" y="209"/>
                    </a:lnTo>
                    <a:lnTo>
                      <a:pt x="880" y="105"/>
                    </a:lnTo>
                    <a:lnTo>
                      <a:pt x="880" y="42"/>
                    </a:lnTo>
                    <a:lnTo>
                      <a:pt x="942" y="42"/>
                    </a:lnTo>
                    <a:lnTo>
                      <a:pt x="880"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1002" name="Google Shape;1002;p27"/>
            <p:cNvSpPr/>
            <p:nvPr/>
          </p:nvSpPr>
          <p:spPr>
            <a:xfrm>
              <a:off x="-2852569" y="3121046"/>
              <a:ext cx="107789" cy="62711"/>
            </a:xfrm>
            <a:custGeom>
              <a:avLst/>
              <a:gdLst/>
              <a:ahLst/>
              <a:cxnLst/>
              <a:rect l="l" t="t" r="r" b="b"/>
              <a:pathLst>
                <a:path w="5085" h="3098" extrusionOk="0">
                  <a:moveTo>
                    <a:pt x="900" y="1"/>
                  </a:moveTo>
                  <a:lnTo>
                    <a:pt x="733" y="22"/>
                  </a:lnTo>
                  <a:lnTo>
                    <a:pt x="733" y="64"/>
                  </a:lnTo>
                  <a:lnTo>
                    <a:pt x="775" y="126"/>
                  </a:lnTo>
                  <a:lnTo>
                    <a:pt x="837" y="126"/>
                  </a:lnTo>
                  <a:lnTo>
                    <a:pt x="858" y="64"/>
                  </a:lnTo>
                  <a:lnTo>
                    <a:pt x="942" y="64"/>
                  </a:lnTo>
                  <a:lnTo>
                    <a:pt x="984" y="126"/>
                  </a:lnTo>
                  <a:lnTo>
                    <a:pt x="1088" y="147"/>
                  </a:lnTo>
                  <a:lnTo>
                    <a:pt x="1047" y="210"/>
                  </a:lnTo>
                  <a:lnTo>
                    <a:pt x="942" y="168"/>
                  </a:lnTo>
                  <a:lnTo>
                    <a:pt x="837" y="168"/>
                  </a:lnTo>
                  <a:lnTo>
                    <a:pt x="858" y="231"/>
                  </a:lnTo>
                  <a:lnTo>
                    <a:pt x="1005" y="315"/>
                  </a:lnTo>
                  <a:lnTo>
                    <a:pt x="1109" y="440"/>
                  </a:lnTo>
                  <a:lnTo>
                    <a:pt x="1088" y="524"/>
                  </a:lnTo>
                  <a:lnTo>
                    <a:pt x="1047" y="545"/>
                  </a:lnTo>
                  <a:lnTo>
                    <a:pt x="1047" y="461"/>
                  </a:lnTo>
                  <a:lnTo>
                    <a:pt x="900" y="377"/>
                  </a:lnTo>
                  <a:lnTo>
                    <a:pt x="837" y="461"/>
                  </a:lnTo>
                  <a:lnTo>
                    <a:pt x="775" y="440"/>
                  </a:lnTo>
                  <a:lnTo>
                    <a:pt x="796" y="356"/>
                  </a:lnTo>
                  <a:lnTo>
                    <a:pt x="691" y="252"/>
                  </a:lnTo>
                  <a:lnTo>
                    <a:pt x="586" y="210"/>
                  </a:lnTo>
                  <a:lnTo>
                    <a:pt x="524" y="252"/>
                  </a:lnTo>
                  <a:lnTo>
                    <a:pt x="586" y="356"/>
                  </a:lnTo>
                  <a:lnTo>
                    <a:pt x="565" y="419"/>
                  </a:lnTo>
                  <a:lnTo>
                    <a:pt x="524" y="315"/>
                  </a:lnTo>
                  <a:lnTo>
                    <a:pt x="419" y="273"/>
                  </a:lnTo>
                  <a:lnTo>
                    <a:pt x="377" y="356"/>
                  </a:lnTo>
                  <a:lnTo>
                    <a:pt x="461" y="440"/>
                  </a:lnTo>
                  <a:lnTo>
                    <a:pt x="524" y="482"/>
                  </a:lnTo>
                  <a:lnTo>
                    <a:pt x="565" y="545"/>
                  </a:lnTo>
                  <a:lnTo>
                    <a:pt x="461" y="482"/>
                  </a:lnTo>
                  <a:lnTo>
                    <a:pt x="356" y="545"/>
                  </a:lnTo>
                  <a:lnTo>
                    <a:pt x="419" y="608"/>
                  </a:lnTo>
                  <a:lnTo>
                    <a:pt x="565" y="670"/>
                  </a:lnTo>
                  <a:lnTo>
                    <a:pt x="482" y="670"/>
                  </a:lnTo>
                  <a:lnTo>
                    <a:pt x="461" y="733"/>
                  </a:lnTo>
                  <a:lnTo>
                    <a:pt x="482" y="775"/>
                  </a:lnTo>
                  <a:lnTo>
                    <a:pt x="461" y="775"/>
                  </a:lnTo>
                  <a:lnTo>
                    <a:pt x="272" y="649"/>
                  </a:lnTo>
                  <a:lnTo>
                    <a:pt x="231" y="608"/>
                  </a:lnTo>
                  <a:lnTo>
                    <a:pt x="168" y="670"/>
                  </a:lnTo>
                  <a:lnTo>
                    <a:pt x="252" y="796"/>
                  </a:lnTo>
                  <a:lnTo>
                    <a:pt x="314" y="880"/>
                  </a:lnTo>
                  <a:lnTo>
                    <a:pt x="252" y="900"/>
                  </a:lnTo>
                  <a:lnTo>
                    <a:pt x="147" y="775"/>
                  </a:lnTo>
                  <a:lnTo>
                    <a:pt x="63" y="754"/>
                  </a:lnTo>
                  <a:lnTo>
                    <a:pt x="0" y="859"/>
                  </a:lnTo>
                  <a:lnTo>
                    <a:pt x="126" y="900"/>
                  </a:lnTo>
                  <a:lnTo>
                    <a:pt x="231" y="1005"/>
                  </a:lnTo>
                  <a:lnTo>
                    <a:pt x="356" y="1047"/>
                  </a:lnTo>
                  <a:lnTo>
                    <a:pt x="440" y="942"/>
                  </a:lnTo>
                  <a:lnTo>
                    <a:pt x="565" y="900"/>
                  </a:lnTo>
                  <a:lnTo>
                    <a:pt x="628" y="796"/>
                  </a:lnTo>
                  <a:lnTo>
                    <a:pt x="649" y="859"/>
                  </a:lnTo>
                  <a:lnTo>
                    <a:pt x="649" y="900"/>
                  </a:lnTo>
                  <a:lnTo>
                    <a:pt x="691" y="900"/>
                  </a:lnTo>
                  <a:lnTo>
                    <a:pt x="775" y="880"/>
                  </a:lnTo>
                  <a:lnTo>
                    <a:pt x="796" y="984"/>
                  </a:lnTo>
                  <a:lnTo>
                    <a:pt x="858" y="984"/>
                  </a:lnTo>
                  <a:lnTo>
                    <a:pt x="942" y="900"/>
                  </a:lnTo>
                  <a:lnTo>
                    <a:pt x="963" y="859"/>
                  </a:lnTo>
                  <a:lnTo>
                    <a:pt x="984" y="963"/>
                  </a:lnTo>
                  <a:lnTo>
                    <a:pt x="1005" y="963"/>
                  </a:lnTo>
                  <a:lnTo>
                    <a:pt x="1151" y="859"/>
                  </a:lnTo>
                  <a:lnTo>
                    <a:pt x="1109" y="900"/>
                  </a:lnTo>
                  <a:lnTo>
                    <a:pt x="1088" y="1005"/>
                  </a:lnTo>
                  <a:lnTo>
                    <a:pt x="1151" y="1047"/>
                  </a:lnTo>
                  <a:lnTo>
                    <a:pt x="1214" y="984"/>
                  </a:lnTo>
                  <a:lnTo>
                    <a:pt x="1360" y="1068"/>
                  </a:lnTo>
                  <a:lnTo>
                    <a:pt x="1277" y="1089"/>
                  </a:lnTo>
                  <a:lnTo>
                    <a:pt x="1193" y="1089"/>
                  </a:lnTo>
                  <a:lnTo>
                    <a:pt x="1109" y="1131"/>
                  </a:lnTo>
                  <a:lnTo>
                    <a:pt x="1047" y="1131"/>
                  </a:lnTo>
                  <a:lnTo>
                    <a:pt x="879" y="1214"/>
                  </a:lnTo>
                  <a:lnTo>
                    <a:pt x="879" y="1256"/>
                  </a:lnTo>
                  <a:lnTo>
                    <a:pt x="1068" y="1298"/>
                  </a:lnTo>
                  <a:lnTo>
                    <a:pt x="1172" y="1298"/>
                  </a:lnTo>
                  <a:lnTo>
                    <a:pt x="1214" y="1214"/>
                  </a:lnTo>
                  <a:lnTo>
                    <a:pt x="1277" y="1193"/>
                  </a:lnTo>
                  <a:lnTo>
                    <a:pt x="1277" y="1298"/>
                  </a:lnTo>
                  <a:lnTo>
                    <a:pt x="1193" y="1382"/>
                  </a:lnTo>
                  <a:lnTo>
                    <a:pt x="1005" y="1403"/>
                  </a:lnTo>
                  <a:lnTo>
                    <a:pt x="942" y="1382"/>
                  </a:lnTo>
                  <a:lnTo>
                    <a:pt x="858" y="1486"/>
                  </a:lnTo>
                  <a:lnTo>
                    <a:pt x="796" y="1403"/>
                  </a:lnTo>
                  <a:lnTo>
                    <a:pt x="775" y="1382"/>
                  </a:lnTo>
                  <a:lnTo>
                    <a:pt x="775" y="1319"/>
                  </a:lnTo>
                  <a:lnTo>
                    <a:pt x="691" y="1319"/>
                  </a:lnTo>
                  <a:lnTo>
                    <a:pt x="691" y="1361"/>
                  </a:lnTo>
                  <a:lnTo>
                    <a:pt x="691" y="1382"/>
                  </a:lnTo>
                  <a:lnTo>
                    <a:pt x="628" y="1465"/>
                  </a:lnTo>
                  <a:lnTo>
                    <a:pt x="544" y="1403"/>
                  </a:lnTo>
                  <a:lnTo>
                    <a:pt x="461" y="1424"/>
                  </a:lnTo>
                  <a:lnTo>
                    <a:pt x="356" y="1486"/>
                  </a:lnTo>
                  <a:lnTo>
                    <a:pt x="252" y="1424"/>
                  </a:lnTo>
                  <a:lnTo>
                    <a:pt x="168" y="1465"/>
                  </a:lnTo>
                  <a:lnTo>
                    <a:pt x="126" y="1465"/>
                  </a:lnTo>
                  <a:lnTo>
                    <a:pt x="168" y="1591"/>
                  </a:lnTo>
                  <a:lnTo>
                    <a:pt x="231" y="1654"/>
                  </a:lnTo>
                  <a:lnTo>
                    <a:pt x="377" y="1696"/>
                  </a:lnTo>
                  <a:lnTo>
                    <a:pt x="377" y="1633"/>
                  </a:lnTo>
                  <a:lnTo>
                    <a:pt x="565" y="1696"/>
                  </a:lnTo>
                  <a:lnTo>
                    <a:pt x="900" y="1696"/>
                  </a:lnTo>
                  <a:lnTo>
                    <a:pt x="900" y="1737"/>
                  </a:lnTo>
                  <a:lnTo>
                    <a:pt x="837" y="1800"/>
                  </a:lnTo>
                  <a:lnTo>
                    <a:pt x="837" y="1842"/>
                  </a:lnTo>
                  <a:lnTo>
                    <a:pt x="942" y="1926"/>
                  </a:lnTo>
                  <a:lnTo>
                    <a:pt x="963" y="2009"/>
                  </a:lnTo>
                  <a:lnTo>
                    <a:pt x="1005" y="2009"/>
                  </a:lnTo>
                  <a:lnTo>
                    <a:pt x="1172" y="1905"/>
                  </a:lnTo>
                  <a:lnTo>
                    <a:pt x="1151" y="1988"/>
                  </a:lnTo>
                  <a:lnTo>
                    <a:pt x="1047" y="2030"/>
                  </a:lnTo>
                  <a:lnTo>
                    <a:pt x="984" y="2135"/>
                  </a:lnTo>
                  <a:lnTo>
                    <a:pt x="1068" y="2177"/>
                  </a:lnTo>
                  <a:lnTo>
                    <a:pt x="1214" y="2051"/>
                  </a:lnTo>
                  <a:lnTo>
                    <a:pt x="1360" y="2114"/>
                  </a:lnTo>
                  <a:lnTo>
                    <a:pt x="1381" y="2156"/>
                  </a:lnTo>
                  <a:lnTo>
                    <a:pt x="1298" y="2114"/>
                  </a:lnTo>
                  <a:lnTo>
                    <a:pt x="1193" y="2156"/>
                  </a:lnTo>
                  <a:lnTo>
                    <a:pt x="1109" y="2240"/>
                  </a:lnTo>
                  <a:lnTo>
                    <a:pt x="984" y="2240"/>
                  </a:lnTo>
                  <a:lnTo>
                    <a:pt x="984" y="2323"/>
                  </a:lnTo>
                  <a:lnTo>
                    <a:pt x="942" y="2365"/>
                  </a:lnTo>
                  <a:lnTo>
                    <a:pt x="879" y="2365"/>
                  </a:lnTo>
                  <a:lnTo>
                    <a:pt x="796" y="2407"/>
                  </a:lnTo>
                  <a:lnTo>
                    <a:pt x="775" y="2344"/>
                  </a:lnTo>
                  <a:lnTo>
                    <a:pt x="670" y="2261"/>
                  </a:lnTo>
                  <a:lnTo>
                    <a:pt x="670" y="2323"/>
                  </a:lnTo>
                  <a:lnTo>
                    <a:pt x="628" y="2323"/>
                  </a:lnTo>
                  <a:lnTo>
                    <a:pt x="649" y="2449"/>
                  </a:lnTo>
                  <a:lnTo>
                    <a:pt x="691" y="2470"/>
                  </a:lnTo>
                  <a:lnTo>
                    <a:pt x="670" y="2512"/>
                  </a:lnTo>
                  <a:lnTo>
                    <a:pt x="649" y="2700"/>
                  </a:lnTo>
                  <a:lnTo>
                    <a:pt x="775" y="2679"/>
                  </a:lnTo>
                  <a:lnTo>
                    <a:pt x="837" y="2658"/>
                  </a:lnTo>
                  <a:lnTo>
                    <a:pt x="900" y="2700"/>
                  </a:lnTo>
                  <a:lnTo>
                    <a:pt x="1088" y="2742"/>
                  </a:lnTo>
                  <a:lnTo>
                    <a:pt x="1214" y="2637"/>
                  </a:lnTo>
                  <a:lnTo>
                    <a:pt x="1360" y="2679"/>
                  </a:lnTo>
                  <a:lnTo>
                    <a:pt x="1423" y="2637"/>
                  </a:lnTo>
                  <a:lnTo>
                    <a:pt x="1465" y="2679"/>
                  </a:lnTo>
                  <a:lnTo>
                    <a:pt x="1528" y="2700"/>
                  </a:lnTo>
                  <a:lnTo>
                    <a:pt x="1632" y="2679"/>
                  </a:lnTo>
                  <a:lnTo>
                    <a:pt x="1632" y="2784"/>
                  </a:lnTo>
                  <a:lnTo>
                    <a:pt x="1779" y="2930"/>
                  </a:lnTo>
                  <a:lnTo>
                    <a:pt x="1842" y="2972"/>
                  </a:lnTo>
                  <a:lnTo>
                    <a:pt x="1946" y="2888"/>
                  </a:lnTo>
                  <a:lnTo>
                    <a:pt x="2051" y="2888"/>
                  </a:lnTo>
                  <a:lnTo>
                    <a:pt x="2239" y="3077"/>
                  </a:lnTo>
                  <a:lnTo>
                    <a:pt x="2469" y="3077"/>
                  </a:lnTo>
                  <a:lnTo>
                    <a:pt x="2574" y="3097"/>
                  </a:lnTo>
                  <a:lnTo>
                    <a:pt x="2741" y="3056"/>
                  </a:lnTo>
                  <a:lnTo>
                    <a:pt x="2721" y="2951"/>
                  </a:lnTo>
                  <a:lnTo>
                    <a:pt x="2741" y="2867"/>
                  </a:lnTo>
                  <a:lnTo>
                    <a:pt x="2762" y="2951"/>
                  </a:lnTo>
                  <a:lnTo>
                    <a:pt x="2888" y="2972"/>
                  </a:lnTo>
                  <a:lnTo>
                    <a:pt x="3034" y="2867"/>
                  </a:lnTo>
                  <a:lnTo>
                    <a:pt x="3034" y="2700"/>
                  </a:lnTo>
                  <a:lnTo>
                    <a:pt x="3181" y="2700"/>
                  </a:lnTo>
                  <a:lnTo>
                    <a:pt x="3139" y="2763"/>
                  </a:lnTo>
                  <a:lnTo>
                    <a:pt x="3181" y="2846"/>
                  </a:lnTo>
                  <a:lnTo>
                    <a:pt x="3202" y="2763"/>
                  </a:lnTo>
                  <a:lnTo>
                    <a:pt x="3306" y="2763"/>
                  </a:lnTo>
                  <a:lnTo>
                    <a:pt x="3411" y="2637"/>
                  </a:lnTo>
                  <a:lnTo>
                    <a:pt x="3474" y="2658"/>
                  </a:lnTo>
                  <a:lnTo>
                    <a:pt x="3495" y="2637"/>
                  </a:lnTo>
                  <a:lnTo>
                    <a:pt x="3599" y="2658"/>
                  </a:lnTo>
                  <a:lnTo>
                    <a:pt x="3599" y="2679"/>
                  </a:lnTo>
                  <a:lnTo>
                    <a:pt x="3662" y="2658"/>
                  </a:lnTo>
                  <a:lnTo>
                    <a:pt x="3892" y="2449"/>
                  </a:lnTo>
                  <a:lnTo>
                    <a:pt x="3976" y="2323"/>
                  </a:lnTo>
                  <a:lnTo>
                    <a:pt x="4248" y="2261"/>
                  </a:lnTo>
                  <a:lnTo>
                    <a:pt x="4332" y="2177"/>
                  </a:lnTo>
                  <a:lnTo>
                    <a:pt x="4290" y="2135"/>
                  </a:lnTo>
                  <a:lnTo>
                    <a:pt x="4311" y="2051"/>
                  </a:lnTo>
                  <a:lnTo>
                    <a:pt x="4353" y="2051"/>
                  </a:lnTo>
                  <a:lnTo>
                    <a:pt x="4394" y="2156"/>
                  </a:lnTo>
                  <a:lnTo>
                    <a:pt x="4541" y="2177"/>
                  </a:lnTo>
                  <a:lnTo>
                    <a:pt x="4625" y="2114"/>
                  </a:lnTo>
                  <a:lnTo>
                    <a:pt x="4625" y="2030"/>
                  </a:lnTo>
                  <a:lnTo>
                    <a:pt x="4604" y="2009"/>
                  </a:lnTo>
                  <a:lnTo>
                    <a:pt x="4604" y="1926"/>
                  </a:lnTo>
                  <a:lnTo>
                    <a:pt x="4666" y="1905"/>
                  </a:lnTo>
                  <a:lnTo>
                    <a:pt x="4625" y="1779"/>
                  </a:lnTo>
                  <a:lnTo>
                    <a:pt x="4666" y="1716"/>
                  </a:lnTo>
                  <a:lnTo>
                    <a:pt x="4771" y="1779"/>
                  </a:lnTo>
                  <a:lnTo>
                    <a:pt x="4771" y="1884"/>
                  </a:lnTo>
                  <a:lnTo>
                    <a:pt x="4876" y="1842"/>
                  </a:lnTo>
                  <a:lnTo>
                    <a:pt x="4938" y="1716"/>
                  </a:lnTo>
                  <a:lnTo>
                    <a:pt x="4917" y="1612"/>
                  </a:lnTo>
                  <a:lnTo>
                    <a:pt x="4813" y="1507"/>
                  </a:lnTo>
                  <a:lnTo>
                    <a:pt x="4813" y="1403"/>
                  </a:lnTo>
                  <a:lnTo>
                    <a:pt x="4855" y="1361"/>
                  </a:lnTo>
                  <a:lnTo>
                    <a:pt x="4855" y="1256"/>
                  </a:lnTo>
                  <a:lnTo>
                    <a:pt x="4959" y="1193"/>
                  </a:lnTo>
                  <a:lnTo>
                    <a:pt x="5043" y="1193"/>
                  </a:lnTo>
                  <a:lnTo>
                    <a:pt x="5085" y="1110"/>
                  </a:lnTo>
                  <a:lnTo>
                    <a:pt x="5022" y="1005"/>
                  </a:lnTo>
                  <a:lnTo>
                    <a:pt x="4771" y="984"/>
                  </a:lnTo>
                  <a:lnTo>
                    <a:pt x="4708" y="1068"/>
                  </a:lnTo>
                  <a:lnTo>
                    <a:pt x="4750" y="963"/>
                  </a:lnTo>
                  <a:lnTo>
                    <a:pt x="4750" y="859"/>
                  </a:lnTo>
                  <a:lnTo>
                    <a:pt x="4625" y="859"/>
                  </a:lnTo>
                  <a:lnTo>
                    <a:pt x="4604" y="880"/>
                  </a:lnTo>
                  <a:lnTo>
                    <a:pt x="4541" y="775"/>
                  </a:lnTo>
                  <a:lnTo>
                    <a:pt x="4625" y="670"/>
                  </a:lnTo>
                  <a:lnTo>
                    <a:pt x="4708" y="649"/>
                  </a:lnTo>
                  <a:lnTo>
                    <a:pt x="4708" y="482"/>
                  </a:lnTo>
                  <a:lnTo>
                    <a:pt x="4645" y="461"/>
                  </a:lnTo>
                  <a:lnTo>
                    <a:pt x="4562" y="545"/>
                  </a:lnTo>
                  <a:lnTo>
                    <a:pt x="4457" y="482"/>
                  </a:lnTo>
                  <a:lnTo>
                    <a:pt x="4415" y="377"/>
                  </a:lnTo>
                  <a:lnTo>
                    <a:pt x="4520" y="336"/>
                  </a:lnTo>
                  <a:lnTo>
                    <a:pt x="4541" y="252"/>
                  </a:lnTo>
                  <a:lnTo>
                    <a:pt x="4604" y="210"/>
                  </a:lnTo>
                  <a:lnTo>
                    <a:pt x="4708" y="168"/>
                  </a:lnTo>
                  <a:lnTo>
                    <a:pt x="4562" y="126"/>
                  </a:lnTo>
                  <a:lnTo>
                    <a:pt x="4499" y="147"/>
                  </a:lnTo>
                  <a:lnTo>
                    <a:pt x="4311" y="336"/>
                  </a:lnTo>
                  <a:lnTo>
                    <a:pt x="4290" y="419"/>
                  </a:lnTo>
                  <a:lnTo>
                    <a:pt x="4206" y="440"/>
                  </a:lnTo>
                  <a:lnTo>
                    <a:pt x="4122" y="315"/>
                  </a:lnTo>
                  <a:lnTo>
                    <a:pt x="4185" y="252"/>
                  </a:lnTo>
                  <a:lnTo>
                    <a:pt x="4122" y="210"/>
                  </a:lnTo>
                  <a:lnTo>
                    <a:pt x="4101" y="84"/>
                  </a:lnTo>
                  <a:lnTo>
                    <a:pt x="3997" y="64"/>
                  </a:lnTo>
                  <a:lnTo>
                    <a:pt x="3913" y="126"/>
                  </a:lnTo>
                  <a:lnTo>
                    <a:pt x="3829" y="84"/>
                  </a:lnTo>
                  <a:lnTo>
                    <a:pt x="3788" y="168"/>
                  </a:lnTo>
                  <a:lnTo>
                    <a:pt x="3829" y="315"/>
                  </a:lnTo>
                  <a:lnTo>
                    <a:pt x="3788" y="377"/>
                  </a:lnTo>
                  <a:lnTo>
                    <a:pt x="3683" y="377"/>
                  </a:lnTo>
                  <a:lnTo>
                    <a:pt x="3578" y="440"/>
                  </a:lnTo>
                  <a:lnTo>
                    <a:pt x="3557" y="336"/>
                  </a:lnTo>
                  <a:lnTo>
                    <a:pt x="3495" y="315"/>
                  </a:lnTo>
                  <a:lnTo>
                    <a:pt x="3453" y="377"/>
                  </a:lnTo>
                  <a:lnTo>
                    <a:pt x="3369" y="545"/>
                  </a:lnTo>
                  <a:lnTo>
                    <a:pt x="3265" y="545"/>
                  </a:lnTo>
                  <a:lnTo>
                    <a:pt x="3160" y="356"/>
                  </a:lnTo>
                  <a:lnTo>
                    <a:pt x="3076" y="356"/>
                  </a:lnTo>
                  <a:lnTo>
                    <a:pt x="3034" y="336"/>
                  </a:lnTo>
                  <a:lnTo>
                    <a:pt x="2951" y="356"/>
                  </a:lnTo>
                  <a:lnTo>
                    <a:pt x="2888" y="545"/>
                  </a:lnTo>
                  <a:lnTo>
                    <a:pt x="2993" y="754"/>
                  </a:lnTo>
                  <a:lnTo>
                    <a:pt x="2888" y="1047"/>
                  </a:lnTo>
                  <a:lnTo>
                    <a:pt x="2930" y="775"/>
                  </a:lnTo>
                  <a:lnTo>
                    <a:pt x="2825" y="608"/>
                  </a:lnTo>
                  <a:lnTo>
                    <a:pt x="2825" y="524"/>
                  </a:lnTo>
                  <a:lnTo>
                    <a:pt x="2762" y="482"/>
                  </a:lnTo>
                  <a:lnTo>
                    <a:pt x="2783" y="356"/>
                  </a:lnTo>
                  <a:lnTo>
                    <a:pt x="2658" y="273"/>
                  </a:lnTo>
                  <a:lnTo>
                    <a:pt x="2448" y="440"/>
                  </a:lnTo>
                  <a:lnTo>
                    <a:pt x="2428" y="566"/>
                  </a:lnTo>
                  <a:lnTo>
                    <a:pt x="2448" y="649"/>
                  </a:lnTo>
                  <a:lnTo>
                    <a:pt x="2344" y="796"/>
                  </a:lnTo>
                  <a:lnTo>
                    <a:pt x="2260" y="796"/>
                  </a:lnTo>
                  <a:lnTo>
                    <a:pt x="2260" y="649"/>
                  </a:lnTo>
                  <a:lnTo>
                    <a:pt x="2156" y="587"/>
                  </a:lnTo>
                  <a:lnTo>
                    <a:pt x="2156" y="356"/>
                  </a:lnTo>
                  <a:lnTo>
                    <a:pt x="2093" y="315"/>
                  </a:lnTo>
                  <a:lnTo>
                    <a:pt x="1925" y="440"/>
                  </a:lnTo>
                  <a:lnTo>
                    <a:pt x="1946" y="691"/>
                  </a:lnTo>
                  <a:lnTo>
                    <a:pt x="2009" y="775"/>
                  </a:lnTo>
                  <a:lnTo>
                    <a:pt x="2009" y="963"/>
                  </a:lnTo>
                  <a:lnTo>
                    <a:pt x="1925" y="1047"/>
                  </a:lnTo>
                  <a:lnTo>
                    <a:pt x="1842" y="1047"/>
                  </a:lnTo>
                  <a:lnTo>
                    <a:pt x="1821" y="900"/>
                  </a:lnTo>
                  <a:lnTo>
                    <a:pt x="1716" y="963"/>
                  </a:lnTo>
                  <a:lnTo>
                    <a:pt x="1674" y="1110"/>
                  </a:lnTo>
                  <a:lnTo>
                    <a:pt x="1612" y="1131"/>
                  </a:lnTo>
                  <a:lnTo>
                    <a:pt x="1591" y="1319"/>
                  </a:lnTo>
                  <a:lnTo>
                    <a:pt x="1507" y="1131"/>
                  </a:lnTo>
                  <a:lnTo>
                    <a:pt x="1423" y="1131"/>
                  </a:lnTo>
                  <a:lnTo>
                    <a:pt x="1465" y="1068"/>
                  </a:lnTo>
                  <a:lnTo>
                    <a:pt x="1528" y="963"/>
                  </a:lnTo>
                  <a:lnTo>
                    <a:pt x="1528" y="859"/>
                  </a:lnTo>
                  <a:lnTo>
                    <a:pt x="1402" y="859"/>
                  </a:lnTo>
                  <a:lnTo>
                    <a:pt x="1465" y="775"/>
                  </a:lnTo>
                  <a:lnTo>
                    <a:pt x="1402" y="649"/>
                  </a:lnTo>
                  <a:lnTo>
                    <a:pt x="1486" y="691"/>
                  </a:lnTo>
                  <a:lnTo>
                    <a:pt x="1570" y="608"/>
                  </a:lnTo>
                  <a:lnTo>
                    <a:pt x="1528" y="545"/>
                  </a:lnTo>
                  <a:lnTo>
                    <a:pt x="1423" y="482"/>
                  </a:lnTo>
                  <a:lnTo>
                    <a:pt x="1528" y="440"/>
                  </a:lnTo>
                  <a:lnTo>
                    <a:pt x="1465" y="336"/>
                  </a:lnTo>
                  <a:lnTo>
                    <a:pt x="1381" y="377"/>
                  </a:lnTo>
                  <a:lnTo>
                    <a:pt x="1319" y="315"/>
                  </a:lnTo>
                  <a:lnTo>
                    <a:pt x="1193" y="231"/>
                  </a:lnTo>
                  <a:lnTo>
                    <a:pt x="1193" y="126"/>
                  </a:lnTo>
                  <a:lnTo>
                    <a:pt x="1109" y="22"/>
                  </a:lnTo>
                  <a:lnTo>
                    <a:pt x="1005" y="43"/>
                  </a:lnTo>
                  <a:lnTo>
                    <a:pt x="90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3" name="Google Shape;1003;p27"/>
            <p:cNvSpPr/>
            <p:nvPr/>
          </p:nvSpPr>
          <p:spPr>
            <a:xfrm>
              <a:off x="-1820515" y="3271828"/>
              <a:ext cx="750921" cy="535394"/>
            </a:xfrm>
            <a:custGeom>
              <a:avLst/>
              <a:gdLst/>
              <a:ahLst/>
              <a:cxnLst/>
              <a:rect l="l" t="t" r="r" b="b"/>
              <a:pathLst>
                <a:path w="35425" h="26449" extrusionOk="0">
                  <a:moveTo>
                    <a:pt x="27390" y="1"/>
                  </a:moveTo>
                  <a:lnTo>
                    <a:pt x="27369" y="21"/>
                  </a:lnTo>
                  <a:lnTo>
                    <a:pt x="27180" y="42"/>
                  </a:lnTo>
                  <a:lnTo>
                    <a:pt x="27139" y="126"/>
                  </a:lnTo>
                  <a:lnTo>
                    <a:pt x="27097" y="126"/>
                  </a:lnTo>
                  <a:lnTo>
                    <a:pt x="27055" y="189"/>
                  </a:lnTo>
                  <a:lnTo>
                    <a:pt x="26867" y="189"/>
                  </a:lnTo>
                  <a:lnTo>
                    <a:pt x="26741" y="147"/>
                  </a:lnTo>
                  <a:lnTo>
                    <a:pt x="26678" y="231"/>
                  </a:lnTo>
                  <a:lnTo>
                    <a:pt x="26574" y="231"/>
                  </a:lnTo>
                  <a:lnTo>
                    <a:pt x="26532" y="335"/>
                  </a:lnTo>
                  <a:lnTo>
                    <a:pt x="26448" y="356"/>
                  </a:lnTo>
                  <a:lnTo>
                    <a:pt x="26344" y="356"/>
                  </a:lnTo>
                  <a:lnTo>
                    <a:pt x="26260" y="398"/>
                  </a:lnTo>
                  <a:lnTo>
                    <a:pt x="26176" y="419"/>
                  </a:lnTo>
                  <a:lnTo>
                    <a:pt x="26051" y="419"/>
                  </a:lnTo>
                  <a:lnTo>
                    <a:pt x="25967" y="461"/>
                  </a:lnTo>
                  <a:lnTo>
                    <a:pt x="25967" y="545"/>
                  </a:lnTo>
                  <a:lnTo>
                    <a:pt x="25904" y="649"/>
                  </a:lnTo>
                  <a:lnTo>
                    <a:pt x="25862" y="754"/>
                  </a:lnTo>
                  <a:lnTo>
                    <a:pt x="25820" y="817"/>
                  </a:lnTo>
                  <a:lnTo>
                    <a:pt x="25820" y="858"/>
                  </a:lnTo>
                  <a:lnTo>
                    <a:pt x="25800" y="921"/>
                  </a:lnTo>
                  <a:lnTo>
                    <a:pt x="25800" y="1068"/>
                  </a:lnTo>
                  <a:lnTo>
                    <a:pt x="25820" y="1089"/>
                  </a:lnTo>
                  <a:lnTo>
                    <a:pt x="25862" y="1130"/>
                  </a:lnTo>
                  <a:lnTo>
                    <a:pt x="26009" y="1047"/>
                  </a:lnTo>
                  <a:lnTo>
                    <a:pt x="26072" y="984"/>
                  </a:lnTo>
                  <a:lnTo>
                    <a:pt x="26155" y="1005"/>
                  </a:lnTo>
                  <a:lnTo>
                    <a:pt x="26239" y="1151"/>
                  </a:lnTo>
                  <a:lnTo>
                    <a:pt x="26281" y="1256"/>
                  </a:lnTo>
                  <a:lnTo>
                    <a:pt x="26364" y="1340"/>
                  </a:lnTo>
                  <a:lnTo>
                    <a:pt x="26364" y="1402"/>
                  </a:lnTo>
                  <a:lnTo>
                    <a:pt x="26385" y="1486"/>
                  </a:lnTo>
                  <a:lnTo>
                    <a:pt x="26385" y="1612"/>
                  </a:lnTo>
                  <a:lnTo>
                    <a:pt x="26323" y="1674"/>
                  </a:lnTo>
                  <a:lnTo>
                    <a:pt x="26239" y="1779"/>
                  </a:lnTo>
                  <a:lnTo>
                    <a:pt x="26218" y="1926"/>
                  </a:lnTo>
                  <a:lnTo>
                    <a:pt x="26134" y="1988"/>
                  </a:lnTo>
                  <a:lnTo>
                    <a:pt x="26072" y="2093"/>
                  </a:lnTo>
                  <a:lnTo>
                    <a:pt x="26051" y="2198"/>
                  </a:lnTo>
                  <a:lnTo>
                    <a:pt x="26134" y="2281"/>
                  </a:lnTo>
                  <a:lnTo>
                    <a:pt x="26092" y="2344"/>
                  </a:lnTo>
                  <a:lnTo>
                    <a:pt x="26134" y="2490"/>
                  </a:lnTo>
                  <a:lnTo>
                    <a:pt x="26176" y="2532"/>
                  </a:lnTo>
                  <a:lnTo>
                    <a:pt x="26176" y="2658"/>
                  </a:lnTo>
                  <a:lnTo>
                    <a:pt x="26092" y="2700"/>
                  </a:lnTo>
                  <a:lnTo>
                    <a:pt x="26072" y="2742"/>
                  </a:lnTo>
                  <a:lnTo>
                    <a:pt x="26134" y="2846"/>
                  </a:lnTo>
                  <a:lnTo>
                    <a:pt x="26134" y="3034"/>
                  </a:lnTo>
                  <a:lnTo>
                    <a:pt x="26092" y="3076"/>
                  </a:lnTo>
                  <a:lnTo>
                    <a:pt x="26092" y="3244"/>
                  </a:lnTo>
                  <a:lnTo>
                    <a:pt x="26155" y="3244"/>
                  </a:lnTo>
                  <a:lnTo>
                    <a:pt x="26218" y="3265"/>
                  </a:lnTo>
                  <a:lnTo>
                    <a:pt x="26260" y="3244"/>
                  </a:lnTo>
                  <a:lnTo>
                    <a:pt x="26281" y="3265"/>
                  </a:lnTo>
                  <a:lnTo>
                    <a:pt x="26323" y="3390"/>
                  </a:lnTo>
                  <a:lnTo>
                    <a:pt x="26281" y="3495"/>
                  </a:lnTo>
                  <a:lnTo>
                    <a:pt x="26218" y="3578"/>
                  </a:lnTo>
                  <a:lnTo>
                    <a:pt x="26009" y="3620"/>
                  </a:lnTo>
                  <a:lnTo>
                    <a:pt x="25862" y="3704"/>
                  </a:lnTo>
                  <a:lnTo>
                    <a:pt x="25569" y="3976"/>
                  </a:lnTo>
                  <a:lnTo>
                    <a:pt x="25527" y="3997"/>
                  </a:lnTo>
                  <a:lnTo>
                    <a:pt x="25444" y="3913"/>
                  </a:lnTo>
                  <a:lnTo>
                    <a:pt x="25276" y="3892"/>
                  </a:lnTo>
                  <a:lnTo>
                    <a:pt x="25172" y="3913"/>
                  </a:lnTo>
                  <a:lnTo>
                    <a:pt x="25130" y="3871"/>
                  </a:lnTo>
                  <a:lnTo>
                    <a:pt x="25004" y="3871"/>
                  </a:lnTo>
                  <a:lnTo>
                    <a:pt x="25004" y="3892"/>
                  </a:lnTo>
                  <a:lnTo>
                    <a:pt x="24879" y="4792"/>
                  </a:lnTo>
                  <a:lnTo>
                    <a:pt x="24900" y="4959"/>
                  </a:lnTo>
                  <a:lnTo>
                    <a:pt x="24858" y="5148"/>
                  </a:lnTo>
                  <a:lnTo>
                    <a:pt x="24879" y="5252"/>
                  </a:lnTo>
                  <a:lnTo>
                    <a:pt x="24795" y="5524"/>
                  </a:lnTo>
                  <a:lnTo>
                    <a:pt x="24900" y="5692"/>
                  </a:lnTo>
                  <a:lnTo>
                    <a:pt x="25172" y="5838"/>
                  </a:lnTo>
                  <a:lnTo>
                    <a:pt x="25339" y="5671"/>
                  </a:lnTo>
                  <a:lnTo>
                    <a:pt x="25569" y="5671"/>
                  </a:lnTo>
                  <a:lnTo>
                    <a:pt x="25841" y="5734"/>
                  </a:lnTo>
                  <a:lnTo>
                    <a:pt x="25946" y="5838"/>
                  </a:lnTo>
                  <a:lnTo>
                    <a:pt x="26072" y="5629"/>
                  </a:lnTo>
                  <a:lnTo>
                    <a:pt x="26072" y="5483"/>
                  </a:lnTo>
                  <a:lnTo>
                    <a:pt x="26072" y="5378"/>
                  </a:lnTo>
                  <a:lnTo>
                    <a:pt x="26239" y="5336"/>
                  </a:lnTo>
                  <a:lnTo>
                    <a:pt x="26281" y="5273"/>
                  </a:lnTo>
                  <a:lnTo>
                    <a:pt x="26553" y="5357"/>
                  </a:lnTo>
                  <a:lnTo>
                    <a:pt x="26699" y="5545"/>
                  </a:lnTo>
                  <a:lnTo>
                    <a:pt x="26908" y="5734"/>
                  </a:lnTo>
                  <a:lnTo>
                    <a:pt x="27076" y="5943"/>
                  </a:lnTo>
                  <a:lnTo>
                    <a:pt x="27285" y="6089"/>
                  </a:lnTo>
                  <a:lnTo>
                    <a:pt x="27306" y="6194"/>
                  </a:lnTo>
                  <a:lnTo>
                    <a:pt x="27327" y="6278"/>
                  </a:lnTo>
                  <a:lnTo>
                    <a:pt x="27327" y="6382"/>
                  </a:lnTo>
                  <a:lnTo>
                    <a:pt x="27285" y="6424"/>
                  </a:lnTo>
                  <a:lnTo>
                    <a:pt x="27285" y="6508"/>
                  </a:lnTo>
                  <a:lnTo>
                    <a:pt x="27264" y="6591"/>
                  </a:lnTo>
                  <a:lnTo>
                    <a:pt x="27139" y="6571"/>
                  </a:lnTo>
                  <a:lnTo>
                    <a:pt x="27097" y="6508"/>
                  </a:lnTo>
                  <a:lnTo>
                    <a:pt x="26992" y="6529"/>
                  </a:lnTo>
                  <a:lnTo>
                    <a:pt x="26908" y="6591"/>
                  </a:lnTo>
                  <a:lnTo>
                    <a:pt x="26762" y="6508"/>
                  </a:lnTo>
                  <a:lnTo>
                    <a:pt x="26657" y="6529"/>
                  </a:lnTo>
                  <a:lnTo>
                    <a:pt x="26553" y="6675"/>
                  </a:lnTo>
                  <a:lnTo>
                    <a:pt x="26385" y="6801"/>
                  </a:lnTo>
                  <a:lnTo>
                    <a:pt x="26323" y="6843"/>
                  </a:lnTo>
                  <a:lnTo>
                    <a:pt x="26218" y="6780"/>
                  </a:lnTo>
                  <a:lnTo>
                    <a:pt x="26155" y="6801"/>
                  </a:lnTo>
                  <a:lnTo>
                    <a:pt x="26155" y="6905"/>
                  </a:lnTo>
                  <a:lnTo>
                    <a:pt x="26092" y="6947"/>
                  </a:lnTo>
                  <a:lnTo>
                    <a:pt x="26030" y="6989"/>
                  </a:lnTo>
                  <a:lnTo>
                    <a:pt x="25967" y="6947"/>
                  </a:lnTo>
                  <a:lnTo>
                    <a:pt x="25925" y="7031"/>
                  </a:lnTo>
                  <a:lnTo>
                    <a:pt x="25820" y="7198"/>
                  </a:lnTo>
                  <a:lnTo>
                    <a:pt x="25800" y="7366"/>
                  </a:lnTo>
                  <a:lnTo>
                    <a:pt x="25800" y="7470"/>
                  </a:lnTo>
                  <a:lnTo>
                    <a:pt x="25737" y="7554"/>
                  </a:lnTo>
                  <a:lnTo>
                    <a:pt x="25611" y="7575"/>
                  </a:lnTo>
                  <a:lnTo>
                    <a:pt x="25381" y="7763"/>
                  </a:lnTo>
                  <a:lnTo>
                    <a:pt x="25214" y="7763"/>
                  </a:lnTo>
                  <a:lnTo>
                    <a:pt x="25088" y="7742"/>
                  </a:lnTo>
                  <a:lnTo>
                    <a:pt x="25004" y="7784"/>
                  </a:lnTo>
                  <a:lnTo>
                    <a:pt x="24900" y="7993"/>
                  </a:lnTo>
                  <a:lnTo>
                    <a:pt x="24795" y="8077"/>
                  </a:lnTo>
                  <a:lnTo>
                    <a:pt x="24670" y="8182"/>
                  </a:lnTo>
                  <a:lnTo>
                    <a:pt x="24586" y="8265"/>
                  </a:lnTo>
                  <a:lnTo>
                    <a:pt x="24565" y="8370"/>
                  </a:lnTo>
                  <a:lnTo>
                    <a:pt x="24502" y="8370"/>
                  </a:lnTo>
                  <a:lnTo>
                    <a:pt x="24377" y="8307"/>
                  </a:lnTo>
                  <a:lnTo>
                    <a:pt x="24251" y="8286"/>
                  </a:lnTo>
                  <a:lnTo>
                    <a:pt x="24063" y="8203"/>
                  </a:lnTo>
                  <a:lnTo>
                    <a:pt x="23937" y="8140"/>
                  </a:lnTo>
                  <a:lnTo>
                    <a:pt x="23770" y="8098"/>
                  </a:lnTo>
                  <a:lnTo>
                    <a:pt x="23561" y="8161"/>
                  </a:lnTo>
                  <a:lnTo>
                    <a:pt x="23435" y="8265"/>
                  </a:lnTo>
                  <a:lnTo>
                    <a:pt x="23331" y="8391"/>
                  </a:lnTo>
                  <a:lnTo>
                    <a:pt x="23331" y="8621"/>
                  </a:lnTo>
                  <a:lnTo>
                    <a:pt x="23351" y="8768"/>
                  </a:lnTo>
                  <a:lnTo>
                    <a:pt x="23331" y="8830"/>
                  </a:lnTo>
                  <a:lnTo>
                    <a:pt x="23603" y="9019"/>
                  </a:lnTo>
                  <a:lnTo>
                    <a:pt x="23833" y="9144"/>
                  </a:lnTo>
                  <a:lnTo>
                    <a:pt x="23833" y="9228"/>
                  </a:lnTo>
                  <a:lnTo>
                    <a:pt x="23770" y="9332"/>
                  </a:lnTo>
                  <a:lnTo>
                    <a:pt x="23707" y="9437"/>
                  </a:lnTo>
                  <a:lnTo>
                    <a:pt x="23435" y="9730"/>
                  </a:lnTo>
                  <a:lnTo>
                    <a:pt x="23310" y="9960"/>
                  </a:lnTo>
                  <a:lnTo>
                    <a:pt x="23226" y="10169"/>
                  </a:lnTo>
                  <a:lnTo>
                    <a:pt x="23121" y="10169"/>
                  </a:lnTo>
                  <a:lnTo>
                    <a:pt x="22933" y="10232"/>
                  </a:lnTo>
                  <a:lnTo>
                    <a:pt x="22807" y="10232"/>
                  </a:lnTo>
                  <a:lnTo>
                    <a:pt x="22661" y="10337"/>
                  </a:lnTo>
                  <a:lnTo>
                    <a:pt x="22494" y="10462"/>
                  </a:lnTo>
                  <a:lnTo>
                    <a:pt x="22347" y="10462"/>
                  </a:lnTo>
                  <a:lnTo>
                    <a:pt x="22096" y="10483"/>
                  </a:lnTo>
                  <a:lnTo>
                    <a:pt x="21908" y="10546"/>
                  </a:lnTo>
                  <a:lnTo>
                    <a:pt x="21740" y="10588"/>
                  </a:lnTo>
                  <a:lnTo>
                    <a:pt x="21322" y="10755"/>
                  </a:lnTo>
                  <a:lnTo>
                    <a:pt x="21008" y="10860"/>
                  </a:lnTo>
                  <a:lnTo>
                    <a:pt x="20841" y="11027"/>
                  </a:lnTo>
                  <a:lnTo>
                    <a:pt x="20590" y="11216"/>
                  </a:lnTo>
                  <a:lnTo>
                    <a:pt x="20485" y="11320"/>
                  </a:lnTo>
                  <a:lnTo>
                    <a:pt x="20338" y="11320"/>
                  </a:lnTo>
                  <a:lnTo>
                    <a:pt x="20192" y="11278"/>
                  </a:lnTo>
                  <a:lnTo>
                    <a:pt x="20192" y="11216"/>
                  </a:lnTo>
                  <a:lnTo>
                    <a:pt x="20171" y="11111"/>
                  </a:lnTo>
                  <a:lnTo>
                    <a:pt x="19899" y="11195"/>
                  </a:lnTo>
                  <a:lnTo>
                    <a:pt x="19732" y="11216"/>
                  </a:lnTo>
                  <a:lnTo>
                    <a:pt x="19522" y="11111"/>
                  </a:lnTo>
                  <a:lnTo>
                    <a:pt x="19355" y="11090"/>
                  </a:lnTo>
                  <a:lnTo>
                    <a:pt x="18999" y="10965"/>
                  </a:lnTo>
                  <a:lnTo>
                    <a:pt x="18623" y="10797"/>
                  </a:lnTo>
                  <a:lnTo>
                    <a:pt x="18413" y="10609"/>
                  </a:lnTo>
                  <a:lnTo>
                    <a:pt x="18288" y="10588"/>
                  </a:lnTo>
                  <a:lnTo>
                    <a:pt x="17869" y="10567"/>
                  </a:lnTo>
                  <a:lnTo>
                    <a:pt x="17493" y="10567"/>
                  </a:lnTo>
                  <a:lnTo>
                    <a:pt x="17430" y="10546"/>
                  </a:lnTo>
                  <a:lnTo>
                    <a:pt x="17367" y="10588"/>
                  </a:lnTo>
                  <a:lnTo>
                    <a:pt x="17325" y="10651"/>
                  </a:lnTo>
                  <a:lnTo>
                    <a:pt x="17137" y="10713"/>
                  </a:lnTo>
                  <a:lnTo>
                    <a:pt x="16865" y="10755"/>
                  </a:lnTo>
                  <a:lnTo>
                    <a:pt x="16384" y="10693"/>
                  </a:lnTo>
                  <a:lnTo>
                    <a:pt x="16028" y="10713"/>
                  </a:lnTo>
                  <a:lnTo>
                    <a:pt x="15777" y="10693"/>
                  </a:lnTo>
                  <a:lnTo>
                    <a:pt x="15547" y="10713"/>
                  </a:lnTo>
                  <a:lnTo>
                    <a:pt x="15442" y="10755"/>
                  </a:lnTo>
                  <a:lnTo>
                    <a:pt x="15338" y="10713"/>
                  </a:lnTo>
                  <a:lnTo>
                    <a:pt x="15191" y="10462"/>
                  </a:lnTo>
                  <a:lnTo>
                    <a:pt x="15149" y="10337"/>
                  </a:lnTo>
                  <a:lnTo>
                    <a:pt x="15024" y="10169"/>
                  </a:lnTo>
                  <a:lnTo>
                    <a:pt x="14919" y="10044"/>
                  </a:lnTo>
                  <a:lnTo>
                    <a:pt x="14856" y="9877"/>
                  </a:lnTo>
                  <a:lnTo>
                    <a:pt x="14856" y="9814"/>
                  </a:lnTo>
                  <a:lnTo>
                    <a:pt x="14752" y="9709"/>
                  </a:lnTo>
                  <a:lnTo>
                    <a:pt x="14668" y="9667"/>
                  </a:lnTo>
                  <a:lnTo>
                    <a:pt x="14626" y="9667"/>
                  </a:lnTo>
                  <a:lnTo>
                    <a:pt x="14584" y="9604"/>
                  </a:lnTo>
                  <a:lnTo>
                    <a:pt x="14564" y="9500"/>
                  </a:lnTo>
                  <a:lnTo>
                    <a:pt x="14333" y="9500"/>
                  </a:lnTo>
                  <a:lnTo>
                    <a:pt x="14187" y="9416"/>
                  </a:lnTo>
                  <a:lnTo>
                    <a:pt x="13978" y="9249"/>
                  </a:lnTo>
                  <a:lnTo>
                    <a:pt x="13873" y="9249"/>
                  </a:lnTo>
                  <a:lnTo>
                    <a:pt x="13768" y="9228"/>
                  </a:lnTo>
                  <a:lnTo>
                    <a:pt x="13706" y="9186"/>
                  </a:lnTo>
                  <a:lnTo>
                    <a:pt x="13517" y="9040"/>
                  </a:lnTo>
                  <a:lnTo>
                    <a:pt x="13141" y="8977"/>
                  </a:lnTo>
                  <a:lnTo>
                    <a:pt x="13099" y="8977"/>
                  </a:lnTo>
                  <a:lnTo>
                    <a:pt x="13057" y="9019"/>
                  </a:lnTo>
                  <a:lnTo>
                    <a:pt x="12890" y="9019"/>
                  </a:lnTo>
                  <a:lnTo>
                    <a:pt x="12639" y="9040"/>
                  </a:lnTo>
                  <a:lnTo>
                    <a:pt x="12053" y="8914"/>
                  </a:lnTo>
                  <a:lnTo>
                    <a:pt x="11948" y="8830"/>
                  </a:lnTo>
                  <a:lnTo>
                    <a:pt x="11823" y="8663"/>
                  </a:lnTo>
                  <a:lnTo>
                    <a:pt x="11802" y="8558"/>
                  </a:lnTo>
                  <a:lnTo>
                    <a:pt x="11802" y="8475"/>
                  </a:lnTo>
                  <a:lnTo>
                    <a:pt x="11823" y="8412"/>
                  </a:lnTo>
                  <a:lnTo>
                    <a:pt x="11906" y="8349"/>
                  </a:lnTo>
                  <a:lnTo>
                    <a:pt x="11948" y="8244"/>
                  </a:lnTo>
                  <a:lnTo>
                    <a:pt x="11885" y="8161"/>
                  </a:lnTo>
                  <a:lnTo>
                    <a:pt x="11843" y="8035"/>
                  </a:lnTo>
                  <a:lnTo>
                    <a:pt x="11885" y="7952"/>
                  </a:lnTo>
                  <a:lnTo>
                    <a:pt x="11885" y="7826"/>
                  </a:lnTo>
                  <a:lnTo>
                    <a:pt x="11823" y="7763"/>
                  </a:lnTo>
                  <a:lnTo>
                    <a:pt x="11739" y="7638"/>
                  </a:lnTo>
                  <a:lnTo>
                    <a:pt x="11676" y="7575"/>
                  </a:lnTo>
                  <a:lnTo>
                    <a:pt x="11592" y="7533"/>
                  </a:lnTo>
                  <a:lnTo>
                    <a:pt x="11530" y="7428"/>
                  </a:lnTo>
                  <a:lnTo>
                    <a:pt x="11488" y="7345"/>
                  </a:lnTo>
                  <a:lnTo>
                    <a:pt x="11446" y="7240"/>
                  </a:lnTo>
                  <a:lnTo>
                    <a:pt x="11425" y="7136"/>
                  </a:lnTo>
                  <a:lnTo>
                    <a:pt x="11383" y="7052"/>
                  </a:lnTo>
                  <a:lnTo>
                    <a:pt x="11279" y="6989"/>
                  </a:lnTo>
                  <a:lnTo>
                    <a:pt x="11195" y="6947"/>
                  </a:lnTo>
                  <a:lnTo>
                    <a:pt x="11153" y="6884"/>
                  </a:lnTo>
                  <a:lnTo>
                    <a:pt x="11069" y="6843"/>
                  </a:lnTo>
                  <a:lnTo>
                    <a:pt x="10965" y="6843"/>
                  </a:lnTo>
                  <a:lnTo>
                    <a:pt x="10902" y="6905"/>
                  </a:lnTo>
                  <a:lnTo>
                    <a:pt x="10860" y="6926"/>
                  </a:lnTo>
                  <a:lnTo>
                    <a:pt x="10776" y="6905"/>
                  </a:lnTo>
                  <a:lnTo>
                    <a:pt x="10693" y="6801"/>
                  </a:lnTo>
                  <a:lnTo>
                    <a:pt x="10672" y="6738"/>
                  </a:lnTo>
                  <a:lnTo>
                    <a:pt x="10567" y="6738"/>
                  </a:lnTo>
                  <a:lnTo>
                    <a:pt x="10442" y="6801"/>
                  </a:lnTo>
                  <a:lnTo>
                    <a:pt x="10400" y="6843"/>
                  </a:lnTo>
                  <a:lnTo>
                    <a:pt x="10379" y="6926"/>
                  </a:lnTo>
                  <a:lnTo>
                    <a:pt x="10337" y="6926"/>
                  </a:lnTo>
                  <a:lnTo>
                    <a:pt x="10211" y="6843"/>
                  </a:lnTo>
                  <a:lnTo>
                    <a:pt x="10170" y="6780"/>
                  </a:lnTo>
                  <a:lnTo>
                    <a:pt x="10170" y="6717"/>
                  </a:lnTo>
                  <a:lnTo>
                    <a:pt x="10107" y="6633"/>
                  </a:lnTo>
                  <a:lnTo>
                    <a:pt x="10002" y="6571"/>
                  </a:lnTo>
                  <a:lnTo>
                    <a:pt x="9877" y="6466"/>
                  </a:lnTo>
                  <a:lnTo>
                    <a:pt x="9835" y="6424"/>
                  </a:lnTo>
                  <a:lnTo>
                    <a:pt x="9751" y="6382"/>
                  </a:lnTo>
                  <a:lnTo>
                    <a:pt x="9730" y="6299"/>
                  </a:lnTo>
                  <a:lnTo>
                    <a:pt x="9730" y="6215"/>
                  </a:lnTo>
                  <a:lnTo>
                    <a:pt x="9709" y="6173"/>
                  </a:lnTo>
                  <a:lnTo>
                    <a:pt x="9688" y="6173"/>
                  </a:lnTo>
                  <a:lnTo>
                    <a:pt x="9688" y="6215"/>
                  </a:lnTo>
                  <a:lnTo>
                    <a:pt x="9646" y="6215"/>
                  </a:lnTo>
                  <a:lnTo>
                    <a:pt x="9605" y="6152"/>
                  </a:lnTo>
                  <a:lnTo>
                    <a:pt x="9584" y="6110"/>
                  </a:lnTo>
                  <a:lnTo>
                    <a:pt x="9584" y="5985"/>
                  </a:lnTo>
                  <a:lnTo>
                    <a:pt x="9542" y="5943"/>
                  </a:lnTo>
                  <a:lnTo>
                    <a:pt x="9521" y="5943"/>
                  </a:lnTo>
                  <a:lnTo>
                    <a:pt x="9395" y="5880"/>
                  </a:lnTo>
                  <a:lnTo>
                    <a:pt x="9312" y="5880"/>
                  </a:lnTo>
                  <a:lnTo>
                    <a:pt x="9333" y="5901"/>
                  </a:lnTo>
                  <a:lnTo>
                    <a:pt x="9228" y="6006"/>
                  </a:lnTo>
                  <a:lnTo>
                    <a:pt x="9123" y="6068"/>
                  </a:lnTo>
                  <a:lnTo>
                    <a:pt x="8998" y="6215"/>
                  </a:lnTo>
                  <a:lnTo>
                    <a:pt x="8977" y="6319"/>
                  </a:lnTo>
                  <a:lnTo>
                    <a:pt x="9019" y="6382"/>
                  </a:lnTo>
                  <a:lnTo>
                    <a:pt x="8956" y="6508"/>
                  </a:lnTo>
                  <a:lnTo>
                    <a:pt x="8768" y="6571"/>
                  </a:lnTo>
                  <a:lnTo>
                    <a:pt x="8684" y="6633"/>
                  </a:lnTo>
                  <a:lnTo>
                    <a:pt x="8663" y="6780"/>
                  </a:lnTo>
                  <a:lnTo>
                    <a:pt x="8663" y="7010"/>
                  </a:lnTo>
                  <a:lnTo>
                    <a:pt x="8768" y="7240"/>
                  </a:lnTo>
                  <a:lnTo>
                    <a:pt x="8872" y="7408"/>
                  </a:lnTo>
                  <a:lnTo>
                    <a:pt x="8872" y="7470"/>
                  </a:lnTo>
                  <a:lnTo>
                    <a:pt x="8705" y="7638"/>
                  </a:lnTo>
                  <a:lnTo>
                    <a:pt x="8579" y="7680"/>
                  </a:lnTo>
                  <a:lnTo>
                    <a:pt x="8496" y="7784"/>
                  </a:lnTo>
                  <a:lnTo>
                    <a:pt x="8433" y="7826"/>
                  </a:lnTo>
                  <a:lnTo>
                    <a:pt x="8349" y="7826"/>
                  </a:lnTo>
                  <a:lnTo>
                    <a:pt x="8307" y="7742"/>
                  </a:lnTo>
                  <a:lnTo>
                    <a:pt x="8245" y="7742"/>
                  </a:lnTo>
                  <a:lnTo>
                    <a:pt x="8014" y="7784"/>
                  </a:lnTo>
                  <a:lnTo>
                    <a:pt x="7847" y="7763"/>
                  </a:lnTo>
                  <a:lnTo>
                    <a:pt x="7638" y="7680"/>
                  </a:lnTo>
                  <a:lnTo>
                    <a:pt x="7429" y="7680"/>
                  </a:lnTo>
                  <a:lnTo>
                    <a:pt x="7387" y="7952"/>
                  </a:lnTo>
                  <a:lnTo>
                    <a:pt x="7324" y="8098"/>
                  </a:lnTo>
                  <a:lnTo>
                    <a:pt x="7324" y="8244"/>
                  </a:lnTo>
                  <a:lnTo>
                    <a:pt x="7261" y="8579"/>
                  </a:lnTo>
                  <a:lnTo>
                    <a:pt x="7261" y="8830"/>
                  </a:lnTo>
                  <a:lnTo>
                    <a:pt x="7240" y="8914"/>
                  </a:lnTo>
                  <a:lnTo>
                    <a:pt x="7303" y="8977"/>
                  </a:lnTo>
                  <a:lnTo>
                    <a:pt x="7429" y="9019"/>
                  </a:lnTo>
                  <a:lnTo>
                    <a:pt x="7387" y="9144"/>
                  </a:lnTo>
                  <a:lnTo>
                    <a:pt x="7387" y="9228"/>
                  </a:lnTo>
                  <a:lnTo>
                    <a:pt x="7303" y="9228"/>
                  </a:lnTo>
                  <a:lnTo>
                    <a:pt x="7219" y="9291"/>
                  </a:lnTo>
                  <a:lnTo>
                    <a:pt x="7136" y="9291"/>
                  </a:lnTo>
                  <a:lnTo>
                    <a:pt x="7073" y="9228"/>
                  </a:lnTo>
                  <a:lnTo>
                    <a:pt x="6989" y="9249"/>
                  </a:lnTo>
                  <a:lnTo>
                    <a:pt x="6864" y="9291"/>
                  </a:lnTo>
                  <a:lnTo>
                    <a:pt x="6592" y="9332"/>
                  </a:lnTo>
                  <a:lnTo>
                    <a:pt x="6445" y="9416"/>
                  </a:lnTo>
                  <a:lnTo>
                    <a:pt x="6341" y="9416"/>
                  </a:lnTo>
                  <a:lnTo>
                    <a:pt x="6278" y="9353"/>
                  </a:lnTo>
                  <a:lnTo>
                    <a:pt x="6173" y="9416"/>
                  </a:lnTo>
                  <a:lnTo>
                    <a:pt x="6069" y="9521"/>
                  </a:lnTo>
                  <a:lnTo>
                    <a:pt x="6069" y="9604"/>
                  </a:lnTo>
                  <a:lnTo>
                    <a:pt x="6173" y="9667"/>
                  </a:lnTo>
                  <a:lnTo>
                    <a:pt x="6341" y="9646"/>
                  </a:lnTo>
                  <a:lnTo>
                    <a:pt x="6466" y="9667"/>
                  </a:lnTo>
                  <a:lnTo>
                    <a:pt x="6466" y="9730"/>
                  </a:lnTo>
                  <a:lnTo>
                    <a:pt x="6382" y="9814"/>
                  </a:lnTo>
                  <a:lnTo>
                    <a:pt x="6445" y="9981"/>
                  </a:lnTo>
                  <a:lnTo>
                    <a:pt x="6445" y="10065"/>
                  </a:lnTo>
                  <a:lnTo>
                    <a:pt x="6487" y="10149"/>
                  </a:lnTo>
                  <a:lnTo>
                    <a:pt x="6508" y="10253"/>
                  </a:lnTo>
                  <a:lnTo>
                    <a:pt x="6613" y="10441"/>
                  </a:lnTo>
                  <a:lnTo>
                    <a:pt x="6654" y="10546"/>
                  </a:lnTo>
                  <a:lnTo>
                    <a:pt x="6780" y="10609"/>
                  </a:lnTo>
                  <a:lnTo>
                    <a:pt x="6822" y="10860"/>
                  </a:lnTo>
                  <a:lnTo>
                    <a:pt x="6738" y="10923"/>
                  </a:lnTo>
                  <a:lnTo>
                    <a:pt x="6696" y="11027"/>
                  </a:lnTo>
                  <a:lnTo>
                    <a:pt x="6801" y="11132"/>
                  </a:lnTo>
                  <a:lnTo>
                    <a:pt x="6738" y="11174"/>
                  </a:lnTo>
                  <a:lnTo>
                    <a:pt x="6738" y="11216"/>
                  </a:lnTo>
                  <a:lnTo>
                    <a:pt x="6613" y="11299"/>
                  </a:lnTo>
                  <a:lnTo>
                    <a:pt x="6654" y="11446"/>
                  </a:lnTo>
                  <a:lnTo>
                    <a:pt x="6508" y="11509"/>
                  </a:lnTo>
                  <a:lnTo>
                    <a:pt x="6278" y="11446"/>
                  </a:lnTo>
                  <a:lnTo>
                    <a:pt x="6027" y="11174"/>
                  </a:lnTo>
                  <a:lnTo>
                    <a:pt x="5922" y="11195"/>
                  </a:lnTo>
                  <a:lnTo>
                    <a:pt x="5671" y="11090"/>
                  </a:lnTo>
                  <a:lnTo>
                    <a:pt x="5336" y="11090"/>
                  </a:lnTo>
                  <a:lnTo>
                    <a:pt x="5148" y="11132"/>
                  </a:lnTo>
                  <a:lnTo>
                    <a:pt x="4876" y="11069"/>
                  </a:lnTo>
                  <a:lnTo>
                    <a:pt x="4583" y="11132"/>
                  </a:lnTo>
                  <a:lnTo>
                    <a:pt x="4457" y="11132"/>
                  </a:lnTo>
                  <a:lnTo>
                    <a:pt x="4311" y="11111"/>
                  </a:lnTo>
                  <a:lnTo>
                    <a:pt x="4206" y="11195"/>
                  </a:lnTo>
                  <a:lnTo>
                    <a:pt x="4102" y="11237"/>
                  </a:lnTo>
                  <a:lnTo>
                    <a:pt x="3767" y="11195"/>
                  </a:lnTo>
                  <a:lnTo>
                    <a:pt x="3558" y="11132"/>
                  </a:lnTo>
                  <a:lnTo>
                    <a:pt x="3432" y="11069"/>
                  </a:lnTo>
                  <a:lnTo>
                    <a:pt x="3244" y="11069"/>
                  </a:lnTo>
                  <a:lnTo>
                    <a:pt x="3202" y="11111"/>
                  </a:lnTo>
                  <a:lnTo>
                    <a:pt x="3035" y="11090"/>
                  </a:lnTo>
                  <a:lnTo>
                    <a:pt x="2930" y="11069"/>
                  </a:lnTo>
                  <a:lnTo>
                    <a:pt x="2888" y="11111"/>
                  </a:lnTo>
                  <a:lnTo>
                    <a:pt x="2888" y="11237"/>
                  </a:lnTo>
                  <a:lnTo>
                    <a:pt x="2909" y="11383"/>
                  </a:lnTo>
                  <a:lnTo>
                    <a:pt x="2930" y="11509"/>
                  </a:lnTo>
                  <a:lnTo>
                    <a:pt x="2742" y="11550"/>
                  </a:lnTo>
                  <a:lnTo>
                    <a:pt x="2386" y="11550"/>
                  </a:lnTo>
                  <a:lnTo>
                    <a:pt x="1968" y="11509"/>
                  </a:lnTo>
                  <a:lnTo>
                    <a:pt x="1863" y="11446"/>
                  </a:lnTo>
                  <a:lnTo>
                    <a:pt x="1675" y="11425"/>
                  </a:lnTo>
                  <a:lnTo>
                    <a:pt x="1570" y="11550"/>
                  </a:lnTo>
                  <a:lnTo>
                    <a:pt x="1591" y="11613"/>
                  </a:lnTo>
                  <a:lnTo>
                    <a:pt x="1465" y="11697"/>
                  </a:lnTo>
                  <a:lnTo>
                    <a:pt x="1465" y="11739"/>
                  </a:lnTo>
                  <a:lnTo>
                    <a:pt x="1507" y="11739"/>
                  </a:lnTo>
                  <a:lnTo>
                    <a:pt x="1507" y="11864"/>
                  </a:lnTo>
                  <a:lnTo>
                    <a:pt x="1340" y="12157"/>
                  </a:lnTo>
                  <a:lnTo>
                    <a:pt x="1256" y="12283"/>
                  </a:lnTo>
                  <a:lnTo>
                    <a:pt x="1361" y="12366"/>
                  </a:lnTo>
                  <a:lnTo>
                    <a:pt x="1633" y="12450"/>
                  </a:lnTo>
                  <a:lnTo>
                    <a:pt x="1737" y="12555"/>
                  </a:lnTo>
                  <a:lnTo>
                    <a:pt x="1842" y="12576"/>
                  </a:lnTo>
                  <a:lnTo>
                    <a:pt x="1947" y="12471"/>
                  </a:lnTo>
                  <a:lnTo>
                    <a:pt x="1947" y="12325"/>
                  </a:lnTo>
                  <a:lnTo>
                    <a:pt x="2009" y="12325"/>
                  </a:lnTo>
                  <a:lnTo>
                    <a:pt x="2302" y="12555"/>
                  </a:lnTo>
                  <a:lnTo>
                    <a:pt x="2323" y="12659"/>
                  </a:lnTo>
                  <a:lnTo>
                    <a:pt x="2177" y="12848"/>
                  </a:lnTo>
                  <a:lnTo>
                    <a:pt x="1968" y="12848"/>
                  </a:lnTo>
                  <a:lnTo>
                    <a:pt x="1675" y="12890"/>
                  </a:lnTo>
                  <a:lnTo>
                    <a:pt x="1654" y="12785"/>
                  </a:lnTo>
                  <a:lnTo>
                    <a:pt x="1507" y="12659"/>
                  </a:lnTo>
                  <a:lnTo>
                    <a:pt x="1340" y="12869"/>
                  </a:lnTo>
                  <a:lnTo>
                    <a:pt x="1235" y="12848"/>
                  </a:lnTo>
                  <a:lnTo>
                    <a:pt x="1068" y="12973"/>
                  </a:lnTo>
                  <a:lnTo>
                    <a:pt x="921" y="13015"/>
                  </a:lnTo>
                  <a:lnTo>
                    <a:pt x="921" y="13162"/>
                  </a:lnTo>
                  <a:lnTo>
                    <a:pt x="1110" y="13224"/>
                  </a:lnTo>
                  <a:lnTo>
                    <a:pt x="1068" y="13371"/>
                  </a:lnTo>
                  <a:lnTo>
                    <a:pt x="900" y="13434"/>
                  </a:lnTo>
                  <a:lnTo>
                    <a:pt x="628" y="13496"/>
                  </a:lnTo>
                  <a:lnTo>
                    <a:pt x="691" y="13538"/>
                  </a:lnTo>
                  <a:lnTo>
                    <a:pt x="733" y="13622"/>
                  </a:lnTo>
                  <a:lnTo>
                    <a:pt x="503" y="13706"/>
                  </a:lnTo>
                  <a:lnTo>
                    <a:pt x="503" y="13831"/>
                  </a:lnTo>
                  <a:lnTo>
                    <a:pt x="398" y="13852"/>
                  </a:lnTo>
                  <a:lnTo>
                    <a:pt x="126" y="13831"/>
                  </a:lnTo>
                  <a:lnTo>
                    <a:pt x="1" y="13936"/>
                  </a:lnTo>
                  <a:lnTo>
                    <a:pt x="1" y="14103"/>
                  </a:lnTo>
                  <a:lnTo>
                    <a:pt x="168" y="14333"/>
                  </a:lnTo>
                  <a:lnTo>
                    <a:pt x="273" y="14270"/>
                  </a:lnTo>
                  <a:lnTo>
                    <a:pt x="419" y="14250"/>
                  </a:lnTo>
                  <a:lnTo>
                    <a:pt x="440" y="14375"/>
                  </a:lnTo>
                  <a:lnTo>
                    <a:pt x="398" y="14522"/>
                  </a:lnTo>
                  <a:lnTo>
                    <a:pt x="461" y="14668"/>
                  </a:lnTo>
                  <a:lnTo>
                    <a:pt x="587" y="14731"/>
                  </a:lnTo>
                  <a:lnTo>
                    <a:pt x="607" y="14877"/>
                  </a:lnTo>
                  <a:lnTo>
                    <a:pt x="545" y="14940"/>
                  </a:lnTo>
                  <a:lnTo>
                    <a:pt x="419" y="15212"/>
                  </a:lnTo>
                  <a:lnTo>
                    <a:pt x="377" y="15589"/>
                  </a:lnTo>
                  <a:lnTo>
                    <a:pt x="335" y="15526"/>
                  </a:lnTo>
                  <a:lnTo>
                    <a:pt x="440" y="15693"/>
                  </a:lnTo>
                  <a:lnTo>
                    <a:pt x="545" y="15714"/>
                  </a:lnTo>
                  <a:lnTo>
                    <a:pt x="733" y="15693"/>
                  </a:lnTo>
                  <a:lnTo>
                    <a:pt x="859" y="15610"/>
                  </a:lnTo>
                  <a:lnTo>
                    <a:pt x="921" y="15526"/>
                  </a:lnTo>
                  <a:lnTo>
                    <a:pt x="984" y="15505"/>
                  </a:lnTo>
                  <a:lnTo>
                    <a:pt x="1047" y="15463"/>
                  </a:lnTo>
                  <a:lnTo>
                    <a:pt x="1110" y="15484"/>
                  </a:lnTo>
                  <a:lnTo>
                    <a:pt x="1172" y="15568"/>
                  </a:lnTo>
                  <a:lnTo>
                    <a:pt x="1361" y="15589"/>
                  </a:lnTo>
                  <a:lnTo>
                    <a:pt x="1361" y="15505"/>
                  </a:lnTo>
                  <a:lnTo>
                    <a:pt x="1319" y="15463"/>
                  </a:lnTo>
                  <a:lnTo>
                    <a:pt x="1319" y="15358"/>
                  </a:lnTo>
                  <a:lnTo>
                    <a:pt x="1444" y="15317"/>
                  </a:lnTo>
                  <a:lnTo>
                    <a:pt x="1486" y="15275"/>
                  </a:lnTo>
                  <a:lnTo>
                    <a:pt x="1549" y="15275"/>
                  </a:lnTo>
                  <a:lnTo>
                    <a:pt x="1570" y="15317"/>
                  </a:lnTo>
                  <a:lnTo>
                    <a:pt x="1695" y="15317"/>
                  </a:lnTo>
                  <a:lnTo>
                    <a:pt x="1779" y="15191"/>
                  </a:lnTo>
                  <a:lnTo>
                    <a:pt x="1758" y="15045"/>
                  </a:lnTo>
                  <a:lnTo>
                    <a:pt x="1779" y="14961"/>
                  </a:lnTo>
                  <a:lnTo>
                    <a:pt x="1863" y="14898"/>
                  </a:lnTo>
                  <a:lnTo>
                    <a:pt x="1884" y="14731"/>
                  </a:lnTo>
                  <a:lnTo>
                    <a:pt x="1947" y="14626"/>
                  </a:lnTo>
                  <a:lnTo>
                    <a:pt x="2072" y="14626"/>
                  </a:lnTo>
                  <a:lnTo>
                    <a:pt x="2177" y="14689"/>
                  </a:lnTo>
                  <a:lnTo>
                    <a:pt x="2281" y="14752"/>
                  </a:lnTo>
                  <a:lnTo>
                    <a:pt x="2281" y="14835"/>
                  </a:lnTo>
                  <a:lnTo>
                    <a:pt x="2260" y="14982"/>
                  </a:lnTo>
                  <a:lnTo>
                    <a:pt x="2281" y="15086"/>
                  </a:lnTo>
                  <a:lnTo>
                    <a:pt x="2386" y="15086"/>
                  </a:lnTo>
                  <a:lnTo>
                    <a:pt x="2428" y="15191"/>
                  </a:lnTo>
                  <a:lnTo>
                    <a:pt x="2407" y="15317"/>
                  </a:lnTo>
                  <a:lnTo>
                    <a:pt x="2428" y="15463"/>
                  </a:lnTo>
                  <a:lnTo>
                    <a:pt x="2428" y="15672"/>
                  </a:lnTo>
                  <a:lnTo>
                    <a:pt x="2532" y="15798"/>
                  </a:lnTo>
                  <a:lnTo>
                    <a:pt x="2532" y="15882"/>
                  </a:lnTo>
                  <a:lnTo>
                    <a:pt x="2637" y="15903"/>
                  </a:lnTo>
                  <a:lnTo>
                    <a:pt x="2784" y="15903"/>
                  </a:lnTo>
                  <a:lnTo>
                    <a:pt x="2888" y="15819"/>
                  </a:lnTo>
                  <a:lnTo>
                    <a:pt x="2909" y="15777"/>
                  </a:lnTo>
                  <a:lnTo>
                    <a:pt x="3076" y="15693"/>
                  </a:lnTo>
                  <a:lnTo>
                    <a:pt x="3202" y="15610"/>
                  </a:lnTo>
                  <a:lnTo>
                    <a:pt x="3223" y="15484"/>
                  </a:lnTo>
                  <a:lnTo>
                    <a:pt x="3307" y="15421"/>
                  </a:lnTo>
                  <a:lnTo>
                    <a:pt x="3558" y="15275"/>
                  </a:lnTo>
                  <a:lnTo>
                    <a:pt x="3725" y="15212"/>
                  </a:lnTo>
                  <a:lnTo>
                    <a:pt x="3746" y="15358"/>
                  </a:lnTo>
                  <a:lnTo>
                    <a:pt x="3976" y="15317"/>
                  </a:lnTo>
                  <a:lnTo>
                    <a:pt x="4039" y="15212"/>
                  </a:lnTo>
                  <a:lnTo>
                    <a:pt x="4290" y="15212"/>
                  </a:lnTo>
                  <a:lnTo>
                    <a:pt x="4311" y="15317"/>
                  </a:lnTo>
                  <a:lnTo>
                    <a:pt x="4123" y="15484"/>
                  </a:lnTo>
                  <a:lnTo>
                    <a:pt x="4248" y="15505"/>
                  </a:lnTo>
                  <a:lnTo>
                    <a:pt x="4290" y="15463"/>
                  </a:lnTo>
                  <a:lnTo>
                    <a:pt x="4374" y="15463"/>
                  </a:lnTo>
                  <a:lnTo>
                    <a:pt x="4478" y="15526"/>
                  </a:lnTo>
                  <a:lnTo>
                    <a:pt x="4520" y="15505"/>
                  </a:lnTo>
                  <a:lnTo>
                    <a:pt x="4625" y="15505"/>
                  </a:lnTo>
                  <a:lnTo>
                    <a:pt x="4688" y="15463"/>
                  </a:lnTo>
                  <a:lnTo>
                    <a:pt x="4729" y="15400"/>
                  </a:lnTo>
                  <a:lnTo>
                    <a:pt x="4813" y="15400"/>
                  </a:lnTo>
                  <a:lnTo>
                    <a:pt x="4897" y="15484"/>
                  </a:lnTo>
                  <a:lnTo>
                    <a:pt x="4981" y="15672"/>
                  </a:lnTo>
                  <a:lnTo>
                    <a:pt x="5232" y="16049"/>
                  </a:lnTo>
                  <a:lnTo>
                    <a:pt x="5357" y="16133"/>
                  </a:lnTo>
                  <a:lnTo>
                    <a:pt x="5399" y="16300"/>
                  </a:lnTo>
                  <a:lnTo>
                    <a:pt x="5462" y="16363"/>
                  </a:lnTo>
                  <a:lnTo>
                    <a:pt x="5545" y="16447"/>
                  </a:lnTo>
                  <a:lnTo>
                    <a:pt x="5776" y="16467"/>
                  </a:lnTo>
                  <a:lnTo>
                    <a:pt x="5985" y="16467"/>
                  </a:lnTo>
                  <a:lnTo>
                    <a:pt x="6089" y="16509"/>
                  </a:lnTo>
                  <a:lnTo>
                    <a:pt x="6131" y="16635"/>
                  </a:lnTo>
                  <a:lnTo>
                    <a:pt x="6361" y="16719"/>
                  </a:lnTo>
                  <a:lnTo>
                    <a:pt x="6550" y="16823"/>
                  </a:lnTo>
                  <a:lnTo>
                    <a:pt x="6654" y="17095"/>
                  </a:lnTo>
                  <a:lnTo>
                    <a:pt x="6801" y="17263"/>
                  </a:lnTo>
                  <a:lnTo>
                    <a:pt x="6989" y="17367"/>
                  </a:lnTo>
                  <a:lnTo>
                    <a:pt x="7073" y="17514"/>
                  </a:lnTo>
                  <a:lnTo>
                    <a:pt x="7073" y="17786"/>
                  </a:lnTo>
                  <a:lnTo>
                    <a:pt x="7177" y="18037"/>
                  </a:lnTo>
                  <a:lnTo>
                    <a:pt x="7324" y="18079"/>
                  </a:lnTo>
                  <a:lnTo>
                    <a:pt x="7387" y="18330"/>
                  </a:lnTo>
                  <a:lnTo>
                    <a:pt x="7429" y="18539"/>
                  </a:lnTo>
                  <a:lnTo>
                    <a:pt x="7345" y="18664"/>
                  </a:lnTo>
                  <a:lnTo>
                    <a:pt x="7324" y="18602"/>
                  </a:lnTo>
                  <a:lnTo>
                    <a:pt x="7219" y="18539"/>
                  </a:lnTo>
                  <a:lnTo>
                    <a:pt x="7073" y="18727"/>
                  </a:lnTo>
                  <a:lnTo>
                    <a:pt x="7094" y="18811"/>
                  </a:lnTo>
                  <a:lnTo>
                    <a:pt x="7115" y="18874"/>
                  </a:lnTo>
                  <a:lnTo>
                    <a:pt x="7261" y="18957"/>
                  </a:lnTo>
                  <a:lnTo>
                    <a:pt x="7240" y="19188"/>
                  </a:lnTo>
                  <a:lnTo>
                    <a:pt x="7303" y="19292"/>
                  </a:lnTo>
                  <a:lnTo>
                    <a:pt x="7261" y="19376"/>
                  </a:lnTo>
                  <a:lnTo>
                    <a:pt x="7324" y="19397"/>
                  </a:lnTo>
                  <a:lnTo>
                    <a:pt x="7408" y="19501"/>
                  </a:lnTo>
                  <a:lnTo>
                    <a:pt x="7408" y="19606"/>
                  </a:lnTo>
                  <a:lnTo>
                    <a:pt x="7449" y="19606"/>
                  </a:lnTo>
                  <a:lnTo>
                    <a:pt x="7491" y="19752"/>
                  </a:lnTo>
                  <a:lnTo>
                    <a:pt x="7617" y="19794"/>
                  </a:lnTo>
                  <a:lnTo>
                    <a:pt x="7701" y="19690"/>
                  </a:lnTo>
                  <a:lnTo>
                    <a:pt x="7826" y="19690"/>
                  </a:lnTo>
                  <a:lnTo>
                    <a:pt x="7868" y="19773"/>
                  </a:lnTo>
                  <a:lnTo>
                    <a:pt x="8014" y="19794"/>
                  </a:lnTo>
                  <a:lnTo>
                    <a:pt x="8119" y="19899"/>
                  </a:lnTo>
                  <a:lnTo>
                    <a:pt x="8182" y="19920"/>
                  </a:lnTo>
                  <a:lnTo>
                    <a:pt x="8266" y="20087"/>
                  </a:lnTo>
                  <a:lnTo>
                    <a:pt x="8370" y="20087"/>
                  </a:lnTo>
                  <a:lnTo>
                    <a:pt x="8391" y="20192"/>
                  </a:lnTo>
                  <a:lnTo>
                    <a:pt x="8433" y="20171"/>
                  </a:lnTo>
                  <a:lnTo>
                    <a:pt x="8454" y="20129"/>
                  </a:lnTo>
                  <a:lnTo>
                    <a:pt x="8600" y="20213"/>
                  </a:lnTo>
                  <a:lnTo>
                    <a:pt x="8663" y="20296"/>
                  </a:lnTo>
                  <a:lnTo>
                    <a:pt x="8768" y="20296"/>
                  </a:lnTo>
                  <a:lnTo>
                    <a:pt x="8830" y="20317"/>
                  </a:lnTo>
                  <a:lnTo>
                    <a:pt x="8893" y="20213"/>
                  </a:lnTo>
                  <a:lnTo>
                    <a:pt x="9061" y="20192"/>
                  </a:lnTo>
                  <a:lnTo>
                    <a:pt x="9270" y="20276"/>
                  </a:lnTo>
                  <a:lnTo>
                    <a:pt x="9312" y="20338"/>
                  </a:lnTo>
                  <a:lnTo>
                    <a:pt x="9437" y="20338"/>
                  </a:lnTo>
                  <a:lnTo>
                    <a:pt x="9542" y="20401"/>
                  </a:lnTo>
                  <a:lnTo>
                    <a:pt x="9709" y="20589"/>
                  </a:lnTo>
                  <a:lnTo>
                    <a:pt x="9835" y="20589"/>
                  </a:lnTo>
                  <a:lnTo>
                    <a:pt x="9960" y="20652"/>
                  </a:lnTo>
                  <a:lnTo>
                    <a:pt x="10023" y="20715"/>
                  </a:lnTo>
                  <a:lnTo>
                    <a:pt x="10128" y="20840"/>
                  </a:lnTo>
                  <a:lnTo>
                    <a:pt x="10170" y="20966"/>
                  </a:lnTo>
                  <a:lnTo>
                    <a:pt x="10232" y="20945"/>
                  </a:lnTo>
                  <a:lnTo>
                    <a:pt x="10232" y="20757"/>
                  </a:lnTo>
                  <a:lnTo>
                    <a:pt x="10316" y="20715"/>
                  </a:lnTo>
                  <a:lnTo>
                    <a:pt x="10337" y="20757"/>
                  </a:lnTo>
                  <a:lnTo>
                    <a:pt x="10462" y="20757"/>
                  </a:lnTo>
                  <a:lnTo>
                    <a:pt x="10588" y="20840"/>
                  </a:lnTo>
                  <a:lnTo>
                    <a:pt x="10588" y="21008"/>
                  </a:lnTo>
                  <a:lnTo>
                    <a:pt x="10755" y="21133"/>
                  </a:lnTo>
                  <a:lnTo>
                    <a:pt x="10923" y="21071"/>
                  </a:lnTo>
                  <a:lnTo>
                    <a:pt x="11069" y="21071"/>
                  </a:lnTo>
                  <a:lnTo>
                    <a:pt x="11048" y="21322"/>
                  </a:lnTo>
                  <a:lnTo>
                    <a:pt x="11090" y="21468"/>
                  </a:lnTo>
                  <a:lnTo>
                    <a:pt x="11195" y="21447"/>
                  </a:lnTo>
                  <a:lnTo>
                    <a:pt x="11362" y="21531"/>
                  </a:lnTo>
                  <a:lnTo>
                    <a:pt x="11425" y="21447"/>
                  </a:lnTo>
                  <a:lnTo>
                    <a:pt x="11571" y="21426"/>
                  </a:lnTo>
                  <a:lnTo>
                    <a:pt x="11676" y="21322"/>
                  </a:lnTo>
                  <a:lnTo>
                    <a:pt x="11885" y="21322"/>
                  </a:lnTo>
                  <a:lnTo>
                    <a:pt x="12011" y="21384"/>
                  </a:lnTo>
                  <a:lnTo>
                    <a:pt x="12053" y="21531"/>
                  </a:lnTo>
                  <a:lnTo>
                    <a:pt x="12220" y="21594"/>
                  </a:lnTo>
                  <a:lnTo>
                    <a:pt x="12346" y="21761"/>
                  </a:lnTo>
                  <a:lnTo>
                    <a:pt x="12429" y="21782"/>
                  </a:lnTo>
                  <a:lnTo>
                    <a:pt x="12576" y="21740"/>
                  </a:lnTo>
                  <a:lnTo>
                    <a:pt x="12639" y="21761"/>
                  </a:lnTo>
                  <a:lnTo>
                    <a:pt x="12785" y="21698"/>
                  </a:lnTo>
                  <a:lnTo>
                    <a:pt x="12931" y="21698"/>
                  </a:lnTo>
                  <a:lnTo>
                    <a:pt x="13015" y="21594"/>
                  </a:lnTo>
                  <a:lnTo>
                    <a:pt x="13162" y="21594"/>
                  </a:lnTo>
                  <a:lnTo>
                    <a:pt x="13203" y="21698"/>
                  </a:lnTo>
                  <a:lnTo>
                    <a:pt x="13245" y="21866"/>
                  </a:lnTo>
                  <a:lnTo>
                    <a:pt x="13350" y="21949"/>
                  </a:lnTo>
                  <a:lnTo>
                    <a:pt x="13475" y="21887"/>
                  </a:lnTo>
                  <a:lnTo>
                    <a:pt x="13601" y="21636"/>
                  </a:lnTo>
                  <a:lnTo>
                    <a:pt x="13873" y="21468"/>
                  </a:lnTo>
                  <a:lnTo>
                    <a:pt x="14040" y="21447"/>
                  </a:lnTo>
                  <a:lnTo>
                    <a:pt x="14124" y="21552"/>
                  </a:lnTo>
                  <a:lnTo>
                    <a:pt x="14396" y="21573"/>
                  </a:lnTo>
                  <a:lnTo>
                    <a:pt x="14501" y="21636"/>
                  </a:lnTo>
                  <a:lnTo>
                    <a:pt x="14647" y="21552"/>
                  </a:lnTo>
                  <a:lnTo>
                    <a:pt x="14815" y="21573"/>
                  </a:lnTo>
                  <a:lnTo>
                    <a:pt x="14877" y="21677"/>
                  </a:lnTo>
                  <a:lnTo>
                    <a:pt x="14982" y="21677"/>
                  </a:lnTo>
                  <a:lnTo>
                    <a:pt x="15191" y="21636"/>
                  </a:lnTo>
                  <a:lnTo>
                    <a:pt x="15296" y="21636"/>
                  </a:lnTo>
                  <a:lnTo>
                    <a:pt x="15359" y="21468"/>
                  </a:lnTo>
                  <a:lnTo>
                    <a:pt x="15442" y="21426"/>
                  </a:lnTo>
                  <a:lnTo>
                    <a:pt x="15547" y="21447"/>
                  </a:lnTo>
                  <a:lnTo>
                    <a:pt x="15547" y="21364"/>
                  </a:lnTo>
                  <a:lnTo>
                    <a:pt x="15631" y="21343"/>
                  </a:lnTo>
                  <a:lnTo>
                    <a:pt x="15693" y="21217"/>
                  </a:lnTo>
                  <a:lnTo>
                    <a:pt x="15798" y="21112"/>
                  </a:lnTo>
                  <a:lnTo>
                    <a:pt x="15903" y="21071"/>
                  </a:lnTo>
                  <a:lnTo>
                    <a:pt x="16133" y="21029"/>
                  </a:lnTo>
                  <a:lnTo>
                    <a:pt x="16237" y="20861"/>
                  </a:lnTo>
                  <a:lnTo>
                    <a:pt x="16237" y="20736"/>
                  </a:lnTo>
                  <a:lnTo>
                    <a:pt x="16321" y="20736"/>
                  </a:lnTo>
                  <a:lnTo>
                    <a:pt x="16447" y="20631"/>
                  </a:lnTo>
                  <a:lnTo>
                    <a:pt x="16551" y="20799"/>
                  </a:lnTo>
                  <a:lnTo>
                    <a:pt x="16719" y="20736"/>
                  </a:lnTo>
                  <a:lnTo>
                    <a:pt x="16928" y="20820"/>
                  </a:lnTo>
                  <a:lnTo>
                    <a:pt x="17012" y="20757"/>
                  </a:lnTo>
                  <a:lnTo>
                    <a:pt x="16970" y="20652"/>
                  </a:lnTo>
                  <a:lnTo>
                    <a:pt x="17242" y="20506"/>
                  </a:lnTo>
                  <a:lnTo>
                    <a:pt x="17325" y="20527"/>
                  </a:lnTo>
                  <a:lnTo>
                    <a:pt x="17367" y="20610"/>
                  </a:lnTo>
                  <a:lnTo>
                    <a:pt x="17451" y="20610"/>
                  </a:lnTo>
                  <a:lnTo>
                    <a:pt x="17472" y="20652"/>
                  </a:lnTo>
                  <a:lnTo>
                    <a:pt x="17388" y="20820"/>
                  </a:lnTo>
                  <a:lnTo>
                    <a:pt x="17451" y="20903"/>
                  </a:lnTo>
                  <a:lnTo>
                    <a:pt x="17535" y="20903"/>
                  </a:lnTo>
                  <a:lnTo>
                    <a:pt x="17597" y="20861"/>
                  </a:lnTo>
                  <a:lnTo>
                    <a:pt x="17639" y="20945"/>
                  </a:lnTo>
                  <a:lnTo>
                    <a:pt x="17702" y="21050"/>
                  </a:lnTo>
                  <a:lnTo>
                    <a:pt x="17702" y="21133"/>
                  </a:lnTo>
                  <a:lnTo>
                    <a:pt x="17597" y="21238"/>
                  </a:lnTo>
                  <a:lnTo>
                    <a:pt x="17639" y="21343"/>
                  </a:lnTo>
                  <a:lnTo>
                    <a:pt x="17765" y="21364"/>
                  </a:lnTo>
                  <a:lnTo>
                    <a:pt x="17849" y="21322"/>
                  </a:lnTo>
                  <a:lnTo>
                    <a:pt x="17953" y="21364"/>
                  </a:lnTo>
                  <a:lnTo>
                    <a:pt x="18016" y="21468"/>
                  </a:lnTo>
                  <a:lnTo>
                    <a:pt x="18121" y="21426"/>
                  </a:lnTo>
                  <a:lnTo>
                    <a:pt x="18246" y="21468"/>
                  </a:lnTo>
                  <a:lnTo>
                    <a:pt x="18330" y="21426"/>
                  </a:lnTo>
                  <a:lnTo>
                    <a:pt x="18497" y="21426"/>
                  </a:lnTo>
                  <a:lnTo>
                    <a:pt x="18539" y="21573"/>
                  </a:lnTo>
                  <a:lnTo>
                    <a:pt x="18685" y="21677"/>
                  </a:lnTo>
                  <a:lnTo>
                    <a:pt x="18706" y="21845"/>
                  </a:lnTo>
                  <a:lnTo>
                    <a:pt x="18811" y="21845"/>
                  </a:lnTo>
                  <a:lnTo>
                    <a:pt x="18916" y="21970"/>
                  </a:lnTo>
                  <a:lnTo>
                    <a:pt x="18916" y="22117"/>
                  </a:lnTo>
                  <a:lnTo>
                    <a:pt x="18999" y="22326"/>
                  </a:lnTo>
                  <a:lnTo>
                    <a:pt x="19020" y="22493"/>
                  </a:lnTo>
                  <a:lnTo>
                    <a:pt x="18999" y="22745"/>
                  </a:lnTo>
                  <a:lnTo>
                    <a:pt x="18999" y="22849"/>
                  </a:lnTo>
                  <a:lnTo>
                    <a:pt x="18957" y="22933"/>
                  </a:lnTo>
                  <a:lnTo>
                    <a:pt x="18853" y="22996"/>
                  </a:lnTo>
                  <a:lnTo>
                    <a:pt x="18832" y="23100"/>
                  </a:lnTo>
                  <a:lnTo>
                    <a:pt x="18769" y="23121"/>
                  </a:lnTo>
                  <a:lnTo>
                    <a:pt x="18748" y="23205"/>
                  </a:lnTo>
                  <a:lnTo>
                    <a:pt x="18811" y="23309"/>
                  </a:lnTo>
                  <a:lnTo>
                    <a:pt x="18748" y="23351"/>
                  </a:lnTo>
                  <a:lnTo>
                    <a:pt x="18685" y="23330"/>
                  </a:lnTo>
                  <a:lnTo>
                    <a:pt x="18602" y="23435"/>
                  </a:lnTo>
                  <a:lnTo>
                    <a:pt x="18539" y="23519"/>
                  </a:lnTo>
                  <a:lnTo>
                    <a:pt x="18602" y="23581"/>
                  </a:lnTo>
                  <a:lnTo>
                    <a:pt x="18539" y="23665"/>
                  </a:lnTo>
                  <a:lnTo>
                    <a:pt x="18539" y="23770"/>
                  </a:lnTo>
                  <a:lnTo>
                    <a:pt x="18644" y="23833"/>
                  </a:lnTo>
                  <a:lnTo>
                    <a:pt x="18706" y="23895"/>
                  </a:lnTo>
                  <a:lnTo>
                    <a:pt x="18769" y="23958"/>
                  </a:lnTo>
                  <a:lnTo>
                    <a:pt x="18748" y="24105"/>
                  </a:lnTo>
                  <a:lnTo>
                    <a:pt x="18811" y="24251"/>
                  </a:lnTo>
                  <a:lnTo>
                    <a:pt x="18937" y="24146"/>
                  </a:lnTo>
                  <a:lnTo>
                    <a:pt x="19209" y="24084"/>
                  </a:lnTo>
                  <a:lnTo>
                    <a:pt x="19229" y="24167"/>
                  </a:lnTo>
                  <a:lnTo>
                    <a:pt x="19209" y="24251"/>
                  </a:lnTo>
                  <a:lnTo>
                    <a:pt x="19271" y="24293"/>
                  </a:lnTo>
                  <a:lnTo>
                    <a:pt x="19418" y="24272"/>
                  </a:lnTo>
                  <a:lnTo>
                    <a:pt x="19439" y="24377"/>
                  </a:lnTo>
                  <a:lnTo>
                    <a:pt x="19418" y="24481"/>
                  </a:lnTo>
                  <a:lnTo>
                    <a:pt x="19481" y="24565"/>
                  </a:lnTo>
                  <a:lnTo>
                    <a:pt x="19627" y="24586"/>
                  </a:lnTo>
                  <a:lnTo>
                    <a:pt x="19585" y="24628"/>
                  </a:lnTo>
                  <a:lnTo>
                    <a:pt x="19648" y="24711"/>
                  </a:lnTo>
                  <a:lnTo>
                    <a:pt x="19669" y="24670"/>
                  </a:lnTo>
                  <a:lnTo>
                    <a:pt x="19815" y="24670"/>
                  </a:lnTo>
                  <a:lnTo>
                    <a:pt x="19941" y="24732"/>
                  </a:lnTo>
                  <a:lnTo>
                    <a:pt x="19941" y="24816"/>
                  </a:lnTo>
                  <a:lnTo>
                    <a:pt x="19878" y="24921"/>
                  </a:lnTo>
                  <a:lnTo>
                    <a:pt x="19899" y="25004"/>
                  </a:lnTo>
                  <a:lnTo>
                    <a:pt x="19753" y="25193"/>
                  </a:lnTo>
                  <a:lnTo>
                    <a:pt x="19648" y="25297"/>
                  </a:lnTo>
                  <a:lnTo>
                    <a:pt x="19669" y="25360"/>
                  </a:lnTo>
                  <a:lnTo>
                    <a:pt x="19753" y="25339"/>
                  </a:lnTo>
                  <a:lnTo>
                    <a:pt x="19941" y="25339"/>
                  </a:lnTo>
                  <a:lnTo>
                    <a:pt x="19983" y="25402"/>
                  </a:lnTo>
                  <a:lnTo>
                    <a:pt x="20066" y="25318"/>
                  </a:lnTo>
                  <a:lnTo>
                    <a:pt x="20150" y="25423"/>
                  </a:lnTo>
                  <a:lnTo>
                    <a:pt x="20108" y="25548"/>
                  </a:lnTo>
                  <a:lnTo>
                    <a:pt x="20150" y="25674"/>
                  </a:lnTo>
                  <a:lnTo>
                    <a:pt x="20276" y="25737"/>
                  </a:lnTo>
                  <a:lnTo>
                    <a:pt x="20338" y="25653"/>
                  </a:lnTo>
                  <a:lnTo>
                    <a:pt x="20485" y="25653"/>
                  </a:lnTo>
                  <a:lnTo>
                    <a:pt x="20736" y="25548"/>
                  </a:lnTo>
                  <a:lnTo>
                    <a:pt x="20841" y="25569"/>
                  </a:lnTo>
                  <a:lnTo>
                    <a:pt x="20841" y="25716"/>
                  </a:lnTo>
                  <a:lnTo>
                    <a:pt x="20799" y="25737"/>
                  </a:lnTo>
                  <a:lnTo>
                    <a:pt x="20862" y="25778"/>
                  </a:lnTo>
                  <a:lnTo>
                    <a:pt x="20924" y="25883"/>
                  </a:lnTo>
                  <a:lnTo>
                    <a:pt x="21050" y="25841"/>
                  </a:lnTo>
                  <a:lnTo>
                    <a:pt x="21154" y="25862"/>
                  </a:lnTo>
                  <a:lnTo>
                    <a:pt x="21134" y="25716"/>
                  </a:lnTo>
                  <a:lnTo>
                    <a:pt x="21134" y="25569"/>
                  </a:lnTo>
                  <a:lnTo>
                    <a:pt x="21092" y="25465"/>
                  </a:lnTo>
                  <a:lnTo>
                    <a:pt x="21092" y="25255"/>
                  </a:lnTo>
                  <a:lnTo>
                    <a:pt x="21154" y="25214"/>
                  </a:lnTo>
                  <a:lnTo>
                    <a:pt x="21154" y="25130"/>
                  </a:lnTo>
                  <a:lnTo>
                    <a:pt x="21364" y="25130"/>
                  </a:lnTo>
                  <a:lnTo>
                    <a:pt x="21426" y="25109"/>
                  </a:lnTo>
                  <a:lnTo>
                    <a:pt x="21468" y="25088"/>
                  </a:lnTo>
                  <a:lnTo>
                    <a:pt x="21510" y="25025"/>
                  </a:lnTo>
                  <a:lnTo>
                    <a:pt x="21552" y="24983"/>
                  </a:lnTo>
                  <a:lnTo>
                    <a:pt x="21678" y="24921"/>
                  </a:lnTo>
                  <a:lnTo>
                    <a:pt x="21761" y="24942"/>
                  </a:lnTo>
                  <a:lnTo>
                    <a:pt x="21740" y="25025"/>
                  </a:lnTo>
                  <a:lnTo>
                    <a:pt x="21782" y="25046"/>
                  </a:lnTo>
                  <a:lnTo>
                    <a:pt x="21866" y="25046"/>
                  </a:lnTo>
                  <a:lnTo>
                    <a:pt x="21887" y="24942"/>
                  </a:lnTo>
                  <a:lnTo>
                    <a:pt x="21970" y="24900"/>
                  </a:lnTo>
                  <a:lnTo>
                    <a:pt x="22096" y="25004"/>
                  </a:lnTo>
                  <a:lnTo>
                    <a:pt x="22159" y="24921"/>
                  </a:lnTo>
                  <a:lnTo>
                    <a:pt x="22242" y="24921"/>
                  </a:lnTo>
                  <a:lnTo>
                    <a:pt x="22263" y="25004"/>
                  </a:lnTo>
                  <a:lnTo>
                    <a:pt x="22389" y="24942"/>
                  </a:lnTo>
                  <a:lnTo>
                    <a:pt x="22389" y="24879"/>
                  </a:lnTo>
                  <a:lnTo>
                    <a:pt x="22556" y="24816"/>
                  </a:lnTo>
                  <a:lnTo>
                    <a:pt x="22661" y="24900"/>
                  </a:lnTo>
                  <a:lnTo>
                    <a:pt x="22870" y="24816"/>
                  </a:lnTo>
                  <a:lnTo>
                    <a:pt x="22828" y="24628"/>
                  </a:lnTo>
                  <a:lnTo>
                    <a:pt x="22954" y="24586"/>
                  </a:lnTo>
                  <a:lnTo>
                    <a:pt x="23100" y="24586"/>
                  </a:lnTo>
                  <a:lnTo>
                    <a:pt x="23184" y="24502"/>
                  </a:lnTo>
                  <a:lnTo>
                    <a:pt x="23310" y="24586"/>
                  </a:lnTo>
                  <a:lnTo>
                    <a:pt x="23310" y="24670"/>
                  </a:lnTo>
                  <a:lnTo>
                    <a:pt x="23435" y="24690"/>
                  </a:lnTo>
                  <a:lnTo>
                    <a:pt x="23477" y="24774"/>
                  </a:lnTo>
                  <a:lnTo>
                    <a:pt x="23749" y="24774"/>
                  </a:lnTo>
                  <a:lnTo>
                    <a:pt x="23812" y="24816"/>
                  </a:lnTo>
                  <a:lnTo>
                    <a:pt x="23958" y="24774"/>
                  </a:lnTo>
                  <a:lnTo>
                    <a:pt x="24042" y="24837"/>
                  </a:lnTo>
                  <a:lnTo>
                    <a:pt x="24042" y="24942"/>
                  </a:lnTo>
                  <a:lnTo>
                    <a:pt x="23937" y="24983"/>
                  </a:lnTo>
                  <a:lnTo>
                    <a:pt x="23875" y="25193"/>
                  </a:lnTo>
                  <a:lnTo>
                    <a:pt x="23958" y="25214"/>
                  </a:lnTo>
                  <a:lnTo>
                    <a:pt x="23979" y="25318"/>
                  </a:lnTo>
                  <a:lnTo>
                    <a:pt x="24230" y="25402"/>
                  </a:lnTo>
                  <a:lnTo>
                    <a:pt x="24251" y="25506"/>
                  </a:lnTo>
                  <a:lnTo>
                    <a:pt x="24377" y="25527"/>
                  </a:lnTo>
                  <a:lnTo>
                    <a:pt x="24481" y="25611"/>
                  </a:lnTo>
                  <a:lnTo>
                    <a:pt x="24586" y="25548"/>
                  </a:lnTo>
                  <a:lnTo>
                    <a:pt x="24649" y="25611"/>
                  </a:lnTo>
                  <a:lnTo>
                    <a:pt x="24711" y="25569"/>
                  </a:lnTo>
                  <a:lnTo>
                    <a:pt x="24816" y="25632"/>
                  </a:lnTo>
                  <a:lnTo>
                    <a:pt x="24858" y="25632"/>
                  </a:lnTo>
                  <a:lnTo>
                    <a:pt x="24900" y="25611"/>
                  </a:lnTo>
                  <a:lnTo>
                    <a:pt x="24963" y="25653"/>
                  </a:lnTo>
                  <a:lnTo>
                    <a:pt x="25046" y="25611"/>
                  </a:lnTo>
                  <a:lnTo>
                    <a:pt x="25046" y="25548"/>
                  </a:lnTo>
                  <a:lnTo>
                    <a:pt x="25088" y="25423"/>
                  </a:lnTo>
                  <a:lnTo>
                    <a:pt x="25130" y="25527"/>
                  </a:lnTo>
                  <a:lnTo>
                    <a:pt x="25235" y="25653"/>
                  </a:lnTo>
                  <a:lnTo>
                    <a:pt x="25297" y="25632"/>
                  </a:lnTo>
                  <a:lnTo>
                    <a:pt x="25444" y="25737"/>
                  </a:lnTo>
                  <a:lnTo>
                    <a:pt x="25569" y="25737"/>
                  </a:lnTo>
                  <a:lnTo>
                    <a:pt x="25632" y="25632"/>
                  </a:lnTo>
                  <a:lnTo>
                    <a:pt x="25716" y="25716"/>
                  </a:lnTo>
                  <a:lnTo>
                    <a:pt x="25820" y="25674"/>
                  </a:lnTo>
                  <a:lnTo>
                    <a:pt x="25862" y="25716"/>
                  </a:lnTo>
                  <a:lnTo>
                    <a:pt x="25862" y="25737"/>
                  </a:lnTo>
                  <a:lnTo>
                    <a:pt x="25800" y="25758"/>
                  </a:lnTo>
                  <a:lnTo>
                    <a:pt x="25758" y="25862"/>
                  </a:lnTo>
                  <a:lnTo>
                    <a:pt x="25695" y="25967"/>
                  </a:lnTo>
                  <a:lnTo>
                    <a:pt x="25695" y="26030"/>
                  </a:lnTo>
                  <a:lnTo>
                    <a:pt x="25820" y="26197"/>
                  </a:lnTo>
                  <a:lnTo>
                    <a:pt x="25904" y="26260"/>
                  </a:lnTo>
                  <a:lnTo>
                    <a:pt x="25904" y="26302"/>
                  </a:lnTo>
                  <a:lnTo>
                    <a:pt x="25925" y="26448"/>
                  </a:lnTo>
                  <a:lnTo>
                    <a:pt x="25946" y="26406"/>
                  </a:lnTo>
                  <a:lnTo>
                    <a:pt x="26009" y="26343"/>
                  </a:lnTo>
                  <a:lnTo>
                    <a:pt x="26092" y="26364"/>
                  </a:lnTo>
                  <a:lnTo>
                    <a:pt x="26134" y="26385"/>
                  </a:lnTo>
                  <a:lnTo>
                    <a:pt x="26176" y="26385"/>
                  </a:lnTo>
                  <a:lnTo>
                    <a:pt x="26281" y="26281"/>
                  </a:lnTo>
                  <a:lnTo>
                    <a:pt x="26260" y="26239"/>
                  </a:lnTo>
                  <a:lnTo>
                    <a:pt x="26218" y="26197"/>
                  </a:lnTo>
                  <a:lnTo>
                    <a:pt x="26218" y="26176"/>
                  </a:lnTo>
                  <a:lnTo>
                    <a:pt x="26155" y="26071"/>
                  </a:lnTo>
                  <a:lnTo>
                    <a:pt x="26072" y="26071"/>
                  </a:lnTo>
                  <a:lnTo>
                    <a:pt x="26030" y="25967"/>
                  </a:lnTo>
                  <a:lnTo>
                    <a:pt x="26051" y="25925"/>
                  </a:lnTo>
                  <a:lnTo>
                    <a:pt x="26155" y="25841"/>
                  </a:lnTo>
                  <a:lnTo>
                    <a:pt x="26155" y="25758"/>
                  </a:lnTo>
                  <a:lnTo>
                    <a:pt x="26155" y="25716"/>
                  </a:lnTo>
                  <a:lnTo>
                    <a:pt x="26176" y="25716"/>
                  </a:lnTo>
                  <a:lnTo>
                    <a:pt x="26218" y="25653"/>
                  </a:lnTo>
                  <a:lnTo>
                    <a:pt x="26239" y="25716"/>
                  </a:lnTo>
                  <a:lnTo>
                    <a:pt x="26260" y="25737"/>
                  </a:lnTo>
                  <a:lnTo>
                    <a:pt x="26281" y="25737"/>
                  </a:lnTo>
                  <a:lnTo>
                    <a:pt x="26260" y="25758"/>
                  </a:lnTo>
                  <a:lnTo>
                    <a:pt x="26260" y="25778"/>
                  </a:lnTo>
                  <a:lnTo>
                    <a:pt x="26323" y="25778"/>
                  </a:lnTo>
                  <a:lnTo>
                    <a:pt x="26281" y="25820"/>
                  </a:lnTo>
                  <a:lnTo>
                    <a:pt x="26344" y="25841"/>
                  </a:lnTo>
                  <a:lnTo>
                    <a:pt x="26385" y="25758"/>
                  </a:lnTo>
                  <a:lnTo>
                    <a:pt x="26490" y="25737"/>
                  </a:lnTo>
                  <a:lnTo>
                    <a:pt x="26553" y="25653"/>
                  </a:lnTo>
                  <a:lnTo>
                    <a:pt x="26616" y="25716"/>
                  </a:lnTo>
                  <a:lnTo>
                    <a:pt x="26741" y="25653"/>
                  </a:lnTo>
                  <a:lnTo>
                    <a:pt x="26867" y="25611"/>
                  </a:lnTo>
                  <a:lnTo>
                    <a:pt x="26804" y="25527"/>
                  </a:lnTo>
                  <a:lnTo>
                    <a:pt x="26908" y="25527"/>
                  </a:lnTo>
                  <a:lnTo>
                    <a:pt x="27013" y="25465"/>
                  </a:lnTo>
                  <a:lnTo>
                    <a:pt x="27139" y="25527"/>
                  </a:lnTo>
                  <a:lnTo>
                    <a:pt x="27201" y="25506"/>
                  </a:lnTo>
                  <a:lnTo>
                    <a:pt x="27327" y="25444"/>
                  </a:lnTo>
                  <a:lnTo>
                    <a:pt x="27432" y="25339"/>
                  </a:lnTo>
                  <a:lnTo>
                    <a:pt x="27515" y="25234"/>
                  </a:lnTo>
                  <a:lnTo>
                    <a:pt x="27536" y="25193"/>
                  </a:lnTo>
                  <a:lnTo>
                    <a:pt x="27578" y="25214"/>
                  </a:lnTo>
                  <a:lnTo>
                    <a:pt x="27620" y="25255"/>
                  </a:lnTo>
                  <a:lnTo>
                    <a:pt x="27662" y="25214"/>
                  </a:lnTo>
                  <a:lnTo>
                    <a:pt x="27724" y="25130"/>
                  </a:lnTo>
                  <a:lnTo>
                    <a:pt x="27808" y="25088"/>
                  </a:lnTo>
                  <a:lnTo>
                    <a:pt x="27787" y="24942"/>
                  </a:lnTo>
                  <a:lnTo>
                    <a:pt x="27745" y="24837"/>
                  </a:lnTo>
                  <a:lnTo>
                    <a:pt x="27787" y="24774"/>
                  </a:lnTo>
                  <a:lnTo>
                    <a:pt x="27745" y="24690"/>
                  </a:lnTo>
                  <a:lnTo>
                    <a:pt x="27808" y="24732"/>
                  </a:lnTo>
                  <a:lnTo>
                    <a:pt x="27934" y="24816"/>
                  </a:lnTo>
                  <a:lnTo>
                    <a:pt x="27955" y="24900"/>
                  </a:lnTo>
                  <a:lnTo>
                    <a:pt x="28059" y="25004"/>
                  </a:lnTo>
                  <a:lnTo>
                    <a:pt x="28143" y="24983"/>
                  </a:lnTo>
                  <a:lnTo>
                    <a:pt x="28143" y="24983"/>
                  </a:lnTo>
                  <a:lnTo>
                    <a:pt x="28101" y="25046"/>
                  </a:lnTo>
                  <a:lnTo>
                    <a:pt x="28017" y="25109"/>
                  </a:lnTo>
                  <a:lnTo>
                    <a:pt x="28038" y="25151"/>
                  </a:lnTo>
                  <a:lnTo>
                    <a:pt x="28248" y="25046"/>
                  </a:lnTo>
                  <a:lnTo>
                    <a:pt x="28248" y="24921"/>
                  </a:lnTo>
                  <a:lnTo>
                    <a:pt x="28352" y="24900"/>
                  </a:lnTo>
                  <a:lnTo>
                    <a:pt x="28415" y="24837"/>
                  </a:lnTo>
                  <a:lnTo>
                    <a:pt x="28520" y="24900"/>
                  </a:lnTo>
                  <a:lnTo>
                    <a:pt x="28582" y="24879"/>
                  </a:lnTo>
                  <a:lnTo>
                    <a:pt x="28624" y="24795"/>
                  </a:lnTo>
                  <a:lnTo>
                    <a:pt x="28687" y="24795"/>
                  </a:lnTo>
                  <a:lnTo>
                    <a:pt x="28708" y="24711"/>
                  </a:lnTo>
                  <a:lnTo>
                    <a:pt x="28771" y="24795"/>
                  </a:lnTo>
                  <a:lnTo>
                    <a:pt x="28854" y="24900"/>
                  </a:lnTo>
                  <a:lnTo>
                    <a:pt x="28896" y="24837"/>
                  </a:lnTo>
                  <a:lnTo>
                    <a:pt x="28938" y="24732"/>
                  </a:lnTo>
                  <a:lnTo>
                    <a:pt x="28980" y="24732"/>
                  </a:lnTo>
                  <a:lnTo>
                    <a:pt x="29001" y="24774"/>
                  </a:lnTo>
                  <a:lnTo>
                    <a:pt x="29085" y="24774"/>
                  </a:lnTo>
                  <a:lnTo>
                    <a:pt x="29105" y="24711"/>
                  </a:lnTo>
                  <a:lnTo>
                    <a:pt x="29231" y="24711"/>
                  </a:lnTo>
                  <a:lnTo>
                    <a:pt x="29294" y="24628"/>
                  </a:lnTo>
                  <a:lnTo>
                    <a:pt x="29357" y="24586"/>
                  </a:lnTo>
                  <a:lnTo>
                    <a:pt x="29377" y="24670"/>
                  </a:lnTo>
                  <a:lnTo>
                    <a:pt x="29398" y="24607"/>
                  </a:lnTo>
                  <a:lnTo>
                    <a:pt x="29482" y="24607"/>
                  </a:lnTo>
                  <a:lnTo>
                    <a:pt x="29566" y="24586"/>
                  </a:lnTo>
                  <a:lnTo>
                    <a:pt x="29524" y="24502"/>
                  </a:lnTo>
                  <a:lnTo>
                    <a:pt x="29587" y="24418"/>
                  </a:lnTo>
                  <a:lnTo>
                    <a:pt x="29608" y="24293"/>
                  </a:lnTo>
                  <a:lnTo>
                    <a:pt x="29566" y="24188"/>
                  </a:lnTo>
                  <a:lnTo>
                    <a:pt x="29566" y="24188"/>
                  </a:lnTo>
                  <a:lnTo>
                    <a:pt x="29608" y="24209"/>
                  </a:lnTo>
                  <a:lnTo>
                    <a:pt x="29670" y="24146"/>
                  </a:lnTo>
                  <a:lnTo>
                    <a:pt x="29796" y="24105"/>
                  </a:lnTo>
                  <a:lnTo>
                    <a:pt x="29817" y="24167"/>
                  </a:lnTo>
                  <a:lnTo>
                    <a:pt x="29921" y="24167"/>
                  </a:lnTo>
                  <a:lnTo>
                    <a:pt x="29942" y="24042"/>
                  </a:lnTo>
                  <a:lnTo>
                    <a:pt x="30005" y="24042"/>
                  </a:lnTo>
                  <a:lnTo>
                    <a:pt x="30026" y="23958"/>
                  </a:lnTo>
                  <a:lnTo>
                    <a:pt x="30089" y="23958"/>
                  </a:lnTo>
                  <a:lnTo>
                    <a:pt x="30089" y="23979"/>
                  </a:lnTo>
                  <a:lnTo>
                    <a:pt x="30110" y="23979"/>
                  </a:lnTo>
                  <a:lnTo>
                    <a:pt x="30193" y="23874"/>
                  </a:lnTo>
                  <a:lnTo>
                    <a:pt x="30256" y="23958"/>
                  </a:lnTo>
                  <a:lnTo>
                    <a:pt x="30256" y="23833"/>
                  </a:lnTo>
                  <a:lnTo>
                    <a:pt x="30340" y="23833"/>
                  </a:lnTo>
                  <a:lnTo>
                    <a:pt x="30361" y="23728"/>
                  </a:lnTo>
                  <a:lnTo>
                    <a:pt x="30277" y="23686"/>
                  </a:lnTo>
                  <a:lnTo>
                    <a:pt x="30193" y="23749"/>
                  </a:lnTo>
                  <a:lnTo>
                    <a:pt x="30047" y="23623"/>
                  </a:lnTo>
                  <a:lnTo>
                    <a:pt x="30235" y="23623"/>
                  </a:lnTo>
                  <a:lnTo>
                    <a:pt x="30340" y="23477"/>
                  </a:lnTo>
                  <a:lnTo>
                    <a:pt x="30361" y="23540"/>
                  </a:lnTo>
                  <a:lnTo>
                    <a:pt x="30445" y="23477"/>
                  </a:lnTo>
                  <a:lnTo>
                    <a:pt x="30612" y="23581"/>
                  </a:lnTo>
                  <a:lnTo>
                    <a:pt x="30633" y="23456"/>
                  </a:lnTo>
                  <a:lnTo>
                    <a:pt x="30549" y="23435"/>
                  </a:lnTo>
                  <a:lnTo>
                    <a:pt x="30507" y="23372"/>
                  </a:lnTo>
                  <a:lnTo>
                    <a:pt x="30528" y="23309"/>
                  </a:lnTo>
                  <a:lnTo>
                    <a:pt x="30633" y="23372"/>
                  </a:lnTo>
                  <a:lnTo>
                    <a:pt x="30717" y="23309"/>
                  </a:lnTo>
                  <a:lnTo>
                    <a:pt x="30675" y="23268"/>
                  </a:lnTo>
                  <a:lnTo>
                    <a:pt x="30612" y="23268"/>
                  </a:lnTo>
                  <a:lnTo>
                    <a:pt x="30612" y="23163"/>
                  </a:lnTo>
                  <a:lnTo>
                    <a:pt x="30528" y="23121"/>
                  </a:lnTo>
                  <a:lnTo>
                    <a:pt x="30612" y="23100"/>
                  </a:lnTo>
                  <a:lnTo>
                    <a:pt x="30654" y="23142"/>
                  </a:lnTo>
                  <a:lnTo>
                    <a:pt x="30717" y="23142"/>
                  </a:lnTo>
                  <a:lnTo>
                    <a:pt x="30758" y="23205"/>
                  </a:lnTo>
                  <a:lnTo>
                    <a:pt x="30758" y="23121"/>
                  </a:lnTo>
                  <a:lnTo>
                    <a:pt x="30654" y="23037"/>
                  </a:lnTo>
                  <a:lnTo>
                    <a:pt x="30654" y="22933"/>
                  </a:lnTo>
                  <a:lnTo>
                    <a:pt x="30737" y="22933"/>
                  </a:lnTo>
                  <a:lnTo>
                    <a:pt x="30758" y="22891"/>
                  </a:lnTo>
                  <a:lnTo>
                    <a:pt x="30863" y="22954"/>
                  </a:lnTo>
                  <a:lnTo>
                    <a:pt x="30863" y="23037"/>
                  </a:lnTo>
                  <a:lnTo>
                    <a:pt x="30926" y="23037"/>
                  </a:lnTo>
                  <a:lnTo>
                    <a:pt x="30968" y="23121"/>
                  </a:lnTo>
                  <a:lnTo>
                    <a:pt x="30989" y="22996"/>
                  </a:lnTo>
                  <a:lnTo>
                    <a:pt x="30947" y="22912"/>
                  </a:lnTo>
                  <a:lnTo>
                    <a:pt x="30884" y="22912"/>
                  </a:lnTo>
                  <a:lnTo>
                    <a:pt x="30863" y="22828"/>
                  </a:lnTo>
                  <a:lnTo>
                    <a:pt x="30947" y="22828"/>
                  </a:lnTo>
                  <a:lnTo>
                    <a:pt x="30947" y="22745"/>
                  </a:lnTo>
                  <a:lnTo>
                    <a:pt x="30863" y="22724"/>
                  </a:lnTo>
                  <a:lnTo>
                    <a:pt x="30989" y="22598"/>
                  </a:lnTo>
                  <a:lnTo>
                    <a:pt x="30926" y="22535"/>
                  </a:lnTo>
                  <a:lnTo>
                    <a:pt x="30842" y="22535"/>
                  </a:lnTo>
                  <a:lnTo>
                    <a:pt x="30779" y="22598"/>
                  </a:lnTo>
                  <a:lnTo>
                    <a:pt x="30800" y="22493"/>
                  </a:lnTo>
                  <a:lnTo>
                    <a:pt x="30947" y="22410"/>
                  </a:lnTo>
                  <a:lnTo>
                    <a:pt x="31135" y="22326"/>
                  </a:lnTo>
                  <a:lnTo>
                    <a:pt x="31072" y="22263"/>
                  </a:lnTo>
                  <a:lnTo>
                    <a:pt x="30989" y="22326"/>
                  </a:lnTo>
                  <a:lnTo>
                    <a:pt x="30863" y="22201"/>
                  </a:lnTo>
                  <a:lnTo>
                    <a:pt x="30968" y="22201"/>
                  </a:lnTo>
                  <a:lnTo>
                    <a:pt x="30884" y="22096"/>
                  </a:lnTo>
                  <a:lnTo>
                    <a:pt x="30800" y="22096"/>
                  </a:lnTo>
                  <a:lnTo>
                    <a:pt x="30863" y="22054"/>
                  </a:lnTo>
                  <a:lnTo>
                    <a:pt x="30800" y="21991"/>
                  </a:lnTo>
                  <a:lnTo>
                    <a:pt x="30884" y="21991"/>
                  </a:lnTo>
                  <a:lnTo>
                    <a:pt x="30926" y="21908"/>
                  </a:lnTo>
                  <a:lnTo>
                    <a:pt x="31030" y="21908"/>
                  </a:lnTo>
                  <a:lnTo>
                    <a:pt x="30989" y="22012"/>
                  </a:lnTo>
                  <a:lnTo>
                    <a:pt x="31072" y="22012"/>
                  </a:lnTo>
                  <a:lnTo>
                    <a:pt x="31240" y="21866"/>
                  </a:lnTo>
                  <a:lnTo>
                    <a:pt x="31240" y="21782"/>
                  </a:lnTo>
                  <a:lnTo>
                    <a:pt x="31365" y="21803"/>
                  </a:lnTo>
                  <a:lnTo>
                    <a:pt x="31281" y="21698"/>
                  </a:lnTo>
                  <a:lnTo>
                    <a:pt x="31198" y="21698"/>
                  </a:lnTo>
                  <a:lnTo>
                    <a:pt x="31240" y="21594"/>
                  </a:lnTo>
                  <a:lnTo>
                    <a:pt x="31302" y="21677"/>
                  </a:lnTo>
                  <a:lnTo>
                    <a:pt x="31386" y="21636"/>
                  </a:lnTo>
                  <a:lnTo>
                    <a:pt x="31386" y="21531"/>
                  </a:lnTo>
                  <a:lnTo>
                    <a:pt x="31449" y="21489"/>
                  </a:lnTo>
                  <a:lnTo>
                    <a:pt x="31386" y="21426"/>
                  </a:lnTo>
                  <a:lnTo>
                    <a:pt x="31386" y="21343"/>
                  </a:lnTo>
                  <a:lnTo>
                    <a:pt x="31470" y="21322"/>
                  </a:lnTo>
                  <a:lnTo>
                    <a:pt x="31407" y="21238"/>
                  </a:lnTo>
                  <a:lnTo>
                    <a:pt x="31407" y="21175"/>
                  </a:lnTo>
                  <a:lnTo>
                    <a:pt x="31302" y="21112"/>
                  </a:lnTo>
                  <a:lnTo>
                    <a:pt x="31470" y="21154"/>
                  </a:lnTo>
                  <a:lnTo>
                    <a:pt x="31512" y="21112"/>
                  </a:lnTo>
                  <a:lnTo>
                    <a:pt x="31616" y="20903"/>
                  </a:lnTo>
                  <a:lnTo>
                    <a:pt x="31700" y="20903"/>
                  </a:lnTo>
                  <a:lnTo>
                    <a:pt x="31721" y="20966"/>
                  </a:lnTo>
                  <a:lnTo>
                    <a:pt x="31763" y="21029"/>
                  </a:lnTo>
                  <a:lnTo>
                    <a:pt x="31784" y="20924"/>
                  </a:lnTo>
                  <a:lnTo>
                    <a:pt x="31846" y="20861"/>
                  </a:lnTo>
                  <a:lnTo>
                    <a:pt x="31805" y="20736"/>
                  </a:lnTo>
                  <a:lnTo>
                    <a:pt x="31679" y="20736"/>
                  </a:lnTo>
                  <a:lnTo>
                    <a:pt x="31616" y="20694"/>
                  </a:lnTo>
                  <a:lnTo>
                    <a:pt x="31679" y="20652"/>
                  </a:lnTo>
                  <a:lnTo>
                    <a:pt x="31763" y="20652"/>
                  </a:lnTo>
                  <a:lnTo>
                    <a:pt x="31826" y="20610"/>
                  </a:lnTo>
                  <a:lnTo>
                    <a:pt x="31784" y="20548"/>
                  </a:lnTo>
                  <a:lnTo>
                    <a:pt x="31700" y="20506"/>
                  </a:lnTo>
                  <a:lnTo>
                    <a:pt x="31784" y="20443"/>
                  </a:lnTo>
                  <a:lnTo>
                    <a:pt x="31826" y="20443"/>
                  </a:lnTo>
                  <a:lnTo>
                    <a:pt x="31826" y="20401"/>
                  </a:lnTo>
                  <a:lnTo>
                    <a:pt x="31784" y="20338"/>
                  </a:lnTo>
                  <a:lnTo>
                    <a:pt x="31574" y="20338"/>
                  </a:lnTo>
                  <a:lnTo>
                    <a:pt x="31595" y="20296"/>
                  </a:lnTo>
                  <a:lnTo>
                    <a:pt x="31721" y="20192"/>
                  </a:lnTo>
                  <a:lnTo>
                    <a:pt x="31826" y="20213"/>
                  </a:lnTo>
                  <a:lnTo>
                    <a:pt x="31846" y="20192"/>
                  </a:lnTo>
                  <a:lnTo>
                    <a:pt x="31888" y="20129"/>
                  </a:lnTo>
                  <a:lnTo>
                    <a:pt x="31930" y="20192"/>
                  </a:lnTo>
                  <a:lnTo>
                    <a:pt x="31972" y="20213"/>
                  </a:lnTo>
                  <a:lnTo>
                    <a:pt x="32014" y="20171"/>
                  </a:lnTo>
                  <a:lnTo>
                    <a:pt x="31993" y="20087"/>
                  </a:lnTo>
                  <a:lnTo>
                    <a:pt x="31972" y="19920"/>
                  </a:lnTo>
                  <a:lnTo>
                    <a:pt x="31909" y="19878"/>
                  </a:lnTo>
                  <a:lnTo>
                    <a:pt x="31826" y="19962"/>
                  </a:lnTo>
                  <a:lnTo>
                    <a:pt x="31846" y="19983"/>
                  </a:lnTo>
                  <a:lnTo>
                    <a:pt x="31846" y="20024"/>
                  </a:lnTo>
                  <a:lnTo>
                    <a:pt x="31763" y="20004"/>
                  </a:lnTo>
                  <a:lnTo>
                    <a:pt x="31595" y="20129"/>
                  </a:lnTo>
                  <a:lnTo>
                    <a:pt x="31512" y="20108"/>
                  </a:lnTo>
                  <a:lnTo>
                    <a:pt x="31512" y="20004"/>
                  </a:lnTo>
                  <a:lnTo>
                    <a:pt x="31679" y="19983"/>
                  </a:lnTo>
                  <a:lnTo>
                    <a:pt x="31930" y="19752"/>
                  </a:lnTo>
                  <a:lnTo>
                    <a:pt x="31909" y="19711"/>
                  </a:lnTo>
                  <a:lnTo>
                    <a:pt x="31805" y="19711"/>
                  </a:lnTo>
                  <a:lnTo>
                    <a:pt x="31763" y="19648"/>
                  </a:lnTo>
                  <a:lnTo>
                    <a:pt x="31721" y="19690"/>
                  </a:lnTo>
                  <a:lnTo>
                    <a:pt x="31553" y="19460"/>
                  </a:lnTo>
                  <a:lnTo>
                    <a:pt x="31386" y="19439"/>
                  </a:lnTo>
                  <a:lnTo>
                    <a:pt x="31240" y="19585"/>
                  </a:lnTo>
                  <a:lnTo>
                    <a:pt x="31135" y="19564"/>
                  </a:lnTo>
                  <a:lnTo>
                    <a:pt x="31030" y="19397"/>
                  </a:lnTo>
                  <a:lnTo>
                    <a:pt x="30884" y="19439"/>
                  </a:lnTo>
                  <a:lnTo>
                    <a:pt x="30779" y="19501"/>
                  </a:lnTo>
                  <a:lnTo>
                    <a:pt x="30737" y="19606"/>
                  </a:lnTo>
                  <a:lnTo>
                    <a:pt x="30758" y="19480"/>
                  </a:lnTo>
                  <a:lnTo>
                    <a:pt x="30884" y="19376"/>
                  </a:lnTo>
                  <a:lnTo>
                    <a:pt x="30968" y="19376"/>
                  </a:lnTo>
                  <a:lnTo>
                    <a:pt x="31051" y="19334"/>
                  </a:lnTo>
                  <a:lnTo>
                    <a:pt x="31177" y="19376"/>
                  </a:lnTo>
                  <a:lnTo>
                    <a:pt x="31281" y="19355"/>
                  </a:lnTo>
                  <a:lnTo>
                    <a:pt x="31281" y="19250"/>
                  </a:lnTo>
                  <a:lnTo>
                    <a:pt x="31323" y="19188"/>
                  </a:lnTo>
                  <a:lnTo>
                    <a:pt x="31407" y="19188"/>
                  </a:lnTo>
                  <a:lnTo>
                    <a:pt x="31553" y="19041"/>
                  </a:lnTo>
                  <a:lnTo>
                    <a:pt x="31700" y="19020"/>
                  </a:lnTo>
                  <a:lnTo>
                    <a:pt x="31700" y="18936"/>
                  </a:lnTo>
                  <a:lnTo>
                    <a:pt x="31574" y="18727"/>
                  </a:lnTo>
                  <a:lnTo>
                    <a:pt x="31281" y="18539"/>
                  </a:lnTo>
                  <a:lnTo>
                    <a:pt x="31072" y="18413"/>
                  </a:lnTo>
                  <a:lnTo>
                    <a:pt x="30842" y="18204"/>
                  </a:lnTo>
                  <a:lnTo>
                    <a:pt x="30737" y="18204"/>
                  </a:lnTo>
                  <a:lnTo>
                    <a:pt x="30549" y="18330"/>
                  </a:lnTo>
                  <a:lnTo>
                    <a:pt x="30445" y="18309"/>
                  </a:lnTo>
                  <a:lnTo>
                    <a:pt x="30319" y="18183"/>
                  </a:lnTo>
                  <a:lnTo>
                    <a:pt x="30319" y="18099"/>
                  </a:lnTo>
                  <a:lnTo>
                    <a:pt x="30235" y="18079"/>
                  </a:lnTo>
                  <a:lnTo>
                    <a:pt x="30110" y="18120"/>
                  </a:lnTo>
                  <a:lnTo>
                    <a:pt x="29984" y="18120"/>
                  </a:lnTo>
                  <a:lnTo>
                    <a:pt x="29838" y="18141"/>
                  </a:lnTo>
                  <a:lnTo>
                    <a:pt x="29691" y="18351"/>
                  </a:lnTo>
                  <a:lnTo>
                    <a:pt x="29817" y="18099"/>
                  </a:lnTo>
                  <a:lnTo>
                    <a:pt x="29921" y="18037"/>
                  </a:lnTo>
                  <a:lnTo>
                    <a:pt x="29984" y="18079"/>
                  </a:lnTo>
                  <a:lnTo>
                    <a:pt x="30047" y="18079"/>
                  </a:lnTo>
                  <a:lnTo>
                    <a:pt x="30089" y="18016"/>
                  </a:lnTo>
                  <a:lnTo>
                    <a:pt x="30193" y="18079"/>
                  </a:lnTo>
                  <a:lnTo>
                    <a:pt x="30340" y="17995"/>
                  </a:lnTo>
                  <a:lnTo>
                    <a:pt x="30403" y="18183"/>
                  </a:lnTo>
                  <a:lnTo>
                    <a:pt x="30465" y="18225"/>
                  </a:lnTo>
                  <a:lnTo>
                    <a:pt x="30570" y="18225"/>
                  </a:lnTo>
                  <a:lnTo>
                    <a:pt x="30654" y="18120"/>
                  </a:lnTo>
                  <a:lnTo>
                    <a:pt x="30842" y="18141"/>
                  </a:lnTo>
                  <a:lnTo>
                    <a:pt x="30968" y="18246"/>
                  </a:lnTo>
                  <a:lnTo>
                    <a:pt x="31051" y="18246"/>
                  </a:lnTo>
                  <a:lnTo>
                    <a:pt x="31177" y="18351"/>
                  </a:lnTo>
                  <a:lnTo>
                    <a:pt x="31323" y="18288"/>
                  </a:lnTo>
                  <a:lnTo>
                    <a:pt x="31574" y="18351"/>
                  </a:lnTo>
                  <a:lnTo>
                    <a:pt x="31658" y="18330"/>
                  </a:lnTo>
                  <a:lnTo>
                    <a:pt x="31553" y="18141"/>
                  </a:lnTo>
                  <a:lnTo>
                    <a:pt x="31491" y="18120"/>
                  </a:lnTo>
                  <a:lnTo>
                    <a:pt x="31323" y="17974"/>
                  </a:lnTo>
                  <a:lnTo>
                    <a:pt x="31323" y="17911"/>
                  </a:lnTo>
                  <a:lnTo>
                    <a:pt x="31281" y="17869"/>
                  </a:lnTo>
                  <a:lnTo>
                    <a:pt x="31177" y="17890"/>
                  </a:lnTo>
                  <a:lnTo>
                    <a:pt x="31051" y="17827"/>
                  </a:lnTo>
                  <a:lnTo>
                    <a:pt x="30884" y="17597"/>
                  </a:lnTo>
                  <a:lnTo>
                    <a:pt x="30884" y="17451"/>
                  </a:lnTo>
                  <a:lnTo>
                    <a:pt x="30675" y="17283"/>
                  </a:lnTo>
                  <a:lnTo>
                    <a:pt x="30675" y="17095"/>
                  </a:lnTo>
                  <a:lnTo>
                    <a:pt x="30549" y="17074"/>
                  </a:lnTo>
                  <a:lnTo>
                    <a:pt x="30612" y="16949"/>
                  </a:lnTo>
                  <a:lnTo>
                    <a:pt x="30570" y="16928"/>
                  </a:lnTo>
                  <a:lnTo>
                    <a:pt x="30403" y="16572"/>
                  </a:lnTo>
                  <a:lnTo>
                    <a:pt x="30089" y="16405"/>
                  </a:lnTo>
                  <a:lnTo>
                    <a:pt x="30005" y="16447"/>
                  </a:lnTo>
                  <a:lnTo>
                    <a:pt x="30005" y="16363"/>
                  </a:lnTo>
                  <a:lnTo>
                    <a:pt x="29712" y="16237"/>
                  </a:lnTo>
                  <a:lnTo>
                    <a:pt x="29670" y="16237"/>
                  </a:lnTo>
                  <a:lnTo>
                    <a:pt x="29670" y="15944"/>
                  </a:lnTo>
                  <a:lnTo>
                    <a:pt x="29712" y="15735"/>
                  </a:lnTo>
                  <a:lnTo>
                    <a:pt x="29670" y="15610"/>
                  </a:lnTo>
                  <a:lnTo>
                    <a:pt x="29691" y="15463"/>
                  </a:lnTo>
                  <a:lnTo>
                    <a:pt x="29712" y="15484"/>
                  </a:lnTo>
                  <a:lnTo>
                    <a:pt x="29817" y="15463"/>
                  </a:lnTo>
                  <a:lnTo>
                    <a:pt x="29921" y="15296"/>
                  </a:lnTo>
                  <a:lnTo>
                    <a:pt x="29984" y="15317"/>
                  </a:lnTo>
                  <a:lnTo>
                    <a:pt x="30089" y="15191"/>
                  </a:lnTo>
                  <a:lnTo>
                    <a:pt x="29984" y="15149"/>
                  </a:lnTo>
                  <a:lnTo>
                    <a:pt x="29921" y="15066"/>
                  </a:lnTo>
                  <a:lnTo>
                    <a:pt x="30005" y="14961"/>
                  </a:lnTo>
                  <a:lnTo>
                    <a:pt x="30193" y="14982"/>
                  </a:lnTo>
                  <a:lnTo>
                    <a:pt x="30193" y="14856"/>
                  </a:lnTo>
                  <a:lnTo>
                    <a:pt x="30319" y="14835"/>
                  </a:lnTo>
                  <a:lnTo>
                    <a:pt x="30319" y="14731"/>
                  </a:lnTo>
                  <a:lnTo>
                    <a:pt x="30193" y="14647"/>
                  </a:lnTo>
                  <a:lnTo>
                    <a:pt x="30319" y="14647"/>
                  </a:lnTo>
                  <a:lnTo>
                    <a:pt x="30424" y="14689"/>
                  </a:lnTo>
                  <a:lnTo>
                    <a:pt x="30445" y="14647"/>
                  </a:lnTo>
                  <a:lnTo>
                    <a:pt x="30549" y="14647"/>
                  </a:lnTo>
                  <a:lnTo>
                    <a:pt x="30654" y="14563"/>
                  </a:lnTo>
                  <a:lnTo>
                    <a:pt x="30717" y="14563"/>
                  </a:lnTo>
                  <a:lnTo>
                    <a:pt x="30842" y="14375"/>
                  </a:lnTo>
                  <a:lnTo>
                    <a:pt x="30884" y="14459"/>
                  </a:lnTo>
                  <a:lnTo>
                    <a:pt x="30947" y="14417"/>
                  </a:lnTo>
                  <a:lnTo>
                    <a:pt x="30947" y="14459"/>
                  </a:lnTo>
                  <a:lnTo>
                    <a:pt x="31093" y="14563"/>
                  </a:lnTo>
                  <a:lnTo>
                    <a:pt x="31240" y="14438"/>
                  </a:lnTo>
                  <a:lnTo>
                    <a:pt x="31240" y="14375"/>
                  </a:lnTo>
                  <a:lnTo>
                    <a:pt x="31156" y="14354"/>
                  </a:lnTo>
                  <a:lnTo>
                    <a:pt x="31135" y="14250"/>
                  </a:lnTo>
                  <a:lnTo>
                    <a:pt x="31198" y="14208"/>
                  </a:lnTo>
                  <a:lnTo>
                    <a:pt x="31261" y="14208"/>
                  </a:lnTo>
                  <a:lnTo>
                    <a:pt x="31177" y="14061"/>
                  </a:lnTo>
                  <a:lnTo>
                    <a:pt x="31177" y="13998"/>
                  </a:lnTo>
                  <a:lnTo>
                    <a:pt x="31302" y="13957"/>
                  </a:lnTo>
                  <a:lnTo>
                    <a:pt x="31240" y="13936"/>
                  </a:lnTo>
                  <a:lnTo>
                    <a:pt x="31093" y="13957"/>
                  </a:lnTo>
                  <a:lnTo>
                    <a:pt x="30947" y="13957"/>
                  </a:lnTo>
                  <a:lnTo>
                    <a:pt x="30947" y="13915"/>
                  </a:lnTo>
                  <a:lnTo>
                    <a:pt x="30800" y="13915"/>
                  </a:lnTo>
                  <a:lnTo>
                    <a:pt x="30758" y="13957"/>
                  </a:lnTo>
                  <a:lnTo>
                    <a:pt x="30403" y="13998"/>
                  </a:lnTo>
                  <a:lnTo>
                    <a:pt x="30319" y="13915"/>
                  </a:lnTo>
                  <a:lnTo>
                    <a:pt x="30256" y="13894"/>
                  </a:lnTo>
                  <a:lnTo>
                    <a:pt x="30193" y="13789"/>
                  </a:lnTo>
                  <a:lnTo>
                    <a:pt x="30131" y="13747"/>
                  </a:lnTo>
                  <a:lnTo>
                    <a:pt x="30089" y="13706"/>
                  </a:lnTo>
                  <a:lnTo>
                    <a:pt x="29817" y="13831"/>
                  </a:lnTo>
                  <a:lnTo>
                    <a:pt x="29691" y="13831"/>
                  </a:lnTo>
                  <a:lnTo>
                    <a:pt x="29733" y="13894"/>
                  </a:lnTo>
                  <a:lnTo>
                    <a:pt x="29733" y="13998"/>
                  </a:lnTo>
                  <a:lnTo>
                    <a:pt x="29670" y="14040"/>
                  </a:lnTo>
                  <a:lnTo>
                    <a:pt x="29503" y="14103"/>
                  </a:lnTo>
                  <a:lnTo>
                    <a:pt x="29524" y="14124"/>
                  </a:lnTo>
                  <a:lnTo>
                    <a:pt x="29587" y="14208"/>
                  </a:lnTo>
                  <a:lnTo>
                    <a:pt x="29524" y="14312"/>
                  </a:lnTo>
                  <a:lnTo>
                    <a:pt x="29482" y="14354"/>
                  </a:lnTo>
                  <a:lnTo>
                    <a:pt x="29357" y="14312"/>
                  </a:lnTo>
                  <a:lnTo>
                    <a:pt x="29231" y="14375"/>
                  </a:lnTo>
                  <a:lnTo>
                    <a:pt x="29085" y="14354"/>
                  </a:lnTo>
                  <a:lnTo>
                    <a:pt x="28938" y="14061"/>
                  </a:lnTo>
                  <a:lnTo>
                    <a:pt x="28938" y="13915"/>
                  </a:lnTo>
                  <a:lnTo>
                    <a:pt x="28896" y="13810"/>
                  </a:lnTo>
                  <a:lnTo>
                    <a:pt x="28750" y="13810"/>
                  </a:lnTo>
                  <a:lnTo>
                    <a:pt x="28687" y="13831"/>
                  </a:lnTo>
                  <a:lnTo>
                    <a:pt x="28687" y="13789"/>
                  </a:lnTo>
                  <a:lnTo>
                    <a:pt x="28624" y="13789"/>
                  </a:lnTo>
                  <a:lnTo>
                    <a:pt x="28561" y="13852"/>
                  </a:lnTo>
                  <a:lnTo>
                    <a:pt x="28540" y="13789"/>
                  </a:lnTo>
                  <a:lnTo>
                    <a:pt x="28540" y="13831"/>
                  </a:lnTo>
                  <a:lnTo>
                    <a:pt x="28436" y="13706"/>
                  </a:lnTo>
                  <a:lnTo>
                    <a:pt x="28436" y="13622"/>
                  </a:lnTo>
                  <a:lnTo>
                    <a:pt x="28227" y="13496"/>
                  </a:lnTo>
                  <a:lnTo>
                    <a:pt x="28122" y="13413"/>
                  </a:lnTo>
                  <a:lnTo>
                    <a:pt x="28101" y="13287"/>
                  </a:lnTo>
                  <a:lnTo>
                    <a:pt x="28038" y="13162"/>
                  </a:lnTo>
                  <a:lnTo>
                    <a:pt x="28101" y="13099"/>
                  </a:lnTo>
                  <a:lnTo>
                    <a:pt x="28101" y="13057"/>
                  </a:lnTo>
                  <a:lnTo>
                    <a:pt x="28101" y="12994"/>
                  </a:lnTo>
                  <a:lnTo>
                    <a:pt x="28122" y="12869"/>
                  </a:lnTo>
                  <a:lnTo>
                    <a:pt x="28164" y="12806"/>
                  </a:lnTo>
                  <a:lnTo>
                    <a:pt x="28185" y="12764"/>
                  </a:lnTo>
                  <a:lnTo>
                    <a:pt x="28415" y="12848"/>
                  </a:lnTo>
                  <a:lnTo>
                    <a:pt x="28750" y="12848"/>
                  </a:lnTo>
                  <a:lnTo>
                    <a:pt x="28792" y="12701"/>
                  </a:lnTo>
                  <a:lnTo>
                    <a:pt x="28771" y="12659"/>
                  </a:lnTo>
                  <a:lnTo>
                    <a:pt x="28854" y="12659"/>
                  </a:lnTo>
                  <a:lnTo>
                    <a:pt x="28833" y="12492"/>
                  </a:lnTo>
                  <a:lnTo>
                    <a:pt x="28792" y="12471"/>
                  </a:lnTo>
                  <a:lnTo>
                    <a:pt x="28854" y="12429"/>
                  </a:lnTo>
                  <a:lnTo>
                    <a:pt x="28896" y="12136"/>
                  </a:lnTo>
                  <a:lnTo>
                    <a:pt x="29105" y="12011"/>
                  </a:lnTo>
                  <a:lnTo>
                    <a:pt x="29210" y="12011"/>
                  </a:lnTo>
                  <a:lnTo>
                    <a:pt x="29315" y="11843"/>
                  </a:lnTo>
                  <a:lnTo>
                    <a:pt x="29377" y="11843"/>
                  </a:lnTo>
                  <a:lnTo>
                    <a:pt x="29398" y="11613"/>
                  </a:lnTo>
                  <a:lnTo>
                    <a:pt x="29503" y="11488"/>
                  </a:lnTo>
                  <a:lnTo>
                    <a:pt x="29524" y="11341"/>
                  </a:lnTo>
                  <a:lnTo>
                    <a:pt x="29587" y="11320"/>
                  </a:lnTo>
                  <a:lnTo>
                    <a:pt x="29670" y="11195"/>
                  </a:lnTo>
                  <a:lnTo>
                    <a:pt x="29796" y="11195"/>
                  </a:lnTo>
                  <a:lnTo>
                    <a:pt x="29838" y="11216"/>
                  </a:lnTo>
                  <a:lnTo>
                    <a:pt x="29942" y="11216"/>
                  </a:lnTo>
                  <a:lnTo>
                    <a:pt x="29984" y="11111"/>
                  </a:lnTo>
                  <a:lnTo>
                    <a:pt x="30152" y="11320"/>
                  </a:lnTo>
                  <a:lnTo>
                    <a:pt x="30424" y="11488"/>
                  </a:lnTo>
                  <a:lnTo>
                    <a:pt x="30424" y="11592"/>
                  </a:lnTo>
                  <a:lnTo>
                    <a:pt x="30361" y="11613"/>
                  </a:lnTo>
                  <a:lnTo>
                    <a:pt x="30340" y="11697"/>
                  </a:lnTo>
                  <a:lnTo>
                    <a:pt x="30214" y="11843"/>
                  </a:lnTo>
                  <a:lnTo>
                    <a:pt x="30193" y="12011"/>
                  </a:lnTo>
                  <a:lnTo>
                    <a:pt x="30089" y="12011"/>
                  </a:lnTo>
                  <a:lnTo>
                    <a:pt x="30110" y="12032"/>
                  </a:lnTo>
                  <a:lnTo>
                    <a:pt x="30089" y="12178"/>
                  </a:lnTo>
                  <a:lnTo>
                    <a:pt x="30214" y="12325"/>
                  </a:lnTo>
                  <a:lnTo>
                    <a:pt x="30193" y="12387"/>
                  </a:lnTo>
                  <a:lnTo>
                    <a:pt x="30131" y="12429"/>
                  </a:lnTo>
                  <a:lnTo>
                    <a:pt x="30131" y="12471"/>
                  </a:lnTo>
                  <a:lnTo>
                    <a:pt x="30193" y="12555"/>
                  </a:lnTo>
                  <a:lnTo>
                    <a:pt x="30319" y="12492"/>
                  </a:lnTo>
                  <a:lnTo>
                    <a:pt x="30445" y="12387"/>
                  </a:lnTo>
                  <a:lnTo>
                    <a:pt x="30403" y="12492"/>
                  </a:lnTo>
                  <a:lnTo>
                    <a:pt x="30277" y="12576"/>
                  </a:lnTo>
                  <a:lnTo>
                    <a:pt x="30319" y="12638"/>
                  </a:lnTo>
                  <a:lnTo>
                    <a:pt x="30361" y="12659"/>
                  </a:lnTo>
                  <a:lnTo>
                    <a:pt x="30361" y="12701"/>
                  </a:lnTo>
                  <a:lnTo>
                    <a:pt x="30319" y="12743"/>
                  </a:lnTo>
                  <a:lnTo>
                    <a:pt x="30193" y="12743"/>
                  </a:lnTo>
                  <a:lnTo>
                    <a:pt x="30131" y="12806"/>
                  </a:lnTo>
                  <a:lnTo>
                    <a:pt x="30026" y="12806"/>
                  </a:lnTo>
                  <a:lnTo>
                    <a:pt x="29984" y="12890"/>
                  </a:lnTo>
                  <a:lnTo>
                    <a:pt x="30089" y="12973"/>
                  </a:lnTo>
                  <a:lnTo>
                    <a:pt x="30089" y="13057"/>
                  </a:lnTo>
                  <a:lnTo>
                    <a:pt x="30152" y="13057"/>
                  </a:lnTo>
                  <a:lnTo>
                    <a:pt x="30235" y="12952"/>
                  </a:lnTo>
                  <a:lnTo>
                    <a:pt x="30277" y="12952"/>
                  </a:lnTo>
                  <a:lnTo>
                    <a:pt x="30403" y="12806"/>
                  </a:lnTo>
                  <a:lnTo>
                    <a:pt x="30549" y="12743"/>
                  </a:lnTo>
                  <a:lnTo>
                    <a:pt x="30570" y="12701"/>
                  </a:lnTo>
                  <a:lnTo>
                    <a:pt x="30528" y="12576"/>
                  </a:lnTo>
                  <a:lnTo>
                    <a:pt x="30654" y="12471"/>
                  </a:lnTo>
                  <a:lnTo>
                    <a:pt x="30926" y="12283"/>
                  </a:lnTo>
                  <a:lnTo>
                    <a:pt x="30989" y="12283"/>
                  </a:lnTo>
                  <a:lnTo>
                    <a:pt x="31030" y="12178"/>
                  </a:lnTo>
                  <a:lnTo>
                    <a:pt x="31156" y="12178"/>
                  </a:lnTo>
                  <a:lnTo>
                    <a:pt x="31302" y="12053"/>
                  </a:lnTo>
                  <a:lnTo>
                    <a:pt x="31365" y="12115"/>
                  </a:lnTo>
                  <a:lnTo>
                    <a:pt x="31407" y="12115"/>
                  </a:lnTo>
                  <a:lnTo>
                    <a:pt x="31553" y="12073"/>
                  </a:lnTo>
                  <a:lnTo>
                    <a:pt x="31721" y="11906"/>
                  </a:lnTo>
                  <a:lnTo>
                    <a:pt x="31763" y="12011"/>
                  </a:lnTo>
                  <a:lnTo>
                    <a:pt x="31763" y="11655"/>
                  </a:lnTo>
                  <a:lnTo>
                    <a:pt x="31909" y="11550"/>
                  </a:lnTo>
                  <a:lnTo>
                    <a:pt x="31972" y="11404"/>
                  </a:lnTo>
                  <a:lnTo>
                    <a:pt x="31972" y="11299"/>
                  </a:lnTo>
                  <a:lnTo>
                    <a:pt x="32118" y="11195"/>
                  </a:lnTo>
                  <a:lnTo>
                    <a:pt x="32223" y="11006"/>
                  </a:lnTo>
                  <a:lnTo>
                    <a:pt x="32328" y="10965"/>
                  </a:lnTo>
                  <a:lnTo>
                    <a:pt x="32411" y="10672"/>
                  </a:lnTo>
                  <a:lnTo>
                    <a:pt x="32453" y="10567"/>
                  </a:lnTo>
                  <a:lnTo>
                    <a:pt x="32453" y="10504"/>
                  </a:lnTo>
                  <a:lnTo>
                    <a:pt x="32453" y="10337"/>
                  </a:lnTo>
                  <a:lnTo>
                    <a:pt x="32600" y="10190"/>
                  </a:lnTo>
                  <a:lnTo>
                    <a:pt x="32704" y="10358"/>
                  </a:lnTo>
                  <a:lnTo>
                    <a:pt x="32767" y="10400"/>
                  </a:lnTo>
                  <a:lnTo>
                    <a:pt x="32851" y="10483"/>
                  </a:lnTo>
                  <a:lnTo>
                    <a:pt x="32955" y="10441"/>
                  </a:lnTo>
                  <a:lnTo>
                    <a:pt x="33081" y="10483"/>
                  </a:lnTo>
                  <a:lnTo>
                    <a:pt x="33332" y="10462"/>
                  </a:lnTo>
                  <a:lnTo>
                    <a:pt x="33478" y="10483"/>
                  </a:lnTo>
                  <a:lnTo>
                    <a:pt x="33541" y="10337"/>
                  </a:lnTo>
                  <a:lnTo>
                    <a:pt x="33541" y="10253"/>
                  </a:lnTo>
                  <a:lnTo>
                    <a:pt x="33395" y="10128"/>
                  </a:lnTo>
                  <a:lnTo>
                    <a:pt x="33290" y="10044"/>
                  </a:lnTo>
                  <a:lnTo>
                    <a:pt x="33374" y="9960"/>
                  </a:lnTo>
                  <a:lnTo>
                    <a:pt x="33499" y="9960"/>
                  </a:lnTo>
                  <a:lnTo>
                    <a:pt x="33750" y="9772"/>
                  </a:lnTo>
                  <a:lnTo>
                    <a:pt x="33750" y="9646"/>
                  </a:lnTo>
                  <a:lnTo>
                    <a:pt x="33855" y="9521"/>
                  </a:lnTo>
                  <a:lnTo>
                    <a:pt x="33939" y="9521"/>
                  </a:lnTo>
                  <a:lnTo>
                    <a:pt x="34002" y="9416"/>
                  </a:lnTo>
                  <a:lnTo>
                    <a:pt x="33939" y="9312"/>
                  </a:lnTo>
                  <a:lnTo>
                    <a:pt x="33939" y="9207"/>
                  </a:lnTo>
                  <a:lnTo>
                    <a:pt x="33939" y="9081"/>
                  </a:lnTo>
                  <a:lnTo>
                    <a:pt x="34022" y="9040"/>
                  </a:lnTo>
                  <a:lnTo>
                    <a:pt x="34127" y="9123"/>
                  </a:lnTo>
                  <a:lnTo>
                    <a:pt x="34127" y="9228"/>
                  </a:lnTo>
                  <a:lnTo>
                    <a:pt x="34190" y="9312"/>
                  </a:lnTo>
                  <a:lnTo>
                    <a:pt x="34378" y="9332"/>
                  </a:lnTo>
                  <a:lnTo>
                    <a:pt x="34399" y="9395"/>
                  </a:lnTo>
                  <a:lnTo>
                    <a:pt x="34399" y="9353"/>
                  </a:lnTo>
                  <a:lnTo>
                    <a:pt x="34399" y="9291"/>
                  </a:lnTo>
                  <a:lnTo>
                    <a:pt x="34378" y="9249"/>
                  </a:lnTo>
                  <a:lnTo>
                    <a:pt x="34336" y="9144"/>
                  </a:lnTo>
                  <a:lnTo>
                    <a:pt x="34336" y="9123"/>
                  </a:lnTo>
                  <a:lnTo>
                    <a:pt x="34420" y="9081"/>
                  </a:lnTo>
                  <a:lnTo>
                    <a:pt x="34546" y="9102"/>
                  </a:lnTo>
                  <a:lnTo>
                    <a:pt x="34608" y="9081"/>
                  </a:lnTo>
                  <a:lnTo>
                    <a:pt x="34608" y="8977"/>
                  </a:lnTo>
                  <a:lnTo>
                    <a:pt x="34587" y="8914"/>
                  </a:lnTo>
                  <a:lnTo>
                    <a:pt x="34587" y="8830"/>
                  </a:lnTo>
                  <a:lnTo>
                    <a:pt x="34608" y="8788"/>
                  </a:lnTo>
                  <a:lnTo>
                    <a:pt x="34608" y="8684"/>
                  </a:lnTo>
                  <a:lnTo>
                    <a:pt x="34608" y="8579"/>
                  </a:lnTo>
                  <a:lnTo>
                    <a:pt x="34525" y="8516"/>
                  </a:lnTo>
                  <a:lnTo>
                    <a:pt x="34525" y="8349"/>
                  </a:lnTo>
                  <a:lnTo>
                    <a:pt x="34525" y="8244"/>
                  </a:lnTo>
                  <a:lnTo>
                    <a:pt x="34504" y="8098"/>
                  </a:lnTo>
                  <a:lnTo>
                    <a:pt x="34504" y="7993"/>
                  </a:lnTo>
                  <a:lnTo>
                    <a:pt x="34441" y="7889"/>
                  </a:lnTo>
                  <a:lnTo>
                    <a:pt x="34399" y="7826"/>
                  </a:lnTo>
                  <a:lnTo>
                    <a:pt x="34378" y="7742"/>
                  </a:lnTo>
                  <a:lnTo>
                    <a:pt x="34232" y="7533"/>
                  </a:lnTo>
                  <a:lnTo>
                    <a:pt x="34190" y="7428"/>
                  </a:lnTo>
                  <a:lnTo>
                    <a:pt x="34211" y="7366"/>
                  </a:lnTo>
                  <a:lnTo>
                    <a:pt x="34294" y="7345"/>
                  </a:lnTo>
                  <a:lnTo>
                    <a:pt x="34378" y="7324"/>
                  </a:lnTo>
                  <a:lnTo>
                    <a:pt x="34420" y="7261"/>
                  </a:lnTo>
                  <a:lnTo>
                    <a:pt x="34441" y="7198"/>
                  </a:lnTo>
                  <a:lnTo>
                    <a:pt x="34546" y="7010"/>
                  </a:lnTo>
                  <a:lnTo>
                    <a:pt x="34587" y="7010"/>
                  </a:lnTo>
                  <a:lnTo>
                    <a:pt x="34692" y="7031"/>
                  </a:lnTo>
                  <a:lnTo>
                    <a:pt x="34755" y="7052"/>
                  </a:lnTo>
                  <a:lnTo>
                    <a:pt x="35131" y="7115"/>
                  </a:lnTo>
                  <a:lnTo>
                    <a:pt x="35173" y="7136"/>
                  </a:lnTo>
                  <a:lnTo>
                    <a:pt x="35236" y="7136"/>
                  </a:lnTo>
                  <a:lnTo>
                    <a:pt x="35278" y="7094"/>
                  </a:lnTo>
                  <a:lnTo>
                    <a:pt x="35257" y="7010"/>
                  </a:lnTo>
                  <a:lnTo>
                    <a:pt x="35236" y="6926"/>
                  </a:lnTo>
                  <a:lnTo>
                    <a:pt x="35236" y="6884"/>
                  </a:lnTo>
                  <a:lnTo>
                    <a:pt x="35257" y="6822"/>
                  </a:lnTo>
                  <a:lnTo>
                    <a:pt x="35236" y="6780"/>
                  </a:lnTo>
                  <a:lnTo>
                    <a:pt x="35215" y="6696"/>
                  </a:lnTo>
                  <a:lnTo>
                    <a:pt x="35257" y="6591"/>
                  </a:lnTo>
                  <a:lnTo>
                    <a:pt x="35320" y="6571"/>
                  </a:lnTo>
                  <a:lnTo>
                    <a:pt x="35278" y="6466"/>
                  </a:lnTo>
                  <a:lnTo>
                    <a:pt x="35257" y="6403"/>
                  </a:lnTo>
                  <a:lnTo>
                    <a:pt x="35257" y="6382"/>
                  </a:lnTo>
                  <a:lnTo>
                    <a:pt x="35341" y="6319"/>
                  </a:lnTo>
                  <a:lnTo>
                    <a:pt x="35320" y="6278"/>
                  </a:lnTo>
                  <a:lnTo>
                    <a:pt x="35320" y="6215"/>
                  </a:lnTo>
                  <a:lnTo>
                    <a:pt x="35278" y="6152"/>
                  </a:lnTo>
                  <a:lnTo>
                    <a:pt x="35320" y="6068"/>
                  </a:lnTo>
                  <a:lnTo>
                    <a:pt x="35362" y="6047"/>
                  </a:lnTo>
                  <a:lnTo>
                    <a:pt x="35362" y="5985"/>
                  </a:lnTo>
                  <a:lnTo>
                    <a:pt x="35341" y="5943"/>
                  </a:lnTo>
                  <a:lnTo>
                    <a:pt x="35278" y="5796"/>
                  </a:lnTo>
                  <a:lnTo>
                    <a:pt x="35278" y="5671"/>
                  </a:lnTo>
                  <a:lnTo>
                    <a:pt x="35320" y="5650"/>
                  </a:lnTo>
                  <a:lnTo>
                    <a:pt x="35341" y="5629"/>
                  </a:lnTo>
                  <a:lnTo>
                    <a:pt x="35341" y="5587"/>
                  </a:lnTo>
                  <a:lnTo>
                    <a:pt x="35320" y="5545"/>
                  </a:lnTo>
                  <a:lnTo>
                    <a:pt x="35320" y="5483"/>
                  </a:lnTo>
                  <a:lnTo>
                    <a:pt x="35257" y="5441"/>
                  </a:lnTo>
                  <a:lnTo>
                    <a:pt x="35236" y="5378"/>
                  </a:lnTo>
                  <a:lnTo>
                    <a:pt x="35257" y="5315"/>
                  </a:lnTo>
                  <a:lnTo>
                    <a:pt x="35257" y="5231"/>
                  </a:lnTo>
                  <a:lnTo>
                    <a:pt x="35236" y="5169"/>
                  </a:lnTo>
                  <a:lnTo>
                    <a:pt x="35173" y="5127"/>
                  </a:lnTo>
                  <a:lnTo>
                    <a:pt x="35173" y="5064"/>
                  </a:lnTo>
                  <a:lnTo>
                    <a:pt x="35257" y="4959"/>
                  </a:lnTo>
                  <a:lnTo>
                    <a:pt x="35362" y="4939"/>
                  </a:lnTo>
                  <a:lnTo>
                    <a:pt x="35383" y="4918"/>
                  </a:lnTo>
                  <a:lnTo>
                    <a:pt x="35383" y="4813"/>
                  </a:lnTo>
                  <a:lnTo>
                    <a:pt x="35424" y="4687"/>
                  </a:lnTo>
                  <a:lnTo>
                    <a:pt x="35341" y="4646"/>
                  </a:lnTo>
                  <a:lnTo>
                    <a:pt x="35278" y="4583"/>
                  </a:lnTo>
                  <a:lnTo>
                    <a:pt x="35257" y="4499"/>
                  </a:lnTo>
                  <a:lnTo>
                    <a:pt x="35173" y="4395"/>
                  </a:lnTo>
                  <a:lnTo>
                    <a:pt x="35152" y="4332"/>
                  </a:lnTo>
                  <a:lnTo>
                    <a:pt x="35215" y="4290"/>
                  </a:lnTo>
                  <a:lnTo>
                    <a:pt x="35152" y="4185"/>
                  </a:lnTo>
                  <a:lnTo>
                    <a:pt x="35131" y="4123"/>
                  </a:lnTo>
                  <a:lnTo>
                    <a:pt x="35027" y="4102"/>
                  </a:lnTo>
                  <a:lnTo>
                    <a:pt x="34964" y="4081"/>
                  </a:lnTo>
                  <a:lnTo>
                    <a:pt x="34859" y="4018"/>
                  </a:lnTo>
                  <a:lnTo>
                    <a:pt x="34797" y="4081"/>
                  </a:lnTo>
                  <a:lnTo>
                    <a:pt x="34713" y="4102"/>
                  </a:lnTo>
                  <a:lnTo>
                    <a:pt x="34629" y="4143"/>
                  </a:lnTo>
                  <a:lnTo>
                    <a:pt x="34629" y="4227"/>
                  </a:lnTo>
                  <a:lnTo>
                    <a:pt x="34587" y="4269"/>
                  </a:lnTo>
                  <a:lnTo>
                    <a:pt x="34504" y="4269"/>
                  </a:lnTo>
                  <a:lnTo>
                    <a:pt x="34483" y="4395"/>
                  </a:lnTo>
                  <a:lnTo>
                    <a:pt x="34294" y="4395"/>
                  </a:lnTo>
                  <a:lnTo>
                    <a:pt x="34232" y="4478"/>
                  </a:lnTo>
                  <a:lnTo>
                    <a:pt x="34232" y="4583"/>
                  </a:lnTo>
                  <a:lnTo>
                    <a:pt x="34190" y="4604"/>
                  </a:lnTo>
                  <a:lnTo>
                    <a:pt x="34169" y="4729"/>
                  </a:lnTo>
                  <a:lnTo>
                    <a:pt x="34169" y="4792"/>
                  </a:lnTo>
                  <a:lnTo>
                    <a:pt x="34106" y="4813"/>
                  </a:lnTo>
                  <a:lnTo>
                    <a:pt x="34022" y="4897"/>
                  </a:lnTo>
                  <a:lnTo>
                    <a:pt x="33876" y="4918"/>
                  </a:lnTo>
                  <a:lnTo>
                    <a:pt x="33709" y="4918"/>
                  </a:lnTo>
                  <a:lnTo>
                    <a:pt x="33667" y="4939"/>
                  </a:lnTo>
                  <a:lnTo>
                    <a:pt x="33604" y="5001"/>
                  </a:lnTo>
                  <a:lnTo>
                    <a:pt x="33583" y="4918"/>
                  </a:lnTo>
                  <a:lnTo>
                    <a:pt x="33541" y="4834"/>
                  </a:lnTo>
                  <a:lnTo>
                    <a:pt x="33458" y="4834"/>
                  </a:lnTo>
                  <a:lnTo>
                    <a:pt x="33374" y="4897"/>
                  </a:lnTo>
                  <a:lnTo>
                    <a:pt x="33269" y="4918"/>
                  </a:lnTo>
                  <a:lnTo>
                    <a:pt x="33248" y="4834"/>
                  </a:lnTo>
                  <a:lnTo>
                    <a:pt x="33165" y="4729"/>
                  </a:lnTo>
                  <a:lnTo>
                    <a:pt x="33123" y="4708"/>
                  </a:lnTo>
                  <a:lnTo>
                    <a:pt x="32976" y="4583"/>
                  </a:lnTo>
                  <a:lnTo>
                    <a:pt x="32976" y="4478"/>
                  </a:lnTo>
                  <a:lnTo>
                    <a:pt x="33018" y="4436"/>
                  </a:lnTo>
                  <a:lnTo>
                    <a:pt x="33039" y="4332"/>
                  </a:lnTo>
                  <a:lnTo>
                    <a:pt x="33018" y="4227"/>
                  </a:lnTo>
                  <a:lnTo>
                    <a:pt x="32976" y="4123"/>
                  </a:lnTo>
                  <a:lnTo>
                    <a:pt x="32872" y="4143"/>
                  </a:lnTo>
                  <a:lnTo>
                    <a:pt x="32872" y="4081"/>
                  </a:lnTo>
                  <a:lnTo>
                    <a:pt x="32872" y="3997"/>
                  </a:lnTo>
                  <a:lnTo>
                    <a:pt x="32934" y="3913"/>
                  </a:lnTo>
                  <a:lnTo>
                    <a:pt x="32934" y="3871"/>
                  </a:lnTo>
                  <a:lnTo>
                    <a:pt x="32872" y="3851"/>
                  </a:lnTo>
                  <a:lnTo>
                    <a:pt x="32851" y="3851"/>
                  </a:lnTo>
                  <a:lnTo>
                    <a:pt x="32767" y="3892"/>
                  </a:lnTo>
                  <a:lnTo>
                    <a:pt x="32725" y="3892"/>
                  </a:lnTo>
                  <a:lnTo>
                    <a:pt x="32642" y="3913"/>
                  </a:lnTo>
                  <a:lnTo>
                    <a:pt x="32558" y="3892"/>
                  </a:lnTo>
                  <a:lnTo>
                    <a:pt x="32516" y="3871"/>
                  </a:lnTo>
                  <a:lnTo>
                    <a:pt x="32453" y="3851"/>
                  </a:lnTo>
                  <a:lnTo>
                    <a:pt x="32432" y="3809"/>
                  </a:lnTo>
                  <a:lnTo>
                    <a:pt x="32307" y="3767"/>
                  </a:lnTo>
                  <a:lnTo>
                    <a:pt x="32307" y="3704"/>
                  </a:lnTo>
                  <a:lnTo>
                    <a:pt x="32244" y="3662"/>
                  </a:lnTo>
                  <a:lnTo>
                    <a:pt x="32202" y="3662"/>
                  </a:lnTo>
                  <a:lnTo>
                    <a:pt x="32139" y="3599"/>
                  </a:lnTo>
                  <a:lnTo>
                    <a:pt x="32139" y="3558"/>
                  </a:lnTo>
                  <a:lnTo>
                    <a:pt x="32077" y="3558"/>
                  </a:lnTo>
                  <a:lnTo>
                    <a:pt x="32014" y="3474"/>
                  </a:lnTo>
                  <a:lnTo>
                    <a:pt x="31993" y="3432"/>
                  </a:lnTo>
                  <a:lnTo>
                    <a:pt x="31930" y="3369"/>
                  </a:lnTo>
                  <a:lnTo>
                    <a:pt x="31888" y="3369"/>
                  </a:lnTo>
                  <a:lnTo>
                    <a:pt x="31846" y="3453"/>
                  </a:lnTo>
                  <a:lnTo>
                    <a:pt x="31805" y="3432"/>
                  </a:lnTo>
                  <a:lnTo>
                    <a:pt x="31763" y="3453"/>
                  </a:lnTo>
                  <a:lnTo>
                    <a:pt x="31721" y="3495"/>
                  </a:lnTo>
                  <a:lnTo>
                    <a:pt x="31658" y="3453"/>
                  </a:lnTo>
                  <a:lnTo>
                    <a:pt x="31616" y="3390"/>
                  </a:lnTo>
                  <a:lnTo>
                    <a:pt x="31574" y="3369"/>
                  </a:lnTo>
                  <a:lnTo>
                    <a:pt x="31449" y="3369"/>
                  </a:lnTo>
                  <a:lnTo>
                    <a:pt x="31386" y="3348"/>
                  </a:lnTo>
                  <a:lnTo>
                    <a:pt x="31449" y="3286"/>
                  </a:lnTo>
                  <a:lnTo>
                    <a:pt x="31449" y="3244"/>
                  </a:lnTo>
                  <a:lnTo>
                    <a:pt x="31365" y="3244"/>
                  </a:lnTo>
                  <a:lnTo>
                    <a:pt x="31302" y="3286"/>
                  </a:lnTo>
                  <a:lnTo>
                    <a:pt x="31177" y="3286"/>
                  </a:lnTo>
                  <a:lnTo>
                    <a:pt x="31135" y="3327"/>
                  </a:lnTo>
                  <a:lnTo>
                    <a:pt x="31072" y="3265"/>
                  </a:lnTo>
                  <a:lnTo>
                    <a:pt x="31030" y="3286"/>
                  </a:lnTo>
                  <a:lnTo>
                    <a:pt x="30947" y="3286"/>
                  </a:lnTo>
                  <a:lnTo>
                    <a:pt x="30884" y="3223"/>
                  </a:lnTo>
                  <a:lnTo>
                    <a:pt x="30800" y="3181"/>
                  </a:lnTo>
                  <a:lnTo>
                    <a:pt x="30675" y="3055"/>
                  </a:lnTo>
                  <a:lnTo>
                    <a:pt x="30633" y="2930"/>
                  </a:lnTo>
                  <a:lnTo>
                    <a:pt x="30633" y="2846"/>
                  </a:lnTo>
                  <a:lnTo>
                    <a:pt x="30612" y="2742"/>
                  </a:lnTo>
                  <a:lnTo>
                    <a:pt x="30549" y="2742"/>
                  </a:lnTo>
                  <a:lnTo>
                    <a:pt x="30465" y="2721"/>
                  </a:lnTo>
                  <a:lnTo>
                    <a:pt x="30465" y="2574"/>
                  </a:lnTo>
                  <a:lnTo>
                    <a:pt x="30424" y="2553"/>
                  </a:lnTo>
                  <a:lnTo>
                    <a:pt x="30403" y="2428"/>
                  </a:lnTo>
                  <a:lnTo>
                    <a:pt x="30361" y="2323"/>
                  </a:lnTo>
                  <a:lnTo>
                    <a:pt x="30152" y="2198"/>
                  </a:lnTo>
                  <a:lnTo>
                    <a:pt x="30047" y="2030"/>
                  </a:lnTo>
                  <a:lnTo>
                    <a:pt x="30026" y="1988"/>
                  </a:lnTo>
                  <a:lnTo>
                    <a:pt x="29984" y="1884"/>
                  </a:lnTo>
                  <a:lnTo>
                    <a:pt x="29921" y="1905"/>
                  </a:lnTo>
                  <a:lnTo>
                    <a:pt x="29901" y="1905"/>
                  </a:lnTo>
                  <a:lnTo>
                    <a:pt x="29901" y="1821"/>
                  </a:lnTo>
                  <a:lnTo>
                    <a:pt x="29921" y="1779"/>
                  </a:lnTo>
                  <a:lnTo>
                    <a:pt x="29838" y="1716"/>
                  </a:lnTo>
                  <a:lnTo>
                    <a:pt x="29796" y="1612"/>
                  </a:lnTo>
                  <a:lnTo>
                    <a:pt x="29733" y="1591"/>
                  </a:lnTo>
                  <a:lnTo>
                    <a:pt x="29712" y="1507"/>
                  </a:lnTo>
                  <a:lnTo>
                    <a:pt x="29670" y="1444"/>
                  </a:lnTo>
                  <a:lnTo>
                    <a:pt x="29608" y="1340"/>
                  </a:lnTo>
                  <a:lnTo>
                    <a:pt x="29482" y="1256"/>
                  </a:lnTo>
                  <a:lnTo>
                    <a:pt x="29461" y="1193"/>
                  </a:lnTo>
                  <a:lnTo>
                    <a:pt x="29503" y="1130"/>
                  </a:lnTo>
                  <a:lnTo>
                    <a:pt x="29482" y="1047"/>
                  </a:lnTo>
                  <a:lnTo>
                    <a:pt x="29315" y="1047"/>
                  </a:lnTo>
                  <a:lnTo>
                    <a:pt x="29294" y="984"/>
                  </a:lnTo>
                  <a:lnTo>
                    <a:pt x="29294" y="942"/>
                  </a:lnTo>
                  <a:lnTo>
                    <a:pt x="29273" y="879"/>
                  </a:lnTo>
                  <a:lnTo>
                    <a:pt x="29273" y="817"/>
                  </a:lnTo>
                  <a:lnTo>
                    <a:pt x="29231" y="733"/>
                  </a:lnTo>
                  <a:lnTo>
                    <a:pt x="29168" y="712"/>
                  </a:lnTo>
                  <a:lnTo>
                    <a:pt x="29168" y="649"/>
                  </a:lnTo>
                  <a:lnTo>
                    <a:pt x="29147" y="607"/>
                  </a:lnTo>
                  <a:lnTo>
                    <a:pt x="29085" y="628"/>
                  </a:lnTo>
                  <a:lnTo>
                    <a:pt x="28980" y="607"/>
                  </a:lnTo>
                  <a:lnTo>
                    <a:pt x="28959" y="545"/>
                  </a:lnTo>
                  <a:lnTo>
                    <a:pt x="28980" y="482"/>
                  </a:lnTo>
                  <a:lnTo>
                    <a:pt x="28959" y="440"/>
                  </a:lnTo>
                  <a:lnTo>
                    <a:pt x="28875" y="419"/>
                  </a:lnTo>
                  <a:lnTo>
                    <a:pt x="28833" y="461"/>
                  </a:lnTo>
                  <a:lnTo>
                    <a:pt x="28792" y="419"/>
                  </a:lnTo>
                  <a:lnTo>
                    <a:pt x="28750" y="419"/>
                  </a:lnTo>
                  <a:lnTo>
                    <a:pt x="28708" y="356"/>
                  </a:lnTo>
                  <a:lnTo>
                    <a:pt x="28750" y="293"/>
                  </a:lnTo>
                  <a:lnTo>
                    <a:pt x="28687" y="231"/>
                  </a:lnTo>
                  <a:lnTo>
                    <a:pt x="28624" y="210"/>
                  </a:lnTo>
                  <a:lnTo>
                    <a:pt x="28561" y="231"/>
                  </a:lnTo>
                  <a:lnTo>
                    <a:pt x="28520" y="147"/>
                  </a:lnTo>
                  <a:lnTo>
                    <a:pt x="28457" y="189"/>
                  </a:lnTo>
                  <a:lnTo>
                    <a:pt x="28373" y="189"/>
                  </a:lnTo>
                  <a:lnTo>
                    <a:pt x="28331" y="147"/>
                  </a:lnTo>
                  <a:lnTo>
                    <a:pt x="28268" y="189"/>
                  </a:lnTo>
                  <a:lnTo>
                    <a:pt x="28268" y="252"/>
                  </a:lnTo>
                  <a:lnTo>
                    <a:pt x="28248" y="293"/>
                  </a:lnTo>
                  <a:lnTo>
                    <a:pt x="28143" y="231"/>
                  </a:lnTo>
                  <a:lnTo>
                    <a:pt x="28101" y="189"/>
                  </a:lnTo>
                  <a:lnTo>
                    <a:pt x="28017" y="210"/>
                  </a:lnTo>
                  <a:lnTo>
                    <a:pt x="27892" y="210"/>
                  </a:lnTo>
                  <a:lnTo>
                    <a:pt x="27892" y="189"/>
                  </a:lnTo>
                  <a:lnTo>
                    <a:pt x="27808" y="105"/>
                  </a:lnTo>
                  <a:lnTo>
                    <a:pt x="27620" y="84"/>
                  </a:lnTo>
                  <a:lnTo>
                    <a:pt x="27536" y="21"/>
                  </a:lnTo>
                  <a:lnTo>
                    <a:pt x="27432" y="21"/>
                  </a:lnTo>
                  <a:lnTo>
                    <a:pt x="2739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4" name="Google Shape;1004;p27"/>
            <p:cNvSpPr/>
            <p:nvPr/>
          </p:nvSpPr>
          <p:spPr>
            <a:xfrm>
              <a:off x="-1367686" y="3780486"/>
              <a:ext cx="1357" cy="1721"/>
            </a:xfrm>
            <a:custGeom>
              <a:avLst/>
              <a:gdLst/>
              <a:ahLst/>
              <a:cxnLst/>
              <a:rect l="l" t="t" r="r" b="b"/>
              <a:pathLst>
                <a:path w="64" h="85" extrusionOk="0">
                  <a:moveTo>
                    <a:pt x="63" y="85"/>
                  </a:moveTo>
                  <a:lnTo>
                    <a:pt x="1" y="1"/>
                  </a:lnTo>
                  <a:lnTo>
                    <a:pt x="1"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5" name="Google Shape;1005;p27"/>
            <p:cNvSpPr/>
            <p:nvPr/>
          </p:nvSpPr>
          <p:spPr>
            <a:xfrm>
              <a:off x="-1381867" y="3792773"/>
              <a:ext cx="2226" cy="2146"/>
            </a:xfrm>
            <a:custGeom>
              <a:avLst/>
              <a:gdLst/>
              <a:ahLst/>
              <a:cxnLst/>
              <a:rect l="l" t="t" r="r" b="b"/>
              <a:pathLst>
                <a:path w="105" h="106" extrusionOk="0">
                  <a:moveTo>
                    <a:pt x="0" y="105"/>
                  </a:moveTo>
                  <a:lnTo>
                    <a:pt x="105" y="1"/>
                  </a:lnTo>
                  <a:lnTo>
                    <a:pt x="105"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6" name="Google Shape;1006;p27"/>
            <p:cNvSpPr/>
            <p:nvPr/>
          </p:nvSpPr>
          <p:spPr>
            <a:xfrm>
              <a:off x="-1827616" y="3583978"/>
              <a:ext cx="4473" cy="1296"/>
            </a:xfrm>
            <a:custGeom>
              <a:avLst/>
              <a:gdLst/>
              <a:ahLst/>
              <a:cxnLst/>
              <a:rect l="l" t="t" r="r" b="b"/>
              <a:pathLst>
                <a:path w="211" h="64" extrusionOk="0">
                  <a:moveTo>
                    <a:pt x="210" y="0"/>
                  </a:moveTo>
                  <a:lnTo>
                    <a:pt x="1" y="63"/>
                  </a:lnTo>
                  <a:lnTo>
                    <a:pt x="22" y="63"/>
                  </a:lnTo>
                  <a:lnTo>
                    <a:pt x="21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7" name="Google Shape;1007;p27"/>
            <p:cNvSpPr/>
            <p:nvPr/>
          </p:nvSpPr>
          <p:spPr>
            <a:xfrm>
              <a:off x="-2087065" y="3300207"/>
              <a:ext cx="464395" cy="232971"/>
            </a:xfrm>
            <a:custGeom>
              <a:avLst/>
              <a:gdLst/>
              <a:ahLst/>
              <a:cxnLst/>
              <a:rect l="l" t="t" r="r" b="b"/>
              <a:pathLst>
                <a:path w="21908" h="11509" extrusionOk="0">
                  <a:moveTo>
                    <a:pt x="10860" y="0"/>
                  </a:moveTo>
                  <a:lnTo>
                    <a:pt x="10755" y="84"/>
                  </a:lnTo>
                  <a:lnTo>
                    <a:pt x="10713" y="189"/>
                  </a:lnTo>
                  <a:lnTo>
                    <a:pt x="10567" y="189"/>
                  </a:lnTo>
                  <a:lnTo>
                    <a:pt x="10483" y="252"/>
                  </a:lnTo>
                  <a:lnTo>
                    <a:pt x="10546" y="314"/>
                  </a:lnTo>
                  <a:lnTo>
                    <a:pt x="10546" y="398"/>
                  </a:lnTo>
                  <a:lnTo>
                    <a:pt x="10400" y="419"/>
                  </a:lnTo>
                  <a:lnTo>
                    <a:pt x="10337" y="419"/>
                  </a:lnTo>
                  <a:lnTo>
                    <a:pt x="10253" y="524"/>
                  </a:lnTo>
                  <a:lnTo>
                    <a:pt x="10128" y="524"/>
                  </a:lnTo>
                  <a:lnTo>
                    <a:pt x="10044" y="586"/>
                  </a:lnTo>
                  <a:lnTo>
                    <a:pt x="9981" y="586"/>
                  </a:lnTo>
                  <a:lnTo>
                    <a:pt x="9751" y="733"/>
                  </a:lnTo>
                  <a:lnTo>
                    <a:pt x="9625" y="796"/>
                  </a:lnTo>
                  <a:lnTo>
                    <a:pt x="9521" y="837"/>
                  </a:lnTo>
                  <a:lnTo>
                    <a:pt x="9437" y="837"/>
                  </a:lnTo>
                  <a:lnTo>
                    <a:pt x="9353" y="775"/>
                  </a:lnTo>
                  <a:lnTo>
                    <a:pt x="9312" y="837"/>
                  </a:lnTo>
                  <a:lnTo>
                    <a:pt x="9291" y="921"/>
                  </a:lnTo>
                  <a:lnTo>
                    <a:pt x="9144" y="921"/>
                  </a:lnTo>
                  <a:lnTo>
                    <a:pt x="9102" y="984"/>
                  </a:lnTo>
                  <a:lnTo>
                    <a:pt x="9102" y="1088"/>
                  </a:lnTo>
                  <a:lnTo>
                    <a:pt x="9040" y="1130"/>
                  </a:lnTo>
                  <a:lnTo>
                    <a:pt x="8977" y="1109"/>
                  </a:lnTo>
                  <a:lnTo>
                    <a:pt x="8893" y="1109"/>
                  </a:lnTo>
                  <a:lnTo>
                    <a:pt x="8789" y="1151"/>
                  </a:lnTo>
                  <a:lnTo>
                    <a:pt x="8663" y="1172"/>
                  </a:lnTo>
                  <a:lnTo>
                    <a:pt x="8496" y="1256"/>
                  </a:lnTo>
                  <a:lnTo>
                    <a:pt x="8475" y="1319"/>
                  </a:lnTo>
                  <a:lnTo>
                    <a:pt x="8307" y="1340"/>
                  </a:lnTo>
                  <a:lnTo>
                    <a:pt x="8182" y="1402"/>
                  </a:lnTo>
                  <a:lnTo>
                    <a:pt x="8035" y="1423"/>
                  </a:lnTo>
                  <a:lnTo>
                    <a:pt x="7847" y="1465"/>
                  </a:lnTo>
                  <a:lnTo>
                    <a:pt x="7826" y="1549"/>
                  </a:lnTo>
                  <a:lnTo>
                    <a:pt x="7763" y="1632"/>
                  </a:lnTo>
                  <a:lnTo>
                    <a:pt x="7721" y="1528"/>
                  </a:lnTo>
                  <a:lnTo>
                    <a:pt x="7617" y="1528"/>
                  </a:lnTo>
                  <a:lnTo>
                    <a:pt x="7512" y="1570"/>
                  </a:lnTo>
                  <a:lnTo>
                    <a:pt x="7512" y="1653"/>
                  </a:lnTo>
                  <a:lnTo>
                    <a:pt x="7449" y="1695"/>
                  </a:lnTo>
                  <a:lnTo>
                    <a:pt x="7345" y="1653"/>
                  </a:lnTo>
                  <a:lnTo>
                    <a:pt x="7219" y="1653"/>
                  </a:lnTo>
                  <a:lnTo>
                    <a:pt x="7198" y="1612"/>
                  </a:lnTo>
                  <a:lnTo>
                    <a:pt x="7115" y="1612"/>
                  </a:lnTo>
                  <a:lnTo>
                    <a:pt x="7031" y="1653"/>
                  </a:lnTo>
                  <a:lnTo>
                    <a:pt x="6926" y="1674"/>
                  </a:lnTo>
                  <a:lnTo>
                    <a:pt x="6884" y="1695"/>
                  </a:lnTo>
                  <a:lnTo>
                    <a:pt x="6926" y="1842"/>
                  </a:lnTo>
                  <a:lnTo>
                    <a:pt x="6884" y="1925"/>
                  </a:lnTo>
                  <a:lnTo>
                    <a:pt x="6989" y="1946"/>
                  </a:lnTo>
                  <a:lnTo>
                    <a:pt x="7136" y="1925"/>
                  </a:lnTo>
                  <a:lnTo>
                    <a:pt x="7198" y="2051"/>
                  </a:lnTo>
                  <a:lnTo>
                    <a:pt x="7031" y="2051"/>
                  </a:lnTo>
                  <a:lnTo>
                    <a:pt x="6989" y="2093"/>
                  </a:lnTo>
                  <a:lnTo>
                    <a:pt x="6989" y="2156"/>
                  </a:lnTo>
                  <a:lnTo>
                    <a:pt x="7136" y="2176"/>
                  </a:lnTo>
                  <a:lnTo>
                    <a:pt x="7240" y="2197"/>
                  </a:lnTo>
                  <a:lnTo>
                    <a:pt x="7324" y="2156"/>
                  </a:lnTo>
                  <a:lnTo>
                    <a:pt x="7408" y="2156"/>
                  </a:lnTo>
                  <a:lnTo>
                    <a:pt x="7512" y="2260"/>
                  </a:lnTo>
                  <a:lnTo>
                    <a:pt x="7617" y="2281"/>
                  </a:lnTo>
                  <a:lnTo>
                    <a:pt x="7617" y="2386"/>
                  </a:lnTo>
                  <a:lnTo>
                    <a:pt x="7554" y="2449"/>
                  </a:lnTo>
                  <a:lnTo>
                    <a:pt x="7449" y="2407"/>
                  </a:lnTo>
                  <a:lnTo>
                    <a:pt x="7219" y="2449"/>
                  </a:lnTo>
                  <a:lnTo>
                    <a:pt x="7094" y="2553"/>
                  </a:lnTo>
                  <a:lnTo>
                    <a:pt x="6947" y="2741"/>
                  </a:lnTo>
                  <a:lnTo>
                    <a:pt x="6947" y="2867"/>
                  </a:lnTo>
                  <a:lnTo>
                    <a:pt x="7031" y="2888"/>
                  </a:lnTo>
                  <a:lnTo>
                    <a:pt x="7052" y="3013"/>
                  </a:lnTo>
                  <a:lnTo>
                    <a:pt x="6989" y="3118"/>
                  </a:lnTo>
                  <a:lnTo>
                    <a:pt x="6947" y="3244"/>
                  </a:lnTo>
                  <a:lnTo>
                    <a:pt x="6843" y="3244"/>
                  </a:lnTo>
                  <a:lnTo>
                    <a:pt x="6843" y="3306"/>
                  </a:lnTo>
                  <a:lnTo>
                    <a:pt x="6884" y="3390"/>
                  </a:lnTo>
                  <a:lnTo>
                    <a:pt x="6884" y="3453"/>
                  </a:lnTo>
                  <a:lnTo>
                    <a:pt x="7031" y="3453"/>
                  </a:lnTo>
                  <a:lnTo>
                    <a:pt x="7115" y="3537"/>
                  </a:lnTo>
                  <a:lnTo>
                    <a:pt x="7240" y="3557"/>
                  </a:lnTo>
                  <a:lnTo>
                    <a:pt x="7240" y="3620"/>
                  </a:lnTo>
                  <a:lnTo>
                    <a:pt x="7366" y="3704"/>
                  </a:lnTo>
                  <a:lnTo>
                    <a:pt x="7533" y="3725"/>
                  </a:lnTo>
                  <a:lnTo>
                    <a:pt x="7575" y="3746"/>
                  </a:lnTo>
                  <a:lnTo>
                    <a:pt x="7617" y="4227"/>
                  </a:lnTo>
                  <a:lnTo>
                    <a:pt x="7554" y="4290"/>
                  </a:lnTo>
                  <a:lnTo>
                    <a:pt x="7366" y="4373"/>
                  </a:lnTo>
                  <a:lnTo>
                    <a:pt x="7219" y="4353"/>
                  </a:lnTo>
                  <a:lnTo>
                    <a:pt x="7031" y="4248"/>
                  </a:lnTo>
                  <a:lnTo>
                    <a:pt x="6947" y="4290"/>
                  </a:lnTo>
                  <a:lnTo>
                    <a:pt x="6947" y="4394"/>
                  </a:lnTo>
                  <a:lnTo>
                    <a:pt x="6905" y="4541"/>
                  </a:lnTo>
                  <a:lnTo>
                    <a:pt x="6780" y="4562"/>
                  </a:lnTo>
                  <a:lnTo>
                    <a:pt x="6571" y="4457"/>
                  </a:lnTo>
                  <a:lnTo>
                    <a:pt x="6403" y="4457"/>
                  </a:lnTo>
                  <a:lnTo>
                    <a:pt x="6320" y="4394"/>
                  </a:lnTo>
                  <a:lnTo>
                    <a:pt x="6278" y="4436"/>
                  </a:lnTo>
                  <a:lnTo>
                    <a:pt x="6173" y="4394"/>
                  </a:lnTo>
                  <a:lnTo>
                    <a:pt x="6048" y="4269"/>
                  </a:lnTo>
                  <a:lnTo>
                    <a:pt x="6152" y="4227"/>
                  </a:lnTo>
                  <a:lnTo>
                    <a:pt x="6173" y="4143"/>
                  </a:lnTo>
                  <a:lnTo>
                    <a:pt x="6089" y="4122"/>
                  </a:lnTo>
                  <a:lnTo>
                    <a:pt x="5964" y="4039"/>
                  </a:lnTo>
                  <a:lnTo>
                    <a:pt x="5880" y="4122"/>
                  </a:lnTo>
                  <a:lnTo>
                    <a:pt x="5755" y="4081"/>
                  </a:lnTo>
                  <a:lnTo>
                    <a:pt x="5671" y="4122"/>
                  </a:lnTo>
                  <a:lnTo>
                    <a:pt x="5692" y="4269"/>
                  </a:lnTo>
                  <a:lnTo>
                    <a:pt x="5545" y="4290"/>
                  </a:lnTo>
                  <a:lnTo>
                    <a:pt x="5483" y="4227"/>
                  </a:lnTo>
                  <a:lnTo>
                    <a:pt x="5336" y="4060"/>
                  </a:lnTo>
                  <a:lnTo>
                    <a:pt x="5211" y="4081"/>
                  </a:lnTo>
                  <a:lnTo>
                    <a:pt x="5148" y="4185"/>
                  </a:lnTo>
                  <a:lnTo>
                    <a:pt x="5064" y="4081"/>
                  </a:lnTo>
                  <a:lnTo>
                    <a:pt x="5001" y="4122"/>
                  </a:lnTo>
                  <a:lnTo>
                    <a:pt x="5001" y="4248"/>
                  </a:lnTo>
                  <a:lnTo>
                    <a:pt x="4855" y="4248"/>
                  </a:lnTo>
                  <a:lnTo>
                    <a:pt x="4834" y="4457"/>
                  </a:lnTo>
                  <a:lnTo>
                    <a:pt x="4708" y="4562"/>
                  </a:lnTo>
                  <a:lnTo>
                    <a:pt x="4625" y="4541"/>
                  </a:lnTo>
                  <a:lnTo>
                    <a:pt x="4541" y="4436"/>
                  </a:lnTo>
                  <a:lnTo>
                    <a:pt x="4332" y="4394"/>
                  </a:lnTo>
                  <a:lnTo>
                    <a:pt x="4269" y="4269"/>
                  </a:lnTo>
                  <a:lnTo>
                    <a:pt x="4123" y="4353"/>
                  </a:lnTo>
                  <a:lnTo>
                    <a:pt x="4164" y="4478"/>
                  </a:lnTo>
                  <a:lnTo>
                    <a:pt x="4081" y="4604"/>
                  </a:lnTo>
                  <a:lnTo>
                    <a:pt x="3997" y="4583"/>
                  </a:lnTo>
                  <a:lnTo>
                    <a:pt x="3997" y="4457"/>
                  </a:lnTo>
                  <a:lnTo>
                    <a:pt x="3955" y="4373"/>
                  </a:lnTo>
                  <a:lnTo>
                    <a:pt x="3871" y="4373"/>
                  </a:lnTo>
                  <a:lnTo>
                    <a:pt x="3704" y="4248"/>
                  </a:lnTo>
                  <a:lnTo>
                    <a:pt x="3599" y="4122"/>
                  </a:lnTo>
                  <a:lnTo>
                    <a:pt x="3474" y="4122"/>
                  </a:lnTo>
                  <a:lnTo>
                    <a:pt x="3369" y="3976"/>
                  </a:lnTo>
                  <a:lnTo>
                    <a:pt x="3286" y="3955"/>
                  </a:lnTo>
                  <a:lnTo>
                    <a:pt x="3244" y="3871"/>
                  </a:lnTo>
                  <a:lnTo>
                    <a:pt x="3160" y="3871"/>
                  </a:lnTo>
                  <a:lnTo>
                    <a:pt x="2951" y="3955"/>
                  </a:lnTo>
                  <a:lnTo>
                    <a:pt x="2825" y="3850"/>
                  </a:lnTo>
                  <a:lnTo>
                    <a:pt x="2742" y="3704"/>
                  </a:lnTo>
                  <a:lnTo>
                    <a:pt x="2637" y="3704"/>
                  </a:lnTo>
                  <a:lnTo>
                    <a:pt x="2532" y="3809"/>
                  </a:lnTo>
                  <a:lnTo>
                    <a:pt x="2407" y="3809"/>
                  </a:lnTo>
                  <a:lnTo>
                    <a:pt x="2407" y="3871"/>
                  </a:lnTo>
                  <a:lnTo>
                    <a:pt x="2323" y="3955"/>
                  </a:lnTo>
                  <a:lnTo>
                    <a:pt x="2323" y="3850"/>
                  </a:lnTo>
                  <a:lnTo>
                    <a:pt x="2239" y="3913"/>
                  </a:lnTo>
                  <a:lnTo>
                    <a:pt x="2218" y="3976"/>
                  </a:lnTo>
                  <a:lnTo>
                    <a:pt x="2114" y="4060"/>
                  </a:lnTo>
                  <a:lnTo>
                    <a:pt x="2030" y="3976"/>
                  </a:lnTo>
                  <a:lnTo>
                    <a:pt x="2114" y="3913"/>
                  </a:lnTo>
                  <a:lnTo>
                    <a:pt x="2135" y="3829"/>
                  </a:lnTo>
                  <a:lnTo>
                    <a:pt x="2009" y="3767"/>
                  </a:lnTo>
                  <a:lnTo>
                    <a:pt x="1821" y="3662"/>
                  </a:lnTo>
                  <a:lnTo>
                    <a:pt x="1800" y="3746"/>
                  </a:lnTo>
                  <a:lnTo>
                    <a:pt x="1821" y="3850"/>
                  </a:lnTo>
                  <a:lnTo>
                    <a:pt x="1821" y="3955"/>
                  </a:lnTo>
                  <a:lnTo>
                    <a:pt x="1695" y="3913"/>
                  </a:lnTo>
                  <a:lnTo>
                    <a:pt x="1612" y="3976"/>
                  </a:lnTo>
                  <a:lnTo>
                    <a:pt x="1570" y="4143"/>
                  </a:lnTo>
                  <a:lnTo>
                    <a:pt x="1486" y="4143"/>
                  </a:lnTo>
                  <a:lnTo>
                    <a:pt x="1298" y="4248"/>
                  </a:lnTo>
                  <a:lnTo>
                    <a:pt x="1277" y="4373"/>
                  </a:lnTo>
                  <a:lnTo>
                    <a:pt x="1361" y="4478"/>
                  </a:lnTo>
                  <a:lnTo>
                    <a:pt x="1361" y="4604"/>
                  </a:lnTo>
                  <a:lnTo>
                    <a:pt x="1172" y="4604"/>
                  </a:lnTo>
                  <a:lnTo>
                    <a:pt x="984" y="4645"/>
                  </a:lnTo>
                  <a:lnTo>
                    <a:pt x="1130" y="5106"/>
                  </a:lnTo>
                  <a:lnTo>
                    <a:pt x="1047" y="5169"/>
                  </a:lnTo>
                  <a:lnTo>
                    <a:pt x="1068" y="5336"/>
                  </a:lnTo>
                  <a:lnTo>
                    <a:pt x="879" y="5336"/>
                  </a:lnTo>
                  <a:lnTo>
                    <a:pt x="733" y="5231"/>
                  </a:lnTo>
                  <a:lnTo>
                    <a:pt x="670" y="5127"/>
                  </a:lnTo>
                  <a:lnTo>
                    <a:pt x="356" y="4876"/>
                  </a:lnTo>
                  <a:lnTo>
                    <a:pt x="294" y="4980"/>
                  </a:lnTo>
                  <a:lnTo>
                    <a:pt x="294" y="5106"/>
                  </a:lnTo>
                  <a:lnTo>
                    <a:pt x="126" y="5315"/>
                  </a:lnTo>
                  <a:lnTo>
                    <a:pt x="22" y="5378"/>
                  </a:lnTo>
                  <a:lnTo>
                    <a:pt x="42" y="5629"/>
                  </a:lnTo>
                  <a:lnTo>
                    <a:pt x="126" y="5734"/>
                  </a:lnTo>
                  <a:lnTo>
                    <a:pt x="105" y="6068"/>
                  </a:lnTo>
                  <a:lnTo>
                    <a:pt x="1" y="6278"/>
                  </a:lnTo>
                  <a:lnTo>
                    <a:pt x="231" y="6382"/>
                  </a:lnTo>
                  <a:lnTo>
                    <a:pt x="335" y="6550"/>
                  </a:lnTo>
                  <a:lnTo>
                    <a:pt x="314" y="6633"/>
                  </a:lnTo>
                  <a:lnTo>
                    <a:pt x="503" y="6780"/>
                  </a:lnTo>
                  <a:lnTo>
                    <a:pt x="545" y="6696"/>
                  </a:lnTo>
                  <a:lnTo>
                    <a:pt x="921" y="6801"/>
                  </a:lnTo>
                  <a:lnTo>
                    <a:pt x="1172" y="7052"/>
                  </a:lnTo>
                  <a:lnTo>
                    <a:pt x="1402" y="7428"/>
                  </a:lnTo>
                  <a:lnTo>
                    <a:pt x="1172" y="7428"/>
                  </a:lnTo>
                  <a:lnTo>
                    <a:pt x="1172" y="7533"/>
                  </a:lnTo>
                  <a:lnTo>
                    <a:pt x="1382" y="7679"/>
                  </a:lnTo>
                  <a:lnTo>
                    <a:pt x="1549" y="7617"/>
                  </a:lnTo>
                  <a:lnTo>
                    <a:pt x="1674" y="7721"/>
                  </a:lnTo>
                  <a:lnTo>
                    <a:pt x="1716" y="7721"/>
                  </a:lnTo>
                  <a:lnTo>
                    <a:pt x="1758" y="7784"/>
                  </a:lnTo>
                  <a:lnTo>
                    <a:pt x="1821" y="7784"/>
                  </a:lnTo>
                  <a:lnTo>
                    <a:pt x="1863" y="7721"/>
                  </a:lnTo>
                  <a:lnTo>
                    <a:pt x="1905" y="7721"/>
                  </a:lnTo>
                  <a:lnTo>
                    <a:pt x="1967" y="7784"/>
                  </a:lnTo>
                  <a:lnTo>
                    <a:pt x="2009" y="7721"/>
                  </a:lnTo>
                  <a:lnTo>
                    <a:pt x="2009" y="7638"/>
                  </a:lnTo>
                  <a:lnTo>
                    <a:pt x="2072" y="7679"/>
                  </a:lnTo>
                  <a:lnTo>
                    <a:pt x="2177" y="7596"/>
                  </a:lnTo>
                  <a:lnTo>
                    <a:pt x="2218" y="7512"/>
                  </a:lnTo>
                  <a:lnTo>
                    <a:pt x="2281" y="7512"/>
                  </a:lnTo>
                  <a:lnTo>
                    <a:pt x="2344" y="7428"/>
                  </a:lnTo>
                  <a:lnTo>
                    <a:pt x="2407" y="7428"/>
                  </a:lnTo>
                  <a:lnTo>
                    <a:pt x="2428" y="7470"/>
                  </a:lnTo>
                  <a:lnTo>
                    <a:pt x="2491" y="7428"/>
                  </a:lnTo>
                  <a:lnTo>
                    <a:pt x="2511" y="7366"/>
                  </a:lnTo>
                  <a:lnTo>
                    <a:pt x="2595" y="7282"/>
                  </a:lnTo>
                  <a:lnTo>
                    <a:pt x="2721" y="7282"/>
                  </a:lnTo>
                  <a:lnTo>
                    <a:pt x="2763" y="7303"/>
                  </a:lnTo>
                  <a:lnTo>
                    <a:pt x="2846" y="7303"/>
                  </a:lnTo>
                  <a:lnTo>
                    <a:pt x="2909" y="7282"/>
                  </a:lnTo>
                  <a:lnTo>
                    <a:pt x="2930" y="7303"/>
                  </a:lnTo>
                  <a:lnTo>
                    <a:pt x="2930" y="7386"/>
                  </a:lnTo>
                  <a:lnTo>
                    <a:pt x="2972" y="7470"/>
                  </a:lnTo>
                  <a:lnTo>
                    <a:pt x="3014" y="7407"/>
                  </a:lnTo>
                  <a:lnTo>
                    <a:pt x="3076" y="7407"/>
                  </a:lnTo>
                  <a:lnTo>
                    <a:pt x="3076" y="7470"/>
                  </a:lnTo>
                  <a:lnTo>
                    <a:pt x="3160" y="7491"/>
                  </a:lnTo>
                  <a:lnTo>
                    <a:pt x="3223" y="7470"/>
                  </a:lnTo>
                  <a:lnTo>
                    <a:pt x="3244" y="7407"/>
                  </a:lnTo>
                  <a:lnTo>
                    <a:pt x="3286" y="7386"/>
                  </a:lnTo>
                  <a:lnTo>
                    <a:pt x="3286" y="7324"/>
                  </a:lnTo>
                  <a:lnTo>
                    <a:pt x="3369" y="7303"/>
                  </a:lnTo>
                  <a:lnTo>
                    <a:pt x="3453" y="7324"/>
                  </a:lnTo>
                  <a:lnTo>
                    <a:pt x="3662" y="7324"/>
                  </a:lnTo>
                  <a:lnTo>
                    <a:pt x="3662" y="7386"/>
                  </a:lnTo>
                  <a:lnTo>
                    <a:pt x="3704" y="7470"/>
                  </a:lnTo>
                  <a:lnTo>
                    <a:pt x="3788" y="7491"/>
                  </a:lnTo>
                  <a:lnTo>
                    <a:pt x="3788" y="7512"/>
                  </a:lnTo>
                  <a:lnTo>
                    <a:pt x="3746" y="7596"/>
                  </a:lnTo>
                  <a:lnTo>
                    <a:pt x="3767" y="7638"/>
                  </a:lnTo>
                  <a:lnTo>
                    <a:pt x="3871" y="7742"/>
                  </a:lnTo>
                  <a:lnTo>
                    <a:pt x="3851" y="7826"/>
                  </a:lnTo>
                  <a:lnTo>
                    <a:pt x="3788" y="7951"/>
                  </a:lnTo>
                  <a:lnTo>
                    <a:pt x="3809" y="8014"/>
                  </a:lnTo>
                  <a:lnTo>
                    <a:pt x="3851" y="8056"/>
                  </a:lnTo>
                  <a:lnTo>
                    <a:pt x="3871" y="8098"/>
                  </a:lnTo>
                  <a:lnTo>
                    <a:pt x="3851" y="8140"/>
                  </a:lnTo>
                  <a:lnTo>
                    <a:pt x="3767" y="8161"/>
                  </a:lnTo>
                  <a:lnTo>
                    <a:pt x="3746" y="8307"/>
                  </a:lnTo>
                  <a:lnTo>
                    <a:pt x="3809" y="8454"/>
                  </a:lnTo>
                  <a:lnTo>
                    <a:pt x="3913" y="8475"/>
                  </a:lnTo>
                  <a:lnTo>
                    <a:pt x="3997" y="8516"/>
                  </a:lnTo>
                  <a:lnTo>
                    <a:pt x="3997" y="8558"/>
                  </a:lnTo>
                  <a:lnTo>
                    <a:pt x="3871" y="8621"/>
                  </a:lnTo>
                  <a:lnTo>
                    <a:pt x="3788" y="8621"/>
                  </a:lnTo>
                  <a:lnTo>
                    <a:pt x="3683" y="8516"/>
                  </a:lnTo>
                  <a:lnTo>
                    <a:pt x="3599" y="8516"/>
                  </a:lnTo>
                  <a:lnTo>
                    <a:pt x="3558" y="8558"/>
                  </a:lnTo>
                  <a:lnTo>
                    <a:pt x="3495" y="8516"/>
                  </a:lnTo>
                  <a:lnTo>
                    <a:pt x="3432" y="8516"/>
                  </a:lnTo>
                  <a:lnTo>
                    <a:pt x="3286" y="8558"/>
                  </a:lnTo>
                  <a:lnTo>
                    <a:pt x="3223" y="8516"/>
                  </a:lnTo>
                  <a:lnTo>
                    <a:pt x="3118" y="8537"/>
                  </a:lnTo>
                  <a:lnTo>
                    <a:pt x="2972" y="8579"/>
                  </a:lnTo>
                  <a:lnTo>
                    <a:pt x="2930" y="8663"/>
                  </a:lnTo>
                  <a:lnTo>
                    <a:pt x="2930" y="8726"/>
                  </a:lnTo>
                  <a:lnTo>
                    <a:pt x="2930" y="8788"/>
                  </a:lnTo>
                  <a:lnTo>
                    <a:pt x="2867" y="8830"/>
                  </a:lnTo>
                  <a:lnTo>
                    <a:pt x="2867" y="8893"/>
                  </a:lnTo>
                  <a:lnTo>
                    <a:pt x="3014" y="9039"/>
                  </a:lnTo>
                  <a:lnTo>
                    <a:pt x="3014" y="9102"/>
                  </a:lnTo>
                  <a:lnTo>
                    <a:pt x="3035" y="9144"/>
                  </a:lnTo>
                  <a:lnTo>
                    <a:pt x="3139" y="9102"/>
                  </a:lnTo>
                  <a:lnTo>
                    <a:pt x="3160" y="9186"/>
                  </a:lnTo>
                  <a:lnTo>
                    <a:pt x="3139" y="9207"/>
                  </a:lnTo>
                  <a:lnTo>
                    <a:pt x="3055" y="9165"/>
                  </a:lnTo>
                  <a:lnTo>
                    <a:pt x="3014" y="9186"/>
                  </a:lnTo>
                  <a:lnTo>
                    <a:pt x="2930" y="9249"/>
                  </a:lnTo>
                  <a:lnTo>
                    <a:pt x="2867" y="9207"/>
                  </a:lnTo>
                  <a:lnTo>
                    <a:pt x="2825" y="9207"/>
                  </a:lnTo>
                  <a:lnTo>
                    <a:pt x="2763" y="9186"/>
                  </a:lnTo>
                  <a:lnTo>
                    <a:pt x="2616" y="9207"/>
                  </a:lnTo>
                  <a:lnTo>
                    <a:pt x="2532" y="9186"/>
                  </a:lnTo>
                  <a:lnTo>
                    <a:pt x="2491" y="9249"/>
                  </a:lnTo>
                  <a:lnTo>
                    <a:pt x="2491" y="9291"/>
                  </a:lnTo>
                  <a:lnTo>
                    <a:pt x="2553" y="9395"/>
                  </a:lnTo>
                  <a:lnTo>
                    <a:pt x="2637" y="9395"/>
                  </a:lnTo>
                  <a:lnTo>
                    <a:pt x="2742" y="9416"/>
                  </a:lnTo>
                  <a:lnTo>
                    <a:pt x="2804" y="9521"/>
                  </a:lnTo>
                  <a:lnTo>
                    <a:pt x="2846" y="9563"/>
                  </a:lnTo>
                  <a:lnTo>
                    <a:pt x="2909" y="9688"/>
                  </a:lnTo>
                  <a:lnTo>
                    <a:pt x="2951" y="9709"/>
                  </a:lnTo>
                  <a:lnTo>
                    <a:pt x="2972" y="9772"/>
                  </a:lnTo>
                  <a:lnTo>
                    <a:pt x="3139" y="9939"/>
                  </a:lnTo>
                  <a:lnTo>
                    <a:pt x="3139" y="10086"/>
                  </a:lnTo>
                  <a:lnTo>
                    <a:pt x="3139" y="10211"/>
                  </a:lnTo>
                  <a:lnTo>
                    <a:pt x="3181" y="10211"/>
                  </a:lnTo>
                  <a:lnTo>
                    <a:pt x="3286" y="10190"/>
                  </a:lnTo>
                  <a:lnTo>
                    <a:pt x="3327" y="10190"/>
                  </a:lnTo>
                  <a:lnTo>
                    <a:pt x="3369" y="10211"/>
                  </a:lnTo>
                  <a:lnTo>
                    <a:pt x="3432" y="10295"/>
                  </a:lnTo>
                  <a:lnTo>
                    <a:pt x="3474" y="10337"/>
                  </a:lnTo>
                  <a:lnTo>
                    <a:pt x="3537" y="10441"/>
                  </a:lnTo>
                  <a:lnTo>
                    <a:pt x="3579" y="10441"/>
                  </a:lnTo>
                  <a:lnTo>
                    <a:pt x="3662" y="10420"/>
                  </a:lnTo>
                  <a:lnTo>
                    <a:pt x="3767" y="10441"/>
                  </a:lnTo>
                  <a:lnTo>
                    <a:pt x="3871" y="10462"/>
                  </a:lnTo>
                  <a:lnTo>
                    <a:pt x="3976" y="10462"/>
                  </a:lnTo>
                  <a:lnTo>
                    <a:pt x="4018" y="10504"/>
                  </a:lnTo>
                  <a:lnTo>
                    <a:pt x="3997" y="10546"/>
                  </a:lnTo>
                  <a:lnTo>
                    <a:pt x="3997" y="10609"/>
                  </a:lnTo>
                  <a:lnTo>
                    <a:pt x="3997" y="10755"/>
                  </a:lnTo>
                  <a:lnTo>
                    <a:pt x="3913" y="10923"/>
                  </a:lnTo>
                  <a:lnTo>
                    <a:pt x="3955" y="11048"/>
                  </a:lnTo>
                  <a:lnTo>
                    <a:pt x="3976" y="11195"/>
                  </a:lnTo>
                  <a:lnTo>
                    <a:pt x="4311" y="10881"/>
                  </a:lnTo>
                  <a:lnTo>
                    <a:pt x="4604" y="10776"/>
                  </a:lnTo>
                  <a:lnTo>
                    <a:pt x="4959" y="10839"/>
                  </a:lnTo>
                  <a:lnTo>
                    <a:pt x="5378" y="11069"/>
                  </a:lnTo>
                  <a:lnTo>
                    <a:pt x="5755" y="11508"/>
                  </a:lnTo>
                  <a:lnTo>
                    <a:pt x="5985" y="11467"/>
                  </a:lnTo>
                  <a:lnTo>
                    <a:pt x="6068" y="11446"/>
                  </a:lnTo>
                  <a:lnTo>
                    <a:pt x="5629" y="8726"/>
                  </a:lnTo>
                  <a:lnTo>
                    <a:pt x="7136" y="8433"/>
                  </a:lnTo>
                  <a:lnTo>
                    <a:pt x="8056" y="9060"/>
                  </a:lnTo>
                  <a:lnTo>
                    <a:pt x="8391" y="9186"/>
                  </a:lnTo>
                  <a:lnTo>
                    <a:pt x="8893" y="9479"/>
                  </a:lnTo>
                  <a:lnTo>
                    <a:pt x="9751" y="9395"/>
                  </a:lnTo>
                  <a:lnTo>
                    <a:pt x="10693" y="9395"/>
                  </a:lnTo>
                  <a:lnTo>
                    <a:pt x="10985" y="9604"/>
                  </a:lnTo>
                  <a:lnTo>
                    <a:pt x="11132" y="9981"/>
                  </a:lnTo>
                  <a:lnTo>
                    <a:pt x="11320" y="9897"/>
                  </a:lnTo>
                  <a:lnTo>
                    <a:pt x="11341" y="10713"/>
                  </a:lnTo>
                  <a:lnTo>
                    <a:pt x="11760" y="10755"/>
                  </a:lnTo>
                  <a:lnTo>
                    <a:pt x="11990" y="11446"/>
                  </a:lnTo>
                  <a:lnTo>
                    <a:pt x="12115" y="11446"/>
                  </a:lnTo>
                  <a:lnTo>
                    <a:pt x="12366" y="11299"/>
                  </a:lnTo>
                  <a:lnTo>
                    <a:pt x="12555" y="11278"/>
                  </a:lnTo>
                  <a:lnTo>
                    <a:pt x="12743" y="11299"/>
                  </a:lnTo>
                  <a:lnTo>
                    <a:pt x="12994" y="11446"/>
                  </a:lnTo>
                  <a:lnTo>
                    <a:pt x="13078" y="11467"/>
                  </a:lnTo>
                  <a:lnTo>
                    <a:pt x="13287" y="11257"/>
                  </a:lnTo>
                  <a:lnTo>
                    <a:pt x="13413" y="11048"/>
                  </a:lnTo>
                  <a:lnTo>
                    <a:pt x="13475" y="10964"/>
                  </a:lnTo>
                  <a:lnTo>
                    <a:pt x="13538" y="10818"/>
                  </a:lnTo>
                  <a:lnTo>
                    <a:pt x="13789" y="10525"/>
                  </a:lnTo>
                  <a:lnTo>
                    <a:pt x="13894" y="10504"/>
                  </a:lnTo>
                  <a:lnTo>
                    <a:pt x="13998" y="10337"/>
                  </a:lnTo>
                  <a:lnTo>
                    <a:pt x="14040" y="10337"/>
                  </a:lnTo>
                  <a:lnTo>
                    <a:pt x="14040" y="10295"/>
                  </a:lnTo>
                  <a:lnTo>
                    <a:pt x="14166" y="10211"/>
                  </a:lnTo>
                  <a:lnTo>
                    <a:pt x="14145" y="10148"/>
                  </a:lnTo>
                  <a:lnTo>
                    <a:pt x="14250" y="10023"/>
                  </a:lnTo>
                  <a:lnTo>
                    <a:pt x="14438" y="10044"/>
                  </a:lnTo>
                  <a:lnTo>
                    <a:pt x="14543" y="10107"/>
                  </a:lnTo>
                  <a:lnTo>
                    <a:pt x="14961" y="10148"/>
                  </a:lnTo>
                  <a:lnTo>
                    <a:pt x="15317" y="10148"/>
                  </a:lnTo>
                  <a:lnTo>
                    <a:pt x="15505" y="10107"/>
                  </a:lnTo>
                  <a:lnTo>
                    <a:pt x="15484" y="9981"/>
                  </a:lnTo>
                  <a:lnTo>
                    <a:pt x="15463" y="9835"/>
                  </a:lnTo>
                  <a:lnTo>
                    <a:pt x="15463" y="9709"/>
                  </a:lnTo>
                  <a:lnTo>
                    <a:pt x="15505" y="9667"/>
                  </a:lnTo>
                  <a:lnTo>
                    <a:pt x="15610" y="9688"/>
                  </a:lnTo>
                  <a:lnTo>
                    <a:pt x="15777" y="9709"/>
                  </a:lnTo>
                  <a:lnTo>
                    <a:pt x="15819" y="9667"/>
                  </a:lnTo>
                  <a:lnTo>
                    <a:pt x="16007" y="9667"/>
                  </a:lnTo>
                  <a:lnTo>
                    <a:pt x="16133" y="9730"/>
                  </a:lnTo>
                  <a:lnTo>
                    <a:pt x="16342" y="9793"/>
                  </a:lnTo>
                  <a:lnTo>
                    <a:pt x="16677" y="9835"/>
                  </a:lnTo>
                  <a:lnTo>
                    <a:pt x="16781" y="9793"/>
                  </a:lnTo>
                  <a:lnTo>
                    <a:pt x="16886" y="9709"/>
                  </a:lnTo>
                  <a:lnTo>
                    <a:pt x="17032" y="9730"/>
                  </a:lnTo>
                  <a:lnTo>
                    <a:pt x="17158" y="9730"/>
                  </a:lnTo>
                  <a:lnTo>
                    <a:pt x="17451" y="9667"/>
                  </a:lnTo>
                  <a:lnTo>
                    <a:pt x="17723" y="9730"/>
                  </a:lnTo>
                  <a:lnTo>
                    <a:pt x="17911" y="9688"/>
                  </a:lnTo>
                  <a:lnTo>
                    <a:pt x="18246" y="9688"/>
                  </a:lnTo>
                  <a:lnTo>
                    <a:pt x="18497" y="9793"/>
                  </a:lnTo>
                  <a:lnTo>
                    <a:pt x="18602" y="9772"/>
                  </a:lnTo>
                  <a:lnTo>
                    <a:pt x="18853" y="10044"/>
                  </a:lnTo>
                  <a:lnTo>
                    <a:pt x="19083" y="10107"/>
                  </a:lnTo>
                  <a:lnTo>
                    <a:pt x="19229" y="10044"/>
                  </a:lnTo>
                  <a:lnTo>
                    <a:pt x="19188" y="9897"/>
                  </a:lnTo>
                  <a:lnTo>
                    <a:pt x="19313" y="9814"/>
                  </a:lnTo>
                  <a:lnTo>
                    <a:pt x="19313" y="9772"/>
                  </a:lnTo>
                  <a:lnTo>
                    <a:pt x="19376" y="9730"/>
                  </a:lnTo>
                  <a:lnTo>
                    <a:pt x="19271" y="9625"/>
                  </a:lnTo>
                  <a:lnTo>
                    <a:pt x="19313" y="9521"/>
                  </a:lnTo>
                  <a:lnTo>
                    <a:pt x="19397" y="9458"/>
                  </a:lnTo>
                  <a:lnTo>
                    <a:pt x="19355" y="9207"/>
                  </a:lnTo>
                  <a:lnTo>
                    <a:pt x="19229" y="9144"/>
                  </a:lnTo>
                  <a:lnTo>
                    <a:pt x="19188" y="9039"/>
                  </a:lnTo>
                  <a:lnTo>
                    <a:pt x="19083" y="8851"/>
                  </a:lnTo>
                  <a:lnTo>
                    <a:pt x="19062" y="8747"/>
                  </a:lnTo>
                  <a:lnTo>
                    <a:pt x="19020" y="8663"/>
                  </a:lnTo>
                  <a:lnTo>
                    <a:pt x="19020" y="8579"/>
                  </a:lnTo>
                  <a:lnTo>
                    <a:pt x="18957" y="8412"/>
                  </a:lnTo>
                  <a:lnTo>
                    <a:pt x="19041" y="8328"/>
                  </a:lnTo>
                  <a:lnTo>
                    <a:pt x="19041" y="8265"/>
                  </a:lnTo>
                  <a:lnTo>
                    <a:pt x="18916" y="8244"/>
                  </a:lnTo>
                  <a:lnTo>
                    <a:pt x="18748" y="8265"/>
                  </a:lnTo>
                  <a:lnTo>
                    <a:pt x="18644" y="8202"/>
                  </a:lnTo>
                  <a:lnTo>
                    <a:pt x="18644" y="8119"/>
                  </a:lnTo>
                  <a:lnTo>
                    <a:pt x="18748" y="8014"/>
                  </a:lnTo>
                  <a:lnTo>
                    <a:pt x="18853" y="7951"/>
                  </a:lnTo>
                  <a:lnTo>
                    <a:pt x="18916" y="8014"/>
                  </a:lnTo>
                  <a:lnTo>
                    <a:pt x="19020" y="8014"/>
                  </a:lnTo>
                  <a:lnTo>
                    <a:pt x="19167" y="7930"/>
                  </a:lnTo>
                  <a:lnTo>
                    <a:pt x="19439" y="7889"/>
                  </a:lnTo>
                  <a:lnTo>
                    <a:pt x="19564" y="7847"/>
                  </a:lnTo>
                  <a:lnTo>
                    <a:pt x="19648" y="7826"/>
                  </a:lnTo>
                  <a:lnTo>
                    <a:pt x="19711" y="7889"/>
                  </a:lnTo>
                  <a:lnTo>
                    <a:pt x="19794" y="7889"/>
                  </a:lnTo>
                  <a:lnTo>
                    <a:pt x="19878" y="7826"/>
                  </a:lnTo>
                  <a:lnTo>
                    <a:pt x="19962" y="7826"/>
                  </a:lnTo>
                  <a:lnTo>
                    <a:pt x="19962" y="7742"/>
                  </a:lnTo>
                  <a:lnTo>
                    <a:pt x="20004" y="7617"/>
                  </a:lnTo>
                  <a:lnTo>
                    <a:pt x="19878" y="7575"/>
                  </a:lnTo>
                  <a:lnTo>
                    <a:pt x="19815" y="7512"/>
                  </a:lnTo>
                  <a:lnTo>
                    <a:pt x="19836" y="7428"/>
                  </a:lnTo>
                  <a:lnTo>
                    <a:pt x="19836" y="7177"/>
                  </a:lnTo>
                  <a:lnTo>
                    <a:pt x="19899" y="6842"/>
                  </a:lnTo>
                  <a:lnTo>
                    <a:pt x="19899" y="6696"/>
                  </a:lnTo>
                  <a:lnTo>
                    <a:pt x="19962" y="6550"/>
                  </a:lnTo>
                  <a:lnTo>
                    <a:pt x="20004" y="6278"/>
                  </a:lnTo>
                  <a:lnTo>
                    <a:pt x="20213" y="6278"/>
                  </a:lnTo>
                  <a:lnTo>
                    <a:pt x="20422" y="6361"/>
                  </a:lnTo>
                  <a:lnTo>
                    <a:pt x="20589" y="6382"/>
                  </a:lnTo>
                  <a:lnTo>
                    <a:pt x="20820" y="6340"/>
                  </a:lnTo>
                  <a:lnTo>
                    <a:pt x="20882" y="6340"/>
                  </a:lnTo>
                  <a:lnTo>
                    <a:pt x="20924" y="6424"/>
                  </a:lnTo>
                  <a:lnTo>
                    <a:pt x="21008" y="6424"/>
                  </a:lnTo>
                  <a:lnTo>
                    <a:pt x="21071" y="6382"/>
                  </a:lnTo>
                  <a:lnTo>
                    <a:pt x="21154" y="6278"/>
                  </a:lnTo>
                  <a:lnTo>
                    <a:pt x="21280" y="6236"/>
                  </a:lnTo>
                  <a:lnTo>
                    <a:pt x="21447" y="6068"/>
                  </a:lnTo>
                  <a:lnTo>
                    <a:pt x="21447" y="6006"/>
                  </a:lnTo>
                  <a:lnTo>
                    <a:pt x="21343" y="5838"/>
                  </a:lnTo>
                  <a:lnTo>
                    <a:pt x="21238" y="5608"/>
                  </a:lnTo>
                  <a:lnTo>
                    <a:pt x="21238" y="5378"/>
                  </a:lnTo>
                  <a:lnTo>
                    <a:pt x="21259" y="5231"/>
                  </a:lnTo>
                  <a:lnTo>
                    <a:pt x="21343" y="5169"/>
                  </a:lnTo>
                  <a:lnTo>
                    <a:pt x="21531" y="5106"/>
                  </a:lnTo>
                  <a:lnTo>
                    <a:pt x="21594" y="4980"/>
                  </a:lnTo>
                  <a:lnTo>
                    <a:pt x="21552" y="4917"/>
                  </a:lnTo>
                  <a:lnTo>
                    <a:pt x="21573" y="4813"/>
                  </a:lnTo>
                  <a:lnTo>
                    <a:pt x="21698" y="4666"/>
                  </a:lnTo>
                  <a:lnTo>
                    <a:pt x="21803" y="4604"/>
                  </a:lnTo>
                  <a:lnTo>
                    <a:pt x="21908" y="4499"/>
                  </a:lnTo>
                  <a:lnTo>
                    <a:pt x="21887" y="4478"/>
                  </a:lnTo>
                  <a:lnTo>
                    <a:pt x="21866" y="4457"/>
                  </a:lnTo>
                  <a:lnTo>
                    <a:pt x="21698" y="4394"/>
                  </a:lnTo>
                  <a:lnTo>
                    <a:pt x="21573" y="4269"/>
                  </a:lnTo>
                  <a:lnTo>
                    <a:pt x="21489" y="4269"/>
                  </a:lnTo>
                  <a:lnTo>
                    <a:pt x="21447" y="4164"/>
                  </a:lnTo>
                  <a:lnTo>
                    <a:pt x="21489" y="4039"/>
                  </a:lnTo>
                  <a:lnTo>
                    <a:pt x="21447" y="3976"/>
                  </a:lnTo>
                  <a:lnTo>
                    <a:pt x="21343" y="4060"/>
                  </a:lnTo>
                  <a:lnTo>
                    <a:pt x="21259" y="4164"/>
                  </a:lnTo>
                  <a:lnTo>
                    <a:pt x="21154" y="4185"/>
                  </a:lnTo>
                  <a:lnTo>
                    <a:pt x="20861" y="4227"/>
                  </a:lnTo>
                  <a:lnTo>
                    <a:pt x="20799" y="4269"/>
                  </a:lnTo>
                  <a:lnTo>
                    <a:pt x="20757" y="4332"/>
                  </a:lnTo>
                  <a:lnTo>
                    <a:pt x="20652" y="4269"/>
                  </a:lnTo>
                  <a:lnTo>
                    <a:pt x="20548" y="4227"/>
                  </a:lnTo>
                  <a:lnTo>
                    <a:pt x="20506" y="4227"/>
                  </a:lnTo>
                  <a:lnTo>
                    <a:pt x="20485" y="4185"/>
                  </a:lnTo>
                  <a:lnTo>
                    <a:pt x="20422" y="4143"/>
                  </a:lnTo>
                  <a:lnTo>
                    <a:pt x="20401" y="4060"/>
                  </a:lnTo>
                  <a:lnTo>
                    <a:pt x="20359" y="3976"/>
                  </a:lnTo>
                  <a:lnTo>
                    <a:pt x="20401" y="3934"/>
                  </a:lnTo>
                  <a:lnTo>
                    <a:pt x="20401" y="3850"/>
                  </a:lnTo>
                  <a:lnTo>
                    <a:pt x="20317" y="3809"/>
                  </a:lnTo>
                  <a:lnTo>
                    <a:pt x="20276" y="3809"/>
                  </a:lnTo>
                  <a:lnTo>
                    <a:pt x="20129" y="3725"/>
                  </a:lnTo>
                  <a:lnTo>
                    <a:pt x="20004" y="3704"/>
                  </a:lnTo>
                  <a:lnTo>
                    <a:pt x="19962" y="3704"/>
                  </a:lnTo>
                  <a:lnTo>
                    <a:pt x="19899" y="3557"/>
                  </a:lnTo>
                  <a:lnTo>
                    <a:pt x="19794" y="3390"/>
                  </a:lnTo>
                  <a:lnTo>
                    <a:pt x="19648" y="3244"/>
                  </a:lnTo>
                  <a:lnTo>
                    <a:pt x="19460" y="3223"/>
                  </a:lnTo>
                  <a:lnTo>
                    <a:pt x="19250" y="3223"/>
                  </a:lnTo>
                  <a:lnTo>
                    <a:pt x="19062" y="3244"/>
                  </a:lnTo>
                  <a:lnTo>
                    <a:pt x="19041" y="3306"/>
                  </a:lnTo>
                  <a:lnTo>
                    <a:pt x="19083" y="3348"/>
                  </a:lnTo>
                  <a:lnTo>
                    <a:pt x="19062" y="3411"/>
                  </a:lnTo>
                  <a:lnTo>
                    <a:pt x="18936" y="3453"/>
                  </a:lnTo>
                  <a:lnTo>
                    <a:pt x="18853" y="3432"/>
                  </a:lnTo>
                  <a:lnTo>
                    <a:pt x="18727" y="3495"/>
                  </a:lnTo>
                  <a:lnTo>
                    <a:pt x="18560" y="3411"/>
                  </a:lnTo>
                  <a:lnTo>
                    <a:pt x="18497" y="3432"/>
                  </a:lnTo>
                  <a:lnTo>
                    <a:pt x="18413" y="3495"/>
                  </a:lnTo>
                  <a:lnTo>
                    <a:pt x="18309" y="3495"/>
                  </a:lnTo>
                  <a:lnTo>
                    <a:pt x="18204" y="3411"/>
                  </a:lnTo>
                  <a:lnTo>
                    <a:pt x="18079" y="3348"/>
                  </a:lnTo>
                  <a:lnTo>
                    <a:pt x="18079" y="3285"/>
                  </a:lnTo>
                  <a:lnTo>
                    <a:pt x="18100" y="3202"/>
                  </a:lnTo>
                  <a:lnTo>
                    <a:pt x="17911" y="3118"/>
                  </a:lnTo>
                  <a:lnTo>
                    <a:pt x="17828" y="3181"/>
                  </a:lnTo>
                  <a:lnTo>
                    <a:pt x="17828" y="3306"/>
                  </a:lnTo>
                  <a:lnTo>
                    <a:pt x="17869" y="3327"/>
                  </a:lnTo>
                  <a:lnTo>
                    <a:pt x="17828" y="3390"/>
                  </a:lnTo>
                  <a:lnTo>
                    <a:pt x="17744" y="3453"/>
                  </a:lnTo>
                  <a:lnTo>
                    <a:pt x="17597" y="3453"/>
                  </a:lnTo>
                  <a:lnTo>
                    <a:pt x="16175" y="1695"/>
                  </a:lnTo>
                  <a:lnTo>
                    <a:pt x="15170" y="921"/>
                  </a:lnTo>
                  <a:lnTo>
                    <a:pt x="15107" y="837"/>
                  </a:lnTo>
                  <a:lnTo>
                    <a:pt x="15191" y="816"/>
                  </a:lnTo>
                  <a:lnTo>
                    <a:pt x="15296" y="712"/>
                  </a:lnTo>
                  <a:lnTo>
                    <a:pt x="15296" y="607"/>
                  </a:lnTo>
                  <a:lnTo>
                    <a:pt x="15254" y="565"/>
                  </a:lnTo>
                  <a:lnTo>
                    <a:pt x="15087" y="607"/>
                  </a:lnTo>
                  <a:lnTo>
                    <a:pt x="14961" y="628"/>
                  </a:lnTo>
                  <a:lnTo>
                    <a:pt x="14877" y="733"/>
                  </a:lnTo>
                  <a:lnTo>
                    <a:pt x="14773" y="775"/>
                  </a:lnTo>
                  <a:lnTo>
                    <a:pt x="14647" y="900"/>
                  </a:lnTo>
                  <a:lnTo>
                    <a:pt x="14647" y="984"/>
                  </a:lnTo>
                  <a:lnTo>
                    <a:pt x="14563" y="1047"/>
                  </a:lnTo>
                  <a:lnTo>
                    <a:pt x="14522" y="1151"/>
                  </a:lnTo>
                  <a:lnTo>
                    <a:pt x="14417" y="1235"/>
                  </a:lnTo>
                  <a:lnTo>
                    <a:pt x="14229" y="1235"/>
                  </a:lnTo>
                  <a:lnTo>
                    <a:pt x="14124" y="1298"/>
                  </a:lnTo>
                  <a:lnTo>
                    <a:pt x="14145" y="1423"/>
                  </a:lnTo>
                  <a:lnTo>
                    <a:pt x="14061" y="1465"/>
                  </a:lnTo>
                  <a:lnTo>
                    <a:pt x="14019" y="1423"/>
                  </a:lnTo>
                  <a:lnTo>
                    <a:pt x="13789" y="1360"/>
                  </a:lnTo>
                  <a:lnTo>
                    <a:pt x="13643" y="1423"/>
                  </a:lnTo>
                  <a:lnTo>
                    <a:pt x="13601" y="1507"/>
                  </a:lnTo>
                  <a:lnTo>
                    <a:pt x="13517" y="1507"/>
                  </a:lnTo>
                  <a:lnTo>
                    <a:pt x="13434" y="1402"/>
                  </a:lnTo>
                  <a:lnTo>
                    <a:pt x="13434" y="1235"/>
                  </a:lnTo>
                  <a:lnTo>
                    <a:pt x="13517" y="1172"/>
                  </a:lnTo>
                  <a:lnTo>
                    <a:pt x="13538" y="1088"/>
                  </a:lnTo>
                  <a:lnTo>
                    <a:pt x="13496" y="1026"/>
                  </a:lnTo>
                  <a:lnTo>
                    <a:pt x="13413" y="1109"/>
                  </a:lnTo>
                  <a:lnTo>
                    <a:pt x="13329" y="1109"/>
                  </a:lnTo>
                  <a:lnTo>
                    <a:pt x="13120" y="1005"/>
                  </a:lnTo>
                  <a:lnTo>
                    <a:pt x="12994" y="1026"/>
                  </a:lnTo>
                  <a:lnTo>
                    <a:pt x="13015" y="1109"/>
                  </a:lnTo>
                  <a:lnTo>
                    <a:pt x="13078" y="1130"/>
                  </a:lnTo>
                  <a:lnTo>
                    <a:pt x="12994" y="1214"/>
                  </a:lnTo>
                  <a:lnTo>
                    <a:pt x="12952" y="1214"/>
                  </a:lnTo>
                  <a:lnTo>
                    <a:pt x="12869" y="1088"/>
                  </a:lnTo>
                  <a:lnTo>
                    <a:pt x="12848" y="900"/>
                  </a:lnTo>
                  <a:lnTo>
                    <a:pt x="12638" y="733"/>
                  </a:lnTo>
                  <a:lnTo>
                    <a:pt x="12597" y="775"/>
                  </a:lnTo>
                  <a:lnTo>
                    <a:pt x="12638" y="900"/>
                  </a:lnTo>
                  <a:lnTo>
                    <a:pt x="12638" y="984"/>
                  </a:lnTo>
                  <a:lnTo>
                    <a:pt x="12555" y="984"/>
                  </a:lnTo>
                  <a:lnTo>
                    <a:pt x="12513" y="879"/>
                  </a:lnTo>
                  <a:lnTo>
                    <a:pt x="12450" y="900"/>
                  </a:lnTo>
                  <a:lnTo>
                    <a:pt x="12429" y="1005"/>
                  </a:lnTo>
                  <a:lnTo>
                    <a:pt x="12366" y="1026"/>
                  </a:lnTo>
                  <a:lnTo>
                    <a:pt x="12262" y="942"/>
                  </a:lnTo>
                  <a:lnTo>
                    <a:pt x="12136" y="1026"/>
                  </a:lnTo>
                  <a:lnTo>
                    <a:pt x="12074" y="984"/>
                  </a:lnTo>
                  <a:lnTo>
                    <a:pt x="12032" y="879"/>
                  </a:lnTo>
                  <a:lnTo>
                    <a:pt x="12115" y="837"/>
                  </a:lnTo>
                  <a:lnTo>
                    <a:pt x="12136" y="796"/>
                  </a:lnTo>
                  <a:lnTo>
                    <a:pt x="12115" y="691"/>
                  </a:lnTo>
                  <a:lnTo>
                    <a:pt x="12136" y="586"/>
                  </a:lnTo>
                  <a:lnTo>
                    <a:pt x="12115" y="524"/>
                  </a:lnTo>
                  <a:lnTo>
                    <a:pt x="12032" y="482"/>
                  </a:lnTo>
                  <a:lnTo>
                    <a:pt x="11948" y="398"/>
                  </a:lnTo>
                  <a:lnTo>
                    <a:pt x="11927" y="272"/>
                  </a:lnTo>
                  <a:lnTo>
                    <a:pt x="11864" y="252"/>
                  </a:lnTo>
                  <a:lnTo>
                    <a:pt x="11822" y="84"/>
                  </a:lnTo>
                  <a:lnTo>
                    <a:pt x="11718" y="84"/>
                  </a:lnTo>
                  <a:lnTo>
                    <a:pt x="11592" y="126"/>
                  </a:lnTo>
                  <a:lnTo>
                    <a:pt x="11446" y="126"/>
                  </a:lnTo>
                  <a:lnTo>
                    <a:pt x="11299" y="42"/>
                  </a:lnTo>
                  <a:lnTo>
                    <a:pt x="11132" y="63"/>
                  </a:lnTo>
                  <a:lnTo>
                    <a:pt x="11006" y="0"/>
                  </a:lnTo>
                  <a:lnTo>
                    <a:pt x="10902" y="42"/>
                  </a:lnTo>
                  <a:lnTo>
                    <a:pt x="1086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8" name="Google Shape;1008;p27"/>
            <p:cNvSpPr/>
            <p:nvPr/>
          </p:nvSpPr>
          <p:spPr>
            <a:xfrm>
              <a:off x="-1967748" y="3470886"/>
              <a:ext cx="196501" cy="116921"/>
            </a:xfrm>
            <a:custGeom>
              <a:avLst/>
              <a:gdLst/>
              <a:ahLst/>
              <a:cxnLst/>
              <a:rect l="l" t="t" r="r" b="b"/>
              <a:pathLst>
                <a:path w="9270" h="5776" extrusionOk="0">
                  <a:moveTo>
                    <a:pt x="1507" y="1"/>
                  </a:moveTo>
                  <a:lnTo>
                    <a:pt x="0" y="294"/>
                  </a:lnTo>
                  <a:lnTo>
                    <a:pt x="439" y="3014"/>
                  </a:lnTo>
                  <a:lnTo>
                    <a:pt x="732" y="3014"/>
                  </a:lnTo>
                  <a:lnTo>
                    <a:pt x="963" y="3035"/>
                  </a:lnTo>
                  <a:lnTo>
                    <a:pt x="1004" y="2909"/>
                  </a:lnTo>
                  <a:lnTo>
                    <a:pt x="900" y="2804"/>
                  </a:lnTo>
                  <a:lnTo>
                    <a:pt x="879" y="2595"/>
                  </a:lnTo>
                  <a:lnTo>
                    <a:pt x="983" y="2344"/>
                  </a:lnTo>
                  <a:lnTo>
                    <a:pt x="1172" y="2323"/>
                  </a:lnTo>
                  <a:lnTo>
                    <a:pt x="1276" y="2198"/>
                  </a:lnTo>
                  <a:lnTo>
                    <a:pt x="1402" y="2114"/>
                  </a:lnTo>
                  <a:lnTo>
                    <a:pt x="1527" y="2198"/>
                  </a:lnTo>
                  <a:lnTo>
                    <a:pt x="1611" y="2135"/>
                  </a:lnTo>
                  <a:lnTo>
                    <a:pt x="1507" y="2009"/>
                  </a:lnTo>
                  <a:lnTo>
                    <a:pt x="1779" y="2030"/>
                  </a:lnTo>
                  <a:lnTo>
                    <a:pt x="2155" y="2219"/>
                  </a:lnTo>
                  <a:lnTo>
                    <a:pt x="2511" y="2428"/>
                  </a:lnTo>
                  <a:lnTo>
                    <a:pt x="2532" y="2553"/>
                  </a:lnTo>
                  <a:lnTo>
                    <a:pt x="2971" y="2804"/>
                  </a:lnTo>
                  <a:lnTo>
                    <a:pt x="3306" y="2951"/>
                  </a:lnTo>
                  <a:lnTo>
                    <a:pt x="3390" y="2909"/>
                  </a:lnTo>
                  <a:lnTo>
                    <a:pt x="3515" y="2930"/>
                  </a:lnTo>
                  <a:lnTo>
                    <a:pt x="3766" y="3076"/>
                  </a:lnTo>
                  <a:lnTo>
                    <a:pt x="3871" y="3432"/>
                  </a:lnTo>
                  <a:lnTo>
                    <a:pt x="3976" y="3537"/>
                  </a:lnTo>
                  <a:lnTo>
                    <a:pt x="4017" y="3662"/>
                  </a:lnTo>
                  <a:lnTo>
                    <a:pt x="4143" y="3913"/>
                  </a:lnTo>
                  <a:lnTo>
                    <a:pt x="4352" y="3997"/>
                  </a:lnTo>
                  <a:lnTo>
                    <a:pt x="4729" y="4227"/>
                  </a:lnTo>
                  <a:lnTo>
                    <a:pt x="5126" y="4520"/>
                  </a:lnTo>
                  <a:lnTo>
                    <a:pt x="5545" y="4708"/>
                  </a:lnTo>
                  <a:lnTo>
                    <a:pt x="5921" y="5001"/>
                  </a:lnTo>
                  <a:lnTo>
                    <a:pt x="6235" y="5022"/>
                  </a:lnTo>
                  <a:lnTo>
                    <a:pt x="6319" y="5106"/>
                  </a:lnTo>
                  <a:lnTo>
                    <a:pt x="6403" y="5106"/>
                  </a:lnTo>
                  <a:lnTo>
                    <a:pt x="6612" y="5232"/>
                  </a:lnTo>
                  <a:lnTo>
                    <a:pt x="6612" y="5378"/>
                  </a:lnTo>
                  <a:lnTo>
                    <a:pt x="6633" y="5650"/>
                  </a:lnTo>
                  <a:lnTo>
                    <a:pt x="6821" y="5587"/>
                  </a:lnTo>
                  <a:lnTo>
                    <a:pt x="6926" y="5671"/>
                  </a:lnTo>
                  <a:lnTo>
                    <a:pt x="7009" y="5776"/>
                  </a:lnTo>
                  <a:lnTo>
                    <a:pt x="7072" y="5776"/>
                  </a:lnTo>
                  <a:lnTo>
                    <a:pt x="7177" y="5671"/>
                  </a:lnTo>
                  <a:lnTo>
                    <a:pt x="7281" y="5692"/>
                  </a:lnTo>
                  <a:lnTo>
                    <a:pt x="7323" y="5755"/>
                  </a:lnTo>
                  <a:lnTo>
                    <a:pt x="7365" y="5378"/>
                  </a:lnTo>
                  <a:lnTo>
                    <a:pt x="7491" y="5106"/>
                  </a:lnTo>
                  <a:lnTo>
                    <a:pt x="7553" y="5043"/>
                  </a:lnTo>
                  <a:lnTo>
                    <a:pt x="7533" y="4897"/>
                  </a:lnTo>
                  <a:lnTo>
                    <a:pt x="7407" y="4834"/>
                  </a:lnTo>
                  <a:lnTo>
                    <a:pt x="7344" y="4688"/>
                  </a:lnTo>
                  <a:lnTo>
                    <a:pt x="7386" y="4541"/>
                  </a:lnTo>
                  <a:lnTo>
                    <a:pt x="7365" y="4416"/>
                  </a:lnTo>
                  <a:lnTo>
                    <a:pt x="7219" y="4436"/>
                  </a:lnTo>
                  <a:lnTo>
                    <a:pt x="7114" y="4499"/>
                  </a:lnTo>
                  <a:lnTo>
                    <a:pt x="6947" y="4269"/>
                  </a:lnTo>
                  <a:lnTo>
                    <a:pt x="6947" y="4102"/>
                  </a:lnTo>
                  <a:lnTo>
                    <a:pt x="7072" y="3997"/>
                  </a:lnTo>
                  <a:lnTo>
                    <a:pt x="7344" y="4018"/>
                  </a:lnTo>
                  <a:lnTo>
                    <a:pt x="7449" y="3997"/>
                  </a:lnTo>
                  <a:lnTo>
                    <a:pt x="7449" y="3872"/>
                  </a:lnTo>
                  <a:lnTo>
                    <a:pt x="7679" y="3788"/>
                  </a:lnTo>
                  <a:lnTo>
                    <a:pt x="7637" y="3704"/>
                  </a:lnTo>
                  <a:lnTo>
                    <a:pt x="7574" y="3662"/>
                  </a:lnTo>
                  <a:lnTo>
                    <a:pt x="7846" y="3600"/>
                  </a:lnTo>
                  <a:lnTo>
                    <a:pt x="8014" y="3537"/>
                  </a:lnTo>
                  <a:lnTo>
                    <a:pt x="8056" y="3390"/>
                  </a:lnTo>
                  <a:lnTo>
                    <a:pt x="7867" y="3328"/>
                  </a:lnTo>
                  <a:lnTo>
                    <a:pt x="7867" y="3181"/>
                  </a:lnTo>
                  <a:lnTo>
                    <a:pt x="8014" y="3139"/>
                  </a:lnTo>
                  <a:lnTo>
                    <a:pt x="8181" y="3014"/>
                  </a:lnTo>
                  <a:lnTo>
                    <a:pt x="8286" y="3035"/>
                  </a:lnTo>
                  <a:lnTo>
                    <a:pt x="8453" y="2825"/>
                  </a:lnTo>
                  <a:lnTo>
                    <a:pt x="8600" y="2951"/>
                  </a:lnTo>
                  <a:lnTo>
                    <a:pt x="8621" y="3056"/>
                  </a:lnTo>
                  <a:lnTo>
                    <a:pt x="8914" y="3014"/>
                  </a:lnTo>
                  <a:lnTo>
                    <a:pt x="9123" y="3014"/>
                  </a:lnTo>
                  <a:lnTo>
                    <a:pt x="9269" y="2825"/>
                  </a:lnTo>
                  <a:lnTo>
                    <a:pt x="9248" y="2721"/>
                  </a:lnTo>
                  <a:lnTo>
                    <a:pt x="8955" y="2491"/>
                  </a:lnTo>
                  <a:lnTo>
                    <a:pt x="8893" y="2491"/>
                  </a:lnTo>
                  <a:lnTo>
                    <a:pt x="8893" y="2637"/>
                  </a:lnTo>
                  <a:lnTo>
                    <a:pt x="8788" y="2742"/>
                  </a:lnTo>
                  <a:lnTo>
                    <a:pt x="8683" y="2721"/>
                  </a:lnTo>
                  <a:lnTo>
                    <a:pt x="8579" y="2616"/>
                  </a:lnTo>
                  <a:lnTo>
                    <a:pt x="8307" y="2532"/>
                  </a:lnTo>
                  <a:lnTo>
                    <a:pt x="8202" y="2449"/>
                  </a:lnTo>
                  <a:lnTo>
                    <a:pt x="8286" y="2323"/>
                  </a:lnTo>
                  <a:lnTo>
                    <a:pt x="8453" y="2030"/>
                  </a:lnTo>
                  <a:lnTo>
                    <a:pt x="8453" y="1905"/>
                  </a:lnTo>
                  <a:lnTo>
                    <a:pt x="8369" y="1905"/>
                  </a:lnTo>
                  <a:lnTo>
                    <a:pt x="8265" y="2072"/>
                  </a:lnTo>
                  <a:lnTo>
                    <a:pt x="8160" y="2093"/>
                  </a:lnTo>
                  <a:lnTo>
                    <a:pt x="7909" y="2386"/>
                  </a:lnTo>
                  <a:lnTo>
                    <a:pt x="7846" y="2532"/>
                  </a:lnTo>
                  <a:lnTo>
                    <a:pt x="7784" y="2616"/>
                  </a:lnTo>
                  <a:lnTo>
                    <a:pt x="7658" y="2825"/>
                  </a:lnTo>
                  <a:lnTo>
                    <a:pt x="7449" y="3035"/>
                  </a:lnTo>
                  <a:lnTo>
                    <a:pt x="7365" y="3014"/>
                  </a:lnTo>
                  <a:lnTo>
                    <a:pt x="7114" y="2867"/>
                  </a:lnTo>
                  <a:lnTo>
                    <a:pt x="6926" y="2846"/>
                  </a:lnTo>
                  <a:lnTo>
                    <a:pt x="6737" y="2867"/>
                  </a:lnTo>
                  <a:lnTo>
                    <a:pt x="6486" y="3014"/>
                  </a:lnTo>
                  <a:lnTo>
                    <a:pt x="6361" y="3014"/>
                  </a:lnTo>
                  <a:lnTo>
                    <a:pt x="6131" y="2323"/>
                  </a:lnTo>
                  <a:lnTo>
                    <a:pt x="5712" y="2281"/>
                  </a:lnTo>
                  <a:lnTo>
                    <a:pt x="5691" y="1465"/>
                  </a:lnTo>
                  <a:lnTo>
                    <a:pt x="5503" y="1549"/>
                  </a:lnTo>
                  <a:lnTo>
                    <a:pt x="5356" y="1172"/>
                  </a:lnTo>
                  <a:lnTo>
                    <a:pt x="5064" y="963"/>
                  </a:lnTo>
                  <a:lnTo>
                    <a:pt x="4122" y="963"/>
                  </a:lnTo>
                  <a:lnTo>
                    <a:pt x="3264" y="1047"/>
                  </a:lnTo>
                  <a:lnTo>
                    <a:pt x="2762" y="754"/>
                  </a:lnTo>
                  <a:lnTo>
                    <a:pt x="2427" y="628"/>
                  </a:lnTo>
                  <a:lnTo>
                    <a:pt x="1507"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9" name="Google Shape;1009;p27"/>
            <p:cNvSpPr/>
            <p:nvPr/>
          </p:nvSpPr>
          <p:spPr>
            <a:xfrm>
              <a:off x="-2002787" y="3511552"/>
              <a:ext cx="175642" cy="105484"/>
            </a:xfrm>
            <a:custGeom>
              <a:avLst/>
              <a:gdLst/>
              <a:ahLst/>
              <a:cxnLst/>
              <a:rect l="l" t="t" r="r" b="b"/>
              <a:pathLst>
                <a:path w="8286" h="5211" extrusionOk="0">
                  <a:moveTo>
                    <a:pt x="3160" y="0"/>
                  </a:moveTo>
                  <a:lnTo>
                    <a:pt x="3264" y="126"/>
                  </a:lnTo>
                  <a:lnTo>
                    <a:pt x="3180" y="189"/>
                  </a:lnTo>
                  <a:lnTo>
                    <a:pt x="3055" y="105"/>
                  </a:lnTo>
                  <a:lnTo>
                    <a:pt x="2929" y="189"/>
                  </a:lnTo>
                  <a:lnTo>
                    <a:pt x="2825" y="314"/>
                  </a:lnTo>
                  <a:lnTo>
                    <a:pt x="2636" y="335"/>
                  </a:lnTo>
                  <a:lnTo>
                    <a:pt x="2532" y="586"/>
                  </a:lnTo>
                  <a:lnTo>
                    <a:pt x="2553" y="795"/>
                  </a:lnTo>
                  <a:lnTo>
                    <a:pt x="2657" y="900"/>
                  </a:lnTo>
                  <a:lnTo>
                    <a:pt x="2616" y="1026"/>
                  </a:lnTo>
                  <a:lnTo>
                    <a:pt x="2385" y="1005"/>
                  </a:lnTo>
                  <a:lnTo>
                    <a:pt x="2092" y="1005"/>
                  </a:lnTo>
                  <a:lnTo>
                    <a:pt x="2009" y="1026"/>
                  </a:lnTo>
                  <a:lnTo>
                    <a:pt x="1779" y="1067"/>
                  </a:lnTo>
                  <a:lnTo>
                    <a:pt x="1402" y="628"/>
                  </a:lnTo>
                  <a:lnTo>
                    <a:pt x="983" y="398"/>
                  </a:lnTo>
                  <a:lnTo>
                    <a:pt x="628" y="335"/>
                  </a:lnTo>
                  <a:lnTo>
                    <a:pt x="335" y="440"/>
                  </a:lnTo>
                  <a:lnTo>
                    <a:pt x="0" y="754"/>
                  </a:lnTo>
                  <a:lnTo>
                    <a:pt x="0" y="816"/>
                  </a:lnTo>
                  <a:lnTo>
                    <a:pt x="84" y="900"/>
                  </a:lnTo>
                  <a:lnTo>
                    <a:pt x="126" y="963"/>
                  </a:lnTo>
                  <a:lnTo>
                    <a:pt x="209" y="1047"/>
                  </a:lnTo>
                  <a:lnTo>
                    <a:pt x="251" y="1151"/>
                  </a:lnTo>
                  <a:lnTo>
                    <a:pt x="356" y="1360"/>
                  </a:lnTo>
                  <a:lnTo>
                    <a:pt x="335" y="1528"/>
                  </a:lnTo>
                  <a:lnTo>
                    <a:pt x="293" y="1653"/>
                  </a:lnTo>
                  <a:lnTo>
                    <a:pt x="314" y="1946"/>
                  </a:lnTo>
                  <a:lnTo>
                    <a:pt x="356" y="2009"/>
                  </a:lnTo>
                  <a:lnTo>
                    <a:pt x="398" y="2093"/>
                  </a:lnTo>
                  <a:lnTo>
                    <a:pt x="607" y="2302"/>
                  </a:lnTo>
                  <a:lnTo>
                    <a:pt x="565" y="2218"/>
                  </a:lnTo>
                  <a:lnTo>
                    <a:pt x="523" y="2155"/>
                  </a:lnTo>
                  <a:lnTo>
                    <a:pt x="544" y="2114"/>
                  </a:lnTo>
                  <a:lnTo>
                    <a:pt x="732" y="2155"/>
                  </a:lnTo>
                  <a:lnTo>
                    <a:pt x="816" y="2093"/>
                  </a:lnTo>
                  <a:lnTo>
                    <a:pt x="858" y="2114"/>
                  </a:lnTo>
                  <a:lnTo>
                    <a:pt x="837" y="2260"/>
                  </a:lnTo>
                  <a:lnTo>
                    <a:pt x="858" y="2365"/>
                  </a:lnTo>
                  <a:lnTo>
                    <a:pt x="942" y="2323"/>
                  </a:lnTo>
                  <a:lnTo>
                    <a:pt x="983" y="2427"/>
                  </a:lnTo>
                  <a:lnTo>
                    <a:pt x="963" y="2490"/>
                  </a:lnTo>
                  <a:lnTo>
                    <a:pt x="858" y="2469"/>
                  </a:lnTo>
                  <a:lnTo>
                    <a:pt x="816" y="2469"/>
                  </a:lnTo>
                  <a:lnTo>
                    <a:pt x="753" y="2427"/>
                  </a:lnTo>
                  <a:lnTo>
                    <a:pt x="649" y="2511"/>
                  </a:lnTo>
                  <a:lnTo>
                    <a:pt x="649" y="2616"/>
                  </a:lnTo>
                  <a:lnTo>
                    <a:pt x="732" y="2699"/>
                  </a:lnTo>
                  <a:lnTo>
                    <a:pt x="711" y="2574"/>
                  </a:lnTo>
                  <a:lnTo>
                    <a:pt x="774" y="2574"/>
                  </a:lnTo>
                  <a:lnTo>
                    <a:pt x="837" y="2595"/>
                  </a:lnTo>
                  <a:lnTo>
                    <a:pt x="921" y="2616"/>
                  </a:lnTo>
                  <a:lnTo>
                    <a:pt x="963" y="2720"/>
                  </a:lnTo>
                  <a:lnTo>
                    <a:pt x="1130" y="2804"/>
                  </a:lnTo>
                  <a:lnTo>
                    <a:pt x="1172" y="2909"/>
                  </a:lnTo>
                  <a:lnTo>
                    <a:pt x="1151" y="3097"/>
                  </a:lnTo>
                  <a:lnTo>
                    <a:pt x="1172" y="3160"/>
                  </a:lnTo>
                  <a:lnTo>
                    <a:pt x="1172" y="3453"/>
                  </a:lnTo>
                  <a:lnTo>
                    <a:pt x="1235" y="3662"/>
                  </a:lnTo>
                  <a:lnTo>
                    <a:pt x="1339" y="3955"/>
                  </a:lnTo>
                  <a:lnTo>
                    <a:pt x="1444" y="3871"/>
                  </a:lnTo>
                  <a:lnTo>
                    <a:pt x="1716" y="3871"/>
                  </a:lnTo>
                  <a:lnTo>
                    <a:pt x="1779" y="3725"/>
                  </a:lnTo>
                  <a:lnTo>
                    <a:pt x="1862" y="3620"/>
                  </a:lnTo>
                  <a:lnTo>
                    <a:pt x="1967" y="3620"/>
                  </a:lnTo>
                  <a:lnTo>
                    <a:pt x="2197" y="3411"/>
                  </a:lnTo>
                  <a:lnTo>
                    <a:pt x="2427" y="3348"/>
                  </a:lnTo>
                  <a:lnTo>
                    <a:pt x="2636" y="3411"/>
                  </a:lnTo>
                  <a:lnTo>
                    <a:pt x="2699" y="3264"/>
                  </a:lnTo>
                  <a:lnTo>
                    <a:pt x="2804" y="3243"/>
                  </a:lnTo>
                  <a:lnTo>
                    <a:pt x="2929" y="3306"/>
                  </a:lnTo>
                  <a:lnTo>
                    <a:pt x="3055" y="3264"/>
                  </a:lnTo>
                  <a:lnTo>
                    <a:pt x="3264" y="3453"/>
                  </a:lnTo>
                  <a:lnTo>
                    <a:pt x="3432" y="3515"/>
                  </a:lnTo>
                  <a:lnTo>
                    <a:pt x="3766" y="3725"/>
                  </a:lnTo>
                  <a:lnTo>
                    <a:pt x="3871" y="3725"/>
                  </a:lnTo>
                  <a:lnTo>
                    <a:pt x="3955" y="3641"/>
                  </a:lnTo>
                  <a:lnTo>
                    <a:pt x="4185" y="3746"/>
                  </a:lnTo>
                  <a:lnTo>
                    <a:pt x="4310" y="3767"/>
                  </a:lnTo>
                  <a:lnTo>
                    <a:pt x="4331" y="3934"/>
                  </a:lnTo>
                  <a:lnTo>
                    <a:pt x="4394" y="3976"/>
                  </a:lnTo>
                  <a:lnTo>
                    <a:pt x="4520" y="3955"/>
                  </a:lnTo>
                  <a:lnTo>
                    <a:pt x="4729" y="3997"/>
                  </a:lnTo>
                  <a:lnTo>
                    <a:pt x="4959" y="4311"/>
                  </a:lnTo>
                  <a:lnTo>
                    <a:pt x="5231" y="4352"/>
                  </a:lnTo>
                  <a:lnTo>
                    <a:pt x="5357" y="4394"/>
                  </a:lnTo>
                  <a:lnTo>
                    <a:pt x="5461" y="4562"/>
                  </a:lnTo>
                  <a:lnTo>
                    <a:pt x="5419" y="4666"/>
                  </a:lnTo>
                  <a:lnTo>
                    <a:pt x="5461" y="4792"/>
                  </a:lnTo>
                  <a:lnTo>
                    <a:pt x="5461" y="4876"/>
                  </a:lnTo>
                  <a:lnTo>
                    <a:pt x="5524" y="4980"/>
                  </a:lnTo>
                  <a:lnTo>
                    <a:pt x="5566" y="4938"/>
                  </a:lnTo>
                  <a:lnTo>
                    <a:pt x="5691" y="4980"/>
                  </a:lnTo>
                  <a:lnTo>
                    <a:pt x="5775" y="5043"/>
                  </a:lnTo>
                  <a:lnTo>
                    <a:pt x="5880" y="5043"/>
                  </a:lnTo>
                  <a:lnTo>
                    <a:pt x="5963" y="4980"/>
                  </a:lnTo>
                  <a:lnTo>
                    <a:pt x="6047" y="4980"/>
                  </a:lnTo>
                  <a:lnTo>
                    <a:pt x="6173" y="5085"/>
                  </a:lnTo>
                  <a:lnTo>
                    <a:pt x="6214" y="5148"/>
                  </a:lnTo>
                  <a:lnTo>
                    <a:pt x="6277" y="5210"/>
                  </a:lnTo>
                  <a:lnTo>
                    <a:pt x="6319" y="5148"/>
                  </a:lnTo>
                  <a:lnTo>
                    <a:pt x="6486" y="5127"/>
                  </a:lnTo>
                  <a:lnTo>
                    <a:pt x="6570" y="5022"/>
                  </a:lnTo>
                  <a:lnTo>
                    <a:pt x="6591" y="4938"/>
                  </a:lnTo>
                  <a:lnTo>
                    <a:pt x="6675" y="4896"/>
                  </a:lnTo>
                  <a:lnTo>
                    <a:pt x="6633" y="4813"/>
                  </a:lnTo>
                  <a:lnTo>
                    <a:pt x="6821" y="4708"/>
                  </a:lnTo>
                  <a:lnTo>
                    <a:pt x="7030" y="4666"/>
                  </a:lnTo>
                  <a:lnTo>
                    <a:pt x="7051" y="4604"/>
                  </a:lnTo>
                  <a:lnTo>
                    <a:pt x="7135" y="4520"/>
                  </a:lnTo>
                  <a:lnTo>
                    <a:pt x="7240" y="4499"/>
                  </a:lnTo>
                  <a:lnTo>
                    <a:pt x="7261" y="4373"/>
                  </a:lnTo>
                  <a:lnTo>
                    <a:pt x="7261" y="4206"/>
                  </a:lnTo>
                  <a:lnTo>
                    <a:pt x="7407" y="4080"/>
                  </a:lnTo>
                  <a:lnTo>
                    <a:pt x="7407" y="3955"/>
                  </a:lnTo>
                  <a:lnTo>
                    <a:pt x="7344" y="3892"/>
                  </a:lnTo>
                  <a:lnTo>
                    <a:pt x="7365" y="3850"/>
                  </a:lnTo>
                  <a:lnTo>
                    <a:pt x="7428" y="3829"/>
                  </a:lnTo>
                  <a:lnTo>
                    <a:pt x="7470" y="3767"/>
                  </a:lnTo>
                  <a:lnTo>
                    <a:pt x="7637" y="3725"/>
                  </a:lnTo>
                  <a:lnTo>
                    <a:pt x="7679" y="3725"/>
                  </a:lnTo>
                  <a:lnTo>
                    <a:pt x="7846" y="3620"/>
                  </a:lnTo>
                  <a:lnTo>
                    <a:pt x="7993" y="3557"/>
                  </a:lnTo>
                  <a:lnTo>
                    <a:pt x="8098" y="3641"/>
                  </a:lnTo>
                  <a:lnTo>
                    <a:pt x="8244" y="3620"/>
                  </a:lnTo>
                  <a:lnTo>
                    <a:pt x="8265" y="3641"/>
                  </a:lnTo>
                  <a:lnTo>
                    <a:pt x="8286" y="3641"/>
                  </a:lnTo>
                  <a:lnTo>
                    <a:pt x="8265" y="3369"/>
                  </a:lnTo>
                  <a:lnTo>
                    <a:pt x="8265" y="3223"/>
                  </a:lnTo>
                  <a:lnTo>
                    <a:pt x="8056" y="3097"/>
                  </a:lnTo>
                  <a:lnTo>
                    <a:pt x="7972" y="3097"/>
                  </a:lnTo>
                  <a:lnTo>
                    <a:pt x="7888" y="3013"/>
                  </a:lnTo>
                  <a:lnTo>
                    <a:pt x="7574" y="2992"/>
                  </a:lnTo>
                  <a:lnTo>
                    <a:pt x="7198" y="2699"/>
                  </a:lnTo>
                  <a:lnTo>
                    <a:pt x="6779" y="2511"/>
                  </a:lnTo>
                  <a:lnTo>
                    <a:pt x="6382" y="2218"/>
                  </a:lnTo>
                  <a:lnTo>
                    <a:pt x="6005" y="1988"/>
                  </a:lnTo>
                  <a:lnTo>
                    <a:pt x="5796" y="1904"/>
                  </a:lnTo>
                  <a:lnTo>
                    <a:pt x="5670" y="1653"/>
                  </a:lnTo>
                  <a:lnTo>
                    <a:pt x="5629" y="1528"/>
                  </a:lnTo>
                  <a:lnTo>
                    <a:pt x="5524" y="1423"/>
                  </a:lnTo>
                  <a:lnTo>
                    <a:pt x="5419" y="1067"/>
                  </a:lnTo>
                  <a:lnTo>
                    <a:pt x="5168" y="921"/>
                  </a:lnTo>
                  <a:lnTo>
                    <a:pt x="5043" y="900"/>
                  </a:lnTo>
                  <a:lnTo>
                    <a:pt x="4959" y="942"/>
                  </a:lnTo>
                  <a:lnTo>
                    <a:pt x="4624" y="795"/>
                  </a:lnTo>
                  <a:lnTo>
                    <a:pt x="4185" y="544"/>
                  </a:lnTo>
                  <a:lnTo>
                    <a:pt x="4164" y="419"/>
                  </a:lnTo>
                  <a:lnTo>
                    <a:pt x="3808" y="210"/>
                  </a:lnTo>
                  <a:lnTo>
                    <a:pt x="3432" y="21"/>
                  </a:lnTo>
                  <a:lnTo>
                    <a:pt x="316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010" name="Google Shape;1010;p27"/>
            <p:cNvGrpSpPr/>
            <p:nvPr/>
          </p:nvGrpSpPr>
          <p:grpSpPr>
            <a:xfrm>
              <a:off x="-1629240" y="3939824"/>
              <a:ext cx="26645" cy="48299"/>
              <a:chOff x="4842300" y="3099950"/>
              <a:chExt cx="31425" cy="59650"/>
            </a:xfrm>
          </p:grpSpPr>
          <p:sp>
            <p:nvSpPr>
              <p:cNvPr id="1011" name="Google Shape;1011;p27"/>
              <p:cNvSpPr/>
              <p:nvPr/>
            </p:nvSpPr>
            <p:spPr>
              <a:xfrm>
                <a:off x="4842300" y="3122950"/>
                <a:ext cx="2125" cy="6825"/>
              </a:xfrm>
              <a:custGeom>
                <a:avLst/>
                <a:gdLst/>
                <a:ahLst/>
                <a:cxnLst/>
                <a:rect l="l" t="t" r="r" b="b"/>
                <a:pathLst>
                  <a:path w="85" h="273" extrusionOk="0">
                    <a:moveTo>
                      <a:pt x="84" y="1"/>
                    </a:moveTo>
                    <a:lnTo>
                      <a:pt x="1" y="22"/>
                    </a:lnTo>
                    <a:lnTo>
                      <a:pt x="43" y="126"/>
                    </a:lnTo>
                    <a:lnTo>
                      <a:pt x="1" y="273"/>
                    </a:lnTo>
                    <a:lnTo>
                      <a:pt x="64" y="126"/>
                    </a:lnTo>
                    <a:lnTo>
                      <a:pt x="43" y="22"/>
                    </a:lnTo>
                    <a:lnTo>
                      <a:pt x="84" y="22"/>
                    </a:lnTo>
                    <a:lnTo>
                      <a:pt x="84"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12" name="Google Shape;1012;p27"/>
              <p:cNvSpPr/>
              <p:nvPr/>
            </p:nvSpPr>
            <p:spPr>
              <a:xfrm>
                <a:off x="4842300" y="3106225"/>
                <a:ext cx="31425" cy="53375"/>
              </a:xfrm>
              <a:custGeom>
                <a:avLst/>
                <a:gdLst/>
                <a:ahLst/>
                <a:cxnLst/>
                <a:rect l="l" t="t" r="r" b="b"/>
                <a:pathLst>
                  <a:path w="1257" h="2135" extrusionOk="0">
                    <a:moveTo>
                      <a:pt x="273" y="0"/>
                    </a:moveTo>
                    <a:lnTo>
                      <a:pt x="273" y="21"/>
                    </a:lnTo>
                    <a:lnTo>
                      <a:pt x="294" y="42"/>
                    </a:lnTo>
                    <a:lnTo>
                      <a:pt x="273" y="63"/>
                    </a:lnTo>
                    <a:lnTo>
                      <a:pt x="252" y="105"/>
                    </a:lnTo>
                    <a:lnTo>
                      <a:pt x="252" y="126"/>
                    </a:lnTo>
                    <a:lnTo>
                      <a:pt x="252" y="209"/>
                    </a:lnTo>
                    <a:lnTo>
                      <a:pt x="189" y="314"/>
                    </a:lnTo>
                    <a:lnTo>
                      <a:pt x="147" y="272"/>
                    </a:lnTo>
                    <a:lnTo>
                      <a:pt x="84" y="230"/>
                    </a:lnTo>
                    <a:lnTo>
                      <a:pt x="1" y="230"/>
                    </a:lnTo>
                    <a:lnTo>
                      <a:pt x="1" y="251"/>
                    </a:lnTo>
                    <a:lnTo>
                      <a:pt x="84" y="272"/>
                    </a:lnTo>
                    <a:lnTo>
                      <a:pt x="105" y="335"/>
                    </a:lnTo>
                    <a:lnTo>
                      <a:pt x="84" y="356"/>
                    </a:lnTo>
                    <a:lnTo>
                      <a:pt x="147" y="461"/>
                    </a:lnTo>
                    <a:lnTo>
                      <a:pt x="147" y="628"/>
                    </a:lnTo>
                    <a:lnTo>
                      <a:pt x="84" y="691"/>
                    </a:lnTo>
                    <a:lnTo>
                      <a:pt x="64" y="942"/>
                    </a:lnTo>
                    <a:lnTo>
                      <a:pt x="84" y="1005"/>
                    </a:lnTo>
                    <a:lnTo>
                      <a:pt x="43" y="1046"/>
                    </a:lnTo>
                    <a:lnTo>
                      <a:pt x="84" y="1277"/>
                    </a:lnTo>
                    <a:lnTo>
                      <a:pt x="84" y="1360"/>
                    </a:lnTo>
                    <a:lnTo>
                      <a:pt x="168" y="1611"/>
                    </a:lnTo>
                    <a:lnTo>
                      <a:pt x="252" y="1925"/>
                    </a:lnTo>
                    <a:lnTo>
                      <a:pt x="315" y="2051"/>
                    </a:lnTo>
                    <a:lnTo>
                      <a:pt x="461" y="2134"/>
                    </a:lnTo>
                    <a:lnTo>
                      <a:pt x="587" y="2113"/>
                    </a:lnTo>
                    <a:lnTo>
                      <a:pt x="775" y="2093"/>
                    </a:lnTo>
                    <a:lnTo>
                      <a:pt x="942" y="2030"/>
                    </a:lnTo>
                    <a:lnTo>
                      <a:pt x="1131" y="1821"/>
                    </a:lnTo>
                    <a:lnTo>
                      <a:pt x="1214" y="1674"/>
                    </a:lnTo>
                    <a:lnTo>
                      <a:pt x="1256" y="1569"/>
                    </a:lnTo>
                    <a:lnTo>
                      <a:pt x="1235" y="1486"/>
                    </a:lnTo>
                    <a:lnTo>
                      <a:pt x="1256" y="1423"/>
                    </a:lnTo>
                    <a:lnTo>
                      <a:pt x="1256" y="1277"/>
                    </a:lnTo>
                    <a:lnTo>
                      <a:pt x="1235" y="1214"/>
                    </a:lnTo>
                    <a:lnTo>
                      <a:pt x="1256" y="1109"/>
                    </a:lnTo>
                    <a:lnTo>
                      <a:pt x="1152" y="1046"/>
                    </a:lnTo>
                    <a:lnTo>
                      <a:pt x="1089" y="795"/>
                    </a:lnTo>
                    <a:lnTo>
                      <a:pt x="1005" y="628"/>
                    </a:lnTo>
                    <a:lnTo>
                      <a:pt x="900" y="628"/>
                    </a:lnTo>
                    <a:lnTo>
                      <a:pt x="900" y="586"/>
                    </a:lnTo>
                    <a:lnTo>
                      <a:pt x="796" y="586"/>
                    </a:lnTo>
                    <a:lnTo>
                      <a:pt x="921" y="544"/>
                    </a:lnTo>
                    <a:lnTo>
                      <a:pt x="900" y="481"/>
                    </a:lnTo>
                    <a:lnTo>
                      <a:pt x="838" y="461"/>
                    </a:lnTo>
                    <a:lnTo>
                      <a:pt x="775" y="335"/>
                    </a:lnTo>
                    <a:lnTo>
                      <a:pt x="712" y="335"/>
                    </a:lnTo>
                    <a:lnTo>
                      <a:pt x="691" y="230"/>
                    </a:lnTo>
                    <a:lnTo>
                      <a:pt x="670" y="168"/>
                    </a:lnTo>
                    <a:lnTo>
                      <a:pt x="670" y="126"/>
                    </a:lnTo>
                    <a:lnTo>
                      <a:pt x="482" y="42"/>
                    </a:lnTo>
                    <a:lnTo>
                      <a:pt x="461" y="105"/>
                    </a:lnTo>
                    <a:lnTo>
                      <a:pt x="377" y="63"/>
                    </a:lnTo>
                    <a:lnTo>
                      <a:pt x="398" y="21"/>
                    </a:lnTo>
                    <a:lnTo>
                      <a:pt x="273"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13" name="Google Shape;1013;p27"/>
              <p:cNvSpPr/>
              <p:nvPr/>
            </p:nvSpPr>
            <p:spPr>
              <a:xfrm>
                <a:off x="4844400" y="3099950"/>
                <a:ext cx="5250" cy="4725"/>
              </a:xfrm>
              <a:custGeom>
                <a:avLst/>
                <a:gdLst/>
                <a:ahLst/>
                <a:cxnLst/>
                <a:rect l="l" t="t" r="r" b="b"/>
                <a:pathLst>
                  <a:path w="210" h="189" extrusionOk="0">
                    <a:moveTo>
                      <a:pt x="189" y="0"/>
                    </a:moveTo>
                    <a:lnTo>
                      <a:pt x="0" y="42"/>
                    </a:lnTo>
                    <a:lnTo>
                      <a:pt x="0" y="105"/>
                    </a:lnTo>
                    <a:lnTo>
                      <a:pt x="126" y="188"/>
                    </a:lnTo>
                    <a:lnTo>
                      <a:pt x="126" y="147"/>
                    </a:lnTo>
                    <a:lnTo>
                      <a:pt x="168" y="147"/>
                    </a:lnTo>
                    <a:lnTo>
                      <a:pt x="210" y="42"/>
                    </a:lnTo>
                    <a:lnTo>
                      <a:pt x="18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14" name="Google Shape;1014;p27"/>
              <p:cNvSpPr/>
              <p:nvPr/>
            </p:nvSpPr>
            <p:spPr>
              <a:xfrm>
                <a:off x="4849625" y="3101500"/>
                <a:ext cx="7875" cy="6300"/>
              </a:xfrm>
              <a:custGeom>
                <a:avLst/>
                <a:gdLst/>
                <a:ahLst/>
                <a:cxnLst/>
                <a:rect l="l" t="t" r="r" b="b"/>
                <a:pathLst>
                  <a:path w="315" h="252" extrusionOk="0">
                    <a:moveTo>
                      <a:pt x="43" y="1"/>
                    </a:moveTo>
                    <a:lnTo>
                      <a:pt x="43" y="43"/>
                    </a:lnTo>
                    <a:lnTo>
                      <a:pt x="84" y="85"/>
                    </a:lnTo>
                    <a:lnTo>
                      <a:pt x="1" y="85"/>
                    </a:lnTo>
                    <a:lnTo>
                      <a:pt x="1" y="105"/>
                    </a:lnTo>
                    <a:lnTo>
                      <a:pt x="126" y="147"/>
                    </a:lnTo>
                    <a:lnTo>
                      <a:pt x="189" y="210"/>
                    </a:lnTo>
                    <a:lnTo>
                      <a:pt x="273" y="210"/>
                    </a:lnTo>
                    <a:lnTo>
                      <a:pt x="315" y="252"/>
                    </a:lnTo>
                    <a:lnTo>
                      <a:pt x="294" y="210"/>
                    </a:lnTo>
                    <a:lnTo>
                      <a:pt x="168" y="105"/>
                    </a:lnTo>
                    <a:lnTo>
                      <a:pt x="168" y="22"/>
                    </a:lnTo>
                    <a:lnTo>
                      <a:pt x="43"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1015" name="Google Shape;1015;p27"/>
            <p:cNvSpPr/>
            <p:nvPr/>
          </p:nvSpPr>
          <p:spPr>
            <a:xfrm>
              <a:off x="-1781046" y="3641141"/>
              <a:ext cx="343760" cy="320661"/>
            </a:xfrm>
            <a:custGeom>
              <a:avLst/>
              <a:gdLst/>
              <a:ahLst/>
              <a:cxnLst/>
              <a:rect l="l" t="t" r="r" b="b"/>
              <a:pathLst>
                <a:path w="16217" h="15841" extrusionOk="0">
                  <a:moveTo>
                    <a:pt x="6906" y="15150"/>
                  </a:moveTo>
                  <a:lnTo>
                    <a:pt x="6927" y="15212"/>
                  </a:lnTo>
                  <a:lnTo>
                    <a:pt x="6927" y="15171"/>
                  </a:lnTo>
                  <a:lnTo>
                    <a:pt x="6906" y="15150"/>
                  </a:lnTo>
                  <a:close/>
                  <a:moveTo>
                    <a:pt x="3997" y="1"/>
                  </a:moveTo>
                  <a:lnTo>
                    <a:pt x="3914" y="147"/>
                  </a:lnTo>
                  <a:lnTo>
                    <a:pt x="3788" y="147"/>
                  </a:lnTo>
                  <a:lnTo>
                    <a:pt x="3600" y="294"/>
                  </a:lnTo>
                  <a:lnTo>
                    <a:pt x="3453" y="587"/>
                  </a:lnTo>
                  <a:lnTo>
                    <a:pt x="3391" y="629"/>
                  </a:lnTo>
                  <a:lnTo>
                    <a:pt x="3286" y="733"/>
                  </a:lnTo>
                  <a:lnTo>
                    <a:pt x="3223" y="733"/>
                  </a:lnTo>
                  <a:lnTo>
                    <a:pt x="3119" y="817"/>
                  </a:lnTo>
                  <a:lnTo>
                    <a:pt x="3014" y="838"/>
                  </a:lnTo>
                  <a:lnTo>
                    <a:pt x="2826" y="1026"/>
                  </a:lnTo>
                  <a:lnTo>
                    <a:pt x="2846" y="1089"/>
                  </a:lnTo>
                  <a:lnTo>
                    <a:pt x="2930" y="1298"/>
                  </a:lnTo>
                  <a:lnTo>
                    <a:pt x="2867" y="1570"/>
                  </a:lnTo>
                  <a:lnTo>
                    <a:pt x="2867" y="1717"/>
                  </a:lnTo>
                  <a:lnTo>
                    <a:pt x="2763" y="1779"/>
                  </a:lnTo>
                  <a:lnTo>
                    <a:pt x="2616" y="1968"/>
                  </a:lnTo>
                  <a:lnTo>
                    <a:pt x="2700" y="2031"/>
                  </a:lnTo>
                  <a:lnTo>
                    <a:pt x="2700" y="2135"/>
                  </a:lnTo>
                  <a:lnTo>
                    <a:pt x="2637" y="2261"/>
                  </a:lnTo>
                  <a:lnTo>
                    <a:pt x="2428" y="2365"/>
                  </a:lnTo>
                  <a:lnTo>
                    <a:pt x="2323" y="2554"/>
                  </a:lnTo>
                  <a:lnTo>
                    <a:pt x="2302" y="2721"/>
                  </a:lnTo>
                  <a:lnTo>
                    <a:pt x="2219" y="2867"/>
                  </a:lnTo>
                  <a:lnTo>
                    <a:pt x="1968" y="3035"/>
                  </a:lnTo>
                  <a:lnTo>
                    <a:pt x="1863" y="3391"/>
                  </a:lnTo>
                  <a:lnTo>
                    <a:pt x="1675" y="3600"/>
                  </a:lnTo>
                  <a:lnTo>
                    <a:pt x="1361" y="3600"/>
                  </a:lnTo>
                  <a:lnTo>
                    <a:pt x="1152" y="3725"/>
                  </a:lnTo>
                  <a:lnTo>
                    <a:pt x="1068" y="3704"/>
                  </a:lnTo>
                  <a:lnTo>
                    <a:pt x="1047" y="3600"/>
                  </a:lnTo>
                  <a:lnTo>
                    <a:pt x="922" y="3537"/>
                  </a:lnTo>
                  <a:lnTo>
                    <a:pt x="838" y="3600"/>
                  </a:lnTo>
                  <a:lnTo>
                    <a:pt x="733" y="3642"/>
                  </a:lnTo>
                  <a:lnTo>
                    <a:pt x="691" y="3746"/>
                  </a:lnTo>
                  <a:lnTo>
                    <a:pt x="545" y="3956"/>
                  </a:lnTo>
                  <a:lnTo>
                    <a:pt x="461" y="3976"/>
                  </a:lnTo>
                  <a:lnTo>
                    <a:pt x="357" y="4228"/>
                  </a:lnTo>
                  <a:lnTo>
                    <a:pt x="357" y="4374"/>
                  </a:lnTo>
                  <a:lnTo>
                    <a:pt x="461" y="4353"/>
                  </a:lnTo>
                  <a:lnTo>
                    <a:pt x="608" y="4395"/>
                  </a:lnTo>
                  <a:lnTo>
                    <a:pt x="670" y="4374"/>
                  </a:lnTo>
                  <a:lnTo>
                    <a:pt x="775" y="4374"/>
                  </a:lnTo>
                  <a:lnTo>
                    <a:pt x="859" y="4562"/>
                  </a:lnTo>
                  <a:lnTo>
                    <a:pt x="838" y="4688"/>
                  </a:lnTo>
                  <a:lnTo>
                    <a:pt x="859" y="4897"/>
                  </a:lnTo>
                  <a:lnTo>
                    <a:pt x="1068" y="5023"/>
                  </a:lnTo>
                  <a:lnTo>
                    <a:pt x="1173" y="5023"/>
                  </a:lnTo>
                  <a:lnTo>
                    <a:pt x="1256" y="5085"/>
                  </a:lnTo>
                  <a:lnTo>
                    <a:pt x="1214" y="5169"/>
                  </a:lnTo>
                  <a:lnTo>
                    <a:pt x="1340" y="5316"/>
                  </a:lnTo>
                  <a:lnTo>
                    <a:pt x="1466" y="5692"/>
                  </a:lnTo>
                  <a:lnTo>
                    <a:pt x="1445" y="5755"/>
                  </a:lnTo>
                  <a:lnTo>
                    <a:pt x="1486" y="5818"/>
                  </a:lnTo>
                  <a:lnTo>
                    <a:pt x="1382" y="5860"/>
                  </a:lnTo>
                  <a:lnTo>
                    <a:pt x="1256" y="5943"/>
                  </a:lnTo>
                  <a:lnTo>
                    <a:pt x="1194" y="5860"/>
                  </a:lnTo>
                  <a:lnTo>
                    <a:pt x="1256" y="5797"/>
                  </a:lnTo>
                  <a:lnTo>
                    <a:pt x="1256" y="5797"/>
                  </a:lnTo>
                  <a:lnTo>
                    <a:pt x="1131" y="5818"/>
                  </a:lnTo>
                  <a:lnTo>
                    <a:pt x="1068" y="5860"/>
                  </a:lnTo>
                  <a:lnTo>
                    <a:pt x="838" y="5964"/>
                  </a:lnTo>
                  <a:lnTo>
                    <a:pt x="440" y="5943"/>
                  </a:lnTo>
                  <a:lnTo>
                    <a:pt x="336" y="6006"/>
                  </a:lnTo>
                  <a:lnTo>
                    <a:pt x="252" y="5964"/>
                  </a:lnTo>
                  <a:lnTo>
                    <a:pt x="210" y="6111"/>
                  </a:lnTo>
                  <a:lnTo>
                    <a:pt x="126" y="6132"/>
                  </a:lnTo>
                  <a:lnTo>
                    <a:pt x="22" y="6215"/>
                  </a:lnTo>
                  <a:lnTo>
                    <a:pt x="1" y="6362"/>
                  </a:lnTo>
                  <a:lnTo>
                    <a:pt x="168" y="6257"/>
                  </a:lnTo>
                  <a:lnTo>
                    <a:pt x="336" y="6236"/>
                  </a:lnTo>
                  <a:lnTo>
                    <a:pt x="210" y="6320"/>
                  </a:lnTo>
                  <a:lnTo>
                    <a:pt x="106" y="6445"/>
                  </a:lnTo>
                  <a:lnTo>
                    <a:pt x="85" y="6571"/>
                  </a:lnTo>
                  <a:lnTo>
                    <a:pt x="147" y="6592"/>
                  </a:lnTo>
                  <a:lnTo>
                    <a:pt x="336" y="6780"/>
                  </a:lnTo>
                  <a:lnTo>
                    <a:pt x="691" y="6906"/>
                  </a:lnTo>
                  <a:lnTo>
                    <a:pt x="817" y="6885"/>
                  </a:lnTo>
                  <a:lnTo>
                    <a:pt x="963" y="6885"/>
                  </a:lnTo>
                  <a:lnTo>
                    <a:pt x="1194" y="6780"/>
                  </a:lnTo>
                  <a:lnTo>
                    <a:pt x="1194" y="6738"/>
                  </a:lnTo>
                  <a:lnTo>
                    <a:pt x="1194" y="6697"/>
                  </a:lnTo>
                  <a:lnTo>
                    <a:pt x="1214" y="6697"/>
                  </a:lnTo>
                  <a:lnTo>
                    <a:pt x="1340" y="6738"/>
                  </a:lnTo>
                  <a:lnTo>
                    <a:pt x="1298" y="6843"/>
                  </a:lnTo>
                  <a:lnTo>
                    <a:pt x="1256" y="6843"/>
                  </a:lnTo>
                  <a:lnTo>
                    <a:pt x="1152" y="6989"/>
                  </a:lnTo>
                  <a:lnTo>
                    <a:pt x="1068" y="6989"/>
                  </a:lnTo>
                  <a:lnTo>
                    <a:pt x="838" y="7178"/>
                  </a:lnTo>
                  <a:lnTo>
                    <a:pt x="838" y="7220"/>
                  </a:lnTo>
                  <a:lnTo>
                    <a:pt x="754" y="7199"/>
                  </a:lnTo>
                  <a:lnTo>
                    <a:pt x="733" y="7199"/>
                  </a:lnTo>
                  <a:lnTo>
                    <a:pt x="650" y="7261"/>
                  </a:lnTo>
                  <a:lnTo>
                    <a:pt x="566" y="7220"/>
                  </a:lnTo>
                  <a:lnTo>
                    <a:pt x="566" y="7115"/>
                  </a:lnTo>
                  <a:lnTo>
                    <a:pt x="503" y="7115"/>
                  </a:lnTo>
                  <a:lnTo>
                    <a:pt x="461" y="7094"/>
                  </a:lnTo>
                  <a:lnTo>
                    <a:pt x="419" y="7094"/>
                  </a:lnTo>
                  <a:lnTo>
                    <a:pt x="398" y="7178"/>
                  </a:lnTo>
                  <a:lnTo>
                    <a:pt x="419" y="7261"/>
                  </a:lnTo>
                  <a:lnTo>
                    <a:pt x="650" y="7492"/>
                  </a:lnTo>
                  <a:lnTo>
                    <a:pt x="733" y="7533"/>
                  </a:lnTo>
                  <a:lnTo>
                    <a:pt x="775" y="7533"/>
                  </a:lnTo>
                  <a:lnTo>
                    <a:pt x="817" y="7575"/>
                  </a:lnTo>
                  <a:lnTo>
                    <a:pt x="984" y="7826"/>
                  </a:lnTo>
                  <a:lnTo>
                    <a:pt x="1403" y="8161"/>
                  </a:lnTo>
                  <a:lnTo>
                    <a:pt x="1612" y="8224"/>
                  </a:lnTo>
                  <a:lnTo>
                    <a:pt x="1779" y="8161"/>
                  </a:lnTo>
                  <a:lnTo>
                    <a:pt x="2072" y="7994"/>
                  </a:lnTo>
                  <a:lnTo>
                    <a:pt x="2261" y="7889"/>
                  </a:lnTo>
                  <a:lnTo>
                    <a:pt x="2261" y="7826"/>
                  </a:lnTo>
                  <a:lnTo>
                    <a:pt x="2344" y="7722"/>
                  </a:lnTo>
                  <a:lnTo>
                    <a:pt x="2386" y="7513"/>
                  </a:lnTo>
                  <a:lnTo>
                    <a:pt x="2302" y="7408"/>
                  </a:lnTo>
                  <a:lnTo>
                    <a:pt x="2386" y="7199"/>
                  </a:lnTo>
                  <a:lnTo>
                    <a:pt x="2386" y="7094"/>
                  </a:lnTo>
                  <a:lnTo>
                    <a:pt x="2407" y="7010"/>
                  </a:lnTo>
                  <a:lnTo>
                    <a:pt x="2428" y="7094"/>
                  </a:lnTo>
                  <a:lnTo>
                    <a:pt x="2595" y="7094"/>
                  </a:lnTo>
                  <a:lnTo>
                    <a:pt x="2637" y="7115"/>
                  </a:lnTo>
                  <a:lnTo>
                    <a:pt x="2742" y="7073"/>
                  </a:lnTo>
                  <a:lnTo>
                    <a:pt x="2721" y="7115"/>
                  </a:lnTo>
                  <a:lnTo>
                    <a:pt x="2616" y="7220"/>
                  </a:lnTo>
                  <a:lnTo>
                    <a:pt x="2533" y="7199"/>
                  </a:lnTo>
                  <a:lnTo>
                    <a:pt x="2512" y="7220"/>
                  </a:lnTo>
                  <a:lnTo>
                    <a:pt x="2491" y="7366"/>
                  </a:lnTo>
                  <a:lnTo>
                    <a:pt x="2533" y="7429"/>
                  </a:lnTo>
                  <a:lnTo>
                    <a:pt x="2533" y="7533"/>
                  </a:lnTo>
                  <a:lnTo>
                    <a:pt x="2595" y="7575"/>
                  </a:lnTo>
                  <a:lnTo>
                    <a:pt x="2742" y="7533"/>
                  </a:lnTo>
                  <a:lnTo>
                    <a:pt x="2826" y="7575"/>
                  </a:lnTo>
                  <a:lnTo>
                    <a:pt x="2742" y="7575"/>
                  </a:lnTo>
                  <a:lnTo>
                    <a:pt x="2700" y="7617"/>
                  </a:lnTo>
                  <a:lnTo>
                    <a:pt x="2554" y="7701"/>
                  </a:lnTo>
                  <a:lnTo>
                    <a:pt x="2616" y="7952"/>
                  </a:lnTo>
                  <a:lnTo>
                    <a:pt x="2700" y="8015"/>
                  </a:lnTo>
                  <a:lnTo>
                    <a:pt x="2742" y="8203"/>
                  </a:lnTo>
                  <a:lnTo>
                    <a:pt x="2742" y="8349"/>
                  </a:lnTo>
                  <a:lnTo>
                    <a:pt x="2700" y="8475"/>
                  </a:lnTo>
                  <a:lnTo>
                    <a:pt x="2700" y="8580"/>
                  </a:lnTo>
                  <a:lnTo>
                    <a:pt x="2784" y="8642"/>
                  </a:lnTo>
                  <a:lnTo>
                    <a:pt x="2700" y="8684"/>
                  </a:lnTo>
                  <a:lnTo>
                    <a:pt x="2721" y="8873"/>
                  </a:lnTo>
                  <a:lnTo>
                    <a:pt x="2867" y="9186"/>
                  </a:lnTo>
                  <a:lnTo>
                    <a:pt x="2909" y="9291"/>
                  </a:lnTo>
                  <a:lnTo>
                    <a:pt x="2951" y="9375"/>
                  </a:lnTo>
                  <a:lnTo>
                    <a:pt x="2867" y="9396"/>
                  </a:lnTo>
                  <a:lnTo>
                    <a:pt x="2867" y="9521"/>
                  </a:lnTo>
                  <a:lnTo>
                    <a:pt x="3035" y="9730"/>
                  </a:lnTo>
                  <a:lnTo>
                    <a:pt x="2909" y="9730"/>
                  </a:lnTo>
                  <a:lnTo>
                    <a:pt x="3035" y="9919"/>
                  </a:lnTo>
                  <a:lnTo>
                    <a:pt x="3035" y="10086"/>
                  </a:lnTo>
                  <a:lnTo>
                    <a:pt x="3265" y="10546"/>
                  </a:lnTo>
                  <a:lnTo>
                    <a:pt x="3265" y="10860"/>
                  </a:lnTo>
                  <a:lnTo>
                    <a:pt x="3370" y="11132"/>
                  </a:lnTo>
                  <a:lnTo>
                    <a:pt x="3453" y="11174"/>
                  </a:lnTo>
                  <a:lnTo>
                    <a:pt x="3495" y="11342"/>
                  </a:lnTo>
                  <a:lnTo>
                    <a:pt x="3579" y="11383"/>
                  </a:lnTo>
                  <a:lnTo>
                    <a:pt x="3579" y="11467"/>
                  </a:lnTo>
                  <a:lnTo>
                    <a:pt x="3704" y="11697"/>
                  </a:lnTo>
                  <a:lnTo>
                    <a:pt x="3767" y="11718"/>
                  </a:lnTo>
                  <a:lnTo>
                    <a:pt x="3767" y="11781"/>
                  </a:lnTo>
                  <a:lnTo>
                    <a:pt x="3893" y="11969"/>
                  </a:lnTo>
                  <a:lnTo>
                    <a:pt x="3955" y="11969"/>
                  </a:lnTo>
                  <a:lnTo>
                    <a:pt x="3955" y="12178"/>
                  </a:lnTo>
                  <a:lnTo>
                    <a:pt x="3997" y="12241"/>
                  </a:lnTo>
                  <a:lnTo>
                    <a:pt x="4081" y="12388"/>
                  </a:lnTo>
                  <a:lnTo>
                    <a:pt x="4102" y="12555"/>
                  </a:lnTo>
                  <a:lnTo>
                    <a:pt x="4207" y="12827"/>
                  </a:lnTo>
                  <a:lnTo>
                    <a:pt x="4269" y="12932"/>
                  </a:lnTo>
                  <a:lnTo>
                    <a:pt x="4290" y="13162"/>
                  </a:lnTo>
                  <a:lnTo>
                    <a:pt x="4332" y="13225"/>
                  </a:lnTo>
                  <a:lnTo>
                    <a:pt x="4416" y="13371"/>
                  </a:lnTo>
                  <a:lnTo>
                    <a:pt x="4583" y="13539"/>
                  </a:lnTo>
                  <a:lnTo>
                    <a:pt x="4604" y="13539"/>
                  </a:lnTo>
                  <a:lnTo>
                    <a:pt x="4709" y="13685"/>
                  </a:lnTo>
                  <a:lnTo>
                    <a:pt x="4876" y="13894"/>
                  </a:lnTo>
                  <a:lnTo>
                    <a:pt x="4939" y="14083"/>
                  </a:lnTo>
                  <a:lnTo>
                    <a:pt x="5002" y="14229"/>
                  </a:lnTo>
                  <a:lnTo>
                    <a:pt x="5043" y="14271"/>
                  </a:lnTo>
                  <a:lnTo>
                    <a:pt x="5043" y="14375"/>
                  </a:lnTo>
                  <a:lnTo>
                    <a:pt x="5169" y="14606"/>
                  </a:lnTo>
                  <a:lnTo>
                    <a:pt x="5232" y="14815"/>
                  </a:lnTo>
                  <a:lnTo>
                    <a:pt x="5232" y="15045"/>
                  </a:lnTo>
                  <a:lnTo>
                    <a:pt x="5441" y="15484"/>
                  </a:lnTo>
                  <a:lnTo>
                    <a:pt x="5629" y="15673"/>
                  </a:lnTo>
                  <a:lnTo>
                    <a:pt x="5776" y="15798"/>
                  </a:lnTo>
                  <a:lnTo>
                    <a:pt x="5985" y="15840"/>
                  </a:lnTo>
                  <a:lnTo>
                    <a:pt x="6194" y="15673"/>
                  </a:lnTo>
                  <a:lnTo>
                    <a:pt x="6257" y="15547"/>
                  </a:lnTo>
                  <a:lnTo>
                    <a:pt x="6215" y="15484"/>
                  </a:lnTo>
                  <a:lnTo>
                    <a:pt x="6257" y="15464"/>
                  </a:lnTo>
                  <a:lnTo>
                    <a:pt x="6278" y="15422"/>
                  </a:lnTo>
                  <a:lnTo>
                    <a:pt x="6320" y="15317"/>
                  </a:lnTo>
                  <a:lnTo>
                    <a:pt x="6529" y="15212"/>
                  </a:lnTo>
                  <a:lnTo>
                    <a:pt x="6571" y="15212"/>
                  </a:lnTo>
                  <a:lnTo>
                    <a:pt x="6822" y="15129"/>
                  </a:lnTo>
                  <a:lnTo>
                    <a:pt x="6906" y="15150"/>
                  </a:lnTo>
                  <a:lnTo>
                    <a:pt x="6717" y="15045"/>
                  </a:lnTo>
                  <a:lnTo>
                    <a:pt x="6696" y="14961"/>
                  </a:lnTo>
                  <a:lnTo>
                    <a:pt x="6738" y="14919"/>
                  </a:lnTo>
                  <a:lnTo>
                    <a:pt x="6906" y="14710"/>
                  </a:lnTo>
                  <a:lnTo>
                    <a:pt x="6885" y="14647"/>
                  </a:lnTo>
                  <a:lnTo>
                    <a:pt x="6927" y="14543"/>
                  </a:lnTo>
                  <a:lnTo>
                    <a:pt x="7094" y="14522"/>
                  </a:lnTo>
                  <a:lnTo>
                    <a:pt x="7136" y="14543"/>
                  </a:lnTo>
                  <a:lnTo>
                    <a:pt x="7261" y="14522"/>
                  </a:lnTo>
                  <a:lnTo>
                    <a:pt x="7261" y="14375"/>
                  </a:lnTo>
                  <a:lnTo>
                    <a:pt x="7220" y="13894"/>
                  </a:lnTo>
                  <a:lnTo>
                    <a:pt x="7157" y="13811"/>
                  </a:lnTo>
                  <a:lnTo>
                    <a:pt x="7157" y="13580"/>
                  </a:lnTo>
                  <a:lnTo>
                    <a:pt x="7303" y="13329"/>
                  </a:lnTo>
                  <a:lnTo>
                    <a:pt x="7429" y="12953"/>
                  </a:lnTo>
                  <a:lnTo>
                    <a:pt x="7429" y="12660"/>
                  </a:lnTo>
                  <a:lnTo>
                    <a:pt x="7261" y="12618"/>
                  </a:lnTo>
                  <a:lnTo>
                    <a:pt x="7261" y="12178"/>
                  </a:lnTo>
                  <a:lnTo>
                    <a:pt x="7240" y="12011"/>
                  </a:lnTo>
                  <a:lnTo>
                    <a:pt x="7345" y="11906"/>
                  </a:lnTo>
                  <a:lnTo>
                    <a:pt x="7240" y="11614"/>
                  </a:lnTo>
                  <a:lnTo>
                    <a:pt x="7240" y="11404"/>
                  </a:lnTo>
                  <a:lnTo>
                    <a:pt x="7303" y="11300"/>
                  </a:lnTo>
                  <a:lnTo>
                    <a:pt x="7492" y="11132"/>
                  </a:lnTo>
                  <a:lnTo>
                    <a:pt x="7533" y="11132"/>
                  </a:lnTo>
                  <a:lnTo>
                    <a:pt x="7617" y="11195"/>
                  </a:lnTo>
                  <a:lnTo>
                    <a:pt x="7680" y="11237"/>
                  </a:lnTo>
                  <a:lnTo>
                    <a:pt x="7847" y="11028"/>
                  </a:lnTo>
                  <a:lnTo>
                    <a:pt x="7847" y="10881"/>
                  </a:lnTo>
                  <a:lnTo>
                    <a:pt x="7952" y="10818"/>
                  </a:lnTo>
                  <a:lnTo>
                    <a:pt x="8203" y="10839"/>
                  </a:lnTo>
                  <a:lnTo>
                    <a:pt x="8349" y="10756"/>
                  </a:lnTo>
                  <a:lnTo>
                    <a:pt x="8454" y="10609"/>
                  </a:lnTo>
                  <a:lnTo>
                    <a:pt x="8412" y="10463"/>
                  </a:lnTo>
                  <a:lnTo>
                    <a:pt x="8454" y="10358"/>
                  </a:lnTo>
                  <a:lnTo>
                    <a:pt x="8600" y="10212"/>
                  </a:lnTo>
                  <a:lnTo>
                    <a:pt x="8810" y="10149"/>
                  </a:lnTo>
                  <a:lnTo>
                    <a:pt x="8935" y="10023"/>
                  </a:lnTo>
                  <a:lnTo>
                    <a:pt x="9019" y="9877"/>
                  </a:lnTo>
                  <a:lnTo>
                    <a:pt x="9542" y="9479"/>
                  </a:lnTo>
                  <a:lnTo>
                    <a:pt x="9626" y="9186"/>
                  </a:lnTo>
                  <a:lnTo>
                    <a:pt x="10023" y="8852"/>
                  </a:lnTo>
                  <a:lnTo>
                    <a:pt x="9961" y="8831"/>
                  </a:lnTo>
                  <a:lnTo>
                    <a:pt x="9940" y="8852"/>
                  </a:lnTo>
                  <a:lnTo>
                    <a:pt x="9856" y="8893"/>
                  </a:lnTo>
                  <a:lnTo>
                    <a:pt x="9877" y="8747"/>
                  </a:lnTo>
                  <a:lnTo>
                    <a:pt x="9940" y="8747"/>
                  </a:lnTo>
                  <a:lnTo>
                    <a:pt x="10044" y="8663"/>
                  </a:lnTo>
                  <a:lnTo>
                    <a:pt x="10065" y="8663"/>
                  </a:lnTo>
                  <a:lnTo>
                    <a:pt x="10086" y="8684"/>
                  </a:lnTo>
                  <a:lnTo>
                    <a:pt x="10086" y="8747"/>
                  </a:lnTo>
                  <a:lnTo>
                    <a:pt x="10149" y="8789"/>
                  </a:lnTo>
                  <a:lnTo>
                    <a:pt x="10463" y="8621"/>
                  </a:lnTo>
                  <a:lnTo>
                    <a:pt x="10463" y="8559"/>
                  </a:lnTo>
                  <a:lnTo>
                    <a:pt x="10672" y="8412"/>
                  </a:lnTo>
                  <a:lnTo>
                    <a:pt x="10630" y="8329"/>
                  </a:lnTo>
                  <a:lnTo>
                    <a:pt x="10714" y="8329"/>
                  </a:lnTo>
                  <a:lnTo>
                    <a:pt x="10756" y="8224"/>
                  </a:lnTo>
                  <a:lnTo>
                    <a:pt x="10881" y="8119"/>
                  </a:lnTo>
                  <a:lnTo>
                    <a:pt x="10818" y="8098"/>
                  </a:lnTo>
                  <a:lnTo>
                    <a:pt x="10860" y="8057"/>
                  </a:lnTo>
                  <a:lnTo>
                    <a:pt x="10777" y="7931"/>
                  </a:lnTo>
                  <a:lnTo>
                    <a:pt x="10777" y="7847"/>
                  </a:lnTo>
                  <a:lnTo>
                    <a:pt x="10818" y="7743"/>
                  </a:lnTo>
                  <a:lnTo>
                    <a:pt x="10860" y="7680"/>
                  </a:lnTo>
                  <a:lnTo>
                    <a:pt x="10902" y="7617"/>
                  </a:lnTo>
                  <a:lnTo>
                    <a:pt x="11279" y="7492"/>
                  </a:lnTo>
                  <a:lnTo>
                    <a:pt x="11341" y="7387"/>
                  </a:lnTo>
                  <a:lnTo>
                    <a:pt x="11341" y="7303"/>
                  </a:lnTo>
                  <a:lnTo>
                    <a:pt x="11404" y="7220"/>
                  </a:lnTo>
                  <a:lnTo>
                    <a:pt x="11425" y="7178"/>
                  </a:lnTo>
                  <a:lnTo>
                    <a:pt x="11383" y="7115"/>
                  </a:lnTo>
                  <a:lnTo>
                    <a:pt x="11321" y="7115"/>
                  </a:lnTo>
                  <a:lnTo>
                    <a:pt x="11300" y="7073"/>
                  </a:lnTo>
                  <a:lnTo>
                    <a:pt x="11404" y="7073"/>
                  </a:lnTo>
                  <a:lnTo>
                    <a:pt x="11488" y="7157"/>
                  </a:lnTo>
                  <a:lnTo>
                    <a:pt x="11488" y="7261"/>
                  </a:lnTo>
                  <a:lnTo>
                    <a:pt x="11509" y="7387"/>
                  </a:lnTo>
                  <a:lnTo>
                    <a:pt x="11593" y="7408"/>
                  </a:lnTo>
                  <a:lnTo>
                    <a:pt x="11676" y="7408"/>
                  </a:lnTo>
                  <a:lnTo>
                    <a:pt x="11718" y="7366"/>
                  </a:lnTo>
                  <a:lnTo>
                    <a:pt x="11739" y="7387"/>
                  </a:lnTo>
                  <a:lnTo>
                    <a:pt x="11739" y="7324"/>
                  </a:lnTo>
                  <a:lnTo>
                    <a:pt x="11760" y="7282"/>
                  </a:lnTo>
                  <a:lnTo>
                    <a:pt x="11802" y="7324"/>
                  </a:lnTo>
                  <a:lnTo>
                    <a:pt x="11823" y="7492"/>
                  </a:lnTo>
                  <a:lnTo>
                    <a:pt x="11906" y="7513"/>
                  </a:lnTo>
                  <a:lnTo>
                    <a:pt x="11906" y="7429"/>
                  </a:lnTo>
                  <a:lnTo>
                    <a:pt x="11969" y="7533"/>
                  </a:lnTo>
                  <a:lnTo>
                    <a:pt x="12032" y="7429"/>
                  </a:lnTo>
                  <a:lnTo>
                    <a:pt x="11969" y="7303"/>
                  </a:lnTo>
                  <a:lnTo>
                    <a:pt x="12011" y="7303"/>
                  </a:lnTo>
                  <a:lnTo>
                    <a:pt x="11969" y="7115"/>
                  </a:lnTo>
                  <a:lnTo>
                    <a:pt x="11948" y="7010"/>
                  </a:lnTo>
                  <a:lnTo>
                    <a:pt x="11948" y="6864"/>
                  </a:lnTo>
                  <a:lnTo>
                    <a:pt x="11760" y="6634"/>
                  </a:lnTo>
                  <a:lnTo>
                    <a:pt x="11739" y="6445"/>
                  </a:lnTo>
                  <a:lnTo>
                    <a:pt x="11760" y="6341"/>
                  </a:lnTo>
                  <a:lnTo>
                    <a:pt x="11718" y="6215"/>
                  </a:lnTo>
                  <a:lnTo>
                    <a:pt x="11718" y="6027"/>
                  </a:lnTo>
                  <a:lnTo>
                    <a:pt x="11551" y="5839"/>
                  </a:lnTo>
                  <a:lnTo>
                    <a:pt x="11425" y="5797"/>
                  </a:lnTo>
                  <a:lnTo>
                    <a:pt x="11300" y="5629"/>
                  </a:lnTo>
                  <a:lnTo>
                    <a:pt x="11300" y="5399"/>
                  </a:lnTo>
                  <a:lnTo>
                    <a:pt x="11404" y="5378"/>
                  </a:lnTo>
                  <a:lnTo>
                    <a:pt x="11446" y="5211"/>
                  </a:lnTo>
                  <a:lnTo>
                    <a:pt x="11530" y="5169"/>
                  </a:lnTo>
                  <a:lnTo>
                    <a:pt x="11613" y="5190"/>
                  </a:lnTo>
                  <a:lnTo>
                    <a:pt x="11676" y="5127"/>
                  </a:lnTo>
                  <a:lnTo>
                    <a:pt x="11634" y="4981"/>
                  </a:lnTo>
                  <a:lnTo>
                    <a:pt x="11655" y="4918"/>
                  </a:lnTo>
                  <a:lnTo>
                    <a:pt x="11530" y="4897"/>
                  </a:lnTo>
                  <a:lnTo>
                    <a:pt x="11425" y="4960"/>
                  </a:lnTo>
                  <a:lnTo>
                    <a:pt x="11132" y="4855"/>
                  </a:lnTo>
                  <a:lnTo>
                    <a:pt x="11153" y="4709"/>
                  </a:lnTo>
                  <a:lnTo>
                    <a:pt x="11279" y="4583"/>
                  </a:lnTo>
                  <a:lnTo>
                    <a:pt x="11321" y="4437"/>
                  </a:lnTo>
                  <a:lnTo>
                    <a:pt x="11279" y="4374"/>
                  </a:lnTo>
                  <a:lnTo>
                    <a:pt x="11279" y="4290"/>
                  </a:lnTo>
                  <a:lnTo>
                    <a:pt x="11321" y="4290"/>
                  </a:lnTo>
                  <a:lnTo>
                    <a:pt x="11341" y="4228"/>
                  </a:lnTo>
                  <a:lnTo>
                    <a:pt x="11404" y="4269"/>
                  </a:lnTo>
                  <a:lnTo>
                    <a:pt x="11488" y="4374"/>
                  </a:lnTo>
                  <a:lnTo>
                    <a:pt x="11488" y="4437"/>
                  </a:lnTo>
                  <a:lnTo>
                    <a:pt x="11551" y="4541"/>
                  </a:lnTo>
                  <a:lnTo>
                    <a:pt x="11676" y="4562"/>
                  </a:lnTo>
                  <a:lnTo>
                    <a:pt x="11739" y="4541"/>
                  </a:lnTo>
                  <a:lnTo>
                    <a:pt x="11655" y="4479"/>
                  </a:lnTo>
                  <a:lnTo>
                    <a:pt x="11676" y="4395"/>
                  </a:lnTo>
                  <a:lnTo>
                    <a:pt x="11739" y="4395"/>
                  </a:lnTo>
                  <a:lnTo>
                    <a:pt x="11823" y="4479"/>
                  </a:lnTo>
                  <a:lnTo>
                    <a:pt x="11865" y="4541"/>
                  </a:lnTo>
                  <a:lnTo>
                    <a:pt x="11969" y="4583"/>
                  </a:lnTo>
                  <a:lnTo>
                    <a:pt x="12011" y="4541"/>
                  </a:lnTo>
                  <a:lnTo>
                    <a:pt x="12053" y="4541"/>
                  </a:lnTo>
                  <a:lnTo>
                    <a:pt x="12137" y="4667"/>
                  </a:lnTo>
                  <a:lnTo>
                    <a:pt x="12158" y="4792"/>
                  </a:lnTo>
                  <a:lnTo>
                    <a:pt x="12158" y="4876"/>
                  </a:lnTo>
                  <a:lnTo>
                    <a:pt x="12199" y="5002"/>
                  </a:lnTo>
                  <a:lnTo>
                    <a:pt x="12199" y="5085"/>
                  </a:lnTo>
                  <a:lnTo>
                    <a:pt x="12325" y="5127"/>
                  </a:lnTo>
                  <a:lnTo>
                    <a:pt x="12430" y="5106"/>
                  </a:lnTo>
                  <a:lnTo>
                    <a:pt x="12555" y="5169"/>
                  </a:lnTo>
                  <a:lnTo>
                    <a:pt x="12911" y="5169"/>
                  </a:lnTo>
                  <a:lnTo>
                    <a:pt x="13099" y="5190"/>
                  </a:lnTo>
                  <a:lnTo>
                    <a:pt x="13308" y="5169"/>
                  </a:lnTo>
                  <a:lnTo>
                    <a:pt x="13392" y="5169"/>
                  </a:lnTo>
                  <a:lnTo>
                    <a:pt x="13434" y="5190"/>
                  </a:lnTo>
                  <a:lnTo>
                    <a:pt x="13497" y="5169"/>
                  </a:lnTo>
                  <a:lnTo>
                    <a:pt x="13601" y="5274"/>
                  </a:lnTo>
                  <a:lnTo>
                    <a:pt x="13643" y="5295"/>
                  </a:lnTo>
                  <a:lnTo>
                    <a:pt x="13601" y="5420"/>
                  </a:lnTo>
                  <a:lnTo>
                    <a:pt x="13580" y="5546"/>
                  </a:lnTo>
                  <a:lnTo>
                    <a:pt x="13497" y="5755"/>
                  </a:lnTo>
                  <a:lnTo>
                    <a:pt x="13434" y="5797"/>
                  </a:lnTo>
                  <a:lnTo>
                    <a:pt x="13434" y="5860"/>
                  </a:lnTo>
                  <a:lnTo>
                    <a:pt x="13392" y="5922"/>
                  </a:lnTo>
                  <a:lnTo>
                    <a:pt x="13308" y="5922"/>
                  </a:lnTo>
                  <a:lnTo>
                    <a:pt x="13287" y="5860"/>
                  </a:lnTo>
                  <a:lnTo>
                    <a:pt x="13183" y="5943"/>
                  </a:lnTo>
                  <a:lnTo>
                    <a:pt x="13162" y="6027"/>
                  </a:lnTo>
                  <a:lnTo>
                    <a:pt x="13099" y="6048"/>
                  </a:lnTo>
                  <a:lnTo>
                    <a:pt x="13099" y="6132"/>
                  </a:lnTo>
                  <a:lnTo>
                    <a:pt x="13162" y="6278"/>
                  </a:lnTo>
                  <a:lnTo>
                    <a:pt x="13225" y="6341"/>
                  </a:lnTo>
                  <a:lnTo>
                    <a:pt x="13225" y="6383"/>
                  </a:lnTo>
                  <a:lnTo>
                    <a:pt x="13329" y="6487"/>
                  </a:lnTo>
                  <a:lnTo>
                    <a:pt x="13413" y="6592"/>
                  </a:lnTo>
                  <a:lnTo>
                    <a:pt x="13497" y="6592"/>
                  </a:lnTo>
                  <a:lnTo>
                    <a:pt x="13497" y="6529"/>
                  </a:lnTo>
                  <a:lnTo>
                    <a:pt x="13476" y="6466"/>
                  </a:lnTo>
                  <a:lnTo>
                    <a:pt x="13518" y="6383"/>
                  </a:lnTo>
                  <a:lnTo>
                    <a:pt x="13518" y="6341"/>
                  </a:lnTo>
                  <a:lnTo>
                    <a:pt x="13538" y="6278"/>
                  </a:lnTo>
                  <a:lnTo>
                    <a:pt x="13518" y="6236"/>
                  </a:lnTo>
                  <a:lnTo>
                    <a:pt x="13580" y="6173"/>
                  </a:lnTo>
                  <a:lnTo>
                    <a:pt x="13643" y="6236"/>
                  </a:lnTo>
                  <a:lnTo>
                    <a:pt x="13727" y="6236"/>
                  </a:lnTo>
                  <a:lnTo>
                    <a:pt x="13769" y="6278"/>
                  </a:lnTo>
                  <a:lnTo>
                    <a:pt x="13831" y="6362"/>
                  </a:lnTo>
                  <a:lnTo>
                    <a:pt x="13852" y="6529"/>
                  </a:lnTo>
                  <a:lnTo>
                    <a:pt x="13852" y="6655"/>
                  </a:lnTo>
                  <a:lnTo>
                    <a:pt x="13915" y="6738"/>
                  </a:lnTo>
                  <a:lnTo>
                    <a:pt x="13936" y="6969"/>
                  </a:lnTo>
                  <a:lnTo>
                    <a:pt x="13999" y="7115"/>
                  </a:lnTo>
                  <a:lnTo>
                    <a:pt x="14020" y="7199"/>
                  </a:lnTo>
                  <a:lnTo>
                    <a:pt x="14041" y="7261"/>
                  </a:lnTo>
                  <a:lnTo>
                    <a:pt x="14041" y="7303"/>
                  </a:lnTo>
                  <a:lnTo>
                    <a:pt x="14062" y="7366"/>
                  </a:lnTo>
                  <a:lnTo>
                    <a:pt x="14103" y="7387"/>
                  </a:lnTo>
                  <a:lnTo>
                    <a:pt x="14103" y="7303"/>
                  </a:lnTo>
                  <a:lnTo>
                    <a:pt x="14124" y="7199"/>
                  </a:lnTo>
                  <a:lnTo>
                    <a:pt x="14166" y="7220"/>
                  </a:lnTo>
                  <a:lnTo>
                    <a:pt x="14250" y="7199"/>
                  </a:lnTo>
                  <a:lnTo>
                    <a:pt x="14292" y="6989"/>
                  </a:lnTo>
                  <a:lnTo>
                    <a:pt x="14271" y="6885"/>
                  </a:lnTo>
                  <a:lnTo>
                    <a:pt x="14292" y="6759"/>
                  </a:lnTo>
                  <a:lnTo>
                    <a:pt x="14271" y="6592"/>
                  </a:lnTo>
                  <a:lnTo>
                    <a:pt x="14417" y="6592"/>
                  </a:lnTo>
                  <a:lnTo>
                    <a:pt x="14417" y="6383"/>
                  </a:lnTo>
                  <a:lnTo>
                    <a:pt x="14417" y="6257"/>
                  </a:lnTo>
                  <a:lnTo>
                    <a:pt x="14354" y="5964"/>
                  </a:lnTo>
                  <a:lnTo>
                    <a:pt x="14459" y="5964"/>
                  </a:lnTo>
                  <a:lnTo>
                    <a:pt x="14564" y="6006"/>
                  </a:lnTo>
                  <a:lnTo>
                    <a:pt x="14731" y="6006"/>
                  </a:lnTo>
                  <a:lnTo>
                    <a:pt x="14794" y="5797"/>
                  </a:lnTo>
                  <a:lnTo>
                    <a:pt x="14857" y="5546"/>
                  </a:lnTo>
                  <a:lnTo>
                    <a:pt x="14982" y="5232"/>
                  </a:lnTo>
                  <a:lnTo>
                    <a:pt x="14857" y="5190"/>
                  </a:lnTo>
                  <a:lnTo>
                    <a:pt x="14857" y="5085"/>
                  </a:lnTo>
                  <a:lnTo>
                    <a:pt x="15003" y="4813"/>
                  </a:lnTo>
                  <a:lnTo>
                    <a:pt x="15087" y="4583"/>
                  </a:lnTo>
                  <a:lnTo>
                    <a:pt x="15045" y="4541"/>
                  </a:lnTo>
                  <a:lnTo>
                    <a:pt x="15066" y="4374"/>
                  </a:lnTo>
                  <a:lnTo>
                    <a:pt x="15254" y="4081"/>
                  </a:lnTo>
                  <a:lnTo>
                    <a:pt x="15380" y="4039"/>
                  </a:lnTo>
                  <a:lnTo>
                    <a:pt x="15505" y="3872"/>
                  </a:lnTo>
                  <a:lnTo>
                    <a:pt x="15568" y="3725"/>
                  </a:lnTo>
                  <a:lnTo>
                    <a:pt x="15777" y="3663"/>
                  </a:lnTo>
                  <a:lnTo>
                    <a:pt x="15924" y="3558"/>
                  </a:lnTo>
                  <a:lnTo>
                    <a:pt x="16007" y="3642"/>
                  </a:lnTo>
                  <a:lnTo>
                    <a:pt x="16133" y="3704"/>
                  </a:lnTo>
                  <a:lnTo>
                    <a:pt x="16112" y="3600"/>
                  </a:lnTo>
                  <a:lnTo>
                    <a:pt x="16112" y="3432"/>
                  </a:lnTo>
                  <a:lnTo>
                    <a:pt x="16217" y="3328"/>
                  </a:lnTo>
                  <a:lnTo>
                    <a:pt x="16196" y="3244"/>
                  </a:lnTo>
                  <a:lnTo>
                    <a:pt x="16154" y="3223"/>
                  </a:lnTo>
                  <a:lnTo>
                    <a:pt x="16091" y="3119"/>
                  </a:lnTo>
                  <a:lnTo>
                    <a:pt x="15987" y="3077"/>
                  </a:lnTo>
                  <a:lnTo>
                    <a:pt x="15903" y="3119"/>
                  </a:lnTo>
                  <a:lnTo>
                    <a:pt x="15777" y="3098"/>
                  </a:lnTo>
                  <a:lnTo>
                    <a:pt x="15735" y="2993"/>
                  </a:lnTo>
                  <a:lnTo>
                    <a:pt x="15840" y="2888"/>
                  </a:lnTo>
                  <a:lnTo>
                    <a:pt x="15840" y="2805"/>
                  </a:lnTo>
                  <a:lnTo>
                    <a:pt x="15777" y="2700"/>
                  </a:lnTo>
                  <a:lnTo>
                    <a:pt x="15735" y="2616"/>
                  </a:lnTo>
                  <a:lnTo>
                    <a:pt x="15673" y="2658"/>
                  </a:lnTo>
                  <a:lnTo>
                    <a:pt x="15589" y="2658"/>
                  </a:lnTo>
                  <a:lnTo>
                    <a:pt x="15526" y="2575"/>
                  </a:lnTo>
                  <a:lnTo>
                    <a:pt x="15610" y="2407"/>
                  </a:lnTo>
                  <a:lnTo>
                    <a:pt x="15589" y="2365"/>
                  </a:lnTo>
                  <a:lnTo>
                    <a:pt x="15505" y="2365"/>
                  </a:lnTo>
                  <a:lnTo>
                    <a:pt x="15463" y="2282"/>
                  </a:lnTo>
                  <a:lnTo>
                    <a:pt x="15380" y="2261"/>
                  </a:lnTo>
                  <a:lnTo>
                    <a:pt x="15108" y="2407"/>
                  </a:lnTo>
                  <a:lnTo>
                    <a:pt x="15150" y="2512"/>
                  </a:lnTo>
                  <a:lnTo>
                    <a:pt x="15066" y="2575"/>
                  </a:lnTo>
                  <a:lnTo>
                    <a:pt x="14857" y="2491"/>
                  </a:lnTo>
                  <a:lnTo>
                    <a:pt x="14689" y="2554"/>
                  </a:lnTo>
                  <a:lnTo>
                    <a:pt x="14585" y="2386"/>
                  </a:lnTo>
                  <a:lnTo>
                    <a:pt x="14459" y="2491"/>
                  </a:lnTo>
                  <a:lnTo>
                    <a:pt x="14375" y="2491"/>
                  </a:lnTo>
                  <a:lnTo>
                    <a:pt x="14375" y="2616"/>
                  </a:lnTo>
                  <a:lnTo>
                    <a:pt x="14271" y="2784"/>
                  </a:lnTo>
                  <a:lnTo>
                    <a:pt x="14041" y="2826"/>
                  </a:lnTo>
                  <a:lnTo>
                    <a:pt x="13936" y="2867"/>
                  </a:lnTo>
                  <a:lnTo>
                    <a:pt x="13831" y="2972"/>
                  </a:lnTo>
                  <a:lnTo>
                    <a:pt x="13769" y="3098"/>
                  </a:lnTo>
                  <a:lnTo>
                    <a:pt x="13685" y="3119"/>
                  </a:lnTo>
                  <a:lnTo>
                    <a:pt x="13685" y="3202"/>
                  </a:lnTo>
                  <a:lnTo>
                    <a:pt x="13580" y="3181"/>
                  </a:lnTo>
                  <a:lnTo>
                    <a:pt x="13497" y="3223"/>
                  </a:lnTo>
                  <a:lnTo>
                    <a:pt x="13434" y="3391"/>
                  </a:lnTo>
                  <a:lnTo>
                    <a:pt x="13329" y="3391"/>
                  </a:lnTo>
                  <a:lnTo>
                    <a:pt x="13120" y="3432"/>
                  </a:lnTo>
                  <a:lnTo>
                    <a:pt x="13057" y="3432"/>
                  </a:lnTo>
                  <a:lnTo>
                    <a:pt x="13015" y="3600"/>
                  </a:lnTo>
                  <a:lnTo>
                    <a:pt x="13015" y="3704"/>
                  </a:lnTo>
                  <a:lnTo>
                    <a:pt x="13204" y="3767"/>
                  </a:lnTo>
                  <a:lnTo>
                    <a:pt x="13204" y="3935"/>
                  </a:lnTo>
                  <a:lnTo>
                    <a:pt x="13204" y="4039"/>
                  </a:lnTo>
                  <a:lnTo>
                    <a:pt x="12974" y="4123"/>
                  </a:lnTo>
                  <a:lnTo>
                    <a:pt x="12806" y="4081"/>
                  </a:lnTo>
                  <a:lnTo>
                    <a:pt x="12597" y="4144"/>
                  </a:lnTo>
                  <a:lnTo>
                    <a:pt x="12492" y="4081"/>
                  </a:lnTo>
                  <a:lnTo>
                    <a:pt x="12367" y="4123"/>
                  </a:lnTo>
                  <a:lnTo>
                    <a:pt x="12262" y="4248"/>
                  </a:lnTo>
                  <a:lnTo>
                    <a:pt x="12116" y="4248"/>
                  </a:lnTo>
                  <a:lnTo>
                    <a:pt x="11823" y="4081"/>
                  </a:lnTo>
                  <a:lnTo>
                    <a:pt x="11739" y="4144"/>
                  </a:lnTo>
                  <a:lnTo>
                    <a:pt x="11530" y="4123"/>
                  </a:lnTo>
                  <a:lnTo>
                    <a:pt x="11425" y="3935"/>
                  </a:lnTo>
                  <a:lnTo>
                    <a:pt x="11488" y="3830"/>
                  </a:lnTo>
                  <a:lnTo>
                    <a:pt x="11488" y="3704"/>
                  </a:lnTo>
                  <a:lnTo>
                    <a:pt x="11383" y="3621"/>
                  </a:lnTo>
                  <a:lnTo>
                    <a:pt x="11341" y="3453"/>
                  </a:lnTo>
                  <a:lnTo>
                    <a:pt x="11300" y="3349"/>
                  </a:lnTo>
                  <a:lnTo>
                    <a:pt x="11153" y="3349"/>
                  </a:lnTo>
                  <a:lnTo>
                    <a:pt x="11069" y="3453"/>
                  </a:lnTo>
                  <a:lnTo>
                    <a:pt x="11028" y="3453"/>
                  </a:lnTo>
                  <a:lnTo>
                    <a:pt x="11090" y="3600"/>
                  </a:lnTo>
                  <a:lnTo>
                    <a:pt x="11028" y="3851"/>
                  </a:lnTo>
                  <a:lnTo>
                    <a:pt x="11132" y="4081"/>
                  </a:lnTo>
                  <a:lnTo>
                    <a:pt x="11090" y="4353"/>
                  </a:lnTo>
                  <a:lnTo>
                    <a:pt x="10756" y="4437"/>
                  </a:lnTo>
                  <a:lnTo>
                    <a:pt x="10505" y="4290"/>
                  </a:lnTo>
                  <a:lnTo>
                    <a:pt x="10400" y="4374"/>
                  </a:lnTo>
                  <a:lnTo>
                    <a:pt x="9919" y="4186"/>
                  </a:lnTo>
                  <a:lnTo>
                    <a:pt x="9709" y="4186"/>
                  </a:lnTo>
                  <a:lnTo>
                    <a:pt x="9584" y="4248"/>
                  </a:lnTo>
                  <a:lnTo>
                    <a:pt x="9291" y="4165"/>
                  </a:lnTo>
                  <a:lnTo>
                    <a:pt x="9124" y="4039"/>
                  </a:lnTo>
                  <a:lnTo>
                    <a:pt x="9103" y="3872"/>
                  </a:lnTo>
                  <a:lnTo>
                    <a:pt x="8810" y="3830"/>
                  </a:lnTo>
                  <a:lnTo>
                    <a:pt x="8517" y="3914"/>
                  </a:lnTo>
                  <a:lnTo>
                    <a:pt x="8412" y="3830"/>
                  </a:lnTo>
                  <a:lnTo>
                    <a:pt x="8140" y="3830"/>
                  </a:lnTo>
                  <a:lnTo>
                    <a:pt x="7952" y="3725"/>
                  </a:lnTo>
                  <a:lnTo>
                    <a:pt x="7784" y="3725"/>
                  </a:lnTo>
                  <a:lnTo>
                    <a:pt x="7680" y="3642"/>
                  </a:lnTo>
                  <a:lnTo>
                    <a:pt x="7450" y="3600"/>
                  </a:lnTo>
                  <a:lnTo>
                    <a:pt x="7261" y="3391"/>
                  </a:lnTo>
                  <a:lnTo>
                    <a:pt x="7010" y="3202"/>
                  </a:lnTo>
                  <a:lnTo>
                    <a:pt x="6801" y="3139"/>
                  </a:lnTo>
                  <a:lnTo>
                    <a:pt x="6717" y="3077"/>
                  </a:lnTo>
                  <a:lnTo>
                    <a:pt x="6613" y="3077"/>
                  </a:lnTo>
                  <a:lnTo>
                    <a:pt x="6508" y="2993"/>
                  </a:lnTo>
                  <a:lnTo>
                    <a:pt x="6383" y="2972"/>
                  </a:lnTo>
                  <a:lnTo>
                    <a:pt x="6362" y="2826"/>
                  </a:lnTo>
                  <a:lnTo>
                    <a:pt x="6487" y="2616"/>
                  </a:lnTo>
                  <a:lnTo>
                    <a:pt x="6487" y="2449"/>
                  </a:lnTo>
                  <a:lnTo>
                    <a:pt x="6571" y="2135"/>
                  </a:lnTo>
                  <a:lnTo>
                    <a:pt x="6571" y="1926"/>
                  </a:lnTo>
                  <a:lnTo>
                    <a:pt x="6529" y="1947"/>
                  </a:lnTo>
                  <a:lnTo>
                    <a:pt x="6508" y="1842"/>
                  </a:lnTo>
                  <a:lnTo>
                    <a:pt x="6404" y="1842"/>
                  </a:lnTo>
                  <a:lnTo>
                    <a:pt x="6320" y="1675"/>
                  </a:lnTo>
                  <a:lnTo>
                    <a:pt x="6257" y="1654"/>
                  </a:lnTo>
                  <a:lnTo>
                    <a:pt x="6152" y="1549"/>
                  </a:lnTo>
                  <a:lnTo>
                    <a:pt x="6006" y="1528"/>
                  </a:lnTo>
                  <a:lnTo>
                    <a:pt x="5964" y="1445"/>
                  </a:lnTo>
                  <a:lnTo>
                    <a:pt x="5839" y="1445"/>
                  </a:lnTo>
                  <a:lnTo>
                    <a:pt x="5755" y="1549"/>
                  </a:lnTo>
                  <a:lnTo>
                    <a:pt x="5629" y="1507"/>
                  </a:lnTo>
                  <a:lnTo>
                    <a:pt x="5587" y="1361"/>
                  </a:lnTo>
                  <a:lnTo>
                    <a:pt x="5546" y="1361"/>
                  </a:lnTo>
                  <a:lnTo>
                    <a:pt x="5546" y="1256"/>
                  </a:lnTo>
                  <a:lnTo>
                    <a:pt x="5462" y="1152"/>
                  </a:lnTo>
                  <a:lnTo>
                    <a:pt x="5399" y="1131"/>
                  </a:lnTo>
                  <a:lnTo>
                    <a:pt x="5441" y="1047"/>
                  </a:lnTo>
                  <a:lnTo>
                    <a:pt x="5378" y="943"/>
                  </a:lnTo>
                  <a:lnTo>
                    <a:pt x="5399" y="712"/>
                  </a:lnTo>
                  <a:lnTo>
                    <a:pt x="5253" y="629"/>
                  </a:lnTo>
                  <a:lnTo>
                    <a:pt x="5232" y="566"/>
                  </a:lnTo>
                  <a:lnTo>
                    <a:pt x="5211" y="482"/>
                  </a:lnTo>
                  <a:lnTo>
                    <a:pt x="4960" y="357"/>
                  </a:lnTo>
                  <a:lnTo>
                    <a:pt x="4813" y="357"/>
                  </a:lnTo>
                  <a:lnTo>
                    <a:pt x="4751" y="189"/>
                  </a:lnTo>
                  <a:lnTo>
                    <a:pt x="4604" y="106"/>
                  </a:lnTo>
                  <a:lnTo>
                    <a:pt x="4437" y="210"/>
                  </a:lnTo>
                  <a:lnTo>
                    <a:pt x="4123"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16" name="Google Shape;1016;p27"/>
            <p:cNvSpPr/>
            <p:nvPr/>
          </p:nvSpPr>
          <p:spPr>
            <a:xfrm>
              <a:off x="-1646213" y="3679277"/>
              <a:ext cx="101154" cy="51679"/>
            </a:xfrm>
            <a:custGeom>
              <a:avLst/>
              <a:gdLst/>
              <a:ahLst/>
              <a:cxnLst/>
              <a:rect l="l" t="t" r="r" b="b"/>
              <a:pathLst>
                <a:path w="4772" h="2553" extrusionOk="0">
                  <a:moveTo>
                    <a:pt x="231" y="0"/>
                  </a:moveTo>
                  <a:lnTo>
                    <a:pt x="210" y="42"/>
                  </a:lnTo>
                  <a:lnTo>
                    <a:pt x="210" y="251"/>
                  </a:lnTo>
                  <a:lnTo>
                    <a:pt x="126" y="565"/>
                  </a:lnTo>
                  <a:lnTo>
                    <a:pt x="126" y="732"/>
                  </a:lnTo>
                  <a:lnTo>
                    <a:pt x="1" y="942"/>
                  </a:lnTo>
                  <a:lnTo>
                    <a:pt x="22" y="1088"/>
                  </a:lnTo>
                  <a:lnTo>
                    <a:pt x="147" y="1109"/>
                  </a:lnTo>
                  <a:lnTo>
                    <a:pt x="252" y="1193"/>
                  </a:lnTo>
                  <a:lnTo>
                    <a:pt x="356" y="1193"/>
                  </a:lnTo>
                  <a:lnTo>
                    <a:pt x="440" y="1255"/>
                  </a:lnTo>
                  <a:lnTo>
                    <a:pt x="649" y="1318"/>
                  </a:lnTo>
                  <a:lnTo>
                    <a:pt x="900" y="1507"/>
                  </a:lnTo>
                  <a:lnTo>
                    <a:pt x="1089" y="1716"/>
                  </a:lnTo>
                  <a:lnTo>
                    <a:pt x="1319" y="1758"/>
                  </a:lnTo>
                  <a:lnTo>
                    <a:pt x="1423" y="1841"/>
                  </a:lnTo>
                  <a:lnTo>
                    <a:pt x="1591" y="1841"/>
                  </a:lnTo>
                  <a:lnTo>
                    <a:pt x="1779" y="1946"/>
                  </a:lnTo>
                  <a:lnTo>
                    <a:pt x="2051" y="1946"/>
                  </a:lnTo>
                  <a:lnTo>
                    <a:pt x="2156" y="2030"/>
                  </a:lnTo>
                  <a:lnTo>
                    <a:pt x="2449" y="1946"/>
                  </a:lnTo>
                  <a:lnTo>
                    <a:pt x="2742" y="1988"/>
                  </a:lnTo>
                  <a:lnTo>
                    <a:pt x="2763" y="2155"/>
                  </a:lnTo>
                  <a:lnTo>
                    <a:pt x="2930" y="2281"/>
                  </a:lnTo>
                  <a:lnTo>
                    <a:pt x="3223" y="2364"/>
                  </a:lnTo>
                  <a:lnTo>
                    <a:pt x="3348" y="2302"/>
                  </a:lnTo>
                  <a:lnTo>
                    <a:pt x="3558" y="2302"/>
                  </a:lnTo>
                  <a:lnTo>
                    <a:pt x="4039" y="2490"/>
                  </a:lnTo>
                  <a:lnTo>
                    <a:pt x="4144" y="2406"/>
                  </a:lnTo>
                  <a:lnTo>
                    <a:pt x="4395" y="2553"/>
                  </a:lnTo>
                  <a:lnTo>
                    <a:pt x="4729" y="2469"/>
                  </a:lnTo>
                  <a:lnTo>
                    <a:pt x="4771" y="2197"/>
                  </a:lnTo>
                  <a:lnTo>
                    <a:pt x="4667" y="1967"/>
                  </a:lnTo>
                  <a:lnTo>
                    <a:pt x="4729" y="1716"/>
                  </a:lnTo>
                  <a:lnTo>
                    <a:pt x="4667" y="1569"/>
                  </a:lnTo>
                  <a:lnTo>
                    <a:pt x="4562" y="1569"/>
                  </a:lnTo>
                  <a:lnTo>
                    <a:pt x="4416" y="1632"/>
                  </a:lnTo>
                  <a:lnTo>
                    <a:pt x="4353" y="1611"/>
                  </a:lnTo>
                  <a:lnTo>
                    <a:pt x="4206" y="1653"/>
                  </a:lnTo>
                  <a:lnTo>
                    <a:pt x="4123" y="1632"/>
                  </a:lnTo>
                  <a:lnTo>
                    <a:pt x="3997" y="1465"/>
                  </a:lnTo>
                  <a:lnTo>
                    <a:pt x="3830" y="1402"/>
                  </a:lnTo>
                  <a:lnTo>
                    <a:pt x="3788" y="1255"/>
                  </a:lnTo>
                  <a:lnTo>
                    <a:pt x="3662" y="1193"/>
                  </a:lnTo>
                  <a:lnTo>
                    <a:pt x="3453" y="1193"/>
                  </a:lnTo>
                  <a:lnTo>
                    <a:pt x="3348" y="1297"/>
                  </a:lnTo>
                  <a:lnTo>
                    <a:pt x="3202" y="1318"/>
                  </a:lnTo>
                  <a:lnTo>
                    <a:pt x="3139" y="1402"/>
                  </a:lnTo>
                  <a:lnTo>
                    <a:pt x="2972" y="1318"/>
                  </a:lnTo>
                  <a:lnTo>
                    <a:pt x="2867" y="1339"/>
                  </a:lnTo>
                  <a:lnTo>
                    <a:pt x="2825" y="1193"/>
                  </a:lnTo>
                  <a:lnTo>
                    <a:pt x="2846" y="942"/>
                  </a:lnTo>
                  <a:lnTo>
                    <a:pt x="2700" y="942"/>
                  </a:lnTo>
                  <a:lnTo>
                    <a:pt x="2532" y="1004"/>
                  </a:lnTo>
                  <a:lnTo>
                    <a:pt x="2365" y="879"/>
                  </a:lnTo>
                  <a:lnTo>
                    <a:pt x="2365" y="711"/>
                  </a:lnTo>
                  <a:lnTo>
                    <a:pt x="2239" y="628"/>
                  </a:lnTo>
                  <a:lnTo>
                    <a:pt x="2114" y="628"/>
                  </a:lnTo>
                  <a:lnTo>
                    <a:pt x="2093" y="586"/>
                  </a:lnTo>
                  <a:lnTo>
                    <a:pt x="2009" y="628"/>
                  </a:lnTo>
                  <a:lnTo>
                    <a:pt x="2009" y="816"/>
                  </a:lnTo>
                  <a:lnTo>
                    <a:pt x="1947" y="837"/>
                  </a:lnTo>
                  <a:lnTo>
                    <a:pt x="1905" y="711"/>
                  </a:lnTo>
                  <a:lnTo>
                    <a:pt x="1800" y="586"/>
                  </a:lnTo>
                  <a:lnTo>
                    <a:pt x="1737" y="523"/>
                  </a:lnTo>
                  <a:lnTo>
                    <a:pt x="1612" y="460"/>
                  </a:lnTo>
                  <a:lnTo>
                    <a:pt x="1486" y="460"/>
                  </a:lnTo>
                  <a:lnTo>
                    <a:pt x="1319" y="272"/>
                  </a:lnTo>
                  <a:lnTo>
                    <a:pt x="1214" y="209"/>
                  </a:lnTo>
                  <a:lnTo>
                    <a:pt x="1089" y="209"/>
                  </a:lnTo>
                  <a:lnTo>
                    <a:pt x="1047" y="147"/>
                  </a:lnTo>
                  <a:lnTo>
                    <a:pt x="838" y="63"/>
                  </a:lnTo>
                  <a:lnTo>
                    <a:pt x="670" y="84"/>
                  </a:lnTo>
                  <a:lnTo>
                    <a:pt x="607" y="188"/>
                  </a:lnTo>
                  <a:lnTo>
                    <a:pt x="545" y="167"/>
                  </a:lnTo>
                  <a:lnTo>
                    <a:pt x="440" y="167"/>
                  </a:lnTo>
                  <a:lnTo>
                    <a:pt x="377" y="84"/>
                  </a:lnTo>
                  <a:lnTo>
                    <a:pt x="231"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17" name="Google Shape;1017;p27"/>
            <p:cNvSpPr/>
            <p:nvPr/>
          </p:nvSpPr>
          <p:spPr>
            <a:xfrm>
              <a:off x="-1879061" y="3592439"/>
              <a:ext cx="169898" cy="178762"/>
            </a:xfrm>
            <a:custGeom>
              <a:avLst/>
              <a:gdLst/>
              <a:ahLst/>
              <a:cxnLst/>
              <a:rect l="l" t="t" r="r" b="b"/>
              <a:pathLst>
                <a:path w="8015" h="8831" extrusionOk="0">
                  <a:moveTo>
                    <a:pt x="5901" y="1"/>
                  </a:moveTo>
                  <a:lnTo>
                    <a:pt x="5713" y="105"/>
                  </a:lnTo>
                  <a:lnTo>
                    <a:pt x="5587" y="252"/>
                  </a:lnTo>
                  <a:lnTo>
                    <a:pt x="5441" y="252"/>
                  </a:lnTo>
                  <a:lnTo>
                    <a:pt x="5315" y="377"/>
                  </a:lnTo>
                  <a:lnTo>
                    <a:pt x="5232" y="482"/>
                  </a:lnTo>
                  <a:lnTo>
                    <a:pt x="5462" y="838"/>
                  </a:lnTo>
                  <a:lnTo>
                    <a:pt x="5483" y="1110"/>
                  </a:lnTo>
                  <a:lnTo>
                    <a:pt x="5232" y="1444"/>
                  </a:lnTo>
                  <a:lnTo>
                    <a:pt x="5357" y="1570"/>
                  </a:lnTo>
                  <a:lnTo>
                    <a:pt x="5357" y="1737"/>
                  </a:lnTo>
                  <a:lnTo>
                    <a:pt x="5190" y="1968"/>
                  </a:lnTo>
                  <a:lnTo>
                    <a:pt x="4981" y="1968"/>
                  </a:lnTo>
                  <a:lnTo>
                    <a:pt x="4771" y="1884"/>
                  </a:lnTo>
                  <a:lnTo>
                    <a:pt x="4646" y="1968"/>
                  </a:lnTo>
                  <a:lnTo>
                    <a:pt x="4709" y="2135"/>
                  </a:lnTo>
                  <a:lnTo>
                    <a:pt x="4834" y="2198"/>
                  </a:lnTo>
                  <a:lnTo>
                    <a:pt x="4876" y="2365"/>
                  </a:lnTo>
                  <a:lnTo>
                    <a:pt x="4855" y="2449"/>
                  </a:lnTo>
                  <a:lnTo>
                    <a:pt x="4730" y="2512"/>
                  </a:lnTo>
                  <a:lnTo>
                    <a:pt x="4604" y="2553"/>
                  </a:lnTo>
                  <a:lnTo>
                    <a:pt x="4562" y="2616"/>
                  </a:lnTo>
                  <a:lnTo>
                    <a:pt x="4541" y="2825"/>
                  </a:lnTo>
                  <a:lnTo>
                    <a:pt x="4499" y="2972"/>
                  </a:lnTo>
                  <a:lnTo>
                    <a:pt x="4499" y="3035"/>
                  </a:lnTo>
                  <a:lnTo>
                    <a:pt x="4457" y="3097"/>
                  </a:lnTo>
                  <a:lnTo>
                    <a:pt x="4499" y="3328"/>
                  </a:lnTo>
                  <a:lnTo>
                    <a:pt x="4395" y="3537"/>
                  </a:lnTo>
                  <a:lnTo>
                    <a:pt x="4248" y="3390"/>
                  </a:lnTo>
                  <a:lnTo>
                    <a:pt x="4206" y="3390"/>
                  </a:lnTo>
                  <a:lnTo>
                    <a:pt x="4185" y="3453"/>
                  </a:lnTo>
                  <a:lnTo>
                    <a:pt x="4039" y="3453"/>
                  </a:lnTo>
                  <a:lnTo>
                    <a:pt x="3997" y="3411"/>
                  </a:lnTo>
                  <a:lnTo>
                    <a:pt x="3830" y="3432"/>
                  </a:lnTo>
                  <a:lnTo>
                    <a:pt x="3809" y="3495"/>
                  </a:lnTo>
                  <a:lnTo>
                    <a:pt x="3600" y="3662"/>
                  </a:lnTo>
                  <a:lnTo>
                    <a:pt x="3683" y="3704"/>
                  </a:lnTo>
                  <a:lnTo>
                    <a:pt x="3621" y="3767"/>
                  </a:lnTo>
                  <a:lnTo>
                    <a:pt x="3411" y="3872"/>
                  </a:lnTo>
                  <a:lnTo>
                    <a:pt x="3349" y="3830"/>
                  </a:lnTo>
                  <a:lnTo>
                    <a:pt x="3202" y="3851"/>
                  </a:lnTo>
                  <a:lnTo>
                    <a:pt x="3160" y="3934"/>
                  </a:lnTo>
                  <a:lnTo>
                    <a:pt x="3139" y="4039"/>
                  </a:lnTo>
                  <a:lnTo>
                    <a:pt x="3035" y="4060"/>
                  </a:lnTo>
                  <a:lnTo>
                    <a:pt x="2951" y="4165"/>
                  </a:lnTo>
                  <a:lnTo>
                    <a:pt x="2951" y="4332"/>
                  </a:lnTo>
                  <a:lnTo>
                    <a:pt x="2993" y="4499"/>
                  </a:lnTo>
                  <a:lnTo>
                    <a:pt x="2993" y="4646"/>
                  </a:lnTo>
                  <a:lnTo>
                    <a:pt x="3035" y="4750"/>
                  </a:lnTo>
                  <a:lnTo>
                    <a:pt x="3035" y="4855"/>
                  </a:lnTo>
                  <a:lnTo>
                    <a:pt x="2784" y="4960"/>
                  </a:lnTo>
                  <a:lnTo>
                    <a:pt x="2574" y="4960"/>
                  </a:lnTo>
                  <a:lnTo>
                    <a:pt x="2407" y="4981"/>
                  </a:lnTo>
                  <a:lnTo>
                    <a:pt x="2093" y="4981"/>
                  </a:lnTo>
                  <a:lnTo>
                    <a:pt x="1905" y="5022"/>
                  </a:lnTo>
                  <a:lnTo>
                    <a:pt x="1821" y="5106"/>
                  </a:lnTo>
                  <a:lnTo>
                    <a:pt x="1633" y="5085"/>
                  </a:lnTo>
                  <a:lnTo>
                    <a:pt x="1465" y="5127"/>
                  </a:lnTo>
                  <a:lnTo>
                    <a:pt x="775" y="5169"/>
                  </a:lnTo>
                  <a:lnTo>
                    <a:pt x="1" y="4918"/>
                  </a:lnTo>
                  <a:lnTo>
                    <a:pt x="273" y="5336"/>
                  </a:lnTo>
                  <a:lnTo>
                    <a:pt x="356" y="5483"/>
                  </a:lnTo>
                  <a:lnTo>
                    <a:pt x="524" y="5629"/>
                  </a:lnTo>
                  <a:lnTo>
                    <a:pt x="649" y="5713"/>
                  </a:lnTo>
                  <a:lnTo>
                    <a:pt x="691" y="5755"/>
                  </a:lnTo>
                  <a:lnTo>
                    <a:pt x="880" y="5797"/>
                  </a:lnTo>
                  <a:lnTo>
                    <a:pt x="984" y="5818"/>
                  </a:lnTo>
                  <a:lnTo>
                    <a:pt x="1005" y="5901"/>
                  </a:lnTo>
                  <a:lnTo>
                    <a:pt x="1172" y="5901"/>
                  </a:lnTo>
                  <a:lnTo>
                    <a:pt x="1172" y="6110"/>
                  </a:lnTo>
                  <a:lnTo>
                    <a:pt x="1214" y="6236"/>
                  </a:lnTo>
                  <a:lnTo>
                    <a:pt x="1214" y="6382"/>
                  </a:lnTo>
                  <a:lnTo>
                    <a:pt x="1256" y="6487"/>
                  </a:lnTo>
                  <a:lnTo>
                    <a:pt x="1403" y="6466"/>
                  </a:lnTo>
                  <a:lnTo>
                    <a:pt x="1528" y="6571"/>
                  </a:lnTo>
                  <a:lnTo>
                    <a:pt x="1570" y="6801"/>
                  </a:lnTo>
                  <a:lnTo>
                    <a:pt x="1486" y="6885"/>
                  </a:lnTo>
                  <a:lnTo>
                    <a:pt x="1319" y="6843"/>
                  </a:lnTo>
                  <a:lnTo>
                    <a:pt x="1068" y="6906"/>
                  </a:lnTo>
                  <a:lnTo>
                    <a:pt x="984" y="6968"/>
                  </a:lnTo>
                  <a:lnTo>
                    <a:pt x="838" y="7052"/>
                  </a:lnTo>
                  <a:lnTo>
                    <a:pt x="754" y="7157"/>
                  </a:lnTo>
                  <a:lnTo>
                    <a:pt x="796" y="7261"/>
                  </a:lnTo>
                  <a:lnTo>
                    <a:pt x="691" y="7387"/>
                  </a:lnTo>
                  <a:lnTo>
                    <a:pt x="754" y="7512"/>
                  </a:lnTo>
                  <a:lnTo>
                    <a:pt x="733" y="7722"/>
                  </a:lnTo>
                  <a:lnTo>
                    <a:pt x="733" y="7805"/>
                  </a:lnTo>
                  <a:lnTo>
                    <a:pt x="796" y="7805"/>
                  </a:lnTo>
                  <a:lnTo>
                    <a:pt x="796" y="7889"/>
                  </a:lnTo>
                  <a:lnTo>
                    <a:pt x="859" y="7910"/>
                  </a:lnTo>
                  <a:lnTo>
                    <a:pt x="1005" y="7805"/>
                  </a:lnTo>
                  <a:lnTo>
                    <a:pt x="1131" y="7805"/>
                  </a:lnTo>
                  <a:lnTo>
                    <a:pt x="1172" y="7847"/>
                  </a:lnTo>
                  <a:lnTo>
                    <a:pt x="1193" y="7826"/>
                  </a:lnTo>
                  <a:lnTo>
                    <a:pt x="1298" y="7784"/>
                  </a:lnTo>
                  <a:lnTo>
                    <a:pt x="1403" y="7784"/>
                  </a:lnTo>
                  <a:lnTo>
                    <a:pt x="1465" y="7805"/>
                  </a:lnTo>
                  <a:lnTo>
                    <a:pt x="1570" y="7784"/>
                  </a:lnTo>
                  <a:lnTo>
                    <a:pt x="1696" y="7784"/>
                  </a:lnTo>
                  <a:lnTo>
                    <a:pt x="1717" y="7722"/>
                  </a:lnTo>
                  <a:lnTo>
                    <a:pt x="1779" y="7638"/>
                  </a:lnTo>
                  <a:lnTo>
                    <a:pt x="1884" y="7722"/>
                  </a:lnTo>
                  <a:lnTo>
                    <a:pt x="1947" y="7722"/>
                  </a:lnTo>
                  <a:lnTo>
                    <a:pt x="1989" y="7701"/>
                  </a:lnTo>
                  <a:lnTo>
                    <a:pt x="2030" y="7701"/>
                  </a:lnTo>
                  <a:lnTo>
                    <a:pt x="2051" y="7784"/>
                  </a:lnTo>
                  <a:lnTo>
                    <a:pt x="2156" y="7784"/>
                  </a:lnTo>
                  <a:lnTo>
                    <a:pt x="2240" y="7826"/>
                  </a:lnTo>
                  <a:lnTo>
                    <a:pt x="2323" y="7826"/>
                  </a:lnTo>
                  <a:lnTo>
                    <a:pt x="2449" y="7701"/>
                  </a:lnTo>
                  <a:lnTo>
                    <a:pt x="2616" y="7701"/>
                  </a:lnTo>
                  <a:lnTo>
                    <a:pt x="2700" y="7722"/>
                  </a:lnTo>
                  <a:lnTo>
                    <a:pt x="2784" y="7680"/>
                  </a:lnTo>
                  <a:lnTo>
                    <a:pt x="2867" y="7680"/>
                  </a:lnTo>
                  <a:lnTo>
                    <a:pt x="2888" y="7617"/>
                  </a:lnTo>
                  <a:lnTo>
                    <a:pt x="2951" y="7638"/>
                  </a:lnTo>
                  <a:lnTo>
                    <a:pt x="3097" y="7680"/>
                  </a:lnTo>
                  <a:lnTo>
                    <a:pt x="3223" y="7617"/>
                  </a:lnTo>
                  <a:lnTo>
                    <a:pt x="3411" y="7617"/>
                  </a:lnTo>
                  <a:lnTo>
                    <a:pt x="3558" y="7722"/>
                  </a:lnTo>
                  <a:lnTo>
                    <a:pt x="3579" y="7847"/>
                  </a:lnTo>
                  <a:lnTo>
                    <a:pt x="3579" y="7931"/>
                  </a:lnTo>
                  <a:lnTo>
                    <a:pt x="3579" y="7952"/>
                  </a:lnTo>
                  <a:lnTo>
                    <a:pt x="3558" y="7952"/>
                  </a:lnTo>
                  <a:lnTo>
                    <a:pt x="3558" y="8014"/>
                  </a:lnTo>
                  <a:lnTo>
                    <a:pt x="3662" y="8014"/>
                  </a:lnTo>
                  <a:lnTo>
                    <a:pt x="3809" y="7931"/>
                  </a:lnTo>
                  <a:lnTo>
                    <a:pt x="3809" y="8056"/>
                  </a:lnTo>
                  <a:lnTo>
                    <a:pt x="3934" y="8203"/>
                  </a:lnTo>
                  <a:lnTo>
                    <a:pt x="3997" y="8412"/>
                  </a:lnTo>
                  <a:lnTo>
                    <a:pt x="3997" y="8433"/>
                  </a:lnTo>
                  <a:lnTo>
                    <a:pt x="3997" y="8517"/>
                  </a:lnTo>
                  <a:lnTo>
                    <a:pt x="3934" y="8538"/>
                  </a:lnTo>
                  <a:lnTo>
                    <a:pt x="4039" y="8538"/>
                  </a:lnTo>
                  <a:lnTo>
                    <a:pt x="4081" y="8663"/>
                  </a:lnTo>
                  <a:lnTo>
                    <a:pt x="4353" y="8663"/>
                  </a:lnTo>
                  <a:lnTo>
                    <a:pt x="4541" y="8747"/>
                  </a:lnTo>
                  <a:lnTo>
                    <a:pt x="4541" y="8831"/>
                  </a:lnTo>
                  <a:lnTo>
                    <a:pt x="4625" y="8768"/>
                  </a:lnTo>
                  <a:lnTo>
                    <a:pt x="4646" y="8621"/>
                  </a:lnTo>
                  <a:lnTo>
                    <a:pt x="4750" y="8538"/>
                  </a:lnTo>
                  <a:lnTo>
                    <a:pt x="4834" y="8517"/>
                  </a:lnTo>
                  <a:lnTo>
                    <a:pt x="4876" y="8370"/>
                  </a:lnTo>
                  <a:lnTo>
                    <a:pt x="4960" y="8412"/>
                  </a:lnTo>
                  <a:lnTo>
                    <a:pt x="5064" y="8349"/>
                  </a:lnTo>
                  <a:lnTo>
                    <a:pt x="5462" y="8370"/>
                  </a:lnTo>
                  <a:lnTo>
                    <a:pt x="5692" y="8266"/>
                  </a:lnTo>
                  <a:lnTo>
                    <a:pt x="5755" y="8224"/>
                  </a:lnTo>
                  <a:lnTo>
                    <a:pt x="5880" y="8203"/>
                  </a:lnTo>
                  <a:lnTo>
                    <a:pt x="5880" y="8203"/>
                  </a:lnTo>
                  <a:lnTo>
                    <a:pt x="5818" y="8266"/>
                  </a:lnTo>
                  <a:lnTo>
                    <a:pt x="5880" y="8349"/>
                  </a:lnTo>
                  <a:lnTo>
                    <a:pt x="6006" y="8266"/>
                  </a:lnTo>
                  <a:lnTo>
                    <a:pt x="6110" y="8224"/>
                  </a:lnTo>
                  <a:lnTo>
                    <a:pt x="6069" y="8161"/>
                  </a:lnTo>
                  <a:lnTo>
                    <a:pt x="6090" y="8098"/>
                  </a:lnTo>
                  <a:lnTo>
                    <a:pt x="5964" y="7722"/>
                  </a:lnTo>
                  <a:lnTo>
                    <a:pt x="5838" y="7575"/>
                  </a:lnTo>
                  <a:lnTo>
                    <a:pt x="5880" y="7491"/>
                  </a:lnTo>
                  <a:lnTo>
                    <a:pt x="5797" y="7429"/>
                  </a:lnTo>
                  <a:lnTo>
                    <a:pt x="5692" y="7429"/>
                  </a:lnTo>
                  <a:lnTo>
                    <a:pt x="5483" y="7303"/>
                  </a:lnTo>
                  <a:lnTo>
                    <a:pt x="5462" y="7094"/>
                  </a:lnTo>
                  <a:lnTo>
                    <a:pt x="5483" y="6968"/>
                  </a:lnTo>
                  <a:lnTo>
                    <a:pt x="5399" y="6780"/>
                  </a:lnTo>
                  <a:lnTo>
                    <a:pt x="5294" y="6780"/>
                  </a:lnTo>
                  <a:lnTo>
                    <a:pt x="5232" y="6801"/>
                  </a:lnTo>
                  <a:lnTo>
                    <a:pt x="5085" y="6759"/>
                  </a:lnTo>
                  <a:lnTo>
                    <a:pt x="4981" y="6780"/>
                  </a:lnTo>
                  <a:lnTo>
                    <a:pt x="4981" y="6634"/>
                  </a:lnTo>
                  <a:lnTo>
                    <a:pt x="5085" y="6382"/>
                  </a:lnTo>
                  <a:lnTo>
                    <a:pt x="5169" y="6362"/>
                  </a:lnTo>
                  <a:lnTo>
                    <a:pt x="5315" y="6152"/>
                  </a:lnTo>
                  <a:lnTo>
                    <a:pt x="5357" y="6048"/>
                  </a:lnTo>
                  <a:lnTo>
                    <a:pt x="5462" y="6006"/>
                  </a:lnTo>
                  <a:lnTo>
                    <a:pt x="5546" y="5943"/>
                  </a:lnTo>
                  <a:lnTo>
                    <a:pt x="5671" y="6006"/>
                  </a:lnTo>
                  <a:lnTo>
                    <a:pt x="5692" y="6110"/>
                  </a:lnTo>
                  <a:lnTo>
                    <a:pt x="5776" y="6131"/>
                  </a:lnTo>
                  <a:lnTo>
                    <a:pt x="5985" y="6006"/>
                  </a:lnTo>
                  <a:lnTo>
                    <a:pt x="6299" y="6006"/>
                  </a:lnTo>
                  <a:lnTo>
                    <a:pt x="6487" y="5797"/>
                  </a:lnTo>
                  <a:lnTo>
                    <a:pt x="6592" y="5441"/>
                  </a:lnTo>
                  <a:lnTo>
                    <a:pt x="6843" y="5273"/>
                  </a:lnTo>
                  <a:lnTo>
                    <a:pt x="6926" y="5127"/>
                  </a:lnTo>
                  <a:lnTo>
                    <a:pt x="6947" y="4960"/>
                  </a:lnTo>
                  <a:lnTo>
                    <a:pt x="7052" y="4771"/>
                  </a:lnTo>
                  <a:lnTo>
                    <a:pt x="7261" y="4667"/>
                  </a:lnTo>
                  <a:lnTo>
                    <a:pt x="7324" y="4541"/>
                  </a:lnTo>
                  <a:lnTo>
                    <a:pt x="7324" y="4437"/>
                  </a:lnTo>
                  <a:lnTo>
                    <a:pt x="7240" y="4374"/>
                  </a:lnTo>
                  <a:lnTo>
                    <a:pt x="7387" y="4185"/>
                  </a:lnTo>
                  <a:lnTo>
                    <a:pt x="7491" y="4123"/>
                  </a:lnTo>
                  <a:lnTo>
                    <a:pt x="7491" y="3976"/>
                  </a:lnTo>
                  <a:lnTo>
                    <a:pt x="7554" y="3704"/>
                  </a:lnTo>
                  <a:lnTo>
                    <a:pt x="7470" y="3495"/>
                  </a:lnTo>
                  <a:lnTo>
                    <a:pt x="7450" y="3432"/>
                  </a:lnTo>
                  <a:lnTo>
                    <a:pt x="7638" y="3244"/>
                  </a:lnTo>
                  <a:lnTo>
                    <a:pt x="7743" y="3223"/>
                  </a:lnTo>
                  <a:lnTo>
                    <a:pt x="7847" y="3139"/>
                  </a:lnTo>
                  <a:lnTo>
                    <a:pt x="7910" y="3139"/>
                  </a:lnTo>
                  <a:lnTo>
                    <a:pt x="8015" y="3035"/>
                  </a:lnTo>
                  <a:lnTo>
                    <a:pt x="8015" y="2909"/>
                  </a:lnTo>
                  <a:lnTo>
                    <a:pt x="7868" y="2867"/>
                  </a:lnTo>
                  <a:lnTo>
                    <a:pt x="7743" y="2909"/>
                  </a:lnTo>
                  <a:lnTo>
                    <a:pt x="7554" y="2888"/>
                  </a:lnTo>
                  <a:lnTo>
                    <a:pt x="7491" y="2721"/>
                  </a:lnTo>
                  <a:lnTo>
                    <a:pt x="7282" y="2658"/>
                  </a:lnTo>
                  <a:lnTo>
                    <a:pt x="7073" y="2595"/>
                  </a:lnTo>
                  <a:lnTo>
                    <a:pt x="6864" y="2407"/>
                  </a:lnTo>
                  <a:lnTo>
                    <a:pt x="6843" y="2240"/>
                  </a:lnTo>
                  <a:lnTo>
                    <a:pt x="6738" y="1863"/>
                  </a:lnTo>
                  <a:lnTo>
                    <a:pt x="6634" y="1675"/>
                  </a:lnTo>
                  <a:lnTo>
                    <a:pt x="6634" y="1507"/>
                  </a:lnTo>
                  <a:lnTo>
                    <a:pt x="6738" y="1465"/>
                  </a:lnTo>
                  <a:lnTo>
                    <a:pt x="6738" y="1340"/>
                  </a:lnTo>
                  <a:lnTo>
                    <a:pt x="6885" y="1235"/>
                  </a:lnTo>
                  <a:lnTo>
                    <a:pt x="6885" y="1110"/>
                  </a:lnTo>
                  <a:lnTo>
                    <a:pt x="6738" y="1047"/>
                  </a:lnTo>
                  <a:lnTo>
                    <a:pt x="6717" y="921"/>
                  </a:lnTo>
                  <a:lnTo>
                    <a:pt x="6550" y="838"/>
                  </a:lnTo>
                  <a:lnTo>
                    <a:pt x="6403" y="712"/>
                  </a:lnTo>
                  <a:lnTo>
                    <a:pt x="6278" y="566"/>
                  </a:lnTo>
                  <a:lnTo>
                    <a:pt x="6173" y="608"/>
                  </a:lnTo>
                  <a:lnTo>
                    <a:pt x="6090" y="628"/>
                  </a:lnTo>
                  <a:lnTo>
                    <a:pt x="6006" y="566"/>
                  </a:lnTo>
                  <a:lnTo>
                    <a:pt x="5985" y="315"/>
                  </a:lnTo>
                  <a:lnTo>
                    <a:pt x="6236" y="147"/>
                  </a:lnTo>
                  <a:lnTo>
                    <a:pt x="6215" y="64"/>
                  </a:lnTo>
                  <a:lnTo>
                    <a:pt x="6027" y="84"/>
                  </a:lnTo>
                  <a:lnTo>
                    <a:pt x="5901"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18" name="Google Shape;1018;p27"/>
            <p:cNvSpPr/>
            <p:nvPr/>
          </p:nvSpPr>
          <p:spPr>
            <a:xfrm>
              <a:off x="-1891482" y="3567886"/>
              <a:ext cx="162352" cy="129188"/>
            </a:xfrm>
            <a:custGeom>
              <a:avLst/>
              <a:gdLst/>
              <a:ahLst/>
              <a:cxnLst/>
              <a:rect l="l" t="t" r="r" b="b"/>
              <a:pathLst>
                <a:path w="7659" h="6382" extrusionOk="0">
                  <a:moveTo>
                    <a:pt x="5295" y="0"/>
                  </a:moveTo>
                  <a:lnTo>
                    <a:pt x="5232" y="105"/>
                  </a:lnTo>
                  <a:lnTo>
                    <a:pt x="5211" y="272"/>
                  </a:lnTo>
                  <a:lnTo>
                    <a:pt x="5127" y="335"/>
                  </a:lnTo>
                  <a:lnTo>
                    <a:pt x="5106" y="419"/>
                  </a:lnTo>
                  <a:lnTo>
                    <a:pt x="5127" y="565"/>
                  </a:lnTo>
                  <a:lnTo>
                    <a:pt x="5043" y="691"/>
                  </a:lnTo>
                  <a:lnTo>
                    <a:pt x="4918" y="691"/>
                  </a:lnTo>
                  <a:lnTo>
                    <a:pt x="4897" y="649"/>
                  </a:lnTo>
                  <a:lnTo>
                    <a:pt x="4834" y="649"/>
                  </a:lnTo>
                  <a:lnTo>
                    <a:pt x="4792" y="691"/>
                  </a:lnTo>
                  <a:lnTo>
                    <a:pt x="4667" y="732"/>
                  </a:lnTo>
                  <a:lnTo>
                    <a:pt x="4667" y="837"/>
                  </a:lnTo>
                  <a:lnTo>
                    <a:pt x="4709" y="879"/>
                  </a:lnTo>
                  <a:lnTo>
                    <a:pt x="4709" y="963"/>
                  </a:lnTo>
                  <a:lnTo>
                    <a:pt x="4520" y="942"/>
                  </a:lnTo>
                  <a:lnTo>
                    <a:pt x="4458" y="858"/>
                  </a:lnTo>
                  <a:lnTo>
                    <a:pt x="4395" y="837"/>
                  </a:lnTo>
                  <a:lnTo>
                    <a:pt x="4332" y="879"/>
                  </a:lnTo>
                  <a:lnTo>
                    <a:pt x="4269" y="900"/>
                  </a:lnTo>
                  <a:lnTo>
                    <a:pt x="4207" y="984"/>
                  </a:lnTo>
                  <a:lnTo>
                    <a:pt x="4081" y="1067"/>
                  </a:lnTo>
                  <a:lnTo>
                    <a:pt x="3893" y="1088"/>
                  </a:lnTo>
                  <a:lnTo>
                    <a:pt x="3788" y="1067"/>
                  </a:lnTo>
                  <a:lnTo>
                    <a:pt x="3683" y="900"/>
                  </a:lnTo>
                  <a:lnTo>
                    <a:pt x="3579" y="879"/>
                  </a:lnTo>
                  <a:lnTo>
                    <a:pt x="3474" y="984"/>
                  </a:lnTo>
                  <a:lnTo>
                    <a:pt x="3411" y="984"/>
                  </a:lnTo>
                  <a:lnTo>
                    <a:pt x="3328" y="879"/>
                  </a:lnTo>
                  <a:lnTo>
                    <a:pt x="3223" y="795"/>
                  </a:lnTo>
                  <a:lnTo>
                    <a:pt x="3014" y="858"/>
                  </a:lnTo>
                  <a:lnTo>
                    <a:pt x="2993" y="837"/>
                  </a:lnTo>
                  <a:lnTo>
                    <a:pt x="2847" y="858"/>
                  </a:lnTo>
                  <a:lnTo>
                    <a:pt x="2742" y="774"/>
                  </a:lnTo>
                  <a:lnTo>
                    <a:pt x="2595" y="837"/>
                  </a:lnTo>
                  <a:lnTo>
                    <a:pt x="2428" y="942"/>
                  </a:lnTo>
                  <a:lnTo>
                    <a:pt x="2386" y="942"/>
                  </a:lnTo>
                  <a:lnTo>
                    <a:pt x="2219" y="984"/>
                  </a:lnTo>
                  <a:lnTo>
                    <a:pt x="2177" y="1046"/>
                  </a:lnTo>
                  <a:lnTo>
                    <a:pt x="2114" y="1067"/>
                  </a:lnTo>
                  <a:lnTo>
                    <a:pt x="2093" y="1109"/>
                  </a:lnTo>
                  <a:lnTo>
                    <a:pt x="2156" y="1172"/>
                  </a:lnTo>
                  <a:lnTo>
                    <a:pt x="2156" y="1297"/>
                  </a:lnTo>
                  <a:lnTo>
                    <a:pt x="2010" y="1423"/>
                  </a:lnTo>
                  <a:lnTo>
                    <a:pt x="2010" y="1590"/>
                  </a:lnTo>
                  <a:lnTo>
                    <a:pt x="1989" y="1716"/>
                  </a:lnTo>
                  <a:lnTo>
                    <a:pt x="1884" y="1737"/>
                  </a:lnTo>
                  <a:lnTo>
                    <a:pt x="1800" y="1821"/>
                  </a:lnTo>
                  <a:lnTo>
                    <a:pt x="1779" y="1883"/>
                  </a:lnTo>
                  <a:lnTo>
                    <a:pt x="1570" y="1925"/>
                  </a:lnTo>
                  <a:lnTo>
                    <a:pt x="1382" y="2030"/>
                  </a:lnTo>
                  <a:lnTo>
                    <a:pt x="1424" y="2113"/>
                  </a:lnTo>
                  <a:lnTo>
                    <a:pt x="1340" y="2155"/>
                  </a:lnTo>
                  <a:lnTo>
                    <a:pt x="1319" y="2239"/>
                  </a:lnTo>
                  <a:lnTo>
                    <a:pt x="1235" y="2344"/>
                  </a:lnTo>
                  <a:lnTo>
                    <a:pt x="1068" y="2365"/>
                  </a:lnTo>
                  <a:lnTo>
                    <a:pt x="1026" y="2427"/>
                  </a:lnTo>
                  <a:lnTo>
                    <a:pt x="963" y="2365"/>
                  </a:lnTo>
                  <a:lnTo>
                    <a:pt x="922" y="2302"/>
                  </a:lnTo>
                  <a:lnTo>
                    <a:pt x="796" y="2197"/>
                  </a:lnTo>
                  <a:lnTo>
                    <a:pt x="712" y="2197"/>
                  </a:lnTo>
                  <a:lnTo>
                    <a:pt x="629" y="2260"/>
                  </a:lnTo>
                  <a:lnTo>
                    <a:pt x="524" y="2260"/>
                  </a:lnTo>
                  <a:lnTo>
                    <a:pt x="440" y="2197"/>
                  </a:lnTo>
                  <a:lnTo>
                    <a:pt x="315" y="2155"/>
                  </a:lnTo>
                  <a:lnTo>
                    <a:pt x="273" y="2197"/>
                  </a:lnTo>
                  <a:lnTo>
                    <a:pt x="273" y="2365"/>
                  </a:lnTo>
                  <a:lnTo>
                    <a:pt x="273" y="2448"/>
                  </a:lnTo>
                  <a:lnTo>
                    <a:pt x="210" y="2532"/>
                  </a:lnTo>
                  <a:lnTo>
                    <a:pt x="294" y="2637"/>
                  </a:lnTo>
                  <a:lnTo>
                    <a:pt x="273" y="2657"/>
                  </a:lnTo>
                  <a:lnTo>
                    <a:pt x="273" y="2741"/>
                  </a:lnTo>
                  <a:lnTo>
                    <a:pt x="126" y="2846"/>
                  </a:lnTo>
                  <a:lnTo>
                    <a:pt x="1" y="2867"/>
                  </a:lnTo>
                  <a:lnTo>
                    <a:pt x="64" y="2950"/>
                  </a:lnTo>
                  <a:lnTo>
                    <a:pt x="168" y="3034"/>
                  </a:lnTo>
                  <a:lnTo>
                    <a:pt x="22" y="3181"/>
                  </a:lnTo>
                  <a:lnTo>
                    <a:pt x="85" y="3181"/>
                  </a:lnTo>
                  <a:lnTo>
                    <a:pt x="106" y="3390"/>
                  </a:lnTo>
                  <a:lnTo>
                    <a:pt x="106" y="3515"/>
                  </a:lnTo>
                  <a:lnTo>
                    <a:pt x="294" y="3557"/>
                  </a:lnTo>
                  <a:lnTo>
                    <a:pt x="336" y="3557"/>
                  </a:lnTo>
                  <a:lnTo>
                    <a:pt x="189" y="3787"/>
                  </a:lnTo>
                  <a:lnTo>
                    <a:pt x="126" y="3934"/>
                  </a:lnTo>
                  <a:lnTo>
                    <a:pt x="294" y="4227"/>
                  </a:lnTo>
                  <a:lnTo>
                    <a:pt x="378" y="4499"/>
                  </a:lnTo>
                  <a:lnTo>
                    <a:pt x="336" y="4562"/>
                  </a:lnTo>
                  <a:lnTo>
                    <a:pt x="398" y="4666"/>
                  </a:lnTo>
                  <a:lnTo>
                    <a:pt x="419" y="4875"/>
                  </a:lnTo>
                  <a:lnTo>
                    <a:pt x="922" y="4917"/>
                  </a:lnTo>
                  <a:lnTo>
                    <a:pt x="1005" y="5085"/>
                  </a:lnTo>
                  <a:lnTo>
                    <a:pt x="1005" y="5252"/>
                  </a:lnTo>
                  <a:lnTo>
                    <a:pt x="1047" y="5482"/>
                  </a:lnTo>
                  <a:lnTo>
                    <a:pt x="1005" y="5566"/>
                  </a:lnTo>
                  <a:lnTo>
                    <a:pt x="587" y="6131"/>
                  </a:lnTo>
                  <a:lnTo>
                    <a:pt x="1361" y="6382"/>
                  </a:lnTo>
                  <a:lnTo>
                    <a:pt x="2051" y="6340"/>
                  </a:lnTo>
                  <a:lnTo>
                    <a:pt x="2219" y="6298"/>
                  </a:lnTo>
                  <a:lnTo>
                    <a:pt x="2407" y="6319"/>
                  </a:lnTo>
                  <a:lnTo>
                    <a:pt x="2491" y="6235"/>
                  </a:lnTo>
                  <a:lnTo>
                    <a:pt x="2679" y="6194"/>
                  </a:lnTo>
                  <a:lnTo>
                    <a:pt x="2993" y="6194"/>
                  </a:lnTo>
                  <a:lnTo>
                    <a:pt x="3160" y="6173"/>
                  </a:lnTo>
                  <a:lnTo>
                    <a:pt x="3370" y="6173"/>
                  </a:lnTo>
                  <a:lnTo>
                    <a:pt x="3621" y="6068"/>
                  </a:lnTo>
                  <a:lnTo>
                    <a:pt x="3621" y="5963"/>
                  </a:lnTo>
                  <a:lnTo>
                    <a:pt x="3579" y="5859"/>
                  </a:lnTo>
                  <a:lnTo>
                    <a:pt x="3579" y="5712"/>
                  </a:lnTo>
                  <a:lnTo>
                    <a:pt x="3537" y="5545"/>
                  </a:lnTo>
                  <a:lnTo>
                    <a:pt x="3537" y="5378"/>
                  </a:lnTo>
                  <a:lnTo>
                    <a:pt x="3621" y="5273"/>
                  </a:lnTo>
                  <a:lnTo>
                    <a:pt x="3725" y="5252"/>
                  </a:lnTo>
                  <a:lnTo>
                    <a:pt x="3746" y="5147"/>
                  </a:lnTo>
                  <a:lnTo>
                    <a:pt x="3788" y="5064"/>
                  </a:lnTo>
                  <a:lnTo>
                    <a:pt x="3935" y="5043"/>
                  </a:lnTo>
                  <a:lnTo>
                    <a:pt x="3997" y="5085"/>
                  </a:lnTo>
                  <a:lnTo>
                    <a:pt x="4207" y="4980"/>
                  </a:lnTo>
                  <a:lnTo>
                    <a:pt x="4269" y="4917"/>
                  </a:lnTo>
                  <a:lnTo>
                    <a:pt x="4186" y="4875"/>
                  </a:lnTo>
                  <a:lnTo>
                    <a:pt x="4395" y="4708"/>
                  </a:lnTo>
                  <a:lnTo>
                    <a:pt x="4416" y="4645"/>
                  </a:lnTo>
                  <a:lnTo>
                    <a:pt x="4583" y="4624"/>
                  </a:lnTo>
                  <a:lnTo>
                    <a:pt x="4625" y="4666"/>
                  </a:lnTo>
                  <a:lnTo>
                    <a:pt x="4771" y="4666"/>
                  </a:lnTo>
                  <a:lnTo>
                    <a:pt x="4792" y="4603"/>
                  </a:lnTo>
                  <a:lnTo>
                    <a:pt x="4834" y="4603"/>
                  </a:lnTo>
                  <a:lnTo>
                    <a:pt x="4981" y="4750"/>
                  </a:lnTo>
                  <a:lnTo>
                    <a:pt x="5085" y="4541"/>
                  </a:lnTo>
                  <a:lnTo>
                    <a:pt x="5043" y="4310"/>
                  </a:lnTo>
                  <a:lnTo>
                    <a:pt x="5085" y="4248"/>
                  </a:lnTo>
                  <a:lnTo>
                    <a:pt x="5085" y="4185"/>
                  </a:lnTo>
                  <a:lnTo>
                    <a:pt x="5127" y="4038"/>
                  </a:lnTo>
                  <a:lnTo>
                    <a:pt x="5148" y="3829"/>
                  </a:lnTo>
                  <a:lnTo>
                    <a:pt x="5190" y="3766"/>
                  </a:lnTo>
                  <a:lnTo>
                    <a:pt x="5316" y="3725"/>
                  </a:lnTo>
                  <a:lnTo>
                    <a:pt x="5441" y="3662"/>
                  </a:lnTo>
                  <a:lnTo>
                    <a:pt x="5462" y="3578"/>
                  </a:lnTo>
                  <a:lnTo>
                    <a:pt x="5420" y="3411"/>
                  </a:lnTo>
                  <a:lnTo>
                    <a:pt x="5295" y="3348"/>
                  </a:lnTo>
                  <a:lnTo>
                    <a:pt x="5232" y="3181"/>
                  </a:lnTo>
                  <a:lnTo>
                    <a:pt x="5357" y="3097"/>
                  </a:lnTo>
                  <a:lnTo>
                    <a:pt x="5567" y="3181"/>
                  </a:lnTo>
                  <a:lnTo>
                    <a:pt x="5776" y="3181"/>
                  </a:lnTo>
                  <a:lnTo>
                    <a:pt x="5943" y="2950"/>
                  </a:lnTo>
                  <a:lnTo>
                    <a:pt x="5943" y="2783"/>
                  </a:lnTo>
                  <a:lnTo>
                    <a:pt x="5818" y="2657"/>
                  </a:lnTo>
                  <a:lnTo>
                    <a:pt x="6069" y="2323"/>
                  </a:lnTo>
                  <a:lnTo>
                    <a:pt x="6048" y="2051"/>
                  </a:lnTo>
                  <a:lnTo>
                    <a:pt x="5818" y="1695"/>
                  </a:lnTo>
                  <a:lnTo>
                    <a:pt x="5901" y="1590"/>
                  </a:lnTo>
                  <a:lnTo>
                    <a:pt x="6027" y="1465"/>
                  </a:lnTo>
                  <a:lnTo>
                    <a:pt x="6173" y="1465"/>
                  </a:lnTo>
                  <a:lnTo>
                    <a:pt x="6299" y="1318"/>
                  </a:lnTo>
                  <a:lnTo>
                    <a:pt x="6487" y="1214"/>
                  </a:lnTo>
                  <a:lnTo>
                    <a:pt x="6613" y="1297"/>
                  </a:lnTo>
                  <a:lnTo>
                    <a:pt x="6801" y="1277"/>
                  </a:lnTo>
                  <a:lnTo>
                    <a:pt x="7199" y="1172"/>
                  </a:lnTo>
                  <a:lnTo>
                    <a:pt x="7450" y="1067"/>
                  </a:lnTo>
                  <a:lnTo>
                    <a:pt x="7596" y="879"/>
                  </a:lnTo>
                  <a:lnTo>
                    <a:pt x="7471" y="858"/>
                  </a:lnTo>
                  <a:lnTo>
                    <a:pt x="7659" y="691"/>
                  </a:lnTo>
                  <a:lnTo>
                    <a:pt x="7638" y="586"/>
                  </a:lnTo>
                  <a:lnTo>
                    <a:pt x="7387" y="586"/>
                  </a:lnTo>
                  <a:lnTo>
                    <a:pt x="7324" y="691"/>
                  </a:lnTo>
                  <a:lnTo>
                    <a:pt x="7094" y="732"/>
                  </a:lnTo>
                  <a:lnTo>
                    <a:pt x="7073" y="586"/>
                  </a:lnTo>
                  <a:lnTo>
                    <a:pt x="6906" y="649"/>
                  </a:lnTo>
                  <a:lnTo>
                    <a:pt x="6655" y="795"/>
                  </a:lnTo>
                  <a:lnTo>
                    <a:pt x="6571" y="858"/>
                  </a:lnTo>
                  <a:lnTo>
                    <a:pt x="6550" y="984"/>
                  </a:lnTo>
                  <a:lnTo>
                    <a:pt x="6424" y="1067"/>
                  </a:lnTo>
                  <a:lnTo>
                    <a:pt x="6257" y="1151"/>
                  </a:lnTo>
                  <a:lnTo>
                    <a:pt x="6236" y="1193"/>
                  </a:lnTo>
                  <a:lnTo>
                    <a:pt x="6132" y="1277"/>
                  </a:lnTo>
                  <a:lnTo>
                    <a:pt x="5985" y="1277"/>
                  </a:lnTo>
                  <a:lnTo>
                    <a:pt x="5880" y="1256"/>
                  </a:lnTo>
                  <a:lnTo>
                    <a:pt x="5880" y="1172"/>
                  </a:lnTo>
                  <a:lnTo>
                    <a:pt x="5776" y="1046"/>
                  </a:lnTo>
                  <a:lnTo>
                    <a:pt x="5776" y="837"/>
                  </a:lnTo>
                  <a:lnTo>
                    <a:pt x="5755" y="691"/>
                  </a:lnTo>
                  <a:lnTo>
                    <a:pt x="5776" y="565"/>
                  </a:lnTo>
                  <a:lnTo>
                    <a:pt x="5734" y="460"/>
                  </a:lnTo>
                  <a:lnTo>
                    <a:pt x="5629" y="460"/>
                  </a:lnTo>
                  <a:lnTo>
                    <a:pt x="5608" y="356"/>
                  </a:lnTo>
                  <a:lnTo>
                    <a:pt x="5629" y="209"/>
                  </a:lnTo>
                  <a:lnTo>
                    <a:pt x="5629" y="126"/>
                  </a:lnTo>
                  <a:lnTo>
                    <a:pt x="5525" y="63"/>
                  </a:lnTo>
                  <a:lnTo>
                    <a:pt x="542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19" name="Google Shape;1019;p27"/>
            <p:cNvSpPr/>
            <p:nvPr/>
          </p:nvSpPr>
          <p:spPr>
            <a:xfrm>
              <a:off x="-2362053" y="3373907"/>
              <a:ext cx="201397" cy="119876"/>
            </a:xfrm>
            <a:custGeom>
              <a:avLst/>
              <a:gdLst/>
              <a:ahLst/>
              <a:cxnLst/>
              <a:rect l="l" t="t" r="r" b="b"/>
              <a:pathLst>
                <a:path w="9501" h="5922" extrusionOk="0">
                  <a:moveTo>
                    <a:pt x="5064" y="0"/>
                  </a:moveTo>
                  <a:lnTo>
                    <a:pt x="4960" y="84"/>
                  </a:lnTo>
                  <a:lnTo>
                    <a:pt x="5002" y="209"/>
                  </a:lnTo>
                  <a:lnTo>
                    <a:pt x="4855" y="230"/>
                  </a:lnTo>
                  <a:lnTo>
                    <a:pt x="4751" y="209"/>
                  </a:lnTo>
                  <a:lnTo>
                    <a:pt x="4730" y="209"/>
                  </a:lnTo>
                  <a:lnTo>
                    <a:pt x="4500" y="272"/>
                  </a:lnTo>
                  <a:lnTo>
                    <a:pt x="4332" y="293"/>
                  </a:lnTo>
                  <a:lnTo>
                    <a:pt x="4228" y="502"/>
                  </a:lnTo>
                  <a:lnTo>
                    <a:pt x="4228" y="712"/>
                  </a:lnTo>
                  <a:lnTo>
                    <a:pt x="4102" y="712"/>
                  </a:lnTo>
                  <a:lnTo>
                    <a:pt x="3997" y="628"/>
                  </a:lnTo>
                  <a:lnTo>
                    <a:pt x="3851" y="691"/>
                  </a:lnTo>
                  <a:lnTo>
                    <a:pt x="3746" y="607"/>
                  </a:lnTo>
                  <a:lnTo>
                    <a:pt x="3642" y="628"/>
                  </a:lnTo>
                  <a:lnTo>
                    <a:pt x="3537" y="753"/>
                  </a:lnTo>
                  <a:lnTo>
                    <a:pt x="3432" y="732"/>
                  </a:lnTo>
                  <a:lnTo>
                    <a:pt x="3391" y="607"/>
                  </a:lnTo>
                  <a:lnTo>
                    <a:pt x="3244" y="607"/>
                  </a:lnTo>
                  <a:lnTo>
                    <a:pt x="3056" y="712"/>
                  </a:lnTo>
                  <a:lnTo>
                    <a:pt x="2972" y="649"/>
                  </a:lnTo>
                  <a:lnTo>
                    <a:pt x="2805" y="628"/>
                  </a:lnTo>
                  <a:lnTo>
                    <a:pt x="2763" y="691"/>
                  </a:lnTo>
                  <a:lnTo>
                    <a:pt x="2700" y="691"/>
                  </a:lnTo>
                  <a:lnTo>
                    <a:pt x="2595" y="607"/>
                  </a:lnTo>
                  <a:lnTo>
                    <a:pt x="2386" y="691"/>
                  </a:lnTo>
                  <a:lnTo>
                    <a:pt x="2344" y="628"/>
                  </a:lnTo>
                  <a:lnTo>
                    <a:pt x="2219" y="544"/>
                  </a:lnTo>
                  <a:lnTo>
                    <a:pt x="1884" y="502"/>
                  </a:lnTo>
                  <a:lnTo>
                    <a:pt x="1759" y="419"/>
                  </a:lnTo>
                  <a:lnTo>
                    <a:pt x="1675" y="419"/>
                  </a:lnTo>
                  <a:lnTo>
                    <a:pt x="1570" y="523"/>
                  </a:lnTo>
                  <a:lnTo>
                    <a:pt x="1382" y="523"/>
                  </a:lnTo>
                  <a:lnTo>
                    <a:pt x="963" y="586"/>
                  </a:lnTo>
                  <a:lnTo>
                    <a:pt x="859" y="628"/>
                  </a:lnTo>
                  <a:lnTo>
                    <a:pt x="671" y="544"/>
                  </a:lnTo>
                  <a:lnTo>
                    <a:pt x="608" y="544"/>
                  </a:lnTo>
                  <a:lnTo>
                    <a:pt x="566" y="649"/>
                  </a:lnTo>
                  <a:lnTo>
                    <a:pt x="608" y="921"/>
                  </a:lnTo>
                  <a:lnTo>
                    <a:pt x="650" y="1004"/>
                  </a:lnTo>
                  <a:lnTo>
                    <a:pt x="733" y="1151"/>
                  </a:lnTo>
                  <a:lnTo>
                    <a:pt x="859" y="1235"/>
                  </a:lnTo>
                  <a:lnTo>
                    <a:pt x="817" y="1318"/>
                  </a:lnTo>
                  <a:lnTo>
                    <a:pt x="838" y="1381"/>
                  </a:lnTo>
                  <a:lnTo>
                    <a:pt x="880" y="1465"/>
                  </a:lnTo>
                  <a:lnTo>
                    <a:pt x="838" y="1653"/>
                  </a:lnTo>
                  <a:lnTo>
                    <a:pt x="754" y="1653"/>
                  </a:lnTo>
                  <a:lnTo>
                    <a:pt x="650" y="1737"/>
                  </a:lnTo>
                  <a:lnTo>
                    <a:pt x="629" y="1904"/>
                  </a:lnTo>
                  <a:lnTo>
                    <a:pt x="252" y="2302"/>
                  </a:lnTo>
                  <a:lnTo>
                    <a:pt x="294" y="2469"/>
                  </a:lnTo>
                  <a:lnTo>
                    <a:pt x="294" y="2637"/>
                  </a:lnTo>
                  <a:lnTo>
                    <a:pt x="147" y="2616"/>
                  </a:lnTo>
                  <a:lnTo>
                    <a:pt x="43" y="2888"/>
                  </a:lnTo>
                  <a:lnTo>
                    <a:pt x="22" y="3097"/>
                  </a:lnTo>
                  <a:lnTo>
                    <a:pt x="1" y="3097"/>
                  </a:lnTo>
                  <a:lnTo>
                    <a:pt x="126" y="3222"/>
                  </a:lnTo>
                  <a:lnTo>
                    <a:pt x="294" y="3327"/>
                  </a:lnTo>
                  <a:lnTo>
                    <a:pt x="315" y="3432"/>
                  </a:lnTo>
                  <a:lnTo>
                    <a:pt x="440" y="3432"/>
                  </a:lnTo>
                  <a:lnTo>
                    <a:pt x="524" y="3348"/>
                  </a:lnTo>
                  <a:lnTo>
                    <a:pt x="629" y="3348"/>
                  </a:lnTo>
                  <a:lnTo>
                    <a:pt x="838" y="3453"/>
                  </a:lnTo>
                  <a:lnTo>
                    <a:pt x="984" y="3473"/>
                  </a:lnTo>
                  <a:lnTo>
                    <a:pt x="1152" y="3536"/>
                  </a:lnTo>
                  <a:lnTo>
                    <a:pt x="1194" y="3641"/>
                  </a:lnTo>
                  <a:lnTo>
                    <a:pt x="1340" y="3683"/>
                  </a:lnTo>
                  <a:lnTo>
                    <a:pt x="1487" y="3641"/>
                  </a:lnTo>
                  <a:lnTo>
                    <a:pt x="1612" y="3641"/>
                  </a:lnTo>
                  <a:lnTo>
                    <a:pt x="1717" y="3515"/>
                  </a:lnTo>
                  <a:lnTo>
                    <a:pt x="2114" y="3453"/>
                  </a:lnTo>
                  <a:lnTo>
                    <a:pt x="2240" y="3369"/>
                  </a:lnTo>
                  <a:lnTo>
                    <a:pt x="2386" y="3348"/>
                  </a:lnTo>
                  <a:lnTo>
                    <a:pt x="2344" y="3201"/>
                  </a:lnTo>
                  <a:lnTo>
                    <a:pt x="2386" y="3139"/>
                  </a:lnTo>
                  <a:lnTo>
                    <a:pt x="2344" y="2992"/>
                  </a:lnTo>
                  <a:lnTo>
                    <a:pt x="2428" y="3013"/>
                  </a:lnTo>
                  <a:lnTo>
                    <a:pt x="2449" y="2992"/>
                  </a:lnTo>
                  <a:lnTo>
                    <a:pt x="2554" y="3034"/>
                  </a:lnTo>
                  <a:lnTo>
                    <a:pt x="2616" y="2992"/>
                  </a:lnTo>
                  <a:lnTo>
                    <a:pt x="2742" y="2992"/>
                  </a:lnTo>
                  <a:lnTo>
                    <a:pt x="2763" y="2929"/>
                  </a:lnTo>
                  <a:lnTo>
                    <a:pt x="2867" y="3055"/>
                  </a:lnTo>
                  <a:lnTo>
                    <a:pt x="3014" y="3055"/>
                  </a:lnTo>
                  <a:lnTo>
                    <a:pt x="3181" y="3243"/>
                  </a:lnTo>
                  <a:lnTo>
                    <a:pt x="3370" y="3243"/>
                  </a:lnTo>
                  <a:lnTo>
                    <a:pt x="3391" y="3201"/>
                  </a:lnTo>
                  <a:lnTo>
                    <a:pt x="3453" y="3201"/>
                  </a:lnTo>
                  <a:lnTo>
                    <a:pt x="3642" y="3369"/>
                  </a:lnTo>
                  <a:lnTo>
                    <a:pt x="3788" y="3453"/>
                  </a:lnTo>
                  <a:lnTo>
                    <a:pt x="3809" y="3641"/>
                  </a:lnTo>
                  <a:lnTo>
                    <a:pt x="3809" y="3787"/>
                  </a:lnTo>
                  <a:lnTo>
                    <a:pt x="3956" y="3850"/>
                  </a:lnTo>
                  <a:lnTo>
                    <a:pt x="3956" y="3892"/>
                  </a:lnTo>
                  <a:lnTo>
                    <a:pt x="4102" y="4038"/>
                  </a:lnTo>
                  <a:lnTo>
                    <a:pt x="4269" y="4143"/>
                  </a:lnTo>
                  <a:lnTo>
                    <a:pt x="4290" y="4248"/>
                  </a:lnTo>
                  <a:lnTo>
                    <a:pt x="4269" y="4352"/>
                  </a:lnTo>
                  <a:lnTo>
                    <a:pt x="4332" y="4457"/>
                  </a:lnTo>
                  <a:lnTo>
                    <a:pt x="4311" y="4499"/>
                  </a:lnTo>
                  <a:lnTo>
                    <a:pt x="4123" y="4499"/>
                  </a:lnTo>
                  <a:lnTo>
                    <a:pt x="4060" y="4415"/>
                  </a:lnTo>
                  <a:lnTo>
                    <a:pt x="3893" y="4478"/>
                  </a:lnTo>
                  <a:lnTo>
                    <a:pt x="3788" y="4478"/>
                  </a:lnTo>
                  <a:lnTo>
                    <a:pt x="3767" y="4687"/>
                  </a:lnTo>
                  <a:lnTo>
                    <a:pt x="3767" y="4834"/>
                  </a:lnTo>
                  <a:lnTo>
                    <a:pt x="3704" y="4813"/>
                  </a:lnTo>
                  <a:lnTo>
                    <a:pt x="3600" y="5022"/>
                  </a:lnTo>
                  <a:lnTo>
                    <a:pt x="3600" y="5126"/>
                  </a:lnTo>
                  <a:lnTo>
                    <a:pt x="3495" y="5106"/>
                  </a:lnTo>
                  <a:lnTo>
                    <a:pt x="3432" y="5147"/>
                  </a:lnTo>
                  <a:lnTo>
                    <a:pt x="3537" y="5315"/>
                  </a:lnTo>
                  <a:lnTo>
                    <a:pt x="3684" y="5357"/>
                  </a:lnTo>
                  <a:lnTo>
                    <a:pt x="3893" y="5357"/>
                  </a:lnTo>
                  <a:lnTo>
                    <a:pt x="3976" y="5294"/>
                  </a:lnTo>
                  <a:lnTo>
                    <a:pt x="4165" y="5294"/>
                  </a:lnTo>
                  <a:lnTo>
                    <a:pt x="4269" y="5357"/>
                  </a:lnTo>
                  <a:lnTo>
                    <a:pt x="4290" y="5252"/>
                  </a:lnTo>
                  <a:lnTo>
                    <a:pt x="4228" y="5189"/>
                  </a:lnTo>
                  <a:lnTo>
                    <a:pt x="4228" y="5106"/>
                  </a:lnTo>
                  <a:lnTo>
                    <a:pt x="4228" y="5022"/>
                  </a:lnTo>
                  <a:lnTo>
                    <a:pt x="4290" y="5106"/>
                  </a:lnTo>
                  <a:lnTo>
                    <a:pt x="4374" y="5106"/>
                  </a:lnTo>
                  <a:lnTo>
                    <a:pt x="4583" y="4834"/>
                  </a:lnTo>
                  <a:lnTo>
                    <a:pt x="4541" y="4771"/>
                  </a:lnTo>
                  <a:lnTo>
                    <a:pt x="4604" y="4771"/>
                  </a:lnTo>
                  <a:lnTo>
                    <a:pt x="4730" y="4603"/>
                  </a:lnTo>
                  <a:lnTo>
                    <a:pt x="4730" y="4478"/>
                  </a:lnTo>
                  <a:lnTo>
                    <a:pt x="4813" y="4394"/>
                  </a:lnTo>
                  <a:lnTo>
                    <a:pt x="4939" y="4394"/>
                  </a:lnTo>
                  <a:lnTo>
                    <a:pt x="5064" y="4269"/>
                  </a:lnTo>
                  <a:lnTo>
                    <a:pt x="5127" y="4310"/>
                  </a:lnTo>
                  <a:lnTo>
                    <a:pt x="5127" y="4352"/>
                  </a:lnTo>
                  <a:lnTo>
                    <a:pt x="5232" y="4352"/>
                  </a:lnTo>
                  <a:lnTo>
                    <a:pt x="5274" y="4289"/>
                  </a:lnTo>
                  <a:lnTo>
                    <a:pt x="5336" y="4206"/>
                  </a:lnTo>
                  <a:lnTo>
                    <a:pt x="5357" y="4269"/>
                  </a:lnTo>
                  <a:lnTo>
                    <a:pt x="5441" y="4310"/>
                  </a:lnTo>
                  <a:lnTo>
                    <a:pt x="5525" y="4352"/>
                  </a:lnTo>
                  <a:lnTo>
                    <a:pt x="5692" y="4310"/>
                  </a:lnTo>
                  <a:lnTo>
                    <a:pt x="5567" y="4373"/>
                  </a:lnTo>
                  <a:lnTo>
                    <a:pt x="5483" y="4415"/>
                  </a:lnTo>
                  <a:lnTo>
                    <a:pt x="5378" y="4394"/>
                  </a:lnTo>
                  <a:lnTo>
                    <a:pt x="5211" y="4415"/>
                  </a:lnTo>
                  <a:lnTo>
                    <a:pt x="5064" y="4415"/>
                  </a:lnTo>
                  <a:lnTo>
                    <a:pt x="5127" y="4478"/>
                  </a:lnTo>
                  <a:lnTo>
                    <a:pt x="5336" y="4478"/>
                  </a:lnTo>
                  <a:lnTo>
                    <a:pt x="5483" y="4561"/>
                  </a:lnTo>
                  <a:lnTo>
                    <a:pt x="5462" y="4582"/>
                  </a:lnTo>
                  <a:lnTo>
                    <a:pt x="5420" y="4624"/>
                  </a:lnTo>
                  <a:lnTo>
                    <a:pt x="5483" y="4708"/>
                  </a:lnTo>
                  <a:lnTo>
                    <a:pt x="5567" y="4708"/>
                  </a:lnTo>
                  <a:lnTo>
                    <a:pt x="5671" y="4771"/>
                  </a:lnTo>
                  <a:lnTo>
                    <a:pt x="5797" y="4708"/>
                  </a:lnTo>
                  <a:lnTo>
                    <a:pt x="5943" y="4687"/>
                  </a:lnTo>
                  <a:lnTo>
                    <a:pt x="6069" y="4729"/>
                  </a:lnTo>
                  <a:lnTo>
                    <a:pt x="6173" y="4792"/>
                  </a:lnTo>
                  <a:lnTo>
                    <a:pt x="6194" y="4708"/>
                  </a:lnTo>
                  <a:lnTo>
                    <a:pt x="6257" y="4729"/>
                  </a:lnTo>
                  <a:lnTo>
                    <a:pt x="6278" y="4875"/>
                  </a:lnTo>
                  <a:lnTo>
                    <a:pt x="6362" y="4938"/>
                  </a:lnTo>
                  <a:lnTo>
                    <a:pt x="6299" y="4980"/>
                  </a:lnTo>
                  <a:lnTo>
                    <a:pt x="6111" y="5022"/>
                  </a:lnTo>
                  <a:lnTo>
                    <a:pt x="5943" y="5126"/>
                  </a:lnTo>
                  <a:lnTo>
                    <a:pt x="5797" y="5315"/>
                  </a:lnTo>
                  <a:lnTo>
                    <a:pt x="5901" y="5357"/>
                  </a:lnTo>
                  <a:lnTo>
                    <a:pt x="5985" y="5294"/>
                  </a:lnTo>
                  <a:lnTo>
                    <a:pt x="6111" y="5357"/>
                  </a:lnTo>
                  <a:lnTo>
                    <a:pt x="6173" y="5336"/>
                  </a:lnTo>
                  <a:lnTo>
                    <a:pt x="6362" y="5503"/>
                  </a:lnTo>
                  <a:lnTo>
                    <a:pt x="6383" y="5566"/>
                  </a:lnTo>
                  <a:lnTo>
                    <a:pt x="6299" y="5775"/>
                  </a:lnTo>
                  <a:lnTo>
                    <a:pt x="6278" y="5838"/>
                  </a:lnTo>
                  <a:lnTo>
                    <a:pt x="6383" y="5922"/>
                  </a:lnTo>
                  <a:lnTo>
                    <a:pt x="6592" y="5922"/>
                  </a:lnTo>
                  <a:lnTo>
                    <a:pt x="6780" y="5817"/>
                  </a:lnTo>
                  <a:lnTo>
                    <a:pt x="7031" y="5629"/>
                  </a:lnTo>
                  <a:lnTo>
                    <a:pt x="7220" y="5629"/>
                  </a:lnTo>
                  <a:lnTo>
                    <a:pt x="7324" y="5503"/>
                  </a:lnTo>
                  <a:lnTo>
                    <a:pt x="7450" y="5419"/>
                  </a:lnTo>
                  <a:lnTo>
                    <a:pt x="7680" y="5440"/>
                  </a:lnTo>
                  <a:lnTo>
                    <a:pt x="7889" y="5440"/>
                  </a:lnTo>
                  <a:lnTo>
                    <a:pt x="7952" y="5336"/>
                  </a:lnTo>
                  <a:lnTo>
                    <a:pt x="7889" y="5231"/>
                  </a:lnTo>
                  <a:lnTo>
                    <a:pt x="7952" y="5210"/>
                  </a:lnTo>
                  <a:lnTo>
                    <a:pt x="7994" y="5126"/>
                  </a:lnTo>
                  <a:lnTo>
                    <a:pt x="7847" y="5106"/>
                  </a:lnTo>
                  <a:lnTo>
                    <a:pt x="7659" y="5126"/>
                  </a:lnTo>
                  <a:lnTo>
                    <a:pt x="7638" y="5252"/>
                  </a:lnTo>
                  <a:lnTo>
                    <a:pt x="7513" y="5189"/>
                  </a:lnTo>
                  <a:lnTo>
                    <a:pt x="7450" y="5189"/>
                  </a:lnTo>
                  <a:lnTo>
                    <a:pt x="7345" y="5294"/>
                  </a:lnTo>
                  <a:lnTo>
                    <a:pt x="7303" y="5252"/>
                  </a:lnTo>
                  <a:lnTo>
                    <a:pt x="7010" y="4938"/>
                  </a:lnTo>
                  <a:lnTo>
                    <a:pt x="6948" y="4813"/>
                  </a:lnTo>
                  <a:lnTo>
                    <a:pt x="6885" y="4687"/>
                  </a:lnTo>
                  <a:lnTo>
                    <a:pt x="6822" y="4708"/>
                  </a:lnTo>
                  <a:lnTo>
                    <a:pt x="6885" y="4875"/>
                  </a:lnTo>
                  <a:lnTo>
                    <a:pt x="7094" y="5106"/>
                  </a:lnTo>
                  <a:lnTo>
                    <a:pt x="7261" y="5294"/>
                  </a:lnTo>
                  <a:lnTo>
                    <a:pt x="7220" y="5315"/>
                  </a:lnTo>
                  <a:lnTo>
                    <a:pt x="7094" y="5294"/>
                  </a:lnTo>
                  <a:lnTo>
                    <a:pt x="7031" y="5210"/>
                  </a:lnTo>
                  <a:lnTo>
                    <a:pt x="7010" y="5085"/>
                  </a:lnTo>
                  <a:lnTo>
                    <a:pt x="6927" y="5043"/>
                  </a:lnTo>
                  <a:lnTo>
                    <a:pt x="6885" y="5106"/>
                  </a:lnTo>
                  <a:lnTo>
                    <a:pt x="6885" y="5022"/>
                  </a:lnTo>
                  <a:lnTo>
                    <a:pt x="6822" y="5022"/>
                  </a:lnTo>
                  <a:lnTo>
                    <a:pt x="6780" y="5043"/>
                  </a:lnTo>
                  <a:lnTo>
                    <a:pt x="6780" y="5001"/>
                  </a:lnTo>
                  <a:lnTo>
                    <a:pt x="6822" y="4917"/>
                  </a:lnTo>
                  <a:lnTo>
                    <a:pt x="6801" y="4875"/>
                  </a:lnTo>
                  <a:lnTo>
                    <a:pt x="6717" y="4896"/>
                  </a:lnTo>
                  <a:lnTo>
                    <a:pt x="6676" y="4834"/>
                  </a:lnTo>
                  <a:lnTo>
                    <a:pt x="6592" y="4771"/>
                  </a:lnTo>
                  <a:lnTo>
                    <a:pt x="6404" y="4792"/>
                  </a:lnTo>
                  <a:lnTo>
                    <a:pt x="6320" y="4729"/>
                  </a:lnTo>
                  <a:lnTo>
                    <a:pt x="6362" y="4687"/>
                  </a:lnTo>
                  <a:lnTo>
                    <a:pt x="6487" y="4708"/>
                  </a:lnTo>
                  <a:lnTo>
                    <a:pt x="6529" y="4624"/>
                  </a:lnTo>
                  <a:lnTo>
                    <a:pt x="6634" y="4708"/>
                  </a:lnTo>
                  <a:lnTo>
                    <a:pt x="6738" y="4708"/>
                  </a:lnTo>
                  <a:lnTo>
                    <a:pt x="6780" y="4624"/>
                  </a:lnTo>
                  <a:lnTo>
                    <a:pt x="6885" y="4603"/>
                  </a:lnTo>
                  <a:lnTo>
                    <a:pt x="7052" y="4415"/>
                  </a:lnTo>
                  <a:lnTo>
                    <a:pt x="7052" y="4373"/>
                  </a:lnTo>
                  <a:lnTo>
                    <a:pt x="7136" y="4394"/>
                  </a:lnTo>
                  <a:lnTo>
                    <a:pt x="7136" y="4457"/>
                  </a:lnTo>
                  <a:lnTo>
                    <a:pt x="7031" y="4582"/>
                  </a:lnTo>
                  <a:lnTo>
                    <a:pt x="6989" y="4603"/>
                  </a:lnTo>
                  <a:lnTo>
                    <a:pt x="7010" y="4666"/>
                  </a:lnTo>
                  <a:lnTo>
                    <a:pt x="7094" y="4624"/>
                  </a:lnTo>
                  <a:lnTo>
                    <a:pt x="7220" y="4457"/>
                  </a:lnTo>
                  <a:lnTo>
                    <a:pt x="7241" y="4373"/>
                  </a:lnTo>
                  <a:lnTo>
                    <a:pt x="7157" y="4289"/>
                  </a:lnTo>
                  <a:lnTo>
                    <a:pt x="7136" y="4248"/>
                  </a:lnTo>
                  <a:lnTo>
                    <a:pt x="7199" y="4206"/>
                  </a:lnTo>
                  <a:lnTo>
                    <a:pt x="7261" y="4352"/>
                  </a:lnTo>
                  <a:lnTo>
                    <a:pt x="7345" y="4373"/>
                  </a:lnTo>
                  <a:lnTo>
                    <a:pt x="7450" y="4289"/>
                  </a:lnTo>
                  <a:lnTo>
                    <a:pt x="7617" y="4310"/>
                  </a:lnTo>
                  <a:lnTo>
                    <a:pt x="7722" y="4248"/>
                  </a:lnTo>
                  <a:lnTo>
                    <a:pt x="7868" y="4248"/>
                  </a:lnTo>
                  <a:lnTo>
                    <a:pt x="7973" y="4101"/>
                  </a:lnTo>
                  <a:lnTo>
                    <a:pt x="8057" y="4038"/>
                  </a:lnTo>
                  <a:lnTo>
                    <a:pt x="8182" y="4038"/>
                  </a:lnTo>
                  <a:lnTo>
                    <a:pt x="8203" y="3934"/>
                  </a:lnTo>
                  <a:lnTo>
                    <a:pt x="8287" y="3871"/>
                  </a:lnTo>
                  <a:lnTo>
                    <a:pt x="8454" y="3871"/>
                  </a:lnTo>
                  <a:lnTo>
                    <a:pt x="8580" y="3829"/>
                  </a:lnTo>
                  <a:lnTo>
                    <a:pt x="8663" y="3829"/>
                  </a:lnTo>
                  <a:lnTo>
                    <a:pt x="8663" y="3892"/>
                  </a:lnTo>
                  <a:lnTo>
                    <a:pt x="8768" y="3850"/>
                  </a:lnTo>
                  <a:lnTo>
                    <a:pt x="8789" y="3578"/>
                  </a:lnTo>
                  <a:lnTo>
                    <a:pt x="8873" y="3557"/>
                  </a:lnTo>
                  <a:lnTo>
                    <a:pt x="8998" y="3348"/>
                  </a:lnTo>
                  <a:lnTo>
                    <a:pt x="9291" y="3327"/>
                  </a:lnTo>
                  <a:lnTo>
                    <a:pt x="9396" y="3243"/>
                  </a:lnTo>
                  <a:lnTo>
                    <a:pt x="9354" y="3118"/>
                  </a:lnTo>
                  <a:lnTo>
                    <a:pt x="9438" y="2909"/>
                  </a:lnTo>
                  <a:lnTo>
                    <a:pt x="9417" y="2720"/>
                  </a:lnTo>
                  <a:lnTo>
                    <a:pt x="9228" y="2616"/>
                  </a:lnTo>
                  <a:lnTo>
                    <a:pt x="9291" y="2365"/>
                  </a:lnTo>
                  <a:lnTo>
                    <a:pt x="9396" y="2323"/>
                  </a:lnTo>
                  <a:lnTo>
                    <a:pt x="9500" y="2197"/>
                  </a:lnTo>
                  <a:lnTo>
                    <a:pt x="9500" y="2072"/>
                  </a:lnTo>
                  <a:lnTo>
                    <a:pt x="9417" y="2009"/>
                  </a:lnTo>
                  <a:lnTo>
                    <a:pt x="9354" y="1883"/>
                  </a:lnTo>
                  <a:lnTo>
                    <a:pt x="9291" y="1967"/>
                  </a:lnTo>
                  <a:lnTo>
                    <a:pt x="9103" y="1946"/>
                  </a:lnTo>
                  <a:lnTo>
                    <a:pt x="8935" y="1841"/>
                  </a:lnTo>
                  <a:lnTo>
                    <a:pt x="8810" y="1862"/>
                  </a:lnTo>
                  <a:lnTo>
                    <a:pt x="8705" y="1800"/>
                  </a:lnTo>
                  <a:lnTo>
                    <a:pt x="8559" y="1779"/>
                  </a:lnTo>
                  <a:lnTo>
                    <a:pt x="8349" y="1758"/>
                  </a:lnTo>
                  <a:lnTo>
                    <a:pt x="8266" y="1841"/>
                  </a:lnTo>
                  <a:lnTo>
                    <a:pt x="8203" y="1695"/>
                  </a:lnTo>
                  <a:lnTo>
                    <a:pt x="8057" y="1590"/>
                  </a:lnTo>
                  <a:lnTo>
                    <a:pt x="7931" y="1318"/>
                  </a:lnTo>
                  <a:lnTo>
                    <a:pt x="7826" y="1339"/>
                  </a:lnTo>
                  <a:lnTo>
                    <a:pt x="7638" y="1465"/>
                  </a:lnTo>
                  <a:lnTo>
                    <a:pt x="7513" y="1444"/>
                  </a:lnTo>
                  <a:lnTo>
                    <a:pt x="7366" y="1486"/>
                  </a:lnTo>
                  <a:lnTo>
                    <a:pt x="7220" y="1423"/>
                  </a:lnTo>
                  <a:lnTo>
                    <a:pt x="7115" y="1528"/>
                  </a:lnTo>
                  <a:lnTo>
                    <a:pt x="6843" y="1256"/>
                  </a:lnTo>
                  <a:lnTo>
                    <a:pt x="6780" y="1067"/>
                  </a:lnTo>
                  <a:lnTo>
                    <a:pt x="6780" y="921"/>
                  </a:lnTo>
                  <a:lnTo>
                    <a:pt x="6676" y="921"/>
                  </a:lnTo>
                  <a:lnTo>
                    <a:pt x="6676" y="795"/>
                  </a:lnTo>
                  <a:lnTo>
                    <a:pt x="6529" y="691"/>
                  </a:lnTo>
                  <a:lnTo>
                    <a:pt x="6215" y="732"/>
                  </a:lnTo>
                  <a:lnTo>
                    <a:pt x="6069" y="523"/>
                  </a:lnTo>
                  <a:lnTo>
                    <a:pt x="6111" y="398"/>
                  </a:lnTo>
                  <a:lnTo>
                    <a:pt x="6006" y="293"/>
                  </a:lnTo>
                  <a:lnTo>
                    <a:pt x="5901" y="21"/>
                  </a:lnTo>
                  <a:lnTo>
                    <a:pt x="5776" y="21"/>
                  </a:lnTo>
                  <a:lnTo>
                    <a:pt x="5650" y="105"/>
                  </a:lnTo>
                  <a:lnTo>
                    <a:pt x="5357" y="105"/>
                  </a:lnTo>
                  <a:lnTo>
                    <a:pt x="5064"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20" name="Google Shape;1020;p27"/>
            <p:cNvSpPr/>
            <p:nvPr/>
          </p:nvSpPr>
          <p:spPr>
            <a:xfrm>
              <a:off x="-2312367" y="3433196"/>
              <a:ext cx="42162" cy="44918"/>
            </a:xfrm>
            <a:custGeom>
              <a:avLst/>
              <a:gdLst/>
              <a:ahLst/>
              <a:cxnLst/>
              <a:rect l="l" t="t" r="r" b="b"/>
              <a:pathLst>
                <a:path w="1989" h="2219" extrusionOk="0">
                  <a:moveTo>
                    <a:pt x="419" y="0"/>
                  </a:moveTo>
                  <a:lnTo>
                    <a:pt x="398" y="63"/>
                  </a:lnTo>
                  <a:lnTo>
                    <a:pt x="272" y="63"/>
                  </a:lnTo>
                  <a:lnTo>
                    <a:pt x="210" y="105"/>
                  </a:lnTo>
                  <a:lnTo>
                    <a:pt x="105" y="63"/>
                  </a:lnTo>
                  <a:lnTo>
                    <a:pt x="84" y="84"/>
                  </a:lnTo>
                  <a:lnTo>
                    <a:pt x="0" y="63"/>
                  </a:lnTo>
                  <a:lnTo>
                    <a:pt x="42" y="210"/>
                  </a:lnTo>
                  <a:lnTo>
                    <a:pt x="0" y="272"/>
                  </a:lnTo>
                  <a:lnTo>
                    <a:pt x="42" y="419"/>
                  </a:lnTo>
                  <a:lnTo>
                    <a:pt x="251" y="377"/>
                  </a:lnTo>
                  <a:lnTo>
                    <a:pt x="314" y="628"/>
                  </a:lnTo>
                  <a:lnTo>
                    <a:pt x="565" y="837"/>
                  </a:lnTo>
                  <a:lnTo>
                    <a:pt x="586" y="942"/>
                  </a:lnTo>
                  <a:lnTo>
                    <a:pt x="900" y="1214"/>
                  </a:lnTo>
                  <a:lnTo>
                    <a:pt x="921" y="1360"/>
                  </a:lnTo>
                  <a:lnTo>
                    <a:pt x="1026" y="1528"/>
                  </a:lnTo>
                  <a:lnTo>
                    <a:pt x="1005" y="2072"/>
                  </a:lnTo>
                  <a:lnTo>
                    <a:pt x="1088" y="2218"/>
                  </a:lnTo>
                  <a:lnTo>
                    <a:pt x="1151" y="2177"/>
                  </a:lnTo>
                  <a:lnTo>
                    <a:pt x="1256" y="2197"/>
                  </a:lnTo>
                  <a:lnTo>
                    <a:pt x="1256" y="2093"/>
                  </a:lnTo>
                  <a:lnTo>
                    <a:pt x="1360" y="1884"/>
                  </a:lnTo>
                  <a:lnTo>
                    <a:pt x="1423" y="1905"/>
                  </a:lnTo>
                  <a:lnTo>
                    <a:pt x="1423" y="1758"/>
                  </a:lnTo>
                  <a:lnTo>
                    <a:pt x="1444" y="1549"/>
                  </a:lnTo>
                  <a:lnTo>
                    <a:pt x="1549" y="1549"/>
                  </a:lnTo>
                  <a:lnTo>
                    <a:pt x="1716" y="1486"/>
                  </a:lnTo>
                  <a:lnTo>
                    <a:pt x="1779" y="1570"/>
                  </a:lnTo>
                  <a:lnTo>
                    <a:pt x="1967" y="1570"/>
                  </a:lnTo>
                  <a:lnTo>
                    <a:pt x="1988" y="1528"/>
                  </a:lnTo>
                  <a:lnTo>
                    <a:pt x="1925" y="1423"/>
                  </a:lnTo>
                  <a:lnTo>
                    <a:pt x="1946" y="1319"/>
                  </a:lnTo>
                  <a:lnTo>
                    <a:pt x="1925" y="1214"/>
                  </a:lnTo>
                  <a:lnTo>
                    <a:pt x="1758" y="1109"/>
                  </a:lnTo>
                  <a:lnTo>
                    <a:pt x="1612" y="963"/>
                  </a:lnTo>
                  <a:lnTo>
                    <a:pt x="1612" y="921"/>
                  </a:lnTo>
                  <a:lnTo>
                    <a:pt x="1465" y="858"/>
                  </a:lnTo>
                  <a:lnTo>
                    <a:pt x="1465" y="712"/>
                  </a:lnTo>
                  <a:lnTo>
                    <a:pt x="1444" y="524"/>
                  </a:lnTo>
                  <a:lnTo>
                    <a:pt x="1298" y="440"/>
                  </a:lnTo>
                  <a:lnTo>
                    <a:pt x="1109" y="272"/>
                  </a:lnTo>
                  <a:lnTo>
                    <a:pt x="1047" y="272"/>
                  </a:lnTo>
                  <a:lnTo>
                    <a:pt x="1026" y="314"/>
                  </a:lnTo>
                  <a:lnTo>
                    <a:pt x="837" y="314"/>
                  </a:lnTo>
                  <a:lnTo>
                    <a:pt x="670" y="126"/>
                  </a:lnTo>
                  <a:lnTo>
                    <a:pt x="523" y="126"/>
                  </a:lnTo>
                  <a:lnTo>
                    <a:pt x="41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21" name="Google Shape;1021;p27"/>
            <p:cNvSpPr/>
            <p:nvPr/>
          </p:nvSpPr>
          <p:spPr>
            <a:xfrm>
              <a:off x="-2379773" y="3440827"/>
              <a:ext cx="108234" cy="66092"/>
            </a:xfrm>
            <a:custGeom>
              <a:avLst/>
              <a:gdLst/>
              <a:ahLst/>
              <a:cxnLst/>
              <a:rect l="l" t="t" r="r" b="b"/>
              <a:pathLst>
                <a:path w="5106" h="3265" extrusionOk="0">
                  <a:moveTo>
                    <a:pt x="3431" y="0"/>
                  </a:moveTo>
                  <a:lnTo>
                    <a:pt x="3076" y="63"/>
                  </a:lnTo>
                  <a:lnTo>
                    <a:pt x="2950" y="147"/>
                  </a:lnTo>
                  <a:lnTo>
                    <a:pt x="2553" y="209"/>
                  </a:lnTo>
                  <a:lnTo>
                    <a:pt x="2448" y="335"/>
                  </a:lnTo>
                  <a:lnTo>
                    <a:pt x="2323" y="335"/>
                  </a:lnTo>
                  <a:lnTo>
                    <a:pt x="2176" y="377"/>
                  </a:lnTo>
                  <a:lnTo>
                    <a:pt x="2030" y="335"/>
                  </a:lnTo>
                  <a:lnTo>
                    <a:pt x="1988" y="230"/>
                  </a:lnTo>
                  <a:lnTo>
                    <a:pt x="1820" y="167"/>
                  </a:lnTo>
                  <a:lnTo>
                    <a:pt x="1674" y="147"/>
                  </a:lnTo>
                  <a:lnTo>
                    <a:pt x="1465" y="42"/>
                  </a:lnTo>
                  <a:lnTo>
                    <a:pt x="1360" y="42"/>
                  </a:lnTo>
                  <a:lnTo>
                    <a:pt x="1276" y="126"/>
                  </a:lnTo>
                  <a:lnTo>
                    <a:pt x="1151" y="126"/>
                  </a:lnTo>
                  <a:lnTo>
                    <a:pt x="1172" y="147"/>
                  </a:lnTo>
                  <a:lnTo>
                    <a:pt x="1130" y="272"/>
                  </a:lnTo>
                  <a:lnTo>
                    <a:pt x="962" y="314"/>
                  </a:lnTo>
                  <a:lnTo>
                    <a:pt x="858" y="544"/>
                  </a:lnTo>
                  <a:lnTo>
                    <a:pt x="732" y="879"/>
                  </a:lnTo>
                  <a:lnTo>
                    <a:pt x="523" y="1193"/>
                  </a:lnTo>
                  <a:lnTo>
                    <a:pt x="544" y="1297"/>
                  </a:lnTo>
                  <a:lnTo>
                    <a:pt x="439" y="1402"/>
                  </a:lnTo>
                  <a:lnTo>
                    <a:pt x="293" y="1381"/>
                  </a:lnTo>
                  <a:lnTo>
                    <a:pt x="230" y="1486"/>
                  </a:lnTo>
                  <a:lnTo>
                    <a:pt x="126" y="1507"/>
                  </a:lnTo>
                  <a:lnTo>
                    <a:pt x="0" y="1632"/>
                  </a:lnTo>
                  <a:lnTo>
                    <a:pt x="126" y="1674"/>
                  </a:lnTo>
                  <a:lnTo>
                    <a:pt x="146" y="1737"/>
                  </a:lnTo>
                  <a:lnTo>
                    <a:pt x="335" y="1946"/>
                  </a:lnTo>
                  <a:lnTo>
                    <a:pt x="356" y="2051"/>
                  </a:lnTo>
                  <a:lnTo>
                    <a:pt x="523" y="2134"/>
                  </a:lnTo>
                  <a:lnTo>
                    <a:pt x="670" y="2260"/>
                  </a:lnTo>
                  <a:lnTo>
                    <a:pt x="607" y="2406"/>
                  </a:lnTo>
                  <a:lnTo>
                    <a:pt x="628" y="2448"/>
                  </a:lnTo>
                  <a:lnTo>
                    <a:pt x="837" y="2532"/>
                  </a:lnTo>
                  <a:lnTo>
                    <a:pt x="879" y="2616"/>
                  </a:lnTo>
                  <a:lnTo>
                    <a:pt x="983" y="2574"/>
                  </a:lnTo>
                  <a:lnTo>
                    <a:pt x="1088" y="2657"/>
                  </a:lnTo>
                  <a:lnTo>
                    <a:pt x="1172" y="2532"/>
                  </a:lnTo>
                  <a:lnTo>
                    <a:pt x="1381" y="2553"/>
                  </a:lnTo>
                  <a:lnTo>
                    <a:pt x="1276" y="2678"/>
                  </a:lnTo>
                  <a:lnTo>
                    <a:pt x="1297" y="2762"/>
                  </a:lnTo>
                  <a:lnTo>
                    <a:pt x="1339" y="2888"/>
                  </a:lnTo>
                  <a:lnTo>
                    <a:pt x="1486" y="2888"/>
                  </a:lnTo>
                  <a:lnTo>
                    <a:pt x="1569" y="2971"/>
                  </a:lnTo>
                  <a:lnTo>
                    <a:pt x="1569" y="3055"/>
                  </a:lnTo>
                  <a:lnTo>
                    <a:pt x="1507" y="3097"/>
                  </a:lnTo>
                  <a:lnTo>
                    <a:pt x="1590" y="3201"/>
                  </a:lnTo>
                  <a:lnTo>
                    <a:pt x="1716" y="3139"/>
                  </a:lnTo>
                  <a:lnTo>
                    <a:pt x="1883" y="3139"/>
                  </a:lnTo>
                  <a:lnTo>
                    <a:pt x="1925" y="3201"/>
                  </a:lnTo>
                  <a:lnTo>
                    <a:pt x="1988" y="3180"/>
                  </a:lnTo>
                  <a:lnTo>
                    <a:pt x="2197" y="3264"/>
                  </a:lnTo>
                  <a:lnTo>
                    <a:pt x="2343" y="3180"/>
                  </a:lnTo>
                  <a:lnTo>
                    <a:pt x="2490" y="3201"/>
                  </a:lnTo>
                  <a:lnTo>
                    <a:pt x="2553" y="3160"/>
                  </a:lnTo>
                  <a:lnTo>
                    <a:pt x="2699" y="3201"/>
                  </a:lnTo>
                  <a:lnTo>
                    <a:pt x="2804" y="3201"/>
                  </a:lnTo>
                  <a:lnTo>
                    <a:pt x="3013" y="3243"/>
                  </a:lnTo>
                  <a:lnTo>
                    <a:pt x="3076" y="3180"/>
                  </a:lnTo>
                  <a:lnTo>
                    <a:pt x="3222" y="3139"/>
                  </a:lnTo>
                  <a:lnTo>
                    <a:pt x="3264" y="3055"/>
                  </a:lnTo>
                  <a:lnTo>
                    <a:pt x="3599" y="2888"/>
                  </a:lnTo>
                  <a:lnTo>
                    <a:pt x="3766" y="2867"/>
                  </a:lnTo>
                  <a:lnTo>
                    <a:pt x="3955" y="2888"/>
                  </a:lnTo>
                  <a:lnTo>
                    <a:pt x="4122" y="2971"/>
                  </a:lnTo>
                  <a:lnTo>
                    <a:pt x="4185" y="3034"/>
                  </a:lnTo>
                  <a:lnTo>
                    <a:pt x="4289" y="2992"/>
                  </a:lnTo>
                  <a:lnTo>
                    <a:pt x="4436" y="3055"/>
                  </a:lnTo>
                  <a:lnTo>
                    <a:pt x="4478" y="3139"/>
                  </a:lnTo>
                  <a:lnTo>
                    <a:pt x="4603" y="3139"/>
                  </a:lnTo>
                  <a:lnTo>
                    <a:pt x="4582" y="2992"/>
                  </a:lnTo>
                  <a:lnTo>
                    <a:pt x="4624" y="2888"/>
                  </a:lnTo>
                  <a:lnTo>
                    <a:pt x="4624" y="2720"/>
                  </a:lnTo>
                  <a:lnTo>
                    <a:pt x="4603" y="2636"/>
                  </a:lnTo>
                  <a:lnTo>
                    <a:pt x="4645" y="2553"/>
                  </a:lnTo>
                  <a:lnTo>
                    <a:pt x="4708" y="2427"/>
                  </a:lnTo>
                  <a:lnTo>
                    <a:pt x="4896" y="2427"/>
                  </a:lnTo>
                  <a:lnTo>
                    <a:pt x="5022" y="2406"/>
                  </a:lnTo>
                  <a:lnTo>
                    <a:pt x="5105" y="2239"/>
                  </a:lnTo>
                  <a:lnTo>
                    <a:pt x="5105" y="2155"/>
                  </a:lnTo>
                  <a:lnTo>
                    <a:pt x="5043" y="2113"/>
                  </a:lnTo>
                  <a:lnTo>
                    <a:pt x="5105" y="2051"/>
                  </a:lnTo>
                  <a:lnTo>
                    <a:pt x="5001" y="1988"/>
                  </a:lnTo>
                  <a:lnTo>
                    <a:pt x="4812" y="1988"/>
                  </a:lnTo>
                  <a:lnTo>
                    <a:pt x="4729" y="2051"/>
                  </a:lnTo>
                  <a:lnTo>
                    <a:pt x="4520" y="2051"/>
                  </a:lnTo>
                  <a:lnTo>
                    <a:pt x="4373" y="2009"/>
                  </a:lnTo>
                  <a:lnTo>
                    <a:pt x="4268" y="1841"/>
                  </a:lnTo>
                  <a:lnTo>
                    <a:pt x="4185" y="1695"/>
                  </a:lnTo>
                  <a:lnTo>
                    <a:pt x="4206" y="1151"/>
                  </a:lnTo>
                  <a:lnTo>
                    <a:pt x="4101" y="983"/>
                  </a:lnTo>
                  <a:lnTo>
                    <a:pt x="4080" y="837"/>
                  </a:lnTo>
                  <a:lnTo>
                    <a:pt x="3766" y="565"/>
                  </a:lnTo>
                  <a:lnTo>
                    <a:pt x="3745" y="460"/>
                  </a:lnTo>
                  <a:lnTo>
                    <a:pt x="3494" y="251"/>
                  </a:lnTo>
                  <a:lnTo>
                    <a:pt x="3431"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22" name="Google Shape;1022;p27"/>
            <p:cNvSpPr/>
            <p:nvPr/>
          </p:nvSpPr>
          <p:spPr>
            <a:xfrm>
              <a:off x="-2352726" y="3498841"/>
              <a:ext cx="70990" cy="42793"/>
            </a:xfrm>
            <a:custGeom>
              <a:avLst/>
              <a:gdLst/>
              <a:ahLst/>
              <a:cxnLst/>
              <a:rect l="l" t="t" r="r" b="b"/>
              <a:pathLst>
                <a:path w="3349" h="2114" extrusionOk="0">
                  <a:moveTo>
                    <a:pt x="2490" y="1"/>
                  </a:moveTo>
                  <a:lnTo>
                    <a:pt x="2323" y="22"/>
                  </a:lnTo>
                  <a:lnTo>
                    <a:pt x="1988" y="189"/>
                  </a:lnTo>
                  <a:lnTo>
                    <a:pt x="1946" y="273"/>
                  </a:lnTo>
                  <a:lnTo>
                    <a:pt x="1800" y="314"/>
                  </a:lnTo>
                  <a:lnTo>
                    <a:pt x="1737" y="377"/>
                  </a:lnTo>
                  <a:lnTo>
                    <a:pt x="1528" y="335"/>
                  </a:lnTo>
                  <a:lnTo>
                    <a:pt x="1423" y="335"/>
                  </a:lnTo>
                  <a:lnTo>
                    <a:pt x="1277" y="294"/>
                  </a:lnTo>
                  <a:lnTo>
                    <a:pt x="1214" y="335"/>
                  </a:lnTo>
                  <a:lnTo>
                    <a:pt x="1067" y="314"/>
                  </a:lnTo>
                  <a:lnTo>
                    <a:pt x="921" y="398"/>
                  </a:lnTo>
                  <a:lnTo>
                    <a:pt x="712" y="314"/>
                  </a:lnTo>
                  <a:lnTo>
                    <a:pt x="649" y="335"/>
                  </a:lnTo>
                  <a:lnTo>
                    <a:pt x="607" y="273"/>
                  </a:lnTo>
                  <a:lnTo>
                    <a:pt x="440" y="273"/>
                  </a:lnTo>
                  <a:lnTo>
                    <a:pt x="314" y="335"/>
                  </a:lnTo>
                  <a:lnTo>
                    <a:pt x="231" y="231"/>
                  </a:lnTo>
                  <a:lnTo>
                    <a:pt x="293" y="189"/>
                  </a:lnTo>
                  <a:lnTo>
                    <a:pt x="293" y="105"/>
                  </a:lnTo>
                  <a:lnTo>
                    <a:pt x="210" y="22"/>
                  </a:lnTo>
                  <a:lnTo>
                    <a:pt x="63" y="22"/>
                  </a:lnTo>
                  <a:lnTo>
                    <a:pt x="84" y="126"/>
                  </a:lnTo>
                  <a:lnTo>
                    <a:pt x="0" y="210"/>
                  </a:lnTo>
                  <a:lnTo>
                    <a:pt x="63" y="440"/>
                  </a:lnTo>
                  <a:lnTo>
                    <a:pt x="231" y="628"/>
                  </a:lnTo>
                  <a:lnTo>
                    <a:pt x="314" y="754"/>
                  </a:lnTo>
                  <a:lnTo>
                    <a:pt x="272" y="900"/>
                  </a:lnTo>
                  <a:lnTo>
                    <a:pt x="63" y="1068"/>
                  </a:lnTo>
                  <a:lnTo>
                    <a:pt x="84" y="1172"/>
                  </a:lnTo>
                  <a:lnTo>
                    <a:pt x="168" y="1277"/>
                  </a:lnTo>
                  <a:lnTo>
                    <a:pt x="105" y="1382"/>
                  </a:lnTo>
                  <a:lnTo>
                    <a:pt x="335" y="1570"/>
                  </a:lnTo>
                  <a:lnTo>
                    <a:pt x="503" y="1842"/>
                  </a:lnTo>
                  <a:lnTo>
                    <a:pt x="523" y="1988"/>
                  </a:lnTo>
                  <a:lnTo>
                    <a:pt x="523" y="2093"/>
                  </a:lnTo>
                  <a:lnTo>
                    <a:pt x="607" y="2114"/>
                  </a:lnTo>
                  <a:lnTo>
                    <a:pt x="795" y="2114"/>
                  </a:lnTo>
                  <a:lnTo>
                    <a:pt x="942" y="2093"/>
                  </a:lnTo>
                  <a:lnTo>
                    <a:pt x="1026" y="1988"/>
                  </a:lnTo>
                  <a:lnTo>
                    <a:pt x="1172" y="2009"/>
                  </a:lnTo>
                  <a:lnTo>
                    <a:pt x="1319" y="2009"/>
                  </a:lnTo>
                  <a:lnTo>
                    <a:pt x="1339" y="2114"/>
                  </a:lnTo>
                  <a:lnTo>
                    <a:pt x="1444" y="2114"/>
                  </a:lnTo>
                  <a:lnTo>
                    <a:pt x="1528" y="2051"/>
                  </a:lnTo>
                  <a:lnTo>
                    <a:pt x="1653" y="2051"/>
                  </a:lnTo>
                  <a:lnTo>
                    <a:pt x="1737" y="2114"/>
                  </a:lnTo>
                  <a:lnTo>
                    <a:pt x="1863" y="2072"/>
                  </a:lnTo>
                  <a:lnTo>
                    <a:pt x="2093" y="2072"/>
                  </a:lnTo>
                  <a:lnTo>
                    <a:pt x="2176" y="2009"/>
                  </a:lnTo>
                  <a:lnTo>
                    <a:pt x="2114" y="1905"/>
                  </a:lnTo>
                  <a:lnTo>
                    <a:pt x="2114" y="1779"/>
                  </a:lnTo>
                  <a:lnTo>
                    <a:pt x="2281" y="1675"/>
                  </a:lnTo>
                  <a:lnTo>
                    <a:pt x="2323" y="1675"/>
                  </a:lnTo>
                  <a:lnTo>
                    <a:pt x="2427" y="1570"/>
                  </a:lnTo>
                  <a:lnTo>
                    <a:pt x="2511" y="1570"/>
                  </a:lnTo>
                  <a:lnTo>
                    <a:pt x="2595" y="1486"/>
                  </a:lnTo>
                  <a:lnTo>
                    <a:pt x="2741" y="1486"/>
                  </a:lnTo>
                  <a:lnTo>
                    <a:pt x="2909" y="1633"/>
                  </a:lnTo>
                  <a:lnTo>
                    <a:pt x="3013" y="1549"/>
                  </a:lnTo>
                  <a:lnTo>
                    <a:pt x="3118" y="1570"/>
                  </a:lnTo>
                  <a:lnTo>
                    <a:pt x="3034" y="1444"/>
                  </a:lnTo>
                  <a:lnTo>
                    <a:pt x="2930" y="1256"/>
                  </a:lnTo>
                  <a:lnTo>
                    <a:pt x="2825" y="1256"/>
                  </a:lnTo>
                  <a:lnTo>
                    <a:pt x="2804" y="1172"/>
                  </a:lnTo>
                  <a:lnTo>
                    <a:pt x="2951" y="1068"/>
                  </a:lnTo>
                  <a:lnTo>
                    <a:pt x="3013" y="942"/>
                  </a:lnTo>
                  <a:lnTo>
                    <a:pt x="2992" y="712"/>
                  </a:lnTo>
                  <a:lnTo>
                    <a:pt x="3139" y="545"/>
                  </a:lnTo>
                  <a:lnTo>
                    <a:pt x="3244" y="586"/>
                  </a:lnTo>
                  <a:lnTo>
                    <a:pt x="3327" y="503"/>
                  </a:lnTo>
                  <a:lnTo>
                    <a:pt x="3348" y="294"/>
                  </a:lnTo>
                  <a:lnTo>
                    <a:pt x="3327" y="273"/>
                  </a:lnTo>
                  <a:lnTo>
                    <a:pt x="3202" y="273"/>
                  </a:lnTo>
                  <a:lnTo>
                    <a:pt x="3160" y="189"/>
                  </a:lnTo>
                  <a:lnTo>
                    <a:pt x="3013" y="126"/>
                  </a:lnTo>
                  <a:lnTo>
                    <a:pt x="2909" y="168"/>
                  </a:lnTo>
                  <a:lnTo>
                    <a:pt x="2846" y="105"/>
                  </a:lnTo>
                  <a:lnTo>
                    <a:pt x="2679" y="22"/>
                  </a:lnTo>
                  <a:lnTo>
                    <a:pt x="249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023" name="Google Shape;1023;p27"/>
            <p:cNvGrpSpPr/>
            <p:nvPr/>
          </p:nvGrpSpPr>
          <p:grpSpPr>
            <a:xfrm>
              <a:off x="-2456409" y="3470522"/>
              <a:ext cx="66539" cy="49149"/>
              <a:chOff x="3866750" y="2520350"/>
              <a:chExt cx="78475" cy="60700"/>
            </a:xfrm>
          </p:grpSpPr>
          <p:sp>
            <p:nvSpPr>
              <p:cNvPr id="1024" name="Google Shape;1024;p27"/>
              <p:cNvSpPr/>
              <p:nvPr/>
            </p:nvSpPr>
            <p:spPr>
              <a:xfrm>
                <a:off x="3877200" y="2546500"/>
                <a:ext cx="4725" cy="6300"/>
              </a:xfrm>
              <a:custGeom>
                <a:avLst/>
                <a:gdLst/>
                <a:ahLst/>
                <a:cxnLst/>
                <a:rect l="l" t="t" r="r" b="b"/>
                <a:pathLst>
                  <a:path w="189" h="252" extrusionOk="0">
                    <a:moveTo>
                      <a:pt x="1" y="1"/>
                    </a:moveTo>
                    <a:lnTo>
                      <a:pt x="84" y="126"/>
                    </a:lnTo>
                    <a:lnTo>
                      <a:pt x="63" y="147"/>
                    </a:lnTo>
                    <a:lnTo>
                      <a:pt x="168" y="252"/>
                    </a:lnTo>
                    <a:lnTo>
                      <a:pt x="189" y="252"/>
                    </a:lnTo>
                    <a:lnTo>
                      <a:pt x="168" y="106"/>
                    </a:lnTo>
                    <a:lnTo>
                      <a:pt x="1"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25" name="Google Shape;1025;p27"/>
              <p:cNvSpPr/>
              <p:nvPr/>
            </p:nvSpPr>
            <p:spPr>
              <a:xfrm>
                <a:off x="3882425" y="2554350"/>
                <a:ext cx="2650" cy="3175"/>
              </a:xfrm>
              <a:custGeom>
                <a:avLst/>
                <a:gdLst/>
                <a:ahLst/>
                <a:cxnLst/>
                <a:rect l="l" t="t" r="r" b="b"/>
                <a:pathLst>
                  <a:path w="106" h="127" extrusionOk="0">
                    <a:moveTo>
                      <a:pt x="1" y="1"/>
                    </a:moveTo>
                    <a:lnTo>
                      <a:pt x="106" y="126"/>
                    </a:lnTo>
                    <a:lnTo>
                      <a:pt x="85" y="43"/>
                    </a:lnTo>
                    <a:lnTo>
                      <a:pt x="1"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26" name="Google Shape;1026;p27"/>
              <p:cNvSpPr/>
              <p:nvPr/>
            </p:nvSpPr>
            <p:spPr>
              <a:xfrm>
                <a:off x="3866750" y="2520350"/>
                <a:ext cx="78475" cy="60700"/>
              </a:xfrm>
              <a:custGeom>
                <a:avLst/>
                <a:gdLst/>
                <a:ahLst/>
                <a:cxnLst/>
                <a:rect l="l" t="t" r="r" b="b"/>
                <a:pathLst>
                  <a:path w="3139" h="2428" extrusionOk="0">
                    <a:moveTo>
                      <a:pt x="1653" y="1"/>
                    </a:moveTo>
                    <a:lnTo>
                      <a:pt x="1653" y="22"/>
                    </a:lnTo>
                    <a:lnTo>
                      <a:pt x="1402" y="22"/>
                    </a:lnTo>
                    <a:lnTo>
                      <a:pt x="1046" y="210"/>
                    </a:lnTo>
                    <a:lnTo>
                      <a:pt x="1025" y="356"/>
                    </a:lnTo>
                    <a:lnTo>
                      <a:pt x="837" y="440"/>
                    </a:lnTo>
                    <a:lnTo>
                      <a:pt x="816" y="649"/>
                    </a:lnTo>
                    <a:lnTo>
                      <a:pt x="691" y="649"/>
                    </a:lnTo>
                    <a:lnTo>
                      <a:pt x="481" y="545"/>
                    </a:lnTo>
                    <a:lnTo>
                      <a:pt x="356" y="587"/>
                    </a:lnTo>
                    <a:lnTo>
                      <a:pt x="209" y="691"/>
                    </a:lnTo>
                    <a:lnTo>
                      <a:pt x="0" y="691"/>
                    </a:lnTo>
                    <a:lnTo>
                      <a:pt x="0" y="733"/>
                    </a:lnTo>
                    <a:lnTo>
                      <a:pt x="42" y="942"/>
                    </a:lnTo>
                    <a:lnTo>
                      <a:pt x="168" y="1068"/>
                    </a:lnTo>
                    <a:lnTo>
                      <a:pt x="168" y="1110"/>
                    </a:lnTo>
                    <a:lnTo>
                      <a:pt x="209" y="1152"/>
                    </a:lnTo>
                    <a:lnTo>
                      <a:pt x="356" y="942"/>
                    </a:lnTo>
                    <a:lnTo>
                      <a:pt x="377" y="796"/>
                    </a:lnTo>
                    <a:lnTo>
                      <a:pt x="461" y="691"/>
                    </a:lnTo>
                    <a:lnTo>
                      <a:pt x="607" y="691"/>
                    </a:lnTo>
                    <a:lnTo>
                      <a:pt x="628" y="796"/>
                    </a:lnTo>
                    <a:lnTo>
                      <a:pt x="733" y="900"/>
                    </a:lnTo>
                    <a:lnTo>
                      <a:pt x="774" y="1068"/>
                    </a:lnTo>
                    <a:lnTo>
                      <a:pt x="879" y="1256"/>
                    </a:lnTo>
                    <a:lnTo>
                      <a:pt x="1025" y="1403"/>
                    </a:lnTo>
                    <a:lnTo>
                      <a:pt x="1088" y="1403"/>
                    </a:lnTo>
                    <a:lnTo>
                      <a:pt x="1193" y="1507"/>
                    </a:lnTo>
                    <a:lnTo>
                      <a:pt x="1088" y="1486"/>
                    </a:lnTo>
                    <a:lnTo>
                      <a:pt x="1005" y="1507"/>
                    </a:lnTo>
                    <a:lnTo>
                      <a:pt x="942" y="1591"/>
                    </a:lnTo>
                    <a:lnTo>
                      <a:pt x="1005" y="1696"/>
                    </a:lnTo>
                    <a:lnTo>
                      <a:pt x="1130" y="1696"/>
                    </a:lnTo>
                    <a:lnTo>
                      <a:pt x="1256" y="1821"/>
                    </a:lnTo>
                    <a:lnTo>
                      <a:pt x="1360" y="1842"/>
                    </a:lnTo>
                    <a:lnTo>
                      <a:pt x="1423" y="1947"/>
                    </a:lnTo>
                    <a:lnTo>
                      <a:pt x="1465" y="2030"/>
                    </a:lnTo>
                    <a:lnTo>
                      <a:pt x="1611" y="2009"/>
                    </a:lnTo>
                    <a:lnTo>
                      <a:pt x="1862" y="2030"/>
                    </a:lnTo>
                    <a:lnTo>
                      <a:pt x="1988" y="2093"/>
                    </a:lnTo>
                    <a:lnTo>
                      <a:pt x="2281" y="2365"/>
                    </a:lnTo>
                    <a:lnTo>
                      <a:pt x="2197" y="2407"/>
                    </a:lnTo>
                    <a:lnTo>
                      <a:pt x="2072" y="2323"/>
                    </a:lnTo>
                    <a:lnTo>
                      <a:pt x="2155" y="2407"/>
                    </a:lnTo>
                    <a:lnTo>
                      <a:pt x="2260" y="2428"/>
                    </a:lnTo>
                    <a:lnTo>
                      <a:pt x="2302" y="2344"/>
                    </a:lnTo>
                    <a:lnTo>
                      <a:pt x="1925" y="1884"/>
                    </a:lnTo>
                    <a:lnTo>
                      <a:pt x="1444" y="1486"/>
                    </a:lnTo>
                    <a:lnTo>
                      <a:pt x="1423" y="1403"/>
                    </a:lnTo>
                    <a:lnTo>
                      <a:pt x="1465" y="1382"/>
                    </a:lnTo>
                    <a:lnTo>
                      <a:pt x="1402" y="1277"/>
                    </a:lnTo>
                    <a:lnTo>
                      <a:pt x="1360" y="1172"/>
                    </a:lnTo>
                    <a:lnTo>
                      <a:pt x="1235" y="1047"/>
                    </a:lnTo>
                    <a:lnTo>
                      <a:pt x="1193" y="1047"/>
                    </a:lnTo>
                    <a:lnTo>
                      <a:pt x="1151" y="963"/>
                    </a:lnTo>
                    <a:lnTo>
                      <a:pt x="1214" y="900"/>
                    </a:lnTo>
                    <a:lnTo>
                      <a:pt x="1214" y="775"/>
                    </a:lnTo>
                    <a:lnTo>
                      <a:pt x="1256" y="733"/>
                    </a:lnTo>
                    <a:lnTo>
                      <a:pt x="1402" y="838"/>
                    </a:lnTo>
                    <a:lnTo>
                      <a:pt x="1444" y="900"/>
                    </a:lnTo>
                    <a:lnTo>
                      <a:pt x="1528" y="880"/>
                    </a:lnTo>
                    <a:lnTo>
                      <a:pt x="1528" y="796"/>
                    </a:lnTo>
                    <a:lnTo>
                      <a:pt x="1632" y="775"/>
                    </a:lnTo>
                    <a:lnTo>
                      <a:pt x="1716" y="796"/>
                    </a:lnTo>
                    <a:lnTo>
                      <a:pt x="1758" y="733"/>
                    </a:lnTo>
                    <a:lnTo>
                      <a:pt x="1841" y="775"/>
                    </a:lnTo>
                    <a:lnTo>
                      <a:pt x="1883" y="733"/>
                    </a:lnTo>
                    <a:lnTo>
                      <a:pt x="1988" y="754"/>
                    </a:lnTo>
                    <a:lnTo>
                      <a:pt x="2051" y="859"/>
                    </a:lnTo>
                    <a:lnTo>
                      <a:pt x="2093" y="796"/>
                    </a:lnTo>
                    <a:lnTo>
                      <a:pt x="2239" y="859"/>
                    </a:lnTo>
                    <a:lnTo>
                      <a:pt x="2344" y="796"/>
                    </a:lnTo>
                    <a:lnTo>
                      <a:pt x="2365" y="859"/>
                    </a:lnTo>
                    <a:lnTo>
                      <a:pt x="2490" y="838"/>
                    </a:lnTo>
                    <a:lnTo>
                      <a:pt x="2616" y="880"/>
                    </a:lnTo>
                    <a:lnTo>
                      <a:pt x="2699" y="859"/>
                    </a:lnTo>
                    <a:lnTo>
                      <a:pt x="2804" y="963"/>
                    </a:lnTo>
                    <a:lnTo>
                      <a:pt x="2971" y="963"/>
                    </a:lnTo>
                    <a:lnTo>
                      <a:pt x="2992" y="984"/>
                    </a:lnTo>
                    <a:lnTo>
                      <a:pt x="2971" y="880"/>
                    </a:lnTo>
                    <a:lnTo>
                      <a:pt x="3097" y="859"/>
                    </a:lnTo>
                    <a:lnTo>
                      <a:pt x="3139" y="859"/>
                    </a:lnTo>
                    <a:lnTo>
                      <a:pt x="3139" y="796"/>
                    </a:lnTo>
                    <a:lnTo>
                      <a:pt x="3034" y="775"/>
                    </a:lnTo>
                    <a:lnTo>
                      <a:pt x="2971" y="733"/>
                    </a:lnTo>
                    <a:lnTo>
                      <a:pt x="2930" y="566"/>
                    </a:lnTo>
                    <a:lnTo>
                      <a:pt x="2888" y="419"/>
                    </a:lnTo>
                    <a:lnTo>
                      <a:pt x="2804" y="356"/>
                    </a:lnTo>
                    <a:lnTo>
                      <a:pt x="2699" y="482"/>
                    </a:lnTo>
                    <a:lnTo>
                      <a:pt x="2490" y="419"/>
                    </a:lnTo>
                    <a:lnTo>
                      <a:pt x="2197" y="356"/>
                    </a:lnTo>
                    <a:lnTo>
                      <a:pt x="2093" y="273"/>
                    </a:lnTo>
                    <a:lnTo>
                      <a:pt x="1988" y="231"/>
                    </a:lnTo>
                    <a:lnTo>
                      <a:pt x="1737" y="22"/>
                    </a:lnTo>
                    <a:lnTo>
                      <a:pt x="1653"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27" name="Google Shape;1027;p27"/>
              <p:cNvSpPr/>
              <p:nvPr/>
            </p:nvSpPr>
            <p:spPr>
              <a:xfrm>
                <a:off x="3886100" y="2558550"/>
                <a:ext cx="3675" cy="5250"/>
              </a:xfrm>
              <a:custGeom>
                <a:avLst/>
                <a:gdLst/>
                <a:ahLst/>
                <a:cxnLst/>
                <a:rect l="l" t="t" r="r" b="b"/>
                <a:pathLst>
                  <a:path w="147" h="210" extrusionOk="0">
                    <a:moveTo>
                      <a:pt x="0" y="0"/>
                    </a:moveTo>
                    <a:lnTo>
                      <a:pt x="147" y="209"/>
                    </a:lnTo>
                    <a:lnTo>
                      <a:pt x="126" y="105"/>
                    </a:lnTo>
                    <a:lnTo>
                      <a:pt x="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1028" name="Google Shape;1028;p27"/>
            <p:cNvSpPr/>
            <p:nvPr/>
          </p:nvSpPr>
          <p:spPr>
            <a:xfrm>
              <a:off x="-2513292" y="3517058"/>
              <a:ext cx="12443" cy="23744"/>
            </a:xfrm>
            <a:custGeom>
              <a:avLst/>
              <a:gdLst/>
              <a:ahLst/>
              <a:cxnLst/>
              <a:rect l="l" t="t" r="r" b="b"/>
              <a:pathLst>
                <a:path w="587" h="1173" extrusionOk="0">
                  <a:moveTo>
                    <a:pt x="461" y="0"/>
                  </a:moveTo>
                  <a:lnTo>
                    <a:pt x="440" y="105"/>
                  </a:lnTo>
                  <a:lnTo>
                    <a:pt x="482" y="147"/>
                  </a:lnTo>
                  <a:lnTo>
                    <a:pt x="461" y="251"/>
                  </a:lnTo>
                  <a:lnTo>
                    <a:pt x="419" y="251"/>
                  </a:lnTo>
                  <a:lnTo>
                    <a:pt x="357" y="210"/>
                  </a:lnTo>
                  <a:lnTo>
                    <a:pt x="273" y="251"/>
                  </a:lnTo>
                  <a:lnTo>
                    <a:pt x="106" y="335"/>
                  </a:lnTo>
                  <a:lnTo>
                    <a:pt x="22" y="461"/>
                  </a:lnTo>
                  <a:lnTo>
                    <a:pt x="106" y="523"/>
                  </a:lnTo>
                  <a:lnTo>
                    <a:pt x="64" y="565"/>
                  </a:lnTo>
                  <a:lnTo>
                    <a:pt x="1" y="565"/>
                  </a:lnTo>
                  <a:lnTo>
                    <a:pt x="22" y="649"/>
                  </a:lnTo>
                  <a:lnTo>
                    <a:pt x="106" y="691"/>
                  </a:lnTo>
                  <a:lnTo>
                    <a:pt x="106" y="754"/>
                  </a:lnTo>
                  <a:lnTo>
                    <a:pt x="64" y="775"/>
                  </a:lnTo>
                  <a:lnTo>
                    <a:pt x="106" y="837"/>
                  </a:lnTo>
                  <a:lnTo>
                    <a:pt x="168" y="879"/>
                  </a:lnTo>
                  <a:lnTo>
                    <a:pt x="168" y="963"/>
                  </a:lnTo>
                  <a:lnTo>
                    <a:pt x="210" y="963"/>
                  </a:lnTo>
                  <a:lnTo>
                    <a:pt x="252" y="1005"/>
                  </a:lnTo>
                  <a:lnTo>
                    <a:pt x="210" y="984"/>
                  </a:lnTo>
                  <a:lnTo>
                    <a:pt x="147" y="1067"/>
                  </a:lnTo>
                  <a:lnTo>
                    <a:pt x="210" y="1109"/>
                  </a:lnTo>
                  <a:lnTo>
                    <a:pt x="357" y="1172"/>
                  </a:lnTo>
                  <a:lnTo>
                    <a:pt x="461" y="1109"/>
                  </a:lnTo>
                  <a:lnTo>
                    <a:pt x="545" y="942"/>
                  </a:lnTo>
                  <a:lnTo>
                    <a:pt x="545" y="795"/>
                  </a:lnTo>
                  <a:lnTo>
                    <a:pt x="587" y="544"/>
                  </a:lnTo>
                  <a:lnTo>
                    <a:pt x="545" y="314"/>
                  </a:lnTo>
                  <a:lnTo>
                    <a:pt x="545" y="147"/>
                  </a:lnTo>
                  <a:lnTo>
                    <a:pt x="524"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29" name="Google Shape;1029;p27"/>
            <p:cNvSpPr/>
            <p:nvPr/>
          </p:nvSpPr>
          <p:spPr>
            <a:xfrm>
              <a:off x="-2710211" y="3506472"/>
              <a:ext cx="136194" cy="108864"/>
            </a:xfrm>
            <a:custGeom>
              <a:avLst/>
              <a:gdLst/>
              <a:ahLst/>
              <a:cxnLst/>
              <a:rect l="l" t="t" r="r" b="b"/>
              <a:pathLst>
                <a:path w="6425" h="5378" extrusionOk="0">
                  <a:moveTo>
                    <a:pt x="817" y="0"/>
                  </a:moveTo>
                  <a:lnTo>
                    <a:pt x="733" y="42"/>
                  </a:lnTo>
                  <a:lnTo>
                    <a:pt x="712" y="21"/>
                  </a:lnTo>
                  <a:lnTo>
                    <a:pt x="503" y="126"/>
                  </a:lnTo>
                  <a:lnTo>
                    <a:pt x="524" y="209"/>
                  </a:lnTo>
                  <a:lnTo>
                    <a:pt x="608" y="251"/>
                  </a:lnTo>
                  <a:lnTo>
                    <a:pt x="524" y="335"/>
                  </a:lnTo>
                  <a:lnTo>
                    <a:pt x="336" y="356"/>
                  </a:lnTo>
                  <a:lnTo>
                    <a:pt x="252" y="335"/>
                  </a:lnTo>
                  <a:lnTo>
                    <a:pt x="43" y="419"/>
                  </a:lnTo>
                  <a:lnTo>
                    <a:pt x="1" y="544"/>
                  </a:lnTo>
                  <a:lnTo>
                    <a:pt x="43" y="670"/>
                  </a:lnTo>
                  <a:lnTo>
                    <a:pt x="126" y="649"/>
                  </a:lnTo>
                  <a:lnTo>
                    <a:pt x="126" y="691"/>
                  </a:lnTo>
                  <a:lnTo>
                    <a:pt x="189" y="733"/>
                  </a:lnTo>
                  <a:lnTo>
                    <a:pt x="147" y="879"/>
                  </a:lnTo>
                  <a:lnTo>
                    <a:pt x="210" y="900"/>
                  </a:lnTo>
                  <a:lnTo>
                    <a:pt x="294" y="837"/>
                  </a:lnTo>
                  <a:lnTo>
                    <a:pt x="252" y="963"/>
                  </a:lnTo>
                  <a:lnTo>
                    <a:pt x="315" y="1005"/>
                  </a:lnTo>
                  <a:lnTo>
                    <a:pt x="252" y="1088"/>
                  </a:lnTo>
                  <a:lnTo>
                    <a:pt x="357" y="1109"/>
                  </a:lnTo>
                  <a:lnTo>
                    <a:pt x="231" y="1256"/>
                  </a:lnTo>
                  <a:lnTo>
                    <a:pt x="231" y="1277"/>
                  </a:lnTo>
                  <a:lnTo>
                    <a:pt x="482" y="1214"/>
                  </a:lnTo>
                  <a:lnTo>
                    <a:pt x="587" y="1256"/>
                  </a:lnTo>
                  <a:lnTo>
                    <a:pt x="566" y="1381"/>
                  </a:lnTo>
                  <a:lnTo>
                    <a:pt x="629" y="1465"/>
                  </a:lnTo>
                  <a:lnTo>
                    <a:pt x="796" y="1360"/>
                  </a:lnTo>
                  <a:lnTo>
                    <a:pt x="1110" y="1423"/>
                  </a:lnTo>
                  <a:lnTo>
                    <a:pt x="1214" y="1318"/>
                  </a:lnTo>
                  <a:lnTo>
                    <a:pt x="1486" y="1360"/>
                  </a:lnTo>
                  <a:lnTo>
                    <a:pt x="1507" y="1486"/>
                  </a:lnTo>
                  <a:lnTo>
                    <a:pt x="1612" y="1632"/>
                  </a:lnTo>
                  <a:lnTo>
                    <a:pt x="1591" y="1737"/>
                  </a:lnTo>
                  <a:lnTo>
                    <a:pt x="1445" y="1737"/>
                  </a:lnTo>
                  <a:lnTo>
                    <a:pt x="1235" y="1946"/>
                  </a:lnTo>
                  <a:lnTo>
                    <a:pt x="1256" y="2114"/>
                  </a:lnTo>
                  <a:lnTo>
                    <a:pt x="1235" y="2469"/>
                  </a:lnTo>
                  <a:lnTo>
                    <a:pt x="1089" y="2616"/>
                  </a:lnTo>
                  <a:lnTo>
                    <a:pt x="1194" y="2720"/>
                  </a:lnTo>
                  <a:lnTo>
                    <a:pt x="1047" y="2930"/>
                  </a:lnTo>
                  <a:lnTo>
                    <a:pt x="942" y="2888"/>
                  </a:lnTo>
                  <a:lnTo>
                    <a:pt x="817" y="2930"/>
                  </a:lnTo>
                  <a:lnTo>
                    <a:pt x="963" y="3202"/>
                  </a:lnTo>
                  <a:lnTo>
                    <a:pt x="1089" y="3285"/>
                  </a:lnTo>
                  <a:lnTo>
                    <a:pt x="1089" y="3515"/>
                  </a:lnTo>
                  <a:lnTo>
                    <a:pt x="922" y="3704"/>
                  </a:lnTo>
                  <a:lnTo>
                    <a:pt x="984" y="3871"/>
                  </a:lnTo>
                  <a:lnTo>
                    <a:pt x="1131" y="3871"/>
                  </a:lnTo>
                  <a:lnTo>
                    <a:pt x="1089" y="3976"/>
                  </a:lnTo>
                  <a:lnTo>
                    <a:pt x="963" y="4080"/>
                  </a:lnTo>
                  <a:lnTo>
                    <a:pt x="838" y="4331"/>
                  </a:lnTo>
                  <a:lnTo>
                    <a:pt x="922" y="4457"/>
                  </a:lnTo>
                  <a:lnTo>
                    <a:pt x="922" y="4603"/>
                  </a:lnTo>
                  <a:lnTo>
                    <a:pt x="1026" y="4624"/>
                  </a:lnTo>
                  <a:lnTo>
                    <a:pt x="1173" y="4645"/>
                  </a:lnTo>
                  <a:lnTo>
                    <a:pt x="1403" y="4875"/>
                  </a:lnTo>
                  <a:lnTo>
                    <a:pt x="1382" y="4917"/>
                  </a:lnTo>
                  <a:lnTo>
                    <a:pt x="1486" y="5168"/>
                  </a:lnTo>
                  <a:lnTo>
                    <a:pt x="1675" y="5357"/>
                  </a:lnTo>
                  <a:lnTo>
                    <a:pt x="1842" y="5378"/>
                  </a:lnTo>
                  <a:lnTo>
                    <a:pt x="2010" y="5273"/>
                  </a:lnTo>
                  <a:lnTo>
                    <a:pt x="2010" y="5168"/>
                  </a:lnTo>
                  <a:lnTo>
                    <a:pt x="2093" y="5085"/>
                  </a:lnTo>
                  <a:lnTo>
                    <a:pt x="2303" y="5064"/>
                  </a:lnTo>
                  <a:lnTo>
                    <a:pt x="2470" y="4875"/>
                  </a:lnTo>
                  <a:lnTo>
                    <a:pt x="2679" y="4855"/>
                  </a:lnTo>
                  <a:lnTo>
                    <a:pt x="2784" y="4813"/>
                  </a:lnTo>
                  <a:lnTo>
                    <a:pt x="3035" y="4875"/>
                  </a:lnTo>
                  <a:lnTo>
                    <a:pt x="3181" y="4917"/>
                  </a:lnTo>
                  <a:lnTo>
                    <a:pt x="3202" y="4855"/>
                  </a:lnTo>
                  <a:lnTo>
                    <a:pt x="3307" y="4855"/>
                  </a:lnTo>
                  <a:lnTo>
                    <a:pt x="3411" y="4938"/>
                  </a:lnTo>
                  <a:lnTo>
                    <a:pt x="3495" y="4855"/>
                  </a:lnTo>
                  <a:lnTo>
                    <a:pt x="3558" y="4750"/>
                  </a:lnTo>
                  <a:lnTo>
                    <a:pt x="3663" y="4855"/>
                  </a:lnTo>
                  <a:lnTo>
                    <a:pt x="3788" y="4917"/>
                  </a:lnTo>
                  <a:lnTo>
                    <a:pt x="3914" y="4708"/>
                  </a:lnTo>
                  <a:lnTo>
                    <a:pt x="3914" y="4603"/>
                  </a:lnTo>
                  <a:lnTo>
                    <a:pt x="4248" y="4436"/>
                  </a:lnTo>
                  <a:lnTo>
                    <a:pt x="4458" y="4436"/>
                  </a:lnTo>
                  <a:lnTo>
                    <a:pt x="4520" y="4352"/>
                  </a:lnTo>
                  <a:lnTo>
                    <a:pt x="4458" y="4311"/>
                  </a:lnTo>
                  <a:lnTo>
                    <a:pt x="4499" y="4143"/>
                  </a:lnTo>
                  <a:lnTo>
                    <a:pt x="4667" y="3892"/>
                  </a:lnTo>
                  <a:lnTo>
                    <a:pt x="4667" y="3766"/>
                  </a:lnTo>
                  <a:lnTo>
                    <a:pt x="4855" y="3704"/>
                  </a:lnTo>
                  <a:lnTo>
                    <a:pt x="4981" y="3578"/>
                  </a:lnTo>
                  <a:lnTo>
                    <a:pt x="4855" y="3390"/>
                  </a:lnTo>
                  <a:lnTo>
                    <a:pt x="4771" y="3348"/>
                  </a:lnTo>
                  <a:lnTo>
                    <a:pt x="4751" y="3243"/>
                  </a:lnTo>
                  <a:lnTo>
                    <a:pt x="4646" y="3076"/>
                  </a:lnTo>
                  <a:lnTo>
                    <a:pt x="4730" y="2992"/>
                  </a:lnTo>
                  <a:lnTo>
                    <a:pt x="4960" y="2637"/>
                  </a:lnTo>
                  <a:lnTo>
                    <a:pt x="5064" y="2574"/>
                  </a:lnTo>
                  <a:lnTo>
                    <a:pt x="5232" y="2302"/>
                  </a:lnTo>
                  <a:lnTo>
                    <a:pt x="5274" y="2323"/>
                  </a:lnTo>
                  <a:lnTo>
                    <a:pt x="5253" y="2344"/>
                  </a:lnTo>
                  <a:lnTo>
                    <a:pt x="5253" y="2365"/>
                  </a:lnTo>
                  <a:lnTo>
                    <a:pt x="5336" y="2323"/>
                  </a:lnTo>
                  <a:lnTo>
                    <a:pt x="5357" y="2197"/>
                  </a:lnTo>
                  <a:lnTo>
                    <a:pt x="5295" y="2134"/>
                  </a:lnTo>
                  <a:lnTo>
                    <a:pt x="5441" y="2051"/>
                  </a:lnTo>
                  <a:lnTo>
                    <a:pt x="5567" y="1946"/>
                  </a:lnTo>
                  <a:lnTo>
                    <a:pt x="5776" y="1946"/>
                  </a:lnTo>
                  <a:lnTo>
                    <a:pt x="5964" y="1883"/>
                  </a:lnTo>
                  <a:lnTo>
                    <a:pt x="6069" y="1737"/>
                  </a:lnTo>
                  <a:lnTo>
                    <a:pt x="6278" y="1611"/>
                  </a:lnTo>
                  <a:lnTo>
                    <a:pt x="6320" y="1507"/>
                  </a:lnTo>
                  <a:lnTo>
                    <a:pt x="6341" y="1381"/>
                  </a:lnTo>
                  <a:lnTo>
                    <a:pt x="6320" y="1193"/>
                  </a:lnTo>
                  <a:lnTo>
                    <a:pt x="6424" y="1151"/>
                  </a:lnTo>
                  <a:lnTo>
                    <a:pt x="6424" y="1088"/>
                  </a:lnTo>
                  <a:lnTo>
                    <a:pt x="6341" y="1067"/>
                  </a:lnTo>
                  <a:lnTo>
                    <a:pt x="6215" y="879"/>
                  </a:lnTo>
                  <a:lnTo>
                    <a:pt x="5964" y="900"/>
                  </a:lnTo>
                  <a:lnTo>
                    <a:pt x="5797" y="837"/>
                  </a:lnTo>
                  <a:lnTo>
                    <a:pt x="5629" y="837"/>
                  </a:lnTo>
                  <a:lnTo>
                    <a:pt x="5525" y="774"/>
                  </a:lnTo>
                  <a:lnTo>
                    <a:pt x="5253" y="774"/>
                  </a:lnTo>
                  <a:lnTo>
                    <a:pt x="5148" y="879"/>
                  </a:lnTo>
                  <a:lnTo>
                    <a:pt x="5064" y="837"/>
                  </a:lnTo>
                  <a:lnTo>
                    <a:pt x="4918" y="837"/>
                  </a:lnTo>
                  <a:lnTo>
                    <a:pt x="4792" y="691"/>
                  </a:lnTo>
                  <a:lnTo>
                    <a:pt x="4688" y="753"/>
                  </a:lnTo>
                  <a:lnTo>
                    <a:pt x="4583" y="649"/>
                  </a:lnTo>
                  <a:lnTo>
                    <a:pt x="4332" y="565"/>
                  </a:lnTo>
                  <a:lnTo>
                    <a:pt x="4186" y="586"/>
                  </a:lnTo>
                  <a:lnTo>
                    <a:pt x="4207" y="523"/>
                  </a:lnTo>
                  <a:lnTo>
                    <a:pt x="4186" y="377"/>
                  </a:lnTo>
                  <a:lnTo>
                    <a:pt x="4102" y="377"/>
                  </a:lnTo>
                  <a:lnTo>
                    <a:pt x="4102" y="356"/>
                  </a:lnTo>
                  <a:lnTo>
                    <a:pt x="3997" y="314"/>
                  </a:lnTo>
                  <a:lnTo>
                    <a:pt x="3955" y="335"/>
                  </a:lnTo>
                  <a:lnTo>
                    <a:pt x="3872" y="335"/>
                  </a:lnTo>
                  <a:lnTo>
                    <a:pt x="3809" y="419"/>
                  </a:lnTo>
                  <a:lnTo>
                    <a:pt x="3495" y="230"/>
                  </a:lnTo>
                  <a:lnTo>
                    <a:pt x="3391" y="230"/>
                  </a:lnTo>
                  <a:lnTo>
                    <a:pt x="3286" y="335"/>
                  </a:lnTo>
                  <a:lnTo>
                    <a:pt x="3077" y="272"/>
                  </a:lnTo>
                  <a:lnTo>
                    <a:pt x="3035" y="168"/>
                  </a:lnTo>
                  <a:lnTo>
                    <a:pt x="2826" y="147"/>
                  </a:lnTo>
                  <a:lnTo>
                    <a:pt x="2533" y="272"/>
                  </a:lnTo>
                  <a:lnTo>
                    <a:pt x="2344" y="230"/>
                  </a:lnTo>
                  <a:lnTo>
                    <a:pt x="1926" y="168"/>
                  </a:lnTo>
                  <a:lnTo>
                    <a:pt x="1779" y="105"/>
                  </a:lnTo>
                  <a:lnTo>
                    <a:pt x="1758" y="42"/>
                  </a:lnTo>
                  <a:lnTo>
                    <a:pt x="1570" y="105"/>
                  </a:lnTo>
                  <a:lnTo>
                    <a:pt x="1403" y="147"/>
                  </a:lnTo>
                  <a:lnTo>
                    <a:pt x="1277" y="105"/>
                  </a:lnTo>
                  <a:lnTo>
                    <a:pt x="1173" y="105"/>
                  </a:lnTo>
                  <a:lnTo>
                    <a:pt x="1068" y="168"/>
                  </a:lnTo>
                  <a:lnTo>
                    <a:pt x="942" y="21"/>
                  </a:lnTo>
                  <a:lnTo>
                    <a:pt x="81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30" name="Google Shape;1030;p27"/>
            <p:cNvSpPr/>
            <p:nvPr/>
          </p:nvSpPr>
          <p:spPr>
            <a:xfrm>
              <a:off x="-2090605" y="3558129"/>
              <a:ext cx="21303" cy="16133"/>
            </a:xfrm>
            <a:custGeom>
              <a:avLst/>
              <a:gdLst/>
              <a:ahLst/>
              <a:cxnLst/>
              <a:rect l="l" t="t" r="r" b="b"/>
              <a:pathLst>
                <a:path w="1005" h="797" extrusionOk="0">
                  <a:moveTo>
                    <a:pt x="189" y="1"/>
                  </a:moveTo>
                  <a:lnTo>
                    <a:pt x="84" y="64"/>
                  </a:lnTo>
                  <a:lnTo>
                    <a:pt x="0" y="64"/>
                  </a:lnTo>
                  <a:lnTo>
                    <a:pt x="0" y="106"/>
                  </a:lnTo>
                  <a:lnTo>
                    <a:pt x="42" y="106"/>
                  </a:lnTo>
                  <a:lnTo>
                    <a:pt x="105" y="189"/>
                  </a:lnTo>
                  <a:lnTo>
                    <a:pt x="189" y="189"/>
                  </a:lnTo>
                  <a:lnTo>
                    <a:pt x="251" y="294"/>
                  </a:lnTo>
                  <a:lnTo>
                    <a:pt x="209" y="378"/>
                  </a:lnTo>
                  <a:lnTo>
                    <a:pt x="481" y="503"/>
                  </a:lnTo>
                  <a:lnTo>
                    <a:pt x="502" y="629"/>
                  </a:lnTo>
                  <a:lnTo>
                    <a:pt x="670" y="712"/>
                  </a:lnTo>
                  <a:lnTo>
                    <a:pt x="795" y="712"/>
                  </a:lnTo>
                  <a:lnTo>
                    <a:pt x="984" y="796"/>
                  </a:lnTo>
                  <a:lnTo>
                    <a:pt x="1005" y="712"/>
                  </a:lnTo>
                  <a:lnTo>
                    <a:pt x="733" y="315"/>
                  </a:lnTo>
                  <a:lnTo>
                    <a:pt x="586" y="273"/>
                  </a:lnTo>
                  <a:lnTo>
                    <a:pt x="502" y="85"/>
                  </a:lnTo>
                  <a:lnTo>
                    <a:pt x="398" y="85"/>
                  </a:lnTo>
                  <a:lnTo>
                    <a:pt x="356" y="126"/>
                  </a:lnTo>
                  <a:lnTo>
                    <a:pt x="18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31" name="Google Shape;1031;p27"/>
            <p:cNvSpPr/>
            <p:nvPr/>
          </p:nvSpPr>
          <p:spPr>
            <a:xfrm>
              <a:off x="-2095926" y="3560254"/>
              <a:ext cx="250173" cy="192304"/>
            </a:xfrm>
            <a:custGeom>
              <a:avLst/>
              <a:gdLst/>
              <a:ahLst/>
              <a:cxnLst/>
              <a:rect l="l" t="t" r="r" b="b"/>
              <a:pathLst>
                <a:path w="11802" h="9500" extrusionOk="0">
                  <a:moveTo>
                    <a:pt x="502" y="1863"/>
                  </a:moveTo>
                  <a:lnTo>
                    <a:pt x="502" y="1884"/>
                  </a:lnTo>
                  <a:lnTo>
                    <a:pt x="506" y="1864"/>
                  </a:lnTo>
                  <a:lnTo>
                    <a:pt x="506" y="1864"/>
                  </a:lnTo>
                  <a:lnTo>
                    <a:pt x="502" y="1863"/>
                  </a:lnTo>
                  <a:close/>
                  <a:moveTo>
                    <a:pt x="251" y="1"/>
                  </a:moveTo>
                  <a:lnTo>
                    <a:pt x="209" y="63"/>
                  </a:lnTo>
                  <a:lnTo>
                    <a:pt x="147" y="210"/>
                  </a:lnTo>
                  <a:lnTo>
                    <a:pt x="0" y="210"/>
                  </a:lnTo>
                  <a:lnTo>
                    <a:pt x="0" y="273"/>
                  </a:lnTo>
                  <a:lnTo>
                    <a:pt x="42" y="398"/>
                  </a:lnTo>
                  <a:lnTo>
                    <a:pt x="105" y="607"/>
                  </a:lnTo>
                  <a:lnTo>
                    <a:pt x="105" y="712"/>
                  </a:lnTo>
                  <a:lnTo>
                    <a:pt x="105" y="858"/>
                  </a:lnTo>
                  <a:lnTo>
                    <a:pt x="230" y="900"/>
                  </a:lnTo>
                  <a:lnTo>
                    <a:pt x="251" y="942"/>
                  </a:lnTo>
                  <a:lnTo>
                    <a:pt x="188" y="1130"/>
                  </a:lnTo>
                  <a:lnTo>
                    <a:pt x="209" y="1277"/>
                  </a:lnTo>
                  <a:lnTo>
                    <a:pt x="188" y="1361"/>
                  </a:lnTo>
                  <a:lnTo>
                    <a:pt x="335" y="1423"/>
                  </a:lnTo>
                  <a:lnTo>
                    <a:pt x="460" y="1654"/>
                  </a:lnTo>
                  <a:lnTo>
                    <a:pt x="523" y="1779"/>
                  </a:lnTo>
                  <a:lnTo>
                    <a:pt x="506" y="1864"/>
                  </a:lnTo>
                  <a:lnTo>
                    <a:pt x="506" y="1864"/>
                  </a:lnTo>
                  <a:lnTo>
                    <a:pt x="607" y="1884"/>
                  </a:lnTo>
                  <a:lnTo>
                    <a:pt x="670" y="2009"/>
                  </a:lnTo>
                  <a:lnTo>
                    <a:pt x="649" y="2114"/>
                  </a:lnTo>
                  <a:lnTo>
                    <a:pt x="712" y="2260"/>
                  </a:lnTo>
                  <a:lnTo>
                    <a:pt x="816" y="2260"/>
                  </a:lnTo>
                  <a:lnTo>
                    <a:pt x="858" y="2365"/>
                  </a:lnTo>
                  <a:lnTo>
                    <a:pt x="921" y="2490"/>
                  </a:lnTo>
                  <a:lnTo>
                    <a:pt x="1025" y="2532"/>
                  </a:lnTo>
                  <a:lnTo>
                    <a:pt x="1088" y="2574"/>
                  </a:lnTo>
                  <a:lnTo>
                    <a:pt x="1297" y="2679"/>
                  </a:lnTo>
                  <a:lnTo>
                    <a:pt x="1381" y="2700"/>
                  </a:lnTo>
                  <a:lnTo>
                    <a:pt x="1507" y="2679"/>
                  </a:lnTo>
                  <a:lnTo>
                    <a:pt x="1590" y="2721"/>
                  </a:lnTo>
                  <a:lnTo>
                    <a:pt x="1653" y="2742"/>
                  </a:lnTo>
                  <a:lnTo>
                    <a:pt x="1590" y="2783"/>
                  </a:lnTo>
                  <a:lnTo>
                    <a:pt x="1486" y="2825"/>
                  </a:lnTo>
                  <a:lnTo>
                    <a:pt x="1402" y="2825"/>
                  </a:lnTo>
                  <a:lnTo>
                    <a:pt x="1444" y="2993"/>
                  </a:lnTo>
                  <a:lnTo>
                    <a:pt x="1486" y="3014"/>
                  </a:lnTo>
                  <a:lnTo>
                    <a:pt x="1486" y="3223"/>
                  </a:lnTo>
                  <a:lnTo>
                    <a:pt x="1402" y="3244"/>
                  </a:lnTo>
                  <a:lnTo>
                    <a:pt x="1339" y="3244"/>
                  </a:lnTo>
                  <a:lnTo>
                    <a:pt x="1297" y="3432"/>
                  </a:lnTo>
                  <a:lnTo>
                    <a:pt x="1256" y="3474"/>
                  </a:lnTo>
                  <a:lnTo>
                    <a:pt x="1256" y="3683"/>
                  </a:lnTo>
                  <a:lnTo>
                    <a:pt x="1235" y="3767"/>
                  </a:lnTo>
                  <a:lnTo>
                    <a:pt x="1256" y="3830"/>
                  </a:lnTo>
                  <a:lnTo>
                    <a:pt x="1193" y="3871"/>
                  </a:lnTo>
                  <a:lnTo>
                    <a:pt x="1193" y="3955"/>
                  </a:lnTo>
                  <a:lnTo>
                    <a:pt x="1276" y="3976"/>
                  </a:lnTo>
                  <a:lnTo>
                    <a:pt x="1360" y="4060"/>
                  </a:lnTo>
                  <a:lnTo>
                    <a:pt x="1465" y="4081"/>
                  </a:lnTo>
                  <a:lnTo>
                    <a:pt x="1486" y="4164"/>
                  </a:lnTo>
                  <a:lnTo>
                    <a:pt x="1611" y="4269"/>
                  </a:lnTo>
                  <a:lnTo>
                    <a:pt x="1569" y="4394"/>
                  </a:lnTo>
                  <a:lnTo>
                    <a:pt x="1590" y="4415"/>
                  </a:lnTo>
                  <a:lnTo>
                    <a:pt x="1590" y="4499"/>
                  </a:lnTo>
                  <a:lnTo>
                    <a:pt x="1695" y="4583"/>
                  </a:lnTo>
                  <a:lnTo>
                    <a:pt x="1758" y="4562"/>
                  </a:lnTo>
                  <a:lnTo>
                    <a:pt x="1862" y="4520"/>
                  </a:lnTo>
                  <a:lnTo>
                    <a:pt x="2302" y="4813"/>
                  </a:lnTo>
                  <a:lnTo>
                    <a:pt x="2344" y="4792"/>
                  </a:lnTo>
                  <a:lnTo>
                    <a:pt x="2427" y="4834"/>
                  </a:lnTo>
                  <a:lnTo>
                    <a:pt x="2532" y="5043"/>
                  </a:lnTo>
                  <a:lnTo>
                    <a:pt x="2636" y="5106"/>
                  </a:lnTo>
                  <a:lnTo>
                    <a:pt x="2762" y="5357"/>
                  </a:lnTo>
                  <a:lnTo>
                    <a:pt x="2636" y="5462"/>
                  </a:lnTo>
                  <a:lnTo>
                    <a:pt x="2636" y="5650"/>
                  </a:lnTo>
                  <a:lnTo>
                    <a:pt x="2657" y="5817"/>
                  </a:lnTo>
                  <a:lnTo>
                    <a:pt x="2846" y="5817"/>
                  </a:lnTo>
                  <a:lnTo>
                    <a:pt x="2909" y="6152"/>
                  </a:lnTo>
                  <a:lnTo>
                    <a:pt x="3013" y="6236"/>
                  </a:lnTo>
                  <a:lnTo>
                    <a:pt x="3118" y="6278"/>
                  </a:lnTo>
                  <a:lnTo>
                    <a:pt x="3160" y="6299"/>
                  </a:lnTo>
                  <a:lnTo>
                    <a:pt x="3222" y="6278"/>
                  </a:lnTo>
                  <a:lnTo>
                    <a:pt x="3222" y="6340"/>
                  </a:lnTo>
                  <a:lnTo>
                    <a:pt x="3285" y="6445"/>
                  </a:lnTo>
                  <a:lnTo>
                    <a:pt x="3369" y="6445"/>
                  </a:lnTo>
                  <a:lnTo>
                    <a:pt x="3432" y="6382"/>
                  </a:lnTo>
                  <a:lnTo>
                    <a:pt x="3453" y="6257"/>
                  </a:lnTo>
                  <a:lnTo>
                    <a:pt x="3348" y="6194"/>
                  </a:lnTo>
                  <a:lnTo>
                    <a:pt x="3494" y="6194"/>
                  </a:lnTo>
                  <a:lnTo>
                    <a:pt x="3536" y="6173"/>
                  </a:lnTo>
                  <a:lnTo>
                    <a:pt x="3494" y="6236"/>
                  </a:lnTo>
                  <a:lnTo>
                    <a:pt x="3494" y="6299"/>
                  </a:lnTo>
                  <a:lnTo>
                    <a:pt x="3641" y="6361"/>
                  </a:lnTo>
                  <a:lnTo>
                    <a:pt x="3683" y="6340"/>
                  </a:lnTo>
                  <a:lnTo>
                    <a:pt x="3745" y="6445"/>
                  </a:lnTo>
                  <a:lnTo>
                    <a:pt x="3787" y="6445"/>
                  </a:lnTo>
                  <a:lnTo>
                    <a:pt x="3976" y="6299"/>
                  </a:lnTo>
                  <a:lnTo>
                    <a:pt x="4017" y="6340"/>
                  </a:lnTo>
                  <a:lnTo>
                    <a:pt x="4164" y="6487"/>
                  </a:lnTo>
                  <a:lnTo>
                    <a:pt x="4164" y="6591"/>
                  </a:lnTo>
                  <a:lnTo>
                    <a:pt x="4373" y="6863"/>
                  </a:lnTo>
                  <a:lnTo>
                    <a:pt x="4394" y="7031"/>
                  </a:lnTo>
                  <a:lnTo>
                    <a:pt x="4436" y="7073"/>
                  </a:lnTo>
                  <a:lnTo>
                    <a:pt x="4541" y="7073"/>
                  </a:lnTo>
                  <a:lnTo>
                    <a:pt x="4603" y="7177"/>
                  </a:lnTo>
                  <a:lnTo>
                    <a:pt x="4541" y="7177"/>
                  </a:lnTo>
                  <a:lnTo>
                    <a:pt x="4520" y="7135"/>
                  </a:lnTo>
                  <a:lnTo>
                    <a:pt x="4499" y="7177"/>
                  </a:lnTo>
                  <a:lnTo>
                    <a:pt x="4603" y="7240"/>
                  </a:lnTo>
                  <a:lnTo>
                    <a:pt x="4645" y="7219"/>
                  </a:lnTo>
                  <a:lnTo>
                    <a:pt x="4687" y="7324"/>
                  </a:lnTo>
                  <a:lnTo>
                    <a:pt x="4833" y="7721"/>
                  </a:lnTo>
                  <a:lnTo>
                    <a:pt x="4959" y="7763"/>
                  </a:lnTo>
                  <a:lnTo>
                    <a:pt x="5168" y="7763"/>
                  </a:lnTo>
                  <a:lnTo>
                    <a:pt x="5315" y="7805"/>
                  </a:lnTo>
                  <a:lnTo>
                    <a:pt x="5377" y="7868"/>
                  </a:lnTo>
                  <a:lnTo>
                    <a:pt x="5566" y="7868"/>
                  </a:lnTo>
                  <a:lnTo>
                    <a:pt x="5587" y="7931"/>
                  </a:lnTo>
                  <a:lnTo>
                    <a:pt x="5691" y="7931"/>
                  </a:lnTo>
                  <a:lnTo>
                    <a:pt x="5733" y="7972"/>
                  </a:lnTo>
                  <a:lnTo>
                    <a:pt x="5649" y="8035"/>
                  </a:lnTo>
                  <a:lnTo>
                    <a:pt x="5796" y="8224"/>
                  </a:lnTo>
                  <a:lnTo>
                    <a:pt x="5963" y="8244"/>
                  </a:lnTo>
                  <a:lnTo>
                    <a:pt x="6047" y="8328"/>
                  </a:lnTo>
                  <a:lnTo>
                    <a:pt x="6152" y="8328"/>
                  </a:lnTo>
                  <a:lnTo>
                    <a:pt x="6319" y="8496"/>
                  </a:lnTo>
                  <a:lnTo>
                    <a:pt x="6403" y="8475"/>
                  </a:lnTo>
                  <a:lnTo>
                    <a:pt x="6528" y="8454"/>
                  </a:lnTo>
                  <a:lnTo>
                    <a:pt x="6717" y="8496"/>
                  </a:lnTo>
                  <a:lnTo>
                    <a:pt x="6947" y="8663"/>
                  </a:lnTo>
                  <a:lnTo>
                    <a:pt x="7135" y="8475"/>
                  </a:lnTo>
                  <a:lnTo>
                    <a:pt x="7407" y="8349"/>
                  </a:lnTo>
                  <a:lnTo>
                    <a:pt x="7407" y="8328"/>
                  </a:lnTo>
                  <a:lnTo>
                    <a:pt x="7533" y="8328"/>
                  </a:lnTo>
                  <a:lnTo>
                    <a:pt x="7679" y="8224"/>
                  </a:lnTo>
                  <a:lnTo>
                    <a:pt x="7784" y="8161"/>
                  </a:lnTo>
                  <a:lnTo>
                    <a:pt x="7993" y="8182"/>
                  </a:lnTo>
                  <a:lnTo>
                    <a:pt x="7993" y="8244"/>
                  </a:lnTo>
                  <a:lnTo>
                    <a:pt x="8056" y="8244"/>
                  </a:lnTo>
                  <a:lnTo>
                    <a:pt x="8056" y="8286"/>
                  </a:lnTo>
                  <a:lnTo>
                    <a:pt x="8160" y="8454"/>
                  </a:lnTo>
                  <a:lnTo>
                    <a:pt x="8244" y="8663"/>
                  </a:lnTo>
                  <a:lnTo>
                    <a:pt x="8349" y="8872"/>
                  </a:lnTo>
                  <a:lnTo>
                    <a:pt x="8349" y="9019"/>
                  </a:lnTo>
                  <a:lnTo>
                    <a:pt x="8411" y="9081"/>
                  </a:lnTo>
                  <a:lnTo>
                    <a:pt x="8453" y="9123"/>
                  </a:lnTo>
                  <a:lnTo>
                    <a:pt x="8872" y="9123"/>
                  </a:lnTo>
                  <a:lnTo>
                    <a:pt x="8976" y="9207"/>
                  </a:lnTo>
                  <a:lnTo>
                    <a:pt x="9102" y="9081"/>
                  </a:lnTo>
                  <a:lnTo>
                    <a:pt x="9144" y="9102"/>
                  </a:lnTo>
                  <a:lnTo>
                    <a:pt x="9311" y="9228"/>
                  </a:lnTo>
                  <a:lnTo>
                    <a:pt x="9625" y="9207"/>
                  </a:lnTo>
                  <a:lnTo>
                    <a:pt x="9813" y="9291"/>
                  </a:lnTo>
                  <a:lnTo>
                    <a:pt x="10064" y="9312"/>
                  </a:lnTo>
                  <a:lnTo>
                    <a:pt x="10169" y="9332"/>
                  </a:lnTo>
                  <a:lnTo>
                    <a:pt x="10232" y="9312"/>
                  </a:lnTo>
                  <a:lnTo>
                    <a:pt x="10295" y="9395"/>
                  </a:lnTo>
                  <a:lnTo>
                    <a:pt x="10315" y="9395"/>
                  </a:lnTo>
                  <a:lnTo>
                    <a:pt x="10357" y="9291"/>
                  </a:lnTo>
                  <a:lnTo>
                    <a:pt x="10441" y="9291"/>
                  </a:lnTo>
                  <a:lnTo>
                    <a:pt x="10483" y="9374"/>
                  </a:lnTo>
                  <a:lnTo>
                    <a:pt x="10608" y="9416"/>
                  </a:lnTo>
                  <a:lnTo>
                    <a:pt x="10818" y="9500"/>
                  </a:lnTo>
                  <a:lnTo>
                    <a:pt x="10901" y="9437"/>
                  </a:lnTo>
                  <a:lnTo>
                    <a:pt x="10922" y="9395"/>
                  </a:lnTo>
                  <a:lnTo>
                    <a:pt x="10964" y="9395"/>
                  </a:lnTo>
                  <a:lnTo>
                    <a:pt x="10964" y="9312"/>
                  </a:lnTo>
                  <a:lnTo>
                    <a:pt x="10985" y="9102"/>
                  </a:lnTo>
                  <a:lnTo>
                    <a:pt x="10922" y="8977"/>
                  </a:lnTo>
                  <a:lnTo>
                    <a:pt x="11027" y="8851"/>
                  </a:lnTo>
                  <a:lnTo>
                    <a:pt x="10985" y="8747"/>
                  </a:lnTo>
                  <a:lnTo>
                    <a:pt x="11069" y="8642"/>
                  </a:lnTo>
                  <a:lnTo>
                    <a:pt x="11215" y="8558"/>
                  </a:lnTo>
                  <a:lnTo>
                    <a:pt x="11299" y="8496"/>
                  </a:lnTo>
                  <a:lnTo>
                    <a:pt x="11550" y="8433"/>
                  </a:lnTo>
                  <a:lnTo>
                    <a:pt x="11717" y="8475"/>
                  </a:lnTo>
                  <a:lnTo>
                    <a:pt x="11801" y="8391"/>
                  </a:lnTo>
                  <a:lnTo>
                    <a:pt x="11759" y="8161"/>
                  </a:lnTo>
                  <a:lnTo>
                    <a:pt x="11634" y="8056"/>
                  </a:lnTo>
                  <a:lnTo>
                    <a:pt x="11487" y="8077"/>
                  </a:lnTo>
                  <a:lnTo>
                    <a:pt x="11445" y="7972"/>
                  </a:lnTo>
                  <a:lnTo>
                    <a:pt x="11445" y="7826"/>
                  </a:lnTo>
                  <a:lnTo>
                    <a:pt x="11403" y="7700"/>
                  </a:lnTo>
                  <a:lnTo>
                    <a:pt x="11403" y="7491"/>
                  </a:lnTo>
                  <a:lnTo>
                    <a:pt x="11236" y="7491"/>
                  </a:lnTo>
                  <a:lnTo>
                    <a:pt x="11215" y="7408"/>
                  </a:lnTo>
                  <a:lnTo>
                    <a:pt x="11111" y="7387"/>
                  </a:lnTo>
                  <a:lnTo>
                    <a:pt x="10922" y="7345"/>
                  </a:lnTo>
                  <a:lnTo>
                    <a:pt x="10880" y="7303"/>
                  </a:lnTo>
                  <a:lnTo>
                    <a:pt x="10755" y="7219"/>
                  </a:lnTo>
                  <a:lnTo>
                    <a:pt x="10587" y="7073"/>
                  </a:lnTo>
                  <a:lnTo>
                    <a:pt x="10504" y="6926"/>
                  </a:lnTo>
                  <a:lnTo>
                    <a:pt x="10232" y="6508"/>
                  </a:lnTo>
                  <a:lnTo>
                    <a:pt x="10650" y="5943"/>
                  </a:lnTo>
                  <a:lnTo>
                    <a:pt x="10692" y="5859"/>
                  </a:lnTo>
                  <a:lnTo>
                    <a:pt x="10650" y="5629"/>
                  </a:lnTo>
                  <a:lnTo>
                    <a:pt x="10650" y="5462"/>
                  </a:lnTo>
                  <a:lnTo>
                    <a:pt x="10567" y="5294"/>
                  </a:lnTo>
                  <a:lnTo>
                    <a:pt x="10064" y="5252"/>
                  </a:lnTo>
                  <a:lnTo>
                    <a:pt x="10043" y="5043"/>
                  </a:lnTo>
                  <a:lnTo>
                    <a:pt x="9981" y="4939"/>
                  </a:lnTo>
                  <a:lnTo>
                    <a:pt x="10023" y="4876"/>
                  </a:lnTo>
                  <a:lnTo>
                    <a:pt x="9939" y="4604"/>
                  </a:lnTo>
                  <a:lnTo>
                    <a:pt x="9771" y="4311"/>
                  </a:lnTo>
                  <a:lnTo>
                    <a:pt x="9834" y="4164"/>
                  </a:lnTo>
                  <a:lnTo>
                    <a:pt x="9981" y="3934"/>
                  </a:lnTo>
                  <a:lnTo>
                    <a:pt x="9939" y="3934"/>
                  </a:lnTo>
                  <a:lnTo>
                    <a:pt x="9751" y="3892"/>
                  </a:lnTo>
                  <a:lnTo>
                    <a:pt x="9751" y="3767"/>
                  </a:lnTo>
                  <a:lnTo>
                    <a:pt x="9730" y="3558"/>
                  </a:lnTo>
                  <a:lnTo>
                    <a:pt x="9667" y="3558"/>
                  </a:lnTo>
                  <a:lnTo>
                    <a:pt x="9813" y="3411"/>
                  </a:lnTo>
                  <a:lnTo>
                    <a:pt x="9709" y="3327"/>
                  </a:lnTo>
                  <a:lnTo>
                    <a:pt x="9646" y="3244"/>
                  </a:lnTo>
                  <a:lnTo>
                    <a:pt x="9771" y="3223"/>
                  </a:lnTo>
                  <a:lnTo>
                    <a:pt x="9918" y="3118"/>
                  </a:lnTo>
                  <a:lnTo>
                    <a:pt x="9918" y="3034"/>
                  </a:lnTo>
                  <a:lnTo>
                    <a:pt x="9939" y="3014"/>
                  </a:lnTo>
                  <a:lnTo>
                    <a:pt x="9855" y="2909"/>
                  </a:lnTo>
                  <a:lnTo>
                    <a:pt x="9918" y="2825"/>
                  </a:lnTo>
                  <a:lnTo>
                    <a:pt x="9918" y="2742"/>
                  </a:lnTo>
                  <a:lnTo>
                    <a:pt x="9918" y="2574"/>
                  </a:lnTo>
                  <a:lnTo>
                    <a:pt x="9855" y="2470"/>
                  </a:lnTo>
                  <a:lnTo>
                    <a:pt x="9855" y="2386"/>
                  </a:lnTo>
                  <a:lnTo>
                    <a:pt x="9813" y="2260"/>
                  </a:lnTo>
                  <a:lnTo>
                    <a:pt x="9855" y="2156"/>
                  </a:lnTo>
                  <a:lnTo>
                    <a:pt x="9751" y="1988"/>
                  </a:lnTo>
                  <a:lnTo>
                    <a:pt x="9625" y="1946"/>
                  </a:lnTo>
                  <a:lnTo>
                    <a:pt x="9353" y="1905"/>
                  </a:lnTo>
                  <a:lnTo>
                    <a:pt x="9123" y="1591"/>
                  </a:lnTo>
                  <a:lnTo>
                    <a:pt x="8914" y="1549"/>
                  </a:lnTo>
                  <a:lnTo>
                    <a:pt x="8788" y="1570"/>
                  </a:lnTo>
                  <a:lnTo>
                    <a:pt x="8725" y="1528"/>
                  </a:lnTo>
                  <a:lnTo>
                    <a:pt x="8704" y="1361"/>
                  </a:lnTo>
                  <a:lnTo>
                    <a:pt x="8579" y="1340"/>
                  </a:lnTo>
                  <a:lnTo>
                    <a:pt x="8349" y="1235"/>
                  </a:lnTo>
                  <a:lnTo>
                    <a:pt x="8265" y="1319"/>
                  </a:lnTo>
                  <a:lnTo>
                    <a:pt x="8160" y="1319"/>
                  </a:lnTo>
                  <a:lnTo>
                    <a:pt x="7826" y="1109"/>
                  </a:lnTo>
                  <a:lnTo>
                    <a:pt x="7658" y="1047"/>
                  </a:lnTo>
                  <a:lnTo>
                    <a:pt x="7449" y="858"/>
                  </a:lnTo>
                  <a:lnTo>
                    <a:pt x="7323" y="900"/>
                  </a:lnTo>
                  <a:lnTo>
                    <a:pt x="7198" y="837"/>
                  </a:lnTo>
                  <a:lnTo>
                    <a:pt x="7093" y="858"/>
                  </a:lnTo>
                  <a:lnTo>
                    <a:pt x="7030" y="1005"/>
                  </a:lnTo>
                  <a:lnTo>
                    <a:pt x="6821" y="942"/>
                  </a:lnTo>
                  <a:lnTo>
                    <a:pt x="6591" y="1005"/>
                  </a:lnTo>
                  <a:lnTo>
                    <a:pt x="6361" y="1214"/>
                  </a:lnTo>
                  <a:lnTo>
                    <a:pt x="6256" y="1214"/>
                  </a:lnTo>
                  <a:lnTo>
                    <a:pt x="6173" y="1319"/>
                  </a:lnTo>
                  <a:lnTo>
                    <a:pt x="6110" y="1465"/>
                  </a:lnTo>
                  <a:lnTo>
                    <a:pt x="5838" y="1465"/>
                  </a:lnTo>
                  <a:lnTo>
                    <a:pt x="5733" y="1549"/>
                  </a:lnTo>
                  <a:lnTo>
                    <a:pt x="5775" y="1695"/>
                  </a:lnTo>
                  <a:lnTo>
                    <a:pt x="5859" y="1842"/>
                  </a:lnTo>
                  <a:lnTo>
                    <a:pt x="5838" y="1967"/>
                  </a:lnTo>
                  <a:lnTo>
                    <a:pt x="5691" y="1967"/>
                  </a:lnTo>
                  <a:lnTo>
                    <a:pt x="5357" y="1905"/>
                  </a:lnTo>
                  <a:lnTo>
                    <a:pt x="5064" y="1967"/>
                  </a:lnTo>
                  <a:lnTo>
                    <a:pt x="4708" y="2072"/>
                  </a:lnTo>
                  <a:lnTo>
                    <a:pt x="4520" y="2072"/>
                  </a:lnTo>
                  <a:lnTo>
                    <a:pt x="4185" y="1967"/>
                  </a:lnTo>
                  <a:lnTo>
                    <a:pt x="4059" y="1967"/>
                  </a:lnTo>
                  <a:lnTo>
                    <a:pt x="3766" y="1842"/>
                  </a:lnTo>
                  <a:lnTo>
                    <a:pt x="3662" y="1737"/>
                  </a:lnTo>
                  <a:lnTo>
                    <a:pt x="3641" y="1591"/>
                  </a:lnTo>
                  <a:lnTo>
                    <a:pt x="3557" y="1591"/>
                  </a:lnTo>
                  <a:lnTo>
                    <a:pt x="3432" y="1528"/>
                  </a:lnTo>
                  <a:lnTo>
                    <a:pt x="3264" y="1570"/>
                  </a:lnTo>
                  <a:lnTo>
                    <a:pt x="3181" y="1528"/>
                  </a:lnTo>
                  <a:lnTo>
                    <a:pt x="3055" y="1528"/>
                  </a:lnTo>
                  <a:lnTo>
                    <a:pt x="2929" y="1423"/>
                  </a:lnTo>
                  <a:lnTo>
                    <a:pt x="2846" y="1381"/>
                  </a:lnTo>
                  <a:lnTo>
                    <a:pt x="2804" y="1340"/>
                  </a:lnTo>
                  <a:lnTo>
                    <a:pt x="2825" y="1214"/>
                  </a:lnTo>
                  <a:lnTo>
                    <a:pt x="2825" y="1068"/>
                  </a:lnTo>
                  <a:lnTo>
                    <a:pt x="2741" y="942"/>
                  </a:lnTo>
                  <a:lnTo>
                    <a:pt x="2741" y="921"/>
                  </a:lnTo>
                  <a:lnTo>
                    <a:pt x="2699" y="942"/>
                  </a:lnTo>
                  <a:lnTo>
                    <a:pt x="2595" y="921"/>
                  </a:lnTo>
                  <a:lnTo>
                    <a:pt x="2553" y="858"/>
                  </a:lnTo>
                  <a:lnTo>
                    <a:pt x="2448" y="817"/>
                  </a:lnTo>
                  <a:lnTo>
                    <a:pt x="2281" y="607"/>
                  </a:lnTo>
                  <a:lnTo>
                    <a:pt x="2448" y="482"/>
                  </a:lnTo>
                  <a:lnTo>
                    <a:pt x="2323" y="398"/>
                  </a:lnTo>
                  <a:lnTo>
                    <a:pt x="2302" y="335"/>
                  </a:lnTo>
                  <a:lnTo>
                    <a:pt x="2344" y="293"/>
                  </a:lnTo>
                  <a:lnTo>
                    <a:pt x="2281" y="210"/>
                  </a:lnTo>
                  <a:lnTo>
                    <a:pt x="2218" y="105"/>
                  </a:lnTo>
                  <a:lnTo>
                    <a:pt x="2176" y="105"/>
                  </a:lnTo>
                  <a:lnTo>
                    <a:pt x="2176" y="84"/>
                  </a:lnTo>
                  <a:lnTo>
                    <a:pt x="2113" y="84"/>
                  </a:lnTo>
                  <a:lnTo>
                    <a:pt x="1988" y="168"/>
                  </a:lnTo>
                  <a:lnTo>
                    <a:pt x="1904" y="168"/>
                  </a:lnTo>
                  <a:lnTo>
                    <a:pt x="1862" y="273"/>
                  </a:lnTo>
                  <a:lnTo>
                    <a:pt x="1779" y="293"/>
                  </a:lnTo>
                  <a:lnTo>
                    <a:pt x="1674" y="419"/>
                  </a:lnTo>
                  <a:lnTo>
                    <a:pt x="1611" y="440"/>
                  </a:lnTo>
                  <a:lnTo>
                    <a:pt x="1569" y="503"/>
                  </a:lnTo>
                  <a:lnTo>
                    <a:pt x="1569" y="545"/>
                  </a:lnTo>
                  <a:lnTo>
                    <a:pt x="1465" y="607"/>
                  </a:lnTo>
                  <a:lnTo>
                    <a:pt x="1381" y="586"/>
                  </a:lnTo>
                  <a:lnTo>
                    <a:pt x="1256" y="607"/>
                  </a:lnTo>
                  <a:lnTo>
                    <a:pt x="1235" y="691"/>
                  </a:lnTo>
                  <a:lnTo>
                    <a:pt x="1046" y="607"/>
                  </a:lnTo>
                  <a:lnTo>
                    <a:pt x="921" y="607"/>
                  </a:lnTo>
                  <a:lnTo>
                    <a:pt x="753" y="524"/>
                  </a:lnTo>
                  <a:lnTo>
                    <a:pt x="732" y="398"/>
                  </a:lnTo>
                  <a:lnTo>
                    <a:pt x="460" y="273"/>
                  </a:lnTo>
                  <a:lnTo>
                    <a:pt x="502" y="189"/>
                  </a:lnTo>
                  <a:lnTo>
                    <a:pt x="440" y="84"/>
                  </a:lnTo>
                  <a:lnTo>
                    <a:pt x="356" y="84"/>
                  </a:lnTo>
                  <a:lnTo>
                    <a:pt x="293"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32" name="Google Shape;1032;p27"/>
            <p:cNvSpPr/>
            <p:nvPr/>
          </p:nvSpPr>
          <p:spPr>
            <a:xfrm>
              <a:off x="-2108347" y="3536956"/>
              <a:ext cx="43921" cy="35607"/>
            </a:xfrm>
            <a:custGeom>
              <a:avLst/>
              <a:gdLst/>
              <a:ahLst/>
              <a:cxnLst/>
              <a:rect l="l" t="t" r="r" b="b"/>
              <a:pathLst>
                <a:path w="2072" h="1759" extrusionOk="0">
                  <a:moveTo>
                    <a:pt x="419" y="1"/>
                  </a:moveTo>
                  <a:lnTo>
                    <a:pt x="168" y="64"/>
                  </a:lnTo>
                  <a:lnTo>
                    <a:pt x="0" y="105"/>
                  </a:lnTo>
                  <a:lnTo>
                    <a:pt x="84" y="210"/>
                  </a:lnTo>
                  <a:lnTo>
                    <a:pt x="84" y="294"/>
                  </a:lnTo>
                  <a:lnTo>
                    <a:pt x="189" y="315"/>
                  </a:lnTo>
                  <a:lnTo>
                    <a:pt x="272" y="419"/>
                  </a:lnTo>
                  <a:lnTo>
                    <a:pt x="209" y="608"/>
                  </a:lnTo>
                  <a:lnTo>
                    <a:pt x="251" y="838"/>
                  </a:lnTo>
                  <a:lnTo>
                    <a:pt x="398" y="942"/>
                  </a:lnTo>
                  <a:lnTo>
                    <a:pt x="691" y="942"/>
                  </a:lnTo>
                  <a:lnTo>
                    <a:pt x="795" y="1026"/>
                  </a:lnTo>
                  <a:lnTo>
                    <a:pt x="837" y="1110"/>
                  </a:lnTo>
                  <a:lnTo>
                    <a:pt x="921" y="1110"/>
                  </a:lnTo>
                  <a:lnTo>
                    <a:pt x="1026" y="1047"/>
                  </a:lnTo>
                  <a:lnTo>
                    <a:pt x="1193" y="1172"/>
                  </a:lnTo>
                  <a:lnTo>
                    <a:pt x="1235" y="1131"/>
                  </a:lnTo>
                  <a:lnTo>
                    <a:pt x="1339" y="1131"/>
                  </a:lnTo>
                  <a:lnTo>
                    <a:pt x="1423" y="1319"/>
                  </a:lnTo>
                  <a:lnTo>
                    <a:pt x="1570" y="1361"/>
                  </a:lnTo>
                  <a:lnTo>
                    <a:pt x="1842" y="1758"/>
                  </a:lnTo>
                  <a:lnTo>
                    <a:pt x="1967" y="1737"/>
                  </a:lnTo>
                  <a:lnTo>
                    <a:pt x="1967" y="1591"/>
                  </a:lnTo>
                  <a:lnTo>
                    <a:pt x="1988" y="1549"/>
                  </a:lnTo>
                  <a:lnTo>
                    <a:pt x="1925" y="1382"/>
                  </a:lnTo>
                  <a:lnTo>
                    <a:pt x="2072" y="1361"/>
                  </a:lnTo>
                  <a:lnTo>
                    <a:pt x="1946" y="1235"/>
                  </a:lnTo>
                  <a:lnTo>
                    <a:pt x="1758" y="1235"/>
                  </a:lnTo>
                  <a:lnTo>
                    <a:pt x="1507" y="1110"/>
                  </a:lnTo>
                  <a:lnTo>
                    <a:pt x="1423" y="921"/>
                  </a:lnTo>
                  <a:lnTo>
                    <a:pt x="1507" y="838"/>
                  </a:lnTo>
                  <a:lnTo>
                    <a:pt x="1507" y="712"/>
                  </a:lnTo>
                  <a:lnTo>
                    <a:pt x="1256" y="524"/>
                  </a:lnTo>
                  <a:lnTo>
                    <a:pt x="1256" y="419"/>
                  </a:lnTo>
                  <a:lnTo>
                    <a:pt x="1298" y="294"/>
                  </a:lnTo>
                  <a:lnTo>
                    <a:pt x="1193" y="168"/>
                  </a:lnTo>
                  <a:lnTo>
                    <a:pt x="984" y="126"/>
                  </a:lnTo>
                  <a:lnTo>
                    <a:pt x="837"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33" name="Google Shape;1033;p27"/>
            <p:cNvSpPr/>
            <p:nvPr/>
          </p:nvSpPr>
          <p:spPr>
            <a:xfrm>
              <a:off x="-2305711" y="3528495"/>
              <a:ext cx="220899" cy="86840"/>
            </a:xfrm>
            <a:custGeom>
              <a:avLst/>
              <a:gdLst/>
              <a:ahLst/>
              <a:cxnLst/>
              <a:rect l="l" t="t" r="r" b="b"/>
              <a:pathLst>
                <a:path w="10421" h="4290" extrusionOk="0">
                  <a:moveTo>
                    <a:pt x="4708" y="0"/>
                  </a:moveTo>
                  <a:lnTo>
                    <a:pt x="4562" y="63"/>
                  </a:lnTo>
                  <a:lnTo>
                    <a:pt x="4373" y="63"/>
                  </a:lnTo>
                  <a:lnTo>
                    <a:pt x="4290" y="21"/>
                  </a:lnTo>
                  <a:lnTo>
                    <a:pt x="4185" y="63"/>
                  </a:lnTo>
                  <a:lnTo>
                    <a:pt x="3913" y="63"/>
                  </a:lnTo>
                  <a:lnTo>
                    <a:pt x="3766" y="84"/>
                  </a:lnTo>
                  <a:lnTo>
                    <a:pt x="3494" y="189"/>
                  </a:lnTo>
                  <a:lnTo>
                    <a:pt x="3390" y="210"/>
                  </a:lnTo>
                  <a:lnTo>
                    <a:pt x="3181" y="230"/>
                  </a:lnTo>
                  <a:lnTo>
                    <a:pt x="3097" y="335"/>
                  </a:lnTo>
                  <a:lnTo>
                    <a:pt x="2992" y="377"/>
                  </a:lnTo>
                  <a:lnTo>
                    <a:pt x="2909" y="440"/>
                  </a:lnTo>
                  <a:lnTo>
                    <a:pt x="2867" y="502"/>
                  </a:lnTo>
                  <a:lnTo>
                    <a:pt x="2804" y="628"/>
                  </a:lnTo>
                  <a:lnTo>
                    <a:pt x="2762" y="649"/>
                  </a:lnTo>
                  <a:lnTo>
                    <a:pt x="2762" y="733"/>
                  </a:lnTo>
                  <a:lnTo>
                    <a:pt x="2553" y="733"/>
                  </a:lnTo>
                  <a:lnTo>
                    <a:pt x="2239" y="628"/>
                  </a:lnTo>
                  <a:lnTo>
                    <a:pt x="2155" y="628"/>
                  </a:lnTo>
                  <a:lnTo>
                    <a:pt x="2072" y="691"/>
                  </a:lnTo>
                  <a:lnTo>
                    <a:pt x="1946" y="649"/>
                  </a:lnTo>
                  <a:lnTo>
                    <a:pt x="1779" y="691"/>
                  </a:lnTo>
                  <a:lnTo>
                    <a:pt x="1674" y="649"/>
                  </a:lnTo>
                  <a:lnTo>
                    <a:pt x="1549" y="712"/>
                  </a:lnTo>
                  <a:lnTo>
                    <a:pt x="1528" y="795"/>
                  </a:lnTo>
                  <a:lnTo>
                    <a:pt x="1632" y="942"/>
                  </a:lnTo>
                  <a:lnTo>
                    <a:pt x="1779" y="963"/>
                  </a:lnTo>
                  <a:lnTo>
                    <a:pt x="1925" y="963"/>
                  </a:lnTo>
                  <a:lnTo>
                    <a:pt x="1883" y="1046"/>
                  </a:lnTo>
                  <a:lnTo>
                    <a:pt x="1653" y="1046"/>
                  </a:lnTo>
                  <a:lnTo>
                    <a:pt x="1444" y="1109"/>
                  </a:lnTo>
                  <a:lnTo>
                    <a:pt x="1402" y="1214"/>
                  </a:lnTo>
                  <a:lnTo>
                    <a:pt x="1423" y="1256"/>
                  </a:lnTo>
                  <a:lnTo>
                    <a:pt x="1528" y="1235"/>
                  </a:lnTo>
                  <a:lnTo>
                    <a:pt x="1570" y="1277"/>
                  </a:lnTo>
                  <a:lnTo>
                    <a:pt x="1507" y="1318"/>
                  </a:lnTo>
                  <a:lnTo>
                    <a:pt x="1214" y="1339"/>
                  </a:lnTo>
                  <a:lnTo>
                    <a:pt x="1109" y="1256"/>
                  </a:lnTo>
                  <a:lnTo>
                    <a:pt x="984" y="1339"/>
                  </a:lnTo>
                  <a:lnTo>
                    <a:pt x="900" y="1235"/>
                  </a:lnTo>
                  <a:lnTo>
                    <a:pt x="837" y="1235"/>
                  </a:lnTo>
                  <a:lnTo>
                    <a:pt x="733" y="1339"/>
                  </a:lnTo>
                  <a:lnTo>
                    <a:pt x="628" y="1339"/>
                  </a:lnTo>
                  <a:lnTo>
                    <a:pt x="502" y="1235"/>
                  </a:lnTo>
                  <a:lnTo>
                    <a:pt x="377" y="1235"/>
                  </a:lnTo>
                  <a:lnTo>
                    <a:pt x="105" y="1444"/>
                  </a:lnTo>
                  <a:lnTo>
                    <a:pt x="63" y="1549"/>
                  </a:lnTo>
                  <a:lnTo>
                    <a:pt x="0" y="1653"/>
                  </a:lnTo>
                  <a:lnTo>
                    <a:pt x="63" y="1695"/>
                  </a:lnTo>
                  <a:lnTo>
                    <a:pt x="63" y="1842"/>
                  </a:lnTo>
                  <a:lnTo>
                    <a:pt x="0" y="1883"/>
                  </a:lnTo>
                  <a:lnTo>
                    <a:pt x="63" y="1946"/>
                  </a:lnTo>
                  <a:lnTo>
                    <a:pt x="209" y="1883"/>
                  </a:lnTo>
                  <a:lnTo>
                    <a:pt x="251" y="1904"/>
                  </a:lnTo>
                  <a:lnTo>
                    <a:pt x="377" y="1883"/>
                  </a:lnTo>
                  <a:lnTo>
                    <a:pt x="502" y="1883"/>
                  </a:lnTo>
                  <a:lnTo>
                    <a:pt x="377" y="2009"/>
                  </a:lnTo>
                  <a:lnTo>
                    <a:pt x="398" y="2093"/>
                  </a:lnTo>
                  <a:lnTo>
                    <a:pt x="461" y="2197"/>
                  </a:lnTo>
                  <a:lnTo>
                    <a:pt x="461" y="2281"/>
                  </a:lnTo>
                  <a:lnTo>
                    <a:pt x="419" y="2302"/>
                  </a:lnTo>
                  <a:lnTo>
                    <a:pt x="481" y="2323"/>
                  </a:lnTo>
                  <a:lnTo>
                    <a:pt x="586" y="2281"/>
                  </a:lnTo>
                  <a:lnTo>
                    <a:pt x="586" y="2323"/>
                  </a:lnTo>
                  <a:lnTo>
                    <a:pt x="502" y="2406"/>
                  </a:lnTo>
                  <a:lnTo>
                    <a:pt x="377" y="2490"/>
                  </a:lnTo>
                  <a:lnTo>
                    <a:pt x="419" y="2532"/>
                  </a:lnTo>
                  <a:lnTo>
                    <a:pt x="502" y="2532"/>
                  </a:lnTo>
                  <a:lnTo>
                    <a:pt x="419" y="2595"/>
                  </a:lnTo>
                  <a:lnTo>
                    <a:pt x="377" y="2699"/>
                  </a:lnTo>
                  <a:lnTo>
                    <a:pt x="293" y="2699"/>
                  </a:lnTo>
                  <a:lnTo>
                    <a:pt x="251" y="2532"/>
                  </a:lnTo>
                  <a:lnTo>
                    <a:pt x="189" y="2511"/>
                  </a:lnTo>
                  <a:lnTo>
                    <a:pt x="189" y="2616"/>
                  </a:lnTo>
                  <a:lnTo>
                    <a:pt x="209" y="2720"/>
                  </a:lnTo>
                  <a:lnTo>
                    <a:pt x="168" y="2783"/>
                  </a:lnTo>
                  <a:lnTo>
                    <a:pt x="189" y="2846"/>
                  </a:lnTo>
                  <a:lnTo>
                    <a:pt x="293" y="2930"/>
                  </a:lnTo>
                  <a:lnTo>
                    <a:pt x="293" y="2888"/>
                  </a:lnTo>
                  <a:lnTo>
                    <a:pt x="419" y="2950"/>
                  </a:lnTo>
                  <a:lnTo>
                    <a:pt x="502" y="2950"/>
                  </a:lnTo>
                  <a:lnTo>
                    <a:pt x="628" y="3034"/>
                  </a:lnTo>
                  <a:lnTo>
                    <a:pt x="670" y="3160"/>
                  </a:lnTo>
                  <a:lnTo>
                    <a:pt x="586" y="3243"/>
                  </a:lnTo>
                  <a:lnTo>
                    <a:pt x="670" y="3327"/>
                  </a:lnTo>
                  <a:lnTo>
                    <a:pt x="670" y="3411"/>
                  </a:lnTo>
                  <a:lnTo>
                    <a:pt x="733" y="3411"/>
                  </a:lnTo>
                  <a:lnTo>
                    <a:pt x="879" y="3536"/>
                  </a:lnTo>
                  <a:lnTo>
                    <a:pt x="816" y="3641"/>
                  </a:lnTo>
                  <a:lnTo>
                    <a:pt x="733" y="3620"/>
                  </a:lnTo>
                  <a:lnTo>
                    <a:pt x="712" y="3662"/>
                  </a:lnTo>
                  <a:lnTo>
                    <a:pt x="795" y="3683"/>
                  </a:lnTo>
                  <a:lnTo>
                    <a:pt x="942" y="3662"/>
                  </a:lnTo>
                  <a:lnTo>
                    <a:pt x="1214" y="3662"/>
                  </a:lnTo>
                  <a:lnTo>
                    <a:pt x="1193" y="3725"/>
                  </a:lnTo>
                  <a:lnTo>
                    <a:pt x="1130" y="3767"/>
                  </a:lnTo>
                  <a:lnTo>
                    <a:pt x="1005" y="3829"/>
                  </a:lnTo>
                  <a:lnTo>
                    <a:pt x="816" y="3829"/>
                  </a:lnTo>
                  <a:lnTo>
                    <a:pt x="774" y="3871"/>
                  </a:lnTo>
                  <a:lnTo>
                    <a:pt x="837" y="3892"/>
                  </a:lnTo>
                  <a:lnTo>
                    <a:pt x="942" y="3871"/>
                  </a:lnTo>
                  <a:lnTo>
                    <a:pt x="1088" y="3871"/>
                  </a:lnTo>
                  <a:lnTo>
                    <a:pt x="1130" y="3829"/>
                  </a:lnTo>
                  <a:lnTo>
                    <a:pt x="1130" y="3934"/>
                  </a:lnTo>
                  <a:lnTo>
                    <a:pt x="1151" y="3955"/>
                  </a:lnTo>
                  <a:lnTo>
                    <a:pt x="1235" y="3871"/>
                  </a:lnTo>
                  <a:lnTo>
                    <a:pt x="1318" y="3767"/>
                  </a:lnTo>
                  <a:lnTo>
                    <a:pt x="1402" y="3767"/>
                  </a:lnTo>
                  <a:lnTo>
                    <a:pt x="1444" y="3829"/>
                  </a:lnTo>
                  <a:lnTo>
                    <a:pt x="1528" y="3829"/>
                  </a:lnTo>
                  <a:lnTo>
                    <a:pt x="1632" y="3892"/>
                  </a:lnTo>
                  <a:lnTo>
                    <a:pt x="1674" y="3829"/>
                  </a:lnTo>
                  <a:lnTo>
                    <a:pt x="1758" y="3850"/>
                  </a:lnTo>
                  <a:lnTo>
                    <a:pt x="1758" y="3892"/>
                  </a:lnTo>
                  <a:lnTo>
                    <a:pt x="1716" y="3934"/>
                  </a:lnTo>
                  <a:lnTo>
                    <a:pt x="1758" y="3997"/>
                  </a:lnTo>
                  <a:lnTo>
                    <a:pt x="1779" y="4080"/>
                  </a:lnTo>
                  <a:lnTo>
                    <a:pt x="1883" y="4185"/>
                  </a:lnTo>
                  <a:lnTo>
                    <a:pt x="1946" y="4164"/>
                  </a:lnTo>
                  <a:lnTo>
                    <a:pt x="2072" y="4206"/>
                  </a:lnTo>
                  <a:lnTo>
                    <a:pt x="2197" y="4185"/>
                  </a:lnTo>
                  <a:lnTo>
                    <a:pt x="2281" y="4143"/>
                  </a:lnTo>
                  <a:lnTo>
                    <a:pt x="2386" y="4143"/>
                  </a:lnTo>
                  <a:lnTo>
                    <a:pt x="2469" y="4080"/>
                  </a:lnTo>
                  <a:lnTo>
                    <a:pt x="2574" y="4143"/>
                  </a:lnTo>
                  <a:lnTo>
                    <a:pt x="2616" y="4080"/>
                  </a:lnTo>
                  <a:lnTo>
                    <a:pt x="2616" y="3955"/>
                  </a:lnTo>
                  <a:lnTo>
                    <a:pt x="2658" y="3871"/>
                  </a:lnTo>
                  <a:lnTo>
                    <a:pt x="2616" y="3767"/>
                  </a:lnTo>
                  <a:lnTo>
                    <a:pt x="2867" y="3746"/>
                  </a:lnTo>
                  <a:lnTo>
                    <a:pt x="3076" y="3746"/>
                  </a:lnTo>
                  <a:lnTo>
                    <a:pt x="3348" y="3892"/>
                  </a:lnTo>
                  <a:lnTo>
                    <a:pt x="3453" y="3892"/>
                  </a:lnTo>
                  <a:lnTo>
                    <a:pt x="3641" y="4143"/>
                  </a:lnTo>
                  <a:lnTo>
                    <a:pt x="3808" y="4248"/>
                  </a:lnTo>
                  <a:lnTo>
                    <a:pt x="4331" y="4185"/>
                  </a:lnTo>
                  <a:lnTo>
                    <a:pt x="4478" y="4101"/>
                  </a:lnTo>
                  <a:lnTo>
                    <a:pt x="4541" y="4101"/>
                  </a:lnTo>
                  <a:lnTo>
                    <a:pt x="4562" y="4143"/>
                  </a:lnTo>
                  <a:lnTo>
                    <a:pt x="4603" y="4080"/>
                  </a:lnTo>
                  <a:lnTo>
                    <a:pt x="4645" y="3976"/>
                  </a:lnTo>
                  <a:lnTo>
                    <a:pt x="4896" y="3725"/>
                  </a:lnTo>
                  <a:lnTo>
                    <a:pt x="4959" y="3683"/>
                  </a:lnTo>
                  <a:lnTo>
                    <a:pt x="5189" y="3767"/>
                  </a:lnTo>
                  <a:lnTo>
                    <a:pt x="5336" y="3850"/>
                  </a:lnTo>
                  <a:lnTo>
                    <a:pt x="5524" y="3787"/>
                  </a:lnTo>
                  <a:lnTo>
                    <a:pt x="5524" y="3746"/>
                  </a:lnTo>
                  <a:lnTo>
                    <a:pt x="5650" y="3662"/>
                  </a:lnTo>
                  <a:lnTo>
                    <a:pt x="5754" y="3683"/>
                  </a:lnTo>
                  <a:lnTo>
                    <a:pt x="5754" y="3767"/>
                  </a:lnTo>
                  <a:lnTo>
                    <a:pt x="5691" y="3934"/>
                  </a:lnTo>
                  <a:lnTo>
                    <a:pt x="5545" y="3997"/>
                  </a:lnTo>
                  <a:lnTo>
                    <a:pt x="5587" y="4059"/>
                  </a:lnTo>
                  <a:lnTo>
                    <a:pt x="5691" y="4185"/>
                  </a:lnTo>
                  <a:lnTo>
                    <a:pt x="5650" y="4269"/>
                  </a:lnTo>
                  <a:lnTo>
                    <a:pt x="5754" y="4290"/>
                  </a:lnTo>
                  <a:lnTo>
                    <a:pt x="5901" y="4269"/>
                  </a:lnTo>
                  <a:lnTo>
                    <a:pt x="6005" y="4206"/>
                  </a:lnTo>
                  <a:lnTo>
                    <a:pt x="5963" y="4080"/>
                  </a:lnTo>
                  <a:lnTo>
                    <a:pt x="6047" y="4059"/>
                  </a:lnTo>
                  <a:lnTo>
                    <a:pt x="6047" y="3829"/>
                  </a:lnTo>
                  <a:lnTo>
                    <a:pt x="6110" y="3746"/>
                  </a:lnTo>
                  <a:lnTo>
                    <a:pt x="6256" y="3787"/>
                  </a:lnTo>
                  <a:lnTo>
                    <a:pt x="6361" y="3829"/>
                  </a:lnTo>
                  <a:lnTo>
                    <a:pt x="6654" y="3683"/>
                  </a:lnTo>
                  <a:lnTo>
                    <a:pt x="6696" y="3683"/>
                  </a:lnTo>
                  <a:lnTo>
                    <a:pt x="6780" y="3641"/>
                  </a:lnTo>
                  <a:lnTo>
                    <a:pt x="7093" y="3620"/>
                  </a:lnTo>
                  <a:lnTo>
                    <a:pt x="7198" y="3641"/>
                  </a:lnTo>
                  <a:lnTo>
                    <a:pt x="7261" y="3683"/>
                  </a:lnTo>
                  <a:lnTo>
                    <a:pt x="7428" y="3746"/>
                  </a:lnTo>
                  <a:lnTo>
                    <a:pt x="7700" y="3746"/>
                  </a:lnTo>
                  <a:lnTo>
                    <a:pt x="7721" y="3683"/>
                  </a:lnTo>
                  <a:lnTo>
                    <a:pt x="7888" y="3641"/>
                  </a:lnTo>
                  <a:lnTo>
                    <a:pt x="7951" y="3557"/>
                  </a:lnTo>
                  <a:lnTo>
                    <a:pt x="8160" y="3474"/>
                  </a:lnTo>
                  <a:lnTo>
                    <a:pt x="8307" y="3474"/>
                  </a:lnTo>
                  <a:lnTo>
                    <a:pt x="8432" y="3453"/>
                  </a:lnTo>
                  <a:lnTo>
                    <a:pt x="8725" y="3474"/>
                  </a:lnTo>
                  <a:lnTo>
                    <a:pt x="8956" y="3411"/>
                  </a:lnTo>
                  <a:lnTo>
                    <a:pt x="9102" y="3411"/>
                  </a:lnTo>
                  <a:lnTo>
                    <a:pt x="9165" y="3432"/>
                  </a:lnTo>
                  <a:lnTo>
                    <a:pt x="9311" y="3306"/>
                  </a:lnTo>
                  <a:lnTo>
                    <a:pt x="9458" y="3306"/>
                  </a:lnTo>
                  <a:lnTo>
                    <a:pt x="9500" y="3264"/>
                  </a:lnTo>
                  <a:lnTo>
                    <a:pt x="9730" y="3264"/>
                  </a:lnTo>
                  <a:lnTo>
                    <a:pt x="9939" y="3327"/>
                  </a:lnTo>
                  <a:lnTo>
                    <a:pt x="10085" y="3264"/>
                  </a:lnTo>
                  <a:lnTo>
                    <a:pt x="10148" y="3327"/>
                  </a:lnTo>
                  <a:lnTo>
                    <a:pt x="10148" y="3432"/>
                  </a:lnTo>
                  <a:lnTo>
                    <a:pt x="10253" y="3474"/>
                  </a:lnTo>
                  <a:lnTo>
                    <a:pt x="10399" y="3453"/>
                  </a:lnTo>
                  <a:lnTo>
                    <a:pt x="10420" y="3348"/>
                  </a:lnTo>
                  <a:lnTo>
                    <a:pt x="10357" y="3223"/>
                  </a:lnTo>
                  <a:lnTo>
                    <a:pt x="10232" y="2992"/>
                  </a:lnTo>
                  <a:lnTo>
                    <a:pt x="10085" y="2930"/>
                  </a:lnTo>
                  <a:lnTo>
                    <a:pt x="10106" y="2846"/>
                  </a:lnTo>
                  <a:lnTo>
                    <a:pt x="10085" y="2699"/>
                  </a:lnTo>
                  <a:lnTo>
                    <a:pt x="10148" y="2511"/>
                  </a:lnTo>
                  <a:lnTo>
                    <a:pt x="10127" y="2469"/>
                  </a:lnTo>
                  <a:lnTo>
                    <a:pt x="10002" y="2427"/>
                  </a:lnTo>
                  <a:lnTo>
                    <a:pt x="10002" y="2281"/>
                  </a:lnTo>
                  <a:lnTo>
                    <a:pt x="10002" y="2176"/>
                  </a:lnTo>
                  <a:lnTo>
                    <a:pt x="9939" y="1967"/>
                  </a:lnTo>
                  <a:lnTo>
                    <a:pt x="9897" y="1842"/>
                  </a:lnTo>
                  <a:lnTo>
                    <a:pt x="9897" y="1779"/>
                  </a:lnTo>
                  <a:lnTo>
                    <a:pt x="10044" y="1779"/>
                  </a:lnTo>
                  <a:lnTo>
                    <a:pt x="10106" y="1632"/>
                  </a:lnTo>
                  <a:lnTo>
                    <a:pt x="10148" y="1570"/>
                  </a:lnTo>
                  <a:lnTo>
                    <a:pt x="10148" y="1528"/>
                  </a:lnTo>
                  <a:lnTo>
                    <a:pt x="10106" y="1444"/>
                  </a:lnTo>
                  <a:lnTo>
                    <a:pt x="10002" y="1360"/>
                  </a:lnTo>
                  <a:lnTo>
                    <a:pt x="9709" y="1360"/>
                  </a:lnTo>
                  <a:lnTo>
                    <a:pt x="9562" y="1256"/>
                  </a:lnTo>
                  <a:lnTo>
                    <a:pt x="9520" y="1026"/>
                  </a:lnTo>
                  <a:lnTo>
                    <a:pt x="9583" y="837"/>
                  </a:lnTo>
                  <a:lnTo>
                    <a:pt x="9500" y="733"/>
                  </a:lnTo>
                  <a:lnTo>
                    <a:pt x="9395" y="712"/>
                  </a:lnTo>
                  <a:lnTo>
                    <a:pt x="9395" y="628"/>
                  </a:lnTo>
                  <a:lnTo>
                    <a:pt x="9290" y="523"/>
                  </a:lnTo>
                  <a:lnTo>
                    <a:pt x="9186" y="502"/>
                  </a:lnTo>
                  <a:lnTo>
                    <a:pt x="8956" y="293"/>
                  </a:lnTo>
                  <a:lnTo>
                    <a:pt x="8851" y="272"/>
                  </a:lnTo>
                  <a:lnTo>
                    <a:pt x="8767" y="335"/>
                  </a:lnTo>
                  <a:lnTo>
                    <a:pt x="8725" y="335"/>
                  </a:lnTo>
                  <a:lnTo>
                    <a:pt x="8558" y="293"/>
                  </a:lnTo>
                  <a:lnTo>
                    <a:pt x="8516" y="377"/>
                  </a:lnTo>
                  <a:lnTo>
                    <a:pt x="8432" y="335"/>
                  </a:lnTo>
                  <a:lnTo>
                    <a:pt x="8412" y="230"/>
                  </a:lnTo>
                  <a:lnTo>
                    <a:pt x="8349" y="230"/>
                  </a:lnTo>
                  <a:lnTo>
                    <a:pt x="8328" y="272"/>
                  </a:lnTo>
                  <a:lnTo>
                    <a:pt x="8244" y="419"/>
                  </a:lnTo>
                  <a:lnTo>
                    <a:pt x="8098" y="502"/>
                  </a:lnTo>
                  <a:lnTo>
                    <a:pt x="7909" y="607"/>
                  </a:lnTo>
                  <a:lnTo>
                    <a:pt x="7888" y="691"/>
                  </a:lnTo>
                  <a:lnTo>
                    <a:pt x="7700" y="712"/>
                  </a:lnTo>
                  <a:lnTo>
                    <a:pt x="7616" y="754"/>
                  </a:lnTo>
                  <a:lnTo>
                    <a:pt x="7386" y="712"/>
                  </a:lnTo>
                  <a:lnTo>
                    <a:pt x="7324" y="649"/>
                  </a:lnTo>
                  <a:lnTo>
                    <a:pt x="7219" y="649"/>
                  </a:lnTo>
                  <a:lnTo>
                    <a:pt x="7198" y="628"/>
                  </a:lnTo>
                  <a:lnTo>
                    <a:pt x="7093" y="691"/>
                  </a:lnTo>
                  <a:lnTo>
                    <a:pt x="6884" y="691"/>
                  </a:lnTo>
                  <a:lnTo>
                    <a:pt x="6633" y="795"/>
                  </a:lnTo>
                  <a:lnTo>
                    <a:pt x="6445" y="754"/>
                  </a:lnTo>
                  <a:lnTo>
                    <a:pt x="6319" y="649"/>
                  </a:lnTo>
                  <a:lnTo>
                    <a:pt x="6235" y="712"/>
                  </a:lnTo>
                  <a:lnTo>
                    <a:pt x="6026" y="607"/>
                  </a:lnTo>
                  <a:lnTo>
                    <a:pt x="5901" y="586"/>
                  </a:lnTo>
                  <a:lnTo>
                    <a:pt x="5712" y="440"/>
                  </a:lnTo>
                  <a:lnTo>
                    <a:pt x="5629" y="440"/>
                  </a:lnTo>
                  <a:lnTo>
                    <a:pt x="5587" y="523"/>
                  </a:lnTo>
                  <a:lnTo>
                    <a:pt x="5503" y="502"/>
                  </a:lnTo>
                  <a:lnTo>
                    <a:pt x="5399" y="377"/>
                  </a:lnTo>
                  <a:lnTo>
                    <a:pt x="5378" y="210"/>
                  </a:lnTo>
                  <a:lnTo>
                    <a:pt x="5273" y="126"/>
                  </a:lnTo>
                  <a:lnTo>
                    <a:pt x="5210" y="168"/>
                  </a:lnTo>
                  <a:lnTo>
                    <a:pt x="5085" y="293"/>
                  </a:lnTo>
                  <a:lnTo>
                    <a:pt x="5022" y="272"/>
                  </a:lnTo>
                  <a:lnTo>
                    <a:pt x="4980" y="314"/>
                  </a:lnTo>
                  <a:lnTo>
                    <a:pt x="4771" y="105"/>
                  </a:lnTo>
                  <a:lnTo>
                    <a:pt x="475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34" name="Google Shape;1034;p27"/>
            <p:cNvSpPr/>
            <p:nvPr/>
          </p:nvSpPr>
          <p:spPr>
            <a:xfrm>
              <a:off x="-2308382" y="3528920"/>
              <a:ext cx="33725" cy="28400"/>
            </a:xfrm>
            <a:custGeom>
              <a:avLst/>
              <a:gdLst/>
              <a:ahLst/>
              <a:cxnLst/>
              <a:rect l="l" t="t" r="r" b="b"/>
              <a:pathLst>
                <a:path w="1591" h="1403" extrusionOk="0">
                  <a:moveTo>
                    <a:pt x="503" y="0"/>
                  </a:moveTo>
                  <a:lnTo>
                    <a:pt x="419" y="84"/>
                  </a:lnTo>
                  <a:lnTo>
                    <a:pt x="335" y="84"/>
                  </a:lnTo>
                  <a:lnTo>
                    <a:pt x="231" y="189"/>
                  </a:lnTo>
                  <a:lnTo>
                    <a:pt x="210" y="356"/>
                  </a:lnTo>
                  <a:lnTo>
                    <a:pt x="335" y="398"/>
                  </a:lnTo>
                  <a:lnTo>
                    <a:pt x="335" y="523"/>
                  </a:lnTo>
                  <a:lnTo>
                    <a:pt x="189" y="628"/>
                  </a:lnTo>
                  <a:lnTo>
                    <a:pt x="210" y="733"/>
                  </a:lnTo>
                  <a:lnTo>
                    <a:pt x="126" y="879"/>
                  </a:lnTo>
                  <a:lnTo>
                    <a:pt x="1" y="921"/>
                  </a:lnTo>
                  <a:lnTo>
                    <a:pt x="22" y="921"/>
                  </a:lnTo>
                  <a:lnTo>
                    <a:pt x="84" y="1025"/>
                  </a:lnTo>
                  <a:lnTo>
                    <a:pt x="168" y="1088"/>
                  </a:lnTo>
                  <a:lnTo>
                    <a:pt x="231" y="1046"/>
                  </a:lnTo>
                  <a:lnTo>
                    <a:pt x="294" y="1088"/>
                  </a:lnTo>
                  <a:lnTo>
                    <a:pt x="398" y="1046"/>
                  </a:lnTo>
                  <a:lnTo>
                    <a:pt x="294" y="1130"/>
                  </a:lnTo>
                  <a:lnTo>
                    <a:pt x="231" y="1130"/>
                  </a:lnTo>
                  <a:lnTo>
                    <a:pt x="168" y="1318"/>
                  </a:lnTo>
                  <a:lnTo>
                    <a:pt x="189" y="1402"/>
                  </a:lnTo>
                  <a:lnTo>
                    <a:pt x="419" y="1193"/>
                  </a:lnTo>
                  <a:lnTo>
                    <a:pt x="712" y="1025"/>
                  </a:lnTo>
                  <a:lnTo>
                    <a:pt x="796" y="879"/>
                  </a:lnTo>
                  <a:lnTo>
                    <a:pt x="900" y="816"/>
                  </a:lnTo>
                  <a:lnTo>
                    <a:pt x="1110" y="837"/>
                  </a:lnTo>
                  <a:lnTo>
                    <a:pt x="1152" y="795"/>
                  </a:lnTo>
                  <a:lnTo>
                    <a:pt x="1277" y="795"/>
                  </a:lnTo>
                  <a:lnTo>
                    <a:pt x="1361" y="816"/>
                  </a:lnTo>
                  <a:lnTo>
                    <a:pt x="1486" y="837"/>
                  </a:lnTo>
                  <a:lnTo>
                    <a:pt x="1591" y="733"/>
                  </a:lnTo>
                  <a:lnTo>
                    <a:pt x="1591" y="670"/>
                  </a:lnTo>
                  <a:lnTo>
                    <a:pt x="1486" y="607"/>
                  </a:lnTo>
                  <a:lnTo>
                    <a:pt x="1361" y="481"/>
                  </a:lnTo>
                  <a:lnTo>
                    <a:pt x="1235" y="461"/>
                  </a:lnTo>
                  <a:lnTo>
                    <a:pt x="1047" y="293"/>
                  </a:lnTo>
                  <a:lnTo>
                    <a:pt x="1026" y="84"/>
                  </a:lnTo>
                  <a:lnTo>
                    <a:pt x="921" y="63"/>
                  </a:lnTo>
                  <a:lnTo>
                    <a:pt x="817" y="147"/>
                  </a:lnTo>
                  <a:lnTo>
                    <a:pt x="64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35" name="Google Shape;1035;p27"/>
            <p:cNvSpPr/>
            <p:nvPr/>
          </p:nvSpPr>
          <p:spPr>
            <a:xfrm>
              <a:off x="-2147392" y="3594564"/>
              <a:ext cx="118452" cy="108864"/>
            </a:xfrm>
            <a:custGeom>
              <a:avLst/>
              <a:gdLst/>
              <a:ahLst/>
              <a:cxnLst/>
              <a:rect l="l" t="t" r="r" b="b"/>
              <a:pathLst>
                <a:path w="5588" h="5378" extrusionOk="0">
                  <a:moveTo>
                    <a:pt x="2031" y="0"/>
                  </a:moveTo>
                  <a:lnTo>
                    <a:pt x="1989" y="42"/>
                  </a:lnTo>
                  <a:lnTo>
                    <a:pt x="1842" y="42"/>
                  </a:lnTo>
                  <a:lnTo>
                    <a:pt x="1696" y="168"/>
                  </a:lnTo>
                  <a:lnTo>
                    <a:pt x="1717" y="189"/>
                  </a:lnTo>
                  <a:lnTo>
                    <a:pt x="1633" y="314"/>
                  </a:lnTo>
                  <a:lnTo>
                    <a:pt x="1591" y="314"/>
                  </a:lnTo>
                  <a:lnTo>
                    <a:pt x="1466" y="419"/>
                  </a:lnTo>
                  <a:lnTo>
                    <a:pt x="1215" y="482"/>
                  </a:lnTo>
                  <a:lnTo>
                    <a:pt x="1110" y="670"/>
                  </a:lnTo>
                  <a:lnTo>
                    <a:pt x="1110" y="837"/>
                  </a:lnTo>
                  <a:lnTo>
                    <a:pt x="1215" y="1047"/>
                  </a:lnTo>
                  <a:lnTo>
                    <a:pt x="1215" y="1235"/>
                  </a:lnTo>
                  <a:lnTo>
                    <a:pt x="1110" y="1444"/>
                  </a:lnTo>
                  <a:lnTo>
                    <a:pt x="1173" y="1549"/>
                  </a:lnTo>
                  <a:lnTo>
                    <a:pt x="1152" y="1716"/>
                  </a:lnTo>
                  <a:lnTo>
                    <a:pt x="1068" y="1842"/>
                  </a:lnTo>
                  <a:lnTo>
                    <a:pt x="1005" y="1925"/>
                  </a:lnTo>
                  <a:lnTo>
                    <a:pt x="1" y="2658"/>
                  </a:lnTo>
                  <a:lnTo>
                    <a:pt x="273" y="3411"/>
                  </a:lnTo>
                  <a:lnTo>
                    <a:pt x="775" y="3453"/>
                  </a:lnTo>
                  <a:lnTo>
                    <a:pt x="3474" y="5336"/>
                  </a:lnTo>
                  <a:lnTo>
                    <a:pt x="4562" y="5378"/>
                  </a:lnTo>
                  <a:lnTo>
                    <a:pt x="4709" y="5106"/>
                  </a:lnTo>
                  <a:lnTo>
                    <a:pt x="4834" y="4855"/>
                  </a:lnTo>
                  <a:lnTo>
                    <a:pt x="5085" y="4708"/>
                  </a:lnTo>
                  <a:lnTo>
                    <a:pt x="5274" y="4792"/>
                  </a:lnTo>
                  <a:lnTo>
                    <a:pt x="5399" y="4750"/>
                  </a:lnTo>
                  <a:lnTo>
                    <a:pt x="5462" y="4771"/>
                  </a:lnTo>
                  <a:lnTo>
                    <a:pt x="5546" y="4645"/>
                  </a:lnTo>
                  <a:lnTo>
                    <a:pt x="5588" y="4604"/>
                  </a:lnTo>
                  <a:lnTo>
                    <a:pt x="5546" y="4583"/>
                  </a:lnTo>
                  <a:lnTo>
                    <a:pt x="5441" y="4541"/>
                  </a:lnTo>
                  <a:lnTo>
                    <a:pt x="5337" y="4457"/>
                  </a:lnTo>
                  <a:lnTo>
                    <a:pt x="5274" y="4122"/>
                  </a:lnTo>
                  <a:lnTo>
                    <a:pt x="5085" y="4122"/>
                  </a:lnTo>
                  <a:lnTo>
                    <a:pt x="5064" y="3955"/>
                  </a:lnTo>
                  <a:lnTo>
                    <a:pt x="5064" y="3767"/>
                  </a:lnTo>
                  <a:lnTo>
                    <a:pt x="5190" y="3662"/>
                  </a:lnTo>
                  <a:lnTo>
                    <a:pt x="5064" y="3411"/>
                  </a:lnTo>
                  <a:lnTo>
                    <a:pt x="4960" y="3348"/>
                  </a:lnTo>
                  <a:lnTo>
                    <a:pt x="4855" y="3139"/>
                  </a:lnTo>
                  <a:lnTo>
                    <a:pt x="4772" y="3097"/>
                  </a:lnTo>
                  <a:lnTo>
                    <a:pt x="4730" y="3118"/>
                  </a:lnTo>
                  <a:lnTo>
                    <a:pt x="4290" y="2825"/>
                  </a:lnTo>
                  <a:lnTo>
                    <a:pt x="4186" y="2867"/>
                  </a:lnTo>
                  <a:lnTo>
                    <a:pt x="4123" y="2888"/>
                  </a:lnTo>
                  <a:lnTo>
                    <a:pt x="4018" y="2804"/>
                  </a:lnTo>
                  <a:lnTo>
                    <a:pt x="4018" y="2720"/>
                  </a:lnTo>
                  <a:lnTo>
                    <a:pt x="3997" y="2699"/>
                  </a:lnTo>
                  <a:lnTo>
                    <a:pt x="4039" y="2574"/>
                  </a:lnTo>
                  <a:lnTo>
                    <a:pt x="3914" y="2469"/>
                  </a:lnTo>
                  <a:lnTo>
                    <a:pt x="3893" y="2386"/>
                  </a:lnTo>
                  <a:lnTo>
                    <a:pt x="3788" y="2365"/>
                  </a:lnTo>
                  <a:lnTo>
                    <a:pt x="3704" y="2281"/>
                  </a:lnTo>
                  <a:lnTo>
                    <a:pt x="3621" y="2260"/>
                  </a:lnTo>
                  <a:lnTo>
                    <a:pt x="3621" y="2176"/>
                  </a:lnTo>
                  <a:lnTo>
                    <a:pt x="3684" y="2135"/>
                  </a:lnTo>
                  <a:lnTo>
                    <a:pt x="3663" y="2072"/>
                  </a:lnTo>
                  <a:lnTo>
                    <a:pt x="3684" y="1988"/>
                  </a:lnTo>
                  <a:lnTo>
                    <a:pt x="3684" y="1779"/>
                  </a:lnTo>
                  <a:lnTo>
                    <a:pt x="3725" y="1737"/>
                  </a:lnTo>
                  <a:lnTo>
                    <a:pt x="3767" y="1549"/>
                  </a:lnTo>
                  <a:lnTo>
                    <a:pt x="3830" y="1549"/>
                  </a:lnTo>
                  <a:lnTo>
                    <a:pt x="3914" y="1528"/>
                  </a:lnTo>
                  <a:lnTo>
                    <a:pt x="3914" y="1319"/>
                  </a:lnTo>
                  <a:lnTo>
                    <a:pt x="3872" y="1298"/>
                  </a:lnTo>
                  <a:lnTo>
                    <a:pt x="3830" y="1130"/>
                  </a:lnTo>
                  <a:lnTo>
                    <a:pt x="3914" y="1130"/>
                  </a:lnTo>
                  <a:lnTo>
                    <a:pt x="4018" y="1088"/>
                  </a:lnTo>
                  <a:lnTo>
                    <a:pt x="4081" y="1047"/>
                  </a:lnTo>
                  <a:lnTo>
                    <a:pt x="4018" y="1026"/>
                  </a:lnTo>
                  <a:lnTo>
                    <a:pt x="3935" y="984"/>
                  </a:lnTo>
                  <a:lnTo>
                    <a:pt x="3809" y="1005"/>
                  </a:lnTo>
                  <a:lnTo>
                    <a:pt x="3725" y="984"/>
                  </a:lnTo>
                  <a:lnTo>
                    <a:pt x="3516" y="879"/>
                  </a:lnTo>
                  <a:lnTo>
                    <a:pt x="3453" y="837"/>
                  </a:lnTo>
                  <a:lnTo>
                    <a:pt x="3349" y="795"/>
                  </a:lnTo>
                  <a:lnTo>
                    <a:pt x="3286" y="670"/>
                  </a:lnTo>
                  <a:lnTo>
                    <a:pt x="3244" y="565"/>
                  </a:lnTo>
                  <a:lnTo>
                    <a:pt x="3140" y="565"/>
                  </a:lnTo>
                  <a:lnTo>
                    <a:pt x="3077" y="419"/>
                  </a:lnTo>
                  <a:lnTo>
                    <a:pt x="3098" y="314"/>
                  </a:lnTo>
                  <a:lnTo>
                    <a:pt x="3035" y="189"/>
                  </a:lnTo>
                  <a:lnTo>
                    <a:pt x="2930" y="168"/>
                  </a:lnTo>
                  <a:lnTo>
                    <a:pt x="2784" y="210"/>
                  </a:lnTo>
                  <a:lnTo>
                    <a:pt x="2679" y="168"/>
                  </a:lnTo>
                  <a:lnTo>
                    <a:pt x="2679" y="63"/>
                  </a:lnTo>
                  <a:lnTo>
                    <a:pt x="2616" y="0"/>
                  </a:lnTo>
                  <a:lnTo>
                    <a:pt x="2470" y="63"/>
                  </a:lnTo>
                  <a:lnTo>
                    <a:pt x="2261"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36" name="Google Shape;1036;p27"/>
            <p:cNvSpPr/>
            <p:nvPr/>
          </p:nvSpPr>
          <p:spPr>
            <a:xfrm>
              <a:off x="-2050692" y="3689863"/>
              <a:ext cx="21303" cy="20769"/>
            </a:xfrm>
            <a:custGeom>
              <a:avLst/>
              <a:gdLst/>
              <a:ahLst/>
              <a:cxnLst/>
              <a:rect l="l" t="t" r="r" b="b"/>
              <a:pathLst>
                <a:path w="1005" h="1026" extrusionOk="0">
                  <a:moveTo>
                    <a:pt x="523" y="0"/>
                  </a:moveTo>
                  <a:lnTo>
                    <a:pt x="272" y="147"/>
                  </a:lnTo>
                  <a:lnTo>
                    <a:pt x="147" y="398"/>
                  </a:lnTo>
                  <a:lnTo>
                    <a:pt x="0" y="670"/>
                  </a:lnTo>
                  <a:lnTo>
                    <a:pt x="84" y="670"/>
                  </a:lnTo>
                  <a:lnTo>
                    <a:pt x="607" y="816"/>
                  </a:lnTo>
                  <a:lnTo>
                    <a:pt x="628" y="1025"/>
                  </a:lnTo>
                  <a:lnTo>
                    <a:pt x="1005" y="879"/>
                  </a:lnTo>
                  <a:lnTo>
                    <a:pt x="942" y="795"/>
                  </a:lnTo>
                  <a:lnTo>
                    <a:pt x="942" y="774"/>
                  </a:lnTo>
                  <a:lnTo>
                    <a:pt x="984" y="774"/>
                  </a:lnTo>
                  <a:lnTo>
                    <a:pt x="921" y="691"/>
                  </a:lnTo>
                  <a:lnTo>
                    <a:pt x="921" y="607"/>
                  </a:lnTo>
                  <a:lnTo>
                    <a:pt x="879" y="502"/>
                  </a:lnTo>
                  <a:lnTo>
                    <a:pt x="837" y="565"/>
                  </a:lnTo>
                  <a:lnTo>
                    <a:pt x="607" y="419"/>
                  </a:lnTo>
                  <a:lnTo>
                    <a:pt x="942" y="356"/>
                  </a:lnTo>
                  <a:lnTo>
                    <a:pt x="900" y="84"/>
                  </a:lnTo>
                  <a:lnTo>
                    <a:pt x="900" y="63"/>
                  </a:lnTo>
                  <a:lnTo>
                    <a:pt x="837" y="42"/>
                  </a:lnTo>
                  <a:lnTo>
                    <a:pt x="712" y="84"/>
                  </a:lnTo>
                  <a:lnTo>
                    <a:pt x="523"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37" name="Google Shape;1037;p27"/>
            <p:cNvSpPr/>
            <p:nvPr/>
          </p:nvSpPr>
          <p:spPr>
            <a:xfrm>
              <a:off x="-2228109" y="3619543"/>
              <a:ext cx="27536" cy="14858"/>
            </a:xfrm>
            <a:custGeom>
              <a:avLst/>
              <a:gdLst/>
              <a:ahLst/>
              <a:cxnLst/>
              <a:rect l="l" t="t" r="r" b="b"/>
              <a:pathLst>
                <a:path w="1299" h="734" extrusionOk="0">
                  <a:moveTo>
                    <a:pt x="1194" y="1"/>
                  </a:moveTo>
                  <a:lnTo>
                    <a:pt x="1005" y="105"/>
                  </a:lnTo>
                  <a:lnTo>
                    <a:pt x="775" y="210"/>
                  </a:lnTo>
                  <a:lnTo>
                    <a:pt x="608" y="210"/>
                  </a:lnTo>
                  <a:lnTo>
                    <a:pt x="482" y="168"/>
                  </a:lnTo>
                  <a:lnTo>
                    <a:pt x="378" y="168"/>
                  </a:lnTo>
                  <a:lnTo>
                    <a:pt x="378" y="231"/>
                  </a:lnTo>
                  <a:lnTo>
                    <a:pt x="357" y="315"/>
                  </a:lnTo>
                  <a:lnTo>
                    <a:pt x="273" y="336"/>
                  </a:lnTo>
                  <a:lnTo>
                    <a:pt x="147" y="294"/>
                  </a:lnTo>
                  <a:lnTo>
                    <a:pt x="85" y="377"/>
                  </a:lnTo>
                  <a:lnTo>
                    <a:pt x="1" y="398"/>
                  </a:lnTo>
                  <a:lnTo>
                    <a:pt x="1" y="524"/>
                  </a:lnTo>
                  <a:lnTo>
                    <a:pt x="85" y="629"/>
                  </a:lnTo>
                  <a:lnTo>
                    <a:pt x="210" y="712"/>
                  </a:lnTo>
                  <a:lnTo>
                    <a:pt x="378" y="691"/>
                  </a:lnTo>
                  <a:lnTo>
                    <a:pt x="461" y="733"/>
                  </a:lnTo>
                  <a:lnTo>
                    <a:pt x="503" y="691"/>
                  </a:lnTo>
                  <a:lnTo>
                    <a:pt x="629" y="649"/>
                  </a:lnTo>
                  <a:lnTo>
                    <a:pt x="775" y="545"/>
                  </a:lnTo>
                  <a:lnTo>
                    <a:pt x="838" y="503"/>
                  </a:lnTo>
                  <a:lnTo>
                    <a:pt x="1005" y="524"/>
                  </a:lnTo>
                  <a:lnTo>
                    <a:pt x="1005" y="419"/>
                  </a:lnTo>
                  <a:lnTo>
                    <a:pt x="984" y="315"/>
                  </a:lnTo>
                  <a:lnTo>
                    <a:pt x="1110" y="168"/>
                  </a:lnTo>
                  <a:lnTo>
                    <a:pt x="1235" y="85"/>
                  </a:lnTo>
                  <a:lnTo>
                    <a:pt x="1298" y="22"/>
                  </a:lnTo>
                  <a:lnTo>
                    <a:pt x="125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38" name="Google Shape;1038;p27"/>
            <p:cNvSpPr/>
            <p:nvPr/>
          </p:nvSpPr>
          <p:spPr>
            <a:xfrm>
              <a:off x="-2187305" y="3597520"/>
              <a:ext cx="76311" cy="64837"/>
            </a:xfrm>
            <a:custGeom>
              <a:avLst/>
              <a:gdLst/>
              <a:ahLst/>
              <a:cxnLst/>
              <a:rect l="l" t="t" r="r" b="b"/>
              <a:pathLst>
                <a:path w="3600" h="3203" extrusionOk="0">
                  <a:moveTo>
                    <a:pt x="3370" y="1"/>
                  </a:moveTo>
                  <a:lnTo>
                    <a:pt x="3139" y="64"/>
                  </a:lnTo>
                  <a:lnTo>
                    <a:pt x="2846" y="43"/>
                  </a:lnTo>
                  <a:lnTo>
                    <a:pt x="2721" y="64"/>
                  </a:lnTo>
                  <a:lnTo>
                    <a:pt x="2574" y="64"/>
                  </a:lnTo>
                  <a:lnTo>
                    <a:pt x="2365" y="147"/>
                  </a:lnTo>
                  <a:lnTo>
                    <a:pt x="2302" y="231"/>
                  </a:lnTo>
                  <a:lnTo>
                    <a:pt x="2135" y="273"/>
                  </a:lnTo>
                  <a:lnTo>
                    <a:pt x="2114" y="336"/>
                  </a:lnTo>
                  <a:lnTo>
                    <a:pt x="1842" y="336"/>
                  </a:lnTo>
                  <a:lnTo>
                    <a:pt x="1675" y="273"/>
                  </a:lnTo>
                  <a:lnTo>
                    <a:pt x="1612" y="231"/>
                  </a:lnTo>
                  <a:lnTo>
                    <a:pt x="1507" y="210"/>
                  </a:lnTo>
                  <a:lnTo>
                    <a:pt x="1194" y="231"/>
                  </a:lnTo>
                  <a:lnTo>
                    <a:pt x="1110" y="273"/>
                  </a:lnTo>
                  <a:lnTo>
                    <a:pt x="1068" y="273"/>
                  </a:lnTo>
                  <a:lnTo>
                    <a:pt x="775" y="419"/>
                  </a:lnTo>
                  <a:lnTo>
                    <a:pt x="670" y="377"/>
                  </a:lnTo>
                  <a:lnTo>
                    <a:pt x="524" y="336"/>
                  </a:lnTo>
                  <a:lnTo>
                    <a:pt x="461" y="419"/>
                  </a:lnTo>
                  <a:lnTo>
                    <a:pt x="461" y="649"/>
                  </a:lnTo>
                  <a:lnTo>
                    <a:pt x="377" y="670"/>
                  </a:lnTo>
                  <a:lnTo>
                    <a:pt x="419" y="796"/>
                  </a:lnTo>
                  <a:lnTo>
                    <a:pt x="315" y="859"/>
                  </a:lnTo>
                  <a:lnTo>
                    <a:pt x="168" y="880"/>
                  </a:lnTo>
                  <a:lnTo>
                    <a:pt x="64" y="859"/>
                  </a:lnTo>
                  <a:lnTo>
                    <a:pt x="1" y="901"/>
                  </a:lnTo>
                  <a:lnTo>
                    <a:pt x="22" y="1068"/>
                  </a:lnTo>
                  <a:lnTo>
                    <a:pt x="105" y="1277"/>
                  </a:lnTo>
                  <a:lnTo>
                    <a:pt x="147" y="1403"/>
                  </a:lnTo>
                  <a:lnTo>
                    <a:pt x="126" y="1528"/>
                  </a:lnTo>
                  <a:lnTo>
                    <a:pt x="105" y="1779"/>
                  </a:lnTo>
                  <a:lnTo>
                    <a:pt x="336" y="1779"/>
                  </a:lnTo>
                  <a:lnTo>
                    <a:pt x="377" y="1905"/>
                  </a:lnTo>
                  <a:lnTo>
                    <a:pt x="482" y="1947"/>
                  </a:lnTo>
                  <a:lnTo>
                    <a:pt x="482" y="2114"/>
                  </a:lnTo>
                  <a:lnTo>
                    <a:pt x="545" y="2198"/>
                  </a:lnTo>
                  <a:lnTo>
                    <a:pt x="461" y="2219"/>
                  </a:lnTo>
                  <a:lnTo>
                    <a:pt x="419" y="2219"/>
                  </a:lnTo>
                  <a:lnTo>
                    <a:pt x="315" y="2302"/>
                  </a:lnTo>
                  <a:lnTo>
                    <a:pt x="252" y="2449"/>
                  </a:lnTo>
                  <a:lnTo>
                    <a:pt x="168" y="2574"/>
                  </a:lnTo>
                  <a:lnTo>
                    <a:pt x="147" y="2574"/>
                  </a:lnTo>
                  <a:lnTo>
                    <a:pt x="168" y="2616"/>
                  </a:lnTo>
                  <a:lnTo>
                    <a:pt x="252" y="2679"/>
                  </a:lnTo>
                  <a:lnTo>
                    <a:pt x="273" y="2888"/>
                  </a:lnTo>
                  <a:lnTo>
                    <a:pt x="252" y="2993"/>
                  </a:lnTo>
                  <a:lnTo>
                    <a:pt x="315" y="2993"/>
                  </a:lnTo>
                  <a:lnTo>
                    <a:pt x="482" y="3077"/>
                  </a:lnTo>
                  <a:lnTo>
                    <a:pt x="629" y="3181"/>
                  </a:lnTo>
                  <a:lnTo>
                    <a:pt x="649" y="3181"/>
                  </a:lnTo>
                  <a:lnTo>
                    <a:pt x="733" y="3202"/>
                  </a:lnTo>
                  <a:lnTo>
                    <a:pt x="1884" y="2512"/>
                  </a:lnTo>
                  <a:lnTo>
                    <a:pt x="2888" y="1779"/>
                  </a:lnTo>
                  <a:lnTo>
                    <a:pt x="2951" y="1696"/>
                  </a:lnTo>
                  <a:lnTo>
                    <a:pt x="3035" y="1570"/>
                  </a:lnTo>
                  <a:lnTo>
                    <a:pt x="3056" y="1403"/>
                  </a:lnTo>
                  <a:lnTo>
                    <a:pt x="2993" y="1298"/>
                  </a:lnTo>
                  <a:lnTo>
                    <a:pt x="3098" y="1089"/>
                  </a:lnTo>
                  <a:lnTo>
                    <a:pt x="3098" y="901"/>
                  </a:lnTo>
                  <a:lnTo>
                    <a:pt x="2993" y="691"/>
                  </a:lnTo>
                  <a:lnTo>
                    <a:pt x="2993" y="524"/>
                  </a:lnTo>
                  <a:lnTo>
                    <a:pt x="3098" y="336"/>
                  </a:lnTo>
                  <a:lnTo>
                    <a:pt x="3349" y="273"/>
                  </a:lnTo>
                  <a:lnTo>
                    <a:pt x="3474" y="168"/>
                  </a:lnTo>
                  <a:lnTo>
                    <a:pt x="3516" y="168"/>
                  </a:lnTo>
                  <a:lnTo>
                    <a:pt x="3600" y="43"/>
                  </a:lnTo>
                  <a:lnTo>
                    <a:pt x="3579" y="22"/>
                  </a:lnTo>
                  <a:lnTo>
                    <a:pt x="351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39" name="Google Shape;1039;p27"/>
            <p:cNvSpPr/>
            <p:nvPr/>
          </p:nvSpPr>
          <p:spPr>
            <a:xfrm>
              <a:off x="-2202822" y="3649622"/>
              <a:ext cx="18654" cy="51699"/>
            </a:xfrm>
            <a:custGeom>
              <a:avLst/>
              <a:gdLst/>
              <a:ahLst/>
              <a:cxnLst/>
              <a:rect l="l" t="t" r="r" b="b"/>
              <a:pathLst>
                <a:path w="880" h="2554" extrusionOk="0">
                  <a:moveTo>
                    <a:pt x="837" y="0"/>
                  </a:moveTo>
                  <a:lnTo>
                    <a:pt x="754" y="105"/>
                  </a:lnTo>
                  <a:lnTo>
                    <a:pt x="565" y="147"/>
                  </a:lnTo>
                  <a:lnTo>
                    <a:pt x="524" y="105"/>
                  </a:lnTo>
                  <a:lnTo>
                    <a:pt x="377" y="252"/>
                  </a:lnTo>
                  <a:lnTo>
                    <a:pt x="335" y="670"/>
                  </a:lnTo>
                  <a:lnTo>
                    <a:pt x="168" y="1005"/>
                  </a:lnTo>
                  <a:lnTo>
                    <a:pt x="1" y="1235"/>
                  </a:lnTo>
                  <a:lnTo>
                    <a:pt x="63" y="1256"/>
                  </a:lnTo>
                  <a:lnTo>
                    <a:pt x="168" y="1444"/>
                  </a:lnTo>
                  <a:lnTo>
                    <a:pt x="231" y="1653"/>
                  </a:lnTo>
                  <a:lnTo>
                    <a:pt x="377" y="1884"/>
                  </a:lnTo>
                  <a:lnTo>
                    <a:pt x="524" y="2197"/>
                  </a:lnTo>
                  <a:lnTo>
                    <a:pt x="461" y="2344"/>
                  </a:lnTo>
                  <a:lnTo>
                    <a:pt x="545" y="2553"/>
                  </a:lnTo>
                  <a:lnTo>
                    <a:pt x="628" y="2448"/>
                  </a:lnTo>
                  <a:lnTo>
                    <a:pt x="628" y="2407"/>
                  </a:lnTo>
                  <a:lnTo>
                    <a:pt x="628" y="2344"/>
                  </a:lnTo>
                  <a:lnTo>
                    <a:pt x="670" y="2281"/>
                  </a:lnTo>
                  <a:lnTo>
                    <a:pt x="670" y="2156"/>
                  </a:lnTo>
                  <a:lnTo>
                    <a:pt x="733" y="1988"/>
                  </a:lnTo>
                  <a:lnTo>
                    <a:pt x="691" y="1842"/>
                  </a:lnTo>
                  <a:lnTo>
                    <a:pt x="754" y="1821"/>
                  </a:lnTo>
                  <a:lnTo>
                    <a:pt x="754" y="1674"/>
                  </a:lnTo>
                  <a:lnTo>
                    <a:pt x="775" y="1549"/>
                  </a:lnTo>
                  <a:lnTo>
                    <a:pt x="775" y="1465"/>
                  </a:lnTo>
                  <a:lnTo>
                    <a:pt x="775" y="1214"/>
                  </a:lnTo>
                  <a:lnTo>
                    <a:pt x="754" y="1235"/>
                  </a:lnTo>
                  <a:lnTo>
                    <a:pt x="670" y="1235"/>
                  </a:lnTo>
                  <a:lnTo>
                    <a:pt x="565" y="1298"/>
                  </a:lnTo>
                  <a:lnTo>
                    <a:pt x="524" y="1235"/>
                  </a:lnTo>
                  <a:lnTo>
                    <a:pt x="545" y="1047"/>
                  </a:lnTo>
                  <a:lnTo>
                    <a:pt x="545" y="796"/>
                  </a:lnTo>
                  <a:lnTo>
                    <a:pt x="524" y="712"/>
                  </a:lnTo>
                  <a:lnTo>
                    <a:pt x="545" y="565"/>
                  </a:lnTo>
                  <a:lnTo>
                    <a:pt x="670" y="565"/>
                  </a:lnTo>
                  <a:lnTo>
                    <a:pt x="691" y="670"/>
                  </a:lnTo>
                  <a:lnTo>
                    <a:pt x="754" y="670"/>
                  </a:lnTo>
                  <a:lnTo>
                    <a:pt x="837" y="607"/>
                  </a:lnTo>
                  <a:lnTo>
                    <a:pt x="837" y="524"/>
                  </a:lnTo>
                  <a:lnTo>
                    <a:pt x="796" y="482"/>
                  </a:lnTo>
                  <a:lnTo>
                    <a:pt x="775" y="377"/>
                  </a:lnTo>
                  <a:lnTo>
                    <a:pt x="837" y="210"/>
                  </a:lnTo>
                  <a:lnTo>
                    <a:pt x="858" y="63"/>
                  </a:lnTo>
                  <a:lnTo>
                    <a:pt x="87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40" name="Google Shape;1040;p27"/>
            <p:cNvSpPr/>
            <p:nvPr/>
          </p:nvSpPr>
          <p:spPr>
            <a:xfrm>
              <a:off x="-2186415" y="3649622"/>
              <a:ext cx="4897" cy="10607"/>
            </a:xfrm>
            <a:custGeom>
              <a:avLst/>
              <a:gdLst/>
              <a:ahLst/>
              <a:cxnLst/>
              <a:rect l="l" t="t" r="r" b="b"/>
              <a:pathLst>
                <a:path w="231" h="524" extrusionOk="0">
                  <a:moveTo>
                    <a:pt x="105" y="0"/>
                  </a:moveTo>
                  <a:lnTo>
                    <a:pt x="84" y="63"/>
                  </a:lnTo>
                  <a:lnTo>
                    <a:pt x="63" y="210"/>
                  </a:lnTo>
                  <a:lnTo>
                    <a:pt x="1" y="377"/>
                  </a:lnTo>
                  <a:lnTo>
                    <a:pt x="22" y="482"/>
                  </a:lnTo>
                  <a:lnTo>
                    <a:pt x="63" y="524"/>
                  </a:lnTo>
                  <a:lnTo>
                    <a:pt x="84" y="524"/>
                  </a:lnTo>
                  <a:lnTo>
                    <a:pt x="126" y="482"/>
                  </a:lnTo>
                  <a:lnTo>
                    <a:pt x="210" y="419"/>
                  </a:lnTo>
                  <a:lnTo>
                    <a:pt x="231" y="314"/>
                  </a:lnTo>
                  <a:lnTo>
                    <a:pt x="210" y="105"/>
                  </a:lnTo>
                  <a:lnTo>
                    <a:pt x="126" y="42"/>
                  </a:lnTo>
                  <a:lnTo>
                    <a:pt x="105"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41" name="Google Shape;1041;p27"/>
            <p:cNvSpPr/>
            <p:nvPr/>
          </p:nvSpPr>
          <p:spPr>
            <a:xfrm>
              <a:off x="-2191736" y="3661059"/>
              <a:ext cx="6677" cy="14838"/>
            </a:xfrm>
            <a:custGeom>
              <a:avLst/>
              <a:gdLst/>
              <a:ahLst/>
              <a:cxnLst/>
              <a:rect l="l" t="t" r="r" b="b"/>
              <a:pathLst>
                <a:path w="315" h="733" extrusionOk="0">
                  <a:moveTo>
                    <a:pt x="22" y="0"/>
                  </a:moveTo>
                  <a:lnTo>
                    <a:pt x="1" y="147"/>
                  </a:lnTo>
                  <a:lnTo>
                    <a:pt x="22" y="231"/>
                  </a:lnTo>
                  <a:lnTo>
                    <a:pt x="22" y="482"/>
                  </a:lnTo>
                  <a:lnTo>
                    <a:pt x="1" y="670"/>
                  </a:lnTo>
                  <a:lnTo>
                    <a:pt x="42" y="733"/>
                  </a:lnTo>
                  <a:lnTo>
                    <a:pt x="147" y="670"/>
                  </a:lnTo>
                  <a:lnTo>
                    <a:pt x="231" y="670"/>
                  </a:lnTo>
                  <a:lnTo>
                    <a:pt x="252" y="649"/>
                  </a:lnTo>
                  <a:lnTo>
                    <a:pt x="273" y="440"/>
                  </a:lnTo>
                  <a:lnTo>
                    <a:pt x="273" y="356"/>
                  </a:lnTo>
                  <a:lnTo>
                    <a:pt x="314" y="210"/>
                  </a:lnTo>
                  <a:lnTo>
                    <a:pt x="314" y="147"/>
                  </a:lnTo>
                  <a:lnTo>
                    <a:pt x="314" y="63"/>
                  </a:lnTo>
                  <a:lnTo>
                    <a:pt x="314" y="42"/>
                  </a:lnTo>
                  <a:lnTo>
                    <a:pt x="231" y="105"/>
                  </a:lnTo>
                  <a:lnTo>
                    <a:pt x="168" y="105"/>
                  </a:lnTo>
                  <a:lnTo>
                    <a:pt x="14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42" name="Google Shape;1042;p27"/>
            <p:cNvSpPr/>
            <p:nvPr/>
          </p:nvSpPr>
          <p:spPr>
            <a:xfrm>
              <a:off x="-2191736" y="3633530"/>
              <a:ext cx="15983" cy="19068"/>
            </a:xfrm>
            <a:custGeom>
              <a:avLst/>
              <a:gdLst/>
              <a:ahLst/>
              <a:cxnLst/>
              <a:rect l="l" t="t" r="r" b="b"/>
              <a:pathLst>
                <a:path w="754" h="942" extrusionOk="0">
                  <a:moveTo>
                    <a:pt x="314" y="0"/>
                  </a:moveTo>
                  <a:lnTo>
                    <a:pt x="314" y="21"/>
                  </a:lnTo>
                  <a:lnTo>
                    <a:pt x="231" y="21"/>
                  </a:lnTo>
                  <a:lnTo>
                    <a:pt x="210" y="440"/>
                  </a:lnTo>
                  <a:lnTo>
                    <a:pt x="105" y="586"/>
                  </a:lnTo>
                  <a:lnTo>
                    <a:pt x="1" y="733"/>
                  </a:lnTo>
                  <a:lnTo>
                    <a:pt x="1" y="879"/>
                  </a:lnTo>
                  <a:lnTo>
                    <a:pt x="1" y="900"/>
                  </a:lnTo>
                  <a:lnTo>
                    <a:pt x="42" y="942"/>
                  </a:lnTo>
                  <a:lnTo>
                    <a:pt x="231" y="900"/>
                  </a:lnTo>
                  <a:lnTo>
                    <a:pt x="314" y="795"/>
                  </a:lnTo>
                  <a:lnTo>
                    <a:pt x="377" y="795"/>
                  </a:lnTo>
                  <a:lnTo>
                    <a:pt x="461" y="670"/>
                  </a:lnTo>
                  <a:lnTo>
                    <a:pt x="524" y="523"/>
                  </a:lnTo>
                  <a:lnTo>
                    <a:pt x="628" y="440"/>
                  </a:lnTo>
                  <a:lnTo>
                    <a:pt x="670" y="440"/>
                  </a:lnTo>
                  <a:lnTo>
                    <a:pt x="754" y="419"/>
                  </a:lnTo>
                  <a:lnTo>
                    <a:pt x="691" y="335"/>
                  </a:lnTo>
                  <a:lnTo>
                    <a:pt x="691" y="168"/>
                  </a:lnTo>
                  <a:lnTo>
                    <a:pt x="586" y="126"/>
                  </a:lnTo>
                  <a:lnTo>
                    <a:pt x="545"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43" name="Google Shape;1043;p27"/>
            <p:cNvSpPr/>
            <p:nvPr/>
          </p:nvSpPr>
          <p:spPr>
            <a:xfrm>
              <a:off x="-2190845" y="3648347"/>
              <a:ext cx="49242" cy="58055"/>
            </a:xfrm>
            <a:custGeom>
              <a:avLst/>
              <a:gdLst/>
              <a:ahLst/>
              <a:cxnLst/>
              <a:rect l="l" t="t" r="r" b="b"/>
              <a:pathLst>
                <a:path w="2323" h="2868" extrusionOk="0">
                  <a:moveTo>
                    <a:pt x="2051" y="1"/>
                  </a:moveTo>
                  <a:lnTo>
                    <a:pt x="900" y="691"/>
                  </a:lnTo>
                  <a:lnTo>
                    <a:pt x="816" y="670"/>
                  </a:lnTo>
                  <a:lnTo>
                    <a:pt x="796" y="670"/>
                  </a:lnTo>
                  <a:lnTo>
                    <a:pt x="649" y="566"/>
                  </a:lnTo>
                  <a:lnTo>
                    <a:pt x="482" y="482"/>
                  </a:lnTo>
                  <a:lnTo>
                    <a:pt x="419" y="482"/>
                  </a:lnTo>
                  <a:lnTo>
                    <a:pt x="335" y="545"/>
                  </a:lnTo>
                  <a:lnTo>
                    <a:pt x="293" y="587"/>
                  </a:lnTo>
                  <a:lnTo>
                    <a:pt x="272" y="587"/>
                  </a:lnTo>
                  <a:lnTo>
                    <a:pt x="272" y="670"/>
                  </a:lnTo>
                  <a:lnTo>
                    <a:pt x="272" y="691"/>
                  </a:lnTo>
                  <a:lnTo>
                    <a:pt x="272" y="775"/>
                  </a:lnTo>
                  <a:lnTo>
                    <a:pt x="272" y="838"/>
                  </a:lnTo>
                  <a:lnTo>
                    <a:pt x="231" y="984"/>
                  </a:lnTo>
                  <a:lnTo>
                    <a:pt x="231" y="1068"/>
                  </a:lnTo>
                  <a:lnTo>
                    <a:pt x="210" y="1528"/>
                  </a:lnTo>
                  <a:lnTo>
                    <a:pt x="210" y="1612"/>
                  </a:lnTo>
                  <a:lnTo>
                    <a:pt x="189" y="1737"/>
                  </a:lnTo>
                  <a:lnTo>
                    <a:pt x="189" y="1884"/>
                  </a:lnTo>
                  <a:lnTo>
                    <a:pt x="126" y="1905"/>
                  </a:lnTo>
                  <a:lnTo>
                    <a:pt x="168" y="2051"/>
                  </a:lnTo>
                  <a:lnTo>
                    <a:pt x="105" y="2219"/>
                  </a:lnTo>
                  <a:lnTo>
                    <a:pt x="105" y="2344"/>
                  </a:lnTo>
                  <a:lnTo>
                    <a:pt x="63" y="2407"/>
                  </a:lnTo>
                  <a:lnTo>
                    <a:pt x="63" y="2470"/>
                  </a:lnTo>
                  <a:lnTo>
                    <a:pt x="63" y="2553"/>
                  </a:lnTo>
                  <a:lnTo>
                    <a:pt x="0" y="2679"/>
                  </a:lnTo>
                  <a:lnTo>
                    <a:pt x="0" y="2721"/>
                  </a:lnTo>
                  <a:lnTo>
                    <a:pt x="189" y="2721"/>
                  </a:lnTo>
                  <a:lnTo>
                    <a:pt x="754" y="2867"/>
                  </a:lnTo>
                  <a:lnTo>
                    <a:pt x="1172" y="2449"/>
                  </a:lnTo>
                  <a:lnTo>
                    <a:pt x="1633" y="2407"/>
                  </a:lnTo>
                  <a:lnTo>
                    <a:pt x="1653" y="2219"/>
                  </a:lnTo>
                  <a:lnTo>
                    <a:pt x="1884" y="1926"/>
                  </a:lnTo>
                  <a:lnTo>
                    <a:pt x="1235" y="1214"/>
                  </a:lnTo>
                  <a:lnTo>
                    <a:pt x="2093" y="963"/>
                  </a:lnTo>
                  <a:lnTo>
                    <a:pt x="2302" y="754"/>
                  </a:lnTo>
                  <a:lnTo>
                    <a:pt x="2323" y="754"/>
                  </a:lnTo>
                  <a:lnTo>
                    <a:pt x="2051"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44" name="Google Shape;1044;p27"/>
            <p:cNvSpPr/>
            <p:nvPr/>
          </p:nvSpPr>
          <p:spPr>
            <a:xfrm>
              <a:off x="-2191736" y="3663589"/>
              <a:ext cx="253713" cy="204186"/>
            </a:xfrm>
            <a:custGeom>
              <a:avLst/>
              <a:gdLst/>
              <a:ahLst/>
              <a:cxnLst/>
              <a:rect l="l" t="t" r="r" b="b"/>
              <a:pathLst>
                <a:path w="11969" h="10087" extrusionOk="0">
                  <a:moveTo>
                    <a:pt x="2344" y="1"/>
                  </a:moveTo>
                  <a:lnTo>
                    <a:pt x="2135" y="210"/>
                  </a:lnTo>
                  <a:lnTo>
                    <a:pt x="1277" y="461"/>
                  </a:lnTo>
                  <a:lnTo>
                    <a:pt x="1926" y="1173"/>
                  </a:lnTo>
                  <a:lnTo>
                    <a:pt x="1695" y="1466"/>
                  </a:lnTo>
                  <a:lnTo>
                    <a:pt x="1675" y="1654"/>
                  </a:lnTo>
                  <a:lnTo>
                    <a:pt x="1214" y="1696"/>
                  </a:lnTo>
                  <a:lnTo>
                    <a:pt x="796" y="2114"/>
                  </a:lnTo>
                  <a:lnTo>
                    <a:pt x="231" y="1968"/>
                  </a:lnTo>
                  <a:lnTo>
                    <a:pt x="42" y="1968"/>
                  </a:lnTo>
                  <a:lnTo>
                    <a:pt x="42" y="2177"/>
                  </a:lnTo>
                  <a:lnTo>
                    <a:pt x="42" y="2407"/>
                  </a:lnTo>
                  <a:lnTo>
                    <a:pt x="1" y="2595"/>
                  </a:lnTo>
                  <a:lnTo>
                    <a:pt x="1" y="2637"/>
                  </a:lnTo>
                  <a:lnTo>
                    <a:pt x="63" y="2616"/>
                  </a:lnTo>
                  <a:lnTo>
                    <a:pt x="105" y="2637"/>
                  </a:lnTo>
                  <a:lnTo>
                    <a:pt x="168" y="2595"/>
                  </a:lnTo>
                  <a:lnTo>
                    <a:pt x="314" y="2658"/>
                  </a:lnTo>
                  <a:lnTo>
                    <a:pt x="273" y="2700"/>
                  </a:lnTo>
                  <a:lnTo>
                    <a:pt x="524" y="2972"/>
                  </a:lnTo>
                  <a:lnTo>
                    <a:pt x="545" y="3119"/>
                  </a:lnTo>
                  <a:lnTo>
                    <a:pt x="628" y="3139"/>
                  </a:lnTo>
                  <a:lnTo>
                    <a:pt x="628" y="3244"/>
                  </a:lnTo>
                  <a:lnTo>
                    <a:pt x="754" y="3349"/>
                  </a:lnTo>
                  <a:lnTo>
                    <a:pt x="838" y="3370"/>
                  </a:lnTo>
                  <a:lnTo>
                    <a:pt x="984" y="3663"/>
                  </a:lnTo>
                  <a:lnTo>
                    <a:pt x="984" y="3746"/>
                  </a:lnTo>
                  <a:lnTo>
                    <a:pt x="1047" y="3851"/>
                  </a:lnTo>
                  <a:lnTo>
                    <a:pt x="1110" y="3851"/>
                  </a:lnTo>
                  <a:lnTo>
                    <a:pt x="1151" y="3997"/>
                  </a:lnTo>
                  <a:lnTo>
                    <a:pt x="1193" y="4081"/>
                  </a:lnTo>
                  <a:lnTo>
                    <a:pt x="1319" y="4123"/>
                  </a:lnTo>
                  <a:lnTo>
                    <a:pt x="1423" y="4416"/>
                  </a:lnTo>
                  <a:lnTo>
                    <a:pt x="1528" y="4479"/>
                  </a:lnTo>
                  <a:lnTo>
                    <a:pt x="1570" y="4625"/>
                  </a:lnTo>
                  <a:lnTo>
                    <a:pt x="1528" y="4709"/>
                  </a:lnTo>
                  <a:lnTo>
                    <a:pt x="1528" y="4792"/>
                  </a:lnTo>
                  <a:lnTo>
                    <a:pt x="1633" y="4897"/>
                  </a:lnTo>
                  <a:lnTo>
                    <a:pt x="1633" y="4960"/>
                  </a:lnTo>
                  <a:lnTo>
                    <a:pt x="1716" y="5023"/>
                  </a:lnTo>
                  <a:lnTo>
                    <a:pt x="1821" y="4939"/>
                  </a:lnTo>
                  <a:lnTo>
                    <a:pt x="1926" y="5043"/>
                  </a:lnTo>
                  <a:lnTo>
                    <a:pt x="2114" y="5127"/>
                  </a:lnTo>
                  <a:lnTo>
                    <a:pt x="2260" y="5274"/>
                  </a:lnTo>
                  <a:lnTo>
                    <a:pt x="2323" y="5378"/>
                  </a:lnTo>
                  <a:lnTo>
                    <a:pt x="2344" y="5420"/>
                  </a:lnTo>
                  <a:lnTo>
                    <a:pt x="2365" y="5546"/>
                  </a:lnTo>
                  <a:lnTo>
                    <a:pt x="2428" y="5588"/>
                  </a:lnTo>
                  <a:lnTo>
                    <a:pt x="2470" y="5797"/>
                  </a:lnTo>
                  <a:lnTo>
                    <a:pt x="2574" y="5880"/>
                  </a:lnTo>
                  <a:lnTo>
                    <a:pt x="2637" y="6090"/>
                  </a:lnTo>
                  <a:lnTo>
                    <a:pt x="2658" y="6173"/>
                  </a:lnTo>
                  <a:lnTo>
                    <a:pt x="2616" y="6362"/>
                  </a:lnTo>
                  <a:lnTo>
                    <a:pt x="2574" y="6383"/>
                  </a:lnTo>
                  <a:lnTo>
                    <a:pt x="2616" y="6487"/>
                  </a:lnTo>
                  <a:lnTo>
                    <a:pt x="2658" y="6696"/>
                  </a:lnTo>
                  <a:lnTo>
                    <a:pt x="2679" y="6906"/>
                  </a:lnTo>
                  <a:lnTo>
                    <a:pt x="2783" y="7010"/>
                  </a:lnTo>
                  <a:lnTo>
                    <a:pt x="2825" y="7094"/>
                  </a:lnTo>
                  <a:lnTo>
                    <a:pt x="3097" y="7408"/>
                  </a:lnTo>
                  <a:lnTo>
                    <a:pt x="3202" y="7429"/>
                  </a:lnTo>
                  <a:lnTo>
                    <a:pt x="3307" y="7450"/>
                  </a:lnTo>
                  <a:lnTo>
                    <a:pt x="3390" y="7554"/>
                  </a:lnTo>
                  <a:lnTo>
                    <a:pt x="3474" y="7554"/>
                  </a:lnTo>
                  <a:lnTo>
                    <a:pt x="3620" y="7680"/>
                  </a:lnTo>
                  <a:lnTo>
                    <a:pt x="3620" y="7784"/>
                  </a:lnTo>
                  <a:lnTo>
                    <a:pt x="3788" y="7826"/>
                  </a:lnTo>
                  <a:lnTo>
                    <a:pt x="3767" y="7889"/>
                  </a:lnTo>
                  <a:lnTo>
                    <a:pt x="3830" y="7931"/>
                  </a:lnTo>
                  <a:lnTo>
                    <a:pt x="3976" y="8412"/>
                  </a:lnTo>
                  <a:lnTo>
                    <a:pt x="4102" y="8496"/>
                  </a:lnTo>
                  <a:lnTo>
                    <a:pt x="4102" y="8663"/>
                  </a:lnTo>
                  <a:lnTo>
                    <a:pt x="4541" y="9082"/>
                  </a:lnTo>
                  <a:lnTo>
                    <a:pt x="4604" y="9082"/>
                  </a:lnTo>
                  <a:lnTo>
                    <a:pt x="4646" y="9333"/>
                  </a:lnTo>
                  <a:lnTo>
                    <a:pt x="4834" y="9396"/>
                  </a:lnTo>
                  <a:lnTo>
                    <a:pt x="4939" y="9668"/>
                  </a:lnTo>
                  <a:lnTo>
                    <a:pt x="5043" y="9709"/>
                  </a:lnTo>
                  <a:lnTo>
                    <a:pt x="5127" y="9730"/>
                  </a:lnTo>
                  <a:lnTo>
                    <a:pt x="5169" y="9626"/>
                  </a:lnTo>
                  <a:lnTo>
                    <a:pt x="5336" y="9521"/>
                  </a:lnTo>
                  <a:lnTo>
                    <a:pt x="5232" y="9312"/>
                  </a:lnTo>
                  <a:lnTo>
                    <a:pt x="5294" y="9040"/>
                  </a:lnTo>
                  <a:lnTo>
                    <a:pt x="5462" y="8977"/>
                  </a:lnTo>
                  <a:lnTo>
                    <a:pt x="5650" y="9124"/>
                  </a:lnTo>
                  <a:lnTo>
                    <a:pt x="5985" y="9124"/>
                  </a:lnTo>
                  <a:lnTo>
                    <a:pt x="6487" y="9333"/>
                  </a:lnTo>
                  <a:lnTo>
                    <a:pt x="7010" y="9563"/>
                  </a:lnTo>
                  <a:lnTo>
                    <a:pt x="7031" y="10086"/>
                  </a:lnTo>
                  <a:lnTo>
                    <a:pt x="8077" y="8684"/>
                  </a:lnTo>
                  <a:lnTo>
                    <a:pt x="10253" y="8036"/>
                  </a:lnTo>
                  <a:lnTo>
                    <a:pt x="11885" y="7554"/>
                  </a:lnTo>
                  <a:lnTo>
                    <a:pt x="11969" y="6299"/>
                  </a:lnTo>
                  <a:lnTo>
                    <a:pt x="11843" y="5839"/>
                  </a:lnTo>
                  <a:lnTo>
                    <a:pt x="11655" y="5985"/>
                  </a:lnTo>
                  <a:lnTo>
                    <a:pt x="9960" y="5755"/>
                  </a:lnTo>
                  <a:lnTo>
                    <a:pt x="9835" y="5274"/>
                  </a:lnTo>
                  <a:lnTo>
                    <a:pt x="9688" y="5127"/>
                  </a:lnTo>
                  <a:lnTo>
                    <a:pt x="9688" y="4939"/>
                  </a:lnTo>
                  <a:lnTo>
                    <a:pt x="9688" y="4918"/>
                  </a:lnTo>
                  <a:lnTo>
                    <a:pt x="9667" y="4939"/>
                  </a:lnTo>
                  <a:lnTo>
                    <a:pt x="9625" y="4855"/>
                  </a:lnTo>
                  <a:lnTo>
                    <a:pt x="9625" y="4792"/>
                  </a:lnTo>
                  <a:lnTo>
                    <a:pt x="9667" y="4730"/>
                  </a:lnTo>
                  <a:lnTo>
                    <a:pt x="9563" y="4730"/>
                  </a:lnTo>
                  <a:lnTo>
                    <a:pt x="9563" y="4709"/>
                  </a:lnTo>
                  <a:lnTo>
                    <a:pt x="9458" y="4709"/>
                  </a:lnTo>
                  <a:lnTo>
                    <a:pt x="9270" y="4604"/>
                  </a:lnTo>
                  <a:lnTo>
                    <a:pt x="9249" y="4541"/>
                  </a:lnTo>
                  <a:lnTo>
                    <a:pt x="9228" y="4583"/>
                  </a:lnTo>
                  <a:lnTo>
                    <a:pt x="9123" y="4437"/>
                  </a:lnTo>
                  <a:lnTo>
                    <a:pt x="9102" y="4290"/>
                  </a:lnTo>
                  <a:lnTo>
                    <a:pt x="8809" y="3914"/>
                  </a:lnTo>
                  <a:lnTo>
                    <a:pt x="8726" y="3788"/>
                  </a:lnTo>
                  <a:lnTo>
                    <a:pt x="8809" y="3788"/>
                  </a:lnTo>
                  <a:lnTo>
                    <a:pt x="8809" y="3746"/>
                  </a:lnTo>
                  <a:lnTo>
                    <a:pt x="8705" y="3453"/>
                  </a:lnTo>
                  <a:lnTo>
                    <a:pt x="8705" y="3391"/>
                  </a:lnTo>
                  <a:lnTo>
                    <a:pt x="8621" y="3265"/>
                  </a:lnTo>
                  <a:lnTo>
                    <a:pt x="8579" y="3265"/>
                  </a:lnTo>
                  <a:lnTo>
                    <a:pt x="8391" y="3014"/>
                  </a:lnTo>
                  <a:lnTo>
                    <a:pt x="8307" y="3014"/>
                  </a:lnTo>
                  <a:lnTo>
                    <a:pt x="8224" y="2909"/>
                  </a:lnTo>
                  <a:lnTo>
                    <a:pt x="8224" y="2867"/>
                  </a:lnTo>
                  <a:lnTo>
                    <a:pt x="8286" y="2867"/>
                  </a:lnTo>
                  <a:lnTo>
                    <a:pt x="8307" y="2909"/>
                  </a:lnTo>
                  <a:lnTo>
                    <a:pt x="8286" y="2826"/>
                  </a:lnTo>
                  <a:lnTo>
                    <a:pt x="8182" y="2805"/>
                  </a:lnTo>
                  <a:lnTo>
                    <a:pt x="7973" y="2763"/>
                  </a:lnTo>
                  <a:lnTo>
                    <a:pt x="7868" y="2449"/>
                  </a:lnTo>
                  <a:lnTo>
                    <a:pt x="7805" y="2323"/>
                  </a:lnTo>
                  <a:lnTo>
                    <a:pt x="7742" y="2303"/>
                  </a:lnTo>
                  <a:lnTo>
                    <a:pt x="7742" y="2198"/>
                  </a:lnTo>
                  <a:lnTo>
                    <a:pt x="7701" y="2219"/>
                  </a:lnTo>
                  <a:lnTo>
                    <a:pt x="7659" y="2177"/>
                  </a:lnTo>
                  <a:lnTo>
                    <a:pt x="7282" y="2323"/>
                  </a:lnTo>
                  <a:lnTo>
                    <a:pt x="7261" y="2114"/>
                  </a:lnTo>
                  <a:lnTo>
                    <a:pt x="6738" y="1968"/>
                  </a:lnTo>
                  <a:lnTo>
                    <a:pt x="6654" y="1968"/>
                  </a:lnTo>
                  <a:lnTo>
                    <a:pt x="5566" y="1926"/>
                  </a:lnTo>
                  <a:lnTo>
                    <a:pt x="2867" y="43"/>
                  </a:lnTo>
                  <a:lnTo>
                    <a:pt x="2344"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6B65"/>
                </a:solidFill>
                <a:effectLst/>
                <a:uLnTx/>
                <a:uFillTx/>
                <a:latin typeface="Arial"/>
                <a:cs typeface="Arial"/>
                <a:sym typeface="Arial"/>
              </a:endParaRPr>
            </a:p>
          </p:txBody>
        </p:sp>
        <p:sp>
          <p:nvSpPr>
            <p:cNvPr id="1045" name="Google Shape;1045;p27"/>
            <p:cNvSpPr/>
            <p:nvPr/>
          </p:nvSpPr>
          <p:spPr>
            <a:xfrm>
              <a:off x="-1996152" y="3739416"/>
              <a:ext cx="9348" cy="19494"/>
            </a:xfrm>
            <a:custGeom>
              <a:avLst/>
              <a:gdLst/>
              <a:ahLst/>
              <a:cxnLst/>
              <a:rect l="l" t="t" r="r" b="b"/>
              <a:pathLst>
                <a:path w="441" h="963" extrusionOk="0">
                  <a:moveTo>
                    <a:pt x="147" y="0"/>
                  </a:moveTo>
                  <a:lnTo>
                    <a:pt x="147" y="42"/>
                  </a:lnTo>
                  <a:lnTo>
                    <a:pt x="106" y="42"/>
                  </a:lnTo>
                  <a:lnTo>
                    <a:pt x="106" y="105"/>
                  </a:lnTo>
                  <a:lnTo>
                    <a:pt x="43" y="126"/>
                  </a:lnTo>
                  <a:lnTo>
                    <a:pt x="85" y="209"/>
                  </a:lnTo>
                  <a:lnTo>
                    <a:pt x="43" y="209"/>
                  </a:lnTo>
                  <a:lnTo>
                    <a:pt x="85" y="377"/>
                  </a:lnTo>
                  <a:lnTo>
                    <a:pt x="43" y="356"/>
                  </a:lnTo>
                  <a:lnTo>
                    <a:pt x="1" y="356"/>
                  </a:lnTo>
                  <a:lnTo>
                    <a:pt x="1" y="544"/>
                  </a:lnTo>
                  <a:lnTo>
                    <a:pt x="22" y="628"/>
                  </a:lnTo>
                  <a:lnTo>
                    <a:pt x="43" y="670"/>
                  </a:lnTo>
                  <a:lnTo>
                    <a:pt x="43" y="795"/>
                  </a:lnTo>
                  <a:lnTo>
                    <a:pt x="22" y="795"/>
                  </a:lnTo>
                  <a:lnTo>
                    <a:pt x="43" y="858"/>
                  </a:lnTo>
                  <a:lnTo>
                    <a:pt x="231" y="963"/>
                  </a:lnTo>
                  <a:lnTo>
                    <a:pt x="336" y="963"/>
                  </a:lnTo>
                  <a:lnTo>
                    <a:pt x="398" y="942"/>
                  </a:lnTo>
                  <a:lnTo>
                    <a:pt x="440" y="670"/>
                  </a:lnTo>
                  <a:lnTo>
                    <a:pt x="398" y="544"/>
                  </a:lnTo>
                  <a:lnTo>
                    <a:pt x="336" y="544"/>
                  </a:lnTo>
                  <a:lnTo>
                    <a:pt x="315" y="356"/>
                  </a:lnTo>
                  <a:lnTo>
                    <a:pt x="336" y="356"/>
                  </a:lnTo>
                  <a:lnTo>
                    <a:pt x="398" y="168"/>
                  </a:lnTo>
                  <a:lnTo>
                    <a:pt x="357" y="126"/>
                  </a:lnTo>
                  <a:lnTo>
                    <a:pt x="315" y="126"/>
                  </a:lnTo>
                  <a:lnTo>
                    <a:pt x="315" y="63"/>
                  </a:lnTo>
                  <a:lnTo>
                    <a:pt x="21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46" name="Google Shape;1046;p27"/>
            <p:cNvSpPr/>
            <p:nvPr/>
          </p:nvSpPr>
          <p:spPr>
            <a:xfrm>
              <a:off x="-1986380" y="3740691"/>
              <a:ext cx="58569" cy="44068"/>
            </a:xfrm>
            <a:custGeom>
              <a:avLst/>
              <a:gdLst/>
              <a:ahLst/>
              <a:cxnLst/>
              <a:rect l="l" t="t" r="r" b="b"/>
              <a:pathLst>
                <a:path w="2763" h="2177" extrusionOk="0">
                  <a:moveTo>
                    <a:pt x="2490" y="0"/>
                  </a:moveTo>
                  <a:lnTo>
                    <a:pt x="2490" y="84"/>
                  </a:lnTo>
                  <a:lnTo>
                    <a:pt x="2469" y="146"/>
                  </a:lnTo>
                  <a:lnTo>
                    <a:pt x="2093" y="356"/>
                  </a:lnTo>
                  <a:lnTo>
                    <a:pt x="2093" y="502"/>
                  </a:lnTo>
                  <a:lnTo>
                    <a:pt x="1779" y="795"/>
                  </a:lnTo>
                  <a:lnTo>
                    <a:pt x="1737" y="879"/>
                  </a:lnTo>
                  <a:lnTo>
                    <a:pt x="1779" y="900"/>
                  </a:lnTo>
                  <a:lnTo>
                    <a:pt x="1821" y="983"/>
                  </a:lnTo>
                  <a:lnTo>
                    <a:pt x="1653" y="1130"/>
                  </a:lnTo>
                  <a:lnTo>
                    <a:pt x="1611" y="1046"/>
                  </a:lnTo>
                  <a:lnTo>
                    <a:pt x="1549" y="1088"/>
                  </a:lnTo>
                  <a:lnTo>
                    <a:pt x="1465" y="1088"/>
                  </a:lnTo>
                  <a:lnTo>
                    <a:pt x="1507" y="1193"/>
                  </a:lnTo>
                  <a:lnTo>
                    <a:pt x="1444" y="1193"/>
                  </a:lnTo>
                  <a:lnTo>
                    <a:pt x="1423" y="1234"/>
                  </a:lnTo>
                  <a:lnTo>
                    <a:pt x="1256" y="1255"/>
                  </a:lnTo>
                  <a:lnTo>
                    <a:pt x="1130" y="1297"/>
                  </a:lnTo>
                  <a:lnTo>
                    <a:pt x="1088" y="1214"/>
                  </a:lnTo>
                  <a:lnTo>
                    <a:pt x="837" y="1214"/>
                  </a:lnTo>
                  <a:lnTo>
                    <a:pt x="628" y="1151"/>
                  </a:lnTo>
                  <a:lnTo>
                    <a:pt x="398" y="1339"/>
                  </a:lnTo>
                  <a:lnTo>
                    <a:pt x="314" y="1318"/>
                  </a:lnTo>
                  <a:lnTo>
                    <a:pt x="251" y="1318"/>
                  </a:lnTo>
                  <a:lnTo>
                    <a:pt x="147" y="1360"/>
                  </a:lnTo>
                  <a:lnTo>
                    <a:pt x="105" y="1109"/>
                  </a:lnTo>
                  <a:lnTo>
                    <a:pt x="63" y="1151"/>
                  </a:lnTo>
                  <a:lnTo>
                    <a:pt x="0" y="1130"/>
                  </a:lnTo>
                  <a:lnTo>
                    <a:pt x="0" y="1318"/>
                  </a:lnTo>
                  <a:lnTo>
                    <a:pt x="147" y="1465"/>
                  </a:lnTo>
                  <a:lnTo>
                    <a:pt x="272" y="1946"/>
                  </a:lnTo>
                  <a:lnTo>
                    <a:pt x="1967" y="2176"/>
                  </a:lnTo>
                  <a:lnTo>
                    <a:pt x="2155" y="2030"/>
                  </a:lnTo>
                  <a:lnTo>
                    <a:pt x="2658" y="502"/>
                  </a:lnTo>
                  <a:lnTo>
                    <a:pt x="2762" y="481"/>
                  </a:lnTo>
                  <a:lnTo>
                    <a:pt x="2762" y="314"/>
                  </a:lnTo>
                  <a:lnTo>
                    <a:pt x="2720" y="251"/>
                  </a:lnTo>
                  <a:lnTo>
                    <a:pt x="2678" y="272"/>
                  </a:lnTo>
                  <a:lnTo>
                    <a:pt x="2658" y="251"/>
                  </a:lnTo>
                  <a:lnTo>
                    <a:pt x="2595" y="209"/>
                  </a:lnTo>
                  <a:lnTo>
                    <a:pt x="2574" y="42"/>
                  </a:lnTo>
                  <a:lnTo>
                    <a:pt x="249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47" name="Google Shape;1047;p27"/>
            <p:cNvSpPr/>
            <p:nvPr/>
          </p:nvSpPr>
          <p:spPr>
            <a:xfrm>
              <a:off x="-1975294" y="3750427"/>
              <a:ext cx="91828" cy="108014"/>
            </a:xfrm>
            <a:custGeom>
              <a:avLst/>
              <a:gdLst/>
              <a:ahLst/>
              <a:cxnLst/>
              <a:rect l="l" t="t" r="r" b="b"/>
              <a:pathLst>
                <a:path w="4332" h="5336" extrusionOk="0">
                  <a:moveTo>
                    <a:pt x="2239" y="0"/>
                  </a:moveTo>
                  <a:lnTo>
                    <a:pt x="2135" y="21"/>
                  </a:lnTo>
                  <a:lnTo>
                    <a:pt x="1632" y="1549"/>
                  </a:lnTo>
                  <a:lnTo>
                    <a:pt x="1758" y="2009"/>
                  </a:lnTo>
                  <a:lnTo>
                    <a:pt x="1674" y="3264"/>
                  </a:lnTo>
                  <a:lnTo>
                    <a:pt x="42" y="3746"/>
                  </a:lnTo>
                  <a:lnTo>
                    <a:pt x="0" y="4018"/>
                  </a:lnTo>
                  <a:lnTo>
                    <a:pt x="523" y="4708"/>
                  </a:lnTo>
                  <a:lnTo>
                    <a:pt x="461" y="4938"/>
                  </a:lnTo>
                  <a:lnTo>
                    <a:pt x="795" y="5336"/>
                  </a:lnTo>
                  <a:lnTo>
                    <a:pt x="879" y="5315"/>
                  </a:lnTo>
                  <a:lnTo>
                    <a:pt x="900" y="5336"/>
                  </a:lnTo>
                  <a:lnTo>
                    <a:pt x="1005" y="5336"/>
                  </a:lnTo>
                  <a:lnTo>
                    <a:pt x="1088" y="5231"/>
                  </a:lnTo>
                  <a:lnTo>
                    <a:pt x="1214" y="5231"/>
                  </a:lnTo>
                  <a:lnTo>
                    <a:pt x="1423" y="5127"/>
                  </a:lnTo>
                  <a:lnTo>
                    <a:pt x="1528" y="5127"/>
                  </a:lnTo>
                  <a:lnTo>
                    <a:pt x="1632" y="5106"/>
                  </a:lnTo>
                  <a:lnTo>
                    <a:pt x="1716" y="5147"/>
                  </a:lnTo>
                  <a:lnTo>
                    <a:pt x="1779" y="5147"/>
                  </a:lnTo>
                  <a:lnTo>
                    <a:pt x="1925" y="4938"/>
                  </a:lnTo>
                  <a:lnTo>
                    <a:pt x="1925" y="4917"/>
                  </a:lnTo>
                  <a:lnTo>
                    <a:pt x="1946" y="4917"/>
                  </a:lnTo>
                  <a:lnTo>
                    <a:pt x="1946" y="4834"/>
                  </a:lnTo>
                  <a:lnTo>
                    <a:pt x="1883" y="4813"/>
                  </a:lnTo>
                  <a:lnTo>
                    <a:pt x="1925" y="4750"/>
                  </a:lnTo>
                  <a:lnTo>
                    <a:pt x="1883" y="4687"/>
                  </a:lnTo>
                  <a:lnTo>
                    <a:pt x="1967" y="4603"/>
                  </a:lnTo>
                  <a:lnTo>
                    <a:pt x="2030" y="4541"/>
                  </a:lnTo>
                  <a:lnTo>
                    <a:pt x="2239" y="4541"/>
                  </a:lnTo>
                  <a:lnTo>
                    <a:pt x="2365" y="4520"/>
                  </a:lnTo>
                  <a:lnTo>
                    <a:pt x="2448" y="4583"/>
                  </a:lnTo>
                  <a:lnTo>
                    <a:pt x="2553" y="4436"/>
                  </a:lnTo>
                  <a:lnTo>
                    <a:pt x="2595" y="4415"/>
                  </a:lnTo>
                  <a:lnTo>
                    <a:pt x="2595" y="4227"/>
                  </a:lnTo>
                  <a:lnTo>
                    <a:pt x="2804" y="3976"/>
                  </a:lnTo>
                  <a:lnTo>
                    <a:pt x="2930" y="3955"/>
                  </a:lnTo>
                  <a:lnTo>
                    <a:pt x="3013" y="3976"/>
                  </a:lnTo>
                  <a:lnTo>
                    <a:pt x="3076" y="3913"/>
                  </a:lnTo>
                  <a:lnTo>
                    <a:pt x="3348" y="3913"/>
                  </a:lnTo>
                  <a:lnTo>
                    <a:pt x="3390" y="3850"/>
                  </a:lnTo>
                  <a:lnTo>
                    <a:pt x="3327" y="3808"/>
                  </a:lnTo>
                  <a:lnTo>
                    <a:pt x="3285" y="3599"/>
                  </a:lnTo>
                  <a:lnTo>
                    <a:pt x="3306" y="3599"/>
                  </a:lnTo>
                  <a:lnTo>
                    <a:pt x="3244" y="3494"/>
                  </a:lnTo>
                  <a:lnTo>
                    <a:pt x="3223" y="3474"/>
                  </a:lnTo>
                  <a:lnTo>
                    <a:pt x="3244" y="3390"/>
                  </a:lnTo>
                  <a:lnTo>
                    <a:pt x="3244" y="3285"/>
                  </a:lnTo>
                  <a:lnTo>
                    <a:pt x="3348" y="3118"/>
                  </a:lnTo>
                  <a:lnTo>
                    <a:pt x="3432" y="3076"/>
                  </a:lnTo>
                  <a:lnTo>
                    <a:pt x="3390" y="3013"/>
                  </a:lnTo>
                  <a:lnTo>
                    <a:pt x="3411" y="3013"/>
                  </a:lnTo>
                  <a:lnTo>
                    <a:pt x="3495" y="2867"/>
                  </a:lnTo>
                  <a:lnTo>
                    <a:pt x="3536" y="2846"/>
                  </a:lnTo>
                  <a:lnTo>
                    <a:pt x="3599" y="2846"/>
                  </a:lnTo>
                  <a:lnTo>
                    <a:pt x="3557" y="2909"/>
                  </a:lnTo>
                  <a:lnTo>
                    <a:pt x="3536" y="2971"/>
                  </a:lnTo>
                  <a:lnTo>
                    <a:pt x="3620" y="3013"/>
                  </a:lnTo>
                  <a:lnTo>
                    <a:pt x="3662" y="3013"/>
                  </a:lnTo>
                  <a:lnTo>
                    <a:pt x="3746" y="2804"/>
                  </a:lnTo>
                  <a:lnTo>
                    <a:pt x="3808" y="2741"/>
                  </a:lnTo>
                  <a:lnTo>
                    <a:pt x="3871" y="2616"/>
                  </a:lnTo>
                  <a:lnTo>
                    <a:pt x="4018" y="2490"/>
                  </a:lnTo>
                  <a:lnTo>
                    <a:pt x="4227" y="2134"/>
                  </a:lnTo>
                  <a:lnTo>
                    <a:pt x="4248" y="2072"/>
                  </a:lnTo>
                  <a:lnTo>
                    <a:pt x="4248" y="1988"/>
                  </a:lnTo>
                  <a:lnTo>
                    <a:pt x="4290" y="1862"/>
                  </a:lnTo>
                  <a:lnTo>
                    <a:pt x="4332" y="1758"/>
                  </a:lnTo>
                  <a:lnTo>
                    <a:pt x="4269" y="1695"/>
                  </a:lnTo>
                  <a:lnTo>
                    <a:pt x="4164" y="1674"/>
                  </a:lnTo>
                  <a:lnTo>
                    <a:pt x="3955" y="1507"/>
                  </a:lnTo>
                  <a:lnTo>
                    <a:pt x="3913" y="1402"/>
                  </a:lnTo>
                  <a:lnTo>
                    <a:pt x="3808" y="1298"/>
                  </a:lnTo>
                  <a:lnTo>
                    <a:pt x="3767" y="1151"/>
                  </a:lnTo>
                  <a:lnTo>
                    <a:pt x="3599" y="942"/>
                  </a:lnTo>
                  <a:lnTo>
                    <a:pt x="3516" y="942"/>
                  </a:lnTo>
                  <a:lnTo>
                    <a:pt x="3390" y="963"/>
                  </a:lnTo>
                  <a:lnTo>
                    <a:pt x="3118" y="921"/>
                  </a:lnTo>
                  <a:lnTo>
                    <a:pt x="3013" y="942"/>
                  </a:lnTo>
                  <a:lnTo>
                    <a:pt x="2930" y="963"/>
                  </a:lnTo>
                  <a:lnTo>
                    <a:pt x="2804" y="921"/>
                  </a:lnTo>
                  <a:lnTo>
                    <a:pt x="2469" y="649"/>
                  </a:lnTo>
                  <a:lnTo>
                    <a:pt x="2469" y="565"/>
                  </a:lnTo>
                  <a:lnTo>
                    <a:pt x="2260" y="335"/>
                  </a:lnTo>
                  <a:lnTo>
                    <a:pt x="223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48" name="Google Shape;1048;p27"/>
            <p:cNvSpPr/>
            <p:nvPr/>
          </p:nvSpPr>
          <p:spPr>
            <a:xfrm>
              <a:off x="-1933600" y="3735165"/>
              <a:ext cx="4897" cy="10627"/>
            </a:xfrm>
            <a:custGeom>
              <a:avLst/>
              <a:gdLst/>
              <a:ahLst/>
              <a:cxnLst/>
              <a:rect l="l" t="t" r="r" b="b"/>
              <a:pathLst>
                <a:path w="231" h="525" extrusionOk="0">
                  <a:moveTo>
                    <a:pt x="209" y="1"/>
                  </a:moveTo>
                  <a:lnTo>
                    <a:pt x="168" y="22"/>
                  </a:lnTo>
                  <a:lnTo>
                    <a:pt x="105" y="22"/>
                  </a:lnTo>
                  <a:lnTo>
                    <a:pt x="84" y="168"/>
                  </a:lnTo>
                  <a:lnTo>
                    <a:pt x="63" y="210"/>
                  </a:lnTo>
                  <a:lnTo>
                    <a:pt x="21" y="168"/>
                  </a:lnTo>
                  <a:lnTo>
                    <a:pt x="0" y="231"/>
                  </a:lnTo>
                  <a:lnTo>
                    <a:pt x="0" y="273"/>
                  </a:lnTo>
                  <a:lnTo>
                    <a:pt x="84" y="315"/>
                  </a:lnTo>
                  <a:lnTo>
                    <a:pt x="105" y="482"/>
                  </a:lnTo>
                  <a:lnTo>
                    <a:pt x="168" y="524"/>
                  </a:lnTo>
                  <a:lnTo>
                    <a:pt x="168" y="440"/>
                  </a:lnTo>
                  <a:lnTo>
                    <a:pt x="209" y="336"/>
                  </a:lnTo>
                  <a:lnTo>
                    <a:pt x="209" y="168"/>
                  </a:lnTo>
                  <a:lnTo>
                    <a:pt x="188" y="168"/>
                  </a:lnTo>
                  <a:lnTo>
                    <a:pt x="209" y="106"/>
                  </a:lnTo>
                  <a:lnTo>
                    <a:pt x="188" y="64"/>
                  </a:lnTo>
                  <a:lnTo>
                    <a:pt x="209" y="43"/>
                  </a:lnTo>
                  <a:lnTo>
                    <a:pt x="230" y="43"/>
                  </a:lnTo>
                  <a:lnTo>
                    <a:pt x="20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49" name="Google Shape;1049;p27"/>
            <p:cNvSpPr/>
            <p:nvPr/>
          </p:nvSpPr>
          <p:spPr>
            <a:xfrm>
              <a:off x="-2088846" y="3826233"/>
              <a:ext cx="130428" cy="80909"/>
            </a:xfrm>
            <a:custGeom>
              <a:avLst/>
              <a:gdLst/>
              <a:ahLst/>
              <a:cxnLst/>
              <a:rect l="l" t="t" r="r" b="b"/>
              <a:pathLst>
                <a:path w="6153" h="3997" extrusionOk="0">
                  <a:moveTo>
                    <a:pt x="5399" y="1"/>
                  </a:moveTo>
                  <a:lnTo>
                    <a:pt x="3223" y="649"/>
                  </a:lnTo>
                  <a:lnTo>
                    <a:pt x="2177" y="2051"/>
                  </a:lnTo>
                  <a:lnTo>
                    <a:pt x="2156" y="1528"/>
                  </a:lnTo>
                  <a:lnTo>
                    <a:pt x="1633" y="1298"/>
                  </a:lnTo>
                  <a:lnTo>
                    <a:pt x="1131" y="1089"/>
                  </a:lnTo>
                  <a:lnTo>
                    <a:pt x="796" y="1089"/>
                  </a:lnTo>
                  <a:lnTo>
                    <a:pt x="608" y="942"/>
                  </a:lnTo>
                  <a:lnTo>
                    <a:pt x="440" y="1005"/>
                  </a:lnTo>
                  <a:lnTo>
                    <a:pt x="378" y="1277"/>
                  </a:lnTo>
                  <a:lnTo>
                    <a:pt x="482" y="1486"/>
                  </a:lnTo>
                  <a:lnTo>
                    <a:pt x="315" y="1591"/>
                  </a:lnTo>
                  <a:lnTo>
                    <a:pt x="273" y="1695"/>
                  </a:lnTo>
                  <a:lnTo>
                    <a:pt x="189" y="1674"/>
                  </a:lnTo>
                  <a:lnTo>
                    <a:pt x="85" y="1633"/>
                  </a:lnTo>
                  <a:lnTo>
                    <a:pt x="106" y="1737"/>
                  </a:lnTo>
                  <a:lnTo>
                    <a:pt x="168" y="2030"/>
                  </a:lnTo>
                  <a:lnTo>
                    <a:pt x="168" y="2218"/>
                  </a:lnTo>
                  <a:lnTo>
                    <a:pt x="85" y="2218"/>
                  </a:lnTo>
                  <a:lnTo>
                    <a:pt x="85" y="2260"/>
                  </a:lnTo>
                  <a:lnTo>
                    <a:pt x="1" y="2239"/>
                  </a:lnTo>
                  <a:lnTo>
                    <a:pt x="1" y="2239"/>
                  </a:lnTo>
                  <a:lnTo>
                    <a:pt x="22" y="2344"/>
                  </a:lnTo>
                  <a:lnTo>
                    <a:pt x="106" y="2344"/>
                  </a:lnTo>
                  <a:lnTo>
                    <a:pt x="106" y="2428"/>
                  </a:lnTo>
                  <a:lnTo>
                    <a:pt x="231" y="2616"/>
                  </a:lnTo>
                  <a:lnTo>
                    <a:pt x="315" y="3139"/>
                  </a:lnTo>
                  <a:lnTo>
                    <a:pt x="482" y="3265"/>
                  </a:lnTo>
                  <a:lnTo>
                    <a:pt x="482" y="3453"/>
                  </a:lnTo>
                  <a:lnTo>
                    <a:pt x="419" y="3474"/>
                  </a:lnTo>
                  <a:lnTo>
                    <a:pt x="482" y="3620"/>
                  </a:lnTo>
                  <a:lnTo>
                    <a:pt x="608" y="3767"/>
                  </a:lnTo>
                  <a:lnTo>
                    <a:pt x="608" y="3913"/>
                  </a:lnTo>
                  <a:lnTo>
                    <a:pt x="650" y="3997"/>
                  </a:lnTo>
                  <a:lnTo>
                    <a:pt x="796" y="3997"/>
                  </a:lnTo>
                  <a:lnTo>
                    <a:pt x="817" y="3934"/>
                  </a:lnTo>
                  <a:lnTo>
                    <a:pt x="963" y="3997"/>
                  </a:lnTo>
                  <a:lnTo>
                    <a:pt x="1068" y="3976"/>
                  </a:lnTo>
                  <a:lnTo>
                    <a:pt x="1173" y="3871"/>
                  </a:lnTo>
                  <a:lnTo>
                    <a:pt x="1319" y="3871"/>
                  </a:lnTo>
                  <a:lnTo>
                    <a:pt x="1361" y="3934"/>
                  </a:lnTo>
                  <a:lnTo>
                    <a:pt x="1466" y="3892"/>
                  </a:lnTo>
                  <a:lnTo>
                    <a:pt x="1570" y="3725"/>
                  </a:lnTo>
                  <a:lnTo>
                    <a:pt x="1633" y="3725"/>
                  </a:lnTo>
                  <a:lnTo>
                    <a:pt x="1696" y="3579"/>
                  </a:lnTo>
                  <a:lnTo>
                    <a:pt x="1842" y="3495"/>
                  </a:lnTo>
                  <a:lnTo>
                    <a:pt x="1905" y="3474"/>
                  </a:lnTo>
                  <a:lnTo>
                    <a:pt x="2010" y="3474"/>
                  </a:lnTo>
                  <a:lnTo>
                    <a:pt x="2051" y="3495"/>
                  </a:lnTo>
                  <a:lnTo>
                    <a:pt x="2198" y="3495"/>
                  </a:lnTo>
                  <a:lnTo>
                    <a:pt x="2219" y="3558"/>
                  </a:lnTo>
                  <a:lnTo>
                    <a:pt x="2365" y="3579"/>
                  </a:lnTo>
                  <a:lnTo>
                    <a:pt x="2616" y="3474"/>
                  </a:lnTo>
                  <a:lnTo>
                    <a:pt x="2826" y="3453"/>
                  </a:lnTo>
                  <a:lnTo>
                    <a:pt x="2909" y="3369"/>
                  </a:lnTo>
                  <a:lnTo>
                    <a:pt x="2930" y="3307"/>
                  </a:lnTo>
                  <a:lnTo>
                    <a:pt x="3119" y="3160"/>
                  </a:lnTo>
                  <a:lnTo>
                    <a:pt x="3223" y="3160"/>
                  </a:lnTo>
                  <a:lnTo>
                    <a:pt x="3307" y="3202"/>
                  </a:lnTo>
                  <a:lnTo>
                    <a:pt x="3370" y="3181"/>
                  </a:lnTo>
                  <a:lnTo>
                    <a:pt x="3432" y="3139"/>
                  </a:lnTo>
                  <a:lnTo>
                    <a:pt x="3453" y="3181"/>
                  </a:lnTo>
                  <a:lnTo>
                    <a:pt x="3537" y="3181"/>
                  </a:lnTo>
                  <a:lnTo>
                    <a:pt x="3725" y="3034"/>
                  </a:lnTo>
                  <a:lnTo>
                    <a:pt x="3830" y="2846"/>
                  </a:lnTo>
                  <a:lnTo>
                    <a:pt x="3935" y="2783"/>
                  </a:lnTo>
                  <a:lnTo>
                    <a:pt x="3997" y="2783"/>
                  </a:lnTo>
                  <a:lnTo>
                    <a:pt x="4625" y="2616"/>
                  </a:lnTo>
                  <a:lnTo>
                    <a:pt x="4688" y="2532"/>
                  </a:lnTo>
                  <a:lnTo>
                    <a:pt x="5043" y="2470"/>
                  </a:lnTo>
                  <a:lnTo>
                    <a:pt x="5253" y="2365"/>
                  </a:lnTo>
                  <a:lnTo>
                    <a:pt x="5399" y="2260"/>
                  </a:lnTo>
                  <a:lnTo>
                    <a:pt x="5629" y="2218"/>
                  </a:lnTo>
                  <a:lnTo>
                    <a:pt x="5608" y="2135"/>
                  </a:lnTo>
                  <a:lnTo>
                    <a:pt x="5629" y="2114"/>
                  </a:lnTo>
                  <a:lnTo>
                    <a:pt x="5567" y="2051"/>
                  </a:lnTo>
                  <a:lnTo>
                    <a:pt x="5608" y="1905"/>
                  </a:lnTo>
                  <a:lnTo>
                    <a:pt x="5776" y="1674"/>
                  </a:lnTo>
                  <a:lnTo>
                    <a:pt x="6027" y="1612"/>
                  </a:lnTo>
                  <a:lnTo>
                    <a:pt x="6152" y="1591"/>
                  </a:lnTo>
                  <a:lnTo>
                    <a:pt x="5818" y="1193"/>
                  </a:lnTo>
                  <a:lnTo>
                    <a:pt x="5880" y="963"/>
                  </a:lnTo>
                  <a:lnTo>
                    <a:pt x="5357" y="273"/>
                  </a:lnTo>
                  <a:lnTo>
                    <a:pt x="539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50" name="Google Shape;1050;p27"/>
            <p:cNvSpPr/>
            <p:nvPr/>
          </p:nvSpPr>
          <p:spPr>
            <a:xfrm>
              <a:off x="-2313257" y="3672071"/>
              <a:ext cx="153046" cy="122852"/>
            </a:xfrm>
            <a:custGeom>
              <a:avLst/>
              <a:gdLst/>
              <a:ahLst/>
              <a:cxnLst/>
              <a:rect l="l" t="t" r="r" b="b"/>
              <a:pathLst>
                <a:path w="7220" h="6069" extrusionOk="0">
                  <a:moveTo>
                    <a:pt x="503" y="0"/>
                  </a:moveTo>
                  <a:lnTo>
                    <a:pt x="210" y="21"/>
                  </a:lnTo>
                  <a:lnTo>
                    <a:pt x="147" y="21"/>
                  </a:lnTo>
                  <a:lnTo>
                    <a:pt x="126" y="126"/>
                  </a:lnTo>
                  <a:lnTo>
                    <a:pt x="84" y="356"/>
                  </a:lnTo>
                  <a:lnTo>
                    <a:pt x="126" y="523"/>
                  </a:lnTo>
                  <a:lnTo>
                    <a:pt x="126" y="649"/>
                  </a:lnTo>
                  <a:lnTo>
                    <a:pt x="42" y="858"/>
                  </a:lnTo>
                  <a:lnTo>
                    <a:pt x="1" y="1047"/>
                  </a:lnTo>
                  <a:lnTo>
                    <a:pt x="42" y="1193"/>
                  </a:lnTo>
                  <a:lnTo>
                    <a:pt x="126" y="1486"/>
                  </a:lnTo>
                  <a:lnTo>
                    <a:pt x="314" y="6068"/>
                  </a:lnTo>
                  <a:lnTo>
                    <a:pt x="7219" y="6005"/>
                  </a:lnTo>
                  <a:lnTo>
                    <a:pt x="7219" y="5985"/>
                  </a:lnTo>
                  <a:lnTo>
                    <a:pt x="7115" y="5964"/>
                  </a:lnTo>
                  <a:lnTo>
                    <a:pt x="6989" y="5796"/>
                  </a:lnTo>
                  <a:lnTo>
                    <a:pt x="6947" y="5754"/>
                  </a:lnTo>
                  <a:lnTo>
                    <a:pt x="6822" y="5692"/>
                  </a:lnTo>
                  <a:lnTo>
                    <a:pt x="6738" y="5566"/>
                  </a:lnTo>
                  <a:lnTo>
                    <a:pt x="6675" y="5587"/>
                  </a:lnTo>
                  <a:lnTo>
                    <a:pt x="6571" y="5587"/>
                  </a:lnTo>
                  <a:lnTo>
                    <a:pt x="6403" y="5461"/>
                  </a:lnTo>
                  <a:lnTo>
                    <a:pt x="6299" y="5169"/>
                  </a:lnTo>
                  <a:lnTo>
                    <a:pt x="6319" y="5106"/>
                  </a:lnTo>
                  <a:lnTo>
                    <a:pt x="6319" y="4938"/>
                  </a:lnTo>
                  <a:lnTo>
                    <a:pt x="6278" y="4855"/>
                  </a:lnTo>
                  <a:lnTo>
                    <a:pt x="6299" y="4813"/>
                  </a:lnTo>
                  <a:lnTo>
                    <a:pt x="6319" y="4855"/>
                  </a:lnTo>
                  <a:lnTo>
                    <a:pt x="6508" y="4855"/>
                  </a:lnTo>
                  <a:lnTo>
                    <a:pt x="6424" y="4792"/>
                  </a:lnTo>
                  <a:lnTo>
                    <a:pt x="6382" y="4792"/>
                  </a:lnTo>
                  <a:lnTo>
                    <a:pt x="6299" y="4624"/>
                  </a:lnTo>
                  <a:lnTo>
                    <a:pt x="6257" y="4604"/>
                  </a:lnTo>
                  <a:lnTo>
                    <a:pt x="6257" y="4645"/>
                  </a:lnTo>
                  <a:lnTo>
                    <a:pt x="6173" y="4583"/>
                  </a:lnTo>
                  <a:lnTo>
                    <a:pt x="6110" y="4415"/>
                  </a:lnTo>
                  <a:lnTo>
                    <a:pt x="5901" y="4080"/>
                  </a:lnTo>
                  <a:lnTo>
                    <a:pt x="5796" y="4018"/>
                  </a:lnTo>
                  <a:lnTo>
                    <a:pt x="5775" y="3871"/>
                  </a:lnTo>
                  <a:lnTo>
                    <a:pt x="5420" y="3327"/>
                  </a:lnTo>
                  <a:lnTo>
                    <a:pt x="5420" y="3223"/>
                  </a:lnTo>
                  <a:lnTo>
                    <a:pt x="5357" y="3118"/>
                  </a:lnTo>
                  <a:lnTo>
                    <a:pt x="5336" y="2867"/>
                  </a:lnTo>
                  <a:lnTo>
                    <a:pt x="5273" y="2825"/>
                  </a:lnTo>
                  <a:lnTo>
                    <a:pt x="5273" y="2741"/>
                  </a:lnTo>
                  <a:lnTo>
                    <a:pt x="5064" y="2532"/>
                  </a:lnTo>
                  <a:lnTo>
                    <a:pt x="5064" y="2448"/>
                  </a:lnTo>
                  <a:lnTo>
                    <a:pt x="5106" y="2344"/>
                  </a:lnTo>
                  <a:lnTo>
                    <a:pt x="5043" y="2281"/>
                  </a:lnTo>
                  <a:lnTo>
                    <a:pt x="4708" y="1988"/>
                  </a:lnTo>
                  <a:lnTo>
                    <a:pt x="4687" y="1884"/>
                  </a:lnTo>
                  <a:lnTo>
                    <a:pt x="4478" y="1653"/>
                  </a:lnTo>
                  <a:lnTo>
                    <a:pt x="4478" y="1507"/>
                  </a:lnTo>
                  <a:lnTo>
                    <a:pt x="4332" y="1360"/>
                  </a:lnTo>
                  <a:lnTo>
                    <a:pt x="4374" y="1277"/>
                  </a:lnTo>
                  <a:lnTo>
                    <a:pt x="4374" y="1193"/>
                  </a:lnTo>
                  <a:lnTo>
                    <a:pt x="4395" y="1151"/>
                  </a:lnTo>
                  <a:lnTo>
                    <a:pt x="4395" y="1193"/>
                  </a:lnTo>
                  <a:lnTo>
                    <a:pt x="4478" y="1193"/>
                  </a:lnTo>
                  <a:lnTo>
                    <a:pt x="4499" y="1339"/>
                  </a:lnTo>
                  <a:lnTo>
                    <a:pt x="4541" y="1402"/>
                  </a:lnTo>
                  <a:lnTo>
                    <a:pt x="4583" y="1465"/>
                  </a:lnTo>
                  <a:lnTo>
                    <a:pt x="4792" y="1674"/>
                  </a:lnTo>
                  <a:lnTo>
                    <a:pt x="4792" y="1779"/>
                  </a:lnTo>
                  <a:lnTo>
                    <a:pt x="4834" y="1884"/>
                  </a:lnTo>
                  <a:lnTo>
                    <a:pt x="5001" y="1967"/>
                  </a:lnTo>
                  <a:lnTo>
                    <a:pt x="5022" y="2072"/>
                  </a:lnTo>
                  <a:lnTo>
                    <a:pt x="5315" y="2344"/>
                  </a:lnTo>
                  <a:lnTo>
                    <a:pt x="5462" y="2428"/>
                  </a:lnTo>
                  <a:lnTo>
                    <a:pt x="5462" y="2490"/>
                  </a:lnTo>
                  <a:lnTo>
                    <a:pt x="5483" y="2407"/>
                  </a:lnTo>
                  <a:lnTo>
                    <a:pt x="5566" y="2323"/>
                  </a:lnTo>
                  <a:lnTo>
                    <a:pt x="5629" y="2114"/>
                  </a:lnTo>
                  <a:lnTo>
                    <a:pt x="5566" y="2072"/>
                  </a:lnTo>
                  <a:lnTo>
                    <a:pt x="5650" y="1904"/>
                  </a:lnTo>
                  <a:lnTo>
                    <a:pt x="5650" y="1779"/>
                  </a:lnTo>
                  <a:lnTo>
                    <a:pt x="5734" y="1465"/>
                  </a:lnTo>
                  <a:lnTo>
                    <a:pt x="5755" y="1444"/>
                  </a:lnTo>
                  <a:lnTo>
                    <a:pt x="5671" y="1235"/>
                  </a:lnTo>
                  <a:lnTo>
                    <a:pt x="5734" y="1088"/>
                  </a:lnTo>
                  <a:lnTo>
                    <a:pt x="5587" y="775"/>
                  </a:lnTo>
                  <a:lnTo>
                    <a:pt x="5441" y="544"/>
                  </a:lnTo>
                  <a:lnTo>
                    <a:pt x="5378" y="335"/>
                  </a:lnTo>
                  <a:lnTo>
                    <a:pt x="5273" y="147"/>
                  </a:lnTo>
                  <a:lnTo>
                    <a:pt x="5211" y="126"/>
                  </a:lnTo>
                  <a:lnTo>
                    <a:pt x="5127" y="231"/>
                  </a:lnTo>
                  <a:lnTo>
                    <a:pt x="4959" y="293"/>
                  </a:lnTo>
                  <a:lnTo>
                    <a:pt x="4604" y="231"/>
                  </a:lnTo>
                  <a:lnTo>
                    <a:pt x="4311" y="314"/>
                  </a:lnTo>
                  <a:lnTo>
                    <a:pt x="4102" y="147"/>
                  </a:lnTo>
                  <a:lnTo>
                    <a:pt x="4081" y="251"/>
                  </a:lnTo>
                  <a:lnTo>
                    <a:pt x="4164" y="398"/>
                  </a:lnTo>
                  <a:lnTo>
                    <a:pt x="4164" y="461"/>
                  </a:lnTo>
                  <a:lnTo>
                    <a:pt x="4081" y="335"/>
                  </a:lnTo>
                  <a:lnTo>
                    <a:pt x="3976" y="293"/>
                  </a:lnTo>
                  <a:lnTo>
                    <a:pt x="3955" y="189"/>
                  </a:lnTo>
                  <a:lnTo>
                    <a:pt x="3997" y="147"/>
                  </a:lnTo>
                  <a:lnTo>
                    <a:pt x="3955" y="105"/>
                  </a:lnTo>
                  <a:lnTo>
                    <a:pt x="3850" y="105"/>
                  </a:lnTo>
                  <a:lnTo>
                    <a:pt x="3746" y="84"/>
                  </a:lnTo>
                  <a:lnTo>
                    <a:pt x="3537" y="21"/>
                  </a:lnTo>
                  <a:lnTo>
                    <a:pt x="3495" y="42"/>
                  </a:lnTo>
                  <a:lnTo>
                    <a:pt x="3578" y="84"/>
                  </a:lnTo>
                  <a:lnTo>
                    <a:pt x="3599" y="105"/>
                  </a:lnTo>
                  <a:lnTo>
                    <a:pt x="3495" y="126"/>
                  </a:lnTo>
                  <a:lnTo>
                    <a:pt x="3390" y="105"/>
                  </a:lnTo>
                  <a:lnTo>
                    <a:pt x="3265" y="147"/>
                  </a:lnTo>
                  <a:lnTo>
                    <a:pt x="3223" y="126"/>
                  </a:lnTo>
                  <a:lnTo>
                    <a:pt x="3223" y="105"/>
                  </a:lnTo>
                  <a:lnTo>
                    <a:pt x="3348" y="84"/>
                  </a:lnTo>
                  <a:lnTo>
                    <a:pt x="3432" y="42"/>
                  </a:lnTo>
                  <a:lnTo>
                    <a:pt x="3327" y="42"/>
                  </a:lnTo>
                  <a:lnTo>
                    <a:pt x="3139" y="84"/>
                  </a:lnTo>
                  <a:lnTo>
                    <a:pt x="3076" y="126"/>
                  </a:lnTo>
                  <a:lnTo>
                    <a:pt x="2930" y="210"/>
                  </a:lnTo>
                  <a:lnTo>
                    <a:pt x="2846" y="231"/>
                  </a:lnTo>
                  <a:lnTo>
                    <a:pt x="2700" y="293"/>
                  </a:lnTo>
                  <a:lnTo>
                    <a:pt x="2595" y="419"/>
                  </a:lnTo>
                  <a:lnTo>
                    <a:pt x="2553" y="461"/>
                  </a:lnTo>
                  <a:lnTo>
                    <a:pt x="2386" y="461"/>
                  </a:lnTo>
                  <a:lnTo>
                    <a:pt x="2177" y="335"/>
                  </a:lnTo>
                  <a:lnTo>
                    <a:pt x="2009" y="314"/>
                  </a:lnTo>
                  <a:lnTo>
                    <a:pt x="1821" y="335"/>
                  </a:lnTo>
                  <a:lnTo>
                    <a:pt x="1674" y="231"/>
                  </a:lnTo>
                  <a:lnTo>
                    <a:pt x="1591" y="231"/>
                  </a:lnTo>
                  <a:lnTo>
                    <a:pt x="1507" y="251"/>
                  </a:lnTo>
                  <a:lnTo>
                    <a:pt x="1361" y="147"/>
                  </a:lnTo>
                  <a:lnTo>
                    <a:pt x="1172" y="105"/>
                  </a:lnTo>
                  <a:lnTo>
                    <a:pt x="733" y="84"/>
                  </a:lnTo>
                  <a:lnTo>
                    <a:pt x="503"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51" name="Google Shape;1051;p27"/>
            <p:cNvSpPr/>
            <p:nvPr/>
          </p:nvSpPr>
          <p:spPr>
            <a:xfrm>
              <a:off x="-2340305" y="3793623"/>
              <a:ext cx="202267" cy="221534"/>
            </a:xfrm>
            <a:custGeom>
              <a:avLst/>
              <a:gdLst/>
              <a:ahLst/>
              <a:cxnLst/>
              <a:rect l="l" t="t" r="r" b="b"/>
              <a:pathLst>
                <a:path w="9542" h="10944" extrusionOk="0">
                  <a:moveTo>
                    <a:pt x="8495" y="0"/>
                  </a:moveTo>
                  <a:lnTo>
                    <a:pt x="1590" y="63"/>
                  </a:lnTo>
                  <a:lnTo>
                    <a:pt x="1632" y="1193"/>
                  </a:lnTo>
                  <a:lnTo>
                    <a:pt x="1088" y="1235"/>
                  </a:lnTo>
                  <a:lnTo>
                    <a:pt x="1088" y="1444"/>
                  </a:lnTo>
                  <a:lnTo>
                    <a:pt x="1151" y="3725"/>
                  </a:lnTo>
                  <a:lnTo>
                    <a:pt x="1046" y="3746"/>
                  </a:lnTo>
                  <a:lnTo>
                    <a:pt x="942" y="3829"/>
                  </a:lnTo>
                  <a:lnTo>
                    <a:pt x="837" y="3767"/>
                  </a:lnTo>
                  <a:lnTo>
                    <a:pt x="691" y="3767"/>
                  </a:lnTo>
                  <a:lnTo>
                    <a:pt x="586" y="3850"/>
                  </a:lnTo>
                  <a:lnTo>
                    <a:pt x="586" y="3976"/>
                  </a:lnTo>
                  <a:lnTo>
                    <a:pt x="649" y="4060"/>
                  </a:lnTo>
                  <a:lnTo>
                    <a:pt x="586" y="4185"/>
                  </a:lnTo>
                  <a:lnTo>
                    <a:pt x="377" y="4457"/>
                  </a:lnTo>
                  <a:lnTo>
                    <a:pt x="335" y="4457"/>
                  </a:lnTo>
                  <a:lnTo>
                    <a:pt x="230" y="4541"/>
                  </a:lnTo>
                  <a:lnTo>
                    <a:pt x="251" y="4645"/>
                  </a:lnTo>
                  <a:lnTo>
                    <a:pt x="314" y="4687"/>
                  </a:lnTo>
                  <a:lnTo>
                    <a:pt x="251" y="4813"/>
                  </a:lnTo>
                  <a:lnTo>
                    <a:pt x="126" y="4897"/>
                  </a:lnTo>
                  <a:lnTo>
                    <a:pt x="105" y="4980"/>
                  </a:lnTo>
                  <a:lnTo>
                    <a:pt x="209" y="5022"/>
                  </a:lnTo>
                  <a:lnTo>
                    <a:pt x="230" y="5127"/>
                  </a:lnTo>
                  <a:lnTo>
                    <a:pt x="168" y="5231"/>
                  </a:lnTo>
                  <a:lnTo>
                    <a:pt x="0" y="5420"/>
                  </a:lnTo>
                  <a:lnTo>
                    <a:pt x="0" y="5545"/>
                  </a:lnTo>
                  <a:lnTo>
                    <a:pt x="63" y="5629"/>
                  </a:lnTo>
                  <a:lnTo>
                    <a:pt x="209" y="5524"/>
                  </a:lnTo>
                  <a:lnTo>
                    <a:pt x="251" y="5545"/>
                  </a:lnTo>
                  <a:lnTo>
                    <a:pt x="251" y="5629"/>
                  </a:lnTo>
                  <a:lnTo>
                    <a:pt x="209" y="5692"/>
                  </a:lnTo>
                  <a:lnTo>
                    <a:pt x="272" y="5734"/>
                  </a:lnTo>
                  <a:lnTo>
                    <a:pt x="230" y="5817"/>
                  </a:lnTo>
                  <a:lnTo>
                    <a:pt x="272" y="5922"/>
                  </a:lnTo>
                  <a:lnTo>
                    <a:pt x="272" y="6047"/>
                  </a:lnTo>
                  <a:lnTo>
                    <a:pt x="314" y="6152"/>
                  </a:lnTo>
                  <a:lnTo>
                    <a:pt x="544" y="6236"/>
                  </a:lnTo>
                  <a:lnTo>
                    <a:pt x="586" y="6319"/>
                  </a:lnTo>
                  <a:lnTo>
                    <a:pt x="544" y="6382"/>
                  </a:lnTo>
                  <a:lnTo>
                    <a:pt x="544" y="6466"/>
                  </a:lnTo>
                  <a:lnTo>
                    <a:pt x="523" y="6487"/>
                  </a:lnTo>
                  <a:lnTo>
                    <a:pt x="586" y="6570"/>
                  </a:lnTo>
                  <a:lnTo>
                    <a:pt x="586" y="6654"/>
                  </a:lnTo>
                  <a:lnTo>
                    <a:pt x="544" y="6675"/>
                  </a:lnTo>
                  <a:lnTo>
                    <a:pt x="670" y="6780"/>
                  </a:lnTo>
                  <a:lnTo>
                    <a:pt x="691" y="6863"/>
                  </a:lnTo>
                  <a:lnTo>
                    <a:pt x="858" y="7052"/>
                  </a:lnTo>
                  <a:lnTo>
                    <a:pt x="963" y="7282"/>
                  </a:lnTo>
                  <a:lnTo>
                    <a:pt x="984" y="7366"/>
                  </a:lnTo>
                  <a:lnTo>
                    <a:pt x="963" y="7491"/>
                  </a:lnTo>
                  <a:lnTo>
                    <a:pt x="942" y="7533"/>
                  </a:lnTo>
                  <a:lnTo>
                    <a:pt x="879" y="7638"/>
                  </a:lnTo>
                  <a:lnTo>
                    <a:pt x="879" y="7826"/>
                  </a:lnTo>
                  <a:lnTo>
                    <a:pt x="984" y="7910"/>
                  </a:lnTo>
                  <a:lnTo>
                    <a:pt x="1109" y="7910"/>
                  </a:lnTo>
                  <a:lnTo>
                    <a:pt x="1172" y="7847"/>
                  </a:lnTo>
                  <a:lnTo>
                    <a:pt x="1318" y="7847"/>
                  </a:lnTo>
                  <a:lnTo>
                    <a:pt x="1402" y="7889"/>
                  </a:lnTo>
                  <a:lnTo>
                    <a:pt x="1360" y="7951"/>
                  </a:lnTo>
                  <a:lnTo>
                    <a:pt x="1381" y="8098"/>
                  </a:lnTo>
                  <a:lnTo>
                    <a:pt x="1465" y="8140"/>
                  </a:lnTo>
                  <a:lnTo>
                    <a:pt x="1590" y="8223"/>
                  </a:lnTo>
                  <a:lnTo>
                    <a:pt x="1695" y="8223"/>
                  </a:lnTo>
                  <a:lnTo>
                    <a:pt x="1779" y="8265"/>
                  </a:lnTo>
                  <a:lnTo>
                    <a:pt x="1821" y="8349"/>
                  </a:lnTo>
                  <a:lnTo>
                    <a:pt x="1925" y="8412"/>
                  </a:lnTo>
                  <a:lnTo>
                    <a:pt x="2030" y="8412"/>
                  </a:lnTo>
                  <a:lnTo>
                    <a:pt x="2093" y="8475"/>
                  </a:lnTo>
                  <a:lnTo>
                    <a:pt x="2051" y="8558"/>
                  </a:lnTo>
                  <a:lnTo>
                    <a:pt x="1988" y="8621"/>
                  </a:lnTo>
                  <a:lnTo>
                    <a:pt x="1946" y="8663"/>
                  </a:lnTo>
                  <a:lnTo>
                    <a:pt x="1904" y="8726"/>
                  </a:lnTo>
                  <a:lnTo>
                    <a:pt x="2030" y="8830"/>
                  </a:lnTo>
                  <a:lnTo>
                    <a:pt x="2134" y="8851"/>
                  </a:lnTo>
                  <a:lnTo>
                    <a:pt x="2155" y="8830"/>
                  </a:lnTo>
                  <a:lnTo>
                    <a:pt x="2260" y="8872"/>
                  </a:lnTo>
                  <a:lnTo>
                    <a:pt x="2323" y="8851"/>
                  </a:lnTo>
                  <a:lnTo>
                    <a:pt x="2511" y="8977"/>
                  </a:lnTo>
                  <a:lnTo>
                    <a:pt x="2532" y="9039"/>
                  </a:lnTo>
                  <a:lnTo>
                    <a:pt x="2553" y="9207"/>
                  </a:lnTo>
                  <a:lnTo>
                    <a:pt x="2616" y="9270"/>
                  </a:lnTo>
                  <a:lnTo>
                    <a:pt x="2720" y="9291"/>
                  </a:lnTo>
                  <a:lnTo>
                    <a:pt x="2762" y="9353"/>
                  </a:lnTo>
                  <a:lnTo>
                    <a:pt x="2741" y="9458"/>
                  </a:lnTo>
                  <a:lnTo>
                    <a:pt x="2783" y="9521"/>
                  </a:lnTo>
                  <a:lnTo>
                    <a:pt x="2992" y="9563"/>
                  </a:lnTo>
                  <a:lnTo>
                    <a:pt x="3076" y="9625"/>
                  </a:lnTo>
                  <a:lnTo>
                    <a:pt x="3076" y="9688"/>
                  </a:lnTo>
                  <a:lnTo>
                    <a:pt x="3076" y="9876"/>
                  </a:lnTo>
                  <a:lnTo>
                    <a:pt x="3160" y="9918"/>
                  </a:lnTo>
                  <a:lnTo>
                    <a:pt x="3264" y="9981"/>
                  </a:lnTo>
                  <a:lnTo>
                    <a:pt x="3306" y="10044"/>
                  </a:lnTo>
                  <a:lnTo>
                    <a:pt x="3306" y="10086"/>
                  </a:lnTo>
                  <a:lnTo>
                    <a:pt x="3348" y="10190"/>
                  </a:lnTo>
                  <a:lnTo>
                    <a:pt x="3390" y="10232"/>
                  </a:lnTo>
                  <a:lnTo>
                    <a:pt x="3474" y="10253"/>
                  </a:lnTo>
                  <a:lnTo>
                    <a:pt x="3515" y="10337"/>
                  </a:lnTo>
                  <a:lnTo>
                    <a:pt x="3662" y="10420"/>
                  </a:lnTo>
                  <a:lnTo>
                    <a:pt x="3766" y="10462"/>
                  </a:lnTo>
                  <a:lnTo>
                    <a:pt x="3829" y="10441"/>
                  </a:lnTo>
                  <a:lnTo>
                    <a:pt x="3871" y="10399"/>
                  </a:lnTo>
                  <a:lnTo>
                    <a:pt x="3934" y="10337"/>
                  </a:lnTo>
                  <a:lnTo>
                    <a:pt x="4143" y="10337"/>
                  </a:lnTo>
                  <a:lnTo>
                    <a:pt x="4185" y="10399"/>
                  </a:lnTo>
                  <a:lnTo>
                    <a:pt x="4227" y="10399"/>
                  </a:lnTo>
                  <a:lnTo>
                    <a:pt x="4331" y="10337"/>
                  </a:lnTo>
                  <a:lnTo>
                    <a:pt x="4394" y="10295"/>
                  </a:lnTo>
                  <a:lnTo>
                    <a:pt x="4436" y="10211"/>
                  </a:lnTo>
                  <a:lnTo>
                    <a:pt x="4562" y="10211"/>
                  </a:lnTo>
                  <a:lnTo>
                    <a:pt x="4624" y="10232"/>
                  </a:lnTo>
                  <a:lnTo>
                    <a:pt x="4708" y="10399"/>
                  </a:lnTo>
                  <a:lnTo>
                    <a:pt x="4750" y="10462"/>
                  </a:lnTo>
                  <a:lnTo>
                    <a:pt x="4813" y="10525"/>
                  </a:lnTo>
                  <a:lnTo>
                    <a:pt x="4938" y="10567"/>
                  </a:lnTo>
                  <a:lnTo>
                    <a:pt x="5022" y="10630"/>
                  </a:lnTo>
                  <a:lnTo>
                    <a:pt x="5043" y="10734"/>
                  </a:lnTo>
                  <a:lnTo>
                    <a:pt x="5085" y="10755"/>
                  </a:lnTo>
                  <a:lnTo>
                    <a:pt x="5126" y="10839"/>
                  </a:lnTo>
                  <a:lnTo>
                    <a:pt x="5126" y="10923"/>
                  </a:lnTo>
                  <a:lnTo>
                    <a:pt x="5294" y="10923"/>
                  </a:lnTo>
                  <a:lnTo>
                    <a:pt x="5336" y="10944"/>
                  </a:lnTo>
                  <a:lnTo>
                    <a:pt x="5357" y="10923"/>
                  </a:lnTo>
                  <a:lnTo>
                    <a:pt x="5336" y="10860"/>
                  </a:lnTo>
                  <a:lnTo>
                    <a:pt x="5336" y="10776"/>
                  </a:lnTo>
                  <a:lnTo>
                    <a:pt x="5398" y="10713"/>
                  </a:lnTo>
                  <a:lnTo>
                    <a:pt x="5503" y="10755"/>
                  </a:lnTo>
                  <a:lnTo>
                    <a:pt x="5671" y="10818"/>
                  </a:lnTo>
                  <a:lnTo>
                    <a:pt x="5754" y="10776"/>
                  </a:lnTo>
                  <a:lnTo>
                    <a:pt x="5859" y="10818"/>
                  </a:lnTo>
                  <a:lnTo>
                    <a:pt x="5859" y="10923"/>
                  </a:lnTo>
                  <a:lnTo>
                    <a:pt x="6005" y="10944"/>
                  </a:lnTo>
                  <a:lnTo>
                    <a:pt x="6068" y="10944"/>
                  </a:lnTo>
                  <a:lnTo>
                    <a:pt x="6068" y="10860"/>
                  </a:lnTo>
                  <a:lnTo>
                    <a:pt x="6131" y="10776"/>
                  </a:lnTo>
                  <a:lnTo>
                    <a:pt x="6215" y="10818"/>
                  </a:lnTo>
                  <a:lnTo>
                    <a:pt x="6235" y="10776"/>
                  </a:lnTo>
                  <a:lnTo>
                    <a:pt x="6340" y="10776"/>
                  </a:lnTo>
                  <a:lnTo>
                    <a:pt x="6487" y="10734"/>
                  </a:lnTo>
                  <a:lnTo>
                    <a:pt x="6696" y="10713"/>
                  </a:lnTo>
                  <a:lnTo>
                    <a:pt x="6821" y="10755"/>
                  </a:lnTo>
                  <a:lnTo>
                    <a:pt x="6947" y="10713"/>
                  </a:lnTo>
                  <a:lnTo>
                    <a:pt x="7010" y="10609"/>
                  </a:lnTo>
                  <a:lnTo>
                    <a:pt x="7135" y="10525"/>
                  </a:lnTo>
                  <a:lnTo>
                    <a:pt x="7219" y="10420"/>
                  </a:lnTo>
                  <a:lnTo>
                    <a:pt x="7261" y="10399"/>
                  </a:lnTo>
                  <a:lnTo>
                    <a:pt x="7323" y="10337"/>
                  </a:lnTo>
                  <a:lnTo>
                    <a:pt x="7428" y="10232"/>
                  </a:lnTo>
                  <a:lnTo>
                    <a:pt x="7470" y="10232"/>
                  </a:lnTo>
                  <a:lnTo>
                    <a:pt x="7595" y="10023"/>
                  </a:lnTo>
                  <a:lnTo>
                    <a:pt x="7805" y="9814"/>
                  </a:lnTo>
                  <a:lnTo>
                    <a:pt x="7763" y="9604"/>
                  </a:lnTo>
                  <a:lnTo>
                    <a:pt x="7700" y="9563"/>
                  </a:lnTo>
                  <a:lnTo>
                    <a:pt x="7679" y="9353"/>
                  </a:lnTo>
                  <a:lnTo>
                    <a:pt x="7595" y="9249"/>
                  </a:lnTo>
                  <a:lnTo>
                    <a:pt x="7554" y="9144"/>
                  </a:lnTo>
                  <a:lnTo>
                    <a:pt x="7470" y="9060"/>
                  </a:lnTo>
                  <a:lnTo>
                    <a:pt x="7365" y="9060"/>
                  </a:lnTo>
                  <a:lnTo>
                    <a:pt x="7323" y="8998"/>
                  </a:lnTo>
                  <a:lnTo>
                    <a:pt x="7323" y="8956"/>
                  </a:lnTo>
                  <a:lnTo>
                    <a:pt x="7219" y="8893"/>
                  </a:lnTo>
                  <a:lnTo>
                    <a:pt x="7114" y="8726"/>
                  </a:lnTo>
                  <a:lnTo>
                    <a:pt x="7072" y="8684"/>
                  </a:lnTo>
                  <a:lnTo>
                    <a:pt x="7051" y="8621"/>
                  </a:lnTo>
                  <a:lnTo>
                    <a:pt x="6947" y="8516"/>
                  </a:lnTo>
                  <a:lnTo>
                    <a:pt x="6905" y="8433"/>
                  </a:lnTo>
                  <a:lnTo>
                    <a:pt x="6633" y="8433"/>
                  </a:lnTo>
                  <a:lnTo>
                    <a:pt x="6549" y="8412"/>
                  </a:lnTo>
                  <a:lnTo>
                    <a:pt x="6507" y="8328"/>
                  </a:lnTo>
                  <a:lnTo>
                    <a:pt x="6591" y="8203"/>
                  </a:lnTo>
                  <a:lnTo>
                    <a:pt x="6654" y="8161"/>
                  </a:lnTo>
                  <a:lnTo>
                    <a:pt x="6654" y="8035"/>
                  </a:lnTo>
                  <a:lnTo>
                    <a:pt x="6800" y="8056"/>
                  </a:lnTo>
                  <a:lnTo>
                    <a:pt x="6905" y="8035"/>
                  </a:lnTo>
                  <a:lnTo>
                    <a:pt x="6947" y="8098"/>
                  </a:lnTo>
                  <a:lnTo>
                    <a:pt x="7031" y="8098"/>
                  </a:lnTo>
                  <a:lnTo>
                    <a:pt x="7051" y="8035"/>
                  </a:lnTo>
                  <a:lnTo>
                    <a:pt x="7135" y="7951"/>
                  </a:lnTo>
                  <a:lnTo>
                    <a:pt x="7156" y="7700"/>
                  </a:lnTo>
                  <a:lnTo>
                    <a:pt x="7135" y="7470"/>
                  </a:lnTo>
                  <a:lnTo>
                    <a:pt x="7177" y="7303"/>
                  </a:lnTo>
                  <a:lnTo>
                    <a:pt x="7282" y="7177"/>
                  </a:lnTo>
                  <a:lnTo>
                    <a:pt x="7282" y="7052"/>
                  </a:lnTo>
                  <a:lnTo>
                    <a:pt x="7240" y="6968"/>
                  </a:lnTo>
                  <a:lnTo>
                    <a:pt x="7282" y="6863"/>
                  </a:lnTo>
                  <a:lnTo>
                    <a:pt x="7386" y="6696"/>
                  </a:lnTo>
                  <a:lnTo>
                    <a:pt x="7428" y="6633"/>
                  </a:lnTo>
                  <a:lnTo>
                    <a:pt x="7470" y="6633"/>
                  </a:lnTo>
                  <a:lnTo>
                    <a:pt x="7533" y="6654"/>
                  </a:lnTo>
                  <a:lnTo>
                    <a:pt x="7658" y="6215"/>
                  </a:lnTo>
                  <a:lnTo>
                    <a:pt x="7700" y="6026"/>
                  </a:lnTo>
                  <a:lnTo>
                    <a:pt x="7888" y="5922"/>
                  </a:lnTo>
                  <a:lnTo>
                    <a:pt x="7888" y="5817"/>
                  </a:lnTo>
                  <a:lnTo>
                    <a:pt x="8014" y="5608"/>
                  </a:lnTo>
                  <a:lnTo>
                    <a:pt x="8056" y="5503"/>
                  </a:lnTo>
                  <a:lnTo>
                    <a:pt x="8160" y="5482"/>
                  </a:lnTo>
                  <a:lnTo>
                    <a:pt x="8202" y="5482"/>
                  </a:lnTo>
                  <a:lnTo>
                    <a:pt x="8265" y="5294"/>
                  </a:lnTo>
                  <a:lnTo>
                    <a:pt x="8412" y="5022"/>
                  </a:lnTo>
                  <a:lnTo>
                    <a:pt x="8412" y="4813"/>
                  </a:lnTo>
                  <a:lnTo>
                    <a:pt x="8495" y="4666"/>
                  </a:lnTo>
                  <a:lnTo>
                    <a:pt x="8516" y="4604"/>
                  </a:lnTo>
                  <a:lnTo>
                    <a:pt x="8495" y="4604"/>
                  </a:lnTo>
                  <a:lnTo>
                    <a:pt x="8474" y="4478"/>
                  </a:lnTo>
                  <a:lnTo>
                    <a:pt x="8391" y="4248"/>
                  </a:lnTo>
                  <a:lnTo>
                    <a:pt x="8412" y="4122"/>
                  </a:lnTo>
                  <a:lnTo>
                    <a:pt x="8474" y="4039"/>
                  </a:lnTo>
                  <a:lnTo>
                    <a:pt x="8474" y="3934"/>
                  </a:lnTo>
                  <a:lnTo>
                    <a:pt x="8579" y="3809"/>
                  </a:lnTo>
                  <a:lnTo>
                    <a:pt x="8621" y="3516"/>
                  </a:lnTo>
                  <a:lnTo>
                    <a:pt x="8684" y="3327"/>
                  </a:lnTo>
                  <a:lnTo>
                    <a:pt x="8725" y="3285"/>
                  </a:lnTo>
                  <a:lnTo>
                    <a:pt x="8684" y="3223"/>
                  </a:lnTo>
                  <a:lnTo>
                    <a:pt x="8621" y="3202"/>
                  </a:lnTo>
                  <a:lnTo>
                    <a:pt x="8704" y="3076"/>
                  </a:lnTo>
                  <a:lnTo>
                    <a:pt x="8704" y="2930"/>
                  </a:lnTo>
                  <a:lnTo>
                    <a:pt x="8746" y="2909"/>
                  </a:lnTo>
                  <a:lnTo>
                    <a:pt x="8914" y="2909"/>
                  </a:lnTo>
                  <a:lnTo>
                    <a:pt x="8914" y="2825"/>
                  </a:lnTo>
                  <a:lnTo>
                    <a:pt x="8914" y="2783"/>
                  </a:lnTo>
                  <a:lnTo>
                    <a:pt x="8914" y="2721"/>
                  </a:lnTo>
                  <a:lnTo>
                    <a:pt x="9018" y="2700"/>
                  </a:lnTo>
                  <a:lnTo>
                    <a:pt x="9102" y="2658"/>
                  </a:lnTo>
                  <a:lnTo>
                    <a:pt x="9228" y="2658"/>
                  </a:lnTo>
                  <a:lnTo>
                    <a:pt x="9248" y="2574"/>
                  </a:lnTo>
                  <a:lnTo>
                    <a:pt x="9353" y="2553"/>
                  </a:lnTo>
                  <a:lnTo>
                    <a:pt x="9458" y="2490"/>
                  </a:lnTo>
                  <a:lnTo>
                    <a:pt x="9541" y="2386"/>
                  </a:lnTo>
                  <a:lnTo>
                    <a:pt x="9479" y="2386"/>
                  </a:lnTo>
                  <a:lnTo>
                    <a:pt x="9479" y="2302"/>
                  </a:lnTo>
                  <a:lnTo>
                    <a:pt x="9353" y="2239"/>
                  </a:lnTo>
                  <a:lnTo>
                    <a:pt x="9248" y="2239"/>
                  </a:lnTo>
                  <a:lnTo>
                    <a:pt x="9248" y="2135"/>
                  </a:lnTo>
                  <a:lnTo>
                    <a:pt x="8997" y="1946"/>
                  </a:lnTo>
                  <a:lnTo>
                    <a:pt x="8914" y="1946"/>
                  </a:lnTo>
                  <a:lnTo>
                    <a:pt x="8809" y="1737"/>
                  </a:lnTo>
                  <a:lnTo>
                    <a:pt x="8725" y="1507"/>
                  </a:lnTo>
                  <a:lnTo>
                    <a:pt x="8746" y="1256"/>
                  </a:lnTo>
                  <a:lnTo>
                    <a:pt x="8725" y="1047"/>
                  </a:lnTo>
                  <a:lnTo>
                    <a:pt x="8579" y="628"/>
                  </a:lnTo>
                  <a:lnTo>
                    <a:pt x="8579" y="524"/>
                  </a:lnTo>
                  <a:lnTo>
                    <a:pt x="8600" y="503"/>
                  </a:lnTo>
                  <a:lnTo>
                    <a:pt x="8621" y="565"/>
                  </a:lnTo>
                  <a:lnTo>
                    <a:pt x="8642" y="607"/>
                  </a:lnTo>
                  <a:lnTo>
                    <a:pt x="8684" y="607"/>
                  </a:lnTo>
                  <a:lnTo>
                    <a:pt x="8684" y="565"/>
                  </a:lnTo>
                  <a:lnTo>
                    <a:pt x="8579" y="419"/>
                  </a:lnTo>
                  <a:lnTo>
                    <a:pt x="8516" y="252"/>
                  </a:lnTo>
                  <a:lnTo>
                    <a:pt x="8495" y="210"/>
                  </a:lnTo>
                  <a:lnTo>
                    <a:pt x="8495" y="189"/>
                  </a:lnTo>
                  <a:lnTo>
                    <a:pt x="8495" y="168"/>
                  </a:lnTo>
                  <a:lnTo>
                    <a:pt x="8495" y="147"/>
                  </a:lnTo>
                  <a:lnTo>
                    <a:pt x="8474" y="84"/>
                  </a:lnTo>
                  <a:lnTo>
                    <a:pt x="8495" y="42"/>
                  </a:lnTo>
                  <a:lnTo>
                    <a:pt x="8495"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52" name="Google Shape;1052;p27"/>
            <p:cNvSpPr/>
            <p:nvPr/>
          </p:nvSpPr>
          <p:spPr>
            <a:xfrm>
              <a:off x="-2202376" y="3879591"/>
              <a:ext cx="186305" cy="135139"/>
            </a:xfrm>
            <a:custGeom>
              <a:avLst/>
              <a:gdLst/>
              <a:ahLst/>
              <a:cxnLst/>
              <a:rect l="l" t="t" r="r" b="b"/>
              <a:pathLst>
                <a:path w="8789" h="6676" extrusionOk="0">
                  <a:moveTo>
                    <a:pt x="2511" y="1"/>
                  </a:moveTo>
                  <a:lnTo>
                    <a:pt x="2344" y="336"/>
                  </a:lnTo>
                  <a:lnTo>
                    <a:pt x="2239" y="336"/>
                  </a:lnTo>
                  <a:lnTo>
                    <a:pt x="2218" y="419"/>
                  </a:lnTo>
                  <a:lnTo>
                    <a:pt x="2093" y="398"/>
                  </a:lnTo>
                  <a:lnTo>
                    <a:pt x="2009" y="357"/>
                  </a:lnTo>
                  <a:lnTo>
                    <a:pt x="1988" y="419"/>
                  </a:lnTo>
                  <a:lnTo>
                    <a:pt x="1905" y="566"/>
                  </a:lnTo>
                  <a:lnTo>
                    <a:pt x="1905" y="775"/>
                  </a:lnTo>
                  <a:lnTo>
                    <a:pt x="1758" y="1047"/>
                  </a:lnTo>
                  <a:lnTo>
                    <a:pt x="1695" y="1235"/>
                  </a:lnTo>
                  <a:lnTo>
                    <a:pt x="1653" y="1235"/>
                  </a:lnTo>
                  <a:lnTo>
                    <a:pt x="1549" y="1256"/>
                  </a:lnTo>
                  <a:lnTo>
                    <a:pt x="1507" y="1361"/>
                  </a:lnTo>
                  <a:lnTo>
                    <a:pt x="1381" y="1570"/>
                  </a:lnTo>
                  <a:lnTo>
                    <a:pt x="1381" y="1675"/>
                  </a:lnTo>
                  <a:lnTo>
                    <a:pt x="1193" y="1779"/>
                  </a:lnTo>
                  <a:lnTo>
                    <a:pt x="1151" y="1968"/>
                  </a:lnTo>
                  <a:lnTo>
                    <a:pt x="1026" y="2407"/>
                  </a:lnTo>
                  <a:lnTo>
                    <a:pt x="963" y="2386"/>
                  </a:lnTo>
                  <a:lnTo>
                    <a:pt x="921" y="2386"/>
                  </a:lnTo>
                  <a:lnTo>
                    <a:pt x="879" y="2449"/>
                  </a:lnTo>
                  <a:lnTo>
                    <a:pt x="775" y="2616"/>
                  </a:lnTo>
                  <a:lnTo>
                    <a:pt x="733" y="2721"/>
                  </a:lnTo>
                  <a:lnTo>
                    <a:pt x="775" y="2805"/>
                  </a:lnTo>
                  <a:lnTo>
                    <a:pt x="775" y="2930"/>
                  </a:lnTo>
                  <a:lnTo>
                    <a:pt x="670" y="3056"/>
                  </a:lnTo>
                  <a:lnTo>
                    <a:pt x="628" y="3223"/>
                  </a:lnTo>
                  <a:lnTo>
                    <a:pt x="649" y="3453"/>
                  </a:lnTo>
                  <a:lnTo>
                    <a:pt x="628" y="3704"/>
                  </a:lnTo>
                  <a:lnTo>
                    <a:pt x="544" y="3788"/>
                  </a:lnTo>
                  <a:lnTo>
                    <a:pt x="524" y="3851"/>
                  </a:lnTo>
                  <a:lnTo>
                    <a:pt x="440" y="3851"/>
                  </a:lnTo>
                  <a:lnTo>
                    <a:pt x="398" y="3788"/>
                  </a:lnTo>
                  <a:lnTo>
                    <a:pt x="293" y="3809"/>
                  </a:lnTo>
                  <a:lnTo>
                    <a:pt x="147" y="3788"/>
                  </a:lnTo>
                  <a:lnTo>
                    <a:pt x="147" y="3914"/>
                  </a:lnTo>
                  <a:lnTo>
                    <a:pt x="84" y="3956"/>
                  </a:lnTo>
                  <a:lnTo>
                    <a:pt x="0" y="4081"/>
                  </a:lnTo>
                  <a:lnTo>
                    <a:pt x="42" y="4165"/>
                  </a:lnTo>
                  <a:lnTo>
                    <a:pt x="126" y="4186"/>
                  </a:lnTo>
                  <a:lnTo>
                    <a:pt x="398" y="4186"/>
                  </a:lnTo>
                  <a:lnTo>
                    <a:pt x="440" y="4269"/>
                  </a:lnTo>
                  <a:lnTo>
                    <a:pt x="544" y="4374"/>
                  </a:lnTo>
                  <a:lnTo>
                    <a:pt x="565" y="4437"/>
                  </a:lnTo>
                  <a:lnTo>
                    <a:pt x="607" y="4479"/>
                  </a:lnTo>
                  <a:lnTo>
                    <a:pt x="712" y="4646"/>
                  </a:lnTo>
                  <a:lnTo>
                    <a:pt x="816" y="4709"/>
                  </a:lnTo>
                  <a:lnTo>
                    <a:pt x="816" y="4751"/>
                  </a:lnTo>
                  <a:lnTo>
                    <a:pt x="858" y="4813"/>
                  </a:lnTo>
                  <a:lnTo>
                    <a:pt x="963" y="4813"/>
                  </a:lnTo>
                  <a:lnTo>
                    <a:pt x="1047" y="4897"/>
                  </a:lnTo>
                  <a:lnTo>
                    <a:pt x="1088" y="5002"/>
                  </a:lnTo>
                  <a:lnTo>
                    <a:pt x="1172" y="5106"/>
                  </a:lnTo>
                  <a:lnTo>
                    <a:pt x="1193" y="5316"/>
                  </a:lnTo>
                  <a:lnTo>
                    <a:pt x="1256" y="5357"/>
                  </a:lnTo>
                  <a:lnTo>
                    <a:pt x="1298" y="5567"/>
                  </a:lnTo>
                  <a:lnTo>
                    <a:pt x="1340" y="5525"/>
                  </a:lnTo>
                  <a:lnTo>
                    <a:pt x="1402" y="5629"/>
                  </a:lnTo>
                  <a:lnTo>
                    <a:pt x="1507" y="5588"/>
                  </a:lnTo>
                  <a:lnTo>
                    <a:pt x="1612" y="5629"/>
                  </a:lnTo>
                  <a:lnTo>
                    <a:pt x="1612" y="5964"/>
                  </a:lnTo>
                  <a:lnTo>
                    <a:pt x="1695" y="6069"/>
                  </a:lnTo>
                  <a:lnTo>
                    <a:pt x="1821" y="6090"/>
                  </a:lnTo>
                  <a:lnTo>
                    <a:pt x="1967" y="6048"/>
                  </a:lnTo>
                  <a:lnTo>
                    <a:pt x="2093" y="6090"/>
                  </a:lnTo>
                  <a:lnTo>
                    <a:pt x="2386" y="6069"/>
                  </a:lnTo>
                  <a:lnTo>
                    <a:pt x="2490" y="6152"/>
                  </a:lnTo>
                  <a:lnTo>
                    <a:pt x="2721" y="6383"/>
                  </a:lnTo>
                  <a:lnTo>
                    <a:pt x="2867" y="6466"/>
                  </a:lnTo>
                  <a:lnTo>
                    <a:pt x="2951" y="6571"/>
                  </a:lnTo>
                  <a:lnTo>
                    <a:pt x="3055" y="6613"/>
                  </a:lnTo>
                  <a:lnTo>
                    <a:pt x="3244" y="6613"/>
                  </a:lnTo>
                  <a:lnTo>
                    <a:pt x="3369" y="6676"/>
                  </a:lnTo>
                  <a:lnTo>
                    <a:pt x="3537" y="6634"/>
                  </a:lnTo>
                  <a:lnTo>
                    <a:pt x="3641" y="6676"/>
                  </a:lnTo>
                  <a:lnTo>
                    <a:pt x="3850" y="6676"/>
                  </a:lnTo>
                  <a:lnTo>
                    <a:pt x="3997" y="6424"/>
                  </a:lnTo>
                  <a:lnTo>
                    <a:pt x="4060" y="6362"/>
                  </a:lnTo>
                  <a:lnTo>
                    <a:pt x="4164" y="6299"/>
                  </a:lnTo>
                  <a:lnTo>
                    <a:pt x="4269" y="6299"/>
                  </a:lnTo>
                  <a:lnTo>
                    <a:pt x="4311" y="6278"/>
                  </a:lnTo>
                  <a:lnTo>
                    <a:pt x="4583" y="6257"/>
                  </a:lnTo>
                  <a:lnTo>
                    <a:pt x="4645" y="6278"/>
                  </a:lnTo>
                  <a:lnTo>
                    <a:pt x="4729" y="6404"/>
                  </a:lnTo>
                  <a:lnTo>
                    <a:pt x="4834" y="6466"/>
                  </a:lnTo>
                  <a:lnTo>
                    <a:pt x="5043" y="6424"/>
                  </a:lnTo>
                  <a:lnTo>
                    <a:pt x="5210" y="6424"/>
                  </a:lnTo>
                  <a:lnTo>
                    <a:pt x="5252" y="6320"/>
                  </a:lnTo>
                  <a:lnTo>
                    <a:pt x="5441" y="6257"/>
                  </a:lnTo>
                  <a:lnTo>
                    <a:pt x="5629" y="6215"/>
                  </a:lnTo>
                  <a:lnTo>
                    <a:pt x="5775" y="6152"/>
                  </a:lnTo>
                  <a:lnTo>
                    <a:pt x="5880" y="6069"/>
                  </a:lnTo>
                  <a:lnTo>
                    <a:pt x="5943" y="5964"/>
                  </a:lnTo>
                  <a:lnTo>
                    <a:pt x="6068" y="5880"/>
                  </a:lnTo>
                  <a:lnTo>
                    <a:pt x="6173" y="5880"/>
                  </a:lnTo>
                  <a:lnTo>
                    <a:pt x="6278" y="5797"/>
                  </a:lnTo>
                  <a:lnTo>
                    <a:pt x="7010" y="5797"/>
                  </a:lnTo>
                  <a:lnTo>
                    <a:pt x="8788" y="4018"/>
                  </a:lnTo>
                  <a:lnTo>
                    <a:pt x="8056" y="4018"/>
                  </a:lnTo>
                  <a:lnTo>
                    <a:pt x="6361" y="3495"/>
                  </a:lnTo>
                  <a:lnTo>
                    <a:pt x="6215" y="3370"/>
                  </a:lnTo>
                  <a:lnTo>
                    <a:pt x="6006" y="3349"/>
                  </a:lnTo>
                  <a:lnTo>
                    <a:pt x="5943" y="3160"/>
                  </a:lnTo>
                  <a:lnTo>
                    <a:pt x="5964" y="3014"/>
                  </a:lnTo>
                  <a:lnTo>
                    <a:pt x="5796" y="2930"/>
                  </a:lnTo>
                  <a:lnTo>
                    <a:pt x="5692" y="2616"/>
                  </a:lnTo>
                  <a:lnTo>
                    <a:pt x="5650" y="2386"/>
                  </a:lnTo>
                  <a:lnTo>
                    <a:pt x="5692" y="2323"/>
                  </a:lnTo>
                  <a:lnTo>
                    <a:pt x="5587" y="2282"/>
                  </a:lnTo>
                  <a:lnTo>
                    <a:pt x="5441" y="2303"/>
                  </a:lnTo>
                  <a:lnTo>
                    <a:pt x="5315" y="2386"/>
                  </a:lnTo>
                  <a:lnTo>
                    <a:pt x="5106" y="2386"/>
                  </a:lnTo>
                  <a:lnTo>
                    <a:pt x="5022" y="2323"/>
                  </a:lnTo>
                  <a:lnTo>
                    <a:pt x="5127" y="2198"/>
                  </a:lnTo>
                  <a:lnTo>
                    <a:pt x="5127" y="2093"/>
                  </a:lnTo>
                  <a:lnTo>
                    <a:pt x="5169" y="1989"/>
                  </a:lnTo>
                  <a:lnTo>
                    <a:pt x="5169" y="1821"/>
                  </a:lnTo>
                  <a:lnTo>
                    <a:pt x="5210" y="1717"/>
                  </a:lnTo>
                  <a:lnTo>
                    <a:pt x="5252" y="1591"/>
                  </a:lnTo>
                  <a:lnTo>
                    <a:pt x="5357" y="1570"/>
                  </a:lnTo>
                  <a:lnTo>
                    <a:pt x="5210" y="1361"/>
                  </a:lnTo>
                  <a:lnTo>
                    <a:pt x="5127" y="1361"/>
                  </a:lnTo>
                  <a:lnTo>
                    <a:pt x="5106" y="1277"/>
                  </a:lnTo>
                  <a:lnTo>
                    <a:pt x="5064" y="1173"/>
                  </a:lnTo>
                  <a:lnTo>
                    <a:pt x="4959" y="1026"/>
                  </a:lnTo>
                  <a:lnTo>
                    <a:pt x="4855" y="984"/>
                  </a:lnTo>
                  <a:lnTo>
                    <a:pt x="4687" y="838"/>
                  </a:lnTo>
                  <a:lnTo>
                    <a:pt x="4541" y="733"/>
                  </a:lnTo>
                  <a:lnTo>
                    <a:pt x="4520" y="671"/>
                  </a:lnTo>
                  <a:lnTo>
                    <a:pt x="4415" y="671"/>
                  </a:lnTo>
                  <a:lnTo>
                    <a:pt x="4394" y="629"/>
                  </a:lnTo>
                  <a:lnTo>
                    <a:pt x="4227" y="629"/>
                  </a:lnTo>
                  <a:lnTo>
                    <a:pt x="4185" y="524"/>
                  </a:lnTo>
                  <a:lnTo>
                    <a:pt x="3976" y="336"/>
                  </a:lnTo>
                  <a:lnTo>
                    <a:pt x="3871" y="315"/>
                  </a:lnTo>
                  <a:lnTo>
                    <a:pt x="3788" y="231"/>
                  </a:lnTo>
                  <a:lnTo>
                    <a:pt x="3662" y="210"/>
                  </a:lnTo>
                  <a:lnTo>
                    <a:pt x="3578" y="231"/>
                  </a:lnTo>
                  <a:lnTo>
                    <a:pt x="3557" y="252"/>
                  </a:lnTo>
                  <a:lnTo>
                    <a:pt x="3369" y="106"/>
                  </a:lnTo>
                  <a:lnTo>
                    <a:pt x="3265" y="106"/>
                  </a:lnTo>
                  <a:lnTo>
                    <a:pt x="3223" y="147"/>
                  </a:lnTo>
                  <a:lnTo>
                    <a:pt x="3139" y="85"/>
                  </a:lnTo>
                  <a:lnTo>
                    <a:pt x="3034" y="106"/>
                  </a:lnTo>
                  <a:lnTo>
                    <a:pt x="2930" y="189"/>
                  </a:lnTo>
                  <a:lnTo>
                    <a:pt x="2825" y="189"/>
                  </a:lnTo>
                  <a:lnTo>
                    <a:pt x="2595" y="106"/>
                  </a:lnTo>
                  <a:lnTo>
                    <a:pt x="2553" y="43"/>
                  </a:lnTo>
                  <a:lnTo>
                    <a:pt x="2511"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53" name="Google Shape;1053;p27"/>
            <p:cNvSpPr/>
            <p:nvPr/>
          </p:nvSpPr>
          <p:spPr>
            <a:xfrm>
              <a:off x="-2162463" y="3841900"/>
              <a:ext cx="82077" cy="69493"/>
            </a:xfrm>
            <a:custGeom>
              <a:avLst/>
              <a:gdLst/>
              <a:ahLst/>
              <a:cxnLst/>
              <a:rect l="l" t="t" r="r" b="b"/>
              <a:pathLst>
                <a:path w="3872" h="3433" extrusionOk="0">
                  <a:moveTo>
                    <a:pt x="1151" y="1"/>
                  </a:moveTo>
                  <a:lnTo>
                    <a:pt x="1068" y="105"/>
                  </a:lnTo>
                  <a:lnTo>
                    <a:pt x="963" y="168"/>
                  </a:lnTo>
                  <a:lnTo>
                    <a:pt x="858" y="189"/>
                  </a:lnTo>
                  <a:lnTo>
                    <a:pt x="838" y="273"/>
                  </a:lnTo>
                  <a:lnTo>
                    <a:pt x="712" y="273"/>
                  </a:lnTo>
                  <a:lnTo>
                    <a:pt x="628" y="315"/>
                  </a:lnTo>
                  <a:lnTo>
                    <a:pt x="524" y="336"/>
                  </a:lnTo>
                  <a:lnTo>
                    <a:pt x="524" y="398"/>
                  </a:lnTo>
                  <a:lnTo>
                    <a:pt x="524" y="440"/>
                  </a:lnTo>
                  <a:lnTo>
                    <a:pt x="524" y="524"/>
                  </a:lnTo>
                  <a:lnTo>
                    <a:pt x="356" y="524"/>
                  </a:lnTo>
                  <a:lnTo>
                    <a:pt x="314" y="545"/>
                  </a:lnTo>
                  <a:lnTo>
                    <a:pt x="314" y="691"/>
                  </a:lnTo>
                  <a:lnTo>
                    <a:pt x="231" y="817"/>
                  </a:lnTo>
                  <a:lnTo>
                    <a:pt x="294" y="838"/>
                  </a:lnTo>
                  <a:lnTo>
                    <a:pt x="335" y="900"/>
                  </a:lnTo>
                  <a:lnTo>
                    <a:pt x="294" y="942"/>
                  </a:lnTo>
                  <a:lnTo>
                    <a:pt x="231" y="1131"/>
                  </a:lnTo>
                  <a:lnTo>
                    <a:pt x="189" y="1424"/>
                  </a:lnTo>
                  <a:lnTo>
                    <a:pt x="84" y="1549"/>
                  </a:lnTo>
                  <a:lnTo>
                    <a:pt x="84" y="1654"/>
                  </a:lnTo>
                  <a:lnTo>
                    <a:pt x="22" y="1737"/>
                  </a:lnTo>
                  <a:lnTo>
                    <a:pt x="1" y="1863"/>
                  </a:lnTo>
                  <a:lnTo>
                    <a:pt x="84" y="2093"/>
                  </a:lnTo>
                  <a:lnTo>
                    <a:pt x="105" y="2219"/>
                  </a:lnTo>
                  <a:lnTo>
                    <a:pt x="126" y="2219"/>
                  </a:lnTo>
                  <a:lnTo>
                    <a:pt x="210" y="2260"/>
                  </a:lnTo>
                  <a:lnTo>
                    <a:pt x="335" y="2281"/>
                  </a:lnTo>
                  <a:lnTo>
                    <a:pt x="356" y="2198"/>
                  </a:lnTo>
                  <a:lnTo>
                    <a:pt x="461" y="2198"/>
                  </a:lnTo>
                  <a:lnTo>
                    <a:pt x="628" y="1863"/>
                  </a:lnTo>
                  <a:lnTo>
                    <a:pt x="670" y="1905"/>
                  </a:lnTo>
                  <a:lnTo>
                    <a:pt x="712" y="1968"/>
                  </a:lnTo>
                  <a:lnTo>
                    <a:pt x="942" y="2051"/>
                  </a:lnTo>
                  <a:lnTo>
                    <a:pt x="1047" y="2051"/>
                  </a:lnTo>
                  <a:lnTo>
                    <a:pt x="1151" y="1968"/>
                  </a:lnTo>
                  <a:lnTo>
                    <a:pt x="1256" y="1947"/>
                  </a:lnTo>
                  <a:lnTo>
                    <a:pt x="1340" y="2009"/>
                  </a:lnTo>
                  <a:lnTo>
                    <a:pt x="1382" y="1968"/>
                  </a:lnTo>
                  <a:lnTo>
                    <a:pt x="1486" y="1968"/>
                  </a:lnTo>
                  <a:lnTo>
                    <a:pt x="1674" y="2114"/>
                  </a:lnTo>
                  <a:lnTo>
                    <a:pt x="1695" y="2093"/>
                  </a:lnTo>
                  <a:lnTo>
                    <a:pt x="1779" y="2072"/>
                  </a:lnTo>
                  <a:lnTo>
                    <a:pt x="1905" y="2093"/>
                  </a:lnTo>
                  <a:lnTo>
                    <a:pt x="1988" y="2177"/>
                  </a:lnTo>
                  <a:lnTo>
                    <a:pt x="2093" y="2198"/>
                  </a:lnTo>
                  <a:lnTo>
                    <a:pt x="2302" y="2386"/>
                  </a:lnTo>
                  <a:lnTo>
                    <a:pt x="2344" y="2491"/>
                  </a:lnTo>
                  <a:lnTo>
                    <a:pt x="2511" y="2491"/>
                  </a:lnTo>
                  <a:lnTo>
                    <a:pt x="2532" y="2533"/>
                  </a:lnTo>
                  <a:lnTo>
                    <a:pt x="2637" y="2533"/>
                  </a:lnTo>
                  <a:lnTo>
                    <a:pt x="2658" y="2595"/>
                  </a:lnTo>
                  <a:lnTo>
                    <a:pt x="2804" y="2700"/>
                  </a:lnTo>
                  <a:lnTo>
                    <a:pt x="2972" y="2846"/>
                  </a:lnTo>
                  <a:lnTo>
                    <a:pt x="3076" y="2888"/>
                  </a:lnTo>
                  <a:lnTo>
                    <a:pt x="3181" y="3035"/>
                  </a:lnTo>
                  <a:lnTo>
                    <a:pt x="3223" y="3139"/>
                  </a:lnTo>
                  <a:lnTo>
                    <a:pt x="3244" y="3223"/>
                  </a:lnTo>
                  <a:lnTo>
                    <a:pt x="3327" y="3223"/>
                  </a:lnTo>
                  <a:lnTo>
                    <a:pt x="3474" y="3432"/>
                  </a:lnTo>
                  <a:lnTo>
                    <a:pt x="3599" y="3369"/>
                  </a:lnTo>
                  <a:lnTo>
                    <a:pt x="3662" y="3328"/>
                  </a:lnTo>
                  <a:lnTo>
                    <a:pt x="3746" y="3307"/>
                  </a:lnTo>
                  <a:lnTo>
                    <a:pt x="3871" y="3202"/>
                  </a:lnTo>
                  <a:lnTo>
                    <a:pt x="3809" y="3160"/>
                  </a:lnTo>
                  <a:lnTo>
                    <a:pt x="3809" y="3139"/>
                  </a:lnTo>
                  <a:lnTo>
                    <a:pt x="3767" y="3202"/>
                  </a:lnTo>
                  <a:lnTo>
                    <a:pt x="3683" y="3139"/>
                  </a:lnTo>
                  <a:lnTo>
                    <a:pt x="3641" y="3139"/>
                  </a:lnTo>
                  <a:lnTo>
                    <a:pt x="3579" y="3035"/>
                  </a:lnTo>
                  <a:lnTo>
                    <a:pt x="3599" y="3014"/>
                  </a:lnTo>
                  <a:lnTo>
                    <a:pt x="3537" y="2909"/>
                  </a:lnTo>
                  <a:lnTo>
                    <a:pt x="3453" y="2888"/>
                  </a:lnTo>
                  <a:lnTo>
                    <a:pt x="3348" y="2637"/>
                  </a:lnTo>
                  <a:lnTo>
                    <a:pt x="3327" y="2595"/>
                  </a:lnTo>
                  <a:lnTo>
                    <a:pt x="3327" y="2616"/>
                  </a:lnTo>
                  <a:lnTo>
                    <a:pt x="3265" y="2616"/>
                  </a:lnTo>
                  <a:lnTo>
                    <a:pt x="3181" y="2512"/>
                  </a:lnTo>
                  <a:lnTo>
                    <a:pt x="3055" y="2470"/>
                  </a:lnTo>
                  <a:lnTo>
                    <a:pt x="2972" y="2323"/>
                  </a:lnTo>
                  <a:lnTo>
                    <a:pt x="2804" y="2093"/>
                  </a:lnTo>
                  <a:lnTo>
                    <a:pt x="2742" y="2051"/>
                  </a:lnTo>
                  <a:lnTo>
                    <a:pt x="2595" y="2009"/>
                  </a:lnTo>
                  <a:lnTo>
                    <a:pt x="2532" y="1947"/>
                  </a:lnTo>
                  <a:lnTo>
                    <a:pt x="2428" y="1800"/>
                  </a:lnTo>
                  <a:lnTo>
                    <a:pt x="2344" y="1842"/>
                  </a:lnTo>
                  <a:lnTo>
                    <a:pt x="2218" y="1842"/>
                  </a:lnTo>
                  <a:lnTo>
                    <a:pt x="2177" y="1863"/>
                  </a:lnTo>
                  <a:lnTo>
                    <a:pt x="2114" y="1800"/>
                  </a:lnTo>
                  <a:lnTo>
                    <a:pt x="2009" y="1654"/>
                  </a:lnTo>
                  <a:lnTo>
                    <a:pt x="2072" y="1633"/>
                  </a:lnTo>
                  <a:lnTo>
                    <a:pt x="1967" y="1465"/>
                  </a:lnTo>
                  <a:lnTo>
                    <a:pt x="1905" y="1486"/>
                  </a:lnTo>
                  <a:lnTo>
                    <a:pt x="1905" y="1591"/>
                  </a:lnTo>
                  <a:lnTo>
                    <a:pt x="1926" y="1591"/>
                  </a:lnTo>
                  <a:lnTo>
                    <a:pt x="1926" y="1758"/>
                  </a:lnTo>
                  <a:lnTo>
                    <a:pt x="1821" y="1737"/>
                  </a:lnTo>
                  <a:lnTo>
                    <a:pt x="1800" y="1549"/>
                  </a:lnTo>
                  <a:lnTo>
                    <a:pt x="1758" y="1444"/>
                  </a:lnTo>
                  <a:lnTo>
                    <a:pt x="1674" y="1424"/>
                  </a:lnTo>
                  <a:lnTo>
                    <a:pt x="1674" y="1361"/>
                  </a:lnTo>
                  <a:lnTo>
                    <a:pt x="1654" y="1214"/>
                  </a:lnTo>
                  <a:lnTo>
                    <a:pt x="1591" y="1172"/>
                  </a:lnTo>
                  <a:lnTo>
                    <a:pt x="1507" y="754"/>
                  </a:lnTo>
                  <a:lnTo>
                    <a:pt x="1277" y="126"/>
                  </a:lnTo>
                  <a:lnTo>
                    <a:pt x="1151"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54" name="Google Shape;1054;p27"/>
            <p:cNvSpPr/>
            <p:nvPr/>
          </p:nvSpPr>
          <p:spPr>
            <a:xfrm>
              <a:off x="-2095926" y="3906715"/>
              <a:ext cx="18633" cy="21194"/>
            </a:xfrm>
            <a:custGeom>
              <a:avLst/>
              <a:gdLst/>
              <a:ahLst/>
              <a:cxnLst/>
              <a:rect l="l" t="t" r="r" b="b"/>
              <a:pathLst>
                <a:path w="879" h="1047" extrusionOk="0">
                  <a:moveTo>
                    <a:pt x="732" y="0"/>
                  </a:moveTo>
                  <a:lnTo>
                    <a:pt x="607" y="105"/>
                  </a:lnTo>
                  <a:lnTo>
                    <a:pt x="523" y="126"/>
                  </a:lnTo>
                  <a:lnTo>
                    <a:pt x="460" y="167"/>
                  </a:lnTo>
                  <a:lnTo>
                    <a:pt x="230" y="251"/>
                  </a:lnTo>
                  <a:lnTo>
                    <a:pt x="188" y="377"/>
                  </a:lnTo>
                  <a:lnTo>
                    <a:pt x="147" y="481"/>
                  </a:lnTo>
                  <a:lnTo>
                    <a:pt x="147" y="649"/>
                  </a:lnTo>
                  <a:lnTo>
                    <a:pt x="105" y="753"/>
                  </a:lnTo>
                  <a:lnTo>
                    <a:pt x="105" y="858"/>
                  </a:lnTo>
                  <a:lnTo>
                    <a:pt x="0" y="983"/>
                  </a:lnTo>
                  <a:lnTo>
                    <a:pt x="84" y="1046"/>
                  </a:lnTo>
                  <a:lnTo>
                    <a:pt x="293" y="1046"/>
                  </a:lnTo>
                  <a:lnTo>
                    <a:pt x="419" y="963"/>
                  </a:lnTo>
                  <a:lnTo>
                    <a:pt x="565" y="942"/>
                  </a:lnTo>
                  <a:lnTo>
                    <a:pt x="670" y="983"/>
                  </a:lnTo>
                  <a:lnTo>
                    <a:pt x="670" y="963"/>
                  </a:lnTo>
                  <a:lnTo>
                    <a:pt x="837" y="732"/>
                  </a:lnTo>
                  <a:lnTo>
                    <a:pt x="816" y="670"/>
                  </a:lnTo>
                  <a:lnTo>
                    <a:pt x="649" y="670"/>
                  </a:lnTo>
                  <a:lnTo>
                    <a:pt x="565" y="732"/>
                  </a:lnTo>
                  <a:lnTo>
                    <a:pt x="523" y="691"/>
                  </a:lnTo>
                  <a:lnTo>
                    <a:pt x="460" y="628"/>
                  </a:lnTo>
                  <a:lnTo>
                    <a:pt x="565" y="628"/>
                  </a:lnTo>
                  <a:lnTo>
                    <a:pt x="649" y="544"/>
                  </a:lnTo>
                  <a:lnTo>
                    <a:pt x="732" y="544"/>
                  </a:lnTo>
                  <a:lnTo>
                    <a:pt x="837" y="419"/>
                  </a:lnTo>
                  <a:lnTo>
                    <a:pt x="879" y="377"/>
                  </a:lnTo>
                  <a:lnTo>
                    <a:pt x="858" y="230"/>
                  </a:lnTo>
                  <a:lnTo>
                    <a:pt x="879" y="147"/>
                  </a:lnTo>
                  <a:lnTo>
                    <a:pt x="858" y="147"/>
                  </a:lnTo>
                  <a:lnTo>
                    <a:pt x="732" y="21"/>
                  </a:lnTo>
                  <a:lnTo>
                    <a:pt x="732"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55" name="Google Shape;1055;p27"/>
            <p:cNvSpPr/>
            <p:nvPr/>
          </p:nvSpPr>
          <p:spPr>
            <a:xfrm>
              <a:off x="-2103917" y="3915176"/>
              <a:ext cx="125532" cy="158843"/>
            </a:xfrm>
            <a:custGeom>
              <a:avLst/>
              <a:gdLst/>
              <a:ahLst/>
              <a:cxnLst/>
              <a:rect l="l" t="t" r="r" b="b"/>
              <a:pathLst>
                <a:path w="5922" h="7847" extrusionOk="0">
                  <a:moveTo>
                    <a:pt x="5587" y="1"/>
                  </a:moveTo>
                  <a:lnTo>
                    <a:pt x="5587" y="21"/>
                  </a:lnTo>
                  <a:lnTo>
                    <a:pt x="5545" y="21"/>
                  </a:lnTo>
                  <a:lnTo>
                    <a:pt x="5482" y="105"/>
                  </a:lnTo>
                  <a:lnTo>
                    <a:pt x="5441" y="210"/>
                  </a:lnTo>
                  <a:lnTo>
                    <a:pt x="5420" y="168"/>
                  </a:lnTo>
                  <a:lnTo>
                    <a:pt x="5315" y="273"/>
                  </a:lnTo>
                  <a:lnTo>
                    <a:pt x="5127" y="314"/>
                  </a:lnTo>
                  <a:lnTo>
                    <a:pt x="5127" y="335"/>
                  </a:lnTo>
                  <a:lnTo>
                    <a:pt x="5085" y="314"/>
                  </a:lnTo>
                  <a:lnTo>
                    <a:pt x="4897" y="335"/>
                  </a:lnTo>
                  <a:lnTo>
                    <a:pt x="4792" y="419"/>
                  </a:lnTo>
                  <a:lnTo>
                    <a:pt x="4499" y="461"/>
                  </a:lnTo>
                  <a:lnTo>
                    <a:pt x="4457" y="461"/>
                  </a:lnTo>
                  <a:lnTo>
                    <a:pt x="4394" y="440"/>
                  </a:lnTo>
                  <a:lnTo>
                    <a:pt x="4227" y="440"/>
                  </a:lnTo>
                  <a:lnTo>
                    <a:pt x="4060" y="524"/>
                  </a:lnTo>
                  <a:lnTo>
                    <a:pt x="3913" y="524"/>
                  </a:lnTo>
                  <a:lnTo>
                    <a:pt x="3830" y="545"/>
                  </a:lnTo>
                  <a:lnTo>
                    <a:pt x="3704" y="482"/>
                  </a:lnTo>
                  <a:lnTo>
                    <a:pt x="3599" y="524"/>
                  </a:lnTo>
                  <a:lnTo>
                    <a:pt x="3244" y="733"/>
                  </a:lnTo>
                  <a:lnTo>
                    <a:pt x="3076" y="754"/>
                  </a:lnTo>
                  <a:lnTo>
                    <a:pt x="2972" y="691"/>
                  </a:lnTo>
                  <a:lnTo>
                    <a:pt x="2909" y="733"/>
                  </a:lnTo>
                  <a:lnTo>
                    <a:pt x="2762" y="733"/>
                  </a:lnTo>
                  <a:lnTo>
                    <a:pt x="2700" y="691"/>
                  </a:lnTo>
                  <a:lnTo>
                    <a:pt x="2658" y="691"/>
                  </a:lnTo>
                  <a:lnTo>
                    <a:pt x="2469" y="858"/>
                  </a:lnTo>
                  <a:lnTo>
                    <a:pt x="2365" y="858"/>
                  </a:lnTo>
                  <a:lnTo>
                    <a:pt x="2239" y="942"/>
                  </a:lnTo>
                  <a:lnTo>
                    <a:pt x="2177" y="1005"/>
                  </a:lnTo>
                  <a:lnTo>
                    <a:pt x="1988" y="1047"/>
                  </a:lnTo>
                  <a:lnTo>
                    <a:pt x="1863" y="984"/>
                  </a:lnTo>
                  <a:lnTo>
                    <a:pt x="1716" y="858"/>
                  </a:lnTo>
                  <a:lnTo>
                    <a:pt x="1653" y="858"/>
                  </a:lnTo>
                  <a:lnTo>
                    <a:pt x="1633" y="754"/>
                  </a:lnTo>
                  <a:lnTo>
                    <a:pt x="1256" y="377"/>
                  </a:lnTo>
                  <a:lnTo>
                    <a:pt x="1235" y="356"/>
                  </a:lnTo>
                  <a:lnTo>
                    <a:pt x="1214" y="314"/>
                  </a:lnTo>
                  <a:lnTo>
                    <a:pt x="1047" y="545"/>
                  </a:lnTo>
                  <a:lnTo>
                    <a:pt x="1005" y="628"/>
                  </a:lnTo>
                  <a:lnTo>
                    <a:pt x="1047" y="858"/>
                  </a:lnTo>
                  <a:lnTo>
                    <a:pt x="1151" y="1172"/>
                  </a:lnTo>
                  <a:lnTo>
                    <a:pt x="1319" y="1256"/>
                  </a:lnTo>
                  <a:lnTo>
                    <a:pt x="1298" y="1402"/>
                  </a:lnTo>
                  <a:lnTo>
                    <a:pt x="1361" y="1591"/>
                  </a:lnTo>
                  <a:lnTo>
                    <a:pt x="1570" y="1612"/>
                  </a:lnTo>
                  <a:lnTo>
                    <a:pt x="1716" y="1737"/>
                  </a:lnTo>
                  <a:lnTo>
                    <a:pt x="3411" y="2260"/>
                  </a:lnTo>
                  <a:lnTo>
                    <a:pt x="4143" y="2260"/>
                  </a:lnTo>
                  <a:lnTo>
                    <a:pt x="2365" y="4039"/>
                  </a:lnTo>
                  <a:lnTo>
                    <a:pt x="1633" y="4039"/>
                  </a:lnTo>
                  <a:lnTo>
                    <a:pt x="1528" y="4122"/>
                  </a:lnTo>
                  <a:lnTo>
                    <a:pt x="1423" y="4122"/>
                  </a:lnTo>
                  <a:lnTo>
                    <a:pt x="1298" y="4206"/>
                  </a:lnTo>
                  <a:lnTo>
                    <a:pt x="1235" y="4311"/>
                  </a:lnTo>
                  <a:lnTo>
                    <a:pt x="1130" y="4394"/>
                  </a:lnTo>
                  <a:lnTo>
                    <a:pt x="984" y="4457"/>
                  </a:lnTo>
                  <a:lnTo>
                    <a:pt x="796" y="4499"/>
                  </a:lnTo>
                  <a:lnTo>
                    <a:pt x="607" y="4562"/>
                  </a:lnTo>
                  <a:lnTo>
                    <a:pt x="565" y="4666"/>
                  </a:lnTo>
                  <a:lnTo>
                    <a:pt x="0" y="5169"/>
                  </a:lnTo>
                  <a:lnTo>
                    <a:pt x="0" y="7449"/>
                  </a:lnTo>
                  <a:lnTo>
                    <a:pt x="419" y="7847"/>
                  </a:lnTo>
                  <a:lnTo>
                    <a:pt x="419" y="7805"/>
                  </a:lnTo>
                  <a:lnTo>
                    <a:pt x="900" y="7261"/>
                  </a:lnTo>
                  <a:lnTo>
                    <a:pt x="942" y="7156"/>
                  </a:lnTo>
                  <a:lnTo>
                    <a:pt x="1089" y="7031"/>
                  </a:lnTo>
                  <a:lnTo>
                    <a:pt x="1193" y="7010"/>
                  </a:lnTo>
                  <a:lnTo>
                    <a:pt x="1235" y="6926"/>
                  </a:lnTo>
                  <a:lnTo>
                    <a:pt x="1298" y="6905"/>
                  </a:lnTo>
                  <a:lnTo>
                    <a:pt x="1633" y="6529"/>
                  </a:lnTo>
                  <a:lnTo>
                    <a:pt x="1716" y="6508"/>
                  </a:lnTo>
                  <a:lnTo>
                    <a:pt x="2093" y="6089"/>
                  </a:lnTo>
                  <a:lnTo>
                    <a:pt x="2302" y="5922"/>
                  </a:lnTo>
                  <a:lnTo>
                    <a:pt x="2469" y="5817"/>
                  </a:lnTo>
                  <a:lnTo>
                    <a:pt x="2658" y="5796"/>
                  </a:lnTo>
                  <a:lnTo>
                    <a:pt x="2930" y="5566"/>
                  </a:lnTo>
                  <a:lnTo>
                    <a:pt x="3558" y="4980"/>
                  </a:lnTo>
                  <a:lnTo>
                    <a:pt x="3871" y="4625"/>
                  </a:lnTo>
                  <a:lnTo>
                    <a:pt x="4060" y="4436"/>
                  </a:lnTo>
                  <a:lnTo>
                    <a:pt x="4081" y="4311"/>
                  </a:lnTo>
                  <a:lnTo>
                    <a:pt x="4478" y="3788"/>
                  </a:lnTo>
                  <a:lnTo>
                    <a:pt x="4478" y="3683"/>
                  </a:lnTo>
                  <a:lnTo>
                    <a:pt x="4687" y="3390"/>
                  </a:lnTo>
                  <a:lnTo>
                    <a:pt x="4708" y="3202"/>
                  </a:lnTo>
                  <a:lnTo>
                    <a:pt x="5022" y="2574"/>
                  </a:lnTo>
                  <a:lnTo>
                    <a:pt x="5106" y="2532"/>
                  </a:lnTo>
                  <a:lnTo>
                    <a:pt x="5064" y="2449"/>
                  </a:lnTo>
                  <a:lnTo>
                    <a:pt x="5064" y="2365"/>
                  </a:lnTo>
                  <a:lnTo>
                    <a:pt x="5190" y="2239"/>
                  </a:lnTo>
                  <a:lnTo>
                    <a:pt x="5231" y="2239"/>
                  </a:lnTo>
                  <a:lnTo>
                    <a:pt x="5315" y="2135"/>
                  </a:lnTo>
                  <a:lnTo>
                    <a:pt x="5441" y="1842"/>
                  </a:lnTo>
                  <a:lnTo>
                    <a:pt x="5650" y="1591"/>
                  </a:lnTo>
                  <a:lnTo>
                    <a:pt x="5650" y="1423"/>
                  </a:lnTo>
                  <a:lnTo>
                    <a:pt x="5692" y="1381"/>
                  </a:lnTo>
                  <a:lnTo>
                    <a:pt x="5713" y="1214"/>
                  </a:lnTo>
                  <a:lnTo>
                    <a:pt x="5650" y="1151"/>
                  </a:lnTo>
                  <a:lnTo>
                    <a:pt x="5734" y="1005"/>
                  </a:lnTo>
                  <a:lnTo>
                    <a:pt x="5796" y="984"/>
                  </a:lnTo>
                  <a:lnTo>
                    <a:pt x="5859" y="984"/>
                  </a:lnTo>
                  <a:lnTo>
                    <a:pt x="5901" y="1005"/>
                  </a:lnTo>
                  <a:lnTo>
                    <a:pt x="5922" y="1005"/>
                  </a:lnTo>
                  <a:lnTo>
                    <a:pt x="5901" y="942"/>
                  </a:lnTo>
                  <a:lnTo>
                    <a:pt x="5838" y="942"/>
                  </a:lnTo>
                  <a:lnTo>
                    <a:pt x="5859" y="963"/>
                  </a:lnTo>
                  <a:lnTo>
                    <a:pt x="5796" y="963"/>
                  </a:lnTo>
                  <a:lnTo>
                    <a:pt x="5817" y="879"/>
                  </a:lnTo>
                  <a:lnTo>
                    <a:pt x="5817" y="775"/>
                  </a:lnTo>
                  <a:lnTo>
                    <a:pt x="5754" y="691"/>
                  </a:lnTo>
                  <a:lnTo>
                    <a:pt x="5817" y="586"/>
                  </a:lnTo>
                  <a:lnTo>
                    <a:pt x="5859" y="545"/>
                  </a:lnTo>
                  <a:lnTo>
                    <a:pt x="5859" y="482"/>
                  </a:lnTo>
                  <a:lnTo>
                    <a:pt x="5796" y="482"/>
                  </a:lnTo>
                  <a:lnTo>
                    <a:pt x="5754" y="440"/>
                  </a:lnTo>
                  <a:lnTo>
                    <a:pt x="5796" y="377"/>
                  </a:lnTo>
                  <a:lnTo>
                    <a:pt x="5796" y="314"/>
                  </a:lnTo>
                  <a:lnTo>
                    <a:pt x="5838" y="210"/>
                  </a:lnTo>
                  <a:lnTo>
                    <a:pt x="5901" y="126"/>
                  </a:lnTo>
                  <a:lnTo>
                    <a:pt x="5859" y="105"/>
                  </a:lnTo>
                  <a:lnTo>
                    <a:pt x="5796" y="105"/>
                  </a:lnTo>
                  <a:lnTo>
                    <a:pt x="5650" y="42"/>
                  </a:lnTo>
                  <a:lnTo>
                    <a:pt x="5587"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56" name="Google Shape;1056;p27"/>
            <p:cNvSpPr/>
            <p:nvPr/>
          </p:nvSpPr>
          <p:spPr>
            <a:xfrm>
              <a:off x="-2194830" y="3991407"/>
              <a:ext cx="102914" cy="119046"/>
            </a:xfrm>
            <a:custGeom>
              <a:avLst/>
              <a:gdLst/>
              <a:ahLst/>
              <a:cxnLst/>
              <a:rect l="l" t="t" r="r" b="b"/>
              <a:pathLst>
                <a:path w="4855" h="5881" extrusionOk="0">
                  <a:moveTo>
                    <a:pt x="984" y="1"/>
                  </a:moveTo>
                  <a:lnTo>
                    <a:pt x="942" y="43"/>
                  </a:lnTo>
                  <a:lnTo>
                    <a:pt x="732" y="252"/>
                  </a:lnTo>
                  <a:lnTo>
                    <a:pt x="607" y="461"/>
                  </a:lnTo>
                  <a:lnTo>
                    <a:pt x="565" y="461"/>
                  </a:lnTo>
                  <a:lnTo>
                    <a:pt x="460" y="566"/>
                  </a:lnTo>
                  <a:lnTo>
                    <a:pt x="398" y="628"/>
                  </a:lnTo>
                  <a:lnTo>
                    <a:pt x="356" y="649"/>
                  </a:lnTo>
                  <a:lnTo>
                    <a:pt x="272" y="754"/>
                  </a:lnTo>
                  <a:lnTo>
                    <a:pt x="293" y="733"/>
                  </a:lnTo>
                  <a:lnTo>
                    <a:pt x="356" y="796"/>
                  </a:lnTo>
                  <a:lnTo>
                    <a:pt x="377" y="963"/>
                  </a:lnTo>
                  <a:lnTo>
                    <a:pt x="419" y="984"/>
                  </a:lnTo>
                  <a:lnTo>
                    <a:pt x="419" y="1089"/>
                  </a:lnTo>
                  <a:lnTo>
                    <a:pt x="502" y="1089"/>
                  </a:lnTo>
                  <a:lnTo>
                    <a:pt x="523" y="1214"/>
                  </a:lnTo>
                  <a:lnTo>
                    <a:pt x="523" y="1361"/>
                  </a:lnTo>
                  <a:lnTo>
                    <a:pt x="670" y="1486"/>
                  </a:lnTo>
                  <a:lnTo>
                    <a:pt x="732" y="1633"/>
                  </a:lnTo>
                  <a:lnTo>
                    <a:pt x="816" y="1696"/>
                  </a:lnTo>
                  <a:lnTo>
                    <a:pt x="900" y="1737"/>
                  </a:lnTo>
                  <a:lnTo>
                    <a:pt x="837" y="1800"/>
                  </a:lnTo>
                  <a:lnTo>
                    <a:pt x="921" y="1884"/>
                  </a:lnTo>
                  <a:lnTo>
                    <a:pt x="942" y="2009"/>
                  </a:lnTo>
                  <a:lnTo>
                    <a:pt x="942" y="2114"/>
                  </a:lnTo>
                  <a:lnTo>
                    <a:pt x="816" y="2261"/>
                  </a:lnTo>
                  <a:lnTo>
                    <a:pt x="816" y="2365"/>
                  </a:lnTo>
                  <a:lnTo>
                    <a:pt x="774" y="2512"/>
                  </a:lnTo>
                  <a:lnTo>
                    <a:pt x="565" y="2512"/>
                  </a:lnTo>
                  <a:lnTo>
                    <a:pt x="565" y="2553"/>
                  </a:lnTo>
                  <a:lnTo>
                    <a:pt x="502" y="2616"/>
                  </a:lnTo>
                  <a:lnTo>
                    <a:pt x="460" y="2721"/>
                  </a:lnTo>
                  <a:lnTo>
                    <a:pt x="377" y="2784"/>
                  </a:lnTo>
                  <a:lnTo>
                    <a:pt x="293" y="2930"/>
                  </a:lnTo>
                  <a:lnTo>
                    <a:pt x="188" y="3056"/>
                  </a:lnTo>
                  <a:lnTo>
                    <a:pt x="168" y="3202"/>
                  </a:lnTo>
                  <a:lnTo>
                    <a:pt x="0" y="3767"/>
                  </a:lnTo>
                  <a:lnTo>
                    <a:pt x="188" y="3767"/>
                  </a:lnTo>
                  <a:lnTo>
                    <a:pt x="2281" y="4981"/>
                  </a:lnTo>
                  <a:lnTo>
                    <a:pt x="2406" y="5169"/>
                  </a:lnTo>
                  <a:lnTo>
                    <a:pt x="2385" y="5253"/>
                  </a:lnTo>
                  <a:lnTo>
                    <a:pt x="2406" y="5294"/>
                  </a:lnTo>
                  <a:lnTo>
                    <a:pt x="2469" y="5378"/>
                  </a:lnTo>
                  <a:lnTo>
                    <a:pt x="3181" y="5880"/>
                  </a:lnTo>
                  <a:lnTo>
                    <a:pt x="3222" y="5880"/>
                  </a:lnTo>
                  <a:lnTo>
                    <a:pt x="3327" y="5818"/>
                  </a:lnTo>
                  <a:lnTo>
                    <a:pt x="3536" y="5546"/>
                  </a:lnTo>
                  <a:lnTo>
                    <a:pt x="3641" y="5357"/>
                  </a:lnTo>
                  <a:lnTo>
                    <a:pt x="3641" y="5232"/>
                  </a:lnTo>
                  <a:lnTo>
                    <a:pt x="3725" y="5085"/>
                  </a:lnTo>
                  <a:lnTo>
                    <a:pt x="3829" y="4939"/>
                  </a:lnTo>
                  <a:lnTo>
                    <a:pt x="3808" y="4918"/>
                  </a:lnTo>
                  <a:lnTo>
                    <a:pt x="3808" y="4855"/>
                  </a:lnTo>
                  <a:lnTo>
                    <a:pt x="3871" y="4750"/>
                  </a:lnTo>
                  <a:lnTo>
                    <a:pt x="3871" y="4730"/>
                  </a:lnTo>
                  <a:lnTo>
                    <a:pt x="3955" y="4709"/>
                  </a:lnTo>
                  <a:lnTo>
                    <a:pt x="4122" y="4709"/>
                  </a:lnTo>
                  <a:lnTo>
                    <a:pt x="4227" y="4541"/>
                  </a:lnTo>
                  <a:lnTo>
                    <a:pt x="4436" y="4458"/>
                  </a:lnTo>
                  <a:lnTo>
                    <a:pt x="4394" y="4416"/>
                  </a:lnTo>
                  <a:lnTo>
                    <a:pt x="4457" y="4332"/>
                  </a:lnTo>
                  <a:lnTo>
                    <a:pt x="4499" y="4332"/>
                  </a:lnTo>
                  <a:lnTo>
                    <a:pt x="4687" y="4102"/>
                  </a:lnTo>
                  <a:lnTo>
                    <a:pt x="4708" y="4081"/>
                  </a:lnTo>
                  <a:lnTo>
                    <a:pt x="4289" y="3683"/>
                  </a:lnTo>
                  <a:lnTo>
                    <a:pt x="4289" y="1403"/>
                  </a:lnTo>
                  <a:lnTo>
                    <a:pt x="4854" y="900"/>
                  </a:lnTo>
                  <a:lnTo>
                    <a:pt x="4687" y="900"/>
                  </a:lnTo>
                  <a:lnTo>
                    <a:pt x="4478" y="942"/>
                  </a:lnTo>
                  <a:lnTo>
                    <a:pt x="4373" y="880"/>
                  </a:lnTo>
                  <a:lnTo>
                    <a:pt x="4289" y="754"/>
                  </a:lnTo>
                  <a:lnTo>
                    <a:pt x="4227" y="733"/>
                  </a:lnTo>
                  <a:lnTo>
                    <a:pt x="3955" y="754"/>
                  </a:lnTo>
                  <a:lnTo>
                    <a:pt x="3913" y="775"/>
                  </a:lnTo>
                  <a:lnTo>
                    <a:pt x="3808" y="775"/>
                  </a:lnTo>
                  <a:lnTo>
                    <a:pt x="3704" y="838"/>
                  </a:lnTo>
                  <a:lnTo>
                    <a:pt x="3641" y="900"/>
                  </a:lnTo>
                  <a:lnTo>
                    <a:pt x="3494" y="1152"/>
                  </a:lnTo>
                  <a:lnTo>
                    <a:pt x="3285" y="1152"/>
                  </a:lnTo>
                  <a:lnTo>
                    <a:pt x="3181" y="1110"/>
                  </a:lnTo>
                  <a:lnTo>
                    <a:pt x="3013" y="1152"/>
                  </a:lnTo>
                  <a:lnTo>
                    <a:pt x="2888" y="1089"/>
                  </a:lnTo>
                  <a:lnTo>
                    <a:pt x="2699" y="1089"/>
                  </a:lnTo>
                  <a:lnTo>
                    <a:pt x="2595" y="1047"/>
                  </a:lnTo>
                  <a:lnTo>
                    <a:pt x="2511" y="942"/>
                  </a:lnTo>
                  <a:lnTo>
                    <a:pt x="2365" y="859"/>
                  </a:lnTo>
                  <a:lnTo>
                    <a:pt x="2134" y="628"/>
                  </a:lnTo>
                  <a:lnTo>
                    <a:pt x="2030" y="545"/>
                  </a:lnTo>
                  <a:lnTo>
                    <a:pt x="1737" y="566"/>
                  </a:lnTo>
                  <a:lnTo>
                    <a:pt x="1611" y="524"/>
                  </a:lnTo>
                  <a:lnTo>
                    <a:pt x="1465" y="566"/>
                  </a:lnTo>
                  <a:lnTo>
                    <a:pt x="1339" y="545"/>
                  </a:lnTo>
                  <a:lnTo>
                    <a:pt x="1256" y="440"/>
                  </a:lnTo>
                  <a:lnTo>
                    <a:pt x="1256" y="105"/>
                  </a:lnTo>
                  <a:lnTo>
                    <a:pt x="1151" y="64"/>
                  </a:lnTo>
                  <a:lnTo>
                    <a:pt x="1046" y="105"/>
                  </a:lnTo>
                  <a:lnTo>
                    <a:pt x="984"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6B65"/>
                </a:solidFill>
                <a:effectLst/>
                <a:uLnTx/>
                <a:uFillTx/>
                <a:latin typeface="Arial"/>
                <a:cs typeface="Arial"/>
                <a:sym typeface="Arial"/>
              </a:endParaRPr>
            </a:p>
          </p:txBody>
        </p:sp>
        <p:sp>
          <p:nvSpPr>
            <p:cNvPr id="1057" name="Google Shape;1057;p27"/>
            <p:cNvSpPr/>
            <p:nvPr/>
          </p:nvSpPr>
          <p:spPr>
            <a:xfrm>
              <a:off x="-2220563" y="4068488"/>
              <a:ext cx="9327" cy="20"/>
            </a:xfrm>
            <a:custGeom>
              <a:avLst/>
              <a:gdLst/>
              <a:ahLst/>
              <a:cxnLst/>
              <a:rect l="l" t="t" r="r" b="b"/>
              <a:pathLst>
                <a:path w="440" h="1" extrusionOk="0">
                  <a:moveTo>
                    <a:pt x="1" y="1"/>
                  </a:moveTo>
                  <a:lnTo>
                    <a:pt x="210" y="1"/>
                  </a:lnTo>
                  <a:lnTo>
                    <a:pt x="440" y="1"/>
                  </a:lnTo>
                  <a:lnTo>
                    <a:pt x="22"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58" name="Google Shape;1058;p27"/>
            <p:cNvSpPr/>
            <p:nvPr/>
          </p:nvSpPr>
          <p:spPr>
            <a:xfrm>
              <a:off x="-2245851" y="4006244"/>
              <a:ext cx="70990" cy="66942"/>
            </a:xfrm>
            <a:custGeom>
              <a:avLst/>
              <a:gdLst/>
              <a:ahLst/>
              <a:cxnLst/>
              <a:rect l="l" t="t" r="r" b="b"/>
              <a:pathLst>
                <a:path w="3349" h="3307" extrusionOk="0">
                  <a:moveTo>
                    <a:pt x="2700" y="0"/>
                  </a:moveTo>
                  <a:lnTo>
                    <a:pt x="2679" y="21"/>
                  </a:lnTo>
                  <a:lnTo>
                    <a:pt x="2554" y="105"/>
                  </a:lnTo>
                  <a:lnTo>
                    <a:pt x="2491" y="209"/>
                  </a:lnTo>
                  <a:lnTo>
                    <a:pt x="2365" y="251"/>
                  </a:lnTo>
                  <a:lnTo>
                    <a:pt x="2240" y="209"/>
                  </a:lnTo>
                  <a:lnTo>
                    <a:pt x="2031" y="230"/>
                  </a:lnTo>
                  <a:lnTo>
                    <a:pt x="1884" y="272"/>
                  </a:lnTo>
                  <a:lnTo>
                    <a:pt x="1779" y="272"/>
                  </a:lnTo>
                  <a:lnTo>
                    <a:pt x="1759" y="314"/>
                  </a:lnTo>
                  <a:lnTo>
                    <a:pt x="1675" y="272"/>
                  </a:lnTo>
                  <a:lnTo>
                    <a:pt x="1612" y="356"/>
                  </a:lnTo>
                  <a:lnTo>
                    <a:pt x="1612" y="440"/>
                  </a:lnTo>
                  <a:lnTo>
                    <a:pt x="1549" y="440"/>
                  </a:lnTo>
                  <a:lnTo>
                    <a:pt x="1403" y="419"/>
                  </a:lnTo>
                  <a:lnTo>
                    <a:pt x="1403" y="314"/>
                  </a:lnTo>
                  <a:lnTo>
                    <a:pt x="1298" y="272"/>
                  </a:lnTo>
                  <a:lnTo>
                    <a:pt x="1215" y="314"/>
                  </a:lnTo>
                  <a:lnTo>
                    <a:pt x="1047" y="251"/>
                  </a:lnTo>
                  <a:lnTo>
                    <a:pt x="942" y="209"/>
                  </a:lnTo>
                  <a:lnTo>
                    <a:pt x="880" y="272"/>
                  </a:lnTo>
                  <a:lnTo>
                    <a:pt x="880" y="356"/>
                  </a:lnTo>
                  <a:lnTo>
                    <a:pt x="901" y="419"/>
                  </a:lnTo>
                  <a:lnTo>
                    <a:pt x="880" y="440"/>
                  </a:lnTo>
                  <a:lnTo>
                    <a:pt x="838" y="544"/>
                  </a:lnTo>
                  <a:lnTo>
                    <a:pt x="796" y="628"/>
                  </a:lnTo>
                  <a:lnTo>
                    <a:pt x="796" y="774"/>
                  </a:lnTo>
                  <a:lnTo>
                    <a:pt x="775" y="984"/>
                  </a:lnTo>
                  <a:lnTo>
                    <a:pt x="733" y="1109"/>
                  </a:lnTo>
                  <a:lnTo>
                    <a:pt x="817" y="1172"/>
                  </a:lnTo>
                  <a:lnTo>
                    <a:pt x="880" y="1256"/>
                  </a:lnTo>
                  <a:lnTo>
                    <a:pt x="922" y="1318"/>
                  </a:lnTo>
                  <a:lnTo>
                    <a:pt x="901" y="1402"/>
                  </a:lnTo>
                  <a:lnTo>
                    <a:pt x="608" y="1800"/>
                  </a:lnTo>
                  <a:lnTo>
                    <a:pt x="419" y="2009"/>
                  </a:lnTo>
                  <a:lnTo>
                    <a:pt x="378" y="2092"/>
                  </a:lnTo>
                  <a:lnTo>
                    <a:pt x="147" y="2511"/>
                  </a:lnTo>
                  <a:lnTo>
                    <a:pt x="106" y="2553"/>
                  </a:lnTo>
                  <a:lnTo>
                    <a:pt x="106" y="2720"/>
                  </a:lnTo>
                  <a:lnTo>
                    <a:pt x="85" y="2929"/>
                  </a:lnTo>
                  <a:lnTo>
                    <a:pt x="1" y="3139"/>
                  </a:lnTo>
                  <a:lnTo>
                    <a:pt x="43" y="3264"/>
                  </a:lnTo>
                  <a:lnTo>
                    <a:pt x="1" y="3285"/>
                  </a:lnTo>
                  <a:lnTo>
                    <a:pt x="43" y="3306"/>
                  </a:lnTo>
                  <a:lnTo>
                    <a:pt x="106" y="3285"/>
                  </a:lnTo>
                  <a:lnTo>
                    <a:pt x="210" y="3201"/>
                  </a:lnTo>
                  <a:lnTo>
                    <a:pt x="273" y="3243"/>
                  </a:lnTo>
                  <a:lnTo>
                    <a:pt x="315" y="3285"/>
                  </a:lnTo>
                  <a:lnTo>
                    <a:pt x="398" y="3285"/>
                  </a:lnTo>
                  <a:lnTo>
                    <a:pt x="461" y="3243"/>
                  </a:lnTo>
                  <a:lnTo>
                    <a:pt x="461" y="3160"/>
                  </a:lnTo>
                  <a:lnTo>
                    <a:pt x="566" y="3160"/>
                  </a:lnTo>
                  <a:lnTo>
                    <a:pt x="566" y="3180"/>
                  </a:lnTo>
                  <a:lnTo>
                    <a:pt x="608" y="3139"/>
                  </a:lnTo>
                  <a:lnTo>
                    <a:pt x="670" y="3139"/>
                  </a:lnTo>
                  <a:lnTo>
                    <a:pt x="712" y="3076"/>
                  </a:lnTo>
                  <a:lnTo>
                    <a:pt x="1633" y="3076"/>
                  </a:lnTo>
                  <a:lnTo>
                    <a:pt x="2407" y="3034"/>
                  </a:lnTo>
                  <a:lnTo>
                    <a:pt x="2575" y="2469"/>
                  </a:lnTo>
                  <a:lnTo>
                    <a:pt x="2595" y="2323"/>
                  </a:lnTo>
                  <a:lnTo>
                    <a:pt x="2700" y="2197"/>
                  </a:lnTo>
                  <a:lnTo>
                    <a:pt x="2784" y="2051"/>
                  </a:lnTo>
                  <a:lnTo>
                    <a:pt x="2867" y="1988"/>
                  </a:lnTo>
                  <a:lnTo>
                    <a:pt x="2909" y="1883"/>
                  </a:lnTo>
                  <a:lnTo>
                    <a:pt x="2972" y="1820"/>
                  </a:lnTo>
                  <a:lnTo>
                    <a:pt x="2972" y="1779"/>
                  </a:lnTo>
                  <a:lnTo>
                    <a:pt x="3181" y="1779"/>
                  </a:lnTo>
                  <a:lnTo>
                    <a:pt x="3223" y="1632"/>
                  </a:lnTo>
                  <a:lnTo>
                    <a:pt x="3223" y="1528"/>
                  </a:lnTo>
                  <a:lnTo>
                    <a:pt x="3349" y="1381"/>
                  </a:lnTo>
                  <a:lnTo>
                    <a:pt x="3349" y="1276"/>
                  </a:lnTo>
                  <a:lnTo>
                    <a:pt x="3328" y="1151"/>
                  </a:lnTo>
                  <a:lnTo>
                    <a:pt x="3244" y="1067"/>
                  </a:lnTo>
                  <a:lnTo>
                    <a:pt x="3307" y="1004"/>
                  </a:lnTo>
                  <a:lnTo>
                    <a:pt x="3223" y="963"/>
                  </a:lnTo>
                  <a:lnTo>
                    <a:pt x="3139" y="900"/>
                  </a:lnTo>
                  <a:lnTo>
                    <a:pt x="3077" y="753"/>
                  </a:lnTo>
                  <a:lnTo>
                    <a:pt x="2930" y="628"/>
                  </a:lnTo>
                  <a:lnTo>
                    <a:pt x="2930" y="481"/>
                  </a:lnTo>
                  <a:lnTo>
                    <a:pt x="2909" y="356"/>
                  </a:lnTo>
                  <a:lnTo>
                    <a:pt x="2826" y="356"/>
                  </a:lnTo>
                  <a:lnTo>
                    <a:pt x="2826" y="251"/>
                  </a:lnTo>
                  <a:lnTo>
                    <a:pt x="2784" y="230"/>
                  </a:lnTo>
                  <a:lnTo>
                    <a:pt x="2763" y="63"/>
                  </a:lnTo>
                  <a:lnTo>
                    <a:pt x="270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59" name="Google Shape;1059;p27"/>
            <p:cNvSpPr/>
            <p:nvPr/>
          </p:nvSpPr>
          <p:spPr>
            <a:xfrm>
              <a:off x="-2429904" y="3924912"/>
              <a:ext cx="159702" cy="102953"/>
            </a:xfrm>
            <a:custGeom>
              <a:avLst/>
              <a:gdLst/>
              <a:ahLst/>
              <a:cxnLst/>
              <a:rect l="l" t="t" r="r" b="b"/>
              <a:pathLst>
                <a:path w="7534" h="5086" extrusionOk="0">
                  <a:moveTo>
                    <a:pt x="4750" y="1"/>
                  </a:moveTo>
                  <a:lnTo>
                    <a:pt x="4708" y="64"/>
                  </a:lnTo>
                  <a:lnTo>
                    <a:pt x="4583" y="147"/>
                  </a:lnTo>
                  <a:lnTo>
                    <a:pt x="4499" y="84"/>
                  </a:lnTo>
                  <a:lnTo>
                    <a:pt x="4374" y="84"/>
                  </a:lnTo>
                  <a:lnTo>
                    <a:pt x="4269" y="168"/>
                  </a:lnTo>
                  <a:lnTo>
                    <a:pt x="4123" y="252"/>
                  </a:lnTo>
                  <a:lnTo>
                    <a:pt x="4081" y="315"/>
                  </a:lnTo>
                  <a:lnTo>
                    <a:pt x="4123" y="398"/>
                  </a:lnTo>
                  <a:lnTo>
                    <a:pt x="4039" y="419"/>
                  </a:lnTo>
                  <a:lnTo>
                    <a:pt x="3934" y="587"/>
                  </a:lnTo>
                  <a:lnTo>
                    <a:pt x="3872" y="587"/>
                  </a:lnTo>
                  <a:lnTo>
                    <a:pt x="3830" y="566"/>
                  </a:lnTo>
                  <a:lnTo>
                    <a:pt x="3746" y="670"/>
                  </a:lnTo>
                  <a:lnTo>
                    <a:pt x="3746" y="733"/>
                  </a:lnTo>
                  <a:lnTo>
                    <a:pt x="3662" y="796"/>
                  </a:lnTo>
                  <a:lnTo>
                    <a:pt x="3641" y="900"/>
                  </a:lnTo>
                  <a:lnTo>
                    <a:pt x="3662" y="984"/>
                  </a:lnTo>
                  <a:lnTo>
                    <a:pt x="3641" y="1089"/>
                  </a:lnTo>
                  <a:lnTo>
                    <a:pt x="3537" y="1131"/>
                  </a:lnTo>
                  <a:lnTo>
                    <a:pt x="3432" y="1214"/>
                  </a:lnTo>
                  <a:lnTo>
                    <a:pt x="3202" y="1235"/>
                  </a:lnTo>
                  <a:lnTo>
                    <a:pt x="3035" y="1256"/>
                  </a:lnTo>
                  <a:lnTo>
                    <a:pt x="2909" y="1235"/>
                  </a:lnTo>
                  <a:lnTo>
                    <a:pt x="2804" y="1193"/>
                  </a:lnTo>
                  <a:lnTo>
                    <a:pt x="2679" y="1214"/>
                  </a:lnTo>
                  <a:lnTo>
                    <a:pt x="2595" y="1193"/>
                  </a:lnTo>
                  <a:lnTo>
                    <a:pt x="2511" y="1235"/>
                  </a:lnTo>
                  <a:lnTo>
                    <a:pt x="2491" y="1340"/>
                  </a:lnTo>
                  <a:lnTo>
                    <a:pt x="2595" y="1445"/>
                  </a:lnTo>
                  <a:lnTo>
                    <a:pt x="2658" y="1445"/>
                  </a:lnTo>
                  <a:lnTo>
                    <a:pt x="2679" y="1528"/>
                  </a:lnTo>
                  <a:lnTo>
                    <a:pt x="2511" y="1633"/>
                  </a:lnTo>
                  <a:lnTo>
                    <a:pt x="2449" y="1737"/>
                  </a:lnTo>
                  <a:lnTo>
                    <a:pt x="2281" y="1737"/>
                  </a:lnTo>
                  <a:lnTo>
                    <a:pt x="1947" y="1821"/>
                  </a:lnTo>
                  <a:lnTo>
                    <a:pt x="1821" y="1926"/>
                  </a:lnTo>
                  <a:lnTo>
                    <a:pt x="1633" y="1968"/>
                  </a:lnTo>
                  <a:lnTo>
                    <a:pt x="1507" y="2072"/>
                  </a:lnTo>
                  <a:lnTo>
                    <a:pt x="1403" y="2093"/>
                  </a:lnTo>
                  <a:lnTo>
                    <a:pt x="1340" y="2051"/>
                  </a:lnTo>
                  <a:lnTo>
                    <a:pt x="1298" y="1926"/>
                  </a:lnTo>
                  <a:lnTo>
                    <a:pt x="1235" y="1863"/>
                  </a:lnTo>
                  <a:lnTo>
                    <a:pt x="1151" y="1926"/>
                  </a:lnTo>
                  <a:lnTo>
                    <a:pt x="1151" y="2051"/>
                  </a:lnTo>
                  <a:lnTo>
                    <a:pt x="1110" y="2177"/>
                  </a:lnTo>
                  <a:lnTo>
                    <a:pt x="942" y="2177"/>
                  </a:lnTo>
                  <a:lnTo>
                    <a:pt x="838" y="2198"/>
                  </a:lnTo>
                  <a:lnTo>
                    <a:pt x="733" y="2198"/>
                  </a:lnTo>
                  <a:lnTo>
                    <a:pt x="712" y="2072"/>
                  </a:lnTo>
                  <a:lnTo>
                    <a:pt x="670" y="2030"/>
                  </a:lnTo>
                  <a:lnTo>
                    <a:pt x="670" y="2051"/>
                  </a:lnTo>
                  <a:lnTo>
                    <a:pt x="566" y="2198"/>
                  </a:lnTo>
                  <a:lnTo>
                    <a:pt x="461" y="2240"/>
                  </a:lnTo>
                  <a:lnTo>
                    <a:pt x="398" y="2365"/>
                  </a:lnTo>
                  <a:lnTo>
                    <a:pt x="294" y="2553"/>
                  </a:lnTo>
                  <a:lnTo>
                    <a:pt x="252" y="2679"/>
                  </a:lnTo>
                  <a:lnTo>
                    <a:pt x="147" y="2867"/>
                  </a:lnTo>
                  <a:lnTo>
                    <a:pt x="63" y="2867"/>
                  </a:lnTo>
                  <a:lnTo>
                    <a:pt x="1" y="2930"/>
                  </a:lnTo>
                  <a:lnTo>
                    <a:pt x="42" y="3077"/>
                  </a:lnTo>
                  <a:lnTo>
                    <a:pt x="84" y="3223"/>
                  </a:lnTo>
                  <a:lnTo>
                    <a:pt x="63" y="3349"/>
                  </a:lnTo>
                  <a:lnTo>
                    <a:pt x="84" y="3516"/>
                  </a:lnTo>
                  <a:lnTo>
                    <a:pt x="105" y="3641"/>
                  </a:lnTo>
                  <a:lnTo>
                    <a:pt x="105" y="3872"/>
                  </a:lnTo>
                  <a:lnTo>
                    <a:pt x="168" y="3934"/>
                  </a:lnTo>
                  <a:lnTo>
                    <a:pt x="314" y="4018"/>
                  </a:lnTo>
                  <a:lnTo>
                    <a:pt x="419" y="4123"/>
                  </a:lnTo>
                  <a:lnTo>
                    <a:pt x="461" y="4248"/>
                  </a:lnTo>
                  <a:lnTo>
                    <a:pt x="607" y="4458"/>
                  </a:lnTo>
                  <a:lnTo>
                    <a:pt x="691" y="4604"/>
                  </a:lnTo>
                  <a:lnTo>
                    <a:pt x="775" y="4688"/>
                  </a:lnTo>
                  <a:lnTo>
                    <a:pt x="942" y="4813"/>
                  </a:lnTo>
                  <a:lnTo>
                    <a:pt x="942" y="4960"/>
                  </a:lnTo>
                  <a:lnTo>
                    <a:pt x="942" y="5022"/>
                  </a:lnTo>
                  <a:lnTo>
                    <a:pt x="984" y="5085"/>
                  </a:lnTo>
                  <a:lnTo>
                    <a:pt x="1005" y="5085"/>
                  </a:lnTo>
                  <a:lnTo>
                    <a:pt x="1256" y="4667"/>
                  </a:lnTo>
                  <a:lnTo>
                    <a:pt x="1403" y="4499"/>
                  </a:lnTo>
                  <a:lnTo>
                    <a:pt x="1507" y="4478"/>
                  </a:lnTo>
                  <a:lnTo>
                    <a:pt x="1549" y="4437"/>
                  </a:lnTo>
                  <a:lnTo>
                    <a:pt x="1779" y="4332"/>
                  </a:lnTo>
                  <a:lnTo>
                    <a:pt x="1884" y="4353"/>
                  </a:lnTo>
                  <a:lnTo>
                    <a:pt x="1947" y="4290"/>
                  </a:lnTo>
                  <a:lnTo>
                    <a:pt x="2135" y="4290"/>
                  </a:lnTo>
                  <a:lnTo>
                    <a:pt x="2156" y="4353"/>
                  </a:lnTo>
                  <a:lnTo>
                    <a:pt x="2260" y="4395"/>
                  </a:lnTo>
                  <a:lnTo>
                    <a:pt x="2302" y="4374"/>
                  </a:lnTo>
                  <a:lnTo>
                    <a:pt x="2386" y="4353"/>
                  </a:lnTo>
                  <a:lnTo>
                    <a:pt x="2386" y="4269"/>
                  </a:lnTo>
                  <a:lnTo>
                    <a:pt x="2407" y="4185"/>
                  </a:lnTo>
                  <a:lnTo>
                    <a:pt x="2470" y="4144"/>
                  </a:lnTo>
                  <a:lnTo>
                    <a:pt x="2365" y="4018"/>
                  </a:lnTo>
                  <a:lnTo>
                    <a:pt x="2365" y="3955"/>
                  </a:lnTo>
                  <a:lnTo>
                    <a:pt x="2449" y="3955"/>
                  </a:lnTo>
                  <a:lnTo>
                    <a:pt x="2491" y="3913"/>
                  </a:lnTo>
                  <a:lnTo>
                    <a:pt x="2491" y="3851"/>
                  </a:lnTo>
                  <a:lnTo>
                    <a:pt x="2553" y="3767"/>
                  </a:lnTo>
                  <a:lnTo>
                    <a:pt x="2553" y="3704"/>
                  </a:lnTo>
                  <a:lnTo>
                    <a:pt x="2595" y="3662"/>
                  </a:lnTo>
                  <a:lnTo>
                    <a:pt x="2679" y="3662"/>
                  </a:lnTo>
                  <a:lnTo>
                    <a:pt x="2763" y="3558"/>
                  </a:lnTo>
                  <a:lnTo>
                    <a:pt x="2867" y="3600"/>
                  </a:lnTo>
                  <a:lnTo>
                    <a:pt x="2867" y="3537"/>
                  </a:lnTo>
                  <a:lnTo>
                    <a:pt x="2930" y="3537"/>
                  </a:lnTo>
                  <a:lnTo>
                    <a:pt x="3014" y="3600"/>
                  </a:lnTo>
                  <a:lnTo>
                    <a:pt x="3076" y="3621"/>
                  </a:lnTo>
                  <a:lnTo>
                    <a:pt x="3244" y="3746"/>
                  </a:lnTo>
                  <a:lnTo>
                    <a:pt x="3327" y="3767"/>
                  </a:lnTo>
                  <a:lnTo>
                    <a:pt x="3495" y="3913"/>
                  </a:lnTo>
                  <a:lnTo>
                    <a:pt x="3516" y="3955"/>
                  </a:lnTo>
                  <a:lnTo>
                    <a:pt x="3641" y="3934"/>
                  </a:lnTo>
                  <a:lnTo>
                    <a:pt x="3767" y="4018"/>
                  </a:lnTo>
                  <a:lnTo>
                    <a:pt x="3913" y="4018"/>
                  </a:lnTo>
                  <a:lnTo>
                    <a:pt x="3976" y="4039"/>
                  </a:lnTo>
                  <a:lnTo>
                    <a:pt x="4060" y="3976"/>
                  </a:lnTo>
                  <a:lnTo>
                    <a:pt x="4144" y="3976"/>
                  </a:lnTo>
                  <a:lnTo>
                    <a:pt x="4248" y="4039"/>
                  </a:lnTo>
                  <a:lnTo>
                    <a:pt x="4374" y="4060"/>
                  </a:lnTo>
                  <a:lnTo>
                    <a:pt x="4436" y="4081"/>
                  </a:lnTo>
                  <a:lnTo>
                    <a:pt x="4562" y="4060"/>
                  </a:lnTo>
                  <a:lnTo>
                    <a:pt x="4583" y="4018"/>
                  </a:lnTo>
                  <a:lnTo>
                    <a:pt x="4541" y="3955"/>
                  </a:lnTo>
                  <a:lnTo>
                    <a:pt x="4499" y="3913"/>
                  </a:lnTo>
                  <a:lnTo>
                    <a:pt x="4604" y="3809"/>
                  </a:lnTo>
                  <a:lnTo>
                    <a:pt x="4688" y="3704"/>
                  </a:lnTo>
                  <a:lnTo>
                    <a:pt x="4792" y="3704"/>
                  </a:lnTo>
                  <a:lnTo>
                    <a:pt x="4897" y="3725"/>
                  </a:lnTo>
                  <a:lnTo>
                    <a:pt x="4980" y="3809"/>
                  </a:lnTo>
                  <a:lnTo>
                    <a:pt x="5064" y="3767"/>
                  </a:lnTo>
                  <a:lnTo>
                    <a:pt x="5294" y="3746"/>
                  </a:lnTo>
                  <a:lnTo>
                    <a:pt x="5336" y="3704"/>
                  </a:lnTo>
                  <a:lnTo>
                    <a:pt x="5420" y="3641"/>
                  </a:lnTo>
                  <a:lnTo>
                    <a:pt x="5650" y="3537"/>
                  </a:lnTo>
                  <a:lnTo>
                    <a:pt x="5734" y="3558"/>
                  </a:lnTo>
                  <a:lnTo>
                    <a:pt x="5755" y="3600"/>
                  </a:lnTo>
                  <a:lnTo>
                    <a:pt x="5796" y="3600"/>
                  </a:lnTo>
                  <a:lnTo>
                    <a:pt x="5817" y="3662"/>
                  </a:lnTo>
                  <a:lnTo>
                    <a:pt x="5859" y="3662"/>
                  </a:lnTo>
                  <a:lnTo>
                    <a:pt x="5943" y="3621"/>
                  </a:lnTo>
                  <a:lnTo>
                    <a:pt x="6068" y="3621"/>
                  </a:lnTo>
                  <a:lnTo>
                    <a:pt x="6152" y="3600"/>
                  </a:lnTo>
                  <a:lnTo>
                    <a:pt x="6236" y="3600"/>
                  </a:lnTo>
                  <a:lnTo>
                    <a:pt x="6320" y="3495"/>
                  </a:lnTo>
                  <a:lnTo>
                    <a:pt x="6278" y="3453"/>
                  </a:lnTo>
                  <a:lnTo>
                    <a:pt x="6278" y="3411"/>
                  </a:lnTo>
                  <a:lnTo>
                    <a:pt x="6361" y="3411"/>
                  </a:lnTo>
                  <a:lnTo>
                    <a:pt x="6445" y="3453"/>
                  </a:lnTo>
                  <a:lnTo>
                    <a:pt x="6633" y="3453"/>
                  </a:lnTo>
                  <a:lnTo>
                    <a:pt x="6675" y="3495"/>
                  </a:lnTo>
                  <a:lnTo>
                    <a:pt x="6759" y="3516"/>
                  </a:lnTo>
                  <a:lnTo>
                    <a:pt x="6843" y="3558"/>
                  </a:lnTo>
                  <a:lnTo>
                    <a:pt x="7073" y="3558"/>
                  </a:lnTo>
                  <a:lnTo>
                    <a:pt x="7094" y="3600"/>
                  </a:lnTo>
                  <a:lnTo>
                    <a:pt x="7282" y="3516"/>
                  </a:lnTo>
                  <a:lnTo>
                    <a:pt x="7408" y="3516"/>
                  </a:lnTo>
                  <a:lnTo>
                    <a:pt x="7512" y="3558"/>
                  </a:lnTo>
                  <a:lnTo>
                    <a:pt x="7533" y="3600"/>
                  </a:lnTo>
                  <a:lnTo>
                    <a:pt x="7533" y="3558"/>
                  </a:lnTo>
                  <a:lnTo>
                    <a:pt x="7491" y="3495"/>
                  </a:lnTo>
                  <a:lnTo>
                    <a:pt x="7387" y="3432"/>
                  </a:lnTo>
                  <a:lnTo>
                    <a:pt x="7303" y="3390"/>
                  </a:lnTo>
                  <a:lnTo>
                    <a:pt x="7303" y="3202"/>
                  </a:lnTo>
                  <a:lnTo>
                    <a:pt x="7303" y="3139"/>
                  </a:lnTo>
                  <a:lnTo>
                    <a:pt x="7219" y="3077"/>
                  </a:lnTo>
                  <a:lnTo>
                    <a:pt x="7010" y="3035"/>
                  </a:lnTo>
                  <a:lnTo>
                    <a:pt x="6968" y="2972"/>
                  </a:lnTo>
                  <a:lnTo>
                    <a:pt x="6989" y="2867"/>
                  </a:lnTo>
                  <a:lnTo>
                    <a:pt x="6947" y="2805"/>
                  </a:lnTo>
                  <a:lnTo>
                    <a:pt x="6843" y="2784"/>
                  </a:lnTo>
                  <a:lnTo>
                    <a:pt x="6780" y="2721"/>
                  </a:lnTo>
                  <a:lnTo>
                    <a:pt x="6759" y="2553"/>
                  </a:lnTo>
                  <a:lnTo>
                    <a:pt x="6738" y="2491"/>
                  </a:lnTo>
                  <a:lnTo>
                    <a:pt x="6550" y="2365"/>
                  </a:lnTo>
                  <a:lnTo>
                    <a:pt x="6487" y="2386"/>
                  </a:lnTo>
                  <a:lnTo>
                    <a:pt x="6382" y="2344"/>
                  </a:lnTo>
                  <a:lnTo>
                    <a:pt x="6361" y="2365"/>
                  </a:lnTo>
                  <a:lnTo>
                    <a:pt x="6257" y="2344"/>
                  </a:lnTo>
                  <a:lnTo>
                    <a:pt x="6131" y="2240"/>
                  </a:lnTo>
                  <a:lnTo>
                    <a:pt x="6173" y="2177"/>
                  </a:lnTo>
                  <a:lnTo>
                    <a:pt x="6215" y="2135"/>
                  </a:lnTo>
                  <a:lnTo>
                    <a:pt x="6278" y="2072"/>
                  </a:lnTo>
                  <a:lnTo>
                    <a:pt x="6320" y="1989"/>
                  </a:lnTo>
                  <a:lnTo>
                    <a:pt x="6257" y="1926"/>
                  </a:lnTo>
                  <a:lnTo>
                    <a:pt x="6152" y="1926"/>
                  </a:lnTo>
                  <a:lnTo>
                    <a:pt x="6048" y="1863"/>
                  </a:lnTo>
                  <a:lnTo>
                    <a:pt x="6006" y="1779"/>
                  </a:lnTo>
                  <a:lnTo>
                    <a:pt x="5922" y="1737"/>
                  </a:lnTo>
                  <a:lnTo>
                    <a:pt x="5817" y="1737"/>
                  </a:lnTo>
                  <a:lnTo>
                    <a:pt x="5692" y="1654"/>
                  </a:lnTo>
                  <a:lnTo>
                    <a:pt x="5608" y="1612"/>
                  </a:lnTo>
                  <a:lnTo>
                    <a:pt x="5587" y="1465"/>
                  </a:lnTo>
                  <a:lnTo>
                    <a:pt x="5629" y="1403"/>
                  </a:lnTo>
                  <a:lnTo>
                    <a:pt x="5545" y="1361"/>
                  </a:lnTo>
                  <a:lnTo>
                    <a:pt x="5399" y="1361"/>
                  </a:lnTo>
                  <a:lnTo>
                    <a:pt x="5336" y="1424"/>
                  </a:lnTo>
                  <a:lnTo>
                    <a:pt x="5211" y="1424"/>
                  </a:lnTo>
                  <a:lnTo>
                    <a:pt x="5106" y="1340"/>
                  </a:lnTo>
                  <a:lnTo>
                    <a:pt x="5106" y="1152"/>
                  </a:lnTo>
                  <a:lnTo>
                    <a:pt x="5169" y="1047"/>
                  </a:lnTo>
                  <a:lnTo>
                    <a:pt x="5190" y="1005"/>
                  </a:lnTo>
                  <a:lnTo>
                    <a:pt x="5211" y="880"/>
                  </a:lnTo>
                  <a:lnTo>
                    <a:pt x="5190" y="796"/>
                  </a:lnTo>
                  <a:lnTo>
                    <a:pt x="5085" y="566"/>
                  </a:lnTo>
                  <a:lnTo>
                    <a:pt x="4918" y="377"/>
                  </a:lnTo>
                  <a:lnTo>
                    <a:pt x="4897" y="294"/>
                  </a:lnTo>
                  <a:lnTo>
                    <a:pt x="4771" y="189"/>
                  </a:lnTo>
                  <a:lnTo>
                    <a:pt x="4813" y="168"/>
                  </a:lnTo>
                  <a:lnTo>
                    <a:pt x="4813" y="84"/>
                  </a:lnTo>
                  <a:lnTo>
                    <a:pt x="475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60" name="Google Shape;1060;p27"/>
            <p:cNvSpPr/>
            <p:nvPr/>
          </p:nvSpPr>
          <p:spPr>
            <a:xfrm>
              <a:off x="-2495105" y="3654703"/>
              <a:ext cx="189421" cy="168175"/>
            </a:xfrm>
            <a:custGeom>
              <a:avLst/>
              <a:gdLst/>
              <a:ahLst/>
              <a:cxnLst/>
              <a:rect l="l" t="t" r="r" b="b"/>
              <a:pathLst>
                <a:path w="8936" h="8308" extrusionOk="0">
                  <a:moveTo>
                    <a:pt x="1068" y="1"/>
                  </a:moveTo>
                  <a:lnTo>
                    <a:pt x="1047" y="42"/>
                  </a:lnTo>
                  <a:lnTo>
                    <a:pt x="1089" y="252"/>
                  </a:lnTo>
                  <a:lnTo>
                    <a:pt x="1152" y="314"/>
                  </a:lnTo>
                  <a:lnTo>
                    <a:pt x="1026" y="482"/>
                  </a:lnTo>
                  <a:lnTo>
                    <a:pt x="670" y="691"/>
                  </a:lnTo>
                  <a:lnTo>
                    <a:pt x="670" y="775"/>
                  </a:lnTo>
                  <a:lnTo>
                    <a:pt x="566" y="900"/>
                  </a:lnTo>
                  <a:lnTo>
                    <a:pt x="440" y="900"/>
                  </a:lnTo>
                  <a:lnTo>
                    <a:pt x="357" y="963"/>
                  </a:lnTo>
                  <a:lnTo>
                    <a:pt x="357" y="1047"/>
                  </a:lnTo>
                  <a:lnTo>
                    <a:pt x="336" y="1109"/>
                  </a:lnTo>
                  <a:lnTo>
                    <a:pt x="398" y="1298"/>
                  </a:lnTo>
                  <a:lnTo>
                    <a:pt x="398" y="1423"/>
                  </a:lnTo>
                  <a:lnTo>
                    <a:pt x="357" y="1465"/>
                  </a:lnTo>
                  <a:lnTo>
                    <a:pt x="357" y="1507"/>
                  </a:lnTo>
                  <a:lnTo>
                    <a:pt x="336" y="1570"/>
                  </a:lnTo>
                  <a:lnTo>
                    <a:pt x="294" y="1674"/>
                  </a:lnTo>
                  <a:lnTo>
                    <a:pt x="189" y="1716"/>
                  </a:lnTo>
                  <a:lnTo>
                    <a:pt x="147" y="1737"/>
                  </a:lnTo>
                  <a:lnTo>
                    <a:pt x="85" y="1737"/>
                  </a:lnTo>
                  <a:lnTo>
                    <a:pt x="22" y="1800"/>
                  </a:lnTo>
                  <a:lnTo>
                    <a:pt x="22" y="2009"/>
                  </a:lnTo>
                  <a:lnTo>
                    <a:pt x="85" y="2030"/>
                  </a:lnTo>
                  <a:lnTo>
                    <a:pt x="147" y="2156"/>
                  </a:lnTo>
                  <a:lnTo>
                    <a:pt x="147" y="2553"/>
                  </a:lnTo>
                  <a:lnTo>
                    <a:pt x="189" y="2762"/>
                  </a:lnTo>
                  <a:lnTo>
                    <a:pt x="189" y="2825"/>
                  </a:lnTo>
                  <a:lnTo>
                    <a:pt x="189" y="3139"/>
                  </a:lnTo>
                  <a:lnTo>
                    <a:pt x="252" y="3286"/>
                  </a:lnTo>
                  <a:lnTo>
                    <a:pt x="210" y="3599"/>
                  </a:lnTo>
                  <a:lnTo>
                    <a:pt x="189" y="3662"/>
                  </a:lnTo>
                  <a:lnTo>
                    <a:pt x="231" y="3788"/>
                  </a:lnTo>
                  <a:lnTo>
                    <a:pt x="252" y="3997"/>
                  </a:lnTo>
                  <a:lnTo>
                    <a:pt x="210" y="4081"/>
                  </a:lnTo>
                  <a:lnTo>
                    <a:pt x="85" y="4185"/>
                  </a:lnTo>
                  <a:lnTo>
                    <a:pt x="43" y="4227"/>
                  </a:lnTo>
                  <a:lnTo>
                    <a:pt x="1" y="4290"/>
                  </a:lnTo>
                  <a:lnTo>
                    <a:pt x="85" y="4353"/>
                  </a:lnTo>
                  <a:lnTo>
                    <a:pt x="210" y="4541"/>
                  </a:lnTo>
                  <a:lnTo>
                    <a:pt x="315" y="4771"/>
                  </a:lnTo>
                  <a:lnTo>
                    <a:pt x="357" y="4813"/>
                  </a:lnTo>
                  <a:lnTo>
                    <a:pt x="398" y="4938"/>
                  </a:lnTo>
                  <a:lnTo>
                    <a:pt x="357" y="5022"/>
                  </a:lnTo>
                  <a:lnTo>
                    <a:pt x="398" y="5169"/>
                  </a:lnTo>
                  <a:lnTo>
                    <a:pt x="440" y="5252"/>
                  </a:lnTo>
                  <a:lnTo>
                    <a:pt x="461" y="5357"/>
                  </a:lnTo>
                  <a:lnTo>
                    <a:pt x="545" y="5441"/>
                  </a:lnTo>
                  <a:lnTo>
                    <a:pt x="984" y="5441"/>
                  </a:lnTo>
                  <a:lnTo>
                    <a:pt x="1089" y="5503"/>
                  </a:lnTo>
                  <a:lnTo>
                    <a:pt x="1173" y="5650"/>
                  </a:lnTo>
                  <a:lnTo>
                    <a:pt x="1277" y="5880"/>
                  </a:lnTo>
                  <a:lnTo>
                    <a:pt x="1340" y="5922"/>
                  </a:lnTo>
                  <a:lnTo>
                    <a:pt x="1403" y="6006"/>
                  </a:lnTo>
                  <a:lnTo>
                    <a:pt x="1486" y="6089"/>
                  </a:lnTo>
                  <a:lnTo>
                    <a:pt x="2491" y="6319"/>
                  </a:lnTo>
                  <a:lnTo>
                    <a:pt x="2595" y="6424"/>
                  </a:lnTo>
                  <a:lnTo>
                    <a:pt x="3118" y="6215"/>
                  </a:lnTo>
                  <a:lnTo>
                    <a:pt x="3746" y="5964"/>
                  </a:lnTo>
                  <a:lnTo>
                    <a:pt x="8391" y="8307"/>
                  </a:lnTo>
                  <a:lnTo>
                    <a:pt x="8391" y="8098"/>
                  </a:lnTo>
                  <a:lnTo>
                    <a:pt x="8935" y="8056"/>
                  </a:lnTo>
                  <a:lnTo>
                    <a:pt x="8705" y="2344"/>
                  </a:lnTo>
                  <a:lnTo>
                    <a:pt x="8621" y="2051"/>
                  </a:lnTo>
                  <a:lnTo>
                    <a:pt x="8580" y="1905"/>
                  </a:lnTo>
                  <a:lnTo>
                    <a:pt x="8621" y="1716"/>
                  </a:lnTo>
                  <a:lnTo>
                    <a:pt x="8705" y="1507"/>
                  </a:lnTo>
                  <a:lnTo>
                    <a:pt x="8705" y="1381"/>
                  </a:lnTo>
                  <a:lnTo>
                    <a:pt x="8663" y="1214"/>
                  </a:lnTo>
                  <a:lnTo>
                    <a:pt x="8705" y="984"/>
                  </a:lnTo>
                  <a:lnTo>
                    <a:pt x="8726" y="879"/>
                  </a:lnTo>
                  <a:lnTo>
                    <a:pt x="8684" y="733"/>
                  </a:lnTo>
                  <a:lnTo>
                    <a:pt x="8600" y="649"/>
                  </a:lnTo>
                  <a:lnTo>
                    <a:pt x="8496" y="628"/>
                  </a:lnTo>
                  <a:lnTo>
                    <a:pt x="8391" y="649"/>
                  </a:lnTo>
                  <a:lnTo>
                    <a:pt x="7994" y="586"/>
                  </a:lnTo>
                  <a:lnTo>
                    <a:pt x="7931" y="524"/>
                  </a:lnTo>
                  <a:lnTo>
                    <a:pt x="7764" y="524"/>
                  </a:lnTo>
                  <a:lnTo>
                    <a:pt x="7575" y="461"/>
                  </a:lnTo>
                  <a:lnTo>
                    <a:pt x="7533" y="377"/>
                  </a:lnTo>
                  <a:lnTo>
                    <a:pt x="7575" y="356"/>
                  </a:lnTo>
                  <a:lnTo>
                    <a:pt x="7554" y="314"/>
                  </a:lnTo>
                  <a:lnTo>
                    <a:pt x="7324" y="168"/>
                  </a:lnTo>
                  <a:lnTo>
                    <a:pt x="7199" y="168"/>
                  </a:lnTo>
                  <a:lnTo>
                    <a:pt x="7010" y="126"/>
                  </a:lnTo>
                  <a:lnTo>
                    <a:pt x="6948" y="105"/>
                  </a:lnTo>
                  <a:lnTo>
                    <a:pt x="6885" y="147"/>
                  </a:lnTo>
                  <a:lnTo>
                    <a:pt x="6780" y="63"/>
                  </a:lnTo>
                  <a:lnTo>
                    <a:pt x="6717" y="63"/>
                  </a:lnTo>
                  <a:lnTo>
                    <a:pt x="6529" y="168"/>
                  </a:lnTo>
                  <a:lnTo>
                    <a:pt x="6257" y="210"/>
                  </a:lnTo>
                  <a:lnTo>
                    <a:pt x="6006" y="314"/>
                  </a:lnTo>
                  <a:lnTo>
                    <a:pt x="5880" y="440"/>
                  </a:lnTo>
                  <a:lnTo>
                    <a:pt x="5839" y="586"/>
                  </a:lnTo>
                  <a:lnTo>
                    <a:pt x="5776" y="670"/>
                  </a:lnTo>
                  <a:lnTo>
                    <a:pt x="5755" y="963"/>
                  </a:lnTo>
                  <a:lnTo>
                    <a:pt x="5859" y="1109"/>
                  </a:lnTo>
                  <a:lnTo>
                    <a:pt x="5943" y="1361"/>
                  </a:lnTo>
                  <a:lnTo>
                    <a:pt x="5880" y="1486"/>
                  </a:lnTo>
                  <a:lnTo>
                    <a:pt x="5734" y="1633"/>
                  </a:lnTo>
                  <a:lnTo>
                    <a:pt x="5692" y="1695"/>
                  </a:lnTo>
                  <a:lnTo>
                    <a:pt x="5525" y="1842"/>
                  </a:lnTo>
                  <a:lnTo>
                    <a:pt x="5378" y="1905"/>
                  </a:lnTo>
                  <a:lnTo>
                    <a:pt x="5148" y="1800"/>
                  </a:lnTo>
                  <a:lnTo>
                    <a:pt x="4918" y="1612"/>
                  </a:lnTo>
                  <a:lnTo>
                    <a:pt x="4730" y="1486"/>
                  </a:lnTo>
                  <a:lnTo>
                    <a:pt x="4479" y="1319"/>
                  </a:lnTo>
                  <a:lnTo>
                    <a:pt x="4060" y="1172"/>
                  </a:lnTo>
                  <a:lnTo>
                    <a:pt x="3872" y="1151"/>
                  </a:lnTo>
                  <a:lnTo>
                    <a:pt x="3788" y="1172"/>
                  </a:lnTo>
                  <a:lnTo>
                    <a:pt x="3579" y="1172"/>
                  </a:lnTo>
                  <a:lnTo>
                    <a:pt x="3390" y="1068"/>
                  </a:lnTo>
                  <a:lnTo>
                    <a:pt x="3223" y="733"/>
                  </a:lnTo>
                  <a:lnTo>
                    <a:pt x="3223" y="545"/>
                  </a:lnTo>
                  <a:lnTo>
                    <a:pt x="3056" y="356"/>
                  </a:lnTo>
                  <a:lnTo>
                    <a:pt x="2700" y="314"/>
                  </a:lnTo>
                  <a:lnTo>
                    <a:pt x="2512" y="168"/>
                  </a:lnTo>
                  <a:lnTo>
                    <a:pt x="2198" y="168"/>
                  </a:lnTo>
                  <a:lnTo>
                    <a:pt x="2010" y="105"/>
                  </a:lnTo>
                  <a:lnTo>
                    <a:pt x="1591" y="168"/>
                  </a:lnTo>
                  <a:lnTo>
                    <a:pt x="1298" y="126"/>
                  </a:lnTo>
                  <a:lnTo>
                    <a:pt x="1194" y="21"/>
                  </a:lnTo>
                  <a:lnTo>
                    <a:pt x="1068"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61" name="Google Shape;1061;p27"/>
            <p:cNvSpPr/>
            <p:nvPr/>
          </p:nvSpPr>
          <p:spPr>
            <a:xfrm>
              <a:off x="-2519058" y="3599645"/>
              <a:ext cx="48373" cy="90241"/>
            </a:xfrm>
            <a:custGeom>
              <a:avLst/>
              <a:gdLst/>
              <a:ahLst/>
              <a:cxnLst/>
              <a:rect l="l" t="t" r="r" b="b"/>
              <a:pathLst>
                <a:path w="2282" h="4458" extrusionOk="0">
                  <a:moveTo>
                    <a:pt x="1235" y="0"/>
                  </a:moveTo>
                  <a:lnTo>
                    <a:pt x="1110" y="21"/>
                  </a:lnTo>
                  <a:lnTo>
                    <a:pt x="1110" y="105"/>
                  </a:lnTo>
                  <a:lnTo>
                    <a:pt x="1026" y="21"/>
                  </a:lnTo>
                  <a:lnTo>
                    <a:pt x="859" y="42"/>
                  </a:lnTo>
                  <a:lnTo>
                    <a:pt x="650" y="147"/>
                  </a:lnTo>
                  <a:lnTo>
                    <a:pt x="524" y="272"/>
                  </a:lnTo>
                  <a:lnTo>
                    <a:pt x="503" y="356"/>
                  </a:lnTo>
                  <a:lnTo>
                    <a:pt x="524" y="440"/>
                  </a:lnTo>
                  <a:lnTo>
                    <a:pt x="503" y="586"/>
                  </a:lnTo>
                  <a:lnTo>
                    <a:pt x="503" y="775"/>
                  </a:lnTo>
                  <a:lnTo>
                    <a:pt x="399" y="1047"/>
                  </a:lnTo>
                  <a:lnTo>
                    <a:pt x="440" y="1193"/>
                  </a:lnTo>
                  <a:lnTo>
                    <a:pt x="503" y="1298"/>
                  </a:lnTo>
                  <a:lnTo>
                    <a:pt x="524" y="1319"/>
                  </a:lnTo>
                  <a:lnTo>
                    <a:pt x="482" y="1381"/>
                  </a:lnTo>
                  <a:lnTo>
                    <a:pt x="419" y="1465"/>
                  </a:lnTo>
                  <a:lnTo>
                    <a:pt x="503" y="1528"/>
                  </a:lnTo>
                  <a:lnTo>
                    <a:pt x="440" y="1591"/>
                  </a:lnTo>
                  <a:lnTo>
                    <a:pt x="419" y="1800"/>
                  </a:lnTo>
                  <a:lnTo>
                    <a:pt x="336" y="1842"/>
                  </a:lnTo>
                  <a:lnTo>
                    <a:pt x="294" y="1925"/>
                  </a:lnTo>
                  <a:lnTo>
                    <a:pt x="210" y="1946"/>
                  </a:lnTo>
                  <a:lnTo>
                    <a:pt x="85" y="2114"/>
                  </a:lnTo>
                  <a:lnTo>
                    <a:pt x="1" y="2365"/>
                  </a:lnTo>
                  <a:lnTo>
                    <a:pt x="64" y="2407"/>
                  </a:lnTo>
                  <a:lnTo>
                    <a:pt x="106" y="2553"/>
                  </a:lnTo>
                  <a:lnTo>
                    <a:pt x="85" y="2616"/>
                  </a:lnTo>
                  <a:lnTo>
                    <a:pt x="168" y="2741"/>
                  </a:lnTo>
                  <a:lnTo>
                    <a:pt x="210" y="2741"/>
                  </a:lnTo>
                  <a:lnTo>
                    <a:pt x="399" y="2888"/>
                  </a:lnTo>
                  <a:lnTo>
                    <a:pt x="419" y="3034"/>
                  </a:lnTo>
                  <a:lnTo>
                    <a:pt x="545" y="3076"/>
                  </a:lnTo>
                  <a:lnTo>
                    <a:pt x="608" y="3139"/>
                  </a:lnTo>
                  <a:lnTo>
                    <a:pt x="712" y="3160"/>
                  </a:lnTo>
                  <a:lnTo>
                    <a:pt x="838" y="3306"/>
                  </a:lnTo>
                  <a:lnTo>
                    <a:pt x="1215" y="4457"/>
                  </a:lnTo>
                  <a:lnTo>
                    <a:pt x="1277" y="4457"/>
                  </a:lnTo>
                  <a:lnTo>
                    <a:pt x="1319" y="4436"/>
                  </a:lnTo>
                  <a:lnTo>
                    <a:pt x="1424" y="4394"/>
                  </a:lnTo>
                  <a:lnTo>
                    <a:pt x="1466" y="4290"/>
                  </a:lnTo>
                  <a:lnTo>
                    <a:pt x="1487" y="4227"/>
                  </a:lnTo>
                  <a:lnTo>
                    <a:pt x="1487" y="4185"/>
                  </a:lnTo>
                  <a:lnTo>
                    <a:pt x="1528" y="4143"/>
                  </a:lnTo>
                  <a:lnTo>
                    <a:pt x="1528" y="4018"/>
                  </a:lnTo>
                  <a:lnTo>
                    <a:pt x="1466" y="3829"/>
                  </a:lnTo>
                  <a:lnTo>
                    <a:pt x="1487" y="3767"/>
                  </a:lnTo>
                  <a:lnTo>
                    <a:pt x="1487" y="3683"/>
                  </a:lnTo>
                  <a:lnTo>
                    <a:pt x="1570" y="3620"/>
                  </a:lnTo>
                  <a:lnTo>
                    <a:pt x="1696" y="3620"/>
                  </a:lnTo>
                  <a:lnTo>
                    <a:pt x="1800" y="3495"/>
                  </a:lnTo>
                  <a:lnTo>
                    <a:pt x="1800" y="3411"/>
                  </a:lnTo>
                  <a:lnTo>
                    <a:pt x="2156" y="3202"/>
                  </a:lnTo>
                  <a:lnTo>
                    <a:pt x="2282" y="3034"/>
                  </a:lnTo>
                  <a:lnTo>
                    <a:pt x="2219" y="2972"/>
                  </a:lnTo>
                  <a:lnTo>
                    <a:pt x="2177" y="2762"/>
                  </a:lnTo>
                  <a:lnTo>
                    <a:pt x="2198" y="2721"/>
                  </a:lnTo>
                  <a:lnTo>
                    <a:pt x="2156" y="2679"/>
                  </a:lnTo>
                  <a:lnTo>
                    <a:pt x="1968" y="2574"/>
                  </a:lnTo>
                  <a:lnTo>
                    <a:pt x="1947" y="2532"/>
                  </a:lnTo>
                  <a:lnTo>
                    <a:pt x="1947" y="2448"/>
                  </a:lnTo>
                  <a:lnTo>
                    <a:pt x="1863" y="2407"/>
                  </a:lnTo>
                  <a:lnTo>
                    <a:pt x="1842" y="2428"/>
                  </a:lnTo>
                  <a:lnTo>
                    <a:pt x="1842" y="2469"/>
                  </a:lnTo>
                  <a:lnTo>
                    <a:pt x="1779" y="2511"/>
                  </a:lnTo>
                  <a:lnTo>
                    <a:pt x="1696" y="2469"/>
                  </a:lnTo>
                  <a:lnTo>
                    <a:pt x="1675" y="2365"/>
                  </a:lnTo>
                  <a:lnTo>
                    <a:pt x="1591" y="2407"/>
                  </a:lnTo>
                  <a:lnTo>
                    <a:pt x="1424" y="2260"/>
                  </a:lnTo>
                  <a:lnTo>
                    <a:pt x="1340" y="2114"/>
                  </a:lnTo>
                  <a:lnTo>
                    <a:pt x="1382" y="1925"/>
                  </a:lnTo>
                  <a:lnTo>
                    <a:pt x="1675" y="1737"/>
                  </a:lnTo>
                  <a:lnTo>
                    <a:pt x="1842" y="1570"/>
                  </a:lnTo>
                  <a:lnTo>
                    <a:pt x="1884" y="1507"/>
                  </a:lnTo>
                  <a:lnTo>
                    <a:pt x="1842" y="1465"/>
                  </a:lnTo>
                  <a:lnTo>
                    <a:pt x="1884" y="1381"/>
                  </a:lnTo>
                  <a:lnTo>
                    <a:pt x="1863" y="1298"/>
                  </a:lnTo>
                  <a:lnTo>
                    <a:pt x="1842" y="1277"/>
                  </a:lnTo>
                  <a:lnTo>
                    <a:pt x="1842" y="1088"/>
                  </a:lnTo>
                  <a:lnTo>
                    <a:pt x="1654" y="1005"/>
                  </a:lnTo>
                  <a:lnTo>
                    <a:pt x="1528" y="837"/>
                  </a:lnTo>
                  <a:lnTo>
                    <a:pt x="1549" y="670"/>
                  </a:lnTo>
                  <a:lnTo>
                    <a:pt x="1675" y="586"/>
                  </a:lnTo>
                  <a:lnTo>
                    <a:pt x="1696" y="482"/>
                  </a:lnTo>
                  <a:lnTo>
                    <a:pt x="1800" y="314"/>
                  </a:lnTo>
                  <a:lnTo>
                    <a:pt x="1800" y="210"/>
                  </a:lnTo>
                  <a:lnTo>
                    <a:pt x="1759" y="147"/>
                  </a:lnTo>
                  <a:lnTo>
                    <a:pt x="1549" y="335"/>
                  </a:lnTo>
                  <a:lnTo>
                    <a:pt x="1487" y="419"/>
                  </a:lnTo>
                  <a:lnTo>
                    <a:pt x="1424" y="377"/>
                  </a:lnTo>
                  <a:lnTo>
                    <a:pt x="1340" y="168"/>
                  </a:lnTo>
                  <a:lnTo>
                    <a:pt x="1277" y="168"/>
                  </a:lnTo>
                  <a:lnTo>
                    <a:pt x="1277" y="63"/>
                  </a:lnTo>
                  <a:lnTo>
                    <a:pt x="1235"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62" name="Google Shape;1062;p27"/>
            <p:cNvSpPr/>
            <p:nvPr/>
          </p:nvSpPr>
          <p:spPr>
            <a:xfrm>
              <a:off x="-2709321" y="3602601"/>
              <a:ext cx="245743" cy="227040"/>
            </a:xfrm>
            <a:custGeom>
              <a:avLst/>
              <a:gdLst/>
              <a:ahLst/>
              <a:cxnLst/>
              <a:rect l="l" t="t" r="r" b="b"/>
              <a:pathLst>
                <a:path w="11593" h="11216" extrusionOk="0">
                  <a:moveTo>
                    <a:pt x="8307" y="1"/>
                  </a:moveTo>
                  <a:lnTo>
                    <a:pt x="8161" y="22"/>
                  </a:lnTo>
                  <a:lnTo>
                    <a:pt x="8140" y="106"/>
                  </a:lnTo>
                  <a:lnTo>
                    <a:pt x="8035" y="126"/>
                  </a:lnTo>
                  <a:lnTo>
                    <a:pt x="7994" y="210"/>
                  </a:lnTo>
                  <a:lnTo>
                    <a:pt x="7910" y="189"/>
                  </a:lnTo>
                  <a:lnTo>
                    <a:pt x="7805" y="189"/>
                  </a:lnTo>
                  <a:lnTo>
                    <a:pt x="7701" y="294"/>
                  </a:lnTo>
                  <a:lnTo>
                    <a:pt x="7575" y="294"/>
                  </a:lnTo>
                  <a:lnTo>
                    <a:pt x="7491" y="168"/>
                  </a:lnTo>
                  <a:lnTo>
                    <a:pt x="7324" y="168"/>
                  </a:lnTo>
                  <a:lnTo>
                    <a:pt x="7261" y="126"/>
                  </a:lnTo>
                  <a:lnTo>
                    <a:pt x="7115" y="168"/>
                  </a:lnTo>
                  <a:lnTo>
                    <a:pt x="6989" y="126"/>
                  </a:lnTo>
                  <a:lnTo>
                    <a:pt x="6947" y="168"/>
                  </a:lnTo>
                  <a:lnTo>
                    <a:pt x="6843" y="106"/>
                  </a:lnTo>
                  <a:lnTo>
                    <a:pt x="6759" y="126"/>
                  </a:lnTo>
                  <a:lnTo>
                    <a:pt x="6696" y="273"/>
                  </a:lnTo>
                  <a:lnTo>
                    <a:pt x="6571" y="273"/>
                  </a:lnTo>
                  <a:lnTo>
                    <a:pt x="6466" y="210"/>
                  </a:lnTo>
                  <a:lnTo>
                    <a:pt x="6320" y="336"/>
                  </a:lnTo>
                  <a:lnTo>
                    <a:pt x="6236" y="336"/>
                  </a:lnTo>
                  <a:lnTo>
                    <a:pt x="6110" y="273"/>
                  </a:lnTo>
                  <a:lnTo>
                    <a:pt x="5964" y="315"/>
                  </a:lnTo>
                  <a:lnTo>
                    <a:pt x="5629" y="315"/>
                  </a:lnTo>
                  <a:lnTo>
                    <a:pt x="5336" y="524"/>
                  </a:lnTo>
                  <a:lnTo>
                    <a:pt x="5190" y="545"/>
                  </a:lnTo>
                  <a:lnTo>
                    <a:pt x="5106" y="545"/>
                  </a:lnTo>
                  <a:lnTo>
                    <a:pt x="4981" y="629"/>
                  </a:lnTo>
                  <a:lnTo>
                    <a:pt x="4960" y="712"/>
                  </a:lnTo>
                  <a:lnTo>
                    <a:pt x="4897" y="817"/>
                  </a:lnTo>
                  <a:lnTo>
                    <a:pt x="4813" y="817"/>
                  </a:lnTo>
                  <a:lnTo>
                    <a:pt x="4792" y="796"/>
                  </a:lnTo>
                  <a:lnTo>
                    <a:pt x="4709" y="796"/>
                  </a:lnTo>
                  <a:lnTo>
                    <a:pt x="4646" y="817"/>
                  </a:lnTo>
                  <a:lnTo>
                    <a:pt x="4604" y="859"/>
                  </a:lnTo>
                  <a:lnTo>
                    <a:pt x="4457" y="901"/>
                  </a:lnTo>
                  <a:lnTo>
                    <a:pt x="4332" y="942"/>
                  </a:lnTo>
                  <a:lnTo>
                    <a:pt x="4248" y="1026"/>
                  </a:lnTo>
                  <a:lnTo>
                    <a:pt x="4227" y="1068"/>
                  </a:lnTo>
                  <a:lnTo>
                    <a:pt x="4123" y="1214"/>
                  </a:lnTo>
                  <a:lnTo>
                    <a:pt x="3934" y="1256"/>
                  </a:lnTo>
                  <a:lnTo>
                    <a:pt x="3767" y="1256"/>
                  </a:lnTo>
                  <a:lnTo>
                    <a:pt x="3830" y="1340"/>
                  </a:lnTo>
                  <a:lnTo>
                    <a:pt x="3851" y="1382"/>
                  </a:lnTo>
                  <a:lnTo>
                    <a:pt x="3913" y="1486"/>
                  </a:lnTo>
                  <a:lnTo>
                    <a:pt x="3934" y="1591"/>
                  </a:lnTo>
                  <a:lnTo>
                    <a:pt x="3955" y="1633"/>
                  </a:lnTo>
                  <a:lnTo>
                    <a:pt x="3955" y="1800"/>
                  </a:lnTo>
                  <a:lnTo>
                    <a:pt x="3955" y="2051"/>
                  </a:lnTo>
                  <a:lnTo>
                    <a:pt x="3976" y="2114"/>
                  </a:lnTo>
                  <a:lnTo>
                    <a:pt x="4039" y="2575"/>
                  </a:lnTo>
                  <a:lnTo>
                    <a:pt x="4123" y="2721"/>
                  </a:lnTo>
                  <a:lnTo>
                    <a:pt x="4144" y="2847"/>
                  </a:lnTo>
                  <a:lnTo>
                    <a:pt x="4227" y="2847"/>
                  </a:lnTo>
                  <a:lnTo>
                    <a:pt x="4269" y="2909"/>
                  </a:lnTo>
                  <a:lnTo>
                    <a:pt x="4353" y="2930"/>
                  </a:lnTo>
                  <a:lnTo>
                    <a:pt x="4395" y="2951"/>
                  </a:lnTo>
                  <a:lnTo>
                    <a:pt x="4332" y="3119"/>
                  </a:lnTo>
                  <a:lnTo>
                    <a:pt x="4353" y="3160"/>
                  </a:lnTo>
                  <a:lnTo>
                    <a:pt x="4269" y="3265"/>
                  </a:lnTo>
                  <a:lnTo>
                    <a:pt x="3600" y="3265"/>
                  </a:lnTo>
                  <a:lnTo>
                    <a:pt x="3453" y="3307"/>
                  </a:lnTo>
                  <a:lnTo>
                    <a:pt x="3307" y="3516"/>
                  </a:lnTo>
                  <a:lnTo>
                    <a:pt x="3202" y="3621"/>
                  </a:lnTo>
                  <a:lnTo>
                    <a:pt x="3118" y="3746"/>
                  </a:lnTo>
                  <a:lnTo>
                    <a:pt x="3139" y="3935"/>
                  </a:lnTo>
                  <a:lnTo>
                    <a:pt x="3097" y="4060"/>
                  </a:lnTo>
                  <a:lnTo>
                    <a:pt x="2700" y="4311"/>
                  </a:lnTo>
                  <a:lnTo>
                    <a:pt x="2072" y="4688"/>
                  </a:lnTo>
                  <a:lnTo>
                    <a:pt x="1612" y="4939"/>
                  </a:lnTo>
                  <a:lnTo>
                    <a:pt x="1361" y="5002"/>
                  </a:lnTo>
                  <a:lnTo>
                    <a:pt x="1152" y="5002"/>
                  </a:lnTo>
                  <a:lnTo>
                    <a:pt x="1047" y="5043"/>
                  </a:lnTo>
                  <a:lnTo>
                    <a:pt x="880" y="5043"/>
                  </a:lnTo>
                  <a:lnTo>
                    <a:pt x="587" y="5106"/>
                  </a:lnTo>
                  <a:lnTo>
                    <a:pt x="398" y="5211"/>
                  </a:lnTo>
                  <a:lnTo>
                    <a:pt x="294" y="5357"/>
                  </a:lnTo>
                  <a:lnTo>
                    <a:pt x="43" y="5546"/>
                  </a:lnTo>
                  <a:lnTo>
                    <a:pt x="43" y="6048"/>
                  </a:lnTo>
                  <a:lnTo>
                    <a:pt x="1" y="6194"/>
                  </a:lnTo>
                  <a:lnTo>
                    <a:pt x="2093" y="7617"/>
                  </a:lnTo>
                  <a:lnTo>
                    <a:pt x="5901" y="10128"/>
                  </a:lnTo>
                  <a:lnTo>
                    <a:pt x="5943" y="10379"/>
                  </a:lnTo>
                  <a:lnTo>
                    <a:pt x="6069" y="10484"/>
                  </a:lnTo>
                  <a:lnTo>
                    <a:pt x="6278" y="10484"/>
                  </a:lnTo>
                  <a:lnTo>
                    <a:pt x="6445" y="10546"/>
                  </a:lnTo>
                  <a:lnTo>
                    <a:pt x="6550" y="10672"/>
                  </a:lnTo>
                  <a:lnTo>
                    <a:pt x="6696" y="10735"/>
                  </a:lnTo>
                  <a:lnTo>
                    <a:pt x="6801" y="10797"/>
                  </a:lnTo>
                  <a:lnTo>
                    <a:pt x="6801" y="10902"/>
                  </a:lnTo>
                  <a:lnTo>
                    <a:pt x="6738" y="11090"/>
                  </a:lnTo>
                  <a:lnTo>
                    <a:pt x="6780" y="11174"/>
                  </a:lnTo>
                  <a:lnTo>
                    <a:pt x="6906" y="11216"/>
                  </a:lnTo>
                  <a:lnTo>
                    <a:pt x="7178" y="11195"/>
                  </a:lnTo>
                  <a:lnTo>
                    <a:pt x="7408" y="11111"/>
                  </a:lnTo>
                  <a:lnTo>
                    <a:pt x="8266" y="10902"/>
                  </a:lnTo>
                  <a:lnTo>
                    <a:pt x="8998" y="10253"/>
                  </a:lnTo>
                  <a:lnTo>
                    <a:pt x="11592" y="8663"/>
                  </a:lnTo>
                  <a:lnTo>
                    <a:pt x="11509" y="8580"/>
                  </a:lnTo>
                  <a:lnTo>
                    <a:pt x="11446" y="8496"/>
                  </a:lnTo>
                  <a:lnTo>
                    <a:pt x="11383" y="8454"/>
                  </a:lnTo>
                  <a:lnTo>
                    <a:pt x="11279" y="8224"/>
                  </a:lnTo>
                  <a:lnTo>
                    <a:pt x="11195" y="8077"/>
                  </a:lnTo>
                  <a:lnTo>
                    <a:pt x="11090" y="8015"/>
                  </a:lnTo>
                  <a:lnTo>
                    <a:pt x="10651" y="8015"/>
                  </a:lnTo>
                  <a:lnTo>
                    <a:pt x="10567" y="7931"/>
                  </a:lnTo>
                  <a:lnTo>
                    <a:pt x="10546" y="7826"/>
                  </a:lnTo>
                  <a:lnTo>
                    <a:pt x="10504" y="7743"/>
                  </a:lnTo>
                  <a:lnTo>
                    <a:pt x="10463" y="7596"/>
                  </a:lnTo>
                  <a:lnTo>
                    <a:pt x="10504" y="7512"/>
                  </a:lnTo>
                  <a:lnTo>
                    <a:pt x="10463" y="7387"/>
                  </a:lnTo>
                  <a:lnTo>
                    <a:pt x="10421" y="7345"/>
                  </a:lnTo>
                  <a:lnTo>
                    <a:pt x="10316" y="7115"/>
                  </a:lnTo>
                  <a:lnTo>
                    <a:pt x="10191" y="6927"/>
                  </a:lnTo>
                  <a:lnTo>
                    <a:pt x="10107" y="6864"/>
                  </a:lnTo>
                  <a:lnTo>
                    <a:pt x="10149" y="6801"/>
                  </a:lnTo>
                  <a:lnTo>
                    <a:pt x="10191" y="6759"/>
                  </a:lnTo>
                  <a:lnTo>
                    <a:pt x="10316" y="6655"/>
                  </a:lnTo>
                  <a:lnTo>
                    <a:pt x="10358" y="6571"/>
                  </a:lnTo>
                  <a:lnTo>
                    <a:pt x="10337" y="6362"/>
                  </a:lnTo>
                  <a:lnTo>
                    <a:pt x="10295" y="6236"/>
                  </a:lnTo>
                  <a:lnTo>
                    <a:pt x="10316" y="6173"/>
                  </a:lnTo>
                  <a:lnTo>
                    <a:pt x="10358" y="5860"/>
                  </a:lnTo>
                  <a:lnTo>
                    <a:pt x="10295" y="5713"/>
                  </a:lnTo>
                  <a:lnTo>
                    <a:pt x="10295" y="5399"/>
                  </a:lnTo>
                  <a:lnTo>
                    <a:pt x="10295" y="5336"/>
                  </a:lnTo>
                  <a:lnTo>
                    <a:pt x="10253" y="5127"/>
                  </a:lnTo>
                  <a:lnTo>
                    <a:pt x="10253" y="4730"/>
                  </a:lnTo>
                  <a:lnTo>
                    <a:pt x="10191" y="4604"/>
                  </a:lnTo>
                  <a:lnTo>
                    <a:pt x="10128" y="4583"/>
                  </a:lnTo>
                  <a:lnTo>
                    <a:pt x="10128" y="4374"/>
                  </a:lnTo>
                  <a:lnTo>
                    <a:pt x="10191" y="4311"/>
                  </a:lnTo>
                  <a:lnTo>
                    <a:pt x="9814" y="3160"/>
                  </a:lnTo>
                  <a:lnTo>
                    <a:pt x="9688" y="3014"/>
                  </a:lnTo>
                  <a:lnTo>
                    <a:pt x="9584" y="2993"/>
                  </a:lnTo>
                  <a:lnTo>
                    <a:pt x="9521" y="2930"/>
                  </a:lnTo>
                  <a:lnTo>
                    <a:pt x="9395" y="2888"/>
                  </a:lnTo>
                  <a:lnTo>
                    <a:pt x="9375" y="2742"/>
                  </a:lnTo>
                  <a:lnTo>
                    <a:pt x="9186" y="2595"/>
                  </a:lnTo>
                  <a:lnTo>
                    <a:pt x="9144" y="2595"/>
                  </a:lnTo>
                  <a:lnTo>
                    <a:pt x="9061" y="2470"/>
                  </a:lnTo>
                  <a:lnTo>
                    <a:pt x="9082" y="2407"/>
                  </a:lnTo>
                  <a:lnTo>
                    <a:pt x="9040" y="2261"/>
                  </a:lnTo>
                  <a:lnTo>
                    <a:pt x="8977" y="2219"/>
                  </a:lnTo>
                  <a:lnTo>
                    <a:pt x="9061" y="1968"/>
                  </a:lnTo>
                  <a:lnTo>
                    <a:pt x="9186" y="1800"/>
                  </a:lnTo>
                  <a:lnTo>
                    <a:pt x="9270" y="1779"/>
                  </a:lnTo>
                  <a:lnTo>
                    <a:pt x="9312" y="1696"/>
                  </a:lnTo>
                  <a:lnTo>
                    <a:pt x="9395" y="1654"/>
                  </a:lnTo>
                  <a:lnTo>
                    <a:pt x="9416" y="1445"/>
                  </a:lnTo>
                  <a:lnTo>
                    <a:pt x="9479" y="1382"/>
                  </a:lnTo>
                  <a:lnTo>
                    <a:pt x="9395" y="1319"/>
                  </a:lnTo>
                  <a:lnTo>
                    <a:pt x="9458" y="1235"/>
                  </a:lnTo>
                  <a:lnTo>
                    <a:pt x="9500" y="1173"/>
                  </a:lnTo>
                  <a:lnTo>
                    <a:pt x="9479" y="1152"/>
                  </a:lnTo>
                  <a:lnTo>
                    <a:pt x="9416" y="1047"/>
                  </a:lnTo>
                  <a:lnTo>
                    <a:pt x="9375" y="901"/>
                  </a:lnTo>
                  <a:lnTo>
                    <a:pt x="9479" y="629"/>
                  </a:lnTo>
                  <a:lnTo>
                    <a:pt x="9479" y="440"/>
                  </a:lnTo>
                  <a:lnTo>
                    <a:pt x="9500" y="294"/>
                  </a:lnTo>
                  <a:lnTo>
                    <a:pt x="9479" y="210"/>
                  </a:lnTo>
                  <a:lnTo>
                    <a:pt x="9500" y="126"/>
                  </a:lnTo>
                  <a:lnTo>
                    <a:pt x="9479" y="106"/>
                  </a:lnTo>
                  <a:lnTo>
                    <a:pt x="9291" y="126"/>
                  </a:lnTo>
                  <a:lnTo>
                    <a:pt x="9207" y="106"/>
                  </a:lnTo>
                  <a:lnTo>
                    <a:pt x="8977" y="189"/>
                  </a:lnTo>
                  <a:lnTo>
                    <a:pt x="8851" y="85"/>
                  </a:lnTo>
                  <a:lnTo>
                    <a:pt x="8684" y="22"/>
                  </a:lnTo>
                  <a:lnTo>
                    <a:pt x="8684" y="85"/>
                  </a:lnTo>
                  <a:lnTo>
                    <a:pt x="8579" y="189"/>
                  </a:lnTo>
                  <a:lnTo>
                    <a:pt x="8370" y="168"/>
                  </a:lnTo>
                  <a:lnTo>
                    <a:pt x="8370" y="64"/>
                  </a:lnTo>
                  <a:lnTo>
                    <a:pt x="8307"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63" name="Google Shape;1063;p27"/>
            <p:cNvSpPr/>
            <p:nvPr/>
          </p:nvSpPr>
          <p:spPr>
            <a:xfrm>
              <a:off x="-2758095" y="3617863"/>
              <a:ext cx="141938" cy="107164"/>
            </a:xfrm>
            <a:custGeom>
              <a:avLst/>
              <a:gdLst/>
              <a:ahLst/>
              <a:cxnLst/>
              <a:rect l="l" t="t" r="r" b="b"/>
              <a:pathLst>
                <a:path w="6696" h="5294" extrusionOk="0">
                  <a:moveTo>
                    <a:pt x="4269" y="0"/>
                  </a:moveTo>
                  <a:lnTo>
                    <a:pt x="4164" y="42"/>
                  </a:lnTo>
                  <a:lnTo>
                    <a:pt x="4122" y="84"/>
                  </a:lnTo>
                  <a:lnTo>
                    <a:pt x="4038" y="84"/>
                  </a:lnTo>
                  <a:lnTo>
                    <a:pt x="3913" y="188"/>
                  </a:lnTo>
                  <a:lnTo>
                    <a:pt x="3871" y="502"/>
                  </a:lnTo>
                  <a:lnTo>
                    <a:pt x="3766" y="691"/>
                  </a:lnTo>
                  <a:lnTo>
                    <a:pt x="3745" y="921"/>
                  </a:lnTo>
                  <a:lnTo>
                    <a:pt x="3662" y="1046"/>
                  </a:lnTo>
                  <a:lnTo>
                    <a:pt x="3411" y="1318"/>
                  </a:lnTo>
                  <a:lnTo>
                    <a:pt x="3327" y="1318"/>
                  </a:lnTo>
                  <a:lnTo>
                    <a:pt x="3222" y="1402"/>
                  </a:lnTo>
                  <a:lnTo>
                    <a:pt x="2992" y="1465"/>
                  </a:lnTo>
                  <a:lnTo>
                    <a:pt x="2825" y="1632"/>
                  </a:lnTo>
                  <a:lnTo>
                    <a:pt x="2783" y="1632"/>
                  </a:lnTo>
                  <a:lnTo>
                    <a:pt x="2553" y="1779"/>
                  </a:lnTo>
                  <a:lnTo>
                    <a:pt x="2406" y="1841"/>
                  </a:lnTo>
                  <a:lnTo>
                    <a:pt x="2344" y="1967"/>
                  </a:lnTo>
                  <a:lnTo>
                    <a:pt x="2072" y="2155"/>
                  </a:lnTo>
                  <a:lnTo>
                    <a:pt x="2155" y="2365"/>
                  </a:lnTo>
                  <a:lnTo>
                    <a:pt x="2155" y="2490"/>
                  </a:lnTo>
                  <a:lnTo>
                    <a:pt x="1925" y="2699"/>
                  </a:lnTo>
                  <a:lnTo>
                    <a:pt x="1758" y="3013"/>
                  </a:lnTo>
                  <a:lnTo>
                    <a:pt x="1758" y="3118"/>
                  </a:lnTo>
                  <a:lnTo>
                    <a:pt x="1862" y="3327"/>
                  </a:lnTo>
                  <a:lnTo>
                    <a:pt x="1779" y="3536"/>
                  </a:lnTo>
                  <a:lnTo>
                    <a:pt x="1841" y="3599"/>
                  </a:lnTo>
                  <a:lnTo>
                    <a:pt x="1883" y="3662"/>
                  </a:lnTo>
                  <a:lnTo>
                    <a:pt x="1862" y="3829"/>
                  </a:lnTo>
                  <a:lnTo>
                    <a:pt x="1507" y="4248"/>
                  </a:lnTo>
                  <a:lnTo>
                    <a:pt x="1444" y="4394"/>
                  </a:lnTo>
                  <a:lnTo>
                    <a:pt x="1297" y="4582"/>
                  </a:lnTo>
                  <a:lnTo>
                    <a:pt x="1109" y="4603"/>
                  </a:lnTo>
                  <a:lnTo>
                    <a:pt x="712" y="4959"/>
                  </a:lnTo>
                  <a:lnTo>
                    <a:pt x="147" y="5064"/>
                  </a:lnTo>
                  <a:lnTo>
                    <a:pt x="0" y="5273"/>
                  </a:lnTo>
                  <a:lnTo>
                    <a:pt x="2344" y="5294"/>
                  </a:lnTo>
                  <a:lnTo>
                    <a:pt x="2344" y="4792"/>
                  </a:lnTo>
                  <a:lnTo>
                    <a:pt x="2595" y="4603"/>
                  </a:lnTo>
                  <a:lnTo>
                    <a:pt x="2699" y="4457"/>
                  </a:lnTo>
                  <a:lnTo>
                    <a:pt x="2888" y="4352"/>
                  </a:lnTo>
                  <a:lnTo>
                    <a:pt x="3181" y="4289"/>
                  </a:lnTo>
                  <a:lnTo>
                    <a:pt x="3348" y="4289"/>
                  </a:lnTo>
                  <a:lnTo>
                    <a:pt x="3453" y="4248"/>
                  </a:lnTo>
                  <a:lnTo>
                    <a:pt x="3662" y="4248"/>
                  </a:lnTo>
                  <a:lnTo>
                    <a:pt x="3913" y="4185"/>
                  </a:lnTo>
                  <a:lnTo>
                    <a:pt x="4373" y="3934"/>
                  </a:lnTo>
                  <a:lnTo>
                    <a:pt x="5001" y="3557"/>
                  </a:lnTo>
                  <a:lnTo>
                    <a:pt x="5398" y="3306"/>
                  </a:lnTo>
                  <a:lnTo>
                    <a:pt x="5440" y="3181"/>
                  </a:lnTo>
                  <a:lnTo>
                    <a:pt x="5419" y="2992"/>
                  </a:lnTo>
                  <a:lnTo>
                    <a:pt x="5503" y="2867"/>
                  </a:lnTo>
                  <a:lnTo>
                    <a:pt x="5608" y="2762"/>
                  </a:lnTo>
                  <a:lnTo>
                    <a:pt x="5754" y="2553"/>
                  </a:lnTo>
                  <a:lnTo>
                    <a:pt x="5901" y="2511"/>
                  </a:lnTo>
                  <a:lnTo>
                    <a:pt x="6570" y="2511"/>
                  </a:lnTo>
                  <a:lnTo>
                    <a:pt x="6654" y="2406"/>
                  </a:lnTo>
                  <a:lnTo>
                    <a:pt x="6633" y="2365"/>
                  </a:lnTo>
                  <a:lnTo>
                    <a:pt x="6696" y="2197"/>
                  </a:lnTo>
                  <a:lnTo>
                    <a:pt x="6654" y="2176"/>
                  </a:lnTo>
                  <a:lnTo>
                    <a:pt x="6570" y="2155"/>
                  </a:lnTo>
                  <a:lnTo>
                    <a:pt x="6528" y="2093"/>
                  </a:lnTo>
                  <a:lnTo>
                    <a:pt x="6445" y="2093"/>
                  </a:lnTo>
                  <a:lnTo>
                    <a:pt x="6424" y="1967"/>
                  </a:lnTo>
                  <a:lnTo>
                    <a:pt x="6340" y="1821"/>
                  </a:lnTo>
                  <a:lnTo>
                    <a:pt x="6277" y="1360"/>
                  </a:lnTo>
                  <a:lnTo>
                    <a:pt x="6256" y="1297"/>
                  </a:lnTo>
                  <a:lnTo>
                    <a:pt x="6256" y="1046"/>
                  </a:lnTo>
                  <a:lnTo>
                    <a:pt x="6256" y="879"/>
                  </a:lnTo>
                  <a:lnTo>
                    <a:pt x="6235" y="837"/>
                  </a:lnTo>
                  <a:lnTo>
                    <a:pt x="6214" y="732"/>
                  </a:lnTo>
                  <a:lnTo>
                    <a:pt x="6152" y="628"/>
                  </a:lnTo>
                  <a:lnTo>
                    <a:pt x="6131" y="586"/>
                  </a:lnTo>
                  <a:lnTo>
                    <a:pt x="6068" y="502"/>
                  </a:lnTo>
                  <a:lnTo>
                    <a:pt x="6005" y="523"/>
                  </a:lnTo>
                  <a:lnTo>
                    <a:pt x="5691" y="502"/>
                  </a:lnTo>
                  <a:lnTo>
                    <a:pt x="5608" y="419"/>
                  </a:lnTo>
                  <a:lnTo>
                    <a:pt x="5587" y="314"/>
                  </a:lnTo>
                  <a:lnTo>
                    <a:pt x="5524" y="293"/>
                  </a:lnTo>
                  <a:lnTo>
                    <a:pt x="5419" y="398"/>
                  </a:lnTo>
                  <a:lnTo>
                    <a:pt x="5231" y="460"/>
                  </a:lnTo>
                  <a:lnTo>
                    <a:pt x="5064" y="398"/>
                  </a:lnTo>
                  <a:lnTo>
                    <a:pt x="4959" y="398"/>
                  </a:lnTo>
                  <a:lnTo>
                    <a:pt x="4854" y="460"/>
                  </a:lnTo>
                  <a:lnTo>
                    <a:pt x="4666" y="481"/>
                  </a:lnTo>
                  <a:lnTo>
                    <a:pt x="4541" y="460"/>
                  </a:lnTo>
                  <a:lnTo>
                    <a:pt x="4373" y="293"/>
                  </a:lnTo>
                  <a:lnTo>
                    <a:pt x="4331" y="251"/>
                  </a:lnTo>
                  <a:lnTo>
                    <a:pt x="4290" y="147"/>
                  </a:lnTo>
                  <a:lnTo>
                    <a:pt x="4290" y="84"/>
                  </a:lnTo>
                  <a:lnTo>
                    <a:pt x="4290" y="42"/>
                  </a:lnTo>
                  <a:lnTo>
                    <a:pt x="426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64" name="Google Shape;1064;p27"/>
            <p:cNvSpPr/>
            <p:nvPr/>
          </p:nvSpPr>
          <p:spPr>
            <a:xfrm>
              <a:off x="-2809116" y="3724578"/>
              <a:ext cx="100709" cy="77104"/>
            </a:xfrm>
            <a:custGeom>
              <a:avLst/>
              <a:gdLst/>
              <a:ahLst/>
              <a:cxnLst/>
              <a:rect l="l" t="t" r="r" b="b"/>
              <a:pathLst>
                <a:path w="4751" h="3809" extrusionOk="0">
                  <a:moveTo>
                    <a:pt x="2407" y="1"/>
                  </a:moveTo>
                  <a:lnTo>
                    <a:pt x="2177" y="315"/>
                  </a:lnTo>
                  <a:lnTo>
                    <a:pt x="2177" y="524"/>
                  </a:lnTo>
                  <a:lnTo>
                    <a:pt x="2072" y="545"/>
                  </a:lnTo>
                  <a:lnTo>
                    <a:pt x="1675" y="754"/>
                  </a:lnTo>
                  <a:lnTo>
                    <a:pt x="1633" y="859"/>
                  </a:lnTo>
                  <a:lnTo>
                    <a:pt x="1466" y="942"/>
                  </a:lnTo>
                  <a:lnTo>
                    <a:pt x="1528" y="1089"/>
                  </a:lnTo>
                  <a:lnTo>
                    <a:pt x="1194" y="1612"/>
                  </a:lnTo>
                  <a:lnTo>
                    <a:pt x="1152" y="1779"/>
                  </a:lnTo>
                  <a:lnTo>
                    <a:pt x="901" y="2030"/>
                  </a:lnTo>
                  <a:lnTo>
                    <a:pt x="796" y="2093"/>
                  </a:lnTo>
                  <a:lnTo>
                    <a:pt x="671" y="2365"/>
                  </a:lnTo>
                  <a:lnTo>
                    <a:pt x="671" y="2470"/>
                  </a:lnTo>
                  <a:lnTo>
                    <a:pt x="461" y="2763"/>
                  </a:lnTo>
                  <a:lnTo>
                    <a:pt x="419" y="2847"/>
                  </a:lnTo>
                  <a:lnTo>
                    <a:pt x="503" y="2888"/>
                  </a:lnTo>
                  <a:lnTo>
                    <a:pt x="398" y="2930"/>
                  </a:lnTo>
                  <a:lnTo>
                    <a:pt x="210" y="3265"/>
                  </a:lnTo>
                  <a:lnTo>
                    <a:pt x="147" y="3286"/>
                  </a:lnTo>
                  <a:lnTo>
                    <a:pt x="64" y="3370"/>
                  </a:lnTo>
                  <a:lnTo>
                    <a:pt x="85" y="3495"/>
                  </a:lnTo>
                  <a:lnTo>
                    <a:pt x="1" y="3621"/>
                  </a:lnTo>
                  <a:lnTo>
                    <a:pt x="43" y="3809"/>
                  </a:lnTo>
                  <a:lnTo>
                    <a:pt x="2344" y="3809"/>
                  </a:lnTo>
                  <a:lnTo>
                    <a:pt x="2303" y="2742"/>
                  </a:lnTo>
                  <a:lnTo>
                    <a:pt x="2386" y="2575"/>
                  </a:lnTo>
                  <a:lnTo>
                    <a:pt x="2512" y="2512"/>
                  </a:lnTo>
                  <a:lnTo>
                    <a:pt x="2658" y="2470"/>
                  </a:lnTo>
                  <a:lnTo>
                    <a:pt x="2867" y="2470"/>
                  </a:lnTo>
                  <a:lnTo>
                    <a:pt x="2888" y="963"/>
                  </a:lnTo>
                  <a:lnTo>
                    <a:pt x="4709" y="984"/>
                  </a:lnTo>
                  <a:lnTo>
                    <a:pt x="4709" y="168"/>
                  </a:lnTo>
                  <a:lnTo>
                    <a:pt x="4751" y="22"/>
                  </a:lnTo>
                  <a:lnTo>
                    <a:pt x="2407"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65" name="Google Shape;1065;p27"/>
            <p:cNvSpPr/>
            <p:nvPr/>
          </p:nvSpPr>
          <p:spPr>
            <a:xfrm>
              <a:off x="-2809540" y="3727979"/>
              <a:ext cx="144609" cy="152062"/>
            </a:xfrm>
            <a:custGeom>
              <a:avLst/>
              <a:gdLst/>
              <a:ahLst/>
              <a:cxnLst/>
              <a:rect l="l" t="t" r="r" b="b"/>
              <a:pathLst>
                <a:path w="6822" h="7512" extrusionOk="0">
                  <a:moveTo>
                    <a:pt x="4729" y="0"/>
                  </a:moveTo>
                  <a:lnTo>
                    <a:pt x="4729" y="816"/>
                  </a:lnTo>
                  <a:lnTo>
                    <a:pt x="2908" y="795"/>
                  </a:lnTo>
                  <a:lnTo>
                    <a:pt x="2887" y="2302"/>
                  </a:lnTo>
                  <a:lnTo>
                    <a:pt x="2678" y="2302"/>
                  </a:lnTo>
                  <a:lnTo>
                    <a:pt x="2532" y="2344"/>
                  </a:lnTo>
                  <a:lnTo>
                    <a:pt x="2406" y="2407"/>
                  </a:lnTo>
                  <a:lnTo>
                    <a:pt x="2323" y="2574"/>
                  </a:lnTo>
                  <a:lnTo>
                    <a:pt x="2364" y="3641"/>
                  </a:lnTo>
                  <a:lnTo>
                    <a:pt x="63" y="3641"/>
                  </a:lnTo>
                  <a:lnTo>
                    <a:pt x="63" y="3662"/>
                  </a:lnTo>
                  <a:lnTo>
                    <a:pt x="0" y="3808"/>
                  </a:lnTo>
                  <a:lnTo>
                    <a:pt x="0" y="4039"/>
                  </a:lnTo>
                  <a:lnTo>
                    <a:pt x="126" y="3871"/>
                  </a:lnTo>
                  <a:lnTo>
                    <a:pt x="188" y="4018"/>
                  </a:lnTo>
                  <a:lnTo>
                    <a:pt x="209" y="4039"/>
                  </a:lnTo>
                  <a:lnTo>
                    <a:pt x="293" y="3976"/>
                  </a:lnTo>
                  <a:lnTo>
                    <a:pt x="439" y="4248"/>
                  </a:lnTo>
                  <a:lnTo>
                    <a:pt x="398" y="4331"/>
                  </a:lnTo>
                  <a:lnTo>
                    <a:pt x="418" y="4436"/>
                  </a:lnTo>
                  <a:lnTo>
                    <a:pt x="398" y="4645"/>
                  </a:lnTo>
                  <a:lnTo>
                    <a:pt x="314" y="4645"/>
                  </a:lnTo>
                  <a:lnTo>
                    <a:pt x="230" y="4687"/>
                  </a:lnTo>
                  <a:lnTo>
                    <a:pt x="418" y="4917"/>
                  </a:lnTo>
                  <a:lnTo>
                    <a:pt x="523" y="5524"/>
                  </a:lnTo>
                  <a:lnTo>
                    <a:pt x="481" y="5943"/>
                  </a:lnTo>
                  <a:lnTo>
                    <a:pt x="335" y="6131"/>
                  </a:lnTo>
                  <a:lnTo>
                    <a:pt x="272" y="6487"/>
                  </a:lnTo>
                  <a:lnTo>
                    <a:pt x="209" y="6738"/>
                  </a:lnTo>
                  <a:lnTo>
                    <a:pt x="314" y="6654"/>
                  </a:lnTo>
                  <a:lnTo>
                    <a:pt x="398" y="6654"/>
                  </a:lnTo>
                  <a:lnTo>
                    <a:pt x="523" y="6549"/>
                  </a:lnTo>
                  <a:lnTo>
                    <a:pt x="837" y="6487"/>
                  </a:lnTo>
                  <a:lnTo>
                    <a:pt x="1130" y="6382"/>
                  </a:lnTo>
                  <a:lnTo>
                    <a:pt x="1235" y="6382"/>
                  </a:lnTo>
                  <a:lnTo>
                    <a:pt x="1486" y="6466"/>
                  </a:lnTo>
                  <a:lnTo>
                    <a:pt x="1653" y="6487"/>
                  </a:lnTo>
                  <a:lnTo>
                    <a:pt x="1779" y="6654"/>
                  </a:lnTo>
                  <a:lnTo>
                    <a:pt x="1779" y="6738"/>
                  </a:lnTo>
                  <a:lnTo>
                    <a:pt x="1862" y="6759"/>
                  </a:lnTo>
                  <a:lnTo>
                    <a:pt x="1946" y="6696"/>
                  </a:lnTo>
                  <a:lnTo>
                    <a:pt x="1988" y="6738"/>
                  </a:lnTo>
                  <a:lnTo>
                    <a:pt x="2071" y="6738"/>
                  </a:lnTo>
                  <a:lnTo>
                    <a:pt x="2113" y="6780"/>
                  </a:lnTo>
                  <a:lnTo>
                    <a:pt x="2155" y="6905"/>
                  </a:lnTo>
                  <a:lnTo>
                    <a:pt x="2281" y="7010"/>
                  </a:lnTo>
                  <a:lnTo>
                    <a:pt x="2281" y="7156"/>
                  </a:lnTo>
                  <a:lnTo>
                    <a:pt x="2406" y="7177"/>
                  </a:lnTo>
                  <a:lnTo>
                    <a:pt x="2427" y="7303"/>
                  </a:lnTo>
                  <a:lnTo>
                    <a:pt x="2532" y="7324"/>
                  </a:lnTo>
                  <a:lnTo>
                    <a:pt x="2699" y="7428"/>
                  </a:lnTo>
                  <a:lnTo>
                    <a:pt x="2720" y="7512"/>
                  </a:lnTo>
                  <a:lnTo>
                    <a:pt x="2846" y="7407"/>
                  </a:lnTo>
                  <a:lnTo>
                    <a:pt x="3034" y="7407"/>
                  </a:lnTo>
                  <a:lnTo>
                    <a:pt x="3097" y="7261"/>
                  </a:lnTo>
                  <a:lnTo>
                    <a:pt x="3097" y="7177"/>
                  </a:lnTo>
                  <a:lnTo>
                    <a:pt x="3097" y="6947"/>
                  </a:lnTo>
                  <a:lnTo>
                    <a:pt x="3264" y="6884"/>
                  </a:lnTo>
                  <a:lnTo>
                    <a:pt x="3411" y="6884"/>
                  </a:lnTo>
                  <a:lnTo>
                    <a:pt x="3431" y="7052"/>
                  </a:lnTo>
                  <a:lnTo>
                    <a:pt x="3515" y="7219"/>
                  </a:lnTo>
                  <a:lnTo>
                    <a:pt x="3578" y="7282"/>
                  </a:lnTo>
                  <a:lnTo>
                    <a:pt x="3724" y="6989"/>
                  </a:lnTo>
                  <a:lnTo>
                    <a:pt x="3996" y="6863"/>
                  </a:lnTo>
                  <a:lnTo>
                    <a:pt x="4143" y="6905"/>
                  </a:lnTo>
                  <a:lnTo>
                    <a:pt x="4164" y="7093"/>
                  </a:lnTo>
                  <a:lnTo>
                    <a:pt x="4206" y="7156"/>
                  </a:lnTo>
                  <a:lnTo>
                    <a:pt x="4310" y="7052"/>
                  </a:lnTo>
                  <a:lnTo>
                    <a:pt x="4394" y="7052"/>
                  </a:lnTo>
                  <a:lnTo>
                    <a:pt x="4457" y="7114"/>
                  </a:lnTo>
                  <a:lnTo>
                    <a:pt x="4520" y="7156"/>
                  </a:lnTo>
                  <a:lnTo>
                    <a:pt x="6570" y="7156"/>
                  </a:lnTo>
                  <a:lnTo>
                    <a:pt x="6758" y="6633"/>
                  </a:lnTo>
                  <a:lnTo>
                    <a:pt x="6570" y="6528"/>
                  </a:lnTo>
                  <a:lnTo>
                    <a:pt x="6131" y="1423"/>
                  </a:lnTo>
                  <a:lnTo>
                    <a:pt x="6821" y="1423"/>
                  </a:lnTo>
                  <a:lnTo>
                    <a:pt x="472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66" name="Google Shape;1066;p27"/>
            <p:cNvSpPr/>
            <p:nvPr/>
          </p:nvSpPr>
          <p:spPr>
            <a:xfrm>
              <a:off x="-2751884" y="3756783"/>
              <a:ext cx="199596" cy="176636"/>
            </a:xfrm>
            <a:custGeom>
              <a:avLst/>
              <a:gdLst/>
              <a:ahLst/>
              <a:cxnLst/>
              <a:rect l="l" t="t" r="r" b="b"/>
              <a:pathLst>
                <a:path w="9416" h="8726" extrusionOk="0">
                  <a:moveTo>
                    <a:pt x="3411" y="0"/>
                  </a:moveTo>
                  <a:lnTo>
                    <a:pt x="3850" y="5105"/>
                  </a:lnTo>
                  <a:lnTo>
                    <a:pt x="4038" y="5210"/>
                  </a:lnTo>
                  <a:lnTo>
                    <a:pt x="3850" y="5733"/>
                  </a:lnTo>
                  <a:lnTo>
                    <a:pt x="1800" y="5733"/>
                  </a:lnTo>
                  <a:lnTo>
                    <a:pt x="1737" y="5691"/>
                  </a:lnTo>
                  <a:lnTo>
                    <a:pt x="1674" y="5629"/>
                  </a:lnTo>
                  <a:lnTo>
                    <a:pt x="1590" y="5629"/>
                  </a:lnTo>
                  <a:lnTo>
                    <a:pt x="1486" y="5733"/>
                  </a:lnTo>
                  <a:lnTo>
                    <a:pt x="1444" y="5670"/>
                  </a:lnTo>
                  <a:lnTo>
                    <a:pt x="1423" y="5482"/>
                  </a:lnTo>
                  <a:lnTo>
                    <a:pt x="1276" y="5440"/>
                  </a:lnTo>
                  <a:lnTo>
                    <a:pt x="1004" y="5566"/>
                  </a:lnTo>
                  <a:lnTo>
                    <a:pt x="858" y="5859"/>
                  </a:lnTo>
                  <a:lnTo>
                    <a:pt x="795" y="5796"/>
                  </a:lnTo>
                  <a:lnTo>
                    <a:pt x="711" y="5629"/>
                  </a:lnTo>
                  <a:lnTo>
                    <a:pt x="691" y="5461"/>
                  </a:lnTo>
                  <a:lnTo>
                    <a:pt x="544" y="5461"/>
                  </a:lnTo>
                  <a:lnTo>
                    <a:pt x="377" y="5524"/>
                  </a:lnTo>
                  <a:lnTo>
                    <a:pt x="377" y="5754"/>
                  </a:lnTo>
                  <a:lnTo>
                    <a:pt x="377" y="5838"/>
                  </a:lnTo>
                  <a:lnTo>
                    <a:pt x="314" y="5984"/>
                  </a:lnTo>
                  <a:lnTo>
                    <a:pt x="126" y="5984"/>
                  </a:lnTo>
                  <a:lnTo>
                    <a:pt x="0" y="6089"/>
                  </a:lnTo>
                  <a:lnTo>
                    <a:pt x="84" y="6173"/>
                  </a:lnTo>
                  <a:lnTo>
                    <a:pt x="84" y="6277"/>
                  </a:lnTo>
                  <a:lnTo>
                    <a:pt x="105" y="6361"/>
                  </a:lnTo>
                  <a:lnTo>
                    <a:pt x="63" y="6591"/>
                  </a:lnTo>
                  <a:lnTo>
                    <a:pt x="84" y="6675"/>
                  </a:lnTo>
                  <a:lnTo>
                    <a:pt x="209" y="6800"/>
                  </a:lnTo>
                  <a:lnTo>
                    <a:pt x="272" y="6926"/>
                  </a:lnTo>
                  <a:lnTo>
                    <a:pt x="335" y="7010"/>
                  </a:lnTo>
                  <a:lnTo>
                    <a:pt x="398" y="6989"/>
                  </a:lnTo>
                  <a:lnTo>
                    <a:pt x="481" y="7030"/>
                  </a:lnTo>
                  <a:lnTo>
                    <a:pt x="502" y="7114"/>
                  </a:lnTo>
                  <a:lnTo>
                    <a:pt x="586" y="7219"/>
                  </a:lnTo>
                  <a:lnTo>
                    <a:pt x="586" y="7261"/>
                  </a:lnTo>
                  <a:lnTo>
                    <a:pt x="523" y="7344"/>
                  </a:lnTo>
                  <a:lnTo>
                    <a:pt x="544" y="7428"/>
                  </a:lnTo>
                  <a:lnTo>
                    <a:pt x="691" y="7512"/>
                  </a:lnTo>
                  <a:lnTo>
                    <a:pt x="691" y="7616"/>
                  </a:lnTo>
                  <a:lnTo>
                    <a:pt x="649" y="7679"/>
                  </a:lnTo>
                  <a:lnTo>
                    <a:pt x="732" y="7721"/>
                  </a:lnTo>
                  <a:lnTo>
                    <a:pt x="837" y="7658"/>
                  </a:lnTo>
                  <a:lnTo>
                    <a:pt x="921" y="7679"/>
                  </a:lnTo>
                  <a:lnTo>
                    <a:pt x="1046" y="7784"/>
                  </a:lnTo>
                  <a:lnTo>
                    <a:pt x="1214" y="7784"/>
                  </a:lnTo>
                  <a:lnTo>
                    <a:pt x="1318" y="7721"/>
                  </a:lnTo>
                  <a:lnTo>
                    <a:pt x="1381" y="7679"/>
                  </a:lnTo>
                  <a:lnTo>
                    <a:pt x="1486" y="7533"/>
                  </a:lnTo>
                  <a:lnTo>
                    <a:pt x="1632" y="7533"/>
                  </a:lnTo>
                  <a:lnTo>
                    <a:pt x="1779" y="7616"/>
                  </a:lnTo>
                  <a:lnTo>
                    <a:pt x="1800" y="7554"/>
                  </a:lnTo>
                  <a:lnTo>
                    <a:pt x="1904" y="7533"/>
                  </a:lnTo>
                  <a:lnTo>
                    <a:pt x="1946" y="7574"/>
                  </a:lnTo>
                  <a:lnTo>
                    <a:pt x="2072" y="7679"/>
                  </a:lnTo>
                  <a:lnTo>
                    <a:pt x="2113" y="7826"/>
                  </a:lnTo>
                  <a:lnTo>
                    <a:pt x="2092" y="7972"/>
                  </a:lnTo>
                  <a:lnTo>
                    <a:pt x="2155" y="8035"/>
                  </a:lnTo>
                  <a:lnTo>
                    <a:pt x="2281" y="8056"/>
                  </a:lnTo>
                  <a:lnTo>
                    <a:pt x="2281" y="8098"/>
                  </a:lnTo>
                  <a:lnTo>
                    <a:pt x="2176" y="8265"/>
                  </a:lnTo>
                  <a:lnTo>
                    <a:pt x="2113" y="8411"/>
                  </a:lnTo>
                  <a:lnTo>
                    <a:pt x="2113" y="8411"/>
                  </a:lnTo>
                  <a:lnTo>
                    <a:pt x="2218" y="8390"/>
                  </a:lnTo>
                  <a:lnTo>
                    <a:pt x="2281" y="8307"/>
                  </a:lnTo>
                  <a:lnTo>
                    <a:pt x="2364" y="8307"/>
                  </a:lnTo>
                  <a:lnTo>
                    <a:pt x="2364" y="8411"/>
                  </a:lnTo>
                  <a:lnTo>
                    <a:pt x="2385" y="8495"/>
                  </a:lnTo>
                  <a:lnTo>
                    <a:pt x="2385" y="8558"/>
                  </a:lnTo>
                  <a:lnTo>
                    <a:pt x="2532" y="8579"/>
                  </a:lnTo>
                  <a:lnTo>
                    <a:pt x="2595" y="8621"/>
                  </a:lnTo>
                  <a:lnTo>
                    <a:pt x="2595" y="8704"/>
                  </a:lnTo>
                  <a:lnTo>
                    <a:pt x="2783" y="8600"/>
                  </a:lnTo>
                  <a:lnTo>
                    <a:pt x="2846" y="8600"/>
                  </a:lnTo>
                  <a:lnTo>
                    <a:pt x="2992" y="8683"/>
                  </a:lnTo>
                  <a:lnTo>
                    <a:pt x="3222" y="8683"/>
                  </a:lnTo>
                  <a:lnTo>
                    <a:pt x="3264" y="8662"/>
                  </a:lnTo>
                  <a:lnTo>
                    <a:pt x="3264" y="8600"/>
                  </a:lnTo>
                  <a:lnTo>
                    <a:pt x="3452" y="8558"/>
                  </a:lnTo>
                  <a:lnTo>
                    <a:pt x="3620" y="8579"/>
                  </a:lnTo>
                  <a:lnTo>
                    <a:pt x="3578" y="8621"/>
                  </a:lnTo>
                  <a:lnTo>
                    <a:pt x="3620" y="8683"/>
                  </a:lnTo>
                  <a:lnTo>
                    <a:pt x="3787" y="8725"/>
                  </a:lnTo>
                  <a:lnTo>
                    <a:pt x="3892" y="8579"/>
                  </a:lnTo>
                  <a:lnTo>
                    <a:pt x="3976" y="8516"/>
                  </a:lnTo>
                  <a:lnTo>
                    <a:pt x="3997" y="8390"/>
                  </a:lnTo>
                  <a:lnTo>
                    <a:pt x="3976" y="8307"/>
                  </a:lnTo>
                  <a:lnTo>
                    <a:pt x="3976" y="8181"/>
                  </a:lnTo>
                  <a:lnTo>
                    <a:pt x="4080" y="8160"/>
                  </a:lnTo>
                  <a:lnTo>
                    <a:pt x="4059" y="7993"/>
                  </a:lnTo>
                  <a:lnTo>
                    <a:pt x="4038" y="7888"/>
                  </a:lnTo>
                  <a:lnTo>
                    <a:pt x="4143" y="7826"/>
                  </a:lnTo>
                  <a:lnTo>
                    <a:pt x="4269" y="7679"/>
                  </a:lnTo>
                  <a:lnTo>
                    <a:pt x="4457" y="7407"/>
                  </a:lnTo>
                  <a:lnTo>
                    <a:pt x="4561" y="7219"/>
                  </a:lnTo>
                  <a:lnTo>
                    <a:pt x="4582" y="7135"/>
                  </a:lnTo>
                  <a:lnTo>
                    <a:pt x="4708" y="6926"/>
                  </a:lnTo>
                  <a:lnTo>
                    <a:pt x="4792" y="6905"/>
                  </a:lnTo>
                  <a:lnTo>
                    <a:pt x="4813" y="6821"/>
                  </a:lnTo>
                  <a:lnTo>
                    <a:pt x="4980" y="6800"/>
                  </a:lnTo>
                  <a:lnTo>
                    <a:pt x="5043" y="6821"/>
                  </a:lnTo>
                  <a:lnTo>
                    <a:pt x="5336" y="6738"/>
                  </a:lnTo>
                  <a:lnTo>
                    <a:pt x="5398" y="6612"/>
                  </a:lnTo>
                  <a:lnTo>
                    <a:pt x="5712" y="6403"/>
                  </a:lnTo>
                  <a:lnTo>
                    <a:pt x="6152" y="6173"/>
                  </a:lnTo>
                  <a:lnTo>
                    <a:pt x="6277" y="6047"/>
                  </a:lnTo>
                  <a:lnTo>
                    <a:pt x="6465" y="5942"/>
                  </a:lnTo>
                  <a:lnTo>
                    <a:pt x="6758" y="5901"/>
                  </a:lnTo>
                  <a:lnTo>
                    <a:pt x="6884" y="5880"/>
                  </a:lnTo>
                  <a:lnTo>
                    <a:pt x="7072" y="5942"/>
                  </a:lnTo>
                  <a:lnTo>
                    <a:pt x="7177" y="5942"/>
                  </a:lnTo>
                  <a:lnTo>
                    <a:pt x="7198" y="5984"/>
                  </a:lnTo>
                  <a:lnTo>
                    <a:pt x="7219" y="5963"/>
                  </a:lnTo>
                  <a:lnTo>
                    <a:pt x="7344" y="5984"/>
                  </a:lnTo>
                  <a:lnTo>
                    <a:pt x="7742" y="5963"/>
                  </a:lnTo>
                  <a:lnTo>
                    <a:pt x="7867" y="5963"/>
                  </a:lnTo>
                  <a:lnTo>
                    <a:pt x="8035" y="5880"/>
                  </a:lnTo>
                  <a:lnTo>
                    <a:pt x="8390" y="5880"/>
                  </a:lnTo>
                  <a:lnTo>
                    <a:pt x="8558" y="5775"/>
                  </a:lnTo>
                  <a:lnTo>
                    <a:pt x="8746" y="5775"/>
                  </a:lnTo>
                  <a:lnTo>
                    <a:pt x="8893" y="5670"/>
                  </a:lnTo>
                  <a:lnTo>
                    <a:pt x="9186" y="5524"/>
                  </a:lnTo>
                  <a:lnTo>
                    <a:pt x="9227" y="5377"/>
                  </a:lnTo>
                  <a:lnTo>
                    <a:pt x="9269" y="5210"/>
                  </a:lnTo>
                  <a:lnTo>
                    <a:pt x="9332" y="5126"/>
                  </a:lnTo>
                  <a:lnTo>
                    <a:pt x="9395" y="4624"/>
                  </a:lnTo>
                  <a:lnTo>
                    <a:pt x="9416" y="3494"/>
                  </a:lnTo>
                  <a:lnTo>
                    <a:pt x="9186" y="3578"/>
                  </a:lnTo>
                  <a:lnTo>
                    <a:pt x="8914" y="3599"/>
                  </a:lnTo>
                  <a:lnTo>
                    <a:pt x="8788" y="3557"/>
                  </a:lnTo>
                  <a:lnTo>
                    <a:pt x="8746" y="3473"/>
                  </a:lnTo>
                  <a:lnTo>
                    <a:pt x="8809" y="3285"/>
                  </a:lnTo>
                  <a:lnTo>
                    <a:pt x="8809" y="3180"/>
                  </a:lnTo>
                  <a:lnTo>
                    <a:pt x="8704" y="3118"/>
                  </a:lnTo>
                  <a:lnTo>
                    <a:pt x="8558" y="3055"/>
                  </a:lnTo>
                  <a:lnTo>
                    <a:pt x="8453" y="2929"/>
                  </a:lnTo>
                  <a:lnTo>
                    <a:pt x="8286" y="2867"/>
                  </a:lnTo>
                  <a:lnTo>
                    <a:pt x="8077" y="2867"/>
                  </a:lnTo>
                  <a:lnTo>
                    <a:pt x="7951" y="2762"/>
                  </a:lnTo>
                  <a:lnTo>
                    <a:pt x="7909" y="2511"/>
                  </a:lnTo>
                  <a:lnTo>
                    <a:pt x="4101"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67" name="Google Shape;1067;p27"/>
            <p:cNvSpPr/>
            <p:nvPr/>
          </p:nvSpPr>
          <p:spPr>
            <a:xfrm>
              <a:off x="-2667627" y="3875785"/>
              <a:ext cx="92273" cy="63987"/>
            </a:xfrm>
            <a:custGeom>
              <a:avLst/>
              <a:gdLst/>
              <a:ahLst/>
              <a:cxnLst/>
              <a:rect l="l" t="t" r="r" b="b"/>
              <a:pathLst>
                <a:path w="4353" h="3161" extrusionOk="0">
                  <a:moveTo>
                    <a:pt x="2909" y="1"/>
                  </a:moveTo>
                  <a:lnTo>
                    <a:pt x="2783" y="22"/>
                  </a:lnTo>
                  <a:lnTo>
                    <a:pt x="2490" y="63"/>
                  </a:lnTo>
                  <a:lnTo>
                    <a:pt x="2302" y="168"/>
                  </a:lnTo>
                  <a:lnTo>
                    <a:pt x="2177" y="294"/>
                  </a:lnTo>
                  <a:lnTo>
                    <a:pt x="1737" y="524"/>
                  </a:lnTo>
                  <a:lnTo>
                    <a:pt x="1423" y="733"/>
                  </a:lnTo>
                  <a:lnTo>
                    <a:pt x="1361" y="859"/>
                  </a:lnTo>
                  <a:lnTo>
                    <a:pt x="1068" y="942"/>
                  </a:lnTo>
                  <a:lnTo>
                    <a:pt x="1005" y="921"/>
                  </a:lnTo>
                  <a:lnTo>
                    <a:pt x="838" y="942"/>
                  </a:lnTo>
                  <a:lnTo>
                    <a:pt x="817" y="1026"/>
                  </a:lnTo>
                  <a:lnTo>
                    <a:pt x="733" y="1047"/>
                  </a:lnTo>
                  <a:lnTo>
                    <a:pt x="607" y="1256"/>
                  </a:lnTo>
                  <a:lnTo>
                    <a:pt x="586" y="1340"/>
                  </a:lnTo>
                  <a:lnTo>
                    <a:pt x="482" y="1528"/>
                  </a:lnTo>
                  <a:lnTo>
                    <a:pt x="294" y="1800"/>
                  </a:lnTo>
                  <a:lnTo>
                    <a:pt x="168" y="1947"/>
                  </a:lnTo>
                  <a:lnTo>
                    <a:pt x="63" y="2009"/>
                  </a:lnTo>
                  <a:lnTo>
                    <a:pt x="84" y="2114"/>
                  </a:lnTo>
                  <a:lnTo>
                    <a:pt x="105" y="2281"/>
                  </a:lnTo>
                  <a:lnTo>
                    <a:pt x="1" y="2302"/>
                  </a:lnTo>
                  <a:lnTo>
                    <a:pt x="1" y="2428"/>
                  </a:lnTo>
                  <a:lnTo>
                    <a:pt x="22" y="2511"/>
                  </a:lnTo>
                  <a:lnTo>
                    <a:pt x="1" y="2637"/>
                  </a:lnTo>
                  <a:lnTo>
                    <a:pt x="22" y="2637"/>
                  </a:lnTo>
                  <a:lnTo>
                    <a:pt x="189" y="2783"/>
                  </a:lnTo>
                  <a:lnTo>
                    <a:pt x="398" y="2888"/>
                  </a:lnTo>
                  <a:lnTo>
                    <a:pt x="503" y="2888"/>
                  </a:lnTo>
                  <a:lnTo>
                    <a:pt x="545" y="2930"/>
                  </a:lnTo>
                  <a:lnTo>
                    <a:pt x="649" y="2930"/>
                  </a:lnTo>
                  <a:lnTo>
                    <a:pt x="754" y="2993"/>
                  </a:lnTo>
                  <a:lnTo>
                    <a:pt x="838" y="3097"/>
                  </a:lnTo>
                  <a:lnTo>
                    <a:pt x="1026" y="3160"/>
                  </a:lnTo>
                  <a:lnTo>
                    <a:pt x="1151" y="3139"/>
                  </a:lnTo>
                  <a:lnTo>
                    <a:pt x="1256" y="3055"/>
                  </a:lnTo>
                  <a:lnTo>
                    <a:pt x="1340" y="3055"/>
                  </a:lnTo>
                  <a:lnTo>
                    <a:pt x="1423" y="3139"/>
                  </a:lnTo>
                  <a:lnTo>
                    <a:pt x="1549" y="3139"/>
                  </a:lnTo>
                  <a:lnTo>
                    <a:pt x="1549" y="2993"/>
                  </a:lnTo>
                  <a:lnTo>
                    <a:pt x="1465" y="2825"/>
                  </a:lnTo>
                  <a:lnTo>
                    <a:pt x="1423" y="2783"/>
                  </a:lnTo>
                  <a:lnTo>
                    <a:pt x="1361" y="2595"/>
                  </a:lnTo>
                  <a:lnTo>
                    <a:pt x="1382" y="2470"/>
                  </a:lnTo>
                  <a:lnTo>
                    <a:pt x="1591" y="2428"/>
                  </a:lnTo>
                  <a:lnTo>
                    <a:pt x="2365" y="2428"/>
                  </a:lnTo>
                  <a:lnTo>
                    <a:pt x="2574" y="2386"/>
                  </a:lnTo>
                  <a:lnTo>
                    <a:pt x="2721" y="2386"/>
                  </a:lnTo>
                  <a:lnTo>
                    <a:pt x="2846" y="2323"/>
                  </a:lnTo>
                  <a:lnTo>
                    <a:pt x="2930" y="2323"/>
                  </a:lnTo>
                  <a:lnTo>
                    <a:pt x="3537" y="2491"/>
                  </a:lnTo>
                  <a:lnTo>
                    <a:pt x="3558" y="2428"/>
                  </a:lnTo>
                  <a:lnTo>
                    <a:pt x="3683" y="2386"/>
                  </a:lnTo>
                  <a:lnTo>
                    <a:pt x="3683" y="2281"/>
                  </a:lnTo>
                  <a:lnTo>
                    <a:pt x="3767" y="2198"/>
                  </a:lnTo>
                  <a:lnTo>
                    <a:pt x="3767" y="2093"/>
                  </a:lnTo>
                  <a:lnTo>
                    <a:pt x="3871" y="2051"/>
                  </a:lnTo>
                  <a:lnTo>
                    <a:pt x="3955" y="2072"/>
                  </a:lnTo>
                  <a:lnTo>
                    <a:pt x="4143" y="1967"/>
                  </a:lnTo>
                  <a:lnTo>
                    <a:pt x="4206" y="1967"/>
                  </a:lnTo>
                  <a:lnTo>
                    <a:pt x="4353" y="1800"/>
                  </a:lnTo>
                  <a:lnTo>
                    <a:pt x="4353" y="1737"/>
                  </a:lnTo>
                  <a:lnTo>
                    <a:pt x="4311" y="1737"/>
                  </a:lnTo>
                  <a:lnTo>
                    <a:pt x="4185" y="1570"/>
                  </a:lnTo>
                  <a:lnTo>
                    <a:pt x="4248" y="1465"/>
                  </a:lnTo>
                  <a:lnTo>
                    <a:pt x="4248" y="1361"/>
                  </a:lnTo>
                  <a:lnTo>
                    <a:pt x="4185" y="1319"/>
                  </a:lnTo>
                  <a:lnTo>
                    <a:pt x="4185" y="1256"/>
                  </a:lnTo>
                  <a:lnTo>
                    <a:pt x="4102" y="1214"/>
                  </a:lnTo>
                  <a:lnTo>
                    <a:pt x="3871" y="1340"/>
                  </a:lnTo>
                  <a:lnTo>
                    <a:pt x="3662" y="1214"/>
                  </a:lnTo>
                  <a:lnTo>
                    <a:pt x="3662" y="963"/>
                  </a:lnTo>
                  <a:lnTo>
                    <a:pt x="3118" y="607"/>
                  </a:lnTo>
                  <a:lnTo>
                    <a:pt x="3118" y="419"/>
                  </a:lnTo>
                  <a:lnTo>
                    <a:pt x="3202" y="314"/>
                  </a:lnTo>
                  <a:lnTo>
                    <a:pt x="3202" y="168"/>
                  </a:lnTo>
                  <a:lnTo>
                    <a:pt x="3223" y="105"/>
                  </a:lnTo>
                  <a:lnTo>
                    <a:pt x="3202" y="63"/>
                  </a:lnTo>
                  <a:lnTo>
                    <a:pt x="3097" y="63"/>
                  </a:lnTo>
                  <a:lnTo>
                    <a:pt x="290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68" name="Google Shape;1068;p27"/>
            <p:cNvSpPr/>
            <p:nvPr/>
          </p:nvSpPr>
          <p:spPr>
            <a:xfrm>
              <a:off x="-2816195" y="3857142"/>
              <a:ext cx="78961" cy="55100"/>
            </a:xfrm>
            <a:custGeom>
              <a:avLst/>
              <a:gdLst/>
              <a:ahLst/>
              <a:cxnLst/>
              <a:rect l="l" t="t" r="r" b="b"/>
              <a:pathLst>
                <a:path w="3725" h="2722" extrusionOk="0">
                  <a:moveTo>
                    <a:pt x="1444" y="1"/>
                  </a:moveTo>
                  <a:lnTo>
                    <a:pt x="1151" y="106"/>
                  </a:lnTo>
                  <a:lnTo>
                    <a:pt x="837" y="168"/>
                  </a:lnTo>
                  <a:lnTo>
                    <a:pt x="712" y="273"/>
                  </a:lnTo>
                  <a:lnTo>
                    <a:pt x="628" y="273"/>
                  </a:lnTo>
                  <a:lnTo>
                    <a:pt x="523" y="357"/>
                  </a:lnTo>
                  <a:lnTo>
                    <a:pt x="502" y="524"/>
                  </a:lnTo>
                  <a:lnTo>
                    <a:pt x="377" y="817"/>
                  </a:lnTo>
                  <a:lnTo>
                    <a:pt x="0" y="1131"/>
                  </a:lnTo>
                  <a:lnTo>
                    <a:pt x="188" y="1298"/>
                  </a:lnTo>
                  <a:lnTo>
                    <a:pt x="314" y="1528"/>
                  </a:lnTo>
                  <a:lnTo>
                    <a:pt x="419" y="1528"/>
                  </a:lnTo>
                  <a:lnTo>
                    <a:pt x="419" y="1654"/>
                  </a:lnTo>
                  <a:lnTo>
                    <a:pt x="398" y="1654"/>
                  </a:lnTo>
                  <a:lnTo>
                    <a:pt x="523" y="1759"/>
                  </a:lnTo>
                  <a:lnTo>
                    <a:pt x="440" y="1821"/>
                  </a:lnTo>
                  <a:lnTo>
                    <a:pt x="481" y="1863"/>
                  </a:lnTo>
                  <a:lnTo>
                    <a:pt x="732" y="1863"/>
                  </a:lnTo>
                  <a:lnTo>
                    <a:pt x="795" y="1842"/>
                  </a:lnTo>
                  <a:lnTo>
                    <a:pt x="900" y="1842"/>
                  </a:lnTo>
                  <a:lnTo>
                    <a:pt x="1109" y="1675"/>
                  </a:lnTo>
                  <a:lnTo>
                    <a:pt x="1256" y="1612"/>
                  </a:lnTo>
                  <a:lnTo>
                    <a:pt x="1360" y="1633"/>
                  </a:lnTo>
                  <a:lnTo>
                    <a:pt x="1486" y="1633"/>
                  </a:lnTo>
                  <a:lnTo>
                    <a:pt x="1674" y="1759"/>
                  </a:lnTo>
                  <a:lnTo>
                    <a:pt x="1779" y="1759"/>
                  </a:lnTo>
                  <a:lnTo>
                    <a:pt x="2051" y="1926"/>
                  </a:lnTo>
                  <a:lnTo>
                    <a:pt x="2093" y="1884"/>
                  </a:lnTo>
                  <a:lnTo>
                    <a:pt x="2155" y="1968"/>
                  </a:lnTo>
                  <a:lnTo>
                    <a:pt x="2093" y="2052"/>
                  </a:lnTo>
                  <a:lnTo>
                    <a:pt x="1967" y="2052"/>
                  </a:lnTo>
                  <a:lnTo>
                    <a:pt x="1779" y="1968"/>
                  </a:lnTo>
                  <a:lnTo>
                    <a:pt x="1632" y="1926"/>
                  </a:lnTo>
                  <a:lnTo>
                    <a:pt x="1528" y="1926"/>
                  </a:lnTo>
                  <a:lnTo>
                    <a:pt x="1381" y="1821"/>
                  </a:lnTo>
                  <a:lnTo>
                    <a:pt x="1318" y="1842"/>
                  </a:lnTo>
                  <a:lnTo>
                    <a:pt x="1235" y="1926"/>
                  </a:lnTo>
                  <a:lnTo>
                    <a:pt x="1214" y="1884"/>
                  </a:lnTo>
                  <a:lnTo>
                    <a:pt x="1130" y="1863"/>
                  </a:lnTo>
                  <a:lnTo>
                    <a:pt x="1005" y="1947"/>
                  </a:lnTo>
                  <a:lnTo>
                    <a:pt x="900" y="1968"/>
                  </a:lnTo>
                  <a:lnTo>
                    <a:pt x="795" y="2093"/>
                  </a:lnTo>
                  <a:lnTo>
                    <a:pt x="419" y="2093"/>
                  </a:lnTo>
                  <a:lnTo>
                    <a:pt x="377" y="2156"/>
                  </a:lnTo>
                  <a:lnTo>
                    <a:pt x="377" y="2282"/>
                  </a:lnTo>
                  <a:lnTo>
                    <a:pt x="314" y="2344"/>
                  </a:lnTo>
                  <a:lnTo>
                    <a:pt x="335" y="2386"/>
                  </a:lnTo>
                  <a:lnTo>
                    <a:pt x="481" y="2303"/>
                  </a:lnTo>
                  <a:lnTo>
                    <a:pt x="691" y="2386"/>
                  </a:lnTo>
                  <a:lnTo>
                    <a:pt x="544" y="2470"/>
                  </a:lnTo>
                  <a:lnTo>
                    <a:pt x="502" y="2449"/>
                  </a:lnTo>
                  <a:lnTo>
                    <a:pt x="398" y="2407"/>
                  </a:lnTo>
                  <a:lnTo>
                    <a:pt x="398" y="2407"/>
                  </a:lnTo>
                  <a:lnTo>
                    <a:pt x="440" y="2470"/>
                  </a:lnTo>
                  <a:lnTo>
                    <a:pt x="419" y="2575"/>
                  </a:lnTo>
                  <a:lnTo>
                    <a:pt x="586" y="2616"/>
                  </a:lnTo>
                  <a:lnTo>
                    <a:pt x="753" y="2512"/>
                  </a:lnTo>
                  <a:lnTo>
                    <a:pt x="1151" y="2554"/>
                  </a:lnTo>
                  <a:lnTo>
                    <a:pt x="1256" y="2407"/>
                  </a:lnTo>
                  <a:lnTo>
                    <a:pt x="1465" y="2344"/>
                  </a:lnTo>
                  <a:lnTo>
                    <a:pt x="1988" y="2344"/>
                  </a:lnTo>
                  <a:lnTo>
                    <a:pt x="2113" y="2386"/>
                  </a:lnTo>
                  <a:lnTo>
                    <a:pt x="2113" y="2365"/>
                  </a:lnTo>
                  <a:lnTo>
                    <a:pt x="2260" y="2344"/>
                  </a:lnTo>
                  <a:lnTo>
                    <a:pt x="2595" y="2365"/>
                  </a:lnTo>
                  <a:lnTo>
                    <a:pt x="2825" y="2470"/>
                  </a:lnTo>
                  <a:lnTo>
                    <a:pt x="2929" y="2554"/>
                  </a:lnTo>
                  <a:lnTo>
                    <a:pt x="3118" y="2554"/>
                  </a:lnTo>
                  <a:lnTo>
                    <a:pt x="3306" y="2616"/>
                  </a:lnTo>
                  <a:lnTo>
                    <a:pt x="3411" y="2554"/>
                  </a:lnTo>
                  <a:lnTo>
                    <a:pt x="3515" y="2575"/>
                  </a:lnTo>
                  <a:lnTo>
                    <a:pt x="3557" y="2616"/>
                  </a:lnTo>
                  <a:lnTo>
                    <a:pt x="3683" y="2616"/>
                  </a:lnTo>
                  <a:lnTo>
                    <a:pt x="3683" y="2721"/>
                  </a:lnTo>
                  <a:lnTo>
                    <a:pt x="3725" y="2658"/>
                  </a:lnTo>
                  <a:lnTo>
                    <a:pt x="3725" y="2554"/>
                  </a:lnTo>
                  <a:lnTo>
                    <a:pt x="3578" y="2470"/>
                  </a:lnTo>
                  <a:lnTo>
                    <a:pt x="3557" y="2386"/>
                  </a:lnTo>
                  <a:lnTo>
                    <a:pt x="3620" y="2303"/>
                  </a:lnTo>
                  <a:lnTo>
                    <a:pt x="3620" y="2261"/>
                  </a:lnTo>
                  <a:lnTo>
                    <a:pt x="3536" y="2156"/>
                  </a:lnTo>
                  <a:lnTo>
                    <a:pt x="3515" y="2072"/>
                  </a:lnTo>
                  <a:lnTo>
                    <a:pt x="3432" y="2031"/>
                  </a:lnTo>
                  <a:lnTo>
                    <a:pt x="3369" y="2052"/>
                  </a:lnTo>
                  <a:lnTo>
                    <a:pt x="3306" y="1968"/>
                  </a:lnTo>
                  <a:lnTo>
                    <a:pt x="3243" y="1842"/>
                  </a:lnTo>
                  <a:lnTo>
                    <a:pt x="3118" y="1717"/>
                  </a:lnTo>
                  <a:lnTo>
                    <a:pt x="3097" y="1633"/>
                  </a:lnTo>
                  <a:lnTo>
                    <a:pt x="3139" y="1403"/>
                  </a:lnTo>
                  <a:lnTo>
                    <a:pt x="3118" y="1319"/>
                  </a:lnTo>
                  <a:lnTo>
                    <a:pt x="3118" y="1215"/>
                  </a:lnTo>
                  <a:lnTo>
                    <a:pt x="3034" y="1131"/>
                  </a:lnTo>
                  <a:lnTo>
                    <a:pt x="3013" y="1047"/>
                  </a:lnTo>
                  <a:lnTo>
                    <a:pt x="2846" y="943"/>
                  </a:lnTo>
                  <a:lnTo>
                    <a:pt x="2741" y="922"/>
                  </a:lnTo>
                  <a:lnTo>
                    <a:pt x="2720" y="796"/>
                  </a:lnTo>
                  <a:lnTo>
                    <a:pt x="2595" y="775"/>
                  </a:lnTo>
                  <a:lnTo>
                    <a:pt x="2595" y="629"/>
                  </a:lnTo>
                  <a:lnTo>
                    <a:pt x="2469" y="524"/>
                  </a:lnTo>
                  <a:lnTo>
                    <a:pt x="2427" y="399"/>
                  </a:lnTo>
                  <a:lnTo>
                    <a:pt x="2385" y="357"/>
                  </a:lnTo>
                  <a:lnTo>
                    <a:pt x="2302" y="357"/>
                  </a:lnTo>
                  <a:lnTo>
                    <a:pt x="2260" y="315"/>
                  </a:lnTo>
                  <a:lnTo>
                    <a:pt x="2176" y="378"/>
                  </a:lnTo>
                  <a:lnTo>
                    <a:pt x="2093" y="357"/>
                  </a:lnTo>
                  <a:lnTo>
                    <a:pt x="2093" y="273"/>
                  </a:lnTo>
                  <a:lnTo>
                    <a:pt x="1967" y="106"/>
                  </a:lnTo>
                  <a:lnTo>
                    <a:pt x="1800" y="85"/>
                  </a:lnTo>
                  <a:lnTo>
                    <a:pt x="154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69" name="Google Shape;1069;p27"/>
            <p:cNvSpPr/>
            <p:nvPr/>
          </p:nvSpPr>
          <p:spPr>
            <a:xfrm>
              <a:off x="-2807335" y="3904589"/>
              <a:ext cx="37732" cy="21619"/>
            </a:xfrm>
            <a:custGeom>
              <a:avLst/>
              <a:gdLst/>
              <a:ahLst/>
              <a:cxnLst/>
              <a:rect l="l" t="t" r="r" b="b"/>
              <a:pathLst>
                <a:path w="1780" h="1068" extrusionOk="0">
                  <a:moveTo>
                    <a:pt x="1047" y="0"/>
                  </a:moveTo>
                  <a:lnTo>
                    <a:pt x="838" y="63"/>
                  </a:lnTo>
                  <a:lnTo>
                    <a:pt x="733" y="210"/>
                  </a:lnTo>
                  <a:lnTo>
                    <a:pt x="335" y="168"/>
                  </a:lnTo>
                  <a:lnTo>
                    <a:pt x="168" y="272"/>
                  </a:lnTo>
                  <a:lnTo>
                    <a:pt x="1" y="231"/>
                  </a:lnTo>
                  <a:lnTo>
                    <a:pt x="1" y="231"/>
                  </a:lnTo>
                  <a:lnTo>
                    <a:pt x="63" y="314"/>
                  </a:lnTo>
                  <a:lnTo>
                    <a:pt x="273" y="335"/>
                  </a:lnTo>
                  <a:lnTo>
                    <a:pt x="335" y="335"/>
                  </a:lnTo>
                  <a:lnTo>
                    <a:pt x="231" y="419"/>
                  </a:lnTo>
                  <a:lnTo>
                    <a:pt x="335" y="524"/>
                  </a:lnTo>
                  <a:lnTo>
                    <a:pt x="440" y="524"/>
                  </a:lnTo>
                  <a:lnTo>
                    <a:pt x="482" y="586"/>
                  </a:lnTo>
                  <a:lnTo>
                    <a:pt x="545" y="586"/>
                  </a:lnTo>
                  <a:lnTo>
                    <a:pt x="691" y="544"/>
                  </a:lnTo>
                  <a:lnTo>
                    <a:pt x="838" y="524"/>
                  </a:lnTo>
                  <a:lnTo>
                    <a:pt x="1005" y="586"/>
                  </a:lnTo>
                  <a:lnTo>
                    <a:pt x="942" y="649"/>
                  </a:lnTo>
                  <a:lnTo>
                    <a:pt x="649" y="649"/>
                  </a:lnTo>
                  <a:lnTo>
                    <a:pt x="691" y="691"/>
                  </a:lnTo>
                  <a:lnTo>
                    <a:pt x="796" y="691"/>
                  </a:lnTo>
                  <a:lnTo>
                    <a:pt x="838" y="754"/>
                  </a:lnTo>
                  <a:lnTo>
                    <a:pt x="817" y="796"/>
                  </a:lnTo>
                  <a:lnTo>
                    <a:pt x="859" y="796"/>
                  </a:lnTo>
                  <a:lnTo>
                    <a:pt x="733" y="963"/>
                  </a:lnTo>
                  <a:lnTo>
                    <a:pt x="963" y="942"/>
                  </a:lnTo>
                  <a:lnTo>
                    <a:pt x="963" y="1047"/>
                  </a:lnTo>
                  <a:lnTo>
                    <a:pt x="1005" y="1068"/>
                  </a:lnTo>
                  <a:lnTo>
                    <a:pt x="1131" y="1047"/>
                  </a:lnTo>
                  <a:lnTo>
                    <a:pt x="1214" y="879"/>
                  </a:lnTo>
                  <a:lnTo>
                    <a:pt x="1319" y="858"/>
                  </a:lnTo>
                  <a:lnTo>
                    <a:pt x="1465" y="775"/>
                  </a:lnTo>
                  <a:lnTo>
                    <a:pt x="1675" y="733"/>
                  </a:lnTo>
                  <a:lnTo>
                    <a:pt x="1758" y="670"/>
                  </a:lnTo>
                  <a:lnTo>
                    <a:pt x="1779" y="565"/>
                  </a:lnTo>
                  <a:lnTo>
                    <a:pt x="1695" y="482"/>
                  </a:lnTo>
                  <a:lnTo>
                    <a:pt x="1695" y="314"/>
                  </a:lnTo>
                  <a:lnTo>
                    <a:pt x="1737" y="210"/>
                  </a:lnTo>
                  <a:lnTo>
                    <a:pt x="1695" y="42"/>
                  </a:lnTo>
                  <a:lnTo>
                    <a:pt x="157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070" name="Google Shape;1070;p27"/>
            <p:cNvGrpSpPr/>
            <p:nvPr/>
          </p:nvGrpSpPr>
          <p:grpSpPr>
            <a:xfrm>
              <a:off x="-2809453" y="3889845"/>
              <a:ext cx="112665" cy="80484"/>
              <a:chOff x="3450375" y="3038225"/>
              <a:chExt cx="132875" cy="99400"/>
            </a:xfrm>
          </p:grpSpPr>
          <p:sp>
            <p:nvSpPr>
              <p:cNvPr id="1071" name="Google Shape;1071;p27"/>
              <p:cNvSpPr/>
              <p:nvPr/>
            </p:nvSpPr>
            <p:spPr>
              <a:xfrm>
                <a:off x="3450375" y="3038225"/>
                <a:ext cx="46050" cy="13625"/>
              </a:xfrm>
              <a:custGeom>
                <a:avLst/>
                <a:gdLst/>
                <a:ahLst/>
                <a:cxnLst/>
                <a:rect l="l" t="t" r="r" b="b"/>
                <a:pathLst>
                  <a:path w="1842" h="545" extrusionOk="0">
                    <a:moveTo>
                      <a:pt x="942" y="0"/>
                    </a:moveTo>
                    <a:lnTo>
                      <a:pt x="795" y="63"/>
                    </a:lnTo>
                    <a:lnTo>
                      <a:pt x="586" y="230"/>
                    </a:lnTo>
                    <a:lnTo>
                      <a:pt x="481" y="230"/>
                    </a:lnTo>
                    <a:lnTo>
                      <a:pt x="418" y="251"/>
                    </a:lnTo>
                    <a:lnTo>
                      <a:pt x="167" y="251"/>
                    </a:lnTo>
                    <a:lnTo>
                      <a:pt x="188" y="335"/>
                    </a:lnTo>
                    <a:lnTo>
                      <a:pt x="314" y="419"/>
                    </a:lnTo>
                    <a:lnTo>
                      <a:pt x="439" y="377"/>
                    </a:lnTo>
                    <a:lnTo>
                      <a:pt x="439" y="377"/>
                    </a:lnTo>
                    <a:lnTo>
                      <a:pt x="377" y="460"/>
                    </a:lnTo>
                    <a:lnTo>
                      <a:pt x="209" y="460"/>
                    </a:lnTo>
                    <a:lnTo>
                      <a:pt x="105" y="314"/>
                    </a:lnTo>
                    <a:lnTo>
                      <a:pt x="0" y="419"/>
                    </a:lnTo>
                    <a:lnTo>
                      <a:pt x="63" y="481"/>
                    </a:lnTo>
                    <a:lnTo>
                      <a:pt x="63" y="544"/>
                    </a:lnTo>
                    <a:lnTo>
                      <a:pt x="105" y="481"/>
                    </a:lnTo>
                    <a:lnTo>
                      <a:pt x="481" y="481"/>
                    </a:lnTo>
                    <a:lnTo>
                      <a:pt x="586" y="356"/>
                    </a:lnTo>
                    <a:lnTo>
                      <a:pt x="691" y="335"/>
                    </a:lnTo>
                    <a:lnTo>
                      <a:pt x="816" y="251"/>
                    </a:lnTo>
                    <a:lnTo>
                      <a:pt x="900" y="272"/>
                    </a:lnTo>
                    <a:lnTo>
                      <a:pt x="921" y="314"/>
                    </a:lnTo>
                    <a:lnTo>
                      <a:pt x="1004" y="230"/>
                    </a:lnTo>
                    <a:lnTo>
                      <a:pt x="1067" y="209"/>
                    </a:lnTo>
                    <a:lnTo>
                      <a:pt x="1214" y="314"/>
                    </a:lnTo>
                    <a:lnTo>
                      <a:pt x="1318" y="314"/>
                    </a:lnTo>
                    <a:lnTo>
                      <a:pt x="1465" y="356"/>
                    </a:lnTo>
                    <a:lnTo>
                      <a:pt x="1653" y="440"/>
                    </a:lnTo>
                    <a:lnTo>
                      <a:pt x="1779" y="440"/>
                    </a:lnTo>
                    <a:lnTo>
                      <a:pt x="1841" y="356"/>
                    </a:lnTo>
                    <a:lnTo>
                      <a:pt x="1779" y="272"/>
                    </a:lnTo>
                    <a:lnTo>
                      <a:pt x="1737" y="314"/>
                    </a:lnTo>
                    <a:lnTo>
                      <a:pt x="1465" y="147"/>
                    </a:lnTo>
                    <a:lnTo>
                      <a:pt x="1360" y="147"/>
                    </a:lnTo>
                    <a:lnTo>
                      <a:pt x="1172" y="21"/>
                    </a:lnTo>
                    <a:lnTo>
                      <a:pt x="1046" y="21"/>
                    </a:lnTo>
                    <a:lnTo>
                      <a:pt x="942"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72" name="Google Shape;1072;p27"/>
              <p:cNvSpPr/>
              <p:nvPr/>
            </p:nvSpPr>
            <p:spPr>
              <a:xfrm>
                <a:off x="3481225" y="3056525"/>
                <a:ext cx="102025" cy="81100"/>
              </a:xfrm>
              <a:custGeom>
                <a:avLst/>
                <a:gdLst/>
                <a:ahLst/>
                <a:cxnLst/>
                <a:rect l="l" t="t" r="r" b="b"/>
                <a:pathLst>
                  <a:path w="4081" h="3244" extrusionOk="0">
                    <a:moveTo>
                      <a:pt x="712" y="0"/>
                    </a:moveTo>
                    <a:lnTo>
                      <a:pt x="565" y="21"/>
                    </a:lnTo>
                    <a:lnTo>
                      <a:pt x="565" y="42"/>
                    </a:lnTo>
                    <a:lnTo>
                      <a:pt x="607" y="210"/>
                    </a:lnTo>
                    <a:lnTo>
                      <a:pt x="565" y="314"/>
                    </a:lnTo>
                    <a:lnTo>
                      <a:pt x="565" y="482"/>
                    </a:lnTo>
                    <a:lnTo>
                      <a:pt x="649" y="565"/>
                    </a:lnTo>
                    <a:lnTo>
                      <a:pt x="628" y="670"/>
                    </a:lnTo>
                    <a:lnTo>
                      <a:pt x="545" y="733"/>
                    </a:lnTo>
                    <a:lnTo>
                      <a:pt x="335" y="775"/>
                    </a:lnTo>
                    <a:lnTo>
                      <a:pt x="189" y="858"/>
                    </a:lnTo>
                    <a:lnTo>
                      <a:pt x="84" y="879"/>
                    </a:lnTo>
                    <a:lnTo>
                      <a:pt x="1" y="1046"/>
                    </a:lnTo>
                    <a:lnTo>
                      <a:pt x="21" y="1005"/>
                    </a:lnTo>
                    <a:lnTo>
                      <a:pt x="105" y="1109"/>
                    </a:lnTo>
                    <a:lnTo>
                      <a:pt x="42" y="1319"/>
                    </a:lnTo>
                    <a:lnTo>
                      <a:pt x="189" y="1507"/>
                    </a:lnTo>
                    <a:lnTo>
                      <a:pt x="314" y="1528"/>
                    </a:lnTo>
                    <a:lnTo>
                      <a:pt x="398" y="1570"/>
                    </a:lnTo>
                    <a:lnTo>
                      <a:pt x="440" y="1486"/>
                    </a:lnTo>
                    <a:lnTo>
                      <a:pt x="545" y="1528"/>
                    </a:lnTo>
                    <a:lnTo>
                      <a:pt x="503" y="1570"/>
                    </a:lnTo>
                    <a:lnTo>
                      <a:pt x="503" y="1674"/>
                    </a:lnTo>
                    <a:lnTo>
                      <a:pt x="545" y="1716"/>
                    </a:lnTo>
                    <a:lnTo>
                      <a:pt x="670" y="1716"/>
                    </a:lnTo>
                    <a:lnTo>
                      <a:pt x="733" y="1904"/>
                    </a:lnTo>
                    <a:lnTo>
                      <a:pt x="879" y="1988"/>
                    </a:lnTo>
                    <a:lnTo>
                      <a:pt x="963" y="2051"/>
                    </a:lnTo>
                    <a:lnTo>
                      <a:pt x="1047" y="2030"/>
                    </a:lnTo>
                    <a:lnTo>
                      <a:pt x="1235" y="1946"/>
                    </a:lnTo>
                    <a:lnTo>
                      <a:pt x="1235" y="1884"/>
                    </a:lnTo>
                    <a:lnTo>
                      <a:pt x="1381" y="1716"/>
                    </a:lnTo>
                    <a:lnTo>
                      <a:pt x="1486" y="1632"/>
                    </a:lnTo>
                    <a:lnTo>
                      <a:pt x="1612" y="1570"/>
                    </a:lnTo>
                    <a:lnTo>
                      <a:pt x="2114" y="1570"/>
                    </a:lnTo>
                    <a:lnTo>
                      <a:pt x="2197" y="1716"/>
                    </a:lnTo>
                    <a:lnTo>
                      <a:pt x="2239" y="1821"/>
                    </a:lnTo>
                    <a:lnTo>
                      <a:pt x="2407" y="2093"/>
                    </a:lnTo>
                    <a:lnTo>
                      <a:pt x="2386" y="2156"/>
                    </a:lnTo>
                    <a:lnTo>
                      <a:pt x="2490" y="2260"/>
                    </a:lnTo>
                    <a:lnTo>
                      <a:pt x="2490" y="2365"/>
                    </a:lnTo>
                    <a:lnTo>
                      <a:pt x="2407" y="2407"/>
                    </a:lnTo>
                    <a:lnTo>
                      <a:pt x="2407" y="2511"/>
                    </a:lnTo>
                    <a:lnTo>
                      <a:pt x="2449" y="2532"/>
                    </a:lnTo>
                    <a:lnTo>
                      <a:pt x="2449" y="2574"/>
                    </a:lnTo>
                    <a:lnTo>
                      <a:pt x="2595" y="2532"/>
                    </a:lnTo>
                    <a:lnTo>
                      <a:pt x="2637" y="2532"/>
                    </a:lnTo>
                    <a:lnTo>
                      <a:pt x="2867" y="2449"/>
                    </a:lnTo>
                    <a:lnTo>
                      <a:pt x="3014" y="2511"/>
                    </a:lnTo>
                    <a:lnTo>
                      <a:pt x="3055" y="2637"/>
                    </a:lnTo>
                    <a:lnTo>
                      <a:pt x="3181" y="2721"/>
                    </a:lnTo>
                    <a:lnTo>
                      <a:pt x="3160" y="2930"/>
                    </a:lnTo>
                    <a:lnTo>
                      <a:pt x="3139" y="3055"/>
                    </a:lnTo>
                    <a:lnTo>
                      <a:pt x="3286" y="3202"/>
                    </a:lnTo>
                    <a:lnTo>
                      <a:pt x="3369" y="3202"/>
                    </a:lnTo>
                    <a:lnTo>
                      <a:pt x="3537" y="3076"/>
                    </a:lnTo>
                    <a:lnTo>
                      <a:pt x="3578" y="3076"/>
                    </a:lnTo>
                    <a:lnTo>
                      <a:pt x="3683" y="3181"/>
                    </a:lnTo>
                    <a:lnTo>
                      <a:pt x="3704" y="3244"/>
                    </a:lnTo>
                    <a:lnTo>
                      <a:pt x="3704" y="3202"/>
                    </a:lnTo>
                    <a:lnTo>
                      <a:pt x="3809" y="3181"/>
                    </a:lnTo>
                    <a:lnTo>
                      <a:pt x="3976" y="2846"/>
                    </a:lnTo>
                    <a:lnTo>
                      <a:pt x="3976" y="2721"/>
                    </a:lnTo>
                    <a:lnTo>
                      <a:pt x="3955" y="2658"/>
                    </a:lnTo>
                    <a:lnTo>
                      <a:pt x="3850" y="2553"/>
                    </a:lnTo>
                    <a:lnTo>
                      <a:pt x="3850" y="2469"/>
                    </a:lnTo>
                    <a:lnTo>
                      <a:pt x="3913" y="2428"/>
                    </a:lnTo>
                    <a:lnTo>
                      <a:pt x="3997" y="2449"/>
                    </a:lnTo>
                    <a:lnTo>
                      <a:pt x="4018" y="2365"/>
                    </a:lnTo>
                    <a:lnTo>
                      <a:pt x="3955" y="2239"/>
                    </a:lnTo>
                    <a:lnTo>
                      <a:pt x="3871" y="2218"/>
                    </a:lnTo>
                    <a:lnTo>
                      <a:pt x="3871" y="2009"/>
                    </a:lnTo>
                    <a:lnTo>
                      <a:pt x="3892" y="1925"/>
                    </a:lnTo>
                    <a:lnTo>
                      <a:pt x="3871" y="1674"/>
                    </a:lnTo>
                    <a:lnTo>
                      <a:pt x="3809" y="1612"/>
                    </a:lnTo>
                    <a:lnTo>
                      <a:pt x="3809" y="1507"/>
                    </a:lnTo>
                    <a:lnTo>
                      <a:pt x="4060" y="1423"/>
                    </a:lnTo>
                    <a:lnTo>
                      <a:pt x="4081" y="1402"/>
                    </a:lnTo>
                    <a:lnTo>
                      <a:pt x="4081" y="1319"/>
                    </a:lnTo>
                    <a:lnTo>
                      <a:pt x="4018" y="1277"/>
                    </a:lnTo>
                    <a:lnTo>
                      <a:pt x="3871" y="1256"/>
                    </a:lnTo>
                    <a:lnTo>
                      <a:pt x="3871" y="1193"/>
                    </a:lnTo>
                    <a:lnTo>
                      <a:pt x="3850" y="1109"/>
                    </a:lnTo>
                    <a:lnTo>
                      <a:pt x="3850" y="1005"/>
                    </a:lnTo>
                    <a:lnTo>
                      <a:pt x="3767" y="1005"/>
                    </a:lnTo>
                    <a:lnTo>
                      <a:pt x="3704" y="1088"/>
                    </a:lnTo>
                    <a:lnTo>
                      <a:pt x="3599" y="1109"/>
                    </a:lnTo>
                    <a:lnTo>
                      <a:pt x="3599" y="1109"/>
                    </a:lnTo>
                    <a:lnTo>
                      <a:pt x="3662" y="963"/>
                    </a:lnTo>
                    <a:lnTo>
                      <a:pt x="3767" y="796"/>
                    </a:lnTo>
                    <a:lnTo>
                      <a:pt x="3767" y="754"/>
                    </a:lnTo>
                    <a:lnTo>
                      <a:pt x="3641" y="733"/>
                    </a:lnTo>
                    <a:lnTo>
                      <a:pt x="3578" y="670"/>
                    </a:lnTo>
                    <a:lnTo>
                      <a:pt x="3599" y="524"/>
                    </a:lnTo>
                    <a:lnTo>
                      <a:pt x="3558" y="377"/>
                    </a:lnTo>
                    <a:lnTo>
                      <a:pt x="3432" y="272"/>
                    </a:lnTo>
                    <a:lnTo>
                      <a:pt x="3390" y="231"/>
                    </a:lnTo>
                    <a:lnTo>
                      <a:pt x="3286" y="252"/>
                    </a:lnTo>
                    <a:lnTo>
                      <a:pt x="3265" y="314"/>
                    </a:lnTo>
                    <a:lnTo>
                      <a:pt x="3118" y="231"/>
                    </a:lnTo>
                    <a:lnTo>
                      <a:pt x="2972" y="231"/>
                    </a:lnTo>
                    <a:lnTo>
                      <a:pt x="2867" y="377"/>
                    </a:lnTo>
                    <a:lnTo>
                      <a:pt x="2804" y="419"/>
                    </a:lnTo>
                    <a:lnTo>
                      <a:pt x="2700" y="482"/>
                    </a:lnTo>
                    <a:lnTo>
                      <a:pt x="2532" y="482"/>
                    </a:lnTo>
                    <a:lnTo>
                      <a:pt x="2407" y="377"/>
                    </a:lnTo>
                    <a:lnTo>
                      <a:pt x="2323" y="356"/>
                    </a:lnTo>
                    <a:lnTo>
                      <a:pt x="2218" y="419"/>
                    </a:lnTo>
                    <a:lnTo>
                      <a:pt x="2135" y="377"/>
                    </a:lnTo>
                    <a:lnTo>
                      <a:pt x="2135" y="272"/>
                    </a:lnTo>
                    <a:lnTo>
                      <a:pt x="2009" y="272"/>
                    </a:lnTo>
                    <a:lnTo>
                      <a:pt x="1967" y="231"/>
                    </a:lnTo>
                    <a:lnTo>
                      <a:pt x="1863" y="210"/>
                    </a:lnTo>
                    <a:lnTo>
                      <a:pt x="1758" y="272"/>
                    </a:lnTo>
                    <a:lnTo>
                      <a:pt x="1570" y="210"/>
                    </a:lnTo>
                    <a:lnTo>
                      <a:pt x="1381" y="210"/>
                    </a:lnTo>
                    <a:lnTo>
                      <a:pt x="1277" y="126"/>
                    </a:lnTo>
                    <a:lnTo>
                      <a:pt x="1047" y="21"/>
                    </a:lnTo>
                    <a:lnTo>
                      <a:pt x="712"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1073" name="Google Shape;1073;p27"/>
            <p:cNvSpPr/>
            <p:nvPr/>
          </p:nvSpPr>
          <p:spPr>
            <a:xfrm>
              <a:off x="-2764751" y="3936349"/>
              <a:ext cx="34170" cy="38987"/>
            </a:xfrm>
            <a:custGeom>
              <a:avLst/>
              <a:gdLst/>
              <a:ahLst/>
              <a:cxnLst/>
              <a:rect l="l" t="t" r="r" b="b"/>
              <a:pathLst>
                <a:path w="1612" h="1926" extrusionOk="0">
                  <a:moveTo>
                    <a:pt x="733" y="1"/>
                  </a:moveTo>
                  <a:lnTo>
                    <a:pt x="607" y="63"/>
                  </a:lnTo>
                  <a:lnTo>
                    <a:pt x="502" y="147"/>
                  </a:lnTo>
                  <a:lnTo>
                    <a:pt x="356" y="315"/>
                  </a:lnTo>
                  <a:lnTo>
                    <a:pt x="356" y="377"/>
                  </a:lnTo>
                  <a:lnTo>
                    <a:pt x="168" y="461"/>
                  </a:lnTo>
                  <a:lnTo>
                    <a:pt x="84" y="482"/>
                  </a:lnTo>
                  <a:lnTo>
                    <a:pt x="42" y="587"/>
                  </a:lnTo>
                  <a:lnTo>
                    <a:pt x="0" y="670"/>
                  </a:lnTo>
                  <a:lnTo>
                    <a:pt x="105" y="733"/>
                  </a:lnTo>
                  <a:lnTo>
                    <a:pt x="42" y="880"/>
                  </a:lnTo>
                  <a:lnTo>
                    <a:pt x="63" y="963"/>
                  </a:lnTo>
                  <a:lnTo>
                    <a:pt x="168" y="984"/>
                  </a:lnTo>
                  <a:lnTo>
                    <a:pt x="251" y="1172"/>
                  </a:lnTo>
                  <a:lnTo>
                    <a:pt x="251" y="1298"/>
                  </a:lnTo>
                  <a:lnTo>
                    <a:pt x="377" y="1424"/>
                  </a:lnTo>
                  <a:lnTo>
                    <a:pt x="482" y="1382"/>
                  </a:lnTo>
                  <a:lnTo>
                    <a:pt x="482" y="1403"/>
                  </a:lnTo>
                  <a:lnTo>
                    <a:pt x="419" y="1507"/>
                  </a:lnTo>
                  <a:lnTo>
                    <a:pt x="502" y="1591"/>
                  </a:lnTo>
                  <a:lnTo>
                    <a:pt x="586" y="1675"/>
                  </a:lnTo>
                  <a:lnTo>
                    <a:pt x="565" y="1737"/>
                  </a:lnTo>
                  <a:lnTo>
                    <a:pt x="691" y="1779"/>
                  </a:lnTo>
                  <a:lnTo>
                    <a:pt x="1005" y="1926"/>
                  </a:lnTo>
                  <a:lnTo>
                    <a:pt x="1046" y="1926"/>
                  </a:lnTo>
                  <a:lnTo>
                    <a:pt x="1088" y="1842"/>
                  </a:lnTo>
                  <a:lnTo>
                    <a:pt x="1151" y="1696"/>
                  </a:lnTo>
                  <a:lnTo>
                    <a:pt x="1298" y="1633"/>
                  </a:lnTo>
                  <a:lnTo>
                    <a:pt x="1402" y="1507"/>
                  </a:lnTo>
                  <a:lnTo>
                    <a:pt x="1402" y="1403"/>
                  </a:lnTo>
                  <a:lnTo>
                    <a:pt x="1444" y="1256"/>
                  </a:lnTo>
                  <a:lnTo>
                    <a:pt x="1528" y="1214"/>
                  </a:lnTo>
                  <a:lnTo>
                    <a:pt x="1528" y="1152"/>
                  </a:lnTo>
                  <a:lnTo>
                    <a:pt x="1549" y="1005"/>
                  </a:lnTo>
                  <a:lnTo>
                    <a:pt x="1570" y="1005"/>
                  </a:lnTo>
                  <a:lnTo>
                    <a:pt x="1570" y="963"/>
                  </a:lnTo>
                  <a:lnTo>
                    <a:pt x="1528" y="942"/>
                  </a:lnTo>
                  <a:lnTo>
                    <a:pt x="1528" y="838"/>
                  </a:lnTo>
                  <a:lnTo>
                    <a:pt x="1611" y="796"/>
                  </a:lnTo>
                  <a:lnTo>
                    <a:pt x="1611" y="691"/>
                  </a:lnTo>
                  <a:lnTo>
                    <a:pt x="1507" y="587"/>
                  </a:lnTo>
                  <a:lnTo>
                    <a:pt x="1528" y="524"/>
                  </a:lnTo>
                  <a:lnTo>
                    <a:pt x="1360" y="252"/>
                  </a:lnTo>
                  <a:lnTo>
                    <a:pt x="1318" y="147"/>
                  </a:lnTo>
                  <a:lnTo>
                    <a:pt x="1235"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74" name="Google Shape;1074;p27"/>
            <p:cNvSpPr/>
            <p:nvPr/>
          </p:nvSpPr>
          <p:spPr>
            <a:xfrm>
              <a:off x="-2742579" y="3954142"/>
              <a:ext cx="49687" cy="50849"/>
            </a:xfrm>
            <a:custGeom>
              <a:avLst/>
              <a:gdLst/>
              <a:ahLst/>
              <a:cxnLst/>
              <a:rect l="l" t="t" r="r" b="b"/>
              <a:pathLst>
                <a:path w="2344" h="2512" extrusionOk="0">
                  <a:moveTo>
                    <a:pt x="942" y="1"/>
                  </a:moveTo>
                  <a:lnTo>
                    <a:pt x="712" y="84"/>
                  </a:lnTo>
                  <a:lnTo>
                    <a:pt x="670" y="84"/>
                  </a:lnTo>
                  <a:lnTo>
                    <a:pt x="524" y="126"/>
                  </a:lnTo>
                  <a:lnTo>
                    <a:pt x="503" y="126"/>
                  </a:lnTo>
                  <a:lnTo>
                    <a:pt x="482" y="273"/>
                  </a:lnTo>
                  <a:lnTo>
                    <a:pt x="482" y="335"/>
                  </a:lnTo>
                  <a:lnTo>
                    <a:pt x="398" y="377"/>
                  </a:lnTo>
                  <a:lnTo>
                    <a:pt x="356" y="524"/>
                  </a:lnTo>
                  <a:lnTo>
                    <a:pt x="356" y="628"/>
                  </a:lnTo>
                  <a:lnTo>
                    <a:pt x="252" y="754"/>
                  </a:lnTo>
                  <a:lnTo>
                    <a:pt x="105" y="817"/>
                  </a:lnTo>
                  <a:lnTo>
                    <a:pt x="42" y="963"/>
                  </a:lnTo>
                  <a:lnTo>
                    <a:pt x="0" y="1047"/>
                  </a:lnTo>
                  <a:lnTo>
                    <a:pt x="168" y="1047"/>
                  </a:lnTo>
                  <a:lnTo>
                    <a:pt x="252" y="1109"/>
                  </a:lnTo>
                  <a:lnTo>
                    <a:pt x="210" y="1172"/>
                  </a:lnTo>
                  <a:lnTo>
                    <a:pt x="293" y="1235"/>
                  </a:lnTo>
                  <a:lnTo>
                    <a:pt x="461" y="1444"/>
                  </a:lnTo>
                  <a:lnTo>
                    <a:pt x="524" y="1444"/>
                  </a:lnTo>
                  <a:lnTo>
                    <a:pt x="775" y="1591"/>
                  </a:lnTo>
                  <a:lnTo>
                    <a:pt x="796" y="1591"/>
                  </a:lnTo>
                  <a:lnTo>
                    <a:pt x="1130" y="1967"/>
                  </a:lnTo>
                  <a:lnTo>
                    <a:pt x="1256" y="1988"/>
                  </a:lnTo>
                  <a:lnTo>
                    <a:pt x="1716" y="2302"/>
                  </a:lnTo>
                  <a:lnTo>
                    <a:pt x="2260" y="2511"/>
                  </a:lnTo>
                  <a:lnTo>
                    <a:pt x="2260" y="2386"/>
                  </a:lnTo>
                  <a:lnTo>
                    <a:pt x="2197" y="2281"/>
                  </a:lnTo>
                  <a:lnTo>
                    <a:pt x="2260" y="2156"/>
                  </a:lnTo>
                  <a:lnTo>
                    <a:pt x="2239" y="2072"/>
                  </a:lnTo>
                  <a:lnTo>
                    <a:pt x="2260" y="1967"/>
                  </a:lnTo>
                  <a:lnTo>
                    <a:pt x="2302" y="1884"/>
                  </a:lnTo>
                  <a:lnTo>
                    <a:pt x="2260" y="1800"/>
                  </a:lnTo>
                  <a:lnTo>
                    <a:pt x="2344" y="1758"/>
                  </a:lnTo>
                  <a:lnTo>
                    <a:pt x="2302" y="1653"/>
                  </a:lnTo>
                  <a:lnTo>
                    <a:pt x="2239" y="1633"/>
                  </a:lnTo>
                  <a:lnTo>
                    <a:pt x="2156" y="1570"/>
                  </a:lnTo>
                  <a:lnTo>
                    <a:pt x="2093" y="1465"/>
                  </a:lnTo>
                  <a:lnTo>
                    <a:pt x="2030" y="1444"/>
                  </a:lnTo>
                  <a:lnTo>
                    <a:pt x="1967" y="1444"/>
                  </a:lnTo>
                  <a:lnTo>
                    <a:pt x="1884" y="1361"/>
                  </a:lnTo>
                  <a:lnTo>
                    <a:pt x="1779" y="1361"/>
                  </a:lnTo>
                  <a:lnTo>
                    <a:pt x="1758" y="1381"/>
                  </a:lnTo>
                  <a:lnTo>
                    <a:pt x="1653" y="1361"/>
                  </a:lnTo>
                  <a:lnTo>
                    <a:pt x="1633" y="1256"/>
                  </a:lnTo>
                  <a:lnTo>
                    <a:pt x="1716" y="1151"/>
                  </a:lnTo>
                  <a:lnTo>
                    <a:pt x="1821" y="942"/>
                  </a:lnTo>
                  <a:lnTo>
                    <a:pt x="1758" y="837"/>
                  </a:lnTo>
                  <a:lnTo>
                    <a:pt x="1779" y="796"/>
                  </a:lnTo>
                  <a:lnTo>
                    <a:pt x="1758" y="733"/>
                  </a:lnTo>
                  <a:lnTo>
                    <a:pt x="1653" y="628"/>
                  </a:lnTo>
                  <a:lnTo>
                    <a:pt x="1612" y="628"/>
                  </a:lnTo>
                  <a:lnTo>
                    <a:pt x="1444" y="754"/>
                  </a:lnTo>
                  <a:lnTo>
                    <a:pt x="1361" y="754"/>
                  </a:lnTo>
                  <a:lnTo>
                    <a:pt x="1214" y="607"/>
                  </a:lnTo>
                  <a:lnTo>
                    <a:pt x="1235" y="482"/>
                  </a:lnTo>
                  <a:lnTo>
                    <a:pt x="1256" y="273"/>
                  </a:lnTo>
                  <a:lnTo>
                    <a:pt x="1130" y="189"/>
                  </a:lnTo>
                  <a:lnTo>
                    <a:pt x="1089" y="63"/>
                  </a:lnTo>
                  <a:lnTo>
                    <a:pt x="942"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75" name="Google Shape;1075;p27"/>
            <p:cNvSpPr/>
            <p:nvPr/>
          </p:nvSpPr>
          <p:spPr>
            <a:xfrm>
              <a:off x="-2707985" y="3929163"/>
              <a:ext cx="75866" cy="76253"/>
            </a:xfrm>
            <a:custGeom>
              <a:avLst/>
              <a:gdLst/>
              <a:ahLst/>
              <a:cxnLst/>
              <a:rect l="l" t="t" r="r" b="b"/>
              <a:pathLst>
                <a:path w="3579" h="3767" extrusionOk="0">
                  <a:moveTo>
                    <a:pt x="1905" y="0"/>
                  </a:moveTo>
                  <a:lnTo>
                    <a:pt x="1821" y="63"/>
                  </a:lnTo>
                  <a:lnTo>
                    <a:pt x="1716" y="209"/>
                  </a:lnTo>
                  <a:lnTo>
                    <a:pt x="1549" y="167"/>
                  </a:lnTo>
                  <a:lnTo>
                    <a:pt x="1507" y="105"/>
                  </a:lnTo>
                  <a:lnTo>
                    <a:pt x="1549" y="63"/>
                  </a:lnTo>
                  <a:lnTo>
                    <a:pt x="1381" y="42"/>
                  </a:lnTo>
                  <a:lnTo>
                    <a:pt x="1193" y="84"/>
                  </a:lnTo>
                  <a:lnTo>
                    <a:pt x="1193" y="146"/>
                  </a:lnTo>
                  <a:lnTo>
                    <a:pt x="1151" y="167"/>
                  </a:lnTo>
                  <a:lnTo>
                    <a:pt x="921" y="167"/>
                  </a:lnTo>
                  <a:lnTo>
                    <a:pt x="775" y="84"/>
                  </a:lnTo>
                  <a:lnTo>
                    <a:pt x="712" y="84"/>
                  </a:lnTo>
                  <a:lnTo>
                    <a:pt x="503" y="209"/>
                  </a:lnTo>
                  <a:lnTo>
                    <a:pt x="252" y="293"/>
                  </a:lnTo>
                  <a:lnTo>
                    <a:pt x="252" y="398"/>
                  </a:lnTo>
                  <a:lnTo>
                    <a:pt x="314" y="460"/>
                  </a:lnTo>
                  <a:lnTo>
                    <a:pt x="335" y="711"/>
                  </a:lnTo>
                  <a:lnTo>
                    <a:pt x="314" y="795"/>
                  </a:lnTo>
                  <a:lnTo>
                    <a:pt x="314" y="1004"/>
                  </a:lnTo>
                  <a:lnTo>
                    <a:pt x="398" y="1025"/>
                  </a:lnTo>
                  <a:lnTo>
                    <a:pt x="461" y="1151"/>
                  </a:lnTo>
                  <a:lnTo>
                    <a:pt x="440" y="1235"/>
                  </a:lnTo>
                  <a:lnTo>
                    <a:pt x="356" y="1214"/>
                  </a:lnTo>
                  <a:lnTo>
                    <a:pt x="293" y="1255"/>
                  </a:lnTo>
                  <a:lnTo>
                    <a:pt x="293" y="1339"/>
                  </a:lnTo>
                  <a:lnTo>
                    <a:pt x="398" y="1444"/>
                  </a:lnTo>
                  <a:lnTo>
                    <a:pt x="419" y="1507"/>
                  </a:lnTo>
                  <a:lnTo>
                    <a:pt x="419" y="1632"/>
                  </a:lnTo>
                  <a:lnTo>
                    <a:pt x="252" y="1967"/>
                  </a:lnTo>
                  <a:lnTo>
                    <a:pt x="147" y="1988"/>
                  </a:lnTo>
                  <a:lnTo>
                    <a:pt x="147" y="2030"/>
                  </a:lnTo>
                  <a:lnTo>
                    <a:pt x="126" y="2071"/>
                  </a:lnTo>
                  <a:lnTo>
                    <a:pt x="189" y="2176"/>
                  </a:lnTo>
                  <a:lnTo>
                    <a:pt x="84" y="2385"/>
                  </a:lnTo>
                  <a:lnTo>
                    <a:pt x="1" y="2490"/>
                  </a:lnTo>
                  <a:lnTo>
                    <a:pt x="21" y="2595"/>
                  </a:lnTo>
                  <a:lnTo>
                    <a:pt x="126" y="2615"/>
                  </a:lnTo>
                  <a:lnTo>
                    <a:pt x="147" y="2595"/>
                  </a:lnTo>
                  <a:lnTo>
                    <a:pt x="252" y="2595"/>
                  </a:lnTo>
                  <a:lnTo>
                    <a:pt x="335" y="2678"/>
                  </a:lnTo>
                  <a:lnTo>
                    <a:pt x="398" y="2678"/>
                  </a:lnTo>
                  <a:lnTo>
                    <a:pt x="461" y="2699"/>
                  </a:lnTo>
                  <a:lnTo>
                    <a:pt x="524" y="2804"/>
                  </a:lnTo>
                  <a:lnTo>
                    <a:pt x="607" y="2867"/>
                  </a:lnTo>
                  <a:lnTo>
                    <a:pt x="670" y="2887"/>
                  </a:lnTo>
                  <a:lnTo>
                    <a:pt x="712" y="2992"/>
                  </a:lnTo>
                  <a:lnTo>
                    <a:pt x="628" y="3034"/>
                  </a:lnTo>
                  <a:lnTo>
                    <a:pt x="670" y="3118"/>
                  </a:lnTo>
                  <a:lnTo>
                    <a:pt x="628" y="3201"/>
                  </a:lnTo>
                  <a:lnTo>
                    <a:pt x="607" y="3306"/>
                  </a:lnTo>
                  <a:lnTo>
                    <a:pt x="628" y="3390"/>
                  </a:lnTo>
                  <a:lnTo>
                    <a:pt x="565" y="3515"/>
                  </a:lnTo>
                  <a:lnTo>
                    <a:pt x="628" y="3620"/>
                  </a:lnTo>
                  <a:lnTo>
                    <a:pt x="628" y="3745"/>
                  </a:lnTo>
                  <a:lnTo>
                    <a:pt x="712" y="3766"/>
                  </a:lnTo>
                  <a:lnTo>
                    <a:pt x="879" y="3599"/>
                  </a:lnTo>
                  <a:lnTo>
                    <a:pt x="1026" y="3599"/>
                  </a:lnTo>
                  <a:lnTo>
                    <a:pt x="1068" y="3536"/>
                  </a:lnTo>
                  <a:lnTo>
                    <a:pt x="1465" y="3390"/>
                  </a:lnTo>
                  <a:lnTo>
                    <a:pt x="1465" y="3327"/>
                  </a:lnTo>
                  <a:lnTo>
                    <a:pt x="1674" y="3306"/>
                  </a:lnTo>
                  <a:lnTo>
                    <a:pt x="2449" y="3306"/>
                  </a:lnTo>
                  <a:lnTo>
                    <a:pt x="2742" y="3201"/>
                  </a:lnTo>
                  <a:lnTo>
                    <a:pt x="3014" y="3327"/>
                  </a:lnTo>
                  <a:lnTo>
                    <a:pt x="3034" y="3201"/>
                  </a:lnTo>
                  <a:lnTo>
                    <a:pt x="3139" y="3180"/>
                  </a:lnTo>
                  <a:lnTo>
                    <a:pt x="3223" y="3306"/>
                  </a:lnTo>
                  <a:lnTo>
                    <a:pt x="3244" y="3285"/>
                  </a:lnTo>
                  <a:lnTo>
                    <a:pt x="3348" y="3285"/>
                  </a:lnTo>
                  <a:lnTo>
                    <a:pt x="3453" y="3243"/>
                  </a:lnTo>
                  <a:lnTo>
                    <a:pt x="3453" y="3097"/>
                  </a:lnTo>
                  <a:lnTo>
                    <a:pt x="3390" y="2992"/>
                  </a:lnTo>
                  <a:lnTo>
                    <a:pt x="3265" y="2971"/>
                  </a:lnTo>
                  <a:lnTo>
                    <a:pt x="3244" y="2804"/>
                  </a:lnTo>
                  <a:lnTo>
                    <a:pt x="3160" y="2595"/>
                  </a:lnTo>
                  <a:lnTo>
                    <a:pt x="3076" y="2511"/>
                  </a:lnTo>
                  <a:lnTo>
                    <a:pt x="3118" y="2469"/>
                  </a:lnTo>
                  <a:lnTo>
                    <a:pt x="3139" y="2448"/>
                  </a:lnTo>
                  <a:lnTo>
                    <a:pt x="3139" y="2176"/>
                  </a:lnTo>
                  <a:lnTo>
                    <a:pt x="3181" y="2092"/>
                  </a:lnTo>
                  <a:lnTo>
                    <a:pt x="3223" y="1967"/>
                  </a:lnTo>
                  <a:lnTo>
                    <a:pt x="3244" y="1883"/>
                  </a:lnTo>
                  <a:lnTo>
                    <a:pt x="3244" y="1758"/>
                  </a:lnTo>
                  <a:lnTo>
                    <a:pt x="3432" y="1507"/>
                  </a:lnTo>
                  <a:lnTo>
                    <a:pt x="3537" y="1423"/>
                  </a:lnTo>
                  <a:lnTo>
                    <a:pt x="3537" y="1318"/>
                  </a:lnTo>
                  <a:lnTo>
                    <a:pt x="3578" y="1193"/>
                  </a:lnTo>
                  <a:lnTo>
                    <a:pt x="3537" y="1025"/>
                  </a:lnTo>
                  <a:lnTo>
                    <a:pt x="3453" y="942"/>
                  </a:lnTo>
                  <a:lnTo>
                    <a:pt x="3453" y="879"/>
                  </a:lnTo>
                  <a:lnTo>
                    <a:pt x="3390" y="732"/>
                  </a:lnTo>
                  <a:lnTo>
                    <a:pt x="3453" y="565"/>
                  </a:lnTo>
                  <a:lnTo>
                    <a:pt x="3453" y="502"/>
                  </a:lnTo>
                  <a:lnTo>
                    <a:pt x="3327" y="502"/>
                  </a:lnTo>
                  <a:lnTo>
                    <a:pt x="3244" y="418"/>
                  </a:lnTo>
                  <a:lnTo>
                    <a:pt x="3160" y="418"/>
                  </a:lnTo>
                  <a:lnTo>
                    <a:pt x="3055" y="502"/>
                  </a:lnTo>
                  <a:lnTo>
                    <a:pt x="2930" y="523"/>
                  </a:lnTo>
                  <a:lnTo>
                    <a:pt x="2742" y="460"/>
                  </a:lnTo>
                  <a:lnTo>
                    <a:pt x="2658" y="356"/>
                  </a:lnTo>
                  <a:lnTo>
                    <a:pt x="2553" y="293"/>
                  </a:lnTo>
                  <a:lnTo>
                    <a:pt x="2449" y="293"/>
                  </a:lnTo>
                  <a:lnTo>
                    <a:pt x="2407" y="251"/>
                  </a:lnTo>
                  <a:lnTo>
                    <a:pt x="2302" y="251"/>
                  </a:lnTo>
                  <a:lnTo>
                    <a:pt x="2093" y="146"/>
                  </a:lnTo>
                  <a:lnTo>
                    <a:pt x="1926"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76" name="Google Shape;1076;p27"/>
            <p:cNvSpPr/>
            <p:nvPr/>
          </p:nvSpPr>
          <p:spPr>
            <a:xfrm>
              <a:off x="-2642784" y="3922807"/>
              <a:ext cx="51913" cy="77529"/>
            </a:xfrm>
            <a:custGeom>
              <a:avLst/>
              <a:gdLst/>
              <a:ahLst/>
              <a:cxnLst/>
              <a:rect l="l" t="t" r="r" b="b"/>
              <a:pathLst>
                <a:path w="2449" h="3830" extrusionOk="0">
                  <a:moveTo>
                    <a:pt x="1674" y="0"/>
                  </a:moveTo>
                  <a:lnTo>
                    <a:pt x="1549" y="63"/>
                  </a:lnTo>
                  <a:lnTo>
                    <a:pt x="1402" y="63"/>
                  </a:lnTo>
                  <a:lnTo>
                    <a:pt x="1193" y="105"/>
                  </a:lnTo>
                  <a:lnTo>
                    <a:pt x="419" y="105"/>
                  </a:lnTo>
                  <a:lnTo>
                    <a:pt x="210" y="147"/>
                  </a:lnTo>
                  <a:lnTo>
                    <a:pt x="189" y="272"/>
                  </a:lnTo>
                  <a:lnTo>
                    <a:pt x="251" y="460"/>
                  </a:lnTo>
                  <a:lnTo>
                    <a:pt x="293" y="502"/>
                  </a:lnTo>
                  <a:lnTo>
                    <a:pt x="377" y="670"/>
                  </a:lnTo>
                  <a:lnTo>
                    <a:pt x="377" y="816"/>
                  </a:lnTo>
                  <a:lnTo>
                    <a:pt x="377" y="879"/>
                  </a:lnTo>
                  <a:lnTo>
                    <a:pt x="314" y="1046"/>
                  </a:lnTo>
                  <a:lnTo>
                    <a:pt x="377" y="1193"/>
                  </a:lnTo>
                  <a:lnTo>
                    <a:pt x="377" y="1256"/>
                  </a:lnTo>
                  <a:lnTo>
                    <a:pt x="461" y="1339"/>
                  </a:lnTo>
                  <a:lnTo>
                    <a:pt x="502" y="1507"/>
                  </a:lnTo>
                  <a:lnTo>
                    <a:pt x="461" y="1632"/>
                  </a:lnTo>
                  <a:lnTo>
                    <a:pt x="461" y="1737"/>
                  </a:lnTo>
                  <a:lnTo>
                    <a:pt x="356" y="1821"/>
                  </a:lnTo>
                  <a:lnTo>
                    <a:pt x="168" y="2072"/>
                  </a:lnTo>
                  <a:lnTo>
                    <a:pt x="168" y="2197"/>
                  </a:lnTo>
                  <a:lnTo>
                    <a:pt x="147" y="2281"/>
                  </a:lnTo>
                  <a:lnTo>
                    <a:pt x="105" y="2406"/>
                  </a:lnTo>
                  <a:lnTo>
                    <a:pt x="63" y="2490"/>
                  </a:lnTo>
                  <a:lnTo>
                    <a:pt x="63" y="2762"/>
                  </a:lnTo>
                  <a:lnTo>
                    <a:pt x="42" y="2783"/>
                  </a:lnTo>
                  <a:lnTo>
                    <a:pt x="0" y="2825"/>
                  </a:lnTo>
                  <a:lnTo>
                    <a:pt x="84" y="2909"/>
                  </a:lnTo>
                  <a:lnTo>
                    <a:pt x="168" y="3118"/>
                  </a:lnTo>
                  <a:lnTo>
                    <a:pt x="189" y="3285"/>
                  </a:lnTo>
                  <a:lnTo>
                    <a:pt x="314" y="3306"/>
                  </a:lnTo>
                  <a:lnTo>
                    <a:pt x="377" y="3411"/>
                  </a:lnTo>
                  <a:lnTo>
                    <a:pt x="377" y="3557"/>
                  </a:lnTo>
                  <a:lnTo>
                    <a:pt x="272" y="3599"/>
                  </a:lnTo>
                  <a:lnTo>
                    <a:pt x="168" y="3599"/>
                  </a:lnTo>
                  <a:lnTo>
                    <a:pt x="147" y="3620"/>
                  </a:lnTo>
                  <a:lnTo>
                    <a:pt x="168" y="3662"/>
                  </a:lnTo>
                  <a:lnTo>
                    <a:pt x="482" y="3725"/>
                  </a:lnTo>
                  <a:lnTo>
                    <a:pt x="712" y="3829"/>
                  </a:lnTo>
                  <a:lnTo>
                    <a:pt x="1214" y="3599"/>
                  </a:lnTo>
                  <a:lnTo>
                    <a:pt x="1549" y="3557"/>
                  </a:lnTo>
                  <a:lnTo>
                    <a:pt x="1863" y="3306"/>
                  </a:lnTo>
                  <a:lnTo>
                    <a:pt x="2135" y="3181"/>
                  </a:lnTo>
                  <a:lnTo>
                    <a:pt x="2448" y="3118"/>
                  </a:lnTo>
                  <a:lnTo>
                    <a:pt x="2386" y="3034"/>
                  </a:lnTo>
                  <a:lnTo>
                    <a:pt x="2302" y="2971"/>
                  </a:lnTo>
                  <a:lnTo>
                    <a:pt x="2260" y="2929"/>
                  </a:lnTo>
                  <a:lnTo>
                    <a:pt x="2197" y="2804"/>
                  </a:lnTo>
                  <a:lnTo>
                    <a:pt x="2176" y="2657"/>
                  </a:lnTo>
                  <a:lnTo>
                    <a:pt x="2197" y="2490"/>
                  </a:lnTo>
                  <a:lnTo>
                    <a:pt x="2197" y="2448"/>
                  </a:lnTo>
                  <a:lnTo>
                    <a:pt x="2260" y="2302"/>
                  </a:lnTo>
                  <a:lnTo>
                    <a:pt x="2260" y="1967"/>
                  </a:lnTo>
                  <a:lnTo>
                    <a:pt x="2197" y="1883"/>
                  </a:lnTo>
                  <a:lnTo>
                    <a:pt x="2239" y="1674"/>
                  </a:lnTo>
                  <a:lnTo>
                    <a:pt x="2176" y="1611"/>
                  </a:lnTo>
                  <a:lnTo>
                    <a:pt x="2239" y="1528"/>
                  </a:lnTo>
                  <a:lnTo>
                    <a:pt x="2197" y="1423"/>
                  </a:lnTo>
                  <a:lnTo>
                    <a:pt x="2155" y="1360"/>
                  </a:lnTo>
                  <a:lnTo>
                    <a:pt x="2176" y="1297"/>
                  </a:lnTo>
                  <a:lnTo>
                    <a:pt x="2197" y="1214"/>
                  </a:lnTo>
                  <a:lnTo>
                    <a:pt x="2197" y="1004"/>
                  </a:lnTo>
                  <a:lnTo>
                    <a:pt x="2155" y="1004"/>
                  </a:lnTo>
                  <a:lnTo>
                    <a:pt x="2093" y="942"/>
                  </a:lnTo>
                  <a:lnTo>
                    <a:pt x="2093" y="732"/>
                  </a:lnTo>
                  <a:lnTo>
                    <a:pt x="2135" y="586"/>
                  </a:lnTo>
                  <a:lnTo>
                    <a:pt x="1988" y="502"/>
                  </a:lnTo>
                  <a:lnTo>
                    <a:pt x="1946" y="419"/>
                  </a:lnTo>
                  <a:lnTo>
                    <a:pt x="1821" y="293"/>
                  </a:lnTo>
                  <a:lnTo>
                    <a:pt x="1821" y="209"/>
                  </a:lnTo>
                  <a:lnTo>
                    <a:pt x="1758" y="168"/>
                  </a:lnTo>
                  <a:lnTo>
                    <a:pt x="1716"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77" name="Google Shape;1077;p27"/>
            <p:cNvSpPr/>
            <p:nvPr/>
          </p:nvSpPr>
          <p:spPr>
            <a:xfrm>
              <a:off x="-2606410" y="3922807"/>
              <a:ext cx="24843" cy="63116"/>
            </a:xfrm>
            <a:custGeom>
              <a:avLst/>
              <a:gdLst/>
              <a:ahLst/>
              <a:cxnLst/>
              <a:rect l="l" t="t" r="r" b="b"/>
              <a:pathLst>
                <a:path w="1172" h="3118" extrusionOk="0">
                  <a:moveTo>
                    <a:pt x="0" y="0"/>
                  </a:moveTo>
                  <a:lnTo>
                    <a:pt x="42" y="168"/>
                  </a:lnTo>
                  <a:lnTo>
                    <a:pt x="105" y="209"/>
                  </a:lnTo>
                  <a:lnTo>
                    <a:pt x="105" y="293"/>
                  </a:lnTo>
                  <a:lnTo>
                    <a:pt x="230" y="419"/>
                  </a:lnTo>
                  <a:lnTo>
                    <a:pt x="272" y="502"/>
                  </a:lnTo>
                  <a:lnTo>
                    <a:pt x="419" y="586"/>
                  </a:lnTo>
                  <a:lnTo>
                    <a:pt x="377" y="732"/>
                  </a:lnTo>
                  <a:lnTo>
                    <a:pt x="377" y="942"/>
                  </a:lnTo>
                  <a:lnTo>
                    <a:pt x="439" y="1004"/>
                  </a:lnTo>
                  <a:lnTo>
                    <a:pt x="481" y="1004"/>
                  </a:lnTo>
                  <a:lnTo>
                    <a:pt x="481" y="1214"/>
                  </a:lnTo>
                  <a:lnTo>
                    <a:pt x="460" y="1297"/>
                  </a:lnTo>
                  <a:lnTo>
                    <a:pt x="439" y="1360"/>
                  </a:lnTo>
                  <a:lnTo>
                    <a:pt x="481" y="1423"/>
                  </a:lnTo>
                  <a:lnTo>
                    <a:pt x="523" y="1528"/>
                  </a:lnTo>
                  <a:lnTo>
                    <a:pt x="460" y="1611"/>
                  </a:lnTo>
                  <a:lnTo>
                    <a:pt x="523" y="1674"/>
                  </a:lnTo>
                  <a:lnTo>
                    <a:pt x="481" y="1883"/>
                  </a:lnTo>
                  <a:lnTo>
                    <a:pt x="544" y="1967"/>
                  </a:lnTo>
                  <a:lnTo>
                    <a:pt x="544" y="2302"/>
                  </a:lnTo>
                  <a:lnTo>
                    <a:pt x="481" y="2448"/>
                  </a:lnTo>
                  <a:lnTo>
                    <a:pt x="481" y="2490"/>
                  </a:lnTo>
                  <a:lnTo>
                    <a:pt x="460" y="2657"/>
                  </a:lnTo>
                  <a:lnTo>
                    <a:pt x="481" y="2804"/>
                  </a:lnTo>
                  <a:lnTo>
                    <a:pt x="544" y="2929"/>
                  </a:lnTo>
                  <a:lnTo>
                    <a:pt x="586" y="2971"/>
                  </a:lnTo>
                  <a:lnTo>
                    <a:pt x="670" y="3034"/>
                  </a:lnTo>
                  <a:lnTo>
                    <a:pt x="732" y="3118"/>
                  </a:lnTo>
                  <a:lnTo>
                    <a:pt x="774" y="3118"/>
                  </a:lnTo>
                  <a:lnTo>
                    <a:pt x="1088" y="2929"/>
                  </a:lnTo>
                  <a:lnTo>
                    <a:pt x="1151" y="2929"/>
                  </a:lnTo>
                  <a:lnTo>
                    <a:pt x="1172" y="2825"/>
                  </a:lnTo>
                  <a:lnTo>
                    <a:pt x="1088" y="2699"/>
                  </a:lnTo>
                  <a:lnTo>
                    <a:pt x="1088" y="2553"/>
                  </a:lnTo>
                  <a:lnTo>
                    <a:pt x="1046" y="2385"/>
                  </a:lnTo>
                  <a:lnTo>
                    <a:pt x="1067" y="1716"/>
                  </a:lnTo>
                  <a:lnTo>
                    <a:pt x="1067" y="1611"/>
                  </a:lnTo>
                  <a:lnTo>
                    <a:pt x="1109" y="1528"/>
                  </a:lnTo>
                  <a:lnTo>
                    <a:pt x="1109" y="1402"/>
                  </a:lnTo>
                  <a:lnTo>
                    <a:pt x="1088" y="1297"/>
                  </a:lnTo>
                  <a:lnTo>
                    <a:pt x="1088" y="1130"/>
                  </a:lnTo>
                  <a:lnTo>
                    <a:pt x="1046" y="900"/>
                  </a:lnTo>
                  <a:lnTo>
                    <a:pt x="900" y="586"/>
                  </a:lnTo>
                  <a:lnTo>
                    <a:pt x="858" y="565"/>
                  </a:lnTo>
                  <a:lnTo>
                    <a:pt x="774" y="481"/>
                  </a:lnTo>
                  <a:lnTo>
                    <a:pt x="649" y="398"/>
                  </a:lnTo>
                  <a:lnTo>
                    <a:pt x="628" y="209"/>
                  </a:lnTo>
                  <a:lnTo>
                    <a:pt x="649" y="168"/>
                  </a:lnTo>
                  <a:lnTo>
                    <a:pt x="42"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78" name="Google Shape;1078;p27"/>
            <p:cNvSpPr/>
            <p:nvPr/>
          </p:nvSpPr>
          <p:spPr>
            <a:xfrm>
              <a:off x="-2593120" y="3906715"/>
              <a:ext cx="38177" cy="76253"/>
            </a:xfrm>
            <a:custGeom>
              <a:avLst/>
              <a:gdLst/>
              <a:ahLst/>
              <a:cxnLst/>
              <a:rect l="l" t="t" r="r" b="b"/>
              <a:pathLst>
                <a:path w="1801" h="3767" extrusionOk="0">
                  <a:moveTo>
                    <a:pt x="1047" y="0"/>
                  </a:moveTo>
                  <a:lnTo>
                    <a:pt x="984" y="105"/>
                  </a:lnTo>
                  <a:lnTo>
                    <a:pt x="1005" y="147"/>
                  </a:lnTo>
                  <a:lnTo>
                    <a:pt x="900" y="209"/>
                  </a:lnTo>
                  <a:lnTo>
                    <a:pt x="838" y="209"/>
                  </a:lnTo>
                  <a:lnTo>
                    <a:pt x="838" y="272"/>
                  </a:lnTo>
                  <a:lnTo>
                    <a:pt x="691" y="439"/>
                  </a:lnTo>
                  <a:lnTo>
                    <a:pt x="628" y="439"/>
                  </a:lnTo>
                  <a:lnTo>
                    <a:pt x="440" y="544"/>
                  </a:lnTo>
                  <a:lnTo>
                    <a:pt x="356" y="523"/>
                  </a:lnTo>
                  <a:lnTo>
                    <a:pt x="252" y="565"/>
                  </a:lnTo>
                  <a:lnTo>
                    <a:pt x="252" y="670"/>
                  </a:lnTo>
                  <a:lnTo>
                    <a:pt x="168" y="753"/>
                  </a:lnTo>
                  <a:lnTo>
                    <a:pt x="168" y="858"/>
                  </a:lnTo>
                  <a:lnTo>
                    <a:pt x="43" y="900"/>
                  </a:lnTo>
                  <a:lnTo>
                    <a:pt x="22" y="963"/>
                  </a:lnTo>
                  <a:lnTo>
                    <a:pt x="1" y="1004"/>
                  </a:lnTo>
                  <a:lnTo>
                    <a:pt x="22" y="1193"/>
                  </a:lnTo>
                  <a:lnTo>
                    <a:pt x="147" y="1276"/>
                  </a:lnTo>
                  <a:lnTo>
                    <a:pt x="231" y="1360"/>
                  </a:lnTo>
                  <a:lnTo>
                    <a:pt x="273" y="1381"/>
                  </a:lnTo>
                  <a:lnTo>
                    <a:pt x="419" y="1695"/>
                  </a:lnTo>
                  <a:lnTo>
                    <a:pt x="461" y="1925"/>
                  </a:lnTo>
                  <a:lnTo>
                    <a:pt x="461" y="2092"/>
                  </a:lnTo>
                  <a:lnTo>
                    <a:pt x="482" y="2197"/>
                  </a:lnTo>
                  <a:lnTo>
                    <a:pt x="482" y="2323"/>
                  </a:lnTo>
                  <a:lnTo>
                    <a:pt x="440" y="2406"/>
                  </a:lnTo>
                  <a:lnTo>
                    <a:pt x="440" y="2511"/>
                  </a:lnTo>
                  <a:lnTo>
                    <a:pt x="419" y="3180"/>
                  </a:lnTo>
                  <a:lnTo>
                    <a:pt x="461" y="3348"/>
                  </a:lnTo>
                  <a:lnTo>
                    <a:pt x="461" y="3494"/>
                  </a:lnTo>
                  <a:lnTo>
                    <a:pt x="545" y="3620"/>
                  </a:lnTo>
                  <a:lnTo>
                    <a:pt x="524" y="3724"/>
                  </a:lnTo>
                  <a:lnTo>
                    <a:pt x="733" y="3766"/>
                  </a:lnTo>
                  <a:lnTo>
                    <a:pt x="1110" y="3620"/>
                  </a:lnTo>
                  <a:lnTo>
                    <a:pt x="1152" y="3620"/>
                  </a:lnTo>
                  <a:lnTo>
                    <a:pt x="1110" y="3515"/>
                  </a:lnTo>
                  <a:lnTo>
                    <a:pt x="1152" y="3243"/>
                  </a:lnTo>
                  <a:lnTo>
                    <a:pt x="1110" y="3139"/>
                  </a:lnTo>
                  <a:lnTo>
                    <a:pt x="1152" y="3055"/>
                  </a:lnTo>
                  <a:lnTo>
                    <a:pt x="1110" y="2825"/>
                  </a:lnTo>
                  <a:lnTo>
                    <a:pt x="1110" y="2720"/>
                  </a:lnTo>
                  <a:lnTo>
                    <a:pt x="1110" y="2657"/>
                  </a:lnTo>
                  <a:lnTo>
                    <a:pt x="1089" y="2616"/>
                  </a:lnTo>
                  <a:lnTo>
                    <a:pt x="1110" y="2553"/>
                  </a:lnTo>
                  <a:lnTo>
                    <a:pt x="1089" y="2469"/>
                  </a:lnTo>
                  <a:lnTo>
                    <a:pt x="1089" y="2427"/>
                  </a:lnTo>
                  <a:lnTo>
                    <a:pt x="1089" y="2302"/>
                  </a:lnTo>
                  <a:lnTo>
                    <a:pt x="1110" y="2218"/>
                  </a:lnTo>
                  <a:lnTo>
                    <a:pt x="1110" y="2113"/>
                  </a:lnTo>
                  <a:lnTo>
                    <a:pt x="1152" y="2051"/>
                  </a:lnTo>
                  <a:lnTo>
                    <a:pt x="1256" y="2009"/>
                  </a:lnTo>
                  <a:lnTo>
                    <a:pt x="1298" y="2009"/>
                  </a:lnTo>
                  <a:lnTo>
                    <a:pt x="1361" y="1946"/>
                  </a:lnTo>
                  <a:lnTo>
                    <a:pt x="1403" y="1841"/>
                  </a:lnTo>
                  <a:lnTo>
                    <a:pt x="1486" y="1716"/>
                  </a:lnTo>
                  <a:lnTo>
                    <a:pt x="1528" y="1611"/>
                  </a:lnTo>
                  <a:lnTo>
                    <a:pt x="1612" y="1569"/>
                  </a:lnTo>
                  <a:lnTo>
                    <a:pt x="1696" y="1569"/>
                  </a:lnTo>
                  <a:lnTo>
                    <a:pt x="1716" y="1507"/>
                  </a:lnTo>
                  <a:lnTo>
                    <a:pt x="1591" y="1381"/>
                  </a:lnTo>
                  <a:lnTo>
                    <a:pt x="1591" y="1318"/>
                  </a:lnTo>
                  <a:lnTo>
                    <a:pt x="1633" y="1255"/>
                  </a:lnTo>
                  <a:lnTo>
                    <a:pt x="1779" y="1255"/>
                  </a:lnTo>
                  <a:lnTo>
                    <a:pt x="1800" y="1172"/>
                  </a:lnTo>
                  <a:lnTo>
                    <a:pt x="1737" y="963"/>
                  </a:lnTo>
                  <a:lnTo>
                    <a:pt x="1716" y="837"/>
                  </a:lnTo>
                  <a:lnTo>
                    <a:pt x="1570" y="691"/>
                  </a:lnTo>
                  <a:lnTo>
                    <a:pt x="1528" y="628"/>
                  </a:lnTo>
                  <a:lnTo>
                    <a:pt x="1570" y="481"/>
                  </a:lnTo>
                  <a:lnTo>
                    <a:pt x="1591" y="481"/>
                  </a:lnTo>
                  <a:lnTo>
                    <a:pt x="1465" y="314"/>
                  </a:lnTo>
                  <a:lnTo>
                    <a:pt x="1319" y="272"/>
                  </a:lnTo>
                  <a:lnTo>
                    <a:pt x="1214" y="147"/>
                  </a:lnTo>
                  <a:lnTo>
                    <a:pt x="104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79" name="Google Shape;1079;p27"/>
            <p:cNvSpPr/>
            <p:nvPr/>
          </p:nvSpPr>
          <p:spPr>
            <a:xfrm>
              <a:off x="-2443639" y="3775406"/>
              <a:ext cx="127736" cy="194004"/>
            </a:xfrm>
            <a:custGeom>
              <a:avLst/>
              <a:gdLst/>
              <a:ahLst/>
              <a:cxnLst/>
              <a:rect l="l" t="t" r="r" b="b"/>
              <a:pathLst>
                <a:path w="6026" h="9584" extrusionOk="0">
                  <a:moveTo>
                    <a:pt x="1318" y="1"/>
                  </a:moveTo>
                  <a:lnTo>
                    <a:pt x="690" y="252"/>
                  </a:lnTo>
                  <a:lnTo>
                    <a:pt x="732" y="336"/>
                  </a:lnTo>
                  <a:lnTo>
                    <a:pt x="1025" y="1110"/>
                  </a:lnTo>
                  <a:lnTo>
                    <a:pt x="1004" y="1277"/>
                  </a:lnTo>
                  <a:lnTo>
                    <a:pt x="962" y="1361"/>
                  </a:lnTo>
                  <a:lnTo>
                    <a:pt x="1360" y="1821"/>
                  </a:lnTo>
                  <a:lnTo>
                    <a:pt x="1339" y="2030"/>
                  </a:lnTo>
                  <a:lnTo>
                    <a:pt x="1255" y="2114"/>
                  </a:lnTo>
                  <a:lnTo>
                    <a:pt x="1109" y="3202"/>
                  </a:lnTo>
                  <a:lnTo>
                    <a:pt x="1130" y="4039"/>
                  </a:lnTo>
                  <a:lnTo>
                    <a:pt x="167" y="5022"/>
                  </a:lnTo>
                  <a:lnTo>
                    <a:pt x="126" y="5085"/>
                  </a:lnTo>
                  <a:lnTo>
                    <a:pt x="0" y="5085"/>
                  </a:lnTo>
                  <a:lnTo>
                    <a:pt x="0" y="5169"/>
                  </a:lnTo>
                  <a:lnTo>
                    <a:pt x="21" y="5901"/>
                  </a:lnTo>
                  <a:lnTo>
                    <a:pt x="105" y="5922"/>
                  </a:lnTo>
                  <a:lnTo>
                    <a:pt x="272" y="6131"/>
                  </a:lnTo>
                  <a:lnTo>
                    <a:pt x="335" y="6278"/>
                  </a:lnTo>
                  <a:lnTo>
                    <a:pt x="628" y="6424"/>
                  </a:lnTo>
                  <a:lnTo>
                    <a:pt x="753" y="6529"/>
                  </a:lnTo>
                  <a:lnTo>
                    <a:pt x="795" y="6717"/>
                  </a:lnTo>
                  <a:lnTo>
                    <a:pt x="837" y="6759"/>
                  </a:lnTo>
                  <a:lnTo>
                    <a:pt x="858" y="6864"/>
                  </a:lnTo>
                  <a:lnTo>
                    <a:pt x="942" y="7031"/>
                  </a:lnTo>
                  <a:lnTo>
                    <a:pt x="942" y="7115"/>
                  </a:lnTo>
                  <a:lnTo>
                    <a:pt x="921" y="7157"/>
                  </a:lnTo>
                  <a:lnTo>
                    <a:pt x="900" y="7219"/>
                  </a:lnTo>
                  <a:lnTo>
                    <a:pt x="962" y="7282"/>
                  </a:lnTo>
                  <a:lnTo>
                    <a:pt x="921" y="7429"/>
                  </a:lnTo>
                  <a:lnTo>
                    <a:pt x="837" y="7491"/>
                  </a:lnTo>
                  <a:lnTo>
                    <a:pt x="858" y="7596"/>
                  </a:lnTo>
                  <a:lnTo>
                    <a:pt x="962" y="7763"/>
                  </a:lnTo>
                  <a:lnTo>
                    <a:pt x="1046" y="7805"/>
                  </a:lnTo>
                  <a:lnTo>
                    <a:pt x="1067" y="7910"/>
                  </a:lnTo>
                  <a:lnTo>
                    <a:pt x="1234" y="8056"/>
                  </a:lnTo>
                  <a:lnTo>
                    <a:pt x="1276" y="8077"/>
                  </a:lnTo>
                  <a:lnTo>
                    <a:pt x="1234" y="8119"/>
                  </a:lnTo>
                  <a:lnTo>
                    <a:pt x="1151" y="8098"/>
                  </a:lnTo>
                  <a:lnTo>
                    <a:pt x="1067" y="8077"/>
                  </a:lnTo>
                  <a:lnTo>
                    <a:pt x="942" y="8056"/>
                  </a:lnTo>
                  <a:lnTo>
                    <a:pt x="900" y="8077"/>
                  </a:lnTo>
                  <a:lnTo>
                    <a:pt x="795" y="8056"/>
                  </a:lnTo>
                  <a:lnTo>
                    <a:pt x="690" y="8077"/>
                  </a:lnTo>
                  <a:lnTo>
                    <a:pt x="628" y="8056"/>
                  </a:lnTo>
                  <a:lnTo>
                    <a:pt x="439" y="8056"/>
                  </a:lnTo>
                  <a:lnTo>
                    <a:pt x="439" y="8161"/>
                  </a:lnTo>
                  <a:lnTo>
                    <a:pt x="418" y="8203"/>
                  </a:lnTo>
                  <a:lnTo>
                    <a:pt x="418" y="8307"/>
                  </a:lnTo>
                  <a:lnTo>
                    <a:pt x="418" y="8370"/>
                  </a:lnTo>
                  <a:lnTo>
                    <a:pt x="502" y="8412"/>
                  </a:lnTo>
                  <a:lnTo>
                    <a:pt x="502" y="8496"/>
                  </a:lnTo>
                  <a:lnTo>
                    <a:pt x="607" y="8517"/>
                  </a:lnTo>
                  <a:lnTo>
                    <a:pt x="816" y="8705"/>
                  </a:lnTo>
                  <a:lnTo>
                    <a:pt x="1025" y="8914"/>
                  </a:lnTo>
                  <a:lnTo>
                    <a:pt x="1109" y="8998"/>
                  </a:lnTo>
                  <a:lnTo>
                    <a:pt x="1214" y="9144"/>
                  </a:lnTo>
                  <a:lnTo>
                    <a:pt x="1276" y="9312"/>
                  </a:lnTo>
                  <a:lnTo>
                    <a:pt x="1318" y="9416"/>
                  </a:lnTo>
                  <a:lnTo>
                    <a:pt x="1360" y="9458"/>
                  </a:lnTo>
                  <a:lnTo>
                    <a:pt x="1381" y="9584"/>
                  </a:lnTo>
                  <a:lnTo>
                    <a:pt x="1486" y="9584"/>
                  </a:lnTo>
                  <a:lnTo>
                    <a:pt x="1590" y="9563"/>
                  </a:lnTo>
                  <a:lnTo>
                    <a:pt x="1758" y="9563"/>
                  </a:lnTo>
                  <a:lnTo>
                    <a:pt x="1799" y="9437"/>
                  </a:lnTo>
                  <a:lnTo>
                    <a:pt x="1799" y="9312"/>
                  </a:lnTo>
                  <a:lnTo>
                    <a:pt x="1883" y="9249"/>
                  </a:lnTo>
                  <a:lnTo>
                    <a:pt x="1946" y="9312"/>
                  </a:lnTo>
                  <a:lnTo>
                    <a:pt x="1988" y="9437"/>
                  </a:lnTo>
                  <a:lnTo>
                    <a:pt x="2051" y="9479"/>
                  </a:lnTo>
                  <a:lnTo>
                    <a:pt x="2155" y="9458"/>
                  </a:lnTo>
                  <a:lnTo>
                    <a:pt x="2281" y="9354"/>
                  </a:lnTo>
                  <a:lnTo>
                    <a:pt x="2469" y="9312"/>
                  </a:lnTo>
                  <a:lnTo>
                    <a:pt x="2595" y="9207"/>
                  </a:lnTo>
                  <a:lnTo>
                    <a:pt x="2929" y="9123"/>
                  </a:lnTo>
                  <a:lnTo>
                    <a:pt x="3097" y="9123"/>
                  </a:lnTo>
                  <a:lnTo>
                    <a:pt x="3159" y="9019"/>
                  </a:lnTo>
                  <a:lnTo>
                    <a:pt x="3327" y="8914"/>
                  </a:lnTo>
                  <a:lnTo>
                    <a:pt x="3306" y="8831"/>
                  </a:lnTo>
                  <a:lnTo>
                    <a:pt x="3243" y="8831"/>
                  </a:lnTo>
                  <a:lnTo>
                    <a:pt x="3139" y="8726"/>
                  </a:lnTo>
                  <a:lnTo>
                    <a:pt x="3159" y="8621"/>
                  </a:lnTo>
                  <a:lnTo>
                    <a:pt x="3243" y="8579"/>
                  </a:lnTo>
                  <a:lnTo>
                    <a:pt x="3327" y="8600"/>
                  </a:lnTo>
                  <a:lnTo>
                    <a:pt x="3452" y="8579"/>
                  </a:lnTo>
                  <a:lnTo>
                    <a:pt x="3557" y="8621"/>
                  </a:lnTo>
                  <a:lnTo>
                    <a:pt x="3683" y="8642"/>
                  </a:lnTo>
                  <a:lnTo>
                    <a:pt x="3850" y="8621"/>
                  </a:lnTo>
                  <a:lnTo>
                    <a:pt x="4080" y="8600"/>
                  </a:lnTo>
                  <a:lnTo>
                    <a:pt x="4185" y="8517"/>
                  </a:lnTo>
                  <a:lnTo>
                    <a:pt x="4289" y="8475"/>
                  </a:lnTo>
                  <a:lnTo>
                    <a:pt x="4310" y="8370"/>
                  </a:lnTo>
                  <a:lnTo>
                    <a:pt x="4289" y="8286"/>
                  </a:lnTo>
                  <a:lnTo>
                    <a:pt x="4310" y="8182"/>
                  </a:lnTo>
                  <a:lnTo>
                    <a:pt x="4394" y="8119"/>
                  </a:lnTo>
                  <a:lnTo>
                    <a:pt x="4394" y="8056"/>
                  </a:lnTo>
                  <a:lnTo>
                    <a:pt x="4478" y="7952"/>
                  </a:lnTo>
                  <a:lnTo>
                    <a:pt x="4520" y="7973"/>
                  </a:lnTo>
                  <a:lnTo>
                    <a:pt x="4582" y="7973"/>
                  </a:lnTo>
                  <a:lnTo>
                    <a:pt x="4687" y="7805"/>
                  </a:lnTo>
                  <a:lnTo>
                    <a:pt x="4771" y="7784"/>
                  </a:lnTo>
                  <a:lnTo>
                    <a:pt x="4729" y="7701"/>
                  </a:lnTo>
                  <a:lnTo>
                    <a:pt x="4771" y="7638"/>
                  </a:lnTo>
                  <a:lnTo>
                    <a:pt x="4917" y="7554"/>
                  </a:lnTo>
                  <a:lnTo>
                    <a:pt x="5022" y="7470"/>
                  </a:lnTo>
                  <a:lnTo>
                    <a:pt x="5147" y="7470"/>
                  </a:lnTo>
                  <a:lnTo>
                    <a:pt x="5231" y="7533"/>
                  </a:lnTo>
                  <a:lnTo>
                    <a:pt x="5356" y="7450"/>
                  </a:lnTo>
                  <a:lnTo>
                    <a:pt x="5398" y="7387"/>
                  </a:lnTo>
                  <a:lnTo>
                    <a:pt x="5419" y="7366"/>
                  </a:lnTo>
                  <a:lnTo>
                    <a:pt x="5419" y="7282"/>
                  </a:lnTo>
                  <a:lnTo>
                    <a:pt x="5461" y="7219"/>
                  </a:lnTo>
                  <a:lnTo>
                    <a:pt x="5419" y="7136"/>
                  </a:lnTo>
                  <a:lnTo>
                    <a:pt x="5189" y="7052"/>
                  </a:lnTo>
                  <a:lnTo>
                    <a:pt x="5147" y="6947"/>
                  </a:lnTo>
                  <a:lnTo>
                    <a:pt x="5147" y="6822"/>
                  </a:lnTo>
                  <a:lnTo>
                    <a:pt x="5105" y="6717"/>
                  </a:lnTo>
                  <a:lnTo>
                    <a:pt x="5147" y="6634"/>
                  </a:lnTo>
                  <a:lnTo>
                    <a:pt x="5084" y="6592"/>
                  </a:lnTo>
                  <a:lnTo>
                    <a:pt x="5126" y="6529"/>
                  </a:lnTo>
                  <a:lnTo>
                    <a:pt x="5126" y="6445"/>
                  </a:lnTo>
                  <a:lnTo>
                    <a:pt x="5084" y="6424"/>
                  </a:lnTo>
                  <a:lnTo>
                    <a:pt x="4938" y="6529"/>
                  </a:lnTo>
                  <a:lnTo>
                    <a:pt x="4875" y="6445"/>
                  </a:lnTo>
                  <a:lnTo>
                    <a:pt x="4875" y="6320"/>
                  </a:lnTo>
                  <a:lnTo>
                    <a:pt x="5043" y="6131"/>
                  </a:lnTo>
                  <a:lnTo>
                    <a:pt x="5105" y="6027"/>
                  </a:lnTo>
                  <a:lnTo>
                    <a:pt x="5084" y="5922"/>
                  </a:lnTo>
                  <a:lnTo>
                    <a:pt x="4980" y="5880"/>
                  </a:lnTo>
                  <a:lnTo>
                    <a:pt x="5001" y="5797"/>
                  </a:lnTo>
                  <a:lnTo>
                    <a:pt x="5126" y="5713"/>
                  </a:lnTo>
                  <a:lnTo>
                    <a:pt x="5189" y="5587"/>
                  </a:lnTo>
                  <a:lnTo>
                    <a:pt x="5126" y="5545"/>
                  </a:lnTo>
                  <a:lnTo>
                    <a:pt x="5105" y="5441"/>
                  </a:lnTo>
                  <a:lnTo>
                    <a:pt x="5210" y="5357"/>
                  </a:lnTo>
                  <a:lnTo>
                    <a:pt x="5252" y="5357"/>
                  </a:lnTo>
                  <a:lnTo>
                    <a:pt x="5461" y="5085"/>
                  </a:lnTo>
                  <a:lnTo>
                    <a:pt x="5524" y="4960"/>
                  </a:lnTo>
                  <a:lnTo>
                    <a:pt x="5461" y="4876"/>
                  </a:lnTo>
                  <a:lnTo>
                    <a:pt x="5461" y="4750"/>
                  </a:lnTo>
                  <a:lnTo>
                    <a:pt x="5566" y="4667"/>
                  </a:lnTo>
                  <a:lnTo>
                    <a:pt x="5712" y="4667"/>
                  </a:lnTo>
                  <a:lnTo>
                    <a:pt x="5817" y="4729"/>
                  </a:lnTo>
                  <a:lnTo>
                    <a:pt x="5921" y="4646"/>
                  </a:lnTo>
                  <a:lnTo>
                    <a:pt x="6026" y="4625"/>
                  </a:lnTo>
                  <a:lnTo>
                    <a:pt x="5963" y="2344"/>
                  </a:lnTo>
                  <a:lnTo>
                    <a:pt x="1318"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80" name="Google Shape;1080;p27"/>
            <p:cNvSpPr/>
            <p:nvPr/>
          </p:nvSpPr>
          <p:spPr>
            <a:xfrm>
              <a:off x="-2459177" y="3900784"/>
              <a:ext cx="4006" cy="2125"/>
            </a:xfrm>
            <a:custGeom>
              <a:avLst/>
              <a:gdLst/>
              <a:ahLst/>
              <a:cxnLst/>
              <a:rect l="l" t="t" r="r" b="b"/>
              <a:pathLst>
                <a:path w="189" h="105" extrusionOk="0">
                  <a:moveTo>
                    <a:pt x="189" y="0"/>
                  </a:moveTo>
                  <a:lnTo>
                    <a:pt x="1" y="42"/>
                  </a:lnTo>
                  <a:lnTo>
                    <a:pt x="63" y="105"/>
                  </a:lnTo>
                  <a:lnTo>
                    <a:pt x="168" y="84"/>
                  </a:lnTo>
                  <a:lnTo>
                    <a:pt x="18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81" name="Google Shape;1081;p27"/>
            <p:cNvSpPr/>
            <p:nvPr/>
          </p:nvSpPr>
          <p:spPr>
            <a:xfrm>
              <a:off x="-2601535" y="3777956"/>
              <a:ext cx="186750" cy="138519"/>
            </a:xfrm>
            <a:custGeom>
              <a:avLst/>
              <a:gdLst/>
              <a:ahLst/>
              <a:cxnLst/>
              <a:rect l="l" t="t" r="r" b="b"/>
              <a:pathLst>
                <a:path w="8810" h="6843" extrusionOk="0">
                  <a:moveTo>
                    <a:pt x="6507" y="0"/>
                  </a:moveTo>
                  <a:lnTo>
                    <a:pt x="3913" y="1590"/>
                  </a:lnTo>
                  <a:lnTo>
                    <a:pt x="3181" y="2239"/>
                  </a:lnTo>
                  <a:lnTo>
                    <a:pt x="2323" y="2448"/>
                  </a:lnTo>
                  <a:lnTo>
                    <a:pt x="2302" y="3578"/>
                  </a:lnTo>
                  <a:lnTo>
                    <a:pt x="2239" y="4080"/>
                  </a:lnTo>
                  <a:lnTo>
                    <a:pt x="2176" y="4164"/>
                  </a:lnTo>
                  <a:lnTo>
                    <a:pt x="2134" y="4331"/>
                  </a:lnTo>
                  <a:lnTo>
                    <a:pt x="2093" y="4478"/>
                  </a:lnTo>
                  <a:lnTo>
                    <a:pt x="1800" y="4624"/>
                  </a:lnTo>
                  <a:lnTo>
                    <a:pt x="1653" y="4729"/>
                  </a:lnTo>
                  <a:lnTo>
                    <a:pt x="1465" y="4729"/>
                  </a:lnTo>
                  <a:lnTo>
                    <a:pt x="1297" y="4834"/>
                  </a:lnTo>
                  <a:lnTo>
                    <a:pt x="942" y="4834"/>
                  </a:lnTo>
                  <a:lnTo>
                    <a:pt x="774" y="4917"/>
                  </a:lnTo>
                  <a:lnTo>
                    <a:pt x="649" y="4917"/>
                  </a:lnTo>
                  <a:lnTo>
                    <a:pt x="251" y="4938"/>
                  </a:lnTo>
                  <a:lnTo>
                    <a:pt x="126" y="4917"/>
                  </a:lnTo>
                  <a:lnTo>
                    <a:pt x="84" y="5001"/>
                  </a:lnTo>
                  <a:lnTo>
                    <a:pt x="84" y="5147"/>
                  </a:lnTo>
                  <a:lnTo>
                    <a:pt x="0" y="5252"/>
                  </a:lnTo>
                  <a:lnTo>
                    <a:pt x="0" y="5440"/>
                  </a:lnTo>
                  <a:lnTo>
                    <a:pt x="544" y="5796"/>
                  </a:lnTo>
                  <a:lnTo>
                    <a:pt x="544" y="6047"/>
                  </a:lnTo>
                  <a:lnTo>
                    <a:pt x="753" y="6173"/>
                  </a:lnTo>
                  <a:lnTo>
                    <a:pt x="984" y="6047"/>
                  </a:lnTo>
                  <a:lnTo>
                    <a:pt x="1067" y="6089"/>
                  </a:lnTo>
                  <a:lnTo>
                    <a:pt x="1067" y="6152"/>
                  </a:lnTo>
                  <a:lnTo>
                    <a:pt x="1130" y="6194"/>
                  </a:lnTo>
                  <a:lnTo>
                    <a:pt x="1130" y="6298"/>
                  </a:lnTo>
                  <a:lnTo>
                    <a:pt x="1067" y="6403"/>
                  </a:lnTo>
                  <a:lnTo>
                    <a:pt x="1193" y="6570"/>
                  </a:lnTo>
                  <a:lnTo>
                    <a:pt x="1297" y="6570"/>
                  </a:lnTo>
                  <a:lnTo>
                    <a:pt x="1402" y="6508"/>
                  </a:lnTo>
                  <a:lnTo>
                    <a:pt x="1381" y="6466"/>
                  </a:lnTo>
                  <a:lnTo>
                    <a:pt x="1444" y="6361"/>
                  </a:lnTo>
                  <a:lnTo>
                    <a:pt x="1611" y="6508"/>
                  </a:lnTo>
                  <a:lnTo>
                    <a:pt x="1716" y="6633"/>
                  </a:lnTo>
                  <a:lnTo>
                    <a:pt x="1862" y="6675"/>
                  </a:lnTo>
                  <a:lnTo>
                    <a:pt x="1988" y="6842"/>
                  </a:lnTo>
                  <a:lnTo>
                    <a:pt x="2072" y="6780"/>
                  </a:lnTo>
                  <a:lnTo>
                    <a:pt x="2072" y="6717"/>
                  </a:lnTo>
                  <a:lnTo>
                    <a:pt x="2009" y="6696"/>
                  </a:lnTo>
                  <a:lnTo>
                    <a:pt x="1925" y="6528"/>
                  </a:lnTo>
                  <a:lnTo>
                    <a:pt x="1967" y="6487"/>
                  </a:lnTo>
                  <a:lnTo>
                    <a:pt x="1967" y="6403"/>
                  </a:lnTo>
                  <a:lnTo>
                    <a:pt x="2072" y="6298"/>
                  </a:lnTo>
                  <a:lnTo>
                    <a:pt x="2176" y="6298"/>
                  </a:lnTo>
                  <a:lnTo>
                    <a:pt x="2176" y="6215"/>
                  </a:lnTo>
                  <a:lnTo>
                    <a:pt x="2113" y="6173"/>
                  </a:lnTo>
                  <a:lnTo>
                    <a:pt x="2093" y="6068"/>
                  </a:lnTo>
                  <a:lnTo>
                    <a:pt x="2113" y="6005"/>
                  </a:lnTo>
                  <a:lnTo>
                    <a:pt x="2134" y="5984"/>
                  </a:lnTo>
                  <a:lnTo>
                    <a:pt x="2113" y="5943"/>
                  </a:lnTo>
                  <a:lnTo>
                    <a:pt x="2113" y="5880"/>
                  </a:lnTo>
                  <a:lnTo>
                    <a:pt x="2239" y="5775"/>
                  </a:lnTo>
                  <a:lnTo>
                    <a:pt x="2323" y="5754"/>
                  </a:lnTo>
                  <a:lnTo>
                    <a:pt x="2385" y="5733"/>
                  </a:lnTo>
                  <a:lnTo>
                    <a:pt x="2490" y="5692"/>
                  </a:lnTo>
                  <a:lnTo>
                    <a:pt x="2804" y="5692"/>
                  </a:lnTo>
                  <a:lnTo>
                    <a:pt x="2846" y="5650"/>
                  </a:lnTo>
                  <a:lnTo>
                    <a:pt x="2930" y="5650"/>
                  </a:lnTo>
                  <a:lnTo>
                    <a:pt x="3013" y="5671"/>
                  </a:lnTo>
                  <a:lnTo>
                    <a:pt x="3160" y="5692"/>
                  </a:lnTo>
                  <a:lnTo>
                    <a:pt x="3243" y="5733"/>
                  </a:lnTo>
                  <a:lnTo>
                    <a:pt x="3327" y="5754"/>
                  </a:lnTo>
                  <a:lnTo>
                    <a:pt x="3494" y="5796"/>
                  </a:lnTo>
                  <a:lnTo>
                    <a:pt x="3557" y="5880"/>
                  </a:lnTo>
                  <a:lnTo>
                    <a:pt x="3683" y="6068"/>
                  </a:lnTo>
                  <a:lnTo>
                    <a:pt x="3787" y="6152"/>
                  </a:lnTo>
                  <a:lnTo>
                    <a:pt x="3850" y="6110"/>
                  </a:lnTo>
                  <a:lnTo>
                    <a:pt x="3913" y="6047"/>
                  </a:lnTo>
                  <a:lnTo>
                    <a:pt x="3997" y="6005"/>
                  </a:lnTo>
                  <a:lnTo>
                    <a:pt x="4080" y="5984"/>
                  </a:lnTo>
                  <a:lnTo>
                    <a:pt x="4227" y="5964"/>
                  </a:lnTo>
                  <a:lnTo>
                    <a:pt x="4269" y="5943"/>
                  </a:lnTo>
                  <a:lnTo>
                    <a:pt x="4373" y="5943"/>
                  </a:lnTo>
                  <a:lnTo>
                    <a:pt x="4478" y="6005"/>
                  </a:lnTo>
                  <a:lnTo>
                    <a:pt x="4478" y="6068"/>
                  </a:lnTo>
                  <a:lnTo>
                    <a:pt x="4582" y="6089"/>
                  </a:lnTo>
                  <a:lnTo>
                    <a:pt x="4750" y="6194"/>
                  </a:lnTo>
                  <a:lnTo>
                    <a:pt x="4896" y="6215"/>
                  </a:lnTo>
                  <a:lnTo>
                    <a:pt x="5126" y="6298"/>
                  </a:lnTo>
                  <a:lnTo>
                    <a:pt x="5231" y="6319"/>
                  </a:lnTo>
                  <a:lnTo>
                    <a:pt x="5357" y="6256"/>
                  </a:lnTo>
                  <a:lnTo>
                    <a:pt x="5524" y="6047"/>
                  </a:lnTo>
                  <a:lnTo>
                    <a:pt x="5629" y="5984"/>
                  </a:lnTo>
                  <a:lnTo>
                    <a:pt x="5943" y="6005"/>
                  </a:lnTo>
                  <a:lnTo>
                    <a:pt x="6068" y="5964"/>
                  </a:lnTo>
                  <a:lnTo>
                    <a:pt x="6319" y="5984"/>
                  </a:lnTo>
                  <a:lnTo>
                    <a:pt x="6507" y="6068"/>
                  </a:lnTo>
                  <a:lnTo>
                    <a:pt x="6675" y="6089"/>
                  </a:lnTo>
                  <a:lnTo>
                    <a:pt x="6717" y="6110"/>
                  </a:lnTo>
                  <a:lnTo>
                    <a:pt x="6905" y="6068"/>
                  </a:lnTo>
                  <a:lnTo>
                    <a:pt x="6926" y="6047"/>
                  </a:lnTo>
                  <a:lnTo>
                    <a:pt x="7031" y="5984"/>
                  </a:lnTo>
                  <a:lnTo>
                    <a:pt x="7093" y="5943"/>
                  </a:lnTo>
                  <a:lnTo>
                    <a:pt x="7156" y="5901"/>
                  </a:lnTo>
                  <a:lnTo>
                    <a:pt x="7240" y="5943"/>
                  </a:lnTo>
                  <a:lnTo>
                    <a:pt x="7303" y="5901"/>
                  </a:lnTo>
                  <a:lnTo>
                    <a:pt x="7323" y="5838"/>
                  </a:lnTo>
                  <a:lnTo>
                    <a:pt x="7365" y="5733"/>
                  </a:lnTo>
                  <a:lnTo>
                    <a:pt x="7470" y="5775"/>
                  </a:lnTo>
                  <a:lnTo>
                    <a:pt x="7470" y="5775"/>
                  </a:lnTo>
                  <a:lnTo>
                    <a:pt x="7449" y="5043"/>
                  </a:lnTo>
                  <a:lnTo>
                    <a:pt x="7449" y="4959"/>
                  </a:lnTo>
                  <a:lnTo>
                    <a:pt x="7575" y="4959"/>
                  </a:lnTo>
                  <a:lnTo>
                    <a:pt x="7616" y="4896"/>
                  </a:lnTo>
                  <a:lnTo>
                    <a:pt x="8579" y="3913"/>
                  </a:lnTo>
                  <a:lnTo>
                    <a:pt x="8558" y="3076"/>
                  </a:lnTo>
                  <a:lnTo>
                    <a:pt x="8704" y="1988"/>
                  </a:lnTo>
                  <a:lnTo>
                    <a:pt x="8788" y="1904"/>
                  </a:lnTo>
                  <a:lnTo>
                    <a:pt x="8809" y="1695"/>
                  </a:lnTo>
                  <a:lnTo>
                    <a:pt x="8411" y="1235"/>
                  </a:lnTo>
                  <a:lnTo>
                    <a:pt x="8453" y="1151"/>
                  </a:lnTo>
                  <a:lnTo>
                    <a:pt x="8474" y="984"/>
                  </a:lnTo>
                  <a:lnTo>
                    <a:pt x="8181" y="210"/>
                  </a:lnTo>
                  <a:lnTo>
                    <a:pt x="8139" y="126"/>
                  </a:lnTo>
                  <a:lnTo>
                    <a:pt x="7616" y="335"/>
                  </a:lnTo>
                  <a:lnTo>
                    <a:pt x="7512" y="230"/>
                  </a:lnTo>
                  <a:lnTo>
                    <a:pt x="650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A6CBC2"/>
                </a:solidFill>
                <a:effectLst/>
                <a:uLnTx/>
                <a:uFillTx/>
                <a:latin typeface="Arial"/>
                <a:cs typeface="Arial"/>
                <a:sym typeface="Arial"/>
              </a:endParaRPr>
            </a:p>
          </p:txBody>
        </p:sp>
        <p:sp>
          <p:nvSpPr>
            <p:cNvPr id="1082" name="Google Shape;1082;p27"/>
            <p:cNvSpPr/>
            <p:nvPr/>
          </p:nvSpPr>
          <p:spPr>
            <a:xfrm>
              <a:off x="-2570057" y="3892303"/>
              <a:ext cx="140179" cy="114795"/>
            </a:xfrm>
            <a:custGeom>
              <a:avLst/>
              <a:gdLst/>
              <a:ahLst/>
              <a:cxnLst/>
              <a:rect l="l" t="t" r="r" b="b"/>
              <a:pathLst>
                <a:path w="6613" h="5671" extrusionOk="0">
                  <a:moveTo>
                    <a:pt x="1361" y="1"/>
                  </a:moveTo>
                  <a:lnTo>
                    <a:pt x="1319" y="43"/>
                  </a:lnTo>
                  <a:lnTo>
                    <a:pt x="1005" y="43"/>
                  </a:lnTo>
                  <a:lnTo>
                    <a:pt x="900" y="84"/>
                  </a:lnTo>
                  <a:lnTo>
                    <a:pt x="838" y="105"/>
                  </a:lnTo>
                  <a:lnTo>
                    <a:pt x="754" y="126"/>
                  </a:lnTo>
                  <a:lnTo>
                    <a:pt x="628" y="231"/>
                  </a:lnTo>
                  <a:lnTo>
                    <a:pt x="628" y="294"/>
                  </a:lnTo>
                  <a:lnTo>
                    <a:pt x="649" y="335"/>
                  </a:lnTo>
                  <a:lnTo>
                    <a:pt x="628" y="356"/>
                  </a:lnTo>
                  <a:lnTo>
                    <a:pt x="608" y="419"/>
                  </a:lnTo>
                  <a:lnTo>
                    <a:pt x="628" y="524"/>
                  </a:lnTo>
                  <a:lnTo>
                    <a:pt x="691" y="566"/>
                  </a:lnTo>
                  <a:lnTo>
                    <a:pt x="691" y="649"/>
                  </a:lnTo>
                  <a:lnTo>
                    <a:pt x="587" y="649"/>
                  </a:lnTo>
                  <a:lnTo>
                    <a:pt x="482" y="754"/>
                  </a:lnTo>
                  <a:lnTo>
                    <a:pt x="482" y="838"/>
                  </a:lnTo>
                  <a:lnTo>
                    <a:pt x="440" y="879"/>
                  </a:lnTo>
                  <a:lnTo>
                    <a:pt x="524" y="1047"/>
                  </a:lnTo>
                  <a:lnTo>
                    <a:pt x="587" y="1068"/>
                  </a:lnTo>
                  <a:lnTo>
                    <a:pt x="587" y="1131"/>
                  </a:lnTo>
                  <a:lnTo>
                    <a:pt x="503" y="1193"/>
                  </a:lnTo>
                  <a:lnTo>
                    <a:pt x="482" y="1193"/>
                  </a:lnTo>
                  <a:lnTo>
                    <a:pt x="440" y="1340"/>
                  </a:lnTo>
                  <a:lnTo>
                    <a:pt x="482" y="1403"/>
                  </a:lnTo>
                  <a:lnTo>
                    <a:pt x="628" y="1549"/>
                  </a:lnTo>
                  <a:lnTo>
                    <a:pt x="649" y="1675"/>
                  </a:lnTo>
                  <a:lnTo>
                    <a:pt x="712" y="1884"/>
                  </a:lnTo>
                  <a:lnTo>
                    <a:pt x="691" y="1967"/>
                  </a:lnTo>
                  <a:lnTo>
                    <a:pt x="545" y="1967"/>
                  </a:lnTo>
                  <a:lnTo>
                    <a:pt x="503" y="2030"/>
                  </a:lnTo>
                  <a:lnTo>
                    <a:pt x="503" y="2093"/>
                  </a:lnTo>
                  <a:lnTo>
                    <a:pt x="628" y="2219"/>
                  </a:lnTo>
                  <a:lnTo>
                    <a:pt x="608" y="2281"/>
                  </a:lnTo>
                  <a:lnTo>
                    <a:pt x="524" y="2281"/>
                  </a:lnTo>
                  <a:lnTo>
                    <a:pt x="440" y="2323"/>
                  </a:lnTo>
                  <a:lnTo>
                    <a:pt x="398" y="2428"/>
                  </a:lnTo>
                  <a:lnTo>
                    <a:pt x="315" y="2553"/>
                  </a:lnTo>
                  <a:lnTo>
                    <a:pt x="273" y="2658"/>
                  </a:lnTo>
                  <a:lnTo>
                    <a:pt x="210" y="2721"/>
                  </a:lnTo>
                  <a:lnTo>
                    <a:pt x="168" y="2721"/>
                  </a:lnTo>
                  <a:lnTo>
                    <a:pt x="64" y="2763"/>
                  </a:lnTo>
                  <a:lnTo>
                    <a:pt x="22" y="2825"/>
                  </a:lnTo>
                  <a:lnTo>
                    <a:pt x="22" y="2930"/>
                  </a:lnTo>
                  <a:lnTo>
                    <a:pt x="1" y="3014"/>
                  </a:lnTo>
                  <a:lnTo>
                    <a:pt x="1" y="3139"/>
                  </a:lnTo>
                  <a:lnTo>
                    <a:pt x="1" y="3181"/>
                  </a:lnTo>
                  <a:lnTo>
                    <a:pt x="22" y="3265"/>
                  </a:lnTo>
                  <a:lnTo>
                    <a:pt x="1" y="3328"/>
                  </a:lnTo>
                  <a:lnTo>
                    <a:pt x="22" y="3369"/>
                  </a:lnTo>
                  <a:lnTo>
                    <a:pt x="22" y="3432"/>
                  </a:lnTo>
                  <a:lnTo>
                    <a:pt x="22" y="3537"/>
                  </a:lnTo>
                  <a:lnTo>
                    <a:pt x="64" y="3767"/>
                  </a:lnTo>
                  <a:lnTo>
                    <a:pt x="22" y="3851"/>
                  </a:lnTo>
                  <a:lnTo>
                    <a:pt x="64" y="3955"/>
                  </a:lnTo>
                  <a:lnTo>
                    <a:pt x="22" y="4227"/>
                  </a:lnTo>
                  <a:lnTo>
                    <a:pt x="64" y="4332"/>
                  </a:lnTo>
                  <a:lnTo>
                    <a:pt x="294" y="4395"/>
                  </a:lnTo>
                  <a:lnTo>
                    <a:pt x="482" y="4311"/>
                  </a:lnTo>
                  <a:lnTo>
                    <a:pt x="900" y="4541"/>
                  </a:lnTo>
                  <a:lnTo>
                    <a:pt x="1131" y="4750"/>
                  </a:lnTo>
                  <a:lnTo>
                    <a:pt x="1256" y="5043"/>
                  </a:lnTo>
                  <a:lnTo>
                    <a:pt x="1256" y="5232"/>
                  </a:lnTo>
                  <a:lnTo>
                    <a:pt x="1340" y="5273"/>
                  </a:lnTo>
                  <a:lnTo>
                    <a:pt x="1424" y="5462"/>
                  </a:lnTo>
                  <a:lnTo>
                    <a:pt x="1549" y="5587"/>
                  </a:lnTo>
                  <a:lnTo>
                    <a:pt x="1758" y="5671"/>
                  </a:lnTo>
                  <a:lnTo>
                    <a:pt x="2323" y="5629"/>
                  </a:lnTo>
                  <a:lnTo>
                    <a:pt x="2428" y="5566"/>
                  </a:lnTo>
                  <a:lnTo>
                    <a:pt x="2512" y="5587"/>
                  </a:lnTo>
                  <a:lnTo>
                    <a:pt x="2784" y="5483"/>
                  </a:lnTo>
                  <a:lnTo>
                    <a:pt x="2888" y="5545"/>
                  </a:lnTo>
                  <a:lnTo>
                    <a:pt x="3014" y="5524"/>
                  </a:lnTo>
                  <a:lnTo>
                    <a:pt x="3056" y="5357"/>
                  </a:lnTo>
                  <a:lnTo>
                    <a:pt x="3160" y="5462"/>
                  </a:lnTo>
                  <a:lnTo>
                    <a:pt x="3223" y="5441"/>
                  </a:lnTo>
                  <a:lnTo>
                    <a:pt x="3223" y="5357"/>
                  </a:lnTo>
                  <a:lnTo>
                    <a:pt x="3369" y="5211"/>
                  </a:lnTo>
                  <a:lnTo>
                    <a:pt x="3432" y="5043"/>
                  </a:lnTo>
                  <a:lnTo>
                    <a:pt x="3432" y="4918"/>
                  </a:lnTo>
                  <a:lnTo>
                    <a:pt x="3411" y="4792"/>
                  </a:lnTo>
                  <a:lnTo>
                    <a:pt x="3474" y="4729"/>
                  </a:lnTo>
                  <a:lnTo>
                    <a:pt x="3474" y="4646"/>
                  </a:lnTo>
                  <a:lnTo>
                    <a:pt x="3558" y="4583"/>
                  </a:lnTo>
                  <a:lnTo>
                    <a:pt x="3662" y="4499"/>
                  </a:lnTo>
                  <a:lnTo>
                    <a:pt x="3725" y="4436"/>
                  </a:lnTo>
                  <a:lnTo>
                    <a:pt x="3893" y="4311"/>
                  </a:lnTo>
                  <a:lnTo>
                    <a:pt x="3872" y="4206"/>
                  </a:lnTo>
                  <a:lnTo>
                    <a:pt x="3893" y="4123"/>
                  </a:lnTo>
                  <a:lnTo>
                    <a:pt x="4039" y="4123"/>
                  </a:lnTo>
                  <a:lnTo>
                    <a:pt x="4081" y="4060"/>
                  </a:lnTo>
                  <a:lnTo>
                    <a:pt x="4102" y="4081"/>
                  </a:lnTo>
                  <a:lnTo>
                    <a:pt x="4269" y="4123"/>
                  </a:lnTo>
                  <a:lnTo>
                    <a:pt x="4353" y="4123"/>
                  </a:lnTo>
                  <a:lnTo>
                    <a:pt x="4458" y="4185"/>
                  </a:lnTo>
                  <a:lnTo>
                    <a:pt x="4499" y="4311"/>
                  </a:lnTo>
                  <a:lnTo>
                    <a:pt x="4604" y="4374"/>
                  </a:lnTo>
                  <a:lnTo>
                    <a:pt x="4688" y="4395"/>
                  </a:lnTo>
                  <a:lnTo>
                    <a:pt x="4792" y="4332"/>
                  </a:lnTo>
                  <a:lnTo>
                    <a:pt x="4876" y="4206"/>
                  </a:lnTo>
                  <a:lnTo>
                    <a:pt x="4876" y="4164"/>
                  </a:lnTo>
                  <a:lnTo>
                    <a:pt x="4918" y="4081"/>
                  </a:lnTo>
                  <a:lnTo>
                    <a:pt x="5002" y="4060"/>
                  </a:lnTo>
                  <a:lnTo>
                    <a:pt x="5085" y="3955"/>
                  </a:lnTo>
                  <a:lnTo>
                    <a:pt x="5085" y="3872"/>
                  </a:lnTo>
                  <a:lnTo>
                    <a:pt x="5106" y="3746"/>
                  </a:lnTo>
                  <a:lnTo>
                    <a:pt x="5294" y="3558"/>
                  </a:lnTo>
                  <a:lnTo>
                    <a:pt x="5315" y="3453"/>
                  </a:lnTo>
                  <a:lnTo>
                    <a:pt x="5294" y="3369"/>
                  </a:lnTo>
                  <a:lnTo>
                    <a:pt x="5336" y="3286"/>
                  </a:lnTo>
                  <a:lnTo>
                    <a:pt x="5504" y="3139"/>
                  </a:lnTo>
                  <a:lnTo>
                    <a:pt x="5608" y="3056"/>
                  </a:lnTo>
                  <a:lnTo>
                    <a:pt x="5629" y="2930"/>
                  </a:lnTo>
                  <a:lnTo>
                    <a:pt x="5650" y="2846"/>
                  </a:lnTo>
                  <a:lnTo>
                    <a:pt x="5629" y="2658"/>
                  </a:lnTo>
                  <a:lnTo>
                    <a:pt x="5734" y="2595"/>
                  </a:lnTo>
                  <a:lnTo>
                    <a:pt x="5880" y="2553"/>
                  </a:lnTo>
                  <a:lnTo>
                    <a:pt x="5964" y="2428"/>
                  </a:lnTo>
                  <a:lnTo>
                    <a:pt x="5985" y="2302"/>
                  </a:lnTo>
                  <a:lnTo>
                    <a:pt x="5985" y="2135"/>
                  </a:lnTo>
                  <a:lnTo>
                    <a:pt x="5985" y="2030"/>
                  </a:lnTo>
                  <a:lnTo>
                    <a:pt x="6048" y="1926"/>
                  </a:lnTo>
                  <a:lnTo>
                    <a:pt x="6152" y="1758"/>
                  </a:lnTo>
                  <a:lnTo>
                    <a:pt x="6194" y="1695"/>
                  </a:lnTo>
                  <a:lnTo>
                    <a:pt x="6236" y="1654"/>
                  </a:lnTo>
                  <a:lnTo>
                    <a:pt x="6341" y="1570"/>
                  </a:lnTo>
                  <a:lnTo>
                    <a:pt x="6382" y="1570"/>
                  </a:lnTo>
                  <a:lnTo>
                    <a:pt x="6466" y="1465"/>
                  </a:lnTo>
                  <a:lnTo>
                    <a:pt x="6592" y="1403"/>
                  </a:lnTo>
                  <a:lnTo>
                    <a:pt x="6613" y="1340"/>
                  </a:lnTo>
                  <a:lnTo>
                    <a:pt x="6571" y="1193"/>
                  </a:lnTo>
                  <a:lnTo>
                    <a:pt x="6571" y="1131"/>
                  </a:lnTo>
                  <a:lnTo>
                    <a:pt x="6550" y="1047"/>
                  </a:lnTo>
                  <a:lnTo>
                    <a:pt x="6445" y="984"/>
                  </a:lnTo>
                  <a:lnTo>
                    <a:pt x="6382" y="921"/>
                  </a:lnTo>
                  <a:lnTo>
                    <a:pt x="6382" y="733"/>
                  </a:lnTo>
                  <a:lnTo>
                    <a:pt x="6362" y="628"/>
                  </a:lnTo>
                  <a:lnTo>
                    <a:pt x="6299" y="503"/>
                  </a:lnTo>
                  <a:lnTo>
                    <a:pt x="6236" y="356"/>
                  </a:lnTo>
                  <a:lnTo>
                    <a:pt x="6069" y="147"/>
                  </a:lnTo>
                  <a:lnTo>
                    <a:pt x="5985" y="126"/>
                  </a:lnTo>
                  <a:lnTo>
                    <a:pt x="5880" y="84"/>
                  </a:lnTo>
                  <a:lnTo>
                    <a:pt x="5838" y="189"/>
                  </a:lnTo>
                  <a:lnTo>
                    <a:pt x="5818" y="252"/>
                  </a:lnTo>
                  <a:lnTo>
                    <a:pt x="5755" y="294"/>
                  </a:lnTo>
                  <a:lnTo>
                    <a:pt x="5671" y="252"/>
                  </a:lnTo>
                  <a:lnTo>
                    <a:pt x="5608" y="294"/>
                  </a:lnTo>
                  <a:lnTo>
                    <a:pt x="5546" y="335"/>
                  </a:lnTo>
                  <a:lnTo>
                    <a:pt x="5441" y="398"/>
                  </a:lnTo>
                  <a:lnTo>
                    <a:pt x="5399" y="503"/>
                  </a:lnTo>
                  <a:lnTo>
                    <a:pt x="5294" y="524"/>
                  </a:lnTo>
                  <a:lnTo>
                    <a:pt x="5232" y="461"/>
                  </a:lnTo>
                  <a:lnTo>
                    <a:pt x="5190" y="440"/>
                  </a:lnTo>
                  <a:lnTo>
                    <a:pt x="5022" y="419"/>
                  </a:lnTo>
                  <a:lnTo>
                    <a:pt x="4834" y="335"/>
                  </a:lnTo>
                  <a:lnTo>
                    <a:pt x="4583" y="315"/>
                  </a:lnTo>
                  <a:lnTo>
                    <a:pt x="4458" y="356"/>
                  </a:lnTo>
                  <a:lnTo>
                    <a:pt x="4144" y="335"/>
                  </a:lnTo>
                  <a:lnTo>
                    <a:pt x="4039" y="398"/>
                  </a:lnTo>
                  <a:lnTo>
                    <a:pt x="3872" y="607"/>
                  </a:lnTo>
                  <a:lnTo>
                    <a:pt x="3746" y="670"/>
                  </a:lnTo>
                  <a:lnTo>
                    <a:pt x="3641" y="649"/>
                  </a:lnTo>
                  <a:lnTo>
                    <a:pt x="3411" y="566"/>
                  </a:lnTo>
                  <a:lnTo>
                    <a:pt x="3265" y="545"/>
                  </a:lnTo>
                  <a:lnTo>
                    <a:pt x="3097" y="440"/>
                  </a:lnTo>
                  <a:lnTo>
                    <a:pt x="2993" y="419"/>
                  </a:lnTo>
                  <a:lnTo>
                    <a:pt x="2993" y="356"/>
                  </a:lnTo>
                  <a:lnTo>
                    <a:pt x="2888" y="294"/>
                  </a:lnTo>
                  <a:lnTo>
                    <a:pt x="2784" y="294"/>
                  </a:lnTo>
                  <a:lnTo>
                    <a:pt x="2742" y="315"/>
                  </a:lnTo>
                  <a:lnTo>
                    <a:pt x="2595" y="335"/>
                  </a:lnTo>
                  <a:lnTo>
                    <a:pt x="2512" y="356"/>
                  </a:lnTo>
                  <a:lnTo>
                    <a:pt x="2428" y="398"/>
                  </a:lnTo>
                  <a:lnTo>
                    <a:pt x="2365" y="461"/>
                  </a:lnTo>
                  <a:lnTo>
                    <a:pt x="2302" y="503"/>
                  </a:lnTo>
                  <a:lnTo>
                    <a:pt x="2198" y="419"/>
                  </a:lnTo>
                  <a:lnTo>
                    <a:pt x="2072" y="231"/>
                  </a:lnTo>
                  <a:lnTo>
                    <a:pt x="2009" y="147"/>
                  </a:lnTo>
                  <a:lnTo>
                    <a:pt x="1842" y="105"/>
                  </a:lnTo>
                  <a:lnTo>
                    <a:pt x="1758" y="84"/>
                  </a:lnTo>
                  <a:lnTo>
                    <a:pt x="1675" y="43"/>
                  </a:lnTo>
                  <a:lnTo>
                    <a:pt x="1528" y="22"/>
                  </a:lnTo>
                  <a:lnTo>
                    <a:pt x="1445"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83" name="Google Shape;1083;p27"/>
            <p:cNvSpPr/>
            <p:nvPr/>
          </p:nvSpPr>
          <p:spPr>
            <a:xfrm>
              <a:off x="-2501740" y="3902464"/>
              <a:ext cx="93142" cy="133439"/>
            </a:xfrm>
            <a:custGeom>
              <a:avLst/>
              <a:gdLst/>
              <a:ahLst/>
              <a:cxnLst/>
              <a:rect l="l" t="t" r="r" b="b"/>
              <a:pathLst>
                <a:path w="4394" h="6592" extrusionOk="0">
                  <a:moveTo>
                    <a:pt x="3076" y="1"/>
                  </a:moveTo>
                  <a:lnTo>
                    <a:pt x="3139" y="126"/>
                  </a:lnTo>
                  <a:lnTo>
                    <a:pt x="3159" y="231"/>
                  </a:lnTo>
                  <a:lnTo>
                    <a:pt x="3159" y="419"/>
                  </a:lnTo>
                  <a:lnTo>
                    <a:pt x="3222" y="482"/>
                  </a:lnTo>
                  <a:lnTo>
                    <a:pt x="3327" y="545"/>
                  </a:lnTo>
                  <a:lnTo>
                    <a:pt x="3348" y="629"/>
                  </a:lnTo>
                  <a:lnTo>
                    <a:pt x="3348" y="691"/>
                  </a:lnTo>
                  <a:lnTo>
                    <a:pt x="3390" y="838"/>
                  </a:lnTo>
                  <a:lnTo>
                    <a:pt x="3369" y="901"/>
                  </a:lnTo>
                  <a:lnTo>
                    <a:pt x="3243" y="963"/>
                  </a:lnTo>
                  <a:lnTo>
                    <a:pt x="3159" y="1068"/>
                  </a:lnTo>
                  <a:lnTo>
                    <a:pt x="3118" y="1068"/>
                  </a:lnTo>
                  <a:lnTo>
                    <a:pt x="3013" y="1152"/>
                  </a:lnTo>
                  <a:lnTo>
                    <a:pt x="2971" y="1193"/>
                  </a:lnTo>
                  <a:lnTo>
                    <a:pt x="2929" y="1256"/>
                  </a:lnTo>
                  <a:lnTo>
                    <a:pt x="2825" y="1424"/>
                  </a:lnTo>
                  <a:lnTo>
                    <a:pt x="2762" y="1528"/>
                  </a:lnTo>
                  <a:lnTo>
                    <a:pt x="2762" y="1633"/>
                  </a:lnTo>
                  <a:lnTo>
                    <a:pt x="2762" y="1800"/>
                  </a:lnTo>
                  <a:lnTo>
                    <a:pt x="2741" y="1926"/>
                  </a:lnTo>
                  <a:lnTo>
                    <a:pt x="2657" y="2051"/>
                  </a:lnTo>
                  <a:lnTo>
                    <a:pt x="2511" y="2093"/>
                  </a:lnTo>
                  <a:lnTo>
                    <a:pt x="2406" y="2156"/>
                  </a:lnTo>
                  <a:lnTo>
                    <a:pt x="2427" y="2344"/>
                  </a:lnTo>
                  <a:lnTo>
                    <a:pt x="2406" y="2428"/>
                  </a:lnTo>
                  <a:lnTo>
                    <a:pt x="2385" y="2554"/>
                  </a:lnTo>
                  <a:lnTo>
                    <a:pt x="2281" y="2637"/>
                  </a:lnTo>
                  <a:lnTo>
                    <a:pt x="2113" y="2784"/>
                  </a:lnTo>
                  <a:lnTo>
                    <a:pt x="2071" y="2867"/>
                  </a:lnTo>
                  <a:lnTo>
                    <a:pt x="2092" y="2951"/>
                  </a:lnTo>
                  <a:lnTo>
                    <a:pt x="2071" y="3056"/>
                  </a:lnTo>
                  <a:lnTo>
                    <a:pt x="1883" y="3244"/>
                  </a:lnTo>
                  <a:lnTo>
                    <a:pt x="1862" y="3370"/>
                  </a:lnTo>
                  <a:lnTo>
                    <a:pt x="1862" y="3453"/>
                  </a:lnTo>
                  <a:lnTo>
                    <a:pt x="1779" y="3558"/>
                  </a:lnTo>
                  <a:lnTo>
                    <a:pt x="1695" y="3579"/>
                  </a:lnTo>
                  <a:lnTo>
                    <a:pt x="1653" y="3662"/>
                  </a:lnTo>
                  <a:lnTo>
                    <a:pt x="1653" y="3704"/>
                  </a:lnTo>
                  <a:lnTo>
                    <a:pt x="1569" y="3830"/>
                  </a:lnTo>
                  <a:lnTo>
                    <a:pt x="1465" y="3893"/>
                  </a:lnTo>
                  <a:lnTo>
                    <a:pt x="1381" y="3872"/>
                  </a:lnTo>
                  <a:lnTo>
                    <a:pt x="1276" y="3809"/>
                  </a:lnTo>
                  <a:lnTo>
                    <a:pt x="1235" y="3683"/>
                  </a:lnTo>
                  <a:lnTo>
                    <a:pt x="1130" y="3621"/>
                  </a:lnTo>
                  <a:lnTo>
                    <a:pt x="1046" y="3621"/>
                  </a:lnTo>
                  <a:lnTo>
                    <a:pt x="879" y="3579"/>
                  </a:lnTo>
                  <a:lnTo>
                    <a:pt x="858" y="3558"/>
                  </a:lnTo>
                  <a:lnTo>
                    <a:pt x="816" y="3621"/>
                  </a:lnTo>
                  <a:lnTo>
                    <a:pt x="670" y="3621"/>
                  </a:lnTo>
                  <a:lnTo>
                    <a:pt x="649" y="3704"/>
                  </a:lnTo>
                  <a:lnTo>
                    <a:pt x="670" y="3809"/>
                  </a:lnTo>
                  <a:lnTo>
                    <a:pt x="502" y="3934"/>
                  </a:lnTo>
                  <a:lnTo>
                    <a:pt x="439" y="3997"/>
                  </a:lnTo>
                  <a:lnTo>
                    <a:pt x="335" y="4081"/>
                  </a:lnTo>
                  <a:lnTo>
                    <a:pt x="251" y="4144"/>
                  </a:lnTo>
                  <a:lnTo>
                    <a:pt x="251" y="4227"/>
                  </a:lnTo>
                  <a:lnTo>
                    <a:pt x="188" y="4290"/>
                  </a:lnTo>
                  <a:lnTo>
                    <a:pt x="209" y="4416"/>
                  </a:lnTo>
                  <a:lnTo>
                    <a:pt x="209" y="4541"/>
                  </a:lnTo>
                  <a:lnTo>
                    <a:pt x="146" y="4709"/>
                  </a:lnTo>
                  <a:lnTo>
                    <a:pt x="0" y="4855"/>
                  </a:lnTo>
                  <a:lnTo>
                    <a:pt x="0" y="4939"/>
                  </a:lnTo>
                  <a:lnTo>
                    <a:pt x="84" y="4960"/>
                  </a:lnTo>
                  <a:lnTo>
                    <a:pt x="188" y="4918"/>
                  </a:lnTo>
                  <a:lnTo>
                    <a:pt x="230" y="5274"/>
                  </a:lnTo>
                  <a:lnTo>
                    <a:pt x="335" y="5274"/>
                  </a:lnTo>
                  <a:lnTo>
                    <a:pt x="398" y="5357"/>
                  </a:lnTo>
                  <a:lnTo>
                    <a:pt x="565" y="5274"/>
                  </a:lnTo>
                  <a:lnTo>
                    <a:pt x="649" y="5399"/>
                  </a:lnTo>
                  <a:lnTo>
                    <a:pt x="628" y="5483"/>
                  </a:lnTo>
                  <a:lnTo>
                    <a:pt x="628" y="5650"/>
                  </a:lnTo>
                  <a:lnTo>
                    <a:pt x="732" y="5797"/>
                  </a:lnTo>
                  <a:lnTo>
                    <a:pt x="732" y="6006"/>
                  </a:lnTo>
                  <a:lnTo>
                    <a:pt x="649" y="6215"/>
                  </a:lnTo>
                  <a:lnTo>
                    <a:pt x="753" y="6299"/>
                  </a:lnTo>
                  <a:lnTo>
                    <a:pt x="649" y="6403"/>
                  </a:lnTo>
                  <a:lnTo>
                    <a:pt x="649" y="6403"/>
                  </a:lnTo>
                  <a:lnTo>
                    <a:pt x="732" y="6383"/>
                  </a:lnTo>
                  <a:lnTo>
                    <a:pt x="816" y="6383"/>
                  </a:lnTo>
                  <a:lnTo>
                    <a:pt x="837" y="6403"/>
                  </a:lnTo>
                  <a:lnTo>
                    <a:pt x="1507" y="6403"/>
                  </a:lnTo>
                  <a:lnTo>
                    <a:pt x="1548" y="6383"/>
                  </a:lnTo>
                  <a:lnTo>
                    <a:pt x="1590" y="6341"/>
                  </a:lnTo>
                  <a:lnTo>
                    <a:pt x="1653" y="6383"/>
                  </a:lnTo>
                  <a:lnTo>
                    <a:pt x="1695" y="6320"/>
                  </a:lnTo>
                  <a:lnTo>
                    <a:pt x="1862" y="6341"/>
                  </a:lnTo>
                  <a:lnTo>
                    <a:pt x="1904" y="6320"/>
                  </a:lnTo>
                  <a:lnTo>
                    <a:pt x="2092" y="6320"/>
                  </a:lnTo>
                  <a:lnTo>
                    <a:pt x="2134" y="6341"/>
                  </a:lnTo>
                  <a:lnTo>
                    <a:pt x="2239" y="6320"/>
                  </a:lnTo>
                  <a:lnTo>
                    <a:pt x="2323" y="6320"/>
                  </a:lnTo>
                  <a:lnTo>
                    <a:pt x="2323" y="6341"/>
                  </a:lnTo>
                  <a:lnTo>
                    <a:pt x="2490" y="6383"/>
                  </a:lnTo>
                  <a:lnTo>
                    <a:pt x="2511" y="6341"/>
                  </a:lnTo>
                  <a:lnTo>
                    <a:pt x="2553" y="6341"/>
                  </a:lnTo>
                  <a:lnTo>
                    <a:pt x="2595" y="6403"/>
                  </a:lnTo>
                  <a:lnTo>
                    <a:pt x="3327" y="6403"/>
                  </a:lnTo>
                  <a:lnTo>
                    <a:pt x="3390" y="6424"/>
                  </a:lnTo>
                  <a:lnTo>
                    <a:pt x="3431" y="6403"/>
                  </a:lnTo>
                  <a:lnTo>
                    <a:pt x="3452" y="6403"/>
                  </a:lnTo>
                  <a:lnTo>
                    <a:pt x="3536" y="6487"/>
                  </a:lnTo>
                  <a:lnTo>
                    <a:pt x="3578" y="6445"/>
                  </a:lnTo>
                  <a:lnTo>
                    <a:pt x="3662" y="6487"/>
                  </a:lnTo>
                  <a:lnTo>
                    <a:pt x="3683" y="6529"/>
                  </a:lnTo>
                  <a:lnTo>
                    <a:pt x="3745" y="6508"/>
                  </a:lnTo>
                  <a:lnTo>
                    <a:pt x="3766" y="6487"/>
                  </a:lnTo>
                  <a:lnTo>
                    <a:pt x="3808" y="6487"/>
                  </a:lnTo>
                  <a:lnTo>
                    <a:pt x="3892" y="6550"/>
                  </a:lnTo>
                  <a:lnTo>
                    <a:pt x="3955" y="6529"/>
                  </a:lnTo>
                  <a:lnTo>
                    <a:pt x="4059" y="6529"/>
                  </a:lnTo>
                  <a:lnTo>
                    <a:pt x="4101" y="6550"/>
                  </a:lnTo>
                  <a:lnTo>
                    <a:pt x="4206" y="6550"/>
                  </a:lnTo>
                  <a:lnTo>
                    <a:pt x="4206" y="6592"/>
                  </a:lnTo>
                  <a:lnTo>
                    <a:pt x="4289" y="6592"/>
                  </a:lnTo>
                  <a:lnTo>
                    <a:pt x="4310" y="6529"/>
                  </a:lnTo>
                  <a:lnTo>
                    <a:pt x="4268" y="6424"/>
                  </a:lnTo>
                  <a:lnTo>
                    <a:pt x="4268" y="6403"/>
                  </a:lnTo>
                  <a:lnTo>
                    <a:pt x="4331" y="6299"/>
                  </a:lnTo>
                  <a:lnTo>
                    <a:pt x="4373" y="6215"/>
                  </a:lnTo>
                  <a:lnTo>
                    <a:pt x="4394" y="6194"/>
                  </a:lnTo>
                  <a:lnTo>
                    <a:pt x="4373" y="6194"/>
                  </a:lnTo>
                  <a:lnTo>
                    <a:pt x="4331" y="6131"/>
                  </a:lnTo>
                  <a:lnTo>
                    <a:pt x="4331" y="6069"/>
                  </a:lnTo>
                  <a:lnTo>
                    <a:pt x="4331" y="5922"/>
                  </a:lnTo>
                  <a:lnTo>
                    <a:pt x="4164" y="5797"/>
                  </a:lnTo>
                  <a:lnTo>
                    <a:pt x="4080" y="5713"/>
                  </a:lnTo>
                  <a:lnTo>
                    <a:pt x="3996" y="5567"/>
                  </a:lnTo>
                  <a:lnTo>
                    <a:pt x="3850" y="5357"/>
                  </a:lnTo>
                  <a:lnTo>
                    <a:pt x="3808" y="5232"/>
                  </a:lnTo>
                  <a:lnTo>
                    <a:pt x="3703" y="5127"/>
                  </a:lnTo>
                  <a:lnTo>
                    <a:pt x="3557" y="5043"/>
                  </a:lnTo>
                  <a:lnTo>
                    <a:pt x="3494" y="4981"/>
                  </a:lnTo>
                  <a:lnTo>
                    <a:pt x="3494" y="4750"/>
                  </a:lnTo>
                  <a:lnTo>
                    <a:pt x="3473" y="4625"/>
                  </a:lnTo>
                  <a:lnTo>
                    <a:pt x="3452" y="4458"/>
                  </a:lnTo>
                  <a:lnTo>
                    <a:pt x="3473" y="4332"/>
                  </a:lnTo>
                  <a:lnTo>
                    <a:pt x="3431" y="4186"/>
                  </a:lnTo>
                  <a:lnTo>
                    <a:pt x="3390" y="4039"/>
                  </a:lnTo>
                  <a:lnTo>
                    <a:pt x="3452" y="3976"/>
                  </a:lnTo>
                  <a:lnTo>
                    <a:pt x="3536" y="3976"/>
                  </a:lnTo>
                  <a:lnTo>
                    <a:pt x="3641" y="3788"/>
                  </a:lnTo>
                  <a:lnTo>
                    <a:pt x="3683" y="3662"/>
                  </a:lnTo>
                  <a:lnTo>
                    <a:pt x="3787" y="3474"/>
                  </a:lnTo>
                  <a:lnTo>
                    <a:pt x="3850" y="3349"/>
                  </a:lnTo>
                  <a:lnTo>
                    <a:pt x="3955" y="3307"/>
                  </a:lnTo>
                  <a:lnTo>
                    <a:pt x="4059" y="3160"/>
                  </a:lnTo>
                  <a:lnTo>
                    <a:pt x="4059" y="3139"/>
                  </a:lnTo>
                  <a:lnTo>
                    <a:pt x="4017" y="3035"/>
                  </a:lnTo>
                  <a:lnTo>
                    <a:pt x="3955" y="2867"/>
                  </a:lnTo>
                  <a:lnTo>
                    <a:pt x="3850" y="2721"/>
                  </a:lnTo>
                  <a:lnTo>
                    <a:pt x="3766" y="2637"/>
                  </a:lnTo>
                  <a:lnTo>
                    <a:pt x="3557" y="2428"/>
                  </a:lnTo>
                  <a:lnTo>
                    <a:pt x="3348" y="2240"/>
                  </a:lnTo>
                  <a:lnTo>
                    <a:pt x="3243" y="2219"/>
                  </a:lnTo>
                  <a:lnTo>
                    <a:pt x="3243" y="2135"/>
                  </a:lnTo>
                  <a:lnTo>
                    <a:pt x="3159" y="2093"/>
                  </a:lnTo>
                  <a:lnTo>
                    <a:pt x="3159" y="2030"/>
                  </a:lnTo>
                  <a:lnTo>
                    <a:pt x="3159" y="1926"/>
                  </a:lnTo>
                  <a:lnTo>
                    <a:pt x="3180" y="1884"/>
                  </a:lnTo>
                  <a:lnTo>
                    <a:pt x="3180" y="1779"/>
                  </a:lnTo>
                  <a:lnTo>
                    <a:pt x="3369" y="1779"/>
                  </a:lnTo>
                  <a:lnTo>
                    <a:pt x="3431" y="1800"/>
                  </a:lnTo>
                  <a:lnTo>
                    <a:pt x="3536" y="1779"/>
                  </a:lnTo>
                  <a:lnTo>
                    <a:pt x="3641" y="1800"/>
                  </a:lnTo>
                  <a:lnTo>
                    <a:pt x="3683" y="1779"/>
                  </a:lnTo>
                  <a:lnTo>
                    <a:pt x="3808" y="1800"/>
                  </a:lnTo>
                  <a:lnTo>
                    <a:pt x="3892" y="1821"/>
                  </a:lnTo>
                  <a:lnTo>
                    <a:pt x="3975" y="1842"/>
                  </a:lnTo>
                  <a:lnTo>
                    <a:pt x="4017" y="1800"/>
                  </a:lnTo>
                  <a:lnTo>
                    <a:pt x="3975" y="1779"/>
                  </a:lnTo>
                  <a:lnTo>
                    <a:pt x="3808" y="1633"/>
                  </a:lnTo>
                  <a:lnTo>
                    <a:pt x="3787" y="1528"/>
                  </a:lnTo>
                  <a:lnTo>
                    <a:pt x="3703" y="1486"/>
                  </a:lnTo>
                  <a:lnTo>
                    <a:pt x="3599" y="1319"/>
                  </a:lnTo>
                  <a:lnTo>
                    <a:pt x="3578" y="1214"/>
                  </a:lnTo>
                  <a:lnTo>
                    <a:pt x="3662" y="1152"/>
                  </a:lnTo>
                  <a:lnTo>
                    <a:pt x="3703" y="1005"/>
                  </a:lnTo>
                  <a:lnTo>
                    <a:pt x="3641" y="942"/>
                  </a:lnTo>
                  <a:lnTo>
                    <a:pt x="3662" y="880"/>
                  </a:lnTo>
                  <a:lnTo>
                    <a:pt x="3683" y="838"/>
                  </a:lnTo>
                  <a:lnTo>
                    <a:pt x="3683" y="754"/>
                  </a:lnTo>
                  <a:lnTo>
                    <a:pt x="3599" y="587"/>
                  </a:lnTo>
                  <a:lnTo>
                    <a:pt x="3578" y="482"/>
                  </a:lnTo>
                  <a:lnTo>
                    <a:pt x="3536" y="440"/>
                  </a:lnTo>
                  <a:lnTo>
                    <a:pt x="3494" y="252"/>
                  </a:lnTo>
                  <a:lnTo>
                    <a:pt x="3369" y="147"/>
                  </a:lnTo>
                  <a:lnTo>
                    <a:pt x="307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84" name="Google Shape;1084;p27"/>
            <p:cNvSpPr/>
            <p:nvPr/>
          </p:nvSpPr>
          <p:spPr>
            <a:xfrm>
              <a:off x="-2501316" y="4030373"/>
              <a:ext cx="70100" cy="72448"/>
            </a:xfrm>
            <a:custGeom>
              <a:avLst/>
              <a:gdLst/>
              <a:ahLst/>
              <a:cxnLst/>
              <a:rect l="l" t="t" r="r" b="b"/>
              <a:pathLst>
                <a:path w="3307" h="3579" extrusionOk="0">
                  <a:moveTo>
                    <a:pt x="1675" y="1"/>
                  </a:moveTo>
                  <a:lnTo>
                    <a:pt x="1633" y="64"/>
                  </a:lnTo>
                  <a:lnTo>
                    <a:pt x="1570" y="22"/>
                  </a:lnTo>
                  <a:lnTo>
                    <a:pt x="1528" y="64"/>
                  </a:lnTo>
                  <a:lnTo>
                    <a:pt x="1487" y="84"/>
                  </a:lnTo>
                  <a:lnTo>
                    <a:pt x="1487" y="754"/>
                  </a:lnTo>
                  <a:lnTo>
                    <a:pt x="712" y="754"/>
                  </a:lnTo>
                  <a:lnTo>
                    <a:pt x="691" y="733"/>
                  </a:lnTo>
                  <a:lnTo>
                    <a:pt x="608" y="754"/>
                  </a:lnTo>
                  <a:lnTo>
                    <a:pt x="524" y="817"/>
                  </a:lnTo>
                  <a:lnTo>
                    <a:pt x="482" y="796"/>
                  </a:lnTo>
                  <a:lnTo>
                    <a:pt x="482" y="921"/>
                  </a:lnTo>
                  <a:lnTo>
                    <a:pt x="336" y="942"/>
                  </a:lnTo>
                  <a:lnTo>
                    <a:pt x="440" y="1131"/>
                  </a:lnTo>
                  <a:lnTo>
                    <a:pt x="629" y="1172"/>
                  </a:lnTo>
                  <a:lnTo>
                    <a:pt x="378" y="1235"/>
                  </a:lnTo>
                  <a:lnTo>
                    <a:pt x="315" y="1152"/>
                  </a:lnTo>
                  <a:lnTo>
                    <a:pt x="294" y="1340"/>
                  </a:lnTo>
                  <a:lnTo>
                    <a:pt x="273" y="1654"/>
                  </a:lnTo>
                  <a:lnTo>
                    <a:pt x="168" y="1737"/>
                  </a:lnTo>
                  <a:lnTo>
                    <a:pt x="22" y="1675"/>
                  </a:lnTo>
                  <a:lnTo>
                    <a:pt x="1" y="1758"/>
                  </a:lnTo>
                  <a:lnTo>
                    <a:pt x="126" y="1988"/>
                  </a:lnTo>
                  <a:lnTo>
                    <a:pt x="210" y="2051"/>
                  </a:lnTo>
                  <a:lnTo>
                    <a:pt x="210" y="2156"/>
                  </a:lnTo>
                  <a:lnTo>
                    <a:pt x="315" y="2281"/>
                  </a:lnTo>
                  <a:lnTo>
                    <a:pt x="315" y="2470"/>
                  </a:lnTo>
                  <a:lnTo>
                    <a:pt x="398" y="2533"/>
                  </a:lnTo>
                  <a:lnTo>
                    <a:pt x="440" y="2679"/>
                  </a:lnTo>
                  <a:lnTo>
                    <a:pt x="608" y="2805"/>
                  </a:lnTo>
                  <a:lnTo>
                    <a:pt x="545" y="2825"/>
                  </a:lnTo>
                  <a:lnTo>
                    <a:pt x="712" y="2993"/>
                  </a:lnTo>
                  <a:lnTo>
                    <a:pt x="963" y="3202"/>
                  </a:lnTo>
                  <a:lnTo>
                    <a:pt x="1026" y="3328"/>
                  </a:lnTo>
                  <a:lnTo>
                    <a:pt x="1235" y="3432"/>
                  </a:lnTo>
                  <a:lnTo>
                    <a:pt x="1256" y="3537"/>
                  </a:lnTo>
                  <a:lnTo>
                    <a:pt x="1361" y="3558"/>
                  </a:lnTo>
                  <a:lnTo>
                    <a:pt x="1382" y="3579"/>
                  </a:lnTo>
                  <a:lnTo>
                    <a:pt x="1466" y="3474"/>
                  </a:lnTo>
                  <a:lnTo>
                    <a:pt x="1466" y="3411"/>
                  </a:lnTo>
                  <a:lnTo>
                    <a:pt x="1528" y="3369"/>
                  </a:lnTo>
                  <a:lnTo>
                    <a:pt x="1633" y="3369"/>
                  </a:lnTo>
                  <a:lnTo>
                    <a:pt x="1675" y="3307"/>
                  </a:lnTo>
                  <a:lnTo>
                    <a:pt x="1696" y="3307"/>
                  </a:lnTo>
                  <a:lnTo>
                    <a:pt x="1884" y="3432"/>
                  </a:lnTo>
                  <a:lnTo>
                    <a:pt x="1884" y="3328"/>
                  </a:lnTo>
                  <a:lnTo>
                    <a:pt x="1863" y="3035"/>
                  </a:lnTo>
                  <a:lnTo>
                    <a:pt x="1779" y="2951"/>
                  </a:lnTo>
                  <a:lnTo>
                    <a:pt x="1696" y="2930"/>
                  </a:lnTo>
                  <a:lnTo>
                    <a:pt x="1633" y="2951"/>
                  </a:lnTo>
                  <a:lnTo>
                    <a:pt x="1549" y="2993"/>
                  </a:lnTo>
                  <a:lnTo>
                    <a:pt x="1549" y="2846"/>
                  </a:lnTo>
                  <a:lnTo>
                    <a:pt x="1528" y="2784"/>
                  </a:lnTo>
                  <a:lnTo>
                    <a:pt x="1570" y="2721"/>
                  </a:lnTo>
                  <a:lnTo>
                    <a:pt x="1675" y="2721"/>
                  </a:lnTo>
                  <a:lnTo>
                    <a:pt x="1800" y="2784"/>
                  </a:lnTo>
                  <a:lnTo>
                    <a:pt x="1863" y="2721"/>
                  </a:lnTo>
                  <a:lnTo>
                    <a:pt x="1884" y="2679"/>
                  </a:lnTo>
                  <a:lnTo>
                    <a:pt x="1968" y="2679"/>
                  </a:lnTo>
                  <a:lnTo>
                    <a:pt x="2177" y="2637"/>
                  </a:lnTo>
                  <a:lnTo>
                    <a:pt x="2198" y="2574"/>
                  </a:lnTo>
                  <a:lnTo>
                    <a:pt x="2177" y="2407"/>
                  </a:lnTo>
                  <a:lnTo>
                    <a:pt x="2219" y="2365"/>
                  </a:lnTo>
                  <a:lnTo>
                    <a:pt x="2365" y="2365"/>
                  </a:lnTo>
                  <a:lnTo>
                    <a:pt x="2428" y="2595"/>
                  </a:lnTo>
                  <a:lnTo>
                    <a:pt x="2512" y="2700"/>
                  </a:lnTo>
                  <a:lnTo>
                    <a:pt x="2637" y="2637"/>
                  </a:lnTo>
                  <a:lnTo>
                    <a:pt x="2721" y="2679"/>
                  </a:lnTo>
                  <a:lnTo>
                    <a:pt x="2805" y="2616"/>
                  </a:lnTo>
                  <a:lnTo>
                    <a:pt x="2909" y="2616"/>
                  </a:lnTo>
                  <a:lnTo>
                    <a:pt x="3035" y="2679"/>
                  </a:lnTo>
                  <a:lnTo>
                    <a:pt x="3056" y="2742"/>
                  </a:lnTo>
                  <a:lnTo>
                    <a:pt x="3119" y="2742"/>
                  </a:lnTo>
                  <a:lnTo>
                    <a:pt x="3119" y="2637"/>
                  </a:lnTo>
                  <a:lnTo>
                    <a:pt x="3098" y="2533"/>
                  </a:lnTo>
                  <a:lnTo>
                    <a:pt x="3244" y="2114"/>
                  </a:lnTo>
                  <a:lnTo>
                    <a:pt x="3307" y="1884"/>
                  </a:lnTo>
                  <a:lnTo>
                    <a:pt x="3307" y="1779"/>
                  </a:lnTo>
                  <a:lnTo>
                    <a:pt x="3244" y="1696"/>
                  </a:lnTo>
                  <a:lnTo>
                    <a:pt x="3223" y="1654"/>
                  </a:lnTo>
                  <a:lnTo>
                    <a:pt x="3139" y="1570"/>
                  </a:lnTo>
                  <a:lnTo>
                    <a:pt x="3119" y="1528"/>
                  </a:lnTo>
                  <a:lnTo>
                    <a:pt x="3035" y="1486"/>
                  </a:lnTo>
                  <a:lnTo>
                    <a:pt x="3014" y="1444"/>
                  </a:lnTo>
                  <a:lnTo>
                    <a:pt x="2993" y="1382"/>
                  </a:lnTo>
                  <a:lnTo>
                    <a:pt x="2993" y="1340"/>
                  </a:lnTo>
                  <a:lnTo>
                    <a:pt x="3035" y="1319"/>
                  </a:lnTo>
                  <a:lnTo>
                    <a:pt x="3056" y="1277"/>
                  </a:lnTo>
                  <a:lnTo>
                    <a:pt x="3119" y="1277"/>
                  </a:lnTo>
                  <a:lnTo>
                    <a:pt x="3098" y="1214"/>
                  </a:lnTo>
                  <a:lnTo>
                    <a:pt x="3056" y="1172"/>
                  </a:lnTo>
                  <a:lnTo>
                    <a:pt x="3056" y="1110"/>
                  </a:lnTo>
                  <a:lnTo>
                    <a:pt x="3202" y="1026"/>
                  </a:lnTo>
                  <a:lnTo>
                    <a:pt x="3307" y="1005"/>
                  </a:lnTo>
                  <a:lnTo>
                    <a:pt x="3307" y="900"/>
                  </a:lnTo>
                  <a:lnTo>
                    <a:pt x="3265" y="838"/>
                  </a:lnTo>
                  <a:lnTo>
                    <a:pt x="3307" y="754"/>
                  </a:lnTo>
                  <a:lnTo>
                    <a:pt x="3307" y="587"/>
                  </a:lnTo>
                  <a:lnTo>
                    <a:pt x="3244" y="545"/>
                  </a:lnTo>
                  <a:lnTo>
                    <a:pt x="3056" y="524"/>
                  </a:lnTo>
                  <a:lnTo>
                    <a:pt x="2930" y="587"/>
                  </a:lnTo>
                  <a:lnTo>
                    <a:pt x="2805" y="628"/>
                  </a:lnTo>
                  <a:lnTo>
                    <a:pt x="2721" y="608"/>
                  </a:lnTo>
                  <a:lnTo>
                    <a:pt x="2616" y="649"/>
                  </a:lnTo>
                  <a:lnTo>
                    <a:pt x="2575" y="608"/>
                  </a:lnTo>
                  <a:lnTo>
                    <a:pt x="2595" y="545"/>
                  </a:lnTo>
                  <a:lnTo>
                    <a:pt x="2575" y="440"/>
                  </a:lnTo>
                  <a:lnTo>
                    <a:pt x="2575" y="315"/>
                  </a:lnTo>
                  <a:lnTo>
                    <a:pt x="2533" y="189"/>
                  </a:lnTo>
                  <a:lnTo>
                    <a:pt x="2575" y="84"/>
                  </a:lnTo>
                  <a:lnTo>
                    <a:pt x="2533" y="22"/>
                  </a:lnTo>
                  <a:lnTo>
                    <a:pt x="2491" y="22"/>
                  </a:lnTo>
                  <a:lnTo>
                    <a:pt x="2470" y="64"/>
                  </a:lnTo>
                  <a:lnTo>
                    <a:pt x="2303" y="22"/>
                  </a:lnTo>
                  <a:lnTo>
                    <a:pt x="2303" y="1"/>
                  </a:lnTo>
                  <a:lnTo>
                    <a:pt x="2219" y="1"/>
                  </a:lnTo>
                  <a:lnTo>
                    <a:pt x="2114" y="22"/>
                  </a:lnTo>
                  <a:lnTo>
                    <a:pt x="2072" y="1"/>
                  </a:lnTo>
                  <a:lnTo>
                    <a:pt x="1884" y="1"/>
                  </a:lnTo>
                  <a:lnTo>
                    <a:pt x="1842" y="22"/>
                  </a:lnTo>
                  <a:lnTo>
                    <a:pt x="1675"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85" name="Google Shape;1085;p27"/>
            <p:cNvSpPr/>
            <p:nvPr/>
          </p:nvSpPr>
          <p:spPr>
            <a:xfrm>
              <a:off x="-2494660" y="4031648"/>
              <a:ext cx="24865" cy="15263"/>
            </a:xfrm>
            <a:custGeom>
              <a:avLst/>
              <a:gdLst/>
              <a:ahLst/>
              <a:cxnLst/>
              <a:rect l="l" t="t" r="r" b="b"/>
              <a:pathLst>
                <a:path w="1173" h="754" extrusionOk="0">
                  <a:moveTo>
                    <a:pt x="398" y="1"/>
                  </a:moveTo>
                  <a:lnTo>
                    <a:pt x="315" y="21"/>
                  </a:lnTo>
                  <a:lnTo>
                    <a:pt x="294" y="42"/>
                  </a:lnTo>
                  <a:lnTo>
                    <a:pt x="336" y="147"/>
                  </a:lnTo>
                  <a:lnTo>
                    <a:pt x="168" y="335"/>
                  </a:lnTo>
                  <a:lnTo>
                    <a:pt x="1" y="628"/>
                  </a:lnTo>
                  <a:lnTo>
                    <a:pt x="168" y="691"/>
                  </a:lnTo>
                  <a:lnTo>
                    <a:pt x="168" y="733"/>
                  </a:lnTo>
                  <a:lnTo>
                    <a:pt x="210" y="754"/>
                  </a:lnTo>
                  <a:lnTo>
                    <a:pt x="294" y="691"/>
                  </a:lnTo>
                  <a:lnTo>
                    <a:pt x="377" y="670"/>
                  </a:lnTo>
                  <a:lnTo>
                    <a:pt x="398" y="691"/>
                  </a:lnTo>
                  <a:lnTo>
                    <a:pt x="1173" y="691"/>
                  </a:lnTo>
                  <a:lnTo>
                    <a:pt x="1173" y="21"/>
                  </a:lnTo>
                  <a:lnTo>
                    <a:pt x="503" y="21"/>
                  </a:lnTo>
                  <a:lnTo>
                    <a:pt x="482"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86" name="Google Shape;1086;p27"/>
            <p:cNvSpPr/>
            <p:nvPr/>
          </p:nvSpPr>
          <p:spPr>
            <a:xfrm>
              <a:off x="-2472043" y="4011750"/>
              <a:ext cx="94053" cy="105059"/>
            </a:xfrm>
            <a:custGeom>
              <a:avLst/>
              <a:gdLst/>
              <a:ahLst/>
              <a:cxnLst/>
              <a:rect l="l" t="t" r="r" b="b"/>
              <a:pathLst>
                <a:path w="4437" h="5190" extrusionOk="0">
                  <a:moveTo>
                    <a:pt x="3935" y="0"/>
                  </a:moveTo>
                  <a:lnTo>
                    <a:pt x="3872" y="63"/>
                  </a:lnTo>
                  <a:lnTo>
                    <a:pt x="3767" y="42"/>
                  </a:lnTo>
                  <a:lnTo>
                    <a:pt x="3537" y="147"/>
                  </a:lnTo>
                  <a:lnTo>
                    <a:pt x="3495" y="188"/>
                  </a:lnTo>
                  <a:lnTo>
                    <a:pt x="3391" y="209"/>
                  </a:lnTo>
                  <a:lnTo>
                    <a:pt x="3244" y="377"/>
                  </a:lnTo>
                  <a:lnTo>
                    <a:pt x="2972" y="816"/>
                  </a:lnTo>
                  <a:lnTo>
                    <a:pt x="2930" y="900"/>
                  </a:lnTo>
                  <a:lnTo>
                    <a:pt x="2867" y="1004"/>
                  </a:lnTo>
                  <a:lnTo>
                    <a:pt x="2867" y="1025"/>
                  </a:lnTo>
                  <a:lnTo>
                    <a:pt x="2909" y="1130"/>
                  </a:lnTo>
                  <a:lnTo>
                    <a:pt x="2888" y="1193"/>
                  </a:lnTo>
                  <a:lnTo>
                    <a:pt x="2805" y="1193"/>
                  </a:lnTo>
                  <a:lnTo>
                    <a:pt x="2805" y="1151"/>
                  </a:lnTo>
                  <a:lnTo>
                    <a:pt x="2700" y="1151"/>
                  </a:lnTo>
                  <a:lnTo>
                    <a:pt x="2658" y="1130"/>
                  </a:lnTo>
                  <a:lnTo>
                    <a:pt x="2554" y="1130"/>
                  </a:lnTo>
                  <a:lnTo>
                    <a:pt x="2491" y="1151"/>
                  </a:lnTo>
                  <a:lnTo>
                    <a:pt x="2407" y="1088"/>
                  </a:lnTo>
                  <a:lnTo>
                    <a:pt x="2365" y="1088"/>
                  </a:lnTo>
                  <a:lnTo>
                    <a:pt x="2344" y="1109"/>
                  </a:lnTo>
                  <a:lnTo>
                    <a:pt x="2282" y="1130"/>
                  </a:lnTo>
                  <a:lnTo>
                    <a:pt x="2261" y="1088"/>
                  </a:lnTo>
                  <a:lnTo>
                    <a:pt x="2177" y="1046"/>
                  </a:lnTo>
                  <a:lnTo>
                    <a:pt x="2135" y="1088"/>
                  </a:lnTo>
                  <a:lnTo>
                    <a:pt x="2051" y="1004"/>
                  </a:lnTo>
                  <a:lnTo>
                    <a:pt x="2030" y="1004"/>
                  </a:lnTo>
                  <a:lnTo>
                    <a:pt x="1989" y="1025"/>
                  </a:lnTo>
                  <a:lnTo>
                    <a:pt x="1926" y="1004"/>
                  </a:lnTo>
                  <a:lnTo>
                    <a:pt x="1194" y="1004"/>
                  </a:lnTo>
                  <a:lnTo>
                    <a:pt x="1152" y="1109"/>
                  </a:lnTo>
                  <a:lnTo>
                    <a:pt x="1194" y="1235"/>
                  </a:lnTo>
                  <a:lnTo>
                    <a:pt x="1194" y="1360"/>
                  </a:lnTo>
                  <a:lnTo>
                    <a:pt x="1214" y="1465"/>
                  </a:lnTo>
                  <a:lnTo>
                    <a:pt x="1194" y="1528"/>
                  </a:lnTo>
                  <a:lnTo>
                    <a:pt x="1235" y="1569"/>
                  </a:lnTo>
                  <a:lnTo>
                    <a:pt x="1340" y="1528"/>
                  </a:lnTo>
                  <a:lnTo>
                    <a:pt x="1424" y="1548"/>
                  </a:lnTo>
                  <a:lnTo>
                    <a:pt x="1549" y="1507"/>
                  </a:lnTo>
                  <a:lnTo>
                    <a:pt x="1675" y="1444"/>
                  </a:lnTo>
                  <a:lnTo>
                    <a:pt x="1863" y="1465"/>
                  </a:lnTo>
                  <a:lnTo>
                    <a:pt x="1926" y="1507"/>
                  </a:lnTo>
                  <a:lnTo>
                    <a:pt x="1926" y="1674"/>
                  </a:lnTo>
                  <a:lnTo>
                    <a:pt x="1884" y="1758"/>
                  </a:lnTo>
                  <a:lnTo>
                    <a:pt x="1926" y="1820"/>
                  </a:lnTo>
                  <a:lnTo>
                    <a:pt x="1926" y="1925"/>
                  </a:lnTo>
                  <a:lnTo>
                    <a:pt x="1821" y="1946"/>
                  </a:lnTo>
                  <a:lnTo>
                    <a:pt x="1675" y="2030"/>
                  </a:lnTo>
                  <a:lnTo>
                    <a:pt x="1675" y="2092"/>
                  </a:lnTo>
                  <a:lnTo>
                    <a:pt x="1717" y="2134"/>
                  </a:lnTo>
                  <a:lnTo>
                    <a:pt x="1738" y="2197"/>
                  </a:lnTo>
                  <a:lnTo>
                    <a:pt x="1675" y="2197"/>
                  </a:lnTo>
                  <a:lnTo>
                    <a:pt x="1654" y="2239"/>
                  </a:lnTo>
                  <a:lnTo>
                    <a:pt x="1612" y="2260"/>
                  </a:lnTo>
                  <a:lnTo>
                    <a:pt x="1612" y="2302"/>
                  </a:lnTo>
                  <a:lnTo>
                    <a:pt x="1633" y="2364"/>
                  </a:lnTo>
                  <a:lnTo>
                    <a:pt x="1654" y="2406"/>
                  </a:lnTo>
                  <a:lnTo>
                    <a:pt x="1738" y="2448"/>
                  </a:lnTo>
                  <a:lnTo>
                    <a:pt x="1758" y="2490"/>
                  </a:lnTo>
                  <a:lnTo>
                    <a:pt x="1842" y="2574"/>
                  </a:lnTo>
                  <a:lnTo>
                    <a:pt x="1863" y="2616"/>
                  </a:lnTo>
                  <a:lnTo>
                    <a:pt x="1926" y="2699"/>
                  </a:lnTo>
                  <a:lnTo>
                    <a:pt x="1926" y="2804"/>
                  </a:lnTo>
                  <a:lnTo>
                    <a:pt x="1863" y="3034"/>
                  </a:lnTo>
                  <a:lnTo>
                    <a:pt x="1717" y="3453"/>
                  </a:lnTo>
                  <a:lnTo>
                    <a:pt x="1738" y="3557"/>
                  </a:lnTo>
                  <a:lnTo>
                    <a:pt x="1738" y="3662"/>
                  </a:lnTo>
                  <a:lnTo>
                    <a:pt x="1675" y="3662"/>
                  </a:lnTo>
                  <a:lnTo>
                    <a:pt x="1654" y="3599"/>
                  </a:lnTo>
                  <a:lnTo>
                    <a:pt x="1528" y="3536"/>
                  </a:lnTo>
                  <a:lnTo>
                    <a:pt x="1424" y="3536"/>
                  </a:lnTo>
                  <a:lnTo>
                    <a:pt x="1340" y="3599"/>
                  </a:lnTo>
                  <a:lnTo>
                    <a:pt x="1256" y="3557"/>
                  </a:lnTo>
                  <a:lnTo>
                    <a:pt x="1131" y="3620"/>
                  </a:lnTo>
                  <a:lnTo>
                    <a:pt x="1047" y="3515"/>
                  </a:lnTo>
                  <a:lnTo>
                    <a:pt x="984" y="3285"/>
                  </a:lnTo>
                  <a:lnTo>
                    <a:pt x="838" y="3285"/>
                  </a:lnTo>
                  <a:lnTo>
                    <a:pt x="796" y="3327"/>
                  </a:lnTo>
                  <a:lnTo>
                    <a:pt x="817" y="3494"/>
                  </a:lnTo>
                  <a:lnTo>
                    <a:pt x="796" y="3557"/>
                  </a:lnTo>
                  <a:lnTo>
                    <a:pt x="587" y="3599"/>
                  </a:lnTo>
                  <a:lnTo>
                    <a:pt x="503" y="3599"/>
                  </a:lnTo>
                  <a:lnTo>
                    <a:pt x="482" y="3641"/>
                  </a:lnTo>
                  <a:lnTo>
                    <a:pt x="419" y="3704"/>
                  </a:lnTo>
                  <a:lnTo>
                    <a:pt x="294" y="3641"/>
                  </a:lnTo>
                  <a:lnTo>
                    <a:pt x="189" y="3641"/>
                  </a:lnTo>
                  <a:lnTo>
                    <a:pt x="147" y="3704"/>
                  </a:lnTo>
                  <a:lnTo>
                    <a:pt x="168" y="3766"/>
                  </a:lnTo>
                  <a:lnTo>
                    <a:pt x="168" y="3913"/>
                  </a:lnTo>
                  <a:lnTo>
                    <a:pt x="252" y="3871"/>
                  </a:lnTo>
                  <a:lnTo>
                    <a:pt x="315" y="3850"/>
                  </a:lnTo>
                  <a:lnTo>
                    <a:pt x="398" y="3871"/>
                  </a:lnTo>
                  <a:lnTo>
                    <a:pt x="482" y="3955"/>
                  </a:lnTo>
                  <a:lnTo>
                    <a:pt x="503" y="4248"/>
                  </a:lnTo>
                  <a:lnTo>
                    <a:pt x="503" y="4352"/>
                  </a:lnTo>
                  <a:lnTo>
                    <a:pt x="315" y="4227"/>
                  </a:lnTo>
                  <a:lnTo>
                    <a:pt x="294" y="4227"/>
                  </a:lnTo>
                  <a:lnTo>
                    <a:pt x="252" y="4289"/>
                  </a:lnTo>
                  <a:lnTo>
                    <a:pt x="147" y="4289"/>
                  </a:lnTo>
                  <a:lnTo>
                    <a:pt x="85" y="4331"/>
                  </a:lnTo>
                  <a:lnTo>
                    <a:pt x="85" y="4394"/>
                  </a:lnTo>
                  <a:lnTo>
                    <a:pt x="1" y="4499"/>
                  </a:lnTo>
                  <a:lnTo>
                    <a:pt x="106" y="4603"/>
                  </a:lnTo>
                  <a:lnTo>
                    <a:pt x="168" y="4687"/>
                  </a:lnTo>
                  <a:lnTo>
                    <a:pt x="315" y="4792"/>
                  </a:lnTo>
                  <a:lnTo>
                    <a:pt x="315" y="4896"/>
                  </a:lnTo>
                  <a:lnTo>
                    <a:pt x="419" y="5001"/>
                  </a:lnTo>
                  <a:lnTo>
                    <a:pt x="419" y="5126"/>
                  </a:lnTo>
                  <a:lnTo>
                    <a:pt x="482" y="5189"/>
                  </a:lnTo>
                  <a:lnTo>
                    <a:pt x="524" y="5168"/>
                  </a:lnTo>
                  <a:lnTo>
                    <a:pt x="608" y="5022"/>
                  </a:lnTo>
                  <a:lnTo>
                    <a:pt x="629" y="5022"/>
                  </a:lnTo>
                  <a:lnTo>
                    <a:pt x="712" y="4980"/>
                  </a:lnTo>
                  <a:lnTo>
                    <a:pt x="775" y="4875"/>
                  </a:lnTo>
                  <a:lnTo>
                    <a:pt x="838" y="4854"/>
                  </a:lnTo>
                  <a:lnTo>
                    <a:pt x="942" y="4771"/>
                  </a:lnTo>
                  <a:lnTo>
                    <a:pt x="1005" y="4771"/>
                  </a:lnTo>
                  <a:lnTo>
                    <a:pt x="1047" y="4813"/>
                  </a:lnTo>
                  <a:lnTo>
                    <a:pt x="1110" y="4896"/>
                  </a:lnTo>
                  <a:lnTo>
                    <a:pt x="1110" y="5001"/>
                  </a:lnTo>
                  <a:lnTo>
                    <a:pt x="1131" y="4980"/>
                  </a:lnTo>
                  <a:lnTo>
                    <a:pt x="1194" y="5001"/>
                  </a:lnTo>
                  <a:lnTo>
                    <a:pt x="1298" y="4959"/>
                  </a:lnTo>
                  <a:lnTo>
                    <a:pt x="1319" y="5001"/>
                  </a:lnTo>
                  <a:lnTo>
                    <a:pt x="1319" y="5064"/>
                  </a:lnTo>
                  <a:lnTo>
                    <a:pt x="1424" y="5064"/>
                  </a:lnTo>
                  <a:lnTo>
                    <a:pt x="1507" y="4980"/>
                  </a:lnTo>
                  <a:lnTo>
                    <a:pt x="1507" y="4875"/>
                  </a:lnTo>
                  <a:lnTo>
                    <a:pt x="1570" y="4854"/>
                  </a:lnTo>
                  <a:lnTo>
                    <a:pt x="1654" y="4875"/>
                  </a:lnTo>
                  <a:lnTo>
                    <a:pt x="1758" y="4771"/>
                  </a:lnTo>
                  <a:lnTo>
                    <a:pt x="1947" y="4708"/>
                  </a:lnTo>
                  <a:lnTo>
                    <a:pt x="1947" y="4771"/>
                  </a:lnTo>
                  <a:lnTo>
                    <a:pt x="1863" y="4896"/>
                  </a:lnTo>
                  <a:lnTo>
                    <a:pt x="1884" y="4917"/>
                  </a:lnTo>
                  <a:lnTo>
                    <a:pt x="1947" y="5022"/>
                  </a:lnTo>
                  <a:lnTo>
                    <a:pt x="2072" y="5105"/>
                  </a:lnTo>
                  <a:lnTo>
                    <a:pt x="2198" y="5022"/>
                  </a:lnTo>
                  <a:lnTo>
                    <a:pt x="2282" y="4917"/>
                  </a:lnTo>
                  <a:lnTo>
                    <a:pt x="2512" y="4687"/>
                  </a:lnTo>
                  <a:lnTo>
                    <a:pt x="2574" y="4603"/>
                  </a:lnTo>
                  <a:lnTo>
                    <a:pt x="2658" y="4541"/>
                  </a:lnTo>
                  <a:lnTo>
                    <a:pt x="2763" y="4499"/>
                  </a:lnTo>
                  <a:lnTo>
                    <a:pt x="2867" y="4352"/>
                  </a:lnTo>
                  <a:lnTo>
                    <a:pt x="2867" y="4248"/>
                  </a:lnTo>
                  <a:lnTo>
                    <a:pt x="2888" y="4080"/>
                  </a:lnTo>
                  <a:lnTo>
                    <a:pt x="2909" y="3766"/>
                  </a:lnTo>
                  <a:lnTo>
                    <a:pt x="2888" y="3745"/>
                  </a:lnTo>
                  <a:lnTo>
                    <a:pt x="2867" y="3557"/>
                  </a:lnTo>
                  <a:lnTo>
                    <a:pt x="2909" y="3453"/>
                  </a:lnTo>
                  <a:lnTo>
                    <a:pt x="3098" y="3285"/>
                  </a:lnTo>
                  <a:lnTo>
                    <a:pt x="3098" y="3139"/>
                  </a:lnTo>
                  <a:lnTo>
                    <a:pt x="3202" y="3013"/>
                  </a:lnTo>
                  <a:lnTo>
                    <a:pt x="3328" y="2908"/>
                  </a:lnTo>
                  <a:lnTo>
                    <a:pt x="3411" y="2929"/>
                  </a:lnTo>
                  <a:lnTo>
                    <a:pt x="3516" y="2867"/>
                  </a:lnTo>
                  <a:lnTo>
                    <a:pt x="3621" y="2825"/>
                  </a:lnTo>
                  <a:lnTo>
                    <a:pt x="3809" y="2511"/>
                  </a:lnTo>
                  <a:lnTo>
                    <a:pt x="3809" y="2344"/>
                  </a:lnTo>
                  <a:lnTo>
                    <a:pt x="3851" y="2155"/>
                  </a:lnTo>
                  <a:lnTo>
                    <a:pt x="3935" y="2092"/>
                  </a:lnTo>
                  <a:lnTo>
                    <a:pt x="3955" y="1946"/>
                  </a:lnTo>
                  <a:lnTo>
                    <a:pt x="3935" y="1925"/>
                  </a:lnTo>
                  <a:lnTo>
                    <a:pt x="3955" y="1737"/>
                  </a:lnTo>
                  <a:lnTo>
                    <a:pt x="3955" y="1653"/>
                  </a:lnTo>
                  <a:lnTo>
                    <a:pt x="3955" y="1507"/>
                  </a:lnTo>
                  <a:lnTo>
                    <a:pt x="4060" y="1402"/>
                  </a:lnTo>
                  <a:lnTo>
                    <a:pt x="4060" y="1256"/>
                  </a:lnTo>
                  <a:lnTo>
                    <a:pt x="4081" y="1130"/>
                  </a:lnTo>
                  <a:lnTo>
                    <a:pt x="4039" y="921"/>
                  </a:lnTo>
                  <a:lnTo>
                    <a:pt x="4290" y="607"/>
                  </a:lnTo>
                  <a:lnTo>
                    <a:pt x="4332" y="502"/>
                  </a:lnTo>
                  <a:lnTo>
                    <a:pt x="4437" y="460"/>
                  </a:lnTo>
                  <a:lnTo>
                    <a:pt x="4437" y="209"/>
                  </a:lnTo>
                  <a:lnTo>
                    <a:pt x="4374" y="105"/>
                  </a:lnTo>
                  <a:lnTo>
                    <a:pt x="4374" y="63"/>
                  </a:lnTo>
                  <a:lnTo>
                    <a:pt x="4290" y="84"/>
                  </a:lnTo>
                  <a:lnTo>
                    <a:pt x="4248" y="105"/>
                  </a:lnTo>
                  <a:lnTo>
                    <a:pt x="4144" y="63"/>
                  </a:lnTo>
                  <a:lnTo>
                    <a:pt x="4123"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87" name="Google Shape;1087;p27"/>
            <p:cNvSpPr/>
            <p:nvPr/>
          </p:nvSpPr>
          <p:spPr>
            <a:xfrm>
              <a:off x="-2461826" y="4108304"/>
              <a:ext cx="13312" cy="17388"/>
            </a:xfrm>
            <a:custGeom>
              <a:avLst/>
              <a:gdLst/>
              <a:ahLst/>
              <a:cxnLst/>
              <a:rect l="l" t="t" r="r" b="b"/>
              <a:pathLst>
                <a:path w="628" h="859" extrusionOk="0">
                  <a:moveTo>
                    <a:pt x="460" y="1"/>
                  </a:moveTo>
                  <a:lnTo>
                    <a:pt x="356" y="84"/>
                  </a:lnTo>
                  <a:lnTo>
                    <a:pt x="293" y="105"/>
                  </a:lnTo>
                  <a:lnTo>
                    <a:pt x="230" y="210"/>
                  </a:lnTo>
                  <a:lnTo>
                    <a:pt x="147" y="252"/>
                  </a:lnTo>
                  <a:lnTo>
                    <a:pt x="126" y="252"/>
                  </a:lnTo>
                  <a:lnTo>
                    <a:pt x="42" y="398"/>
                  </a:lnTo>
                  <a:lnTo>
                    <a:pt x="0" y="419"/>
                  </a:lnTo>
                  <a:lnTo>
                    <a:pt x="84" y="503"/>
                  </a:lnTo>
                  <a:lnTo>
                    <a:pt x="105" y="670"/>
                  </a:lnTo>
                  <a:lnTo>
                    <a:pt x="42" y="775"/>
                  </a:lnTo>
                  <a:lnTo>
                    <a:pt x="84" y="859"/>
                  </a:lnTo>
                  <a:lnTo>
                    <a:pt x="188" y="775"/>
                  </a:lnTo>
                  <a:lnTo>
                    <a:pt x="293" y="775"/>
                  </a:lnTo>
                  <a:lnTo>
                    <a:pt x="356" y="712"/>
                  </a:lnTo>
                  <a:lnTo>
                    <a:pt x="335" y="503"/>
                  </a:lnTo>
                  <a:lnTo>
                    <a:pt x="398" y="440"/>
                  </a:lnTo>
                  <a:lnTo>
                    <a:pt x="523" y="335"/>
                  </a:lnTo>
                  <a:lnTo>
                    <a:pt x="628" y="231"/>
                  </a:lnTo>
                  <a:lnTo>
                    <a:pt x="628" y="126"/>
                  </a:lnTo>
                  <a:lnTo>
                    <a:pt x="565" y="43"/>
                  </a:lnTo>
                  <a:lnTo>
                    <a:pt x="523"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88" name="Google Shape;1088;p27"/>
            <p:cNvSpPr/>
            <p:nvPr/>
          </p:nvSpPr>
          <p:spPr>
            <a:xfrm>
              <a:off x="-2248946" y="4067658"/>
              <a:ext cx="137063" cy="133418"/>
            </a:xfrm>
            <a:custGeom>
              <a:avLst/>
              <a:gdLst/>
              <a:ahLst/>
              <a:cxnLst/>
              <a:rect l="l" t="t" r="r" b="b"/>
              <a:pathLst>
                <a:path w="6466" h="6591" extrusionOk="0">
                  <a:moveTo>
                    <a:pt x="2553" y="0"/>
                  </a:moveTo>
                  <a:lnTo>
                    <a:pt x="1779" y="42"/>
                  </a:lnTo>
                  <a:lnTo>
                    <a:pt x="858" y="42"/>
                  </a:lnTo>
                  <a:lnTo>
                    <a:pt x="816" y="105"/>
                  </a:lnTo>
                  <a:lnTo>
                    <a:pt x="754" y="105"/>
                  </a:lnTo>
                  <a:lnTo>
                    <a:pt x="712" y="146"/>
                  </a:lnTo>
                  <a:lnTo>
                    <a:pt x="775" y="230"/>
                  </a:lnTo>
                  <a:lnTo>
                    <a:pt x="858" y="314"/>
                  </a:lnTo>
                  <a:lnTo>
                    <a:pt x="858" y="356"/>
                  </a:lnTo>
                  <a:lnTo>
                    <a:pt x="921" y="439"/>
                  </a:lnTo>
                  <a:lnTo>
                    <a:pt x="963" y="628"/>
                  </a:lnTo>
                  <a:lnTo>
                    <a:pt x="984" y="732"/>
                  </a:lnTo>
                  <a:lnTo>
                    <a:pt x="942" y="795"/>
                  </a:lnTo>
                  <a:lnTo>
                    <a:pt x="942" y="879"/>
                  </a:lnTo>
                  <a:lnTo>
                    <a:pt x="879" y="942"/>
                  </a:lnTo>
                  <a:lnTo>
                    <a:pt x="816" y="963"/>
                  </a:lnTo>
                  <a:lnTo>
                    <a:pt x="754" y="963"/>
                  </a:lnTo>
                  <a:lnTo>
                    <a:pt x="733" y="942"/>
                  </a:lnTo>
                  <a:lnTo>
                    <a:pt x="733" y="983"/>
                  </a:lnTo>
                  <a:lnTo>
                    <a:pt x="754" y="1046"/>
                  </a:lnTo>
                  <a:lnTo>
                    <a:pt x="754" y="1109"/>
                  </a:lnTo>
                  <a:lnTo>
                    <a:pt x="858" y="1151"/>
                  </a:lnTo>
                  <a:lnTo>
                    <a:pt x="858" y="1214"/>
                  </a:lnTo>
                  <a:lnTo>
                    <a:pt x="942" y="1214"/>
                  </a:lnTo>
                  <a:lnTo>
                    <a:pt x="963" y="1402"/>
                  </a:lnTo>
                  <a:lnTo>
                    <a:pt x="963" y="1486"/>
                  </a:lnTo>
                  <a:lnTo>
                    <a:pt x="858" y="1590"/>
                  </a:lnTo>
                  <a:lnTo>
                    <a:pt x="775" y="1674"/>
                  </a:lnTo>
                  <a:lnTo>
                    <a:pt x="733" y="1716"/>
                  </a:lnTo>
                  <a:lnTo>
                    <a:pt x="565" y="1883"/>
                  </a:lnTo>
                  <a:lnTo>
                    <a:pt x="461" y="2030"/>
                  </a:lnTo>
                  <a:lnTo>
                    <a:pt x="293" y="2092"/>
                  </a:lnTo>
                  <a:lnTo>
                    <a:pt x="0" y="2092"/>
                  </a:lnTo>
                  <a:lnTo>
                    <a:pt x="84" y="2553"/>
                  </a:lnTo>
                  <a:lnTo>
                    <a:pt x="210" y="3243"/>
                  </a:lnTo>
                  <a:lnTo>
                    <a:pt x="628" y="3808"/>
                  </a:lnTo>
                  <a:lnTo>
                    <a:pt x="754" y="4248"/>
                  </a:lnTo>
                  <a:lnTo>
                    <a:pt x="942" y="4352"/>
                  </a:lnTo>
                  <a:lnTo>
                    <a:pt x="1026" y="4352"/>
                  </a:lnTo>
                  <a:lnTo>
                    <a:pt x="1130" y="4394"/>
                  </a:lnTo>
                  <a:lnTo>
                    <a:pt x="1172" y="4394"/>
                  </a:lnTo>
                  <a:lnTo>
                    <a:pt x="1256" y="4436"/>
                  </a:lnTo>
                  <a:lnTo>
                    <a:pt x="1256" y="4499"/>
                  </a:lnTo>
                  <a:lnTo>
                    <a:pt x="1340" y="4561"/>
                  </a:lnTo>
                  <a:lnTo>
                    <a:pt x="1444" y="4561"/>
                  </a:lnTo>
                  <a:lnTo>
                    <a:pt x="1695" y="4645"/>
                  </a:lnTo>
                  <a:lnTo>
                    <a:pt x="1779" y="4645"/>
                  </a:lnTo>
                  <a:lnTo>
                    <a:pt x="1821" y="4708"/>
                  </a:lnTo>
                  <a:lnTo>
                    <a:pt x="1884" y="4729"/>
                  </a:lnTo>
                  <a:lnTo>
                    <a:pt x="1925" y="4812"/>
                  </a:lnTo>
                  <a:lnTo>
                    <a:pt x="2030" y="4917"/>
                  </a:lnTo>
                  <a:lnTo>
                    <a:pt x="2093" y="4917"/>
                  </a:lnTo>
                  <a:lnTo>
                    <a:pt x="2093" y="4938"/>
                  </a:lnTo>
                  <a:lnTo>
                    <a:pt x="2114" y="4917"/>
                  </a:lnTo>
                  <a:lnTo>
                    <a:pt x="2177" y="4917"/>
                  </a:lnTo>
                  <a:lnTo>
                    <a:pt x="2197" y="4980"/>
                  </a:lnTo>
                  <a:lnTo>
                    <a:pt x="2281" y="4980"/>
                  </a:lnTo>
                  <a:lnTo>
                    <a:pt x="2302" y="5022"/>
                  </a:lnTo>
                  <a:lnTo>
                    <a:pt x="2323" y="4980"/>
                  </a:lnTo>
                  <a:lnTo>
                    <a:pt x="2407" y="5022"/>
                  </a:lnTo>
                  <a:lnTo>
                    <a:pt x="2428" y="5043"/>
                  </a:lnTo>
                  <a:lnTo>
                    <a:pt x="2490" y="5043"/>
                  </a:lnTo>
                  <a:lnTo>
                    <a:pt x="2511" y="5084"/>
                  </a:lnTo>
                  <a:lnTo>
                    <a:pt x="2553" y="5126"/>
                  </a:lnTo>
                  <a:lnTo>
                    <a:pt x="2637" y="5189"/>
                  </a:lnTo>
                  <a:lnTo>
                    <a:pt x="2825" y="5398"/>
                  </a:lnTo>
                  <a:lnTo>
                    <a:pt x="2846" y="5608"/>
                  </a:lnTo>
                  <a:lnTo>
                    <a:pt x="2846" y="6591"/>
                  </a:lnTo>
                  <a:lnTo>
                    <a:pt x="2951" y="6193"/>
                  </a:lnTo>
                  <a:lnTo>
                    <a:pt x="3495" y="6173"/>
                  </a:lnTo>
                  <a:lnTo>
                    <a:pt x="3599" y="6131"/>
                  </a:lnTo>
                  <a:lnTo>
                    <a:pt x="3641" y="6110"/>
                  </a:lnTo>
                  <a:lnTo>
                    <a:pt x="3704" y="6089"/>
                  </a:lnTo>
                  <a:lnTo>
                    <a:pt x="3704" y="6131"/>
                  </a:lnTo>
                  <a:lnTo>
                    <a:pt x="3788" y="6173"/>
                  </a:lnTo>
                  <a:lnTo>
                    <a:pt x="3871" y="6214"/>
                  </a:lnTo>
                  <a:lnTo>
                    <a:pt x="3955" y="6214"/>
                  </a:lnTo>
                  <a:lnTo>
                    <a:pt x="3997" y="6298"/>
                  </a:lnTo>
                  <a:lnTo>
                    <a:pt x="3976" y="6319"/>
                  </a:lnTo>
                  <a:lnTo>
                    <a:pt x="4164" y="6298"/>
                  </a:lnTo>
                  <a:lnTo>
                    <a:pt x="4269" y="6193"/>
                  </a:lnTo>
                  <a:lnTo>
                    <a:pt x="4332" y="6193"/>
                  </a:lnTo>
                  <a:lnTo>
                    <a:pt x="4394" y="6131"/>
                  </a:lnTo>
                  <a:lnTo>
                    <a:pt x="4436" y="6173"/>
                  </a:lnTo>
                  <a:lnTo>
                    <a:pt x="4436" y="6214"/>
                  </a:lnTo>
                  <a:lnTo>
                    <a:pt x="4520" y="6214"/>
                  </a:lnTo>
                  <a:lnTo>
                    <a:pt x="4604" y="6277"/>
                  </a:lnTo>
                  <a:lnTo>
                    <a:pt x="4729" y="6214"/>
                  </a:lnTo>
                  <a:lnTo>
                    <a:pt x="4897" y="6193"/>
                  </a:lnTo>
                  <a:lnTo>
                    <a:pt x="4918" y="6110"/>
                  </a:lnTo>
                  <a:lnTo>
                    <a:pt x="4897" y="6068"/>
                  </a:lnTo>
                  <a:lnTo>
                    <a:pt x="4938" y="6005"/>
                  </a:lnTo>
                  <a:lnTo>
                    <a:pt x="5043" y="6026"/>
                  </a:lnTo>
                  <a:lnTo>
                    <a:pt x="5127" y="6026"/>
                  </a:lnTo>
                  <a:lnTo>
                    <a:pt x="5210" y="6089"/>
                  </a:lnTo>
                  <a:lnTo>
                    <a:pt x="5315" y="6068"/>
                  </a:lnTo>
                  <a:lnTo>
                    <a:pt x="5357" y="6026"/>
                  </a:lnTo>
                  <a:lnTo>
                    <a:pt x="5566" y="5963"/>
                  </a:lnTo>
                  <a:lnTo>
                    <a:pt x="5650" y="5984"/>
                  </a:lnTo>
                  <a:lnTo>
                    <a:pt x="5754" y="5963"/>
                  </a:lnTo>
                  <a:lnTo>
                    <a:pt x="5775" y="5900"/>
                  </a:lnTo>
                  <a:lnTo>
                    <a:pt x="5901" y="5900"/>
                  </a:lnTo>
                  <a:lnTo>
                    <a:pt x="5985" y="5817"/>
                  </a:lnTo>
                  <a:lnTo>
                    <a:pt x="6110" y="5796"/>
                  </a:lnTo>
                  <a:lnTo>
                    <a:pt x="6194" y="5712"/>
                  </a:lnTo>
                  <a:lnTo>
                    <a:pt x="6278" y="5649"/>
                  </a:lnTo>
                  <a:lnTo>
                    <a:pt x="6382" y="5670"/>
                  </a:lnTo>
                  <a:lnTo>
                    <a:pt x="6424" y="5608"/>
                  </a:lnTo>
                  <a:lnTo>
                    <a:pt x="6466" y="5587"/>
                  </a:lnTo>
                  <a:lnTo>
                    <a:pt x="6424" y="5587"/>
                  </a:lnTo>
                  <a:lnTo>
                    <a:pt x="6424" y="5545"/>
                  </a:lnTo>
                  <a:lnTo>
                    <a:pt x="6298" y="5440"/>
                  </a:lnTo>
                  <a:lnTo>
                    <a:pt x="6173" y="5398"/>
                  </a:lnTo>
                  <a:lnTo>
                    <a:pt x="5964" y="5189"/>
                  </a:lnTo>
                  <a:lnTo>
                    <a:pt x="5985" y="5126"/>
                  </a:lnTo>
                  <a:lnTo>
                    <a:pt x="5901" y="4938"/>
                  </a:lnTo>
                  <a:lnTo>
                    <a:pt x="5859" y="4875"/>
                  </a:lnTo>
                  <a:lnTo>
                    <a:pt x="5901" y="4771"/>
                  </a:lnTo>
                  <a:lnTo>
                    <a:pt x="5859" y="4729"/>
                  </a:lnTo>
                  <a:lnTo>
                    <a:pt x="5838" y="4624"/>
                  </a:lnTo>
                  <a:lnTo>
                    <a:pt x="5796" y="4540"/>
                  </a:lnTo>
                  <a:lnTo>
                    <a:pt x="5838" y="4540"/>
                  </a:lnTo>
                  <a:lnTo>
                    <a:pt x="5775" y="4394"/>
                  </a:lnTo>
                  <a:lnTo>
                    <a:pt x="5754" y="4248"/>
                  </a:lnTo>
                  <a:lnTo>
                    <a:pt x="5838" y="4206"/>
                  </a:lnTo>
                  <a:lnTo>
                    <a:pt x="5838" y="4038"/>
                  </a:lnTo>
                  <a:lnTo>
                    <a:pt x="5754" y="3976"/>
                  </a:lnTo>
                  <a:lnTo>
                    <a:pt x="5754" y="3766"/>
                  </a:lnTo>
                  <a:lnTo>
                    <a:pt x="5775" y="3620"/>
                  </a:lnTo>
                  <a:lnTo>
                    <a:pt x="5859" y="3578"/>
                  </a:lnTo>
                  <a:lnTo>
                    <a:pt x="5880" y="3599"/>
                  </a:lnTo>
                  <a:lnTo>
                    <a:pt x="5943" y="3515"/>
                  </a:lnTo>
                  <a:lnTo>
                    <a:pt x="5859" y="3306"/>
                  </a:lnTo>
                  <a:lnTo>
                    <a:pt x="5775" y="3306"/>
                  </a:lnTo>
                  <a:lnTo>
                    <a:pt x="5650" y="3180"/>
                  </a:lnTo>
                  <a:lnTo>
                    <a:pt x="5482" y="3055"/>
                  </a:lnTo>
                  <a:lnTo>
                    <a:pt x="5482" y="2929"/>
                  </a:lnTo>
                  <a:lnTo>
                    <a:pt x="5566" y="2657"/>
                  </a:lnTo>
                  <a:lnTo>
                    <a:pt x="5692" y="2302"/>
                  </a:lnTo>
                  <a:lnTo>
                    <a:pt x="5754" y="2239"/>
                  </a:lnTo>
                  <a:lnTo>
                    <a:pt x="5734" y="2134"/>
                  </a:lnTo>
                  <a:lnTo>
                    <a:pt x="5692" y="2113"/>
                  </a:lnTo>
                  <a:lnTo>
                    <a:pt x="5734" y="2113"/>
                  </a:lnTo>
                  <a:lnTo>
                    <a:pt x="5022" y="1611"/>
                  </a:lnTo>
                  <a:lnTo>
                    <a:pt x="4959" y="1527"/>
                  </a:lnTo>
                  <a:lnTo>
                    <a:pt x="4938" y="1486"/>
                  </a:lnTo>
                  <a:lnTo>
                    <a:pt x="4959" y="1402"/>
                  </a:lnTo>
                  <a:lnTo>
                    <a:pt x="4834" y="1214"/>
                  </a:lnTo>
                  <a:lnTo>
                    <a:pt x="2741"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89" name="Google Shape;1089;p27"/>
            <p:cNvSpPr/>
            <p:nvPr/>
          </p:nvSpPr>
          <p:spPr>
            <a:xfrm>
              <a:off x="-2252931" y="4070188"/>
              <a:ext cx="24843" cy="19514"/>
            </a:xfrm>
            <a:custGeom>
              <a:avLst/>
              <a:gdLst/>
              <a:ahLst/>
              <a:cxnLst/>
              <a:rect l="l" t="t" r="r" b="b"/>
              <a:pathLst>
                <a:path w="1172" h="964" extrusionOk="0">
                  <a:moveTo>
                    <a:pt x="795" y="1"/>
                  </a:moveTo>
                  <a:lnTo>
                    <a:pt x="795" y="84"/>
                  </a:lnTo>
                  <a:lnTo>
                    <a:pt x="732" y="126"/>
                  </a:lnTo>
                  <a:lnTo>
                    <a:pt x="649" y="126"/>
                  </a:lnTo>
                  <a:lnTo>
                    <a:pt x="607" y="84"/>
                  </a:lnTo>
                  <a:lnTo>
                    <a:pt x="544" y="42"/>
                  </a:lnTo>
                  <a:lnTo>
                    <a:pt x="440" y="126"/>
                  </a:lnTo>
                  <a:lnTo>
                    <a:pt x="377" y="147"/>
                  </a:lnTo>
                  <a:lnTo>
                    <a:pt x="335" y="126"/>
                  </a:lnTo>
                  <a:lnTo>
                    <a:pt x="209" y="231"/>
                  </a:lnTo>
                  <a:lnTo>
                    <a:pt x="105" y="356"/>
                  </a:lnTo>
                  <a:lnTo>
                    <a:pt x="0" y="733"/>
                  </a:lnTo>
                  <a:lnTo>
                    <a:pt x="0" y="817"/>
                  </a:lnTo>
                  <a:lnTo>
                    <a:pt x="209" y="817"/>
                  </a:lnTo>
                  <a:lnTo>
                    <a:pt x="272" y="921"/>
                  </a:lnTo>
                  <a:lnTo>
                    <a:pt x="335" y="963"/>
                  </a:lnTo>
                  <a:lnTo>
                    <a:pt x="398" y="921"/>
                  </a:lnTo>
                  <a:lnTo>
                    <a:pt x="419" y="921"/>
                  </a:lnTo>
                  <a:lnTo>
                    <a:pt x="481" y="963"/>
                  </a:lnTo>
                  <a:lnTo>
                    <a:pt x="607" y="921"/>
                  </a:lnTo>
                  <a:lnTo>
                    <a:pt x="607" y="858"/>
                  </a:lnTo>
                  <a:lnTo>
                    <a:pt x="691" y="670"/>
                  </a:lnTo>
                  <a:lnTo>
                    <a:pt x="649" y="566"/>
                  </a:lnTo>
                  <a:lnTo>
                    <a:pt x="712" y="566"/>
                  </a:lnTo>
                  <a:lnTo>
                    <a:pt x="753" y="628"/>
                  </a:lnTo>
                  <a:lnTo>
                    <a:pt x="816" y="628"/>
                  </a:lnTo>
                  <a:lnTo>
                    <a:pt x="858" y="733"/>
                  </a:lnTo>
                  <a:lnTo>
                    <a:pt x="921" y="754"/>
                  </a:lnTo>
                  <a:lnTo>
                    <a:pt x="921" y="817"/>
                  </a:lnTo>
                  <a:lnTo>
                    <a:pt x="942" y="838"/>
                  </a:lnTo>
                  <a:lnTo>
                    <a:pt x="1004" y="838"/>
                  </a:lnTo>
                  <a:lnTo>
                    <a:pt x="1067" y="817"/>
                  </a:lnTo>
                  <a:lnTo>
                    <a:pt x="1130" y="754"/>
                  </a:lnTo>
                  <a:lnTo>
                    <a:pt x="1130" y="670"/>
                  </a:lnTo>
                  <a:lnTo>
                    <a:pt x="1172" y="607"/>
                  </a:lnTo>
                  <a:lnTo>
                    <a:pt x="1151" y="503"/>
                  </a:lnTo>
                  <a:lnTo>
                    <a:pt x="1109" y="314"/>
                  </a:lnTo>
                  <a:lnTo>
                    <a:pt x="1046" y="231"/>
                  </a:lnTo>
                  <a:lnTo>
                    <a:pt x="1046" y="189"/>
                  </a:lnTo>
                  <a:lnTo>
                    <a:pt x="963" y="105"/>
                  </a:lnTo>
                  <a:lnTo>
                    <a:pt x="900" y="21"/>
                  </a:lnTo>
                  <a:lnTo>
                    <a:pt x="90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90" name="Google Shape;1090;p27"/>
            <p:cNvSpPr/>
            <p:nvPr/>
          </p:nvSpPr>
          <p:spPr>
            <a:xfrm>
              <a:off x="-2252931" y="4081625"/>
              <a:ext cx="24398" cy="28400"/>
            </a:xfrm>
            <a:custGeom>
              <a:avLst/>
              <a:gdLst/>
              <a:ahLst/>
              <a:cxnLst/>
              <a:rect l="l" t="t" r="r" b="b"/>
              <a:pathLst>
                <a:path w="1151" h="1403" extrusionOk="0">
                  <a:moveTo>
                    <a:pt x="649" y="1"/>
                  </a:moveTo>
                  <a:lnTo>
                    <a:pt x="691" y="105"/>
                  </a:lnTo>
                  <a:lnTo>
                    <a:pt x="607" y="293"/>
                  </a:lnTo>
                  <a:lnTo>
                    <a:pt x="607" y="356"/>
                  </a:lnTo>
                  <a:lnTo>
                    <a:pt x="481" y="398"/>
                  </a:lnTo>
                  <a:lnTo>
                    <a:pt x="419" y="356"/>
                  </a:lnTo>
                  <a:lnTo>
                    <a:pt x="398" y="356"/>
                  </a:lnTo>
                  <a:lnTo>
                    <a:pt x="335" y="398"/>
                  </a:lnTo>
                  <a:lnTo>
                    <a:pt x="272" y="356"/>
                  </a:lnTo>
                  <a:lnTo>
                    <a:pt x="209" y="252"/>
                  </a:lnTo>
                  <a:lnTo>
                    <a:pt x="0" y="252"/>
                  </a:lnTo>
                  <a:lnTo>
                    <a:pt x="0" y="314"/>
                  </a:lnTo>
                  <a:lnTo>
                    <a:pt x="63" y="419"/>
                  </a:lnTo>
                  <a:lnTo>
                    <a:pt x="84" y="565"/>
                  </a:lnTo>
                  <a:lnTo>
                    <a:pt x="84" y="712"/>
                  </a:lnTo>
                  <a:lnTo>
                    <a:pt x="188" y="1402"/>
                  </a:lnTo>
                  <a:lnTo>
                    <a:pt x="481" y="1402"/>
                  </a:lnTo>
                  <a:lnTo>
                    <a:pt x="649" y="1340"/>
                  </a:lnTo>
                  <a:lnTo>
                    <a:pt x="753" y="1193"/>
                  </a:lnTo>
                  <a:lnTo>
                    <a:pt x="921" y="1026"/>
                  </a:lnTo>
                  <a:lnTo>
                    <a:pt x="963" y="984"/>
                  </a:lnTo>
                  <a:lnTo>
                    <a:pt x="1046" y="900"/>
                  </a:lnTo>
                  <a:lnTo>
                    <a:pt x="1151" y="796"/>
                  </a:lnTo>
                  <a:lnTo>
                    <a:pt x="1151" y="712"/>
                  </a:lnTo>
                  <a:lnTo>
                    <a:pt x="1130" y="524"/>
                  </a:lnTo>
                  <a:lnTo>
                    <a:pt x="1046" y="524"/>
                  </a:lnTo>
                  <a:lnTo>
                    <a:pt x="1046" y="461"/>
                  </a:lnTo>
                  <a:lnTo>
                    <a:pt x="942" y="419"/>
                  </a:lnTo>
                  <a:lnTo>
                    <a:pt x="942" y="356"/>
                  </a:lnTo>
                  <a:lnTo>
                    <a:pt x="921" y="293"/>
                  </a:lnTo>
                  <a:lnTo>
                    <a:pt x="921" y="252"/>
                  </a:lnTo>
                  <a:lnTo>
                    <a:pt x="921" y="189"/>
                  </a:lnTo>
                  <a:lnTo>
                    <a:pt x="858" y="168"/>
                  </a:lnTo>
                  <a:lnTo>
                    <a:pt x="816" y="63"/>
                  </a:lnTo>
                  <a:lnTo>
                    <a:pt x="753" y="63"/>
                  </a:lnTo>
                  <a:lnTo>
                    <a:pt x="712"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91" name="Google Shape;1091;p27"/>
            <p:cNvSpPr/>
            <p:nvPr/>
          </p:nvSpPr>
          <p:spPr>
            <a:xfrm>
              <a:off x="-2460067" y="3993957"/>
              <a:ext cx="233766" cy="221109"/>
            </a:xfrm>
            <a:custGeom>
              <a:avLst/>
              <a:gdLst/>
              <a:ahLst/>
              <a:cxnLst/>
              <a:rect l="l" t="t" r="r" b="b"/>
              <a:pathLst>
                <a:path w="11028" h="10923" extrusionOk="0">
                  <a:moveTo>
                    <a:pt x="7701" y="0"/>
                  </a:moveTo>
                  <a:lnTo>
                    <a:pt x="7701" y="42"/>
                  </a:lnTo>
                  <a:lnTo>
                    <a:pt x="7743" y="84"/>
                  </a:lnTo>
                  <a:lnTo>
                    <a:pt x="7659" y="189"/>
                  </a:lnTo>
                  <a:lnTo>
                    <a:pt x="7575" y="189"/>
                  </a:lnTo>
                  <a:lnTo>
                    <a:pt x="7491" y="210"/>
                  </a:lnTo>
                  <a:lnTo>
                    <a:pt x="7366" y="210"/>
                  </a:lnTo>
                  <a:lnTo>
                    <a:pt x="7282" y="251"/>
                  </a:lnTo>
                  <a:lnTo>
                    <a:pt x="7240" y="251"/>
                  </a:lnTo>
                  <a:lnTo>
                    <a:pt x="7219" y="189"/>
                  </a:lnTo>
                  <a:lnTo>
                    <a:pt x="7178" y="189"/>
                  </a:lnTo>
                  <a:lnTo>
                    <a:pt x="7157" y="147"/>
                  </a:lnTo>
                  <a:lnTo>
                    <a:pt x="7073" y="126"/>
                  </a:lnTo>
                  <a:lnTo>
                    <a:pt x="6843" y="230"/>
                  </a:lnTo>
                  <a:lnTo>
                    <a:pt x="6759" y="293"/>
                  </a:lnTo>
                  <a:lnTo>
                    <a:pt x="6717" y="335"/>
                  </a:lnTo>
                  <a:lnTo>
                    <a:pt x="6487" y="356"/>
                  </a:lnTo>
                  <a:lnTo>
                    <a:pt x="6403" y="398"/>
                  </a:lnTo>
                  <a:lnTo>
                    <a:pt x="6320" y="314"/>
                  </a:lnTo>
                  <a:lnTo>
                    <a:pt x="6215" y="293"/>
                  </a:lnTo>
                  <a:lnTo>
                    <a:pt x="6111" y="293"/>
                  </a:lnTo>
                  <a:lnTo>
                    <a:pt x="6027" y="398"/>
                  </a:lnTo>
                  <a:lnTo>
                    <a:pt x="5922" y="502"/>
                  </a:lnTo>
                  <a:lnTo>
                    <a:pt x="5964" y="544"/>
                  </a:lnTo>
                  <a:lnTo>
                    <a:pt x="6006" y="607"/>
                  </a:lnTo>
                  <a:lnTo>
                    <a:pt x="5985" y="649"/>
                  </a:lnTo>
                  <a:lnTo>
                    <a:pt x="5859" y="670"/>
                  </a:lnTo>
                  <a:lnTo>
                    <a:pt x="5797" y="649"/>
                  </a:lnTo>
                  <a:lnTo>
                    <a:pt x="5671" y="628"/>
                  </a:lnTo>
                  <a:lnTo>
                    <a:pt x="5567" y="565"/>
                  </a:lnTo>
                  <a:lnTo>
                    <a:pt x="5483" y="565"/>
                  </a:lnTo>
                  <a:lnTo>
                    <a:pt x="5399" y="628"/>
                  </a:lnTo>
                  <a:lnTo>
                    <a:pt x="5336" y="607"/>
                  </a:lnTo>
                  <a:lnTo>
                    <a:pt x="5190" y="607"/>
                  </a:lnTo>
                  <a:lnTo>
                    <a:pt x="5064" y="523"/>
                  </a:lnTo>
                  <a:lnTo>
                    <a:pt x="4939" y="544"/>
                  </a:lnTo>
                  <a:lnTo>
                    <a:pt x="4918" y="502"/>
                  </a:lnTo>
                  <a:lnTo>
                    <a:pt x="4750" y="356"/>
                  </a:lnTo>
                  <a:lnTo>
                    <a:pt x="4667" y="335"/>
                  </a:lnTo>
                  <a:lnTo>
                    <a:pt x="4499" y="210"/>
                  </a:lnTo>
                  <a:lnTo>
                    <a:pt x="4437" y="189"/>
                  </a:lnTo>
                  <a:lnTo>
                    <a:pt x="4353" y="126"/>
                  </a:lnTo>
                  <a:lnTo>
                    <a:pt x="4290" y="126"/>
                  </a:lnTo>
                  <a:lnTo>
                    <a:pt x="4290" y="189"/>
                  </a:lnTo>
                  <a:lnTo>
                    <a:pt x="4186" y="147"/>
                  </a:lnTo>
                  <a:lnTo>
                    <a:pt x="4102" y="251"/>
                  </a:lnTo>
                  <a:lnTo>
                    <a:pt x="4018" y="251"/>
                  </a:lnTo>
                  <a:lnTo>
                    <a:pt x="3976" y="293"/>
                  </a:lnTo>
                  <a:lnTo>
                    <a:pt x="3976" y="356"/>
                  </a:lnTo>
                  <a:lnTo>
                    <a:pt x="3914" y="440"/>
                  </a:lnTo>
                  <a:lnTo>
                    <a:pt x="3914" y="502"/>
                  </a:lnTo>
                  <a:lnTo>
                    <a:pt x="3872" y="544"/>
                  </a:lnTo>
                  <a:lnTo>
                    <a:pt x="3788" y="544"/>
                  </a:lnTo>
                  <a:lnTo>
                    <a:pt x="3788" y="607"/>
                  </a:lnTo>
                  <a:lnTo>
                    <a:pt x="3893" y="733"/>
                  </a:lnTo>
                  <a:lnTo>
                    <a:pt x="3830" y="774"/>
                  </a:lnTo>
                  <a:lnTo>
                    <a:pt x="3809" y="858"/>
                  </a:lnTo>
                  <a:lnTo>
                    <a:pt x="3809" y="984"/>
                  </a:lnTo>
                  <a:lnTo>
                    <a:pt x="3872" y="1088"/>
                  </a:lnTo>
                  <a:lnTo>
                    <a:pt x="3872" y="1339"/>
                  </a:lnTo>
                  <a:lnTo>
                    <a:pt x="3767" y="1381"/>
                  </a:lnTo>
                  <a:lnTo>
                    <a:pt x="3725" y="1486"/>
                  </a:lnTo>
                  <a:lnTo>
                    <a:pt x="3474" y="1800"/>
                  </a:lnTo>
                  <a:lnTo>
                    <a:pt x="3516" y="2009"/>
                  </a:lnTo>
                  <a:lnTo>
                    <a:pt x="3495" y="2135"/>
                  </a:lnTo>
                  <a:lnTo>
                    <a:pt x="3495" y="2281"/>
                  </a:lnTo>
                  <a:lnTo>
                    <a:pt x="3390" y="2386"/>
                  </a:lnTo>
                  <a:lnTo>
                    <a:pt x="3390" y="2532"/>
                  </a:lnTo>
                  <a:lnTo>
                    <a:pt x="3390" y="2616"/>
                  </a:lnTo>
                  <a:lnTo>
                    <a:pt x="3370" y="2804"/>
                  </a:lnTo>
                  <a:lnTo>
                    <a:pt x="3390" y="2825"/>
                  </a:lnTo>
                  <a:lnTo>
                    <a:pt x="3370" y="2971"/>
                  </a:lnTo>
                  <a:lnTo>
                    <a:pt x="3286" y="3034"/>
                  </a:lnTo>
                  <a:lnTo>
                    <a:pt x="3244" y="3223"/>
                  </a:lnTo>
                  <a:lnTo>
                    <a:pt x="3244" y="3390"/>
                  </a:lnTo>
                  <a:lnTo>
                    <a:pt x="3056" y="3704"/>
                  </a:lnTo>
                  <a:lnTo>
                    <a:pt x="2951" y="3746"/>
                  </a:lnTo>
                  <a:lnTo>
                    <a:pt x="2846" y="3808"/>
                  </a:lnTo>
                  <a:lnTo>
                    <a:pt x="2763" y="3787"/>
                  </a:lnTo>
                  <a:lnTo>
                    <a:pt x="2637" y="3892"/>
                  </a:lnTo>
                  <a:lnTo>
                    <a:pt x="2533" y="4018"/>
                  </a:lnTo>
                  <a:lnTo>
                    <a:pt x="2533" y="4164"/>
                  </a:lnTo>
                  <a:lnTo>
                    <a:pt x="2344" y="4332"/>
                  </a:lnTo>
                  <a:lnTo>
                    <a:pt x="2302" y="4436"/>
                  </a:lnTo>
                  <a:lnTo>
                    <a:pt x="2323" y="4624"/>
                  </a:lnTo>
                  <a:lnTo>
                    <a:pt x="2344" y="4645"/>
                  </a:lnTo>
                  <a:lnTo>
                    <a:pt x="2323" y="4959"/>
                  </a:lnTo>
                  <a:lnTo>
                    <a:pt x="2302" y="5127"/>
                  </a:lnTo>
                  <a:lnTo>
                    <a:pt x="2302" y="5231"/>
                  </a:lnTo>
                  <a:lnTo>
                    <a:pt x="2198" y="5378"/>
                  </a:lnTo>
                  <a:lnTo>
                    <a:pt x="2093" y="5420"/>
                  </a:lnTo>
                  <a:lnTo>
                    <a:pt x="2009" y="5482"/>
                  </a:lnTo>
                  <a:lnTo>
                    <a:pt x="1947" y="5566"/>
                  </a:lnTo>
                  <a:lnTo>
                    <a:pt x="1717" y="5796"/>
                  </a:lnTo>
                  <a:lnTo>
                    <a:pt x="1633" y="5901"/>
                  </a:lnTo>
                  <a:lnTo>
                    <a:pt x="1507" y="5984"/>
                  </a:lnTo>
                  <a:lnTo>
                    <a:pt x="1382" y="5901"/>
                  </a:lnTo>
                  <a:lnTo>
                    <a:pt x="1319" y="5796"/>
                  </a:lnTo>
                  <a:lnTo>
                    <a:pt x="1298" y="5775"/>
                  </a:lnTo>
                  <a:lnTo>
                    <a:pt x="1382" y="5650"/>
                  </a:lnTo>
                  <a:lnTo>
                    <a:pt x="1382" y="5587"/>
                  </a:lnTo>
                  <a:lnTo>
                    <a:pt x="1193" y="5650"/>
                  </a:lnTo>
                  <a:lnTo>
                    <a:pt x="1089" y="5754"/>
                  </a:lnTo>
                  <a:lnTo>
                    <a:pt x="1005" y="5733"/>
                  </a:lnTo>
                  <a:lnTo>
                    <a:pt x="942" y="5754"/>
                  </a:lnTo>
                  <a:lnTo>
                    <a:pt x="942" y="5859"/>
                  </a:lnTo>
                  <a:lnTo>
                    <a:pt x="859" y="5943"/>
                  </a:lnTo>
                  <a:lnTo>
                    <a:pt x="754" y="5943"/>
                  </a:lnTo>
                  <a:lnTo>
                    <a:pt x="754" y="5880"/>
                  </a:lnTo>
                  <a:lnTo>
                    <a:pt x="733" y="5838"/>
                  </a:lnTo>
                  <a:lnTo>
                    <a:pt x="629" y="5880"/>
                  </a:lnTo>
                  <a:lnTo>
                    <a:pt x="566" y="5859"/>
                  </a:lnTo>
                  <a:lnTo>
                    <a:pt x="440" y="5984"/>
                  </a:lnTo>
                  <a:lnTo>
                    <a:pt x="315" y="6089"/>
                  </a:lnTo>
                  <a:lnTo>
                    <a:pt x="252" y="6152"/>
                  </a:lnTo>
                  <a:lnTo>
                    <a:pt x="273" y="6361"/>
                  </a:lnTo>
                  <a:lnTo>
                    <a:pt x="210" y="6424"/>
                  </a:lnTo>
                  <a:lnTo>
                    <a:pt x="105" y="6424"/>
                  </a:lnTo>
                  <a:lnTo>
                    <a:pt x="1" y="6508"/>
                  </a:lnTo>
                  <a:lnTo>
                    <a:pt x="22" y="6570"/>
                  </a:lnTo>
                  <a:lnTo>
                    <a:pt x="210" y="6591"/>
                  </a:lnTo>
                  <a:lnTo>
                    <a:pt x="252" y="6633"/>
                  </a:lnTo>
                  <a:lnTo>
                    <a:pt x="273" y="6633"/>
                  </a:lnTo>
                  <a:lnTo>
                    <a:pt x="273" y="6612"/>
                  </a:lnTo>
                  <a:lnTo>
                    <a:pt x="315" y="6591"/>
                  </a:lnTo>
                  <a:lnTo>
                    <a:pt x="377" y="6591"/>
                  </a:lnTo>
                  <a:lnTo>
                    <a:pt x="482" y="6570"/>
                  </a:lnTo>
                  <a:lnTo>
                    <a:pt x="566" y="6528"/>
                  </a:lnTo>
                  <a:lnTo>
                    <a:pt x="1256" y="6528"/>
                  </a:lnTo>
                  <a:lnTo>
                    <a:pt x="1424" y="6570"/>
                  </a:lnTo>
                  <a:lnTo>
                    <a:pt x="1633" y="6528"/>
                  </a:lnTo>
                  <a:lnTo>
                    <a:pt x="2637" y="6528"/>
                  </a:lnTo>
                  <a:lnTo>
                    <a:pt x="2637" y="6612"/>
                  </a:lnTo>
                  <a:lnTo>
                    <a:pt x="2637" y="6633"/>
                  </a:lnTo>
                  <a:lnTo>
                    <a:pt x="2637" y="6717"/>
                  </a:lnTo>
                  <a:lnTo>
                    <a:pt x="2679" y="6780"/>
                  </a:lnTo>
                  <a:lnTo>
                    <a:pt x="2721" y="6842"/>
                  </a:lnTo>
                  <a:lnTo>
                    <a:pt x="2679" y="6905"/>
                  </a:lnTo>
                  <a:lnTo>
                    <a:pt x="2679" y="6989"/>
                  </a:lnTo>
                  <a:lnTo>
                    <a:pt x="2742" y="7093"/>
                  </a:lnTo>
                  <a:lnTo>
                    <a:pt x="2763" y="7219"/>
                  </a:lnTo>
                  <a:lnTo>
                    <a:pt x="2784" y="7261"/>
                  </a:lnTo>
                  <a:lnTo>
                    <a:pt x="2784" y="7345"/>
                  </a:lnTo>
                  <a:lnTo>
                    <a:pt x="2846" y="7365"/>
                  </a:lnTo>
                  <a:lnTo>
                    <a:pt x="2888" y="7449"/>
                  </a:lnTo>
                  <a:lnTo>
                    <a:pt x="2972" y="7554"/>
                  </a:lnTo>
                  <a:lnTo>
                    <a:pt x="2993" y="7763"/>
                  </a:lnTo>
                  <a:lnTo>
                    <a:pt x="3056" y="7784"/>
                  </a:lnTo>
                  <a:lnTo>
                    <a:pt x="3202" y="7784"/>
                  </a:lnTo>
                  <a:lnTo>
                    <a:pt x="3307" y="7763"/>
                  </a:lnTo>
                  <a:lnTo>
                    <a:pt x="3390" y="7784"/>
                  </a:lnTo>
                  <a:lnTo>
                    <a:pt x="3579" y="7826"/>
                  </a:lnTo>
                  <a:lnTo>
                    <a:pt x="3662" y="7763"/>
                  </a:lnTo>
                  <a:lnTo>
                    <a:pt x="4102" y="7742"/>
                  </a:lnTo>
                  <a:lnTo>
                    <a:pt x="4102" y="7575"/>
                  </a:lnTo>
                  <a:lnTo>
                    <a:pt x="4081" y="7470"/>
                  </a:lnTo>
                  <a:lnTo>
                    <a:pt x="4123" y="7449"/>
                  </a:lnTo>
                  <a:lnTo>
                    <a:pt x="4186" y="7345"/>
                  </a:lnTo>
                  <a:lnTo>
                    <a:pt x="4186" y="7198"/>
                  </a:lnTo>
                  <a:lnTo>
                    <a:pt x="4750" y="7156"/>
                  </a:lnTo>
                  <a:lnTo>
                    <a:pt x="4750" y="7114"/>
                  </a:lnTo>
                  <a:lnTo>
                    <a:pt x="4939" y="7135"/>
                  </a:lnTo>
                  <a:lnTo>
                    <a:pt x="4918" y="7219"/>
                  </a:lnTo>
                  <a:lnTo>
                    <a:pt x="4876" y="7261"/>
                  </a:lnTo>
                  <a:lnTo>
                    <a:pt x="4918" y="7324"/>
                  </a:lnTo>
                  <a:lnTo>
                    <a:pt x="5567" y="7365"/>
                  </a:lnTo>
                  <a:lnTo>
                    <a:pt x="5587" y="7449"/>
                  </a:lnTo>
                  <a:lnTo>
                    <a:pt x="5587" y="7533"/>
                  </a:lnTo>
                  <a:lnTo>
                    <a:pt x="5587" y="7617"/>
                  </a:lnTo>
                  <a:lnTo>
                    <a:pt x="5546" y="7721"/>
                  </a:lnTo>
                  <a:lnTo>
                    <a:pt x="5504" y="7826"/>
                  </a:lnTo>
                  <a:lnTo>
                    <a:pt x="5567" y="7889"/>
                  </a:lnTo>
                  <a:lnTo>
                    <a:pt x="5567" y="7972"/>
                  </a:lnTo>
                  <a:lnTo>
                    <a:pt x="5546" y="8035"/>
                  </a:lnTo>
                  <a:lnTo>
                    <a:pt x="5546" y="8056"/>
                  </a:lnTo>
                  <a:lnTo>
                    <a:pt x="5567" y="8140"/>
                  </a:lnTo>
                  <a:lnTo>
                    <a:pt x="5567" y="8349"/>
                  </a:lnTo>
                  <a:lnTo>
                    <a:pt x="5504" y="8453"/>
                  </a:lnTo>
                  <a:lnTo>
                    <a:pt x="5567" y="8495"/>
                  </a:lnTo>
                  <a:lnTo>
                    <a:pt x="5567" y="8579"/>
                  </a:lnTo>
                  <a:lnTo>
                    <a:pt x="5608" y="8621"/>
                  </a:lnTo>
                  <a:lnTo>
                    <a:pt x="5608" y="8705"/>
                  </a:lnTo>
                  <a:lnTo>
                    <a:pt x="5650" y="8725"/>
                  </a:lnTo>
                  <a:lnTo>
                    <a:pt x="5671" y="8788"/>
                  </a:lnTo>
                  <a:lnTo>
                    <a:pt x="5713" y="8809"/>
                  </a:lnTo>
                  <a:lnTo>
                    <a:pt x="5755" y="8872"/>
                  </a:lnTo>
                  <a:lnTo>
                    <a:pt x="5713" y="8935"/>
                  </a:lnTo>
                  <a:lnTo>
                    <a:pt x="5713" y="9018"/>
                  </a:lnTo>
                  <a:lnTo>
                    <a:pt x="5797" y="9081"/>
                  </a:lnTo>
                  <a:lnTo>
                    <a:pt x="5797" y="9144"/>
                  </a:lnTo>
                  <a:lnTo>
                    <a:pt x="5776" y="9186"/>
                  </a:lnTo>
                  <a:lnTo>
                    <a:pt x="5776" y="9311"/>
                  </a:lnTo>
                  <a:lnTo>
                    <a:pt x="5859" y="9353"/>
                  </a:lnTo>
                  <a:lnTo>
                    <a:pt x="5818" y="9437"/>
                  </a:lnTo>
                  <a:lnTo>
                    <a:pt x="5818" y="9458"/>
                  </a:lnTo>
                  <a:lnTo>
                    <a:pt x="5776" y="9500"/>
                  </a:lnTo>
                  <a:lnTo>
                    <a:pt x="5776" y="9625"/>
                  </a:lnTo>
                  <a:lnTo>
                    <a:pt x="5797" y="9646"/>
                  </a:lnTo>
                  <a:lnTo>
                    <a:pt x="5859" y="9646"/>
                  </a:lnTo>
                  <a:lnTo>
                    <a:pt x="5901" y="9625"/>
                  </a:lnTo>
                  <a:lnTo>
                    <a:pt x="5964" y="9604"/>
                  </a:lnTo>
                  <a:lnTo>
                    <a:pt x="5985" y="9562"/>
                  </a:lnTo>
                  <a:lnTo>
                    <a:pt x="6027" y="9562"/>
                  </a:lnTo>
                  <a:lnTo>
                    <a:pt x="6111" y="9625"/>
                  </a:lnTo>
                  <a:lnTo>
                    <a:pt x="6173" y="9646"/>
                  </a:lnTo>
                  <a:lnTo>
                    <a:pt x="6320" y="9646"/>
                  </a:lnTo>
                  <a:lnTo>
                    <a:pt x="6383" y="9667"/>
                  </a:lnTo>
                  <a:lnTo>
                    <a:pt x="6424" y="9646"/>
                  </a:lnTo>
                  <a:lnTo>
                    <a:pt x="6508" y="9625"/>
                  </a:lnTo>
                  <a:lnTo>
                    <a:pt x="6592" y="9562"/>
                  </a:lnTo>
                  <a:lnTo>
                    <a:pt x="6696" y="9541"/>
                  </a:lnTo>
                  <a:lnTo>
                    <a:pt x="6801" y="9541"/>
                  </a:lnTo>
                  <a:lnTo>
                    <a:pt x="6843" y="9604"/>
                  </a:lnTo>
                  <a:lnTo>
                    <a:pt x="6906" y="9562"/>
                  </a:lnTo>
                  <a:lnTo>
                    <a:pt x="7010" y="9625"/>
                  </a:lnTo>
                  <a:lnTo>
                    <a:pt x="7031" y="9646"/>
                  </a:lnTo>
                  <a:lnTo>
                    <a:pt x="7031" y="9751"/>
                  </a:lnTo>
                  <a:lnTo>
                    <a:pt x="7052" y="9772"/>
                  </a:lnTo>
                  <a:lnTo>
                    <a:pt x="7073" y="9814"/>
                  </a:lnTo>
                  <a:lnTo>
                    <a:pt x="7157" y="9751"/>
                  </a:lnTo>
                  <a:lnTo>
                    <a:pt x="7240" y="9709"/>
                  </a:lnTo>
                  <a:lnTo>
                    <a:pt x="7324" y="9709"/>
                  </a:lnTo>
                  <a:lnTo>
                    <a:pt x="7345" y="9667"/>
                  </a:lnTo>
                  <a:lnTo>
                    <a:pt x="7491" y="9625"/>
                  </a:lnTo>
                  <a:lnTo>
                    <a:pt x="7554" y="9625"/>
                  </a:lnTo>
                  <a:lnTo>
                    <a:pt x="7554" y="9751"/>
                  </a:lnTo>
                  <a:lnTo>
                    <a:pt x="7575" y="9814"/>
                  </a:lnTo>
                  <a:lnTo>
                    <a:pt x="7575" y="9876"/>
                  </a:lnTo>
                  <a:lnTo>
                    <a:pt x="7575" y="9939"/>
                  </a:lnTo>
                  <a:lnTo>
                    <a:pt x="7638" y="9939"/>
                  </a:lnTo>
                  <a:lnTo>
                    <a:pt x="7743" y="9981"/>
                  </a:lnTo>
                  <a:lnTo>
                    <a:pt x="7784" y="9981"/>
                  </a:lnTo>
                  <a:lnTo>
                    <a:pt x="7910" y="10065"/>
                  </a:lnTo>
                  <a:lnTo>
                    <a:pt x="8056" y="10086"/>
                  </a:lnTo>
                  <a:lnTo>
                    <a:pt x="8182" y="10127"/>
                  </a:lnTo>
                  <a:lnTo>
                    <a:pt x="8182" y="10148"/>
                  </a:lnTo>
                  <a:lnTo>
                    <a:pt x="8287" y="10148"/>
                  </a:lnTo>
                  <a:lnTo>
                    <a:pt x="8433" y="10086"/>
                  </a:lnTo>
                  <a:lnTo>
                    <a:pt x="8475" y="10044"/>
                  </a:lnTo>
                  <a:lnTo>
                    <a:pt x="8517" y="9876"/>
                  </a:lnTo>
                  <a:lnTo>
                    <a:pt x="8600" y="9876"/>
                  </a:lnTo>
                  <a:lnTo>
                    <a:pt x="8642" y="9855"/>
                  </a:lnTo>
                  <a:lnTo>
                    <a:pt x="8684" y="9855"/>
                  </a:lnTo>
                  <a:lnTo>
                    <a:pt x="8684" y="10023"/>
                  </a:lnTo>
                  <a:lnTo>
                    <a:pt x="8789" y="10127"/>
                  </a:lnTo>
                  <a:lnTo>
                    <a:pt x="8789" y="10190"/>
                  </a:lnTo>
                  <a:lnTo>
                    <a:pt x="8935" y="10274"/>
                  </a:lnTo>
                  <a:lnTo>
                    <a:pt x="9144" y="10337"/>
                  </a:lnTo>
                  <a:lnTo>
                    <a:pt x="9270" y="10441"/>
                  </a:lnTo>
                  <a:lnTo>
                    <a:pt x="9375" y="10588"/>
                  </a:lnTo>
                  <a:lnTo>
                    <a:pt x="9479" y="10671"/>
                  </a:lnTo>
                  <a:lnTo>
                    <a:pt x="9584" y="10797"/>
                  </a:lnTo>
                  <a:lnTo>
                    <a:pt x="9730" y="10922"/>
                  </a:lnTo>
                  <a:lnTo>
                    <a:pt x="9793" y="10922"/>
                  </a:lnTo>
                  <a:lnTo>
                    <a:pt x="9898" y="10902"/>
                  </a:lnTo>
                  <a:lnTo>
                    <a:pt x="9981" y="10860"/>
                  </a:lnTo>
                  <a:lnTo>
                    <a:pt x="10002" y="10881"/>
                  </a:lnTo>
                  <a:lnTo>
                    <a:pt x="10044" y="10902"/>
                  </a:lnTo>
                  <a:lnTo>
                    <a:pt x="10107" y="10922"/>
                  </a:lnTo>
                  <a:lnTo>
                    <a:pt x="10170" y="10881"/>
                  </a:lnTo>
                  <a:lnTo>
                    <a:pt x="10107" y="10253"/>
                  </a:lnTo>
                  <a:lnTo>
                    <a:pt x="10065" y="10232"/>
                  </a:lnTo>
                  <a:lnTo>
                    <a:pt x="9940" y="10253"/>
                  </a:lnTo>
                  <a:lnTo>
                    <a:pt x="9940" y="10337"/>
                  </a:lnTo>
                  <a:lnTo>
                    <a:pt x="9981" y="10378"/>
                  </a:lnTo>
                  <a:lnTo>
                    <a:pt x="9688" y="10378"/>
                  </a:lnTo>
                  <a:lnTo>
                    <a:pt x="9647" y="10295"/>
                  </a:lnTo>
                  <a:lnTo>
                    <a:pt x="9626" y="10232"/>
                  </a:lnTo>
                  <a:lnTo>
                    <a:pt x="9458" y="10065"/>
                  </a:lnTo>
                  <a:lnTo>
                    <a:pt x="9375" y="9981"/>
                  </a:lnTo>
                  <a:lnTo>
                    <a:pt x="9375" y="9855"/>
                  </a:lnTo>
                  <a:lnTo>
                    <a:pt x="9375" y="9521"/>
                  </a:lnTo>
                  <a:lnTo>
                    <a:pt x="9375" y="9437"/>
                  </a:lnTo>
                  <a:lnTo>
                    <a:pt x="9479" y="9332"/>
                  </a:lnTo>
                  <a:lnTo>
                    <a:pt x="9542" y="9290"/>
                  </a:lnTo>
                  <a:lnTo>
                    <a:pt x="9521" y="9249"/>
                  </a:lnTo>
                  <a:lnTo>
                    <a:pt x="9563" y="9228"/>
                  </a:lnTo>
                  <a:lnTo>
                    <a:pt x="9563" y="9102"/>
                  </a:lnTo>
                  <a:lnTo>
                    <a:pt x="9563" y="9018"/>
                  </a:lnTo>
                  <a:lnTo>
                    <a:pt x="9563" y="8935"/>
                  </a:lnTo>
                  <a:lnTo>
                    <a:pt x="9563" y="8872"/>
                  </a:lnTo>
                  <a:lnTo>
                    <a:pt x="9584" y="8809"/>
                  </a:lnTo>
                  <a:lnTo>
                    <a:pt x="9626" y="8767"/>
                  </a:lnTo>
                  <a:lnTo>
                    <a:pt x="9542" y="8725"/>
                  </a:lnTo>
                  <a:lnTo>
                    <a:pt x="9479" y="8663"/>
                  </a:lnTo>
                  <a:lnTo>
                    <a:pt x="9458" y="8558"/>
                  </a:lnTo>
                  <a:lnTo>
                    <a:pt x="9688" y="8077"/>
                  </a:lnTo>
                  <a:lnTo>
                    <a:pt x="10630" y="7868"/>
                  </a:lnTo>
                  <a:lnTo>
                    <a:pt x="10714" y="7889"/>
                  </a:lnTo>
                  <a:lnTo>
                    <a:pt x="10588" y="7449"/>
                  </a:lnTo>
                  <a:lnTo>
                    <a:pt x="10170" y="6884"/>
                  </a:lnTo>
                  <a:lnTo>
                    <a:pt x="10044" y="6194"/>
                  </a:lnTo>
                  <a:lnTo>
                    <a:pt x="9960" y="5733"/>
                  </a:lnTo>
                  <a:lnTo>
                    <a:pt x="9856" y="5043"/>
                  </a:lnTo>
                  <a:lnTo>
                    <a:pt x="9856" y="4896"/>
                  </a:lnTo>
                  <a:lnTo>
                    <a:pt x="9835" y="4750"/>
                  </a:lnTo>
                  <a:lnTo>
                    <a:pt x="9772" y="4645"/>
                  </a:lnTo>
                  <a:lnTo>
                    <a:pt x="9772" y="4583"/>
                  </a:lnTo>
                  <a:lnTo>
                    <a:pt x="9772" y="4499"/>
                  </a:lnTo>
                  <a:lnTo>
                    <a:pt x="9877" y="4122"/>
                  </a:lnTo>
                  <a:lnTo>
                    <a:pt x="9981" y="3997"/>
                  </a:lnTo>
                  <a:lnTo>
                    <a:pt x="10107" y="3892"/>
                  </a:lnTo>
                  <a:lnTo>
                    <a:pt x="10149" y="3871"/>
                  </a:lnTo>
                  <a:lnTo>
                    <a:pt x="10107" y="3746"/>
                  </a:lnTo>
                  <a:lnTo>
                    <a:pt x="10191" y="3536"/>
                  </a:lnTo>
                  <a:lnTo>
                    <a:pt x="10212" y="3327"/>
                  </a:lnTo>
                  <a:lnTo>
                    <a:pt x="10212" y="3160"/>
                  </a:lnTo>
                  <a:lnTo>
                    <a:pt x="10253" y="3118"/>
                  </a:lnTo>
                  <a:lnTo>
                    <a:pt x="10484" y="2699"/>
                  </a:lnTo>
                  <a:lnTo>
                    <a:pt x="10525" y="2616"/>
                  </a:lnTo>
                  <a:lnTo>
                    <a:pt x="10714" y="2407"/>
                  </a:lnTo>
                  <a:lnTo>
                    <a:pt x="11007" y="2009"/>
                  </a:lnTo>
                  <a:lnTo>
                    <a:pt x="11028" y="1925"/>
                  </a:lnTo>
                  <a:lnTo>
                    <a:pt x="10986" y="1863"/>
                  </a:lnTo>
                  <a:lnTo>
                    <a:pt x="10923" y="1779"/>
                  </a:lnTo>
                  <a:lnTo>
                    <a:pt x="10839" y="1716"/>
                  </a:lnTo>
                  <a:lnTo>
                    <a:pt x="10881" y="1591"/>
                  </a:lnTo>
                  <a:lnTo>
                    <a:pt x="10902" y="1381"/>
                  </a:lnTo>
                  <a:lnTo>
                    <a:pt x="10902" y="1235"/>
                  </a:lnTo>
                  <a:lnTo>
                    <a:pt x="10944" y="1151"/>
                  </a:lnTo>
                  <a:lnTo>
                    <a:pt x="10986" y="1047"/>
                  </a:lnTo>
                  <a:lnTo>
                    <a:pt x="10944" y="1026"/>
                  </a:lnTo>
                  <a:lnTo>
                    <a:pt x="10776" y="1026"/>
                  </a:lnTo>
                  <a:lnTo>
                    <a:pt x="10776" y="942"/>
                  </a:lnTo>
                  <a:lnTo>
                    <a:pt x="10735" y="858"/>
                  </a:lnTo>
                  <a:lnTo>
                    <a:pt x="10693" y="837"/>
                  </a:lnTo>
                  <a:lnTo>
                    <a:pt x="10672" y="733"/>
                  </a:lnTo>
                  <a:lnTo>
                    <a:pt x="10588" y="670"/>
                  </a:lnTo>
                  <a:lnTo>
                    <a:pt x="10463" y="628"/>
                  </a:lnTo>
                  <a:lnTo>
                    <a:pt x="10400" y="565"/>
                  </a:lnTo>
                  <a:lnTo>
                    <a:pt x="10358" y="502"/>
                  </a:lnTo>
                  <a:lnTo>
                    <a:pt x="10274" y="335"/>
                  </a:lnTo>
                  <a:lnTo>
                    <a:pt x="10212" y="314"/>
                  </a:lnTo>
                  <a:lnTo>
                    <a:pt x="10086" y="314"/>
                  </a:lnTo>
                  <a:lnTo>
                    <a:pt x="10044" y="398"/>
                  </a:lnTo>
                  <a:lnTo>
                    <a:pt x="9981" y="440"/>
                  </a:lnTo>
                  <a:lnTo>
                    <a:pt x="9877" y="502"/>
                  </a:lnTo>
                  <a:lnTo>
                    <a:pt x="9835" y="502"/>
                  </a:lnTo>
                  <a:lnTo>
                    <a:pt x="9793" y="440"/>
                  </a:lnTo>
                  <a:lnTo>
                    <a:pt x="9584" y="440"/>
                  </a:lnTo>
                  <a:lnTo>
                    <a:pt x="9521" y="502"/>
                  </a:lnTo>
                  <a:lnTo>
                    <a:pt x="9479" y="544"/>
                  </a:lnTo>
                  <a:lnTo>
                    <a:pt x="9416" y="565"/>
                  </a:lnTo>
                  <a:lnTo>
                    <a:pt x="9312" y="523"/>
                  </a:lnTo>
                  <a:lnTo>
                    <a:pt x="9165" y="440"/>
                  </a:lnTo>
                  <a:lnTo>
                    <a:pt x="9124" y="356"/>
                  </a:lnTo>
                  <a:lnTo>
                    <a:pt x="9040" y="335"/>
                  </a:lnTo>
                  <a:lnTo>
                    <a:pt x="8998" y="293"/>
                  </a:lnTo>
                  <a:lnTo>
                    <a:pt x="8956" y="189"/>
                  </a:lnTo>
                  <a:lnTo>
                    <a:pt x="8935" y="147"/>
                  </a:lnTo>
                  <a:lnTo>
                    <a:pt x="8831" y="105"/>
                  </a:lnTo>
                  <a:lnTo>
                    <a:pt x="8705" y="105"/>
                  </a:lnTo>
                  <a:lnTo>
                    <a:pt x="8517" y="189"/>
                  </a:lnTo>
                  <a:lnTo>
                    <a:pt x="8496" y="147"/>
                  </a:lnTo>
                  <a:lnTo>
                    <a:pt x="8266" y="147"/>
                  </a:lnTo>
                  <a:lnTo>
                    <a:pt x="8182" y="105"/>
                  </a:lnTo>
                  <a:lnTo>
                    <a:pt x="8098" y="84"/>
                  </a:lnTo>
                  <a:lnTo>
                    <a:pt x="8056" y="42"/>
                  </a:lnTo>
                  <a:lnTo>
                    <a:pt x="7868" y="42"/>
                  </a:lnTo>
                  <a:lnTo>
                    <a:pt x="7784"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A6CBC2"/>
                </a:solidFill>
                <a:effectLst/>
                <a:uLnTx/>
                <a:uFillTx/>
                <a:latin typeface="Arial"/>
                <a:cs typeface="Arial"/>
                <a:sym typeface="Arial"/>
              </a:endParaRPr>
            </a:p>
          </p:txBody>
        </p:sp>
        <p:sp>
          <p:nvSpPr>
            <p:cNvPr id="1092" name="Google Shape;1092;p27"/>
            <p:cNvSpPr/>
            <p:nvPr/>
          </p:nvSpPr>
          <p:spPr>
            <a:xfrm>
              <a:off x="-2208587" y="4167188"/>
              <a:ext cx="39046" cy="94047"/>
            </a:xfrm>
            <a:custGeom>
              <a:avLst/>
              <a:gdLst/>
              <a:ahLst/>
              <a:cxnLst/>
              <a:rect l="l" t="t" r="r" b="b"/>
              <a:pathLst>
                <a:path w="1842" h="4646" extrusionOk="0">
                  <a:moveTo>
                    <a:pt x="210" y="0"/>
                  </a:moveTo>
                  <a:lnTo>
                    <a:pt x="189" y="21"/>
                  </a:lnTo>
                  <a:lnTo>
                    <a:pt x="210" y="105"/>
                  </a:lnTo>
                  <a:lnTo>
                    <a:pt x="231" y="126"/>
                  </a:lnTo>
                  <a:lnTo>
                    <a:pt x="273" y="209"/>
                  </a:lnTo>
                  <a:lnTo>
                    <a:pt x="377" y="251"/>
                  </a:lnTo>
                  <a:lnTo>
                    <a:pt x="419" y="272"/>
                  </a:lnTo>
                  <a:lnTo>
                    <a:pt x="419" y="314"/>
                  </a:lnTo>
                  <a:lnTo>
                    <a:pt x="377" y="460"/>
                  </a:lnTo>
                  <a:lnTo>
                    <a:pt x="377" y="523"/>
                  </a:lnTo>
                  <a:lnTo>
                    <a:pt x="482" y="586"/>
                  </a:lnTo>
                  <a:lnTo>
                    <a:pt x="503" y="670"/>
                  </a:lnTo>
                  <a:lnTo>
                    <a:pt x="503" y="795"/>
                  </a:lnTo>
                  <a:lnTo>
                    <a:pt x="482" y="837"/>
                  </a:lnTo>
                  <a:lnTo>
                    <a:pt x="482" y="879"/>
                  </a:lnTo>
                  <a:lnTo>
                    <a:pt x="335" y="1004"/>
                  </a:lnTo>
                  <a:lnTo>
                    <a:pt x="335" y="1088"/>
                  </a:lnTo>
                  <a:lnTo>
                    <a:pt x="377" y="1193"/>
                  </a:lnTo>
                  <a:lnTo>
                    <a:pt x="377" y="1276"/>
                  </a:lnTo>
                  <a:lnTo>
                    <a:pt x="398" y="1360"/>
                  </a:lnTo>
                  <a:lnTo>
                    <a:pt x="335" y="1423"/>
                  </a:lnTo>
                  <a:lnTo>
                    <a:pt x="398" y="1507"/>
                  </a:lnTo>
                  <a:lnTo>
                    <a:pt x="398" y="1590"/>
                  </a:lnTo>
                  <a:lnTo>
                    <a:pt x="335" y="1611"/>
                  </a:lnTo>
                  <a:lnTo>
                    <a:pt x="377" y="1695"/>
                  </a:lnTo>
                  <a:lnTo>
                    <a:pt x="398" y="1737"/>
                  </a:lnTo>
                  <a:lnTo>
                    <a:pt x="440" y="1779"/>
                  </a:lnTo>
                  <a:lnTo>
                    <a:pt x="440" y="1820"/>
                  </a:lnTo>
                  <a:lnTo>
                    <a:pt x="398" y="1820"/>
                  </a:lnTo>
                  <a:lnTo>
                    <a:pt x="377" y="1904"/>
                  </a:lnTo>
                  <a:lnTo>
                    <a:pt x="293" y="1925"/>
                  </a:lnTo>
                  <a:lnTo>
                    <a:pt x="168" y="2030"/>
                  </a:lnTo>
                  <a:lnTo>
                    <a:pt x="126" y="2051"/>
                  </a:lnTo>
                  <a:lnTo>
                    <a:pt x="126" y="2134"/>
                  </a:lnTo>
                  <a:lnTo>
                    <a:pt x="168" y="2197"/>
                  </a:lnTo>
                  <a:lnTo>
                    <a:pt x="126" y="2260"/>
                  </a:lnTo>
                  <a:lnTo>
                    <a:pt x="126" y="2344"/>
                  </a:lnTo>
                  <a:lnTo>
                    <a:pt x="63" y="2448"/>
                  </a:lnTo>
                  <a:lnTo>
                    <a:pt x="1" y="2469"/>
                  </a:lnTo>
                  <a:lnTo>
                    <a:pt x="1" y="2532"/>
                  </a:lnTo>
                  <a:lnTo>
                    <a:pt x="84" y="2636"/>
                  </a:lnTo>
                  <a:lnTo>
                    <a:pt x="126" y="2741"/>
                  </a:lnTo>
                  <a:lnTo>
                    <a:pt x="168" y="2783"/>
                  </a:lnTo>
                  <a:lnTo>
                    <a:pt x="314" y="2762"/>
                  </a:lnTo>
                  <a:lnTo>
                    <a:pt x="335" y="2825"/>
                  </a:lnTo>
                  <a:lnTo>
                    <a:pt x="377" y="2867"/>
                  </a:lnTo>
                  <a:lnTo>
                    <a:pt x="419" y="2929"/>
                  </a:lnTo>
                  <a:lnTo>
                    <a:pt x="419" y="2992"/>
                  </a:lnTo>
                  <a:lnTo>
                    <a:pt x="524" y="3055"/>
                  </a:lnTo>
                  <a:lnTo>
                    <a:pt x="586" y="3034"/>
                  </a:lnTo>
                  <a:lnTo>
                    <a:pt x="628" y="3034"/>
                  </a:lnTo>
                  <a:lnTo>
                    <a:pt x="691" y="2971"/>
                  </a:lnTo>
                  <a:lnTo>
                    <a:pt x="817" y="2971"/>
                  </a:lnTo>
                  <a:lnTo>
                    <a:pt x="963" y="2992"/>
                  </a:lnTo>
                  <a:lnTo>
                    <a:pt x="1026" y="3097"/>
                  </a:lnTo>
                  <a:lnTo>
                    <a:pt x="1026" y="3264"/>
                  </a:lnTo>
                  <a:lnTo>
                    <a:pt x="1005" y="3390"/>
                  </a:lnTo>
                  <a:lnTo>
                    <a:pt x="900" y="3515"/>
                  </a:lnTo>
                  <a:lnTo>
                    <a:pt x="837" y="3662"/>
                  </a:lnTo>
                  <a:lnTo>
                    <a:pt x="796" y="3766"/>
                  </a:lnTo>
                  <a:lnTo>
                    <a:pt x="796" y="3871"/>
                  </a:lnTo>
                  <a:lnTo>
                    <a:pt x="837" y="3996"/>
                  </a:lnTo>
                  <a:lnTo>
                    <a:pt x="837" y="4080"/>
                  </a:lnTo>
                  <a:lnTo>
                    <a:pt x="942" y="4206"/>
                  </a:lnTo>
                  <a:lnTo>
                    <a:pt x="1047" y="4289"/>
                  </a:lnTo>
                  <a:lnTo>
                    <a:pt x="1130" y="4331"/>
                  </a:lnTo>
                  <a:lnTo>
                    <a:pt x="1172" y="4394"/>
                  </a:lnTo>
                  <a:lnTo>
                    <a:pt x="1256" y="4499"/>
                  </a:lnTo>
                  <a:lnTo>
                    <a:pt x="1235" y="4541"/>
                  </a:lnTo>
                  <a:lnTo>
                    <a:pt x="1256" y="4645"/>
                  </a:lnTo>
                  <a:lnTo>
                    <a:pt x="1361" y="4624"/>
                  </a:lnTo>
                  <a:lnTo>
                    <a:pt x="1381" y="4499"/>
                  </a:lnTo>
                  <a:lnTo>
                    <a:pt x="1361" y="4352"/>
                  </a:lnTo>
                  <a:lnTo>
                    <a:pt x="1423" y="4248"/>
                  </a:lnTo>
                  <a:lnTo>
                    <a:pt x="1423" y="4143"/>
                  </a:lnTo>
                  <a:lnTo>
                    <a:pt x="1486" y="3996"/>
                  </a:lnTo>
                  <a:lnTo>
                    <a:pt x="1591" y="3976"/>
                  </a:lnTo>
                  <a:lnTo>
                    <a:pt x="1674" y="3913"/>
                  </a:lnTo>
                  <a:lnTo>
                    <a:pt x="1695" y="3808"/>
                  </a:lnTo>
                  <a:lnTo>
                    <a:pt x="1737" y="3599"/>
                  </a:lnTo>
                  <a:lnTo>
                    <a:pt x="1653" y="3515"/>
                  </a:lnTo>
                  <a:lnTo>
                    <a:pt x="1674" y="3473"/>
                  </a:lnTo>
                  <a:lnTo>
                    <a:pt x="1653" y="3452"/>
                  </a:lnTo>
                  <a:lnTo>
                    <a:pt x="1674" y="3390"/>
                  </a:lnTo>
                  <a:lnTo>
                    <a:pt x="1737" y="3390"/>
                  </a:lnTo>
                  <a:lnTo>
                    <a:pt x="1758" y="3306"/>
                  </a:lnTo>
                  <a:lnTo>
                    <a:pt x="1842" y="3306"/>
                  </a:lnTo>
                  <a:lnTo>
                    <a:pt x="1842" y="3243"/>
                  </a:lnTo>
                  <a:lnTo>
                    <a:pt x="1779" y="3160"/>
                  </a:lnTo>
                  <a:lnTo>
                    <a:pt x="1737" y="3034"/>
                  </a:lnTo>
                  <a:lnTo>
                    <a:pt x="1591" y="2846"/>
                  </a:lnTo>
                  <a:lnTo>
                    <a:pt x="1570" y="2741"/>
                  </a:lnTo>
                  <a:lnTo>
                    <a:pt x="1361" y="2553"/>
                  </a:lnTo>
                  <a:lnTo>
                    <a:pt x="1319" y="2532"/>
                  </a:lnTo>
                  <a:lnTo>
                    <a:pt x="1277" y="2469"/>
                  </a:lnTo>
                  <a:lnTo>
                    <a:pt x="1172" y="2406"/>
                  </a:lnTo>
                  <a:lnTo>
                    <a:pt x="1005" y="2323"/>
                  </a:lnTo>
                  <a:lnTo>
                    <a:pt x="921" y="1779"/>
                  </a:lnTo>
                  <a:lnTo>
                    <a:pt x="942" y="1674"/>
                  </a:lnTo>
                  <a:lnTo>
                    <a:pt x="942" y="691"/>
                  </a:lnTo>
                  <a:lnTo>
                    <a:pt x="921" y="481"/>
                  </a:lnTo>
                  <a:lnTo>
                    <a:pt x="733" y="272"/>
                  </a:lnTo>
                  <a:lnTo>
                    <a:pt x="649" y="209"/>
                  </a:lnTo>
                  <a:lnTo>
                    <a:pt x="607" y="167"/>
                  </a:lnTo>
                  <a:lnTo>
                    <a:pt x="586" y="126"/>
                  </a:lnTo>
                  <a:lnTo>
                    <a:pt x="524" y="126"/>
                  </a:lnTo>
                  <a:lnTo>
                    <a:pt x="503" y="105"/>
                  </a:lnTo>
                  <a:lnTo>
                    <a:pt x="419" y="63"/>
                  </a:lnTo>
                  <a:lnTo>
                    <a:pt x="398" y="105"/>
                  </a:lnTo>
                  <a:lnTo>
                    <a:pt x="377" y="63"/>
                  </a:lnTo>
                  <a:lnTo>
                    <a:pt x="293" y="63"/>
                  </a:lnTo>
                  <a:lnTo>
                    <a:pt x="273"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93" name="Google Shape;1093;p27"/>
            <p:cNvSpPr/>
            <p:nvPr/>
          </p:nvSpPr>
          <p:spPr>
            <a:xfrm>
              <a:off x="-2342530" y="4153200"/>
              <a:ext cx="144609" cy="117771"/>
            </a:xfrm>
            <a:custGeom>
              <a:avLst/>
              <a:gdLst/>
              <a:ahLst/>
              <a:cxnLst/>
              <a:rect l="l" t="t" r="r" b="b"/>
              <a:pathLst>
                <a:path w="6822" h="5818" extrusionOk="0">
                  <a:moveTo>
                    <a:pt x="5085" y="1"/>
                  </a:moveTo>
                  <a:lnTo>
                    <a:pt x="4143" y="210"/>
                  </a:lnTo>
                  <a:lnTo>
                    <a:pt x="3913" y="691"/>
                  </a:lnTo>
                  <a:lnTo>
                    <a:pt x="3934" y="796"/>
                  </a:lnTo>
                  <a:lnTo>
                    <a:pt x="3997" y="858"/>
                  </a:lnTo>
                  <a:lnTo>
                    <a:pt x="4081" y="900"/>
                  </a:lnTo>
                  <a:lnTo>
                    <a:pt x="4039" y="942"/>
                  </a:lnTo>
                  <a:lnTo>
                    <a:pt x="4018" y="1005"/>
                  </a:lnTo>
                  <a:lnTo>
                    <a:pt x="4018" y="1068"/>
                  </a:lnTo>
                  <a:lnTo>
                    <a:pt x="4018" y="1151"/>
                  </a:lnTo>
                  <a:lnTo>
                    <a:pt x="4018" y="1235"/>
                  </a:lnTo>
                  <a:lnTo>
                    <a:pt x="4018" y="1361"/>
                  </a:lnTo>
                  <a:lnTo>
                    <a:pt x="3976" y="1382"/>
                  </a:lnTo>
                  <a:lnTo>
                    <a:pt x="3997" y="1423"/>
                  </a:lnTo>
                  <a:lnTo>
                    <a:pt x="3934" y="1465"/>
                  </a:lnTo>
                  <a:lnTo>
                    <a:pt x="3830" y="1570"/>
                  </a:lnTo>
                  <a:lnTo>
                    <a:pt x="3830" y="1654"/>
                  </a:lnTo>
                  <a:lnTo>
                    <a:pt x="3830" y="1988"/>
                  </a:lnTo>
                  <a:lnTo>
                    <a:pt x="3830" y="2114"/>
                  </a:lnTo>
                  <a:lnTo>
                    <a:pt x="3913" y="2198"/>
                  </a:lnTo>
                  <a:lnTo>
                    <a:pt x="4081" y="2365"/>
                  </a:lnTo>
                  <a:lnTo>
                    <a:pt x="4102" y="2428"/>
                  </a:lnTo>
                  <a:lnTo>
                    <a:pt x="4143" y="2511"/>
                  </a:lnTo>
                  <a:lnTo>
                    <a:pt x="4436" y="2511"/>
                  </a:lnTo>
                  <a:lnTo>
                    <a:pt x="4395" y="2470"/>
                  </a:lnTo>
                  <a:lnTo>
                    <a:pt x="4395" y="2386"/>
                  </a:lnTo>
                  <a:lnTo>
                    <a:pt x="4520" y="2365"/>
                  </a:lnTo>
                  <a:lnTo>
                    <a:pt x="4562" y="2386"/>
                  </a:lnTo>
                  <a:lnTo>
                    <a:pt x="4625" y="3014"/>
                  </a:lnTo>
                  <a:lnTo>
                    <a:pt x="4562" y="3055"/>
                  </a:lnTo>
                  <a:lnTo>
                    <a:pt x="4499" y="3035"/>
                  </a:lnTo>
                  <a:lnTo>
                    <a:pt x="4457" y="3014"/>
                  </a:lnTo>
                  <a:lnTo>
                    <a:pt x="4436" y="2993"/>
                  </a:lnTo>
                  <a:lnTo>
                    <a:pt x="4353" y="3035"/>
                  </a:lnTo>
                  <a:lnTo>
                    <a:pt x="4248" y="3055"/>
                  </a:lnTo>
                  <a:lnTo>
                    <a:pt x="4185" y="3055"/>
                  </a:lnTo>
                  <a:lnTo>
                    <a:pt x="4039" y="2930"/>
                  </a:lnTo>
                  <a:lnTo>
                    <a:pt x="3934" y="2804"/>
                  </a:lnTo>
                  <a:lnTo>
                    <a:pt x="3830" y="2721"/>
                  </a:lnTo>
                  <a:lnTo>
                    <a:pt x="3725" y="2574"/>
                  </a:lnTo>
                  <a:lnTo>
                    <a:pt x="3599" y="2470"/>
                  </a:lnTo>
                  <a:lnTo>
                    <a:pt x="3390" y="2407"/>
                  </a:lnTo>
                  <a:lnTo>
                    <a:pt x="3244" y="2323"/>
                  </a:lnTo>
                  <a:lnTo>
                    <a:pt x="3244" y="2260"/>
                  </a:lnTo>
                  <a:lnTo>
                    <a:pt x="3139" y="2156"/>
                  </a:lnTo>
                  <a:lnTo>
                    <a:pt x="3139" y="1988"/>
                  </a:lnTo>
                  <a:lnTo>
                    <a:pt x="3097" y="1988"/>
                  </a:lnTo>
                  <a:lnTo>
                    <a:pt x="3055" y="2009"/>
                  </a:lnTo>
                  <a:lnTo>
                    <a:pt x="2972" y="2009"/>
                  </a:lnTo>
                  <a:lnTo>
                    <a:pt x="2930" y="2177"/>
                  </a:lnTo>
                  <a:lnTo>
                    <a:pt x="2888" y="2219"/>
                  </a:lnTo>
                  <a:lnTo>
                    <a:pt x="2742" y="2281"/>
                  </a:lnTo>
                  <a:lnTo>
                    <a:pt x="2637" y="2281"/>
                  </a:lnTo>
                  <a:lnTo>
                    <a:pt x="2637" y="2260"/>
                  </a:lnTo>
                  <a:lnTo>
                    <a:pt x="2511" y="2219"/>
                  </a:lnTo>
                  <a:lnTo>
                    <a:pt x="2365" y="2198"/>
                  </a:lnTo>
                  <a:lnTo>
                    <a:pt x="2239" y="2114"/>
                  </a:lnTo>
                  <a:lnTo>
                    <a:pt x="2198" y="2114"/>
                  </a:lnTo>
                  <a:lnTo>
                    <a:pt x="2093" y="2072"/>
                  </a:lnTo>
                  <a:lnTo>
                    <a:pt x="2030" y="2072"/>
                  </a:lnTo>
                  <a:lnTo>
                    <a:pt x="2030" y="2009"/>
                  </a:lnTo>
                  <a:lnTo>
                    <a:pt x="2030" y="1947"/>
                  </a:lnTo>
                  <a:lnTo>
                    <a:pt x="2009" y="1884"/>
                  </a:lnTo>
                  <a:lnTo>
                    <a:pt x="2009" y="1758"/>
                  </a:lnTo>
                  <a:lnTo>
                    <a:pt x="1946" y="1758"/>
                  </a:lnTo>
                  <a:lnTo>
                    <a:pt x="1800" y="1800"/>
                  </a:lnTo>
                  <a:lnTo>
                    <a:pt x="1779" y="1842"/>
                  </a:lnTo>
                  <a:lnTo>
                    <a:pt x="1695" y="1842"/>
                  </a:lnTo>
                  <a:lnTo>
                    <a:pt x="1612" y="1884"/>
                  </a:lnTo>
                  <a:lnTo>
                    <a:pt x="1528" y="1947"/>
                  </a:lnTo>
                  <a:lnTo>
                    <a:pt x="1507" y="1905"/>
                  </a:lnTo>
                  <a:lnTo>
                    <a:pt x="1486" y="1884"/>
                  </a:lnTo>
                  <a:lnTo>
                    <a:pt x="1486" y="1779"/>
                  </a:lnTo>
                  <a:lnTo>
                    <a:pt x="1465" y="1758"/>
                  </a:lnTo>
                  <a:lnTo>
                    <a:pt x="1361" y="1695"/>
                  </a:lnTo>
                  <a:lnTo>
                    <a:pt x="1298" y="1737"/>
                  </a:lnTo>
                  <a:lnTo>
                    <a:pt x="1256" y="1674"/>
                  </a:lnTo>
                  <a:lnTo>
                    <a:pt x="1256" y="1695"/>
                  </a:lnTo>
                  <a:lnTo>
                    <a:pt x="1256" y="1758"/>
                  </a:lnTo>
                  <a:lnTo>
                    <a:pt x="1214" y="1779"/>
                  </a:lnTo>
                  <a:lnTo>
                    <a:pt x="1256" y="2009"/>
                  </a:lnTo>
                  <a:lnTo>
                    <a:pt x="1256" y="2219"/>
                  </a:lnTo>
                  <a:lnTo>
                    <a:pt x="1256" y="2365"/>
                  </a:lnTo>
                  <a:lnTo>
                    <a:pt x="1298" y="2470"/>
                  </a:lnTo>
                  <a:lnTo>
                    <a:pt x="1298" y="2574"/>
                  </a:lnTo>
                  <a:lnTo>
                    <a:pt x="1277" y="2616"/>
                  </a:lnTo>
                  <a:lnTo>
                    <a:pt x="1256" y="2783"/>
                  </a:lnTo>
                  <a:lnTo>
                    <a:pt x="1277" y="2825"/>
                  </a:lnTo>
                  <a:lnTo>
                    <a:pt x="42" y="2825"/>
                  </a:lnTo>
                  <a:lnTo>
                    <a:pt x="1" y="4771"/>
                  </a:lnTo>
                  <a:lnTo>
                    <a:pt x="22" y="4813"/>
                  </a:lnTo>
                  <a:lnTo>
                    <a:pt x="105" y="4918"/>
                  </a:lnTo>
                  <a:lnTo>
                    <a:pt x="168" y="4980"/>
                  </a:lnTo>
                  <a:lnTo>
                    <a:pt x="231" y="5043"/>
                  </a:lnTo>
                  <a:lnTo>
                    <a:pt x="314" y="5085"/>
                  </a:lnTo>
                  <a:lnTo>
                    <a:pt x="419" y="5232"/>
                  </a:lnTo>
                  <a:lnTo>
                    <a:pt x="482" y="5294"/>
                  </a:lnTo>
                  <a:lnTo>
                    <a:pt x="566" y="5336"/>
                  </a:lnTo>
                  <a:lnTo>
                    <a:pt x="628" y="5399"/>
                  </a:lnTo>
                  <a:lnTo>
                    <a:pt x="670" y="5462"/>
                  </a:lnTo>
                  <a:lnTo>
                    <a:pt x="754" y="5504"/>
                  </a:lnTo>
                  <a:lnTo>
                    <a:pt x="775" y="5608"/>
                  </a:lnTo>
                  <a:lnTo>
                    <a:pt x="1319" y="5462"/>
                  </a:lnTo>
                  <a:lnTo>
                    <a:pt x="1402" y="5504"/>
                  </a:lnTo>
                  <a:lnTo>
                    <a:pt x="1528" y="5441"/>
                  </a:lnTo>
                  <a:lnTo>
                    <a:pt x="1570" y="5462"/>
                  </a:lnTo>
                  <a:lnTo>
                    <a:pt x="1591" y="5462"/>
                  </a:lnTo>
                  <a:lnTo>
                    <a:pt x="1612" y="5504"/>
                  </a:lnTo>
                  <a:lnTo>
                    <a:pt x="1695" y="5504"/>
                  </a:lnTo>
                  <a:lnTo>
                    <a:pt x="1716" y="5524"/>
                  </a:lnTo>
                  <a:lnTo>
                    <a:pt x="1737" y="5524"/>
                  </a:lnTo>
                  <a:lnTo>
                    <a:pt x="1821" y="5629"/>
                  </a:lnTo>
                  <a:lnTo>
                    <a:pt x="1884" y="5629"/>
                  </a:lnTo>
                  <a:lnTo>
                    <a:pt x="2030" y="5650"/>
                  </a:lnTo>
                  <a:lnTo>
                    <a:pt x="2135" y="5713"/>
                  </a:lnTo>
                  <a:lnTo>
                    <a:pt x="2198" y="5755"/>
                  </a:lnTo>
                  <a:lnTo>
                    <a:pt x="2239" y="5755"/>
                  </a:lnTo>
                  <a:lnTo>
                    <a:pt x="2344" y="5671"/>
                  </a:lnTo>
                  <a:lnTo>
                    <a:pt x="2470" y="5650"/>
                  </a:lnTo>
                  <a:lnTo>
                    <a:pt x="2532" y="5713"/>
                  </a:lnTo>
                  <a:lnTo>
                    <a:pt x="2553" y="5671"/>
                  </a:lnTo>
                  <a:lnTo>
                    <a:pt x="2574" y="5713"/>
                  </a:lnTo>
                  <a:lnTo>
                    <a:pt x="2616" y="5713"/>
                  </a:lnTo>
                  <a:lnTo>
                    <a:pt x="2679" y="5776"/>
                  </a:lnTo>
                  <a:lnTo>
                    <a:pt x="2783" y="5817"/>
                  </a:lnTo>
                  <a:lnTo>
                    <a:pt x="2951" y="5755"/>
                  </a:lnTo>
                  <a:lnTo>
                    <a:pt x="3139" y="5504"/>
                  </a:lnTo>
                  <a:lnTo>
                    <a:pt x="3390" y="5190"/>
                  </a:lnTo>
                  <a:lnTo>
                    <a:pt x="3725" y="4939"/>
                  </a:lnTo>
                  <a:lnTo>
                    <a:pt x="3934" y="4876"/>
                  </a:lnTo>
                  <a:lnTo>
                    <a:pt x="3976" y="4834"/>
                  </a:lnTo>
                  <a:lnTo>
                    <a:pt x="3997" y="4792"/>
                  </a:lnTo>
                  <a:lnTo>
                    <a:pt x="3976" y="4729"/>
                  </a:lnTo>
                  <a:lnTo>
                    <a:pt x="3997" y="4687"/>
                  </a:lnTo>
                  <a:lnTo>
                    <a:pt x="3997" y="4625"/>
                  </a:lnTo>
                  <a:lnTo>
                    <a:pt x="4039" y="4562"/>
                  </a:lnTo>
                  <a:lnTo>
                    <a:pt x="4206" y="4457"/>
                  </a:lnTo>
                  <a:lnTo>
                    <a:pt x="4290" y="4415"/>
                  </a:lnTo>
                  <a:lnTo>
                    <a:pt x="4353" y="4395"/>
                  </a:lnTo>
                  <a:lnTo>
                    <a:pt x="4499" y="4353"/>
                  </a:lnTo>
                  <a:lnTo>
                    <a:pt x="4646" y="4353"/>
                  </a:lnTo>
                  <a:lnTo>
                    <a:pt x="4667" y="4395"/>
                  </a:lnTo>
                  <a:lnTo>
                    <a:pt x="4729" y="4374"/>
                  </a:lnTo>
                  <a:lnTo>
                    <a:pt x="4855" y="4395"/>
                  </a:lnTo>
                  <a:lnTo>
                    <a:pt x="4918" y="4395"/>
                  </a:lnTo>
                  <a:lnTo>
                    <a:pt x="4918" y="4311"/>
                  </a:lnTo>
                  <a:lnTo>
                    <a:pt x="4876" y="4143"/>
                  </a:lnTo>
                  <a:lnTo>
                    <a:pt x="4918" y="4060"/>
                  </a:lnTo>
                  <a:lnTo>
                    <a:pt x="5148" y="3955"/>
                  </a:lnTo>
                  <a:lnTo>
                    <a:pt x="5273" y="3955"/>
                  </a:lnTo>
                  <a:lnTo>
                    <a:pt x="5859" y="3683"/>
                  </a:lnTo>
                  <a:lnTo>
                    <a:pt x="5964" y="3662"/>
                  </a:lnTo>
                  <a:lnTo>
                    <a:pt x="6299" y="3537"/>
                  </a:lnTo>
                  <a:lnTo>
                    <a:pt x="6487" y="3474"/>
                  </a:lnTo>
                  <a:lnTo>
                    <a:pt x="6445" y="3432"/>
                  </a:lnTo>
                  <a:lnTo>
                    <a:pt x="6403" y="3327"/>
                  </a:lnTo>
                  <a:lnTo>
                    <a:pt x="6320" y="3223"/>
                  </a:lnTo>
                  <a:lnTo>
                    <a:pt x="6320" y="3160"/>
                  </a:lnTo>
                  <a:lnTo>
                    <a:pt x="6382" y="3139"/>
                  </a:lnTo>
                  <a:lnTo>
                    <a:pt x="6445" y="3035"/>
                  </a:lnTo>
                  <a:lnTo>
                    <a:pt x="6445" y="2951"/>
                  </a:lnTo>
                  <a:lnTo>
                    <a:pt x="6487" y="2888"/>
                  </a:lnTo>
                  <a:lnTo>
                    <a:pt x="6445" y="2825"/>
                  </a:lnTo>
                  <a:lnTo>
                    <a:pt x="6445" y="2742"/>
                  </a:lnTo>
                  <a:lnTo>
                    <a:pt x="6487" y="2721"/>
                  </a:lnTo>
                  <a:lnTo>
                    <a:pt x="6612" y="2616"/>
                  </a:lnTo>
                  <a:lnTo>
                    <a:pt x="6696" y="2595"/>
                  </a:lnTo>
                  <a:lnTo>
                    <a:pt x="6717" y="2511"/>
                  </a:lnTo>
                  <a:lnTo>
                    <a:pt x="6759" y="2511"/>
                  </a:lnTo>
                  <a:lnTo>
                    <a:pt x="6759" y="2470"/>
                  </a:lnTo>
                  <a:lnTo>
                    <a:pt x="6717" y="2428"/>
                  </a:lnTo>
                  <a:lnTo>
                    <a:pt x="6696" y="2386"/>
                  </a:lnTo>
                  <a:lnTo>
                    <a:pt x="6654" y="2302"/>
                  </a:lnTo>
                  <a:lnTo>
                    <a:pt x="6717" y="2281"/>
                  </a:lnTo>
                  <a:lnTo>
                    <a:pt x="6717" y="2198"/>
                  </a:lnTo>
                  <a:lnTo>
                    <a:pt x="6654" y="2114"/>
                  </a:lnTo>
                  <a:lnTo>
                    <a:pt x="6717" y="2051"/>
                  </a:lnTo>
                  <a:lnTo>
                    <a:pt x="6696" y="1967"/>
                  </a:lnTo>
                  <a:lnTo>
                    <a:pt x="6696" y="1884"/>
                  </a:lnTo>
                  <a:lnTo>
                    <a:pt x="6654" y="1779"/>
                  </a:lnTo>
                  <a:lnTo>
                    <a:pt x="6654" y="1695"/>
                  </a:lnTo>
                  <a:lnTo>
                    <a:pt x="6801" y="1570"/>
                  </a:lnTo>
                  <a:lnTo>
                    <a:pt x="6801" y="1528"/>
                  </a:lnTo>
                  <a:lnTo>
                    <a:pt x="6822" y="1486"/>
                  </a:lnTo>
                  <a:lnTo>
                    <a:pt x="6822" y="1361"/>
                  </a:lnTo>
                  <a:lnTo>
                    <a:pt x="6801" y="1277"/>
                  </a:lnTo>
                  <a:lnTo>
                    <a:pt x="6696" y="1214"/>
                  </a:lnTo>
                  <a:lnTo>
                    <a:pt x="6696" y="1151"/>
                  </a:lnTo>
                  <a:lnTo>
                    <a:pt x="6738" y="1005"/>
                  </a:lnTo>
                  <a:lnTo>
                    <a:pt x="6738" y="963"/>
                  </a:lnTo>
                  <a:lnTo>
                    <a:pt x="6696" y="942"/>
                  </a:lnTo>
                  <a:lnTo>
                    <a:pt x="6592" y="900"/>
                  </a:lnTo>
                  <a:lnTo>
                    <a:pt x="6550" y="817"/>
                  </a:lnTo>
                  <a:lnTo>
                    <a:pt x="6529" y="796"/>
                  </a:lnTo>
                  <a:lnTo>
                    <a:pt x="6508" y="712"/>
                  </a:lnTo>
                  <a:lnTo>
                    <a:pt x="6508" y="691"/>
                  </a:lnTo>
                  <a:lnTo>
                    <a:pt x="6445" y="691"/>
                  </a:lnTo>
                  <a:lnTo>
                    <a:pt x="6340" y="586"/>
                  </a:lnTo>
                  <a:lnTo>
                    <a:pt x="6299" y="503"/>
                  </a:lnTo>
                  <a:lnTo>
                    <a:pt x="6236" y="482"/>
                  </a:lnTo>
                  <a:lnTo>
                    <a:pt x="6194" y="419"/>
                  </a:lnTo>
                  <a:lnTo>
                    <a:pt x="6110" y="419"/>
                  </a:lnTo>
                  <a:lnTo>
                    <a:pt x="5859" y="335"/>
                  </a:lnTo>
                  <a:lnTo>
                    <a:pt x="5755" y="335"/>
                  </a:lnTo>
                  <a:lnTo>
                    <a:pt x="5671" y="273"/>
                  </a:lnTo>
                  <a:lnTo>
                    <a:pt x="5671" y="210"/>
                  </a:lnTo>
                  <a:lnTo>
                    <a:pt x="5587" y="168"/>
                  </a:lnTo>
                  <a:lnTo>
                    <a:pt x="5545" y="168"/>
                  </a:lnTo>
                  <a:lnTo>
                    <a:pt x="5441" y="126"/>
                  </a:lnTo>
                  <a:lnTo>
                    <a:pt x="5357" y="126"/>
                  </a:lnTo>
                  <a:lnTo>
                    <a:pt x="5169" y="22"/>
                  </a:lnTo>
                  <a:lnTo>
                    <a:pt x="5085"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94" name="Google Shape;1094;p27"/>
            <p:cNvSpPr/>
            <p:nvPr/>
          </p:nvSpPr>
          <p:spPr>
            <a:xfrm>
              <a:off x="-2468482" y="4126097"/>
              <a:ext cx="153470" cy="144876"/>
            </a:xfrm>
            <a:custGeom>
              <a:avLst/>
              <a:gdLst/>
              <a:ahLst/>
              <a:cxnLst/>
              <a:rect l="l" t="t" r="r" b="b"/>
              <a:pathLst>
                <a:path w="7240" h="7157" extrusionOk="0">
                  <a:moveTo>
                    <a:pt x="963" y="0"/>
                  </a:moveTo>
                  <a:lnTo>
                    <a:pt x="879" y="42"/>
                  </a:lnTo>
                  <a:lnTo>
                    <a:pt x="774" y="63"/>
                  </a:lnTo>
                  <a:lnTo>
                    <a:pt x="712" y="63"/>
                  </a:lnTo>
                  <a:lnTo>
                    <a:pt x="670" y="84"/>
                  </a:lnTo>
                  <a:lnTo>
                    <a:pt x="670" y="105"/>
                  </a:lnTo>
                  <a:lnTo>
                    <a:pt x="649" y="105"/>
                  </a:lnTo>
                  <a:lnTo>
                    <a:pt x="502" y="189"/>
                  </a:lnTo>
                  <a:lnTo>
                    <a:pt x="544" y="273"/>
                  </a:lnTo>
                  <a:lnTo>
                    <a:pt x="544" y="356"/>
                  </a:lnTo>
                  <a:lnTo>
                    <a:pt x="858" y="712"/>
                  </a:lnTo>
                  <a:lnTo>
                    <a:pt x="879" y="1151"/>
                  </a:lnTo>
                  <a:lnTo>
                    <a:pt x="1046" y="1402"/>
                  </a:lnTo>
                  <a:lnTo>
                    <a:pt x="1026" y="1633"/>
                  </a:lnTo>
                  <a:lnTo>
                    <a:pt x="837" y="1863"/>
                  </a:lnTo>
                  <a:lnTo>
                    <a:pt x="942" y="1925"/>
                  </a:lnTo>
                  <a:lnTo>
                    <a:pt x="942" y="2135"/>
                  </a:lnTo>
                  <a:lnTo>
                    <a:pt x="1046" y="2260"/>
                  </a:lnTo>
                  <a:lnTo>
                    <a:pt x="1046" y="2407"/>
                  </a:lnTo>
                  <a:lnTo>
                    <a:pt x="1256" y="2783"/>
                  </a:lnTo>
                  <a:lnTo>
                    <a:pt x="1256" y="2867"/>
                  </a:lnTo>
                  <a:lnTo>
                    <a:pt x="1339" y="2972"/>
                  </a:lnTo>
                  <a:lnTo>
                    <a:pt x="1339" y="3453"/>
                  </a:lnTo>
                  <a:lnTo>
                    <a:pt x="1088" y="3871"/>
                  </a:lnTo>
                  <a:lnTo>
                    <a:pt x="1026" y="3871"/>
                  </a:lnTo>
                  <a:lnTo>
                    <a:pt x="754" y="4081"/>
                  </a:lnTo>
                  <a:lnTo>
                    <a:pt x="754" y="4227"/>
                  </a:lnTo>
                  <a:lnTo>
                    <a:pt x="440" y="4499"/>
                  </a:lnTo>
                  <a:lnTo>
                    <a:pt x="440" y="4687"/>
                  </a:lnTo>
                  <a:lnTo>
                    <a:pt x="398" y="4750"/>
                  </a:lnTo>
                  <a:lnTo>
                    <a:pt x="398" y="5210"/>
                  </a:lnTo>
                  <a:lnTo>
                    <a:pt x="230" y="5399"/>
                  </a:lnTo>
                  <a:lnTo>
                    <a:pt x="210" y="5608"/>
                  </a:lnTo>
                  <a:lnTo>
                    <a:pt x="42" y="5796"/>
                  </a:lnTo>
                  <a:lnTo>
                    <a:pt x="42" y="6006"/>
                  </a:lnTo>
                  <a:lnTo>
                    <a:pt x="21" y="6173"/>
                  </a:lnTo>
                  <a:lnTo>
                    <a:pt x="21" y="6466"/>
                  </a:lnTo>
                  <a:lnTo>
                    <a:pt x="0" y="6654"/>
                  </a:lnTo>
                  <a:lnTo>
                    <a:pt x="21" y="6696"/>
                  </a:lnTo>
                  <a:lnTo>
                    <a:pt x="105" y="6738"/>
                  </a:lnTo>
                  <a:lnTo>
                    <a:pt x="126" y="6759"/>
                  </a:lnTo>
                  <a:lnTo>
                    <a:pt x="189" y="6738"/>
                  </a:lnTo>
                  <a:lnTo>
                    <a:pt x="210" y="6654"/>
                  </a:lnTo>
                  <a:lnTo>
                    <a:pt x="398" y="6654"/>
                  </a:lnTo>
                  <a:lnTo>
                    <a:pt x="461" y="6696"/>
                  </a:lnTo>
                  <a:lnTo>
                    <a:pt x="523" y="6675"/>
                  </a:lnTo>
                  <a:lnTo>
                    <a:pt x="523" y="6591"/>
                  </a:lnTo>
                  <a:lnTo>
                    <a:pt x="712" y="6466"/>
                  </a:lnTo>
                  <a:lnTo>
                    <a:pt x="754" y="6466"/>
                  </a:lnTo>
                  <a:lnTo>
                    <a:pt x="858" y="6529"/>
                  </a:lnTo>
                  <a:lnTo>
                    <a:pt x="879" y="6529"/>
                  </a:lnTo>
                  <a:lnTo>
                    <a:pt x="921" y="6487"/>
                  </a:lnTo>
                  <a:lnTo>
                    <a:pt x="963" y="6466"/>
                  </a:lnTo>
                  <a:lnTo>
                    <a:pt x="1046" y="6529"/>
                  </a:lnTo>
                  <a:lnTo>
                    <a:pt x="1046" y="6550"/>
                  </a:lnTo>
                  <a:lnTo>
                    <a:pt x="1130" y="6571"/>
                  </a:lnTo>
                  <a:lnTo>
                    <a:pt x="1088" y="6633"/>
                  </a:lnTo>
                  <a:lnTo>
                    <a:pt x="1151" y="6654"/>
                  </a:lnTo>
                  <a:lnTo>
                    <a:pt x="1256" y="6759"/>
                  </a:lnTo>
                  <a:lnTo>
                    <a:pt x="1381" y="6801"/>
                  </a:lnTo>
                  <a:lnTo>
                    <a:pt x="1486" y="6759"/>
                  </a:lnTo>
                  <a:lnTo>
                    <a:pt x="1507" y="6759"/>
                  </a:lnTo>
                  <a:lnTo>
                    <a:pt x="1590" y="6696"/>
                  </a:lnTo>
                  <a:lnTo>
                    <a:pt x="1653" y="6696"/>
                  </a:lnTo>
                  <a:lnTo>
                    <a:pt x="1674" y="6738"/>
                  </a:lnTo>
                  <a:lnTo>
                    <a:pt x="3850" y="6738"/>
                  </a:lnTo>
                  <a:lnTo>
                    <a:pt x="3871" y="6759"/>
                  </a:lnTo>
                  <a:lnTo>
                    <a:pt x="3913" y="6863"/>
                  </a:lnTo>
                  <a:lnTo>
                    <a:pt x="3976" y="6905"/>
                  </a:lnTo>
                  <a:lnTo>
                    <a:pt x="4101" y="6968"/>
                  </a:lnTo>
                  <a:lnTo>
                    <a:pt x="4206" y="6989"/>
                  </a:lnTo>
                  <a:lnTo>
                    <a:pt x="4311" y="6968"/>
                  </a:lnTo>
                  <a:lnTo>
                    <a:pt x="4373" y="6989"/>
                  </a:lnTo>
                  <a:lnTo>
                    <a:pt x="4394" y="7052"/>
                  </a:lnTo>
                  <a:lnTo>
                    <a:pt x="4478" y="7073"/>
                  </a:lnTo>
                  <a:lnTo>
                    <a:pt x="4541" y="7010"/>
                  </a:lnTo>
                  <a:lnTo>
                    <a:pt x="4645" y="6989"/>
                  </a:lnTo>
                  <a:lnTo>
                    <a:pt x="4792" y="7010"/>
                  </a:lnTo>
                  <a:lnTo>
                    <a:pt x="4855" y="7010"/>
                  </a:lnTo>
                  <a:lnTo>
                    <a:pt x="4896" y="6947"/>
                  </a:lnTo>
                  <a:lnTo>
                    <a:pt x="4917" y="6968"/>
                  </a:lnTo>
                  <a:lnTo>
                    <a:pt x="4959" y="6968"/>
                  </a:lnTo>
                  <a:lnTo>
                    <a:pt x="5106" y="7094"/>
                  </a:lnTo>
                  <a:lnTo>
                    <a:pt x="5210" y="7115"/>
                  </a:lnTo>
                  <a:lnTo>
                    <a:pt x="5357" y="7115"/>
                  </a:lnTo>
                  <a:lnTo>
                    <a:pt x="5357" y="7073"/>
                  </a:lnTo>
                  <a:lnTo>
                    <a:pt x="5440" y="7052"/>
                  </a:lnTo>
                  <a:lnTo>
                    <a:pt x="5482" y="7073"/>
                  </a:lnTo>
                  <a:lnTo>
                    <a:pt x="5545" y="7094"/>
                  </a:lnTo>
                  <a:lnTo>
                    <a:pt x="5587" y="7073"/>
                  </a:lnTo>
                  <a:lnTo>
                    <a:pt x="5629" y="7115"/>
                  </a:lnTo>
                  <a:lnTo>
                    <a:pt x="5671" y="7115"/>
                  </a:lnTo>
                  <a:lnTo>
                    <a:pt x="5692" y="7156"/>
                  </a:lnTo>
                  <a:lnTo>
                    <a:pt x="5838" y="7156"/>
                  </a:lnTo>
                  <a:lnTo>
                    <a:pt x="6717" y="6947"/>
                  </a:lnTo>
                  <a:lnTo>
                    <a:pt x="6696" y="6843"/>
                  </a:lnTo>
                  <a:lnTo>
                    <a:pt x="6612" y="6801"/>
                  </a:lnTo>
                  <a:lnTo>
                    <a:pt x="6570" y="6738"/>
                  </a:lnTo>
                  <a:lnTo>
                    <a:pt x="6508" y="6675"/>
                  </a:lnTo>
                  <a:lnTo>
                    <a:pt x="6424" y="6633"/>
                  </a:lnTo>
                  <a:lnTo>
                    <a:pt x="6361" y="6571"/>
                  </a:lnTo>
                  <a:lnTo>
                    <a:pt x="6256" y="6424"/>
                  </a:lnTo>
                  <a:lnTo>
                    <a:pt x="6173" y="6382"/>
                  </a:lnTo>
                  <a:lnTo>
                    <a:pt x="6110" y="6319"/>
                  </a:lnTo>
                  <a:lnTo>
                    <a:pt x="6047" y="6257"/>
                  </a:lnTo>
                  <a:lnTo>
                    <a:pt x="5964" y="6152"/>
                  </a:lnTo>
                  <a:lnTo>
                    <a:pt x="5943" y="6110"/>
                  </a:lnTo>
                  <a:lnTo>
                    <a:pt x="5984" y="4164"/>
                  </a:lnTo>
                  <a:lnTo>
                    <a:pt x="7219" y="4164"/>
                  </a:lnTo>
                  <a:lnTo>
                    <a:pt x="7198" y="4122"/>
                  </a:lnTo>
                  <a:lnTo>
                    <a:pt x="7219" y="3955"/>
                  </a:lnTo>
                  <a:lnTo>
                    <a:pt x="7240" y="3913"/>
                  </a:lnTo>
                  <a:lnTo>
                    <a:pt x="7240" y="3809"/>
                  </a:lnTo>
                  <a:lnTo>
                    <a:pt x="7198" y="3704"/>
                  </a:lnTo>
                  <a:lnTo>
                    <a:pt x="7198" y="3558"/>
                  </a:lnTo>
                  <a:lnTo>
                    <a:pt x="7198" y="3348"/>
                  </a:lnTo>
                  <a:lnTo>
                    <a:pt x="7156" y="3118"/>
                  </a:lnTo>
                  <a:lnTo>
                    <a:pt x="7198" y="3097"/>
                  </a:lnTo>
                  <a:lnTo>
                    <a:pt x="7198" y="3034"/>
                  </a:lnTo>
                  <a:lnTo>
                    <a:pt x="7198" y="3013"/>
                  </a:lnTo>
                  <a:lnTo>
                    <a:pt x="7093" y="3013"/>
                  </a:lnTo>
                  <a:lnTo>
                    <a:pt x="6989" y="3034"/>
                  </a:lnTo>
                  <a:lnTo>
                    <a:pt x="6905" y="3097"/>
                  </a:lnTo>
                  <a:lnTo>
                    <a:pt x="6821" y="3118"/>
                  </a:lnTo>
                  <a:lnTo>
                    <a:pt x="6780" y="3139"/>
                  </a:lnTo>
                  <a:lnTo>
                    <a:pt x="6717" y="3118"/>
                  </a:lnTo>
                  <a:lnTo>
                    <a:pt x="6570" y="3118"/>
                  </a:lnTo>
                  <a:lnTo>
                    <a:pt x="6508" y="3097"/>
                  </a:lnTo>
                  <a:lnTo>
                    <a:pt x="6424" y="3034"/>
                  </a:lnTo>
                  <a:lnTo>
                    <a:pt x="6382" y="3034"/>
                  </a:lnTo>
                  <a:lnTo>
                    <a:pt x="6361" y="3076"/>
                  </a:lnTo>
                  <a:lnTo>
                    <a:pt x="6298" y="3097"/>
                  </a:lnTo>
                  <a:lnTo>
                    <a:pt x="6256" y="3118"/>
                  </a:lnTo>
                  <a:lnTo>
                    <a:pt x="6194" y="3118"/>
                  </a:lnTo>
                  <a:lnTo>
                    <a:pt x="6173" y="3097"/>
                  </a:lnTo>
                  <a:lnTo>
                    <a:pt x="6173" y="2972"/>
                  </a:lnTo>
                  <a:lnTo>
                    <a:pt x="6215" y="2930"/>
                  </a:lnTo>
                  <a:lnTo>
                    <a:pt x="6215" y="2909"/>
                  </a:lnTo>
                  <a:lnTo>
                    <a:pt x="6256" y="2825"/>
                  </a:lnTo>
                  <a:lnTo>
                    <a:pt x="6173" y="2783"/>
                  </a:lnTo>
                  <a:lnTo>
                    <a:pt x="6173" y="2658"/>
                  </a:lnTo>
                  <a:lnTo>
                    <a:pt x="6194" y="2616"/>
                  </a:lnTo>
                  <a:lnTo>
                    <a:pt x="6194" y="2553"/>
                  </a:lnTo>
                  <a:lnTo>
                    <a:pt x="6110" y="2490"/>
                  </a:lnTo>
                  <a:lnTo>
                    <a:pt x="6110" y="2407"/>
                  </a:lnTo>
                  <a:lnTo>
                    <a:pt x="6152" y="2344"/>
                  </a:lnTo>
                  <a:lnTo>
                    <a:pt x="6110" y="2281"/>
                  </a:lnTo>
                  <a:lnTo>
                    <a:pt x="6068" y="2260"/>
                  </a:lnTo>
                  <a:lnTo>
                    <a:pt x="6047" y="2197"/>
                  </a:lnTo>
                  <a:lnTo>
                    <a:pt x="6005" y="2177"/>
                  </a:lnTo>
                  <a:lnTo>
                    <a:pt x="6005" y="2093"/>
                  </a:lnTo>
                  <a:lnTo>
                    <a:pt x="5964" y="2051"/>
                  </a:lnTo>
                  <a:lnTo>
                    <a:pt x="5964" y="1967"/>
                  </a:lnTo>
                  <a:lnTo>
                    <a:pt x="5901" y="1925"/>
                  </a:lnTo>
                  <a:lnTo>
                    <a:pt x="5964" y="1821"/>
                  </a:lnTo>
                  <a:lnTo>
                    <a:pt x="5964" y="1612"/>
                  </a:lnTo>
                  <a:lnTo>
                    <a:pt x="5943" y="1528"/>
                  </a:lnTo>
                  <a:lnTo>
                    <a:pt x="5943" y="1507"/>
                  </a:lnTo>
                  <a:lnTo>
                    <a:pt x="5964" y="1444"/>
                  </a:lnTo>
                  <a:lnTo>
                    <a:pt x="5964" y="1361"/>
                  </a:lnTo>
                  <a:lnTo>
                    <a:pt x="5901" y="1298"/>
                  </a:lnTo>
                  <a:lnTo>
                    <a:pt x="5943" y="1193"/>
                  </a:lnTo>
                  <a:lnTo>
                    <a:pt x="5984" y="1089"/>
                  </a:lnTo>
                  <a:lnTo>
                    <a:pt x="5984" y="1005"/>
                  </a:lnTo>
                  <a:lnTo>
                    <a:pt x="5984" y="921"/>
                  </a:lnTo>
                  <a:lnTo>
                    <a:pt x="5964" y="837"/>
                  </a:lnTo>
                  <a:lnTo>
                    <a:pt x="5315" y="796"/>
                  </a:lnTo>
                  <a:lnTo>
                    <a:pt x="5273" y="733"/>
                  </a:lnTo>
                  <a:lnTo>
                    <a:pt x="5315" y="691"/>
                  </a:lnTo>
                  <a:lnTo>
                    <a:pt x="5336" y="607"/>
                  </a:lnTo>
                  <a:lnTo>
                    <a:pt x="5147" y="586"/>
                  </a:lnTo>
                  <a:lnTo>
                    <a:pt x="5147" y="628"/>
                  </a:lnTo>
                  <a:lnTo>
                    <a:pt x="4583" y="670"/>
                  </a:lnTo>
                  <a:lnTo>
                    <a:pt x="4583" y="817"/>
                  </a:lnTo>
                  <a:lnTo>
                    <a:pt x="4520" y="921"/>
                  </a:lnTo>
                  <a:lnTo>
                    <a:pt x="4478" y="942"/>
                  </a:lnTo>
                  <a:lnTo>
                    <a:pt x="4499" y="1047"/>
                  </a:lnTo>
                  <a:lnTo>
                    <a:pt x="4499" y="1214"/>
                  </a:lnTo>
                  <a:lnTo>
                    <a:pt x="4059" y="1235"/>
                  </a:lnTo>
                  <a:lnTo>
                    <a:pt x="3976" y="1298"/>
                  </a:lnTo>
                  <a:lnTo>
                    <a:pt x="3787" y="1256"/>
                  </a:lnTo>
                  <a:lnTo>
                    <a:pt x="3704" y="1235"/>
                  </a:lnTo>
                  <a:lnTo>
                    <a:pt x="3599" y="1256"/>
                  </a:lnTo>
                  <a:lnTo>
                    <a:pt x="3453" y="1256"/>
                  </a:lnTo>
                  <a:lnTo>
                    <a:pt x="3390" y="1235"/>
                  </a:lnTo>
                  <a:lnTo>
                    <a:pt x="3369" y="1026"/>
                  </a:lnTo>
                  <a:lnTo>
                    <a:pt x="3285" y="921"/>
                  </a:lnTo>
                  <a:lnTo>
                    <a:pt x="3243" y="837"/>
                  </a:lnTo>
                  <a:lnTo>
                    <a:pt x="3181" y="817"/>
                  </a:lnTo>
                  <a:lnTo>
                    <a:pt x="3181" y="733"/>
                  </a:lnTo>
                  <a:lnTo>
                    <a:pt x="3160" y="691"/>
                  </a:lnTo>
                  <a:lnTo>
                    <a:pt x="3139" y="565"/>
                  </a:lnTo>
                  <a:lnTo>
                    <a:pt x="3076" y="461"/>
                  </a:lnTo>
                  <a:lnTo>
                    <a:pt x="3076" y="377"/>
                  </a:lnTo>
                  <a:lnTo>
                    <a:pt x="3118" y="314"/>
                  </a:lnTo>
                  <a:lnTo>
                    <a:pt x="3076" y="252"/>
                  </a:lnTo>
                  <a:lnTo>
                    <a:pt x="3034" y="189"/>
                  </a:lnTo>
                  <a:lnTo>
                    <a:pt x="3034" y="105"/>
                  </a:lnTo>
                  <a:lnTo>
                    <a:pt x="3034" y="84"/>
                  </a:lnTo>
                  <a:lnTo>
                    <a:pt x="3034" y="0"/>
                  </a:lnTo>
                  <a:lnTo>
                    <a:pt x="2030" y="0"/>
                  </a:lnTo>
                  <a:lnTo>
                    <a:pt x="1821" y="42"/>
                  </a:lnTo>
                  <a:lnTo>
                    <a:pt x="1653"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95" name="Google Shape;1095;p27"/>
            <p:cNvSpPr/>
            <p:nvPr/>
          </p:nvSpPr>
          <p:spPr>
            <a:xfrm>
              <a:off x="-2303952" y="4241293"/>
              <a:ext cx="95834" cy="83460"/>
            </a:xfrm>
            <a:custGeom>
              <a:avLst/>
              <a:gdLst/>
              <a:ahLst/>
              <a:cxnLst/>
              <a:rect l="l" t="t" r="r" b="b"/>
              <a:pathLst>
                <a:path w="4521" h="4123" extrusionOk="0">
                  <a:moveTo>
                    <a:pt x="2679" y="1"/>
                  </a:moveTo>
                  <a:lnTo>
                    <a:pt x="2533" y="43"/>
                  </a:lnTo>
                  <a:lnTo>
                    <a:pt x="2470" y="63"/>
                  </a:lnTo>
                  <a:lnTo>
                    <a:pt x="2386" y="105"/>
                  </a:lnTo>
                  <a:lnTo>
                    <a:pt x="2219" y="210"/>
                  </a:lnTo>
                  <a:lnTo>
                    <a:pt x="2177" y="273"/>
                  </a:lnTo>
                  <a:lnTo>
                    <a:pt x="2177" y="335"/>
                  </a:lnTo>
                  <a:lnTo>
                    <a:pt x="2156" y="377"/>
                  </a:lnTo>
                  <a:lnTo>
                    <a:pt x="2177" y="440"/>
                  </a:lnTo>
                  <a:lnTo>
                    <a:pt x="2156" y="482"/>
                  </a:lnTo>
                  <a:lnTo>
                    <a:pt x="2114" y="524"/>
                  </a:lnTo>
                  <a:lnTo>
                    <a:pt x="1905" y="587"/>
                  </a:lnTo>
                  <a:lnTo>
                    <a:pt x="1570" y="838"/>
                  </a:lnTo>
                  <a:lnTo>
                    <a:pt x="1319" y="1152"/>
                  </a:lnTo>
                  <a:lnTo>
                    <a:pt x="1131" y="1403"/>
                  </a:lnTo>
                  <a:lnTo>
                    <a:pt x="963" y="1465"/>
                  </a:lnTo>
                  <a:lnTo>
                    <a:pt x="859" y="1424"/>
                  </a:lnTo>
                  <a:lnTo>
                    <a:pt x="796" y="1361"/>
                  </a:lnTo>
                  <a:lnTo>
                    <a:pt x="754" y="1361"/>
                  </a:lnTo>
                  <a:lnTo>
                    <a:pt x="733" y="1319"/>
                  </a:lnTo>
                  <a:lnTo>
                    <a:pt x="712" y="1361"/>
                  </a:lnTo>
                  <a:lnTo>
                    <a:pt x="650" y="1298"/>
                  </a:lnTo>
                  <a:lnTo>
                    <a:pt x="524" y="1319"/>
                  </a:lnTo>
                  <a:lnTo>
                    <a:pt x="419" y="1403"/>
                  </a:lnTo>
                  <a:lnTo>
                    <a:pt x="378" y="1403"/>
                  </a:lnTo>
                  <a:lnTo>
                    <a:pt x="315" y="1361"/>
                  </a:lnTo>
                  <a:lnTo>
                    <a:pt x="210" y="1298"/>
                  </a:lnTo>
                  <a:lnTo>
                    <a:pt x="64" y="1277"/>
                  </a:lnTo>
                  <a:lnTo>
                    <a:pt x="1" y="1277"/>
                  </a:lnTo>
                  <a:lnTo>
                    <a:pt x="22" y="1319"/>
                  </a:lnTo>
                  <a:lnTo>
                    <a:pt x="22" y="1382"/>
                  </a:lnTo>
                  <a:lnTo>
                    <a:pt x="22" y="1424"/>
                  </a:lnTo>
                  <a:lnTo>
                    <a:pt x="22" y="1486"/>
                  </a:lnTo>
                  <a:lnTo>
                    <a:pt x="106" y="1570"/>
                  </a:lnTo>
                  <a:lnTo>
                    <a:pt x="168" y="1591"/>
                  </a:lnTo>
                  <a:lnTo>
                    <a:pt x="231" y="1633"/>
                  </a:lnTo>
                  <a:lnTo>
                    <a:pt x="294" y="1716"/>
                  </a:lnTo>
                  <a:lnTo>
                    <a:pt x="294" y="1779"/>
                  </a:lnTo>
                  <a:lnTo>
                    <a:pt x="315" y="1800"/>
                  </a:lnTo>
                  <a:lnTo>
                    <a:pt x="378" y="1884"/>
                  </a:lnTo>
                  <a:lnTo>
                    <a:pt x="398" y="1988"/>
                  </a:lnTo>
                  <a:lnTo>
                    <a:pt x="440" y="2030"/>
                  </a:lnTo>
                  <a:lnTo>
                    <a:pt x="503" y="2114"/>
                  </a:lnTo>
                  <a:lnTo>
                    <a:pt x="545" y="2156"/>
                  </a:lnTo>
                  <a:lnTo>
                    <a:pt x="587" y="2156"/>
                  </a:lnTo>
                  <a:lnTo>
                    <a:pt x="629" y="2240"/>
                  </a:lnTo>
                  <a:lnTo>
                    <a:pt x="796" y="2512"/>
                  </a:lnTo>
                  <a:lnTo>
                    <a:pt x="901" y="2574"/>
                  </a:lnTo>
                  <a:lnTo>
                    <a:pt x="1005" y="2637"/>
                  </a:lnTo>
                  <a:lnTo>
                    <a:pt x="1047" y="2679"/>
                  </a:lnTo>
                  <a:lnTo>
                    <a:pt x="1131" y="2742"/>
                  </a:lnTo>
                  <a:lnTo>
                    <a:pt x="1131" y="2763"/>
                  </a:lnTo>
                  <a:lnTo>
                    <a:pt x="1131" y="2825"/>
                  </a:lnTo>
                  <a:lnTo>
                    <a:pt x="1152" y="2867"/>
                  </a:lnTo>
                  <a:lnTo>
                    <a:pt x="1256" y="2888"/>
                  </a:lnTo>
                  <a:lnTo>
                    <a:pt x="1340" y="2972"/>
                  </a:lnTo>
                  <a:lnTo>
                    <a:pt x="1319" y="3056"/>
                  </a:lnTo>
                  <a:lnTo>
                    <a:pt x="1340" y="3181"/>
                  </a:lnTo>
                  <a:lnTo>
                    <a:pt x="1340" y="3265"/>
                  </a:lnTo>
                  <a:lnTo>
                    <a:pt x="1382" y="3369"/>
                  </a:lnTo>
                  <a:lnTo>
                    <a:pt x="1487" y="3453"/>
                  </a:lnTo>
                  <a:lnTo>
                    <a:pt x="1549" y="3558"/>
                  </a:lnTo>
                  <a:lnTo>
                    <a:pt x="1675" y="3579"/>
                  </a:lnTo>
                  <a:lnTo>
                    <a:pt x="1759" y="3558"/>
                  </a:lnTo>
                  <a:lnTo>
                    <a:pt x="1884" y="3600"/>
                  </a:lnTo>
                  <a:lnTo>
                    <a:pt x="1968" y="3600"/>
                  </a:lnTo>
                  <a:lnTo>
                    <a:pt x="2093" y="3683"/>
                  </a:lnTo>
                  <a:lnTo>
                    <a:pt x="2156" y="3683"/>
                  </a:lnTo>
                  <a:lnTo>
                    <a:pt x="2198" y="3725"/>
                  </a:lnTo>
                  <a:lnTo>
                    <a:pt x="2198" y="3788"/>
                  </a:lnTo>
                  <a:lnTo>
                    <a:pt x="2261" y="3830"/>
                  </a:lnTo>
                  <a:lnTo>
                    <a:pt x="2303" y="3893"/>
                  </a:lnTo>
                  <a:lnTo>
                    <a:pt x="2491" y="3872"/>
                  </a:lnTo>
                  <a:lnTo>
                    <a:pt x="2616" y="3893"/>
                  </a:lnTo>
                  <a:lnTo>
                    <a:pt x="2679" y="3976"/>
                  </a:lnTo>
                  <a:lnTo>
                    <a:pt x="2742" y="3976"/>
                  </a:lnTo>
                  <a:lnTo>
                    <a:pt x="2888" y="4018"/>
                  </a:lnTo>
                  <a:lnTo>
                    <a:pt x="2909" y="4039"/>
                  </a:lnTo>
                  <a:lnTo>
                    <a:pt x="3014" y="4018"/>
                  </a:lnTo>
                  <a:lnTo>
                    <a:pt x="3160" y="3997"/>
                  </a:lnTo>
                  <a:lnTo>
                    <a:pt x="3349" y="4039"/>
                  </a:lnTo>
                  <a:lnTo>
                    <a:pt x="3453" y="4123"/>
                  </a:lnTo>
                  <a:lnTo>
                    <a:pt x="4081" y="3474"/>
                  </a:lnTo>
                  <a:lnTo>
                    <a:pt x="4081" y="3286"/>
                  </a:lnTo>
                  <a:lnTo>
                    <a:pt x="4102" y="3202"/>
                  </a:lnTo>
                  <a:lnTo>
                    <a:pt x="4144" y="3056"/>
                  </a:lnTo>
                  <a:lnTo>
                    <a:pt x="4165" y="2972"/>
                  </a:lnTo>
                  <a:lnTo>
                    <a:pt x="4144" y="2867"/>
                  </a:lnTo>
                  <a:lnTo>
                    <a:pt x="4165" y="2784"/>
                  </a:lnTo>
                  <a:lnTo>
                    <a:pt x="4248" y="2784"/>
                  </a:lnTo>
                  <a:lnTo>
                    <a:pt x="4269" y="2742"/>
                  </a:lnTo>
                  <a:lnTo>
                    <a:pt x="4374" y="2637"/>
                  </a:lnTo>
                  <a:lnTo>
                    <a:pt x="4458" y="2532"/>
                  </a:lnTo>
                  <a:lnTo>
                    <a:pt x="4416" y="2449"/>
                  </a:lnTo>
                  <a:lnTo>
                    <a:pt x="4374" y="2407"/>
                  </a:lnTo>
                  <a:lnTo>
                    <a:pt x="4374" y="2302"/>
                  </a:lnTo>
                  <a:lnTo>
                    <a:pt x="4416" y="2240"/>
                  </a:lnTo>
                  <a:lnTo>
                    <a:pt x="4395" y="2135"/>
                  </a:lnTo>
                  <a:lnTo>
                    <a:pt x="4290" y="2051"/>
                  </a:lnTo>
                  <a:lnTo>
                    <a:pt x="4290" y="2009"/>
                  </a:lnTo>
                  <a:lnTo>
                    <a:pt x="4374" y="1988"/>
                  </a:lnTo>
                  <a:lnTo>
                    <a:pt x="4374" y="1842"/>
                  </a:lnTo>
                  <a:lnTo>
                    <a:pt x="4374" y="1737"/>
                  </a:lnTo>
                  <a:lnTo>
                    <a:pt x="4479" y="1696"/>
                  </a:lnTo>
                  <a:lnTo>
                    <a:pt x="4500" y="1612"/>
                  </a:lnTo>
                  <a:lnTo>
                    <a:pt x="4416" y="1612"/>
                  </a:lnTo>
                  <a:lnTo>
                    <a:pt x="4374" y="1570"/>
                  </a:lnTo>
                  <a:lnTo>
                    <a:pt x="4416" y="1465"/>
                  </a:lnTo>
                  <a:lnTo>
                    <a:pt x="4458" y="1298"/>
                  </a:lnTo>
                  <a:lnTo>
                    <a:pt x="4500" y="1214"/>
                  </a:lnTo>
                  <a:lnTo>
                    <a:pt x="4500" y="1152"/>
                  </a:lnTo>
                  <a:lnTo>
                    <a:pt x="4479" y="1068"/>
                  </a:lnTo>
                  <a:lnTo>
                    <a:pt x="4500" y="984"/>
                  </a:lnTo>
                  <a:lnTo>
                    <a:pt x="4479" y="900"/>
                  </a:lnTo>
                  <a:lnTo>
                    <a:pt x="4520" y="796"/>
                  </a:lnTo>
                  <a:lnTo>
                    <a:pt x="4520" y="733"/>
                  </a:lnTo>
                  <a:lnTo>
                    <a:pt x="4395" y="691"/>
                  </a:lnTo>
                  <a:lnTo>
                    <a:pt x="4353" y="628"/>
                  </a:lnTo>
                  <a:lnTo>
                    <a:pt x="4248" y="545"/>
                  </a:lnTo>
                  <a:lnTo>
                    <a:pt x="4060" y="545"/>
                  </a:lnTo>
                  <a:lnTo>
                    <a:pt x="3956" y="524"/>
                  </a:lnTo>
                  <a:lnTo>
                    <a:pt x="3851" y="377"/>
                  </a:lnTo>
                  <a:lnTo>
                    <a:pt x="3683" y="273"/>
                  </a:lnTo>
                  <a:lnTo>
                    <a:pt x="3537" y="252"/>
                  </a:lnTo>
                  <a:lnTo>
                    <a:pt x="3474" y="315"/>
                  </a:lnTo>
                  <a:lnTo>
                    <a:pt x="3432" y="335"/>
                  </a:lnTo>
                  <a:lnTo>
                    <a:pt x="3411" y="252"/>
                  </a:lnTo>
                  <a:lnTo>
                    <a:pt x="3328" y="252"/>
                  </a:lnTo>
                  <a:lnTo>
                    <a:pt x="3119" y="231"/>
                  </a:lnTo>
                  <a:lnTo>
                    <a:pt x="3098" y="43"/>
                  </a:lnTo>
                  <a:lnTo>
                    <a:pt x="3035" y="43"/>
                  </a:lnTo>
                  <a:lnTo>
                    <a:pt x="2909" y="22"/>
                  </a:lnTo>
                  <a:lnTo>
                    <a:pt x="2847" y="43"/>
                  </a:lnTo>
                  <a:lnTo>
                    <a:pt x="282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96" name="Google Shape;1096;p27"/>
            <p:cNvSpPr/>
            <p:nvPr/>
          </p:nvSpPr>
          <p:spPr>
            <a:xfrm>
              <a:off x="-2370023" y="4267142"/>
              <a:ext cx="114890" cy="109714"/>
            </a:xfrm>
            <a:custGeom>
              <a:avLst/>
              <a:gdLst/>
              <a:ahLst/>
              <a:cxnLst/>
              <a:rect l="l" t="t" r="r" b="b"/>
              <a:pathLst>
                <a:path w="5420" h="5420" extrusionOk="0">
                  <a:moveTo>
                    <a:pt x="3118" y="0"/>
                  </a:moveTo>
                  <a:lnTo>
                    <a:pt x="3013" y="21"/>
                  </a:lnTo>
                  <a:lnTo>
                    <a:pt x="2825" y="105"/>
                  </a:lnTo>
                  <a:lnTo>
                    <a:pt x="2762" y="147"/>
                  </a:lnTo>
                  <a:lnTo>
                    <a:pt x="2679" y="126"/>
                  </a:lnTo>
                  <a:lnTo>
                    <a:pt x="2658" y="105"/>
                  </a:lnTo>
                  <a:lnTo>
                    <a:pt x="2511" y="105"/>
                  </a:lnTo>
                  <a:lnTo>
                    <a:pt x="2407" y="230"/>
                  </a:lnTo>
                  <a:lnTo>
                    <a:pt x="2281" y="356"/>
                  </a:lnTo>
                  <a:lnTo>
                    <a:pt x="2093" y="502"/>
                  </a:lnTo>
                  <a:lnTo>
                    <a:pt x="2051" y="502"/>
                  </a:lnTo>
                  <a:lnTo>
                    <a:pt x="2072" y="419"/>
                  </a:lnTo>
                  <a:lnTo>
                    <a:pt x="2093" y="356"/>
                  </a:lnTo>
                  <a:lnTo>
                    <a:pt x="2051" y="335"/>
                  </a:lnTo>
                  <a:lnTo>
                    <a:pt x="2030" y="251"/>
                  </a:lnTo>
                  <a:lnTo>
                    <a:pt x="1988" y="230"/>
                  </a:lnTo>
                  <a:lnTo>
                    <a:pt x="1883" y="230"/>
                  </a:lnTo>
                  <a:lnTo>
                    <a:pt x="1716" y="293"/>
                  </a:lnTo>
                  <a:lnTo>
                    <a:pt x="1151" y="419"/>
                  </a:lnTo>
                  <a:lnTo>
                    <a:pt x="733" y="419"/>
                  </a:lnTo>
                  <a:lnTo>
                    <a:pt x="628" y="2490"/>
                  </a:lnTo>
                  <a:lnTo>
                    <a:pt x="105" y="2490"/>
                  </a:lnTo>
                  <a:lnTo>
                    <a:pt x="0" y="4310"/>
                  </a:lnTo>
                  <a:lnTo>
                    <a:pt x="210" y="4436"/>
                  </a:lnTo>
                  <a:lnTo>
                    <a:pt x="272" y="4624"/>
                  </a:lnTo>
                  <a:lnTo>
                    <a:pt x="419" y="4938"/>
                  </a:lnTo>
                  <a:lnTo>
                    <a:pt x="398" y="5105"/>
                  </a:lnTo>
                  <a:lnTo>
                    <a:pt x="314" y="5273"/>
                  </a:lnTo>
                  <a:lnTo>
                    <a:pt x="314" y="5377"/>
                  </a:lnTo>
                  <a:lnTo>
                    <a:pt x="482" y="5357"/>
                  </a:lnTo>
                  <a:lnTo>
                    <a:pt x="628" y="5419"/>
                  </a:lnTo>
                  <a:lnTo>
                    <a:pt x="712" y="5357"/>
                  </a:lnTo>
                  <a:lnTo>
                    <a:pt x="879" y="5377"/>
                  </a:lnTo>
                  <a:lnTo>
                    <a:pt x="942" y="5294"/>
                  </a:lnTo>
                  <a:lnTo>
                    <a:pt x="1088" y="5273"/>
                  </a:lnTo>
                  <a:lnTo>
                    <a:pt x="1193" y="5210"/>
                  </a:lnTo>
                  <a:lnTo>
                    <a:pt x="1235" y="5126"/>
                  </a:lnTo>
                  <a:lnTo>
                    <a:pt x="1423" y="5043"/>
                  </a:lnTo>
                  <a:lnTo>
                    <a:pt x="1528" y="4938"/>
                  </a:lnTo>
                  <a:lnTo>
                    <a:pt x="1611" y="4708"/>
                  </a:lnTo>
                  <a:lnTo>
                    <a:pt x="1758" y="4582"/>
                  </a:lnTo>
                  <a:lnTo>
                    <a:pt x="1925" y="4540"/>
                  </a:lnTo>
                  <a:lnTo>
                    <a:pt x="2093" y="4603"/>
                  </a:lnTo>
                  <a:lnTo>
                    <a:pt x="2155" y="4645"/>
                  </a:lnTo>
                  <a:lnTo>
                    <a:pt x="2239" y="4687"/>
                  </a:lnTo>
                  <a:lnTo>
                    <a:pt x="2448" y="4771"/>
                  </a:lnTo>
                  <a:lnTo>
                    <a:pt x="2511" y="4771"/>
                  </a:lnTo>
                  <a:lnTo>
                    <a:pt x="2616" y="4812"/>
                  </a:lnTo>
                  <a:lnTo>
                    <a:pt x="2762" y="4771"/>
                  </a:lnTo>
                  <a:lnTo>
                    <a:pt x="2888" y="4771"/>
                  </a:lnTo>
                  <a:lnTo>
                    <a:pt x="2992" y="4750"/>
                  </a:lnTo>
                  <a:lnTo>
                    <a:pt x="3013" y="4812"/>
                  </a:lnTo>
                  <a:lnTo>
                    <a:pt x="3097" y="4854"/>
                  </a:lnTo>
                  <a:lnTo>
                    <a:pt x="3223" y="4750"/>
                  </a:lnTo>
                  <a:lnTo>
                    <a:pt x="3202" y="4729"/>
                  </a:lnTo>
                  <a:lnTo>
                    <a:pt x="3223" y="4624"/>
                  </a:lnTo>
                  <a:lnTo>
                    <a:pt x="3223" y="4540"/>
                  </a:lnTo>
                  <a:lnTo>
                    <a:pt x="3285" y="4499"/>
                  </a:lnTo>
                  <a:lnTo>
                    <a:pt x="3285" y="4331"/>
                  </a:lnTo>
                  <a:lnTo>
                    <a:pt x="3327" y="4227"/>
                  </a:lnTo>
                  <a:lnTo>
                    <a:pt x="3432" y="4206"/>
                  </a:lnTo>
                  <a:lnTo>
                    <a:pt x="3515" y="4164"/>
                  </a:lnTo>
                  <a:lnTo>
                    <a:pt x="3599" y="4164"/>
                  </a:lnTo>
                  <a:lnTo>
                    <a:pt x="3641" y="4101"/>
                  </a:lnTo>
                  <a:lnTo>
                    <a:pt x="3662" y="4080"/>
                  </a:lnTo>
                  <a:lnTo>
                    <a:pt x="3704" y="3996"/>
                  </a:lnTo>
                  <a:lnTo>
                    <a:pt x="3767" y="3955"/>
                  </a:lnTo>
                  <a:lnTo>
                    <a:pt x="3850" y="3913"/>
                  </a:lnTo>
                  <a:lnTo>
                    <a:pt x="3871" y="3871"/>
                  </a:lnTo>
                  <a:lnTo>
                    <a:pt x="3955" y="3850"/>
                  </a:lnTo>
                  <a:lnTo>
                    <a:pt x="3955" y="3766"/>
                  </a:lnTo>
                  <a:lnTo>
                    <a:pt x="3934" y="3704"/>
                  </a:lnTo>
                  <a:lnTo>
                    <a:pt x="3955" y="3578"/>
                  </a:lnTo>
                  <a:lnTo>
                    <a:pt x="4080" y="3369"/>
                  </a:lnTo>
                  <a:lnTo>
                    <a:pt x="4185" y="3327"/>
                  </a:lnTo>
                  <a:lnTo>
                    <a:pt x="4248" y="3327"/>
                  </a:lnTo>
                  <a:lnTo>
                    <a:pt x="4290" y="3264"/>
                  </a:lnTo>
                  <a:lnTo>
                    <a:pt x="4373" y="3243"/>
                  </a:lnTo>
                  <a:lnTo>
                    <a:pt x="4394" y="3180"/>
                  </a:lnTo>
                  <a:lnTo>
                    <a:pt x="4457" y="3139"/>
                  </a:lnTo>
                  <a:lnTo>
                    <a:pt x="4541" y="3076"/>
                  </a:lnTo>
                  <a:lnTo>
                    <a:pt x="4645" y="2971"/>
                  </a:lnTo>
                  <a:lnTo>
                    <a:pt x="4771" y="2950"/>
                  </a:lnTo>
                  <a:lnTo>
                    <a:pt x="4792" y="2971"/>
                  </a:lnTo>
                  <a:lnTo>
                    <a:pt x="4855" y="2950"/>
                  </a:lnTo>
                  <a:lnTo>
                    <a:pt x="4959" y="2950"/>
                  </a:lnTo>
                  <a:lnTo>
                    <a:pt x="5022" y="2867"/>
                  </a:lnTo>
                  <a:lnTo>
                    <a:pt x="5106" y="2867"/>
                  </a:lnTo>
                  <a:lnTo>
                    <a:pt x="5127" y="2762"/>
                  </a:lnTo>
                  <a:lnTo>
                    <a:pt x="5127" y="2720"/>
                  </a:lnTo>
                  <a:lnTo>
                    <a:pt x="5189" y="2657"/>
                  </a:lnTo>
                  <a:lnTo>
                    <a:pt x="5294" y="2657"/>
                  </a:lnTo>
                  <a:lnTo>
                    <a:pt x="5336" y="2616"/>
                  </a:lnTo>
                  <a:lnTo>
                    <a:pt x="5420" y="2616"/>
                  </a:lnTo>
                  <a:lnTo>
                    <a:pt x="5378" y="2553"/>
                  </a:lnTo>
                  <a:lnTo>
                    <a:pt x="5315" y="2511"/>
                  </a:lnTo>
                  <a:lnTo>
                    <a:pt x="5315" y="2448"/>
                  </a:lnTo>
                  <a:lnTo>
                    <a:pt x="5273" y="2406"/>
                  </a:lnTo>
                  <a:lnTo>
                    <a:pt x="5210" y="2406"/>
                  </a:lnTo>
                  <a:lnTo>
                    <a:pt x="5085" y="2323"/>
                  </a:lnTo>
                  <a:lnTo>
                    <a:pt x="5001" y="2323"/>
                  </a:lnTo>
                  <a:lnTo>
                    <a:pt x="4876" y="2281"/>
                  </a:lnTo>
                  <a:lnTo>
                    <a:pt x="4792" y="2302"/>
                  </a:lnTo>
                  <a:lnTo>
                    <a:pt x="4666" y="2281"/>
                  </a:lnTo>
                  <a:lnTo>
                    <a:pt x="4604" y="2176"/>
                  </a:lnTo>
                  <a:lnTo>
                    <a:pt x="4499" y="2092"/>
                  </a:lnTo>
                  <a:lnTo>
                    <a:pt x="4457" y="1988"/>
                  </a:lnTo>
                  <a:lnTo>
                    <a:pt x="4457" y="1904"/>
                  </a:lnTo>
                  <a:lnTo>
                    <a:pt x="4436" y="1779"/>
                  </a:lnTo>
                  <a:lnTo>
                    <a:pt x="4457" y="1695"/>
                  </a:lnTo>
                  <a:lnTo>
                    <a:pt x="4373" y="1611"/>
                  </a:lnTo>
                  <a:lnTo>
                    <a:pt x="4269" y="1590"/>
                  </a:lnTo>
                  <a:lnTo>
                    <a:pt x="4248" y="1548"/>
                  </a:lnTo>
                  <a:lnTo>
                    <a:pt x="4248" y="1486"/>
                  </a:lnTo>
                  <a:lnTo>
                    <a:pt x="4248" y="1465"/>
                  </a:lnTo>
                  <a:lnTo>
                    <a:pt x="4164" y="1402"/>
                  </a:lnTo>
                  <a:lnTo>
                    <a:pt x="4122" y="1360"/>
                  </a:lnTo>
                  <a:lnTo>
                    <a:pt x="4018" y="1297"/>
                  </a:lnTo>
                  <a:lnTo>
                    <a:pt x="3913" y="1235"/>
                  </a:lnTo>
                  <a:lnTo>
                    <a:pt x="3746" y="963"/>
                  </a:lnTo>
                  <a:lnTo>
                    <a:pt x="3704" y="879"/>
                  </a:lnTo>
                  <a:lnTo>
                    <a:pt x="3662" y="879"/>
                  </a:lnTo>
                  <a:lnTo>
                    <a:pt x="3620" y="837"/>
                  </a:lnTo>
                  <a:lnTo>
                    <a:pt x="3557" y="753"/>
                  </a:lnTo>
                  <a:lnTo>
                    <a:pt x="3515" y="711"/>
                  </a:lnTo>
                  <a:lnTo>
                    <a:pt x="3495" y="607"/>
                  </a:lnTo>
                  <a:lnTo>
                    <a:pt x="3432" y="523"/>
                  </a:lnTo>
                  <a:lnTo>
                    <a:pt x="3411" y="502"/>
                  </a:lnTo>
                  <a:lnTo>
                    <a:pt x="3411" y="439"/>
                  </a:lnTo>
                  <a:lnTo>
                    <a:pt x="3348" y="356"/>
                  </a:lnTo>
                  <a:lnTo>
                    <a:pt x="3285" y="314"/>
                  </a:lnTo>
                  <a:lnTo>
                    <a:pt x="3223" y="293"/>
                  </a:lnTo>
                  <a:lnTo>
                    <a:pt x="3139" y="209"/>
                  </a:lnTo>
                  <a:lnTo>
                    <a:pt x="3139" y="147"/>
                  </a:lnTo>
                  <a:lnTo>
                    <a:pt x="3139" y="105"/>
                  </a:lnTo>
                  <a:lnTo>
                    <a:pt x="3139" y="42"/>
                  </a:lnTo>
                  <a:lnTo>
                    <a:pt x="311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97" name="Google Shape;1097;p27"/>
            <p:cNvSpPr/>
            <p:nvPr/>
          </p:nvSpPr>
          <p:spPr>
            <a:xfrm>
              <a:off x="-2468037" y="4256960"/>
              <a:ext cx="164111" cy="147426"/>
            </a:xfrm>
            <a:custGeom>
              <a:avLst/>
              <a:gdLst/>
              <a:ahLst/>
              <a:cxnLst/>
              <a:rect l="l" t="t" r="r" b="b"/>
              <a:pathLst>
                <a:path w="7742" h="7283" extrusionOk="0">
                  <a:moveTo>
                    <a:pt x="691" y="1"/>
                  </a:moveTo>
                  <a:lnTo>
                    <a:pt x="502" y="126"/>
                  </a:lnTo>
                  <a:lnTo>
                    <a:pt x="502" y="210"/>
                  </a:lnTo>
                  <a:lnTo>
                    <a:pt x="440" y="231"/>
                  </a:lnTo>
                  <a:lnTo>
                    <a:pt x="377" y="189"/>
                  </a:lnTo>
                  <a:lnTo>
                    <a:pt x="189" y="189"/>
                  </a:lnTo>
                  <a:lnTo>
                    <a:pt x="168" y="273"/>
                  </a:lnTo>
                  <a:lnTo>
                    <a:pt x="105" y="294"/>
                  </a:lnTo>
                  <a:lnTo>
                    <a:pt x="84" y="273"/>
                  </a:lnTo>
                  <a:lnTo>
                    <a:pt x="0" y="231"/>
                  </a:lnTo>
                  <a:lnTo>
                    <a:pt x="21" y="733"/>
                  </a:lnTo>
                  <a:lnTo>
                    <a:pt x="377" y="1068"/>
                  </a:lnTo>
                  <a:lnTo>
                    <a:pt x="544" y="1382"/>
                  </a:lnTo>
                  <a:lnTo>
                    <a:pt x="837" y="2051"/>
                  </a:lnTo>
                  <a:lnTo>
                    <a:pt x="858" y="2302"/>
                  </a:lnTo>
                  <a:lnTo>
                    <a:pt x="1151" y="2700"/>
                  </a:lnTo>
                  <a:lnTo>
                    <a:pt x="1151" y="2847"/>
                  </a:lnTo>
                  <a:lnTo>
                    <a:pt x="1465" y="3307"/>
                  </a:lnTo>
                  <a:lnTo>
                    <a:pt x="1465" y="3537"/>
                  </a:lnTo>
                  <a:lnTo>
                    <a:pt x="1381" y="3579"/>
                  </a:lnTo>
                  <a:lnTo>
                    <a:pt x="1465" y="3872"/>
                  </a:lnTo>
                  <a:lnTo>
                    <a:pt x="1486" y="4311"/>
                  </a:lnTo>
                  <a:lnTo>
                    <a:pt x="1674" y="4751"/>
                  </a:lnTo>
                  <a:lnTo>
                    <a:pt x="1653" y="5023"/>
                  </a:lnTo>
                  <a:lnTo>
                    <a:pt x="1695" y="5190"/>
                  </a:lnTo>
                  <a:lnTo>
                    <a:pt x="1632" y="5232"/>
                  </a:lnTo>
                  <a:lnTo>
                    <a:pt x="1674" y="5315"/>
                  </a:lnTo>
                  <a:lnTo>
                    <a:pt x="1737" y="5629"/>
                  </a:lnTo>
                  <a:lnTo>
                    <a:pt x="1800" y="5650"/>
                  </a:lnTo>
                  <a:lnTo>
                    <a:pt x="1862" y="5755"/>
                  </a:lnTo>
                  <a:lnTo>
                    <a:pt x="1800" y="5797"/>
                  </a:lnTo>
                  <a:lnTo>
                    <a:pt x="1800" y="5943"/>
                  </a:lnTo>
                  <a:lnTo>
                    <a:pt x="1883" y="6027"/>
                  </a:lnTo>
                  <a:lnTo>
                    <a:pt x="1904" y="6257"/>
                  </a:lnTo>
                  <a:lnTo>
                    <a:pt x="2009" y="6383"/>
                  </a:lnTo>
                  <a:lnTo>
                    <a:pt x="2155" y="6676"/>
                  </a:lnTo>
                  <a:lnTo>
                    <a:pt x="2281" y="6801"/>
                  </a:lnTo>
                  <a:lnTo>
                    <a:pt x="2302" y="6885"/>
                  </a:lnTo>
                  <a:lnTo>
                    <a:pt x="2511" y="7031"/>
                  </a:lnTo>
                  <a:lnTo>
                    <a:pt x="2595" y="6989"/>
                  </a:lnTo>
                  <a:lnTo>
                    <a:pt x="2720" y="6968"/>
                  </a:lnTo>
                  <a:lnTo>
                    <a:pt x="2720" y="6885"/>
                  </a:lnTo>
                  <a:lnTo>
                    <a:pt x="2678" y="6843"/>
                  </a:lnTo>
                  <a:lnTo>
                    <a:pt x="2720" y="6759"/>
                  </a:lnTo>
                  <a:lnTo>
                    <a:pt x="2888" y="6696"/>
                  </a:lnTo>
                  <a:lnTo>
                    <a:pt x="2930" y="6801"/>
                  </a:lnTo>
                  <a:lnTo>
                    <a:pt x="3055" y="6822"/>
                  </a:lnTo>
                  <a:lnTo>
                    <a:pt x="3013" y="6927"/>
                  </a:lnTo>
                  <a:lnTo>
                    <a:pt x="3097" y="7115"/>
                  </a:lnTo>
                  <a:lnTo>
                    <a:pt x="3264" y="7136"/>
                  </a:lnTo>
                  <a:lnTo>
                    <a:pt x="3411" y="7220"/>
                  </a:lnTo>
                  <a:lnTo>
                    <a:pt x="3515" y="7199"/>
                  </a:lnTo>
                  <a:lnTo>
                    <a:pt x="3557" y="7220"/>
                  </a:lnTo>
                  <a:lnTo>
                    <a:pt x="3662" y="7240"/>
                  </a:lnTo>
                  <a:lnTo>
                    <a:pt x="3725" y="7199"/>
                  </a:lnTo>
                  <a:lnTo>
                    <a:pt x="3787" y="7199"/>
                  </a:lnTo>
                  <a:lnTo>
                    <a:pt x="3850" y="7282"/>
                  </a:lnTo>
                  <a:lnTo>
                    <a:pt x="3976" y="7282"/>
                  </a:lnTo>
                  <a:lnTo>
                    <a:pt x="3997" y="7178"/>
                  </a:lnTo>
                  <a:lnTo>
                    <a:pt x="4038" y="7115"/>
                  </a:lnTo>
                  <a:lnTo>
                    <a:pt x="4101" y="7094"/>
                  </a:lnTo>
                  <a:lnTo>
                    <a:pt x="4164" y="6968"/>
                  </a:lnTo>
                  <a:lnTo>
                    <a:pt x="4310" y="6885"/>
                  </a:lnTo>
                  <a:lnTo>
                    <a:pt x="4499" y="6906"/>
                  </a:lnTo>
                  <a:lnTo>
                    <a:pt x="4562" y="6906"/>
                  </a:lnTo>
                  <a:lnTo>
                    <a:pt x="4624" y="4813"/>
                  </a:lnTo>
                  <a:lnTo>
                    <a:pt x="4729" y="2993"/>
                  </a:lnTo>
                  <a:lnTo>
                    <a:pt x="5252" y="2993"/>
                  </a:lnTo>
                  <a:lnTo>
                    <a:pt x="5357" y="922"/>
                  </a:lnTo>
                  <a:lnTo>
                    <a:pt x="5775" y="922"/>
                  </a:lnTo>
                  <a:lnTo>
                    <a:pt x="6340" y="796"/>
                  </a:lnTo>
                  <a:lnTo>
                    <a:pt x="6507" y="733"/>
                  </a:lnTo>
                  <a:lnTo>
                    <a:pt x="6612" y="733"/>
                  </a:lnTo>
                  <a:lnTo>
                    <a:pt x="6654" y="754"/>
                  </a:lnTo>
                  <a:lnTo>
                    <a:pt x="6675" y="838"/>
                  </a:lnTo>
                  <a:lnTo>
                    <a:pt x="6717" y="859"/>
                  </a:lnTo>
                  <a:lnTo>
                    <a:pt x="6696" y="922"/>
                  </a:lnTo>
                  <a:lnTo>
                    <a:pt x="6675" y="1005"/>
                  </a:lnTo>
                  <a:lnTo>
                    <a:pt x="6717" y="1005"/>
                  </a:lnTo>
                  <a:lnTo>
                    <a:pt x="6905" y="859"/>
                  </a:lnTo>
                  <a:lnTo>
                    <a:pt x="7031" y="733"/>
                  </a:lnTo>
                  <a:lnTo>
                    <a:pt x="7135" y="608"/>
                  </a:lnTo>
                  <a:lnTo>
                    <a:pt x="7282" y="608"/>
                  </a:lnTo>
                  <a:lnTo>
                    <a:pt x="7303" y="629"/>
                  </a:lnTo>
                  <a:lnTo>
                    <a:pt x="7386" y="650"/>
                  </a:lnTo>
                  <a:lnTo>
                    <a:pt x="7449" y="608"/>
                  </a:lnTo>
                  <a:lnTo>
                    <a:pt x="7637" y="524"/>
                  </a:lnTo>
                  <a:lnTo>
                    <a:pt x="7742" y="503"/>
                  </a:lnTo>
                  <a:lnTo>
                    <a:pt x="7658" y="398"/>
                  </a:lnTo>
                  <a:lnTo>
                    <a:pt x="7637" y="398"/>
                  </a:lnTo>
                  <a:lnTo>
                    <a:pt x="7616" y="378"/>
                  </a:lnTo>
                  <a:lnTo>
                    <a:pt x="7533" y="378"/>
                  </a:lnTo>
                  <a:lnTo>
                    <a:pt x="7512" y="336"/>
                  </a:lnTo>
                  <a:lnTo>
                    <a:pt x="7491" y="336"/>
                  </a:lnTo>
                  <a:lnTo>
                    <a:pt x="7449" y="315"/>
                  </a:lnTo>
                  <a:lnTo>
                    <a:pt x="7323" y="378"/>
                  </a:lnTo>
                  <a:lnTo>
                    <a:pt x="7240" y="336"/>
                  </a:lnTo>
                  <a:lnTo>
                    <a:pt x="6696" y="482"/>
                  </a:lnTo>
                  <a:lnTo>
                    <a:pt x="5817" y="691"/>
                  </a:lnTo>
                  <a:lnTo>
                    <a:pt x="5671" y="691"/>
                  </a:lnTo>
                  <a:lnTo>
                    <a:pt x="5650" y="650"/>
                  </a:lnTo>
                  <a:lnTo>
                    <a:pt x="5608" y="650"/>
                  </a:lnTo>
                  <a:lnTo>
                    <a:pt x="5566" y="608"/>
                  </a:lnTo>
                  <a:lnTo>
                    <a:pt x="5524" y="629"/>
                  </a:lnTo>
                  <a:lnTo>
                    <a:pt x="5461" y="608"/>
                  </a:lnTo>
                  <a:lnTo>
                    <a:pt x="5419" y="587"/>
                  </a:lnTo>
                  <a:lnTo>
                    <a:pt x="5336" y="608"/>
                  </a:lnTo>
                  <a:lnTo>
                    <a:pt x="5336" y="650"/>
                  </a:lnTo>
                  <a:lnTo>
                    <a:pt x="5189" y="650"/>
                  </a:lnTo>
                  <a:lnTo>
                    <a:pt x="5085" y="629"/>
                  </a:lnTo>
                  <a:lnTo>
                    <a:pt x="4938" y="503"/>
                  </a:lnTo>
                  <a:lnTo>
                    <a:pt x="4896" y="503"/>
                  </a:lnTo>
                  <a:lnTo>
                    <a:pt x="4875" y="482"/>
                  </a:lnTo>
                  <a:lnTo>
                    <a:pt x="4834" y="545"/>
                  </a:lnTo>
                  <a:lnTo>
                    <a:pt x="4771" y="545"/>
                  </a:lnTo>
                  <a:lnTo>
                    <a:pt x="4624" y="524"/>
                  </a:lnTo>
                  <a:lnTo>
                    <a:pt x="4520" y="545"/>
                  </a:lnTo>
                  <a:lnTo>
                    <a:pt x="4457" y="608"/>
                  </a:lnTo>
                  <a:lnTo>
                    <a:pt x="4373" y="587"/>
                  </a:lnTo>
                  <a:lnTo>
                    <a:pt x="4352" y="524"/>
                  </a:lnTo>
                  <a:lnTo>
                    <a:pt x="4290" y="503"/>
                  </a:lnTo>
                  <a:lnTo>
                    <a:pt x="4185" y="524"/>
                  </a:lnTo>
                  <a:lnTo>
                    <a:pt x="4080" y="503"/>
                  </a:lnTo>
                  <a:lnTo>
                    <a:pt x="3955" y="440"/>
                  </a:lnTo>
                  <a:lnTo>
                    <a:pt x="3892" y="398"/>
                  </a:lnTo>
                  <a:lnTo>
                    <a:pt x="3850" y="294"/>
                  </a:lnTo>
                  <a:lnTo>
                    <a:pt x="3829" y="273"/>
                  </a:lnTo>
                  <a:lnTo>
                    <a:pt x="1653" y="273"/>
                  </a:lnTo>
                  <a:lnTo>
                    <a:pt x="1632" y="231"/>
                  </a:lnTo>
                  <a:lnTo>
                    <a:pt x="1569" y="231"/>
                  </a:lnTo>
                  <a:lnTo>
                    <a:pt x="1486" y="294"/>
                  </a:lnTo>
                  <a:lnTo>
                    <a:pt x="1465" y="294"/>
                  </a:lnTo>
                  <a:lnTo>
                    <a:pt x="1360" y="336"/>
                  </a:lnTo>
                  <a:lnTo>
                    <a:pt x="1235" y="294"/>
                  </a:lnTo>
                  <a:lnTo>
                    <a:pt x="1130" y="189"/>
                  </a:lnTo>
                  <a:lnTo>
                    <a:pt x="1067" y="168"/>
                  </a:lnTo>
                  <a:lnTo>
                    <a:pt x="1109" y="106"/>
                  </a:lnTo>
                  <a:lnTo>
                    <a:pt x="1025" y="85"/>
                  </a:lnTo>
                  <a:lnTo>
                    <a:pt x="1025" y="64"/>
                  </a:lnTo>
                  <a:lnTo>
                    <a:pt x="942" y="1"/>
                  </a:lnTo>
                  <a:lnTo>
                    <a:pt x="900" y="22"/>
                  </a:lnTo>
                  <a:lnTo>
                    <a:pt x="858" y="64"/>
                  </a:lnTo>
                  <a:lnTo>
                    <a:pt x="837" y="64"/>
                  </a:lnTo>
                  <a:lnTo>
                    <a:pt x="733"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6B65"/>
                </a:solidFill>
                <a:effectLst/>
                <a:uLnTx/>
                <a:uFillTx/>
                <a:latin typeface="Arial"/>
                <a:cs typeface="Arial"/>
                <a:sym typeface="Arial"/>
              </a:endParaRPr>
            </a:p>
          </p:txBody>
        </p:sp>
        <p:sp>
          <p:nvSpPr>
            <p:cNvPr id="1098" name="Google Shape;1098;p27"/>
            <p:cNvSpPr/>
            <p:nvPr/>
          </p:nvSpPr>
          <p:spPr>
            <a:xfrm>
              <a:off x="-2239195" y="4180729"/>
              <a:ext cx="127757" cy="196555"/>
            </a:xfrm>
            <a:custGeom>
              <a:avLst/>
              <a:gdLst/>
              <a:ahLst/>
              <a:cxnLst/>
              <a:rect l="l" t="t" r="r" b="b"/>
              <a:pathLst>
                <a:path w="6027" h="9710" extrusionOk="0">
                  <a:moveTo>
                    <a:pt x="6006" y="1"/>
                  </a:moveTo>
                  <a:lnTo>
                    <a:pt x="5964" y="22"/>
                  </a:lnTo>
                  <a:lnTo>
                    <a:pt x="5922" y="84"/>
                  </a:lnTo>
                  <a:lnTo>
                    <a:pt x="5818" y="63"/>
                  </a:lnTo>
                  <a:lnTo>
                    <a:pt x="5734" y="126"/>
                  </a:lnTo>
                  <a:lnTo>
                    <a:pt x="5650" y="210"/>
                  </a:lnTo>
                  <a:lnTo>
                    <a:pt x="5525" y="231"/>
                  </a:lnTo>
                  <a:lnTo>
                    <a:pt x="5441" y="314"/>
                  </a:lnTo>
                  <a:lnTo>
                    <a:pt x="5315" y="314"/>
                  </a:lnTo>
                  <a:lnTo>
                    <a:pt x="5294" y="377"/>
                  </a:lnTo>
                  <a:lnTo>
                    <a:pt x="5190" y="398"/>
                  </a:lnTo>
                  <a:lnTo>
                    <a:pt x="5106" y="377"/>
                  </a:lnTo>
                  <a:lnTo>
                    <a:pt x="4897" y="440"/>
                  </a:lnTo>
                  <a:lnTo>
                    <a:pt x="4855" y="482"/>
                  </a:lnTo>
                  <a:lnTo>
                    <a:pt x="4750" y="503"/>
                  </a:lnTo>
                  <a:lnTo>
                    <a:pt x="4667" y="440"/>
                  </a:lnTo>
                  <a:lnTo>
                    <a:pt x="4583" y="440"/>
                  </a:lnTo>
                  <a:lnTo>
                    <a:pt x="4478" y="419"/>
                  </a:lnTo>
                  <a:lnTo>
                    <a:pt x="4437" y="482"/>
                  </a:lnTo>
                  <a:lnTo>
                    <a:pt x="4458" y="524"/>
                  </a:lnTo>
                  <a:lnTo>
                    <a:pt x="4437" y="607"/>
                  </a:lnTo>
                  <a:lnTo>
                    <a:pt x="4269" y="628"/>
                  </a:lnTo>
                  <a:lnTo>
                    <a:pt x="4144" y="691"/>
                  </a:lnTo>
                  <a:lnTo>
                    <a:pt x="4060" y="628"/>
                  </a:lnTo>
                  <a:lnTo>
                    <a:pt x="3976" y="628"/>
                  </a:lnTo>
                  <a:lnTo>
                    <a:pt x="3976" y="587"/>
                  </a:lnTo>
                  <a:lnTo>
                    <a:pt x="3934" y="545"/>
                  </a:lnTo>
                  <a:lnTo>
                    <a:pt x="3872" y="607"/>
                  </a:lnTo>
                  <a:lnTo>
                    <a:pt x="3809" y="607"/>
                  </a:lnTo>
                  <a:lnTo>
                    <a:pt x="3704" y="712"/>
                  </a:lnTo>
                  <a:lnTo>
                    <a:pt x="3516" y="733"/>
                  </a:lnTo>
                  <a:lnTo>
                    <a:pt x="3537" y="712"/>
                  </a:lnTo>
                  <a:lnTo>
                    <a:pt x="3495" y="628"/>
                  </a:lnTo>
                  <a:lnTo>
                    <a:pt x="3411" y="628"/>
                  </a:lnTo>
                  <a:lnTo>
                    <a:pt x="3328" y="587"/>
                  </a:lnTo>
                  <a:lnTo>
                    <a:pt x="3244" y="545"/>
                  </a:lnTo>
                  <a:lnTo>
                    <a:pt x="3244" y="503"/>
                  </a:lnTo>
                  <a:lnTo>
                    <a:pt x="3181" y="524"/>
                  </a:lnTo>
                  <a:lnTo>
                    <a:pt x="3139" y="545"/>
                  </a:lnTo>
                  <a:lnTo>
                    <a:pt x="3035" y="587"/>
                  </a:lnTo>
                  <a:lnTo>
                    <a:pt x="2491" y="607"/>
                  </a:lnTo>
                  <a:lnTo>
                    <a:pt x="2365" y="1110"/>
                  </a:lnTo>
                  <a:lnTo>
                    <a:pt x="2449" y="1654"/>
                  </a:lnTo>
                  <a:lnTo>
                    <a:pt x="2616" y="1737"/>
                  </a:lnTo>
                  <a:lnTo>
                    <a:pt x="2721" y="1800"/>
                  </a:lnTo>
                  <a:lnTo>
                    <a:pt x="2763" y="1863"/>
                  </a:lnTo>
                  <a:lnTo>
                    <a:pt x="2805" y="1884"/>
                  </a:lnTo>
                  <a:lnTo>
                    <a:pt x="3014" y="2072"/>
                  </a:lnTo>
                  <a:lnTo>
                    <a:pt x="3035" y="2177"/>
                  </a:lnTo>
                  <a:lnTo>
                    <a:pt x="3181" y="2365"/>
                  </a:lnTo>
                  <a:lnTo>
                    <a:pt x="3223" y="2491"/>
                  </a:lnTo>
                  <a:lnTo>
                    <a:pt x="3286" y="2574"/>
                  </a:lnTo>
                  <a:lnTo>
                    <a:pt x="3286" y="2637"/>
                  </a:lnTo>
                  <a:lnTo>
                    <a:pt x="3202" y="2637"/>
                  </a:lnTo>
                  <a:lnTo>
                    <a:pt x="3181" y="2721"/>
                  </a:lnTo>
                  <a:lnTo>
                    <a:pt x="3118" y="2721"/>
                  </a:lnTo>
                  <a:lnTo>
                    <a:pt x="3097" y="2783"/>
                  </a:lnTo>
                  <a:lnTo>
                    <a:pt x="3118" y="2804"/>
                  </a:lnTo>
                  <a:lnTo>
                    <a:pt x="3097" y="2846"/>
                  </a:lnTo>
                  <a:lnTo>
                    <a:pt x="3181" y="2930"/>
                  </a:lnTo>
                  <a:lnTo>
                    <a:pt x="3139" y="3139"/>
                  </a:lnTo>
                  <a:lnTo>
                    <a:pt x="3118" y="3244"/>
                  </a:lnTo>
                  <a:lnTo>
                    <a:pt x="3035" y="3307"/>
                  </a:lnTo>
                  <a:lnTo>
                    <a:pt x="2930" y="3327"/>
                  </a:lnTo>
                  <a:lnTo>
                    <a:pt x="2867" y="3474"/>
                  </a:lnTo>
                  <a:lnTo>
                    <a:pt x="2867" y="3579"/>
                  </a:lnTo>
                  <a:lnTo>
                    <a:pt x="2805" y="3683"/>
                  </a:lnTo>
                  <a:lnTo>
                    <a:pt x="2825" y="3830"/>
                  </a:lnTo>
                  <a:lnTo>
                    <a:pt x="2805" y="3955"/>
                  </a:lnTo>
                  <a:lnTo>
                    <a:pt x="2700" y="3976"/>
                  </a:lnTo>
                  <a:lnTo>
                    <a:pt x="2679" y="3872"/>
                  </a:lnTo>
                  <a:lnTo>
                    <a:pt x="2700" y="3830"/>
                  </a:lnTo>
                  <a:lnTo>
                    <a:pt x="2616" y="3725"/>
                  </a:lnTo>
                  <a:lnTo>
                    <a:pt x="2574" y="3662"/>
                  </a:lnTo>
                  <a:lnTo>
                    <a:pt x="2491" y="3620"/>
                  </a:lnTo>
                  <a:lnTo>
                    <a:pt x="2386" y="3537"/>
                  </a:lnTo>
                  <a:lnTo>
                    <a:pt x="2281" y="3411"/>
                  </a:lnTo>
                  <a:lnTo>
                    <a:pt x="2281" y="3327"/>
                  </a:lnTo>
                  <a:lnTo>
                    <a:pt x="2240" y="3202"/>
                  </a:lnTo>
                  <a:lnTo>
                    <a:pt x="2240" y="3097"/>
                  </a:lnTo>
                  <a:lnTo>
                    <a:pt x="2281" y="2993"/>
                  </a:lnTo>
                  <a:lnTo>
                    <a:pt x="2344" y="2846"/>
                  </a:lnTo>
                  <a:lnTo>
                    <a:pt x="2449" y="2721"/>
                  </a:lnTo>
                  <a:lnTo>
                    <a:pt x="2470" y="2595"/>
                  </a:lnTo>
                  <a:lnTo>
                    <a:pt x="2470" y="2428"/>
                  </a:lnTo>
                  <a:lnTo>
                    <a:pt x="2407" y="2323"/>
                  </a:lnTo>
                  <a:lnTo>
                    <a:pt x="2261" y="2302"/>
                  </a:lnTo>
                  <a:lnTo>
                    <a:pt x="2135" y="2302"/>
                  </a:lnTo>
                  <a:lnTo>
                    <a:pt x="2072" y="2365"/>
                  </a:lnTo>
                  <a:lnTo>
                    <a:pt x="2030" y="2365"/>
                  </a:lnTo>
                  <a:lnTo>
                    <a:pt x="1968" y="2386"/>
                  </a:lnTo>
                  <a:lnTo>
                    <a:pt x="1863" y="2323"/>
                  </a:lnTo>
                  <a:lnTo>
                    <a:pt x="1863" y="2260"/>
                  </a:lnTo>
                  <a:lnTo>
                    <a:pt x="1821" y="2198"/>
                  </a:lnTo>
                  <a:lnTo>
                    <a:pt x="1779" y="2156"/>
                  </a:lnTo>
                  <a:lnTo>
                    <a:pt x="1758" y="2093"/>
                  </a:lnTo>
                  <a:lnTo>
                    <a:pt x="1612" y="2114"/>
                  </a:lnTo>
                  <a:lnTo>
                    <a:pt x="1424" y="2177"/>
                  </a:lnTo>
                  <a:lnTo>
                    <a:pt x="1089" y="2302"/>
                  </a:lnTo>
                  <a:lnTo>
                    <a:pt x="984" y="2323"/>
                  </a:lnTo>
                  <a:lnTo>
                    <a:pt x="398" y="2595"/>
                  </a:lnTo>
                  <a:lnTo>
                    <a:pt x="273" y="2595"/>
                  </a:lnTo>
                  <a:lnTo>
                    <a:pt x="43" y="2700"/>
                  </a:lnTo>
                  <a:lnTo>
                    <a:pt x="1" y="2783"/>
                  </a:lnTo>
                  <a:lnTo>
                    <a:pt x="43" y="2951"/>
                  </a:lnTo>
                  <a:lnTo>
                    <a:pt x="43" y="3035"/>
                  </a:lnTo>
                  <a:lnTo>
                    <a:pt x="64" y="3223"/>
                  </a:lnTo>
                  <a:lnTo>
                    <a:pt x="273" y="3244"/>
                  </a:lnTo>
                  <a:lnTo>
                    <a:pt x="356" y="3244"/>
                  </a:lnTo>
                  <a:lnTo>
                    <a:pt x="377" y="3327"/>
                  </a:lnTo>
                  <a:lnTo>
                    <a:pt x="419" y="3307"/>
                  </a:lnTo>
                  <a:lnTo>
                    <a:pt x="482" y="3244"/>
                  </a:lnTo>
                  <a:lnTo>
                    <a:pt x="628" y="3265"/>
                  </a:lnTo>
                  <a:lnTo>
                    <a:pt x="796" y="3369"/>
                  </a:lnTo>
                  <a:lnTo>
                    <a:pt x="901" y="3516"/>
                  </a:lnTo>
                  <a:lnTo>
                    <a:pt x="1005" y="3537"/>
                  </a:lnTo>
                  <a:lnTo>
                    <a:pt x="1193" y="3537"/>
                  </a:lnTo>
                  <a:lnTo>
                    <a:pt x="1298" y="3620"/>
                  </a:lnTo>
                  <a:lnTo>
                    <a:pt x="1340" y="3683"/>
                  </a:lnTo>
                  <a:lnTo>
                    <a:pt x="1465" y="3725"/>
                  </a:lnTo>
                  <a:lnTo>
                    <a:pt x="1465" y="3788"/>
                  </a:lnTo>
                  <a:lnTo>
                    <a:pt x="1424" y="3892"/>
                  </a:lnTo>
                  <a:lnTo>
                    <a:pt x="1445" y="3976"/>
                  </a:lnTo>
                  <a:lnTo>
                    <a:pt x="1424" y="4060"/>
                  </a:lnTo>
                  <a:lnTo>
                    <a:pt x="1445" y="4144"/>
                  </a:lnTo>
                  <a:lnTo>
                    <a:pt x="1445" y="4206"/>
                  </a:lnTo>
                  <a:lnTo>
                    <a:pt x="1403" y="4290"/>
                  </a:lnTo>
                  <a:lnTo>
                    <a:pt x="1361" y="4457"/>
                  </a:lnTo>
                  <a:lnTo>
                    <a:pt x="1319" y="4562"/>
                  </a:lnTo>
                  <a:lnTo>
                    <a:pt x="1361" y="4604"/>
                  </a:lnTo>
                  <a:lnTo>
                    <a:pt x="1445" y="4604"/>
                  </a:lnTo>
                  <a:lnTo>
                    <a:pt x="1424" y="4688"/>
                  </a:lnTo>
                  <a:lnTo>
                    <a:pt x="1319" y="4729"/>
                  </a:lnTo>
                  <a:lnTo>
                    <a:pt x="1319" y="4834"/>
                  </a:lnTo>
                  <a:lnTo>
                    <a:pt x="1319" y="4980"/>
                  </a:lnTo>
                  <a:lnTo>
                    <a:pt x="1235" y="5001"/>
                  </a:lnTo>
                  <a:lnTo>
                    <a:pt x="1235" y="5043"/>
                  </a:lnTo>
                  <a:lnTo>
                    <a:pt x="1340" y="5127"/>
                  </a:lnTo>
                  <a:lnTo>
                    <a:pt x="1361" y="5232"/>
                  </a:lnTo>
                  <a:lnTo>
                    <a:pt x="1319" y="5294"/>
                  </a:lnTo>
                  <a:lnTo>
                    <a:pt x="1319" y="5399"/>
                  </a:lnTo>
                  <a:lnTo>
                    <a:pt x="1361" y="5441"/>
                  </a:lnTo>
                  <a:lnTo>
                    <a:pt x="1403" y="5524"/>
                  </a:lnTo>
                  <a:lnTo>
                    <a:pt x="1319" y="5629"/>
                  </a:lnTo>
                  <a:lnTo>
                    <a:pt x="1214" y="5734"/>
                  </a:lnTo>
                  <a:lnTo>
                    <a:pt x="1193" y="5776"/>
                  </a:lnTo>
                  <a:lnTo>
                    <a:pt x="1110" y="5776"/>
                  </a:lnTo>
                  <a:lnTo>
                    <a:pt x="1089" y="5859"/>
                  </a:lnTo>
                  <a:lnTo>
                    <a:pt x="1110" y="5964"/>
                  </a:lnTo>
                  <a:lnTo>
                    <a:pt x="1089" y="6048"/>
                  </a:lnTo>
                  <a:lnTo>
                    <a:pt x="1047" y="6194"/>
                  </a:lnTo>
                  <a:lnTo>
                    <a:pt x="1026" y="6278"/>
                  </a:lnTo>
                  <a:lnTo>
                    <a:pt x="1026" y="6466"/>
                  </a:lnTo>
                  <a:lnTo>
                    <a:pt x="398" y="7115"/>
                  </a:lnTo>
                  <a:lnTo>
                    <a:pt x="461" y="7282"/>
                  </a:lnTo>
                  <a:lnTo>
                    <a:pt x="482" y="7429"/>
                  </a:lnTo>
                  <a:lnTo>
                    <a:pt x="566" y="7554"/>
                  </a:lnTo>
                  <a:lnTo>
                    <a:pt x="566" y="7847"/>
                  </a:lnTo>
                  <a:lnTo>
                    <a:pt x="524" y="7868"/>
                  </a:lnTo>
                  <a:lnTo>
                    <a:pt x="524" y="7973"/>
                  </a:lnTo>
                  <a:lnTo>
                    <a:pt x="587" y="8077"/>
                  </a:lnTo>
                  <a:lnTo>
                    <a:pt x="608" y="8224"/>
                  </a:lnTo>
                  <a:lnTo>
                    <a:pt x="608" y="8684"/>
                  </a:lnTo>
                  <a:lnTo>
                    <a:pt x="566" y="8851"/>
                  </a:lnTo>
                  <a:lnTo>
                    <a:pt x="566" y="9019"/>
                  </a:lnTo>
                  <a:lnTo>
                    <a:pt x="566" y="9207"/>
                  </a:lnTo>
                  <a:lnTo>
                    <a:pt x="566" y="9228"/>
                  </a:lnTo>
                  <a:lnTo>
                    <a:pt x="628" y="9270"/>
                  </a:lnTo>
                  <a:lnTo>
                    <a:pt x="691" y="9333"/>
                  </a:lnTo>
                  <a:lnTo>
                    <a:pt x="733" y="9395"/>
                  </a:lnTo>
                  <a:lnTo>
                    <a:pt x="712" y="9437"/>
                  </a:lnTo>
                  <a:lnTo>
                    <a:pt x="712" y="9521"/>
                  </a:lnTo>
                  <a:lnTo>
                    <a:pt x="691" y="9626"/>
                  </a:lnTo>
                  <a:lnTo>
                    <a:pt x="691" y="9646"/>
                  </a:lnTo>
                  <a:lnTo>
                    <a:pt x="733" y="9646"/>
                  </a:lnTo>
                  <a:lnTo>
                    <a:pt x="942" y="9709"/>
                  </a:lnTo>
                  <a:lnTo>
                    <a:pt x="1047" y="9709"/>
                  </a:lnTo>
                  <a:lnTo>
                    <a:pt x="1089" y="9605"/>
                  </a:lnTo>
                  <a:lnTo>
                    <a:pt x="1131" y="9500"/>
                  </a:lnTo>
                  <a:lnTo>
                    <a:pt x="1152" y="9333"/>
                  </a:lnTo>
                  <a:lnTo>
                    <a:pt x="1131" y="9291"/>
                  </a:lnTo>
                  <a:lnTo>
                    <a:pt x="1110" y="9291"/>
                  </a:lnTo>
                  <a:lnTo>
                    <a:pt x="1089" y="9395"/>
                  </a:lnTo>
                  <a:lnTo>
                    <a:pt x="1005" y="9374"/>
                  </a:lnTo>
                  <a:lnTo>
                    <a:pt x="942" y="9437"/>
                  </a:lnTo>
                  <a:lnTo>
                    <a:pt x="942" y="9333"/>
                  </a:lnTo>
                  <a:lnTo>
                    <a:pt x="901" y="9228"/>
                  </a:lnTo>
                  <a:lnTo>
                    <a:pt x="880" y="9207"/>
                  </a:lnTo>
                  <a:lnTo>
                    <a:pt x="921" y="9165"/>
                  </a:lnTo>
                  <a:lnTo>
                    <a:pt x="984" y="9165"/>
                  </a:lnTo>
                  <a:lnTo>
                    <a:pt x="1026" y="9019"/>
                  </a:lnTo>
                  <a:lnTo>
                    <a:pt x="1110" y="8977"/>
                  </a:lnTo>
                  <a:lnTo>
                    <a:pt x="1131" y="8893"/>
                  </a:lnTo>
                  <a:lnTo>
                    <a:pt x="1298" y="8872"/>
                  </a:lnTo>
                  <a:lnTo>
                    <a:pt x="1465" y="8663"/>
                  </a:lnTo>
                  <a:lnTo>
                    <a:pt x="1989" y="8579"/>
                  </a:lnTo>
                  <a:lnTo>
                    <a:pt x="2365" y="8391"/>
                  </a:lnTo>
                  <a:lnTo>
                    <a:pt x="2574" y="8182"/>
                  </a:lnTo>
                  <a:lnTo>
                    <a:pt x="2616" y="8035"/>
                  </a:lnTo>
                  <a:lnTo>
                    <a:pt x="2679" y="7931"/>
                  </a:lnTo>
                  <a:lnTo>
                    <a:pt x="2679" y="7847"/>
                  </a:lnTo>
                  <a:lnTo>
                    <a:pt x="2574" y="7910"/>
                  </a:lnTo>
                  <a:lnTo>
                    <a:pt x="2553" y="7805"/>
                  </a:lnTo>
                  <a:lnTo>
                    <a:pt x="2595" y="7805"/>
                  </a:lnTo>
                  <a:lnTo>
                    <a:pt x="2595" y="7701"/>
                  </a:lnTo>
                  <a:lnTo>
                    <a:pt x="2658" y="7617"/>
                  </a:lnTo>
                  <a:lnTo>
                    <a:pt x="2658" y="7533"/>
                  </a:lnTo>
                  <a:lnTo>
                    <a:pt x="2721" y="7345"/>
                  </a:lnTo>
                  <a:lnTo>
                    <a:pt x="2700" y="7324"/>
                  </a:lnTo>
                  <a:lnTo>
                    <a:pt x="2700" y="7177"/>
                  </a:lnTo>
                  <a:lnTo>
                    <a:pt x="2763" y="7115"/>
                  </a:lnTo>
                  <a:lnTo>
                    <a:pt x="2763" y="6968"/>
                  </a:lnTo>
                  <a:lnTo>
                    <a:pt x="2721" y="6968"/>
                  </a:lnTo>
                  <a:lnTo>
                    <a:pt x="2721" y="6822"/>
                  </a:lnTo>
                  <a:lnTo>
                    <a:pt x="2658" y="6968"/>
                  </a:lnTo>
                  <a:lnTo>
                    <a:pt x="2658" y="7073"/>
                  </a:lnTo>
                  <a:lnTo>
                    <a:pt x="2595" y="7094"/>
                  </a:lnTo>
                  <a:lnTo>
                    <a:pt x="2574" y="6968"/>
                  </a:lnTo>
                  <a:lnTo>
                    <a:pt x="2595" y="6592"/>
                  </a:lnTo>
                  <a:lnTo>
                    <a:pt x="2553" y="6466"/>
                  </a:lnTo>
                  <a:lnTo>
                    <a:pt x="2553" y="6340"/>
                  </a:lnTo>
                  <a:lnTo>
                    <a:pt x="2470" y="6236"/>
                  </a:lnTo>
                  <a:lnTo>
                    <a:pt x="2407" y="6194"/>
                  </a:lnTo>
                  <a:lnTo>
                    <a:pt x="2491" y="6152"/>
                  </a:lnTo>
                  <a:lnTo>
                    <a:pt x="2491" y="6068"/>
                  </a:lnTo>
                  <a:lnTo>
                    <a:pt x="2302" y="5838"/>
                  </a:lnTo>
                  <a:lnTo>
                    <a:pt x="2386" y="5755"/>
                  </a:lnTo>
                  <a:lnTo>
                    <a:pt x="2365" y="5650"/>
                  </a:lnTo>
                  <a:lnTo>
                    <a:pt x="2407" y="5608"/>
                  </a:lnTo>
                  <a:lnTo>
                    <a:pt x="2407" y="5524"/>
                  </a:lnTo>
                  <a:lnTo>
                    <a:pt x="2365" y="5441"/>
                  </a:lnTo>
                  <a:lnTo>
                    <a:pt x="2365" y="5399"/>
                  </a:lnTo>
                  <a:lnTo>
                    <a:pt x="2407" y="5399"/>
                  </a:lnTo>
                  <a:lnTo>
                    <a:pt x="2512" y="5462"/>
                  </a:lnTo>
                  <a:lnTo>
                    <a:pt x="2574" y="5399"/>
                  </a:lnTo>
                  <a:lnTo>
                    <a:pt x="2721" y="5399"/>
                  </a:lnTo>
                  <a:lnTo>
                    <a:pt x="2825" y="5315"/>
                  </a:lnTo>
                  <a:lnTo>
                    <a:pt x="2805" y="5190"/>
                  </a:lnTo>
                  <a:lnTo>
                    <a:pt x="3118" y="4980"/>
                  </a:lnTo>
                  <a:lnTo>
                    <a:pt x="3244" y="4980"/>
                  </a:lnTo>
                  <a:lnTo>
                    <a:pt x="3244" y="4897"/>
                  </a:lnTo>
                  <a:lnTo>
                    <a:pt x="3307" y="4876"/>
                  </a:lnTo>
                  <a:lnTo>
                    <a:pt x="3349" y="4813"/>
                  </a:lnTo>
                  <a:lnTo>
                    <a:pt x="3349" y="4771"/>
                  </a:lnTo>
                  <a:lnTo>
                    <a:pt x="3600" y="4625"/>
                  </a:lnTo>
                  <a:lnTo>
                    <a:pt x="3621" y="4562"/>
                  </a:lnTo>
                  <a:lnTo>
                    <a:pt x="3662" y="4520"/>
                  </a:lnTo>
                  <a:lnTo>
                    <a:pt x="3704" y="4374"/>
                  </a:lnTo>
                  <a:lnTo>
                    <a:pt x="3746" y="4478"/>
                  </a:lnTo>
                  <a:lnTo>
                    <a:pt x="3830" y="4416"/>
                  </a:lnTo>
                  <a:lnTo>
                    <a:pt x="3955" y="4269"/>
                  </a:lnTo>
                  <a:lnTo>
                    <a:pt x="3955" y="4185"/>
                  </a:lnTo>
                  <a:lnTo>
                    <a:pt x="4018" y="4248"/>
                  </a:lnTo>
                  <a:lnTo>
                    <a:pt x="4248" y="4081"/>
                  </a:lnTo>
                  <a:lnTo>
                    <a:pt x="4437" y="3997"/>
                  </a:lnTo>
                  <a:lnTo>
                    <a:pt x="4437" y="3976"/>
                  </a:lnTo>
                  <a:lnTo>
                    <a:pt x="4562" y="3976"/>
                  </a:lnTo>
                  <a:lnTo>
                    <a:pt x="4918" y="3788"/>
                  </a:lnTo>
                  <a:lnTo>
                    <a:pt x="4960" y="3725"/>
                  </a:lnTo>
                  <a:lnTo>
                    <a:pt x="5022" y="3683"/>
                  </a:lnTo>
                  <a:lnTo>
                    <a:pt x="5399" y="3474"/>
                  </a:lnTo>
                  <a:lnTo>
                    <a:pt x="5399" y="3369"/>
                  </a:lnTo>
                  <a:lnTo>
                    <a:pt x="5504" y="3369"/>
                  </a:lnTo>
                  <a:lnTo>
                    <a:pt x="5608" y="3223"/>
                  </a:lnTo>
                  <a:lnTo>
                    <a:pt x="5608" y="3139"/>
                  </a:lnTo>
                  <a:lnTo>
                    <a:pt x="5734" y="2993"/>
                  </a:lnTo>
                  <a:lnTo>
                    <a:pt x="5818" y="2951"/>
                  </a:lnTo>
                  <a:lnTo>
                    <a:pt x="5818" y="2846"/>
                  </a:lnTo>
                  <a:lnTo>
                    <a:pt x="5859" y="2783"/>
                  </a:lnTo>
                  <a:lnTo>
                    <a:pt x="5797" y="2783"/>
                  </a:lnTo>
                  <a:lnTo>
                    <a:pt x="5755" y="2804"/>
                  </a:lnTo>
                  <a:lnTo>
                    <a:pt x="5734" y="2742"/>
                  </a:lnTo>
                  <a:lnTo>
                    <a:pt x="5838" y="2679"/>
                  </a:lnTo>
                  <a:lnTo>
                    <a:pt x="5901" y="2679"/>
                  </a:lnTo>
                  <a:lnTo>
                    <a:pt x="5922" y="2616"/>
                  </a:lnTo>
                  <a:lnTo>
                    <a:pt x="5901" y="2574"/>
                  </a:lnTo>
                  <a:lnTo>
                    <a:pt x="5943" y="2532"/>
                  </a:lnTo>
                  <a:lnTo>
                    <a:pt x="6006" y="2470"/>
                  </a:lnTo>
                  <a:lnTo>
                    <a:pt x="5964" y="2219"/>
                  </a:lnTo>
                  <a:lnTo>
                    <a:pt x="5943" y="2198"/>
                  </a:lnTo>
                  <a:lnTo>
                    <a:pt x="5838" y="2198"/>
                  </a:lnTo>
                  <a:lnTo>
                    <a:pt x="5797" y="2177"/>
                  </a:lnTo>
                  <a:lnTo>
                    <a:pt x="5818" y="2114"/>
                  </a:lnTo>
                  <a:lnTo>
                    <a:pt x="5901" y="2114"/>
                  </a:lnTo>
                  <a:lnTo>
                    <a:pt x="5901" y="1863"/>
                  </a:lnTo>
                  <a:lnTo>
                    <a:pt x="5859" y="1800"/>
                  </a:lnTo>
                  <a:lnTo>
                    <a:pt x="5901" y="1800"/>
                  </a:lnTo>
                  <a:lnTo>
                    <a:pt x="5922" y="1528"/>
                  </a:lnTo>
                  <a:lnTo>
                    <a:pt x="5901" y="1361"/>
                  </a:lnTo>
                  <a:lnTo>
                    <a:pt x="5964" y="1319"/>
                  </a:lnTo>
                  <a:lnTo>
                    <a:pt x="5943" y="1151"/>
                  </a:lnTo>
                  <a:lnTo>
                    <a:pt x="5922" y="1131"/>
                  </a:lnTo>
                  <a:lnTo>
                    <a:pt x="5922" y="963"/>
                  </a:lnTo>
                  <a:lnTo>
                    <a:pt x="5964" y="942"/>
                  </a:lnTo>
                  <a:lnTo>
                    <a:pt x="5901" y="817"/>
                  </a:lnTo>
                  <a:lnTo>
                    <a:pt x="5859" y="628"/>
                  </a:lnTo>
                  <a:lnTo>
                    <a:pt x="5922" y="587"/>
                  </a:lnTo>
                  <a:lnTo>
                    <a:pt x="5901" y="545"/>
                  </a:lnTo>
                  <a:lnTo>
                    <a:pt x="5901" y="503"/>
                  </a:lnTo>
                  <a:lnTo>
                    <a:pt x="5901" y="440"/>
                  </a:lnTo>
                  <a:lnTo>
                    <a:pt x="6027" y="273"/>
                  </a:lnTo>
                  <a:lnTo>
                    <a:pt x="5964" y="231"/>
                  </a:lnTo>
                  <a:lnTo>
                    <a:pt x="6027" y="168"/>
                  </a:lnTo>
                  <a:lnTo>
                    <a:pt x="6027" y="22"/>
                  </a:lnTo>
                  <a:lnTo>
                    <a:pt x="600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99" name="Google Shape;1099;p27"/>
            <p:cNvSpPr/>
            <p:nvPr/>
          </p:nvSpPr>
          <p:spPr>
            <a:xfrm>
              <a:off x="-2241400" y="4362846"/>
              <a:ext cx="17764" cy="19089"/>
            </a:xfrm>
            <a:custGeom>
              <a:avLst/>
              <a:gdLst/>
              <a:ahLst/>
              <a:cxnLst/>
              <a:rect l="l" t="t" r="r" b="b"/>
              <a:pathLst>
                <a:path w="838" h="943" extrusionOk="0">
                  <a:moveTo>
                    <a:pt x="314" y="1"/>
                  </a:moveTo>
                  <a:lnTo>
                    <a:pt x="209" y="43"/>
                  </a:lnTo>
                  <a:lnTo>
                    <a:pt x="188" y="189"/>
                  </a:lnTo>
                  <a:lnTo>
                    <a:pt x="63" y="440"/>
                  </a:lnTo>
                  <a:lnTo>
                    <a:pt x="0" y="566"/>
                  </a:lnTo>
                  <a:lnTo>
                    <a:pt x="42" y="649"/>
                  </a:lnTo>
                  <a:lnTo>
                    <a:pt x="105" y="712"/>
                  </a:lnTo>
                  <a:lnTo>
                    <a:pt x="168" y="817"/>
                  </a:lnTo>
                  <a:lnTo>
                    <a:pt x="377" y="921"/>
                  </a:lnTo>
                  <a:lnTo>
                    <a:pt x="586" y="942"/>
                  </a:lnTo>
                  <a:lnTo>
                    <a:pt x="670" y="921"/>
                  </a:lnTo>
                  <a:lnTo>
                    <a:pt x="712" y="817"/>
                  </a:lnTo>
                  <a:lnTo>
                    <a:pt x="691" y="712"/>
                  </a:lnTo>
                  <a:lnTo>
                    <a:pt x="774" y="691"/>
                  </a:lnTo>
                  <a:lnTo>
                    <a:pt x="795" y="649"/>
                  </a:lnTo>
                  <a:lnTo>
                    <a:pt x="795" y="629"/>
                  </a:lnTo>
                  <a:lnTo>
                    <a:pt x="816" y="524"/>
                  </a:lnTo>
                  <a:lnTo>
                    <a:pt x="816" y="440"/>
                  </a:lnTo>
                  <a:lnTo>
                    <a:pt x="837" y="398"/>
                  </a:lnTo>
                  <a:lnTo>
                    <a:pt x="795" y="336"/>
                  </a:lnTo>
                  <a:lnTo>
                    <a:pt x="732" y="273"/>
                  </a:lnTo>
                  <a:lnTo>
                    <a:pt x="670" y="231"/>
                  </a:lnTo>
                  <a:lnTo>
                    <a:pt x="670" y="210"/>
                  </a:lnTo>
                  <a:lnTo>
                    <a:pt x="565" y="189"/>
                  </a:lnTo>
                  <a:lnTo>
                    <a:pt x="481" y="105"/>
                  </a:lnTo>
                  <a:lnTo>
                    <a:pt x="314"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00" name="Google Shape;1100;p27"/>
            <p:cNvSpPr/>
            <p:nvPr/>
          </p:nvSpPr>
          <p:spPr>
            <a:xfrm>
              <a:off x="-2288860" y="4400536"/>
              <a:ext cx="28405" cy="25445"/>
            </a:xfrm>
            <a:custGeom>
              <a:avLst/>
              <a:gdLst/>
              <a:ahLst/>
              <a:cxnLst/>
              <a:rect l="l" t="t" r="r" b="b"/>
              <a:pathLst>
                <a:path w="1340" h="1257" extrusionOk="0">
                  <a:moveTo>
                    <a:pt x="775" y="1"/>
                  </a:moveTo>
                  <a:lnTo>
                    <a:pt x="754" y="43"/>
                  </a:lnTo>
                  <a:lnTo>
                    <a:pt x="670" y="106"/>
                  </a:lnTo>
                  <a:lnTo>
                    <a:pt x="628" y="147"/>
                  </a:lnTo>
                  <a:lnTo>
                    <a:pt x="419" y="189"/>
                  </a:lnTo>
                  <a:lnTo>
                    <a:pt x="293" y="315"/>
                  </a:lnTo>
                  <a:lnTo>
                    <a:pt x="231" y="440"/>
                  </a:lnTo>
                  <a:lnTo>
                    <a:pt x="84" y="566"/>
                  </a:lnTo>
                  <a:lnTo>
                    <a:pt x="0" y="629"/>
                  </a:lnTo>
                  <a:lnTo>
                    <a:pt x="42" y="733"/>
                  </a:lnTo>
                  <a:lnTo>
                    <a:pt x="126" y="796"/>
                  </a:lnTo>
                  <a:lnTo>
                    <a:pt x="126" y="859"/>
                  </a:lnTo>
                  <a:lnTo>
                    <a:pt x="210" y="943"/>
                  </a:lnTo>
                  <a:lnTo>
                    <a:pt x="210" y="1047"/>
                  </a:lnTo>
                  <a:lnTo>
                    <a:pt x="293" y="1131"/>
                  </a:lnTo>
                  <a:lnTo>
                    <a:pt x="356" y="1194"/>
                  </a:lnTo>
                  <a:lnTo>
                    <a:pt x="503" y="1256"/>
                  </a:lnTo>
                  <a:lnTo>
                    <a:pt x="607" y="1256"/>
                  </a:lnTo>
                  <a:lnTo>
                    <a:pt x="628" y="1194"/>
                  </a:lnTo>
                  <a:lnTo>
                    <a:pt x="670" y="1152"/>
                  </a:lnTo>
                  <a:lnTo>
                    <a:pt x="712" y="1026"/>
                  </a:lnTo>
                  <a:lnTo>
                    <a:pt x="816" y="984"/>
                  </a:lnTo>
                  <a:lnTo>
                    <a:pt x="879" y="943"/>
                  </a:lnTo>
                  <a:lnTo>
                    <a:pt x="984" y="922"/>
                  </a:lnTo>
                  <a:lnTo>
                    <a:pt x="1067" y="943"/>
                  </a:lnTo>
                  <a:lnTo>
                    <a:pt x="1172" y="859"/>
                  </a:lnTo>
                  <a:lnTo>
                    <a:pt x="1193" y="775"/>
                  </a:lnTo>
                  <a:lnTo>
                    <a:pt x="1151" y="733"/>
                  </a:lnTo>
                  <a:lnTo>
                    <a:pt x="1130" y="650"/>
                  </a:lnTo>
                  <a:lnTo>
                    <a:pt x="1235" y="608"/>
                  </a:lnTo>
                  <a:lnTo>
                    <a:pt x="1339" y="524"/>
                  </a:lnTo>
                  <a:lnTo>
                    <a:pt x="1339" y="399"/>
                  </a:lnTo>
                  <a:lnTo>
                    <a:pt x="1256" y="147"/>
                  </a:lnTo>
                  <a:lnTo>
                    <a:pt x="1130" y="43"/>
                  </a:lnTo>
                  <a:lnTo>
                    <a:pt x="1026" y="85"/>
                  </a:lnTo>
                  <a:lnTo>
                    <a:pt x="942" y="22"/>
                  </a:lnTo>
                  <a:lnTo>
                    <a:pt x="921" y="43"/>
                  </a:lnTo>
                  <a:lnTo>
                    <a:pt x="858" y="22"/>
                  </a:lnTo>
                  <a:lnTo>
                    <a:pt x="775"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01" name="Google Shape;1101;p27"/>
            <p:cNvSpPr/>
            <p:nvPr/>
          </p:nvSpPr>
          <p:spPr>
            <a:xfrm>
              <a:off x="-1752219" y="3583553"/>
              <a:ext cx="89178" cy="70322"/>
            </a:xfrm>
            <a:custGeom>
              <a:avLst/>
              <a:gdLst/>
              <a:ahLst/>
              <a:cxnLst/>
              <a:rect l="l" t="t" r="r" b="b"/>
              <a:pathLst>
                <a:path w="4207" h="3474" extrusionOk="0">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02" name="Google Shape;1102;p27"/>
            <p:cNvSpPr/>
            <p:nvPr/>
          </p:nvSpPr>
          <p:spPr>
            <a:xfrm>
              <a:off x="-1752219" y="3583553"/>
              <a:ext cx="89178" cy="70322"/>
            </a:xfrm>
            <a:custGeom>
              <a:avLst/>
              <a:gdLst/>
              <a:ahLst/>
              <a:cxnLst/>
              <a:rect l="l" t="t" r="r" b="b"/>
              <a:pathLst>
                <a:path w="4207" h="3474" extrusionOk="0">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03" name="Google Shape;1103;p27"/>
            <p:cNvSpPr/>
            <p:nvPr/>
          </p:nvSpPr>
          <p:spPr>
            <a:xfrm>
              <a:off x="-2129205" y="3524264"/>
              <a:ext cx="59904" cy="16113"/>
            </a:xfrm>
            <a:custGeom>
              <a:avLst/>
              <a:gdLst/>
              <a:ahLst/>
              <a:cxnLst/>
              <a:rect l="l" t="t" r="r" b="b"/>
              <a:pathLst>
                <a:path w="2826" h="796" extrusionOk="0">
                  <a:moveTo>
                    <a:pt x="2240" y="0"/>
                  </a:moveTo>
                  <a:cubicBezTo>
                    <a:pt x="2240" y="0"/>
                    <a:pt x="1717" y="230"/>
                    <a:pt x="1612" y="230"/>
                  </a:cubicBezTo>
                  <a:cubicBezTo>
                    <a:pt x="1507" y="230"/>
                    <a:pt x="1382" y="105"/>
                    <a:pt x="1382" y="105"/>
                  </a:cubicBezTo>
                  <a:lnTo>
                    <a:pt x="733" y="126"/>
                  </a:lnTo>
                  <a:lnTo>
                    <a:pt x="754" y="293"/>
                  </a:lnTo>
                  <a:cubicBezTo>
                    <a:pt x="775" y="419"/>
                    <a:pt x="231" y="419"/>
                    <a:pt x="22" y="419"/>
                  </a:cubicBezTo>
                  <a:lnTo>
                    <a:pt x="22" y="439"/>
                  </a:lnTo>
                  <a:lnTo>
                    <a:pt x="1" y="481"/>
                  </a:lnTo>
                  <a:lnTo>
                    <a:pt x="85" y="481"/>
                  </a:lnTo>
                  <a:lnTo>
                    <a:pt x="105" y="586"/>
                  </a:lnTo>
                  <a:lnTo>
                    <a:pt x="189" y="586"/>
                  </a:lnTo>
                  <a:lnTo>
                    <a:pt x="231" y="502"/>
                  </a:lnTo>
                  <a:lnTo>
                    <a:pt x="398" y="544"/>
                  </a:lnTo>
                  <a:lnTo>
                    <a:pt x="461" y="544"/>
                  </a:lnTo>
                  <a:lnTo>
                    <a:pt x="545" y="460"/>
                  </a:lnTo>
                  <a:lnTo>
                    <a:pt x="649" y="502"/>
                  </a:lnTo>
                  <a:lnTo>
                    <a:pt x="880" y="711"/>
                  </a:lnTo>
                  <a:lnTo>
                    <a:pt x="984" y="732"/>
                  </a:lnTo>
                  <a:lnTo>
                    <a:pt x="1173" y="691"/>
                  </a:lnTo>
                  <a:lnTo>
                    <a:pt x="1424" y="628"/>
                  </a:lnTo>
                  <a:lnTo>
                    <a:pt x="1507" y="649"/>
                  </a:lnTo>
                  <a:lnTo>
                    <a:pt x="1821" y="649"/>
                  </a:lnTo>
                  <a:lnTo>
                    <a:pt x="1863" y="691"/>
                  </a:lnTo>
                  <a:lnTo>
                    <a:pt x="1863" y="586"/>
                  </a:lnTo>
                  <a:lnTo>
                    <a:pt x="2072" y="502"/>
                  </a:lnTo>
                  <a:lnTo>
                    <a:pt x="2386" y="691"/>
                  </a:lnTo>
                  <a:lnTo>
                    <a:pt x="2595" y="691"/>
                  </a:lnTo>
                  <a:lnTo>
                    <a:pt x="2805" y="795"/>
                  </a:lnTo>
                  <a:lnTo>
                    <a:pt x="2826" y="586"/>
                  </a:lnTo>
                  <a:lnTo>
                    <a:pt x="2742" y="481"/>
                  </a:lnTo>
                  <a:lnTo>
                    <a:pt x="2595" y="377"/>
                  </a:lnTo>
                  <a:lnTo>
                    <a:pt x="2637" y="188"/>
                  </a:lnTo>
                  <a:cubicBezTo>
                    <a:pt x="2628" y="188"/>
                    <a:pt x="2594" y="197"/>
                    <a:pt x="2555" y="197"/>
                  </a:cubicBezTo>
                  <a:cubicBezTo>
                    <a:pt x="2507" y="197"/>
                    <a:pt x="2451" y="184"/>
                    <a:pt x="2428" y="126"/>
                  </a:cubicBezTo>
                  <a:cubicBezTo>
                    <a:pt x="2386" y="21"/>
                    <a:pt x="2240" y="0"/>
                    <a:pt x="2240"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04" name="Google Shape;1104;p27"/>
            <p:cNvSpPr/>
            <p:nvPr/>
          </p:nvSpPr>
          <p:spPr>
            <a:xfrm>
              <a:off x="-2090160" y="3537381"/>
              <a:ext cx="2226" cy="2146"/>
            </a:xfrm>
            <a:custGeom>
              <a:avLst/>
              <a:gdLst/>
              <a:ahLst/>
              <a:cxnLst/>
              <a:rect l="l" t="t" r="r" b="b"/>
              <a:pathLst>
                <a:path w="105" h="106" fill="none" extrusionOk="0">
                  <a:moveTo>
                    <a:pt x="105" y="105"/>
                  </a:moveTo>
                  <a:lnTo>
                    <a:pt x="0" y="1"/>
                  </a:lnTo>
                </a:path>
              </a:pathLst>
            </a:custGeom>
            <a:solidFill>
              <a:schemeClr val="accent1"/>
            </a:solidFill>
            <a:ln w="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05" name="Google Shape;1105;p27"/>
            <p:cNvSpPr/>
            <p:nvPr/>
          </p:nvSpPr>
          <p:spPr>
            <a:xfrm>
              <a:off x="-1538872" y="3705956"/>
              <a:ext cx="37710" cy="21194"/>
            </a:xfrm>
            <a:custGeom>
              <a:avLst/>
              <a:gdLst/>
              <a:ahLst/>
              <a:cxnLst/>
              <a:rect l="l" t="t" r="r" b="b"/>
              <a:pathLst>
                <a:path w="1779" h="1047" extrusionOk="0">
                  <a:moveTo>
                    <a:pt x="753" y="0"/>
                  </a:moveTo>
                  <a:lnTo>
                    <a:pt x="586" y="21"/>
                  </a:lnTo>
                  <a:lnTo>
                    <a:pt x="314" y="189"/>
                  </a:lnTo>
                  <a:lnTo>
                    <a:pt x="188" y="440"/>
                  </a:lnTo>
                  <a:lnTo>
                    <a:pt x="63" y="502"/>
                  </a:lnTo>
                  <a:lnTo>
                    <a:pt x="63" y="628"/>
                  </a:lnTo>
                  <a:lnTo>
                    <a:pt x="0" y="733"/>
                  </a:lnTo>
                  <a:lnTo>
                    <a:pt x="105" y="921"/>
                  </a:lnTo>
                  <a:lnTo>
                    <a:pt x="314" y="942"/>
                  </a:lnTo>
                  <a:lnTo>
                    <a:pt x="398" y="879"/>
                  </a:lnTo>
                  <a:lnTo>
                    <a:pt x="691" y="1046"/>
                  </a:lnTo>
                  <a:lnTo>
                    <a:pt x="837" y="1046"/>
                  </a:lnTo>
                  <a:lnTo>
                    <a:pt x="942" y="921"/>
                  </a:lnTo>
                  <a:lnTo>
                    <a:pt x="1067" y="879"/>
                  </a:lnTo>
                  <a:lnTo>
                    <a:pt x="1172" y="942"/>
                  </a:lnTo>
                  <a:lnTo>
                    <a:pt x="1381" y="879"/>
                  </a:lnTo>
                  <a:lnTo>
                    <a:pt x="1549" y="921"/>
                  </a:lnTo>
                  <a:lnTo>
                    <a:pt x="1779" y="837"/>
                  </a:lnTo>
                  <a:lnTo>
                    <a:pt x="1779" y="733"/>
                  </a:lnTo>
                  <a:lnTo>
                    <a:pt x="1779" y="565"/>
                  </a:lnTo>
                  <a:lnTo>
                    <a:pt x="1590" y="502"/>
                  </a:lnTo>
                  <a:lnTo>
                    <a:pt x="1590" y="398"/>
                  </a:lnTo>
                  <a:lnTo>
                    <a:pt x="1632" y="230"/>
                  </a:lnTo>
                  <a:lnTo>
                    <a:pt x="1590" y="230"/>
                  </a:lnTo>
                  <a:lnTo>
                    <a:pt x="1528" y="126"/>
                  </a:lnTo>
                  <a:lnTo>
                    <a:pt x="1360" y="105"/>
                  </a:lnTo>
                  <a:lnTo>
                    <a:pt x="1214" y="189"/>
                  </a:lnTo>
                  <a:lnTo>
                    <a:pt x="1109" y="126"/>
                  </a:lnTo>
                  <a:lnTo>
                    <a:pt x="837" y="105"/>
                  </a:lnTo>
                  <a:lnTo>
                    <a:pt x="753"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06" name="Google Shape;1106;p27"/>
            <p:cNvSpPr/>
            <p:nvPr/>
          </p:nvSpPr>
          <p:spPr>
            <a:xfrm>
              <a:off x="-2371358" y="3526795"/>
              <a:ext cx="29740" cy="24170"/>
            </a:xfrm>
            <a:custGeom>
              <a:avLst/>
              <a:gdLst/>
              <a:ahLst/>
              <a:cxnLst/>
              <a:rect l="l" t="t" r="r" b="b"/>
              <a:pathLst>
                <a:path w="1403" h="1194" extrusionOk="0">
                  <a:moveTo>
                    <a:pt x="900" y="1"/>
                  </a:moveTo>
                  <a:lnTo>
                    <a:pt x="754" y="42"/>
                  </a:lnTo>
                  <a:lnTo>
                    <a:pt x="628" y="42"/>
                  </a:lnTo>
                  <a:lnTo>
                    <a:pt x="419" y="84"/>
                  </a:lnTo>
                  <a:lnTo>
                    <a:pt x="314" y="168"/>
                  </a:lnTo>
                  <a:lnTo>
                    <a:pt x="210" y="189"/>
                  </a:lnTo>
                  <a:lnTo>
                    <a:pt x="42" y="273"/>
                  </a:lnTo>
                  <a:lnTo>
                    <a:pt x="63" y="356"/>
                  </a:lnTo>
                  <a:lnTo>
                    <a:pt x="21" y="398"/>
                  </a:lnTo>
                  <a:lnTo>
                    <a:pt x="21" y="377"/>
                  </a:lnTo>
                  <a:lnTo>
                    <a:pt x="1" y="586"/>
                  </a:lnTo>
                  <a:lnTo>
                    <a:pt x="21" y="796"/>
                  </a:lnTo>
                  <a:lnTo>
                    <a:pt x="126" y="942"/>
                  </a:lnTo>
                  <a:lnTo>
                    <a:pt x="168" y="1089"/>
                  </a:lnTo>
                  <a:lnTo>
                    <a:pt x="314" y="1193"/>
                  </a:lnTo>
                  <a:lnTo>
                    <a:pt x="314" y="1151"/>
                  </a:lnTo>
                  <a:lnTo>
                    <a:pt x="524" y="1026"/>
                  </a:lnTo>
                  <a:lnTo>
                    <a:pt x="691" y="984"/>
                  </a:lnTo>
                  <a:lnTo>
                    <a:pt x="691" y="921"/>
                  </a:lnTo>
                  <a:lnTo>
                    <a:pt x="837" y="838"/>
                  </a:lnTo>
                  <a:lnTo>
                    <a:pt x="1110" y="879"/>
                  </a:lnTo>
                  <a:lnTo>
                    <a:pt x="1256" y="796"/>
                  </a:lnTo>
                  <a:lnTo>
                    <a:pt x="1361" y="775"/>
                  </a:lnTo>
                  <a:lnTo>
                    <a:pt x="1402" y="712"/>
                  </a:lnTo>
                  <a:lnTo>
                    <a:pt x="1402" y="607"/>
                  </a:lnTo>
                  <a:lnTo>
                    <a:pt x="1382" y="461"/>
                  </a:lnTo>
                  <a:lnTo>
                    <a:pt x="1214" y="189"/>
                  </a:lnTo>
                  <a:lnTo>
                    <a:pt x="984"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07" name="Google Shape;1107;p27"/>
            <p:cNvSpPr/>
            <p:nvPr/>
          </p:nvSpPr>
          <p:spPr>
            <a:xfrm>
              <a:off x="-2395756" y="3472587"/>
              <a:ext cx="49708" cy="62286"/>
            </a:xfrm>
            <a:custGeom>
              <a:avLst/>
              <a:gdLst/>
              <a:ahLst/>
              <a:cxnLst/>
              <a:rect l="l" t="t" r="r" b="b"/>
              <a:pathLst>
                <a:path w="2345" h="3077" extrusionOk="0">
                  <a:moveTo>
                    <a:pt x="461" y="0"/>
                  </a:moveTo>
                  <a:lnTo>
                    <a:pt x="336" y="105"/>
                  </a:lnTo>
                  <a:lnTo>
                    <a:pt x="315" y="147"/>
                  </a:lnTo>
                  <a:lnTo>
                    <a:pt x="210" y="147"/>
                  </a:lnTo>
                  <a:lnTo>
                    <a:pt x="64" y="210"/>
                  </a:lnTo>
                  <a:lnTo>
                    <a:pt x="1" y="272"/>
                  </a:lnTo>
                  <a:lnTo>
                    <a:pt x="22" y="314"/>
                  </a:lnTo>
                  <a:lnTo>
                    <a:pt x="64" y="461"/>
                  </a:lnTo>
                  <a:lnTo>
                    <a:pt x="105" y="628"/>
                  </a:lnTo>
                  <a:lnTo>
                    <a:pt x="168" y="670"/>
                  </a:lnTo>
                  <a:lnTo>
                    <a:pt x="273" y="691"/>
                  </a:lnTo>
                  <a:lnTo>
                    <a:pt x="273" y="754"/>
                  </a:lnTo>
                  <a:lnTo>
                    <a:pt x="231" y="754"/>
                  </a:lnTo>
                  <a:lnTo>
                    <a:pt x="105" y="775"/>
                  </a:lnTo>
                  <a:lnTo>
                    <a:pt x="126" y="879"/>
                  </a:lnTo>
                  <a:lnTo>
                    <a:pt x="147" y="900"/>
                  </a:lnTo>
                  <a:lnTo>
                    <a:pt x="210" y="879"/>
                  </a:lnTo>
                  <a:lnTo>
                    <a:pt x="273" y="879"/>
                  </a:lnTo>
                  <a:lnTo>
                    <a:pt x="252" y="1047"/>
                  </a:lnTo>
                  <a:lnTo>
                    <a:pt x="147" y="1193"/>
                  </a:lnTo>
                  <a:lnTo>
                    <a:pt x="147" y="1277"/>
                  </a:lnTo>
                  <a:lnTo>
                    <a:pt x="315" y="1402"/>
                  </a:lnTo>
                  <a:lnTo>
                    <a:pt x="419" y="1423"/>
                  </a:lnTo>
                  <a:lnTo>
                    <a:pt x="461" y="1486"/>
                  </a:lnTo>
                  <a:lnTo>
                    <a:pt x="440" y="1570"/>
                  </a:lnTo>
                  <a:lnTo>
                    <a:pt x="336" y="1507"/>
                  </a:lnTo>
                  <a:lnTo>
                    <a:pt x="273" y="1528"/>
                  </a:lnTo>
                  <a:lnTo>
                    <a:pt x="273" y="1674"/>
                  </a:lnTo>
                  <a:lnTo>
                    <a:pt x="419" y="1821"/>
                  </a:lnTo>
                  <a:lnTo>
                    <a:pt x="356" y="1842"/>
                  </a:lnTo>
                  <a:lnTo>
                    <a:pt x="482" y="1988"/>
                  </a:lnTo>
                  <a:lnTo>
                    <a:pt x="482" y="2051"/>
                  </a:lnTo>
                  <a:lnTo>
                    <a:pt x="545" y="2135"/>
                  </a:lnTo>
                  <a:lnTo>
                    <a:pt x="670" y="2135"/>
                  </a:lnTo>
                  <a:lnTo>
                    <a:pt x="754" y="2218"/>
                  </a:lnTo>
                  <a:lnTo>
                    <a:pt x="900" y="2239"/>
                  </a:lnTo>
                  <a:lnTo>
                    <a:pt x="900" y="2365"/>
                  </a:lnTo>
                  <a:lnTo>
                    <a:pt x="838" y="2448"/>
                  </a:lnTo>
                  <a:lnTo>
                    <a:pt x="796" y="2511"/>
                  </a:lnTo>
                  <a:lnTo>
                    <a:pt x="859" y="2532"/>
                  </a:lnTo>
                  <a:lnTo>
                    <a:pt x="942" y="2658"/>
                  </a:lnTo>
                  <a:lnTo>
                    <a:pt x="984" y="2658"/>
                  </a:lnTo>
                  <a:lnTo>
                    <a:pt x="1089" y="2741"/>
                  </a:lnTo>
                  <a:lnTo>
                    <a:pt x="1152" y="2846"/>
                  </a:lnTo>
                  <a:lnTo>
                    <a:pt x="1152" y="2992"/>
                  </a:lnTo>
                  <a:lnTo>
                    <a:pt x="1172" y="3076"/>
                  </a:lnTo>
                  <a:lnTo>
                    <a:pt x="1214" y="3034"/>
                  </a:lnTo>
                  <a:lnTo>
                    <a:pt x="1193" y="2951"/>
                  </a:lnTo>
                  <a:lnTo>
                    <a:pt x="1361" y="2867"/>
                  </a:lnTo>
                  <a:lnTo>
                    <a:pt x="1465" y="2846"/>
                  </a:lnTo>
                  <a:lnTo>
                    <a:pt x="1570" y="2762"/>
                  </a:lnTo>
                  <a:lnTo>
                    <a:pt x="1779" y="2720"/>
                  </a:lnTo>
                  <a:lnTo>
                    <a:pt x="1905" y="2720"/>
                  </a:lnTo>
                  <a:lnTo>
                    <a:pt x="2051" y="2679"/>
                  </a:lnTo>
                  <a:lnTo>
                    <a:pt x="2135" y="2679"/>
                  </a:lnTo>
                  <a:lnTo>
                    <a:pt x="2198" y="2574"/>
                  </a:lnTo>
                  <a:lnTo>
                    <a:pt x="2114" y="2469"/>
                  </a:lnTo>
                  <a:lnTo>
                    <a:pt x="2093" y="2365"/>
                  </a:lnTo>
                  <a:lnTo>
                    <a:pt x="2302" y="2197"/>
                  </a:lnTo>
                  <a:lnTo>
                    <a:pt x="2344" y="2051"/>
                  </a:lnTo>
                  <a:lnTo>
                    <a:pt x="2261" y="1925"/>
                  </a:lnTo>
                  <a:lnTo>
                    <a:pt x="2093" y="1737"/>
                  </a:lnTo>
                  <a:lnTo>
                    <a:pt x="2030" y="1507"/>
                  </a:lnTo>
                  <a:lnTo>
                    <a:pt x="2114" y="1423"/>
                  </a:lnTo>
                  <a:lnTo>
                    <a:pt x="2093" y="1319"/>
                  </a:lnTo>
                  <a:lnTo>
                    <a:pt x="2051" y="1193"/>
                  </a:lnTo>
                  <a:lnTo>
                    <a:pt x="2030" y="1109"/>
                  </a:lnTo>
                  <a:lnTo>
                    <a:pt x="2135" y="984"/>
                  </a:lnTo>
                  <a:lnTo>
                    <a:pt x="1926" y="963"/>
                  </a:lnTo>
                  <a:lnTo>
                    <a:pt x="1842" y="1088"/>
                  </a:lnTo>
                  <a:lnTo>
                    <a:pt x="1737" y="1005"/>
                  </a:lnTo>
                  <a:lnTo>
                    <a:pt x="1633" y="1047"/>
                  </a:lnTo>
                  <a:lnTo>
                    <a:pt x="1591" y="963"/>
                  </a:lnTo>
                  <a:lnTo>
                    <a:pt x="1382" y="879"/>
                  </a:lnTo>
                  <a:lnTo>
                    <a:pt x="1361" y="837"/>
                  </a:lnTo>
                  <a:lnTo>
                    <a:pt x="1424" y="691"/>
                  </a:lnTo>
                  <a:lnTo>
                    <a:pt x="1277" y="565"/>
                  </a:lnTo>
                  <a:lnTo>
                    <a:pt x="1110" y="482"/>
                  </a:lnTo>
                  <a:lnTo>
                    <a:pt x="1089" y="377"/>
                  </a:lnTo>
                  <a:lnTo>
                    <a:pt x="900" y="168"/>
                  </a:lnTo>
                  <a:lnTo>
                    <a:pt x="880" y="105"/>
                  </a:lnTo>
                  <a:lnTo>
                    <a:pt x="754" y="63"/>
                  </a:lnTo>
                  <a:lnTo>
                    <a:pt x="670" y="42"/>
                  </a:lnTo>
                  <a:lnTo>
                    <a:pt x="566" y="21"/>
                  </a:lnTo>
                  <a:lnTo>
                    <a:pt x="461"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11" name="Google Shape;1111;p27"/>
          <p:cNvGrpSpPr/>
          <p:nvPr/>
        </p:nvGrpSpPr>
        <p:grpSpPr>
          <a:xfrm>
            <a:off x="7841924" y="3970416"/>
            <a:ext cx="335443" cy="448865"/>
            <a:chOff x="6935221" y="3360422"/>
            <a:chExt cx="335443" cy="448865"/>
          </a:xfrm>
        </p:grpSpPr>
        <p:sp>
          <p:nvSpPr>
            <p:cNvPr id="1112" name="Google Shape;1112;p27"/>
            <p:cNvSpPr/>
            <p:nvPr/>
          </p:nvSpPr>
          <p:spPr>
            <a:xfrm>
              <a:off x="6941795" y="3366996"/>
              <a:ext cx="322293" cy="435715"/>
            </a:xfrm>
            <a:custGeom>
              <a:avLst/>
              <a:gdLst/>
              <a:ahLst/>
              <a:cxnLst/>
              <a:rect l="l" t="t" r="r" b="b"/>
              <a:pathLst>
                <a:path w="429724" h="580953" extrusionOk="0">
                  <a:moveTo>
                    <a:pt x="385926" y="580953"/>
                  </a:moveTo>
                  <a:lnTo>
                    <a:pt x="43798" y="580953"/>
                  </a:lnTo>
                  <a:cubicBezTo>
                    <a:pt x="19607" y="580953"/>
                    <a:pt x="0" y="561346"/>
                    <a:pt x="0" y="537155"/>
                  </a:cubicBezTo>
                  <a:lnTo>
                    <a:pt x="0" y="43798"/>
                  </a:lnTo>
                  <a:cubicBezTo>
                    <a:pt x="0" y="19611"/>
                    <a:pt x="19611" y="0"/>
                    <a:pt x="43798" y="0"/>
                  </a:cubicBezTo>
                  <a:lnTo>
                    <a:pt x="236295" y="0"/>
                  </a:lnTo>
                  <a:lnTo>
                    <a:pt x="429724" y="193753"/>
                  </a:lnTo>
                  <a:lnTo>
                    <a:pt x="429724" y="537155"/>
                  </a:lnTo>
                  <a:cubicBezTo>
                    <a:pt x="429724" y="561346"/>
                    <a:pt x="410113" y="580953"/>
                    <a:pt x="385926" y="580953"/>
                  </a:cubicBezTo>
                  <a:close/>
                </a:path>
              </a:pathLst>
            </a:custGeom>
            <a:solidFill>
              <a:schemeClr val="accent5"/>
            </a:solidFill>
            <a:ln>
              <a:noFill/>
            </a:ln>
          </p:spPr>
          <p:txBody>
            <a:bodyPr spcFirstLastPara="1" wrap="square" lIns="68575" tIns="34275" rIns="68575" bIns="3427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113" name="Google Shape;1113;p27"/>
            <p:cNvSpPr/>
            <p:nvPr/>
          </p:nvSpPr>
          <p:spPr>
            <a:xfrm>
              <a:off x="7118829" y="3366996"/>
              <a:ext cx="145260" cy="145315"/>
            </a:xfrm>
            <a:custGeom>
              <a:avLst/>
              <a:gdLst/>
              <a:ahLst/>
              <a:cxnLst/>
              <a:rect l="l" t="t" r="r" b="b"/>
              <a:pathLst>
                <a:path w="193680" h="193753" extrusionOk="0">
                  <a:moveTo>
                    <a:pt x="193680" y="193753"/>
                  </a:moveTo>
                  <a:lnTo>
                    <a:pt x="43798" y="193753"/>
                  </a:lnTo>
                  <a:cubicBezTo>
                    <a:pt x="19579" y="193753"/>
                    <a:pt x="-41" y="174096"/>
                    <a:pt x="0" y="149877"/>
                  </a:cubicBezTo>
                  <a:lnTo>
                    <a:pt x="251" y="0"/>
                  </a:lnTo>
                </a:path>
              </a:pathLst>
            </a:custGeom>
            <a:solidFill>
              <a:schemeClr val="accent6"/>
            </a:solidFill>
            <a:ln>
              <a:noFill/>
            </a:ln>
          </p:spPr>
          <p:txBody>
            <a:bodyPr spcFirstLastPara="1" wrap="square" lIns="68575" tIns="34275" rIns="68575" bIns="3427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114" name="Google Shape;1114;p27"/>
            <p:cNvSpPr/>
            <p:nvPr/>
          </p:nvSpPr>
          <p:spPr>
            <a:xfrm>
              <a:off x="6935221" y="3360422"/>
              <a:ext cx="335443" cy="448865"/>
            </a:xfrm>
            <a:custGeom>
              <a:avLst/>
              <a:gdLst/>
              <a:ahLst/>
              <a:cxnLst/>
              <a:rect l="l" t="t" r="r" b="b"/>
              <a:pathLst>
                <a:path w="447257" h="598487" extrusionOk="0">
                  <a:moveTo>
                    <a:pt x="444696" y="196324"/>
                  </a:moveTo>
                  <a:lnTo>
                    <a:pt x="251263" y="2571"/>
                  </a:lnTo>
                  <a:cubicBezTo>
                    <a:pt x="249619" y="927"/>
                    <a:pt x="247391" y="0"/>
                    <a:pt x="245062" y="0"/>
                  </a:cubicBezTo>
                  <a:lnTo>
                    <a:pt x="52565" y="0"/>
                  </a:lnTo>
                  <a:cubicBezTo>
                    <a:pt x="23534" y="0"/>
                    <a:pt x="0" y="23534"/>
                    <a:pt x="0" y="52565"/>
                  </a:cubicBezTo>
                  <a:lnTo>
                    <a:pt x="0" y="452372"/>
                  </a:lnTo>
                  <a:cubicBezTo>
                    <a:pt x="0" y="463682"/>
                    <a:pt x="17534" y="463682"/>
                    <a:pt x="17534" y="452372"/>
                  </a:cubicBezTo>
                  <a:lnTo>
                    <a:pt x="17534" y="52565"/>
                  </a:lnTo>
                  <a:cubicBezTo>
                    <a:pt x="17534" y="33218"/>
                    <a:pt x="33218" y="17534"/>
                    <a:pt x="52565" y="17534"/>
                  </a:cubicBezTo>
                  <a:lnTo>
                    <a:pt x="236542" y="17534"/>
                  </a:lnTo>
                  <a:cubicBezTo>
                    <a:pt x="239875" y="17534"/>
                    <a:pt x="243071" y="18863"/>
                    <a:pt x="245423" y="21219"/>
                  </a:cubicBezTo>
                  <a:lnTo>
                    <a:pt x="426455" y="199374"/>
                  </a:lnTo>
                  <a:cubicBezTo>
                    <a:pt x="428564" y="201447"/>
                    <a:pt x="429747" y="204278"/>
                    <a:pt x="429747" y="207232"/>
                  </a:cubicBezTo>
                  <a:lnTo>
                    <a:pt x="429724" y="545922"/>
                  </a:lnTo>
                  <a:cubicBezTo>
                    <a:pt x="429724" y="565269"/>
                    <a:pt x="414040" y="580953"/>
                    <a:pt x="394693" y="580953"/>
                  </a:cubicBezTo>
                  <a:lnTo>
                    <a:pt x="52565" y="580953"/>
                  </a:lnTo>
                  <a:cubicBezTo>
                    <a:pt x="33218" y="580953"/>
                    <a:pt x="17534" y="565269"/>
                    <a:pt x="17534" y="545922"/>
                  </a:cubicBezTo>
                  <a:lnTo>
                    <a:pt x="17534" y="504973"/>
                  </a:lnTo>
                  <a:cubicBezTo>
                    <a:pt x="17534" y="493663"/>
                    <a:pt x="0" y="493663"/>
                    <a:pt x="0" y="504973"/>
                  </a:cubicBezTo>
                  <a:lnTo>
                    <a:pt x="0" y="545922"/>
                  </a:lnTo>
                  <a:cubicBezTo>
                    <a:pt x="0" y="574953"/>
                    <a:pt x="23534" y="598487"/>
                    <a:pt x="52565" y="598487"/>
                  </a:cubicBezTo>
                  <a:lnTo>
                    <a:pt x="394693" y="598487"/>
                  </a:lnTo>
                  <a:cubicBezTo>
                    <a:pt x="423724" y="598487"/>
                    <a:pt x="447258" y="574953"/>
                    <a:pt x="447258" y="545922"/>
                  </a:cubicBezTo>
                  <a:lnTo>
                    <a:pt x="447258" y="202520"/>
                  </a:lnTo>
                  <a:cubicBezTo>
                    <a:pt x="447258" y="200196"/>
                    <a:pt x="446336" y="197968"/>
                    <a:pt x="444696" y="196324"/>
                  </a:cubicBezTo>
                  <a:close/>
                </a:path>
              </a:pathLst>
            </a:custGeom>
            <a:solidFill>
              <a:schemeClr val="dk1"/>
            </a:solidFill>
            <a:ln>
              <a:noFill/>
            </a:ln>
          </p:spPr>
          <p:txBody>
            <a:bodyPr spcFirstLastPara="1" wrap="square" lIns="68575" tIns="34275" rIns="68575" bIns="3427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nvGrpSpPr>
            <p:cNvPr id="1115" name="Google Shape;1115;p27"/>
            <p:cNvGrpSpPr/>
            <p:nvPr/>
          </p:nvGrpSpPr>
          <p:grpSpPr>
            <a:xfrm>
              <a:off x="6972315" y="3411482"/>
              <a:ext cx="212381" cy="317148"/>
              <a:chOff x="9252670" y="4387660"/>
              <a:chExt cx="283175" cy="422864"/>
            </a:xfrm>
          </p:grpSpPr>
          <p:sp>
            <p:nvSpPr>
              <p:cNvPr id="1116" name="Google Shape;1116;p27"/>
              <p:cNvSpPr/>
              <p:nvPr/>
            </p:nvSpPr>
            <p:spPr>
              <a:xfrm>
                <a:off x="9317830" y="4645707"/>
                <a:ext cx="67225" cy="164817"/>
              </a:xfrm>
              <a:custGeom>
                <a:avLst/>
                <a:gdLst/>
                <a:ahLst/>
                <a:cxnLst/>
                <a:rect l="l" t="t" r="r" b="b"/>
                <a:pathLst>
                  <a:path w="67225" h="164817" extrusionOk="0">
                    <a:moveTo>
                      <a:pt x="8483" y="147284"/>
                    </a:moveTo>
                    <a:cubicBezTo>
                      <a:pt x="-2828" y="147284"/>
                      <a:pt x="-2828" y="164818"/>
                      <a:pt x="8483" y="164818"/>
                    </a:cubicBezTo>
                    <a:lnTo>
                      <a:pt x="58746" y="164818"/>
                    </a:lnTo>
                    <a:cubicBezTo>
                      <a:pt x="70052" y="164818"/>
                      <a:pt x="70052" y="147284"/>
                      <a:pt x="58746" y="147284"/>
                    </a:cubicBezTo>
                    <a:lnTo>
                      <a:pt x="42381" y="147284"/>
                    </a:lnTo>
                    <a:lnTo>
                      <a:pt x="42381" y="17534"/>
                    </a:lnTo>
                    <a:lnTo>
                      <a:pt x="58746" y="17534"/>
                    </a:lnTo>
                    <a:cubicBezTo>
                      <a:pt x="70052" y="17534"/>
                      <a:pt x="70052" y="0"/>
                      <a:pt x="58746" y="0"/>
                    </a:cubicBezTo>
                    <a:lnTo>
                      <a:pt x="8483" y="0"/>
                    </a:lnTo>
                    <a:cubicBezTo>
                      <a:pt x="-2828" y="0"/>
                      <a:pt x="-2828" y="17534"/>
                      <a:pt x="8483" y="17534"/>
                    </a:cubicBezTo>
                    <a:lnTo>
                      <a:pt x="24848" y="17534"/>
                    </a:lnTo>
                    <a:lnTo>
                      <a:pt x="24848" y="147284"/>
                    </a:lnTo>
                    <a:close/>
                  </a:path>
                </a:pathLst>
              </a:custGeom>
              <a:solidFill>
                <a:schemeClr val="accent6"/>
              </a:solidFill>
              <a:ln>
                <a:noFill/>
              </a:ln>
            </p:spPr>
            <p:txBody>
              <a:bodyPr spcFirstLastPara="1" wrap="square" lIns="68575" tIns="34275" rIns="68575" bIns="3427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117" name="Google Shape;1117;p27"/>
              <p:cNvSpPr/>
              <p:nvPr/>
            </p:nvSpPr>
            <p:spPr>
              <a:xfrm>
                <a:off x="9406968" y="4645707"/>
                <a:ext cx="128877" cy="164817"/>
              </a:xfrm>
              <a:custGeom>
                <a:avLst/>
                <a:gdLst/>
                <a:ahLst/>
                <a:cxnLst/>
                <a:rect l="l" t="t" r="r" b="b"/>
                <a:pathLst>
                  <a:path w="128877" h="164817" extrusionOk="0">
                    <a:moveTo>
                      <a:pt x="51432" y="51432"/>
                    </a:moveTo>
                    <a:cubicBezTo>
                      <a:pt x="23072" y="51432"/>
                      <a:pt x="0" y="76866"/>
                      <a:pt x="0" y="108125"/>
                    </a:cubicBezTo>
                    <a:cubicBezTo>
                      <a:pt x="0" y="139385"/>
                      <a:pt x="23072" y="164818"/>
                      <a:pt x="51432" y="164818"/>
                    </a:cubicBezTo>
                    <a:cubicBezTo>
                      <a:pt x="64688" y="164818"/>
                      <a:pt x="76788" y="159261"/>
                      <a:pt x="85916" y="150151"/>
                    </a:cubicBezTo>
                    <a:lnTo>
                      <a:pt x="85916" y="156051"/>
                    </a:lnTo>
                    <a:cubicBezTo>
                      <a:pt x="85916" y="160895"/>
                      <a:pt x="89842" y="164818"/>
                      <a:pt x="94683" y="164818"/>
                    </a:cubicBezTo>
                    <a:lnTo>
                      <a:pt x="120399" y="164818"/>
                    </a:lnTo>
                    <a:cubicBezTo>
                      <a:pt x="131704" y="164818"/>
                      <a:pt x="131704" y="147284"/>
                      <a:pt x="120399" y="147284"/>
                    </a:cubicBezTo>
                    <a:lnTo>
                      <a:pt x="103449" y="147284"/>
                    </a:lnTo>
                    <a:lnTo>
                      <a:pt x="103449" y="8767"/>
                    </a:lnTo>
                    <a:cubicBezTo>
                      <a:pt x="103449" y="3922"/>
                      <a:pt x="99523" y="0"/>
                      <a:pt x="94683" y="0"/>
                    </a:cubicBezTo>
                    <a:lnTo>
                      <a:pt x="66628" y="0"/>
                    </a:lnTo>
                    <a:cubicBezTo>
                      <a:pt x="55318" y="0"/>
                      <a:pt x="55318" y="17534"/>
                      <a:pt x="66628" y="17534"/>
                    </a:cubicBezTo>
                    <a:lnTo>
                      <a:pt x="85916" y="17534"/>
                    </a:lnTo>
                    <a:lnTo>
                      <a:pt x="85916" y="66099"/>
                    </a:lnTo>
                    <a:cubicBezTo>
                      <a:pt x="76788" y="56989"/>
                      <a:pt x="64688" y="51432"/>
                      <a:pt x="51432" y="51432"/>
                    </a:cubicBezTo>
                    <a:close/>
                    <a:moveTo>
                      <a:pt x="51432" y="147284"/>
                    </a:moveTo>
                    <a:cubicBezTo>
                      <a:pt x="32739" y="147284"/>
                      <a:pt x="17534" y="129718"/>
                      <a:pt x="17534" y="108125"/>
                    </a:cubicBezTo>
                    <a:cubicBezTo>
                      <a:pt x="17534" y="86532"/>
                      <a:pt x="32739" y="68966"/>
                      <a:pt x="51432" y="68966"/>
                    </a:cubicBezTo>
                    <a:cubicBezTo>
                      <a:pt x="70126" y="68966"/>
                      <a:pt x="85331" y="86532"/>
                      <a:pt x="85331" y="108125"/>
                    </a:cubicBezTo>
                    <a:cubicBezTo>
                      <a:pt x="85331" y="129718"/>
                      <a:pt x="70126" y="147284"/>
                      <a:pt x="51432" y="147284"/>
                    </a:cubicBezTo>
                    <a:close/>
                  </a:path>
                </a:pathLst>
              </a:custGeom>
              <a:solidFill>
                <a:schemeClr val="accent6"/>
              </a:solidFill>
              <a:ln>
                <a:noFill/>
              </a:ln>
            </p:spPr>
            <p:txBody>
              <a:bodyPr spcFirstLastPara="1" wrap="square" lIns="68575" tIns="34275" rIns="68575" bIns="3427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118" name="Google Shape;1118;p27"/>
              <p:cNvSpPr/>
              <p:nvPr/>
            </p:nvSpPr>
            <p:spPr>
              <a:xfrm>
                <a:off x="9252670" y="4387660"/>
                <a:ext cx="17533" cy="79202"/>
              </a:xfrm>
              <a:custGeom>
                <a:avLst/>
                <a:gdLst/>
                <a:ahLst/>
                <a:cxnLst/>
                <a:rect l="l" t="t" r="r" b="b"/>
                <a:pathLst>
                  <a:path w="17533" h="79202" extrusionOk="0">
                    <a:moveTo>
                      <a:pt x="8767" y="79202"/>
                    </a:moveTo>
                    <a:cubicBezTo>
                      <a:pt x="13607" y="79202"/>
                      <a:pt x="17534" y="75280"/>
                      <a:pt x="17534" y="70435"/>
                    </a:cubicBezTo>
                    <a:lnTo>
                      <a:pt x="17534" y="8483"/>
                    </a:lnTo>
                    <a:cubicBezTo>
                      <a:pt x="17534" y="-2828"/>
                      <a:pt x="0" y="-2828"/>
                      <a:pt x="0" y="8483"/>
                    </a:cubicBezTo>
                    <a:lnTo>
                      <a:pt x="0" y="70435"/>
                    </a:lnTo>
                    <a:cubicBezTo>
                      <a:pt x="0" y="75280"/>
                      <a:pt x="3927" y="79202"/>
                      <a:pt x="8767" y="79202"/>
                    </a:cubicBezTo>
                    <a:close/>
                  </a:path>
                </a:pathLst>
              </a:custGeom>
              <a:solidFill>
                <a:schemeClr val="accent6"/>
              </a:solidFill>
              <a:ln>
                <a:noFill/>
              </a:ln>
            </p:spPr>
            <p:txBody>
              <a:bodyPr spcFirstLastPara="1" wrap="square" lIns="68575" tIns="34275" rIns="68575" bIns="3427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119" name="Google Shape;1119;p27"/>
              <p:cNvSpPr/>
              <p:nvPr/>
            </p:nvSpPr>
            <p:spPr>
              <a:xfrm>
                <a:off x="9252670" y="4488187"/>
                <a:ext cx="17533" cy="45019"/>
              </a:xfrm>
              <a:custGeom>
                <a:avLst/>
                <a:gdLst/>
                <a:ahLst/>
                <a:cxnLst/>
                <a:rect l="l" t="t" r="r" b="b"/>
                <a:pathLst>
                  <a:path w="17533" h="45019" extrusionOk="0">
                    <a:moveTo>
                      <a:pt x="0" y="36537"/>
                    </a:moveTo>
                    <a:cubicBezTo>
                      <a:pt x="0" y="47847"/>
                      <a:pt x="17534" y="47847"/>
                      <a:pt x="17534" y="36537"/>
                    </a:cubicBezTo>
                    <a:lnTo>
                      <a:pt x="17534" y="8483"/>
                    </a:lnTo>
                    <a:cubicBezTo>
                      <a:pt x="17534" y="-2828"/>
                      <a:pt x="0" y="-2828"/>
                      <a:pt x="0" y="8483"/>
                    </a:cubicBezTo>
                    <a:close/>
                  </a:path>
                </a:pathLst>
              </a:custGeom>
              <a:solidFill>
                <a:schemeClr val="accent6"/>
              </a:solidFill>
              <a:ln>
                <a:noFill/>
              </a:ln>
            </p:spPr>
            <p:txBody>
              <a:bodyPr spcFirstLastPara="1" wrap="square" lIns="68575" tIns="34275" rIns="68575" bIns="3427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grpSp>
        <p:nvGrpSpPr>
          <p:cNvPr id="1120" name="Google Shape;1120;p27"/>
          <p:cNvGrpSpPr/>
          <p:nvPr/>
        </p:nvGrpSpPr>
        <p:grpSpPr>
          <a:xfrm>
            <a:off x="7008617" y="3970416"/>
            <a:ext cx="335443" cy="448865"/>
            <a:chOff x="2498349" y="2685510"/>
            <a:chExt cx="335443" cy="448865"/>
          </a:xfrm>
        </p:grpSpPr>
        <p:sp>
          <p:nvSpPr>
            <p:cNvPr id="1121" name="Google Shape;1121;p27"/>
            <p:cNvSpPr/>
            <p:nvPr/>
          </p:nvSpPr>
          <p:spPr>
            <a:xfrm>
              <a:off x="2504924" y="2692084"/>
              <a:ext cx="322293" cy="435715"/>
            </a:xfrm>
            <a:custGeom>
              <a:avLst/>
              <a:gdLst/>
              <a:ahLst/>
              <a:cxnLst/>
              <a:rect l="l" t="t" r="r" b="b"/>
              <a:pathLst>
                <a:path w="429724" h="580953" extrusionOk="0">
                  <a:moveTo>
                    <a:pt x="385926" y="580953"/>
                  </a:moveTo>
                  <a:lnTo>
                    <a:pt x="43798" y="580953"/>
                  </a:lnTo>
                  <a:cubicBezTo>
                    <a:pt x="19611" y="580953"/>
                    <a:pt x="0" y="561346"/>
                    <a:pt x="0" y="537155"/>
                  </a:cubicBezTo>
                  <a:lnTo>
                    <a:pt x="0" y="43798"/>
                  </a:lnTo>
                  <a:cubicBezTo>
                    <a:pt x="0" y="19611"/>
                    <a:pt x="19611" y="0"/>
                    <a:pt x="43803" y="0"/>
                  </a:cubicBezTo>
                  <a:lnTo>
                    <a:pt x="236295" y="0"/>
                  </a:lnTo>
                  <a:lnTo>
                    <a:pt x="429724" y="193753"/>
                  </a:lnTo>
                  <a:lnTo>
                    <a:pt x="429724" y="537155"/>
                  </a:lnTo>
                  <a:cubicBezTo>
                    <a:pt x="429724" y="561346"/>
                    <a:pt x="410117" y="580953"/>
                    <a:pt x="385926" y="580953"/>
                  </a:cubicBezTo>
                  <a:close/>
                </a:path>
              </a:pathLst>
            </a:custGeom>
            <a:solidFill>
              <a:schemeClr val="accent2"/>
            </a:solidFill>
            <a:ln>
              <a:noFill/>
            </a:ln>
          </p:spPr>
          <p:txBody>
            <a:bodyPr spcFirstLastPara="1" wrap="square" lIns="68575" tIns="34275" rIns="68575" bIns="3427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122" name="Google Shape;1122;p27"/>
            <p:cNvSpPr/>
            <p:nvPr/>
          </p:nvSpPr>
          <p:spPr>
            <a:xfrm>
              <a:off x="2675714" y="2690769"/>
              <a:ext cx="154297" cy="153420"/>
            </a:xfrm>
            <a:custGeom>
              <a:avLst/>
              <a:gdLst/>
              <a:ahLst/>
              <a:cxnLst/>
              <a:rect l="l" t="t" r="r" b="b"/>
              <a:pathLst>
                <a:path w="205729" h="204560" extrusionOk="0">
                  <a:moveTo>
                    <a:pt x="205730" y="204561"/>
                  </a:moveTo>
                  <a:lnTo>
                    <a:pt x="55852" y="204561"/>
                  </a:lnTo>
                  <a:cubicBezTo>
                    <a:pt x="31634" y="204561"/>
                    <a:pt x="-41" y="174096"/>
                    <a:pt x="0" y="149877"/>
                  </a:cubicBezTo>
                  <a:lnTo>
                    <a:pt x="251" y="0"/>
                  </a:lnTo>
                  <a:close/>
                </a:path>
              </a:pathLst>
            </a:custGeom>
            <a:solidFill>
              <a:schemeClr val="accent1"/>
            </a:solidFill>
            <a:ln>
              <a:noFill/>
            </a:ln>
          </p:spPr>
          <p:txBody>
            <a:bodyPr spcFirstLastPara="1" wrap="square" lIns="68575" tIns="34275" rIns="68575" bIns="3427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123" name="Google Shape;1123;p27"/>
            <p:cNvSpPr/>
            <p:nvPr/>
          </p:nvSpPr>
          <p:spPr>
            <a:xfrm>
              <a:off x="2498349" y="2685510"/>
              <a:ext cx="335443" cy="448865"/>
            </a:xfrm>
            <a:custGeom>
              <a:avLst/>
              <a:gdLst/>
              <a:ahLst/>
              <a:cxnLst/>
              <a:rect l="l" t="t" r="r" b="b"/>
              <a:pathLst>
                <a:path w="447257" h="598487" extrusionOk="0">
                  <a:moveTo>
                    <a:pt x="444696" y="196324"/>
                  </a:moveTo>
                  <a:lnTo>
                    <a:pt x="251268" y="2571"/>
                  </a:lnTo>
                  <a:cubicBezTo>
                    <a:pt x="249624" y="927"/>
                    <a:pt x="247391" y="0"/>
                    <a:pt x="245062" y="0"/>
                  </a:cubicBezTo>
                  <a:lnTo>
                    <a:pt x="52569" y="0"/>
                  </a:lnTo>
                  <a:cubicBezTo>
                    <a:pt x="23538" y="0"/>
                    <a:pt x="0" y="23534"/>
                    <a:pt x="0" y="52565"/>
                  </a:cubicBezTo>
                  <a:lnTo>
                    <a:pt x="0" y="474582"/>
                  </a:lnTo>
                  <a:cubicBezTo>
                    <a:pt x="0" y="485892"/>
                    <a:pt x="17534" y="485892"/>
                    <a:pt x="17534" y="474582"/>
                  </a:cubicBezTo>
                  <a:lnTo>
                    <a:pt x="17534" y="52565"/>
                  </a:lnTo>
                  <a:cubicBezTo>
                    <a:pt x="17534" y="33218"/>
                    <a:pt x="33218" y="17534"/>
                    <a:pt x="52569" y="17534"/>
                  </a:cubicBezTo>
                  <a:lnTo>
                    <a:pt x="222771" y="17534"/>
                  </a:lnTo>
                  <a:cubicBezTo>
                    <a:pt x="231423" y="17534"/>
                    <a:pt x="239724" y="20977"/>
                    <a:pt x="245838" y="27100"/>
                  </a:cubicBezTo>
                  <a:lnTo>
                    <a:pt x="420199" y="201744"/>
                  </a:lnTo>
                  <a:cubicBezTo>
                    <a:pt x="426300" y="207853"/>
                    <a:pt x="429724" y="216136"/>
                    <a:pt x="429724" y="224771"/>
                  </a:cubicBezTo>
                  <a:lnTo>
                    <a:pt x="429724" y="545922"/>
                  </a:lnTo>
                  <a:cubicBezTo>
                    <a:pt x="429724" y="565269"/>
                    <a:pt x="414044" y="580953"/>
                    <a:pt x="394693" y="580953"/>
                  </a:cubicBezTo>
                  <a:lnTo>
                    <a:pt x="52565" y="580953"/>
                  </a:lnTo>
                  <a:cubicBezTo>
                    <a:pt x="33218" y="580953"/>
                    <a:pt x="17534" y="565273"/>
                    <a:pt x="17534" y="545922"/>
                  </a:cubicBezTo>
                  <a:lnTo>
                    <a:pt x="17534" y="528352"/>
                  </a:lnTo>
                  <a:cubicBezTo>
                    <a:pt x="17534" y="517042"/>
                    <a:pt x="0" y="517042"/>
                    <a:pt x="0" y="528352"/>
                  </a:cubicBezTo>
                  <a:lnTo>
                    <a:pt x="0" y="545922"/>
                  </a:lnTo>
                  <a:cubicBezTo>
                    <a:pt x="0" y="574953"/>
                    <a:pt x="23534" y="598487"/>
                    <a:pt x="52565" y="598487"/>
                  </a:cubicBezTo>
                  <a:lnTo>
                    <a:pt x="394693" y="598487"/>
                  </a:lnTo>
                  <a:cubicBezTo>
                    <a:pt x="423724" y="598487"/>
                    <a:pt x="447258" y="574953"/>
                    <a:pt x="447258" y="545922"/>
                  </a:cubicBezTo>
                  <a:lnTo>
                    <a:pt x="447258" y="202520"/>
                  </a:lnTo>
                  <a:cubicBezTo>
                    <a:pt x="447258" y="200196"/>
                    <a:pt x="446336" y="197968"/>
                    <a:pt x="444696" y="196324"/>
                  </a:cubicBezTo>
                  <a:close/>
                </a:path>
              </a:pathLst>
            </a:custGeom>
            <a:solidFill>
              <a:schemeClr val="dk1"/>
            </a:solidFill>
            <a:ln>
              <a:noFill/>
            </a:ln>
          </p:spPr>
          <p:txBody>
            <a:bodyPr spcFirstLastPara="1" wrap="square" lIns="68575" tIns="34275" rIns="68575" bIns="3427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nvGrpSpPr>
            <p:cNvPr id="1124" name="Google Shape;1124;p27"/>
            <p:cNvGrpSpPr/>
            <p:nvPr/>
          </p:nvGrpSpPr>
          <p:grpSpPr>
            <a:xfrm>
              <a:off x="2535443" y="2736570"/>
              <a:ext cx="225535" cy="314114"/>
              <a:chOff x="3336841" y="3487777"/>
              <a:chExt cx="300713" cy="418819"/>
            </a:xfrm>
          </p:grpSpPr>
          <p:sp>
            <p:nvSpPr>
              <p:cNvPr id="1125" name="Google Shape;1125;p27"/>
              <p:cNvSpPr/>
              <p:nvPr/>
            </p:nvSpPr>
            <p:spPr>
              <a:xfrm>
                <a:off x="3384470" y="3731258"/>
                <a:ext cx="173597" cy="175337"/>
              </a:xfrm>
              <a:custGeom>
                <a:avLst/>
                <a:gdLst/>
                <a:ahLst/>
                <a:cxnLst/>
                <a:rect l="l" t="t" r="r" b="b"/>
                <a:pathLst>
                  <a:path w="173597" h="175337" extrusionOk="0">
                    <a:moveTo>
                      <a:pt x="114851" y="157804"/>
                    </a:moveTo>
                    <a:cubicBezTo>
                      <a:pt x="103545" y="157804"/>
                      <a:pt x="103545" y="175338"/>
                      <a:pt x="114851" y="175338"/>
                    </a:cubicBezTo>
                    <a:lnTo>
                      <a:pt x="165115" y="175338"/>
                    </a:lnTo>
                    <a:cubicBezTo>
                      <a:pt x="176425" y="175338"/>
                      <a:pt x="176425" y="157804"/>
                      <a:pt x="165115" y="157804"/>
                    </a:cubicBezTo>
                    <a:lnTo>
                      <a:pt x="147969" y="157804"/>
                    </a:lnTo>
                    <a:lnTo>
                      <a:pt x="95075" y="5881"/>
                    </a:lnTo>
                    <a:cubicBezTo>
                      <a:pt x="93851" y="2365"/>
                      <a:pt x="90537" y="5"/>
                      <a:pt x="86806" y="0"/>
                    </a:cubicBezTo>
                    <a:cubicBezTo>
                      <a:pt x="86806" y="0"/>
                      <a:pt x="86801" y="0"/>
                      <a:pt x="86797" y="0"/>
                    </a:cubicBezTo>
                    <a:cubicBezTo>
                      <a:pt x="83076" y="0"/>
                      <a:pt x="79756" y="2352"/>
                      <a:pt x="78523" y="5863"/>
                    </a:cubicBezTo>
                    <a:lnTo>
                      <a:pt x="25232" y="157804"/>
                    </a:lnTo>
                    <a:lnTo>
                      <a:pt x="8479" y="157804"/>
                    </a:lnTo>
                    <a:cubicBezTo>
                      <a:pt x="-2826" y="157804"/>
                      <a:pt x="-2826" y="175338"/>
                      <a:pt x="8479" y="175338"/>
                    </a:cubicBezTo>
                    <a:lnTo>
                      <a:pt x="58743" y="175338"/>
                    </a:lnTo>
                    <a:cubicBezTo>
                      <a:pt x="70053" y="175338"/>
                      <a:pt x="70053" y="157804"/>
                      <a:pt x="58743" y="157804"/>
                    </a:cubicBezTo>
                    <a:lnTo>
                      <a:pt x="43812" y="157804"/>
                    </a:lnTo>
                    <a:lnTo>
                      <a:pt x="57140" y="119814"/>
                    </a:lnTo>
                    <a:lnTo>
                      <a:pt x="116175" y="119814"/>
                    </a:lnTo>
                    <a:lnTo>
                      <a:pt x="129403" y="157804"/>
                    </a:lnTo>
                    <a:close/>
                    <a:moveTo>
                      <a:pt x="63286" y="102280"/>
                    </a:moveTo>
                    <a:lnTo>
                      <a:pt x="86765" y="35342"/>
                    </a:lnTo>
                    <a:lnTo>
                      <a:pt x="110070" y="102280"/>
                    </a:lnTo>
                    <a:close/>
                  </a:path>
                </a:pathLst>
              </a:custGeom>
              <a:solidFill>
                <a:schemeClr val="accent1"/>
              </a:solidFill>
              <a:ln>
                <a:noFill/>
              </a:ln>
            </p:spPr>
            <p:txBody>
              <a:bodyPr spcFirstLastPara="1" wrap="square" lIns="68575" tIns="34275" rIns="68575" bIns="3427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126" name="Google Shape;1126;p27"/>
              <p:cNvSpPr/>
              <p:nvPr/>
            </p:nvSpPr>
            <p:spPr>
              <a:xfrm>
                <a:off x="3570329" y="3786782"/>
                <a:ext cx="67225" cy="119814"/>
              </a:xfrm>
              <a:custGeom>
                <a:avLst/>
                <a:gdLst/>
                <a:ahLst/>
                <a:cxnLst/>
                <a:rect l="l" t="t" r="r" b="b"/>
                <a:pathLst>
                  <a:path w="67225" h="119814" extrusionOk="0">
                    <a:moveTo>
                      <a:pt x="8479" y="102280"/>
                    </a:moveTo>
                    <a:cubicBezTo>
                      <a:pt x="-2826" y="102280"/>
                      <a:pt x="-2826" y="119814"/>
                      <a:pt x="8479" y="119814"/>
                    </a:cubicBezTo>
                    <a:lnTo>
                      <a:pt x="58743" y="119814"/>
                    </a:lnTo>
                    <a:cubicBezTo>
                      <a:pt x="70053" y="119814"/>
                      <a:pt x="70053" y="102280"/>
                      <a:pt x="58743" y="102280"/>
                    </a:cubicBezTo>
                    <a:lnTo>
                      <a:pt x="42378" y="102280"/>
                    </a:lnTo>
                    <a:lnTo>
                      <a:pt x="42378" y="8767"/>
                    </a:lnTo>
                    <a:cubicBezTo>
                      <a:pt x="42378" y="3922"/>
                      <a:pt x="38451" y="0"/>
                      <a:pt x="33611" y="0"/>
                    </a:cubicBezTo>
                    <a:lnTo>
                      <a:pt x="8479" y="0"/>
                    </a:lnTo>
                    <a:cubicBezTo>
                      <a:pt x="-2826" y="0"/>
                      <a:pt x="-2826" y="17534"/>
                      <a:pt x="8479" y="17534"/>
                    </a:cubicBezTo>
                    <a:lnTo>
                      <a:pt x="24844" y="17534"/>
                    </a:lnTo>
                    <a:lnTo>
                      <a:pt x="24844" y="102280"/>
                    </a:lnTo>
                    <a:close/>
                  </a:path>
                </a:pathLst>
              </a:custGeom>
              <a:solidFill>
                <a:schemeClr val="accent1"/>
              </a:solidFill>
              <a:ln>
                <a:noFill/>
              </a:ln>
            </p:spPr>
            <p:txBody>
              <a:bodyPr spcFirstLastPara="1" wrap="square" lIns="68575" tIns="34275" rIns="68575" bIns="3427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127" name="Google Shape;1127;p27"/>
              <p:cNvSpPr/>
              <p:nvPr/>
            </p:nvSpPr>
            <p:spPr>
              <a:xfrm>
                <a:off x="3595767" y="3746829"/>
                <a:ext cx="16937" cy="17533"/>
              </a:xfrm>
              <a:custGeom>
                <a:avLst/>
                <a:gdLst/>
                <a:ahLst/>
                <a:cxnLst/>
                <a:rect l="l" t="t" r="r" b="b"/>
                <a:pathLst>
                  <a:path w="16937" h="17533" extrusionOk="0">
                    <a:moveTo>
                      <a:pt x="8469" y="0"/>
                    </a:moveTo>
                    <a:cubicBezTo>
                      <a:pt x="-2814" y="0"/>
                      <a:pt x="-2832" y="17534"/>
                      <a:pt x="8469" y="17534"/>
                    </a:cubicBezTo>
                    <a:cubicBezTo>
                      <a:pt x="19752" y="17534"/>
                      <a:pt x="19770" y="0"/>
                      <a:pt x="8469" y="0"/>
                    </a:cubicBezTo>
                    <a:close/>
                  </a:path>
                </a:pathLst>
              </a:custGeom>
              <a:solidFill>
                <a:schemeClr val="accent1"/>
              </a:solidFill>
              <a:ln>
                <a:noFill/>
              </a:ln>
            </p:spPr>
            <p:txBody>
              <a:bodyPr spcFirstLastPara="1" wrap="square" lIns="68575" tIns="34275" rIns="68575" bIns="3427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128" name="Google Shape;1128;p27"/>
              <p:cNvSpPr/>
              <p:nvPr/>
            </p:nvSpPr>
            <p:spPr>
              <a:xfrm>
                <a:off x="3336841" y="3487777"/>
                <a:ext cx="17533" cy="79202"/>
              </a:xfrm>
              <a:custGeom>
                <a:avLst/>
                <a:gdLst/>
                <a:ahLst/>
                <a:cxnLst/>
                <a:rect l="l" t="t" r="r" b="b"/>
                <a:pathLst>
                  <a:path w="17533" h="79202" extrusionOk="0">
                    <a:moveTo>
                      <a:pt x="8767" y="79202"/>
                    </a:moveTo>
                    <a:cubicBezTo>
                      <a:pt x="13607" y="79202"/>
                      <a:pt x="17534" y="75275"/>
                      <a:pt x="17534" y="70435"/>
                    </a:cubicBezTo>
                    <a:lnTo>
                      <a:pt x="17534" y="8483"/>
                    </a:lnTo>
                    <a:cubicBezTo>
                      <a:pt x="17534" y="-2828"/>
                      <a:pt x="0" y="-2828"/>
                      <a:pt x="0" y="8483"/>
                    </a:cubicBezTo>
                    <a:lnTo>
                      <a:pt x="0" y="70435"/>
                    </a:lnTo>
                    <a:cubicBezTo>
                      <a:pt x="0" y="75275"/>
                      <a:pt x="3927" y="79202"/>
                      <a:pt x="8767" y="79202"/>
                    </a:cubicBezTo>
                    <a:close/>
                  </a:path>
                </a:pathLst>
              </a:custGeom>
              <a:solidFill>
                <a:schemeClr val="accent1"/>
              </a:solidFill>
              <a:ln>
                <a:noFill/>
              </a:ln>
            </p:spPr>
            <p:txBody>
              <a:bodyPr spcFirstLastPara="1" wrap="square" lIns="68575" tIns="34275" rIns="68575" bIns="3427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129" name="Google Shape;1129;p27"/>
              <p:cNvSpPr/>
              <p:nvPr/>
            </p:nvSpPr>
            <p:spPr>
              <a:xfrm>
                <a:off x="3336841" y="3588304"/>
                <a:ext cx="17533" cy="45019"/>
              </a:xfrm>
              <a:custGeom>
                <a:avLst/>
                <a:gdLst/>
                <a:ahLst/>
                <a:cxnLst/>
                <a:rect l="l" t="t" r="r" b="b"/>
                <a:pathLst>
                  <a:path w="17533" h="45019" extrusionOk="0">
                    <a:moveTo>
                      <a:pt x="0" y="36537"/>
                    </a:moveTo>
                    <a:cubicBezTo>
                      <a:pt x="0" y="47847"/>
                      <a:pt x="17534" y="47847"/>
                      <a:pt x="17534" y="36537"/>
                    </a:cubicBezTo>
                    <a:lnTo>
                      <a:pt x="17534" y="8483"/>
                    </a:lnTo>
                    <a:cubicBezTo>
                      <a:pt x="17534" y="-2828"/>
                      <a:pt x="0" y="-2828"/>
                      <a:pt x="0" y="8483"/>
                    </a:cubicBezTo>
                    <a:close/>
                  </a:path>
                </a:pathLst>
              </a:custGeom>
              <a:solidFill>
                <a:schemeClr val="accent1"/>
              </a:solidFill>
              <a:ln>
                <a:noFill/>
              </a:ln>
            </p:spPr>
            <p:txBody>
              <a:bodyPr spcFirstLastPara="1" wrap="square" lIns="68575" tIns="34275" rIns="68575" bIns="3427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grpSp>
        <p:nvGrpSpPr>
          <p:cNvPr id="1130" name="Google Shape;1130;p27"/>
          <p:cNvGrpSpPr/>
          <p:nvPr/>
        </p:nvGrpSpPr>
        <p:grpSpPr>
          <a:xfrm>
            <a:off x="6175309" y="3970416"/>
            <a:ext cx="335443" cy="448865"/>
            <a:chOff x="1761770" y="1335684"/>
            <a:chExt cx="335443" cy="448865"/>
          </a:xfrm>
        </p:grpSpPr>
        <p:sp>
          <p:nvSpPr>
            <p:cNvPr id="1131" name="Google Shape;1131;p27"/>
            <p:cNvSpPr/>
            <p:nvPr/>
          </p:nvSpPr>
          <p:spPr>
            <a:xfrm>
              <a:off x="1768345" y="1342259"/>
              <a:ext cx="322293" cy="435715"/>
            </a:xfrm>
            <a:custGeom>
              <a:avLst/>
              <a:gdLst/>
              <a:ahLst/>
              <a:cxnLst/>
              <a:rect l="l" t="t" r="r" b="b"/>
              <a:pathLst>
                <a:path w="429724" h="580953" extrusionOk="0">
                  <a:moveTo>
                    <a:pt x="385926" y="580953"/>
                  </a:moveTo>
                  <a:lnTo>
                    <a:pt x="43798" y="580953"/>
                  </a:lnTo>
                  <a:cubicBezTo>
                    <a:pt x="19611" y="580953"/>
                    <a:pt x="0" y="561346"/>
                    <a:pt x="0" y="537155"/>
                  </a:cubicBezTo>
                  <a:lnTo>
                    <a:pt x="0" y="43798"/>
                  </a:lnTo>
                  <a:cubicBezTo>
                    <a:pt x="0" y="19611"/>
                    <a:pt x="19611" y="0"/>
                    <a:pt x="43803" y="0"/>
                  </a:cubicBezTo>
                  <a:lnTo>
                    <a:pt x="236295" y="0"/>
                  </a:lnTo>
                  <a:lnTo>
                    <a:pt x="429724" y="193753"/>
                  </a:lnTo>
                  <a:lnTo>
                    <a:pt x="429724" y="537155"/>
                  </a:lnTo>
                  <a:cubicBezTo>
                    <a:pt x="429724" y="561346"/>
                    <a:pt x="410117" y="580953"/>
                    <a:pt x="385926" y="580953"/>
                  </a:cubicBezTo>
                  <a:close/>
                </a:path>
              </a:pathLst>
            </a:custGeom>
            <a:solidFill>
              <a:schemeClr val="dk2"/>
            </a:solidFill>
            <a:ln>
              <a:noFill/>
            </a:ln>
          </p:spPr>
          <p:txBody>
            <a:bodyPr spcFirstLastPara="1" wrap="square" lIns="68575" tIns="34275" rIns="68575" bIns="3427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132" name="Google Shape;1132;p27"/>
            <p:cNvSpPr/>
            <p:nvPr/>
          </p:nvSpPr>
          <p:spPr>
            <a:xfrm>
              <a:off x="1945379" y="1342259"/>
              <a:ext cx="145260" cy="145315"/>
            </a:xfrm>
            <a:custGeom>
              <a:avLst/>
              <a:gdLst/>
              <a:ahLst/>
              <a:cxnLst/>
              <a:rect l="l" t="t" r="r" b="b"/>
              <a:pathLst>
                <a:path w="193680" h="193753" extrusionOk="0">
                  <a:moveTo>
                    <a:pt x="193680" y="193753"/>
                  </a:moveTo>
                  <a:lnTo>
                    <a:pt x="43803" y="193753"/>
                  </a:lnTo>
                  <a:cubicBezTo>
                    <a:pt x="19584" y="193753"/>
                    <a:pt x="-41" y="174096"/>
                    <a:pt x="0" y="149877"/>
                  </a:cubicBezTo>
                  <a:lnTo>
                    <a:pt x="251" y="0"/>
                  </a:lnTo>
                </a:path>
              </a:pathLst>
            </a:custGeom>
            <a:solidFill>
              <a:schemeClr val="lt2"/>
            </a:solidFill>
            <a:ln>
              <a:noFill/>
            </a:ln>
          </p:spPr>
          <p:txBody>
            <a:bodyPr spcFirstLastPara="1" wrap="square" lIns="68575" tIns="34275" rIns="68575" bIns="3427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133" name="Google Shape;1133;p27"/>
            <p:cNvSpPr/>
            <p:nvPr/>
          </p:nvSpPr>
          <p:spPr>
            <a:xfrm>
              <a:off x="1761770" y="1335684"/>
              <a:ext cx="335443" cy="448865"/>
            </a:xfrm>
            <a:custGeom>
              <a:avLst/>
              <a:gdLst/>
              <a:ahLst/>
              <a:cxnLst/>
              <a:rect l="l" t="t" r="r" b="b"/>
              <a:pathLst>
                <a:path w="447257" h="598487" extrusionOk="0">
                  <a:moveTo>
                    <a:pt x="444696" y="196324"/>
                  </a:moveTo>
                  <a:lnTo>
                    <a:pt x="251268" y="2571"/>
                  </a:lnTo>
                  <a:cubicBezTo>
                    <a:pt x="249624" y="927"/>
                    <a:pt x="247391" y="0"/>
                    <a:pt x="245062" y="0"/>
                  </a:cubicBezTo>
                  <a:lnTo>
                    <a:pt x="52569" y="0"/>
                  </a:lnTo>
                  <a:cubicBezTo>
                    <a:pt x="23538" y="0"/>
                    <a:pt x="0" y="23534"/>
                    <a:pt x="0" y="52565"/>
                  </a:cubicBezTo>
                  <a:lnTo>
                    <a:pt x="0" y="457048"/>
                  </a:lnTo>
                  <a:cubicBezTo>
                    <a:pt x="0" y="468358"/>
                    <a:pt x="17534" y="468358"/>
                    <a:pt x="17534" y="457048"/>
                  </a:cubicBezTo>
                  <a:lnTo>
                    <a:pt x="17534" y="52565"/>
                  </a:lnTo>
                  <a:cubicBezTo>
                    <a:pt x="17534" y="33218"/>
                    <a:pt x="33218" y="17534"/>
                    <a:pt x="52569" y="17534"/>
                  </a:cubicBezTo>
                  <a:lnTo>
                    <a:pt x="229935" y="17534"/>
                  </a:lnTo>
                  <a:cubicBezTo>
                    <a:pt x="237126" y="17534"/>
                    <a:pt x="244017" y="20383"/>
                    <a:pt x="249103" y="25465"/>
                  </a:cubicBezTo>
                  <a:cubicBezTo>
                    <a:pt x="279810" y="56158"/>
                    <a:pt x="390634" y="166946"/>
                    <a:pt x="421555" y="198315"/>
                  </a:cubicBezTo>
                  <a:cubicBezTo>
                    <a:pt x="426551" y="203383"/>
                    <a:pt x="429350" y="210205"/>
                    <a:pt x="429359" y="217319"/>
                  </a:cubicBezTo>
                  <a:lnTo>
                    <a:pt x="429724" y="545922"/>
                  </a:lnTo>
                  <a:cubicBezTo>
                    <a:pt x="429724" y="565237"/>
                    <a:pt x="414012" y="580953"/>
                    <a:pt x="394693" y="580953"/>
                  </a:cubicBezTo>
                  <a:lnTo>
                    <a:pt x="52565" y="580953"/>
                  </a:lnTo>
                  <a:cubicBezTo>
                    <a:pt x="33218" y="580953"/>
                    <a:pt x="17534" y="565273"/>
                    <a:pt x="17534" y="545922"/>
                  </a:cubicBezTo>
                  <a:lnTo>
                    <a:pt x="17534" y="513156"/>
                  </a:lnTo>
                  <a:cubicBezTo>
                    <a:pt x="17534" y="501846"/>
                    <a:pt x="0" y="501846"/>
                    <a:pt x="0" y="513156"/>
                  </a:cubicBezTo>
                  <a:lnTo>
                    <a:pt x="0" y="545922"/>
                  </a:lnTo>
                  <a:cubicBezTo>
                    <a:pt x="0" y="574953"/>
                    <a:pt x="23534" y="598487"/>
                    <a:pt x="52565" y="598487"/>
                  </a:cubicBezTo>
                  <a:lnTo>
                    <a:pt x="394693" y="598487"/>
                  </a:lnTo>
                  <a:cubicBezTo>
                    <a:pt x="423724" y="598487"/>
                    <a:pt x="447258" y="574953"/>
                    <a:pt x="447258" y="545922"/>
                  </a:cubicBezTo>
                  <a:lnTo>
                    <a:pt x="447258" y="202520"/>
                  </a:lnTo>
                  <a:cubicBezTo>
                    <a:pt x="447258" y="200196"/>
                    <a:pt x="446336" y="197968"/>
                    <a:pt x="444696" y="196324"/>
                  </a:cubicBezTo>
                  <a:close/>
                </a:path>
              </a:pathLst>
            </a:custGeom>
            <a:solidFill>
              <a:schemeClr val="dk1"/>
            </a:solidFill>
            <a:ln>
              <a:noFill/>
            </a:ln>
          </p:spPr>
          <p:txBody>
            <a:bodyPr spcFirstLastPara="1" wrap="square" lIns="68575" tIns="34275" rIns="68575" bIns="3427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nvGrpSpPr>
            <p:cNvPr id="1134" name="Google Shape;1134;p27"/>
            <p:cNvGrpSpPr/>
            <p:nvPr/>
          </p:nvGrpSpPr>
          <p:grpSpPr>
            <a:xfrm>
              <a:off x="1798865" y="1386532"/>
              <a:ext cx="222679" cy="312978"/>
              <a:chOff x="2354736" y="1687726"/>
              <a:chExt cx="296906" cy="417304"/>
            </a:xfrm>
          </p:grpSpPr>
          <p:sp>
            <p:nvSpPr>
              <p:cNvPr id="1135" name="Google Shape;1135;p27"/>
              <p:cNvSpPr/>
              <p:nvPr/>
            </p:nvSpPr>
            <p:spPr>
              <a:xfrm>
                <a:off x="2354736" y="1687726"/>
                <a:ext cx="17533" cy="79486"/>
              </a:xfrm>
              <a:custGeom>
                <a:avLst/>
                <a:gdLst/>
                <a:ahLst/>
                <a:cxnLst/>
                <a:rect l="l" t="t" r="r" b="b"/>
                <a:pathLst>
                  <a:path w="17533" h="79486" extrusionOk="0">
                    <a:moveTo>
                      <a:pt x="8767" y="79487"/>
                    </a:moveTo>
                    <a:cubicBezTo>
                      <a:pt x="13607" y="79487"/>
                      <a:pt x="17534" y="75564"/>
                      <a:pt x="17534" y="70720"/>
                    </a:cubicBezTo>
                    <a:lnTo>
                      <a:pt x="17534" y="8767"/>
                    </a:lnTo>
                    <a:cubicBezTo>
                      <a:pt x="17534" y="3922"/>
                      <a:pt x="13607" y="0"/>
                      <a:pt x="8767" y="0"/>
                    </a:cubicBezTo>
                    <a:cubicBezTo>
                      <a:pt x="3927" y="0"/>
                      <a:pt x="0" y="3922"/>
                      <a:pt x="0" y="8767"/>
                    </a:cubicBezTo>
                    <a:lnTo>
                      <a:pt x="0" y="70720"/>
                    </a:lnTo>
                    <a:cubicBezTo>
                      <a:pt x="0" y="75564"/>
                      <a:pt x="3927" y="79487"/>
                      <a:pt x="8767" y="79487"/>
                    </a:cubicBezTo>
                    <a:close/>
                  </a:path>
                </a:pathLst>
              </a:custGeom>
              <a:solidFill>
                <a:schemeClr val="lt2"/>
              </a:solidFill>
              <a:ln>
                <a:noFill/>
              </a:ln>
            </p:spPr>
            <p:txBody>
              <a:bodyPr spcFirstLastPara="1" wrap="square" lIns="68575" tIns="34275" rIns="68575" bIns="3427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136" name="Google Shape;1136;p27"/>
              <p:cNvSpPr/>
              <p:nvPr/>
            </p:nvSpPr>
            <p:spPr>
              <a:xfrm>
                <a:off x="2406457" y="1939044"/>
                <a:ext cx="133288" cy="163648"/>
              </a:xfrm>
              <a:custGeom>
                <a:avLst/>
                <a:gdLst/>
                <a:ahLst/>
                <a:cxnLst/>
                <a:rect l="l" t="t" r="r" b="b"/>
                <a:pathLst>
                  <a:path w="133288" h="163648" extrusionOk="0">
                    <a:moveTo>
                      <a:pt x="8479" y="146115"/>
                    </a:moveTo>
                    <a:cubicBezTo>
                      <a:pt x="-2826" y="146115"/>
                      <a:pt x="-2826" y="163649"/>
                      <a:pt x="8479" y="163649"/>
                    </a:cubicBezTo>
                    <a:lnTo>
                      <a:pt x="58743" y="163649"/>
                    </a:lnTo>
                    <a:cubicBezTo>
                      <a:pt x="70053" y="163649"/>
                      <a:pt x="70053" y="146115"/>
                      <a:pt x="58743" y="146115"/>
                    </a:cubicBezTo>
                    <a:lnTo>
                      <a:pt x="42378" y="146115"/>
                    </a:lnTo>
                    <a:lnTo>
                      <a:pt x="42378" y="101792"/>
                    </a:lnTo>
                    <a:lnTo>
                      <a:pt x="82391" y="101792"/>
                    </a:lnTo>
                    <a:cubicBezTo>
                      <a:pt x="110454" y="101792"/>
                      <a:pt x="133289" y="78961"/>
                      <a:pt x="133289" y="50898"/>
                    </a:cubicBezTo>
                    <a:cubicBezTo>
                      <a:pt x="133289" y="24684"/>
                      <a:pt x="113362" y="3041"/>
                      <a:pt x="87865" y="301"/>
                    </a:cubicBezTo>
                    <a:cubicBezTo>
                      <a:pt x="87148" y="110"/>
                      <a:pt x="8479" y="0"/>
                      <a:pt x="8479" y="0"/>
                    </a:cubicBezTo>
                    <a:cubicBezTo>
                      <a:pt x="-2826" y="0"/>
                      <a:pt x="-2826" y="17534"/>
                      <a:pt x="8479" y="17534"/>
                    </a:cubicBezTo>
                    <a:lnTo>
                      <a:pt x="24844" y="17534"/>
                    </a:lnTo>
                    <a:lnTo>
                      <a:pt x="24844" y="146115"/>
                    </a:lnTo>
                    <a:close/>
                    <a:moveTo>
                      <a:pt x="82391" y="17534"/>
                    </a:moveTo>
                    <a:cubicBezTo>
                      <a:pt x="100787" y="17534"/>
                      <a:pt x="115755" y="32501"/>
                      <a:pt x="115755" y="50898"/>
                    </a:cubicBezTo>
                    <a:cubicBezTo>
                      <a:pt x="115755" y="69290"/>
                      <a:pt x="100787" y="84258"/>
                      <a:pt x="82391" y="84258"/>
                    </a:cubicBezTo>
                    <a:lnTo>
                      <a:pt x="42378" y="84258"/>
                    </a:lnTo>
                    <a:lnTo>
                      <a:pt x="42378" y="17534"/>
                    </a:lnTo>
                    <a:close/>
                  </a:path>
                </a:pathLst>
              </a:custGeom>
              <a:solidFill>
                <a:schemeClr val="lt2"/>
              </a:solidFill>
              <a:ln>
                <a:noFill/>
              </a:ln>
            </p:spPr>
            <p:txBody>
              <a:bodyPr spcFirstLastPara="1" wrap="square" lIns="68575" tIns="34275" rIns="68575" bIns="3427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137" name="Google Shape;1137;p27"/>
              <p:cNvSpPr/>
              <p:nvPr/>
            </p:nvSpPr>
            <p:spPr>
              <a:xfrm>
                <a:off x="2556960" y="1981125"/>
                <a:ext cx="94682" cy="123905"/>
              </a:xfrm>
              <a:custGeom>
                <a:avLst/>
                <a:gdLst/>
                <a:ahLst/>
                <a:cxnLst/>
                <a:rect l="l" t="t" r="r" b="b"/>
                <a:pathLst>
                  <a:path w="94682" h="123905" extrusionOk="0">
                    <a:moveTo>
                      <a:pt x="8767" y="71304"/>
                    </a:moveTo>
                    <a:cubicBezTo>
                      <a:pt x="3927" y="71304"/>
                      <a:pt x="0" y="75226"/>
                      <a:pt x="0" y="80071"/>
                    </a:cubicBezTo>
                    <a:lnTo>
                      <a:pt x="0" y="97605"/>
                    </a:lnTo>
                    <a:cubicBezTo>
                      <a:pt x="0" y="98719"/>
                      <a:pt x="215" y="99824"/>
                      <a:pt x="630" y="100860"/>
                    </a:cubicBezTo>
                    <a:cubicBezTo>
                      <a:pt x="7393" y="117769"/>
                      <a:pt x="32269" y="123906"/>
                      <a:pt x="47341" y="123906"/>
                    </a:cubicBezTo>
                    <a:cubicBezTo>
                      <a:pt x="70866" y="123906"/>
                      <a:pt x="94683" y="112463"/>
                      <a:pt x="94683" y="90591"/>
                    </a:cubicBezTo>
                    <a:cubicBezTo>
                      <a:pt x="94683" y="67957"/>
                      <a:pt x="73290" y="60405"/>
                      <a:pt x="52597" y="53104"/>
                    </a:cubicBezTo>
                    <a:cubicBezTo>
                      <a:pt x="32935" y="46163"/>
                      <a:pt x="23378" y="39688"/>
                      <a:pt x="23378" y="33314"/>
                    </a:cubicBezTo>
                    <a:cubicBezTo>
                      <a:pt x="23378" y="25461"/>
                      <a:pt x="31150" y="17534"/>
                      <a:pt x="48510" y="17534"/>
                    </a:cubicBezTo>
                    <a:cubicBezTo>
                      <a:pt x="59396" y="17534"/>
                      <a:pt x="66884" y="20173"/>
                      <a:pt x="71304" y="25579"/>
                    </a:cubicBezTo>
                    <a:lnTo>
                      <a:pt x="71304" y="39159"/>
                    </a:lnTo>
                    <a:cubicBezTo>
                      <a:pt x="71304" y="50469"/>
                      <a:pt x="88838" y="50469"/>
                      <a:pt x="88838" y="39159"/>
                    </a:cubicBezTo>
                    <a:lnTo>
                      <a:pt x="88838" y="22794"/>
                    </a:lnTo>
                    <a:cubicBezTo>
                      <a:pt x="88838" y="21150"/>
                      <a:pt x="88377" y="19543"/>
                      <a:pt x="87505" y="18146"/>
                    </a:cubicBezTo>
                    <a:cubicBezTo>
                      <a:pt x="79980" y="6105"/>
                      <a:pt x="66861" y="0"/>
                      <a:pt x="48510" y="0"/>
                    </a:cubicBezTo>
                    <a:cubicBezTo>
                      <a:pt x="19196" y="0"/>
                      <a:pt x="5845" y="17269"/>
                      <a:pt x="5845" y="33314"/>
                    </a:cubicBezTo>
                    <a:cubicBezTo>
                      <a:pt x="5845" y="52592"/>
                      <a:pt x="26529" y="62496"/>
                      <a:pt x="46761" y="69633"/>
                    </a:cubicBezTo>
                    <a:cubicBezTo>
                      <a:pt x="67889" y="77094"/>
                      <a:pt x="77149" y="81327"/>
                      <a:pt x="77149" y="90591"/>
                    </a:cubicBezTo>
                    <a:cubicBezTo>
                      <a:pt x="77149" y="101477"/>
                      <a:pt x="59720" y="106372"/>
                      <a:pt x="47341" y="106372"/>
                    </a:cubicBezTo>
                    <a:cubicBezTo>
                      <a:pt x="34789" y="106372"/>
                      <a:pt x="21278" y="101349"/>
                      <a:pt x="17534" y="95550"/>
                    </a:cubicBezTo>
                    <a:lnTo>
                      <a:pt x="17534" y="80071"/>
                    </a:lnTo>
                    <a:cubicBezTo>
                      <a:pt x="17534" y="75226"/>
                      <a:pt x="13607" y="71304"/>
                      <a:pt x="8767" y="71304"/>
                    </a:cubicBezTo>
                    <a:close/>
                  </a:path>
                </a:pathLst>
              </a:custGeom>
              <a:solidFill>
                <a:schemeClr val="lt2"/>
              </a:solidFill>
              <a:ln>
                <a:noFill/>
              </a:ln>
            </p:spPr>
            <p:txBody>
              <a:bodyPr spcFirstLastPara="1" wrap="square" lIns="68575" tIns="34275" rIns="68575" bIns="3427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138" name="Google Shape;1138;p27"/>
              <p:cNvSpPr/>
              <p:nvPr/>
            </p:nvSpPr>
            <p:spPr>
              <a:xfrm>
                <a:off x="2354736" y="1788253"/>
                <a:ext cx="17533" cy="45587"/>
              </a:xfrm>
              <a:custGeom>
                <a:avLst/>
                <a:gdLst/>
                <a:ahLst/>
                <a:cxnLst/>
                <a:rect l="l" t="t" r="r" b="b"/>
                <a:pathLst>
                  <a:path w="17533" h="45587" extrusionOk="0">
                    <a:moveTo>
                      <a:pt x="0" y="36821"/>
                    </a:moveTo>
                    <a:cubicBezTo>
                      <a:pt x="0" y="41666"/>
                      <a:pt x="3927" y="45588"/>
                      <a:pt x="8767" y="45588"/>
                    </a:cubicBezTo>
                    <a:cubicBezTo>
                      <a:pt x="13607" y="45588"/>
                      <a:pt x="17534" y="41666"/>
                      <a:pt x="17534" y="36821"/>
                    </a:cubicBezTo>
                    <a:lnTo>
                      <a:pt x="17534" y="8767"/>
                    </a:lnTo>
                    <a:cubicBezTo>
                      <a:pt x="17534" y="3922"/>
                      <a:pt x="13607" y="0"/>
                      <a:pt x="8767" y="0"/>
                    </a:cubicBezTo>
                    <a:cubicBezTo>
                      <a:pt x="3927" y="0"/>
                      <a:pt x="0" y="3922"/>
                      <a:pt x="0" y="8767"/>
                    </a:cubicBezTo>
                    <a:close/>
                  </a:path>
                </a:pathLst>
              </a:custGeom>
              <a:solidFill>
                <a:schemeClr val="lt2"/>
              </a:solidFill>
              <a:ln>
                <a:noFill/>
              </a:ln>
            </p:spPr>
            <p:txBody>
              <a:bodyPr spcFirstLastPara="1" wrap="square" lIns="68575" tIns="34275" rIns="68575" bIns="3427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sp>
        <p:nvSpPr>
          <p:cNvPr id="1139" name="Google Shape;1139;p27"/>
          <p:cNvSpPr/>
          <p:nvPr/>
        </p:nvSpPr>
        <p:spPr>
          <a:xfrm>
            <a:off x="6233538" y="3751425"/>
            <a:ext cx="219000" cy="219000"/>
          </a:xfrm>
          <a:prstGeom prst="ellipse">
            <a:avLst/>
          </a:prstGeom>
          <a:no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Montserrat Medium"/>
              <a:ea typeface="Montserrat Medium"/>
              <a:cs typeface="Montserrat Medium"/>
              <a:sym typeface="Montserrat Medium"/>
            </a:endParaRPr>
          </a:p>
        </p:txBody>
      </p:sp>
      <p:sp>
        <p:nvSpPr>
          <p:cNvPr id="1140" name="Google Shape;1140;p27"/>
          <p:cNvSpPr/>
          <p:nvPr/>
        </p:nvSpPr>
        <p:spPr>
          <a:xfrm>
            <a:off x="7066839" y="3751425"/>
            <a:ext cx="219000" cy="219000"/>
          </a:xfrm>
          <a:prstGeom prst="ellipse">
            <a:avLst/>
          </a:prstGeom>
          <a:no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Montserrat Medium"/>
              <a:ea typeface="Montserrat Medium"/>
              <a:cs typeface="Montserrat Medium"/>
              <a:sym typeface="Montserrat Medium"/>
            </a:endParaRPr>
          </a:p>
        </p:txBody>
      </p:sp>
      <p:sp>
        <p:nvSpPr>
          <p:cNvPr id="1141" name="Google Shape;1141;p27"/>
          <p:cNvSpPr/>
          <p:nvPr/>
        </p:nvSpPr>
        <p:spPr>
          <a:xfrm>
            <a:off x="7900146" y="3751425"/>
            <a:ext cx="219000" cy="219000"/>
          </a:xfrm>
          <a:prstGeom prst="ellipse">
            <a:avLst/>
          </a:prstGeom>
          <a:no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Montserrat Medium"/>
              <a:ea typeface="Montserrat Medium"/>
              <a:cs typeface="Montserrat Medium"/>
              <a:sym typeface="Montserrat Medium"/>
            </a:endParaRPr>
          </a:p>
        </p:txBody>
      </p:sp>
      <p:sp>
        <p:nvSpPr>
          <p:cNvPr id="1142" name="Google Shape;1142;p27"/>
          <p:cNvSpPr/>
          <p:nvPr/>
        </p:nvSpPr>
        <p:spPr>
          <a:xfrm>
            <a:off x="8044696" y="2571738"/>
            <a:ext cx="219000" cy="219000"/>
          </a:xfrm>
          <a:prstGeom prst="ellipse">
            <a:avLst/>
          </a:prstGeom>
          <a:no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Montserrat Medium"/>
              <a:ea typeface="Montserrat Medium"/>
              <a:cs typeface="Montserrat Medium"/>
              <a:sym typeface="Montserrat Medium"/>
            </a:endParaRPr>
          </a:p>
        </p:txBody>
      </p:sp>
      <p:sp>
        <p:nvSpPr>
          <p:cNvPr id="1143" name="Google Shape;1143;p27"/>
          <p:cNvSpPr/>
          <p:nvPr/>
        </p:nvSpPr>
        <p:spPr>
          <a:xfrm>
            <a:off x="7250596" y="1750863"/>
            <a:ext cx="219000" cy="219000"/>
          </a:xfrm>
          <a:prstGeom prst="ellipse">
            <a:avLst/>
          </a:prstGeom>
          <a:no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Montserrat Medium"/>
              <a:ea typeface="Montserrat Medium"/>
              <a:cs typeface="Montserrat Medium"/>
              <a:sym typeface="Montserrat Medium"/>
            </a:endParaRPr>
          </a:p>
        </p:txBody>
      </p:sp>
      <p:sp>
        <p:nvSpPr>
          <p:cNvPr id="1144" name="Google Shape;1144;p27"/>
          <p:cNvSpPr/>
          <p:nvPr/>
        </p:nvSpPr>
        <p:spPr>
          <a:xfrm>
            <a:off x="5847721" y="1712688"/>
            <a:ext cx="219000" cy="219000"/>
          </a:xfrm>
          <a:prstGeom prst="ellipse">
            <a:avLst/>
          </a:prstGeom>
          <a:no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Montserrat Medium"/>
              <a:ea typeface="Montserrat Medium"/>
              <a:cs typeface="Montserrat Medium"/>
              <a:sym typeface="Montserrat Medium"/>
            </a:endParaRPr>
          </a:p>
        </p:txBody>
      </p:sp>
      <p:cxnSp>
        <p:nvCxnSpPr>
          <p:cNvPr id="1145" name="Google Shape;1145;p27"/>
          <p:cNvCxnSpPr>
            <a:stCxn id="1139" idx="0"/>
            <a:endCxn id="1144" idx="4"/>
          </p:cNvCxnSpPr>
          <p:nvPr/>
        </p:nvCxnSpPr>
        <p:spPr>
          <a:xfrm rot="5400000" flipH="1">
            <a:off x="5240238" y="2648625"/>
            <a:ext cx="1819800" cy="385800"/>
          </a:xfrm>
          <a:prstGeom prst="bentConnector3">
            <a:avLst>
              <a:gd name="adj1" fmla="val 49998"/>
            </a:avLst>
          </a:prstGeom>
          <a:noFill/>
          <a:ln w="9525" cap="flat" cmpd="sng">
            <a:solidFill>
              <a:schemeClr val="dk1"/>
            </a:solidFill>
            <a:prstDash val="dash"/>
            <a:round/>
            <a:headEnd type="none" w="med" len="med"/>
            <a:tailEnd type="oval" w="med" len="med"/>
          </a:ln>
        </p:spPr>
      </p:cxnSp>
      <p:cxnSp>
        <p:nvCxnSpPr>
          <p:cNvPr id="1146" name="Google Shape;1146;p27"/>
          <p:cNvCxnSpPr>
            <a:stCxn id="1140" idx="0"/>
            <a:endCxn id="1143" idx="4"/>
          </p:cNvCxnSpPr>
          <p:nvPr/>
        </p:nvCxnSpPr>
        <p:spPr>
          <a:xfrm rot="-5400000">
            <a:off x="6377439" y="2768625"/>
            <a:ext cx="1781700" cy="183900"/>
          </a:xfrm>
          <a:prstGeom prst="bentConnector3">
            <a:avLst>
              <a:gd name="adj1" fmla="val 49996"/>
            </a:avLst>
          </a:prstGeom>
          <a:noFill/>
          <a:ln w="9525" cap="flat" cmpd="sng">
            <a:solidFill>
              <a:schemeClr val="dk1"/>
            </a:solidFill>
            <a:prstDash val="dash"/>
            <a:round/>
            <a:headEnd type="none" w="med" len="med"/>
            <a:tailEnd type="oval" w="med" len="med"/>
          </a:ln>
        </p:spPr>
      </p:cxnSp>
      <p:cxnSp>
        <p:nvCxnSpPr>
          <p:cNvPr id="1147" name="Google Shape;1147;p27"/>
          <p:cNvCxnSpPr>
            <a:stCxn id="1141" idx="0"/>
            <a:endCxn id="1142" idx="4"/>
          </p:cNvCxnSpPr>
          <p:nvPr/>
        </p:nvCxnSpPr>
        <p:spPr>
          <a:xfrm rot="-5400000">
            <a:off x="7601646" y="3198825"/>
            <a:ext cx="960600" cy="144600"/>
          </a:xfrm>
          <a:prstGeom prst="bentConnector3">
            <a:avLst>
              <a:gd name="adj1" fmla="val 50005"/>
            </a:avLst>
          </a:prstGeom>
          <a:noFill/>
          <a:ln w="9525" cap="flat" cmpd="sng">
            <a:solidFill>
              <a:schemeClr val="dk1"/>
            </a:solidFill>
            <a:prstDash val="dash"/>
            <a:round/>
            <a:headEnd type="none" w="med" len="med"/>
            <a:tailEnd type="oval" w="med" len="med"/>
          </a:ln>
        </p:spPr>
      </p:cxnSp>
      <p:sp>
        <p:nvSpPr>
          <p:cNvPr id="3" name="Title 2">
            <a:extLst>
              <a:ext uri="{FF2B5EF4-FFF2-40B4-BE49-F238E27FC236}">
                <a16:creationId xmlns:a16="http://schemas.microsoft.com/office/drawing/2014/main" id="{10261A8D-2613-7E9F-0B39-827DAB8B5ECA}"/>
              </a:ext>
            </a:extLst>
          </p:cNvPr>
          <p:cNvSpPr>
            <a:spLocks noGrp="1"/>
          </p:cNvSpPr>
          <p:nvPr>
            <p:ph type="title"/>
          </p:nvPr>
        </p:nvSpPr>
        <p:spPr>
          <a:xfrm>
            <a:off x="609041" y="2003235"/>
            <a:ext cx="4514896" cy="561600"/>
          </a:xfrm>
        </p:spPr>
        <p:txBody>
          <a:bodyPr/>
          <a:lstStyle/>
          <a:p>
            <a:pPr>
              <a:lnSpc>
                <a:spcPct val="150000"/>
              </a:lnSpc>
            </a:pPr>
            <a:r>
              <a:rPr lang="en-US" sz="2800">
                <a:latin typeface="+mj-lt"/>
              </a:rPr>
              <a:t>IV. ĐIỀU CHẾ</a:t>
            </a:r>
          </a:p>
        </p:txBody>
      </p:sp>
    </p:spTree>
    <p:extLst>
      <p:ext uri="{BB962C8B-B14F-4D97-AF65-F5344CB8AC3E}">
        <p14:creationId xmlns:p14="http://schemas.microsoft.com/office/powerpoint/2010/main" val="3575309328"/>
      </p:ext>
    </p:extLst>
  </p:cSld>
  <p:clrMapOvr>
    <a:masterClrMapping/>
  </p:clrMapOvr>
  <p:transition spd="med">
    <p:pull/>
  </p:transition>
</p:sld>
</file>

<file path=ppt/slides/slide24.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1678"/>
        <p:cNvGrpSpPr/>
        <p:nvPr/>
      </p:nvGrpSpPr>
      <p:grpSpPr>
        <a:xfrm>
          <a:off x="0" y="0"/>
          <a:ext cx="0" cy="0"/>
          <a:chOff x="0" y="0"/>
          <a:chExt cx="0" cy="0"/>
        </a:xfrm>
      </p:grpSpPr>
      <p:sp>
        <p:nvSpPr>
          <p:cNvPr id="5" name="TextBox 4">
            <a:extLst>
              <a:ext uri="{FF2B5EF4-FFF2-40B4-BE49-F238E27FC236}">
                <a16:creationId xmlns:a16="http://schemas.microsoft.com/office/drawing/2014/main" id="{5AF33083-8D21-AAEB-2D62-836852215D82}"/>
              </a:ext>
            </a:extLst>
          </p:cNvPr>
          <p:cNvSpPr txBox="1"/>
          <p:nvPr/>
        </p:nvSpPr>
        <p:spPr>
          <a:xfrm>
            <a:off x="1692377" y="58994"/>
            <a:ext cx="7259894" cy="958660"/>
          </a:xfrm>
          <a:prstGeom prst="rect">
            <a:avLst/>
          </a:prstGeom>
          <a:noFill/>
        </p:spPr>
        <p:txBody>
          <a:bodyPr wrap="square">
            <a:spAutoFit/>
          </a:bodyPr>
          <a:lstStyle/>
          <a:p>
            <a:pPr marL="0" marR="0" algn="just">
              <a:lnSpc>
                <a:spcPct val="150000"/>
              </a:lnSpc>
              <a:spcBef>
                <a:spcPts val="0"/>
              </a:spcBef>
              <a:spcAft>
                <a:spcPts val="0"/>
              </a:spcAft>
            </a:pPr>
            <a:r>
              <a:rPr lang="fr-FR" sz="2000">
                <a:solidFill>
                  <a:srgbClr val="000000"/>
                </a:solidFill>
                <a:effectLst/>
                <a:latin typeface="+mj-lt"/>
                <a:ea typeface="Calibri" panose="020F0502020204030204" pitchFamily="34" charset="0"/>
                <a:cs typeface="Times New Roman" panose="02020603050405020304" pitchFamily="18" charset="0"/>
              </a:rPr>
              <a:t>Acetic acid dùng để sản xuất giấm được điều chế từ ethylic alcohol loãng bằng phương pháp lên men giấm:</a:t>
            </a:r>
            <a:endParaRPr lang="en-US" sz="2000">
              <a:effectLst/>
              <a:latin typeface="+mj-lt"/>
              <a:ea typeface="Calibri" panose="020F0502020204030204" pitchFamily="34" charset="0"/>
              <a:cs typeface="Times New Roman" panose="02020603050405020304" pitchFamily="18" charset="0"/>
            </a:endParaRPr>
          </a:p>
        </p:txBody>
      </p:sp>
      <p:sp>
        <p:nvSpPr>
          <p:cNvPr id="11" name="Freeform 2">
            <a:extLst>
              <a:ext uri="{FF2B5EF4-FFF2-40B4-BE49-F238E27FC236}">
                <a16:creationId xmlns:a16="http://schemas.microsoft.com/office/drawing/2014/main" id="{641050B3-4C23-E15B-9CBB-3BA27DB94013}"/>
              </a:ext>
            </a:extLst>
          </p:cNvPr>
          <p:cNvSpPr/>
          <p:nvPr/>
        </p:nvSpPr>
        <p:spPr>
          <a:xfrm>
            <a:off x="254866" y="1633214"/>
            <a:ext cx="1719352" cy="573834"/>
          </a:xfrm>
          <a:custGeom>
            <a:avLst/>
            <a:gdLst/>
            <a:ahLst/>
            <a:cxnLst/>
            <a:rect l="l" t="t" r="r" b="b"/>
            <a:pathLst>
              <a:path w="7315200" h="2441448">
                <a:moveTo>
                  <a:pt x="0" y="0"/>
                </a:moveTo>
                <a:lnTo>
                  <a:pt x="7315200" y="0"/>
                </a:lnTo>
                <a:lnTo>
                  <a:pt x="7315200" y="2441448"/>
                </a:lnTo>
                <a:lnTo>
                  <a:pt x="0" y="2441448"/>
                </a:lnTo>
                <a:lnTo>
                  <a:pt x="0" y="0"/>
                </a:lnTo>
                <a:close/>
              </a:path>
            </a:pathLst>
          </a:custGeom>
          <a:blipFill>
            <a:blip r:embed="rId3">
              <a:extLst>
                <a:ext uri="{96DAC541-7B7A-43D3-8B79-37D633B846F1}">
                  <asvg:svgBlip xmlns:asvg="http://schemas.microsoft.com/office/drawing/2016/SVG/main" r:embed="rId4"/>
                </a:ext>
              </a:extLst>
            </a:blip>
            <a:stretch>
              <a:fillRect/>
            </a:stretch>
          </a:blipFill>
        </p:spPr>
      </p:sp>
      <p:sp>
        <p:nvSpPr>
          <p:cNvPr id="13" name="Plus Sign 12">
            <a:extLst>
              <a:ext uri="{FF2B5EF4-FFF2-40B4-BE49-F238E27FC236}">
                <a16:creationId xmlns:a16="http://schemas.microsoft.com/office/drawing/2014/main" id="{3958CFCC-7ADE-5E40-1619-372C9C4F9367}"/>
              </a:ext>
            </a:extLst>
          </p:cNvPr>
          <p:cNvSpPr/>
          <p:nvPr/>
        </p:nvSpPr>
        <p:spPr>
          <a:xfrm>
            <a:off x="2172369" y="1718515"/>
            <a:ext cx="494071" cy="467578"/>
          </a:xfrm>
          <a:prstGeom prst="mathPlus">
            <a:avLst/>
          </a:prstGeom>
          <a:solidFill>
            <a:srgbClr val="FF0000"/>
          </a:solid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Freeform 3">
            <a:extLst>
              <a:ext uri="{FF2B5EF4-FFF2-40B4-BE49-F238E27FC236}">
                <a16:creationId xmlns:a16="http://schemas.microsoft.com/office/drawing/2014/main" id="{B71D14FC-BF26-2CD5-7E2C-F87CFEE40CD5}"/>
              </a:ext>
            </a:extLst>
          </p:cNvPr>
          <p:cNvSpPr/>
          <p:nvPr/>
        </p:nvSpPr>
        <p:spPr>
          <a:xfrm>
            <a:off x="2842239" y="1522724"/>
            <a:ext cx="1317023" cy="816554"/>
          </a:xfrm>
          <a:custGeom>
            <a:avLst/>
            <a:gdLst/>
            <a:ahLst/>
            <a:cxnLst/>
            <a:rect l="l" t="t" r="r" b="b"/>
            <a:pathLst>
              <a:path w="6636774" h="4114800">
                <a:moveTo>
                  <a:pt x="0" y="0"/>
                </a:moveTo>
                <a:lnTo>
                  <a:pt x="6636774" y="0"/>
                </a:lnTo>
                <a:lnTo>
                  <a:pt x="6636774" y="4114800"/>
                </a:lnTo>
                <a:lnTo>
                  <a:pt x="0" y="4114800"/>
                </a:lnTo>
                <a:lnTo>
                  <a:pt x="0" y="0"/>
                </a:lnTo>
                <a:close/>
              </a:path>
            </a:pathLst>
          </a:custGeom>
          <a:blipFill>
            <a:blip r:embed="rId5">
              <a:extLst>
                <a:ext uri="{96DAC541-7B7A-43D3-8B79-37D633B846F1}">
                  <asvg:svgBlip xmlns:asvg="http://schemas.microsoft.com/office/drawing/2016/SVG/main" r:embed="rId6"/>
                </a:ext>
              </a:extLst>
            </a:blip>
            <a:stretch>
              <a:fillRect/>
            </a:stretch>
          </a:blipFill>
        </p:spPr>
      </p:sp>
      <p:grpSp>
        <p:nvGrpSpPr>
          <p:cNvPr id="21" name="Group 20">
            <a:extLst>
              <a:ext uri="{FF2B5EF4-FFF2-40B4-BE49-F238E27FC236}">
                <a16:creationId xmlns:a16="http://schemas.microsoft.com/office/drawing/2014/main" id="{6D5456F9-3FF7-8D89-0815-8B37A6145C6A}"/>
              </a:ext>
            </a:extLst>
          </p:cNvPr>
          <p:cNvGrpSpPr/>
          <p:nvPr/>
        </p:nvGrpSpPr>
        <p:grpSpPr>
          <a:xfrm>
            <a:off x="4510860" y="1558270"/>
            <a:ext cx="887864" cy="816554"/>
            <a:chOff x="4128068" y="1237493"/>
            <a:chExt cx="887864" cy="816554"/>
          </a:xfrm>
        </p:grpSpPr>
        <p:sp>
          <p:nvSpPr>
            <p:cNvPr id="15" name="Arrow: Right 14">
              <a:extLst>
                <a:ext uri="{FF2B5EF4-FFF2-40B4-BE49-F238E27FC236}">
                  <a16:creationId xmlns:a16="http://schemas.microsoft.com/office/drawing/2014/main" id="{23898678-13ED-6A1C-F4A8-DEE8D7954DCB}"/>
                </a:ext>
              </a:extLst>
            </p:cNvPr>
            <p:cNvSpPr/>
            <p:nvPr/>
          </p:nvSpPr>
          <p:spPr>
            <a:xfrm>
              <a:off x="4128068" y="1411981"/>
              <a:ext cx="887864" cy="486696"/>
            </a:xfrm>
            <a:prstGeom prst="rightArrow">
              <a:avLst/>
            </a:prstGeom>
            <a:solidFill>
              <a:srgbClr val="FF0000"/>
            </a:solidFill>
            <a:ln>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Freeform 4">
              <a:extLst>
                <a:ext uri="{FF2B5EF4-FFF2-40B4-BE49-F238E27FC236}">
                  <a16:creationId xmlns:a16="http://schemas.microsoft.com/office/drawing/2014/main" id="{A54DD1E9-E1AE-83D0-D1DD-FC6858F23B49}"/>
                </a:ext>
              </a:extLst>
            </p:cNvPr>
            <p:cNvSpPr/>
            <p:nvPr/>
          </p:nvSpPr>
          <p:spPr>
            <a:xfrm>
              <a:off x="4317006" y="1237493"/>
              <a:ext cx="316780" cy="816554"/>
            </a:xfrm>
            <a:custGeom>
              <a:avLst/>
              <a:gdLst/>
              <a:ahLst/>
              <a:cxnLst/>
              <a:rect l="l" t="t" r="r" b="b"/>
              <a:pathLst>
                <a:path w="3329896" h="8229600">
                  <a:moveTo>
                    <a:pt x="0" y="0"/>
                  </a:moveTo>
                  <a:lnTo>
                    <a:pt x="3329896" y="0"/>
                  </a:lnTo>
                  <a:lnTo>
                    <a:pt x="3329896" y="8229600"/>
                  </a:lnTo>
                  <a:lnTo>
                    <a:pt x="0" y="8229600"/>
                  </a:lnTo>
                  <a:lnTo>
                    <a:pt x="0" y="0"/>
                  </a:lnTo>
                  <a:close/>
                </a:path>
              </a:pathLst>
            </a:custGeom>
            <a:blipFill>
              <a:blip r:embed="rId7"/>
              <a:stretch>
                <a:fillRect/>
              </a:stretch>
            </a:blipFill>
          </p:spPr>
          <p:txBody>
            <a:bodyPr/>
            <a:lstStyle/>
            <a:p>
              <a:endParaRPr lang="en-US"/>
            </a:p>
          </p:txBody>
        </p:sp>
      </p:grpSp>
      <p:sp>
        <p:nvSpPr>
          <p:cNvPr id="17" name="Freeform 5">
            <a:extLst>
              <a:ext uri="{FF2B5EF4-FFF2-40B4-BE49-F238E27FC236}">
                <a16:creationId xmlns:a16="http://schemas.microsoft.com/office/drawing/2014/main" id="{CBD80A11-92A4-8B47-322B-E6448B9D52E7}"/>
              </a:ext>
            </a:extLst>
          </p:cNvPr>
          <p:cNvSpPr/>
          <p:nvPr/>
        </p:nvSpPr>
        <p:spPr>
          <a:xfrm>
            <a:off x="5991622" y="1382070"/>
            <a:ext cx="790949" cy="1076121"/>
          </a:xfrm>
          <a:custGeom>
            <a:avLst/>
            <a:gdLst/>
            <a:ahLst/>
            <a:cxnLst/>
            <a:rect l="l" t="t" r="r" b="b"/>
            <a:pathLst>
              <a:path w="3024378" h="4114800">
                <a:moveTo>
                  <a:pt x="0" y="0"/>
                </a:moveTo>
                <a:lnTo>
                  <a:pt x="3024378" y="0"/>
                </a:lnTo>
                <a:lnTo>
                  <a:pt x="3024378" y="4114800"/>
                </a:lnTo>
                <a:lnTo>
                  <a:pt x="0" y="4114800"/>
                </a:lnTo>
                <a:lnTo>
                  <a:pt x="0" y="0"/>
                </a:lnTo>
                <a:close/>
              </a:path>
            </a:pathLst>
          </a:custGeom>
          <a:blipFill>
            <a:blip r:embed="rId8">
              <a:extLst>
                <a:ext uri="{96DAC541-7B7A-43D3-8B79-37D633B846F1}">
                  <asvg:svgBlip xmlns:asvg="http://schemas.microsoft.com/office/drawing/2016/SVG/main" r:embed="rId9"/>
                </a:ext>
              </a:extLst>
            </a:blip>
            <a:stretch>
              <a:fillRect/>
            </a:stretch>
          </a:blipFill>
        </p:spPr>
      </p:sp>
      <p:sp>
        <p:nvSpPr>
          <p:cNvPr id="18" name="Freeform 6">
            <a:extLst>
              <a:ext uri="{FF2B5EF4-FFF2-40B4-BE49-F238E27FC236}">
                <a16:creationId xmlns:a16="http://schemas.microsoft.com/office/drawing/2014/main" id="{0A1A3180-35D9-AB2C-FDA1-5ABBA3778744}"/>
              </a:ext>
            </a:extLst>
          </p:cNvPr>
          <p:cNvSpPr/>
          <p:nvPr/>
        </p:nvSpPr>
        <p:spPr>
          <a:xfrm>
            <a:off x="7863642" y="1440801"/>
            <a:ext cx="874777" cy="958660"/>
          </a:xfrm>
          <a:custGeom>
            <a:avLst/>
            <a:gdLst/>
            <a:ahLst/>
            <a:cxnLst/>
            <a:rect l="l" t="t" r="r" b="b"/>
            <a:pathLst>
              <a:path w="3754755" h="4114800">
                <a:moveTo>
                  <a:pt x="0" y="0"/>
                </a:moveTo>
                <a:lnTo>
                  <a:pt x="3754755" y="0"/>
                </a:lnTo>
                <a:lnTo>
                  <a:pt x="3754755" y="4114800"/>
                </a:lnTo>
                <a:lnTo>
                  <a:pt x="0" y="4114800"/>
                </a:lnTo>
                <a:lnTo>
                  <a:pt x="0" y="0"/>
                </a:lnTo>
                <a:close/>
              </a:path>
            </a:pathLst>
          </a:custGeom>
          <a:blipFill>
            <a:blip r:embed="rId10">
              <a:extLst>
                <a:ext uri="{96DAC541-7B7A-43D3-8B79-37D633B846F1}">
                  <asvg:svgBlip xmlns:asvg="http://schemas.microsoft.com/office/drawing/2016/SVG/main" r:embed="rId11"/>
                </a:ext>
              </a:extLst>
            </a:blip>
            <a:stretch>
              <a:fillRect/>
            </a:stretch>
          </a:blipFill>
        </p:spPr>
      </p:sp>
      <p:sp>
        <p:nvSpPr>
          <p:cNvPr id="20" name="Plus Sign 19">
            <a:extLst>
              <a:ext uri="{FF2B5EF4-FFF2-40B4-BE49-F238E27FC236}">
                <a16:creationId xmlns:a16="http://schemas.microsoft.com/office/drawing/2014/main" id="{50902445-8381-7D86-A99D-C8559F96C4EB}"/>
              </a:ext>
            </a:extLst>
          </p:cNvPr>
          <p:cNvSpPr/>
          <p:nvPr/>
        </p:nvSpPr>
        <p:spPr>
          <a:xfrm>
            <a:off x="7071638" y="1747836"/>
            <a:ext cx="494071" cy="467578"/>
          </a:xfrm>
          <a:prstGeom prst="mathPlus">
            <a:avLst/>
          </a:prstGeom>
          <a:solidFill>
            <a:srgbClr val="FF0000"/>
          </a:solid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Rectangle: Rounded Corners 21">
            <a:extLst>
              <a:ext uri="{FF2B5EF4-FFF2-40B4-BE49-F238E27FC236}">
                <a16:creationId xmlns:a16="http://schemas.microsoft.com/office/drawing/2014/main" id="{F71B3061-7DC9-6B09-9F63-03D20893A111}"/>
              </a:ext>
            </a:extLst>
          </p:cNvPr>
          <p:cNvSpPr/>
          <p:nvPr/>
        </p:nvSpPr>
        <p:spPr>
          <a:xfrm>
            <a:off x="1194619" y="3052915"/>
            <a:ext cx="7543800" cy="1644445"/>
          </a:xfrm>
          <a:prstGeom prst="roundRect">
            <a:avLst/>
          </a:prstGeom>
          <a:solidFill>
            <a:schemeClr val="accent5">
              <a:lumMod val="20000"/>
              <a:lumOff val="80000"/>
            </a:schemeClr>
          </a:solidFill>
          <a:ln>
            <a:prstDash val="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just">
              <a:lnSpc>
                <a:spcPct val="150000"/>
              </a:lnSpc>
            </a:pPr>
            <a:r>
              <a:rPr lang="fr-FR" sz="2000" kern="0">
                <a:solidFill>
                  <a:srgbClr val="000000"/>
                </a:solidFill>
                <a:effectLst/>
                <a:latin typeface="+mj-lt"/>
                <a:ea typeface="Calibri" panose="020F0502020204030204" pitchFamily="34" charset="0"/>
                <a:cs typeface="Times New Roman" panose="02020603050405020304" pitchFamily="18" charset="0"/>
              </a:rPr>
              <a:t>Khi để các loại rượu có độ cồn thấp (rượu vang, rượu mơ, rượu sâm panh,…) tiếp xúc với không khí, sau một thời gian thì các loại rượu này có vị chua. Hãy giải thích.</a:t>
            </a:r>
            <a:endParaRPr lang="en-US" sz="2000">
              <a:latin typeface="+mj-lt"/>
            </a:endParaRPr>
          </a:p>
        </p:txBody>
      </p:sp>
      <p:pic>
        <p:nvPicPr>
          <p:cNvPr id="24" name="Picture 27">
            <a:extLst>
              <a:ext uri="{FF2B5EF4-FFF2-40B4-BE49-F238E27FC236}">
                <a16:creationId xmlns:a16="http://schemas.microsoft.com/office/drawing/2014/main" id="{313A05DF-F0DE-C5BF-08D2-C7D938A1D114}"/>
              </a:ext>
            </a:extLst>
          </p:cNvPr>
          <p:cNvPicPr>
            <a:picLocks noChangeAspect="1"/>
          </p:cNvPicPr>
          <p:nvPr/>
        </p:nvPicPr>
        <p:blipFill>
          <a:blip r:embed="rId12"/>
          <a:srcRect/>
          <a:stretch>
            <a:fillRect/>
          </a:stretch>
        </p:blipFill>
        <p:spPr>
          <a:xfrm>
            <a:off x="159002" y="2959513"/>
            <a:ext cx="1295607" cy="1831248"/>
          </a:xfrm>
          <a:prstGeom prst="rect">
            <a:avLst/>
          </a:prstGeom>
        </p:spPr>
      </p:pic>
    </p:spTree>
    <p:extLst>
      <p:ext uri="{BB962C8B-B14F-4D97-AF65-F5344CB8AC3E}">
        <p14:creationId xmlns:p14="http://schemas.microsoft.com/office/powerpoint/2010/main" val="1592322020"/>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randombar(horizontal)">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nodeType="clickEffect">
                                  <p:stCondLst>
                                    <p:cond delay="0"/>
                                  </p:stCondLst>
                                  <p:childTnLst>
                                    <p:set>
                                      <p:cBhvr>
                                        <p:cTn id="11" dur="1" fill="hold">
                                          <p:stCondLst>
                                            <p:cond delay="0"/>
                                          </p:stCondLst>
                                        </p:cTn>
                                        <p:tgtEl>
                                          <p:spTgt spid="11"/>
                                        </p:tgtEl>
                                        <p:attrNameLst>
                                          <p:attrName>style.visibility</p:attrName>
                                        </p:attrNameLst>
                                      </p:cBhvr>
                                      <p:to>
                                        <p:strVal val="visible"/>
                                      </p:to>
                                    </p:set>
                                    <p:animEffect transition="in" filter="wipe(left)">
                                      <p:cBhvr>
                                        <p:cTn id="12" dur="500"/>
                                        <p:tgtEl>
                                          <p:spTgt spid="11"/>
                                        </p:tgtEl>
                                      </p:cBhvr>
                                    </p:animEffect>
                                  </p:childTnLst>
                                </p:cTn>
                              </p:par>
                              <p:par>
                                <p:cTn id="13" presetID="22" presetClass="entr" presetSubtype="8" fill="hold" grpId="0" nodeType="withEffect">
                                  <p:stCondLst>
                                    <p:cond delay="0"/>
                                  </p:stCondLst>
                                  <p:childTnLst>
                                    <p:set>
                                      <p:cBhvr>
                                        <p:cTn id="14" dur="1" fill="hold">
                                          <p:stCondLst>
                                            <p:cond delay="0"/>
                                          </p:stCondLst>
                                        </p:cTn>
                                        <p:tgtEl>
                                          <p:spTgt spid="13"/>
                                        </p:tgtEl>
                                        <p:attrNameLst>
                                          <p:attrName>style.visibility</p:attrName>
                                        </p:attrNameLst>
                                      </p:cBhvr>
                                      <p:to>
                                        <p:strVal val="visible"/>
                                      </p:to>
                                    </p:set>
                                    <p:animEffect transition="in" filter="wipe(left)">
                                      <p:cBhvr>
                                        <p:cTn id="15" dur="500"/>
                                        <p:tgtEl>
                                          <p:spTgt spid="13"/>
                                        </p:tgtEl>
                                      </p:cBhvr>
                                    </p:animEffect>
                                  </p:childTnLst>
                                </p:cTn>
                              </p:par>
                              <p:par>
                                <p:cTn id="16" presetID="22" presetClass="entr" presetSubtype="8" fill="hold" nodeType="withEffect">
                                  <p:stCondLst>
                                    <p:cond delay="0"/>
                                  </p:stCondLst>
                                  <p:childTnLst>
                                    <p:set>
                                      <p:cBhvr>
                                        <p:cTn id="17" dur="1" fill="hold">
                                          <p:stCondLst>
                                            <p:cond delay="0"/>
                                          </p:stCondLst>
                                        </p:cTn>
                                        <p:tgtEl>
                                          <p:spTgt spid="14"/>
                                        </p:tgtEl>
                                        <p:attrNameLst>
                                          <p:attrName>style.visibility</p:attrName>
                                        </p:attrNameLst>
                                      </p:cBhvr>
                                      <p:to>
                                        <p:strVal val="visible"/>
                                      </p:to>
                                    </p:set>
                                    <p:animEffect transition="in" filter="wipe(left)">
                                      <p:cBhvr>
                                        <p:cTn id="18" dur="500"/>
                                        <p:tgtEl>
                                          <p:spTgt spid="14"/>
                                        </p:tgtEl>
                                      </p:cBhvr>
                                    </p:animEffect>
                                  </p:childTnLst>
                                </p:cTn>
                              </p:par>
                              <p:par>
                                <p:cTn id="19" presetID="22" presetClass="entr" presetSubtype="8" fill="hold" nodeType="withEffect">
                                  <p:stCondLst>
                                    <p:cond delay="0"/>
                                  </p:stCondLst>
                                  <p:childTnLst>
                                    <p:set>
                                      <p:cBhvr>
                                        <p:cTn id="20" dur="1" fill="hold">
                                          <p:stCondLst>
                                            <p:cond delay="0"/>
                                          </p:stCondLst>
                                        </p:cTn>
                                        <p:tgtEl>
                                          <p:spTgt spid="21"/>
                                        </p:tgtEl>
                                        <p:attrNameLst>
                                          <p:attrName>style.visibility</p:attrName>
                                        </p:attrNameLst>
                                      </p:cBhvr>
                                      <p:to>
                                        <p:strVal val="visible"/>
                                      </p:to>
                                    </p:set>
                                    <p:animEffect transition="in" filter="wipe(left)">
                                      <p:cBhvr>
                                        <p:cTn id="21" dur="500"/>
                                        <p:tgtEl>
                                          <p:spTgt spid="21"/>
                                        </p:tgtEl>
                                      </p:cBhvr>
                                    </p:animEffect>
                                  </p:childTnLst>
                                </p:cTn>
                              </p:par>
                              <p:par>
                                <p:cTn id="22" presetID="22" presetClass="entr" presetSubtype="8" fill="hold" nodeType="withEffect">
                                  <p:stCondLst>
                                    <p:cond delay="0"/>
                                  </p:stCondLst>
                                  <p:childTnLst>
                                    <p:set>
                                      <p:cBhvr>
                                        <p:cTn id="23" dur="1" fill="hold">
                                          <p:stCondLst>
                                            <p:cond delay="0"/>
                                          </p:stCondLst>
                                        </p:cTn>
                                        <p:tgtEl>
                                          <p:spTgt spid="17"/>
                                        </p:tgtEl>
                                        <p:attrNameLst>
                                          <p:attrName>style.visibility</p:attrName>
                                        </p:attrNameLst>
                                      </p:cBhvr>
                                      <p:to>
                                        <p:strVal val="visible"/>
                                      </p:to>
                                    </p:set>
                                    <p:animEffect transition="in" filter="wipe(left)">
                                      <p:cBhvr>
                                        <p:cTn id="24" dur="500"/>
                                        <p:tgtEl>
                                          <p:spTgt spid="17"/>
                                        </p:tgtEl>
                                      </p:cBhvr>
                                    </p:animEffect>
                                  </p:childTnLst>
                                </p:cTn>
                              </p:par>
                              <p:par>
                                <p:cTn id="25" presetID="22" presetClass="entr" presetSubtype="8" fill="hold" grpId="0" nodeType="withEffect">
                                  <p:stCondLst>
                                    <p:cond delay="0"/>
                                  </p:stCondLst>
                                  <p:childTnLst>
                                    <p:set>
                                      <p:cBhvr>
                                        <p:cTn id="26" dur="1" fill="hold">
                                          <p:stCondLst>
                                            <p:cond delay="0"/>
                                          </p:stCondLst>
                                        </p:cTn>
                                        <p:tgtEl>
                                          <p:spTgt spid="20"/>
                                        </p:tgtEl>
                                        <p:attrNameLst>
                                          <p:attrName>style.visibility</p:attrName>
                                        </p:attrNameLst>
                                      </p:cBhvr>
                                      <p:to>
                                        <p:strVal val="visible"/>
                                      </p:to>
                                    </p:set>
                                    <p:animEffect transition="in" filter="wipe(left)">
                                      <p:cBhvr>
                                        <p:cTn id="27" dur="500"/>
                                        <p:tgtEl>
                                          <p:spTgt spid="20"/>
                                        </p:tgtEl>
                                      </p:cBhvr>
                                    </p:animEffect>
                                  </p:childTnLst>
                                </p:cTn>
                              </p:par>
                              <p:par>
                                <p:cTn id="28" presetID="22" presetClass="entr" presetSubtype="8" fill="hold" nodeType="withEffect">
                                  <p:stCondLst>
                                    <p:cond delay="0"/>
                                  </p:stCondLst>
                                  <p:childTnLst>
                                    <p:set>
                                      <p:cBhvr>
                                        <p:cTn id="29" dur="1" fill="hold">
                                          <p:stCondLst>
                                            <p:cond delay="0"/>
                                          </p:stCondLst>
                                        </p:cTn>
                                        <p:tgtEl>
                                          <p:spTgt spid="18"/>
                                        </p:tgtEl>
                                        <p:attrNameLst>
                                          <p:attrName>style.visibility</p:attrName>
                                        </p:attrNameLst>
                                      </p:cBhvr>
                                      <p:to>
                                        <p:strVal val="visible"/>
                                      </p:to>
                                    </p:set>
                                    <p:animEffect transition="in" filter="wipe(left)">
                                      <p:cBhvr>
                                        <p:cTn id="30" dur="500"/>
                                        <p:tgtEl>
                                          <p:spTgt spid="18"/>
                                        </p:tgtEl>
                                      </p:cBhvr>
                                    </p:animEffect>
                                  </p:childTnLst>
                                </p:cTn>
                              </p:par>
                            </p:childTnLst>
                          </p:cTn>
                        </p:par>
                      </p:childTnLst>
                    </p:cTn>
                  </p:par>
                  <p:par>
                    <p:cTn id="31" fill="hold">
                      <p:stCondLst>
                        <p:cond delay="indefinite"/>
                      </p:stCondLst>
                      <p:childTnLst>
                        <p:par>
                          <p:cTn id="32" fill="hold">
                            <p:stCondLst>
                              <p:cond delay="0"/>
                            </p:stCondLst>
                            <p:childTnLst>
                              <p:par>
                                <p:cTn id="33" presetID="14" presetClass="entr" presetSubtype="10" fill="hold" nodeType="clickEffect">
                                  <p:stCondLst>
                                    <p:cond delay="0"/>
                                  </p:stCondLst>
                                  <p:childTnLst>
                                    <p:set>
                                      <p:cBhvr>
                                        <p:cTn id="34" dur="1" fill="hold">
                                          <p:stCondLst>
                                            <p:cond delay="0"/>
                                          </p:stCondLst>
                                        </p:cTn>
                                        <p:tgtEl>
                                          <p:spTgt spid="24"/>
                                        </p:tgtEl>
                                        <p:attrNameLst>
                                          <p:attrName>style.visibility</p:attrName>
                                        </p:attrNameLst>
                                      </p:cBhvr>
                                      <p:to>
                                        <p:strVal val="visible"/>
                                      </p:to>
                                    </p:set>
                                    <p:animEffect transition="in" filter="randombar(horizontal)">
                                      <p:cBhvr>
                                        <p:cTn id="35" dur="500"/>
                                        <p:tgtEl>
                                          <p:spTgt spid="24"/>
                                        </p:tgtEl>
                                      </p:cBhvr>
                                    </p:animEffect>
                                  </p:childTnLst>
                                </p:cTn>
                              </p:par>
                              <p:par>
                                <p:cTn id="36" presetID="14" presetClass="entr" presetSubtype="10" fill="hold" grpId="0" nodeType="withEffect">
                                  <p:stCondLst>
                                    <p:cond delay="0"/>
                                  </p:stCondLst>
                                  <p:childTnLst>
                                    <p:set>
                                      <p:cBhvr>
                                        <p:cTn id="37" dur="1" fill="hold">
                                          <p:stCondLst>
                                            <p:cond delay="0"/>
                                          </p:stCondLst>
                                        </p:cTn>
                                        <p:tgtEl>
                                          <p:spTgt spid="22"/>
                                        </p:tgtEl>
                                        <p:attrNameLst>
                                          <p:attrName>style.visibility</p:attrName>
                                        </p:attrNameLst>
                                      </p:cBhvr>
                                      <p:to>
                                        <p:strVal val="visible"/>
                                      </p:to>
                                    </p:set>
                                    <p:animEffect transition="in" filter="randombar(horizontal)">
                                      <p:cBhvr>
                                        <p:cTn id="38" dur="500"/>
                                        <p:tgtEl>
                                          <p:spTgt spid="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13" grpId="0" animBg="1"/>
      <p:bldP spid="20" grpId="0" animBg="1"/>
      <p:bldP spid="22" grpId="0" animBg="1"/>
    </p:bldLst>
  </p:timing>
</p:sld>
</file>

<file path=ppt/slides/slide25.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1678"/>
        <p:cNvGrpSpPr/>
        <p:nvPr/>
      </p:nvGrpSpPr>
      <p:grpSpPr>
        <a:xfrm>
          <a:off x="0" y="0"/>
          <a:ext cx="0" cy="0"/>
          <a:chOff x="0" y="0"/>
          <a:chExt cx="0" cy="0"/>
        </a:xfrm>
      </p:grpSpPr>
      <p:pic>
        <p:nvPicPr>
          <p:cNvPr id="3074" name="Picture 2" descr="Rượu Vang Ý Tenuta Ammiraglia Terre More 2020">
            <a:extLst>
              <a:ext uri="{FF2B5EF4-FFF2-40B4-BE49-F238E27FC236}">
                <a16:creationId xmlns:a16="http://schemas.microsoft.com/office/drawing/2014/main" id="{CFA5CF86-CA3F-984F-D3C3-52ABDDDEF23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667228" y="1420324"/>
            <a:ext cx="1380839" cy="1841116"/>
          </a:xfrm>
          <a:prstGeom prst="roundRect">
            <a:avLst>
              <a:gd name="adj" fmla="val 16667"/>
            </a:avLst>
          </a:prstGeom>
          <a:ln>
            <a:noFill/>
          </a:ln>
          <a:effectLst>
            <a:outerShdw blurRad="152400" dist="12000" dir="900000" sy="98000" kx="110000" ky="200000" algn="tl" rotWithShape="0">
              <a:srgbClr val="000000">
                <a:alpha val="30000"/>
              </a:srgbClr>
            </a:outerShdw>
          </a:effectLst>
          <a:scene3d>
            <a:camera prst="perspectiveRelaxed">
              <a:rot lat="19800000" lon="1200000" rev="20820000"/>
            </a:camera>
            <a:lightRig rig="threePt" dir="t"/>
          </a:scene3d>
          <a:sp3d contourW="6350" prstMaterial="matte">
            <a:bevelT w="101600" h="101600"/>
            <a:contourClr>
              <a:srgbClr val="969696"/>
            </a:contourClr>
          </a:sp3d>
          <a:extLst>
            <a:ext uri="{909E8E84-426E-40DD-AFC4-6F175D3DCCD1}">
              <a14:hiddenFill xmlns:a14="http://schemas.microsoft.com/office/drawing/2010/main">
                <a:solidFill>
                  <a:srgbClr val="FFFFFF"/>
                </a:solidFill>
              </a14:hiddenFill>
            </a:ext>
          </a:extLst>
        </p:spPr>
      </p:pic>
      <p:pic>
        <p:nvPicPr>
          <p:cNvPr id="3078" name="Picture 6" descr="Rượu Sâm Panh Champagne Beaumont Des Crayères Grand Chardonnay Brut">
            <a:extLst>
              <a:ext uri="{FF2B5EF4-FFF2-40B4-BE49-F238E27FC236}">
                <a16:creationId xmlns:a16="http://schemas.microsoft.com/office/drawing/2014/main" id="{3750BFEC-9A15-F255-6768-4B2C8BBB1CA1}"/>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498183" y="1420325"/>
            <a:ext cx="1380837" cy="1841116"/>
          </a:xfrm>
          <a:prstGeom prst="roundRect">
            <a:avLst>
              <a:gd name="adj" fmla="val 16667"/>
            </a:avLst>
          </a:prstGeom>
          <a:ln>
            <a:noFill/>
          </a:ln>
          <a:effectLst>
            <a:outerShdw blurRad="152400" dist="12000" dir="900000" sy="98000" kx="110000" ky="200000" algn="tl" rotWithShape="0">
              <a:srgbClr val="000000">
                <a:alpha val="30000"/>
              </a:srgbClr>
            </a:outerShdw>
          </a:effectLst>
          <a:scene3d>
            <a:camera prst="perspectiveRelaxed">
              <a:rot lat="19800000" lon="1200000" rev="20820000"/>
            </a:camera>
            <a:lightRig rig="threePt" dir="t"/>
          </a:scene3d>
          <a:sp3d contourW="6350" prstMaterial="matte">
            <a:bevelT w="101600" h="101600"/>
            <a:contourClr>
              <a:srgbClr val="969696"/>
            </a:contourClr>
          </a:sp3d>
          <a:extLst>
            <a:ext uri="{909E8E84-426E-40DD-AFC4-6F175D3DCCD1}">
              <a14:hiddenFill xmlns:a14="http://schemas.microsoft.com/office/drawing/2010/main">
                <a:solidFill>
                  <a:srgbClr val="FFFFFF"/>
                </a:solidFill>
              </a14:hiddenFill>
            </a:ext>
          </a:extLst>
        </p:spPr>
      </p:pic>
      <p:pic>
        <p:nvPicPr>
          <p:cNvPr id="3080" name="Picture 8" descr="Rượu Mầm – Rượu Mơ Má Đào Mộc Châu (3 chai 690k) – Wine Hamper">
            <a:extLst>
              <a:ext uri="{FF2B5EF4-FFF2-40B4-BE49-F238E27FC236}">
                <a16:creationId xmlns:a16="http://schemas.microsoft.com/office/drawing/2014/main" id="{B8D43884-7258-C13C-9BFA-4E5CE0FBC2C4}"/>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584292" y="1395768"/>
            <a:ext cx="1396656" cy="1862208"/>
          </a:xfrm>
          <a:prstGeom prst="roundRect">
            <a:avLst>
              <a:gd name="adj" fmla="val 16667"/>
            </a:avLst>
          </a:prstGeom>
          <a:ln>
            <a:noFill/>
          </a:ln>
          <a:effectLst>
            <a:outerShdw blurRad="152400" dist="12000" dir="900000" sy="98000" kx="110000" ky="200000" algn="tl" rotWithShape="0">
              <a:srgbClr val="000000">
                <a:alpha val="30000"/>
              </a:srgbClr>
            </a:outerShdw>
          </a:effectLst>
          <a:scene3d>
            <a:camera prst="perspectiveRelaxed">
              <a:rot lat="19800000" lon="1200000" rev="20820000"/>
            </a:camera>
            <a:lightRig rig="threePt" dir="t"/>
          </a:scene3d>
          <a:sp3d contourW="6350" prstMaterial="matte">
            <a:bevelT w="101600" h="101600"/>
            <a:contourClr>
              <a:srgbClr val="969696"/>
            </a:contourClr>
          </a:sp3d>
          <a:extLst>
            <a:ext uri="{909E8E84-426E-40DD-AFC4-6F175D3DCCD1}">
              <a14:hiddenFill xmlns:a14="http://schemas.microsoft.com/office/drawing/2010/main">
                <a:solidFill>
                  <a:srgbClr val="FFFFFF"/>
                </a:solidFill>
              </a14:hiddenFill>
            </a:ext>
          </a:extLst>
        </p:spPr>
      </p:pic>
      <p:sp>
        <p:nvSpPr>
          <p:cNvPr id="4" name="TextBox 3">
            <a:extLst>
              <a:ext uri="{FF2B5EF4-FFF2-40B4-BE49-F238E27FC236}">
                <a16:creationId xmlns:a16="http://schemas.microsoft.com/office/drawing/2014/main" id="{7B4615C9-3496-3FDC-6D21-4AA554ED8C52}"/>
              </a:ext>
            </a:extLst>
          </p:cNvPr>
          <p:cNvSpPr txBox="1"/>
          <p:nvPr/>
        </p:nvSpPr>
        <p:spPr>
          <a:xfrm>
            <a:off x="1880419" y="0"/>
            <a:ext cx="7145593" cy="1420325"/>
          </a:xfrm>
          <a:prstGeom prst="rect">
            <a:avLst/>
          </a:prstGeom>
          <a:noFill/>
        </p:spPr>
        <p:txBody>
          <a:bodyPr wrap="square">
            <a:spAutoFit/>
          </a:bodyPr>
          <a:lstStyle/>
          <a:p>
            <a:pPr algn="just">
              <a:lnSpc>
                <a:spcPct val="150000"/>
              </a:lnSpc>
            </a:pPr>
            <a:r>
              <a:rPr lang="fr-FR" sz="2000"/>
              <a:t>Trong các loại rượu trên có chứa ethylic alcohol nồng độ thấp, khi để trong không khí sẽ bị oxi hóa bởi oxygen tạo thành acetic acid nên có vị chua. </a:t>
            </a:r>
            <a:endParaRPr lang="en-US" sz="2000">
              <a:latin typeface="+mj-lt"/>
            </a:endParaRPr>
          </a:p>
        </p:txBody>
      </p:sp>
      <p:pic>
        <p:nvPicPr>
          <p:cNvPr id="6" name="Picture 17">
            <a:extLst>
              <a:ext uri="{FF2B5EF4-FFF2-40B4-BE49-F238E27FC236}">
                <a16:creationId xmlns:a16="http://schemas.microsoft.com/office/drawing/2014/main" id="{47632AF7-CED5-117C-E42E-A6135B6DC5B6}"/>
              </a:ext>
            </a:extLst>
          </p:cNvPr>
          <p:cNvPicPr>
            <a:picLocks noChangeAspect="1"/>
          </p:cNvPicPr>
          <p:nvPr/>
        </p:nvPicPr>
        <p:blipFill>
          <a:blip r:embed="rId6"/>
          <a:srcRect/>
          <a:stretch>
            <a:fillRect/>
          </a:stretch>
        </p:blipFill>
        <p:spPr>
          <a:xfrm>
            <a:off x="401953" y="112307"/>
            <a:ext cx="1478466" cy="1195709"/>
          </a:xfrm>
          <a:prstGeom prst="rect">
            <a:avLst/>
          </a:prstGeom>
        </p:spPr>
      </p:pic>
      <p:sp>
        <p:nvSpPr>
          <p:cNvPr id="9" name="TextBox 8">
            <a:extLst>
              <a:ext uri="{FF2B5EF4-FFF2-40B4-BE49-F238E27FC236}">
                <a16:creationId xmlns:a16="http://schemas.microsoft.com/office/drawing/2014/main" id="{D3415FF4-69D8-6A1F-A974-BE975CF9C1A0}"/>
              </a:ext>
            </a:extLst>
          </p:cNvPr>
          <p:cNvSpPr txBox="1"/>
          <p:nvPr/>
        </p:nvSpPr>
        <p:spPr>
          <a:xfrm>
            <a:off x="1437967" y="3489975"/>
            <a:ext cx="7462683" cy="1420325"/>
          </a:xfrm>
          <a:prstGeom prst="rect">
            <a:avLst/>
          </a:prstGeom>
          <a:noFill/>
        </p:spPr>
        <p:txBody>
          <a:bodyPr wrap="square">
            <a:spAutoFit/>
          </a:bodyPr>
          <a:lstStyle/>
          <a:p>
            <a:pPr marL="0" marR="0" algn="just">
              <a:lnSpc>
                <a:spcPct val="150000"/>
              </a:lnSpc>
              <a:spcBef>
                <a:spcPts val="0"/>
              </a:spcBef>
              <a:spcAft>
                <a:spcPts val="0"/>
              </a:spcAft>
            </a:pPr>
            <a:r>
              <a:rPr lang="fr-FR" sz="2000">
                <a:solidFill>
                  <a:srgbClr val="000000"/>
                </a:solidFill>
                <a:effectLst/>
                <a:latin typeface="+mj-lt"/>
                <a:ea typeface="Calibri" panose="020F0502020204030204" pitchFamily="34" charset="0"/>
                <a:cs typeface="Times New Roman" panose="02020603050405020304" pitchFamily="18" charset="0"/>
              </a:rPr>
              <a:t>Trong các loại rượu trên có chứa ethylic alcohol nồng độ thấp, khi để trong không khí sẽ bị oxi hóa bởi oxygen tạo thành acetic acid nên có vị chua. </a:t>
            </a:r>
            <a:endParaRPr lang="en-US" sz="2000">
              <a:effectLst/>
              <a:latin typeface="+mj-lt"/>
              <a:ea typeface="Calibri" panose="020F0502020204030204" pitchFamily="34" charset="0"/>
              <a:cs typeface="Times New Roman" panose="02020603050405020304" pitchFamily="18" charset="0"/>
            </a:endParaRPr>
          </a:p>
        </p:txBody>
      </p:sp>
      <p:sp>
        <p:nvSpPr>
          <p:cNvPr id="10" name="Arrow: Curved Right 9">
            <a:extLst>
              <a:ext uri="{FF2B5EF4-FFF2-40B4-BE49-F238E27FC236}">
                <a16:creationId xmlns:a16="http://schemas.microsoft.com/office/drawing/2014/main" id="{CC7CB668-7601-D4CB-70CE-C71C8BF7361B}"/>
              </a:ext>
            </a:extLst>
          </p:cNvPr>
          <p:cNvSpPr/>
          <p:nvPr/>
        </p:nvSpPr>
        <p:spPr>
          <a:xfrm>
            <a:off x="180032" y="3103118"/>
            <a:ext cx="1135259" cy="942161"/>
          </a:xfrm>
          <a:prstGeom prst="curvedRightArrow">
            <a:avLst/>
          </a:prstGeom>
          <a:solidFill>
            <a:srgbClr val="FF0000"/>
          </a:solid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Tree>
    <p:extLst>
      <p:ext uri="{BB962C8B-B14F-4D97-AF65-F5344CB8AC3E}">
        <p14:creationId xmlns:p14="http://schemas.microsoft.com/office/powerpoint/2010/main" val="4240623484"/>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barn(inVertical)">
                                      <p:cBhvr>
                                        <p:cTn id="7" dur="500"/>
                                        <p:tgtEl>
                                          <p:spTgt spid="6"/>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4"/>
                                        </p:tgtEl>
                                        <p:attrNameLst>
                                          <p:attrName>style.visibility</p:attrName>
                                        </p:attrNameLst>
                                      </p:cBhvr>
                                      <p:to>
                                        <p:strVal val="visible"/>
                                      </p:to>
                                    </p:set>
                                    <p:animEffect transition="in" filter="barn(inVertical)">
                                      <p:cBhvr>
                                        <p:cTn id="10" dur="500"/>
                                        <p:tgtEl>
                                          <p:spTgt spid="4"/>
                                        </p:tgtEl>
                                      </p:cBhvr>
                                    </p:animEffect>
                                  </p:childTnLst>
                                </p:cTn>
                              </p:par>
                            </p:childTnLst>
                          </p:cTn>
                        </p:par>
                      </p:childTnLst>
                    </p:cTn>
                  </p:par>
                  <p:par>
                    <p:cTn id="11" fill="hold">
                      <p:stCondLst>
                        <p:cond delay="indefinite"/>
                      </p:stCondLst>
                      <p:childTnLst>
                        <p:par>
                          <p:cTn id="12" fill="hold">
                            <p:stCondLst>
                              <p:cond delay="0"/>
                            </p:stCondLst>
                            <p:childTnLst>
                              <p:par>
                                <p:cTn id="13" presetID="2" presetClass="entr" presetSubtype="4" fill="hold" nodeType="clickEffect">
                                  <p:stCondLst>
                                    <p:cond delay="0"/>
                                  </p:stCondLst>
                                  <p:childTnLst>
                                    <p:set>
                                      <p:cBhvr>
                                        <p:cTn id="14" dur="1" fill="hold">
                                          <p:stCondLst>
                                            <p:cond delay="0"/>
                                          </p:stCondLst>
                                        </p:cTn>
                                        <p:tgtEl>
                                          <p:spTgt spid="3074"/>
                                        </p:tgtEl>
                                        <p:attrNameLst>
                                          <p:attrName>style.visibility</p:attrName>
                                        </p:attrNameLst>
                                      </p:cBhvr>
                                      <p:to>
                                        <p:strVal val="visible"/>
                                      </p:to>
                                    </p:set>
                                    <p:anim calcmode="lin" valueType="num">
                                      <p:cBhvr additive="base">
                                        <p:cTn id="15" dur="500" fill="hold"/>
                                        <p:tgtEl>
                                          <p:spTgt spid="3074"/>
                                        </p:tgtEl>
                                        <p:attrNameLst>
                                          <p:attrName>ppt_x</p:attrName>
                                        </p:attrNameLst>
                                      </p:cBhvr>
                                      <p:tavLst>
                                        <p:tav tm="0">
                                          <p:val>
                                            <p:strVal val="#ppt_x"/>
                                          </p:val>
                                        </p:tav>
                                        <p:tav tm="100000">
                                          <p:val>
                                            <p:strVal val="#ppt_x"/>
                                          </p:val>
                                        </p:tav>
                                      </p:tavLst>
                                    </p:anim>
                                    <p:anim calcmode="lin" valueType="num">
                                      <p:cBhvr additive="base">
                                        <p:cTn id="16" dur="500" fill="hold"/>
                                        <p:tgtEl>
                                          <p:spTgt spid="3074"/>
                                        </p:tgtEl>
                                        <p:attrNameLst>
                                          <p:attrName>ppt_y</p:attrName>
                                        </p:attrNameLst>
                                      </p:cBhvr>
                                      <p:tavLst>
                                        <p:tav tm="0">
                                          <p:val>
                                            <p:strVal val="1+#ppt_h/2"/>
                                          </p:val>
                                        </p:tav>
                                        <p:tav tm="100000">
                                          <p:val>
                                            <p:strVal val="#ppt_y"/>
                                          </p:val>
                                        </p:tav>
                                      </p:tavLst>
                                    </p:anim>
                                  </p:childTnLst>
                                </p:cTn>
                              </p:par>
                              <p:par>
                                <p:cTn id="17" presetID="2" presetClass="entr" presetSubtype="4" fill="hold" nodeType="withEffect">
                                  <p:stCondLst>
                                    <p:cond delay="0"/>
                                  </p:stCondLst>
                                  <p:childTnLst>
                                    <p:set>
                                      <p:cBhvr>
                                        <p:cTn id="18" dur="1" fill="hold">
                                          <p:stCondLst>
                                            <p:cond delay="0"/>
                                          </p:stCondLst>
                                        </p:cTn>
                                        <p:tgtEl>
                                          <p:spTgt spid="3080"/>
                                        </p:tgtEl>
                                        <p:attrNameLst>
                                          <p:attrName>style.visibility</p:attrName>
                                        </p:attrNameLst>
                                      </p:cBhvr>
                                      <p:to>
                                        <p:strVal val="visible"/>
                                      </p:to>
                                    </p:set>
                                    <p:anim calcmode="lin" valueType="num">
                                      <p:cBhvr additive="base">
                                        <p:cTn id="19" dur="500" fill="hold"/>
                                        <p:tgtEl>
                                          <p:spTgt spid="3080"/>
                                        </p:tgtEl>
                                        <p:attrNameLst>
                                          <p:attrName>ppt_x</p:attrName>
                                        </p:attrNameLst>
                                      </p:cBhvr>
                                      <p:tavLst>
                                        <p:tav tm="0">
                                          <p:val>
                                            <p:strVal val="#ppt_x"/>
                                          </p:val>
                                        </p:tav>
                                        <p:tav tm="100000">
                                          <p:val>
                                            <p:strVal val="#ppt_x"/>
                                          </p:val>
                                        </p:tav>
                                      </p:tavLst>
                                    </p:anim>
                                    <p:anim calcmode="lin" valueType="num">
                                      <p:cBhvr additive="base">
                                        <p:cTn id="20" dur="500" fill="hold"/>
                                        <p:tgtEl>
                                          <p:spTgt spid="3080"/>
                                        </p:tgtEl>
                                        <p:attrNameLst>
                                          <p:attrName>ppt_y</p:attrName>
                                        </p:attrNameLst>
                                      </p:cBhvr>
                                      <p:tavLst>
                                        <p:tav tm="0">
                                          <p:val>
                                            <p:strVal val="1+#ppt_h/2"/>
                                          </p:val>
                                        </p:tav>
                                        <p:tav tm="100000">
                                          <p:val>
                                            <p:strVal val="#ppt_y"/>
                                          </p:val>
                                        </p:tav>
                                      </p:tavLst>
                                    </p:anim>
                                  </p:childTnLst>
                                </p:cTn>
                              </p:par>
                              <p:par>
                                <p:cTn id="21" presetID="2" presetClass="entr" presetSubtype="4" fill="hold" nodeType="withEffect">
                                  <p:stCondLst>
                                    <p:cond delay="0"/>
                                  </p:stCondLst>
                                  <p:childTnLst>
                                    <p:set>
                                      <p:cBhvr>
                                        <p:cTn id="22" dur="1" fill="hold">
                                          <p:stCondLst>
                                            <p:cond delay="0"/>
                                          </p:stCondLst>
                                        </p:cTn>
                                        <p:tgtEl>
                                          <p:spTgt spid="3078"/>
                                        </p:tgtEl>
                                        <p:attrNameLst>
                                          <p:attrName>style.visibility</p:attrName>
                                        </p:attrNameLst>
                                      </p:cBhvr>
                                      <p:to>
                                        <p:strVal val="visible"/>
                                      </p:to>
                                    </p:set>
                                    <p:anim calcmode="lin" valueType="num">
                                      <p:cBhvr additive="base">
                                        <p:cTn id="23" dur="500" fill="hold"/>
                                        <p:tgtEl>
                                          <p:spTgt spid="3078"/>
                                        </p:tgtEl>
                                        <p:attrNameLst>
                                          <p:attrName>ppt_x</p:attrName>
                                        </p:attrNameLst>
                                      </p:cBhvr>
                                      <p:tavLst>
                                        <p:tav tm="0">
                                          <p:val>
                                            <p:strVal val="#ppt_x"/>
                                          </p:val>
                                        </p:tav>
                                        <p:tav tm="100000">
                                          <p:val>
                                            <p:strVal val="#ppt_x"/>
                                          </p:val>
                                        </p:tav>
                                      </p:tavLst>
                                    </p:anim>
                                    <p:anim calcmode="lin" valueType="num">
                                      <p:cBhvr additive="base">
                                        <p:cTn id="24" dur="500" fill="hold"/>
                                        <p:tgtEl>
                                          <p:spTgt spid="3078"/>
                                        </p:tgtEl>
                                        <p:attrNameLst>
                                          <p:attrName>ppt_y</p:attrName>
                                        </p:attrNameLst>
                                      </p:cBhvr>
                                      <p:tavLst>
                                        <p:tav tm="0">
                                          <p:val>
                                            <p:strVal val="1+#ppt_h/2"/>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26" presetClass="entr" presetSubtype="0" fill="hold" grpId="0" nodeType="clickEffect">
                                  <p:stCondLst>
                                    <p:cond delay="0"/>
                                  </p:stCondLst>
                                  <p:childTnLst>
                                    <p:set>
                                      <p:cBhvr>
                                        <p:cTn id="28" dur="1" fill="hold">
                                          <p:stCondLst>
                                            <p:cond delay="0"/>
                                          </p:stCondLst>
                                        </p:cTn>
                                        <p:tgtEl>
                                          <p:spTgt spid="10"/>
                                        </p:tgtEl>
                                        <p:attrNameLst>
                                          <p:attrName>style.visibility</p:attrName>
                                        </p:attrNameLst>
                                      </p:cBhvr>
                                      <p:to>
                                        <p:strVal val="visible"/>
                                      </p:to>
                                    </p:set>
                                    <p:animEffect transition="in" filter="wipe(down)">
                                      <p:cBhvr>
                                        <p:cTn id="29" dur="145">
                                          <p:stCondLst>
                                            <p:cond delay="0"/>
                                          </p:stCondLst>
                                        </p:cTn>
                                        <p:tgtEl>
                                          <p:spTgt spid="10"/>
                                        </p:tgtEl>
                                      </p:cBhvr>
                                    </p:animEffect>
                                    <p:anim calcmode="lin" valueType="num">
                                      <p:cBhvr>
                                        <p:cTn id="30" dur="456" tmFilter="0,0; 0.14,0.36; 0.43,0.73; 0.71,0.91; 1.0,1.0">
                                          <p:stCondLst>
                                            <p:cond delay="0"/>
                                          </p:stCondLst>
                                        </p:cTn>
                                        <p:tgtEl>
                                          <p:spTgt spid="10"/>
                                        </p:tgtEl>
                                        <p:attrNameLst>
                                          <p:attrName>ppt_x</p:attrName>
                                        </p:attrNameLst>
                                      </p:cBhvr>
                                      <p:tavLst>
                                        <p:tav tm="0">
                                          <p:val>
                                            <p:strVal val="#ppt_x-0.25"/>
                                          </p:val>
                                        </p:tav>
                                        <p:tav tm="100000">
                                          <p:val>
                                            <p:strVal val="#ppt_x"/>
                                          </p:val>
                                        </p:tav>
                                      </p:tavLst>
                                    </p:anim>
                                    <p:anim calcmode="lin" valueType="num">
                                      <p:cBhvr>
                                        <p:cTn id="31" dur="166" tmFilter="0.0,0.0; 0.25,0.07; 0.50,0.2; 0.75,0.467; 1.0,1.0">
                                          <p:stCondLst>
                                            <p:cond delay="0"/>
                                          </p:stCondLst>
                                        </p:cTn>
                                        <p:tgtEl>
                                          <p:spTgt spid="10"/>
                                        </p:tgtEl>
                                        <p:attrNameLst>
                                          <p:attrName>ppt_y</p:attrName>
                                        </p:attrNameLst>
                                      </p:cBhvr>
                                      <p:tavLst>
                                        <p:tav tm="0" fmla="#ppt_y-sin(pi*$)/3">
                                          <p:val>
                                            <p:fltVal val="0.5"/>
                                          </p:val>
                                        </p:tav>
                                        <p:tav tm="100000">
                                          <p:val>
                                            <p:fltVal val="1"/>
                                          </p:val>
                                        </p:tav>
                                      </p:tavLst>
                                    </p:anim>
                                    <p:anim calcmode="lin" valueType="num">
                                      <p:cBhvr>
                                        <p:cTn id="32" dur="166" tmFilter="0, 0; 0.125,0.2665; 0.25,0.4; 0.375,0.465; 0.5,0.5;  0.625,0.535; 0.75,0.6; 0.875,0.7335; 1,1">
                                          <p:stCondLst>
                                            <p:cond delay="166"/>
                                          </p:stCondLst>
                                        </p:cTn>
                                        <p:tgtEl>
                                          <p:spTgt spid="10"/>
                                        </p:tgtEl>
                                        <p:attrNameLst>
                                          <p:attrName>ppt_y</p:attrName>
                                        </p:attrNameLst>
                                      </p:cBhvr>
                                      <p:tavLst>
                                        <p:tav tm="0" fmla="#ppt_y-sin(pi*$)/9">
                                          <p:val>
                                            <p:fltVal val="0"/>
                                          </p:val>
                                        </p:tav>
                                        <p:tav tm="100000">
                                          <p:val>
                                            <p:fltVal val="1"/>
                                          </p:val>
                                        </p:tav>
                                      </p:tavLst>
                                    </p:anim>
                                    <p:anim calcmode="lin" valueType="num">
                                      <p:cBhvr>
                                        <p:cTn id="33" dur="83" tmFilter="0, 0; 0.125,0.2665; 0.25,0.4; 0.375,0.465; 0.5,0.5;  0.625,0.535; 0.75,0.6; 0.875,0.7335; 1,1">
                                          <p:stCondLst>
                                            <p:cond delay="331"/>
                                          </p:stCondLst>
                                        </p:cTn>
                                        <p:tgtEl>
                                          <p:spTgt spid="10"/>
                                        </p:tgtEl>
                                        <p:attrNameLst>
                                          <p:attrName>ppt_y</p:attrName>
                                        </p:attrNameLst>
                                      </p:cBhvr>
                                      <p:tavLst>
                                        <p:tav tm="0" fmla="#ppt_y-sin(pi*$)/27">
                                          <p:val>
                                            <p:fltVal val="0"/>
                                          </p:val>
                                        </p:tav>
                                        <p:tav tm="100000">
                                          <p:val>
                                            <p:fltVal val="1"/>
                                          </p:val>
                                        </p:tav>
                                      </p:tavLst>
                                    </p:anim>
                                    <p:anim calcmode="lin" valueType="num">
                                      <p:cBhvr>
                                        <p:cTn id="34" dur="41" tmFilter="0, 0; 0.125,0.2665; 0.25,0.4; 0.375,0.465; 0.5,0.5;  0.625,0.535; 0.75,0.6; 0.875,0.7335; 1,1">
                                          <p:stCondLst>
                                            <p:cond delay="414"/>
                                          </p:stCondLst>
                                        </p:cTn>
                                        <p:tgtEl>
                                          <p:spTgt spid="10"/>
                                        </p:tgtEl>
                                        <p:attrNameLst>
                                          <p:attrName>ppt_y</p:attrName>
                                        </p:attrNameLst>
                                      </p:cBhvr>
                                      <p:tavLst>
                                        <p:tav tm="0" fmla="#ppt_y-sin(pi*$)/81">
                                          <p:val>
                                            <p:fltVal val="0"/>
                                          </p:val>
                                        </p:tav>
                                        <p:tav tm="100000">
                                          <p:val>
                                            <p:fltVal val="1"/>
                                          </p:val>
                                        </p:tav>
                                      </p:tavLst>
                                    </p:anim>
                                    <p:animScale>
                                      <p:cBhvr>
                                        <p:cTn id="35" dur="7">
                                          <p:stCondLst>
                                            <p:cond delay="162"/>
                                          </p:stCondLst>
                                        </p:cTn>
                                        <p:tgtEl>
                                          <p:spTgt spid="10"/>
                                        </p:tgtEl>
                                      </p:cBhvr>
                                      <p:to x="100000" y="60000"/>
                                    </p:animScale>
                                    <p:animScale>
                                      <p:cBhvr>
                                        <p:cTn id="36" dur="41" decel="50000">
                                          <p:stCondLst>
                                            <p:cond delay="169"/>
                                          </p:stCondLst>
                                        </p:cTn>
                                        <p:tgtEl>
                                          <p:spTgt spid="10"/>
                                        </p:tgtEl>
                                      </p:cBhvr>
                                      <p:to x="100000" y="100000"/>
                                    </p:animScale>
                                    <p:animScale>
                                      <p:cBhvr>
                                        <p:cTn id="37" dur="7">
                                          <p:stCondLst>
                                            <p:cond delay="328"/>
                                          </p:stCondLst>
                                        </p:cTn>
                                        <p:tgtEl>
                                          <p:spTgt spid="10"/>
                                        </p:tgtEl>
                                      </p:cBhvr>
                                      <p:to x="100000" y="80000"/>
                                    </p:animScale>
                                    <p:animScale>
                                      <p:cBhvr>
                                        <p:cTn id="38" dur="41" decel="50000">
                                          <p:stCondLst>
                                            <p:cond delay="335"/>
                                          </p:stCondLst>
                                        </p:cTn>
                                        <p:tgtEl>
                                          <p:spTgt spid="10"/>
                                        </p:tgtEl>
                                      </p:cBhvr>
                                      <p:to x="100000" y="100000"/>
                                    </p:animScale>
                                    <p:animScale>
                                      <p:cBhvr>
                                        <p:cTn id="39" dur="7">
                                          <p:stCondLst>
                                            <p:cond delay="410"/>
                                          </p:stCondLst>
                                        </p:cTn>
                                        <p:tgtEl>
                                          <p:spTgt spid="10"/>
                                        </p:tgtEl>
                                      </p:cBhvr>
                                      <p:to x="100000" y="90000"/>
                                    </p:animScale>
                                    <p:animScale>
                                      <p:cBhvr>
                                        <p:cTn id="40" dur="41" decel="50000">
                                          <p:stCondLst>
                                            <p:cond delay="417"/>
                                          </p:stCondLst>
                                        </p:cTn>
                                        <p:tgtEl>
                                          <p:spTgt spid="10"/>
                                        </p:tgtEl>
                                      </p:cBhvr>
                                      <p:to x="100000" y="100000"/>
                                    </p:animScale>
                                    <p:animScale>
                                      <p:cBhvr>
                                        <p:cTn id="41" dur="7">
                                          <p:stCondLst>
                                            <p:cond delay="452"/>
                                          </p:stCondLst>
                                        </p:cTn>
                                        <p:tgtEl>
                                          <p:spTgt spid="10"/>
                                        </p:tgtEl>
                                      </p:cBhvr>
                                      <p:to x="100000" y="95000"/>
                                    </p:animScale>
                                    <p:animScale>
                                      <p:cBhvr>
                                        <p:cTn id="42" dur="41" decel="50000">
                                          <p:stCondLst>
                                            <p:cond delay="459"/>
                                          </p:stCondLst>
                                        </p:cTn>
                                        <p:tgtEl>
                                          <p:spTgt spid="10"/>
                                        </p:tgtEl>
                                      </p:cBhvr>
                                      <p:to x="100000" y="100000"/>
                                    </p:animScale>
                                  </p:childTnLst>
                                </p:cTn>
                              </p:par>
                              <p:par>
                                <p:cTn id="43" presetID="26" presetClass="entr" presetSubtype="0" fill="hold" grpId="0" nodeType="withEffect">
                                  <p:stCondLst>
                                    <p:cond delay="0"/>
                                  </p:stCondLst>
                                  <p:childTnLst>
                                    <p:set>
                                      <p:cBhvr>
                                        <p:cTn id="44" dur="1" fill="hold">
                                          <p:stCondLst>
                                            <p:cond delay="0"/>
                                          </p:stCondLst>
                                        </p:cTn>
                                        <p:tgtEl>
                                          <p:spTgt spid="9"/>
                                        </p:tgtEl>
                                        <p:attrNameLst>
                                          <p:attrName>style.visibility</p:attrName>
                                        </p:attrNameLst>
                                      </p:cBhvr>
                                      <p:to>
                                        <p:strVal val="visible"/>
                                      </p:to>
                                    </p:set>
                                    <p:animEffect transition="in" filter="wipe(down)">
                                      <p:cBhvr>
                                        <p:cTn id="45" dur="145">
                                          <p:stCondLst>
                                            <p:cond delay="0"/>
                                          </p:stCondLst>
                                        </p:cTn>
                                        <p:tgtEl>
                                          <p:spTgt spid="9"/>
                                        </p:tgtEl>
                                      </p:cBhvr>
                                    </p:animEffect>
                                    <p:anim calcmode="lin" valueType="num">
                                      <p:cBhvr>
                                        <p:cTn id="46" dur="456" tmFilter="0,0; 0.14,0.36; 0.43,0.73; 0.71,0.91; 1.0,1.0">
                                          <p:stCondLst>
                                            <p:cond delay="0"/>
                                          </p:stCondLst>
                                        </p:cTn>
                                        <p:tgtEl>
                                          <p:spTgt spid="9"/>
                                        </p:tgtEl>
                                        <p:attrNameLst>
                                          <p:attrName>ppt_x</p:attrName>
                                        </p:attrNameLst>
                                      </p:cBhvr>
                                      <p:tavLst>
                                        <p:tav tm="0">
                                          <p:val>
                                            <p:strVal val="#ppt_x-0.25"/>
                                          </p:val>
                                        </p:tav>
                                        <p:tav tm="100000">
                                          <p:val>
                                            <p:strVal val="#ppt_x"/>
                                          </p:val>
                                        </p:tav>
                                      </p:tavLst>
                                    </p:anim>
                                    <p:anim calcmode="lin" valueType="num">
                                      <p:cBhvr>
                                        <p:cTn id="47" dur="166" tmFilter="0.0,0.0; 0.25,0.07; 0.50,0.2; 0.75,0.467; 1.0,1.0">
                                          <p:stCondLst>
                                            <p:cond delay="0"/>
                                          </p:stCondLst>
                                        </p:cTn>
                                        <p:tgtEl>
                                          <p:spTgt spid="9"/>
                                        </p:tgtEl>
                                        <p:attrNameLst>
                                          <p:attrName>ppt_y</p:attrName>
                                        </p:attrNameLst>
                                      </p:cBhvr>
                                      <p:tavLst>
                                        <p:tav tm="0" fmla="#ppt_y-sin(pi*$)/3">
                                          <p:val>
                                            <p:fltVal val="0.5"/>
                                          </p:val>
                                        </p:tav>
                                        <p:tav tm="100000">
                                          <p:val>
                                            <p:fltVal val="1"/>
                                          </p:val>
                                        </p:tav>
                                      </p:tavLst>
                                    </p:anim>
                                    <p:anim calcmode="lin" valueType="num">
                                      <p:cBhvr>
                                        <p:cTn id="48" dur="166" tmFilter="0, 0; 0.125,0.2665; 0.25,0.4; 0.375,0.465; 0.5,0.5;  0.625,0.535; 0.75,0.6; 0.875,0.7335; 1,1">
                                          <p:stCondLst>
                                            <p:cond delay="166"/>
                                          </p:stCondLst>
                                        </p:cTn>
                                        <p:tgtEl>
                                          <p:spTgt spid="9"/>
                                        </p:tgtEl>
                                        <p:attrNameLst>
                                          <p:attrName>ppt_y</p:attrName>
                                        </p:attrNameLst>
                                      </p:cBhvr>
                                      <p:tavLst>
                                        <p:tav tm="0" fmla="#ppt_y-sin(pi*$)/9">
                                          <p:val>
                                            <p:fltVal val="0"/>
                                          </p:val>
                                        </p:tav>
                                        <p:tav tm="100000">
                                          <p:val>
                                            <p:fltVal val="1"/>
                                          </p:val>
                                        </p:tav>
                                      </p:tavLst>
                                    </p:anim>
                                    <p:anim calcmode="lin" valueType="num">
                                      <p:cBhvr>
                                        <p:cTn id="49" dur="83" tmFilter="0, 0; 0.125,0.2665; 0.25,0.4; 0.375,0.465; 0.5,0.5;  0.625,0.535; 0.75,0.6; 0.875,0.7335; 1,1">
                                          <p:stCondLst>
                                            <p:cond delay="331"/>
                                          </p:stCondLst>
                                        </p:cTn>
                                        <p:tgtEl>
                                          <p:spTgt spid="9"/>
                                        </p:tgtEl>
                                        <p:attrNameLst>
                                          <p:attrName>ppt_y</p:attrName>
                                        </p:attrNameLst>
                                      </p:cBhvr>
                                      <p:tavLst>
                                        <p:tav tm="0" fmla="#ppt_y-sin(pi*$)/27">
                                          <p:val>
                                            <p:fltVal val="0"/>
                                          </p:val>
                                        </p:tav>
                                        <p:tav tm="100000">
                                          <p:val>
                                            <p:fltVal val="1"/>
                                          </p:val>
                                        </p:tav>
                                      </p:tavLst>
                                    </p:anim>
                                    <p:anim calcmode="lin" valueType="num">
                                      <p:cBhvr>
                                        <p:cTn id="50" dur="41" tmFilter="0, 0; 0.125,0.2665; 0.25,0.4; 0.375,0.465; 0.5,0.5;  0.625,0.535; 0.75,0.6; 0.875,0.7335; 1,1">
                                          <p:stCondLst>
                                            <p:cond delay="414"/>
                                          </p:stCondLst>
                                        </p:cTn>
                                        <p:tgtEl>
                                          <p:spTgt spid="9"/>
                                        </p:tgtEl>
                                        <p:attrNameLst>
                                          <p:attrName>ppt_y</p:attrName>
                                        </p:attrNameLst>
                                      </p:cBhvr>
                                      <p:tavLst>
                                        <p:tav tm="0" fmla="#ppt_y-sin(pi*$)/81">
                                          <p:val>
                                            <p:fltVal val="0"/>
                                          </p:val>
                                        </p:tav>
                                        <p:tav tm="100000">
                                          <p:val>
                                            <p:fltVal val="1"/>
                                          </p:val>
                                        </p:tav>
                                      </p:tavLst>
                                    </p:anim>
                                    <p:animScale>
                                      <p:cBhvr>
                                        <p:cTn id="51" dur="7">
                                          <p:stCondLst>
                                            <p:cond delay="162"/>
                                          </p:stCondLst>
                                        </p:cTn>
                                        <p:tgtEl>
                                          <p:spTgt spid="9"/>
                                        </p:tgtEl>
                                      </p:cBhvr>
                                      <p:to x="100000" y="60000"/>
                                    </p:animScale>
                                    <p:animScale>
                                      <p:cBhvr>
                                        <p:cTn id="52" dur="41" decel="50000">
                                          <p:stCondLst>
                                            <p:cond delay="169"/>
                                          </p:stCondLst>
                                        </p:cTn>
                                        <p:tgtEl>
                                          <p:spTgt spid="9"/>
                                        </p:tgtEl>
                                      </p:cBhvr>
                                      <p:to x="100000" y="100000"/>
                                    </p:animScale>
                                    <p:animScale>
                                      <p:cBhvr>
                                        <p:cTn id="53" dur="7">
                                          <p:stCondLst>
                                            <p:cond delay="328"/>
                                          </p:stCondLst>
                                        </p:cTn>
                                        <p:tgtEl>
                                          <p:spTgt spid="9"/>
                                        </p:tgtEl>
                                      </p:cBhvr>
                                      <p:to x="100000" y="80000"/>
                                    </p:animScale>
                                    <p:animScale>
                                      <p:cBhvr>
                                        <p:cTn id="54" dur="41" decel="50000">
                                          <p:stCondLst>
                                            <p:cond delay="335"/>
                                          </p:stCondLst>
                                        </p:cTn>
                                        <p:tgtEl>
                                          <p:spTgt spid="9"/>
                                        </p:tgtEl>
                                      </p:cBhvr>
                                      <p:to x="100000" y="100000"/>
                                    </p:animScale>
                                    <p:animScale>
                                      <p:cBhvr>
                                        <p:cTn id="55" dur="7">
                                          <p:stCondLst>
                                            <p:cond delay="410"/>
                                          </p:stCondLst>
                                        </p:cTn>
                                        <p:tgtEl>
                                          <p:spTgt spid="9"/>
                                        </p:tgtEl>
                                      </p:cBhvr>
                                      <p:to x="100000" y="90000"/>
                                    </p:animScale>
                                    <p:animScale>
                                      <p:cBhvr>
                                        <p:cTn id="56" dur="41" decel="50000">
                                          <p:stCondLst>
                                            <p:cond delay="417"/>
                                          </p:stCondLst>
                                        </p:cTn>
                                        <p:tgtEl>
                                          <p:spTgt spid="9"/>
                                        </p:tgtEl>
                                      </p:cBhvr>
                                      <p:to x="100000" y="100000"/>
                                    </p:animScale>
                                    <p:animScale>
                                      <p:cBhvr>
                                        <p:cTn id="57" dur="7">
                                          <p:stCondLst>
                                            <p:cond delay="452"/>
                                          </p:stCondLst>
                                        </p:cTn>
                                        <p:tgtEl>
                                          <p:spTgt spid="9"/>
                                        </p:tgtEl>
                                      </p:cBhvr>
                                      <p:to x="100000" y="95000"/>
                                    </p:animScale>
                                    <p:animScale>
                                      <p:cBhvr>
                                        <p:cTn id="58" dur="41" decel="50000">
                                          <p:stCondLst>
                                            <p:cond delay="459"/>
                                          </p:stCondLst>
                                        </p:cTn>
                                        <p:tgtEl>
                                          <p:spTgt spid="9"/>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9" grpId="0"/>
      <p:bldP spid="10" grpId="0" animBg="1"/>
    </p:bldLst>
  </p:timing>
</p:sld>
</file>

<file path=ppt/slides/slide26.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851"/>
        <p:cNvGrpSpPr/>
        <p:nvPr/>
      </p:nvGrpSpPr>
      <p:grpSpPr>
        <a:xfrm>
          <a:off x="0" y="0"/>
          <a:ext cx="0" cy="0"/>
          <a:chOff x="0" y="0"/>
          <a:chExt cx="0" cy="0"/>
        </a:xfrm>
      </p:grpSpPr>
      <p:grpSp>
        <p:nvGrpSpPr>
          <p:cNvPr id="852" name="Google Shape;852;p27"/>
          <p:cNvGrpSpPr/>
          <p:nvPr/>
        </p:nvGrpSpPr>
        <p:grpSpPr>
          <a:xfrm>
            <a:off x="5377846" y="1395439"/>
            <a:ext cx="3128141" cy="1731612"/>
            <a:chOff x="-4550319" y="2571755"/>
            <a:chExt cx="4058304" cy="2246513"/>
          </a:xfrm>
        </p:grpSpPr>
        <p:sp>
          <p:nvSpPr>
            <p:cNvPr id="853" name="Google Shape;853;p27"/>
            <p:cNvSpPr/>
            <p:nvPr/>
          </p:nvSpPr>
          <p:spPr>
            <a:xfrm>
              <a:off x="-2330445" y="2714010"/>
              <a:ext cx="1612685" cy="823829"/>
            </a:xfrm>
            <a:custGeom>
              <a:avLst/>
              <a:gdLst/>
              <a:ahLst/>
              <a:cxnLst/>
              <a:rect l="l" t="t" r="r" b="b"/>
              <a:pathLst>
                <a:path w="76079" h="40698" extrusionOk="0">
                  <a:moveTo>
                    <a:pt x="27578" y="1"/>
                  </a:moveTo>
                  <a:lnTo>
                    <a:pt x="27431" y="126"/>
                  </a:lnTo>
                  <a:lnTo>
                    <a:pt x="27389" y="231"/>
                  </a:lnTo>
                  <a:lnTo>
                    <a:pt x="27285" y="273"/>
                  </a:lnTo>
                  <a:lnTo>
                    <a:pt x="27368" y="377"/>
                  </a:lnTo>
                  <a:lnTo>
                    <a:pt x="27264" y="482"/>
                  </a:lnTo>
                  <a:lnTo>
                    <a:pt x="27243" y="649"/>
                  </a:lnTo>
                  <a:lnTo>
                    <a:pt x="27285" y="796"/>
                  </a:lnTo>
                  <a:lnTo>
                    <a:pt x="27159" y="921"/>
                  </a:lnTo>
                  <a:lnTo>
                    <a:pt x="27138" y="1444"/>
                  </a:lnTo>
                  <a:lnTo>
                    <a:pt x="27264" y="1570"/>
                  </a:lnTo>
                  <a:lnTo>
                    <a:pt x="27264" y="1695"/>
                  </a:lnTo>
                  <a:lnTo>
                    <a:pt x="27159" y="1695"/>
                  </a:lnTo>
                  <a:lnTo>
                    <a:pt x="27180" y="1842"/>
                  </a:lnTo>
                  <a:lnTo>
                    <a:pt x="27285" y="1967"/>
                  </a:lnTo>
                  <a:lnTo>
                    <a:pt x="27389" y="1967"/>
                  </a:lnTo>
                  <a:lnTo>
                    <a:pt x="27536" y="2156"/>
                  </a:lnTo>
                  <a:lnTo>
                    <a:pt x="27682" y="2177"/>
                  </a:lnTo>
                  <a:lnTo>
                    <a:pt x="27536" y="2281"/>
                  </a:lnTo>
                  <a:lnTo>
                    <a:pt x="27578" y="2407"/>
                  </a:lnTo>
                  <a:lnTo>
                    <a:pt x="27578" y="2491"/>
                  </a:lnTo>
                  <a:lnTo>
                    <a:pt x="27787" y="2511"/>
                  </a:lnTo>
                  <a:lnTo>
                    <a:pt x="27912" y="2470"/>
                  </a:lnTo>
                  <a:lnTo>
                    <a:pt x="28101" y="2532"/>
                  </a:lnTo>
                  <a:lnTo>
                    <a:pt x="28289" y="2532"/>
                  </a:lnTo>
                  <a:lnTo>
                    <a:pt x="28331" y="2616"/>
                  </a:lnTo>
                  <a:lnTo>
                    <a:pt x="28226" y="2700"/>
                  </a:lnTo>
                  <a:lnTo>
                    <a:pt x="28122" y="2679"/>
                  </a:lnTo>
                  <a:lnTo>
                    <a:pt x="28059" y="2700"/>
                  </a:lnTo>
                  <a:lnTo>
                    <a:pt x="27933" y="2616"/>
                  </a:lnTo>
                  <a:lnTo>
                    <a:pt x="27661" y="2721"/>
                  </a:lnTo>
                  <a:lnTo>
                    <a:pt x="27578" y="2679"/>
                  </a:lnTo>
                  <a:lnTo>
                    <a:pt x="27473" y="2721"/>
                  </a:lnTo>
                  <a:lnTo>
                    <a:pt x="27368" y="2700"/>
                  </a:lnTo>
                  <a:lnTo>
                    <a:pt x="27264" y="2700"/>
                  </a:lnTo>
                  <a:lnTo>
                    <a:pt x="27201" y="2783"/>
                  </a:lnTo>
                  <a:lnTo>
                    <a:pt x="26950" y="2783"/>
                  </a:lnTo>
                  <a:lnTo>
                    <a:pt x="26887" y="2888"/>
                  </a:lnTo>
                  <a:lnTo>
                    <a:pt x="26908" y="2930"/>
                  </a:lnTo>
                  <a:lnTo>
                    <a:pt x="27034" y="2951"/>
                  </a:lnTo>
                  <a:lnTo>
                    <a:pt x="27054" y="3055"/>
                  </a:lnTo>
                  <a:lnTo>
                    <a:pt x="27201" y="3035"/>
                  </a:lnTo>
                  <a:lnTo>
                    <a:pt x="27264" y="3097"/>
                  </a:lnTo>
                  <a:lnTo>
                    <a:pt x="27410" y="3014"/>
                  </a:lnTo>
                  <a:lnTo>
                    <a:pt x="27515" y="3160"/>
                  </a:lnTo>
                  <a:lnTo>
                    <a:pt x="27661" y="3265"/>
                  </a:lnTo>
                  <a:lnTo>
                    <a:pt x="27787" y="3516"/>
                  </a:lnTo>
                  <a:lnTo>
                    <a:pt x="27682" y="3746"/>
                  </a:lnTo>
                  <a:lnTo>
                    <a:pt x="27410" y="4018"/>
                  </a:lnTo>
                  <a:lnTo>
                    <a:pt x="27515" y="3746"/>
                  </a:lnTo>
                  <a:lnTo>
                    <a:pt x="27431" y="3662"/>
                  </a:lnTo>
                  <a:lnTo>
                    <a:pt x="27431" y="3495"/>
                  </a:lnTo>
                  <a:lnTo>
                    <a:pt x="27243" y="3453"/>
                  </a:lnTo>
                  <a:lnTo>
                    <a:pt x="27180" y="3432"/>
                  </a:lnTo>
                  <a:lnTo>
                    <a:pt x="27180" y="3348"/>
                  </a:lnTo>
                  <a:lnTo>
                    <a:pt x="27117" y="3327"/>
                  </a:lnTo>
                  <a:lnTo>
                    <a:pt x="27013" y="3411"/>
                  </a:lnTo>
                  <a:lnTo>
                    <a:pt x="26845" y="3411"/>
                  </a:lnTo>
                  <a:lnTo>
                    <a:pt x="26720" y="3537"/>
                  </a:lnTo>
                  <a:lnTo>
                    <a:pt x="26845" y="3599"/>
                  </a:lnTo>
                  <a:lnTo>
                    <a:pt x="26803" y="3662"/>
                  </a:lnTo>
                  <a:lnTo>
                    <a:pt x="26657" y="3662"/>
                  </a:lnTo>
                  <a:lnTo>
                    <a:pt x="26741" y="3767"/>
                  </a:lnTo>
                  <a:lnTo>
                    <a:pt x="26720" y="3851"/>
                  </a:lnTo>
                  <a:lnTo>
                    <a:pt x="26552" y="3976"/>
                  </a:lnTo>
                  <a:lnTo>
                    <a:pt x="26531" y="3851"/>
                  </a:lnTo>
                  <a:lnTo>
                    <a:pt x="26490" y="3851"/>
                  </a:lnTo>
                  <a:lnTo>
                    <a:pt x="26406" y="3913"/>
                  </a:lnTo>
                  <a:lnTo>
                    <a:pt x="26448" y="4039"/>
                  </a:lnTo>
                  <a:lnTo>
                    <a:pt x="26406" y="4164"/>
                  </a:lnTo>
                  <a:lnTo>
                    <a:pt x="26301" y="4164"/>
                  </a:lnTo>
                  <a:lnTo>
                    <a:pt x="26280" y="3976"/>
                  </a:lnTo>
                  <a:lnTo>
                    <a:pt x="26176" y="3871"/>
                  </a:lnTo>
                  <a:lnTo>
                    <a:pt x="26134" y="3934"/>
                  </a:lnTo>
                  <a:lnTo>
                    <a:pt x="26176" y="4039"/>
                  </a:lnTo>
                  <a:lnTo>
                    <a:pt x="26071" y="4227"/>
                  </a:lnTo>
                  <a:lnTo>
                    <a:pt x="26008" y="4374"/>
                  </a:lnTo>
                  <a:lnTo>
                    <a:pt x="25883" y="4290"/>
                  </a:lnTo>
                  <a:lnTo>
                    <a:pt x="25883" y="4227"/>
                  </a:lnTo>
                  <a:lnTo>
                    <a:pt x="26008" y="3955"/>
                  </a:lnTo>
                  <a:lnTo>
                    <a:pt x="25966" y="3851"/>
                  </a:lnTo>
                  <a:lnTo>
                    <a:pt x="25820" y="3830"/>
                  </a:lnTo>
                  <a:lnTo>
                    <a:pt x="25506" y="3934"/>
                  </a:lnTo>
                  <a:lnTo>
                    <a:pt x="25401" y="3871"/>
                  </a:lnTo>
                  <a:lnTo>
                    <a:pt x="25255" y="4018"/>
                  </a:lnTo>
                  <a:lnTo>
                    <a:pt x="25150" y="3976"/>
                  </a:lnTo>
                  <a:lnTo>
                    <a:pt x="25046" y="3934"/>
                  </a:lnTo>
                  <a:lnTo>
                    <a:pt x="24878" y="3955"/>
                  </a:lnTo>
                  <a:lnTo>
                    <a:pt x="25025" y="4081"/>
                  </a:lnTo>
                  <a:lnTo>
                    <a:pt x="24941" y="4164"/>
                  </a:lnTo>
                  <a:lnTo>
                    <a:pt x="24920" y="4143"/>
                  </a:lnTo>
                  <a:lnTo>
                    <a:pt x="24878" y="4081"/>
                  </a:lnTo>
                  <a:lnTo>
                    <a:pt x="24837" y="4060"/>
                  </a:lnTo>
                  <a:lnTo>
                    <a:pt x="24774" y="4164"/>
                  </a:lnTo>
                  <a:lnTo>
                    <a:pt x="24732" y="4227"/>
                  </a:lnTo>
                  <a:lnTo>
                    <a:pt x="24732" y="4478"/>
                  </a:lnTo>
                  <a:lnTo>
                    <a:pt x="24816" y="4562"/>
                  </a:lnTo>
                  <a:lnTo>
                    <a:pt x="24941" y="4436"/>
                  </a:lnTo>
                  <a:lnTo>
                    <a:pt x="25025" y="4478"/>
                  </a:lnTo>
                  <a:lnTo>
                    <a:pt x="25192" y="4353"/>
                  </a:lnTo>
                  <a:lnTo>
                    <a:pt x="25276" y="4374"/>
                  </a:lnTo>
                  <a:lnTo>
                    <a:pt x="25255" y="4478"/>
                  </a:lnTo>
                  <a:lnTo>
                    <a:pt x="24941" y="4604"/>
                  </a:lnTo>
                  <a:lnTo>
                    <a:pt x="24878" y="4750"/>
                  </a:lnTo>
                  <a:lnTo>
                    <a:pt x="24753" y="4813"/>
                  </a:lnTo>
                  <a:lnTo>
                    <a:pt x="24502" y="4855"/>
                  </a:lnTo>
                  <a:lnTo>
                    <a:pt x="24460" y="4918"/>
                  </a:lnTo>
                  <a:lnTo>
                    <a:pt x="24523" y="5001"/>
                  </a:lnTo>
                  <a:lnTo>
                    <a:pt x="24313" y="5064"/>
                  </a:lnTo>
                  <a:lnTo>
                    <a:pt x="24209" y="5001"/>
                  </a:lnTo>
                  <a:lnTo>
                    <a:pt x="24146" y="5022"/>
                  </a:lnTo>
                  <a:lnTo>
                    <a:pt x="24125" y="5127"/>
                  </a:lnTo>
                  <a:lnTo>
                    <a:pt x="24041" y="5169"/>
                  </a:lnTo>
                  <a:lnTo>
                    <a:pt x="23895" y="5211"/>
                  </a:lnTo>
                  <a:lnTo>
                    <a:pt x="23832" y="5294"/>
                  </a:lnTo>
                  <a:lnTo>
                    <a:pt x="23916" y="5399"/>
                  </a:lnTo>
                  <a:lnTo>
                    <a:pt x="23874" y="5399"/>
                  </a:lnTo>
                  <a:lnTo>
                    <a:pt x="23832" y="5504"/>
                  </a:lnTo>
                  <a:lnTo>
                    <a:pt x="23790" y="5524"/>
                  </a:lnTo>
                  <a:lnTo>
                    <a:pt x="23728" y="5441"/>
                  </a:lnTo>
                  <a:lnTo>
                    <a:pt x="23686" y="5441"/>
                  </a:lnTo>
                  <a:lnTo>
                    <a:pt x="23581" y="5608"/>
                  </a:lnTo>
                  <a:lnTo>
                    <a:pt x="23602" y="5650"/>
                  </a:lnTo>
                  <a:lnTo>
                    <a:pt x="23560" y="5713"/>
                  </a:lnTo>
                  <a:lnTo>
                    <a:pt x="23560" y="5817"/>
                  </a:lnTo>
                  <a:lnTo>
                    <a:pt x="23456" y="5943"/>
                  </a:lnTo>
                  <a:lnTo>
                    <a:pt x="23477" y="6048"/>
                  </a:lnTo>
                  <a:lnTo>
                    <a:pt x="23309" y="6110"/>
                  </a:lnTo>
                  <a:lnTo>
                    <a:pt x="23142" y="6110"/>
                  </a:lnTo>
                  <a:lnTo>
                    <a:pt x="23037" y="6173"/>
                  </a:lnTo>
                  <a:lnTo>
                    <a:pt x="23037" y="6278"/>
                  </a:lnTo>
                  <a:lnTo>
                    <a:pt x="23100" y="6278"/>
                  </a:lnTo>
                  <a:lnTo>
                    <a:pt x="23163" y="6215"/>
                  </a:lnTo>
                  <a:lnTo>
                    <a:pt x="23414" y="6257"/>
                  </a:lnTo>
                  <a:lnTo>
                    <a:pt x="23372" y="6340"/>
                  </a:lnTo>
                  <a:lnTo>
                    <a:pt x="23246" y="6320"/>
                  </a:lnTo>
                  <a:lnTo>
                    <a:pt x="23204" y="6361"/>
                  </a:lnTo>
                  <a:lnTo>
                    <a:pt x="23288" y="6445"/>
                  </a:lnTo>
                  <a:lnTo>
                    <a:pt x="23267" y="6675"/>
                  </a:lnTo>
                  <a:lnTo>
                    <a:pt x="23163" y="6759"/>
                  </a:lnTo>
                  <a:lnTo>
                    <a:pt x="23184" y="6843"/>
                  </a:lnTo>
                  <a:lnTo>
                    <a:pt x="23163" y="6947"/>
                  </a:lnTo>
                  <a:lnTo>
                    <a:pt x="23037" y="6759"/>
                  </a:lnTo>
                  <a:lnTo>
                    <a:pt x="22932" y="6780"/>
                  </a:lnTo>
                  <a:lnTo>
                    <a:pt x="22786" y="6633"/>
                  </a:lnTo>
                  <a:lnTo>
                    <a:pt x="22723" y="6592"/>
                  </a:lnTo>
                  <a:lnTo>
                    <a:pt x="22681" y="6654"/>
                  </a:lnTo>
                  <a:lnTo>
                    <a:pt x="22765" y="6738"/>
                  </a:lnTo>
                  <a:lnTo>
                    <a:pt x="22765" y="6843"/>
                  </a:lnTo>
                  <a:lnTo>
                    <a:pt x="22723" y="6905"/>
                  </a:lnTo>
                  <a:lnTo>
                    <a:pt x="22786" y="7010"/>
                  </a:lnTo>
                  <a:lnTo>
                    <a:pt x="22891" y="6968"/>
                  </a:lnTo>
                  <a:lnTo>
                    <a:pt x="23079" y="7010"/>
                  </a:lnTo>
                  <a:lnTo>
                    <a:pt x="23204" y="7052"/>
                  </a:lnTo>
                  <a:lnTo>
                    <a:pt x="23246" y="7156"/>
                  </a:lnTo>
                  <a:lnTo>
                    <a:pt x="23351" y="7219"/>
                  </a:lnTo>
                  <a:lnTo>
                    <a:pt x="23456" y="7198"/>
                  </a:lnTo>
                  <a:lnTo>
                    <a:pt x="23497" y="7177"/>
                  </a:lnTo>
                  <a:lnTo>
                    <a:pt x="23560" y="7261"/>
                  </a:lnTo>
                  <a:lnTo>
                    <a:pt x="23414" y="7303"/>
                  </a:lnTo>
                  <a:lnTo>
                    <a:pt x="23288" y="7303"/>
                  </a:lnTo>
                  <a:lnTo>
                    <a:pt x="23184" y="7198"/>
                  </a:lnTo>
                  <a:lnTo>
                    <a:pt x="23142" y="7219"/>
                  </a:lnTo>
                  <a:lnTo>
                    <a:pt x="23100" y="7303"/>
                  </a:lnTo>
                  <a:lnTo>
                    <a:pt x="23058" y="7366"/>
                  </a:lnTo>
                  <a:lnTo>
                    <a:pt x="23184" y="7512"/>
                  </a:lnTo>
                  <a:lnTo>
                    <a:pt x="23267" y="7470"/>
                  </a:lnTo>
                  <a:lnTo>
                    <a:pt x="23456" y="7470"/>
                  </a:lnTo>
                  <a:lnTo>
                    <a:pt x="23497" y="7617"/>
                  </a:lnTo>
                  <a:lnTo>
                    <a:pt x="23581" y="7680"/>
                  </a:lnTo>
                  <a:lnTo>
                    <a:pt x="23623" y="7596"/>
                  </a:lnTo>
                  <a:lnTo>
                    <a:pt x="23811" y="7596"/>
                  </a:lnTo>
                  <a:lnTo>
                    <a:pt x="23790" y="7701"/>
                  </a:lnTo>
                  <a:lnTo>
                    <a:pt x="23937" y="7805"/>
                  </a:lnTo>
                  <a:lnTo>
                    <a:pt x="24083" y="7805"/>
                  </a:lnTo>
                  <a:lnTo>
                    <a:pt x="24146" y="7952"/>
                  </a:lnTo>
                  <a:lnTo>
                    <a:pt x="24083" y="8161"/>
                  </a:lnTo>
                  <a:lnTo>
                    <a:pt x="23832" y="8307"/>
                  </a:lnTo>
                  <a:lnTo>
                    <a:pt x="23769" y="8433"/>
                  </a:lnTo>
                  <a:lnTo>
                    <a:pt x="23769" y="8517"/>
                  </a:lnTo>
                  <a:lnTo>
                    <a:pt x="23979" y="8726"/>
                  </a:lnTo>
                  <a:lnTo>
                    <a:pt x="24104" y="8768"/>
                  </a:lnTo>
                  <a:lnTo>
                    <a:pt x="23895" y="8768"/>
                  </a:lnTo>
                  <a:lnTo>
                    <a:pt x="23665" y="8579"/>
                  </a:lnTo>
                  <a:lnTo>
                    <a:pt x="23665" y="8454"/>
                  </a:lnTo>
                  <a:lnTo>
                    <a:pt x="23769" y="8224"/>
                  </a:lnTo>
                  <a:lnTo>
                    <a:pt x="23832" y="8161"/>
                  </a:lnTo>
                  <a:lnTo>
                    <a:pt x="23832" y="8098"/>
                  </a:lnTo>
                  <a:lnTo>
                    <a:pt x="23895" y="7952"/>
                  </a:lnTo>
                  <a:lnTo>
                    <a:pt x="23832" y="7910"/>
                  </a:lnTo>
                  <a:lnTo>
                    <a:pt x="23456" y="8098"/>
                  </a:lnTo>
                  <a:lnTo>
                    <a:pt x="23246" y="8161"/>
                  </a:lnTo>
                  <a:lnTo>
                    <a:pt x="23184" y="8307"/>
                  </a:lnTo>
                  <a:lnTo>
                    <a:pt x="23058" y="8349"/>
                  </a:lnTo>
                  <a:lnTo>
                    <a:pt x="22953" y="8307"/>
                  </a:lnTo>
                  <a:lnTo>
                    <a:pt x="22828" y="8328"/>
                  </a:lnTo>
                  <a:lnTo>
                    <a:pt x="22660" y="8454"/>
                  </a:lnTo>
                  <a:lnTo>
                    <a:pt x="22221" y="8621"/>
                  </a:lnTo>
                  <a:lnTo>
                    <a:pt x="21907" y="8684"/>
                  </a:lnTo>
                  <a:lnTo>
                    <a:pt x="21782" y="8684"/>
                  </a:lnTo>
                  <a:lnTo>
                    <a:pt x="21614" y="8851"/>
                  </a:lnTo>
                  <a:lnTo>
                    <a:pt x="21468" y="8851"/>
                  </a:lnTo>
                  <a:lnTo>
                    <a:pt x="21384" y="8935"/>
                  </a:lnTo>
                  <a:lnTo>
                    <a:pt x="21510" y="9040"/>
                  </a:lnTo>
                  <a:lnTo>
                    <a:pt x="21510" y="9165"/>
                  </a:lnTo>
                  <a:lnTo>
                    <a:pt x="21489" y="9291"/>
                  </a:lnTo>
                  <a:lnTo>
                    <a:pt x="21572" y="9374"/>
                  </a:lnTo>
                  <a:lnTo>
                    <a:pt x="21677" y="9374"/>
                  </a:lnTo>
                  <a:lnTo>
                    <a:pt x="21698" y="9458"/>
                  </a:lnTo>
                  <a:lnTo>
                    <a:pt x="21635" y="9521"/>
                  </a:lnTo>
                  <a:lnTo>
                    <a:pt x="21844" y="9667"/>
                  </a:lnTo>
                  <a:lnTo>
                    <a:pt x="22012" y="9918"/>
                  </a:lnTo>
                  <a:lnTo>
                    <a:pt x="22012" y="10128"/>
                  </a:lnTo>
                  <a:lnTo>
                    <a:pt x="22054" y="10232"/>
                  </a:lnTo>
                  <a:lnTo>
                    <a:pt x="22116" y="10232"/>
                  </a:lnTo>
                  <a:lnTo>
                    <a:pt x="22137" y="10400"/>
                  </a:lnTo>
                  <a:lnTo>
                    <a:pt x="22305" y="10504"/>
                  </a:lnTo>
                  <a:lnTo>
                    <a:pt x="22430" y="10462"/>
                  </a:lnTo>
                  <a:lnTo>
                    <a:pt x="22828" y="10504"/>
                  </a:lnTo>
                  <a:lnTo>
                    <a:pt x="22953" y="10421"/>
                  </a:lnTo>
                  <a:lnTo>
                    <a:pt x="22953" y="10504"/>
                  </a:lnTo>
                  <a:lnTo>
                    <a:pt x="22995" y="10609"/>
                  </a:lnTo>
                  <a:lnTo>
                    <a:pt x="22995" y="10755"/>
                  </a:lnTo>
                  <a:lnTo>
                    <a:pt x="23184" y="10839"/>
                  </a:lnTo>
                  <a:lnTo>
                    <a:pt x="23288" y="10986"/>
                  </a:lnTo>
                  <a:lnTo>
                    <a:pt x="23581" y="10986"/>
                  </a:lnTo>
                  <a:lnTo>
                    <a:pt x="23790" y="11132"/>
                  </a:lnTo>
                  <a:lnTo>
                    <a:pt x="23874" y="11132"/>
                  </a:lnTo>
                  <a:lnTo>
                    <a:pt x="23979" y="11258"/>
                  </a:lnTo>
                  <a:lnTo>
                    <a:pt x="24000" y="11550"/>
                  </a:lnTo>
                  <a:lnTo>
                    <a:pt x="24041" y="11676"/>
                  </a:lnTo>
                  <a:lnTo>
                    <a:pt x="24000" y="11864"/>
                  </a:lnTo>
                  <a:lnTo>
                    <a:pt x="24125" y="12011"/>
                  </a:lnTo>
                  <a:lnTo>
                    <a:pt x="24230" y="12094"/>
                  </a:lnTo>
                  <a:lnTo>
                    <a:pt x="24418" y="12346"/>
                  </a:lnTo>
                  <a:lnTo>
                    <a:pt x="24502" y="12618"/>
                  </a:lnTo>
                  <a:lnTo>
                    <a:pt x="24648" y="12743"/>
                  </a:lnTo>
                  <a:lnTo>
                    <a:pt x="24711" y="12869"/>
                  </a:lnTo>
                  <a:lnTo>
                    <a:pt x="24585" y="13141"/>
                  </a:lnTo>
                  <a:lnTo>
                    <a:pt x="24502" y="13162"/>
                  </a:lnTo>
                  <a:lnTo>
                    <a:pt x="24418" y="13141"/>
                  </a:lnTo>
                  <a:lnTo>
                    <a:pt x="24418" y="13141"/>
                  </a:lnTo>
                  <a:lnTo>
                    <a:pt x="24523" y="13287"/>
                  </a:lnTo>
                  <a:lnTo>
                    <a:pt x="24732" y="13329"/>
                  </a:lnTo>
                  <a:lnTo>
                    <a:pt x="24837" y="13392"/>
                  </a:lnTo>
                  <a:lnTo>
                    <a:pt x="25046" y="13643"/>
                  </a:lnTo>
                  <a:lnTo>
                    <a:pt x="25255" y="13706"/>
                  </a:lnTo>
                  <a:lnTo>
                    <a:pt x="25276" y="13685"/>
                  </a:lnTo>
                  <a:lnTo>
                    <a:pt x="25360" y="13706"/>
                  </a:lnTo>
                  <a:lnTo>
                    <a:pt x="25548" y="13559"/>
                  </a:lnTo>
                  <a:lnTo>
                    <a:pt x="25736" y="13517"/>
                  </a:lnTo>
                  <a:lnTo>
                    <a:pt x="25945" y="13685"/>
                  </a:lnTo>
                  <a:lnTo>
                    <a:pt x="26092" y="13747"/>
                  </a:lnTo>
                  <a:lnTo>
                    <a:pt x="26197" y="13747"/>
                  </a:lnTo>
                  <a:lnTo>
                    <a:pt x="26280" y="13894"/>
                  </a:lnTo>
                  <a:lnTo>
                    <a:pt x="26301" y="14124"/>
                  </a:lnTo>
                  <a:lnTo>
                    <a:pt x="26238" y="13915"/>
                  </a:lnTo>
                  <a:lnTo>
                    <a:pt x="26176" y="13810"/>
                  </a:lnTo>
                  <a:lnTo>
                    <a:pt x="25987" y="13810"/>
                  </a:lnTo>
                  <a:lnTo>
                    <a:pt x="25757" y="13643"/>
                  </a:lnTo>
                  <a:lnTo>
                    <a:pt x="25611" y="13643"/>
                  </a:lnTo>
                  <a:lnTo>
                    <a:pt x="25443" y="13810"/>
                  </a:lnTo>
                  <a:lnTo>
                    <a:pt x="25443" y="13978"/>
                  </a:lnTo>
                  <a:lnTo>
                    <a:pt x="25464" y="14061"/>
                  </a:lnTo>
                  <a:lnTo>
                    <a:pt x="25234" y="13810"/>
                  </a:lnTo>
                  <a:lnTo>
                    <a:pt x="24983" y="13810"/>
                  </a:lnTo>
                  <a:lnTo>
                    <a:pt x="24857" y="13706"/>
                  </a:lnTo>
                  <a:lnTo>
                    <a:pt x="24857" y="13580"/>
                  </a:lnTo>
                  <a:lnTo>
                    <a:pt x="24753" y="13434"/>
                  </a:lnTo>
                  <a:lnTo>
                    <a:pt x="24565" y="13371"/>
                  </a:lnTo>
                  <a:lnTo>
                    <a:pt x="24397" y="13371"/>
                  </a:lnTo>
                  <a:lnTo>
                    <a:pt x="24188" y="13245"/>
                  </a:lnTo>
                  <a:lnTo>
                    <a:pt x="24230" y="13182"/>
                  </a:lnTo>
                  <a:lnTo>
                    <a:pt x="24230" y="13057"/>
                  </a:lnTo>
                  <a:lnTo>
                    <a:pt x="24313" y="13015"/>
                  </a:lnTo>
                  <a:lnTo>
                    <a:pt x="24272" y="12910"/>
                  </a:lnTo>
                  <a:lnTo>
                    <a:pt x="24230" y="12638"/>
                  </a:lnTo>
                  <a:lnTo>
                    <a:pt x="24167" y="12429"/>
                  </a:lnTo>
                  <a:lnTo>
                    <a:pt x="24083" y="12387"/>
                  </a:lnTo>
                  <a:lnTo>
                    <a:pt x="24021" y="12555"/>
                  </a:lnTo>
                  <a:lnTo>
                    <a:pt x="23958" y="12597"/>
                  </a:lnTo>
                  <a:lnTo>
                    <a:pt x="23979" y="12743"/>
                  </a:lnTo>
                  <a:lnTo>
                    <a:pt x="23895" y="12827"/>
                  </a:lnTo>
                  <a:lnTo>
                    <a:pt x="23916" y="12910"/>
                  </a:lnTo>
                  <a:lnTo>
                    <a:pt x="23895" y="13036"/>
                  </a:lnTo>
                  <a:lnTo>
                    <a:pt x="23811" y="13036"/>
                  </a:lnTo>
                  <a:lnTo>
                    <a:pt x="23769" y="12659"/>
                  </a:lnTo>
                  <a:lnTo>
                    <a:pt x="23853" y="12555"/>
                  </a:lnTo>
                  <a:lnTo>
                    <a:pt x="23811" y="12429"/>
                  </a:lnTo>
                  <a:lnTo>
                    <a:pt x="23644" y="12283"/>
                  </a:lnTo>
                  <a:lnTo>
                    <a:pt x="23644" y="12094"/>
                  </a:lnTo>
                  <a:lnTo>
                    <a:pt x="23560" y="11969"/>
                  </a:lnTo>
                  <a:lnTo>
                    <a:pt x="23560" y="11802"/>
                  </a:lnTo>
                  <a:lnTo>
                    <a:pt x="23707" y="11697"/>
                  </a:lnTo>
                  <a:lnTo>
                    <a:pt x="23707" y="11613"/>
                  </a:lnTo>
                  <a:lnTo>
                    <a:pt x="23686" y="11509"/>
                  </a:lnTo>
                  <a:lnTo>
                    <a:pt x="23707" y="11299"/>
                  </a:lnTo>
                  <a:lnTo>
                    <a:pt x="23581" y="11278"/>
                  </a:lnTo>
                  <a:lnTo>
                    <a:pt x="23539" y="11299"/>
                  </a:lnTo>
                  <a:lnTo>
                    <a:pt x="23456" y="11216"/>
                  </a:lnTo>
                  <a:lnTo>
                    <a:pt x="23225" y="11383"/>
                  </a:lnTo>
                  <a:lnTo>
                    <a:pt x="22912" y="11425"/>
                  </a:lnTo>
                  <a:lnTo>
                    <a:pt x="22744" y="11425"/>
                  </a:lnTo>
                  <a:lnTo>
                    <a:pt x="22514" y="11195"/>
                  </a:lnTo>
                  <a:lnTo>
                    <a:pt x="22388" y="11111"/>
                  </a:lnTo>
                  <a:lnTo>
                    <a:pt x="22347" y="11006"/>
                  </a:lnTo>
                  <a:lnTo>
                    <a:pt x="22012" y="10965"/>
                  </a:lnTo>
                  <a:lnTo>
                    <a:pt x="21886" y="10860"/>
                  </a:lnTo>
                  <a:lnTo>
                    <a:pt x="21761" y="10693"/>
                  </a:lnTo>
                  <a:lnTo>
                    <a:pt x="21363" y="10693"/>
                  </a:lnTo>
                  <a:lnTo>
                    <a:pt x="21259" y="10651"/>
                  </a:lnTo>
                  <a:lnTo>
                    <a:pt x="21133" y="10734"/>
                  </a:lnTo>
                  <a:lnTo>
                    <a:pt x="20987" y="10944"/>
                  </a:lnTo>
                  <a:lnTo>
                    <a:pt x="20966" y="11069"/>
                  </a:lnTo>
                  <a:lnTo>
                    <a:pt x="20924" y="11111"/>
                  </a:lnTo>
                  <a:lnTo>
                    <a:pt x="20861" y="11090"/>
                  </a:lnTo>
                  <a:lnTo>
                    <a:pt x="20840" y="11174"/>
                  </a:lnTo>
                  <a:lnTo>
                    <a:pt x="20924" y="11258"/>
                  </a:lnTo>
                  <a:lnTo>
                    <a:pt x="21091" y="11132"/>
                  </a:lnTo>
                  <a:lnTo>
                    <a:pt x="21300" y="11174"/>
                  </a:lnTo>
                  <a:lnTo>
                    <a:pt x="21405" y="11383"/>
                  </a:lnTo>
                  <a:lnTo>
                    <a:pt x="21280" y="11613"/>
                  </a:lnTo>
                  <a:lnTo>
                    <a:pt x="21133" y="11655"/>
                  </a:lnTo>
                  <a:lnTo>
                    <a:pt x="20861" y="11550"/>
                  </a:lnTo>
                  <a:lnTo>
                    <a:pt x="20715" y="11362"/>
                  </a:lnTo>
                  <a:lnTo>
                    <a:pt x="20610" y="11362"/>
                  </a:lnTo>
                  <a:lnTo>
                    <a:pt x="20443" y="11467"/>
                  </a:lnTo>
                  <a:lnTo>
                    <a:pt x="20401" y="11550"/>
                  </a:lnTo>
                  <a:lnTo>
                    <a:pt x="20317" y="11571"/>
                  </a:lnTo>
                  <a:lnTo>
                    <a:pt x="20505" y="11822"/>
                  </a:lnTo>
                  <a:lnTo>
                    <a:pt x="20568" y="11822"/>
                  </a:lnTo>
                  <a:lnTo>
                    <a:pt x="20631" y="11969"/>
                  </a:lnTo>
                  <a:lnTo>
                    <a:pt x="20840" y="12136"/>
                  </a:lnTo>
                  <a:lnTo>
                    <a:pt x="21028" y="12136"/>
                  </a:lnTo>
                  <a:lnTo>
                    <a:pt x="21112" y="12220"/>
                  </a:lnTo>
                  <a:lnTo>
                    <a:pt x="21405" y="12241"/>
                  </a:lnTo>
                  <a:lnTo>
                    <a:pt x="21489" y="12178"/>
                  </a:lnTo>
                  <a:lnTo>
                    <a:pt x="21531" y="12178"/>
                  </a:lnTo>
                  <a:lnTo>
                    <a:pt x="21572" y="12283"/>
                  </a:lnTo>
                  <a:lnTo>
                    <a:pt x="21782" y="12283"/>
                  </a:lnTo>
                  <a:lnTo>
                    <a:pt x="21824" y="12429"/>
                  </a:lnTo>
                  <a:lnTo>
                    <a:pt x="21907" y="12450"/>
                  </a:lnTo>
                  <a:lnTo>
                    <a:pt x="21928" y="12555"/>
                  </a:lnTo>
                  <a:lnTo>
                    <a:pt x="22158" y="12597"/>
                  </a:lnTo>
                  <a:lnTo>
                    <a:pt x="22263" y="12513"/>
                  </a:lnTo>
                  <a:lnTo>
                    <a:pt x="22200" y="12618"/>
                  </a:lnTo>
                  <a:lnTo>
                    <a:pt x="21949" y="12659"/>
                  </a:lnTo>
                  <a:lnTo>
                    <a:pt x="21803" y="12576"/>
                  </a:lnTo>
                  <a:lnTo>
                    <a:pt x="21698" y="12555"/>
                  </a:lnTo>
                  <a:lnTo>
                    <a:pt x="21531" y="12366"/>
                  </a:lnTo>
                  <a:lnTo>
                    <a:pt x="21426" y="12346"/>
                  </a:lnTo>
                  <a:lnTo>
                    <a:pt x="21321" y="12408"/>
                  </a:lnTo>
                  <a:lnTo>
                    <a:pt x="21196" y="12408"/>
                  </a:lnTo>
                  <a:lnTo>
                    <a:pt x="21091" y="12534"/>
                  </a:lnTo>
                  <a:lnTo>
                    <a:pt x="21049" y="12429"/>
                  </a:lnTo>
                  <a:lnTo>
                    <a:pt x="20945" y="12346"/>
                  </a:lnTo>
                  <a:lnTo>
                    <a:pt x="20840" y="12408"/>
                  </a:lnTo>
                  <a:lnTo>
                    <a:pt x="20631" y="12408"/>
                  </a:lnTo>
                  <a:lnTo>
                    <a:pt x="20464" y="12304"/>
                  </a:lnTo>
                  <a:lnTo>
                    <a:pt x="20338" y="12325"/>
                  </a:lnTo>
                  <a:lnTo>
                    <a:pt x="20296" y="12220"/>
                  </a:lnTo>
                  <a:lnTo>
                    <a:pt x="20401" y="12136"/>
                  </a:lnTo>
                  <a:lnTo>
                    <a:pt x="20401" y="12053"/>
                  </a:lnTo>
                  <a:lnTo>
                    <a:pt x="20296" y="11990"/>
                  </a:lnTo>
                  <a:lnTo>
                    <a:pt x="20296" y="11885"/>
                  </a:lnTo>
                  <a:lnTo>
                    <a:pt x="20108" y="11718"/>
                  </a:lnTo>
                  <a:lnTo>
                    <a:pt x="20024" y="11592"/>
                  </a:lnTo>
                  <a:lnTo>
                    <a:pt x="20087" y="11425"/>
                  </a:lnTo>
                  <a:lnTo>
                    <a:pt x="19982" y="11278"/>
                  </a:lnTo>
                  <a:lnTo>
                    <a:pt x="19982" y="11006"/>
                  </a:lnTo>
                  <a:lnTo>
                    <a:pt x="19836" y="10881"/>
                  </a:lnTo>
                  <a:lnTo>
                    <a:pt x="19836" y="10693"/>
                  </a:lnTo>
                  <a:lnTo>
                    <a:pt x="19794" y="10651"/>
                  </a:lnTo>
                  <a:lnTo>
                    <a:pt x="19710" y="10630"/>
                  </a:lnTo>
                  <a:lnTo>
                    <a:pt x="19689" y="10462"/>
                  </a:lnTo>
                  <a:lnTo>
                    <a:pt x="19522" y="10337"/>
                  </a:lnTo>
                  <a:lnTo>
                    <a:pt x="19459" y="10379"/>
                  </a:lnTo>
                  <a:lnTo>
                    <a:pt x="19689" y="10860"/>
                  </a:lnTo>
                  <a:lnTo>
                    <a:pt x="19752" y="11174"/>
                  </a:lnTo>
                  <a:lnTo>
                    <a:pt x="19710" y="11425"/>
                  </a:lnTo>
                  <a:lnTo>
                    <a:pt x="19522" y="11676"/>
                  </a:lnTo>
                  <a:lnTo>
                    <a:pt x="19396" y="11802"/>
                  </a:lnTo>
                  <a:lnTo>
                    <a:pt x="19396" y="11885"/>
                  </a:lnTo>
                  <a:lnTo>
                    <a:pt x="19480" y="11948"/>
                  </a:lnTo>
                  <a:lnTo>
                    <a:pt x="19501" y="12136"/>
                  </a:lnTo>
                  <a:lnTo>
                    <a:pt x="19417" y="12346"/>
                  </a:lnTo>
                  <a:lnTo>
                    <a:pt x="19417" y="12471"/>
                  </a:lnTo>
                  <a:lnTo>
                    <a:pt x="19627" y="12618"/>
                  </a:lnTo>
                  <a:lnTo>
                    <a:pt x="19899" y="12848"/>
                  </a:lnTo>
                  <a:lnTo>
                    <a:pt x="19940" y="12994"/>
                  </a:lnTo>
                  <a:lnTo>
                    <a:pt x="20108" y="12994"/>
                  </a:lnTo>
                  <a:lnTo>
                    <a:pt x="20233" y="13141"/>
                  </a:lnTo>
                  <a:lnTo>
                    <a:pt x="20338" y="13371"/>
                  </a:lnTo>
                  <a:lnTo>
                    <a:pt x="20317" y="13727"/>
                  </a:lnTo>
                  <a:lnTo>
                    <a:pt x="20275" y="13894"/>
                  </a:lnTo>
                  <a:lnTo>
                    <a:pt x="20422" y="14103"/>
                  </a:lnTo>
                  <a:lnTo>
                    <a:pt x="20380" y="14354"/>
                  </a:lnTo>
                  <a:lnTo>
                    <a:pt x="20464" y="14501"/>
                  </a:lnTo>
                  <a:lnTo>
                    <a:pt x="20673" y="14731"/>
                  </a:lnTo>
                  <a:lnTo>
                    <a:pt x="20715" y="14856"/>
                  </a:lnTo>
                  <a:lnTo>
                    <a:pt x="20673" y="15024"/>
                  </a:lnTo>
                  <a:lnTo>
                    <a:pt x="20736" y="15087"/>
                  </a:lnTo>
                  <a:lnTo>
                    <a:pt x="20882" y="15149"/>
                  </a:lnTo>
                  <a:lnTo>
                    <a:pt x="21070" y="15045"/>
                  </a:lnTo>
                  <a:lnTo>
                    <a:pt x="21280" y="15087"/>
                  </a:lnTo>
                  <a:lnTo>
                    <a:pt x="21363" y="15045"/>
                  </a:lnTo>
                  <a:lnTo>
                    <a:pt x="21384" y="14877"/>
                  </a:lnTo>
                  <a:lnTo>
                    <a:pt x="21510" y="14752"/>
                  </a:lnTo>
                  <a:lnTo>
                    <a:pt x="21677" y="14815"/>
                  </a:lnTo>
                  <a:lnTo>
                    <a:pt x="21782" y="14773"/>
                  </a:lnTo>
                  <a:lnTo>
                    <a:pt x="21991" y="14919"/>
                  </a:lnTo>
                  <a:lnTo>
                    <a:pt x="22116" y="14856"/>
                  </a:lnTo>
                  <a:lnTo>
                    <a:pt x="22200" y="14982"/>
                  </a:lnTo>
                  <a:lnTo>
                    <a:pt x="22451" y="15087"/>
                  </a:lnTo>
                  <a:lnTo>
                    <a:pt x="22640" y="15087"/>
                  </a:lnTo>
                  <a:lnTo>
                    <a:pt x="22765" y="15275"/>
                  </a:lnTo>
                  <a:lnTo>
                    <a:pt x="22765" y="15379"/>
                  </a:lnTo>
                  <a:lnTo>
                    <a:pt x="22953" y="15484"/>
                  </a:lnTo>
                  <a:lnTo>
                    <a:pt x="23016" y="15589"/>
                  </a:lnTo>
                  <a:lnTo>
                    <a:pt x="23037" y="15610"/>
                  </a:lnTo>
                  <a:lnTo>
                    <a:pt x="23058" y="15693"/>
                  </a:lnTo>
                  <a:lnTo>
                    <a:pt x="23142" y="15777"/>
                  </a:lnTo>
                  <a:lnTo>
                    <a:pt x="23058" y="15861"/>
                  </a:lnTo>
                  <a:lnTo>
                    <a:pt x="22953" y="15882"/>
                  </a:lnTo>
                  <a:lnTo>
                    <a:pt x="22953" y="16070"/>
                  </a:lnTo>
                  <a:lnTo>
                    <a:pt x="23037" y="16216"/>
                  </a:lnTo>
                  <a:lnTo>
                    <a:pt x="23121" y="16279"/>
                  </a:lnTo>
                  <a:lnTo>
                    <a:pt x="23079" y="16384"/>
                  </a:lnTo>
                  <a:lnTo>
                    <a:pt x="23163" y="16488"/>
                  </a:lnTo>
                  <a:lnTo>
                    <a:pt x="23288" y="16488"/>
                  </a:lnTo>
                  <a:lnTo>
                    <a:pt x="23372" y="16593"/>
                  </a:lnTo>
                  <a:lnTo>
                    <a:pt x="23518" y="16593"/>
                  </a:lnTo>
                  <a:lnTo>
                    <a:pt x="23602" y="16426"/>
                  </a:lnTo>
                  <a:lnTo>
                    <a:pt x="23665" y="16509"/>
                  </a:lnTo>
                  <a:lnTo>
                    <a:pt x="23769" y="16488"/>
                  </a:lnTo>
                  <a:lnTo>
                    <a:pt x="23832" y="16509"/>
                  </a:lnTo>
                  <a:lnTo>
                    <a:pt x="23790" y="16530"/>
                  </a:lnTo>
                  <a:lnTo>
                    <a:pt x="23728" y="16593"/>
                  </a:lnTo>
                  <a:lnTo>
                    <a:pt x="23560" y="16614"/>
                  </a:lnTo>
                  <a:lnTo>
                    <a:pt x="23456" y="16635"/>
                  </a:lnTo>
                  <a:lnTo>
                    <a:pt x="23288" y="16656"/>
                  </a:lnTo>
                  <a:lnTo>
                    <a:pt x="23142" y="16551"/>
                  </a:lnTo>
                  <a:lnTo>
                    <a:pt x="22995" y="16551"/>
                  </a:lnTo>
                  <a:lnTo>
                    <a:pt x="22932" y="16426"/>
                  </a:lnTo>
                  <a:lnTo>
                    <a:pt x="22974" y="16384"/>
                  </a:lnTo>
                  <a:lnTo>
                    <a:pt x="22953" y="16237"/>
                  </a:lnTo>
                  <a:lnTo>
                    <a:pt x="22849" y="16112"/>
                  </a:lnTo>
                  <a:lnTo>
                    <a:pt x="22828" y="15986"/>
                  </a:lnTo>
                  <a:lnTo>
                    <a:pt x="22723" y="15923"/>
                  </a:lnTo>
                  <a:lnTo>
                    <a:pt x="22744" y="15798"/>
                  </a:lnTo>
                  <a:lnTo>
                    <a:pt x="22619" y="15610"/>
                  </a:lnTo>
                  <a:lnTo>
                    <a:pt x="22556" y="15610"/>
                  </a:lnTo>
                  <a:lnTo>
                    <a:pt x="22430" y="15526"/>
                  </a:lnTo>
                  <a:lnTo>
                    <a:pt x="22242" y="15421"/>
                  </a:lnTo>
                  <a:lnTo>
                    <a:pt x="22242" y="15254"/>
                  </a:lnTo>
                  <a:lnTo>
                    <a:pt x="22054" y="15066"/>
                  </a:lnTo>
                  <a:lnTo>
                    <a:pt x="21907" y="15066"/>
                  </a:lnTo>
                  <a:lnTo>
                    <a:pt x="21677" y="15317"/>
                  </a:lnTo>
                  <a:lnTo>
                    <a:pt x="21510" y="15338"/>
                  </a:lnTo>
                  <a:lnTo>
                    <a:pt x="21405" y="15463"/>
                  </a:lnTo>
                  <a:lnTo>
                    <a:pt x="21217" y="15589"/>
                  </a:lnTo>
                  <a:lnTo>
                    <a:pt x="21259" y="15944"/>
                  </a:lnTo>
                  <a:lnTo>
                    <a:pt x="21321" y="16049"/>
                  </a:lnTo>
                  <a:lnTo>
                    <a:pt x="21572" y="16175"/>
                  </a:lnTo>
                  <a:lnTo>
                    <a:pt x="21761" y="16593"/>
                  </a:lnTo>
                  <a:lnTo>
                    <a:pt x="21719" y="16698"/>
                  </a:lnTo>
                  <a:lnTo>
                    <a:pt x="21531" y="17012"/>
                  </a:lnTo>
                  <a:lnTo>
                    <a:pt x="21510" y="17179"/>
                  </a:lnTo>
                  <a:lnTo>
                    <a:pt x="21614" y="17367"/>
                  </a:lnTo>
                  <a:lnTo>
                    <a:pt x="21510" y="17639"/>
                  </a:lnTo>
                  <a:lnTo>
                    <a:pt x="21510" y="17744"/>
                  </a:lnTo>
                  <a:lnTo>
                    <a:pt x="21363" y="17890"/>
                  </a:lnTo>
                  <a:lnTo>
                    <a:pt x="21363" y="17974"/>
                  </a:lnTo>
                  <a:lnTo>
                    <a:pt x="21259" y="18016"/>
                  </a:lnTo>
                  <a:lnTo>
                    <a:pt x="21175" y="18120"/>
                  </a:lnTo>
                  <a:lnTo>
                    <a:pt x="21175" y="18267"/>
                  </a:lnTo>
                  <a:lnTo>
                    <a:pt x="21259" y="18330"/>
                  </a:lnTo>
                  <a:lnTo>
                    <a:pt x="21259" y="18434"/>
                  </a:lnTo>
                  <a:lnTo>
                    <a:pt x="21070" y="18539"/>
                  </a:lnTo>
                  <a:lnTo>
                    <a:pt x="20840" y="18497"/>
                  </a:lnTo>
                  <a:lnTo>
                    <a:pt x="20798" y="18434"/>
                  </a:lnTo>
                  <a:lnTo>
                    <a:pt x="20589" y="18434"/>
                  </a:lnTo>
                  <a:lnTo>
                    <a:pt x="20380" y="18476"/>
                  </a:lnTo>
                  <a:lnTo>
                    <a:pt x="20212" y="18413"/>
                  </a:lnTo>
                  <a:lnTo>
                    <a:pt x="19794" y="18330"/>
                  </a:lnTo>
                  <a:lnTo>
                    <a:pt x="19627" y="18183"/>
                  </a:lnTo>
                  <a:lnTo>
                    <a:pt x="19585" y="18079"/>
                  </a:lnTo>
                  <a:lnTo>
                    <a:pt x="19396" y="18100"/>
                  </a:lnTo>
                  <a:lnTo>
                    <a:pt x="19334" y="18204"/>
                  </a:lnTo>
                  <a:lnTo>
                    <a:pt x="19313" y="18162"/>
                  </a:lnTo>
                  <a:lnTo>
                    <a:pt x="19229" y="18120"/>
                  </a:lnTo>
                  <a:lnTo>
                    <a:pt x="19313" y="17974"/>
                  </a:lnTo>
                  <a:lnTo>
                    <a:pt x="19480" y="17953"/>
                  </a:lnTo>
                  <a:lnTo>
                    <a:pt x="19794" y="17890"/>
                  </a:lnTo>
                  <a:lnTo>
                    <a:pt x="19836" y="17807"/>
                  </a:lnTo>
                  <a:lnTo>
                    <a:pt x="20108" y="17974"/>
                  </a:lnTo>
                  <a:lnTo>
                    <a:pt x="20171" y="17974"/>
                  </a:lnTo>
                  <a:lnTo>
                    <a:pt x="20212" y="17890"/>
                  </a:lnTo>
                  <a:lnTo>
                    <a:pt x="20338" y="17890"/>
                  </a:lnTo>
                  <a:lnTo>
                    <a:pt x="20338" y="17974"/>
                  </a:lnTo>
                  <a:lnTo>
                    <a:pt x="20150" y="18079"/>
                  </a:lnTo>
                  <a:lnTo>
                    <a:pt x="20254" y="18183"/>
                  </a:lnTo>
                  <a:lnTo>
                    <a:pt x="20464" y="18162"/>
                  </a:lnTo>
                  <a:lnTo>
                    <a:pt x="20547" y="18058"/>
                  </a:lnTo>
                  <a:lnTo>
                    <a:pt x="20673" y="17995"/>
                  </a:lnTo>
                  <a:lnTo>
                    <a:pt x="20673" y="17911"/>
                  </a:lnTo>
                  <a:lnTo>
                    <a:pt x="20568" y="17786"/>
                  </a:lnTo>
                  <a:lnTo>
                    <a:pt x="20568" y="17702"/>
                  </a:lnTo>
                  <a:lnTo>
                    <a:pt x="20694" y="17786"/>
                  </a:lnTo>
                  <a:lnTo>
                    <a:pt x="20756" y="17702"/>
                  </a:lnTo>
                  <a:lnTo>
                    <a:pt x="20756" y="17472"/>
                  </a:lnTo>
                  <a:lnTo>
                    <a:pt x="20882" y="17388"/>
                  </a:lnTo>
                  <a:lnTo>
                    <a:pt x="20861" y="17325"/>
                  </a:lnTo>
                  <a:lnTo>
                    <a:pt x="20777" y="17346"/>
                  </a:lnTo>
                  <a:lnTo>
                    <a:pt x="20756" y="17284"/>
                  </a:lnTo>
                  <a:lnTo>
                    <a:pt x="20882" y="17242"/>
                  </a:lnTo>
                  <a:lnTo>
                    <a:pt x="20882" y="17012"/>
                  </a:lnTo>
                  <a:lnTo>
                    <a:pt x="20840" y="16928"/>
                  </a:lnTo>
                  <a:lnTo>
                    <a:pt x="20903" y="16823"/>
                  </a:lnTo>
                  <a:lnTo>
                    <a:pt x="20903" y="16760"/>
                  </a:lnTo>
                  <a:lnTo>
                    <a:pt x="21008" y="16698"/>
                  </a:lnTo>
                  <a:lnTo>
                    <a:pt x="20987" y="16509"/>
                  </a:lnTo>
                  <a:lnTo>
                    <a:pt x="20861" y="16384"/>
                  </a:lnTo>
                  <a:lnTo>
                    <a:pt x="20777" y="16175"/>
                  </a:lnTo>
                  <a:lnTo>
                    <a:pt x="20798" y="16007"/>
                  </a:lnTo>
                  <a:lnTo>
                    <a:pt x="20798" y="15882"/>
                  </a:lnTo>
                  <a:lnTo>
                    <a:pt x="20861" y="15903"/>
                  </a:lnTo>
                  <a:lnTo>
                    <a:pt x="20861" y="15819"/>
                  </a:lnTo>
                  <a:lnTo>
                    <a:pt x="20673" y="15651"/>
                  </a:lnTo>
                  <a:lnTo>
                    <a:pt x="20589" y="15610"/>
                  </a:lnTo>
                  <a:lnTo>
                    <a:pt x="20526" y="15505"/>
                  </a:lnTo>
                  <a:lnTo>
                    <a:pt x="20338" y="15463"/>
                  </a:lnTo>
                  <a:lnTo>
                    <a:pt x="20108" y="15170"/>
                  </a:lnTo>
                  <a:lnTo>
                    <a:pt x="20045" y="14940"/>
                  </a:lnTo>
                  <a:lnTo>
                    <a:pt x="20003" y="14877"/>
                  </a:lnTo>
                  <a:lnTo>
                    <a:pt x="20045" y="14794"/>
                  </a:lnTo>
                  <a:lnTo>
                    <a:pt x="19919" y="14710"/>
                  </a:lnTo>
                  <a:lnTo>
                    <a:pt x="19836" y="14563"/>
                  </a:lnTo>
                  <a:lnTo>
                    <a:pt x="19899" y="14417"/>
                  </a:lnTo>
                  <a:lnTo>
                    <a:pt x="19710" y="14145"/>
                  </a:lnTo>
                  <a:lnTo>
                    <a:pt x="19710" y="13978"/>
                  </a:lnTo>
                  <a:lnTo>
                    <a:pt x="19585" y="13831"/>
                  </a:lnTo>
                  <a:lnTo>
                    <a:pt x="19606" y="13768"/>
                  </a:lnTo>
                  <a:lnTo>
                    <a:pt x="19606" y="13685"/>
                  </a:lnTo>
                  <a:lnTo>
                    <a:pt x="19501" y="13580"/>
                  </a:lnTo>
                  <a:lnTo>
                    <a:pt x="19438" y="13224"/>
                  </a:lnTo>
                  <a:lnTo>
                    <a:pt x="19375" y="13078"/>
                  </a:lnTo>
                  <a:lnTo>
                    <a:pt x="19229" y="12973"/>
                  </a:lnTo>
                  <a:lnTo>
                    <a:pt x="19292" y="12910"/>
                  </a:lnTo>
                  <a:lnTo>
                    <a:pt x="19250" y="12848"/>
                  </a:lnTo>
                  <a:lnTo>
                    <a:pt x="19166" y="12869"/>
                  </a:lnTo>
                  <a:lnTo>
                    <a:pt x="19166" y="12848"/>
                  </a:lnTo>
                  <a:lnTo>
                    <a:pt x="19041" y="12806"/>
                  </a:lnTo>
                  <a:lnTo>
                    <a:pt x="18957" y="12638"/>
                  </a:lnTo>
                  <a:lnTo>
                    <a:pt x="18831" y="12534"/>
                  </a:lnTo>
                  <a:lnTo>
                    <a:pt x="18769" y="12408"/>
                  </a:lnTo>
                  <a:lnTo>
                    <a:pt x="18852" y="12387"/>
                  </a:lnTo>
                  <a:lnTo>
                    <a:pt x="18873" y="12283"/>
                  </a:lnTo>
                  <a:lnTo>
                    <a:pt x="18831" y="12178"/>
                  </a:lnTo>
                  <a:lnTo>
                    <a:pt x="18852" y="12094"/>
                  </a:lnTo>
                  <a:lnTo>
                    <a:pt x="18790" y="11990"/>
                  </a:lnTo>
                  <a:lnTo>
                    <a:pt x="18852" y="11676"/>
                  </a:lnTo>
                  <a:lnTo>
                    <a:pt x="18769" y="11488"/>
                  </a:lnTo>
                  <a:lnTo>
                    <a:pt x="18769" y="11278"/>
                  </a:lnTo>
                  <a:lnTo>
                    <a:pt x="18727" y="11195"/>
                  </a:lnTo>
                  <a:lnTo>
                    <a:pt x="18727" y="11069"/>
                  </a:lnTo>
                  <a:lnTo>
                    <a:pt x="18643" y="10944"/>
                  </a:lnTo>
                  <a:lnTo>
                    <a:pt x="18748" y="10881"/>
                  </a:lnTo>
                  <a:lnTo>
                    <a:pt x="18685" y="10776"/>
                  </a:lnTo>
                  <a:lnTo>
                    <a:pt x="18559" y="10755"/>
                  </a:lnTo>
                  <a:lnTo>
                    <a:pt x="18413" y="10755"/>
                  </a:lnTo>
                  <a:lnTo>
                    <a:pt x="18057" y="10630"/>
                  </a:lnTo>
                  <a:lnTo>
                    <a:pt x="17932" y="10630"/>
                  </a:lnTo>
                  <a:lnTo>
                    <a:pt x="17890" y="10672"/>
                  </a:lnTo>
                  <a:lnTo>
                    <a:pt x="17785" y="10630"/>
                  </a:lnTo>
                  <a:lnTo>
                    <a:pt x="17681" y="10630"/>
                  </a:lnTo>
                  <a:lnTo>
                    <a:pt x="17534" y="10714"/>
                  </a:lnTo>
                  <a:lnTo>
                    <a:pt x="17388" y="10714"/>
                  </a:lnTo>
                  <a:lnTo>
                    <a:pt x="17262" y="10755"/>
                  </a:lnTo>
                  <a:lnTo>
                    <a:pt x="17220" y="10714"/>
                  </a:lnTo>
                  <a:lnTo>
                    <a:pt x="17262" y="10651"/>
                  </a:lnTo>
                  <a:lnTo>
                    <a:pt x="17158" y="10609"/>
                  </a:lnTo>
                  <a:lnTo>
                    <a:pt x="17053" y="10630"/>
                  </a:lnTo>
                  <a:lnTo>
                    <a:pt x="17074" y="10860"/>
                  </a:lnTo>
                  <a:lnTo>
                    <a:pt x="17053" y="11069"/>
                  </a:lnTo>
                  <a:lnTo>
                    <a:pt x="17158" y="11195"/>
                  </a:lnTo>
                  <a:lnTo>
                    <a:pt x="17116" y="11258"/>
                  </a:lnTo>
                  <a:lnTo>
                    <a:pt x="17074" y="11467"/>
                  </a:lnTo>
                  <a:lnTo>
                    <a:pt x="17158" y="11550"/>
                  </a:lnTo>
                  <a:lnTo>
                    <a:pt x="17158" y="11676"/>
                  </a:lnTo>
                  <a:lnTo>
                    <a:pt x="17199" y="11760"/>
                  </a:lnTo>
                  <a:lnTo>
                    <a:pt x="17158" y="11822"/>
                  </a:lnTo>
                  <a:lnTo>
                    <a:pt x="17158" y="12011"/>
                  </a:lnTo>
                  <a:lnTo>
                    <a:pt x="17220" y="12136"/>
                  </a:lnTo>
                  <a:lnTo>
                    <a:pt x="17158" y="12304"/>
                  </a:lnTo>
                  <a:lnTo>
                    <a:pt x="17158" y="12408"/>
                  </a:lnTo>
                  <a:lnTo>
                    <a:pt x="17199" y="12534"/>
                  </a:lnTo>
                  <a:lnTo>
                    <a:pt x="17178" y="12618"/>
                  </a:lnTo>
                  <a:lnTo>
                    <a:pt x="17053" y="12701"/>
                  </a:lnTo>
                  <a:lnTo>
                    <a:pt x="16844" y="13015"/>
                  </a:lnTo>
                  <a:lnTo>
                    <a:pt x="16760" y="13057"/>
                  </a:lnTo>
                  <a:lnTo>
                    <a:pt x="16781" y="13162"/>
                  </a:lnTo>
                  <a:lnTo>
                    <a:pt x="16865" y="13266"/>
                  </a:lnTo>
                  <a:lnTo>
                    <a:pt x="16802" y="13371"/>
                  </a:lnTo>
                  <a:lnTo>
                    <a:pt x="16781" y="13559"/>
                  </a:lnTo>
                  <a:lnTo>
                    <a:pt x="16906" y="13685"/>
                  </a:lnTo>
                  <a:lnTo>
                    <a:pt x="16990" y="13643"/>
                  </a:lnTo>
                  <a:lnTo>
                    <a:pt x="17074" y="13706"/>
                  </a:lnTo>
                  <a:lnTo>
                    <a:pt x="17158" y="13915"/>
                  </a:lnTo>
                  <a:lnTo>
                    <a:pt x="17283" y="13915"/>
                  </a:lnTo>
                  <a:lnTo>
                    <a:pt x="17388" y="14019"/>
                  </a:lnTo>
                  <a:lnTo>
                    <a:pt x="17304" y="13999"/>
                  </a:lnTo>
                  <a:lnTo>
                    <a:pt x="17220" y="14103"/>
                  </a:lnTo>
                  <a:lnTo>
                    <a:pt x="17220" y="14271"/>
                  </a:lnTo>
                  <a:lnTo>
                    <a:pt x="17409" y="14396"/>
                  </a:lnTo>
                  <a:lnTo>
                    <a:pt x="17409" y="14522"/>
                  </a:lnTo>
                  <a:lnTo>
                    <a:pt x="17325" y="14605"/>
                  </a:lnTo>
                  <a:lnTo>
                    <a:pt x="17262" y="14543"/>
                  </a:lnTo>
                  <a:lnTo>
                    <a:pt x="17262" y="14626"/>
                  </a:lnTo>
                  <a:lnTo>
                    <a:pt x="17367" y="14898"/>
                  </a:lnTo>
                  <a:lnTo>
                    <a:pt x="17430" y="14961"/>
                  </a:lnTo>
                  <a:lnTo>
                    <a:pt x="17492" y="15149"/>
                  </a:lnTo>
                  <a:lnTo>
                    <a:pt x="17534" y="15066"/>
                  </a:lnTo>
                  <a:lnTo>
                    <a:pt x="17639" y="15149"/>
                  </a:lnTo>
                  <a:lnTo>
                    <a:pt x="17764" y="15149"/>
                  </a:lnTo>
                  <a:lnTo>
                    <a:pt x="17911" y="15233"/>
                  </a:lnTo>
                  <a:lnTo>
                    <a:pt x="18015" y="15066"/>
                  </a:lnTo>
                  <a:lnTo>
                    <a:pt x="18057" y="15128"/>
                  </a:lnTo>
                  <a:lnTo>
                    <a:pt x="18057" y="15338"/>
                  </a:lnTo>
                  <a:lnTo>
                    <a:pt x="18141" y="15442"/>
                  </a:lnTo>
                  <a:lnTo>
                    <a:pt x="18183" y="15463"/>
                  </a:lnTo>
                  <a:lnTo>
                    <a:pt x="18434" y="15756"/>
                  </a:lnTo>
                  <a:lnTo>
                    <a:pt x="18559" y="15777"/>
                  </a:lnTo>
                  <a:lnTo>
                    <a:pt x="18643" y="15735"/>
                  </a:lnTo>
                  <a:lnTo>
                    <a:pt x="18748" y="15735"/>
                  </a:lnTo>
                  <a:lnTo>
                    <a:pt x="18769" y="15777"/>
                  </a:lnTo>
                  <a:lnTo>
                    <a:pt x="18873" y="15777"/>
                  </a:lnTo>
                  <a:lnTo>
                    <a:pt x="18769" y="15861"/>
                  </a:lnTo>
                  <a:lnTo>
                    <a:pt x="18769" y="16175"/>
                  </a:lnTo>
                  <a:lnTo>
                    <a:pt x="18748" y="16258"/>
                  </a:lnTo>
                  <a:lnTo>
                    <a:pt x="18811" y="16384"/>
                  </a:lnTo>
                  <a:lnTo>
                    <a:pt x="18790" y="16426"/>
                  </a:lnTo>
                  <a:lnTo>
                    <a:pt x="18706" y="16426"/>
                  </a:lnTo>
                  <a:lnTo>
                    <a:pt x="18748" y="16593"/>
                  </a:lnTo>
                  <a:lnTo>
                    <a:pt x="18748" y="16677"/>
                  </a:lnTo>
                  <a:lnTo>
                    <a:pt x="18601" y="16635"/>
                  </a:lnTo>
                  <a:lnTo>
                    <a:pt x="18476" y="16384"/>
                  </a:lnTo>
                  <a:lnTo>
                    <a:pt x="18329" y="16258"/>
                  </a:lnTo>
                  <a:lnTo>
                    <a:pt x="18141" y="16216"/>
                  </a:lnTo>
                  <a:lnTo>
                    <a:pt x="18057" y="16070"/>
                  </a:lnTo>
                  <a:lnTo>
                    <a:pt x="17932" y="15965"/>
                  </a:lnTo>
                  <a:lnTo>
                    <a:pt x="17618" y="15944"/>
                  </a:lnTo>
                  <a:lnTo>
                    <a:pt x="17304" y="15756"/>
                  </a:lnTo>
                  <a:lnTo>
                    <a:pt x="17116" y="15735"/>
                  </a:lnTo>
                  <a:lnTo>
                    <a:pt x="17095" y="15631"/>
                  </a:lnTo>
                  <a:lnTo>
                    <a:pt x="17011" y="15631"/>
                  </a:lnTo>
                  <a:lnTo>
                    <a:pt x="16906" y="15547"/>
                  </a:lnTo>
                  <a:lnTo>
                    <a:pt x="16760" y="15589"/>
                  </a:lnTo>
                  <a:lnTo>
                    <a:pt x="16655" y="15693"/>
                  </a:lnTo>
                  <a:lnTo>
                    <a:pt x="16593" y="15568"/>
                  </a:lnTo>
                  <a:lnTo>
                    <a:pt x="16614" y="15526"/>
                  </a:lnTo>
                  <a:lnTo>
                    <a:pt x="16593" y="15442"/>
                  </a:lnTo>
                  <a:lnTo>
                    <a:pt x="16237" y="15317"/>
                  </a:lnTo>
                  <a:lnTo>
                    <a:pt x="16070" y="15212"/>
                  </a:lnTo>
                  <a:lnTo>
                    <a:pt x="15526" y="15170"/>
                  </a:lnTo>
                  <a:lnTo>
                    <a:pt x="15086" y="15233"/>
                  </a:lnTo>
                  <a:lnTo>
                    <a:pt x="14982" y="15191"/>
                  </a:lnTo>
                  <a:lnTo>
                    <a:pt x="14877" y="15233"/>
                  </a:lnTo>
                  <a:lnTo>
                    <a:pt x="14772" y="15170"/>
                  </a:lnTo>
                  <a:lnTo>
                    <a:pt x="14710" y="15212"/>
                  </a:lnTo>
                  <a:lnTo>
                    <a:pt x="14605" y="15170"/>
                  </a:lnTo>
                  <a:lnTo>
                    <a:pt x="14521" y="15233"/>
                  </a:lnTo>
                  <a:lnTo>
                    <a:pt x="14584" y="15359"/>
                  </a:lnTo>
                  <a:lnTo>
                    <a:pt x="14584" y="15463"/>
                  </a:lnTo>
                  <a:lnTo>
                    <a:pt x="14458" y="15505"/>
                  </a:lnTo>
                  <a:lnTo>
                    <a:pt x="14458" y="15568"/>
                  </a:lnTo>
                  <a:lnTo>
                    <a:pt x="14521" y="15693"/>
                  </a:lnTo>
                  <a:lnTo>
                    <a:pt x="14605" y="15756"/>
                  </a:lnTo>
                  <a:lnTo>
                    <a:pt x="14668" y="15965"/>
                  </a:lnTo>
                  <a:lnTo>
                    <a:pt x="14710" y="16070"/>
                  </a:lnTo>
                  <a:lnTo>
                    <a:pt x="14751" y="15965"/>
                  </a:lnTo>
                  <a:lnTo>
                    <a:pt x="14814" y="15965"/>
                  </a:lnTo>
                  <a:lnTo>
                    <a:pt x="14919" y="16133"/>
                  </a:lnTo>
                  <a:lnTo>
                    <a:pt x="14919" y="16237"/>
                  </a:lnTo>
                  <a:lnTo>
                    <a:pt x="15044" y="16279"/>
                  </a:lnTo>
                  <a:lnTo>
                    <a:pt x="15212" y="16447"/>
                  </a:lnTo>
                  <a:lnTo>
                    <a:pt x="15044" y="16426"/>
                  </a:lnTo>
                  <a:lnTo>
                    <a:pt x="15002" y="16384"/>
                  </a:lnTo>
                  <a:lnTo>
                    <a:pt x="14919" y="16384"/>
                  </a:lnTo>
                  <a:lnTo>
                    <a:pt x="14877" y="16551"/>
                  </a:lnTo>
                  <a:lnTo>
                    <a:pt x="14772" y="16635"/>
                  </a:lnTo>
                  <a:lnTo>
                    <a:pt x="14605" y="16551"/>
                  </a:lnTo>
                  <a:lnTo>
                    <a:pt x="14521" y="16614"/>
                  </a:lnTo>
                  <a:lnTo>
                    <a:pt x="14521" y="16656"/>
                  </a:lnTo>
                  <a:lnTo>
                    <a:pt x="14668" y="16823"/>
                  </a:lnTo>
                  <a:lnTo>
                    <a:pt x="14710" y="16865"/>
                  </a:lnTo>
                  <a:lnTo>
                    <a:pt x="14710" y="16949"/>
                  </a:lnTo>
                  <a:lnTo>
                    <a:pt x="14668" y="17032"/>
                  </a:lnTo>
                  <a:lnTo>
                    <a:pt x="14375" y="17032"/>
                  </a:lnTo>
                  <a:lnTo>
                    <a:pt x="14291" y="16949"/>
                  </a:lnTo>
                  <a:lnTo>
                    <a:pt x="14312" y="16865"/>
                  </a:lnTo>
                  <a:lnTo>
                    <a:pt x="14270" y="16760"/>
                  </a:lnTo>
                  <a:lnTo>
                    <a:pt x="14375" y="16698"/>
                  </a:lnTo>
                  <a:lnTo>
                    <a:pt x="14375" y="16635"/>
                  </a:lnTo>
                  <a:lnTo>
                    <a:pt x="14270" y="16530"/>
                  </a:lnTo>
                  <a:lnTo>
                    <a:pt x="14186" y="16509"/>
                  </a:lnTo>
                  <a:lnTo>
                    <a:pt x="14270" y="16405"/>
                  </a:lnTo>
                  <a:lnTo>
                    <a:pt x="14249" y="16384"/>
                  </a:lnTo>
                  <a:lnTo>
                    <a:pt x="14165" y="16426"/>
                  </a:lnTo>
                  <a:lnTo>
                    <a:pt x="14103" y="16426"/>
                  </a:lnTo>
                  <a:lnTo>
                    <a:pt x="13956" y="16593"/>
                  </a:lnTo>
                  <a:lnTo>
                    <a:pt x="13873" y="16614"/>
                  </a:lnTo>
                  <a:lnTo>
                    <a:pt x="13768" y="16719"/>
                  </a:lnTo>
                  <a:lnTo>
                    <a:pt x="13768" y="16760"/>
                  </a:lnTo>
                  <a:lnTo>
                    <a:pt x="13642" y="16760"/>
                  </a:lnTo>
                  <a:lnTo>
                    <a:pt x="13580" y="16844"/>
                  </a:lnTo>
                  <a:lnTo>
                    <a:pt x="13580" y="16928"/>
                  </a:lnTo>
                  <a:lnTo>
                    <a:pt x="13517" y="16970"/>
                  </a:lnTo>
                  <a:lnTo>
                    <a:pt x="13245" y="16970"/>
                  </a:lnTo>
                  <a:lnTo>
                    <a:pt x="13161" y="16949"/>
                  </a:lnTo>
                  <a:lnTo>
                    <a:pt x="13119" y="16970"/>
                  </a:lnTo>
                  <a:lnTo>
                    <a:pt x="13036" y="16970"/>
                  </a:lnTo>
                  <a:lnTo>
                    <a:pt x="12952" y="16928"/>
                  </a:lnTo>
                  <a:lnTo>
                    <a:pt x="12805" y="17032"/>
                  </a:lnTo>
                  <a:lnTo>
                    <a:pt x="12785" y="17074"/>
                  </a:lnTo>
                  <a:lnTo>
                    <a:pt x="12680" y="17116"/>
                  </a:lnTo>
                  <a:lnTo>
                    <a:pt x="12575" y="17221"/>
                  </a:lnTo>
                  <a:lnTo>
                    <a:pt x="12575" y="17263"/>
                  </a:lnTo>
                  <a:lnTo>
                    <a:pt x="12638" y="17325"/>
                  </a:lnTo>
                  <a:lnTo>
                    <a:pt x="12617" y="17388"/>
                  </a:lnTo>
                  <a:lnTo>
                    <a:pt x="12638" y="17472"/>
                  </a:lnTo>
                  <a:lnTo>
                    <a:pt x="12617" y="17535"/>
                  </a:lnTo>
                  <a:lnTo>
                    <a:pt x="12513" y="17451"/>
                  </a:lnTo>
                  <a:lnTo>
                    <a:pt x="12471" y="17367"/>
                  </a:lnTo>
                  <a:lnTo>
                    <a:pt x="12408" y="17367"/>
                  </a:lnTo>
                  <a:lnTo>
                    <a:pt x="12282" y="17493"/>
                  </a:lnTo>
                  <a:lnTo>
                    <a:pt x="12220" y="17639"/>
                  </a:lnTo>
                  <a:lnTo>
                    <a:pt x="12220" y="17493"/>
                  </a:lnTo>
                  <a:lnTo>
                    <a:pt x="12094" y="17451"/>
                  </a:lnTo>
                  <a:lnTo>
                    <a:pt x="12010" y="17493"/>
                  </a:lnTo>
                  <a:lnTo>
                    <a:pt x="11948" y="17493"/>
                  </a:lnTo>
                  <a:lnTo>
                    <a:pt x="11864" y="17535"/>
                  </a:lnTo>
                  <a:lnTo>
                    <a:pt x="11759" y="17493"/>
                  </a:lnTo>
                  <a:lnTo>
                    <a:pt x="11738" y="17388"/>
                  </a:lnTo>
                  <a:lnTo>
                    <a:pt x="11864" y="17284"/>
                  </a:lnTo>
                  <a:lnTo>
                    <a:pt x="11969" y="17284"/>
                  </a:lnTo>
                  <a:lnTo>
                    <a:pt x="12010" y="17221"/>
                  </a:lnTo>
                  <a:lnTo>
                    <a:pt x="11948" y="17074"/>
                  </a:lnTo>
                  <a:lnTo>
                    <a:pt x="11969" y="17032"/>
                  </a:lnTo>
                  <a:lnTo>
                    <a:pt x="12052" y="16970"/>
                  </a:lnTo>
                  <a:lnTo>
                    <a:pt x="11906" y="16844"/>
                  </a:lnTo>
                  <a:lnTo>
                    <a:pt x="11864" y="16865"/>
                  </a:lnTo>
                  <a:lnTo>
                    <a:pt x="11780" y="16844"/>
                  </a:lnTo>
                  <a:lnTo>
                    <a:pt x="11759" y="16802"/>
                  </a:lnTo>
                  <a:lnTo>
                    <a:pt x="11969" y="16698"/>
                  </a:lnTo>
                  <a:lnTo>
                    <a:pt x="12052" y="16698"/>
                  </a:lnTo>
                  <a:lnTo>
                    <a:pt x="12157" y="16635"/>
                  </a:lnTo>
                  <a:lnTo>
                    <a:pt x="12115" y="16593"/>
                  </a:lnTo>
                  <a:lnTo>
                    <a:pt x="11906" y="16614"/>
                  </a:lnTo>
                  <a:lnTo>
                    <a:pt x="11592" y="16740"/>
                  </a:lnTo>
                  <a:lnTo>
                    <a:pt x="11529" y="16823"/>
                  </a:lnTo>
                  <a:lnTo>
                    <a:pt x="11571" y="16886"/>
                  </a:lnTo>
                  <a:lnTo>
                    <a:pt x="11592" y="16970"/>
                  </a:lnTo>
                  <a:lnTo>
                    <a:pt x="11655" y="17053"/>
                  </a:lnTo>
                  <a:lnTo>
                    <a:pt x="11592" y="17137"/>
                  </a:lnTo>
                  <a:lnTo>
                    <a:pt x="11529" y="17158"/>
                  </a:lnTo>
                  <a:lnTo>
                    <a:pt x="11425" y="17053"/>
                  </a:lnTo>
                  <a:lnTo>
                    <a:pt x="11445" y="17012"/>
                  </a:lnTo>
                  <a:lnTo>
                    <a:pt x="11487" y="16991"/>
                  </a:lnTo>
                  <a:lnTo>
                    <a:pt x="11466" y="16907"/>
                  </a:lnTo>
                  <a:lnTo>
                    <a:pt x="11445" y="16907"/>
                  </a:lnTo>
                  <a:lnTo>
                    <a:pt x="11236" y="17116"/>
                  </a:lnTo>
                  <a:lnTo>
                    <a:pt x="11236" y="17158"/>
                  </a:lnTo>
                  <a:lnTo>
                    <a:pt x="11320" y="17242"/>
                  </a:lnTo>
                  <a:lnTo>
                    <a:pt x="11383" y="17263"/>
                  </a:lnTo>
                  <a:lnTo>
                    <a:pt x="11383" y="17346"/>
                  </a:lnTo>
                  <a:lnTo>
                    <a:pt x="11257" y="17472"/>
                  </a:lnTo>
                  <a:lnTo>
                    <a:pt x="11215" y="17430"/>
                  </a:lnTo>
                  <a:lnTo>
                    <a:pt x="11257" y="17346"/>
                  </a:lnTo>
                  <a:lnTo>
                    <a:pt x="11236" y="17263"/>
                  </a:lnTo>
                  <a:lnTo>
                    <a:pt x="11173" y="17263"/>
                  </a:lnTo>
                  <a:lnTo>
                    <a:pt x="11173" y="17200"/>
                  </a:lnTo>
                  <a:lnTo>
                    <a:pt x="10943" y="17263"/>
                  </a:lnTo>
                  <a:lnTo>
                    <a:pt x="10922" y="17346"/>
                  </a:lnTo>
                  <a:lnTo>
                    <a:pt x="10755" y="17430"/>
                  </a:lnTo>
                  <a:lnTo>
                    <a:pt x="10629" y="17409"/>
                  </a:lnTo>
                  <a:lnTo>
                    <a:pt x="10546" y="17430"/>
                  </a:lnTo>
                  <a:lnTo>
                    <a:pt x="10546" y="17472"/>
                  </a:lnTo>
                  <a:lnTo>
                    <a:pt x="10316" y="17765"/>
                  </a:lnTo>
                  <a:lnTo>
                    <a:pt x="10274" y="17786"/>
                  </a:lnTo>
                  <a:lnTo>
                    <a:pt x="10064" y="18058"/>
                  </a:lnTo>
                  <a:lnTo>
                    <a:pt x="9960" y="18100"/>
                  </a:lnTo>
                  <a:lnTo>
                    <a:pt x="9876" y="18037"/>
                  </a:lnTo>
                  <a:lnTo>
                    <a:pt x="9813" y="18037"/>
                  </a:lnTo>
                  <a:lnTo>
                    <a:pt x="9876" y="18141"/>
                  </a:lnTo>
                  <a:lnTo>
                    <a:pt x="10023" y="18246"/>
                  </a:lnTo>
                  <a:lnTo>
                    <a:pt x="10064" y="18309"/>
                  </a:lnTo>
                  <a:lnTo>
                    <a:pt x="10064" y="18309"/>
                  </a:lnTo>
                  <a:lnTo>
                    <a:pt x="9876" y="18246"/>
                  </a:lnTo>
                  <a:lnTo>
                    <a:pt x="9813" y="18288"/>
                  </a:lnTo>
                  <a:lnTo>
                    <a:pt x="9500" y="18309"/>
                  </a:lnTo>
                  <a:lnTo>
                    <a:pt x="9458" y="18372"/>
                  </a:lnTo>
                  <a:lnTo>
                    <a:pt x="9541" y="18476"/>
                  </a:lnTo>
                  <a:lnTo>
                    <a:pt x="9541" y="18581"/>
                  </a:lnTo>
                  <a:lnTo>
                    <a:pt x="9458" y="18706"/>
                  </a:lnTo>
                  <a:lnTo>
                    <a:pt x="9500" y="18895"/>
                  </a:lnTo>
                  <a:lnTo>
                    <a:pt x="9458" y="19020"/>
                  </a:lnTo>
                  <a:lnTo>
                    <a:pt x="9248" y="19104"/>
                  </a:lnTo>
                  <a:lnTo>
                    <a:pt x="9228" y="19146"/>
                  </a:lnTo>
                  <a:lnTo>
                    <a:pt x="9081" y="19146"/>
                  </a:lnTo>
                  <a:lnTo>
                    <a:pt x="9039" y="19229"/>
                  </a:lnTo>
                  <a:lnTo>
                    <a:pt x="8956" y="19104"/>
                  </a:lnTo>
                  <a:lnTo>
                    <a:pt x="8809" y="19208"/>
                  </a:lnTo>
                  <a:lnTo>
                    <a:pt x="8579" y="19208"/>
                  </a:lnTo>
                  <a:lnTo>
                    <a:pt x="8328" y="18916"/>
                  </a:lnTo>
                  <a:lnTo>
                    <a:pt x="8098" y="18706"/>
                  </a:lnTo>
                  <a:lnTo>
                    <a:pt x="8014" y="18644"/>
                  </a:lnTo>
                  <a:lnTo>
                    <a:pt x="8014" y="18476"/>
                  </a:lnTo>
                  <a:lnTo>
                    <a:pt x="8056" y="18413"/>
                  </a:lnTo>
                  <a:lnTo>
                    <a:pt x="8098" y="18455"/>
                  </a:lnTo>
                  <a:lnTo>
                    <a:pt x="8160" y="18372"/>
                  </a:lnTo>
                  <a:lnTo>
                    <a:pt x="8119" y="18309"/>
                  </a:lnTo>
                  <a:lnTo>
                    <a:pt x="8181" y="18267"/>
                  </a:lnTo>
                  <a:lnTo>
                    <a:pt x="8370" y="18267"/>
                  </a:lnTo>
                  <a:lnTo>
                    <a:pt x="8412" y="18183"/>
                  </a:lnTo>
                  <a:lnTo>
                    <a:pt x="8621" y="18183"/>
                  </a:lnTo>
                  <a:lnTo>
                    <a:pt x="8642" y="18100"/>
                  </a:lnTo>
                  <a:lnTo>
                    <a:pt x="8495" y="17890"/>
                  </a:lnTo>
                  <a:lnTo>
                    <a:pt x="8474" y="17807"/>
                  </a:lnTo>
                  <a:lnTo>
                    <a:pt x="8328" y="17786"/>
                  </a:lnTo>
                  <a:lnTo>
                    <a:pt x="8202" y="17660"/>
                  </a:lnTo>
                  <a:lnTo>
                    <a:pt x="8202" y="17556"/>
                  </a:lnTo>
                  <a:lnTo>
                    <a:pt x="8077" y="17451"/>
                  </a:lnTo>
                  <a:lnTo>
                    <a:pt x="7763" y="17430"/>
                  </a:lnTo>
                  <a:lnTo>
                    <a:pt x="7554" y="17451"/>
                  </a:lnTo>
                  <a:lnTo>
                    <a:pt x="7449" y="17493"/>
                  </a:lnTo>
                  <a:lnTo>
                    <a:pt x="7323" y="17493"/>
                  </a:lnTo>
                  <a:lnTo>
                    <a:pt x="7072" y="17346"/>
                  </a:lnTo>
                  <a:lnTo>
                    <a:pt x="6947" y="17346"/>
                  </a:lnTo>
                  <a:lnTo>
                    <a:pt x="6947" y="17388"/>
                  </a:lnTo>
                  <a:lnTo>
                    <a:pt x="7240" y="17639"/>
                  </a:lnTo>
                  <a:lnTo>
                    <a:pt x="7386" y="17744"/>
                  </a:lnTo>
                  <a:lnTo>
                    <a:pt x="7470" y="17974"/>
                  </a:lnTo>
                  <a:lnTo>
                    <a:pt x="7470" y="18100"/>
                  </a:lnTo>
                  <a:lnTo>
                    <a:pt x="7533" y="18183"/>
                  </a:lnTo>
                  <a:lnTo>
                    <a:pt x="7470" y="18225"/>
                  </a:lnTo>
                  <a:lnTo>
                    <a:pt x="7470" y="18330"/>
                  </a:lnTo>
                  <a:lnTo>
                    <a:pt x="7491" y="18413"/>
                  </a:lnTo>
                  <a:lnTo>
                    <a:pt x="7449" y="18434"/>
                  </a:lnTo>
                  <a:lnTo>
                    <a:pt x="7449" y="18706"/>
                  </a:lnTo>
                  <a:lnTo>
                    <a:pt x="7386" y="18853"/>
                  </a:lnTo>
                  <a:lnTo>
                    <a:pt x="7449" y="18999"/>
                  </a:lnTo>
                  <a:lnTo>
                    <a:pt x="7595" y="18999"/>
                  </a:lnTo>
                  <a:lnTo>
                    <a:pt x="7742" y="19062"/>
                  </a:lnTo>
                  <a:lnTo>
                    <a:pt x="7805" y="19167"/>
                  </a:lnTo>
                  <a:lnTo>
                    <a:pt x="7784" y="19229"/>
                  </a:lnTo>
                  <a:lnTo>
                    <a:pt x="7805" y="19313"/>
                  </a:lnTo>
                  <a:lnTo>
                    <a:pt x="7784" y="19355"/>
                  </a:lnTo>
                  <a:lnTo>
                    <a:pt x="7784" y="19418"/>
                  </a:lnTo>
                  <a:lnTo>
                    <a:pt x="7847" y="19460"/>
                  </a:lnTo>
                  <a:lnTo>
                    <a:pt x="7784" y="19543"/>
                  </a:lnTo>
                  <a:lnTo>
                    <a:pt x="7784" y="19794"/>
                  </a:lnTo>
                  <a:lnTo>
                    <a:pt x="7742" y="19857"/>
                  </a:lnTo>
                  <a:lnTo>
                    <a:pt x="7805" y="20004"/>
                  </a:lnTo>
                  <a:lnTo>
                    <a:pt x="7847" y="20213"/>
                  </a:lnTo>
                  <a:lnTo>
                    <a:pt x="7763" y="20171"/>
                  </a:lnTo>
                  <a:lnTo>
                    <a:pt x="7700" y="20045"/>
                  </a:lnTo>
                  <a:lnTo>
                    <a:pt x="7575" y="19941"/>
                  </a:lnTo>
                  <a:lnTo>
                    <a:pt x="7449" y="20066"/>
                  </a:lnTo>
                  <a:lnTo>
                    <a:pt x="7470" y="19941"/>
                  </a:lnTo>
                  <a:lnTo>
                    <a:pt x="7428" y="19857"/>
                  </a:lnTo>
                  <a:lnTo>
                    <a:pt x="7240" y="19836"/>
                  </a:lnTo>
                  <a:lnTo>
                    <a:pt x="7072" y="19857"/>
                  </a:lnTo>
                  <a:lnTo>
                    <a:pt x="6968" y="19773"/>
                  </a:lnTo>
                  <a:lnTo>
                    <a:pt x="6821" y="19753"/>
                  </a:lnTo>
                  <a:lnTo>
                    <a:pt x="6738" y="19794"/>
                  </a:lnTo>
                  <a:lnTo>
                    <a:pt x="6612" y="20087"/>
                  </a:lnTo>
                  <a:lnTo>
                    <a:pt x="6424" y="20255"/>
                  </a:lnTo>
                  <a:lnTo>
                    <a:pt x="6298" y="20276"/>
                  </a:lnTo>
                  <a:lnTo>
                    <a:pt x="6194" y="20380"/>
                  </a:lnTo>
                  <a:lnTo>
                    <a:pt x="6173" y="20527"/>
                  </a:lnTo>
                  <a:lnTo>
                    <a:pt x="6026" y="20694"/>
                  </a:lnTo>
                  <a:lnTo>
                    <a:pt x="5963" y="20757"/>
                  </a:lnTo>
                  <a:lnTo>
                    <a:pt x="5963" y="20841"/>
                  </a:lnTo>
                  <a:lnTo>
                    <a:pt x="6005" y="21029"/>
                  </a:lnTo>
                  <a:lnTo>
                    <a:pt x="6277" y="21301"/>
                  </a:lnTo>
                  <a:lnTo>
                    <a:pt x="6424" y="21531"/>
                  </a:lnTo>
                  <a:lnTo>
                    <a:pt x="6340" y="21636"/>
                  </a:lnTo>
                  <a:lnTo>
                    <a:pt x="6277" y="21636"/>
                  </a:lnTo>
                  <a:lnTo>
                    <a:pt x="6277" y="21761"/>
                  </a:lnTo>
                  <a:lnTo>
                    <a:pt x="6173" y="21845"/>
                  </a:lnTo>
                  <a:lnTo>
                    <a:pt x="6110" y="21949"/>
                  </a:lnTo>
                  <a:lnTo>
                    <a:pt x="5963" y="21782"/>
                  </a:lnTo>
                  <a:lnTo>
                    <a:pt x="5587" y="21615"/>
                  </a:lnTo>
                  <a:lnTo>
                    <a:pt x="5461" y="21615"/>
                  </a:lnTo>
                  <a:lnTo>
                    <a:pt x="5398" y="21531"/>
                  </a:lnTo>
                  <a:lnTo>
                    <a:pt x="5189" y="21531"/>
                  </a:lnTo>
                  <a:lnTo>
                    <a:pt x="5085" y="21447"/>
                  </a:lnTo>
                  <a:lnTo>
                    <a:pt x="5022" y="21322"/>
                  </a:lnTo>
                  <a:lnTo>
                    <a:pt x="4854" y="21301"/>
                  </a:lnTo>
                  <a:lnTo>
                    <a:pt x="4729" y="21217"/>
                  </a:lnTo>
                  <a:lnTo>
                    <a:pt x="4603" y="21217"/>
                  </a:lnTo>
                  <a:lnTo>
                    <a:pt x="4562" y="21301"/>
                  </a:lnTo>
                  <a:lnTo>
                    <a:pt x="4603" y="21364"/>
                  </a:lnTo>
                  <a:lnTo>
                    <a:pt x="4562" y="21426"/>
                  </a:lnTo>
                  <a:lnTo>
                    <a:pt x="4603" y="21468"/>
                  </a:lnTo>
                  <a:lnTo>
                    <a:pt x="4520" y="21552"/>
                  </a:lnTo>
                  <a:lnTo>
                    <a:pt x="4415" y="21552"/>
                  </a:lnTo>
                  <a:lnTo>
                    <a:pt x="4499" y="21719"/>
                  </a:lnTo>
                  <a:lnTo>
                    <a:pt x="4520" y="21845"/>
                  </a:lnTo>
                  <a:lnTo>
                    <a:pt x="4666" y="21929"/>
                  </a:lnTo>
                  <a:lnTo>
                    <a:pt x="4771" y="22054"/>
                  </a:lnTo>
                  <a:lnTo>
                    <a:pt x="4917" y="22138"/>
                  </a:lnTo>
                  <a:lnTo>
                    <a:pt x="5022" y="22075"/>
                  </a:lnTo>
                  <a:lnTo>
                    <a:pt x="5085" y="22075"/>
                  </a:lnTo>
                  <a:lnTo>
                    <a:pt x="5168" y="22033"/>
                  </a:lnTo>
                  <a:lnTo>
                    <a:pt x="5189" y="22096"/>
                  </a:lnTo>
                  <a:lnTo>
                    <a:pt x="5336" y="22159"/>
                  </a:lnTo>
                  <a:lnTo>
                    <a:pt x="5336" y="22201"/>
                  </a:lnTo>
                  <a:lnTo>
                    <a:pt x="5273" y="22263"/>
                  </a:lnTo>
                  <a:lnTo>
                    <a:pt x="5357" y="22347"/>
                  </a:lnTo>
                  <a:lnTo>
                    <a:pt x="5357" y="22514"/>
                  </a:lnTo>
                  <a:lnTo>
                    <a:pt x="5273" y="22556"/>
                  </a:lnTo>
                  <a:lnTo>
                    <a:pt x="5168" y="22556"/>
                  </a:lnTo>
                  <a:lnTo>
                    <a:pt x="5043" y="22682"/>
                  </a:lnTo>
                  <a:lnTo>
                    <a:pt x="4980" y="22682"/>
                  </a:lnTo>
                  <a:lnTo>
                    <a:pt x="4875" y="22577"/>
                  </a:lnTo>
                  <a:lnTo>
                    <a:pt x="4729" y="22577"/>
                  </a:lnTo>
                  <a:lnTo>
                    <a:pt x="4645" y="22514"/>
                  </a:lnTo>
                  <a:lnTo>
                    <a:pt x="4457" y="22514"/>
                  </a:lnTo>
                  <a:lnTo>
                    <a:pt x="4415" y="22473"/>
                  </a:lnTo>
                  <a:lnTo>
                    <a:pt x="4415" y="22347"/>
                  </a:lnTo>
                  <a:lnTo>
                    <a:pt x="4310" y="22284"/>
                  </a:lnTo>
                  <a:lnTo>
                    <a:pt x="4227" y="22180"/>
                  </a:lnTo>
                  <a:lnTo>
                    <a:pt x="4185" y="22180"/>
                  </a:lnTo>
                  <a:lnTo>
                    <a:pt x="4080" y="22263"/>
                  </a:lnTo>
                  <a:lnTo>
                    <a:pt x="3829" y="22180"/>
                  </a:lnTo>
                  <a:lnTo>
                    <a:pt x="3787" y="22075"/>
                  </a:lnTo>
                  <a:lnTo>
                    <a:pt x="3725" y="22033"/>
                  </a:lnTo>
                  <a:lnTo>
                    <a:pt x="3787" y="21949"/>
                  </a:lnTo>
                  <a:lnTo>
                    <a:pt x="3766" y="21824"/>
                  </a:lnTo>
                  <a:lnTo>
                    <a:pt x="3766" y="21719"/>
                  </a:lnTo>
                  <a:lnTo>
                    <a:pt x="3662" y="21636"/>
                  </a:lnTo>
                  <a:lnTo>
                    <a:pt x="3662" y="21531"/>
                  </a:lnTo>
                  <a:lnTo>
                    <a:pt x="3494" y="21385"/>
                  </a:lnTo>
                  <a:lnTo>
                    <a:pt x="3494" y="21238"/>
                  </a:lnTo>
                  <a:lnTo>
                    <a:pt x="3411" y="21217"/>
                  </a:lnTo>
                  <a:lnTo>
                    <a:pt x="3453" y="21113"/>
                  </a:lnTo>
                  <a:lnTo>
                    <a:pt x="3515" y="21092"/>
                  </a:lnTo>
                  <a:lnTo>
                    <a:pt x="3557" y="20903"/>
                  </a:lnTo>
                  <a:lnTo>
                    <a:pt x="3557" y="20799"/>
                  </a:lnTo>
                  <a:lnTo>
                    <a:pt x="3515" y="20778"/>
                  </a:lnTo>
                  <a:lnTo>
                    <a:pt x="3515" y="20694"/>
                  </a:lnTo>
                  <a:lnTo>
                    <a:pt x="3578" y="20610"/>
                  </a:lnTo>
                  <a:lnTo>
                    <a:pt x="3515" y="20589"/>
                  </a:lnTo>
                  <a:lnTo>
                    <a:pt x="3390" y="20401"/>
                  </a:lnTo>
                  <a:lnTo>
                    <a:pt x="3139" y="20297"/>
                  </a:lnTo>
                  <a:lnTo>
                    <a:pt x="3055" y="20359"/>
                  </a:lnTo>
                  <a:lnTo>
                    <a:pt x="2992" y="20297"/>
                  </a:lnTo>
                  <a:lnTo>
                    <a:pt x="2930" y="20297"/>
                  </a:lnTo>
                  <a:lnTo>
                    <a:pt x="2867" y="20338"/>
                  </a:lnTo>
                  <a:lnTo>
                    <a:pt x="2741" y="20297"/>
                  </a:lnTo>
                  <a:lnTo>
                    <a:pt x="2783" y="20255"/>
                  </a:lnTo>
                  <a:lnTo>
                    <a:pt x="2888" y="20234"/>
                  </a:lnTo>
                  <a:lnTo>
                    <a:pt x="2930" y="20150"/>
                  </a:lnTo>
                  <a:lnTo>
                    <a:pt x="2783" y="20108"/>
                  </a:lnTo>
                  <a:lnTo>
                    <a:pt x="2783" y="20087"/>
                  </a:lnTo>
                  <a:lnTo>
                    <a:pt x="2867" y="20066"/>
                  </a:lnTo>
                  <a:lnTo>
                    <a:pt x="2783" y="20004"/>
                  </a:lnTo>
                  <a:lnTo>
                    <a:pt x="2720" y="20066"/>
                  </a:lnTo>
                  <a:lnTo>
                    <a:pt x="2532" y="20108"/>
                  </a:lnTo>
                  <a:lnTo>
                    <a:pt x="2511" y="20087"/>
                  </a:lnTo>
                  <a:lnTo>
                    <a:pt x="2553" y="20004"/>
                  </a:lnTo>
                  <a:lnTo>
                    <a:pt x="2658" y="19962"/>
                  </a:lnTo>
                  <a:lnTo>
                    <a:pt x="2637" y="19941"/>
                  </a:lnTo>
                  <a:lnTo>
                    <a:pt x="2448" y="19899"/>
                  </a:lnTo>
                  <a:lnTo>
                    <a:pt x="2427" y="19836"/>
                  </a:lnTo>
                  <a:lnTo>
                    <a:pt x="2302" y="19753"/>
                  </a:lnTo>
                  <a:lnTo>
                    <a:pt x="2260" y="19585"/>
                  </a:lnTo>
                  <a:lnTo>
                    <a:pt x="2134" y="19522"/>
                  </a:lnTo>
                  <a:lnTo>
                    <a:pt x="2155" y="19481"/>
                  </a:lnTo>
                  <a:lnTo>
                    <a:pt x="2260" y="19481"/>
                  </a:lnTo>
                  <a:lnTo>
                    <a:pt x="2302" y="19522"/>
                  </a:lnTo>
                  <a:lnTo>
                    <a:pt x="2448" y="19543"/>
                  </a:lnTo>
                  <a:lnTo>
                    <a:pt x="2469" y="19648"/>
                  </a:lnTo>
                  <a:lnTo>
                    <a:pt x="2720" y="19857"/>
                  </a:lnTo>
                  <a:lnTo>
                    <a:pt x="2783" y="19857"/>
                  </a:lnTo>
                  <a:lnTo>
                    <a:pt x="2825" y="19794"/>
                  </a:lnTo>
                  <a:lnTo>
                    <a:pt x="2950" y="19878"/>
                  </a:lnTo>
                  <a:lnTo>
                    <a:pt x="3139" y="19878"/>
                  </a:lnTo>
                  <a:lnTo>
                    <a:pt x="3160" y="19836"/>
                  </a:lnTo>
                  <a:lnTo>
                    <a:pt x="3243" y="19899"/>
                  </a:lnTo>
                  <a:lnTo>
                    <a:pt x="3160" y="19962"/>
                  </a:lnTo>
                  <a:lnTo>
                    <a:pt x="3202" y="19983"/>
                  </a:lnTo>
                  <a:lnTo>
                    <a:pt x="3202" y="20045"/>
                  </a:lnTo>
                  <a:lnTo>
                    <a:pt x="3306" y="20045"/>
                  </a:lnTo>
                  <a:lnTo>
                    <a:pt x="3369" y="19983"/>
                  </a:lnTo>
                  <a:lnTo>
                    <a:pt x="3557" y="19983"/>
                  </a:lnTo>
                  <a:lnTo>
                    <a:pt x="3494" y="20004"/>
                  </a:lnTo>
                  <a:lnTo>
                    <a:pt x="3599" y="20004"/>
                  </a:lnTo>
                  <a:lnTo>
                    <a:pt x="3704" y="19983"/>
                  </a:lnTo>
                  <a:lnTo>
                    <a:pt x="3704" y="20066"/>
                  </a:lnTo>
                  <a:lnTo>
                    <a:pt x="3871" y="20192"/>
                  </a:lnTo>
                  <a:lnTo>
                    <a:pt x="3934" y="20150"/>
                  </a:lnTo>
                  <a:lnTo>
                    <a:pt x="4038" y="20171"/>
                  </a:lnTo>
                  <a:lnTo>
                    <a:pt x="4080" y="20213"/>
                  </a:lnTo>
                  <a:lnTo>
                    <a:pt x="4227" y="20213"/>
                  </a:lnTo>
                  <a:lnTo>
                    <a:pt x="4331" y="20255"/>
                  </a:lnTo>
                  <a:lnTo>
                    <a:pt x="4415" y="20192"/>
                  </a:lnTo>
                  <a:lnTo>
                    <a:pt x="4541" y="20297"/>
                  </a:lnTo>
                  <a:lnTo>
                    <a:pt x="4729" y="20359"/>
                  </a:lnTo>
                  <a:lnTo>
                    <a:pt x="5064" y="20380"/>
                  </a:lnTo>
                  <a:lnTo>
                    <a:pt x="5336" y="20359"/>
                  </a:lnTo>
                  <a:lnTo>
                    <a:pt x="5357" y="20297"/>
                  </a:lnTo>
                  <a:lnTo>
                    <a:pt x="5545" y="20297"/>
                  </a:lnTo>
                  <a:lnTo>
                    <a:pt x="5608" y="20255"/>
                  </a:lnTo>
                  <a:lnTo>
                    <a:pt x="5796" y="20213"/>
                  </a:lnTo>
                  <a:lnTo>
                    <a:pt x="5963" y="20150"/>
                  </a:lnTo>
                  <a:lnTo>
                    <a:pt x="6173" y="19857"/>
                  </a:lnTo>
                  <a:lnTo>
                    <a:pt x="6194" y="19773"/>
                  </a:lnTo>
                  <a:lnTo>
                    <a:pt x="6319" y="19627"/>
                  </a:lnTo>
                  <a:lnTo>
                    <a:pt x="6319" y="19543"/>
                  </a:lnTo>
                  <a:lnTo>
                    <a:pt x="6340" y="19460"/>
                  </a:lnTo>
                  <a:lnTo>
                    <a:pt x="6382" y="19313"/>
                  </a:lnTo>
                  <a:lnTo>
                    <a:pt x="6382" y="19167"/>
                  </a:lnTo>
                  <a:lnTo>
                    <a:pt x="6382" y="19041"/>
                  </a:lnTo>
                  <a:lnTo>
                    <a:pt x="6319" y="18999"/>
                  </a:lnTo>
                  <a:lnTo>
                    <a:pt x="6277" y="18999"/>
                  </a:lnTo>
                  <a:lnTo>
                    <a:pt x="6173" y="18832"/>
                  </a:lnTo>
                  <a:lnTo>
                    <a:pt x="6089" y="18790"/>
                  </a:lnTo>
                  <a:lnTo>
                    <a:pt x="6068" y="18644"/>
                  </a:lnTo>
                  <a:lnTo>
                    <a:pt x="5963" y="18392"/>
                  </a:lnTo>
                  <a:lnTo>
                    <a:pt x="5859" y="18372"/>
                  </a:lnTo>
                  <a:lnTo>
                    <a:pt x="5817" y="18413"/>
                  </a:lnTo>
                  <a:lnTo>
                    <a:pt x="5691" y="18372"/>
                  </a:lnTo>
                  <a:lnTo>
                    <a:pt x="5691" y="18288"/>
                  </a:lnTo>
                  <a:lnTo>
                    <a:pt x="5461" y="18120"/>
                  </a:lnTo>
                  <a:lnTo>
                    <a:pt x="5461" y="18016"/>
                  </a:lnTo>
                  <a:lnTo>
                    <a:pt x="5336" y="17890"/>
                  </a:lnTo>
                  <a:lnTo>
                    <a:pt x="5273" y="17890"/>
                  </a:lnTo>
                  <a:lnTo>
                    <a:pt x="5294" y="17953"/>
                  </a:lnTo>
                  <a:lnTo>
                    <a:pt x="5378" y="18079"/>
                  </a:lnTo>
                  <a:lnTo>
                    <a:pt x="5294" y="18100"/>
                  </a:lnTo>
                  <a:lnTo>
                    <a:pt x="5168" y="17974"/>
                  </a:lnTo>
                  <a:lnTo>
                    <a:pt x="5085" y="17974"/>
                  </a:lnTo>
                  <a:lnTo>
                    <a:pt x="4938" y="17807"/>
                  </a:lnTo>
                  <a:lnTo>
                    <a:pt x="4875" y="17807"/>
                  </a:lnTo>
                  <a:lnTo>
                    <a:pt x="4875" y="17869"/>
                  </a:lnTo>
                  <a:lnTo>
                    <a:pt x="4917" y="17911"/>
                  </a:lnTo>
                  <a:lnTo>
                    <a:pt x="4834" y="17890"/>
                  </a:lnTo>
                  <a:lnTo>
                    <a:pt x="4708" y="17681"/>
                  </a:lnTo>
                  <a:lnTo>
                    <a:pt x="4603" y="17660"/>
                  </a:lnTo>
                  <a:lnTo>
                    <a:pt x="4520" y="17556"/>
                  </a:lnTo>
                  <a:lnTo>
                    <a:pt x="4122" y="17284"/>
                  </a:lnTo>
                  <a:lnTo>
                    <a:pt x="3515" y="16970"/>
                  </a:lnTo>
                  <a:lnTo>
                    <a:pt x="3390" y="16928"/>
                  </a:lnTo>
                  <a:lnTo>
                    <a:pt x="3369" y="16970"/>
                  </a:lnTo>
                  <a:lnTo>
                    <a:pt x="3243" y="16907"/>
                  </a:lnTo>
                  <a:lnTo>
                    <a:pt x="3097" y="16865"/>
                  </a:lnTo>
                  <a:lnTo>
                    <a:pt x="3097" y="16928"/>
                  </a:lnTo>
                  <a:lnTo>
                    <a:pt x="3034" y="16970"/>
                  </a:lnTo>
                  <a:lnTo>
                    <a:pt x="2930" y="16928"/>
                  </a:lnTo>
                  <a:lnTo>
                    <a:pt x="2762" y="16928"/>
                  </a:lnTo>
                  <a:lnTo>
                    <a:pt x="2678" y="16823"/>
                  </a:lnTo>
                  <a:lnTo>
                    <a:pt x="2574" y="16760"/>
                  </a:lnTo>
                  <a:lnTo>
                    <a:pt x="2574" y="16802"/>
                  </a:lnTo>
                  <a:lnTo>
                    <a:pt x="2637" y="16865"/>
                  </a:lnTo>
                  <a:lnTo>
                    <a:pt x="2616" y="16928"/>
                  </a:lnTo>
                  <a:lnTo>
                    <a:pt x="2532" y="16865"/>
                  </a:lnTo>
                  <a:lnTo>
                    <a:pt x="2406" y="16907"/>
                  </a:lnTo>
                  <a:lnTo>
                    <a:pt x="2344" y="16949"/>
                  </a:lnTo>
                  <a:lnTo>
                    <a:pt x="2365" y="17032"/>
                  </a:lnTo>
                  <a:lnTo>
                    <a:pt x="2302" y="17158"/>
                  </a:lnTo>
                  <a:lnTo>
                    <a:pt x="2155" y="17158"/>
                  </a:lnTo>
                  <a:lnTo>
                    <a:pt x="2239" y="17053"/>
                  </a:lnTo>
                  <a:lnTo>
                    <a:pt x="2323" y="17012"/>
                  </a:lnTo>
                  <a:lnTo>
                    <a:pt x="2260" y="16949"/>
                  </a:lnTo>
                  <a:lnTo>
                    <a:pt x="2197" y="16949"/>
                  </a:lnTo>
                  <a:lnTo>
                    <a:pt x="2218" y="16907"/>
                  </a:lnTo>
                  <a:lnTo>
                    <a:pt x="2239" y="16844"/>
                  </a:lnTo>
                  <a:lnTo>
                    <a:pt x="2197" y="16823"/>
                  </a:lnTo>
                  <a:lnTo>
                    <a:pt x="2134" y="16886"/>
                  </a:lnTo>
                  <a:lnTo>
                    <a:pt x="2030" y="17012"/>
                  </a:lnTo>
                  <a:lnTo>
                    <a:pt x="2030" y="16928"/>
                  </a:lnTo>
                  <a:lnTo>
                    <a:pt x="2030" y="16886"/>
                  </a:lnTo>
                  <a:lnTo>
                    <a:pt x="2009" y="16844"/>
                  </a:lnTo>
                  <a:lnTo>
                    <a:pt x="1946" y="16928"/>
                  </a:lnTo>
                  <a:lnTo>
                    <a:pt x="1925" y="16928"/>
                  </a:lnTo>
                  <a:lnTo>
                    <a:pt x="1925" y="16844"/>
                  </a:lnTo>
                  <a:lnTo>
                    <a:pt x="1821" y="16823"/>
                  </a:lnTo>
                  <a:lnTo>
                    <a:pt x="1716" y="16907"/>
                  </a:lnTo>
                  <a:lnTo>
                    <a:pt x="1695" y="16802"/>
                  </a:lnTo>
                  <a:lnTo>
                    <a:pt x="1632" y="16760"/>
                  </a:lnTo>
                  <a:lnTo>
                    <a:pt x="1569" y="16844"/>
                  </a:lnTo>
                  <a:lnTo>
                    <a:pt x="1528" y="16740"/>
                  </a:lnTo>
                  <a:lnTo>
                    <a:pt x="1528" y="16614"/>
                  </a:lnTo>
                  <a:lnTo>
                    <a:pt x="1590" y="16530"/>
                  </a:lnTo>
                  <a:lnTo>
                    <a:pt x="1590" y="16614"/>
                  </a:lnTo>
                  <a:lnTo>
                    <a:pt x="1674" y="16698"/>
                  </a:lnTo>
                  <a:lnTo>
                    <a:pt x="1800" y="16656"/>
                  </a:lnTo>
                  <a:lnTo>
                    <a:pt x="1883" y="16719"/>
                  </a:lnTo>
                  <a:lnTo>
                    <a:pt x="1988" y="16635"/>
                  </a:lnTo>
                  <a:lnTo>
                    <a:pt x="1988" y="16593"/>
                  </a:lnTo>
                  <a:lnTo>
                    <a:pt x="1904" y="16530"/>
                  </a:lnTo>
                  <a:lnTo>
                    <a:pt x="1883" y="16509"/>
                  </a:lnTo>
                  <a:lnTo>
                    <a:pt x="1800" y="16488"/>
                  </a:lnTo>
                  <a:lnTo>
                    <a:pt x="1737" y="16530"/>
                  </a:lnTo>
                  <a:lnTo>
                    <a:pt x="1695" y="16488"/>
                  </a:lnTo>
                  <a:lnTo>
                    <a:pt x="1632" y="16405"/>
                  </a:lnTo>
                  <a:lnTo>
                    <a:pt x="1528" y="16342"/>
                  </a:lnTo>
                  <a:lnTo>
                    <a:pt x="1423" y="16342"/>
                  </a:lnTo>
                  <a:lnTo>
                    <a:pt x="1402" y="16384"/>
                  </a:lnTo>
                  <a:lnTo>
                    <a:pt x="1465" y="16426"/>
                  </a:lnTo>
                  <a:lnTo>
                    <a:pt x="1486" y="16426"/>
                  </a:lnTo>
                  <a:lnTo>
                    <a:pt x="1486" y="16488"/>
                  </a:lnTo>
                  <a:lnTo>
                    <a:pt x="1402" y="16509"/>
                  </a:lnTo>
                  <a:lnTo>
                    <a:pt x="1360" y="16509"/>
                  </a:lnTo>
                  <a:lnTo>
                    <a:pt x="1360" y="16551"/>
                  </a:lnTo>
                  <a:lnTo>
                    <a:pt x="1465" y="16635"/>
                  </a:lnTo>
                  <a:lnTo>
                    <a:pt x="1402" y="16656"/>
                  </a:lnTo>
                  <a:lnTo>
                    <a:pt x="1318" y="16656"/>
                  </a:lnTo>
                  <a:lnTo>
                    <a:pt x="1277" y="16740"/>
                  </a:lnTo>
                  <a:lnTo>
                    <a:pt x="1256" y="16886"/>
                  </a:lnTo>
                  <a:lnTo>
                    <a:pt x="1193" y="16802"/>
                  </a:lnTo>
                  <a:lnTo>
                    <a:pt x="1193" y="16698"/>
                  </a:lnTo>
                  <a:lnTo>
                    <a:pt x="1151" y="16635"/>
                  </a:lnTo>
                  <a:lnTo>
                    <a:pt x="1005" y="16614"/>
                  </a:lnTo>
                  <a:lnTo>
                    <a:pt x="1005" y="16740"/>
                  </a:lnTo>
                  <a:lnTo>
                    <a:pt x="942" y="16823"/>
                  </a:lnTo>
                  <a:lnTo>
                    <a:pt x="795" y="16781"/>
                  </a:lnTo>
                  <a:lnTo>
                    <a:pt x="691" y="16781"/>
                  </a:lnTo>
                  <a:lnTo>
                    <a:pt x="691" y="16928"/>
                  </a:lnTo>
                  <a:lnTo>
                    <a:pt x="628" y="17053"/>
                  </a:lnTo>
                  <a:lnTo>
                    <a:pt x="481" y="17095"/>
                  </a:lnTo>
                  <a:lnTo>
                    <a:pt x="335" y="17242"/>
                  </a:lnTo>
                  <a:lnTo>
                    <a:pt x="335" y="17451"/>
                  </a:lnTo>
                  <a:lnTo>
                    <a:pt x="251" y="17451"/>
                  </a:lnTo>
                  <a:lnTo>
                    <a:pt x="105" y="17514"/>
                  </a:lnTo>
                  <a:lnTo>
                    <a:pt x="0" y="17556"/>
                  </a:lnTo>
                  <a:lnTo>
                    <a:pt x="105" y="17576"/>
                  </a:lnTo>
                  <a:lnTo>
                    <a:pt x="63" y="17744"/>
                  </a:lnTo>
                  <a:lnTo>
                    <a:pt x="21" y="17932"/>
                  </a:lnTo>
                  <a:lnTo>
                    <a:pt x="105" y="18037"/>
                  </a:lnTo>
                  <a:lnTo>
                    <a:pt x="209" y="18288"/>
                  </a:lnTo>
                  <a:lnTo>
                    <a:pt x="272" y="18288"/>
                  </a:lnTo>
                  <a:lnTo>
                    <a:pt x="440" y="18372"/>
                  </a:lnTo>
                  <a:lnTo>
                    <a:pt x="523" y="18497"/>
                  </a:lnTo>
                  <a:lnTo>
                    <a:pt x="565" y="18602"/>
                  </a:lnTo>
                  <a:lnTo>
                    <a:pt x="837" y="18769"/>
                  </a:lnTo>
                  <a:lnTo>
                    <a:pt x="900" y="18832"/>
                  </a:lnTo>
                  <a:lnTo>
                    <a:pt x="858" y="19020"/>
                  </a:lnTo>
                  <a:lnTo>
                    <a:pt x="753" y="19208"/>
                  </a:lnTo>
                  <a:lnTo>
                    <a:pt x="649" y="19460"/>
                  </a:lnTo>
                  <a:lnTo>
                    <a:pt x="774" y="19627"/>
                  </a:lnTo>
                  <a:lnTo>
                    <a:pt x="837" y="19773"/>
                  </a:lnTo>
                  <a:lnTo>
                    <a:pt x="1067" y="20234"/>
                  </a:lnTo>
                  <a:lnTo>
                    <a:pt x="1318" y="20820"/>
                  </a:lnTo>
                  <a:lnTo>
                    <a:pt x="1214" y="20861"/>
                  </a:lnTo>
                  <a:lnTo>
                    <a:pt x="1193" y="21217"/>
                  </a:lnTo>
                  <a:lnTo>
                    <a:pt x="1193" y="21322"/>
                  </a:lnTo>
                  <a:lnTo>
                    <a:pt x="1297" y="21343"/>
                  </a:lnTo>
                  <a:lnTo>
                    <a:pt x="1214" y="21447"/>
                  </a:lnTo>
                  <a:lnTo>
                    <a:pt x="1214" y="21636"/>
                  </a:lnTo>
                  <a:lnTo>
                    <a:pt x="1297" y="21740"/>
                  </a:lnTo>
                  <a:lnTo>
                    <a:pt x="1423" y="21761"/>
                  </a:lnTo>
                  <a:lnTo>
                    <a:pt x="1486" y="21866"/>
                  </a:lnTo>
                  <a:lnTo>
                    <a:pt x="1423" y="21929"/>
                  </a:lnTo>
                  <a:lnTo>
                    <a:pt x="1423" y="22138"/>
                  </a:lnTo>
                  <a:lnTo>
                    <a:pt x="1486" y="22263"/>
                  </a:lnTo>
                  <a:lnTo>
                    <a:pt x="1674" y="22389"/>
                  </a:lnTo>
                  <a:lnTo>
                    <a:pt x="1674" y="22577"/>
                  </a:lnTo>
                  <a:lnTo>
                    <a:pt x="1569" y="22745"/>
                  </a:lnTo>
                  <a:lnTo>
                    <a:pt x="1507" y="22912"/>
                  </a:lnTo>
                  <a:lnTo>
                    <a:pt x="1779" y="23289"/>
                  </a:lnTo>
                  <a:lnTo>
                    <a:pt x="1925" y="23330"/>
                  </a:lnTo>
                  <a:lnTo>
                    <a:pt x="2197" y="23623"/>
                  </a:lnTo>
                  <a:lnTo>
                    <a:pt x="2218" y="23812"/>
                  </a:lnTo>
                  <a:lnTo>
                    <a:pt x="2051" y="24230"/>
                  </a:lnTo>
                  <a:lnTo>
                    <a:pt x="1821" y="24628"/>
                  </a:lnTo>
                  <a:lnTo>
                    <a:pt x="1695" y="24900"/>
                  </a:lnTo>
                  <a:lnTo>
                    <a:pt x="1528" y="25151"/>
                  </a:lnTo>
                  <a:lnTo>
                    <a:pt x="1381" y="25402"/>
                  </a:lnTo>
                  <a:lnTo>
                    <a:pt x="1256" y="25486"/>
                  </a:lnTo>
                  <a:lnTo>
                    <a:pt x="984" y="25737"/>
                  </a:lnTo>
                  <a:lnTo>
                    <a:pt x="1005" y="25904"/>
                  </a:lnTo>
                  <a:cubicBezTo>
                    <a:pt x="1005" y="25883"/>
                    <a:pt x="1046" y="25883"/>
                    <a:pt x="1046" y="25883"/>
                  </a:cubicBezTo>
                  <a:cubicBezTo>
                    <a:pt x="1067" y="25883"/>
                    <a:pt x="1193" y="25799"/>
                    <a:pt x="1193" y="25799"/>
                  </a:cubicBezTo>
                  <a:lnTo>
                    <a:pt x="1318" y="25779"/>
                  </a:lnTo>
                  <a:lnTo>
                    <a:pt x="1256" y="25841"/>
                  </a:lnTo>
                  <a:lnTo>
                    <a:pt x="1297" y="25925"/>
                  </a:lnTo>
                  <a:lnTo>
                    <a:pt x="1297" y="26030"/>
                  </a:lnTo>
                  <a:lnTo>
                    <a:pt x="1172" y="25925"/>
                  </a:lnTo>
                  <a:lnTo>
                    <a:pt x="1151" y="26009"/>
                  </a:lnTo>
                  <a:lnTo>
                    <a:pt x="1277" y="26155"/>
                  </a:lnTo>
                  <a:lnTo>
                    <a:pt x="1402" y="26155"/>
                  </a:lnTo>
                  <a:lnTo>
                    <a:pt x="1486" y="26260"/>
                  </a:lnTo>
                  <a:lnTo>
                    <a:pt x="1611" y="26260"/>
                  </a:lnTo>
                  <a:lnTo>
                    <a:pt x="1674" y="26239"/>
                  </a:lnTo>
                  <a:lnTo>
                    <a:pt x="1779" y="26239"/>
                  </a:lnTo>
                  <a:lnTo>
                    <a:pt x="1883" y="26364"/>
                  </a:lnTo>
                  <a:lnTo>
                    <a:pt x="1800" y="26448"/>
                  </a:lnTo>
                  <a:lnTo>
                    <a:pt x="1611" y="26406"/>
                  </a:lnTo>
                  <a:lnTo>
                    <a:pt x="1528" y="26427"/>
                  </a:lnTo>
                  <a:lnTo>
                    <a:pt x="1507" y="26532"/>
                  </a:lnTo>
                  <a:lnTo>
                    <a:pt x="1381" y="26636"/>
                  </a:lnTo>
                  <a:lnTo>
                    <a:pt x="1277" y="26553"/>
                  </a:lnTo>
                  <a:lnTo>
                    <a:pt x="1214" y="26615"/>
                  </a:lnTo>
                  <a:lnTo>
                    <a:pt x="1214" y="26720"/>
                  </a:lnTo>
                  <a:lnTo>
                    <a:pt x="1109" y="26741"/>
                  </a:lnTo>
                  <a:lnTo>
                    <a:pt x="1067" y="26636"/>
                  </a:lnTo>
                  <a:lnTo>
                    <a:pt x="1005" y="26657"/>
                  </a:lnTo>
                  <a:lnTo>
                    <a:pt x="1005" y="26720"/>
                  </a:lnTo>
                  <a:lnTo>
                    <a:pt x="1067" y="26783"/>
                  </a:lnTo>
                  <a:lnTo>
                    <a:pt x="1046" y="26929"/>
                  </a:lnTo>
                  <a:lnTo>
                    <a:pt x="1088" y="26992"/>
                  </a:lnTo>
                  <a:lnTo>
                    <a:pt x="1088" y="27034"/>
                  </a:lnTo>
                  <a:lnTo>
                    <a:pt x="1067" y="27055"/>
                  </a:lnTo>
                  <a:lnTo>
                    <a:pt x="984" y="27159"/>
                  </a:lnTo>
                  <a:lnTo>
                    <a:pt x="942" y="27306"/>
                  </a:lnTo>
                  <a:lnTo>
                    <a:pt x="858" y="27369"/>
                  </a:lnTo>
                  <a:lnTo>
                    <a:pt x="795" y="27808"/>
                  </a:lnTo>
                  <a:lnTo>
                    <a:pt x="1067" y="28289"/>
                  </a:lnTo>
                  <a:lnTo>
                    <a:pt x="1067" y="28394"/>
                  </a:lnTo>
                  <a:lnTo>
                    <a:pt x="984" y="28457"/>
                  </a:lnTo>
                  <a:lnTo>
                    <a:pt x="1005" y="28561"/>
                  </a:lnTo>
                  <a:lnTo>
                    <a:pt x="942" y="28708"/>
                  </a:lnTo>
                  <a:lnTo>
                    <a:pt x="1046" y="28729"/>
                  </a:lnTo>
                  <a:lnTo>
                    <a:pt x="1067" y="28833"/>
                  </a:lnTo>
                  <a:lnTo>
                    <a:pt x="1046" y="28875"/>
                  </a:lnTo>
                  <a:lnTo>
                    <a:pt x="1088" y="28938"/>
                  </a:lnTo>
                  <a:lnTo>
                    <a:pt x="1109" y="29043"/>
                  </a:lnTo>
                  <a:lnTo>
                    <a:pt x="1088" y="29126"/>
                  </a:lnTo>
                  <a:lnTo>
                    <a:pt x="1172" y="29252"/>
                  </a:lnTo>
                  <a:lnTo>
                    <a:pt x="1193" y="29294"/>
                  </a:lnTo>
                  <a:lnTo>
                    <a:pt x="1256" y="29461"/>
                  </a:lnTo>
                  <a:lnTo>
                    <a:pt x="1318" y="29566"/>
                  </a:lnTo>
                  <a:lnTo>
                    <a:pt x="1360" y="29712"/>
                  </a:lnTo>
                  <a:lnTo>
                    <a:pt x="1402" y="29712"/>
                  </a:lnTo>
                  <a:lnTo>
                    <a:pt x="1507" y="29796"/>
                  </a:lnTo>
                  <a:lnTo>
                    <a:pt x="1632" y="29712"/>
                  </a:lnTo>
                  <a:lnTo>
                    <a:pt x="1737" y="29900"/>
                  </a:lnTo>
                  <a:lnTo>
                    <a:pt x="1883" y="29817"/>
                  </a:lnTo>
                  <a:lnTo>
                    <a:pt x="2009" y="29859"/>
                  </a:lnTo>
                  <a:lnTo>
                    <a:pt x="2113" y="30026"/>
                  </a:lnTo>
                  <a:lnTo>
                    <a:pt x="2260" y="29921"/>
                  </a:lnTo>
                  <a:lnTo>
                    <a:pt x="2427" y="29880"/>
                  </a:lnTo>
                  <a:lnTo>
                    <a:pt x="2511" y="29963"/>
                  </a:lnTo>
                  <a:lnTo>
                    <a:pt x="2574" y="29963"/>
                  </a:lnTo>
                  <a:lnTo>
                    <a:pt x="2846" y="30026"/>
                  </a:lnTo>
                  <a:lnTo>
                    <a:pt x="2867" y="30172"/>
                  </a:lnTo>
                  <a:lnTo>
                    <a:pt x="2825" y="30319"/>
                  </a:lnTo>
                  <a:lnTo>
                    <a:pt x="2930" y="30424"/>
                  </a:lnTo>
                  <a:lnTo>
                    <a:pt x="2930" y="30612"/>
                  </a:lnTo>
                  <a:lnTo>
                    <a:pt x="3055" y="30737"/>
                  </a:lnTo>
                  <a:lnTo>
                    <a:pt x="3139" y="30905"/>
                  </a:lnTo>
                  <a:lnTo>
                    <a:pt x="3285" y="31114"/>
                  </a:lnTo>
                  <a:lnTo>
                    <a:pt x="3390" y="31177"/>
                  </a:lnTo>
                  <a:lnTo>
                    <a:pt x="3453" y="31365"/>
                  </a:lnTo>
                  <a:lnTo>
                    <a:pt x="3620" y="31428"/>
                  </a:lnTo>
                  <a:lnTo>
                    <a:pt x="3829" y="31595"/>
                  </a:lnTo>
                  <a:lnTo>
                    <a:pt x="3871" y="31700"/>
                  </a:lnTo>
                  <a:lnTo>
                    <a:pt x="4018" y="31805"/>
                  </a:lnTo>
                  <a:lnTo>
                    <a:pt x="3934" y="31867"/>
                  </a:lnTo>
                  <a:lnTo>
                    <a:pt x="3829" y="32056"/>
                  </a:lnTo>
                  <a:lnTo>
                    <a:pt x="3557" y="32097"/>
                  </a:lnTo>
                  <a:lnTo>
                    <a:pt x="3411" y="31993"/>
                  </a:lnTo>
                  <a:lnTo>
                    <a:pt x="3369" y="32097"/>
                  </a:lnTo>
                  <a:lnTo>
                    <a:pt x="3369" y="32223"/>
                  </a:lnTo>
                  <a:lnTo>
                    <a:pt x="3474" y="32411"/>
                  </a:lnTo>
                  <a:lnTo>
                    <a:pt x="3453" y="32579"/>
                  </a:lnTo>
                  <a:lnTo>
                    <a:pt x="3578" y="32725"/>
                  </a:lnTo>
                  <a:lnTo>
                    <a:pt x="3578" y="32893"/>
                  </a:lnTo>
                  <a:lnTo>
                    <a:pt x="3683" y="32913"/>
                  </a:lnTo>
                  <a:lnTo>
                    <a:pt x="3808" y="32893"/>
                  </a:lnTo>
                  <a:lnTo>
                    <a:pt x="3808" y="32746"/>
                  </a:lnTo>
                  <a:lnTo>
                    <a:pt x="3892" y="32683"/>
                  </a:lnTo>
                  <a:lnTo>
                    <a:pt x="4185" y="32788"/>
                  </a:lnTo>
                  <a:lnTo>
                    <a:pt x="4457" y="32788"/>
                  </a:lnTo>
                  <a:lnTo>
                    <a:pt x="4624" y="32704"/>
                  </a:lnTo>
                  <a:lnTo>
                    <a:pt x="4750" y="32704"/>
                  </a:lnTo>
                  <a:lnTo>
                    <a:pt x="4834" y="32955"/>
                  </a:lnTo>
                  <a:lnTo>
                    <a:pt x="4959" y="33060"/>
                  </a:lnTo>
                  <a:lnTo>
                    <a:pt x="4875" y="33206"/>
                  </a:lnTo>
                  <a:lnTo>
                    <a:pt x="5043" y="33416"/>
                  </a:lnTo>
                  <a:lnTo>
                    <a:pt x="5357" y="33353"/>
                  </a:lnTo>
                  <a:lnTo>
                    <a:pt x="5461" y="33457"/>
                  </a:lnTo>
                  <a:lnTo>
                    <a:pt x="5482" y="33583"/>
                  </a:lnTo>
                  <a:lnTo>
                    <a:pt x="5587" y="33625"/>
                  </a:lnTo>
                  <a:lnTo>
                    <a:pt x="5587" y="33771"/>
                  </a:lnTo>
                  <a:lnTo>
                    <a:pt x="5650" y="33960"/>
                  </a:lnTo>
                  <a:lnTo>
                    <a:pt x="5901" y="34211"/>
                  </a:lnTo>
                  <a:lnTo>
                    <a:pt x="6005" y="34106"/>
                  </a:lnTo>
                  <a:lnTo>
                    <a:pt x="6173" y="34190"/>
                  </a:lnTo>
                  <a:lnTo>
                    <a:pt x="6298" y="34169"/>
                  </a:lnTo>
                  <a:lnTo>
                    <a:pt x="6424" y="34190"/>
                  </a:lnTo>
                  <a:lnTo>
                    <a:pt x="6612" y="34043"/>
                  </a:lnTo>
                  <a:lnTo>
                    <a:pt x="6696" y="34043"/>
                  </a:lnTo>
                  <a:lnTo>
                    <a:pt x="6821" y="34315"/>
                  </a:lnTo>
                  <a:lnTo>
                    <a:pt x="7010" y="34420"/>
                  </a:lnTo>
                  <a:lnTo>
                    <a:pt x="7051" y="34525"/>
                  </a:lnTo>
                  <a:lnTo>
                    <a:pt x="7135" y="34462"/>
                  </a:lnTo>
                  <a:lnTo>
                    <a:pt x="7344" y="34504"/>
                  </a:lnTo>
                  <a:lnTo>
                    <a:pt x="7491" y="34504"/>
                  </a:lnTo>
                  <a:lnTo>
                    <a:pt x="7595" y="34587"/>
                  </a:lnTo>
                  <a:lnTo>
                    <a:pt x="7742" y="34566"/>
                  </a:lnTo>
                  <a:lnTo>
                    <a:pt x="7888" y="34671"/>
                  </a:lnTo>
                  <a:lnTo>
                    <a:pt x="8077" y="34692"/>
                  </a:lnTo>
                  <a:lnTo>
                    <a:pt x="8160" y="34608"/>
                  </a:lnTo>
                  <a:lnTo>
                    <a:pt x="8202" y="34734"/>
                  </a:lnTo>
                  <a:lnTo>
                    <a:pt x="8286" y="34797"/>
                  </a:lnTo>
                  <a:lnTo>
                    <a:pt x="8286" y="34943"/>
                  </a:lnTo>
                  <a:lnTo>
                    <a:pt x="8181" y="35090"/>
                  </a:lnTo>
                  <a:lnTo>
                    <a:pt x="8056" y="35110"/>
                  </a:lnTo>
                  <a:lnTo>
                    <a:pt x="8014" y="35362"/>
                  </a:lnTo>
                  <a:lnTo>
                    <a:pt x="8181" y="35466"/>
                  </a:lnTo>
                  <a:lnTo>
                    <a:pt x="8202" y="35634"/>
                  </a:lnTo>
                  <a:lnTo>
                    <a:pt x="8119" y="35843"/>
                  </a:lnTo>
                  <a:lnTo>
                    <a:pt x="8160" y="35989"/>
                  </a:lnTo>
                  <a:lnTo>
                    <a:pt x="8056" y="36073"/>
                  </a:lnTo>
                  <a:lnTo>
                    <a:pt x="7763" y="36094"/>
                  </a:lnTo>
                  <a:lnTo>
                    <a:pt x="7637" y="36303"/>
                  </a:lnTo>
                  <a:lnTo>
                    <a:pt x="7554" y="36345"/>
                  </a:lnTo>
                  <a:lnTo>
                    <a:pt x="7533" y="36596"/>
                  </a:lnTo>
                  <a:lnTo>
                    <a:pt x="7554" y="36596"/>
                  </a:lnTo>
                  <a:lnTo>
                    <a:pt x="7658" y="36617"/>
                  </a:lnTo>
                  <a:lnTo>
                    <a:pt x="7784" y="36554"/>
                  </a:lnTo>
                  <a:lnTo>
                    <a:pt x="7951" y="36512"/>
                  </a:lnTo>
                  <a:lnTo>
                    <a:pt x="7972" y="36575"/>
                  </a:lnTo>
                  <a:lnTo>
                    <a:pt x="7951" y="36659"/>
                  </a:lnTo>
                  <a:lnTo>
                    <a:pt x="7637" y="36805"/>
                  </a:lnTo>
                  <a:lnTo>
                    <a:pt x="7491" y="36889"/>
                  </a:lnTo>
                  <a:lnTo>
                    <a:pt x="7554" y="36931"/>
                  </a:lnTo>
                  <a:lnTo>
                    <a:pt x="7637" y="36931"/>
                  </a:lnTo>
                  <a:lnTo>
                    <a:pt x="7554" y="37014"/>
                  </a:lnTo>
                  <a:lnTo>
                    <a:pt x="7428" y="36994"/>
                  </a:lnTo>
                  <a:lnTo>
                    <a:pt x="7240" y="37014"/>
                  </a:lnTo>
                  <a:lnTo>
                    <a:pt x="7323" y="37203"/>
                  </a:lnTo>
                  <a:lnTo>
                    <a:pt x="7386" y="37286"/>
                  </a:lnTo>
                  <a:lnTo>
                    <a:pt x="7449" y="37224"/>
                  </a:lnTo>
                  <a:lnTo>
                    <a:pt x="7470" y="37286"/>
                  </a:lnTo>
                  <a:lnTo>
                    <a:pt x="7575" y="37307"/>
                  </a:lnTo>
                  <a:lnTo>
                    <a:pt x="7575" y="37349"/>
                  </a:lnTo>
                  <a:lnTo>
                    <a:pt x="7491" y="37391"/>
                  </a:lnTo>
                  <a:lnTo>
                    <a:pt x="7449" y="37454"/>
                  </a:lnTo>
                  <a:lnTo>
                    <a:pt x="7365" y="37454"/>
                  </a:lnTo>
                  <a:lnTo>
                    <a:pt x="7323" y="37517"/>
                  </a:lnTo>
                  <a:lnTo>
                    <a:pt x="7323" y="37559"/>
                  </a:lnTo>
                  <a:lnTo>
                    <a:pt x="7177" y="37705"/>
                  </a:lnTo>
                  <a:lnTo>
                    <a:pt x="7177" y="37831"/>
                  </a:lnTo>
                  <a:lnTo>
                    <a:pt x="7240" y="37851"/>
                  </a:lnTo>
                  <a:lnTo>
                    <a:pt x="7219" y="38019"/>
                  </a:lnTo>
                  <a:lnTo>
                    <a:pt x="7114" y="37977"/>
                  </a:lnTo>
                  <a:lnTo>
                    <a:pt x="7072" y="38019"/>
                  </a:lnTo>
                  <a:lnTo>
                    <a:pt x="6968" y="37935"/>
                  </a:lnTo>
                  <a:lnTo>
                    <a:pt x="6842" y="37914"/>
                  </a:lnTo>
                  <a:lnTo>
                    <a:pt x="6842" y="37956"/>
                  </a:lnTo>
                  <a:lnTo>
                    <a:pt x="6905" y="38040"/>
                  </a:lnTo>
                  <a:lnTo>
                    <a:pt x="6821" y="38061"/>
                  </a:lnTo>
                  <a:lnTo>
                    <a:pt x="6738" y="38144"/>
                  </a:lnTo>
                  <a:lnTo>
                    <a:pt x="6863" y="38165"/>
                  </a:lnTo>
                  <a:lnTo>
                    <a:pt x="6947" y="38165"/>
                  </a:lnTo>
                  <a:lnTo>
                    <a:pt x="7114" y="38291"/>
                  </a:lnTo>
                  <a:lnTo>
                    <a:pt x="7114" y="38375"/>
                  </a:lnTo>
                  <a:lnTo>
                    <a:pt x="7240" y="38500"/>
                  </a:lnTo>
                  <a:lnTo>
                    <a:pt x="7449" y="38479"/>
                  </a:lnTo>
                  <a:lnTo>
                    <a:pt x="7679" y="38605"/>
                  </a:lnTo>
                  <a:lnTo>
                    <a:pt x="7847" y="38647"/>
                  </a:lnTo>
                  <a:lnTo>
                    <a:pt x="8202" y="38898"/>
                  </a:lnTo>
                  <a:lnTo>
                    <a:pt x="8286" y="39023"/>
                  </a:lnTo>
                  <a:lnTo>
                    <a:pt x="8391" y="39065"/>
                  </a:lnTo>
                  <a:lnTo>
                    <a:pt x="8412" y="39128"/>
                  </a:lnTo>
                  <a:lnTo>
                    <a:pt x="8516" y="39211"/>
                  </a:lnTo>
                  <a:lnTo>
                    <a:pt x="8600" y="39211"/>
                  </a:lnTo>
                  <a:lnTo>
                    <a:pt x="8621" y="39295"/>
                  </a:lnTo>
                  <a:lnTo>
                    <a:pt x="8725" y="39337"/>
                  </a:lnTo>
                  <a:lnTo>
                    <a:pt x="8788" y="39337"/>
                  </a:lnTo>
                  <a:lnTo>
                    <a:pt x="8893" y="39483"/>
                  </a:lnTo>
                  <a:lnTo>
                    <a:pt x="8997" y="39504"/>
                  </a:lnTo>
                  <a:lnTo>
                    <a:pt x="9039" y="39525"/>
                  </a:lnTo>
                  <a:lnTo>
                    <a:pt x="9102" y="39504"/>
                  </a:lnTo>
                  <a:lnTo>
                    <a:pt x="9248" y="39630"/>
                  </a:lnTo>
                  <a:lnTo>
                    <a:pt x="9248" y="39714"/>
                  </a:lnTo>
                  <a:lnTo>
                    <a:pt x="9374" y="39735"/>
                  </a:lnTo>
                  <a:lnTo>
                    <a:pt x="9520" y="39923"/>
                  </a:lnTo>
                  <a:lnTo>
                    <a:pt x="9583" y="40007"/>
                  </a:lnTo>
                  <a:lnTo>
                    <a:pt x="9625" y="40237"/>
                  </a:lnTo>
                  <a:lnTo>
                    <a:pt x="9730" y="40425"/>
                  </a:lnTo>
                  <a:lnTo>
                    <a:pt x="9688" y="40488"/>
                  </a:lnTo>
                  <a:lnTo>
                    <a:pt x="9730" y="40572"/>
                  </a:lnTo>
                  <a:cubicBezTo>
                    <a:pt x="9939" y="40572"/>
                    <a:pt x="10483" y="40572"/>
                    <a:pt x="10462" y="40446"/>
                  </a:cubicBezTo>
                  <a:lnTo>
                    <a:pt x="10420" y="40279"/>
                  </a:lnTo>
                  <a:lnTo>
                    <a:pt x="11090" y="40258"/>
                  </a:lnTo>
                  <a:cubicBezTo>
                    <a:pt x="11090" y="40258"/>
                    <a:pt x="11215" y="40383"/>
                    <a:pt x="11320" y="40383"/>
                  </a:cubicBezTo>
                  <a:cubicBezTo>
                    <a:pt x="11425" y="40383"/>
                    <a:pt x="11948" y="40153"/>
                    <a:pt x="11948" y="40153"/>
                  </a:cubicBezTo>
                  <a:cubicBezTo>
                    <a:pt x="11948" y="40153"/>
                    <a:pt x="12073" y="40174"/>
                    <a:pt x="12136" y="40279"/>
                  </a:cubicBezTo>
                  <a:cubicBezTo>
                    <a:pt x="12159" y="40337"/>
                    <a:pt x="12208" y="40350"/>
                    <a:pt x="12254" y="40350"/>
                  </a:cubicBezTo>
                  <a:cubicBezTo>
                    <a:pt x="12291" y="40350"/>
                    <a:pt x="12327" y="40341"/>
                    <a:pt x="12345" y="40341"/>
                  </a:cubicBezTo>
                  <a:lnTo>
                    <a:pt x="12345" y="40320"/>
                  </a:lnTo>
                  <a:lnTo>
                    <a:pt x="12492" y="40341"/>
                  </a:lnTo>
                  <a:lnTo>
                    <a:pt x="12764" y="40551"/>
                  </a:lnTo>
                  <a:lnTo>
                    <a:pt x="12826" y="40676"/>
                  </a:lnTo>
                  <a:lnTo>
                    <a:pt x="13098" y="40697"/>
                  </a:lnTo>
                  <a:lnTo>
                    <a:pt x="13140" y="40592"/>
                  </a:lnTo>
                  <a:lnTo>
                    <a:pt x="13308" y="40488"/>
                  </a:lnTo>
                  <a:lnTo>
                    <a:pt x="13496" y="40258"/>
                  </a:lnTo>
                  <a:lnTo>
                    <a:pt x="13433" y="40237"/>
                  </a:lnTo>
                  <a:lnTo>
                    <a:pt x="13119" y="39965"/>
                  </a:lnTo>
                  <a:lnTo>
                    <a:pt x="12910" y="39714"/>
                  </a:lnTo>
                  <a:lnTo>
                    <a:pt x="12889" y="39546"/>
                  </a:lnTo>
                  <a:lnTo>
                    <a:pt x="12805" y="39442"/>
                  </a:lnTo>
                  <a:lnTo>
                    <a:pt x="12805" y="39295"/>
                  </a:lnTo>
                  <a:lnTo>
                    <a:pt x="12785" y="39211"/>
                  </a:lnTo>
                  <a:lnTo>
                    <a:pt x="12764" y="39170"/>
                  </a:lnTo>
                  <a:lnTo>
                    <a:pt x="12680" y="39170"/>
                  </a:lnTo>
                  <a:lnTo>
                    <a:pt x="12680" y="39065"/>
                  </a:lnTo>
                  <a:lnTo>
                    <a:pt x="12722" y="39086"/>
                  </a:lnTo>
                  <a:lnTo>
                    <a:pt x="12764" y="38981"/>
                  </a:lnTo>
                  <a:lnTo>
                    <a:pt x="12805" y="38877"/>
                  </a:lnTo>
                  <a:lnTo>
                    <a:pt x="12722" y="38877"/>
                  </a:lnTo>
                  <a:lnTo>
                    <a:pt x="12680" y="38919"/>
                  </a:lnTo>
                  <a:lnTo>
                    <a:pt x="12554" y="38856"/>
                  </a:lnTo>
                  <a:lnTo>
                    <a:pt x="12554" y="38667"/>
                  </a:lnTo>
                  <a:lnTo>
                    <a:pt x="12450" y="38647"/>
                  </a:lnTo>
                  <a:lnTo>
                    <a:pt x="12366" y="38563"/>
                  </a:lnTo>
                  <a:lnTo>
                    <a:pt x="12282" y="38584"/>
                  </a:lnTo>
                  <a:lnTo>
                    <a:pt x="12178" y="38584"/>
                  </a:lnTo>
                  <a:lnTo>
                    <a:pt x="12136" y="38375"/>
                  </a:lnTo>
                  <a:lnTo>
                    <a:pt x="12157" y="38270"/>
                  </a:lnTo>
                  <a:lnTo>
                    <a:pt x="12199" y="38228"/>
                  </a:lnTo>
                  <a:lnTo>
                    <a:pt x="12199" y="38019"/>
                  </a:lnTo>
                  <a:lnTo>
                    <a:pt x="12261" y="37914"/>
                  </a:lnTo>
                  <a:lnTo>
                    <a:pt x="12282" y="37768"/>
                  </a:lnTo>
                  <a:lnTo>
                    <a:pt x="12345" y="37726"/>
                  </a:lnTo>
                  <a:lnTo>
                    <a:pt x="12366" y="37600"/>
                  </a:lnTo>
                  <a:lnTo>
                    <a:pt x="12408" y="37517"/>
                  </a:lnTo>
                  <a:lnTo>
                    <a:pt x="12408" y="37433"/>
                  </a:lnTo>
                  <a:lnTo>
                    <a:pt x="12471" y="37454"/>
                  </a:lnTo>
                  <a:lnTo>
                    <a:pt x="12513" y="37517"/>
                  </a:lnTo>
                  <a:lnTo>
                    <a:pt x="12575" y="37496"/>
                  </a:lnTo>
                  <a:lnTo>
                    <a:pt x="12596" y="37412"/>
                  </a:lnTo>
                  <a:lnTo>
                    <a:pt x="12659" y="37454"/>
                  </a:lnTo>
                  <a:lnTo>
                    <a:pt x="12701" y="37412"/>
                  </a:lnTo>
                  <a:lnTo>
                    <a:pt x="12785" y="37412"/>
                  </a:lnTo>
                  <a:lnTo>
                    <a:pt x="12868" y="37349"/>
                  </a:lnTo>
                  <a:lnTo>
                    <a:pt x="12826" y="37307"/>
                  </a:lnTo>
                  <a:lnTo>
                    <a:pt x="12764" y="37286"/>
                  </a:lnTo>
                  <a:lnTo>
                    <a:pt x="12805" y="37286"/>
                  </a:lnTo>
                  <a:cubicBezTo>
                    <a:pt x="12805" y="37286"/>
                    <a:pt x="12826" y="37307"/>
                    <a:pt x="12868" y="37307"/>
                  </a:cubicBezTo>
                  <a:cubicBezTo>
                    <a:pt x="12889" y="37307"/>
                    <a:pt x="12931" y="37286"/>
                    <a:pt x="12931" y="37286"/>
                  </a:cubicBezTo>
                  <a:lnTo>
                    <a:pt x="12994" y="37328"/>
                  </a:lnTo>
                  <a:lnTo>
                    <a:pt x="13036" y="37307"/>
                  </a:lnTo>
                  <a:lnTo>
                    <a:pt x="13015" y="37245"/>
                  </a:lnTo>
                  <a:lnTo>
                    <a:pt x="12847" y="37140"/>
                  </a:lnTo>
                  <a:lnTo>
                    <a:pt x="12931" y="37119"/>
                  </a:lnTo>
                  <a:lnTo>
                    <a:pt x="13036" y="37140"/>
                  </a:lnTo>
                  <a:lnTo>
                    <a:pt x="13098" y="37119"/>
                  </a:lnTo>
                  <a:lnTo>
                    <a:pt x="13161" y="37140"/>
                  </a:lnTo>
                  <a:lnTo>
                    <a:pt x="13161" y="37077"/>
                  </a:lnTo>
                  <a:lnTo>
                    <a:pt x="13119" y="37035"/>
                  </a:lnTo>
                  <a:lnTo>
                    <a:pt x="13161" y="37035"/>
                  </a:lnTo>
                  <a:lnTo>
                    <a:pt x="13161" y="36994"/>
                  </a:lnTo>
                  <a:lnTo>
                    <a:pt x="13119" y="36931"/>
                  </a:lnTo>
                  <a:lnTo>
                    <a:pt x="13203" y="36910"/>
                  </a:lnTo>
                  <a:lnTo>
                    <a:pt x="13203" y="36868"/>
                  </a:lnTo>
                  <a:lnTo>
                    <a:pt x="13203" y="36805"/>
                  </a:lnTo>
                  <a:lnTo>
                    <a:pt x="13057" y="36722"/>
                  </a:lnTo>
                  <a:lnTo>
                    <a:pt x="12910" y="36784"/>
                  </a:lnTo>
                  <a:lnTo>
                    <a:pt x="12701" y="36659"/>
                  </a:lnTo>
                  <a:lnTo>
                    <a:pt x="12701" y="36554"/>
                  </a:lnTo>
                  <a:lnTo>
                    <a:pt x="12910" y="36554"/>
                  </a:lnTo>
                  <a:lnTo>
                    <a:pt x="12680" y="36157"/>
                  </a:lnTo>
                  <a:lnTo>
                    <a:pt x="12408" y="35885"/>
                  </a:lnTo>
                  <a:lnTo>
                    <a:pt x="12052" y="35780"/>
                  </a:lnTo>
                  <a:lnTo>
                    <a:pt x="11989" y="35864"/>
                  </a:lnTo>
                  <a:lnTo>
                    <a:pt x="11822" y="35717"/>
                  </a:lnTo>
                  <a:lnTo>
                    <a:pt x="11843" y="35634"/>
                  </a:lnTo>
                  <a:lnTo>
                    <a:pt x="11738" y="35466"/>
                  </a:lnTo>
                  <a:lnTo>
                    <a:pt x="11508" y="35403"/>
                  </a:lnTo>
                  <a:lnTo>
                    <a:pt x="11571" y="35194"/>
                  </a:lnTo>
                  <a:lnTo>
                    <a:pt x="11634" y="34818"/>
                  </a:lnTo>
                  <a:lnTo>
                    <a:pt x="11550" y="34734"/>
                  </a:lnTo>
                  <a:lnTo>
                    <a:pt x="11529" y="34462"/>
                  </a:lnTo>
                  <a:lnTo>
                    <a:pt x="11634" y="34399"/>
                  </a:lnTo>
                  <a:lnTo>
                    <a:pt x="11780" y="34211"/>
                  </a:lnTo>
                  <a:lnTo>
                    <a:pt x="11780" y="34064"/>
                  </a:lnTo>
                  <a:lnTo>
                    <a:pt x="11864" y="33960"/>
                  </a:lnTo>
                  <a:lnTo>
                    <a:pt x="12178" y="34253"/>
                  </a:lnTo>
                  <a:lnTo>
                    <a:pt x="12199" y="34357"/>
                  </a:lnTo>
                  <a:lnTo>
                    <a:pt x="12387" y="34462"/>
                  </a:lnTo>
                  <a:lnTo>
                    <a:pt x="12575" y="34420"/>
                  </a:lnTo>
                  <a:lnTo>
                    <a:pt x="12554" y="34253"/>
                  </a:lnTo>
                  <a:lnTo>
                    <a:pt x="12617" y="34190"/>
                  </a:lnTo>
                  <a:lnTo>
                    <a:pt x="12492" y="33729"/>
                  </a:lnTo>
                  <a:lnTo>
                    <a:pt x="12680" y="33688"/>
                  </a:lnTo>
                  <a:lnTo>
                    <a:pt x="12868" y="33688"/>
                  </a:lnTo>
                  <a:lnTo>
                    <a:pt x="12868" y="33562"/>
                  </a:lnTo>
                  <a:lnTo>
                    <a:pt x="12785" y="33457"/>
                  </a:lnTo>
                  <a:lnTo>
                    <a:pt x="12805" y="33332"/>
                  </a:lnTo>
                  <a:lnTo>
                    <a:pt x="12994" y="33227"/>
                  </a:lnTo>
                  <a:lnTo>
                    <a:pt x="13077" y="33227"/>
                  </a:lnTo>
                  <a:lnTo>
                    <a:pt x="13119" y="33060"/>
                  </a:lnTo>
                  <a:lnTo>
                    <a:pt x="13203" y="32997"/>
                  </a:lnTo>
                  <a:lnTo>
                    <a:pt x="13329" y="33018"/>
                  </a:lnTo>
                  <a:lnTo>
                    <a:pt x="13349" y="32913"/>
                  </a:lnTo>
                  <a:lnTo>
                    <a:pt x="13329" y="32809"/>
                  </a:lnTo>
                  <a:lnTo>
                    <a:pt x="13349" y="32725"/>
                  </a:lnTo>
                  <a:lnTo>
                    <a:pt x="13538" y="32830"/>
                  </a:lnTo>
                  <a:lnTo>
                    <a:pt x="13663" y="32893"/>
                  </a:lnTo>
                  <a:lnTo>
                    <a:pt x="13642" y="32955"/>
                  </a:lnTo>
                  <a:lnTo>
                    <a:pt x="13559" y="33060"/>
                  </a:lnTo>
                  <a:lnTo>
                    <a:pt x="13621" y="33123"/>
                  </a:lnTo>
                  <a:lnTo>
                    <a:pt x="13726" y="33060"/>
                  </a:lnTo>
                  <a:lnTo>
                    <a:pt x="13747" y="32997"/>
                  </a:lnTo>
                  <a:lnTo>
                    <a:pt x="13831" y="32934"/>
                  </a:lnTo>
                  <a:lnTo>
                    <a:pt x="13831" y="33039"/>
                  </a:lnTo>
                  <a:lnTo>
                    <a:pt x="13914" y="32955"/>
                  </a:lnTo>
                  <a:lnTo>
                    <a:pt x="13935" y="32893"/>
                  </a:lnTo>
                  <a:lnTo>
                    <a:pt x="14040" y="32893"/>
                  </a:lnTo>
                  <a:lnTo>
                    <a:pt x="14165" y="32809"/>
                  </a:lnTo>
                  <a:lnTo>
                    <a:pt x="14270" y="32809"/>
                  </a:lnTo>
                  <a:lnTo>
                    <a:pt x="14312" y="32955"/>
                  </a:lnTo>
                  <a:lnTo>
                    <a:pt x="14458" y="33039"/>
                  </a:lnTo>
                  <a:lnTo>
                    <a:pt x="14668" y="32955"/>
                  </a:lnTo>
                  <a:lnTo>
                    <a:pt x="14772" y="32955"/>
                  </a:lnTo>
                  <a:lnTo>
                    <a:pt x="14814" y="33039"/>
                  </a:lnTo>
                  <a:lnTo>
                    <a:pt x="14898" y="33039"/>
                  </a:lnTo>
                  <a:lnTo>
                    <a:pt x="15002" y="33206"/>
                  </a:lnTo>
                  <a:lnTo>
                    <a:pt x="15128" y="33206"/>
                  </a:lnTo>
                  <a:lnTo>
                    <a:pt x="15233" y="33332"/>
                  </a:lnTo>
                  <a:lnTo>
                    <a:pt x="15400" y="33457"/>
                  </a:lnTo>
                  <a:lnTo>
                    <a:pt x="15463" y="33457"/>
                  </a:lnTo>
                  <a:lnTo>
                    <a:pt x="15526" y="33541"/>
                  </a:lnTo>
                  <a:lnTo>
                    <a:pt x="15526" y="33667"/>
                  </a:lnTo>
                  <a:lnTo>
                    <a:pt x="15609" y="33688"/>
                  </a:lnTo>
                  <a:lnTo>
                    <a:pt x="15672" y="33583"/>
                  </a:lnTo>
                  <a:lnTo>
                    <a:pt x="15672" y="33437"/>
                  </a:lnTo>
                  <a:lnTo>
                    <a:pt x="15777" y="33353"/>
                  </a:lnTo>
                  <a:lnTo>
                    <a:pt x="15860" y="33457"/>
                  </a:lnTo>
                  <a:lnTo>
                    <a:pt x="16070" y="33478"/>
                  </a:lnTo>
                  <a:lnTo>
                    <a:pt x="16153" y="33583"/>
                  </a:lnTo>
                  <a:lnTo>
                    <a:pt x="16258" y="33625"/>
                  </a:lnTo>
                  <a:lnTo>
                    <a:pt x="16383" y="33520"/>
                  </a:lnTo>
                  <a:lnTo>
                    <a:pt x="16383" y="33311"/>
                  </a:lnTo>
                  <a:lnTo>
                    <a:pt x="16509" y="33311"/>
                  </a:lnTo>
                  <a:lnTo>
                    <a:pt x="16509" y="33206"/>
                  </a:lnTo>
                  <a:lnTo>
                    <a:pt x="16614" y="33165"/>
                  </a:lnTo>
                  <a:lnTo>
                    <a:pt x="16697" y="33248"/>
                  </a:lnTo>
                  <a:lnTo>
                    <a:pt x="16760" y="33144"/>
                  </a:lnTo>
                  <a:lnTo>
                    <a:pt x="16886" y="33123"/>
                  </a:lnTo>
                  <a:lnTo>
                    <a:pt x="17032" y="33269"/>
                  </a:lnTo>
                  <a:lnTo>
                    <a:pt x="17074" y="33332"/>
                  </a:lnTo>
                  <a:lnTo>
                    <a:pt x="17220" y="33311"/>
                  </a:lnTo>
                  <a:lnTo>
                    <a:pt x="17199" y="33165"/>
                  </a:lnTo>
                  <a:lnTo>
                    <a:pt x="17283" y="33144"/>
                  </a:lnTo>
                  <a:lnTo>
                    <a:pt x="17409" y="33144"/>
                  </a:lnTo>
                  <a:lnTo>
                    <a:pt x="17451" y="33060"/>
                  </a:lnTo>
                  <a:lnTo>
                    <a:pt x="17597" y="33144"/>
                  </a:lnTo>
                  <a:lnTo>
                    <a:pt x="17660" y="33206"/>
                  </a:lnTo>
                  <a:lnTo>
                    <a:pt x="17639" y="33269"/>
                  </a:lnTo>
                  <a:lnTo>
                    <a:pt x="17555" y="33332"/>
                  </a:lnTo>
                  <a:lnTo>
                    <a:pt x="17660" y="33457"/>
                  </a:lnTo>
                  <a:lnTo>
                    <a:pt x="17764" y="33478"/>
                  </a:lnTo>
                  <a:lnTo>
                    <a:pt x="17827" y="33457"/>
                  </a:lnTo>
                  <a:lnTo>
                    <a:pt x="17911" y="33520"/>
                  </a:lnTo>
                  <a:lnTo>
                    <a:pt x="18078" y="33520"/>
                  </a:lnTo>
                  <a:lnTo>
                    <a:pt x="18287" y="33625"/>
                  </a:lnTo>
                  <a:lnTo>
                    <a:pt x="18434" y="33583"/>
                  </a:lnTo>
                  <a:lnTo>
                    <a:pt x="18476" y="33457"/>
                  </a:lnTo>
                  <a:lnTo>
                    <a:pt x="18476" y="33353"/>
                  </a:lnTo>
                  <a:lnTo>
                    <a:pt x="18539" y="33311"/>
                  </a:lnTo>
                  <a:lnTo>
                    <a:pt x="18706" y="33416"/>
                  </a:lnTo>
                  <a:lnTo>
                    <a:pt x="18873" y="33437"/>
                  </a:lnTo>
                  <a:lnTo>
                    <a:pt x="19062" y="33353"/>
                  </a:lnTo>
                  <a:lnTo>
                    <a:pt x="19103" y="33248"/>
                  </a:lnTo>
                  <a:lnTo>
                    <a:pt x="19083" y="32809"/>
                  </a:lnTo>
                  <a:lnTo>
                    <a:pt x="19020" y="32746"/>
                  </a:lnTo>
                  <a:lnTo>
                    <a:pt x="18852" y="32746"/>
                  </a:lnTo>
                  <a:lnTo>
                    <a:pt x="18748" y="32683"/>
                  </a:lnTo>
                  <a:lnTo>
                    <a:pt x="18706" y="32621"/>
                  </a:lnTo>
                  <a:lnTo>
                    <a:pt x="18580" y="32600"/>
                  </a:lnTo>
                  <a:lnTo>
                    <a:pt x="18497" y="32516"/>
                  </a:lnTo>
                  <a:lnTo>
                    <a:pt x="18371" y="32516"/>
                  </a:lnTo>
                  <a:lnTo>
                    <a:pt x="18371" y="32432"/>
                  </a:lnTo>
                  <a:lnTo>
                    <a:pt x="18350" y="32369"/>
                  </a:lnTo>
                  <a:lnTo>
                    <a:pt x="18371" y="32307"/>
                  </a:lnTo>
                  <a:lnTo>
                    <a:pt x="18476" y="32307"/>
                  </a:lnTo>
                  <a:lnTo>
                    <a:pt x="18497" y="32181"/>
                  </a:lnTo>
                  <a:lnTo>
                    <a:pt x="18580" y="32077"/>
                  </a:lnTo>
                  <a:lnTo>
                    <a:pt x="18559" y="31951"/>
                  </a:lnTo>
                  <a:lnTo>
                    <a:pt x="18476" y="31951"/>
                  </a:lnTo>
                  <a:lnTo>
                    <a:pt x="18476" y="31805"/>
                  </a:lnTo>
                  <a:lnTo>
                    <a:pt x="18601" y="31637"/>
                  </a:lnTo>
                  <a:lnTo>
                    <a:pt x="18748" y="31491"/>
                  </a:lnTo>
                  <a:lnTo>
                    <a:pt x="18978" y="31470"/>
                  </a:lnTo>
                  <a:lnTo>
                    <a:pt x="19083" y="31491"/>
                  </a:lnTo>
                  <a:lnTo>
                    <a:pt x="19166" y="31449"/>
                  </a:lnTo>
                  <a:lnTo>
                    <a:pt x="19166" y="31344"/>
                  </a:lnTo>
                  <a:lnTo>
                    <a:pt x="19062" y="31323"/>
                  </a:lnTo>
                  <a:lnTo>
                    <a:pt x="18978" y="31219"/>
                  </a:lnTo>
                  <a:lnTo>
                    <a:pt x="18873" y="31219"/>
                  </a:lnTo>
                  <a:lnTo>
                    <a:pt x="18790" y="31260"/>
                  </a:lnTo>
                  <a:lnTo>
                    <a:pt x="18685" y="31219"/>
                  </a:lnTo>
                  <a:lnTo>
                    <a:pt x="18539" y="31219"/>
                  </a:lnTo>
                  <a:lnTo>
                    <a:pt x="18539" y="31135"/>
                  </a:lnTo>
                  <a:lnTo>
                    <a:pt x="18580" y="31072"/>
                  </a:lnTo>
                  <a:lnTo>
                    <a:pt x="18748" y="31072"/>
                  </a:lnTo>
                  <a:lnTo>
                    <a:pt x="18685" y="30947"/>
                  </a:lnTo>
                  <a:lnTo>
                    <a:pt x="18539" y="30968"/>
                  </a:lnTo>
                  <a:lnTo>
                    <a:pt x="18434" y="30947"/>
                  </a:lnTo>
                  <a:lnTo>
                    <a:pt x="18476" y="30905"/>
                  </a:lnTo>
                  <a:lnTo>
                    <a:pt x="18434" y="30758"/>
                  </a:lnTo>
                  <a:lnTo>
                    <a:pt x="18476" y="30737"/>
                  </a:lnTo>
                  <a:lnTo>
                    <a:pt x="18601" y="30737"/>
                  </a:lnTo>
                  <a:lnTo>
                    <a:pt x="18664" y="30654"/>
                  </a:lnTo>
                  <a:lnTo>
                    <a:pt x="18748" y="30654"/>
                  </a:lnTo>
                  <a:lnTo>
                    <a:pt x="18769" y="30716"/>
                  </a:lnTo>
                  <a:lnTo>
                    <a:pt x="18894" y="30696"/>
                  </a:lnTo>
                  <a:lnTo>
                    <a:pt x="18999" y="30758"/>
                  </a:lnTo>
                  <a:lnTo>
                    <a:pt x="19062" y="30716"/>
                  </a:lnTo>
                  <a:lnTo>
                    <a:pt x="19062" y="30633"/>
                  </a:lnTo>
                  <a:lnTo>
                    <a:pt x="19166" y="30591"/>
                  </a:lnTo>
                  <a:lnTo>
                    <a:pt x="19271" y="30591"/>
                  </a:lnTo>
                  <a:lnTo>
                    <a:pt x="19334" y="30696"/>
                  </a:lnTo>
                  <a:lnTo>
                    <a:pt x="19396" y="30612"/>
                  </a:lnTo>
                  <a:lnTo>
                    <a:pt x="19396" y="30528"/>
                  </a:lnTo>
                  <a:lnTo>
                    <a:pt x="19606" y="30486"/>
                  </a:lnTo>
                  <a:lnTo>
                    <a:pt x="19731" y="30486"/>
                  </a:lnTo>
                  <a:lnTo>
                    <a:pt x="19899" y="30403"/>
                  </a:lnTo>
                  <a:lnTo>
                    <a:pt x="20045" y="30403"/>
                  </a:lnTo>
                  <a:lnTo>
                    <a:pt x="20066" y="30340"/>
                  </a:lnTo>
                  <a:lnTo>
                    <a:pt x="20233" y="30235"/>
                  </a:lnTo>
                  <a:lnTo>
                    <a:pt x="20359" y="30235"/>
                  </a:lnTo>
                  <a:lnTo>
                    <a:pt x="20443" y="30193"/>
                  </a:lnTo>
                  <a:lnTo>
                    <a:pt x="20526" y="30193"/>
                  </a:lnTo>
                  <a:lnTo>
                    <a:pt x="20589" y="30214"/>
                  </a:lnTo>
                  <a:lnTo>
                    <a:pt x="20652" y="30172"/>
                  </a:lnTo>
                  <a:lnTo>
                    <a:pt x="20652" y="30026"/>
                  </a:lnTo>
                  <a:lnTo>
                    <a:pt x="20736" y="29984"/>
                  </a:lnTo>
                  <a:lnTo>
                    <a:pt x="20861" y="29984"/>
                  </a:lnTo>
                  <a:lnTo>
                    <a:pt x="20882" y="29900"/>
                  </a:lnTo>
                  <a:lnTo>
                    <a:pt x="20966" y="29859"/>
                  </a:lnTo>
                  <a:lnTo>
                    <a:pt x="21008" y="29900"/>
                  </a:lnTo>
                  <a:lnTo>
                    <a:pt x="21091" y="29921"/>
                  </a:lnTo>
                  <a:lnTo>
                    <a:pt x="21196" y="29880"/>
                  </a:lnTo>
                  <a:lnTo>
                    <a:pt x="21321" y="29817"/>
                  </a:lnTo>
                  <a:lnTo>
                    <a:pt x="21572" y="29670"/>
                  </a:lnTo>
                  <a:lnTo>
                    <a:pt x="21614" y="29670"/>
                  </a:lnTo>
                  <a:lnTo>
                    <a:pt x="21677" y="29649"/>
                  </a:lnTo>
                  <a:lnTo>
                    <a:pt x="21803" y="29608"/>
                  </a:lnTo>
                  <a:lnTo>
                    <a:pt x="21886" y="29503"/>
                  </a:lnTo>
                  <a:lnTo>
                    <a:pt x="21949" y="29545"/>
                  </a:lnTo>
                  <a:lnTo>
                    <a:pt x="22116" y="29503"/>
                  </a:lnTo>
                  <a:lnTo>
                    <a:pt x="22116" y="29440"/>
                  </a:lnTo>
                  <a:lnTo>
                    <a:pt x="22054" y="29356"/>
                  </a:lnTo>
                  <a:lnTo>
                    <a:pt x="22116" y="29336"/>
                  </a:lnTo>
                  <a:lnTo>
                    <a:pt x="22284" y="29336"/>
                  </a:lnTo>
                  <a:lnTo>
                    <a:pt x="22305" y="29231"/>
                  </a:lnTo>
                  <a:lnTo>
                    <a:pt x="22409" y="29168"/>
                  </a:lnTo>
                  <a:lnTo>
                    <a:pt x="22472" y="29168"/>
                  </a:lnTo>
                  <a:lnTo>
                    <a:pt x="22556" y="29147"/>
                  </a:lnTo>
                  <a:lnTo>
                    <a:pt x="22681" y="29189"/>
                  </a:lnTo>
                  <a:lnTo>
                    <a:pt x="22849" y="29168"/>
                  </a:lnTo>
                  <a:lnTo>
                    <a:pt x="22974" y="29273"/>
                  </a:lnTo>
                  <a:lnTo>
                    <a:pt x="23100" y="29273"/>
                  </a:lnTo>
                  <a:lnTo>
                    <a:pt x="23246" y="29210"/>
                  </a:lnTo>
                  <a:lnTo>
                    <a:pt x="23372" y="29210"/>
                  </a:lnTo>
                  <a:lnTo>
                    <a:pt x="23414" y="29356"/>
                  </a:lnTo>
                  <a:lnTo>
                    <a:pt x="23477" y="29377"/>
                  </a:lnTo>
                  <a:lnTo>
                    <a:pt x="23539" y="29503"/>
                  </a:lnTo>
                  <a:lnTo>
                    <a:pt x="23602" y="29608"/>
                  </a:lnTo>
                  <a:lnTo>
                    <a:pt x="23686" y="29670"/>
                  </a:lnTo>
                  <a:lnTo>
                    <a:pt x="23686" y="29712"/>
                  </a:lnTo>
                  <a:lnTo>
                    <a:pt x="23665" y="29817"/>
                  </a:lnTo>
                  <a:lnTo>
                    <a:pt x="23686" y="29921"/>
                  </a:lnTo>
                  <a:lnTo>
                    <a:pt x="23686" y="29984"/>
                  </a:lnTo>
                  <a:lnTo>
                    <a:pt x="23602" y="30005"/>
                  </a:lnTo>
                  <a:lnTo>
                    <a:pt x="23665" y="30110"/>
                  </a:lnTo>
                  <a:lnTo>
                    <a:pt x="23749" y="30152"/>
                  </a:lnTo>
                  <a:lnTo>
                    <a:pt x="23874" y="30089"/>
                  </a:lnTo>
                  <a:lnTo>
                    <a:pt x="23937" y="30152"/>
                  </a:lnTo>
                  <a:lnTo>
                    <a:pt x="24000" y="30131"/>
                  </a:lnTo>
                  <a:lnTo>
                    <a:pt x="24021" y="30026"/>
                  </a:lnTo>
                  <a:lnTo>
                    <a:pt x="24104" y="30005"/>
                  </a:lnTo>
                  <a:lnTo>
                    <a:pt x="24125" y="30110"/>
                  </a:lnTo>
                  <a:lnTo>
                    <a:pt x="24209" y="30110"/>
                  </a:lnTo>
                  <a:lnTo>
                    <a:pt x="24230" y="30026"/>
                  </a:lnTo>
                  <a:lnTo>
                    <a:pt x="24188" y="29921"/>
                  </a:lnTo>
                  <a:lnTo>
                    <a:pt x="24209" y="29900"/>
                  </a:lnTo>
                  <a:lnTo>
                    <a:pt x="24418" y="30026"/>
                  </a:lnTo>
                  <a:lnTo>
                    <a:pt x="24439" y="30214"/>
                  </a:lnTo>
                  <a:lnTo>
                    <a:pt x="24523" y="30340"/>
                  </a:lnTo>
                  <a:lnTo>
                    <a:pt x="24606" y="30340"/>
                  </a:lnTo>
                  <a:lnTo>
                    <a:pt x="24669" y="30256"/>
                  </a:lnTo>
                  <a:lnTo>
                    <a:pt x="24627" y="30235"/>
                  </a:lnTo>
                  <a:lnTo>
                    <a:pt x="24606" y="30193"/>
                  </a:lnTo>
                  <a:lnTo>
                    <a:pt x="24732" y="30152"/>
                  </a:lnTo>
                  <a:lnTo>
                    <a:pt x="24941" y="30256"/>
                  </a:lnTo>
                  <a:lnTo>
                    <a:pt x="25025" y="30256"/>
                  </a:lnTo>
                  <a:lnTo>
                    <a:pt x="25088" y="30193"/>
                  </a:lnTo>
                  <a:lnTo>
                    <a:pt x="25150" y="30214"/>
                  </a:lnTo>
                  <a:lnTo>
                    <a:pt x="25088" y="30319"/>
                  </a:lnTo>
                  <a:lnTo>
                    <a:pt x="25025" y="30361"/>
                  </a:lnTo>
                  <a:lnTo>
                    <a:pt x="25025" y="30528"/>
                  </a:lnTo>
                  <a:lnTo>
                    <a:pt x="25088" y="30633"/>
                  </a:lnTo>
                  <a:lnTo>
                    <a:pt x="25171" y="30633"/>
                  </a:lnTo>
                  <a:lnTo>
                    <a:pt x="25255" y="30549"/>
                  </a:lnTo>
                  <a:lnTo>
                    <a:pt x="25381" y="30528"/>
                  </a:lnTo>
                  <a:lnTo>
                    <a:pt x="25611" y="30570"/>
                  </a:lnTo>
                  <a:lnTo>
                    <a:pt x="25673" y="30612"/>
                  </a:lnTo>
                  <a:lnTo>
                    <a:pt x="25757" y="30549"/>
                  </a:lnTo>
                  <a:lnTo>
                    <a:pt x="25715" y="30424"/>
                  </a:lnTo>
                  <a:lnTo>
                    <a:pt x="25820" y="30361"/>
                  </a:lnTo>
                  <a:lnTo>
                    <a:pt x="25987" y="30340"/>
                  </a:lnTo>
                  <a:lnTo>
                    <a:pt x="26092" y="30256"/>
                  </a:lnTo>
                  <a:lnTo>
                    <a:pt x="26134" y="30152"/>
                  </a:lnTo>
                  <a:lnTo>
                    <a:pt x="26217" y="30089"/>
                  </a:lnTo>
                  <a:lnTo>
                    <a:pt x="26217" y="30005"/>
                  </a:lnTo>
                  <a:lnTo>
                    <a:pt x="26343" y="29880"/>
                  </a:lnTo>
                  <a:lnTo>
                    <a:pt x="26448" y="29838"/>
                  </a:lnTo>
                  <a:lnTo>
                    <a:pt x="26531" y="29733"/>
                  </a:lnTo>
                  <a:lnTo>
                    <a:pt x="26657" y="29712"/>
                  </a:lnTo>
                  <a:lnTo>
                    <a:pt x="26824" y="29670"/>
                  </a:lnTo>
                  <a:lnTo>
                    <a:pt x="26866" y="29712"/>
                  </a:lnTo>
                  <a:lnTo>
                    <a:pt x="26866" y="29817"/>
                  </a:lnTo>
                  <a:lnTo>
                    <a:pt x="27138" y="29900"/>
                  </a:lnTo>
                  <a:lnTo>
                    <a:pt x="27054" y="29921"/>
                  </a:lnTo>
                  <a:lnTo>
                    <a:pt x="27117" y="30005"/>
                  </a:lnTo>
                  <a:lnTo>
                    <a:pt x="28163" y="30800"/>
                  </a:lnTo>
                  <a:lnTo>
                    <a:pt x="29565" y="32579"/>
                  </a:lnTo>
                  <a:lnTo>
                    <a:pt x="29712" y="32537"/>
                  </a:lnTo>
                  <a:lnTo>
                    <a:pt x="29816" y="32495"/>
                  </a:lnTo>
                  <a:lnTo>
                    <a:pt x="29837" y="32411"/>
                  </a:lnTo>
                  <a:lnTo>
                    <a:pt x="29816" y="32390"/>
                  </a:lnTo>
                  <a:lnTo>
                    <a:pt x="29816" y="32265"/>
                  </a:lnTo>
                  <a:lnTo>
                    <a:pt x="29879" y="32202"/>
                  </a:lnTo>
                  <a:lnTo>
                    <a:pt x="30047" y="32286"/>
                  </a:lnTo>
                  <a:lnTo>
                    <a:pt x="30026" y="32369"/>
                  </a:lnTo>
                  <a:lnTo>
                    <a:pt x="30026" y="32432"/>
                  </a:lnTo>
                  <a:lnTo>
                    <a:pt x="30151" y="32474"/>
                  </a:lnTo>
                  <a:lnTo>
                    <a:pt x="30214" y="32537"/>
                  </a:lnTo>
                  <a:lnTo>
                    <a:pt x="30319" y="32537"/>
                  </a:lnTo>
                  <a:lnTo>
                    <a:pt x="30402" y="32495"/>
                  </a:lnTo>
                  <a:lnTo>
                    <a:pt x="30507" y="32474"/>
                  </a:lnTo>
                  <a:lnTo>
                    <a:pt x="30674" y="32537"/>
                  </a:lnTo>
                  <a:lnTo>
                    <a:pt x="30800" y="32495"/>
                  </a:lnTo>
                  <a:lnTo>
                    <a:pt x="30904" y="32516"/>
                  </a:lnTo>
                  <a:lnTo>
                    <a:pt x="31009" y="32474"/>
                  </a:lnTo>
                  <a:lnTo>
                    <a:pt x="31030" y="32411"/>
                  </a:lnTo>
                  <a:lnTo>
                    <a:pt x="31009" y="32369"/>
                  </a:lnTo>
                  <a:lnTo>
                    <a:pt x="31030" y="32307"/>
                  </a:lnTo>
                  <a:lnTo>
                    <a:pt x="31218" y="32286"/>
                  </a:lnTo>
                  <a:lnTo>
                    <a:pt x="31427" y="32286"/>
                  </a:lnTo>
                  <a:lnTo>
                    <a:pt x="31616" y="32328"/>
                  </a:lnTo>
                  <a:lnTo>
                    <a:pt x="31783" y="32474"/>
                  </a:lnTo>
                  <a:lnTo>
                    <a:pt x="31888" y="32621"/>
                  </a:lnTo>
                  <a:lnTo>
                    <a:pt x="31951" y="32746"/>
                  </a:lnTo>
                  <a:lnTo>
                    <a:pt x="32013" y="32746"/>
                  </a:lnTo>
                  <a:lnTo>
                    <a:pt x="32139" y="32788"/>
                  </a:lnTo>
                  <a:lnTo>
                    <a:pt x="32264" y="32851"/>
                  </a:lnTo>
                  <a:lnTo>
                    <a:pt x="32327" y="32851"/>
                  </a:lnTo>
                  <a:lnTo>
                    <a:pt x="32390" y="32913"/>
                  </a:lnTo>
                  <a:lnTo>
                    <a:pt x="32390" y="32997"/>
                  </a:lnTo>
                  <a:lnTo>
                    <a:pt x="32369" y="33039"/>
                  </a:lnTo>
                  <a:lnTo>
                    <a:pt x="32369" y="33144"/>
                  </a:lnTo>
                  <a:lnTo>
                    <a:pt x="32390" y="33227"/>
                  </a:lnTo>
                  <a:lnTo>
                    <a:pt x="32453" y="33269"/>
                  </a:lnTo>
                  <a:lnTo>
                    <a:pt x="32474" y="33311"/>
                  </a:lnTo>
                  <a:lnTo>
                    <a:pt x="32536" y="33311"/>
                  </a:lnTo>
                  <a:lnTo>
                    <a:pt x="32641" y="33353"/>
                  </a:lnTo>
                  <a:lnTo>
                    <a:pt x="32704" y="33416"/>
                  </a:lnTo>
                  <a:lnTo>
                    <a:pt x="32746" y="33353"/>
                  </a:lnTo>
                  <a:lnTo>
                    <a:pt x="32850" y="33311"/>
                  </a:lnTo>
                  <a:lnTo>
                    <a:pt x="33101" y="33269"/>
                  </a:lnTo>
                  <a:lnTo>
                    <a:pt x="33227" y="33248"/>
                  </a:lnTo>
                  <a:lnTo>
                    <a:pt x="33290" y="33144"/>
                  </a:lnTo>
                  <a:lnTo>
                    <a:pt x="33394" y="33102"/>
                  </a:lnTo>
                  <a:lnTo>
                    <a:pt x="33436" y="33123"/>
                  </a:lnTo>
                  <a:lnTo>
                    <a:pt x="33394" y="33248"/>
                  </a:lnTo>
                  <a:lnTo>
                    <a:pt x="33415" y="33353"/>
                  </a:lnTo>
                  <a:lnTo>
                    <a:pt x="33499" y="33374"/>
                  </a:lnTo>
                  <a:lnTo>
                    <a:pt x="33624" y="33478"/>
                  </a:lnTo>
                  <a:lnTo>
                    <a:pt x="33792" y="33541"/>
                  </a:lnTo>
                  <a:lnTo>
                    <a:pt x="33813" y="33562"/>
                  </a:lnTo>
                  <a:lnTo>
                    <a:pt x="33896" y="33562"/>
                  </a:lnTo>
                  <a:lnTo>
                    <a:pt x="34001" y="33625"/>
                  </a:lnTo>
                  <a:lnTo>
                    <a:pt x="34043" y="33625"/>
                  </a:lnTo>
                  <a:lnTo>
                    <a:pt x="34043" y="33583"/>
                  </a:lnTo>
                  <a:lnTo>
                    <a:pt x="34127" y="33374"/>
                  </a:lnTo>
                  <a:lnTo>
                    <a:pt x="34231" y="33332"/>
                  </a:lnTo>
                  <a:lnTo>
                    <a:pt x="34482" y="33332"/>
                  </a:lnTo>
                  <a:lnTo>
                    <a:pt x="34524" y="33269"/>
                  </a:lnTo>
                  <a:lnTo>
                    <a:pt x="34629" y="33165"/>
                  </a:lnTo>
                  <a:lnTo>
                    <a:pt x="34796" y="33102"/>
                  </a:lnTo>
                  <a:lnTo>
                    <a:pt x="34796" y="32997"/>
                  </a:lnTo>
                  <a:lnTo>
                    <a:pt x="34859" y="32893"/>
                  </a:lnTo>
                  <a:lnTo>
                    <a:pt x="35005" y="32809"/>
                  </a:lnTo>
                  <a:lnTo>
                    <a:pt x="35005" y="32725"/>
                  </a:lnTo>
                  <a:lnTo>
                    <a:pt x="35110" y="32621"/>
                  </a:lnTo>
                  <a:lnTo>
                    <a:pt x="35215" y="32600"/>
                  </a:lnTo>
                  <a:lnTo>
                    <a:pt x="35298" y="32495"/>
                  </a:lnTo>
                  <a:lnTo>
                    <a:pt x="35361" y="32432"/>
                  </a:lnTo>
                  <a:lnTo>
                    <a:pt x="35298" y="32390"/>
                  </a:lnTo>
                  <a:lnTo>
                    <a:pt x="35298" y="32307"/>
                  </a:lnTo>
                  <a:lnTo>
                    <a:pt x="35319" y="32265"/>
                  </a:lnTo>
                  <a:lnTo>
                    <a:pt x="35508" y="32307"/>
                  </a:lnTo>
                  <a:lnTo>
                    <a:pt x="35591" y="32265"/>
                  </a:lnTo>
                  <a:lnTo>
                    <a:pt x="35633" y="32097"/>
                  </a:lnTo>
                  <a:lnTo>
                    <a:pt x="35717" y="32077"/>
                  </a:lnTo>
                  <a:lnTo>
                    <a:pt x="35926" y="32056"/>
                  </a:lnTo>
                  <a:lnTo>
                    <a:pt x="36031" y="32014"/>
                  </a:lnTo>
                  <a:lnTo>
                    <a:pt x="36261" y="32014"/>
                  </a:lnTo>
                  <a:lnTo>
                    <a:pt x="36345" y="31972"/>
                  </a:lnTo>
                  <a:lnTo>
                    <a:pt x="36365" y="31972"/>
                  </a:lnTo>
                  <a:lnTo>
                    <a:pt x="36449" y="32077"/>
                  </a:lnTo>
                  <a:lnTo>
                    <a:pt x="36449" y="32160"/>
                  </a:lnTo>
                  <a:lnTo>
                    <a:pt x="36533" y="32223"/>
                  </a:lnTo>
                  <a:lnTo>
                    <a:pt x="36658" y="32223"/>
                  </a:lnTo>
                  <a:lnTo>
                    <a:pt x="36700" y="32202"/>
                  </a:lnTo>
                  <a:lnTo>
                    <a:pt x="36805" y="32202"/>
                  </a:lnTo>
                  <a:lnTo>
                    <a:pt x="36889" y="32160"/>
                  </a:lnTo>
                  <a:lnTo>
                    <a:pt x="37077" y="32160"/>
                  </a:lnTo>
                  <a:lnTo>
                    <a:pt x="37098" y="32223"/>
                  </a:lnTo>
                  <a:lnTo>
                    <a:pt x="37119" y="32328"/>
                  </a:lnTo>
                  <a:lnTo>
                    <a:pt x="37161" y="32411"/>
                  </a:lnTo>
                  <a:lnTo>
                    <a:pt x="37453" y="32579"/>
                  </a:lnTo>
                  <a:lnTo>
                    <a:pt x="37537" y="32641"/>
                  </a:lnTo>
                  <a:lnTo>
                    <a:pt x="37746" y="32746"/>
                  </a:lnTo>
                  <a:lnTo>
                    <a:pt x="37830" y="32704"/>
                  </a:lnTo>
                  <a:lnTo>
                    <a:pt x="37935" y="32641"/>
                  </a:lnTo>
                  <a:lnTo>
                    <a:pt x="38060" y="32579"/>
                  </a:lnTo>
                  <a:lnTo>
                    <a:pt x="38165" y="32579"/>
                  </a:lnTo>
                  <a:lnTo>
                    <a:pt x="38269" y="32600"/>
                  </a:lnTo>
                  <a:lnTo>
                    <a:pt x="38353" y="32641"/>
                  </a:lnTo>
                  <a:lnTo>
                    <a:pt x="38437" y="32621"/>
                  </a:lnTo>
                  <a:lnTo>
                    <a:pt x="38688" y="32621"/>
                  </a:lnTo>
                  <a:lnTo>
                    <a:pt x="38793" y="32683"/>
                  </a:lnTo>
                  <a:lnTo>
                    <a:pt x="38897" y="32683"/>
                  </a:lnTo>
                  <a:lnTo>
                    <a:pt x="38939" y="32641"/>
                  </a:lnTo>
                  <a:lnTo>
                    <a:pt x="39044" y="32683"/>
                  </a:lnTo>
                  <a:lnTo>
                    <a:pt x="39211" y="32641"/>
                  </a:lnTo>
                  <a:lnTo>
                    <a:pt x="39316" y="32474"/>
                  </a:lnTo>
                  <a:lnTo>
                    <a:pt x="39274" y="32390"/>
                  </a:lnTo>
                  <a:lnTo>
                    <a:pt x="39169" y="32307"/>
                  </a:lnTo>
                  <a:lnTo>
                    <a:pt x="39169" y="32118"/>
                  </a:lnTo>
                  <a:lnTo>
                    <a:pt x="39190" y="31951"/>
                  </a:lnTo>
                  <a:lnTo>
                    <a:pt x="39169" y="31867"/>
                  </a:lnTo>
                  <a:lnTo>
                    <a:pt x="39065" y="31846"/>
                  </a:lnTo>
                  <a:lnTo>
                    <a:pt x="39002" y="31763"/>
                  </a:lnTo>
                  <a:lnTo>
                    <a:pt x="38834" y="31700"/>
                  </a:lnTo>
                  <a:lnTo>
                    <a:pt x="38772" y="31574"/>
                  </a:lnTo>
                  <a:lnTo>
                    <a:pt x="38772" y="31281"/>
                  </a:lnTo>
                  <a:lnTo>
                    <a:pt x="38876" y="31156"/>
                  </a:lnTo>
                  <a:lnTo>
                    <a:pt x="38876" y="31072"/>
                  </a:lnTo>
                  <a:lnTo>
                    <a:pt x="38939" y="30968"/>
                  </a:lnTo>
                  <a:lnTo>
                    <a:pt x="39044" y="30947"/>
                  </a:lnTo>
                  <a:lnTo>
                    <a:pt x="39086" y="30968"/>
                  </a:lnTo>
                  <a:lnTo>
                    <a:pt x="39148" y="30863"/>
                  </a:lnTo>
                  <a:lnTo>
                    <a:pt x="39106" y="30758"/>
                  </a:lnTo>
                  <a:lnTo>
                    <a:pt x="39148" y="30696"/>
                  </a:lnTo>
                  <a:lnTo>
                    <a:pt x="39211" y="30633"/>
                  </a:lnTo>
                  <a:lnTo>
                    <a:pt x="39316" y="30633"/>
                  </a:lnTo>
                  <a:lnTo>
                    <a:pt x="39399" y="30696"/>
                  </a:lnTo>
                  <a:lnTo>
                    <a:pt x="39567" y="30737"/>
                  </a:lnTo>
                  <a:lnTo>
                    <a:pt x="39713" y="30821"/>
                  </a:lnTo>
                  <a:lnTo>
                    <a:pt x="39734" y="30863"/>
                  </a:lnTo>
                  <a:lnTo>
                    <a:pt x="39881" y="30926"/>
                  </a:lnTo>
                  <a:lnTo>
                    <a:pt x="40236" y="30926"/>
                  </a:lnTo>
                  <a:lnTo>
                    <a:pt x="40320" y="30968"/>
                  </a:lnTo>
                  <a:lnTo>
                    <a:pt x="40362" y="31030"/>
                  </a:lnTo>
                  <a:lnTo>
                    <a:pt x="40529" y="31051"/>
                  </a:lnTo>
                  <a:lnTo>
                    <a:pt x="40613" y="31114"/>
                  </a:lnTo>
                  <a:lnTo>
                    <a:pt x="40718" y="31135"/>
                  </a:lnTo>
                  <a:lnTo>
                    <a:pt x="40948" y="31135"/>
                  </a:lnTo>
                  <a:lnTo>
                    <a:pt x="41031" y="31156"/>
                  </a:lnTo>
                  <a:lnTo>
                    <a:pt x="41073" y="31240"/>
                  </a:lnTo>
                  <a:lnTo>
                    <a:pt x="41073" y="31323"/>
                  </a:lnTo>
                  <a:lnTo>
                    <a:pt x="41136" y="31386"/>
                  </a:lnTo>
                  <a:lnTo>
                    <a:pt x="41136" y="31470"/>
                  </a:lnTo>
                  <a:lnTo>
                    <a:pt x="41178" y="31533"/>
                  </a:lnTo>
                  <a:lnTo>
                    <a:pt x="41241" y="31658"/>
                  </a:lnTo>
                  <a:lnTo>
                    <a:pt x="41241" y="31763"/>
                  </a:lnTo>
                  <a:lnTo>
                    <a:pt x="41303" y="31805"/>
                  </a:lnTo>
                  <a:lnTo>
                    <a:pt x="41387" y="31805"/>
                  </a:lnTo>
                  <a:lnTo>
                    <a:pt x="41492" y="31909"/>
                  </a:lnTo>
                  <a:lnTo>
                    <a:pt x="41513" y="31972"/>
                  </a:lnTo>
                  <a:lnTo>
                    <a:pt x="41680" y="32014"/>
                  </a:lnTo>
                  <a:lnTo>
                    <a:pt x="41868" y="32118"/>
                  </a:lnTo>
                  <a:lnTo>
                    <a:pt x="41931" y="32118"/>
                  </a:lnTo>
                  <a:lnTo>
                    <a:pt x="41994" y="32077"/>
                  </a:lnTo>
                  <a:lnTo>
                    <a:pt x="42182" y="32077"/>
                  </a:lnTo>
                  <a:lnTo>
                    <a:pt x="42245" y="32014"/>
                  </a:lnTo>
                  <a:lnTo>
                    <a:pt x="42329" y="32014"/>
                  </a:lnTo>
                  <a:lnTo>
                    <a:pt x="42412" y="32056"/>
                  </a:lnTo>
                  <a:lnTo>
                    <a:pt x="42496" y="32014"/>
                  </a:lnTo>
                  <a:lnTo>
                    <a:pt x="42601" y="31909"/>
                  </a:lnTo>
                  <a:lnTo>
                    <a:pt x="42747" y="31867"/>
                  </a:lnTo>
                  <a:lnTo>
                    <a:pt x="42977" y="31846"/>
                  </a:lnTo>
                  <a:lnTo>
                    <a:pt x="43124" y="31763"/>
                  </a:lnTo>
                  <a:lnTo>
                    <a:pt x="43270" y="31763"/>
                  </a:lnTo>
                  <a:lnTo>
                    <a:pt x="43396" y="31700"/>
                  </a:lnTo>
                  <a:lnTo>
                    <a:pt x="43542" y="31784"/>
                  </a:lnTo>
                  <a:lnTo>
                    <a:pt x="43710" y="31805"/>
                  </a:lnTo>
                  <a:lnTo>
                    <a:pt x="43961" y="31805"/>
                  </a:lnTo>
                  <a:lnTo>
                    <a:pt x="44065" y="31972"/>
                  </a:lnTo>
                  <a:lnTo>
                    <a:pt x="44275" y="32056"/>
                  </a:lnTo>
                  <a:lnTo>
                    <a:pt x="44421" y="32056"/>
                  </a:lnTo>
                  <a:lnTo>
                    <a:pt x="44547" y="32014"/>
                  </a:lnTo>
                  <a:lnTo>
                    <a:pt x="44609" y="32077"/>
                  </a:lnTo>
                  <a:lnTo>
                    <a:pt x="44651" y="32265"/>
                  </a:lnTo>
                  <a:lnTo>
                    <a:pt x="44756" y="32328"/>
                  </a:lnTo>
                  <a:lnTo>
                    <a:pt x="44840" y="32390"/>
                  </a:lnTo>
                  <a:lnTo>
                    <a:pt x="44923" y="32411"/>
                  </a:lnTo>
                  <a:lnTo>
                    <a:pt x="45028" y="32516"/>
                  </a:lnTo>
                  <a:lnTo>
                    <a:pt x="45112" y="32516"/>
                  </a:lnTo>
                  <a:lnTo>
                    <a:pt x="45363" y="32495"/>
                  </a:lnTo>
                  <a:lnTo>
                    <a:pt x="45593" y="32579"/>
                  </a:lnTo>
                  <a:lnTo>
                    <a:pt x="45948" y="32579"/>
                  </a:lnTo>
                  <a:lnTo>
                    <a:pt x="46095" y="32537"/>
                  </a:lnTo>
                  <a:lnTo>
                    <a:pt x="46158" y="32495"/>
                  </a:lnTo>
                  <a:lnTo>
                    <a:pt x="46283" y="32495"/>
                  </a:lnTo>
                  <a:lnTo>
                    <a:pt x="46388" y="32537"/>
                  </a:lnTo>
                  <a:lnTo>
                    <a:pt x="46472" y="32537"/>
                  </a:lnTo>
                  <a:lnTo>
                    <a:pt x="46534" y="32411"/>
                  </a:lnTo>
                  <a:lnTo>
                    <a:pt x="46744" y="32286"/>
                  </a:lnTo>
                  <a:lnTo>
                    <a:pt x="46890" y="32286"/>
                  </a:lnTo>
                  <a:lnTo>
                    <a:pt x="46953" y="32181"/>
                  </a:lnTo>
                  <a:lnTo>
                    <a:pt x="47329" y="32181"/>
                  </a:lnTo>
                  <a:lnTo>
                    <a:pt x="47434" y="32077"/>
                  </a:lnTo>
                  <a:lnTo>
                    <a:pt x="47455" y="31972"/>
                  </a:lnTo>
                  <a:lnTo>
                    <a:pt x="47455" y="31909"/>
                  </a:lnTo>
                  <a:lnTo>
                    <a:pt x="47539" y="31805"/>
                  </a:lnTo>
                  <a:lnTo>
                    <a:pt x="47664" y="31763"/>
                  </a:lnTo>
                  <a:lnTo>
                    <a:pt x="47748" y="31679"/>
                  </a:lnTo>
                  <a:lnTo>
                    <a:pt x="47790" y="31553"/>
                  </a:lnTo>
                  <a:lnTo>
                    <a:pt x="47873" y="31470"/>
                  </a:lnTo>
                  <a:lnTo>
                    <a:pt x="47978" y="31470"/>
                  </a:lnTo>
                  <a:lnTo>
                    <a:pt x="47999" y="31491"/>
                  </a:lnTo>
                  <a:lnTo>
                    <a:pt x="48187" y="31449"/>
                  </a:lnTo>
                  <a:lnTo>
                    <a:pt x="48292" y="31449"/>
                  </a:lnTo>
                  <a:lnTo>
                    <a:pt x="48417" y="31533"/>
                  </a:lnTo>
                  <a:lnTo>
                    <a:pt x="48501" y="31637"/>
                  </a:lnTo>
                  <a:lnTo>
                    <a:pt x="48585" y="31658"/>
                  </a:lnTo>
                  <a:lnTo>
                    <a:pt x="48689" y="31595"/>
                  </a:lnTo>
                  <a:lnTo>
                    <a:pt x="48731" y="31658"/>
                  </a:lnTo>
                  <a:lnTo>
                    <a:pt x="48836" y="31658"/>
                  </a:lnTo>
                  <a:lnTo>
                    <a:pt x="48982" y="31574"/>
                  </a:lnTo>
                  <a:lnTo>
                    <a:pt x="48982" y="31533"/>
                  </a:lnTo>
                  <a:lnTo>
                    <a:pt x="49150" y="31491"/>
                  </a:lnTo>
                  <a:lnTo>
                    <a:pt x="49359" y="31574"/>
                  </a:lnTo>
                  <a:lnTo>
                    <a:pt x="49422" y="31637"/>
                  </a:lnTo>
                  <a:lnTo>
                    <a:pt x="49464" y="31595"/>
                  </a:lnTo>
                  <a:lnTo>
                    <a:pt x="49547" y="31595"/>
                  </a:lnTo>
                  <a:lnTo>
                    <a:pt x="49568" y="31658"/>
                  </a:lnTo>
                  <a:lnTo>
                    <a:pt x="49673" y="31637"/>
                  </a:lnTo>
                  <a:lnTo>
                    <a:pt x="49840" y="31658"/>
                  </a:lnTo>
                  <a:lnTo>
                    <a:pt x="49924" y="31742"/>
                  </a:lnTo>
                  <a:lnTo>
                    <a:pt x="49966" y="31742"/>
                  </a:lnTo>
                  <a:lnTo>
                    <a:pt x="50259" y="31470"/>
                  </a:lnTo>
                  <a:lnTo>
                    <a:pt x="50384" y="31365"/>
                  </a:lnTo>
                  <a:lnTo>
                    <a:pt x="50594" y="31344"/>
                  </a:lnTo>
                  <a:lnTo>
                    <a:pt x="50677" y="31260"/>
                  </a:lnTo>
                  <a:lnTo>
                    <a:pt x="50698" y="31156"/>
                  </a:lnTo>
                  <a:lnTo>
                    <a:pt x="50677" y="31030"/>
                  </a:lnTo>
                  <a:lnTo>
                    <a:pt x="50614" y="31009"/>
                  </a:lnTo>
                  <a:lnTo>
                    <a:pt x="50573" y="31030"/>
                  </a:lnTo>
                  <a:lnTo>
                    <a:pt x="50510" y="31009"/>
                  </a:lnTo>
                  <a:lnTo>
                    <a:pt x="50468" y="31009"/>
                  </a:lnTo>
                  <a:lnTo>
                    <a:pt x="50468" y="30842"/>
                  </a:lnTo>
                  <a:lnTo>
                    <a:pt x="50489" y="30800"/>
                  </a:lnTo>
                  <a:lnTo>
                    <a:pt x="50489" y="30633"/>
                  </a:lnTo>
                  <a:lnTo>
                    <a:pt x="50447" y="30528"/>
                  </a:lnTo>
                  <a:lnTo>
                    <a:pt x="50468" y="30444"/>
                  </a:lnTo>
                  <a:lnTo>
                    <a:pt x="50552" y="30424"/>
                  </a:lnTo>
                  <a:lnTo>
                    <a:pt x="50552" y="30319"/>
                  </a:lnTo>
                  <a:lnTo>
                    <a:pt x="50468" y="30235"/>
                  </a:lnTo>
                  <a:lnTo>
                    <a:pt x="50447" y="30110"/>
                  </a:lnTo>
                  <a:lnTo>
                    <a:pt x="50468" y="30068"/>
                  </a:lnTo>
                  <a:lnTo>
                    <a:pt x="50405" y="29963"/>
                  </a:lnTo>
                  <a:lnTo>
                    <a:pt x="50405" y="29859"/>
                  </a:lnTo>
                  <a:lnTo>
                    <a:pt x="50489" y="29754"/>
                  </a:lnTo>
                  <a:lnTo>
                    <a:pt x="50573" y="29691"/>
                  </a:lnTo>
                  <a:lnTo>
                    <a:pt x="50594" y="29566"/>
                  </a:lnTo>
                  <a:lnTo>
                    <a:pt x="50677" y="29461"/>
                  </a:lnTo>
                  <a:lnTo>
                    <a:pt x="50761" y="29398"/>
                  </a:lnTo>
                  <a:lnTo>
                    <a:pt x="50761" y="29273"/>
                  </a:lnTo>
                  <a:lnTo>
                    <a:pt x="50719" y="29189"/>
                  </a:lnTo>
                  <a:lnTo>
                    <a:pt x="50719" y="29126"/>
                  </a:lnTo>
                  <a:lnTo>
                    <a:pt x="50656" y="29064"/>
                  </a:lnTo>
                  <a:lnTo>
                    <a:pt x="50594" y="28959"/>
                  </a:lnTo>
                  <a:lnTo>
                    <a:pt x="50510" y="28833"/>
                  </a:lnTo>
                  <a:lnTo>
                    <a:pt x="50447" y="28812"/>
                  </a:lnTo>
                  <a:lnTo>
                    <a:pt x="50363" y="28833"/>
                  </a:lnTo>
                  <a:lnTo>
                    <a:pt x="50238" y="28917"/>
                  </a:lnTo>
                  <a:lnTo>
                    <a:pt x="50175" y="28917"/>
                  </a:lnTo>
                  <a:lnTo>
                    <a:pt x="50154" y="28854"/>
                  </a:lnTo>
                  <a:lnTo>
                    <a:pt x="50154" y="28603"/>
                  </a:lnTo>
                  <a:lnTo>
                    <a:pt x="50175" y="28540"/>
                  </a:lnTo>
                  <a:lnTo>
                    <a:pt x="50175" y="28499"/>
                  </a:lnTo>
                  <a:lnTo>
                    <a:pt x="50238" y="28436"/>
                  </a:lnTo>
                  <a:lnTo>
                    <a:pt x="50259" y="28331"/>
                  </a:lnTo>
                  <a:lnTo>
                    <a:pt x="50342" y="28227"/>
                  </a:lnTo>
                  <a:lnTo>
                    <a:pt x="50342" y="28143"/>
                  </a:lnTo>
                  <a:lnTo>
                    <a:pt x="50384" y="28101"/>
                  </a:lnTo>
                  <a:lnTo>
                    <a:pt x="50552" y="28080"/>
                  </a:lnTo>
                  <a:lnTo>
                    <a:pt x="50614" y="28038"/>
                  </a:lnTo>
                  <a:lnTo>
                    <a:pt x="50698" y="28038"/>
                  </a:lnTo>
                  <a:lnTo>
                    <a:pt x="50719" y="28017"/>
                  </a:lnTo>
                  <a:lnTo>
                    <a:pt x="50803" y="28017"/>
                  </a:lnTo>
                  <a:lnTo>
                    <a:pt x="50886" y="27996"/>
                  </a:lnTo>
                  <a:lnTo>
                    <a:pt x="50928" y="27913"/>
                  </a:lnTo>
                  <a:lnTo>
                    <a:pt x="51033" y="27913"/>
                  </a:lnTo>
                  <a:lnTo>
                    <a:pt x="51117" y="27829"/>
                  </a:lnTo>
                  <a:lnTo>
                    <a:pt x="51242" y="27871"/>
                  </a:lnTo>
                  <a:lnTo>
                    <a:pt x="51451" y="27871"/>
                  </a:lnTo>
                  <a:lnTo>
                    <a:pt x="51514" y="27808"/>
                  </a:lnTo>
                  <a:lnTo>
                    <a:pt x="51556" y="27808"/>
                  </a:lnTo>
                  <a:lnTo>
                    <a:pt x="51598" y="27724"/>
                  </a:lnTo>
                  <a:lnTo>
                    <a:pt x="51744" y="27703"/>
                  </a:lnTo>
                  <a:lnTo>
                    <a:pt x="51765" y="27683"/>
                  </a:lnTo>
                  <a:lnTo>
                    <a:pt x="51849" y="27703"/>
                  </a:lnTo>
                  <a:lnTo>
                    <a:pt x="51933" y="27703"/>
                  </a:lnTo>
                  <a:lnTo>
                    <a:pt x="52016" y="27745"/>
                  </a:lnTo>
                  <a:lnTo>
                    <a:pt x="52184" y="27787"/>
                  </a:lnTo>
                  <a:lnTo>
                    <a:pt x="52267" y="27829"/>
                  </a:lnTo>
                  <a:lnTo>
                    <a:pt x="52288" y="27892"/>
                  </a:lnTo>
                  <a:lnTo>
                    <a:pt x="52435" y="27892"/>
                  </a:lnTo>
                  <a:lnTo>
                    <a:pt x="52498" y="27850"/>
                  </a:lnTo>
                  <a:lnTo>
                    <a:pt x="52539" y="27892"/>
                  </a:lnTo>
                  <a:lnTo>
                    <a:pt x="52644" y="27934"/>
                  </a:lnTo>
                  <a:lnTo>
                    <a:pt x="52686" y="27913"/>
                  </a:lnTo>
                  <a:lnTo>
                    <a:pt x="52686" y="27829"/>
                  </a:lnTo>
                  <a:lnTo>
                    <a:pt x="52749" y="27808"/>
                  </a:lnTo>
                  <a:lnTo>
                    <a:pt x="52790" y="27829"/>
                  </a:lnTo>
                  <a:lnTo>
                    <a:pt x="52874" y="27829"/>
                  </a:lnTo>
                  <a:lnTo>
                    <a:pt x="52916" y="27808"/>
                  </a:lnTo>
                  <a:lnTo>
                    <a:pt x="52979" y="27892"/>
                  </a:lnTo>
                  <a:lnTo>
                    <a:pt x="53021" y="27892"/>
                  </a:lnTo>
                  <a:lnTo>
                    <a:pt x="53104" y="27913"/>
                  </a:lnTo>
                  <a:lnTo>
                    <a:pt x="53125" y="27955"/>
                  </a:lnTo>
                  <a:lnTo>
                    <a:pt x="53104" y="28017"/>
                  </a:lnTo>
                  <a:lnTo>
                    <a:pt x="53125" y="28059"/>
                  </a:lnTo>
                  <a:lnTo>
                    <a:pt x="53188" y="28059"/>
                  </a:lnTo>
                  <a:lnTo>
                    <a:pt x="53209" y="28122"/>
                  </a:lnTo>
                  <a:lnTo>
                    <a:pt x="53272" y="28059"/>
                  </a:lnTo>
                  <a:lnTo>
                    <a:pt x="53335" y="28101"/>
                  </a:lnTo>
                  <a:lnTo>
                    <a:pt x="53376" y="28143"/>
                  </a:lnTo>
                  <a:lnTo>
                    <a:pt x="53335" y="28206"/>
                  </a:lnTo>
                  <a:lnTo>
                    <a:pt x="53376" y="28247"/>
                  </a:lnTo>
                  <a:lnTo>
                    <a:pt x="53481" y="28268"/>
                  </a:lnTo>
                  <a:lnTo>
                    <a:pt x="53523" y="28268"/>
                  </a:lnTo>
                  <a:lnTo>
                    <a:pt x="53586" y="28310"/>
                  </a:lnTo>
                  <a:lnTo>
                    <a:pt x="53586" y="28352"/>
                  </a:lnTo>
                  <a:lnTo>
                    <a:pt x="53627" y="28373"/>
                  </a:lnTo>
                  <a:lnTo>
                    <a:pt x="53690" y="28457"/>
                  </a:lnTo>
                  <a:lnTo>
                    <a:pt x="53690" y="28540"/>
                  </a:lnTo>
                  <a:lnTo>
                    <a:pt x="53711" y="28624"/>
                  </a:lnTo>
                  <a:lnTo>
                    <a:pt x="53711" y="28666"/>
                  </a:lnTo>
                  <a:lnTo>
                    <a:pt x="53732" y="28687"/>
                  </a:lnTo>
                  <a:lnTo>
                    <a:pt x="53899" y="28687"/>
                  </a:lnTo>
                  <a:lnTo>
                    <a:pt x="53920" y="28750"/>
                  </a:lnTo>
                  <a:lnTo>
                    <a:pt x="53899" y="28833"/>
                  </a:lnTo>
                  <a:lnTo>
                    <a:pt x="53899" y="28875"/>
                  </a:lnTo>
                  <a:lnTo>
                    <a:pt x="54025" y="28959"/>
                  </a:lnTo>
                  <a:lnTo>
                    <a:pt x="54067" y="29064"/>
                  </a:lnTo>
                  <a:lnTo>
                    <a:pt x="54151" y="29147"/>
                  </a:lnTo>
                  <a:lnTo>
                    <a:pt x="54171" y="29210"/>
                  </a:lnTo>
                  <a:lnTo>
                    <a:pt x="54234" y="29252"/>
                  </a:lnTo>
                  <a:lnTo>
                    <a:pt x="54255" y="29356"/>
                  </a:lnTo>
                  <a:lnTo>
                    <a:pt x="54339" y="29398"/>
                  </a:lnTo>
                  <a:lnTo>
                    <a:pt x="54339" y="29461"/>
                  </a:lnTo>
                  <a:lnTo>
                    <a:pt x="54318" y="29503"/>
                  </a:lnTo>
                  <a:lnTo>
                    <a:pt x="54339" y="29524"/>
                  </a:lnTo>
                  <a:lnTo>
                    <a:pt x="54381" y="29503"/>
                  </a:lnTo>
                  <a:lnTo>
                    <a:pt x="54443" y="29587"/>
                  </a:lnTo>
                  <a:lnTo>
                    <a:pt x="54464" y="29670"/>
                  </a:lnTo>
                  <a:lnTo>
                    <a:pt x="54569" y="29817"/>
                  </a:lnTo>
                  <a:lnTo>
                    <a:pt x="54778" y="29963"/>
                  </a:lnTo>
                  <a:lnTo>
                    <a:pt x="54799" y="30047"/>
                  </a:lnTo>
                  <a:lnTo>
                    <a:pt x="54841" y="30152"/>
                  </a:lnTo>
                  <a:lnTo>
                    <a:pt x="54883" y="30193"/>
                  </a:lnTo>
                  <a:lnTo>
                    <a:pt x="54883" y="30298"/>
                  </a:lnTo>
                  <a:lnTo>
                    <a:pt x="54967" y="30319"/>
                  </a:lnTo>
                  <a:lnTo>
                    <a:pt x="55008" y="30319"/>
                  </a:lnTo>
                  <a:lnTo>
                    <a:pt x="55050" y="30424"/>
                  </a:lnTo>
                  <a:lnTo>
                    <a:pt x="55050" y="30507"/>
                  </a:lnTo>
                  <a:lnTo>
                    <a:pt x="55092" y="30612"/>
                  </a:lnTo>
                  <a:lnTo>
                    <a:pt x="55218" y="30737"/>
                  </a:lnTo>
                  <a:lnTo>
                    <a:pt x="55322" y="30758"/>
                  </a:lnTo>
                  <a:lnTo>
                    <a:pt x="55385" y="30842"/>
                  </a:lnTo>
                  <a:lnTo>
                    <a:pt x="55469" y="30842"/>
                  </a:lnTo>
                  <a:lnTo>
                    <a:pt x="55511" y="30821"/>
                  </a:lnTo>
                  <a:lnTo>
                    <a:pt x="55573" y="30842"/>
                  </a:lnTo>
                  <a:lnTo>
                    <a:pt x="55615" y="30821"/>
                  </a:lnTo>
                  <a:lnTo>
                    <a:pt x="55741" y="30842"/>
                  </a:lnTo>
                  <a:lnTo>
                    <a:pt x="55803" y="30779"/>
                  </a:lnTo>
                  <a:lnTo>
                    <a:pt x="55887" y="30779"/>
                  </a:lnTo>
                  <a:lnTo>
                    <a:pt x="55887" y="30821"/>
                  </a:lnTo>
                  <a:lnTo>
                    <a:pt x="55824" y="30863"/>
                  </a:lnTo>
                  <a:lnTo>
                    <a:pt x="55845" y="30905"/>
                  </a:lnTo>
                  <a:lnTo>
                    <a:pt x="55992" y="30905"/>
                  </a:lnTo>
                  <a:lnTo>
                    <a:pt x="56034" y="30926"/>
                  </a:lnTo>
                  <a:lnTo>
                    <a:pt x="56055" y="30968"/>
                  </a:lnTo>
                  <a:lnTo>
                    <a:pt x="56138" y="31030"/>
                  </a:lnTo>
                  <a:lnTo>
                    <a:pt x="56159" y="30968"/>
                  </a:lnTo>
                  <a:lnTo>
                    <a:pt x="56222" y="30947"/>
                  </a:lnTo>
                  <a:lnTo>
                    <a:pt x="56264" y="30968"/>
                  </a:lnTo>
                  <a:lnTo>
                    <a:pt x="56306" y="30905"/>
                  </a:lnTo>
                  <a:lnTo>
                    <a:pt x="56348" y="30905"/>
                  </a:lnTo>
                  <a:lnTo>
                    <a:pt x="56410" y="30947"/>
                  </a:lnTo>
                  <a:lnTo>
                    <a:pt x="56431" y="31009"/>
                  </a:lnTo>
                  <a:lnTo>
                    <a:pt x="56473" y="31072"/>
                  </a:lnTo>
                  <a:lnTo>
                    <a:pt x="56536" y="31072"/>
                  </a:lnTo>
                  <a:lnTo>
                    <a:pt x="56557" y="31135"/>
                  </a:lnTo>
                  <a:lnTo>
                    <a:pt x="56620" y="31177"/>
                  </a:lnTo>
                  <a:lnTo>
                    <a:pt x="56640" y="31177"/>
                  </a:lnTo>
                  <a:lnTo>
                    <a:pt x="56682" y="31240"/>
                  </a:lnTo>
                  <a:lnTo>
                    <a:pt x="56724" y="31281"/>
                  </a:lnTo>
                  <a:lnTo>
                    <a:pt x="56850" y="31344"/>
                  </a:lnTo>
                  <a:lnTo>
                    <a:pt x="56871" y="31365"/>
                  </a:lnTo>
                  <a:lnTo>
                    <a:pt x="56933" y="31365"/>
                  </a:lnTo>
                  <a:lnTo>
                    <a:pt x="56975" y="31407"/>
                  </a:lnTo>
                  <a:lnTo>
                    <a:pt x="57059" y="31449"/>
                  </a:lnTo>
                  <a:lnTo>
                    <a:pt x="57122" y="31407"/>
                  </a:lnTo>
                  <a:lnTo>
                    <a:pt x="57184" y="31407"/>
                  </a:lnTo>
                  <a:lnTo>
                    <a:pt x="57247" y="31365"/>
                  </a:lnTo>
                  <a:lnTo>
                    <a:pt x="57289" y="31365"/>
                  </a:lnTo>
                  <a:lnTo>
                    <a:pt x="57352" y="31386"/>
                  </a:lnTo>
                  <a:lnTo>
                    <a:pt x="57352" y="31470"/>
                  </a:lnTo>
                  <a:lnTo>
                    <a:pt x="57289" y="31553"/>
                  </a:lnTo>
                  <a:lnTo>
                    <a:pt x="57289" y="31637"/>
                  </a:lnTo>
                  <a:lnTo>
                    <a:pt x="57289" y="31700"/>
                  </a:lnTo>
                  <a:lnTo>
                    <a:pt x="57394" y="31700"/>
                  </a:lnTo>
                  <a:lnTo>
                    <a:pt x="57436" y="31805"/>
                  </a:lnTo>
                  <a:lnTo>
                    <a:pt x="57456" y="31909"/>
                  </a:lnTo>
                  <a:lnTo>
                    <a:pt x="57436" y="32014"/>
                  </a:lnTo>
                  <a:lnTo>
                    <a:pt x="57394" y="32056"/>
                  </a:lnTo>
                  <a:lnTo>
                    <a:pt x="57394" y="32118"/>
                  </a:lnTo>
                  <a:lnTo>
                    <a:pt x="57498" y="32265"/>
                  </a:lnTo>
                  <a:lnTo>
                    <a:pt x="57561" y="32286"/>
                  </a:lnTo>
                  <a:lnTo>
                    <a:pt x="57645" y="32390"/>
                  </a:lnTo>
                  <a:lnTo>
                    <a:pt x="57666" y="32432"/>
                  </a:lnTo>
                  <a:lnTo>
                    <a:pt x="57749" y="32411"/>
                  </a:lnTo>
                  <a:lnTo>
                    <a:pt x="57812" y="32369"/>
                  </a:lnTo>
                  <a:lnTo>
                    <a:pt x="57896" y="32369"/>
                  </a:lnTo>
                  <a:lnTo>
                    <a:pt x="57938" y="32432"/>
                  </a:lnTo>
                  <a:lnTo>
                    <a:pt x="57980" y="32516"/>
                  </a:lnTo>
                  <a:lnTo>
                    <a:pt x="58042" y="32495"/>
                  </a:lnTo>
                  <a:lnTo>
                    <a:pt x="58105" y="32432"/>
                  </a:lnTo>
                  <a:lnTo>
                    <a:pt x="58189" y="32474"/>
                  </a:lnTo>
                  <a:lnTo>
                    <a:pt x="58231" y="32432"/>
                  </a:lnTo>
                  <a:lnTo>
                    <a:pt x="58398" y="32411"/>
                  </a:lnTo>
                  <a:lnTo>
                    <a:pt x="58461" y="32328"/>
                  </a:lnTo>
                  <a:lnTo>
                    <a:pt x="58524" y="32307"/>
                  </a:lnTo>
                  <a:lnTo>
                    <a:pt x="58524" y="32244"/>
                  </a:lnTo>
                  <a:lnTo>
                    <a:pt x="58544" y="32160"/>
                  </a:lnTo>
                  <a:lnTo>
                    <a:pt x="58628" y="32097"/>
                  </a:lnTo>
                  <a:lnTo>
                    <a:pt x="58628" y="31993"/>
                  </a:lnTo>
                  <a:lnTo>
                    <a:pt x="58649" y="31909"/>
                  </a:lnTo>
                  <a:lnTo>
                    <a:pt x="58837" y="31909"/>
                  </a:lnTo>
                  <a:lnTo>
                    <a:pt x="58858" y="31805"/>
                  </a:lnTo>
                  <a:lnTo>
                    <a:pt x="58921" y="31805"/>
                  </a:lnTo>
                  <a:lnTo>
                    <a:pt x="58963" y="31784"/>
                  </a:lnTo>
                  <a:lnTo>
                    <a:pt x="59005" y="31700"/>
                  </a:lnTo>
                  <a:lnTo>
                    <a:pt x="59047" y="31658"/>
                  </a:lnTo>
                  <a:lnTo>
                    <a:pt x="59151" y="31658"/>
                  </a:lnTo>
                  <a:lnTo>
                    <a:pt x="59214" y="31595"/>
                  </a:lnTo>
                  <a:lnTo>
                    <a:pt x="59319" y="31658"/>
                  </a:lnTo>
                  <a:lnTo>
                    <a:pt x="59361" y="31700"/>
                  </a:lnTo>
                  <a:lnTo>
                    <a:pt x="59465" y="31700"/>
                  </a:lnTo>
                  <a:lnTo>
                    <a:pt x="59486" y="31763"/>
                  </a:lnTo>
                  <a:lnTo>
                    <a:pt x="59549" y="31867"/>
                  </a:lnTo>
                  <a:lnTo>
                    <a:pt x="59486" y="31909"/>
                  </a:lnTo>
                  <a:lnTo>
                    <a:pt x="59528" y="31972"/>
                  </a:lnTo>
                  <a:lnTo>
                    <a:pt x="59633" y="32077"/>
                  </a:lnTo>
                  <a:lnTo>
                    <a:pt x="59633" y="32139"/>
                  </a:lnTo>
                  <a:lnTo>
                    <a:pt x="59674" y="32202"/>
                  </a:lnTo>
                  <a:lnTo>
                    <a:pt x="59758" y="32244"/>
                  </a:lnTo>
                  <a:lnTo>
                    <a:pt x="59737" y="32390"/>
                  </a:lnTo>
                  <a:lnTo>
                    <a:pt x="59737" y="32495"/>
                  </a:lnTo>
                  <a:lnTo>
                    <a:pt x="59695" y="32537"/>
                  </a:lnTo>
                  <a:lnTo>
                    <a:pt x="59633" y="32558"/>
                  </a:lnTo>
                  <a:lnTo>
                    <a:pt x="59549" y="32662"/>
                  </a:lnTo>
                  <a:lnTo>
                    <a:pt x="59549" y="32725"/>
                  </a:lnTo>
                  <a:lnTo>
                    <a:pt x="59591" y="32809"/>
                  </a:lnTo>
                  <a:lnTo>
                    <a:pt x="59633" y="32830"/>
                  </a:lnTo>
                  <a:lnTo>
                    <a:pt x="59633" y="32934"/>
                  </a:lnTo>
                  <a:lnTo>
                    <a:pt x="59591" y="33018"/>
                  </a:lnTo>
                  <a:lnTo>
                    <a:pt x="59633" y="33060"/>
                  </a:lnTo>
                  <a:lnTo>
                    <a:pt x="59674" y="33081"/>
                  </a:lnTo>
                  <a:lnTo>
                    <a:pt x="59674" y="33144"/>
                  </a:lnTo>
                  <a:lnTo>
                    <a:pt x="59695" y="33185"/>
                  </a:lnTo>
                  <a:lnTo>
                    <a:pt x="59695" y="33248"/>
                  </a:lnTo>
                  <a:lnTo>
                    <a:pt x="59674" y="33269"/>
                  </a:lnTo>
                  <a:lnTo>
                    <a:pt x="59653" y="33290"/>
                  </a:lnTo>
                  <a:lnTo>
                    <a:pt x="59653" y="33437"/>
                  </a:lnTo>
                  <a:lnTo>
                    <a:pt x="59695" y="33562"/>
                  </a:lnTo>
                  <a:lnTo>
                    <a:pt x="59737" y="33604"/>
                  </a:lnTo>
                  <a:lnTo>
                    <a:pt x="59737" y="33667"/>
                  </a:lnTo>
                  <a:lnTo>
                    <a:pt x="59674" y="33709"/>
                  </a:lnTo>
                  <a:lnTo>
                    <a:pt x="59653" y="33792"/>
                  </a:lnTo>
                  <a:lnTo>
                    <a:pt x="59674" y="33855"/>
                  </a:lnTo>
                  <a:lnTo>
                    <a:pt x="59674" y="33897"/>
                  </a:lnTo>
                  <a:lnTo>
                    <a:pt x="59695" y="33960"/>
                  </a:lnTo>
                  <a:lnTo>
                    <a:pt x="59633" y="34001"/>
                  </a:lnTo>
                  <a:lnTo>
                    <a:pt x="59591" y="34022"/>
                  </a:lnTo>
                  <a:lnTo>
                    <a:pt x="59633" y="34085"/>
                  </a:lnTo>
                  <a:lnTo>
                    <a:pt x="59653" y="34169"/>
                  </a:lnTo>
                  <a:lnTo>
                    <a:pt x="59633" y="34211"/>
                  </a:lnTo>
                  <a:lnTo>
                    <a:pt x="59570" y="34315"/>
                  </a:lnTo>
                  <a:lnTo>
                    <a:pt x="59591" y="34378"/>
                  </a:lnTo>
                  <a:lnTo>
                    <a:pt x="59633" y="34420"/>
                  </a:lnTo>
                  <a:lnTo>
                    <a:pt x="59591" y="34483"/>
                  </a:lnTo>
                  <a:lnTo>
                    <a:pt x="59591" y="34525"/>
                  </a:lnTo>
                  <a:lnTo>
                    <a:pt x="59633" y="34587"/>
                  </a:lnTo>
                  <a:lnTo>
                    <a:pt x="59653" y="34650"/>
                  </a:lnTo>
                  <a:lnTo>
                    <a:pt x="59591" y="34713"/>
                  </a:lnTo>
                  <a:lnTo>
                    <a:pt x="59549" y="34713"/>
                  </a:lnTo>
                  <a:lnTo>
                    <a:pt x="59486" y="34692"/>
                  </a:lnTo>
                  <a:lnTo>
                    <a:pt x="59130" y="34608"/>
                  </a:lnTo>
                  <a:lnTo>
                    <a:pt x="59047" y="34587"/>
                  </a:lnTo>
                  <a:lnTo>
                    <a:pt x="58942" y="34546"/>
                  </a:lnTo>
                  <a:lnTo>
                    <a:pt x="58900" y="34546"/>
                  </a:lnTo>
                  <a:lnTo>
                    <a:pt x="58796" y="34713"/>
                  </a:lnTo>
                  <a:lnTo>
                    <a:pt x="58754" y="34797"/>
                  </a:lnTo>
                  <a:lnTo>
                    <a:pt x="58712" y="34859"/>
                  </a:lnTo>
                  <a:lnTo>
                    <a:pt x="58628" y="34859"/>
                  </a:lnTo>
                  <a:lnTo>
                    <a:pt x="58544" y="34922"/>
                  </a:lnTo>
                  <a:lnTo>
                    <a:pt x="58524" y="34964"/>
                  </a:lnTo>
                  <a:lnTo>
                    <a:pt x="58586" y="35069"/>
                  </a:lnTo>
                  <a:lnTo>
                    <a:pt x="58712" y="35278"/>
                  </a:lnTo>
                  <a:lnTo>
                    <a:pt x="58733" y="35362"/>
                  </a:lnTo>
                  <a:lnTo>
                    <a:pt x="58754" y="35445"/>
                  </a:lnTo>
                  <a:lnTo>
                    <a:pt x="58837" y="35550"/>
                  </a:lnTo>
                  <a:lnTo>
                    <a:pt x="58837" y="35654"/>
                  </a:lnTo>
                  <a:lnTo>
                    <a:pt x="58837" y="35780"/>
                  </a:lnTo>
                  <a:lnTo>
                    <a:pt x="58837" y="35885"/>
                  </a:lnTo>
                  <a:lnTo>
                    <a:pt x="58837" y="36094"/>
                  </a:lnTo>
                  <a:lnTo>
                    <a:pt x="58921" y="36157"/>
                  </a:lnTo>
                  <a:lnTo>
                    <a:pt x="58921" y="36261"/>
                  </a:lnTo>
                  <a:lnTo>
                    <a:pt x="58921" y="36366"/>
                  </a:lnTo>
                  <a:lnTo>
                    <a:pt x="58900" y="36408"/>
                  </a:lnTo>
                  <a:lnTo>
                    <a:pt x="58900" y="36491"/>
                  </a:lnTo>
                  <a:lnTo>
                    <a:pt x="58921" y="36533"/>
                  </a:lnTo>
                  <a:lnTo>
                    <a:pt x="58921" y="36638"/>
                  </a:lnTo>
                  <a:lnTo>
                    <a:pt x="58858" y="36638"/>
                  </a:lnTo>
                  <a:lnTo>
                    <a:pt x="58733" y="36617"/>
                  </a:lnTo>
                  <a:lnTo>
                    <a:pt x="58649" y="36680"/>
                  </a:lnTo>
                  <a:lnTo>
                    <a:pt x="58649" y="36722"/>
                  </a:lnTo>
                  <a:lnTo>
                    <a:pt x="58691" y="36826"/>
                  </a:lnTo>
                  <a:lnTo>
                    <a:pt x="58733" y="36847"/>
                  </a:lnTo>
                  <a:lnTo>
                    <a:pt x="58733" y="36931"/>
                  </a:lnTo>
                  <a:lnTo>
                    <a:pt x="58733" y="36952"/>
                  </a:lnTo>
                  <a:lnTo>
                    <a:pt x="58837" y="37098"/>
                  </a:lnTo>
                  <a:lnTo>
                    <a:pt x="58858" y="37098"/>
                  </a:lnTo>
                  <a:lnTo>
                    <a:pt x="58921" y="36931"/>
                  </a:lnTo>
                  <a:lnTo>
                    <a:pt x="59068" y="36910"/>
                  </a:lnTo>
                  <a:lnTo>
                    <a:pt x="59130" y="36952"/>
                  </a:lnTo>
                  <a:lnTo>
                    <a:pt x="59172" y="36784"/>
                  </a:lnTo>
                  <a:lnTo>
                    <a:pt x="59256" y="36722"/>
                  </a:lnTo>
                  <a:lnTo>
                    <a:pt x="59256" y="36512"/>
                  </a:lnTo>
                  <a:lnTo>
                    <a:pt x="59361" y="36429"/>
                  </a:lnTo>
                  <a:lnTo>
                    <a:pt x="59361" y="36324"/>
                  </a:lnTo>
                  <a:lnTo>
                    <a:pt x="59381" y="36282"/>
                  </a:lnTo>
                  <a:lnTo>
                    <a:pt x="59528" y="36366"/>
                  </a:lnTo>
                  <a:lnTo>
                    <a:pt x="59653" y="36303"/>
                  </a:lnTo>
                  <a:lnTo>
                    <a:pt x="59695" y="36366"/>
                  </a:lnTo>
                  <a:lnTo>
                    <a:pt x="59695" y="36575"/>
                  </a:lnTo>
                  <a:lnTo>
                    <a:pt x="59884" y="36617"/>
                  </a:lnTo>
                  <a:lnTo>
                    <a:pt x="60072" y="36722"/>
                  </a:lnTo>
                  <a:lnTo>
                    <a:pt x="60114" y="36680"/>
                  </a:lnTo>
                  <a:lnTo>
                    <a:pt x="60197" y="36742"/>
                  </a:lnTo>
                  <a:lnTo>
                    <a:pt x="60323" y="36617"/>
                  </a:lnTo>
                  <a:lnTo>
                    <a:pt x="60490" y="36596"/>
                  </a:lnTo>
                  <a:lnTo>
                    <a:pt x="60511" y="36512"/>
                  </a:lnTo>
                  <a:lnTo>
                    <a:pt x="60595" y="36512"/>
                  </a:lnTo>
                  <a:lnTo>
                    <a:pt x="60679" y="36366"/>
                  </a:lnTo>
                  <a:lnTo>
                    <a:pt x="60846" y="36115"/>
                  </a:lnTo>
                  <a:lnTo>
                    <a:pt x="60825" y="36073"/>
                  </a:lnTo>
                  <a:lnTo>
                    <a:pt x="60951" y="36010"/>
                  </a:lnTo>
                  <a:lnTo>
                    <a:pt x="60951" y="35926"/>
                  </a:lnTo>
                  <a:lnTo>
                    <a:pt x="60909" y="35780"/>
                  </a:lnTo>
                  <a:lnTo>
                    <a:pt x="60993" y="35822"/>
                  </a:lnTo>
                  <a:lnTo>
                    <a:pt x="60993" y="35843"/>
                  </a:lnTo>
                  <a:lnTo>
                    <a:pt x="61118" y="35654"/>
                  </a:lnTo>
                  <a:lnTo>
                    <a:pt x="61055" y="35550"/>
                  </a:lnTo>
                  <a:lnTo>
                    <a:pt x="61118" y="35529"/>
                  </a:lnTo>
                  <a:lnTo>
                    <a:pt x="61118" y="35341"/>
                  </a:lnTo>
                  <a:lnTo>
                    <a:pt x="61223" y="35299"/>
                  </a:lnTo>
                  <a:lnTo>
                    <a:pt x="61223" y="35194"/>
                  </a:lnTo>
                  <a:lnTo>
                    <a:pt x="61369" y="35090"/>
                  </a:lnTo>
                  <a:lnTo>
                    <a:pt x="61411" y="35027"/>
                  </a:lnTo>
                  <a:lnTo>
                    <a:pt x="61348" y="34985"/>
                  </a:lnTo>
                  <a:lnTo>
                    <a:pt x="61369" y="34838"/>
                  </a:lnTo>
                  <a:lnTo>
                    <a:pt x="61453" y="34818"/>
                  </a:lnTo>
                  <a:lnTo>
                    <a:pt x="61557" y="34315"/>
                  </a:lnTo>
                  <a:lnTo>
                    <a:pt x="61683" y="34169"/>
                  </a:lnTo>
                  <a:lnTo>
                    <a:pt x="61683" y="34064"/>
                  </a:lnTo>
                  <a:lnTo>
                    <a:pt x="61829" y="33960"/>
                  </a:lnTo>
                  <a:lnTo>
                    <a:pt x="61850" y="33834"/>
                  </a:lnTo>
                  <a:lnTo>
                    <a:pt x="61976" y="33667"/>
                  </a:lnTo>
                  <a:lnTo>
                    <a:pt x="61976" y="33541"/>
                  </a:lnTo>
                  <a:lnTo>
                    <a:pt x="61934" y="33520"/>
                  </a:lnTo>
                  <a:lnTo>
                    <a:pt x="61892" y="33353"/>
                  </a:lnTo>
                  <a:lnTo>
                    <a:pt x="62039" y="33227"/>
                  </a:lnTo>
                  <a:lnTo>
                    <a:pt x="61976" y="32955"/>
                  </a:lnTo>
                  <a:lnTo>
                    <a:pt x="62081" y="32830"/>
                  </a:lnTo>
                  <a:lnTo>
                    <a:pt x="62081" y="32746"/>
                  </a:lnTo>
                  <a:lnTo>
                    <a:pt x="62039" y="32746"/>
                  </a:lnTo>
                  <a:lnTo>
                    <a:pt x="62101" y="32579"/>
                  </a:lnTo>
                  <a:lnTo>
                    <a:pt x="62101" y="32411"/>
                  </a:lnTo>
                  <a:lnTo>
                    <a:pt x="62206" y="32307"/>
                  </a:lnTo>
                  <a:lnTo>
                    <a:pt x="62206" y="32118"/>
                  </a:lnTo>
                  <a:lnTo>
                    <a:pt x="62185" y="32097"/>
                  </a:lnTo>
                  <a:lnTo>
                    <a:pt x="62164" y="31909"/>
                  </a:lnTo>
                  <a:lnTo>
                    <a:pt x="62248" y="31742"/>
                  </a:lnTo>
                  <a:lnTo>
                    <a:pt x="62248" y="31574"/>
                  </a:lnTo>
                  <a:lnTo>
                    <a:pt x="62394" y="31386"/>
                  </a:lnTo>
                  <a:lnTo>
                    <a:pt x="62394" y="31240"/>
                  </a:lnTo>
                  <a:lnTo>
                    <a:pt x="62353" y="31135"/>
                  </a:lnTo>
                  <a:lnTo>
                    <a:pt x="62353" y="30947"/>
                  </a:lnTo>
                  <a:lnTo>
                    <a:pt x="62394" y="30905"/>
                  </a:lnTo>
                  <a:lnTo>
                    <a:pt x="62394" y="30758"/>
                  </a:lnTo>
                  <a:lnTo>
                    <a:pt x="62311" y="30758"/>
                  </a:lnTo>
                  <a:lnTo>
                    <a:pt x="62269" y="30486"/>
                  </a:lnTo>
                  <a:lnTo>
                    <a:pt x="62269" y="30403"/>
                  </a:lnTo>
                  <a:lnTo>
                    <a:pt x="62248" y="30319"/>
                  </a:lnTo>
                  <a:lnTo>
                    <a:pt x="62248" y="30110"/>
                  </a:lnTo>
                  <a:lnTo>
                    <a:pt x="62081" y="29921"/>
                  </a:lnTo>
                  <a:lnTo>
                    <a:pt x="62039" y="29921"/>
                  </a:lnTo>
                  <a:lnTo>
                    <a:pt x="61976" y="29817"/>
                  </a:lnTo>
                  <a:lnTo>
                    <a:pt x="62039" y="29775"/>
                  </a:lnTo>
                  <a:lnTo>
                    <a:pt x="62101" y="29608"/>
                  </a:lnTo>
                  <a:lnTo>
                    <a:pt x="62101" y="29566"/>
                  </a:lnTo>
                  <a:lnTo>
                    <a:pt x="61997" y="29649"/>
                  </a:lnTo>
                  <a:lnTo>
                    <a:pt x="61892" y="29608"/>
                  </a:lnTo>
                  <a:lnTo>
                    <a:pt x="61788" y="29231"/>
                  </a:lnTo>
                  <a:lnTo>
                    <a:pt x="61788" y="29126"/>
                  </a:lnTo>
                  <a:lnTo>
                    <a:pt x="61767" y="29043"/>
                  </a:lnTo>
                  <a:lnTo>
                    <a:pt x="61746" y="28833"/>
                  </a:lnTo>
                  <a:lnTo>
                    <a:pt x="61788" y="28750"/>
                  </a:lnTo>
                  <a:lnTo>
                    <a:pt x="61683" y="28457"/>
                  </a:lnTo>
                  <a:lnTo>
                    <a:pt x="61767" y="28394"/>
                  </a:lnTo>
                  <a:lnTo>
                    <a:pt x="61725" y="28352"/>
                  </a:lnTo>
                  <a:lnTo>
                    <a:pt x="61746" y="28310"/>
                  </a:lnTo>
                  <a:lnTo>
                    <a:pt x="61746" y="28227"/>
                  </a:lnTo>
                  <a:lnTo>
                    <a:pt x="61683" y="28185"/>
                  </a:lnTo>
                  <a:lnTo>
                    <a:pt x="61746" y="28080"/>
                  </a:lnTo>
                  <a:lnTo>
                    <a:pt x="61683" y="27975"/>
                  </a:lnTo>
                  <a:lnTo>
                    <a:pt x="61683" y="27892"/>
                  </a:lnTo>
                  <a:lnTo>
                    <a:pt x="61767" y="27829"/>
                  </a:lnTo>
                  <a:lnTo>
                    <a:pt x="61662" y="27766"/>
                  </a:lnTo>
                  <a:lnTo>
                    <a:pt x="61641" y="27620"/>
                  </a:lnTo>
                  <a:lnTo>
                    <a:pt x="61683" y="27557"/>
                  </a:lnTo>
                  <a:lnTo>
                    <a:pt x="61662" y="27452"/>
                  </a:lnTo>
                  <a:lnTo>
                    <a:pt x="61578" y="27515"/>
                  </a:lnTo>
                  <a:lnTo>
                    <a:pt x="61474" y="27494"/>
                  </a:lnTo>
                  <a:lnTo>
                    <a:pt x="61348" y="27390"/>
                  </a:lnTo>
                  <a:lnTo>
                    <a:pt x="61348" y="27264"/>
                  </a:lnTo>
                  <a:lnTo>
                    <a:pt x="61411" y="27180"/>
                  </a:lnTo>
                  <a:lnTo>
                    <a:pt x="61411" y="27076"/>
                  </a:lnTo>
                  <a:lnTo>
                    <a:pt x="61244" y="26887"/>
                  </a:lnTo>
                  <a:lnTo>
                    <a:pt x="61160" y="26887"/>
                  </a:lnTo>
                  <a:lnTo>
                    <a:pt x="61055" y="26762"/>
                  </a:lnTo>
                  <a:lnTo>
                    <a:pt x="61139" y="26720"/>
                  </a:lnTo>
                  <a:lnTo>
                    <a:pt x="61139" y="26615"/>
                  </a:lnTo>
                  <a:lnTo>
                    <a:pt x="61202" y="26511"/>
                  </a:lnTo>
                  <a:lnTo>
                    <a:pt x="61097" y="26323"/>
                  </a:lnTo>
                  <a:lnTo>
                    <a:pt x="61013" y="26323"/>
                  </a:lnTo>
                  <a:lnTo>
                    <a:pt x="60930" y="26239"/>
                  </a:lnTo>
                  <a:lnTo>
                    <a:pt x="60825" y="26218"/>
                  </a:lnTo>
                  <a:lnTo>
                    <a:pt x="60804" y="26134"/>
                  </a:lnTo>
                  <a:lnTo>
                    <a:pt x="60532" y="26051"/>
                  </a:lnTo>
                  <a:lnTo>
                    <a:pt x="60490" y="25988"/>
                  </a:lnTo>
                  <a:lnTo>
                    <a:pt x="60323" y="25946"/>
                  </a:lnTo>
                  <a:lnTo>
                    <a:pt x="60260" y="25904"/>
                  </a:lnTo>
                  <a:lnTo>
                    <a:pt x="60197" y="25779"/>
                  </a:lnTo>
                  <a:lnTo>
                    <a:pt x="60114" y="25695"/>
                  </a:lnTo>
                  <a:lnTo>
                    <a:pt x="59988" y="25695"/>
                  </a:lnTo>
                  <a:lnTo>
                    <a:pt x="59863" y="25590"/>
                  </a:lnTo>
                  <a:lnTo>
                    <a:pt x="59737" y="25695"/>
                  </a:lnTo>
                  <a:lnTo>
                    <a:pt x="59633" y="25695"/>
                  </a:lnTo>
                  <a:lnTo>
                    <a:pt x="59570" y="25779"/>
                  </a:lnTo>
                  <a:lnTo>
                    <a:pt x="59486" y="25779"/>
                  </a:lnTo>
                  <a:lnTo>
                    <a:pt x="59444" y="25716"/>
                  </a:lnTo>
                  <a:lnTo>
                    <a:pt x="59444" y="25674"/>
                  </a:lnTo>
                  <a:lnTo>
                    <a:pt x="59340" y="25611"/>
                  </a:lnTo>
                  <a:lnTo>
                    <a:pt x="59235" y="25611"/>
                  </a:lnTo>
                  <a:lnTo>
                    <a:pt x="59277" y="25799"/>
                  </a:lnTo>
                  <a:lnTo>
                    <a:pt x="59381" y="25904"/>
                  </a:lnTo>
                  <a:lnTo>
                    <a:pt x="59340" y="26009"/>
                  </a:lnTo>
                  <a:lnTo>
                    <a:pt x="59381" y="26197"/>
                  </a:lnTo>
                  <a:lnTo>
                    <a:pt x="59340" y="26343"/>
                  </a:lnTo>
                  <a:lnTo>
                    <a:pt x="59256" y="26406"/>
                  </a:lnTo>
                  <a:lnTo>
                    <a:pt x="59256" y="26239"/>
                  </a:lnTo>
                  <a:lnTo>
                    <a:pt x="59277" y="26113"/>
                  </a:lnTo>
                  <a:lnTo>
                    <a:pt x="59214" y="25946"/>
                  </a:lnTo>
                  <a:lnTo>
                    <a:pt x="59151" y="26030"/>
                  </a:lnTo>
                  <a:lnTo>
                    <a:pt x="59172" y="26134"/>
                  </a:lnTo>
                  <a:lnTo>
                    <a:pt x="59130" y="26323"/>
                  </a:lnTo>
                  <a:lnTo>
                    <a:pt x="59005" y="26406"/>
                  </a:lnTo>
                  <a:lnTo>
                    <a:pt x="58733" y="26427"/>
                  </a:lnTo>
                  <a:lnTo>
                    <a:pt x="58712" y="26364"/>
                  </a:lnTo>
                  <a:lnTo>
                    <a:pt x="58816" y="26302"/>
                  </a:lnTo>
                  <a:lnTo>
                    <a:pt x="58858" y="26302"/>
                  </a:lnTo>
                  <a:lnTo>
                    <a:pt x="58858" y="26134"/>
                  </a:lnTo>
                  <a:lnTo>
                    <a:pt x="58921" y="26051"/>
                  </a:lnTo>
                  <a:lnTo>
                    <a:pt x="58963" y="26009"/>
                  </a:lnTo>
                  <a:lnTo>
                    <a:pt x="58837" y="26009"/>
                  </a:lnTo>
                  <a:lnTo>
                    <a:pt x="58796" y="26051"/>
                  </a:lnTo>
                  <a:lnTo>
                    <a:pt x="58733" y="26009"/>
                  </a:lnTo>
                  <a:lnTo>
                    <a:pt x="58649" y="26030"/>
                  </a:lnTo>
                  <a:lnTo>
                    <a:pt x="58607" y="26134"/>
                  </a:lnTo>
                  <a:lnTo>
                    <a:pt x="58524" y="26197"/>
                  </a:lnTo>
                  <a:lnTo>
                    <a:pt x="58503" y="26197"/>
                  </a:lnTo>
                  <a:lnTo>
                    <a:pt x="58419" y="26302"/>
                  </a:lnTo>
                  <a:lnTo>
                    <a:pt x="58272" y="26155"/>
                  </a:lnTo>
                  <a:lnTo>
                    <a:pt x="58293" y="26009"/>
                  </a:lnTo>
                  <a:lnTo>
                    <a:pt x="58231" y="25820"/>
                  </a:lnTo>
                  <a:lnTo>
                    <a:pt x="58105" y="25632"/>
                  </a:lnTo>
                  <a:lnTo>
                    <a:pt x="58105" y="25339"/>
                  </a:lnTo>
                  <a:lnTo>
                    <a:pt x="57980" y="25381"/>
                  </a:lnTo>
                  <a:lnTo>
                    <a:pt x="57917" y="25381"/>
                  </a:lnTo>
                  <a:lnTo>
                    <a:pt x="57812" y="25423"/>
                  </a:lnTo>
                  <a:lnTo>
                    <a:pt x="57749" y="25465"/>
                  </a:lnTo>
                  <a:lnTo>
                    <a:pt x="57603" y="25548"/>
                  </a:lnTo>
                  <a:lnTo>
                    <a:pt x="57498" y="25548"/>
                  </a:lnTo>
                  <a:lnTo>
                    <a:pt x="57394" y="25486"/>
                  </a:lnTo>
                  <a:lnTo>
                    <a:pt x="57289" y="25527"/>
                  </a:lnTo>
                  <a:lnTo>
                    <a:pt x="57184" y="25444"/>
                  </a:lnTo>
                  <a:lnTo>
                    <a:pt x="57143" y="25339"/>
                  </a:lnTo>
                  <a:lnTo>
                    <a:pt x="57184" y="25255"/>
                  </a:lnTo>
                  <a:lnTo>
                    <a:pt x="57226" y="25109"/>
                  </a:lnTo>
                  <a:lnTo>
                    <a:pt x="57331" y="24942"/>
                  </a:lnTo>
                  <a:lnTo>
                    <a:pt x="57477" y="24774"/>
                  </a:lnTo>
                  <a:lnTo>
                    <a:pt x="57477" y="24586"/>
                  </a:lnTo>
                  <a:lnTo>
                    <a:pt x="57666" y="24439"/>
                  </a:lnTo>
                  <a:lnTo>
                    <a:pt x="57666" y="24272"/>
                  </a:lnTo>
                  <a:lnTo>
                    <a:pt x="57708" y="24251"/>
                  </a:lnTo>
                  <a:lnTo>
                    <a:pt x="57708" y="24188"/>
                  </a:lnTo>
                  <a:lnTo>
                    <a:pt x="57812" y="24021"/>
                  </a:lnTo>
                  <a:lnTo>
                    <a:pt x="57854" y="23874"/>
                  </a:lnTo>
                  <a:lnTo>
                    <a:pt x="57917" y="23749"/>
                  </a:lnTo>
                  <a:lnTo>
                    <a:pt x="57875" y="23623"/>
                  </a:lnTo>
                  <a:lnTo>
                    <a:pt x="57917" y="23540"/>
                  </a:lnTo>
                  <a:lnTo>
                    <a:pt x="57917" y="23330"/>
                  </a:lnTo>
                  <a:lnTo>
                    <a:pt x="57980" y="23038"/>
                  </a:lnTo>
                  <a:lnTo>
                    <a:pt x="58021" y="23038"/>
                  </a:lnTo>
                  <a:lnTo>
                    <a:pt x="58063" y="22828"/>
                  </a:lnTo>
                  <a:lnTo>
                    <a:pt x="58168" y="22786"/>
                  </a:lnTo>
                  <a:lnTo>
                    <a:pt x="58126" y="22661"/>
                  </a:lnTo>
                  <a:lnTo>
                    <a:pt x="58293" y="22473"/>
                  </a:lnTo>
                  <a:lnTo>
                    <a:pt x="58314" y="22305"/>
                  </a:lnTo>
                  <a:lnTo>
                    <a:pt x="58419" y="22242"/>
                  </a:lnTo>
                  <a:lnTo>
                    <a:pt x="58377" y="22033"/>
                  </a:lnTo>
                  <a:lnTo>
                    <a:pt x="58419" y="21970"/>
                  </a:lnTo>
                  <a:lnTo>
                    <a:pt x="58419" y="21845"/>
                  </a:lnTo>
                  <a:lnTo>
                    <a:pt x="58503" y="21782"/>
                  </a:lnTo>
                  <a:lnTo>
                    <a:pt x="58544" y="21782"/>
                  </a:lnTo>
                  <a:lnTo>
                    <a:pt x="58544" y="21657"/>
                  </a:lnTo>
                  <a:lnTo>
                    <a:pt x="58503" y="21573"/>
                  </a:lnTo>
                  <a:lnTo>
                    <a:pt x="58503" y="21343"/>
                  </a:lnTo>
                  <a:lnTo>
                    <a:pt x="58482" y="21217"/>
                  </a:lnTo>
                  <a:lnTo>
                    <a:pt x="58544" y="21029"/>
                  </a:lnTo>
                  <a:lnTo>
                    <a:pt x="58712" y="20841"/>
                  </a:lnTo>
                  <a:lnTo>
                    <a:pt x="58754" y="20631"/>
                  </a:lnTo>
                  <a:lnTo>
                    <a:pt x="58607" y="20401"/>
                  </a:lnTo>
                  <a:lnTo>
                    <a:pt x="58628" y="20276"/>
                  </a:lnTo>
                  <a:lnTo>
                    <a:pt x="58733" y="20171"/>
                  </a:lnTo>
                  <a:lnTo>
                    <a:pt x="58754" y="20045"/>
                  </a:lnTo>
                  <a:lnTo>
                    <a:pt x="58963" y="19878"/>
                  </a:lnTo>
                  <a:lnTo>
                    <a:pt x="59005" y="19773"/>
                  </a:lnTo>
                  <a:lnTo>
                    <a:pt x="59068" y="19773"/>
                  </a:lnTo>
                  <a:lnTo>
                    <a:pt x="59151" y="19857"/>
                  </a:lnTo>
                  <a:lnTo>
                    <a:pt x="59277" y="19836"/>
                  </a:lnTo>
                  <a:lnTo>
                    <a:pt x="59486" y="19669"/>
                  </a:lnTo>
                  <a:lnTo>
                    <a:pt x="59674" y="19669"/>
                  </a:lnTo>
                  <a:lnTo>
                    <a:pt x="59842" y="19564"/>
                  </a:lnTo>
                  <a:lnTo>
                    <a:pt x="59967" y="19564"/>
                  </a:lnTo>
                  <a:lnTo>
                    <a:pt x="60072" y="19481"/>
                  </a:lnTo>
                  <a:lnTo>
                    <a:pt x="60177" y="19481"/>
                  </a:lnTo>
                  <a:lnTo>
                    <a:pt x="60281" y="19460"/>
                  </a:lnTo>
                  <a:lnTo>
                    <a:pt x="60323" y="19376"/>
                  </a:lnTo>
                  <a:lnTo>
                    <a:pt x="60428" y="19460"/>
                  </a:lnTo>
                  <a:lnTo>
                    <a:pt x="60386" y="19585"/>
                  </a:lnTo>
                  <a:lnTo>
                    <a:pt x="60469" y="19627"/>
                  </a:lnTo>
                  <a:lnTo>
                    <a:pt x="60574" y="19732"/>
                  </a:lnTo>
                  <a:lnTo>
                    <a:pt x="60616" y="19627"/>
                  </a:lnTo>
                  <a:lnTo>
                    <a:pt x="60721" y="19543"/>
                  </a:lnTo>
                  <a:lnTo>
                    <a:pt x="60574" y="19418"/>
                  </a:lnTo>
                  <a:lnTo>
                    <a:pt x="60574" y="19355"/>
                  </a:lnTo>
                  <a:lnTo>
                    <a:pt x="60700" y="19271"/>
                  </a:lnTo>
                  <a:lnTo>
                    <a:pt x="60909" y="19313"/>
                  </a:lnTo>
                  <a:lnTo>
                    <a:pt x="61013" y="19250"/>
                  </a:lnTo>
                  <a:lnTo>
                    <a:pt x="61244" y="19250"/>
                  </a:lnTo>
                  <a:lnTo>
                    <a:pt x="61306" y="19334"/>
                  </a:lnTo>
                  <a:lnTo>
                    <a:pt x="61348" y="19334"/>
                  </a:lnTo>
                  <a:lnTo>
                    <a:pt x="61432" y="19250"/>
                  </a:lnTo>
                  <a:lnTo>
                    <a:pt x="61516" y="19250"/>
                  </a:lnTo>
                  <a:lnTo>
                    <a:pt x="61474" y="19146"/>
                  </a:lnTo>
                  <a:lnTo>
                    <a:pt x="61557" y="19104"/>
                  </a:lnTo>
                  <a:lnTo>
                    <a:pt x="61746" y="19104"/>
                  </a:lnTo>
                  <a:lnTo>
                    <a:pt x="61829" y="19208"/>
                  </a:lnTo>
                  <a:lnTo>
                    <a:pt x="62039" y="19125"/>
                  </a:lnTo>
                  <a:lnTo>
                    <a:pt x="62039" y="19041"/>
                  </a:lnTo>
                  <a:lnTo>
                    <a:pt x="61955" y="18999"/>
                  </a:lnTo>
                  <a:lnTo>
                    <a:pt x="61892" y="19041"/>
                  </a:lnTo>
                  <a:lnTo>
                    <a:pt x="61767" y="18957"/>
                  </a:lnTo>
                  <a:lnTo>
                    <a:pt x="61850" y="18832"/>
                  </a:lnTo>
                  <a:lnTo>
                    <a:pt x="61871" y="18916"/>
                  </a:lnTo>
                  <a:lnTo>
                    <a:pt x="62039" y="18853"/>
                  </a:lnTo>
                  <a:lnTo>
                    <a:pt x="61871" y="18748"/>
                  </a:lnTo>
                  <a:lnTo>
                    <a:pt x="61871" y="18685"/>
                  </a:lnTo>
                  <a:lnTo>
                    <a:pt x="61955" y="18685"/>
                  </a:lnTo>
                  <a:lnTo>
                    <a:pt x="62101" y="18497"/>
                  </a:lnTo>
                  <a:lnTo>
                    <a:pt x="62269" y="18497"/>
                  </a:lnTo>
                  <a:lnTo>
                    <a:pt x="62353" y="18581"/>
                  </a:lnTo>
                  <a:lnTo>
                    <a:pt x="62457" y="18518"/>
                  </a:lnTo>
                  <a:lnTo>
                    <a:pt x="62666" y="18581"/>
                  </a:lnTo>
                  <a:lnTo>
                    <a:pt x="62813" y="18581"/>
                  </a:lnTo>
                  <a:lnTo>
                    <a:pt x="62813" y="18623"/>
                  </a:lnTo>
                  <a:lnTo>
                    <a:pt x="62897" y="18685"/>
                  </a:lnTo>
                  <a:lnTo>
                    <a:pt x="62959" y="18644"/>
                  </a:lnTo>
                  <a:lnTo>
                    <a:pt x="62918" y="18581"/>
                  </a:lnTo>
                  <a:lnTo>
                    <a:pt x="63106" y="18581"/>
                  </a:lnTo>
                  <a:lnTo>
                    <a:pt x="63252" y="18602"/>
                  </a:lnTo>
                  <a:lnTo>
                    <a:pt x="63357" y="18602"/>
                  </a:lnTo>
                  <a:lnTo>
                    <a:pt x="63462" y="18685"/>
                  </a:lnTo>
                  <a:lnTo>
                    <a:pt x="63462" y="18727"/>
                  </a:lnTo>
                  <a:lnTo>
                    <a:pt x="63629" y="18748"/>
                  </a:lnTo>
                  <a:lnTo>
                    <a:pt x="63734" y="18664"/>
                  </a:lnTo>
                  <a:lnTo>
                    <a:pt x="63796" y="18685"/>
                  </a:lnTo>
                  <a:lnTo>
                    <a:pt x="63838" y="18769"/>
                  </a:lnTo>
                  <a:lnTo>
                    <a:pt x="63629" y="18916"/>
                  </a:lnTo>
                  <a:lnTo>
                    <a:pt x="63441" y="18916"/>
                  </a:lnTo>
                  <a:lnTo>
                    <a:pt x="63378" y="18978"/>
                  </a:lnTo>
                  <a:lnTo>
                    <a:pt x="63378" y="19083"/>
                  </a:lnTo>
                  <a:lnTo>
                    <a:pt x="63273" y="19083"/>
                  </a:lnTo>
                  <a:lnTo>
                    <a:pt x="63252" y="19125"/>
                  </a:lnTo>
                  <a:lnTo>
                    <a:pt x="63315" y="19146"/>
                  </a:lnTo>
                  <a:lnTo>
                    <a:pt x="63378" y="19146"/>
                  </a:lnTo>
                  <a:lnTo>
                    <a:pt x="63545" y="19355"/>
                  </a:lnTo>
                  <a:lnTo>
                    <a:pt x="63587" y="19313"/>
                  </a:lnTo>
                  <a:lnTo>
                    <a:pt x="63775" y="19250"/>
                  </a:lnTo>
                  <a:lnTo>
                    <a:pt x="63859" y="19146"/>
                  </a:lnTo>
                  <a:lnTo>
                    <a:pt x="63838" y="19104"/>
                  </a:lnTo>
                  <a:lnTo>
                    <a:pt x="63964" y="19041"/>
                  </a:lnTo>
                  <a:lnTo>
                    <a:pt x="63880" y="18916"/>
                  </a:lnTo>
                  <a:lnTo>
                    <a:pt x="63964" y="18916"/>
                  </a:lnTo>
                  <a:lnTo>
                    <a:pt x="64089" y="19083"/>
                  </a:lnTo>
                  <a:lnTo>
                    <a:pt x="64173" y="19104"/>
                  </a:lnTo>
                  <a:lnTo>
                    <a:pt x="64215" y="19020"/>
                  </a:lnTo>
                  <a:lnTo>
                    <a:pt x="64173" y="18978"/>
                  </a:lnTo>
                  <a:lnTo>
                    <a:pt x="64257" y="18916"/>
                  </a:lnTo>
                  <a:lnTo>
                    <a:pt x="64298" y="18832"/>
                  </a:lnTo>
                  <a:lnTo>
                    <a:pt x="64319" y="18832"/>
                  </a:lnTo>
                  <a:lnTo>
                    <a:pt x="64319" y="18727"/>
                  </a:lnTo>
                  <a:lnTo>
                    <a:pt x="64298" y="18664"/>
                  </a:lnTo>
                  <a:lnTo>
                    <a:pt x="64382" y="18623"/>
                  </a:lnTo>
                  <a:lnTo>
                    <a:pt x="64466" y="18685"/>
                  </a:lnTo>
                  <a:lnTo>
                    <a:pt x="64529" y="18623"/>
                  </a:lnTo>
                  <a:lnTo>
                    <a:pt x="64591" y="18685"/>
                  </a:lnTo>
                  <a:lnTo>
                    <a:pt x="64612" y="18769"/>
                  </a:lnTo>
                  <a:lnTo>
                    <a:pt x="64696" y="18811"/>
                  </a:lnTo>
                  <a:lnTo>
                    <a:pt x="64842" y="18664"/>
                  </a:lnTo>
                  <a:lnTo>
                    <a:pt x="64780" y="18602"/>
                  </a:lnTo>
                  <a:lnTo>
                    <a:pt x="64780" y="18581"/>
                  </a:lnTo>
                  <a:lnTo>
                    <a:pt x="64842" y="18518"/>
                  </a:lnTo>
                  <a:lnTo>
                    <a:pt x="64926" y="18560"/>
                  </a:lnTo>
                  <a:lnTo>
                    <a:pt x="65010" y="18497"/>
                  </a:lnTo>
                  <a:lnTo>
                    <a:pt x="65094" y="18497"/>
                  </a:lnTo>
                  <a:lnTo>
                    <a:pt x="65114" y="18455"/>
                  </a:lnTo>
                  <a:lnTo>
                    <a:pt x="65010" y="18351"/>
                  </a:lnTo>
                  <a:lnTo>
                    <a:pt x="65031" y="18288"/>
                  </a:lnTo>
                  <a:lnTo>
                    <a:pt x="65031" y="18246"/>
                  </a:lnTo>
                  <a:lnTo>
                    <a:pt x="64926" y="18183"/>
                  </a:lnTo>
                  <a:lnTo>
                    <a:pt x="64884" y="18141"/>
                  </a:lnTo>
                  <a:lnTo>
                    <a:pt x="64884" y="18162"/>
                  </a:lnTo>
                  <a:lnTo>
                    <a:pt x="64884" y="18204"/>
                  </a:lnTo>
                  <a:lnTo>
                    <a:pt x="64822" y="18204"/>
                  </a:lnTo>
                  <a:lnTo>
                    <a:pt x="64717" y="18162"/>
                  </a:lnTo>
                  <a:lnTo>
                    <a:pt x="64696" y="18183"/>
                  </a:lnTo>
                  <a:lnTo>
                    <a:pt x="64696" y="18246"/>
                  </a:lnTo>
                  <a:lnTo>
                    <a:pt x="64591" y="18246"/>
                  </a:lnTo>
                  <a:lnTo>
                    <a:pt x="64529" y="18288"/>
                  </a:lnTo>
                  <a:lnTo>
                    <a:pt x="64466" y="18246"/>
                  </a:lnTo>
                  <a:lnTo>
                    <a:pt x="64487" y="18141"/>
                  </a:lnTo>
                  <a:lnTo>
                    <a:pt x="64529" y="18100"/>
                  </a:lnTo>
                  <a:lnTo>
                    <a:pt x="64382" y="17890"/>
                  </a:lnTo>
                  <a:lnTo>
                    <a:pt x="64487" y="17828"/>
                  </a:lnTo>
                  <a:lnTo>
                    <a:pt x="64382" y="17660"/>
                  </a:lnTo>
                  <a:lnTo>
                    <a:pt x="64424" y="17451"/>
                  </a:lnTo>
                  <a:lnTo>
                    <a:pt x="64424" y="17325"/>
                  </a:lnTo>
                  <a:lnTo>
                    <a:pt x="64508" y="17221"/>
                  </a:lnTo>
                  <a:lnTo>
                    <a:pt x="64508" y="17032"/>
                  </a:lnTo>
                  <a:lnTo>
                    <a:pt x="64612" y="16928"/>
                  </a:lnTo>
                  <a:lnTo>
                    <a:pt x="64612" y="16802"/>
                  </a:lnTo>
                  <a:lnTo>
                    <a:pt x="64591" y="16781"/>
                  </a:lnTo>
                  <a:lnTo>
                    <a:pt x="64717" y="16719"/>
                  </a:lnTo>
                  <a:lnTo>
                    <a:pt x="64591" y="16572"/>
                  </a:lnTo>
                  <a:lnTo>
                    <a:pt x="64633" y="16175"/>
                  </a:lnTo>
                  <a:lnTo>
                    <a:pt x="64738" y="16091"/>
                  </a:lnTo>
                  <a:lnTo>
                    <a:pt x="64633" y="15944"/>
                  </a:lnTo>
                  <a:lnTo>
                    <a:pt x="64612" y="15777"/>
                  </a:lnTo>
                  <a:lnTo>
                    <a:pt x="64529" y="15735"/>
                  </a:lnTo>
                  <a:lnTo>
                    <a:pt x="64529" y="15672"/>
                  </a:lnTo>
                  <a:lnTo>
                    <a:pt x="64633" y="15589"/>
                  </a:lnTo>
                  <a:lnTo>
                    <a:pt x="64612" y="15442"/>
                  </a:lnTo>
                  <a:lnTo>
                    <a:pt x="64696" y="15379"/>
                  </a:lnTo>
                  <a:lnTo>
                    <a:pt x="64822" y="15170"/>
                  </a:lnTo>
                  <a:lnTo>
                    <a:pt x="64947" y="15212"/>
                  </a:lnTo>
                  <a:lnTo>
                    <a:pt x="65031" y="15149"/>
                  </a:lnTo>
                  <a:lnTo>
                    <a:pt x="65114" y="15170"/>
                  </a:lnTo>
                  <a:lnTo>
                    <a:pt x="65156" y="15107"/>
                  </a:lnTo>
                  <a:lnTo>
                    <a:pt x="65366" y="15107"/>
                  </a:lnTo>
                  <a:lnTo>
                    <a:pt x="65407" y="15045"/>
                  </a:lnTo>
                  <a:lnTo>
                    <a:pt x="65470" y="15024"/>
                  </a:lnTo>
                  <a:lnTo>
                    <a:pt x="65512" y="14919"/>
                  </a:lnTo>
                  <a:lnTo>
                    <a:pt x="65554" y="14919"/>
                  </a:lnTo>
                  <a:lnTo>
                    <a:pt x="65617" y="14898"/>
                  </a:lnTo>
                  <a:lnTo>
                    <a:pt x="65742" y="14898"/>
                  </a:lnTo>
                  <a:lnTo>
                    <a:pt x="65763" y="15003"/>
                  </a:lnTo>
                  <a:lnTo>
                    <a:pt x="65826" y="14961"/>
                  </a:lnTo>
                  <a:lnTo>
                    <a:pt x="65868" y="14961"/>
                  </a:lnTo>
                  <a:lnTo>
                    <a:pt x="65951" y="15107"/>
                  </a:lnTo>
                  <a:lnTo>
                    <a:pt x="65993" y="15107"/>
                  </a:lnTo>
                  <a:lnTo>
                    <a:pt x="66098" y="14961"/>
                  </a:lnTo>
                  <a:lnTo>
                    <a:pt x="66098" y="14835"/>
                  </a:lnTo>
                  <a:lnTo>
                    <a:pt x="66182" y="14815"/>
                  </a:lnTo>
                  <a:lnTo>
                    <a:pt x="66203" y="14689"/>
                  </a:lnTo>
                  <a:lnTo>
                    <a:pt x="66265" y="14689"/>
                  </a:lnTo>
                  <a:lnTo>
                    <a:pt x="66286" y="14794"/>
                  </a:lnTo>
                  <a:lnTo>
                    <a:pt x="66412" y="14856"/>
                  </a:lnTo>
                  <a:lnTo>
                    <a:pt x="66412" y="15003"/>
                  </a:lnTo>
                  <a:lnTo>
                    <a:pt x="66391" y="15045"/>
                  </a:lnTo>
                  <a:lnTo>
                    <a:pt x="66454" y="15107"/>
                  </a:lnTo>
                  <a:lnTo>
                    <a:pt x="66475" y="15212"/>
                  </a:lnTo>
                  <a:lnTo>
                    <a:pt x="66391" y="15275"/>
                  </a:lnTo>
                  <a:lnTo>
                    <a:pt x="66454" y="15317"/>
                  </a:lnTo>
                  <a:lnTo>
                    <a:pt x="66475" y="15442"/>
                  </a:lnTo>
                  <a:lnTo>
                    <a:pt x="66454" y="15442"/>
                  </a:lnTo>
                  <a:lnTo>
                    <a:pt x="66454" y="15526"/>
                  </a:lnTo>
                  <a:lnTo>
                    <a:pt x="66475" y="15568"/>
                  </a:lnTo>
                  <a:lnTo>
                    <a:pt x="66412" y="15651"/>
                  </a:lnTo>
                  <a:lnTo>
                    <a:pt x="66391" y="15693"/>
                  </a:lnTo>
                  <a:lnTo>
                    <a:pt x="66412" y="15756"/>
                  </a:lnTo>
                  <a:lnTo>
                    <a:pt x="66516" y="15651"/>
                  </a:lnTo>
                  <a:lnTo>
                    <a:pt x="66558" y="15735"/>
                  </a:lnTo>
                  <a:lnTo>
                    <a:pt x="66663" y="15756"/>
                  </a:lnTo>
                  <a:lnTo>
                    <a:pt x="66684" y="15965"/>
                  </a:lnTo>
                  <a:lnTo>
                    <a:pt x="66726" y="15903"/>
                  </a:lnTo>
                  <a:lnTo>
                    <a:pt x="66726" y="15840"/>
                  </a:lnTo>
                  <a:lnTo>
                    <a:pt x="66830" y="15735"/>
                  </a:lnTo>
                  <a:lnTo>
                    <a:pt x="66914" y="15735"/>
                  </a:lnTo>
                  <a:lnTo>
                    <a:pt x="66977" y="15777"/>
                  </a:lnTo>
                  <a:lnTo>
                    <a:pt x="66872" y="15944"/>
                  </a:lnTo>
                  <a:lnTo>
                    <a:pt x="66977" y="16049"/>
                  </a:lnTo>
                  <a:lnTo>
                    <a:pt x="66998" y="16175"/>
                  </a:lnTo>
                  <a:lnTo>
                    <a:pt x="67081" y="15986"/>
                  </a:lnTo>
                  <a:lnTo>
                    <a:pt x="67144" y="15944"/>
                  </a:lnTo>
                  <a:lnTo>
                    <a:pt x="67144" y="15861"/>
                  </a:lnTo>
                  <a:lnTo>
                    <a:pt x="67207" y="15777"/>
                  </a:lnTo>
                  <a:lnTo>
                    <a:pt x="67207" y="15484"/>
                  </a:lnTo>
                  <a:lnTo>
                    <a:pt x="67291" y="15421"/>
                  </a:lnTo>
                  <a:lnTo>
                    <a:pt x="67207" y="15338"/>
                  </a:lnTo>
                  <a:lnTo>
                    <a:pt x="67311" y="15254"/>
                  </a:lnTo>
                  <a:lnTo>
                    <a:pt x="67311" y="15149"/>
                  </a:lnTo>
                  <a:lnTo>
                    <a:pt x="67249" y="15128"/>
                  </a:lnTo>
                  <a:lnTo>
                    <a:pt x="67249" y="15066"/>
                  </a:lnTo>
                  <a:lnTo>
                    <a:pt x="67311" y="15045"/>
                  </a:lnTo>
                  <a:lnTo>
                    <a:pt x="67332" y="14856"/>
                  </a:lnTo>
                  <a:lnTo>
                    <a:pt x="67249" y="14794"/>
                  </a:lnTo>
                  <a:lnTo>
                    <a:pt x="67311" y="14605"/>
                  </a:lnTo>
                  <a:lnTo>
                    <a:pt x="67395" y="14522"/>
                  </a:lnTo>
                  <a:lnTo>
                    <a:pt x="67542" y="14501"/>
                  </a:lnTo>
                  <a:lnTo>
                    <a:pt x="67604" y="14584"/>
                  </a:lnTo>
                  <a:lnTo>
                    <a:pt x="67667" y="14647"/>
                  </a:lnTo>
                  <a:lnTo>
                    <a:pt x="67730" y="14584"/>
                  </a:lnTo>
                  <a:lnTo>
                    <a:pt x="67646" y="14501"/>
                  </a:lnTo>
                  <a:lnTo>
                    <a:pt x="67688" y="14375"/>
                  </a:lnTo>
                  <a:lnTo>
                    <a:pt x="67521" y="14291"/>
                  </a:lnTo>
                  <a:lnTo>
                    <a:pt x="67479" y="14061"/>
                  </a:lnTo>
                  <a:lnTo>
                    <a:pt x="67395" y="13999"/>
                  </a:lnTo>
                  <a:lnTo>
                    <a:pt x="67395" y="13957"/>
                  </a:lnTo>
                  <a:lnTo>
                    <a:pt x="67291" y="13873"/>
                  </a:lnTo>
                  <a:lnTo>
                    <a:pt x="67270" y="13706"/>
                  </a:lnTo>
                  <a:lnTo>
                    <a:pt x="67311" y="13664"/>
                  </a:lnTo>
                  <a:lnTo>
                    <a:pt x="67291" y="13538"/>
                  </a:lnTo>
                  <a:lnTo>
                    <a:pt x="67165" y="13434"/>
                  </a:lnTo>
                  <a:lnTo>
                    <a:pt x="67186" y="13329"/>
                  </a:lnTo>
                  <a:lnTo>
                    <a:pt x="67123" y="13266"/>
                  </a:lnTo>
                  <a:lnTo>
                    <a:pt x="67291" y="13141"/>
                  </a:lnTo>
                  <a:lnTo>
                    <a:pt x="67416" y="13141"/>
                  </a:lnTo>
                  <a:lnTo>
                    <a:pt x="67521" y="13015"/>
                  </a:lnTo>
                  <a:lnTo>
                    <a:pt x="67688" y="13015"/>
                  </a:lnTo>
                  <a:lnTo>
                    <a:pt x="67730" y="12952"/>
                  </a:lnTo>
                  <a:lnTo>
                    <a:pt x="67897" y="13078"/>
                  </a:lnTo>
                  <a:lnTo>
                    <a:pt x="68044" y="13078"/>
                  </a:lnTo>
                  <a:lnTo>
                    <a:pt x="68107" y="13120"/>
                  </a:lnTo>
                  <a:lnTo>
                    <a:pt x="68211" y="13141"/>
                  </a:lnTo>
                  <a:lnTo>
                    <a:pt x="68274" y="13120"/>
                  </a:lnTo>
                  <a:lnTo>
                    <a:pt x="68127" y="13182"/>
                  </a:lnTo>
                  <a:lnTo>
                    <a:pt x="68211" y="13245"/>
                  </a:lnTo>
                  <a:lnTo>
                    <a:pt x="68065" y="13287"/>
                  </a:lnTo>
                  <a:lnTo>
                    <a:pt x="67939" y="13266"/>
                  </a:lnTo>
                  <a:lnTo>
                    <a:pt x="67793" y="13434"/>
                  </a:lnTo>
                  <a:lnTo>
                    <a:pt x="67793" y="13496"/>
                  </a:lnTo>
                  <a:lnTo>
                    <a:pt x="67835" y="13643"/>
                  </a:lnTo>
                  <a:lnTo>
                    <a:pt x="67835" y="13768"/>
                  </a:lnTo>
                  <a:lnTo>
                    <a:pt x="67918" y="13810"/>
                  </a:lnTo>
                  <a:lnTo>
                    <a:pt x="67939" y="13894"/>
                  </a:lnTo>
                  <a:lnTo>
                    <a:pt x="68065" y="14061"/>
                  </a:lnTo>
                  <a:lnTo>
                    <a:pt x="68065" y="14103"/>
                  </a:lnTo>
                  <a:lnTo>
                    <a:pt x="68107" y="14103"/>
                  </a:lnTo>
                  <a:lnTo>
                    <a:pt x="68065" y="14166"/>
                  </a:lnTo>
                  <a:lnTo>
                    <a:pt x="68211" y="14208"/>
                  </a:lnTo>
                  <a:lnTo>
                    <a:pt x="68232" y="14333"/>
                  </a:lnTo>
                  <a:lnTo>
                    <a:pt x="68232" y="14396"/>
                  </a:lnTo>
                  <a:lnTo>
                    <a:pt x="68169" y="14438"/>
                  </a:lnTo>
                  <a:lnTo>
                    <a:pt x="68211" y="14710"/>
                  </a:lnTo>
                  <a:lnTo>
                    <a:pt x="68253" y="14731"/>
                  </a:lnTo>
                  <a:lnTo>
                    <a:pt x="68316" y="14647"/>
                  </a:lnTo>
                  <a:lnTo>
                    <a:pt x="68358" y="14647"/>
                  </a:lnTo>
                  <a:lnTo>
                    <a:pt x="68441" y="14752"/>
                  </a:lnTo>
                  <a:lnTo>
                    <a:pt x="68483" y="14835"/>
                  </a:lnTo>
                  <a:lnTo>
                    <a:pt x="68420" y="15024"/>
                  </a:lnTo>
                  <a:lnTo>
                    <a:pt x="68420" y="15233"/>
                  </a:lnTo>
                  <a:lnTo>
                    <a:pt x="68483" y="15317"/>
                  </a:lnTo>
                  <a:lnTo>
                    <a:pt x="68567" y="15254"/>
                  </a:lnTo>
                  <a:lnTo>
                    <a:pt x="68672" y="15275"/>
                  </a:lnTo>
                  <a:lnTo>
                    <a:pt x="68692" y="15338"/>
                  </a:lnTo>
                  <a:lnTo>
                    <a:pt x="68672" y="15421"/>
                  </a:lnTo>
                  <a:lnTo>
                    <a:pt x="68588" y="15421"/>
                  </a:lnTo>
                  <a:lnTo>
                    <a:pt x="68483" y="15484"/>
                  </a:lnTo>
                  <a:lnTo>
                    <a:pt x="68462" y="15484"/>
                  </a:lnTo>
                  <a:lnTo>
                    <a:pt x="68337" y="15631"/>
                  </a:lnTo>
                  <a:lnTo>
                    <a:pt x="68316" y="15735"/>
                  </a:lnTo>
                  <a:lnTo>
                    <a:pt x="68169" y="15798"/>
                  </a:lnTo>
                  <a:lnTo>
                    <a:pt x="68148" y="15861"/>
                  </a:lnTo>
                  <a:lnTo>
                    <a:pt x="68065" y="15882"/>
                  </a:lnTo>
                  <a:lnTo>
                    <a:pt x="68065" y="15986"/>
                  </a:lnTo>
                  <a:lnTo>
                    <a:pt x="68023" y="16070"/>
                  </a:lnTo>
                  <a:lnTo>
                    <a:pt x="68065" y="16195"/>
                  </a:lnTo>
                  <a:lnTo>
                    <a:pt x="68148" y="16175"/>
                  </a:lnTo>
                  <a:lnTo>
                    <a:pt x="68148" y="16321"/>
                  </a:lnTo>
                  <a:lnTo>
                    <a:pt x="68044" y="16509"/>
                  </a:lnTo>
                  <a:lnTo>
                    <a:pt x="68065" y="16593"/>
                  </a:lnTo>
                  <a:lnTo>
                    <a:pt x="68127" y="16614"/>
                  </a:lnTo>
                  <a:lnTo>
                    <a:pt x="68107" y="16844"/>
                  </a:lnTo>
                  <a:lnTo>
                    <a:pt x="68127" y="17032"/>
                  </a:lnTo>
                  <a:lnTo>
                    <a:pt x="68065" y="17116"/>
                  </a:lnTo>
                  <a:lnTo>
                    <a:pt x="67939" y="17158"/>
                  </a:lnTo>
                  <a:lnTo>
                    <a:pt x="67918" y="17263"/>
                  </a:lnTo>
                  <a:lnTo>
                    <a:pt x="67960" y="17325"/>
                  </a:lnTo>
                  <a:lnTo>
                    <a:pt x="67939" y="17535"/>
                  </a:lnTo>
                  <a:lnTo>
                    <a:pt x="67918" y="17576"/>
                  </a:lnTo>
                  <a:lnTo>
                    <a:pt x="67939" y="17660"/>
                  </a:lnTo>
                  <a:lnTo>
                    <a:pt x="68044" y="17765"/>
                  </a:lnTo>
                  <a:lnTo>
                    <a:pt x="67960" y="17765"/>
                  </a:lnTo>
                  <a:lnTo>
                    <a:pt x="67939" y="17953"/>
                  </a:lnTo>
                  <a:lnTo>
                    <a:pt x="67960" y="17995"/>
                  </a:lnTo>
                  <a:lnTo>
                    <a:pt x="67960" y="18141"/>
                  </a:lnTo>
                  <a:lnTo>
                    <a:pt x="67855" y="18246"/>
                  </a:lnTo>
                  <a:lnTo>
                    <a:pt x="67939" y="18372"/>
                  </a:lnTo>
                  <a:lnTo>
                    <a:pt x="67939" y="18602"/>
                  </a:lnTo>
                  <a:lnTo>
                    <a:pt x="68023" y="18811"/>
                  </a:lnTo>
                  <a:lnTo>
                    <a:pt x="67835" y="19146"/>
                  </a:lnTo>
                  <a:lnTo>
                    <a:pt x="67939" y="19292"/>
                  </a:lnTo>
                  <a:lnTo>
                    <a:pt x="67835" y="19250"/>
                  </a:lnTo>
                  <a:lnTo>
                    <a:pt x="67625" y="19292"/>
                  </a:lnTo>
                  <a:lnTo>
                    <a:pt x="67625" y="19501"/>
                  </a:lnTo>
                  <a:lnTo>
                    <a:pt x="67646" y="19564"/>
                  </a:lnTo>
                  <a:lnTo>
                    <a:pt x="67521" y="19711"/>
                  </a:lnTo>
                  <a:lnTo>
                    <a:pt x="67291" y="19606"/>
                  </a:lnTo>
                  <a:lnTo>
                    <a:pt x="67186" y="19711"/>
                  </a:lnTo>
                  <a:lnTo>
                    <a:pt x="67186" y="19773"/>
                  </a:lnTo>
                  <a:lnTo>
                    <a:pt x="67332" y="19773"/>
                  </a:lnTo>
                  <a:lnTo>
                    <a:pt x="67542" y="20087"/>
                  </a:lnTo>
                  <a:lnTo>
                    <a:pt x="67542" y="20380"/>
                  </a:lnTo>
                  <a:lnTo>
                    <a:pt x="67500" y="20464"/>
                  </a:lnTo>
                  <a:lnTo>
                    <a:pt x="67542" y="20548"/>
                  </a:lnTo>
                  <a:lnTo>
                    <a:pt x="67437" y="20569"/>
                  </a:lnTo>
                  <a:lnTo>
                    <a:pt x="67416" y="20778"/>
                  </a:lnTo>
                  <a:lnTo>
                    <a:pt x="67291" y="20924"/>
                  </a:lnTo>
                  <a:lnTo>
                    <a:pt x="67270" y="21175"/>
                  </a:lnTo>
                  <a:lnTo>
                    <a:pt x="67374" y="21385"/>
                  </a:lnTo>
                  <a:lnTo>
                    <a:pt x="67416" y="21761"/>
                  </a:lnTo>
                  <a:lnTo>
                    <a:pt x="67583" y="22033"/>
                  </a:lnTo>
                  <a:lnTo>
                    <a:pt x="67583" y="22242"/>
                  </a:lnTo>
                  <a:lnTo>
                    <a:pt x="67835" y="22807"/>
                  </a:lnTo>
                  <a:lnTo>
                    <a:pt x="68148" y="23414"/>
                  </a:lnTo>
                  <a:lnTo>
                    <a:pt x="68462" y="23916"/>
                  </a:lnTo>
                  <a:lnTo>
                    <a:pt x="68630" y="24063"/>
                  </a:lnTo>
                  <a:lnTo>
                    <a:pt x="68630" y="24251"/>
                  </a:lnTo>
                  <a:lnTo>
                    <a:pt x="69048" y="24732"/>
                  </a:lnTo>
                  <a:lnTo>
                    <a:pt x="69488" y="25527"/>
                  </a:lnTo>
                  <a:lnTo>
                    <a:pt x="69697" y="25632"/>
                  </a:lnTo>
                  <a:lnTo>
                    <a:pt x="69843" y="25632"/>
                  </a:lnTo>
                  <a:lnTo>
                    <a:pt x="69927" y="25590"/>
                  </a:lnTo>
                  <a:lnTo>
                    <a:pt x="69927" y="25590"/>
                  </a:lnTo>
                  <a:lnTo>
                    <a:pt x="69885" y="25695"/>
                  </a:lnTo>
                  <a:lnTo>
                    <a:pt x="69780" y="25737"/>
                  </a:lnTo>
                  <a:lnTo>
                    <a:pt x="69697" y="25737"/>
                  </a:lnTo>
                  <a:lnTo>
                    <a:pt x="69843" y="25988"/>
                  </a:lnTo>
                  <a:lnTo>
                    <a:pt x="70052" y="26469"/>
                  </a:lnTo>
                  <a:lnTo>
                    <a:pt x="70094" y="26678"/>
                  </a:lnTo>
                  <a:lnTo>
                    <a:pt x="70220" y="26867"/>
                  </a:lnTo>
                  <a:lnTo>
                    <a:pt x="70450" y="26887"/>
                  </a:lnTo>
                  <a:lnTo>
                    <a:pt x="70471" y="26971"/>
                  </a:lnTo>
                  <a:lnTo>
                    <a:pt x="70471" y="27076"/>
                  </a:lnTo>
                  <a:lnTo>
                    <a:pt x="70513" y="27159"/>
                  </a:lnTo>
                  <a:lnTo>
                    <a:pt x="70471" y="27285"/>
                  </a:lnTo>
                  <a:lnTo>
                    <a:pt x="70617" y="27034"/>
                  </a:lnTo>
                  <a:lnTo>
                    <a:pt x="70659" y="26762"/>
                  </a:lnTo>
                  <a:lnTo>
                    <a:pt x="70680" y="26741"/>
                  </a:lnTo>
                  <a:lnTo>
                    <a:pt x="70680" y="26636"/>
                  </a:lnTo>
                  <a:lnTo>
                    <a:pt x="70827" y="26511"/>
                  </a:lnTo>
                  <a:lnTo>
                    <a:pt x="70848" y="26406"/>
                  </a:lnTo>
                  <a:lnTo>
                    <a:pt x="70827" y="26343"/>
                  </a:lnTo>
                  <a:lnTo>
                    <a:pt x="70868" y="26239"/>
                  </a:lnTo>
                  <a:lnTo>
                    <a:pt x="70931" y="25988"/>
                  </a:lnTo>
                  <a:lnTo>
                    <a:pt x="70868" y="25883"/>
                  </a:lnTo>
                  <a:lnTo>
                    <a:pt x="70889" y="25695"/>
                  </a:lnTo>
                  <a:lnTo>
                    <a:pt x="70994" y="25611"/>
                  </a:lnTo>
                  <a:lnTo>
                    <a:pt x="70889" y="25507"/>
                  </a:lnTo>
                  <a:lnTo>
                    <a:pt x="70848" y="25527"/>
                  </a:lnTo>
                  <a:lnTo>
                    <a:pt x="70764" y="25507"/>
                  </a:lnTo>
                  <a:lnTo>
                    <a:pt x="70827" y="25423"/>
                  </a:lnTo>
                  <a:lnTo>
                    <a:pt x="70743" y="25276"/>
                  </a:lnTo>
                  <a:lnTo>
                    <a:pt x="70785" y="25297"/>
                  </a:lnTo>
                  <a:lnTo>
                    <a:pt x="70848" y="25255"/>
                  </a:lnTo>
                  <a:lnTo>
                    <a:pt x="70743" y="25151"/>
                  </a:lnTo>
                  <a:lnTo>
                    <a:pt x="70764" y="25067"/>
                  </a:lnTo>
                  <a:lnTo>
                    <a:pt x="70785" y="24942"/>
                  </a:lnTo>
                  <a:lnTo>
                    <a:pt x="70659" y="24942"/>
                  </a:lnTo>
                  <a:lnTo>
                    <a:pt x="70576" y="24879"/>
                  </a:lnTo>
                  <a:lnTo>
                    <a:pt x="70638" y="24774"/>
                  </a:lnTo>
                  <a:lnTo>
                    <a:pt x="70743" y="24879"/>
                  </a:lnTo>
                  <a:lnTo>
                    <a:pt x="70889" y="24732"/>
                  </a:lnTo>
                  <a:lnTo>
                    <a:pt x="70973" y="24753"/>
                  </a:lnTo>
                  <a:lnTo>
                    <a:pt x="71078" y="24649"/>
                  </a:lnTo>
                  <a:lnTo>
                    <a:pt x="71182" y="24565"/>
                  </a:lnTo>
                  <a:lnTo>
                    <a:pt x="71203" y="24586"/>
                  </a:lnTo>
                  <a:lnTo>
                    <a:pt x="71350" y="24628"/>
                  </a:lnTo>
                  <a:lnTo>
                    <a:pt x="71266" y="24523"/>
                  </a:lnTo>
                  <a:lnTo>
                    <a:pt x="71099" y="24439"/>
                  </a:lnTo>
                  <a:lnTo>
                    <a:pt x="71099" y="24314"/>
                  </a:lnTo>
                  <a:lnTo>
                    <a:pt x="70952" y="24230"/>
                  </a:lnTo>
                  <a:lnTo>
                    <a:pt x="70848" y="23895"/>
                  </a:lnTo>
                  <a:lnTo>
                    <a:pt x="70931" y="23602"/>
                  </a:lnTo>
                  <a:lnTo>
                    <a:pt x="70827" y="23498"/>
                  </a:lnTo>
                  <a:lnTo>
                    <a:pt x="70889" y="23414"/>
                  </a:lnTo>
                  <a:lnTo>
                    <a:pt x="70931" y="23268"/>
                  </a:lnTo>
                  <a:lnTo>
                    <a:pt x="71036" y="23058"/>
                  </a:lnTo>
                  <a:lnTo>
                    <a:pt x="71078" y="23372"/>
                  </a:lnTo>
                  <a:lnTo>
                    <a:pt x="71161" y="23393"/>
                  </a:lnTo>
                  <a:lnTo>
                    <a:pt x="71350" y="23289"/>
                  </a:lnTo>
                  <a:lnTo>
                    <a:pt x="71371" y="23330"/>
                  </a:lnTo>
                  <a:lnTo>
                    <a:pt x="71705" y="23205"/>
                  </a:lnTo>
                  <a:lnTo>
                    <a:pt x="71705" y="23058"/>
                  </a:lnTo>
                  <a:lnTo>
                    <a:pt x="71789" y="22975"/>
                  </a:lnTo>
                  <a:lnTo>
                    <a:pt x="71664" y="22891"/>
                  </a:lnTo>
                  <a:lnTo>
                    <a:pt x="71454" y="22598"/>
                  </a:lnTo>
                  <a:lnTo>
                    <a:pt x="71371" y="22598"/>
                  </a:lnTo>
                  <a:lnTo>
                    <a:pt x="71078" y="22159"/>
                  </a:lnTo>
                  <a:lnTo>
                    <a:pt x="71078" y="22054"/>
                  </a:lnTo>
                  <a:lnTo>
                    <a:pt x="70994" y="21970"/>
                  </a:lnTo>
                  <a:lnTo>
                    <a:pt x="70973" y="21594"/>
                  </a:lnTo>
                  <a:lnTo>
                    <a:pt x="70994" y="21531"/>
                  </a:lnTo>
                  <a:lnTo>
                    <a:pt x="70952" y="21343"/>
                  </a:lnTo>
                  <a:lnTo>
                    <a:pt x="71036" y="21217"/>
                  </a:lnTo>
                  <a:lnTo>
                    <a:pt x="71036" y="21092"/>
                  </a:lnTo>
                  <a:lnTo>
                    <a:pt x="70889" y="21113"/>
                  </a:lnTo>
                  <a:lnTo>
                    <a:pt x="70868" y="21029"/>
                  </a:lnTo>
                  <a:lnTo>
                    <a:pt x="70973" y="20882"/>
                  </a:lnTo>
                  <a:lnTo>
                    <a:pt x="71078" y="20841"/>
                  </a:lnTo>
                  <a:lnTo>
                    <a:pt x="71078" y="20778"/>
                  </a:lnTo>
                  <a:lnTo>
                    <a:pt x="71078" y="20757"/>
                  </a:lnTo>
                  <a:lnTo>
                    <a:pt x="71161" y="20673"/>
                  </a:lnTo>
                  <a:lnTo>
                    <a:pt x="71182" y="20778"/>
                  </a:lnTo>
                  <a:lnTo>
                    <a:pt x="71182" y="20903"/>
                  </a:lnTo>
                  <a:lnTo>
                    <a:pt x="71140" y="21029"/>
                  </a:lnTo>
                  <a:lnTo>
                    <a:pt x="71140" y="21196"/>
                  </a:lnTo>
                  <a:lnTo>
                    <a:pt x="71308" y="21238"/>
                  </a:lnTo>
                  <a:lnTo>
                    <a:pt x="71475" y="21343"/>
                  </a:lnTo>
                  <a:lnTo>
                    <a:pt x="71559" y="21322"/>
                  </a:lnTo>
                  <a:lnTo>
                    <a:pt x="71559" y="21154"/>
                  </a:lnTo>
                  <a:lnTo>
                    <a:pt x="71601" y="21092"/>
                  </a:lnTo>
                  <a:lnTo>
                    <a:pt x="71496" y="20903"/>
                  </a:lnTo>
                  <a:lnTo>
                    <a:pt x="71245" y="20673"/>
                  </a:lnTo>
                  <a:lnTo>
                    <a:pt x="71245" y="20401"/>
                  </a:lnTo>
                  <a:lnTo>
                    <a:pt x="71099" y="20359"/>
                  </a:lnTo>
                  <a:lnTo>
                    <a:pt x="71078" y="20317"/>
                  </a:lnTo>
                  <a:lnTo>
                    <a:pt x="71057" y="20380"/>
                  </a:lnTo>
                  <a:lnTo>
                    <a:pt x="70973" y="20464"/>
                  </a:lnTo>
                  <a:lnTo>
                    <a:pt x="70973" y="20506"/>
                  </a:lnTo>
                  <a:lnTo>
                    <a:pt x="70931" y="20569"/>
                  </a:lnTo>
                  <a:lnTo>
                    <a:pt x="70785" y="20485"/>
                  </a:lnTo>
                  <a:lnTo>
                    <a:pt x="70785" y="20276"/>
                  </a:lnTo>
                  <a:lnTo>
                    <a:pt x="70722" y="20150"/>
                  </a:lnTo>
                  <a:lnTo>
                    <a:pt x="70617" y="19941"/>
                  </a:lnTo>
                  <a:lnTo>
                    <a:pt x="70680" y="19836"/>
                  </a:lnTo>
                  <a:lnTo>
                    <a:pt x="70743" y="19794"/>
                  </a:lnTo>
                  <a:lnTo>
                    <a:pt x="70722" y="19690"/>
                  </a:lnTo>
                  <a:lnTo>
                    <a:pt x="70785" y="19585"/>
                  </a:lnTo>
                  <a:lnTo>
                    <a:pt x="70722" y="19522"/>
                  </a:lnTo>
                  <a:lnTo>
                    <a:pt x="70743" y="19439"/>
                  </a:lnTo>
                  <a:lnTo>
                    <a:pt x="70743" y="19334"/>
                  </a:lnTo>
                  <a:lnTo>
                    <a:pt x="70659" y="19271"/>
                  </a:lnTo>
                  <a:lnTo>
                    <a:pt x="70555" y="19313"/>
                  </a:lnTo>
                  <a:lnTo>
                    <a:pt x="70366" y="19146"/>
                  </a:lnTo>
                  <a:lnTo>
                    <a:pt x="70241" y="19146"/>
                  </a:lnTo>
                  <a:lnTo>
                    <a:pt x="70157" y="19229"/>
                  </a:lnTo>
                  <a:lnTo>
                    <a:pt x="70157" y="19313"/>
                  </a:lnTo>
                  <a:lnTo>
                    <a:pt x="70304" y="19460"/>
                  </a:lnTo>
                  <a:lnTo>
                    <a:pt x="70262" y="19564"/>
                  </a:lnTo>
                  <a:lnTo>
                    <a:pt x="70220" y="19627"/>
                  </a:lnTo>
                  <a:lnTo>
                    <a:pt x="70094" y="19564"/>
                  </a:lnTo>
                  <a:lnTo>
                    <a:pt x="69927" y="19355"/>
                  </a:lnTo>
                  <a:lnTo>
                    <a:pt x="69822" y="19250"/>
                  </a:lnTo>
                  <a:lnTo>
                    <a:pt x="69739" y="19208"/>
                  </a:lnTo>
                  <a:lnTo>
                    <a:pt x="69801" y="19146"/>
                  </a:lnTo>
                  <a:lnTo>
                    <a:pt x="69697" y="18936"/>
                  </a:lnTo>
                  <a:lnTo>
                    <a:pt x="69697" y="18811"/>
                  </a:lnTo>
                  <a:lnTo>
                    <a:pt x="69697" y="18727"/>
                  </a:lnTo>
                  <a:lnTo>
                    <a:pt x="69634" y="18623"/>
                  </a:lnTo>
                  <a:lnTo>
                    <a:pt x="69697" y="18539"/>
                  </a:lnTo>
                  <a:lnTo>
                    <a:pt x="69634" y="18372"/>
                  </a:lnTo>
                  <a:lnTo>
                    <a:pt x="69718" y="18267"/>
                  </a:lnTo>
                  <a:lnTo>
                    <a:pt x="69718" y="18162"/>
                  </a:lnTo>
                  <a:lnTo>
                    <a:pt x="69739" y="18037"/>
                  </a:lnTo>
                  <a:lnTo>
                    <a:pt x="69739" y="17890"/>
                  </a:lnTo>
                  <a:lnTo>
                    <a:pt x="69697" y="17932"/>
                  </a:lnTo>
                  <a:lnTo>
                    <a:pt x="69592" y="17786"/>
                  </a:lnTo>
                  <a:lnTo>
                    <a:pt x="69613" y="17744"/>
                  </a:lnTo>
                  <a:lnTo>
                    <a:pt x="69697" y="17723"/>
                  </a:lnTo>
                  <a:lnTo>
                    <a:pt x="69801" y="17786"/>
                  </a:lnTo>
                  <a:lnTo>
                    <a:pt x="69801" y="17744"/>
                  </a:lnTo>
                  <a:lnTo>
                    <a:pt x="69718" y="17660"/>
                  </a:lnTo>
                  <a:lnTo>
                    <a:pt x="69634" y="17576"/>
                  </a:lnTo>
                  <a:lnTo>
                    <a:pt x="69676" y="17514"/>
                  </a:lnTo>
                  <a:lnTo>
                    <a:pt x="69718" y="17514"/>
                  </a:lnTo>
                  <a:lnTo>
                    <a:pt x="69697" y="17430"/>
                  </a:lnTo>
                  <a:lnTo>
                    <a:pt x="69613" y="17346"/>
                  </a:lnTo>
                  <a:lnTo>
                    <a:pt x="69488" y="17325"/>
                  </a:lnTo>
                  <a:lnTo>
                    <a:pt x="69467" y="17242"/>
                  </a:lnTo>
                  <a:lnTo>
                    <a:pt x="69508" y="17221"/>
                  </a:lnTo>
                  <a:lnTo>
                    <a:pt x="69488" y="17074"/>
                  </a:lnTo>
                  <a:lnTo>
                    <a:pt x="69383" y="16970"/>
                  </a:lnTo>
                  <a:lnTo>
                    <a:pt x="69404" y="16886"/>
                  </a:lnTo>
                  <a:lnTo>
                    <a:pt x="69425" y="16781"/>
                  </a:lnTo>
                  <a:lnTo>
                    <a:pt x="69488" y="16719"/>
                  </a:lnTo>
                  <a:lnTo>
                    <a:pt x="69404" y="16614"/>
                  </a:lnTo>
                  <a:lnTo>
                    <a:pt x="69425" y="16530"/>
                  </a:lnTo>
                  <a:lnTo>
                    <a:pt x="69508" y="16530"/>
                  </a:lnTo>
                  <a:lnTo>
                    <a:pt x="69613" y="16593"/>
                  </a:lnTo>
                  <a:lnTo>
                    <a:pt x="69697" y="16572"/>
                  </a:lnTo>
                  <a:lnTo>
                    <a:pt x="69739" y="16405"/>
                  </a:lnTo>
                  <a:lnTo>
                    <a:pt x="69822" y="16405"/>
                  </a:lnTo>
                  <a:lnTo>
                    <a:pt x="69885" y="16488"/>
                  </a:lnTo>
                  <a:lnTo>
                    <a:pt x="69927" y="16488"/>
                  </a:lnTo>
                  <a:lnTo>
                    <a:pt x="70011" y="16614"/>
                  </a:lnTo>
                  <a:lnTo>
                    <a:pt x="70136" y="16363"/>
                  </a:lnTo>
                  <a:lnTo>
                    <a:pt x="70011" y="16300"/>
                  </a:lnTo>
                  <a:lnTo>
                    <a:pt x="70032" y="16195"/>
                  </a:lnTo>
                  <a:lnTo>
                    <a:pt x="70115" y="16154"/>
                  </a:lnTo>
                  <a:lnTo>
                    <a:pt x="70241" y="15903"/>
                  </a:lnTo>
                  <a:lnTo>
                    <a:pt x="70241" y="15777"/>
                  </a:lnTo>
                  <a:lnTo>
                    <a:pt x="70324" y="15882"/>
                  </a:lnTo>
                  <a:lnTo>
                    <a:pt x="70429" y="15944"/>
                  </a:lnTo>
                  <a:lnTo>
                    <a:pt x="70429" y="16070"/>
                  </a:lnTo>
                  <a:lnTo>
                    <a:pt x="70555" y="16426"/>
                  </a:lnTo>
                  <a:lnTo>
                    <a:pt x="70638" y="16509"/>
                  </a:lnTo>
                  <a:lnTo>
                    <a:pt x="70680" y="16468"/>
                  </a:lnTo>
                  <a:lnTo>
                    <a:pt x="70722" y="16154"/>
                  </a:lnTo>
                  <a:lnTo>
                    <a:pt x="70743" y="16049"/>
                  </a:lnTo>
                  <a:lnTo>
                    <a:pt x="70722" y="15903"/>
                  </a:lnTo>
                  <a:lnTo>
                    <a:pt x="70785" y="15798"/>
                  </a:lnTo>
                  <a:lnTo>
                    <a:pt x="70722" y="15651"/>
                  </a:lnTo>
                  <a:lnTo>
                    <a:pt x="70827" y="15693"/>
                  </a:lnTo>
                  <a:lnTo>
                    <a:pt x="70889" y="15631"/>
                  </a:lnTo>
                  <a:lnTo>
                    <a:pt x="70952" y="15421"/>
                  </a:lnTo>
                  <a:lnTo>
                    <a:pt x="71057" y="15421"/>
                  </a:lnTo>
                  <a:lnTo>
                    <a:pt x="71182" y="15254"/>
                  </a:lnTo>
                  <a:lnTo>
                    <a:pt x="71308" y="15233"/>
                  </a:lnTo>
                  <a:lnTo>
                    <a:pt x="71371" y="15275"/>
                  </a:lnTo>
                  <a:lnTo>
                    <a:pt x="71559" y="15149"/>
                  </a:lnTo>
                  <a:lnTo>
                    <a:pt x="71705" y="15170"/>
                  </a:lnTo>
                  <a:lnTo>
                    <a:pt x="72019" y="15359"/>
                  </a:lnTo>
                  <a:lnTo>
                    <a:pt x="72040" y="15463"/>
                  </a:lnTo>
                  <a:lnTo>
                    <a:pt x="72124" y="15484"/>
                  </a:lnTo>
                  <a:lnTo>
                    <a:pt x="72229" y="15463"/>
                  </a:lnTo>
                  <a:lnTo>
                    <a:pt x="72291" y="15484"/>
                  </a:lnTo>
                  <a:lnTo>
                    <a:pt x="72229" y="15547"/>
                  </a:lnTo>
                  <a:lnTo>
                    <a:pt x="72396" y="15714"/>
                  </a:lnTo>
                  <a:lnTo>
                    <a:pt x="72438" y="15672"/>
                  </a:lnTo>
                  <a:lnTo>
                    <a:pt x="72542" y="15777"/>
                  </a:lnTo>
                  <a:lnTo>
                    <a:pt x="72668" y="15756"/>
                  </a:lnTo>
                  <a:lnTo>
                    <a:pt x="72752" y="15777"/>
                  </a:lnTo>
                  <a:lnTo>
                    <a:pt x="72752" y="15672"/>
                  </a:lnTo>
                  <a:lnTo>
                    <a:pt x="72647" y="15526"/>
                  </a:lnTo>
                  <a:lnTo>
                    <a:pt x="72710" y="15442"/>
                  </a:lnTo>
                  <a:lnTo>
                    <a:pt x="72668" y="15359"/>
                  </a:lnTo>
                  <a:lnTo>
                    <a:pt x="72605" y="15338"/>
                  </a:lnTo>
                  <a:lnTo>
                    <a:pt x="72605" y="15233"/>
                  </a:lnTo>
                  <a:lnTo>
                    <a:pt x="72668" y="15128"/>
                  </a:lnTo>
                  <a:lnTo>
                    <a:pt x="72731" y="14856"/>
                  </a:lnTo>
                  <a:lnTo>
                    <a:pt x="72814" y="14647"/>
                  </a:lnTo>
                  <a:lnTo>
                    <a:pt x="72773" y="14543"/>
                  </a:lnTo>
                  <a:lnTo>
                    <a:pt x="72919" y="14375"/>
                  </a:lnTo>
                  <a:lnTo>
                    <a:pt x="72856" y="14291"/>
                  </a:lnTo>
                  <a:lnTo>
                    <a:pt x="72940" y="14229"/>
                  </a:lnTo>
                  <a:lnTo>
                    <a:pt x="72856" y="14061"/>
                  </a:lnTo>
                  <a:lnTo>
                    <a:pt x="72773" y="13999"/>
                  </a:lnTo>
                  <a:lnTo>
                    <a:pt x="72773" y="13957"/>
                  </a:lnTo>
                  <a:lnTo>
                    <a:pt x="72940" y="13957"/>
                  </a:lnTo>
                  <a:lnTo>
                    <a:pt x="72982" y="13810"/>
                  </a:lnTo>
                  <a:lnTo>
                    <a:pt x="72814" y="13747"/>
                  </a:lnTo>
                  <a:lnTo>
                    <a:pt x="72752" y="13643"/>
                  </a:lnTo>
                  <a:lnTo>
                    <a:pt x="72835" y="13601"/>
                  </a:lnTo>
                  <a:lnTo>
                    <a:pt x="72877" y="13664"/>
                  </a:lnTo>
                  <a:lnTo>
                    <a:pt x="72961" y="13643"/>
                  </a:lnTo>
                  <a:lnTo>
                    <a:pt x="72982" y="13559"/>
                  </a:lnTo>
                  <a:lnTo>
                    <a:pt x="72940" y="13475"/>
                  </a:lnTo>
                  <a:lnTo>
                    <a:pt x="73065" y="13371"/>
                  </a:lnTo>
                  <a:lnTo>
                    <a:pt x="73065" y="13287"/>
                  </a:lnTo>
                  <a:lnTo>
                    <a:pt x="72982" y="13224"/>
                  </a:lnTo>
                  <a:lnTo>
                    <a:pt x="73065" y="13162"/>
                  </a:lnTo>
                  <a:lnTo>
                    <a:pt x="73149" y="13182"/>
                  </a:lnTo>
                  <a:lnTo>
                    <a:pt x="73191" y="13078"/>
                  </a:lnTo>
                  <a:lnTo>
                    <a:pt x="73233" y="13036"/>
                  </a:lnTo>
                  <a:lnTo>
                    <a:pt x="73170" y="12973"/>
                  </a:lnTo>
                  <a:lnTo>
                    <a:pt x="73275" y="12952"/>
                  </a:lnTo>
                  <a:lnTo>
                    <a:pt x="73400" y="12827"/>
                  </a:lnTo>
                  <a:lnTo>
                    <a:pt x="73358" y="12743"/>
                  </a:lnTo>
                  <a:lnTo>
                    <a:pt x="73379" y="12638"/>
                  </a:lnTo>
                  <a:lnTo>
                    <a:pt x="73421" y="12722"/>
                  </a:lnTo>
                  <a:lnTo>
                    <a:pt x="73526" y="12618"/>
                  </a:lnTo>
                  <a:lnTo>
                    <a:pt x="73463" y="12450"/>
                  </a:lnTo>
                  <a:lnTo>
                    <a:pt x="73463" y="12304"/>
                  </a:lnTo>
                  <a:lnTo>
                    <a:pt x="73568" y="12304"/>
                  </a:lnTo>
                  <a:lnTo>
                    <a:pt x="73589" y="12325"/>
                  </a:lnTo>
                  <a:lnTo>
                    <a:pt x="73651" y="12283"/>
                  </a:lnTo>
                  <a:lnTo>
                    <a:pt x="73819" y="12074"/>
                  </a:lnTo>
                  <a:lnTo>
                    <a:pt x="73756" y="12032"/>
                  </a:lnTo>
                  <a:lnTo>
                    <a:pt x="73756" y="11927"/>
                  </a:lnTo>
                  <a:lnTo>
                    <a:pt x="73861" y="11927"/>
                  </a:lnTo>
                  <a:lnTo>
                    <a:pt x="74070" y="11760"/>
                  </a:lnTo>
                  <a:lnTo>
                    <a:pt x="73986" y="11697"/>
                  </a:lnTo>
                  <a:lnTo>
                    <a:pt x="74028" y="11655"/>
                  </a:lnTo>
                  <a:lnTo>
                    <a:pt x="74174" y="11655"/>
                  </a:lnTo>
                  <a:lnTo>
                    <a:pt x="74342" y="11550"/>
                  </a:lnTo>
                  <a:lnTo>
                    <a:pt x="74300" y="11467"/>
                  </a:lnTo>
                  <a:lnTo>
                    <a:pt x="74321" y="11404"/>
                  </a:lnTo>
                  <a:lnTo>
                    <a:pt x="74405" y="11467"/>
                  </a:lnTo>
                  <a:lnTo>
                    <a:pt x="74426" y="11571"/>
                  </a:lnTo>
                  <a:lnTo>
                    <a:pt x="74530" y="11592"/>
                  </a:lnTo>
                  <a:lnTo>
                    <a:pt x="74614" y="11550"/>
                  </a:lnTo>
                  <a:lnTo>
                    <a:pt x="74739" y="11613"/>
                  </a:lnTo>
                  <a:lnTo>
                    <a:pt x="75158" y="11613"/>
                  </a:lnTo>
                  <a:lnTo>
                    <a:pt x="75242" y="11676"/>
                  </a:lnTo>
                  <a:lnTo>
                    <a:pt x="75283" y="11655"/>
                  </a:lnTo>
                  <a:lnTo>
                    <a:pt x="75242" y="11488"/>
                  </a:lnTo>
                  <a:lnTo>
                    <a:pt x="75137" y="11404"/>
                  </a:lnTo>
                  <a:lnTo>
                    <a:pt x="75137" y="11362"/>
                  </a:lnTo>
                  <a:lnTo>
                    <a:pt x="75221" y="11341"/>
                  </a:lnTo>
                  <a:lnTo>
                    <a:pt x="75221" y="10986"/>
                  </a:lnTo>
                  <a:lnTo>
                    <a:pt x="75053" y="10755"/>
                  </a:lnTo>
                  <a:lnTo>
                    <a:pt x="74928" y="10734"/>
                  </a:lnTo>
                  <a:lnTo>
                    <a:pt x="74760" y="10525"/>
                  </a:lnTo>
                  <a:lnTo>
                    <a:pt x="74844" y="10442"/>
                  </a:lnTo>
                  <a:lnTo>
                    <a:pt x="74677" y="10316"/>
                  </a:lnTo>
                  <a:lnTo>
                    <a:pt x="74426" y="10253"/>
                  </a:lnTo>
                  <a:lnTo>
                    <a:pt x="74153" y="10086"/>
                  </a:lnTo>
                  <a:lnTo>
                    <a:pt x="74049" y="9918"/>
                  </a:lnTo>
                  <a:lnTo>
                    <a:pt x="74028" y="10023"/>
                  </a:lnTo>
                  <a:lnTo>
                    <a:pt x="73944" y="10002"/>
                  </a:lnTo>
                  <a:lnTo>
                    <a:pt x="73902" y="10023"/>
                  </a:lnTo>
                  <a:lnTo>
                    <a:pt x="73881" y="10149"/>
                  </a:lnTo>
                  <a:lnTo>
                    <a:pt x="73735" y="10190"/>
                  </a:lnTo>
                  <a:lnTo>
                    <a:pt x="73693" y="10107"/>
                  </a:lnTo>
                  <a:lnTo>
                    <a:pt x="73693" y="9981"/>
                  </a:lnTo>
                  <a:lnTo>
                    <a:pt x="73819" y="9897"/>
                  </a:lnTo>
                  <a:lnTo>
                    <a:pt x="73735" y="9793"/>
                  </a:lnTo>
                  <a:lnTo>
                    <a:pt x="73777" y="9730"/>
                  </a:lnTo>
                  <a:lnTo>
                    <a:pt x="73840" y="9730"/>
                  </a:lnTo>
                  <a:lnTo>
                    <a:pt x="73923" y="9814"/>
                  </a:lnTo>
                  <a:lnTo>
                    <a:pt x="73693" y="9458"/>
                  </a:lnTo>
                  <a:lnTo>
                    <a:pt x="73526" y="9312"/>
                  </a:lnTo>
                  <a:lnTo>
                    <a:pt x="73526" y="9479"/>
                  </a:lnTo>
                  <a:lnTo>
                    <a:pt x="73526" y="9521"/>
                  </a:lnTo>
                  <a:lnTo>
                    <a:pt x="73463" y="9521"/>
                  </a:lnTo>
                  <a:lnTo>
                    <a:pt x="73254" y="9312"/>
                  </a:lnTo>
                  <a:lnTo>
                    <a:pt x="73254" y="9207"/>
                  </a:lnTo>
                  <a:lnTo>
                    <a:pt x="73358" y="9249"/>
                  </a:lnTo>
                  <a:lnTo>
                    <a:pt x="73296" y="9144"/>
                  </a:lnTo>
                  <a:lnTo>
                    <a:pt x="73003" y="8893"/>
                  </a:lnTo>
                  <a:lnTo>
                    <a:pt x="72961" y="8893"/>
                  </a:lnTo>
                  <a:lnTo>
                    <a:pt x="72982" y="8977"/>
                  </a:lnTo>
                  <a:lnTo>
                    <a:pt x="72940" y="9081"/>
                  </a:lnTo>
                  <a:lnTo>
                    <a:pt x="72773" y="9102"/>
                  </a:lnTo>
                  <a:lnTo>
                    <a:pt x="72647" y="8977"/>
                  </a:lnTo>
                  <a:lnTo>
                    <a:pt x="72521" y="8956"/>
                  </a:lnTo>
                  <a:lnTo>
                    <a:pt x="72375" y="8726"/>
                  </a:lnTo>
                  <a:lnTo>
                    <a:pt x="72375" y="8642"/>
                  </a:lnTo>
                  <a:lnTo>
                    <a:pt x="72312" y="8579"/>
                  </a:lnTo>
                  <a:lnTo>
                    <a:pt x="72208" y="8621"/>
                  </a:lnTo>
                  <a:lnTo>
                    <a:pt x="72019" y="8768"/>
                  </a:lnTo>
                  <a:lnTo>
                    <a:pt x="72019" y="8830"/>
                  </a:lnTo>
                  <a:lnTo>
                    <a:pt x="71915" y="8789"/>
                  </a:lnTo>
                  <a:lnTo>
                    <a:pt x="71831" y="8851"/>
                  </a:lnTo>
                  <a:lnTo>
                    <a:pt x="71831" y="9081"/>
                  </a:lnTo>
                  <a:lnTo>
                    <a:pt x="71894" y="9144"/>
                  </a:lnTo>
                  <a:lnTo>
                    <a:pt x="71894" y="9144"/>
                  </a:lnTo>
                  <a:lnTo>
                    <a:pt x="71789" y="9081"/>
                  </a:lnTo>
                  <a:lnTo>
                    <a:pt x="71705" y="8872"/>
                  </a:lnTo>
                  <a:lnTo>
                    <a:pt x="71747" y="8726"/>
                  </a:lnTo>
                  <a:lnTo>
                    <a:pt x="71580" y="8621"/>
                  </a:lnTo>
                  <a:lnTo>
                    <a:pt x="71517" y="8454"/>
                  </a:lnTo>
                  <a:lnTo>
                    <a:pt x="71475" y="8454"/>
                  </a:lnTo>
                  <a:lnTo>
                    <a:pt x="71580" y="8433"/>
                  </a:lnTo>
                  <a:lnTo>
                    <a:pt x="71685" y="8558"/>
                  </a:lnTo>
                  <a:lnTo>
                    <a:pt x="71685" y="8433"/>
                  </a:lnTo>
                  <a:lnTo>
                    <a:pt x="71810" y="8433"/>
                  </a:lnTo>
                  <a:lnTo>
                    <a:pt x="71915" y="8475"/>
                  </a:lnTo>
                  <a:lnTo>
                    <a:pt x="72061" y="8370"/>
                  </a:lnTo>
                  <a:lnTo>
                    <a:pt x="72019" y="8265"/>
                  </a:lnTo>
                  <a:lnTo>
                    <a:pt x="71705" y="8140"/>
                  </a:lnTo>
                  <a:lnTo>
                    <a:pt x="71622" y="8265"/>
                  </a:lnTo>
                  <a:lnTo>
                    <a:pt x="71475" y="8265"/>
                  </a:lnTo>
                  <a:lnTo>
                    <a:pt x="71329" y="8224"/>
                  </a:lnTo>
                  <a:lnTo>
                    <a:pt x="71475" y="8224"/>
                  </a:lnTo>
                  <a:lnTo>
                    <a:pt x="71580" y="8098"/>
                  </a:lnTo>
                  <a:lnTo>
                    <a:pt x="71685" y="8056"/>
                  </a:lnTo>
                  <a:lnTo>
                    <a:pt x="71789" y="8119"/>
                  </a:lnTo>
                  <a:lnTo>
                    <a:pt x="71936" y="8140"/>
                  </a:lnTo>
                  <a:lnTo>
                    <a:pt x="72061" y="8245"/>
                  </a:lnTo>
                  <a:lnTo>
                    <a:pt x="72229" y="8433"/>
                  </a:lnTo>
                  <a:lnTo>
                    <a:pt x="72354" y="8433"/>
                  </a:lnTo>
                  <a:lnTo>
                    <a:pt x="72417" y="8537"/>
                  </a:lnTo>
                  <a:lnTo>
                    <a:pt x="72480" y="8558"/>
                  </a:lnTo>
                  <a:lnTo>
                    <a:pt x="72626" y="8475"/>
                  </a:lnTo>
                  <a:lnTo>
                    <a:pt x="72668" y="8558"/>
                  </a:lnTo>
                  <a:lnTo>
                    <a:pt x="72940" y="8349"/>
                  </a:lnTo>
                  <a:lnTo>
                    <a:pt x="72961" y="8391"/>
                  </a:lnTo>
                  <a:lnTo>
                    <a:pt x="72940" y="8496"/>
                  </a:lnTo>
                  <a:lnTo>
                    <a:pt x="73045" y="8433"/>
                  </a:lnTo>
                  <a:lnTo>
                    <a:pt x="73045" y="8286"/>
                  </a:lnTo>
                  <a:lnTo>
                    <a:pt x="73170" y="8077"/>
                  </a:lnTo>
                  <a:lnTo>
                    <a:pt x="73149" y="8014"/>
                  </a:lnTo>
                  <a:lnTo>
                    <a:pt x="73149" y="7847"/>
                  </a:lnTo>
                  <a:lnTo>
                    <a:pt x="73086" y="7617"/>
                  </a:lnTo>
                  <a:lnTo>
                    <a:pt x="73191" y="7240"/>
                  </a:lnTo>
                  <a:lnTo>
                    <a:pt x="73191" y="7010"/>
                  </a:lnTo>
                  <a:lnTo>
                    <a:pt x="73086" y="6884"/>
                  </a:lnTo>
                  <a:lnTo>
                    <a:pt x="73045" y="6759"/>
                  </a:lnTo>
                  <a:lnTo>
                    <a:pt x="72877" y="6612"/>
                  </a:lnTo>
                  <a:lnTo>
                    <a:pt x="72793" y="6445"/>
                  </a:lnTo>
                  <a:lnTo>
                    <a:pt x="72856" y="6445"/>
                  </a:lnTo>
                  <a:lnTo>
                    <a:pt x="72961" y="6571"/>
                  </a:lnTo>
                  <a:lnTo>
                    <a:pt x="72982" y="6571"/>
                  </a:lnTo>
                  <a:lnTo>
                    <a:pt x="72940" y="6403"/>
                  </a:lnTo>
                  <a:lnTo>
                    <a:pt x="72773" y="6340"/>
                  </a:lnTo>
                  <a:lnTo>
                    <a:pt x="72647" y="6382"/>
                  </a:lnTo>
                  <a:lnTo>
                    <a:pt x="72417" y="6340"/>
                  </a:lnTo>
                  <a:lnTo>
                    <a:pt x="72103" y="5943"/>
                  </a:lnTo>
                  <a:lnTo>
                    <a:pt x="72019" y="5880"/>
                  </a:lnTo>
                  <a:lnTo>
                    <a:pt x="72040" y="5817"/>
                  </a:lnTo>
                  <a:lnTo>
                    <a:pt x="72208" y="5817"/>
                  </a:lnTo>
                  <a:lnTo>
                    <a:pt x="72249" y="5671"/>
                  </a:lnTo>
                  <a:lnTo>
                    <a:pt x="72166" y="5608"/>
                  </a:lnTo>
                  <a:lnTo>
                    <a:pt x="72040" y="5608"/>
                  </a:lnTo>
                  <a:lnTo>
                    <a:pt x="71998" y="5545"/>
                  </a:lnTo>
                  <a:lnTo>
                    <a:pt x="72061" y="5504"/>
                  </a:lnTo>
                  <a:lnTo>
                    <a:pt x="72019" y="5336"/>
                  </a:lnTo>
                  <a:lnTo>
                    <a:pt x="72040" y="5315"/>
                  </a:lnTo>
                  <a:lnTo>
                    <a:pt x="72166" y="5462"/>
                  </a:lnTo>
                  <a:lnTo>
                    <a:pt x="72354" y="5566"/>
                  </a:lnTo>
                  <a:lnTo>
                    <a:pt x="72375" y="5504"/>
                  </a:lnTo>
                  <a:lnTo>
                    <a:pt x="72312" y="5420"/>
                  </a:lnTo>
                  <a:lnTo>
                    <a:pt x="72312" y="5315"/>
                  </a:lnTo>
                  <a:lnTo>
                    <a:pt x="72270" y="5232"/>
                  </a:lnTo>
                  <a:lnTo>
                    <a:pt x="72333" y="5190"/>
                  </a:lnTo>
                  <a:lnTo>
                    <a:pt x="72375" y="5252"/>
                  </a:lnTo>
                  <a:lnTo>
                    <a:pt x="72417" y="5336"/>
                  </a:lnTo>
                  <a:lnTo>
                    <a:pt x="72521" y="5357"/>
                  </a:lnTo>
                  <a:lnTo>
                    <a:pt x="72563" y="5650"/>
                  </a:lnTo>
                  <a:lnTo>
                    <a:pt x="72542" y="5734"/>
                  </a:lnTo>
                  <a:lnTo>
                    <a:pt x="72835" y="5943"/>
                  </a:lnTo>
                  <a:lnTo>
                    <a:pt x="72940" y="5880"/>
                  </a:lnTo>
                  <a:lnTo>
                    <a:pt x="73065" y="5943"/>
                  </a:lnTo>
                  <a:lnTo>
                    <a:pt x="73065" y="6152"/>
                  </a:lnTo>
                  <a:lnTo>
                    <a:pt x="73170" y="6152"/>
                  </a:lnTo>
                  <a:lnTo>
                    <a:pt x="73379" y="5859"/>
                  </a:lnTo>
                  <a:lnTo>
                    <a:pt x="73421" y="5734"/>
                  </a:lnTo>
                  <a:lnTo>
                    <a:pt x="73379" y="5608"/>
                  </a:lnTo>
                  <a:lnTo>
                    <a:pt x="73400" y="5357"/>
                  </a:lnTo>
                  <a:lnTo>
                    <a:pt x="73379" y="5252"/>
                  </a:lnTo>
                  <a:lnTo>
                    <a:pt x="73421" y="5357"/>
                  </a:lnTo>
                  <a:lnTo>
                    <a:pt x="73421" y="5524"/>
                  </a:lnTo>
                  <a:lnTo>
                    <a:pt x="73505" y="5524"/>
                  </a:lnTo>
                  <a:lnTo>
                    <a:pt x="73609" y="5420"/>
                  </a:lnTo>
                  <a:lnTo>
                    <a:pt x="73798" y="5357"/>
                  </a:lnTo>
                  <a:lnTo>
                    <a:pt x="73819" y="5232"/>
                  </a:lnTo>
                  <a:lnTo>
                    <a:pt x="74007" y="5294"/>
                  </a:lnTo>
                  <a:lnTo>
                    <a:pt x="73986" y="5336"/>
                  </a:lnTo>
                  <a:lnTo>
                    <a:pt x="74007" y="5399"/>
                  </a:lnTo>
                  <a:lnTo>
                    <a:pt x="74300" y="5608"/>
                  </a:lnTo>
                  <a:lnTo>
                    <a:pt x="74342" y="5629"/>
                  </a:lnTo>
                  <a:lnTo>
                    <a:pt x="74405" y="5776"/>
                  </a:lnTo>
                  <a:lnTo>
                    <a:pt x="74405" y="5838"/>
                  </a:lnTo>
                  <a:lnTo>
                    <a:pt x="74446" y="5859"/>
                  </a:lnTo>
                  <a:lnTo>
                    <a:pt x="74698" y="5817"/>
                  </a:lnTo>
                  <a:lnTo>
                    <a:pt x="74739" y="5838"/>
                  </a:lnTo>
                  <a:lnTo>
                    <a:pt x="74739" y="5880"/>
                  </a:lnTo>
                  <a:lnTo>
                    <a:pt x="74760" y="5880"/>
                  </a:lnTo>
                  <a:lnTo>
                    <a:pt x="74865" y="5776"/>
                  </a:lnTo>
                  <a:lnTo>
                    <a:pt x="74823" y="5671"/>
                  </a:lnTo>
                  <a:lnTo>
                    <a:pt x="74844" y="5650"/>
                  </a:lnTo>
                  <a:lnTo>
                    <a:pt x="74928" y="5650"/>
                  </a:lnTo>
                  <a:lnTo>
                    <a:pt x="74886" y="5504"/>
                  </a:lnTo>
                  <a:lnTo>
                    <a:pt x="74970" y="5524"/>
                  </a:lnTo>
                  <a:lnTo>
                    <a:pt x="75032" y="5608"/>
                  </a:lnTo>
                  <a:lnTo>
                    <a:pt x="74990" y="5671"/>
                  </a:lnTo>
                  <a:lnTo>
                    <a:pt x="75095" y="5671"/>
                  </a:lnTo>
                  <a:lnTo>
                    <a:pt x="75200" y="5629"/>
                  </a:lnTo>
                  <a:lnTo>
                    <a:pt x="75472" y="5650"/>
                  </a:lnTo>
                  <a:lnTo>
                    <a:pt x="75555" y="5713"/>
                  </a:lnTo>
                  <a:lnTo>
                    <a:pt x="75618" y="5713"/>
                  </a:lnTo>
                  <a:lnTo>
                    <a:pt x="75660" y="5755"/>
                  </a:lnTo>
                  <a:lnTo>
                    <a:pt x="75702" y="5755"/>
                  </a:lnTo>
                  <a:lnTo>
                    <a:pt x="75786" y="5671"/>
                  </a:lnTo>
                  <a:lnTo>
                    <a:pt x="75723" y="5462"/>
                  </a:lnTo>
                  <a:lnTo>
                    <a:pt x="75786" y="5504"/>
                  </a:lnTo>
                  <a:lnTo>
                    <a:pt x="75911" y="5671"/>
                  </a:lnTo>
                  <a:lnTo>
                    <a:pt x="76078" y="5608"/>
                  </a:lnTo>
                  <a:lnTo>
                    <a:pt x="76078" y="5524"/>
                  </a:lnTo>
                  <a:lnTo>
                    <a:pt x="75995" y="5357"/>
                  </a:lnTo>
                  <a:lnTo>
                    <a:pt x="75869" y="5378"/>
                  </a:lnTo>
                  <a:lnTo>
                    <a:pt x="75744" y="5294"/>
                  </a:lnTo>
                  <a:lnTo>
                    <a:pt x="75806" y="5190"/>
                  </a:lnTo>
                  <a:lnTo>
                    <a:pt x="75911" y="5232"/>
                  </a:lnTo>
                  <a:lnTo>
                    <a:pt x="75995" y="5211"/>
                  </a:lnTo>
                  <a:lnTo>
                    <a:pt x="75995" y="5064"/>
                  </a:lnTo>
                  <a:lnTo>
                    <a:pt x="75890" y="5022"/>
                  </a:lnTo>
                  <a:lnTo>
                    <a:pt x="75806" y="4980"/>
                  </a:lnTo>
                  <a:lnTo>
                    <a:pt x="75744" y="5022"/>
                  </a:lnTo>
                  <a:lnTo>
                    <a:pt x="75744" y="5127"/>
                  </a:lnTo>
                  <a:lnTo>
                    <a:pt x="75681" y="5064"/>
                  </a:lnTo>
                  <a:lnTo>
                    <a:pt x="75555" y="5085"/>
                  </a:lnTo>
                  <a:lnTo>
                    <a:pt x="75576" y="4918"/>
                  </a:lnTo>
                  <a:lnTo>
                    <a:pt x="75493" y="4855"/>
                  </a:lnTo>
                  <a:lnTo>
                    <a:pt x="75388" y="4876"/>
                  </a:lnTo>
                  <a:lnTo>
                    <a:pt x="75388" y="4980"/>
                  </a:lnTo>
                  <a:lnTo>
                    <a:pt x="75346" y="4897"/>
                  </a:lnTo>
                  <a:lnTo>
                    <a:pt x="75346" y="4813"/>
                  </a:lnTo>
                  <a:lnTo>
                    <a:pt x="75472" y="4771"/>
                  </a:lnTo>
                  <a:lnTo>
                    <a:pt x="75451" y="4583"/>
                  </a:lnTo>
                  <a:lnTo>
                    <a:pt x="75367" y="4562"/>
                  </a:lnTo>
                  <a:lnTo>
                    <a:pt x="75493" y="4457"/>
                  </a:lnTo>
                  <a:lnTo>
                    <a:pt x="75430" y="4290"/>
                  </a:lnTo>
                  <a:lnTo>
                    <a:pt x="75451" y="4227"/>
                  </a:lnTo>
                  <a:lnTo>
                    <a:pt x="75283" y="4081"/>
                  </a:lnTo>
                  <a:lnTo>
                    <a:pt x="75158" y="4102"/>
                  </a:lnTo>
                  <a:lnTo>
                    <a:pt x="75032" y="4248"/>
                  </a:lnTo>
                  <a:lnTo>
                    <a:pt x="75053" y="4060"/>
                  </a:lnTo>
                  <a:lnTo>
                    <a:pt x="75158" y="4018"/>
                  </a:lnTo>
                  <a:lnTo>
                    <a:pt x="75053" y="3851"/>
                  </a:lnTo>
                  <a:lnTo>
                    <a:pt x="75053" y="3746"/>
                  </a:lnTo>
                  <a:lnTo>
                    <a:pt x="75011" y="3746"/>
                  </a:lnTo>
                  <a:lnTo>
                    <a:pt x="74928" y="3830"/>
                  </a:lnTo>
                  <a:lnTo>
                    <a:pt x="74865" y="3746"/>
                  </a:lnTo>
                  <a:lnTo>
                    <a:pt x="74739" y="3746"/>
                  </a:lnTo>
                  <a:lnTo>
                    <a:pt x="74593" y="3767"/>
                  </a:lnTo>
                  <a:lnTo>
                    <a:pt x="74718" y="3662"/>
                  </a:lnTo>
                  <a:lnTo>
                    <a:pt x="74865" y="3662"/>
                  </a:lnTo>
                  <a:lnTo>
                    <a:pt x="75011" y="3558"/>
                  </a:lnTo>
                  <a:lnTo>
                    <a:pt x="75053" y="3620"/>
                  </a:lnTo>
                  <a:lnTo>
                    <a:pt x="75158" y="3432"/>
                  </a:lnTo>
                  <a:lnTo>
                    <a:pt x="75283" y="3411"/>
                  </a:lnTo>
                  <a:lnTo>
                    <a:pt x="75325" y="3307"/>
                  </a:lnTo>
                  <a:lnTo>
                    <a:pt x="75242" y="3202"/>
                  </a:lnTo>
                  <a:lnTo>
                    <a:pt x="74970" y="3139"/>
                  </a:lnTo>
                  <a:lnTo>
                    <a:pt x="75158" y="3118"/>
                  </a:lnTo>
                  <a:lnTo>
                    <a:pt x="75346" y="3118"/>
                  </a:lnTo>
                  <a:lnTo>
                    <a:pt x="75388" y="3035"/>
                  </a:lnTo>
                  <a:lnTo>
                    <a:pt x="75346" y="2909"/>
                  </a:lnTo>
                  <a:lnTo>
                    <a:pt x="75221" y="2867"/>
                  </a:lnTo>
                  <a:lnTo>
                    <a:pt x="75137" y="2721"/>
                  </a:lnTo>
                  <a:lnTo>
                    <a:pt x="75032" y="2763"/>
                  </a:lnTo>
                  <a:lnTo>
                    <a:pt x="75011" y="2679"/>
                  </a:lnTo>
                  <a:lnTo>
                    <a:pt x="75053" y="2511"/>
                  </a:lnTo>
                  <a:lnTo>
                    <a:pt x="74949" y="2198"/>
                  </a:lnTo>
                  <a:lnTo>
                    <a:pt x="74970" y="2135"/>
                  </a:lnTo>
                  <a:lnTo>
                    <a:pt x="75032" y="2051"/>
                  </a:lnTo>
                  <a:lnTo>
                    <a:pt x="75032" y="1967"/>
                  </a:lnTo>
                  <a:lnTo>
                    <a:pt x="74928" y="1905"/>
                  </a:lnTo>
                  <a:lnTo>
                    <a:pt x="74823" y="2051"/>
                  </a:lnTo>
                  <a:lnTo>
                    <a:pt x="74718" y="2135"/>
                  </a:lnTo>
                  <a:lnTo>
                    <a:pt x="74718" y="1967"/>
                  </a:lnTo>
                  <a:lnTo>
                    <a:pt x="74614" y="1967"/>
                  </a:lnTo>
                  <a:lnTo>
                    <a:pt x="74614" y="2051"/>
                  </a:lnTo>
                  <a:lnTo>
                    <a:pt x="74530" y="2072"/>
                  </a:lnTo>
                  <a:lnTo>
                    <a:pt x="74509" y="2030"/>
                  </a:lnTo>
                  <a:lnTo>
                    <a:pt x="74530" y="1884"/>
                  </a:lnTo>
                  <a:lnTo>
                    <a:pt x="74174" y="1842"/>
                  </a:lnTo>
                  <a:lnTo>
                    <a:pt x="74091" y="1884"/>
                  </a:lnTo>
                  <a:lnTo>
                    <a:pt x="73923" y="1863"/>
                  </a:lnTo>
                  <a:lnTo>
                    <a:pt x="73819" y="1758"/>
                  </a:lnTo>
                  <a:lnTo>
                    <a:pt x="73798" y="1716"/>
                  </a:lnTo>
                  <a:lnTo>
                    <a:pt x="73693" y="1675"/>
                  </a:lnTo>
                  <a:lnTo>
                    <a:pt x="73651" y="1716"/>
                  </a:lnTo>
                  <a:lnTo>
                    <a:pt x="73589" y="1633"/>
                  </a:lnTo>
                  <a:lnTo>
                    <a:pt x="73484" y="1633"/>
                  </a:lnTo>
                  <a:lnTo>
                    <a:pt x="73379" y="1779"/>
                  </a:lnTo>
                  <a:lnTo>
                    <a:pt x="73275" y="1821"/>
                  </a:lnTo>
                  <a:lnTo>
                    <a:pt x="73233" y="1842"/>
                  </a:lnTo>
                  <a:lnTo>
                    <a:pt x="73170" y="1884"/>
                  </a:lnTo>
                  <a:lnTo>
                    <a:pt x="73296" y="1884"/>
                  </a:lnTo>
                  <a:lnTo>
                    <a:pt x="73254" y="1967"/>
                  </a:lnTo>
                  <a:lnTo>
                    <a:pt x="73128" y="2051"/>
                  </a:lnTo>
                  <a:lnTo>
                    <a:pt x="73065" y="2051"/>
                  </a:lnTo>
                  <a:lnTo>
                    <a:pt x="73086" y="2156"/>
                  </a:lnTo>
                  <a:lnTo>
                    <a:pt x="73191" y="2239"/>
                  </a:lnTo>
                  <a:lnTo>
                    <a:pt x="73170" y="2281"/>
                  </a:lnTo>
                  <a:lnTo>
                    <a:pt x="73065" y="2260"/>
                  </a:lnTo>
                  <a:lnTo>
                    <a:pt x="72982" y="2051"/>
                  </a:lnTo>
                  <a:lnTo>
                    <a:pt x="73024" y="1988"/>
                  </a:lnTo>
                  <a:lnTo>
                    <a:pt x="73024" y="1988"/>
                  </a:lnTo>
                  <a:lnTo>
                    <a:pt x="72940" y="2030"/>
                  </a:lnTo>
                  <a:lnTo>
                    <a:pt x="72773" y="2239"/>
                  </a:lnTo>
                  <a:lnTo>
                    <a:pt x="72710" y="2386"/>
                  </a:lnTo>
                  <a:lnTo>
                    <a:pt x="72605" y="2491"/>
                  </a:lnTo>
                  <a:lnTo>
                    <a:pt x="72626" y="2553"/>
                  </a:lnTo>
                  <a:lnTo>
                    <a:pt x="72773" y="2407"/>
                  </a:lnTo>
                  <a:lnTo>
                    <a:pt x="72856" y="2407"/>
                  </a:lnTo>
                  <a:lnTo>
                    <a:pt x="72919" y="2511"/>
                  </a:lnTo>
                  <a:lnTo>
                    <a:pt x="73024" y="2616"/>
                  </a:lnTo>
                  <a:lnTo>
                    <a:pt x="73233" y="2783"/>
                  </a:lnTo>
                  <a:lnTo>
                    <a:pt x="73254" y="2909"/>
                  </a:lnTo>
                  <a:lnTo>
                    <a:pt x="73170" y="2993"/>
                  </a:lnTo>
                  <a:lnTo>
                    <a:pt x="73191" y="3097"/>
                  </a:lnTo>
                  <a:lnTo>
                    <a:pt x="73358" y="3076"/>
                  </a:lnTo>
                  <a:lnTo>
                    <a:pt x="73505" y="2993"/>
                  </a:lnTo>
                  <a:lnTo>
                    <a:pt x="73589" y="3097"/>
                  </a:lnTo>
                  <a:lnTo>
                    <a:pt x="73589" y="3202"/>
                  </a:lnTo>
                  <a:lnTo>
                    <a:pt x="73672" y="3390"/>
                  </a:lnTo>
                  <a:lnTo>
                    <a:pt x="73672" y="3432"/>
                  </a:lnTo>
                  <a:lnTo>
                    <a:pt x="73568" y="3327"/>
                  </a:lnTo>
                  <a:lnTo>
                    <a:pt x="73484" y="3181"/>
                  </a:lnTo>
                  <a:lnTo>
                    <a:pt x="73400" y="3139"/>
                  </a:lnTo>
                  <a:lnTo>
                    <a:pt x="73358" y="3244"/>
                  </a:lnTo>
                  <a:lnTo>
                    <a:pt x="73379" y="3348"/>
                  </a:lnTo>
                  <a:lnTo>
                    <a:pt x="73442" y="3390"/>
                  </a:lnTo>
                  <a:lnTo>
                    <a:pt x="73400" y="3411"/>
                  </a:lnTo>
                  <a:lnTo>
                    <a:pt x="73296" y="3390"/>
                  </a:lnTo>
                  <a:lnTo>
                    <a:pt x="73191" y="3223"/>
                  </a:lnTo>
                  <a:lnTo>
                    <a:pt x="73045" y="3202"/>
                  </a:lnTo>
                  <a:lnTo>
                    <a:pt x="72940" y="3307"/>
                  </a:lnTo>
                  <a:lnTo>
                    <a:pt x="72856" y="3286"/>
                  </a:lnTo>
                  <a:lnTo>
                    <a:pt x="72835" y="3139"/>
                  </a:lnTo>
                  <a:lnTo>
                    <a:pt x="72877" y="3097"/>
                  </a:lnTo>
                  <a:lnTo>
                    <a:pt x="72814" y="2972"/>
                  </a:lnTo>
                  <a:lnTo>
                    <a:pt x="72710" y="2888"/>
                  </a:lnTo>
                  <a:lnTo>
                    <a:pt x="72668" y="2763"/>
                  </a:lnTo>
                  <a:lnTo>
                    <a:pt x="72459" y="2700"/>
                  </a:lnTo>
                  <a:lnTo>
                    <a:pt x="72291" y="2365"/>
                  </a:lnTo>
                  <a:lnTo>
                    <a:pt x="72187" y="2239"/>
                  </a:lnTo>
                  <a:lnTo>
                    <a:pt x="72208" y="2177"/>
                  </a:lnTo>
                  <a:lnTo>
                    <a:pt x="72124" y="2093"/>
                  </a:lnTo>
                  <a:lnTo>
                    <a:pt x="72019" y="2072"/>
                  </a:lnTo>
                  <a:lnTo>
                    <a:pt x="72019" y="2072"/>
                  </a:lnTo>
                  <a:lnTo>
                    <a:pt x="72040" y="2135"/>
                  </a:lnTo>
                  <a:lnTo>
                    <a:pt x="72019" y="2239"/>
                  </a:lnTo>
                  <a:lnTo>
                    <a:pt x="71977" y="2198"/>
                  </a:lnTo>
                  <a:lnTo>
                    <a:pt x="71915" y="2072"/>
                  </a:lnTo>
                  <a:lnTo>
                    <a:pt x="71685" y="1947"/>
                  </a:lnTo>
                  <a:lnTo>
                    <a:pt x="71559" y="1926"/>
                  </a:lnTo>
                  <a:lnTo>
                    <a:pt x="71454" y="1947"/>
                  </a:lnTo>
                  <a:lnTo>
                    <a:pt x="71475" y="2030"/>
                  </a:lnTo>
                  <a:lnTo>
                    <a:pt x="71580" y="2072"/>
                  </a:lnTo>
                  <a:lnTo>
                    <a:pt x="71789" y="2156"/>
                  </a:lnTo>
                  <a:lnTo>
                    <a:pt x="71622" y="2198"/>
                  </a:lnTo>
                  <a:lnTo>
                    <a:pt x="71413" y="2135"/>
                  </a:lnTo>
                  <a:lnTo>
                    <a:pt x="71308" y="2030"/>
                  </a:lnTo>
                  <a:lnTo>
                    <a:pt x="71350" y="1947"/>
                  </a:lnTo>
                  <a:lnTo>
                    <a:pt x="71287" y="1926"/>
                  </a:lnTo>
                  <a:lnTo>
                    <a:pt x="71099" y="1926"/>
                  </a:lnTo>
                  <a:lnTo>
                    <a:pt x="71161" y="1947"/>
                  </a:lnTo>
                  <a:lnTo>
                    <a:pt x="71161" y="1988"/>
                  </a:lnTo>
                  <a:lnTo>
                    <a:pt x="70994" y="2051"/>
                  </a:lnTo>
                  <a:lnTo>
                    <a:pt x="70931" y="1947"/>
                  </a:lnTo>
                  <a:lnTo>
                    <a:pt x="70952" y="1884"/>
                  </a:lnTo>
                  <a:lnTo>
                    <a:pt x="70764" y="1863"/>
                  </a:lnTo>
                  <a:lnTo>
                    <a:pt x="70722" y="1884"/>
                  </a:lnTo>
                  <a:lnTo>
                    <a:pt x="70743" y="1988"/>
                  </a:lnTo>
                  <a:lnTo>
                    <a:pt x="70638" y="1967"/>
                  </a:lnTo>
                  <a:lnTo>
                    <a:pt x="70576" y="1863"/>
                  </a:lnTo>
                  <a:lnTo>
                    <a:pt x="70429" y="1863"/>
                  </a:lnTo>
                  <a:lnTo>
                    <a:pt x="70471" y="1967"/>
                  </a:lnTo>
                  <a:lnTo>
                    <a:pt x="70471" y="1967"/>
                  </a:lnTo>
                  <a:lnTo>
                    <a:pt x="69990" y="1863"/>
                  </a:lnTo>
                  <a:lnTo>
                    <a:pt x="69843" y="1926"/>
                  </a:lnTo>
                  <a:lnTo>
                    <a:pt x="69676" y="1842"/>
                  </a:lnTo>
                  <a:lnTo>
                    <a:pt x="69676" y="1758"/>
                  </a:lnTo>
                  <a:lnTo>
                    <a:pt x="69508" y="1716"/>
                  </a:lnTo>
                  <a:lnTo>
                    <a:pt x="69488" y="1737"/>
                  </a:lnTo>
                  <a:lnTo>
                    <a:pt x="69488" y="1779"/>
                  </a:lnTo>
                  <a:lnTo>
                    <a:pt x="69425" y="1737"/>
                  </a:lnTo>
                  <a:lnTo>
                    <a:pt x="69320" y="1716"/>
                  </a:lnTo>
                  <a:lnTo>
                    <a:pt x="69216" y="1633"/>
                  </a:lnTo>
                  <a:lnTo>
                    <a:pt x="69153" y="1654"/>
                  </a:lnTo>
                  <a:lnTo>
                    <a:pt x="69174" y="1758"/>
                  </a:lnTo>
                  <a:lnTo>
                    <a:pt x="69006" y="1758"/>
                  </a:lnTo>
                  <a:lnTo>
                    <a:pt x="68860" y="1779"/>
                  </a:lnTo>
                  <a:lnTo>
                    <a:pt x="68839" y="1884"/>
                  </a:lnTo>
                  <a:lnTo>
                    <a:pt x="68651" y="1884"/>
                  </a:lnTo>
                  <a:lnTo>
                    <a:pt x="68316" y="1758"/>
                  </a:lnTo>
                  <a:lnTo>
                    <a:pt x="68337" y="1716"/>
                  </a:lnTo>
                  <a:lnTo>
                    <a:pt x="68546" y="1779"/>
                  </a:lnTo>
                  <a:lnTo>
                    <a:pt x="68651" y="1842"/>
                  </a:lnTo>
                  <a:lnTo>
                    <a:pt x="68672" y="1779"/>
                  </a:lnTo>
                  <a:lnTo>
                    <a:pt x="68337" y="1549"/>
                  </a:lnTo>
                  <a:lnTo>
                    <a:pt x="67939" y="1507"/>
                  </a:lnTo>
                  <a:lnTo>
                    <a:pt x="67793" y="1549"/>
                  </a:lnTo>
                  <a:lnTo>
                    <a:pt x="67730" y="1507"/>
                  </a:lnTo>
                  <a:lnTo>
                    <a:pt x="67793" y="1444"/>
                  </a:lnTo>
                  <a:lnTo>
                    <a:pt x="67688" y="1402"/>
                  </a:lnTo>
                  <a:lnTo>
                    <a:pt x="67542" y="1423"/>
                  </a:lnTo>
                  <a:lnTo>
                    <a:pt x="67604" y="1444"/>
                  </a:lnTo>
                  <a:lnTo>
                    <a:pt x="67521" y="1465"/>
                  </a:lnTo>
                  <a:lnTo>
                    <a:pt x="67395" y="1423"/>
                  </a:lnTo>
                  <a:lnTo>
                    <a:pt x="67019" y="1319"/>
                  </a:lnTo>
                  <a:lnTo>
                    <a:pt x="66851" y="1340"/>
                  </a:lnTo>
                  <a:lnTo>
                    <a:pt x="66788" y="1423"/>
                  </a:lnTo>
                  <a:lnTo>
                    <a:pt x="66705" y="1402"/>
                  </a:lnTo>
                  <a:lnTo>
                    <a:pt x="66663" y="1319"/>
                  </a:lnTo>
                  <a:lnTo>
                    <a:pt x="66558" y="1361"/>
                  </a:lnTo>
                  <a:lnTo>
                    <a:pt x="66349" y="1361"/>
                  </a:lnTo>
                  <a:lnTo>
                    <a:pt x="66244" y="1298"/>
                  </a:lnTo>
                  <a:lnTo>
                    <a:pt x="66161" y="1319"/>
                  </a:lnTo>
                  <a:lnTo>
                    <a:pt x="66014" y="1340"/>
                  </a:lnTo>
                  <a:lnTo>
                    <a:pt x="65951" y="1319"/>
                  </a:lnTo>
                  <a:lnTo>
                    <a:pt x="65847" y="1402"/>
                  </a:lnTo>
                  <a:lnTo>
                    <a:pt x="65826" y="1507"/>
                  </a:lnTo>
                  <a:lnTo>
                    <a:pt x="65763" y="1402"/>
                  </a:lnTo>
                  <a:lnTo>
                    <a:pt x="65303" y="1528"/>
                  </a:lnTo>
                  <a:lnTo>
                    <a:pt x="65303" y="1633"/>
                  </a:lnTo>
                  <a:lnTo>
                    <a:pt x="65198" y="1612"/>
                  </a:lnTo>
                  <a:lnTo>
                    <a:pt x="65135" y="1737"/>
                  </a:lnTo>
                  <a:lnTo>
                    <a:pt x="65094" y="1737"/>
                  </a:lnTo>
                  <a:lnTo>
                    <a:pt x="65031" y="1654"/>
                  </a:lnTo>
                  <a:lnTo>
                    <a:pt x="64884" y="1675"/>
                  </a:lnTo>
                  <a:lnTo>
                    <a:pt x="64884" y="1779"/>
                  </a:lnTo>
                  <a:lnTo>
                    <a:pt x="64801" y="1779"/>
                  </a:lnTo>
                  <a:lnTo>
                    <a:pt x="64696" y="1842"/>
                  </a:lnTo>
                  <a:lnTo>
                    <a:pt x="64529" y="1737"/>
                  </a:lnTo>
                  <a:lnTo>
                    <a:pt x="64403" y="1779"/>
                  </a:lnTo>
                  <a:lnTo>
                    <a:pt x="64403" y="1863"/>
                  </a:lnTo>
                  <a:lnTo>
                    <a:pt x="64152" y="1863"/>
                  </a:lnTo>
                  <a:lnTo>
                    <a:pt x="63838" y="1884"/>
                  </a:lnTo>
                  <a:lnTo>
                    <a:pt x="63754" y="1842"/>
                  </a:lnTo>
                  <a:lnTo>
                    <a:pt x="63482" y="1884"/>
                  </a:lnTo>
                  <a:lnTo>
                    <a:pt x="63462" y="1905"/>
                  </a:lnTo>
                  <a:lnTo>
                    <a:pt x="63629" y="2009"/>
                  </a:lnTo>
                  <a:lnTo>
                    <a:pt x="63692" y="2198"/>
                  </a:lnTo>
                  <a:lnTo>
                    <a:pt x="63775" y="2260"/>
                  </a:lnTo>
                  <a:lnTo>
                    <a:pt x="63796" y="2386"/>
                  </a:lnTo>
                  <a:lnTo>
                    <a:pt x="63880" y="2574"/>
                  </a:lnTo>
                  <a:lnTo>
                    <a:pt x="63838" y="2637"/>
                  </a:lnTo>
                  <a:lnTo>
                    <a:pt x="63838" y="2804"/>
                  </a:lnTo>
                  <a:lnTo>
                    <a:pt x="63880" y="2804"/>
                  </a:lnTo>
                  <a:lnTo>
                    <a:pt x="63985" y="2700"/>
                  </a:lnTo>
                  <a:lnTo>
                    <a:pt x="64194" y="2804"/>
                  </a:lnTo>
                  <a:lnTo>
                    <a:pt x="64257" y="2888"/>
                  </a:lnTo>
                  <a:lnTo>
                    <a:pt x="64319" y="2909"/>
                  </a:lnTo>
                  <a:lnTo>
                    <a:pt x="64529" y="3118"/>
                  </a:lnTo>
                  <a:lnTo>
                    <a:pt x="64570" y="3307"/>
                  </a:lnTo>
                  <a:lnTo>
                    <a:pt x="64717" y="3348"/>
                  </a:lnTo>
                  <a:lnTo>
                    <a:pt x="64822" y="3516"/>
                  </a:lnTo>
                  <a:lnTo>
                    <a:pt x="64822" y="3579"/>
                  </a:lnTo>
                  <a:lnTo>
                    <a:pt x="64842" y="3662"/>
                  </a:lnTo>
                  <a:lnTo>
                    <a:pt x="64801" y="3725"/>
                  </a:lnTo>
                  <a:lnTo>
                    <a:pt x="64884" y="3830"/>
                  </a:lnTo>
                  <a:lnTo>
                    <a:pt x="64822" y="3871"/>
                  </a:lnTo>
                  <a:lnTo>
                    <a:pt x="64738" y="3851"/>
                  </a:lnTo>
                  <a:lnTo>
                    <a:pt x="64612" y="3934"/>
                  </a:lnTo>
                  <a:lnTo>
                    <a:pt x="64633" y="4039"/>
                  </a:lnTo>
                  <a:lnTo>
                    <a:pt x="64508" y="4060"/>
                  </a:lnTo>
                  <a:lnTo>
                    <a:pt x="64403" y="4143"/>
                  </a:lnTo>
                  <a:lnTo>
                    <a:pt x="64215" y="4102"/>
                  </a:lnTo>
                  <a:lnTo>
                    <a:pt x="64152" y="4039"/>
                  </a:lnTo>
                  <a:lnTo>
                    <a:pt x="64152" y="3892"/>
                  </a:lnTo>
                  <a:lnTo>
                    <a:pt x="63964" y="3641"/>
                  </a:lnTo>
                  <a:lnTo>
                    <a:pt x="63880" y="3641"/>
                  </a:lnTo>
                  <a:lnTo>
                    <a:pt x="63838" y="3662"/>
                  </a:lnTo>
                  <a:lnTo>
                    <a:pt x="63566" y="3620"/>
                  </a:lnTo>
                  <a:lnTo>
                    <a:pt x="63378" y="3641"/>
                  </a:lnTo>
                  <a:lnTo>
                    <a:pt x="63315" y="3579"/>
                  </a:lnTo>
                  <a:lnTo>
                    <a:pt x="63148" y="3411"/>
                  </a:lnTo>
                  <a:lnTo>
                    <a:pt x="63148" y="3286"/>
                  </a:lnTo>
                  <a:lnTo>
                    <a:pt x="63043" y="3202"/>
                  </a:lnTo>
                  <a:lnTo>
                    <a:pt x="62897" y="3181"/>
                  </a:lnTo>
                  <a:lnTo>
                    <a:pt x="62855" y="3097"/>
                  </a:lnTo>
                  <a:lnTo>
                    <a:pt x="62813" y="2951"/>
                  </a:lnTo>
                  <a:lnTo>
                    <a:pt x="62625" y="2909"/>
                  </a:lnTo>
                  <a:lnTo>
                    <a:pt x="62583" y="2951"/>
                  </a:lnTo>
                  <a:lnTo>
                    <a:pt x="62583" y="3097"/>
                  </a:lnTo>
                  <a:lnTo>
                    <a:pt x="62583" y="3244"/>
                  </a:lnTo>
                  <a:lnTo>
                    <a:pt x="62604" y="3327"/>
                  </a:lnTo>
                  <a:lnTo>
                    <a:pt x="62478" y="3516"/>
                  </a:lnTo>
                  <a:lnTo>
                    <a:pt x="62415" y="3641"/>
                  </a:lnTo>
                  <a:lnTo>
                    <a:pt x="62332" y="3558"/>
                  </a:lnTo>
                  <a:lnTo>
                    <a:pt x="62311" y="3474"/>
                  </a:lnTo>
                  <a:lnTo>
                    <a:pt x="62269" y="3474"/>
                  </a:lnTo>
                  <a:lnTo>
                    <a:pt x="62164" y="3558"/>
                  </a:lnTo>
                  <a:lnTo>
                    <a:pt x="61913" y="3537"/>
                  </a:lnTo>
                  <a:lnTo>
                    <a:pt x="61704" y="3620"/>
                  </a:lnTo>
                  <a:lnTo>
                    <a:pt x="61641" y="3579"/>
                  </a:lnTo>
                  <a:lnTo>
                    <a:pt x="61474" y="3725"/>
                  </a:lnTo>
                  <a:lnTo>
                    <a:pt x="61327" y="3746"/>
                  </a:lnTo>
                  <a:lnTo>
                    <a:pt x="61223" y="3725"/>
                  </a:lnTo>
                  <a:lnTo>
                    <a:pt x="61118" y="3620"/>
                  </a:lnTo>
                  <a:lnTo>
                    <a:pt x="61034" y="3620"/>
                  </a:lnTo>
                  <a:lnTo>
                    <a:pt x="60972" y="3662"/>
                  </a:lnTo>
                  <a:lnTo>
                    <a:pt x="61013" y="3746"/>
                  </a:lnTo>
                  <a:lnTo>
                    <a:pt x="60804" y="3830"/>
                  </a:lnTo>
                  <a:lnTo>
                    <a:pt x="60700" y="3913"/>
                  </a:lnTo>
                  <a:lnTo>
                    <a:pt x="60449" y="3934"/>
                  </a:lnTo>
                  <a:lnTo>
                    <a:pt x="60323" y="4081"/>
                  </a:lnTo>
                  <a:lnTo>
                    <a:pt x="60323" y="4290"/>
                  </a:lnTo>
                  <a:lnTo>
                    <a:pt x="60323" y="4562"/>
                  </a:lnTo>
                  <a:lnTo>
                    <a:pt x="60532" y="4855"/>
                  </a:lnTo>
                  <a:lnTo>
                    <a:pt x="60553" y="5022"/>
                  </a:lnTo>
                  <a:lnTo>
                    <a:pt x="60407" y="4813"/>
                  </a:lnTo>
                  <a:lnTo>
                    <a:pt x="60281" y="4688"/>
                  </a:lnTo>
                  <a:lnTo>
                    <a:pt x="60177" y="4708"/>
                  </a:lnTo>
                  <a:lnTo>
                    <a:pt x="60030" y="4625"/>
                  </a:lnTo>
                  <a:lnTo>
                    <a:pt x="60072" y="4729"/>
                  </a:lnTo>
                  <a:lnTo>
                    <a:pt x="60177" y="4792"/>
                  </a:lnTo>
                  <a:lnTo>
                    <a:pt x="60218" y="4980"/>
                  </a:lnTo>
                  <a:lnTo>
                    <a:pt x="60218" y="5022"/>
                  </a:lnTo>
                  <a:lnTo>
                    <a:pt x="60072" y="4813"/>
                  </a:lnTo>
                  <a:lnTo>
                    <a:pt x="59967" y="4813"/>
                  </a:lnTo>
                  <a:lnTo>
                    <a:pt x="59925" y="4604"/>
                  </a:lnTo>
                  <a:lnTo>
                    <a:pt x="59758" y="4415"/>
                  </a:lnTo>
                  <a:lnTo>
                    <a:pt x="59674" y="4269"/>
                  </a:lnTo>
                  <a:lnTo>
                    <a:pt x="59570" y="4269"/>
                  </a:lnTo>
                  <a:lnTo>
                    <a:pt x="59612" y="4457"/>
                  </a:lnTo>
                  <a:lnTo>
                    <a:pt x="59591" y="4562"/>
                  </a:lnTo>
                  <a:lnTo>
                    <a:pt x="59549" y="4415"/>
                  </a:lnTo>
                  <a:lnTo>
                    <a:pt x="59402" y="4353"/>
                  </a:lnTo>
                  <a:lnTo>
                    <a:pt x="59256" y="4374"/>
                  </a:lnTo>
                  <a:lnTo>
                    <a:pt x="59256" y="4457"/>
                  </a:lnTo>
                  <a:lnTo>
                    <a:pt x="59172" y="4374"/>
                  </a:lnTo>
                  <a:lnTo>
                    <a:pt x="59026" y="4374"/>
                  </a:lnTo>
                  <a:lnTo>
                    <a:pt x="58879" y="4520"/>
                  </a:lnTo>
                  <a:lnTo>
                    <a:pt x="58754" y="4562"/>
                  </a:lnTo>
                  <a:lnTo>
                    <a:pt x="58837" y="4415"/>
                  </a:lnTo>
                  <a:lnTo>
                    <a:pt x="58837" y="4311"/>
                  </a:lnTo>
                  <a:lnTo>
                    <a:pt x="58712" y="4081"/>
                  </a:lnTo>
                  <a:lnTo>
                    <a:pt x="58712" y="3934"/>
                  </a:lnTo>
                  <a:lnTo>
                    <a:pt x="58649" y="3871"/>
                  </a:lnTo>
                  <a:lnTo>
                    <a:pt x="58649" y="3767"/>
                  </a:lnTo>
                  <a:lnTo>
                    <a:pt x="58544" y="3558"/>
                  </a:lnTo>
                  <a:lnTo>
                    <a:pt x="58335" y="3327"/>
                  </a:lnTo>
                  <a:lnTo>
                    <a:pt x="58105" y="3202"/>
                  </a:lnTo>
                  <a:lnTo>
                    <a:pt x="57875" y="2930"/>
                  </a:lnTo>
                  <a:lnTo>
                    <a:pt x="57310" y="2742"/>
                  </a:lnTo>
                  <a:lnTo>
                    <a:pt x="57038" y="2742"/>
                  </a:lnTo>
                  <a:lnTo>
                    <a:pt x="56892" y="2783"/>
                  </a:lnTo>
                  <a:lnTo>
                    <a:pt x="56661" y="2930"/>
                  </a:lnTo>
                  <a:lnTo>
                    <a:pt x="56661" y="2993"/>
                  </a:lnTo>
                  <a:lnTo>
                    <a:pt x="56536" y="2951"/>
                  </a:lnTo>
                  <a:lnTo>
                    <a:pt x="56327" y="3035"/>
                  </a:lnTo>
                  <a:lnTo>
                    <a:pt x="55887" y="3244"/>
                  </a:lnTo>
                  <a:lnTo>
                    <a:pt x="55720" y="3265"/>
                  </a:lnTo>
                  <a:lnTo>
                    <a:pt x="55531" y="3453"/>
                  </a:lnTo>
                  <a:lnTo>
                    <a:pt x="55427" y="3516"/>
                  </a:lnTo>
                  <a:lnTo>
                    <a:pt x="55197" y="3683"/>
                  </a:lnTo>
                  <a:lnTo>
                    <a:pt x="55071" y="3746"/>
                  </a:lnTo>
                  <a:lnTo>
                    <a:pt x="54946" y="3871"/>
                  </a:lnTo>
                  <a:lnTo>
                    <a:pt x="54757" y="3934"/>
                  </a:lnTo>
                  <a:lnTo>
                    <a:pt x="54590" y="3871"/>
                  </a:lnTo>
                  <a:lnTo>
                    <a:pt x="54360" y="3934"/>
                  </a:lnTo>
                  <a:lnTo>
                    <a:pt x="54213" y="3997"/>
                  </a:lnTo>
                  <a:lnTo>
                    <a:pt x="54339" y="3871"/>
                  </a:lnTo>
                  <a:lnTo>
                    <a:pt x="54527" y="3767"/>
                  </a:lnTo>
                  <a:lnTo>
                    <a:pt x="54548" y="3662"/>
                  </a:lnTo>
                  <a:lnTo>
                    <a:pt x="54381" y="3474"/>
                  </a:lnTo>
                  <a:lnTo>
                    <a:pt x="54109" y="3411"/>
                  </a:lnTo>
                  <a:lnTo>
                    <a:pt x="53837" y="3223"/>
                  </a:lnTo>
                  <a:lnTo>
                    <a:pt x="53753" y="3160"/>
                  </a:lnTo>
                  <a:lnTo>
                    <a:pt x="53711" y="3223"/>
                  </a:lnTo>
                  <a:lnTo>
                    <a:pt x="53607" y="3453"/>
                  </a:lnTo>
                  <a:lnTo>
                    <a:pt x="53607" y="3579"/>
                  </a:lnTo>
                  <a:lnTo>
                    <a:pt x="53544" y="3516"/>
                  </a:lnTo>
                  <a:lnTo>
                    <a:pt x="53502" y="3537"/>
                  </a:lnTo>
                  <a:lnTo>
                    <a:pt x="53439" y="3662"/>
                  </a:lnTo>
                  <a:lnTo>
                    <a:pt x="53376" y="3725"/>
                  </a:lnTo>
                  <a:lnTo>
                    <a:pt x="53335" y="3662"/>
                  </a:lnTo>
                  <a:lnTo>
                    <a:pt x="53397" y="3516"/>
                  </a:lnTo>
                  <a:lnTo>
                    <a:pt x="53439" y="3432"/>
                  </a:lnTo>
                  <a:lnTo>
                    <a:pt x="53397" y="3265"/>
                  </a:lnTo>
                  <a:lnTo>
                    <a:pt x="53272" y="3202"/>
                  </a:lnTo>
                  <a:lnTo>
                    <a:pt x="53125" y="3327"/>
                  </a:lnTo>
                  <a:lnTo>
                    <a:pt x="53167" y="3411"/>
                  </a:lnTo>
                  <a:lnTo>
                    <a:pt x="53083" y="3537"/>
                  </a:lnTo>
                  <a:lnTo>
                    <a:pt x="53000" y="3453"/>
                  </a:lnTo>
                  <a:lnTo>
                    <a:pt x="52979" y="3307"/>
                  </a:lnTo>
                  <a:lnTo>
                    <a:pt x="52916" y="3160"/>
                  </a:lnTo>
                  <a:lnTo>
                    <a:pt x="52874" y="3014"/>
                  </a:lnTo>
                  <a:lnTo>
                    <a:pt x="52770" y="3118"/>
                  </a:lnTo>
                  <a:lnTo>
                    <a:pt x="52560" y="3139"/>
                  </a:lnTo>
                  <a:lnTo>
                    <a:pt x="52246" y="3223"/>
                  </a:lnTo>
                  <a:lnTo>
                    <a:pt x="52163" y="3202"/>
                  </a:lnTo>
                  <a:lnTo>
                    <a:pt x="52267" y="3118"/>
                  </a:lnTo>
                  <a:lnTo>
                    <a:pt x="52246" y="3014"/>
                  </a:lnTo>
                  <a:lnTo>
                    <a:pt x="52246" y="2909"/>
                  </a:lnTo>
                  <a:lnTo>
                    <a:pt x="52226" y="2783"/>
                  </a:lnTo>
                  <a:lnTo>
                    <a:pt x="52246" y="2763"/>
                  </a:lnTo>
                  <a:lnTo>
                    <a:pt x="52456" y="2909"/>
                  </a:lnTo>
                  <a:lnTo>
                    <a:pt x="52560" y="2825"/>
                  </a:lnTo>
                  <a:lnTo>
                    <a:pt x="52581" y="2700"/>
                  </a:lnTo>
                  <a:lnTo>
                    <a:pt x="52393" y="2428"/>
                  </a:lnTo>
                  <a:lnTo>
                    <a:pt x="52016" y="2302"/>
                  </a:lnTo>
                  <a:lnTo>
                    <a:pt x="51702" y="2281"/>
                  </a:lnTo>
                  <a:lnTo>
                    <a:pt x="51347" y="2365"/>
                  </a:lnTo>
                  <a:lnTo>
                    <a:pt x="51033" y="2407"/>
                  </a:lnTo>
                  <a:lnTo>
                    <a:pt x="50824" y="2574"/>
                  </a:lnTo>
                  <a:lnTo>
                    <a:pt x="50886" y="3139"/>
                  </a:lnTo>
                  <a:lnTo>
                    <a:pt x="50866" y="3307"/>
                  </a:lnTo>
                  <a:lnTo>
                    <a:pt x="50907" y="3411"/>
                  </a:lnTo>
                  <a:lnTo>
                    <a:pt x="50803" y="3579"/>
                  </a:lnTo>
                  <a:lnTo>
                    <a:pt x="50803" y="3746"/>
                  </a:lnTo>
                  <a:lnTo>
                    <a:pt x="50656" y="3851"/>
                  </a:lnTo>
                  <a:lnTo>
                    <a:pt x="50552" y="3851"/>
                  </a:lnTo>
                  <a:lnTo>
                    <a:pt x="50489" y="3788"/>
                  </a:lnTo>
                  <a:lnTo>
                    <a:pt x="50489" y="3725"/>
                  </a:lnTo>
                  <a:lnTo>
                    <a:pt x="50363" y="3620"/>
                  </a:lnTo>
                  <a:lnTo>
                    <a:pt x="50447" y="3537"/>
                  </a:lnTo>
                  <a:lnTo>
                    <a:pt x="50510" y="3558"/>
                  </a:lnTo>
                  <a:lnTo>
                    <a:pt x="50594" y="3369"/>
                  </a:lnTo>
                  <a:lnTo>
                    <a:pt x="50552" y="3139"/>
                  </a:lnTo>
                  <a:lnTo>
                    <a:pt x="50405" y="3097"/>
                  </a:lnTo>
                  <a:lnTo>
                    <a:pt x="50342" y="2888"/>
                  </a:lnTo>
                  <a:lnTo>
                    <a:pt x="50405" y="2909"/>
                  </a:lnTo>
                  <a:lnTo>
                    <a:pt x="50510" y="2804"/>
                  </a:lnTo>
                  <a:lnTo>
                    <a:pt x="50510" y="2930"/>
                  </a:lnTo>
                  <a:lnTo>
                    <a:pt x="50614" y="3035"/>
                  </a:lnTo>
                  <a:lnTo>
                    <a:pt x="50698" y="3223"/>
                  </a:lnTo>
                  <a:lnTo>
                    <a:pt x="50719" y="3160"/>
                  </a:lnTo>
                  <a:lnTo>
                    <a:pt x="50698" y="2888"/>
                  </a:lnTo>
                  <a:lnTo>
                    <a:pt x="50656" y="2679"/>
                  </a:lnTo>
                  <a:lnTo>
                    <a:pt x="50259" y="2825"/>
                  </a:lnTo>
                  <a:lnTo>
                    <a:pt x="49945" y="3035"/>
                  </a:lnTo>
                  <a:lnTo>
                    <a:pt x="49945" y="3160"/>
                  </a:lnTo>
                  <a:lnTo>
                    <a:pt x="49757" y="3307"/>
                  </a:lnTo>
                  <a:lnTo>
                    <a:pt x="49652" y="3223"/>
                  </a:lnTo>
                  <a:lnTo>
                    <a:pt x="49673" y="3139"/>
                  </a:lnTo>
                  <a:lnTo>
                    <a:pt x="49777" y="3118"/>
                  </a:lnTo>
                  <a:lnTo>
                    <a:pt x="49673" y="2993"/>
                  </a:lnTo>
                  <a:lnTo>
                    <a:pt x="49757" y="2742"/>
                  </a:lnTo>
                  <a:lnTo>
                    <a:pt x="49882" y="2804"/>
                  </a:lnTo>
                  <a:lnTo>
                    <a:pt x="49945" y="2783"/>
                  </a:lnTo>
                  <a:lnTo>
                    <a:pt x="50070" y="2825"/>
                  </a:lnTo>
                  <a:lnTo>
                    <a:pt x="50468" y="2637"/>
                  </a:lnTo>
                  <a:lnTo>
                    <a:pt x="50614" y="2595"/>
                  </a:lnTo>
                  <a:lnTo>
                    <a:pt x="50342" y="2595"/>
                  </a:lnTo>
                  <a:lnTo>
                    <a:pt x="50175" y="2616"/>
                  </a:lnTo>
                  <a:lnTo>
                    <a:pt x="49945" y="2595"/>
                  </a:lnTo>
                  <a:lnTo>
                    <a:pt x="49443" y="2595"/>
                  </a:lnTo>
                  <a:lnTo>
                    <a:pt x="49338" y="2637"/>
                  </a:lnTo>
                  <a:lnTo>
                    <a:pt x="48669" y="2700"/>
                  </a:lnTo>
                  <a:lnTo>
                    <a:pt x="48271" y="2700"/>
                  </a:lnTo>
                  <a:lnTo>
                    <a:pt x="48041" y="2742"/>
                  </a:lnTo>
                  <a:lnTo>
                    <a:pt x="47769" y="2637"/>
                  </a:lnTo>
                  <a:lnTo>
                    <a:pt x="47539" y="2679"/>
                  </a:lnTo>
                  <a:lnTo>
                    <a:pt x="47371" y="2742"/>
                  </a:lnTo>
                  <a:lnTo>
                    <a:pt x="47518" y="2909"/>
                  </a:lnTo>
                  <a:lnTo>
                    <a:pt x="47685" y="2909"/>
                  </a:lnTo>
                  <a:lnTo>
                    <a:pt x="47790" y="2951"/>
                  </a:lnTo>
                  <a:lnTo>
                    <a:pt x="47894" y="2930"/>
                  </a:lnTo>
                  <a:lnTo>
                    <a:pt x="48041" y="3055"/>
                  </a:lnTo>
                  <a:lnTo>
                    <a:pt x="48041" y="3139"/>
                  </a:lnTo>
                  <a:lnTo>
                    <a:pt x="47832" y="3327"/>
                  </a:lnTo>
                  <a:lnTo>
                    <a:pt x="47685" y="3307"/>
                  </a:lnTo>
                  <a:lnTo>
                    <a:pt x="47518" y="3369"/>
                  </a:lnTo>
                  <a:lnTo>
                    <a:pt x="47476" y="3537"/>
                  </a:lnTo>
                  <a:lnTo>
                    <a:pt x="47434" y="3641"/>
                  </a:lnTo>
                  <a:lnTo>
                    <a:pt x="47560" y="3871"/>
                  </a:lnTo>
                  <a:lnTo>
                    <a:pt x="47769" y="3934"/>
                  </a:lnTo>
                  <a:lnTo>
                    <a:pt x="47790" y="3788"/>
                  </a:lnTo>
                  <a:lnTo>
                    <a:pt x="47936" y="3662"/>
                  </a:lnTo>
                  <a:lnTo>
                    <a:pt x="48145" y="3579"/>
                  </a:lnTo>
                  <a:lnTo>
                    <a:pt x="48104" y="3788"/>
                  </a:lnTo>
                  <a:lnTo>
                    <a:pt x="47894" y="3788"/>
                  </a:lnTo>
                  <a:lnTo>
                    <a:pt x="47999" y="3934"/>
                  </a:lnTo>
                  <a:lnTo>
                    <a:pt x="47978" y="3955"/>
                  </a:lnTo>
                  <a:lnTo>
                    <a:pt x="48041" y="4060"/>
                  </a:lnTo>
                  <a:lnTo>
                    <a:pt x="47894" y="4143"/>
                  </a:lnTo>
                  <a:lnTo>
                    <a:pt x="48041" y="4164"/>
                  </a:lnTo>
                  <a:lnTo>
                    <a:pt x="48166" y="4102"/>
                  </a:lnTo>
                  <a:lnTo>
                    <a:pt x="48208" y="4206"/>
                  </a:lnTo>
                  <a:lnTo>
                    <a:pt x="48187" y="4353"/>
                  </a:lnTo>
                  <a:lnTo>
                    <a:pt x="48313" y="4478"/>
                  </a:lnTo>
                  <a:lnTo>
                    <a:pt x="48459" y="4499"/>
                  </a:lnTo>
                  <a:lnTo>
                    <a:pt x="48627" y="4708"/>
                  </a:lnTo>
                  <a:lnTo>
                    <a:pt x="48606" y="4813"/>
                  </a:lnTo>
                  <a:lnTo>
                    <a:pt x="48522" y="4771"/>
                  </a:lnTo>
                  <a:lnTo>
                    <a:pt x="48397" y="4813"/>
                  </a:lnTo>
                  <a:lnTo>
                    <a:pt x="48459" y="4939"/>
                  </a:lnTo>
                  <a:lnTo>
                    <a:pt x="48376" y="5001"/>
                  </a:lnTo>
                  <a:lnTo>
                    <a:pt x="48313" y="4939"/>
                  </a:lnTo>
                  <a:lnTo>
                    <a:pt x="48250" y="4980"/>
                  </a:lnTo>
                  <a:lnTo>
                    <a:pt x="48187" y="4834"/>
                  </a:lnTo>
                  <a:lnTo>
                    <a:pt x="47999" y="4708"/>
                  </a:lnTo>
                  <a:lnTo>
                    <a:pt x="47936" y="4729"/>
                  </a:lnTo>
                  <a:lnTo>
                    <a:pt x="47978" y="4813"/>
                  </a:lnTo>
                  <a:lnTo>
                    <a:pt x="47873" y="4897"/>
                  </a:lnTo>
                  <a:lnTo>
                    <a:pt x="47790" y="4834"/>
                  </a:lnTo>
                  <a:lnTo>
                    <a:pt x="47727" y="4897"/>
                  </a:lnTo>
                  <a:lnTo>
                    <a:pt x="47769" y="5022"/>
                  </a:lnTo>
                  <a:lnTo>
                    <a:pt x="47790" y="5211"/>
                  </a:lnTo>
                  <a:lnTo>
                    <a:pt x="47936" y="5232"/>
                  </a:lnTo>
                  <a:lnTo>
                    <a:pt x="48083" y="5148"/>
                  </a:lnTo>
                  <a:lnTo>
                    <a:pt x="48187" y="5252"/>
                  </a:lnTo>
                  <a:lnTo>
                    <a:pt x="48104" y="5336"/>
                  </a:lnTo>
                  <a:lnTo>
                    <a:pt x="48250" y="5399"/>
                  </a:lnTo>
                  <a:lnTo>
                    <a:pt x="48145" y="5462"/>
                  </a:lnTo>
                  <a:lnTo>
                    <a:pt x="47978" y="5420"/>
                  </a:lnTo>
                  <a:lnTo>
                    <a:pt x="47978" y="5462"/>
                  </a:lnTo>
                  <a:lnTo>
                    <a:pt x="48145" y="5566"/>
                  </a:lnTo>
                  <a:lnTo>
                    <a:pt x="47873" y="5566"/>
                  </a:lnTo>
                  <a:lnTo>
                    <a:pt x="47832" y="5462"/>
                  </a:lnTo>
                  <a:lnTo>
                    <a:pt x="47643" y="5462"/>
                  </a:lnTo>
                  <a:lnTo>
                    <a:pt x="47560" y="5336"/>
                  </a:lnTo>
                  <a:lnTo>
                    <a:pt x="47434" y="5315"/>
                  </a:lnTo>
                  <a:lnTo>
                    <a:pt x="47308" y="5190"/>
                  </a:lnTo>
                  <a:lnTo>
                    <a:pt x="47120" y="5190"/>
                  </a:lnTo>
                  <a:lnTo>
                    <a:pt x="46995" y="5106"/>
                  </a:lnTo>
                  <a:lnTo>
                    <a:pt x="46890" y="5127"/>
                  </a:lnTo>
                  <a:lnTo>
                    <a:pt x="46827" y="5106"/>
                  </a:lnTo>
                  <a:lnTo>
                    <a:pt x="46430" y="5252"/>
                  </a:lnTo>
                  <a:lnTo>
                    <a:pt x="46409" y="5357"/>
                  </a:lnTo>
                  <a:lnTo>
                    <a:pt x="46367" y="5420"/>
                  </a:lnTo>
                  <a:lnTo>
                    <a:pt x="46430" y="5504"/>
                  </a:lnTo>
                  <a:lnTo>
                    <a:pt x="46409" y="5566"/>
                  </a:lnTo>
                  <a:lnTo>
                    <a:pt x="46492" y="5713"/>
                  </a:lnTo>
                  <a:lnTo>
                    <a:pt x="46472" y="5734"/>
                  </a:lnTo>
                  <a:lnTo>
                    <a:pt x="46367" y="5629"/>
                  </a:lnTo>
                  <a:lnTo>
                    <a:pt x="46283" y="5671"/>
                  </a:lnTo>
                  <a:lnTo>
                    <a:pt x="46179" y="5629"/>
                  </a:lnTo>
                  <a:lnTo>
                    <a:pt x="45739" y="5671"/>
                  </a:lnTo>
                  <a:lnTo>
                    <a:pt x="45530" y="5650"/>
                  </a:lnTo>
                  <a:lnTo>
                    <a:pt x="45384" y="5524"/>
                  </a:lnTo>
                  <a:lnTo>
                    <a:pt x="45258" y="5504"/>
                  </a:lnTo>
                  <a:lnTo>
                    <a:pt x="45132" y="5357"/>
                  </a:lnTo>
                  <a:lnTo>
                    <a:pt x="45049" y="5211"/>
                  </a:lnTo>
                  <a:lnTo>
                    <a:pt x="44944" y="5148"/>
                  </a:lnTo>
                  <a:lnTo>
                    <a:pt x="44944" y="5232"/>
                  </a:lnTo>
                  <a:lnTo>
                    <a:pt x="45028" y="5420"/>
                  </a:lnTo>
                  <a:lnTo>
                    <a:pt x="45049" y="5734"/>
                  </a:lnTo>
                  <a:lnTo>
                    <a:pt x="45216" y="6068"/>
                  </a:lnTo>
                  <a:lnTo>
                    <a:pt x="45342" y="6340"/>
                  </a:lnTo>
                  <a:lnTo>
                    <a:pt x="45446" y="6926"/>
                  </a:lnTo>
                  <a:lnTo>
                    <a:pt x="45425" y="7073"/>
                  </a:lnTo>
                  <a:lnTo>
                    <a:pt x="45342" y="7073"/>
                  </a:lnTo>
                  <a:lnTo>
                    <a:pt x="45258" y="6968"/>
                  </a:lnTo>
                  <a:lnTo>
                    <a:pt x="45237" y="6864"/>
                  </a:lnTo>
                  <a:lnTo>
                    <a:pt x="45132" y="6759"/>
                  </a:lnTo>
                  <a:lnTo>
                    <a:pt x="45070" y="6801"/>
                  </a:lnTo>
                  <a:lnTo>
                    <a:pt x="45132" y="6884"/>
                  </a:lnTo>
                  <a:lnTo>
                    <a:pt x="45112" y="6968"/>
                  </a:lnTo>
                  <a:lnTo>
                    <a:pt x="44923" y="6905"/>
                  </a:lnTo>
                  <a:lnTo>
                    <a:pt x="44756" y="6717"/>
                  </a:lnTo>
                  <a:lnTo>
                    <a:pt x="44505" y="6696"/>
                  </a:lnTo>
                  <a:lnTo>
                    <a:pt x="44379" y="6550"/>
                  </a:lnTo>
                  <a:lnTo>
                    <a:pt x="44275" y="6508"/>
                  </a:lnTo>
                  <a:lnTo>
                    <a:pt x="43898" y="6173"/>
                  </a:lnTo>
                  <a:lnTo>
                    <a:pt x="43877" y="6173"/>
                  </a:lnTo>
                  <a:lnTo>
                    <a:pt x="43793" y="6236"/>
                  </a:lnTo>
                  <a:lnTo>
                    <a:pt x="43689" y="6236"/>
                  </a:lnTo>
                  <a:lnTo>
                    <a:pt x="43647" y="6152"/>
                  </a:lnTo>
                  <a:lnTo>
                    <a:pt x="43877" y="5943"/>
                  </a:lnTo>
                  <a:lnTo>
                    <a:pt x="43982" y="5943"/>
                  </a:lnTo>
                  <a:lnTo>
                    <a:pt x="43898" y="5880"/>
                  </a:lnTo>
                  <a:lnTo>
                    <a:pt x="43772" y="5817"/>
                  </a:lnTo>
                  <a:lnTo>
                    <a:pt x="43647" y="5671"/>
                  </a:lnTo>
                  <a:lnTo>
                    <a:pt x="43626" y="5671"/>
                  </a:lnTo>
                  <a:lnTo>
                    <a:pt x="43647" y="5755"/>
                  </a:lnTo>
                  <a:lnTo>
                    <a:pt x="43751" y="5859"/>
                  </a:lnTo>
                  <a:lnTo>
                    <a:pt x="43751" y="5964"/>
                  </a:lnTo>
                  <a:lnTo>
                    <a:pt x="43626" y="6048"/>
                  </a:lnTo>
                  <a:lnTo>
                    <a:pt x="43417" y="5985"/>
                  </a:lnTo>
                  <a:lnTo>
                    <a:pt x="43207" y="5838"/>
                  </a:lnTo>
                  <a:lnTo>
                    <a:pt x="43145" y="5755"/>
                  </a:lnTo>
                  <a:lnTo>
                    <a:pt x="42935" y="5734"/>
                  </a:lnTo>
                  <a:lnTo>
                    <a:pt x="42894" y="5608"/>
                  </a:lnTo>
                  <a:lnTo>
                    <a:pt x="42789" y="5545"/>
                  </a:lnTo>
                  <a:lnTo>
                    <a:pt x="43040" y="5545"/>
                  </a:lnTo>
                  <a:lnTo>
                    <a:pt x="43270" y="5608"/>
                  </a:lnTo>
                  <a:lnTo>
                    <a:pt x="43375" y="5671"/>
                  </a:lnTo>
                  <a:lnTo>
                    <a:pt x="43521" y="5629"/>
                  </a:lnTo>
                  <a:lnTo>
                    <a:pt x="43626" y="5441"/>
                  </a:lnTo>
                  <a:lnTo>
                    <a:pt x="43626" y="5378"/>
                  </a:lnTo>
                  <a:lnTo>
                    <a:pt x="43542" y="5420"/>
                  </a:lnTo>
                  <a:lnTo>
                    <a:pt x="43521" y="5336"/>
                  </a:lnTo>
                  <a:lnTo>
                    <a:pt x="43417" y="5357"/>
                  </a:lnTo>
                  <a:lnTo>
                    <a:pt x="43459" y="5190"/>
                  </a:lnTo>
                  <a:lnTo>
                    <a:pt x="43333" y="5043"/>
                  </a:lnTo>
                  <a:lnTo>
                    <a:pt x="43249" y="5106"/>
                  </a:lnTo>
                  <a:lnTo>
                    <a:pt x="43228" y="5001"/>
                  </a:lnTo>
                  <a:lnTo>
                    <a:pt x="43145" y="4980"/>
                  </a:lnTo>
                  <a:lnTo>
                    <a:pt x="43061" y="5022"/>
                  </a:lnTo>
                  <a:lnTo>
                    <a:pt x="43019" y="5085"/>
                  </a:lnTo>
                  <a:lnTo>
                    <a:pt x="42831" y="5043"/>
                  </a:lnTo>
                  <a:lnTo>
                    <a:pt x="42810" y="4897"/>
                  </a:lnTo>
                  <a:lnTo>
                    <a:pt x="43019" y="4708"/>
                  </a:lnTo>
                  <a:lnTo>
                    <a:pt x="42998" y="4625"/>
                  </a:lnTo>
                  <a:lnTo>
                    <a:pt x="42894" y="4625"/>
                  </a:lnTo>
                  <a:lnTo>
                    <a:pt x="42726" y="4792"/>
                  </a:lnTo>
                  <a:lnTo>
                    <a:pt x="42705" y="4667"/>
                  </a:lnTo>
                  <a:lnTo>
                    <a:pt x="42768" y="4562"/>
                  </a:lnTo>
                  <a:lnTo>
                    <a:pt x="42726" y="4415"/>
                  </a:lnTo>
                  <a:lnTo>
                    <a:pt x="42663" y="4457"/>
                  </a:lnTo>
                  <a:lnTo>
                    <a:pt x="42622" y="4499"/>
                  </a:lnTo>
                  <a:lnTo>
                    <a:pt x="42601" y="4395"/>
                  </a:lnTo>
                  <a:lnTo>
                    <a:pt x="42496" y="4395"/>
                  </a:lnTo>
                  <a:lnTo>
                    <a:pt x="42454" y="4353"/>
                  </a:lnTo>
                  <a:lnTo>
                    <a:pt x="42391" y="4269"/>
                  </a:lnTo>
                  <a:lnTo>
                    <a:pt x="42433" y="4102"/>
                  </a:lnTo>
                  <a:lnTo>
                    <a:pt x="42391" y="4060"/>
                  </a:lnTo>
                  <a:lnTo>
                    <a:pt x="42308" y="4102"/>
                  </a:lnTo>
                  <a:lnTo>
                    <a:pt x="42224" y="4248"/>
                  </a:lnTo>
                  <a:lnTo>
                    <a:pt x="42203" y="4039"/>
                  </a:lnTo>
                  <a:lnTo>
                    <a:pt x="42099" y="3955"/>
                  </a:lnTo>
                  <a:lnTo>
                    <a:pt x="41994" y="4039"/>
                  </a:lnTo>
                  <a:lnTo>
                    <a:pt x="41910" y="4039"/>
                  </a:lnTo>
                  <a:lnTo>
                    <a:pt x="41868" y="3871"/>
                  </a:lnTo>
                  <a:lnTo>
                    <a:pt x="41764" y="3976"/>
                  </a:lnTo>
                  <a:lnTo>
                    <a:pt x="41701" y="3976"/>
                  </a:lnTo>
                  <a:lnTo>
                    <a:pt x="41680" y="4060"/>
                  </a:lnTo>
                  <a:lnTo>
                    <a:pt x="41659" y="3892"/>
                  </a:lnTo>
                  <a:lnTo>
                    <a:pt x="41659" y="3830"/>
                  </a:lnTo>
                  <a:lnTo>
                    <a:pt x="41492" y="3830"/>
                  </a:lnTo>
                  <a:lnTo>
                    <a:pt x="41408" y="3851"/>
                  </a:lnTo>
                  <a:lnTo>
                    <a:pt x="41366" y="3788"/>
                  </a:lnTo>
                  <a:lnTo>
                    <a:pt x="41199" y="3851"/>
                  </a:lnTo>
                  <a:lnTo>
                    <a:pt x="41094" y="3851"/>
                  </a:lnTo>
                  <a:lnTo>
                    <a:pt x="41073" y="3892"/>
                  </a:lnTo>
                  <a:lnTo>
                    <a:pt x="41136" y="3955"/>
                  </a:lnTo>
                  <a:lnTo>
                    <a:pt x="41178" y="4081"/>
                  </a:lnTo>
                  <a:lnTo>
                    <a:pt x="41115" y="4060"/>
                  </a:lnTo>
                  <a:lnTo>
                    <a:pt x="41052" y="4081"/>
                  </a:lnTo>
                  <a:lnTo>
                    <a:pt x="41052" y="4164"/>
                  </a:lnTo>
                  <a:lnTo>
                    <a:pt x="41031" y="4143"/>
                  </a:lnTo>
                  <a:lnTo>
                    <a:pt x="40885" y="4164"/>
                  </a:lnTo>
                  <a:lnTo>
                    <a:pt x="40843" y="4143"/>
                  </a:lnTo>
                  <a:lnTo>
                    <a:pt x="40885" y="4039"/>
                  </a:lnTo>
                  <a:lnTo>
                    <a:pt x="40969" y="3976"/>
                  </a:lnTo>
                  <a:lnTo>
                    <a:pt x="40927" y="3871"/>
                  </a:lnTo>
                  <a:lnTo>
                    <a:pt x="40822" y="3851"/>
                  </a:lnTo>
                  <a:lnTo>
                    <a:pt x="40822" y="3955"/>
                  </a:lnTo>
                  <a:lnTo>
                    <a:pt x="40738" y="3997"/>
                  </a:lnTo>
                  <a:lnTo>
                    <a:pt x="40655" y="3892"/>
                  </a:lnTo>
                  <a:lnTo>
                    <a:pt x="40550" y="3871"/>
                  </a:lnTo>
                  <a:lnTo>
                    <a:pt x="40446" y="3767"/>
                  </a:lnTo>
                  <a:lnTo>
                    <a:pt x="40425" y="3851"/>
                  </a:lnTo>
                  <a:lnTo>
                    <a:pt x="40341" y="3871"/>
                  </a:lnTo>
                  <a:lnTo>
                    <a:pt x="40194" y="3871"/>
                  </a:lnTo>
                  <a:lnTo>
                    <a:pt x="40132" y="3788"/>
                  </a:lnTo>
                  <a:lnTo>
                    <a:pt x="40111" y="3892"/>
                  </a:lnTo>
                  <a:lnTo>
                    <a:pt x="40027" y="3955"/>
                  </a:lnTo>
                  <a:lnTo>
                    <a:pt x="39902" y="3851"/>
                  </a:lnTo>
                  <a:lnTo>
                    <a:pt x="39818" y="3851"/>
                  </a:lnTo>
                  <a:lnTo>
                    <a:pt x="39860" y="3955"/>
                  </a:lnTo>
                  <a:lnTo>
                    <a:pt x="39881" y="3997"/>
                  </a:lnTo>
                  <a:lnTo>
                    <a:pt x="39755" y="4102"/>
                  </a:lnTo>
                  <a:lnTo>
                    <a:pt x="39692" y="4081"/>
                  </a:lnTo>
                  <a:lnTo>
                    <a:pt x="39671" y="3997"/>
                  </a:lnTo>
                  <a:lnTo>
                    <a:pt x="39609" y="4102"/>
                  </a:lnTo>
                  <a:lnTo>
                    <a:pt x="39630" y="4269"/>
                  </a:lnTo>
                  <a:lnTo>
                    <a:pt x="39713" y="4353"/>
                  </a:lnTo>
                  <a:lnTo>
                    <a:pt x="39734" y="4457"/>
                  </a:lnTo>
                  <a:lnTo>
                    <a:pt x="39797" y="4478"/>
                  </a:lnTo>
                  <a:lnTo>
                    <a:pt x="39818" y="4625"/>
                  </a:lnTo>
                  <a:lnTo>
                    <a:pt x="39964" y="4667"/>
                  </a:lnTo>
                  <a:lnTo>
                    <a:pt x="40006" y="4729"/>
                  </a:lnTo>
                  <a:lnTo>
                    <a:pt x="40006" y="4834"/>
                  </a:lnTo>
                  <a:lnTo>
                    <a:pt x="40111" y="4918"/>
                  </a:lnTo>
                  <a:lnTo>
                    <a:pt x="40132" y="5001"/>
                  </a:lnTo>
                  <a:lnTo>
                    <a:pt x="40069" y="5106"/>
                  </a:lnTo>
                  <a:lnTo>
                    <a:pt x="40006" y="5085"/>
                  </a:lnTo>
                  <a:lnTo>
                    <a:pt x="39985" y="5001"/>
                  </a:lnTo>
                  <a:lnTo>
                    <a:pt x="39818" y="5043"/>
                  </a:lnTo>
                  <a:lnTo>
                    <a:pt x="39713" y="5022"/>
                  </a:lnTo>
                  <a:lnTo>
                    <a:pt x="39609" y="5043"/>
                  </a:lnTo>
                  <a:lnTo>
                    <a:pt x="39671" y="5127"/>
                  </a:lnTo>
                  <a:lnTo>
                    <a:pt x="39588" y="5232"/>
                  </a:lnTo>
                  <a:lnTo>
                    <a:pt x="39462" y="5232"/>
                  </a:lnTo>
                  <a:lnTo>
                    <a:pt x="39378" y="5211"/>
                  </a:lnTo>
                  <a:lnTo>
                    <a:pt x="39127" y="5336"/>
                  </a:lnTo>
                  <a:lnTo>
                    <a:pt x="38751" y="5399"/>
                  </a:lnTo>
                  <a:lnTo>
                    <a:pt x="38625" y="5336"/>
                  </a:lnTo>
                  <a:lnTo>
                    <a:pt x="38437" y="5336"/>
                  </a:lnTo>
                  <a:lnTo>
                    <a:pt x="38416" y="5357"/>
                  </a:lnTo>
                  <a:lnTo>
                    <a:pt x="38311" y="5336"/>
                  </a:lnTo>
                  <a:lnTo>
                    <a:pt x="37788" y="5315"/>
                  </a:lnTo>
                  <a:lnTo>
                    <a:pt x="37621" y="5190"/>
                  </a:lnTo>
                  <a:lnTo>
                    <a:pt x="37579" y="4980"/>
                  </a:lnTo>
                  <a:lnTo>
                    <a:pt x="37663" y="4834"/>
                  </a:lnTo>
                  <a:lnTo>
                    <a:pt x="37705" y="4813"/>
                  </a:lnTo>
                  <a:lnTo>
                    <a:pt x="37705" y="4729"/>
                  </a:lnTo>
                  <a:lnTo>
                    <a:pt x="37558" y="4688"/>
                  </a:lnTo>
                  <a:lnTo>
                    <a:pt x="37370" y="4688"/>
                  </a:lnTo>
                  <a:lnTo>
                    <a:pt x="37035" y="4834"/>
                  </a:lnTo>
                  <a:lnTo>
                    <a:pt x="36554" y="4876"/>
                  </a:lnTo>
                  <a:lnTo>
                    <a:pt x="36156" y="4980"/>
                  </a:lnTo>
                  <a:lnTo>
                    <a:pt x="35926" y="5022"/>
                  </a:lnTo>
                  <a:lnTo>
                    <a:pt x="35884" y="5106"/>
                  </a:lnTo>
                  <a:lnTo>
                    <a:pt x="35801" y="5106"/>
                  </a:lnTo>
                  <a:lnTo>
                    <a:pt x="35738" y="5190"/>
                  </a:lnTo>
                  <a:lnTo>
                    <a:pt x="35612" y="5252"/>
                  </a:lnTo>
                  <a:lnTo>
                    <a:pt x="35466" y="5399"/>
                  </a:lnTo>
                  <a:lnTo>
                    <a:pt x="35529" y="5545"/>
                  </a:lnTo>
                  <a:lnTo>
                    <a:pt x="35612" y="5566"/>
                  </a:lnTo>
                  <a:lnTo>
                    <a:pt x="35717" y="5524"/>
                  </a:lnTo>
                  <a:lnTo>
                    <a:pt x="35780" y="5545"/>
                  </a:lnTo>
                  <a:lnTo>
                    <a:pt x="35717" y="5629"/>
                  </a:lnTo>
                  <a:lnTo>
                    <a:pt x="35654" y="5650"/>
                  </a:lnTo>
                  <a:lnTo>
                    <a:pt x="35549" y="5755"/>
                  </a:lnTo>
                  <a:lnTo>
                    <a:pt x="35549" y="5817"/>
                  </a:lnTo>
                  <a:lnTo>
                    <a:pt x="35508" y="5755"/>
                  </a:lnTo>
                  <a:lnTo>
                    <a:pt x="35487" y="5545"/>
                  </a:lnTo>
                  <a:lnTo>
                    <a:pt x="35319" y="5420"/>
                  </a:lnTo>
                  <a:lnTo>
                    <a:pt x="35298" y="5336"/>
                  </a:lnTo>
                  <a:lnTo>
                    <a:pt x="35319" y="5252"/>
                  </a:lnTo>
                  <a:lnTo>
                    <a:pt x="35194" y="5148"/>
                  </a:lnTo>
                  <a:lnTo>
                    <a:pt x="35110" y="5148"/>
                  </a:lnTo>
                  <a:lnTo>
                    <a:pt x="34880" y="4939"/>
                  </a:lnTo>
                  <a:lnTo>
                    <a:pt x="34817" y="4939"/>
                  </a:lnTo>
                  <a:lnTo>
                    <a:pt x="34817" y="5022"/>
                  </a:lnTo>
                  <a:lnTo>
                    <a:pt x="35005" y="5232"/>
                  </a:lnTo>
                  <a:lnTo>
                    <a:pt x="35026" y="5357"/>
                  </a:lnTo>
                  <a:lnTo>
                    <a:pt x="34922" y="5462"/>
                  </a:lnTo>
                  <a:lnTo>
                    <a:pt x="34733" y="5504"/>
                  </a:lnTo>
                  <a:lnTo>
                    <a:pt x="34650" y="5545"/>
                  </a:lnTo>
                  <a:lnTo>
                    <a:pt x="34482" y="5545"/>
                  </a:lnTo>
                  <a:lnTo>
                    <a:pt x="34168" y="5294"/>
                  </a:lnTo>
                  <a:lnTo>
                    <a:pt x="34168" y="5190"/>
                  </a:lnTo>
                  <a:lnTo>
                    <a:pt x="34231" y="5106"/>
                  </a:lnTo>
                  <a:lnTo>
                    <a:pt x="34210" y="5022"/>
                  </a:lnTo>
                  <a:lnTo>
                    <a:pt x="34043" y="5085"/>
                  </a:lnTo>
                  <a:lnTo>
                    <a:pt x="34043" y="5211"/>
                  </a:lnTo>
                  <a:lnTo>
                    <a:pt x="33959" y="5294"/>
                  </a:lnTo>
                  <a:lnTo>
                    <a:pt x="33750" y="5148"/>
                  </a:lnTo>
                  <a:lnTo>
                    <a:pt x="33604" y="5148"/>
                  </a:lnTo>
                  <a:lnTo>
                    <a:pt x="33499" y="5252"/>
                  </a:lnTo>
                  <a:lnTo>
                    <a:pt x="33520" y="5441"/>
                  </a:lnTo>
                  <a:lnTo>
                    <a:pt x="33436" y="5566"/>
                  </a:lnTo>
                  <a:lnTo>
                    <a:pt x="33520" y="5734"/>
                  </a:lnTo>
                  <a:lnTo>
                    <a:pt x="33645" y="5776"/>
                  </a:lnTo>
                  <a:lnTo>
                    <a:pt x="33813" y="5650"/>
                  </a:lnTo>
                  <a:lnTo>
                    <a:pt x="33834" y="5566"/>
                  </a:lnTo>
                  <a:lnTo>
                    <a:pt x="34043" y="5441"/>
                  </a:lnTo>
                  <a:lnTo>
                    <a:pt x="34106" y="5524"/>
                  </a:lnTo>
                  <a:lnTo>
                    <a:pt x="34064" y="5650"/>
                  </a:lnTo>
                  <a:lnTo>
                    <a:pt x="33855" y="5817"/>
                  </a:lnTo>
                  <a:lnTo>
                    <a:pt x="33938" y="5880"/>
                  </a:lnTo>
                  <a:lnTo>
                    <a:pt x="33855" y="6027"/>
                  </a:lnTo>
                  <a:lnTo>
                    <a:pt x="33729" y="6068"/>
                  </a:lnTo>
                  <a:lnTo>
                    <a:pt x="33604" y="5985"/>
                  </a:lnTo>
                  <a:lnTo>
                    <a:pt x="33604" y="6048"/>
                  </a:lnTo>
                  <a:lnTo>
                    <a:pt x="33645" y="6173"/>
                  </a:lnTo>
                  <a:lnTo>
                    <a:pt x="33583" y="6299"/>
                  </a:lnTo>
                  <a:lnTo>
                    <a:pt x="33394" y="6445"/>
                  </a:lnTo>
                  <a:lnTo>
                    <a:pt x="33436" y="6550"/>
                  </a:lnTo>
                  <a:lnTo>
                    <a:pt x="33394" y="6592"/>
                  </a:lnTo>
                  <a:lnTo>
                    <a:pt x="33311" y="6592"/>
                  </a:lnTo>
                  <a:lnTo>
                    <a:pt x="33164" y="6759"/>
                  </a:lnTo>
                  <a:lnTo>
                    <a:pt x="32955" y="6780"/>
                  </a:lnTo>
                  <a:lnTo>
                    <a:pt x="32746" y="6801"/>
                  </a:lnTo>
                  <a:lnTo>
                    <a:pt x="32683" y="6926"/>
                  </a:lnTo>
                  <a:lnTo>
                    <a:pt x="32746" y="7094"/>
                  </a:lnTo>
                  <a:lnTo>
                    <a:pt x="32913" y="7303"/>
                  </a:lnTo>
                  <a:lnTo>
                    <a:pt x="32997" y="7324"/>
                  </a:lnTo>
                  <a:lnTo>
                    <a:pt x="32913" y="7345"/>
                  </a:lnTo>
                  <a:lnTo>
                    <a:pt x="32767" y="7345"/>
                  </a:lnTo>
                  <a:lnTo>
                    <a:pt x="32746" y="7429"/>
                  </a:lnTo>
                  <a:lnTo>
                    <a:pt x="32767" y="7491"/>
                  </a:lnTo>
                  <a:lnTo>
                    <a:pt x="32704" y="7596"/>
                  </a:lnTo>
                  <a:lnTo>
                    <a:pt x="32599" y="7701"/>
                  </a:lnTo>
                  <a:lnTo>
                    <a:pt x="32495" y="7701"/>
                  </a:lnTo>
                  <a:lnTo>
                    <a:pt x="32474" y="7763"/>
                  </a:lnTo>
                  <a:lnTo>
                    <a:pt x="32495" y="7659"/>
                  </a:lnTo>
                  <a:lnTo>
                    <a:pt x="32599" y="7596"/>
                  </a:lnTo>
                  <a:lnTo>
                    <a:pt x="32683" y="7282"/>
                  </a:lnTo>
                  <a:lnTo>
                    <a:pt x="32599" y="7219"/>
                  </a:lnTo>
                  <a:lnTo>
                    <a:pt x="32599" y="7115"/>
                  </a:lnTo>
                  <a:lnTo>
                    <a:pt x="32662" y="7073"/>
                  </a:lnTo>
                  <a:lnTo>
                    <a:pt x="32662" y="6926"/>
                  </a:lnTo>
                  <a:lnTo>
                    <a:pt x="32599" y="6780"/>
                  </a:lnTo>
                  <a:lnTo>
                    <a:pt x="32662" y="6612"/>
                  </a:lnTo>
                  <a:lnTo>
                    <a:pt x="32767" y="6550"/>
                  </a:lnTo>
                  <a:lnTo>
                    <a:pt x="32808" y="6445"/>
                  </a:lnTo>
                  <a:lnTo>
                    <a:pt x="32767" y="6194"/>
                  </a:lnTo>
                  <a:lnTo>
                    <a:pt x="32746" y="6152"/>
                  </a:lnTo>
                  <a:lnTo>
                    <a:pt x="32788" y="6068"/>
                  </a:lnTo>
                  <a:lnTo>
                    <a:pt x="32871" y="6068"/>
                  </a:lnTo>
                  <a:lnTo>
                    <a:pt x="32913" y="6089"/>
                  </a:lnTo>
                  <a:lnTo>
                    <a:pt x="33080" y="6048"/>
                  </a:lnTo>
                  <a:lnTo>
                    <a:pt x="33185" y="5776"/>
                  </a:lnTo>
                  <a:lnTo>
                    <a:pt x="33164" y="5671"/>
                  </a:lnTo>
                  <a:lnTo>
                    <a:pt x="33101" y="5545"/>
                  </a:lnTo>
                  <a:lnTo>
                    <a:pt x="33185" y="5252"/>
                  </a:lnTo>
                  <a:lnTo>
                    <a:pt x="33269" y="5127"/>
                  </a:lnTo>
                  <a:lnTo>
                    <a:pt x="33373" y="4939"/>
                  </a:lnTo>
                  <a:lnTo>
                    <a:pt x="33311" y="4792"/>
                  </a:lnTo>
                  <a:lnTo>
                    <a:pt x="33290" y="4792"/>
                  </a:lnTo>
                  <a:lnTo>
                    <a:pt x="33206" y="4876"/>
                  </a:lnTo>
                  <a:lnTo>
                    <a:pt x="33122" y="4876"/>
                  </a:lnTo>
                  <a:lnTo>
                    <a:pt x="32997" y="4813"/>
                  </a:lnTo>
                  <a:lnTo>
                    <a:pt x="33122" y="4813"/>
                  </a:lnTo>
                  <a:lnTo>
                    <a:pt x="33269" y="4708"/>
                  </a:lnTo>
                  <a:lnTo>
                    <a:pt x="33373" y="4667"/>
                  </a:lnTo>
                  <a:lnTo>
                    <a:pt x="33415" y="4562"/>
                  </a:lnTo>
                  <a:lnTo>
                    <a:pt x="33394" y="4499"/>
                  </a:lnTo>
                  <a:lnTo>
                    <a:pt x="33436" y="4415"/>
                  </a:lnTo>
                  <a:lnTo>
                    <a:pt x="33520" y="4248"/>
                  </a:lnTo>
                  <a:lnTo>
                    <a:pt x="33499" y="4185"/>
                  </a:lnTo>
                  <a:lnTo>
                    <a:pt x="33541" y="4081"/>
                  </a:lnTo>
                  <a:lnTo>
                    <a:pt x="33708" y="3997"/>
                  </a:lnTo>
                  <a:lnTo>
                    <a:pt x="33708" y="3892"/>
                  </a:lnTo>
                  <a:lnTo>
                    <a:pt x="33624" y="3830"/>
                  </a:lnTo>
                  <a:lnTo>
                    <a:pt x="33624" y="3767"/>
                  </a:lnTo>
                  <a:lnTo>
                    <a:pt x="33708" y="3641"/>
                  </a:lnTo>
                  <a:lnTo>
                    <a:pt x="33687" y="3537"/>
                  </a:lnTo>
                  <a:lnTo>
                    <a:pt x="33729" y="3432"/>
                  </a:lnTo>
                  <a:lnTo>
                    <a:pt x="33792" y="3411"/>
                  </a:lnTo>
                  <a:lnTo>
                    <a:pt x="33855" y="3223"/>
                  </a:lnTo>
                  <a:lnTo>
                    <a:pt x="33855" y="3014"/>
                  </a:lnTo>
                  <a:lnTo>
                    <a:pt x="33813" y="2804"/>
                  </a:lnTo>
                  <a:lnTo>
                    <a:pt x="33708" y="2616"/>
                  </a:lnTo>
                  <a:lnTo>
                    <a:pt x="33729" y="2574"/>
                  </a:lnTo>
                  <a:lnTo>
                    <a:pt x="33708" y="2491"/>
                  </a:lnTo>
                  <a:lnTo>
                    <a:pt x="33645" y="2470"/>
                  </a:lnTo>
                  <a:lnTo>
                    <a:pt x="33604" y="2491"/>
                  </a:lnTo>
                  <a:lnTo>
                    <a:pt x="33520" y="2428"/>
                  </a:lnTo>
                  <a:lnTo>
                    <a:pt x="33478" y="2365"/>
                  </a:lnTo>
                  <a:lnTo>
                    <a:pt x="33436" y="2365"/>
                  </a:lnTo>
                  <a:lnTo>
                    <a:pt x="33394" y="2491"/>
                  </a:lnTo>
                  <a:lnTo>
                    <a:pt x="33332" y="2532"/>
                  </a:lnTo>
                  <a:lnTo>
                    <a:pt x="33290" y="2491"/>
                  </a:lnTo>
                  <a:lnTo>
                    <a:pt x="33206" y="2365"/>
                  </a:lnTo>
                  <a:lnTo>
                    <a:pt x="33227" y="2323"/>
                  </a:lnTo>
                  <a:lnTo>
                    <a:pt x="33185" y="2302"/>
                  </a:lnTo>
                  <a:lnTo>
                    <a:pt x="33018" y="2281"/>
                  </a:lnTo>
                  <a:lnTo>
                    <a:pt x="32955" y="2177"/>
                  </a:lnTo>
                  <a:lnTo>
                    <a:pt x="32976" y="2156"/>
                  </a:lnTo>
                  <a:lnTo>
                    <a:pt x="33122" y="2156"/>
                  </a:lnTo>
                  <a:lnTo>
                    <a:pt x="33332" y="2219"/>
                  </a:lnTo>
                  <a:lnTo>
                    <a:pt x="33415" y="2302"/>
                  </a:lnTo>
                  <a:lnTo>
                    <a:pt x="33478" y="2260"/>
                  </a:lnTo>
                  <a:lnTo>
                    <a:pt x="33520" y="2260"/>
                  </a:lnTo>
                  <a:lnTo>
                    <a:pt x="33583" y="2323"/>
                  </a:lnTo>
                  <a:lnTo>
                    <a:pt x="33604" y="2386"/>
                  </a:lnTo>
                  <a:lnTo>
                    <a:pt x="33645" y="2386"/>
                  </a:lnTo>
                  <a:lnTo>
                    <a:pt x="33645" y="2302"/>
                  </a:lnTo>
                  <a:lnTo>
                    <a:pt x="33541" y="2177"/>
                  </a:lnTo>
                  <a:lnTo>
                    <a:pt x="33541" y="2072"/>
                  </a:lnTo>
                  <a:lnTo>
                    <a:pt x="33478" y="1967"/>
                  </a:lnTo>
                  <a:lnTo>
                    <a:pt x="33394" y="1905"/>
                  </a:lnTo>
                  <a:lnTo>
                    <a:pt x="33332" y="1905"/>
                  </a:lnTo>
                  <a:lnTo>
                    <a:pt x="33290" y="1967"/>
                  </a:lnTo>
                  <a:lnTo>
                    <a:pt x="33206" y="1947"/>
                  </a:lnTo>
                  <a:lnTo>
                    <a:pt x="33185" y="1800"/>
                  </a:lnTo>
                  <a:lnTo>
                    <a:pt x="33018" y="1654"/>
                  </a:lnTo>
                  <a:lnTo>
                    <a:pt x="33018" y="1549"/>
                  </a:lnTo>
                  <a:lnTo>
                    <a:pt x="32955" y="1465"/>
                  </a:lnTo>
                  <a:lnTo>
                    <a:pt x="32892" y="1382"/>
                  </a:lnTo>
                  <a:lnTo>
                    <a:pt x="32808" y="1382"/>
                  </a:lnTo>
                  <a:lnTo>
                    <a:pt x="32704" y="1444"/>
                  </a:lnTo>
                  <a:lnTo>
                    <a:pt x="32704" y="1549"/>
                  </a:lnTo>
                  <a:lnTo>
                    <a:pt x="32808" y="1549"/>
                  </a:lnTo>
                  <a:lnTo>
                    <a:pt x="32892" y="1591"/>
                  </a:lnTo>
                  <a:lnTo>
                    <a:pt x="32871" y="1654"/>
                  </a:lnTo>
                  <a:lnTo>
                    <a:pt x="32788" y="1695"/>
                  </a:lnTo>
                  <a:lnTo>
                    <a:pt x="32788" y="1779"/>
                  </a:lnTo>
                  <a:lnTo>
                    <a:pt x="32746" y="1800"/>
                  </a:lnTo>
                  <a:lnTo>
                    <a:pt x="32536" y="1570"/>
                  </a:lnTo>
                  <a:lnTo>
                    <a:pt x="32536" y="1486"/>
                  </a:lnTo>
                  <a:lnTo>
                    <a:pt x="32474" y="1361"/>
                  </a:lnTo>
                  <a:lnTo>
                    <a:pt x="32369" y="1340"/>
                  </a:lnTo>
                  <a:lnTo>
                    <a:pt x="31930" y="1068"/>
                  </a:lnTo>
                  <a:lnTo>
                    <a:pt x="31825" y="1026"/>
                  </a:lnTo>
                  <a:lnTo>
                    <a:pt x="31804" y="1005"/>
                  </a:lnTo>
                  <a:lnTo>
                    <a:pt x="31532" y="1026"/>
                  </a:lnTo>
                  <a:lnTo>
                    <a:pt x="31511" y="921"/>
                  </a:lnTo>
                  <a:lnTo>
                    <a:pt x="31553" y="858"/>
                  </a:lnTo>
                  <a:lnTo>
                    <a:pt x="31532" y="796"/>
                  </a:lnTo>
                  <a:lnTo>
                    <a:pt x="31407" y="817"/>
                  </a:lnTo>
                  <a:lnTo>
                    <a:pt x="31344" y="754"/>
                  </a:lnTo>
                  <a:lnTo>
                    <a:pt x="31218" y="796"/>
                  </a:lnTo>
                  <a:lnTo>
                    <a:pt x="31135" y="858"/>
                  </a:lnTo>
                  <a:lnTo>
                    <a:pt x="31093" y="838"/>
                  </a:lnTo>
                  <a:lnTo>
                    <a:pt x="30988" y="942"/>
                  </a:lnTo>
                  <a:lnTo>
                    <a:pt x="30925" y="1047"/>
                  </a:lnTo>
                  <a:lnTo>
                    <a:pt x="30779" y="1047"/>
                  </a:lnTo>
                  <a:lnTo>
                    <a:pt x="30695" y="1026"/>
                  </a:lnTo>
                  <a:lnTo>
                    <a:pt x="30570" y="1172"/>
                  </a:lnTo>
                  <a:lnTo>
                    <a:pt x="30381" y="1235"/>
                  </a:lnTo>
                  <a:lnTo>
                    <a:pt x="30298" y="1256"/>
                  </a:lnTo>
                  <a:lnTo>
                    <a:pt x="30256" y="1214"/>
                  </a:lnTo>
                  <a:lnTo>
                    <a:pt x="30172" y="1214"/>
                  </a:lnTo>
                  <a:lnTo>
                    <a:pt x="30130" y="1256"/>
                  </a:lnTo>
                  <a:lnTo>
                    <a:pt x="30130" y="1361"/>
                  </a:lnTo>
                  <a:lnTo>
                    <a:pt x="30193" y="1382"/>
                  </a:lnTo>
                  <a:lnTo>
                    <a:pt x="30256" y="1382"/>
                  </a:lnTo>
                  <a:lnTo>
                    <a:pt x="30298" y="1549"/>
                  </a:lnTo>
                  <a:lnTo>
                    <a:pt x="30339" y="1758"/>
                  </a:lnTo>
                  <a:lnTo>
                    <a:pt x="30256" y="1905"/>
                  </a:lnTo>
                  <a:lnTo>
                    <a:pt x="30067" y="1905"/>
                  </a:lnTo>
                  <a:lnTo>
                    <a:pt x="29942" y="2051"/>
                  </a:lnTo>
                  <a:lnTo>
                    <a:pt x="29733" y="2093"/>
                  </a:lnTo>
                  <a:lnTo>
                    <a:pt x="29649" y="2072"/>
                  </a:lnTo>
                  <a:lnTo>
                    <a:pt x="29754" y="1988"/>
                  </a:lnTo>
                  <a:lnTo>
                    <a:pt x="29837" y="1967"/>
                  </a:lnTo>
                  <a:lnTo>
                    <a:pt x="29858" y="1842"/>
                  </a:lnTo>
                  <a:lnTo>
                    <a:pt x="29733" y="1591"/>
                  </a:lnTo>
                  <a:lnTo>
                    <a:pt x="29816" y="1444"/>
                  </a:lnTo>
                  <a:lnTo>
                    <a:pt x="29816" y="1340"/>
                  </a:lnTo>
                  <a:lnTo>
                    <a:pt x="29858" y="1256"/>
                  </a:lnTo>
                  <a:lnTo>
                    <a:pt x="29775" y="1068"/>
                  </a:lnTo>
                  <a:lnTo>
                    <a:pt x="29775" y="963"/>
                  </a:lnTo>
                  <a:lnTo>
                    <a:pt x="29628" y="817"/>
                  </a:lnTo>
                  <a:lnTo>
                    <a:pt x="29523" y="858"/>
                  </a:lnTo>
                  <a:lnTo>
                    <a:pt x="29440" y="817"/>
                  </a:lnTo>
                  <a:lnTo>
                    <a:pt x="29398" y="817"/>
                  </a:lnTo>
                  <a:lnTo>
                    <a:pt x="29356" y="942"/>
                  </a:lnTo>
                  <a:lnTo>
                    <a:pt x="29210" y="963"/>
                  </a:lnTo>
                  <a:lnTo>
                    <a:pt x="29147" y="921"/>
                  </a:lnTo>
                  <a:lnTo>
                    <a:pt x="29042" y="963"/>
                  </a:lnTo>
                  <a:lnTo>
                    <a:pt x="28938" y="1130"/>
                  </a:lnTo>
                  <a:lnTo>
                    <a:pt x="28707" y="1130"/>
                  </a:lnTo>
                  <a:lnTo>
                    <a:pt x="28707" y="1047"/>
                  </a:lnTo>
                  <a:lnTo>
                    <a:pt x="28791" y="921"/>
                  </a:lnTo>
                  <a:lnTo>
                    <a:pt x="28791" y="838"/>
                  </a:lnTo>
                  <a:lnTo>
                    <a:pt x="28707" y="817"/>
                  </a:lnTo>
                  <a:lnTo>
                    <a:pt x="28519" y="1110"/>
                  </a:lnTo>
                  <a:lnTo>
                    <a:pt x="28268" y="1214"/>
                  </a:lnTo>
                  <a:lnTo>
                    <a:pt x="28163" y="1172"/>
                  </a:lnTo>
                  <a:lnTo>
                    <a:pt x="28268" y="1026"/>
                  </a:lnTo>
                  <a:lnTo>
                    <a:pt x="28394" y="1005"/>
                  </a:lnTo>
                  <a:lnTo>
                    <a:pt x="28519" y="817"/>
                  </a:lnTo>
                  <a:lnTo>
                    <a:pt x="28498" y="691"/>
                  </a:lnTo>
                  <a:lnTo>
                    <a:pt x="28561" y="586"/>
                  </a:lnTo>
                  <a:lnTo>
                    <a:pt x="28561" y="524"/>
                  </a:lnTo>
                  <a:lnTo>
                    <a:pt x="28645" y="440"/>
                  </a:lnTo>
                  <a:lnTo>
                    <a:pt x="28645" y="398"/>
                  </a:lnTo>
                  <a:lnTo>
                    <a:pt x="28477" y="335"/>
                  </a:lnTo>
                  <a:lnTo>
                    <a:pt x="28414" y="294"/>
                  </a:lnTo>
                  <a:lnTo>
                    <a:pt x="28414" y="126"/>
                  </a:lnTo>
                  <a:lnTo>
                    <a:pt x="28373" y="105"/>
                  </a:lnTo>
                  <a:lnTo>
                    <a:pt x="28205" y="231"/>
                  </a:lnTo>
                  <a:lnTo>
                    <a:pt x="28059" y="210"/>
                  </a:lnTo>
                  <a:lnTo>
                    <a:pt x="27996" y="63"/>
                  </a:lnTo>
                  <a:lnTo>
                    <a:pt x="27891" y="63"/>
                  </a:lnTo>
                  <a:lnTo>
                    <a:pt x="27787" y="168"/>
                  </a:lnTo>
                  <a:lnTo>
                    <a:pt x="27661"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A6CBC2"/>
                </a:solidFill>
                <a:effectLst/>
                <a:uLnTx/>
                <a:uFillTx/>
                <a:latin typeface="Arial"/>
                <a:cs typeface="Arial"/>
                <a:sym typeface="Arial"/>
              </a:endParaRPr>
            </a:p>
          </p:txBody>
        </p:sp>
        <p:sp>
          <p:nvSpPr>
            <p:cNvPr id="854" name="Google Shape;854;p27"/>
            <p:cNvSpPr/>
            <p:nvPr/>
          </p:nvSpPr>
          <p:spPr>
            <a:xfrm>
              <a:off x="-2343417" y="3049193"/>
              <a:ext cx="1310747" cy="412947"/>
            </a:xfrm>
            <a:custGeom>
              <a:avLst/>
              <a:gdLst/>
              <a:ahLst/>
              <a:cxnLst/>
              <a:rect l="l" t="t" r="r" b="b"/>
              <a:pathLst>
                <a:path w="61835" h="20400" extrusionOk="0">
                  <a:moveTo>
                    <a:pt x="1594" y="319"/>
                  </a:moveTo>
                  <a:lnTo>
                    <a:pt x="106" y="0"/>
                  </a:lnTo>
                  <a:lnTo>
                    <a:pt x="0" y="2444"/>
                  </a:lnTo>
                  <a:lnTo>
                    <a:pt x="1062" y="9031"/>
                  </a:lnTo>
                  <a:lnTo>
                    <a:pt x="3931" y="9775"/>
                  </a:lnTo>
                  <a:lnTo>
                    <a:pt x="2125" y="10200"/>
                  </a:lnTo>
                  <a:lnTo>
                    <a:pt x="531" y="10413"/>
                  </a:lnTo>
                  <a:lnTo>
                    <a:pt x="1487" y="13600"/>
                  </a:lnTo>
                  <a:lnTo>
                    <a:pt x="3931" y="17212"/>
                  </a:lnTo>
                  <a:lnTo>
                    <a:pt x="8393" y="18594"/>
                  </a:lnTo>
                  <a:lnTo>
                    <a:pt x="9987" y="18169"/>
                  </a:lnTo>
                  <a:lnTo>
                    <a:pt x="13281" y="20400"/>
                  </a:lnTo>
                  <a:lnTo>
                    <a:pt x="14343" y="18912"/>
                  </a:lnTo>
                  <a:lnTo>
                    <a:pt x="28793" y="17319"/>
                  </a:lnTo>
                  <a:lnTo>
                    <a:pt x="35699" y="16894"/>
                  </a:lnTo>
                  <a:lnTo>
                    <a:pt x="48342" y="16894"/>
                  </a:lnTo>
                  <a:lnTo>
                    <a:pt x="49617" y="15194"/>
                  </a:lnTo>
                  <a:lnTo>
                    <a:pt x="59285" y="20294"/>
                  </a:lnTo>
                  <a:lnTo>
                    <a:pt x="60135" y="19231"/>
                  </a:lnTo>
                  <a:lnTo>
                    <a:pt x="61835" y="18487"/>
                  </a:lnTo>
                  <a:lnTo>
                    <a:pt x="61092" y="13494"/>
                  </a:lnTo>
                  <a:lnTo>
                    <a:pt x="46323" y="3188"/>
                  </a:lnTo>
                  <a:lnTo>
                    <a:pt x="12962" y="10413"/>
                  </a:lnTo>
                  <a:lnTo>
                    <a:pt x="4569" y="7013"/>
                  </a:lnTo>
                  <a:lnTo>
                    <a:pt x="2444" y="3507"/>
                  </a:lnTo>
                  <a:lnTo>
                    <a:pt x="2019" y="1807"/>
                  </a:lnTo>
                  <a:close/>
                </a:path>
              </a:pathLst>
            </a:custGeom>
            <a:solidFill>
              <a:schemeClr val="accent1"/>
            </a:solidFill>
            <a:ln>
              <a:noFill/>
            </a:ln>
          </p:spPr>
        </p:sp>
        <p:sp>
          <p:nvSpPr>
            <p:cNvPr id="855" name="Google Shape;855;p27"/>
            <p:cNvSpPr/>
            <p:nvPr/>
          </p:nvSpPr>
          <p:spPr>
            <a:xfrm>
              <a:off x="-1814350" y="2661928"/>
              <a:ext cx="49263" cy="59736"/>
            </a:xfrm>
            <a:custGeom>
              <a:avLst/>
              <a:gdLst/>
              <a:ahLst/>
              <a:cxnLst/>
              <a:rect l="l" t="t" r="r" b="b"/>
              <a:pathLst>
                <a:path w="2324" h="2951" extrusionOk="0">
                  <a:moveTo>
                    <a:pt x="210" y="1"/>
                  </a:moveTo>
                  <a:lnTo>
                    <a:pt x="126" y="84"/>
                  </a:lnTo>
                  <a:lnTo>
                    <a:pt x="147" y="189"/>
                  </a:lnTo>
                  <a:lnTo>
                    <a:pt x="252" y="252"/>
                  </a:lnTo>
                  <a:lnTo>
                    <a:pt x="335" y="356"/>
                  </a:lnTo>
                  <a:lnTo>
                    <a:pt x="273" y="419"/>
                  </a:lnTo>
                  <a:lnTo>
                    <a:pt x="210" y="419"/>
                  </a:lnTo>
                  <a:lnTo>
                    <a:pt x="147" y="335"/>
                  </a:lnTo>
                  <a:lnTo>
                    <a:pt x="63" y="293"/>
                  </a:lnTo>
                  <a:lnTo>
                    <a:pt x="22" y="293"/>
                  </a:lnTo>
                  <a:lnTo>
                    <a:pt x="42" y="356"/>
                  </a:lnTo>
                  <a:lnTo>
                    <a:pt x="22" y="545"/>
                  </a:lnTo>
                  <a:lnTo>
                    <a:pt x="1" y="565"/>
                  </a:lnTo>
                  <a:lnTo>
                    <a:pt x="1" y="712"/>
                  </a:lnTo>
                  <a:lnTo>
                    <a:pt x="42" y="754"/>
                  </a:lnTo>
                  <a:lnTo>
                    <a:pt x="126" y="775"/>
                  </a:lnTo>
                  <a:lnTo>
                    <a:pt x="189" y="858"/>
                  </a:lnTo>
                  <a:lnTo>
                    <a:pt x="147" y="963"/>
                  </a:lnTo>
                  <a:lnTo>
                    <a:pt x="294" y="1256"/>
                  </a:lnTo>
                  <a:lnTo>
                    <a:pt x="356" y="1340"/>
                  </a:lnTo>
                  <a:lnTo>
                    <a:pt x="461" y="1340"/>
                  </a:lnTo>
                  <a:lnTo>
                    <a:pt x="398" y="1402"/>
                  </a:lnTo>
                  <a:lnTo>
                    <a:pt x="294" y="1444"/>
                  </a:lnTo>
                  <a:lnTo>
                    <a:pt x="231" y="1612"/>
                  </a:lnTo>
                  <a:lnTo>
                    <a:pt x="335" y="1821"/>
                  </a:lnTo>
                  <a:lnTo>
                    <a:pt x="398" y="1988"/>
                  </a:lnTo>
                  <a:lnTo>
                    <a:pt x="398" y="2114"/>
                  </a:lnTo>
                  <a:lnTo>
                    <a:pt x="440" y="2177"/>
                  </a:lnTo>
                  <a:lnTo>
                    <a:pt x="461" y="2281"/>
                  </a:lnTo>
                  <a:lnTo>
                    <a:pt x="419" y="2323"/>
                  </a:lnTo>
                  <a:lnTo>
                    <a:pt x="503" y="2511"/>
                  </a:lnTo>
                  <a:lnTo>
                    <a:pt x="545" y="2679"/>
                  </a:lnTo>
                  <a:lnTo>
                    <a:pt x="649" y="2762"/>
                  </a:lnTo>
                  <a:lnTo>
                    <a:pt x="649" y="2867"/>
                  </a:lnTo>
                  <a:lnTo>
                    <a:pt x="733" y="2951"/>
                  </a:lnTo>
                  <a:lnTo>
                    <a:pt x="879" y="2909"/>
                  </a:lnTo>
                  <a:lnTo>
                    <a:pt x="963" y="2742"/>
                  </a:lnTo>
                  <a:lnTo>
                    <a:pt x="1089" y="2553"/>
                  </a:lnTo>
                  <a:lnTo>
                    <a:pt x="1172" y="2511"/>
                  </a:lnTo>
                  <a:lnTo>
                    <a:pt x="1151" y="2428"/>
                  </a:lnTo>
                  <a:lnTo>
                    <a:pt x="1172" y="2323"/>
                  </a:lnTo>
                  <a:lnTo>
                    <a:pt x="1423" y="2135"/>
                  </a:lnTo>
                  <a:lnTo>
                    <a:pt x="1528" y="2114"/>
                  </a:lnTo>
                  <a:lnTo>
                    <a:pt x="1612" y="2177"/>
                  </a:lnTo>
                  <a:lnTo>
                    <a:pt x="1695" y="2177"/>
                  </a:lnTo>
                  <a:lnTo>
                    <a:pt x="1737" y="2072"/>
                  </a:lnTo>
                  <a:lnTo>
                    <a:pt x="1800" y="1988"/>
                  </a:lnTo>
                  <a:lnTo>
                    <a:pt x="1926" y="1926"/>
                  </a:lnTo>
                  <a:lnTo>
                    <a:pt x="2114" y="1779"/>
                  </a:lnTo>
                  <a:lnTo>
                    <a:pt x="2135" y="1674"/>
                  </a:lnTo>
                  <a:lnTo>
                    <a:pt x="2219" y="1612"/>
                  </a:lnTo>
                  <a:lnTo>
                    <a:pt x="2323" y="1382"/>
                  </a:lnTo>
                  <a:lnTo>
                    <a:pt x="2302" y="1256"/>
                  </a:lnTo>
                  <a:lnTo>
                    <a:pt x="2135" y="1068"/>
                  </a:lnTo>
                  <a:lnTo>
                    <a:pt x="2051" y="942"/>
                  </a:lnTo>
                  <a:lnTo>
                    <a:pt x="2051" y="837"/>
                  </a:lnTo>
                  <a:lnTo>
                    <a:pt x="1884" y="712"/>
                  </a:lnTo>
                  <a:lnTo>
                    <a:pt x="1779" y="712"/>
                  </a:lnTo>
                  <a:lnTo>
                    <a:pt x="1716" y="733"/>
                  </a:lnTo>
                  <a:lnTo>
                    <a:pt x="1633" y="670"/>
                  </a:lnTo>
                  <a:lnTo>
                    <a:pt x="1507" y="628"/>
                  </a:lnTo>
                  <a:lnTo>
                    <a:pt x="1382" y="503"/>
                  </a:lnTo>
                  <a:lnTo>
                    <a:pt x="1319" y="461"/>
                  </a:lnTo>
                  <a:lnTo>
                    <a:pt x="1298" y="524"/>
                  </a:lnTo>
                  <a:lnTo>
                    <a:pt x="1214" y="503"/>
                  </a:lnTo>
                  <a:lnTo>
                    <a:pt x="1193" y="419"/>
                  </a:lnTo>
                  <a:lnTo>
                    <a:pt x="1110" y="314"/>
                  </a:lnTo>
                  <a:lnTo>
                    <a:pt x="1047" y="314"/>
                  </a:lnTo>
                  <a:lnTo>
                    <a:pt x="1005" y="419"/>
                  </a:lnTo>
                  <a:lnTo>
                    <a:pt x="963" y="419"/>
                  </a:lnTo>
                  <a:lnTo>
                    <a:pt x="858" y="252"/>
                  </a:lnTo>
                  <a:lnTo>
                    <a:pt x="775" y="210"/>
                  </a:lnTo>
                  <a:lnTo>
                    <a:pt x="775" y="252"/>
                  </a:lnTo>
                  <a:lnTo>
                    <a:pt x="858" y="356"/>
                  </a:lnTo>
                  <a:lnTo>
                    <a:pt x="858" y="440"/>
                  </a:lnTo>
                  <a:lnTo>
                    <a:pt x="775" y="503"/>
                  </a:lnTo>
                  <a:lnTo>
                    <a:pt x="775" y="607"/>
                  </a:lnTo>
                  <a:lnTo>
                    <a:pt x="733" y="607"/>
                  </a:lnTo>
                  <a:lnTo>
                    <a:pt x="670" y="524"/>
                  </a:lnTo>
                  <a:lnTo>
                    <a:pt x="649" y="147"/>
                  </a:lnTo>
                  <a:lnTo>
                    <a:pt x="545" y="105"/>
                  </a:lnTo>
                  <a:lnTo>
                    <a:pt x="440" y="84"/>
                  </a:lnTo>
                  <a:lnTo>
                    <a:pt x="273"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56" name="Google Shape;856;p27"/>
            <p:cNvSpPr/>
            <p:nvPr/>
          </p:nvSpPr>
          <p:spPr>
            <a:xfrm>
              <a:off x="-1920354" y="2614077"/>
              <a:ext cx="99374" cy="84290"/>
            </a:xfrm>
            <a:custGeom>
              <a:avLst/>
              <a:gdLst/>
              <a:ahLst/>
              <a:cxnLst/>
              <a:rect l="l" t="t" r="r" b="b"/>
              <a:pathLst>
                <a:path w="4688" h="4164" extrusionOk="0">
                  <a:moveTo>
                    <a:pt x="398" y="0"/>
                  </a:moveTo>
                  <a:lnTo>
                    <a:pt x="357" y="63"/>
                  </a:lnTo>
                  <a:lnTo>
                    <a:pt x="336" y="168"/>
                  </a:lnTo>
                  <a:lnTo>
                    <a:pt x="357" y="251"/>
                  </a:lnTo>
                  <a:lnTo>
                    <a:pt x="357" y="398"/>
                  </a:lnTo>
                  <a:lnTo>
                    <a:pt x="252" y="523"/>
                  </a:lnTo>
                  <a:lnTo>
                    <a:pt x="147" y="712"/>
                  </a:lnTo>
                  <a:lnTo>
                    <a:pt x="22" y="879"/>
                  </a:lnTo>
                  <a:lnTo>
                    <a:pt x="1" y="984"/>
                  </a:lnTo>
                  <a:lnTo>
                    <a:pt x="22" y="1423"/>
                  </a:lnTo>
                  <a:lnTo>
                    <a:pt x="105" y="1507"/>
                  </a:lnTo>
                  <a:lnTo>
                    <a:pt x="210" y="1549"/>
                  </a:lnTo>
                  <a:lnTo>
                    <a:pt x="231" y="1653"/>
                  </a:lnTo>
                  <a:lnTo>
                    <a:pt x="189" y="1967"/>
                  </a:lnTo>
                  <a:lnTo>
                    <a:pt x="126" y="2093"/>
                  </a:lnTo>
                  <a:lnTo>
                    <a:pt x="105" y="2197"/>
                  </a:lnTo>
                  <a:lnTo>
                    <a:pt x="126" y="2281"/>
                  </a:lnTo>
                  <a:lnTo>
                    <a:pt x="189" y="2260"/>
                  </a:lnTo>
                  <a:lnTo>
                    <a:pt x="273" y="2155"/>
                  </a:lnTo>
                  <a:lnTo>
                    <a:pt x="419" y="2093"/>
                  </a:lnTo>
                  <a:lnTo>
                    <a:pt x="482" y="2155"/>
                  </a:lnTo>
                  <a:lnTo>
                    <a:pt x="503" y="2260"/>
                  </a:lnTo>
                  <a:lnTo>
                    <a:pt x="650" y="2385"/>
                  </a:lnTo>
                  <a:lnTo>
                    <a:pt x="754" y="2385"/>
                  </a:lnTo>
                  <a:lnTo>
                    <a:pt x="817" y="2344"/>
                  </a:lnTo>
                  <a:lnTo>
                    <a:pt x="901" y="2365"/>
                  </a:lnTo>
                  <a:cubicBezTo>
                    <a:pt x="859" y="2448"/>
                    <a:pt x="859" y="2511"/>
                    <a:pt x="859" y="2595"/>
                  </a:cubicBezTo>
                  <a:lnTo>
                    <a:pt x="838" y="2595"/>
                  </a:lnTo>
                  <a:lnTo>
                    <a:pt x="733" y="2657"/>
                  </a:lnTo>
                  <a:lnTo>
                    <a:pt x="629" y="2595"/>
                  </a:lnTo>
                  <a:lnTo>
                    <a:pt x="545" y="2595"/>
                  </a:lnTo>
                  <a:lnTo>
                    <a:pt x="440" y="2678"/>
                  </a:lnTo>
                  <a:lnTo>
                    <a:pt x="315" y="2678"/>
                  </a:lnTo>
                  <a:lnTo>
                    <a:pt x="294" y="2699"/>
                  </a:lnTo>
                  <a:lnTo>
                    <a:pt x="336" y="2783"/>
                  </a:lnTo>
                  <a:lnTo>
                    <a:pt x="482" y="2804"/>
                  </a:lnTo>
                  <a:lnTo>
                    <a:pt x="524" y="2909"/>
                  </a:lnTo>
                  <a:lnTo>
                    <a:pt x="650" y="2971"/>
                  </a:lnTo>
                  <a:lnTo>
                    <a:pt x="733" y="3076"/>
                  </a:lnTo>
                  <a:lnTo>
                    <a:pt x="901" y="3118"/>
                  </a:lnTo>
                  <a:lnTo>
                    <a:pt x="1110" y="3118"/>
                  </a:lnTo>
                  <a:lnTo>
                    <a:pt x="1173" y="3139"/>
                  </a:lnTo>
                  <a:lnTo>
                    <a:pt x="1131" y="3181"/>
                  </a:lnTo>
                  <a:lnTo>
                    <a:pt x="963" y="3222"/>
                  </a:lnTo>
                  <a:lnTo>
                    <a:pt x="838" y="3222"/>
                  </a:lnTo>
                  <a:lnTo>
                    <a:pt x="838" y="3285"/>
                  </a:lnTo>
                  <a:lnTo>
                    <a:pt x="942" y="3327"/>
                  </a:lnTo>
                  <a:lnTo>
                    <a:pt x="1068" y="3327"/>
                  </a:lnTo>
                  <a:lnTo>
                    <a:pt x="1173" y="3243"/>
                  </a:lnTo>
                  <a:lnTo>
                    <a:pt x="1319" y="3139"/>
                  </a:lnTo>
                  <a:lnTo>
                    <a:pt x="1382" y="3097"/>
                  </a:lnTo>
                  <a:lnTo>
                    <a:pt x="1445" y="2929"/>
                  </a:lnTo>
                  <a:lnTo>
                    <a:pt x="1528" y="2762"/>
                  </a:lnTo>
                  <a:lnTo>
                    <a:pt x="1486" y="2678"/>
                  </a:lnTo>
                  <a:lnTo>
                    <a:pt x="1256" y="2532"/>
                  </a:lnTo>
                  <a:lnTo>
                    <a:pt x="1152" y="2511"/>
                  </a:lnTo>
                  <a:lnTo>
                    <a:pt x="1152" y="2385"/>
                  </a:lnTo>
                  <a:lnTo>
                    <a:pt x="1256" y="2406"/>
                  </a:lnTo>
                  <a:lnTo>
                    <a:pt x="1382" y="2385"/>
                  </a:lnTo>
                  <a:lnTo>
                    <a:pt x="1570" y="2281"/>
                  </a:lnTo>
                  <a:lnTo>
                    <a:pt x="1654" y="2176"/>
                  </a:lnTo>
                  <a:lnTo>
                    <a:pt x="1654" y="2072"/>
                  </a:lnTo>
                  <a:lnTo>
                    <a:pt x="1779" y="1946"/>
                  </a:lnTo>
                  <a:lnTo>
                    <a:pt x="1968" y="1800"/>
                  </a:lnTo>
                  <a:lnTo>
                    <a:pt x="2114" y="1967"/>
                  </a:lnTo>
                  <a:lnTo>
                    <a:pt x="2010" y="2009"/>
                  </a:lnTo>
                  <a:lnTo>
                    <a:pt x="1968" y="2093"/>
                  </a:lnTo>
                  <a:lnTo>
                    <a:pt x="1968" y="2176"/>
                  </a:lnTo>
                  <a:lnTo>
                    <a:pt x="1800" y="2197"/>
                  </a:lnTo>
                  <a:lnTo>
                    <a:pt x="1696" y="2281"/>
                  </a:lnTo>
                  <a:lnTo>
                    <a:pt x="1654" y="2469"/>
                  </a:lnTo>
                  <a:lnTo>
                    <a:pt x="1654" y="2574"/>
                  </a:lnTo>
                  <a:lnTo>
                    <a:pt x="1758" y="2637"/>
                  </a:lnTo>
                  <a:lnTo>
                    <a:pt x="1821" y="2637"/>
                  </a:lnTo>
                  <a:lnTo>
                    <a:pt x="1884" y="2720"/>
                  </a:lnTo>
                  <a:lnTo>
                    <a:pt x="1758" y="2867"/>
                  </a:lnTo>
                  <a:lnTo>
                    <a:pt x="1717" y="2971"/>
                  </a:lnTo>
                  <a:lnTo>
                    <a:pt x="1779" y="3139"/>
                  </a:lnTo>
                  <a:lnTo>
                    <a:pt x="1758" y="3222"/>
                  </a:lnTo>
                  <a:lnTo>
                    <a:pt x="1570" y="3327"/>
                  </a:lnTo>
                  <a:lnTo>
                    <a:pt x="1549" y="3390"/>
                  </a:lnTo>
                  <a:lnTo>
                    <a:pt x="1675" y="3453"/>
                  </a:lnTo>
                  <a:lnTo>
                    <a:pt x="1738" y="3515"/>
                  </a:lnTo>
                  <a:lnTo>
                    <a:pt x="1779" y="3494"/>
                  </a:lnTo>
                  <a:lnTo>
                    <a:pt x="1758" y="3411"/>
                  </a:lnTo>
                  <a:lnTo>
                    <a:pt x="1779" y="3348"/>
                  </a:lnTo>
                  <a:lnTo>
                    <a:pt x="1884" y="3411"/>
                  </a:lnTo>
                  <a:lnTo>
                    <a:pt x="1989" y="3494"/>
                  </a:lnTo>
                  <a:lnTo>
                    <a:pt x="2093" y="3432"/>
                  </a:lnTo>
                  <a:lnTo>
                    <a:pt x="2177" y="3432"/>
                  </a:lnTo>
                  <a:lnTo>
                    <a:pt x="2240" y="3536"/>
                  </a:lnTo>
                  <a:lnTo>
                    <a:pt x="2323" y="3746"/>
                  </a:lnTo>
                  <a:lnTo>
                    <a:pt x="2407" y="3829"/>
                  </a:lnTo>
                  <a:lnTo>
                    <a:pt x="2533" y="3850"/>
                  </a:lnTo>
                  <a:lnTo>
                    <a:pt x="2658" y="3934"/>
                  </a:lnTo>
                  <a:lnTo>
                    <a:pt x="2763" y="3955"/>
                  </a:lnTo>
                  <a:lnTo>
                    <a:pt x="2909" y="3871"/>
                  </a:lnTo>
                  <a:lnTo>
                    <a:pt x="3056" y="3829"/>
                  </a:lnTo>
                  <a:lnTo>
                    <a:pt x="3139" y="3871"/>
                  </a:lnTo>
                  <a:lnTo>
                    <a:pt x="3286" y="3955"/>
                  </a:lnTo>
                  <a:lnTo>
                    <a:pt x="3579" y="3976"/>
                  </a:lnTo>
                  <a:lnTo>
                    <a:pt x="3683" y="3955"/>
                  </a:lnTo>
                  <a:lnTo>
                    <a:pt x="3767" y="3976"/>
                  </a:lnTo>
                  <a:lnTo>
                    <a:pt x="3872" y="3976"/>
                  </a:lnTo>
                  <a:lnTo>
                    <a:pt x="3955" y="4059"/>
                  </a:lnTo>
                  <a:lnTo>
                    <a:pt x="4060" y="4164"/>
                  </a:lnTo>
                  <a:lnTo>
                    <a:pt x="4165" y="4164"/>
                  </a:lnTo>
                  <a:lnTo>
                    <a:pt x="4269" y="4080"/>
                  </a:lnTo>
                  <a:lnTo>
                    <a:pt x="4395" y="3955"/>
                  </a:lnTo>
                  <a:lnTo>
                    <a:pt x="4541" y="3913"/>
                  </a:lnTo>
                  <a:lnTo>
                    <a:pt x="4688" y="3725"/>
                  </a:lnTo>
                  <a:lnTo>
                    <a:pt x="4688" y="3620"/>
                  </a:lnTo>
                  <a:lnTo>
                    <a:pt x="4541" y="3453"/>
                  </a:lnTo>
                  <a:lnTo>
                    <a:pt x="4479" y="3432"/>
                  </a:lnTo>
                  <a:lnTo>
                    <a:pt x="4332" y="3285"/>
                  </a:lnTo>
                  <a:lnTo>
                    <a:pt x="4186" y="3243"/>
                  </a:lnTo>
                  <a:lnTo>
                    <a:pt x="4060" y="3181"/>
                  </a:lnTo>
                  <a:lnTo>
                    <a:pt x="4018" y="3034"/>
                  </a:lnTo>
                  <a:lnTo>
                    <a:pt x="4102" y="3034"/>
                  </a:lnTo>
                  <a:lnTo>
                    <a:pt x="4186" y="3097"/>
                  </a:lnTo>
                  <a:lnTo>
                    <a:pt x="4290" y="3097"/>
                  </a:lnTo>
                  <a:lnTo>
                    <a:pt x="4290" y="3013"/>
                  </a:lnTo>
                  <a:lnTo>
                    <a:pt x="4165" y="2825"/>
                  </a:lnTo>
                  <a:lnTo>
                    <a:pt x="3976" y="2657"/>
                  </a:lnTo>
                  <a:lnTo>
                    <a:pt x="3976" y="2490"/>
                  </a:lnTo>
                  <a:lnTo>
                    <a:pt x="3955" y="2344"/>
                  </a:lnTo>
                  <a:lnTo>
                    <a:pt x="3851" y="2281"/>
                  </a:lnTo>
                  <a:lnTo>
                    <a:pt x="3851" y="2155"/>
                  </a:lnTo>
                  <a:lnTo>
                    <a:pt x="3788" y="2093"/>
                  </a:lnTo>
                  <a:lnTo>
                    <a:pt x="3746" y="2093"/>
                  </a:lnTo>
                  <a:lnTo>
                    <a:pt x="3370" y="1821"/>
                  </a:lnTo>
                  <a:lnTo>
                    <a:pt x="3160" y="1779"/>
                  </a:lnTo>
                  <a:lnTo>
                    <a:pt x="2972" y="1821"/>
                  </a:lnTo>
                  <a:lnTo>
                    <a:pt x="2951" y="1883"/>
                  </a:lnTo>
                  <a:lnTo>
                    <a:pt x="2972" y="1967"/>
                  </a:lnTo>
                  <a:lnTo>
                    <a:pt x="3139" y="2155"/>
                  </a:lnTo>
                  <a:lnTo>
                    <a:pt x="3139" y="2239"/>
                  </a:lnTo>
                  <a:lnTo>
                    <a:pt x="3077" y="2344"/>
                  </a:lnTo>
                  <a:lnTo>
                    <a:pt x="3077" y="2448"/>
                  </a:lnTo>
                  <a:lnTo>
                    <a:pt x="3056" y="2574"/>
                  </a:lnTo>
                  <a:lnTo>
                    <a:pt x="2972" y="2720"/>
                  </a:lnTo>
                  <a:lnTo>
                    <a:pt x="2930" y="2783"/>
                  </a:lnTo>
                  <a:lnTo>
                    <a:pt x="2909" y="2699"/>
                  </a:lnTo>
                  <a:lnTo>
                    <a:pt x="2951" y="2595"/>
                  </a:lnTo>
                  <a:lnTo>
                    <a:pt x="2972" y="2490"/>
                  </a:lnTo>
                  <a:lnTo>
                    <a:pt x="2930" y="2448"/>
                  </a:lnTo>
                  <a:lnTo>
                    <a:pt x="2972" y="2260"/>
                  </a:lnTo>
                  <a:lnTo>
                    <a:pt x="2930" y="2155"/>
                  </a:lnTo>
                  <a:lnTo>
                    <a:pt x="2742" y="1883"/>
                  </a:lnTo>
                  <a:lnTo>
                    <a:pt x="2595" y="1779"/>
                  </a:lnTo>
                  <a:lnTo>
                    <a:pt x="2386" y="1758"/>
                  </a:lnTo>
                  <a:lnTo>
                    <a:pt x="2323" y="1779"/>
                  </a:lnTo>
                  <a:lnTo>
                    <a:pt x="2282" y="1925"/>
                  </a:lnTo>
                  <a:lnTo>
                    <a:pt x="2240" y="1946"/>
                  </a:lnTo>
                  <a:cubicBezTo>
                    <a:pt x="2198" y="1883"/>
                    <a:pt x="2114" y="1841"/>
                    <a:pt x="2072" y="1821"/>
                  </a:cubicBezTo>
                  <a:lnTo>
                    <a:pt x="2114" y="1779"/>
                  </a:lnTo>
                  <a:lnTo>
                    <a:pt x="2177" y="1674"/>
                  </a:lnTo>
                  <a:lnTo>
                    <a:pt x="2177" y="1549"/>
                  </a:lnTo>
                  <a:lnTo>
                    <a:pt x="1989" y="1444"/>
                  </a:lnTo>
                  <a:lnTo>
                    <a:pt x="1800" y="1297"/>
                  </a:lnTo>
                  <a:lnTo>
                    <a:pt x="1696" y="1109"/>
                  </a:lnTo>
                  <a:lnTo>
                    <a:pt x="1696" y="984"/>
                  </a:lnTo>
                  <a:lnTo>
                    <a:pt x="1758" y="837"/>
                  </a:lnTo>
                  <a:lnTo>
                    <a:pt x="1758" y="733"/>
                  </a:lnTo>
                  <a:lnTo>
                    <a:pt x="1696" y="712"/>
                  </a:lnTo>
                  <a:lnTo>
                    <a:pt x="1403" y="712"/>
                  </a:lnTo>
                  <a:lnTo>
                    <a:pt x="1194" y="628"/>
                  </a:lnTo>
                  <a:lnTo>
                    <a:pt x="1047" y="523"/>
                  </a:lnTo>
                  <a:lnTo>
                    <a:pt x="817" y="251"/>
                  </a:lnTo>
                  <a:lnTo>
                    <a:pt x="650" y="105"/>
                  </a:lnTo>
                  <a:lnTo>
                    <a:pt x="461"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57" name="Google Shape;857;p27"/>
            <p:cNvSpPr/>
            <p:nvPr/>
          </p:nvSpPr>
          <p:spPr>
            <a:xfrm>
              <a:off x="-2138552" y="2811858"/>
              <a:ext cx="110905" cy="199510"/>
            </a:xfrm>
            <a:custGeom>
              <a:avLst/>
              <a:gdLst/>
              <a:ahLst/>
              <a:cxnLst/>
              <a:rect l="l" t="t" r="r" b="b"/>
              <a:pathLst>
                <a:path w="5232" h="9856" extrusionOk="0">
                  <a:moveTo>
                    <a:pt x="4750" y="1"/>
                  </a:moveTo>
                  <a:lnTo>
                    <a:pt x="4625" y="63"/>
                  </a:lnTo>
                  <a:lnTo>
                    <a:pt x="4604" y="126"/>
                  </a:lnTo>
                  <a:lnTo>
                    <a:pt x="4520" y="105"/>
                  </a:lnTo>
                  <a:lnTo>
                    <a:pt x="4436" y="42"/>
                  </a:lnTo>
                  <a:lnTo>
                    <a:pt x="4332" y="63"/>
                  </a:lnTo>
                  <a:lnTo>
                    <a:pt x="4206" y="168"/>
                  </a:lnTo>
                  <a:lnTo>
                    <a:pt x="4185" y="273"/>
                  </a:lnTo>
                  <a:lnTo>
                    <a:pt x="4101" y="335"/>
                  </a:lnTo>
                  <a:lnTo>
                    <a:pt x="4018" y="356"/>
                  </a:lnTo>
                  <a:lnTo>
                    <a:pt x="3934" y="440"/>
                  </a:lnTo>
                  <a:lnTo>
                    <a:pt x="3934" y="524"/>
                  </a:lnTo>
                  <a:lnTo>
                    <a:pt x="3871" y="628"/>
                  </a:lnTo>
                  <a:lnTo>
                    <a:pt x="3871" y="670"/>
                  </a:lnTo>
                  <a:lnTo>
                    <a:pt x="3934" y="775"/>
                  </a:lnTo>
                  <a:lnTo>
                    <a:pt x="3934" y="858"/>
                  </a:lnTo>
                  <a:lnTo>
                    <a:pt x="3829" y="858"/>
                  </a:lnTo>
                  <a:lnTo>
                    <a:pt x="3788" y="900"/>
                  </a:lnTo>
                  <a:lnTo>
                    <a:pt x="3788" y="984"/>
                  </a:lnTo>
                  <a:lnTo>
                    <a:pt x="3725" y="1047"/>
                  </a:lnTo>
                  <a:lnTo>
                    <a:pt x="3662" y="1109"/>
                  </a:lnTo>
                  <a:lnTo>
                    <a:pt x="3453" y="1256"/>
                  </a:lnTo>
                  <a:lnTo>
                    <a:pt x="3369" y="1298"/>
                  </a:lnTo>
                  <a:lnTo>
                    <a:pt x="3306" y="1277"/>
                  </a:lnTo>
                  <a:lnTo>
                    <a:pt x="3202" y="1277"/>
                  </a:lnTo>
                  <a:lnTo>
                    <a:pt x="3139" y="1319"/>
                  </a:lnTo>
                  <a:lnTo>
                    <a:pt x="3034" y="1486"/>
                  </a:lnTo>
                  <a:lnTo>
                    <a:pt x="2951" y="1528"/>
                  </a:lnTo>
                  <a:lnTo>
                    <a:pt x="2888" y="1507"/>
                  </a:lnTo>
                  <a:lnTo>
                    <a:pt x="2867" y="1423"/>
                  </a:lnTo>
                  <a:lnTo>
                    <a:pt x="2825" y="1423"/>
                  </a:lnTo>
                  <a:lnTo>
                    <a:pt x="2783" y="1507"/>
                  </a:lnTo>
                  <a:lnTo>
                    <a:pt x="2825" y="1633"/>
                  </a:lnTo>
                  <a:lnTo>
                    <a:pt x="2783" y="1695"/>
                  </a:lnTo>
                  <a:lnTo>
                    <a:pt x="2762" y="1591"/>
                  </a:lnTo>
                  <a:lnTo>
                    <a:pt x="2721" y="1486"/>
                  </a:lnTo>
                  <a:lnTo>
                    <a:pt x="2532" y="1507"/>
                  </a:lnTo>
                  <a:lnTo>
                    <a:pt x="2323" y="1570"/>
                  </a:lnTo>
                  <a:lnTo>
                    <a:pt x="2260" y="1612"/>
                  </a:lnTo>
                  <a:lnTo>
                    <a:pt x="2197" y="1633"/>
                  </a:lnTo>
                  <a:lnTo>
                    <a:pt x="2156" y="1695"/>
                  </a:lnTo>
                  <a:lnTo>
                    <a:pt x="2218" y="1842"/>
                  </a:lnTo>
                  <a:lnTo>
                    <a:pt x="2260" y="1905"/>
                  </a:lnTo>
                  <a:lnTo>
                    <a:pt x="2260" y="1946"/>
                  </a:lnTo>
                  <a:lnTo>
                    <a:pt x="2218" y="1988"/>
                  </a:lnTo>
                  <a:lnTo>
                    <a:pt x="2135" y="2093"/>
                  </a:lnTo>
                  <a:lnTo>
                    <a:pt x="2093" y="2051"/>
                  </a:lnTo>
                  <a:lnTo>
                    <a:pt x="2093" y="2009"/>
                  </a:lnTo>
                  <a:lnTo>
                    <a:pt x="2135" y="1946"/>
                  </a:lnTo>
                  <a:lnTo>
                    <a:pt x="2135" y="1884"/>
                  </a:lnTo>
                  <a:lnTo>
                    <a:pt x="2051" y="1884"/>
                  </a:lnTo>
                  <a:lnTo>
                    <a:pt x="1946" y="2009"/>
                  </a:lnTo>
                  <a:lnTo>
                    <a:pt x="1884" y="2051"/>
                  </a:lnTo>
                  <a:lnTo>
                    <a:pt x="1884" y="2135"/>
                  </a:lnTo>
                  <a:lnTo>
                    <a:pt x="1946" y="2156"/>
                  </a:lnTo>
                  <a:lnTo>
                    <a:pt x="1905" y="2218"/>
                  </a:lnTo>
                  <a:lnTo>
                    <a:pt x="1842" y="2323"/>
                  </a:lnTo>
                  <a:lnTo>
                    <a:pt x="1716" y="2323"/>
                  </a:lnTo>
                  <a:lnTo>
                    <a:pt x="1632" y="2365"/>
                  </a:lnTo>
                  <a:lnTo>
                    <a:pt x="1612" y="2449"/>
                  </a:lnTo>
                  <a:lnTo>
                    <a:pt x="1507" y="2470"/>
                  </a:lnTo>
                  <a:lnTo>
                    <a:pt x="1465" y="2553"/>
                  </a:lnTo>
                  <a:lnTo>
                    <a:pt x="1423" y="2721"/>
                  </a:lnTo>
                  <a:lnTo>
                    <a:pt x="1465" y="2742"/>
                  </a:lnTo>
                  <a:lnTo>
                    <a:pt x="1528" y="2742"/>
                  </a:lnTo>
                  <a:lnTo>
                    <a:pt x="1465" y="2825"/>
                  </a:lnTo>
                  <a:lnTo>
                    <a:pt x="1277" y="2825"/>
                  </a:lnTo>
                  <a:lnTo>
                    <a:pt x="1214" y="2867"/>
                  </a:lnTo>
                  <a:lnTo>
                    <a:pt x="1193" y="3034"/>
                  </a:lnTo>
                  <a:lnTo>
                    <a:pt x="1214" y="3097"/>
                  </a:lnTo>
                  <a:lnTo>
                    <a:pt x="1277" y="3097"/>
                  </a:lnTo>
                  <a:lnTo>
                    <a:pt x="1360" y="3076"/>
                  </a:lnTo>
                  <a:lnTo>
                    <a:pt x="1381" y="3139"/>
                  </a:lnTo>
                  <a:lnTo>
                    <a:pt x="1360" y="3181"/>
                  </a:lnTo>
                  <a:lnTo>
                    <a:pt x="1360" y="3286"/>
                  </a:lnTo>
                  <a:lnTo>
                    <a:pt x="1277" y="3348"/>
                  </a:lnTo>
                  <a:lnTo>
                    <a:pt x="1193" y="3306"/>
                  </a:lnTo>
                  <a:lnTo>
                    <a:pt x="1068" y="3286"/>
                  </a:lnTo>
                  <a:lnTo>
                    <a:pt x="942" y="3348"/>
                  </a:lnTo>
                  <a:lnTo>
                    <a:pt x="900" y="3411"/>
                  </a:lnTo>
                  <a:lnTo>
                    <a:pt x="900" y="3495"/>
                  </a:lnTo>
                  <a:lnTo>
                    <a:pt x="858" y="3599"/>
                  </a:lnTo>
                  <a:lnTo>
                    <a:pt x="754" y="3683"/>
                  </a:lnTo>
                  <a:lnTo>
                    <a:pt x="670" y="3620"/>
                  </a:lnTo>
                  <a:lnTo>
                    <a:pt x="628" y="3558"/>
                  </a:lnTo>
                  <a:lnTo>
                    <a:pt x="586" y="3474"/>
                  </a:lnTo>
                  <a:lnTo>
                    <a:pt x="544" y="3495"/>
                  </a:lnTo>
                  <a:lnTo>
                    <a:pt x="524" y="3662"/>
                  </a:lnTo>
                  <a:lnTo>
                    <a:pt x="544" y="3788"/>
                  </a:lnTo>
                  <a:lnTo>
                    <a:pt x="649" y="3871"/>
                  </a:lnTo>
                  <a:lnTo>
                    <a:pt x="733" y="3830"/>
                  </a:lnTo>
                  <a:lnTo>
                    <a:pt x="754" y="3871"/>
                  </a:lnTo>
                  <a:lnTo>
                    <a:pt x="754" y="3934"/>
                  </a:lnTo>
                  <a:lnTo>
                    <a:pt x="691" y="4081"/>
                  </a:lnTo>
                  <a:lnTo>
                    <a:pt x="733" y="4122"/>
                  </a:lnTo>
                  <a:lnTo>
                    <a:pt x="796" y="4143"/>
                  </a:lnTo>
                  <a:lnTo>
                    <a:pt x="858" y="4081"/>
                  </a:lnTo>
                  <a:lnTo>
                    <a:pt x="900" y="4081"/>
                  </a:lnTo>
                  <a:lnTo>
                    <a:pt x="963" y="4102"/>
                  </a:lnTo>
                  <a:lnTo>
                    <a:pt x="1068" y="4102"/>
                  </a:lnTo>
                  <a:lnTo>
                    <a:pt x="1151" y="4039"/>
                  </a:lnTo>
                  <a:lnTo>
                    <a:pt x="1172" y="4081"/>
                  </a:lnTo>
                  <a:lnTo>
                    <a:pt x="1109" y="4143"/>
                  </a:lnTo>
                  <a:lnTo>
                    <a:pt x="1047" y="4185"/>
                  </a:lnTo>
                  <a:lnTo>
                    <a:pt x="900" y="4185"/>
                  </a:lnTo>
                  <a:lnTo>
                    <a:pt x="858" y="4248"/>
                  </a:lnTo>
                  <a:lnTo>
                    <a:pt x="775" y="4227"/>
                  </a:lnTo>
                  <a:lnTo>
                    <a:pt x="733" y="4311"/>
                  </a:lnTo>
                  <a:lnTo>
                    <a:pt x="754" y="4436"/>
                  </a:lnTo>
                  <a:lnTo>
                    <a:pt x="837" y="4499"/>
                  </a:lnTo>
                  <a:lnTo>
                    <a:pt x="900" y="4520"/>
                  </a:lnTo>
                  <a:lnTo>
                    <a:pt x="984" y="4499"/>
                  </a:lnTo>
                  <a:lnTo>
                    <a:pt x="1005" y="4520"/>
                  </a:lnTo>
                  <a:lnTo>
                    <a:pt x="984" y="4562"/>
                  </a:lnTo>
                  <a:lnTo>
                    <a:pt x="858" y="4625"/>
                  </a:lnTo>
                  <a:lnTo>
                    <a:pt x="733" y="4625"/>
                  </a:lnTo>
                  <a:lnTo>
                    <a:pt x="649" y="4666"/>
                  </a:lnTo>
                  <a:lnTo>
                    <a:pt x="649" y="4729"/>
                  </a:lnTo>
                  <a:lnTo>
                    <a:pt x="691" y="4771"/>
                  </a:lnTo>
                  <a:lnTo>
                    <a:pt x="796" y="4750"/>
                  </a:lnTo>
                  <a:lnTo>
                    <a:pt x="900" y="4750"/>
                  </a:lnTo>
                  <a:lnTo>
                    <a:pt x="900" y="4813"/>
                  </a:lnTo>
                  <a:lnTo>
                    <a:pt x="837" y="4834"/>
                  </a:lnTo>
                  <a:lnTo>
                    <a:pt x="733" y="4855"/>
                  </a:lnTo>
                  <a:lnTo>
                    <a:pt x="733" y="4897"/>
                  </a:lnTo>
                  <a:lnTo>
                    <a:pt x="754" y="4938"/>
                  </a:lnTo>
                  <a:lnTo>
                    <a:pt x="879" y="4959"/>
                  </a:lnTo>
                  <a:lnTo>
                    <a:pt x="984" y="5043"/>
                  </a:lnTo>
                  <a:lnTo>
                    <a:pt x="984" y="5085"/>
                  </a:lnTo>
                  <a:lnTo>
                    <a:pt x="858" y="5085"/>
                  </a:lnTo>
                  <a:lnTo>
                    <a:pt x="754" y="5043"/>
                  </a:lnTo>
                  <a:lnTo>
                    <a:pt x="649" y="5043"/>
                  </a:lnTo>
                  <a:lnTo>
                    <a:pt x="565" y="5085"/>
                  </a:lnTo>
                  <a:lnTo>
                    <a:pt x="544" y="5169"/>
                  </a:lnTo>
                  <a:lnTo>
                    <a:pt x="482" y="5210"/>
                  </a:lnTo>
                  <a:lnTo>
                    <a:pt x="482" y="5273"/>
                  </a:lnTo>
                  <a:lnTo>
                    <a:pt x="544" y="5315"/>
                  </a:lnTo>
                  <a:lnTo>
                    <a:pt x="524" y="5378"/>
                  </a:lnTo>
                  <a:lnTo>
                    <a:pt x="461" y="5399"/>
                  </a:lnTo>
                  <a:lnTo>
                    <a:pt x="419" y="5399"/>
                  </a:lnTo>
                  <a:lnTo>
                    <a:pt x="335" y="5483"/>
                  </a:lnTo>
                  <a:lnTo>
                    <a:pt x="314" y="5566"/>
                  </a:lnTo>
                  <a:lnTo>
                    <a:pt x="335" y="5608"/>
                  </a:lnTo>
                  <a:lnTo>
                    <a:pt x="314" y="5671"/>
                  </a:lnTo>
                  <a:lnTo>
                    <a:pt x="210" y="5692"/>
                  </a:lnTo>
                  <a:lnTo>
                    <a:pt x="210" y="5713"/>
                  </a:lnTo>
                  <a:lnTo>
                    <a:pt x="335" y="5838"/>
                  </a:lnTo>
                  <a:lnTo>
                    <a:pt x="440" y="5901"/>
                  </a:lnTo>
                  <a:lnTo>
                    <a:pt x="482" y="5880"/>
                  </a:lnTo>
                  <a:lnTo>
                    <a:pt x="524" y="5796"/>
                  </a:lnTo>
                  <a:lnTo>
                    <a:pt x="586" y="5734"/>
                  </a:lnTo>
                  <a:lnTo>
                    <a:pt x="754" y="5629"/>
                  </a:lnTo>
                  <a:lnTo>
                    <a:pt x="858" y="5587"/>
                  </a:lnTo>
                  <a:lnTo>
                    <a:pt x="858" y="5629"/>
                  </a:lnTo>
                  <a:lnTo>
                    <a:pt x="837" y="5629"/>
                  </a:lnTo>
                  <a:lnTo>
                    <a:pt x="796" y="5713"/>
                  </a:lnTo>
                  <a:lnTo>
                    <a:pt x="649" y="5817"/>
                  </a:lnTo>
                  <a:lnTo>
                    <a:pt x="586" y="5922"/>
                  </a:lnTo>
                  <a:lnTo>
                    <a:pt x="565" y="6027"/>
                  </a:lnTo>
                  <a:lnTo>
                    <a:pt x="586" y="6131"/>
                  </a:lnTo>
                  <a:lnTo>
                    <a:pt x="565" y="6194"/>
                  </a:lnTo>
                  <a:lnTo>
                    <a:pt x="565" y="6236"/>
                  </a:lnTo>
                  <a:lnTo>
                    <a:pt x="754" y="6236"/>
                  </a:lnTo>
                  <a:lnTo>
                    <a:pt x="837" y="6194"/>
                  </a:lnTo>
                  <a:lnTo>
                    <a:pt x="837" y="6257"/>
                  </a:lnTo>
                  <a:lnTo>
                    <a:pt x="775" y="6299"/>
                  </a:lnTo>
                  <a:lnTo>
                    <a:pt x="586" y="6299"/>
                  </a:lnTo>
                  <a:lnTo>
                    <a:pt x="524" y="6340"/>
                  </a:lnTo>
                  <a:lnTo>
                    <a:pt x="356" y="6445"/>
                  </a:lnTo>
                  <a:lnTo>
                    <a:pt x="356" y="6571"/>
                  </a:lnTo>
                  <a:lnTo>
                    <a:pt x="335" y="6654"/>
                  </a:lnTo>
                  <a:lnTo>
                    <a:pt x="356" y="6759"/>
                  </a:lnTo>
                  <a:lnTo>
                    <a:pt x="461" y="6759"/>
                  </a:lnTo>
                  <a:lnTo>
                    <a:pt x="524" y="6822"/>
                  </a:lnTo>
                  <a:lnTo>
                    <a:pt x="482" y="6863"/>
                  </a:lnTo>
                  <a:lnTo>
                    <a:pt x="377" y="6863"/>
                  </a:lnTo>
                  <a:lnTo>
                    <a:pt x="252" y="6884"/>
                  </a:lnTo>
                  <a:lnTo>
                    <a:pt x="147" y="7052"/>
                  </a:lnTo>
                  <a:lnTo>
                    <a:pt x="147" y="7177"/>
                  </a:lnTo>
                  <a:lnTo>
                    <a:pt x="210" y="7240"/>
                  </a:lnTo>
                  <a:lnTo>
                    <a:pt x="272" y="7198"/>
                  </a:lnTo>
                  <a:lnTo>
                    <a:pt x="440" y="7135"/>
                  </a:lnTo>
                  <a:lnTo>
                    <a:pt x="461" y="7177"/>
                  </a:lnTo>
                  <a:lnTo>
                    <a:pt x="356" y="7261"/>
                  </a:lnTo>
                  <a:lnTo>
                    <a:pt x="335" y="7366"/>
                  </a:lnTo>
                  <a:lnTo>
                    <a:pt x="377" y="7366"/>
                  </a:lnTo>
                  <a:lnTo>
                    <a:pt x="461" y="7282"/>
                  </a:lnTo>
                  <a:lnTo>
                    <a:pt x="544" y="7261"/>
                  </a:lnTo>
                  <a:lnTo>
                    <a:pt x="565" y="7303"/>
                  </a:lnTo>
                  <a:lnTo>
                    <a:pt x="482" y="7387"/>
                  </a:lnTo>
                  <a:lnTo>
                    <a:pt x="461" y="7470"/>
                  </a:lnTo>
                  <a:lnTo>
                    <a:pt x="544" y="7554"/>
                  </a:lnTo>
                  <a:lnTo>
                    <a:pt x="649" y="7554"/>
                  </a:lnTo>
                  <a:lnTo>
                    <a:pt x="565" y="7575"/>
                  </a:lnTo>
                  <a:lnTo>
                    <a:pt x="482" y="7575"/>
                  </a:lnTo>
                  <a:lnTo>
                    <a:pt x="419" y="7659"/>
                  </a:lnTo>
                  <a:lnTo>
                    <a:pt x="419" y="7721"/>
                  </a:lnTo>
                  <a:lnTo>
                    <a:pt x="461" y="7826"/>
                  </a:lnTo>
                  <a:lnTo>
                    <a:pt x="419" y="7889"/>
                  </a:lnTo>
                  <a:lnTo>
                    <a:pt x="356" y="7868"/>
                  </a:lnTo>
                  <a:lnTo>
                    <a:pt x="252" y="7889"/>
                  </a:lnTo>
                  <a:lnTo>
                    <a:pt x="168" y="7826"/>
                  </a:lnTo>
                  <a:lnTo>
                    <a:pt x="105" y="7826"/>
                  </a:lnTo>
                  <a:lnTo>
                    <a:pt x="0" y="7972"/>
                  </a:lnTo>
                  <a:lnTo>
                    <a:pt x="0" y="8077"/>
                  </a:lnTo>
                  <a:lnTo>
                    <a:pt x="168" y="8265"/>
                  </a:lnTo>
                  <a:lnTo>
                    <a:pt x="147" y="8391"/>
                  </a:lnTo>
                  <a:lnTo>
                    <a:pt x="168" y="8496"/>
                  </a:lnTo>
                  <a:lnTo>
                    <a:pt x="335" y="8621"/>
                  </a:lnTo>
                  <a:lnTo>
                    <a:pt x="335" y="8705"/>
                  </a:lnTo>
                  <a:lnTo>
                    <a:pt x="482" y="8830"/>
                  </a:lnTo>
                  <a:lnTo>
                    <a:pt x="586" y="8872"/>
                  </a:lnTo>
                  <a:lnTo>
                    <a:pt x="649" y="8851"/>
                  </a:lnTo>
                  <a:lnTo>
                    <a:pt x="733" y="8830"/>
                  </a:lnTo>
                  <a:lnTo>
                    <a:pt x="837" y="8663"/>
                  </a:lnTo>
                  <a:lnTo>
                    <a:pt x="796" y="8516"/>
                  </a:lnTo>
                  <a:lnTo>
                    <a:pt x="837" y="8412"/>
                  </a:lnTo>
                  <a:lnTo>
                    <a:pt x="900" y="8307"/>
                  </a:lnTo>
                  <a:lnTo>
                    <a:pt x="858" y="8433"/>
                  </a:lnTo>
                  <a:lnTo>
                    <a:pt x="858" y="8516"/>
                  </a:lnTo>
                  <a:lnTo>
                    <a:pt x="900" y="8600"/>
                  </a:lnTo>
                  <a:lnTo>
                    <a:pt x="963" y="8747"/>
                  </a:lnTo>
                  <a:lnTo>
                    <a:pt x="1047" y="8788"/>
                  </a:lnTo>
                  <a:lnTo>
                    <a:pt x="1109" y="8726"/>
                  </a:lnTo>
                  <a:lnTo>
                    <a:pt x="1109" y="8642"/>
                  </a:lnTo>
                  <a:lnTo>
                    <a:pt x="1172" y="8537"/>
                  </a:lnTo>
                  <a:lnTo>
                    <a:pt x="1193" y="8600"/>
                  </a:lnTo>
                  <a:lnTo>
                    <a:pt x="1172" y="8642"/>
                  </a:lnTo>
                  <a:lnTo>
                    <a:pt x="1172" y="8747"/>
                  </a:lnTo>
                  <a:lnTo>
                    <a:pt x="1277" y="8935"/>
                  </a:lnTo>
                  <a:lnTo>
                    <a:pt x="1402" y="9019"/>
                  </a:lnTo>
                  <a:lnTo>
                    <a:pt x="1507" y="9019"/>
                  </a:lnTo>
                  <a:lnTo>
                    <a:pt x="1591" y="8956"/>
                  </a:lnTo>
                  <a:lnTo>
                    <a:pt x="1632" y="8998"/>
                  </a:lnTo>
                  <a:lnTo>
                    <a:pt x="1612" y="9040"/>
                  </a:lnTo>
                  <a:lnTo>
                    <a:pt x="1570" y="9040"/>
                  </a:lnTo>
                  <a:lnTo>
                    <a:pt x="1528" y="9123"/>
                  </a:lnTo>
                  <a:lnTo>
                    <a:pt x="1444" y="9165"/>
                  </a:lnTo>
                  <a:lnTo>
                    <a:pt x="1423" y="9249"/>
                  </a:lnTo>
                  <a:lnTo>
                    <a:pt x="1528" y="9332"/>
                  </a:lnTo>
                  <a:lnTo>
                    <a:pt x="1528" y="9416"/>
                  </a:lnTo>
                  <a:lnTo>
                    <a:pt x="1444" y="9416"/>
                  </a:lnTo>
                  <a:lnTo>
                    <a:pt x="1381" y="9374"/>
                  </a:lnTo>
                  <a:lnTo>
                    <a:pt x="1381" y="9458"/>
                  </a:lnTo>
                  <a:lnTo>
                    <a:pt x="1423" y="9521"/>
                  </a:lnTo>
                  <a:lnTo>
                    <a:pt x="1612" y="9542"/>
                  </a:lnTo>
                  <a:lnTo>
                    <a:pt x="1716" y="9584"/>
                  </a:lnTo>
                  <a:lnTo>
                    <a:pt x="1821" y="9563"/>
                  </a:lnTo>
                  <a:lnTo>
                    <a:pt x="1967" y="9604"/>
                  </a:lnTo>
                  <a:lnTo>
                    <a:pt x="1967" y="9521"/>
                  </a:lnTo>
                  <a:lnTo>
                    <a:pt x="2051" y="9542"/>
                  </a:lnTo>
                  <a:lnTo>
                    <a:pt x="2072" y="9625"/>
                  </a:lnTo>
                  <a:lnTo>
                    <a:pt x="2135" y="9772"/>
                  </a:lnTo>
                  <a:lnTo>
                    <a:pt x="2218" y="9856"/>
                  </a:lnTo>
                  <a:lnTo>
                    <a:pt x="2281" y="9856"/>
                  </a:lnTo>
                  <a:lnTo>
                    <a:pt x="2365" y="9751"/>
                  </a:lnTo>
                  <a:lnTo>
                    <a:pt x="2344" y="9625"/>
                  </a:lnTo>
                  <a:lnTo>
                    <a:pt x="2177" y="9542"/>
                  </a:lnTo>
                  <a:lnTo>
                    <a:pt x="2135" y="9521"/>
                  </a:lnTo>
                  <a:lnTo>
                    <a:pt x="2177" y="9479"/>
                  </a:lnTo>
                  <a:lnTo>
                    <a:pt x="2260" y="9521"/>
                  </a:lnTo>
                  <a:lnTo>
                    <a:pt x="2365" y="9584"/>
                  </a:lnTo>
                  <a:lnTo>
                    <a:pt x="2428" y="9667"/>
                  </a:lnTo>
                  <a:lnTo>
                    <a:pt x="2469" y="9772"/>
                  </a:lnTo>
                  <a:lnTo>
                    <a:pt x="2532" y="9772"/>
                  </a:lnTo>
                  <a:lnTo>
                    <a:pt x="2553" y="9667"/>
                  </a:lnTo>
                  <a:lnTo>
                    <a:pt x="2595" y="9646"/>
                  </a:lnTo>
                  <a:lnTo>
                    <a:pt x="2679" y="9751"/>
                  </a:lnTo>
                  <a:lnTo>
                    <a:pt x="2804" y="9793"/>
                  </a:lnTo>
                  <a:lnTo>
                    <a:pt x="2888" y="9793"/>
                  </a:lnTo>
                  <a:lnTo>
                    <a:pt x="2888" y="9730"/>
                  </a:lnTo>
                  <a:lnTo>
                    <a:pt x="2783" y="9646"/>
                  </a:lnTo>
                  <a:lnTo>
                    <a:pt x="2783" y="9584"/>
                  </a:lnTo>
                  <a:lnTo>
                    <a:pt x="2846" y="9563"/>
                  </a:lnTo>
                  <a:lnTo>
                    <a:pt x="2951" y="9604"/>
                  </a:lnTo>
                  <a:lnTo>
                    <a:pt x="2993" y="9667"/>
                  </a:lnTo>
                  <a:lnTo>
                    <a:pt x="3013" y="9667"/>
                  </a:lnTo>
                  <a:lnTo>
                    <a:pt x="3055" y="9772"/>
                  </a:lnTo>
                  <a:lnTo>
                    <a:pt x="3118" y="9814"/>
                  </a:lnTo>
                  <a:lnTo>
                    <a:pt x="3181" y="9793"/>
                  </a:lnTo>
                  <a:lnTo>
                    <a:pt x="3202" y="9688"/>
                  </a:lnTo>
                  <a:lnTo>
                    <a:pt x="3160" y="9604"/>
                  </a:lnTo>
                  <a:lnTo>
                    <a:pt x="3076" y="9604"/>
                  </a:lnTo>
                  <a:lnTo>
                    <a:pt x="3013" y="9563"/>
                  </a:lnTo>
                  <a:lnTo>
                    <a:pt x="3055" y="9500"/>
                  </a:lnTo>
                  <a:lnTo>
                    <a:pt x="3097" y="9542"/>
                  </a:lnTo>
                  <a:lnTo>
                    <a:pt x="3160" y="9542"/>
                  </a:lnTo>
                  <a:lnTo>
                    <a:pt x="3223" y="9437"/>
                  </a:lnTo>
                  <a:lnTo>
                    <a:pt x="3265" y="9353"/>
                  </a:lnTo>
                  <a:lnTo>
                    <a:pt x="3265" y="9312"/>
                  </a:lnTo>
                  <a:lnTo>
                    <a:pt x="3118" y="9207"/>
                  </a:lnTo>
                  <a:lnTo>
                    <a:pt x="3055" y="9228"/>
                  </a:lnTo>
                  <a:lnTo>
                    <a:pt x="2951" y="9207"/>
                  </a:lnTo>
                  <a:lnTo>
                    <a:pt x="2867" y="9040"/>
                  </a:lnTo>
                  <a:lnTo>
                    <a:pt x="2762" y="9040"/>
                  </a:lnTo>
                  <a:lnTo>
                    <a:pt x="2574" y="8872"/>
                  </a:lnTo>
                  <a:lnTo>
                    <a:pt x="2490" y="8788"/>
                  </a:lnTo>
                  <a:lnTo>
                    <a:pt x="2365" y="8788"/>
                  </a:lnTo>
                  <a:lnTo>
                    <a:pt x="2239" y="8516"/>
                  </a:lnTo>
                  <a:lnTo>
                    <a:pt x="2030" y="8286"/>
                  </a:lnTo>
                  <a:lnTo>
                    <a:pt x="1946" y="8014"/>
                  </a:lnTo>
                  <a:lnTo>
                    <a:pt x="1842" y="7847"/>
                  </a:lnTo>
                  <a:lnTo>
                    <a:pt x="1842" y="7554"/>
                  </a:lnTo>
                  <a:lnTo>
                    <a:pt x="1758" y="7387"/>
                  </a:lnTo>
                  <a:lnTo>
                    <a:pt x="1716" y="7073"/>
                  </a:lnTo>
                  <a:lnTo>
                    <a:pt x="1695" y="7010"/>
                  </a:lnTo>
                  <a:lnTo>
                    <a:pt x="1737" y="6905"/>
                  </a:lnTo>
                  <a:lnTo>
                    <a:pt x="1737" y="6822"/>
                  </a:lnTo>
                  <a:lnTo>
                    <a:pt x="1632" y="6801"/>
                  </a:lnTo>
                  <a:lnTo>
                    <a:pt x="1549" y="6843"/>
                  </a:lnTo>
                  <a:lnTo>
                    <a:pt x="1486" y="6801"/>
                  </a:lnTo>
                  <a:lnTo>
                    <a:pt x="1507" y="6759"/>
                  </a:lnTo>
                  <a:lnTo>
                    <a:pt x="1653" y="6759"/>
                  </a:lnTo>
                  <a:lnTo>
                    <a:pt x="1800" y="6696"/>
                  </a:lnTo>
                  <a:lnTo>
                    <a:pt x="1821" y="6487"/>
                  </a:lnTo>
                  <a:lnTo>
                    <a:pt x="1800" y="6382"/>
                  </a:lnTo>
                  <a:lnTo>
                    <a:pt x="1695" y="6403"/>
                  </a:lnTo>
                  <a:lnTo>
                    <a:pt x="1591" y="6424"/>
                  </a:lnTo>
                  <a:lnTo>
                    <a:pt x="1632" y="6382"/>
                  </a:lnTo>
                  <a:lnTo>
                    <a:pt x="1800" y="6319"/>
                  </a:lnTo>
                  <a:lnTo>
                    <a:pt x="1821" y="6236"/>
                  </a:lnTo>
                  <a:lnTo>
                    <a:pt x="1779" y="6194"/>
                  </a:lnTo>
                  <a:lnTo>
                    <a:pt x="1570" y="6194"/>
                  </a:lnTo>
                  <a:lnTo>
                    <a:pt x="1423" y="6173"/>
                  </a:lnTo>
                  <a:lnTo>
                    <a:pt x="1423" y="6110"/>
                  </a:lnTo>
                  <a:lnTo>
                    <a:pt x="1507" y="6068"/>
                  </a:lnTo>
                  <a:lnTo>
                    <a:pt x="1465" y="6006"/>
                  </a:lnTo>
                  <a:lnTo>
                    <a:pt x="1465" y="5922"/>
                  </a:lnTo>
                  <a:lnTo>
                    <a:pt x="1507" y="5964"/>
                  </a:lnTo>
                  <a:lnTo>
                    <a:pt x="1570" y="6068"/>
                  </a:lnTo>
                  <a:lnTo>
                    <a:pt x="1674" y="6110"/>
                  </a:lnTo>
                  <a:lnTo>
                    <a:pt x="1821" y="6110"/>
                  </a:lnTo>
                  <a:lnTo>
                    <a:pt x="1842" y="6068"/>
                  </a:lnTo>
                  <a:lnTo>
                    <a:pt x="1925" y="6027"/>
                  </a:lnTo>
                  <a:lnTo>
                    <a:pt x="1988" y="5901"/>
                  </a:lnTo>
                  <a:lnTo>
                    <a:pt x="1988" y="5775"/>
                  </a:lnTo>
                  <a:lnTo>
                    <a:pt x="2051" y="5650"/>
                  </a:lnTo>
                  <a:lnTo>
                    <a:pt x="2093" y="5545"/>
                  </a:lnTo>
                  <a:lnTo>
                    <a:pt x="2009" y="5462"/>
                  </a:lnTo>
                  <a:lnTo>
                    <a:pt x="1946" y="5336"/>
                  </a:lnTo>
                  <a:lnTo>
                    <a:pt x="1842" y="5294"/>
                  </a:lnTo>
                  <a:lnTo>
                    <a:pt x="1779" y="5294"/>
                  </a:lnTo>
                  <a:lnTo>
                    <a:pt x="1716" y="5252"/>
                  </a:lnTo>
                  <a:lnTo>
                    <a:pt x="1800" y="5231"/>
                  </a:lnTo>
                  <a:lnTo>
                    <a:pt x="1884" y="5252"/>
                  </a:lnTo>
                  <a:lnTo>
                    <a:pt x="1946" y="5231"/>
                  </a:lnTo>
                  <a:lnTo>
                    <a:pt x="2009" y="5294"/>
                  </a:lnTo>
                  <a:lnTo>
                    <a:pt x="2009" y="5378"/>
                  </a:lnTo>
                  <a:lnTo>
                    <a:pt x="2051" y="5399"/>
                  </a:lnTo>
                  <a:lnTo>
                    <a:pt x="2114" y="5336"/>
                  </a:lnTo>
                  <a:lnTo>
                    <a:pt x="2051" y="5148"/>
                  </a:lnTo>
                  <a:lnTo>
                    <a:pt x="1925" y="4980"/>
                  </a:lnTo>
                  <a:lnTo>
                    <a:pt x="1821" y="4834"/>
                  </a:lnTo>
                  <a:lnTo>
                    <a:pt x="1842" y="4771"/>
                  </a:lnTo>
                  <a:lnTo>
                    <a:pt x="1925" y="4855"/>
                  </a:lnTo>
                  <a:lnTo>
                    <a:pt x="1946" y="4938"/>
                  </a:lnTo>
                  <a:lnTo>
                    <a:pt x="2051" y="4980"/>
                  </a:lnTo>
                  <a:lnTo>
                    <a:pt x="2156" y="5022"/>
                  </a:lnTo>
                  <a:lnTo>
                    <a:pt x="2197" y="4938"/>
                  </a:lnTo>
                  <a:lnTo>
                    <a:pt x="2197" y="4855"/>
                  </a:lnTo>
                  <a:lnTo>
                    <a:pt x="2135" y="4813"/>
                  </a:lnTo>
                  <a:lnTo>
                    <a:pt x="2135" y="4729"/>
                  </a:lnTo>
                  <a:lnTo>
                    <a:pt x="2218" y="4625"/>
                  </a:lnTo>
                  <a:lnTo>
                    <a:pt x="2218" y="4520"/>
                  </a:lnTo>
                  <a:lnTo>
                    <a:pt x="2135" y="4415"/>
                  </a:lnTo>
                  <a:lnTo>
                    <a:pt x="2009" y="4248"/>
                  </a:lnTo>
                  <a:lnTo>
                    <a:pt x="2093" y="4248"/>
                  </a:lnTo>
                  <a:lnTo>
                    <a:pt x="2197" y="4332"/>
                  </a:lnTo>
                  <a:lnTo>
                    <a:pt x="2260" y="4311"/>
                  </a:lnTo>
                  <a:lnTo>
                    <a:pt x="2323" y="4185"/>
                  </a:lnTo>
                  <a:lnTo>
                    <a:pt x="2302" y="4143"/>
                  </a:lnTo>
                  <a:lnTo>
                    <a:pt x="2218" y="4143"/>
                  </a:lnTo>
                  <a:lnTo>
                    <a:pt x="2218" y="3997"/>
                  </a:lnTo>
                  <a:lnTo>
                    <a:pt x="2302" y="3976"/>
                  </a:lnTo>
                  <a:lnTo>
                    <a:pt x="2407" y="4039"/>
                  </a:lnTo>
                  <a:lnTo>
                    <a:pt x="2553" y="4102"/>
                  </a:lnTo>
                  <a:lnTo>
                    <a:pt x="2616" y="4018"/>
                  </a:lnTo>
                  <a:lnTo>
                    <a:pt x="2532" y="3976"/>
                  </a:lnTo>
                  <a:lnTo>
                    <a:pt x="2532" y="3913"/>
                  </a:lnTo>
                  <a:lnTo>
                    <a:pt x="2616" y="3913"/>
                  </a:lnTo>
                  <a:lnTo>
                    <a:pt x="2679" y="3934"/>
                  </a:lnTo>
                  <a:lnTo>
                    <a:pt x="2762" y="3871"/>
                  </a:lnTo>
                  <a:lnTo>
                    <a:pt x="2762" y="3767"/>
                  </a:lnTo>
                  <a:lnTo>
                    <a:pt x="2741" y="3704"/>
                  </a:lnTo>
                  <a:lnTo>
                    <a:pt x="2762" y="3662"/>
                  </a:lnTo>
                  <a:lnTo>
                    <a:pt x="2930" y="3578"/>
                  </a:lnTo>
                  <a:lnTo>
                    <a:pt x="2951" y="3495"/>
                  </a:lnTo>
                  <a:lnTo>
                    <a:pt x="2846" y="3453"/>
                  </a:lnTo>
                  <a:lnTo>
                    <a:pt x="2783" y="3369"/>
                  </a:lnTo>
                  <a:lnTo>
                    <a:pt x="2846" y="3265"/>
                  </a:lnTo>
                  <a:lnTo>
                    <a:pt x="2888" y="3369"/>
                  </a:lnTo>
                  <a:lnTo>
                    <a:pt x="2972" y="3306"/>
                  </a:lnTo>
                  <a:lnTo>
                    <a:pt x="3139" y="3097"/>
                  </a:lnTo>
                  <a:lnTo>
                    <a:pt x="3181" y="2972"/>
                  </a:lnTo>
                  <a:lnTo>
                    <a:pt x="3265" y="2930"/>
                  </a:lnTo>
                  <a:lnTo>
                    <a:pt x="3285" y="2783"/>
                  </a:lnTo>
                  <a:lnTo>
                    <a:pt x="3453" y="2679"/>
                  </a:lnTo>
                  <a:lnTo>
                    <a:pt x="3516" y="2532"/>
                  </a:lnTo>
                  <a:lnTo>
                    <a:pt x="3599" y="2323"/>
                  </a:lnTo>
                  <a:lnTo>
                    <a:pt x="3683" y="2323"/>
                  </a:lnTo>
                  <a:lnTo>
                    <a:pt x="3892" y="2156"/>
                  </a:lnTo>
                  <a:lnTo>
                    <a:pt x="4122" y="1905"/>
                  </a:lnTo>
                  <a:lnTo>
                    <a:pt x="4311" y="1737"/>
                  </a:lnTo>
                  <a:lnTo>
                    <a:pt x="4394" y="1737"/>
                  </a:lnTo>
                  <a:lnTo>
                    <a:pt x="4541" y="1612"/>
                  </a:lnTo>
                  <a:lnTo>
                    <a:pt x="4729" y="1570"/>
                  </a:lnTo>
                  <a:lnTo>
                    <a:pt x="4834" y="1486"/>
                  </a:lnTo>
                  <a:lnTo>
                    <a:pt x="4980" y="1277"/>
                  </a:lnTo>
                  <a:lnTo>
                    <a:pt x="5064" y="1214"/>
                  </a:lnTo>
                  <a:lnTo>
                    <a:pt x="5127" y="1214"/>
                  </a:lnTo>
                  <a:lnTo>
                    <a:pt x="5190" y="1193"/>
                  </a:lnTo>
                  <a:lnTo>
                    <a:pt x="5190" y="1109"/>
                  </a:lnTo>
                  <a:lnTo>
                    <a:pt x="5169" y="1068"/>
                  </a:lnTo>
                  <a:lnTo>
                    <a:pt x="5231" y="963"/>
                  </a:lnTo>
                  <a:lnTo>
                    <a:pt x="5190" y="858"/>
                  </a:lnTo>
                  <a:lnTo>
                    <a:pt x="5190" y="691"/>
                  </a:lnTo>
                  <a:lnTo>
                    <a:pt x="5169" y="670"/>
                  </a:lnTo>
                  <a:lnTo>
                    <a:pt x="5085" y="670"/>
                  </a:lnTo>
                  <a:lnTo>
                    <a:pt x="5085" y="524"/>
                  </a:lnTo>
                  <a:lnTo>
                    <a:pt x="5148" y="377"/>
                  </a:lnTo>
                  <a:lnTo>
                    <a:pt x="5127" y="335"/>
                  </a:lnTo>
                  <a:lnTo>
                    <a:pt x="5022" y="314"/>
                  </a:lnTo>
                  <a:lnTo>
                    <a:pt x="4959" y="252"/>
                  </a:lnTo>
                  <a:lnTo>
                    <a:pt x="4855" y="231"/>
                  </a:lnTo>
                  <a:lnTo>
                    <a:pt x="4813" y="147"/>
                  </a:lnTo>
                  <a:lnTo>
                    <a:pt x="4813" y="42"/>
                  </a:lnTo>
                  <a:lnTo>
                    <a:pt x="475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58" name="Google Shape;858;p27"/>
            <p:cNvSpPr/>
            <p:nvPr/>
          </p:nvSpPr>
          <p:spPr>
            <a:xfrm>
              <a:off x="-1039528" y="3221834"/>
              <a:ext cx="79851" cy="169025"/>
            </a:xfrm>
            <a:custGeom>
              <a:avLst/>
              <a:gdLst/>
              <a:ahLst/>
              <a:cxnLst/>
              <a:rect l="l" t="t" r="r" b="b"/>
              <a:pathLst>
                <a:path w="3767" h="8350" extrusionOk="0">
                  <a:moveTo>
                    <a:pt x="251" y="1"/>
                  </a:moveTo>
                  <a:lnTo>
                    <a:pt x="209" y="63"/>
                  </a:lnTo>
                  <a:lnTo>
                    <a:pt x="251" y="105"/>
                  </a:lnTo>
                  <a:lnTo>
                    <a:pt x="251" y="189"/>
                  </a:lnTo>
                  <a:lnTo>
                    <a:pt x="188" y="210"/>
                  </a:lnTo>
                  <a:lnTo>
                    <a:pt x="105" y="168"/>
                  </a:lnTo>
                  <a:lnTo>
                    <a:pt x="0" y="168"/>
                  </a:lnTo>
                  <a:lnTo>
                    <a:pt x="168" y="314"/>
                  </a:lnTo>
                  <a:lnTo>
                    <a:pt x="356" y="461"/>
                  </a:lnTo>
                  <a:lnTo>
                    <a:pt x="419" y="524"/>
                  </a:lnTo>
                  <a:lnTo>
                    <a:pt x="398" y="670"/>
                  </a:lnTo>
                  <a:lnTo>
                    <a:pt x="460" y="607"/>
                  </a:lnTo>
                  <a:lnTo>
                    <a:pt x="502" y="607"/>
                  </a:lnTo>
                  <a:lnTo>
                    <a:pt x="565" y="691"/>
                  </a:lnTo>
                  <a:lnTo>
                    <a:pt x="502" y="733"/>
                  </a:lnTo>
                  <a:lnTo>
                    <a:pt x="419" y="775"/>
                  </a:lnTo>
                  <a:lnTo>
                    <a:pt x="460" y="838"/>
                  </a:lnTo>
                  <a:lnTo>
                    <a:pt x="523" y="838"/>
                  </a:lnTo>
                  <a:lnTo>
                    <a:pt x="565" y="984"/>
                  </a:lnTo>
                  <a:lnTo>
                    <a:pt x="481" y="1026"/>
                  </a:lnTo>
                  <a:lnTo>
                    <a:pt x="377" y="1005"/>
                  </a:lnTo>
                  <a:lnTo>
                    <a:pt x="314" y="900"/>
                  </a:lnTo>
                  <a:lnTo>
                    <a:pt x="251" y="984"/>
                  </a:lnTo>
                  <a:lnTo>
                    <a:pt x="168" y="1130"/>
                  </a:lnTo>
                  <a:lnTo>
                    <a:pt x="272" y="1235"/>
                  </a:lnTo>
                  <a:lnTo>
                    <a:pt x="314" y="1382"/>
                  </a:lnTo>
                  <a:lnTo>
                    <a:pt x="419" y="1528"/>
                  </a:lnTo>
                  <a:lnTo>
                    <a:pt x="523" y="1716"/>
                  </a:lnTo>
                  <a:lnTo>
                    <a:pt x="523" y="1946"/>
                  </a:lnTo>
                  <a:lnTo>
                    <a:pt x="586" y="1988"/>
                  </a:lnTo>
                  <a:lnTo>
                    <a:pt x="607" y="2177"/>
                  </a:lnTo>
                  <a:lnTo>
                    <a:pt x="691" y="2470"/>
                  </a:lnTo>
                  <a:lnTo>
                    <a:pt x="774" y="2658"/>
                  </a:lnTo>
                  <a:lnTo>
                    <a:pt x="900" y="2700"/>
                  </a:lnTo>
                  <a:lnTo>
                    <a:pt x="900" y="2762"/>
                  </a:lnTo>
                  <a:lnTo>
                    <a:pt x="837" y="2804"/>
                  </a:lnTo>
                  <a:lnTo>
                    <a:pt x="1130" y="3097"/>
                  </a:lnTo>
                  <a:lnTo>
                    <a:pt x="1235" y="3118"/>
                  </a:lnTo>
                  <a:lnTo>
                    <a:pt x="1360" y="3307"/>
                  </a:lnTo>
                  <a:lnTo>
                    <a:pt x="1402" y="3516"/>
                  </a:lnTo>
                  <a:lnTo>
                    <a:pt x="1402" y="3641"/>
                  </a:lnTo>
                  <a:lnTo>
                    <a:pt x="1465" y="3809"/>
                  </a:lnTo>
                  <a:lnTo>
                    <a:pt x="1465" y="3934"/>
                  </a:lnTo>
                  <a:lnTo>
                    <a:pt x="1569" y="3976"/>
                  </a:lnTo>
                  <a:lnTo>
                    <a:pt x="1674" y="4123"/>
                  </a:lnTo>
                  <a:lnTo>
                    <a:pt x="1653" y="4143"/>
                  </a:lnTo>
                  <a:lnTo>
                    <a:pt x="1653" y="4227"/>
                  </a:lnTo>
                  <a:lnTo>
                    <a:pt x="1779" y="4436"/>
                  </a:lnTo>
                  <a:lnTo>
                    <a:pt x="1821" y="4562"/>
                  </a:lnTo>
                  <a:lnTo>
                    <a:pt x="1883" y="4708"/>
                  </a:lnTo>
                  <a:lnTo>
                    <a:pt x="1883" y="4918"/>
                  </a:lnTo>
                  <a:lnTo>
                    <a:pt x="1946" y="5001"/>
                  </a:lnTo>
                  <a:lnTo>
                    <a:pt x="1925" y="5106"/>
                  </a:lnTo>
                  <a:lnTo>
                    <a:pt x="1946" y="5315"/>
                  </a:lnTo>
                  <a:lnTo>
                    <a:pt x="2051" y="5524"/>
                  </a:lnTo>
                  <a:lnTo>
                    <a:pt x="2030" y="5608"/>
                  </a:lnTo>
                  <a:lnTo>
                    <a:pt x="2030" y="5755"/>
                  </a:lnTo>
                  <a:lnTo>
                    <a:pt x="2155" y="5859"/>
                  </a:lnTo>
                  <a:lnTo>
                    <a:pt x="2365" y="6131"/>
                  </a:lnTo>
                  <a:lnTo>
                    <a:pt x="2365" y="6257"/>
                  </a:lnTo>
                  <a:lnTo>
                    <a:pt x="2448" y="6424"/>
                  </a:lnTo>
                  <a:lnTo>
                    <a:pt x="2406" y="6654"/>
                  </a:lnTo>
                  <a:lnTo>
                    <a:pt x="2448" y="6843"/>
                  </a:lnTo>
                  <a:lnTo>
                    <a:pt x="2553" y="7010"/>
                  </a:lnTo>
                  <a:lnTo>
                    <a:pt x="2574" y="7156"/>
                  </a:lnTo>
                  <a:lnTo>
                    <a:pt x="2720" y="7324"/>
                  </a:lnTo>
                  <a:lnTo>
                    <a:pt x="2762" y="7408"/>
                  </a:lnTo>
                  <a:lnTo>
                    <a:pt x="2699" y="7596"/>
                  </a:lnTo>
                  <a:lnTo>
                    <a:pt x="2699" y="7847"/>
                  </a:lnTo>
                  <a:lnTo>
                    <a:pt x="2762" y="7993"/>
                  </a:lnTo>
                  <a:lnTo>
                    <a:pt x="2867" y="8098"/>
                  </a:lnTo>
                  <a:lnTo>
                    <a:pt x="2929" y="8244"/>
                  </a:lnTo>
                  <a:lnTo>
                    <a:pt x="3097" y="8349"/>
                  </a:lnTo>
                  <a:lnTo>
                    <a:pt x="3097" y="8349"/>
                  </a:lnTo>
                  <a:lnTo>
                    <a:pt x="3076" y="8224"/>
                  </a:lnTo>
                  <a:lnTo>
                    <a:pt x="3097" y="8098"/>
                  </a:lnTo>
                  <a:lnTo>
                    <a:pt x="3034" y="7993"/>
                  </a:lnTo>
                  <a:lnTo>
                    <a:pt x="3013" y="7847"/>
                  </a:lnTo>
                  <a:lnTo>
                    <a:pt x="3034" y="7680"/>
                  </a:lnTo>
                  <a:lnTo>
                    <a:pt x="3139" y="7575"/>
                  </a:lnTo>
                  <a:lnTo>
                    <a:pt x="3201" y="7596"/>
                  </a:lnTo>
                  <a:lnTo>
                    <a:pt x="3201" y="7680"/>
                  </a:lnTo>
                  <a:lnTo>
                    <a:pt x="3243" y="7721"/>
                  </a:lnTo>
                  <a:lnTo>
                    <a:pt x="3494" y="7700"/>
                  </a:lnTo>
                  <a:lnTo>
                    <a:pt x="3515" y="7638"/>
                  </a:lnTo>
                  <a:lnTo>
                    <a:pt x="3557" y="7638"/>
                  </a:lnTo>
                  <a:lnTo>
                    <a:pt x="3599" y="7700"/>
                  </a:lnTo>
                  <a:lnTo>
                    <a:pt x="3557" y="7721"/>
                  </a:lnTo>
                  <a:lnTo>
                    <a:pt x="3557" y="7826"/>
                  </a:lnTo>
                  <a:lnTo>
                    <a:pt x="3704" y="7952"/>
                  </a:lnTo>
                  <a:lnTo>
                    <a:pt x="3725" y="8056"/>
                  </a:lnTo>
                  <a:lnTo>
                    <a:pt x="3766" y="8119"/>
                  </a:lnTo>
                  <a:lnTo>
                    <a:pt x="3766" y="8035"/>
                  </a:lnTo>
                  <a:lnTo>
                    <a:pt x="3745" y="7993"/>
                  </a:lnTo>
                  <a:lnTo>
                    <a:pt x="3766" y="7847"/>
                  </a:lnTo>
                  <a:lnTo>
                    <a:pt x="3766" y="7721"/>
                  </a:lnTo>
                  <a:lnTo>
                    <a:pt x="3662" y="7638"/>
                  </a:lnTo>
                  <a:lnTo>
                    <a:pt x="3641" y="7491"/>
                  </a:lnTo>
                  <a:lnTo>
                    <a:pt x="3599" y="7387"/>
                  </a:lnTo>
                  <a:lnTo>
                    <a:pt x="3515" y="7428"/>
                  </a:lnTo>
                  <a:lnTo>
                    <a:pt x="3432" y="7428"/>
                  </a:lnTo>
                  <a:lnTo>
                    <a:pt x="3285" y="7324"/>
                  </a:lnTo>
                  <a:lnTo>
                    <a:pt x="3243" y="7156"/>
                  </a:lnTo>
                  <a:lnTo>
                    <a:pt x="3181" y="7010"/>
                  </a:lnTo>
                  <a:lnTo>
                    <a:pt x="3034" y="6905"/>
                  </a:lnTo>
                  <a:lnTo>
                    <a:pt x="2929" y="6884"/>
                  </a:lnTo>
                  <a:lnTo>
                    <a:pt x="2867" y="6780"/>
                  </a:lnTo>
                  <a:lnTo>
                    <a:pt x="2804" y="6571"/>
                  </a:lnTo>
                  <a:lnTo>
                    <a:pt x="2720" y="6424"/>
                  </a:lnTo>
                  <a:lnTo>
                    <a:pt x="2678" y="6278"/>
                  </a:lnTo>
                  <a:lnTo>
                    <a:pt x="2678" y="6089"/>
                  </a:lnTo>
                  <a:lnTo>
                    <a:pt x="2657" y="5859"/>
                  </a:lnTo>
                  <a:lnTo>
                    <a:pt x="2595" y="5755"/>
                  </a:lnTo>
                  <a:lnTo>
                    <a:pt x="2616" y="5545"/>
                  </a:lnTo>
                  <a:lnTo>
                    <a:pt x="2595" y="5441"/>
                  </a:lnTo>
                  <a:lnTo>
                    <a:pt x="2511" y="5294"/>
                  </a:lnTo>
                  <a:lnTo>
                    <a:pt x="2574" y="5211"/>
                  </a:lnTo>
                  <a:lnTo>
                    <a:pt x="2595" y="5127"/>
                  </a:lnTo>
                  <a:lnTo>
                    <a:pt x="2595" y="5085"/>
                  </a:lnTo>
                  <a:lnTo>
                    <a:pt x="2657" y="5043"/>
                  </a:lnTo>
                  <a:lnTo>
                    <a:pt x="2720" y="5085"/>
                  </a:lnTo>
                  <a:lnTo>
                    <a:pt x="2867" y="5043"/>
                  </a:lnTo>
                  <a:lnTo>
                    <a:pt x="2992" y="5043"/>
                  </a:lnTo>
                  <a:lnTo>
                    <a:pt x="3118" y="5127"/>
                  </a:lnTo>
                  <a:lnTo>
                    <a:pt x="3201" y="5315"/>
                  </a:lnTo>
                  <a:lnTo>
                    <a:pt x="3306" y="5336"/>
                  </a:lnTo>
                  <a:lnTo>
                    <a:pt x="3411" y="5420"/>
                  </a:lnTo>
                  <a:lnTo>
                    <a:pt x="3515" y="5566"/>
                  </a:lnTo>
                  <a:lnTo>
                    <a:pt x="3599" y="5608"/>
                  </a:lnTo>
                  <a:lnTo>
                    <a:pt x="3536" y="5483"/>
                  </a:lnTo>
                  <a:lnTo>
                    <a:pt x="3411" y="5315"/>
                  </a:lnTo>
                  <a:lnTo>
                    <a:pt x="3243" y="5211"/>
                  </a:lnTo>
                  <a:lnTo>
                    <a:pt x="3139" y="5022"/>
                  </a:lnTo>
                  <a:lnTo>
                    <a:pt x="3034" y="4897"/>
                  </a:lnTo>
                  <a:lnTo>
                    <a:pt x="3034" y="4813"/>
                  </a:lnTo>
                  <a:lnTo>
                    <a:pt x="2992" y="4771"/>
                  </a:lnTo>
                  <a:lnTo>
                    <a:pt x="2888" y="4562"/>
                  </a:lnTo>
                  <a:lnTo>
                    <a:pt x="2825" y="4436"/>
                  </a:lnTo>
                  <a:lnTo>
                    <a:pt x="2762" y="4395"/>
                  </a:lnTo>
                  <a:lnTo>
                    <a:pt x="2720" y="4269"/>
                  </a:lnTo>
                  <a:lnTo>
                    <a:pt x="2574" y="4060"/>
                  </a:lnTo>
                  <a:lnTo>
                    <a:pt x="2406" y="3809"/>
                  </a:lnTo>
                  <a:lnTo>
                    <a:pt x="2365" y="3641"/>
                  </a:lnTo>
                  <a:lnTo>
                    <a:pt x="2155" y="3390"/>
                  </a:lnTo>
                  <a:lnTo>
                    <a:pt x="2072" y="3181"/>
                  </a:lnTo>
                  <a:lnTo>
                    <a:pt x="1967" y="3118"/>
                  </a:lnTo>
                  <a:lnTo>
                    <a:pt x="1967" y="3014"/>
                  </a:lnTo>
                  <a:lnTo>
                    <a:pt x="1925" y="2888"/>
                  </a:lnTo>
                  <a:lnTo>
                    <a:pt x="1841" y="2867"/>
                  </a:lnTo>
                  <a:lnTo>
                    <a:pt x="1841" y="2909"/>
                  </a:lnTo>
                  <a:lnTo>
                    <a:pt x="1758" y="2909"/>
                  </a:lnTo>
                  <a:lnTo>
                    <a:pt x="1737" y="2867"/>
                  </a:lnTo>
                  <a:lnTo>
                    <a:pt x="1758" y="2762"/>
                  </a:lnTo>
                  <a:lnTo>
                    <a:pt x="1737" y="2679"/>
                  </a:lnTo>
                  <a:lnTo>
                    <a:pt x="1632" y="2616"/>
                  </a:lnTo>
                  <a:lnTo>
                    <a:pt x="1528" y="2490"/>
                  </a:lnTo>
                  <a:lnTo>
                    <a:pt x="1465" y="2344"/>
                  </a:lnTo>
                  <a:lnTo>
                    <a:pt x="1402" y="2260"/>
                  </a:lnTo>
                  <a:lnTo>
                    <a:pt x="1402" y="2135"/>
                  </a:lnTo>
                  <a:lnTo>
                    <a:pt x="1423" y="2030"/>
                  </a:lnTo>
                  <a:lnTo>
                    <a:pt x="1444" y="2051"/>
                  </a:lnTo>
                  <a:lnTo>
                    <a:pt x="1423" y="1884"/>
                  </a:lnTo>
                  <a:lnTo>
                    <a:pt x="1402" y="1716"/>
                  </a:lnTo>
                  <a:lnTo>
                    <a:pt x="1360" y="1570"/>
                  </a:lnTo>
                  <a:lnTo>
                    <a:pt x="1235" y="1528"/>
                  </a:lnTo>
                  <a:lnTo>
                    <a:pt x="1109" y="1382"/>
                  </a:lnTo>
                  <a:lnTo>
                    <a:pt x="1109" y="1319"/>
                  </a:lnTo>
                  <a:lnTo>
                    <a:pt x="1046" y="1256"/>
                  </a:lnTo>
                  <a:lnTo>
                    <a:pt x="1046" y="1193"/>
                  </a:lnTo>
                  <a:lnTo>
                    <a:pt x="1109" y="1193"/>
                  </a:lnTo>
                  <a:lnTo>
                    <a:pt x="1214" y="1298"/>
                  </a:lnTo>
                  <a:lnTo>
                    <a:pt x="1318" y="1444"/>
                  </a:lnTo>
                  <a:lnTo>
                    <a:pt x="1318" y="1444"/>
                  </a:lnTo>
                  <a:lnTo>
                    <a:pt x="1256" y="1298"/>
                  </a:lnTo>
                  <a:lnTo>
                    <a:pt x="1130" y="1110"/>
                  </a:lnTo>
                  <a:lnTo>
                    <a:pt x="1005" y="942"/>
                  </a:lnTo>
                  <a:lnTo>
                    <a:pt x="942" y="942"/>
                  </a:lnTo>
                  <a:lnTo>
                    <a:pt x="921" y="858"/>
                  </a:lnTo>
                  <a:lnTo>
                    <a:pt x="691" y="670"/>
                  </a:lnTo>
                  <a:lnTo>
                    <a:pt x="607" y="566"/>
                  </a:lnTo>
                  <a:lnTo>
                    <a:pt x="607" y="335"/>
                  </a:lnTo>
                  <a:lnTo>
                    <a:pt x="523" y="273"/>
                  </a:lnTo>
                  <a:lnTo>
                    <a:pt x="377" y="210"/>
                  </a:lnTo>
                  <a:lnTo>
                    <a:pt x="293" y="63"/>
                  </a:lnTo>
                  <a:lnTo>
                    <a:pt x="251"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859" name="Google Shape;859;p27"/>
            <p:cNvGrpSpPr/>
            <p:nvPr/>
          </p:nvGrpSpPr>
          <p:grpSpPr>
            <a:xfrm>
              <a:off x="-2094652" y="3514549"/>
              <a:ext cx="71584" cy="64857"/>
              <a:chOff x="4293400" y="2574725"/>
              <a:chExt cx="84425" cy="80100"/>
            </a:xfrm>
          </p:grpSpPr>
          <p:sp>
            <p:nvSpPr>
              <p:cNvPr id="860" name="Google Shape;860;p27"/>
              <p:cNvSpPr/>
              <p:nvPr/>
            </p:nvSpPr>
            <p:spPr>
              <a:xfrm>
                <a:off x="4293400" y="2574725"/>
                <a:ext cx="57150" cy="45250"/>
              </a:xfrm>
              <a:custGeom>
                <a:avLst/>
                <a:gdLst/>
                <a:ahLst/>
                <a:cxnLst/>
                <a:rect l="l" t="t" r="r" b="b"/>
                <a:pathLst>
                  <a:path w="2286" h="1810" extrusionOk="0">
                    <a:moveTo>
                      <a:pt x="2286" y="905"/>
                    </a:moveTo>
                    <a:lnTo>
                      <a:pt x="1857" y="476"/>
                    </a:lnTo>
                    <a:lnTo>
                      <a:pt x="0" y="0"/>
                    </a:lnTo>
                    <a:lnTo>
                      <a:pt x="95" y="834"/>
                    </a:lnTo>
                    <a:lnTo>
                      <a:pt x="952" y="1476"/>
                    </a:lnTo>
                    <a:lnTo>
                      <a:pt x="1952" y="1810"/>
                    </a:lnTo>
                    <a:close/>
                  </a:path>
                </a:pathLst>
              </a:custGeom>
              <a:solidFill>
                <a:schemeClr val="accent1"/>
              </a:solidFill>
              <a:ln>
                <a:noFill/>
              </a:ln>
            </p:spPr>
          </p:sp>
          <p:sp>
            <p:nvSpPr>
              <p:cNvPr id="861" name="Google Shape;861;p27"/>
              <p:cNvSpPr/>
              <p:nvPr/>
            </p:nvSpPr>
            <p:spPr>
              <a:xfrm>
                <a:off x="4299350" y="2589925"/>
                <a:ext cx="78475" cy="64900"/>
              </a:xfrm>
              <a:custGeom>
                <a:avLst/>
                <a:gdLst/>
                <a:ahLst/>
                <a:cxnLst/>
                <a:rect l="l" t="t" r="r" b="b"/>
                <a:pathLst>
                  <a:path w="3139" h="2596" extrusionOk="0">
                    <a:moveTo>
                      <a:pt x="2009" y="1"/>
                    </a:moveTo>
                    <a:lnTo>
                      <a:pt x="1820" y="252"/>
                    </a:lnTo>
                    <a:lnTo>
                      <a:pt x="1632" y="314"/>
                    </a:lnTo>
                    <a:lnTo>
                      <a:pt x="1590" y="419"/>
                    </a:lnTo>
                    <a:lnTo>
                      <a:pt x="1318" y="398"/>
                    </a:lnTo>
                    <a:lnTo>
                      <a:pt x="1255" y="273"/>
                    </a:lnTo>
                    <a:lnTo>
                      <a:pt x="983" y="63"/>
                    </a:lnTo>
                    <a:lnTo>
                      <a:pt x="837" y="42"/>
                    </a:lnTo>
                    <a:lnTo>
                      <a:pt x="795" y="63"/>
                    </a:lnTo>
                    <a:lnTo>
                      <a:pt x="753" y="252"/>
                    </a:lnTo>
                    <a:lnTo>
                      <a:pt x="900" y="314"/>
                    </a:lnTo>
                    <a:lnTo>
                      <a:pt x="983" y="461"/>
                    </a:lnTo>
                    <a:lnTo>
                      <a:pt x="963" y="670"/>
                    </a:lnTo>
                    <a:lnTo>
                      <a:pt x="753" y="566"/>
                    </a:lnTo>
                    <a:lnTo>
                      <a:pt x="544" y="524"/>
                    </a:lnTo>
                    <a:lnTo>
                      <a:pt x="209" y="356"/>
                    </a:lnTo>
                    <a:lnTo>
                      <a:pt x="0" y="419"/>
                    </a:lnTo>
                    <a:lnTo>
                      <a:pt x="0" y="524"/>
                    </a:lnTo>
                    <a:lnTo>
                      <a:pt x="105" y="628"/>
                    </a:lnTo>
                    <a:lnTo>
                      <a:pt x="314" y="670"/>
                    </a:lnTo>
                    <a:lnTo>
                      <a:pt x="419" y="796"/>
                    </a:lnTo>
                    <a:lnTo>
                      <a:pt x="377" y="921"/>
                    </a:lnTo>
                    <a:lnTo>
                      <a:pt x="377" y="1026"/>
                    </a:lnTo>
                    <a:lnTo>
                      <a:pt x="628" y="1214"/>
                    </a:lnTo>
                    <a:lnTo>
                      <a:pt x="628" y="1340"/>
                    </a:lnTo>
                    <a:lnTo>
                      <a:pt x="544" y="1423"/>
                    </a:lnTo>
                    <a:lnTo>
                      <a:pt x="628" y="1612"/>
                    </a:lnTo>
                    <a:lnTo>
                      <a:pt x="879" y="1737"/>
                    </a:lnTo>
                    <a:lnTo>
                      <a:pt x="1067" y="1737"/>
                    </a:lnTo>
                    <a:lnTo>
                      <a:pt x="1193" y="1863"/>
                    </a:lnTo>
                    <a:lnTo>
                      <a:pt x="1046" y="1884"/>
                    </a:lnTo>
                    <a:lnTo>
                      <a:pt x="1109" y="2051"/>
                    </a:lnTo>
                    <a:lnTo>
                      <a:pt x="1088" y="2093"/>
                    </a:lnTo>
                    <a:lnTo>
                      <a:pt x="1088" y="2239"/>
                    </a:lnTo>
                    <a:lnTo>
                      <a:pt x="1172" y="2260"/>
                    </a:lnTo>
                    <a:lnTo>
                      <a:pt x="1276" y="2198"/>
                    </a:lnTo>
                    <a:lnTo>
                      <a:pt x="1276" y="2156"/>
                    </a:lnTo>
                    <a:lnTo>
                      <a:pt x="1318" y="2093"/>
                    </a:lnTo>
                    <a:lnTo>
                      <a:pt x="1381" y="2072"/>
                    </a:lnTo>
                    <a:lnTo>
                      <a:pt x="1486" y="1946"/>
                    </a:lnTo>
                    <a:lnTo>
                      <a:pt x="1569" y="1926"/>
                    </a:lnTo>
                    <a:lnTo>
                      <a:pt x="1611" y="1821"/>
                    </a:lnTo>
                    <a:lnTo>
                      <a:pt x="1695" y="1821"/>
                    </a:lnTo>
                    <a:lnTo>
                      <a:pt x="1820" y="1737"/>
                    </a:lnTo>
                    <a:lnTo>
                      <a:pt x="1883" y="1737"/>
                    </a:lnTo>
                    <a:lnTo>
                      <a:pt x="1883" y="1758"/>
                    </a:lnTo>
                    <a:lnTo>
                      <a:pt x="1925" y="1758"/>
                    </a:lnTo>
                    <a:lnTo>
                      <a:pt x="1988" y="1863"/>
                    </a:lnTo>
                    <a:lnTo>
                      <a:pt x="2051" y="1946"/>
                    </a:lnTo>
                    <a:lnTo>
                      <a:pt x="2009" y="1988"/>
                    </a:lnTo>
                    <a:lnTo>
                      <a:pt x="2030" y="2051"/>
                    </a:lnTo>
                    <a:lnTo>
                      <a:pt x="2155" y="2135"/>
                    </a:lnTo>
                    <a:lnTo>
                      <a:pt x="1988" y="2260"/>
                    </a:lnTo>
                    <a:lnTo>
                      <a:pt x="2155" y="2470"/>
                    </a:lnTo>
                    <a:lnTo>
                      <a:pt x="2260" y="2511"/>
                    </a:lnTo>
                    <a:lnTo>
                      <a:pt x="2302" y="2574"/>
                    </a:lnTo>
                    <a:lnTo>
                      <a:pt x="2406" y="2595"/>
                    </a:lnTo>
                    <a:lnTo>
                      <a:pt x="2448" y="2574"/>
                    </a:lnTo>
                    <a:lnTo>
                      <a:pt x="2448" y="2365"/>
                    </a:lnTo>
                    <a:lnTo>
                      <a:pt x="2427" y="2302"/>
                    </a:lnTo>
                    <a:lnTo>
                      <a:pt x="2427" y="2198"/>
                    </a:lnTo>
                    <a:lnTo>
                      <a:pt x="2406" y="2072"/>
                    </a:lnTo>
                    <a:lnTo>
                      <a:pt x="2427" y="1967"/>
                    </a:lnTo>
                    <a:lnTo>
                      <a:pt x="2469" y="1946"/>
                    </a:lnTo>
                    <a:lnTo>
                      <a:pt x="2553" y="2030"/>
                    </a:lnTo>
                    <a:lnTo>
                      <a:pt x="2511" y="2135"/>
                    </a:lnTo>
                    <a:lnTo>
                      <a:pt x="2553" y="2198"/>
                    </a:lnTo>
                    <a:lnTo>
                      <a:pt x="2574" y="2135"/>
                    </a:lnTo>
                    <a:lnTo>
                      <a:pt x="2574" y="1946"/>
                    </a:lnTo>
                    <a:lnTo>
                      <a:pt x="2636" y="1884"/>
                    </a:lnTo>
                    <a:lnTo>
                      <a:pt x="2636" y="1779"/>
                    </a:lnTo>
                    <a:lnTo>
                      <a:pt x="2574" y="1737"/>
                    </a:lnTo>
                    <a:lnTo>
                      <a:pt x="2616" y="1633"/>
                    </a:lnTo>
                    <a:lnTo>
                      <a:pt x="2657" y="1549"/>
                    </a:lnTo>
                    <a:lnTo>
                      <a:pt x="2636" y="1444"/>
                    </a:lnTo>
                    <a:lnTo>
                      <a:pt x="2636" y="1298"/>
                    </a:lnTo>
                    <a:lnTo>
                      <a:pt x="2783" y="1151"/>
                    </a:lnTo>
                    <a:lnTo>
                      <a:pt x="2950" y="1130"/>
                    </a:lnTo>
                    <a:lnTo>
                      <a:pt x="3034" y="1089"/>
                    </a:lnTo>
                    <a:lnTo>
                      <a:pt x="3139" y="1089"/>
                    </a:lnTo>
                    <a:lnTo>
                      <a:pt x="3034" y="984"/>
                    </a:lnTo>
                    <a:lnTo>
                      <a:pt x="2888" y="900"/>
                    </a:lnTo>
                    <a:lnTo>
                      <a:pt x="2741" y="921"/>
                    </a:lnTo>
                    <a:lnTo>
                      <a:pt x="2616" y="817"/>
                    </a:lnTo>
                    <a:lnTo>
                      <a:pt x="2574" y="712"/>
                    </a:lnTo>
                    <a:lnTo>
                      <a:pt x="2406" y="586"/>
                    </a:lnTo>
                    <a:lnTo>
                      <a:pt x="2323" y="419"/>
                    </a:lnTo>
                    <a:lnTo>
                      <a:pt x="2323" y="314"/>
                    </a:lnTo>
                    <a:lnTo>
                      <a:pt x="2134" y="84"/>
                    </a:lnTo>
                    <a:lnTo>
                      <a:pt x="200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862" name="Google Shape;862;p27"/>
            <p:cNvSpPr/>
            <p:nvPr/>
          </p:nvSpPr>
          <p:spPr>
            <a:xfrm>
              <a:off x="-2192562" y="3399979"/>
              <a:ext cx="51086" cy="52772"/>
            </a:xfrm>
            <a:custGeom>
              <a:avLst/>
              <a:gdLst/>
              <a:ahLst/>
              <a:cxnLst/>
              <a:rect l="l" t="t" r="r" b="b"/>
              <a:pathLst>
                <a:path w="2410" h="2607" extrusionOk="0">
                  <a:moveTo>
                    <a:pt x="639" y="2410"/>
                  </a:moveTo>
                  <a:lnTo>
                    <a:pt x="1180" y="2607"/>
                  </a:lnTo>
                  <a:lnTo>
                    <a:pt x="2410" y="2017"/>
                  </a:lnTo>
                  <a:lnTo>
                    <a:pt x="2262" y="0"/>
                  </a:lnTo>
                  <a:lnTo>
                    <a:pt x="541" y="0"/>
                  </a:lnTo>
                  <a:lnTo>
                    <a:pt x="0" y="1771"/>
                  </a:lnTo>
                  <a:close/>
                </a:path>
              </a:pathLst>
            </a:custGeom>
            <a:solidFill>
              <a:schemeClr val="accent1"/>
            </a:solidFill>
            <a:ln>
              <a:noFill/>
            </a:ln>
          </p:spPr>
        </p:sp>
        <p:grpSp>
          <p:nvGrpSpPr>
            <p:cNvPr id="863" name="Google Shape;863;p27"/>
            <p:cNvGrpSpPr/>
            <p:nvPr/>
          </p:nvGrpSpPr>
          <p:grpSpPr>
            <a:xfrm>
              <a:off x="-2376812" y="3525156"/>
              <a:ext cx="79745" cy="84310"/>
              <a:chOff x="3960625" y="2587825"/>
              <a:chExt cx="94050" cy="104125"/>
            </a:xfrm>
          </p:grpSpPr>
          <p:sp>
            <p:nvSpPr>
              <p:cNvPr id="864" name="Google Shape;864;p27"/>
              <p:cNvSpPr/>
              <p:nvPr/>
            </p:nvSpPr>
            <p:spPr>
              <a:xfrm>
                <a:off x="3960625" y="2587825"/>
                <a:ext cx="94050" cy="51200"/>
              </a:xfrm>
              <a:custGeom>
                <a:avLst/>
                <a:gdLst/>
                <a:ahLst/>
                <a:cxnLst/>
                <a:rect l="l" t="t" r="r" b="b"/>
                <a:pathLst>
                  <a:path w="3762" h="2048" extrusionOk="0">
                    <a:moveTo>
                      <a:pt x="190" y="2048"/>
                    </a:moveTo>
                    <a:lnTo>
                      <a:pt x="0" y="1762"/>
                    </a:lnTo>
                    <a:lnTo>
                      <a:pt x="309" y="1048"/>
                    </a:lnTo>
                    <a:lnTo>
                      <a:pt x="3762" y="0"/>
                    </a:lnTo>
                    <a:lnTo>
                      <a:pt x="3714" y="1072"/>
                    </a:lnTo>
                    <a:lnTo>
                      <a:pt x="2929" y="1143"/>
                    </a:lnTo>
                    <a:lnTo>
                      <a:pt x="2167" y="1000"/>
                    </a:lnTo>
                    <a:close/>
                  </a:path>
                </a:pathLst>
              </a:custGeom>
              <a:solidFill>
                <a:schemeClr val="accent1"/>
              </a:solidFill>
              <a:ln>
                <a:noFill/>
              </a:ln>
            </p:spPr>
          </p:sp>
          <p:sp>
            <p:nvSpPr>
              <p:cNvPr id="865" name="Google Shape;865;p27"/>
              <p:cNvSpPr/>
              <p:nvPr/>
            </p:nvSpPr>
            <p:spPr>
              <a:xfrm>
                <a:off x="3963000" y="2596725"/>
                <a:ext cx="86850" cy="95225"/>
              </a:xfrm>
              <a:custGeom>
                <a:avLst/>
                <a:gdLst/>
                <a:ahLst/>
                <a:cxnLst/>
                <a:rect l="l" t="t" r="r" b="b"/>
                <a:pathLst>
                  <a:path w="3474" h="3809" extrusionOk="0">
                    <a:moveTo>
                      <a:pt x="1549" y="2009"/>
                    </a:moveTo>
                    <a:lnTo>
                      <a:pt x="1632" y="2030"/>
                    </a:lnTo>
                    <a:lnTo>
                      <a:pt x="1695" y="2093"/>
                    </a:lnTo>
                    <a:lnTo>
                      <a:pt x="1674" y="2135"/>
                    </a:lnTo>
                    <a:lnTo>
                      <a:pt x="1674" y="2189"/>
                    </a:lnTo>
                    <a:lnTo>
                      <a:pt x="1674" y="2189"/>
                    </a:lnTo>
                    <a:cubicBezTo>
                      <a:pt x="1645" y="2167"/>
                      <a:pt x="1613" y="2146"/>
                      <a:pt x="1569" y="2135"/>
                    </a:cubicBezTo>
                    <a:cubicBezTo>
                      <a:pt x="1549" y="2114"/>
                      <a:pt x="1528" y="2114"/>
                      <a:pt x="1486" y="2114"/>
                    </a:cubicBezTo>
                    <a:lnTo>
                      <a:pt x="1549" y="2072"/>
                    </a:lnTo>
                    <a:lnTo>
                      <a:pt x="1549" y="2009"/>
                    </a:lnTo>
                    <a:close/>
                    <a:moveTo>
                      <a:pt x="3327" y="1"/>
                    </a:moveTo>
                    <a:lnTo>
                      <a:pt x="3201" y="105"/>
                    </a:lnTo>
                    <a:lnTo>
                      <a:pt x="3201" y="231"/>
                    </a:lnTo>
                    <a:lnTo>
                      <a:pt x="3243" y="335"/>
                    </a:lnTo>
                    <a:lnTo>
                      <a:pt x="3160" y="377"/>
                    </a:lnTo>
                    <a:lnTo>
                      <a:pt x="2929" y="356"/>
                    </a:lnTo>
                    <a:lnTo>
                      <a:pt x="2825" y="419"/>
                    </a:lnTo>
                    <a:lnTo>
                      <a:pt x="2720" y="356"/>
                    </a:lnTo>
                    <a:lnTo>
                      <a:pt x="2616" y="356"/>
                    </a:lnTo>
                    <a:lnTo>
                      <a:pt x="2532" y="419"/>
                    </a:lnTo>
                    <a:lnTo>
                      <a:pt x="2427" y="419"/>
                    </a:lnTo>
                    <a:lnTo>
                      <a:pt x="2406" y="314"/>
                    </a:lnTo>
                    <a:lnTo>
                      <a:pt x="2260" y="314"/>
                    </a:lnTo>
                    <a:lnTo>
                      <a:pt x="2113" y="273"/>
                    </a:lnTo>
                    <a:lnTo>
                      <a:pt x="2009" y="377"/>
                    </a:lnTo>
                    <a:lnTo>
                      <a:pt x="1862" y="419"/>
                    </a:lnTo>
                    <a:lnTo>
                      <a:pt x="1674" y="419"/>
                    </a:lnTo>
                    <a:lnTo>
                      <a:pt x="1632" y="377"/>
                    </a:lnTo>
                    <a:lnTo>
                      <a:pt x="1549" y="440"/>
                    </a:lnTo>
                    <a:lnTo>
                      <a:pt x="1444" y="440"/>
                    </a:lnTo>
                    <a:lnTo>
                      <a:pt x="1318" y="524"/>
                    </a:lnTo>
                    <a:lnTo>
                      <a:pt x="1025" y="524"/>
                    </a:lnTo>
                    <a:lnTo>
                      <a:pt x="900" y="586"/>
                    </a:lnTo>
                    <a:lnTo>
                      <a:pt x="900" y="649"/>
                    </a:lnTo>
                    <a:lnTo>
                      <a:pt x="732" y="691"/>
                    </a:lnTo>
                    <a:lnTo>
                      <a:pt x="502" y="838"/>
                    </a:lnTo>
                    <a:lnTo>
                      <a:pt x="481" y="984"/>
                    </a:lnTo>
                    <a:lnTo>
                      <a:pt x="398" y="1151"/>
                    </a:lnTo>
                    <a:lnTo>
                      <a:pt x="168" y="1214"/>
                    </a:lnTo>
                    <a:lnTo>
                      <a:pt x="168" y="1361"/>
                    </a:lnTo>
                    <a:lnTo>
                      <a:pt x="84" y="1507"/>
                    </a:lnTo>
                    <a:lnTo>
                      <a:pt x="0" y="1570"/>
                    </a:lnTo>
                    <a:lnTo>
                      <a:pt x="0" y="1716"/>
                    </a:lnTo>
                    <a:lnTo>
                      <a:pt x="209" y="1884"/>
                    </a:lnTo>
                    <a:lnTo>
                      <a:pt x="335" y="2072"/>
                    </a:lnTo>
                    <a:lnTo>
                      <a:pt x="398" y="2093"/>
                    </a:lnTo>
                    <a:lnTo>
                      <a:pt x="398" y="2135"/>
                    </a:lnTo>
                    <a:lnTo>
                      <a:pt x="544" y="2365"/>
                    </a:lnTo>
                    <a:lnTo>
                      <a:pt x="586" y="2532"/>
                    </a:lnTo>
                    <a:lnTo>
                      <a:pt x="649" y="2553"/>
                    </a:lnTo>
                    <a:lnTo>
                      <a:pt x="753" y="2449"/>
                    </a:lnTo>
                    <a:lnTo>
                      <a:pt x="837" y="2553"/>
                    </a:lnTo>
                    <a:lnTo>
                      <a:pt x="963" y="2595"/>
                    </a:lnTo>
                    <a:lnTo>
                      <a:pt x="1025" y="2511"/>
                    </a:lnTo>
                    <a:lnTo>
                      <a:pt x="1130" y="2511"/>
                    </a:lnTo>
                    <a:lnTo>
                      <a:pt x="1277" y="2595"/>
                    </a:lnTo>
                    <a:lnTo>
                      <a:pt x="1360" y="2532"/>
                    </a:lnTo>
                    <a:lnTo>
                      <a:pt x="1381" y="2616"/>
                    </a:lnTo>
                    <a:lnTo>
                      <a:pt x="1465" y="2616"/>
                    </a:lnTo>
                    <a:lnTo>
                      <a:pt x="1528" y="2658"/>
                    </a:lnTo>
                    <a:lnTo>
                      <a:pt x="1653" y="2700"/>
                    </a:lnTo>
                    <a:lnTo>
                      <a:pt x="1569" y="2742"/>
                    </a:lnTo>
                    <a:lnTo>
                      <a:pt x="1486" y="2825"/>
                    </a:lnTo>
                    <a:lnTo>
                      <a:pt x="1423" y="2762"/>
                    </a:lnTo>
                    <a:lnTo>
                      <a:pt x="1318" y="2742"/>
                    </a:lnTo>
                    <a:lnTo>
                      <a:pt x="1067" y="2595"/>
                    </a:lnTo>
                    <a:lnTo>
                      <a:pt x="963" y="2616"/>
                    </a:lnTo>
                    <a:lnTo>
                      <a:pt x="858" y="2658"/>
                    </a:lnTo>
                    <a:lnTo>
                      <a:pt x="753" y="2616"/>
                    </a:lnTo>
                    <a:lnTo>
                      <a:pt x="691" y="2721"/>
                    </a:lnTo>
                    <a:lnTo>
                      <a:pt x="628" y="2742"/>
                    </a:lnTo>
                    <a:lnTo>
                      <a:pt x="607" y="2846"/>
                    </a:lnTo>
                    <a:lnTo>
                      <a:pt x="732" y="2972"/>
                    </a:lnTo>
                    <a:lnTo>
                      <a:pt x="858" y="3035"/>
                    </a:lnTo>
                    <a:lnTo>
                      <a:pt x="1004" y="3139"/>
                    </a:lnTo>
                    <a:lnTo>
                      <a:pt x="1004" y="3223"/>
                    </a:lnTo>
                    <a:lnTo>
                      <a:pt x="942" y="3265"/>
                    </a:lnTo>
                    <a:lnTo>
                      <a:pt x="942" y="3369"/>
                    </a:lnTo>
                    <a:lnTo>
                      <a:pt x="1046" y="3495"/>
                    </a:lnTo>
                    <a:lnTo>
                      <a:pt x="1130" y="3579"/>
                    </a:lnTo>
                    <a:lnTo>
                      <a:pt x="1151" y="3495"/>
                    </a:lnTo>
                    <a:lnTo>
                      <a:pt x="1130" y="3453"/>
                    </a:lnTo>
                    <a:lnTo>
                      <a:pt x="1172" y="3348"/>
                    </a:lnTo>
                    <a:lnTo>
                      <a:pt x="1214" y="3474"/>
                    </a:lnTo>
                    <a:lnTo>
                      <a:pt x="1360" y="3537"/>
                    </a:lnTo>
                    <a:lnTo>
                      <a:pt x="1381" y="3599"/>
                    </a:lnTo>
                    <a:lnTo>
                      <a:pt x="1360" y="3704"/>
                    </a:lnTo>
                    <a:lnTo>
                      <a:pt x="1423" y="3788"/>
                    </a:lnTo>
                    <a:lnTo>
                      <a:pt x="1423" y="3746"/>
                    </a:lnTo>
                    <a:lnTo>
                      <a:pt x="1465" y="3599"/>
                    </a:lnTo>
                    <a:lnTo>
                      <a:pt x="1569" y="3599"/>
                    </a:lnTo>
                    <a:lnTo>
                      <a:pt x="1632" y="3704"/>
                    </a:lnTo>
                    <a:lnTo>
                      <a:pt x="1800" y="3809"/>
                    </a:lnTo>
                    <a:lnTo>
                      <a:pt x="1800" y="3809"/>
                    </a:lnTo>
                    <a:lnTo>
                      <a:pt x="1737" y="3704"/>
                    </a:lnTo>
                    <a:lnTo>
                      <a:pt x="1758" y="3641"/>
                    </a:lnTo>
                    <a:lnTo>
                      <a:pt x="1695" y="3537"/>
                    </a:lnTo>
                    <a:lnTo>
                      <a:pt x="1632" y="3348"/>
                    </a:lnTo>
                    <a:lnTo>
                      <a:pt x="1549" y="3244"/>
                    </a:lnTo>
                    <a:lnTo>
                      <a:pt x="1549" y="3181"/>
                    </a:lnTo>
                    <a:lnTo>
                      <a:pt x="1632" y="3181"/>
                    </a:lnTo>
                    <a:lnTo>
                      <a:pt x="1758" y="3265"/>
                    </a:lnTo>
                    <a:lnTo>
                      <a:pt x="1737" y="3327"/>
                    </a:lnTo>
                    <a:lnTo>
                      <a:pt x="1758" y="3369"/>
                    </a:lnTo>
                    <a:lnTo>
                      <a:pt x="1841" y="3286"/>
                    </a:lnTo>
                    <a:lnTo>
                      <a:pt x="1967" y="3348"/>
                    </a:lnTo>
                    <a:lnTo>
                      <a:pt x="1967" y="3286"/>
                    </a:lnTo>
                    <a:lnTo>
                      <a:pt x="1904" y="3244"/>
                    </a:lnTo>
                    <a:lnTo>
                      <a:pt x="1904" y="3181"/>
                    </a:lnTo>
                    <a:lnTo>
                      <a:pt x="1862" y="3181"/>
                    </a:lnTo>
                    <a:lnTo>
                      <a:pt x="1758" y="3139"/>
                    </a:lnTo>
                    <a:lnTo>
                      <a:pt x="1758" y="3076"/>
                    </a:lnTo>
                    <a:lnTo>
                      <a:pt x="1653" y="3014"/>
                    </a:lnTo>
                    <a:lnTo>
                      <a:pt x="1758" y="2951"/>
                    </a:lnTo>
                    <a:lnTo>
                      <a:pt x="1862" y="2951"/>
                    </a:lnTo>
                    <a:lnTo>
                      <a:pt x="1904" y="2909"/>
                    </a:lnTo>
                    <a:lnTo>
                      <a:pt x="2072" y="3014"/>
                    </a:lnTo>
                    <a:lnTo>
                      <a:pt x="2093" y="3055"/>
                    </a:lnTo>
                    <a:lnTo>
                      <a:pt x="2197" y="3076"/>
                    </a:lnTo>
                    <a:lnTo>
                      <a:pt x="2218" y="3035"/>
                    </a:lnTo>
                    <a:lnTo>
                      <a:pt x="2113" y="2909"/>
                    </a:lnTo>
                    <a:lnTo>
                      <a:pt x="2155" y="2762"/>
                    </a:lnTo>
                    <a:lnTo>
                      <a:pt x="2093" y="2700"/>
                    </a:lnTo>
                    <a:lnTo>
                      <a:pt x="1841" y="2532"/>
                    </a:lnTo>
                    <a:lnTo>
                      <a:pt x="1758" y="2511"/>
                    </a:lnTo>
                    <a:lnTo>
                      <a:pt x="1737" y="2490"/>
                    </a:lnTo>
                    <a:cubicBezTo>
                      <a:pt x="1758" y="2490"/>
                      <a:pt x="1779" y="2449"/>
                      <a:pt x="1800" y="2407"/>
                    </a:cubicBezTo>
                    <a:lnTo>
                      <a:pt x="1862" y="2449"/>
                    </a:lnTo>
                    <a:lnTo>
                      <a:pt x="1946" y="2490"/>
                    </a:lnTo>
                    <a:lnTo>
                      <a:pt x="1988" y="2553"/>
                    </a:lnTo>
                    <a:lnTo>
                      <a:pt x="2093" y="2616"/>
                    </a:lnTo>
                    <a:lnTo>
                      <a:pt x="2176" y="2616"/>
                    </a:lnTo>
                    <a:lnTo>
                      <a:pt x="2197" y="2658"/>
                    </a:lnTo>
                    <a:lnTo>
                      <a:pt x="2281" y="2762"/>
                    </a:lnTo>
                    <a:lnTo>
                      <a:pt x="2323" y="2825"/>
                    </a:lnTo>
                    <a:lnTo>
                      <a:pt x="2323" y="2867"/>
                    </a:lnTo>
                    <a:lnTo>
                      <a:pt x="2365" y="2930"/>
                    </a:lnTo>
                    <a:lnTo>
                      <a:pt x="2427" y="2972"/>
                    </a:lnTo>
                    <a:lnTo>
                      <a:pt x="2490" y="2951"/>
                    </a:lnTo>
                    <a:lnTo>
                      <a:pt x="2532" y="2972"/>
                    </a:lnTo>
                    <a:lnTo>
                      <a:pt x="2595" y="2867"/>
                    </a:lnTo>
                    <a:lnTo>
                      <a:pt x="2490" y="2867"/>
                    </a:lnTo>
                    <a:lnTo>
                      <a:pt x="2469" y="2888"/>
                    </a:lnTo>
                    <a:lnTo>
                      <a:pt x="2385" y="2825"/>
                    </a:lnTo>
                    <a:lnTo>
                      <a:pt x="2385" y="2742"/>
                    </a:lnTo>
                    <a:lnTo>
                      <a:pt x="2365" y="2679"/>
                    </a:lnTo>
                    <a:lnTo>
                      <a:pt x="2365" y="2637"/>
                    </a:lnTo>
                    <a:lnTo>
                      <a:pt x="2302" y="2553"/>
                    </a:lnTo>
                    <a:lnTo>
                      <a:pt x="2176" y="2428"/>
                    </a:lnTo>
                    <a:lnTo>
                      <a:pt x="2176" y="2449"/>
                    </a:lnTo>
                    <a:lnTo>
                      <a:pt x="2093" y="2449"/>
                    </a:lnTo>
                    <a:lnTo>
                      <a:pt x="2093" y="2428"/>
                    </a:lnTo>
                    <a:lnTo>
                      <a:pt x="1988" y="2365"/>
                    </a:lnTo>
                    <a:lnTo>
                      <a:pt x="1883" y="2344"/>
                    </a:lnTo>
                    <a:lnTo>
                      <a:pt x="1800" y="2239"/>
                    </a:lnTo>
                    <a:lnTo>
                      <a:pt x="1758" y="2239"/>
                    </a:lnTo>
                    <a:cubicBezTo>
                      <a:pt x="1730" y="2230"/>
                      <a:pt x="1706" y="2212"/>
                      <a:pt x="1680" y="2193"/>
                    </a:cubicBezTo>
                    <a:lnTo>
                      <a:pt x="1680" y="2193"/>
                    </a:lnTo>
                    <a:lnTo>
                      <a:pt x="1737" y="2156"/>
                    </a:lnTo>
                    <a:lnTo>
                      <a:pt x="1758" y="2030"/>
                    </a:lnTo>
                    <a:lnTo>
                      <a:pt x="1674" y="1946"/>
                    </a:lnTo>
                    <a:lnTo>
                      <a:pt x="1486" y="1737"/>
                    </a:lnTo>
                    <a:lnTo>
                      <a:pt x="1423" y="1695"/>
                    </a:lnTo>
                    <a:lnTo>
                      <a:pt x="1381" y="1612"/>
                    </a:lnTo>
                    <a:lnTo>
                      <a:pt x="1256" y="1507"/>
                    </a:lnTo>
                    <a:lnTo>
                      <a:pt x="1318" y="1465"/>
                    </a:lnTo>
                    <a:lnTo>
                      <a:pt x="1277" y="1235"/>
                    </a:lnTo>
                    <a:lnTo>
                      <a:pt x="1360" y="1130"/>
                    </a:lnTo>
                    <a:lnTo>
                      <a:pt x="1486" y="1089"/>
                    </a:lnTo>
                    <a:lnTo>
                      <a:pt x="1528" y="1193"/>
                    </a:lnTo>
                    <a:lnTo>
                      <a:pt x="1465" y="1193"/>
                    </a:lnTo>
                    <a:lnTo>
                      <a:pt x="1465" y="1256"/>
                    </a:lnTo>
                    <a:lnTo>
                      <a:pt x="1653" y="1319"/>
                    </a:lnTo>
                    <a:lnTo>
                      <a:pt x="1674" y="1465"/>
                    </a:lnTo>
                    <a:lnTo>
                      <a:pt x="1779" y="1570"/>
                    </a:lnTo>
                    <a:lnTo>
                      <a:pt x="1904" y="1570"/>
                    </a:lnTo>
                    <a:lnTo>
                      <a:pt x="1841" y="1507"/>
                    </a:lnTo>
                    <a:lnTo>
                      <a:pt x="1779" y="1423"/>
                    </a:lnTo>
                    <a:lnTo>
                      <a:pt x="1800" y="1361"/>
                    </a:lnTo>
                    <a:lnTo>
                      <a:pt x="1946" y="1402"/>
                    </a:lnTo>
                    <a:lnTo>
                      <a:pt x="2009" y="1528"/>
                    </a:lnTo>
                    <a:lnTo>
                      <a:pt x="2093" y="1570"/>
                    </a:lnTo>
                    <a:lnTo>
                      <a:pt x="2155" y="1486"/>
                    </a:lnTo>
                    <a:lnTo>
                      <a:pt x="2072" y="1423"/>
                    </a:lnTo>
                    <a:lnTo>
                      <a:pt x="1988" y="1402"/>
                    </a:lnTo>
                    <a:lnTo>
                      <a:pt x="1988" y="1361"/>
                    </a:lnTo>
                    <a:lnTo>
                      <a:pt x="2197" y="1361"/>
                    </a:lnTo>
                    <a:lnTo>
                      <a:pt x="2281" y="1423"/>
                    </a:lnTo>
                    <a:lnTo>
                      <a:pt x="2302" y="1402"/>
                    </a:lnTo>
                    <a:lnTo>
                      <a:pt x="2176" y="1298"/>
                    </a:lnTo>
                    <a:lnTo>
                      <a:pt x="2051" y="1277"/>
                    </a:lnTo>
                    <a:lnTo>
                      <a:pt x="1946" y="1151"/>
                    </a:lnTo>
                    <a:lnTo>
                      <a:pt x="1988" y="1068"/>
                    </a:lnTo>
                    <a:lnTo>
                      <a:pt x="2093" y="1089"/>
                    </a:lnTo>
                    <a:lnTo>
                      <a:pt x="2176" y="1047"/>
                    </a:lnTo>
                    <a:lnTo>
                      <a:pt x="2218" y="879"/>
                    </a:lnTo>
                    <a:lnTo>
                      <a:pt x="2302" y="858"/>
                    </a:lnTo>
                    <a:lnTo>
                      <a:pt x="2427" y="963"/>
                    </a:lnTo>
                    <a:lnTo>
                      <a:pt x="2532" y="963"/>
                    </a:lnTo>
                    <a:lnTo>
                      <a:pt x="2637" y="858"/>
                    </a:lnTo>
                    <a:lnTo>
                      <a:pt x="2637" y="796"/>
                    </a:lnTo>
                    <a:lnTo>
                      <a:pt x="2699" y="796"/>
                    </a:lnTo>
                    <a:lnTo>
                      <a:pt x="2783" y="879"/>
                    </a:lnTo>
                    <a:lnTo>
                      <a:pt x="3013" y="879"/>
                    </a:lnTo>
                    <a:lnTo>
                      <a:pt x="3201" y="942"/>
                    </a:lnTo>
                    <a:lnTo>
                      <a:pt x="3327" y="900"/>
                    </a:lnTo>
                    <a:lnTo>
                      <a:pt x="3348" y="566"/>
                    </a:lnTo>
                    <a:lnTo>
                      <a:pt x="3327" y="440"/>
                    </a:lnTo>
                    <a:lnTo>
                      <a:pt x="3473" y="335"/>
                    </a:lnTo>
                    <a:lnTo>
                      <a:pt x="3473" y="210"/>
                    </a:lnTo>
                    <a:lnTo>
                      <a:pt x="3369" y="147"/>
                    </a:lnTo>
                    <a:lnTo>
                      <a:pt x="3411"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866" name="Google Shape;866;p27"/>
            <p:cNvGrpSpPr/>
            <p:nvPr/>
          </p:nvGrpSpPr>
          <p:grpSpPr>
            <a:xfrm>
              <a:off x="-2542386" y="3454773"/>
              <a:ext cx="147195" cy="152163"/>
              <a:chOff x="3765350" y="2500900"/>
              <a:chExt cx="173600" cy="187925"/>
            </a:xfrm>
          </p:grpSpPr>
          <p:sp>
            <p:nvSpPr>
              <p:cNvPr id="867" name="Google Shape;867;p27"/>
              <p:cNvSpPr/>
              <p:nvPr/>
            </p:nvSpPr>
            <p:spPr>
              <a:xfrm>
                <a:off x="3765350" y="2500900"/>
                <a:ext cx="108950" cy="64300"/>
              </a:xfrm>
              <a:custGeom>
                <a:avLst/>
                <a:gdLst/>
                <a:ahLst/>
                <a:cxnLst/>
                <a:rect l="l" t="t" r="r" b="b"/>
                <a:pathLst>
                  <a:path w="4358" h="2572" extrusionOk="0">
                    <a:moveTo>
                      <a:pt x="1286" y="596"/>
                    </a:moveTo>
                    <a:lnTo>
                      <a:pt x="0" y="1072"/>
                    </a:lnTo>
                    <a:lnTo>
                      <a:pt x="429" y="2239"/>
                    </a:lnTo>
                    <a:lnTo>
                      <a:pt x="857" y="2572"/>
                    </a:lnTo>
                    <a:lnTo>
                      <a:pt x="2191" y="1215"/>
                    </a:lnTo>
                    <a:lnTo>
                      <a:pt x="4024" y="1072"/>
                    </a:lnTo>
                    <a:lnTo>
                      <a:pt x="4358" y="429"/>
                    </a:lnTo>
                    <a:lnTo>
                      <a:pt x="3120" y="0"/>
                    </a:lnTo>
                    <a:lnTo>
                      <a:pt x="2477" y="358"/>
                    </a:lnTo>
                    <a:close/>
                  </a:path>
                </a:pathLst>
              </a:custGeom>
              <a:solidFill>
                <a:schemeClr val="accent1"/>
              </a:solidFill>
              <a:ln>
                <a:noFill/>
              </a:ln>
            </p:spPr>
          </p:sp>
          <p:sp>
            <p:nvSpPr>
              <p:cNvPr id="868" name="Google Shape;868;p27"/>
              <p:cNvSpPr/>
              <p:nvPr/>
            </p:nvSpPr>
            <p:spPr>
              <a:xfrm>
                <a:off x="3797175" y="2609800"/>
                <a:ext cx="2625" cy="3700"/>
              </a:xfrm>
              <a:custGeom>
                <a:avLst/>
                <a:gdLst/>
                <a:ahLst/>
                <a:cxnLst/>
                <a:rect l="l" t="t" r="r" b="b"/>
                <a:pathLst>
                  <a:path w="105" h="148" extrusionOk="0">
                    <a:moveTo>
                      <a:pt x="42" y="1"/>
                    </a:moveTo>
                    <a:lnTo>
                      <a:pt x="21" y="43"/>
                    </a:lnTo>
                    <a:lnTo>
                      <a:pt x="0" y="84"/>
                    </a:lnTo>
                    <a:lnTo>
                      <a:pt x="0" y="147"/>
                    </a:lnTo>
                    <a:lnTo>
                      <a:pt x="21" y="147"/>
                    </a:lnTo>
                    <a:lnTo>
                      <a:pt x="42" y="105"/>
                    </a:lnTo>
                    <a:lnTo>
                      <a:pt x="105" y="22"/>
                    </a:lnTo>
                    <a:lnTo>
                      <a:pt x="42"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69" name="Google Shape;869;p27"/>
              <p:cNvSpPr/>
              <p:nvPr/>
            </p:nvSpPr>
            <p:spPr>
              <a:xfrm>
                <a:off x="3796125" y="2610325"/>
                <a:ext cx="22525" cy="41875"/>
              </a:xfrm>
              <a:custGeom>
                <a:avLst/>
                <a:gdLst/>
                <a:ahLst/>
                <a:cxnLst/>
                <a:rect l="l" t="t" r="r" b="b"/>
                <a:pathLst>
                  <a:path w="901" h="1675" extrusionOk="0">
                    <a:moveTo>
                      <a:pt x="565" y="1"/>
                    </a:moveTo>
                    <a:lnTo>
                      <a:pt x="461" y="22"/>
                    </a:lnTo>
                    <a:lnTo>
                      <a:pt x="252" y="273"/>
                    </a:lnTo>
                    <a:lnTo>
                      <a:pt x="168" y="273"/>
                    </a:lnTo>
                    <a:lnTo>
                      <a:pt x="42" y="189"/>
                    </a:lnTo>
                    <a:lnTo>
                      <a:pt x="42" y="314"/>
                    </a:lnTo>
                    <a:lnTo>
                      <a:pt x="1" y="398"/>
                    </a:lnTo>
                    <a:lnTo>
                      <a:pt x="105" y="503"/>
                    </a:lnTo>
                    <a:lnTo>
                      <a:pt x="105" y="586"/>
                    </a:lnTo>
                    <a:lnTo>
                      <a:pt x="189" y="649"/>
                    </a:lnTo>
                    <a:lnTo>
                      <a:pt x="189" y="796"/>
                    </a:lnTo>
                    <a:lnTo>
                      <a:pt x="105" y="858"/>
                    </a:lnTo>
                    <a:lnTo>
                      <a:pt x="147" y="942"/>
                    </a:lnTo>
                    <a:lnTo>
                      <a:pt x="273" y="942"/>
                    </a:lnTo>
                    <a:lnTo>
                      <a:pt x="273" y="1005"/>
                    </a:lnTo>
                    <a:lnTo>
                      <a:pt x="189" y="1068"/>
                    </a:lnTo>
                    <a:lnTo>
                      <a:pt x="147" y="1277"/>
                    </a:lnTo>
                    <a:lnTo>
                      <a:pt x="189" y="1361"/>
                    </a:lnTo>
                    <a:lnTo>
                      <a:pt x="252" y="1591"/>
                    </a:lnTo>
                    <a:lnTo>
                      <a:pt x="314" y="1674"/>
                    </a:lnTo>
                    <a:lnTo>
                      <a:pt x="377" y="1654"/>
                    </a:lnTo>
                    <a:lnTo>
                      <a:pt x="419" y="1674"/>
                    </a:lnTo>
                    <a:lnTo>
                      <a:pt x="503" y="1654"/>
                    </a:lnTo>
                    <a:lnTo>
                      <a:pt x="524" y="1528"/>
                    </a:lnTo>
                    <a:lnTo>
                      <a:pt x="565" y="1444"/>
                    </a:lnTo>
                    <a:lnTo>
                      <a:pt x="670" y="1444"/>
                    </a:lnTo>
                    <a:lnTo>
                      <a:pt x="733" y="1528"/>
                    </a:lnTo>
                    <a:lnTo>
                      <a:pt x="796" y="1528"/>
                    </a:lnTo>
                    <a:lnTo>
                      <a:pt x="837" y="1444"/>
                    </a:lnTo>
                    <a:lnTo>
                      <a:pt x="837" y="1214"/>
                    </a:lnTo>
                    <a:lnTo>
                      <a:pt x="879" y="1151"/>
                    </a:lnTo>
                    <a:lnTo>
                      <a:pt x="837" y="921"/>
                    </a:lnTo>
                    <a:lnTo>
                      <a:pt x="900" y="712"/>
                    </a:lnTo>
                    <a:lnTo>
                      <a:pt x="733" y="586"/>
                    </a:lnTo>
                    <a:lnTo>
                      <a:pt x="879" y="503"/>
                    </a:lnTo>
                    <a:lnTo>
                      <a:pt x="879" y="419"/>
                    </a:lnTo>
                    <a:lnTo>
                      <a:pt x="837" y="294"/>
                    </a:lnTo>
                    <a:lnTo>
                      <a:pt x="775" y="189"/>
                    </a:lnTo>
                    <a:lnTo>
                      <a:pt x="691" y="63"/>
                    </a:lnTo>
                    <a:lnTo>
                      <a:pt x="670" y="84"/>
                    </a:lnTo>
                    <a:lnTo>
                      <a:pt x="565"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0" name="Google Shape;870;p27"/>
              <p:cNvSpPr/>
              <p:nvPr/>
            </p:nvSpPr>
            <p:spPr>
              <a:xfrm>
                <a:off x="3821225" y="2579475"/>
                <a:ext cx="6300" cy="4200"/>
              </a:xfrm>
              <a:custGeom>
                <a:avLst/>
                <a:gdLst/>
                <a:ahLst/>
                <a:cxnLst/>
                <a:rect l="l" t="t" r="r" b="b"/>
                <a:pathLst>
                  <a:path w="252" h="168" extrusionOk="0">
                    <a:moveTo>
                      <a:pt x="189" y="0"/>
                    </a:moveTo>
                    <a:lnTo>
                      <a:pt x="147" y="42"/>
                    </a:lnTo>
                    <a:lnTo>
                      <a:pt x="43" y="84"/>
                    </a:lnTo>
                    <a:lnTo>
                      <a:pt x="1" y="147"/>
                    </a:lnTo>
                    <a:lnTo>
                      <a:pt x="43" y="167"/>
                    </a:lnTo>
                    <a:lnTo>
                      <a:pt x="189" y="147"/>
                    </a:lnTo>
                    <a:lnTo>
                      <a:pt x="252" y="147"/>
                    </a:lnTo>
                    <a:lnTo>
                      <a:pt x="252" y="63"/>
                    </a:lnTo>
                    <a:lnTo>
                      <a:pt x="18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1" name="Google Shape;871;p27"/>
              <p:cNvSpPr/>
              <p:nvPr/>
            </p:nvSpPr>
            <p:spPr>
              <a:xfrm>
                <a:off x="3833800" y="2589400"/>
                <a:ext cx="1575" cy="1600"/>
              </a:xfrm>
              <a:custGeom>
                <a:avLst/>
                <a:gdLst/>
                <a:ahLst/>
                <a:cxnLst/>
                <a:rect l="l" t="t" r="r" b="b"/>
                <a:pathLst>
                  <a:path w="63" h="64" extrusionOk="0">
                    <a:moveTo>
                      <a:pt x="42" y="1"/>
                    </a:moveTo>
                    <a:lnTo>
                      <a:pt x="0" y="22"/>
                    </a:lnTo>
                    <a:lnTo>
                      <a:pt x="63" y="63"/>
                    </a:lnTo>
                    <a:lnTo>
                      <a:pt x="42"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2" name="Google Shape;872;p27"/>
              <p:cNvSpPr/>
              <p:nvPr/>
            </p:nvSpPr>
            <p:spPr>
              <a:xfrm>
                <a:off x="3774675" y="2506225"/>
                <a:ext cx="164275" cy="182600"/>
              </a:xfrm>
              <a:custGeom>
                <a:avLst/>
                <a:gdLst/>
                <a:ahLst/>
                <a:cxnLst/>
                <a:rect l="l" t="t" r="r" b="b"/>
                <a:pathLst>
                  <a:path w="6571" h="7304" extrusionOk="0">
                    <a:moveTo>
                      <a:pt x="2595" y="1"/>
                    </a:moveTo>
                    <a:lnTo>
                      <a:pt x="2302" y="189"/>
                    </a:lnTo>
                    <a:lnTo>
                      <a:pt x="2114" y="105"/>
                    </a:lnTo>
                    <a:lnTo>
                      <a:pt x="2009" y="252"/>
                    </a:lnTo>
                    <a:lnTo>
                      <a:pt x="2072" y="419"/>
                    </a:lnTo>
                    <a:lnTo>
                      <a:pt x="1842" y="482"/>
                    </a:lnTo>
                    <a:lnTo>
                      <a:pt x="1800" y="691"/>
                    </a:lnTo>
                    <a:lnTo>
                      <a:pt x="1695" y="608"/>
                    </a:lnTo>
                    <a:lnTo>
                      <a:pt x="1591" y="608"/>
                    </a:lnTo>
                    <a:lnTo>
                      <a:pt x="1340" y="524"/>
                    </a:lnTo>
                    <a:lnTo>
                      <a:pt x="1340" y="691"/>
                    </a:lnTo>
                    <a:lnTo>
                      <a:pt x="1235" y="901"/>
                    </a:lnTo>
                    <a:lnTo>
                      <a:pt x="1172" y="796"/>
                    </a:lnTo>
                    <a:lnTo>
                      <a:pt x="1005" y="712"/>
                    </a:lnTo>
                    <a:lnTo>
                      <a:pt x="1026" y="587"/>
                    </a:lnTo>
                    <a:lnTo>
                      <a:pt x="900" y="503"/>
                    </a:lnTo>
                    <a:lnTo>
                      <a:pt x="691" y="880"/>
                    </a:lnTo>
                    <a:lnTo>
                      <a:pt x="524" y="796"/>
                    </a:lnTo>
                    <a:lnTo>
                      <a:pt x="294" y="942"/>
                    </a:lnTo>
                    <a:lnTo>
                      <a:pt x="168" y="901"/>
                    </a:lnTo>
                    <a:lnTo>
                      <a:pt x="105" y="942"/>
                    </a:lnTo>
                    <a:lnTo>
                      <a:pt x="126" y="1089"/>
                    </a:lnTo>
                    <a:lnTo>
                      <a:pt x="231" y="1193"/>
                    </a:lnTo>
                    <a:lnTo>
                      <a:pt x="210" y="1361"/>
                    </a:lnTo>
                    <a:lnTo>
                      <a:pt x="84" y="1403"/>
                    </a:lnTo>
                    <a:lnTo>
                      <a:pt x="1" y="1465"/>
                    </a:lnTo>
                    <a:lnTo>
                      <a:pt x="126" y="1633"/>
                    </a:lnTo>
                    <a:lnTo>
                      <a:pt x="168" y="1926"/>
                    </a:lnTo>
                    <a:lnTo>
                      <a:pt x="335" y="2051"/>
                    </a:lnTo>
                    <a:lnTo>
                      <a:pt x="524" y="2051"/>
                    </a:lnTo>
                    <a:lnTo>
                      <a:pt x="440" y="2240"/>
                    </a:lnTo>
                    <a:lnTo>
                      <a:pt x="503" y="2365"/>
                    </a:lnTo>
                    <a:lnTo>
                      <a:pt x="796" y="2302"/>
                    </a:lnTo>
                    <a:lnTo>
                      <a:pt x="900" y="2177"/>
                    </a:lnTo>
                    <a:lnTo>
                      <a:pt x="900" y="2072"/>
                    </a:lnTo>
                    <a:lnTo>
                      <a:pt x="1172" y="1926"/>
                    </a:lnTo>
                    <a:lnTo>
                      <a:pt x="1570" y="2030"/>
                    </a:lnTo>
                    <a:lnTo>
                      <a:pt x="1675" y="2093"/>
                    </a:lnTo>
                    <a:lnTo>
                      <a:pt x="1842" y="2156"/>
                    </a:lnTo>
                    <a:lnTo>
                      <a:pt x="1884" y="2261"/>
                    </a:lnTo>
                    <a:lnTo>
                      <a:pt x="1905" y="2302"/>
                    </a:lnTo>
                    <a:lnTo>
                      <a:pt x="1967" y="2386"/>
                    </a:lnTo>
                    <a:lnTo>
                      <a:pt x="2072" y="2574"/>
                    </a:lnTo>
                    <a:lnTo>
                      <a:pt x="2072" y="2679"/>
                    </a:lnTo>
                    <a:lnTo>
                      <a:pt x="2156" y="2721"/>
                    </a:lnTo>
                    <a:lnTo>
                      <a:pt x="2156" y="2888"/>
                    </a:lnTo>
                    <a:lnTo>
                      <a:pt x="2281" y="2930"/>
                    </a:lnTo>
                    <a:lnTo>
                      <a:pt x="2365" y="3035"/>
                    </a:lnTo>
                    <a:lnTo>
                      <a:pt x="2511" y="3202"/>
                    </a:lnTo>
                    <a:lnTo>
                      <a:pt x="2532" y="3307"/>
                    </a:lnTo>
                    <a:lnTo>
                      <a:pt x="2700" y="3307"/>
                    </a:lnTo>
                    <a:lnTo>
                      <a:pt x="2804" y="3432"/>
                    </a:lnTo>
                    <a:lnTo>
                      <a:pt x="2825" y="3537"/>
                    </a:lnTo>
                    <a:lnTo>
                      <a:pt x="2909" y="3558"/>
                    </a:lnTo>
                    <a:lnTo>
                      <a:pt x="3139" y="3851"/>
                    </a:lnTo>
                    <a:lnTo>
                      <a:pt x="3369" y="4018"/>
                    </a:lnTo>
                    <a:lnTo>
                      <a:pt x="3474" y="4039"/>
                    </a:lnTo>
                    <a:lnTo>
                      <a:pt x="3579" y="4081"/>
                    </a:lnTo>
                    <a:lnTo>
                      <a:pt x="3620" y="4186"/>
                    </a:lnTo>
                    <a:lnTo>
                      <a:pt x="3725" y="4186"/>
                    </a:lnTo>
                    <a:lnTo>
                      <a:pt x="3788" y="4123"/>
                    </a:lnTo>
                    <a:lnTo>
                      <a:pt x="3934" y="4165"/>
                    </a:lnTo>
                    <a:lnTo>
                      <a:pt x="4039" y="4165"/>
                    </a:lnTo>
                    <a:lnTo>
                      <a:pt x="4164" y="4395"/>
                    </a:lnTo>
                    <a:lnTo>
                      <a:pt x="4248" y="4458"/>
                    </a:lnTo>
                    <a:lnTo>
                      <a:pt x="4290" y="4416"/>
                    </a:lnTo>
                    <a:lnTo>
                      <a:pt x="4395" y="4458"/>
                    </a:lnTo>
                    <a:lnTo>
                      <a:pt x="4395" y="4520"/>
                    </a:lnTo>
                    <a:lnTo>
                      <a:pt x="4604" y="4520"/>
                    </a:lnTo>
                    <a:lnTo>
                      <a:pt x="4688" y="4625"/>
                    </a:lnTo>
                    <a:lnTo>
                      <a:pt x="4688" y="4730"/>
                    </a:lnTo>
                    <a:lnTo>
                      <a:pt x="4646" y="4792"/>
                    </a:lnTo>
                    <a:lnTo>
                      <a:pt x="4708" y="4834"/>
                    </a:lnTo>
                    <a:lnTo>
                      <a:pt x="4834" y="4834"/>
                    </a:lnTo>
                    <a:lnTo>
                      <a:pt x="4897" y="4939"/>
                    </a:lnTo>
                    <a:lnTo>
                      <a:pt x="5043" y="4981"/>
                    </a:lnTo>
                    <a:lnTo>
                      <a:pt x="5106" y="4939"/>
                    </a:lnTo>
                    <a:lnTo>
                      <a:pt x="5169" y="5002"/>
                    </a:lnTo>
                    <a:lnTo>
                      <a:pt x="5232" y="5190"/>
                    </a:lnTo>
                    <a:lnTo>
                      <a:pt x="5252" y="5357"/>
                    </a:lnTo>
                    <a:lnTo>
                      <a:pt x="5315" y="5441"/>
                    </a:lnTo>
                    <a:lnTo>
                      <a:pt x="5357" y="5650"/>
                    </a:lnTo>
                    <a:lnTo>
                      <a:pt x="5420" y="5755"/>
                    </a:lnTo>
                    <a:lnTo>
                      <a:pt x="5420" y="5859"/>
                    </a:lnTo>
                    <a:lnTo>
                      <a:pt x="5357" y="5943"/>
                    </a:lnTo>
                    <a:lnTo>
                      <a:pt x="5315" y="5943"/>
                    </a:lnTo>
                    <a:lnTo>
                      <a:pt x="5273" y="5964"/>
                    </a:lnTo>
                    <a:lnTo>
                      <a:pt x="5315" y="6069"/>
                    </a:lnTo>
                    <a:lnTo>
                      <a:pt x="5273" y="6173"/>
                    </a:lnTo>
                    <a:lnTo>
                      <a:pt x="5211" y="6257"/>
                    </a:lnTo>
                    <a:lnTo>
                      <a:pt x="5127" y="6278"/>
                    </a:lnTo>
                    <a:lnTo>
                      <a:pt x="5106" y="6341"/>
                    </a:lnTo>
                    <a:lnTo>
                      <a:pt x="5106" y="6362"/>
                    </a:lnTo>
                    <a:lnTo>
                      <a:pt x="5211" y="6466"/>
                    </a:lnTo>
                    <a:lnTo>
                      <a:pt x="5357" y="6445"/>
                    </a:lnTo>
                    <a:lnTo>
                      <a:pt x="5441" y="6341"/>
                    </a:lnTo>
                    <a:lnTo>
                      <a:pt x="5462" y="6194"/>
                    </a:lnTo>
                    <a:lnTo>
                      <a:pt x="5629" y="6069"/>
                    </a:lnTo>
                    <a:lnTo>
                      <a:pt x="5650" y="5818"/>
                    </a:lnTo>
                    <a:lnTo>
                      <a:pt x="5755" y="5713"/>
                    </a:lnTo>
                    <a:lnTo>
                      <a:pt x="5859" y="5671"/>
                    </a:lnTo>
                    <a:lnTo>
                      <a:pt x="5880" y="5608"/>
                    </a:lnTo>
                    <a:lnTo>
                      <a:pt x="5859" y="5546"/>
                    </a:lnTo>
                    <a:lnTo>
                      <a:pt x="5880" y="5399"/>
                    </a:lnTo>
                    <a:lnTo>
                      <a:pt x="5859" y="5336"/>
                    </a:lnTo>
                    <a:lnTo>
                      <a:pt x="5692" y="5190"/>
                    </a:lnTo>
                    <a:lnTo>
                      <a:pt x="5587" y="5190"/>
                    </a:lnTo>
                    <a:lnTo>
                      <a:pt x="5566" y="5127"/>
                    </a:lnTo>
                    <a:lnTo>
                      <a:pt x="5566" y="5043"/>
                    </a:lnTo>
                    <a:lnTo>
                      <a:pt x="5650" y="5002"/>
                    </a:lnTo>
                    <a:lnTo>
                      <a:pt x="5671" y="4918"/>
                    </a:lnTo>
                    <a:lnTo>
                      <a:pt x="5671" y="4834"/>
                    </a:lnTo>
                    <a:lnTo>
                      <a:pt x="5734" y="4771"/>
                    </a:lnTo>
                    <a:lnTo>
                      <a:pt x="5776" y="4625"/>
                    </a:lnTo>
                    <a:lnTo>
                      <a:pt x="5838" y="4604"/>
                    </a:lnTo>
                    <a:lnTo>
                      <a:pt x="5901" y="4604"/>
                    </a:lnTo>
                    <a:lnTo>
                      <a:pt x="6006" y="4667"/>
                    </a:lnTo>
                    <a:lnTo>
                      <a:pt x="6048" y="4709"/>
                    </a:lnTo>
                    <a:lnTo>
                      <a:pt x="6215" y="4709"/>
                    </a:lnTo>
                    <a:lnTo>
                      <a:pt x="6278" y="4730"/>
                    </a:lnTo>
                    <a:lnTo>
                      <a:pt x="6257" y="4813"/>
                    </a:lnTo>
                    <a:lnTo>
                      <a:pt x="6299" y="4918"/>
                    </a:lnTo>
                    <a:lnTo>
                      <a:pt x="6382" y="5022"/>
                    </a:lnTo>
                    <a:lnTo>
                      <a:pt x="6487" y="5085"/>
                    </a:lnTo>
                    <a:lnTo>
                      <a:pt x="6487" y="5043"/>
                    </a:lnTo>
                    <a:lnTo>
                      <a:pt x="6508" y="5022"/>
                    </a:lnTo>
                    <a:lnTo>
                      <a:pt x="6487" y="5002"/>
                    </a:lnTo>
                    <a:lnTo>
                      <a:pt x="6550" y="4918"/>
                    </a:lnTo>
                    <a:lnTo>
                      <a:pt x="6571" y="4771"/>
                    </a:lnTo>
                    <a:lnTo>
                      <a:pt x="6508" y="4688"/>
                    </a:lnTo>
                    <a:lnTo>
                      <a:pt x="6403" y="4604"/>
                    </a:lnTo>
                    <a:lnTo>
                      <a:pt x="6236" y="4562"/>
                    </a:lnTo>
                    <a:lnTo>
                      <a:pt x="6131" y="4416"/>
                    </a:lnTo>
                    <a:lnTo>
                      <a:pt x="5943" y="4290"/>
                    </a:lnTo>
                    <a:lnTo>
                      <a:pt x="5504" y="4060"/>
                    </a:lnTo>
                    <a:lnTo>
                      <a:pt x="5294" y="4018"/>
                    </a:lnTo>
                    <a:lnTo>
                      <a:pt x="5148" y="4018"/>
                    </a:lnTo>
                    <a:lnTo>
                      <a:pt x="5106" y="3914"/>
                    </a:lnTo>
                    <a:lnTo>
                      <a:pt x="5106" y="3851"/>
                    </a:lnTo>
                    <a:lnTo>
                      <a:pt x="5232" y="3746"/>
                    </a:lnTo>
                    <a:lnTo>
                      <a:pt x="5252" y="3662"/>
                    </a:lnTo>
                    <a:lnTo>
                      <a:pt x="5148" y="3621"/>
                    </a:lnTo>
                    <a:lnTo>
                      <a:pt x="5022" y="3642"/>
                    </a:lnTo>
                    <a:lnTo>
                      <a:pt x="4918" y="3621"/>
                    </a:lnTo>
                    <a:lnTo>
                      <a:pt x="4708" y="3621"/>
                    </a:lnTo>
                    <a:lnTo>
                      <a:pt x="4625" y="3558"/>
                    </a:lnTo>
                    <a:lnTo>
                      <a:pt x="4520" y="3537"/>
                    </a:lnTo>
                    <a:lnTo>
                      <a:pt x="4457" y="3453"/>
                    </a:lnTo>
                    <a:lnTo>
                      <a:pt x="4290" y="3328"/>
                    </a:lnTo>
                    <a:lnTo>
                      <a:pt x="4206" y="3202"/>
                    </a:lnTo>
                    <a:lnTo>
                      <a:pt x="4102" y="3097"/>
                    </a:lnTo>
                    <a:lnTo>
                      <a:pt x="4039" y="2993"/>
                    </a:lnTo>
                    <a:lnTo>
                      <a:pt x="4039" y="2867"/>
                    </a:lnTo>
                    <a:lnTo>
                      <a:pt x="3976" y="2825"/>
                    </a:lnTo>
                    <a:lnTo>
                      <a:pt x="3976" y="2721"/>
                    </a:lnTo>
                    <a:lnTo>
                      <a:pt x="3620" y="2365"/>
                    </a:lnTo>
                    <a:lnTo>
                      <a:pt x="3537" y="2261"/>
                    </a:lnTo>
                    <a:lnTo>
                      <a:pt x="3411" y="2177"/>
                    </a:lnTo>
                    <a:lnTo>
                      <a:pt x="3139" y="2051"/>
                    </a:lnTo>
                    <a:lnTo>
                      <a:pt x="3097" y="1968"/>
                    </a:lnTo>
                    <a:lnTo>
                      <a:pt x="3056" y="1821"/>
                    </a:lnTo>
                    <a:lnTo>
                      <a:pt x="3014" y="1654"/>
                    </a:lnTo>
                    <a:lnTo>
                      <a:pt x="3056" y="1612"/>
                    </a:lnTo>
                    <a:lnTo>
                      <a:pt x="3139" y="1465"/>
                    </a:lnTo>
                    <a:lnTo>
                      <a:pt x="3056" y="1361"/>
                    </a:lnTo>
                    <a:lnTo>
                      <a:pt x="3014" y="1235"/>
                    </a:lnTo>
                    <a:lnTo>
                      <a:pt x="3056" y="1152"/>
                    </a:lnTo>
                    <a:lnTo>
                      <a:pt x="3202" y="1131"/>
                    </a:lnTo>
                    <a:lnTo>
                      <a:pt x="3307" y="1026"/>
                    </a:lnTo>
                    <a:lnTo>
                      <a:pt x="3432" y="1026"/>
                    </a:lnTo>
                    <a:lnTo>
                      <a:pt x="3516" y="942"/>
                    </a:lnTo>
                    <a:lnTo>
                      <a:pt x="3579" y="901"/>
                    </a:lnTo>
                    <a:lnTo>
                      <a:pt x="3725" y="921"/>
                    </a:lnTo>
                    <a:lnTo>
                      <a:pt x="3683" y="712"/>
                    </a:lnTo>
                    <a:lnTo>
                      <a:pt x="3725" y="691"/>
                    </a:lnTo>
                    <a:lnTo>
                      <a:pt x="3662" y="587"/>
                    </a:lnTo>
                    <a:lnTo>
                      <a:pt x="3788" y="398"/>
                    </a:lnTo>
                    <a:lnTo>
                      <a:pt x="3725" y="315"/>
                    </a:lnTo>
                    <a:lnTo>
                      <a:pt x="3537" y="356"/>
                    </a:lnTo>
                    <a:lnTo>
                      <a:pt x="3202" y="273"/>
                    </a:lnTo>
                    <a:lnTo>
                      <a:pt x="2909" y="105"/>
                    </a:lnTo>
                    <a:lnTo>
                      <a:pt x="2930" y="1"/>
                    </a:lnTo>
                    <a:lnTo>
                      <a:pt x="2721" y="43"/>
                    </a:lnTo>
                    <a:lnTo>
                      <a:pt x="2595" y="1"/>
                    </a:lnTo>
                    <a:close/>
                    <a:moveTo>
                      <a:pt x="4960" y="6236"/>
                    </a:moveTo>
                    <a:lnTo>
                      <a:pt x="4813" y="6362"/>
                    </a:lnTo>
                    <a:lnTo>
                      <a:pt x="4750" y="6362"/>
                    </a:lnTo>
                    <a:lnTo>
                      <a:pt x="4625" y="6278"/>
                    </a:lnTo>
                    <a:lnTo>
                      <a:pt x="4499" y="6403"/>
                    </a:lnTo>
                    <a:lnTo>
                      <a:pt x="4227" y="6382"/>
                    </a:lnTo>
                    <a:lnTo>
                      <a:pt x="4018" y="6445"/>
                    </a:lnTo>
                    <a:lnTo>
                      <a:pt x="3872" y="6403"/>
                    </a:lnTo>
                    <a:lnTo>
                      <a:pt x="3767" y="6341"/>
                    </a:lnTo>
                    <a:lnTo>
                      <a:pt x="3641" y="6341"/>
                    </a:lnTo>
                    <a:lnTo>
                      <a:pt x="3558" y="6382"/>
                    </a:lnTo>
                    <a:lnTo>
                      <a:pt x="3495" y="6341"/>
                    </a:lnTo>
                    <a:lnTo>
                      <a:pt x="3369" y="6382"/>
                    </a:lnTo>
                    <a:lnTo>
                      <a:pt x="3348" y="6571"/>
                    </a:lnTo>
                    <a:lnTo>
                      <a:pt x="3474" y="6675"/>
                    </a:lnTo>
                    <a:lnTo>
                      <a:pt x="3600" y="6655"/>
                    </a:lnTo>
                    <a:lnTo>
                      <a:pt x="3809" y="6801"/>
                    </a:lnTo>
                    <a:lnTo>
                      <a:pt x="3955" y="6822"/>
                    </a:lnTo>
                    <a:lnTo>
                      <a:pt x="4060" y="6927"/>
                    </a:lnTo>
                    <a:lnTo>
                      <a:pt x="4311" y="7031"/>
                    </a:lnTo>
                    <a:lnTo>
                      <a:pt x="4374" y="7010"/>
                    </a:lnTo>
                    <a:lnTo>
                      <a:pt x="4478" y="7094"/>
                    </a:lnTo>
                    <a:lnTo>
                      <a:pt x="4499" y="7199"/>
                    </a:lnTo>
                    <a:lnTo>
                      <a:pt x="4750" y="7303"/>
                    </a:lnTo>
                    <a:lnTo>
                      <a:pt x="4855" y="7282"/>
                    </a:lnTo>
                    <a:lnTo>
                      <a:pt x="4855" y="7136"/>
                    </a:lnTo>
                    <a:lnTo>
                      <a:pt x="4918" y="7073"/>
                    </a:lnTo>
                    <a:lnTo>
                      <a:pt x="4918" y="6927"/>
                    </a:lnTo>
                    <a:lnTo>
                      <a:pt x="4813" y="6801"/>
                    </a:lnTo>
                    <a:lnTo>
                      <a:pt x="4918" y="6508"/>
                    </a:lnTo>
                    <a:lnTo>
                      <a:pt x="5022" y="6403"/>
                    </a:lnTo>
                    <a:lnTo>
                      <a:pt x="5022" y="6362"/>
                    </a:lnTo>
                    <a:lnTo>
                      <a:pt x="5043" y="6362"/>
                    </a:lnTo>
                    <a:lnTo>
                      <a:pt x="5043" y="6341"/>
                    </a:lnTo>
                    <a:lnTo>
                      <a:pt x="4960" y="6236"/>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873" name="Google Shape;873;p27"/>
            <p:cNvGrpSpPr/>
            <p:nvPr/>
          </p:nvGrpSpPr>
          <p:grpSpPr>
            <a:xfrm>
              <a:off x="-2554998" y="3439348"/>
              <a:ext cx="72177" cy="41942"/>
              <a:chOff x="3750475" y="2481850"/>
              <a:chExt cx="85125" cy="51800"/>
            </a:xfrm>
          </p:grpSpPr>
          <p:sp>
            <p:nvSpPr>
              <p:cNvPr id="874" name="Google Shape;874;p27"/>
              <p:cNvSpPr/>
              <p:nvPr/>
            </p:nvSpPr>
            <p:spPr>
              <a:xfrm>
                <a:off x="3762125" y="2492625"/>
                <a:ext cx="64900" cy="36650"/>
              </a:xfrm>
              <a:custGeom>
                <a:avLst/>
                <a:gdLst/>
                <a:ahLst/>
                <a:cxnLst/>
                <a:rect l="l" t="t" r="r" b="b"/>
                <a:pathLst>
                  <a:path w="2596" h="1466" extrusionOk="0">
                    <a:moveTo>
                      <a:pt x="1507" y="1"/>
                    </a:moveTo>
                    <a:lnTo>
                      <a:pt x="1361" y="64"/>
                    </a:lnTo>
                    <a:lnTo>
                      <a:pt x="1402" y="105"/>
                    </a:lnTo>
                    <a:lnTo>
                      <a:pt x="1340" y="189"/>
                    </a:lnTo>
                    <a:lnTo>
                      <a:pt x="1214" y="126"/>
                    </a:lnTo>
                    <a:lnTo>
                      <a:pt x="1109" y="189"/>
                    </a:lnTo>
                    <a:lnTo>
                      <a:pt x="1005" y="168"/>
                    </a:lnTo>
                    <a:lnTo>
                      <a:pt x="817" y="210"/>
                    </a:lnTo>
                    <a:lnTo>
                      <a:pt x="712" y="210"/>
                    </a:lnTo>
                    <a:lnTo>
                      <a:pt x="691" y="126"/>
                    </a:lnTo>
                    <a:lnTo>
                      <a:pt x="565" y="126"/>
                    </a:lnTo>
                    <a:lnTo>
                      <a:pt x="482" y="231"/>
                    </a:lnTo>
                    <a:lnTo>
                      <a:pt x="607" y="294"/>
                    </a:lnTo>
                    <a:lnTo>
                      <a:pt x="607" y="398"/>
                    </a:lnTo>
                    <a:lnTo>
                      <a:pt x="503" y="440"/>
                    </a:lnTo>
                    <a:lnTo>
                      <a:pt x="398" y="608"/>
                    </a:lnTo>
                    <a:lnTo>
                      <a:pt x="314" y="628"/>
                    </a:lnTo>
                    <a:lnTo>
                      <a:pt x="168" y="859"/>
                    </a:lnTo>
                    <a:lnTo>
                      <a:pt x="147" y="1047"/>
                    </a:lnTo>
                    <a:lnTo>
                      <a:pt x="147" y="1152"/>
                    </a:lnTo>
                    <a:lnTo>
                      <a:pt x="84" y="1152"/>
                    </a:lnTo>
                    <a:lnTo>
                      <a:pt x="0" y="1173"/>
                    </a:lnTo>
                    <a:lnTo>
                      <a:pt x="42" y="1277"/>
                    </a:lnTo>
                    <a:lnTo>
                      <a:pt x="147" y="1277"/>
                    </a:lnTo>
                    <a:lnTo>
                      <a:pt x="293" y="1235"/>
                    </a:lnTo>
                    <a:lnTo>
                      <a:pt x="252" y="1068"/>
                    </a:lnTo>
                    <a:lnTo>
                      <a:pt x="314" y="1026"/>
                    </a:lnTo>
                    <a:lnTo>
                      <a:pt x="482" y="1026"/>
                    </a:lnTo>
                    <a:lnTo>
                      <a:pt x="524" y="1131"/>
                    </a:lnTo>
                    <a:lnTo>
                      <a:pt x="586" y="1277"/>
                    </a:lnTo>
                    <a:lnTo>
                      <a:pt x="670" y="1340"/>
                    </a:lnTo>
                    <a:lnTo>
                      <a:pt x="670" y="1424"/>
                    </a:lnTo>
                    <a:lnTo>
                      <a:pt x="796" y="1465"/>
                    </a:lnTo>
                    <a:lnTo>
                      <a:pt x="1026" y="1319"/>
                    </a:lnTo>
                    <a:lnTo>
                      <a:pt x="1151" y="1361"/>
                    </a:lnTo>
                    <a:lnTo>
                      <a:pt x="1361" y="1026"/>
                    </a:lnTo>
                    <a:lnTo>
                      <a:pt x="1507" y="1110"/>
                    </a:lnTo>
                    <a:lnTo>
                      <a:pt x="1507" y="1235"/>
                    </a:lnTo>
                    <a:lnTo>
                      <a:pt x="1674" y="1319"/>
                    </a:lnTo>
                    <a:lnTo>
                      <a:pt x="1737" y="1445"/>
                    </a:lnTo>
                    <a:lnTo>
                      <a:pt x="1842" y="1235"/>
                    </a:lnTo>
                    <a:lnTo>
                      <a:pt x="1842" y="1068"/>
                    </a:lnTo>
                    <a:lnTo>
                      <a:pt x="2093" y="1131"/>
                    </a:lnTo>
                    <a:lnTo>
                      <a:pt x="2197" y="1131"/>
                    </a:lnTo>
                    <a:lnTo>
                      <a:pt x="2302" y="1214"/>
                    </a:lnTo>
                    <a:lnTo>
                      <a:pt x="2302" y="1005"/>
                    </a:lnTo>
                    <a:lnTo>
                      <a:pt x="2553" y="942"/>
                    </a:lnTo>
                    <a:lnTo>
                      <a:pt x="2490" y="754"/>
                    </a:lnTo>
                    <a:lnTo>
                      <a:pt x="2595" y="628"/>
                    </a:lnTo>
                    <a:lnTo>
                      <a:pt x="2553" y="524"/>
                    </a:lnTo>
                    <a:lnTo>
                      <a:pt x="2469" y="524"/>
                    </a:lnTo>
                    <a:lnTo>
                      <a:pt x="2365" y="628"/>
                    </a:lnTo>
                    <a:lnTo>
                      <a:pt x="2260" y="503"/>
                    </a:lnTo>
                    <a:lnTo>
                      <a:pt x="2177" y="524"/>
                    </a:lnTo>
                    <a:lnTo>
                      <a:pt x="2030" y="524"/>
                    </a:lnTo>
                    <a:lnTo>
                      <a:pt x="1988" y="440"/>
                    </a:lnTo>
                    <a:lnTo>
                      <a:pt x="2030" y="398"/>
                    </a:lnTo>
                    <a:lnTo>
                      <a:pt x="2030" y="294"/>
                    </a:lnTo>
                    <a:lnTo>
                      <a:pt x="1884" y="210"/>
                    </a:lnTo>
                    <a:lnTo>
                      <a:pt x="1737" y="84"/>
                    </a:lnTo>
                    <a:lnTo>
                      <a:pt x="1653" y="84"/>
                    </a:lnTo>
                    <a:lnTo>
                      <a:pt x="1612" y="126"/>
                    </a:lnTo>
                    <a:lnTo>
                      <a:pt x="1528" y="105"/>
                    </a:lnTo>
                    <a:lnTo>
                      <a:pt x="1507"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5" name="Google Shape;875;p27"/>
              <p:cNvSpPr/>
              <p:nvPr/>
            </p:nvSpPr>
            <p:spPr>
              <a:xfrm>
                <a:off x="3750475" y="2481850"/>
                <a:ext cx="85125" cy="51800"/>
              </a:xfrm>
              <a:custGeom>
                <a:avLst/>
                <a:gdLst/>
                <a:ahLst/>
                <a:cxnLst/>
                <a:rect l="l" t="t" r="r" b="b"/>
                <a:pathLst>
                  <a:path w="3405" h="2072" extrusionOk="0">
                    <a:moveTo>
                      <a:pt x="1095" y="286"/>
                    </a:moveTo>
                    <a:lnTo>
                      <a:pt x="0" y="1667"/>
                    </a:lnTo>
                    <a:lnTo>
                      <a:pt x="547" y="2072"/>
                    </a:lnTo>
                    <a:lnTo>
                      <a:pt x="1214" y="1858"/>
                    </a:lnTo>
                    <a:lnTo>
                      <a:pt x="1881" y="1262"/>
                    </a:lnTo>
                    <a:lnTo>
                      <a:pt x="2976" y="1286"/>
                    </a:lnTo>
                    <a:lnTo>
                      <a:pt x="3405" y="786"/>
                    </a:lnTo>
                    <a:lnTo>
                      <a:pt x="2167" y="0"/>
                    </a:lnTo>
                    <a:close/>
                  </a:path>
                </a:pathLst>
              </a:custGeom>
              <a:solidFill>
                <a:schemeClr val="accent1"/>
              </a:solidFill>
              <a:ln>
                <a:noFill/>
              </a:ln>
            </p:spPr>
          </p:sp>
        </p:grpSp>
        <p:grpSp>
          <p:nvGrpSpPr>
            <p:cNvPr id="876" name="Google Shape;876;p27"/>
            <p:cNvGrpSpPr/>
            <p:nvPr/>
          </p:nvGrpSpPr>
          <p:grpSpPr>
            <a:xfrm>
              <a:off x="-2659544" y="3399349"/>
              <a:ext cx="145924" cy="136900"/>
              <a:chOff x="3627175" y="2432450"/>
              <a:chExt cx="172100" cy="169075"/>
            </a:xfrm>
          </p:grpSpPr>
          <p:sp>
            <p:nvSpPr>
              <p:cNvPr id="877" name="Google Shape;877;p27"/>
              <p:cNvSpPr/>
              <p:nvPr/>
            </p:nvSpPr>
            <p:spPr>
              <a:xfrm>
                <a:off x="3627175" y="2433000"/>
                <a:ext cx="164800" cy="156950"/>
              </a:xfrm>
              <a:custGeom>
                <a:avLst/>
                <a:gdLst/>
                <a:ahLst/>
                <a:cxnLst/>
                <a:rect l="l" t="t" r="r" b="b"/>
                <a:pathLst>
                  <a:path w="6592" h="6278" extrusionOk="0">
                    <a:moveTo>
                      <a:pt x="3829" y="0"/>
                    </a:moveTo>
                    <a:lnTo>
                      <a:pt x="3808" y="42"/>
                    </a:lnTo>
                    <a:lnTo>
                      <a:pt x="3599" y="105"/>
                    </a:lnTo>
                    <a:lnTo>
                      <a:pt x="3578" y="63"/>
                    </a:lnTo>
                    <a:lnTo>
                      <a:pt x="3390" y="168"/>
                    </a:lnTo>
                    <a:lnTo>
                      <a:pt x="3369" y="272"/>
                    </a:lnTo>
                    <a:lnTo>
                      <a:pt x="3390" y="398"/>
                    </a:lnTo>
                    <a:lnTo>
                      <a:pt x="3348" y="607"/>
                    </a:lnTo>
                    <a:lnTo>
                      <a:pt x="3181" y="796"/>
                    </a:lnTo>
                    <a:lnTo>
                      <a:pt x="3181" y="837"/>
                    </a:lnTo>
                    <a:lnTo>
                      <a:pt x="2992" y="900"/>
                    </a:lnTo>
                    <a:lnTo>
                      <a:pt x="2888" y="900"/>
                    </a:lnTo>
                    <a:lnTo>
                      <a:pt x="2783" y="879"/>
                    </a:lnTo>
                    <a:lnTo>
                      <a:pt x="2574" y="1005"/>
                    </a:lnTo>
                    <a:lnTo>
                      <a:pt x="2532" y="1089"/>
                    </a:lnTo>
                    <a:lnTo>
                      <a:pt x="2574" y="1151"/>
                    </a:lnTo>
                    <a:lnTo>
                      <a:pt x="2658" y="1193"/>
                    </a:lnTo>
                    <a:lnTo>
                      <a:pt x="2532" y="1298"/>
                    </a:lnTo>
                    <a:lnTo>
                      <a:pt x="2365" y="1319"/>
                    </a:lnTo>
                    <a:lnTo>
                      <a:pt x="2134" y="1298"/>
                    </a:lnTo>
                    <a:lnTo>
                      <a:pt x="2030" y="1235"/>
                    </a:lnTo>
                    <a:lnTo>
                      <a:pt x="1946" y="1298"/>
                    </a:lnTo>
                    <a:lnTo>
                      <a:pt x="1925" y="1214"/>
                    </a:lnTo>
                    <a:lnTo>
                      <a:pt x="1841" y="1151"/>
                    </a:lnTo>
                    <a:lnTo>
                      <a:pt x="1883" y="1047"/>
                    </a:lnTo>
                    <a:lnTo>
                      <a:pt x="1800" y="1026"/>
                    </a:lnTo>
                    <a:lnTo>
                      <a:pt x="1695" y="1047"/>
                    </a:lnTo>
                    <a:lnTo>
                      <a:pt x="1569" y="1047"/>
                    </a:lnTo>
                    <a:lnTo>
                      <a:pt x="1507" y="1026"/>
                    </a:lnTo>
                    <a:lnTo>
                      <a:pt x="1528" y="1151"/>
                    </a:lnTo>
                    <a:lnTo>
                      <a:pt x="1507" y="1214"/>
                    </a:lnTo>
                    <a:lnTo>
                      <a:pt x="1716" y="1402"/>
                    </a:lnTo>
                    <a:lnTo>
                      <a:pt x="1674" y="1444"/>
                    </a:lnTo>
                    <a:lnTo>
                      <a:pt x="1695" y="1528"/>
                    </a:lnTo>
                    <a:lnTo>
                      <a:pt x="1695" y="1633"/>
                    </a:lnTo>
                    <a:lnTo>
                      <a:pt x="1737" y="1716"/>
                    </a:lnTo>
                    <a:lnTo>
                      <a:pt x="1737" y="1821"/>
                    </a:lnTo>
                    <a:lnTo>
                      <a:pt x="1569" y="1779"/>
                    </a:lnTo>
                    <a:lnTo>
                      <a:pt x="1465" y="1821"/>
                    </a:lnTo>
                    <a:lnTo>
                      <a:pt x="1381" y="1779"/>
                    </a:lnTo>
                    <a:lnTo>
                      <a:pt x="1277" y="1821"/>
                    </a:lnTo>
                    <a:lnTo>
                      <a:pt x="1256" y="1758"/>
                    </a:lnTo>
                    <a:lnTo>
                      <a:pt x="1109" y="1863"/>
                    </a:lnTo>
                    <a:lnTo>
                      <a:pt x="963" y="1653"/>
                    </a:lnTo>
                    <a:lnTo>
                      <a:pt x="858" y="1633"/>
                    </a:lnTo>
                    <a:lnTo>
                      <a:pt x="733" y="1653"/>
                    </a:lnTo>
                    <a:lnTo>
                      <a:pt x="628" y="1758"/>
                    </a:lnTo>
                    <a:lnTo>
                      <a:pt x="565" y="1737"/>
                    </a:lnTo>
                    <a:lnTo>
                      <a:pt x="481" y="1779"/>
                    </a:lnTo>
                    <a:lnTo>
                      <a:pt x="440" y="1758"/>
                    </a:lnTo>
                    <a:lnTo>
                      <a:pt x="335" y="1758"/>
                    </a:lnTo>
                    <a:lnTo>
                      <a:pt x="251" y="1842"/>
                    </a:lnTo>
                    <a:lnTo>
                      <a:pt x="63" y="1863"/>
                    </a:lnTo>
                    <a:lnTo>
                      <a:pt x="0" y="1946"/>
                    </a:lnTo>
                    <a:lnTo>
                      <a:pt x="42" y="2030"/>
                    </a:lnTo>
                    <a:lnTo>
                      <a:pt x="147" y="1988"/>
                    </a:lnTo>
                    <a:lnTo>
                      <a:pt x="251" y="2030"/>
                    </a:lnTo>
                    <a:lnTo>
                      <a:pt x="272" y="2051"/>
                    </a:lnTo>
                    <a:lnTo>
                      <a:pt x="272" y="2051"/>
                    </a:lnTo>
                    <a:lnTo>
                      <a:pt x="147" y="2030"/>
                    </a:lnTo>
                    <a:lnTo>
                      <a:pt x="105" y="2051"/>
                    </a:lnTo>
                    <a:lnTo>
                      <a:pt x="126" y="2156"/>
                    </a:lnTo>
                    <a:lnTo>
                      <a:pt x="168" y="2072"/>
                    </a:lnTo>
                    <a:lnTo>
                      <a:pt x="230" y="2093"/>
                    </a:lnTo>
                    <a:lnTo>
                      <a:pt x="251" y="2177"/>
                    </a:lnTo>
                    <a:lnTo>
                      <a:pt x="209" y="2197"/>
                    </a:lnTo>
                    <a:lnTo>
                      <a:pt x="105" y="2239"/>
                    </a:lnTo>
                    <a:lnTo>
                      <a:pt x="105" y="2260"/>
                    </a:lnTo>
                    <a:lnTo>
                      <a:pt x="209" y="2260"/>
                    </a:lnTo>
                    <a:lnTo>
                      <a:pt x="230" y="2386"/>
                    </a:lnTo>
                    <a:lnTo>
                      <a:pt x="230" y="2469"/>
                    </a:lnTo>
                    <a:lnTo>
                      <a:pt x="335" y="2386"/>
                    </a:lnTo>
                    <a:lnTo>
                      <a:pt x="481" y="2386"/>
                    </a:lnTo>
                    <a:lnTo>
                      <a:pt x="670" y="2469"/>
                    </a:lnTo>
                    <a:lnTo>
                      <a:pt x="733" y="2511"/>
                    </a:lnTo>
                    <a:lnTo>
                      <a:pt x="774" y="2511"/>
                    </a:lnTo>
                    <a:lnTo>
                      <a:pt x="900" y="2595"/>
                    </a:lnTo>
                    <a:lnTo>
                      <a:pt x="1005" y="2511"/>
                    </a:lnTo>
                    <a:lnTo>
                      <a:pt x="1067" y="2553"/>
                    </a:lnTo>
                    <a:lnTo>
                      <a:pt x="1046" y="2595"/>
                    </a:lnTo>
                    <a:lnTo>
                      <a:pt x="1067" y="2658"/>
                    </a:lnTo>
                    <a:lnTo>
                      <a:pt x="1172" y="2595"/>
                    </a:lnTo>
                    <a:lnTo>
                      <a:pt x="1214" y="2658"/>
                    </a:lnTo>
                    <a:lnTo>
                      <a:pt x="1172" y="2762"/>
                    </a:lnTo>
                    <a:lnTo>
                      <a:pt x="1214" y="2825"/>
                    </a:lnTo>
                    <a:lnTo>
                      <a:pt x="1297" y="2825"/>
                    </a:lnTo>
                    <a:lnTo>
                      <a:pt x="1402" y="2783"/>
                    </a:lnTo>
                    <a:lnTo>
                      <a:pt x="1528" y="2783"/>
                    </a:lnTo>
                    <a:lnTo>
                      <a:pt x="1611" y="2888"/>
                    </a:lnTo>
                    <a:lnTo>
                      <a:pt x="1507" y="2825"/>
                    </a:lnTo>
                    <a:lnTo>
                      <a:pt x="1402" y="2825"/>
                    </a:lnTo>
                    <a:lnTo>
                      <a:pt x="1360" y="2930"/>
                    </a:lnTo>
                    <a:lnTo>
                      <a:pt x="1402" y="2972"/>
                    </a:lnTo>
                    <a:lnTo>
                      <a:pt x="1423" y="3076"/>
                    </a:lnTo>
                    <a:lnTo>
                      <a:pt x="1381" y="3181"/>
                    </a:lnTo>
                    <a:lnTo>
                      <a:pt x="1402" y="3244"/>
                    </a:lnTo>
                    <a:lnTo>
                      <a:pt x="1486" y="3244"/>
                    </a:lnTo>
                    <a:lnTo>
                      <a:pt x="1632" y="3432"/>
                    </a:lnTo>
                    <a:lnTo>
                      <a:pt x="1779" y="3453"/>
                    </a:lnTo>
                    <a:lnTo>
                      <a:pt x="1904" y="3537"/>
                    </a:lnTo>
                    <a:lnTo>
                      <a:pt x="1904" y="3641"/>
                    </a:lnTo>
                    <a:lnTo>
                      <a:pt x="1946" y="3725"/>
                    </a:lnTo>
                    <a:lnTo>
                      <a:pt x="1904" y="3830"/>
                    </a:lnTo>
                    <a:lnTo>
                      <a:pt x="1883" y="3850"/>
                    </a:lnTo>
                    <a:lnTo>
                      <a:pt x="1841" y="3934"/>
                    </a:lnTo>
                    <a:lnTo>
                      <a:pt x="1946" y="3955"/>
                    </a:lnTo>
                    <a:lnTo>
                      <a:pt x="2134" y="4081"/>
                    </a:lnTo>
                    <a:lnTo>
                      <a:pt x="2260" y="4436"/>
                    </a:lnTo>
                    <a:lnTo>
                      <a:pt x="2260" y="4436"/>
                    </a:lnTo>
                    <a:lnTo>
                      <a:pt x="2113" y="4269"/>
                    </a:lnTo>
                    <a:lnTo>
                      <a:pt x="2093" y="4143"/>
                    </a:lnTo>
                    <a:lnTo>
                      <a:pt x="1946" y="4081"/>
                    </a:lnTo>
                    <a:lnTo>
                      <a:pt x="1904" y="4122"/>
                    </a:lnTo>
                    <a:lnTo>
                      <a:pt x="1841" y="4394"/>
                    </a:lnTo>
                    <a:lnTo>
                      <a:pt x="1841" y="4604"/>
                    </a:lnTo>
                    <a:lnTo>
                      <a:pt x="1946" y="4687"/>
                    </a:lnTo>
                    <a:lnTo>
                      <a:pt x="1883" y="4750"/>
                    </a:lnTo>
                    <a:lnTo>
                      <a:pt x="1841" y="5127"/>
                    </a:lnTo>
                    <a:lnTo>
                      <a:pt x="1737" y="5482"/>
                    </a:lnTo>
                    <a:lnTo>
                      <a:pt x="1590" y="5545"/>
                    </a:lnTo>
                    <a:lnTo>
                      <a:pt x="1695" y="5608"/>
                    </a:lnTo>
                    <a:lnTo>
                      <a:pt x="1716" y="5629"/>
                    </a:lnTo>
                    <a:lnTo>
                      <a:pt x="1779" y="5629"/>
                    </a:lnTo>
                    <a:lnTo>
                      <a:pt x="1800" y="5754"/>
                    </a:lnTo>
                    <a:lnTo>
                      <a:pt x="1800" y="5859"/>
                    </a:lnTo>
                    <a:lnTo>
                      <a:pt x="1946" y="5838"/>
                    </a:lnTo>
                    <a:lnTo>
                      <a:pt x="2197" y="5922"/>
                    </a:lnTo>
                    <a:lnTo>
                      <a:pt x="2302" y="6047"/>
                    </a:lnTo>
                    <a:lnTo>
                      <a:pt x="2406" y="6006"/>
                    </a:lnTo>
                    <a:lnTo>
                      <a:pt x="2532" y="6131"/>
                    </a:lnTo>
                    <a:lnTo>
                      <a:pt x="2678" y="6131"/>
                    </a:lnTo>
                    <a:lnTo>
                      <a:pt x="2762" y="6152"/>
                    </a:lnTo>
                    <a:lnTo>
                      <a:pt x="2867" y="6047"/>
                    </a:lnTo>
                    <a:lnTo>
                      <a:pt x="3139" y="6047"/>
                    </a:lnTo>
                    <a:lnTo>
                      <a:pt x="3243" y="6110"/>
                    </a:lnTo>
                    <a:lnTo>
                      <a:pt x="3390" y="6068"/>
                    </a:lnTo>
                    <a:lnTo>
                      <a:pt x="3557" y="6173"/>
                    </a:lnTo>
                    <a:lnTo>
                      <a:pt x="3829" y="6152"/>
                    </a:lnTo>
                    <a:lnTo>
                      <a:pt x="4018" y="6257"/>
                    </a:lnTo>
                    <a:lnTo>
                      <a:pt x="4101" y="6278"/>
                    </a:lnTo>
                    <a:lnTo>
                      <a:pt x="4101" y="6236"/>
                    </a:lnTo>
                    <a:lnTo>
                      <a:pt x="4038" y="6068"/>
                    </a:lnTo>
                    <a:lnTo>
                      <a:pt x="4101" y="5859"/>
                    </a:lnTo>
                    <a:lnTo>
                      <a:pt x="4101" y="5796"/>
                    </a:lnTo>
                    <a:lnTo>
                      <a:pt x="4227" y="5650"/>
                    </a:lnTo>
                    <a:lnTo>
                      <a:pt x="4436" y="5441"/>
                    </a:lnTo>
                    <a:lnTo>
                      <a:pt x="4499" y="5441"/>
                    </a:lnTo>
                    <a:lnTo>
                      <a:pt x="4562" y="5503"/>
                    </a:lnTo>
                    <a:lnTo>
                      <a:pt x="4708" y="5503"/>
                    </a:lnTo>
                    <a:lnTo>
                      <a:pt x="4834" y="5587"/>
                    </a:lnTo>
                    <a:lnTo>
                      <a:pt x="4938" y="5587"/>
                    </a:lnTo>
                    <a:lnTo>
                      <a:pt x="5022" y="5524"/>
                    </a:lnTo>
                    <a:lnTo>
                      <a:pt x="5085" y="5503"/>
                    </a:lnTo>
                    <a:lnTo>
                      <a:pt x="5461" y="5734"/>
                    </a:lnTo>
                    <a:lnTo>
                      <a:pt x="5545" y="5817"/>
                    </a:lnTo>
                    <a:lnTo>
                      <a:pt x="5796" y="5817"/>
                    </a:lnTo>
                    <a:lnTo>
                      <a:pt x="5901" y="5734"/>
                    </a:lnTo>
                    <a:lnTo>
                      <a:pt x="5880" y="5692"/>
                    </a:lnTo>
                    <a:lnTo>
                      <a:pt x="5984" y="5545"/>
                    </a:lnTo>
                    <a:lnTo>
                      <a:pt x="6340" y="5294"/>
                    </a:lnTo>
                    <a:lnTo>
                      <a:pt x="6382" y="5273"/>
                    </a:lnTo>
                    <a:lnTo>
                      <a:pt x="6319" y="5169"/>
                    </a:lnTo>
                    <a:lnTo>
                      <a:pt x="6403" y="4980"/>
                    </a:lnTo>
                    <a:lnTo>
                      <a:pt x="6235" y="4980"/>
                    </a:lnTo>
                    <a:lnTo>
                      <a:pt x="6068" y="4855"/>
                    </a:lnTo>
                    <a:lnTo>
                      <a:pt x="6026" y="4562"/>
                    </a:lnTo>
                    <a:lnTo>
                      <a:pt x="5880" y="4394"/>
                    </a:lnTo>
                    <a:lnTo>
                      <a:pt x="5963" y="4332"/>
                    </a:lnTo>
                    <a:lnTo>
                      <a:pt x="6089" y="4290"/>
                    </a:lnTo>
                    <a:lnTo>
                      <a:pt x="6131" y="4122"/>
                    </a:lnTo>
                    <a:lnTo>
                      <a:pt x="6026" y="4018"/>
                    </a:lnTo>
                    <a:lnTo>
                      <a:pt x="6005" y="3850"/>
                    </a:lnTo>
                    <a:lnTo>
                      <a:pt x="6068" y="3809"/>
                    </a:lnTo>
                    <a:lnTo>
                      <a:pt x="6068" y="3725"/>
                    </a:lnTo>
                    <a:lnTo>
                      <a:pt x="5984" y="3662"/>
                    </a:lnTo>
                    <a:lnTo>
                      <a:pt x="5922" y="3516"/>
                    </a:lnTo>
                    <a:lnTo>
                      <a:pt x="5880" y="3411"/>
                    </a:lnTo>
                    <a:lnTo>
                      <a:pt x="5712" y="3411"/>
                    </a:lnTo>
                    <a:lnTo>
                      <a:pt x="5650" y="3453"/>
                    </a:lnTo>
                    <a:lnTo>
                      <a:pt x="5691" y="3620"/>
                    </a:lnTo>
                    <a:lnTo>
                      <a:pt x="5545" y="3662"/>
                    </a:lnTo>
                    <a:lnTo>
                      <a:pt x="5440" y="3662"/>
                    </a:lnTo>
                    <a:lnTo>
                      <a:pt x="5398" y="3558"/>
                    </a:lnTo>
                    <a:lnTo>
                      <a:pt x="5482" y="3537"/>
                    </a:lnTo>
                    <a:lnTo>
                      <a:pt x="5545" y="3537"/>
                    </a:lnTo>
                    <a:lnTo>
                      <a:pt x="5545" y="3432"/>
                    </a:lnTo>
                    <a:lnTo>
                      <a:pt x="5566" y="3244"/>
                    </a:lnTo>
                    <a:lnTo>
                      <a:pt x="5712" y="3013"/>
                    </a:lnTo>
                    <a:lnTo>
                      <a:pt x="5796" y="2993"/>
                    </a:lnTo>
                    <a:lnTo>
                      <a:pt x="5901" y="2825"/>
                    </a:lnTo>
                    <a:lnTo>
                      <a:pt x="6005" y="2783"/>
                    </a:lnTo>
                    <a:lnTo>
                      <a:pt x="6005" y="2679"/>
                    </a:lnTo>
                    <a:lnTo>
                      <a:pt x="5880" y="2616"/>
                    </a:lnTo>
                    <a:lnTo>
                      <a:pt x="5963" y="2511"/>
                    </a:lnTo>
                    <a:lnTo>
                      <a:pt x="6089" y="2511"/>
                    </a:lnTo>
                    <a:lnTo>
                      <a:pt x="6110" y="2595"/>
                    </a:lnTo>
                    <a:lnTo>
                      <a:pt x="6215" y="2595"/>
                    </a:lnTo>
                    <a:lnTo>
                      <a:pt x="6403" y="2553"/>
                    </a:lnTo>
                    <a:lnTo>
                      <a:pt x="6340" y="2449"/>
                    </a:lnTo>
                    <a:lnTo>
                      <a:pt x="6235" y="2365"/>
                    </a:lnTo>
                    <a:lnTo>
                      <a:pt x="6235" y="2197"/>
                    </a:lnTo>
                    <a:lnTo>
                      <a:pt x="6298" y="2030"/>
                    </a:lnTo>
                    <a:lnTo>
                      <a:pt x="6382" y="1946"/>
                    </a:lnTo>
                    <a:lnTo>
                      <a:pt x="6382" y="1842"/>
                    </a:lnTo>
                    <a:lnTo>
                      <a:pt x="6445" y="1674"/>
                    </a:lnTo>
                    <a:lnTo>
                      <a:pt x="6591" y="1549"/>
                    </a:lnTo>
                    <a:lnTo>
                      <a:pt x="6445" y="1465"/>
                    </a:lnTo>
                    <a:lnTo>
                      <a:pt x="6340" y="1465"/>
                    </a:lnTo>
                    <a:lnTo>
                      <a:pt x="6215" y="1402"/>
                    </a:lnTo>
                    <a:lnTo>
                      <a:pt x="6110" y="1444"/>
                    </a:lnTo>
                    <a:lnTo>
                      <a:pt x="6026" y="1402"/>
                    </a:lnTo>
                    <a:lnTo>
                      <a:pt x="5922" y="1402"/>
                    </a:lnTo>
                    <a:lnTo>
                      <a:pt x="5859" y="1444"/>
                    </a:lnTo>
                    <a:lnTo>
                      <a:pt x="5754" y="1361"/>
                    </a:lnTo>
                    <a:lnTo>
                      <a:pt x="5754" y="1298"/>
                    </a:lnTo>
                    <a:lnTo>
                      <a:pt x="5650" y="1214"/>
                    </a:lnTo>
                    <a:lnTo>
                      <a:pt x="5566" y="1235"/>
                    </a:lnTo>
                    <a:lnTo>
                      <a:pt x="5398" y="1193"/>
                    </a:lnTo>
                    <a:lnTo>
                      <a:pt x="5357" y="1089"/>
                    </a:lnTo>
                    <a:lnTo>
                      <a:pt x="5252" y="1089"/>
                    </a:lnTo>
                    <a:lnTo>
                      <a:pt x="5189" y="1130"/>
                    </a:lnTo>
                    <a:lnTo>
                      <a:pt x="5085" y="1047"/>
                    </a:lnTo>
                    <a:lnTo>
                      <a:pt x="4980" y="1026"/>
                    </a:lnTo>
                    <a:lnTo>
                      <a:pt x="4854" y="879"/>
                    </a:lnTo>
                    <a:lnTo>
                      <a:pt x="4771" y="837"/>
                    </a:lnTo>
                    <a:lnTo>
                      <a:pt x="4729" y="796"/>
                    </a:lnTo>
                    <a:lnTo>
                      <a:pt x="4645" y="796"/>
                    </a:lnTo>
                    <a:lnTo>
                      <a:pt x="4603" y="837"/>
                    </a:lnTo>
                    <a:lnTo>
                      <a:pt x="4457" y="775"/>
                    </a:lnTo>
                    <a:lnTo>
                      <a:pt x="4457" y="607"/>
                    </a:lnTo>
                    <a:lnTo>
                      <a:pt x="4394" y="586"/>
                    </a:lnTo>
                    <a:lnTo>
                      <a:pt x="4310" y="524"/>
                    </a:lnTo>
                    <a:lnTo>
                      <a:pt x="4227" y="524"/>
                    </a:lnTo>
                    <a:lnTo>
                      <a:pt x="4080" y="398"/>
                    </a:lnTo>
                    <a:lnTo>
                      <a:pt x="4038" y="293"/>
                    </a:lnTo>
                    <a:lnTo>
                      <a:pt x="3913" y="252"/>
                    </a:lnTo>
                    <a:lnTo>
                      <a:pt x="3892" y="63"/>
                    </a:lnTo>
                    <a:lnTo>
                      <a:pt x="382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8" name="Google Shape;878;p27"/>
              <p:cNvSpPr/>
              <p:nvPr/>
            </p:nvSpPr>
            <p:spPr>
              <a:xfrm>
                <a:off x="3658200" y="2557475"/>
                <a:ext cx="70850" cy="44050"/>
              </a:xfrm>
              <a:custGeom>
                <a:avLst/>
                <a:gdLst/>
                <a:ahLst/>
                <a:cxnLst/>
                <a:rect l="l" t="t" r="r" b="b"/>
                <a:pathLst>
                  <a:path w="2834" h="1762" extrusionOk="0">
                    <a:moveTo>
                      <a:pt x="571" y="595"/>
                    </a:moveTo>
                    <a:lnTo>
                      <a:pt x="0" y="1119"/>
                    </a:lnTo>
                    <a:lnTo>
                      <a:pt x="1833" y="1762"/>
                    </a:lnTo>
                    <a:lnTo>
                      <a:pt x="2714" y="1476"/>
                    </a:lnTo>
                    <a:lnTo>
                      <a:pt x="2834" y="1071"/>
                    </a:lnTo>
                    <a:lnTo>
                      <a:pt x="1833" y="0"/>
                    </a:lnTo>
                    <a:close/>
                  </a:path>
                </a:pathLst>
              </a:custGeom>
              <a:solidFill>
                <a:schemeClr val="accent1"/>
              </a:solidFill>
              <a:ln>
                <a:noFill/>
              </a:ln>
            </p:spPr>
          </p:sp>
          <p:sp>
            <p:nvSpPr>
              <p:cNvPr id="879" name="Google Shape;879;p27"/>
              <p:cNvSpPr/>
              <p:nvPr/>
            </p:nvSpPr>
            <p:spPr>
              <a:xfrm>
                <a:off x="3719525" y="2432450"/>
                <a:ext cx="79750" cy="89900"/>
              </a:xfrm>
              <a:custGeom>
                <a:avLst/>
                <a:gdLst/>
                <a:ahLst/>
                <a:cxnLst/>
                <a:rect l="l" t="t" r="r" b="b"/>
                <a:pathLst>
                  <a:path w="3190" h="3596" extrusionOk="0">
                    <a:moveTo>
                      <a:pt x="0" y="167"/>
                    </a:moveTo>
                    <a:lnTo>
                      <a:pt x="261" y="0"/>
                    </a:lnTo>
                    <a:lnTo>
                      <a:pt x="1619" y="1095"/>
                    </a:lnTo>
                    <a:lnTo>
                      <a:pt x="2381" y="1286"/>
                    </a:lnTo>
                    <a:lnTo>
                      <a:pt x="3190" y="1429"/>
                    </a:lnTo>
                    <a:lnTo>
                      <a:pt x="2809" y="2595"/>
                    </a:lnTo>
                    <a:lnTo>
                      <a:pt x="2071" y="2429"/>
                    </a:lnTo>
                    <a:lnTo>
                      <a:pt x="1524" y="3596"/>
                    </a:lnTo>
                    <a:close/>
                  </a:path>
                </a:pathLst>
              </a:custGeom>
              <a:solidFill>
                <a:schemeClr val="accent1"/>
              </a:solidFill>
              <a:ln>
                <a:noFill/>
              </a:ln>
            </p:spPr>
          </p:sp>
        </p:grpSp>
        <p:grpSp>
          <p:nvGrpSpPr>
            <p:cNvPr id="880" name="Google Shape;880;p27"/>
            <p:cNvGrpSpPr/>
            <p:nvPr/>
          </p:nvGrpSpPr>
          <p:grpSpPr>
            <a:xfrm>
              <a:off x="-2715199" y="3523233"/>
              <a:ext cx="52179" cy="80196"/>
              <a:chOff x="3561536" y="2585450"/>
              <a:chExt cx="61539" cy="99045"/>
            </a:xfrm>
          </p:grpSpPr>
          <p:sp>
            <p:nvSpPr>
              <p:cNvPr id="881" name="Google Shape;881;p27"/>
              <p:cNvSpPr/>
              <p:nvPr/>
            </p:nvSpPr>
            <p:spPr>
              <a:xfrm rot="192277">
                <a:off x="3564002" y="2593849"/>
                <a:ext cx="44498" cy="89472"/>
              </a:xfrm>
              <a:custGeom>
                <a:avLst/>
                <a:gdLst/>
                <a:ahLst/>
                <a:cxnLst/>
                <a:rect l="l" t="t" r="r" b="b"/>
                <a:pathLst>
                  <a:path w="1780" h="3579" extrusionOk="0">
                    <a:moveTo>
                      <a:pt x="628" y="1"/>
                    </a:moveTo>
                    <a:lnTo>
                      <a:pt x="356" y="22"/>
                    </a:lnTo>
                    <a:lnTo>
                      <a:pt x="377" y="147"/>
                    </a:lnTo>
                    <a:lnTo>
                      <a:pt x="461" y="357"/>
                    </a:lnTo>
                    <a:lnTo>
                      <a:pt x="440" y="712"/>
                    </a:lnTo>
                    <a:lnTo>
                      <a:pt x="440" y="775"/>
                    </a:lnTo>
                    <a:lnTo>
                      <a:pt x="419" y="943"/>
                    </a:lnTo>
                    <a:lnTo>
                      <a:pt x="482" y="1026"/>
                    </a:lnTo>
                    <a:lnTo>
                      <a:pt x="440" y="1131"/>
                    </a:lnTo>
                    <a:lnTo>
                      <a:pt x="356" y="1256"/>
                    </a:lnTo>
                    <a:lnTo>
                      <a:pt x="356" y="1445"/>
                    </a:lnTo>
                    <a:lnTo>
                      <a:pt x="231" y="1654"/>
                    </a:lnTo>
                    <a:lnTo>
                      <a:pt x="231" y="1759"/>
                    </a:lnTo>
                    <a:lnTo>
                      <a:pt x="64" y="1968"/>
                    </a:lnTo>
                    <a:lnTo>
                      <a:pt x="1" y="2303"/>
                    </a:lnTo>
                    <a:lnTo>
                      <a:pt x="1" y="2386"/>
                    </a:lnTo>
                    <a:lnTo>
                      <a:pt x="105" y="2386"/>
                    </a:lnTo>
                    <a:lnTo>
                      <a:pt x="168" y="2303"/>
                    </a:lnTo>
                    <a:lnTo>
                      <a:pt x="273" y="2219"/>
                    </a:lnTo>
                    <a:lnTo>
                      <a:pt x="252" y="2303"/>
                    </a:lnTo>
                    <a:lnTo>
                      <a:pt x="315" y="2344"/>
                    </a:lnTo>
                    <a:lnTo>
                      <a:pt x="126" y="2428"/>
                    </a:lnTo>
                    <a:lnTo>
                      <a:pt x="126" y="2554"/>
                    </a:lnTo>
                    <a:lnTo>
                      <a:pt x="168" y="2616"/>
                    </a:lnTo>
                    <a:lnTo>
                      <a:pt x="252" y="2533"/>
                    </a:lnTo>
                    <a:lnTo>
                      <a:pt x="419" y="2533"/>
                    </a:lnTo>
                    <a:lnTo>
                      <a:pt x="336" y="2616"/>
                    </a:lnTo>
                    <a:lnTo>
                      <a:pt x="377" y="2763"/>
                    </a:lnTo>
                    <a:lnTo>
                      <a:pt x="336" y="2909"/>
                    </a:lnTo>
                    <a:lnTo>
                      <a:pt x="336" y="3223"/>
                    </a:lnTo>
                    <a:lnTo>
                      <a:pt x="273" y="3432"/>
                    </a:lnTo>
                    <a:lnTo>
                      <a:pt x="231" y="3495"/>
                    </a:lnTo>
                    <a:lnTo>
                      <a:pt x="273" y="3537"/>
                    </a:lnTo>
                    <a:lnTo>
                      <a:pt x="440" y="3432"/>
                    </a:lnTo>
                    <a:lnTo>
                      <a:pt x="691" y="3495"/>
                    </a:lnTo>
                    <a:lnTo>
                      <a:pt x="796" y="3579"/>
                    </a:lnTo>
                    <a:lnTo>
                      <a:pt x="963" y="3474"/>
                    </a:lnTo>
                    <a:lnTo>
                      <a:pt x="1110" y="3474"/>
                    </a:lnTo>
                    <a:lnTo>
                      <a:pt x="1152" y="3432"/>
                    </a:lnTo>
                    <a:lnTo>
                      <a:pt x="1152" y="3286"/>
                    </a:lnTo>
                    <a:lnTo>
                      <a:pt x="1068" y="3160"/>
                    </a:lnTo>
                    <a:lnTo>
                      <a:pt x="1193" y="2909"/>
                    </a:lnTo>
                    <a:lnTo>
                      <a:pt x="1319" y="2805"/>
                    </a:lnTo>
                    <a:lnTo>
                      <a:pt x="1361" y="2658"/>
                    </a:lnTo>
                    <a:lnTo>
                      <a:pt x="1214" y="2658"/>
                    </a:lnTo>
                    <a:lnTo>
                      <a:pt x="1152" y="2512"/>
                    </a:lnTo>
                    <a:lnTo>
                      <a:pt x="1319" y="2323"/>
                    </a:lnTo>
                    <a:lnTo>
                      <a:pt x="1319" y="2093"/>
                    </a:lnTo>
                    <a:lnTo>
                      <a:pt x="1193" y="2010"/>
                    </a:lnTo>
                    <a:lnTo>
                      <a:pt x="1047" y="1717"/>
                    </a:lnTo>
                    <a:lnTo>
                      <a:pt x="1172" y="1696"/>
                    </a:lnTo>
                    <a:lnTo>
                      <a:pt x="1277" y="1696"/>
                    </a:lnTo>
                    <a:lnTo>
                      <a:pt x="1424" y="1487"/>
                    </a:lnTo>
                    <a:lnTo>
                      <a:pt x="1319" y="1382"/>
                    </a:lnTo>
                    <a:lnTo>
                      <a:pt x="1465" y="1277"/>
                    </a:lnTo>
                    <a:lnTo>
                      <a:pt x="1465" y="922"/>
                    </a:lnTo>
                    <a:lnTo>
                      <a:pt x="1424" y="754"/>
                    </a:lnTo>
                    <a:lnTo>
                      <a:pt x="1675" y="545"/>
                    </a:lnTo>
                    <a:lnTo>
                      <a:pt x="1737" y="545"/>
                    </a:lnTo>
                    <a:lnTo>
                      <a:pt x="1779" y="440"/>
                    </a:lnTo>
                    <a:lnTo>
                      <a:pt x="1675" y="252"/>
                    </a:lnTo>
                    <a:lnTo>
                      <a:pt x="1633" y="127"/>
                    </a:lnTo>
                    <a:lnTo>
                      <a:pt x="1382" y="85"/>
                    </a:lnTo>
                    <a:lnTo>
                      <a:pt x="1277" y="210"/>
                    </a:lnTo>
                    <a:lnTo>
                      <a:pt x="942" y="127"/>
                    </a:lnTo>
                    <a:lnTo>
                      <a:pt x="754" y="231"/>
                    </a:lnTo>
                    <a:lnTo>
                      <a:pt x="691" y="147"/>
                    </a:lnTo>
                    <a:lnTo>
                      <a:pt x="733" y="22"/>
                    </a:lnTo>
                    <a:lnTo>
                      <a:pt x="628"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2" name="Google Shape;882;p27"/>
              <p:cNvSpPr/>
              <p:nvPr/>
            </p:nvSpPr>
            <p:spPr>
              <a:xfrm>
                <a:off x="3580800" y="2585450"/>
                <a:ext cx="42275" cy="93450"/>
              </a:xfrm>
              <a:custGeom>
                <a:avLst/>
                <a:gdLst/>
                <a:ahLst/>
                <a:cxnLst/>
                <a:rect l="l" t="t" r="r" b="b"/>
                <a:pathLst>
                  <a:path w="1691" h="3738" extrusionOk="0">
                    <a:moveTo>
                      <a:pt x="453" y="0"/>
                    </a:moveTo>
                    <a:lnTo>
                      <a:pt x="0" y="547"/>
                    </a:lnTo>
                    <a:lnTo>
                      <a:pt x="0" y="3429"/>
                    </a:lnTo>
                    <a:lnTo>
                      <a:pt x="429" y="3738"/>
                    </a:lnTo>
                    <a:lnTo>
                      <a:pt x="1691" y="2714"/>
                    </a:lnTo>
                    <a:lnTo>
                      <a:pt x="1691" y="500"/>
                    </a:lnTo>
                    <a:close/>
                  </a:path>
                </a:pathLst>
              </a:custGeom>
              <a:solidFill>
                <a:schemeClr val="accent1"/>
              </a:solidFill>
              <a:ln>
                <a:noFill/>
              </a:ln>
            </p:spPr>
          </p:sp>
        </p:grpSp>
        <p:grpSp>
          <p:nvGrpSpPr>
            <p:cNvPr id="883" name="Google Shape;883;p27"/>
            <p:cNvGrpSpPr/>
            <p:nvPr/>
          </p:nvGrpSpPr>
          <p:grpSpPr>
            <a:xfrm>
              <a:off x="-2422853" y="3036644"/>
              <a:ext cx="132336" cy="212809"/>
              <a:chOff x="3906325" y="1984500"/>
              <a:chExt cx="156075" cy="262825"/>
            </a:xfrm>
          </p:grpSpPr>
          <p:sp>
            <p:nvSpPr>
              <p:cNvPr id="884" name="Google Shape;884;p27"/>
              <p:cNvSpPr/>
              <p:nvPr/>
            </p:nvSpPr>
            <p:spPr>
              <a:xfrm>
                <a:off x="3906325" y="1984500"/>
                <a:ext cx="100825" cy="124200"/>
              </a:xfrm>
              <a:custGeom>
                <a:avLst/>
                <a:gdLst/>
                <a:ahLst/>
                <a:cxnLst/>
                <a:rect l="l" t="t" r="r" b="b"/>
                <a:pathLst>
                  <a:path w="4033" h="4968" extrusionOk="0">
                    <a:moveTo>
                      <a:pt x="2901" y="4968"/>
                    </a:moveTo>
                    <a:lnTo>
                      <a:pt x="1524" y="4673"/>
                    </a:lnTo>
                    <a:lnTo>
                      <a:pt x="0" y="1771"/>
                    </a:lnTo>
                    <a:lnTo>
                      <a:pt x="737" y="886"/>
                    </a:lnTo>
                    <a:lnTo>
                      <a:pt x="2508" y="1181"/>
                    </a:lnTo>
                    <a:lnTo>
                      <a:pt x="2655" y="345"/>
                    </a:lnTo>
                    <a:lnTo>
                      <a:pt x="3442" y="0"/>
                    </a:lnTo>
                    <a:lnTo>
                      <a:pt x="4033" y="443"/>
                    </a:lnTo>
                    <a:close/>
                  </a:path>
                </a:pathLst>
              </a:custGeom>
              <a:solidFill>
                <a:schemeClr val="accent1"/>
              </a:solidFill>
              <a:ln>
                <a:noFill/>
              </a:ln>
            </p:spPr>
          </p:sp>
          <p:sp>
            <p:nvSpPr>
              <p:cNvPr id="885" name="Google Shape;885;p27"/>
              <p:cNvSpPr/>
              <p:nvPr/>
            </p:nvSpPr>
            <p:spPr>
              <a:xfrm>
                <a:off x="3919575" y="1989950"/>
                <a:ext cx="142825" cy="257375"/>
              </a:xfrm>
              <a:custGeom>
                <a:avLst/>
                <a:gdLst/>
                <a:ahLst/>
                <a:cxnLst/>
                <a:rect l="l" t="t" r="r" b="b"/>
                <a:pathLst>
                  <a:path w="5713" h="10295" extrusionOk="0">
                    <a:moveTo>
                      <a:pt x="2867" y="0"/>
                    </a:moveTo>
                    <a:lnTo>
                      <a:pt x="2762" y="105"/>
                    </a:lnTo>
                    <a:lnTo>
                      <a:pt x="2762" y="147"/>
                    </a:lnTo>
                    <a:lnTo>
                      <a:pt x="2679" y="189"/>
                    </a:lnTo>
                    <a:lnTo>
                      <a:pt x="2532" y="147"/>
                    </a:lnTo>
                    <a:lnTo>
                      <a:pt x="2386" y="209"/>
                    </a:lnTo>
                    <a:lnTo>
                      <a:pt x="2386" y="293"/>
                    </a:lnTo>
                    <a:lnTo>
                      <a:pt x="2323" y="419"/>
                    </a:lnTo>
                    <a:lnTo>
                      <a:pt x="2239" y="461"/>
                    </a:lnTo>
                    <a:lnTo>
                      <a:pt x="2281" y="544"/>
                    </a:lnTo>
                    <a:lnTo>
                      <a:pt x="2260" y="628"/>
                    </a:lnTo>
                    <a:lnTo>
                      <a:pt x="2239" y="921"/>
                    </a:lnTo>
                    <a:lnTo>
                      <a:pt x="2281" y="1088"/>
                    </a:lnTo>
                    <a:lnTo>
                      <a:pt x="2344" y="1193"/>
                    </a:lnTo>
                    <a:lnTo>
                      <a:pt x="2281" y="1277"/>
                    </a:lnTo>
                    <a:lnTo>
                      <a:pt x="2177" y="1360"/>
                    </a:lnTo>
                    <a:lnTo>
                      <a:pt x="2072" y="1360"/>
                    </a:lnTo>
                    <a:lnTo>
                      <a:pt x="1967" y="1444"/>
                    </a:lnTo>
                    <a:lnTo>
                      <a:pt x="1905" y="1486"/>
                    </a:lnTo>
                    <a:lnTo>
                      <a:pt x="1821" y="1611"/>
                    </a:lnTo>
                    <a:lnTo>
                      <a:pt x="1674" y="1590"/>
                    </a:lnTo>
                    <a:lnTo>
                      <a:pt x="1507" y="1465"/>
                    </a:lnTo>
                    <a:lnTo>
                      <a:pt x="1381" y="1465"/>
                    </a:lnTo>
                    <a:lnTo>
                      <a:pt x="1298" y="1549"/>
                    </a:lnTo>
                    <a:lnTo>
                      <a:pt x="1151" y="1674"/>
                    </a:lnTo>
                    <a:lnTo>
                      <a:pt x="900" y="1674"/>
                    </a:lnTo>
                    <a:lnTo>
                      <a:pt x="733" y="1590"/>
                    </a:lnTo>
                    <a:lnTo>
                      <a:pt x="670" y="1465"/>
                    </a:lnTo>
                    <a:lnTo>
                      <a:pt x="607" y="1339"/>
                    </a:lnTo>
                    <a:lnTo>
                      <a:pt x="377" y="1130"/>
                    </a:lnTo>
                    <a:lnTo>
                      <a:pt x="293" y="984"/>
                    </a:lnTo>
                    <a:lnTo>
                      <a:pt x="189" y="963"/>
                    </a:lnTo>
                    <a:lnTo>
                      <a:pt x="105" y="1046"/>
                    </a:lnTo>
                    <a:lnTo>
                      <a:pt x="84" y="1151"/>
                    </a:lnTo>
                    <a:lnTo>
                      <a:pt x="105" y="1214"/>
                    </a:lnTo>
                    <a:lnTo>
                      <a:pt x="84" y="1256"/>
                    </a:lnTo>
                    <a:lnTo>
                      <a:pt x="42" y="1214"/>
                    </a:lnTo>
                    <a:lnTo>
                      <a:pt x="1" y="1256"/>
                    </a:lnTo>
                    <a:lnTo>
                      <a:pt x="105" y="1360"/>
                    </a:lnTo>
                    <a:lnTo>
                      <a:pt x="273" y="1423"/>
                    </a:lnTo>
                    <a:lnTo>
                      <a:pt x="482" y="1674"/>
                    </a:lnTo>
                    <a:lnTo>
                      <a:pt x="628" y="1779"/>
                    </a:lnTo>
                    <a:lnTo>
                      <a:pt x="879" y="1800"/>
                    </a:lnTo>
                    <a:lnTo>
                      <a:pt x="942" y="1841"/>
                    </a:lnTo>
                    <a:lnTo>
                      <a:pt x="1026" y="1883"/>
                    </a:lnTo>
                    <a:lnTo>
                      <a:pt x="1130" y="2009"/>
                    </a:lnTo>
                    <a:lnTo>
                      <a:pt x="1193" y="2113"/>
                    </a:lnTo>
                    <a:lnTo>
                      <a:pt x="1298" y="2113"/>
                    </a:lnTo>
                    <a:lnTo>
                      <a:pt x="1402" y="2239"/>
                    </a:lnTo>
                    <a:lnTo>
                      <a:pt x="1465" y="2239"/>
                    </a:lnTo>
                    <a:lnTo>
                      <a:pt x="1528" y="2323"/>
                    </a:lnTo>
                    <a:lnTo>
                      <a:pt x="1465" y="2427"/>
                    </a:lnTo>
                    <a:lnTo>
                      <a:pt x="1507" y="2574"/>
                    </a:lnTo>
                    <a:lnTo>
                      <a:pt x="1444" y="2720"/>
                    </a:lnTo>
                    <a:lnTo>
                      <a:pt x="1444" y="2825"/>
                    </a:lnTo>
                    <a:lnTo>
                      <a:pt x="1612" y="2825"/>
                    </a:lnTo>
                    <a:lnTo>
                      <a:pt x="1633" y="2950"/>
                    </a:lnTo>
                    <a:lnTo>
                      <a:pt x="1591" y="3034"/>
                    </a:lnTo>
                    <a:lnTo>
                      <a:pt x="1612" y="3181"/>
                    </a:lnTo>
                    <a:lnTo>
                      <a:pt x="1653" y="3285"/>
                    </a:lnTo>
                    <a:lnTo>
                      <a:pt x="1695" y="3494"/>
                    </a:lnTo>
                    <a:lnTo>
                      <a:pt x="1653" y="3599"/>
                    </a:lnTo>
                    <a:lnTo>
                      <a:pt x="1695" y="3683"/>
                    </a:lnTo>
                    <a:lnTo>
                      <a:pt x="1695" y="3913"/>
                    </a:lnTo>
                    <a:lnTo>
                      <a:pt x="1653" y="3997"/>
                    </a:lnTo>
                    <a:lnTo>
                      <a:pt x="1716" y="4143"/>
                    </a:lnTo>
                    <a:lnTo>
                      <a:pt x="1821" y="4185"/>
                    </a:lnTo>
                    <a:lnTo>
                      <a:pt x="1925" y="4394"/>
                    </a:lnTo>
                    <a:lnTo>
                      <a:pt x="1967" y="4478"/>
                    </a:lnTo>
                    <a:lnTo>
                      <a:pt x="1967" y="4603"/>
                    </a:lnTo>
                    <a:lnTo>
                      <a:pt x="1988" y="4645"/>
                    </a:lnTo>
                    <a:lnTo>
                      <a:pt x="2093" y="4645"/>
                    </a:lnTo>
                    <a:lnTo>
                      <a:pt x="2197" y="4750"/>
                    </a:lnTo>
                    <a:lnTo>
                      <a:pt x="2407" y="4750"/>
                    </a:lnTo>
                    <a:lnTo>
                      <a:pt x="2574" y="4875"/>
                    </a:lnTo>
                    <a:lnTo>
                      <a:pt x="2490" y="4938"/>
                    </a:lnTo>
                    <a:lnTo>
                      <a:pt x="2553" y="5022"/>
                    </a:lnTo>
                    <a:lnTo>
                      <a:pt x="2553" y="5189"/>
                    </a:lnTo>
                    <a:lnTo>
                      <a:pt x="2490" y="5231"/>
                    </a:lnTo>
                    <a:lnTo>
                      <a:pt x="2679" y="5378"/>
                    </a:lnTo>
                    <a:lnTo>
                      <a:pt x="2553" y="5357"/>
                    </a:lnTo>
                    <a:lnTo>
                      <a:pt x="2490" y="5378"/>
                    </a:lnTo>
                    <a:lnTo>
                      <a:pt x="2658" y="5524"/>
                    </a:lnTo>
                    <a:lnTo>
                      <a:pt x="2658" y="5587"/>
                    </a:lnTo>
                    <a:lnTo>
                      <a:pt x="2469" y="5482"/>
                    </a:lnTo>
                    <a:lnTo>
                      <a:pt x="2302" y="5482"/>
                    </a:lnTo>
                    <a:lnTo>
                      <a:pt x="2156" y="5587"/>
                    </a:lnTo>
                    <a:lnTo>
                      <a:pt x="2156" y="5691"/>
                    </a:lnTo>
                    <a:lnTo>
                      <a:pt x="2051" y="5796"/>
                    </a:lnTo>
                    <a:lnTo>
                      <a:pt x="2051" y="5880"/>
                    </a:lnTo>
                    <a:lnTo>
                      <a:pt x="1988" y="5901"/>
                    </a:lnTo>
                    <a:lnTo>
                      <a:pt x="1821" y="6089"/>
                    </a:lnTo>
                    <a:lnTo>
                      <a:pt x="1779" y="6277"/>
                    </a:lnTo>
                    <a:lnTo>
                      <a:pt x="1737" y="6298"/>
                    </a:lnTo>
                    <a:lnTo>
                      <a:pt x="1716" y="6256"/>
                    </a:lnTo>
                    <a:lnTo>
                      <a:pt x="1653" y="6256"/>
                    </a:lnTo>
                    <a:lnTo>
                      <a:pt x="1716" y="6361"/>
                    </a:lnTo>
                    <a:lnTo>
                      <a:pt x="1674" y="6445"/>
                    </a:lnTo>
                    <a:lnTo>
                      <a:pt x="1549" y="6445"/>
                    </a:lnTo>
                    <a:lnTo>
                      <a:pt x="1465" y="6549"/>
                    </a:lnTo>
                    <a:lnTo>
                      <a:pt x="1507" y="6717"/>
                    </a:lnTo>
                    <a:lnTo>
                      <a:pt x="1570" y="6759"/>
                    </a:lnTo>
                    <a:lnTo>
                      <a:pt x="1444" y="6717"/>
                    </a:lnTo>
                    <a:lnTo>
                      <a:pt x="1402" y="6654"/>
                    </a:lnTo>
                    <a:lnTo>
                      <a:pt x="1319" y="6696"/>
                    </a:lnTo>
                    <a:lnTo>
                      <a:pt x="1256" y="6821"/>
                    </a:lnTo>
                    <a:lnTo>
                      <a:pt x="1298" y="6884"/>
                    </a:lnTo>
                    <a:lnTo>
                      <a:pt x="1214" y="6842"/>
                    </a:lnTo>
                    <a:lnTo>
                      <a:pt x="1193" y="6905"/>
                    </a:lnTo>
                    <a:lnTo>
                      <a:pt x="1256" y="6968"/>
                    </a:lnTo>
                    <a:lnTo>
                      <a:pt x="1256" y="7031"/>
                    </a:lnTo>
                    <a:lnTo>
                      <a:pt x="1193" y="7114"/>
                    </a:lnTo>
                    <a:lnTo>
                      <a:pt x="1151" y="7156"/>
                    </a:lnTo>
                    <a:lnTo>
                      <a:pt x="1047" y="7219"/>
                    </a:lnTo>
                    <a:lnTo>
                      <a:pt x="1005" y="7177"/>
                    </a:lnTo>
                    <a:lnTo>
                      <a:pt x="984" y="7135"/>
                    </a:lnTo>
                    <a:lnTo>
                      <a:pt x="900" y="7114"/>
                    </a:lnTo>
                    <a:lnTo>
                      <a:pt x="817" y="7135"/>
                    </a:lnTo>
                    <a:lnTo>
                      <a:pt x="837" y="7240"/>
                    </a:lnTo>
                    <a:lnTo>
                      <a:pt x="796" y="7282"/>
                    </a:lnTo>
                    <a:lnTo>
                      <a:pt x="837" y="7386"/>
                    </a:lnTo>
                    <a:lnTo>
                      <a:pt x="796" y="7491"/>
                    </a:lnTo>
                    <a:lnTo>
                      <a:pt x="733" y="7533"/>
                    </a:lnTo>
                    <a:lnTo>
                      <a:pt x="691" y="7637"/>
                    </a:lnTo>
                    <a:lnTo>
                      <a:pt x="733" y="7742"/>
                    </a:lnTo>
                    <a:lnTo>
                      <a:pt x="775" y="7763"/>
                    </a:lnTo>
                    <a:lnTo>
                      <a:pt x="733" y="7867"/>
                    </a:lnTo>
                    <a:lnTo>
                      <a:pt x="775" y="7951"/>
                    </a:lnTo>
                    <a:lnTo>
                      <a:pt x="858" y="7909"/>
                    </a:lnTo>
                    <a:lnTo>
                      <a:pt x="900" y="7972"/>
                    </a:lnTo>
                    <a:lnTo>
                      <a:pt x="879" y="8098"/>
                    </a:lnTo>
                    <a:lnTo>
                      <a:pt x="837" y="8160"/>
                    </a:lnTo>
                    <a:lnTo>
                      <a:pt x="879" y="8265"/>
                    </a:lnTo>
                    <a:lnTo>
                      <a:pt x="837" y="8307"/>
                    </a:lnTo>
                    <a:lnTo>
                      <a:pt x="942" y="8495"/>
                    </a:lnTo>
                    <a:lnTo>
                      <a:pt x="1005" y="8537"/>
                    </a:lnTo>
                    <a:lnTo>
                      <a:pt x="942" y="8621"/>
                    </a:lnTo>
                    <a:lnTo>
                      <a:pt x="1026" y="8746"/>
                    </a:lnTo>
                    <a:lnTo>
                      <a:pt x="942" y="8788"/>
                    </a:lnTo>
                    <a:lnTo>
                      <a:pt x="984" y="8955"/>
                    </a:lnTo>
                    <a:lnTo>
                      <a:pt x="942" y="9039"/>
                    </a:lnTo>
                    <a:lnTo>
                      <a:pt x="942" y="9269"/>
                    </a:lnTo>
                    <a:lnTo>
                      <a:pt x="1005" y="9353"/>
                    </a:lnTo>
                    <a:lnTo>
                      <a:pt x="942" y="9479"/>
                    </a:lnTo>
                    <a:lnTo>
                      <a:pt x="942" y="9562"/>
                    </a:lnTo>
                    <a:lnTo>
                      <a:pt x="1005" y="9625"/>
                    </a:lnTo>
                    <a:lnTo>
                      <a:pt x="1151" y="9541"/>
                    </a:lnTo>
                    <a:lnTo>
                      <a:pt x="1214" y="9583"/>
                    </a:lnTo>
                    <a:lnTo>
                      <a:pt x="1235" y="9520"/>
                    </a:lnTo>
                    <a:lnTo>
                      <a:pt x="1361" y="9646"/>
                    </a:lnTo>
                    <a:lnTo>
                      <a:pt x="1444" y="9625"/>
                    </a:lnTo>
                    <a:lnTo>
                      <a:pt x="1528" y="9688"/>
                    </a:lnTo>
                    <a:lnTo>
                      <a:pt x="1674" y="9667"/>
                    </a:lnTo>
                    <a:lnTo>
                      <a:pt x="1737" y="9688"/>
                    </a:lnTo>
                    <a:lnTo>
                      <a:pt x="1674" y="9772"/>
                    </a:lnTo>
                    <a:lnTo>
                      <a:pt x="1737" y="9772"/>
                    </a:lnTo>
                    <a:lnTo>
                      <a:pt x="1863" y="9667"/>
                    </a:lnTo>
                    <a:lnTo>
                      <a:pt x="1863" y="9751"/>
                    </a:lnTo>
                    <a:lnTo>
                      <a:pt x="1779" y="9855"/>
                    </a:lnTo>
                    <a:lnTo>
                      <a:pt x="1946" y="10064"/>
                    </a:lnTo>
                    <a:lnTo>
                      <a:pt x="1967" y="10148"/>
                    </a:lnTo>
                    <a:lnTo>
                      <a:pt x="1946" y="10274"/>
                    </a:lnTo>
                    <a:lnTo>
                      <a:pt x="1967" y="10295"/>
                    </a:lnTo>
                    <a:lnTo>
                      <a:pt x="2030" y="10148"/>
                    </a:lnTo>
                    <a:lnTo>
                      <a:pt x="2114" y="10106"/>
                    </a:lnTo>
                    <a:lnTo>
                      <a:pt x="2135" y="10190"/>
                    </a:lnTo>
                    <a:lnTo>
                      <a:pt x="2239" y="10148"/>
                    </a:lnTo>
                    <a:lnTo>
                      <a:pt x="2323" y="10148"/>
                    </a:lnTo>
                    <a:lnTo>
                      <a:pt x="2490" y="10002"/>
                    </a:lnTo>
                    <a:lnTo>
                      <a:pt x="2595" y="10002"/>
                    </a:lnTo>
                    <a:lnTo>
                      <a:pt x="2825" y="9855"/>
                    </a:lnTo>
                    <a:lnTo>
                      <a:pt x="2867" y="9792"/>
                    </a:lnTo>
                    <a:lnTo>
                      <a:pt x="3014" y="9855"/>
                    </a:lnTo>
                    <a:lnTo>
                      <a:pt x="3118" y="9834"/>
                    </a:lnTo>
                    <a:lnTo>
                      <a:pt x="3223" y="9688"/>
                    </a:lnTo>
                    <a:lnTo>
                      <a:pt x="3244" y="9751"/>
                    </a:lnTo>
                    <a:lnTo>
                      <a:pt x="3202" y="9855"/>
                    </a:lnTo>
                    <a:lnTo>
                      <a:pt x="3244" y="9876"/>
                    </a:lnTo>
                    <a:lnTo>
                      <a:pt x="3306" y="9751"/>
                    </a:lnTo>
                    <a:lnTo>
                      <a:pt x="3348" y="9772"/>
                    </a:lnTo>
                    <a:lnTo>
                      <a:pt x="3306" y="9646"/>
                    </a:lnTo>
                    <a:lnTo>
                      <a:pt x="3348" y="9583"/>
                    </a:lnTo>
                    <a:lnTo>
                      <a:pt x="3411" y="9688"/>
                    </a:lnTo>
                    <a:lnTo>
                      <a:pt x="3453" y="9688"/>
                    </a:lnTo>
                    <a:lnTo>
                      <a:pt x="3495" y="9625"/>
                    </a:lnTo>
                    <a:lnTo>
                      <a:pt x="3537" y="9751"/>
                    </a:lnTo>
                    <a:lnTo>
                      <a:pt x="3620" y="9730"/>
                    </a:lnTo>
                    <a:lnTo>
                      <a:pt x="3620" y="9646"/>
                    </a:lnTo>
                    <a:lnTo>
                      <a:pt x="3662" y="9667"/>
                    </a:lnTo>
                    <a:lnTo>
                      <a:pt x="3704" y="9730"/>
                    </a:lnTo>
                    <a:lnTo>
                      <a:pt x="3767" y="9646"/>
                    </a:lnTo>
                    <a:lnTo>
                      <a:pt x="3934" y="9625"/>
                    </a:lnTo>
                    <a:lnTo>
                      <a:pt x="4018" y="9688"/>
                    </a:lnTo>
                    <a:lnTo>
                      <a:pt x="4206" y="9667"/>
                    </a:lnTo>
                    <a:lnTo>
                      <a:pt x="4206" y="9625"/>
                    </a:lnTo>
                    <a:lnTo>
                      <a:pt x="4143" y="9562"/>
                    </a:lnTo>
                    <a:lnTo>
                      <a:pt x="4206" y="9541"/>
                    </a:lnTo>
                    <a:lnTo>
                      <a:pt x="4269" y="9562"/>
                    </a:lnTo>
                    <a:lnTo>
                      <a:pt x="4311" y="9646"/>
                    </a:lnTo>
                    <a:lnTo>
                      <a:pt x="4415" y="9667"/>
                    </a:lnTo>
                    <a:lnTo>
                      <a:pt x="4457" y="9562"/>
                    </a:lnTo>
                    <a:lnTo>
                      <a:pt x="4436" y="9416"/>
                    </a:lnTo>
                    <a:lnTo>
                      <a:pt x="4687" y="9144"/>
                    </a:lnTo>
                    <a:lnTo>
                      <a:pt x="4876" y="9123"/>
                    </a:lnTo>
                    <a:lnTo>
                      <a:pt x="5043" y="8872"/>
                    </a:lnTo>
                    <a:lnTo>
                      <a:pt x="5190" y="8621"/>
                    </a:lnTo>
                    <a:lnTo>
                      <a:pt x="5315" y="8349"/>
                    </a:lnTo>
                    <a:lnTo>
                      <a:pt x="5566" y="7951"/>
                    </a:lnTo>
                    <a:lnTo>
                      <a:pt x="5713" y="7533"/>
                    </a:lnTo>
                    <a:lnTo>
                      <a:pt x="5692" y="7344"/>
                    </a:lnTo>
                    <a:lnTo>
                      <a:pt x="5420" y="7051"/>
                    </a:lnTo>
                    <a:lnTo>
                      <a:pt x="5273" y="7010"/>
                    </a:lnTo>
                    <a:lnTo>
                      <a:pt x="5001" y="6633"/>
                    </a:lnTo>
                    <a:lnTo>
                      <a:pt x="5064" y="6466"/>
                    </a:lnTo>
                    <a:lnTo>
                      <a:pt x="5169" y="6298"/>
                    </a:lnTo>
                    <a:lnTo>
                      <a:pt x="5169" y="6110"/>
                    </a:lnTo>
                    <a:lnTo>
                      <a:pt x="4980" y="5984"/>
                    </a:lnTo>
                    <a:lnTo>
                      <a:pt x="4938" y="5859"/>
                    </a:lnTo>
                    <a:lnTo>
                      <a:pt x="4938" y="5650"/>
                    </a:lnTo>
                    <a:lnTo>
                      <a:pt x="4980" y="5587"/>
                    </a:lnTo>
                    <a:lnTo>
                      <a:pt x="4938" y="5482"/>
                    </a:lnTo>
                    <a:lnTo>
                      <a:pt x="4792" y="5461"/>
                    </a:lnTo>
                    <a:lnTo>
                      <a:pt x="4729" y="5357"/>
                    </a:lnTo>
                    <a:lnTo>
                      <a:pt x="4729" y="5168"/>
                    </a:lnTo>
                    <a:lnTo>
                      <a:pt x="4792" y="5064"/>
                    </a:lnTo>
                    <a:lnTo>
                      <a:pt x="4687" y="5043"/>
                    </a:lnTo>
                    <a:lnTo>
                      <a:pt x="4687" y="4938"/>
                    </a:lnTo>
                    <a:lnTo>
                      <a:pt x="4729" y="4582"/>
                    </a:lnTo>
                    <a:lnTo>
                      <a:pt x="4834" y="4541"/>
                    </a:lnTo>
                    <a:lnTo>
                      <a:pt x="4562" y="3955"/>
                    </a:lnTo>
                    <a:lnTo>
                      <a:pt x="4332" y="3494"/>
                    </a:lnTo>
                    <a:lnTo>
                      <a:pt x="4269" y="3348"/>
                    </a:lnTo>
                    <a:lnTo>
                      <a:pt x="4143" y="3181"/>
                    </a:lnTo>
                    <a:lnTo>
                      <a:pt x="4248" y="2929"/>
                    </a:lnTo>
                    <a:lnTo>
                      <a:pt x="4353" y="2741"/>
                    </a:lnTo>
                    <a:lnTo>
                      <a:pt x="4415" y="2553"/>
                    </a:lnTo>
                    <a:lnTo>
                      <a:pt x="4332" y="2490"/>
                    </a:lnTo>
                    <a:lnTo>
                      <a:pt x="4060" y="2323"/>
                    </a:lnTo>
                    <a:lnTo>
                      <a:pt x="4018" y="2218"/>
                    </a:lnTo>
                    <a:lnTo>
                      <a:pt x="3934" y="2093"/>
                    </a:lnTo>
                    <a:lnTo>
                      <a:pt x="3767" y="2009"/>
                    </a:lnTo>
                    <a:lnTo>
                      <a:pt x="3704" y="2009"/>
                    </a:lnTo>
                    <a:lnTo>
                      <a:pt x="3599" y="1758"/>
                    </a:lnTo>
                    <a:lnTo>
                      <a:pt x="3516" y="1653"/>
                    </a:lnTo>
                    <a:lnTo>
                      <a:pt x="3558" y="1465"/>
                    </a:lnTo>
                    <a:lnTo>
                      <a:pt x="3599" y="1297"/>
                    </a:lnTo>
                    <a:lnTo>
                      <a:pt x="3495" y="1277"/>
                    </a:lnTo>
                    <a:lnTo>
                      <a:pt x="3599" y="1235"/>
                    </a:lnTo>
                    <a:lnTo>
                      <a:pt x="3746" y="1172"/>
                    </a:lnTo>
                    <a:lnTo>
                      <a:pt x="3725" y="942"/>
                    </a:lnTo>
                    <a:lnTo>
                      <a:pt x="3830" y="774"/>
                    </a:lnTo>
                    <a:lnTo>
                      <a:pt x="3850" y="649"/>
                    </a:lnTo>
                    <a:lnTo>
                      <a:pt x="3746" y="523"/>
                    </a:lnTo>
                    <a:lnTo>
                      <a:pt x="3725" y="419"/>
                    </a:lnTo>
                    <a:lnTo>
                      <a:pt x="3537" y="398"/>
                    </a:lnTo>
                    <a:lnTo>
                      <a:pt x="3411" y="335"/>
                    </a:lnTo>
                    <a:lnTo>
                      <a:pt x="3327" y="251"/>
                    </a:lnTo>
                    <a:lnTo>
                      <a:pt x="3202" y="84"/>
                    </a:lnTo>
                    <a:lnTo>
                      <a:pt x="309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886" name="Google Shape;886;p27"/>
            <p:cNvGrpSpPr/>
            <p:nvPr/>
          </p:nvGrpSpPr>
          <p:grpSpPr>
            <a:xfrm>
              <a:off x="-4550319" y="2755577"/>
              <a:ext cx="1188395" cy="994514"/>
              <a:chOff x="1397225" y="1637375"/>
              <a:chExt cx="1401575" cy="1228250"/>
            </a:xfrm>
          </p:grpSpPr>
          <p:sp>
            <p:nvSpPr>
              <p:cNvPr id="887" name="Google Shape;887;p27"/>
              <p:cNvSpPr/>
              <p:nvPr/>
            </p:nvSpPr>
            <p:spPr>
              <a:xfrm>
                <a:off x="2050925" y="2362200"/>
                <a:ext cx="747875" cy="497225"/>
              </a:xfrm>
              <a:custGeom>
                <a:avLst/>
                <a:gdLst/>
                <a:ahLst/>
                <a:cxnLst/>
                <a:rect l="l" t="t" r="r" b="b"/>
                <a:pathLst>
                  <a:path w="29915" h="19889" extrusionOk="0">
                    <a:moveTo>
                      <a:pt x="107" y="1186"/>
                    </a:moveTo>
                    <a:lnTo>
                      <a:pt x="0" y="0"/>
                    </a:lnTo>
                    <a:lnTo>
                      <a:pt x="15577" y="1563"/>
                    </a:lnTo>
                    <a:lnTo>
                      <a:pt x="26519" y="5336"/>
                    </a:lnTo>
                    <a:lnTo>
                      <a:pt x="27435" y="5444"/>
                    </a:lnTo>
                    <a:lnTo>
                      <a:pt x="28783" y="4420"/>
                    </a:lnTo>
                    <a:lnTo>
                      <a:pt x="29753" y="4527"/>
                    </a:lnTo>
                    <a:lnTo>
                      <a:pt x="29915" y="6198"/>
                    </a:lnTo>
                    <a:lnTo>
                      <a:pt x="26465" y="6899"/>
                    </a:lnTo>
                    <a:lnTo>
                      <a:pt x="11157" y="16062"/>
                    </a:lnTo>
                    <a:lnTo>
                      <a:pt x="10295" y="18649"/>
                    </a:lnTo>
                    <a:lnTo>
                      <a:pt x="10295" y="19889"/>
                    </a:lnTo>
                    <a:lnTo>
                      <a:pt x="2803" y="15846"/>
                    </a:lnTo>
                    <a:lnTo>
                      <a:pt x="1347" y="14876"/>
                    </a:lnTo>
                    <a:lnTo>
                      <a:pt x="0" y="14607"/>
                    </a:lnTo>
                    <a:lnTo>
                      <a:pt x="916" y="11642"/>
                    </a:lnTo>
                    <a:lnTo>
                      <a:pt x="1725" y="3881"/>
                    </a:lnTo>
                    <a:close/>
                  </a:path>
                </a:pathLst>
              </a:custGeom>
              <a:solidFill>
                <a:schemeClr val="dk2"/>
              </a:solidFill>
              <a:ln>
                <a:noFill/>
              </a:ln>
            </p:spPr>
          </p:sp>
          <p:grpSp>
            <p:nvGrpSpPr>
              <p:cNvPr id="888" name="Google Shape;888;p27"/>
              <p:cNvGrpSpPr/>
              <p:nvPr/>
            </p:nvGrpSpPr>
            <p:grpSpPr>
              <a:xfrm>
                <a:off x="1397225" y="1637375"/>
                <a:ext cx="1398775" cy="1228250"/>
                <a:chOff x="1397225" y="1637375"/>
                <a:chExt cx="1398775" cy="1228250"/>
              </a:xfrm>
            </p:grpSpPr>
            <p:sp>
              <p:nvSpPr>
                <p:cNvPr id="889" name="Google Shape;889;p27"/>
                <p:cNvSpPr/>
                <p:nvPr/>
              </p:nvSpPr>
              <p:spPr>
                <a:xfrm>
                  <a:off x="1397225" y="1637375"/>
                  <a:ext cx="692600" cy="594250"/>
                </a:xfrm>
                <a:custGeom>
                  <a:avLst/>
                  <a:gdLst/>
                  <a:ahLst/>
                  <a:cxnLst/>
                  <a:rect l="l" t="t" r="r" b="b"/>
                  <a:pathLst>
                    <a:path w="27704" h="23770" extrusionOk="0">
                      <a:moveTo>
                        <a:pt x="14864" y="15547"/>
                      </a:moveTo>
                      <a:lnTo>
                        <a:pt x="14836" y="15589"/>
                      </a:lnTo>
                      <a:lnTo>
                        <a:pt x="14836" y="15568"/>
                      </a:lnTo>
                      <a:lnTo>
                        <a:pt x="14864" y="15547"/>
                      </a:lnTo>
                      <a:close/>
                      <a:moveTo>
                        <a:pt x="19460" y="16760"/>
                      </a:moveTo>
                      <a:lnTo>
                        <a:pt x="19523" y="16823"/>
                      </a:lnTo>
                      <a:lnTo>
                        <a:pt x="19460" y="16844"/>
                      </a:lnTo>
                      <a:lnTo>
                        <a:pt x="19460" y="16760"/>
                      </a:lnTo>
                      <a:close/>
                      <a:moveTo>
                        <a:pt x="23686" y="18497"/>
                      </a:moveTo>
                      <a:lnTo>
                        <a:pt x="23624" y="18644"/>
                      </a:lnTo>
                      <a:lnTo>
                        <a:pt x="23561" y="18853"/>
                      </a:lnTo>
                      <a:lnTo>
                        <a:pt x="23582" y="19020"/>
                      </a:lnTo>
                      <a:lnTo>
                        <a:pt x="23477" y="19229"/>
                      </a:lnTo>
                      <a:lnTo>
                        <a:pt x="23477" y="19355"/>
                      </a:lnTo>
                      <a:lnTo>
                        <a:pt x="23519" y="19439"/>
                      </a:lnTo>
                      <a:lnTo>
                        <a:pt x="23393" y="19355"/>
                      </a:lnTo>
                      <a:lnTo>
                        <a:pt x="23393" y="19543"/>
                      </a:lnTo>
                      <a:lnTo>
                        <a:pt x="23393" y="19564"/>
                      </a:lnTo>
                      <a:cubicBezTo>
                        <a:pt x="23352" y="19648"/>
                        <a:pt x="23310" y="19753"/>
                        <a:pt x="23310" y="19836"/>
                      </a:cubicBezTo>
                      <a:lnTo>
                        <a:pt x="23310" y="19962"/>
                      </a:lnTo>
                      <a:lnTo>
                        <a:pt x="23289" y="19941"/>
                      </a:lnTo>
                      <a:lnTo>
                        <a:pt x="23289" y="19836"/>
                      </a:lnTo>
                      <a:lnTo>
                        <a:pt x="23258" y="19791"/>
                      </a:lnTo>
                      <a:lnTo>
                        <a:pt x="23268" y="19773"/>
                      </a:lnTo>
                      <a:lnTo>
                        <a:pt x="23268" y="19627"/>
                      </a:lnTo>
                      <a:lnTo>
                        <a:pt x="23331" y="19543"/>
                      </a:lnTo>
                      <a:lnTo>
                        <a:pt x="23352" y="19250"/>
                      </a:lnTo>
                      <a:lnTo>
                        <a:pt x="23435" y="19020"/>
                      </a:lnTo>
                      <a:lnTo>
                        <a:pt x="23435" y="18790"/>
                      </a:lnTo>
                      <a:lnTo>
                        <a:pt x="23414" y="18623"/>
                      </a:lnTo>
                      <a:lnTo>
                        <a:pt x="23352" y="18539"/>
                      </a:lnTo>
                      <a:lnTo>
                        <a:pt x="23352" y="18518"/>
                      </a:lnTo>
                      <a:lnTo>
                        <a:pt x="23414" y="18539"/>
                      </a:lnTo>
                      <a:lnTo>
                        <a:pt x="23456" y="18685"/>
                      </a:lnTo>
                      <a:lnTo>
                        <a:pt x="23519" y="18706"/>
                      </a:lnTo>
                      <a:lnTo>
                        <a:pt x="23561" y="18581"/>
                      </a:lnTo>
                      <a:lnTo>
                        <a:pt x="23686" y="18497"/>
                      </a:lnTo>
                      <a:close/>
                      <a:moveTo>
                        <a:pt x="23204" y="19889"/>
                      </a:moveTo>
                      <a:lnTo>
                        <a:pt x="23184" y="19941"/>
                      </a:lnTo>
                      <a:lnTo>
                        <a:pt x="23142" y="20297"/>
                      </a:lnTo>
                      <a:lnTo>
                        <a:pt x="23038" y="20464"/>
                      </a:lnTo>
                      <a:lnTo>
                        <a:pt x="23017" y="20631"/>
                      </a:lnTo>
                      <a:lnTo>
                        <a:pt x="23121" y="20694"/>
                      </a:lnTo>
                      <a:lnTo>
                        <a:pt x="23080" y="20778"/>
                      </a:lnTo>
                      <a:lnTo>
                        <a:pt x="23121" y="20841"/>
                      </a:lnTo>
                      <a:lnTo>
                        <a:pt x="22996" y="20841"/>
                      </a:lnTo>
                      <a:lnTo>
                        <a:pt x="22912" y="20924"/>
                      </a:lnTo>
                      <a:lnTo>
                        <a:pt x="22912" y="21050"/>
                      </a:lnTo>
                      <a:cubicBezTo>
                        <a:pt x="22891" y="21050"/>
                        <a:pt x="22870" y="21092"/>
                        <a:pt x="22870" y="21134"/>
                      </a:cubicBezTo>
                      <a:lnTo>
                        <a:pt x="22870" y="21154"/>
                      </a:lnTo>
                      <a:lnTo>
                        <a:pt x="22847" y="21178"/>
                      </a:lnTo>
                      <a:lnTo>
                        <a:pt x="22847" y="21178"/>
                      </a:lnTo>
                      <a:lnTo>
                        <a:pt x="22849" y="21154"/>
                      </a:lnTo>
                      <a:lnTo>
                        <a:pt x="22849" y="20945"/>
                      </a:lnTo>
                      <a:lnTo>
                        <a:pt x="22828" y="20882"/>
                      </a:lnTo>
                      <a:cubicBezTo>
                        <a:pt x="22828" y="20820"/>
                        <a:pt x="22849" y="20778"/>
                        <a:pt x="22849" y="20736"/>
                      </a:cubicBezTo>
                      <a:lnTo>
                        <a:pt x="22891" y="20778"/>
                      </a:lnTo>
                      <a:lnTo>
                        <a:pt x="22954" y="20778"/>
                      </a:lnTo>
                      <a:lnTo>
                        <a:pt x="22954" y="20610"/>
                      </a:lnTo>
                      <a:lnTo>
                        <a:pt x="23017" y="20569"/>
                      </a:lnTo>
                      <a:lnTo>
                        <a:pt x="22954" y="20485"/>
                      </a:lnTo>
                      <a:lnTo>
                        <a:pt x="22828" y="20464"/>
                      </a:lnTo>
                      <a:lnTo>
                        <a:pt x="22828" y="20380"/>
                      </a:lnTo>
                      <a:lnTo>
                        <a:pt x="22703" y="20150"/>
                      </a:lnTo>
                      <a:lnTo>
                        <a:pt x="22703" y="20108"/>
                      </a:lnTo>
                      <a:lnTo>
                        <a:pt x="22828" y="20255"/>
                      </a:lnTo>
                      <a:lnTo>
                        <a:pt x="22912" y="20380"/>
                      </a:lnTo>
                      <a:lnTo>
                        <a:pt x="22996" y="20401"/>
                      </a:lnTo>
                      <a:lnTo>
                        <a:pt x="23038" y="20359"/>
                      </a:lnTo>
                      <a:lnTo>
                        <a:pt x="23017" y="20276"/>
                      </a:lnTo>
                      <a:lnTo>
                        <a:pt x="23121" y="20255"/>
                      </a:lnTo>
                      <a:lnTo>
                        <a:pt x="23121" y="20171"/>
                      </a:lnTo>
                      <a:lnTo>
                        <a:pt x="23059" y="20108"/>
                      </a:lnTo>
                      <a:cubicBezTo>
                        <a:pt x="23101" y="20066"/>
                        <a:pt x="23121" y="19983"/>
                        <a:pt x="23142" y="19941"/>
                      </a:cubicBezTo>
                      <a:lnTo>
                        <a:pt x="23163" y="19962"/>
                      </a:lnTo>
                      <a:lnTo>
                        <a:pt x="23204" y="19889"/>
                      </a:lnTo>
                      <a:close/>
                      <a:moveTo>
                        <a:pt x="23519" y="19836"/>
                      </a:moveTo>
                      <a:lnTo>
                        <a:pt x="23540" y="19962"/>
                      </a:lnTo>
                      <a:lnTo>
                        <a:pt x="23582" y="19962"/>
                      </a:lnTo>
                      <a:lnTo>
                        <a:pt x="23582" y="20087"/>
                      </a:lnTo>
                      <a:lnTo>
                        <a:pt x="23665" y="20171"/>
                      </a:lnTo>
                      <a:lnTo>
                        <a:pt x="23728" y="20108"/>
                      </a:lnTo>
                      <a:lnTo>
                        <a:pt x="23770" y="20150"/>
                      </a:lnTo>
                      <a:lnTo>
                        <a:pt x="23875" y="20087"/>
                      </a:lnTo>
                      <a:lnTo>
                        <a:pt x="24021" y="20087"/>
                      </a:lnTo>
                      <a:lnTo>
                        <a:pt x="24021" y="20108"/>
                      </a:lnTo>
                      <a:lnTo>
                        <a:pt x="23854" y="20213"/>
                      </a:lnTo>
                      <a:lnTo>
                        <a:pt x="23812" y="20255"/>
                      </a:lnTo>
                      <a:lnTo>
                        <a:pt x="23812" y="20297"/>
                      </a:lnTo>
                      <a:lnTo>
                        <a:pt x="23875" y="20359"/>
                      </a:lnTo>
                      <a:lnTo>
                        <a:pt x="23854" y="20401"/>
                      </a:lnTo>
                      <a:lnTo>
                        <a:pt x="23770" y="20401"/>
                      </a:lnTo>
                      <a:lnTo>
                        <a:pt x="23770" y="20464"/>
                      </a:lnTo>
                      <a:lnTo>
                        <a:pt x="23854" y="20590"/>
                      </a:lnTo>
                      <a:lnTo>
                        <a:pt x="23854" y="20694"/>
                      </a:lnTo>
                      <a:lnTo>
                        <a:pt x="23812" y="20715"/>
                      </a:lnTo>
                      <a:lnTo>
                        <a:pt x="23728" y="20631"/>
                      </a:lnTo>
                      <a:lnTo>
                        <a:pt x="23665" y="20548"/>
                      </a:lnTo>
                      <a:lnTo>
                        <a:pt x="23645" y="20610"/>
                      </a:lnTo>
                      <a:lnTo>
                        <a:pt x="23665" y="20694"/>
                      </a:lnTo>
                      <a:lnTo>
                        <a:pt x="23624" y="20757"/>
                      </a:lnTo>
                      <a:lnTo>
                        <a:pt x="23624" y="20903"/>
                      </a:lnTo>
                      <a:lnTo>
                        <a:pt x="23645" y="20924"/>
                      </a:lnTo>
                      <a:cubicBezTo>
                        <a:pt x="23629" y="20919"/>
                        <a:pt x="23614" y="20916"/>
                        <a:pt x="23601" y="20916"/>
                      </a:cubicBezTo>
                      <a:cubicBezTo>
                        <a:pt x="23562" y="20916"/>
                        <a:pt x="23535" y="20940"/>
                        <a:pt x="23519" y="20987"/>
                      </a:cubicBezTo>
                      <a:cubicBezTo>
                        <a:pt x="23456" y="21071"/>
                        <a:pt x="23414" y="21154"/>
                        <a:pt x="23373" y="21259"/>
                      </a:cubicBezTo>
                      <a:lnTo>
                        <a:pt x="23268" y="21154"/>
                      </a:lnTo>
                      <a:lnTo>
                        <a:pt x="23121" y="21154"/>
                      </a:lnTo>
                      <a:lnTo>
                        <a:pt x="23121" y="21238"/>
                      </a:lnTo>
                      <a:lnTo>
                        <a:pt x="23163" y="21322"/>
                      </a:lnTo>
                      <a:lnTo>
                        <a:pt x="23142" y="21426"/>
                      </a:lnTo>
                      <a:lnTo>
                        <a:pt x="23247" y="21468"/>
                      </a:lnTo>
                      <a:lnTo>
                        <a:pt x="23205" y="21552"/>
                      </a:lnTo>
                      <a:lnTo>
                        <a:pt x="23121" y="21552"/>
                      </a:lnTo>
                      <a:lnTo>
                        <a:pt x="23101" y="21531"/>
                      </a:lnTo>
                      <a:lnTo>
                        <a:pt x="23038" y="21615"/>
                      </a:lnTo>
                      <a:lnTo>
                        <a:pt x="23038" y="21531"/>
                      </a:lnTo>
                      <a:lnTo>
                        <a:pt x="23101" y="21447"/>
                      </a:lnTo>
                      <a:lnTo>
                        <a:pt x="22996" y="21322"/>
                      </a:lnTo>
                      <a:cubicBezTo>
                        <a:pt x="22996" y="21259"/>
                        <a:pt x="22996" y="21196"/>
                        <a:pt x="23017" y="21134"/>
                      </a:cubicBezTo>
                      <a:lnTo>
                        <a:pt x="23163" y="21050"/>
                      </a:lnTo>
                      <a:lnTo>
                        <a:pt x="23205" y="20882"/>
                      </a:lnTo>
                      <a:lnTo>
                        <a:pt x="23268" y="20903"/>
                      </a:lnTo>
                      <a:lnTo>
                        <a:pt x="23331" y="20841"/>
                      </a:lnTo>
                      <a:lnTo>
                        <a:pt x="23331" y="20736"/>
                      </a:lnTo>
                      <a:lnTo>
                        <a:pt x="23352" y="20673"/>
                      </a:lnTo>
                      <a:lnTo>
                        <a:pt x="23352" y="20276"/>
                      </a:lnTo>
                      <a:lnTo>
                        <a:pt x="23373" y="20171"/>
                      </a:lnTo>
                      <a:lnTo>
                        <a:pt x="23435" y="20401"/>
                      </a:lnTo>
                      <a:lnTo>
                        <a:pt x="23414" y="20673"/>
                      </a:lnTo>
                      <a:lnTo>
                        <a:pt x="23456" y="20694"/>
                      </a:lnTo>
                      <a:lnTo>
                        <a:pt x="23540" y="20527"/>
                      </a:lnTo>
                      <a:lnTo>
                        <a:pt x="23519" y="20108"/>
                      </a:lnTo>
                      <a:lnTo>
                        <a:pt x="23435" y="20004"/>
                      </a:lnTo>
                      <a:cubicBezTo>
                        <a:pt x="23456" y="19983"/>
                        <a:pt x="23456" y="19941"/>
                        <a:pt x="23498" y="19899"/>
                      </a:cubicBezTo>
                      <a:cubicBezTo>
                        <a:pt x="23519" y="19878"/>
                        <a:pt x="23519" y="19857"/>
                        <a:pt x="23519" y="19836"/>
                      </a:cubicBezTo>
                      <a:close/>
                      <a:moveTo>
                        <a:pt x="22808" y="1"/>
                      </a:moveTo>
                      <a:lnTo>
                        <a:pt x="22598" y="105"/>
                      </a:lnTo>
                      <a:lnTo>
                        <a:pt x="22556" y="168"/>
                      </a:lnTo>
                      <a:lnTo>
                        <a:pt x="22389" y="168"/>
                      </a:lnTo>
                      <a:lnTo>
                        <a:pt x="22264" y="231"/>
                      </a:lnTo>
                      <a:lnTo>
                        <a:pt x="22033" y="440"/>
                      </a:lnTo>
                      <a:lnTo>
                        <a:pt x="21866" y="503"/>
                      </a:lnTo>
                      <a:lnTo>
                        <a:pt x="21615" y="503"/>
                      </a:lnTo>
                      <a:lnTo>
                        <a:pt x="21448" y="398"/>
                      </a:lnTo>
                      <a:lnTo>
                        <a:pt x="21406" y="335"/>
                      </a:lnTo>
                      <a:lnTo>
                        <a:pt x="21406" y="398"/>
                      </a:lnTo>
                      <a:lnTo>
                        <a:pt x="21322" y="398"/>
                      </a:lnTo>
                      <a:lnTo>
                        <a:pt x="21217" y="294"/>
                      </a:lnTo>
                      <a:lnTo>
                        <a:pt x="21113" y="335"/>
                      </a:lnTo>
                      <a:lnTo>
                        <a:pt x="21092" y="419"/>
                      </a:lnTo>
                      <a:lnTo>
                        <a:pt x="21029" y="419"/>
                      </a:lnTo>
                      <a:lnTo>
                        <a:pt x="21008" y="335"/>
                      </a:lnTo>
                      <a:lnTo>
                        <a:pt x="21029" y="273"/>
                      </a:lnTo>
                      <a:lnTo>
                        <a:pt x="21134" y="210"/>
                      </a:lnTo>
                      <a:lnTo>
                        <a:pt x="21092" y="168"/>
                      </a:lnTo>
                      <a:lnTo>
                        <a:pt x="20945" y="210"/>
                      </a:lnTo>
                      <a:lnTo>
                        <a:pt x="20736" y="315"/>
                      </a:lnTo>
                      <a:lnTo>
                        <a:pt x="20590" y="398"/>
                      </a:lnTo>
                      <a:lnTo>
                        <a:pt x="20527" y="524"/>
                      </a:lnTo>
                      <a:lnTo>
                        <a:pt x="20569" y="628"/>
                      </a:lnTo>
                      <a:lnTo>
                        <a:pt x="20694" y="649"/>
                      </a:lnTo>
                      <a:lnTo>
                        <a:pt x="20611" y="733"/>
                      </a:lnTo>
                      <a:lnTo>
                        <a:pt x="20255" y="733"/>
                      </a:lnTo>
                      <a:lnTo>
                        <a:pt x="20088" y="859"/>
                      </a:lnTo>
                      <a:lnTo>
                        <a:pt x="19983" y="1131"/>
                      </a:lnTo>
                      <a:lnTo>
                        <a:pt x="19941" y="1319"/>
                      </a:lnTo>
                      <a:lnTo>
                        <a:pt x="19878" y="1319"/>
                      </a:lnTo>
                      <a:lnTo>
                        <a:pt x="19857" y="1256"/>
                      </a:lnTo>
                      <a:lnTo>
                        <a:pt x="19878" y="1068"/>
                      </a:lnTo>
                      <a:lnTo>
                        <a:pt x="20025" y="817"/>
                      </a:lnTo>
                      <a:lnTo>
                        <a:pt x="20025" y="733"/>
                      </a:lnTo>
                      <a:lnTo>
                        <a:pt x="19983" y="733"/>
                      </a:lnTo>
                      <a:lnTo>
                        <a:pt x="19732" y="1047"/>
                      </a:lnTo>
                      <a:lnTo>
                        <a:pt x="19585" y="1047"/>
                      </a:lnTo>
                      <a:lnTo>
                        <a:pt x="19523" y="1026"/>
                      </a:lnTo>
                      <a:lnTo>
                        <a:pt x="19439" y="921"/>
                      </a:lnTo>
                      <a:lnTo>
                        <a:pt x="19313" y="900"/>
                      </a:lnTo>
                      <a:lnTo>
                        <a:pt x="19230" y="900"/>
                      </a:lnTo>
                      <a:lnTo>
                        <a:pt x="19230" y="942"/>
                      </a:lnTo>
                      <a:lnTo>
                        <a:pt x="19418" y="1026"/>
                      </a:lnTo>
                      <a:lnTo>
                        <a:pt x="19460" y="1110"/>
                      </a:lnTo>
                      <a:lnTo>
                        <a:pt x="19418" y="1131"/>
                      </a:lnTo>
                      <a:lnTo>
                        <a:pt x="19251" y="1068"/>
                      </a:lnTo>
                      <a:lnTo>
                        <a:pt x="19062" y="1047"/>
                      </a:lnTo>
                      <a:lnTo>
                        <a:pt x="18832" y="1151"/>
                      </a:lnTo>
                      <a:lnTo>
                        <a:pt x="18539" y="1423"/>
                      </a:lnTo>
                      <a:lnTo>
                        <a:pt x="18204" y="1570"/>
                      </a:lnTo>
                      <a:lnTo>
                        <a:pt x="17974" y="1758"/>
                      </a:lnTo>
                      <a:lnTo>
                        <a:pt x="17744" y="1967"/>
                      </a:lnTo>
                      <a:lnTo>
                        <a:pt x="17451" y="2219"/>
                      </a:lnTo>
                      <a:lnTo>
                        <a:pt x="17263" y="2302"/>
                      </a:lnTo>
                      <a:lnTo>
                        <a:pt x="17158" y="2323"/>
                      </a:lnTo>
                      <a:lnTo>
                        <a:pt x="17012" y="2428"/>
                      </a:lnTo>
                      <a:lnTo>
                        <a:pt x="16865" y="2428"/>
                      </a:lnTo>
                      <a:lnTo>
                        <a:pt x="16698" y="2574"/>
                      </a:lnTo>
                      <a:lnTo>
                        <a:pt x="16510" y="2574"/>
                      </a:lnTo>
                      <a:lnTo>
                        <a:pt x="16426" y="2491"/>
                      </a:lnTo>
                      <a:lnTo>
                        <a:pt x="16238" y="2470"/>
                      </a:lnTo>
                      <a:lnTo>
                        <a:pt x="16091" y="2365"/>
                      </a:lnTo>
                      <a:lnTo>
                        <a:pt x="15986" y="2302"/>
                      </a:lnTo>
                      <a:lnTo>
                        <a:pt x="15798" y="2219"/>
                      </a:lnTo>
                      <a:lnTo>
                        <a:pt x="15714" y="2260"/>
                      </a:lnTo>
                      <a:lnTo>
                        <a:pt x="15589" y="2386"/>
                      </a:lnTo>
                      <a:lnTo>
                        <a:pt x="15380" y="2595"/>
                      </a:lnTo>
                      <a:lnTo>
                        <a:pt x="15338" y="2721"/>
                      </a:lnTo>
                      <a:lnTo>
                        <a:pt x="15233" y="2825"/>
                      </a:lnTo>
                      <a:lnTo>
                        <a:pt x="15170" y="2951"/>
                      </a:lnTo>
                      <a:lnTo>
                        <a:pt x="15087" y="2951"/>
                      </a:lnTo>
                      <a:lnTo>
                        <a:pt x="15024" y="2909"/>
                      </a:lnTo>
                      <a:lnTo>
                        <a:pt x="14940" y="2951"/>
                      </a:lnTo>
                      <a:lnTo>
                        <a:pt x="15045" y="3202"/>
                      </a:lnTo>
                      <a:lnTo>
                        <a:pt x="15170" y="3683"/>
                      </a:lnTo>
                      <a:lnTo>
                        <a:pt x="15296" y="4081"/>
                      </a:lnTo>
                      <a:lnTo>
                        <a:pt x="15359" y="4416"/>
                      </a:lnTo>
                      <a:lnTo>
                        <a:pt x="15338" y="4729"/>
                      </a:lnTo>
                      <a:lnTo>
                        <a:pt x="15191" y="4980"/>
                      </a:lnTo>
                      <a:lnTo>
                        <a:pt x="15087" y="5127"/>
                      </a:lnTo>
                      <a:lnTo>
                        <a:pt x="15087" y="5190"/>
                      </a:lnTo>
                      <a:lnTo>
                        <a:pt x="15296" y="5441"/>
                      </a:lnTo>
                      <a:lnTo>
                        <a:pt x="15442" y="5504"/>
                      </a:lnTo>
                      <a:lnTo>
                        <a:pt x="15442" y="5357"/>
                      </a:lnTo>
                      <a:lnTo>
                        <a:pt x="15484" y="5420"/>
                      </a:lnTo>
                      <a:lnTo>
                        <a:pt x="15589" y="5357"/>
                      </a:lnTo>
                      <a:lnTo>
                        <a:pt x="15673" y="5357"/>
                      </a:lnTo>
                      <a:lnTo>
                        <a:pt x="15589" y="5441"/>
                      </a:lnTo>
                      <a:lnTo>
                        <a:pt x="15589" y="5525"/>
                      </a:lnTo>
                      <a:lnTo>
                        <a:pt x="15882" y="5755"/>
                      </a:lnTo>
                      <a:lnTo>
                        <a:pt x="15798" y="5817"/>
                      </a:lnTo>
                      <a:lnTo>
                        <a:pt x="15673" y="5776"/>
                      </a:lnTo>
                      <a:lnTo>
                        <a:pt x="15652" y="5859"/>
                      </a:lnTo>
                      <a:lnTo>
                        <a:pt x="15610" y="6152"/>
                      </a:lnTo>
                      <a:lnTo>
                        <a:pt x="15610" y="6278"/>
                      </a:lnTo>
                      <a:lnTo>
                        <a:pt x="15673" y="6341"/>
                      </a:lnTo>
                      <a:lnTo>
                        <a:pt x="15756" y="6257"/>
                      </a:lnTo>
                      <a:lnTo>
                        <a:pt x="15882" y="6236"/>
                      </a:lnTo>
                      <a:lnTo>
                        <a:pt x="15986" y="6278"/>
                      </a:lnTo>
                      <a:lnTo>
                        <a:pt x="16028" y="6361"/>
                      </a:lnTo>
                      <a:lnTo>
                        <a:pt x="16196" y="6299"/>
                      </a:lnTo>
                      <a:lnTo>
                        <a:pt x="16384" y="6361"/>
                      </a:lnTo>
                      <a:lnTo>
                        <a:pt x="16530" y="6445"/>
                      </a:lnTo>
                      <a:lnTo>
                        <a:pt x="16384" y="6508"/>
                      </a:lnTo>
                      <a:lnTo>
                        <a:pt x="16405" y="6654"/>
                      </a:lnTo>
                      <a:lnTo>
                        <a:pt x="16384" y="6759"/>
                      </a:lnTo>
                      <a:lnTo>
                        <a:pt x="16196" y="6780"/>
                      </a:lnTo>
                      <a:lnTo>
                        <a:pt x="16217" y="6696"/>
                      </a:lnTo>
                      <a:lnTo>
                        <a:pt x="16112" y="6613"/>
                      </a:lnTo>
                      <a:lnTo>
                        <a:pt x="16028" y="6675"/>
                      </a:lnTo>
                      <a:lnTo>
                        <a:pt x="15882" y="6654"/>
                      </a:lnTo>
                      <a:lnTo>
                        <a:pt x="15819" y="6592"/>
                      </a:lnTo>
                      <a:lnTo>
                        <a:pt x="15777" y="6445"/>
                      </a:lnTo>
                      <a:lnTo>
                        <a:pt x="15673" y="6403"/>
                      </a:lnTo>
                      <a:lnTo>
                        <a:pt x="15610" y="6403"/>
                      </a:lnTo>
                      <a:lnTo>
                        <a:pt x="15484" y="6299"/>
                      </a:lnTo>
                      <a:lnTo>
                        <a:pt x="15505" y="6131"/>
                      </a:lnTo>
                      <a:lnTo>
                        <a:pt x="15652" y="5776"/>
                      </a:lnTo>
                      <a:lnTo>
                        <a:pt x="15610" y="5671"/>
                      </a:lnTo>
                      <a:lnTo>
                        <a:pt x="15568" y="5671"/>
                      </a:lnTo>
                      <a:lnTo>
                        <a:pt x="15463" y="5776"/>
                      </a:lnTo>
                      <a:lnTo>
                        <a:pt x="15463" y="6131"/>
                      </a:lnTo>
                      <a:lnTo>
                        <a:pt x="15401" y="6341"/>
                      </a:lnTo>
                      <a:lnTo>
                        <a:pt x="15296" y="6445"/>
                      </a:lnTo>
                      <a:lnTo>
                        <a:pt x="15296" y="6508"/>
                      </a:lnTo>
                      <a:lnTo>
                        <a:pt x="15380" y="6382"/>
                      </a:lnTo>
                      <a:lnTo>
                        <a:pt x="15463" y="6382"/>
                      </a:lnTo>
                      <a:lnTo>
                        <a:pt x="15505" y="6445"/>
                      </a:lnTo>
                      <a:lnTo>
                        <a:pt x="15652" y="6445"/>
                      </a:lnTo>
                      <a:lnTo>
                        <a:pt x="15694" y="6571"/>
                      </a:lnTo>
                      <a:lnTo>
                        <a:pt x="15694" y="6780"/>
                      </a:lnTo>
                      <a:lnTo>
                        <a:pt x="15589" y="6905"/>
                      </a:lnTo>
                      <a:lnTo>
                        <a:pt x="15442" y="6968"/>
                      </a:lnTo>
                      <a:lnTo>
                        <a:pt x="15442" y="6968"/>
                      </a:lnTo>
                      <a:lnTo>
                        <a:pt x="15589" y="6780"/>
                      </a:lnTo>
                      <a:lnTo>
                        <a:pt x="15589" y="6696"/>
                      </a:lnTo>
                      <a:lnTo>
                        <a:pt x="15505" y="6675"/>
                      </a:lnTo>
                      <a:lnTo>
                        <a:pt x="15463" y="6613"/>
                      </a:lnTo>
                      <a:lnTo>
                        <a:pt x="15380" y="6675"/>
                      </a:lnTo>
                      <a:lnTo>
                        <a:pt x="15191" y="6801"/>
                      </a:lnTo>
                      <a:lnTo>
                        <a:pt x="15191" y="6905"/>
                      </a:lnTo>
                      <a:lnTo>
                        <a:pt x="15087" y="6926"/>
                      </a:lnTo>
                      <a:lnTo>
                        <a:pt x="14982" y="6989"/>
                      </a:lnTo>
                      <a:lnTo>
                        <a:pt x="14961" y="6885"/>
                      </a:lnTo>
                      <a:lnTo>
                        <a:pt x="14898" y="6864"/>
                      </a:lnTo>
                      <a:lnTo>
                        <a:pt x="14752" y="6864"/>
                      </a:lnTo>
                      <a:lnTo>
                        <a:pt x="14668" y="6822"/>
                      </a:lnTo>
                      <a:lnTo>
                        <a:pt x="14647" y="6696"/>
                      </a:lnTo>
                      <a:lnTo>
                        <a:pt x="14564" y="6675"/>
                      </a:lnTo>
                      <a:lnTo>
                        <a:pt x="14522" y="6696"/>
                      </a:lnTo>
                      <a:lnTo>
                        <a:pt x="14417" y="6696"/>
                      </a:lnTo>
                      <a:lnTo>
                        <a:pt x="14417" y="6613"/>
                      </a:lnTo>
                      <a:lnTo>
                        <a:pt x="14334" y="6571"/>
                      </a:lnTo>
                      <a:lnTo>
                        <a:pt x="14250" y="6613"/>
                      </a:lnTo>
                      <a:lnTo>
                        <a:pt x="14208" y="6613"/>
                      </a:lnTo>
                      <a:lnTo>
                        <a:pt x="14208" y="6487"/>
                      </a:lnTo>
                      <a:lnTo>
                        <a:pt x="14145" y="6403"/>
                      </a:lnTo>
                      <a:lnTo>
                        <a:pt x="14145" y="6341"/>
                      </a:lnTo>
                      <a:lnTo>
                        <a:pt x="14250" y="6299"/>
                      </a:lnTo>
                      <a:lnTo>
                        <a:pt x="14396" y="6131"/>
                      </a:lnTo>
                      <a:lnTo>
                        <a:pt x="14459" y="6131"/>
                      </a:lnTo>
                      <a:lnTo>
                        <a:pt x="14543" y="6048"/>
                      </a:lnTo>
                      <a:lnTo>
                        <a:pt x="14543" y="5964"/>
                      </a:lnTo>
                      <a:lnTo>
                        <a:pt x="14396" y="5817"/>
                      </a:lnTo>
                      <a:lnTo>
                        <a:pt x="14313" y="5755"/>
                      </a:lnTo>
                      <a:lnTo>
                        <a:pt x="14208" y="5755"/>
                      </a:lnTo>
                      <a:lnTo>
                        <a:pt x="14020" y="5859"/>
                      </a:lnTo>
                      <a:lnTo>
                        <a:pt x="13915" y="5859"/>
                      </a:lnTo>
                      <a:lnTo>
                        <a:pt x="13810" y="5776"/>
                      </a:lnTo>
                      <a:lnTo>
                        <a:pt x="13706" y="5776"/>
                      </a:lnTo>
                      <a:lnTo>
                        <a:pt x="13371" y="5922"/>
                      </a:lnTo>
                      <a:lnTo>
                        <a:pt x="13329" y="5964"/>
                      </a:lnTo>
                      <a:lnTo>
                        <a:pt x="13392" y="6027"/>
                      </a:lnTo>
                      <a:lnTo>
                        <a:pt x="13517" y="6131"/>
                      </a:lnTo>
                      <a:lnTo>
                        <a:pt x="13497" y="6152"/>
                      </a:lnTo>
                      <a:lnTo>
                        <a:pt x="13392" y="6131"/>
                      </a:lnTo>
                      <a:lnTo>
                        <a:pt x="13287" y="6131"/>
                      </a:lnTo>
                      <a:lnTo>
                        <a:pt x="13225" y="6069"/>
                      </a:lnTo>
                      <a:lnTo>
                        <a:pt x="13120" y="6048"/>
                      </a:lnTo>
                      <a:lnTo>
                        <a:pt x="12911" y="6027"/>
                      </a:lnTo>
                      <a:lnTo>
                        <a:pt x="12701" y="6048"/>
                      </a:lnTo>
                      <a:lnTo>
                        <a:pt x="12639" y="6089"/>
                      </a:lnTo>
                      <a:lnTo>
                        <a:pt x="12639" y="6152"/>
                      </a:lnTo>
                      <a:lnTo>
                        <a:pt x="12534" y="6152"/>
                      </a:lnTo>
                      <a:lnTo>
                        <a:pt x="12492" y="6131"/>
                      </a:lnTo>
                      <a:lnTo>
                        <a:pt x="12429" y="6131"/>
                      </a:lnTo>
                      <a:lnTo>
                        <a:pt x="12262" y="6236"/>
                      </a:lnTo>
                      <a:lnTo>
                        <a:pt x="12262" y="6278"/>
                      </a:lnTo>
                      <a:lnTo>
                        <a:pt x="12178" y="6299"/>
                      </a:lnTo>
                      <a:lnTo>
                        <a:pt x="12011" y="6382"/>
                      </a:lnTo>
                      <a:lnTo>
                        <a:pt x="11865" y="6466"/>
                      </a:lnTo>
                      <a:lnTo>
                        <a:pt x="11802" y="6466"/>
                      </a:lnTo>
                      <a:lnTo>
                        <a:pt x="11823" y="6403"/>
                      </a:lnTo>
                      <a:lnTo>
                        <a:pt x="11844" y="6341"/>
                      </a:lnTo>
                      <a:lnTo>
                        <a:pt x="11739" y="6382"/>
                      </a:lnTo>
                      <a:lnTo>
                        <a:pt x="11634" y="6508"/>
                      </a:lnTo>
                      <a:lnTo>
                        <a:pt x="11634" y="6571"/>
                      </a:lnTo>
                      <a:lnTo>
                        <a:pt x="11802" y="6759"/>
                      </a:lnTo>
                      <a:lnTo>
                        <a:pt x="11948" y="6989"/>
                      </a:lnTo>
                      <a:lnTo>
                        <a:pt x="12116" y="7031"/>
                      </a:lnTo>
                      <a:lnTo>
                        <a:pt x="12241" y="7198"/>
                      </a:lnTo>
                      <a:lnTo>
                        <a:pt x="12367" y="7282"/>
                      </a:lnTo>
                      <a:lnTo>
                        <a:pt x="12429" y="7408"/>
                      </a:lnTo>
                      <a:lnTo>
                        <a:pt x="12534" y="7429"/>
                      </a:lnTo>
                      <a:lnTo>
                        <a:pt x="12660" y="7512"/>
                      </a:lnTo>
                      <a:lnTo>
                        <a:pt x="12597" y="7533"/>
                      </a:lnTo>
                      <a:lnTo>
                        <a:pt x="12429" y="7533"/>
                      </a:lnTo>
                      <a:lnTo>
                        <a:pt x="12388" y="7429"/>
                      </a:lnTo>
                      <a:lnTo>
                        <a:pt x="12262" y="7324"/>
                      </a:lnTo>
                      <a:lnTo>
                        <a:pt x="12178" y="7282"/>
                      </a:lnTo>
                      <a:lnTo>
                        <a:pt x="12137" y="7282"/>
                      </a:lnTo>
                      <a:lnTo>
                        <a:pt x="12011" y="7408"/>
                      </a:lnTo>
                      <a:lnTo>
                        <a:pt x="11885" y="7408"/>
                      </a:lnTo>
                      <a:lnTo>
                        <a:pt x="11802" y="7303"/>
                      </a:lnTo>
                      <a:lnTo>
                        <a:pt x="11906" y="7198"/>
                      </a:lnTo>
                      <a:lnTo>
                        <a:pt x="11906" y="7136"/>
                      </a:lnTo>
                      <a:lnTo>
                        <a:pt x="11823" y="7136"/>
                      </a:lnTo>
                      <a:lnTo>
                        <a:pt x="11739" y="7282"/>
                      </a:lnTo>
                      <a:lnTo>
                        <a:pt x="11781" y="7512"/>
                      </a:lnTo>
                      <a:lnTo>
                        <a:pt x="11802" y="7554"/>
                      </a:lnTo>
                      <a:lnTo>
                        <a:pt x="11802" y="7638"/>
                      </a:lnTo>
                      <a:lnTo>
                        <a:pt x="11676" y="7742"/>
                      </a:lnTo>
                      <a:lnTo>
                        <a:pt x="11593" y="7910"/>
                      </a:lnTo>
                      <a:lnTo>
                        <a:pt x="11572" y="8056"/>
                      </a:lnTo>
                      <a:lnTo>
                        <a:pt x="11593" y="8224"/>
                      </a:lnTo>
                      <a:lnTo>
                        <a:pt x="11802" y="8454"/>
                      </a:lnTo>
                      <a:lnTo>
                        <a:pt x="11990" y="8538"/>
                      </a:lnTo>
                      <a:lnTo>
                        <a:pt x="12116" y="8663"/>
                      </a:lnTo>
                      <a:lnTo>
                        <a:pt x="12199" y="8663"/>
                      </a:lnTo>
                      <a:lnTo>
                        <a:pt x="12346" y="8558"/>
                      </a:lnTo>
                      <a:lnTo>
                        <a:pt x="12492" y="8496"/>
                      </a:lnTo>
                      <a:lnTo>
                        <a:pt x="12639" y="8579"/>
                      </a:lnTo>
                      <a:lnTo>
                        <a:pt x="12890" y="8600"/>
                      </a:lnTo>
                      <a:lnTo>
                        <a:pt x="12994" y="8684"/>
                      </a:lnTo>
                      <a:lnTo>
                        <a:pt x="13015" y="8810"/>
                      </a:lnTo>
                      <a:lnTo>
                        <a:pt x="13078" y="8851"/>
                      </a:lnTo>
                      <a:lnTo>
                        <a:pt x="13141" y="8789"/>
                      </a:lnTo>
                      <a:lnTo>
                        <a:pt x="13141" y="8642"/>
                      </a:lnTo>
                      <a:lnTo>
                        <a:pt x="13162" y="8579"/>
                      </a:lnTo>
                      <a:lnTo>
                        <a:pt x="13266" y="8642"/>
                      </a:lnTo>
                      <a:lnTo>
                        <a:pt x="13266" y="8705"/>
                      </a:lnTo>
                      <a:lnTo>
                        <a:pt x="13162" y="8851"/>
                      </a:lnTo>
                      <a:lnTo>
                        <a:pt x="13162" y="8956"/>
                      </a:lnTo>
                      <a:lnTo>
                        <a:pt x="13204" y="8956"/>
                      </a:lnTo>
                      <a:lnTo>
                        <a:pt x="13371" y="8810"/>
                      </a:lnTo>
                      <a:lnTo>
                        <a:pt x="13413" y="8747"/>
                      </a:lnTo>
                      <a:lnTo>
                        <a:pt x="13601" y="8684"/>
                      </a:lnTo>
                      <a:lnTo>
                        <a:pt x="13831" y="8538"/>
                      </a:lnTo>
                      <a:lnTo>
                        <a:pt x="13999" y="8496"/>
                      </a:lnTo>
                      <a:lnTo>
                        <a:pt x="14082" y="8391"/>
                      </a:lnTo>
                      <a:lnTo>
                        <a:pt x="14124" y="8391"/>
                      </a:lnTo>
                      <a:lnTo>
                        <a:pt x="14145" y="8475"/>
                      </a:lnTo>
                      <a:lnTo>
                        <a:pt x="14208" y="8496"/>
                      </a:lnTo>
                      <a:lnTo>
                        <a:pt x="14396" y="8370"/>
                      </a:lnTo>
                      <a:lnTo>
                        <a:pt x="14543" y="8370"/>
                      </a:lnTo>
                      <a:lnTo>
                        <a:pt x="14606" y="8328"/>
                      </a:lnTo>
                      <a:lnTo>
                        <a:pt x="14543" y="8391"/>
                      </a:lnTo>
                      <a:lnTo>
                        <a:pt x="14417" y="8475"/>
                      </a:lnTo>
                      <a:lnTo>
                        <a:pt x="14417" y="8538"/>
                      </a:lnTo>
                      <a:lnTo>
                        <a:pt x="14459" y="8558"/>
                      </a:lnTo>
                      <a:lnTo>
                        <a:pt x="14354" y="8747"/>
                      </a:lnTo>
                      <a:lnTo>
                        <a:pt x="14208" y="8768"/>
                      </a:lnTo>
                      <a:lnTo>
                        <a:pt x="14145" y="8705"/>
                      </a:lnTo>
                      <a:lnTo>
                        <a:pt x="14082" y="8705"/>
                      </a:lnTo>
                      <a:lnTo>
                        <a:pt x="13915" y="8851"/>
                      </a:lnTo>
                      <a:lnTo>
                        <a:pt x="13915" y="8872"/>
                      </a:lnTo>
                      <a:lnTo>
                        <a:pt x="14041" y="8893"/>
                      </a:lnTo>
                      <a:lnTo>
                        <a:pt x="14124" y="8977"/>
                      </a:lnTo>
                      <a:lnTo>
                        <a:pt x="14124" y="9123"/>
                      </a:lnTo>
                      <a:lnTo>
                        <a:pt x="13936" y="9333"/>
                      </a:lnTo>
                      <a:lnTo>
                        <a:pt x="13915" y="9479"/>
                      </a:lnTo>
                      <a:lnTo>
                        <a:pt x="13873" y="9542"/>
                      </a:lnTo>
                      <a:lnTo>
                        <a:pt x="13831" y="9626"/>
                      </a:lnTo>
                      <a:lnTo>
                        <a:pt x="13873" y="9688"/>
                      </a:lnTo>
                      <a:lnTo>
                        <a:pt x="13894" y="9751"/>
                      </a:lnTo>
                      <a:lnTo>
                        <a:pt x="13873" y="9856"/>
                      </a:lnTo>
                      <a:lnTo>
                        <a:pt x="13748" y="10002"/>
                      </a:lnTo>
                      <a:lnTo>
                        <a:pt x="13643" y="10065"/>
                      </a:lnTo>
                      <a:lnTo>
                        <a:pt x="13538" y="10065"/>
                      </a:lnTo>
                      <a:lnTo>
                        <a:pt x="13476" y="10128"/>
                      </a:lnTo>
                      <a:lnTo>
                        <a:pt x="13371" y="10232"/>
                      </a:lnTo>
                      <a:lnTo>
                        <a:pt x="13287" y="10253"/>
                      </a:lnTo>
                      <a:lnTo>
                        <a:pt x="13162" y="10232"/>
                      </a:lnTo>
                      <a:lnTo>
                        <a:pt x="12994" y="10128"/>
                      </a:lnTo>
                      <a:lnTo>
                        <a:pt x="12953" y="10149"/>
                      </a:lnTo>
                      <a:lnTo>
                        <a:pt x="12890" y="10107"/>
                      </a:lnTo>
                      <a:lnTo>
                        <a:pt x="12806" y="10002"/>
                      </a:lnTo>
                      <a:lnTo>
                        <a:pt x="12785" y="10023"/>
                      </a:lnTo>
                      <a:lnTo>
                        <a:pt x="12681" y="10170"/>
                      </a:lnTo>
                      <a:lnTo>
                        <a:pt x="12555" y="10253"/>
                      </a:lnTo>
                      <a:lnTo>
                        <a:pt x="12471" y="10358"/>
                      </a:lnTo>
                      <a:lnTo>
                        <a:pt x="12241" y="10442"/>
                      </a:lnTo>
                      <a:lnTo>
                        <a:pt x="12157" y="10483"/>
                      </a:lnTo>
                      <a:lnTo>
                        <a:pt x="12053" y="10483"/>
                      </a:lnTo>
                      <a:lnTo>
                        <a:pt x="11948" y="10462"/>
                      </a:lnTo>
                      <a:lnTo>
                        <a:pt x="11760" y="10462"/>
                      </a:lnTo>
                      <a:lnTo>
                        <a:pt x="11634" y="10567"/>
                      </a:lnTo>
                      <a:lnTo>
                        <a:pt x="11509" y="10567"/>
                      </a:lnTo>
                      <a:lnTo>
                        <a:pt x="11425" y="10630"/>
                      </a:lnTo>
                      <a:lnTo>
                        <a:pt x="11425" y="10755"/>
                      </a:lnTo>
                      <a:lnTo>
                        <a:pt x="11341" y="10965"/>
                      </a:lnTo>
                      <a:lnTo>
                        <a:pt x="11279" y="11048"/>
                      </a:lnTo>
                      <a:lnTo>
                        <a:pt x="11279" y="10965"/>
                      </a:lnTo>
                      <a:lnTo>
                        <a:pt x="11132" y="10839"/>
                      </a:lnTo>
                      <a:lnTo>
                        <a:pt x="10986" y="10839"/>
                      </a:lnTo>
                      <a:lnTo>
                        <a:pt x="10902" y="10860"/>
                      </a:lnTo>
                      <a:lnTo>
                        <a:pt x="10923" y="10944"/>
                      </a:lnTo>
                      <a:lnTo>
                        <a:pt x="11007" y="10986"/>
                      </a:lnTo>
                      <a:lnTo>
                        <a:pt x="10965" y="11090"/>
                      </a:lnTo>
                      <a:lnTo>
                        <a:pt x="10902" y="11090"/>
                      </a:lnTo>
                      <a:lnTo>
                        <a:pt x="10860" y="10986"/>
                      </a:lnTo>
                      <a:lnTo>
                        <a:pt x="10756" y="10881"/>
                      </a:lnTo>
                      <a:lnTo>
                        <a:pt x="10693" y="10881"/>
                      </a:lnTo>
                      <a:lnTo>
                        <a:pt x="10546" y="11048"/>
                      </a:lnTo>
                      <a:lnTo>
                        <a:pt x="10484" y="11174"/>
                      </a:lnTo>
                      <a:lnTo>
                        <a:pt x="10400" y="11195"/>
                      </a:lnTo>
                      <a:lnTo>
                        <a:pt x="10337" y="11195"/>
                      </a:lnTo>
                      <a:lnTo>
                        <a:pt x="10065" y="11425"/>
                      </a:lnTo>
                      <a:lnTo>
                        <a:pt x="10023" y="11613"/>
                      </a:lnTo>
                      <a:lnTo>
                        <a:pt x="9960" y="11634"/>
                      </a:lnTo>
                      <a:lnTo>
                        <a:pt x="9835" y="11676"/>
                      </a:lnTo>
                      <a:lnTo>
                        <a:pt x="9730" y="11613"/>
                      </a:lnTo>
                      <a:lnTo>
                        <a:pt x="9709" y="11634"/>
                      </a:lnTo>
                      <a:lnTo>
                        <a:pt x="9814" y="11781"/>
                      </a:lnTo>
                      <a:lnTo>
                        <a:pt x="9772" y="11843"/>
                      </a:lnTo>
                      <a:lnTo>
                        <a:pt x="9709" y="11843"/>
                      </a:lnTo>
                      <a:lnTo>
                        <a:pt x="9647" y="11739"/>
                      </a:lnTo>
                      <a:lnTo>
                        <a:pt x="9605" y="11739"/>
                      </a:lnTo>
                      <a:lnTo>
                        <a:pt x="9542" y="11843"/>
                      </a:lnTo>
                      <a:lnTo>
                        <a:pt x="9416" y="12011"/>
                      </a:lnTo>
                      <a:lnTo>
                        <a:pt x="9416" y="12095"/>
                      </a:lnTo>
                      <a:lnTo>
                        <a:pt x="9521" y="12241"/>
                      </a:lnTo>
                      <a:lnTo>
                        <a:pt x="9542" y="12367"/>
                      </a:lnTo>
                      <a:lnTo>
                        <a:pt x="9521" y="12471"/>
                      </a:lnTo>
                      <a:lnTo>
                        <a:pt x="9458" y="12576"/>
                      </a:lnTo>
                      <a:lnTo>
                        <a:pt x="9500" y="12680"/>
                      </a:lnTo>
                      <a:lnTo>
                        <a:pt x="9563" y="12659"/>
                      </a:lnTo>
                      <a:lnTo>
                        <a:pt x="9647" y="12576"/>
                      </a:lnTo>
                      <a:lnTo>
                        <a:pt x="9668" y="12639"/>
                      </a:lnTo>
                      <a:lnTo>
                        <a:pt x="9709" y="12785"/>
                      </a:lnTo>
                      <a:lnTo>
                        <a:pt x="9647" y="12827"/>
                      </a:lnTo>
                      <a:lnTo>
                        <a:pt x="9605" y="12869"/>
                      </a:lnTo>
                      <a:lnTo>
                        <a:pt x="9626" y="12931"/>
                      </a:lnTo>
                      <a:lnTo>
                        <a:pt x="9709" y="12931"/>
                      </a:lnTo>
                      <a:lnTo>
                        <a:pt x="9751" y="12869"/>
                      </a:lnTo>
                      <a:lnTo>
                        <a:pt x="9835" y="12869"/>
                      </a:lnTo>
                      <a:lnTo>
                        <a:pt x="9856" y="12931"/>
                      </a:lnTo>
                      <a:lnTo>
                        <a:pt x="9856" y="12973"/>
                      </a:lnTo>
                      <a:lnTo>
                        <a:pt x="9981" y="12994"/>
                      </a:lnTo>
                      <a:lnTo>
                        <a:pt x="10086" y="13057"/>
                      </a:lnTo>
                      <a:lnTo>
                        <a:pt x="10232" y="13057"/>
                      </a:lnTo>
                      <a:lnTo>
                        <a:pt x="10337" y="12973"/>
                      </a:lnTo>
                      <a:lnTo>
                        <a:pt x="10379" y="12764"/>
                      </a:lnTo>
                      <a:lnTo>
                        <a:pt x="10463" y="12680"/>
                      </a:lnTo>
                      <a:lnTo>
                        <a:pt x="10672" y="12680"/>
                      </a:lnTo>
                      <a:lnTo>
                        <a:pt x="10756" y="12639"/>
                      </a:lnTo>
                      <a:lnTo>
                        <a:pt x="10651" y="12764"/>
                      </a:lnTo>
                      <a:lnTo>
                        <a:pt x="10546" y="12764"/>
                      </a:lnTo>
                      <a:lnTo>
                        <a:pt x="10358" y="12952"/>
                      </a:lnTo>
                      <a:lnTo>
                        <a:pt x="10337" y="13057"/>
                      </a:lnTo>
                      <a:lnTo>
                        <a:pt x="10253" y="13141"/>
                      </a:lnTo>
                      <a:lnTo>
                        <a:pt x="10358" y="13266"/>
                      </a:lnTo>
                      <a:lnTo>
                        <a:pt x="10358" y="13350"/>
                      </a:lnTo>
                      <a:lnTo>
                        <a:pt x="10191" y="13392"/>
                      </a:lnTo>
                      <a:lnTo>
                        <a:pt x="10149" y="13350"/>
                      </a:lnTo>
                      <a:lnTo>
                        <a:pt x="10149" y="13266"/>
                      </a:lnTo>
                      <a:lnTo>
                        <a:pt x="10086" y="13203"/>
                      </a:lnTo>
                      <a:lnTo>
                        <a:pt x="9981" y="13203"/>
                      </a:lnTo>
                      <a:lnTo>
                        <a:pt x="9940" y="13099"/>
                      </a:lnTo>
                      <a:lnTo>
                        <a:pt x="9772" y="13078"/>
                      </a:lnTo>
                      <a:lnTo>
                        <a:pt x="9730" y="12994"/>
                      </a:lnTo>
                      <a:lnTo>
                        <a:pt x="9647" y="13078"/>
                      </a:lnTo>
                      <a:lnTo>
                        <a:pt x="9542" y="13099"/>
                      </a:lnTo>
                      <a:lnTo>
                        <a:pt x="9521" y="13203"/>
                      </a:lnTo>
                      <a:lnTo>
                        <a:pt x="9437" y="13266"/>
                      </a:lnTo>
                      <a:lnTo>
                        <a:pt x="9312" y="13245"/>
                      </a:lnTo>
                      <a:lnTo>
                        <a:pt x="9291" y="13308"/>
                      </a:lnTo>
                      <a:lnTo>
                        <a:pt x="9333" y="13413"/>
                      </a:lnTo>
                      <a:lnTo>
                        <a:pt x="9396" y="13413"/>
                      </a:lnTo>
                      <a:lnTo>
                        <a:pt x="9312" y="13496"/>
                      </a:lnTo>
                      <a:lnTo>
                        <a:pt x="9291" y="13664"/>
                      </a:lnTo>
                      <a:lnTo>
                        <a:pt x="9312" y="13768"/>
                      </a:lnTo>
                      <a:lnTo>
                        <a:pt x="9396" y="13768"/>
                      </a:lnTo>
                      <a:lnTo>
                        <a:pt x="9396" y="13936"/>
                      </a:lnTo>
                      <a:lnTo>
                        <a:pt x="9416" y="13999"/>
                      </a:lnTo>
                      <a:lnTo>
                        <a:pt x="9416" y="14082"/>
                      </a:lnTo>
                      <a:lnTo>
                        <a:pt x="9521" y="14187"/>
                      </a:lnTo>
                      <a:lnTo>
                        <a:pt x="9521" y="14229"/>
                      </a:lnTo>
                      <a:lnTo>
                        <a:pt x="9396" y="14250"/>
                      </a:lnTo>
                      <a:lnTo>
                        <a:pt x="9354" y="14312"/>
                      </a:lnTo>
                      <a:lnTo>
                        <a:pt x="9730" y="14501"/>
                      </a:lnTo>
                      <a:lnTo>
                        <a:pt x="9877" y="14501"/>
                      </a:lnTo>
                      <a:lnTo>
                        <a:pt x="10065" y="14417"/>
                      </a:lnTo>
                      <a:lnTo>
                        <a:pt x="10170" y="14396"/>
                      </a:lnTo>
                      <a:lnTo>
                        <a:pt x="10232" y="14438"/>
                      </a:lnTo>
                      <a:lnTo>
                        <a:pt x="10295" y="14438"/>
                      </a:lnTo>
                      <a:lnTo>
                        <a:pt x="10463" y="14229"/>
                      </a:lnTo>
                      <a:lnTo>
                        <a:pt x="10463" y="14124"/>
                      </a:lnTo>
                      <a:lnTo>
                        <a:pt x="10400" y="14040"/>
                      </a:lnTo>
                      <a:lnTo>
                        <a:pt x="10400" y="13999"/>
                      </a:lnTo>
                      <a:lnTo>
                        <a:pt x="10567" y="13915"/>
                      </a:lnTo>
                      <a:lnTo>
                        <a:pt x="10714" y="13789"/>
                      </a:lnTo>
                      <a:lnTo>
                        <a:pt x="10986" y="13622"/>
                      </a:lnTo>
                      <a:lnTo>
                        <a:pt x="11090" y="13664"/>
                      </a:lnTo>
                      <a:lnTo>
                        <a:pt x="10986" y="13664"/>
                      </a:lnTo>
                      <a:lnTo>
                        <a:pt x="10756" y="13894"/>
                      </a:lnTo>
                      <a:lnTo>
                        <a:pt x="10588" y="13978"/>
                      </a:lnTo>
                      <a:lnTo>
                        <a:pt x="10588" y="14019"/>
                      </a:lnTo>
                      <a:lnTo>
                        <a:pt x="10693" y="14103"/>
                      </a:lnTo>
                      <a:lnTo>
                        <a:pt x="10693" y="14187"/>
                      </a:lnTo>
                      <a:lnTo>
                        <a:pt x="10588" y="14333"/>
                      </a:lnTo>
                      <a:lnTo>
                        <a:pt x="10463" y="14417"/>
                      </a:lnTo>
                      <a:lnTo>
                        <a:pt x="10442" y="14543"/>
                      </a:lnTo>
                      <a:lnTo>
                        <a:pt x="10463" y="14710"/>
                      </a:lnTo>
                      <a:lnTo>
                        <a:pt x="10442" y="14815"/>
                      </a:lnTo>
                      <a:lnTo>
                        <a:pt x="10442" y="14856"/>
                      </a:lnTo>
                      <a:lnTo>
                        <a:pt x="10442" y="14961"/>
                      </a:lnTo>
                      <a:lnTo>
                        <a:pt x="10463" y="15087"/>
                      </a:lnTo>
                      <a:lnTo>
                        <a:pt x="10295" y="15149"/>
                      </a:lnTo>
                      <a:lnTo>
                        <a:pt x="10232" y="15191"/>
                      </a:lnTo>
                      <a:lnTo>
                        <a:pt x="10191" y="15275"/>
                      </a:lnTo>
                      <a:lnTo>
                        <a:pt x="10044" y="15442"/>
                      </a:lnTo>
                      <a:lnTo>
                        <a:pt x="10002" y="15463"/>
                      </a:lnTo>
                      <a:lnTo>
                        <a:pt x="10044" y="15568"/>
                      </a:lnTo>
                      <a:lnTo>
                        <a:pt x="10044" y="15672"/>
                      </a:lnTo>
                      <a:lnTo>
                        <a:pt x="10107" y="15693"/>
                      </a:lnTo>
                      <a:lnTo>
                        <a:pt x="10212" y="15672"/>
                      </a:lnTo>
                      <a:lnTo>
                        <a:pt x="10274" y="15672"/>
                      </a:lnTo>
                      <a:lnTo>
                        <a:pt x="10316" y="15714"/>
                      </a:lnTo>
                      <a:lnTo>
                        <a:pt x="10253" y="15798"/>
                      </a:lnTo>
                      <a:lnTo>
                        <a:pt x="10128" y="15798"/>
                      </a:lnTo>
                      <a:lnTo>
                        <a:pt x="10065" y="15840"/>
                      </a:lnTo>
                      <a:lnTo>
                        <a:pt x="10086" y="15903"/>
                      </a:lnTo>
                      <a:lnTo>
                        <a:pt x="10065" y="15944"/>
                      </a:lnTo>
                      <a:lnTo>
                        <a:pt x="10086" y="16028"/>
                      </a:lnTo>
                      <a:lnTo>
                        <a:pt x="10023" y="16091"/>
                      </a:lnTo>
                      <a:lnTo>
                        <a:pt x="9940" y="16112"/>
                      </a:lnTo>
                      <a:lnTo>
                        <a:pt x="9835" y="16154"/>
                      </a:lnTo>
                      <a:lnTo>
                        <a:pt x="9751" y="16133"/>
                      </a:lnTo>
                      <a:lnTo>
                        <a:pt x="9709" y="16154"/>
                      </a:lnTo>
                      <a:lnTo>
                        <a:pt x="9772" y="16216"/>
                      </a:lnTo>
                      <a:lnTo>
                        <a:pt x="9877" y="16237"/>
                      </a:lnTo>
                      <a:lnTo>
                        <a:pt x="9960" y="16300"/>
                      </a:lnTo>
                      <a:lnTo>
                        <a:pt x="10086" y="16154"/>
                      </a:lnTo>
                      <a:lnTo>
                        <a:pt x="10337" y="16007"/>
                      </a:lnTo>
                      <a:lnTo>
                        <a:pt x="10379" y="16007"/>
                      </a:lnTo>
                      <a:lnTo>
                        <a:pt x="10463" y="16028"/>
                      </a:lnTo>
                      <a:lnTo>
                        <a:pt x="10546" y="15944"/>
                      </a:lnTo>
                      <a:lnTo>
                        <a:pt x="10714" y="15882"/>
                      </a:lnTo>
                      <a:lnTo>
                        <a:pt x="10693" y="15944"/>
                      </a:lnTo>
                      <a:lnTo>
                        <a:pt x="10630" y="16007"/>
                      </a:lnTo>
                      <a:lnTo>
                        <a:pt x="10630" y="16049"/>
                      </a:lnTo>
                      <a:lnTo>
                        <a:pt x="10693" y="16091"/>
                      </a:lnTo>
                      <a:lnTo>
                        <a:pt x="10714" y="16196"/>
                      </a:lnTo>
                      <a:lnTo>
                        <a:pt x="10693" y="16237"/>
                      </a:lnTo>
                      <a:lnTo>
                        <a:pt x="10776" y="16300"/>
                      </a:lnTo>
                      <a:lnTo>
                        <a:pt x="10881" y="16216"/>
                      </a:lnTo>
                      <a:lnTo>
                        <a:pt x="10944" y="16133"/>
                      </a:lnTo>
                      <a:lnTo>
                        <a:pt x="10986" y="16196"/>
                      </a:lnTo>
                      <a:lnTo>
                        <a:pt x="10965" y="16237"/>
                      </a:lnTo>
                      <a:lnTo>
                        <a:pt x="11049" y="16363"/>
                      </a:lnTo>
                      <a:lnTo>
                        <a:pt x="11069" y="16551"/>
                      </a:lnTo>
                      <a:lnTo>
                        <a:pt x="11049" y="16656"/>
                      </a:lnTo>
                      <a:lnTo>
                        <a:pt x="11090" y="16823"/>
                      </a:lnTo>
                      <a:lnTo>
                        <a:pt x="11153" y="16823"/>
                      </a:lnTo>
                      <a:lnTo>
                        <a:pt x="11195" y="16677"/>
                      </a:lnTo>
                      <a:lnTo>
                        <a:pt x="11195" y="16572"/>
                      </a:lnTo>
                      <a:lnTo>
                        <a:pt x="11300" y="16426"/>
                      </a:lnTo>
                      <a:lnTo>
                        <a:pt x="11321" y="16321"/>
                      </a:lnTo>
                      <a:lnTo>
                        <a:pt x="11467" y="16216"/>
                      </a:lnTo>
                      <a:lnTo>
                        <a:pt x="11488" y="16216"/>
                      </a:lnTo>
                      <a:lnTo>
                        <a:pt x="11593" y="16133"/>
                      </a:lnTo>
                      <a:lnTo>
                        <a:pt x="11739" y="16133"/>
                      </a:lnTo>
                      <a:lnTo>
                        <a:pt x="11593" y="16216"/>
                      </a:lnTo>
                      <a:lnTo>
                        <a:pt x="11425" y="16405"/>
                      </a:lnTo>
                      <a:lnTo>
                        <a:pt x="11425" y="16447"/>
                      </a:lnTo>
                      <a:lnTo>
                        <a:pt x="11572" y="16614"/>
                      </a:lnTo>
                      <a:lnTo>
                        <a:pt x="11634" y="16635"/>
                      </a:lnTo>
                      <a:lnTo>
                        <a:pt x="11802" y="16551"/>
                      </a:lnTo>
                      <a:lnTo>
                        <a:pt x="12032" y="16530"/>
                      </a:lnTo>
                      <a:lnTo>
                        <a:pt x="12137" y="16447"/>
                      </a:lnTo>
                      <a:lnTo>
                        <a:pt x="12220" y="16447"/>
                      </a:lnTo>
                      <a:lnTo>
                        <a:pt x="12429" y="16342"/>
                      </a:lnTo>
                      <a:lnTo>
                        <a:pt x="12513" y="16342"/>
                      </a:lnTo>
                      <a:lnTo>
                        <a:pt x="12429" y="16363"/>
                      </a:lnTo>
                      <a:lnTo>
                        <a:pt x="12304" y="16530"/>
                      </a:lnTo>
                      <a:lnTo>
                        <a:pt x="12304" y="16572"/>
                      </a:lnTo>
                      <a:lnTo>
                        <a:pt x="12220" y="16656"/>
                      </a:lnTo>
                      <a:lnTo>
                        <a:pt x="11906" y="16844"/>
                      </a:lnTo>
                      <a:lnTo>
                        <a:pt x="11781" y="16970"/>
                      </a:lnTo>
                      <a:lnTo>
                        <a:pt x="11676" y="17158"/>
                      </a:lnTo>
                      <a:lnTo>
                        <a:pt x="11634" y="17263"/>
                      </a:lnTo>
                      <a:lnTo>
                        <a:pt x="11697" y="17367"/>
                      </a:lnTo>
                      <a:lnTo>
                        <a:pt x="11802" y="17451"/>
                      </a:lnTo>
                      <a:lnTo>
                        <a:pt x="11613" y="17409"/>
                      </a:lnTo>
                      <a:lnTo>
                        <a:pt x="11530" y="17451"/>
                      </a:lnTo>
                      <a:lnTo>
                        <a:pt x="11425" y="17577"/>
                      </a:lnTo>
                      <a:lnTo>
                        <a:pt x="11383" y="17702"/>
                      </a:lnTo>
                      <a:lnTo>
                        <a:pt x="11216" y="17869"/>
                      </a:lnTo>
                      <a:lnTo>
                        <a:pt x="11153" y="17974"/>
                      </a:lnTo>
                      <a:lnTo>
                        <a:pt x="11174" y="18016"/>
                      </a:lnTo>
                      <a:lnTo>
                        <a:pt x="11216" y="18079"/>
                      </a:lnTo>
                      <a:lnTo>
                        <a:pt x="11195" y="18141"/>
                      </a:lnTo>
                      <a:lnTo>
                        <a:pt x="11111" y="18121"/>
                      </a:lnTo>
                      <a:lnTo>
                        <a:pt x="11090" y="18037"/>
                      </a:lnTo>
                      <a:lnTo>
                        <a:pt x="11007" y="18016"/>
                      </a:lnTo>
                      <a:lnTo>
                        <a:pt x="10944" y="18121"/>
                      </a:lnTo>
                      <a:lnTo>
                        <a:pt x="10776" y="18204"/>
                      </a:lnTo>
                      <a:lnTo>
                        <a:pt x="10839" y="18288"/>
                      </a:lnTo>
                      <a:lnTo>
                        <a:pt x="10776" y="18351"/>
                      </a:lnTo>
                      <a:lnTo>
                        <a:pt x="10693" y="18330"/>
                      </a:lnTo>
                      <a:lnTo>
                        <a:pt x="10672" y="18288"/>
                      </a:lnTo>
                      <a:lnTo>
                        <a:pt x="10630" y="18330"/>
                      </a:lnTo>
                      <a:lnTo>
                        <a:pt x="10358" y="18539"/>
                      </a:lnTo>
                      <a:lnTo>
                        <a:pt x="10274" y="18644"/>
                      </a:lnTo>
                      <a:lnTo>
                        <a:pt x="10316" y="18727"/>
                      </a:lnTo>
                      <a:lnTo>
                        <a:pt x="10253" y="18769"/>
                      </a:lnTo>
                      <a:lnTo>
                        <a:pt x="10170" y="18748"/>
                      </a:lnTo>
                      <a:lnTo>
                        <a:pt x="10170" y="18644"/>
                      </a:lnTo>
                      <a:lnTo>
                        <a:pt x="10023" y="18727"/>
                      </a:lnTo>
                      <a:lnTo>
                        <a:pt x="9898" y="18811"/>
                      </a:lnTo>
                      <a:lnTo>
                        <a:pt x="9793" y="18853"/>
                      </a:lnTo>
                      <a:lnTo>
                        <a:pt x="9751" y="18937"/>
                      </a:lnTo>
                      <a:lnTo>
                        <a:pt x="9647" y="18978"/>
                      </a:lnTo>
                      <a:lnTo>
                        <a:pt x="9500" y="18978"/>
                      </a:lnTo>
                      <a:lnTo>
                        <a:pt x="9333" y="19146"/>
                      </a:lnTo>
                      <a:lnTo>
                        <a:pt x="9082" y="19250"/>
                      </a:lnTo>
                      <a:lnTo>
                        <a:pt x="8893" y="19397"/>
                      </a:lnTo>
                      <a:lnTo>
                        <a:pt x="8810" y="19564"/>
                      </a:lnTo>
                      <a:lnTo>
                        <a:pt x="8810" y="19606"/>
                      </a:lnTo>
                      <a:lnTo>
                        <a:pt x="8872" y="19711"/>
                      </a:lnTo>
                      <a:lnTo>
                        <a:pt x="8872" y="19794"/>
                      </a:lnTo>
                      <a:lnTo>
                        <a:pt x="8852" y="19815"/>
                      </a:lnTo>
                      <a:lnTo>
                        <a:pt x="8768" y="19711"/>
                      </a:lnTo>
                      <a:lnTo>
                        <a:pt x="8747" y="19711"/>
                      </a:lnTo>
                      <a:lnTo>
                        <a:pt x="8705" y="19773"/>
                      </a:lnTo>
                      <a:lnTo>
                        <a:pt x="8747" y="19857"/>
                      </a:lnTo>
                      <a:lnTo>
                        <a:pt x="8684" y="19878"/>
                      </a:lnTo>
                      <a:lnTo>
                        <a:pt x="8621" y="19794"/>
                      </a:lnTo>
                      <a:lnTo>
                        <a:pt x="8705" y="19711"/>
                      </a:lnTo>
                      <a:cubicBezTo>
                        <a:pt x="8761" y="19673"/>
                        <a:pt x="8717" y="19603"/>
                        <a:pt x="8677" y="19603"/>
                      </a:cubicBezTo>
                      <a:cubicBezTo>
                        <a:pt x="8673" y="19603"/>
                        <a:pt x="8668" y="19604"/>
                        <a:pt x="8663" y="19606"/>
                      </a:cubicBezTo>
                      <a:lnTo>
                        <a:pt x="8600" y="19585"/>
                      </a:lnTo>
                      <a:lnTo>
                        <a:pt x="8496" y="19585"/>
                      </a:lnTo>
                      <a:lnTo>
                        <a:pt x="8454" y="19564"/>
                      </a:lnTo>
                      <a:lnTo>
                        <a:pt x="8349" y="19585"/>
                      </a:lnTo>
                      <a:lnTo>
                        <a:pt x="8161" y="19606"/>
                      </a:lnTo>
                      <a:lnTo>
                        <a:pt x="8056" y="19669"/>
                      </a:lnTo>
                      <a:lnTo>
                        <a:pt x="7973" y="19773"/>
                      </a:lnTo>
                      <a:lnTo>
                        <a:pt x="7826" y="19815"/>
                      </a:lnTo>
                      <a:lnTo>
                        <a:pt x="7680" y="19899"/>
                      </a:lnTo>
                      <a:lnTo>
                        <a:pt x="7554" y="20066"/>
                      </a:lnTo>
                      <a:lnTo>
                        <a:pt x="7575" y="20108"/>
                      </a:lnTo>
                      <a:lnTo>
                        <a:pt x="7533" y="20171"/>
                      </a:lnTo>
                      <a:lnTo>
                        <a:pt x="7471" y="20171"/>
                      </a:lnTo>
                      <a:lnTo>
                        <a:pt x="7345" y="20213"/>
                      </a:lnTo>
                      <a:lnTo>
                        <a:pt x="7261" y="20276"/>
                      </a:lnTo>
                      <a:lnTo>
                        <a:pt x="7261" y="20338"/>
                      </a:lnTo>
                      <a:lnTo>
                        <a:pt x="7219" y="20338"/>
                      </a:lnTo>
                      <a:lnTo>
                        <a:pt x="7115" y="20318"/>
                      </a:lnTo>
                      <a:lnTo>
                        <a:pt x="7010" y="20338"/>
                      </a:lnTo>
                      <a:lnTo>
                        <a:pt x="6989" y="20422"/>
                      </a:lnTo>
                      <a:lnTo>
                        <a:pt x="6947" y="20548"/>
                      </a:lnTo>
                      <a:lnTo>
                        <a:pt x="6947" y="20590"/>
                      </a:lnTo>
                      <a:cubicBezTo>
                        <a:pt x="6927" y="20590"/>
                        <a:pt x="6906" y="20610"/>
                        <a:pt x="6885" y="20610"/>
                      </a:cubicBezTo>
                      <a:lnTo>
                        <a:pt x="6843" y="20590"/>
                      </a:lnTo>
                      <a:lnTo>
                        <a:pt x="6906" y="20485"/>
                      </a:lnTo>
                      <a:lnTo>
                        <a:pt x="6822" y="20380"/>
                      </a:lnTo>
                      <a:lnTo>
                        <a:pt x="6675" y="20380"/>
                      </a:lnTo>
                      <a:lnTo>
                        <a:pt x="6634" y="20422"/>
                      </a:lnTo>
                      <a:lnTo>
                        <a:pt x="6571" y="20485"/>
                      </a:lnTo>
                      <a:lnTo>
                        <a:pt x="6466" y="20485"/>
                      </a:lnTo>
                      <a:lnTo>
                        <a:pt x="6403" y="20527"/>
                      </a:lnTo>
                      <a:lnTo>
                        <a:pt x="6299" y="20422"/>
                      </a:lnTo>
                      <a:lnTo>
                        <a:pt x="6257" y="20422"/>
                      </a:lnTo>
                      <a:lnTo>
                        <a:pt x="6152" y="20610"/>
                      </a:lnTo>
                      <a:lnTo>
                        <a:pt x="6090" y="20631"/>
                      </a:lnTo>
                      <a:lnTo>
                        <a:pt x="5985" y="20715"/>
                      </a:lnTo>
                      <a:lnTo>
                        <a:pt x="5943" y="20694"/>
                      </a:lnTo>
                      <a:lnTo>
                        <a:pt x="5880" y="20736"/>
                      </a:lnTo>
                      <a:lnTo>
                        <a:pt x="5859" y="20841"/>
                      </a:lnTo>
                      <a:lnTo>
                        <a:pt x="5880" y="20945"/>
                      </a:lnTo>
                      <a:lnTo>
                        <a:pt x="5943" y="20966"/>
                      </a:lnTo>
                      <a:cubicBezTo>
                        <a:pt x="5776" y="21029"/>
                        <a:pt x="5629" y="21071"/>
                        <a:pt x="5462" y="21154"/>
                      </a:cubicBezTo>
                      <a:lnTo>
                        <a:pt x="5441" y="21071"/>
                      </a:lnTo>
                      <a:lnTo>
                        <a:pt x="5378" y="21050"/>
                      </a:lnTo>
                      <a:lnTo>
                        <a:pt x="5378" y="21154"/>
                      </a:lnTo>
                      <a:lnTo>
                        <a:pt x="5378" y="21217"/>
                      </a:lnTo>
                      <a:cubicBezTo>
                        <a:pt x="5357" y="21217"/>
                        <a:pt x="5336" y="21238"/>
                        <a:pt x="5274" y="21238"/>
                      </a:cubicBezTo>
                      <a:lnTo>
                        <a:pt x="5232" y="21217"/>
                      </a:lnTo>
                      <a:lnTo>
                        <a:pt x="5169" y="21134"/>
                      </a:lnTo>
                      <a:lnTo>
                        <a:pt x="5064" y="21154"/>
                      </a:lnTo>
                      <a:lnTo>
                        <a:pt x="5064" y="21238"/>
                      </a:lnTo>
                      <a:lnTo>
                        <a:pt x="5127" y="21280"/>
                      </a:lnTo>
                      <a:cubicBezTo>
                        <a:pt x="5106" y="21322"/>
                        <a:pt x="5043" y="21322"/>
                        <a:pt x="5022" y="21343"/>
                      </a:cubicBezTo>
                      <a:lnTo>
                        <a:pt x="4960" y="21280"/>
                      </a:lnTo>
                      <a:lnTo>
                        <a:pt x="4960" y="21364"/>
                      </a:lnTo>
                      <a:cubicBezTo>
                        <a:pt x="4939" y="21385"/>
                        <a:pt x="4918" y="21385"/>
                        <a:pt x="4897" y="21385"/>
                      </a:cubicBezTo>
                      <a:lnTo>
                        <a:pt x="4855" y="21343"/>
                      </a:lnTo>
                      <a:lnTo>
                        <a:pt x="4730" y="21322"/>
                      </a:lnTo>
                      <a:lnTo>
                        <a:pt x="4688" y="21238"/>
                      </a:lnTo>
                      <a:lnTo>
                        <a:pt x="4583" y="21238"/>
                      </a:lnTo>
                      <a:lnTo>
                        <a:pt x="4478" y="21343"/>
                      </a:lnTo>
                      <a:lnTo>
                        <a:pt x="4478" y="21426"/>
                      </a:lnTo>
                      <a:lnTo>
                        <a:pt x="4541" y="21489"/>
                      </a:lnTo>
                      <a:cubicBezTo>
                        <a:pt x="4520" y="21489"/>
                        <a:pt x="4499" y="21531"/>
                        <a:pt x="4499" y="21531"/>
                      </a:cubicBezTo>
                      <a:lnTo>
                        <a:pt x="4395" y="21468"/>
                      </a:lnTo>
                      <a:lnTo>
                        <a:pt x="4290" y="21552"/>
                      </a:lnTo>
                      <a:lnTo>
                        <a:pt x="4290" y="21594"/>
                      </a:lnTo>
                      <a:cubicBezTo>
                        <a:pt x="4081" y="21678"/>
                        <a:pt x="3893" y="21761"/>
                        <a:pt x="3683" y="21845"/>
                      </a:cubicBezTo>
                      <a:lnTo>
                        <a:pt x="3704" y="21782"/>
                      </a:lnTo>
                      <a:lnTo>
                        <a:pt x="3809" y="21740"/>
                      </a:lnTo>
                      <a:lnTo>
                        <a:pt x="3746" y="21698"/>
                      </a:lnTo>
                      <a:lnTo>
                        <a:pt x="3704" y="21573"/>
                      </a:lnTo>
                      <a:lnTo>
                        <a:pt x="3600" y="21636"/>
                      </a:lnTo>
                      <a:lnTo>
                        <a:pt x="3432" y="21636"/>
                      </a:lnTo>
                      <a:lnTo>
                        <a:pt x="3453" y="21698"/>
                      </a:lnTo>
                      <a:lnTo>
                        <a:pt x="3390" y="21803"/>
                      </a:lnTo>
                      <a:lnTo>
                        <a:pt x="3286" y="21845"/>
                      </a:lnTo>
                      <a:lnTo>
                        <a:pt x="3160" y="21970"/>
                      </a:lnTo>
                      <a:lnTo>
                        <a:pt x="3160" y="22012"/>
                      </a:lnTo>
                      <a:cubicBezTo>
                        <a:pt x="2951" y="22096"/>
                        <a:pt x="2742" y="22159"/>
                        <a:pt x="2533" y="22201"/>
                      </a:cubicBezTo>
                      <a:lnTo>
                        <a:pt x="2512" y="22180"/>
                      </a:lnTo>
                      <a:lnTo>
                        <a:pt x="2386" y="22222"/>
                      </a:lnTo>
                      <a:lnTo>
                        <a:pt x="2407" y="22263"/>
                      </a:lnTo>
                      <a:cubicBezTo>
                        <a:pt x="2344" y="22263"/>
                        <a:pt x="2302" y="22284"/>
                        <a:pt x="2240" y="22284"/>
                      </a:cubicBezTo>
                      <a:cubicBezTo>
                        <a:pt x="2177" y="22305"/>
                        <a:pt x="2093" y="22305"/>
                        <a:pt x="2009" y="22326"/>
                      </a:cubicBezTo>
                      <a:lnTo>
                        <a:pt x="1926" y="22263"/>
                      </a:lnTo>
                      <a:lnTo>
                        <a:pt x="1821" y="22368"/>
                      </a:lnTo>
                      <a:lnTo>
                        <a:pt x="1821" y="22389"/>
                      </a:lnTo>
                      <a:cubicBezTo>
                        <a:pt x="1758" y="22410"/>
                        <a:pt x="1654" y="22410"/>
                        <a:pt x="1570" y="22431"/>
                      </a:cubicBezTo>
                      <a:cubicBezTo>
                        <a:pt x="1264" y="22480"/>
                        <a:pt x="957" y="22500"/>
                        <a:pt x="651" y="22500"/>
                      </a:cubicBezTo>
                      <a:cubicBezTo>
                        <a:pt x="434" y="22500"/>
                        <a:pt x="218" y="22490"/>
                        <a:pt x="1" y="22473"/>
                      </a:cubicBezTo>
                      <a:lnTo>
                        <a:pt x="1" y="22473"/>
                      </a:lnTo>
                      <a:cubicBezTo>
                        <a:pt x="332" y="22512"/>
                        <a:pt x="664" y="22527"/>
                        <a:pt x="990" y="22527"/>
                      </a:cubicBezTo>
                      <a:cubicBezTo>
                        <a:pt x="1179" y="22527"/>
                        <a:pt x="1365" y="22522"/>
                        <a:pt x="1549" y="22514"/>
                      </a:cubicBezTo>
                      <a:lnTo>
                        <a:pt x="1549" y="22535"/>
                      </a:lnTo>
                      <a:lnTo>
                        <a:pt x="1654" y="22577"/>
                      </a:lnTo>
                      <a:lnTo>
                        <a:pt x="1612" y="22514"/>
                      </a:lnTo>
                      <a:cubicBezTo>
                        <a:pt x="2093" y="22473"/>
                        <a:pt x="2533" y="22389"/>
                        <a:pt x="2972" y="22263"/>
                      </a:cubicBezTo>
                      <a:lnTo>
                        <a:pt x="2972" y="22263"/>
                      </a:lnTo>
                      <a:lnTo>
                        <a:pt x="2867" y="22368"/>
                      </a:lnTo>
                      <a:lnTo>
                        <a:pt x="3077" y="22368"/>
                      </a:lnTo>
                      <a:lnTo>
                        <a:pt x="3223" y="22222"/>
                      </a:lnTo>
                      <a:lnTo>
                        <a:pt x="3370" y="22222"/>
                      </a:lnTo>
                      <a:lnTo>
                        <a:pt x="3453" y="22159"/>
                      </a:lnTo>
                      <a:cubicBezTo>
                        <a:pt x="3579" y="22096"/>
                        <a:pt x="3746" y="22075"/>
                        <a:pt x="3872" y="22012"/>
                      </a:cubicBezTo>
                      <a:lnTo>
                        <a:pt x="3893" y="22054"/>
                      </a:lnTo>
                      <a:lnTo>
                        <a:pt x="4081" y="22054"/>
                      </a:lnTo>
                      <a:lnTo>
                        <a:pt x="4227" y="21991"/>
                      </a:lnTo>
                      <a:lnTo>
                        <a:pt x="4290" y="21719"/>
                      </a:lnTo>
                      <a:lnTo>
                        <a:pt x="4311" y="21803"/>
                      </a:lnTo>
                      <a:lnTo>
                        <a:pt x="4374" y="21845"/>
                      </a:lnTo>
                      <a:lnTo>
                        <a:pt x="4416" y="21740"/>
                      </a:lnTo>
                      <a:lnTo>
                        <a:pt x="4458" y="21657"/>
                      </a:lnTo>
                      <a:lnTo>
                        <a:pt x="4520" y="21678"/>
                      </a:lnTo>
                      <a:lnTo>
                        <a:pt x="4562" y="21740"/>
                      </a:lnTo>
                      <a:lnTo>
                        <a:pt x="4604" y="21719"/>
                      </a:lnTo>
                      <a:lnTo>
                        <a:pt x="4688" y="21615"/>
                      </a:lnTo>
                      <a:lnTo>
                        <a:pt x="4834" y="21531"/>
                      </a:lnTo>
                      <a:lnTo>
                        <a:pt x="4834" y="21468"/>
                      </a:lnTo>
                      <a:cubicBezTo>
                        <a:pt x="5043" y="21406"/>
                        <a:pt x="5253" y="21301"/>
                        <a:pt x="5462" y="21217"/>
                      </a:cubicBezTo>
                      <a:lnTo>
                        <a:pt x="5462" y="21217"/>
                      </a:lnTo>
                      <a:lnTo>
                        <a:pt x="5420" y="21238"/>
                      </a:lnTo>
                      <a:lnTo>
                        <a:pt x="5546" y="21238"/>
                      </a:lnTo>
                      <a:lnTo>
                        <a:pt x="5504" y="21196"/>
                      </a:lnTo>
                      <a:cubicBezTo>
                        <a:pt x="5839" y="21050"/>
                        <a:pt x="6173" y="20903"/>
                        <a:pt x="6508" y="20778"/>
                      </a:cubicBezTo>
                      <a:lnTo>
                        <a:pt x="6571" y="20799"/>
                      </a:lnTo>
                      <a:lnTo>
                        <a:pt x="6759" y="20778"/>
                      </a:lnTo>
                      <a:lnTo>
                        <a:pt x="6822" y="20694"/>
                      </a:lnTo>
                      <a:lnTo>
                        <a:pt x="6989" y="20715"/>
                      </a:lnTo>
                      <a:lnTo>
                        <a:pt x="6989" y="20673"/>
                      </a:lnTo>
                      <a:lnTo>
                        <a:pt x="6927" y="20610"/>
                      </a:lnTo>
                      <a:cubicBezTo>
                        <a:pt x="7031" y="20569"/>
                        <a:pt x="7136" y="20527"/>
                        <a:pt x="7240" y="20485"/>
                      </a:cubicBezTo>
                      <a:lnTo>
                        <a:pt x="7282" y="20485"/>
                      </a:lnTo>
                      <a:cubicBezTo>
                        <a:pt x="7324" y="20464"/>
                        <a:pt x="7387" y="20422"/>
                        <a:pt x="7429" y="20422"/>
                      </a:cubicBezTo>
                      <a:lnTo>
                        <a:pt x="7450" y="20485"/>
                      </a:lnTo>
                      <a:lnTo>
                        <a:pt x="7554" y="20485"/>
                      </a:lnTo>
                      <a:lnTo>
                        <a:pt x="7617" y="20380"/>
                      </a:lnTo>
                      <a:lnTo>
                        <a:pt x="7638" y="20464"/>
                      </a:lnTo>
                      <a:lnTo>
                        <a:pt x="7659" y="20464"/>
                      </a:lnTo>
                      <a:lnTo>
                        <a:pt x="7701" y="20380"/>
                      </a:lnTo>
                      <a:lnTo>
                        <a:pt x="7763" y="20318"/>
                      </a:lnTo>
                      <a:lnTo>
                        <a:pt x="7868" y="20318"/>
                      </a:lnTo>
                      <a:lnTo>
                        <a:pt x="7973" y="20255"/>
                      </a:lnTo>
                      <a:lnTo>
                        <a:pt x="8015" y="20171"/>
                      </a:lnTo>
                      <a:cubicBezTo>
                        <a:pt x="8077" y="20150"/>
                        <a:pt x="8161" y="20087"/>
                        <a:pt x="8224" y="20066"/>
                      </a:cubicBezTo>
                      <a:lnTo>
                        <a:pt x="8224" y="20066"/>
                      </a:lnTo>
                      <a:lnTo>
                        <a:pt x="8182" y="20108"/>
                      </a:lnTo>
                      <a:lnTo>
                        <a:pt x="8182" y="20213"/>
                      </a:lnTo>
                      <a:lnTo>
                        <a:pt x="8224" y="20255"/>
                      </a:lnTo>
                      <a:lnTo>
                        <a:pt x="8370" y="20150"/>
                      </a:lnTo>
                      <a:lnTo>
                        <a:pt x="8391" y="20066"/>
                      </a:lnTo>
                      <a:lnTo>
                        <a:pt x="8475" y="20045"/>
                      </a:lnTo>
                      <a:lnTo>
                        <a:pt x="8496" y="20087"/>
                      </a:lnTo>
                      <a:lnTo>
                        <a:pt x="8538" y="20045"/>
                      </a:lnTo>
                      <a:lnTo>
                        <a:pt x="8580" y="20045"/>
                      </a:lnTo>
                      <a:lnTo>
                        <a:pt x="8600" y="20108"/>
                      </a:lnTo>
                      <a:lnTo>
                        <a:pt x="8580" y="20192"/>
                      </a:lnTo>
                      <a:lnTo>
                        <a:pt x="8642" y="20192"/>
                      </a:lnTo>
                      <a:lnTo>
                        <a:pt x="8705" y="20087"/>
                      </a:lnTo>
                      <a:lnTo>
                        <a:pt x="8789" y="20087"/>
                      </a:lnTo>
                      <a:lnTo>
                        <a:pt x="8872" y="20004"/>
                      </a:lnTo>
                      <a:lnTo>
                        <a:pt x="8977" y="20004"/>
                      </a:lnTo>
                      <a:lnTo>
                        <a:pt x="9082" y="19857"/>
                      </a:lnTo>
                      <a:lnTo>
                        <a:pt x="9186" y="19794"/>
                      </a:lnTo>
                      <a:lnTo>
                        <a:pt x="9270" y="19836"/>
                      </a:lnTo>
                      <a:lnTo>
                        <a:pt x="9270" y="19899"/>
                      </a:lnTo>
                      <a:lnTo>
                        <a:pt x="9186" y="20004"/>
                      </a:lnTo>
                      <a:lnTo>
                        <a:pt x="9103" y="20150"/>
                      </a:lnTo>
                      <a:lnTo>
                        <a:pt x="9103" y="20192"/>
                      </a:lnTo>
                      <a:lnTo>
                        <a:pt x="9165" y="20192"/>
                      </a:lnTo>
                      <a:lnTo>
                        <a:pt x="9312" y="20045"/>
                      </a:lnTo>
                      <a:lnTo>
                        <a:pt x="9312" y="19857"/>
                      </a:lnTo>
                      <a:lnTo>
                        <a:pt x="9333" y="19836"/>
                      </a:lnTo>
                      <a:lnTo>
                        <a:pt x="9396" y="19899"/>
                      </a:lnTo>
                      <a:lnTo>
                        <a:pt x="9479" y="19857"/>
                      </a:lnTo>
                      <a:lnTo>
                        <a:pt x="9542" y="19878"/>
                      </a:lnTo>
                      <a:lnTo>
                        <a:pt x="9647" y="19878"/>
                      </a:lnTo>
                      <a:lnTo>
                        <a:pt x="9751" y="19753"/>
                      </a:lnTo>
                      <a:lnTo>
                        <a:pt x="9793" y="19753"/>
                      </a:lnTo>
                      <a:lnTo>
                        <a:pt x="9814" y="19773"/>
                      </a:lnTo>
                      <a:lnTo>
                        <a:pt x="9856" y="19648"/>
                      </a:lnTo>
                      <a:lnTo>
                        <a:pt x="9919" y="19585"/>
                      </a:lnTo>
                      <a:lnTo>
                        <a:pt x="9940" y="19627"/>
                      </a:lnTo>
                      <a:lnTo>
                        <a:pt x="9919" y="19690"/>
                      </a:lnTo>
                      <a:lnTo>
                        <a:pt x="9919" y="19794"/>
                      </a:lnTo>
                      <a:lnTo>
                        <a:pt x="9960" y="19773"/>
                      </a:lnTo>
                      <a:lnTo>
                        <a:pt x="10044" y="19669"/>
                      </a:lnTo>
                      <a:lnTo>
                        <a:pt x="10002" y="19648"/>
                      </a:lnTo>
                      <a:lnTo>
                        <a:pt x="10065" y="19564"/>
                      </a:lnTo>
                      <a:lnTo>
                        <a:pt x="10065" y="19522"/>
                      </a:lnTo>
                      <a:lnTo>
                        <a:pt x="9898" y="19522"/>
                      </a:lnTo>
                      <a:lnTo>
                        <a:pt x="9856" y="19481"/>
                      </a:lnTo>
                      <a:lnTo>
                        <a:pt x="10023" y="19439"/>
                      </a:lnTo>
                      <a:lnTo>
                        <a:pt x="10212" y="19334"/>
                      </a:lnTo>
                      <a:lnTo>
                        <a:pt x="10442" y="19334"/>
                      </a:lnTo>
                      <a:lnTo>
                        <a:pt x="10484" y="19271"/>
                      </a:lnTo>
                      <a:lnTo>
                        <a:pt x="10484" y="19209"/>
                      </a:lnTo>
                      <a:lnTo>
                        <a:pt x="10442" y="19209"/>
                      </a:lnTo>
                      <a:lnTo>
                        <a:pt x="10484" y="19167"/>
                      </a:lnTo>
                      <a:lnTo>
                        <a:pt x="10567" y="19146"/>
                      </a:lnTo>
                      <a:lnTo>
                        <a:pt x="10651" y="19104"/>
                      </a:lnTo>
                      <a:lnTo>
                        <a:pt x="10693" y="19104"/>
                      </a:lnTo>
                      <a:lnTo>
                        <a:pt x="10735" y="19209"/>
                      </a:lnTo>
                      <a:lnTo>
                        <a:pt x="10839" y="19209"/>
                      </a:lnTo>
                      <a:lnTo>
                        <a:pt x="10881" y="19125"/>
                      </a:lnTo>
                      <a:lnTo>
                        <a:pt x="10860" y="19104"/>
                      </a:lnTo>
                      <a:lnTo>
                        <a:pt x="10944" y="19020"/>
                      </a:lnTo>
                      <a:lnTo>
                        <a:pt x="10944" y="18916"/>
                      </a:lnTo>
                      <a:lnTo>
                        <a:pt x="10986" y="18853"/>
                      </a:lnTo>
                      <a:lnTo>
                        <a:pt x="11049" y="18916"/>
                      </a:lnTo>
                      <a:lnTo>
                        <a:pt x="11049" y="18999"/>
                      </a:lnTo>
                      <a:lnTo>
                        <a:pt x="11090" y="19041"/>
                      </a:lnTo>
                      <a:lnTo>
                        <a:pt x="11216" y="18957"/>
                      </a:lnTo>
                      <a:lnTo>
                        <a:pt x="11279" y="18895"/>
                      </a:lnTo>
                      <a:lnTo>
                        <a:pt x="11362" y="18895"/>
                      </a:lnTo>
                      <a:lnTo>
                        <a:pt x="11404" y="18790"/>
                      </a:lnTo>
                      <a:lnTo>
                        <a:pt x="11425" y="18748"/>
                      </a:lnTo>
                      <a:lnTo>
                        <a:pt x="11488" y="18811"/>
                      </a:lnTo>
                      <a:lnTo>
                        <a:pt x="11593" y="18790"/>
                      </a:lnTo>
                      <a:lnTo>
                        <a:pt x="11718" y="18623"/>
                      </a:lnTo>
                      <a:lnTo>
                        <a:pt x="11718" y="18539"/>
                      </a:lnTo>
                      <a:lnTo>
                        <a:pt x="11613" y="18539"/>
                      </a:lnTo>
                      <a:lnTo>
                        <a:pt x="11593" y="18518"/>
                      </a:lnTo>
                      <a:lnTo>
                        <a:pt x="11739" y="18413"/>
                      </a:lnTo>
                      <a:lnTo>
                        <a:pt x="11844" y="18393"/>
                      </a:lnTo>
                      <a:lnTo>
                        <a:pt x="11927" y="18288"/>
                      </a:lnTo>
                      <a:lnTo>
                        <a:pt x="11990" y="18288"/>
                      </a:lnTo>
                      <a:lnTo>
                        <a:pt x="12011" y="18330"/>
                      </a:lnTo>
                      <a:lnTo>
                        <a:pt x="12137" y="18204"/>
                      </a:lnTo>
                      <a:lnTo>
                        <a:pt x="12241" y="18141"/>
                      </a:lnTo>
                      <a:lnTo>
                        <a:pt x="12262" y="18079"/>
                      </a:lnTo>
                      <a:lnTo>
                        <a:pt x="12346" y="18037"/>
                      </a:lnTo>
                      <a:lnTo>
                        <a:pt x="12367" y="17995"/>
                      </a:lnTo>
                      <a:lnTo>
                        <a:pt x="12450" y="17995"/>
                      </a:lnTo>
                      <a:lnTo>
                        <a:pt x="12471" y="18079"/>
                      </a:lnTo>
                      <a:lnTo>
                        <a:pt x="12534" y="18100"/>
                      </a:lnTo>
                      <a:lnTo>
                        <a:pt x="12555" y="18016"/>
                      </a:lnTo>
                      <a:lnTo>
                        <a:pt x="12660" y="18016"/>
                      </a:lnTo>
                      <a:lnTo>
                        <a:pt x="12722" y="17995"/>
                      </a:lnTo>
                      <a:lnTo>
                        <a:pt x="12722" y="17911"/>
                      </a:lnTo>
                      <a:lnTo>
                        <a:pt x="12827" y="17890"/>
                      </a:lnTo>
                      <a:lnTo>
                        <a:pt x="12848" y="17828"/>
                      </a:lnTo>
                      <a:lnTo>
                        <a:pt x="12869" y="17869"/>
                      </a:lnTo>
                      <a:lnTo>
                        <a:pt x="13036" y="17890"/>
                      </a:lnTo>
                      <a:lnTo>
                        <a:pt x="13057" y="17786"/>
                      </a:lnTo>
                      <a:lnTo>
                        <a:pt x="13099" y="17786"/>
                      </a:lnTo>
                      <a:lnTo>
                        <a:pt x="13099" y="17849"/>
                      </a:lnTo>
                      <a:lnTo>
                        <a:pt x="13162" y="17849"/>
                      </a:lnTo>
                      <a:lnTo>
                        <a:pt x="13204" y="17786"/>
                      </a:lnTo>
                      <a:lnTo>
                        <a:pt x="13266" y="17849"/>
                      </a:lnTo>
                      <a:lnTo>
                        <a:pt x="13308" y="17807"/>
                      </a:lnTo>
                      <a:lnTo>
                        <a:pt x="13371" y="17660"/>
                      </a:lnTo>
                      <a:lnTo>
                        <a:pt x="13308" y="17660"/>
                      </a:lnTo>
                      <a:lnTo>
                        <a:pt x="13266" y="17681"/>
                      </a:lnTo>
                      <a:lnTo>
                        <a:pt x="13287" y="17597"/>
                      </a:lnTo>
                      <a:lnTo>
                        <a:pt x="13350" y="17556"/>
                      </a:lnTo>
                      <a:cubicBezTo>
                        <a:pt x="13371" y="17618"/>
                        <a:pt x="13392" y="17702"/>
                        <a:pt x="13455" y="17765"/>
                      </a:cubicBezTo>
                      <a:cubicBezTo>
                        <a:pt x="13517" y="17849"/>
                        <a:pt x="13392" y="17995"/>
                        <a:pt x="13308" y="18079"/>
                      </a:cubicBezTo>
                      <a:lnTo>
                        <a:pt x="13245" y="18183"/>
                      </a:lnTo>
                      <a:lnTo>
                        <a:pt x="13266" y="18225"/>
                      </a:lnTo>
                      <a:lnTo>
                        <a:pt x="13371" y="18309"/>
                      </a:lnTo>
                      <a:lnTo>
                        <a:pt x="13350" y="18413"/>
                      </a:lnTo>
                      <a:lnTo>
                        <a:pt x="13266" y="18351"/>
                      </a:lnTo>
                      <a:lnTo>
                        <a:pt x="13245" y="18393"/>
                      </a:lnTo>
                      <a:lnTo>
                        <a:pt x="13266" y="18497"/>
                      </a:lnTo>
                      <a:lnTo>
                        <a:pt x="13162" y="18623"/>
                      </a:lnTo>
                      <a:lnTo>
                        <a:pt x="13099" y="18602"/>
                      </a:lnTo>
                      <a:lnTo>
                        <a:pt x="13099" y="18351"/>
                      </a:lnTo>
                      <a:lnTo>
                        <a:pt x="13057" y="18330"/>
                      </a:lnTo>
                      <a:lnTo>
                        <a:pt x="12890" y="18351"/>
                      </a:lnTo>
                      <a:lnTo>
                        <a:pt x="12639" y="18497"/>
                      </a:lnTo>
                      <a:lnTo>
                        <a:pt x="12471" y="18602"/>
                      </a:lnTo>
                      <a:lnTo>
                        <a:pt x="12450" y="18665"/>
                      </a:lnTo>
                      <a:lnTo>
                        <a:pt x="12471" y="18727"/>
                      </a:lnTo>
                      <a:lnTo>
                        <a:pt x="12471" y="18853"/>
                      </a:lnTo>
                      <a:lnTo>
                        <a:pt x="12450" y="18957"/>
                      </a:lnTo>
                      <a:lnTo>
                        <a:pt x="12409" y="19041"/>
                      </a:lnTo>
                      <a:lnTo>
                        <a:pt x="12409" y="19146"/>
                      </a:lnTo>
                      <a:lnTo>
                        <a:pt x="12471" y="19188"/>
                      </a:lnTo>
                      <a:lnTo>
                        <a:pt x="12555" y="19167"/>
                      </a:lnTo>
                      <a:lnTo>
                        <a:pt x="12576" y="19125"/>
                      </a:lnTo>
                      <a:lnTo>
                        <a:pt x="12555" y="19083"/>
                      </a:lnTo>
                      <a:lnTo>
                        <a:pt x="12513" y="19062"/>
                      </a:lnTo>
                      <a:lnTo>
                        <a:pt x="12555" y="19020"/>
                      </a:lnTo>
                      <a:lnTo>
                        <a:pt x="12681" y="19020"/>
                      </a:lnTo>
                      <a:lnTo>
                        <a:pt x="12660" y="19062"/>
                      </a:lnTo>
                      <a:lnTo>
                        <a:pt x="12722" y="19125"/>
                      </a:lnTo>
                      <a:lnTo>
                        <a:pt x="12785" y="19041"/>
                      </a:lnTo>
                      <a:lnTo>
                        <a:pt x="12848" y="19041"/>
                      </a:lnTo>
                      <a:lnTo>
                        <a:pt x="12764" y="19146"/>
                      </a:lnTo>
                      <a:lnTo>
                        <a:pt x="12764" y="19188"/>
                      </a:lnTo>
                      <a:lnTo>
                        <a:pt x="12555" y="19355"/>
                      </a:lnTo>
                      <a:lnTo>
                        <a:pt x="12534" y="19397"/>
                      </a:lnTo>
                      <a:lnTo>
                        <a:pt x="12639" y="19439"/>
                      </a:lnTo>
                      <a:lnTo>
                        <a:pt x="12681" y="19355"/>
                      </a:lnTo>
                      <a:lnTo>
                        <a:pt x="12764" y="19292"/>
                      </a:lnTo>
                      <a:lnTo>
                        <a:pt x="12764" y="19229"/>
                      </a:lnTo>
                      <a:lnTo>
                        <a:pt x="12890" y="19146"/>
                      </a:lnTo>
                      <a:lnTo>
                        <a:pt x="12869" y="19083"/>
                      </a:lnTo>
                      <a:lnTo>
                        <a:pt x="12932" y="19041"/>
                      </a:lnTo>
                      <a:lnTo>
                        <a:pt x="12973" y="19041"/>
                      </a:lnTo>
                      <a:lnTo>
                        <a:pt x="13036" y="18916"/>
                      </a:lnTo>
                      <a:lnTo>
                        <a:pt x="13078" y="18937"/>
                      </a:lnTo>
                      <a:lnTo>
                        <a:pt x="13183" y="18916"/>
                      </a:lnTo>
                      <a:lnTo>
                        <a:pt x="13287" y="18937"/>
                      </a:lnTo>
                      <a:lnTo>
                        <a:pt x="13455" y="18832"/>
                      </a:lnTo>
                      <a:lnTo>
                        <a:pt x="13413" y="18748"/>
                      </a:lnTo>
                      <a:lnTo>
                        <a:pt x="13287" y="18706"/>
                      </a:lnTo>
                      <a:lnTo>
                        <a:pt x="13371" y="18665"/>
                      </a:lnTo>
                      <a:lnTo>
                        <a:pt x="13497" y="18665"/>
                      </a:lnTo>
                      <a:lnTo>
                        <a:pt x="13580" y="18769"/>
                      </a:lnTo>
                      <a:lnTo>
                        <a:pt x="13664" y="18769"/>
                      </a:lnTo>
                      <a:lnTo>
                        <a:pt x="13727" y="18665"/>
                      </a:lnTo>
                      <a:lnTo>
                        <a:pt x="13685" y="18539"/>
                      </a:lnTo>
                      <a:lnTo>
                        <a:pt x="13580" y="18518"/>
                      </a:lnTo>
                      <a:lnTo>
                        <a:pt x="13622" y="18455"/>
                      </a:lnTo>
                      <a:lnTo>
                        <a:pt x="13706" y="18455"/>
                      </a:lnTo>
                      <a:lnTo>
                        <a:pt x="13789" y="18497"/>
                      </a:lnTo>
                      <a:lnTo>
                        <a:pt x="13852" y="18455"/>
                      </a:lnTo>
                      <a:lnTo>
                        <a:pt x="13894" y="18518"/>
                      </a:lnTo>
                      <a:lnTo>
                        <a:pt x="13957" y="18539"/>
                      </a:lnTo>
                      <a:lnTo>
                        <a:pt x="14041" y="18413"/>
                      </a:lnTo>
                      <a:lnTo>
                        <a:pt x="14020" y="18330"/>
                      </a:lnTo>
                      <a:lnTo>
                        <a:pt x="13957" y="18309"/>
                      </a:lnTo>
                      <a:lnTo>
                        <a:pt x="13957" y="18225"/>
                      </a:lnTo>
                      <a:lnTo>
                        <a:pt x="14062" y="18225"/>
                      </a:lnTo>
                      <a:lnTo>
                        <a:pt x="14166" y="18204"/>
                      </a:lnTo>
                      <a:lnTo>
                        <a:pt x="14124" y="18079"/>
                      </a:lnTo>
                      <a:lnTo>
                        <a:pt x="14041" y="18037"/>
                      </a:lnTo>
                      <a:lnTo>
                        <a:pt x="13957" y="18079"/>
                      </a:lnTo>
                      <a:lnTo>
                        <a:pt x="14041" y="17995"/>
                      </a:lnTo>
                      <a:cubicBezTo>
                        <a:pt x="14062" y="17974"/>
                        <a:pt x="14041" y="17932"/>
                        <a:pt x="14041" y="17932"/>
                      </a:cubicBezTo>
                      <a:lnTo>
                        <a:pt x="14145" y="17828"/>
                      </a:lnTo>
                      <a:lnTo>
                        <a:pt x="14166" y="17911"/>
                      </a:lnTo>
                      <a:lnTo>
                        <a:pt x="14229" y="17911"/>
                      </a:lnTo>
                      <a:lnTo>
                        <a:pt x="14313" y="17807"/>
                      </a:lnTo>
                      <a:lnTo>
                        <a:pt x="14354" y="17869"/>
                      </a:lnTo>
                      <a:lnTo>
                        <a:pt x="14438" y="17828"/>
                      </a:lnTo>
                      <a:lnTo>
                        <a:pt x="14417" y="17765"/>
                      </a:lnTo>
                      <a:lnTo>
                        <a:pt x="14334" y="17723"/>
                      </a:lnTo>
                      <a:lnTo>
                        <a:pt x="14396" y="17660"/>
                      </a:lnTo>
                      <a:lnTo>
                        <a:pt x="14438" y="17597"/>
                      </a:lnTo>
                      <a:lnTo>
                        <a:pt x="14396" y="17514"/>
                      </a:lnTo>
                      <a:lnTo>
                        <a:pt x="14313" y="17556"/>
                      </a:lnTo>
                      <a:lnTo>
                        <a:pt x="14292" y="17597"/>
                      </a:lnTo>
                      <a:lnTo>
                        <a:pt x="14229" y="17597"/>
                      </a:lnTo>
                      <a:lnTo>
                        <a:pt x="14250" y="17493"/>
                      </a:lnTo>
                      <a:lnTo>
                        <a:pt x="14208" y="17472"/>
                      </a:lnTo>
                      <a:lnTo>
                        <a:pt x="14103" y="17493"/>
                      </a:lnTo>
                      <a:lnTo>
                        <a:pt x="14041" y="17577"/>
                      </a:lnTo>
                      <a:lnTo>
                        <a:pt x="14103" y="17618"/>
                      </a:lnTo>
                      <a:lnTo>
                        <a:pt x="14041" y="17723"/>
                      </a:lnTo>
                      <a:lnTo>
                        <a:pt x="13999" y="17702"/>
                      </a:lnTo>
                      <a:lnTo>
                        <a:pt x="13978" y="17786"/>
                      </a:lnTo>
                      <a:lnTo>
                        <a:pt x="13894" y="17765"/>
                      </a:lnTo>
                      <a:lnTo>
                        <a:pt x="13831" y="17807"/>
                      </a:lnTo>
                      <a:lnTo>
                        <a:pt x="13873" y="17869"/>
                      </a:lnTo>
                      <a:lnTo>
                        <a:pt x="13999" y="17995"/>
                      </a:lnTo>
                      <a:lnTo>
                        <a:pt x="13831" y="18141"/>
                      </a:lnTo>
                      <a:lnTo>
                        <a:pt x="13831" y="18079"/>
                      </a:lnTo>
                      <a:lnTo>
                        <a:pt x="13727" y="17995"/>
                      </a:lnTo>
                      <a:lnTo>
                        <a:pt x="13685" y="18037"/>
                      </a:lnTo>
                      <a:lnTo>
                        <a:pt x="13706" y="18121"/>
                      </a:lnTo>
                      <a:lnTo>
                        <a:pt x="13685" y="18225"/>
                      </a:lnTo>
                      <a:lnTo>
                        <a:pt x="13622" y="18204"/>
                      </a:lnTo>
                      <a:lnTo>
                        <a:pt x="13580" y="18225"/>
                      </a:lnTo>
                      <a:lnTo>
                        <a:pt x="13517" y="18330"/>
                      </a:lnTo>
                      <a:lnTo>
                        <a:pt x="13434" y="18351"/>
                      </a:lnTo>
                      <a:lnTo>
                        <a:pt x="13434" y="18288"/>
                      </a:lnTo>
                      <a:lnTo>
                        <a:pt x="13497" y="18225"/>
                      </a:lnTo>
                      <a:lnTo>
                        <a:pt x="13497" y="18121"/>
                      </a:lnTo>
                      <a:lnTo>
                        <a:pt x="13413" y="18079"/>
                      </a:lnTo>
                      <a:lnTo>
                        <a:pt x="13371" y="18079"/>
                      </a:lnTo>
                      <a:cubicBezTo>
                        <a:pt x="13413" y="17995"/>
                        <a:pt x="13476" y="17911"/>
                        <a:pt x="13559" y="17849"/>
                      </a:cubicBezTo>
                      <a:lnTo>
                        <a:pt x="13559" y="17807"/>
                      </a:lnTo>
                      <a:cubicBezTo>
                        <a:pt x="13497" y="17702"/>
                        <a:pt x="13476" y="17597"/>
                        <a:pt x="13434" y="17493"/>
                      </a:cubicBezTo>
                      <a:lnTo>
                        <a:pt x="13476" y="17493"/>
                      </a:lnTo>
                      <a:lnTo>
                        <a:pt x="13517" y="17535"/>
                      </a:lnTo>
                      <a:lnTo>
                        <a:pt x="13538" y="17493"/>
                      </a:lnTo>
                      <a:lnTo>
                        <a:pt x="13497" y="17409"/>
                      </a:lnTo>
                      <a:lnTo>
                        <a:pt x="13413" y="17388"/>
                      </a:lnTo>
                      <a:lnTo>
                        <a:pt x="13476" y="17367"/>
                      </a:lnTo>
                      <a:lnTo>
                        <a:pt x="13580" y="17388"/>
                      </a:lnTo>
                      <a:lnTo>
                        <a:pt x="13706" y="17263"/>
                      </a:lnTo>
                      <a:lnTo>
                        <a:pt x="13831" y="17263"/>
                      </a:lnTo>
                      <a:lnTo>
                        <a:pt x="13936" y="17158"/>
                      </a:lnTo>
                      <a:lnTo>
                        <a:pt x="14020" y="17137"/>
                      </a:lnTo>
                      <a:lnTo>
                        <a:pt x="14145" y="16991"/>
                      </a:lnTo>
                      <a:lnTo>
                        <a:pt x="14145" y="16844"/>
                      </a:lnTo>
                      <a:lnTo>
                        <a:pt x="14103" y="16781"/>
                      </a:lnTo>
                      <a:lnTo>
                        <a:pt x="14082" y="16781"/>
                      </a:lnTo>
                      <a:lnTo>
                        <a:pt x="14020" y="16656"/>
                      </a:lnTo>
                      <a:lnTo>
                        <a:pt x="13957" y="16635"/>
                      </a:lnTo>
                      <a:lnTo>
                        <a:pt x="13810" y="16635"/>
                      </a:lnTo>
                      <a:lnTo>
                        <a:pt x="13831" y="16530"/>
                      </a:lnTo>
                      <a:lnTo>
                        <a:pt x="13831" y="16426"/>
                      </a:lnTo>
                      <a:lnTo>
                        <a:pt x="13999" y="16363"/>
                      </a:lnTo>
                      <a:lnTo>
                        <a:pt x="14020" y="16321"/>
                      </a:lnTo>
                      <a:lnTo>
                        <a:pt x="14103" y="16300"/>
                      </a:lnTo>
                      <a:lnTo>
                        <a:pt x="14124" y="16216"/>
                      </a:lnTo>
                      <a:lnTo>
                        <a:pt x="14103" y="16216"/>
                      </a:lnTo>
                      <a:lnTo>
                        <a:pt x="14145" y="16154"/>
                      </a:lnTo>
                      <a:lnTo>
                        <a:pt x="14250" y="16196"/>
                      </a:lnTo>
                      <a:lnTo>
                        <a:pt x="14417" y="16091"/>
                      </a:lnTo>
                      <a:lnTo>
                        <a:pt x="14522" y="16175"/>
                      </a:lnTo>
                      <a:lnTo>
                        <a:pt x="14647" y="16091"/>
                      </a:lnTo>
                      <a:lnTo>
                        <a:pt x="14626" y="16175"/>
                      </a:lnTo>
                      <a:lnTo>
                        <a:pt x="14647" y="16216"/>
                      </a:lnTo>
                      <a:lnTo>
                        <a:pt x="14731" y="16216"/>
                      </a:lnTo>
                      <a:lnTo>
                        <a:pt x="14857" y="16091"/>
                      </a:lnTo>
                      <a:lnTo>
                        <a:pt x="14836" y="16028"/>
                      </a:lnTo>
                      <a:lnTo>
                        <a:pt x="14773" y="16007"/>
                      </a:lnTo>
                      <a:lnTo>
                        <a:pt x="14752" y="15965"/>
                      </a:lnTo>
                      <a:lnTo>
                        <a:pt x="14794" y="15924"/>
                      </a:lnTo>
                      <a:lnTo>
                        <a:pt x="14919" y="15986"/>
                      </a:lnTo>
                      <a:lnTo>
                        <a:pt x="15129" y="15924"/>
                      </a:lnTo>
                      <a:lnTo>
                        <a:pt x="15170" y="15777"/>
                      </a:lnTo>
                      <a:lnTo>
                        <a:pt x="15129" y="15631"/>
                      </a:lnTo>
                      <a:lnTo>
                        <a:pt x="14961" y="15526"/>
                      </a:lnTo>
                      <a:lnTo>
                        <a:pt x="14891" y="15526"/>
                      </a:lnTo>
                      <a:lnTo>
                        <a:pt x="14919" y="15505"/>
                      </a:lnTo>
                      <a:lnTo>
                        <a:pt x="15066" y="15505"/>
                      </a:lnTo>
                      <a:lnTo>
                        <a:pt x="15150" y="15589"/>
                      </a:lnTo>
                      <a:lnTo>
                        <a:pt x="15296" y="15589"/>
                      </a:lnTo>
                      <a:lnTo>
                        <a:pt x="15401" y="15484"/>
                      </a:lnTo>
                      <a:lnTo>
                        <a:pt x="15401" y="15400"/>
                      </a:lnTo>
                      <a:lnTo>
                        <a:pt x="15673" y="15275"/>
                      </a:lnTo>
                      <a:lnTo>
                        <a:pt x="15798" y="15149"/>
                      </a:lnTo>
                      <a:lnTo>
                        <a:pt x="15924" y="15149"/>
                      </a:lnTo>
                      <a:lnTo>
                        <a:pt x="15986" y="15087"/>
                      </a:lnTo>
                      <a:lnTo>
                        <a:pt x="15986" y="15003"/>
                      </a:lnTo>
                      <a:lnTo>
                        <a:pt x="16217" y="14836"/>
                      </a:lnTo>
                      <a:lnTo>
                        <a:pt x="16426" y="14794"/>
                      </a:lnTo>
                      <a:lnTo>
                        <a:pt x="16656" y="14584"/>
                      </a:lnTo>
                      <a:lnTo>
                        <a:pt x="16844" y="14564"/>
                      </a:lnTo>
                      <a:lnTo>
                        <a:pt x="17033" y="14333"/>
                      </a:lnTo>
                      <a:lnTo>
                        <a:pt x="16949" y="14480"/>
                      </a:lnTo>
                      <a:lnTo>
                        <a:pt x="16949" y="14626"/>
                      </a:lnTo>
                      <a:lnTo>
                        <a:pt x="17012" y="14647"/>
                      </a:lnTo>
                      <a:lnTo>
                        <a:pt x="17075" y="14668"/>
                      </a:lnTo>
                      <a:lnTo>
                        <a:pt x="17116" y="14731"/>
                      </a:lnTo>
                      <a:lnTo>
                        <a:pt x="17263" y="14564"/>
                      </a:lnTo>
                      <a:lnTo>
                        <a:pt x="17367" y="14522"/>
                      </a:lnTo>
                      <a:lnTo>
                        <a:pt x="17598" y="14438"/>
                      </a:lnTo>
                      <a:lnTo>
                        <a:pt x="17681" y="14354"/>
                      </a:lnTo>
                      <a:lnTo>
                        <a:pt x="17681" y="14354"/>
                      </a:lnTo>
                      <a:lnTo>
                        <a:pt x="17639" y="14480"/>
                      </a:lnTo>
                      <a:lnTo>
                        <a:pt x="17451" y="14584"/>
                      </a:lnTo>
                      <a:lnTo>
                        <a:pt x="17326" y="14584"/>
                      </a:lnTo>
                      <a:lnTo>
                        <a:pt x="17054" y="14856"/>
                      </a:lnTo>
                      <a:lnTo>
                        <a:pt x="17033" y="14961"/>
                      </a:lnTo>
                      <a:lnTo>
                        <a:pt x="17158" y="15149"/>
                      </a:lnTo>
                      <a:lnTo>
                        <a:pt x="17179" y="15275"/>
                      </a:lnTo>
                      <a:lnTo>
                        <a:pt x="17054" y="15191"/>
                      </a:lnTo>
                      <a:lnTo>
                        <a:pt x="16949" y="15191"/>
                      </a:lnTo>
                      <a:lnTo>
                        <a:pt x="16886" y="15212"/>
                      </a:lnTo>
                      <a:lnTo>
                        <a:pt x="16823" y="15212"/>
                      </a:lnTo>
                      <a:lnTo>
                        <a:pt x="16719" y="15149"/>
                      </a:lnTo>
                      <a:lnTo>
                        <a:pt x="16698" y="14982"/>
                      </a:lnTo>
                      <a:lnTo>
                        <a:pt x="16510" y="15066"/>
                      </a:lnTo>
                      <a:lnTo>
                        <a:pt x="16405" y="15066"/>
                      </a:lnTo>
                      <a:lnTo>
                        <a:pt x="16238" y="15170"/>
                      </a:lnTo>
                      <a:lnTo>
                        <a:pt x="16091" y="15170"/>
                      </a:lnTo>
                      <a:lnTo>
                        <a:pt x="15986" y="15275"/>
                      </a:lnTo>
                      <a:lnTo>
                        <a:pt x="15986" y="15380"/>
                      </a:lnTo>
                      <a:lnTo>
                        <a:pt x="16007" y="15421"/>
                      </a:lnTo>
                      <a:lnTo>
                        <a:pt x="15903" y="15610"/>
                      </a:lnTo>
                      <a:lnTo>
                        <a:pt x="15777" y="15693"/>
                      </a:lnTo>
                      <a:lnTo>
                        <a:pt x="15714" y="15840"/>
                      </a:lnTo>
                      <a:lnTo>
                        <a:pt x="15380" y="16133"/>
                      </a:lnTo>
                      <a:lnTo>
                        <a:pt x="15296" y="16237"/>
                      </a:lnTo>
                      <a:lnTo>
                        <a:pt x="15296" y="16321"/>
                      </a:lnTo>
                      <a:lnTo>
                        <a:pt x="15401" y="16468"/>
                      </a:lnTo>
                      <a:lnTo>
                        <a:pt x="15463" y="16405"/>
                      </a:lnTo>
                      <a:lnTo>
                        <a:pt x="15505" y="16405"/>
                      </a:lnTo>
                      <a:lnTo>
                        <a:pt x="15610" y="16321"/>
                      </a:lnTo>
                      <a:lnTo>
                        <a:pt x="15694" y="16342"/>
                      </a:lnTo>
                      <a:lnTo>
                        <a:pt x="15694" y="16405"/>
                      </a:lnTo>
                      <a:lnTo>
                        <a:pt x="15484" y="16551"/>
                      </a:lnTo>
                      <a:lnTo>
                        <a:pt x="15401" y="16551"/>
                      </a:lnTo>
                      <a:lnTo>
                        <a:pt x="15359" y="16656"/>
                      </a:lnTo>
                      <a:lnTo>
                        <a:pt x="15254" y="16614"/>
                      </a:lnTo>
                      <a:lnTo>
                        <a:pt x="15170" y="16614"/>
                      </a:lnTo>
                      <a:lnTo>
                        <a:pt x="15087" y="16635"/>
                      </a:lnTo>
                      <a:lnTo>
                        <a:pt x="15087" y="16740"/>
                      </a:lnTo>
                      <a:lnTo>
                        <a:pt x="15024" y="16719"/>
                      </a:lnTo>
                      <a:lnTo>
                        <a:pt x="14919" y="16740"/>
                      </a:lnTo>
                      <a:lnTo>
                        <a:pt x="14919" y="16865"/>
                      </a:lnTo>
                      <a:lnTo>
                        <a:pt x="15066" y="17053"/>
                      </a:lnTo>
                      <a:lnTo>
                        <a:pt x="15129" y="17032"/>
                      </a:lnTo>
                      <a:lnTo>
                        <a:pt x="15170" y="16949"/>
                      </a:lnTo>
                      <a:lnTo>
                        <a:pt x="15233" y="17032"/>
                      </a:lnTo>
                      <a:lnTo>
                        <a:pt x="15275" y="16886"/>
                      </a:lnTo>
                      <a:lnTo>
                        <a:pt x="15359" y="16886"/>
                      </a:lnTo>
                      <a:lnTo>
                        <a:pt x="15359" y="16991"/>
                      </a:lnTo>
                      <a:lnTo>
                        <a:pt x="15442" y="16949"/>
                      </a:lnTo>
                      <a:lnTo>
                        <a:pt x="15463" y="16865"/>
                      </a:lnTo>
                      <a:lnTo>
                        <a:pt x="15526" y="16823"/>
                      </a:lnTo>
                      <a:lnTo>
                        <a:pt x="15652" y="16740"/>
                      </a:lnTo>
                      <a:lnTo>
                        <a:pt x="15652" y="16614"/>
                      </a:lnTo>
                      <a:lnTo>
                        <a:pt x="15714" y="16530"/>
                      </a:lnTo>
                      <a:lnTo>
                        <a:pt x="15714" y="16572"/>
                      </a:lnTo>
                      <a:lnTo>
                        <a:pt x="15673" y="16635"/>
                      </a:lnTo>
                      <a:lnTo>
                        <a:pt x="15714" y="16719"/>
                      </a:lnTo>
                      <a:lnTo>
                        <a:pt x="15840" y="16719"/>
                      </a:lnTo>
                      <a:lnTo>
                        <a:pt x="16028" y="16572"/>
                      </a:lnTo>
                      <a:lnTo>
                        <a:pt x="16175" y="16572"/>
                      </a:lnTo>
                      <a:lnTo>
                        <a:pt x="16196" y="16656"/>
                      </a:lnTo>
                      <a:lnTo>
                        <a:pt x="16258" y="16614"/>
                      </a:lnTo>
                      <a:lnTo>
                        <a:pt x="16321" y="16405"/>
                      </a:lnTo>
                      <a:lnTo>
                        <a:pt x="16447" y="16321"/>
                      </a:lnTo>
                      <a:lnTo>
                        <a:pt x="16510" y="16321"/>
                      </a:lnTo>
                      <a:lnTo>
                        <a:pt x="16363" y="16468"/>
                      </a:lnTo>
                      <a:lnTo>
                        <a:pt x="16363" y="16551"/>
                      </a:lnTo>
                      <a:lnTo>
                        <a:pt x="16447" y="16509"/>
                      </a:lnTo>
                      <a:lnTo>
                        <a:pt x="16572" y="16342"/>
                      </a:lnTo>
                      <a:lnTo>
                        <a:pt x="16656" y="16154"/>
                      </a:lnTo>
                      <a:lnTo>
                        <a:pt x="16740" y="16112"/>
                      </a:lnTo>
                      <a:lnTo>
                        <a:pt x="16740" y="16196"/>
                      </a:lnTo>
                      <a:lnTo>
                        <a:pt x="16656" y="16321"/>
                      </a:lnTo>
                      <a:lnTo>
                        <a:pt x="16656" y="16363"/>
                      </a:lnTo>
                      <a:lnTo>
                        <a:pt x="16782" y="16237"/>
                      </a:lnTo>
                      <a:lnTo>
                        <a:pt x="16844" y="16321"/>
                      </a:lnTo>
                      <a:lnTo>
                        <a:pt x="16844" y="16405"/>
                      </a:lnTo>
                      <a:lnTo>
                        <a:pt x="16970" y="16426"/>
                      </a:lnTo>
                      <a:lnTo>
                        <a:pt x="17033" y="16468"/>
                      </a:lnTo>
                      <a:lnTo>
                        <a:pt x="17095" y="16405"/>
                      </a:lnTo>
                      <a:lnTo>
                        <a:pt x="17158" y="16258"/>
                      </a:lnTo>
                      <a:lnTo>
                        <a:pt x="17305" y="16237"/>
                      </a:lnTo>
                      <a:lnTo>
                        <a:pt x="17409" y="16154"/>
                      </a:lnTo>
                      <a:lnTo>
                        <a:pt x="17347" y="16133"/>
                      </a:lnTo>
                      <a:lnTo>
                        <a:pt x="17367" y="16007"/>
                      </a:lnTo>
                      <a:lnTo>
                        <a:pt x="17577" y="15924"/>
                      </a:lnTo>
                      <a:lnTo>
                        <a:pt x="17598" y="15840"/>
                      </a:lnTo>
                      <a:lnTo>
                        <a:pt x="17598" y="15735"/>
                      </a:lnTo>
                      <a:lnTo>
                        <a:pt x="17493" y="15777"/>
                      </a:lnTo>
                      <a:lnTo>
                        <a:pt x="17409" y="15714"/>
                      </a:lnTo>
                      <a:lnTo>
                        <a:pt x="17284" y="15693"/>
                      </a:lnTo>
                      <a:lnTo>
                        <a:pt x="17347" y="15610"/>
                      </a:lnTo>
                      <a:lnTo>
                        <a:pt x="17451" y="15610"/>
                      </a:lnTo>
                      <a:lnTo>
                        <a:pt x="17514" y="15631"/>
                      </a:lnTo>
                      <a:lnTo>
                        <a:pt x="17577" y="15568"/>
                      </a:lnTo>
                      <a:lnTo>
                        <a:pt x="17577" y="15463"/>
                      </a:lnTo>
                      <a:lnTo>
                        <a:pt x="17472" y="15505"/>
                      </a:lnTo>
                      <a:lnTo>
                        <a:pt x="17367" y="15400"/>
                      </a:lnTo>
                      <a:lnTo>
                        <a:pt x="17367" y="15317"/>
                      </a:lnTo>
                      <a:lnTo>
                        <a:pt x="17514" y="15296"/>
                      </a:lnTo>
                      <a:lnTo>
                        <a:pt x="17598" y="15275"/>
                      </a:lnTo>
                      <a:lnTo>
                        <a:pt x="17660" y="15296"/>
                      </a:lnTo>
                      <a:lnTo>
                        <a:pt x="17681" y="15254"/>
                      </a:lnTo>
                      <a:lnTo>
                        <a:pt x="17619" y="15108"/>
                      </a:lnTo>
                      <a:lnTo>
                        <a:pt x="17807" y="15045"/>
                      </a:lnTo>
                      <a:lnTo>
                        <a:pt x="17911" y="15108"/>
                      </a:lnTo>
                      <a:lnTo>
                        <a:pt x="17995" y="15087"/>
                      </a:lnTo>
                      <a:lnTo>
                        <a:pt x="18121" y="15087"/>
                      </a:lnTo>
                      <a:lnTo>
                        <a:pt x="17911" y="15254"/>
                      </a:lnTo>
                      <a:lnTo>
                        <a:pt x="17911" y="15359"/>
                      </a:lnTo>
                      <a:lnTo>
                        <a:pt x="17932" y="15526"/>
                      </a:lnTo>
                      <a:lnTo>
                        <a:pt x="17995" y="15526"/>
                      </a:lnTo>
                      <a:lnTo>
                        <a:pt x="18079" y="15317"/>
                      </a:lnTo>
                      <a:lnTo>
                        <a:pt x="18142" y="15275"/>
                      </a:lnTo>
                      <a:lnTo>
                        <a:pt x="18204" y="15275"/>
                      </a:lnTo>
                      <a:lnTo>
                        <a:pt x="18183" y="15359"/>
                      </a:lnTo>
                      <a:lnTo>
                        <a:pt x="18121" y="15421"/>
                      </a:lnTo>
                      <a:lnTo>
                        <a:pt x="18142" y="15505"/>
                      </a:lnTo>
                      <a:lnTo>
                        <a:pt x="18288" y="15400"/>
                      </a:lnTo>
                      <a:lnTo>
                        <a:pt x="18309" y="15317"/>
                      </a:lnTo>
                      <a:lnTo>
                        <a:pt x="18393" y="15400"/>
                      </a:lnTo>
                      <a:lnTo>
                        <a:pt x="18497" y="15317"/>
                      </a:lnTo>
                      <a:lnTo>
                        <a:pt x="18539" y="15317"/>
                      </a:lnTo>
                      <a:lnTo>
                        <a:pt x="18644" y="15254"/>
                      </a:lnTo>
                      <a:lnTo>
                        <a:pt x="18769" y="15212"/>
                      </a:lnTo>
                      <a:lnTo>
                        <a:pt x="18874" y="15254"/>
                      </a:lnTo>
                      <a:lnTo>
                        <a:pt x="18853" y="15296"/>
                      </a:lnTo>
                      <a:lnTo>
                        <a:pt x="18727" y="15296"/>
                      </a:lnTo>
                      <a:lnTo>
                        <a:pt x="18602" y="15421"/>
                      </a:lnTo>
                      <a:lnTo>
                        <a:pt x="18686" y="15421"/>
                      </a:lnTo>
                      <a:lnTo>
                        <a:pt x="18623" y="15505"/>
                      </a:lnTo>
                      <a:lnTo>
                        <a:pt x="18686" y="15568"/>
                      </a:lnTo>
                      <a:lnTo>
                        <a:pt x="18895" y="15610"/>
                      </a:lnTo>
                      <a:lnTo>
                        <a:pt x="18958" y="15693"/>
                      </a:lnTo>
                      <a:lnTo>
                        <a:pt x="18958" y="15735"/>
                      </a:lnTo>
                      <a:lnTo>
                        <a:pt x="18832" y="15631"/>
                      </a:lnTo>
                      <a:lnTo>
                        <a:pt x="18686" y="15610"/>
                      </a:lnTo>
                      <a:lnTo>
                        <a:pt x="18581" y="15672"/>
                      </a:lnTo>
                      <a:lnTo>
                        <a:pt x="18581" y="15777"/>
                      </a:lnTo>
                      <a:lnTo>
                        <a:pt x="18644" y="15798"/>
                      </a:lnTo>
                      <a:lnTo>
                        <a:pt x="18748" y="15735"/>
                      </a:lnTo>
                      <a:lnTo>
                        <a:pt x="18832" y="15819"/>
                      </a:lnTo>
                      <a:lnTo>
                        <a:pt x="18790" y="15840"/>
                      </a:lnTo>
                      <a:lnTo>
                        <a:pt x="18644" y="15840"/>
                      </a:lnTo>
                      <a:lnTo>
                        <a:pt x="18644" y="15924"/>
                      </a:lnTo>
                      <a:lnTo>
                        <a:pt x="18811" y="15986"/>
                      </a:lnTo>
                      <a:lnTo>
                        <a:pt x="18853" y="16049"/>
                      </a:lnTo>
                      <a:lnTo>
                        <a:pt x="18790" y="16091"/>
                      </a:lnTo>
                      <a:lnTo>
                        <a:pt x="18707" y="16112"/>
                      </a:lnTo>
                      <a:lnTo>
                        <a:pt x="18707" y="16154"/>
                      </a:lnTo>
                      <a:lnTo>
                        <a:pt x="18811" y="16154"/>
                      </a:lnTo>
                      <a:lnTo>
                        <a:pt x="18916" y="16112"/>
                      </a:lnTo>
                      <a:lnTo>
                        <a:pt x="19020" y="16196"/>
                      </a:lnTo>
                      <a:lnTo>
                        <a:pt x="19125" y="16237"/>
                      </a:lnTo>
                      <a:lnTo>
                        <a:pt x="19271" y="16196"/>
                      </a:lnTo>
                      <a:lnTo>
                        <a:pt x="19334" y="16258"/>
                      </a:lnTo>
                      <a:lnTo>
                        <a:pt x="19334" y="16321"/>
                      </a:lnTo>
                      <a:lnTo>
                        <a:pt x="19251" y="16363"/>
                      </a:lnTo>
                      <a:lnTo>
                        <a:pt x="19271" y="16447"/>
                      </a:lnTo>
                      <a:lnTo>
                        <a:pt x="19334" y="16468"/>
                      </a:lnTo>
                      <a:lnTo>
                        <a:pt x="19355" y="16551"/>
                      </a:lnTo>
                      <a:lnTo>
                        <a:pt x="19439" y="16572"/>
                      </a:lnTo>
                      <a:lnTo>
                        <a:pt x="19523" y="16488"/>
                      </a:lnTo>
                      <a:lnTo>
                        <a:pt x="19481" y="16426"/>
                      </a:lnTo>
                      <a:lnTo>
                        <a:pt x="19523" y="16384"/>
                      </a:lnTo>
                      <a:lnTo>
                        <a:pt x="19648" y="16384"/>
                      </a:lnTo>
                      <a:lnTo>
                        <a:pt x="19564" y="16488"/>
                      </a:lnTo>
                      <a:lnTo>
                        <a:pt x="19564" y="16551"/>
                      </a:lnTo>
                      <a:lnTo>
                        <a:pt x="19418" y="16719"/>
                      </a:lnTo>
                      <a:lnTo>
                        <a:pt x="19443" y="16744"/>
                      </a:lnTo>
                      <a:lnTo>
                        <a:pt x="19376" y="16760"/>
                      </a:lnTo>
                      <a:lnTo>
                        <a:pt x="19418" y="16844"/>
                      </a:lnTo>
                      <a:lnTo>
                        <a:pt x="19690" y="16907"/>
                      </a:lnTo>
                      <a:lnTo>
                        <a:pt x="19774" y="16865"/>
                      </a:lnTo>
                      <a:lnTo>
                        <a:pt x="19857" y="16907"/>
                      </a:lnTo>
                      <a:lnTo>
                        <a:pt x="20108" y="16907"/>
                      </a:lnTo>
                      <a:lnTo>
                        <a:pt x="20234" y="16865"/>
                      </a:lnTo>
                      <a:lnTo>
                        <a:pt x="20297" y="16907"/>
                      </a:lnTo>
                      <a:lnTo>
                        <a:pt x="20297" y="16970"/>
                      </a:lnTo>
                      <a:lnTo>
                        <a:pt x="20380" y="16970"/>
                      </a:lnTo>
                      <a:lnTo>
                        <a:pt x="20443" y="17053"/>
                      </a:lnTo>
                      <a:lnTo>
                        <a:pt x="20527" y="17116"/>
                      </a:lnTo>
                      <a:lnTo>
                        <a:pt x="20548" y="17179"/>
                      </a:lnTo>
                      <a:lnTo>
                        <a:pt x="20652" y="17179"/>
                      </a:lnTo>
                      <a:lnTo>
                        <a:pt x="20820" y="17116"/>
                      </a:lnTo>
                      <a:lnTo>
                        <a:pt x="20841" y="17074"/>
                      </a:lnTo>
                      <a:lnTo>
                        <a:pt x="20904" y="17116"/>
                      </a:lnTo>
                      <a:lnTo>
                        <a:pt x="20904" y="17179"/>
                      </a:lnTo>
                      <a:lnTo>
                        <a:pt x="20820" y="17263"/>
                      </a:lnTo>
                      <a:lnTo>
                        <a:pt x="20715" y="17284"/>
                      </a:lnTo>
                      <a:lnTo>
                        <a:pt x="20736" y="17346"/>
                      </a:lnTo>
                      <a:lnTo>
                        <a:pt x="20904" y="17388"/>
                      </a:lnTo>
                      <a:lnTo>
                        <a:pt x="20924" y="17493"/>
                      </a:lnTo>
                      <a:lnTo>
                        <a:pt x="21008" y="17577"/>
                      </a:lnTo>
                      <a:lnTo>
                        <a:pt x="21176" y="17639"/>
                      </a:lnTo>
                      <a:lnTo>
                        <a:pt x="21385" y="17577"/>
                      </a:lnTo>
                      <a:lnTo>
                        <a:pt x="21468" y="17556"/>
                      </a:lnTo>
                      <a:lnTo>
                        <a:pt x="21489" y="17597"/>
                      </a:lnTo>
                      <a:lnTo>
                        <a:pt x="21573" y="17535"/>
                      </a:lnTo>
                      <a:lnTo>
                        <a:pt x="21740" y="17430"/>
                      </a:lnTo>
                      <a:lnTo>
                        <a:pt x="21782" y="17430"/>
                      </a:lnTo>
                      <a:lnTo>
                        <a:pt x="21740" y="17493"/>
                      </a:lnTo>
                      <a:lnTo>
                        <a:pt x="21636" y="17577"/>
                      </a:lnTo>
                      <a:lnTo>
                        <a:pt x="21594" y="17786"/>
                      </a:lnTo>
                      <a:lnTo>
                        <a:pt x="21552" y="17911"/>
                      </a:lnTo>
                      <a:lnTo>
                        <a:pt x="21468" y="17911"/>
                      </a:lnTo>
                      <a:lnTo>
                        <a:pt x="21343" y="17849"/>
                      </a:lnTo>
                      <a:lnTo>
                        <a:pt x="21280" y="17869"/>
                      </a:lnTo>
                      <a:lnTo>
                        <a:pt x="21364" y="17995"/>
                      </a:lnTo>
                      <a:lnTo>
                        <a:pt x="21385" y="18100"/>
                      </a:lnTo>
                      <a:lnTo>
                        <a:pt x="21468" y="18162"/>
                      </a:lnTo>
                      <a:lnTo>
                        <a:pt x="21573" y="18121"/>
                      </a:lnTo>
                      <a:lnTo>
                        <a:pt x="21657" y="18162"/>
                      </a:lnTo>
                      <a:lnTo>
                        <a:pt x="21636" y="18225"/>
                      </a:lnTo>
                      <a:lnTo>
                        <a:pt x="21552" y="18225"/>
                      </a:lnTo>
                      <a:lnTo>
                        <a:pt x="21552" y="18288"/>
                      </a:lnTo>
                      <a:lnTo>
                        <a:pt x="21720" y="18434"/>
                      </a:lnTo>
                      <a:lnTo>
                        <a:pt x="21761" y="18413"/>
                      </a:lnTo>
                      <a:lnTo>
                        <a:pt x="21887" y="18434"/>
                      </a:lnTo>
                      <a:lnTo>
                        <a:pt x="21950" y="18330"/>
                      </a:lnTo>
                      <a:lnTo>
                        <a:pt x="22075" y="18100"/>
                      </a:lnTo>
                      <a:lnTo>
                        <a:pt x="22033" y="18288"/>
                      </a:lnTo>
                      <a:lnTo>
                        <a:pt x="22033" y="18413"/>
                      </a:lnTo>
                      <a:lnTo>
                        <a:pt x="21992" y="18497"/>
                      </a:lnTo>
                      <a:lnTo>
                        <a:pt x="21950" y="18518"/>
                      </a:lnTo>
                      <a:lnTo>
                        <a:pt x="21866" y="18623"/>
                      </a:lnTo>
                      <a:lnTo>
                        <a:pt x="21887" y="18706"/>
                      </a:lnTo>
                      <a:lnTo>
                        <a:pt x="21971" y="18748"/>
                      </a:lnTo>
                      <a:lnTo>
                        <a:pt x="21929" y="18811"/>
                      </a:lnTo>
                      <a:lnTo>
                        <a:pt x="21929" y="19062"/>
                      </a:lnTo>
                      <a:lnTo>
                        <a:pt x="21971" y="19125"/>
                      </a:lnTo>
                      <a:lnTo>
                        <a:pt x="22054" y="19125"/>
                      </a:lnTo>
                      <a:lnTo>
                        <a:pt x="22033" y="19229"/>
                      </a:lnTo>
                      <a:lnTo>
                        <a:pt x="22054" y="19334"/>
                      </a:lnTo>
                      <a:lnTo>
                        <a:pt x="22243" y="19522"/>
                      </a:lnTo>
                      <a:lnTo>
                        <a:pt x="22284" y="19543"/>
                      </a:lnTo>
                      <a:lnTo>
                        <a:pt x="22284" y="19585"/>
                      </a:lnTo>
                      <a:lnTo>
                        <a:pt x="22347" y="19543"/>
                      </a:lnTo>
                      <a:lnTo>
                        <a:pt x="22389" y="19627"/>
                      </a:lnTo>
                      <a:lnTo>
                        <a:pt x="22473" y="19585"/>
                      </a:lnTo>
                      <a:lnTo>
                        <a:pt x="22452" y="19543"/>
                      </a:lnTo>
                      <a:lnTo>
                        <a:pt x="22473" y="19481"/>
                      </a:lnTo>
                      <a:lnTo>
                        <a:pt x="22515" y="19543"/>
                      </a:lnTo>
                      <a:lnTo>
                        <a:pt x="22598" y="19564"/>
                      </a:lnTo>
                      <a:lnTo>
                        <a:pt x="22661" y="19481"/>
                      </a:lnTo>
                      <a:lnTo>
                        <a:pt x="22577" y="19334"/>
                      </a:lnTo>
                      <a:lnTo>
                        <a:pt x="22515" y="19334"/>
                      </a:lnTo>
                      <a:lnTo>
                        <a:pt x="22473" y="19355"/>
                      </a:lnTo>
                      <a:lnTo>
                        <a:pt x="22452" y="19334"/>
                      </a:lnTo>
                      <a:lnTo>
                        <a:pt x="22515" y="19229"/>
                      </a:lnTo>
                      <a:lnTo>
                        <a:pt x="22515" y="19146"/>
                      </a:lnTo>
                      <a:lnTo>
                        <a:pt x="22494" y="19062"/>
                      </a:lnTo>
                      <a:lnTo>
                        <a:pt x="22410" y="19041"/>
                      </a:lnTo>
                      <a:lnTo>
                        <a:pt x="22410" y="18999"/>
                      </a:lnTo>
                      <a:lnTo>
                        <a:pt x="22473" y="18937"/>
                      </a:lnTo>
                      <a:lnTo>
                        <a:pt x="22494" y="18811"/>
                      </a:lnTo>
                      <a:lnTo>
                        <a:pt x="22577" y="18811"/>
                      </a:lnTo>
                      <a:lnTo>
                        <a:pt x="22577" y="18916"/>
                      </a:lnTo>
                      <a:lnTo>
                        <a:pt x="22598" y="18999"/>
                      </a:lnTo>
                      <a:lnTo>
                        <a:pt x="22682" y="18895"/>
                      </a:lnTo>
                      <a:lnTo>
                        <a:pt x="22703" y="18957"/>
                      </a:lnTo>
                      <a:lnTo>
                        <a:pt x="22766" y="19041"/>
                      </a:lnTo>
                      <a:lnTo>
                        <a:pt x="22703" y="19146"/>
                      </a:lnTo>
                      <a:lnTo>
                        <a:pt x="22724" y="19229"/>
                      </a:lnTo>
                      <a:lnTo>
                        <a:pt x="22787" y="19250"/>
                      </a:lnTo>
                      <a:lnTo>
                        <a:pt x="22891" y="19146"/>
                      </a:lnTo>
                      <a:lnTo>
                        <a:pt x="22933" y="19146"/>
                      </a:lnTo>
                      <a:lnTo>
                        <a:pt x="22912" y="19229"/>
                      </a:lnTo>
                      <a:lnTo>
                        <a:pt x="22828" y="19313"/>
                      </a:lnTo>
                      <a:lnTo>
                        <a:pt x="22828" y="19376"/>
                      </a:lnTo>
                      <a:lnTo>
                        <a:pt x="22870" y="19481"/>
                      </a:lnTo>
                      <a:lnTo>
                        <a:pt x="22808" y="19627"/>
                      </a:lnTo>
                      <a:lnTo>
                        <a:pt x="22828" y="19669"/>
                      </a:lnTo>
                      <a:lnTo>
                        <a:pt x="22891" y="19669"/>
                      </a:lnTo>
                      <a:lnTo>
                        <a:pt x="22891" y="19857"/>
                      </a:lnTo>
                      <a:cubicBezTo>
                        <a:pt x="22891" y="19899"/>
                        <a:pt x="22870" y="19983"/>
                        <a:pt x="22870" y="20045"/>
                      </a:cubicBezTo>
                      <a:lnTo>
                        <a:pt x="22828" y="20087"/>
                      </a:lnTo>
                      <a:lnTo>
                        <a:pt x="22808" y="20004"/>
                      </a:lnTo>
                      <a:lnTo>
                        <a:pt x="22870" y="19941"/>
                      </a:lnTo>
                      <a:lnTo>
                        <a:pt x="22870" y="19857"/>
                      </a:lnTo>
                      <a:lnTo>
                        <a:pt x="22766" y="19794"/>
                      </a:lnTo>
                      <a:lnTo>
                        <a:pt x="22598" y="19836"/>
                      </a:lnTo>
                      <a:lnTo>
                        <a:pt x="22577" y="19878"/>
                      </a:lnTo>
                      <a:lnTo>
                        <a:pt x="22515" y="19899"/>
                      </a:lnTo>
                      <a:lnTo>
                        <a:pt x="22473" y="19794"/>
                      </a:lnTo>
                      <a:lnTo>
                        <a:pt x="22410" y="19941"/>
                      </a:lnTo>
                      <a:lnTo>
                        <a:pt x="22452" y="20066"/>
                      </a:lnTo>
                      <a:lnTo>
                        <a:pt x="22515" y="20108"/>
                      </a:lnTo>
                      <a:lnTo>
                        <a:pt x="22473" y="20192"/>
                      </a:lnTo>
                      <a:lnTo>
                        <a:pt x="22410" y="20150"/>
                      </a:lnTo>
                      <a:lnTo>
                        <a:pt x="22368" y="20255"/>
                      </a:lnTo>
                      <a:lnTo>
                        <a:pt x="22452" y="20401"/>
                      </a:lnTo>
                      <a:lnTo>
                        <a:pt x="22410" y="20506"/>
                      </a:lnTo>
                      <a:lnTo>
                        <a:pt x="22494" y="20569"/>
                      </a:lnTo>
                      <a:lnTo>
                        <a:pt x="22410" y="20631"/>
                      </a:lnTo>
                      <a:lnTo>
                        <a:pt x="22515" y="20778"/>
                      </a:lnTo>
                      <a:lnTo>
                        <a:pt x="22619" y="20778"/>
                      </a:lnTo>
                      <a:lnTo>
                        <a:pt x="22703" y="20694"/>
                      </a:lnTo>
                      <a:lnTo>
                        <a:pt x="22703" y="20569"/>
                      </a:lnTo>
                      <a:lnTo>
                        <a:pt x="22619" y="20401"/>
                      </a:lnTo>
                      <a:lnTo>
                        <a:pt x="22661" y="20297"/>
                      </a:lnTo>
                      <a:lnTo>
                        <a:pt x="22787" y="20527"/>
                      </a:lnTo>
                      <a:lnTo>
                        <a:pt x="22787" y="20631"/>
                      </a:lnTo>
                      <a:lnTo>
                        <a:pt x="22787" y="20694"/>
                      </a:lnTo>
                      <a:cubicBezTo>
                        <a:pt x="22766" y="20694"/>
                        <a:pt x="22724" y="20694"/>
                        <a:pt x="22724" y="20715"/>
                      </a:cubicBezTo>
                      <a:lnTo>
                        <a:pt x="22724" y="20736"/>
                      </a:lnTo>
                      <a:lnTo>
                        <a:pt x="22682" y="20799"/>
                      </a:lnTo>
                      <a:lnTo>
                        <a:pt x="22577" y="20841"/>
                      </a:lnTo>
                      <a:lnTo>
                        <a:pt x="22598" y="20924"/>
                      </a:lnTo>
                      <a:lnTo>
                        <a:pt x="22682" y="21008"/>
                      </a:lnTo>
                      <a:lnTo>
                        <a:pt x="22598" y="21092"/>
                      </a:lnTo>
                      <a:lnTo>
                        <a:pt x="22598" y="21196"/>
                      </a:lnTo>
                      <a:lnTo>
                        <a:pt x="22536" y="21259"/>
                      </a:lnTo>
                      <a:lnTo>
                        <a:pt x="22431" y="21301"/>
                      </a:lnTo>
                      <a:lnTo>
                        <a:pt x="22431" y="21343"/>
                      </a:lnTo>
                      <a:lnTo>
                        <a:pt x="22577" y="21364"/>
                      </a:lnTo>
                      <a:lnTo>
                        <a:pt x="22536" y="21426"/>
                      </a:lnTo>
                      <a:lnTo>
                        <a:pt x="22494" y="21447"/>
                      </a:lnTo>
                      <a:lnTo>
                        <a:pt x="22494" y="21531"/>
                      </a:lnTo>
                      <a:lnTo>
                        <a:pt x="22536" y="21531"/>
                      </a:lnTo>
                      <a:lnTo>
                        <a:pt x="22619" y="21510"/>
                      </a:lnTo>
                      <a:lnTo>
                        <a:pt x="22640" y="21552"/>
                      </a:lnTo>
                      <a:lnTo>
                        <a:pt x="22598" y="21615"/>
                      </a:lnTo>
                      <a:lnTo>
                        <a:pt x="22515" y="21636"/>
                      </a:lnTo>
                      <a:lnTo>
                        <a:pt x="22473" y="21719"/>
                      </a:lnTo>
                      <a:lnTo>
                        <a:pt x="22494" y="21866"/>
                      </a:lnTo>
                      <a:lnTo>
                        <a:pt x="22536" y="21929"/>
                      </a:lnTo>
                      <a:lnTo>
                        <a:pt x="22515" y="21991"/>
                      </a:lnTo>
                      <a:lnTo>
                        <a:pt x="22536" y="22075"/>
                      </a:lnTo>
                      <a:lnTo>
                        <a:pt x="22598" y="22054"/>
                      </a:lnTo>
                      <a:lnTo>
                        <a:pt x="22619" y="21970"/>
                      </a:lnTo>
                      <a:lnTo>
                        <a:pt x="22640" y="21845"/>
                      </a:lnTo>
                      <a:lnTo>
                        <a:pt x="22703" y="21678"/>
                      </a:lnTo>
                      <a:lnTo>
                        <a:pt x="22745" y="21615"/>
                      </a:lnTo>
                      <a:lnTo>
                        <a:pt x="22787" y="21406"/>
                      </a:lnTo>
                      <a:lnTo>
                        <a:pt x="22828" y="21343"/>
                      </a:lnTo>
                      <a:lnTo>
                        <a:pt x="22844" y="21204"/>
                      </a:lnTo>
                      <a:lnTo>
                        <a:pt x="22870" y="21217"/>
                      </a:lnTo>
                      <a:cubicBezTo>
                        <a:pt x="22870" y="21301"/>
                        <a:pt x="22870" y="21364"/>
                        <a:pt x="22891" y="21447"/>
                      </a:cubicBezTo>
                      <a:lnTo>
                        <a:pt x="22870" y="21426"/>
                      </a:lnTo>
                      <a:lnTo>
                        <a:pt x="22808" y="21510"/>
                      </a:lnTo>
                      <a:lnTo>
                        <a:pt x="22808" y="21636"/>
                      </a:lnTo>
                      <a:lnTo>
                        <a:pt x="22870" y="21678"/>
                      </a:lnTo>
                      <a:lnTo>
                        <a:pt x="22787" y="21782"/>
                      </a:lnTo>
                      <a:lnTo>
                        <a:pt x="22891" y="21845"/>
                      </a:lnTo>
                      <a:lnTo>
                        <a:pt x="22891" y="21929"/>
                      </a:lnTo>
                      <a:lnTo>
                        <a:pt x="22828" y="21970"/>
                      </a:lnTo>
                      <a:lnTo>
                        <a:pt x="22766" y="21929"/>
                      </a:lnTo>
                      <a:lnTo>
                        <a:pt x="22703" y="21991"/>
                      </a:lnTo>
                      <a:lnTo>
                        <a:pt x="22703" y="22054"/>
                      </a:lnTo>
                      <a:lnTo>
                        <a:pt x="22661" y="22138"/>
                      </a:lnTo>
                      <a:lnTo>
                        <a:pt x="22619" y="22201"/>
                      </a:lnTo>
                      <a:lnTo>
                        <a:pt x="22682" y="22263"/>
                      </a:lnTo>
                      <a:lnTo>
                        <a:pt x="22766" y="22054"/>
                      </a:lnTo>
                      <a:lnTo>
                        <a:pt x="22787" y="22096"/>
                      </a:lnTo>
                      <a:lnTo>
                        <a:pt x="22724" y="22201"/>
                      </a:lnTo>
                      <a:lnTo>
                        <a:pt x="22828" y="22180"/>
                      </a:lnTo>
                      <a:lnTo>
                        <a:pt x="22891" y="22096"/>
                      </a:lnTo>
                      <a:lnTo>
                        <a:pt x="22891" y="21991"/>
                      </a:lnTo>
                      <a:lnTo>
                        <a:pt x="23017" y="21845"/>
                      </a:lnTo>
                      <a:cubicBezTo>
                        <a:pt x="23017" y="21929"/>
                        <a:pt x="23017" y="21991"/>
                        <a:pt x="23038" y="22075"/>
                      </a:cubicBezTo>
                      <a:lnTo>
                        <a:pt x="23017" y="22096"/>
                      </a:lnTo>
                      <a:lnTo>
                        <a:pt x="23080" y="22159"/>
                      </a:lnTo>
                      <a:cubicBezTo>
                        <a:pt x="23101" y="22201"/>
                        <a:pt x="23101" y="22284"/>
                        <a:pt x="23121" y="22326"/>
                      </a:cubicBezTo>
                      <a:lnTo>
                        <a:pt x="23080" y="22473"/>
                      </a:lnTo>
                      <a:lnTo>
                        <a:pt x="23080" y="22556"/>
                      </a:lnTo>
                      <a:lnTo>
                        <a:pt x="23038" y="22640"/>
                      </a:lnTo>
                      <a:lnTo>
                        <a:pt x="22933" y="22682"/>
                      </a:lnTo>
                      <a:lnTo>
                        <a:pt x="22912" y="22724"/>
                      </a:lnTo>
                      <a:lnTo>
                        <a:pt x="22933" y="22786"/>
                      </a:lnTo>
                      <a:lnTo>
                        <a:pt x="23017" y="22745"/>
                      </a:lnTo>
                      <a:lnTo>
                        <a:pt x="23101" y="22786"/>
                      </a:lnTo>
                      <a:lnTo>
                        <a:pt x="23101" y="22828"/>
                      </a:lnTo>
                      <a:lnTo>
                        <a:pt x="22996" y="22912"/>
                      </a:lnTo>
                      <a:lnTo>
                        <a:pt x="22996" y="22954"/>
                      </a:lnTo>
                      <a:lnTo>
                        <a:pt x="22975" y="23038"/>
                      </a:lnTo>
                      <a:lnTo>
                        <a:pt x="22912" y="23038"/>
                      </a:lnTo>
                      <a:lnTo>
                        <a:pt x="22870" y="23100"/>
                      </a:lnTo>
                      <a:lnTo>
                        <a:pt x="22891" y="23142"/>
                      </a:lnTo>
                      <a:lnTo>
                        <a:pt x="22975" y="23142"/>
                      </a:lnTo>
                      <a:lnTo>
                        <a:pt x="23017" y="23205"/>
                      </a:lnTo>
                      <a:lnTo>
                        <a:pt x="23038" y="23142"/>
                      </a:lnTo>
                      <a:lnTo>
                        <a:pt x="23121" y="23121"/>
                      </a:lnTo>
                      <a:lnTo>
                        <a:pt x="23184" y="23163"/>
                      </a:lnTo>
                      <a:lnTo>
                        <a:pt x="23101" y="23226"/>
                      </a:lnTo>
                      <a:lnTo>
                        <a:pt x="23080" y="23268"/>
                      </a:lnTo>
                      <a:lnTo>
                        <a:pt x="23121" y="23351"/>
                      </a:lnTo>
                      <a:lnTo>
                        <a:pt x="23038" y="23435"/>
                      </a:lnTo>
                      <a:lnTo>
                        <a:pt x="23017" y="23519"/>
                      </a:lnTo>
                      <a:lnTo>
                        <a:pt x="23121" y="23582"/>
                      </a:lnTo>
                      <a:lnTo>
                        <a:pt x="23101" y="23686"/>
                      </a:lnTo>
                      <a:lnTo>
                        <a:pt x="23142" y="23749"/>
                      </a:lnTo>
                      <a:lnTo>
                        <a:pt x="23247" y="23749"/>
                      </a:lnTo>
                      <a:lnTo>
                        <a:pt x="23310" y="23686"/>
                      </a:lnTo>
                      <a:lnTo>
                        <a:pt x="23247" y="23623"/>
                      </a:lnTo>
                      <a:lnTo>
                        <a:pt x="23310" y="23561"/>
                      </a:lnTo>
                      <a:lnTo>
                        <a:pt x="23247" y="23519"/>
                      </a:lnTo>
                      <a:lnTo>
                        <a:pt x="23205" y="23519"/>
                      </a:lnTo>
                      <a:lnTo>
                        <a:pt x="23247" y="23435"/>
                      </a:lnTo>
                      <a:lnTo>
                        <a:pt x="23331" y="23414"/>
                      </a:lnTo>
                      <a:lnTo>
                        <a:pt x="23435" y="23331"/>
                      </a:lnTo>
                      <a:lnTo>
                        <a:pt x="23435" y="23247"/>
                      </a:lnTo>
                      <a:lnTo>
                        <a:pt x="23393" y="23226"/>
                      </a:lnTo>
                      <a:lnTo>
                        <a:pt x="23310" y="23226"/>
                      </a:lnTo>
                      <a:lnTo>
                        <a:pt x="23310" y="23205"/>
                      </a:lnTo>
                      <a:lnTo>
                        <a:pt x="23414" y="23121"/>
                      </a:lnTo>
                      <a:lnTo>
                        <a:pt x="23393" y="23017"/>
                      </a:lnTo>
                      <a:lnTo>
                        <a:pt x="23247" y="22912"/>
                      </a:lnTo>
                      <a:lnTo>
                        <a:pt x="23310" y="22807"/>
                      </a:lnTo>
                      <a:lnTo>
                        <a:pt x="23331" y="22828"/>
                      </a:lnTo>
                      <a:lnTo>
                        <a:pt x="23414" y="22828"/>
                      </a:lnTo>
                      <a:lnTo>
                        <a:pt x="23414" y="22766"/>
                      </a:lnTo>
                      <a:lnTo>
                        <a:pt x="23310" y="22661"/>
                      </a:lnTo>
                      <a:lnTo>
                        <a:pt x="23373" y="22661"/>
                      </a:lnTo>
                      <a:lnTo>
                        <a:pt x="23373" y="22473"/>
                      </a:lnTo>
                      <a:lnTo>
                        <a:pt x="23247" y="22389"/>
                      </a:lnTo>
                      <a:lnTo>
                        <a:pt x="23226" y="22410"/>
                      </a:lnTo>
                      <a:lnTo>
                        <a:pt x="23142" y="22347"/>
                      </a:lnTo>
                      <a:lnTo>
                        <a:pt x="23163" y="22305"/>
                      </a:lnTo>
                      <a:lnTo>
                        <a:pt x="23163" y="22284"/>
                      </a:lnTo>
                      <a:lnTo>
                        <a:pt x="23247" y="22180"/>
                      </a:lnTo>
                      <a:lnTo>
                        <a:pt x="23205" y="22096"/>
                      </a:lnTo>
                      <a:cubicBezTo>
                        <a:pt x="23205" y="22054"/>
                        <a:pt x="23226" y="21991"/>
                        <a:pt x="23226" y="21950"/>
                      </a:cubicBezTo>
                      <a:lnTo>
                        <a:pt x="23226" y="21887"/>
                      </a:lnTo>
                      <a:lnTo>
                        <a:pt x="23268" y="21929"/>
                      </a:lnTo>
                      <a:lnTo>
                        <a:pt x="23352" y="21866"/>
                      </a:lnTo>
                      <a:lnTo>
                        <a:pt x="23310" y="21761"/>
                      </a:lnTo>
                      <a:lnTo>
                        <a:pt x="23352" y="21719"/>
                      </a:lnTo>
                      <a:lnTo>
                        <a:pt x="23352" y="21573"/>
                      </a:lnTo>
                      <a:lnTo>
                        <a:pt x="23414" y="21552"/>
                      </a:lnTo>
                      <a:lnTo>
                        <a:pt x="23435" y="21719"/>
                      </a:lnTo>
                      <a:lnTo>
                        <a:pt x="23477" y="21678"/>
                      </a:lnTo>
                      <a:lnTo>
                        <a:pt x="23519" y="21657"/>
                      </a:lnTo>
                      <a:lnTo>
                        <a:pt x="23519" y="21678"/>
                      </a:lnTo>
                      <a:lnTo>
                        <a:pt x="23519" y="21719"/>
                      </a:lnTo>
                      <a:lnTo>
                        <a:pt x="23477" y="21761"/>
                      </a:lnTo>
                      <a:lnTo>
                        <a:pt x="23477" y="21845"/>
                      </a:lnTo>
                      <a:lnTo>
                        <a:pt x="23540" y="21887"/>
                      </a:lnTo>
                      <a:lnTo>
                        <a:pt x="23665" y="21866"/>
                      </a:lnTo>
                      <a:lnTo>
                        <a:pt x="23749" y="21761"/>
                      </a:lnTo>
                      <a:lnTo>
                        <a:pt x="23728" y="21719"/>
                      </a:lnTo>
                      <a:cubicBezTo>
                        <a:pt x="23749" y="21657"/>
                        <a:pt x="23770" y="21573"/>
                        <a:pt x="23791" y="21510"/>
                      </a:cubicBezTo>
                      <a:lnTo>
                        <a:pt x="23833" y="21531"/>
                      </a:lnTo>
                      <a:lnTo>
                        <a:pt x="23854" y="21636"/>
                      </a:lnTo>
                      <a:lnTo>
                        <a:pt x="23958" y="21719"/>
                      </a:lnTo>
                      <a:lnTo>
                        <a:pt x="24000" y="21719"/>
                      </a:lnTo>
                      <a:lnTo>
                        <a:pt x="23937" y="21740"/>
                      </a:lnTo>
                      <a:lnTo>
                        <a:pt x="23854" y="21740"/>
                      </a:lnTo>
                      <a:lnTo>
                        <a:pt x="23833" y="21782"/>
                      </a:lnTo>
                      <a:cubicBezTo>
                        <a:pt x="23749" y="21824"/>
                        <a:pt x="23665" y="21866"/>
                        <a:pt x="23665" y="21970"/>
                      </a:cubicBezTo>
                      <a:cubicBezTo>
                        <a:pt x="23665" y="22054"/>
                        <a:pt x="23665" y="22096"/>
                        <a:pt x="23686" y="22180"/>
                      </a:cubicBezTo>
                      <a:lnTo>
                        <a:pt x="23665" y="22159"/>
                      </a:lnTo>
                      <a:lnTo>
                        <a:pt x="23665" y="22138"/>
                      </a:lnTo>
                      <a:lnTo>
                        <a:pt x="23645" y="22159"/>
                      </a:lnTo>
                      <a:cubicBezTo>
                        <a:pt x="23624" y="22159"/>
                        <a:pt x="23603" y="22138"/>
                        <a:pt x="23561" y="22138"/>
                      </a:cubicBezTo>
                      <a:lnTo>
                        <a:pt x="23624" y="22075"/>
                      </a:lnTo>
                      <a:lnTo>
                        <a:pt x="23645" y="21991"/>
                      </a:lnTo>
                      <a:lnTo>
                        <a:pt x="23456" y="21970"/>
                      </a:lnTo>
                      <a:lnTo>
                        <a:pt x="23352" y="22075"/>
                      </a:lnTo>
                      <a:lnTo>
                        <a:pt x="23414" y="22180"/>
                      </a:lnTo>
                      <a:lnTo>
                        <a:pt x="23435" y="22180"/>
                      </a:lnTo>
                      <a:cubicBezTo>
                        <a:pt x="23414" y="22201"/>
                        <a:pt x="23414" y="22222"/>
                        <a:pt x="23414" y="22263"/>
                      </a:cubicBezTo>
                      <a:cubicBezTo>
                        <a:pt x="23435" y="22284"/>
                        <a:pt x="23435" y="22326"/>
                        <a:pt x="23456" y="22368"/>
                      </a:cubicBezTo>
                      <a:cubicBezTo>
                        <a:pt x="23498" y="22389"/>
                        <a:pt x="23519" y="22431"/>
                        <a:pt x="23540" y="22494"/>
                      </a:cubicBezTo>
                      <a:lnTo>
                        <a:pt x="23561" y="22494"/>
                      </a:lnTo>
                      <a:cubicBezTo>
                        <a:pt x="23561" y="22494"/>
                        <a:pt x="23561" y="22514"/>
                        <a:pt x="23582" y="22514"/>
                      </a:cubicBezTo>
                      <a:cubicBezTo>
                        <a:pt x="23624" y="22577"/>
                        <a:pt x="23665" y="22577"/>
                        <a:pt x="23686" y="22598"/>
                      </a:cubicBezTo>
                      <a:lnTo>
                        <a:pt x="23665" y="22619"/>
                      </a:lnTo>
                      <a:lnTo>
                        <a:pt x="23540" y="22724"/>
                      </a:lnTo>
                      <a:lnTo>
                        <a:pt x="23540" y="22828"/>
                      </a:lnTo>
                      <a:lnTo>
                        <a:pt x="23603" y="22933"/>
                      </a:lnTo>
                      <a:lnTo>
                        <a:pt x="23728" y="22828"/>
                      </a:lnTo>
                      <a:lnTo>
                        <a:pt x="23812" y="22682"/>
                      </a:lnTo>
                      <a:lnTo>
                        <a:pt x="23812" y="22619"/>
                      </a:lnTo>
                      <a:lnTo>
                        <a:pt x="23875" y="22598"/>
                      </a:lnTo>
                      <a:lnTo>
                        <a:pt x="24021" y="22473"/>
                      </a:lnTo>
                      <a:lnTo>
                        <a:pt x="24042" y="22514"/>
                      </a:lnTo>
                      <a:lnTo>
                        <a:pt x="24251" y="22514"/>
                      </a:lnTo>
                      <a:lnTo>
                        <a:pt x="24168" y="22619"/>
                      </a:lnTo>
                      <a:lnTo>
                        <a:pt x="24189" y="22640"/>
                      </a:lnTo>
                      <a:lnTo>
                        <a:pt x="24314" y="22640"/>
                      </a:lnTo>
                      <a:lnTo>
                        <a:pt x="24314" y="22703"/>
                      </a:lnTo>
                      <a:lnTo>
                        <a:pt x="24209" y="22807"/>
                      </a:lnTo>
                      <a:cubicBezTo>
                        <a:pt x="24189" y="22807"/>
                        <a:pt x="24168" y="22828"/>
                        <a:pt x="24147" y="22828"/>
                      </a:cubicBezTo>
                      <a:lnTo>
                        <a:pt x="24168" y="22724"/>
                      </a:lnTo>
                      <a:lnTo>
                        <a:pt x="24105" y="22598"/>
                      </a:lnTo>
                      <a:lnTo>
                        <a:pt x="23979" y="22598"/>
                      </a:lnTo>
                      <a:lnTo>
                        <a:pt x="23979" y="22640"/>
                      </a:lnTo>
                      <a:lnTo>
                        <a:pt x="23875" y="22703"/>
                      </a:lnTo>
                      <a:lnTo>
                        <a:pt x="23833" y="22849"/>
                      </a:lnTo>
                      <a:lnTo>
                        <a:pt x="23833" y="22912"/>
                      </a:lnTo>
                      <a:lnTo>
                        <a:pt x="23728" y="23017"/>
                      </a:lnTo>
                      <a:lnTo>
                        <a:pt x="23749" y="23100"/>
                      </a:lnTo>
                      <a:lnTo>
                        <a:pt x="23937" y="23017"/>
                      </a:lnTo>
                      <a:cubicBezTo>
                        <a:pt x="23937" y="23038"/>
                        <a:pt x="23958" y="23038"/>
                        <a:pt x="23958" y="23038"/>
                      </a:cubicBezTo>
                      <a:lnTo>
                        <a:pt x="23854" y="23121"/>
                      </a:lnTo>
                      <a:lnTo>
                        <a:pt x="23770" y="23247"/>
                      </a:lnTo>
                      <a:lnTo>
                        <a:pt x="23833" y="23310"/>
                      </a:lnTo>
                      <a:lnTo>
                        <a:pt x="24000" y="23163"/>
                      </a:lnTo>
                      <a:lnTo>
                        <a:pt x="24063" y="23100"/>
                      </a:lnTo>
                      <a:cubicBezTo>
                        <a:pt x="24084" y="23121"/>
                        <a:pt x="24105" y="23121"/>
                        <a:pt x="24147" y="23142"/>
                      </a:cubicBezTo>
                      <a:lnTo>
                        <a:pt x="24147" y="23163"/>
                      </a:lnTo>
                      <a:lnTo>
                        <a:pt x="24168" y="23226"/>
                      </a:lnTo>
                      <a:lnTo>
                        <a:pt x="24189" y="23268"/>
                      </a:lnTo>
                      <a:lnTo>
                        <a:pt x="24000" y="23268"/>
                      </a:lnTo>
                      <a:lnTo>
                        <a:pt x="23937" y="23351"/>
                      </a:lnTo>
                      <a:lnTo>
                        <a:pt x="23937" y="23414"/>
                      </a:lnTo>
                      <a:lnTo>
                        <a:pt x="24000" y="23414"/>
                      </a:lnTo>
                      <a:lnTo>
                        <a:pt x="24063" y="23372"/>
                      </a:lnTo>
                      <a:lnTo>
                        <a:pt x="24168" y="23372"/>
                      </a:lnTo>
                      <a:lnTo>
                        <a:pt x="24168" y="23414"/>
                      </a:lnTo>
                      <a:lnTo>
                        <a:pt x="24063" y="23477"/>
                      </a:lnTo>
                      <a:lnTo>
                        <a:pt x="23937" y="23477"/>
                      </a:lnTo>
                      <a:lnTo>
                        <a:pt x="23875" y="23540"/>
                      </a:lnTo>
                      <a:lnTo>
                        <a:pt x="23854" y="23665"/>
                      </a:lnTo>
                      <a:lnTo>
                        <a:pt x="23896" y="23770"/>
                      </a:lnTo>
                      <a:lnTo>
                        <a:pt x="23979" y="23728"/>
                      </a:lnTo>
                      <a:lnTo>
                        <a:pt x="24000" y="23644"/>
                      </a:lnTo>
                      <a:lnTo>
                        <a:pt x="24084" y="23644"/>
                      </a:lnTo>
                      <a:lnTo>
                        <a:pt x="24189" y="23582"/>
                      </a:lnTo>
                      <a:lnTo>
                        <a:pt x="24314" y="23435"/>
                      </a:lnTo>
                      <a:lnTo>
                        <a:pt x="24461" y="23247"/>
                      </a:lnTo>
                      <a:lnTo>
                        <a:pt x="24502" y="23017"/>
                      </a:lnTo>
                      <a:lnTo>
                        <a:pt x="24628" y="22745"/>
                      </a:lnTo>
                      <a:lnTo>
                        <a:pt x="24691" y="22724"/>
                      </a:lnTo>
                      <a:lnTo>
                        <a:pt x="24691" y="22703"/>
                      </a:lnTo>
                      <a:lnTo>
                        <a:pt x="24691" y="22661"/>
                      </a:lnTo>
                      <a:lnTo>
                        <a:pt x="24670" y="22661"/>
                      </a:lnTo>
                      <a:lnTo>
                        <a:pt x="24712" y="22619"/>
                      </a:lnTo>
                      <a:lnTo>
                        <a:pt x="24712" y="22577"/>
                      </a:lnTo>
                      <a:lnTo>
                        <a:pt x="24753" y="22514"/>
                      </a:lnTo>
                      <a:lnTo>
                        <a:pt x="24712" y="22473"/>
                      </a:lnTo>
                      <a:lnTo>
                        <a:pt x="24670" y="22452"/>
                      </a:lnTo>
                      <a:lnTo>
                        <a:pt x="24670" y="22347"/>
                      </a:lnTo>
                      <a:lnTo>
                        <a:pt x="24607" y="22242"/>
                      </a:lnTo>
                      <a:lnTo>
                        <a:pt x="24481" y="22159"/>
                      </a:lnTo>
                      <a:lnTo>
                        <a:pt x="24398" y="22096"/>
                      </a:lnTo>
                      <a:lnTo>
                        <a:pt x="24377" y="22033"/>
                      </a:lnTo>
                      <a:lnTo>
                        <a:pt x="24272" y="21866"/>
                      </a:lnTo>
                      <a:lnTo>
                        <a:pt x="24189" y="21845"/>
                      </a:lnTo>
                      <a:lnTo>
                        <a:pt x="24084" y="21845"/>
                      </a:lnTo>
                      <a:lnTo>
                        <a:pt x="24084" y="21782"/>
                      </a:lnTo>
                      <a:lnTo>
                        <a:pt x="24126" y="21740"/>
                      </a:lnTo>
                      <a:lnTo>
                        <a:pt x="24084" y="21657"/>
                      </a:lnTo>
                      <a:lnTo>
                        <a:pt x="24042" y="21615"/>
                      </a:lnTo>
                      <a:lnTo>
                        <a:pt x="24021" y="21531"/>
                      </a:lnTo>
                      <a:lnTo>
                        <a:pt x="24063" y="21468"/>
                      </a:lnTo>
                      <a:lnTo>
                        <a:pt x="24126" y="21447"/>
                      </a:lnTo>
                      <a:lnTo>
                        <a:pt x="24084" y="21406"/>
                      </a:lnTo>
                      <a:lnTo>
                        <a:pt x="24021" y="21343"/>
                      </a:lnTo>
                      <a:lnTo>
                        <a:pt x="23958" y="21343"/>
                      </a:lnTo>
                      <a:lnTo>
                        <a:pt x="23958" y="21259"/>
                      </a:lnTo>
                      <a:lnTo>
                        <a:pt x="24063" y="21217"/>
                      </a:lnTo>
                      <a:lnTo>
                        <a:pt x="24042" y="20799"/>
                      </a:lnTo>
                      <a:lnTo>
                        <a:pt x="24042" y="20380"/>
                      </a:lnTo>
                      <a:lnTo>
                        <a:pt x="24084" y="20025"/>
                      </a:lnTo>
                      <a:lnTo>
                        <a:pt x="24063" y="19941"/>
                      </a:lnTo>
                      <a:lnTo>
                        <a:pt x="24063" y="19836"/>
                      </a:lnTo>
                      <a:lnTo>
                        <a:pt x="24126" y="19732"/>
                      </a:lnTo>
                      <a:lnTo>
                        <a:pt x="24084" y="19627"/>
                      </a:lnTo>
                      <a:lnTo>
                        <a:pt x="24042" y="19543"/>
                      </a:lnTo>
                      <a:lnTo>
                        <a:pt x="24021" y="19334"/>
                      </a:lnTo>
                      <a:lnTo>
                        <a:pt x="23875" y="19167"/>
                      </a:lnTo>
                      <a:lnTo>
                        <a:pt x="23833" y="18957"/>
                      </a:lnTo>
                      <a:lnTo>
                        <a:pt x="23854" y="18853"/>
                      </a:lnTo>
                      <a:lnTo>
                        <a:pt x="23728" y="18518"/>
                      </a:lnTo>
                      <a:lnTo>
                        <a:pt x="23749" y="18434"/>
                      </a:lnTo>
                      <a:lnTo>
                        <a:pt x="23833" y="18288"/>
                      </a:lnTo>
                      <a:lnTo>
                        <a:pt x="23812" y="18204"/>
                      </a:lnTo>
                      <a:lnTo>
                        <a:pt x="23812" y="18100"/>
                      </a:lnTo>
                      <a:lnTo>
                        <a:pt x="23665" y="17995"/>
                      </a:lnTo>
                      <a:lnTo>
                        <a:pt x="23498" y="17995"/>
                      </a:lnTo>
                      <a:lnTo>
                        <a:pt x="23289" y="18058"/>
                      </a:lnTo>
                      <a:lnTo>
                        <a:pt x="23226" y="18079"/>
                      </a:lnTo>
                      <a:lnTo>
                        <a:pt x="23017" y="18162"/>
                      </a:lnTo>
                      <a:lnTo>
                        <a:pt x="22891" y="18288"/>
                      </a:lnTo>
                      <a:lnTo>
                        <a:pt x="22724" y="18518"/>
                      </a:lnTo>
                      <a:lnTo>
                        <a:pt x="22598" y="18602"/>
                      </a:lnTo>
                      <a:lnTo>
                        <a:pt x="22410" y="18623"/>
                      </a:lnTo>
                      <a:lnTo>
                        <a:pt x="22201" y="18644"/>
                      </a:lnTo>
                      <a:lnTo>
                        <a:pt x="22159" y="18644"/>
                      </a:lnTo>
                      <a:lnTo>
                        <a:pt x="22159" y="18581"/>
                      </a:lnTo>
                      <a:lnTo>
                        <a:pt x="22264" y="18413"/>
                      </a:lnTo>
                      <a:lnTo>
                        <a:pt x="22201" y="18267"/>
                      </a:lnTo>
                      <a:lnTo>
                        <a:pt x="22054" y="17597"/>
                      </a:lnTo>
                      <a:lnTo>
                        <a:pt x="21950" y="17325"/>
                      </a:lnTo>
                      <a:lnTo>
                        <a:pt x="21887" y="17179"/>
                      </a:lnTo>
                      <a:lnTo>
                        <a:pt x="22033" y="16928"/>
                      </a:lnTo>
                      <a:lnTo>
                        <a:pt x="21740" y="16886"/>
                      </a:lnTo>
                      <a:lnTo>
                        <a:pt x="21531" y="17032"/>
                      </a:lnTo>
                      <a:lnTo>
                        <a:pt x="21406" y="16970"/>
                      </a:lnTo>
                      <a:lnTo>
                        <a:pt x="21029" y="16970"/>
                      </a:lnTo>
                      <a:lnTo>
                        <a:pt x="27704" y="4792"/>
                      </a:lnTo>
                      <a:lnTo>
                        <a:pt x="27683" y="4729"/>
                      </a:lnTo>
                      <a:lnTo>
                        <a:pt x="27536" y="4708"/>
                      </a:lnTo>
                      <a:lnTo>
                        <a:pt x="27474" y="4729"/>
                      </a:lnTo>
                      <a:lnTo>
                        <a:pt x="27411" y="4667"/>
                      </a:lnTo>
                      <a:lnTo>
                        <a:pt x="27369" y="4416"/>
                      </a:lnTo>
                      <a:lnTo>
                        <a:pt x="27306" y="4290"/>
                      </a:lnTo>
                      <a:lnTo>
                        <a:pt x="27222" y="4248"/>
                      </a:lnTo>
                      <a:lnTo>
                        <a:pt x="27202" y="4102"/>
                      </a:lnTo>
                      <a:lnTo>
                        <a:pt x="27118" y="3955"/>
                      </a:lnTo>
                      <a:lnTo>
                        <a:pt x="27076" y="3892"/>
                      </a:lnTo>
                      <a:lnTo>
                        <a:pt x="26867" y="3892"/>
                      </a:lnTo>
                      <a:lnTo>
                        <a:pt x="26846" y="3934"/>
                      </a:lnTo>
                      <a:lnTo>
                        <a:pt x="26678" y="3892"/>
                      </a:lnTo>
                      <a:lnTo>
                        <a:pt x="26532" y="3934"/>
                      </a:lnTo>
                      <a:lnTo>
                        <a:pt x="26448" y="3872"/>
                      </a:lnTo>
                      <a:lnTo>
                        <a:pt x="26386" y="3892"/>
                      </a:lnTo>
                      <a:lnTo>
                        <a:pt x="26344" y="3872"/>
                      </a:lnTo>
                      <a:lnTo>
                        <a:pt x="26323" y="3892"/>
                      </a:lnTo>
                      <a:lnTo>
                        <a:pt x="26239" y="3892"/>
                      </a:lnTo>
                      <a:lnTo>
                        <a:pt x="26239" y="3872"/>
                      </a:lnTo>
                      <a:lnTo>
                        <a:pt x="26281" y="3872"/>
                      </a:lnTo>
                      <a:lnTo>
                        <a:pt x="26281" y="3830"/>
                      </a:lnTo>
                      <a:lnTo>
                        <a:pt x="26176" y="3746"/>
                      </a:lnTo>
                      <a:lnTo>
                        <a:pt x="26114" y="3767"/>
                      </a:lnTo>
                      <a:lnTo>
                        <a:pt x="26030" y="3746"/>
                      </a:lnTo>
                      <a:lnTo>
                        <a:pt x="26051" y="3725"/>
                      </a:lnTo>
                      <a:lnTo>
                        <a:pt x="26114" y="3683"/>
                      </a:lnTo>
                      <a:lnTo>
                        <a:pt x="26051" y="3641"/>
                      </a:lnTo>
                      <a:lnTo>
                        <a:pt x="25967" y="3641"/>
                      </a:lnTo>
                      <a:lnTo>
                        <a:pt x="25904" y="3620"/>
                      </a:lnTo>
                      <a:lnTo>
                        <a:pt x="25904" y="3558"/>
                      </a:lnTo>
                      <a:lnTo>
                        <a:pt x="25821" y="3474"/>
                      </a:lnTo>
                      <a:lnTo>
                        <a:pt x="25737" y="3411"/>
                      </a:lnTo>
                      <a:lnTo>
                        <a:pt x="25716" y="3411"/>
                      </a:lnTo>
                      <a:lnTo>
                        <a:pt x="25653" y="3369"/>
                      </a:lnTo>
                      <a:lnTo>
                        <a:pt x="25611" y="3369"/>
                      </a:lnTo>
                      <a:lnTo>
                        <a:pt x="25549" y="3432"/>
                      </a:lnTo>
                      <a:lnTo>
                        <a:pt x="25549" y="3369"/>
                      </a:lnTo>
                      <a:lnTo>
                        <a:pt x="25528" y="3328"/>
                      </a:lnTo>
                      <a:lnTo>
                        <a:pt x="25444" y="3265"/>
                      </a:lnTo>
                      <a:lnTo>
                        <a:pt x="25381" y="3369"/>
                      </a:lnTo>
                      <a:lnTo>
                        <a:pt x="25318" y="3328"/>
                      </a:lnTo>
                      <a:lnTo>
                        <a:pt x="25318" y="3244"/>
                      </a:lnTo>
                      <a:lnTo>
                        <a:pt x="25381" y="3223"/>
                      </a:lnTo>
                      <a:lnTo>
                        <a:pt x="25339" y="3160"/>
                      </a:lnTo>
                      <a:lnTo>
                        <a:pt x="25277" y="3139"/>
                      </a:lnTo>
                      <a:lnTo>
                        <a:pt x="25193" y="3160"/>
                      </a:lnTo>
                      <a:lnTo>
                        <a:pt x="25193" y="3160"/>
                      </a:lnTo>
                      <a:lnTo>
                        <a:pt x="25214" y="3118"/>
                      </a:lnTo>
                      <a:lnTo>
                        <a:pt x="25214" y="3056"/>
                      </a:lnTo>
                      <a:lnTo>
                        <a:pt x="25109" y="3014"/>
                      </a:lnTo>
                      <a:lnTo>
                        <a:pt x="25025" y="2909"/>
                      </a:lnTo>
                      <a:lnTo>
                        <a:pt x="25067" y="2888"/>
                      </a:lnTo>
                      <a:lnTo>
                        <a:pt x="25025" y="2825"/>
                      </a:lnTo>
                      <a:lnTo>
                        <a:pt x="24963" y="2804"/>
                      </a:lnTo>
                      <a:lnTo>
                        <a:pt x="24900" y="2846"/>
                      </a:lnTo>
                      <a:lnTo>
                        <a:pt x="24691" y="3056"/>
                      </a:lnTo>
                      <a:lnTo>
                        <a:pt x="24461" y="3202"/>
                      </a:lnTo>
                      <a:lnTo>
                        <a:pt x="24670" y="3035"/>
                      </a:lnTo>
                      <a:lnTo>
                        <a:pt x="24795" y="2846"/>
                      </a:lnTo>
                      <a:lnTo>
                        <a:pt x="24921" y="2721"/>
                      </a:lnTo>
                      <a:lnTo>
                        <a:pt x="24963" y="2595"/>
                      </a:lnTo>
                      <a:lnTo>
                        <a:pt x="24879" y="2532"/>
                      </a:lnTo>
                      <a:lnTo>
                        <a:pt x="24712" y="2428"/>
                      </a:lnTo>
                      <a:lnTo>
                        <a:pt x="24586" y="2428"/>
                      </a:lnTo>
                      <a:lnTo>
                        <a:pt x="24440" y="2491"/>
                      </a:lnTo>
                      <a:lnTo>
                        <a:pt x="24356" y="2491"/>
                      </a:lnTo>
                      <a:lnTo>
                        <a:pt x="24293" y="2512"/>
                      </a:lnTo>
                      <a:lnTo>
                        <a:pt x="24147" y="2532"/>
                      </a:lnTo>
                      <a:lnTo>
                        <a:pt x="23979" y="2721"/>
                      </a:lnTo>
                      <a:lnTo>
                        <a:pt x="23854" y="2825"/>
                      </a:lnTo>
                      <a:lnTo>
                        <a:pt x="23854" y="2825"/>
                      </a:lnTo>
                      <a:lnTo>
                        <a:pt x="23958" y="2700"/>
                      </a:lnTo>
                      <a:lnTo>
                        <a:pt x="23937" y="2532"/>
                      </a:lnTo>
                      <a:lnTo>
                        <a:pt x="23958" y="2407"/>
                      </a:lnTo>
                      <a:lnTo>
                        <a:pt x="23958" y="2302"/>
                      </a:lnTo>
                      <a:lnTo>
                        <a:pt x="23770" y="2198"/>
                      </a:lnTo>
                      <a:lnTo>
                        <a:pt x="23770" y="2156"/>
                      </a:lnTo>
                      <a:lnTo>
                        <a:pt x="23875" y="2093"/>
                      </a:lnTo>
                      <a:lnTo>
                        <a:pt x="23979" y="2093"/>
                      </a:lnTo>
                      <a:lnTo>
                        <a:pt x="23979" y="2051"/>
                      </a:lnTo>
                      <a:lnTo>
                        <a:pt x="23707" y="1884"/>
                      </a:lnTo>
                      <a:lnTo>
                        <a:pt x="23665" y="1800"/>
                      </a:lnTo>
                      <a:lnTo>
                        <a:pt x="23728" y="1737"/>
                      </a:lnTo>
                      <a:lnTo>
                        <a:pt x="23875" y="1654"/>
                      </a:lnTo>
                      <a:lnTo>
                        <a:pt x="23958" y="1570"/>
                      </a:lnTo>
                      <a:lnTo>
                        <a:pt x="23917" y="1486"/>
                      </a:lnTo>
                      <a:lnTo>
                        <a:pt x="23854" y="1361"/>
                      </a:lnTo>
                      <a:lnTo>
                        <a:pt x="23812" y="1361"/>
                      </a:lnTo>
                      <a:lnTo>
                        <a:pt x="23749" y="1382"/>
                      </a:lnTo>
                      <a:lnTo>
                        <a:pt x="23707" y="1319"/>
                      </a:lnTo>
                      <a:lnTo>
                        <a:pt x="23624" y="1256"/>
                      </a:lnTo>
                      <a:lnTo>
                        <a:pt x="23519" y="1256"/>
                      </a:lnTo>
                      <a:lnTo>
                        <a:pt x="23393" y="1214"/>
                      </a:lnTo>
                      <a:lnTo>
                        <a:pt x="23331" y="1172"/>
                      </a:lnTo>
                      <a:lnTo>
                        <a:pt x="23247" y="1214"/>
                      </a:lnTo>
                      <a:lnTo>
                        <a:pt x="23121" y="1214"/>
                      </a:lnTo>
                      <a:lnTo>
                        <a:pt x="23080" y="1319"/>
                      </a:lnTo>
                      <a:lnTo>
                        <a:pt x="23080" y="1361"/>
                      </a:lnTo>
                      <a:lnTo>
                        <a:pt x="22996" y="1256"/>
                      </a:lnTo>
                      <a:lnTo>
                        <a:pt x="23038" y="1151"/>
                      </a:lnTo>
                      <a:lnTo>
                        <a:pt x="23101" y="1131"/>
                      </a:lnTo>
                      <a:lnTo>
                        <a:pt x="23101" y="1026"/>
                      </a:lnTo>
                      <a:lnTo>
                        <a:pt x="23142" y="942"/>
                      </a:lnTo>
                      <a:lnTo>
                        <a:pt x="23205" y="921"/>
                      </a:lnTo>
                      <a:lnTo>
                        <a:pt x="23205" y="817"/>
                      </a:lnTo>
                      <a:lnTo>
                        <a:pt x="23226" y="712"/>
                      </a:lnTo>
                      <a:lnTo>
                        <a:pt x="23205" y="649"/>
                      </a:lnTo>
                      <a:lnTo>
                        <a:pt x="23184" y="649"/>
                      </a:lnTo>
                      <a:lnTo>
                        <a:pt x="23038" y="796"/>
                      </a:lnTo>
                      <a:lnTo>
                        <a:pt x="23017" y="900"/>
                      </a:lnTo>
                      <a:lnTo>
                        <a:pt x="22996" y="900"/>
                      </a:lnTo>
                      <a:lnTo>
                        <a:pt x="22912" y="838"/>
                      </a:lnTo>
                      <a:lnTo>
                        <a:pt x="22808" y="900"/>
                      </a:lnTo>
                      <a:lnTo>
                        <a:pt x="22787" y="942"/>
                      </a:lnTo>
                      <a:lnTo>
                        <a:pt x="22808" y="1047"/>
                      </a:lnTo>
                      <a:lnTo>
                        <a:pt x="22724" y="1131"/>
                      </a:lnTo>
                      <a:lnTo>
                        <a:pt x="22682" y="1131"/>
                      </a:lnTo>
                      <a:lnTo>
                        <a:pt x="22661" y="1068"/>
                      </a:lnTo>
                      <a:lnTo>
                        <a:pt x="22598" y="1214"/>
                      </a:lnTo>
                      <a:lnTo>
                        <a:pt x="22598" y="1319"/>
                      </a:lnTo>
                      <a:lnTo>
                        <a:pt x="22556" y="1172"/>
                      </a:lnTo>
                      <a:lnTo>
                        <a:pt x="22556" y="1047"/>
                      </a:lnTo>
                      <a:lnTo>
                        <a:pt x="22598" y="942"/>
                      </a:lnTo>
                      <a:lnTo>
                        <a:pt x="22556" y="921"/>
                      </a:lnTo>
                      <a:lnTo>
                        <a:pt x="22473" y="1005"/>
                      </a:lnTo>
                      <a:lnTo>
                        <a:pt x="22452" y="1068"/>
                      </a:lnTo>
                      <a:lnTo>
                        <a:pt x="22368" y="1110"/>
                      </a:lnTo>
                      <a:lnTo>
                        <a:pt x="22410" y="921"/>
                      </a:lnTo>
                      <a:lnTo>
                        <a:pt x="22368" y="817"/>
                      </a:lnTo>
                      <a:lnTo>
                        <a:pt x="22264" y="817"/>
                      </a:lnTo>
                      <a:lnTo>
                        <a:pt x="22284" y="733"/>
                      </a:lnTo>
                      <a:lnTo>
                        <a:pt x="22410" y="628"/>
                      </a:lnTo>
                      <a:lnTo>
                        <a:pt x="22515" y="607"/>
                      </a:lnTo>
                      <a:lnTo>
                        <a:pt x="22661" y="712"/>
                      </a:lnTo>
                      <a:lnTo>
                        <a:pt x="22808" y="628"/>
                      </a:lnTo>
                      <a:lnTo>
                        <a:pt x="22912" y="607"/>
                      </a:lnTo>
                      <a:lnTo>
                        <a:pt x="23017" y="503"/>
                      </a:lnTo>
                      <a:lnTo>
                        <a:pt x="23017" y="440"/>
                      </a:lnTo>
                      <a:lnTo>
                        <a:pt x="23038" y="398"/>
                      </a:lnTo>
                      <a:lnTo>
                        <a:pt x="23017" y="335"/>
                      </a:lnTo>
                      <a:lnTo>
                        <a:pt x="22891" y="294"/>
                      </a:lnTo>
                      <a:lnTo>
                        <a:pt x="22828" y="294"/>
                      </a:lnTo>
                      <a:lnTo>
                        <a:pt x="22828" y="189"/>
                      </a:lnTo>
                      <a:lnTo>
                        <a:pt x="22787" y="126"/>
                      </a:lnTo>
                      <a:lnTo>
                        <a:pt x="22766" y="105"/>
                      </a:lnTo>
                      <a:lnTo>
                        <a:pt x="22787" y="84"/>
                      </a:lnTo>
                      <a:lnTo>
                        <a:pt x="22828" y="63"/>
                      </a:lnTo>
                      <a:lnTo>
                        <a:pt x="22870"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90" name="Google Shape;890;p27"/>
                <p:cNvSpPr/>
                <p:nvPr/>
              </p:nvSpPr>
              <p:spPr>
                <a:xfrm>
                  <a:off x="1979950" y="2384350"/>
                  <a:ext cx="816050" cy="481275"/>
                </a:xfrm>
                <a:custGeom>
                  <a:avLst/>
                  <a:gdLst/>
                  <a:ahLst/>
                  <a:cxnLst/>
                  <a:rect l="l" t="t" r="r" b="b"/>
                  <a:pathLst>
                    <a:path w="32642" h="19251" extrusionOk="0">
                      <a:moveTo>
                        <a:pt x="2846" y="1"/>
                      </a:moveTo>
                      <a:lnTo>
                        <a:pt x="2909" y="210"/>
                      </a:lnTo>
                      <a:lnTo>
                        <a:pt x="3035" y="273"/>
                      </a:lnTo>
                      <a:lnTo>
                        <a:pt x="2993" y="356"/>
                      </a:lnTo>
                      <a:lnTo>
                        <a:pt x="2909" y="440"/>
                      </a:lnTo>
                      <a:lnTo>
                        <a:pt x="2930" y="545"/>
                      </a:lnTo>
                      <a:lnTo>
                        <a:pt x="2993" y="586"/>
                      </a:lnTo>
                      <a:lnTo>
                        <a:pt x="2972" y="649"/>
                      </a:lnTo>
                      <a:lnTo>
                        <a:pt x="2909" y="733"/>
                      </a:lnTo>
                      <a:lnTo>
                        <a:pt x="2951" y="775"/>
                      </a:lnTo>
                      <a:lnTo>
                        <a:pt x="2951" y="858"/>
                      </a:lnTo>
                      <a:lnTo>
                        <a:pt x="2993" y="900"/>
                      </a:lnTo>
                      <a:lnTo>
                        <a:pt x="2909" y="1047"/>
                      </a:lnTo>
                      <a:lnTo>
                        <a:pt x="2825" y="1089"/>
                      </a:lnTo>
                      <a:lnTo>
                        <a:pt x="2763" y="1256"/>
                      </a:lnTo>
                      <a:lnTo>
                        <a:pt x="2721" y="1298"/>
                      </a:lnTo>
                      <a:lnTo>
                        <a:pt x="2721" y="1423"/>
                      </a:lnTo>
                      <a:lnTo>
                        <a:pt x="2637" y="1486"/>
                      </a:lnTo>
                      <a:lnTo>
                        <a:pt x="2616" y="1591"/>
                      </a:lnTo>
                      <a:lnTo>
                        <a:pt x="2470" y="1674"/>
                      </a:lnTo>
                      <a:lnTo>
                        <a:pt x="2386" y="1633"/>
                      </a:lnTo>
                      <a:lnTo>
                        <a:pt x="2344" y="1570"/>
                      </a:lnTo>
                      <a:lnTo>
                        <a:pt x="2428" y="1465"/>
                      </a:lnTo>
                      <a:lnTo>
                        <a:pt x="2449" y="1507"/>
                      </a:lnTo>
                      <a:lnTo>
                        <a:pt x="2532" y="1465"/>
                      </a:lnTo>
                      <a:lnTo>
                        <a:pt x="2553" y="1528"/>
                      </a:lnTo>
                      <a:lnTo>
                        <a:pt x="2595" y="1486"/>
                      </a:lnTo>
                      <a:lnTo>
                        <a:pt x="2595" y="1361"/>
                      </a:lnTo>
                      <a:lnTo>
                        <a:pt x="2658" y="1214"/>
                      </a:lnTo>
                      <a:lnTo>
                        <a:pt x="2742" y="1151"/>
                      </a:lnTo>
                      <a:lnTo>
                        <a:pt x="2742" y="1047"/>
                      </a:lnTo>
                      <a:lnTo>
                        <a:pt x="2700" y="1068"/>
                      </a:lnTo>
                      <a:lnTo>
                        <a:pt x="2553" y="1172"/>
                      </a:lnTo>
                      <a:lnTo>
                        <a:pt x="2512" y="1214"/>
                      </a:lnTo>
                      <a:lnTo>
                        <a:pt x="2428" y="1214"/>
                      </a:lnTo>
                      <a:lnTo>
                        <a:pt x="2428" y="1172"/>
                      </a:lnTo>
                      <a:lnTo>
                        <a:pt x="2532" y="1068"/>
                      </a:lnTo>
                      <a:lnTo>
                        <a:pt x="2658" y="1005"/>
                      </a:lnTo>
                      <a:lnTo>
                        <a:pt x="2700" y="963"/>
                      </a:lnTo>
                      <a:lnTo>
                        <a:pt x="2658" y="879"/>
                      </a:lnTo>
                      <a:lnTo>
                        <a:pt x="2616" y="879"/>
                      </a:lnTo>
                      <a:lnTo>
                        <a:pt x="2532" y="900"/>
                      </a:lnTo>
                      <a:lnTo>
                        <a:pt x="2470" y="796"/>
                      </a:lnTo>
                      <a:lnTo>
                        <a:pt x="2407" y="754"/>
                      </a:lnTo>
                      <a:lnTo>
                        <a:pt x="2135" y="754"/>
                      </a:lnTo>
                      <a:lnTo>
                        <a:pt x="2009" y="649"/>
                      </a:lnTo>
                      <a:lnTo>
                        <a:pt x="1716" y="419"/>
                      </a:lnTo>
                      <a:lnTo>
                        <a:pt x="1696" y="440"/>
                      </a:lnTo>
                      <a:lnTo>
                        <a:pt x="1675" y="545"/>
                      </a:lnTo>
                      <a:lnTo>
                        <a:pt x="1591" y="754"/>
                      </a:lnTo>
                      <a:lnTo>
                        <a:pt x="1591" y="858"/>
                      </a:lnTo>
                      <a:lnTo>
                        <a:pt x="1654" y="1068"/>
                      </a:lnTo>
                      <a:lnTo>
                        <a:pt x="1591" y="1382"/>
                      </a:lnTo>
                      <a:lnTo>
                        <a:pt x="1612" y="1507"/>
                      </a:lnTo>
                      <a:lnTo>
                        <a:pt x="1591" y="1674"/>
                      </a:lnTo>
                      <a:lnTo>
                        <a:pt x="1612" y="1737"/>
                      </a:lnTo>
                      <a:lnTo>
                        <a:pt x="1675" y="1737"/>
                      </a:lnTo>
                      <a:lnTo>
                        <a:pt x="1696" y="1800"/>
                      </a:lnTo>
                      <a:lnTo>
                        <a:pt x="1654" y="1884"/>
                      </a:lnTo>
                      <a:lnTo>
                        <a:pt x="1591" y="1884"/>
                      </a:lnTo>
                      <a:lnTo>
                        <a:pt x="1570" y="1946"/>
                      </a:lnTo>
                      <a:lnTo>
                        <a:pt x="1591" y="2009"/>
                      </a:lnTo>
                      <a:lnTo>
                        <a:pt x="1696" y="2030"/>
                      </a:lnTo>
                      <a:lnTo>
                        <a:pt x="1654" y="2135"/>
                      </a:lnTo>
                      <a:lnTo>
                        <a:pt x="1654" y="2239"/>
                      </a:lnTo>
                      <a:lnTo>
                        <a:pt x="1591" y="2323"/>
                      </a:lnTo>
                      <a:lnTo>
                        <a:pt x="1549" y="2302"/>
                      </a:lnTo>
                      <a:lnTo>
                        <a:pt x="1507" y="2344"/>
                      </a:lnTo>
                      <a:lnTo>
                        <a:pt x="1507" y="2428"/>
                      </a:lnTo>
                      <a:lnTo>
                        <a:pt x="1675" y="2449"/>
                      </a:lnTo>
                      <a:lnTo>
                        <a:pt x="1821" y="2470"/>
                      </a:lnTo>
                      <a:lnTo>
                        <a:pt x="1926" y="2553"/>
                      </a:lnTo>
                      <a:lnTo>
                        <a:pt x="2072" y="2553"/>
                      </a:lnTo>
                      <a:lnTo>
                        <a:pt x="2114" y="2637"/>
                      </a:lnTo>
                      <a:lnTo>
                        <a:pt x="2135" y="2783"/>
                      </a:lnTo>
                      <a:lnTo>
                        <a:pt x="2093" y="2658"/>
                      </a:lnTo>
                      <a:lnTo>
                        <a:pt x="1988" y="2574"/>
                      </a:lnTo>
                      <a:lnTo>
                        <a:pt x="1905" y="2616"/>
                      </a:lnTo>
                      <a:lnTo>
                        <a:pt x="1821" y="2553"/>
                      </a:lnTo>
                      <a:lnTo>
                        <a:pt x="1612" y="2532"/>
                      </a:lnTo>
                      <a:lnTo>
                        <a:pt x="1570" y="2470"/>
                      </a:lnTo>
                      <a:lnTo>
                        <a:pt x="1507" y="2511"/>
                      </a:lnTo>
                      <a:lnTo>
                        <a:pt x="1507" y="2616"/>
                      </a:lnTo>
                      <a:lnTo>
                        <a:pt x="1403" y="2763"/>
                      </a:lnTo>
                      <a:lnTo>
                        <a:pt x="1403" y="2846"/>
                      </a:lnTo>
                      <a:lnTo>
                        <a:pt x="1403" y="2930"/>
                      </a:lnTo>
                      <a:lnTo>
                        <a:pt x="1340" y="3076"/>
                      </a:lnTo>
                      <a:lnTo>
                        <a:pt x="1277" y="3202"/>
                      </a:lnTo>
                      <a:lnTo>
                        <a:pt x="1131" y="3558"/>
                      </a:lnTo>
                      <a:lnTo>
                        <a:pt x="1089" y="3809"/>
                      </a:lnTo>
                      <a:lnTo>
                        <a:pt x="942" y="4102"/>
                      </a:lnTo>
                      <a:lnTo>
                        <a:pt x="921" y="4415"/>
                      </a:lnTo>
                      <a:lnTo>
                        <a:pt x="838" y="4541"/>
                      </a:lnTo>
                      <a:lnTo>
                        <a:pt x="733" y="4667"/>
                      </a:lnTo>
                      <a:lnTo>
                        <a:pt x="649" y="4855"/>
                      </a:lnTo>
                      <a:lnTo>
                        <a:pt x="608" y="4939"/>
                      </a:lnTo>
                      <a:lnTo>
                        <a:pt x="566" y="5043"/>
                      </a:lnTo>
                      <a:lnTo>
                        <a:pt x="419" y="5231"/>
                      </a:lnTo>
                      <a:lnTo>
                        <a:pt x="356" y="5336"/>
                      </a:lnTo>
                      <a:lnTo>
                        <a:pt x="398" y="5566"/>
                      </a:lnTo>
                      <a:lnTo>
                        <a:pt x="336" y="5776"/>
                      </a:lnTo>
                      <a:lnTo>
                        <a:pt x="336" y="5922"/>
                      </a:lnTo>
                      <a:lnTo>
                        <a:pt x="419" y="6027"/>
                      </a:lnTo>
                      <a:lnTo>
                        <a:pt x="356" y="6110"/>
                      </a:lnTo>
                      <a:lnTo>
                        <a:pt x="336" y="6194"/>
                      </a:lnTo>
                      <a:lnTo>
                        <a:pt x="398" y="6340"/>
                      </a:lnTo>
                      <a:lnTo>
                        <a:pt x="356" y="6592"/>
                      </a:lnTo>
                      <a:lnTo>
                        <a:pt x="315" y="6717"/>
                      </a:lnTo>
                      <a:lnTo>
                        <a:pt x="231" y="6759"/>
                      </a:lnTo>
                      <a:lnTo>
                        <a:pt x="252" y="6843"/>
                      </a:lnTo>
                      <a:lnTo>
                        <a:pt x="294" y="6864"/>
                      </a:lnTo>
                      <a:lnTo>
                        <a:pt x="231" y="7031"/>
                      </a:lnTo>
                      <a:lnTo>
                        <a:pt x="84" y="7136"/>
                      </a:lnTo>
                      <a:lnTo>
                        <a:pt x="1" y="7261"/>
                      </a:lnTo>
                      <a:lnTo>
                        <a:pt x="1" y="7387"/>
                      </a:lnTo>
                      <a:lnTo>
                        <a:pt x="105" y="7554"/>
                      </a:lnTo>
                      <a:lnTo>
                        <a:pt x="210" y="7763"/>
                      </a:lnTo>
                      <a:lnTo>
                        <a:pt x="210" y="7993"/>
                      </a:lnTo>
                      <a:lnTo>
                        <a:pt x="189" y="8119"/>
                      </a:lnTo>
                      <a:lnTo>
                        <a:pt x="126" y="8203"/>
                      </a:lnTo>
                      <a:lnTo>
                        <a:pt x="126" y="8286"/>
                      </a:lnTo>
                      <a:lnTo>
                        <a:pt x="147" y="8370"/>
                      </a:lnTo>
                      <a:lnTo>
                        <a:pt x="189" y="8496"/>
                      </a:lnTo>
                      <a:lnTo>
                        <a:pt x="126" y="8579"/>
                      </a:lnTo>
                      <a:lnTo>
                        <a:pt x="105" y="8642"/>
                      </a:lnTo>
                      <a:lnTo>
                        <a:pt x="126" y="8726"/>
                      </a:lnTo>
                      <a:lnTo>
                        <a:pt x="356" y="9102"/>
                      </a:lnTo>
                      <a:lnTo>
                        <a:pt x="398" y="9207"/>
                      </a:lnTo>
                      <a:lnTo>
                        <a:pt x="356" y="9270"/>
                      </a:lnTo>
                      <a:lnTo>
                        <a:pt x="398" y="9353"/>
                      </a:lnTo>
                      <a:lnTo>
                        <a:pt x="524" y="9479"/>
                      </a:lnTo>
                      <a:lnTo>
                        <a:pt x="545" y="9542"/>
                      </a:lnTo>
                      <a:lnTo>
                        <a:pt x="628" y="9542"/>
                      </a:lnTo>
                      <a:lnTo>
                        <a:pt x="628" y="9437"/>
                      </a:lnTo>
                      <a:lnTo>
                        <a:pt x="628" y="9312"/>
                      </a:lnTo>
                      <a:lnTo>
                        <a:pt x="712" y="9333"/>
                      </a:lnTo>
                      <a:lnTo>
                        <a:pt x="733" y="9312"/>
                      </a:lnTo>
                      <a:lnTo>
                        <a:pt x="733" y="9353"/>
                      </a:lnTo>
                      <a:lnTo>
                        <a:pt x="838" y="9353"/>
                      </a:lnTo>
                      <a:lnTo>
                        <a:pt x="859" y="9416"/>
                      </a:lnTo>
                      <a:lnTo>
                        <a:pt x="984" y="9437"/>
                      </a:lnTo>
                      <a:lnTo>
                        <a:pt x="880" y="9437"/>
                      </a:lnTo>
                      <a:lnTo>
                        <a:pt x="817" y="9479"/>
                      </a:lnTo>
                      <a:lnTo>
                        <a:pt x="754" y="9437"/>
                      </a:lnTo>
                      <a:lnTo>
                        <a:pt x="712" y="9437"/>
                      </a:lnTo>
                      <a:lnTo>
                        <a:pt x="712" y="9521"/>
                      </a:lnTo>
                      <a:lnTo>
                        <a:pt x="754" y="9542"/>
                      </a:lnTo>
                      <a:lnTo>
                        <a:pt x="754" y="9688"/>
                      </a:lnTo>
                      <a:lnTo>
                        <a:pt x="817" y="9793"/>
                      </a:lnTo>
                      <a:lnTo>
                        <a:pt x="838" y="9835"/>
                      </a:lnTo>
                      <a:lnTo>
                        <a:pt x="733" y="9793"/>
                      </a:lnTo>
                      <a:lnTo>
                        <a:pt x="670" y="9688"/>
                      </a:lnTo>
                      <a:lnTo>
                        <a:pt x="649" y="9646"/>
                      </a:lnTo>
                      <a:lnTo>
                        <a:pt x="608" y="9688"/>
                      </a:lnTo>
                      <a:lnTo>
                        <a:pt x="608" y="9772"/>
                      </a:lnTo>
                      <a:lnTo>
                        <a:pt x="545" y="9835"/>
                      </a:lnTo>
                      <a:lnTo>
                        <a:pt x="566" y="9877"/>
                      </a:lnTo>
                      <a:lnTo>
                        <a:pt x="545" y="9981"/>
                      </a:lnTo>
                      <a:lnTo>
                        <a:pt x="545" y="10086"/>
                      </a:lnTo>
                      <a:lnTo>
                        <a:pt x="608" y="10107"/>
                      </a:lnTo>
                      <a:lnTo>
                        <a:pt x="628" y="10211"/>
                      </a:lnTo>
                      <a:lnTo>
                        <a:pt x="733" y="10274"/>
                      </a:lnTo>
                      <a:lnTo>
                        <a:pt x="775" y="10358"/>
                      </a:lnTo>
                      <a:lnTo>
                        <a:pt x="775" y="10421"/>
                      </a:lnTo>
                      <a:lnTo>
                        <a:pt x="712" y="10504"/>
                      </a:lnTo>
                      <a:lnTo>
                        <a:pt x="649" y="10504"/>
                      </a:lnTo>
                      <a:lnTo>
                        <a:pt x="649" y="10567"/>
                      </a:lnTo>
                      <a:lnTo>
                        <a:pt x="670" y="10672"/>
                      </a:lnTo>
                      <a:lnTo>
                        <a:pt x="670" y="10797"/>
                      </a:lnTo>
                      <a:lnTo>
                        <a:pt x="712" y="10839"/>
                      </a:lnTo>
                      <a:lnTo>
                        <a:pt x="775" y="10923"/>
                      </a:lnTo>
                      <a:lnTo>
                        <a:pt x="817" y="11111"/>
                      </a:lnTo>
                      <a:lnTo>
                        <a:pt x="942" y="11362"/>
                      </a:lnTo>
                      <a:lnTo>
                        <a:pt x="1026" y="11509"/>
                      </a:lnTo>
                      <a:lnTo>
                        <a:pt x="1068" y="11530"/>
                      </a:lnTo>
                      <a:lnTo>
                        <a:pt x="1047" y="11571"/>
                      </a:lnTo>
                      <a:lnTo>
                        <a:pt x="1047" y="11613"/>
                      </a:lnTo>
                      <a:lnTo>
                        <a:pt x="1152" y="11718"/>
                      </a:lnTo>
                      <a:lnTo>
                        <a:pt x="1172" y="11843"/>
                      </a:lnTo>
                      <a:lnTo>
                        <a:pt x="1152" y="11990"/>
                      </a:lnTo>
                      <a:lnTo>
                        <a:pt x="1131" y="12094"/>
                      </a:lnTo>
                      <a:lnTo>
                        <a:pt x="1089" y="12136"/>
                      </a:lnTo>
                      <a:lnTo>
                        <a:pt x="1131" y="12199"/>
                      </a:lnTo>
                      <a:lnTo>
                        <a:pt x="1172" y="12262"/>
                      </a:lnTo>
                      <a:lnTo>
                        <a:pt x="1382" y="12262"/>
                      </a:lnTo>
                      <a:lnTo>
                        <a:pt x="1486" y="12283"/>
                      </a:lnTo>
                      <a:lnTo>
                        <a:pt x="1591" y="12346"/>
                      </a:lnTo>
                      <a:lnTo>
                        <a:pt x="1675" y="12366"/>
                      </a:lnTo>
                      <a:lnTo>
                        <a:pt x="1821" y="12366"/>
                      </a:lnTo>
                      <a:lnTo>
                        <a:pt x="1884" y="12450"/>
                      </a:lnTo>
                      <a:lnTo>
                        <a:pt x="1884" y="12555"/>
                      </a:lnTo>
                      <a:lnTo>
                        <a:pt x="2030" y="12618"/>
                      </a:lnTo>
                      <a:lnTo>
                        <a:pt x="2135" y="12618"/>
                      </a:lnTo>
                      <a:lnTo>
                        <a:pt x="2281" y="12680"/>
                      </a:lnTo>
                      <a:lnTo>
                        <a:pt x="2302" y="12722"/>
                      </a:lnTo>
                      <a:lnTo>
                        <a:pt x="2302" y="12827"/>
                      </a:lnTo>
                      <a:lnTo>
                        <a:pt x="2344" y="12869"/>
                      </a:lnTo>
                      <a:lnTo>
                        <a:pt x="2407" y="12827"/>
                      </a:lnTo>
                      <a:lnTo>
                        <a:pt x="2470" y="12827"/>
                      </a:lnTo>
                      <a:lnTo>
                        <a:pt x="2616" y="12973"/>
                      </a:lnTo>
                      <a:lnTo>
                        <a:pt x="2805" y="13245"/>
                      </a:lnTo>
                      <a:lnTo>
                        <a:pt x="2825" y="13434"/>
                      </a:lnTo>
                      <a:lnTo>
                        <a:pt x="2805" y="13559"/>
                      </a:lnTo>
                      <a:lnTo>
                        <a:pt x="2805" y="13664"/>
                      </a:lnTo>
                      <a:lnTo>
                        <a:pt x="4185" y="13643"/>
                      </a:lnTo>
                      <a:lnTo>
                        <a:pt x="4206" y="13706"/>
                      </a:lnTo>
                      <a:lnTo>
                        <a:pt x="4206" y="13747"/>
                      </a:lnTo>
                      <a:lnTo>
                        <a:pt x="6131" y="14647"/>
                      </a:lnTo>
                      <a:lnTo>
                        <a:pt x="7784" y="14689"/>
                      </a:lnTo>
                      <a:lnTo>
                        <a:pt x="7826" y="14480"/>
                      </a:lnTo>
                      <a:lnTo>
                        <a:pt x="8747" y="14501"/>
                      </a:lnTo>
                      <a:lnTo>
                        <a:pt x="8872" y="14584"/>
                      </a:lnTo>
                      <a:lnTo>
                        <a:pt x="8935" y="14710"/>
                      </a:lnTo>
                      <a:lnTo>
                        <a:pt x="8998" y="14773"/>
                      </a:lnTo>
                      <a:lnTo>
                        <a:pt x="9019" y="14815"/>
                      </a:lnTo>
                      <a:lnTo>
                        <a:pt x="9082" y="14815"/>
                      </a:lnTo>
                      <a:lnTo>
                        <a:pt x="9123" y="14898"/>
                      </a:lnTo>
                      <a:lnTo>
                        <a:pt x="9103" y="14961"/>
                      </a:lnTo>
                      <a:lnTo>
                        <a:pt x="9207" y="14982"/>
                      </a:lnTo>
                      <a:lnTo>
                        <a:pt x="9270" y="15066"/>
                      </a:lnTo>
                      <a:lnTo>
                        <a:pt x="9270" y="15107"/>
                      </a:lnTo>
                      <a:lnTo>
                        <a:pt x="9228" y="15170"/>
                      </a:lnTo>
                      <a:lnTo>
                        <a:pt x="9312" y="15191"/>
                      </a:lnTo>
                      <a:lnTo>
                        <a:pt x="9395" y="15233"/>
                      </a:lnTo>
                      <a:lnTo>
                        <a:pt x="9437" y="15317"/>
                      </a:lnTo>
                      <a:lnTo>
                        <a:pt x="9458" y="15442"/>
                      </a:lnTo>
                      <a:lnTo>
                        <a:pt x="9500" y="15484"/>
                      </a:lnTo>
                      <a:lnTo>
                        <a:pt x="9521" y="15505"/>
                      </a:lnTo>
                      <a:lnTo>
                        <a:pt x="9542" y="15526"/>
                      </a:lnTo>
                      <a:lnTo>
                        <a:pt x="9626" y="15610"/>
                      </a:lnTo>
                      <a:lnTo>
                        <a:pt x="9626" y="15693"/>
                      </a:lnTo>
                      <a:lnTo>
                        <a:pt x="9605" y="15714"/>
                      </a:lnTo>
                      <a:lnTo>
                        <a:pt x="9521" y="15735"/>
                      </a:lnTo>
                      <a:lnTo>
                        <a:pt x="9521" y="15756"/>
                      </a:lnTo>
                      <a:lnTo>
                        <a:pt x="9626" y="15903"/>
                      </a:lnTo>
                      <a:lnTo>
                        <a:pt x="9709" y="15965"/>
                      </a:lnTo>
                      <a:lnTo>
                        <a:pt x="9730" y="16070"/>
                      </a:lnTo>
                      <a:lnTo>
                        <a:pt x="9730" y="16112"/>
                      </a:lnTo>
                      <a:lnTo>
                        <a:pt x="9751" y="16112"/>
                      </a:lnTo>
                      <a:lnTo>
                        <a:pt x="9793" y="16133"/>
                      </a:lnTo>
                      <a:lnTo>
                        <a:pt x="9835" y="16133"/>
                      </a:lnTo>
                      <a:lnTo>
                        <a:pt x="9877" y="16154"/>
                      </a:lnTo>
                      <a:lnTo>
                        <a:pt x="9919" y="16216"/>
                      </a:lnTo>
                      <a:lnTo>
                        <a:pt x="9919" y="16237"/>
                      </a:lnTo>
                      <a:lnTo>
                        <a:pt x="9960" y="16279"/>
                      </a:lnTo>
                      <a:lnTo>
                        <a:pt x="10023" y="16279"/>
                      </a:lnTo>
                      <a:lnTo>
                        <a:pt x="10149" y="16342"/>
                      </a:lnTo>
                      <a:lnTo>
                        <a:pt x="10170" y="16384"/>
                      </a:lnTo>
                      <a:lnTo>
                        <a:pt x="10253" y="16426"/>
                      </a:lnTo>
                      <a:lnTo>
                        <a:pt x="10379" y="16467"/>
                      </a:lnTo>
                      <a:lnTo>
                        <a:pt x="10400" y="16530"/>
                      </a:lnTo>
                      <a:lnTo>
                        <a:pt x="10463" y="16530"/>
                      </a:lnTo>
                      <a:lnTo>
                        <a:pt x="10504" y="16488"/>
                      </a:lnTo>
                      <a:lnTo>
                        <a:pt x="10504" y="16467"/>
                      </a:lnTo>
                      <a:lnTo>
                        <a:pt x="10609" y="16384"/>
                      </a:lnTo>
                      <a:lnTo>
                        <a:pt x="10672" y="16384"/>
                      </a:lnTo>
                      <a:lnTo>
                        <a:pt x="10672" y="16342"/>
                      </a:lnTo>
                      <a:lnTo>
                        <a:pt x="10672" y="16321"/>
                      </a:lnTo>
                      <a:lnTo>
                        <a:pt x="10714" y="16237"/>
                      </a:lnTo>
                      <a:lnTo>
                        <a:pt x="10797" y="16070"/>
                      </a:lnTo>
                      <a:lnTo>
                        <a:pt x="10839" y="16028"/>
                      </a:lnTo>
                      <a:lnTo>
                        <a:pt x="10923" y="16007"/>
                      </a:lnTo>
                      <a:lnTo>
                        <a:pt x="10965" y="16007"/>
                      </a:lnTo>
                      <a:lnTo>
                        <a:pt x="10986" y="16028"/>
                      </a:lnTo>
                      <a:lnTo>
                        <a:pt x="11027" y="16028"/>
                      </a:lnTo>
                      <a:lnTo>
                        <a:pt x="11069" y="15944"/>
                      </a:lnTo>
                      <a:lnTo>
                        <a:pt x="11174" y="15944"/>
                      </a:lnTo>
                      <a:lnTo>
                        <a:pt x="11279" y="15965"/>
                      </a:lnTo>
                      <a:lnTo>
                        <a:pt x="11383" y="15944"/>
                      </a:lnTo>
                      <a:lnTo>
                        <a:pt x="11404" y="15965"/>
                      </a:lnTo>
                      <a:lnTo>
                        <a:pt x="11425" y="16007"/>
                      </a:lnTo>
                      <a:lnTo>
                        <a:pt x="11509" y="16007"/>
                      </a:lnTo>
                      <a:lnTo>
                        <a:pt x="11592" y="16028"/>
                      </a:lnTo>
                      <a:lnTo>
                        <a:pt x="11634" y="16133"/>
                      </a:lnTo>
                      <a:lnTo>
                        <a:pt x="11739" y="16216"/>
                      </a:lnTo>
                      <a:lnTo>
                        <a:pt x="11844" y="16363"/>
                      </a:lnTo>
                      <a:lnTo>
                        <a:pt x="11864" y="16467"/>
                      </a:lnTo>
                      <a:lnTo>
                        <a:pt x="11927" y="16530"/>
                      </a:lnTo>
                      <a:lnTo>
                        <a:pt x="11927" y="16593"/>
                      </a:lnTo>
                      <a:lnTo>
                        <a:pt x="11927" y="16760"/>
                      </a:lnTo>
                      <a:lnTo>
                        <a:pt x="12011" y="16781"/>
                      </a:lnTo>
                      <a:lnTo>
                        <a:pt x="12032" y="16865"/>
                      </a:lnTo>
                      <a:lnTo>
                        <a:pt x="12116" y="17074"/>
                      </a:lnTo>
                      <a:lnTo>
                        <a:pt x="12157" y="17095"/>
                      </a:lnTo>
                      <a:lnTo>
                        <a:pt x="12178" y="17179"/>
                      </a:lnTo>
                      <a:lnTo>
                        <a:pt x="12262" y="17221"/>
                      </a:lnTo>
                      <a:lnTo>
                        <a:pt x="12283" y="17325"/>
                      </a:lnTo>
                      <a:lnTo>
                        <a:pt x="12346" y="17430"/>
                      </a:lnTo>
                      <a:lnTo>
                        <a:pt x="12450" y="17514"/>
                      </a:lnTo>
                      <a:lnTo>
                        <a:pt x="12429" y="17618"/>
                      </a:lnTo>
                      <a:lnTo>
                        <a:pt x="12429" y="17723"/>
                      </a:lnTo>
                      <a:lnTo>
                        <a:pt x="12429" y="17786"/>
                      </a:lnTo>
                      <a:lnTo>
                        <a:pt x="12429" y="17807"/>
                      </a:lnTo>
                      <a:lnTo>
                        <a:pt x="12555" y="18141"/>
                      </a:lnTo>
                      <a:lnTo>
                        <a:pt x="12534" y="18309"/>
                      </a:lnTo>
                      <a:lnTo>
                        <a:pt x="12576" y="18351"/>
                      </a:lnTo>
                      <a:lnTo>
                        <a:pt x="12597" y="18351"/>
                      </a:lnTo>
                      <a:lnTo>
                        <a:pt x="12660" y="18372"/>
                      </a:lnTo>
                      <a:lnTo>
                        <a:pt x="12743" y="18372"/>
                      </a:lnTo>
                      <a:lnTo>
                        <a:pt x="12806" y="18413"/>
                      </a:lnTo>
                      <a:lnTo>
                        <a:pt x="12911" y="18518"/>
                      </a:lnTo>
                      <a:lnTo>
                        <a:pt x="13099" y="18560"/>
                      </a:lnTo>
                      <a:lnTo>
                        <a:pt x="13204" y="18644"/>
                      </a:lnTo>
                      <a:lnTo>
                        <a:pt x="13308" y="18644"/>
                      </a:lnTo>
                      <a:lnTo>
                        <a:pt x="13329" y="18727"/>
                      </a:lnTo>
                      <a:lnTo>
                        <a:pt x="13392" y="18748"/>
                      </a:lnTo>
                      <a:lnTo>
                        <a:pt x="13476" y="18581"/>
                      </a:lnTo>
                      <a:lnTo>
                        <a:pt x="13496" y="18455"/>
                      </a:lnTo>
                      <a:lnTo>
                        <a:pt x="13476" y="18372"/>
                      </a:lnTo>
                      <a:lnTo>
                        <a:pt x="13476" y="18120"/>
                      </a:lnTo>
                      <a:lnTo>
                        <a:pt x="13413" y="18037"/>
                      </a:lnTo>
                      <a:lnTo>
                        <a:pt x="13496" y="17911"/>
                      </a:lnTo>
                      <a:lnTo>
                        <a:pt x="13538" y="17723"/>
                      </a:lnTo>
                      <a:lnTo>
                        <a:pt x="13622" y="17618"/>
                      </a:lnTo>
                      <a:lnTo>
                        <a:pt x="13580" y="17409"/>
                      </a:lnTo>
                      <a:lnTo>
                        <a:pt x="13685" y="17367"/>
                      </a:lnTo>
                      <a:lnTo>
                        <a:pt x="13789" y="17284"/>
                      </a:lnTo>
                      <a:lnTo>
                        <a:pt x="13727" y="17200"/>
                      </a:lnTo>
                      <a:lnTo>
                        <a:pt x="13831" y="17074"/>
                      </a:lnTo>
                      <a:lnTo>
                        <a:pt x="13894" y="17095"/>
                      </a:lnTo>
                      <a:lnTo>
                        <a:pt x="13999" y="17053"/>
                      </a:lnTo>
                      <a:lnTo>
                        <a:pt x="13957" y="16907"/>
                      </a:lnTo>
                      <a:lnTo>
                        <a:pt x="13957" y="16907"/>
                      </a:lnTo>
                      <a:lnTo>
                        <a:pt x="14040" y="16970"/>
                      </a:lnTo>
                      <a:lnTo>
                        <a:pt x="14145" y="16907"/>
                      </a:lnTo>
                      <a:lnTo>
                        <a:pt x="14103" y="16865"/>
                      </a:lnTo>
                      <a:lnTo>
                        <a:pt x="14208" y="16781"/>
                      </a:lnTo>
                      <a:lnTo>
                        <a:pt x="14250" y="16802"/>
                      </a:lnTo>
                      <a:lnTo>
                        <a:pt x="14312" y="16781"/>
                      </a:lnTo>
                      <a:lnTo>
                        <a:pt x="14375" y="16865"/>
                      </a:lnTo>
                      <a:lnTo>
                        <a:pt x="14271" y="16949"/>
                      </a:lnTo>
                      <a:lnTo>
                        <a:pt x="14354" y="16949"/>
                      </a:lnTo>
                      <a:lnTo>
                        <a:pt x="14459" y="16844"/>
                      </a:lnTo>
                      <a:lnTo>
                        <a:pt x="14543" y="16844"/>
                      </a:lnTo>
                      <a:lnTo>
                        <a:pt x="14794" y="16739"/>
                      </a:lnTo>
                      <a:lnTo>
                        <a:pt x="14982" y="16551"/>
                      </a:lnTo>
                      <a:lnTo>
                        <a:pt x="15066" y="16551"/>
                      </a:lnTo>
                      <a:lnTo>
                        <a:pt x="15108" y="16488"/>
                      </a:lnTo>
                      <a:lnTo>
                        <a:pt x="15087" y="16384"/>
                      </a:lnTo>
                      <a:lnTo>
                        <a:pt x="15108" y="16258"/>
                      </a:lnTo>
                      <a:lnTo>
                        <a:pt x="15045" y="16112"/>
                      </a:lnTo>
                      <a:lnTo>
                        <a:pt x="15087" y="16175"/>
                      </a:lnTo>
                      <a:lnTo>
                        <a:pt x="15170" y="16175"/>
                      </a:lnTo>
                      <a:lnTo>
                        <a:pt x="15275" y="16070"/>
                      </a:lnTo>
                      <a:lnTo>
                        <a:pt x="15275" y="16028"/>
                      </a:lnTo>
                      <a:lnTo>
                        <a:pt x="15317" y="16133"/>
                      </a:lnTo>
                      <a:lnTo>
                        <a:pt x="15254" y="16237"/>
                      </a:lnTo>
                      <a:lnTo>
                        <a:pt x="15275" y="16321"/>
                      </a:lnTo>
                      <a:lnTo>
                        <a:pt x="15275" y="16426"/>
                      </a:lnTo>
                      <a:lnTo>
                        <a:pt x="15401" y="16384"/>
                      </a:lnTo>
                      <a:lnTo>
                        <a:pt x="15484" y="16258"/>
                      </a:lnTo>
                      <a:lnTo>
                        <a:pt x="15568" y="16258"/>
                      </a:lnTo>
                      <a:lnTo>
                        <a:pt x="15631" y="16216"/>
                      </a:lnTo>
                      <a:lnTo>
                        <a:pt x="15840" y="16154"/>
                      </a:lnTo>
                      <a:lnTo>
                        <a:pt x="16007" y="16154"/>
                      </a:lnTo>
                      <a:lnTo>
                        <a:pt x="16258" y="16237"/>
                      </a:lnTo>
                      <a:lnTo>
                        <a:pt x="16321" y="16279"/>
                      </a:lnTo>
                      <a:lnTo>
                        <a:pt x="16635" y="16321"/>
                      </a:lnTo>
                      <a:lnTo>
                        <a:pt x="16740" y="16279"/>
                      </a:lnTo>
                      <a:lnTo>
                        <a:pt x="16740" y="16237"/>
                      </a:lnTo>
                      <a:lnTo>
                        <a:pt x="16740" y="16154"/>
                      </a:lnTo>
                      <a:lnTo>
                        <a:pt x="16844" y="16133"/>
                      </a:lnTo>
                      <a:lnTo>
                        <a:pt x="16928" y="16154"/>
                      </a:lnTo>
                      <a:lnTo>
                        <a:pt x="16865" y="16216"/>
                      </a:lnTo>
                      <a:lnTo>
                        <a:pt x="16928" y="16237"/>
                      </a:lnTo>
                      <a:lnTo>
                        <a:pt x="16991" y="16216"/>
                      </a:lnTo>
                      <a:lnTo>
                        <a:pt x="17053" y="16258"/>
                      </a:lnTo>
                      <a:lnTo>
                        <a:pt x="17053" y="16342"/>
                      </a:lnTo>
                      <a:lnTo>
                        <a:pt x="17074" y="16384"/>
                      </a:lnTo>
                      <a:lnTo>
                        <a:pt x="17200" y="16363"/>
                      </a:lnTo>
                      <a:lnTo>
                        <a:pt x="17242" y="16426"/>
                      </a:lnTo>
                      <a:lnTo>
                        <a:pt x="17158" y="16488"/>
                      </a:lnTo>
                      <a:lnTo>
                        <a:pt x="17095" y="16551"/>
                      </a:lnTo>
                      <a:lnTo>
                        <a:pt x="17179" y="16572"/>
                      </a:lnTo>
                      <a:lnTo>
                        <a:pt x="17263" y="16551"/>
                      </a:lnTo>
                      <a:lnTo>
                        <a:pt x="17346" y="16593"/>
                      </a:lnTo>
                      <a:lnTo>
                        <a:pt x="17493" y="16656"/>
                      </a:lnTo>
                      <a:lnTo>
                        <a:pt x="17556" y="16572"/>
                      </a:lnTo>
                      <a:lnTo>
                        <a:pt x="17618" y="16530"/>
                      </a:lnTo>
                      <a:lnTo>
                        <a:pt x="17723" y="16593"/>
                      </a:lnTo>
                      <a:lnTo>
                        <a:pt x="17786" y="16656"/>
                      </a:lnTo>
                      <a:lnTo>
                        <a:pt x="17870" y="16635"/>
                      </a:lnTo>
                      <a:lnTo>
                        <a:pt x="17870" y="16467"/>
                      </a:lnTo>
                      <a:lnTo>
                        <a:pt x="17807" y="16363"/>
                      </a:lnTo>
                      <a:lnTo>
                        <a:pt x="17911" y="16363"/>
                      </a:lnTo>
                      <a:lnTo>
                        <a:pt x="18016" y="16488"/>
                      </a:lnTo>
                      <a:lnTo>
                        <a:pt x="18100" y="16530"/>
                      </a:lnTo>
                      <a:lnTo>
                        <a:pt x="18142" y="16593"/>
                      </a:lnTo>
                      <a:lnTo>
                        <a:pt x="18204" y="16593"/>
                      </a:lnTo>
                      <a:lnTo>
                        <a:pt x="18288" y="16635"/>
                      </a:lnTo>
                      <a:lnTo>
                        <a:pt x="18288" y="16760"/>
                      </a:lnTo>
                      <a:lnTo>
                        <a:pt x="18309" y="16677"/>
                      </a:lnTo>
                      <a:lnTo>
                        <a:pt x="18414" y="16656"/>
                      </a:lnTo>
                      <a:lnTo>
                        <a:pt x="18414" y="16635"/>
                      </a:lnTo>
                      <a:lnTo>
                        <a:pt x="18288" y="16530"/>
                      </a:lnTo>
                      <a:lnTo>
                        <a:pt x="18100" y="16447"/>
                      </a:lnTo>
                      <a:lnTo>
                        <a:pt x="18037" y="16363"/>
                      </a:lnTo>
                      <a:lnTo>
                        <a:pt x="18037" y="16258"/>
                      </a:lnTo>
                      <a:lnTo>
                        <a:pt x="18225" y="16175"/>
                      </a:lnTo>
                      <a:lnTo>
                        <a:pt x="18288" y="16154"/>
                      </a:lnTo>
                      <a:lnTo>
                        <a:pt x="18183" y="16112"/>
                      </a:lnTo>
                      <a:lnTo>
                        <a:pt x="18121" y="16049"/>
                      </a:lnTo>
                      <a:lnTo>
                        <a:pt x="18100" y="16049"/>
                      </a:lnTo>
                      <a:lnTo>
                        <a:pt x="18016" y="16112"/>
                      </a:lnTo>
                      <a:lnTo>
                        <a:pt x="17932" y="16154"/>
                      </a:lnTo>
                      <a:lnTo>
                        <a:pt x="17932" y="16070"/>
                      </a:lnTo>
                      <a:lnTo>
                        <a:pt x="18037" y="15944"/>
                      </a:lnTo>
                      <a:lnTo>
                        <a:pt x="18246" y="15861"/>
                      </a:lnTo>
                      <a:lnTo>
                        <a:pt x="18330" y="15798"/>
                      </a:lnTo>
                      <a:lnTo>
                        <a:pt x="18665" y="15735"/>
                      </a:lnTo>
                      <a:lnTo>
                        <a:pt x="18811" y="15756"/>
                      </a:lnTo>
                      <a:lnTo>
                        <a:pt x="18874" y="15735"/>
                      </a:lnTo>
                      <a:lnTo>
                        <a:pt x="18958" y="15735"/>
                      </a:lnTo>
                      <a:lnTo>
                        <a:pt x="19020" y="15651"/>
                      </a:lnTo>
                      <a:lnTo>
                        <a:pt x="19062" y="15547"/>
                      </a:lnTo>
                      <a:lnTo>
                        <a:pt x="19146" y="15547"/>
                      </a:lnTo>
                      <a:lnTo>
                        <a:pt x="19125" y="15631"/>
                      </a:lnTo>
                      <a:lnTo>
                        <a:pt x="19125" y="15714"/>
                      </a:lnTo>
                      <a:lnTo>
                        <a:pt x="19250" y="15819"/>
                      </a:lnTo>
                      <a:lnTo>
                        <a:pt x="19334" y="15756"/>
                      </a:lnTo>
                      <a:lnTo>
                        <a:pt x="19481" y="15756"/>
                      </a:lnTo>
                      <a:lnTo>
                        <a:pt x="19585" y="15735"/>
                      </a:lnTo>
                      <a:lnTo>
                        <a:pt x="19648" y="15798"/>
                      </a:lnTo>
                      <a:lnTo>
                        <a:pt x="19815" y="15756"/>
                      </a:lnTo>
                      <a:lnTo>
                        <a:pt x="19878" y="15798"/>
                      </a:lnTo>
                      <a:lnTo>
                        <a:pt x="20004" y="15714"/>
                      </a:lnTo>
                      <a:lnTo>
                        <a:pt x="20108" y="15714"/>
                      </a:lnTo>
                      <a:lnTo>
                        <a:pt x="20129" y="15735"/>
                      </a:lnTo>
                      <a:lnTo>
                        <a:pt x="20087" y="15756"/>
                      </a:lnTo>
                      <a:lnTo>
                        <a:pt x="19962" y="15756"/>
                      </a:lnTo>
                      <a:lnTo>
                        <a:pt x="19920" y="15798"/>
                      </a:lnTo>
                      <a:lnTo>
                        <a:pt x="20087" y="15819"/>
                      </a:lnTo>
                      <a:lnTo>
                        <a:pt x="20213" y="15819"/>
                      </a:lnTo>
                      <a:lnTo>
                        <a:pt x="20318" y="15903"/>
                      </a:lnTo>
                      <a:lnTo>
                        <a:pt x="20401" y="15944"/>
                      </a:lnTo>
                      <a:lnTo>
                        <a:pt x="20338" y="15861"/>
                      </a:lnTo>
                      <a:lnTo>
                        <a:pt x="20338" y="15819"/>
                      </a:lnTo>
                      <a:lnTo>
                        <a:pt x="20401" y="15819"/>
                      </a:lnTo>
                      <a:lnTo>
                        <a:pt x="20422" y="15861"/>
                      </a:lnTo>
                      <a:lnTo>
                        <a:pt x="20527" y="15944"/>
                      </a:lnTo>
                      <a:lnTo>
                        <a:pt x="20506" y="16007"/>
                      </a:lnTo>
                      <a:lnTo>
                        <a:pt x="20443" y="15944"/>
                      </a:lnTo>
                      <a:lnTo>
                        <a:pt x="20422" y="15965"/>
                      </a:lnTo>
                      <a:lnTo>
                        <a:pt x="20548" y="16049"/>
                      </a:lnTo>
                      <a:lnTo>
                        <a:pt x="20610" y="16133"/>
                      </a:lnTo>
                      <a:lnTo>
                        <a:pt x="20652" y="16175"/>
                      </a:lnTo>
                      <a:lnTo>
                        <a:pt x="20631" y="16216"/>
                      </a:lnTo>
                      <a:lnTo>
                        <a:pt x="20610" y="16154"/>
                      </a:lnTo>
                      <a:lnTo>
                        <a:pt x="20590" y="16216"/>
                      </a:lnTo>
                      <a:lnTo>
                        <a:pt x="20610" y="16258"/>
                      </a:lnTo>
                      <a:lnTo>
                        <a:pt x="20799" y="16237"/>
                      </a:lnTo>
                      <a:lnTo>
                        <a:pt x="20903" y="16216"/>
                      </a:lnTo>
                      <a:lnTo>
                        <a:pt x="21029" y="16070"/>
                      </a:lnTo>
                      <a:lnTo>
                        <a:pt x="21113" y="16070"/>
                      </a:lnTo>
                      <a:lnTo>
                        <a:pt x="21113" y="16049"/>
                      </a:lnTo>
                      <a:lnTo>
                        <a:pt x="21175" y="15965"/>
                      </a:lnTo>
                      <a:lnTo>
                        <a:pt x="21280" y="15965"/>
                      </a:lnTo>
                      <a:lnTo>
                        <a:pt x="21364" y="16007"/>
                      </a:lnTo>
                      <a:lnTo>
                        <a:pt x="21489" y="16049"/>
                      </a:lnTo>
                      <a:lnTo>
                        <a:pt x="21552" y="16258"/>
                      </a:lnTo>
                      <a:lnTo>
                        <a:pt x="21636" y="16321"/>
                      </a:lnTo>
                      <a:lnTo>
                        <a:pt x="21657" y="16321"/>
                      </a:lnTo>
                      <a:lnTo>
                        <a:pt x="21678" y="16447"/>
                      </a:lnTo>
                      <a:lnTo>
                        <a:pt x="21761" y="16488"/>
                      </a:lnTo>
                      <a:lnTo>
                        <a:pt x="21803" y="16488"/>
                      </a:lnTo>
                      <a:lnTo>
                        <a:pt x="21803" y="16551"/>
                      </a:lnTo>
                      <a:lnTo>
                        <a:pt x="21866" y="16635"/>
                      </a:lnTo>
                      <a:lnTo>
                        <a:pt x="21950" y="16656"/>
                      </a:lnTo>
                      <a:lnTo>
                        <a:pt x="22012" y="16781"/>
                      </a:lnTo>
                      <a:lnTo>
                        <a:pt x="21991" y="16907"/>
                      </a:lnTo>
                      <a:lnTo>
                        <a:pt x="21908" y="17179"/>
                      </a:lnTo>
                      <a:lnTo>
                        <a:pt x="21803" y="17409"/>
                      </a:lnTo>
                      <a:lnTo>
                        <a:pt x="21803" y="17493"/>
                      </a:lnTo>
                      <a:lnTo>
                        <a:pt x="21887" y="17597"/>
                      </a:lnTo>
                      <a:lnTo>
                        <a:pt x="21908" y="17576"/>
                      </a:lnTo>
                      <a:lnTo>
                        <a:pt x="21971" y="17493"/>
                      </a:lnTo>
                      <a:lnTo>
                        <a:pt x="21971" y="17430"/>
                      </a:lnTo>
                      <a:lnTo>
                        <a:pt x="21991" y="17388"/>
                      </a:lnTo>
                      <a:lnTo>
                        <a:pt x="22075" y="17430"/>
                      </a:lnTo>
                      <a:lnTo>
                        <a:pt x="22096" y="17535"/>
                      </a:lnTo>
                      <a:lnTo>
                        <a:pt x="21950" y="17744"/>
                      </a:lnTo>
                      <a:lnTo>
                        <a:pt x="21971" y="17807"/>
                      </a:lnTo>
                      <a:lnTo>
                        <a:pt x="21991" y="17911"/>
                      </a:lnTo>
                      <a:lnTo>
                        <a:pt x="22054" y="18016"/>
                      </a:lnTo>
                      <a:lnTo>
                        <a:pt x="22075" y="18058"/>
                      </a:lnTo>
                      <a:lnTo>
                        <a:pt x="22117" y="18037"/>
                      </a:lnTo>
                      <a:lnTo>
                        <a:pt x="22159" y="18141"/>
                      </a:lnTo>
                      <a:lnTo>
                        <a:pt x="22201" y="18100"/>
                      </a:lnTo>
                      <a:lnTo>
                        <a:pt x="22201" y="18058"/>
                      </a:lnTo>
                      <a:lnTo>
                        <a:pt x="22222" y="18100"/>
                      </a:lnTo>
                      <a:lnTo>
                        <a:pt x="22368" y="18058"/>
                      </a:lnTo>
                      <a:lnTo>
                        <a:pt x="22368" y="18058"/>
                      </a:lnTo>
                      <a:lnTo>
                        <a:pt x="22263" y="18141"/>
                      </a:lnTo>
                      <a:lnTo>
                        <a:pt x="22222" y="18246"/>
                      </a:lnTo>
                      <a:lnTo>
                        <a:pt x="22201" y="18309"/>
                      </a:lnTo>
                      <a:lnTo>
                        <a:pt x="22201" y="18351"/>
                      </a:lnTo>
                      <a:lnTo>
                        <a:pt x="22368" y="18455"/>
                      </a:lnTo>
                      <a:lnTo>
                        <a:pt x="22368" y="18581"/>
                      </a:lnTo>
                      <a:lnTo>
                        <a:pt x="22368" y="18748"/>
                      </a:lnTo>
                      <a:lnTo>
                        <a:pt x="22410" y="18769"/>
                      </a:lnTo>
                      <a:lnTo>
                        <a:pt x="22494" y="18769"/>
                      </a:lnTo>
                      <a:lnTo>
                        <a:pt x="22535" y="18853"/>
                      </a:lnTo>
                      <a:lnTo>
                        <a:pt x="22515" y="18957"/>
                      </a:lnTo>
                      <a:lnTo>
                        <a:pt x="22682" y="19062"/>
                      </a:lnTo>
                      <a:lnTo>
                        <a:pt x="22598" y="19083"/>
                      </a:lnTo>
                      <a:lnTo>
                        <a:pt x="22724" y="19146"/>
                      </a:lnTo>
                      <a:lnTo>
                        <a:pt x="22787" y="19188"/>
                      </a:lnTo>
                      <a:lnTo>
                        <a:pt x="22891" y="19250"/>
                      </a:lnTo>
                      <a:lnTo>
                        <a:pt x="22996" y="19188"/>
                      </a:lnTo>
                      <a:lnTo>
                        <a:pt x="23100" y="19167"/>
                      </a:lnTo>
                      <a:lnTo>
                        <a:pt x="23100" y="18999"/>
                      </a:lnTo>
                      <a:lnTo>
                        <a:pt x="23163" y="18895"/>
                      </a:lnTo>
                      <a:lnTo>
                        <a:pt x="23226" y="18769"/>
                      </a:lnTo>
                      <a:lnTo>
                        <a:pt x="23331" y="18560"/>
                      </a:lnTo>
                      <a:lnTo>
                        <a:pt x="23310" y="18455"/>
                      </a:lnTo>
                      <a:lnTo>
                        <a:pt x="23351" y="18413"/>
                      </a:lnTo>
                      <a:lnTo>
                        <a:pt x="23351" y="18225"/>
                      </a:lnTo>
                      <a:lnTo>
                        <a:pt x="23331" y="18162"/>
                      </a:lnTo>
                      <a:lnTo>
                        <a:pt x="23414" y="18120"/>
                      </a:lnTo>
                      <a:lnTo>
                        <a:pt x="23351" y="17932"/>
                      </a:lnTo>
                      <a:lnTo>
                        <a:pt x="23247" y="17848"/>
                      </a:lnTo>
                      <a:lnTo>
                        <a:pt x="23205" y="17493"/>
                      </a:lnTo>
                      <a:lnTo>
                        <a:pt x="23142" y="17430"/>
                      </a:lnTo>
                      <a:lnTo>
                        <a:pt x="23163" y="17263"/>
                      </a:lnTo>
                      <a:lnTo>
                        <a:pt x="23205" y="17116"/>
                      </a:lnTo>
                      <a:lnTo>
                        <a:pt x="23163" y="17011"/>
                      </a:lnTo>
                      <a:lnTo>
                        <a:pt x="23100" y="16907"/>
                      </a:lnTo>
                      <a:lnTo>
                        <a:pt x="23038" y="16656"/>
                      </a:lnTo>
                      <a:lnTo>
                        <a:pt x="22996" y="16551"/>
                      </a:lnTo>
                      <a:lnTo>
                        <a:pt x="22954" y="16279"/>
                      </a:lnTo>
                      <a:lnTo>
                        <a:pt x="22912" y="16133"/>
                      </a:lnTo>
                      <a:lnTo>
                        <a:pt x="22933" y="15903"/>
                      </a:lnTo>
                      <a:lnTo>
                        <a:pt x="22912" y="15714"/>
                      </a:lnTo>
                      <a:lnTo>
                        <a:pt x="22933" y="15379"/>
                      </a:lnTo>
                      <a:lnTo>
                        <a:pt x="22933" y="15170"/>
                      </a:lnTo>
                      <a:lnTo>
                        <a:pt x="23038" y="15003"/>
                      </a:lnTo>
                      <a:lnTo>
                        <a:pt x="23121" y="14856"/>
                      </a:lnTo>
                      <a:lnTo>
                        <a:pt x="23226" y="14815"/>
                      </a:lnTo>
                      <a:lnTo>
                        <a:pt x="23268" y="14752"/>
                      </a:lnTo>
                      <a:lnTo>
                        <a:pt x="23331" y="14752"/>
                      </a:lnTo>
                      <a:lnTo>
                        <a:pt x="23414" y="14605"/>
                      </a:lnTo>
                      <a:lnTo>
                        <a:pt x="23414" y="14543"/>
                      </a:lnTo>
                      <a:lnTo>
                        <a:pt x="23372" y="14501"/>
                      </a:lnTo>
                      <a:lnTo>
                        <a:pt x="23414" y="14480"/>
                      </a:lnTo>
                      <a:lnTo>
                        <a:pt x="23540" y="14480"/>
                      </a:lnTo>
                      <a:lnTo>
                        <a:pt x="23561" y="14396"/>
                      </a:lnTo>
                      <a:lnTo>
                        <a:pt x="23665" y="14396"/>
                      </a:lnTo>
                      <a:lnTo>
                        <a:pt x="23686" y="14354"/>
                      </a:lnTo>
                      <a:lnTo>
                        <a:pt x="23875" y="14333"/>
                      </a:lnTo>
                      <a:lnTo>
                        <a:pt x="23937" y="14250"/>
                      </a:lnTo>
                      <a:lnTo>
                        <a:pt x="24063" y="14250"/>
                      </a:lnTo>
                      <a:lnTo>
                        <a:pt x="24084" y="14187"/>
                      </a:lnTo>
                      <a:lnTo>
                        <a:pt x="24168" y="14187"/>
                      </a:lnTo>
                      <a:lnTo>
                        <a:pt x="24209" y="14229"/>
                      </a:lnTo>
                      <a:lnTo>
                        <a:pt x="24314" y="14082"/>
                      </a:lnTo>
                      <a:lnTo>
                        <a:pt x="24314" y="14040"/>
                      </a:lnTo>
                      <a:lnTo>
                        <a:pt x="24377" y="14040"/>
                      </a:lnTo>
                      <a:lnTo>
                        <a:pt x="24481" y="13957"/>
                      </a:lnTo>
                      <a:lnTo>
                        <a:pt x="24481" y="13873"/>
                      </a:lnTo>
                      <a:lnTo>
                        <a:pt x="24691" y="13601"/>
                      </a:lnTo>
                      <a:lnTo>
                        <a:pt x="24795" y="13496"/>
                      </a:lnTo>
                      <a:lnTo>
                        <a:pt x="24984" y="13496"/>
                      </a:lnTo>
                      <a:lnTo>
                        <a:pt x="25025" y="13517"/>
                      </a:lnTo>
                      <a:lnTo>
                        <a:pt x="25088" y="13517"/>
                      </a:lnTo>
                      <a:lnTo>
                        <a:pt x="25193" y="13329"/>
                      </a:lnTo>
                      <a:lnTo>
                        <a:pt x="25465" y="13099"/>
                      </a:lnTo>
                      <a:lnTo>
                        <a:pt x="25737" y="12931"/>
                      </a:lnTo>
                      <a:lnTo>
                        <a:pt x="25862" y="12910"/>
                      </a:lnTo>
                      <a:lnTo>
                        <a:pt x="25925" y="12890"/>
                      </a:lnTo>
                      <a:lnTo>
                        <a:pt x="25988" y="12890"/>
                      </a:lnTo>
                      <a:lnTo>
                        <a:pt x="25988" y="12910"/>
                      </a:lnTo>
                      <a:lnTo>
                        <a:pt x="26092" y="12910"/>
                      </a:lnTo>
                      <a:lnTo>
                        <a:pt x="26197" y="12785"/>
                      </a:lnTo>
                      <a:lnTo>
                        <a:pt x="26155" y="12785"/>
                      </a:lnTo>
                      <a:lnTo>
                        <a:pt x="26134" y="12722"/>
                      </a:lnTo>
                      <a:lnTo>
                        <a:pt x="26030" y="12827"/>
                      </a:lnTo>
                      <a:lnTo>
                        <a:pt x="25883" y="12806"/>
                      </a:lnTo>
                      <a:lnTo>
                        <a:pt x="25820" y="12722"/>
                      </a:lnTo>
                      <a:lnTo>
                        <a:pt x="25925" y="12785"/>
                      </a:lnTo>
                      <a:lnTo>
                        <a:pt x="26051" y="12701"/>
                      </a:lnTo>
                      <a:lnTo>
                        <a:pt x="26030" y="12680"/>
                      </a:lnTo>
                      <a:lnTo>
                        <a:pt x="26092" y="12618"/>
                      </a:lnTo>
                      <a:lnTo>
                        <a:pt x="26051" y="12555"/>
                      </a:lnTo>
                      <a:lnTo>
                        <a:pt x="25925" y="12513"/>
                      </a:lnTo>
                      <a:lnTo>
                        <a:pt x="25862" y="12471"/>
                      </a:lnTo>
                      <a:lnTo>
                        <a:pt x="25946" y="12471"/>
                      </a:lnTo>
                      <a:lnTo>
                        <a:pt x="26030" y="12492"/>
                      </a:lnTo>
                      <a:lnTo>
                        <a:pt x="26092" y="12471"/>
                      </a:lnTo>
                      <a:lnTo>
                        <a:pt x="26092" y="12387"/>
                      </a:lnTo>
                      <a:lnTo>
                        <a:pt x="26155" y="12513"/>
                      </a:lnTo>
                      <a:lnTo>
                        <a:pt x="26239" y="12492"/>
                      </a:lnTo>
                      <a:lnTo>
                        <a:pt x="26302" y="12555"/>
                      </a:lnTo>
                      <a:lnTo>
                        <a:pt x="26364" y="12513"/>
                      </a:lnTo>
                      <a:lnTo>
                        <a:pt x="26385" y="12408"/>
                      </a:lnTo>
                      <a:lnTo>
                        <a:pt x="26511" y="12304"/>
                      </a:lnTo>
                      <a:lnTo>
                        <a:pt x="26553" y="12304"/>
                      </a:lnTo>
                      <a:lnTo>
                        <a:pt x="26574" y="12199"/>
                      </a:lnTo>
                      <a:lnTo>
                        <a:pt x="26553" y="12094"/>
                      </a:lnTo>
                      <a:lnTo>
                        <a:pt x="26511" y="12094"/>
                      </a:lnTo>
                      <a:lnTo>
                        <a:pt x="26448" y="12241"/>
                      </a:lnTo>
                      <a:lnTo>
                        <a:pt x="26448" y="12283"/>
                      </a:lnTo>
                      <a:lnTo>
                        <a:pt x="26385" y="12262"/>
                      </a:lnTo>
                      <a:lnTo>
                        <a:pt x="26364" y="12094"/>
                      </a:lnTo>
                      <a:lnTo>
                        <a:pt x="26344" y="12074"/>
                      </a:lnTo>
                      <a:lnTo>
                        <a:pt x="26092" y="12094"/>
                      </a:lnTo>
                      <a:lnTo>
                        <a:pt x="25967" y="12157"/>
                      </a:lnTo>
                      <a:lnTo>
                        <a:pt x="25988" y="12074"/>
                      </a:lnTo>
                      <a:lnTo>
                        <a:pt x="25988" y="11927"/>
                      </a:lnTo>
                      <a:lnTo>
                        <a:pt x="26051" y="11885"/>
                      </a:lnTo>
                      <a:lnTo>
                        <a:pt x="26092" y="11990"/>
                      </a:lnTo>
                      <a:lnTo>
                        <a:pt x="26176" y="12032"/>
                      </a:lnTo>
                      <a:lnTo>
                        <a:pt x="26239" y="11969"/>
                      </a:lnTo>
                      <a:lnTo>
                        <a:pt x="26385" y="11948"/>
                      </a:lnTo>
                      <a:lnTo>
                        <a:pt x="26406" y="11885"/>
                      </a:lnTo>
                      <a:lnTo>
                        <a:pt x="26490" y="11885"/>
                      </a:lnTo>
                      <a:lnTo>
                        <a:pt x="26511" y="11843"/>
                      </a:lnTo>
                      <a:lnTo>
                        <a:pt x="26490" y="11718"/>
                      </a:lnTo>
                      <a:lnTo>
                        <a:pt x="26448" y="11655"/>
                      </a:lnTo>
                      <a:lnTo>
                        <a:pt x="26469" y="11613"/>
                      </a:lnTo>
                      <a:lnTo>
                        <a:pt x="26511" y="11634"/>
                      </a:lnTo>
                      <a:lnTo>
                        <a:pt x="26574" y="11530"/>
                      </a:lnTo>
                      <a:lnTo>
                        <a:pt x="26511" y="11425"/>
                      </a:lnTo>
                      <a:lnTo>
                        <a:pt x="26469" y="11362"/>
                      </a:lnTo>
                      <a:lnTo>
                        <a:pt x="26385" y="11404"/>
                      </a:lnTo>
                      <a:lnTo>
                        <a:pt x="26302" y="11362"/>
                      </a:lnTo>
                      <a:lnTo>
                        <a:pt x="26260" y="11237"/>
                      </a:lnTo>
                      <a:lnTo>
                        <a:pt x="26176" y="11237"/>
                      </a:lnTo>
                      <a:lnTo>
                        <a:pt x="26092" y="11195"/>
                      </a:lnTo>
                      <a:lnTo>
                        <a:pt x="26030" y="11111"/>
                      </a:lnTo>
                      <a:lnTo>
                        <a:pt x="26030" y="11111"/>
                      </a:lnTo>
                      <a:lnTo>
                        <a:pt x="26092" y="11153"/>
                      </a:lnTo>
                      <a:lnTo>
                        <a:pt x="26260" y="11153"/>
                      </a:lnTo>
                      <a:lnTo>
                        <a:pt x="26302" y="11257"/>
                      </a:lnTo>
                      <a:lnTo>
                        <a:pt x="26385" y="11299"/>
                      </a:lnTo>
                      <a:lnTo>
                        <a:pt x="26406" y="11216"/>
                      </a:lnTo>
                      <a:lnTo>
                        <a:pt x="26281" y="11090"/>
                      </a:lnTo>
                      <a:lnTo>
                        <a:pt x="26385" y="11111"/>
                      </a:lnTo>
                      <a:lnTo>
                        <a:pt x="26406" y="11048"/>
                      </a:lnTo>
                      <a:lnTo>
                        <a:pt x="26448" y="11027"/>
                      </a:lnTo>
                      <a:lnTo>
                        <a:pt x="26406" y="10944"/>
                      </a:lnTo>
                      <a:lnTo>
                        <a:pt x="26281" y="10881"/>
                      </a:lnTo>
                      <a:lnTo>
                        <a:pt x="26239" y="10713"/>
                      </a:lnTo>
                      <a:lnTo>
                        <a:pt x="26281" y="10734"/>
                      </a:lnTo>
                      <a:lnTo>
                        <a:pt x="26344" y="10839"/>
                      </a:lnTo>
                      <a:lnTo>
                        <a:pt x="26406" y="10839"/>
                      </a:lnTo>
                      <a:lnTo>
                        <a:pt x="26448" y="10734"/>
                      </a:lnTo>
                      <a:lnTo>
                        <a:pt x="26448" y="10630"/>
                      </a:lnTo>
                      <a:lnTo>
                        <a:pt x="26344" y="10588"/>
                      </a:lnTo>
                      <a:lnTo>
                        <a:pt x="26197" y="10421"/>
                      </a:lnTo>
                      <a:lnTo>
                        <a:pt x="26092" y="10379"/>
                      </a:lnTo>
                      <a:lnTo>
                        <a:pt x="26030" y="10274"/>
                      </a:lnTo>
                      <a:lnTo>
                        <a:pt x="25946" y="10253"/>
                      </a:lnTo>
                      <a:lnTo>
                        <a:pt x="25946" y="10149"/>
                      </a:lnTo>
                      <a:lnTo>
                        <a:pt x="26030" y="10044"/>
                      </a:lnTo>
                      <a:lnTo>
                        <a:pt x="25967" y="10149"/>
                      </a:lnTo>
                      <a:lnTo>
                        <a:pt x="25988" y="10190"/>
                      </a:lnTo>
                      <a:lnTo>
                        <a:pt x="26051" y="10211"/>
                      </a:lnTo>
                      <a:lnTo>
                        <a:pt x="26134" y="10316"/>
                      </a:lnTo>
                      <a:lnTo>
                        <a:pt x="26239" y="10358"/>
                      </a:lnTo>
                      <a:lnTo>
                        <a:pt x="26364" y="10504"/>
                      </a:lnTo>
                      <a:lnTo>
                        <a:pt x="26385" y="10504"/>
                      </a:lnTo>
                      <a:lnTo>
                        <a:pt x="26406" y="10274"/>
                      </a:lnTo>
                      <a:lnTo>
                        <a:pt x="26406" y="10169"/>
                      </a:lnTo>
                      <a:lnTo>
                        <a:pt x="26406" y="10086"/>
                      </a:lnTo>
                      <a:lnTo>
                        <a:pt x="26385" y="10044"/>
                      </a:lnTo>
                      <a:lnTo>
                        <a:pt x="26406" y="9856"/>
                      </a:lnTo>
                      <a:lnTo>
                        <a:pt x="26448" y="9793"/>
                      </a:lnTo>
                      <a:lnTo>
                        <a:pt x="26409" y="9728"/>
                      </a:lnTo>
                      <a:lnTo>
                        <a:pt x="26409" y="9728"/>
                      </a:lnTo>
                      <a:lnTo>
                        <a:pt x="26490" y="9667"/>
                      </a:lnTo>
                      <a:lnTo>
                        <a:pt x="26616" y="9563"/>
                      </a:lnTo>
                      <a:lnTo>
                        <a:pt x="26657" y="9458"/>
                      </a:lnTo>
                      <a:lnTo>
                        <a:pt x="26657" y="9437"/>
                      </a:lnTo>
                      <a:lnTo>
                        <a:pt x="26678" y="9458"/>
                      </a:lnTo>
                      <a:lnTo>
                        <a:pt x="26657" y="9584"/>
                      </a:lnTo>
                      <a:lnTo>
                        <a:pt x="26678" y="9625"/>
                      </a:lnTo>
                      <a:lnTo>
                        <a:pt x="26574" y="9667"/>
                      </a:lnTo>
                      <a:lnTo>
                        <a:pt x="26511" y="9793"/>
                      </a:lnTo>
                      <a:lnTo>
                        <a:pt x="26595" y="9960"/>
                      </a:lnTo>
                      <a:lnTo>
                        <a:pt x="26574" y="10107"/>
                      </a:lnTo>
                      <a:lnTo>
                        <a:pt x="26490" y="10253"/>
                      </a:lnTo>
                      <a:lnTo>
                        <a:pt x="26490" y="10358"/>
                      </a:lnTo>
                      <a:lnTo>
                        <a:pt x="26595" y="10462"/>
                      </a:lnTo>
                      <a:lnTo>
                        <a:pt x="26616" y="10400"/>
                      </a:lnTo>
                      <a:lnTo>
                        <a:pt x="26657" y="10462"/>
                      </a:lnTo>
                      <a:lnTo>
                        <a:pt x="26699" y="10462"/>
                      </a:lnTo>
                      <a:lnTo>
                        <a:pt x="26699" y="10483"/>
                      </a:lnTo>
                      <a:lnTo>
                        <a:pt x="26678" y="10525"/>
                      </a:lnTo>
                      <a:lnTo>
                        <a:pt x="26699" y="10609"/>
                      </a:lnTo>
                      <a:lnTo>
                        <a:pt x="26825" y="10609"/>
                      </a:lnTo>
                      <a:lnTo>
                        <a:pt x="26762" y="10672"/>
                      </a:lnTo>
                      <a:lnTo>
                        <a:pt x="26762" y="10693"/>
                      </a:lnTo>
                      <a:lnTo>
                        <a:pt x="26699" y="10797"/>
                      </a:lnTo>
                      <a:lnTo>
                        <a:pt x="26699" y="10881"/>
                      </a:lnTo>
                      <a:lnTo>
                        <a:pt x="26657" y="10985"/>
                      </a:lnTo>
                      <a:lnTo>
                        <a:pt x="26616" y="11111"/>
                      </a:lnTo>
                      <a:lnTo>
                        <a:pt x="26616" y="11216"/>
                      </a:lnTo>
                      <a:lnTo>
                        <a:pt x="26657" y="11153"/>
                      </a:lnTo>
                      <a:lnTo>
                        <a:pt x="26678" y="11111"/>
                      </a:lnTo>
                      <a:lnTo>
                        <a:pt x="26783" y="10902"/>
                      </a:lnTo>
                      <a:lnTo>
                        <a:pt x="26804" y="10944"/>
                      </a:lnTo>
                      <a:lnTo>
                        <a:pt x="26804" y="11006"/>
                      </a:lnTo>
                      <a:lnTo>
                        <a:pt x="26825" y="10944"/>
                      </a:lnTo>
                      <a:lnTo>
                        <a:pt x="26825" y="10881"/>
                      </a:lnTo>
                      <a:lnTo>
                        <a:pt x="26909" y="10776"/>
                      </a:lnTo>
                      <a:lnTo>
                        <a:pt x="26992" y="10525"/>
                      </a:lnTo>
                      <a:lnTo>
                        <a:pt x="27118" y="10462"/>
                      </a:lnTo>
                      <a:lnTo>
                        <a:pt x="27222" y="10253"/>
                      </a:lnTo>
                      <a:lnTo>
                        <a:pt x="27222" y="10086"/>
                      </a:lnTo>
                      <a:lnTo>
                        <a:pt x="27139" y="9897"/>
                      </a:lnTo>
                      <a:lnTo>
                        <a:pt x="27097" y="9856"/>
                      </a:lnTo>
                      <a:lnTo>
                        <a:pt x="27076" y="9688"/>
                      </a:lnTo>
                      <a:lnTo>
                        <a:pt x="27013" y="9625"/>
                      </a:lnTo>
                      <a:lnTo>
                        <a:pt x="27013" y="9521"/>
                      </a:lnTo>
                      <a:lnTo>
                        <a:pt x="27076" y="9416"/>
                      </a:lnTo>
                      <a:lnTo>
                        <a:pt x="27181" y="9312"/>
                      </a:lnTo>
                      <a:lnTo>
                        <a:pt x="27306" y="9249"/>
                      </a:lnTo>
                      <a:lnTo>
                        <a:pt x="27118" y="9458"/>
                      </a:lnTo>
                      <a:lnTo>
                        <a:pt x="27076" y="9542"/>
                      </a:lnTo>
                      <a:lnTo>
                        <a:pt x="27118" y="9625"/>
                      </a:lnTo>
                      <a:lnTo>
                        <a:pt x="27243" y="9751"/>
                      </a:lnTo>
                      <a:lnTo>
                        <a:pt x="27327" y="9730"/>
                      </a:lnTo>
                      <a:lnTo>
                        <a:pt x="27390" y="9772"/>
                      </a:lnTo>
                      <a:lnTo>
                        <a:pt x="27327" y="9939"/>
                      </a:lnTo>
                      <a:lnTo>
                        <a:pt x="27327" y="9939"/>
                      </a:lnTo>
                      <a:lnTo>
                        <a:pt x="27411" y="9877"/>
                      </a:lnTo>
                      <a:lnTo>
                        <a:pt x="27432" y="9897"/>
                      </a:lnTo>
                      <a:lnTo>
                        <a:pt x="27515" y="9793"/>
                      </a:lnTo>
                      <a:lnTo>
                        <a:pt x="27515" y="9730"/>
                      </a:lnTo>
                      <a:lnTo>
                        <a:pt x="27557" y="9730"/>
                      </a:lnTo>
                      <a:lnTo>
                        <a:pt x="27620" y="9646"/>
                      </a:lnTo>
                      <a:lnTo>
                        <a:pt x="27704" y="9625"/>
                      </a:lnTo>
                      <a:lnTo>
                        <a:pt x="27745" y="9458"/>
                      </a:lnTo>
                      <a:lnTo>
                        <a:pt x="27808" y="9374"/>
                      </a:lnTo>
                      <a:lnTo>
                        <a:pt x="27850" y="9374"/>
                      </a:lnTo>
                      <a:lnTo>
                        <a:pt x="27913" y="9270"/>
                      </a:lnTo>
                      <a:lnTo>
                        <a:pt x="27934" y="9207"/>
                      </a:lnTo>
                      <a:lnTo>
                        <a:pt x="27934" y="9144"/>
                      </a:lnTo>
                      <a:lnTo>
                        <a:pt x="27976" y="9040"/>
                      </a:lnTo>
                      <a:lnTo>
                        <a:pt x="27976" y="8998"/>
                      </a:lnTo>
                      <a:lnTo>
                        <a:pt x="28038" y="8914"/>
                      </a:lnTo>
                      <a:lnTo>
                        <a:pt x="28017" y="8830"/>
                      </a:lnTo>
                      <a:lnTo>
                        <a:pt x="27955" y="8789"/>
                      </a:lnTo>
                      <a:lnTo>
                        <a:pt x="27913" y="8705"/>
                      </a:lnTo>
                      <a:lnTo>
                        <a:pt x="28059" y="8621"/>
                      </a:lnTo>
                      <a:lnTo>
                        <a:pt x="28059" y="8537"/>
                      </a:lnTo>
                      <a:lnTo>
                        <a:pt x="28164" y="8475"/>
                      </a:lnTo>
                      <a:lnTo>
                        <a:pt x="28248" y="8433"/>
                      </a:lnTo>
                      <a:lnTo>
                        <a:pt x="28436" y="8328"/>
                      </a:lnTo>
                      <a:lnTo>
                        <a:pt x="28561" y="8328"/>
                      </a:lnTo>
                      <a:lnTo>
                        <a:pt x="28750" y="8203"/>
                      </a:lnTo>
                      <a:lnTo>
                        <a:pt x="28813" y="8203"/>
                      </a:lnTo>
                      <a:lnTo>
                        <a:pt x="28854" y="8224"/>
                      </a:lnTo>
                      <a:lnTo>
                        <a:pt x="29085" y="8203"/>
                      </a:lnTo>
                      <a:lnTo>
                        <a:pt x="29189" y="8265"/>
                      </a:lnTo>
                      <a:lnTo>
                        <a:pt x="29336" y="8203"/>
                      </a:lnTo>
                      <a:lnTo>
                        <a:pt x="29587" y="8203"/>
                      </a:lnTo>
                      <a:lnTo>
                        <a:pt x="29629" y="8182"/>
                      </a:lnTo>
                      <a:lnTo>
                        <a:pt x="29608" y="8119"/>
                      </a:lnTo>
                      <a:lnTo>
                        <a:pt x="29608" y="7972"/>
                      </a:lnTo>
                      <a:lnTo>
                        <a:pt x="29608" y="7847"/>
                      </a:lnTo>
                      <a:lnTo>
                        <a:pt x="29733" y="7952"/>
                      </a:lnTo>
                      <a:lnTo>
                        <a:pt x="29733" y="8077"/>
                      </a:lnTo>
                      <a:lnTo>
                        <a:pt x="29712" y="8161"/>
                      </a:lnTo>
                      <a:lnTo>
                        <a:pt x="29796" y="8161"/>
                      </a:lnTo>
                      <a:lnTo>
                        <a:pt x="29901" y="8056"/>
                      </a:lnTo>
                      <a:lnTo>
                        <a:pt x="30005" y="7868"/>
                      </a:lnTo>
                      <a:lnTo>
                        <a:pt x="30047" y="7972"/>
                      </a:lnTo>
                      <a:lnTo>
                        <a:pt x="30047" y="8056"/>
                      </a:lnTo>
                      <a:lnTo>
                        <a:pt x="30131" y="8077"/>
                      </a:lnTo>
                      <a:lnTo>
                        <a:pt x="30382" y="7952"/>
                      </a:lnTo>
                      <a:lnTo>
                        <a:pt x="30466" y="7805"/>
                      </a:lnTo>
                      <a:lnTo>
                        <a:pt x="30424" y="7596"/>
                      </a:lnTo>
                      <a:lnTo>
                        <a:pt x="30361" y="7638"/>
                      </a:lnTo>
                      <a:lnTo>
                        <a:pt x="30361" y="7742"/>
                      </a:lnTo>
                      <a:lnTo>
                        <a:pt x="30319" y="7868"/>
                      </a:lnTo>
                      <a:lnTo>
                        <a:pt x="30152" y="7868"/>
                      </a:lnTo>
                      <a:lnTo>
                        <a:pt x="30131" y="7763"/>
                      </a:lnTo>
                      <a:lnTo>
                        <a:pt x="30068" y="7575"/>
                      </a:lnTo>
                      <a:lnTo>
                        <a:pt x="29922" y="7491"/>
                      </a:lnTo>
                      <a:lnTo>
                        <a:pt x="29922" y="7449"/>
                      </a:lnTo>
                      <a:lnTo>
                        <a:pt x="30131" y="7261"/>
                      </a:lnTo>
                      <a:lnTo>
                        <a:pt x="30131" y="7177"/>
                      </a:lnTo>
                      <a:lnTo>
                        <a:pt x="30047" y="7177"/>
                      </a:lnTo>
                      <a:lnTo>
                        <a:pt x="30047" y="7115"/>
                      </a:lnTo>
                      <a:lnTo>
                        <a:pt x="30131" y="7052"/>
                      </a:lnTo>
                      <a:lnTo>
                        <a:pt x="30152" y="6968"/>
                      </a:lnTo>
                      <a:lnTo>
                        <a:pt x="30214" y="6905"/>
                      </a:lnTo>
                      <a:lnTo>
                        <a:pt x="30277" y="6696"/>
                      </a:lnTo>
                      <a:lnTo>
                        <a:pt x="30486" y="6529"/>
                      </a:lnTo>
                      <a:lnTo>
                        <a:pt x="30570" y="6382"/>
                      </a:lnTo>
                      <a:lnTo>
                        <a:pt x="30633" y="6382"/>
                      </a:lnTo>
                      <a:lnTo>
                        <a:pt x="30696" y="6278"/>
                      </a:lnTo>
                      <a:lnTo>
                        <a:pt x="30696" y="6340"/>
                      </a:lnTo>
                      <a:lnTo>
                        <a:pt x="30779" y="6382"/>
                      </a:lnTo>
                      <a:lnTo>
                        <a:pt x="30842" y="6299"/>
                      </a:lnTo>
                      <a:lnTo>
                        <a:pt x="30905" y="6173"/>
                      </a:lnTo>
                      <a:lnTo>
                        <a:pt x="30905" y="6299"/>
                      </a:lnTo>
                      <a:lnTo>
                        <a:pt x="30989" y="6299"/>
                      </a:lnTo>
                      <a:lnTo>
                        <a:pt x="31051" y="6173"/>
                      </a:lnTo>
                      <a:lnTo>
                        <a:pt x="31093" y="6215"/>
                      </a:lnTo>
                      <a:lnTo>
                        <a:pt x="31156" y="6173"/>
                      </a:lnTo>
                      <a:lnTo>
                        <a:pt x="31261" y="6006"/>
                      </a:lnTo>
                      <a:lnTo>
                        <a:pt x="31407" y="5796"/>
                      </a:lnTo>
                      <a:lnTo>
                        <a:pt x="31386" y="5922"/>
                      </a:lnTo>
                      <a:lnTo>
                        <a:pt x="31407" y="6006"/>
                      </a:lnTo>
                      <a:lnTo>
                        <a:pt x="31512" y="6006"/>
                      </a:lnTo>
                      <a:lnTo>
                        <a:pt x="31616" y="5880"/>
                      </a:lnTo>
                      <a:lnTo>
                        <a:pt x="31742" y="5880"/>
                      </a:lnTo>
                      <a:lnTo>
                        <a:pt x="31784" y="6006"/>
                      </a:lnTo>
                      <a:lnTo>
                        <a:pt x="31846" y="6006"/>
                      </a:lnTo>
                      <a:lnTo>
                        <a:pt x="31951" y="5880"/>
                      </a:lnTo>
                      <a:lnTo>
                        <a:pt x="32035" y="5922"/>
                      </a:lnTo>
                      <a:lnTo>
                        <a:pt x="32098" y="5901"/>
                      </a:lnTo>
                      <a:lnTo>
                        <a:pt x="32202" y="5817"/>
                      </a:lnTo>
                      <a:lnTo>
                        <a:pt x="32307" y="5817"/>
                      </a:lnTo>
                      <a:lnTo>
                        <a:pt x="32432" y="5755"/>
                      </a:lnTo>
                      <a:lnTo>
                        <a:pt x="32474" y="5817"/>
                      </a:lnTo>
                      <a:lnTo>
                        <a:pt x="32558" y="5796"/>
                      </a:lnTo>
                      <a:lnTo>
                        <a:pt x="32642" y="5713"/>
                      </a:lnTo>
                      <a:lnTo>
                        <a:pt x="32537" y="5650"/>
                      </a:lnTo>
                      <a:lnTo>
                        <a:pt x="32474" y="5713"/>
                      </a:lnTo>
                      <a:lnTo>
                        <a:pt x="32411" y="5650"/>
                      </a:lnTo>
                      <a:lnTo>
                        <a:pt x="32453" y="5504"/>
                      </a:lnTo>
                      <a:lnTo>
                        <a:pt x="32223" y="5378"/>
                      </a:lnTo>
                      <a:lnTo>
                        <a:pt x="32202" y="5357"/>
                      </a:lnTo>
                      <a:lnTo>
                        <a:pt x="32223" y="5294"/>
                      </a:lnTo>
                      <a:lnTo>
                        <a:pt x="32223" y="5252"/>
                      </a:lnTo>
                      <a:lnTo>
                        <a:pt x="32223" y="5169"/>
                      </a:lnTo>
                      <a:lnTo>
                        <a:pt x="32244" y="5085"/>
                      </a:lnTo>
                      <a:lnTo>
                        <a:pt x="32202" y="5022"/>
                      </a:lnTo>
                      <a:lnTo>
                        <a:pt x="32139" y="4959"/>
                      </a:lnTo>
                      <a:lnTo>
                        <a:pt x="32098" y="4939"/>
                      </a:lnTo>
                      <a:lnTo>
                        <a:pt x="32118" y="4855"/>
                      </a:lnTo>
                      <a:lnTo>
                        <a:pt x="32244" y="4123"/>
                      </a:lnTo>
                      <a:lnTo>
                        <a:pt x="32244" y="3934"/>
                      </a:lnTo>
                      <a:lnTo>
                        <a:pt x="32014" y="3725"/>
                      </a:lnTo>
                      <a:lnTo>
                        <a:pt x="31951" y="3788"/>
                      </a:lnTo>
                      <a:lnTo>
                        <a:pt x="31805" y="3725"/>
                      </a:lnTo>
                      <a:lnTo>
                        <a:pt x="31700" y="3767"/>
                      </a:lnTo>
                      <a:lnTo>
                        <a:pt x="31616" y="3683"/>
                      </a:lnTo>
                      <a:lnTo>
                        <a:pt x="31533" y="3662"/>
                      </a:lnTo>
                      <a:lnTo>
                        <a:pt x="31512" y="3662"/>
                      </a:lnTo>
                      <a:lnTo>
                        <a:pt x="31407" y="3767"/>
                      </a:lnTo>
                      <a:lnTo>
                        <a:pt x="31365" y="3830"/>
                      </a:lnTo>
                      <a:lnTo>
                        <a:pt x="31156" y="4081"/>
                      </a:lnTo>
                      <a:lnTo>
                        <a:pt x="31072" y="4206"/>
                      </a:lnTo>
                      <a:lnTo>
                        <a:pt x="31072" y="4311"/>
                      </a:lnTo>
                      <a:lnTo>
                        <a:pt x="30905" y="4395"/>
                      </a:lnTo>
                      <a:lnTo>
                        <a:pt x="30905" y="4520"/>
                      </a:lnTo>
                      <a:lnTo>
                        <a:pt x="30863" y="4625"/>
                      </a:lnTo>
                      <a:lnTo>
                        <a:pt x="30696" y="4813"/>
                      </a:lnTo>
                      <a:lnTo>
                        <a:pt x="30633" y="4834"/>
                      </a:lnTo>
                      <a:lnTo>
                        <a:pt x="30445" y="5043"/>
                      </a:lnTo>
                      <a:lnTo>
                        <a:pt x="30424" y="5127"/>
                      </a:lnTo>
                      <a:lnTo>
                        <a:pt x="30340" y="5169"/>
                      </a:lnTo>
                      <a:lnTo>
                        <a:pt x="30235" y="5148"/>
                      </a:lnTo>
                      <a:lnTo>
                        <a:pt x="30173" y="5148"/>
                      </a:lnTo>
                      <a:lnTo>
                        <a:pt x="30131" y="5190"/>
                      </a:lnTo>
                      <a:lnTo>
                        <a:pt x="30068" y="5190"/>
                      </a:lnTo>
                      <a:lnTo>
                        <a:pt x="29942" y="5336"/>
                      </a:lnTo>
                      <a:lnTo>
                        <a:pt x="28269" y="5294"/>
                      </a:lnTo>
                      <a:lnTo>
                        <a:pt x="28059" y="5336"/>
                      </a:lnTo>
                      <a:lnTo>
                        <a:pt x="27955" y="5441"/>
                      </a:lnTo>
                      <a:lnTo>
                        <a:pt x="27829" y="5483"/>
                      </a:lnTo>
                      <a:lnTo>
                        <a:pt x="27704" y="5566"/>
                      </a:lnTo>
                      <a:lnTo>
                        <a:pt x="27453" y="5817"/>
                      </a:lnTo>
                      <a:lnTo>
                        <a:pt x="27285" y="5859"/>
                      </a:lnTo>
                      <a:lnTo>
                        <a:pt x="27181" y="5922"/>
                      </a:lnTo>
                      <a:lnTo>
                        <a:pt x="26699" y="6299"/>
                      </a:lnTo>
                      <a:lnTo>
                        <a:pt x="25611" y="6612"/>
                      </a:lnTo>
                      <a:lnTo>
                        <a:pt x="25569" y="6864"/>
                      </a:lnTo>
                      <a:lnTo>
                        <a:pt x="25318" y="6968"/>
                      </a:lnTo>
                      <a:lnTo>
                        <a:pt x="23331" y="7491"/>
                      </a:lnTo>
                      <a:lnTo>
                        <a:pt x="23247" y="7324"/>
                      </a:lnTo>
                      <a:lnTo>
                        <a:pt x="23351" y="7177"/>
                      </a:lnTo>
                      <a:lnTo>
                        <a:pt x="23561" y="7073"/>
                      </a:lnTo>
                      <a:lnTo>
                        <a:pt x="23665" y="6947"/>
                      </a:lnTo>
                      <a:lnTo>
                        <a:pt x="23728" y="6822"/>
                      </a:lnTo>
                      <a:lnTo>
                        <a:pt x="23770" y="6696"/>
                      </a:lnTo>
                      <a:lnTo>
                        <a:pt x="23833" y="5922"/>
                      </a:lnTo>
                      <a:lnTo>
                        <a:pt x="23456" y="4143"/>
                      </a:lnTo>
                      <a:lnTo>
                        <a:pt x="23100" y="3871"/>
                      </a:lnTo>
                      <a:lnTo>
                        <a:pt x="22954" y="3683"/>
                      </a:lnTo>
                      <a:lnTo>
                        <a:pt x="20652" y="2616"/>
                      </a:lnTo>
                      <a:lnTo>
                        <a:pt x="20548" y="2553"/>
                      </a:lnTo>
                      <a:lnTo>
                        <a:pt x="20422" y="2511"/>
                      </a:lnTo>
                      <a:lnTo>
                        <a:pt x="20380" y="2449"/>
                      </a:lnTo>
                      <a:lnTo>
                        <a:pt x="20087" y="2449"/>
                      </a:lnTo>
                      <a:lnTo>
                        <a:pt x="20066" y="2344"/>
                      </a:lnTo>
                      <a:lnTo>
                        <a:pt x="19983" y="2302"/>
                      </a:lnTo>
                      <a:lnTo>
                        <a:pt x="19899" y="2344"/>
                      </a:lnTo>
                      <a:lnTo>
                        <a:pt x="19711" y="2344"/>
                      </a:lnTo>
                      <a:lnTo>
                        <a:pt x="19606" y="2323"/>
                      </a:lnTo>
                      <a:lnTo>
                        <a:pt x="19543" y="2239"/>
                      </a:lnTo>
                      <a:lnTo>
                        <a:pt x="19439" y="2198"/>
                      </a:lnTo>
                      <a:lnTo>
                        <a:pt x="19230" y="2135"/>
                      </a:lnTo>
                      <a:lnTo>
                        <a:pt x="19167" y="2009"/>
                      </a:lnTo>
                      <a:lnTo>
                        <a:pt x="19083" y="2009"/>
                      </a:lnTo>
                      <a:lnTo>
                        <a:pt x="18958" y="1905"/>
                      </a:lnTo>
                      <a:lnTo>
                        <a:pt x="18853" y="1905"/>
                      </a:lnTo>
                      <a:lnTo>
                        <a:pt x="18769" y="1884"/>
                      </a:lnTo>
                      <a:lnTo>
                        <a:pt x="18644" y="1905"/>
                      </a:lnTo>
                      <a:lnTo>
                        <a:pt x="18623" y="1926"/>
                      </a:lnTo>
                      <a:lnTo>
                        <a:pt x="18560" y="1842"/>
                      </a:lnTo>
                      <a:lnTo>
                        <a:pt x="18434" y="1821"/>
                      </a:lnTo>
                      <a:lnTo>
                        <a:pt x="18414" y="1800"/>
                      </a:lnTo>
                      <a:lnTo>
                        <a:pt x="18309" y="1737"/>
                      </a:lnTo>
                      <a:lnTo>
                        <a:pt x="18288" y="1716"/>
                      </a:lnTo>
                      <a:lnTo>
                        <a:pt x="18204" y="1633"/>
                      </a:lnTo>
                      <a:lnTo>
                        <a:pt x="18204" y="1612"/>
                      </a:lnTo>
                      <a:lnTo>
                        <a:pt x="18079" y="1507"/>
                      </a:lnTo>
                      <a:lnTo>
                        <a:pt x="17932" y="1507"/>
                      </a:lnTo>
                      <a:lnTo>
                        <a:pt x="17807" y="1486"/>
                      </a:lnTo>
                      <a:lnTo>
                        <a:pt x="2846"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891" name="Google Shape;891;p27"/>
            <p:cNvGrpSpPr/>
            <p:nvPr/>
          </p:nvGrpSpPr>
          <p:grpSpPr>
            <a:xfrm>
              <a:off x="-3525653" y="3982657"/>
              <a:ext cx="503759" cy="498978"/>
              <a:chOff x="2605700" y="3152850"/>
              <a:chExt cx="594125" cy="616250"/>
            </a:xfrm>
          </p:grpSpPr>
          <p:sp>
            <p:nvSpPr>
              <p:cNvPr id="892" name="Google Shape;892;p27"/>
              <p:cNvSpPr/>
              <p:nvPr/>
            </p:nvSpPr>
            <p:spPr>
              <a:xfrm>
                <a:off x="2605700" y="3152850"/>
                <a:ext cx="379825" cy="616250"/>
              </a:xfrm>
              <a:custGeom>
                <a:avLst/>
                <a:gdLst/>
                <a:ahLst/>
                <a:cxnLst/>
                <a:rect l="l" t="t" r="r" b="b"/>
                <a:pathLst>
                  <a:path w="15193" h="24650" extrusionOk="0">
                    <a:moveTo>
                      <a:pt x="14024" y="2338"/>
                    </a:moveTo>
                    <a:lnTo>
                      <a:pt x="8818" y="0"/>
                    </a:lnTo>
                    <a:lnTo>
                      <a:pt x="4037" y="1594"/>
                    </a:lnTo>
                    <a:lnTo>
                      <a:pt x="0" y="7225"/>
                    </a:lnTo>
                    <a:lnTo>
                      <a:pt x="2018" y="11156"/>
                    </a:lnTo>
                    <a:lnTo>
                      <a:pt x="7331" y="12325"/>
                    </a:lnTo>
                    <a:lnTo>
                      <a:pt x="10518" y="17531"/>
                    </a:lnTo>
                    <a:lnTo>
                      <a:pt x="11049" y="22843"/>
                    </a:lnTo>
                    <a:lnTo>
                      <a:pt x="13705" y="24650"/>
                    </a:lnTo>
                    <a:lnTo>
                      <a:pt x="15193" y="18700"/>
                    </a:lnTo>
                    <a:lnTo>
                      <a:pt x="12218" y="5844"/>
                    </a:lnTo>
                    <a:close/>
                  </a:path>
                </a:pathLst>
              </a:custGeom>
              <a:solidFill>
                <a:schemeClr val="dk2"/>
              </a:solidFill>
              <a:ln>
                <a:noFill/>
              </a:ln>
            </p:spPr>
          </p:sp>
          <p:sp>
            <p:nvSpPr>
              <p:cNvPr id="893" name="Google Shape;893;p27"/>
              <p:cNvSpPr/>
              <p:nvPr/>
            </p:nvSpPr>
            <p:spPr>
              <a:xfrm>
                <a:off x="2632775" y="3168475"/>
                <a:ext cx="567050" cy="590050"/>
              </a:xfrm>
              <a:custGeom>
                <a:avLst/>
                <a:gdLst/>
                <a:ahLst/>
                <a:cxnLst/>
                <a:rect l="l" t="t" r="r" b="b"/>
                <a:pathLst>
                  <a:path w="22682" h="23602" extrusionOk="0">
                    <a:moveTo>
                      <a:pt x="13852" y="21070"/>
                    </a:moveTo>
                    <a:lnTo>
                      <a:pt x="13894" y="21091"/>
                    </a:lnTo>
                    <a:lnTo>
                      <a:pt x="13977" y="21217"/>
                    </a:lnTo>
                    <a:lnTo>
                      <a:pt x="14103" y="21384"/>
                    </a:lnTo>
                    <a:lnTo>
                      <a:pt x="14166" y="21384"/>
                    </a:lnTo>
                    <a:lnTo>
                      <a:pt x="14208" y="21342"/>
                    </a:lnTo>
                    <a:lnTo>
                      <a:pt x="14228" y="21384"/>
                    </a:lnTo>
                    <a:lnTo>
                      <a:pt x="14228" y="21489"/>
                    </a:lnTo>
                    <a:lnTo>
                      <a:pt x="14187" y="21489"/>
                    </a:lnTo>
                    <a:lnTo>
                      <a:pt x="14124" y="21698"/>
                    </a:lnTo>
                    <a:lnTo>
                      <a:pt x="13998" y="21928"/>
                    </a:lnTo>
                    <a:lnTo>
                      <a:pt x="13873" y="21928"/>
                    </a:lnTo>
                    <a:lnTo>
                      <a:pt x="13852" y="22075"/>
                    </a:lnTo>
                    <a:lnTo>
                      <a:pt x="13789" y="22158"/>
                    </a:lnTo>
                    <a:lnTo>
                      <a:pt x="13768" y="22158"/>
                    </a:lnTo>
                    <a:lnTo>
                      <a:pt x="13643" y="22242"/>
                    </a:lnTo>
                    <a:lnTo>
                      <a:pt x="13559" y="22326"/>
                    </a:lnTo>
                    <a:lnTo>
                      <a:pt x="13559" y="22367"/>
                    </a:lnTo>
                    <a:lnTo>
                      <a:pt x="13454" y="22388"/>
                    </a:lnTo>
                    <a:lnTo>
                      <a:pt x="13392" y="22451"/>
                    </a:lnTo>
                    <a:lnTo>
                      <a:pt x="13392" y="22472"/>
                    </a:lnTo>
                    <a:lnTo>
                      <a:pt x="13329" y="22347"/>
                    </a:lnTo>
                    <a:lnTo>
                      <a:pt x="13371" y="22242"/>
                    </a:lnTo>
                    <a:lnTo>
                      <a:pt x="13454" y="22179"/>
                    </a:lnTo>
                    <a:lnTo>
                      <a:pt x="13454" y="22116"/>
                    </a:lnTo>
                    <a:lnTo>
                      <a:pt x="13559" y="22012"/>
                    </a:lnTo>
                    <a:lnTo>
                      <a:pt x="13559" y="21928"/>
                    </a:lnTo>
                    <a:lnTo>
                      <a:pt x="13601" y="21970"/>
                    </a:lnTo>
                    <a:lnTo>
                      <a:pt x="13684" y="21970"/>
                    </a:lnTo>
                    <a:lnTo>
                      <a:pt x="13789" y="21865"/>
                    </a:lnTo>
                    <a:lnTo>
                      <a:pt x="13789" y="21761"/>
                    </a:lnTo>
                    <a:lnTo>
                      <a:pt x="13810" y="21740"/>
                    </a:lnTo>
                    <a:lnTo>
                      <a:pt x="13810" y="21614"/>
                    </a:lnTo>
                    <a:lnTo>
                      <a:pt x="13873" y="21551"/>
                    </a:lnTo>
                    <a:lnTo>
                      <a:pt x="13915" y="21551"/>
                    </a:lnTo>
                    <a:lnTo>
                      <a:pt x="13977" y="21447"/>
                    </a:lnTo>
                    <a:lnTo>
                      <a:pt x="13956" y="21384"/>
                    </a:lnTo>
                    <a:lnTo>
                      <a:pt x="13894" y="21300"/>
                    </a:lnTo>
                    <a:lnTo>
                      <a:pt x="13894" y="21112"/>
                    </a:lnTo>
                    <a:lnTo>
                      <a:pt x="13852" y="21070"/>
                    </a:lnTo>
                    <a:close/>
                    <a:moveTo>
                      <a:pt x="7617" y="0"/>
                    </a:moveTo>
                    <a:lnTo>
                      <a:pt x="7617" y="147"/>
                    </a:lnTo>
                    <a:lnTo>
                      <a:pt x="7575" y="272"/>
                    </a:lnTo>
                    <a:lnTo>
                      <a:pt x="7282" y="481"/>
                    </a:lnTo>
                    <a:lnTo>
                      <a:pt x="7094" y="502"/>
                    </a:lnTo>
                    <a:lnTo>
                      <a:pt x="6842" y="607"/>
                    </a:lnTo>
                    <a:lnTo>
                      <a:pt x="6738" y="565"/>
                    </a:lnTo>
                    <a:lnTo>
                      <a:pt x="6570" y="586"/>
                    </a:lnTo>
                    <a:lnTo>
                      <a:pt x="6382" y="732"/>
                    </a:lnTo>
                    <a:lnTo>
                      <a:pt x="6215" y="795"/>
                    </a:lnTo>
                    <a:lnTo>
                      <a:pt x="6152" y="732"/>
                    </a:lnTo>
                    <a:lnTo>
                      <a:pt x="5901" y="774"/>
                    </a:lnTo>
                    <a:lnTo>
                      <a:pt x="5692" y="774"/>
                    </a:lnTo>
                    <a:lnTo>
                      <a:pt x="5503" y="670"/>
                    </a:lnTo>
                    <a:lnTo>
                      <a:pt x="5315" y="628"/>
                    </a:lnTo>
                    <a:lnTo>
                      <a:pt x="5169" y="586"/>
                    </a:lnTo>
                    <a:lnTo>
                      <a:pt x="5169" y="586"/>
                    </a:lnTo>
                    <a:lnTo>
                      <a:pt x="5231" y="711"/>
                    </a:lnTo>
                    <a:lnTo>
                      <a:pt x="5378" y="774"/>
                    </a:lnTo>
                    <a:lnTo>
                      <a:pt x="5503" y="879"/>
                    </a:lnTo>
                    <a:lnTo>
                      <a:pt x="5545" y="984"/>
                    </a:lnTo>
                    <a:lnTo>
                      <a:pt x="5399" y="1235"/>
                    </a:lnTo>
                    <a:lnTo>
                      <a:pt x="5420" y="1297"/>
                    </a:lnTo>
                    <a:lnTo>
                      <a:pt x="5441" y="1339"/>
                    </a:lnTo>
                    <a:lnTo>
                      <a:pt x="5420" y="1528"/>
                    </a:lnTo>
                    <a:lnTo>
                      <a:pt x="5692" y="1611"/>
                    </a:lnTo>
                    <a:lnTo>
                      <a:pt x="5859" y="1569"/>
                    </a:lnTo>
                    <a:lnTo>
                      <a:pt x="6047" y="1611"/>
                    </a:lnTo>
                    <a:lnTo>
                      <a:pt x="6047" y="1716"/>
                    </a:lnTo>
                    <a:lnTo>
                      <a:pt x="5922" y="1758"/>
                    </a:lnTo>
                    <a:lnTo>
                      <a:pt x="5650" y="1820"/>
                    </a:lnTo>
                    <a:lnTo>
                      <a:pt x="5608" y="1862"/>
                    </a:lnTo>
                    <a:lnTo>
                      <a:pt x="5545" y="1925"/>
                    </a:lnTo>
                    <a:lnTo>
                      <a:pt x="5503" y="2072"/>
                    </a:lnTo>
                    <a:lnTo>
                      <a:pt x="5210" y="2239"/>
                    </a:lnTo>
                    <a:lnTo>
                      <a:pt x="5106" y="2344"/>
                    </a:lnTo>
                    <a:lnTo>
                      <a:pt x="4897" y="2469"/>
                    </a:lnTo>
                    <a:lnTo>
                      <a:pt x="4771" y="2616"/>
                    </a:lnTo>
                    <a:lnTo>
                      <a:pt x="4541" y="2616"/>
                    </a:lnTo>
                    <a:lnTo>
                      <a:pt x="4394" y="2595"/>
                    </a:lnTo>
                    <a:lnTo>
                      <a:pt x="4164" y="2406"/>
                    </a:lnTo>
                    <a:lnTo>
                      <a:pt x="3955" y="2260"/>
                    </a:lnTo>
                    <a:lnTo>
                      <a:pt x="3809" y="2281"/>
                    </a:lnTo>
                    <a:lnTo>
                      <a:pt x="3809" y="2134"/>
                    </a:lnTo>
                    <a:lnTo>
                      <a:pt x="3767" y="1988"/>
                    </a:lnTo>
                    <a:lnTo>
                      <a:pt x="3662" y="1883"/>
                    </a:lnTo>
                    <a:lnTo>
                      <a:pt x="3641" y="1820"/>
                    </a:lnTo>
                    <a:lnTo>
                      <a:pt x="3495" y="1862"/>
                    </a:lnTo>
                    <a:lnTo>
                      <a:pt x="3390" y="1988"/>
                    </a:lnTo>
                    <a:lnTo>
                      <a:pt x="3306" y="1988"/>
                    </a:lnTo>
                    <a:lnTo>
                      <a:pt x="3244" y="1946"/>
                    </a:lnTo>
                    <a:lnTo>
                      <a:pt x="3139" y="1946"/>
                    </a:lnTo>
                    <a:lnTo>
                      <a:pt x="3076" y="2030"/>
                    </a:lnTo>
                    <a:lnTo>
                      <a:pt x="2407" y="2030"/>
                    </a:lnTo>
                    <a:lnTo>
                      <a:pt x="2386" y="2197"/>
                    </a:lnTo>
                    <a:lnTo>
                      <a:pt x="2448" y="2344"/>
                    </a:lnTo>
                    <a:lnTo>
                      <a:pt x="2658" y="2385"/>
                    </a:lnTo>
                    <a:lnTo>
                      <a:pt x="2720" y="2553"/>
                    </a:lnTo>
                    <a:lnTo>
                      <a:pt x="2679" y="2616"/>
                    </a:lnTo>
                    <a:lnTo>
                      <a:pt x="2762" y="2699"/>
                    </a:lnTo>
                    <a:lnTo>
                      <a:pt x="2720" y="2804"/>
                    </a:lnTo>
                    <a:lnTo>
                      <a:pt x="2595" y="2720"/>
                    </a:lnTo>
                    <a:lnTo>
                      <a:pt x="2197" y="2867"/>
                    </a:lnTo>
                    <a:lnTo>
                      <a:pt x="2239" y="3180"/>
                    </a:lnTo>
                    <a:lnTo>
                      <a:pt x="2344" y="3306"/>
                    </a:lnTo>
                    <a:lnTo>
                      <a:pt x="2553" y="3452"/>
                    </a:lnTo>
                    <a:lnTo>
                      <a:pt x="2679" y="3724"/>
                    </a:lnTo>
                    <a:lnTo>
                      <a:pt x="2679" y="3913"/>
                    </a:lnTo>
                    <a:lnTo>
                      <a:pt x="2679" y="3976"/>
                    </a:lnTo>
                    <a:lnTo>
                      <a:pt x="2365" y="5189"/>
                    </a:lnTo>
                    <a:lnTo>
                      <a:pt x="2260" y="5503"/>
                    </a:lnTo>
                    <a:lnTo>
                      <a:pt x="2281" y="5545"/>
                    </a:lnTo>
                    <a:lnTo>
                      <a:pt x="2239" y="5629"/>
                    </a:lnTo>
                    <a:lnTo>
                      <a:pt x="2093" y="5608"/>
                    </a:lnTo>
                    <a:lnTo>
                      <a:pt x="2093" y="5587"/>
                    </a:lnTo>
                    <a:lnTo>
                      <a:pt x="1967" y="5503"/>
                    </a:lnTo>
                    <a:lnTo>
                      <a:pt x="1821" y="5503"/>
                    </a:lnTo>
                    <a:lnTo>
                      <a:pt x="1758" y="5482"/>
                    </a:lnTo>
                    <a:lnTo>
                      <a:pt x="1716" y="5545"/>
                    </a:lnTo>
                    <a:lnTo>
                      <a:pt x="1319" y="5691"/>
                    </a:lnTo>
                    <a:lnTo>
                      <a:pt x="1026" y="5733"/>
                    </a:lnTo>
                    <a:lnTo>
                      <a:pt x="942" y="5817"/>
                    </a:lnTo>
                    <a:lnTo>
                      <a:pt x="879" y="5838"/>
                    </a:lnTo>
                    <a:lnTo>
                      <a:pt x="733" y="5963"/>
                    </a:lnTo>
                    <a:lnTo>
                      <a:pt x="607" y="6026"/>
                    </a:lnTo>
                    <a:lnTo>
                      <a:pt x="503" y="6110"/>
                    </a:lnTo>
                    <a:lnTo>
                      <a:pt x="523" y="6256"/>
                    </a:lnTo>
                    <a:lnTo>
                      <a:pt x="482" y="6340"/>
                    </a:lnTo>
                    <a:lnTo>
                      <a:pt x="503" y="6424"/>
                    </a:lnTo>
                    <a:lnTo>
                      <a:pt x="356" y="6570"/>
                    </a:lnTo>
                    <a:lnTo>
                      <a:pt x="398" y="6779"/>
                    </a:lnTo>
                    <a:lnTo>
                      <a:pt x="461" y="6884"/>
                    </a:lnTo>
                    <a:lnTo>
                      <a:pt x="356" y="6968"/>
                    </a:lnTo>
                    <a:lnTo>
                      <a:pt x="272" y="6947"/>
                    </a:lnTo>
                    <a:lnTo>
                      <a:pt x="105" y="7051"/>
                    </a:lnTo>
                    <a:lnTo>
                      <a:pt x="105" y="7156"/>
                    </a:lnTo>
                    <a:lnTo>
                      <a:pt x="63" y="7198"/>
                    </a:lnTo>
                    <a:lnTo>
                      <a:pt x="84" y="7282"/>
                    </a:lnTo>
                    <a:lnTo>
                      <a:pt x="63" y="7407"/>
                    </a:lnTo>
                    <a:lnTo>
                      <a:pt x="0" y="7512"/>
                    </a:lnTo>
                    <a:lnTo>
                      <a:pt x="63" y="7616"/>
                    </a:lnTo>
                    <a:lnTo>
                      <a:pt x="42" y="7700"/>
                    </a:lnTo>
                    <a:lnTo>
                      <a:pt x="189" y="7846"/>
                    </a:lnTo>
                    <a:lnTo>
                      <a:pt x="482" y="8307"/>
                    </a:lnTo>
                    <a:lnTo>
                      <a:pt x="314" y="8474"/>
                    </a:lnTo>
                    <a:lnTo>
                      <a:pt x="691" y="8453"/>
                    </a:lnTo>
                    <a:lnTo>
                      <a:pt x="879" y="8474"/>
                    </a:lnTo>
                    <a:lnTo>
                      <a:pt x="1005" y="8662"/>
                    </a:lnTo>
                    <a:lnTo>
                      <a:pt x="1026" y="8830"/>
                    </a:lnTo>
                    <a:lnTo>
                      <a:pt x="1256" y="8830"/>
                    </a:lnTo>
                    <a:lnTo>
                      <a:pt x="1549" y="8851"/>
                    </a:lnTo>
                    <a:lnTo>
                      <a:pt x="1779" y="8621"/>
                    </a:lnTo>
                    <a:lnTo>
                      <a:pt x="1988" y="8474"/>
                    </a:lnTo>
                    <a:lnTo>
                      <a:pt x="2051" y="8537"/>
                    </a:lnTo>
                    <a:lnTo>
                      <a:pt x="2030" y="8662"/>
                    </a:lnTo>
                    <a:lnTo>
                      <a:pt x="1967" y="8725"/>
                    </a:lnTo>
                    <a:lnTo>
                      <a:pt x="1967" y="8934"/>
                    </a:lnTo>
                    <a:lnTo>
                      <a:pt x="1988" y="9269"/>
                    </a:lnTo>
                    <a:lnTo>
                      <a:pt x="1988" y="9395"/>
                    </a:lnTo>
                    <a:lnTo>
                      <a:pt x="2072" y="9478"/>
                    </a:lnTo>
                    <a:lnTo>
                      <a:pt x="2176" y="9458"/>
                    </a:lnTo>
                    <a:lnTo>
                      <a:pt x="2281" y="9416"/>
                    </a:lnTo>
                    <a:lnTo>
                      <a:pt x="2469" y="9416"/>
                    </a:lnTo>
                    <a:lnTo>
                      <a:pt x="2511" y="9458"/>
                    </a:lnTo>
                    <a:lnTo>
                      <a:pt x="3076" y="9458"/>
                    </a:lnTo>
                    <a:lnTo>
                      <a:pt x="3223" y="9353"/>
                    </a:lnTo>
                    <a:lnTo>
                      <a:pt x="3306" y="9353"/>
                    </a:lnTo>
                    <a:lnTo>
                      <a:pt x="3432" y="9248"/>
                    </a:lnTo>
                    <a:lnTo>
                      <a:pt x="3557" y="9248"/>
                    </a:lnTo>
                    <a:lnTo>
                      <a:pt x="3725" y="9186"/>
                    </a:lnTo>
                    <a:lnTo>
                      <a:pt x="3829" y="8934"/>
                    </a:lnTo>
                    <a:lnTo>
                      <a:pt x="4081" y="8746"/>
                    </a:lnTo>
                    <a:lnTo>
                      <a:pt x="4269" y="8725"/>
                    </a:lnTo>
                    <a:lnTo>
                      <a:pt x="4457" y="8621"/>
                    </a:lnTo>
                    <a:lnTo>
                      <a:pt x="4583" y="8621"/>
                    </a:lnTo>
                    <a:lnTo>
                      <a:pt x="4687" y="8683"/>
                    </a:lnTo>
                    <a:lnTo>
                      <a:pt x="4813" y="8621"/>
                    </a:lnTo>
                    <a:lnTo>
                      <a:pt x="4897" y="8662"/>
                    </a:lnTo>
                    <a:lnTo>
                      <a:pt x="4876" y="8788"/>
                    </a:lnTo>
                    <a:lnTo>
                      <a:pt x="4959" y="8997"/>
                    </a:lnTo>
                    <a:lnTo>
                      <a:pt x="5085" y="9374"/>
                    </a:lnTo>
                    <a:lnTo>
                      <a:pt x="5169" y="9646"/>
                    </a:lnTo>
                    <a:lnTo>
                      <a:pt x="5106" y="9751"/>
                    </a:lnTo>
                    <a:lnTo>
                      <a:pt x="5210" y="9960"/>
                    </a:lnTo>
                    <a:lnTo>
                      <a:pt x="5357" y="10002"/>
                    </a:lnTo>
                    <a:lnTo>
                      <a:pt x="5399" y="10190"/>
                    </a:lnTo>
                    <a:lnTo>
                      <a:pt x="5524" y="10274"/>
                    </a:lnTo>
                    <a:lnTo>
                      <a:pt x="5713" y="10357"/>
                    </a:lnTo>
                    <a:lnTo>
                      <a:pt x="5838" y="10462"/>
                    </a:lnTo>
                    <a:lnTo>
                      <a:pt x="5901" y="10420"/>
                    </a:lnTo>
                    <a:lnTo>
                      <a:pt x="6131" y="10357"/>
                    </a:lnTo>
                    <a:lnTo>
                      <a:pt x="6340" y="10587"/>
                    </a:lnTo>
                    <a:lnTo>
                      <a:pt x="6508" y="10525"/>
                    </a:lnTo>
                    <a:lnTo>
                      <a:pt x="6717" y="10755"/>
                    </a:lnTo>
                    <a:lnTo>
                      <a:pt x="6822" y="10755"/>
                    </a:lnTo>
                    <a:lnTo>
                      <a:pt x="7073" y="10839"/>
                    </a:lnTo>
                    <a:lnTo>
                      <a:pt x="7240" y="10880"/>
                    </a:lnTo>
                    <a:lnTo>
                      <a:pt x="7261" y="11048"/>
                    </a:lnTo>
                    <a:lnTo>
                      <a:pt x="7366" y="11069"/>
                    </a:lnTo>
                    <a:lnTo>
                      <a:pt x="7512" y="11152"/>
                    </a:lnTo>
                    <a:lnTo>
                      <a:pt x="7868" y="11131"/>
                    </a:lnTo>
                    <a:lnTo>
                      <a:pt x="8098" y="11257"/>
                    </a:lnTo>
                    <a:lnTo>
                      <a:pt x="8140" y="11362"/>
                    </a:lnTo>
                    <a:lnTo>
                      <a:pt x="8119" y="11634"/>
                    </a:lnTo>
                    <a:lnTo>
                      <a:pt x="8182" y="11843"/>
                    </a:lnTo>
                    <a:lnTo>
                      <a:pt x="8098" y="11968"/>
                    </a:lnTo>
                    <a:lnTo>
                      <a:pt x="8307" y="12324"/>
                    </a:lnTo>
                    <a:lnTo>
                      <a:pt x="8286" y="12596"/>
                    </a:lnTo>
                    <a:lnTo>
                      <a:pt x="9290" y="12617"/>
                    </a:lnTo>
                    <a:lnTo>
                      <a:pt x="9353" y="12973"/>
                    </a:lnTo>
                    <a:lnTo>
                      <a:pt x="9332" y="13224"/>
                    </a:lnTo>
                    <a:lnTo>
                      <a:pt x="9604" y="13287"/>
                    </a:lnTo>
                    <a:lnTo>
                      <a:pt x="9897" y="13810"/>
                    </a:lnTo>
                    <a:lnTo>
                      <a:pt x="9918" y="14103"/>
                    </a:lnTo>
                    <a:lnTo>
                      <a:pt x="9646" y="14688"/>
                    </a:lnTo>
                    <a:lnTo>
                      <a:pt x="9667" y="14772"/>
                    </a:lnTo>
                    <a:lnTo>
                      <a:pt x="9583" y="14856"/>
                    </a:lnTo>
                    <a:lnTo>
                      <a:pt x="9646" y="14919"/>
                    </a:lnTo>
                    <a:lnTo>
                      <a:pt x="9604" y="15044"/>
                    </a:lnTo>
                    <a:lnTo>
                      <a:pt x="9751" y="15149"/>
                    </a:lnTo>
                    <a:lnTo>
                      <a:pt x="9751" y="15337"/>
                    </a:lnTo>
                    <a:lnTo>
                      <a:pt x="9855" y="15525"/>
                    </a:lnTo>
                    <a:lnTo>
                      <a:pt x="9793" y="15860"/>
                    </a:lnTo>
                    <a:lnTo>
                      <a:pt x="9814" y="15986"/>
                    </a:lnTo>
                    <a:lnTo>
                      <a:pt x="9772" y="16111"/>
                    </a:lnTo>
                    <a:lnTo>
                      <a:pt x="9814" y="16258"/>
                    </a:lnTo>
                    <a:lnTo>
                      <a:pt x="10023" y="16216"/>
                    </a:lnTo>
                    <a:lnTo>
                      <a:pt x="10107" y="16279"/>
                    </a:lnTo>
                    <a:lnTo>
                      <a:pt x="10379" y="16258"/>
                    </a:lnTo>
                    <a:lnTo>
                      <a:pt x="10525" y="16300"/>
                    </a:lnTo>
                    <a:lnTo>
                      <a:pt x="10797" y="16195"/>
                    </a:lnTo>
                    <a:lnTo>
                      <a:pt x="10923" y="16300"/>
                    </a:lnTo>
                    <a:lnTo>
                      <a:pt x="11027" y="16321"/>
                    </a:lnTo>
                    <a:lnTo>
                      <a:pt x="11069" y="16467"/>
                    </a:lnTo>
                    <a:lnTo>
                      <a:pt x="11236" y="17095"/>
                    </a:lnTo>
                    <a:lnTo>
                      <a:pt x="11341" y="17304"/>
                    </a:lnTo>
                    <a:lnTo>
                      <a:pt x="11446" y="17325"/>
                    </a:lnTo>
                    <a:lnTo>
                      <a:pt x="11676" y="17199"/>
                    </a:lnTo>
                    <a:lnTo>
                      <a:pt x="11801" y="17241"/>
                    </a:lnTo>
                    <a:lnTo>
                      <a:pt x="11885" y="17325"/>
                    </a:lnTo>
                    <a:lnTo>
                      <a:pt x="11969" y="17346"/>
                    </a:lnTo>
                    <a:lnTo>
                      <a:pt x="11906" y="17450"/>
                    </a:lnTo>
                    <a:lnTo>
                      <a:pt x="11885" y="17994"/>
                    </a:lnTo>
                    <a:lnTo>
                      <a:pt x="11864" y="18057"/>
                    </a:lnTo>
                    <a:lnTo>
                      <a:pt x="11822" y="18078"/>
                    </a:lnTo>
                    <a:lnTo>
                      <a:pt x="11822" y="18162"/>
                    </a:lnTo>
                    <a:lnTo>
                      <a:pt x="11801" y="18204"/>
                    </a:lnTo>
                    <a:lnTo>
                      <a:pt x="11801" y="18287"/>
                    </a:lnTo>
                    <a:lnTo>
                      <a:pt x="11906" y="18204"/>
                    </a:lnTo>
                    <a:lnTo>
                      <a:pt x="12178" y="18245"/>
                    </a:lnTo>
                    <a:lnTo>
                      <a:pt x="12178" y="18350"/>
                    </a:lnTo>
                    <a:lnTo>
                      <a:pt x="12283" y="18580"/>
                    </a:lnTo>
                    <a:lnTo>
                      <a:pt x="12283" y="18769"/>
                    </a:lnTo>
                    <a:lnTo>
                      <a:pt x="12303" y="18999"/>
                    </a:lnTo>
                    <a:lnTo>
                      <a:pt x="12324" y="19208"/>
                    </a:lnTo>
                    <a:lnTo>
                      <a:pt x="12303" y="19292"/>
                    </a:lnTo>
                    <a:lnTo>
                      <a:pt x="12199" y="19292"/>
                    </a:lnTo>
                    <a:lnTo>
                      <a:pt x="12073" y="19354"/>
                    </a:lnTo>
                    <a:lnTo>
                      <a:pt x="12031" y="19417"/>
                    </a:lnTo>
                    <a:lnTo>
                      <a:pt x="11969" y="19501"/>
                    </a:lnTo>
                    <a:lnTo>
                      <a:pt x="11927" y="19459"/>
                    </a:lnTo>
                    <a:lnTo>
                      <a:pt x="11697" y="19626"/>
                    </a:lnTo>
                    <a:lnTo>
                      <a:pt x="11655" y="19710"/>
                    </a:lnTo>
                    <a:lnTo>
                      <a:pt x="11571" y="19731"/>
                    </a:lnTo>
                    <a:lnTo>
                      <a:pt x="11362" y="19919"/>
                    </a:lnTo>
                    <a:lnTo>
                      <a:pt x="11278" y="19940"/>
                    </a:lnTo>
                    <a:lnTo>
                      <a:pt x="11278" y="20066"/>
                    </a:lnTo>
                    <a:lnTo>
                      <a:pt x="11195" y="20087"/>
                    </a:lnTo>
                    <a:lnTo>
                      <a:pt x="11132" y="20087"/>
                    </a:lnTo>
                    <a:lnTo>
                      <a:pt x="10943" y="20338"/>
                    </a:lnTo>
                    <a:lnTo>
                      <a:pt x="10923" y="20401"/>
                    </a:lnTo>
                    <a:lnTo>
                      <a:pt x="10923" y="20547"/>
                    </a:lnTo>
                    <a:lnTo>
                      <a:pt x="10839" y="20568"/>
                    </a:lnTo>
                    <a:lnTo>
                      <a:pt x="10776" y="20652"/>
                    </a:lnTo>
                    <a:lnTo>
                      <a:pt x="10671" y="20861"/>
                    </a:lnTo>
                    <a:lnTo>
                      <a:pt x="10609" y="20924"/>
                    </a:lnTo>
                    <a:lnTo>
                      <a:pt x="10504" y="21091"/>
                    </a:lnTo>
                    <a:lnTo>
                      <a:pt x="10504" y="21133"/>
                    </a:lnTo>
                    <a:lnTo>
                      <a:pt x="10399" y="21217"/>
                    </a:lnTo>
                    <a:lnTo>
                      <a:pt x="10358" y="21279"/>
                    </a:lnTo>
                    <a:lnTo>
                      <a:pt x="10441" y="21279"/>
                    </a:lnTo>
                    <a:lnTo>
                      <a:pt x="10504" y="21300"/>
                    </a:lnTo>
                    <a:lnTo>
                      <a:pt x="10776" y="21217"/>
                    </a:lnTo>
                    <a:lnTo>
                      <a:pt x="10923" y="21300"/>
                    </a:lnTo>
                    <a:lnTo>
                      <a:pt x="11048" y="21489"/>
                    </a:lnTo>
                    <a:lnTo>
                      <a:pt x="11153" y="21530"/>
                    </a:lnTo>
                    <a:lnTo>
                      <a:pt x="11236" y="21698"/>
                    </a:lnTo>
                    <a:lnTo>
                      <a:pt x="11362" y="21928"/>
                    </a:lnTo>
                    <a:lnTo>
                      <a:pt x="11446" y="21928"/>
                    </a:lnTo>
                    <a:lnTo>
                      <a:pt x="11550" y="21803"/>
                    </a:lnTo>
                    <a:lnTo>
                      <a:pt x="11592" y="21803"/>
                    </a:lnTo>
                    <a:lnTo>
                      <a:pt x="11718" y="22012"/>
                    </a:lnTo>
                    <a:lnTo>
                      <a:pt x="11885" y="22075"/>
                    </a:lnTo>
                    <a:lnTo>
                      <a:pt x="12011" y="22116"/>
                    </a:lnTo>
                    <a:lnTo>
                      <a:pt x="12136" y="22242"/>
                    </a:lnTo>
                    <a:lnTo>
                      <a:pt x="12136" y="22388"/>
                    </a:lnTo>
                    <a:lnTo>
                      <a:pt x="12241" y="22367"/>
                    </a:lnTo>
                    <a:lnTo>
                      <a:pt x="12492" y="22472"/>
                    </a:lnTo>
                    <a:lnTo>
                      <a:pt x="12617" y="22639"/>
                    </a:lnTo>
                    <a:lnTo>
                      <a:pt x="12743" y="22849"/>
                    </a:lnTo>
                    <a:lnTo>
                      <a:pt x="12868" y="22911"/>
                    </a:lnTo>
                    <a:lnTo>
                      <a:pt x="12848" y="23079"/>
                    </a:lnTo>
                    <a:lnTo>
                      <a:pt x="12743" y="23225"/>
                    </a:lnTo>
                    <a:lnTo>
                      <a:pt x="12806" y="23414"/>
                    </a:lnTo>
                    <a:lnTo>
                      <a:pt x="12827" y="23476"/>
                    </a:lnTo>
                    <a:lnTo>
                      <a:pt x="12848" y="23497"/>
                    </a:lnTo>
                    <a:lnTo>
                      <a:pt x="12931" y="23581"/>
                    </a:lnTo>
                    <a:lnTo>
                      <a:pt x="12952" y="23602"/>
                    </a:lnTo>
                    <a:lnTo>
                      <a:pt x="13161" y="23414"/>
                    </a:lnTo>
                    <a:lnTo>
                      <a:pt x="13245" y="23225"/>
                    </a:lnTo>
                    <a:lnTo>
                      <a:pt x="13350" y="22849"/>
                    </a:lnTo>
                    <a:lnTo>
                      <a:pt x="13433" y="22577"/>
                    </a:lnTo>
                    <a:lnTo>
                      <a:pt x="13454" y="22535"/>
                    </a:lnTo>
                    <a:lnTo>
                      <a:pt x="13426" y="22507"/>
                    </a:lnTo>
                    <a:lnTo>
                      <a:pt x="13426" y="22507"/>
                    </a:lnTo>
                    <a:lnTo>
                      <a:pt x="13496" y="22535"/>
                    </a:lnTo>
                    <a:lnTo>
                      <a:pt x="13873" y="22242"/>
                    </a:lnTo>
                    <a:lnTo>
                      <a:pt x="14061" y="22033"/>
                    </a:lnTo>
                    <a:lnTo>
                      <a:pt x="14312" y="21551"/>
                    </a:lnTo>
                    <a:lnTo>
                      <a:pt x="14417" y="21321"/>
                    </a:lnTo>
                    <a:lnTo>
                      <a:pt x="14521" y="21028"/>
                    </a:lnTo>
                    <a:lnTo>
                      <a:pt x="14793" y="20547"/>
                    </a:lnTo>
                    <a:lnTo>
                      <a:pt x="15044" y="20233"/>
                    </a:lnTo>
                    <a:lnTo>
                      <a:pt x="15107" y="20129"/>
                    </a:lnTo>
                    <a:lnTo>
                      <a:pt x="15065" y="20087"/>
                    </a:lnTo>
                    <a:lnTo>
                      <a:pt x="15065" y="20024"/>
                    </a:lnTo>
                    <a:lnTo>
                      <a:pt x="15128" y="19982"/>
                    </a:lnTo>
                    <a:lnTo>
                      <a:pt x="15170" y="19857"/>
                    </a:lnTo>
                    <a:lnTo>
                      <a:pt x="15254" y="19815"/>
                    </a:lnTo>
                    <a:lnTo>
                      <a:pt x="15233" y="19710"/>
                    </a:lnTo>
                    <a:lnTo>
                      <a:pt x="15254" y="19626"/>
                    </a:lnTo>
                    <a:lnTo>
                      <a:pt x="15233" y="19606"/>
                    </a:lnTo>
                    <a:lnTo>
                      <a:pt x="15296" y="19585"/>
                    </a:lnTo>
                    <a:lnTo>
                      <a:pt x="15296" y="19480"/>
                    </a:lnTo>
                    <a:lnTo>
                      <a:pt x="15191" y="19313"/>
                    </a:lnTo>
                    <a:lnTo>
                      <a:pt x="15191" y="19229"/>
                    </a:lnTo>
                    <a:lnTo>
                      <a:pt x="15212" y="19166"/>
                    </a:lnTo>
                    <a:lnTo>
                      <a:pt x="15191" y="19082"/>
                    </a:lnTo>
                    <a:lnTo>
                      <a:pt x="15149" y="18915"/>
                    </a:lnTo>
                    <a:lnTo>
                      <a:pt x="15107" y="18748"/>
                    </a:lnTo>
                    <a:lnTo>
                      <a:pt x="15149" y="18685"/>
                    </a:lnTo>
                    <a:lnTo>
                      <a:pt x="15316" y="18664"/>
                    </a:lnTo>
                    <a:lnTo>
                      <a:pt x="15296" y="18559"/>
                    </a:lnTo>
                    <a:lnTo>
                      <a:pt x="15212" y="18497"/>
                    </a:lnTo>
                    <a:lnTo>
                      <a:pt x="15337" y="18476"/>
                    </a:lnTo>
                    <a:lnTo>
                      <a:pt x="15337" y="18371"/>
                    </a:lnTo>
                    <a:lnTo>
                      <a:pt x="15212" y="18308"/>
                    </a:lnTo>
                    <a:lnTo>
                      <a:pt x="15316" y="18287"/>
                    </a:lnTo>
                    <a:lnTo>
                      <a:pt x="15379" y="18183"/>
                    </a:lnTo>
                    <a:lnTo>
                      <a:pt x="15442" y="18245"/>
                    </a:lnTo>
                    <a:lnTo>
                      <a:pt x="15630" y="18057"/>
                    </a:lnTo>
                    <a:lnTo>
                      <a:pt x="15735" y="17973"/>
                    </a:lnTo>
                    <a:lnTo>
                      <a:pt x="15735" y="17932"/>
                    </a:lnTo>
                    <a:lnTo>
                      <a:pt x="15881" y="17785"/>
                    </a:lnTo>
                    <a:lnTo>
                      <a:pt x="16070" y="17681"/>
                    </a:lnTo>
                    <a:lnTo>
                      <a:pt x="16300" y="17429"/>
                    </a:lnTo>
                    <a:lnTo>
                      <a:pt x="16509" y="17409"/>
                    </a:lnTo>
                    <a:lnTo>
                      <a:pt x="16614" y="17304"/>
                    </a:lnTo>
                    <a:lnTo>
                      <a:pt x="16739" y="17199"/>
                    </a:lnTo>
                    <a:lnTo>
                      <a:pt x="16844" y="17199"/>
                    </a:lnTo>
                    <a:lnTo>
                      <a:pt x="16928" y="17241"/>
                    </a:lnTo>
                    <a:lnTo>
                      <a:pt x="17011" y="17283"/>
                    </a:lnTo>
                    <a:lnTo>
                      <a:pt x="17011" y="17199"/>
                    </a:lnTo>
                    <a:lnTo>
                      <a:pt x="17095" y="17032"/>
                    </a:lnTo>
                    <a:lnTo>
                      <a:pt x="17325" y="16885"/>
                    </a:lnTo>
                    <a:lnTo>
                      <a:pt x="17430" y="16865"/>
                    </a:lnTo>
                    <a:lnTo>
                      <a:pt x="17430" y="16802"/>
                    </a:lnTo>
                    <a:lnTo>
                      <a:pt x="17367" y="16781"/>
                    </a:lnTo>
                    <a:lnTo>
                      <a:pt x="17304" y="16739"/>
                    </a:lnTo>
                    <a:lnTo>
                      <a:pt x="17262" y="16676"/>
                    </a:lnTo>
                    <a:lnTo>
                      <a:pt x="17346" y="16634"/>
                    </a:lnTo>
                    <a:lnTo>
                      <a:pt x="17513" y="16572"/>
                    </a:lnTo>
                    <a:lnTo>
                      <a:pt x="17576" y="16593"/>
                    </a:lnTo>
                    <a:lnTo>
                      <a:pt x="17681" y="16593"/>
                    </a:lnTo>
                    <a:lnTo>
                      <a:pt x="17765" y="16530"/>
                    </a:lnTo>
                    <a:lnTo>
                      <a:pt x="17869" y="16530"/>
                    </a:lnTo>
                    <a:lnTo>
                      <a:pt x="17869" y="16593"/>
                    </a:lnTo>
                    <a:lnTo>
                      <a:pt x="17744" y="16676"/>
                    </a:lnTo>
                    <a:lnTo>
                      <a:pt x="17576" y="16697"/>
                    </a:lnTo>
                    <a:lnTo>
                      <a:pt x="17555" y="16718"/>
                    </a:lnTo>
                    <a:lnTo>
                      <a:pt x="17618" y="16739"/>
                    </a:lnTo>
                    <a:lnTo>
                      <a:pt x="17848" y="16676"/>
                    </a:lnTo>
                    <a:lnTo>
                      <a:pt x="18099" y="16572"/>
                    </a:lnTo>
                    <a:lnTo>
                      <a:pt x="18078" y="16509"/>
                    </a:lnTo>
                    <a:lnTo>
                      <a:pt x="18162" y="16467"/>
                    </a:lnTo>
                    <a:lnTo>
                      <a:pt x="18246" y="16467"/>
                    </a:lnTo>
                    <a:lnTo>
                      <a:pt x="18204" y="16509"/>
                    </a:lnTo>
                    <a:cubicBezTo>
                      <a:pt x="18204" y="16509"/>
                      <a:pt x="18204" y="16613"/>
                      <a:pt x="18246" y="16613"/>
                    </a:cubicBezTo>
                    <a:lnTo>
                      <a:pt x="18392" y="16634"/>
                    </a:lnTo>
                    <a:lnTo>
                      <a:pt x="18497" y="16593"/>
                    </a:lnTo>
                    <a:lnTo>
                      <a:pt x="18664" y="16593"/>
                    </a:lnTo>
                    <a:lnTo>
                      <a:pt x="18832" y="16613"/>
                    </a:lnTo>
                    <a:lnTo>
                      <a:pt x="18936" y="16551"/>
                    </a:lnTo>
                    <a:lnTo>
                      <a:pt x="18936" y="16488"/>
                    </a:lnTo>
                    <a:lnTo>
                      <a:pt x="18915" y="16467"/>
                    </a:lnTo>
                    <a:lnTo>
                      <a:pt x="18936" y="16404"/>
                    </a:lnTo>
                    <a:lnTo>
                      <a:pt x="19208" y="16237"/>
                    </a:lnTo>
                    <a:lnTo>
                      <a:pt x="19418" y="16153"/>
                    </a:lnTo>
                    <a:lnTo>
                      <a:pt x="19522" y="16069"/>
                    </a:lnTo>
                    <a:lnTo>
                      <a:pt x="19543" y="15986"/>
                    </a:lnTo>
                    <a:lnTo>
                      <a:pt x="19522" y="15944"/>
                    </a:lnTo>
                    <a:lnTo>
                      <a:pt x="19418" y="15735"/>
                    </a:lnTo>
                    <a:lnTo>
                      <a:pt x="19501" y="15567"/>
                    </a:lnTo>
                    <a:lnTo>
                      <a:pt x="19564" y="15463"/>
                    </a:lnTo>
                    <a:lnTo>
                      <a:pt x="19564" y="15358"/>
                    </a:lnTo>
                    <a:lnTo>
                      <a:pt x="19627" y="15316"/>
                    </a:lnTo>
                    <a:lnTo>
                      <a:pt x="19731" y="15232"/>
                    </a:lnTo>
                    <a:lnTo>
                      <a:pt x="19752" y="15128"/>
                    </a:lnTo>
                    <a:lnTo>
                      <a:pt x="19731" y="15107"/>
                    </a:lnTo>
                    <a:lnTo>
                      <a:pt x="19878" y="14835"/>
                    </a:lnTo>
                    <a:lnTo>
                      <a:pt x="20087" y="14584"/>
                    </a:lnTo>
                    <a:lnTo>
                      <a:pt x="20087" y="14479"/>
                    </a:lnTo>
                    <a:lnTo>
                      <a:pt x="20045" y="14103"/>
                    </a:lnTo>
                    <a:lnTo>
                      <a:pt x="20003" y="14082"/>
                    </a:lnTo>
                    <a:lnTo>
                      <a:pt x="20066" y="13872"/>
                    </a:lnTo>
                    <a:lnTo>
                      <a:pt x="20129" y="13789"/>
                    </a:lnTo>
                    <a:lnTo>
                      <a:pt x="20129" y="13726"/>
                    </a:lnTo>
                    <a:lnTo>
                      <a:pt x="20317" y="13580"/>
                    </a:lnTo>
                    <a:lnTo>
                      <a:pt x="20338" y="13496"/>
                    </a:lnTo>
                    <a:lnTo>
                      <a:pt x="20275" y="13287"/>
                    </a:lnTo>
                    <a:lnTo>
                      <a:pt x="20359" y="13036"/>
                    </a:lnTo>
                    <a:lnTo>
                      <a:pt x="20338" y="12826"/>
                    </a:lnTo>
                    <a:lnTo>
                      <a:pt x="20359" y="12659"/>
                    </a:lnTo>
                    <a:lnTo>
                      <a:pt x="20359" y="12596"/>
                    </a:lnTo>
                    <a:lnTo>
                      <a:pt x="20422" y="12387"/>
                    </a:lnTo>
                    <a:lnTo>
                      <a:pt x="20359" y="11592"/>
                    </a:lnTo>
                    <a:lnTo>
                      <a:pt x="20359" y="11445"/>
                    </a:lnTo>
                    <a:lnTo>
                      <a:pt x="20422" y="11341"/>
                    </a:lnTo>
                    <a:lnTo>
                      <a:pt x="20422" y="11236"/>
                    </a:lnTo>
                    <a:lnTo>
                      <a:pt x="20359" y="11278"/>
                    </a:lnTo>
                    <a:lnTo>
                      <a:pt x="20275" y="11194"/>
                    </a:lnTo>
                    <a:lnTo>
                      <a:pt x="20275" y="11131"/>
                    </a:lnTo>
                    <a:lnTo>
                      <a:pt x="20359" y="10985"/>
                    </a:lnTo>
                    <a:lnTo>
                      <a:pt x="20338" y="10859"/>
                    </a:lnTo>
                    <a:lnTo>
                      <a:pt x="20359" y="10776"/>
                    </a:lnTo>
                    <a:lnTo>
                      <a:pt x="20443" y="10755"/>
                    </a:lnTo>
                    <a:lnTo>
                      <a:pt x="20464" y="10629"/>
                    </a:lnTo>
                    <a:lnTo>
                      <a:pt x="20380" y="10504"/>
                    </a:lnTo>
                    <a:lnTo>
                      <a:pt x="20234" y="10420"/>
                    </a:lnTo>
                    <a:lnTo>
                      <a:pt x="20275" y="10399"/>
                    </a:lnTo>
                    <a:lnTo>
                      <a:pt x="20317" y="10336"/>
                    </a:lnTo>
                    <a:lnTo>
                      <a:pt x="20338" y="10399"/>
                    </a:lnTo>
                    <a:lnTo>
                      <a:pt x="20422" y="10441"/>
                    </a:lnTo>
                    <a:lnTo>
                      <a:pt x="20485" y="10462"/>
                    </a:lnTo>
                    <a:lnTo>
                      <a:pt x="20526" y="10336"/>
                    </a:lnTo>
                    <a:lnTo>
                      <a:pt x="20589" y="10336"/>
                    </a:lnTo>
                    <a:lnTo>
                      <a:pt x="20631" y="10420"/>
                    </a:lnTo>
                    <a:lnTo>
                      <a:pt x="20673" y="10441"/>
                    </a:lnTo>
                    <a:lnTo>
                      <a:pt x="20631" y="10525"/>
                    </a:lnTo>
                    <a:lnTo>
                      <a:pt x="20547" y="10567"/>
                    </a:lnTo>
                    <a:lnTo>
                      <a:pt x="20526" y="10650"/>
                    </a:lnTo>
                    <a:lnTo>
                      <a:pt x="20568" y="10650"/>
                    </a:lnTo>
                    <a:lnTo>
                      <a:pt x="20673" y="10546"/>
                    </a:lnTo>
                    <a:lnTo>
                      <a:pt x="20840" y="10462"/>
                    </a:lnTo>
                    <a:lnTo>
                      <a:pt x="21008" y="10190"/>
                    </a:lnTo>
                    <a:lnTo>
                      <a:pt x="21091" y="9981"/>
                    </a:lnTo>
                    <a:lnTo>
                      <a:pt x="21112" y="9834"/>
                    </a:lnTo>
                    <a:lnTo>
                      <a:pt x="21196" y="9771"/>
                    </a:lnTo>
                    <a:lnTo>
                      <a:pt x="21280" y="9562"/>
                    </a:lnTo>
                    <a:lnTo>
                      <a:pt x="21363" y="9374"/>
                    </a:lnTo>
                    <a:lnTo>
                      <a:pt x="21677" y="9165"/>
                    </a:lnTo>
                    <a:lnTo>
                      <a:pt x="21698" y="9060"/>
                    </a:lnTo>
                    <a:lnTo>
                      <a:pt x="21803" y="9039"/>
                    </a:lnTo>
                    <a:lnTo>
                      <a:pt x="21887" y="8934"/>
                    </a:lnTo>
                    <a:lnTo>
                      <a:pt x="22138" y="8683"/>
                    </a:lnTo>
                    <a:lnTo>
                      <a:pt x="22368" y="8370"/>
                    </a:lnTo>
                    <a:lnTo>
                      <a:pt x="22431" y="8307"/>
                    </a:lnTo>
                    <a:lnTo>
                      <a:pt x="22556" y="7993"/>
                    </a:lnTo>
                    <a:lnTo>
                      <a:pt x="22577" y="7846"/>
                    </a:lnTo>
                    <a:lnTo>
                      <a:pt x="22661" y="7742"/>
                    </a:lnTo>
                    <a:lnTo>
                      <a:pt x="22661" y="7637"/>
                    </a:lnTo>
                    <a:lnTo>
                      <a:pt x="22577" y="7533"/>
                    </a:lnTo>
                    <a:lnTo>
                      <a:pt x="22619" y="7449"/>
                    </a:lnTo>
                    <a:lnTo>
                      <a:pt x="22682" y="7449"/>
                    </a:lnTo>
                    <a:lnTo>
                      <a:pt x="22661" y="7156"/>
                    </a:lnTo>
                    <a:lnTo>
                      <a:pt x="22577" y="7093"/>
                    </a:lnTo>
                    <a:lnTo>
                      <a:pt x="22556" y="6968"/>
                    </a:lnTo>
                    <a:lnTo>
                      <a:pt x="22347" y="6528"/>
                    </a:lnTo>
                    <a:lnTo>
                      <a:pt x="22347" y="6361"/>
                    </a:lnTo>
                    <a:lnTo>
                      <a:pt x="22326" y="6193"/>
                    </a:lnTo>
                    <a:lnTo>
                      <a:pt x="21949" y="6026"/>
                    </a:lnTo>
                    <a:lnTo>
                      <a:pt x="21740" y="6026"/>
                    </a:lnTo>
                    <a:lnTo>
                      <a:pt x="21594" y="6110"/>
                    </a:lnTo>
                    <a:lnTo>
                      <a:pt x="21489" y="5942"/>
                    </a:lnTo>
                    <a:lnTo>
                      <a:pt x="21342" y="5921"/>
                    </a:lnTo>
                    <a:lnTo>
                      <a:pt x="21217" y="5796"/>
                    </a:lnTo>
                    <a:lnTo>
                      <a:pt x="21070" y="5712"/>
                    </a:lnTo>
                    <a:lnTo>
                      <a:pt x="20966" y="5691"/>
                    </a:lnTo>
                    <a:lnTo>
                      <a:pt x="20694" y="5398"/>
                    </a:lnTo>
                    <a:lnTo>
                      <a:pt x="20485" y="5105"/>
                    </a:lnTo>
                    <a:lnTo>
                      <a:pt x="20380" y="5085"/>
                    </a:lnTo>
                    <a:lnTo>
                      <a:pt x="20254" y="4959"/>
                    </a:lnTo>
                    <a:lnTo>
                      <a:pt x="20129" y="4959"/>
                    </a:lnTo>
                    <a:lnTo>
                      <a:pt x="19773" y="4687"/>
                    </a:lnTo>
                    <a:lnTo>
                      <a:pt x="19627" y="4687"/>
                    </a:lnTo>
                    <a:lnTo>
                      <a:pt x="19438" y="4603"/>
                    </a:lnTo>
                    <a:lnTo>
                      <a:pt x="19334" y="4666"/>
                    </a:lnTo>
                    <a:lnTo>
                      <a:pt x="19187" y="4666"/>
                    </a:lnTo>
                    <a:lnTo>
                      <a:pt x="19083" y="4603"/>
                    </a:lnTo>
                    <a:lnTo>
                      <a:pt x="18978" y="4666"/>
                    </a:lnTo>
                    <a:lnTo>
                      <a:pt x="18915" y="4750"/>
                    </a:lnTo>
                    <a:lnTo>
                      <a:pt x="18832" y="4666"/>
                    </a:lnTo>
                    <a:lnTo>
                      <a:pt x="18685" y="4561"/>
                    </a:lnTo>
                    <a:lnTo>
                      <a:pt x="18685" y="4666"/>
                    </a:lnTo>
                    <a:lnTo>
                      <a:pt x="18602" y="4624"/>
                    </a:lnTo>
                    <a:lnTo>
                      <a:pt x="18581" y="4687"/>
                    </a:lnTo>
                    <a:lnTo>
                      <a:pt x="18581" y="4750"/>
                    </a:lnTo>
                    <a:lnTo>
                      <a:pt x="18476" y="4666"/>
                    </a:lnTo>
                    <a:lnTo>
                      <a:pt x="18455" y="4624"/>
                    </a:lnTo>
                    <a:lnTo>
                      <a:pt x="18371" y="4582"/>
                    </a:lnTo>
                    <a:lnTo>
                      <a:pt x="18371" y="4582"/>
                    </a:lnTo>
                    <a:lnTo>
                      <a:pt x="18392" y="4645"/>
                    </a:lnTo>
                    <a:lnTo>
                      <a:pt x="18371" y="4666"/>
                    </a:lnTo>
                    <a:lnTo>
                      <a:pt x="18183" y="4582"/>
                    </a:lnTo>
                    <a:lnTo>
                      <a:pt x="18141" y="4582"/>
                    </a:lnTo>
                    <a:lnTo>
                      <a:pt x="17995" y="4561"/>
                    </a:lnTo>
                    <a:lnTo>
                      <a:pt x="17702" y="4394"/>
                    </a:lnTo>
                    <a:lnTo>
                      <a:pt x="17555" y="4394"/>
                    </a:lnTo>
                    <a:lnTo>
                      <a:pt x="17555" y="4436"/>
                    </a:lnTo>
                    <a:lnTo>
                      <a:pt x="17597" y="4478"/>
                    </a:lnTo>
                    <a:lnTo>
                      <a:pt x="17555" y="4520"/>
                    </a:lnTo>
                    <a:lnTo>
                      <a:pt x="17472" y="4478"/>
                    </a:lnTo>
                    <a:lnTo>
                      <a:pt x="17451" y="4520"/>
                    </a:lnTo>
                    <a:lnTo>
                      <a:pt x="17430" y="4561"/>
                    </a:lnTo>
                    <a:lnTo>
                      <a:pt x="17325" y="4603"/>
                    </a:lnTo>
                    <a:lnTo>
                      <a:pt x="17262" y="4666"/>
                    </a:lnTo>
                    <a:lnTo>
                      <a:pt x="17241" y="4792"/>
                    </a:lnTo>
                    <a:lnTo>
                      <a:pt x="17200" y="4687"/>
                    </a:lnTo>
                    <a:lnTo>
                      <a:pt x="17158" y="4603"/>
                    </a:lnTo>
                    <a:lnTo>
                      <a:pt x="17116" y="4645"/>
                    </a:lnTo>
                    <a:lnTo>
                      <a:pt x="17116" y="4750"/>
                    </a:lnTo>
                    <a:lnTo>
                      <a:pt x="17011" y="4917"/>
                    </a:lnTo>
                    <a:lnTo>
                      <a:pt x="17011" y="5085"/>
                    </a:lnTo>
                    <a:lnTo>
                      <a:pt x="16990" y="4917"/>
                    </a:lnTo>
                    <a:lnTo>
                      <a:pt x="17011" y="4771"/>
                    </a:lnTo>
                    <a:lnTo>
                      <a:pt x="16990" y="4645"/>
                    </a:lnTo>
                    <a:lnTo>
                      <a:pt x="17032" y="4457"/>
                    </a:lnTo>
                    <a:lnTo>
                      <a:pt x="17095" y="4394"/>
                    </a:lnTo>
                    <a:lnTo>
                      <a:pt x="17032" y="4373"/>
                    </a:lnTo>
                    <a:lnTo>
                      <a:pt x="16928" y="4373"/>
                    </a:lnTo>
                    <a:lnTo>
                      <a:pt x="17053" y="4248"/>
                    </a:lnTo>
                    <a:lnTo>
                      <a:pt x="16907" y="4059"/>
                    </a:lnTo>
                    <a:lnTo>
                      <a:pt x="16823" y="3913"/>
                    </a:lnTo>
                    <a:lnTo>
                      <a:pt x="16739" y="3913"/>
                    </a:lnTo>
                    <a:lnTo>
                      <a:pt x="16614" y="3871"/>
                    </a:lnTo>
                    <a:lnTo>
                      <a:pt x="16530" y="3976"/>
                    </a:lnTo>
                    <a:lnTo>
                      <a:pt x="16467" y="4017"/>
                    </a:lnTo>
                    <a:lnTo>
                      <a:pt x="16425" y="3934"/>
                    </a:lnTo>
                    <a:lnTo>
                      <a:pt x="16384" y="3913"/>
                    </a:lnTo>
                    <a:lnTo>
                      <a:pt x="16363" y="3829"/>
                    </a:lnTo>
                    <a:lnTo>
                      <a:pt x="16279" y="3766"/>
                    </a:lnTo>
                    <a:lnTo>
                      <a:pt x="16195" y="3766"/>
                    </a:lnTo>
                    <a:lnTo>
                      <a:pt x="16153" y="3724"/>
                    </a:lnTo>
                    <a:lnTo>
                      <a:pt x="16070" y="3704"/>
                    </a:lnTo>
                    <a:lnTo>
                      <a:pt x="16007" y="3745"/>
                    </a:lnTo>
                    <a:lnTo>
                      <a:pt x="16007" y="3704"/>
                    </a:lnTo>
                    <a:lnTo>
                      <a:pt x="15965" y="3662"/>
                    </a:lnTo>
                    <a:lnTo>
                      <a:pt x="15902" y="3599"/>
                    </a:lnTo>
                    <a:lnTo>
                      <a:pt x="15840" y="3620"/>
                    </a:lnTo>
                    <a:lnTo>
                      <a:pt x="15693" y="3599"/>
                    </a:lnTo>
                    <a:lnTo>
                      <a:pt x="15526" y="3494"/>
                    </a:lnTo>
                    <a:lnTo>
                      <a:pt x="15463" y="3494"/>
                    </a:lnTo>
                    <a:lnTo>
                      <a:pt x="15442" y="3536"/>
                    </a:lnTo>
                    <a:lnTo>
                      <a:pt x="15337" y="3452"/>
                    </a:lnTo>
                    <a:lnTo>
                      <a:pt x="15254" y="3452"/>
                    </a:lnTo>
                    <a:lnTo>
                      <a:pt x="15233" y="3536"/>
                    </a:lnTo>
                    <a:lnTo>
                      <a:pt x="15170" y="3536"/>
                    </a:lnTo>
                    <a:lnTo>
                      <a:pt x="15149" y="3452"/>
                    </a:lnTo>
                    <a:lnTo>
                      <a:pt x="15024" y="3452"/>
                    </a:lnTo>
                    <a:lnTo>
                      <a:pt x="14919" y="3515"/>
                    </a:lnTo>
                    <a:lnTo>
                      <a:pt x="14856" y="3620"/>
                    </a:lnTo>
                    <a:lnTo>
                      <a:pt x="14856" y="3704"/>
                    </a:lnTo>
                    <a:lnTo>
                      <a:pt x="14731" y="3829"/>
                    </a:lnTo>
                    <a:lnTo>
                      <a:pt x="14584" y="3934"/>
                    </a:lnTo>
                    <a:lnTo>
                      <a:pt x="14375" y="4059"/>
                    </a:lnTo>
                    <a:lnTo>
                      <a:pt x="14270" y="4185"/>
                    </a:lnTo>
                    <a:lnTo>
                      <a:pt x="14208" y="4352"/>
                    </a:lnTo>
                    <a:lnTo>
                      <a:pt x="14187" y="4499"/>
                    </a:lnTo>
                    <a:lnTo>
                      <a:pt x="14124" y="4582"/>
                    </a:lnTo>
                    <a:lnTo>
                      <a:pt x="14019" y="4687"/>
                    </a:lnTo>
                    <a:lnTo>
                      <a:pt x="14019" y="4771"/>
                    </a:lnTo>
                    <a:lnTo>
                      <a:pt x="14061" y="4896"/>
                    </a:lnTo>
                    <a:lnTo>
                      <a:pt x="14019" y="5105"/>
                    </a:lnTo>
                    <a:lnTo>
                      <a:pt x="13998" y="4980"/>
                    </a:lnTo>
                    <a:lnTo>
                      <a:pt x="13915" y="4854"/>
                    </a:lnTo>
                    <a:lnTo>
                      <a:pt x="13915" y="4750"/>
                    </a:lnTo>
                    <a:lnTo>
                      <a:pt x="13998" y="4645"/>
                    </a:lnTo>
                    <a:lnTo>
                      <a:pt x="14103" y="4561"/>
                    </a:lnTo>
                    <a:lnTo>
                      <a:pt x="14082" y="4394"/>
                    </a:lnTo>
                    <a:lnTo>
                      <a:pt x="14124" y="4269"/>
                    </a:lnTo>
                    <a:lnTo>
                      <a:pt x="14124" y="4185"/>
                    </a:lnTo>
                    <a:lnTo>
                      <a:pt x="14061" y="4185"/>
                    </a:lnTo>
                    <a:lnTo>
                      <a:pt x="13915" y="4248"/>
                    </a:lnTo>
                    <a:lnTo>
                      <a:pt x="13768" y="4185"/>
                    </a:lnTo>
                    <a:lnTo>
                      <a:pt x="13643" y="4185"/>
                    </a:lnTo>
                    <a:lnTo>
                      <a:pt x="13538" y="4227"/>
                    </a:lnTo>
                    <a:lnTo>
                      <a:pt x="13454" y="4164"/>
                    </a:lnTo>
                    <a:lnTo>
                      <a:pt x="13538" y="4164"/>
                    </a:lnTo>
                    <a:lnTo>
                      <a:pt x="13643" y="4080"/>
                    </a:lnTo>
                    <a:lnTo>
                      <a:pt x="13747" y="4059"/>
                    </a:lnTo>
                    <a:lnTo>
                      <a:pt x="13915" y="4080"/>
                    </a:lnTo>
                    <a:lnTo>
                      <a:pt x="14019" y="4059"/>
                    </a:lnTo>
                    <a:lnTo>
                      <a:pt x="14103" y="3955"/>
                    </a:lnTo>
                    <a:lnTo>
                      <a:pt x="14166" y="3955"/>
                    </a:lnTo>
                    <a:lnTo>
                      <a:pt x="14208" y="4017"/>
                    </a:lnTo>
                    <a:lnTo>
                      <a:pt x="14270" y="3976"/>
                    </a:lnTo>
                    <a:lnTo>
                      <a:pt x="14375" y="3934"/>
                    </a:lnTo>
                    <a:lnTo>
                      <a:pt x="14521" y="3871"/>
                    </a:lnTo>
                    <a:lnTo>
                      <a:pt x="14521" y="3745"/>
                    </a:lnTo>
                    <a:lnTo>
                      <a:pt x="14689" y="3557"/>
                    </a:lnTo>
                    <a:lnTo>
                      <a:pt x="14689" y="3432"/>
                    </a:lnTo>
                    <a:lnTo>
                      <a:pt x="14731" y="3348"/>
                    </a:lnTo>
                    <a:lnTo>
                      <a:pt x="14731" y="3243"/>
                    </a:lnTo>
                    <a:lnTo>
                      <a:pt x="14584" y="3222"/>
                    </a:lnTo>
                    <a:lnTo>
                      <a:pt x="14438" y="3118"/>
                    </a:lnTo>
                    <a:lnTo>
                      <a:pt x="14333" y="3118"/>
                    </a:lnTo>
                    <a:lnTo>
                      <a:pt x="14187" y="3222"/>
                    </a:lnTo>
                    <a:lnTo>
                      <a:pt x="14061" y="3222"/>
                    </a:lnTo>
                    <a:lnTo>
                      <a:pt x="13852" y="3139"/>
                    </a:lnTo>
                    <a:lnTo>
                      <a:pt x="13643" y="3118"/>
                    </a:lnTo>
                    <a:lnTo>
                      <a:pt x="13475" y="3285"/>
                    </a:lnTo>
                    <a:lnTo>
                      <a:pt x="13475" y="3348"/>
                    </a:lnTo>
                    <a:lnTo>
                      <a:pt x="13538" y="3390"/>
                    </a:lnTo>
                    <a:lnTo>
                      <a:pt x="13559" y="3432"/>
                    </a:lnTo>
                    <a:lnTo>
                      <a:pt x="13475" y="3432"/>
                    </a:lnTo>
                    <a:lnTo>
                      <a:pt x="13433" y="3452"/>
                    </a:lnTo>
                    <a:lnTo>
                      <a:pt x="13371" y="3557"/>
                    </a:lnTo>
                    <a:lnTo>
                      <a:pt x="13350" y="3494"/>
                    </a:lnTo>
                    <a:lnTo>
                      <a:pt x="13287" y="3452"/>
                    </a:lnTo>
                    <a:lnTo>
                      <a:pt x="13161" y="3515"/>
                    </a:lnTo>
                    <a:lnTo>
                      <a:pt x="13036" y="3704"/>
                    </a:lnTo>
                    <a:lnTo>
                      <a:pt x="12848" y="3913"/>
                    </a:lnTo>
                    <a:lnTo>
                      <a:pt x="12973" y="3724"/>
                    </a:lnTo>
                    <a:lnTo>
                      <a:pt x="12973" y="3599"/>
                    </a:lnTo>
                    <a:lnTo>
                      <a:pt x="13015" y="3515"/>
                    </a:lnTo>
                    <a:lnTo>
                      <a:pt x="13015" y="3432"/>
                    </a:lnTo>
                    <a:lnTo>
                      <a:pt x="12952" y="3432"/>
                    </a:lnTo>
                    <a:lnTo>
                      <a:pt x="12848" y="3536"/>
                    </a:lnTo>
                    <a:lnTo>
                      <a:pt x="12806" y="3662"/>
                    </a:lnTo>
                    <a:lnTo>
                      <a:pt x="12743" y="3829"/>
                    </a:lnTo>
                    <a:lnTo>
                      <a:pt x="12638" y="3871"/>
                    </a:lnTo>
                    <a:lnTo>
                      <a:pt x="12722" y="3704"/>
                    </a:lnTo>
                    <a:lnTo>
                      <a:pt x="12743" y="3557"/>
                    </a:lnTo>
                    <a:lnTo>
                      <a:pt x="12952" y="3306"/>
                    </a:lnTo>
                    <a:lnTo>
                      <a:pt x="13015" y="3118"/>
                    </a:lnTo>
                    <a:lnTo>
                      <a:pt x="13078" y="3013"/>
                    </a:lnTo>
                    <a:lnTo>
                      <a:pt x="13182" y="2971"/>
                    </a:lnTo>
                    <a:lnTo>
                      <a:pt x="13329" y="2888"/>
                    </a:lnTo>
                    <a:lnTo>
                      <a:pt x="13392" y="2867"/>
                    </a:lnTo>
                    <a:lnTo>
                      <a:pt x="13496" y="2699"/>
                    </a:lnTo>
                    <a:lnTo>
                      <a:pt x="13768" y="2448"/>
                    </a:lnTo>
                    <a:lnTo>
                      <a:pt x="13789" y="2364"/>
                    </a:lnTo>
                    <a:lnTo>
                      <a:pt x="13852" y="2302"/>
                    </a:lnTo>
                    <a:lnTo>
                      <a:pt x="13789" y="2239"/>
                    </a:lnTo>
                    <a:lnTo>
                      <a:pt x="13810" y="2155"/>
                    </a:lnTo>
                    <a:lnTo>
                      <a:pt x="13852" y="2134"/>
                    </a:lnTo>
                    <a:lnTo>
                      <a:pt x="13852" y="2030"/>
                    </a:lnTo>
                    <a:lnTo>
                      <a:pt x="13747" y="1946"/>
                    </a:lnTo>
                    <a:lnTo>
                      <a:pt x="13601" y="1946"/>
                    </a:lnTo>
                    <a:lnTo>
                      <a:pt x="13580" y="1988"/>
                    </a:lnTo>
                    <a:lnTo>
                      <a:pt x="13538" y="1883"/>
                    </a:lnTo>
                    <a:lnTo>
                      <a:pt x="13454" y="1674"/>
                    </a:lnTo>
                    <a:lnTo>
                      <a:pt x="13329" y="1360"/>
                    </a:lnTo>
                    <a:lnTo>
                      <a:pt x="13224" y="1214"/>
                    </a:lnTo>
                    <a:lnTo>
                      <a:pt x="13140" y="1004"/>
                    </a:lnTo>
                    <a:lnTo>
                      <a:pt x="13140" y="879"/>
                    </a:lnTo>
                    <a:lnTo>
                      <a:pt x="13120" y="732"/>
                    </a:lnTo>
                    <a:lnTo>
                      <a:pt x="13057" y="691"/>
                    </a:lnTo>
                    <a:lnTo>
                      <a:pt x="13036" y="586"/>
                    </a:lnTo>
                    <a:lnTo>
                      <a:pt x="12952" y="460"/>
                    </a:lnTo>
                    <a:lnTo>
                      <a:pt x="12931" y="481"/>
                    </a:lnTo>
                    <a:lnTo>
                      <a:pt x="12931" y="565"/>
                    </a:lnTo>
                    <a:lnTo>
                      <a:pt x="12868" y="628"/>
                    </a:lnTo>
                    <a:lnTo>
                      <a:pt x="12743" y="711"/>
                    </a:lnTo>
                    <a:lnTo>
                      <a:pt x="12701" y="795"/>
                    </a:lnTo>
                    <a:lnTo>
                      <a:pt x="12555" y="984"/>
                    </a:lnTo>
                    <a:lnTo>
                      <a:pt x="12408" y="1151"/>
                    </a:lnTo>
                    <a:lnTo>
                      <a:pt x="12408" y="1256"/>
                    </a:lnTo>
                    <a:lnTo>
                      <a:pt x="12303" y="1507"/>
                    </a:lnTo>
                    <a:lnTo>
                      <a:pt x="12199" y="1653"/>
                    </a:lnTo>
                    <a:lnTo>
                      <a:pt x="12115" y="1779"/>
                    </a:lnTo>
                    <a:lnTo>
                      <a:pt x="12011" y="1820"/>
                    </a:lnTo>
                    <a:lnTo>
                      <a:pt x="11969" y="1862"/>
                    </a:lnTo>
                    <a:lnTo>
                      <a:pt x="11927" y="1967"/>
                    </a:lnTo>
                    <a:lnTo>
                      <a:pt x="11822" y="2051"/>
                    </a:lnTo>
                    <a:lnTo>
                      <a:pt x="11759" y="2030"/>
                    </a:lnTo>
                    <a:lnTo>
                      <a:pt x="11759" y="1862"/>
                    </a:lnTo>
                    <a:lnTo>
                      <a:pt x="11697" y="1841"/>
                    </a:lnTo>
                    <a:lnTo>
                      <a:pt x="11676" y="1779"/>
                    </a:lnTo>
                    <a:lnTo>
                      <a:pt x="11613" y="1779"/>
                    </a:lnTo>
                    <a:lnTo>
                      <a:pt x="11550" y="1820"/>
                    </a:lnTo>
                    <a:lnTo>
                      <a:pt x="11487" y="1883"/>
                    </a:lnTo>
                    <a:lnTo>
                      <a:pt x="11383" y="1862"/>
                    </a:lnTo>
                    <a:lnTo>
                      <a:pt x="11299" y="1779"/>
                    </a:lnTo>
                    <a:lnTo>
                      <a:pt x="11299" y="1737"/>
                    </a:lnTo>
                    <a:lnTo>
                      <a:pt x="11278" y="1716"/>
                    </a:lnTo>
                    <a:lnTo>
                      <a:pt x="11257" y="1611"/>
                    </a:lnTo>
                    <a:lnTo>
                      <a:pt x="11236" y="1548"/>
                    </a:lnTo>
                    <a:lnTo>
                      <a:pt x="11153" y="1528"/>
                    </a:lnTo>
                    <a:lnTo>
                      <a:pt x="11048" y="1423"/>
                    </a:lnTo>
                    <a:lnTo>
                      <a:pt x="10881" y="1423"/>
                    </a:lnTo>
                    <a:lnTo>
                      <a:pt x="10776" y="1465"/>
                    </a:lnTo>
                    <a:lnTo>
                      <a:pt x="10546" y="1465"/>
                    </a:lnTo>
                    <a:lnTo>
                      <a:pt x="10420" y="1444"/>
                    </a:lnTo>
                    <a:lnTo>
                      <a:pt x="10316" y="1528"/>
                    </a:lnTo>
                    <a:lnTo>
                      <a:pt x="10295" y="1632"/>
                    </a:lnTo>
                    <a:lnTo>
                      <a:pt x="10399" y="1737"/>
                    </a:lnTo>
                    <a:lnTo>
                      <a:pt x="10420" y="1820"/>
                    </a:lnTo>
                    <a:lnTo>
                      <a:pt x="10462" y="1946"/>
                    </a:lnTo>
                    <a:lnTo>
                      <a:pt x="10441" y="1988"/>
                    </a:lnTo>
                    <a:lnTo>
                      <a:pt x="10337" y="1988"/>
                    </a:lnTo>
                    <a:lnTo>
                      <a:pt x="10190" y="1946"/>
                    </a:lnTo>
                    <a:lnTo>
                      <a:pt x="10148" y="1925"/>
                    </a:lnTo>
                    <a:lnTo>
                      <a:pt x="9918" y="1925"/>
                    </a:lnTo>
                    <a:lnTo>
                      <a:pt x="9814" y="1946"/>
                    </a:lnTo>
                    <a:lnTo>
                      <a:pt x="9772" y="1883"/>
                    </a:lnTo>
                    <a:lnTo>
                      <a:pt x="9604" y="1883"/>
                    </a:lnTo>
                    <a:lnTo>
                      <a:pt x="9479" y="1946"/>
                    </a:lnTo>
                    <a:lnTo>
                      <a:pt x="9395" y="2134"/>
                    </a:lnTo>
                    <a:lnTo>
                      <a:pt x="9165" y="2134"/>
                    </a:lnTo>
                    <a:lnTo>
                      <a:pt x="9039" y="2155"/>
                    </a:lnTo>
                    <a:lnTo>
                      <a:pt x="8998" y="2197"/>
                    </a:lnTo>
                    <a:lnTo>
                      <a:pt x="8935" y="2302"/>
                    </a:lnTo>
                    <a:lnTo>
                      <a:pt x="8788" y="2302"/>
                    </a:lnTo>
                    <a:lnTo>
                      <a:pt x="8767" y="2281"/>
                    </a:lnTo>
                    <a:lnTo>
                      <a:pt x="8684" y="2302"/>
                    </a:lnTo>
                    <a:lnTo>
                      <a:pt x="8621" y="2385"/>
                    </a:lnTo>
                    <a:lnTo>
                      <a:pt x="8537" y="2364"/>
                    </a:lnTo>
                    <a:lnTo>
                      <a:pt x="8307" y="2176"/>
                    </a:lnTo>
                    <a:lnTo>
                      <a:pt x="8223" y="2072"/>
                    </a:lnTo>
                    <a:lnTo>
                      <a:pt x="8223" y="1988"/>
                    </a:lnTo>
                    <a:lnTo>
                      <a:pt x="8098" y="1862"/>
                    </a:lnTo>
                    <a:lnTo>
                      <a:pt x="7993" y="1758"/>
                    </a:lnTo>
                    <a:lnTo>
                      <a:pt x="7993" y="1653"/>
                    </a:lnTo>
                    <a:lnTo>
                      <a:pt x="8014" y="1569"/>
                    </a:lnTo>
                    <a:lnTo>
                      <a:pt x="7993" y="1528"/>
                    </a:lnTo>
                    <a:lnTo>
                      <a:pt x="8014" y="1423"/>
                    </a:lnTo>
                    <a:lnTo>
                      <a:pt x="8056" y="1339"/>
                    </a:lnTo>
                    <a:lnTo>
                      <a:pt x="8056" y="1214"/>
                    </a:lnTo>
                    <a:lnTo>
                      <a:pt x="8161" y="1025"/>
                    </a:lnTo>
                    <a:lnTo>
                      <a:pt x="8202" y="879"/>
                    </a:lnTo>
                    <a:lnTo>
                      <a:pt x="8307" y="732"/>
                    </a:lnTo>
                    <a:lnTo>
                      <a:pt x="8307" y="691"/>
                    </a:lnTo>
                    <a:lnTo>
                      <a:pt x="8202" y="691"/>
                    </a:lnTo>
                    <a:lnTo>
                      <a:pt x="8140" y="607"/>
                    </a:lnTo>
                    <a:lnTo>
                      <a:pt x="8119" y="523"/>
                    </a:lnTo>
                    <a:lnTo>
                      <a:pt x="7993" y="523"/>
                    </a:lnTo>
                    <a:lnTo>
                      <a:pt x="7889" y="481"/>
                    </a:lnTo>
                    <a:lnTo>
                      <a:pt x="7930" y="398"/>
                    </a:lnTo>
                    <a:lnTo>
                      <a:pt x="8014" y="293"/>
                    </a:lnTo>
                    <a:lnTo>
                      <a:pt x="8014" y="147"/>
                    </a:lnTo>
                    <a:lnTo>
                      <a:pt x="7910" y="0"/>
                    </a:lnTo>
                    <a:lnTo>
                      <a:pt x="7784" y="0"/>
                    </a:lnTo>
                    <a:lnTo>
                      <a:pt x="7721" y="63"/>
                    </a:lnTo>
                    <a:lnTo>
                      <a:pt x="7679"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6B65"/>
                  </a:solidFill>
                  <a:effectLst/>
                  <a:uLnTx/>
                  <a:uFillTx/>
                  <a:latin typeface="Arial"/>
                  <a:cs typeface="Arial"/>
                  <a:sym typeface="Arial"/>
                </a:endParaRPr>
              </a:p>
            </p:txBody>
          </p:sp>
        </p:grpSp>
        <p:grpSp>
          <p:nvGrpSpPr>
            <p:cNvPr id="894" name="Google Shape;894;p27"/>
            <p:cNvGrpSpPr/>
            <p:nvPr/>
          </p:nvGrpSpPr>
          <p:grpSpPr>
            <a:xfrm>
              <a:off x="-3462336" y="4202045"/>
              <a:ext cx="155145" cy="616222"/>
              <a:chOff x="2680375" y="3423800"/>
              <a:chExt cx="182975" cy="761050"/>
            </a:xfrm>
          </p:grpSpPr>
          <p:sp>
            <p:nvSpPr>
              <p:cNvPr id="895" name="Google Shape;895;p27"/>
              <p:cNvSpPr/>
              <p:nvPr/>
            </p:nvSpPr>
            <p:spPr>
              <a:xfrm>
                <a:off x="2698650" y="3423800"/>
                <a:ext cx="164700" cy="703875"/>
              </a:xfrm>
              <a:custGeom>
                <a:avLst/>
                <a:gdLst/>
                <a:ahLst/>
                <a:cxnLst/>
                <a:rect l="l" t="t" r="r" b="b"/>
                <a:pathLst>
                  <a:path w="6588" h="28155" extrusionOk="0">
                    <a:moveTo>
                      <a:pt x="319" y="4568"/>
                    </a:moveTo>
                    <a:lnTo>
                      <a:pt x="107" y="1274"/>
                    </a:lnTo>
                    <a:lnTo>
                      <a:pt x="319" y="0"/>
                    </a:lnTo>
                    <a:lnTo>
                      <a:pt x="6588" y="4356"/>
                    </a:lnTo>
                    <a:lnTo>
                      <a:pt x="4994" y="7331"/>
                    </a:lnTo>
                    <a:lnTo>
                      <a:pt x="1913" y="16149"/>
                    </a:lnTo>
                    <a:lnTo>
                      <a:pt x="2656" y="24330"/>
                    </a:lnTo>
                    <a:lnTo>
                      <a:pt x="4144" y="28155"/>
                    </a:lnTo>
                    <a:lnTo>
                      <a:pt x="1700" y="27836"/>
                    </a:lnTo>
                    <a:lnTo>
                      <a:pt x="532" y="25605"/>
                    </a:lnTo>
                    <a:lnTo>
                      <a:pt x="1063" y="22736"/>
                    </a:lnTo>
                    <a:lnTo>
                      <a:pt x="0" y="17530"/>
                    </a:lnTo>
                    <a:lnTo>
                      <a:pt x="638" y="14024"/>
                    </a:lnTo>
                    <a:lnTo>
                      <a:pt x="213" y="11793"/>
                    </a:lnTo>
                    <a:lnTo>
                      <a:pt x="744" y="7756"/>
                    </a:lnTo>
                    <a:close/>
                  </a:path>
                </a:pathLst>
              </a:custGeom>
              <a:solidFill>
                <a:schemeClr val="dk2"/>
              </a:solidFill>
              <a:ln>
                <a:noFill/>
              </a:ln>
            </p:spPr>
          </p:sp>
          <p:sp>
            <p:nvSpPr>
              <p:cNvPr id="896" name="Google Shape;896;p27"/>
              <p:cNvSpPr/>
              <p:nvPr/>
            </p:nvSpPr>
            <p:spPr>
              <a:xfrm>
                <a:off x="2680375" y="3510050"/>
                <a:ext cx="137075" cy="674800"/>
              </a:xfrm>
              <a:custGeom>
                <a:avLst/>
                <a:gdLst/>
                <a:ahLst/>
                <a:cxnLst/>
                <a:rect l="l" t="t" r="r" b="b"/>
                <a:pathLst>
                  <a:path w="5483" h="26992" extrusionOk="0">
                    <a:moveTo>
                      <a:pt x="984" y="23016"/>
                    </a:moveTo>
                    <a:lnTo>
                      <a:pt x="984" y="23121"/>
                    </a:lnTo>
                    <a:lnTo>
                      <a:pt x="1026" y="23058"/>
                    </a:lnTo>
                    <a:lnTo>
                      <a:pt x="1088" y="23016"/>
                    </a:lnTo>
                    <a:close/>
                    <a:moveTo>
                      <a:pt x="1047" y="0"/>
                    </a:moveTo>
                    <a:lnTo>
                      <a:pt x="984" y="105"/>
                    </a:lnTo>
                    <a:lnTo>
                      <a:pt x="963" y="209"/>
                    </a:lnTo>
                    <a:lnTo>
                      <a:pt x="1068" y="314"/>
                    </a:lnTo>
                    <a:lnTo>
                      <a:pt x="1005" y="419"/>
                    </a:lnTo>
                    <a:lnTo>
                      <a:pt x="900" y="502"/>
                    </a:lnTo>
                    <a:lnTo>
                      <a:pt x="837" y="461"/>
                    </a:lnTo>
                    <a:lnTo>
                      <a:pt x="691" y="544"/>
                    </a:lnTo>
                    <a:lnTo>
                      <a:pt x="565" y="628"/>
                    </a:lnTo>
                    <a:lnTo>
                      <a:pt x="628" y="670"/>
                    </a:lnTo>
                    <a:lnTo>
                      <a:pt x="628" y="837"/>
                    </a:lnTo>
                    <a:lnTo>
                      <a:pt x="586" y="963"/>
                    </a:lnTo>
                    <a:lnTo>
                      <a:pt x="628" y="1130"/>
                    </a:lnTo>
                    <a:lnTo>
                      <a:pt x="733" y="1549"/>
                    </a:lnTo>
                    <a:lnTo>
                      <a:pt x="733" y="1695"/>
                    </a:lnTo>
                    <a:lnTo>
                      <a:pt x="691" y="1800"/>
                    </a:lnTo>
                    <a:lnTo>
                      <a:pt x="649" y="1883"/>
                    </a:lnTo>
                    <a:lnTo>
                      <a:pt x="691" y="2093"/>
                    </a:lnTo>
                    <a:lnTo>
                      <a:pt x="775" y="2302"/>
                    </a:lnTo>
                    <a:lnTo>
                      <a:pt x="858" y="2490"/>
                    </a:lnTo>
                    <a:lnTo>
                      <a:pt x="858" y="2762"/>
                    </a:lnTo>
                    <a:lnTo>
                      <a:pt x="837" y="2846"/>
                    </a:lnTo>
                    <a:lnTo>
                      <a:pt x="796" y="2909"/>
                    </a:lnTo>
                    <a:lnTo>
                      <a:pt x="837" y="3327"/>
                    </a:lnTo>
                    <a:lnTo>
                      <a:pt x="837" y="3432"/>
                    </a:lnTo>
                    <a:lnTo>
                      <a:pt x="754" y="3474"/>
                    </a:lnTo>
                    <a:lnTo>
                      <a:pt x="670" y="3536"/>
                    </a:lnTo>
                    <a:lnTo>
                      <a:pt x="670" y="3766"/>
                    </a:lnTo>
                    <a:lnTo>
                      <a:pt x="691" y="3829"/>
                    </a:lnTo>
                    <a:lnTo>
                      <a:pt x="775" y="3766"/>
                    </a:lnTo>
                    <a:lnTo>
                      <a:pt x="837" y="3829"/>
                    </a:lnTo>
                    <a:lnTo>
                      <a:pt x="754" y="3892"/>
                    </a:lnTo>
                    <a:lnTo>
                      <a:pt x="754" y="4499"/>
                    </a:lnTo>
                    <a:lnTo>
                      <a:pt x="837" y="4729"/>
                    </a:lnTo>
                    <a:lnTo>
                      <a:pt x="858" y="4917"/>
                    </a:lnTo>
                    <a:lnTo>
                      <a:pt x="837" y="5064"/>
                    </a:lnTo>
                    <a:lnTo>
                      <a:pt x="733" y="5231"/>
                    </a:lnTo>
                    <a:lnTo>
                      <a:pt x="733" y="5399"/>
                    </a:lnTo>
                    <a:lnTo>
                      <a:pt x="837" y="5566"/>
                    </a:lnTo>
                    <a:lnTo>
                      <a:pt x="796" y="5712"/>
                    </a:lnTo>
                    <a:lnTo>
                      <a:pt x="796" y="5984"/>
                    </a:lnTo>
                    <a:lnTo>
                      <a:pt x="754" y="6089"/>
                    </a:lnTo>
                    <a:lnTo>
                      <a:pt x="754" y="6256"/>
                    </a:lnTo>
                    <a:lnTo>
                      <a:pt x="775" y="6340"/>
                    </a:lnTo>
                    <a:lnTo>
                      <a:pt x="775" y="6403"/>
                    </a:lnTo>
                    <a:lnTo>
                      <a:pt x="670" y="6570"/>
                    </a:lnTo>
                    <a:lnTo>
                      <a:pt x="670" y="6717"/>
                    </a:lnTo>
                    <a:lnTo>
                      <a:pt x="628" y="6821"/>
                    </a:lnTo>
                    <a:lnTo>
                      <a:pt x="649" y="7010"/>
                    </a:lnTo>
                    <a:lnTo>
                      <a:pt x="628" y="7093"/>
                    </a:lnTo>
                    <a:lnTo>
                      <a:pt x="524" y="7303"/>
                    </a:lnTo>
                    <a:lnTo>
                      <a:pt x="524" y="7407"/>
                    </a:lnTo>
                    <a:lnTo>
                      <a:pt x="628" y="7554"/>
                    </a:lnTo>
                    <a:lnTo>
                      <a:pt x="649" y="7721"/>
                    </a:lnTo>
                    <a:lnTo>
                      <a:pt x="733" y="7826"/>
                    </a:lnTo>
                    <a:lnTo>
                      <a:pt x="649" y="7867"/>
                    </a:lnTo>
                    <a:lnTo>
                      <a:pt x="586" y="8014"/>
                    </a:lnTo>
                    <a:lnTo>
                      <a:pt x="670" y="8119"/>
                    </a:lnTo>
                    <a:lnTo>
                      <a:pt x="586" y="8202"/>
                    </a:lnTo>
                    <a:lnTo>
                      <a:pt x="524" y="8244"/>
                    </a:lnTo>
                    <a:lnTo>
                      <a:pt x="524" y="8391"/>
                    </a:lnTo>
                    <a:lnTo>
                      <a:pt x="544" y="8537"/>
                    </a:lnTo>
                    <a:lnTo>
                      <a:pt x="544" y="8663"/>
                    </a:lnTo>
                    <a:lnTo>
                      <a:pt x="670" y="8997"/>
                    </a:lnTo>
                    <a:lnTo>
                      <a:pt x="670" y="9186"/>
                    </a:lnTo>
                    <a:lnTo>
                      <a:pt x="628" y="9228"/>
                    </a:lnTo>
                    <a:lnTo>
                      <a:pt x="628" y="9332"/>
                    </a:lnTo>
                    <a:lnTo>
                      <a:pt x="754" y="9520"/>
                    </a:lnTo>
                    <a:lnTo>
                      <a:pt x="754" y="9730"/>
                    </a:lnTo>
                    <a:lnTo>
                      <a:pt x="733" y="9855"/>
                    </a:lnTo>
                    <a:lnTo>
                      <a:pt x="733" y="9918"/>
                    </a:lnTo>
                    <a:lnTo>
                      <a:pt x="754" y="10023"/>
                    </a:lnTo>
                    <a:lnTo>
                      <a:pt x="733" y="10106"/>
                    </a:lnTo>
                    <a:lnTo>
                      <a:pt x="691" y="10211"/>
                    </a:lnTo>
                    <a:lnTo>
                      <a:pt x="733" y="10253"/>
                    </a:lnTo>
                    <a:lnTo>
                      <a:pt x="858" y="10441"/>
                    </a:lnTo>
                    <a:lnTo>
                      <a:pt x="879" y="10546"/>
                    </a:lnTo>
                    <a:lnTo>
                      <a:pt x="837" y="10650"/>
                    </a:lnTo>
                    <a:lnTo>
                      <a:pt x="754" y="10692"/>
                    </a:lnTo>
                    <a:lnTo>
                      <a:pt x="670" y="10860"/>
                    </a:lnTo>
                    <a:lnTo>
                      <a:pt x="670" y="10901"/>
                    </a:lnTo>
                    <a:lnTo>
                      <a:pt x="733" y="10964"/>
                    </a:lnTo>
                    <a:lnTo>
                      <a:pt x="670" y="11090"/>
                    </a:lnTo>
                    <a:lnTo>
                      <a:pt x="586" y="11173"/>
                    </a:lnTo>
                    <a:lnTo>
                      <a:pt x="586" y="11278"/>
                    </a:lnTo>
                    <a:lnTo>
                      <a:pt x="565" y="11466"/>
                    </a:lnTo>
                    <a:lnTo>
                      <a:pt x="524" y="11571"/>
                    </a:lnTo>
                    <a:lnTo>
                      <a:pt x="524" y="11676"/>
                    </a:lnTo>
                    <a:lnTo>
                      <a:pt x="482" y="11717"/>
                    </a:lnTo>
                    <a:lnTo>
                      <a:pt x="482" y="11843"/>
                    </a:lnTo>
                    <a:lnTo>
                      <a:pt x="419" y="11927"/>
                    </a:lnTo>
                    <a:lnTo>
                      <a:pt x="419" y="11989"/>
                    </a:lnTo>
                    <a:lnTo>
                      <a:pt x="461" y="12052"/>
                    </a:lnTo>
                    <a:lnTo>
                      <a:pt x="377" y="12157"/>
                    </a:lnTo>
                    <a:lnTo>
                      <a:pt x="377" y="12324"/>
                    </a:lnTo>
                    <a:lnTo>
                      <a:pt x="377" y="12429"/>
                    </a:lnTo>
                    <a:lnTo>
                      <a:pt x="314" y="12471"/>
                    </a:lnTo>
                    <a:lnTo>
                      <a:pt x="314" y="12575"/>
                    </a:lnTo>
                    <a:lnTo>
                      <a:pt x="272" y="12659"/>
                    </a:lnTo>
                    <a:lnTo>
                      <a:pt x="272" y="12743"/>
                    </a:lnTo>
                    <a:lnTo>
                      <a:pt x="314" y="12847"/>
                    </a:lnTo>
                    <a:lnTo>
                      <a:pt x="314" y="12952"/>
                    </a:lnTo>
                    <a:lnTo>
                      <a:pt x="231" y="13057"/>
                    </a:lnTo>
                    <a:lnTo>
                      <a:pt x="147" y="13057"/>
                    </a:lnTo>
                    <a:lnTo>
                      <a:pt x="63" y="12994"/>
                    </a:lnTo>
                    <a:lnTo>
                      <a:pt x="0" y="13015"/>
                    </a:lnTo>
                    <a:lnTo>
                      <a:pt x="0" y="13098"/>
                    </a:lnTo>
                    <a:lnTo>
                      <a:pt x="21" y="13224"/>
                    </a:lnTo>
                    <a:lnTo>
                      <a:pt x="21" y="13412"/>
                    </a:lnTo>
                    <a:lnTo>
                      <a:pt x="105" y="13517"/>
                    </a:lnTo>
                    <a:lnTo>
                      <a:pt x="231" y="13621"/>
                    </a:lnTo>
                    <a:lnTo>
                      <a:pt x="252" y="13747"/>
                    </a:lnTo>
                    <a:lnTo>
                      <a:pt x="231" y="13914"/>
                    </a:lnTo>
                    <a:lnTo>
                      <a:pt x="398" y="14228"/>
                    </a:lnTo>
                    <a:lnTo>
                      <a:pt x="440" y="14312"/>
                    </a:lnTo>
                    <a:lnTo>
                      <a:pt x="524" y="14375"/>
                    </a:lnTo>
                    <a:lnTo>
                      <a:pt x="524" y="14563"/>
                    </a:lnTo>
                    <a:lnTo>
                      <a:pt x="461" y="14835"/>
                    </a:lnTo>
                    <a:lnTo>
                      <a:pt x="419" y="14856"/>
                    </a:lnTo>
                    <a:lnTo>
                      <a:pt x="440" y="14940"/>
                    </a:lnTo>
                    <a:lnTo>
                      <a:pt x="419" y="15002"/>
                    </a:lnTo>
                    <a:lnTo>
                      <a:pt x="356" y="14982"/>
                    </a:lnTo>
                    <a:lnTo>
                      <a:pt x="314" y="14982"/>
                    </a:lnTo>
                    <a:lnTo>
                      <a:pt x="272" y="15086"/>
                    </a:lnTo>
                    <a:lnTo>
                      <a:pt x="314" y="15191"/>
                    </a:lnTo>
                    <a:lnTo>
                      <a:pt x="377" y="15254"/>
                    </a:lnTo>
                    <a:lnTo>
                      <a:pt x="335" y="15484"/>
                    </a:lnTo>
                    <a:lnTo>
                      <a:pt x="356" y="15588"/>
                    </a:lnTo>
                    <a:lnTo>
                      <a:pt x="314" y="15672"/>
                    </a:lnTo>
                    <a:lnTo>
                      <a:pt x="356" y="15714"/>
                    </a:lnTo>
                    <a:lnTo>
                      <a:pt x="335" y="15798"/>
                    </a:lnTo>
                    <a:lnTo>
                      <a:pt x="314" y="15818"/>
                    </a:lnTo>
                    <a:lnTo>
                      <a:pt x="335" y="15881"/>
                    </a:lnTo>
                    <a:lnTo>
                      <a:pt x="524" y="16153"/>
                    </a:lnTo>
                    <a:lnTo>
                      <a:pt x="565" y="16216"/>
                    </a:lnTo>
                    <a:lnTo>
                      <a:pt x="565" y="16362"/>
                    </a:lnTo>
                    <a:lnTo>
                      <a:pt x="524" y="16342"/>
                    </a:lnTo>
                    <a:lnTo>
                      <a:pt x="377" y="16342"/>
                    </a:lnTo>
                    <a:lnTo>
                      <a:pt x="314" y="16425"/>
                    </a:lnTo>
                    <a:lnTo>
                      <a:pt x="314" y="16467"/>
                    </a:lnTo>
                    <a:lnTo>
                      <a:pt x="356" y="16530"/>
                    </a:lnTo>
                    <a:lnTo>
                      <a:pt x="356" y="16614"/>
                    </a:lnTo>
                    <a:lnTo>
                      <a:pt x="314" y="16655"/>
                    </a:lnTo>
                    <a:lnTo>
                      <a:pt x="272" y="16739"/>
                    </a:lnTo>
                    <a:lnTo>
                      <a:pt x="314" y="16823"/>
                    </a:lnTo>
                    <a:lnTo>
                      <a:pt x="335" y="16844"/>
                    </a:lnTo>
                    <a:lnTo>
                      <a:pt x="377" y="16969"/>
                    </a:lnTo>
                    <a:lnTo>
                      <a:pt x="419" y="17304"/>
                    </a:lnTo>
                    <a:lnTo>
                      <a:pt x="356" y="17451"/>
                    </a:lnTo>
                    <a:lnTo>
                      <a:pt x="482" y="17492"/>
                    </a:lnTo>
                    <a:lnTo>
                      <a:pt x="670" y="17471"/>
                    </a:lnTo>
                    <a:lnTo>
                      <a:pt x="670" y="17409"/>
                    </a:lnTo>
                    <a:lnTo>
                      <a:pt x="670" y="17283"/>
                    </a:lnTo>
                    <a:lnTo>
                      <a:pt x="733" y="17199"/>
                    </a:lnTo>
                    <a:lnTo>
                      <a:pt x="837" y="17241"/>
                    </a:lnTo>
                    <a:lnTo>
                      <a:pt x="858" y="17199"/>
                    </a:lnTo>
                    <a:lnTo>
                      <a:pt x="733" y="17095"/>
                    </a:lnTo>
                    <a:lnTo>
                      <a:pt x="775" y="17053"/>
                    </a:lnTo>
                    <a:lnTo>
                      <a:pt x="649" y="16927"/>
                    </a:lnTo>
                    <a:lnTo>
                      <a:pt x="649" y="16844"/>
                    </a:lnTo>
                    <a:lnTo>
                      <a:pt x="733" y="16844"/>
                    </a:lnTo>
                    <a:lnTo>
                      <a:pt x="837" y="16886"/>
                    </a:lnTo>
                    <a:lnTo>
                      <a:pt x="837" y="16865"/>
                    </a:lnTo>
                    <a:lnTo>
                      <a:pt x="775" y="16823"/>
                    </a:lnTo>
                    <a:lnTo>
                      <a:pt x="649" y="16718"/>
                    </a:lnTo>
                    <a:lnTo>
                      <a:pt x="775" y="16739"/>
                    </a:lnTo>
                    <a:lnTo>
                      <a:pt x="775" y="16634"/>
                    </a:lnTo>
                    <a:lnTo>
                      <a:pt x="754" y="16572"/>
                    </a:lnTo>
                    <a:lnTo>
                      <a:pt x="754" y="16425"/>
                    </a:lnTo>
                    <a:lnTo>
                      <a:pt x="733" y="16362"/>
                    </a:lnTo>
                    <a:cubicBezTo>
                      <a:pt x="733" y="16321"/>
                      <a:pt x="754" y="16258"/>
                      <a:pt x="775" y="16237"/>
                    </a:cubicBezTo>
                    <a:lnTo>
                      <a:pt x="837" y="16258"/>
                    </a:lnTo>
                    <a:lnTo>
                      <a:pt x="879" y="16237"/>
                    </a:lnTo>
                    <a:cubicBezTo>
                      <a:pt x="879" y="16342"/>
                      <a:pt x="900" y="16467"/>
                      <a:pt x="900" y="16572"/>
                    </a:cubicBezTo>
                    <a:lnTo>
                      <a:pt x="1068" y="17764"/>
                    </a:lnTo>
                    <a:lnTo>
                      <a:pt x="1047" y="17785"/>
                    </a:lnTo>
                    <a:lnTo>
                      <a:pt x="1068" y="17869"/>
                    </a:lnTo>
                    <a:lnTo>
                      <a:pt x="1068" y="18036"/>
                    </a:lnTo>
                    <a:lnTo>
                      <a:pt x="1005" y="18078"/>
                    </a:lnTo>
                    <a:lnTo>
                      <a:pt x="1047" y="18120"/>
                    </a:lnTo>
                    <a:lnTo>
                      <a:pt x="1047" y="18287"/>
                    </a:lnTo>
                    <a:lnTo>
                      <a:pt x="1005" y="18350"/>
                    </a:lnTo>
                    <a:lnTo>
                      <a:pt x="1047" y="18434"/>
                    </a:lnTo>
                    <a:lnTo>
                      <a:pt x="1047" y="18455"/>
                    </a:lnTo>
                    <a:cubicBezTo>
                      <a:pt x="1047" y="18643"/>
                      <a:pt x="1005" y="18852"/>
                      <a:pt x="963" y="19041"/>
                    </a:cubicBezTo>
                    <a:cubicBezTo>
                      <a:pt x="921" y="19187"/>
                      <a:pt x="900" y="19334"/>
                      <a:pt x="858" y="19459"/>
                    </a:cubicBezTo>
                    <a:lnTo>
                      <a:pt x="796" y="19480"/>
                    </a:lnTo>
                    <a:lnTo>
                      <a:pt x="691" y="19564"/>
                    </a:lnTo>
                    <a:lnTo>
                      <a:pt x="649" y="19564"/>
                    </a:lnTo>
                    <a:lnTo>
                      <a:pt x="649" y="19501"/>
                    </a:lnTo>
                    <a:lnTo>
                      <a:pt x="754" y="19480"/>
                    </a:lnTo>
                    <a:lnTo>
                      <a:pt x="837" y="19438"/>
                    </a:lnTo>
                    <a:lnTo>
                      <a:pt x="837" y="19271"/>
                    </a:lnTo>
                    <a:lnTo>
                      <a:pt x="775" y="19250"/>
                    </a:lnTo>
                    <a:lnTo>
                      <a:pt x="670" y="19292"/>
                    </a:lnTo>
                    <a:lnTo>
                      <a:pt x="461" y="19292"/>
                    </a:lnTo>
                    <a:lnTo>
                      <a:pt x="377" y="19271"/>
                    </a:lnTo>
                    <a:lnTo>
                      <a:pt x="293" y="19292"/>
                    </a:lnTo>
                    <a:lnTo>
                      <a:pt x="293" y="19375"/>
                    </a:lnTo>
                    <a:lnTo>
                      <a:pt x="356" y="19501"/>
                    </a:lnTo>
                    <a:lnTo>
                      <a:pt x="398" y="19501"/>
                    </a:lnTo>
                    <a:lnTo>
                      <a:pt x="440" y="19585"/>
                    </a:lnTo>
                    <a:lnTo>
                      <a:pt x="356" y="19585"/>
                    </a:lnTo>
                    <a:lnTo>
                      <a:pt x="335" y="19689"/>
                    </a:lnTo>
                    <a:lnTo>
                      <a:pt x="252" y="19752"/>
                    </a:lnTo>
                    <a:lnTo>
                      <a:pt x="189" y="19857"/>
                    </a:lnTo>
                    <a:lnTo>
                      <a:pt x="42" y="19919"/>
                    </a:lnTo>
                    <a:lnTo>
                      <a:pt x="42" y="20003"/>
                    </a:lnTo>
                    <a:lnTo>
                      <a:pt x="189" y="20192"/>
                    </a:lnTo>
                    <a:lnTo>
                      <a:pt x="272" y="20192"/>
                    </a:lnTo>
                    <a:lnTo>
                      <a:pt x="335" y="20129"/>
                    </a:lnTo>
                    <a:lnTo>
                      <a:pt x="335" y="20066"/>
                    </a:lnTo>
                    <a:lnTo>
                      <a:pt x="231" y="20024"/>
                    </a:lnTo>
                    <a:lnTo>
                      <a:pt x="231" y="19982"/>
                    </a:lnTo>
                    <a:lnTo>
                      <a:pt x="272" y="19878"/>
                    </a:lnTo>
                    <a:lnTo>
                      <a:pt x="440" y="19878"/>
                    </a:lnTo>
                    <a:lnTo>
                      <a:pt x="461" y="19857"/>
                    </a:lnTo>
                    <a:lnTo>
                      <a:pt x="482" y="19982"/>
                    </a:lnTo>
                    <a:lnTo>
                      <a:pt x="586" y="20066"/>
                    </a:lnTo>
                    <a:lnTo>
                      <a:pt x="712" y="20066"/>
                    </a:lnTo>
                    <a:lnTo>
                      <a:pt x="754" y="20003"/>
                    </a:lnTo>
                    <a:lnTo>
                      <a:pt x="754" y="20003"/>
                    </a:lnTo>
                    <a:cubicBezTo>
                      <a:pt x="670" y="20317"/>
                      <a:pt x="649" y="20631"/>
                      <a:pt x="649" y="20924"/>
                    </a:cubicBezTo>
                    <a:lnTo>
                      <a:pt x="586" y="20966"/>
                    </a:lnTo>
                    <a:lnTo>
                      <a:pt x="649" y="21008"/>
                    </a:lnTo>
                    <a:lnTo>
                      <a:pt x="649" y="21154"/>
                    </a:lnTo>
                    <a:lnTo>
                      <a:pt x="565" y="21028"/>
                    </a:lnTo>
                    <a:lnTo>
                      <a:pt x="461" y="21008"/>
                    </a:lnTo>
                    <a:lnTo>
                      <a:pt x="440" y="21049"/>
                    </a:lnTo>
                    <a:lnTo>
                      <a:pt x="440" y="21133"/>
                    </a:lnTo>
                    <a:lnTo>
                      <a:pt x="461" y="21259"/>
                    </a:lnTo>
                    <a:lnTo>
                      <a:pt x="565" y="21280"/>
                    </a:lnTo>
                    <a:lnTo>
                      <a:pt x="649" y="21342"/>
                    </a:lnTo>
                    <a:lnTo>
                      <a:pt x="649" y="21384"/>
                    </a:lnTo>
                    <a:lnTo>
                      <a:pt x="691" y="21552"/>
                    </a:lnTo>
                    <a:lnTo>
                      <a:pt x="754" y="21572"/>
                    </a:lnTo>
                    <a:cubicBezTo>
                      <a:pt x="754" y="21635"/>
                      <a:pt x="775" y="21656"/>
                      <a:pt x="796" y="21698"/>
                    </a:cubicBezTo>
                    <a:lnTo>
                      <a:pt x="670" y="21656"/>
                    </a:lnTo>
                    <a:lnTo>
                      <a:pt x="649" y="21635"/>
                    </a:lnTo>
                    <a:lnTo>
                      <a:pt x="586" y="21677"/>
                    </a:lnTo>
                    <a:lnTo>
                      <a:pt x="649" y="21865"/>
                    </a:lnTo>
                    <a:lnTo>
                      <a:pt x="649" y="21949"/>
                    </a:lnTo>
                    <a:lnTo>
                      <a:pt x="691" y="21970"/>
                    </a:lnTo>
                    <a:lnTo>
                      <a:pt x="796" y="21803"/>
                    </a:lnTo>
                    <a:lnTo>
                      <a:pt x="858" y="21782"/>
                    </a:lnTo>
                    <a:cubicBezTo>
                      <a:pt x="879" y="21844"/>
                      <a:pt x="900" y="21886"/>
                      <a:pt x="921" y="21970"/>
                    </a:cubicBezTo>
                    <a:lnTo>
                      <a:pt x="921" y="22012"/>
                    </a:lnTo>
                    <a:lnTo>
                      <a:pt x="816" y="22054"/>
                    </a:lnTo>
                    <a:lnTo>
                      <a:pt x="921" y="22284"/>
                    </a:lnTo>
                    <a:lnTo>
                      <a:pt x="963" y="22409"/>
                    </a:lnTo>
                    <a:cubicBezTo>
                      <a:pt x="963" y="22493"/>
                      <a:pt x="984" y="22577"/>
                      <a:pt x="1005" y="22640"/>
                    </a:cubicBezTo>
                    <a:lnTo>
                      <a:pt x="984" y="22681"/>
                    </a:lnTo>
                    <a:lnTo>
                      <a:pt x="984" y="22744"/>
                    </a:lnTo>
                    <a:lnTo>
                      <a:pt x="921" y="22807"/>
                    </a:lnTo>
                    <a:lnTo>
                      <a:pt x="1005" y="22849"/>
                    </a:lnTo>
                    <a:lnTo>
                      <a:pt x="1026" y="22932"/>
                    </a:lnTo>
                    <a:lnTo>
                      <a:pt x="1068" y="22932"/>
                    </a:lnTo>
                    <a:cubicBezTo>
                      <a:pt x="1068" y="22953"/>
                      <a:pt x="1068" y="22995"/>
                      <a:pt x="1088" y="23016"/>
                    </a:cubicBezTo>
                    <a:cubicBezTo>
                      <a:pt x="1130" y="23163"/>
                      <a:pt x="1193" y="23330"/>
                      <a:pt x="1235" y="23456"/>
                    </a:cubicBezTo>
                    <a:lnTo>
                      <a:pt x="1277" y="23518"/>
                    </a:lnTo>
                    <a:cubicBezTo>
                      <a:pt x="1277" y="23539"/>
                      <a:pt x="1277" y="23539"/>
                      <a:pt x="1298" y="23560"/>
                    </a:cubicBezTo>
                    <a:lnTo>
                      <a:pt x="1235" y="23665"/>
                    </a:lnTo>
                    <a:lnTo>
                      <a:pt x="1193" y="23728"/>
                    </a:lnTo>
                    <a:lnTo>
                      <a:pt x="1235" y="23749"/>
                    </a:lnTo>
                    <a:lnTo>
                      <a:pt x="1381" y="23728"/>
                    </a:lnTo>
                    <a:lnTo>
                      <a:pt x="1444" y="23874"/>
                    </a:lnTo>
                    <a:lnTo>
                      <a:pt x="1423" y="23874"/>
                    </a:lnTo>
                    <a:lnTo>
                      <a:pt x="1444" y="23937"/>
                    </a:lnTo>
                    <a:lnTo>
                      <a:pt x="1486" y="23958"/>
                    </a:lnTo>
                    <a:lnTo>
                      <a:pt x="1423" y="24000"/>
                    </a:lnTo>
                    <a:lnTo>
                      <a:pt x="1402" y="24062"/>
                    </a:lnTo>
                    <a:lnTo>
                      <a:pt x="1423" y="24146"/>
                    </a:lnTo>
                    <a:lnTo>
                      <a:pt x="1486" y="24167"/>
                    </a:lnTo>
                    <a:lnTo>
                      <a:pt x="1549" y="24188"/>
                    </a:lnTo>
                    <a:lnTo>
                      <a:pt x="1507" y="24104"/>
                    </a:lnTo>
                    <a:lnTo>
                      <a:pt x="1549" y="24083"/>
                    </a:lnTo>
                    <a:cubicBezTo>
                      <a:pt x="1612" y="24167"/>
                      <a:pt x="1653" y="24272"/>
                      <a:pt x="1716" y="24355"/>
                    </a:cubicBezTo>
                    <a:lnTo>
                      <a:pt x="1716" y="24397"/>
                    </a:lnTo>
                    <a:lnTo>
                      <a:pt x="1653" y="24460"/>
                    </a:lnTo>
                    <a:lnTo>
                      <a:pt x="1695" y="24481"/>
                    </a:lnTo>
                    <a:lnTo>
                      <a:pt x="1737" y="24460"/>
                    </a:lnTo>
                    <a:lnTo>
                      <a:pt x="1758" y="24418"/>
                    </a:lnTo>
                    <a:cubicBezTo>
                      <a:pt x="1967" y="24753"/>
                      <a:pt x="2218" y="25004"/>
                      <a:pt x="2469" y="25234"/>
                    </a:cubicBezTo>
                    <a:lnTo>
                      <a:pt x="2449" y="25234"/>
                    </a:lnTo>
                    <a:lnTo>
                      <a:pt x="2365" y="25192"/>
                    </a:lnTo>
                    <a:lnTo>
                      <a:pt x="2260" y="25150"/>
                    </a:lnTo>
                    <a:lnTo>
                      <a:pt x="2156" y="25150"/>
                    </a:lnTo>
                    <a:lnTo>
                      <a:pt x="2072" y="25109"/>
                    </a:lnTo>
                    <a:lnTo>
                      <a:pt x="1946" y="24983"/>
                    </a:lnTo>
                    <a:lnTo>
                      <a:pt x="1863" y="24920"/>
                    </a:lnTo>
                    <a:lnTo>
                      <a:pt x="1842" y="24983"/>
                    </a:lnTo>
                    <a:lnTo>
                      <a:pt x="1863" y="25088"/>
                    </a:lnTo>
                    <a:lnTo>
                      <a:pt x="1946" y="25213"/>
                    </a:lnTo>
                    <a:lnTo>
                      <a:pt x="2072" y="25234"/>
                    </a:lnTo>
                    <a:lnTo>
                      <a:pt x="2239" y="25318"/>
                    </a:lnTo>
                    <a:lnTo>
                      <a:pt x="2281" y="25401"/>
                    </a:lnTo>
                    <a:lnTo>
                      <a:pt x="2365" y="25401"/>
                    </a:lnTo>
                    <a:lnTo>
                      <a:pt x="2428" y="25360"/>
                    </a:lnTo>
                    <a:lnTo>
                      <a:pt x="2574" y="25422"/>
                    </a:lnTo>
                    <a:lnTo>
                      <a:pt x="2679" y="25464"/>
                    </a:lnTo>
                    <a:lnTo>
                      <a:pt x="2783" y="25464"/>
                    </a:lnTo>
                    <a:cubicBezTo>
                      <a:pt x="2804" y="25464"/>
                      <a:pt x="2846" y="25506"/>
                      <a:pt x="2846" y="25527"/>
                    </a:cubicBezTo>
                    <a:lnTo>
                      <a:pt x="2804" y="25527"/>
                    </a:lnTo>
                    <a:lnTo>
                      <a:pt x="2700" y="25569"/>
                    </a:lnTo>
                    <a:lnTo>
                      <a:pt x="2658" y="25548"/>
                    </a:lnTo>
                    <a:lnTo>
                      <a:pt x="2595" y="25506"/>
                    </a:lnTo>
                    <a:lnTo>
                      <a:pt x="2532" y="25506"/>
                    </a:lnTo>
                    <a:lnTo>
                      <a:pt x="2490" y="25548"/>
                    </a:lnTo>
                    <a:lnTo>
                      <a:pt x="2490" y="25611"/>
                    </a:lnTo>
                    <a:lnTo>
                      <a:pt x="2595" y="25653"/>
                    </a:lnTo>
                    <a:lnTo>
                      <a:pt x="2658" y="25757"/>
                    </a:lnTo>
                    <a:lnTo>
                      <a:pt x="2762" y="25799"/>
                    </a:lnTo>
                    <a:lnTo>
                      <a:pt x="2867" y="25925"/>
                    </a:lnTo>
                    <a:lnTo>
                      <a:pt x="2951" y="25945"/>
                    </a:lnTo>
                    <a:lnTo>
                      <a:pt x="3076" y="25925"/>
                    </a:lnTo>
                    <a:lnTo>
                      <a:pt x="3118" y="25945"/>
                    </a:lnTo>
                    <a:lnTo>
                      <a:pt x="3118" y="26029"/>
                    </a:lnTo>
                    <a:lnTo>
                      <a:pt x="3202" y="26092"/>
                    </a:lnTo>
                    <a:lnTo>
                      <a:pt x="3285" y="26071"/>
                    </a:lnTo>
                    <a:lnTo>
                      <a:pt x="3265" y="26029"/>
                    </a:lnTo>
                    <a:lnTo>
                      <a:pt x="3327" y="25945"/>
                    </a:lnTo>
                    <a:lnTo>
                      <a:pt x="3327" y="25883"/>
                    </a:lnTo>
                    <a:lnTo>
                      <a:pt x="3285" y="25862"/>
                    </a:lnTo>
                    <a:lnTo>
                      <a:pt x="3327" y="25841"/>
                    </a:lnTo>
                    <a:lnTo>
                      <a:pt x="3411" y="25841"/>
                    </a:lnTo>
                    <a:lnTo>
                      <a:pt x="3369" y="25757"/>
                    </a:lnTo>
                    <a:lnTo>
                      <a:pt x="3285" y="25736"/>
                    </a:lnTo>
                    <a:lnTo>
                      <a:pt x="3160" y="25757"/>
                    </a:lnTo>
                    <a:lnTo>
                      <a:pt x="3118" y="25715"/>
                    </a:lnTo>
                    <a:lnTo>
                      <a:pt x="3118" y="25715"/>
                    </a:lnTo>
                    <a:cubicBezTo>
                      <a:pt x="3141" y="25721"/>
                      <a:pt x="3164" y="25724"/>
                      <a:pt x="3189" y="25724"/>
                    </a:cubicBezTo>
                    <a:cubicBezTo>
                      <a:pt x="3256" y="25724"/>
                      <a:pt x="3329" y="25704"/>
                      <a:pt x="3390" y="25673"/>
                    </a:cubicBezTo>
                    <a:lnTo>
                      <a:pt x="3411" y="25715"/>
                    </a:lnTo>
                    <a:lnTo>
                      <a:pt x="3578" y="25736"/>
                    </a:lnTo>
                    <a:lnTo>
                      <a:pt x="3683" y="25778"/>
                    </a:lnTo>
                    <a:lnTo>
                      <a:pt x="3746" y="25778"/>
                    </a:lnTo>
                    <a:lnTo>
                      <a:pt x="3829" y="25841"/>
                    </a:lnTo>
                    <a:lnTo>
                      <a:pt x="3892" y="25778"/>
                    </a:lnTo>
                    <a:lnTo>
                      <a:pt x="3955" y="25653"/>
                    </a:lnTo>
                    <a:lnTo>
                      <a:pt x="3913" y="25464"/>
                    </a:lnTo>
                    <a:lnTo>
                      <a:pt x="3934" y="25401"/>
                    </a:lnTo>
                    <a:lnTo>
                      <a:pt x="3934" y="25318"/>
                    </a:lnTo>
                    <a:lnTo>
                      <a:pt x="3955" y="25150"/>
                    </a:lnTo>
                    <a:lnTo>
                      <a:pt x="3955" y="25109"/>
                    </a:lnTo>
                    <a:cubicBezTo>
                      <a:pt x="4018" y="25213"/>
                      <a:pt x="4060" y="25318"/>
                      <a:pt x="4143" y="25422"/>
                    </a:cubicBezTo>
                    <a:lnTo>
                      <a:pt x="4122" y="25527"/>
                    </a:lnTo>
                    <a:lnTo>
                      <a:pt x="4060" y="25632"/>
                    </a:lnTo>
                    <a:lnTo>
                      <a:pt x="4122" y="25736"/>
                    </a:lnTo>
                    <a:lnTo>
                      <a:pt x="4060" y="25820"/>
                    </a:lnTo>
                    <a:lnTo>
                      <a:pt x="4060" y="25883"/>
                    </a:lnTo>
                    <a:lnTo>
                      <a:pt x="4164" y="25945"/>
                    </a:lnTo>
                    <a:lnTo>
                      <a:pt x="4269" y="25966"/>
                    </a:lnTo>
                    <a:lnTo>
                      <a:pt x="4332" y="25987"/>
                    </a:lnTo>
                    <a:lnTo>
                      <a:pt x="4373" y="25945"/>
                    </a:lnTo>
                    <a:lnTo>
                      <a:pt x="4248" y="25841"/>
                    </a:lnTo>
                    <a:lnTo>
                      <a:pt x="4332" y="25757"/>
                    </a:lnTo>
                    <a:lnTo>
                      <a:pt x="4562" y="26155"/>
                    </a:lnTo>
                    <a:lnTo>
                      <a:pt x="4562" y="26155"/>
                    </a:lnTo>
                    <a:lnTo>
                      <a:pt x="4520" y="26134"/>
                    </a:lnTo>
                    <a:lnTo>
                      <a:pt x="4332" y="26050"/>
                    </a:lnTo>
                    <a:lnTo>
                      <a:pt x="4227" y="25987"/>
                    </a:lnTo>
                    <a:lnTo>
                      <a:pt x="4206" y="26029"/>
                    </a:lnTo>
                    <a:lnTo>
                      <a:pt x="4248" y="26071"/>
                    </a:lnTo>
                    <a:lnTo>
                      <a:pt x="4520" y="26197"/>
                    </a:lnTo>
                    <a:lnTo>
                      <a:pt x="4541" y="26259"/>
                    </a:lnTo>
                    <a:lnTo>
                      <a:pt x="4436" y="26259"/>
                    </a:lnTo>
                    <a:lnTo>
                      <a:pt x="4436" y="26322"/>
                    </a:lnTo>
                    <a:lnTo>
                      <a:pt x="4373" y="26322"/>
                    </a:lnTo>
                    <a:lnTo>
                      <a:pt x="4353" y="26238"/>
                    </a:lnTo>
                    <a:lnTo>
                      <a:pt x="4227" y="26155"/>
                    </a:lnTo>
                    <a:lnTo>
                      <a:pt x="4206" y="26176"/>
                    </a:lnTo>
                    <a:lnTo>
                      <a:pt x="4206" y="26259"/>
                    </a:lnTo>
                    <a:lnTo>
                      <a:pt x="4122" y="26259"/>
                    </a:lnTo>
                    <a:lnTo>
                      <a:pt x="3934" y="26280"/>
                    </a:lnTo>
                    <a:lnTo>
                      <a:pt x="3892" y="26322"/>
                    </a:lnTo>
                    <a:lnTo>
                      <a:pt x="3934" y="26364"/>
                    </a:lnTo>
                    <a:lnTo>
                      <a:pt x="3913" y="26385"/>
                    </a:lnTo>
                    <a:lnTo>
                      <a:pt x="3809" y="26364"/>
                    </a:lnTo>
                    <a:lnTo>
                      <a:pt x="3704" y="26385"/>
                    </a:lnTo>
                    <a:lnTo>
                      <a:pt x="3725" y="26448"/>
                    </a:lnTo>
                    <a:lnTo>
                      <a:pt x="3850" y="26469"/>
                    </a:lnTo>
                    <a:lnTo>
                      <a:pt x="3955" y="26469"/>
                    </a:lnTo>
                    <a:lnTo>
                      <a:pt x="3997" y="26427"/>
                    </a:lnTo>
                    <a:lnTo>
                      <a:pt x="4018" y="26385"/>
                    </a:lnTo>
                    <a:lnTo>
                      <a:pt x="4101" y="26427"/>
                    </a:lnTo>
                    <a:lnTo>
                      <a:pt x="4206" y="26490"/>
                    </a:lnTo>
                    <a:lnTo>
                      <a:pt x="4248" y="26469"/>
                    </a:lnTo>
                    <a:lnTo>
                      <a:pt x="4269" y="26531"/>
                    </a:lnTo>
                    <a:lnTo>
                      <a:pt x="4269" y="26573"/>
                    </a:lnTo>
                    <a:lnTo>
                      <a:pt x="4353" y="26636"/>
                    </a:lnTo>
                    <a:lnTo>
                      <a:pt x="4269" y="26678"/>
                    </a:lnTo>
                    <a:lnTo>
                      <a:pt x="4227" y="26782"/>
                    </a:lnTo>
                    <a:lnTo>
                      <a:pt x="4269" y="26866"/>
                    </a:lnTo>
                    <a:lnTo>
                      <a:pt x="4353" y="26866"/>
                    </a:lnTo>
                    <a:lnTo>
                      <a:pt x="4436" y="26887"/>
                    </a:lnTo>
                    <a:lnTo>
                      <a:pt x="4541" y="26992"/>
                    </a:lnTo>
                    <a:lnTo>
                      <a:pt x="4625" y="26992"/>
                    </a:lnTo>
                    <a:lnTo>
                      <a:pt x="4646" y="26971"/>
                    </a:lnTo>
                    <a:lnTo>
                      <a:pt x="4562" y="26908"/>
                    </a:lnTo>
                    <a:lnTo>
                      <a:pt x="4457" y="26845"/>
                    </a:lnTo>
                    <a:lnTo>
                      <a:pt x="4436" y="26782"/>
                    </a:lnTo>
                    <a:lnTo>
                      <a:pt x="4457" y="26782"/>
                    </a:lnTo>
                    <a:lnTo>
                      <a:pt x="4541" y="26803"/>
                    </a:lnTo>
                    <a:lnTo>
                      <a:pt x="4625" y="26762"/>
                    </a:lnTo>
                    <a:lnTo>
                      <a:pt x="4646" y="26699"/>
                    </a:lnTo>
                    <a:lnTo>
                      <a:pt x="4562" y="26678"/>
                    </a:lnTo>
                    <a:lnTo>
                      <a:pt x="4520" y="26636"/>
                    </a:lnTo>
                    <a:lnTo>
                      <a:pt x="4750" y="26531"/>
                    </a:lnTo>
                    <a:lnTo>
                      <a:pt x="4855" y="26469"/>
                    </a:lnTo>
                    <a:lnTo>
                      <a:pt x="4938" y="26490"/>
                    </a:lnTo>
                    <a:cubicBezTo>
                      <a:pt x="4959" y="26531"/>
                      <a:pt x="4959" y="26552"/>
                      <a:pt x="4980" y="26552"/>
                    </a:cubicBezTo>
                    <a:lnTo>
                      <a:pt x="5001" y="26552"/>
                    </a:lnTo>
                    <a:lnTo>
                      <a:pt x="5001" y="26531"/>
                    </a:lnTo>
                    <a:lnTo>
                      <a:pt x="5294" y="26594"/>
                    </a:lnTo>
                    <a:lnTo>
                      <a:pt x="5357" y="26573"/>
                    </a:lnTo>
                    <a:lnTo>
                      <a:pt x="5357" y="26510"/>
                    </a:lnTo>
                    <a:lnTo>
                      <a:pt x="5482" y="26510"/>
                    </a:lnTo>
                    <a:lnTo>
                      <a:pt x="5420" y="26322"/>
                    </a:lnTo>
                    <a:lnTo>
                      <a:pt x="5357" y="26322"/>
                    </a:lnTo>
                    <a:lnTo>
                      <a:pt x="5252" y="26238"/>
                    </a:lnTo>
                    <a:lnTo>
                      <a:pt x="5106" y="26176"/>
                    </a:lnTo>
                    <a:lnTo>
                      <a:pt x="5106" y="26113"/>
                    </a:lnTo>
                    <a:lnTo>
                      <a:pt x="5273" y="26218"/>
                    </a:lnTo>
                    <a:lnTo>
                      <a:pt x="5399" y="26238"/>
                    </a:lnTo>
                    <a:lnTo>
                      <a:pt x="5148" y="25171"/>
                    </a:lnTo>
                    <a:lnTo>
                      <a:pt x="5106" y="25171"/>
                    </a:lnTo>
                    <a:lnTo>
                      <a:pt x="5106" y="25129"/>
                    </a:lnTo>
                    <a:lnTo>
                      <a:pt x="4959" y="24481"/>
                    </a:lnTo>
                    <a:lnTo>
                      <a:pt x="4792" y="24544"/>
                    </a:lnTo>
                    <a:lnTo>
                      <a:pt x="4750" y="24585"/>
                    </a:lnTo>
                    <a:lnTo>
                      <a:pt x="4666" y="24502"/>
                    </a:lnTo>
                    <a:lnTo>
                      <a:pt x="4583" y="24481"/>
                    </a:lnTo>
                    <a:lnTo>
                      <a:pt x="4562" y="24544"/>
                    </a:lnTo>
                    <a:cubicBezTo>
                      <a:pt x="4562" y="24502"/>
                      <a:pt x="4541" y="24502"/>
                      <a:pt x="4541" y="24481"/>
                    </a:cubicBezTo>
                    <a:lnTo>
                      <a:pt x="4541" y="24334"/>
                    </a:lnTo>
                    <a:lnTo>
                      <a:pt x="4625" y="24272"/>
                    </a:lnTo>
                    <a:lnTo>
                      <a:pt x="4750" y="24251"/>
                    </a:lnTo>
                    <a:lnTo>
                      <a:pt x="4897" y="24334"/>
                    </a:lnTo>
                    <a:lnTo>
                      <a:pt x="4980" y="24272"/>
                    </a:lnTo>
                    <a:lnTo>
                      <a:pt x="5001" y="24272"/>
                    </a:lnTo>
                    <a:lnTo>
                      <a:pt x="4855" y="24146"/>
                    </a:lnTo>
                    <a:lnTo>
                      <a:pt x="4520" y="23937"/>
                    </a:lnTo>
                    <a:lnTo>
                      <a:pt x="4457" y="23874"/>
                    </a:lnTo>
                    <a:lnTo>
                      <a:pt x="3725" y="23874"/>
                    </a:lnTo>
                    <a:lnTo>
                      <a:pt x="3306" y="23958"/>
                    </a:lnTo>
                    <a:lnTo>
                      <a:pt x="3202" y="23895"/>
                    </a:lnTo>
                    <a:lnTo>
                      <a:pt x="2930" y="23874"/>
                    </a:lnTo>
                    <a:lnTo>
                      <a:pt x="2846" y="23644"/>
                    </a:lnTo>
                    <a:lnTo>
                      <a:pt x="2783" y="23435"/>
                    </a:lnTo>
                    <a:lnTo>
                      <a:pt x="2658" y="23330"/>
                    </a:lnTo>
                    <a:lnTo>
                      <a:pt x="2637" y="22995"/>
                    </a:lnTo>
                    <a:lnTo>
                      <a:pt x="2637" y="22828"/>
                    </a:lnTo>
                    <a:lnTo>
                      <a:pt x="2511" y="22828"/>
                    </a:lnTo>
                    <a:lnTo>
                      <a:pt x="2323" y="22912"/>
                    </a:lnTo>
                    <a:lnTo>
                      <a:pt x="2218" y="23016"/>
                    </a:lnTo>
                    <a:lnTo>
                      <a:pt x="2093" y="23016"/>
                    </a:lnTo>
                    <a:lnTo>
                      <a:pt x="1842" y="22577"/>
                    </a:lnTo>
                    <a:cubicBezTo>
                      <a:pt x="1821" y="22493"/>
                      <a:pt x="1800" y="22409"/>
                      <a:pt x="1800" y="22326"/>
                    </a:cubicBezTo>
                    <a:lnTo>
                      <a:pt x="1884" y="21844"/>
                    </a:lnTo>
                    <a:lnTo>
                      <a:pt x="2009" y="21656"/>
                    </a:lnTo>
                    <a:lnTo>
                      <a:pt x="2218" y="21447"/>
                    </a:lnTo>
                    <a:lnTo>
                      <a:pt x="2260" y="21154"/>
                    </a:lnTo>
                    <a:lnTo>
                      <a:pt x="2218" y="20840"/>
                    </a:lnTo>
                    <a:lnTo>
                      <a:pt x="2135" y="20610"/>
                    </a:lnTo>
                    <a:lnTo>
                      <a:pt x="2197" y="20338"/>
                    </a:lnTo>
                    <a:lnTo>
                      <a:pt x="2302" y="20212"/>
                    </a:lnTo>
                    <a:lnTo>
                      <a:pt x="2197" y="19961"/>
                    </a:lnTo>
                    <a:lnTo>
                      <a:pt x="2218" y="19815"/>
                    </a:lnTo>
                    <a:lnTo>
                      <a:pt x="2323" y="19710"/>
                    </a:lnTo>
                    <a:lnTo>
                      <a:pt x="2239" y="19480"/>
                    </a:lnTo>
                    <a:lnTo>
                      <a:pt x="2197" y="19166"/>
                    </a:lnTo>
                    <a:lnTo>
                      <a:pt x="2114" y="19020"/>
                    </a:lnTo>
                    <a:lnTo>
                      <a:pt x="2114" y="18915"/>
                    </a:lnTo>
                    <a:lnTo>
                      <a:pt x="2260" y="18769"/>
                    </a:lnTo>
                    <a:lnTo>
                      <a:pt x="2260" y="18643"/>
                    </a:lnTo>
                    <a:lnTo>
                      <a:pt x="2135" y="18434"/>
                    </a:lnTo>
                    <a:lnTo>
                      <a:pt x="1946" y="18308"/>
                    </a:lnTo>
                    <a:lnTo>
                      <a:pt x="1821" y="18308"/>
                    </a:lnTo>
                    <a:lnTo>
                      <a:pt x="1800" y="18329"/>
                    </a:lnTo>
                    <a:lnTo>
                      <a:pt x="1716" y="18246"/>
                    </a:lnTo>
                    <a:lnTo>
                      <a:pt x="1779" y="18141"/>
                    </a:lnTo>
                    <a:lnTo>
                      <a:pt x="2030" y="18141"/>
                    </a:lnTo>
                    <a:lnTo>
                      <a:pt x="2156" y="17995"/>
                    </a:lnTo>
                    <a:lnTo>
                      <a:pt x="2156" y="17869"/>
                    </a:lnTo>
                    <a:lnTo>
                      <a:pt x="2093" y="17827"/>
                    </a:lnTo>
                    <a:lnTo>
                      <a:pt x="2009" y="17890"/>
                    </a:lnTo>
                    <a:lnTo>
                      <a:pt x="1905" y="17869"/>
                    </a:lnTo>
                    <a:lnTo>
                      <a:pt x="1842" y="17597"/>
                    </a:lnTo>
                    <a:lnTo>
                      <a:pt x="1737" y="17367"/>
                    </a:lnTo>
                    <a:lnTo>
                      <a:pt x="1737" y="17199"/>
                    </a:lnTo>
                    <a:lnTo>
                      <a:pt x="1737" y="17032"/>
                    </a:lnTo>
                    <a:lnTo>
                      <a:pt x="1570" y="16969"/>
                    </a:lnTo>
                    <a:lnTo>
                      <a:pt x="1570" y="16948"/>
                    </a:lnTo>
                    <a:cubicBezTo>
                      <a:pt x="1528" y="16865"/>
                      <a:pt x="1528" y="16760"/>
                      <a:pt x="1507" y="16676"/>
                    </a:cubicBezTo>
                    <a:lnTo>
                      <a:pt x="1486" y="16362"/>
                    </a:lnTo>
                    <a:lnTo>
                      <a:pt x="1612" y="16300"/>
                    </a:lnTo>
                    <a:lnTo>
                      <a:pt x="1633" y="16132"/>
                    </a:lnTo>
                    <a:lnTo>
                      <a:pt x="1591" y="16028"/>
                    </a:lnTo>
                    <a:lnTo>
                      <a:pt x="1486" y="15986"/>
                    </a:lnTo>
                    <a:lnTo>
                      <a:pt x="1423" y="15714"/>
                    </a:lnTo>
                    <a:lnTo>
                      <a:pt x="1402" y="15358"/>
                    </a:lnTo>
                    <a:lnTo>
                      <a:pt x="1423" y="14940"/>
                    </a:lnTo>
                    <a:lnTo>
                      <a:pt x="1319" y="14751"/>
                    </a:lnTo>
                    <a:lnTo>
                      <a:pt x="1298" y="14542"/>
                    </a:lnTo>
                    <a:lnTo>
                      <a:pt x="1507" y="14249"/>
                    </a:lnTo>
                    <a:lnTo>
                      <a:pt x="1528" y="13935"/>
                    </a:lnTo>
                    <a:lnTo>
                      <a:pt x="1695" y="13852"/>
                    </a:lnTo>
                    <a:lnTo>
                      <a:pt x="1779" y="13747"/>
                    </a:lnTo>
                    <a:lnTo>
                      <a:pt x="1423" y="13077"/>
                    </a:lnTo>
                    <a:lnTo>
                      <a:pt x="1486" y="12847"/>
                    </a:lnTo>
                    <a:lnTo>
                      <a:pt x="1486" y="12680"/>
                    </a:lnTo>
                    <a:lnTo>
                      <a:pt x="1486" y="12282"/>
                    </a:lnTo>
                    <a:lnTo>
                      <a:pt x="1612" y="12052"/>
                    </a:lnTo>
                    <a:lnTo>
                      <a:pt x="1737" y="11927"/>
                    </a:lnTo>
                    <a:lnTo>
                      <a:pt x="1716" y="11717"/>
                    </a:lnTo>
                    <a:lnTo>
                      <a:pt x="1612" y="11529"/>
                    </a:lnTo>
                    <a:lnTo>
                      <a:pt x="1528" y="11445"/>
                    </a:lnTo>
                    <a:lnTo>
                      <a:pt x="1674" y="11278"/>
                    </a:lnTo>
                    <a:lnTo>
                      <a:pt x="1633" y="11027"/>
                    </a:lnTo>
                    <a:lnTo>
                      <a:pt x="1737" y="10797"/>
                    </a:lnTo>
                    <a:lnTo>
                      <a:pt x="1842" y="10776"/>
                    </a:lnTo>
                    <a:lnTo>
                      <a:pt x="1884" y="10504"/>
                    </a:lnTo>
                    <a:lnTo>
                      <a:pt x="1821" y="10064"/>
                    </a:lnTo>
                    <a:lnTo>
                      <a:pt x="1737" y="9981"/>
                    </a:lnTo>
                    <a:lnTo>
                      <a:pt x="1674" y="9646"/>
                    </a:lnTo>
                    <a:lnTo>
                      <a:pt x="1591" y="9458"/>
                    </a:lnTo>
                    <a:lnTo>
                      <a:pt x="1444" y="9248"/>
                    </a:lnTo>
                    <a:lnTo>
                      <a:pt x="1423" y="9144"/>
                    </a:lnTo>
                    <a:lnTo>
                      <a:pt x="1319" y="9018"/>
                    </a:lnTo>
                    <a:lnTo>
                      <a:pt x="1277" y="8725"/>
                    </a:lnTo>
                    <a:lnTo>
                      <a:pt x="1298" y="8516"/>
                    </a:lnTo>
                    <a:lnTo>
                      <a:pt x="1444" y="8453"/>
                    </a:lnTo>
                    <a:lnTo>
                      <a:pt x="1444" y="8160"/>
                    </a:lnTo>
                    <a:lnTo>
                      <a:pt x="1528" y="8056"/>
                    </a:lnTo>
                    <a:lnTo>
                      <a:pt x="1528" y="7784"/>
                    </a:lnTo>
                    <a:lnTo>
                      <a:pt x="1423" y="7616"/>
                    </a:lnTo>
                    <a:lnTo>
                      <a:pt x="1402" y="7240"/>
                    </a:lnTo>
                    <a:lnTo>
                      <a:pt x="1486" y="7156"/>
                    </a:lnTo>
                    <a:lnTo>
                      <a:pt x="1528" y="6738"/>
                    </a:lnTo>
                    <a:lnTo>
                      <a:pt x="1633" y="6591"/>
                    </a:lnTo>
                    <a:lnTo>
                      <a:pt x="1800" y="6194"/>
                    </a:lnTo>
                    <a:lnTo>
                      <a:pt x="1946" y="6047"/>
                    </a:lnTo>
                    <a:lnTo>
                      <a:pt x="2051" y="5984"/>
                    </a:lnTo>
                    <a:lnTo>
                      <a:pt x="2135" y="5880"/>
                    </a:lnTo>
                    <a:lnTo>
                      <a:pt x="2093" y="5838"/>
                    </a:lnTo>
                    <a:lnTo>
                      <a:pt x="2093" y="5671"/>
                    </a:lnTo>
                    <a:lnTo>
                      <a:pt x="2030" y="5587"/>
                    </a:lnTo>
                    <a:lnTo>
                      <a:pt x="1946" y="5545"/>
                    </a:lnTo>
                    <a:lnTo>
                      <a:pt x="1988" y="5440"/>
                    </a:lnTo>
                    <a:lnTo>
                      <a:pt x="2093" y="5357"/>
                    </a:lnTo>
                    <a:lnTo>
                      <a:pt x="2093" y="5210"/>
                    </a:lnTo>
                    <a:lnTo>
                      <a:pt x="1946" y="5043"/>
                    </a:lnTo>
                    <a:lnTo>
                      <a:pt x="1925" y="4854"/>
                    </a:lnTo>
                    <a:lnTo>
                      <a:pt x="2009" y="4729"/>
                    </a:lnTo>
                    <a:lnTo>
                      <a:pt x="1988" y="4624"/>
                    </a:lnTo>
                    <a:lnTo>
                      <a:pt x="1842" y="4520"/>
                    </a:lnTo>
                    <a:lnTo>
                      <a:pt x="1905" y="4373"/>
                    </a:lnTo>
                    <a:lnTo>
                      <a:pt x="2574" y="3997"/>
                    </a:lnTo>
                    <a:lnTo>
                      <a:pt x="2741" y="3348"/>
                    </a:lnTo>
                    <a:lnTo>
                      <a:pt x="2658" y="3181"/>
                    </a:lnTo>
                    <a:lnTo>
                      <a:pt x="2553" y="3222"/>
                    </a:lnTo>
                    <a:lnTo>
                      <a:pt x="2511" y="3285"/>
                    </a:lnTo>
                    <a:lnTo>
                      <a:pt x="2344" y="3285"/>
                    </a:lnTo>
                    <a:lnTo>
                      <a:pt x="1925" y="2134"/>
                    </a:lnTo>
                    <a:lnTo>
                      <a:pt x="1633" y="1883"/>
                    </a:lnTo>
                    <a:lnTo>
                      <a:pt x="1570" y="1779"/>
                    </a:lnTo>
                    <a:lnTo>
                      <a:pt x="1695" y="1465"/>
                    </a:lnTo>
                    <a:lnTo>
                      <a:pt x="1633" y="1360"/>
                    </a:lnTo>
                    <a:lnTo>
                      <a:pt x="1716" y="1193"/>
                    </a:lnTo>
                    <a:lnTo>
                      <a:pt x="1695" y="1130"/>
                    </a:lnTo>
                    <a:lnTo>
                      <a:pt x="1423" y="921"/>
                    </a:lnTo>
                    <a:lnTo>
                      <a:pt x="1360" y="774"/>
                    </a:lnTo>
                    <a:lnTo>
                      <a:pt x="1319" y="607"/>
                    </a:lnTo>
                    <a:lnTo>
                      <a:pt x="1298" y="544"/>
                    </a:lnTo>
                    <a:lnTo>
                      <a:pt x="1319" y="440"/>
                    </a:lnTo>
                    <a:lnTo>
                      <a:pt x="1298" y="335"/>
                    </a:lnTo>
                    <a:lnTo>
                      <a:pt x="1256" y="293"/>
                    </a:lnTo>
                    <a:lnTo>
                      <a:pt x="1151" y="189"/>
                    </a:lnTo>
                    <a:lnTo>
                      <a:pt x="1151" y="21"/>
                    </a:lnTo>
                    <a:lnTo>
                      <a:pt x="1109" y="21"/>
                    </a:lnTo>
                    <a:lnTo>
                      <a:pt x="1047"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897" name="Google Shape;897;p27"/>
            <p:cNvGrpSpPr/>
            <p:nvPr/>
          </p:nvGrpSpPr>
          <p:grpSpPr>
            <a:xfrm>
              <a:off x="-2412954" y="4313865"/>
              <a:ext cx="200295" cy="167689"/>
              <a:chOff x="3918000" y="3561900"/>
              <a:chExt cx="236225" cy="207100"/>
            </a:xfrm>
          </p:grpSpPr>
          <p:sp>
            <p:nvSpPr>
              <p:cNvPr id="898" name="Google Shape;898;p27"/>
              <p:cNvSpPr/>
              <p:nvPr/>
            </p:nvSpPr>
            <p:spPr>
              <a:xfrm>
                <a:off x="3925800" y="3561900"/>
                <a:ext cx="228425" cy="170000"/>
              </a:xfrm>
              <a:custGeom>
                <a:avLst/>
                <a:gdLst/>
                <a:ahLst/>
                <a:cxnLst/>
                <a:rect l="l" t="t" r="r" b="b"/>
                <a:pathLst>
                  <a:path w="9137" h="6800" extrusionOk="0">
                    <a:moveTo>
                      <a:pt x="0" y="4356"/>
                    </a:moveTo>
                    <a:lnTo>
                      <a:pt x="1381" y="1594"/>
                    </a:lnTo>
                    <a:lnTo>
                      <a:pt x="7012" y="0"/>
                    </a:lnTo>
                    <a:lnTo>
                      <a:pt x="9137" y="532"/>
                    </a:lnTo>
                    <a:lnTo>
                      <a:pt x="8500" y="2444"/>
                    </a:lnTo>
                    <a:lnTo>
                      <a:pt x="6906" y="5206"/>
                    </a:lnTo>
                    <a:lnTo>
                      <a:pt x="3719" y="6800"/>
                    </a:lnTo>
                    <a:close/>
                  </a:path>
                </a:pathLst>
              </a:custGeom>
              <a:solidFill>
                <a:schemeClr val="accent1"/>
              </a:solidFill>
              <a:ln>
                <a:noFill/>
              </a:ln>
            </p:spPr>
          </p:sp>
          <p:sp>
            <p:nvSpPr>
              <p:cNvPr id="899" name="Google Shape;899;p27"/>
              <p:cNvSpPr/>
              <p:nvPr/>
            </p:nvSpPr>
            <p:spPr>
              <a:xfrm>
                <a:off x="3918000" y="3569675"/>
                <a:ext cx="229150" cy="199325"/>
              </a:xfrm>
              <a:custGeom>
                <a:avLst/>
                <a:gdLst/>
                <a:ahLst/>
                <a:cxnLst/>
                <a:rect l="l" t="t" r="r" b="b"/>
                <a:pathLst>
                  <a:path w="9166" h="7973" extrusionOk="0">
                    <a:moveTo>
                      <a:pt x="6696" y="3976"/>
                    </a:moveTo>
                    <a:lnTo>
                      <a:pt x="6738" y="4018"/>
                    </a:lnTo>
                    <a:lnTo>
                      <a:pt x="6780" y="3997"/>
                    </a:lnTo>
                    <a:lnTo>
                      <a:pt x="6843" y="4039"/>
                    </a:lnTo>
                    <a:lnTo>
                      <a:pt x="6926" y="4018"/>
                    </a:lnTo>
                    <a:lnTo>
                      <a:pt x="7052" y="4122"/>
                    </a:lnTo>
                    <a:lnTo>
                      <a:pt x="7136" y="4353"/>
                    </a:lnTo>
                    <a:lnTo>
                      <a:pt x="7136" y="4499"/>
                    </a:lnTo>
                    <a:lnTo>
                      <a:pt x="7094" y="4583"/>
                    </a:lnTo>
                    <a:lnTo>
                      <a:pt x="6989" y="4625"/>
                    </a:lnTo>
                    <a:lnTo>
                      <a:pt x="6989" y="4708"/>
                    </a:lnTo>
                    <a:lnTo>
                      <a:pt x="7031" y="4750"/>
                    </a:lnTo>
                    <a:lnTo>
                      <a:pt x="7031" y="4834"/>
                    </a:lnTo>
                    <a:lnTo>
                      <a:pt x="6926" y="4918"/>
                    </a:lnTo>
                    <a:lnTo>
                      <a:pt x="6843" y="4876"/>
                    </a:lnTo>
                    <a:lnTo>
                      <a:pt x="6738" y="4918"/>
                    </a:lnTo>
                    <a:lnTo>
                      <a:pt x="6675" y="4959"/>
                    </a:lnTo>
                    <a:lnTo>
                      <a:pt x="6571" y="5001"/>
                    </a:lnTo>
                    <a:lnTo>
                      <a:pt x="6508" y="5127"/>
                    </a:lnTo>
                    <a:lnTo>
                      <a:pt x="6466" y="5169"/>
                    </a:lnTo>
                    <a:lnTo>
                      <a:pt x="6424" y="5231"/>
                    </a:lnTo>
                    <a:lnTo>
                      <a:pt x="6320" y="5231"/>
                    </a:lnTo>
                    <a:lnTo>
                      <a:pt x="6194" y="5169"/>
                    </a:lnTo>
                    <a:lnTo>
                      <a:pt x="6152" y="5106"/>
                    </a:lnTo>
                    <a:lnTo>
                      <a:pt x="6069" y="5022"/>
                    </a:lnTo>
                    <a:lnTo>
                      <a:pt x="6069" y="4918"/>
                    </a:lnTo>
                    <a:lnTo>
                      <a:pt x="5985" y="4834"/>
                    </a:lnTo>
                    <a:lnTo>
                      <a:pt x="5964" y="4771"/>
                    </a:lnTo>
                    <a:lnTo>
                      <a:pt x="5880" y="4708"/>
                    </a:lnTo>
                    <a:lnTo>
                      <a:pt x="5838" y="4604"/>
                    </a:lnTo>
                    <a:lnTo>
                      <a:pt x="5901" y="4541"/>
                    </a:lnTo>
                    <a:lnTo>
                      <a:pt x="6069" y="4415"/>
                    </a:lnTo>
                    <a:lnTo>
                      <a:pt x="6110" y="4248"/>
                    </a:lnTo>
                    <a:lnTo>
                      <a:pt x="6257" y="4164"/>
                    </a:lnTo>
                    <a:lnTo>
                      <a:pt x="6466" y="4122"/>
                    </a:lnTo>
                    <a:lnTo>
                      <a:pt x="6508" y="4081"/>
                    </a:lnTo>
                    <a:lnTo>
                      <a:pt x="6592" y="4018"/>
                    </a:lnTo>
                    <a:lnTo>
                      <a:pt x="6613" y="3976"/>
                    </a:lnTo>
                    <a:close/>
                    <a:moveTo>
                      <a:pt x="7659" y="1"/>
                    </a:moveTo>
                    <a:lnTo>
                      <a:pt x="7470" y="21"/>
                    </a:lnTo>
                    <a:lnTo>
                      <a:pt x="7387" y="21"/>
                    </a:lnTo>
                    <a:lnTo>
                      <a:pt x="7345" y="63"/>
                    </a:lnTo>
                    <a:lnTo>
                      <a:pt x="7240" y="63"/>
                    </a:lnTo>
                    <a:lnTo>
                      <a:pt x="7178" y="126"/>
                    </a:lnTo>
                    <a:lnTo>
                      <a:pt x="7178" y="168"/>
                    </a:lnTo>
                    <a:lnTo>
                      <a:pt x="7157" y="252"/>
                    </a:lnTo>
                    <a:lnTo>
                      <a:pt x="7073" y="273"/>
                    </a:lnTo>
                    <a:lnTo>
                      <a:pt x="7010" y="356"/>
                    </a:lnTo>
                    <a:lnTo>
                      <a:pt x="6843" y="356"/>
                    </a:lnTo>
                    <a:lnTo>
                      <a:pt x="6822" y="335"/>
                    </a:lnTo>
                    <a:lnTo>
                      <a:pt x="6717" y="356"/>
                    </a:lnTo>
                    <a:lnTo>
                      <a:pt x="6592" y="461"/>
                    </a:lnTo>
                    <a:lnTo>
                      <a:pt x="6529" y="524"/>
                    </a:lnTo>
                    <a:lnTo>
                      <a:pt x="6445" y="565"/>
                    </a:lnTo>
                    <a:lnTo>
                      <a:pt x="6424" y="628"/>
                    </a:lnTo>
                    <a:lnTo>
                      <a:pt x="6341" y="649"/>
                    </a:lnTo>
                    <a:lnTo>
                      <a:pt x="6299" y="691"/>
                    </a:lnTo>
                    <a:lnTo>
                      <a:pt x="6236" y="733"/>
                    </a:lnTo>
                    <a:lnTo>
                      <a:pt x="6173" y="754"/>
                    </a:lnTo>
                    <a:lnTo>
                      <a:pt x="6006" y="963"/>
                    </a:lnTo>
                    <a:lnTo>
                      <a:pt x="5985" y="1089"/>
                    </a:lnTo>
                    <a:lnTo>
                      <a:pt x="6006" y="1151"/>
                    </a:lnTo>
                    <a:lnTo>
                      <a:pt x="6006" y="1214"/>
                    </a:lnTo>
                    <a:lnTo>
                      <a:pt x="5922" y="1256"/>
                    </a:lnTo>
                    <a:lnTo>
                      <a:pt x="5901" y="1298"/>
                    </a:lnTo>
                    <a:lnTo>
                      <a:pt x="5859" y="1319"/>
                    </a:lnTo>
                    <a:lnTo>
                      <a:pt x="5776" y="1402"/>
                    </a:lnTo>
                    <a:lnTo>
                      <a:pt x="5755" y="1486"/>
                    </a:lnTo>
                    <a:lnTo>
                      <a:pt x="5713" y="1507"/>
                    </a:lnTo>
                    <a:lnTo>
                      <a:pt x="5692" y="1570"/>
                    </a:lnTo>
                    <a:lnTo>
                      <a:pt x="5608" y="1570"/>
                    </a:lnTo>
                    <a:lnTo>
                      <a:pt x="5545" y="1612"/>
                    </a:lnTo>
                    <a:lnTo>
                      <a:pt x="5399" y="1633"/>
                    </a:lnTo>
                    <a:lnTo>
                      <a:pt x="5357" y="1737"/>
                    </a:lnTo>
                    <a:lnTo>
                      <a:pt x="5357" y="1905"/>
                    </a:lnTo>
                    <a:lnTo>
                      <a:pt x="5294" y="1967"/>
                    </a:lnTo>
                    <a:lnTo>
                      <a:pt x="5294" y="2030"/>
                    </a:lnTo>
                    <a:lnTo>
                      <a:pt x="5273" y="2135"/>
                    </a:lnTo>
                    <a:lnTo>
                      <a:pt x="5294" y="2197"/>
                    </a:lnTo>
                    <a:lnTo>
                      <a:pt x="5169" y="2260"/>
                    </a:lnTo>
                    <a:lnTo>
                      <a:pt x="5085" y="2239"/>
                    </a:lnTo>
                    <a:lnTo>
                      <a:pt x="5043" y="2197"/>
                    </a:lnTo>
                    <a:lnTo>
                      <a:pt x="4834" y="2197"/>
                    </a:lnTo>
                    <a:lnTo>
                      <a:pt x="4709" y="2218"/>
                    </a:lnTo>
                    <a:lnTo>
                      <a:pt x="4604" y="2197"/>
                    </a:lnTo>
                    <a:lnTo>
                      <a:pt x="4520" y="2218"/>
                    </a:lnTo>
                    <a:lnTo>
                      <a:pt x="4311" y="2093"/>
                    </a:lnTo>
                    <a:lnTo>
                      <a:pt x="4227" y="2093"/>
                    </a:lnTo>
                    <a:lnTo>
                      <a:pt x="4185" y="2009"/>
                    </a:lnTo>
                    <a:lnTo>
                      <a:pt x="3997" y="1988"/>
                    </a:lnTo>
                    <a:lnTo>
                      <a:pt x="3872" y="2009"/>
                    </a:lnTo>
                    <a:lnTo>
                      <a:pt x="3704" y="2135"/>
                    </a:lnTo>
                    <a:lnTo>
                      <a:pt x="3621" y="2365"/>
                    </a:lnTo>
                    <a:lnTo>
                      <a:pt x="3516" y="2469"/>
                    </a:lnTo>
                    <a:lnTo>
                      <a:pt x="3349" y="2553"/>
                    </a:lnTo>
                    <a:lnTo>
                      <a:pt x="3286" y="2637"/>
                    </a:lnTo>
                    <a:lnTo>
                      <a:pt x="3181" y="2721"/>
                    </a:lnTo>
                    <a:lnTo>
                      <a:pt x="3056" y="2742"/>
                    </a:lnTo>
                    <a:lnTo>
                      <a:pt x="2972" y="2783"/>
                    </a:lnTo>
                    <a:lnTo>
                      <a:pt x="2846" y="2762"/>
                    </a:lnTo>
                    <a:lnTo>
                      <a:pt x="2763" y="2825"/>
                    </a:lnTo>
                    <a:lnTo>
                      <a:pt x="2616" y="2783"/>
                    </a:lnTo>
                    <a:lnTo>
                      <a:pt x="2449" y="2825"/>
                    </a:lnTo>
                    <a:lnTo>
                      <a:pt x="2449" y="2721"/>
                    </a:lnTo>
                    <a:lnTo>
                      <a:pt x="2532" y="2532"/>
                    </a:lnTo>
                    <a:lnTo>
                      <a:pt x="2532" y="2365"/>
                    </a:lnTo>
                    <a:lnTo>
                      <a:pt x="2365" y="2051"/>
                    </a:lnTo>
                    <a:lnTo>
                      <a:pt x="2323" y="1905"/>
                    </a:lnTo>
                    <a:lnTo>
                      <a:pt x="2135" y="1779"/>
                    </a:lnTo>
                    <a:lnTo>
                      <a:pt x="2051" y="3871"/>
                    </a:lnTo>
                    <a:lnTo>
                      <a:pt x="1821" y="3871"/>
                    </a:lnTo>
                    <a:lnTo>
                      <a:pt x="1675" y="3934"/>
                    </a:lnTo>
                    <a:lnTo>
                      <a:pt x="1612" y="4039"/>
                    </a:lnTo>
                    <a:lnTo>
                      <a:pt x="1528" y="4081"/>
                    </a:lnTo>
                    <a:lnTo>
                      <a:pt x="1486" y="4122"/>
                    </a:lnTo>
                    <a:lnTo>
                      <a:pt x="1486" y="4248"/>
                    </a:lnTo>
                    <a:lnTo>
                      <a:pt x="1403" y="4227"/>
                    </a:lnTo>
                    <a:lnTo>
                      <a:pt x="1319" y="4227"/>
                    </a:lnTo>
                    <a:lnTo>
                      <a:pt x="1277" y="4143"/>
                    </a:lnTo>
                    <a:lnTo>
                      <a:pt x="1193" y="4143"/>
                    </a:lnTo>
                    <a:lnTo>
                      <a:pt x="1152" y="4206"/>
                    </a:lnTo>
                    <a:lnTo>
                      <a:pt x="1047" y="4185"/>
                    </a:lnTo>
                    <a:lnTo>
                      <a:pt x="984" y="4143"/>
                    </a:lnTo>
                    <a:lnTo>
                      <a:pt x="880" y="4185"/>
                    </a:lnTo>
                    <a:lnTo>
                      <a:pt x="754" y="4102"/>
                    </a:lnTo>
                    <a:lnTo>
                      <a:pt x="566" y="4039"/>
                    </a:lnTo>
                    <a:lnTo>
                      <a:pt x="482" y="3871"/>
                    </a:lnTo>
                    <a:lnTo>
                      <a:pt x="545" y="3725"/>
                    </a:lnTo>
                    <a:lnTo>
                      <a:pt x="440" y="3725"/>
                    </a:lnTo>
                    <a:lnTo>
                      <a:pt x="356" y="3599"/>
                    </a:lnTo>
                    <a:lnTo>
                      <a:pt x="231" y="3662"/>
                    </a:lnTo>
                    <a:lnTo>
                      <a:pt x="168" y="3767"/>
                    </a:lnTo>
                    <a:lnTo>
                      <a:pt x="210" y="3788"/>
                    </a:lnTo>
                    <a:lnTo>
                      <a:pt x="210" y="3871"/>
                    </a:lnTo>
                    <a:lnTo>
                      <a:pt x="64" y="3892"/>
                    </a:lnTo>
                    <a:lnTo>
                      <a:pt x="1" y="3934"/>
                    </a:lnTo>
                    <a:lnTo>
                      <a:pt x="22" y="4122"/>
                    </a:lnTo>
                    <a:lnTo>
                      <a:pt x="210" y="4248"/>
                    </a:lnTo>
                    <a:lnTo>
                      <a:pt x="336" y="4625"/>
                    </a:lnTo>
                    <a:lnTo>
                      <a:pt x="336" y="4771"/>
                    </a:lnTo>
                    <a:lnTo>
                      <a:pt x="461" y="5085"/>
                    </a:lnTo>
                    <a:lnTo>
                      <a:pt x="545" y="5441"/>
                    </a:lnTo>
                    <a:lnTo>
                      <a:pt x="691" y="5650"/>
                    </a:lnTo>
                    <a:lnTo>
                      <a:pt x="691" y="5775"/>
                    </a:lnTo>
                    <a:lnTo>
                      <a:pt x="859" y="6027"/>
                    </a:lnTo>
                    <a:lnTo>
                      <a:pt x="859" y="6110"/>
                    </a:lnTo>
                    <a:lnTo>
                      <a:pt x="900" y="6299"/>
                    </a:lnTo>
                    <a:lnTo>
                      <a:pt x="880" y="6487"/>
                    </a:lnTo>
                    <a:lnTo>
                      <a:pt x="796" y="6550"/>
                    </a:lnTo>
                    <a:lnTo>
                      <a:pt x="754" y="6550"/>
                    </a:lnTo>
                    <a:lnTo>
                      <a:pt x="691" y="6508"/>
                    </a:lnTo>
                    <a:lnTo>
                      <a:pt x="649" y="6550"/>
                    </a:lnTo>
                    <a:lnTo>
                      <a:pt x="649" y="6717"/>
                    </a:lnTo>
                    <a:lnTo>
                      <a:pt x="733" y="6863"/>
                    </a:lnTo>
                    <a:lnTo>
                      <a:pt x="838" y="6968"/>
                    </a:lnTo>
                    <a:lnTo>
                      <a:pt x="942" y="7156"/>
                    </a:lnTo>
                    <a:lnTo>
                      <a:pt x="859" y="7282"/>
                    </a:lnTo>
                    <a:lnTo>
                      <a:pt x="880" y="7449"/>
                    </a:lnTo>
                    <a:lnTo>
                      <a:pt x="838" y="7554"/>
                    </a:lnTo>
                    <a:lnTo>
                      <a:pt x="838" y="7659"/>
                    </a:lnTo>
                    <a:lnTo>
                      <a:pt x="900" y="7700"/>
                    </a:lnTo>
                    <a:lnTo>
                      <a:pt x="900" y="7596"/>
                    </a:lnTo>
                    <a:lnTo>
                      <a:pt x="1005" y="7533"/>
                    </a:lnTo>
                    <a:lnTo>
                      <a:pt x="1152" y="7554"/>
                    </a:lnTo>
                    <a:lnTo>
                      <a:pt x="1172" y="7679"/>
                    </a:lnTo>
                    <a:lnTo>
                      <a:pt x="1110" y="7721"/>
                    </a:lnTo>
                    <a:lnTo>
                      <a:pt x="1172" y="7742"/>
                    </a:lnTo>
                    <a:lnTo>
                      <a:pt x="1256" y="7679"/>
                    </a:lnTo>
                    <a:lnTo>
                      <a:pt x="1361" y="7742"/>
                    </a:lnTo>
                    <a:lnTo>
                      <a:pt x="1361" y="7868"/>
                    </a:lnTo>
                    <a:lnTo>
                      <a:pt x="1403" y="7847"/>
                    </a:lnTo>
                    <a:lnTo>
                      <a:pt x="1696" y="7972"/>
                    </a:lnTo>
                    <a:lnTo>
                      <a:pt x="1737" y="7951"/>
                    </a:lnTo>
                    <a:lnTo>
                      <a:pt x="1800" y="7972"/>
                    </a:lnTo>
                    <a:lnTo>
                      <a:pt x="1821" y="7889"/>
                    </a:lnTo>
                    <a:lnTo>
                      <a:pt x="1926" y="7868"/>
                    </a:lnTo>
                    <a:lnTo>
                      <a:pt x="2051" y="7742"/>
                    </a:lnTo>
                    <a:lnTo>
                      <a:pt x="2198" y="7763"/>
                    </a:lnTo>
                    <a:lnTo>
                      <a:pt x="2219" y="7721"/>
                    </a:lnTo>
                    <a:lnTo>
                      <a:pt x="2344" y="7721"/>
                    </a:lnTo>
                    <a:lnTo>
                      <a:pt x="2512" y="7763"/>
                    </a:lnTo>
                    <a:lnTo>
                      <a:pt x="2574" y="7742"/>
                    </a:lnTo>
                    <a:lnTo>
                      <a:pt x="2721" y="7742"/>
                    </a:lnTo>
                    <a:lnTo>
                      <a:pt x="2742" y="7679"/>
                    </a:lnTo>
                    <a:lnTo>
                      <a:pt x="2784" y="7638"/>
                    </a:lnTo>
                    <a:lnTo>
                      <a:pt x="2867" y="7596"/>
                    </a:lnTo>
                    <a:lnTo>
                      <a:pt x="2930" y="7638"/>
                    </a:lnTo>
                    <a:lnTo>
                      <a:pt x="2951" y="7533"/>
                    </a:lnTo>
                    <a:lnTo>
                      <a:pt x="3035" y="7470"/>
                    </a:lnTo>
                    <a:lnTo>
                      <a:pt x="3349" y="7470"/>
                    </a:lnTo>
                    <a:lnTo>
                      <a:pt x="3474" y="7554"/>
                    </a:lnTo>
                    <a:lnTo>
                      <a:pt x="3558" y="7533"/>
                    </a:lnTo>
                    <a:lnTo>
                      <a:pt x="3558" y="7470"/>
                    </a:lnTo>
                    <a:lnTo>
                      <a:pt x="3725" y="7449"/>
                    </a:lnTo>
                    <a:lnTo>
                      <a:pt x="3997" y="7533"/>
                    </a:lnTo>
                    <a:lnTo>
                      <a:pt x="4081" y="7575"/>
                    </a:lnTo>
                    <a:lnTo>
                      <a:pt x="4353" y="7638"/>
                    </a:lnTo>
                    <a:lnTo>
                      <a:pt x="4395" y="7596"/>
                    </a:lnTo>
                    <a:lnTo>
                      <a:pt x="4353" y="7533"/>
                    </a:lnTo>
                    <a:lnTo>
                      <a:pt x="4437" y="7449"/>
                    </a:lnTo>
                    <a:lnTo>
                      <a:pt x="4541" y="7449"/>
                    </a:lnTo>
                    <a:lnTo>
                      <a:pt x="4667" y="7491"/>
                    </a:lnTo>
                    <a:lnTo>
                      <a:pt x="4876" y="7491"/>
                    </a:lnTo>
                    <a:lnTo>
                      <a:pt x="4876" y="7470"/>
                    </a:lnTo>
                    <a:lnTo>
                      <a:pt x="4813" y="7387"/>
                    </a:lnTo>
                    <a:lnTo>
                      <a:pt x="4855" y="7303"/>
                    </a:lnTo>
                    <a:lnTo>
                      <a:pt x="5022" y="7240"/>
                    </a:lnTo>
                    <a:lnTo>
                      <a:pt x="5190" y="7240"/>
                    </a:lnTo>
                    <a:lnTo>
                      <a:pt x="5253" y="7303"/>
                    </a:lnTo>
                    <a:lnTo>
                      <a:pt x="5378" y="7303"/>
                    </a:lnTo>
                    <a:lnTo>
                      <a:pt x="5504" y="7219"/>
                    </a:lnTo>
                    <a:lnTo>
                      <a:pt x="5713" y="7156"/>
                    </a:lnTo>
                    <a:lnTo>
                      <a:pt x="5713" y="7135"/>
                    </a:lnTo>
                    <a:lnTo>
                      <a:pt x="5859" y="7073"/>
                    </a:lnTo>
                    <a:lnTo>
                      <a:pt x="5922" y="6968"/>
                    </a:lnTo>
                    <a:lnTo>
                      <a:pt x="6320" y="6717"/>
                    </a:lnTo>
                    <a:lnTo>
                      <a:pt x="6424" y="6612"/>
                    </a:lnTo>
                    <a:lnTo>
                      <a:pt x="6424" y="6591"/>
                    </a:lnTo>
                    <a:lnTo>
                      <a:pt x="6508" y="6591"/>
                    </a:lnTo>
                    <a:lnTo>
                      <a:pt x="7115" y="5985"/>
                    </a:lnTo>
                    <a:lnTo>
                      <a:pt x="7136" y="5922"/>
                    </a:lnTo>
                    <a:lnTo>
                      <a:pt x="7198" y="5922"/>
                    </a:lnTo>
                    <a:lnTo>
                      <a:pt x="7282" y="5796"/>
                    </a:lnTo>
                    <a:lnTo>
                      <a:pt x="7387" y="5755"/>
                    </a:lnTo>
                    <a:lnTo>
                      <a:pt x="7429" y="5587"/>
                    </a:lnTo>
                    <a:lnTo>
                      <a:pt x="7596" y="5399"/>
                    </a:lnTo>
                    <a:lnTo>
                      <a:pt x="7847" y="5022"/>
                    </a:lnTo>
                    <a:lnTo>
                      <a:pt x="7910" y="4834"/>
                    </a:lnTo>
                    <a:lnTo>
                      <a:pt x="8014" y="4834"/>
                    </a:lnTo>
                    <a:lnTo>
                      <a:pt x="8077" y="4708"/>
                    </a:lnTo>
                    <a:lnTo>
                      <a:pt x="8077" y="4646"/>
                    </a:lnTo>
                    <a:lnTo>
                      <a:pt x="8182" y="4520"/>
                    </a:lnTo>
                    <a:lnTo>
                      <a:pt x="8266" y="4394"/>
                    </a:lnTo>
                    <a:lnTo>
                      <a:pt x="8391" y="4311"/>
                    </a:lnTo>
                    <a:lnTo>
                      <a:pt x="8433" y="4227"/>
                    </a:lnTo>
                    <a:lnTo>
                      <a:pt x="8538" y="4185"/>
                    </a:lnTo>
                    <a:lnTo>
                      <a:pt x="8579" y="4122"/>
                    </a:lnTo>
                    <a:lnTo>
                      <a:pt x="8621" y="4122"/>
                    </a:lnTo>
                    <a:lnTo>
                      <a:pt x="8789" y="3934"/>
                    </a:lnTo>
                    <a:lnTo>
                      <a:pt x="8810" y="3830"/>
                    </a:lnTo>
                    <a:lnTo>
                      <a:pt x="8893" y="3725"/>
                    </a:lnTo>
                    <a:lnTo>
                      <a:pt x="8935" y="3516"/>
                    </a:lnTo>
                    <a:lnTo>
                      <a:pt x="9019" y="3348"/>
                    </a:lnTo>
                    <a:lnTo>
                      <a:pt x="9040" y="3160"/>
                    </a:lnTo>
                    <a:lnTo>
                      <a:pt x="9123" y="2951"/>
                    </a:lnTo>
                    <a:lnTo>
                      <a:pt x="9103" y="2951"/>
                    </a:lnTo>
                    <a:lnTo>
                      <a:pt x="9165" y="2846"/>
                    </a:lnTo>
                    <a:lnTo>
                      <a:pt x="9165" y="2825"/>
                    </a:lnTo>
                    <a:lnTo>
                      <a:pt x="9061" y="2825"/>
                    </a:lnTo>
                    <a:lnTo>
                      <a:pt x="8935" y="2762"/>
                    </a:lnTo>
                    <a:lnTo>
                      <a:pt x="8830" y="2762"/>
                    </a:lnTo>
                    <a:lnTo>
                      <a:pt x="8768" y="2825"/>
                    </a:lnTo>
                    <a:lnTo>
                      <a:pt x="8768" y="2909"/>
                    </a:lnTo>
                    <a:lnTo>
                      <a:pt x="8726" y="3014"/>
                    </a:lnTo>
                    <a:lnTo>
                      <a:pt x="8663" y="3034"/>
                    </a:lnTo>
                    <a:lnTo>
                      <a:pt x="8454" y="3034"/>
                    </a:lnTo>
                    <a:lnTo>
                      <a:pt x="8266" y="2930"/>
                    </a:lnTo>
                    <a:lnTo>
                      <a:pt x="8182" y="2804"/>
                    </a:lnTo>
                    <a:lnTo>
                      <a:pt x="8140" y="2742"/>
                    </a:lnTo>
                    <a:lnTo>
                      <a:pt x="8098" y="2658"/>
                    </a:lnTo>
                    <a:lnTo>
                      <a:pt x="8161" y="2532"/>
                    </a:lnTo>
                    <a:lnTo>
                      <a:pt x="8286" y="2281"/>
                    </a:lnTo>
                    <a:lnTo>
                      <a:pt x="8307" y="2177"/>
                    </a:lnTo>
                    <a:lnTo>
                      <a:pt x="8412" y="2114"/>
                    </a:lnTo>
                    <a:lnTo>
                      <a:pt x="8579" y="2197"/>
                    </a:lnTo>
                    <a:lnTo>
                      <a:pt x="8663" y="2260"/>
                    </a:lnTo>
                    <a:lnTo>
                      <a:pt x="8768" y="2323"/>
                    </a:lnTo>
                    <a:lnTo>
                      <a:pt x="8768" y="2135"/>
                    </a:lnTo>
                    <a:lnTo>
                      <a:pt x="8768" y="1988"/>
                    </a:lnTo>
                    <a:lnTo>
                      <a:pt x="8810" y="1800"/>
                    </a:lnTo>
                    <a:lnTo>
                      <a:pt x="8810" y="1361"/>
                    </a:lnTo>
                    <a:lnTo>
                      <a:pt x="8789" y="1214"/>
                    </a:lnTo>
                    <a:lnTo>
                      <a:pt x="8747" y="1109"/>
                    </a:lnTo>
                    <a:lnTo>
                      <a:pt x="8747" y="1005"/>
                    </a:lnTo>
                    <a:lnTo>
                      <a:pt x="8747" y="984"/>
                    </a:lnTo>
                    <a:lnTo>
                      <a:pt x="8747" y="733"/>
                    </a:lnTo>
                    <a:lnTo>
                      <a:pt x="8684" y="586"/>
                    </a:lnTo>
                    <a:lnTo>
                      <a:pt x="8642" y="440"/>
                    </a:lnTo>
                    <a:lnTo>
                      <a:pt x="8621" y="273"/>
                    </a:lnTo>
                    <a:lnTo>
                      <a:pt x="8517" y="168"/>
                    </a:lnTo>
                    <a:lnTo>
                      <a:pt x="8328" y="126"/>
                    </a:lnTo>
                    <a:lnTo>
                      <a:pt x="8182" y="147"/>
                    </a:lnTo>
                    <a:lnTo>
                      <a:pt x="8098" y="168"/>
                    </a:lnTo>
                    <a:lnTo>
                      <a:pt x="8056" y="147"/>
                    </a:lnTo>
                    <a:lnTo>
                      <a:pt x="7910" y="105"/>
                    </a:lnTo>
                    <a:lnTo>
                      <a:pt x="7847" y="105"/>
                    </a:lnTo>
                    <a:lnTo>
                      <a:pt x="7784" y="21"/>
                    </a:lnTo>
                    <a:lnTo>
                      <a:pt x="765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900" name="Google Shape;900;p27"/>
            <p:cNvSpPr/>
            <p:nvPr/>
          </p:nvSpPr>
          <p:spPr>
            <a:xfrm>
              <a:off x="-3414943" y="3834289"/>
              <a:ext cx="33280" cy="9757"/>
            </a:xfrm>
            <a:custGeom>
              <a:avLst/>
              <a:gdLst/>
              <a:ahLst/>
              <a:cxnLst/>
              <a:rect l="l" t="t" r="r" b="b"/>
              <a:pathLst>
                <a:path w="1570" h="482" extrusionOk="0">
                  <a:moveTo>
                    <a:pt x="189" y="0"/>
                  </a:moveTo>
                  <a:lnTo>
                    <a:pt x="126" y="84"/>
                  </a:lnTo>
                  <a:lnTo>
                    <a:pt x="21" y="147"/>
                  </a:lnTo>
                  <a:lnTo>
                    <a:pt x="21" y="209"/>
                  </a:lnTo>
                  <a:lnTo>
                    <a:pt x="0" y="272"/>
                  </a:lnTo>
                  <a:lnTo>
                    <a:pt x="42" y="377"/>
                  </a:lnTo>
                  <a:lnTo>
                    <a:pt x="314" y="377"/>
                  </a:lnTo>
                  <a:lnTo>
                    <a:pt x="398" y="398"/>
                  </a:lnTo>
                  <a:lnTo>
                    <a:pt x="607" y="356"/>
                  </a:lnTo>
                  <a:lnTo>
                    <a:pt x="691" y="377"/>
                  </a:lnTo>
                  <a:lnTo>
                    <a:pt x="837" y="293"/>
                  </a:lnTo>
                  <a:cubicBezTo>
                    <a:pt x="1026" y="398"/>
                    <a:pt x="1235" y="356"/>
                    <a:pt x="1423" y="481"/>
                  </a:cubicBezTo>
                  <a:lnTo>
                    <a:pt x="1570" y="460"/>
                  </a:lnTo>
                  <a:lnTo>
                    <a:pt x="1528" y="398"/>
                  </a:lnTo>
                  <a:lnTo>
                    <a:pt x="1444" y="460"/>
                  </a:lnTo>
                  <a:lnTo>
                    <a:pt x="1444" y="440"/>
                  </a:lnTo>
                  <a:cubicBezTo>
                    <a:pt x="1360" y="377"/>
                    <a:pt x="1318" y="356"/>
                    <a:pt x="1235" y="335"/>
                  </a:cubicBezTo>
                  <a:lnTo>
                    <a:pt x="1277" y="293"/>
                  </a:lnTo>
                  <a:lnTo>
                    <a:pt x="1130" y="251"/>
                  </a:lnTo>
                  <a:lnTo>
                    <a:pt x="1046" y="335"/>
                  </a:lnTo>
                  <a:cubicBezTo>
                    <a:pt x="1005" y="335"/>
                    <a:pt x="942" y="335"/>
                    <a:pt x="921" y="293"/>
                  </a:cubicBezTo>
                  <a:lnTo>
                    <a:pt x="921" y="272"/>
                  </a:lnTo>
                  <a:lnTo>
                    <a:pt x="1046" y="147"/>
                  </a:lnTo>
                  <a:lnTo>
                    <a:pt x="942" y="105"/>
                  </a:lnTo>
                  <a:lnTo>
                    <a:pt x="921" y="42"/>
                  </a:lnTo>
                  <a:lnTo>
                    <a:pt x="837" y="0"/>
                  </a:lnTo>
                  <a:lnTo>
                    <a:pt x="607" y="42"/>
                  </a:lnTo>
                  <a:lnTo>
                    <a:pt x="189"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01" name="Google Shape;901;p27"/>
            <p:cNvSpPr/>
            <p:nvPr/>
          </p:nvSpPr>
          <p:spPr>
            <a:xfrm>
              <a:off x="-3472599" y="3816922"/>
              <a:ext cx="47037" cy="29655"/>
            </a:xfrm>
            <a:custGeom>
              <a:avLst/>
              <a:gdLst/>
              <a:ahLst/>
              <a:cxnLst/>
              <a:rect l="l" t="t" r="r" b="b"/>
              <a:pathLst>
                <a:path w="2219" h="1465" extrusionOk="0">
                  <a:moveTo>
                    <a:pt x="481" y="0"/>
                  </a:moveTo>
                  <a:lnTo>
                    <a:pt x="293" y="42"/>
                  </a:lnTo>
                  <a:lnTo>
                    <a:pt x="230" y="147"/>
                  </a:lnTo>
                  <a:lnTo>
                    <a:pt x="230" y="209"/>
                  </a:lnTo>
                  <a:lnTo>
                    <a:pt x="189" y="314"/>
                  </a:lnTo>
                  <a:lnTo>
                    <a:pt x="230" y="398"/>
                  </a:lnTo>
                  <a:lnTo>
                    <a:pt x="189" y="523"/>
                  </a:lnTo>
                  <a:lnTo>
                    <a:pt x="105" y="586"/>
                  </a:lnTo>
                  <a:lnTo>
                    <a:pt x="84" y="607"/>
                  </a:lnTo>
                  <a:lnTo>
                    <a:pt x="126" y="733"/>
                  </a:lnTo>
                  <a:lnTo>
                    <a:pt x="126" y="837"/>
                  </a:lnTo>
                  <a:lnTo>
                    <a:pt x="126" y="900"/>
                  </a:lnTo>
                  <a:lnTo>
                    <a:pt x="0" y="1046"/>
                  </a:lnTo>
                  <a:lnTo>
                    <a:pt x="0" y="1109"/>
                  </a:lnTo>
                  <a:lnTo>
                    <a:pt x="63" y="1130"/>
                  </a:lnTo>
                  <a:lnTo>
                    <a:pt x="126" y="1256"/>
                  </a:lnTo>
                  <a:lnTo>
                    <a:pt x="84" y="1339"/>
                  </a:lnTo>
                  <a:lnTo>
                    <a:pt x="189" y="1402"/>
                  </a:lnTo>
                  <a:lnTo>
                    <a:pt x="230" y="1444"/>
                  </a:lnTo>
                  <a:lnTo>
                    <a:pt x="293" y="1465"/>
                  </a:lnTo>
                  <a:lnTo>
                    <a:pt x="377" y="1318"/>
                  </a:lnTo>
                  <a:lnTo>
                    <a:pt x="502" y="1130"/>
                  </a:lnTo>
                  <a:lnTo>
                    <a:pt x="502" y="1088"/>
                  </a:lnTo>
                  <a:lnTo>
                    <a:pt x="544" y="984"/>
                  </a:lnTo>
                  <a:lnTo>
                    <a:pt x="607" y="1046"/>
                  </a:lnTo>
                  <a:lnTo>
                    <a:pt x="691" y="1046"/>
                  </a:lnTo>
                  <a:lnTo>
                    <a:pt x="753" y="921"/>
                  </a:lnTo>
                  <a:lnTo>
                    <a:pt x="837" y="984"/>
                  </a:lnTo>
                  <a:lnTo>
                    <a:pt x="837" y="1088"/>
                  </a:lnTo>
                  <a:lnTo>
                    <a:pt x="921" y="1130"/>
                  </a:lnTo>
                  <a:lnTo>
                    <a:pt x="1067" y="1088"/>
                  </a:lnTo>
                  <a:lnTo>
                    <a:pt x="1235" y="942"/>
                  </a:lnTo>
                  <a:lnTo>
                    <a:pt x="1381" y="900"/>
                  </a:lnTo>
                  <a:lnTo>
                    <a:pt x="1569" y="921"/>
                  </a:lnTo>
                  <a:lnTo>
                    <a:pt x="1674" y="900"/>
                  </a:lnTo>
                  <a:lnTo>
                    <a:pt x="1758" y="942"/>
                  </a:lnTo>
                  <a:lnTo>
                    <a:pt x="1883" y="984"/>
                  </a:lnTo>
                  <a:lnTo>
                    <a:pt x="2072" y="1005"/>
                  </a:lnTo>
                  <a:lnTo>
                    <a:pt x="2093" y="921"/>
                  </a:lnTo>
                  <a:lnTo>
                    <a:pt x="2176" y="921"/>
                  </a:lnTo>
                  <a:lnTo>
                    <a:pt x="2218" y="816"/>
                  </a:lnTo>
                  <a:lnTo>
                    <a:pt x="2176" y="733"/>
                  </a:lnTo>
                  <a:lnTo>
                    <a:pt x="1946" y="607"/>
                  </a:lnTo>
                  <a:lnTo>
                    <a:pt x="1862" y="607"/>
                  </a:lnTo>
                  <a:lnTo>
                    <a:pt x="1695" y="565"/>
                  </a:lnTo>
                  <a:lnTo>
                    <a:pt x="1632" y="565"/>
                  </a:lnTo>
                  <a:lnTo>
                    <a:pt x="1465" y="502"/>
                  </a:lnTo>
                  <a:lnTo>
                    <a:pt x="1277" y="398"/>
                  </a:lnTo>
                  <a:lnTo>
                    <a:pt x="1172" y="398"/>
                  </a:lnTo>
                  <a:lnTo>
                    <a:pt x="1256" y="377"/>
                  </a:lnTo>
                  <a:lnTo>
                    <a:pt x="1423" y="419"/>
                  </a:lnTo>
                  <a:lnTo>
                    <a:pt x="1674" y="419"/>
                  </a:lnTo>
                  <a:lnTo>
                    <a:pt x="1779" y="398"/>
                  </a:lnTo>
                  <a:lnTo>
                    <a:pt x="1695" y="356"/>
                  </a:lnTo>
                  <a:lnTo>
                    <a:pt x="1632" y="356"/>
                  </a:lnTo>
                  <a:lnTo>
                    <a:pt x="1444" y="314"/>
                  </a:lnTo>
                  <a:lnTo>
                    <a:pt x="1360" y="147"/>
                  </a:lnTo>
                  <a:lnTo>
                    <a:pt x="1256" y="147"/>
                  </a:lnTo>
                  <a:lnTo>
                    <a:pt x="1214" y="168"/>
                  </a:lnTo>
                  <a:lnTo>
                    <a:pt x="1130" y="105"/>
                  </a:lnTo>
                  <a:lnTo>
                    <a:pt x="649" y="0"/>
                  </a:lnTo>
                  <a:lnTo>
                    <a:pt x="586" y="42"/>
                  </a:lnTo>
                  <a:lnTo>
                    <a:pt x="481"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02" name="Google Shape;902;p27"/>
            <p:cNvSpPr/>
            <p:nvPr/>
          </p:nvSpPr>
          <p:spPr>
            <a:xfrm>
              <a:off x="-3208274" y="2605181"/>
              <a:ext cx="515841" cy="630696"/>
            </a:xfrm>
            <a:custGeom>
              <a:avLst/>
              <a:gdLst/>
              <a:ahLst/>
              <a:cxnLst/>
              <a:rect l="l" t="t" r="r" b="b"/>
              <a:pathLst>
                <a:path w="24335" h="31157" extrusionOk="0">
                  <a:moveTo>
                    <a:pt x="19167" y="16300"/>
                  </a:moveTo>
                  <a:lnTo>
                    <a:pt x="19161" y="16311"/>
                  </a:lnTo>
                  <a:lnTo>
                    <a:pt x="19167" y="16321"/>
                  </a:lnTo>
                  <a:lnTo>
                    <a:pt x="19167" y="16300"/>
                  </a:lnTo>
                  <a:close/>
                  <a:moveTo>
                    <a:pt x="16572" y="17849"/>
                  </a:moveTo>
                  <a:lnTo>
                    <a:pt x="16593" y="17870"/>
                  </a:lnTo>
                  <a:lnTo>
                    <a:pt x="16509" y="17870"/>
                  </a:lnTo>
                  <a:lnTo>
                    <a:pt x="16509" y="17849"/>
                  </a:lnTo>
                  <a:close/>
                  <a:moveTo>
                    <a:pt x="4771" y="22933"/>
                  </a:moveTo>
                  <a:lnTo>
                    <a:pt x="4813" y="22996"/>
                  </a:lnTo>
                  <a:lnTo>
                    <a:pt x="4792" y="23038"/>
                  </a:lnTo>
                  <a:lnTo>
                    <a:pt x="4750" y="23038"/>
                  </a:lnTo>
                  <a:lnTo>
                    <a:pt x="4688" y="23059"/>
                  </a:lnTo>
                  <a:lnTo>
                    <a:pt x="4709" y="23142"/>
                  </a:lnTo>
                  <a:lnTo>
                    <a:pt x="4792" y="23205"/>
                  </a:lnTo>
                  <a:lnTo>
                    <a:pt x="4960" y="23205"/>
                  </a:lnTo>
                  <a:lnTo>
                    <a:pt x="4981" y="23163"/>
                  </a:lnTo>
                  <a:lnTo>
                    <a:pt x="4960" y="23121"/>
                  </a:lnTo>
                  <a:lnTo>
                    <a:pt x="4960" y="23059"/>
                  </a:lnTo>
                  <a:lnTo>
                    <a:pt x="5001" y="23038"/>
                  </a:lnTo>
                  <a:lnTo>
                    <a:pt x="5127" y="23059"/>
                  </a:lnTo>
                  <a:lnTo>
                    <a:pt x="5169" y="23121"/>
                  </a:lnTo>
                  <a:lnTo>
                    <a:pt x="5106" y="23163"/>
                  </a:lnTo>
                  <a:lnTo>
                    <a:pt x="4960" y="23226"/>
                  </a:lnTo>
                  <a:lnTo>
                    <a:pt x="4750" y="23226"/>
                  </a:lnTo>
                  <a:lnTo>
                    <a:pt x="4750" y="23268"/>
                  </a:lnTo>
                  <a:lnTo>
                    <a:pt x="4855" y="23435"/>
                  </a:lnTo>
                  <a:lnTo>
                    <a:pt x="4981" y="23519"/>
                  </a:lnTo>
                  <a:lnTo>
                    <a:pt x="5064" y="23540"/>
                  </a:lnTo>
                  <a:lnTo>
                    <a:pt x="5085" y="23519"/>
                  </a:lnTo>
                  <a:lnTo>
                    <a:pt x="5190" y="23477"/>
                  </a:lnTo>
                  <a:lnTo>
                    <a:pt x="5211" y="23540"/>
                  </a:lnTo>
                  <a:lnTo>
                    <a:pt x="5190" y="23561"/>
                  </a:lnTo>
                  <a:lnTo>
                    <a:pt x="5127" y="23561"/>
                  </a:lnTo>
                  <a:lnTo>
                    <a:pt x="5064" y="23582"/>
                  </a:lnTo>
                  <a:lnTo>
                    <a:pt x="4897" y="23540"/>
                  </a:lnTo>
                  <a:lnTo>
                    <a:pt x="4771" y="23477"/>
                  </a:lnTo>
                  <a:lnTo>
                    <a:pt x="4646" y="23352"/>
                  </a:lnTo>
                  <a:lnTo>
                    <a:pt x="4541" y="23310"/>
                  </a:lnTo>
                  <a:lnTo>
                    <a:pt x="4436" y="23310"/>
                  </a:lnTo>
                  <a:lnTo>
                    <a:pt x="4332" y="23205"/>
                  </a:lnTo>
                  <a:lnTo>
                    <a:pt x="4185" y="23142"/>
                  </a:lnTo>
                  <a:lnTo>
                    <a:pt x="4164" y="23121"/>
                  </a:lnTo>
                  <a:lnTo>
                    <a:pt x="4081" y="23121"/>
                  </a:lnTo>
                  <a:lnTo>
                    <a:pt x="4018" y="23142"/>
                  </a:lnTo>
                  <a:lnTo>
                    <a:pt x="3913" y="23142"/>
                  </a:lnTo>
                  <a:lnTo>
                    <a:pt x="3892" y="23132"/>
                  </a:lnTo>
                  <a:lnTo>
                    <a:pt x="3892" y="23132"/>
                  </a:lnTo>
                  <a:lnTo>
                    <a:pt x="3913" y="23121"/>
                  </a:lnTo>
                  <a:lnTo>
                    <a:pt x="3976" y="23121"/>
                  </a:lnTo>
                  <a:lnTo>
                    <a:pt x="4123" y="23100"/>
                  </a:lnTo>
                  <a:lnTo>
                    <a:pt x="4164" y="23038"/>
                  </a:lnTo>
                  <a:lnTo>
                    <a:pt x="4185" y="23038"/>
                  </a:lnTo>
                  <a:lnTo>
                    <a:pt x="4185" y="23100"/>
                  </a:lnTo>
                  <a:lnTo>
                    <a:pt x="4248" y="23121"/>
                  </a:lnTo>
                  <a:lnTo>
                    <a:pt x="4332" y="23121"/>
                  </a:lnTo>
                  <a:lnTo>
                    <a:pt x="4436" y="23247"/>
                  </a:lnTo>
                  <a:lnTo>
                    <a:pt x="4478" y="23268"/>
                  </a:lnTo>
                  <a:lnTo>
                    <a:pt x="4562" y="23226"/>
                  </a:lnTo>
                  <a:lnTo>
                    <a:pt x="4604" y="23142"/>
                  </a:lnTo>
                  <a:lnTo>
                    <a:pt x="4604" y="23059"/>
                  </a:lnTo>
                  <a:lnTo>
                    <a:pt x="4583" y="23017"/>
                  </a:lnTo>
                  <a:lnTo>
                    <a:pt x="4583" y="22954"/>
                  </a:lnTo>
                  <a:lnTo>
                    <a:pt x="4688" y="22954"/>
                  </a:lnTo>
                  <a:lnTo>
                    <a:pt x="4709" y="22933"/>
                  </a:lnTo>
                  <a:close/>
                  <a:moveTo>
                    <a:pt x="4269" y="25193"/>
                  </a:moveTo>
                  <a:lnTo>
                    <a:pt x="4290" y="25277"/>
                  </a:lnTo>
                  <a:lnTo>
                    <a:pt x="4395" y="25297"/>
                  </a:lnTo>
                  <a:lnTo>
                    <a:pt x="4436" y="25339"/>
                  </a:lnTo>
                  <a:lnTo>
                    <a:pt x="4353" y="25339"/>
                  </a:lnTo>
                  <a:lnTo>
                    <a:pt x="4290" y="25318"/>
                  </a:lnTo>
                  <a:lnTo>
                    <a:pt x="4123" y="25318"/>
                  </a:lnTo>
                  <a:lnTo>
                    <a:pt x="4060" y="25381"/>
                  </a:lnTo>
                  <a:lnTo>
                    <a:pt x="4039" y="25318"/>
                  </a:lnTo>
                  <a:lnTo>
                    <a:pt x="3976" y="25339"/>
                  </a:lnTo>
                  <a:lnTo>
                    <a:pt x="3955" y="25444"/>
                  </a:lnTo>
                  <a:lnTo>
                    <a:pt x="3913" y="25486"/>
                  </a:lnTo>
                  <a:lnTo>
                    <a:pt x="3851" y="25528"/>
                  </a:lnTo>
                  <a:lnTo>
                    <a:pt x="3725" y="25549"/>
                  </a:lnTo>
                  <a:lnTo>
                    <a:pt x="3641" y="25611"/>
                  </a:lnTo>
                  <a:lnTo>
                    <a:pt x="3725" y="25528"/>
                  </a:lnTo>
                  <a:lnTo>
                    <a:pt x="3830" y="25507"/>
                  </a:lnTo>
                  <a:lnTo>
                    <a:pt x="3872" y="25444"/>
                  </a:lnTo>
                  <a:lnTo>
                    <a:pt x="3913" y="25381"/>
                  </a:lnTo>
                  <a:lnTo>
                    <a:pt x="3955" y="25318"/>
                  </a:lnTo>
                  <a:lnTo>
                    <a:pt x="4018" y="25318"/>
                  </a:lnTo>
                  <a:lnTo>
                    <a:pt x="4227" y="25193"/>
                  </a:lnTo>
                  <a:close/>
                  <a:moveTo>
                    <a:pt x="16614" y="1"/>
                  </a:moveTo>
                  <a:lnTo>
                    <a:pt x="16530" y="22"/>
                  </a:lnTo>
                  <a:lnTo>
                    <a:pt x="16489" y="84"/>
                  </a:lnTo>
                  <a:lnTo>
                    <a:pt x="16489" y="168"/>
                  </a:lnTo>
                  <a:lnTo>
                    <a:pt x="16509" y="273"/>
                  </a:lnTo>
                  <a:lnTo>
                    <a:pt x="16509" y="336"/>
                  </a:lnTo>
                  <a:lnTo>
                    <a:pt x="16468" y="398"/>
                  </a:lnTo>
                  <a:lnTo>
                    <a:pt x="16405" y="336"/>
                  </a:lnTo>
                  <a:lnTo>
                    <a:pt x="16384" y="210"/>
                  </a:lnTo>
                  <a:lnTo>
                    <a:pt x="16321" y="126"/>
                  </a:lnTo>
                  <a:lnTo>
                    <a:pt x="16279" y="126"/>
                  </a:lnTo>
                  <a:lnTo>
                    <a:pt x="16216" y="84"/>
                  </a:lnTo>
                  <a:lnTo>
                    <a:pt x="16175" y="64"/>
                  </a:lnTo>
                  <a:lnTo>
                    <a:pt x="16154" y="105"/>
                  </a:lnTo>
                  <a:lnTo>
                    <a:pt x="16112" y="210"/>
                  </a:lnTo>
                  <a:lnTo>
                    <a:pt x="16070" y="273"/>
                  </a:lnTo>
                  <a:lnTo>
                    <a:pt x="15986" y="231"/>
                  </a:lnTo>
                  <a:lnTo>
                    <a:pt x="15903" y="273"/>
                  </a:lnTo>
                  <a:lnTo>
                    <a:pt x="15882" y="377"/>
                  </a:lnTo>
                  <a:lnTo>
                    <a:pt x="15924" y="440"/>
                  </a:lnTo>
                  <a:lnTo>
                    <a:pt x="15965" y="503"/>
                  </a:lnTo>
                  <a:lnTo>
                    <a:pt x="15882" y="587"/>
                  </a:lnTo>
                  <a:lnTo>
                    <a:pt x="15777" y="712"/>
                  </a:lnTo>
                  <a:lnTo>
                    <a:pt x="15777" y="754"/>
                  </a:lnTo>
                  <a:lnTo>
                    <a:pt x="15861" y="796"/>
                  </a:lnTo>
                  <a:lnTo>
                    <a:pt x="15882" y="838"/>
                  </a:lnTo>
                  <a:lnTo>
                    <a:pt x="15840" y="901"/>
                  </a:lnTo>
                  <a:lnTo>
                    <a:pt x="15777" y="901"/>
                  </a:lnTo>
                  <a:lnTo>
                    <a:pt x="15631" y="817"/>
                  </a:lnTo>
                  <a:lnTo>
                    <a:pt x="15421" y="817"/>
                  </a:lnTo>
                  <a:lnTo>
                    <a:pt x="15380" y="963"/>
                  </a:lnTo>
                  <a:lnTo>
                    <a:pt x="15421" y="1131"/>
                  </a:lnTo>
                  <a:lnTo>
                    <a:pt x="15484" y="1277"/>
                  </a:lnTo>
                  <a:lnTo>
                    <a:pt x="15631" y="1340"/>
                  </a:lnTo>
                  <a:lnTo>
                    <a:pt x="15672" y="1382"/>
                  </a:lnTo>
                  <a:lnTo>
                    <a:pt x="15672" y="1445"/>
                  </a:lnTo>
                  <a:lnTo>
                    <a:pt x="15547" y="1403"/>
                  </a:lnTo>
                  <a:lnTo>
                    <a:pt x="15421" y="1340"/>
                  </a:lnTo>
                  <a:lnTo>
                    <a:pt x="15317" y="1152"/>
                  </a:lnTo>
                  <a:lnTo>
                    <a:pt x="15128" y="1026"/>
                  </a:lnTo>
                  <a:lnTo>
                    <a:pt x="15045" y="963"/>
                  </a:lnTo>
                  <a:lnTo>
                    <a:pt x="15024" y="1026"/>
                  </a:lnTo>
                  <a:lnTo>
                    <a:pt x="15045" y="1068"/>
                  </a:lnTo>
                  <a:lnTo>
                    <a:pt x="15045" y="1173"/>
                  </a:lnTo>
                  <a:lnTo>
                    <a:pt x="15066" y="1256"/>
                  </a:lnTo>
                  <a:lnTo>
                    <a:pt x="15128" y="1340"/>
                  </a:lnTo>
                  <a:lnTo>
                    <a:pt x="15128" y="1465"/>
                  </a:lnTo>
                  <a:lnTo>
                    <a:pt x="15045" y="1549"/>
                  </a:lnTo>
                  <a:lnTo>
                    <a:pt x="15045" y="1382"/>
                  </a:lnTo>
                  <a:lnTo>
                    <a:pt x="15003" y="1256"/>
                  </a:lnTo>
                  <a:lnTo>
                    <a:pt x="14919" y="1110"/>
                  </a:lnTo>
                  <a:lnTo>
                    <a:pt x="14919" y="1026"/>
                  </a:lnTo>
                  <a:lnTo>
                    <a:pt x="14836" y="921"/>
                  </a:lnTo>
                  <a:lnTo>
                    <a:pt x="14731" y="859"/>
                  </a:lnTo>
                  <a:lnTo>
                    <a:pt x="14647" y="984"/>
                  </a:lnTo>
                  <a:lnTo>
                    <a:pt x="14605" y="1068"/>
                  </a:lnTo>
                  <a:lnTo>
                    <a:pt x="14543" y="984"/>
                  </a:lnTo>
                  <a:lnTo>
                    <a:pt x="14605" y="921"/>
                  </a:lnTo>
                  <a:lnTo>
                    <a:pt x="14605" y="859"/>
                  </a:lnTo>
                  <a:lnTo>
                    <a:pt x="14522" y="817"/>
                  </a:lnTo>
                  <a:lnTo>
                    <a:pt x="14501" y="733"/>
                  </a:lnTo>
                  <a:lnTo>
                    <a:pt x="14480" y="691"/>
                  </a:lnTo>
                  <a:lnTo>
                    <a:pt x="14375" y="691"/>
                  </a:lnTo>
                  <a:lnTo>
                    <a:pt x="14292" y="733"/>
                  </a:lnTo>
                  <a:lnTo>
                    <a:pt x="14271" y="712"/>
                  </a:lnTo>
                  <a:lnTo>
                    <a:pt x="14292" y="628"/>
                  </a:lnTo>
                  <a:lnTo>
                    <a:pt x="14375" y="545"/>
                  </a:lnTo>
                  <a:lnTo>
                    <a:pt x="14271" y="566"/>
                  </a:lnTo>
                  <a:lnTo>
                    <a:pt x="14166" y="670"/>
                  </a:lnTo>
                  <a:lnTo>
                    <a:pt x="14124" y="754"/>
                  </a:lnTo>
                  <a:lnTo>
                    <a:pt x="14020" y="817"/>
                  </a:lnTo>
                  <a:lnTo>
                    <a:pt x="13957" y="838"/>
                  </a:lnTo>
                  <a:lnTo>
                    <a:pt x="13852" y="984"/>
                  </a:lnTo>
                  <a:lnTo>
                    <a:pt x="13810" y="984"/>
                  </a:lnTo>
                  <a:lnTo>
                    <a:pt x="13768" y="880"/>
                  </a:lnTo>
                  <a:lnTo>
                    <a:pt x="13685" y="817"/>
                  </a:lnTo>
                  <a:lnTo>
                    <a:pt x="13643" y="817"/>
                  </a:lnTo>
                  <a:lnTo>
                    <a:pt x="13601" y="880"/>
                  </a:lnTo>
                  <a:lnTo>
                    <a:pt x="13580" y="963"/>
                  </a:lnTo>
                  <a:lnTo>
                    <a:pt x="13601" y="1089"/>
                  </a:lnTo>
                  <a:lnTo>
                    <a:pt x="13768" y="1193"/>
                  </a:lnTo>
                  <a:lnTo>
                    <a:pt x="13768" y="1256"/>
                  </a:lnTo>
                  <a:lnTo>
                    <a:pt x="13685" y="1256"/>
                  </a:lnTo>
                  <a:lnTo>
                    <a:pt x="13643" y="1382"/>
                  </a:lnTo>
                  <a:lnTo>
                    <a:pt x="13643" y="1507"/>
                  </a:lnTo>
                  <a:lnTo>
                    <a:pt x="13768" y="1591"/>
                  </a:lnTo>
                  <a:lnTo>
                    <a:pt x="13852" y="1570"/>
                  </a:lnTo>
                  <a:lnTo>
                    <a:pt x="13915" y="1507"/>
                  </a:lnTo>
                  <a:lnTo>
                    <a:pt x="14103" y="1507"/>
                  </a:lnTo>
                  <a:lnTo>
                    <a:pt x="14229" y="1675"/>
                  </a:lnTo>
                  <a:lnTo>
                    <a:pt x="14333" y="1717"/>
                  </a:lnTo>
                  <a:lnTo>
                    <a:pt x="14396" y="1800"/>
                  </a:lnTo>
                  <a:lnTo>
                    <a:pt x="14375" y="1863"/>
                  </a:lnTo>
                  <a:lnTo>
                    <a:pt x="14375" y="1926"/>
                  </a:lnTo>
                  <a:lnTo>
                    <a:pt x="14396" y="2072"/>
                  </a:lnTo>
                  <a:lnTo>
                    <a:pt x="14333" y="2219"/>
                  </a:lnTo>
                  <a:lnTo>
                    <a:pt x="14333" y="2302"/>
                  </a:lnTo>
                  <a:lnTo>
                    <a:pt x="14417" y="2407"/>
                  </a:lnTo>
                  <a:lnTo>
                    <a:pt x="14417" y="2533"/>
                  </a:lnTo>
                  <a:lnTo>
                    <a:pt x="14438" y="2616"/>
                  </a:lnTo>
                  <a:lnTo>
                    <a:pt x="14543" y="2700"/>
                  </a:lnTo>
                  <a:lnTo>
                    <a:pt x="14626" y="2700"/>
                  </a:lnTo>
                  <a:lnTo>
                    <a:pt x="14710" y="2784"/>
                  </a:lnTo>
                  <a:lnTo>
                    <a:pt x="14836" y="2846"/>
                  </a:lnTo>
                  <a:lnTo>
                    <a:pt x="14836" y="2909"/>
                  </a:lnTo>
                  <a:lnTo>
                    <a:pt x="14856" y="2993"/>
                  </a:lnTo>
                  <a:lnTo>
                    <a:pt x="14731" y="2888"/>
                  </a:lnTo>
                  <a:lnTo>
                    <a:pt x="14584" y="2805"/>
                  </a:lnTo>
                  <a:lnTo>
                    <a:pt x="14417" y="2805"/>
                  </a:lnTo>
                  <a:lnTo>
                    <a:pt x="14333" y="2742"/>
                  </a:lnTo>
                  <a:lnTo>
                    <a:pt x="14312" y="2679"/>
                  </a:lnTo>
                  <a:lnTo>
                    <a:pt x="14312" y="2533"/>
                  </a:lnTo>
                  <a:lnTo>
                    <a:pt x="14271" y="2323"/>
                  </a:lnTo>
                  <a:lnTo>
                    <a:pt x="14312" y="2219"/>
                  </a:lnTo>
                  <a:lnTo>
                    <a:pt x="14312" y="2114"/>
                  </a:lnTo>
                  <a:lnTo>
                    <a:pt x="14208" y="2009"/>
                  </a:lnTo>
                  <a:lnTo>
                    <a:pt x="14208" y="1926"/>
                  </a:lnTo>
                  <a:lnTo>
                    <a:pt x="14166" y="1779"/>
                  </a:lnTo>
                  <a:lnTo>
                    <a:pt x="14103" y="1737"/>
                  </a:lnTo>
                  <a:lnTo>
                    <a:pt x="14020" y="1696"/>
                  </a:lnTo>
                  <a:lnTo>
                    <a:pt x="13957" y="1654"/>
                  </a:lnTo>
                  <a:lnTo>
                    <a:pt x="13852" y="1633"/>
                  </a:lnTo>
                  <a:lnTo>
                    <a:pt x="13748" y="1675"/>
                  </a:lnTo>
                  <a:lnTo>
                    <a:pt x="13601" y="1696"/>
                  </a:lnTo>
                  <a:lnTo>
                    <a:pt x="13538" y="1675"/>
                  </a:lnTo>
                  <a:lnTo>
                    <a:pt x="13476" y="1675"/>
                  </a:lnTo>
                  <a:lnTo>
                    <a:pt x="13434" y="1863"/>
                  </a:lnTo>
                  <a:lnTo>
                    <a:pt x="13476" y="1905"/>
                  </a:lnTo>
                  <a:lnTo>
                    <a:pt x="13476" y="2009"/>
                  </a:lnTo>
                  <a:lnTo>
                    <a:pt x="13434" y="2072"/>
                  </a:lnTo>
                  <a:lnTo>
                    <a:pt x="13266" y="1989"/>
                  </a:lnTo>
                  <a:lnTo>
                    <a:pt x="13078" y="1779"/>
                  </a:lnTo>
                  <a:lnTo>
                    <a:pt x="13036" y="1779"/>
                  </a:lnTo>
                  <a:lnTo>
                    <a:pt x="12973" y="1821"/>
                  </a:lnTo>
                  <a:lnTo>
                    <a:pt x="12931" y="1821"/>
                  </a:lnTo>
                  <a:lnTo>
                    <a:pt x="12869" y="1758"/>
                  </a:lnTo>
                  <a:lnTo>
                    <a:pt x="12701" y="1717"/>
                  </a:lnTo>
                  <a:lnTo>
                    <a:pt x="12639" y="1779"/>
                  </a:lnTo>
                  <a:lnTo>
                    <a:pt x="12639" y="1884"/>
                  </a:lnTo>
                  <a:lnTo>
                    <a:pt x="12701" y="2009"/>
                  </a:lnTo>
                  <a:lnTo>
                    <a:pt x="12639" y="2093"/>
                  </a:lnTo>
                  <a:lnTo>
                    <a:pt x="12701" y="2198"/>
                  </a:lnTo>
                  <a:lnTo>
                    <a:pt x="12743" y="2344"/>
                  </a:lnTo>
                  <a:lnTo>
                    <a:pt x="12722" y="2491"/>
                  </a:lnTo>
                  <a:lnTo>
                    <a:pt x="12743" y="2533"/>
                  </a:lnTo>
                  <a:lnTo>
                    <a:pt x="12764" y="2700"/>
                  </a:lnTo>
                  <a:lnTo>
                    <a:pt x="12743" y="2742"/>
                  </a:lnTo>
                  <a:lnTo>
                    <a:pt x="12743" y="2846"/>
                  </a:lnTo>
                  <a:lnTo>
                    <a:pt x="12827" y="3014"/>
                  </a:lnTo>
                  <a:lnTo>
                    <a:pt x="12848" y="3118"/>
                  </a:lnTo>
                  <a:lnTo>
                    <a:pt x="12827" y="3265"/>
                  </a:lnTo>
                  <a:lnTo>
                    <a:pt x="12827" y="3349"/>
                  </a:lnTo>
                  <a:lnTo>
                    <a:pt x="12911" y="3453"/>
                  </a:lnTo>
                  <a:lnTo>
                    <a:pt x="12931" y="3579"/>
                  </a:lnTo>
                  <a:lnTo>
                    <a:pt x="12931" y="3662"/>
                  </a:lnTo>
                  <a:lnTo>
                    <a:pt x="13057" y="3767"/>
                  </a:lnTo>
                  <a:lnTo>
                    <a:pt x="13120" y="3851"/>
                  </a:lnTo>
                  <a:lnTo>
                    <a:pt x="13120" y="3955"/>
                  </a:lnTo>
                  <a:lnTo>
                    <a:pt x="13162" y="3997"/>
                  </a:lnTo>
                  <a:lnTo>
                    <a:pt x="13245" y="3997"/>
                  </a:lnTo>
                  <a:lnTo>
                    <a:pt x="13245" y="4060"/>
                  </a:lnTo>
                  <a:lnTo>
                    <a:pt x="13266" y="4123"/>
                  </a:lnTo>
                  <a:lnTo>
                    <a:pt x="13371" y="4186"/>
                  </a:lnTo>
                  <a:lnTo>
                    <a:pt x="13392" y="4206"/>
                  </a:lnTo>
                  <a:lnTo>
                    <a:pt x="13371" y="4227"/>
                  </a:lnTo>
                  <a:lnTo>
                    <a:pt x="13266" y="4227"/>
                  </a:lnTo>
                  <a:lnTo>
                    <a:pt x="13224" y="4206"/>
                  </a:lnTo>
                  <a:lnTo>
                    <a:pt x="13141" y="4206"/>
                  </a:lnTo>
                  <a:lnTo>
                    <a:pt x="13078" y="4165"/>
                  </a:lnTo>
                  <a:lnTo>
                    <a:pt x="13078" y="4081"/>
                  </a:lnTo>
                  <a:lnTo>
                    <a:pt x="13057" y="4018"/>
                  </a:lnTo>
                  <a:lnTo>
                    <a:pt x="12973" y="3997"/>
                  </a:lnTo>
                  <a:lnTo>
                    <a:pt x="12911" y="4018"/>
                  </a:lnTo>
                  <a:lnTo>
                    <a:pt x="12848" y="4018"/>
                  </a:lnTo>
                  <a:lnTo>
                    <a:pt x="12827" y="3976"/>
                  </a:lnTo>
                  <a:lnTo>
                    <a:pt x="12827" y="3872"/>
                  </a:lnTo>
                  <a:lnTo>
                    <a:pt x="12806" y="3851"/>
                  </a:lnTo>
                  <a:lnTo>
                    <a:pt x="12743" y="3893"/>
                  </a:lnTo>
                  <a:lnTo>
                    <a:pt x="12659" y="4060"/>
                  </a:lnTo>
                  <a:lnTo>
                    <a:pt x="12534" y="4102"/>
                  </a:lnTo>
                  <a:lnTo>
                    <a:pt x="12450" y="4102"/>
                  </a:lnTo>
                  <a:lnTo>
                    <a:pt x="12325" y="3997"/>
                  </a:lnTo>
                  <a:lnTo>
                    <a:pt x="12220" y="3997"/>
                  </a:lnTo>
                  <a:lnTo>
                    <a:pt x="12178" y="3914"/>
                  </a:lnTo>
                  <a:lnTo>
                    <a:pt x="12178" y="3809"/>
                  </a:lnTo>
                  <a:lnTo>
                    <a:pt x="12199" y="3683"/>
                  </a:lnTo>
                  <a:lnTo>
                    <a:pt x="12115" y="3495"/>
                  </a:lnTo>
                  <a:lnTo>
                    <a:pt x="12074" y="3453"/>
                  </a:lnTo>
                  <a:lnTo>
                    <a:pt x="12032" y="3328"/>
                  </a:lnTo>
                  <a:lnTo>
                    <a:pt x="12032" y="3244"/>
                  </a:lnTo>
                  <a:lnTo>
                    <a:pt x="12095" y="3181"/>
                  </a:lnTo>
                  <a:lnTo>
                    <a:pt x="12115" y="3139"/>
                  </a:lnTo>
                  <a:lnTo>
                    <a:pt x="12095" y="2867"/>
                  </a:lnTo>
                  <a:lnTo>
                    <a:pt x="12011" y="2742"/>
                  </a:lnTo>
                  <a:lnTo>
                    <a:pt x="11906" y="2595"/>
                  </a:lnTo>
                  <a:lnTo>
                    <a:pt x="11906" y="2491"/>
                  </a:lnTo>
                  <a:lnTo>
                    <a:pt x="11802" y="2240"/>
                  </a:lnTo>
                  <a:lnTo>
                    <a:pt x="11760" y="2135"/>
                  </a:lnTo>
                  <a:lnTo>
                    <a:pt x="11676" y="2093"/>
                  </a:lnTo>
                  <a:lnTo>
                    <a:pt x="11655" y="2009"/>
                  </a:lnTo>
                  <a:lnTo>
                    <a:pt x="11571" y="1989"/>
                  </a:lnTo>
                  <a:lnTo>
                    <a:pt x="11467" y="1968"/>
                  </a:lnTo>
                  <a:lnTo>
                    <a:pt x="11383" y="1905"/>
                  </a:lnTo>
                  <a:lnTo>
                    <a:pt x="11279" y="1926"/>
                  </a:lnTo>
                  <a:lnTo>
                    <a:pt x="11237" y="1989"/>
                  </a:lnTo>
                  <a:lnTo>
                    <a:pt x="11237" y="2114"/>
                  </a:lnTo>
                  <a:lnTo>
                    <a:pt x="11195" y="2177"/>
                  </a:lnTo>
                  <a:lnTo>
                    <a:pt x="11237" y="2240"/>
                  </a:lnTo>
                  <a:lnTo>
                    <a:pt x="11195" y="2323"/>
                  </a:lnTo>
                  <a:lnTo>
                    <a:pt x="11132" y="2533"/>
                  </a:lnTo>
                  <a:lnTo>
                    <a:pt x="11132" y="2658"/>
                  </a:lnTo>
                  <a:lnTo>
                    <a:pt x="11153" y="2825"/>
                  </a:lnTo>
                  <a:lnTo>
                    <a:pt x="11195" y="2867"/>
                  </a:lnTo>
                  <a:lnTo>
                    <a:pt x="11174" y="3035"/>
                  </a:lnTo>
                  <a:lnTo>
                    <a:pt x="11132" y="3181"/>
                  </a:lnTo>
                  <a:lnTo>
                    <a:pt x="11153" y="3286"/>
                  </a:lnTo>
                  <a:lnTo>
                    <a:pt x="11153" y="3495"/>
                  </a:lnTo>
                  <a:lnTo>
                    <a:pt x="11090" y="3537"/>
                  </a:lnTo>
                  <a:lnTo>
                    <a:pt x="11048" y="3474"/>
                  </a:lnTo>
                  <a:lnTo>
                    <a:pt x="10986" y="3453"/>
                  </a:lnTo>
                  <a:lnTo>
                    <a:pt x="10944" y="3495"/>
                  </a:lnTo>
                  <a:lnTo>
                    <a:pt x="10860" y="3474"/>
                  </a:lnTo>
                  <a:lnTo>
                    <a:pt x="10839" y="3453"/>
                  </a:lnTo>
                  <a:lnTo>
                    <a:pt x="10755" y="3432"/>
                  </a:lnTo>
                  <a:lnTo>
                    <a:pt x="10630" y="3390"/>
                  </a:lnTo>
                  <a:lnTo>
                    <a:pt x="10546" y="3328"/>
                  </a:lnTo>
                  <a:lnTo>
                    <a:pt x="10504" y="3328"/>
                  </a:lnTo>
                  <a:lnTo>
                    <a:pt x="10462" y="3349"/>
                  </a:lnTo>
                  <a:lnTo>
                    <a:pt x="10504" y="3432"/>
                  </a:lnTo>
                  <a:lnTo>
                    <a:pt x="10567" y="3495"/>
                  </a:lnTo>
                  <a:lnTo>
                    <a:pt x="10567" y="3558"/>
                  </a:lnTo>
                  <a:lnTo>
                    <a:pt x="10546" y="3600"/>
                  </a:lnTo>
                  <a:lnTo>
                    <a:pt x="10525" y="3662"/>
                  </a:lnTo>
                  <a:lnTo>
                    <a:pt x="10462" y="3662"/>
                  </a:lnTo>
                  <a:lnTo>
                    <a:pt x="10442" y="3641"/>
                  </a:lnTo>
                  <a:lnTo>
                    <a:pt x="10358" y="3641"/>
                  </a:lnTo>
                  <a:lnTo>
                    <a:pt x="10316" y="3579"/>
                  </a:lnTo>
                  <a:lnTo>
                    <a:pt x="10316" y="3432"/>
                  </a:lnTo>
                  <a:lnTo>
                    <a:pt x="10232" y="3286"/>
                  </a:lnTo>
                  <a:lnTo>
                    <a:pt x="10211" y="3160"/>
                  </a:lnTo>
                  <a:lnTo>
                    <a:pt x="10190" y="3056"/>
                  </a:lnTo>
                  <a:lnTo>
                    <a:pt x="10107" y="2972"/>
                  </a:lnTo>
                  <a:lnTo>
                    <a:pt x="10107" y="2909"/>
                  </a:lnTo>
                  <a:lnTo>
                    <a:pt x="10044" y="2825"/>
                  </a:lnTo>
                  <a:lnTo>
                    <a:pt x="9981" y="2909"/>
                  </a:lnTo>
                  <a:lnTo>
                    <a:pt x="10023" y="2993"/>
                  </a:lnTo>
                  <a:lnTo>
                    <a:pt x="9981" y="3035"/>
                  </a:lnTo>
                  <a:lnTo>
                    <a:pt x="9981" y="3118"/>
                  </a:lnTo>
                  <a:lnTo>
                    <a:pt x="9939" y="3202"/>
                  </a:lnTo>
                  <a:lnTo>
                    <a:pt x="9898" y="3244"/>
                  </a:lnTo>
                  <a:lnTo>
                    <a:pt x="9814" y="3265"/>
                  </a:lnTo>
                  <a:lnTo>
                    <a:pt x="9772" y="3369"/>
                  </a:lnTo>
                  <a:lnTo>
                    <a:pt x="9667" y="3537"/>
                  </a:lnTo>
                  <a:lnTo>
                    <a:pt x="9584" y="3621"/>
                  </a:lnTo>
                  <a:lnTo>
                    <a:pt x="9584" y="3662"/>
                  </a:lnTo>
                  <a:lnTo>
                    <a:pt x="9521" y="3725"/>
                  </a:lnTo>
                  <a:lnTo>
                    <a:pt x="9458" y="3851"/>
                  </a:lnTo>
                  <a:lnTo>
                    <a:pt x="9395" y="3851"/>
                  </a:lnTo>
                  <a:lnTo>
                    <a:pt x="9374" y="3788"/>
                  </a:lnTo>
                  <a:lnTo>
                    <a:pt x="9395" y="3683"/>
                  </a:lnTo>
                  <a:lnTo>
                    <a:pt x="9479" y="3579"/>
                  </a:lnTo>
                  <a:lnTo>
                    <a:pt x="9500" y="3474"/>
                  </a:lnTo>
                  <a:lnTo>
                    <a:pt x="9563" y="3432"/>
                  </a:lnTo>
                  <a:lnTo>
                    <a:pt x="9667" y="3369"/>
                  </a:lnTo>
                  <a:lnTo>
                    <a:pt x="9709" y="3244"/>
                  </a:lnTo>
                  <a:lnTo>
                    <a:pt x="9793" y="3160"/>
                  </a:lnTo>
                  <a:lnTo>
                    <a:pt x="9814" y="3077"/>
                  </a:lnTo>
                  <a:lnTo>
                    <a:pt x="9814" y="3035"/>
                  </a:lnTo>
                  <a:lnTo>
                    <a:pt x="9772" y="2993"/>
                  </a:lnTo>
                  <a:lnTo>
                    <a:pt x="9793" y="2930"/>
                  </a:lnTo>
                  <a:lnTo>
                    <a:pt x="9877" y="2909"/>
                  </a:lnTo>
                  <a:lnTo>
                    <a:pt x="9898" y="2825"/>
                  </a:lnTo>
                  <a:lnTo>
                    <a:pt x="9898" y="2742"/>
                  </a:lnTo>
                  <a:lnTo>
                    <a:pt x="9939" y="2637"/>
                  </a:lnTo>
                  <a:lnTo>
                    <a:pt x="10023" y="2470"/>
                  </a:lnTo>
                  <a:lnTo>
                    <a:pt x="10023" y="2365"/>
                  </a:lnTo>
                  <a:lnTo>
                    <a:pt x="10086" y="2198"/>
                  </a:lnTo>
                  <a:lnTo>
                    <a:pt x="10107" y="1947"/>
                  </a:lnTo>
                  <a:lnTo>
                    <a:pt x="10086" y="1863"/>
                  </a:lnTo>
                  <a:lnTo>
                    <a:pt x="9918" y="1842"/>
                  </a:lnTo>
                  <a:lnTo>
                    <a:pt x="9814" y="1863"/>
                  </a:lnTo>
                  <a:lnTo>
                    <a:pt x="9709" y="1947"/>
                  </a:lnTo>
                  <a:lnTo>
                    <a:pt x="9605" y="1884"/>
                  </a:lnTo>
                  <a:lnTo>
                    <a:pt x="9521" y="1863"/>
                  </a:lnTo>
                  <a:lnTo>
                    <a:pt x="9479" y="1884"/>
                  </a:lnTo>
                  <a:lnTo>
                    <a:pt x="9500" y="1968"/>
                  </a:lnTo>
                  <a:lnTo>
                    <a:pt x="9584" y="2051"/>
                  </a:lnTo>
                  <a:lnTo>
                    <a:pt x="9584" y="2198"/>
                  </a:lnTo>
                  <a:lnTo>
                    <a:pt x="9563" y="2281"/>
                  </a:lnTo>
                  <a:lnTo>
                    <a:pt x="9500" y="2219"/>
                  </a:lnTo>
                  <a:lnTo>
                    <a:pt x="9479" y="2093"/>
                  </a:lnTo>
                  <a:lnTo>
                    <a:pt x="9395" y="2009"/>
                  </a:lnTo>
                  <a:lnTo>
                    <a:pt x="9312" y="1989"/>
                  </a:lnTo>
                  <a:lnTo>
                    <a:pt x="9165" y="2114"/>
                  </a:lnTo>
                  <a:lnTo>
                    <a:pt x="9165" y="2219"/>
                  </a:lnTo>
                  <a:lnTo>
                    <a:pt x="9207" y="2302"/>
                  </a:lnTo>
                  <a:lnTo>
                    <a:pt x="9165" y="2386"/>
                  </a:lnTo>
                  <a:lnTo>
                    <a:pt x="9061" y="2386"/>
                  </a:lnTo>
                  <a:lnTo>
                    <a:pt x="9061" y="2323"/>
                  </a:lnTo>
                  <a:lnTo>
                    <a:pt x="9061" y="2219"/>
                  </a:lnTo>
                  <a:lnTo>
                    <a:pt x="9040" y="2114"/>
                  </a:lnTo>
                  <a:lnTo>
                    <a:pt x="8956" y="2072"/>
                  </a:lnTo>
                  <a:lnTo>
                    <a:pt x="8747" y="2072"/>
                  </a:lnTo>
                  <a:lnTo>
                    <a:pt x="8538" y="2156"/>
                  </a:lnTo>
                  <a:lnTo>
                    <a:pt x="8307" y="2156"/>
                  </a:lnTo>
                  <a:lnTo>
                    <a:pt x="8140" y="2093"/>
                  </a:lnTo>
                  <a:lnTo>
                    <a:pt x="8056" y="2093"/>
                  </a:lnTo>
                  <a:lnTo>
                    <a:pt x="7994" y="2114"/>
                  </a:lnTo>
                  <a:lnTo>
                    <a:pt x="7910" y="2093"/>
                  </a:lnTo>
                  <a:lnTo>
                    <a:pt x="7805" y="2093"/>
                  </a:lnTo>
                  <a:lnTo>
                    <a:pt x="7701" y="2177"/>
                  </a:lnTo>
                  <a:lnTo>
                    <a:pt x="7680" y="2219"/>
                  </a:lnTo>
                  <a:lnTo>
                    <a:pt x="7722" y="2302"/>
                  </a:lnTo>
                  <a:lnTo>
                    <a:pt x="7722" y="2386"/>
                  </a:lnTo>
                  <a:lnTo>
                    <a:pt x="7784" y="2491"/>
                  </a:lnTo>
                  <a:lnTo>
                    <a:pt x="7805" y="2533"/>
                  </a:lnTo>
                  <a:lnTo>
                    <a:pt x="7784" y="2616"/>
                  </a:lnTo>
                  <a:lnTo>
                    <a:pt x="7722" y="2784"/>
                  </a:lnTo>
                  <a:lnTo>
                    <a:pt x="7742" y="2930"/>
                  </a:lnTo>
                  <a:lnTo>
                    <a:pt x="7889" y="3118"/>
                  </a:lnTo>
                  <a:lnTo>
                    <a:pt x="7889" y="3223"/>
                  </a:lnTo>
                  <a:lnTo>
                    <a:pt x="7910" y="3432"/>
                  </a:lnTo>
                  <a:lnTo>
                    <a:pt x="7889" y="3453"/>
                  </a:lnTo>
                  <a:lnTo>
                    <a:pt x="7826" y="3411"/>
                  </a:lnTo>
                  <a:lnTo>
                    <a:pt x="7784" y="3307"/>
                  </a:lnTo>
                  <a:lnTo>
                    <a:pt x="7638" y="3160"/>
                  </a:lnTo>
                  <a:lnTo>
                    <a:pt x="7596" y="3118"/>
                  </a:lnTo>
                  <a:lnTo>
                    <a:pt x="7596" y="2909"/>
                  </a:lnTo>
                  <a:lnTo>
                    <a:pt x="7617" y="2700"/>
                  </a:lnTo>
                  <a:lnTo>
                    <a:pt x="7617" y="2595"/>
                  </a:lnTo>
                  <a:lnTo>
                    <a:pt x="7512" y="2428"/>
                  </a:lnTo>
                  <a:lnTo>
                    <a:pt x="7512" y="2323"/>
                  </a:lnTo>
                  <a:lnTo>
                    <a:pt x="7491" y="2281"/>
                  </a:lnTo>
                  <a:lnTo>
                    <a:pt x="7429" y="2261"/>
                  </a:lnTo>
                  <a:lnTo>
                    <a:pt x="7303" y="2302"/>
                  </a:lnTo>
                  <a:lnTo>
                    <a:pt x="7177" y="2386"/>
                  </a:lnTo>
                  <a:lnTo>
                    <a:pt x="7010" y="2407"/>
                  </a:lnTo>
                  <a:lnTo>
                    <a:pt x="6947" y="2470"/>
                  </a:lnTo>
                  <a:lnTo>
                    <a:pt x="6905" y="2595"/>
                  </a:lnTo>
                  <a:lnTo>
                    <a:pt x="6947" y="2700"/>
                  </a:lnTo>
                  <a:lnTo>
                    <a:pt x="6905" y="2825"/>
                  </a:lnTo>
                  <a:lnTo>
                    <a:pt x="6843" y="2930"/>
                  </a:lnTo>
                  <a:lnTo>
                    <a:pt x="6801" y="2993"/>
                  </a:lnTo>
                  <a:lnTo>
                    <a:pt x="6843" y="3035"/>
                  </a:lnTo>
                  <a:lnTo>
                    <a:pt x="6885" y="3035"/>
                  </a:lnTo>
                  <a:lnTo>
                    <a:pt x="6947" y="3056"/>
                  </a:lnTo>
                  <a:lnTo>
                    <a:pt x="6947" y="3202"/>
                  </a:lnTo>
                  <a:lnTo>
                    <a:pt x="6885" y="3307"/>
                  </a:lnTo>
                  <a:lnTo>
                    <a:pt x="6738" y="3411"/>
                  </a:lnTo>
                  <a:lnTo>
                    <a:pt x="6633" y="3411"/>
                  </a:lnTo>
                  <a:lnTo>
                    <a:pt x="6592" y="3453"/>
                  </a:lnTo>
                  <a:lnTo>
                    <a:pt x="6571" y="3558"/>
                  </a:lnTo>
                  <a:lnTo>
                    <a:pt x="6529" y="3621"/>
                  </a:lnTo>
                  <a:lnTo>
                    <a:pt x="6487" y="3683"/>
                  </a:lnTo>
                  <a:lnTo>
                    <a:pt x="6529" y="3767"/>
                  </a:lnTo>
                  <a:lnTo>
                    <a:pt x="6487" y="3830"/>
                  </a:lnTo>
                  <a:lnTo>
                    <a:pt x="6424" y="3830"/>
                  </a:lnTo>
                  <a:lnTo>
                    <a:pt x="6382" y="3851"/>
                  </a:lnTo>
                  <a:lnTo>
                    <a:pt x="6236" y="3872"/>
                  </a:lnTo>
                  <a:lnTo>
                    <a:pt x="6131" y="3830"/>
                  </a:lnTo>
                  <a:lnTo>
                    <a:pt x="6089" y="3767"/>
                  </a:lnTo>
                  <a:lnTo>
                    <a:pt x="6089" y="3683"/>
                  </a:lnTo>
                  <a:lnTo>
                    <a:pt x="6048" y="3662"/>
                  </a:lnTo>
                  <a:lnTo>
                    <a:pt x="5985" y="3662"/>
                  </a:lnTo>
                  <a:lnTo>
                    <a:pt x="5964" y="3621"/>
                  </a:lnTo>
                  <a:lnTo>
                    <a:pt x="5943" y="3537"/>
                  </a:lnTo>
                  <a:lnTo>
                    <a:pt x="5838" y="3537"/>
                  </a:lnTo>
                  <a:lnTo>
                    <a:pt x="5797" y="3579"/>
                  </a:lnTo>
                  <a:lnTo>
                    <a:pt x="5755" y="3641"/>
                  </a:lnTo>
                  <a:lnTo>
                    <a:pt x="5671" y="3641"/>
                  </a:lnTo>
                  <a:lnTo>
                    <a:pt x="5629" y="3662"/>
                  </a:lnTo>
                  <a:lnTo>
                    <a:pt x="5629" y="3830"/>
                  </a:lnTo>
                  <a:lnTo>
                    <a:pt x="5608" y="3893"/>
                  </a:lnTo>
                  <a:lnTo>
                    <a:pt x="5608" y="3997"/>
                  </a:lnTo>
                  <a:lnTo>
                    <a:pt x="5650" y="4165"/>
                  </a:lnTo>
                  <a:lnTo>
                    <a:pt x="5629" y="4353"/>
                  </a:lnTo>
                  <a:lnTo>
                    <a:pt x="5566" y="4416"/>
                  </a:lnTo>
                  <a:lnTo>
                    <a:pt x="5525" y="4416"/>
                  </a:lnTo>
                  <a:lnTo>
                    <a:pt x="5545" y="4206"/>
                  </a:lnTo>
                  <a:lnTo>
                    <a:pt x="5545" y="4060"/>
                  </a:lnTo>
                  <a:lnTo>
                    <a:pt x="5525" y="3976"/>
                  </a:lnTo>
                  <a:lnTo>
                    <a:pt x="5525" y="3767"/>
                  </a:lnTo>
                  <a:lnTo>
                    <a:pt x="5504" y="3662"/>
                  </a:lnTo>
                  <a:lnTo>
                    <a:pt x="5462" y="3641"/>
                  </a:lnTo>
                  <a:lnTo>
                    <a:pt x="5420" y="3662"/>
                  </a:lnTo>
                  <a:lnTo>
                    <a:pt x="5336" y="3662"/>
                  </a:lnTo>
                  <a:lnTo>
                    <a:pt x="5253" y="3767"/>
                  </a:lnTo>
                  <a:lnTo>
                    <a:pt x="5190" y="3788"/>
                  </a:lnTo>
                  <a:lnTo>
                    <a:pt x="5085" y="3872"/>
                  </a:lnTo>
                  <a:lnTo>
                    <a:pt x="5043" y="3955"/>
                  </a:lnTo>
                  <a:lnTo>
                    <a:pt x="5043" y="4039"/>
                  </a:lnTo>
                  <a:lnTo>
                    <a:pt x="4918" y="4186"/>
                  </a:lnTo>
                  <a:lnTo>
                    <a:pt x="4876" y="4206"/>
                  </a:lnTo>
                  <a:lnTo>
                    <a:pt x="4834" y="4165"/>
                  </a:lnTo>
                  <a:lnTo>
                    <a:pt x="4729" y="4165"/>
                  </a:lnTo>
                  <a:lnTo>
                    <a:pt x="4688" y="4186"/>
                  </a:lnTo>
                  <a:lnTo>
                    <a:pt x="4688" y="4248"/>
                  </a:lnTo>
                  <a:lnTo>
                    <a:pt x="4771" y="4269"/>
                  </a:lnTo>
                  <a:lnTo>
                    <a:pt x="4792" y="4290"/>
                  </a:lnTo>
                  <a:lnTo>
                    <a:pt x="4709" y="4311"/>
                  </a:lnTo>
                  <a:lnTo>
                    <a:pt x="4562" y="4311"/>
                  </a:lnTo>
                  <a:lnTo>
                    <a:pt x="4478" y="4353"/>
                  </a:lnTo>
                  <a:lnTo>
                    <a:pt x="4416" y="4416"/>
                  </a:lnTo>
                  <a:lnTo>
                    <a:pt x="4248" y="4478"/>
                  </a:lnTo>
                  <a:lnTo>
                    <a:pt x="4248" y="4520"/>
                  </a:lnTo>
                  <a:lnTo>
                    <a:pt x="4185" y="4583"/>
                  </a:lnTo>
                  <a:lnTo>
                    <a:pt x="4081" y="4625"/>
                  </a:lnTo>
                  <a:lnTo>
                    <a:pt x="3997" y="4625"/>
                  </a:lnTo>
                  <a:lnTo>
                    <a:pt x="3976" y="4688"/>
                  </a:lnTo>
                  <a:lnTo>
                    <a:pt x="3976" y="4771"/>
                  </a:lnTo>
                  <a:lnTo>
                    <a:pt x="4039" y="4813"/>
                  </a:lnTo>
                  <a:lnTo>
                    <a:pt x="3997" y="4876"/>
                  </a:lnTo>
                  <a:lnTo>
                    <a:pt x="3955" y="4897"/>
                  </a:lnTo>
                  <a:lnTo>
                    <a:pt x="3892" y="4939"/>
                  </a:lnTo>
                  <a:lnTo>
                    <a:pt x="3851" y="5022"/>
                  </a:lnTo>
                  <a:lnTo>
                    <a:pt x="3767" y="5043"/>
                  </a:lnTo>
                  <a:lnTo>
                    <a:pt x="3746" y="5127"/>
                  </a:lnTo>
                  <a:lnTo>
                    <a:pt x="3746" y="5169"/>
                  </a:lnTo>
                  <a:lnTo>
                    <a:pt x="3767" y="5211"/>
                  </a:lnTo>
                  <a:lnTo>
                    <a:pt x="3767" y="5294"/>
                  </a:lnTo>
                  <a:lnTo>
                    <a:pt x="3767" y="5336"/>
                  </a:lnTo>
                  <a:lnTo>
                    <a:pt x="3830" y="5357"/>
                  </a:lnTo>
                  <a:lnTo>
                    <a:pt x="3892" y="5357"/>
                  </a:lnTo>
                  <a:lnTo>
                    <a:pt x="3976" y="5420"/>
                  </a:lnTo>
                  <a:lnTo>
                    <a:pt x="4039" y="5420"/>
                  </a:lnTo>
                  <a:lnTo>
                    <a:pt x="4081" y="5357"/>
                  </a:lnTo>
                  <a:lnTo>
                    <a:pt x="4144" y="5357"/>
                  </a:lnTo>
                  <a:lnTo>
                    <a:pt x="4248" y="5441"/>
                  </a:lnTo>
                  <a:lnTo>
                    <a:pt x="4269" y="5525"/>
                  </a:lnTo>
                  <a:lnTo>
                    <a:pt x="4353" y="5525"/>
                  </a:lnTo>
                  <a:lnTo>
                    <a:pt x="4457" y="5441"/>
                  </a:lnTo>
                  <a:lnTo>
                    <a:pt x="4499" y="5441"/>
                  </a:lnTo>
                  <a:lnTo>
                    <a:pt x="4604" y="5462"/>
                  </a:lnTo>
                  <a:lnTo>
                    <a:pt x="4792" y="5462"/>
                  </a:lnTo>
                  <a:lnTo>
                    <a:pt x="4834" y="5441"/>
                  </a:lnTo>
                  <a:lnTo>
                    <a:pt x="4834" y="5336"/>
                  </a:lnTo>
                  <a:lnTo>
                    <a:pt x="4918" y="5253"/>
                  </a:lnTo>
                  <a:lnTo>
                    <a:pt x="4939" y="5253"/>
                  </a:lnTo>
                  <a:lnTo>
                    <a:pt x="4939" y="5357"/>
                  </a:lnTo>
                  <a:lnTo>
                    <a:pt x="4981" y="5378"/>
                  </a:lnTo>
                  <a:lnTo>
                    <a:pt x="4939" y="5441"/>
                  </a:lnTo>
                  <a:lnTo>
                    <a:pt x="4813" y="5483"/>
                  </a:lnTo>
                  <a:lnTo>
                    <a:pt x="4709" y="5566"/>
                  </a:lnTo>
                  <a:lnTo>
                    <a:pt x="4562" y="5546"/>
                  </a:lnTo>
                  <a:lnTo>
                    <a:pt x="4457" y="5566"/>
                  </a:lnTo>
                  <a:lnTo>
                    <a:pt x="4416" y="5629"/>
                  </a:lnTo>
                  <a:lnTo>
                    <a:pt x="4416" y="5671"/>
                  </a:lnTo>
                  <a:lnTo>
                    <a:pt x="4520" y="5755"/>
                  </a:lnTo>
                  <a:lnTo>
                    <a:pt x="4667" y="5755"/>
                  </a:lnTo>
                  <a:lnTo>
                    <a:pt x="4688" y="5776"/>
                  </a:lnTo>
                  <a:lnTo>
                    <a:pt x="4667" y="5859"/>
                  </a:lnTo>
                  <a:lnTo>
                    <a:pt x="4520" y="5943"/>
                  </a:lnTo>
                  <a:lnTo>
                    <a:pt x="4290" y="5943"/>
                  </a:lnTo>
                  <a:lnTo>
                    <a:pt x="4206" y="6048"/>
                  </a:lnTo>
                  <a:lnTo>
                    <a:pt x="4206" y="6152"/>
                  </a:lnTo>
                  <a:lnTo>
                    <a:pt x="4290" y="6194"/>
                  </a:lnTo>
                  <a:lnTo>
                    <a:pt x="4269" y="6299"/>
                  </a:lnTo>
                  <a:lnTo>
                    <a:pt x="4185" y="6320"/>
                  </a:lnTo>
                  <a:lnTo>
                    <a:pt x="4081" y="6487"/>
                  </a:lnTo>
                  <a:lnTo>
                    <a:pt x="4039" y="6571"/>
                  </a:lnTo>
                  <a:lnTo>
                    <a:pt x="3892" y="6613"/>
                  </a:lnTo>
                  <a:lnTo>
                    <a:pt x="3788" y="6738"/>
                  </a:lnTo>
                  <a:lnTo>
                    <a:pt x="3725" y="6843"/>
                  </a:lnTo>
                  <a:lnTo>
                    <a:pt x="3620" y="6947"/>
                  </a:lnTo>
                  <a:lnTo>
                    <a:pt x="3620" y="7010"/>
                  </a:lnTo>
                  <a:lnTo>
                    <a:pt x="3537" y="7031"/>
                  </a:lnTo>
                  <a:lnTo>
                    <a:pt x="3453" y="7031"/>
                  </a:lnTo>
                  <a:lnTo>
                    <a:pt x="3348" y="6947"/>
                  </a:lnTo>
                  <a:lnTo>
                    <a:pt x="3307" y="6906"/>
                  </a:lnTo>
                  <a:lnTo>
                    <a:pt x="3202" y="6885"/>
                  </a:lnTo>
                  <a:lnTo>
                    <a:pt x="3139" y="6822"/>
                  </a:lnTo>
                  <a:lnTo>
                    <a:pt x="3014" y="6801"/>
                  </a:lnTo>
                  <a:lnTo>
                    <a:pt x="2888" y="6822"/>
                  </a:lnTo>
                  <a:lnTo>
                    <a:pt x="2784" y="6885"/>
                  </a:lnTo>
                  <a:lnTo>
                    <a:pt x="2679" y="6843"/>
                  </a:lnTo>
                  <a:lnTo>
                    <a:pt x="2616" y="6822"/>
                  </a:lnTo>
                  <a:lnTo>
                    <a:pt x="2512" y="6843"/>
                  </a:lnTo>
                  <a:lnTo>
                    <a:pt x="2344" y="6843"/>
                  </a:lnTo>
                  <a:lnTo>
                    <a:pt x="2177" y="6927"/>
                  </a:lnTo>
                  <a:lnTo>
                    <a:pt x="2156" y="7010"/>
                  </a:lnTo>
                  <a:lnTo>
                    <a:pt x="2198" y="7052"/>
                  </a:lnTo>
                  <a:lnTo>
                    <a:pt x="2177" y="7115"/>
                  </a:lnTo>
                  <a:lnTo>
                    <a:pt x="2156" y="7052"/>
                  </a:lnTo>
                  <a:lnTo>
                    <a:pt x="2072" y="7052"/>
                  </a:lnTo>
                  <a:lnTo>
                    <a:pt x="1654" y="7157"/>
                  </a:lnTo>
                  <a:lnTo>
                    <a:pt x="1549" y="7157"/>
                  </a:lnTo>
                  <a:lnTo>
                    <a:pt x="1486" y="7199"/>
                  </a:lnTo>
                  <a:lnTo>
                    <a:pt x="1465" y="7199"/>
                  </a:lnTo>
                  <a:lnTo>
                    <a:pt x="1382" y="7157"/>
                  </a:lnTo>
                  <a:lnTo>
                    <a:pt x="1319" y="7219"/>
                  </a:lnTo>
                  <a:lnTo>
                    <a:pt x="1277" y="7261"/>
                  </a:lnTo>
                  <a:lnTo>
                    <a:pt x="1214" y="7303"/>
                  </a:lnTo>
                  <a:lnTo>
                    <a:pt x="1172" y="7261"/>
                  </a:lnTo>
                  <a:lnTo>
                    <a:pt x="1172" y="7240"/>
                  </a:lnTo>
                  <a:lnTo>
                    <a:pt x="1110" y="7219"/>
                  </a:lnTo>
                  <a:lnTo>
                    <a:pt x="1026" y="7219"/>
                  </a:lnTo>
                  <a:lnTo>
                    <a:pt x="942" y="7261"/>
                  </a:lnTo>
                  <a:lnTo>
                    <a:pt x="859" y="7261"/>
                  </a:lnTo>
                  <a:lnTo>
                    <a:pt x="817" y="7240"/>
                  </a:lnTo>
                  <a:lnTo>
                    <a:pt x="733" y="7240"/>
                  </a:lnTo>
                  <a:lnTo>
                    <a:pt x="691" y="7303"/>
                  </a:lnTo>
                  <a:lnTo>
                    <a:pt x="607" y="7324"/>
                  </a:lnTo>
                  <a:lnTo>
                    <a:pt x="607" y="7366"/>
                  </a:lnTo>
                  <a:lnTo>
                    <a:pt x="607" y="7429"/>
                  </a:lnTo>
                  <a:lnTo>
                    <a:pt x="419" y="7512"/>
                  </a:lnTo>
                  <a:lnTo>
                    <a:pt x="315" y="7512"/>
                  </a:lnTo>
                  <a:lnTo>
                    <a:pt x="294" y="7554"/>
                  </a:lnTo>
                  <a:lnTo>
                    <a:pt x="335" y="7638"/>
                  </a:lnTo>
                  <a:lnTo>
                    <a:pt x="419" y="7638"/>
                  </a:lnTo>
                  <a:lnTo>
                    <a:pt x="482" y="7659"/>
                  </a:lnTo>
                  <a:lnTo>
                    <a:pt x="482" y="7722"/>
                  </a:lnTo>
                  <a:lnTo>
                    <a:pt x="398" y="7722"/>
                  </a:lnTo>
                  <a:lnTo>
                    <a:pt x="377" y="7680"/>
                  </a:lnTo>
                  <a:lnTo>
                    <a:pt x="335" y="7722"/>
                  </a:lnTo>
                  <a:lnTo>
                    <a:pt x="294" y="7784"/>
                  </a:lnTo>
                  <a:lnTo>
                    <a:pt x="189" y="7847"/>
                  </a:lnTo>
                  <a:lnTo>
                    <a:pt x="105" y="7868"/>
                  </a:lnTo>
                  <a:lnTo>
                    <a:pt x="168" y="7931"/>
                  </a:lnTo>
                  <a:lnTo>
                    <a:pt x="273" y="7973"/>
                  </a:lnTo>
                  <a:lnTo>
                    <a:pt x="315" y="8035"/>
                  </a:lnTo>
                  <a:lnTo>
                    <a:pt x="419" y="8266"/>
                  </a:lnTo>
                  <a:lnTo>
                    <a:pt x="482" y="8307"/>
                  </a:lnTo>
                  <a:lnTo>
                    <a:pt x="587" y="8307"/>
                  </a:lnTo>
                  <a:lnTo>
                    <a:pt x="628" y="8349"/>
                  </a:lnTo>
                  <a:lnTo>
                    <a:pt x="649" y="8391"/>
                  </a:lnTo>
                  <a:lnTo>
                    <a:pt x="607" y="8454"/>
                  </a:lnTo>
                  <a:lnTo>
                    <a:pt x="545" y="8496"/>
                  </a:lnTo>
                  <a:lnTo>
                    <a:pt x="524" y="8559"/>
                  </a:lnTo>
                  <a:lnTo>
                    <a:pt x="587" y="8621"/>
                  </a:lnTo>
                  <a:lnTo>
                    <a:pt x="691" y="8663"/>
                  </a:lnTo>
                  <a:lnTo>
                    <a:pt x="817" y="8621"/>
                  </a:lnTo>
                  <a:lnTo>
                    <a:pt x="921" y="8559"/>
                  </a:lnTo>
                  <a:lnTo>
                    <a:pt x="963" y="8496"/>
                  </a:lnTo>
                  <a:lnTo>
                    <a:pt x="1005" y="8475"/>
                  </a:lnTo>
                  <a:lnTo>
                    <a:pt x="1047" y="8496"/>
                  </a:lnTo>
                  <a:lnTo>
                    <a:pt x="1068" y="8559"/>
                  </a:lnTo>
                  <a:lnTo>
                    <a:pt x="1005" y="8684"/>
                  </a:lnTo>
                  <a:lnTo>
                    <a:pt x="900" y="8726"/>
                  </a:lnTo>
                  <a:lnTo>
                    <a:pt x="796" y="8768"/>
                  </a:lnTo>
                  <a:lnTo>
                    <a:pt x="754" y="8810"/>
                  </a:lnTo>
                  <a:lnTo>
                    <a:pt x="796" y="8893"/>
                  </a:lnTo>
                  <a:lnTo>
                    <a:pt x="900" y="8914"/>
                  </a:lnTo>
                  <a:lnTo>
                    <a:pt x="963" y="8872"/>
                  </a:lnTo>
                  <a:lnTo>
                    <a:pt x="1110" y="8810"/>
                  </a:lnTo>
                  <a:lnTo>
                    <a:pt x="1151" y="8831"/>
                  </a:lnTo>
                  <a:lnTo>
                    <a:pt x="1151" y="8872"/>
                  </a:lnTo>
                  <a:lnTo>
                    <a:pt x="963" y="8935"/>
                  </a:lnTo>
                  <a:lnTo>
                    <a:pt x="838" y="8998"/>
                  </a:lnTo>
                  <a:lnTo>
                    <a:pt x="817" y="9040"/>
                  </a:lnTo>
                  <a:lnTo>
                    <a:pt x="1005" y="9228"/>
                  </a:lnTo>
                  <a:lnTo>
                    <a:pt x="1131" y="9291"/>
                  </a:lnTo>
                  <a:lnTo>
                    <a:pt x="1277" y="9291"/>
                  </a:lnTo>
                  <a:lnTo>
                    <a:pt x="1340" y="9228"/>
                  </a:lnTo>
                  <a:lnTo>
                    <a:pt x="1361" y="9103"/>
                  </a:lnTo>
                  <a:lnTo>
                    <a:pt x="1319" y="9040"/>
                  </a:lnTo>
                  <a:lnTo>
                    <a:pt x="1277" y="8998"/>
                  </a:lnTo>
                  <a:lnTo>
                    <a:pt x="1319" y="8977"/>
                  </a:lnTo>
                  <a:lnTo>
                    <a:pt x="1361" y="8977"/>
                  </a:lnTo>
                  <a:lnTo>
                    <a:pt x="1444" y="9082"/>
                  </a:lnTo>
                  <a:lnTo>
                    <a:pt x="1465" y="9103"/>
                  </a:lnTo>
                  <a:lnTo>
                    <a:pt x="1465" y="9144"/>
                  </a:lnTo>
                  <a:lnTo>
                    <a:pt x="1570" y="9207"/>
                  </a:lnTo>
                  <a:lnTo>
                    <a:pt x="1758" y="9228"/>
                  </a:lnTo>
                  <a:lnTo>
                    <a:pt x="1884" y="9228"/>
                  </a:lnTo>
                  <a:lnTo>
                    <a:pt x="1988" y="9144"/>
                  </a:lnTo>
                  <a:lnTo>
                    <a:pt x="2051" y="9123"/>
                  </a:lnTo>
                  <a:lnTo>
                    <a:pt x="2114" y="9144"/>
                  </a:lnTo>
                  <a:lnTo>
                    <a:pt x="2114" y="9228"/>
                  </a:lnTo>
                  <a:lnTo>
                    <a:pt x="2177" y="9291"/>
                  </a:lnTo>
                  <a:lnTo>
                    <a:pt x="2219" y="9291"/>
                  </a:lnTo>
                  <a:lnTo>
                    <a:pt x="2281" y="9312"/>
                  </a:lnTo>
                  <a:lnTo>
                    <a:pt x="2302" y="9458"/>
                  </a:lnTo>
                  <a:lnTo>
                    <a:pt x="2260" y="9458"/>
                  </a:lnTo>
                  <a:lnTo>
                    <a:pt x="2114" y="9542"/>
                  </a:lnTo>
                  <a:lnTo>
                    <a:pt x="2114" y="9626"/>
                  </a:lnTo>
                  <a:lnTo>
                    <a:pt x="2156" y="9667"/>
                  </a:lnTo>
                  <a:lnTo>
                    <a:pt x="2156" y="9730"/>
                  </a:lnTo>
                  <a:lnTo>
                    <a:pt x="2072" y="9667"/>
                  </a:lnTo>
                  <a:lnTo>
                    <a:pt x="2051" y="9647"/>
                  </a:lnTo>
                  <a:lnTo>
                    <a:pt x="1968" y="9626"/>
                  </a:lnTo>
                  <a:lnTo>
                    <a:pt x="1884" y="9542"/>
                  </a:lnTo>
                  <a:lnTo>
                    <a:pt x="1696" y="9458"/>
                  </a:lnTo>
                  <a:lnTo>
                    <a:pt x="1465" y="9458"/>
                  </a:lnTo>
                  <a:lnTo>
                    <a:pt x="1319" y="9437"/>
                  </a:lnTo>
                  <a:lnTo>
                    <a:pt x="1110" y="9500"/>
                  </a:lnTo>
                  <a:lnTo>
                    <a:pt x="1110" y="9542"/>
                  </a:lnTo>
                  <a:lnTo>
                    <a:pt x="1214" y="9626"/>
                  </a:lnTo>
                  <a:lnTo>
                    <a:pt x="1361" y="9647"/>
                  </a:lnTo>
                  <a:lnTo>
                    <a:pt x="1486" y="9667"/>
                  </a:lnTo>
                  <a:lnTo>
                    <a:pt x="1654" y="9772"/>
                  </a:lnTo>
                  <a:lnTo>
                    <a:pt x="1842" y="9856"/>
                  </a:lnTo>
                  <a:lnTo>
                    <a:pt x="1947" y="9856"/>
                  </a:lnTo>
                  <a:lnTo>
                    <a:pt x="2009" y="9877"/>
                  </a:lnTo>
                  <a:lnTo>
                    <a:pt x="1884" y="9940"/>
                  </a:lnTo>
                  <a:lnTo>
                    <a:pt x="1654" y="9940"/>
                  </a:lnTo>
                  <a:lnTo>
                    <a:pt x="1444" y="9814"/>
                  </a:lnTo>
                  <a:lnTo>
                    <a:pt x="1361" y="9751"/>
                  </a:lnTo>
                  <a:lnTo>
                    <a:pt x="1214" y="9751"/>
                  </a:lnTo>
                  <a:lnTo>
                    <a:pt x="1005" y="9647"/>
                  </a:lnTo>
                  <a:lnTo>
                    <a:pt x="796" y="9647"/>
                  </a:lnTo>
                  <a:lnTo>
                    <a:pt x="649" y="9563"/>
                  </a:lnTo>
                  <a:lnTo>
                    <a:pt x="482" y="9521"/>
                  </a:lnTo>
                  <a:lnTo>
                    <a:pt x="294" y="9605"/>
                  </a:lnTo>
                  <a:lnTo>
                    <a:pt x="294" y="9730"/>
                  </a:lnTo>
                  <a:lnTo>
                    <a:pt x="231" y="9667"/>
                  </a:lnTo>
                  <a:lnTo>
                    <a:pt x="168" y="9667"/>
                  </a:lnTo>
                  <a:lnTo>
                    <a:pt x="105" y="9730"/>
                  </a:lnTo>
                  <a:lnTo>
                    <a:pt x="63" y="9730"/>
                  </a:lnTo>
                  <a:lnTo>
                    <a:pt x="1" y="9814"/>
                  </a:lnTo>
                  <a:lnTo>
                    <a:pt x="1" y="9877"/>
                  </a:lnTo>
                  <a:lnTo>
                    <a:pt x="1" y="9960"/>
                  </a:lnTo>
                  <a:lnTo>
                    <a:pt x="63" y="9940"/>
                  </a:lnTo>
                  <a:lnTo>
                    <a:pt x="105" y="9940"/>
                  </a:lnTo>
                  <a:lnTo>
                    <a:pt x="147" y="9960"/>
                  </a:lnTo>
                  <a:lnTo>
                    <a:pt x="63" y="10023"/>
                  </a:lnTo>
                  <a:lnTo>
                    <a:pt x="22" y="10086"/>
                  </a:lnTo>
                  <a:lnTo>
                    <a:pt x="63" y="10191"/>
                  </a:lnTo>
                  <a:lnTo>
                    <a:pt x="189" y="10253"/>
                  </a:lnTo>
                  <a:lnTo>
                    <a:pt x="273" y="10170"/>
                  </a:lnTo>
                  <a:lnTo>
                    <a:pt x="315" y="10149"/>
                  </a:lnTo>
                  <a:lnTo>
                    <a:pt x="377" y="10149"/>
                  </a:lnTo>
                  <a:lnTo>
                    <a:pt x="440" y="10023"/>
                  </a:lnTo>
                  <a:lnTo>
                    <a:pt x="503" y="9981"/>
                  </a:lnTo>
                  <a:lnTo>
                    <a:pt x="587" y="9981"/>
                  </a:lnTo>
                  <a:lnTo>
                    <a:pt x="524" y="10044"/>
                  </a:lnTo>
                  <a:lnTo>
                    <a:pt x="482" y="10170"/>
                  </a:lnTo>
                  <a:lnTo>
                    <a:pt x="398" y="10232"/>
                  </a:lnTo>
                  <a:lnTo>
                    <a:pt x="315" y="10274"/>
                  </a:lnTo>
                  <a:lnTo>
                    <a:pt x="356" y="10442"/>
                  </a:lnTo>
                  <a:lnTo>
                    <a:pt x="503" y="10588"/>
                  </a:lnTo>
                  <a:lnTo>
                    <a:pt x="566" y="10546"/>
                  </a:lnTo>
                  <a:lnTo>
                    <a:pt x="607" y="10546"/>
                  </a:lnTo>
                  <a:lnTo>
                    <a:pt x="775" y="10609"/>
                  </a:lnTo>
                  <a:lnTo>
                    <a:pt x="879" y="10609"/>
                  </a:lnTo>
                  <a:lnTo>
                    <a:pt x="879" y="10672"/>
                  </a:lnTo>
                  <a:lnTo>
                    <a:pt x="817" y="10756"/>
                  </a:lnTo>
                  <a:lnTo>
                    <a:pt x="733" y="10797"/>
                  </a:lnTo>
                  <a:lnTo>
                    <a:pt x="712" y="10776"/>
                  </a:lnTo>
                  <a:lnTo>
                    <a:pt x="545" y="10776"/>
                  </a:lnTo>
                  <a:lnTo>
                    <a:pt x="482" y="10797"/>
                  </a:lnTo>
                  <a:lnTo>
                    <a:pt x="419" y="10881"/>
                  </a:lnTo>
                  <a:lnTo>
                    <a:pt x="273" y="10881"/>
                  </a:lnTo>
                  <a:lnTo>
                    <a:pt x="210" y="10923"/>
                  </a:lnTo>
                  <a:lnTo>
                    <a:pt x="210" y="11069"/>
                  </a:lnTo>
                  <a:lnTo>
                    <a:pt x="294" y="11174"/>
                  </a:lnTo>
                  <a:lnTo>
                    <a:pt x="335" y="11237"/>
                  </a:lnTo>
                  <a:lnTo>
                    <a:pt x="419" y="11425"/>
                  </a:lnTo>
                  <a:lnTo>
                    <a:pt x="545" y="11488"/>
                  </a:lnTo>
                  <a:lnTo>
                    <a:pt x="503" y="11509"/>
                  </a:lnTo>
                  <a:lnTo>
                    <a:pt x="503" y="11530"/>
                  </a:lnTo>
                  <a:lnTo>
                    <a:pt x="587" y="11592"/>
                  </a:lnTo>
                  <a:lnTo>
                    <a:pt x="670" y="11697"/>
                  </a:lnTo>
                  <a:lnTo>
                    <a:pt x="754" y="11760"/>
                  </a:lnTo>
                  <a:lnTo>
                    <a:pt x="859" y="11823"/>
                  </a:lnTo>
                  <a:lnTo>
                    <a:pt x="963" y="11927"/>
                  </a:lnTo>
                  <a:lnTo>
                    <a:pt x="1047" y="11969"/>
                  </a:lnTo>
                  <a:lnTo>
                    <a:pt x="1068" y="11948"/>
                  </a:lnTo>
                  <a:lnTo>
                    <a:pt x="1068" y="11864"/>
                  </a:lnTo>
                  <a:lnTo>
                    <a:pt x="1047" y="11718"/>
                  </a:lnTo>
                  <a:lnTo>
                    <a:pt x="1047" y="11634"/>
                  </a:lnTo>
                  <a:lnTo>
                    <a:pt x="1110" y="11592"/>
                  </a:lnTo>
                  <a:lnTo>
                    <a:pt x="1131" y="11488"/>
                  </a:lnTo>
                  <a:lnTo>
                    <a:pt x="1131" y="11404"/>
                  </a:lnTo>
                  <a:lnTo>
                    <a:pt x="1172" y="11383"/>
                  </a:lnTo>
                  <a:lnTo>
                    <a:pt x="1214" y="11383"/>
                  </a:lnTo>
                  <a:lnTo>
                    <a:pt x="1235" y="11488"/>
                  </a:lnTo>
                  <a:lnTo>
                    <a:pt x="1277" y="11592"/>
                  </a:lnTo>
                  <a:lnTo>
                    <a:pt x="1277" y="11655"/>
                  </a:lnTo>
                  <a:lnTo>
                    <a:pt x="1319" y="11718"/>
                  </a:lnTo>
                  <a:lnTo>
                    <a:pt x="1340" y="11697"/>
                  </a:lnTo>
                  <a:lnTo>
                    <a:pt x="1361" y="11634"/>
                  </a:lnTo>
                  <a:lnTo>
                    <a:pt x="1444" y="11634"/>
                  </a:lnTo>
                  <a:lnTo>
                    <a:pt x="1549" y="11551"/>
                  </a:lnTo>
                  <a:lnTo>
                    <a:pt x="1570" y="11592"/>
                  </a:lnTo>
                  <a:lnTo>
                    <a:pt x="1654" y="11592"/>
                  </a:lnTo>
                  <a:lnTo>
                    <a:pt x="1675" y="11634"/>
                  </a:lnTo>
                  <a:lnTo>
                    <a:pt x="1612" y="11718"/>
                  </a:lnTo>
                  <a:lnTo>
                    <a:pt x="1549" y="11823"/>
                  </a:lnTo>
                  <a:lnTo>
                    <a:pt x="1549" y="11927"/>
                  </a:lnTo>
                  <a:lnTo>
                    <a:pt x="1633" y="11948"/>
                  </a:lnTo>
                  <a:lnTo>
                    <a:pt x="1675" y="11927"/>
                  </a:lnTo>
                  <a:lnTo>
                    <a:pt x="1737" y="11739"/>
                  </a:lnTo>
                  <a:lnTo>
                    <a:pt x="1758" y="11655"/>
                  </a:lnTo>
                  <a:lnTo>
                    <a:pt x="1842" y="11697"/>
                  </a:lnTo>
                  <a:lnTo>
                    <a:pt x="1926" y="11823"/>
                  </a:lnTo>
                  <a:lnTo>
                    <a:pt x="1968" y="11844"/>
                  </a:lnTo>
                  <a:lnTo>
                    <a:pt x="2051" y="11802"/>
                  </a:lnTo>
                  <a:lnTo>
                    <a:pt x="2051" y="11718"/>
                  </a:lnTo>
                  <a:lnTo>
                    <a:pt x="2093" y="11634"/>
                  </a:lnTo>
                  <a:lnTo>
                    <a:pt x="2198" y="11634"/>
                  </a:lnTo>
                  <a:lnTo>
                    <a:pt x="2240" y="11655"/>
                  </a:lnTo>
                  <a:lnTo>
                    <a:pt x="2240" y="11760"/>
                  </a:lnTo>
                  <a:lnTo>
                    <a:pt x="2177" y="11864"/>
                  </a:lnTo>
                  <a:lnTo>
                    <a:pt x="2177" y="11969"/>
                  </a:lnTo>
                  <a:lnTo>
                    <a:pt x="2240" y="11927"/>
                  </a:lnTo>
                  <a:lnTo>
                    <a:pt x="2344" y="11844"/>
                  </a:lnTo>
                  <a:lnTo>
                    <a:pt x="2386" y="11739"/>
                  </a:lnTo>
                  <a:lnTo>
                    <a:pt x="2470" y="11655"/>
                  </a:lnTo>
                  <a:lnTo>
                    <a:pt x="2595" y="11634"/>
                  </a:lnTo>
                  <a:lnTo>
                    <a:pt x="2700" y="11655"/>
                  </a:lnTo>
                  <a:lnTo>
                    <a:pt x="2784" y="11739"/>
                  </a:lnTo>
                  <a:lnTo>
                    <a:pt x="2909" y="11802"/>
                  </a:lnTo>
                  <a:lnTo>
                    <a:pt x="3076" y="11927"/>
                  </a:lnTo>
                  <a:lnTo>
                    <a:pt x="3181" y="11948"/>
                  </a:lnTo>
                  <a:lnTo>
                    <a:pt x="3223" y="11906"/>
                  </a:lnTo>
                  <a:lnTo>
                    <a:pt x="3286" y="11906"/>
                  </a:lnTo>
                  <a:lnTo>
                    <a:pt x="3390" y="12011"/>
                  </a:lnTo>
                  <a:lnTo>
                    <a:pt x="3516" y="12116"/>
                  </a:lnTo>
                  <a:lnTo>
                    <a:pt x="3495" y="12220"/>
                  </a:lnTo>
                  <a:lnTo>
                    <a:pt x="3495" y="12241"/>
                  </a:lnTo>
                  <a:lnTo>
                    <a:pt x="3537" y="12241"/>
                  </a:lnTo>
                  <a:lnTo>
                    <a:pt x="3558" y="12220"/>
                  </a:lnTo>
                  <a:lnTo>
                    <a:pt x="3620" y="12241"/>
                  </a:lnTo>
                  <a:lnTo>
                    <a:pt x="3662" y="12325"/>
                  </a:lnTo>
                  <a:lnTo>
                    <a:pt x="3746" y="12367"/>
                  </a:lnTo>
                  <a:lnTo>
                    <a:pt x="3809" y="12429"/>
                  </a:lnTo>
                  <a:lnTo>
                    <a:pt x="3830" y="12492"/>
                  </a:lnTo>
                  <a:lnTo>
                    <a:pt x="3851" y="12534"/>
                  </a:lnTo>
                  <a:lnTo>
                    <a:pt x="3913" y="12534"/>
                  </a:lnTo>
                  <a:lnTo>
                    <a:pt x="3913" y="12471"/>
                  </a:lnTo>
                  <a:lnTo>
                    <a:pt x="3955" y="12471"/>
                  </a:lnTo>
                  <a:lnTo>
                    <a:pt x="4018" y="12492"/>
                  </a:lnTo>
                  <a:lnTo>
                    <a:pt x="4039" y="12576"/>
                  </a:lnTo>
                  <a:lnTo>
                    <a:pt x="4164" y="12681"/>
                  </a:lnTo>
                  <a:lnTo>
                    <a:pt x="4248" y="12785"/>
                  </a:lnTo>
                  <a:lnTo>
                    <a:pt x="4290" y="12806"/>
                  </a:lnTo>
                  <a:lnTo>
                    <a:pt x="4353" y="12869"/>
                  </a:lnTo>
                  <a:lnTo>
                    <a:pt x="4332" y="12953"/>
                  </a:lnTo>
                  <a:lnTo>
                    <a:pt x="4353" y="12973"/>
                  </a:lnTo>
                  <a:lnTo>
                    <a:pt x="4353" y="13015"/>
                  </a:lnTo>
                  <a:lnTo>
                    <a:pt x="4290" y="13078"/>
                  </a:lnTo>
                  <a:lnTo>
                    <a:pt x="4248" y="13183"/>
                  </a:lnTo>
                  <a:lnTo>
                    <a:pt x="4164" y="13225"/>
                  </a:lnTo>
                  <a:lnTo>
                    <a:pt x="4164" y="13266"/>
                  </a:lnTo>
                  <a:lnTo>
                    <a:pt x="4269" y="13266"/>
                  </a:lnTo>
                  <a:lnTo>
                    <a:pt x="4290" y="13287"/>
                  </a:lnTo>
                  <a:lnTo>
                    <a:pt x="4269" y="13329"/>
                  </a:lnTo>
                  <a:lnTo>
                    <a:pt x="4227" y="13371"/>
                  </a:lnTo>
                  <a:lnTo>
                    <a:pt x="4123" y="13476"/>
                  </a:lnTo>
                  <a:lnTo>
                    <a:pt x="4081" y="13497"/>
                  </a:lnTo>
                  <a:lnTo>
                    <a:pt x="4081" y="13538"/>
                  </a:lnTo>
                  <a:lnTo>
                    <a:pt x="4144" y="13601"/>
                  </a:lnTo>
                  <a:lnTo>
                    <a:pt x="4185" y="13685"/>
                  </a:lnTo>
                  <a:lnTo>
                    <a:pt x="4185" y="13727"/>
                  </a:lnTo>
                  <a:lnTo>
                    <a:pt x="4374" y="13894"/>
                  </a:lnTo>
                  <a:lnTo>
                    <a:pt x="4416" y="13957"/>
                  </a:lnTo>
                  <a:lnTo>
                    <a:pt x="4416" y="14061"/>
                  </a:lnTo>
                  <a:lnTo>
                    <a:pt x="4457" y="14124"/>
                  </a:lnTo>
                  <a:lnTo>
                    <a:pt x="4416" y="14166"/>
                  </a:lnTo>
                  <a:lnTo>
                    <a:pt x="4416" y="14250"/>
                  </a:lnTo>
                  <a:lnTo>
                    <a:pt x="4478" y="14333"/>
                  </a:lnTo>
                  <a:lnTo>
                    <a:pt x="4520" y="14333"/>
                  </a:lnTo>
                  <a:lnTo>
                    <a:pt x="4562" y="14354"/>
                  </a:lnTo>
                  <a:lnTo>
                    <a:pt x="4583" y="14438"/>
                  </a:lnTo>
                  <a:lnTo>
                    <a:pt x="4667" y="14543"/>
                  </a:lnTo>
                  <a:lnTo>
                    <a:pt x="4709" y="14585"/>
                  </a:lnTo>
                  <a:lnTo>
                    <a:pt x="4709" y="14668"/>
                  </a:lnTo>
                  <a:lnTo>
                    <a:pt x="4688" y="14752"/>
                  </a:lnTo>
                  <a:lnTo>
                    <a:pt x="4604" y="14773"/>
                  </a:lnTo>
                  <a:lnTo>
                    <a:pt x="4520" y="14857"/>
                  </a:lnTo>
                  <a:lnTo>
                    <a:pt x="4499" y="14940"/>
                  </a:lnTo>
                  <a:lnTo>
                    <a:pt x="4457" y="15003"/>
                  </a:lnTo>
                  <a:lnTo>
                    <a:pt x="4395" y="15003"/>
                  </a:lnTo>
                  <a:lnTo>
                    <a:pt x="4290" y="15087"/>
                  </a:lnTo>
                  <a:lnTo>
                    <a:pt x="4269" y="15149"/>
                  </a:lnTo>
                  <a:lnTo>
                    <a:pt x="4311" y="15170"/>
                  </a:lnTo>
                  <a:lnTo>
                    <a:pt x="4374" y="15149"/>
                  </a:lnTo>
                  <a:lnTo>
                    <a:pt x="4416" y="15087"/>
                  </a:lnTo>
                  <a:lnTo>
                    <a:pt x="4478" y="15087"/>
                  </a:lnTo>
                  <a:lnTo>
                    <a:pt x="4583" y="14982"/>
                  </a:lnTo>
                  <a:lnTo>
                    <a:pt x="4688" y="14982"/>
                  </a:lnTo>
                  <a:lnTo>
                    <a:pt x="4667" y="15108"/>
                  </a:lnTo>
                  <a:lnTo>
                    <a:pt x="4625" y="15170"/>
                  </a:lnTo>
                  <a:lnTo>
                    <a:pt x="4667" y="15254"/>
                  </a:lnTo>
                  <a:lnTo>
                    <a:pt x="4667" y="15317"/>
                  </a:lnTo>
                  <a:lnTo>
                    <a:pt x="4709" y="15421"/>
                  </a:lnTo>
                  <a:lnTo>
                    <a:pt x="4729" y="15526"/>
                  </a:lnTo>
                  <a:lnTo>
                    <a:pt x="4688" y="15631"/>
                  </a:lnTo>
                  <a:lnTo>
                    <a:pt x="4688" y="15694"/>
                  </a:lnTo>
                  <a:lnTo>
                    <a:pt x="4709" y="15777"/>
                  </a:lnTo>
                  <a:lnTo>
                    <a:pt x="4709" y="15798"/>
                  </a:lnTo>
                  <a:lnTo>
                    <a:pt x="4667" y="15735"/>
                  </a:lnTo>
                  <a:lnTo>
                    <a:pt x="4604" y="15777"/>
                  </a:lnTo>
                  <a:lnTo>
                    <a:pt x="4625" y="15903"/>
                  </a:lnTo>
                  <a:lnTo>
                    <a:pt x="4688" y="16007"/>
                  </a:lnTo>
                  <a:lnTo>
                    <a:pt x="4688" y="16049"/>
                  </a:lnTo>
                  <a:lnTo>
                    <a:pt x="4667" y="16049"/>
                  </a:lnTo>
                  <a:lnTo>
                    <a:pt x="4604" y="16112"/>
                  </a:lnTo>
                  <a:lnTo>
                    <a:pt x="4625" y="16196"/>
                  </a:lnTo>
                  <a:lnTo>
                    <a:pt x="4667" y="16238"/>
                  </a:lnTo>
                  <a:lnTo>
                    <a:pt x="4729" y="16238"/>
                  </a:lnTo>
                  <a:lnTo>
                    <a:pt x="4792" y="16300"/>
                  </a:lnTo>
                  <a:lnTo>
                    <a:pt x="4792" y="16342"/>
                  </a:lnTo>
                  <a:lnTo>
                    <a:pt x="4729" y="16405"/>
                  </a:lnTo>
                  <a:lnTo>
                    <a:pt x="4729" y="16468"/>
                  </a:lnTo>
                  <a:lnTo>
                    <a:pt x="4667" y="16551"/>
                  </a:lnTo>
                  <a:lnTo>
                    <a:pt x="4604" y="16572"/>
                  </a:lnTo>
                  <a:lnTo>
                    <a:pt x="4520" y="16551"/>
                  </a:lnTo>
                  <a:lnTo>
                    <a:pt x="4478" y="16572"/>
                  </a:lnTo>
                  <a:lnTo>
                    <a:pt x="4478" y="16635"/>
                  </a:lnTo>
                  <a:lnTo>
                    <a:pt x="4562" y="16656"/>
                  </a:lnTo>
                  <a:lnTo>
                    <a:pt x="4625" y="16656"/>
                  </a:lnTo>
                  <a:lnTo>
                    <a:pt x="4688" y="16719"/>
                  </a:lnTo>
                  <a:lnTo>
                    <a:pt x="4729" y="16719"/>
                  </a:lnTo>
                  <a:lnTo>
                    <a:pt x="4813" y="16740"/>
                  </a:lnTo>
                  <a:lnTo>
                    <a:pt x="4855" y="16782"/>
                  </a:lnTo>
                  <a:lnTo>
                    <a:pt x="4855" y="16886"/>
                  </a:lnTo>
                  <a:lnTo>
                    <a:pt x="4876" y="17033"/>
                  </a:lnTo>
                  <a:lnTo>
                    <a:pt x="4771" y="17137"/>
                  </a:lnTo>
                  <a:lnTo>
                    <a:pt x="4750" y="17200"/>
                  </a:lnTo>
                  <a:lnTo>
                    <a:pt x="4792" y="17263"/>
                  </a:lnTo>
                  <a:lnTo>
                    <a:pt x="4709" y="17409"/>
                  </a:lnTo>
                  <a:lnTo>
                    <a:pt x="4604" y="17472"/>
                  </a:lnTo>
                  <a:lnTo>
                    <a:pt x="4541" y="17472"/>
                  </a:lnTo>
                  <a:lnTo>
                    <a:pt x="4478" y="17409"/>
                  </a:lnTo>
                  <a:lnTo>
                    <a:pt x="4436" y="17409"/>
                  </a:lnTo>
                  <a:lnTo>
                    <a:pt x="4332" y="17493"/>
                  </a:lnTo>
                  <a:lnTo>
                    <a:pt x="4290" y="17577"/>
                  </a:lnTo>
                  <a:lnTo>
                    <a:pt x="4332" y="17598"/>
                  </a:lnTo>
                  <a:lnTo>
                    <a:pt x="4374" y="17598"/>
                  </a:lnTo>
                  <a:lnTo>
                    <a:pt x="4541" y="17618"/>
                  </a:lnTo>
                  <a:lnTo>
                    <a:pt x="4583" y="17577"/>
                  </a:lnTo>
                  <a:lnTo>
                    <a:pt x="4604" y="17556"/>
                  </a:lnTo>
                  <a:lnTo>
                    <a:pt x="4646" y="17577"/>
                  </a:lnTo>
                  <a:lnTo>
                    <a:pt x="4646" y="17618"/>
                  </a:lnTo>
                  <a:lnTo>
                    <a:pt x="4667" y="17660"/>
                  </a:lnTo>
                  <a:lnTo>
                    <a:pt x="4604" y="17702"/>
                  </a:lnTo>
                  <a:lnTo>
                    <a:pt x="4562" y="17702"/>
                  </a:lnTo>
                  <a:lnTo>
                    <a:pt x="4541" y="17723"/>
                  </a:lnTo>
                  <a:lnTo>
                    <a:pt x="4541" y="17807"/>
                  </a:lnTo>
                  <a:lnTo>
                    <a:pt x="4499" y="17828"/>
                  </a:lnTo>
                  <a:lnTo>
                    <a:pt x="4436" y="17828"/>
                  </a:lnTo>
                  <a:lnTo>
                    <a:pt x="4290" y="17932"/>
                  </a:lnTo>
                  <a:lnTo>
                    <a:pt x="4185" y="17995"/>
                  </a:lnTo>
                  <a:lnTo>
                    <a:pt x="4185" y="18037"/>
                  </a:lnTo>
                  <a:lnTo>
                    <a:pt x="4269" y="18121"/>
                  </a:lnTo>
                  <a:lnTo>
                    <a:pt x="4395" y="18142"/>
                  </a:lnTo>
                  <a:lnTo>
                    <a:pt x="4499" y="18121"/>
                  </a:lnTo>
                  <a:lnTo>
                    <a:pt x="4583" y="18016"/>
                  </a:lnTo>
                  <a:lnTo>
                    <a:pt x="4646" y="17911"/>
                  </a:lnTo>
                  <a:lnTo>
                    <a:pt x="4688" y="17870"/>
                  </a:lnTo>
                  <a:lnTo>
                    <a:pt x="4709" y="17870"/>
                  </a:lnTo>
                  <a:lnTo>
                    <a:pt x="4709" y="17911"/>
                  </a:lnTo>
                  <a:lnTo>
                    <a:pt x="4604" y="18079"/>
                  </a:lnTo>
                  <a:lnTo>
                    <a:pt x="4478" y="18204"/>
                  </a:lnTo>
                  <a:lnTo>
                    <a:pt x="4436" y="18183"/>
                  </a:lnTo>
                  <a:lnTo>
                    <a:pt x="4269" y="18204"/>
                  </a:lnTo>
                  <a:lnTo>
                    <a:pt x="4227" y="18225"/>
                  </a:lnTo>
                  <a:lnTo>
                    <a:pt x="4164" y="18309"/>
                  </a:lnTo>
                  <a:lnTo>
                    <a:pt x="4144" y="18288"/>
                  </a:lnTo>
                  <a:lnTo>
                    <a:pt x="4039" y="18288"/>
                  </a:lnTo>
                  <a:lnTo>
                    <a:pt x="3934" y="18330"/>
                  </a:lnTo>
                  <a:lnTo>
                    <a:pt x="3934" y="18393"/>
                  </a:lnTo>
                  <a:lnTo>
                    <a:pt x="3955" y="18414"/>
                  </a:lnTo>
                  <a:lnTo>
                    <a:pt x="3976" y="18455"/>
                  </a:lnTo>
                  <a:lnTo>
                    <a:pt x="3955" y="18539"/>
                  </a:lnTo>
                  <a:lnTo>
                    <a:pt x="4018" y="18665"/>
                  </a:lnTo>
                  <a:lnTo>
                    <a:pt x="4039" y="18665"/>
                  </a:lnTo>
                  <a:lnTo>
                    <a:pt x="4060" y="18602"/>
                  </a:lnTo>
                  <a:lnTo>
                    <a:pt x="4123" y="18602"/>
                  </a:lnTo>
                  <a:lnTo>
                    <a:pt x="4164" y="18644"/>
                  </a:lnTo>
                  <a:lnTo>
                    <a:pt x="4185" y="18707"/>
                  </a:lnTo>
                  <a:lnTo>
                    <a:pt x="4185" y="18769"/>
                  </a:lnTo>
                  <a:lnTo>
                    <a:pt x="4248" y="18832"/>
                  </a:lnTo>
                  <a:lnTo>
                    <a:pt x="4374" y="18832"/>
                  </a:lnTo>
                  <a:lnTo>
                    <a:pt x="4457" y="18769"/>
                  </a:lnTo>
                  <a:lnTo>
                    <a:pt x="4478" y="18748"/>
                  </a:lnTo>
                  <a:lnTo>
                    <a:pt x="4541" y="18748"/>
                  </a:lnTo>
                  <a:lnTo>
                    <a:pt x="4646" y="18727"/>
                  </a:lnTo>
                  <a:lnTo>
                    <a:pt x="4688" y="18665"/>
                  </a:lnTo>
                  <a:lnTo>
                    <a:pt x="4709" y="18560"/>
                  </a:lnTo>
                  <a:lnTo>
                    <a:pt x="4688" y="18497"/>
                  </a:lnTo>
                  <a:lnTo>
                    <a:pt x="4646" y="18434"/>
                  </a:lnTo>
                  <a:lnTo>
                    <a:pt x="4750" y="18434"/>
                  </a:lnTo>
                  <a:lnTo>
                    <a:pt x="4750" y="18393"/>
                  </a:lnTo>
                  <a:lnTo>
                    <a:pt x="4771" y="18225"/>
                  </a:lnTo>
                  <a:lnTo>
                    <a:pt x="4813" y="18309"/>
                  </a:lnTo>
                  <a:lnTo>
                    <a:pt x="4876" y="18351"/>
                  </a:lnTo>
                  <a:lnTo>
                    <a:pt x="4918" y="18351"/>
                  </a:lnTo>
                  <a:lnTo>
                    <a:pt x="4981" y="18288"/>
                  </a:lnTo>
                  <a:lnTo>
                    <a:pt x="4981" y="18121"/>
                  </a:lnTo>
                  <a:lnTo>
                    <a:pt x="4981" y="18016"/>
                  </a:lnTo>
                  <a:lnTo>
                    <a:pt x="4918" y="17911"/>
                  </a:lnTo>
                  <a:lnTo>
                    <a:pt x="4897" y="17828"/>
                  </a:lnTo>
                  <a:lnTo>
                    <a:pt x="4918" y="17618"/>
                  </a:lnTo>
                  <a:lnTo>
                    <a:pt x="4960" y="17577"/>
                  </a:lnTo>
                  <a:lnTo>
                    <a:pt x="4981" y="17577"/>
                  </a:lnTo>
                  <a:lnTo>
                    <a:pt x="4981" y="17660"/>
                  </a:lnTo>
                  <a:lnTo>
                    <a:pt x="4960" y="17723"/>
                  </a:lnTo>
                  <a:lnTo>
                    <a:pt x="4981" y="17828"/>
                  </a:lnTo>
                  <a:lnTo>
                    <a:pt x="5022" y="17932"/>
                  </a:lnTo>
                  <a:lnTo>
                    <a:pt x="5022" y="18079"/>
                  </a:lnTo>
                  <a:lnTo>
                    <a:pt x="5001" y="18204"/>
                  </a:lnTo>
                  <a:lnTo>
                    <a:pt x="5001" y="18309"/>
                  </a:lnTo>
                  <a:lnTo>
                    <a:pt x="5064" y="18309"/>
                  </a:lnTo>
                  <a:lnTo>
                    <a:pt x="5085" y="18288"/>
                  </a:lnTo>
                  <a:lnTo>
                    <a:pt x="5169" y="18225"/>
                  </a:lnTo>
                  <a:lnTo>
                    <a:pt x="5169" y="18183"/>
                  </a:lnTo>
                  <a:lnTo>
                    <a:pt x="5273" y="18037"/>
                  </a:lnTo>
                  <a:lnTo>
                    <a:pt x="5378" y="17995"/>
                  </a:lnTo>
                  <a:lnTo>
                    <a:pt x="5420" y="17995"/>
                  </a:lnTo>
                  <a:lnTo>
                    <a:pt x="5420" y="18016"/>
                  </a:lnTo>
                  <a:lnTo>
                    <a:pt x="5336" y="18079"/>
                  </a:lnTo>
                  <a:lnTo>
                    <a:pt x="5294" y="18121"/>
                  </a:lnTo>
                  <a:lnTo>
                    <a:pt x="5232" y="18246"/>
                  </a:lnTo>
                  <a:lnTo>
                    <a:pt x="5169" y="18330"/>
                  </a:lnTo>
                  <a:lnTo>
                    <a:pt x="5169" y="18393"/>
                  </a:lnTo>
                  <a:lnTo>
                    <a:pt x="5211" y="18414"/>
                  </a:lnTo>
                  <a:lnTo>
                    <a:pt x="5294" y="18414"/>
                  </a:lnTo>
                  <a:lnTo>
                    <a:pt x="5336" y="18434"/>
                  </a:lnTo>
                  <a:lnTo>
                    <a:pt x="5399" y="18518"/>
                  </a:lnTo>
                  <a:lnTo>
                    <a:pt x="5483" y="18539"/>
                  </a:lnTo>
                  <a:lnTo>
                    <a:pt x="5587" y="18518"/>
                  </a:lnTo>
                  <a:lnTo>
                    <a:pt x="5650" y="18455"/>
                  </a:lnTo>
                  <a:lnTo>
                    <a:pt x="5713" y="18455"/>
                  </a:lnTo>
                  <a:lnTo>
                    <a:pt x="5734" y="18497"/>
                  </a:lnTo>
                  <a:lnTo>
                    <a:pt x="5734" y="18539"/>
                  </a:lnTo>
                  <a:lnTo>
                    <a:pt x="5608" y="18623"/>
                  </a:lnTo>
                  <a:lnTo>
                    <a:pt x="5420" y="18665"/>
                  </a:lnTo>
                  <a:lnTo>
                    <a:pt x="5294" y="18665"/>
                  </a:lnTo>
                  <a:lnTo>
                    <a:pt x="5211" y="18727"/>
                  </a:lnTo>
                  <a:lnTo>
                    <a:pt x="5169" y="18769"/>
                  </a:lnTo>
                  <a:lnTo>
                    <a:pt x="5169" y="18832"/>
                  </a:lnTo>
                  <a:lnTo>
                    <a:pt x="5190" y="18853"/>
                  </a:lnTo>
                  <a:lnTo>
                    <a:pt x="5315" y="18832"/>
                  </a:lnTo>
                  <a:lnTo>
                    <a:pt x="5378" y="18853"/>
                  </a:lnTo>
                  <a:lnTo>
                    <a:pt x="5420" y="18832"/>
                  </a:lnTo>
                  <a:lnTo>
                    <a:pt x="5504" y="18769"/>
                  </a:lnTo>
                  <a:lnTo>
                    <a:pt x="5629" y="18769"/>
                  </a:lnTo>
                  <a:lnTo>
                    <a:pt x="5650" y="18811"/>
                  </a:lnTo>
                  <a:lnTo>
                    <a:pt x="5629" y="18853"/>
                  </a:lnTo>
                  <a:lnTo>
                    <a:pt x="5545" y="18874"/>
                  </a:lnTo>
                  <a:lnTo>
                    <a:pt x="5483" y="18937"/>
                  </a:lnTo>
                  <a:lnTo>
                    <a:pt x="5336" y="18937"/>
                  </a:lnTo>
                  <a:lnTo>
                    <a:pt x="5294" y="19020"/>
                  </a:lnTo>
                  <a:lnTo>
                    <a:pt x="5273" y="19083"/>
                  </a:lnTo>
                  <a:lnTo>
                    <a:pt x="5211" y="19146"/>
                  </a:lnTo>
                  <a:lnTo>
                    <a:pt x="5211" y="19188"/>
                  </a:lnTo>
                  <a:lnTo>
                    <a:pt x="5273" y="19188"/>
                  </a:lnTo>
                  <a:lnTo>
                    <a:pt x="5420" y="19062"/>
                  </a:lnTo>
                  <a:lnTo>
                    <a:pt x="5483" y="19041"/>
                  </a:lnTo>
                  <a:lnTo>
                    <a:pt x="5545" y="19041"/>
                  </a:lnTo>
                  <a:lnTo>
                    <a:pt x="5587" y="19020"/>
                  </a:lnTo>
                  <a:lnTo>
                    <a:pt x="5629" y="19020"/>
                  </a:lnTo>
                  <a:lnTo>
                    <a:pt x="5692" y="19083"/>
                  </a:lnTo>
                  <a:lnTo>
                    <a:pt x="5692" y="19146"/>
                  </a:lnTo>
                  <a:lnTo>
                    <a:pt x="5650" y="19188"/>
                  </a:lnTo>
                  <a:lnTo>
                    <a:pt x="5587" y="19146"/>
                  </a:lnTo>
                  <a:lnTo>
                    <a:pt x="5525" y="19125"/>
                  </a:lnTo>
                  <a:lnTo>
                    <a:pt x="5399" y="19167"/>
                  </a:lnTo>
                  <a:lnTo>
                    <a:pt x="5378" y="19230"/>
                  </a:lnTo>
                  <a:lnTo>
                    <a:pt x="5399" y="19271"/>
                  </a:lnTo>
                  <a:lnTo>
                    <a:pt x="5587" y="19271"/>
                  </a:lnTo>
                  <a:lnTo>
                    <a:pt x="5650" y="19230"/>
                  </a:lnTo>
                  <a:lnTo>
                    <a:pt x="5713" y="19230"/>
                  </a:lnTo>
                  <a:lnTo>
                    <a:pt x="5797" y="19334"/>
                  </a:lnTo>
                  <a:lnTo>
                    <a:pt x="5797" y="19397"/>
                  </a:lnTo>
                  <a:lnTo>
                    <a:pt x="5734" y="19439"/>
                  </a:lnTo>
                  <a:lnTo>
                    <a:pt x="5525" y="19355"/>
                  </a:lnTo>
                  <a:lnTo>
                    <a:pt x="5420" y="19292"/>
                  </a:lnTo>
                  <a:lnTo>
                    <a:pt x="5399" y="19355"/>
                  </a:lnTo>
                  <a:lnTo>
                    <a:pt x="5420" y="19439"/>
                  </a:lnTo>
                  <a:lnTo>
                    <a:pt x="5525" y="19502"/>
                  </a:lnTo>
                  <a:lnTo>
                    <a:pt x="5629" y="19648"/>
                  </a:lnTo>
                  <a:lnTo>
                    <a:pt x="5692" y="19753"/>
                  </a:lnTo>
                  <a:lnTo>
                    <a:pt x="5629" y="19753"/>
                  </a:lnTo>
                  <a:lnTo>
                    <a:pt x="5545" y="19648"/>
                  </a:lnTo>
                  <a:lnTo>
                    <a:pt x="5525" y="19648"/>
                  </a:lnTo>
                  <a:lnTo>
                    <a:pt x="5504" y="19690"/>
                  </a:lnTo>
                  <a:lnTo>
                    <a:pt x="5525" y="19774"/>
                  </a:lnTo>
                  <a:lnTo>
                    <a:pt x="5650" y="19878"/>
                  </a:lnTo>
                  <a:lnTo>
                    <a:pt x="5797" y="19983"/>
                  </a:lnTo>
                  <a:lnTo>
                    <a:pt x="5797" y="20025"/>
                  </a:lnTo>
                  <a:lnTo>
                    <a:pt x="5734" y="20025"/>
                  </a:lnTo>
                  <a:lnTo>
                    <a:pt x="5734" y="20087"/>
                  </a:lnTo>
                  <a:lnTo>
                    <a:pt x="5692" y="20087"/>
                  </a:lnTo>
                  <a:lnTo>
                    <a:pt x="5587" y="19983"/>
                  </a:lnTo>
                  <a:lnTo>
                    <a:pt x="5545" y="19983"/>
                  </a:lnTo>
                  <a:lnTo>
                    <a:pt x="5545" y="20025"/>
                  </a:lnTo>
                  <a:lnTo>
                    <a:pt x="5650" y="20171"/>
                  </a:lnTo>
                  <a:lnTo>
                    <a:pt x="5713" y="20213"/>
                  </a:lnTo>
                  <a:lnTo>
                    <a:pt x="5755" y="20213"/>
                  </a:lnTo>
                  <a:lnTo>
                    <a:pt x="5817" y="20192"/>
                  </a:lnTo>
                  <a:lnTo>
                    <a:pt x="5838" y="20213"/>
                  </a:lnTo>
                  <a:lnTo>
                    <a:pt x="5797" y="20297"/>
                  </a:lnTo>
                  <a:lnTo>
                    <a:pt x="5734" y="20318"/>
                  </a:lnTo>
                  <a:lnTo>
                    <a:pt x="5629" y="20276"/>
                  </a:lnTo>
                  <a:lnTo>
                    <a:pt x="5545" y="20192"/>
                  </a:lnTo>
                  <a:lnTo>
                    <a:pt x="5441" y="20108"/>
                  </a:lnTo>
                  <a:lnTo>
                    <a:pt x="5378" y="20004"/>
                  </a:lnTo>
                  <a:lnTo>
                    <a:pt x="5294" y="19795"/>
                  </a:lnTo>
                  <a:lnTo>
                    <a:pt x="5232" y="19711"/>
                  </a:lnTo>
                  <a:lnTo>
                    <a:pt x="5169" y="19690"/>
                  </a:lnTo>
                  <a:lnTo>
                    <a:pt x="5085" y="19648"/>
                  </a:lnTo>
                  <a:lnTo>
                    <a:pt x="4981" y="19606"/>
                  </a:lnTo>
                  <a:lnTo>
                    <a:pt x="4876" y="19606"/>
                  </a:lnTo>
                  <a:lnTo>
                    <a:pt x="4813" y="19585"/>
                  </a:lnTo>
                  <a:lnTo>
                    <a:pt x="4750" y="19585"/>
                  </a:lnTo>
                  <a:lnTo>
                    <a:pt x="4646" y="19564"/>
                  </a:lnTo>
                  <a:lnTo>
                    <a:pt x="4541" y="19460"/>
                  </a:lnTo>
                  <a:lnTo>
                    <a:pt x="4436" y="19460"/>
                  </a:lnTo>
                  <a:lnTo>
                    <a:pt x="4353" y="19439"/>
                  </a:lnTo>
                  <a:lnTo>
                    <a:pt x="4290" y="19460"/>
                  </a:lnTo>
                  <a:lnTo>
                    <a:pt x="4185" y="19460"/>
                  </a:lnTo>
                  <a:lnTo>
                    <a:pt x="4060" y="19564"/>
                  </a:lnTo>
                  <a:lnTo>
                    <a:pt x="4060" y="19606"/>
                  </a:lnTo>
                  <a:lnTo>
                    <a:pt x="4123" y="19669"/>
                  </a:lnTo>
                  <a:lnTo>
                    <a:pt x="4185" y="19753"/>
                  </a:lnTo>
                  <a:lnTo>
                    <a:pt x="4248" y="19878"/>
                  </a:lnTo>
                  <a:lnTo>
                    <a:pt x="4248" y="19962"/>
                  </a:lnTo>
                  <a:lnTo>
                    <a:pt x="4353" y="20067"/>
                  </a:lnTo>
                  <a:lnTo>
                    <a:pt x="4499" y="20108"/>
                  </a:lnTo>
                  <a:lnTo>
                    <a:pt x="4709" y="20192"/>
                  </a:lnTo>
                  <a:lnTo>
                    <a:pt x="4855" y="20276"/>
                  </a:lnTo>
                  <a:lnTo>
                    <a:pt x="4897" y="20380"/>
                  </a:lnTo>
                  <a:lnTo>
                    <a:pt x="4897" y="20422"/>
                  </a:lnTo>
                  <a:lnTo>
                    <a:pt x="4981" y="20443"/>
                  </a:lnTo>
                  <a:lnTo>
                    <a:pt x="5064" y="20443"/>
                  </a:lnTo>
                  <a:lnTo>
                    <a:pt x="5127" y="20527"/>
                  </a:lnTo>
                  <a:lnTo>
                    <a:pt x="5211" y="20548"/>
                  </a:lnTo>
                  <a:lnTo>
                    <a:pt x="5273" y="20527"/>
                  </a:lnTo>
                  <a:lnTo>
                    <a:pt x="5315" y="20590"/>
                  </a:lnTo>
                  <a:lnTo>
                    <a:pt x="5399" y="20590"/>
                  </a:lnTo>
                  <a:lnTo>
                    <a:pt x="5441" y="20548"/>
                  </a:lnTo>
                  <a:lnTo>
                    <a:pt x="5504" y="20631"/>
                  </a:lnTo>
                  <a:lnTo>
                    <a:pt x="5608" y="20631"/>
                  </a:lnTo>
                  <a:lnTo>
                    <a:pt x="5692" y="20548"/>
                  </a:lnTo>
                  <a:lnTo>
                    <a:pt x="5797" y="20548"/>
                  </a:lnTo>
                  <a:lnTo>
                    <a:pt x="5838" y="20590"/>
                  </a:lnTo>
                  <a:lnTo>
                    <a:pt x="5838" y="20652"/>
                  </a:lnTo>
                  <a:lnTo>
                    <a:pt x="5755" y="20652"/>
                  </a:lnTo>
                  <a:lnTo>
                    <a:pt x="5692" y="20694"/>
                  </a:lnTo>
                  <a:lnTo>
                    <a:pt x="5692" y="20736"/>
                  </a:lnTo>
                  <a:lnTo>
                    <a:pt x="5755" y="20736"/>
                  </a:lnTo>
                  <a:lnTo>
                    <a:pt x="5817" y="20820"/>
                  </a:lnTo>
                  <a:lnTo>
                    <a:pt x="5734" y="20862"/>
                  </a:lnTo>
                  <a:lnTo>
                    <a:pt x="5734" y="20903"/>
                  </a:lnTo>
                  <a:lnTo>
                    <a:pt x="5650" y="20924"/>
                  </a:lnTo>
                  <a:lnTo>
                    <a:pt x="5608" y="20966"/>
                  </a:lnTo>
                  <a:lnTo>
                    <a:pt x="5504" y="21029"/>
                  </a:lnTo>
                  <a:lnTo>
                    <a:pt x="5483" y="21071"/>
                  </a:lnTo>
                  <a:lnTo>
                    <a:pt x="5504" y="21113"/>
                  </a:lnTo>
                  <a:lnTo>
                    <a:pt x="5608" y="21113"/>
                  </a:lnTo>
                  <a:lnTo>
                    <a:pt x="5692" y="21134"/>
                  </a:lnTo>
                  <a:lnTo>
                    <a:pt x="5713" y="21175"/>
                  </a:lnTo>
                  <a:lnTo>
                    <a:pt x="5629" y="21175"/>
                  </a:lnTo>
                  <a:lnTo>
                    <a:pt x="5587" y="21217"/>
                  </a:lnTo>
                  <a:lnTo>
                    <a:pt x="5545" y="21175"/>
                  </a:lnTo>
                  <a:lnTo>
                    <a:pt x="5504" y="21238"/>
                  </a:lnTo>
                  <a:lnTo>
                    <a:pt x="5420" y="21364"/>
                  </a:lnTo>
                  <a:lnTo>
                    <a:pt x="5378" y="21364"/>
                  </a:lnTo>
                  <a:lnTo>
                    <a:pt x="5315" y="21427"/>
                  </a:lnTo>
                  <a:lnTo>
                    <a:pt x="5315" y="21468"/>
                  </a:lnTo>
                  <a:lnTo>
                    <a:pt x="5399" y="21489"/>
                  </a:lnTo>
                  <a:lnTo>
                    <a:pt x="5441" y="21489"/>
                  </a:lnTo>
                  <a:lnTo>
                    <a:pt x="5504" y="21468"/>
                  </a:lnTo>
                  <a:lnTo>
                    <a:pt x="5525" y="21489"/>
                  </a:lnTo>
                  <a:lnTo>
                    <a:pt x="5545" y="21552"/>
                  </a:lnTo>
                  <a:lnTo>
                    <a:pt x="5608" y="21552"/>
                  </a:lnTo>
                  <a:lnTo>
                    <a:pt x="5650" y="21573"/>
                  </a:lnTo>
                  <a:lnTo>
                    <a:pt x="5650" y="21636"/>
                  </a:lnTo>
                  <a:lnTo>
                    <a:pt x="5545" y="21657"/>
                  </a:lnTo>
                  <a:lnTo>
                    <a:pt x="5483" y="21678"/>
                  </a:lnTo>
                  <a:lnTo>
                    <a:pt x="5483" y="21699"/>
                  </a:lnTo>
                  <a:lnTo>
                    <a:pt x="5608" y="21699"/>
                  </a:lnTo>
                  <a:lnTo>
                    <a:pt x="5650" y="21761"/>
                  </a:lnTo>
                  <a:lnTo>
                    <a:pt x="5650" y="21803"/>
                  </a:lnTo>
                  <a:lnTo>
                    <a:pt x="5608" y="21803"/>
                  </a:lnTo>
                  <a:lnTo>
                    <a:pt x="5545" y="21782"/>
                  </a:lnTo>
                  <a:lnTo>
                    <a:pt x="5525" y="21803"/>
                  </a:lnTo>
                  <a:lnTo>
                    <a:pt x="5483" y="21803"/>
                  </a:lnTo>
                  <a:lnTo>
                    <a:pt x="5420" y="21761"/>
                  </a:lnTo>
                  <a:lnTo>
                    <a:pt x="5336" y="21761"/>
                  </a:lnTo>
                  <a:lnTo>
                    <a:pt x="5232" y="21740"/>
                  </a:lnTo>
                  <a:lnTo>
                    <a:pt x="5232" y="21678"/>
                  </a:lnTo>
                  <a:lnTo>
                    <a:pt x="5273" y="21657"/>
                  </a:lnTo>
                  <a:lnTo>
                    <a:pt x="5211" y="21552"/>
                  </a:lnTo>
                  <a:lnTo>
                    <a:pt x="5190" y="21531"/>
                  </a:lnTo>
                  <a:lnTo>
                    <a:pt x="5127" y="21552"/>
                  </a:lnTo>
                  <a:lnTo>
                    <a:pt x="5127" y="21657"/>
                  </a:lnTo>
                  <a:lnTo>
                    <a:pt x="5064" y="21866"/>
                  </a:lnTo>
                  <a:lnTo>
                    <a:pt x="5001" y="21950"/>
                  </a:lnTo>
                  <a:lnTo>
                    <a:pt x="5022" y="21992"/>
                  </a:lnTo>
                  <a:lnTo>
                    <a:pt x="5085" y="21992"/>
                  </a:lnTo>
                  <a:lnTo>
                    <a:pt x="5169" y="21950"/>
                  </a:lnTo>
                  <a:lnTo>
                    <a:pt x="5190" y="21950"/>
                  </a:lnTo>
                  <a:lnTo>
                    <a:pt x="5169" y="21992"/>
                  </a:lnTo>
                  <a:lnTo>
                    <a:pt x="5085" y="22054"/>
                  </a:lnTo>
                  <a:lnTo>
                    <a:pt x="5022" y="22096"/>
                  </a:lnTo>
                  <a:lnTo>
                    <a:pt x="4981" y="22117"/>
                  </a:lnTo>
                  <a:lnTo>
                    <a:pt x="4981" y="22180"/>
                  </a:lnTo>
                  <a:lnTo>
                    <a:pt x="4855" y="22159"/>
                  </a:lnTo>
                  <a:lnTo>
                    <a:pt x="4750" y="22159"/>
                  </a:lnTo>
                  <a:lnTo>
                    <a:pt x="4646" y="22180"/>
                  </a:lnTo>
                  <a:lnTo>
                    <a:pt x="4604" y="22159"/>
                  </a:lnTo>
                  <a:lnTo>
                    <a:pt x="4478" y="22159"/>
                  </a:lnTo>
                  <a:lnTo>
                    <a:pt x="4395" y="22180"/>
                  </a:lnTo>
                  <a:lnTo>
                    <a:pt x="4248" y="22264"/>
                  </a:lnTo>
                  <a:lnTo>
                    <a:pt x="4123" y="22284"/>
                  </a:lnTo>
                  <a:lnTo>
                    <a:pt x="4144" y="22305"/>
                  </a:lnTo>
                  <a:lnTo>
                    <a:pt x="4248" y="22284"/>
                  </a:lnTo>
                  <a:lnTo>
                    <a:pt x="4290" y="22284"/>
                  </a:lnTo>
                  <a:lnTo>
                    <a:pt x="4248" y="22326"/>
                  </a:lnTo>
                  <a:lnTo>
                    <a:pt x="4185" y="22368"/>
                  </a:lnTo>
                  <a:lnTo>
                    <a:pt x="4227" y="22410"/>
                  </a:lnTo>
                  <a:lnTo>
                    <a:pt x="4290" y="22431"/>
                  </a:lnTo>
                  <a:lnTo>
                    <a:pt x="4353" y="22515"/>
                  </a:lnTo>
                  <a:lnTo>
                    <a:pt x="4457" y="22494"/>
                  </a:lnTo>
                  <a:lnTo>
                    <a:pt x="4541" y="22515"/>
                  </a:lnTo>
                  <a:lnTo>
                    <a:pt x="4583" y="22494"/>
                  </a:lnTo>
                  <a:lnTo>
                    <a:pt x="4709" y="22494"/>
                  </a:lnTo>
                  <a:lnTo>
                    <a:pt x="4750" y="22473"/>
                  </a:lnTo>
                  <a:lnTo>
                    <a:pt x="4667" y="22410"/>
                  </a:lnTo>
                  <a:lnTo>
                    <a:pt x="4646" y="22389"/>
                  </a:lnTo>
                  <a:lnTo>
                    <a:pt x="4688" y="22326"/>
                  </a:lnTo>
                  <a:lnTo>
                    <a:pt x="4855" y="22326"/>
                  </a:lnTo>
                  <a:lnTo>
                    <a:pt x="4918" y="22305"/>
                  </a:lnTo>
                  <a:lnTo>
                    <a:pt x="5001" y="22305"/>
                  </a:lnTo>
                  <a:lnTo>
                    <a:pt x="5001" y="22326"/>
                  </a:lnTo>
                  <a:lnTo>
                    <a:pt x="4960" y="22368"/>
                  </a:lnTo>
                  <a:lnTo>
                    <a:pt x="4918" y="22431"/>
                  </a:lnTo>
                  <a:lnTo>
                    <a:pt x="4918" y="22515"/>
                  </a:lnTo>
                  <a:lnTo>
                    <a:pt x="4792" y="22577"/>
                  </a:lnTo>
                  <a:lnTo>
                    <a:pt x="4792" y="22619"/>
                  </a:lnTo>
                  <a:lnTo>
                    <a:pt x="4813" y="22682"/>
                  </a:lnTo>
                  <a:lnTo>
                    <a:pt x="5064" y="22849"/>
                  </a:lnTo>
                  <a:lnTo>
                    <a:pt x="5169" y="22933"/>
                  </a:lnTo>
                  <a:lnTo>
                    <a:pt x="5169" y="22954"/>
                  </a:lnTo>
                  <a:lnTo>
                    <a:pt x="5085" y="22954"/>
                  </a:lnTo>
                  <a:lnTo>
                    <a:pt x="5064" y="22933"/>
                  </a:lnTo>
                  <a:lnTo>
                    <a:pt x="4960" y="22891"/>
                  </a:lnTo>
                  <a:lnTo>
                    <a:pt x="4813" y="22808"/>
                  </a:lnTo>
                  <a:lnTo>
                    <a:pt x="4771" y="22745"/>
                  </a:lnTo>
                  <a:lnTo>
                    <a:pt x="4667" y="22745"/>
                  </a:lnTo>
                  <a:lnTo>
                    <a:pt x="4604" y="22787"/>
                  </a:lnTo>
                  <a:lnTo>
                    <a:pt x="4541" y="22808"/>
                  </a:lnTo>
                  <a:lnTo>
                    <a:pt x="4332" y="22682"/>
                  </a:lnTo>
                  <a:lnTo>
                    <a:pt x="4290" y="22598"/>
                  </a:lnTo>
                  <a:lnTo>
                    <a:pt x="4248" y="22515"/>
                  </a:lnTo>
                  <a:lnTo>
                    <a:pt x="4227" y="22515"/>
                  </a:lnTo>
                  <a:lnTo>
                    <a:pt x="4248" y="22619"/>
                  </a:lnTo>
                  <a:lnTo>
                    <a:pt x="4269" y="22703"/>
                  </a:lnTo>
                  <a:lnTo>
                    <a:pt x="4248" y="22724"/>
                  </a:lnTo>
                  <a:lnTo>
                    <a:pt x="4144" y="22619"/>
                  </a:lnTo>
                  <a:lnTo>
                    <a:pt x="4039" y="22494"/>
                  </a:lnTo>
                  <a:lnTo>
                    <a:pt x="3913" y="22431"/>
                  </a:lnTo>
                  <a:lnTo>
                    <a:pt x="3851" y="22473"/>
                  </a:lnTo>
                  <a:lnTo>
                    <a:pt x="3872" y="22515"/>
                  </a:lnTo>
                  <a:lnTo>
                    <a:pt x="3955" y="22536"/>
                  </a:lnTo>
                  <a:lnTo>
                    <a:pt x="3976" y="22619"/>
                  </a:lnTo>
                  <a:lnTo>
                    <a:pt x="4123" y="22745"/>
                  </a:lnTo>
                  <a:lnTo>
                    <a:pt x="4164" y="22808"/>
                  </a:lnTo>
                  <a:lnTo>
                    <a:pt x="4227" y="22808"/>
                  </a:lnTo>
                  <a:lnTo>
                    <a:pt x="4290" y="22828"/>
                  </a:lnTo>
                  <a:lnTo>
                    <a:pt x="4332" y="22891"/>
                  </a:lnTo>
                  <a:lnTo>
                    <a:pt x="4164" y="22891"/>
                  </a:lnTo>
                  <a:lnTo>
                    <a:pt x="4060" y="22828"/>
                  </a:lnTo>
                  <a:lnTo>
                    <a:pt x="3976" y="22787"/>
                  </a:lnTo>
                  <a:lnTo>
                    <a:pt x="3934" y="22787"/>
                  </a:lnTo>
                  <a:lnTo>
                    <a:pt x="3913" y="22849"/>
                  </a:lnTo>
                  <a:lnTo>
                    <a:pt x="3913" y="22912"/>
                  </a:lnTo>
                  <a:lnTo>
                    <a:pt x="3851" y="22954"/>
                  </a:lnTo>
                  <a:lnTo>
                    <a:pt x="3830" y="22954"/>
                  </a:lnTo>
                  <a:lnTo>
                    <a:pt x="3830" y="23017"/>
                  </a:lnTo>
                  <a:lnTo>
                    <a:pt x="3767" y="23059"/>
                  </a:lnTo>
                  <a:lnTo>
                    <a:pt x="3725" y="23100"/>
                  </a:lnTo>
                  <a:lnTo>
                    <a:pt x="3600" y="23247"/>
                  </a:lnTo>
                  <a:lnTo>
                    <a:pt x="3600" y="23310"/>
                  </a:lnTo>
                  <a:lnTo>
                    <a:pt x="3627" y="23324"/>
                  </a:lnTo>
                  <a:lnTo>
                    <a:pt x="3627" y="23324"/>
                  </a:lnTo>
                  <a:lnTo>
                    <a:pt x="3558" y="23352"/>
                  </a:lnTo>
                  <a:lnTo>
                    <a:pt x="3495" y="23414"/>
                  </a:lnTo>
                  <a:lnTo>
                    <a:pt x="3390" y="23456"/>
                  </a:lnTo>
                  <a:lnTo>
                    <a:pt x="3328" y="23561"/>
                  </a:lnTo>
                  <a:lnTo>
                    <a:pt x="3328" y="23644"/>
                  </a:lnTo>
                  <a:lnTo>
                    <a:pt x="3348" y="23665"/>
                  </a:lnTo>
                  <a:lnTo>
                    <a:pt x="3432" y="23624"/>
                  </a:lnTo>
                  <a:lnTo>
                    <a:pt x="3537" y="23582"/>
                  </a:lnTo>
                  <a:lnTo>
                    <a:pt x="3600" y="23624"/>
                  </a:lnTo>
                  <a:lnTo>
                    <a:pt x="3620" y="23644"/>
                  </a:lnTo>
                  <a:lnTo>
                    <a:pt x="3725" y="23644"/>
                  </a:lnTo>
                  <a:lnTo>
                    <a:pt x="3913" y="23582"/>
                  </a:lnTo>
                  <a:lnTo>
                    <a:pt x="4060" y="23582"/>
                  </a:lnTo>
                  <a:lnTo>
                    <a:pt x="4185" y="23644"/>
                  </a:lnTo>
                  <a:lnTo>
                    <a:pt x="4185" y="23686"/>
                  </a:lnTo>
                  <a:lnTo>
                    <a:pt x="4144" y="23728"/>
                  </a:lnTo>
                  <a:lnTo>
                    <a:pt x="4018" y="23686"/>
                  </a:lnTo>
                  <a:lnTo>
                    <a:pt x="3934" y="23728"/>
                  </a:lnTo>
                  <a:lnTo>
                    <a:pt x="3558" y="23686"/>
                  </a:lnTo>
                  <a:lnTo>
                    <a:pt x="3453" y="23686"/>
                  </a:lnTo>
                  <a:lnTo>
                    <a:pt x="3432" y="23728"/>
                  </a:lnTo>
                  <a:lnTo>
                    <a:pt x="3286" y="23728"/>
                  </a:lnTo>
                  <a:lnTo>
                    <a:pt x="3286" y="23770"/>
                  </a:lnTo>
                  <a:lnTo>
                    <a:pt x="3307" y="23791"/>
                  </a:lnTo>
                  <a:lnTo>
                    <a:pt x="3411" y="23791"/>
                  </a:lnTo>
                  <a:lnTo>
                    <a:pt x="3432" y="23833"/>
                  </a:lnTo>
                  <a:lnTo>
                    <a:pt x="3390" y="23854"/>
                  </a:lnTo>
                  <a:lnTo>
                    <a:pt x="3307" y="23833"/>
                  </a:lnTo>
                  <a:lnTo>
                    <a:pt x="3202" y="23833"/>
                  </a:lnTo>
                  <a:lnTo>
                    <a:pt x="3202" y="23854"/>
                  </a:lnTo>
                  <a:lnTo>
                    <a:pt x="3244" y="23896"/>
                  </a:lnTo>
                  <a:lnTo>
                    <a:pt x="3348" y="23896"/>
                  </a:lnTo>
                  <a:lnTo>
                    <a:pt x="3620" y="23979"/>
                  </a:lnTo>
                  <a:lnTo>
                    <a:pt x="3704" y="23979"/>
                  </a:lnTo>
                  <a:lnTo>
                    <a:pt x="3746" y="23958"/>
                  </a:lnTo>
                  <a:lnTo>
                    <a:pt x="3830" y="23958"/>
                  </a:lnTo>
                  <a:lnTo>
                    <a:pt x="3851" y="23979"/>
                  </a:lnTo>
                  <a:lnTo>
                    <a:pt x="3851" y="24063"/>
                  </a:lnTo>
                  <a:lnTo>
                    <a:pt x="3872" y="24147"/>
                  </a:lnTo>
                  <a:lnTo>
                    <a:pt x="3830" y="24168"/>
                  </a:lnTo>
                  <a:lnTo>
                    <a:pt x="3746" y="24147"/>
                  </a:lnTo>
                  <a:lnTo>
                    <a:pt x="3725" y="24168"/>
                  </a:lnTo>
                  <a:lnTo>
                    <a:pt x="3704" y="24147"/>
                  </a:lnTo>
                  <a:lnTo>
                    <a:pt x="3600" y="24168"/>
                  </a:lnTo>
                  <a:lnTo>
                    <a:pt x="3600" y="24209"/>
                  </a:lnTo>
                  <a:lnTo>
                    <a:pt x="3620" y="24251"/>
                  </a:lnTo>
                  <a:lnTo>
                    <a:pt x="3662" y="24251"/>
                  </a:lnTo>
                  <a:lnTo>
                    <a:pt x="3746" y="24272"/>
                  </a:lnTo>
                  <a:lnTo>
                    <a:pt x="3767" y="24293"/>
                  </a:lnTo>
                  <a:lnTo>
                    <a:pt x="3662" y="24356"/>
                  </a:lnTo>
                  <a:lnTo>
                    <a:pt x="3600" y="24356"/>
                  </a:lnTo>
                  <a:lnTo>
                    <a:pt x="3495" y="24293"/>
                  </a:lnTo>
                  <a:lnTo>
                    <a:pt x="3390" y="24335"/>
                  </a:lnTo>
                  <a:lnTo>
                    <a:pt x="3390" y="24377"/>
                  </a:lnTo>
                  <a:lnTo>
                    <a:pt x="3411" y="24460"/>
                  </a:lnTo>
                  <a:lnTo>
                    <a:pt x="3453" y="24481"/>
                  </a:lnTo>
                  <a:lnTo>
                    <a:pt x="3516" y="24460"/>
                  </a:lnTo>
                  <a:lnTo>
                    <a:pt x="3620" y="24460"/>
                  </a:lnTo>
                  <a:lnTo>
                    <a:pt x="3704" y="24502"/>
                  </a:lnTo>
                  <a:lnTo>
                    <a:pt x="3725" y="24565"/>
                  </a:lnTo>
                  <a:lnTo>
                    <a:pt x="3495" y="24565"/>
                  </a:lnTo>
                  <a:lnTo>
                    <a:pt x="3432" y="24586"/>
                  </a:lnTo>
                  <a:lnTo>
                    <a:pt x="3348" y="24544"/>
                  </a:lnTo>
                  <a:lnTo>
                    <a:pt x="3307" y="24544"/>
                  </a:lnTo>
                  <a:lnTo>
                    <a:pt x="3244" y="24607"/>
                  </a:lnTo>
                  <a:lnTo>
                    <a:pt x="3244" y="24816"/>
                  </a:lnTo>
                  <a:lnTo>
                    <a:pt x="3223" y="24879"/>
                  </a:lnTo>
                  <a:lnTo>
                    <a:pt x="3244" y="24921"/>
                  </a:lnTo>
                  <a:lnTo>
                    <a:pt x="3328" y="24921"/>
                  </a:lnTo>
                  <a:lnTo>
                    <a:pt x="3558" y="24816"/>
                  </a:lnTo>
                  <a:lnTo>
                    <a:pt x="3620" y="24774"/>
                  </a:lnTo>
                  <a:lnTo>
                    <a:pt x="3809" y="24712"/>
                  </a:lnTo>
                  <a:lnTo>
                    <a:pt x="3913" y="24670"/>
                  </a:lnTo>
                  <a:lnTo>
                    <a:pt x="3976" y="24544"/>
                  </a:lnTo>
                  <a:lnTo>
                    <a:pt x="4123" y="24398"/>
                  </a:lnTo>
                  <a:lnTo>
                    <a:pt x="4395" y="24272"/>
                  </a:lnTo>
                  <a:lnTo>
                    <a:pt x="4541" y="24230"/>
                  </a:lnTo>
                  <a:lnTo>
                    <a:pt x="4604" y="24251"/>
                  </a:lnTo>
                  <a:lnTo>
                    <a:pt x="4604" y="24293"/>
                  </a:lnTo>
                  <a:lnTo>
                    <a:pt x="4562" y="24335"/>
                  </a:lnTo>
                  <a:lnTo>
                    <a:pt x="4478" y="24335"/>
                  </a:lnTo>
                  <a:lnTo>
                    <a:pt x="4332" y="24377"/>
                  </a:lnTo>
                  <a:lnTo>
                    <a:pt x="4144" y="24460"/>
                  </a:lnTo>
                  <a:lnTo>
                    <a:pt x="3955" y="24670"/>
                  </a:lnTo>
                  <a:lnTo>
                    <a:pt x="3872" y="24774"/>
                  </a:lnTo>
                  <a:lnTo>
                    <a:pt x="3725" y="24795"/>
                  </a:lnTo>
                  <a:lnTo>
                    <a:pt x="3641" y="24816"/>
                  </a:lnTo>
                  <a:lnTo>
                    <a:pt x="3495" y="24921"/>
                  </a:lnTo>
                  <a:lnTo>
                    <a:pt x="3328" y="24984"/>
                  </a:lnTo>
                  <a:lnTo>
                    <a:pt x="3244" y="25005"/>
                  </a:lnTo>
                  <a:lnTo>
                    <a:pt x="3223" y="25067"/>
                  </a:lnTo>
                  <a:lnTo>
                    <a:pt x="3307" y="25067"/>
                  </a:lnTo>
                  <a:lnTo>
                    <a:pt x="3348" y="25025"/>
                  </a:lnTo>
                  <a:lnTo>
                    <a:pt x="3411" y="25067"/>
                  </a:lnTo>
                  <a:lnTo>
                    <a:pt x="3411" y="25109"/>
                  </a:lnTo>
                  <a:lnTo>
                    <a:pt x="3516" y="25067"/>
                  </a:lnTo>
                  <a:lnTo>
                    <a:pt x="3558" y="25005"/>
                  </a:lnTo>
                  <a:lnTo>
                    <a:pt x="3620" y="25005"/>
                  </a:lnTo>
                  <a:lnTo>
                    <a:pt x="3704" y="25088"/>
                  </a:lnTo>
                  <a:lnTo>
                    <a:pt x="3746" y="25088"/>
                  </a:lnTo>
                  <a:lnTo>
                    <a:pt x="3830" y="25025"/>
                  </a:lnTo>
                  <a:lnTo>
                    <a:pt x="3934" y="24963"/>
                  </a:lnTo>
                  <a:lnTo>
                    <a:pt x="4018" y="24963"/>
                  </a:lnTo>
                  <a:lnTo>
                    <a:pt x="4039" y="24984"/>
                  </a:lnTo>
                  <a:lnTo>
                    <a:pt x="4018" y="25025"/>
                  </a:lnTo>
                  <a:lnTo>
                    <a:pt x="3934" y="25025"/>
                  </a:lnTo>
                  <a:lnTo>
                    <a:pt x="3851" y="25109"/>
                  </a:lnTo>
                  <a:lnTo>
                    <a:pt x="3767" y="25130"/>
                  </a:lnTo>
                  <a:lnTo>
                    <a:pt x="3662" y="25130"/>
                  </a:lnTo>
                  <a:lnTo>
                    <a:pt x="3620" y="25088"/>
                  </a:lnTo>
                  <a:lnTo>
                    <a:pt x="3558" y="25109"/>
                  </a:lnTo>
                  <a:lnTo>
                    <a:pt x="3516" y="25172"/>
                  </a:lnTo>
                  <a:lnTo>
                    <a:pt x="3390" y="25214"/>
                  </a:lnTo>
                  <a:lnTo>
                    <a:pt x="3348" y="25235"/>
                  </a:lnTo>
                  <a:lnTo>
                    <a:pt x="3432" y="25297"/>
                  </a:lnTo>
                  <a:lnTo>
                    <a:pt x="3495" y="25297"/>
                  </a:lnTo>
                  <a:lnTo>
                    <a:pt x="3600" y="25339"/>
                  </a:lnTo>
                  <a:lnTo>
                    <a:pt x="3516" y="25423"/>
                  </a:lnTo>
                  <a:lnTo>
                    <a:pt x="3516" y="25486"/>
                  </a:lnTo>
                  <a:lnTo>
                    <a:pt x="3600" y="25507"/>
                  </a:lnTo>
                  <a:lnTo>
                    <a:pt x="3558" y="25549"/>
                  </a:lnTo>
                  <a:lnTo>
                    <a:pt x="3600" y="25611"/>
                  </a:lnTo>
                  <a:lnTo>
                    <a:pt x="3537" y="25611"/>
                  </a:lnTo>
                  <a:lnTo>
                    <a:pt x="3453" y="25695"/>
                  </a:lnTo>
                  <a:lnTo>
                    <a:pt x="3495" y="25758"/>
                  </a:lnTo>
                  <a:lnTo>
                    <a:pt x="3537" y="25758"/>
                  </a:lnTo>
                  <a:lnTo>
                    <a:pt x="3600" y="25716"/>
                  </a:lnTo>
                  <a:lnTo>
                    <a:pt x="3620" y="25716"/>
                  </a:lnTo>
                  <a:lnTo>
                    <a:pt x="3641" y="25821"/>
                  </a:lnTo>
                  <a:lnTo>
                    <a:pt x="3641" y="25904"/>
                  </a:lnTo>
                  <a:lnTo>
                    <a:pt x="3558" y="25946"/>
                  </a:lnTo>
                  <a:lnTo>
                    <a:pt x="3558" y="26113"/>
                  </a:lnTo>
                  <a:lnTo>
                    <a:pt x="3620" y="26176"/>
                  </a:lnTo>
                  <a:lnTo>
                    <a:pt x="3704" y="26176"/>
                  </a:lnTo>
                  <a:lnTo>
                    <a:pt x="3767" y="26134"/>
                  </a:lnTo>
                  <a:lnTo>
                    <a:pt x="3809" y="26051"/>
                  </a:lnTo>
                  <a:lnTo>
                    <a:pt x="3851" y="26072"/>
                  </a:lnTo>
                  <a:lnTo>
                    <a:pt x="3913" y="26030"/>
                  </a:lnTo>
                  <a:lnTo>
                    <a:pt x="3955" y="26030"/>
                  </a:lnTo>
                  <a:lnTo>
                    <a:pt x="4018" y="26072"/>
                  </a:lnTo>
                  <a:lnTo>
                    <a:pt x="3976" y="26113"/>
                  </a:lnTo>
                  <a:lnTo>
                    <a:pt x="3872" y="26176"/>
                  </a:lnTo>
                  <a:lnTo>
                    <a:pt x="3809" y="26176"/>
                  </a:lnTo>
                  <a:lnTo>
                    <a:pt x="3641" y="26239"/>
                  </a:lnTo>
                  <a:lnTo>
                    <a:pt x="3558" y="26281"/>
                  </a:lnTo>
                  <a:lnTo>
                    <a:pt x="3558" y="26365"/>
                  </a:lnTo>
                  <a:lnTo>
                    <a:pt x="3537" y="26448"/>
                  </a:lnTo>
                  <a:lnTo>
                    <a:pt x="3620" y="26490"/>
                  </a:lnTo>
                  <a:lnTo>
                    <a:pt x="3558" y="26553"/>
                  </a:lnTo>
                  <a:lnTo>
                    <a:pt x="3537" y="26657"/>
                  </a:lnTo>
                  <a:lnTo>
                    <a:pt x="3558" y="26783"/>
                  </a:lnTo>
                  <a:lnTo>
                    <a:pt x="3620" y="26783"/>
                  </a:lnTo>
                  <a:lnTo>
                    <a:pt x="3704" y="26637"/>
                  </a:lnTo>
                  <a:lnTo>
                    <a:pt x="3746" y="26595"/>
                  </a:lnTo>
                  <a:lnTo>
                    <a:pt x="3872" y="26469"/>
                  </a:lnTo>
                  <a:lnTo>
                    <a:pt x="3934" y="26469"/>
                  </a:lnTo>
                  <a:lnTo>
                    <a:pt x="3976" y="26385"/>
                  </a:lnTo>
                  <a:lnTo>
                    <a:pt x="4060" y="26365"/>
                  </a:lnTo>
                  <a:lnTo>
                    <a:pt x="4060" y="26385"/>
                  </a:lnTo>
                  <a:lnTo>
                    <a:pt x="4018" y="26448"/>
                  </a:lnTo>
                  <a:lnTo>
                    <a:pt x="4018" y="26490"/>
                  </a:lnTo>
                  <a:lnTo>
                    <a:pt x="4039" y="26532"/>
                  </a:lnTo>
                  <a:lnTo>
                    <a:pt x="4123" y="26490"/>
                  </a:lnTo>
                  <a:lnTo>
                    <a:pt x="4248" y="26365"/>
                  </a:lnTo>
                  <a:lnTo>
                    <a:pt x="4269" y="26323"/>
                  </a:lnTo>
                  <a:lnTo>
                    <a:pt x="4332" y="26385"/>
                  </a:lnTo>
                  <a:lnTo>
                    <a:pt x="4374" y="26385"/>
                  </a:lnTo>
                  <a:lnTo>
                    <a:pt x="4436" y="26344"/>
                  </a:lnTo>
                  <a:lnTo>
                    <a:pt x="4499" y="26344"/>
                  </a:lnTo>
                  <a:lnTo>
                    <a:pt x="4499" y="26365"/>
                  </a:lnTo>
                  <a:lnTo>
                    <a:pt x="4436" y="26448"/>
                  </a:lnTo>
                  <a:lnTo>
                    <a:pt x="4436" y="26637"/>
                  </a:lnTo>
                  <a:lnTo>
                    <a:pt x="4478" y="26657"/>
                  </a:lnTo>
                  <a:lnTo>
                    <a:pt x="4541" y="26741"/>
                  </a:lnTo>
                  <a:lnTo>
                    <a:pt x="4499" y="26762"/>
                  </a:lnTo>
                  <a:lnTo>
                    <a:pt x="4436" y="26741"/>
                  </a:lnTo>
                  <a:lnTo>
                    <a:pt x="4332" y="26637"/>
                  </a:lnTo>
                  <a:lnTo>
                    <a:pt x="4269" y="26553"/>
                  </a:lnTo>
                  <a:lnTo>
                    <a:pt x="4227" y="26553"/>
                  </a:lnTo>
                  <a:lnTo>
                    <a:pt x="4164" y="26574"/>
                  </a:lnTo>
                  <a:lnTo>
                    <a:pt x="4081" y="26574"/>
                  </a:lnTo>
                  <a:lnTo>
                    <a:pt x="4060" y="26637"/>
                  </a:lnTo>
                  <a:lnTo>
                    <a:pt x="4123" y="26678"/>
                  </a:lnTo>
                  <a:lnTo>
                    <a:pt x="4164" y="26678"/>
                  </a:lnTo>
                  <a:lnTo>
                    <a:pt x="4248" y="26783"/>
                  </a:lnTo>
                  <a:lnTo>
                    <a:pt x="4290" y="26804"/>
                  </a:lnTo>
                  <a:lnTo>
                    <a:pt x="4269" y="26867"/>
                  </a:lnTo>
                  <a:lnTo>
                    <a:pt x="4185" y="26783"/>
                  </a:lnTo>
                  <a:lnTo>
                    <a:pt x="4144" y="26762"/>
                  </a:lnTo>
                  <a:lnTo>
                    <a:pt x="4060" y="26762"/>
                  </a:lnTo>
                  <a:lnTo>
                    <a:pt x="3955" y="26888"/>
                  </a:lnTo>
                  <a:lnTo>
                    <a:pt x="3872" y="26950"/>
                  </a:lnTo>
                  <a:lnTo>
                    <a:pt x="3704" y="26950"/>
                  </a:lnTo>
                  <a:lnTo>
                    <a:pt x="3662" y="26971"/>
                  </a:lnTo>
                  <a:lnTo>
                    <a:pt x="3725" y="26992"/>
                  </a:lnTo>
                  <a:lnTo>
                    <a:pt x="3830" y="26992"/>
                  </a:lnTo>
                  <a:lnTo>
                    <a:pt x="3892" y="26971"/>
                  </a:lnTo>
                  <a:lnTo>
                    <a:pt x="4060" y="26950"/>
                  </a:lnTo>
                  <a:lnTo>
                    <a:pt x="4164" y="26888"/>
                  </a:lnTo>
                  <a:lnTo>
                    <a:pt x="4248" y="26909"/>
                  </a:lnTo>
                  <a:lnTo>
                    <a:pt x="4353" y="26909"/>
                  </a:lnTo>
                  <a:lnTo>
                    <a:pt x="4311" y="26950"/>
                  </a:lnTo>
                  <a:lnTo>
                    <a:pt x="4248" y="27013"/>
                  </a:lnTo>
                  <a:lnTo>
                    <a:pt x="4102" y="27013"/>
                  </a:lnTo>
                  <a:lnTo>
                    <a:pt x="3976" y="27055"/>
                  </a:lnTo>
                  <a:lnTo>
                    <a:pt x="3767" y="27055"/>
                  </a:lnTo>
                  <a:lnTo>
                    <a:pt x="3662" y="27076"/>
                  </a:lnTo>
                  <a:lnTo>
                    <a:pt x="3641" y="27160"/>
                  </a:lnTo>
                  <a:lnTo>
                    <a:pt x="3662" y="27222"/>
                  </a:lnTo>
                  <a:lnTo>
                    <a:pt x="3767" y="27264"/>
                  </a:lnTo>
                  <a:lnTo>
                    <a:pt x="3872" y="27222"/>
                  </a:lnTo>
                  <a:lnTo>
                    <a:pt x="3892" y="27264"/>
                  </a:lnTo>
                  <a:lnTo>
                    <a:pt x="3830" y="27306"/>
                  </a:lnTo>
                  <a:lnTo>
                    <a:pt x="3725" y="27306"/>
                  </a:lnTo>
                  <a:lnTo>
                    <a:pt x="3662" y="27390"/>
                  </a:lnTo>
                  <a:lnTo>
                    <a:pt x="3683" y="27473"/>
                  </a:lnTo>
                  <a:lnTo>
                    <a:pt x="3767" y="27515"/>
                  </a:lnTo>
                  <a:lnTo>
                    <a:pt x="3830" y="27473"/>
                  </a:lnTo>
                  <a:lnTo>
                    <a:pt x="3851" y="27411"/>
                  </a:lnTo>
                  <a:lnTo>
                    <a:pt x="3934" y="27411"/>
                  </a:lnTo>
                  <a:lnTo>
                    <a:pt x="3976" y="27432"/>
                  </a:lnTo>
                  <a:lnTo>
                    <a:pt x="4060" y="27432"/>
                  </a:lnTo>
                  <a:lnTo>
                    <a:pt x="4144" y="27411"/>
                  </a:lnTo>
                  <a:lnTo>
                    <a:pt x="4185" y="27390"/>
                  </a:lnTo>
                  <a:lnTo>
                    <a:pt x="4227" y="27411"/>
                  </a:lnTo>
                  <a:lnTo>
                    <a:pt x="4164" y="27473"/>
                  </a:lnTo>
                  <a:lnTo>
                    <a:pt x="4039" y="27515"/>
                  </a:lnTo>
                  <a:lnTo>
                    <a:pt x="3976" y="27494"/>
                  </a:lnTo>
                  <a:lnTo>
                    <a:pt x="3913" y="27473"/>
                  </a:lnTo>
                  <a:lnTo>
                    <a:pt x="3851" y="27473"/>
                  </a:lnTo>
                  <a:lnTo>
                    <a:pt x="3913" y="27515"/>
                  </a:lnTo>
                  <a:lnTo>
                    <a:pt x="3976" y="27515"/>
                  </a:lnTo>
                  <a:lnTo>
                    <a:pt x="4039" y="27536"/>
                  </a:lnTo>
                  <a:lnTo>
                    <a:pt x="3976" y="27578"/>
                  </a:lnTo>
                  <a:lnTo>
                    <a:pt x="3851" y="27578"/>
                  </a:lnTo>
                  <a:lnTo>
                    <a:pt x="3746" y="27641"/>
                  </a:lnTo>
                  <a:lnTo>
                    <a:pt x="3809" y="27704"/>
                  </a:lnTo>
                  <a:lnTo>
                    <a:pt x="3851" y="27704"/>
                  </a:lnTo>
                  <a:lnTo>
                    <a:pt x="3913" y="27683"/>
                  </a:lnTo>
                  <a:lnTo>
                    <a:pt x="4039" y="27683"/>
                  </a:lnTo>
                  <a:lnTo>
                    <a:pt x="4081" y="27704"/>
                  </a:lnTo>
                  <a:lnTo>
                    <a:pt x="4144" y="27704"/>
                  </a:lnTo>
                  <a:lnTo>
                    <a:pt x="4081" y="27746"/>
                  </a:lnTo>
                  <a:lnTo>
                    <a:pt x="3955" y="27787"/>
                  </a:lnTo>
                  <a:lnTo>
                    <a:pt x="3872" y="27746"/>
                  </a:lnTo>
                  <a:lnTo>
                    <a:pt x="3809" y="27787"/>
                  </a:lnTo>
                  <a:lnTo>
                    <a:pt x="3767" y="27829"/>
                  </a:lnTo>
                  <a:lnTo>
                    <a:pt x="3809" y="27892"/>
                  </a:lnTo>
                  <a:lnTo>
                    <a:pt x="3851" y="27892"/>
                  </a:lnTo>
                  <a:lnTo>
                    <a:pt x="3934" y="27829"/>
                  </a:lnTo>
                  <a:lnTo>
                    <a:pt x="4018" y="27829"/>
                  </a:lnTo>
                  <a:lnTo>
                    <a:pt x="4081" y="27892"/>
                  </a:lnTo>
                  <a:lnTo>
                    <a:pt x="4081" y="27934"/>
                  </a:lnTo>
                  <a:lnTo>
                    <a:pt x="3934" y="27997"/>
                  </a:lnTo>
                  <a:lnTo>
                    <a:pt x="3892" y="28038"/>
                  </a:lnTo>
                  <a:lnTo>
                    <a:pt x="3955" y="28143"/>
                  </a:lnTo>
                  <a:lnTo>
                    <a:pt x="3997" y="28143"/>
                  </a:lnTo>
                  <a:lnTo>
                    <a:pt x="4039" y="28122"/>
                  </a:lnTo>
                  <a:lnTo>
                    <a:pt x="4102" y="28122"/>
                  </a:lnTo>
                  <a:lnTo>
                    <a:pt x="4164" y="28206"/>
                  </a:lnTo>
                  <a:lnTo>
                    <a:pt x="4185" y="28143"/>
                  </a:lnTo>
                  <a:lnTo>
                    <a:pt x="4227" y="28122"/>
                  </a:lnTo>
                  <a:lnTo>
                    <a:pt x="4269" y="28143"/>
                  </a:lnTo>
                  <a:lnTo>
                    <a:pt x="4248" y="28206"/>
                  </a:lnTo>
                  <a:lnTo>
                    <a:pt x="4206" y="28248"/>
                  </a:lnTo>
                  <a:lnTo>
                    <a:pt x="4269" y="28310"/>
                  </a:lnTo>
                  <a:lnTo>
                    <a:pt x="4164" y="28436"/>
                  </a:lnTo>
                  <a:lnTo>
                    <a:pt x="4144" y="28436"/>
                  </a:lnTo>
                  <a:lnTo>
                    <a:pt x="4081" y="28520"/>
                  </a:lnTo>
                  <a:lnTo>
                    <a:pt x="4039" y="28582"/>
                  </a:lnTo>
                  <a:lnTo>
                    <a:pt x="4039" y="28624"/>
                  </a:lnTo>
                  <a:lnTo>
                    <a:pt x="4102" y="28624"/>
                  </a:lnTo>
                  <a:lnTo>
                    <a:pt x="4164" y="28582"/>
                  </a:lnTo>
                  <a:lnTo>
                    <a:pt x="4248" y="28624"/>
                  </a:lnTo>
                  <a:lnTo>
                    <a:pt x="4269" y="28687"/>
                  </a:lnTo>
                  <a:lnTo>
                    <a:pt x="4227" y="28750"/>
                  </a:lnTo>
                  <a:lnTo>
                    <a:pt x="4227" y="28771"/>
                  </a:lnTo>
                  <a:lnTo>
                    <a:pt x="4290" y="28771"/>
                  </a:lnTo>
                  <a:lnTo>
                    <a:pt x="4353" y="28792"/>
                  </a:lnTo>
                  <a:lnTo>
                    <a:pt x="4353" y="28854"/>
                  </a:lnTo>
                  <a:lnTo>
                    <a:pt x="4290" y="28896"/>
                  </a:lnTo>
                  <a:lnTo>
                    <a:pt x="4353" y="28959"/>
                  </a:lnTo>
                  <a:lnTo>
                    <a:pt x="4332" y="29043"/>
                  </a:lnTo>
                  <a:lnTo>
                    <a:pt x="4248" y="29085"/>
                  </a:lnTo>
                  <a:lnTo>
                    <a:pt x="4206" y="29147"/>
                  </a:lnTo>
                  <a:lnTo>
                    <a:pt x="4311" y="29147"/>
                  </a:lnTo>
                  <a:lnTo>
                    <a:pt x="4374" y="29085"/>
                  </a:lnTo>
                  <a:lnTo>
                    <a:pt x="4395" y="29043"/>
                  </a:lnTo>
                  <a:lnTo>
                    <a:pt x="4520" y="28980"/>
                  </a:lnTo>
                  <a:lnTo>
                    <a:pt x="4562" y="29001"/>
                  </a:lnTo>
                  <a:lnTo>
                    <a:pt x="4499" y="29064"/>
                  </a:lnTo>
                  <a:lnTo>
                    <a:pt x="4541" y="29106"/>
                  </a:lnTo>
                  <a:lnTo>
                    <a:pt x="4457" y="29168"/>
                  </a:lnTo>
                  <a:lnTo>
                    <a:pt x="4395" y="29210"/>
                  </a:lnTo>
                  <a:lnTo>
                    <a:pt x="4332" y="29210"/>
                  </a:lnTo>
                  <a:lnTo>
                    <a:pt x="4248" y="29252"/>
                  </a:lnTo>
                  <a:lnTo>
                    <a:pt x="4185" y="29294"/>
                  </a:lnTo>
                  <a:lnTo>
                    <a:pt x="4248" y="29357"/>
                  </a:lnTo>
                  <a:lnTo>
                    <a:pt x="4332" y="29294"/>
                  </a:lnTo>
                  <a:lnTo>
                    <a:pt x="4374" y="29252"/>
                  </a:lnTo>
                  <a:lnTo>
                    <a:pt x="4478" y="29273"/>
                  </a:lnTo>
                  <a:lnTo>
                    <a:pt x="4499" y="29294"/>
                  </a:lnTo>
                  <a:lnTo>
                    <a:pt x="4457" y="29357"/>
                  </a:lnTo>
                  <a:lnTo>
                    <a:pt x="4332" y="29398"/>
                  </a:lnTo>
                  <a:lnTo>
                    <a:pt x="4332" y="29503"/>
                  </a:lnTo>
                  <a:lnTo>
                    <a:pt x="4269" y="29566"/>
                  </a:lnTo>
                  <a:lnTo>
                    <a:pt x="4185" y="29587"/>
                  </a:lnTo>
                  <a:lnTo>
                    <a:pt x="4164" y="29629"/>
                  </a:lnTo>
                  <a:lnTo>
                    <a:pt x="4248" y="29691"/>
                  </a:lnTo>
                  <a:lnTo>
                    <a:pt x="4374" y="29670"/>
                  </a:lnTo>
                  <a:lnTo>
                    <a:pt x="4457" y="29608"/>
                  </a:lnTo>
                  <a:lnTo>
                    <a:pt x="4562" y="29587"/>
                  </a:lnTo>
                  <a:lnTo>
                    <a:pt x="4625" y="29587"/>
                  </a:lnTo>
                  <a:lnTo>
                    <a:pt x="4667" y="29629"/>
                  </a:lnTo>
                  <a:lnTo>
                    <a:pt x="4625" y="29691"/>
                  </a:lnTo>
                  <a:lnTo>
                    <a:pt x="4562" y="29691"/>
                  </a:lnTo>
                  <a:lnTo>
                    <a:pt x="4416" y="29733"/>
                  </a:lnTo>
                  <a:lnTo>
                    <a:pt x="4416" y="29775"/>
                  </a:lnTo>
                  <a:lnTo>
                    <a:pt x="4499" y="29775"/>
                  </a:lnTo>
                  <a:lnTo>
                    <a:pt x="4541" y="29817"/>
                  </a:lnTo>
                  <a:lnTo>
                    <a:pt x="4457" y="29901"/>
                  </a:lnTo>
                  <a:lnTo>
                    <a:pt x="4478" y="29984"/>
                  </a:lnTo>
                  <a:lnTo>
                    <a:pt x="4562" y="30005"/>
                  </a:lnTo>
                  <a:lnTo>
                    <a:pt x="4688" y="29901"/>
                  </a:lnTo>
                  <a:lnTo>
                    <a:pt x="4750" y="29880"/>
                  </a:lnTo>
                  <a:lnTo>
                    <a:pt x="4771" y="29901"/>
                  </a:lnTo>
                  <a:lnTo>
                    <a:pt x="4855" y="29984"/>
                  </a:lnTo>
                  <a:lnTo>
                    <a:pt x="4855" y="30089"/>
                  </a:lnTo>
                  <a:lnTo>
                    <a:pt x="4918" y="30131"/>
                  </a:lnTo>
                  <a:lnTo>
                    <a:pt x="4918" y="30152"/>
                  </a:lnTo>
                  <a:lnTo>
                    <a:pt x="4876" y="30214"/>
                  </a:lnTo>
                  <a:lnTo>
                    <a:pt x="4792" y="30214"/>
                  </a:lnTo>
                  <a:lnTo>
                    <a:pt x="4750" y="30298"/>
                  </a:lnTo>
                  <a:lnTo>
                    <a:pt x="4771" y="30340"/>
                  </a:lnTo>
                  <a:lnTo>
                    <a:pt x="4918" y="30361"/>
                  </a:lnTo>
                  <a:lnTo>
                    <a:pt x="4981" y="30340"/>
                  </a:lnTo>
                  <a:lnTo>
                    <a:pt x="4960" y="30298"/>
                  </a:lnTo>
                  <a:lnTo>
                    <a:pt x="4960" y="30235"/>
                  </a:lnTo>
                  <a:lnTo>
                    <a:pt x="5001" y="30214"/>
                  </a:lnTo>
                  <a:lnTo>
                    <a:pt x="5064" y="30235"/>
                  </a:lnTo>
                  <a:lnTo>
                    <a:pt x="5127" y="30194"/>
                  </a:lnTo>
                  <a:lnTo>
                    <a:pt x="5211" y="30152"/>
                  </a:lnTo>
                  <a:lnTo>
                    <a:pt x="5273" y="30214"/>
                  </a:lnTo>
                  <a:lnTo>
                    <a:pt x="5315" y="30235"/>
                  </a:lnTo>
                  <a:lnTo>
                    <a:pt x="5378" y="30214"/>
                  </a:lnTo>
                  <a:lnTo>
                    <a:pt x="5420" y="30131"/>
                  </a:lnTo>
                  <a:lnTo>
                    <a:pt x="5483" y="30089"/>
                  </a:lnTo>
                  <a:lnTo>
                    <a:pt x="5545" y="30089"/>
                  </a:lnTo>
                  <a:lnTo>
                    <a:pt x="5629" y="30047"/>
                  </a:lnTo>
                  <a:lnTo>
                    <a:pt x="5713" y="30089"/>
                  </a:lnTo>
                  <a:lnTo>
                    <a:pt x="5755" y="30026"/>
                  </a:lnTo>
                  <a:lnTo>
                    <a:pt x="5755" y="29984"/>
                  </a:lnTo>
                  <a:lnTo>
                    <a:pt x="5713" y="29922"/>
                  </a:lnTo>
                  <a:lnTo>
                    <a:pt x="5713" y="29880"/>
                  </a:lnTo>
                  <a:lnTo>
                    <a:pt x="5755" y="29838"/>
                  </a:lnTo>
                  <a:lnTo>
                    <a:pt x="5817" y="29880"/>
                  </a:lnTo>
                  <a:lnTo>
                    <a:pt x="5859" y="29942"/>
                  </a:lnTo>
                  <a:lnTo>
                    <a:pt x="5859" y="30047"/>
                  </a:lnTo>
                  <a:lnTo>
                    <a:pt x="5797" y="30131"/>
                  </a:lnTo>
                  <a:lnTo>
                    <a:pt x="5734" y="30152"/>
                  </a:lnTo>
                  <a:lnTo>
                    <a:pt x="5692" y="30214"/>
                  </a:lnTo>
                  <a:lnTo>
                    <a:pt x="5713" y="30235"/>
                  </a:lnTo>
                  <a:lnTo>
                    <a:pt x="5838" y="30194"/>
                  </a:lnTo>
                  <a:lnTo>
                    <a:pt x="6027" y="30089"/>
                  </a:lnTo>
                  <a:lnTo>
                    <a:pt x="6131" y="29922"/>
                  </a:lnTo>
                  <a:lnTo>
                    <a:pt x="6173" y="29922"/>
                  </a:lnTo>
                  <a:lnTo>
                    <a:pt x="6215" y="30005"/>
                  </a:lnTo>
                  <a:lnTo>
                    <a:pt x="6215" y="30110"/>
                  </a:lnTo>
                  <a:lnTo>
                    <a:pt x="6131" y="30131"/>
                  </a:lnTo>
                  <a:lnTo>
                    <a:pt x="6048" y="30194"/>
                  </a:lnTo>
                  <a:lnTo>
                    <a:pt x="5964" y="30256"/>
                  </a:lnTo>
                  <a:lnTo>
                    <a:pt x="5859" y="30298"/>
                  </a:lnTo>
                  <a:lnTo>
                    <a:pt x="5838" y="30319"/>
                  </a:lnTo>
                  <a:lnTo>
                    <a:pt x="5859" y="30340"/>
                  </a:lnTo>
                  <a:lnTo>
                    <a:pt x="5964" y="30319"/>
                  </a:lnTo>
                  <a:lnTo>
                    <a:pt x="6110" y="30235"/>
                  </a:lnTo>
                  <a:lnTo>
                    <a:pt x="6131" y="30256"/>
                  </a:lnTo>
                  <a:lnTo>
                    <a:pt x="6027" y="30361"/>
                  </a:lnTo>
                  <a:lnTo>
                    <a:pt x="5943" y="30403"/>
                  </a:lnTo>
                  <a:lnTo>
                    <a:pt x="5943" y="30507"/>
                  </a:lnTo>
                  <a:lnTo>
                    <a:pt x="5797" y="30612"/>
                  </a:lnTo>
                  <a:lnTo>
                    <a:pt x="5755" y="30654"/>
                  </a:lnTo>
                  <a:lnTo>
                    <a:pt x="5817" y="30654"/>
                  </a:lnTo>
                  <a:lnTo>
                    <a:pt x="5859" y="30612"/>
                  </a:lnTo>
                  <a:lnTo>
                    <a:pt x="5901" y="30612"/>
                  </a:lnTo>
                  <a:lnTo>
                    <a:pt x="5901" y="30633"/>
                  </a:lnTo>
                  <a:lnTo>
                    <a:pt x="5922" y="30738"/>
                  </a:lnTo>
                  <a:lnTo>
                    <a:pt x="5943" y="30654"/>
                  </a:lnTo>
                  <a:lnTo>
                    <a:pt x="6027" y="30612"/>
                  </a:lnTo>
                  <a:lnTo>
                    <a:pt x="6048" y="30549"/>
                  </a:lnTo>
                  <a:lnTo>
                    <a:pt x="6110" y="30549"/>
                  </a:lnTo>
                  <a:lnTo>
                    <a:pt x="6131" y="30570"/>
                  </a:lnTo>
                  <a:lnTo>
                    <a:pt x="6048" y="30654"/>
                  </a:lnTo>
                  <a:lnTo>
                    <a:pt x="6027" y="30738"/>
                  </a:lnTo>
                  <a:lnTo>
                    <a:pt x="6048" y="30759"/>
                  </a:lnTo>
                  <a:lnTo>
                    <a:pt x="6131" y="30738"/>
                  </a:lnTo>
                  <a:lnTo>
                    <a:pt x="6173" y="30654"/>
                  </a:lnTo>
                  <a:lnTo>
                    <a:pt x="6236" y="30654"/>
                  </a:lnTo>
                  <a:lnTo>
                    <a:pt x="6320" y="30633"/>
                  </a:lnTo>
                  <a:lnTo>
                    <a:pt x="6236" y="30738"/>
                  </a:lnTo>
                  <a:lnTo>
                    <a:pt x="6215" y="30842"/>
                  </a:lnTo>
                  <a:lnTo>
                    <a:pt x="6110" y="30926"/>
                  </a:lnTo>
                  <a:lnTo>
                    <a:pt x="6110" y="30989"/>
                  </a:lnTo>
                  <a:lnTo>
                    <a:pt x="6131" y="31031"/>
                  </a:lnTo>
                  <a:lnTo>
                    <a:pt x="6236" y="30947"/>
                  </a:lnTo>
                  <a:lnTo>
                    <a:pt x="6320" y="30738"/>
                  </a:lnTo>
                  <a:lnTo>
                    <a:pt x="6382" y="30675"/>
                  </a:lnTo>
                  <a:lnTo>
                    <a:pt x="6424" y="30717"/>
                  </a:lnTo>
                  <a:lnTo>
                    <a:pt x="6320" y="30863"/>
                  </a:lnTo>
                  <a:lnTo>
                    <a:pt x="6320" y="30947"/>
                  </a:lnTo>
                  <a:lnTo>
                    <a:pt x="6257" y="31031"/>
                  </a:lnTo>
                  <a:lnTo>
                    <a:pt x="6236" y="31135"/>
                  </a:lnTo>
                  <a:lnTo>
                    <a:pt x="6278" y="31156"/>
                  </a:lnTo>
                  <a:lnTo>
                    <a:pt x="6341" y="31093"/>
                  </a:lnTo>
                  <a:lnTo>
                    <a:pt x="6341" y="31031"/>
                  </a:lnTo>
                  <a:lnTo>
                    <a:pt x="6361" y="30968"/>
                  </a:lnTo>
                  <a:lnTo>
                    <a:pt x="6424" y="30968"/>
                  </a:lnTo>
                  <a:lnTo>
                    <a:pt x="6487" y="30989"/>
                  </a:lnTo>
                  <a:lnTo>
                    <a:pt x="6487" y="30842"/>
                  </a:lnTo>
                  <a:lnTo>
                    <a:pt x="6550" y="30842"/>
                  </a:lnTo>
                  <a:lnTo>
                    <a:pt x="6592" y="30759"/>
                  </a:lnTo>
                  <a:lnTo>
                    <a:pt x="6654" y="30759"/>
                  </a:lnTo>
                  <a:lnTo>
                    <a:pt x="6654" y="30821"/>
                  </a:lnTo>
                  <a:lnTo>
                    <a:pt x="6633" y="30821"/>
                  </a:lnTo>
                  <a:lnTo>
                    <a:pt x="6592" y="30926"/>
                  </a:lnTo>
                  <a:lnTo>
                    <a:pt x="6592" y="30968"/>
                  </a:lnTo>
                  <a:lnTo>
                    <a:pt x="6759" y="30968"/>
                  </a:lnTo>
                  <a:lnTo>
                    <a:pt x="7010" y="31093"/>
                  </a:lnTo>
                  <a:lnTo>
                    <a:pt x="7052" y="31093"/>
                  </a:lnTo>
                  <a:lnTo>
                    <a:pt x="7052" y="31051"/>
                  </a:lnTo>
                  <a:lnTo>
                    <a:pt x="7094" y="30989"/>
                  </a:lnTo>
                  <a:lnTo>
                    <a:pt x="7157" y="30968"/>
                  </a:lnTo>
                  <a:lnTo>
                    <a:pt x="7157" y="30926"/>
                  </a:lnTo>
                  <a:lnTo>
                    <a:pt x="7094" y="30884"/>
                  </a:lnTo>
                  <a:lnTo>
                    <a:pt x="7073" y="30863"/>
                  </a:lnTo>
                  <a:lnTo>
                    <a:pt x="6989" y="30863"/>
                  </a:lnTo>
                  <a:lnTo>
                    <a:pt x="6968" y="30884"/>
                  </a:lnTo>
                  <a:lnTo>
                    <a:pt x="6968" y="30842"/>
                  </a:lnTo>
                  <a:lnTo>
                    <a:pt x="6989" y="30821"/>
                  </a:lnTo>
                  <a:lnTo>
                    <a:pt x="6989" y="30759"/>
                  </a:lnTo>
                  <a:lnTo>
                    <a:pt x="6885" y="30717"/>
                  </a:lnTo>
                  <a:lnTo>
                    <a:pt x="6696" y="30633"/>
                  </a:lnTo>
                  <a:lnTo>
                    <a:pt x="6675" y="30570"/>
                  </a:lnTo>
                  <a:lnTo>
                    <a:pt x="6696" y="30549"/>
                  </a:lnTo>
                  <a:lnTo>
                    <a:pt x="6780" y="30570"/>
                  </a:lnTo>
                  <a:lnTo>
                    <a:pt x="6843" y="30549"/>
                  </a:lnTo>
                  <a:lnTo>
                    <a:pt x="6864" y="30549"/>
                  </a:lnTo>
                  <a:lnTo>
                    <a:pt x="6885" y="30612"/>
                  </a:lnTo>
                  <a:lnTo>
                    <a:pt x="6968" y="30675"/>
                  </a:lnTo>
                  <a:lnTo>
                    <a:pt x="7052" y="30738"/>
                  </a:lnTo>
                  <a:lnTo>
                    <a:pt x="7115" y="30738"/>
                  </a:lnTo>
                  <a:lnTo>
                    <a:pt x="7219" y="30675"/>
                  </a:lnTo>
                  <a:lnTo>
                    <a:pt x="7303" y="30633"/>
                  </a:lnTo>
                  <a:lnTo>
                    <a:pt x="7324" y="30570"/>
                  </a:lnTo>
                  <a:lnTo>
                    <a:pt x="7261" y="30549"/>
                  </a:lnTo>
                  <a:lnTo>
                    <a:pt x="7157" y="30549"/>
                  </a:lnTo>
                  <a:lnTo>
                    <a:pt x="7094" y="30528"/>
                  </a:lnTo>
                  <a:lnTo>
                    <a:pt x="7094" y="30466"/>
                  </a:lnTo>
                  <a:lnTo>
                    <a:pt x="7219" y="30466"/>
                  </a:lnTo>
                  <a:lnTo>
                    <a:pt x="7303" y="30424"/>
                  </a:lnTo>
                  <a:lnTo>
                    <a:pt x="7303" y="30403"/>
                  </a:lnTo>
                  <a:lnTo>
                    <a:pt x="7219" y="30340"/>
                  </a:lnTo>
                  <a:lnTo>
                    <a:pt x="7157" y="30319"/>
                  </a:lnTo>
                  <a:lnTo>
                    <a:pt x="7157" y="30298"/>
                  </a:lnTo>
                  <a:lnTo>
                    <a:pt x="7198" y="30298"/>
                  </a:lnTo>
                  <a:lnTo>
                    <a:pt x="7219" y="30256"/>
                  </a:lnTo>
                  <a:lnTo>
                    <a:pt x="7198" y="30235"/>
                  </a:lnTo>
                  <a:lnTo>
                    <a:pt x="7094" y="30214"/>
                  </a:lnTo>
                  <a:lnTo>
                    <a:pt x="7052" y="30152"/>
                  </a:lnTo>
                  <a:lnTo>
                    <a:pt x="7073" y="30131"/>
                  </a:lnTo>
                  <a:lnTo>
                    <a:pt x="7157" y="30152"/>
                  </a:lnTo>
                  <a:lnTo>
                    <a:pt x="7261" y="30194"/>
                  </a:lnTo>
                  <a:lnTo>
                    <a:pt x="7408" y="30152"/>
                  </a:lnTo>
                  <a:lnTo>
                    <a:pt x="7491" y="30110"/>
                  </a:lnTo>
                  <a:lnTo>
                    <a:pt x="7512" y="30047"/>
                  </a:lnTo>
                  <a:lnTo>
                    <a:pt x="7491" y="30005"/>
                  </a:lnTo>
                  <a:lnTo>
                    <a:pt x="7387" y="29984"/>
                  </a:lnTo>
                  <a:lnTo>
                    <a:pt x="7198" y="29942"/>
                  </a:lnTo>
                  <a:lnTo>
                    <a:pt x="7115" y="29901"/>
                  </a:lnTo>
                  <a:lnTo>
                    <a:pt x="7115" y="29880"/>
                  </a:lnTo>
                  <a:lnTo>
                    <a:pt x="7177" y="29880"/>
                  </a:lnTo>
                  <a:lnTo>
                    <a:pt x="7261" y="29901"/>
                  </a:lnTo>
                  <a:lnTo>
                    <a:pt x="7408" y="29901"/>
                  </a:lnTo>
                  <a:lnTo>
                    <a:pt x="7491" y="29838"/>
                  </a:lnTo>
                  <a:lnTo>
                    <a:pt x="7491" y="29775"/>
                  </a:lnTo>
                  <a:lnTo>
                    <a:pt x="7408" y="29712"/>
                  </a:lnTo>
                  <a:lnTo>
                    <a:pt x="7324" y="29691"/>
                  </a:lnTo>
                  <a:lnTo>
                    <a:pt x="7303" y="29629"/>
                  </a:lnTo>
                  <a:lnTo>
                    <a:pt x="7366" y="29629"/>
                  </a:lnTo>
                  <a:lnTo>
                    <a:pt x="7408" y="29670"/>
                  </a:lnTo>
                  <a:lnTo>
                    <a:pt x="7429" y="29712"/>
                  </a:lnTo>
                  <a:lnTo>
                    <a:pt x="7512" y="29691"/>
                  </a:lnTo>
                  <a:lnTo>
                    <a:pt x="7575" y="29629"/>
                  </a:lnTo>
                  <a:lnTo>
                    <a:pt x="7575" y="29587"/>
                  </a:lnTo>
                  <a:lnTo>
                    <a:pt x="7512" y="29566"/>
                  </a:lnTo>
                  <a:lnTo>
                    <a:pt x="7429" y="29503"/>
                  </a:lnTo>
                  <a:lnTo>
                    <a:pt x="7429" y="29482"/>
                  </a:lnTo>
                  <a:lnTo>
                    <a:pt x="7491" y="29461"/>
                  </a:lnTo>
                  <a:lnTo>
                    <a:pt x="7512" y="29503"/>
                  </a:lnTo>
                  <a:lnTo>
                    <a:pt x="7575" y="29524"/>
                  </a:lnTo>
                  <a:lnTo>
                    <a:pt x="7638" y="29461"/>
                  </a:lnTo>
                  <a:lnTo>
                    <a:pt x="7638" y="29419"/>
                  </a:lnTo>
                  <a:lnTo>
                    <a:pt x="7533" y="29398"/>
                  </a:lnTo>
                  <a:lnTo>
                    <a:pt x="7470" y="29357"/>
                  </a:lnTo>
                  <a:lnTo>
                    <a:pt x="7429" y="29294"/>
                  </a:lnTo>
                  <a:lnTo>
                    <a:pt x="7491" y="29294"/>
                  </a:lnTo>
                  <a:lnTo>
                    <a:pt x="7575" y="29357"/>
                  </a:lnTo>
                  <a:lnTo>
                    <a:pt x="7638" y="29357"/>
                  </a:lnTo>
                  <a:lnTo>
                    <a:pt x="7701" y="29398"/>
                  </a:lnTo>
                  <a:lnTo>
                    <a:pt x="7742" y="29398"/>
                  </a:lnTo>
                  <a:lnTo>
                    <a:pt x="7784" y="29315"/>
                  </a:lnTo>
                  <a:lnTo>
                    <a:pt x="7784" y="29273"/>
                  </a:lnTo>
                  <a:lnTo>
                    <a:pt x="7826" y="29210"/>
                  </a:lnTo>
                  <a:lnTo>
                    <a:pt x="7826" y="29168"/>
                  </a:lnTo>
                  <a:lnTo>
                    <a:pt x="7805" y="29106"/>
                  </a:lnTo>
                  <a:lnTo>
                    <a:pt x="7826" y="29001"/>
                  </a:lnTo>
                  <a:lnTo>
                    <a:pt x="7826" y="28959"/>
                  </a:lnTo>
                  <a:lnTo>
                    <a:pt x="7742" y="28854"/>
                  </a:lnTo>
                  <a:lnTo>
                    <a:pt x="7617" y="28750"/>
                  </a:lnTo>
                  <a:lnTo>
                    <a:pt x="7512" y="28729"/>
                  </a:lnTo>
                  <a:lnTo>
                    <a:pt x="7470" y="28666"/>
                  </a:lnTo>
                  <a:lnTo>
                    <a:pt x="7470" y="28645"/>
                  </a:lnTo>
                  <a:lnTo>
                    <a:pt x="7533" y="28645"/>
                  </a:lnTo>
                  <a:lnTo>
                    <a:pt x="7596" y="28666"/>
                  </a:lnTo>
                  <a:lnTo>
                    <a:pt x="7722" y="28771"/>
                  </a:lnTo>
                  <a:lnTo>
                    <a:pt x="7805" y="28854"/>
                  </a:lnTo>
                  <a:lnTo>
                    <a:pt x="7889" y="28854"/>
                  </a:lnTo>
                  <a:lnTo>
                    <a:pt x="7910" y="28834"/>
                  </a:lnTo>
                  <a:lnTo>
                    <a:pt x="7889" y="28687"/>
                  </a:lnTo>
                  <a:lnTo>
                    <a:pt x="7826" y="28582"/>
                  </a:lnTo>
                  <a:lnTo>
                    <a:pt x="7701" y="28562"/>
                  </a:lnTo>
                  <a:lnTo>
                    <a:pt x="7533" y="28478"/>
                  </a:lnTo>
                  <a:lnTo>
                    <a:pt x="7491" y="28457"/>
                  </a:lnTo>
                  <a:lnTo>
                    <a:pt x="7491" y="28415"/>
                  </a:lnTo>
                  <a:lnTo>
                    <a:pt x="7533" y="28415"/>
                  </a:lnTo>
                  <a:lnTo>
                    <a:pt x="7596" y="28436"/>
                  </a:lnTo>
                  <a:lnTo>
                    <a:pt x="7638" y="28478"/>
                  </a:lnTo>
                  <a:lnTo>
                    <a:pt x="7742" y="28478"/>
                  </a:lnTo>
                  <a:lnTo>
                    <a:pt x="7805" y="28415"/>
                  </a:lnTo>
                  <a:lnTo>
                    <a:pt x="7826" y="28352"/>
                  </a:lnTo>
                  <a:lnTo>
                    <a:pt x="7826" y="28269"/>
                  </a:lnTo>
                  <a:lnTo>
                    <a:pt x="7847" y="28269"/>
                  </a:lnTo>
                  <a:lnTo>
                    <a:pt x="7910" y="28310"/>
                  </a:lnTo>
                  <a:lnTo>
                    <a:pt x="7910" y="28331"/>
                  </a:lnTo>
                  <a:lnTo>
                    <a:pt x="7910" y="28373"/>
                  </a:lnTo>
                  <a:lnTo>
                    <a:pt x="8014" y="28436"/>
                  </a:lnTo>
                  <a:lnTo>
                    <a:pt x="8056" y="28436"/>
                  </a:lnTo>
                  <a:lnTo>
                    <a:pt x="8119" y="28478"/>
                  </a:lnTo>
                  <a:lnTo>
                    <a:pt x="8161" y="28478"/>
                  </a:lnTo>
                  <a:lnTo>
                    <a:pt x="8203" y="28436"/>
                  </a:lnTo>
                  <a:lnTo>
                    <a:pt x="8245" y="28373"/>
                  </a:lnTo>
                  <a:lnTo>
                    <a:pt x="8266" y="28352"/>
                  </a:lnTo>
                  <a:lnTo>
                    <a:pt x="8245" y="28310"/>
                  </a:lnTo>
                  <a:lnTo>
                    <a:pt x="8161" y="28269"/>
                  </a:lnTo>
                  <a:lnTo>
                    <a:pt x="8014" y="28269"/>
                  </a:lnTo>
                  <a:lnTo>
                    <a:pt x="7994" y="28248"/>
                  </a:lnTo>
                  <a:lnTo>
                    <a:pt x="7994" y="28227"/>
                  </a:lnTo>
                  <a:lnTo>
                    <a:pt x="7994" y="28164"/>
                  </a:lnTo>
                  <a:lnTo>
                    <a:pt x="7931" y="28122"/>
                  </a:lnTo>
                  <a:lnTo>
                    <a:pt x="7931" y="28059"/>
                  </a:lnTo>
                  <a:lnTo>
                    <a:pt x="7994" y="28018"/>
                  </a:lnTo>
                  <a:lnTo>
                    <a:pt x="8014" y="28018"/>
                  </a:lnTo>
                  <a:lnTo>
                    <a:pt x="8056" y="28059"/>
                  </a:lnTo>
                  <a:lnTo>
                    <a:pt x="8056" y="28143"/>
                  </a:lnTo>
                  <a:lnTo>
                    <a:pt x="8119" y="28206"/>
                  </a:lnTo>
                  <a:lnTo>
                    <a:pt x="8245" y="28206"/>
                  </a:lnTo>
                  <a:lnTo>
                    <a:pt x="8307" y="28164"/>
                  </a:lnTo>
                  <a:lnTo>
                    <a:pt x="8307" y="28122"/>
                  </a:lnTo>
                  <a:lnTo>
                    <a:pt x="8266" y="28059"/>
                  </a:lnTo>
                  <a:lnTo>
                    <a:pt x="8161" y="28018"/>
                  </a:lnTo>
                  <a:lnTo>
                    <a:pt x="8098" y="27955"/>
                  </a:lnTo>
                  <a:lnTo>
                    <a:pt x="8056" y="27850"/>
                  </a:lnTo>
                  <a:lnTo>
                    <a:pt x="8098" y="27850"/>
                  </a:lnTo>
                  <a:lnTo>
                    <a:pt x="8140" y="27913"/>
                  </a:lnTo>
                  <a:lnTo>
                    <a:pt x="8245" y="27955"/>
                  </a:lnTo>
                  <a:lnTo>
                    <a:pt x="8307" y="27997"/>
                  </a:lnTo>
                  <a:lnTo>
                    <a:pt x="8370" y="28059"/>
                  </a:lnTo>
                  <a:lnTo>
                    <a:pt x="8412" y="28038"/>
                  </a:lnTo>
                  <a:lnTo>
                    <a:pt x="8412" y="27997"/>
                  </a:lnTo>
                  <a:lnTo>
                    <a:pt x="8370" y="27934"/>
                  </a:lnTo>
                  <a:lnTo>
                    <a:pt x="8266" y="27892"/>
                  </a:lnTo>
                  <a:lnTo>
                    <a:pt x="8203" y="27829"/>
                  </a:lnTo>
                  <a:lnTo>
                    <a:pt x="8203" y="27746"/>
                  </a:lnTo>
                  <a:lnTo>
                    <a:pt x="8245" y="27704"/>
                  </a:lnTo>
                  <a:lnTo>
                    <a:pt x="8266" y="27641"/>
                  </a:lnTo>
                  <a:lnTo>
                    <a:pt x="8328" y="27641"/>
                  </a:lnTo>
                  <a:lnTo>
                    <a:pt x="8349" y="27704"/>
                  </a:lnTo>
                  <a:lnTo>
                    <a:pt x="8475" y="27808"/>
                  </a:lnTo>
                  <a:lnTo>
                    <a:pt x="8558" y="27808"/>
                  </a:lnTo>
                  <a:lnTo>
                    <a:pt x="8621" y="27787"/>
                  </a:lnTo>
                  <a:lnTo>
                    <a:pt x="8684" y="27787"/>
                  </a:lnTo>
                  <a:lnTo>
                    <a:pt x="8768" y="27746"/>
                  </a:lnTo>
                  <a:lnTo>
                    <a:pt x="8789" y="27683"/>
                  </a:lnTo>
                  <a:lnTo>
                    <a:pt x="8768" y="27641"/>
                  </a:lnTo>
                  <a:lnTo>
                    <a:pt x="8684" y="27620"/>
                  </a:lnTo>
                  <a:lnTo>
                    <a:pt x="8621" y="27578"/>
                  </a:lnTo>
                  <a:lnTo>
                    <a:pt x="8517" y="27515"/>
                  </a:lnTo>
                  <a:lnTo>
                    <a:pt x="8454" y="27515"/>
                  </a:lnTo>
                  <a:lnTo>
                    <a:pt x="8370" y="27494"/>
                  </a:lnTo>
                  <a:lnTo>
                    <a:pt x="8412" y="27432"/>
                  </a:lnTo>
                  <a:lnTo>
                    <a:pt x="8433" y="27411"/>
                  </a:lnTo>
                  <a:lnTo>
                    <a:pt x="8517" y="27411"/>
                  </a:lnTo>
                  <a:lnTo>
                    <a:pt x="8579" y="27494"/>
                  </a:lnTo>
                  <a:lnTo>
                    <a:pt x="8642" y="27515"/>
                  </a:lnTo>
                  <a:lnTo>
                    <a:pt x="8684" y="27515"/>
                  </a:lnTo>
                  <a:lnTo>
                    <a:pt x="8768" y="27620"/>
                  </a:lnTo>
                  <a:lnTo>
                    <a:pt x="8851" y="27641"/>
                  </a:lnTo>
                  <a:lnTo>
                    <a:pt x="8893" y="27620"/>
                  </a:lnTo>
                  <a:lnTo>
                    <a:pt x="8935" y="27578"/>
                  </a:lnTo>
                  <a:lnTo>
                    <a:pt x="8935" y="27515"/>
                  </a:lnTo>
                  <a:lnTo>
                    <a:pt x="8935" y="27411"/>
                  </a:lnTo>
                  <a:lnTo>
                    <a:pt x="8893" y="27369"/>
                  </a:lnTo>
                  <a:lnTo>
                    <a:pt x="8851" y="27327"/>
                  </a:lnTo>
                  <a:lnTo>
                    <a:pt x="8851" y="27306"/>
                  </a:lnTo>
                  <a:lnTo>
                    <a:pt x="8956" y="27306"/>
                  </a:lnTo>
                  <a:lnTo>
                    <a:pt x="8977" y="27222"/>
                  </a:lnTo>
                  <a:lnTo>
                    <a:pt x="8977" y="27181"/>
                  </a:lnTo>
                  <a:lnTo>
                    <a:pt x="8935" y="27181"/>
                  </a:lnTo>
                  <a:lnTo>
                    <a:pt x="8872" y="27201"/>
                  </a:lnTo>
                  <a:lnTo>
                    <a:pt x="8830" y="27160"/>
                  </a:lnTo>
                  <a:lnTo>
                    <a:pt x="8768" y="27097"/>
                  </a:lnTo>
                  <a:lnTo>
                    <a:pt x="8684" y="27097"/>
                  </a:lnTo>
                  <a:lnTo>
                    <a:pt x="8558" y="27013"/>
                  </a:lnTo>
                  <a:lnTo>
                    <a:pt x="8538" y="26992"/>
                  </a:lnTo>
                  <a:lnTo>
                    <a:pt x="8579" y="26950"/>
                  </a:lnTo>
                  <a:lnTo>
                    <a:pt x="8684" y="26950"/>
                  </a:lnTo>
                  <a:lnTo>
                    <a:pt x="8789" y="26971"/>
                  </a:lnTo>
                  <a:lnTo>
                    <a:pt x="8872" y="26971"/>
                  </a:lnTo>
                  <a:lnTo>
                    <a:pt x="8893" y="26909"/>
                  </a:lnTo>
                  <a:lnTo>
                    <a:pt x="8956" y="26909"/>
                  </a:lnTo>
                  <a:lnTo>
                    <a:pt x="9040" y="26971"/>
                  </a:lnTo>
                  <a:lnTo>
                    <a:pt x="9061" y="26867"/>
                  </a:lnTo>
                  <a:lnTo>
                    <a:pt x="9040" y="26699"/>
                  </a:lnTo>
                  <a:lnTo>
                    <a:pt x="8998" y="26595"/>
                  </a:lnTo>
                  <a:lnTo>
                    <a:pt x="8956" y="26553"/>
                  </a:lnTo>
                  <a:lnTo>
                    <a:pt x="8935" y="26469"/>
                  </a:lnTo>
                  <a:lnTo>
                    <a:pt x="8935" y="26427"/>
                  </a:lnTo>
                  <a:lnTo>
                    <a:pt x="8977" y="26365"/>
                  </a:lnTo>
                  <a:lnTo>
                    <a:pt x="8956" y="26260"/>
                  </a:lnTo>
                  <a:lnTo>
                    <a:pt x="8956" y="26218"/>
                  </a:lnTo>
                  <a:lnTo>
                    <a:pt x="8977" y="26155"/>
                  </a:lnTo>
                  <a:lnTo>
                    <a:pt x="8998" y="26176"/>
                  </a:lnTo>
                  <a:lnTo>
                    <a:pt x="9040" y="26239"/>
                  </a:lnTo>
                  <a:lnTo>
                    <a:pt x="9102" y="26260"/>
                  </a:lnTo>
                  <a:lnTo>
                    <a:pt x="9102" y="26218"/>
                  </a:lnTo>
                  <a:lnTo>
                    <a:pt x="9165" y="26176"/>
                  </a:lnTo>
                  <a:lnTo>
                    <a:pt x="9207" y="26218"/>
                  </a:lnTo>
                  <a:lnTo>
                    <a:pt x="9249" y="26344"/>
                  </a:lnTo>
                  <a:lnTo>
                    <a:pt x="9291" y="26365"/>
                  </a:lnTo>
                  <a:lnTo>
                    <a:pt x="9374" y="26365"/>
                  </a:lnTo>
                  <a:lnTo>
                    <a:pt x="9479" y="26239"/>
                  </a:lnTo>
                  <a:lnTo>
                    <a:pt x="9521" y="26113"/>
                  </a:lnTo>
                  <a:lnTo>
                    <a:pt x="9521" y="26009"/>
                  </a:lnTo>
                  <a:lnTo>
                    <a:pt x="9500" y="25925"/>
                  </a:lnTo>
                  <a:lnTo>
                    <a:pt x="9500" y="25862"/>
                  </a:lnTo>
                  <a:lnTo>
                    <a:pt x="9563" y="25841"/>
                  </a:lnTo>
                  <a:lnTo>
                    <a:pt x="9605" y="25841"/>
                  </a:lnTo>
                  <a:lnTo>
                    <a:pt x="9626" y="25800"/>
                  </a:lnTo>
                  <a:lnTo>
                    <a:pt x="9667" y="25758"/>
                  </a:lnTo>
                  <a:lnTo>
                    <a:pt x="9688" y="25821"/>
                  </a:lnTo>
                  <a:lnTo>
                    <a:pt x="9730" y="25883"/>
                  </a:lnTo>
                  <a:lnTo>
                    <a:pt x="9814" y="25883"/>
                  </a:lnTo>
                  <a:lnTo>
                    <a:pt x="9877" y="25841"/>
                  </a:lnTo>
                  <a:lnTo>
                    <a:pt x="9877" y="25800"/>
                  </a:lnTo>
                  <a:lnTo>
                    <a:pt x="9877" y="25737"/>
                  </a:lnTo>
                  <a:lnTo>
                    <a:pt x="9898" y="25737"/>
                  </a:lnTo>
                  <a:lnTo>
                    <a:pt x="9918" y="25800"/>
                  </a:lnTo>
                  <a:lnTo>
                    <a:pt x="9939" y="25883"/>
                  </a:lnTo>
                  <a:lnTo>
                    <a:pt x="9981" y="25925"/>
                  </a:lnTo>
                  <a:lnTo>
                    <a:pt x="10044" y="25862"/>
                  </a:lnTo>
                  <a:lnTo>
                    <a:pt x="10107" y="25821"/>
                  </a:lnTo>
                  <a:lnTo>
                    <a:pt x="10149" y="25800"/>
                  </a:lnTo>
                  <a:lnTo>
                    <a:pt x="10211" y="25841"/>
                  </a:lnTo>
                  <a:lnTo>
                    <a:pt x="10295" y="25841"/>
                  </a:lnTo>
                  <a:lnTo>
                    <a:pt x="10358" y="25800"/>
                  </a:lnTo>
                  <a:lnTo>
                    <a:pt x="10400" y="25716"/>
                  </a:lnTo>
                  <a:lnTo>
                    <a:pt x="10421" y="25674"/>
                  </a:lnTo>
                  <a:lnTo>
                    <a:pt x="10421" y="25632"/>
                  </a:lnTo>
                  <a:lnTo>
                    <a:pt x="10358" y="25549"/>
                  </a:lnTo>
                  <a:lnTo>
                    <a:pt x="10316" y="25423"/>
                  </a:lnTo>
                  <a:lnTo>
                    <a:pt x="10295" y="25339"/>
                  </a:lnTo>
                  <a:lnTo>
                    <a:pt x="10337" y="25297"/>
                  </a:lnTo>
                  <a:lnTo>
                    <a:pt x="10358" y="25318"/>
                  </a:lnTo>
                  <a:lnTo>
                    <a:pt x="10400" y="25423"/>
                  </a:lnTo>
                  <a:lnTo>
                    <a:pt x="10442" y="25423"/>
                  </a:lnTo>
                  <a:lnTo>
                    <a:pt x="10525" y="25339"/>
                  </a:lnTo>
                  <a:lnTo>
                    <a:pt x="10546" y="25256"/>
                  </a:lnTo>
                  <a:lnTo>
                    <a:pt x="10609" y="25193"/>
                  </a:lnTo>
                  <a:lnTo>
                    <a:pt x="10630" y="25130"/>
                  </a:lnTo>
                  <a:lnTo>
                    <a:pt x="10546" y="25046"/>
                  </a:lnTo>
                  <a:lnTo>
                    <a:pt x="10546" y="25005"/>
                  </a:lnTo>
                  <a:lnTo>
                    <a:pt x="10609" y="24942"/>
                  </a:lnTo>
                  <a:lnTo>
                    <a:pt x="10651" y="24921"/>
                  </a:lnTo>
                  <a:lnTo>
                    <a:pt x="10672" y="24942"/>
                  </a:lnTo>
                  <a:lnTo>
                    <a:pt x="10672" y="24984"/>
                  </a:lnTo>
                  <a:lnTo>
                    <a:pt x="10735" y="25046"/>
                  </a:lnTo>
                  <a:lnTo>
                    <a:pt x="10839" y="25088"/>
                  </a:lnTo>
                  <a:lnTo>
                    <a:pt x="10881" y="25109"/>
                  </a:lnTo>
                  <a:lnTo>
                    <a:pt x="10839" y="25172"/>
                  </a:lnTo>
                  <a:lnTo>
                    <a:pt x="10755" y="25214"/>
                  </a:lnTo>
                  <a:lnTo>
                    <a:pt x="10714" y="25318"/>
                  </a:lnTo>
                  <a:lnTo>
                    <a:pt x="10714" y="25402"/>
                  </a:lnTo>
                  <a:lnTo>
                    <a:pt x="10839" y="25549"/>
                  </a:lnTo>
                  <a:lnTo>
                    <a:pt x="10881" y="25590"/>
                  </a:lnTo>
                  <a:lnTo>
                    <a:pt x="10923" y="25507"/>
                  </a:lnTo>
                  <a:lnTo>
                    <a:pt x="10923" y="25444"/>
                  </a:lnTo>
                  <a:lnTo>
                    <a:pt x="10944" y="25381"/>
                  </a:lnTo>
                  <a:lnTo>
                    <a:pt x="10965" y="25277"/>
                  </a:lnTo>
                  <a:lnTo>
                    <a:pt x="10986" y="25277"/>
                  </a:lnTo>
                  <a:lnTo>
                    <a:pt x="11027" y="25318"/>
                  </a:lnTo>
                  <a:lnTo>
                    <a:pt x="10986" y="25402"/>
                  </a:lnTo>
                  <a:lnTo>
                    <a:pt x="10986" y="25444"/>
                  </a:lnTo>
                  <a:lnTo>
                    <a:pt x="11048" y="25549"/>
                  </a:lnTo>
                  <a:lnTo>
                    <a:pt x="11132" y="25590"/>
                  </a:lnTo>
                  <a:lnTo>
                    <a:pt x="11195" y="25528"/>
                  </a:lnTo>
                  <a:lnTo>
                    <a:pt x="11279" y="25528"/>
                  </a:lnTo>
                  <a:lnTo>
                    <a:pt x="11299" y="25486"/>
                  </a:lnTo>
                  <a:lnTo>
                    <a:pt x="11299" y="25423"/>
                  </a:lnTo>
                  <a:lnTo>
                    <a:pt x="11341" y="25381"/>
                  </a:lnTo>
                  <a:lnTo>
                    <a:pt x="11362" y="25381"/>
                  </a:lnTo>
                  <a:lnTo>
                    <a:pt x="11383" y="25402"/>
                  </a:lnTo>
                  <a:lnTo>
                    <a:pt x="11362" y="25444"/>
                  </a:lnTo>
                  <a:lnTo>
                    <a:pt x="11362" y="25507"/>
                  </a:lnTo>
                  <a:lnTo>
                    <a:pt x="11404" y="25549"/>
                  </a:lnTo>
                  <a:lnTo>
                    <a:pt x="11488" y="25549"/>
                  </a:lnTo>
                  <a:lnTo>
                    <a:pt x="11571" y="25444"/>
                  </a:lnTo>
                  <a:lnTo>
                    <a:pt x="11718" y="25339"/>
                  </a:lnTo>
                  <a:lnTo>
                    <a:pt x="11781" y="25339"/>
                  </a:lnTo>
                  <a:lnTo>
                    <a:pt x="11823" y="25318"/>
                  </a:lnTo>
                  <a:lnTo>
                    <a:pt x="11823" y="25235"/>
                  </a:lnTo>
                  <a:lnTo>
                    <a:pt x="11781" y="25172"/>
                  </a:lnTo>
                  <a:lnTo>
                    <a:pt x="11718" y="25130"/>
                  </a:lnTo>
                  <a:lnTo>
                    <a:pt x="11676" y="25088"/>
                  </a:lnTo>
                  <a:lnTo>
                    <a:pt x="11697" y="25067"/>
                  </a:lnTo>
                  <a:lnTo>
                    <a:pt x="11760" y="25067"/>
                  </a:lnTo>
                  <a:lnTo>
                    <a:pt x="11781" y="25109"/>
                  </a:lnTo>
                  <a:lnTo>
                    <a:pt x="11885" y="25172"/>
                  </a:lnTo>
                  <a:lnTo>
                    <a:pt x="11927" y="25172"/>
                  </a:lnTo>
                  <a:lnTo>
                    <a:pt x="11927" y="25088"/>
                  </a:lnTo>
                  <a:lnTo>
                    <a:pt x="11990" y="25088"/>
                  </a:lnTo>
                  <a:lnTo>
                    <a:pt x="12011" y="25130"/>
                  </a:lnTo>
                  <a:lnTo>
                    <a:pt x="12011" y="25193"/>
                  </a:lnTo>
                  <a:lnTo>
                    <a:pt x="12032" y="25214"/>
                  </a:lnTo>
                  <a:lnTo>
                    <a:pt x="12095" y="25193"/>
                  </a:lnTo>
                  <a:lnTo>
                    <a:pt x="12220" y="25046"/>
                  </a:lnTo>
                  <a:lnTo>
                    <a:pt x="12241" y="25025"/>
                  </a:lnTo>
                  <a:lnTo>
                    <a:pt x="12241" y="25005"/>
                  </a:lnTo>
                  <a:lnTo>
                    <a:pt x="12283" y="24921"/>
                  </a:lnTo>
                  <a:lnTo>
                    <a:pt x="12304" y="24879"/>
                  </a:lnTo>
                  <a:lnTo>
                    <a:pt x="12346" y="24837"/>
                  </a:lnTo>
                  <a:lnTo>
                    <a:pt x="12346" y="24837"/>
                  </a:lnTo>
                  <a:lnTo>
                    <a:pt x="12325" y="24900"/>
                  </a:lnTo>
                  <a:lnTo>
                    <a:pt x="12346" y="24942"/>
                  </a:lnTo>
                  <a:lnTo>
                    <a:pt x="12387" y="24984"/>
                  </a:lnTo>
                  <a:lnTo>
                    <a:pt x="12429" y="24942"/>
                  </a:lnTo>
                  <a:lnTo>
                    <a:pt x="12513" y="24837"/>
                  </a:lnTo>
                  <a:lnTo>
                    <a:pt x="12534" y="24774"/>
                  </a:lnTo>
                  <a:lnTo>
                    <a:pt x="12513" y="24691"/>
                  </a:lnTo>
                  <a:lnTo>
                    <a:pt x="12513" y="24607"/>
                  </a:lnTo>
                  <a:lnTo>
                    <a:pt x="12639" y="24481"/>
                  </a:lnTo>
                  <a:lnTo>
                    <a:pt x="12722" y="24460"/>
                  </a:lnTo>
                  <a:lnTo>
                    <a:pt x="12764" y="24398"/>
                  </a:lnTo>
                  <a:lnTo>
                    <a:pt x="12743" y="24356"/>
                  </a:lnTo>
                  <a:lnTo>
                    <a:pt x="12722" y="24293"/>
                  </a:lnTo>
                  <a:lnTo>
                    <a:pt x="12722" y="24272"/>
                  </a:lnTo>
                  <a:lnTo>
                    <a:pt x="12764" y="24293"/>
                  </a:lnTo>
                  <a:lnTo>
                    <a:pt x="12827" y="24314"/>
                  </a:lnTo>
                  <a:lnTo>
                    <a:pt x="12869" y="24314"/>
                  </a:lnTo>
                  <a:lnTo>
                    <a:pt x="12911" y="24251"/>
                  </a:lnTo>
                  <a:lnTo>
                    <a:pt x="12869" y="24188"/>
                  </a:lnTo>
                  <a:lnTo>
                    <a:pt x="12827" y="24147"/>
                  </a:lnTo>
                  <a:lnTo>
                    <a:pt x="12869" y="24168"/>
                  </a:lnTo>
                  <a:lnTo>
                    <a:pt x="12931" y="24209"/>
                  </a:lnTo>
                  <a:lnTo>
                    <a:pt x="12931" y="24168"/>
                  </a:lnTo>
                  <a:lnTo>
                    <a:pt x="12952" y="24084"/>
                  </a:lnTo>
                  <a:lnTo>
                    <a:pt x="13036" y="24084"/>
                  </a:lnTo>
                  <a:lnTo>
                    <a:pt x="13120" y="24042"/>
                  </a:lnTo>
                  <a:lnTo>
                    <a:pt x="13120" y="23958"/>
                  </a:lnTo>
                  <a:lnTo>
                    <a:pt x="13120" y="23937"/>
                  </a:lnTo>
                  <a:lnTo>
                    <a:pt x="13141" y="23875"/>
                  </a:lnTo>
                  <a:lnTo>
                    <a:pt x="13224" y="23875"/>
                  </a:lnTo>
                  <a:lnTo>
                    <a:pt x="13266" y="23854"/>
                  </a:lnTo>
                  <a:lnTo>
                    <a:pt x="13350" y="23749"/>
                  </a:lnTo>
                  <a:lnTo>
                    <a:pt x="13434" y="23707"/>
                  </a:lnTo>
                  <a:lnTo>
                    <a:pt x="13476" y="23707"/>
                  </a:lnTo>
                  <a:lnTo>
                    <a:pt x="13496" y="23728"/>
                  </a:lnTo>
                  <a:lnTo>
                    <a:pt x="13580" y="23707"/>
                  </a:lnTo>
                  <a:lnTo>
                    <a:pt x="13643" y="23624"/>
                  </a:lnTo>
                  <a:lnTo>
                    <a:pt x="13664" y="23477"/>
                  </a:lnTo>
                  <a:lnTo>
                    <a:pt x="13643" y="23352"/>
                  </a:lnTo>
                  <a:lnTo>
                    <a:pt x="13580" y="23352"/>
                  </a:lnTo>
                  <a:lnTo>
                    <a:pt x="13559" y="23331"/>
                  </a:lnTo>
                  <a:lnTo>
                    <a:pt x="13580" y="23247"/>
                  </a:lnTo>
                  <a:lnTo>
                    <a:pt x="13580" y="23142"/>
                  </a:lnTo>
                  <a:lnTo>
                    <a:pt x="13559" y="23059"/>
                  </a:lnTo>
                  <a:lnTo>
                    <a:pt x="13496" y="23017"/>
                  </a:lnTo>
                  <a:lnTo>
                    <a:pt x="13476" y="22912"/>
                  </a:lnTo>
                  <a:lnTo>
                    <a:pt x="13455" y="22870"/>
                  </a:lnTo>
                  <a:lnTo>
                    <a:pt x="13455" y="22787"/>
                  </a:lnTo>
                  <a:lnTo>
                    <a:pt x="13496" y="22787"/>
                  </a:lnTo>
                  <a:lnTo>
                    <a:pt x="13559" y="22808"/>
                  </a:lnTo>
                  <a:lnTo>
                    <a:pt x="13580" y="22912"/>
                  </a:lnTo>
                  <a:lnTo>
                    <a:pt x="13643" y="22996"/>
                  </a:lnTo>
                  <a:lnTo>
                    <a:pt x="13643" y="23080"/>
                  </a:lnTo>
                  <a:lnTo>
                    <a:pt x="13685" y="23184"/>
                  </a:lnTo>
                  <a:lnTo>
                    <a:pt x="13748" y="23205"/>
                  </a:lnTo>
                  <a:lnTo>
                    <a:pt x="13789" y="23247"/>
                  </a:lnTo>
                  <a:lnTo>
                    <a:pt x="13768" y="23331"/>
                  </a:lnTo>
                  <a:lnTo>
                    <a:pt x="13789" y="23414"/>
                  </a:lnTo>
                  <a:lnTo>
                    <a:pt x="13873" y="23456"/>
                  </a:lnTo>
                  <a:lnTo>
                    <a:pt x="13915" y="23456"/>
                  </a:lnTo>
                  <a:lnTo>
                    <a:pt x="13915" y="23414"/>
                  </a:lnTo>
                  <a:lnTo>
                    <a:pt x="13957" y="23352"/>
                  </a:lnTo>
                  <a:lnTo>
                    <a:pt x="13999" y="23352"/>
                  </a:lnTo>
                  <a:lnTo>
                    <a:pt x="14061" y="23435"/>
                  </a:lnTo>
                  <a:lnTo>
                    <a:pt x="14229" y="23435"/>
                  </a:lnTo>
                  <a:lnTo>
                    <a:pt x="14292" y="23393"/>
                  </a:lnTo>
                  <a:lnTo>
                    <a:pt x="14312" y="23414"/>
                  </a:lnTo>
                  <a:lnTo>
                    <a:pt x="14375" y="23414"/>
                  </a:lnTo>
                  <a:lnTo>
                    <a:pt x="14438" y="23352"/>
                  </a:lnTo>
                  <a:lnTo>
                    <a:pt x="14480" y="23289"/>
                  </a:lnTo>
                  <a:lnTo>
                    <a:pt x="14522" y="23289"/>
                  </a:lnTo>
                  <a:lnTo>
                    <a:pt x="14522" y="23226"/>
                  </a:lnTo>
                  <a:lnTo>
                    <a:pt x="14584" y="23205"/>
                  </a:lnTo>
                  <a:lnTo>
                    <a:pt x="14626" y="23226"/>
                  </a:lnTo>
                  <a:lnTo>
                    <a:pt x="14731" y="23352"/>
                  </a:lnTo>
                  <a:lnTo>
                    <a:pt x="14752" y="23414"/>
                  </a:lnTo>
                  <a:lnTo>
                    <a:pt x="14815" y="23414"/>
                  </a:lnTo>
                  <a:lnTo>
                    <a:pt x="14856" y="23352"/>
                  </a:lnTo>
                  <a:lnTo>
                    <a:pt x="14919" y="23331"/>
                  </a:lnTo>
                  <a:lnTo>
                    <a:pt x="14919" y="23226"/>
                  </a:lnTo>
                  <a:lnTo>
                    <a:pt x="14940" y="23226"/>
                  </a:lnTo>
                  <a:lnTo>
                    <a:pt x="14961" y="23247"/>
                  </a:lnTo>
                  <a:lnTo>
                    <a:pt x="15024" y="23247"/>
                  </a:lnTo>
                  <a:lnTo>
                    <a:pt x="15024" y="23205"/>
                  </a:lnTo>
                  <a:lnTo>
                    <a:pt x="15066" y="23205"/>
                  </a:lnTo>
                  <a:lnTo>
                    <a:pt x="15108" y="23226"/>
                  </a:lnTo>
                  <a:lnTo>
                    <a:pt x="15170" y="23226"/>
                  </a:lnTo>
                  <a:lnTo>
                    <a:pt x="15212" y="23184"/>
                  </a:lnTo>
                  <a:lnTo>
                    <a:pt x="15212" y="23121"/>
                  </a:lnTo>
                  <a:lnTo>
                    <a:pt x="15254" y="23100"/>
                  </a:lnTo>
                  <a:lnTo>
                    <a:pt x="15338" y="23100"/>
                  </a:lnTo>
                  <a:lnTo>
                    <a:pt x="15359" y="23080"/>
                  </a:lnTo>
                  <a:lnTo>
                    <a:pt x="15359" y="23017"/>
                  </a:lnTo>
                  <a:lnTo>
                    <a:pt x="15380" y="23017"/>
                  </a:lnTo>
                  <a:lnTo>
                    <a:pt x="15380" y="23080"/>
                  </a:lnTo>
                  <a:lnTo>
                    <a:pt x="15442" y="23100"/>
                  </a:lnTo>
                  <a:lnTo>
                    <a:pt x="15484" y="23038"/>
                  </a:lnTo>
                  <a:lnTo>
                    <a:pt x="15526" y="22975"/>
                  </a:lnTo>
                  <a:lnTo>
                    <a:pt x="15547" y="22975"/>
                  </a:lnTo>
                  <a:lnTo>
                    <a:pt x="15589" y="23038"/>
                  </a:lnTo>
                  <a:lnTo>
                    <a:pt x="15652" y="23080"/>
                  </a:lnTo>
                  <a:lnTo>
                    <a:pt x="15693" y="22975"/>
                  </a:lnTo>
                  <a:lnTo>
                    <a:pt x="15735" y="22975"/>
                  </a:lnTo>
                  <a:lnTo>
                    <a:pt x="15756" y="23017"/>
                  </a:lnTo>
                  <a:lnTo>
                    <a:pt x="15798" y="23038"/>
                  </a:lnTo>
                  <a:lnTo>
                    <a:pt x="15861" y="23038"/>
                  </a:lnTo>
                  <a:lnTo>
                    <a:pt x="15882" y="22975"/>
                  </a:lnTo>
                  <a:lnTo>
                    <a:pt x="15944" y="22933"/>
                  </a:lnTo>
                  <a:lnTo>
                    <a:pt x="16007" y="22933"/>
                  </a:lnTo>
                  <a:lnTo>
                    <a:pt x="16112" y="22891"/>
                  </a:lnTo>
                  <a:lnTo>
                    <a:pt x="16175" y="22891"/>
                  </a:lnTo>
                  <a:lnTo>
                    <a:pt x="16196" y="22933"/>
                  </a:lnTo>
                  <a:lnTo>
                    <a:pt x="16258" y="22933"/>
                  </a:lnTo>
                  <a:lnTo>
                    <a:pt x="16279" y="22870"/>
                  </a:lnTo>
                  <a:lnTo>
                    <a:pt x="16321" y="22808"/>
                  </a:lnTo>
                  <a:lnTo>
                    <a:pt x="16426" y="22808"/>
                  </a:lnTo>
                  <a:lnTo>
                    <a:pt x="16468" y="22766"/>
                  </a:lnTo>
                  <a:lnTo>
                    <a:pt x="16572" y="22724"/>
                  </a:lnTo>
                  <a:lnTo>
                    <a:pt x="16614" y="22703"/>
                  </a:lnTo>
                  <a:lnTo>
                    <a:pt x="16614" y="22661"/>
                  </a:lnTo>
                  <a:lnTo>
                    <a:pt x="16572" y="22577"/>
                  </a:lnTo>
                  <a:lnTo>
                    <a:pt x="16572" y="22515"/>
                  </a:lnTo>
                  <a:lnTo>
                    <a:pt x="16719" y="22577"/>
                  </a:lnTo>
                  <a:lnTo>
                    <a:pt x="16802" y="22619"/>
                  </a:lnTo>
                  <a:lnTo>
                    <a:pt x="16823" y="22682"/>
                  </a:lnTo>
                  <a:lnTo>
                    <a:pt x="16886" y="22703"/>
                  </a:lnTo>
                  <a:lnTo>
                    <a:pt x="16991" y="22619"/>
                  </a:lnTo>
                  <a:lnTo>
                    <a:pt x="16991" y="22536"/>
                  </a:lnTo>
                  <a:lnTo>
                    <a:pt x="16928" y="22515"/>
                  </a:lnTo>
                  <a:lnTo>
                    <a:pt x="16928" y="22473"/>
                  </a:lnTo>
                  <a:lnTo>
                    <a:pt x="17012" y="22431"/>
                  </a:lnTo>
                  <a:lnTo>
                    <a:pt x="17033" y="22494"/>
                  </a:lnTo>
                  <a:lnTo>
                    <a:pt x="17116" y="22515"/>
                  </a:lnTo>
                  <a:lnTo>
                    <a:pt x="17158" y="22410"/>
                  </a:lnTo>
                  <a:lnTo>
                    <a:pt x="17137" y="22326"/>
                  </a:lnTo>
                  <a:lnTo>
                    <a:pt x="17137" y="22264"/>
                  </a:lnTo>
                  <a:lnTo>
                    <a:pt x="17200" y="22264"/>
                  </a:lnTo>
                  <a:lnTo>
                    <a:pt x="17221" y="22305"/>
                  </a:lnTo>
                  <a:lnTo>
                    <a:pt x="17305" y="22326"/>
                  </a:lnTo>
                  <a:lnTo>
                    <a:pt x="17346" y="22284"/>
                  </a:lnTo>
                  <a:lnTo>
                    <a:pt x="17409" y="22264"/>
                  </a:lnTo>
                  <a:lnTo>
                    <a:pt x="17451" y="22264"/>
                  </a:lnTo>
                  <a:lnTo>
                    <a:pt x="17451" y="22180"/>
                  </a:lnTo>
                  <a:lnTo>
                    <a:pt x="17430" y="22117"/>
                  </a:lnTo>
                  <a:lnTo>
                    <a:pt x="17451" y="22096"/>
                  </a:lnTo>
                  <a:lnTo>
                    <a:pt x="17514" y="22117"/>
                  </a:lnTo>
                  <a:lnTo>
                    <a:pt x="17556" y="22180"/>
                  </a:lnTo>
                  <a:lnTo>
                    <a:pt x="17639" y="22159"/>
                  </a:lnTo>
                  <a:lnTo>
                    <a:pt x="17681" y="22096"/>
                  </a:lnTo>
                  <a:lnTo>
                    <a:pt x="17681" y="22012"/>
                  </a:lnTo>
                  <a:lnTo>
                    <a:pt x="17660" y="21992"/>
                  </a:lnTo>
                  <a:lnTo>
                    <a:pt x="17660" y="21950"/>
                  </a:lnTo>
                  <a:lnTo>
                    <a:pt x="17681" y="21908"/>
                  </a:lnTo>
                  <a:lnTo>
                    <a:pt x="17786" y="21908"/>
                  </a:lnTo>
                  <a:lnTo>
                    <a:pt x="17849" y="21950"/>
                  </a:lnTo>
                  <a:lnTo>
                    <a:pt x="17869" y="21887"/>
                  </a:lnTo>
                  <a:lnTo>
                    <a:pt x="17890" y="21845"/>
                  </a:lnTo>
                  <a:lnTo>
                    <a:pt x="17953" y="21866"/>
                  </a:lnTo>
                  <a:lnTo>
                    <a:pt x="17995" y="21908"/>
                  </a:lnTo>
                  <a:lnTo>
                    <a:pt x="18058" y="21950"/>
                  </a:lnTo>
                  <a:lnTo>
                    <a:pt x="18079" y="21908"/>
                  </a:lnTo>
                  <a:lnTo>
                    <a:pt x="18079" y="21866"/>
                  </a:lnTo>
                  <a:lnTo>
                    <a:pt x="18037" y="21803"/>
                  </a:lnTo>
                  <a:lnTo>
                    <a:pt x="18037" y="21761"/>
                  </a:lnTo>
                  <a:lnTo>
                    <a:pt x="18100" y="21699"/>
                  </a:lnTo>
                  <a:lnTo>
                    <a:pt x="18162" y="21740"/>
                  </a:lnTo>
                  <a:lnTo>
                    <a:pt x="18288" y="21699"/>
                  </a:lnTo>
                  <a:lnTo>
                    <a:pt x="18393" y="21636"/>
                  </a:lnTo>
                  <a:lnTo>
                    <a:pt x="18455" y="21531"/>
                  </a:lnTo>
                  <a:lnTo>
                    <a:pt x="18455" y="21489"/>
                  </a:lnTo>
                  <a:lnTo>
                    <a:pt x="18309" y="21552"/>
                  </a:lnTo>
                  <a:lnTo>
                    <a:pt x="18183" y="21552"/>
                  </a:lnTo>
                  <a:lnTo>
                    <a:pt x="18141" y="21531"/>
                  </a:lnTo>
                  <a:lnTo>
                    <a:pt x="17890" y="21531"/>
                  </a:lnTo>
                  <a:lnTo>
                    <a:pt x="17765" y="21489"/>
                  </a:lnTo>
                  <a:lnTo>
                    <a:pt x="17639" y="21447"/>
                  </a:lnTo>
                  <a:lnTo>
                    <a:pt x="17472" y="21427"/>
                  </a:lnTo>
                  <a:lnTo>
                    <a:pt x="17325" y="21280"/>
                  </a:lnTo>
                  <a:lnTo>
                    <a:pt x="17263" y="21238"/>
                  </a:lnTo>
                  <a:lnTo>
                    <a:pt x="17221" y="21238"/>
                  </a:lnTo>
                  <a:lnTo>
                    <a:pt x="17095" y="21301"/>
                  </a:lnTo>
                  <a:lnTo>
                    <a:pt x="17053" y="21259"/>
                  </a:lnTo>
                  <a:lnTo>
                    <a:pt x="17095" y="21217"/>
                  </a:lnTo>
                  <a:lnTo>
                    <a:pt x="17095" y="21175"/>
                  </a:lnTo>
                  <a:lnTo>
                    <a:pt x="17033" y="21238"/>
                  </a:lnTo>
                  <a:lnTo>
                    <a:pt x="16886" y="21343"/>
                  </a:lnTo>
                  <a:lnTo>
                    <a:pt x="16802" y="21385"/>
                  </a:lnTo>
                  <a:lnTo>
                    <a:pt x="16635" y="21385"/>
                  </a:lnTo>
                  <a:lnTo>
                    <a:pt x="16593" y="21427"/>
                  </a:lnTo>
                  <a:lnTo>
                    <a:pt x="16530" y="21385"/>
                  </a:lnTo>
                  <a:lnTo>
                    <a:pt x="16489" y="21364"/>
                  </a:lnTo>
                  <a:cubicBezTo>
                    <a:pt x="16489" y="21364"/>
                    <a:pt x="16426" y="21385"/>
                    <a:pt x="16405" y="21385"/>
                  </a:cubicBezTo>
                  <a:lnTo>
                    <a:pt x="16321" y="21385"/>
                  </a:lnTo>
                  <a:lnTo>
                    <a:pt x="16196" y="21531"/>
                  </a:lnTo>
                  <a:lnTo>
                    <a:pt x="16154" y="21594"/>
                  </a:lnTo>
                  <a:lnTo>
                    <a:pt x="16091" y="21531"/>
                  </a:lnTo>
                  <a:lnTo>
                    <a:pt x="16049" y="21489"/>
                  </a:lnTo>
                  <a:lnTo>
                    <a:pt x="15861" y="21489"/>
                  </a:lnTo>
                  <a:lnTo>
                    <a:pt x="15777" y="21468"/>
                  </a:lnTo>
                  <a:lnTo>
                    <a:pt x="15735" y="21489"/>
                  </a:lnTo>
                  <a:lnTo>
                    <a:pt x="15672" y="21447"/>
                  </a:lnTo>
                  <a:lnTo>
                    <a:pt x="15735" y="21364"/>
                  </a:lnTo>
                  <a:lnTo>
                    <a:pt x="15840" y="21364"/>
                  </a:lnTo>
                  <a:lnTo>
                    <a:pt x="15882" y="21427"/>
                  </a:lnTo>
                  <a:lnTo>
                    <a:pt x="15965" y="21447"/>
                  </a:lnTo>
                  <a:lnTo>
                    <a:pt x="16049" y="21385"/>
                  </a:lnTo>
                  <a:lnTo>
                    <a:pt x="16175" y="21364"/>
                  </a:lnTo>
                  <a:lnTo>
                    <a:pt x="16258" y="21280"/>
                  </a:lnTo>
                  <a:lnTo>
                    <a:pt x="16321" y="21280"/>
                  </a:lnTo>
                  <a:lnTo>
                    <a:pt x="16426" y="21322"/>
                  </a:lnTo>
                  <a:lnTo>
                    <a:pt x="16530" y="21280"/>
                  </a:lnTo>
                  <a:lnTo>
                    <a:pt x="16572" y="21238"/>
                  </a:lnTo>
                  <a:lnTo>
                    <a:pt x="16530" y="21175"/>
                  </a:lnTo>
                  <a:lnTo>
                    <a:pt x="16489" y="21175"/>
                  </a:lnTo>
                  <a:lnTo>
                    <a:pt x="16468" y="21134"/>
                  </a:lnTo>
                  <a:lnTo>
                    <a:pt x="16405" y="21134"/>
                  </a:lnTo>
                  <a:lnTo>
                    <a:pt x="16300" y="21155"/>
                  </a:lnTo>
                  <a:lnTo>
                    <a:pt x="16216" y="21134"/>
                  </a:lnTo>
                  <a:lnTo>
                    <a:pt x="16049" y="21134"/>
                  </a:lnTo>
                  <a:lnTo>
                    <a:pt x="15944" y="21155"/>
                  </a:lnTo>
                  <a:lnTo>
                    <a:pt x="15840" y="21155"/>
                  </a:lnTo>
                  <a:lnTo>
                    <a:pt x="15693" y="21134"/>
                  </a:lnTo>
                  <a:lnTo>
                    <a:pt x="15672" y="21071"/>
                  </a:lnTo>
                  <a:lnTo>
                    <a:pt x="15631" y="21050"/>
                  </a:lnTo>
                  <a:lnTo>
                    <a:pt x="15526" y="21071"/>
                  </a:lnTo>
                  <a:lnTo>
                    <a:pt x="15380" y="21071"/>
                  </a:lnTo>
                  <a:lnTo>
                    <a:pt x="15212" y="21175"/>
                  </a:lnTo>
                  <a:lnTo>
                    <a:pt x="15170" y="21155"/>
                  </a:lnTo>
                  <a:lnTo>
                    <a:pt x="15212" y="21071"/>
                  </a:lnTo>
                  <a:lnTo>
                    <a:pt x="15275" y="21008"/>
                  </a:lnTo>
                  <a:lnTo>
                    <a:pt x="15463" y="21008"/>
                  </a:lnTo>
                  <a:lnTo>
                    <a:pt x="15672" y="20903"/>
                  </a:lnTo>
                  <a:lnTo>
                    <a:pt x="15756" y="20841"/>
                  </a:lnTo>
                  <a:lnTo>
                    <a:pt x="15756" y="20757"/>
                  </a:lnTo>
                  <a:lnTo>
                    <a:pt x="15777" y="20715"/>
                  </a:lnTo>
                  <a:lnTo>
                    <a:pt x="15861" y="20715"/>
                  </a:lnTo>
                  <a:lnTo>
                    <a:pt x="15903" y="20694"/>
                  </a:lnTo>
                  <a:lnTo>
                    <a:pt x="15965" y="20611"/>
                  </a:lnTo>
                  <a:lnTo>
                    <a:pt x="15944" y="20548"/>
                  </a:lnTo>
                  <a:lnTo>
                    <a:pt x="15882" y="20506"/>
                  </a:lnTo>
                  <a:lnTo>
                    <a:pt x="15798" y="20485"/>
                  </a:lnTo>
                  <a:lnTo>
                    <a:pt x="15777" y="20443"/>
                  </a:lnTo>
                  <a:lnTo>
                    <a:pt x="15861" y="20401"/>
                  </a:lnTo>
                  <a:lnTo>
                    <a:pt x="15903" y="20401"/>
                  </a:lnTo>
                  <a:lnTo>
                    <a:pt x="15903" y="20422"/>
                  </a:lnTo>
                  <a:lnTo>
                    <a:pt x="15986" y="20443"/>
                  </a:lnTo>
                  <a:lnTo>
                    <a:pt x="16007" y="20422"/>
                  </a:lnTo>
                  <a:lnTo>
                    <a:pt x="15986" y="20380"/>
                  </a:lnTo>
                  <a:lnTo>
                    <a:pt x="15965" y="20339"/>
                  </a:lnTo>
                  <a:lnTo>
                    <a:pt x="15965" y="20234"/>
                  </a:lnTo>
                  <a:lnTo>
                    <a:pt x="16007" y="20276"/>
                  </a:lnTo>
                  <a:lnTo>
                    <a:pt x="16049" y="20318"/>
                  </a:lnTo>
                  <a:lnTo>
                    <a:pt x="16049" y="20401"/>
                  </a:lnTo>
                  <a:lnTo>
                    <a:pt x="16091" y="20506"/>
                  </a:lnTo>
                  <a:lnTo>
                    <a:pt x="16175" y="20548"/>
                  </a:lnTo>
                  <a:lnTo>
                    <a:pt x="16279" y="20527"/>
                  </a:lnTo>
                  <a:lnTo>
                    <a:pt x="16405" y="20527"/>
                  </a:lnTo>
                  <a:lnTo>
                    <a:pt x="16698" y="20401"/>
                  </a:lnTo>
                  <a:lnTo>
                    <a:pt x="16781" y="20401"/>
                  </a:lnTo>
                  <a:lnTo>
                    <a:pt x="16844" y="20380"/>
                  </a:lnTo>
                  <a:lnTo>
                    <a:pt x="16907" y="20297"/>
                  </a:lnTo>
                  <a:lnTo>
                    <a:pt x="16991" y="20276"/>
                  </a:lnTo>
                  <a:lnTo>
                    <a:pt x="17033" y="20171"/>
                  </a:lnTo>
                  <a:lnTo>
                    <a:pt x="16991" y="20067"/>
                  </a:lnTo>
                  <a:lnTo>
                    <a:pt x="16949" y="19983"/>
                  </a:lnTo>
                  <a:lnTo>
                    <a:pt x="16907" y="19983"/>
                  </a:lnTo>
                  <a:lnTo>
                    <a:pt x="16802" y="19920"/>
                  </a:lnTo>
                  <a:lnTo>
                    <a:pt x="16530" y="19857"/>
                  </a:lnTo>
                  <a:lnTo>
                    <a:pt x="16489" y="19857"/>
                  </a:lnTo>
                  <a:lnTo>
                    <a:pt x="16384" y="19899"/>
                  </a:lnTo>
                  <a:lnTo>
                    <a:pt x="16321" y="19857"/>
                  </a:lnTo>
                  <a:lnTo>
                    <a:pt x="16321" y="19732"/>
                  </a:lnTo>
                  <a:lnTo>
                    <a:pt x="16300" y="19690"/>
                  </a:lnTo>
                  <a:lnTo>
                    <a:pt x="16196" y="19753"/>
                  </a:lnTo>
                  <a:lnTo>
                    <a:pt x="16112" y="19753"/>
                  </a:lnTo>
                  <a:lnTo>
                    <a:pt x="16007" y="19815"/>
                  </a:lnTo>
                  <a:lnTo>
                    <a:pt x="15944" y="19815"/>
                  </a:lnTo>
                  <a:lnTo>
                    <a:pt x="15861" y="19774"/>
                  </a:lnTo>
                  <a:lnTo>
                    <a:pt x="15861" y="19690"/>
                  </a:lnTo>
                  <a:lnTo>
                    <a:pt x="15944" y="19753"/>
                  </a:lnTo>
                  <a:lnTo>
                    <a:pt x="16007" y="19690"/>
                  </a:lnTo>
                  <a:lnTo>
                    <a:pt x="16070" y="19648"/>
                  </a:lnTo>
                  <a:lnTo>
                    <a:pt x="16196" y="19648"/>
                  </a:lnTo>
                  <a:lnTo>
                    <a:pt x="16216" y="19585"/>
                  </a:lnTo>
                  <a:lnTo>
                    <a:pt x="16175" y="19523"/>
                  </a:lnTo>
                  <a:lnTo>
                    <a:pt x="16091" y="19418"/>
                  </a:lnTo>
                  <a:lnTo>
                    <a:pt x="16049" y="19376"/>
                  </a:lnTo>
                  <a:lnTo>
                    <a:pt x="15944" y="19376"/>
                  </a:lnTo>
                  <a:lnTo>
                    <a:pt x="15965" y="19355"/>
                  </a:lnTo>
                  <a:lnTo>
                    <a:pt x="16070" y="19292"/>
                  </a:lnTo>
                  <a:lnTo>
                    <a:pt x="16070" y="19251"/>
                  </a:lnTo>
                  <a:lnTo>
                    <a:pt x="16070" y="19146"/>
                  </a:lnTo>
                  <a:lnTo>
                    <a:pt x="16091" y="19104"/>
                  </a:lnTo>
                  <a:lnTo>
                    <a:pt x="16154" y="19167"/>
                  </a:lnTo>
                  <a:lnTo>
                    <a:pt x="16175" y="19313"/>
                  </a:lnTo>
                  <a:lnTo>
                    <a:pt x="16216" y="19355"/>
                  </a:lnTo>
                  <a:lnTo>
                    <a:pt x="16216" y="19418"/>
                  </a:lnTo>
                  <a:lnTo>
                    <a:pt x="16363" y="19543"/>
                  </a:lnTo>
                  <a:lnTo>
                    <a:pt x="16363" y="19585"/>
                  </a:lnTo>
                  <a:lnTo>
                    <a:pt x="16426" y="19669"/>
                  </a:lnTo>
                  <a:lnTo>
                    <a:pt x="16489" y="19690"/>
                  </a:lnTo>
                  <a:lnTo>
                    <a:pt x="16572" y="19669"/>
                  </a:lnTo>
                  <a:lnTo>
                    <a:pt x="16614" y="19648"/>
                  </a:lnTo>
                  <a:lnTo>
                    <a:pt x="16698" y="19690"/>
                  </a:lnTo>
                  <a:lnTo>
                    <a:pt x="16802" y="19669"/>
                  </a:lnTo>
                  <a:lnTo>
                    <a:pt x="16886" y="19648"/>
                  </a:lnTo>
                  <a:lnTo>
                    <a:pt x="16928" y="19690"/>
                  </a:lnTo>
                  <a:lnTo>
                    <a:pt x="16928" y="19774"/>
                  </a:lnTo>
                  <a:lnTo>
                    <a:pt x="17116" y="20004"/>
                  </a:lnTo>
                  <a:lnTo>
                    <a:pt x="17200" y="20067"/>
                  </a:lnTo>
                  <a:lnTo>
                    <a:pt x="17221" y="20004"/>
                  </a:lnTo>
                  <a:lnTo>
                    <a:pt x="17325" y="19983"/>
                  </a:lnTo>
                  <a:lnTo>
                    <a:pt x="17346" y="19983"/>
                  </a:lnTo>
                  <a:lnTo>
                    <a:pt x="17367" y="20025"/>
                  </a:lnTo>
                  <a:lnTo>
                    <a:pt x="17346" y="20108"/>
                  </a:lnTo>
                  <a:lnTo>
                    <a:pt x="17325" y="20213"/>
                  </a:lnTo>
                  <a:lnTo>
                    <a:pt x="17346" y="20339"/>
                  </a:lnTo>
                  <a:lnTo>
                    <a:pt x="17409" y="20422"/>
                  </a:lnTo>
                  <a:lnTo>
                    <a:pt x="17451" y="20527"/>
                  </a:lnTo>
                  <a:lnTo>
                    <a:pt x="17472" y="20715"/>
                  </a:lnTo>
                  <a:lnTo>
                    <a:pt x="17535" y="20757"/>
                  </a:lnTo>
                  <a:lnTo>
                    <a:pt x="17618" y="20841"/>
                  </a:lnTo>
                  <a:lnTo>
                    <a:pt x="17681" y="21029"/>
                  </a:lnTo>
                  <a:lnTo>
                    <a:pt x="17828" y="21134"/>
                  </a:lnTo>
                  <a:lnTo>
                    <a:pt x="17869" y="21175"/>
                  </a:lnTo>
                  <a:lnTo>
                    <a:pt x="17953" y="21155"/>
                  </a:lnTo>
                  <a:lnTo>
                    <a:pt x="18037" y="21134"/>
                  </a:lnTo>
                  <a:lnTo>
                    <a:pt x="18100" y="21134"/>
                  </a:lnTo>
                  <a:lnTo>
                    <a:pt x="18141" y="21113"/>
                  </a:lnTo>
                  <a:lnTo>
                    <a:pt x="18141" y="21029"/>
                  </a:lnTo>
                  <a:lnTo>
                    <a:pt x="18141" y="20903"/>
                  </a:lnTo>
                  <a:lnTo>
                    <a:pt x="18141" y="20757"/>
                  </a:lnTo>
                  <a:lnTo>
                    <a:pt x="18162" y="20652"/>
                  </a:lnTo>
                  <a:lnTo>
                    <a:pt x="18183" y="20611"/>
                  </a:lnTo>
                  <a:lnTo>
                    <a:pt x="18204" y="20611"/>
                  </a:lnTo>
                  <a:lnTo>
                    <a:pt x="18246" y="20652"/>
                  </a:lnTo>
                  <a:lnTo>
                    <a:pt x="18204" y="20736"/>
                  </a:lnTo>
                  <a:lnTo>
                    <a:pt x="18204" y="20820"/>
                  </a:lnTo>
                  <a:lnTo>
                    <a:pt x="18267" y="20924"/>
                  </a:lnTo>
                  <a:lnTo>
                    <a:pt x="18204" y="21008"/>
                  </a:lnTo>
                  <a:lnTo>
                    <a:pt x="18204" y="21071"/>
                  </a:lnTo>
                  <a:lnTo>
                    <a:pt x="18267" y="21113"/>
                  </a:lnTo>
                  <a:lnTo>
                    <a:pt x="18309" y="21071"/>
                  </a:lnTo>
                  <a:lnTo>
                    <a:pt x="18393" y="21050"/>
                  </a:lnTo>
                  <a:lnTo>
                    <a:pt x="18455" y="21071"/>
                  </a:lnTo>
                  <a:lnTo>
                    <a:pt x="18476" y="21134"/>
                  </a:lnTo>
                  <a:lnTo>
                    <a:pt x="18455" y="21175"/>
                  </a:lnTo>
                  <a:lnTo>
                    <a:pt x="18476" y="21217"/>
                  </a:lnTo>
                  <a:lnTo>
                    <a:pt x="18581" y="21217"/>
                  </a:lnTo>
                  <a:lnTo>
                    <a:pt x="18623" y="21155"/>
                  </a:lnTo>
                  <a:lnTo>
                    <a:pt x="18623" y="21071"/>
                  </a:lnTo>
                  <a:lnTo>
                    <a:pt x="18602" y="21008"/>
                  </a:lnTo>
                  <a:lnTo>
                    <a:pt x="18602" y="20820"/>
                  </a:lnTo>
                  <a:lnTo>
                    <a:pt x="18623" y="20736"/>
                  </a:lnTo>
                  <a:lnTo>
                    <a:pt x="18623" y="20631"/>
                  </a:lnTo>
                  <a:lnTo>
                    <a:pt x="18665" y="20590"/>
                  </a:lnTo>
                  <a:lnTo>
                    <a:pt x="18623" y="20527"/>
                  </a:lnTo>
                  <a:lnTo>
                    <a:pt x="18581" y="20527"/>
                  </a:lnTo>
                  <a:lnTo>
                    <a:pt x="18602" y="20485"/>
                  </a:lnTo>
                  <a:lnTo>
                    <a:pt x="18623" y="20422"/>
                  </a:lnTo>
                  <a:lnTo>
                    <a:pt x="18602" y="20401"/>
                  </a:lnTo>
                  <a:lnTo>
                    <a:pt x="18497" y="20443"/>
                  </a:lnTo>
                  <a:lnTo>
                    <a:pt x="18497" y="20401"/>
                  </a:lnTo>
                  <a:lnTo>
                    <a:pt x="18518" y="20339"/>
                  </a:lnTo>
                  <a:lnTo>
                    <a:pt x="18623" y="20318"/>
                  </a:lnTo>
                  <a:lnTo>
                    <a:pt x="18685" y="20276"/>
                  </a:lnTo>
                  <a:lnTo>
                    <a:pt x="18685" y="20171"/>
                  </a:lnTo>
                  <a:lnTo>
                    <a:pt x="18665" y="20108"/>
                  </a:lnTo>
                  <a:lnTo>
                    <a:pt x="18602" y="20129"/>
                  </a:lnTo>
                  <a:lnTo>
                    <a:pt x="18581" y="20087"/>
                  </a:lnTo>
                  <a:lnTo>
                    <a:pt x="18623" y="20004"/>
                  </a:lnTo>
                  <a:lnTo>
                    <a:pt x="18685" y="19899"/>
                  </a:lnTo>
                  <a:lnTo>
                    <a:pt x="18685" y="19857"/>
                  </a:lnTo>
                  <a:lnTo>
                    <a:pt x="18623" y="19857"/>
                  </a:lnTo>
                  <a:lnTo>
                    <a:pt x="18560" y="19899"/>
                  </a:lnTo>
                  <a:lnTo>
                    <a:pt x="18476" y="20025"/>
                  </a:lnTo>
                  <a:lnTo>
                    <a:pt x="18455" y="20171"/>
                  </a:lnTo>
                  <a:lnTo>
                    <a:pt x="18393" y="20192"/>
                  </a:lnTo>
                  <a:lnTo>
                    <a:pt x="18393" y="20129"/>
                  </a:lnTo>
                  <a:lnTo>
                    <a:pt x="18413" y="20004"/>
                  </a:lnTo>
                  <a:lnTo>
                    <a:pt x="18413" y="19962"/>
                  </a:lnTo>
                  <a:lnTo>
                    <a:pt x="18393" y="19899"/>
                  </a:lnTo>
                  <a:lnTo>
                    <a:pt x="18393" y="19857"/>
                  </a:lnTo>
                  <a:lnTo>
                    <a:pt x="18413" y="19774"/>
                  </a:lnTo>
                  <a:lnTo>
                    <a:pt x="18497" y="19690"/>
                  </a:lnTo>
                  <a:lnTo>
                    <a:pt x="18581" y="19648"/>
                  </a:lnTo>
                  <a:lnTo>
                    <a:pt x="18602" y="19564"/>
                  </a:lnTo>
                  <a:lnTo>
                    <a:pt x="18560" y="19502"/>
                  </a:lnTo>
                  <a:lnTo>
                    <a:pt x="18476" y="19502"/>
                  </a:lnTo>
                  <a:lnTo>
                    <a:pt x="18413" y="19564"/>
                  </a:lnTo>
                  <a:lnTo>
                    <a:pt x="18393" y="19606"/>
                  </a:lnTo>
                  <a:lnTo>
                    <a:pt x="18372" y="19648"/>
                  </a:lnTo>
                  <a:lnTo>
                    <a:pt x="18393" y="19543"/>
                  </a:lnTo>
                  <a:lnTo>
                    <a:pt x="18413" y="19481"/>
                  </a:lnTo>
                  <a:lnTo>
                    <a:pt x="18393" y="19460"/>
                  </a:lnTo>
                  <a:lnTo>
                    <a:pt x="18351" y="19481"/>
                  </a:lnTo>
                  <a:lnTo>
                    <a:pt x="18246" y="19564"/>
                  </a:lnTo>
                  <a:lnTo>
                    <a:pt x="18162" y="19648"/>
                  </a:lnTo>
                  <a:lnTo>
                    <a:pt x="18162" y="19606"/>
                  </a:lnTo>
                  <a:lnTo>
                    <a:pt x="18183" y="19543"/>
                  </a:lnTo>
                  <a:lnTo>
                    <a:pt x="18246" y="19460"/>
                  </a:lnTo>
                  <a:lnTo>
                    <a:pt x="18288" y="19397"/>
                  </a:lnTo>
                  <a:lnTo>
                    <a:pt x="18351" y="19292"/>
                  </a:lnTo>
                  <a:lnTo>
                    <a:pt x="18351" y="19271"/>
                  </a:lnTo>
                  <a:lnTo>
                    <a:pt x="18288" y="19230"/>
                  </a:lnTo>
                  <a:lnTo>
                    <a:pt x="18267" y="19167"/>
                  </a:lnTo>
                  <a:lnTo>
                    <a:pt x="18204" y="19167"/>
                  </a:lnTo>
                  <a:lnTo>
                    <a:pt x="18162" y="19125"/>
                  </a:lnTo>
                  <a:lnTo>
                    <a:pt x="18141" y="19041"/>
                  </a:lnTo>
                  <a:lnTo>
                    <a:pt x="18079" y="19020"/>
                  </a:lnTo>
                  <a:lnTo>
                    <a:pt x="17995" y="18937"/>
                  </a:lnTo>
                  <a:lnTo>
                    <a:pt x="17953" y="18937"/>
                  </a:lnTo>
                  <a:lnTo>
                    <a:pt x="17932" y="18916"/>
                  </a:lnTo>
                  <a:lnTo>
                    <a:pt x="17869" y="18916"/>
                  </a:lnTo>
                  <a:lnTo>
                    <a:pt x="17869" y="18853"/>
                  </a:lnTo>
                  <a:lnTo>
                    <a:pt x="17849" y="18811"/>
                  </a:lnTo>
                  <a:lnTo>
                    <a:pt x="17660" y="18665"/>
                  </a:lnTo>
                  <a:lnTo>
                    <a:pt x="17639" y="18623"/>
                  </a:lnTo>
                  <a:lnTo>
                    <a:pt x="17535" y="18560"/>
                  </a:lnTo>
                  <a:lnTo>
                    <a:pt x="17430" y="18560"/>
                  </a:lnTo>
                  <a:lnTo>
                    <a:pt x="17325" y="18602"/>
                  </a:lnTo>
                  <a:lnTo>
                    <a:pt x="17242" y="18707"/>
                  </a:lnTo>
                  <a:lnTo>
                    <a:pt x="17242" y="18644"/>
                  </a:lnTo>
                  <a:lnTo>
                    <a:pt x="17221" y="18560"/>
                  </a:lnTo>
                  <a:lnTo>
                    <a:pt x="17053" y="18518"/>
                  </a:lnTo>
                  <a:lnTo>
                    <a:pt x="16949" y="18518"/>
                  </a:lnTo>
                  <a:lnTo>
                    <a:pt x="16844" y="18539"/>
                  </a:lnTo>
                  <a:lnTo>
                    <a:pt x="16823" y="18518"/>
                  </a:lnTo>
                  <a:lnTo>
                    <a:pt x="16907" y="18434"/>
                  </a:lnTo>
                  <a:lnTo>
                    <a:pt x="16949" y="18476"/>
                  </a:lnTo>
                  <a:lnTo>
                    <a:pt x="17137" y="18476"/>
                  </a:lnTo>
                  <a:lnTo>
                    <a:pt x="17221" y="18497"/>
                  </a:lnTo>
                  <a:lnTo>
                    <a:pt x="17325" y="18497"/>
                  </a:lnTo>
                  <a:lnTo>
                    <a:pt x="17430" y="18476"/>
                  </a:lnTo>
                  <a:lnTo>
                    <a:pt x="17472" y="18393"/>
                  </a:lnTo>
                  <a:lnTo>
                    <a:pt x="17514" y="18204"/>
                  </a:lnTo>
                  <a:lnTo>
                    <a:pt x="17472" y="18121"/>
                  </a:lnTo>
                  <a:lnTo>
                    <a:pt x="17451" y="18100"/>
                  </a:lnTo>
                  <a:lnTo>
                    <a:pt x="17409" y="18100"/>
                  </a:lnTo>
                  <a:lnTo>
                    <a:pt x="17263" y="17995"/>
                  </a:lnTo>
                  <a:lnTo>
                    <a:pt x="17221" y="17974"/>
                  </a:lnTo>
                  <a:lnTo>
                    <a:pt x="17158" y="17974"/>
                  </a:lnTo>
                  <a:lnTo>
                    <a:pt x="17053" y="18058"/>
                  </a:lnTo>
                  <a:lnTo>
                    <a:pt x="17012" y="18058"/>
                  </a:lnTo>
                  <a:lnTo>
                    <a:pt x="16928" y="18079"/>
                  </a:lnTo>
                  <a:lnTo>
                    <a:pt x="16886" y="18162"/>
                  </a:lnTo>
                  <a:lnTo>
                    <a:pt x="16844" y="18162"/>
                  </a:lnTo>
                  <a:lnTo>
                    <a:pt x="16844" y="18079"/>
                  </a:lnTo>
                  <a:lnTo>
                    <a:pt x="16823" y="18016"/>
                  </a:lnTo>
                  <a:lnTo>
                    <a:pt x="16781" y="18016"/>
                  </a:lnTo>
                  <a:lnTo>
                    <a:pt x="16635" y="18058"/>
                  </a:lnTo>
                  <a:lnTo>
                    <a:pt x="16593" y="18079"/>
                  </a:lnTo>
                  <a:lnTo>
                    <a:pt x="16530" y="18079"/>
                  </a:lnTo>
                  <a:lnTo>
                    <a:pt x="16572" y="18058"/>
                  </a:lnTo>
                  <a:lnTo>
                    <a:pt x="16677" y="17995"/>
                  </a:lnTo>
                  <a:lnTo>
                    <a:pt x="16781" y="17974"/>
                  </a:lnTo>
                  <a:lnTo>
                    <a:pt x="16802" y="17911"/>
                  </a:lnTo>
                  <a:lnTo>
                    <a:pt x="16781" y="17870"/>
                  </a:lnTo>
                  <a:lnTo>
                    <a:pt x="16719" y="17849"/>
                  </a:lnTo>
                  <a:lnTo>
                    <a:pt x="16677" y="17870"/>
                  </a:lnTo>
                  <a:lnTo>
                    <a:pt x="16719" y="17807"/>
                  </a:lnTo>
                  <a:lnTo>
                    <a:pt x="16781" y="17807"/>
                  </a:lnTo>
                  <a:lnTo>
                    <a:pt x="16823" y="17849"/>
                  </a:lnTo>
                  <a:lnTo>
                    <a:pt x="16928" y="17953"/>
                  </a:lnTo>
                  <a:lnTo>
                    <a:pt x="17012" y="17974"/>
                  </a:lnTo>
                  <a:lnTo>
                    <a:pt x="17095" y="17953"/>
                  </a:lnTo>
                  <a:lnTo>
                    <a:pt x="17200" y="17870"/>
                  </a:lnTo>
                  <a:lnTo>
                    <a:pt x="17367" y="17870"/>
                  </a:lnTo>
                  <a:lnTo>
                    <a:pt x="17430" y="17786"/>
                  </a:lnTo>
                  <a:lnTo>
                    <a:pt x="17472" y="17765"/>
                  </a:lnTo>
                  <a:lnTo>
                    <a:pt x="17514" y="17702"/>
                  </a:lnTo>
                  <a:lnTo>
                    <a:pt x="17472" y="17639"/>
                  </a:lnTo>
                  <a:lnTo>
                    <a:pt x="17409" y="17577"/>
                  </a:lnTo>
                  <a:lnTo>
                    <a:pt x="17263" y="17556"/>
                  </a:lnTo>
                  <a:lnTo>
                    <a:pt x="17200" y="17493"/>
                  </a:lnTo>
                  <a:lnTo>
                    <a:pt x="17137" y="17451"/>
                  </a:lnTo>
                  <a:lnTo>
                    <a:pt x="17033" y="17451"/>
                  </a:lnTo>
                  <a:lnTo>
                    <a:pt x="16928" y="17430"/>
                  </a:lnTo>
                  <a:lnTo>
                    <a:pt x="16844" y="17451"/>
                  </a:lnTo>
                  <a:lnTo>
                    <a:pt x="16823" y="17493"/>
                  </a:lnTo>
                  <a:lnTo>
                    <a:pt x="16740" y="17556"/>
                  </a:lnTo>
                  <a:lnTo>
                    <a:pt x="16677" y="17535"/>
                  </a:lnTo>
                  <a:lnTo>
                    <a:pt x="16593" y="17493"/>
                  </a:lnTo>
                  <a:lnTo>
                    <a:pt x="16489" y="17493"/>
                  </a:lnTo>
                  <a:lnTo>
                    <a:pt x="16468" y="17556"/>
                  </a:lnTo>
                  <a:lnTo>
                    <a:pt x="16426" y="17598"/>
                  </a:lnTo>
                  <a:lnTo>
                    <a:pt x="16384" y="17577"/>
                  </a:lnTo>
                  <a:lnTo>
                    <a:pt x="16321" y="17535"/>
                  </a:lnTo>
                  <a:lnTo>
                    <a:pt x="16300" y="17535"/>
                  </a:lnTo>
                  <a:lnTo>
                    <a:pt x="16279" y="17472"/>
                  </a:lnTo>
                  <a:lnTo>
                    <a:pt x="16321" y="17430"/>
                  </a:lnTo>
                  <a:lnTo>
                    <a:pt x="16426" y="17388"/>
                  </a:lnTo>
                  <a:lnTo>
                    <a:pt x="16572" y="17430"/>
                  </a:lnTo>
                  <a:lnTo>
                    <a:pt x="16740" y="17430"/>
                  </a:lnTo>
                  <a:lnTo>
                    <a:pt x="16802" y="17367"/>
                  </a:lnTo>
                  <a:lnTo>
                    <a:pt x="16802" y="17326"/>
                  </a:lnTo>
                  <a:lnTo>
                    <a:pt x="16740" y="17221"/>
                  </a:lnTo>
                  <a:lnTo>
                    <a:pt x="16635" y="17137"/>
                  </a:lnTo>
                  <a:lnTo>
                    <a:pt x="16530" y="17074"/>
                  </a:lnTo>
                  <a:lnTo>
                    <a:pt x="16489" y="17012"/>
                  </a:lnTo>
                  <a:lnTo>
                    <a:pt x="16489" y="16907"/>
                  </a:lnTo>
                  <a:lnTo>
                    <a:pt x="16509" y="16865"/>
                  </a:lnTo>
                  <a:lnTo>
                    <a:pt x="16572" y="16907"/>
                  </a:lnTo>
                  <a:lnTo>
                    <a:pt x="16593" y="16949"/>
                  </a:lnTo>
                  <a:lnTo>
                    <a:pt x="16593" y="17012"/>
                  </a:lnTo>
                  <a:lnTo>
                    <a:pt x="16677" y="17054"/>
                  </a:lnTo>
                  <a:lnTo>
                    <a:pt x="16802" y="17158"/>
                  </a:lnTo>
                  <a:lnTo>
                    <a:pt x="16823" y="17221"/>
                  </a:lnTo>
                  <a:lnTo>
                    <a:pt x="16886" y="17242"/>
                  </a:lnTo>
                  <a:lnTo>
                    <a:pt x="16928" y="17242"/>
                  </a:lnTo>
                  <a:lnTo>
                    <a:pt x="17012" y="17326"/>
                  </a:lnTo>
                  <a:lnTo>
                    <a:pt x="17095" y="17326"/>
                  </a:lnTo>
                  <a:lnTo>
                    <a:pt x="17200" y="17284"/>
                  </a:lnTo>
                  <a:lnTo>
                    <a:pt x="17263" y="17242"/>
                  </a:lnTo>
                  <a:lnTo>
                    <a:pt x="17346" y="17221"/>
                  </a:lnTo>
                  <a:lnTo>
                    <a:pt x="17409" y="17158"/>
                  </a:lnTo>
                  <a:lnTo>
                    <a:pt x="17472" y="17116"/>
                  </a:lnTo>
                  <a:lnTo>
                    <a:pt x="17556" y="17074"/>
                  </a:lnTo>
                  <a:lnTo>
                    <a:pt x="17606" y="17074"/>
                  </a:lnTo>
                  <a:lnTo>
                    <a:pt x="17618" y="17116"/>
                  </a:lnTo>
                  <a:lnTo>
                    <a:pt x="17618" y="17074"/>
                  </a:lnTo>
                  <a:lnTo>
                    <a:pt x="17618" y="17033"/>
                  </a:lnTo>
                  <a:lnTo>
                    <a:pt x="17577" y="16970"/>
                  </a:lnTo>
                  <a:lnTo>
                    <a:pt x="17588" y="17010"/>
                  </a:lnTo>
                  <a:lnTo>
                    <a:pt x="17472" y="16844"/>
                  </a:lnTo>
                  <a:lnTo>
                    <a:pt x="17409" y="16802"/>
                  </a:lnTo>
                  <a:lnTo>
                    <a:pt x="17409" y="16740"/>
                  </a:lnTo>
                  <a:lnTo>
                    <a:pt x="17430" y="16719"/>
                  </a:lnTo>
                  <a:lnTo>
                    <a:pt x="17472" y="16719"/>
                  </a:lnTo>
                  <a:lnTo>
                    <a:pt x="17535" y="16761"/>
                  </a:lnTo>
                  <a:lnTo>
                    <a:pt x="17535" y="16823"/>
                  </a:lnTo>
                  <a:lnTo>
                    <a:pt x="17577" y="16865"/>
                  </a:lnTo>
                  <a:lnTo>
                    <a:pt x="17681" y="17074"/>
                  </a:lnTo>
                  <a:lnTo>
                    <a:pt x="17869" y="17284"/>
                  </a:lnTo>
                  <a:lnTo>
                    <a:pt x="17890" y="17326"/>
                  </a:lnTo>
                  <a:lnTo>
                    <a:pt x="17932" y="17263"/>
                  </a:lnTo>
                  <a:lnTo>
                    <a:pt x="17932" y="17179"/>
                  </a:lnTo>
                  <a:lnTo>
                    <a:pt x="17953" y="17012"/>
                  </a:lnTo>
                  <a:lnTo>
                    <a:pt x="17953" y="16907"/>
                  </a:lnTo>
                  <a:lnTo>
                    <a:pt x="17995" y="16844"/>
                  </a:lnTo>
                  <a:lnTo>
                    <a:pt x="18058" y="16844"/>
                  </a:lnTo>
                  <a:lnTo>
                    <a:pt x="18100" y="16865"/>
                  </a:lnTo>
                  <a:lnTo>
                    <a:pt x="18100" y="16949"/>
                  </a:lnTo>
                  <a:lnTo>
                    <a:pt x="18141" y="17012"/>
                  </a:lnTo>
                  <a:lnTo>
                    <a:pt x="18183" y="17012"/>
                  </a:lnTo>
                  <a:lnTo>
                    <a:pt x="18372" y="17074"/>
                  </a:lnTo>
                  <a:lnTo>
                    <a:pt x="18518" y="17179"/>
                  </a:lnTo>
                  <a:lnTo>
                    <a:pt x="18602" y="17221"/>
                  </a:lnTo>
                  <a:lnTo>
                    <a:pt x="18665" y="17179"/>
                  </a:lnTo>
                  <a:lnTo>
                    <a:pt x="18706" y="17179"/>
                  </a:lnTo>
                  <a:lnTo>
                    <a:pt x="18769" y="17221"/>
                  </a:lnTo>
                  <a:lnTo>
                    <a:pt x="18769" y="17263"/>
                  </a:lnTo>
                  <a:lnTo>
                    <a:pt x="18602" y="17284"/>
                  </a:lnTo>
                  <a:lnTo>
                    <a:pt x="18581" y="17326"/>
                  </a:lnTo>
                  <a:lnTo>
                    <a:pt x="18476" y="17221"/>
                  </a:lnTo>
                  <a:lnTo>
                    <a:pt x="18288" y="17116"/>
                  </a:lnTo>
                  <a:lnTo>
                    <a:pt x="18246" y="17074"/>
                  </a:lnTo>
                  <a:lnTo>
                    <a:pt x="18204" y="17054"/>
                  </a:lnTo>
                  <a:lnTo>
                    <a:pt x="18162" y="17054"/>
                  </a:lnTo>
                  <a:lnTo>
                    <a:pt x="18121" y="17074"/>
                  </a:lnTo>
                  <a:lnTo>
                    <a:pt x="18121" y="17137"/>
                  </a:lnTo>
                  <a:lnTo>
                    <a:pt x="18183" y="17221"/>
                  </a:lnTo>
                  <a:lnTo>
                    <a:pt x="18413" y="17430"/>
                  </a:lnTo>
                  <a:lnTo>
                    <a:pt x="18518" y="17535"/>
                  </a:lnTo>
                  <a:lnTo>
                    <a:pt x="18685" y="17598"/>
                  </a:lnTo>
                  <a:lnTo>
                    <a:pt x="18790" y="17681"/>
                  </a:lnTo>
                  <a:lnTo>
                    <a:pt x="18832" y="17702"/>
                  </a:lnTo>
                  <a:lnTo>
                    <a:pt x="18916" y="17681"/>
                  </a:lnTo>
                  <a:lnTo>
                    <a:pt x="18937" y="17639"/>
                  </a:lnTo>
                  <a:lnTo>
                    <a:pt x="18999" y="17556"/>
                  </a:lnTo>
                  <a:lnTo>
                    <a:pt x="19125" y="17556"/>
                  </a:lnTo>
                  <a:lnTo>
                    <a:pt x="19167" y="17493"/>
                  </a:lnTo>
                  <a:lnTo>
                    <a:pt x="19167" y="17430"/>
                  </a:lnTo>
                  <a:lnTo>
                    <a:pt x="19250" y="17367"/>
                  </a:lnTo>
                  <a:lnTo>
                    <a:pt x="19313" y="17367"/>
                  </a:lnTo>
                  <a:lnTo>
                    <a:pt x="19376" y="17388"/>
                  </a:lnTo>
                  <a:lnTo>
                    <a:pt x="19460" y="17430"/>
                  </a:lnTo>
                  <a:lnTo>
                    <a:pt x="19564" y="17388"/>
                  </a:lnTo>
                  <a:lnTo>
                    <a:pt x="19669" y="17388"/>
                  </a:lnTo>
                  <a:lnTo>
                    <a:pt x="19690" y="17346"/>
                  </a:lnTo>
                  <a:lnTo>
                    <a:pt x="19732" y="17221"/>
                  </a:lnTo>
                  <a:lnTo>
                    <a:pt x="19732" y="17116"/>
                  </a:lnTo>
                  <a:lnTo>
                    <a:pt x="19774" y="17033"/>
                  </a:lnTo>
                  <a:lnTo>
                    <a:pt x="19857" y="16907"/>
                  </a:lnTo>
                  <a:lnTo>
                    <a:pt x="19857" y="16823"/>
                  </a:lnTo>
                  <a:lnTo>
                    <a:pt x="19836" y="16761"/>
                  </a:lnTo>
                  <a:lnTo>
                    <a:pt x="19753" y="16740"/>
                  </a:lnTo>
                  <a:lnTo>
                    <a:pt x="19648" y="16761"/>
                  </a:lnTo>
                  <a:lnTo>
                    <a:pt x="19627" y="16802"/>
                  </a:lnTo>
                  <a:lnTo>
                    <a:pt x="19585" y="16761"/>
                  </a:lnTo>
                  <a:lnTo>
                    <a:pt x="19543" y="16761"/>
                  </a:lnTo>
                  <a:lnTo>
                    <a:pt x="19522" y="16802"/>
                  </a:lnTo>
                  <a:lnTo>
                    <a:pt x="19439" y="16740"/>
                  </a:lnTo>
                  <a:lnTo>
                    <a:pt x="19376" y="16656"/>
                  </a:lnTo>
                  <a:lnTo>
                    <a:pt x="19334" y="16614"/>
                  </a:lnTo>
                  <a:lnTo>
                    <a:pt x="19313" y="16530"/>
                  </a:lnTo>
                  <a:lnTo>
                    <a:pt x="19271" y="16530"/>
                  </a:lnTo>
                  <a:lnTo>
                    <a:pt x="19250" y="16614"/>
                  </a:lnTo>
                  <a:lnTo>
                    <a:pt x="19250" y="16719"/>
                  </a:lnTo>
                  <a:lnTo>
                    <a:pt x="19313" y="16740"/>
                  </a:lnTo>
                  <a:lnTo>
                    <a:pt x="19313" y="16823"/>
                  </a:lnTo>
                  <a:lnTo>
                    <a:pt x="19250" y="16907"/>
                  </a:lnTo>
                  <a:lnTo>
                    <a:pt x="19229" y="17012"/>
                  </a:lnTo>
                  <a:lnTo>
                    <a:pt x="19209" y="16949"/>
                  </a:lnTo>
                  <a:lnTo>
                    <a:pt x="19229" y="16823"/>
                  </a:lnTo>
                  <a:lnTo>
                    <a:pt x="19209" y="16719"/>
                  </a:lnTo>
                  <a:lnTo>
                    <a:pt x="19146" y="16698"/>
                  </a:lnTo>
                  <a:lnTo>
                    <a:pt x="19125" y="16551"/>
                  </a:lnTo>
                  <a:lnTo>
                    <a:pt x="19062" y="16530"/>
                  </a:lnTo>
                  <a:lnTo>
                    <a:pt x="19041" y="16489"/>
                  </a:lnTo>
                  <a:lnTo>
                    <a:pt x="19041" y="16447"/>
                  </a:lnTo>
                  <a:lnTo>
                    <a:pt x="19104" y="16426"/>
                  </a:lnTo>
                  <a:lnTo>
                    <a:pt x="19161" y="16311"/>
                  </a:lnTo>
                  <a:lnTo>
                    <a:pt x="19146" y="16279"/>
                  </a:lnTo>
                  <a:lnTo>
                    <a:pt x="19104" y="16238"/>
                  </a:lnTo>
                  <a:lnTo>
                    <a:pt x="19146" y="16217"/>
                  </a:lnTo>
                  <a:lnTo>
                    <a:pt x="19229" y="16217"/>
                  </a:lnTo>
                  <a:lnTo>
                    <a:pt x="19271" y="16175"/>
                  </a:lnTo>
                  <a:lnTo>
                    <a:pt x="19313" y="16091"/>
                  </a:lnTo>
                  <a:lnTo>
                    <a:pt x="19313" y="15966"/>
                  </a:lnTo>
                  <a:lnTo>
                    <a:pt x="19271" y="15903"/>
                  </a:lnTo>
                  <a:lnTo>
                    <a:pt x="19271" y="15861"/>
                  </a:lnTo>
                  <a:lnTo>
                    <a:pt x="19334" y="15861"/>
                  </a:lnTo>
                  <a:lnTo>
                    <a:pt x="19376" y="15903"/>
                  </a:lnTo>
                  <a:lnTo>
                    <a:pt x="19439" y="15986"/>
                  </a:lnTo>
                  <a:lnTo>
                    <a:pt x="19481" y="16007"/>
                  </a:lnTo>
                  <a:lnTo>
                    <a:pt x="19564" y="16007"/>
                  </a:lnTo>
                  <a:lnTo>
                    <a:pt x="19648" y="15966"/>
                  </a:lnTo>
                  <a:lnTo>
                    <a:pt x="19732" y="15986"/>
                  </a:lnTo>
                  <a:lnTo>
                    <a:pt x="19794" y="16028"/>
                  </a:lnTo>
                  <a:lnTo>
                    <a:pt x="19899" y="16070"/>
                  </a:lnTo>
                  <a:lnTo>
                    <a:pt x="20046" y="16175"/>
                  </a:lnTo>
                  <a:lnTo>
                    <a:pt x="20046" y="16238"/>
                  </a:lnTo>
                  <a:lnTo>
                    <a:pt x="20066" y="16321"/>
                  </a:lnTo>
                  <a:lnTo>
                    <a:pt x="20108" y="16384"/>
                  </a:lnTo>
                  <a:lnTo>
                    <a:pt x="20150" y="16447"/>
                  </a:lnTo>
                  <a:lnTo>
                    <a:pt x="20192" y="16489"/>
                  </a:lnTo>
                  <a:lnTo>
                    <a:pt x="20318" y="16405"/>
                  </a:lnTo>
                  <a:lnTo>
                    <a:pt x="20422" y="16238"/>
                  </a:lnTo>
                  <a:lnTo>
                    <a:pt x="20485" y="16133"/>
                  </a:lnTo>
                  <a:lnTo>
                    <a:pt x="20422" y="16091"/>
                  </a:lnTo>
                  <a:lnTo>
                    <a:pt x="20401" y="15986"/>
                  </a:lnTo>
                  <a:lnTo>
                    <a:pt x="20464" y="15924"/>
                  </a:lnTo>
                  <a:lnTo>
                    <a:pt x="20464" y="15882"/>
                  </a:lnTo>
                  <a:lnTo>
                    <a:pt x="20359" y="15861"/>
                  </a:lnTo>
                  <a:lnTo>
                    <a:pt x="20276" y="15903"/>
                  </a:lnTo>
                  <a:lnTo>
                    <a:pt x="20255" y="15966"/>
                  </a:lnTo>
                  <a:lnTo>
                    <a:pt x="20108" y="15882"/>
                  </a:lnTo>
                  <a:lnTo>
                    <a:pt x="20046" y="15777"/>
                  </a:lnTo>
                  <a:lnTo>
                    <a:pt x="19899" y="15756"/>
                  </a:lnTo>
                  <a:lnTo>
                    <a:pt x="19857" y="15777"/>
                  </a:lnTo>
                  <a:lnTo>
                    <a:pt x="19794" y="15714"/>
                  </a:lnTo>
                  <a:lnTo>
                    <a:pt x="19794" y="15673"/>
                  </a:lnTo>
                  <a:lnTo>
                    <a:pt x="19857" y="15673"/>
                  </a:lnTo>
                  <a:lnTo>
                    <a:pt x="19899" y="15589"/>
                  </a:lnTo>
                  <a:lnTo>
                    <a:pt x="19941" y="15401"/>
                  </a:lnTo>
                  <a:lnTo>
                    <a:pt x="19962" y="15380"/>
                  </a:lnTo>
                  <a:lnTo>
                    <a:pt x="19962" y="15296"/>
                  </a:lnTo>
                  <a:lnTo>
                    <a:pt x="19836" y="15254"/>
                  </a:lnTo>
                  <a:lnTo>
                    <a:pt x="19774" y="15254"/>
                  </a:lnTo>
                  <a:lnTo>
                    <a:pt x="19669" y="15359"/>
                  </a:lnTo>
                  <a:lnTo>
                    <a:pt x="19564" y="15380"/>
                  </a:lnTo>
                  <a:lnTo>
                    <a:pt x="19460" y="15359"/>
                  </a:lnTo>
                  <a:lnTo>
                    <a:pt x="19439" y="15296"/>
                  </a:lnTo>
                  <a:lnTo>
                    <a:pt x="19418" y="15191"/>
                  </a:lnTo>
                  <a:lnTo>
                    <a:pt x="19376" y="15149"/>
                  </a:lnTo>
                  <a:lnTo>
                    <a:pt x="19376" y="15066"/>
                  </a:lnTo>
                  <a:lnTo>
                    <a:pt x="19460" y="15129"/>
                  </a:lnTo>
                  <a:lnTo>
                    <a:pt x="19481" y="15170"/>
                  </a:lnTo>
                  <a:lnTo>
                    <a:pt x="19460" y="15233"/>
                  </a:lnTo>
                  <a:lnTo>
                    <a:pt x="19481" y="15296"/>
                  </a:lnTo>
                  <a:lnTo>
                    <a:pt x="19564" y="15359"/>
                  </a:lnTo>
                  <a:lnTo>
                    <a:pt x="19648" y="15359"/>
                  </a:lnTo>
                  <a:lnTo>
                    <a:pt x="19753" y="15254"/>
                  </a:lnTo>
                  <a:lnTo>
                    <a:pt x="19836" y="15233"/>
                  </a:lnTo>
                  <a:lnTo>
                    <a:pt x="19941" y="15233"/>
                  </a:lnTo>
                  <a:lnTo>
                    <a:pt x="19983" y="15275"/>
                  </a:lnTo>
                  <a:lnTo>
                    <a:pt x="20046" y="15275"/>
                  </a:lnTo>
                  <a:lnTo>
                    <a:pt x="20066" y="15233"/>
                  </a:lnTo>
                  <a:lnTo>
                    <a:pt x="20046" y="15170"/>
                  </a:lnTo>
                  <a:lnTo>
                    <a:pt x="19836" y="14961"/>
                  </a:lnTo>
                  <a:lnTo>
                    <a:pt x="19669" y="14836"/>
                  </a:lnTo>
                  <a:lnTo>
                    <a:pt x="19522" y="14836"/>
                  </a:lnTo>
                  <a:lnTo>
                    <a:pt x="19355" y="14752"/>
                  </a:lnTo>
                  <a:lnTo>
                    <a:pt x="19271" y="14647"/>
                  </a:lnTo>
                  <a:lnTo>
                    <a:pt x="19271" y="14564"/>
                  </a:lnTo>
                  <a:lnTo>
                    <a:pt x="19271" y="14522"/>
                  </a:lnTo>
                  <a:lnTo>
                    <a:pt x="19334" y="14564"/>
                  </a:lnTo>
                  <a:lnTo>
                    <a:pt x="19376" y="14668"/>
                  </a:lnTo>
                  <a:lnTo>
                    <a:pt x="19460" y="14731"/>
                  </a:lnTo>
                  <a:lnTo>
                    <a:pt x="19585" y="14731"/>
                  </a:lnTo>
                  <a:lnTo>
                    <a:pt x="19627" y="14668"/>
                  </a:lnTo>
                  <a:lnTo>
                    <a:pt x="19627" y="14626"/>
                  </a:lnTo>
                  <a:lnTo>
                    <a:pt x="19522" y="14522"/>
                  </a:lnTo>
                  <a:lnTo>
                    <a:pt x="19481" y="14459"/>
                  </a:lnTo>
                  <a:lnTo>
                    <a:pt x="19481" y="14438"/>
                  </a:lnTo>
                  <a:lnTo>
                    <a:pt x="19522" y="14438"/>
                  </a:lnTo>
                  <a:lnTo>
                    <a:pt x="19564" y="14459"/>
                  </a:lnTo>
                  <a:lnTo>
                    <a:pt x="19690" y="14626"/>
                  </a:lnTo>
                  <a:lnTo>
                    <a:pt x="19753" y="14731"/>
                  </a:lnTo>
                  <a:lnTo>
                    <a:pt x="19753" y="14773"/>
                  </a:lnTo>
                  <a:lnTo>
                    <a:pt x="19857" y="14857"/>
                  </a:lnTo>
                  <a:lnTo>
                    <a:pt x="19962" y="14940"/>
                  </a:lnTo>
                  <a:lnTo>
                    <a:pt x="20087" y="15087"/>
                  </a:lnTo>
                  <a:lnTo>
                    <a:pt x="20171" y="15129"/>
                  </a:lnTo>
                  <a:lnTo>
                    <a:pt x="20213" y="15087"/>
                  </a:lnTo>
                  <a:lnTo>
                    <a:pt x="20276" y="15129"/>
                  </a:lnTo>
                  <a:lnTo>
                    <a:pt x="20297" y="15170"/>
                  </a:lnTo>
                  <a:lnTo>
                    <a:pt x="20213" y="15233"/>
                  </a:lnTo>
                  <a:lnTo>
                    <a:pt x="20276" y="15296"/>
                  </a:lnTo>
                  <a:lnTo>
                    <a:pt x="20318" y="15359"/>
                  </a:lnTo>
                  <a:lnTo>
                    <a:pt x="20380" y="15359"/>
                  </a:lnTo>
                  <a:lnTo>
                    <a:pt x="20422" y="15275"/>
                  </a:lnTo>
                  <a:lnTo>
                    <a:pt x="20485" y="15087"/>
                  </a:lnTo>
                  <a:lnTo>
                    <a:pt x="20506" y="15045"/>
                  </a:lnTo>
                  <a:lnTo>
                    <a:pt x="20527" y="14982"/>
                  </a:lnTo>
                  <a:lnTo>
                    <a:pt x="20506" y="14877"/>
                  </a:lnTo>
                  <a:lnTo>
                    <a:pt x="20506" y="14836"/>
                  </a:lnTo>
                  <a:lnTo>
                    <a:pt x="20506" y="14710"/>
                  </a:lnTo>
                  <a:lnTo>
                    <a:pt x="20464" y="14626"/>
                  </a:lnTo>
                  <a:lnTo>
                    <a:pt x="20464" y="14564"/>
                  </a:lnTo>
                  <a:lnTo>
                    <a:pt x="20464" y="14543"/>
                  </a:lnTo>
                  <a:lnTo>
                    <a:pt x="20506" y="14564"/>
                  </a:lnTo>
                  <a:lnTo>
                    <a:pt x="20590" y="14605"/>
                  </a:lnTo>
                  <a:lnTo>
                    <a:pt x="20610" y="14605"/>
                  </a:lnTo>
                  <a:lnTo>
                    <a:pt x="20590" y="14543"/>
                  </a:lnTo>
                  <a:lnTo>
                    <a:pt x="20506" y="14459"/>
                  </a:lnTo>
                  <a:lnTo>
                    <a:pt x="20464" y="14354"/>
                  </a:lnTo>
                  <a:lnTo>
                    <a:pt x="20401" y="14313"/>
                  </a:lnTo>
                  <a:lnTo>
                    <a:pt x="20318" y="14292"/>
                  </a:lnTo>
                  <a:lnTo>
                    <a:pt x="19962" y="14292"/>
                  </a:lnTo>
                  <a:lnTo>
                    <a:pt x="19920" y="14208"/>
                  </a:lnTo>
                  <a:lnTo>
                    <a:pt x="19836" y="14145"/>
                  </a:lnTo>
                  <a:lnTo>
                    <a:pt x="19648" y="14145"/>
                  </a:lnTo>
                  <a:lnTo>
                    <a:pt x="19564" y="14187"/>
                  </a:lnTo>
                  <a:lnTo>
                    <a:pt x="19502" y="14187"/>
                  </a:lnTo>
                  <a:lnTo>
                    <a:pt x="19460" y="14124"/>
                  </a:lnTo>
                  <a:lnTo>
                    <a:pt x="19439" y="14103"/>
                  </a:lnTo>
                  <a:lnTo>
                    <a:pt x="19460" y="14041"/>
                  </a:lnTo>
                  <a:lnTo>
                    <a:pt x="19502" y="14103"/>
                  </a:lnTo>
                  <a:lnTo>
                    <a:pt x="19543" y="14124"/>
                  </a:lnTo>
                  <a:lnTo>
                    <a:pt x="19669" y="14103"/>
                  </a:lnTo>
                  <a:lnTo>
                    <a:pt x="19836" y="14082"/>
                  </a:lnTo>
                  <a:lnTo>
                    <a:pt x="19878" y="14124"/>
                  </a:lnTo>
                  <a:lnTo>
                    <a:pt x="19941" y="14103"/>
                  </a:lnTo>
                  <a:lnTo>
                    <a:pt x="20025" y="14082"/>
                  </a:lnTo>
                  <a:lnTo>
                    <a:pt x="20087" y="14103"/>
                  </a:lnTo>
                  <a:lnTo>
                    <a:pt x="20150" y="14124"/>
                  </a:lnTo>
                  <a:lnTo>
                    <a:pt x="20192" y="14103"/>
                  </a:lnTo>
                  <a:lnTo>
                    <a:pt x="20234" y="14082"/>
                  </a:lnTo>
                  <a:lnTo>
                    <a:pt x="20234" y="14020"/>
                  </a:lnTo>
                  <a:lnTo>
                    <a:pt x="20234" y="13915"/>
                  </a:lnTo>
                  <a:lnTo>
                    <a:pt x="20234" y="13873"/>
                  </a:lnTo>
                  <a:lnTo>
                    <a:pt x="20171" y="13831"/>
                  </a:lnTo>
                  <a:lnTo>
                    <a:pt x="20129" y="13873"/>
                  </a:lnTo>
                  <a:lnTo>
                    <a:pt x="20066" y="13894"/>
                  </a:lnTo>
                  <a:lnTo>
                    <a:pt x="19983" y="13873"/>
                  </a:lnTo>
                  <a:lnTo>
                    <a:pt x="19857" y="13873"/>
                  </a:lnTo>
                  <a:lnTo>
                    <a:pt x="19815" y="13810"/>
                  </a:lnTo>
                  <a:lnTo>
                    <a:pt x="19711" y="13706"/>
                  </a:lnTo>
                  <a:lnTo>
                    <a:pt x="19606" y="13727"/>
                  </a:lnTo>
                  <a:lnTo>
                    <a:pt x="19564" y="13789"/>
                  </a:lnTo>
                  <a:lnTo>
                    <a:pt x="19543" y="13789"/>
                  </a:lnTo>
                  <a:lnTo>
                    <a:pt x="19543" y="13685"/>
                  </a:lnTo>
                  <a:lnTo>
                    <a:pt x="19543" y="13601"/>
                  </a:lnTo>
                  <a:lnTo>
                    <a:pt x="19522" y="13538"/>
                  </a:lnTo>
                  <a:lnTo>
                    <a:pt x="19313" y="13538"/>
                  </a:lnTo>
                  <a:lnTo>
                    <a:pt x="19229" y="13497"/>
                  </a:lnTo>
                  <a:lnTo>
                    <a:pt x="19250" y="13455"/>
                  </a:lnTo>
                  <a:lnTo>
                    <a:pt x="19313" y="13455"/>
                  </a:lnTo>
                  <a:lnTo>
                    <a:pt x="19418" y="13476"/>
                  </a:lnTo>
                  <a:lnTo>
                    <a:pt x="19460" y="13455"/>
                  </a:lnTo>
                  <a:lnTo>
                    <a:pt x="19460" y="13392"/>
                  </a:lnTo>
                  <a:lnTo>
                    <a:pt x="19439" y="13371"/>
                  </a:lnTo>
                  <a:lnTo>
                    <a:pt x="19481" y="13308"/>
                  </a:lnTo>
                  <a:lnTo>
                    <a:pt x="19460" y="13266"/>
                  </a:lnTo>
                  <a:lnTo>
                    <a:pt x="19439" y="13204"/>
                  </a:lnTo>
                  <a:lnTo>
                    <a:pt x="19481" y="13162"/>
                  </a:lnTo>
                  <a:lnTo>
                    <a:pt x="19460" y="13078"/>
                  </a:lnTo>
                  <a:lnTo>
                    <a:pt x="19460" y="12994"/>
                  </a:lnTo>
                  <a:lnTo>
                    <a:pt x="19522" y="12973"/>
                  </a:lnTo>
                  <a:lnTo>
                    <a:pt x="19543" y="12994"/>
                  </a:lnTo>
                  <a:lnTo>
                    <a:pt x="19543" y="13078"/>
                  </a:lnTo>
                  <a:lnTo>
                    <a:pt x="19585" y="13141"/>
                  </a:lnTo>
                  <a:lnTo>
                    <a:pt x="19648" y="13162"/>
                  </a:lnTo>
                  <a:lnTo>
                    <a:pt x="19732" y="13078"/>
                  </a:lnTo>
                  <a:lnTo>
                    <a:pt x="19857" y="12953"/>
                  </a:lnTo>
                  <a:lnTo>
                    <a:pt x="19941" y="12932"/>
                  </a:lnTo>
                  <a:lnTo>
                    <a:pt x="19941" y="12890"/>
                  </a:lnTo>
                  <a:lnTo>
                    <a:pt x="19899" y="12869"/>
                  </a:lnTo>
                  <a:lnTo>
                    <a:pt x="19794" y="12848"/>
                  </a:lnTo>
                  <a:lnTo>
                    <a:pt x="19732" y="12848"/>
                  </a:lnTo>
                  <a:lnTo>
                    <a:pt x="19690" y="12827"/>
                  </a:lnTo>
                  <a:lnTo>
                    <a:pt x="19774" y="12785"/>
                  </a:lnTo>
                  <a:lnTo>
                    <a:pt x="19878" y="12785"/>
                  </a:lnTo>
                  <a:lnTo>
                    <a:pt x="19941" y="12827"/>
                  </a:lnTo>
                  <a:lnTo>
                    <a:pt x="19983" y="12827"/>
                  </a:lnTo>
                  <a:lnTo>
                    <a:pt x="19983" y="12764"/>
                  </a:lnTo>
                  <a:lnTo>
                    <a:pt x="19962" y="12743"/>
                  </a:lnTo>
                  <a:lnTo>
                    <a:pt x="20046" y="12722"/>
                  </a:lnTo>
                  <a:lnTo>
                    <a:pt x="20150" y="12722"/>
                  </a:lnTo>
                  <a:lnTo>
                    <a:pt x="20213" y="12785"/>
                  </a:lnTo>
                  <a:lnTo>
                    <a:pt x="20276" y="12827"/>
                  </a:lnTo>
                  <a:lnTo>
                    <a:pt x="20318" y="12785"/>
                  </a:lnTo>
                  <a:lnTo>
                    <a:pt x="20380" y="12827"/>
                  </a:lnTo>
                  <a:lnTo>
                    <a:pt x="20422" y="12890"/>
                  </a:lnTo>
                  <a:lnTo>
                    <a:pt x="20401" y="12973"/>
                  </a:lnTo>
                  <a:lnTo>
                    <a:pt x="20422" y="13036"/>
                  </a:lnTo>
                  <a:lnTo>
                    <a:pt x="20506" y="13057"/>
                  </a:lnTo>
                  <a:lnTo>
                    <a:pt x="20527" y="13036"/>
                  </a:lnTo>
                  <a:lnTo>
                    <a:pt x="20590" y="13057"/>
                  </a:lnTo>
                  <a:lnTo>
                    <a:pt x="20631" y="13141"/>
                  </a:lnTo>
                  <a:lnTo>
                    <a:pt x="20778" y="13183"/>
                  </a:lnTo>
                  <a:lnTo>
                    <a:pt x="20820" y="13266"/>
                  </a:lnTo>
                  <a:lnTo>
                    <a:pt x="20841" y="13287"/>
                  </a:lnTo>
                  <a:lnTo>
                    <a:pt x="20882" y="13245"/>
                  </a:lnTo>
                  <a:lnTo>
                    <a:pt x="20903" y="13141"/>
                  </a:lnTo>
                  <a:lnTo>
                    <a:pt x="20945" y="13057"/>
                  </a:lnTo>
                  <a:lnTo>
                    <a:pt x="21008" y="12890"/>
                  </a:lnTo>
                  <a:lnTo>
                    <a:pt x="21008" y="12848"/>
                  </a:lnTo>
                  <a:lnTo>
                    <a:pt x="21029" y="12722"/>
                  </a:lnTo>
                  <a:lnTo>
                    <a:pt x="21050" y="12555"/>
                  </a:lnTo>
                  <a:lnTo>
                    <a:pt x="21092" y="12513"/>
                  </a:lnTo>
                  <a:lnTo>
                    <a:pt x="21092" y="12429"/>
                  </a:lnTo>
                  <a:lnTo>
                    <a:pt x="21050" y="12346"/>
                  </a:lnTo>
                  <a:lnTo>
                    <a:pt x="20987" y="12304"/>
                  </a:lnTo>
                  <a:lnTo>
                    <a:pt x="20924" y="12241"/>
                  </a:lnTo>
                  <a:lnTo>
                    <a:pt x="20882" y="12241"/>
                  </a:lnTo>
                  <a:lnTo>
                    <a:pt x="20841" y="12199"/>
                  </a:lnTo>
                  <a:lnTo>
                    <a:pt x="20841" y="12136"/>
                  </a:lnTo>
                  <a:lnTo>
                    <a:pt x="20757" y="12136"/>
                  </a:lnTo>
                  <a:lnTo>
                    <a:pt x="20694" y="12220"/>
                  </a:lnTo>
                  <a:lnTo>
                    <a:pt x="20590" y="12325"/>
                  </a:lnTo>
                  <a:lnTo>
                    <a:pt x="20506" y="12346"/>
                  </a:lnTo>
                  <a:lnTo>
                    <a:pt x="20464" y="12304"/>
                  </a:lnTo>
                  <a:lnTo>
                    <a:pt x="20485" y="12241"/>
                  </a:lnTo>
                  <a:lnTo>
                    <a:pt x="20485" y="12157"/>
                  </a:lnTo>
                  <a:lnTo>
                    <a:pt x="20485" y="12136"/>
                  </a:lnTo>
                  <a:lnTo>
                    <a:pt x="20380" y="12116"/>
                  </a:lnTo>
                  <a:lnTo>
                    <a:pt x="20297" y="12116"/>
                  </a:lnTo>
                  <a:lnTo>
                    <a:pt x="20276" y="12053"/>
                  </a:lnTo>
                  <a:lnTo>
                    <a:pt x="20338" y="12032"/>
                  </a:lnTo>
                  <a:lnTo>
                    <a:pt x="20338" y="12011"/>
                  </a:lnTo>
                  <a:lnTo>
                    <a:pt x="20255" y="11948"/>
                  </a:lnTo>
                  <a:lnTo>
                    <a:pt x="20213" y="11906"/>
                  </a:lnTo>
                  <a:lnTo>
                    <a:pt x="20255" y="11885"/>
                  </a:lnTo>
                  <a:lnTo>
                    <a:pt x="20276" y="11906"/>
                  </a:lnTo>
                  <a:lnTo>
                    <a:pt x="20359" y="11927"/>
                  </a:lnTo>
                  <a:lnTo>
                    <a:pt x="20359" y="11885"/>
                  </a:lnTo>
                  <a:lnTo>
                    <a:pt x="20297" y="11802"/>
                  </a:lnTo>
                  <a:lnTo>
                    <a:pt x="20276" y="11718"/>
                  </a:lnTo>
                  <a:lnTo>
                    <a:pt x="20297" y="11676"/>
                  </a:lnTo>
                  <a:lnTo>
                    <a:pt x="20359" y="11634"/>
                  </a:lnTo>
                  <a:lnTo>
                    <a:pt x="20380" y="11676"/>
                  </a:lnTo>
                  <a:lnTo>
                    <a:pt x="20443" y="11697"/>
                  </a:lnTo>
                  <a:lnTo>
                    <a:pt x="20464" y="11739"/>
                  </a:lnTo>
                  <a:lnTo>
                    <a:pt x="20590" y="11885"/>
                  </a:lnTo>
                  <a:lnTo>
                    <a:pt x="20673" y="11927"/>
                  </a:lnTo>
                  <a:lnTo>
                    <a:pt x="20757" y="11906"/>
                  </a:lnTo>
                  <a:lnTo>
                    <a:pt x="20799" y="11844"/>
                  </a:lnTo>
                  <a:lnTo>
                    <a:pt x="20757" y="11718"/>
                  </a:lnTo>
                  <a:lnTo>
                    <a:pt x="20652" y="11613"/>
                  </a:lnTo>
                  <a:lnTo>
                    <a:pt x="20569" y="11572"/>
                  </a:lnTo>
                  <a:lnTo>
                    <a:pt x="20464" y="11530"/>
                  </a:lnTo>
                  <a:lnTo>
                    <a:pt x="20443" y="11404"/>
                  </a:lnTo>
                  <a:lnTo>
                    <a:pt x="20380" y="11320"/>
                  </a:lnTo>
                  <a:lnTo>
                    <a:pt x="20338" y="11258"/>
                  </a:lnTo>
                  <a:lnTo>
                    <a:pt x="20255" y="11216"/>
                  </a:lnTo>
                  <a:lnTo>
                    <a:pt x="20171" y="11174"/>
                  </a:lnTo>
                  <a:lnTo>
                    <a:pt x="20171" y="11111"/>
                  </a:lnTo>
                  <a:lnTo>
                    <a:pt x="20234" y="11069"/>
                  </a:lnTo>
                  <a:lnTo>
                    <a:pt x="20234" y="11007"/>
                  </a:lnTo>
                  <a:lnTo>
                    <a:pt x="20192" y="10986"/>
                  </a:lnTo>
                  <a:lnTo>
                    <a:pt x="20192" y="10944"/>
                  </a:lnTo>
                  <a:lnTo>
                    <a:pt x="20255" y="10881"/>
                  </a:lnTo>
                  <a:lnTo>
                    <a:pt x="20297" y="10881"/>
                  </a:lnTo>
                  <a:lnTo>
                    <a:pt x="20359" y="10860"/>
                  </a:lnTo>
                  <a:lnTo>
                    <a:pt x="20443" y="10881"/>
                  </a:lnTo>
                  <a:lnTo>
                    <a:pt x="20485" y="10944"/>
                  </a:lnTo>
                  <a:lnTo>
                    <a:pt x="20401" y="10986"/>
                  </a:lnTo>
                  <a:lnTo>
                    <a:pt x="20464" y="10986"/>
                  </a:lnTo>
                  <a:lnTo>
                    <a:pt x="20548" y="11048"/>
                  </a:lnTo>
                  <a:lnTo>
                    <a:pt x="20548" y="11090"/>
                  </a:lnTo>
                  <a:lnTo>
                    <a:pt x="20569" y="11174"/>
                  </a:lnTo>
                  <a:lnTo>
                    <a:pt x="20652" y="11195"/>
                  </a:lnTo>
                  <a:lnTo>
                    <a:pt x="20757" y="11111"/>
                  </a:lnTo>
                  <a:lnTo>
                    <a:pt x="20799" y="10986"/>
                  </a:lnTo>
                  <a:lnTo>
                    <a:pt x="20820" y="10860"/>
                  </a:lnTo>
                  <a:lnTo>
                    <a:pt x="20882" y="10776"/>
                  </a:lnTo>
                  <a:lnTo>
                    <a:pt x="20903" y="10735"/>
                  </a:lnTo>
                  <a:lnTo>
                    <a:pt x="20882" y="10588"/>
                  </a:lnTo>
                  <a:lnTo>
                    <a:pt x="20966" y="10525"/>
                  </a:lnTo>
                  <a:lnTo>
                    <a:pt x="21029" y="10463"/>
                  </a:lnTo>
                  <a:lnTo>
                    <a:pt x="21071" y="10316"/>
                  </a:lnTo>
                  <a:lnTo>
                    <a:pt x="21029" y="10212"/>
                  </a:lnTo>
                  <a:lnTo>
                    <a:pt x="20987" y="10128"/>
                  </a:lnTo>
                  <a:lnTo>
                    <a:pt x="21029" y="9919"/>
                  </a:lnTo>
                  <a:lnTo>
                    <a:pt x="21092" y="9751"/>
                  </a:lnTo>
                  <a:lnTo>
                    <a:pt x="21092" y="9605"/>
                  </a:lnTo>
                  <a:lnTo>
                    <a:pt x="21175" y="9521"/>
                  </a:lnTo>
                  <a:lnTo>
                    <a:pt x="21175" y="9437"/>
                  </a:lnTo>
                  <a:lnTo>
                    <a:pt x="21196" y="9312"/>
                  </a:lnTo>
                  <a:lnTo>
                    <a:pt x="21196" y="9165"/>
                  </a:lnTo>
                  <a:lnTo>
                    <a:pt x="21280" y="9082"/>
                  </a:lnTo>
                  <a:lnTo>
                    <a:pt x="21343" y="8956"/>
                  </a:lnTo>
                  <a:lnTo>
                    <a:pt x="21531" y="8684"/>
                  </a:lnTo>
                  <a:lnTo>
                    <a:pt x="21615" y="8538"/>
                  </a:lnTo>
                  <a:lnTo>
                    <a:pt x="21761" y="8391"/>
                  </a:lnTo>
                  <a:lnTo>
                    <a:pt x="21824" y="8287"/>
                  </a:lnTo>
                  <a:lnTo>
                    <a:pt x="21908" y="8224"/>
                  </a:lnTo>
                  <a:lnTo>
                    <a:pt x="21950" y="8077"/>
                  </a:lnTo>
                  <a:lnTo>
                    <a:pt x="22075" y="7973"/>
                  </a:lnTo>
                  <a:lnTo>
                    <a:pt x="22117" y="7952"/>
                  </a:lnTo>
                  <a:lnTo>
                    <a:pt x="22075" y="7910"/>
                  </a:lnTo>
                  <a:lnTo>
                    <a:pt x="22012" y="7847"/>
                  </a:lnTo>
                  <a:lnTo>
                    <a:pt x="21908" y="7826"/>
                  </a:lnTo>
                  <a:lnTo>
                    <a:pt x="21845" y="7763"/>
                  </a:lnTo>
                  <a:lnTo>
                    <a:pt x="21803" y="7722"/>
                  </a:lnTo>
                  <a:lnTo>
                    <a:pt x="21719" y="7743"/>
                  </a:lnTo>
                  <a:lnTo>
                    <a:pt x="21552" y="7805"/>
                  </a:lnTo>
                  <a:lnTo>
                    <a:pt x="21406" y="7847"/>
                  </a:lnTo>
                  <a:lnTo>
                    <a:pt x="21280" y="7910"/>
                  </a:lnTo>
                  <a:lnTo>
                    <a:pt x="21196" y="8015"/>
                  </a:lnTo>
                  <a:lnTo>
                    <a:pt x="21092" y="8056"/>
                  </a:lnTo>
                  <a:lnTo>
                    <a:pt x="21071" y="8119"/>
                  </a:lnTo>
                  <a:lnTo>
                    <a:pt x="21008" y="8140"/>
                  </a:lnTo>
                  <a:lnTo>
                    <a:pt x="20903" y="8077"/>
                  </a:lnTo>
                  <a:lnTo>
                    <a:pt x="20862" y="8035"/>
                  </a:lnTo>
                  <a:lnTo>
                    <a:pt x="20862" y="7973"/>
                  </a:lnTo>
                  <a:lnTo>
                    <a:pt x="20924" y="7973"/>
                  </a:lnTo>
                  <a:lnTo>
                    <a:pt x="20987" y="7952"/>
                  </a:lnTo>
                  <a:lnTo>
                    <a:pt x="20987" y="7847"/>
                  </a:lnTo>
                  <a:lnTo>
                    <a:pt x="20966" y="7805"/>
                  </a:lnTo>
                  <a:lnTo>
                    <a:pt x="20882" y="7805"/>
                  </a:lnTo>
                  <a:lnTo>
                    <a:pt x="20820" y="7763"/>
                  </a:lnTo>
                  <a:lnTo>
                    <a:pt x="20903" y="7743"/>
                  </a:lnTo>
                  <a:lnTo>
                    <a:pt x="20966" y="7701"/>
                  </a:lnTo>
                  <a:lnTo>
                    <a:pt x="21071" y="7617"/>
                  </a:lnTo>
                  <a:lnTo>
                    <a:pt x="21134" y="7491"/>
                  </a:lnTo>
                  <a:lnTo>
                    <a:pt x="21238" y="7408"/>
                  </a:lnTo>
                  <a:lnTo>
                    <a:pt x="21322" y="7408"/>
                  </a:lnTo>
                  <a:lnTo>
                    <a:pt x="21447" y="7429"/>
                  </a:lnTo>
                  <a:lnTo>
                    <a:pt x="21698" y="7617"/>
                  </a:lnTo>
                  <a:lnTo>
                    <a:pt x="21761" y="7659"/>
                  </a:lnTo>
                  <a:lnTo>
                    <a:pt x="21970" y="7659"/>
                  </a:lnTo>
                  <a:lnTo>
                    <a:pt x="22075" y="7638"/>
                  </a:lnTo>
                  <a:lnTo>
                    <a:pt x="22180" y="7659"/>
                  </a:lnTo>
                  <a:lnTo>
                    <a:pt x="22389" y="7617"/>
                  </a:lnTo>
                  <a:lnTo>
                    <a:pt x="22494" y="7554"/>
                  </a:lnTo>
                  <a:lnTo>
                    <a:pt x="22494" y="7491"/>
                  </a:lnTo>
                  <a:lnTo>
                    <a:pt x="22473" y="7429"/>
                  </a:lnTo>
                  <a:lnTo>
                    <a:pt x="22515" y="7429"/>
                  </a:lnTo>
                  <a:lnTo>
                    <a:pt x="22598" y="7408"/>
                  </a:lnTo>
                  <a:lnTo>
                    <a:pt x="22682" y="7324"/>
                  </a:lnTo>
                  <a:lnTo>
                    <a:pt x="22682" y="7240"/>
                  </a:lnTo>
                  <a:lnTo>
                    <a:pt x="22640" y="7178"/>
                  </a:lnTo>
                  <a:lnTo>
                    <a:pt x="22535" y="7136"/>
                  </a:lnTo>
                  <a:lnTo>
                    <a:pt x="22473" y="7094"/>
                  </a:lnTo>
                  <a:lnTo>
                    <a:pt x="22431" y="7073"/>
                  </a:lnTo>
                  <a:lnTo>
                    <a:pt x="22347" y="7073"/>
                  </a:lnTo>
                  <a:lnTo>
                    <a:pt x="22263" y="7136"/>
                  </a:lnTo>
                  <a:lnTo>
                    <a:pt x="22222" y="7136"/>
                  </a:lnTo>
                  <a:lnTo>
                    <a:pt x="22138" y="7073"/>
                  </a:lnTo>
                  <a:lnTo>
                    <a:pt x="21908" y="7073"/>
                  </a:lnTo>
                  <a:lnTo>
                    <a:pt x="21761" y="7031"/>
                  </a:lnTo>
                  <a:lnTo>
                    <a:pt x="21657" y="6989"/>
                  </a:lnTo>
                  <a:lnTo>
                    <a:pt x="21594" y="6989"/>
                  </a:lnTo>
                  <a:lnTo>
                    <a:pt x="21510" y="7010"/>
                  </a:lnTo>
                  <a:lnTo>
                    <a:pt x="21196" y="7010"/>
                  </a:lnTo>
                  <a:lnTo>
                    <a:pt x="21092" y="6968"/>
                  </a:lnTo>
                  <a:lnTo>
                    <a:pt x="21196" y="6968"/>
                  </a:lnTo>
                  <a:lnTo>
                    <a:pt x="21301" y="6989"/>
                  </a:lnTo>
                  <a:lnTo>
                    <a:pt x="21406" y="6927"/>
                  </a:lnTo>
                  <a:lnTo>
                    <a:pt x="21531" y="6906"/>
                  </a:lnTo>
                  <a:lnTo>
                    <a:pt x="21636" y="6927"/>
                  </a:lnTo>
                  <a:lnTo>
                    <a:pt x="21740" y="6968"/>
                  </a:lnTo>
                  <a:lnTo>
                    <a:pt x="21782" y="6927"/>
                  </a:lnTo>
                  <a:lnTo>
                    <a:pt x="21845" y="6885"/>
                  </a:lnTo>
                  <a:lnTo>
                    <a:pt x="21950" y="6885"/>
                  </a:lnTo>
                  <a:lnTo>
                    <a:pt x="21991" y="6822"/>
                  </a:lnTo>
                  <a:lnTo>
                    <a:pt x="22054" y="6801"/>
                  </a:lnTo>
                  <a:lnTo>
                    <a:pt x="22138" y="6822"/>
                  </a:lnTo>
                  <a:lnTo>
                    <a:pt x="22180" y="6822"/>
                  </a:lnTo>
                  <a:lnTo>
                    <a:pt x="22201" y="6780"/>
                  </a:lnTo>
                  <a:lnTo>
                    <a:pt x="22242" y="6759"/>
                  </a:lnTo>
                  <a:lnTo>
                    <a:pt x="22284" y="6759"/>
                  </a:lnTo>
                  <a:lnTo>
                    <a:pt x="22305" y="6780"/>
                  </a:lnTo>
                  <a:lnTo>
                    <a:pt x="22368" y="6801"/>
                  </a:lnTo>
                  <a:lnTo>
                    <a:pt x="22410" y="6822"/>
                  </a:lnTo>
                  <a:lnTo>
                    <a:pt x="22515" y="6822"/>
                  </a:lnTo>
                  <a:lnTo>
                    <a:pt x="22619" y="6864"/>
                  </a:lnTo>
                  <a:lnTo>
                    <a:pt x="22703" y="6906"/>
                  </a:lnTo>
                  <a:lnTo>
                    <a:pt x="22891" y="6906"/>
                  </a:lnTo>
                  <a:lnTo>
                    <a:pt x="22996" y="6822"/>
                  </a:lnTo>
                  <a:lnTo>
                    <a:pt x="23184" y="6759"/>
                  </a:lnTo>
                  <a:lnTo>
                    <a:pt x="23331" y="6759"/>
                  </a:lnTo>
                  <a:lnTo>
                    <a:pt x="23351" y="6675"/>
                  </a:lnTo>
                  <a:lnTo>
                    <a:pt x="23351" y="6592"/>
                  </a:lnTo>
                  <a:lnTo>
                    <a:pt x="23310" y="6571"/>
                  </a:lnTo>
                  <a:lnTo>
                    <a:pt x="23247" y="6487"/>
                  </a:lnTo>
                  <a:lnTo>
                    <a:pt x="23247" y="6445"/>
                  </a:lnTo>
                  <a:lnTo>
                    <a:pt x="23226" y="6403"/>
                  </a:lnTo>
                  <a:lnTo>
                    <a:pt x="23226" y="6362"/>
                  </a:lnTo>
                  <a:lnTo>
                    <a:pt x="23289" y="6257"/>
                  </a:lnTo>
                  <a:lnTo>
                    <a:pt x="23351" y="6194"/>
                  </a:lnTo>
                  <a:lnTo>
                    <a:pt x="23414" y="6194"/>
                  </a:lnTo>
                  <a:lnTo>
                    <a:pt x="23561" y="6299"/>
                  </a:lnTo>
                  <a:lnTo>
                    <a:pt x="23644" y="6341"/>
                  </a:lnTo>
                  <a:lnTo>
                    <a:pt x="23707" y="6299"/>
                  </a:lnTo>
                  <a:lnTo>
                    <a:pt x="23749" y="6236"/>
                  </a:lnTo>
                  <a:lnTo>
                    <a:pt x="23854" y="6069"/>
                  </a:lnTo>
                  <a:lnTo>
                    <a:pt x="23958" y="5985"/>
                  </a:lnTo>
                  <a:lnTo>
                    <a:pt x="24042" y="5964"/>
                  </a:lnTo>
                  <a:lnTo>
                    <a:pt x="24063" y="5922"/>
                  </a:lnTo>
                  <a:lnTo>
                    <a:pt x="24167" y="5838"/>
                  </a:lnTo>
                  <a:lnTo>
                    <a:pt x="24272" y="5776"/>
                  </a:lnTo>
                  <a:lnTo>
                    <a:pt x="24335" y="5713"/>
                  </a:lnTo>
                  <a:lnTo>
                    <a:pt x="24335" y="5566"/>
                  </a:lnTo>
                  <a:lnTo>
                    <a:pt x="24272" y="5420"/>
                  </a:lnTo>
                  <a:lnTo>
                    <a:pt x="24188" y="5336"/>
                  </a:lnTo>
                  <a:lnTo>
                    <a:pt x="24167" y="5253"/>
                  </a:lnTo>
                  <a:lnTo>
                    <a:pt x="24021" y="5127"/>
                  </a:lnTo>
                  <a:lnTo>
                    <a:pt x="24021" y="5085"/>
                  </a:lnTo>
                  <a:lnTo>
                    <a:pt x="23958" y="5002"/>
                  </a:lnTo>
                  <a:lnTo>
                    <a:pt x="23854" y="4939"/>
                  </a:lnTo>
                  <a:lnTo>
                    <a:pt x="23812" y="4939"/>
                  </a:lnTo>
                  <a:lnTo>
                    <a:pt x="23728" y="4876"/>
                  </a:lnTo>
                  <a:lnTo>
                    <a:pt x="23623" y="4813"/>
                  </a:lnTo>
                  <a:lnTo>
                    <a:pt x="23498" y="4813"/>
                  </a:lnTo>
                  <a:lnTo>
                    <a:pt x="23331" y="4771"/>
                  </a:lnTo>
                  <a:lnTo>
                    <a:pt x="23184" y="4688"/>
                  </a:lnTo>
                  <a:lnTo>
                    <a:pt x="23038" y="4667"/>
                  </a:lnTo>
                  <a:lnTo>
                    <a:pt x="22975" y="4688"/>
                  </a:lnTo>
                  <a:lnTo>
                    <a:pt x="22828" y="4688"/>
                  </a:lnTo>
                  <a:lnTo>
                    <a:pt x="22682" y="4730"/>
                  </a:lnTo>
                  <a:lnTo>
                    <a:pt x="22619" y="4792"/>
                  </a:lnTo>
                  <a:lnTo>
                    <a:pt x="22515" y="4834"/>
                  </a:lnTo>
                  <a:lnTo>
                    <a:pt x="22410" y="4792"/>
                  </a:lnTo>
                  <a:lnTo>
                    <a:pt x="22389" y="4730"/>
                  </a:lnTo>
                  <a:lnTo>
                    <a:pt x="22347" y="4771"/>
                  </a:lnTo>
                  <a:lnTo>
                    <a:pt x="22305" y="4834"/>
                  </a:lnTo>
                  <a:lnTo>
                    <a:pt x="22347" y="4918"/>
                  </a:lnTo>
                  <a:lnTo>
                    <a:pt x="22347" y="5022"/>
                  </a:lnTo>
                  <a:lnTo>
                    <a:pt x="22284" y="5106"/>
                  </a:lnTo>
                  <a:lnTo>
                    <a:pt x="22242" y="5106"/>
                  </a:lnTo>
                  <a:lnTo>
                    <a:pt x="22242" y="5148"/>
                  </a:lnTo>
                  <a:lnTo>
                    <a:pt x="22263" y="5211"/>
                  </a:lnTo>
                  <a:lnTo>
                    <a:pt x="22242" y="5294"/>
                  </a:lnTo>
                  <a:lnTo>
                    <a:pt x="22138" y="5336"/>
                  </a:lnTo>
                  <a:lnTo>
                    <a:pt x="22033" y="5336"/>
                  </a:lnTo>
                  <a:lnTo>
                    <a:pt x="21970" y="5253"/>
                  </a:lnTo>
                  <a:lnTo>
                    <a:pt x="21970" y="5190"/>
                  </a:lnTo>
                  <a:lnTo>
                    <a:pt x="21929" y="5148"/>
                  </a:lnTo>
                  <a:lnTo>
                    <a:pt x="21866" y="5211"/>
                  </a:lnTo>
                  <a:lnTo>
                    <a:pt x="21866" y="5315"/>
                  </a:lnTo>
                  <a:lnTo>
                    <a:pt x="21887" y="5336"/>
                  </a:lnTo>
                  <a:lnTo>
                    <a:pt x="21845" y="5420"/>
                  </a:lnTo>
                  <a:lnTo>
                    <a:pt x="21824" y="5525"/>
                  </a:lnTo>
                  <a:lnTo>
                    <a:pt x="21782" y="5566"/>
                  </a:lnTo>
                  <a:lnTo>
                    <a:pt x="21782" y="5504"/>
                  </a:lnTo>
                  <a:lnTo>
                    <a:pt x="21824" y="5441"/>
                  </a:lnTo>
                  <a:lnTo>
                    <a:pt x="21782" y="5315"/>
                  </a:lnTo>
                  <a:lnTo>
                    <a:pt x="21740" y="5232"/>
                  </a:lnTo>
                  <a:lnTo>
                    <a:pt x="21761" y="5148"/>
                  </a:lnTo>
                  <a:lnTo>
                    <a:pt x="21761" y="5064"/>
                  </a:lnTo>
                  <a:lnTo>
                    <a:pt x="21719" y="5002"/>
                  </a:lnTo>
                  <a:lnTo>
                    <a:pt x="21719" y="4918"/>
                  </a:lnTo>
                  <a:lnTo>
                    <a:pt x="21657" y="4939"/>
                  </a:lnTo>
                  <a:lnTo>
                    <a:pt x="21636" y="5002"/>
                  </a:lnTo>
                  <a:lnTo>
                    <a:pt x="21552" y="5064"/>
                  </a:lnTo>
                  <a:lnTo>
                    <a:pt x="21552" y="5148"/>
                  </a:lnTo>
                  <a:lnTo>
                    <a:pt x="21531" y="5253"/>
                  </a:lnTo>
                  <a:lnTo>
                    <a:pt x="21364" y="5420"/>
                  </a:lnTo>
                  <a:lnTo>
                    <a:pt x="21301" y="5483"/>
                  </a:lnTo>
                  <a:lnTo>
                    <a:pt x="21217" y="5483"/>
                  </a:lnTo>
                  <a:lnTo>
                    <a:pt x="21154" y="5546"/>
                  </a:lnTo>
                  <a:lnTo>
                    <a:pt x="21050" y="5629"/>
                  </a:lnTo>
                  <a:lnTo>
                    <a:pt x="20945" y="5629"/>
                  </a:lnTo>
                  <a:lnTo>
                    <a:pt x="20841" y="5734"/>
                  </a:lnTo>
                  <a:lnTo>
                    <a:pt x="20694" y="5818"/>
                  </a:lnTo>
                  <a:lnTo>
                    <a:pt x="20422" y="5818"/>
                  </a:lnTo>
                  <a:lnTo>
                    <a:pt x="20422" y="5859"/>
                  </a:lnTo>
                  <a:lnTo>
                    <a:pt x="20359" y="5901"/>
                  </a:lnTo>
                  <a:lnTo>
                    <a:pt x="20255" y="5901"/>
                  </a:lnTo>
                  <a:lnTo>
                    <a:pt x="20171" y="5880"/>
                  </a:lnTo>
                  <a:lnTo>
                    <a:pt x="20087" y="5943"/>
                  </a:lnTo>
                  <a:lnTo>
                    <a:pt x="19711" y="6131"/>
                  </a:lnTo>
                  <a:lnTo>
                    <a:pt x="19522" y="6278"/>
                  </a:lnTo>
                  <a:lnTo>
                    <a:pt x="19502" y="6382"/>
                  </a:lnTo>
                  <a:lnTo>
                    <a:pt x="19439" y="6403"/>
                  </a:lnTo>
                  <a:lnTo>
                    <a:pt x="19229" y="6571"/>
                  </a:lnTo>
                  <a:lnTo>
                    <a:pt x="19125" y="6675"/>
                  </a:lnTo>
                  <a:lnTo>
                    <a:pt x="19104" y="6613"/>
                  </a:lnTo>
                  <a:lnTo>
                    <a:pt x="19083" y="6613"/>
                  </a:lnTo>
                  <a:lnTo>
                    <a:pt x="18978" y="6696"/>
                  </a:lnTo>
                  <a:lnTo>
                    <a:pt x="18895" y="6822"/>
                  </a:lnTo>
                  <a:lnTo>
                    <a:pt x="18790" y="6968"/>
                  </a:lnTo>
                  <a:lnTo>
                    <a:pt x="18769" y="7031"/>
                  </a:lnTo>
                  <a:lnTo>
                    <a:pt x="18727" y="7094"/>
                  </a:lnTo>
                  <a:lnTo>
                    <a:pt x="18706" y="7031"/>
                  </a:lnTo>
                  <a:lnTo>
                    <a:pt x="18748" y="6906"/>
                  </a:lnTo>
                  <a:lnTo>
                    <a:pt x="18748" y="6801"/>
                  </a:lnTo>
                  <a:lnTo>
                    <a:pt x="18748" y="6696"/>
                  </a:lnTo>
                  <a:lnTo>
                    <a:pt x="18853" y="6696"/>
                  </a:lnTo>
                  <a:lnTo>
                    <a:pt x="18895" y="6654"/>
                  </a:lnTo>
                  <a:lnTo>
                    <a:pt x="19020" y="6550"/>
                  </a:lnTo>
                  <a:lnTo>
                    <a:pt x="19104" y="6508"/>
                  </a:lnTo>
                  <a:lnTo>
                    <a:pt x="19209" y="6403"/>
                  </a:lnTo>
                  <a:lnTo>
                    <a:pt x="19355" y="6278"/>
                  </a:lnTo>
                  <a:lnTo>
                    <a:pt x="19418" y="6194"/>
                  </a:lnTo>
                  <a:lnTo>
                    <a:pt x="19522" y="6152"/>
                  </a:lnTo>
                  <a:lnTo>
                    <a:pt x="19627" y="5985"/>
                  </a:lnTo>
                  <a:lnTo>
                    <a:pt x="19669" y="5922"/>
                  </a:lnTo>
                  <a:lnTo>
                    <a:pt x="19648" y="5838"/>
                  </a:lnTo>
                  <a:lnTo>
                    <a:pt x="19669" y="5776"/>
                  </a:lnTo>
                  <a:lnTo>
                    <a:pt x="19690" y="5818"/>
                  </a:lnTo>
                  <a:lnTo>
                    <a:pt x="19753" y="5838"/>
                  </a:lnTo>
                  <a:lnTo>
                    <a:pt x="19836" y="5755"/>
                  </a:lnTo>
                  <a:lnTo>
                    <a:pt x="19941" y="5713"/>
                  </a:lnTo>
                  <a:lnTo>
                    <a:pt x="19941" y="5629"/>
                  </a:lnTo>
                  <a:lnTo>
                    <a:pt x="20004" y="5504"/>
                  </a:lnTo>
                  <a:lnTo>
                    <a:pt x="20066" y="5462"/>
                  </a:lnTo>
                  <a:lnTo>
                    <a:pt x="20150" y="5504"/>
                  </a:lnTo>
                  <a:lnTo>
                    <a:pt x="20213" y="5420"/>
                  </a:lnTo>
                  <a:lnTo>
                    <a:pt x="20297" y="5399"/>
                  </a:lnTo>
                  <a:lnTo>
                    <a:pt x="20318" y="5420"/>
                  </a:lnTo>
                  <a:lnTo>
                    <a:pt x="20401" y="5420"/>
                  </a:lnTo>
                  <a:lnTo>
                    <a:pt x="20715" y="5127"/>
                  </a:lnTo>
                  <a:lnTo>
                    <a:pt x="20778" y="5022"/>
                  </a:lnTo>
                  <a:lnTo>
                    <a:pt x="20799" y="4897"/>
                  </a:lnTo>
                  <a:lnTo>
                    <a:pt x="20882" y="4709"/>
                  </a:lnTo>
                  <a:lnTo>
                    <a:pt x="20987" y="4583"/>
                  </a:lnTo>
                  <a:lnTo>
                    <a:pt x="20987" y="4458"/>
                  </a:lnTo>
                  <a:lnTo>
                    <a:pt x="20987" y="4269"/>
                  </a:lnTo>
                  <a:lnTo>
                    <a:pt x="20945" y="4165"/>
                  </a:lnTo>
                  <a:lnTo>
                    <a:pt x="20882" y="4144"/>
                  </a:lnTo>
                  <a:lnTo>
                    <a:pt x="20736" y="4165"/>
                  </a:lnTo>
                  <a:lnTo>
                    <a:pt x="20590" y="4165"/>
                  </a:lnTo>
                  <a:lnTo>
                    <a:pt x="20464" y="4102"/>
                  </a:lnTo>
                  <a:lnTo>
                    <a:pt x="20318" y="4102"/>
                  </a:lnTo>
                  <a:lnTo>
                    <a:pt x="20255" y="4165"/>
                  </a:lnTo>
                  <a:lnTo>
                    <a:pt x="20213" y="4248"/>
                  </a:lnTo>
                  <a:lnTo>
                    <a:pt x="20255" y="4290"/>
                  </a:lnTo>
                  <a:lnTo>
                    <a:pt x="20213" y="4353"/>
                  </a:lnTo>
                  <a:lnTo>
                    <a:pt x="20213" y="4499"/>
                  </a:lnTo>
                  <a:lnTo>
                    <a:pt x="20171" y="4646"/>
                  </a:lnTo>
                  <a:lnTo>
                    <a:pt x="20066" y="4792"/>
                  </a:lnTo>
                  <a:lnTo>
                    <a:pt x="20004" y="4730"/>
                  </a:lnTo>
                  <a:lnTo>
                    <a:pt x="19941" y="4709"/>
                  </a:lnTo>
                  <a:lnTo>
                    <a:pt x="19899" y="4709"/>
                  </a:lnTo>
                  <a:lnTo>
                    <a:pt x="19857" y="4771"/>
                  </a:lnTo>
                  <a:lnTo>
                    <a:pt x="19794" y="4792"/>
                  </a:lnTo>
                  <a:lnTo>
                    <a:pt x="19732" y="4730"/>
                  </a:lnTo>
                  <a:lnTo>
                    <a:pt x="19669" y="4730"/>
                  </a:lnTo>
                  <a:cubicBezTo>
                    <a:pt x="19669" y="4730"/>
                    <a:pt x="19481" y="4688"/>
                    <a:pt x="19481" y="4646"/>
                  </a:cubicBezTo>
                  <a:lnTo>
                    <a:pt x="19271" y="4646"/>
                  </a:lnTo>
                  <a:lnTo>
                    <a:pt x="19167" y="4709"/>
                  </a:lnTo>
                  <a:lnTo>
                    <a:pt x="19020" y="4730"/>
                  </a:lnTo>
                  <a:lnTo>
                    <a:pt x="18895" y="4792"/>
                  </a:lnTo>
                  <a:lnTo>
                    <a:pt x="18832" y="4750"/>
                  </a:lnTo>
                  <a:lnTo>
                    <a:pt x="18832" y="4709"/>
                  </a:lnTo>
                  <a:lnTo>
                    <a:pt x="18853" y="4625"/>
                  </a:lnTo>
                  <a:lnTo>
                    <a:pt x="18853" y="4541"/>
                  </a:lnTo>
                  <a:lnTo>
                    <a:pt x="18895" y="4478"/>
                  </a:lnTo>
                  <a:lnTo>
                    <a:pt x="18916" y="4478"/>
                  </a:lnTo>
                  <a:lnTo>
                    <a:pt x="18957" y="4499"/>
                  </a:lnTo>
                  <a:lnTo>
                    <a:pt x="19020" y="4499"/>
                  </a:lnTo>
                  <a:lnTo>
                    <a:pt x="19146" y="4437"/>
                  </a:lnTo>
                  <a:lnTo>
                    <a:pt x="19439" y="4416"/>
                  </a:lnTo>
                  <a:lnTo>
                    <a:pt x="19481" y="4395"/>
                  </a:lnTo>
                  <a:lnTo>
                    <a:pt x="19543" y="4290"/>
                  </a:lnTo>
                  <a:lnTo>
                    <a:pt x="19564" y="4206"/>
                  </a:lnTo>
                  <a:lnTo>
                    <a:pt x="19648" y="4165"/>
                  </a:lnTo>
                  <a:lnTo>
                    <a:pt x="19669" y="4102"/>
                  </a:lnTo>
                  <a:lnTo>
                    <a:pt x="19627" y="4060"/>
                  </a:lnTo>
                  <a:lnTo>
                    <a:pt x="19627" y="3997"/>
                  </a:lnTo>
                  <a:lnTo>
                    <a:pt x="19313" y="3997"/>
                  </a:lnTo>
                  <a:lnTo>
                    <a:pt x="19125" y="3955"/>
                  </a:lnTo>
                  <a:lnTo>
                    <a:pt x="19020" y="3893"/>
                  </a:lnTo>
                  <a:lnTo>
                    <a:pt x="18937" y="3872"/>
                  </a:lnTo>
                  <a:lnTo>
                    <a:pt x="18685" y="3893"/>
                  </a:lnTo>
                  <a:lnTo>
                    <a:pt x="18560" y="3872"/>
                  </a:lnTo>
                  <a:lnTo>
                    <a:pt x="18455" y="3830"/>
                  </a:lnTo>
                  <a:lnTo>
                    <a:pt x="18288" y="3830"/>
                  </a:lnTo>
                  <a:lnTo>
                    <a:pt x="18162" y="3851"/>
                  </a:lnTo>
                  <a:lnTo>
                    <a:pt x="18100" y="3830"/>
                  </a:lnTo>
                  <a:lnTo>
                    <a:pt x="17995" y="3788"/>
                  </a:lnTo>
                  <a:lnTo>
                    <a:pt x="17932" y="3788"/>
                  </a:lnTo>
                  <a:lnTo>
                    <a:pt x="17849" y="3893"/>
                  </a:lnTo>
                  <a:lnTo>
                    <a:pt x="17849" y="3976"/>
                  </a:lnTo>
                  <a:lnTo>
                    <a:pt x="17765" y="4039"/>
                  </a:lnTo>
                  <a:lnTo>
                    <a:pt x="17744" y="4039"/>
                  </a:lnTo>
                  <a:lnTo>
                    <a:pt x="17765" y="3955"/>
                  </a:lnTo>
                  <a:lnTo>
                    <a:pt x="17765" y="3934"/>
                  </a:lnTo>
                  <a:lnTo>
                    <a:pt x="17681" y="3934"/>
                  </a:lnTo>
                  <a:lnTo>
                    <a:pt x="17451" y="3997"/>
                  </a:lnTo>
                  <a:lnTo>
                    <a:pt x="17305" y="4060"/>
                  </a:lnTo>
                  <a:lnTo>
                    <a:pt x="17221" y="4144"/>
                  </a:lnTo>
                  <a:lnTo>
                    <a:pt x="17158" y="4186"/>
                  </a:lnTo>
                  <a:lnTo>
                    <a:pt x="17053" y="4186"/>
                  </a:lnTo>
                  <a:lnTo>
                    <a:pt x="16949" y="4206"/>
                  </a:lnTo>
                  <a:lnTo>
                    <a:pt x="16886" y="4269"/>
                  </a:lnTo>
                  <a:lnTo>
                    <a:pt x="16781" y="4290"/>
                  </a:lnTo>
                  <a:lnTo>
                    <a:pt x="16698" y="4374"/>
                  </a:lnTo>
                  <a:lnTo>
                    <a:pt x="16698" y="4458"/>
                  </a:lnTo>
                  <a:lnTo>
                    <a:pt x="16635" y="4520"/>
                  </a:lnTo>
                  <a:lnTo>
                    <a:pt x="16593" y="4520"/>
                  </a:lnTo>
                  <a:lnTo>
                    <a:pt x="16530" y="4458"/>
                  </a:lnTo>
                  <a:lnTo>
                    <a:pt x="16530" y="4374"/>
                  </a:lnTo>
                  <a:lnTo>
                    <a:pt x="16509" y="4290"/>
                  </a:lnTo>
                  <a:lnTo>
                    <a:pt x="16468" y="4248"/>
                  </a:lnTo>
                  <a:lnTo>
                    <a:pt x="16468" y="4165"/>
                  </a:lnTo>
                  <a:lnTo>
                    <a:pt x="16509" y="4081"/>
                  </a:lnTo>
                  <a:lnTo>
                    <a:pt x="16593" y="4081"/>
                  </a:lnTo>
                  <a:lnTo>
                    <a:pt x="16698" y="4039"/>
                  </a:lnTo>
                  <a:lnTo>
                    <a:pt x="16802" y="4039"/>
                  </a:lnTo>
                  <a:lnTo>
                    <a:pt x="16886" y="3997"/>
                  </a:lnTo>
                  <a:lnTo>
                    <a:pt x="16928" y="3955"/>
                  </a:lnTo>
                  <a:lnTo>
                    <a:pt x="17012" y="3934"/>
                  </a:lnTo>
                  <a:lnTo>
                    <a:pt x="17158" y="3893"/>
                  </a:lnTo>
                  <a:lnTo>
                    <a:pt x="17263" y="3851"/>
                  </a:lnTo>
                  <a:lnTo>
                    <a:pt x="17346" y="3788"/>
                  </a:lnTo>
                  <a:lnTo>
                    <a:pt x="17472" y="3788"/>
                  </a:lnTo>
                  <a:lnTo>
                    <a:pt x="17556" y="3746"/>
                  </a:lnTo>
                  <a:lnTo>
                    <a:pt x="17577" y="3662"/>
                  </a:lnTo>
                  <a:lnTo>
                    <a:pt x="17556" y="3621"/>
                  </a:lnTo>
                  <a:lnTo>
                    <a:pt x="17514" y="3558"/>
                  </a:lnTo>
                  <a:lnTo>
                    <a:pt x="17346" y="3558"/>
                  </a:lnTo>
                  <a:lnTo>
                    <a:pt x="17346" y="3516"/>
                  </a:lnTo>
                  <a:lnTo>
                    <a:pt x="17430" y="3516"/>
                  </a:lnTo>
                  <a:lnTo>
                    <a:pt x="17451" y="3537"/>
                  </a:lnTo>
                  <a:lnTo>
                    <a:pt x="17535" y="3537"/>
                  </a:lnTo>
                  <a:lnTo>
                    <a:pt x="17577" y="3558"/>
                  </a:lnTo>
                  <a:lnTo>
                    <a:pt x="17618" y="3662"/>
                  </a:lnTo>
                  <a:lnTo>
                    <a:pt x="17639" y="3662"/>
                  </a:lnTo>
                  <a:lnTo>
                    <a:pt x="17660" y="3641"/>
                  </a:lnTo>
                  <a:lnTo>
                    <a:pt x="17765" y="3579"/>
                  </a:lnTo>
                  <a:lnTo>
                    <a:pt x="17890" y="3621"/>
                  </a:lnTo>
                  <a:lnTo>
                    <a:pt x="17974" y="3579"/>
                  </a:lnTo>
                  <a:lnTo>
                    <a:pt x="18058" y="3537"/>
                  </a:lnTo>
                  <a:lnTo>
                    <a:pt x="18141" y="3516"/>
                  </a:lnTo>
                  <a:lnTo>
                    <a:pt x="18246" y="3537"/>
                  </a:lnTo>
                  <a:lnTo>
                    <a:pt x="18351" y="3537"/>
                  </a:lnTo>
                  <a:lnTo>
                    <a:pt x="18455" y="3516"/>
                  </a:lnTo>
                  <a:lnTo>
                    <a:pt x="18518" y="3537"/>
                  </a:lnTo>
                  <a:lnTo>
                    <a:pt x="18602" y="3579"/>
                  </a:lnTo>
                  <a:lnTo>
                    <a:pt x="18769" y="3579"/>
                  </a:lnTo>
                  <a:lnTo>
                    <a:pt x="18790" y="3621"/>
                  </a:lnTo>
                  <a:lnTo>
                    <a:pt x="18832" y="3621"/>
                  </a:lnTo>
                  <a:lnTo>
                    <a:pt x="18978" y="3725"/>
                  </a:lnTo>
                  <a:lnTo>
                    <a:pt x="19041" y="3746"/>
                  </a:lnTo>
                  <a:lnTo>
                    <a:pt x="19146" y="3725"/>
                  </a:lnTo>
                  <a:lnTo>
                    <a:pt x="19209" y="3662"/>
                  </a:lnTo>
                  <a:lnTo>
                    <a:pt x="19292" y="3662"/>
                  </a:lnTo>
                  <a:lnTo>
                    <a:pt x="19355" y="3683"/>
                  </a:lnTo>
                  <a:lnTo>
                    <a:pt x="19439" y="3683"/>
                  </a:lnTo>
                  <a:lnTo>
                    <a:pt x="19502" y="3725"/>
                  </a:lnTo>
                  <a:lnTo>
                    <a:pt x="19564" y="3725"/>
                  </a:lnTo>
                  <a:lnTo>
                    <a:pt x="19732" y="3662"/>
                  </a:lnTo>
                  <a:lnTo>
                    <a:pt x="19815" y="3621"/>
                  </a:lnTo>
                  <a:lnTo>
                    <a:pt x="19920" y="3621"/>
                  </a:lnTo>
                  <a:lnTo>
                    <a:pt x="19983" y="3662"/>
                  </a:lnTo>
                  <a:lnTo>
                    <a:pt x="20046" y="3662"/>
                  </a:lnTo>
                  <a:lnTo>
                    <a:pt x="20129" y="3621"/>
                  </a:lnTo>
                  <a:lnTo>
                    <a:pt x="20234" y="3641"/>
                  </a:lnTo>
                  <a:lnTo>
                    <a:pt x="20338" y="3641"/>
                  </a:lnTo>
                  <a:lnTo>
                    <a:pt x="20338" y="3579"/>
                  </a:lnTo>
                  <a:lnTo>
                    <a:pt x="20276" y="3558"/>
                  </a:lnTo>
                  <a:lnTo>
                    <a:pt x="20276" y="3516"/>
                  </a:lnTo>
                  <a:lnTo>
                    <a:pt x="20297" y="3474"/>
                  </a:lnTo>
                  <a:lnTo>
                    <a:pt x="20359" y="3537"/>
                  </a:lnTo>
                  <a:lnTo>
                    <a:pt x="20401" y="3579"/>
                  </a:lnTo>
                  <a:lnTo>
                    <a:pt x="20485" y="3579"/>
                  </a:lnTo>
                  <a:lnTo>
                    <a:pt x="20548" y="3558"/>
                  </a:lnTo>
                  <a:lnTo>
                    <a:pt x="20694" y="3558"/>
                  </a:lnTo>
                  <a:lnTo>
                    <a:pt x="20903" y="3474"/>
                  </a:lnTo>
                  <a:lnTo>
                    <a:pt x="21008" y="3432"/>
                  </a:lnTo>
                  <a:lnTo>
                    <a:pt x="21029" y="3369"/>
                  </a:lnTo>
                  <a:lnTo>
                    <a:pt x="21029" y="3328"/>
                  </a:lnTo>
                  <a:lnTo>
                    <a:pt x="21092" y="3307"/>
                  </a:lnTo>
                  <a:lnTo>
                    <a:pt x="21134" y="3328"/>
                  </a:lnTo>
                  <a:lnTo>
                    <a:pt x="21217" y="3307"/>
                  </a:lnTo>
                  <a:lnTo>
                    <a:pt x="21322" y="3223"/>
                  </a:lnTo>
                  <a:lnTo>
                    <a:pt x="21406" y="3202"/>
                  </a:lnTo>
                  <a:lnTo>
                    <a:pt x="21406" y="3118"/>
                  </a:lnTo>
                  <a:lnTo>
                    <a:pt x="21426" y="3056"/>
                  </a:lnTo>
                  <a:lnTo>
                    <a:pt x="21489" y="3035"/>
                  </a:lnTo>
                  <a:lnTo>
                    <a:pt x="21489" y="2930"/>
                  </a:lnTo>
                  <a:lnTo>
                    <a:pt x="21447" y="2888"/>
                  </a:lnTo>
                  <a:lnTo>
                    <a:pt x="21343" y="2805"/>
                  </a:lnTo>
                  <a:lnTo>
                    <a:pt x="21217" y="2742"/>
                  </a:lnTo>
                  <a:lnTo>
                    <a:pt x="21113" y="2637"/>
                  </a:lnTo>
                  <a:lnTo>
                    <a:pt x="21092" y="2574"/>
                  </a:lnTo>
                  <a:lnTo>
                    <a:pt x="21029" y="2512"/>
                  </a:lnTo>
                  <a:lnTo>
                    <a:pt x="20882" y="2491"/>
                  </a:lnTo>
                  <a:lnTo>
                    <a:pt x="20799" y="2407"/>
                  </a:lnTo>
                  <a:lnTo>
                    <a:pt x="20778" y="2323"/>
                  </a:lnTo>
                  <a:lnTo>
                    <a:pt x="20715" y="2302"/>
                  </a:lnTo>
                  <a:lnTo>
                    <a:pt x="20694" y="2323"/>
                  </a:lnTo>
                  <a:lnTo>
                    <a:pt x="20610" y="2365"/>
                  </a:lnTo>
                  <a:lnTo>
                    <a:pt x="20569" y="2323"/>
                  </a:lnTo>
                  <a:lnTo>
                    <a:pt x="20548" y="2261"/>
                  </a:lnTo>
                  <a:lnTo>
                    <a:pt x="20485" y="2198"/>
                  </a:lnTo>
                  <a:lnTo>
                    <a:pt x="20255" y="2198"/>
                  </a:lnTo>
                  <a:lnTo>
                    <a:pt x="20171" y="2219"/>
                  </a:lnTo>
                  <a:lnTo>
                    <a:pt x="20171" y="2302"/>
                  </a:lnTo>
                  <a:lnTo>
                    <a:pt x="20171" y="2365"/>
                  </a:lnTo>
                  <a:lnTo>
                    <a:pt x="20129" y="2302"/>
                  </a:lnTo>
                  <a:lnTo>
                    <a:pt x="20066" y="2302"/>
                  </a:lnTo>
                  <a:lnTo>
                    <a:pt x="19920" y="2386"/>
                  </a:lnTo>
                  <a:lnTo>
                    <a:pt x="19836" y="2407"/>
                  </a:lnTo>
                  <a:lnTo>
                    <a:pt x="19711" y="2365"/>
                  </a:lnTo>
                  <a:lnTo>
                    <a:pt x="19606" y="2365"/>
                  </a:lnTo>
                  <a:lnTo>
                    <a:pt x="19522" y="2323"/>
                  </a:lnTo>
                  <a:lnTo>
                    <a:pt x="19460" y="2261"/>
                  </a:lnTo>
                  <a:lnTo>
                    <a:pt x="19460" y="2177"/>
                  </a:lnTo>
                  <a:lnTo>
                    <a:pt x="19522" y="2177"/>
                  </a:lnTo>
                  <a:lnTo>
                    <a:pt x="19564" y="2219"/>
                  </a:lnTo>
                  <a:lnTo>
                    <a:pt x="19669" y="2261"/>
                  </a:lnTo>
                  <a:lnTo>
                    <a:pt x="19711" y="2219"/>
                  </a:lnTo>
                  <a:lnTo>
                    <a:pt x="19711" y="2177"/>
                  </a:lnTo>
                  <a:lnTo>
                    <a:pt x="19606" y="2093"/>
                  </a:lnTo>
                  <a:lnTo>
                    <a:pt x="19606" y="2009"/>
                  </a:lnTo>
                  <a:lnTo>
                    <a:pt x="19627" y="1989"/>
                  </a:lnTo>
                  <a:lnTo>
                    <a:pt x="19669" y="2072"/>
                  </a:lnTo>
                  <a:lnTo>
                    <a:pt x="19774" y="2114"/>
                  </a:lnTo>
                  <a:lnTo>
                    <a:pt x="19857" y="2156"/>
                  </a:lnTo>
                  <a:lnTo>
                    <a:pt x="20025" y="2093"/>
                  </a:lnTo>
                  <a:lnTo>
                    <a:pt x="20171" y="1968"/>
                  </a:lnTo>
                  <a:lnTo>
                    <a:pt x="20171" y="1884"/>
                  </a:lnTo>
                  <a:lnTo>
                    <a:pt x="20150" y="1842"/>
                  </a:lnTo>
                  <a:lnTo>
                    <a:pt x="20087" y="1800"/>
                  </a:lnTo>
                  <a:lnTo>
                    <a:pt x="20087" y="1758"/>
                  </a:lnTo>
                  <a:lnTo>
                    <a:pt x="20150" y="1696"/>
                  </a:lnTo>
                  <a:lnTo>
                    <a:pt x="20150" y="1675"/>
                  </a:lnTo>
                  <a:lnTo>
                    <a:pt x="20046" y="1591"/>
                  </a:lnTo>
                  <a:lnTo>
                    <a:pt x="19962" y="1486"/>
                  </a:lnTo>
                  <a:lnTo>
                    <a:pt x="19920" y="1465"/>
                  </a:lnTo>
                  <a:lnTo>
                    <a:pt x="19857" y="1486"/>
                  </a:lnTo>
                  <a:lnTo>
                    <a:pt x="19774" y="1570"/>
                  </a:lnTo>
                  <a:lnTo>
                    <a:pt x="19627" y="1654"/>
                  </a:lnTo>
                  <a:lnTo>
                    <a:pt x="19439" y="1654"/>
                  </a:lnTo>
                  <a:lnTo>
                    <a:pt x="19334" y="1737"/>
                  </a:lnTo>
                  <a:lnTo>
                    <a:pt x="19292" y="1737"/>
                  </a:lnTo>
                  <a:lnTo>
                    <a:pt x="19229" y="1675"/>
                  </a:lnTo>
                  <a:lnTo>
                    <a:pt x="19188" y="1654"/>
                  </a:lnTo>
                  <a:lnTo>
                    <a:pt x="19104" y="1675"/>
                  </a:lnTo>
                  <a:lnTo>
                    <a:pt x="19020" y="1696"/>
                  </a:lnTo>
                  <a:lnTo>
                    <a:pt x="18937" y="1675"/>
                  </a:lnTo>
                  <a:lnTo>
                    <a:pt x="18874" y="1633"/>
                  </a:lnTo>
                  <a:lnTo>
                    <a:pt x="18769" y="1591"/>
                  </a:lnTo>
                  <a:lnTo>
                    <a:pt x="18685" y="1549"/>
                  </a:lnTo>
                  <a:lnTo>
                    <a:pt x="18581" y="1528"/>
                  </a:lnTo>
                  <a:lnTo>
                    <a:pt x="18476" y="1445"/>
                  </a:lnTo>
                  <a:lnTo>
                    <a:pt x="18309" y="1424"/>
                  </a:lnTo>
                  <a:lnTo>
                    <a:pt x="18100" y="1445"/>
                  </a:lnTo>
                  <a:lnTo>
                    <a:pt x="17995" y="1465"/>
                  </a:lnTo>
                  <a:lnTo>
                    <a:pt x="17849" y="1528"/>
                  </a:lnTo>
                  <a:lnTo>
                    <a:pt x="17723" y="1549"/>
                  </a:lnTo>
                  <a:lnTo>
                    <a:pt x="17577" y="1570"/>
                  </a:lnTo>
                  <a:lnTo>
                    <a:pt x="17472" y="1549"/>
                  </a:lnTo>
                  <a:lnTo>
                    <a:pt x="17346" y="1570"/>
                  </a:lnTo>
                  <a:lnTo>
                    <a:pt x="17325" y="1591"/>
                  </a:lnTo>
                  <a:lnTo>
                    <a:pt x="17346" y="1737"/>
                  </a:lnTo>
                  <a:lnTo>
                    <a:pt x="17346" y="1800"/>
                  </a:lnTo>
                  <a:lnTo>
                    <a:pt x="17305" y="1800"/>
                  </a:lnTo>
                  <a:lnTo>
                    <a:pt x="17242" y="1779"/>
                  </a:lnTo>
                  <a:lnTo>
                    <a:pt x="17158" y="1654"/>
                  </a:lnTo>
                  <a:lnTo>
                    <a:pt x="17137" y="1570"/>
                  </a:lnTo>
                  <a:lnTo>
                    <a:pt x="17095" y="1549"/>
                  </a:lnTo>
                  <a:lnTo>
                    <a:pt x="17012" y="1570"/>
                  </a:lnTo>
                  <a:lnTo>
                    <a:pt x="16698" y="1570"/>
                  </a:lnTo>
                  <a:cubicBezTo>
                    <a:pt x="16698" y="1570"/>
                    <a:pt x="16593" y="1633"/>
                    <a:pt x="16572" y="1633"/>
                  </a:cubicBezTo>
                  <a:lnTo>
                    <a:pt x="16489" y="1737"/>
                  </a:lnTo>
                  <a:lnTo>
                    <a:pt x="16426" y="1884"/>
                  </a:lnTo>
                  <a:lnTo>
                    <a:pt x="16384" y="1968"/>
                  </a:lnTo>
                  <a:lnTo>
                    <a:pt x="16363" y="1968"/>
                  </a:lnTo>
                  <a:lnTo>
                    <a:pt x="16363" y="1905"/>
                  </a:lnTo>
                  <a:lnTo>
                    <a:pt x="16405" y="1800"/>
                  </a:lnTo>
                  <a:lnTo>
                    <a:pt x="16426" y="1737"/>
                  </a:lnTo>
                  <a:lnTo>
                    <a:pt x="16405" y="1696"/>
                  </a:lnTo>
                  <a:lnTo>
                    <a:pt x="16321" y="1737"/>
                  </a:lnTo>
                  <a:lnTo>
                    <a:pt x="16196" y="1737"/>
                  </a:lnTo>
                  <a:lnTo>
                    <a:pt x="16154" y="1779"/>
                  </a:lnTo>
                  <a:lnTo>
                    <a:pt x="16154" y="1842"/>
                  </a:lnTo>
                  <a:lnTo>
                    <a:pt x="16112" y="1884"/>
                  </a:lnTo>
                  <a:lnTo>
                    <a:pt x="16112" y="1989"/>
                  </a:lnTo>
                  <a:lnTo>
                    <a:pt x="16049" y="2009"/>
                  </a:lnTo>
                  <a:lnTo>
                    <a:pt x="16007" y="1968"/>
                  </a:lnTo>
                  <a:lnTo>
                    <a:pt x="16007" y="1905"/>
                  </a:lnTo>
                  <a:lnTo>
                    <a:pt x="16070" y="1842"/>
                  </a:lnTo>
                  <a:lnTo>
                    <a:pt x="16070" y="1675"/>
                  </a:lnTo>
                  <a:lnTo>
                    <a:pt x="16091" y="1591"/>
                  </a:lnTo>
                  <a:lnTo>
                    <a:pt x="16300" y="1465"/>
                  </a:lnTo>
                  <a:lnTo>
                    <a:pt x="16426" y="1382"/>
                  </a:lnTo>
                  <a:lnTo>
                    <a:pt x="16593" y="1382"/>
                  </a:lnTo>
                  <a:lnTo>
                    <a:pt x="16719" y="1424"/>
                  </a:lnTo>
                  <a:lnTo>
                    <a:pt x="16823" y="1424"/>
                  </a:lnTo>
                  <a:lnTo>
                    <a:pt x="16844" y="1382"/>
                  </a:lnTo>
                  <a:lnTo>
                    <a:pt x="17116" y="1382"/>
                  </a:lnTo>
                  <a:lnTo>
                    <a:pt x="17200" y="1340"/>
                  </a:lnTo>
                  <a:lnTo>
                    <a:pt x="17221" y="1256"/>
                  </a:lnTo>
                  <a:lnTo>
                    <a:pt x="17158" y="1256"/>
                  </a:lnTo>
                  <a:lnTo>
                    <a:pt x="17095" y="1173"/>
                  </a:lnTo>
                  <a:lnTo>
                    <a:pt x="17095" y="1068"/>
                  </a:lnTo>
                  <a:lnTo>
                    <a:pt x="17200" y="1005"/>
                  </a:lnTo>
                  <a:lnTo>
                    <a:pt x="17263" y="963"/>
                  </a:lnTo>
                  <a:lnTo>
                    <a:pt x="17346" y="963"/>
                  </a:lnTo>
                  <a:lnTo>
                    <a:pt x="17367" y="1026"/>
                  </a:lnTo>
                  <a:lnTo>
                    <a:pt x="17346" y="1068"/>
                  </a:lnTo>
                  <a:lnTo>
                    <a:pt x="17305" y="1068"/>
                  </a:lnTo>
                  <a:lnTo>
                    <a:pt x="17346" y="1152"/>
                  </a:lnTo>
                  <a:lnTo>
                    <a:pt x="17346" y="1256"/>
                  </a:lnTo>
                  <a:lnTo>
                    <a:pt x="17409" y="1340"/>
                  </a:lnTo>
                  <a:lnTo>
                    <a:pt x="17556" y="1340"/>
                  </a:lnTo>
                  <a:lnTo>
                    <a:pt x="17681" y="1277"/>
                  </a:lnTo>
                  <a:lnTo>
                    <a:pt x="17765" y="1277"/>
                  </a:lnTo>
                  <a:lnTo>
                    <a:pt x="17869" y="1319"/>
                  </a:lnTo>
                  <a:lnTo>
                    <a:pt x="17953" y="1277"/>
                  </a:lnTo>
                  <a:lnTo>
                    <a:pt x="18141" y="1214"/>
                  </a:lnTo>
                  <a:lnTo>
                    <a:pt x="18267" y="1214"/>
                  </a:lnTo>
                  <a:lnTo>
                    <a:pt x="18309" y="1256"/>
                  </a:lnTo>
                  <a:lnTo>
                    <a:pt x="18393" y="1256"/>
                  </a:lnTo>
                  <a:lnTo>
                    <a:pt x="18455" y="1214"/>
                  </a:lnTo>
                  <a:lnTo>
                    <a:pt x="18581" y="1214"/>
                  </a:lnTo>
                  <a:lnTo>
                    <a:pt x="18685" y="1256"/>
                  </a:lnTo>
                  <a:lnTo>
                    <a:pt x="18769" y="1256"/>
                  </a:lnTo>
                  <a:lnTo>
                    <a:pt x="18853" y="1277"/>
                  </a:lnTo>
                  <a:lnTo>
                    <a:pt x="19083" y="1382"/>
                  </a:lnTo>
                  <a:lnTo>
                    <a:pt x="19209" y="1382"/>
                  </a:lnTo>
                  <a:lnTo>
                    <a:pt x="19313" y="1361"/>
                  </a:lnTo>
                  <a:lnTo>
                    <a:pt x="19439" y="1361"/>
                  </a:lnTo>
                  <a:lnTo>
                    <a:pt x="19481" y="1277"/>
                  </a:lnTo>
                  <a:lnTo>
                    <a:pt x="19564" y="1235"/>
                  </a:lnTo>
                  <a:lnTo>
                    <a:pt x="19669" y="1256"/>
                  </a:lnTo>
                  <a:lnTo>
                    <a:pt x="19774" y="1256"/>
                  </a:lnTo>
                  <a:lnTo>
                    <a:pt x="19836" y="1173"/>
                  </a:lnTo>
                  <a:lnTo>
                    <a:pt x="19836" y="1131"/>
                  </a:lnTo>
                  <a:lnTo>
                    <a:pt x="19669" y="1026"/>
                  </a:lnTo>
                  <a:lnTo>
                    <a:pt x="19585" y="963"/>
                  </a:lnTo>
                  <a:lnTo>
                    <a:pt x="19543" y="859"/>
                  </a:lnTo>
                  <a:lnTo>
                    <a:pt x="19439" y="796"/>
                  </a:lnTo>
                  <a:lnTo>
                    <a:pt x="19250" y="733"/>
                  </a:lnTo>
                  <a:lnTo>
                    <a:pt x="19167" y="649"/>
                  </a:lnTo>
                  <a:lnTo>
                    <a:pt x="19062" y="628"/>
                  </a:lnTo>
                  <a:lnTo>
                    <a:pt x="18957" y="649"/>
                  </a:lnTo>
                  <a:lnTo>
                    <a:pt x="18916" y="608"/>
                  </a:lnTo>
                  <a:lnTo>
                    <a:pt x="18853" y="545"/>
                  </a:lnTo>
                  <a:lnTo>
                    <a:pt x="18727" y="587"/>
                  </a:lnTo>
                  <a:lnTo>
                    <a:pt x="18685" y="524"/>
                  </a:lnTo>
                  <a:lnTo>
                    <a:pt x="18455" y="503"/>
                  </a:lnTo>
                  <a:lnTo>
                    <a:pt x="18309" y="398"/>
                  </a:lnTo>
                  <a:lnTo>
                    <a:pt x="18246" y="398"/>
                  </a:lnTo>
                  <a:lnTo>
                    <a:pt x="18058" y="294"/>
                  </a:lnTo>
                  <a:lnTo>
                    <a:pt x="17995" y="294"/>
                  </a:lnTo>
                  <a:lnTo>
                    <a:pt x="17995" y="315"/>
                  </a:lnTo>
                  <a:lnTo>
                    <a:pt x="17932" y="336"/>
                  </a:lnTo>
                  <a:lnTo>
                    <a:pt x="17765" y="231"/>
                  </a:lnTo>
                  <a:lnTo>
                    <a:pt x="17744" y="168"/>
                  </a:lnTo>
                  <a:lnTo>
                    <a:pt x="17681" y="105"/>
                  </a:lnTo>
                  <a:lnTo>
                    <a:pt x="17597" y="126"/>
                  </a:lnTo>
                  <a:lnTo>
                    <a:pt x="17535" y="126"/>
                  </a:lnTo>
                  <a:lnTo>
                    <a:pt x="17472" y="84"/>
                  </a:lnTo>
                  <a:lnTo>
                    <a:pt x="17263" y="84"/>
                  </a:lnTo>
                  <a:lnTo>
                    <a:pt x="17158" y="22"/>
                  </a:lnTo>
                  <a:lnTo>
                    <a:pt x="17074" y="84"/>
                  </a:lnTo>
                  <a:lnTo>
                    <a:pt x="17033" y="84"/>
                  </a:lnTo>
                  <a:lnTo>
                    <a:pt x="17012" y="64"/>
                  </a:lnTo>
                  <a:lnTo>
                    <a:pt x="16928" y="1"/>
                  </a:lnTo>
                  <a:lnTo>
                    <a:pt x="16740" y="22"/>
                  </a:lnTo>
                  <a:lnTo>
                    <a:pt x="16614"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6B65"/>
                </a:solidFill>
                <a:effectLst/>
                <a:uLnTx/>
                <a:uFillTx/>
                <a:latin typeface="Arial"/>
                <a:cs typeface="Arial"/>
                <a:sym typeface="Arial"/>
              </a:endParaRPr>
            </a:p>
          </p:txBody>
        </p:sp>
        <p:grpSp>
          <p:nvGrpSpPr>
            <p:cNvPr id="903" name="Google Shape;903;p27"/>
            <p:cNvGrpSpPr/>
            <p:nvPr/>
          </p:nvGrpSpPr>
          <p:grpSpPr>
            <a:xfrm>
              <a:off x="-4104557" y="2571755"/>
              <a:ext cx="1062270" cy="941580"/>
              <a:chOff x="1922950" y="1410350"/>
              <a:chExt cx="1252825" cy="1162875"/>
            </a:xfrm>
          </p:grpSpPr>
          <p:sp>
            <p:nvSpPr>
              <p:cNvPr id="904" name="Google Shape;904;p27"/>
              <p:cNvSpPr/>
              <p:nvPr/>
            </p:nvSpPr>
            <p:spPr>
              <a:xfrm>
                <a:off x="1988325" y="2333100"/>
                <a:ext cx="52325" cy="65925"/>
              </a:xfrm>
              <a:custGeom>
                <a:avLst/>
                <a:gdLst/>
                <a:ahLst/>
                <a:cxnLst/>
                <a:rect l="l" t="t" r="r" b="b"/>
                <a:pathLst>
                  <a:path w="2093" h="2637" extrusionOk="0">
                    <a:moveTo>
                      <a:pt x="210" y="0"/>
                    </a:moveTo>
                    <a:lnTo>
                      <a:pt x="189" y="63"/>
                    </a:lnTo>
                    <a:lnTo>
                      <a:pt x="1" y="21"/>
                    </a:lnTo>
                    <a:lnTo>
                      <a:pt x="63" y="188"/>
                    </a:lnTo>
                    <a:lnTo>
                      <a:pt x="105" y="209"/>
                    </a:lnTo>
                    <a:lnTo>
                      <a:pt x="168" y="335"/>
                    </a:lnTo>
                    <a:lnTo>
                      <a:pt x="440" y="377"/>
                    </a:lnTo>
                    <a:lnTo>
                      <a:pt x="314" y="439"/>
                    </a:lnTo>
                    <a:lnTo>
                      <a:pt x="189" y="439"/>
                    </a:lnTo>
                    <a:lnTo>
                      <a:pt x="105" y="544"/>
                    </a:lnTo>
                    <a:lnTo>
                      <a:pt x="168" y="607"/>
                    </a:lnTo>
                    <a:lnTo>
                      <a:pt x="105" y="732"/>
                    </a:lnTo>
                    <a:lnTo>
                      <a:pt x="126" y="774"/>
                    </a:lnTo>
                    <a:lnTo>
                      <a:pt x="273" y="732"/>
                    </a:lnTo>
                    <a:lnTo>
                      <a:pt x="293" y="837"/>
                    </a:lnTo>
                    <a:lnTo>
                      <a:pt x="419" y="837"/>
                    </a:lnTo>
                    <a:lnTo>
                      <a:pt x="419" y="942"/>
                    </a:lnTo>
                    <a:lnTo>
                      <a:pt x="524" y="1025"/>
                    </a:lnTo>
                    <a:lnTo>
                      <a:pt x="649" y="963"/>
                    </a:lnTo>
                    <a:lnTo>
                      <a:pt x="503" y="1130"/>
                    </a:lnTo>
                    <a:lnTo>
                      <a:pt x="545" y="1276"/>
                    </a:lnTo>
                    <a:lnTo>
                      <a:pt x="649" y="1255"/>
                    </a:lnTo>
                    <a:lnTo>
                      <a:pt x="649" y="1151"/>
                    </a:lnTo>
                    <a:lnTo>
                      <a:pt x="817" y="1109"/>
                    </a:lnTo>
                    <a:lnTo>
                      <a:pt x="817" y="1109"/>
                    </a:lnTo>
                    <a:lnTo>
                      <a:pt x="754" y="1235"/>
                    </a:lnTo>
                    <a:lnTo>
                      <a:pt x="691" y="1339"/>
                    </a:lnTo>
                    <a:lnTo>
                      <a:pt x="691" y="1423"/>
                    </a:lnTo>
                    <a:lnTo>
                      <a:pt x="733" y="1423"/>
                    </a:lnTo>
                    <a:lnTo>
                      <a:pt x="796" y="1548"/>
                    </a:lnTo>
                    <a:lnTo>
                      <a:pt x="963" y="1528"/>
                    </a:lnTo>
                    <a:lnTo>
                      <a:pt x="963" y="1632"/>
                    </a:lnTo>
                    <a:lnTo>
                      <a:pt x="1047" y="1632"/>
                    </a:lnTo>
                    <a:lnTo>
                      <a:pt x="1068" y="1737"/>
                    </a:lnTo>
                    <a:lnTo>
                      <a:pt x="1047" y="1820"/>
                    </a:lnTo>
                    <a:lnTo>
                      <a:pt x="1172" y="1967"/>
                    </a:lnTo>
                    <a:lnTo>
                      <a:pt x="1256" y="1883"/>
                    </a:lnTo>
                    <a:lnTo>
                      <a:pt x="1319" y="1946"/>
                    </a:lnTo>
                    <a:lnTo>
                      <a:pt x="1423" y="1946"/>
                    </a:lnTo>
                    <a:lnTo>
                      <a:pt x="1256" y="2113"/>
                    </a:lnTo>
                    <a:lnTo>
                      <a:pt x="1465" y="2323"/>
                    </a:lnTo>
                    <a:lnTo>
                      <a:pt x="1549" y="2364"/>
                    </a:lnTo>
                    <a:lnTo>
                      <a:pt x="1591" y="2427"/>
                    </a:lnTo>
                    <a:lnTo>
                      <a:pt x="1946" y="2636"/>
                    </a:lnTo>
                    <a:lnTo>
                      <a:pt x="1988" y="2595"/>
                    </a:lnTo>
                    <a:lnTo>
                      <a:pt x="2093" y="2616"/>
                    </a:lnTo>
                    <a:lnTo>
                      <a:pt x="2009" y="2302"/>
                    </a:lnTo>
                    <a:lnTo>
                      <a:pt x="2051" y="2176"/>
                    </a:lnTo>
                    <a:lnTo>
                      <a:pt x="2009" y="2072"/>
                    </a:lnTo>
                    <a:lnTo>
                      <a:pt x="2009" y="1820"/>
                    </a:lnTo>
                    <a:lnTo>
                      <a:pt x="1946" y="1695"/>
                    </a:lnTo>
                    <a:lnTo>
                      <a:pt x="1674" y="1548"/>
                    </a:lnTo>
                    <a:lnTo>
                      <a:pt x="1653" y="1214"/>
                    </a:lnTo>
                    <a:lnTo>
                      <a:pt x="1528" y="1004"/>
                    </a:lnTo>
                    <a:lnTo>
                      <a:pt x="1486" y="774"/>
                    </a:lnTo>
                    <a:lnTo>
                      <a:pt x="1444" y="732"/>
                    </a:lnTo>
                    <a:lnTo>
                      <a:pt x="1319" y="711"/>
                    </a:lnTo>
                    <a:lnTo>
                      <a:pt x="1130" y="607"/>
                    </a:lnTo>
                    <a:lnTo>
                      <a:pt x="1005" y="607"/>
                    </a:lnTo>
                    <a:lnTo>
                      <a:pt x="858" y="544"/>
                    </a:lnTo>
                    <a:lnTo>
                      <a:pt x="817" y="439"/>
                    </a:lnTo>
                    <a:lnTo>
                      <a:pt x="628" y="377"/>
                    </a:lnTo>
                    <a:lnTo>
                      <a:pt x="545" y="251"/>
                    </a:lnTo>
                    <a:lnTo>
                      <a:pt x="524" y="167"/>
                    </a:lnTo>
                    <a:lnTo>
                      <a:pt x="398" y="167"/>
                    </a:lnTo>
                    <a:lnTo>
                      <a:pt x="314" y="21"/>
                    </a:lnTo>
                    <a:lnTo>
                      <a:pt x="210"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05" name="Google Shape;905;p27"/>
              <p:cNvSpPr/>
              <p:nvPr/>
            </p:nvSpPr>
            <p:spPr>
              <a:xfrm>
                <a:off x="1953800" y="2242075"/>
                <a:ext cx="23050" cy="54425"/>
              </a:xfrm>
              <a:custGeom>
                <a:avLst/>
                <a:gdLst/>
                <a:ahLst/>
                <a:cxnLst/>
                <a:rect l="l" t="t" r="r" b="b"/>
                <a:pathLst>
                  <a:path w="922" h="2177" extrusionOk="0">
                    <a:moveTo>
                      <a:pt x="210" y="0"/>
                    </a:moveTo>
                    <a:lnTo>
                      <a:pt x="21" y="314"/>
                    </a:lnTo>
                    <a:lnTo>
                      <a:pt x="42" y="523"/>
                    </a:lnTo>
                    <a:lnTo>
                      <a:pt x="1" y="628"/>
                    </a:lnTo>
                    <a:lnTo>
                      <a:pt x="1" y="733"/>
                    </a:lnTo>
                    <a:lnTo>
                      <a:pt x="105" y="754"/>
                    </a:lnTo>
                    <a:lnTo>
                      <a:pt x="189" y="837"/>
                    </a:lnTo>
                    <a:lnTo>
                      <a:pt x="189" y="942"/>
                    </a:lnTo>
                    <a:lnTo>
                      <a:pt x="126" y="921"/>
                    </a:lnTo>
                    <a:lnTo>
                      <a:pt x="21" y="900"/>
                    </a:lnTo>
                    <a:lnTo>
                      <a:pt x="21" y="984"/>
                    </a:lnTo>
                    <a:lnTo>
                      <a:pt x="105" y="1047"/>
                    </a:lnTo>
                    <a:lnTo>
                      <a:pt x="21" y="1193"/>
                    </a:lnTo>
                    <a:lnTo>
                      <a:pt x="105" y="1214"/>
                    </a:lnTo>
                    <a:lnTo>
                      <a:pt x="210" y="1339"/>
                    </a:lnTo>
                    <a:lnTo>
                      <a:pt x="84" y="1319"/>
                    </a:lnTo>
                    <a:lnTo>
                      <a:pt x="21" y="1402"/>
                    </a:lnTo>
                    <a:lnTo>
                      <a:pt x="42" y="1507"/>
                    </a:lnTo>
                    <a:lnTo>
                      <a:pt x="210" y="1528"/>
                    </a:lnTo>
                    <a:lnTo>
                      <a:pt x="147" y="1611"/>
                    </a:lnTo>
                    <a:lnTo>
                      <a:pt x="189" y="1758"/>
                    </a:lnTo>
                    <a:lnTo>
                      <a:pt x="356" y="2135"/>
                    </a:lnTo>
                    <a:lnTo>
                      <a:pt x="503" y="2176"/>
                    </a:lnTo>
                    <a:lnTo>
                      <a:pt x="565" y="2072"/>
                    </a:lnTo>
                    <a:lnTo>
                      <a:pt x="524" y="1988"/>
                    </a:lnTo>
                    <a:lnTo>
                      <a:pt x="440" y="1988"/>
                    </a:lnTo>
                    <a:lnTo>
                      <a:pt x="398" y="1863"/>
                    </a:lnTo>
                    <a:lnTo>
                      <a:pt x="335" y="1653"/>
                    </a:lnTo>
                    <a:lnTo>
                      <a:pt x="356" y="1507"/>
                    </a:lnTo>
                    <a:lnTo>
                      <a:pt x="314" y="1402"/>
                    </a:lnTo>
                    <a:lnTo>
                      <a:pt x="398" y="1235"/>
                    </a:lnTo>
                    <a:lnTo>
                      <a:pt x="545" y="1235"/>
                    </a:lnTo>
                    <a:lnTo>
                      <a:pt x="524" y="1109"/>
                    </a:lnTo>
                    <a:lnTo>
                      <a:pt x="419" y="1109"/>
                    </a:lnTo>
                    <a:lnTo>
                      <a:pt x="335" y="1130"/>
                    </a:lnTo>
                    <a:lnTo>
                      <a:pt x="231" y="1130"/>
                    </a:lnTo>
                    <a:lnTo>
                      <a:pt x="314" y="1026"/>
                    </a:lnTo>
                    <a:lnTo>
                      <a:pt x="419" y="1026"/>
                    </a:lnTo>
                    <a:lnTo>
                      <a:pt x="545" y="921"/>
                    </a:lnTo>
                    <a:lnTo>
                      <a:pt x="565" y="733"/>
                    </a:lnTo>
                    <a:lnTo>
                      <a:pt x="670" y="607"/>
                    </a:lnTo>
                    <a:lnTo>
                      <a:pt x="712" y="419"/>
                    </a:lnTo>
                    <a:lnTo>
                      <a:pt x="921" y="210"/>
                    </a:lnTo>
                    <a:lnTo>
                      <a:pt x="858" y="189"/>
                    </a:lnTo>
                    <a:lnTo>
                      <a:pt x="670" y="272"/>
                    </a:lnTo>
                    <a:lnTo>
                      <a:pt x="545" y="461"/>
                    </a:lnTo>
                    <a:lnTo>
                      <a:pt x="461" y="628"/>
                    </a:lnTo>
                    <a:lnTo>
                      <a:pt x="335" y="670"/>
                    </a:lnTo>
                    <a:lnTo>
                      <a:pt x="335" y="586"/>
                    </a:lnTo>
                    <a:lnTo>
                      <a:pt x="252" y="523"/>
                    </a:lnTo>
                    <a:lnTo>
                      <a:pt x="461" y="461"/>
                    </a:lnTo>
                    <a:lnTo>
                      <a:pt x="565" y="377"/>
                    </a:lnTo>
                    <a:lnTo>
                      <a:pt x="607" y="231"/>
                    </a:lnTo>
                    <a:lnTo>
                      <a:pt x="607" y="168"/>
                    </a:lnTo>
                    <a:lnTo>
                      <a:pt x="503" y="105"/>
                    </a:lnTo>
                    <a:lnTo>
                      <a:pt x="440" y="189"/>
                    </a:lnTo>
                    <a:lnTo>
                      <a:pt x="356" y="210"/>
                    </a:lnTo>
                    <a:lnTo>
                      <a:pt x="398" y="63"/>
                    </a:lnTo>
                    <a:lnTo>
                      <a:pt x="210"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06" name="Google Shape;906;p27"/>
              <p:cNvSpPr/>
              <p:nvPr/>
            </p:nvSpPr>
            <p:spPr>
              <a:xfrm>
                <a:off x="2552225" y="1885325"/>
                <a:ext cx="48150" cy="48675"/>
              </a:xfrm>
              <a:custGeom>
                <a:avLst/>
                <a:gdLst/>
                <a:ahLst/>
                <a:cxnLst/>
                <a:rect l="l" t="t" r="r" b="b"/>
                <a:pathLst>
                  <a:path w="1926" h="1947" extrusionOk="0">
                    <a:moveTo>
                      <a:pt x="1402" y="0"/>
                    </a:moveTo>
                    <a:lnTo>
                      <a:pt x="1256" y="21"/>
                    </a:lnTo>
                    <a:lnTo>
                      <a:pt x="1067" y="189"/>
                    </a:lnTo>
                    <a:lnTo>
                      <a:pt x="984" y="356"/>
                    </a:lnTo>
                    <a:lnTo>
                      <a:pt x="1046" y="544"/>
                    </a:lnTo>
                    <a:lnTo>
                      <a:pt x="942" y="524"/>
                    </a:lnTo>
                    <a:lnTo>
                      <a:pt x="900" y="356"/>
                    </a:lnTo>
                    <a:lnTo>
                      <a:pt x="858" y="356"/>
                    </a:lnTo>
                    <a:lnTo>
                      <a:pt x="837" y="503"/>
                    </a:lnTo>
                    <a:lnTo>
                      <a:pt x="753" y="503"/>
                    </a:lnTo>
                    <a:lnTo>
                      <a:pt x="795" y="607"/>
                    </a:lnTo>
                    <a:lnTo>
                      <a:pt x="753" y="712"/>
                    </a:lnTo>
                    <a:lnTo>
                      <a:pt x="649" y="712"/>
                    </a:lnTo>
                    <a:lnTo>
                      <a:pt x="586" y="816"/>
                    </a:lnTo>
                    <a:lnTo>
                      <a:pt x="419" y="775"/>
                    </a:lnTo>
                    <a:lnTo>
                      <a:pt x="335" y="837"/>
                    </a:lnTo>
                    <a:lnTo>
                      <a:pt x="251" y="816"/>
                    </a:lnTo>
                    <a:lnTo>
                      <a:pt x="0" y="963"/>
                    </a:lnTo>
                    <a:lnTo>
                      <a:pt x="21" y="1088"/>
                    </a:lnTo>
                    <a:lnTo>
                      <a:pt x="147" y="1235"/>
                    </a:lnTo>
                    <a:lnTo>
                      <a:pt x="230" y="1172"/>
                    </a:lnTo>
                    <a:lnTo>
                      <a:pt x="209" y="1088"/>
                    </a:lnTo>
                    <a:lnTo>
                      <a:pt x="251" y="1026"/>
                    </a:lnTo>
                    <a:lnTo>
                      <a:pt x="356" y="1130"/>
                    </a:lnTo>
                    <a:lnTo>
                      <a:pt x="314" y="1277"/>
                    </a:lnTo>
                    <a:lnTo>
                      <a:pt x="440" y="1381"/>
                    </a:lnTo>
                    <a:lnTo>
                      <a:pt x="523" y="1256"/>
                    </a:lnTo>
                    <a:lnTo>
                      <a:pt x="544" y="1340"/>
                    </a:lnTo>
                    <a:lnTo>
                      <a:pt x="523" y="1423"/>
                    </a:lnTo>
                    <a:lnTo>
                      <a:pt x="649" y="1591"/>
                    </a:lnTo>
                    <a:lnTo>
                      <a:pt x="753" y="1612"/>
                    </a:lnTo>
                    <a:lnTo>
                      <a:pt x="795" y="1779"/>
                    </a:lnTo>
                    <a:lnTo>
                      <a:pt x="879" y="1863"/>
                    </a:lnTo>
                    <a:lnTo>
                      <a:pt x="963" y="1716"/>
                    </a:lnTo>
                    <a:lnTo>
                      <a:pt x="984" y="1821"/>
                    </a:lnTo>
                    <a:lnTo>
                      <a:pt x="1109" y="1946"/>
                    </a:lnTo>
                    <a:lnTo>
                      <a:pt x="1214" y="1925"/>
                    </a:lnTo>
                    <a:lnTo>
                      <a:pt x="1318" y="1925"/>
                    </a:lnTo>
                    <a:lnTo>
                      <a:pt x="1423" y="1821"/>
                    </a:lnTo>
                    <a:lnTo>
                      <a:pt x="1507" y="1800"/>
                    </a:lnTo>
                    <a:lnTo>
                      <a:pt x="1632" y="1695"/>
                    </a:lnTo>
                    <a:lnTo>
                      <a:pt x="1695" y="1800"/>
                    </a:lnTo>
                    <a:lnTo>
                      <a:pt x="1737" y="1758"/>
                    </a:lnTo>
                    <a:lnTo>
                      <a:pt x="1925" y="1653"/>
                    </a:lnTo>
                    <a:lnTo>
                      <a:pt x="1925" y="1549"/>
                    </a:lnTo>
                    <a:lnTo>
                      <a:pt x="1800" y="1591"/>
                    </a:lnTo>
                    <a:lnTo>
                      <a:pt x="1716" y="1507"/>
                    </a:lnTo>
                    <a:lnTo>
                      <a:pt x="1841" y="1277"/>
                    </a:lnTo>
                    <a:lnTo>
                      <a:pt x="1883" y="1151"/>
                    </a:lnTo>
                    <a:lnTo>
                      <a:pt x="1737" y="1235"/>
                    </a:lnTo>
                    <a:lnTo>
                      <a:pt x="1674" y="1402"/>
                    </a:lnTo>
                    <a:lnTo>
                      <a:pt x="1674" y="1277"/>
                    </a:lnTo>
                    <a:lnTo>
                      <a:pt x="1737" y="1026"/>
                    </a:lnTo>
                    <a:lnTo>
                      <a:pt x="1695" y="649"/>
                    </a:lnTo>
                    <a:lnTo>
                      <a:pt x="1528" y="544"/>
                    </a:lnTo>
                    <a:lnTo>
                      <a:pt x="1528" y="419"/>
                    </a:lnTo>
                    <a:lnTo>
                      <a:pt x="1423" y="419"/>
                    </a:lnTo>
                    <a:lnTo>
                      <a:pt x="1360" y="524"/>
                    </a:lnTo>
                    <a:lnTo>
                      <a:pt x="1360" y="398"/>
                    </a:lnTo>
                    <a:lnTo>
                      <a:pt x="1423" y="314"/>
                    </a:lnTo>
                    <a:lnTo>
                      <a:pt x="1381" y="210"/>
                    </a:lnTo>
                    <a:lnTo>
                      <a:pt x="1402" y="105"/>
                    </a:lnTo>
                    <a:lnTo>
                      <a:pt x="1402"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07" name="Google Shape;907;p27"/>
              <p:cNvSpPr/>
              <p:nvPr/>
            </p:nvSpPr>
            <p:spPr>
              <a:xfrm>
                <a:off x="2722750" y="1634775"/>
                <a:ext cx="145950" cy="133925"/>
              </a:xfrm>
              <a:custGeom>
                <a:avLst/>
                <a:gdLst/>
                <a:ahLst/>
                <a:cxnLst/>
                <a:rect l="l" t="t" r="r" b="b"/>
                <a:pathLst>
                  <a:path w="5838" h="5357" extrusionOk="0">
                    <a:moveTo>
                      <a:pt x="502" y="0"/>
                    </a:moveTo>
                    <a:lnTo>
                      <a:pt x="440" y="84"/>
                    </a:lnTo>
                    <a:lnTo>
                      <a:pt x="230" y="105"/>
                    </a:lnTo>
                    <a:lnTo>
                      <a:pt x="210" y="126"/>
                    </a:lnTo>
                    <a:lnTo>
                      <a:pt x="147" y="126"/>
                    </a:lnTo>
                    <a:lnTo>
                      <a:pt x="105" y="230"/>
                    </a:lnTo>
                    <a:lnTo>
                      <a:pt x="189" y="335"/>
                    </a:lnTo>
                    <a:lnTo>
                      <a:pt x="230" y="439"/>
                    </a:lnTo>
                    <a:lnTo>
                      <a:pt x="147" y="439"/>
                    </a:lnTo>
                    <a:lnTo>
                      <a:pt x="21" y="272"/>
                    </a:lnTo>
                    <a:lnTo>
                      <a:pt x="0" y="398"/>
                    </a:lnTo>
                    <a:lnTo>
                      <a:pt x="21" y="502"/>
                    </a:lnTo>
                    <a:lnTo>
                      <a:pt x="147" y="544"/>
                    </a:lnTo>
                    <a:lnTo>
                      <a:pt x="251" y="732"/>
                    </a:lnTo>
                    <a:lnTo>
                      <a:pt x="356" y="732"/>
                    </a:lnTo>
                    <a:lnTo>
                      <a:pt x="293" y="816"/>
                    </a:lnTo>
                    <a:lnTo>
                      <a:pt x="210" y="816"/>
                    </a:lnTo>
                    <a:lnTo>
                      <a:pt x="189" y="921"/>
                    </a:lnTo>
                    <a:lnTo>
                      <a:pt x="314" y="1109"/>
                    </a:lnTo>
                    <a:lnTo>
                      <a:pt x="440" y="1151"/>
                    </a:lnTo>
                    <a:lnTo>
                      <a:pt x="419" y="1235"/>
                    </a:lnTo>
                    <a:lnTo>
                      <a:pt x="398" y="1172"/>
                    </a:lnTo>
                    <a:lnTo>
                      <a:pt x="210" y="1151"/>
                    </a:lnTo>
                    <a:lnTo>
                      <a:pt x="210" y="1235"/>
                    </a:lnTo>
                    <a:lnTo>
                      <a:pt x="147" y="1255"/>
                    </a:lnTo>
                    <a:lnTo>
                      <a:pt x="105" y="1360"/>
                    </a:lnTo>
                    <a:lnTo>
                      <a:pt x="251" y="1276"/>
                    </a:lnTo>
                    <a:lnTo>
                      <a:pt x="335" y="1360"/>
                    </a:lnTo>
                    <a:lnTo>
                      <a:pt x="523" y="1276"/>
                    </a:lnTo>
                    <a:lnTo>
                      <a:pt x="544" y="1360"/>
                    </a:lnTo>
                    <a:lnTo>
                      <a:pt x="649" y="1381"/>
                    </a:lnTo>
                    <a:lnTo>
                      <a:pt x="670" y="1465"/>
                    </a:lnTo>
                    <a:lnTo>
                      <a:pt x="837" y="1590"/>
                    </a:lnTo>
                    <a:lnTo>
                      <a:pt x="879" y="1590"/>
                    </a:lnTo>
                    <a:lnTo>
                      <a:pt x="879" y="1527"/>
                    </a:lnTo>
                    <a:lnTo>
                      <a:pt x="942" y="1548"/>
                    </a:lnTo>
                    <a:lnTo>
                      <a:pt x="1046" y="1486"/>
                    </a:lnTo>
                    <a:lnTo>
                      <a:pt x="1130" y="1527"/>
                    </a:lnTo>
                    <a:lnTo>
                      <a:pt x="1151" y="1590"/>
                    </a:lnTo>
                    <a:lnTo>
                      <a:pt x="1130" y="1674"/>
                    </a:lnTo>
                    <a:lnTo>
                      <a:pt x="1130" y="1883"/>
                    </a:lnTo>
                    <a:lnTo>
                      <a:pt x="1067" y="2051"/>
                    </a:lnTo>
                    <a:lnTo>
                      <a:pt x="1067" y="2113"/>
                    </a:lnTo>
                    <a:lnTo>
                      <a:pt x="1151" y="2260"/>
                    </a:lnTo>
                    <a:lnTo>
                      <a:pt x="1088" y="2385"/>
                    </a:lnTo>
                    <a:lnTo>
                      <a:pt x="1088" y="2469"/>
                    </a:lnTo>
                    <a:lnTo>
                      <a:pt x="1067" y="2595"/>
                    </a:lnTo>
                    <a:lnTo>
                      <a:pt x="879" y="2699"/>
                    </a:lnTo>
                    <a:lnTo>
                      <a:pt x="754" y="2741"/>
                    </a:lnTo>
                    <a:lnTo>
                      <a:pt x="733" y="2825"/>
                    </a:lnTo>
                    <a:lnTo>
                      <a:pt x="628" y="2992"/>
                    </a:lnTo>
                    <a:lnTo>
                      <a:pt x="628" y="3055"/>
                    </a:lnTo>
                    <a:lnTo>
                      <a:pt x="523" y="3118"/>
                    </a:lnTo>
                    <a:lnTo>
                      <a:pt x="461" y="3222"/>
                    </a:lnTo>
                    <a:lnTo>
                      <a:pt x="461" y="3348"/>
                    </a:lnTo>
                    <a:lnTo>
                      <a:pt x="544" y="3369"/>
                    </a:lnTo>
                    <a:lnTo>
                      <a:pt x="544" y="3452"/>
                    </a:lnTo>
                    <a:lnTo>
                      <a:pt x="440" y="3473"/>
                    </a:lnTo>
                    <a:lnTo>
                      <a:pt x="419" y="3578"/>
                    </a:lnTo>
                    <a:lnTo>
                      <a:pt x="461" y="3641"/>
                    </a:lnTo>
                    <a:lnTo>
                      <a:pt x="398" y="3745"/>
                    </a:lnTo>
                    <a:lnTo>
                      <a:pt x="356" y="3850"/>
                    </a:lnTo>
                    <a:lnTo>
                      <a:pt x="419" y="3955"/>
                    </a:lnTo>
                    <a:lnTo>
                      <a:pt x="502" y="3976"/>
                    </a:lnTo>
                    <a:lnTo>
                      <a:pt x="502" y="4059"/>
                    </a:lnTo>
                    <a:lnTo>
                      <a:pt x="565" y="4143"/>
                    </a:lnTo>
                    <a:lnTo>
                      <a:pt x="628" y="4143"/>
                    </a:lnTo>
                    <a:lnTo>
                      <a:pt x="649" y="4038"/>
                    </a:lnTo>
                    <a:lnTo>
                      <a:pt x="670" y="3955"/>
                    </a:lnTo>
                    <a:lnTo>
                      <a:pt x="733" y="3996"/>
                    </a:lnTo>
                    <a:lnTo>
                      <a:pt x="774" y="3996"/>
                    </a:lnTo>
                    <a:lnTo>
                      <a:pt x="879" y="3871"/>
                    </a:lnTo>
                    <a:lnTo>
                      <a:pt x="942" y="3892"/>
                    </a:lnTo>
                    <a:lnTo>
                      <a:pt x="879" y="4059"/>
                    </a:lnTo>
                    <a:lnTo>
                      <a:pt x="774" y="4080"/>
                    </a:lnTo>
                    <a:lnTo>
                      <a:pt x="754" y="4143"/>
                    </a:lnTo>
                    <a:lnTo>
                      <a:pt x="816" y="4185"/>
                    </a:lnTo>
                    <a:lnTo>
                      <a:pt x="816" y="4268"/>
                    </a:lnTo>
                    <a:lnTo>
                      <a:pt x="921" y="4394"/>
                    </a:lnTo>
                    <a:lnTo>
                      <a:pt x="1026" y="4352"/>
                    </a:lnTo>
                    <a:lnTo>
                      <a:pt x="1067" y="4394"/>
                    </a:lnTo>
                    <a:lnTo>
                      <a:pt x="1193" y="4415"/>
                    </a:lnTo>
                    <a:lnTo>
                      <a:pt x="1256" y="4352"/>
                    </a:lnTo>
                    <a:lnTo>
                      <a:pt x="1402" y="4310"/>
                    </a:lnTo>
                    <a:lnTo>
                      <a:pt x="1381" y="4164"/>
                    </a:lnTo>
                    <a:lnTo>
                      <a:pt x="1465" y="4164"/>
                    </a:lnTo>
                    <a:lnTo>
                      <a:pt x="1507" y="4101"/>
                    </a:lnTo>
                    <a:lnTo>
                      <a:pt x="1507" y="4185"/>
                    </a:lnTo>
                    <a:lnTo>
                      <a:pt x="1486" y="4206"/>
                    </a:lnTo>
                    <a:lnTo>
                      <a:pt x="1507" y="4310"/>
                    </a:lnTo>
                    <a:lnTo>
                      <a:pt x="1570" y="4289"/>
                    </a:lnTo>
                    <a:lnTo>
                      <a:pt x="1653" y="4143"/>
                    </a:lnTo>
                    <a:lnTo>
                      <a:pt x="1695" y="4080"/>
                    </a:lnTo>
                    <a:lnTo>
                      <a:pt x="1716" y="4143"/>
                    </a:lnTo>
                    <a:lnTo>
                      <a:pt x="1695" y="4268"/>
                    </a:lnTo>
                    <a:lnTo>
                      <a:pt x="1570" y="4478"/>
                    </a:lnTo>
                    <a:lnTo>
                      <a:pt x="1486" y="4520"/>
                    </a:lnTo>
                    <a:lnTo>
                      <a:pt x="1486" y="4624"/>
                    </a:lnTo>
                    <a:lnTo>
                      <a:pt x="1611" y="4666"/>
                    </a:lnTo>
                    <a:lnTo>
                      <a:pt x="1695" y="4729"/>
                    </a:lnTo>
                    <a:lnTo>
                      <a:pt x="1800" y="4729"/>
                    </a:lnTo>
                    <a:lnTo>
                      <a:pt x="1821" y="4771"/>
                    </a:lnTo>
                    <a:lnTo>
                      <a:pt x="1967" y="4792"/>
                    </a:lnTo>
                    <a:lnTo>
                      <a:pt x="1988" y="4708"/>
                    </a:lnTo>
                    <a:lnTo>
                      <a:pt x="2114" y="4708"/>
                    </a:lnTo>
                    <a:lnTo>
                      <a:pt x="2072" y="4771"/>
                    </a:lnTo>
                    <a:lnTo>
                      <a:pt x="2093" y="4833"/>
                    </a:lnTo>
                    <a:lnTo>
                      <a:pt x="2176" y="4833"/>
                    </a:lnTo>
                    <a:lnTo>
                      <a:pt x="2239" y="4917"/>
                    </a:lnTo>
                    <a:lnTo>
                      <a:pt x="2323" y="4875"/>
                    </a:lnTo>
                    <a:lnTo>
                      <a:pt x="2302" y="4792"/>
                    </a:lnTo>
                    <a:lnTo>
                      <a:pt x="2281" y="4708"/>
                    </a:lnTo>
                    <a:lnTo>
                      <a:pt x="2344" y="4603"/>
                    </a:lnTo>
                    <a:lnTo>
                      <a:pt x="2386" y="4687"/>
                    </a:lnTo>
                    <a:lnTo>
                      <a:pt x="2344" y="4792"/>
                    </a:lnTo>
                    <a:lnTo>
                      <a:pt x="2386" y="4917"/>
                    </a:lnTo>
                    <a:lnTo>
                      <a:pt x="2448" y="4917"/>
                    </a:lnTo>
                    <a:lnTo>
                      <a:pt x="2490" y="4792"/>
                    </a:lnTo>
                    <a:lnTo>
                      <a:pt x="2532" y="4729"/>
                    </a:lnTo>
                    <a:lnTo>
                      <a:pt x="2616" y="4708"/>
                    </a:lnTo>
                    <a:lnTo>
                      <a:pt x="2616" y="4792"/>
                    </a:lnTo>
                    <a:lnTo>
                      <a:pt x="2553" y="4833"/>
                    </a:lnTo>
                    <a:lnTo>
                      <a:pt x="2553" y="4917"/>
                    </a:lnTo>
                    <a:lnTo>
                      <a:pt x="2720" y="4917"/>
                    </a:lnTo>
                    <a:lnTo>
                      <a:pt x="2804" y="4875"/>
                    </a:lnTo>
                    <a:lnTo>
                      <a:pt x="2867" y="4687"/>
                    </a:lnTo>
                    <a:lnTo>
                      <a:pt x="2909" y="4792"/>
                    </a:lnTo>
                    <a:lnTo>
                      <a:pt x="2846" y="4833"/>
                    </a:lnTo>
                    <a:lnTo>
                      <a:pt x="2846" y="4938"/>
                    </a:lnTo>
                    <a:lnTo>
                      <a:pt x="2971" y="4917"/>
                    </a:lnTo>
                    <a:lnTo>
                      <a:pt x="3013" y="4771"/>
                    </a:lnTo>
                    <a:lnTo>
                      <a:pt x="3055" y="4687"/>
                    </a:lnTo>
                    <a:lnTo>
                      <a:pt x="3055" y="4687"/>
                    </a:lnTo>
                    <a:lnTo>
                      <a:pt x="3034" y="4917"/>
                    </a:lnTo>
                    <a:lnTo>
                      <a:pt x="3055" y="5001"/>
                    </a:lnTo>
                    <a:lnTo>
                      <a:pt x="3160" y="5001"/>
                    </a:lnTo>
                    <a:lnTo>
                      <a:pt x="3327" y="5105"/>
                    </a:lnTo>
                    <a:lnTo>
                      <a:pt x="3432" y="5043"/>
                    </a:lnTo>
                    <a:lnTo>
                      <a:pt x="3495" y="5022"/>
                    </a:lnTo>
                    <a:lnTo>
                      <a:pt x="3536" y="5105"/>
                    </a:lnTo>
                    <a:lnTo>
                      <a:pt x="3662" y="5084"/>
                    </a:lnTo>
                    <a:lnTo>
                      <a:pt x="3746" y="5022"/>
                    </a:lnTo>
                    <a:lnTo>
                      <a:pt x="3746" y="4896"/>
                    </a:lnTo>
                    <a:lnTo>
                      <a:pt x="3850" y="4792"/>
                    </a:lnTo>
                    <a:lnTo>
                      <a:pt x="3892" y="4729"/>
                    </a:lnTo>
                    <a:lnTo>
                      <a:pt x="3850" y="4603"/>
                    </a:lnTo>
                    <a:lnTo>
                      <a:pt x="3871" y="4520"/>
                    </a:lnTo>
                    <a:lnTo>
                      <a:pt x="3913" y="4520"/>
                    </a:lnTo>
                    <a:lnTo>
                      <a:pt x="3955" y="4666"/>
                    </a:lnTo>
                    <a:lnTo>
                      <a:pt x="3997" y="4687"/>
                    </a:lnTo>
                    <a:lnTo>
                      <a:pt x="3997" y="4729"/>
                    </a:lnTo>
                    <a:lnTo>
                      <a:pt x="3913" y="4812"/>
                    </a:lnTo>
                    <a:lnTo>
                      <a:pt x="3871" y="4980"/>
                    </a:lnTo>
                    <a:lnTo>
                      <a:pt x="3892" y="5210"/>
                    </a:lnTo>
                    <a:lnTo>
                      <a:pt x="3997" y="5252"/>
                    </a:lnTo>
                    <a:lnTo>
                      <a:pt x="4101" y="5210"/>
                    </a:lnTo>
                    <a:lnTo>
                      <a:pt x="4122" y="5315"/>
                    </a:lnTo>
                    <a:lnTo>
                      <a:pt x="4227" y="5315"/>
                    </a:lnTo>
                    <a:lnTo>
                      <a:pt x="4269" y="5357"/>
                    </a:lnTo>
                    <a:lnTo>
                      <a:pt x="4373" y="5357"/>
                    </a:lnTo>
                    <a:lnTo>
                      <a:pt x="4583" y="5231"/>
                    </a:lnTo>
                    <a:lnTo>
                      <a:pt x="4687" y="5210"/>
                    </a:lnTo>
                    <a:lnTo>
                      <a:pt x="4855" y="5315"/>
                    </a:lnTo>
                    <a:lnTo>
                      <a:pt x="4938" y="5294"/>
                    </a:lnTo>
                    <a:lnTo>
                      <a:pt x="5022" y="5336"/>
                    </a:lnTo>
                    <a:lnTo>
                      <a:pt x="5064" y="5252"/>
                    </a:lnTo>
                    <a:lnTo>
                      <a:pt x="5064" y="5210"/>
                    </a:lnTo>
                    <a:lnTo>
                      <a:pt x="5147" y="5084"/>
                    </a:lnTo>
                    <a:lnTo>
                      <a:pt x="5231" y="5043"/>
                    </a:lnTo>
                    <a:lnTo>
                      <a:pt x="5231" y="5001"/>
                    </a:lnTo>
                    <a:lnTo>
                      <a:pt x="5168" y="4875"/>
                    </a:lnTo>
                    <a:lnTo>
                      <a:pt x="5168" y="4729"/>
                    </a:lnTo>
                    <a:lnTo>
                      <a:pt x="5231" y="4812"/>
                    </a:lnTo>
                    <a:lnTo>
                      <a:pt x="5231" y="4896"/>
                    </a:lnTo>
                    <a:lnTo>
                      <a:pt x="5336" y="5022"/>
                    </a:lnTo>
                    <a:lnTo>
                      <a:pt x="5378" y="4938"/>
                    </a:lnTo>
                    <a:lnTo>
                      <a:pt x="5524" y="4938"/>
                    </a:lnTo>
                    <a:lnTo>
                      <a:pt x="5566" y="4980"/>
                    </a:lnTo>
                    <a:lnTo>
                      <a:pt x="5587" y="4896"/>
                    </a:lnTo>
                    <a:lnTo>
                      <a:pt x="5566" y="4792"/>
                    </a:lnTo>
                    <a:lnTo>
                      <a:pt x="5566" y="4708"/>
                    </a:lnTo>
                    <a:lnTo>
                      <a:pt x="5524" y="4666"/>
                    </a:lnTo>
                    <a:lnTo>
                      <a:pt x="5378" y="4687"/>
                    </a:lnTo>
                    <a:lnTo>
                      <a:pt x="5252" y="4708"/>
                    </a:lnTo>
                    <a:lnTo>
                      <a:pt x="5231" y="4603"/>
                    </a:lnTo>
                    <a:lnTo>
                      <a:pt x="5273" y="4582"/>
                    </a:lnTo>
                    <a:lnTo>
                      <a:pt x="5336" y="4603"/>
                    </a:lnTo>
                    <a:lnTo>
                      <a:pt x="5461" y="4561"/>
                    </a:lnTo>
                    <a:lnTo>
                      <a:pt x="5545" y="4457"/>
                    </a:lnTo>
                    <a:lnTo>
                      <a:pt x="5587" y="4520"/>
                    </a:lnTo>
                    <a:lnTo>
                      <a:pt x="5671" y="4499"/>
                    </a:lnTo>
                    <a:lnTo>
                      <a:pt x="5733" y="4394"/>
                    </a:lnTo>
                    <a:lnTo>
                      <a:pt x="5691" y="4310"/>
                    </a:lnTo>
                    <a:lnTo>
                      <a:pt x="5775" y="4206"/>
                    </a:lnTo>
                    <a:lnTo>
                      <a:pt x="5754" y="4143"/>
                    </a:lnTo>
                    <a:lnTo>
                      <a:pt x="5796" y="4143"/>
                    </a:lnTo>
                    <a:lnTo>
                      <a:pt x="5838" y="4080"/>
                    </a:lnTo>
                    <a:lnTo>
                      <a:pt x="5691" y="4038"/>
                    </a:lnTo>
                    <a:lnTo>
                      <a:pt x="5566" y="4059"/>
                    </a:lnTo>
                    <a:lnTo>
                      <a:pt x="5629" y="3976"/>
                    </a:lnTo>
                    <a:lnTo>
                      <a:pt x="5691" y="3955"/>
                    </a:lnTo>
                    <a:lnTo>
                      <a:pt x="5691" y="3850"/>
                    </a:lnTo>
                    <a:lnTo>
                      <a:pt x="5587" y="3766"/>
                    </a:lnTo>
                    <a:lnTo>
                      <a:pt x="5357" y="3766"/>
                    </a:lnTo>
                    <a:lnTo>
                      <a:pt x="5336" y="3724"/>
                    </a:lnTo>
                    <a:lnTo>
                      <a:pt x="5336" y="3641"/>
                    </a:lnTo>
                    <a:lnTo>
                      <a:pt x="5378" y="3620"/>
                    </a:lnTo>
                    <a:lnTo>
                      <a:pt x="5357" y="3515"/>
                    </a:lnTo>
                    <a:lnTo>
                      <a:pt x="5168" y="3348"/>
                    </a:lnTo>
                    <a:lnTo>
                      <a:pt x="5106" y="3348"/>
                    </a:lnTo>
                    <a:lnTo>
                      <a:pt x="5001" y="3432"/>
                    </a:lnTo>
                    <a:lnTo>
                      <a:pt x="4834" y="3432"/>
                    </a:lnTo>
                    <a:lnTo>
                      <a:pt x="4687" y="3452"/>
                    </a:lnTo>
                    <a:lnTo>
                      <a:pt x="4478" y="3327"/>
                    </a:lnTo>
                    <a:lnTo>
                      <a:pt x="4436" y="3243"/>
                    </a:lnTo>
                    <a:lnTo>
                      <a:pt x="4394" y="3222"/>
                    </a:lnTo>
                    <a:lnTo>
                      <a:pt x="4290" y="3264"/>
                    </a:lnTo>
                    <a:lnTo>
                      <a:pt x="4206" y="3264"/>
                    </a:lnTo>
                    <a:lnTo>
                      <a:pt x="4122" y="3306"/>
                    </a:lnTo>
                    <a:lnTo>
                      <a:pt x="4018" y="3306"/>
                    </a:lnTo>
                    <a:lnTo>
                      <a:pt x="3976" y="3411"/>
                    </a:lnTo>
                    <a:lnTo>
                      <a:pt x="3913" y="3348"/>
                    </a:lnTo>
                    <a:lnTo>
                      <a:pt x="3808" y="3264"/>
                    </a:lnTo>
                    <a:lnTo>
                      <a:pt x="3704" y="3327"/>
                    </a:lnTo>
                    <a:lnTo>
                      <a:pt x="3578" y="3348"/>
                    </a:lnTo>
                    <a:lnTo>
                      <a:pt x="3578" y="3411"/>
                    </a:lnTo>
                    <a:lnTo>
                      <a:pt x="3536" y="3452"/>
                    </a:lnTo>
                    <a:lnTo>
                      <a:pt x="3536" y="3369"/>
                    </a:lnTo>
                    <a:lnTo>
                      <a:pt x="3474" y="3327"/>
                    </a:lnTo>
                    <a:lnTo>
                      <a:pt x="3369" y="3348"/>
                    </a:lnTo>
                    <a:lnTo>
                      <a:pt x="3139" y="3327"/>
                    </a:lnTo>
                    <a:lnTo>
                      <a:pt x="3076" y="3348"/>
                    </a:lnTo>
                    <a:lnTo>
                      <a:pt x="3160" y="3432"/>
                    </a:lnTo>
                    <a:lnTo>
                      <a:pt x="3160" y="3536"/>
                    </a:lnTo>
                    <a:lnTo>
                      <a:pt x="3264" y="3620"/>
                    </a:lnTo>
                    <a:lnTo>
                      <a:pt x="3139" y="3578"/>
                    </a:lnTo>
                    <a:lnTo>
                      <a:pt x="3076" y="3515"/>
                    </a:lnTo>
                    <a:lnTo>
                      <a:pt x="3013" y="3473"/>
                    </a:lnTo>
                    <a:lnTo>
                      <a:pt x="2867" y="3536"/>
                    </a:lnTo>
                    <a:lnTo>
                      <a:pt x="2804" y="3473"/>
                    </a:lnTo>
                    <a:lnTo>
                      <a:pt x="2930" y="3432"/>
                    </a:lnTo>
                    <a:lnTo>
                      <a:pt x="2930" y="3348"/>
                    </a:lnTo>
                    <a:lnTo>
                      <a:pt x="2804" y="3222"/>
                    </a:lnTo>
                    <a:lnTo>
                      <a:pt x="2825" y="3139"/>
                    </a:lnTo>
                    <a:lnTo>
                      <a:pt x="2762" y="3097"/>
                    </a:lnTo>
                    <a:lnTo>
                      <a:pt x="2637" y="3160"/>
                    </a:lnTo>
                    <a:lnTo>
                      <a:pt x="2658" y="3243"/>
                    </a:lnTo>
                    <a:lnTo>
                      <a:pt x="2637" y="3306"/>
                    </a:lnTo>
                    <a:lnTo>
                      <a:pt x="2532" y="3264"/>
                    </a:lnTo>
                    <a:lnTo>
                      <a:pt x="2595" y="3201"/>
                    </a:lnTo>
                    <a:lnTo>
                      <a:pt x="2553" y="3139"/>
                    </a:lnTo>
                    <a:lnTo>
                      <a:pt x="2448" y="3097"/>
                    </a:lnTo>
                    <a:lnTo>
                      <a:pt x="2406" y="3139"/>
                    </a:lnTo>
                    <a:lnTo>
                      <a:pt x="2323" y="3139"/>
                    </a:lnTo>
                    <a:lnTo>
                      <a:pt x="2344" y="3034"/>
                    </a:lnTo>
                    <a:lnTo>
                      <a:pt x="2344" y="2992"/>
                    </a:lnTo>
                    <a:lnTo>
                      <a:pt x="2323" y="2888"/>
                    </a:lnTo>
                    <a:lnTo>
                      <a:pt x="2218" y="2908"/>
                    </a:lnTo>
                    <a:lnTo>
                      <a:pt x="2093" y="3034"/>
                    </a:lnTo>
                    <a:lnTo>
                      <a:pt x="2114" y="3160"/>
                    </a:lnTo>
                    <a:lnTo>
                      <a:pt x="2030" y="3160"/>
                    </a:lnTo>
                    <a:lnTo>
                      <a:pt x="1988" y="3055"/>
                    </a:lnTo>
                    <a:lnTo>
                      <a:pt x="2030" y="2992"/>
                    </a:lnTo>
                    <a:lnTo>
                      <a:pt x="2030" y="2908"/>
                    </a:lnTo>
                    <a:lnTo>
                      <a:pt x="2093" y="2720"/>
                    </a:lnTo>
                    <a:lnTo>
                      <a:pt x="2009" y="2636"/>
                    </a:lnTo>
                    <a:lnTo>
                      <a:pt x="1883" y="2699"/>
                    </a:lnTo>
                    <a:lnTo>
                      <a:pt x="1883" y="2636"/>
                    </a:lnTo>
                    <a:lnTo>
                      <a:pt x="1988" y="2616"/>
                    </a:lnTo>
                    <a:lnTo>
                      <a:pt x="2030" y="2490"/>
                    </a:lnTo>
                    <a:lnTo>
                      <a:pt x="2009" y="2385"/>
                    </a:lnTo>
                    <a:lnTo>
                      <a:pt x="1925" y="2427"/>
                    </a:lnTo>
                    <a:lnTo>
                      <a:pt x="1862" y="2385"/>
                    </a:lnTo>
                    <a:lnTo>
                      <a:pt x="1800" y="2427"/>
                    </a:lnTo>
                    <a:lnTo>
                      <a:pt x="1695" y="2427"/>
                    </a:lnTo>
                    <a:lnTo>
                      <a:pt x="1758" y="2385"/>
                    </a:lnTo>
                    <a:lnTo>
                      <a:pt x="1758" y="2323"/>
                    </a:lnTo>
                    <a:lnTo>
                      <a:pt x="1653" y="2323"/>
                    </a:lnTo>
                    <a:lnTo>
                      <a:pt x="1590" y="2406"/>
                    </a:lnTo>
                    <a:lnTo>
                      <a:pt x="1444" y="2427"/>
                    </a:lnTo>
                    <a:lnTo>
                      <a:pt x="1444" y="2364"/>
                    </a:lnTo>
                    <a:lnTo>
                      <a:pt x="1507" y="2323"/>
                    </a:lnTo>
                    <a:lnTo>
                      <a:pt x="1570" y="2218"/>
                    </a:lnTo>
                    <a:lnTo>
                      <a:pt x="1590" y="2155"/>
                    </a:lnTo>
                    <a:lnTo>
                      <a:pt x="1674" y="2155"/>
                    </a:lnTo>
                    <a:lnTo>
                      <a:pt x="1779" y="2260"/>
                    </a:lnTo>
                    <a:lnTo>
                      <a:pt x="1925" y="2260"/>
                    </a:lnTo>
                    <a:lnTo>
                      <a:pt x="1904" y="2197"/>
                    </a:lnTo>
                    <a:lnTo>
                      <a:pt x="1800" y="2071"/>
                    </a:lnTo>
                    <a:lnTo>
                      <a:pt x="1695" y="2071"/>
                    </a:lnTo>
                    <a:lnTo>
                      <a:pt x="1758" y="2009"/>
                    </a:lnTo>
                    <a:lnTo>
                      <a:pt x="1611" y="1883"/>
                    </a:lnTo>
                    <a:lnTo>
                      <a:pt x="1507" y="1841"/>
                    </a:lnTo>
                    <a:lnTo>
                      <a:pt x="1570" y="1799"/>
                    </a:lnTo>
                    <a:lnTo>
                      <a:pt x="1590" y="1737"/>
                    </a:lnTo>
                    <a:lnTo>
                      <a:pt x="1653" y="1737"/>
                    </a:lnTo>
                    <a:lnTo>
                      <a:pt x="1695" y="1841"/>
                    </a:lnTo>
                    <a:lnTo>
                      <a:pt x="1800" y="1967"/>
                    </a:lnTo>
                    <a:lnTo>
                      <a:pt x="1967" y="1988"/>
                    </a:lnTo>
                    <a:lnTo>
                      <a:pt x="2030" y="2092"/>
                    </a:lnTo>
                    <a:lnTo>
                      <a:pt x="2114" y="2009"/>
                    </a:lnTo>
                    <a:lnTo>
                      <a:pt x="2176" y="2092"/>
                    </a:lnTo>
                    <a:lnTo>
                      <a:pt x="2344" y="2155"/>
                    </a:lnTo>
                    <a:lnTo>
                      <a:pt x="2448" y="2155"/>
                    </a:lnTo>
                    <a:lnTo>
                      <a:pt x="2511" y="2051"/>
                    </a:lnTo>
                    <a:lnTo>
                      <a:pt x="2490" y="1904"/>
                    </a:lnTo>
                    <a:lnTo>
                      <a:pt x="2239" y="1758"/>
                    </a:lnTo>
                    <a:lnTo>
                      <a:pt x="2134" y="1653"/>
                    </a:lnTo>
                    <a:lnTo>
                      <a:pt x="2072" y="1653"/>
                    </a:lnTo>
                    <a:lnTo>
                      <a:pt x="2030" y="1548"/>
                    </a:lnTo>
                    <a:lnTo>
                      <a:pt x="1925" y="1444"/>
                    </a:lnTo>
                    <a:lnTo>
                      <a:pt x="1883" y="1444"/>
                    </a:lnTo>
                    <a:lnTo>
                      <a:pt x="1821" y="1381"/>
                    </a:lnTo>
                    <a:lnTo>
                      <a:pt x="1883" y="1318"/>
                    </a:lnTo>
                    <a:lnTo>
                      <a:pt x="1967" y="1339"/>
                    </a:lnTo>
                    <a:lnTo>
                      <a:pt x="2030" y="1444"/>
                    </a:lnTo>
                    <a:lnTo>
                      <a:pt x="2114" y="1444"/>
                    </a:lnTo>
                    <a:lnTo>
                      <a:pt x="2134" y="1548"/>
                    </a:lnTo>
                    <a:lnTo>
                      <a:pt x="2197" y="1548"/>
                    </a:lnTo>
                    <a:lnTo>
                      <a:pt x="2239" y="1465"/>
                    </a:lnTo>
                    <a:lnTo>
                      <a:pt x="2197" y="1276"/>
                    </a:lnTo>
                    <a:lnTo>
                      <a:pt x="2072" y="1130"/>
                    </a:lnTo>
                    <a:lnTo>
                      <a:pt x="1988" y="1130"/>
                    </a:lnTo>
                    <a:lnTo>
                      <a:pt x="1967" y="1109"/>
                    </a:lnTo>
                    <a:lnTo>
                      <a:pt x="1821" y="1109"/>
                    </a:lnTo>
                    <a:lnTo>
                      <a:pt x="1695" y="1172"/>
                    </a:lnTo>
                    <a:lnTo>
                      <a:pt x="1590" y="1172"/>
                    </a:lnTo>
                    <a:lnTo>
                      <a:pt x="1486" y="1109"/>
                    </a:lnTo>
                    <a:lnTo>
                      <a:pt x="1402" y="1130"/>
                    </a:lnTo>
                    <a:lnTo>
                      <a:pt x="1360" y="1025"/>
                    </a:lnTo>
                    <a:lnTo>
                      <a:pt x="1235" y="1214"/>
                    </a:lnTo>
                    <a:lnTo>
                      <a:pt x="1067" y="1276"/>
                    </a:lnTo>
                    <a:lnTo>
                      <a:pt x="1046" y="1381"/>
                    </a:lnTo>
                    <a:lnTo>
                      <a:pt x="963" y="1423"/>
                    </a:lnTo>
                    <a:lnTo>
                      <a:pt x="963" y="1339"/>
                    </a:lnTo>
                    <a:lnTo>
                      <a:pt x="1046" y="1235"/>
                    </a:lnTo>
                    <a:lnTo>
                      <a:pt x="1088" y="1235"/>
                    </a:lnTo>
                    <a:lnTo>
                      <a:pt x="1339" y="1004"/>
                    </a:lnTo>
                    <a:lnTo>
                      <a:pt x="1360" y="921"/>
                    </a:lnTo>
                    <a:lnTo>
                      <a:pt x="1298" y="816"/>
                    </a:lnTo>
                    <a:lnTo>
                      <a:pt x="1298" y="544"/>
                    </a:lnTo>
                    <a:lnTo>
                      <a:pt x="1339" y="523"/>
                    </a:lnTo>
                    <a:lnTo>
                      <a:pt x="1256" y="419"/>
                    </a:lnTo>
                    <a:lnTo>
                      <a:pt x="1193" y="481"/>
                    </a:lnTo>
                    <a:lnTo>
                      <a:pt x="1088" y="481"/>
                    </a:lnTo>
                    <a:lnTo>
                      <a:pt x="1026" y="419"/>
                    </a:lnTo>
                    <a:lnTo>
                      <a:pt x="1026" y="314"/>
                    </a:lnTo>
                    <a:lnTo>
                      <a:pt x="1026" y="230"/>
                    </a:lnTo>
                    <a:lnTo>
                      <a:pt x="816" y="188"/>
                    </a:lnTo>
                    <a:lnTo>
                      <a:pt x="733" y="84"/>
                    </a:lnTo>
                    <a:lnTo>
                      <a:pt x="628" y="84"/>
                    </a:lnTo>
                    <a:lnTo>
                      <a:pt x="502"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08" name="Google Shape;908;p27"/>
              <p:cNvSpPr/>
              <p:nvPr/>
            </p:nvSpPr>
            <p:spPr>
              <a:xfrm>
                <a:off x="2687175" y="1694400"/>
                <a:ext cx="33500" cy="37675"/>
              </a:xfrm>
              <a:custGeom>
                <a:avLst/>
                <a:gdLst/>
                <a:ahLst/>
                <a:cxnLst/>
                <a:rect l="l" t="t" r="r" b="b"/>
                <a:pathLst>
                  <a:path w="1340" h="1507" extrusionOk="0">
                    <a:moveTo>
                      <a:pt x="796" y="0"/>
                    </a:moveTo>
                    <a:lnTo>
                      <a:pt x="670" y="21"/>
                    </a:lnTo>
                    <a:lnTo>
                      <a:pt x="607" y="84"/>
                    </a:lnTo>
                    <a:lnTo>
                      <a:pt x="691" y="147"/>
                    </a:lnTo>
                    <a:lnTo>
                      <a:pt x="691" y="231"/>
                    </a:lnTo>
                    <a:lnTo>
                      <a:pt x="628" y="210"/>
                    </a:lnTo>
                    <a:lnTo>
                      <a:pt x="565" y="147"/>
                    </a:lnTo>
                    <a:lnTo>
                      <a:pt x="461" y="126"/>
                    </a:lnTo>
                    <a:lnTo>
                      <a:pt x="419" y="210"/>
                    </a:lnTo>
                    <a:lnTo>
                      <a:pt x="524" y="210"/>
                    </a:lnTo>
                    <a:lnTo>
                      <a:pt x="565" y="251"/>
                    </a:lnTo>
                    <a:lnTo>
                      <a:pt x="524" y="293"/>
                    </a:lnTo>
                    <a:lnTo>
                      <a:pt x="398" y="314"/>
                    </a:lnTo>
                    <a:lnTo>
                      <a:pt x="356" y="335"/>
                    </a:lnTo>
                    <a:lnTo>
                      <a:pt x="398" y="440"/>
                    </a:lnTo>
                    <a:lnTo>
                      <a:pt x="419" y="461"/>
                    </a:lnTo>
                    <a:lnTo>
                      <a:pt x="419" y="523"/>
                    </a:lnTo>
                    <a:lnTo>
                      <a:pt x="293" y="461"/>
                    </a:lnTo>
                    <a:lnTo>
                      <a:pt x="168" y="503"/>
                    </a:lnTo>
                    <a:lnTo>
                      <a:pt x="84" y="565"/>
                    </a:lnTo>
                    <a:lnTo>
                      <a:pt x="42" y="712"/>
                    </a:lnTo>
                    <a:lnTo>
                      <a:pt x="0" y="733"/>
                    </a:lnTo>
                    <a:lnTo>
                      <a:pt x="0" y="754"/>
                    </a:lnTo>
                    <a:lnTo>
                      <a:pt x="63" y="754"/>
                    </a:lnTo>
                    <a:lnTo>
                      <a:pt x="42" y="837"/>
                    </a:lnTo>
                    <a:lnTo>
                      <a:pt x="42" y="879"/>
                    </a:lnTo>
                    <a:lnTo>
                      <a:pt x="63" y="921"/>
                    </a:lnTo>
                    <a:lnTo>
                      <a:pt x="147" y="816"/>
                    </a:lnTo>
                    <a:lnTo>
                      <a:pt x="168" y="837"/>
                    </a:lnTo>
                    <a:lnTo>
                      <a:pt x="105" y="963"/>
                    </a:lnTo>
                    <a:lnTo>
                      <a:pt x="147" y="1026"/>
                    </a:lnTo>
                    <a:lnTo>
                      <a:pt x="210" y="1067"/>
                    </a:lnTo>
                    <a:lnTo>
                      <a:pt x="272" y="1047"/>
                    </a:lnTo>
                    <a:lnTo>
                      <a:pt x="293" y="1067"/>
                    </a:lnTo>
                    <a:lnTo>
                      <a:pt x="314" y="1151"/>
                    </a:lnTo>
                    <a:lnTo>
                      <a:pt x="356" y="1151"/>
                    </a:lnTo>
                    <a:lnTo>
                      <a:pt x="398" y="1088"/>
                    </a:lnTo>
                    <a:lnTo>
                      <a:pt x="461" y="1130"/>
                    </a:lnTo>
                    <a:lnTo>
                      <a:pt x="461" y="1256"/>
                    </a:lnTo>
                    <a:lnTo>
                      <a:pt x="482" y="1298"/>
                    </a:lnTo>
                    <a:lnTo>
                      <a:pt x="586" y="1277"/>
                    </a:lnTo>
                    <a:lnTo>
                      <a:pt x="607" y="1402"/>
                    </a:lnTo>
                    <a:lnTo>
                      <a:pt x="712" y="1402"/>
                    </a:lnTo>
                    <a:lnTo>
                      <a:pt x="837" y="1486"/>
                    </a:lnTo>
                    <a:lnTo>
                      <a:pt x="942" y="1486"/>
                    </a:lnTo>
                    <a:lnTo>
                      <a:pt x="1005" y="1507"/>
                    </a:lnTo>
                    <a:lnTo>
                      <a:pt x="1026" y="1486"/>
                    </a:lnTo>
                    <a:lnTo>
                      <a:pt x="1005" y="1402"/>
                    </a:lnTo>
                    <a:lnTo>
                      <a:pt x="1088" y="1381"/>
                    </a:lnTo>
                    <a:lnTo>
                      <a:pt x="1151" y="1235"/>
                    </a:lnTo>
                    <a:lnTo>
                      <a:pt x="1130" y="1088"/>
                    </a:lnTo>
                    <a:lnTo>
                      <a:pt x="1214" y="942"/>
                    </a:lnTo>
                    <a:lnTo>
                      <a:pt x="1235" y="921"/>
                    </a:lnTo>
                    <a:lnTo>
                      <a:pt x="1319" y="712"/>
                    </a:lnTo>
                    <a:lnTo>
                      <a:pt x="1319" y="565"/>
                    </a:lnTo>
                    <a:lnTo>
                      <a:pt x="1340" y="523"/>
                    </a:lnTo>
                    <a:lnTo>
                      <a:pt x="1319" y="419"/>
                    </a:lnTo>
                    <a:lnTo>
                      <a:pt x="1235" y="335"/>
                    </a:lnTo>
                    <a:lnTo>
                      <a:pt x="1235" y="210"/>
                    </a:lnTo>
                    <a:lnTo>
                      <a:pt x="1193" y="147"/>
                    </a:lnTo>
                    <a:lnTo>
                      <a:pt x="1151" y="42"/>
                    </a:lnTo>
                    <a:lnTo>
                      <a:pt x="1005" y="0"/>
                    </a:lnTo>
                    <a:lnTo>
                      <a:pt x="900" y="42"/>
                    </a:lnTo>
                    <a:lnTo>
                      <a:pt x="796"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09" name="Google Shape;909;p27"/>
              <p:cNvSpPr/>
              <p:nvPr/>
            </p:nvSpPr>
            <p:spPr>
              <a:xfrm>
                <a:off x="2605050" y="1520200"/>
                <a:ext cx="42400" cy="26175"/>
              </a:xfrm>
              <a:custGeom>
                <a:avLst/>
                <a:gdLst/>
                <a:ahLst/>
                <a:cxnLst/>
                <a:rect l="l" t="t" r="r" b="b"/>
                <a:pathLst>
                  <a:path w="1696" h="1047" extrusionOk="0">
                    <a:moveTo>
                      <a:pt x="1570" y="1"/>
                    </a:moveTo>
                    <a:lnTo>
                      <a:pt x="1486" y="64"/>
                    </a:lnTo>
                    <a:lnTo>
                      <a:pt x="1256" y="64"/>
                    </a:lnTo>
                    <a:lnTo>
                      <a:pt x="1130" y="168"/>
                    </a:lnTo>
                    <a:lnTo>
                      <a:pt x="963" y="168"/>
                    </a:lnTo>
                    <a:lnTo>
                      <a:pt x="921" y="189"/>
                    </a:lnTo>
                    <a:lnTo>
                      <a:pt x="816" y="105"/>
                    </a:lnTo>
                    <a:lnTo>
                      <a:pt x="712" y="84"/>
                    </a:lnTo>
                    <a:lnTo>
                      <a:pt x="356" y="189"/>
                    </a:lnTo>
                    <a:lnTo>
                      <a:pt x="126" y="189"/>
                    </a:lnTo>
                    <a:lnTo>
                      <a:pt x="105" y="273"/>
                    </a:lnTo>
                    <a:lnTo>
                      <a:pt x="0" y="377"/>
                    </a:lnTo>
                    <a:lnTo>
                      <a:pt x="0" y="482"/>
                    </a:lnTo>
                    <a:lnTo>
                      <a:pt x="105" y="461"/>
                    </a:lnTo>
                    <a:lnTo>
                      <a:pt x="231" y="461"/>
                    </a:lnTo>
                    <a:lnTo>
                      <a:pt x="314" y="419"/>
                    </a:lnTo>
                    <a:lnTo>
                      <a:pt x="398" y="461"/>
                    </a:lnTo>
                    <a:lnTo>
                      <a:pt x="503" y="461"/>
                    </a:lnTo>
                    <a:lnTo>
                      <a:pt x="565" y="503"/>
                    </a:lnTo>
                    <a:lnTo>
                      <a:pt x="503" y="587"/>
                    </a:lnTo>
                    <a:lnTo>
                      <a:pt x="544" y="712"/>
                    </a:lnTo>
                    <a:lnTo>
                      <a:pt x="628" y="817"/>
                    </a:lnTo>
                    <a:lnTo>
                      <a:pt x="712" y="712"/>
                    </a:lnTo>
                    <a:lnTo>
                      <a:pt x="712" y="628"/>
                    </a:lnTo>
                    <a:lnTo>
                      <a:pt x="754" y="587"/>
                    </a:lnTo>
                    <a:lnTo>
                      <a:pt x="858" y="712"/>
                    </a:lnTo>
                    <a:lnTo>
                      <a:pt x="837" y="838"/>
                    </a:lnTo>
                    <a:lnTo>
                      <a:pt x="984" y="1005"/>
                    </a:lnTo>
                    <a:lnTo>
                      <a:pt x="1088" y="984"/>
                    </a:lnTo>
                    <a:lnTo>
                      <a:pt x="1151" y="1047"/>
                    </a:lnTo>
                    <a:lnTo>
                      <a:pt x="1360" y="1047"/>
                    </a:lnTo>
                    <a:lnTo>
                      <a:pt x="1465" y="942"/>
                    </a:lnTo>
                    <a:lnTo>
                      <a:pt x="1591" y="900"/>
                    </a:lnTo>
                    <a:lnTo>
                      <a:pt x="1674" y="670"/>
                    </a:lnTo>
                    <a:lnTo>
                      <a:pt x="1591" y="503"/>
                    </a:lnTo>
                    <a:lnTo>
                      <a:pt x="1695" y="356"/>
                    </a:lnTo>
                    <a:lnTo>
                      <a:pt x="1695" y="273"/>
                    </a:lnTo>
                    <a:lnTo>
                      <a:pt x="1612" y="147"/>
                    </a:lnTo>
                    <a:lnTo>
                      <a:pt x="1653" y="64"/>
                    </a:lnTo>
                    <a:lnTo>
                      <a:pt x="1570"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10" name="Google Shape;910;p27"/>
              <p:cNvSpPr/>
              <p:nvPr/>
            </p:nvSpPr>
            <p:spPr>
              <a:xfrm>
                <a:off x="2443425" y="1547400"/>
                <a:ext cx="109875" cy="60700"/>
              </a:xfrm>
              <a:custGeom>
                <a:avLst/>
                <a:gdLst/>
                <a:ahLst/>
                <a:cxnLst/>
                <a:rect l="l" t="t" r="r" b="b"/>
                <a:pathLst>
                  <a:path w="4395" h="2428" extrusionOk="0">
                    <a:moveTo>
                      <a:pt x="4268" y="1"/>
                    </a:moveTo>
                    <a:lnTo>
                      <a:pt x="4185" y="43"/>
                    </a:lnTo>
                    <a:lnTo>
                      <a:pt x="4059" y="105"/>
                    </a:lnTo>
                    <a:lnTo>
                      <a:pt x="4059" y="252"/>
                    </a:lnTo>
                    <a:lnTo>
                      <a:pt x="4038" y="336"/>
                    </a:lnTo>
                    <a:lnTo>
                      <a:pt x="4059" y="377"/>
                    </a:lnTo>
                    <a:lnTo>
                      <a:pt x="3955" y="419"/>
                    </a:lnTo>
                    <a:lnTo>
                      <a:pt x="3934" y="315"/>
                    </a:lnTo>
                    <a:lnTo>
                      <a:pt x="3892" y="315"/>
                    </a:lnTo>
                    <a:lnTo>
                      <a:pt x="3871" y="377"/>
                    </a:lnTo>
                    <a:lnTo>
                      <a:pt x="3829" y="440"/>
                    </a:lnTo>
                    <a:lnTo>
                      <a:pt x="3766" y="357"/>
                    </a:lnTo>
                    <a:lnTo>
                      <a:pt x="3745" y="168"/>
                    </a:lnTo>
                    <a:lnTo>
                      <a:pt x="3641" y="64"/>
                    </a:lnTo>
                    <a:lnTo>
                      <a:pt x="3578" y="64"/>
                    </a:lnTo>
                    <a:lnTo>
                      <a:pt x="3557" y="126"/>
                    </a:lnTo>
                    <a:lnTo>
                      <a:pt x="3432" y="126"/>
                    </a:lnTo>
                    <a:lnTo>
                      <a:pt x="3306" y="64"/>
                    </a:lnTo>
                    <a:lnTo>
                      <a:pt x="3222" y="64"/>
                    </a:lnTo>
                    <a:lnTo>
                      <a:pt x="2992" y="43"/>
                    </a:lnTo>
                    <a:lnTo>
                      <a:pt x="2846" y="126"/>
                    </a:lnTo>
                    <a:lnTo>
                      <a:pt x="2804" y="231"/>
                    </a:lnTo>
                    <a:lnTo>
                      <a:pt x="2741" y="315"/>
                    </a:lnTo>
                    <a:lnTo>
                      <a:pt x="2699" y="273"/>
                    </a:lnTo>
                    <a:lnTo>
                      <a:pt x="2636" y="273"/>
                    </a:lnTo>
                    <a:lnTo>
                      <a:pt x="2364" y="482"/>
                    </a:lnTo>
                    <a:lnTo>
                      <a:pt x="2281" y="566"/>
                    </a:lnTo>
                    <a:lnTo>
                      <a:pt x="2197" y="566"/>
                    </a:lnTo>
                    <a:lnTo>
                      <a:pt x="2051" y="670"/>
                    </a:lnTo>
                    <a:lnTo>
                      <a:pt x="1946" y="691"/>
                    </a:lnTo>
                    <a:lnTo>
                      <a:pt x="1862" y="775"/>
                    </a:lnTo>
                    <a:lnTo>
                      <a:pt x="1841" y="859"/>
                    </a:lnTo>
                    <a:lnTo>
                      <a:pt x="1653" y="859"/>
                    </a:lnTo>
                    <a:lnTo>
                      <a:pt x="1590" y="880"/>
                    </a:lnTo>
                    <a:lnTo>
                      <a:pt x="1465" y="859"/>
                    </a:lnTo>
                    <a:lnTo>
                      <a:pt x="1423" y="901"/>
                    </a:lnTo>
                    <a:lnTo>
                      <a:pt x="1339" y="901"/>
                    </a:lnTo>
                    <a:lnTo>
                      <a:pt x="1151" y="1068"/>
                    </a:lnTo>
                    <a:lnTo>
                      <a:pt x="1025" y="1152"/>
                    </a:lnTo>
                    <a:lnTo>
                      <a:pt x="900" y="1089"/>
                    </a:lnTo>
                    <a:lnTo>
                      <a:pt x="795" y="1152"/>
                    </a:lnTo>
                    <a:lnTo>
                      <a:pt x="523" y="1193"/>
                    </a:lnTo>
                    <a:lnTo>
                      <a:pt x="398" y="1382"/>
                    </a:lnTo>
                    <a:lnTo>
                      <a:pt x="314" y="1382"/>
                    </a:lnTo>
                    <a:lnTo>
                      <a:pt x="167" y="1403"/>
                    </a:lnTo>
                    <a:lnTo>
                      <a:pt x="105" y="1528"/>
                    </a:lnTo>
                    <a:lnTo>
                      <a:pt x="209" y="1528"/>
                    </a:lnTo>
                    <a:lnTo>
                      <a:pt x="272" y="1591"/>
                    </a:lnTo>
                    <a:lnTo>
                      <a:pt x="167" y="1591"/>
                    </a:lnTo>
                    <a:lnTo>
                      <a:pt x="126" y="1633"/>
                    </a:lnTo>
                    <a:lnTo>
                      <a:pt x="209" y="1717"/>
                    </a:lnTo>
                    <a:lnTo>
                      <a:pt x="188" y="1779"/>
                    </a:lnTo>
                    <a:lnTo>
                      <a:pt x="0" y="1842"/>
                    </a:lnTo>
                    <a:lnTo>
                      <a:pt x="0" y="1905"/>
                    </a:lnTo>
                    <a:lnTo>
                      <a:pt x="126" y="1926"/>
                    </a:lnTo>
                    <a:lnTo>
                      <a:pt x="230" y="1905"/>
                    </a:lnTo>
                    <a:lnTo>
                      <a:pt x="293" y="1821"/>
                    </a:lnTo>
                    <a:lnTo>
                      <a:pt x="377" y="1800"/>
                    </a:lnTo>
                    <a:lnTo>
                      <a:pt x="481" y="1842"/>
                    </a:lnTo>
                    <a:lnTo>
                      <a:pt x="586" y="1989"/>
                    </a:lnTo>
                    <a:lnTo>
                      <a:pt x="586" y="2114"/>
                    </a:lnTo>
                    <a:lnTo>
                      <a:pt x="691" y="2156"/>
                    </a:lnTo>
                    <a:lnTo>
                      <a:pt x="732" y="2114"/>
                    </a:lnTo>
                    <a:lnTo>
                      <a:pt x="732" y="2009"/>
                    </a:lnTo>
                    <a:lnTo>
                      <a:pt x="753" y="1989"/>
                    </a:lnTo>
                    <a:lnTo>
                      <a:pt x="816" y="1821"/>
                    </a:lnTo>
                    <a:lnTo>
                      <a:pt x="858" y="1821"/>
                    </a:lnTo>
                    <a:lnTo>
                      <a:pt x="1004" y="1779"/>
                    </a:lnTo>
                    <a:lnTo>
                      <a:pt x="1067" y="1800"/>
                    </a:lnTo>
                    <a:lnTo>
                      <a:pt x="1046" y="1884"/>
                    </a:lnTo>
                    <a:lnTo>
                      <a:pt x="942" y="1926"/>
                    </a:lnTo>
                    <a:lnTo>
                      <a:pt x="900" y="2093"/>
                    </a:lnTo>
                    <a:lnTo>
                      <a:pt x="942" y="2156"/>
                    </a:lnTo>
                    <a:lnTo>
                      <a:pt x="858" y="2240"/>
                    </a:lnTo>
                    <a:lnTo>
                      <a:pt x="816" y="2323"/>
                    </a:lnTo>
                    <a:lnTo>
                      <a:pt x="858" y="2407"/>
                    </a:lnTo>
                    <a:lnTo>
                      <a:pt x="921" y="2323"/>
                    </a:lnTo>
                    <a:lnTo>
                      <a:pt x="1004" y="2344"/>
                    </a:lnTo>
                    <a:lnTo>
                      <a:pt x="1004" y="2428"/>
                    </a:lnTo>
                    <a:lnTo>
                      <a:pt x="1046" y="2428"/>
                    </a:lnTo>
                    <a:lnTo>
                      <a:pt x="1235" y="2323"/>
                    </a:lnTo>
                    <a:lnTo>
                      <a:pt x="1318" y="2219"/>
                    </a:lnTo>
                    <a:lnTo>
                      <a:pt x="1381" y="2240"/>
                    </a:lnTo>
                    <a:lnTo>
                      <a:pt x="1444" y="2135"/>
                    </a:lnTo>
                    <a:lnTo>
                      <a:pt x="1444" y="2009"/>
                    </a:lnTo>
                    <a:lnTo>
                      <a:pt x="1527" y="2009"/>
                    </a:lnTo>
                    <a:lnTo>
                      <a:pt x="1590" y="1905"/>
                    </a:lnTo>
                    <a:lnTo>
                      <a:pt x="1590" y="1779"/>
                    </a:lnTo>
                    <a:lnTo>
                      <a:pt x="1653" y="1717"/>
                    </a:lnTo>
                    <a:lnTo>
                      <a:pt x="1674" y="1779"/>
                    </a:lnTo>
                    <a:lnTo>
                      <a:pt x="1653" y="1842"/>
                    </a:lnTo>
                    <a:lnTo>
                      <a:pt x="1674" y="1926"/>
                    </a:lnTo>
                    <a:lnTo>
                      <a:pt x="1653" y="2051"/>
                    </a:lnTo>
                    <a:lnTo>
                      <a:pt x="1674" y="2198"/>
                    </a:lnTo>
                    <a:lnTo>
                      <a:pt x="1737" y="2198"/>
                    </a:lnTo>
                    <a:lnTo>
                      <a:pt x="1841" y="2051"/>
                    </a:lnTo>
                    <a:lnTo>
                      <a:pt x="1862" y="1926"/>
                    </a:lnTo>
                    <a:lnTo>
                      <a:pt x="1883" y="1884"/>
                    </a:lnTo>
                    <a:lnTo>
                      <a:pt x="1967" y="1842"/>
                    </a:lnTo>
                    <a:lnTo>
                      <a:pt x="2092" y="1696"/>
                    </a:lnTo>
                    <a:lnTo>
                      <a:pt x="2113" y="1570"/>
                    </a:lnTo>
                    <a:lnTo>
                      <a:pt x="2092" y="1465"/>
                    </a:lnTo>
                    <a:lnTo>
                      <a:pt x="2155" y="1361"/>
                    </a:lnTo>
                    <a:lnTo>
                      <a:pt x="2197" y="1486"/>
                    </a:lnTo>
                    <a:lnTo>
                      <a:pt x="2406" y="1361"/>
                    </a:lnTo>
                    <a:lnTo>
                      <a:pt x="2469" y="1193"/>
                    </a:lnTo>
                    <a:lnTo>
                      <a:pt x="2490" y="1089"/>
                    </a:lnTo>
                    <a:lnTo>
                      <a:pt x="2595" y="1068"/>
                    </a:lnTo>
                    <a:lnTo>
                      <a:pt x="2636" y="1047"/>
                    </a:lnTo>
                    <a:lnTo>
                      <a:pt x="2720" y="1089"/>
                    </a:lnTo>
                    <a:lnTo>
                      <a:pt x="2825" y="984"/>
                    </a:lnTo>
                    <a:lnTo>
                      <a:pt x="2888" y="1047"/>
                    </a:lnTo>
                    <a:lnTo>
                      <a:pt x="2825" y="1256"/>
                    </a:lnTo>
                    <a:lnTo>
                      <a:pt x="2678" y="1403"/>
                    </a:lnTo>
                    <a:lnTo>
                      <a:pt x="2636" y="1507"/>
                    </a:lnTo>
                    <a:lnTo>
                      <a:pt x="2574" y="1591"/>
                    </a:lnTo>
                    <a:lnTo>
                      <a:pt x="2574" y="1633"/>
                    </a:lnTo>
                    <a:lnTo>
                      <a:pt x="2469" y="1696"/>
                    </a:lnTo>
                    <a:lnTo>
                      <a:pt x="2323" y="1926"/>
                    </a:lnTo>
                    <a:lnTo>
                      <a:pt x="2323" y="1989"/>
                    </a:lnTo>
                    <a:lnTo>
                      <a:pt x="2385" y="2093"/>
                    </a:lnTo>
                    <a:lnTo>
                      <a:pt x="2364" y="2198"/>
                    </a:lnTo>
                    <a:lnTo>
                      <a:pt x="2427" y="2219"/>
                    </a:lnTo>
                    <a:lnTo>
                      <a:pt x="2532" y="2261"/>
                    </a:lnTo>
                    <a:lnTo>
                      <a:pt x="2616" y="2198"/>
                    </a:lnTo>
                    <a:lnTo>
                      <a:pt x="2720" y="2135"/>
                    </a:lnTo>
                    <a:lnTo>
                      <a:pt x="2741" y="2030"/>
                    </a:lnTo>
                    <a:lnTo>
                      <a:pt x="2741" y="1926"/>
                    </a:lnTo>
                    <a:lnTo>
                      <a:pt x="2825" y="1842"/>
                    </a:lnTo>
                    <a:lnTo>
                      <a:pt x="2888" y="1737"/>
                    </a:lnTo>
                    <a:lnTo>
                      <a:pt x="2950" y="1737"/>
                    </a:lnTo>
                    <a:lnTo>
                      <a:pt x="3013" y="1717"/>
                    </a:lnTo>
                    <a:lnTo>
                      <a:pt x="3097" y="1779"/>
                    </a:lnTo>
                    <a:lnTo>
                      <a:pt x="3201" y="1779"/>
                    </a:lnTo>
                    <a:lnTo>
                      <a:pt x="3243" y="1717"/>
                    </a:lnTo>
                    <a:lnTo>
                      <a:pt x="3432" y="1717"/>
                    </a:lnTo>
                    <a:lnTo>
                      <a:pt x="3515" y="1612"/>
                    </a:lnTo>
                    <a:lnTo>
                      <a:pt x="3557" y="1403"/>
                    </a:lnTo>
                    <a:lnTo>
                      <a:pt x="3662" y="1256"/>
                    </a:lnTo>
                    <a:lnTo>
                      <a:pt x="3662" y="1152"/>
                    </a:lnTo>
                    <a:lnTo>
                      <a:pt x="3683" y="1089"/>
                    </a:lnTo>
                    <a:lnTo>
                      <a:pt x="3766" y="1214"/>
                    </a:lnTo>
                    <a:lnTo>
                      <a:pt x="3871" y="1256"/>
                    </a:lnTo>
                    <a:lnTo>
                      <a:pt x="3892" y="1193"/>
                    </a:lnTo>
                    <a:lnTo>
                      <a:pt x="3892" y="1110"/>
                    </a:lnTo>
                    <a:lnTo>
                      <a:pt x="3787" y="963"/>
                    </a:lnTo>
                    <a:lnTo>
                      <a:pt x="3787" y="880"/>
                    </a:lnTo>
                    <a:lnTo>
                      <a:pt x="3934" y="775"/>
                    </a:lnTo>
                    <a:lnTo>
                      <a:pt x="4038" y="754"/>
                    </a:lnTo>
                    <a:lnTo>
                      <a:pt x="4143" y="691"/>
                    </a:lnTo>
                    <a:lnTo>
                      <a:pt x="4206" y="733"/>
                    </a:lnTo>
                    <a:lnTo>
                      <a:pt x="4289" y="733"/>
                    </a:lnTo>
                    <a:lnTo>
                      <a:pt x="4394" y="587"/>
                    </a:lnTo>
                    <a:lnTo>
                      <a:pt x="4373" y="524"/>
                    </a:lnTo>
                    <a:lnTo>
                      <a:pt x="4352" y="273"/>
                    </a:lnTo>
                    <a:lnTo>
                      <a:pt x="4373" y="231"/>
                    </a:lnTo>
                    <a:lnTo>
                      <a:pt x="4352" y="168"/>
                    </a:lnTo>
                    <a:lnTo>
                      <a:pt x="4352" y="22"/>
                    </a:lnTo>
                    <a:lnTo>
                      <a:pt x="4268"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11" name="Google Shape;911;p27"/>
              <p:cNvSpPr/>
              <p:nvPr/>
            </p:nvSpPr>
            <p:spPr>
              <a:xfrm>
                <a:off x="2580975" y="1547400"/>
                <a:ext cx="48150" cy="32475"/>
              </a:xfrm>
              <a:custGeom>
                <a:avLst/>
                <a:gdLst/>
                <a:ahLst/>
                <a:cxnLst/>
                <a:rect l="l" t="t" r="r" b="b"/>
                <a:pathLst>
                  <a:path w="1926" h="1299" extrusionOk="0">
                    <a:moveTo>
                      <a:pt x="796" y="1"/>
                    </a:moveTo>
                    <a:lnTo>
                      <a:pt x="524" y="43"/>
                    </a:lnTo>
                    <a:lnTo>
                      <a:pt x="440" y="43"/>
                    </a:lnTo>
                    <a:lnTo>
                      <a:pt x="336" y="126"/>
                    </a:lnTo>
                    <a:lnTo>
                      <a:pt x="231" y="168"/>
                    </a:lnTo>
                    <a:lnTo>
                      <a:pt x="210" y="315"/>
                    </a:lnTo>
                    <a:lnTo>
                      <a:pt x="64" y="419"/>
                    </a:lnTo>
                    <a:lnTo>
                      <a:pt x="64" y="524"/>
                    </a:lnTo>
                    <a:lnTo>
                      <a:pt x="1" y="629"/>
                    </a:lnTo>
                    <a:lnTo>
                      <a:pt x="22" y="754"/>
                    </a:lnTo>
                    <a:lnTo>
                      <a:pt x="22" y="880"/>
                    </a:lnTo>
                    <a:lnTo>
                      <a:pt x="106" y="880"/>
                    </a:lnTo>
                    <a:lnTo>
                      <a:pt x="231" y="963"/>
                    </a:lnTo>
                    <a:lnTo>
                      <a:pt x="315" y="1110"/>
                    </a:lnTo>
                    <a:lnTo>
                      <a:pt x="231" y="1193"/>
                    </a:lnTo>
                    <a:lnTo>
                      <a:pt x="252" y="1214"/>
                    </a:lnTo>
                    <a:lnTo>
                      <a:pt x="378" y="1214"/>
                    </a:lnTo>
                    <a:lnTo>
                      <a:pt x="524" y="1256"/>
                    </a:lnTo>
                    <a:lnTo>
                      <a:pt x="566" y="1214"/>
                    </a:lnTo>
                    <a:lnTo>
                      <a:pt x="691" y="1298"/>
                    </a:lnTo>
                    <a:lnTo>
                      <a:pt x="838" y="1298"/>
                    </a:lnTo>
                    <a:lnTo>
                      <a:pt x="943" y="1256"/>
                    </a:lnTo>
                    <a:lnTo>
                      <a:pt x="1068" y="1256"/>
                    </a:lnTo>
                    <a:lnTo>
                      <a:pt x="1110" y="1152"/>
                    </a:lnTo>
                    <a:lnTo>
                      <a:pt x="1110" y="1089"/>
                    </a:lnTo>
                    <a:lnTo>
                      <a:pt x="1215" y="1068"/>
                    </a:lnTo>
                    <a:lnTo>
                      <a:pt x="1256" y="984"/>
                    </a:lnTo>
                    <a:lnTo>
                      <a:pt x="1403" y="796"/>
                    </a:lnTo>
                    <a:lnTo>
                      <a:pt x="1382" y="733"/>
                    </a:lnTo>
                    <a:lnTo>
                      <a:pt x="1319" y="754"/>
                    </a:lnTo>
                    <a:lnTo>
                      <a:pt x="1215" y="733"/>
                    </a:lnTo>
                    <a:lnTo>
                      <a:pt x="1215" y="670"/>
                    </a:lnTo>
                    <a:lnTo>
                      <a:pt x="1361" y="545"/>
                    </a:lnTo>
                    <a:lnTo>
                      <a:pt x="1466" y="545"/>
                    </a:lnTo>
                    <a:lnTo>
                      <a:pt x="1738" y="440"/>
                    </a:lnTo>
                    <a:lnTo>
                      <a:pt x="1821" y="461"/>
                    </a:lnTo>
                    <a:lnTo>
                      <a:pt x="1926" y="273"/>
                    </a:lnTo>
                    <a:lnTo>
                      <a:pt x="1905" y="231"/>
                    </a:lnTo>
                    <a:lnTo>
                      <a:pt x="1779" y="210"/>
                    </a:lnTo>
                    <a:lnTo>
                      <a:pt x="1717" y="147"/>
                    </a:lnTo>
                    <a:lnTo>
                      <a:pt x="1591" y="126"/>
                    </a:lnTo>
                    <a:lnTo>
                      <a:pt x="1424" y="126"/>
                    </a:lnTo>
                    <a:lnTo>
                      <a:pt x="1403" y="105"/>
                    </a:lnTo>
                    <a:lnTo>
                      <a:pt x="1256" y="43"/>
                    </a:lnTo>
                    <a:lnTo>
                      <a:pt x="1173" y="64"/>
                    </a:lnTo>
                    <a:lnTo>
                      <a:pt x="1047" y="64"/>
                    </a:lnTo>
                    <a:lnTo>
                      <a:pt x="963" y="43"/>
                    </a:lnTo>
                    <a:lnTo>
                      <a:pt x="859" y="43"/>
                    </a:lnTo>
                    <a:lnTo>
                      <a:pt x="796"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12" name="Google Shape;912;p27"/>
              <p:cNvSpPr/>
              <p:nvPr/>
            </p:nvSpPr>
            <p:spPr>
              <a:xfrm>
                <a:off x="2474800" y="1600250"/>
                <a:ext cx="142825" cy="88425"/>
              </a:xfrm>
              <a:custGeom>
                <a:avLst/>
                <a:gdLst/>
                <a:ahLst/>
                <a:cxnLst/>
                <a:rect l="l" t="t" r="r" b="b"/>
                <a:pathLst>
                  <a:path w="5713" h="3537" extrusionOk="0">
                    <a:moveTo>
                      <a:pt x="2177" y="0"/>
                    </a:moveTo>
                    <a:lnTo>
                      <a:pt x="1863" y="84"/>
                    </a:lnTo>
                    <a:lnTo>
                      <a:pt x="1800" y="126"/>
                    </a:lnTo>
                    <a:lnTo>
                      <a:pt x="1863" y="188"/>
                    </a:lnTo>
                    <a:lnTo>
                      <a:pt x="1863" y="293"/>
                    </a:lnTo>
                    <a:lnTo>
                      <a:pt x="1988" y="356"/>
                    </a:lnTo>
                    <a:lnTo>
                      <a:pt x="2051" y="460"/>
                    </a:lnTo>
                    <a:lnTo>
                      <a:pt x="1967" y="439"/>
                    </a:lnTo>
                    <a:lnTo>
                      <a:pt x="1842" y="335"/>
                    </a:lnTo>
                    <a:lnTo>
                      <a:pt x="1758" y="335"/>
                    </a:lnTo>
                    <a:lnTo>
                      <a:pt x="1695" y="293"/>
                    </a:lnTo>
                    <a:lnTo>
                      <a:pt x="1591" y="293"/>
                    </a:lnTo>
                    <a:lnTo>
                      <a:pt x="1465" y="335"/>
                    </a:lnTo>
                    <a:lnTo>
                      <a:pt x="1381" y="335"/>
                    </a:lnTo>
                    <a:lnTo>
                      <a:pt x="1319" y="398"/>
                    </a:lnTo>
                    <a:lnTo>
                      <a:pt x="1256" y="502"/>
                    </a:lnTo>
                    <a:lnTo>
                      <a:pt x="1130" y="607"/>
                    </a:lnTo>
                    <a:lnTo>
                      <a:pt x="1214" y="711"/>
                    </a:lnTo>
                    <a:lnTo>
                      <a:pt x="1444" y="753"/>
                    </a:lnTo>
                    <a:lnTo>
                      <a:pt x="1549" y="753"/>
                    </a:lnTo>
                    <a:lnTo>
                      <a:pt x="1653" y="837"/>
                    </a:lnTo>
                    <a:lnTo>
                      <a:pt x="1737" y="837"/>
                    </a:lnTo>
                    <a:lnTo>
                      <a:pt x="1758" y="879"/>
                    </a:lnTo>
                    <a:lnTo>
                      <a:pt x="1695" y="921"/>
                    </a:lnTo>
                    <a:lnTo>
                      <a:pt x="1570" y="879"/>
                    </a:lnTo>
                    <a:lnTo>
                      <a:pt x="1319" y="858"/>
                    </a:lnTo>
                    <a:lnTo>
                      <a:pt x="1109" y="879"/>
                    </a:lnTo>
                    <a:lnTo>
                      <a:pt x="1026" y="858"/>
                    </a:lnTo>
                    <a:lnTo>
                      <a:pt x="921" y="879"/>
                    </a:lnTo>
                    <a:lnTo>
                      <a:pt x="754" y="1046"/>
                    </a:lnTo>
                    <a:lnTo>
                      <a:pt x="607" y="1193"/>
                    </a:lnTo>
                    <a:lnTo>
                      <a:pt x="628" y="1256"/>
                    </a:lnTo>
                    <a:lnTo>
                      <a:pt x="754" y="1256"/>
                    </a:lnTo>
                    <a:lnTo>
                      <a:pt x="942" y="1297"/>
                    </a:lnTo>
                    <a:lnTo>
                      <a:pt x="1068" y="1276"/>
                    </a:lnTo>
                    <a:lnTo>
                      <a:pt x="1214" y="1276"/>
                    </a:lnTo>
                    <a:lnTo>
                      <a:pt x="1256" y="1339"/>
                    </a:lnTo>
                    <a:lnTo>
                      <a:pt x="1340" y="1381"/>
                    </a:lnTo>
                    <a:lnTo>
                      <a:pt x="1214" y="1486"/>
                    </a:lnTo>
                    <a:lnTo>
                      <a:pt x="1068" y="1486"/>
                    </a:lnTo>
                    <a:lnTo>
                      <a:pt x="963" y="1569"/>
                    </a:lnTo>
                    <a:lnTo>
                      <a:pt x="837" y="1548"/>
                    </a:lnTo>
                    <a:lnTo>
                      <a:pt x="712" y="1465"/>
                    </a:lnTo>
                    <a:lnTo>
                      <a:pt x="503" y="1465"/>
                    </a:lnTo>
                    <a:lnTo>
                      <a:pt x="419" y="1444"/>
                    </a:lnTo>
                    <a:lnTo>
                      <a:pt x="314" y="1465"/>
                    </a:lnTo>
                    <a:lnTo>
                      <a:pt x="84" y="1611"/>
                    </a:lnTo>
                    <a:lnTo>
                      <a:pt x="126" y="1674"/>
                    </a:lnTo>
                    <a:lnTo>
                      <a:pt x="126" y="1800"/>
                    </a:lnTo>
                    <a:lnTo>
                      <a:pt x="0" y="1800"/>
                    </a:lnTo>
                    <a:lnTo>
                      <a:pt x="0" y="1862"/>
                    </a:lnTo>
                    <a:lnTo>
                      <a:pt x="189" y="1988"/>
                    </a:lnTo>
                    <a:lnTo>
                      <a:pt x="314" y="2134"/>
                    </a:lnTo>
                    <a:lnTo>
                      <a:pt x="377" y="2134"/>
                    </a:lnTo>
                    <a:lnTo>
                      <a:pt x="398" y="2030"/>
                    </a:lnTo>
                    <a:lnTo>
                      <a:pt x="482" y="2072"/>
                    </a:lnTo>
                    <a:lnTo>
                      <a:pt x="419" y="2134"/>
                    </a:lnTo>
                    <a:lnTo>
                      <a:pt x="544" y="2239"/>
                    </a:lnTo>
                    <a:lnTo>
                      <a:pt x="544" y="2385"/>
                    </a:lnTo>
                    <a:lnTo>
                      <a:pt x="649" y="2427"/>
                    </a:lnTo>
                    <a:lnTo>
                      <a:pt x="733" y="2344"/>
                    </a:lnTo>
                    <a:lnTo>
                      <a:pt x="733" y="2218"/>
                    </a:lnTo>
                    <a:lnTo>
                      <a:pt x="796" y="2239"/>
                    </a:lnTo>
                    <a:lnTo>
                      <a:pt x="900" y="2239"/>
                    </a:lnTo>
                    <a:lnTo>
                      <a:pt x="837" y="2323"/>
                    </a:lnTo>
                    <a:lnTo>
                      <a:pt x="837" y="2427"/>
                    </a:lnTo>
                    <a:lnTo>
                      <a:pt x="963" y="2511"/>
                    </a:lnTo>
                    <a:lnTo>
                      <a:pt x="1068" y="2490"/>
                    </a:lnTo>
                    <a:lnTo>
                      <a:pt x="1109" y="2406"/>
                    </a:lnTo>
                    <a:lnTo>
                      <a:pt x="1277" y="2323"/>
                    </a:lnTo>
                    <a:lnTo>
                      <a:pt x="1319" y="2197"/>
                    </a:lnTo>
                    <a:lnTo>
                      <a:pt x="1340" y="2176"/>
                    </a:lnTo>
                    <a:lnTo>
                      <a:pt x="1423" y="2281"/>
                    </a:lnTo>
                    <a:lnTo>
                      <a:pt x="1465" y="2197"/>
                    </a:lnTo>
                    <a:lnTo>
                      <a:pt x="1591" y="2176"/>
                    </a:lnTo>
                    <a:lnTo>
                      <a:pt x="1674" y="2176"/>
                    </a:lnTo>
                    <a:lnTo>
                      <a:pt x="1549" y="2281"/>
                    </a:lnTo>
                    <a:lnTo>
                      <a:pt x="1423" y="2344"/>
                    </a:lnTo>
                    <a:lnTo>
                      <a:pt x="1423" y="2448"/>
                    </a:lnTo>
                    <a:lnTo>
                      <a:pt x="1570" y="2511"/>
                    </a:lnTo>
                    <a:lnTo>
                      <a:pt x="1674" y="2490"/>
                    </a:lnTo>
                    <a:lnTo>
                      <a:pt x="1737" y="2532"/>
                    </a:lnTo>
                    <a:lnTo>
                      <a:pt x="1842" y="2511"/>
                    </a:lnTo>
                    <a:lnTo>
                      <a:pt x="1946" y="2490"/>
                    </a:lnTo>
                    <a:lnTo>
                      <a:pt x="2009" y="2406"/>
                    </a:lnTo>
                    <a:lnTo>
                      <a:pt x="2093" y="2490"/>
                    </a:lnTo>
                    <a:lnTo>
                      <a:pt x="2093" y="2553"/>
                    </a:lnTo>
                    <a:lnTo>
                      <a:pt x="2260" y="2553"/>
                    </a:lnTo>
                    <a:lnTo>
                      <a:pt x="2407" y="2490"/>
                    </a:lnTo>
                    <a:lnTo>
                      <a:pt x="2407" y="2553"/>
                    </a:lnTo>
                    <a:lnTo>
                      <a:pt x="2574" y="2553"/>
                    </a:lnTo>
                    <a:lnTo>
                      <a:pt x="2637" y="2490"/>
                    </a:lnTo>
                    <a:lnTo>
                      <a:pt x="2700" y="2532"/>
                    </a:lnTo>
                    <a:lnTo>
                      <a:pt x="2616" y="2595"/>
                    </a:lnTo>
                    <a:lnTo>
                      <a:pt x="2595" y="2657"/>
                    </a:lnTo>
                    <a:lnTo>
                      <a:pt x="2323" y="2657"/>
                    </a:lnTo>
                    <a:lnTo>
                      <a:pt x="2218" y="2741"/>
                    </a:lnTo>
                    <a:lnTo>
                      <a:pt x="2156" y="2720"/>
                    </a:lnTo>
                    <a:lnTo>
                      <a:pt x="2009" y="2720"/>
                    </a:lnTo>
                    <a:lnTo>
                      <a:pt x="1842" y="2657"/>
                    </a:lnTo>
                    <a:lnTo>
                      <a:pt x="1653" y="2657"/>
                    </a:lnTo>
                    <a:lnTo>
                      <a:pt x="1486" y="2741"/>
                    </a:lnTo>
                    <a:lnTo>
                      <a:pt x="1381" y="2741"/>
                    </a:lnTo>
                    <a:lnTo>
                      <a:pt x="1256" y="2720"/>
                    </a:lnTo>
                    <a:lnTo>
                      <a:pt x="1172" y="2762"/>
                    </a:lnTo>
                    <a:lnTo>
                      <a:pt x="1005" y="2720"/>
                    </a:lnTo>
                    <a:lnTo>
                      <a:pt x="837" y="2762"/>
                    </a:lnTo>
                    <a:lnTo>
                      <a:pt x="816" y="2950"/>
                    </a:lnTo>
                    <a:lnTo>
                      <a:pt x="837" y="3034"/>
                    </a:lnTo>
                    <a:lnTo>
                      <a:pt x="796" y="3160"/>
                    </a:lnTo>
                    <a:lnTo>
                      <a:pt x="921" y="3285"/>
                    </a:lnTo>
                    <a:lnTo>
                      <a:pt x="963" y="3390"/>
                    </a:lnTo>
                    <a:lnTo>
                      <a:pt x="1130" y="3432"/>
                    </a:lnTo>
                    <a:lnTo>
                      <a:pt x="1319" y="3494"/>
                    </a:lnTo>
                    <a:lnTo>
                      <a:pt x="1465" y="3494"/>
                    </a:lnTo>
                    <a:lnTo>
                      <a:pt x="1633" y="3452"/>
                    </a:lnTo>
                    <a:lnTo>
                      <a:pt x="1779" y="3452"/>
                    </a:lnTo>
                    <a:lnTo>
                      <a:pt x="1800" y="3536"/>
                    </a:lnTo>
                    <a:lnTo>
                      <a:pt x="1946" y="3536"/>
                    </a:lnTo>
                    <a:lnTo>
                      <a:pt x="2072" y="3473"/>
                    </a:lnTo>
                    <a:lnTo>
                      <a:pt x="2093" y="3473"/>
                    </a:lnTo>
                    <a:lnTo>
                      <a:pt x="2218" y="3452"/>
                    </a:lnTo>
                    <a:lnTo>
                      <a:pt x="2260" y="3369"/>
                    </a:lnTo>
                    <a:lnTo>
                      <a:pt x="2386" y="3369"/>
                    </a:lnTo>
                    <a:lnTo>
                      <a:pt x="2428" y="3348"/>
                    </a:lnTo>
                    <a:lnTo>
                      <a:pt x="2469" y="3243"/>
                    </a:lnTo>
                    <a:lnTo>
                      <a:pt x="2532" y="3222"/>
                    </a:lnTo>
                    <a:lnTo>
                      <a:pt x="2616" y="3222"/>
                    </a:lnTo>
                    <a:lnTo>
                      <a:pt x="2679" y="3139"/>
                    </a:lnTo>
                    <a:lnTo>
                      <a:pt x="2741" y="3180"/>
                    </a:lnTo>
                    <a:lnTo>
                      <a:pt x="2909" y="3180"/>
                    </a:lnTo>
                    <a:lnTo>
                      <a:pt x="2930" y="3222"/>
                    </a:lnTo>
                    <a:lnTo>
                      <a:pt x="3055" y="3222"/>
                    </a:lnTo>
                    <a:lnTo>
                      <a:pt x="3118" y="3160"/>
                    </a:lnTo>
                    <a:lnTo>
                      <a:pt x="3306" y="3076"/>
                    </a:lnTo>
                    <a:lnTo>
                      <a:pt x="3369" y="3076"/>
                    </a:lnTo>
                    <a:lnTo>
                      <a:pt x="3453" y="3055"/>
                    </a:lnTo>
                    <a:lnTo>
                      <a:pt x="3453" y="2971"/>
                    </a:lnTo>
                    <a:lnTo>
                      <a:pt x="3537" y="3013"/>
                    </a:lnTo>
                    <a:lnTo>
                      <a:pt x="3557" y="3076"/>
                    </a:lnTo>
                    <a:lnTo>
                      <a:pt x="3516" y="3160"/>
                    </a:lnTo>
                    <a:lnTo>
                      <a:pt x="3516" y="3222"/>
                    </a:lnTo>
                    <a:lnTo>
                      <a:pt x="3662" y="3264"/>
                    </a:lnTo>
                    <a:lnTo>
                      <a:pt x="3746" y="3243"/>
                    </a:lnTo>
                    <a:lnTo>
                      <a:pt x="3767" y="3160"/>
                    </a:lnTo>
                    <a:lnTo>
                      <a:pt x="3892" y="3118"/>
                    </a:lnTo>
                    <a:lnTo>
                      <a:pt x="3934" y="3118"/>
                    </a:lnTo>
                    <a:lnTo>
                      <a:pt x="3955" y="3180"/>
                    </a:lnTo>
                    <a:lnTo>
                      <a:pt x="3871" y="3264"/>
                    </a:lnTo>
                    <a:lnTo>
                      <a:pt x="3892" y="3348"/>
                    </a:lnTo>
                    <a:lnTo>
                      <a:pt x="4039" y="3390"/>
                    </a:lnTo>
                    <a:lnTo>
                      <a:pt x="4206" y="3369"/>
                    </a:lnTo>
                    <a:lnTo>
                      <a:pt x="4394" y="3285"/>
                    </a:lnTo>
                    <a:lnTo>
                      <a:pt x="4478" y="3285"/>
                    </a:lnTo>
                    <a:lnTo>
                      <a:pt x="4583" y="3264"/>
                    </a:lnTo>
                    <a:lnTo>
                      <a:pt x="4666" y="3327"/>
                    </a:lnTo>
                    <a:lnTo>
                      <a:pt x="4708" y="3285"/>
                    </a:lnTo>
                    <a:lnTo>
                      <a:pt x="4708" y="3243"/>
                    </a:lnTo>
                    <a:lnTo>
                      <a:pt x="4771" y="3222"/>
                    </a:lnTo>
                    <a:lnTo>
                      <a:pt x="4834" y="3222"/>
                    </a:lnTo>
                    <a:lnTo>
                      <a:pt x="4876" y="3139"/>
                    </a:lnTo>
                    <a:lnTo>
                      <a:pt x="4876" y="3055"/>
                    </a:lnTo>
                    <a:lnTo>
                      <a:pt x="4980" y="2971"/>
                    </a:lnTo>
                    <a:lnTo>
                      <a:pt x="5085" y="2971"/>
                    </a:lnTo>
                    <a:lnTo>
                      <a:pt x="5190" y="2804"/>
                    </a:lnTo>
                    <a:lnTo>
                      <a:pt x="5190" y="2720"/>
                    </a:lnTo>
                    <a:lnTo>
                      <a:pt x="5210" y="2657"/>
                    </a:lnTo>
                    <a:lnTo>
                      <a:pt x="5294" y="2657"/>
                    </a:lnTo>
                    <a:lnTo>
                      <a:pt x="5399" y="2616"/>
                    </a:lnTo>
                    <a:lnTo>
                      <a:pt x="5524" y="2490"/>
                    </a:lnTo>
                    <a:lnTo>
                      <a:pt x="5650" y="2218"/>
                    </a:lnTo>
                    <a:lnTo>
                      <a:pt x="5713" y="2072"/>
                    </a:lnTo>
                    <a:lnTo>
                      <a:pt x="5650" y="1967"/>
                    </a:lnTo>
                    <a:lnTo>
                      <a:pt x="5566" y="1779"/>
                    </a:lnTo>
                    <a:lnTo>
                      <a:pt x="5441" y="1695"/>
                    </a:lnTo>
                    <a:lnTo>
                      <a:pt x="5357" y="1695"/>
                    </a:lnTo>
                    <a:lnTo>
                      <a:pt x="5190" y="1820"/>
                    </a:lnTo>
                    <a:lnTo>
                      <a:pt x="5190" y="1925"/>
                    </a:lnTo>
                    <a:lnTo>
                      <a:pt x="5106" y="2072"/>
                    </a:lnTo>
                    <a:lnTo>
                      <a:pt x="5127" y="2092"/>
                    </a:lnTo>
                    <a:lnTo>
                      <a:pt x="5106" y="2134"/>
                    </a:lnTo>
                    <a:lnTo>
                      <a:pt x="5022" y="2134"/>
                    </a:lnTo>
                    <a:lnTo>
                      <a:pt x="4918" y="2239"/>
                    </a:lnTo>
                    <a:lnTo>
                      <a:pt x="4897" y="2197"/>
                    </a:lnTo>
                    <a:lnTo>
                      <a:pt x="4980" y="2009"/>
                    </a:lnTo>
                    <a:lnTo>
                      <a:pt x="5001" y="1883"/>
                    </a:lnTo>
                    <a:lnTo>
                      <a:pt x="4834" y="1800"/>
                    </a:lnTo>
                    <a:lnTo>
                      <a:pt x="4771" y="1820"/>
                    </a:lnTo>
                    <a:lnTo>
                      <a:pt x="4687" y="1904"/>
                    </a:lnTo>
                    <a:lnTo>
                      <a:pt x="4499" y="2009"/>
                    </a:lnTo>
                    <a:lnTo>
                      <a:pt x="4457" y="2113"/>
                    </a:lnTo>
                    <a:lnTo>
                      <a:pt x="4394" y="2030"/>
                    </a:lnTo>
                    <a:lnTo>
                      <a:pt x="4415" y="1925"/>
                    </a:lnTo>
                    <a:lnTo>
                      <a:pt x="4583" y="1800"/>
                    </a:lnTo>
                    <a:lnTo>
                      <a:pt x="4771" y="1695"/>
                    </a:lnTo>
                    <a:lnTo>
                      <a:pt x="4834" y="1569"/>
                    </a:lnTo>
                    <a:lnTo>
                      <a:pt x="4813" y="1507"/>
                    </a:lnTo>
                    <a:lnTo>
                      <a:pt x="4666" y="1507"/>
                    </a:lnTo>
                    <a:lnTo>
                      <a:pt x="4562" y="1548"/>
                    </a:lnTo>
                    <a:lnTo>
                      <a:pt x="4499" y="1548"/>
                    </a:lnTo>
                    <a:lnTo>
                      <a:pt x="4499" y="1486"/>
                    </a:lnTo>
                    <a:lnTo>
                      <a:pt x="4583" y="1402"/>
                    </a:lnTo>
                    <a:lnTo>
                      <a:pt x="4771" y="1276"/>
                    </a:lnTo>
                    <a:lnTo>
                      <a:pt x="4813" y="1276"/>
                    </a:lnTo>
                    <a:lnTo>
                      <a:pt x="4876" y="1235"/>
                    </a:lnTo>
                    <a:lnTo>
                      <a:pt x="4876" y="942"/>
                    </a:lnTo>
                    <a:lnTo>
                      <a:pt x="4834" y="921"/>
                    </a:lnTo>
                    <a:lnTo>
                      <a:pt x="4834" y="753"/>
                    </a:lnTo>
                    <a:lnTo>
                      <a:pt x="4876" y="649"/>
                    </a:lnTo>
                    <a:lnTo>
                      <a:pt x="4876" y="565"/>
                    </a:lnTo>
                    <a:lnTo>
                      <a:pt x="4938" y="502"/>
                    </a:lnTo>
                    <a:lnTo>
                      <a:pt x="5022" y="502"/>
                    </a:lnTo>
                    <a:lnTo>
                      <a:pt x="5085" y="419"/>
                    </a:lnTo>
                    <a:lnTo>
                      <a:pt x="5022" y="335"/>
                    </a:lnTo>
                    <a:lnTo>
                      <a:pt x="5043" y="251"/>
                    </a:lnTo>
                    <a:lnTo>
                      <a:pt x="4897" y="188"/>
                    </a:lnTo>
                    <a:lnTo>
                      <a:pt x="4813" y="188"/>
                    </a:lnTo>
                    <a:lnTo>
                      <a:pt x="4562" y="419"/>
                    </a:lnTo>
                    <a:lnTo>
                      <a:pt x="4415" y="460"/>
                    </a:lnTo>
                    <a:lnTo>
                      <a:pt x="4374" y="565"/>
                    </a:lnTo>
                    <a:lnTo>
                      <a:pt x="4394" y="628"/>
                    </a:lnTo>
                    <a:lnTo>
                      <a:pt x="4290" y="628"/>
                    </a:lnTo>
                    <a:lnTo>
                      <a:pt x="4248" y="607"/>
                    </a:lnTo>
                    <a:lnTo>
                      <a:pt x="4143" y="649"/>
                    </a:lnTo>
                    <a:lnTo>
                      <a:pt x="4039" y="816"/>
                    </a:lnTo>
                    <a:lnTo>
                      <a:pt x="4081" y="942"/>
                    </a:lnTo>
                    <a:lnTo>
                      <a:pt x="4081" y="1067"/>
                    </a:lnTo>
                    <a:lnTo>
                      <a:pt x="4143" y="1130"/>
                    </a:lnTo>
                    <a:lnTo>
                      <a:pt x="4206" y="1297"/>
                    </a:lnTo>
                    <a:lnTo>
                      <a:pt x="4143" y="1465"/>
                    </a:lnTo>
                    <a:lnTo>
                      <a:pt x="4039" y="1465"/>
                    </a:lnTo>
                    <a:lnTo>
                      <a:pt x="3871" y="1507"/>
                    </a:lnTo>
                    <a:lnTo>
                      <a:pt x="3788" y="1507"/>
                    </a:lnTo>
                    <a:lnTo>
                      <a:pt x="3746" y="1569"/>
                    </a:lnTo>
                    <a:lnTo>
                      <a:pt x="3788" y="1674"/>
                    </a:lnTo>
                    <a:lnTo>
                      <a:pt x="3788" y="1758"/>
                    </a:lnTo>
                    <a:lnTo>
                      <a:pt x="3892" y="1883"/>
                    </a:lnTo>
                    <a:lnTo>
                      <a:pt x="3955" y="2072"/>
                    </a:lnTo>
                    <a:lnTo>
                      <a:pt x="3767" y="2134"/>
                    </a:lnTo>
                    <a:lnTo>
                      <a:pt x="3788" y="2197"/>
                    </a:lnTo>
                    <a:lnTo>
                      <a:pt x="3829" y="2239"/>
                    </a:lnTo>
                    <a:lnTo>
                      <a:pt x="3746" y="2281"/>
                    </a:lnTo>
                    <a:lnTo>
                      <a:pt x="3662" y="2134"/>
                    </a:lnTo>
                    <a:lnTo>
                      <a:pt x="3453" y="2092"/>
                    </a:lnTo>
                    <a:lnTo>
                      <a:pt x="3411" y="2113"/>
                    </a:lnTo>
                    <a:lnTo>
                      <a:pt x="3265" y="2092"/>
                    </a:lnTo>
                    <a:lnTo>
                      <a:pt x="3244" y="2009"/>
                    </a:lnTo>
                    <a:lnTo>
                      <a:pt x="3202" y="1967"/>
                    </a:lnTo>
                    <a:lnTo>
                      <a:pt x="3118" y="2030"/>
                    </a:lnTo>
                    <a:lnTo>
                      <a:pt x="2993" y="2092"/>
                    </a:lnTo>
                    <a:lnTo>
                      <a:pt x="2930" y="2030"/>
                    </a:lnTo>
                    <a:lnTo>
                      <a:pt x="2930" y="1820"/>
                    </a:lnTo>
                    <a:lnTo>
                      <a:pt x="3034" y="1758"/>
                    </a:lnTo>
                    <a:lnTo>
                      <a:pt x="3118" y="1507"/>
                    </a:lnTo>
                    <a:lnTo>
                      <a:pt x="3034" y="1507"/>
                    </a:lnTo>
                    <a:lnTo>
                      <a:pt x="2909" y="1465"/>
                    </a:lnTo>
                    <a:lnTo>
                      <a:pt x="2804" y="1486"/>
                    </a:lnTo>
                    <a:lnTo>
                      <a:pt x="2783" y="1402"/>
                    </a:lnTo>
                    <a:lnTo>
                      <a:pt x="2888" y="1381"/>
                    </a:lnTo>
                    <a:lnTo>
                      <a:pt x="2993" y="1402"/>
                    </a:lnTo>
                    <a:lnTo>
                      <a:pt x="3034" y="1339"/>
                    </a:lnTo>
                    <a:lnTo>
                      <a:pt x="3013" y="1088"/>
                    </a:lnTo>
                    <a:lnTo>
                      <a:pt x="2909" y="963"/>
                    </a:lnTo>
                    <a:lnTo>
                      <a:pt x="2951" y="879"/>
                    </a:lnTo>
                    <a:lnTo>
                      <a:pt x="3013" y="858"/>
                    </a:lnTo>
                    <a:lnTo>
                      <a:pt x="3034" y="774"/>
                    </a:lnTo>
                    <a:lnTo>
                      <a:pt x="2951" y="711"/>
                    </a:lnTo>
                    <a:lnTo>
                      <a:pt x="2951" y="649"/>
                    </a:lnTo>
                    <a:lnTo>
                      <a:pt x="2909" y="565"/>
                    </a:lnTo>
                    <a:lnTo>
                      <a:pt x="2825" y="565"/>
                    </a:lnTo>
                    <a:lnTo>
                      <a:pt x="2783" y="523"/>
                    </a:lnTo>
                    <a:lnTo>
                      <a:pt x="2700" y="565"/>
                    </a:lnTo>
                    <a:lnTo>
                      <a:pt x="2490" y="565"/>
                    </a:lnTo>
                    <a:lnTo>
                      <a:pt x="2428" y="502"/>
                    </a:lnTo>
                    <a:lnTo>
                      <a:pt x="2532" y="335"/>
                    </a:lnTo>
                    <a:lnTo>
                      <a:pt x="2616" y="293"/>
                    </a:lnTo>
                    <a:lnTo>
                      <a:pt x="2574" y="126"/>
                    </a:lnTo>
                    <a:lnTo>
                      <a:pt x="2469" y="21"/>
                    </a:lnTo>
                    <a:lnTo>
                      <a:pt x="2281" y="21"/>
                    </a:lnTo>
                    <a:lnTo>
                      <a:pt x="2177"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13" name="Google Shape;913;p27"/>
              <p:cNvSpPr/>
              <p:nvPr/>
            </p:nvSpPr>
            <p:spPr>
              <a:xfrm>
                <a:off x="2638000" y="1637900"/>
                <a:ext cx="69075" cy="67500"/>
              </a:xfrm>
              <a:custGeom>
                <a:avLst/>
                <a:gdLst/>
                <a:ahLst/>
                <a:cxnLst/>
                <a:rect l="l" t="t" r="r" b="b"/>
                <a:pathLst>
                  <a:path w="2763" h="2700" extrusionOk="0">
                    <a:moveTo>
                      <a:pt x="1884" y="1"/>
                    </a:moveTo>
                    <a:lnTo>
                      <a:pt x="1758" y="84"/>
                    </a:lnTo>
                    <a:lnTo>
                      <a:pt x="1654" y="84"/>
                    </a:lnTo>
                    <a:lnTo>
                      <a:pt x="1612" y="126"/>
                    </a:lnTo>
                    <a:lnTo>
                      <a:pt x="1507" y="126"/>
                    </a:lnTo>
                    <a:lnTo>
                      <a:pt x="1423" y="189"/>
                    </a:lnTo>
                    <a:lnTo>
                      <a:pt x="1423" y="335"/>
                    </a:lnTo>
                    <a:lnTo>
                      <a:pt x="1403" y="398"/>
                    </a:lnTo>
                    <a:lnTo>
                      <a:pt x="1423" y="545"/>
                    </a:lnTo>
                    <a:lnTo>
                      <a:pt x="1528" y="649"/>
                    </a:lnTo>
                    <a:lnTo>
                      <a:pt x="1549" y="733"/>
                    </a:lnTo>
                    <a:lnTo>
                      <a:pt x="1549" y="733"/>
                    </a:lnTo>
                    <a:lnTo>
                      <a:pt x="1444" y="691"/>
                    </a:lnTo>
                    <a:lnTo>
                      <a:pt x="1361" y="691"/>
                    </a:lnTo>
                    <a:lnTo>
                      <a:pt x="1340" y="733"/>
                    </a:lnTo>
                    <a:lnTo>
                      <a:pt x="1528" y="858"/>
                    </a:lnTo>
                    <a:lnTo>
                      <a:pt x="1528" y="963"/>
                    </a:lnTo>
                    <a:lnTo>
                      <a:pt x="1423" y="1005"/>
                    </a:lnTo>
                    <a:lnTo>
                      <a:pt x="1403" y="1151"/>
                    </a:lnTo>
                    <a:lnTo>
                      <a:pt x="1444" y="1235"/>
                    </a:lnTo>
                    <a:lnTo>
                      <a:pt x="1340" y="1319"/>
                    </a:lnTo>
                    <a:lnTo>
                      <a:pt x="1235" y="1256"/>
                    </a:lnTo>
                    <a:lnTo>
                      <a:pt x="1235" y="1214"/>
                    </a:lnTo>
                    <a:lnTo>
                      <a:pt x="1256" y="1110"/>
                    </a:lnTo>
                    <a:lnTo>
                      <a:pt x="1235" y="796"/>
                    </a:lnTo>
                    <a:lnTo>
                      <a:pt x="1151" y="712"/>
                    </a:lnTo>
                    <a:lnTo>
                      <a:pt x="1131" y="628"/>
                    </a:lnTo>
                    <a:lnTo>
                      <a:pt x="1151" y="586"/>
                    </a:lnTo>
                    <a:lnTo>
                      <a:pt x="1151" y="482"/>
                    </a:lnTo>
                    <a:lnTo>
                      <a:pt x="1110" y="419"/>
                    </a:lnTo>
                    <a:lnTo>
                      <a:pt x="1089" y="314"/>
                    </a:lnTo>
                    <a:lnTo>
                      <a:pt x="1026" y="273"/>
                    </a:lnTo>
                    <a:lnTo>
                      <a:pt x="900" y="314"/>
                    </a:lnTo>
                    <a:lnTo>
                      <a:pt x="879" y="377"/>
                    </a:lnTo>
                    <a:lnTo>
                      <a:pt x="775" y="461"/>
                    </a:lnTo>
                    <a:lnTo>
                      <a:pt x="733" y="524"/>
                    </a:lnTo>
                    <a:lnTo>
                      <a:pt x="796" y="566"/>
                    </a:lnTo>
                    <a:lnTo>
                      <a:pt x="838" y="566"/>
                    </a:lnTo>
                    <a:lnTo>
                      <a:pt x="900" y="628"/>
                    </a:lnTo>
                    <a:lnTo>
                      <a:pt x="796" y="670"/>
                    </a:lnTo>
                    <a:lnTo>
                      <a:pt x="775" y="733"/>
                    </a:lnTo>
                    <a:lnTo>
                      <a:pt x="670" y="796"/>
                    </a:lnTo>
                    <a:lnTo>
                      <a:pt x="628" y="942"/>
                    </a:lnTo>
                    <a:lnTo>
                      <a:pt x="733" y="984"/>
                    </a:lnTo>
                    <a:lnTo>
                      <a:pt x="733" y="1026"/>
                    </a:lnTo>
                    <a:lnTo>
                      <a:pt x="607" y="1068"/>
                    </a:lnTo>
                    <a:lnTo>
                      <a:pt x="587" y="1172"/>
                    </a:lnTo>
                    <a:lnTo>
                      <a:pt x="628" y="1256"/>
                    </a:lnTo>
                    <a:lnTo>
                      <a:pt x="670" y="1361"/>
                    </a:lnTo>
                    <a:lnTo>
                      <a:pt x="607" y="1423"/>
                    </a:lnTo>
                    <a:lnTo>
                      <a:pt x="566" y="1382"/>
                    </a:lnTo>
                    <a:lnTo>
                      <a:pt x="566" y="1235"/>
                    </a:lnTo>
                    <a:lnTo>
                      <a:pt x="503" y="1214"/>
                    </a:lnTo>
                    <a:lnTo>
                      <a:pt x="503" y="1110"/>
                    </a:lnTo>
                    <a:lnTo>
                      <a:pt x="461" y="1130"/>
                    </a:lnTo>
                    <a:lnTo>
                      <a:pt x="294" y="1130"/>
                    </a:lnTo>
                    <a:lnTo>
                      <a:pt x="273" y="1214"/>
                    </a:lnTo>
                    <a:lnTo>
                      <a:pt x="335" y="1256"/>
                    </a:lnTo>
                    <a:lnTo>
                      <a:pt x="252" y="1298"/>
                    </a:lnTo>
                    <a:lnTo>
                      <a:pt x="168" y="1235"/>
                    </a:lnTo>
                    <a:lnTo>
                      <a:pt x="84" y="1298"/>
                    </a:lnTo>
                    <a:lnTo>
                      <a:pt x="1" y="1256"/>
                    </a:lnTo>
                    <a:lnTo>
                      <a:pt x="1" y="1402"/>
                    </a:lnTo>
                    <a:lnTo>
                      <a:pt x="63" y="1444"/>
                    </a:lnTo>
                    <a:lnTo>
                      <a:pt x="147" y="1444"/>
                    </a:lnTo>
                    <a:lnTo>
                      <a:pt x="189" y="1465"/>
                    </a:lnTo>
                    <a:lnTo>
                      <a:pt x="252" y="1444"/>
                    </a:lnTo>
                    <a:lnTo>
                      <a:pt x="356" y="1444"/>
                    </a:lnTo>
                    <a:lnTo>
                      <a:pt x="419" y="1465"/>
                    </a:lnTo>
                    <a:lnTo>
                      <a:pt x="503" y="1444"/>
                    </a:lnTo>
                    <a:lnTo>
                      <a:pt x="628" y="1507"/>
                    </a:lnTo>
                    <a:lnTo>
                      <a:pt x="796" y="1465"/>
                    </a:lnTo>
                    <a:lnTo>
                      <a:pt x="879" y="1528"/>
                    </a:lnTo>
                    <a:lnTo>
                      <a:pt x="984" y="1528"/>
                    </a:lnTo>
                    <a:lnTo>
                      <a:pt x="1444" y="1612"/>
                    </a:lnTo>
                    <a:lnTo>
                      <a:pt x="1507" y="1654"/>
                    </a:lnTo>
                    <a:lnTo>
                      <a:pt x="1423" y="1695"/>
                    </a:lnTo>
                    <a:lnTo>
                      <a:pt x="1298" y="1674"/>
                    </a:lnTo>
                    <a:lnTo>
                      <a:pt x="1151" y="1674"/>
                    </a:lnTo>
                    <a:lnTo>
                      <a:pt x="1047" y="1737"/>
                    </a:lnTo>
                    <a:lnTo>
                      <a:pt x="879" y="1758"/>
                    </a:lnTo>
                    <a:lnTo>
                      <a:pt x="921" y="1758"/>
                    </a:lnTo>
                    <a:lnTo>
                      <a:pt x="984" y="1800"/>
                    </a:lnTo>
                    <a:lnTo>
                      <a:pt x="921" y="1842"/>
                    </a:lnTo>
                    <a:lnTo>
                      <a:pt x="754" y="1779"/>
                    </a:lnTo>
                    <a:lnTo>
                      <a:pt x="670" y="1758"/>
                    </a:lnTo>
                    <a:lnTo>
                      <a:pt x="587" y="1800"/>
                    </a:lnTo>
                    <a:lnTo>
                      <a:pt x="607" y="1863"/>
                    </a:lnTo>
                    <a:lnTo>
                      <a:pt x="587" y="1905"/>
                    </a:lnTo>
                    <a:lnTo>
                      <a:pt x="524" y="1863"/>
                    </a:lnTo>
                    <a:lnTo>
                      <a:pt x="482" y="1863"/>
                    </a:lnTo>
                    <a:lnTo>
                      <a:pt x="503" y="1905"/>
                    </a:lnTo>
                    <a:lnTo>
                      <a:pt x="503" y="1967"/>
                    </a:lnTo>
                    <a:lnTo>
                      <a:pt x="566" y="2009"/>
                    </a:lnTo>
                    <a:lnTo>
                      <a:pt x="649" y="2051"/>
                    </a:lnTo>
                    <a:lnTo>
                      <a:pt x="607" y="2114"/>
                    </a:lnTo>
                    <a:lnTo>
                      <a:pt x="670" y="2198"/>
                    </a:lnTo>
                    <a:lnTo>
                      <a:pt x="607" y="2198"/>
                    </a:lnTo>
                    <a:lnTo>
                      <a:pt x="566" y="2114"/>
                    </a:lnTo>
                    <a:lnTo>
                      <a:pt x="503" y="2114"/>
                    </a:lnTo>
                    <a:lnTo>
                      <a:pt x="461" y="2218"/>
                    </a:lnTo>
                    <a:lnTo>
                      <a:pt x="461" y="2281"/>
                    </a:lnTo>
                    <a:lnTo>
                      <a:pt x="440" y="2323"/>
                    </a:lnTo>
                    <a:lnTo>
                      <a:pt x="440" y="2428"/>
                    </a:lnTo>
                    <a:lnTo>
                      <a:pt x="503" y="2491"/>
                    </a:lnTo>
                    <a:lnTo>
                      <a:pt x="607" y="2491"/>
                    </a:lnTo>
                    <a:lnTo>
                      <a:pt x="670" y="2532"/>
                    </a:lnTo>
                    <a:lnTo>
                      <a:pt x="712" y="2532"/>
                    </a:lnTo>
                    <a:lnTo>
                      <a:pt x="775" y="2470"/>
                    </a:lnTo>
                    <a:lnTo>
                      <a:pt x="900" y="2407"/>
                    </a:lnTo>
                    <a:lnTo>
                      <a:pt x="817" y="2511"/>
                    </a:lnTo>
                    <a:lnTo>
                      <a:pt x="859" y="2595"/>
                    </a:lnTo>
                    <a:lnTo>
                      <a:pt x="921" y="2595"/>
                    </a:lnTo>
                    <a:lnTo>
                      <a:pt x="1005" y="2511"/>
                    </a:lnTo>
                    <a:lnTo>
                      <a:pt x="1026" y="2574"/>
                    </a:lnTo>
                    <a:lnTo>
                      <a:pt x="1068" y="2679"/>
                    </a:lnTo>
                    <a:lnTo>
                      <a:pt x="1382" y="2700"/>
                    </a:lnTo>
                    <a:lnTo>
                      <a:pt x="1444" y="2595"/>
                    </a:lnTo>
                    <a:lnTo>
                      <a:pt x="1423" y="2511"/>
                    </a:lnTo>
                    <a:lnTo>
                      <a:pt x="1444" y="2407"/>
                    </a:lnTo>
                    <a:lnTo>
                      <a:pt x="1507" y="2365"/>
                    </a:lnTo>
                    <a:lnTo>
                      <a:pt x="1528" y="2407"/>
                    </a:lnTo>
                    <a:lnTo>
                      <a:pt x="1528" y="2511"/>
                    </a:lnTo>
                    <a:lnTo>
                      <a:pt x="1570" y="2616"/>
                    </a:lnTo>
                    <a:lnTo>
                      <a:pt x="1612" y="2574"/>
                    </a:lnTo>
                    <a:lnTo>
                      <a:pt x="1612" y="2470"/>
                    </a:lnTo>
                    <a:lnTo>
                      <a:pt x="1612" y="2407"/>
                    </a:lnTo>
                    <a:lnTo>
                      <a:pt x="1654" y="2323"/>
                    </a:lnTo>
                    <a:lnTo>
                      <a:pt x="1675" y="2281"/>
                    </a:lnTo>
                    <a:lnTo>
                      <a:pt x="1570" y="2302"/>
                    </a:lnTo>
                    <a:lnTo>
                      <a:pt x="1486" y="2344"/>
                    </a:lnTo>
                    <a:lnTo>
                      <a:pt x="1528" y="2239"/>
                    </a:lnTo>
                    <a:lnTo>
                      <a:pt x="1633" y="2198"/>
                    </a:lnTo>
                    <a:lnTo>
                      <a:pt x="1695" y="2135"/>
                    </a:lnTo>
                    <a:lnTo>
                      <a:pt x="1758" y="2072"/>
                    </a:lnTo>
                    <a:lnTo>
                      <a:pt x="1758" y="1988"/>
                    </a:lnTo>
                    <a:lnTo>
                      <a:pt x="1821" y="1967"/>
                    </a:lnTo>
                    <a:lnTo>
                      <a:pt x="1905" y="1988"/>
                    </a:lnTo>
                    <a:lnTo>
                      <a:pt x="1905" y="2072"/>
                    </a:lnTo>
                    <a:lnTo>
                      <a:pt x="1905" y="2156"/>
                    </a:lnTo>
                    <a:lnTo>
                      <a:pt x="1947" y="2093"/>
                    </a:lnTo>
                    <a:lnTo>
                      <a:pt x="2072" y="1926"/>
                    </a:lnTo>
                    <a:lnTo>
                      <a:pt x="2072" y="1863"/>
                    </a:lnTo>
                    <a:lnTo>
                      <a:pt x="1947" y="1779"/>
                    </a:lnTo>
                    <a:lnTo>
                      <a:pt x="1947" y="1737"/>
                    </a:lnTo>
                    <a:lnTo>
                      <a:pt x="1988" y="1674"/>
                    </a:lnTo>
                    <a:lnTo>
                      <a:pt x="2051" y="1716"/>
                    </a:lnTo>
                    <a:lnTo>
                      <a:pt x="2135" y="1716"/>
                    </a:lnTo>
                    <a:lnTo>
                      <a:pt x="2156" y="1612"/>
                    </a:lnTo>
                    <a:lnTo>
                      <a:pt x="2156" y="1549"/>
                    </a:lnTo>
                    <a:lnTo>
                      <a:pt x="2260" y="1423"/>
                    </a:lnTo>
                    <a:lnTo>
                      <a:pt x="2281" y="1340"/>
                    </a:lnTo>
                    <a:lnTo>
                      <a:pt x="2407" y="1214"/>
                    </a:lnTo>
                    <a:lnTo>
                      <a:pt x="2511" y="1151"/>
                    </a:lnTo>
                    <a:lnTo>
                      <a:pt x="2553" y="1089"/>
                    </a:lnTo>
                    <a:lnTo>
                      <a:pt x="2511" y="942"/>
                    </a:lnTo>
                    <a:lnTo>
                      <a:pt x="2616" y="775"/>
                    </a:lnTo>
                    <a:lnTo>
                      <a:pt x="2742" y="691"/>
                    </a:lnTo>
                    <a:lnTo>
                      <a:pt x="2763" y="586"/>
                    </a:lnTo>
                    <a:lnTo>
                      <a:pt x="2700" y="482"/>
                    </a:lnTo>
                    <a:lnTo>
                      <a:pt x="2595" y="461"/>
                    </a:lnTo>
                    <a:lnTo>
                      <a:pt x="2553" y="356"/>
                    </a:lnTo>
                    <a:lnTo>
                      <a:pt x="2595" y="356"/>
                    </a:lnTo>
                    <a:lnTo>
                      <a:pt x="2616" y="294"/>
                    </a:lnTo>
                    <a:lnTo>
                      <a:pt x="2595" y="252"/>
                    </a:lnTo>
                    <a:lnTo>
                      <a:pt x="2616" y="168"/>
                    </a:lnTo>
                    <a:lnTo>
                      <a:pt x="2595" y="84"/>
                    </a:lnTo>
                    <a:lnTo>
                      <a:pt x="2511" y="84"/>
                    </a:lnTo>
                    <a:lnTo>
                      <a:pt x="2553" y="147"/>
                    </a:lnTo>
                    <a:lnTo>
                      <a:pt x="2553" y="252"/>
                    </a:lnTo>
                    <a:lnTo>
                      <a:pt x="2470" y="273"/>
                    </a:lnTo>
                    <a:lnTo>
                      <a:pt x="2386" y="189"/>
                    </a:lnTo>
                    <a:lnTo>
                      <a:pt x="2302" y="273"/>
                    </a:lnTo>
                    <a:lnTo>
                      <a:pt x="2302" y="461"/>
                    </a:lnTo>
                    <a:lnTo>
                      <a:pt x="2260" y="503"/>
                    </a:lnTo>
                    <a:lnTo>
                      <a:pt x="2198" y="503"/>
                    </a:lnTo>
                    <a:lnTo>
                      <a:pt x="2156" y="566"/>
                    </a:lnTo>
                    <a:lnTo>
                      <a:pt x="2093" y="566"/>
                    </a:lnTo>
                    <a:lnTo>
                      <a:pt x="2093" y="482"/>
                    </a:lnTo>
                    <a:lnTo>
                      <a:pt x="2177" y="398"/>
                    </a:lnTo>
                    <a:lnTo>
                      <a:pt x="2219" y="168"/>
                    </a:lnTo>
                    <a:lnTo>
                      <a:pt x="2156" y="105"/>
                    </a:lnTo>
                    <a:lnTo>
                      <a:pt x="2072" y="126"/>
                    </a:lnTo>
                    <a:lnTo>
                      <a:pt x="1988" y="84"/>
                    </a:lnTo>
                    <a:lnTo>
                      <a:pt x="1967"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14" name="Google Shape;914;p27"/>
              <p:cNvSpPr/>
              <p:nvPr/>
            </p:nvSpPr>
            <p:spPr>
              <a:xfrm>
                <a:off x="2686125" y="1510800"/>
                <a:ext cx="62275" cy="87900"/>
              </a:xfrm>
              <a:custGeom>
                <a:avLst/>
                <a:gdLst/>
                <a:ahLst/>
                <a:cxnLst/>
                <a:rect l="l" t="t" r="r" b="b"/>
                <a:pathLst>
                  <a:path w="2491" h="3516" extrusionOk="0">
                    <a:moveTo>
                      <a:pt x="1026" y="0"/>
                    </a:moveTo>
                    <a:lnTo>
                      <a:pt x="921" y="63"/>
                    </a:lnTo>
                    <a:lnTo>
                      <a:pt x="879" y="147"/>
                    </a:lnTo>
                    <a:lnTo>
                      <a:pt x="754" y="230"/>
                    </a:lnTo>
                    <a:lnTo>
                      <a:pt x="733" y="335"/>
                    </a:lnTo>
                    <a:lnTo>
                      <a:pt x="607" y="481"/>
                    </a:lnTo>
                    <a:lnTo>
                      <a:pt x="607" y="586"/>
                    </a:lnTo>
                    <a:lnTo>
                      <a:pt x="712" y="649"/>
                    </a:lnTo>
                    <a:lnTo>
                      <a:pt x="754" y="586"/>
                    </a:lnTo>
                    <a:lnTo>
                      <a:pt x="879" y="565"/>
                    </a:lnTo>
                    <a:lnTo>
                      <a:pt x="921" y="628"/>
                    </a:lnTo>
                    <a:lnTo>
                      <a:pt x="775" y="753"/>
                    </a:lnTo>
                    <a:lnTo>
                      <a:pt x="649" y="837"/>
                    </a:lnTo>
                    <a:lnTo>
                      <a:pt x="545" y="984"/>
                    </a:lnTo>
                    <a:lnTo>
                      <a:pt x="545" y="1046"/>
                    </a:lnTo>
                    <a:lnTo>
                      <a:pt x="712" y="963"/>
                    </a:lnTo>
                    <a:lnTo>
                      <a:pt x="858" y="837"/>
                    </a:lnTo>
                    <a:lnTo>
                      <a:pt x="942" y="837"/>
                    </a:lnTo>
                    <a:lnTo>
                      <a:pt x="1026" y="774"/>
                    </a:lnTo>
                    <a:lnTo>
                      <a:pt x="1068" y="858"/>
                    </a:lnTo>
                    <a:lnTo>
                      <a:pt x="1047" y="984"/>
                    </a:lnTo>
                    <a:lnTo>
                      <a:pt x="963" y="984"/>
                    </a:lnTo>
                    <a:lnTo>
                      <a:pt x="838" y="1109"/>
                    </a:lnTo>
                    <a:lnTo>
                      <a:pt x="775" y="1193"/>
                    </a:lnTo>
                    <a:lnTo>
                      <a:pt x="838" y="1276"/>
                    </a:lnTo>
                    <a:lnTo>
                      <a:pt x="984" y="1256"/>
                    </a:lnTo>
                    <a:lnTo>
                      <a:pt x="1089" y="1297"/>
                    </a:lnTo>
                    <a:lnTo>
                      <a:pt x="963" y="1381"/>
                    </a:lnTo>
                    <a:lnTo>
                      <a:pt x="817" y="1465"/>
                    </a:lnTo>
                    <a:lnTo>
                      <a:pt x="712" y="1402"/>
                    </a:lnTo>
                    <a:lnTo>
                      <a:pt x="712" y="1486"/>
                    </a:lnTo>
                    <a:lnTo>
                      <a:pt x="838" y="1528"/>
                    </a:lnTo>
                    <a:lnTo>
                      <a:pt x="838" y="1590"/>
                    </a:lnTo>
                    <a:lnTo>
                      <a:pt x="649" y="1779"/>
                    </a:lnTo>
                    <a:lnTo>
                      <a:pt x="607" y="1779"/>
                    </a:lnTo>
                    <a:lnTo>
                      <a:pt x="545" y="1611"/>
                    </a:lnTo>
                    <a:lnTo>
                      <a:pt x="440" y="1569"/>
                    </a:lnTo>
                    <a:lnTo>
                      <a:pt x="335" y="1423"/>
                    </a:lnTo>
                    <a:lnTo>
                      <a:pt x="126" y="1528"/>
                    </a:lnTo>
                    <a:lnTo>
                      <a:pt x="126" y="1590"/>
                    </a:lnTo>
                    <a:lnTo>
                      <a:pt x="1" y="1800"/>
                    </a:lnTo>
                    <a:lnTo>
                      <a:pt x="105" y="1925"/>
                    </a:lnTo>
                    <a:lnTo>
                      <a:pt x="105" y="2051"/>
                    </a:lnTo>
                    <a:lnTo>
                      <a:pt x="189" y="2093"/>
                    </a:lnTo>
                    <a:lnTo>
                      <a:pt x="294" y="2009"/>
                    </a:lnTo>
                    <a:lnTo>
                      <a:pt x="356" y="2009"/>
                    </a:lnTo>
                    <a:lnTo>
                      <a:pt x="545" y="2051"/>
                    </a:lnTo>
                    <a:lnTo>
                      <a:pt x="733" y="2051"/>
                    </a:lnTo>
                    <a:lnTo>
                      <a:pt x="754" y="2113"/>
                    </a:lnTo>
                    <a:lnTo>
                      <a:pt x="942" y="2051"/>
                    </a:lnTo>
                    <a:lnTo>
                      <a:pt x="942" y="2134"/>
                    </a:lnTo>
                    <a:lnTo>
                      <a:pt x="838" y="2155"/>
                    </a:lnTo>
                    <a:lnTo>
                      <a:pt x="775" y="2239"/>
                    </a:lnTo>
                    <a:lnTo>
                      <a:pt x="817" y="2344"/>
                    </a:lnTo>
                    <a:lnTo>
                      <a:pt x="963" y="2323"/>
                    </a:lnTo>
                    <a:lnTo>
                      <a:pt x="1089" y="2427"/>
                    </a:lnTo>
                    <a:lnTo>
                      <a:pt x="1172" y="2616"/>
                    </a:lnTo>
                    <a:lnTo>
                      <a:pt x="1256" y="2616"/>
                    </a:lnTo>
                    <a:lnTo>
                      <a:pt x="1298" y="2657"/>
                    </a:lnTo>
                    <a:lnTo>
                      <a:pt x="1256" y="2741"/>
                    </a:lnTo>
                    <a:lnTo>
                      <a:pt x="1256" y="2867"/>
                    </a:lnTo>
                    <a:lnTo>
                      <a:pt x="1068" y="3201"/>
                    </a:lnTo>
                    <a:lnTo>
                      <a:pt x="1130" y="3390"/>
                    </a:lnTo>
                    <a:lnTo>
                      <a:pt x="1172" y="3494"/>
                    </a:lnTo>
                    <a:lnTo>
                      <a:pt x="1256" y="3494"/>
                    </a:lnTo>
                    <a:lnTo>
                      <a:pt x="1361" y="3473"/>
                    </a:lnTo>
                    <a:lnTo>
                      <a:pt x="1403" y="3515"/>
                    </a:lnTo>
                    <a:lnTo>
                      <a:pt x="1486" y="3515"/>
                    </a:lnTo>
                    <a:lnTo>
                      <a:pt x="1654" y="3411"/>
                    </a:lnTo>
                    <a:lnTo>
                      <a:pt x="1654" y="3348"/>
                    </a:lnTo>
                    <a:lnTo>
                      <a:pt x="1758" y="3285"/>
                    </a:lnTo>
                    <a:lnTo>
                      <a:pt x="1821" y="3160"/>
                    </a:lnTo>
                    <a:lnTo>
                      <a:pt x="1863" y="3034"/>
                    </a:lnTo>
                    <a:lnTo>
                      <a:pt x="1884" y="2846"/>
                    </a:lnTo>
                    <a:lnTo>
                      <a:pt x="1988" y="2678"/>
                    </a:lnTo>
                    <a:lnTo>
                      <a:pt x="1905" y="2657"/>
                    </a:lnTo>
                    <a:lnTo>
                      <a:pt x="1905" y="2574"/>
                    </a:lnTo>
                    <a:lnTo>
                      <a:pt x="1988" y="2532"/>
                    </a:lnTo>
                    <a:lnTo>
                      <a:pt x="2072" y="2365"/>
                    </a:lnTo>
                    <a:lnTo>
                      <a:pt x="2135" y="2365"/>
                    </a:lnTo>
                    <a:lnTo>
                      <a:pt x="2219" y="2260"/>
                    </a:lnTo>
                    <a:lnTo>
                      <a:pt x="2344" y="2197"/>
                    </a:lnTo>
                    <a:lnTo>
                      <a:pt x="2386" y="2030"/>
                    </a:lnTo>
                    <a:lnTo>
                      <a:pt x="2386" y="1925"/>
                    </a:lnTo>
                    <a:lnTo>
                      <a:pt x="2491" y="1841"/>
                    </a:lnTo>
                    <a:lnTo>
                      <a:pt x="2491" y="1800"/>
                    </a:lnTo>
                    <a:lnTo>
                      <a:pt x="2428" y="1695"/>
                    </a:lnTo>
                    <a:lnTo>
                      <a:pt x="2407" y="1569"/>
                    </a:lnTo>
                    <a:lnTo>
                      <a:pt x="2344" y="1569"/>
                    </a:lnTo>
                    <a:lnTo>
                      <a:pt x="2239" y="1507"/>
                    </a:lnTo>
                    <a:lnTo>
                      <a:pt x="2114" y="1507"/>
                    </a:lnTo>
                    <a:lnTo>
                      <a:pt x="2093" y="1465"/>
                    </a:lnTo>
                    <a:lnTo>
                      <a:pt x="2135" y="1360"/>
                    </a:lnTo>
                    <a:lnTo>
                      <a:pt x="2302" y="1276"/>
                    </a:lnTo>
                    <a:lnTo>
                      <a:pt x="2302" y="1193"/>
                    </a:lnTo>
                    <a:lnTo>
                      <a:pt x="2239" y="1109"/>
                    </a:lnTo>
                    <a:lnTo>
                      <a:pt x="2239" y="984"/>
                    </a:lnTo>
                    <a:lnTo>
                      <a:pt x="2281" y="879"/>
                    </a:lnTo>
                    <a:lnTo>
                      <a:pt x="2177" y="774"/>
                    </a:lnTo>
                    <a:lnTo>
                      <a:pt x="2093" y="774"/>
                    </a:lnTo>
                    <a:lnTo>
                      <a:pt x="1967" y="858"/>
                    </a:lnTo>
                    <a:lnTo>
                      <a:pt x="1779" y="900"/>
                    </a:lnTo>
                    <a:lnTo>
                      <a:pt x="1758" y="984"/>
                    </a:lnTo>
                    <a:lnTo>
                      <a:pt x="1675" y="1088"/>
                    </a:lnTo>
                    <a:lnTo>
                      <a:pt x="1591" y="1067"/>
                    </a:lnTo>
                    <a:lnTo>
                      <a:pt x="1570" y="963"/>
                    </a:lnTo>
                    <a:lnTo>
                      <a:pt x="1695" y="900"/>
                    </a:lnTo>
                    <a:lnTo>
                      <a:pt x="1758" y="837"/>
                    </a:lnTo>
                    <a:lnTo>
                      <a:pt x="1758" y="670"/>
                    </a:lnTo>
                    <a:lnTo>
                      <a:pt x="1800" y="460"/>
                    </a:lnTo>
                    <a:lnTo>
                      <a:pt x="1758" y="356"/>
                    </a:lnTo>
                    <a:lnTo>
                      <a:pt x="1695" y="272"/>
                    </a:lnTo>
                    <a:lnTo>
                      <a:pt x="1654" y="168"/>
                    </a:lnTo>
                    <a:lnTo>
                      <a:pt x="1507" y="105"/>
                    </a:lnTo>
                    <a:lnTo>
                      <a:pt x="1403" y="147"/>
                    </a:lnTo>
                    <a:lnTo>
                      <a:pt x="1277" y="105"/>
                    </a:lnTo>
                    <a:lnTo>
                      <a:pt x="1130" y="230"/>
                    </a:lnTo>
                    <a:lnTo>
                      <a:pt x="1047" y="209"/>
                    </a:lnTo>
                    <a:lnTo>
                      <a:pt x="1047" y="21"/>
                    </a:lnTo>
                    <a:lnTo>
                      <a:pt x="1026"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15" name="Google Shape;915;p27"/>
              <p:cNvSpPr/>
              <p:nvPr/>
            </p:nvSpPr>
            <p:spPr>
              <a:xfrm>
                <a:off x="2799125" y="1455875"/>
                <a:ext cx="96775" cy="158525"/>
              </a:xfrm>
              <a:custGeom>
                <a:avLst/>
                <a:gdLst/>
                <a:ahLst/>
                <a:cxnLst/>
                <a:rect l="l" t="t" r="r" b="b"/>
                <a:pathLst>
                  <a:path w="3871" h="6341" extrusionOk="0">
                    <a:moveTo>
                      <a:pt x="2385" y="0"/>
                    </a:moveTo>
                    <a:lnTo>
                      <a:pt x="2385" y="126"/>
                    </a:lnTo>
                    <a:lnTo>
                      <a:pt x="2302" y="272"/>
                    </a:lnTo>
                    <a:lnTo>
                      <a:pt x="2385" y="356"/>
                    </a:lnTo>
                    <a:lnTo>
                      <a:pt x="2490" y="356"/>
                    </a:lnTo>
                    <a:lnTo>
                      <a:pt x="2595" y="314"/>
                    </a:lnTo>
                    <a:lnTo>
                      <a:pt x="2741" y="377"/>
                    </a:lnTo>
                    <a:lnTo>
                      <a:pt x="2783" y="460"/>
                    </a:lnTo>
                    <a:lnTo>
                      <a:pt x="2888" y="481"/>
                    </a:lnTo>
                    <a:lnTo>
                      <a:pt x="2888" y="565"/>
                    </a:lnTo>
                    <a:lnTo>
                      <a:pt x="2699" y="733"/>
                    </a:lnTo>
                    <a:lnTo>
                      <a:pt x="2616" y="733"/>
                    </a:lnTo>
                    <a:lnTo>
                      <a:pt x="2490" y="649"/>
                    </a:lnTo>
                    <a:lnTo>
                      <a:pt x="2385" y="649"/>
                    </a:lnTo>
                    <a:lnTo>
                      <a:pt x="2281" y="628"/>
                    </a:lnTo>
                    <a:lnTo>
                      <a:pt x="2281" y="628"/>
                    </a:lnTo>
                    <a:lnTo>
                      <a:pt x="2323" y="733"/>
                    </a:lnTo>
                    <a:lnTo>
                      <a:pt x="2406" y="753"/>
                    </a:lnTo>
                    <a:lnTo>
                      <a:pt x="2323" y="837"/>
                    </a:lnTo>
                    <a:lnTo>
                      <a:pt x="2218" y="858"/>
                    </a:lnTo>
                    <a:lnTo>
                      <a:pt x="2072" y="691"/>
                    </a:lnTo>
                    <a:lnTo>
                      <a:pt x="1904" y="774"/>
                    </a:lnTo>
                    <a:lnTo>
                      <a:pt x="1862" y="942"/>
                    </a:lnTo>
                    <a:lnTo>
                      <a:pt x="1779" y="1005"/>
                    </a:lnTo>
                    <a:lnTo>
                      <a:pt x="1779" y="1088"/>
                    </a:lnTo>
                    <a:lnTo>
                      <a:pt x="1883" y="1109"/>
                    </a:lnTo>
                    <a:lnTo>
                      <a:pt x="1904" y="1256"/>
                    </a:lnTo>
                    <a:lnTo>
                      <a:pt x="2051" y="1318"/>
                    </a:lnTo>
                    <a:lnTo>
                      <a:pt x="2051" y="1381"/>
                    </a:lnTo>
                    <a:lnTo>
                      <a:pt x="1946" y="1381"/>
                    </a:lnTo>
                    <a:lnTo>
                      <a:pt x="1946" y="1465"/>
                    </a:lnTo>
                    <a:lnTo>
                      <a:pt x="1988" y="1528"/>
                    </a:lnTo>
                    <a:lnTo>
                      <a:pt x="1988" y="1611"/>
                    </a:lnTo>
                    <a:lnTo>
                      <a:pt x="1904" y="1590"/>
                    </a:lnTo>
                    <a:lnTo>
                      <a:pt x="1841" y="1528"/>
                    </a:lnTo>
                    <a:lnTo>
                      <a:pt x="1695" y="1507"/>
                    </a:lnTo>
                    <a:lnTo>
                      <a:pt x="1590" y="1423"/>
                    </a:lnTo>
                    <a:lnTo>
                      <a:pt x="1528" y="1402"/>
                    </a:lnTo>
                    <a:lnTo>
                      <a:pt x="1423" y="1486"/>
                    </a:lnTo>
                    <a:lnTo>
                      <a:pt x="1381" y="1569"/>
                    </a:lnTo>
                    <a:lnTo>
                      <a:pt x="1465" y="1674"/>
                    </a:lnTo>
                    <a:lnTo>
                      <a:pt x="1423" y="1779"/>
                    </a:lnTo>
                    <a:lnTo>
                      <a:pt x="1360" y="1737"/>
                    </a:lnTo>
                    <a:lnTo>
                      <a:pt x="1360" y="1674"/>
                    </a:lnTo>
                    <a:lnTo>
                      <a:pt x="1276" y="1611"/>
                    </a:lnTo>
                    <a:lnTo>
                      <a:pt x="1151" y="1569"/>
                    </a:lnTo>
                    <a:lnTo>
                      <a:pt x="1109" y="1569"/>
                    </a:lnTo>
                    <a:lnTo>
                      <a:pt x="1025" y="1486"/>
                    </a:lnTo>
                    <a:lnTo>
                      <a:pt x="942" y="1465"/>
                    </a:lnTo>
                    <a:lnTo>
                      <a:pt x="921" y="1528"/>
                    </a:lnTo>
                    <a:lnTo>
                      <a:pt x="963" y="1674"/>
                    </a:lnTo>
                    <a:lnTo>
                      <a:pt x="963" y="1800"/>
                    </a:lnTo>
                    <a:lnTo>
                      <a:pt x="1004" y="1946"/>
                    </a:lnTo>
                    <a:lnTo>
                      <a:pt x="1109" y="2009"/>
                    </a:lnTo>
                    <a:lnTo>
                      <a:pt x="1235" y="2030"/>
                    </a:lnTo>
                    <a:lnTo>
                      <a:pt x="1276" y="2093"/>
                    </a:lnTo>
                    <a:lnTo>
                      <a:pt x="1256" y="2113"/>
                    </a:lnTo>
                    <a:lnTo>
                      <a:pt x="1130" y="2113"/>
                    </a:lnTo>
                    <a:lnTo>
                      <a:pt x="1256" y="2197"/>
                    </a:lnTo>
                    <a:lnTo>
                      <a:pt x="1318" y="2260"/>
                    </a:lnTo>
                    <a:lnTo>
                      <a:pt x="1423" y="2344"/>
                    </a:lnTo>
                    <a:lnTo>
                      <a:pt x="1548" y="2344"/>
                    </a:lnTo>
                    <a:lnTo>
                      <a:pt x="1632" y="2260"/>
                    </a:lnTo>
                    <a:lnTo>
                      <a:pt x="1674" y="2260"/>
                    </a:lnTo>
                    <a:lnTo>
                      <a:pt x="1674" y="2344"/>
                    </a:lnTo>
                    <a:lnTo>
                      <a:pt x="1590" y="2427"/>
                    </a:lnTo>
                    <a:lnTo>
                      <a:pt x="1548" y="2616"/>
                    </a:lnTo>
                    <a:lnTo>
                      <a:pt x="1486" y="2616"/>
                    </a:lnTo>
                    <a:lnTo>
                      <a:pt x="1339" y="2469"/>
                    </a:lnTo>
                    <a:lnTo>
                      <a:pt x="1025" y="2427"/>
                    </a:lnTo>
                    <a:lnTo>
                      <a:pt x="921" y="2260"/>
                    </a:lnTo>
                    <a:lnTo>
                      <a:pt x="837" y="2239"/>
                    </a:lnTo>
                    <a:lnTo>
                      <a:pt x="795" y="2155"/>
                    </a:lnTo>
                    <a:lnTo>
                      <a:pt x="753" y="2155"/>
                    </a:lnTo>
                    <a:lnTo>
                      <a:pt x="712" y="2302"/>
                    </a:lnTo>
                    <a:lnTo>
                      <a:pt x="712" y="2344"/>
                    </a:lnTo>
                    <a:lnTo>
                      <a:pt x="649" y="2406"/>
                    </a:lnTo>
                    <a:lnTo>
                      <a:pt x="712" y="2574"/>
                    </a:lnTo>
                    <a:lnTo>
                      <a:pt x="628" y="2637"/>
                    </a:lnTo>
                    <a:lnTo>
                      <a:pt x="544" y="2616"/>
                    </a:lnTo>
                    <a:lnTo>
                      <a:pt x="544" y="2762"/>
                    </a:lnTo>
                    <a:lnTo>
                      <a:pt x="502" y="2783"/>
                    </a:lnTo>
                    <a:lnTo>
                      <a:pt x="502" y="3034"/>
                    </a:lnTo>
                    <a:lnTo>
                      <a:pt x="586" y="3097"/>
                    </a:lnTo>
                    <a:lnTo>
                      <a:pt x="732" y="3097"/>
                    </a:lnTo>
                    <a:lnTo>
                      <a:pt x="837" y="3160"/>
                    </a:lnTo>
                    <a:lnTo>
                      <a:pt x="942" y="3139"/>
                    </a:lnTo>
                    <a:lnTo>
                      <a:pt x="942" y="3181"/>
                    </a:lnTo>
                    <a:lnTo>
                      <a:pt x="858" y="3243"/>
                    </a:lnTo>
                    <a:lnTo>
                      <a:pt x="753" y="3181"/>
                    </a:lnTo>
                    <a:lnTo>
                      <a:pt x="586" y="3181"/>
                    </a:lnTo>
                    <a:lnTo>
                      <a:pt x="523" y="3160"/>
                    </a:lnTo>
                    <a:lnTo>
                      <a:pt x="419" y="3181"/>
                    </a:lnTo>
                    <a:lnTo>
                      <a:pt x="272" y="3369"/>
                    </a:lnTo>
                    <a:lnTo>
                      <a:pt x="230" y="3473"/>
                    </a:lnTo>
                    <a:lnTo>
                      <a:pt x="314" y="3557"/>
                    </a:lnTo>
                    <a:lnTo>
                      <a:pt x="293" y="3599"/>
                    </a:lnTo>
                    <a:lnTo>
                      <a:pt x="209" y="3620"/>
                    </a:lnTo>
                    <a:lnTo>
                      <a:pt x="209" y="3725"/>
                    </a:lnTo>
                    <a:lnTo>
                      <a:pt x="293" y="3787"/>
                    </a:lnTo>
                    <a:lnTo>
                      <a:pt x="335" y="3725"/>
                    </a:lnTo>
                    <a:lnTo>
                      <a:pt x="502" y="3725"/>
                    </a:lnTo>
                    <a:lnTo>
                      <a:pt x="586" y="3662"/>
                    </a:lnTo>
                    <a:lnTo>
                      <a:pt x="628" y="3704"/>
                    </a:lnTo>
                    <a:lnTo>
                      <a:pt x="628" y="3787"/>
                    </a:lnTo>
                    <a:lnTo>
                      <a:pt x="523" y="3808"/>
                    </a:lnTo>
                    <a:lnTo>
                      <a:pt x="440" y="3913"/>
                    </a:lnTo>
                    <a:lnTo>
                      <a:pt x="502" y="3976"/>
                    </a:lnTo>
                    <a:lnTo>
                      <a:pt x="586" y="3976"/>
                    </a:lnTo>
                    <a:lnTo>
                      <a:pt x="691" y="3892"/>
                    </a:lnTo>
                    <a:lnTo>
                      <a:pt x="753" y="3892"/>
                    </a:lnTo>
                    <a:lnTo>
                      <a:pt x="858" y="3808"/>
                    </a:lnTo>
                    <a:lnTo>
                      <a:pt x="858" y="3871"/>
                    </a:lnTo>
                    <a:lnTo>
                      <a:pt x="816" y="3934"/>
                    </a:lnTo>
                    <a:lnTo>
                      <a:pt x="858" y="3976"/>
                    </a:lnTo>
                    <a:lnTo>
                      <a:pt x="1046" y="3976"/>
                    </a:lnTo>
                    <a:lnTo>
                      <a:pt x="1067" y="4018"/>
                    </a:lnTo>
                    <a:lnTo>
                      <a:pt x="963" y="4038"/>
                    </a:lnTo>
                    <a:lnTo>
                      <a:pt x="963" y="4122"/>
                    </a:lnTo>
                    <a:lnTo>
                      <a:pt x="1067" y="4143"/>
                    </a:lnTo>
                    <a:lnTo>
                      <a:pt x="1172" y="4122"/>
                    </a:lnTo>
                    <a:lnTo>
                      <a:pt x="1318" y="4206"/>
                    </a:lnTo>
                    <a:lnTo>
                      <a:pt x="1590" y="4290"/>
                    </a:lnTo>
                    <a:lnTo>
                      <a:pt x="1632" y="4331"/>
                    </a:lnTo>
                    <a:lnTo>
                      <a:pt x="1381" y="4310"/>
                    </a:lnTo>
                    <a:lnTo>
                      <a:pt x="1276" y="4331"/>
                    </a:lnTo>
                    <a:lnTo>
                      <a:pt x="1130" y="4227"/>
                    </a:lnTo>
                    <a:lnTo>
                      <a:pt x="963" y="4290"/>
                    </a:lnTo>
                    <a:lnTo>
                      <a:pt x="963" y="4352"/>
                    </a:lnTo>
                    <a:lnTo>
                      <a:pt x="1130" y="4415"/>
                    </a:lnTo>
                    <a:lnTo>
                      <a:pt x="1339" y="4436"/>
                    </a:lnTo>
                    <a:lnTo>
                      <a:pt x="1569" y="4436"/>
                    </a:lnTo>
                    <a:lnTo>
                      <a:pt x="1653" y="4499"/>
                    </a:lnTo>
                    <a:lnTo>
                      <a:pt x="1423" y="4541"/>
                    </a:lnTo>
                    <a:lnTo>
                      <a:pt x="1339" y="4520"/>
                    </a:lnTo>
                    <a:lnTo>
                      <a:pt x="1109" y="4499"/>
                    </a:lnTo>
                    <a:lnTo>
                      <a:pt x="942" y="4457"/>
                    </a:lnTo>
                    <a:lnTo>
                      <a:pt x="900" y="4394"/>
                    </a:lnTo>
                    <a:lnTo>
                      <a:pt x="753" y="4352"/>
                    </a:lnTo>
                    <a:lnTo>
                      <a:pt x="607" y="4206"/>
                    </a:lnTo>
                    <a:lnTo>
                      <a:pt x="544" y="4248"/>
                    </a:lnTo>
                    <a:lnTo>
                      <a:pt x="481" y="4331"/>
                    </a:lnTo>
                    <a:lnTo>
                      <a:pt x="293" y="4352"/>
                    </a:lnTo>
                    <a:lnTo>
                      <a:pt x="209" y="4415"/>
                    </a:lnTo>
                    <a:lnTo>
                      <a:pt x="188" y="4624"/>
                    </a:lnTo>
                    <a:lnTo>
                      <a:pt x="314" y="4729"/>
                    </a:lnTo>
                    <a:lnTo>
                      <a:pt x="314" y="4854"/>
                    </a:lnTo>
                    <a:lnTo>
                      <a:pt x="272" y="4917"/>
                    </a:lnTo>
                    <a:lnTo>
                      <a:pt x="188" y="4729"/>
                    </a:lnTo>
                    <a:lnTo>
                      <a:pt x="126" y="4729"/>
                    </a:lnTo>
                    <a:lnTo>
                      <a:pt x="63" y="4980"/>
                    </a:lnTo>
                    <a:lnTo>
                      <a:pt x="84" y="5126"/>
                    </a:lnTo>
                    <a:lnTo>
                      <a:pt x="168" y="5147"/>
                    </a:lnTo>
                    <a:lnTo>
                      <a:pt x="188" y="5126"/>
                    </a:lnTo>
                    <a:lnTo>
                      <a:pt x="272" y="5126"/>
                    </a:lnTo>
                    <a:lnTo>
                      <a:pt x="335" y="5252"/>
                    </a:lnTo>
                    <a:lnTo>
                      <a:pt x="419" y="5273"/>
                    </a:lnTo>
                    <a:lnTo>
                      <a:pt x="335" y="5294"/>
                    </a:lnTo>
                    <a:lnTo>
                      <a:pt x="272" y="5336"/>
                    </a:lnTo>
                    <a:lnTo>
                      <a:pt x="188" y="5231"/>
                    </a:lnTo>
                    <a:lnTo>
                      <a:pt x="21" y="5252"/>
                    </a:lnTo>
                    <a:lnTo>
                      <a:pt x="0" y="5461"/>
                    </a:lnTo>
                    <a:lnTo>
                      <a:pt x="63" y="5503"/>
                    </a:lnTo>
                    <a:lnTo>
                      <a:pt x="126" y="5482"/>
                    </a:lnTo>
                    <a:lnTo>
                      <a:pt x="84" y="5566"/>
                    </a:lnTo>
                    <a:lnTo>
                      <a:pt x="84" y="5817"/>
                    </a:lnTo>
                    <a:lnTo>
                      <a:pt x="168" y="5754"/>
                    </a:lnTo>
                    <a:lnTo>
                      <a:pt x="230" y="5775"/>
                    </a:lnTo>
                    <a:lnTo>
                      <a:pt x="230" y="5963"/>
                    </a:lnTo>
                    <a:lnTo>
                      <a:pt x="398" y="6005"/>
                    </a:lnTo>
                    <a:lnTo>
                      <a:pt x="628" y="6173"/>
                    </a:lnTo>
                    <a:lnTo>
                      <a:pt x="732" y="6110"/>
                    </a:lnTo>
                    <a:lnTo>
                      <a:pt x="795" y="6005"/>
                    </a:lnTo>
                    <a:lnTo>
                      <a:pt x="753" y="5922"/>
                    </a:lnTo>
                    <a:lnTo>
                      <a:pt x="921" y="5922"/>
                    </a:lnTo>
                    <a:lnTo>
                      <a:pt x="942" y="6026"/>
                    </a:lnTo>
                    <a:lnTo>
                      <a:pt x="921" y="6131"/>
                    </a:lnTo>
                    <a:lnTo>
                      <a:pt x="942" y="6235"/>
                    </a:lnTo>
                    <a:lnTo>
                      <a:pt x="1004" y="6214"/>
                    </a:lnTo>
                    <a:lnTo>
                      <a:pt x="1067" y="5963"/>
                    </a:lnTo>
                    <a:lnTo>
                      <a:pt x="1067" y="5712"/>
                    </a:lnTo>
                    <a:lnTo>
                      <a:pt x="1130" y="5566"/>
                    </a:lnTo>
                    <a:lnTo>
                      <a:pt x="1256" y="5440"/>
                    </a:lnTo>
                    <a:lnTo>
                      <a:pt x="1318" y="5294"/>
                    </a:lnTo>
                    <a:lnTo>
                      <a:pt x="1318" y="5461"/>
                    </a:lnTo>
                    <a:lnTo>
                      <a:pt x="1172" y="5670"/>
                    </a:lnTo>
                    <a:lnTo>
                      <a:pt x="1151" y="5817"/>
                    </a:lnTo>
                    <a:lnTo>
                      <a:pt x="1172" y="5922"/>
                    </a:lnTo>
                    <a:lnTo>
                      <a:pt x="1130" y="6131"/>
                    </a:lnTo>
                    <a:lnTo>
                      <a:pt x="1172" y="6235"/>
                    </a:lnTo>
                    <a:lnTo>
                      <a:pt x="1151" y="6319"/>
                    </a:lnTo>
                    <a:lnTo>
                      <a:pt x="1214" y="6340"/>
                    </a:lnTo>
                    <a:lnTo>
                      <a:pt x="1256" y="6298"/>
                    </a:lnTo>
                    <a:lnTo>
                      <a:pt x="1339" y="6173"/>
                    </a:lnTo>
                    <a:lnTo>
                      <a:pt x="1528" y="5984"/>
                    </a:lnTo>
                    <a:lnTo>
                      <a:pt x="1590" y="5691"/>
                    </a:lnTo>
                    <a:lnTo>
                      <a:pt x="1674" y="5650"/>
                    </a:lnTo>
                    <a:lnTo>
                      <a:pt x="1674" y="5754"/>
                    </a:lnTo>
                    <a:lnTo>
                      <a:pt x="1632" y="5880"/>
                    </a:lnTo>
                    <a:lnTo>
                      <a:pt x="1632" y="5963"/>
                    </a:lnTo>
                    <a:lnTo>
                      <a:pt x="1737" y="5984"/>
                    </a:lnTo>
                    <a:lnTo>
                      <a:pt x="1862" y="5859"/>
                    </a:lnTo>
                    <a:lnTo>
                      <a:pt x="1946" y="5775"/>
                    </a:lnTo>
                    <a:lnTo>
                      <a:pt x="1946" y="5670"/>
                    </a:lnTo>
                    <a:lnTo>
                      <a:pt x="1841" y="5650"/>
                    </a:lnTo>
                    <a:lnTo>
                      <a:pt x="1841" y="5608"/>
                    </a:lnTo>
                    <a:lnTo>
                      <a:pt x="1946" y="5566"/>
                    </a:lnTo>
                    <a:lnTo>
                      <a:pt x="1946" y="5398"/>
                    </a:lnTo>
                    <a:lnTo>
                      <a:pt x="1904" y="5336"/>
                    </a:lnTo>
                    <a:lnTo>
                      <a:pt x="1904" y="5231"/>
                    </a:lnTo>
                    <a:lnTo>
                      <a:pt x="2072" y="5126"/>
                    </a:lnTo>
                    <a:lnTo>
                      <a:pt x="2113" y="4938"/>
                    </a:lnTo>
                    <a:lnTo>
                      <a:pt x="2218" y="4875"/>
                    </a:lnTo>
                    <a:lnTo>
                      <a:pt x="2281" y="4813"/>
                    </a:lnTo>
                    <a:lnTo>
                      <a:pt x="2281" y="4917"/>
                    </a:lnTo>
                    <a:lnTo>
                      <a:pt x="2281" y="4959"/>
                    </a:lnTo>
                    <a:lnTo>
                      <a:pt x="2197" y="4980"/>
                    </a:lnTo>
                    <a:lnTo>
                      <a:pt x="2113" y="5168"/>
                    </a:lnTo>
                    <a:lnTo>
                      <a:pt x="2051" y="5294"/>
                    </a:lnTo>
                    <a:lnTo>
                      <a:pt x="2009" y="5461"/>
                    </a:lnTo>
                    <a:lnTo>
                      <a:pt x="2072" y="5566"/>
                    </a:lnTo>
                    <a:lnTo>
                      <a:pt x="2092" y="5691"/>
                    </a:lnTo>
                    <a:lnTo>
                      <a:pt x="2155" y="5650"/>
                    </a:lnTo>
                    <a:lnTo>
                      <a:pt x="2260" y="5461"/>
                    </a:lnTo>
                    <a:lnTo>
                      <a:pt x="2469" y="5273"/>
                    </a:lnTo>
                    <a:lnTo>
                      <a:pt x="2532" y="5147"/>
                    </a:lnTo>
                    <a:lnTo>
                      <a:pt x="2532" y="4980"/>
                    </a:lnTo>
                    <a:lnTo>
                      <a:pt x="2616" y="4875"/>
                    </a:lnTo>
                    <a:lnTo>
                      <a:pt x="2699" y="4854"/>
                    </a:lnTo>
                    <a:lnTo>
                      <a:pt x="2699" y="4917"/>
                    </a:lnTo>
                    <a:lnTo>
                      <a:pt x="2678" y="4959"/>
                    </a:lnTo>
                    <a:lnTo>
                      <a:pt x="2678" y="5085"/>
                    </a:lnTo>
                    <a:lnTo>
                      <a:pt x="2741" y="5064"/>
                    </a:lnTo>
                    <a:lnTo>
                      <a:pt x="2888" y="4875"/>
                    </a:lnTo>
                    <a:lnTo>
                      <a:pt x="2971" y="4875"/>
                    </a:lnTo>
                    <a:lnTo>
                      <a:pt x="3139" y="4917"/>
                    </a:lnTo>
                    <a:lnTo>
                      <a:pt x="3327" y="4854"/>
                    </a:lnTo>
                    <a:lnTo>
                      <a:pt x="3432" y="4834"/>
                    </a:lnTo>
                    <a:lnTo>
                      <a:pt x="3494" y="4750"/>
                    </a:lnTo>
                    <a:lnTo>
                      <a:pt x="3620" y="4729"/>
                    </a:lnTo>
                    <a:lnTo>
                      <a:pt x="3662" y="4624"/>
                    </a:lnTo>
                    <a:lnTo>
                      <a:pt x="3662" y="4541"/>
                    </a:lnTo>
                    <a:lnTo>
                      <a:pt x="3683" y="4457"/>
                    </a:lnTo>
                    <a:lnTo>
                      <a:pt x="3620" y="4394"/>
                    </a:lnTo>
                    <a:lnTo>
                      <a:pt x="3662" y="4227"/>
                    </a:lnTo>
                    <a:lnTo>
                      <a:pt x="3662" y="3976"/>
                    </a:lnTo>
                    <a:lnTo>
                      <a:pt x="3620" y="3976"/>
                    </a:lnTo>
                    <a:lnTo>
                      <a:pt x="3536" y="4122"/>
                    </a:lnTo>
                    <a:lnTo>
                      <a:pt x="3411" y="4290"/>
                    </a:lnTo>
                    <a:lnTo>
                      <a:pt x="3348" y="4290"/>
                    </a:lnTo>
                    <a:lnTo>
                      <a:pt x="3348" y="4206"/>
                    </a:lnTo>
                    <a:lnTo>
                      <a:pt x="3432" y="4101"/>
                    </a:lnTo>
                    <a:lnTo>
                      <a:pt x="3536" y="4018"/>
                    </a:lnTo>
                    <a:lnTo>
                      <a:pt x="3557" y="3934"/>
                    </a:lnTo>
                    <a:lnTo>
                      <a:pt x="3432" y="3829"/>
                    </a:lnTo>
                    <a:lnTo>
                      <a:pt x="3411" y="3725"/>
                    </a:lnTo>
                    <a:lnTo>
                      <a:pt x="3348" y="3725"/>
                    </a:lnTo>
                    <a:lnTo>
                      <a:pt x="3306" y="3766"/>
                    </a:lnTo>
                    <a:lnTo>
                      <a:pt x="3264" y="3829"/>
                    </a:lnTo>
                    <a:lnTo>
                      <a:pt x="3201" y="3787"/>
                    </a:lnTo>
                    <a:lnTo>
                      <a:pt x="3097" y="3808"/>
                    </a:lnTo>
                    <a:lnTo>
                      <a:pt x="3013" y="3871"/>
                    </a:lnTo>
                    <a:lnTo>
                      <a:pt x="2909" y="3829"/>
                    </a:lnTo>
                    <a:lnTo>
                      <a:pt x="2950" y="3787"/>
                    </a:lnTo>
                    <a:lnTo>
                      <a:pt x="3222" y="3683"/>
                    </a:lnTo>
                    <a:lnTo>
                      <a:pt x="3327" y="3662"/>
                    </a:lnTo>
                    <a:lnTo>
                      <a:pt x="3536" y="3453"/>
                    </a:lnTo>
                    <a:lnTo>
                      <a:pt x="3578" y="3390"/>
                    </a:lnTo>
                    <a:lnTo>
                      <a:pt x="3725" y="3160"/>
                    </a:lnTo>
                    <a:lnTo>
                      <a:pt x="3766" y="2971"/>
                    </a:lnTo>
                    <a:lnTo>
                      <a:pt x="3725" y="2950"/>
                    </a:lnTo>
                    <a:lnTo>
                      <a:pt x="3641" y="2971"/>
                    </a:lnTo>
                    <a:lnTo>
                      <a:pt x="3578" y="3034"/>
                    </a:lnTo>
                    <a:lnTo>
                      <a:pt x="3536" y="2950"/>
                    </a:lnTo>
                    <a:lnTo>
                      <a:pt x="3578" y="2888"/>
                    </a:lnTo>
                    <a:lnTo>
                      <a:pt x="3641" y="2846"/>
                    </a:lnTo>
                    <a:lnTo>
                      <a:pt x="3725" y="2867"/>
                    </a:lnTo>
                    <a:lnTo>
                      <a:pt x="3766" y="2783"/>
                    </a:lnTo>
                    <a:lnTo>
                      <a:pt x="3766" y="2657"/>
                    </a:lnTo>
                    <a:lnTo>
                      <a:pt x="3871" y="2553"/>
                    </a:lnTo>
                    <a:lnTo>
                      <a:pt x="3871" y="2427"/>
                    </a:lnTo>
                    <a:lnTo>
                      <a:pt x="3850" y="2365"/>
                    </a:lnTo>
                    <a:lnTo>
                      <a:pt x="3850" y="2302"/>
                    </a:lnTo>
                    <a:lnTo>
                      <a:pt x="3745" y="2260"/>
                    </a:lnTo>
                    <a:lnTo>
                      <a:pt x="3641" y="2302"/>
                    </a:lnTo>
                    <a:lnTo>
                      <a:pt x="3494" y="2553"/>
                    </a:lnTo>
                    <a:lnTo>
                      <a:pt x="3494" y="2678"/>
                    </a:lnTo>
                    <a:lnTo>
                      <a:pt x="3557" y="2762"/>
                    </a:lnTo>
                    <a:lnTo>
                      <a:pt x="3473" y="2846"/>
                    </a:lnTo>
                    <a:lnTo>
                      <a:pt x="3432" y="2888"/>
                    </a:lnTo>
                    <a:lnTo>
                      <a:pt x="3369" y="2867"/>
                    </a:lnTo>
                    <a:lnTo>
                      <a:pt x="3411" y="2825"/>
                    </a:lnTo>
                    <a:lnTo>
                      <a:pt x="3348" y="2762"/>
                    </a:lnTo>
                    <a:lnTo>
                      <a:pt x="3348" y="2657"/>
                    </a:lnTo>
                    <a:lnTo>
                      <a:pt x="3453" y="2448"/>
                    </a:lnTo>
                    <a:lnTo>
                      <a:pt x="3432" y="2344"/>
                    </a:lnTo>
                    <a:lnTo>
                      <a:pt x="3453" y="2302"/>
                    </a:lnTo>
                    <a:lnTo>
                      <a:pt x="3473" y="2323"/>
                    </a:lnTo>
                    <a:lnTo>
                      <a:pt x="3557" y="2302"/>
                    </a:lnTo>
                    <a:lnTo>
                      <a:pt x="3536" y="2134"/>
                    </a:lnTo>
                    <a:lnTo>
                      <a:pt x="3453" y="2030"/>
                    </a:lnTo>
                    <a:lnTo>
                      <a:pt x="3348" y="2030"/>
                    </a:lnTo>
                    <a:lnTo>
                      <a:pt x="3222" y="2051"/>
                    </a:lnTo>
                    <a:lnTo>
                      <a:pt x="3160" y="2155"/>
                    </a:lnTo>
                    <a:lnTo>
                      <a:pt x="3139" y="2113"/>
                    </a:lnTo>
                    <a:lnTo>
                      <a:pt x="3118" y="2051"/>
                    </a:lnTo>
                    <a:lnTo>
                      <a:pt x="3139" y="1904"/>
                    </a:lnTo>
                    <a:lnTo>
                      <a:pt x="3055" y="1737"/>
                    </a:lnTo>
                    <a:lnTo>
                      <a:pt x="3097" y="1507"/>
                    </a:lnTo>
                    <a:lnTo>
                      <a:pt x="3097" y="1318"/>
                    </a:lnTo>
                    <a:lnTo>
                      <a:pt x="3139" y="1193"/>
                    </a:lnTo>
                    <a:lnTo>
                      <a:pt x="3160" y="1005"/>
                    </a:lnTo>
                    <a:lnTo>
                      <a:pt x="3139" y="858"/>
                    </a:lnTo>
                    <a:lnTo>
                      <a:pt x="3243" y="670"/>
                    </a:lnTo>
                    <a:lnTo>
                      <a:pt x="3243" y="523"/>
                    </a:lnTo>
                    <a:lnTo>
                      <a:pt x="3139" y="419"/>
                    </a:lnTo>
                    <a:lnTo>
                      <a:pt x="3118" y="272"/>
                    </a:lnTo>
                    <a:lnTo>
                      <a:pt x="2950" y="147"/>
                    </a:lnTo>
                    <a:lnTo>
                      <a:pt x="2909" y="63"/>
                    </a:lnTo>
                    <a:lnTo>
                      <a:pt x="2741" y="0"/>
                    </a:lnTo>
                    <a:lnTo>
                      <a:pt x="2699" y="21"/>
                    </a:lnTo>
                    <a:lnTo>
                      <a:pt x="2699" y="105"/>
                    </a:lnTo>
                    <a:lnTo>
                      <a:pt x="2678" y="126"/>
                    </a:lnTo>
                    <a:lnTo>
                      <a:pt x="2511"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16" name="Google Shape;916;p27"/>
              <p:cNvSpPr/>
              <p:nvPr/>
            </p:nvSpPr>
            <p:spPr>
              <a:xfrm>
                <a:off x="2744725" y="1557875"/>
                <a:ext cx="36625" cy="48150"/>
              </a:xfrm>
              <a:custGeom>
                <a:avLst/>
                <a:gdLst/>
                <a:ahLst/>
                <a:cxnLst/>
                <a:rect l="l" t="t" r="r" b="b"/>
                <a:pathLst>
                  <a:path w="1465" h="1926" extrusionOk="0">
                    <a:moveTo>
                      <a:pt x="711" y="0"/>
                    </a:moveTo>
                    <a:lnTo>
                      <a:pt x="586" y="105"/>
                    </a:lnTo>
                    <a:lnTo>
                      <a:pt x="502" y="168"/>
                    </a:lnTo>
                    <a:lnTo>
                      <a:pt x="502" y="356"/>
                    </a:lnTo>
                    <a:lnTo>
                      <a:pt x="419" y="419"/>
                    </a:lnTo>
                    <a:lnTo>
                      <a:pt x="356" y="377"/>
                    </a:lnTo>
                    <a:lnTo>
                      <a:pt x="272" y="544"/>
                    </a:lnTo>
                    <a:lnTo>
                      <a:pt x="272" y="733"/>
                    </a:lnTo>
                    <a:lnTo>
                      <a:pt x="188" y="837"/>
                    </a:lnTo>
                    <a:lnTo>
                      <a:pt x="272" y="963"/>
                    </a:lnTo>
                    <a:lnTo>
                      <a:pt x="147" y="963"/>
                    </a:lnTo>
                    <a:lnTo>
                      <a:pt x="167" y="1005"/>
                    </a:lnTo>
                    <a:lnTo>
                      <a:pt x="272" y="1088"/>
                    </a:lnTo>
                    <a:lnTo>
                      <a:pt x="398" y="1256"/>
                    </a:lnTo>
                    <a:lnTo>
                      <a:pt x="377" y="1360"/>
                    </a:lnTo>
                    <a:lnTo>
                      <a:pt x="356" y="1360"/>
                    </a:lnTo>
                    <a:lnTo>
                      <a:pt x="209" y="1256"/>
                    </a:lnTo>
                    <a:lnTo>
                      <a:pt x="84" y="1256"/>
                    </a:lnTo>
                    <a:lnTo>
                      <a:pt x="63" y="1318"/>
                    </a:lnTo>
                    <a:lnTo>
                      <a:pt x="0" y="1402"/>
                    </a:lnTo>
                    <a:lnTo>
                      <a:pt x="105" y="1465"/>
                    </a:lnTo>
                    <a:lnTo>
                      <a:pt x="147" y="1590"/>
                    </a:lnTo>
                    <a:lnTo>
                      <a:pt x="188" y="1632"/>
                    </a:lnTo>
                    <a:lnTo>
                      <a:pt x="105" y="1737"/>
                    </a:lnTo>
                    <a:lnTo>
                      <a:pt x="105" y="1883"/>
                    </a:lnTo>
                    <a:lnTo>
                      <a:pt x="251" y="1821"/>
                    </a:lnTo>
                    <a:lnTo>
                      <a:pt x="272" y="1737"/>
                    </a:lnTo>
                    <a:lnTo>
                      <a:pt x="356" y="1737"/>
                    </a:lnTo>
                    <a:lnTo>
                      <a:pt x="377" y="1883"/>
                    </a:lnTo>
                    <a:lnTo>
                      <a:pt x="460" y="1883"/>
                    </a:lnTo>
                    <a:lnTo>
                      <a:pt x="607" y="1842"/>
                    </a:lnTo>
                    <a:lnTo>
                      <a:pt x="711" y="1883"/>
                    </a:lnTo>
                    <a:lnTo>
                      <a:pt x="837" y="1779"/>
                    </a:lnTo>
                    <a:lnTo>
                      <a:pt x="900" y="1821"/>
                    </a:lnTo>
                    <a:lnTo>
                      <a:pt x="900" y="1925"/>
                    </a:lnTo>
                    <a:lnTo>
                      <a:pt x="983" y="1925"/>
                    </a:lnTo>
                    <a:lnTo>
                      <a:pt x="1025" y="1883"/>
                    </a:lnTo>
                    <a:lnTo>
                      <a:pt x="1235" y="1737"/>
                    </a:lnTo>
                    <a:lnTo>
                      <a:pt x="1235" y="1632"/>
                    </a:lnTo>
                    <a:lnTo>
                      <a:pt x="1214" y="1465"/>
                    </a:lnTo>
                    <a:lnTo>
                      <a:pt x="1151" y="1465"/>
                    </a:lnTo>
                    <a:lnTo>
                      <a:pt x="1109" y="1402"/>
                    </a:lnTo>
                    <a:lnTo>
                      <a:pt x="1193" y="1360"/>
                    </a:lnTo>
                    <a:lnTo>
                      <a:pt x="1297" y="1381"/>
                    </a:lnTo>
                    <a:lnTo>
                      <a:pt x="1339" y="1298"/>
                    </a:lnTo>
                    <a:lnTo>
                      <a:pt x="1465" y="1214"/>
                    </a:lnTo>
                    <a:lnTo>
                      <a:pt x="1423" y="984"/>
                    </a:lnTo>
                    <a:lnTo>
                      <a:pt x="1360" y="900"/>
                    </a:lnTo>
                    <a:lnTo>
                      <a:pt x="1360" y="837"/>
                    </a:lnTo>
                    <a:lnTo>
                      <a:pt x="1235" y="837"/>
                    </a:lnTo>
                    <a:lnTo>
                      <a:pt x="1193" y="691"/>
                    </a:lnTo>
                    <a:lnTo>
                      <a:pt x="1193" y="649"/>
                    </a:lnTo>
                    <a:lnTo>
                      <a:pt x="1130" y="586"/>
                    </a:lnTo>
                    <a:lnTo>
                      <a:pt x="1109" y="482"/>
                    </a:lnTo>
                    <a:lnTo>
                      <a:pt x="1046" y="461"/>
                    </a:lnTo>
                    <a:lnTo>
                      <a:pt x="1004" y="377"/>
                    </a:lnTo>
                    <a:lnTo>
                      <a:pt x="1025" y="272"/>
                    </a:lnTo>
                    <a:lnTo>
                      <a:pt x="983" y="168"/>
                    </a:lnTo>
                    <a:lnTo>
                      <a:pt x="837"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17" name="Google Shape;917;p27"/>
              <p:cNvSpPr/>
              <p:nvPr/>
            </p:nvSpPr>
            <p:spPr>
              <a:xfrm>
                <a:off x="2789175" y="1410350"/>
                <a:ext cx="386600" cy="302375"/>
              </a:xfrm>
              <a:custGeom>
                <a:avLst/>
                <a:gdLst/>
                <a:ahLst/>
                <a:cxnLst/>
                <a:rect l="l" t="t" r="r" b="b"/>
                <a:pathLst>
                  <a:path w="15464" h="12095" extrusionOk="0">
                    <a:moveTo>
                      <a:pt x="9625" y="1"/>
                    </a:moveTo>
                    <a:lnTo>
                      <a:pt x="9521" y="105"/>
                    </a:lnTo>
                    <a:lnTo>
                      <a:pt x="9416" y="105"/>
                    </a:lnTo>
                    <a:lnTo>
                      <a:pt x="9353" y="168"/>
                    </a:lnTo>
                    <a:lnTo>
                      <a:pt x="9416" y="252"/>
                    </a:lnTo>
                    <a:lnTo>
                      <a:pt x="9521" y="273"/>
                    </a:lnTo>
                    <a:lnTo>
                      <a:pt x="9584" y="315"/>
                    </a:lnTo>
                    <a:lnTo>
                      <a:pt x="9458" y="315"/>
                    </a:lnTo>
                    <a:lnTo>
                      <a:pt x="9395" y="377"/>
                    </a:lnTo>
                    <a:lnTo>
                      <a:pt x="9458" y="461"/>
                    </a:lnTo>
                    <a:lnTo>
                      <a:pt x="9584" y="566"/>
                    </a:lnTo>
                    <a:lnTo>
                      <a:pt x="9563" y="629"/>
                    </a:lnTo>
                    <a:lnTo>
                      <a:pt x="9521" y="691"/>
                    </a:lnTo>
                    <a:lnTo>
                      <a:pt x="9625" y="796"/>
                    </a:lnTo>
                    <a:lnTo>
                      <a:pt x="9709" y="817"/>
                    </a:lnTo>
                    <a:lnTo>
                      <a:pt x="9709" y="880"/>
                    </a:lnTo>
                    <a:lnTo>
                      <a:pt x="9605" y="901"/>
                    </a:lnTo>
                    <a:lnTo>
                      <a:pt x="9605" y="942"/>
                    </a:lnTo>
                    <a:lnTo>
                      <a:pt x="9395" y="712"/>
                    </a:lnTo>
                    <a:lnTo>
                      <a:pt x="9353" y="712"/>
                    </a:lnTo>
                    <a:lnTo>
                      <a:pt x="9312" y="796"/>
                    </a:lnTo>
                    <a:lnTo>
                      <a:pt x="9312" y="901"/>
                    </a:lnTo>
                    <a:lnTo>
                      <a:pt x="9270" y="880"/>
                    </a:lnTo>
                    <a:lnTo>
                      <a:pt x="9249" y="691"/>
                    </a:lnTo>
                    <a:lnTo>
                      <a:pt x="9270" y="566"/>
                    </a:lnTo>
                    <a:lnTo>
                      <a:pt x="9186" y="419"/>
                    </a:lnTo>
                    <a:lnTo>
                      <a:pt x="9186" y="273"/>
                    </a:lnTo>
                    <a:lnTo>
                      <a:pt x="9123" y="210"/>
                    </a:lnTo>
                    <a:lnTo>
                      <a:pt x="9081" y="252"/>
                    </a:lnTo>
                    <a:lnTo>
                      <a:pt x="8956" y="147"/>
                    </a:lnTo>
                    <a:lnTo>
                      <a:pt x="8872" y="105"/>
                    </a:lnTo>
                    <a:lnTo>
                      <a:pt x="8851" y="252"/>
                    </a:lnTo>
                    <a:lnTo>
                      <a:pt x="8872" y="461"/>
                    </a:lnTo>
                    <a:lnTo>
                      <a:pt x="8851" y="670"/>
                    </a:lnTo>
                    <a:lnTo>
                      <a:pt x="8893" y="817"/>
                    </a:lnTo>
                    <a:lnTo>
                      <a:pt x="8935" y="984"/>
                    </a:lnTo>
                    <a:lnTo>
                      <a:pt x="8935" y="1047"/>
                    </a:lnTo>
                    <a:lnTo>
                      <a:pt x="8935" y="1193"/>
                    </a:lnTo>
                    <a:lnTo>
                      <a:pt x="8872" y="1235"/>
                    </a:lnTo>
                    <a:lnTo>
                      <a:pt x="8830" y="1131"/>
                    </a:lnTo>
                    <a:lnTo>
                      <a:pt x="8788" y="984"/>
                    </a:lnTo>
                    <a:lnTo>
                      <a:pt x="8747" y="901"/>
                    </a:lnTo>
                    <a:lnTo>
                      <a:pt x="8747" y="775"/>
                    </a:lnTo>
                    <a:lnTo>
                      <a:pt x="8726" y="629"/>
                    </a:lnTo>
                    <a:lnTo>
                      <a:pt x="8684" y="482"/>
                    </a:lnTo>
                    <a:lnTo>
                      <a:pt x="8475" y="357"/>
                    </a:lnTo>
                    <a:lnTo>
                      <a:pt x="8412" y="357"/>
                    </a:lnTo>
                    <a:lnTo>
                      <a:pt x="8370" y="482"/>
                    </a:lnTo>
                    <a:lnTo>
                      <a:pt x="8349" y="524"/>
                    </a:lnTo>
                    <a:lnTo>
                      <a:pt x="8370" y="691"/>
                    </a:lnTo>
                    <a:lnTo>
                      <a:pt x="8558" y="817"/>
                    </a:lnTo>
                    <a:lnTo>
                      <a:pt x="8558" y="901"/>
                    </a:lnTo>
                    <a:lnTo>
                      <a:pt x="8370" y="880"/>
                    </a:lnTo>
                    <a:lnTo>
                      <a:pt x="8328" y="838"/>
                    </a:lnTo>
                    <a:lnTo>
                      <a:pt x="8244" y="838"/>
                    </a:lnTo>
                    <a:lnTo>
                      <a:pt x="8161" y="921"/>
                    </a:lnTo>
                    <a:lnTo>
                      <a:pt x="8244" y="1131"/>
                    </a:lnTo>
                    <a:lnTo>
                      <a:pt x="8224" y="1193"/>
                    </a:lnTo>
                    <a:lnTo>
                      <a:pt x="8077" y="1235"/>
                    </a:lnTo>
                    <a:lnTo>
                      <a:pt x="8035" y="1340"/>
                    </a:lnTo>
                    <a:lnTo>
                      <a:pt x="7952" y="1403"/>
                    </a:lnTo>
                    <a:lnTo>
                      <a:pt x="7910" y="1319"/>
                    </a:lnTo>
                    <a:lnTo>
                      <a:pt x="7910" y="1214"/>
                    </a:lnTo>
                    <a:lnTo>
                      <a:pt x="7847" y="1214"/>
                    </a:lnTo>
                    <a:lnTo>
                      <a:pt x="7784" y="1361"/>
                    </a:lnTo>
                    <a:lnTo>
                      <a:pt x="7700" y="1403"/>
                    </a:lnTo>
                    <a:lnTo>
                      <a:pt x="7680" y="1131"/>
                    </a:lnTo>
                    <a:lnTo>
                      <a:pt x="7700" y="984"/>
                    </a:lnTo>
                    <a:lnTo>
                      <a:pt x="7700" y="921"/>
                    </a:lnTo>
                    <a:lnTo>
                      <a:pt x="7491" y="838"/>
                    </a:lnTo>
                    <a:lnTo>
                      <a:pt x="7470" y="775"/>
                    </a:lnTo>
                    <a:lnTo>
                      <a:pt x="7533" y="691"/>
                    </a:lnTo>
                    <a:lnTo>
                      <a:pt x="7554" y="608"/>
                    </a:lnTo>
                    <a:lnTo>
                      <a:pt x="7470" y="566"/>
                    </a:lnTo>
                    <a:lnTo>
                      <a:pt x="7261" y="524"/>
                    </a:lnTo>
                    <a:lnTo>
                      <a:pt x="7219" y="482"/>
                    </a:lnTo>
                    <a:lnTo>
                      <a:pt x="7073" y="524"/>
                    </a:lnTo>
                    <a:lnTo>
                      <a:pt x="7031" y="629"/>
                    </a:lnTo>
                    <a:lnTo>
                      <a:pt x="7115" y="712"/>
                    </a:lnTo>
                    <a:lnTo>
                      <a:pt x="7115" y="921"/>
                    </a:lnTo>
                    <a:lnTo>
                      <a:pt x="7073" y="984"/>
                    </a:lnTo>
                    <a:lnTo>
                      <a:pt x="6968" y="942"/>
                    </a:lnTo>
                    <a:lnTo>
                      <a:pt x="6864" y="984"/>
                    </a:lnTo>
                    <a:lnTo>
                      <a:pt x="6780" y="901"/>
                    </a:lnTo>
                    <a:lnTo>
                      <a:pt x="6654" y="901"/>
                    </a:lnTo>
                    <a:lnTo>
                      <a:pt x="6633" y="1026"/>
                    </a:lnTo>
                    <a:lnTo>
                      <a:pt x="6675" y="1089"/>
                    </a:lnTo>
                    <a:lnTo>
                      <a:pt x="6738" y="1193"/>
                    </a:lnTo>
                    <a:lnTo>
                      <a:pt x="6801" y="1256"/>
                    </a:lnTo>
                    <a:lnTo>
                      <a:pt x="6801" y="1403"/>
                    </a:lnTo>
                    <a:lnTo>
                      <a:pt x="6864" y="1465"/>
                    </a:lnTo>
                    <a:lnTo>
                      <a:pt x="6905" y="1465"/>
                    </a:lnTo>
                    <a:lnTo>
                      <a:pt x="7010" y="1633"/>
                    </a:lnTo>
                    <a:lnTo>
                      <a:pt x="7010" y="1779"/>
                    </a:lnTo>
                    <a:lnTo>
                      <a:pt x="6968" y="1842"/>
                    </a:lnTo>
                    <a:lnTo>
                      <a:pt x="6989" y="1717"/>
                    </a:lnTo>
                    <a:lnTo>
                      <a:pt x="6947" y="1717"/>
                    </a:lnTo>
                    <a:lnTo>
                      <a:pt x="6843" y="1842"/>
                    </a:lnTo>
                    <a:lnTo>
                      <a:pt x="6780" y="1758"/>
                    </a:lnTo>
                    <a:lnTo>
                      <a:pt x="6780" y="1654"/>
                    </a:lnTo>
                    <a:lnTo>
                      <a:pt x="6801" y="1633"/>
                    </a:lnTo>
                    <a:lnTo>
                      <a:pt x="6780" y="1549"/>
                    </a:lnTo>
                    <a:lnTo>
                      <a:pt x="6738" y="1612"/>
                    </a:lnTo>
                    <a:lnTo>
                      <a:pt x="6654" y="1612"/>
                    </a:lnTo>
                    <a:lnTo>
                      <a:pt x="6654" y="1758"/>
                    </a:lnTo>
                    <a:lnTo>
                      <a:pt x="6592" y="1842"/>
                    </a:lnTo>
                    <a:lnTo>
                      <a:pt x="6571" y="1758"/>
                    </a:lnTo>
                    <a:lnTo>
                      <a:pt x="6508" y="1675"/>
                    </a:lnTo>
                    <a:lnTo>
                      <a:pt x="6550" y="1570"/>
                    </a:lnTo>
                    <a:lnTo>
                      <a:pt x="6550" y="1424"/>
                    </a:lnTo>
                    <a:lnTo>
                      <a:pt x="6445" y="1298"/>
                    </a:lnTo>
                    <a:lnTo>
                      <a:pt x="6382" y="1298"/>
                    </a:lnTo>
                    <a:lnTo>
                      <a:pt x="6257" y="1465"/>
                    </a:lnTo>
                    <a:lnTo>
                      <a:pt x="6215" y="1507"/>
                    </a:lnTo>
                    <a:lnTo>
                      <a:pt x="6215" y="1633"/>
                    </a:lnTo>
                    <a:lnTo>
                      <a:pt x="6257" y="1717"/>
                    </a:lnTo>
                    <a:lnTo>
                      <a:pt x="6215" y="1758"/>
                    </a:lnTo>
                    <a:lnTo>
                      <a:pt x="6131" y="1675"/>
                    </a:lnTo>
                    <a:lnTo>
                      <a:pt x="6152" y="1612"/>
                    </a:lnTo>
                    <a:lnTo>
                      <a:pt x="6110" y="1528"/>
                    </a:lnTo>
                    <a:lnTo>
                      <a:pt x="6131" y="1424"/>
                    </a:lnTo>
                    <a:lnTo>
                      <a:pt x="6110" y="1298"/>
                    </a:lnTo>
                    <a:lnTo>
                      <a:pt x="5985" y="1235"/>
                    </a:lnTo>
                    <a:lnTo>
                      <a:pt x="5985" y="1089"/>
                    </a:lnTo>
                    <a:lnTo>
                      <a:pt x="5985" y="984"/>
                    </a:lnTo>
                    <a:lnTo>
                      <a:pt x="5943" y="984"/>
                    </a:lnTo>
                    <a:lnTo>
                      <a:pt x="5796" y="1110"/>
                    </a:lnTo>
                    <a:lnTo>
                      <a:pt x="5713" y="1131"/>
                    </a:lnTo>
                    <a:lnTo>
                      <a:pt x="5692" y="1256"/>
                    </a:lnTo>
                    <a:lnTo>
                      <a:pt x="5713" y="1340"/>
                    </a:lnTo>
                    <a:lnTo>
                      <a:pt x="5692" y="1403"/>
                    </a:lnTo>
                    <a:lnTo>
                      <a:pt x="5692" y="1465"/>
                    </a:lnTo>
                    <a:lnTo>
                      <a:pt x="5608" y="1528"/>
                    </a:lnTo>
                    <a:lnTo>
                      <a:pt x="5608" y="1445"/>
                    </a:lnTo>
                    <a:lnTo>
                      <a:pt x="5629" y="1403"/>
                    </a:lnTo>
                    <a:lnTo>
                      <a:pt x="5608" y="1340"/>
                    </a:lnTo>
                    <a:lnTo>
                      <a:pt x="5524" y="1424"/>
                    </a:lnTo>
                    <a:lnTo>
                      <a:pt x="5462" y="1570"/>
                    </a:lnTo>
                    <a:lnTo>
                      <a:pt x="5399" y="1612"/>
                    </a:lnTo>
                    <a:lnTo>
                      <a:pt x="5399" y="1340"/>
                    </a:lnTo>
                    <a:lnTo>
                      <a:pt x="5420" y="1256"/>
                    </a:lnTo>
                    <a:lnTo>
                      <a:pt x="5420" y="1193"/>
                    </a:lnTo>
                    <a:lnTo>
                      <a:pt x="5336" y="1152"/>
                    </a:lnTo>
                    <a:lnTo>
                      <a:pt x="5273" y="1214"/>
                    </a:lnTo>
                    <a:lnTo>
                      <a:pt x="5022" y="1214"/>
                    </a:lnTo>
                    <a:lnTo>
                      <a:pt x="4876" y="1319"/>
                    </a:lnTo>
                    <a:lnTo>
                      <a:pt x="4771" y="1298"/>
                    </a:lnTo>
                    <a:lnTo>
                      <a:pt x="4646" y="1361"/>
                    </a:lnTo>
                    <a:lnTo>
                      <a:pt x="4583" y="1465"/>
                    </a:lnTo>
                    <a:lnTo>
                      <a:pt x="4457" y="1465"/>
                    </a:lnTo>
                    <a:lnTo>
                      <a:pt x="4353" y="1528"/>
                    </a:lnTo>
                    <a:lnTo>
                      <a:pt x="4332" y="1654"/>
                    </a:lnTo>
                    <a:lnTo>
                      <a:pt x="4248" y="1612"/>
                    </a:lnTo>
                    <a:lnTo>
                      <a:pt x="4227" y="1633"/>
                    </a:lnTo>
                    <a:lnTo>
                      <a:pt x="4248" y="1737"/>
                    </a:lnTo>
                    <a:lnTo>
                      <a:pt x="4290" y="1758"/>
                    </a:lnTo>
                    <a:lnTo>
                      <a:pt x="4269" y="1863"/>
                    </a:lnTo>
                    <a:lnTo>
                      <a:pt x="4290" y="1968"/>
                    </a:lnTo>
                    <a:lnTo>
                      <a:pt x="4415" y="1947"/>
                    </a:lnTo>
                    <a:lnTo>
                      <a:pt x="4478" y="1863"/>
                    </a:lnTo>
                    <a:lnTo>
                      <a:pt x="4478" y="1779"/>
                    </a:lnTo>
                    <a:lnTo>
                      <a:pt x="4604" y="1758"/>
                    </a:lnTo>
                    <a:lnTo>
                      <a:pt x="4667" y="1717"/>
                    </a:lnTo>
                    <a:lnTo>
                      <a:pt x="4708" y="1675"/>
                    </a:lnTo>
                    <a:lnTo>
                      <a:pt x="4750" y="1821"/>
                    </a:lnTo>
                    <a:lnTo>
                      <a:pt x="4813" y="1758"/>
                    </a:lnTo>
                    <a:lnTo>
                      <a:pt x="4855" y="1654"/>
                    </a:lnTo>
                    <a:lnTo>
                      <a:pt x="4897" y="1633"/>
                    </a:lnTo>
                    <a:lnTo>
                      <a:pt x="4876" y="1779"/>
                    </a:lnTo>
                    <a:lnTo>
                      <a:pt x="4918" y="1842"/>
                    </a:lnTo>
                    <a:lnTo>
                      <a:pt x="5064" y="1842"/>
                    </a:lnTo>
                    <a:lnTo>
                      <a:pt x="4939" y="1884"/>
                    </a:lnTo>
                    <a:lnTo>
                      <a:pt x="4771" y="1926"/>
                    </a:lnTo>
                    <a:lnTo>
                      <a:pt x="4604" y="2051"/>
                    </a:lnTo>
                    <a:lnTo>
                      <a:pt x="4478" y="2093"/>
                    </a:lnTo>
                    <a:lnTo>
                      <a:pt x="4499" y="2198"/>
                    </a:lnTo>
                    <a:lnTo>
                      <a:pt x="4499" y="2281"/>
                    </a:lnTo>
                    <a:lnTo>
                      <a:pt x="4583" y="2281"/>
                    </a:lnTo>
                    <a:lnTo>
                      <a:pt x="4667" y="2198"/>
                    </a:lnTo>
                    <a:lnTo>
                      <a:pt x="4771" y="2198"/>
                    </a:lnTo>
                    <a:lnTo>
                      <a:pt x="4918" y="2156"/>
                    </a:lnTo>
                    <a:lnTo>
                      <a:pt x="5127" y="2135"/>
                    </a:lnTo>
                    <a:lnTo>
                      <a:pt x="5378" y="2072"/>
                    </a:lnTo>
                    <a:lnTo>
                      <a:pt x="5420" y="2135"/>
                    </a:lnTo>
                    <a:lnTo>
                      <a:pt x="5420" y="2198"/>
                    </a:lnTo>
                    <a:lnTo>
                      <a:pt x="5336" y="2240"/>
                    </a:lnTo>
                    <a:lnTo>
                      <a:pt x="5273" y="2177"/>
                    </a:lnTo>
                    <a:lnTo>
                      <a:pt x="5169" y="2177"/>
                    </a:lnTo>
                    <a:lnTo>
                      <a:pt x="5064" y="2261"/>
                    </a:lnTo>
                    <a:lnTo>
                      <a:pt x="4876" y="2261"/>
                    </a:lnTo>
                    <a:lnTo>
                      <a:pt x="4708" y="2386"/>
                    </a:lnTo>
                    <a:lnTo>
                      <a:pt x="4562" y="2386"/>
                    </a:lnTo>
                    <a:lnTo>
                      <a:pt x="4541" y="2449"/>
                    </a:lnTo>
                    <a:lnTo>
                      <a:pt x="4604" y="2554"/>
                    </a:lnTo>
                    <a:lnTo>
                      <a:pt x="4708" y="2554"/>
                    </a:lnTo>
                    <a:lnTo>
                      <a:pt x="4813" y="2616"/>
                    </a:lnTo>
                    <a:lnTo>
                      <a:pt x="4750" y="2658"/>
                    </a:lnTo>
                    <a:lnTo>
                      <a:pt x="4562" y="2658"/>
                    </a:lnTo>
                    <a:lnTo>
                      <a:pt x="4478" y="2574"/>
                    </a:lnTo>
                    <a:lnTo>
                      <a:pt x="4415" y="2574"/>
                    </a:lnTo>
                    <a:lnTo>
                      <a:pt x="4353" y="2616"/>
                    </a:lnTo>
                    <a:lnTo>
                      <a:pt x="4353" y="2763"/>
                    </a:lnTo>
                    <a:lnTo>
                      <a:pt x="4290" y="2826"/>
                    </a:lnTo>
                    <a:lnTo>
                      <a:pt x="4332" y="2909"/>
                    </a:lnTo>
                    <a:lnTo>
                      <a:pt x="4415" y="2972"/>
                    </a:lnTo>
                    <a:lnTo>
                      <a:pt x="4562" y="2909"/>
                    </a:lnTo>
                    <a:lnTo>
                      <a:pt x="4750" y="3014"/>
                    </a:lnTo>
                    <a:lnTo>
                      <a:pt x="4897" y="2993"/>
                    </a:lnTo>
                    <a:lnTo>
                      <a:pt x="4918" y="3035"/>
                    </a:lnTo>
                    <a:lnTo>
                      <a:pt x="5022" y="3035"/>
                    </a:lnTo>
                    <a:lnTo>
                      <a:pt x="5169" y="3139"/>
                    </a:lnTo>
                    <a:lnTo>
                      <a:pt x="5231" y="3139"/>
                    </a:lnTo>
                    <a:lnTo>
                      <a:pt x="5315" y="3118"/>
                    </a:lnTo>
                    <a:lnTo>
                      <a:pt x="5462" y="3139"/>
                    </a:lnTo>
                    <a:lnTo>
                      <a:pt x="5545" y="3139"/>
                    </a:lnTo>
                    <a:lnTo>
                      <a:pt x="5713" y="3035"/>
                    </a:lnTo>
                    <a:lnTo>
                      <a:pt x="5943" y="3035"/>
                    </a:lnTo>
                    <a:lnTo>
                      <a:pt x="6110" y="3014"/>
                    </a:lnTo>
                    <a:lnTo>
                      <a:pt x="6173" y="2972"/>
                    </a:lnTo>
                    <a:lnTo>
                      <a:pt x="6236" y="2930"/>
                    </a:lnTo>
                    <a:lnTo>
                      <a:pt x="6320" y="2930"/>
                    </a:lnTo>
                    <a:lnTo>
                      <a:pt x="6320" y="2993"/>
                    </a:lnTo>
                    <a:lnTo>
                      <a:pt x="6278" y="3077"/>
                    </a:lnTo>
                    <a:lnTo>
                      <a:pt x="6068" y="3098"/>
                    </a:lnTo>
                    <a:lnTo>
                      <a:pt x="5838" y="3139"/>
                    </a:lnTo>
                    <a:lnTo>
                      <a:pt x="5755" y="3202"/>
                    </a:lnTo>
                    <a:lnTo>
                      <a:pt x="5650" y="3223"/>
                    </a:lnTo>
                    <a:lnTo>
                      <a:pt x="5629" y="3244"/>
                    </a:lnTo>
                    <a:lnTo>
                      <a:pt x="5462" y="3223"/>
                    </a:lnTo>
                    <a:lnTo>
                      <a:pt x="5336" y="3286"/>
                    </a:lnTo>
                    <a:lnTo>
                      <a:pt x="5231" y="3286"/>
                    </a:lnTo>
                    <a:lnTo>
                      <a:pt x="5190" y="3223"/>
                    </a:lnTo>
                    <a:lnTo>
                      <a:pt x="5085" y="3223"/>
                    </a:lnTo>
                    <a:lnTo>
                      <a:pt x="4897" y="3118"/>
                    </a:lnTo>
                    <a:lnTo>
                      <a:pt x="4562" y="3118"/>
                    </a:lnTo>
                    <a:lnTo>
                      <a:pt x="4499" y="3077"/>
                    </a:lnTo>
                    <a:lnTo>
                      <a:pt x="4374" y="3098"/>
                    </a:lnTo>
                    <a:lnTo>
                      <a:pt x="4269" y="3077"/>
                    </a:lnTo>
                    <a:lnTo>
                      <a:pt x="4227" y="3118"/>
                    </a:lnTo>
                    <a:lnTo>
                      <a:pt x="4248" y="3286"/>
                    </a:lnTo>
                    <a:lnTo>
                      <a:pt x="4290" y="3328"/>
                    </a:lnTo>
                    <a:lnTo>
                      <a:pt x="4290" y="3516"/>
                    </a:lnTo>
                    <a:lnTo>
                      <a:pt x="4353" y="3642"/>
                    </a:lnTo>
                    <a:lnTo>
                      <a:pt x="4395" y="3704"/>
                    </a:lnTo>
                    <a:lnTo>
                      <a:pt x="4478" y="3725"/>
                    </a:lnTo>
                    <a:lnTo>
                      <a:pt x="4646" y="3934"/>
                    </a:lnTo>
                    <a:lnTo>
                      <a:pt x="4708" y="3976"/>
                    </a:lnTo>
                    <a:lnTo>
                      <a:pt x="4771" y="3955"/>
                    </a:lnTo>
                    <a:lnTo>
                      <a:pt x="4897" y="3767"/>
                    </a:lnTo>
                    <a:lnTo>
                      <a:pt x="5106" y="3662"/>
                    </a:lnTo>
                    <a:lnTo>
                      <a:pt x="5315" y="3537"/>
                    </a:lnTo>
                    <a:lnTo>
                      <a:pt x="5441" y="3432"/>
                    </a:lnTo>
                    <a:lnTo>
                      <a:pt x="5503" y="3349"/>
                    </a:lnTo>
                    <a:lnTo>
                      <a:pt x="5545" y="3349"/>
                    </a:lnTo>
                    <a:lnTo>
                      <a:pt x="5817" y="3411"/>
                    </a:lnTo>
                    <a:lnTo>
                      <a:pt x="6027" y="3390"/>
                    </a:lnTo>
                    <a:lnTo>
                      <a:pt x="6173" y="3390"/>
                    </a:lnTo>
                    <a:lnTo>
                      <a:pt x="6320" y="3495"/>
                    </a:lnTo>
                    <a:lnTo>
                      <a:pt x="6571" y="3516"/>
                    </a:lnTo>
                    <a:lnTo>
                      <a:pt x="6780" y="3516"/>
                    </a:lnTo>
                    <a:lnTo>
                      <a:pt x="6864" y="3558"/>
                    </a:lnTo>
                    <a:lnTo>
                      <a:pt x="6843" y="3600"/>
                    </a:lnTo>
                    <a:lnTo>
                      <a:pt x="6654" y="3621"/>
                    </a:lnTo>
                    <a:lnTo>
                      <a:pt x="6550" y="3600"/>
                    </a:lnTo>
                    <a:lnTo>
                      <a:pt x="6361" y="3558"/>
                    </a:lnTo>
                    <a:lnTo>
                      <a:pt x="6152" y="3453"/>
                    </a:lnTo>
                    <a:lnTo>
                      <a:pt x="6047" y="3453"/>
                    </a:lnTo>
                    <a:lnTo>
                      <a:pt x="5964" y="3495"/>
                    </a:lnTo>
                    <a:lnTo>
                      <a:pt x="5734" y="3453"/>
                    </a:lnTo>
                    <a:lnTo>
                      <a:pt x="5608" y="3432"/>
                    </a:lnTo>
                    <a:lnTo>
                      <a:pt x="5545" y="3516"/>
                    </a:lnTo>
                    <a:lnTo>
                      <a:pt x="5399" y="3600"/>
                    </a:lnTo>
                    <a:lnTo>
                      <a:pt x="5294" y="3725"/>
                    </a:lnTo>
                    <a:lnTo>
                      <a:pt x="5106" y="3830"/>
                    </a:lnTo>
                    <a:lnTo>
                      <a:pt x="5022" y="3976"/>
                    </a:lnTo>
                    <a:lnTo>
                      <a:pt x="4939" y="4060"/>
                    </a:lnTo>
                    <a:lnTo>
                      <a:pt x="4918" y="4123"/>
                    </a:lnTo>
                    <a:lnTo>
                      <a:pt x="5064" y="4227"/>
                    </a:lnTo>
                    <a:lnTo>
                      <a:pt x="5190" y="4227"/>
                    </a:lnTo>
                    <a:lnTo>
                      <a:pt x="5190" y="4290"/>
                    </a:lnTo>
                    <a:lnTo>
                      <a:pt x="5294" y="4395"/>
                    </a:lnTo>
                    <a:lnTo>
                      <a:pt x="5503" y="4395"/>
                    </a:lnTo>
                    <a:lnTo>
                      <a:pt x="5755" y="4478"/>
                    </a:lnTo>
                    <a:lnTo>
                      <a:pt x="5943" y="4478"/>
                    </a:lnTo>
                    <a:lnTo>
                      <a:pt x="6110" y="4332"/>
                    </a:lnTo>
                    <a:lnTo>
                      <a:pt x="6131" y="4144"/>
                    </a:lnTo>
                    <a:lnTo>
                      <a:pt x="6278" y="4081"/>
                    </a:lnTo>
                    <a:lnTo>
                      <a:pt x="6382" y="4123"/>
                    </a:lnTo>
                    <a:lnTo>
                      <a:pt x="6257" y="4165"/>
                    </a:lnTo>
                    <a:lnTo>
                      <a:pt x="6257" y="4269"/>
                    </a:lnTo>
                    <a:lnTo>
                      <a:pt x="6361" y="4290"/>
                    </a:lnTo>
                    <a:lnTo>
                      <a:pt x="6508" y="4248"/>
                    </a:lnTo>
                    <a:lnTo>
                      <a:pt x="6654" y="4269"/>
                    </a:lnTo>
                    <a:lnTo>
                      <a:pt x="6780" y="4186"/>
                    </a:lnTo>
                    <a:lnTo>
                      <a:pt x="6884" y="4227"/>
                    </a:lnTo>
                    <a:lnTo>
                      <a:pt x="6780" y="4332"/>
                    </a:lnTo>
                    <a:lnTo>
                      <a:pt x="6571" y="4353"/>
                    </a:lnTo>
                    <a:lnTo>
                      <a:pt x="6466" y="4374"/>
                    </a:lnTo>
                    <a:lnTo>
                      <a:pt x="6320" y="4374"/>
                    </a:lnTo>
                    <a:lnTo>
                      <a:pt x="6152" y="4541"/>
                    </a:lnTo>
                    <a:lnTo>
                      <a:pt x="6173" y="4604"/>
                    </a:lnTo>
                    <a:lnTo>
                      <a:pt x="6257" y="4646"/>
                    </a:lnTo>
                    <a:lnTo>
                      <a:pt x="6445" y="4604"/>
                    </a:lnTo>
                    <a:lnTo>
                      <a:pt x="6571" y="4771"/>
                    </a:lnTo>
                    <a:lnTo>
                      <a:pt x="7010" y="4771"/>
                    </a:lnTo>
                    <a:lnTo>
                      <a:pt x="7156" y="4750"/>
                    </a:lnTo>
                    <a:lnTo>
                      <a:pt x="7554" y="4583"/>
                    </a:lnTo>
                    <a:lnTo>
                      <a:pt x="7680" y="4562"/>
                    </a:lnTo>
                    <a:lnTo>
                      <a:pt x="7889" y="4395"/>
                    </a:lnTo>
                    <a:lnTo>
                      <a:pt x="7847" y="4353"/>
                    </a:lnTo>
                    <a:lnTo>
                      <a:pt x="7805" y="4353"/>
                    </a:lnTo>
                    <a:lnTo>
                      <a:pt x="7952" y="4165"/>
                    </a:lnTo>
                    <a:lnTo>
                      <a:pt x="8056" y="4165"/>
                    </a:lnTo>
                    <a:lnTo>
                      <a:pt x="8140" y="4039"/>
                    </a:lnTo>
                    <a:lnTo>
                      <a:pt x="8161" y="4060"/>
                    </a:lnTo>
                    <a:lnTo>
                      <a:pt x="8224" y="4165"/>
                    </a:lnTo>
                    <a:lnTo>
                      <a:pt x="8265" y="4165"/>
                    </a:lnTo>
                    <a:lnTo>
                      <a:pt x="8265" y="4060"/>
                    </a:lnTo>
                    <a:lnTo>
                      <a:pt x="8579" y="3830"/>
                    </a:lnTo>
                    <a:lnTo>
                      <a:pt x="8788" y="3809"/>
                    </a:lnTo>
                    <a:lnTo>
                      <a:pt x="9123" y="3662"/>
                    </a:lnTo>
                    <a:lnTo>
                      <a:pt x="9123" y="3746"/>
                    </a:lnTo>
                    <a:lnTo>
                      <a:pt x="8851" y="3872"/>
                    </a:lnTo>
                    <a:lnTo>
                      <a:pt x="8684" y="3872"/>
                    </a:lnTo>
                    <a:lnTo>
                      <a:pt x="8370" y="4060"/>
                    </a:lnTo>
                    <a:lnTo>
                      <a:pt x="8328" y="4227"/>
                    </a:lnTo>
                    <a:lnTo>
                      <a:pt x="8203" y="4332"/>
                    </a:lnTo>
                    <a:lnTo>
                      <a:pt x="8056" y="4332"/>
                    </a:lnTo>
                    <a:lnTo>
                      <a:pt x="8014" y="4478"/>
                    </a:lnTo>
                    <a:lnTo>
                      <a:pt x="7952" y="4541"/>
                    </a:lnTo>
                    <a:lnTo>
                      <a:pt x="7952" y="4583"/>
                    </a:lnTo>
                    <a:lnTo>
                      <a:pt x="8244" y="4562"/>
                    </a:lnTo>
                    <a:lnTo>
                      <a:pt x="8328" y="4604"/>
                    </a:lnTo>
                    <a:lnTo>
                      <a:pt x="8454" y="4604"/>
                    </a:lnTo>
                    <a:lnTo>
                      <a:pt x="8579" y="4688"/>
                    </a:lnTo>
                    <a:lnTo>
                      <a:pt x="8558" y="4750"/>
                    </a:lnTo>
                    <a:lnTo>
                      <a:pt x="8663" y="4792"/>
                    </a:lnTo>
                    <a:lnTo>
                      <a:pt x="8747" y="4792"/>
                    </a:lnTo>
                    <a:lnTo>
                      <a:pt x="8788" y="4855"/>
                    </a:lnTo>
                    <a:lnTo>
                      <a:pt x="8663" y="4876"/>
                    </a:lnTo>
                    <a:lnTo>
                      <a:pt x="8558" y="4918"/>
                    </a:lnTo>
                    <a:lnTo>
                      <a:pt x="8433" y="4813"/>
                    </a:lnTo>
                    <a:lnTo>
                      <a:pt x="8224" y="4750"/>
                    </a:lnTo>
                    <a:lnTo>
                      <a:pt x="7952" y="4771"/>
                    </a:lnTo>
                    <a:lnTo>
                      <a:pt x="7554" y="4813"/>
                    </a:lnTo>
                    <a:lnTo>
                      <a:pt x="7408" y="4876"/>
                    </a:lnTo>
                    <a:lnTo>
                      <a:pt x="7303" y="4876"/>
                    </a:lnTo>
                    <a:lnTo>
                      <a:pt x="7303" y="4918"/>
                    </a:lnTo>
                    <a:lnTo>
                      <a:pt x="7324" y="4981"/>
                    </a:lnTo>
                    <a:lnTo>
                      <a:pt x="7512" y="5022"/>
                    </a:lnTo>
                    <a:lnTo>
                      <a:pt x="7680" y="5022"/>
                    </a:lnTo>
                    <a:lnTo>
                      <a:pt x="7784" y="5085"/>
                    </a:lnTo>
                    <a:lnTo>
                      <a:pt x="7784" y="5169"/>
                    </a:lnTo>
                    <a:lnTo>
                      <a:pt x="7638" y="5190"/>
                    </a:lnTo>
                    <a:lnTo>
                      <a:pt x="7533" y="5106"/>
                    </a:lnTo>
                    <a:lnTo>
                      <a:pt x="7324" y="5085"/>
                    </a:lnTo>
                    <a:lnTo>
                      <a:pt x="7219" y="5002"/>
                    </a:lnTo>
                    <a:lnTo>
                      <a:pt x="7115" y="4981"/>
                    </a:lnTo>
                    <a:lnTo>
                      <a:pt x="6947" y="5064"/>
                    </a:lnTo>
                    <a:lnTo>
                      <a:pt x="6696" y="5085"/>
                    </a:lnTo>
                    <a:lnTo>
                      <a:pt x="6508" y="5002"/>
                    </a:lnTo>
                    <a:lnTo>
                      <a:pt x="6361" y="5002"/>
                    </a:lnTo>
                    <a:lnTo>
                      <a:pt x="6215" y="4960"/>
                    </a:lnTo>
                    <a:lnTo>
                      <a:pt x="6131" y="4897"/>
                    </a:lnTo>
                    <a:lnTo>
                      <a:pt x="5922" y="4918"/>
                    </a:lnTo>
                    <a:lnTo>
                      <a:pt x="5859" y="5064"/>
                    </a:lnTo>
                    <a:lnTo>
                      <a:pt x="5922" y="5169"/>
                    </a:lnTo>
                    <a:lnTo>
                      <a:pt x="5922" y="5587"/>
                    </a:lnTo>
                    <a:lnTo>
                      <a:pt x="5943" y="5629"/>
                    </a:lnTo>
                    <a:lnTo>
                      <a:pt x="5838" y="5755"/>
                    </a:lnTo>
                    <a:lnTo>
                      <a:pt x="5838" y="5839"/>
                    </a:lnTo>
                    <a:lnTo>
                      <a:pt x="5922" y="5901"/>
                    </a:lnTo>
                    <a:lnTo>
                      <a:pt x="5985" y="6006"/>
                    </a:lnTo>
                    <a:lnTo>
                      <a:pt x="6131" y="6006"/>
                    </a:lnTo>
                    <a:lnTo>
                      <a:pt x="6236" y="6069"/>
                    </a:lnTo>
                    <a:lnTo>
                      <a:pt x="6110" y="6048"/>
                    </a:lnTo>
                    <a:lnTo>
                      <a:pt x="6027" y="6111"/>
                    </a:lnTo>
                    <a:lnTo>
                      <a:pt x="5985" y="6173"/>
                    </a:lnTo>
                    <a:lnTo>
                      <a:pt x="5964" y="6069"/>
                    </a:lnTo>
                    <a:lnTo>
                      <a:pt x="5859" y="5964"/>
                    </a:lnTo>
                    <a:lnTo>
                      <a:pt x="5817" y="5964"/>
                    </a:lnTo>
                    <a:lnTo>
                      <a:pt x="5796" y="6027"/>
                    </a:lnTo>
                    <a:lnTo>
                      <a:pt x="5713" y="5922"/>
                    </a:lnTo>
                    <a:lnTo>
                      <a:pt x="5692" y="5734"/>
                    </a:lnTo>
                    <a:lnTo>
                      <a:pt x="5692" y="5525"/>
                    </a:lnTo>
                    <a:lnTo>
                      <a:pt x="5629" y="5232"/>
                    </a:lnTo>
                    <a:lnTo>
                      <a:pt x="5503" y="5085"/>
                    </a:lnTo>
                    <a:lnTo>
                      <a:pt x="5503" y="4981"/>
                    </a:lnTo>
                    <a:lnTo>
                      <a:pt x="5231" y="4792"/>
                    </a:lnTo>
                    <a:lnTo>
                      <a:pt x="5169" y="4792"/>
                    </a:lnTo>
                    <a:lnTo>
                      <a:pt x="5001" y="4688"/>
                    </a:lnTo>
                    <a:lnTo>
                      <a:pt x="4980" y="4583"/>
                    </a:lnTo>
                    <a:lnTo>
                      <a:pt x="4876" y="4541"/>
                    </a:lnTo>
                    <a:lnTo>
                      <a:pt x="4708" y="4583"/>
                    </a:lnTo>
                    <a:lnTo>
                      <a:pt x="4353" y="4981"/>
                    </a:lnTo>
                    <a:lnTo>
                      <a:pt x="4290" y="5106"/>
                    </a:lnTo>
                    <a:lnTo>
                      <a:pt x="4290" y="5211"/>
                    </a:lnTo>
                    <a:lnTo>
                      <a:pt x="4374" y="5274"/>
                    </a:lnTo>
                    <a:lnTo>
                      <a:pt x="4499" y="5315"/>
                    </a:lnTo>
                    <a:lnTo>
                      <a:pt x="4562" y="5441"/>
                    </a:lnTo>
                    <a:lnTo>
                      <a:pt x="4562" y="5525"/>
                    </a:lnTo>
                    <a:lnTo>
                      <a:pt x="4541" y="5546"/>
                    </a:lnTo>
                    <a:lnTo>
                      <a:pt x="4457" y="5420"/>
                    </a:lnTo>
                    <a:lnTo>
                      <a:pt x="4374" y="5399"/>
                    </a:lnTo>
                    <a:lnTo>
                      <a:pt x="4290" y="5336"/>
                    </a:lnTo>
                    <a:lnTo>
                      <a:pt x="4248" y="5378"/>
                    </a:lnTo>
                    <a:lnTo>
                      <a:pt x="4164" y="5399"/>
                    </a:lnTo>
                    <a:lnTo>
                      <a:pt x="4143" y="5483"/>
                    </a:lnTo>
                    <a:lnTo>
                      <a:pt x="4185" y="5608"/>
                    </a:lnTo>
                    <a:lnTo>
                      <a:pt x="4269" y="5650"/>
                    </a:lnTo>
                    <a:lnTo>
                      <a:pt x="4332" y="5818"/>
                    </a:lnTo>
                    <a:lnTo>
                      <a:pt x="4353" y="6131"/>
                    </a:lnTo>
                    <a:lnTo>
                      <a:pt x="4269" y="6278"/>
                    </a:lnTo>
                    <a:lnTo>
                      <a:pt x="4269" y="6445"/>
                    </a:lnTo>
                    <a:lnTo>
                      <a:pt x="4185" y="6634"/>
                    </a:lnTo>
                    <a:lnTo>
                      <a:pt x="4185" y="6759"/>
                    </a:lnTo>
                    <a:lnTo>
                      <a:pt x="4227" y="6780"/>
                    </a:lnTo>
                    <a:lnTo>
                      <a:pt x="4290" y="6759"/>
                    </a:lnTo>
                    <a:lnTo>
                      <a:pt x="4290" y="6759"/>
                    </a:lnTo>
                    <a:lnTo>
                      <a:pt x="4269" y="6906"/>
                    </a:lnTo>
                    <a:lnTo>
                      <a:pt x="4185" y="7052"/>
                    </a:lnTo>
                    <a:lnTo>
                      <a:pt x="4143" y="6968"/>
                    </a:lnTo>
                    <a:lnTo>
                      <a:pt x="4123" y="6864"/>
                    </a:lnTo>
                    <a:lnTo>
                      <a:pt x="4018" y="6780"/>
                    </a:lnTo>
                    <a:lnTo>
                      <a:pt x="3934" y="6864"/>
                    </a:lnTo>
                    <a:lnTo>
                      <a:pt x="3934" y="7052"/>
                    </a:lnTo>
                    <a:lnTo>
                      <a:pt x="4081" y="7303"/>
                    </a:lnTo>
                    <a:lnTo>
                      <a:pt x="4248" y="7282"/>
                    </a:lnTo>
                    <a:lnTo>
                      <a:pt x="4353" y="7324"/>
                    </a:lnTo>
                    <a:lnTo>
                      <a:pt x="4395" y="7408"/>
                    </a:lnTo>
                    <a:lnTo>
                      <a:pt x="4583" y="7408"/>
                    </a:lnTo>
                    <a:lnTo>
                      <a:pt x="4792" y="7491"/>
                    </a:lnTo>
                    <a:lnTo>
                      <a:pt x="4876" y="7408"/>
                    </a:lnTo>
                    <a:lnTo>
                      <a:pt x="5001" y="7324"/>
                    </a:lnTo>
                    <a:lnTo>
                      <a:pt x="5001" y="7261"/>
                    </a:lnTo>
                    <a:lnTo>
                      <a:pt x="5085" y="7219"/>
                    </a:lnTo>
                    <a:lnTo>
                      <a:pt x="5085" y="7303"/>
                    </a:lnTo>
                    <a:lnTo>
                      <a:pt x="5022" y="7408"/>
                    </a:lnTo>
                    <a:lnTo>
                      <a:pt x="5022" y="7533"/>
                    </a:lnTo>
                    <a:lnTo>
                      <a:pt x="4980" y="7596"/>
                    </a:lnTo>
                    <a:lnTo>
                      <a:pt x="4876" y="7533"/>
                    </a:lnTo>
                    <a:lnTo>
                      <a:pt x="4646" y="7533"/>
                    </a:lnTo>
                    <a:lnTo>
                      <a:pt x="4541" y="7575"/>
                    </a:lnTo>
                    <a:lnTo>
                      <a:pt x="4541" y="7680"/>
                    </a:lnTo>
                    <a:lnTo>
                      <a:pt x="4583" y="7701"/>
                    </a:lnTo>
                    <a:lnTo>
                      <a:pt x="4708" y="7701"/>
                    </a:lnTo>
                    <a:lnTo>
                      <a:pt x="4750" y="7784"/>
                    </a:lnTo>
                    <a:lnTo>
                      <a:pt x="4646" y="7784"/>
                    </a:lnTo>
                    <a:lnTo>
                      <a:pt x="4646" y="7952"/>
                    </a:lnTo>
                    <a:lnTo>
                      <a:pt x="4478" y="7722"/>
                    </a:lnTo>
                    <a:lnTo>
                      <a:pt x="4395" y="7722"/>
                    </a:lnTo>
                    <a:lnTo>
                      <a:pt x="4353" y="7617"/>
                    </a:lnTo>
                    <a:lnTo>
                      <a:pt x="4290" y="7533"/>
                    </a:lnTo>
                    <a:lnTo>
                      <a:pt x="4039" y="7366"/>
                    </a:lnTo>
                    <a:lnTo>
                      <a:pt x="3976" y="7366"/>
                    </a:lnTo>
                    <a:lnTo>
                      <a:pt x="3830" y="7199"/>
                    </a:lnTo>
                    <a:lnTo>
                      <a:pt x="3830" y="7178"/>
                    </a:lnTo>
                    <a:lnTo>
                      <a:pt x="3725" y="7178"/>
                    </a:lnTo>
                    <a:lnTo>
                      <a:pt x="3620" y="7261"/>
                    </a:lnTo>
                    <a:lnTo>
                      <a:pt x="3516" y="7261"/>
                    </a:lnTo>
                    <a:lnTo>
                      <a:pt x="3432" y="7303"/>
                    </a:lnTo>
                    <a:lnTo>
                      <a:pt x="3286" y="7261"/>
                    </a:lnTo>
                    <a:lnTo>
                      <a:pt x="3034" y="7303"/>
                    </a:lnTo>
                    <a:lnTo>
                      <a:pt x="2972" y="7282"/>
                    </a:lnTo>
                    <a:lnTo>
                      <a:pt x="2783" y="7471"/>
                    </a:lnTo>
                    <a:lnTo>
                      <a:pt x="2700" y="7617"/>
                    </a:lnTo>
                    <a:lnTo>
                      <a:pt x="2700" y="7743"/>
                    </a:lnTo>
                    <a:lnTo>
                      <a:pt x="2595" y="7784"/>
                    </a:lnTo>
                    <a:lnTo>
                      <a:pt x="2490" y="7847"/>
                    </a:lnTo>
                    <a:lnTo>
                      <a:pt x="2365" y="7910"/>
                    </a:lnTo>
                    <a:lnTo>
                      <a:pt x="2344" y="7994"/>
                    </a:lnTo>
                    <a:lnTo>
                      <a:pt x="2198" y="8098"/>
                    </a:lnTo>
                    <a:lnTo>
                      <a:pt x="2177" y="8224"/>
                    </a:lnTo>
                    <a:lnTo>
                      <a:pt x="2260" y="8224"/>
                    </a:lnTo>
                    <a:lnTo>
                      <a:pt x="2281" y="8307"/>
                    </a:lnTo>
                    <a:lnTo>
                      <a:pt x="2177" y="8307"/>
                    </a:lnTo>
                    <a:lnTo>
                      <a:pt x="2093" y="8349"/>
                    </a:lnTo>
                    <a:lnTo>
                      <a:pt x="2260" y="8475"/>
                    </a:lnTo>
                    <a:lnTo>
                      <a:pt x="2407" y="8517"/>
                    </a:lnTo>
                    <a:lnTo>
                      <a:pt x="2511" y="8433"/>
                    </a:lnTo>
                    <a:lnTo>
                      <a:pt x="2490" y="8349"/>
                    </a:lnTo>
                    <a:lnTo>
                      <a:pt x="2658" y="8370"/>
                    </a:lnTo>
                    <a:lnTo>
                      <a:pt x="2825" y="8245"/>
                    </a:lnTo>
                    <a:lnTo>
                      <a:pt x="2825" y="8349"/>
                    </a:lnTo>
                    <a:lnTo>
                      <a:pt x="2700" y="8412"/>
                    </a:lnTo>
                    <a:lnTo>
                      <a:pt x="2616" y="8538"/>
                    </a:lnTo>
                    <a:lnTo>
                      <a:pt x="2616" y="8621"/>
                    </a:lnTo>
                    <a:lnTo>
                      <a:pt x="2783" y="8621"/>
                    </a:lnTo>
                    <a:lnTo>
                      <a:pt x="2888" y="8642"/>
                    </a:lnTo>
                    <a:lnTo>
                      <a:pt x="3014" y="8475"/>
                    </a:lnTo>
                    <a:lnTo>
                      <a:pt x="3202" y="8349"/>
                    </a:lnTo>
                    <a:lnTo>
                      <a:pt x="3307" y="8119"/>
                    </a:lnTo>
                    <a:lnTo>
                      <a:pt x="3453" y="7931"/>
                    </a:lnTo>
                    <a:lnTo>
                      <a:pt x="3558" y="7910"/>
                    </a:lnTo>
                    <a:lnTo>
                      <a:pt x="3558" y="7910"/>
                    </a:lnTo>
                    <a:lnTo>
                      <a:pt x="3537" y="7994"/>
                    </a:lnTo>
                    <a:lnTo>
                      <a:pt x="3453" y="8035"/>
                    </a:lnTo>
                    <a:lnTo>
                      <a:pt x="3307" y="8245"/>
                    </a:lnTo>
                    <a:lnTo>
                      <a:pt x="3348" y="8349"/>
                    </a:lnTo>
                    <a:lnTo>
                      <a:pt x="3244" y="8349"/>
                    </a:lnTo>
                    <a:lnTo>
                      <a:pt x="3181" y="8454"/>
                    </a:lnTo>
                    <a:lnTo>
                      <a:pt x="3202" y="8538"/>
                    </a:lnTo>
                    <a:lnTo>
                      <a:pt x="3286" y="8538"/>
                    </a:lnTo>
                    <a:lnTo>
                      <a:pt x="3223" y="8580"/>
                    </a:lnTo>
                    <a:lnTo>
                      <a:pt x="3139" y="8580"/>
                    </a:lnTo>
                    <a:lnTo>
                      <a:pt x="3034" y="8684"/>
                    </a:lnTo>
                    <a:lnTo>
                      <a:pt x="3076" y="8747"/>
                    </a:lnTo>
                    <a:lnTo>
                      <a:pt x="3202" y="8747"/>
                    </a:lnTo>
                    <a:lnTo>
                      <a:pt x="3118" y="8789"/>
                    </a:lnTo>
                    <a:lnTo>
                      <a:pt x="2993" y="8747"/>
                    </a:lnTo>
                    <a:lnTo>
                      <a:pt x="2888" y="8747"/>
                    </a:lnTo>
                    <a:lnTo>
                      <a:pt x="2804" y="8789"/>
                    </a:lnTo>
                    <a:lnTo>
                      <a:pt x="2721" y="8831"/>
                    </a:lnTo>
                    <a:lnTo>
                      <a:pt x="2679" y="8872"/>
                    </a:lnTo>
                    <a:lnTo>
                      <a:pt x="2721" y="8977"/>
                    </a:lnTo>
                    <a:lnTo>
                      <a:pt x="2804" y="8977"/>
                    </a:lnTo>
                    <a:lnTo>
                      <a:pt x="2867" y="8935"/>
                    </a:lnTo>
                    <a:lnTo>
                      <a:pt x="2909" y="8956"/>
                    </a:lnTo>
                    <a:lnTo>
                      <a:pt x="3014" y="8956"/>
                    </a:lnTo>
                    <a:lnTo>
                      <a:pt x="3014" y="9040"/>
                    </a:lnTo>
                    <a:lnTo>
                      <a:pt x="2930" y="9040"/>
                    </a:lnTo>
                    <a:lnTo>
                      <a:pt x="2825" y="8998"/>
                    </a:lnTo>
                    <a:lnTo>
                      <a:pt x="2783" y="9040"/>
                    </a:lnTo>
                    <a:lnTo>
                      <a:pt x="2783" y="9082"/>
                    </a:lnTo>
                    <a:lnTo>
                      <a:pt x="2888" y="9103"/>
                    </a:lnTo>
                    <a:lnTo>
                      <a:pt x="2867" y="9144"/>
                    </a:lnTo>
                    <a:lnTo>
                      <a:pt x="2783" y="9186"/>
                    </a:lnTo>
                    <a:lnTo>
                      <a:pt x="2700" y="9186"/>
                    </a:lnTo>
                    <a:lnTo>
                      <a:pt x="2700" y="9249"/>
                    </a:lnTo>
                    <a:lnTo>
                      <a:pt x="2783" y="9396"/>
                    </a:lnTo>
                    <a:lnTo>
                      <a:pt x="2867" y="9396"/>
                    </a:lnTo>
                    <a:lnTo>
                      <a:pt x="2909" y="9312"/>
                    </a:lnTo>
                    <a:lnTo>
                      <a:pt x="3034" y="9207"/>
                    </a:lnTo>
                    <a:lnTo>
                      <a:pt x="3014" y="9312"/>
                    </a:lnTo>
                    <a:lnTo>
                      <a:pt x="2909" y="9396"/>
                    </a:lnTo>
                    <a:lnTo>
                      <a:pt x="2825" y="9479"/>
                    </a:lnTo>
                    <a:lnTo>
                      <a:pt x="2804" y="9563"/>
                    </a:lnTo>
                    <a:lnTo>
                      <a:pt x="2972" y="9626"/>
                    </a:lnTo>
                    <a:lnTo>
                      <a:pt x="3097" y="9626"/>
                    </a:lnTo>
                    <a:lnTo>
                      <a:pt x="3118" y="9605"/>
                    </a:lnTo>
                    <a:lnTo>
                      <a:pt x="3181" y="9605"/>
                    </a:lnTo>
                    <a:lnTo>
                      <a:pt x="3244" y="9668"/>
                    </a:lnTo>
                    <a:lnTo>
                      <a:pt x="3432" y="9584"/>
                    </a:lnTo>
                    <a:lnTo>
                      <a:pt x="3620" y="9416"/>
                    </a:lnTo>
                    <a:lnTo>
                      <a:pt x="3620" y="9396"/>
                    </a:lnTo>
                    <a:lnTo>
                      <a:pt x="3725" y="9312"/>
                    </a:lnTo>
                    <a:lnTo>
                      <a:pt x="3934" y="9103"/>
                    </a:lnTo>
                    <a:lnTo>
                      <a:pt x="3934" y="9040"/>
                    </a:lnTo>
                    <a:lnTo>
                      <a:pt x="4018" y="8956"/>
                    </a:lnTo>
                    <a:lnTo>
                      <a:pt x="4081" y="8956"/>
                    </a:lnTo>
                    <a:lnTo>
                      <a:pt x="4018" y="9040"/>
                    </a:lnTo>
                    <a:lnTo>
                      <a:pt x="3976" y="9144"/>
                    </a:lnTo>
                    <a:lnTo>
                      <a:pt x="3809" y="9354"/>
                    </a:lnTo>
                    <a:lnTo>
                      <a:pt x="3599" y="9479"/>
                    </a:lnTo>
                    <a:lnTo>
                      <a:pt x="3453" y="9626"/>
                    </a:lnTo>
                    <a:lnTo>
                      <a:pt x="3307" y="9709"/>
                    </a:lnTo>
                    <a:lnTo>
                      <a:pt x="3223" y="9793"/>
                    </a:lnTo>
                    <a:lnTo>
                      <a:pt x="3286" y="9877"/>
                    </a:lnTo>
                    <a:lnTo>
                      <a:pt x="3223" y="9898"/>
                    </a:lnTo>
                    <a:lnTo>
                      <a:pt x="3076" y="9772"/>
                    </a:lnTo>
                    <a:lnTo>
                      <a:pt x="2825" y="9772"/>
                    </a:lnTo>
                    <a:lnTo>
                      <a:pt x="2825" y="9835"/>
                    </a:lnTo>
                    <a:lnTo>
                      <a:pt x="2783" y="9814"/>
                    </a:lnTo>
                    <a:lnTo>
                      <a:pt x="2700" y="9688"/>
                    </a:lnTo>
                    <a:lnTo>
                      <a:pt x="2490" y="9584"/>
                    </a:lnTo>
                    <a:lnTo>
                      <a:pt x="2407" y="9605"/>
                    </a:lnTo>
                    <a:lnTo>
                      <a:pt x="2365" y="9563"/>
                    </a:lnTo>
                    <a:lnTo>
                      <a:pt x="2407" y="9416"/>
                    </a:lnTo>
                    <a:lnTo>
                      <a:pt x="2407" y="9082"/>
                    </a:lnTo>
                    <a:lnTo>
                      <a:pt x="2365" y="8872"/>
                    </a:lnTo>
                    <a:lnTo>
                      <a:pt x="2239" y="8726"/>
                    </a:lnTo>
                    <a:lnTo>
                      <a:pt x="2156" y="8726"/>
                    </a:lnTo>
                    <a:lnTo>
                      <a:pt x="2030" y="8663"/>
                    </a:lnTo>
                    <a:lnTo>
                      <a:pt x="1946" y="8684"/>
                    </a:lnTo>
                    <a:lnTo>
                      <a:pt x="1821" y="8684"/>
                    </a:lnTo>
                    <a:lnTo>
                      <a:pt x="1737" y="8726"/>
                    </a:lnTo>
                    <a:lnTo>
                      <a:pt x="1633" y="8747"/>
                    </a:lnTo>
                    <a:lnTo>
                      <a:pt x="1633" y="8831"/>
                    </a:lnTo>
                    <a:lnTo>
                      <a:pt x="1654" y="8935"/>
                    </a:lnTo>
                    <a:lnTo>
                      <a:pt x="1633" y="8977"/>
                    </a:lnTo>
                    <a:lnTo>
                      <a:pt x="1612" y="9165"/>
                    </a:lnTo>
                    <a:lnTo>
                      <a:pt x="1654" y="9249"/>
                    </a:lnTo>
                    <a:lnTo>
                      <a:pt x="1716" y="9249"/>
                    </a:lnTo>
                    <a:lnTo>
                      <a:pt x="1716" y="9312"/>
                    </a:lnTo>
                    <a:lnTo>
                      <a:pt x="1612" y="9396"/>
                    </a:lnTo>
                    <a:lnTo>
                      <a:pt x="1570" y="9458"/>
                    </a:lnTo>
                    <a:lnTo>
                      <a:pt x="1654" y="9563"/>
                    </a:lnTo>
                    <a:lnTo>
                      <a:pt x="1737" y="9563"/>
                    </a:lnTo>
                    <a:lnTo>
                      <a:pt x="1758" y="9500"/>
                    </a:lnTo>
                    <a:lnTo>
                      <a:pt x="1884" y="9563"/>
                    </a:lnTo>
                    <a:lnTo>
                      <a:pt x="1863" y="9584"/>
                    </a:lnTo>
                    <a:lnTo>
                      <a:pt x="1737" y="9584"/>
                    </a:lnTo>
                    <a:lnTo>
                      <a:pt x="1737" y="9605"/>
                    </a:lnTo>
                    <a:lnTo>
                      <a:pt x="1821" y="9668"/>
                    </a:lnTo>
                    <a:lnTo>
                      <a:pt x="1821" y="9709"/>
                    </a:lnTo>
                    <a:lnTo>
                      <a:pt x="1737" y="9772"/>
                    </a:lnTo>
                    <a:lnTo>
                      <a:pt x="1716" y="9793"/>
                    </a:lnTo>
                    <a:lnTo>
                      <a:pt x="1779" y="9814"/>
                    </a:lnTo>
                    <a:lnTo>
                      <a:pt x="1842" y="9877"/>
                    </a:lnTo>
                    <a:lnTo>
                      <a:pt x="1946" y="9877"/>
                    </a:lnTo>
                    <a:lnTo>
                      <a:pt x="1967" y="9898"/>
                    </a:lnTo>
                    <a:lnTo>
                      <a:pt x="1926" y="9940"/>
                    </a:lnTo>
                    <a:lnTo>
                      <a:pt x="1821" y="9940"/>
                    </a:lnTo>
                    <a:lnTo>
                      <a:pt x="1779" y="9981"/>
                    </a:lnTo>
                    <a:lnTo>
                      <a:pt x="1654" y="9877"/>
                    </a:lnTo>
                    <a:lnTo>
                      <a:pt x="1612" y="9898"/>
                    </a:lnTo>
                    <a:lnTo>
                      <a:pt x="1570" y="9940"/>
                    </a:lnTo>
                    <a:lnTo>
                      <a:pt x="1507" y="9940"/>
                    </a:lnTo>
                    <a:lnTo>
                      <a:pt x="1444" y="9835"/>
                    </a:lnTo>
                    <a:lnTo>
                      <a:pt x="1361" y="9814"/>
                    </a:lnTo>
                    <a:lnTo>
                      <a:pt x="1298" y="9877"/>
                    </a:lnTo>
                    <a:lnTo>
                      <a:pt x="1110" y="9877"/>
                    </a:lnTo>
                    <a:lnTo>
                      <a:pt x="984" y="9793"/>
                    </a:lnTo>
                    <a:lnTo>
                      <a:pt x="879" y="9793"/>
                    </a:lnTo>
                    <a:lnTo>
                      <a:pt x="817" y="9835"/>
                    </a:lnTo>
                    <a:lnTo>
                      <a:pt x="817" y="9919"/>
                    </a:lnTo>
                    <a:lnTo>
                      <a:pt x="733" y="9940"/>
                    </a:lnTo>
                    <a:lnTo>
                      <a:pt x="628" y="9981"/>
                    </a:lnTo>
                    <a:lnTo>
                      <a:pt x="586" y="10044"/>
                    </a:lnTo>
                    <a:lnTo>
                      <a:pt x="419" y="10086"/>
                    </a:lnTo>
                    <a:lnTo>
                      <a:pt x="377" y="10107"/>
                    </a:lnTo>
                    <a:lnTo>
                      <a:pt x="273" y="10128"/>
                    </a:lnTo>
                    <a:lnTo>
                      <a:pt x="189" y="10212"/>
                    </a:lnTo>
                    <a:lnTo>
                      <a:pt x="168" y="10316"/>
                    </a:lnTo>
                    <a:lnTo>
                      <a:pt x="168" y="10358"/>
                    </a:lnTo>
                    <a:lnTo>
                      <a:pt x="147" y="10442"/>
                    </a:lnTo>
                    <a:lnTo>
                      <a:pt x="1" y="10525"/>
                    </a:lnTo>
                    <a:lnTo>
                      <a:pt x="1" y="10609"/>
                    </a:lnTo>
                    <a:lnTo>
                      <a:pt x="42" y="10651"/>
                    </a:lnTo>
                    <a:lnTo>
                      <a:pt x="42" y="10818"/>
                    </a:lnTo>
                    <a:lnTo>
                      <a:pt x="63" y="10860"/>
                    </a:lnTo>
                    <a:lnTo>
                      <a:pt x="189" y="10860"/>
                    </a:lnTo>
                    <a:lnTo>
                      <a:pt x="252" y="10735"/>
                    </a:lnTo>
                    <a:lnTo>
                      <a:pt x="294" y="10735"/>
                    </a:lnTo>
                    <a:lnTo>
                      <a:pt x="273" y="10756"/>
                    </a:lnTo>
                    <a:lnTo>
                      <a:pt x="210" y="10860"/>
                    </a:lnTo>
                    <a:lnTo>
                      <a:pt x="273" y="10881"/>
                    </a:lnTo>
                    <a:lnTo>
                      <a:pt x="356" y="10818"/>
                    </a:lnTo>
                    <a:lnTo>
                      <a:pt x="356" y="10651"/>
                    </a:lnTo>
                    <a:lnTo>
                      <a:pt x="398" y="10421"/>
                    </a:lnTo>
                    <a:lnTo>
                      <a:pt x="482" y="10400"/>
                    </a:lnTo>
                    <a:lnTo>
                      <a:pt x="566" y="10337"/>
                    </a:lnTo>
                    <a:lnTo>
                      <a:pt x="419" y="10567"/>
                    </a:lnTo>
                    <a:lnTo>
                      <a:pt x="419" y="10672"/>
                    </a:lnTo>
                    <a:lnTo>
                      <a:pt x="398" y="10714"/>
                    </a:lnTo>
                    <a:lnTo>
                      <a:pt x="377" y="10839"/>
                    </a:lnTo>
                    <a:lnTo>
                      <a:pt x="314" y="10944"/>
                    </a:lnTo>
                    <a:lnTo>
                      <a:pt x="377" y="10986"/>
                    </a:lnTo>
                    <a:lnTo>
                      <a:pt x="419" y="10986"/>
                    </a:lnTo>
                    <a:lnTo>
                      <a:pt x="503" y="11069"/>
                    </a:lnTo>
                    <a:lnTo>
                      <a:pt x="607" y="11069"/>
                    </a:lnTo>
                    <a:lnTo>
                      <a:pt x="628" y="10965"/>
                    </a:lnTo>
                    <a:lnTo>
                      <a:pt x="607" y="10944"/>
                    </a:lnTo>
                    <a:lnTo>
                      <a:pt x="670" y="10839"/>
                    </a:lnTo>
                    <a:lnTo>
                      <a:pt x="691" y="10735"/>
                    </a:lnTo>
                    <a:lnTo>
                      <a:pt x="733" y="10672"/>
                    </a:lnTo>
                    <a:lnTo>
                      <a:pt x="733" y="10756"/>
                    </a:lnTo>
                    <a:lnTo>
                      <a:pt x="775" y="10818"/>
                    </a:lnTo>
                    <a:lnTo>
                      <a:pt x="712" y="10944"/>
                    </a:lnTo>
                    <a:lnTo>
                      <a:pt x="712" y="11028"/>
                    </a:lnTo>
                    <a:lnTo>
                      <a:pt x="712" y="11090"/>
                    </a:lnTo>
                    <a:lnTo>
                      <a:pt x="796" y="11195"/>
                    </a:lnTo>
                    <a:lnTo>
                      <a:pt x="838" y="11237"/>
                    </a:lnTo>
                    <a:lnTo>
                      <a:pt x="921" y="11153"/>
                    </a:lnTo>
                    <a:lnTo>
                      <a:pt x="900" y="11069"/>
                    </a:lnTo>
                    <a:lnTo>
                      <a:pt x="900" y="11048"/>
                    </a:lnTo>
                    <a:lnTo>
                      <a:pt x="921" y="11028"/>
                    </a:lnTo>
                    <a:lnTo>
                      <a:pt x="1005" y="11028"/>
                    </a:lnTo>
                    <a:lnTo>
                      <a:pt x="1047" y="10965"/>
                    </a:lnTo>
                    <a:lnTo>
                      <a:pt x="1026" y="10860"/>
                    </a:lnTo>
                    <a:lnTo>
                      <a:pt x="984" y="10818"/>
                    </a:lnTo>
                    <a:lnTo>
                      <a:pt x="984" y="10735"/>
                    </a:lnTo>
                    <a:lnTo>
                      <a:pt x="1026" y="10756"/>
                    </a:lnTo>
                    <a:lnTo>
                      <a:pt x="1110" y="10923"/>
                    </a:lnTo>
                    <a:lnTo>
                      <a:pt x="1110" y="10986"/>
                    </a:lnTo>
                    <a:lnTo>
                      <a:pt x="1047" y="11090"/>
                    </a:lnTo>
                    <a:lnTo>
                      <a:pt x="1005" y="11090"/>
                    </a:lnTo>
                    <a:lnTo>
                      <a:pt x="942" y="11195"/>
                    </a:lnTo>
                    <a:lnTo>
                      <a:pt x="984" y="11258"/>
                    </a:lnTo>
                    <a:lnTo>
                      <a:pt x="1026" y="11258"/>
                    </a:lnTo>
                    <a:lnTo>
                      <a:pt x="1089" y="11279"/>
                    </a:lnTo>
                    <a:lnTo>
                      <a:pt x="1110" y="11341"/>
                    </a:lnTo>
                    <a:lnTo>
                      <a:pt x="1151" y="11341"/>
                    </a:lnTo>
                    <a:lnTo>
                      <a:pt x="1340" y="11446"/>
                    </a:lnTo>
                    <a:lnTo>
                      <a:pt x="1402" y="11446"/>
                    </a:lnTo>
                    <a:lnTo>
                      <a:pt x="1402" y="11551"/>
                    </a:lnTo>
                    <a:lnTo>
                      <a:pt x="1612" y="11551"/>
                    </a:lnTo>
                    <a:lnTo>
                      <a:pt x="1674" y="11593"/>
                    </a:lnTo>
                    <a:lnTo>
                      <a:pt x="1737" y="11572"/>
                    </a:lnTo>
                    <a:lnTo>
                      <a:pt x="1779" y="11488"/>
                    </a:lnTo>
                    <a:lnTo>
                      <a:pt x="1716" y="11362"/>
                    </a:lnTo>
                    <a:lnTo>
                      <a:pt x="1654" y="11174"/>
                    </a:lnTo>
                    <a:lnTo>
                      <a:pt x="1716" y="11048"/>
                    </a:lnTo>
                    <a:lnTo>
                      <a:pt x="1758" y="10986"/>
                    </a:lnTo>
                    <a:lnTo>
                      <a:pt x="1779" y="11048"/>
                    </a:lnTo>
                    <a:lnTo>
                      <a:pt x="1821" y="11174"/>
                    </a:lnTo>
                    <a:lnTo>
                      <a:pt x="1821" y="11279"/>
                    </a:lnTo>
                    <a:lnTo>
                      <a:pt x="1842" y="11341"/>
                    </a:lnTo>
                    <a:lnTo>
                      <a:pt x="1926" y="11341"/>
                    </a:lnTo>
                    <a:lnTo>
                      <a:pt x="1946" y="11279"/>
                    </a:lnTo>
                    <a:lnTo>
                      <a:pt x="2030" y="11279"/>
                    </a:lnTo>
                    <a:lnTo>
                      <a:pt x="2051" y="11237"/>
                    </a:lnTo>
                    <a:lnTo>
                      <a:pt x="2072" y="11153"/>
                    </a:lnTo>
                    <a:lnTo>
                      <a:pt x="2135" y="11090"/>
                    </a:lnTo>
                    <a:lnTo>
                      <a:pt x="2156" y="10965"/>
                    </a:lnTo>
                    <a:lnTo>
                      <a:pt x="2177" y="10923"/>
                    </a:lnTo>
                    <a:lnTo>
                      <a:pt x="2198" y="10923"/>
                    </a:lnTo>
                    <a:lnTo>
                      <a:pt x="2260" y="11048"/>
                    </a:lnTo>
                    <a:lnTo>
                      <a:pt x="2239" y="11090"/>
                    </a:lnTo>
                    <a:lnTo>
                      <a:pt x="2177" y="11195"/>
                    </a:lnTo>
                    <a:lnTo>
                      <a:pt x="2156" y="11279"/>
                    </a:lnTo>
                    <a:lnTo>
                      <a:pt x="2198" y="11341"/>
                    </a:lnTo>
                    <a:lnTo>
                      <a:pt x="2198" y="11404"/>
                    </a:lnTo>
                    <a:lnTo>
                      <a:pt x="2302" y="11488"/>
                    </a:lnTo>
                    <a:lnTo>
                      <a:pt x="2386" y="11446"/>
                    </a:lnTo>
                    <a:lnTo>
                      <a:pt x="2490" y="11279"/>
                    </a:lnTo>
                    <a:lnTo>
                      <a:pt x="2449" y="11174"/>
                    </a:lnTo>
                    <a:lnTo>
                      <a:pt x="2470" y="11028"/>
                    </a:lnTo>
                    <a:lnTo>
                      <a:pt x="2574" y="10944"/>
                    </a:lnTo>
                    <a:lnTo>
                      <a:pt x="2679" y="10923"/>
                    </a:lnTo>
                    <a:lnTo>
                      <a:pt x="2574" y="11028"/>
                    </a:lnTo>
                    <a:lnTo>
                      <a:pt x="2553" y="11132"/>
                    </a:lnTo>
                    <a:lnTo>
                      <a:pt x="2595" y="11237"/>
                    </a:lnTo>
                    <a:lnTo>
                      <a:pt x="2511" y="11446"/>
                    </a:lnTo>
                    <a:lnTo>
                      <a:pt x="2511" y="11509"/>
                    </a:lnTo>
                    <a:lnTo>
                      <a:pt x="2595" y="11593"/>
                    </a:lnTo>
                    <a:lnTo>
                      <a:pt x="2700" y="11572"/>
                    </a:lnTo>
                    <a:lnTo>
                      <a:pt x="2783" y="11593"/>
                    </a:lnTo>
                    <a:lnTo>
                      <a:pt x="2867" y="11572"/>
                    </a:lnTo>
                    <a:lnTo>
                      <a:pt x="2867" y="11446"/>
                    </a:lnTo>
                    <a:lnTo>
                      <a:pt x="2930" y="11362"/>
                    </a:lnTo>
                    <a:lnTo>
                      <a:pt x="2909" y="11279"/>
                    </a:lnTo>
                    <a:lnTo>
                      <a:pt x="2825" y="11132"/>
                    </a:lnTo>
                    <a:lnTo>
                      <a:pt x="2909" y="10944"/>
                    </a:lnTo>
                    <a:lnTo>
                      <a:pt x="2909" y="10818"/>
                    </a:lnTo>
                    <a:lnTo>
                      <a:pt x="2972" y="10923"/>
                    </a:lnTo>
                    <a:lnTo>
                      <a:pt x="2930" y="11028"/>
                    </a:lnTo>
                    <a:lnTo>
                      <a:pt x="2909" y="11090"/>
                    </a:lnTo>
                    <a:lnTo>
                      <a:pt x="2993" y="11258"/>
                    </a:lnTo>
                    <a:lnTo>
                      <a:pt x="3076" y="11279"/>
                    </a:lnTo>
                    <a:lnTo>
                      <a:pt x="3118" y="11300"/>
                    </a:lnTo>
                    <a:lnTo>
                      <a:pt x="3034" y="11341"/>
                    </a:lnTo>
                    <a:lnTo>
                      <a:pt x="2993" y="11488"/>
                    </a:lnTo>
                    <a:lnTo>
                      <a:pt x="3014" y="11551"/>
                    </a:lnTo>
                    <a:lnTo>
                      <a:pt x="3181" y="11593"/>
                    </a:lnTo>
                    <a:lnTo>
                      <a:pt x="3244" y="11551"/>
                    </a:lnTo>
                    <a:lnTo>
                      <a:pt x="3348" y="11697"/>
                    </a:lnTo>
                    <a:lnTo>
                      <a:pt x="3348" y="11802"/>
                    </a:lnTo>
                    <a:lnTo>
                      <a:pt x="3286" y="11906"/>
                    </a:lnTo>
                    <a:lnTo>
                      <a:pt x="3181" y="11990"/>
                    </a:lnTo>
                    <a:lnTo>
                      <a:pt x="3223" y="12011"/>
                    </a:lnTo>
                    <a:lnTo>
                      <a:pt x="3286" y="12095"/>
                    </a:lnTo>
                    <a:lnTo>
                      <a:pt x="3369" y="12095"/>
                    </a:lnTo>
                    <a:lnTo>
                      <a:pt x="3495" y="12074"/>
                    </a:lnTo>
                    <a:lnTo>
                      <a:pt x="3537" y="12095"/>
                    </a:lnTo>
                    <a:lnTo>
                      <a:pt x="3725" y="11927"/>
                    </a:lnTo>
                    <a:lnTo>
                      <a:pt x="3830" y="11969"/>
                    </a:lnTo>
                    <a:lnTo>
                      <a:pt x="3871" y="11990"/>
                    </a:lnTo>
                    <a:lnTo>
                      <a:pt x="4039" y="11823"/>
                    </a:lnTo>
                    <a:lnTo>
                      <a:pt x="4123" y="11802"/>
                    </a:lnTo>
                    <a:lnTo>
                      <a:pt x="4227" y="11655"/>
                    </a:lnTo>
                    <a:lnTo>
                      <a:pt x="4290" y="11593"/>
                    </a:lnTo>
                    <a:lnTo>
                      <a:pt x="4332" y="11613"/>
                    </a:lnTo>
                    <a:lnTo>
                      <a:pt x="4290" y="11781"/>
                    </a:lnTo>
                    <a:lnTo>
                      <a:pt x="4269" y="11906"/>
                    </a:lnTo>
                    <a:lnTo>
                      <a:pt x="4290" y="11927"/>
                    </a:lnTo>
                    <a:lnTo>
                      <a:pt x="4395" y="11865"/>
                    </a:lnTo>
                    <a:lnTo>
                      <a:pt x="4478" y="11718"/>
                    </a:lnTo>
                    <a:lnTo>
                      <a:pt x="4583" y="11655"/>
                    </a:lnTo>
                    <a:lnTo>
                      <a:pt x="4687" y="11655"/>
                    </a:lnTo>
                    <a:lnTo>
                      <a:pt x="4813" y="11446"/>
                    </a:lnTo>
                    <a:lnTo>
                      <a:pt x="4876" y="11237"/>
                    </a:lnTo>
                    <a:lnTo>
                      <a:pt x="4855" y="11153"/>
                    </a:lnTo>
                    <a:lnTo>
                      <a:pt x="4876" y="11048"/>
                    </a:lnTo>
                    <a:lnTo>
                      <a:pt x="4792" y="11028"/>
                    </a:lnTo>
                    <a:lnTo>
                      <a:pt x="4750" y="11048"/>
                    </a:lnTo>
                    <a:lnTo>
                      <a:pt x="4667" y="11048"/>
                    </a:lnTo>
                    <a:lnTo>
                      <a:pt x="4541" y="11132"/>
                    </a:lnTo>
                    <a:lnTo>
                      <a:pt x="4478" y="11195"/>
                    </a:lnTo>
                    <a:lnTo>
                      <a:pt x="4374" y="11195"/>
                    </a:lnTo>
                    <a:lnTo>
                      <a:pt x="4457" y="11090"/>
                    </a:lnTo>
                    <a:lnTo>
                      <a:pt x="4478" y="11028"/>
                    </a:lnTo>
                    <a:lnTo>
                      <a:pt x="4374" y="11048"/>
                    </a:lnTo>
                    <a:lnTo>
                      <a:pt x="4353" y="10986"/>
                    </a:lnTo>
                    <a:lnTo>
                      <a:pt x="4374" y="10923"/>
                    </a:lnTo>
                    <a:lnTo>
                      <a:pt x="4457" y="10923"/>
                    </a:lnTo>
                    <a:lnTo>
                      <a:pt x="4499" y="10735"/>
                    </a:lnTo>
                    <a:lnTo>
                      <a:pt x="4562" y="10651"/>
                    </a:lnTo>
                    <a:lnTo>
                      <a:pt x="4541" y="10546"/>
                    </a:lnTo>
                    <a:lnTo>
                      <a:pt x="4395" y="10463"/>
                    </a:lnTo>
                    <a:lnTo>
                      <a:pt x="4185" y="10525"/>
                    </a:lnTo>
                    <a:lnTo>
                      <a:pt x="4060" y="10630"/>
                    </a:lnTo>
                    <a:lnTo>
                      <a:pt x="4123" y="10504"/>
                    </a:lnTo>
                    <a:lnTo>
                      <a:pt x="4039" y="10358"/>
                    </a:lnTo>
                    <a:lnTo>
                      <a:pt x="3892" y="10295"/>
                    </a:lnTo>
                    <a:lnTo>
                      <a:pt x="3830" y="10316"/>
                    </a:lnTo>
                    <a:lnTo>
                      <a:pt x="3767" y="10358"/>
                    </a:lnTo>
                    <a:lnTo>
                      <a:pt x="3725" y="10358"/>
                    </a:lnTo>
                    <a:lnTo>
                      <a:pt x="3599" y="10525"/>
                    </a:lnTo>
                    <a:lnTo>
                      <a:pt x="3495" y="10525"/>
                    </a:lnTo>
                    <a:lnTo>
                      <a:pt x="3558" y="10337"/>
                    </a:lnTo>
                    <a:lnTo>
                      <a:pt x="3453" y="10232"/>
                    </a:lnTo>
                    <a:lnTo>
                      <a:pt x="3809" y="10232"/>
                    </a:lnTo>
                    <a:lnTo>
                      <a:pt x="3830" y="10191"/>
                    </a:lnTo>
                    <a:lnTo>
                      <a:pt x="3725" y="10044"/>
                    </a:lnTo>
                    <a:lnTo>
                      <a:pt x="3767" y="9981"/>
                    </a:lnTo>
                    <a:lnTo>
                      <a:pt x="3830" y="9793"/>
                    </a:lnTo>
                    <a:lnTo>
                      <a:pt x="3830" y="9709"/>
                    </a:lnTo>
                    <a:lnTo>
                      <a:pt x="3934" y="9605"/>
                    </a:lnTo>
                    <a:lnTo>
                      <a:pt x="3934" y="9668"/>
                    </a:lnTo>
                    <a:lnTo>
                      <a:pt x="3955" y="9730"/>
                    </a:lnTo>
                    <a:lnTo>
                      <a:pt x="3934" y="9835"/>
                    </a:lnTo>
                    <a:lnTo>
                      <a:pt x="3871" y="9898"/>
                    </a:lnTo>
                    <a:lnTo>
                      <a:pt x="3934" y="10128"/>
                    </a:lnTo>
                    <a:lnTo>
                      <a:pt x="4164" y="10421"/>
                    </a:lnTo>
                    <a:lnTo>
                      <a:pt x="4332" y="10442"/>
                    </a:lnTo>
                    <a:lnTo>
                      <a:pt x="4353" y="10421"/>
                    </a:lnTo>
                    <a:lnTo>
                      <a:pt x="4478" y="10421"/>
                    </a:lnTo>
                    <a:lnTo>
                      <a:pt x="4771" y="10546"/>
                    </a:lnTo>
                    <a:lnTo>
                      <a:pt x="4813" y="10525"/>
                    </a:lnTo>
                    <a:lnTo>
                      <a:pt x="4897" y="10358"/>
                    </a:lnTo>
                    <a:lnTo>
                      <a:pt x="4980" y="10295"/>
                    </a:lnTo>
                    <a:lnTo>
                      <a:pt x="5022" y="10295"/>
                    </a:lnTo>
                    <a:lnTo>
                      <a:pt x="4980" y="10358"/>
                    </a:lnTo>
                    <a:lnTo>
                      <a:pt x="5064" y="10400"/>
                    </a:lnTo>
                    <a:lnTo>
                      <a:pt x="5169" y="10337"/>
                    </a:lnTo>
                    <a:lnTo>
                      <a:pt x="5190" y="10253"/>
                    </a:lnTo>
                    <a:lnTo>
                      <a:pt x="5211" y="10212"/>
                    </a:lnTo>
                    <a:lnTo>
                      <a:pt x="5273" y="10253"/>
                    </a:lnTo>
                    <a:lnTo>
                      <a:pt x="5399" y="10212"/>
                    </a:lnTo>
                    <a:lnTo>
                      <a:pt x="5399" y="10086"/>
                    </a:lnTo>
                    <a:lnTo>
                      <a:pt x="5545" y="9981"/>
                    </a:lnTo>
                    <a:lnTo>
                      <a:pt x="5545" y="9877"/>
                    </a:lnTo>
                    <a:lnTo>
                      <a:pt x="5524" y="9835"/>
                    </a:lnTo>
                    <a:lnTo>
                      <a:pt x="5420" y="9835"/>
                    </a:lnTo>
                    <a:lnTo>
                      <a:pt x="5524" y="9730"/>
                    </a:lnTo>
                    <a:lnTo>
                      <a:pt x="5545" y="9521"/>
                    </a:lnTo>
                    <a:lnTo>
                      <a:pt x="5713" y="9500"/>
                    </a:lnTo>
                    <a:lnTo>
                      <a:pt x="5943" y="9563"/>
                    </a:lnTo>
                    <a:lnTo>
                      <a:pt x="6027" y="9626"/>
                    </a:lnTo>
                    <a:lnTo>
                      <a:pt x="6173" y="9626"/>
                    </a:lnTo>
                    <a:lnTo>
                      <a:pt x="6278" y="9563"/>
                    </a:lnTo>
                    <a:lnTo>
                      <a:pt x="6382" y="9563"/>
                    </a:lnTo>
                    <a:lnTo>
                      <a:pt x="6466" y="9668"/>
                    </a:lnTo>
                    <a:lnTo>
                      <a:pt x="6571" y="9626"/>
                    </a:lnTo>
                    <a:lnTo>
                      <a:pt x="6675" y="9521"/>
                    </a:lnTo>
                    <a:lnTo>
                      <a:pt x="6759" y="9479"/>
                    </a:lnTo>
                    <a:lnTo>
                      <a:pt x="6759" y="9396"/>
                    </a:lnTo>
                    <a:lnTo>
                      <a:pt x="6633" y="9396"/>
                    </a:lnTo>
                    <a:lnTo>
                      <a:pt x="6278" y="9207"/>
                    </a:lnTo>
                    <a:lnTo>
                      <a:pt x="6257" y="9144"/>
                    </a:lnTo>
                    <a:lnTo>
                      <a:pt x="6340" y="9082"/>
                    </a:lnTo>
                    <a:lnTo>
                      <a:pt x="6445" y="9103"/>
                    </a:lnTo>
                    <a:lnTo>
                      <a:pt x="6487" y="9165"/>
                    </a:lnTo>
                    <a:lnTo>
                      <a:pt x="6592" y="9144"/>
                    </a:lnTo>
                    <a:lnTo>
                      <a:pt x="6780" y="9291"/>
                    </a:lnTo>
                    <a:lnTo>
                      <a:pt x="6864" y="9270"/>
                    </a:lnTo>
                    <a:lnTo>
                      <a:pt x="6989" y="9165"/>
                    </a:lnTo>
                    <a:lnTo>
                      <a:pt x="7073" y="9144"/>
                    </a:lnTo>
                    <a:lnTo>
                      <a:pt x="7115" y="9061"/>
                    </a:lnTo>
                    <a:lnTo>
                      <a:pt x="7094" y="8935"/>
                    </a:lnTo>
                    <a:lnTo>
                      <a:pt x="6968" y="8831"/>
                    </a:lnTo>
                    <a:lnTo>
                      <a:pt x="6884" y="8831"/>
                    </a:lnTo>
                    <a:lnTo>
                      <a:pt x="6864" y="8747"/>
                    </a:lnTo>
                    <a:lnTo>
                      <a:pt x="6738" y="8684"/>
                    </a:lnTo>
                    <a:lnTo>
                      <a:pt x="6738" y="8642"/>
                    </a:lnTo>
                    <a:lnTo>
                      <a:pt x="6864" y="8663"/>
                    </a:lnTo>
                    <a:lnTo>
                      <a:pt x="6947" y="8684"/>
                    </a:lnTo>
                    <a:lnTo>
                      <a:pt x="6968" y="8768"/>
                    </a:lnTo>
                    <a:lnTo>
                      <a:pt x="7031" y="8789"/>
                    </a:lnTo>
                    <a:lnTo>
                      <a:pt x="7156" y="8789"/>
                    </a:lnTo>
                    <a:lnTo>
                      <a:pt x="7198" y="8852"/>
                    </a:lnTo>
                    <a:lnTo>
                      <a:pt x="7387" y="8726"/>
                    </a:lnTo>
                    <a:lnTo>
                      <a:pt x="7428" y="8726"/>
                    </a:lnTo>
                    <a:lnTo>
                      <a:pt x="7470" y="8538"/>
                    </a:lnTo>
                    <a:lnTo>
                      <a:pt x="7596" y="8328"/>
                    </a:lnTo>
                    <a:lnTo>
                      <a:pt x="7596" y="8224"/>
                    </a:lnTo>
                    <a:lnTo>
                      <a:pt x="7512" y="8161"/>
                    </a:lnTo>
                    <a:lnTo>
                      <a:pt x="7387" y="8056"/>
                    </a:lnTo>
                    <a:lnTo>
                      <a:pt x="7198" y="8056"/>
                    </a:lnTo>
                    <a:lnTo>
                      <a:pt x="7094" y="8119"/>
                    </a:lnTo>
                    <a:lnTo>
                      <a:pt x="7094" y="8035"/>
                    </a:lnTo>
                    <a:lnTo>
                      <a:pt x="7219" y="7994"/>
                    </a:lnTo>
                    <a:lnTo>
                      <a:pt x="7366" y="7994"/>
                    </a:lnTo>
                    <a:lnTo>
                      <a:pt x="7387" y="7931"/>
                    </a:lnTo>
                    <a:lnTo>
                      <a:pt x="7198" y="7784"/>
                    </a:lnTo>
                    <a:lnTo>
                      <a:pt x="7115" y="7743"/>
                    </a:lnTo>
                    <a:lnTo>
                      <a:pt x="7010" y="7743"/>
                    </a:lnTo>
                    <a:lnTo>
                      <a:pt x="6968" y="7722"/>
                    </a:lnTo>
                    <a:lnTo>
                      <a:pt x="6947" y="7743"/>
                    </a:lnTo>
                    <a:lnTo>
                      <a:pt x="6843" y="7784"/>
                    </a:lnTo>
                    <a:lnTo>
                      <a:pt x="6801" y="7743"/>
                    </a:lnTo>
                    <a:lnTo>
                      <a:pt x="6780" y="7784"/>
                    </a:lnTo>
                    <a:lnTo>
                      <a:pt x="6675" y="7784"/>
                    </a:lnTo>
                    <a:lnTo>
                      <a:pt x="6675" y="7701"/>
                    </a:lnTo>
                    <a:lnTo>
                      <a:pt x="6696" y="7638"/>
                    </a:lnTo>
                    <a:lnTo>
                      <a:pt x="6487" y="7533"/>
                    </a:lnTo>
                    <a:lnTo>
                      <a:pt x="6466" y="7491"/>
                    </a:lnTo>
                    <a:lnTo>
                      <a:pt x="6466" y="7491"/>
                    </a:lnTo>
                    <a:lnTo>
                      <a:pt x="6571" y="7533"/>
                    </a:lnTo>
                    <a:lnTo>
                      <a:pt x="6759" y="7575"/>
                    </a:lnTo>
                    <a:lnTo>
                      <a:pt x="6843" y="7617"/>
                    </a:lnTo>
                    <a:lnTo>
                      <a:pt x="6801" y="7701"/>
                    </a:lnTo>
                    <a:lnTo>
                      <a:pt x="6801" y="7701"/>
                    </a:lnTo>
                    <a:lnTo>
                      <a:pt x="6989" y="7638"/>
                    </a:lnTo>
                    <a:lnTo>
                      <a:pt x="7198" y="7638"/>
                    </a:lnTo>
                    <a:lnTo>
                      <a:pt x="7324" y="7743"/>
                    </a:lnTo>
                    <a:lnTo>
                      <a:pt x="7366" y="7722"/>
                    </a:lnTo>
                    <a:lnTo>
                      <a:pt x="7387" y="7596"/>
                    </a:lnTo>
                    <a:lnTo>
                      <a:pt x="7115" y="7512"/>
                    </a:lnTo>
                    <a:lnTo>
                      <a:pt x="6905" y="7491"/>
                    </a:lnTo>
                    <a:lnTo>
                      <a:pt x="6759" y="7429"/>
                    </a:lnTo>
                    <a:lnTo>
                      <a:pt x="6780" y="7387"/>
                    </a:lnTo>
                    <a:lnTo>
                      <a:pt x="6884" y="7366"/>
                    </a:lnTo>
                    <a:lnTo>
                      <a:pt x="6989" y="7429"/>
                    </a:lnTo>
                    <a:lnTo>
                      <a:pt x="7219" y="7491"/>
                    </a:lnTo>
                    <a:lnTo>
                      <a:pt x="7408" y="7491"/>
                    </a:lnTo>
                    <a:lnTo>
                      <a:pt x="7470" y="7596"/>
                    </a:lnTo>
                    <a:lnTo>
                      <a:pt x="7470" y="7722"/>
                    </a:lnTo>
                    <a:lnTo>
                      <a:pt x="7491" y="7805"/>
                    </a:lnTo>
                    <a:lnTo>
                      <a:pt x="7638" y="7910"/>
                    </a:lnTo>
                    <a:lnTo>
                      <a:pt x="7805" y="7952"/>
                    </a:lnTo>
                    <a:lnTo>
                      <a:pt x="7889" y="8035"/>
                    </a:lnTo>
                    <a:lnTo>
                      <a:pt x="7910" y="8035"/>
                    </a:lnTo>
                    <a:lnTo>
                      <a:pt x="7993" y="7994"/>
                    </a:lnTo>
                    <a:lnTo>
                      <a:pt x="7952" y="7847"/>
                    </a:lnTo>
                    <a:lnTo>
                      <a:pt x="7993" y="7743"/>
                    </a:lnTo>
                    <a:lnTo>
                      <a:pt x="7952" y="7701"/>
                    </a:lnTo>
                    <a:lnTo>
                      <a:pt x="8056" y="7617"/>
                    </a:lnTo>
                    <a:lnTo>
                      <a:pt x="7993" y="7575"/>
                    </a:lnTo>
                    <a:lnTo>
                      <a:pt x="7680" y="7491"/>
                    </a:lnTo>
                    <a:lnTo>
                      <a:pt x="7554" y="7512"/>
                    </a:lnTo>
                    <a:lnTo>
                      <a:pt x="7512" y="7512"/>
                    </a:lnTo>
                    <a:lnTo>
                      <a:pt x="7408" y="7408"/>
                    </a:lnTo>
                    <a:lnTo>
                      <a:pt x="7282" y="7387"/>
                    </a:lnTo>
                    <a:lnTo>
                      <a:pt x="7198" y="7282"/>
                    </a:lnTo>
                    <a:lnTo>
                      <a:pt x="7115" y="7282"/>
                    </a:lnTo>
                    <a:lnTo>
                      <a:pt x="7073" y="7324"/>
                    </a:lnTo>
                    <a:lnTo>
                      <a:pt x="6989" y="7324"/>
                    </a:lnTo>
                    <a:lnTo>
                      <a:pt x="7010" y="7219"/>
                    </a:lnTo>
                    <a:lnTo>
                      <a:pt x="6864" y="7178"/>
                    </a:lnTo>
                    <a:lnTo>
                      <a:pt x="6843" y="7094"/>
                    </a:lnTo>
                    <a:lnTo>
                      <a:pt x="6947" y="7073"/>
                    </a:lnTo>
                    <a:lnTo>
                      <a:pt x="6989" y="7115"/>
                    </a:lnTo>
                    <a:lnTo>
                      <a:pt x="7094" y="7157"/>
                    </a:lnTo>
                    <a:lnTo>
                      <a:pt x="7156" y="7073"/>
                    </a:lnTo>
                    <a:lnTo>
                      <a:pt x="7115" y="7010"/>
                    </a:lnTo>
                    <a:lnTo>
                      <a:pt x="7156" y="6968"/>
                    </a:lnTo>
                    <a:lnTo>
                      <a:pt x="7219" y="7052"/>
                    </a:lnTo>
                    <a:lnTo>
                      <a:pt x="7219" y="7178"/>
                    </a:lnTo>
                    <a:lnTo>
                      <a:pt x="7324" y="7219"/>
                    </a:lnTo>
                    <a:lnTo>
                      <a:pt x="7638" y="7303"/>
                    </a:lnTo>
                    <a:lnTo>
                      <a:pt x="7700" y="7261"/>
                    </a:lnTo>
                    <a:lnTo>
                      <a:pt x="7554" y="7052"/>
                    </a:lnTo>
                    <a:lnTo>
                      <a:pt x="7408" y="6989"/>
                    </a:lnTo>
                    <a:lnTo>
                      <a:pt x="7303" y="6947"/>
                    </a:lnTo>
                    <a:lnTo>
                      <a:pt x="7303" y="6864"/>
                    </a:lnTo>
                    <a:lnTo>
                      <a:pt x="7324" y="6801"/>
                    </a:lnTo>
                    <a:lnTo>
                      <a:pt x="7408" y="6906"/>
                    </a:lnTo>
                    <a:lnTo>
                      <a:pt x="7554" y="6906"/>
                    </a:lnTo>
                    <a:lnTo>
                      <a:pt x="7638" y="6968"/>
                    </a:lnTo>
                    <a:lnTo>
                      <a:pt x="7680" y="7073"/>
                    </a:lnTo>
                    <a:lnTo>
                      <a:pt x="7721" y="7052"/>
                    </a:lnTo>
                    <a:lnTo>
                      <a:pt x="7805" y="7157"/>
                    </a:lnTo>
                    <a:lnTo>
                      <a:pt x="7910" y="7199"/>
                    </a:lnTo>
                    <a:lnTo>
                      <a:pt x="7952" y="7261"/>
                    </a:lnTo>
                    <a:lnTo>
                      <a:pt x="8014" y="7282"/>
                    </a:lnTo>
                    <a:lnTo>
                      <a:pt x="8077" y="7178"/>
                    </a:lnTo>
                    <a:lnTo>
                      <a:pt x="8203" y="7178"/>
                    </a:lnTo>
                    <a:lnTo>
                      <a:pt x="8307" y="7282"/>
                    </a:lnTo>
                    <a:lnTo>
                      <a:pt x="8349" y="7261"/>
                    </a:lnTo>
                    <a:lnTo>
                      <a:pt x="8349" y="7157"/>
                    </a:lnTo>
                    <a:lnTo>
                      <a:pt x="8412" y="7157"/>
                    </a:lnTo>
                    <a:lnTo>
                      <a:pt x="8516" y="7261"/>
                    </a:lnTo>
                    <a:lnTo>
                      <a:pt x="8642" y="7261"/>
                    </a:lnTo>
                    <a:lnTo>
                      <a:pt x="8684" y="7199"/>
                    </a:lnTo>
                    <a:lnTo>
                      <a:pt x="8684" y="6885"/>
                    </a:lnTo>
                    <a:lnTo>
                      <a:pt x="8433" y="6634"/>
                    </a:lnTo>
                    <a:lnTo>
                      <a:pt x="8349" y="6634"/>
                    </a:lnTo>
                    <a:lnTo>
                      <a:pt x="8307" y="6655"/>
                    </a:lnTo>
                    <a:lnTo>
                      <a:pt x="8224" y="6634"/>
                    </a:lnTo>
                    <a:lnTo>
                      <a:pt x="8244" y="6571"/>
                    </a:lnTo>
                    <a:lnTo>
                      <a:pt x="8433" y="6550"/>
                    </a:lnTo>
                    <a:lnTo>
                      <a:pt x="8516" y="6571"/>
                    </a:lnTo>
                    <a:lnTo>
                      <a:pt x="8558" y="6550"/>
                    </a:lnTo>
                    <a:lnTo>
                      <a:pt x="8642" y="6592"/>
                    </a:lnTo>
                    <a:lnTo>
                      <a:pt x="8642" y="6696"/>
                    </a:lnTo>
                    <a:lnTo>
                      <a:pt x="8684" y="6759"/>
                    </a:lnTo>
                    <a:lnTo>
                      <a:pt x="8851" y="6780"/>
                    </a:lnTo>
                    <a:lnTo>
                      <a:pt x="8851" y="6968"/>
                    </a:lnTo>
                    <a:lnTo>
                      <a:pt x="8893" y="7052"/>
                    </a:lnTo>
                    <a:lnTo>
                      <a:pt x="8998" y="7052"/>
                    </a:lnTo>
                    <a:lnTo>
                      <a:pt x="9060" y="7094"/>
                    </a:lnTo>
                    <a:lnTo>
                      <a:pt x="9353" y="7115"/>
                    </a:lnTo>
                    <a:lnTo>
                      <a:pt x="9500" y="7115"/>
                    </a:lnTo>
                    <a:lnTo>
                      <a:pt x="9688" y="6947"/>
                    </a:lnTo>
                    <a:lnTo>
                      <a:pt x="9709" y="6864"/>
                    </a:lnTo>
                    <a:lnTo>
                      <a:pt x="9605" y="6801"/>
                    </a:lnTo>
                    <a:lnTo>
                      <a:pt x="9563" y="6843"/>
                    </a:lnTo>
                    <a:lnTo>
                      <a:pt x="9500" y="6780"/>
                    </a:lnTo>
                    <a:lnTo>
                      <a:pt x="9563" y="6759"/>
                    </a:lnTo>
                    <a:lnTo>
                      <a:pt x="9709" y="6696"/>
                    </a:lnTo>
                    <a:lnTo>
                      <a:pt x="9835" y="6738"/>
                    </a:lnTo>
                    <a:lnTo>
                      <a:pt x="9981" y="6675"/>
                    </a:lnTo>
                    <a:lnTo>
                      <a:pt x="10002" y="6571"/>
                    </a:lnTo>
                    <a:lnTo>
                      <a:pt x="9918" y="6466"/>
                    </a:lnTo>
                    <a:lnTo>
                      <a:pt x="9625" y="6466"/>
                    </a:lnTo>
                    <a:lnTo>
                      <a:pt x="9395" y="6424"/>
                    </a:lnTo>
                    <a:lnTo>
                      <a:pt x="9416" y="6362"/>
                    </a:lnTo>
                    <a:lnTo>
                      <a:pt x="9521" y="6362"/>
                    </a:lnTo>
                    <a:lnTo>
                      <a:pt x="9563" y="6257"/>
                    </a:lnTo>
                    <a:lnTo>
                      <a:pt x="9605" y="6278"/>
                    </a:lnTo>
                    <a:lnTo>
                      <a:pt x="9625" y="6383"/>
                    </a:lnTo>
                    <a:lnTo>
                      <a:pt x="9709" y="6383"/>
                    </a:lnTo>
                    <a:lnTo>
                      <a:pt x="9772" y="6341"/>
                    </a:lnTo>
                    <a:lnTo>
                      <a:pt x="9981" y="6424"/>
                    </a:lnTo>
                    <a:lnTo>
                      <a:pt x="10044" y="6362"/>
                    </a:lnTo>
                    <a:lnTo>
                      <a:pt x="10149" y="6445"/>
                    </a:lnTo>
                    <a:lnTo>
                      <a:pt x="10211" y="6445"/>
                    </a:lnTo>
                    <a:lnTo>
                      <a:pt x="10316" y="6320"/>
                    </a:lnTo>
                    <a:lnTo>
                      <a:pt x="10295" y="6236"/>
                    </a:lnTo>
                    <a:lnTo>
                      <a:pt x="10149" y="6152"/>
                    </a:lnTo>
                    <a:lnTo>
                      <a:pt x="10211" y="6048"/>
                    </a:lnTo>
                    <a:lnTo>
                      <a:pt x="10253" y="6006"/>
                    </a:lnTo>
                    <a:lnTo>
                      <a:pt x="10232" y="5839"/>
                    </a:lnTo>
                    <a:lnTo>
                      <a:pt x="10316" y="5901"/>
                    </a:lnTo>
                    <a:lnTo>
                      <a:pt x="10316" y="6006"/>
                    </a:lnTo>
                    <a:lnTo>
                      <a:pt x="10253" y="6069"/>
                    </a:lnTo>
                    <a:lnTo>
                      <a:pt x="10295" y="6152"/>
                    </a:lnTo>
                    <a:lnTo>
                      <a:pt x="10358" y="6173"/>
                    </a:lnTo>
                    <a:lnTo>
                      <a:pt x="10441" y="6111"/>
                    </a:lnTo>
                    <a:lnTo>
                      <a:pt x="10734" y="6111"/>
                    </a:lnTo>
                    <a:lnTo>
                      <a:pt x="10776" y="6027"/>
                    </a:lnTo>
                    <a:lnTo>
                      <a:pt x="10923" y="5922"/>
                    </a:lnTo>
                    <a:lnTo>
                      <a:pt x="10881" y="5797"/>
                    </a:lnTo>
                    <a:lnTo>
                      <a:pt x="10944" y="5755"/>
                    </a:lnTo>
                    <a:lnTo>
                      <a:pt x="11048" y="5755"/>
                    </a:lnTo>
                    <a:lnTo>
                      <a:pt x="11132" y="5650"/>
                    </a:lnTo>
                    <a:lnTo>
                      <a:pt x="11216" y="5692"/>
                    </a:lnTo>
                    <a:lnTo>
                      <a:pt x="11299" y="5629"/>
                    </a:lnTo>
                    <a:lnTo>
                      <a:pt x="11550" y="5608"/>
                    </a:lnTo>
                    <a:lnTo>
                      <a:pt x="11613" y="5483"/>
                    </a:lnTo>
                    <a:lnTo>
                      <a:pt x="11822" y="5420"/>
                    </a:lnTo>
                    <a:lnTo>
                      <a:pt x="11927" y="5336"/>
                    </a:lnTo>
                    <a:lnTo>
                      <a:pt x="12073" y="5336"/>
                    </a:lnTo>
                    <a:lnTo>
                      <a:pt x="12136" y="5315"/>
                    </a:lnTo>
                    <a:lnTo>
                      <a:pt x="12262" y="5315"/>
                    </a:lnTo>
                    <a:lnTo>
                      <a:pt x="12429" y="5232"/>
                    </a:lnTo>
                    <a:lnTo>
                      <a:pt x="12555" y="5106"/>
                    </a:lnTo>
                    <a:lnTo>
                      <a:pt x="12659" y="5085"/>
                    </a:lnTo>
                    <a:lnTo>
                      <a:pt x="12743" y="4960"/>
                    </a:lnTo>
                    <a:lnTo>
                      <a:pt x="12952" y="4918"/>
                    </a:lnTo>
                    <a:lnTo>
                      <a:pt x="13036" y="4876"/>
                    </a:lnTo>
                    <a:lnTo>
                      <a:pt x="13224" y="4771"/>
                    </a:lnTo>
                    <a:lnTo>
                      <a:pt x="13308" y="4604"/>
                    </a:lnTo>
                    <a:lnTo>
                      <a:pt x="13371" y="4458"/>
                    </a:lnTo>
                    <a:lnTo>
                      <a:pt x="13182" y="4458"/>
                    </a:lnTo>
                    <a:lnTo>
                      <a:pt x="13057" y="4478"/>
                    </a:lnTo>
                    <a:lnTo>
                      <a:pt x="12973" y="4437"/>
                    </a:lnTo>
                    <a:lnTo>
                      <a:pt x="12848" y="4458"/>
                    </a:lnTo>
                    <a:lnTo>
                      <a:pt x="12659" y="4646"/>
                    </a:lnTo>
                    <a:lnTo>
                      <a:pt x="12387" y="4667"/>
                    </a:lnTo>
                    <a:lnTo>
                      <a:pt x="11927" y="4709"/>
                    </a:lnTo>
                    <a:lnTo>
                      <a:pt x="11801" y="4688"/>
                    </a:lnTo>
                    <a:lnTo>
                      <a:pt x="11488" y="4688"/>
                    </a:lnTo>
                    <a:lnTo>
                      <a:pt x="11299" y="4771"/>
                    </a:lnTo>
                    <a:lnTo>
                      <a:pt x="11299" y="4667"/>
                    </a:lnTo>
                    <a:lnTo>
                      <a:pt x="11174" y="4667"/>
                    </a:lnTo>
                    <a:lnTo>
                      <a:pt x="11216" y="4562"/>
                    </a:lnTo>
                    <a:lnTo>
                      <a:pt x="11362" y="4562"/>
                    </a:lnTo>
                    <a:lnTo>
                      <a:pt x="11446" y="4583"/>
                    </a:lnTo>
                    <a:lnTo>
                      <a:pt x="11550" y="4541"/>
                    </a:lnTo>
                    <a:lnTo>
                      <a:pt x="11571" y="4604"/>
                    </a:lnTo>
                    <a:lnTo>
                      <a:pt x="11718" y="4604"/>
                    </a:lnTo>
                    <a:lnTo>
                      <a:pt x="11906" y="4583"/>
                    </a:lnTo>
                    <a:lnTo>
                      <a:pt x="12032" y="4583"/>
                    </a:lnTo>
                    <a:lnTo>
                      <a:pt x="12346" y="4541"/>
                    </a:lnTo>
                    <a:lnTo>
                      <a:pt x="12848" y="4332"/>
                    </a:lnTo>
                    <a:lnTo>
                      <a:pt x="12931" y="4269"/>
                    </a:lnTo>
                    <a:lnTo>
                      <a:pt x="12848" y="4186"/>
                    </a:lnTo>
                    <a:lnTo>
                      <a:pt x="12638" y="4144"/>
                    </a:lnTo>
                    <a:lnTo>
                      <a:pt x="12262" y="4081"/>
                    </a:lnTo>
                    <a:lnTo>
                      <a:pt x="12199" y="3976"/>
                    </a:lnTo>
                    <a:lnTo>
                      <a:pt x="12199" y="3976"/>
                    </a:lnTo>
                    <a:lnTo>
                      <a:pt x="12346" y="4060"/>
                    </a:lnTo>
                    <a:lnTo>
                      <a:pt x="12450" y="4039"/>
                    </a:lnTo>
                    <a:lnTo>
                      <a:pt x="12450" y="3976"/>
                    </a:lnTo>
                    <a:lnTo>
                      <a:pt x="12325" y="3851"/>
                    </a:lnTo>
                    <a:lnTo>
                      <a:pt x="12304" y="3725"/>
                    </a:lnTo>
                    <a:lnTo>
                      <a:pt x="12408" y="3851"/>
                    </a:lnTo>
                    <a:lnTo>
                      <a:pt x="12597" y="4060"/>
                    </a:lnTo>
                    <a:lnTo>
                      <a:pt x="12638" y="4060"/>
                    </a:lnTo>
                    <a:lnTo>
                      <a:pt x="12722" y="4018"/>
                    </a:lnTo>
                    <a:lnTo>
                      <a:pt x="12764" y="4081"/>
                    </a:lnTo>
                    <a:lnTo>
                      <a:pt x="12973" y="4081"/>
                    </a:lnTo>
                    <a:lnTo>
                      <a:pt x="13057" y="4144"/>
                    </a:lnTo>
                    <a:lnTo>
                      <a:pt x="13141" y="4144"/>
                    </a:lnTo>
                    <a:lnTo>
                      <a:pt x="13287" y="4165"/>
                    </a:lnTo>
                    <a:lnTo>
                      <a:pt x="13371" y="4123"/>
                    </a:lnTo>
                    <a:lnTo>
                      <a:pt x="13308" y="4081"/>
                    </a:lnTo>
                    <a:lnTo>
                      <a:pt x="13162" y="4060"/>
                    </a:lnTo>
                    <a:lnTo>
                      <a:pt x="13162" y="3976"/>
                    </a:lnTo>
                    <a:lnTo>
                      <a:pt x="13350" y="4018"/>
                    </a:lnTo>
                    <a:lnTo>
                      <a:pt x="13475" y="4060"/>
                    </a:lnTo>
                    <a:lnTo>
                      <a:pt x="13601" y="4165"/>
                    </a:lnTo>
                    <a:lnTo>
                      <a:pt x="13664" y="4144"/>
                    </a:lnTo>
                    <a:lnTo>
                      <a:pt x="13706" y="4018"/>
                    </a:lnTo>
                    <a:lnTo>
                      <a:pt x="13810" y="4081"/>
                    </a:lnTo>
                    <a:lnTo>
                      <a:pt x="13978" y="4081"/>
                    </a:lnTo>
                    <a:lnTo>
                      <a:pt x="14124" y="4039"/>
                    </a:lnTo>
                    <a:lnTo>
                      <a:pt x="14229" y="4018"/>
                    </a:lnTo>
                    <a:lnTo>
                      <a:pt x="14354" y="3914"/>
                    </a:lnTo>
                    <a:lnTo>
                      <a:pt x="14710" y="3746"/>
                    </a:lnTo>
                    <a:lnTo>
                      <a:pt x="14794" y="3662"/>
                    </a:lnTo>
                    <a:lnTo>
                      <a:pt x="14794" y="3621"/>
                    </a:lnTo>
                    <a:lnTo>
                      <a:pt x="14877" y="3600"/>
                    </a:lnTo>
                    <a:lnTo>
                      <a:pt x="15003" y="3621"/>
                    </a:lnTo>
                    <a:lnTo>
                      <a:pt x="15045" y="3558"/>
                    </a:lnTo>
                    <a:lnTo>
                      <a:pt x="15275" y="3432"/>
                    </a:lnTo>
                    <a:lnTo>
                      <a:pt x="15400" y="3181"/>
                    </a:lnTo>
                    <a:lnTo>
                      <a:pt x="15463" y="2909"/>
                    </a:lnTo>
                    <a:lnTo>
                      <a:pt x="15442" y="2721"/>
                    </a:lnTo>
                    <a:lnTo>
                      <a:pt x="15379" y="2595"/>
                    </a:lnTo>
                    <a:lnTo>
                      <a:pt x="15233" y="2512"/>
                    </a:lnTo>
                    <a:lnTo>
                      <a:pt x="15149" y="2512"/>
                    </a:lnTo>
                    <a:lnTo>
                      <a:pt x="15128" y="2554"/>
                    </a:lnTo>
                    <a:lnTo>
                      <a:pt x="15024" y="2554"/>
                    </a:lnTo>
                    <a:lnTo>
                      <a:pt x="14961" y="2658"/>
                    </a:lnTo>
                    <a:lnTo>
                      <a:pt x="14877" y="2700"/>
                    </a:lnTo>
                    <a:lnTo>
                      <a:pt x="14835" y="2658"/>
                    </a:lnTo>
                    <a:lnTo>
                      <a:pt x="14961" y="2470"/>
                    </a:lnTo>
                    <a:lnTo>
                      <a:pt x="15003" y="2386"/>
                    </a:lnTo>
                    <a:lnTo>
                      <a:pt x="15107" y="2302"/>
                    </a:lnTo>
                    <a:lnTo>
                      <a:pt x="15128" y="2156"/>
                    </a:lnTo>
                    <a:lnTo>
                      <a:pt x="15066" y="2051"/>
                    </a:lnTo>
                    <a:lnTo>
                      <a:pt x="15024" y="2030"/>
                    </a:lnTo>
                    <a:lnTo>
                      <a:pt x="15107" y="1968"/>
                    </a:lnTo>
                    <a:lnTo>
                      <a:pt x="15170" y="1737"/>
                    </a:lnTo>
                    <a:lnTo>
                      <a:pt x="15066" y="1717"/>
                    </a:lnTo>
                    <a:lnTo>
                      <a:pt x="14940" y="1737"/>
                    </a:lnTo>
                    <a:lnTo>
                      <a:pt x="14919" y="1842"/>
                    </a:lnTo>
                    <a:lnTo>
                      <a:pt x="14856" y="1884"/>
                    </a:lnTo>
                    <a:lnTo>
                      <a:pt x="14794" y="1926"/>
                    </a:lnTo>
                    <a:lnTo>
                      <a:pt x="14731" y="1863"/>
                    </a:lnTo>
                    <a:lnTo>
                      <a:pt x="14794" y="1779"/>
                    </a:lnTo>
                    <a:lnTo>
                      <a:pt x="14794" y="1717"/>
                    </a:lnTo>
                    <a:lnTo>
                      <a:pt x="14835" y="1633"/>
                    </a:lnTo>
                    <a:lnTo>
                      <a:pt x="14814" y="1570"/>
                    </a:lnTo>
                    <a:lnTo>
                      <a:pt x="14689" y="1654"/>
                    </a:lnTo>
                    <a:lnTo>
                      <a:pt x="14626" y="1779"/>
                    </a:lnTo>
                    <a:lnTo>
                      <a:pt x="14584" y="1821"/>
                    </a:lnTo>
                    <a:lnTo>
                      <a:pt x="14522" y="1758"/>
                    </a:lnTo>
                    <a:lnTo>
                      <a:pt x="14584" y="1633"/>
                    </a:lnTo>
                    <a:lnTo>
                      <a:pt x="14542" y="1549"/>
                    </a:lnTo>
                    <a:lnTo>
                      <a:pt x="14417" y="1549"/>
                    </a:lnTo>
                    <a:lnTo>
                      <a:pt x="14270" y="1633"/>
                    </a:lnTo>
                    <a:lnTo>
                      <a:pt x="14208" y="1737"/>
                    </a:lnTo>
                    <a:lnTo>
                      <a:pt x="14082" y="1737"/>
                    </a:lnTo>
                    <a:lnTo>
                      <a:pt x="14019" y="1779"/>
                    </a:lnTo>
                    <a:lnTo>
                      <a:pt x="13978" y="1884"/>
                    </a:lnTo>
                    <a:lnTo>
                      <a:pt x="13894" y="1884"/>
                    </a:lnTo>
                    <a:lnTo>
                      <a:pt x="13789" y="1842"/>
                    </a:lnTo>
                    <a:lnTo>
                      <a:pt x="13580" y="1821"/>
                    </a:lnTo>
                    <a:lnTo>
                      <a:pt x="13308" y="1821"/>
                    </a:lnTo>
                    <a:lnTo>
                      <a:pt x="13496" y="1758"/>
                    </a:lnTo>
                    <a:lnTo>
                      <a:pt x="13559" y="1717"/>
                    </a:lnTo>
                    <a:lnTo>
                      <a:pt x="13643" y="1737"/>
                    </a:lnTo>
                    <a:lnTo>
                      <a:pt x="13747" y="1737"/>
                    </a:lnTo>
                    <a:lnTo>
                      <a:pt x="13894" y="1654"/>
                    </a:lnTo>
                    <a:lnTo>
                      <a:pt x="14019" y="1633"/>
                    </a:lnTo>
                    <a:lnTo>
                      <a:pt x="14124" y="1507"/>
                    </a:lnTo>
                    <a:lnTo>
                      <a:pt x="14333" y="1403"/>
                    </a:lnTo>
                    <a:lnTo>
                      <a:pt x="14396" y="1340"/>
                    </a:lnTo>
                    <a:lnTo>
                      <a:pt x="14354" y="1298"/>
                    </a:lnTo>
                    <a:lnTo>
                      <a:pt x="14270" y="1298"/>
                    </a:lnTo>
                    <a:lnTo>
                      <a:pt x="14061" y="1152"/>
                    </a:lnTo>
                    <a:lnTo>
                      <a:pt x="14019" y="1089"/>
                    </a:lnTo>
                    <a:lnTo>
                      <a:pt x="13978" y="1089"/>
                    </a:lnTo>
                    <a:lnTo>
                      <a:pt x="13873" y="1131"/>
                    </a:lnTo>
                    <a:lnTo>
                      <a:pt x="13810" y="1193"/>
                    </a:lnTo>
                    <a:lnTo>
                      <a:pt x="13747" y="1152"/>
                    </a:lnTo>
                    <a:lnTo>
                      <a:pt x="13706" y="1089"/>
                    </a:lnTo>
                    <a:lnTo>
                      <a:pt x="13789" y="1005"/>
                    </a:lnTo>
                    <a:lnTo>
                      <a:pt x="13768" y="921"/>
                    </a:lnTo>
                    <a:lnTo>
                      <a:pt x="13601" y="942"/>
                    </a:lnTo>
                    <a:lnTo>
                      <a:pt x="13538" y="1047"/>
                    </a:lnTo>
                    <a:lnTo>
                      <a:pt x="13454" y="1026"/>
                    </a:lnTo>
                    <a:lnTo>
                      <a:pt x="13454" y="901"/>
                    </a:lnTo>
                    <a:lnTo>
                      <a:pt x="13308" y="942"/>
                    </a:lnTo>
                    <a:lnTo>
                      <a:pt x="13266" y="1005"/>
                    </a:lnTo>
                    <a:lnTo>
                      <a:pt x="13224" y="921"/>
                    </a:lnTo>
                    <a:lnTo>
                      <a:pt x="13287" y="838"/>
                    </a:lnTo>
                    <a:lnTo>
                      <a:pt x="13245" y="775"/>
                    </a:lnTo>
                    <a:lnTo>
                      <a:pt x="13308" y="775"/>
                    </a:lnTo>
                    <a:lnTo>
                      <a:pt x="13371" y="691"/>
                    </a:lnTo>
                    <a:lnTo>
                      <a:pt x="13287" y="608"/>
                    </a:lnTo>
                    <a:lnTo>
                      <a:pt x="13078" y="587"/>
                    </a:lnTo>
                    <a:lnTo>
                      <a:pt x="12910" y="503"/>
                    </a:lnTo>
                    <a:lnTo>
                      <a:pt x="12785" y="524"/>
                    </a:lnTo>
                    <a:lnTo>
                      <a:pt x="12659" y="629"/>
                    </a:lnTo>
                    <a:lnTo>
                      <a:pt x="12638" y="733"/>
                    </a:lnTo>
                    <a:lnTo>
                      <a:pt x="12597" y="775"/>
                    </a:lnTo>
                    <a:lnTo>
                      <a:pt x="12513" y="670"/>
                    </a:lnTo>
                    <a:lnTo>
                      <a:pt x="12638" y="524"/>
                    </a:lnTo>
                    <a:lnTo>
                      <a:pt x="12659" y="461"/>
                    </a:lnTo>
                    <a:lnTo>
                      <a:pt x="12513" y="461"/>
                    </a:lnTo>
                    <a:lnTo>
                      <a:pt x="12387" y="377"/>
                    </a:lnTo>
                    <a:lnTo>
                      <a:pt x="12262" y="377"/>
                    </a:lnTo>
                    <a:lnTo>
                      <a:pt x="12199" y="482"/>
                    </a:lnTo>
                    <a:lnTo>
                      <a:pt x="12011" y="608"/>
                    </a:lnTo>
                    <a:lnTo>
                      <a:pt x="11885" y="733"/>
                    </a:lnTo>
                    <a:lnTo>
                      <a:pt x="11801" y="775"/>
                    </a:lnTo>
                    <a:lnTo>
                      <a:pt x="11781" y="712"/>
                    </a:lnTo>
                    <a:lnTo>
                      <a:pt x="11822" y="587"/>
                    </a:lnTo>
                    <a:lnTo>
                      <a:pt x="11822" y="419"/>
                    </a:lnTo>
                    <a:lnTo>
                      <a:pt x="11781" y="377"/>
                    </a:lnTo>
                    <a:lnTo>
                      <a:pt x="11739" y="273"/>
                    </a:lnTo>
                    <a:lnTo>
                      <a:pt x="11592" y="189"/>
                    </a:lnTo>
                    <a:lnTo>
                      <a:pt x="11467" y="210"/>
                    </a:lnTo>
                    <a:lnTo>
                      <a:pt x="11341" y="189"/>
                    </a:lnTo>
                    <a:lnTo>
                      <a:pt x="11278" y="85"/>
                    </a:lnTo>
                    <a:lnTo>
                      <a:pt x="11153" y="64"/>
                    </a:lnTo>
                    <a:lnTo>
                      <a:pt x="10985" y="105"/>
                    </a:lnTo>
                    <a:lnTo>
                      <a:pt x="10881" y="85"/>
                    </a:lnTo>
                    <a:lnTo>
                      <a:pt x="10818" y="64"/>
                    </a:lnTo>
                    <a:lnTo>
                      <a:pt x="10734" y="1"/>
                    </a:lnTo>
                    <a:lnTo>
                      <a:pt x="10651" y="64"/>
                    </a:lnTo>
                    <a:lnTo>
                      <a:pt x="10630" y="210"/>
                    </a:lnTo>
                    <a:lnTo>
                      <a:pt x="10734" y="461"/>
                    </a:lnTo>
                    <a:lnTo>
                      <a:pt x="10651" y="670"/>
                    </a:lnTo>
                    <a:lnTo>
                      <a:pt x="10651" y="817"/>
                    </a:lnTo>
                    <a:lnTo>
                      <a:pt x="10609" y="880"/>
                    </a:lnTo>
                    <a:lnTo>
                      <a:pt x="10525" y="838"/>
                    </a:lnTo>
                    <a:lnTo>
                      <a:pt x="10400" y="880"/>
                    </a:lnTo>
                    <a:lnTo>
                      <a:pt x="10337" y="817"/>
                    </a:lnTo>
                    <a:lnTo>
                      <a:pt x="10421" y="733"/>
                    </a:lnTo>
                    <a:lnTo>
                      <a:pt x="10358" y="566"/>
                    </a:lnTo>
                    <a:lnTo>
                      <a:pt x="10421" y="461"/>
                    </a:lnTo>
                    <a:lnTo>
                      <a:pt x="10441" y="315"/>
                    </a:lnTo>
                    <a:lnTo>
                      <a:pt x="10400" y="273"/>
                    </a:lnTo>
                    <a:lnTo>
                      <a:pt x="10232" y="398"/>
                    </a:lnTo>
                    <a:lnTo>
                      <a:pt x="10232" y="461"/>
                    </a:lnTo>
                    <a:lnTo>
                      <a:pt x="10149" y="482"/>
                    </a:lnTo>
                    <a:lnTo>
                      <a:pt x="10107" y="419"/>
                    </a:lnTo>
                    <a:lnTo>
                      <a:pt x="10149" y="273"/>
                    </a:lnTo>
                    <a:lnTo>
                      <a:pt x="10107" y="210"/>
                    </a:lnTo>
                    <a:lnTo>
                      <a:pt x="10044" y="252"/>
                    </a:lnTo>
                    <a:lnTo>
                      <a:pt x="9981" y="398"/>
                    </a:lnTo>
                    <a:lnTo>
                      <a:pt x="9897" y="398"/>
                    </a:lnTo>
                    <a:lnTo>
                      <a:pt x="9877" y="357"/>
                    </a:lnTo>
                    <a:lnTo>
                      <a:pt x="9918" y="252"/>
                    </a:lnTo>
                    <a:lnTo>
                      <a:pt x="9918" y="105"/>
                    </a:lnTo>
                    <a:lnTo>
                      <a:pt x="9897" y="64"/>
                    </a:lnTo>
                    <a:lnTo>
                      <a:pt x="9625"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18" name="Google Shape;918;p27"/>
              <p:cNvSpPr/>
              <p:nvPr/>
            </p:nvSpPr>
            <p:spPr>
              <a:xfrm>
                <a:off x="2905300" y="2401625"/>
                <a:ext cx="91575" cy="98875"/>
              </a:xfrm>
              <a:custGeom>
                <a:avLst/>
                <a:gdLst/>
                <a:ahLst/>
                <a:cxnLst/>
                <a:rect l="l" t="t" r="r" b="b"/>
                <a:pathLst>
                  <a:path w="3663" h="3955" extrusionOk="0">
                    <a:moveTo>
                      <a:pt x="2909" y="2155"/>
                    </a:moveTo>
                    <a:lnTo>
                      <a:pt x="2872" y="2165"/>
                    </a:lnTo>
                    <a:lnTo>
                      <a:pt x="2872" y="2165"/>
                    </a:lnTo>
                    <a:lnTo>
                      <a:pt x="2878" y="2166"/>
                    </a:lnTo>
                    <a:lnTo>
                      <a:pt x="2878" y="2166"/>
                    </a:lnTo>
                    <a:lnTo>
                      <a:pt x="2930" y="2155"/>
                    </a:lnTo>
                    <a:close/>
                    <a:moveTo>
                      <a:pt x="2323" y="0"/>
                    </a:moveTo>
                    <a:lnTo>
                      <a:pt x="2260" y="42"/>
                    </a:lnTo>
                    <a:lnTo>
                      <a:pt x="2219" y="84"/>
                    </a:lnTo>
                    <a:lnTo>
                      <a:pt x="2135" y="84"/>
                    </a:lnTo>
                    <a:lnTo>
                      <a:pt x="2072" y="147"/>
                    </a:lnTo>
                    <a:lnTo>
                      <a:pt x="2009" y="188"/>
                    </a:lnTo>
                    <a:lnTo>
                      <a:pt x="1905" y="188"/>
                    </a:lnTo>
                    <a:lnTo>
                      <a:pt x="1779" y="293"/>
                    </a:lnTo>
                    <a:lnTo>
                      <a:pt x="1675" y="377"/>
                    </a:lnTo>
                    <a:lnTo>
                      <a:pt x="1675" y="460"/>
                    </a:lnTo>
                    <a:lnTo>
                      <a:pt x="1612" y="460"/>
                    </a:lnTo>
                    <a:lnTo>
                      <a:pt x="1570" y="419"/>
                    </a:lnTo>
                    <a:lnTo>
                      <a:pt x="1570" y="460"/>
                    </a:lnTo>
                    <a:lnTo>
                      <a:pt x="1591" y="481"/>
                    </a:lnTo>
                    <a:lnTo>
                      <a:pt x="1591" y="523"/>
                    </a:lnTo>
                    <a:lnTo>
                      <a:pt x="1528" y="586"/>
                    </a:lnTo>
                    <a:lnTo>
                      <a:pt x="1423" y="670"/>
                    </a:lnTo>
                    <a:lnTo>
                      <a:pt x="1382" y="691"/>
                    </a:lnTo>
                    <a:lnTo>
                      <a:pt x="1402" y="711"/>
                    </a:lnTo>
                    <a:lnTo>
                      <a:pt x="1382" y="774"/>
                    </a:lnTo>
                    <a:lnTo>
                      <a:pt x="1319" y="774"/>
                    </a:lnTo>
                    <a:lnTo>
                      <a:pt x="1319" y="816"/>
                    </a:lnTo>
                    <a:lnTo>
                      <a:pt x="1382" y="837"/>
                    </a:lnTo>
                    <a:lnTo>
                      <a:pt x="1319" y="879"/>
                    </a:lnTo>
                    <a:lnTo>
                      <a:pt x="1256" y="879"/>
                    </a:lnTo>
                    <a:lnTo>
                      <a:pt x="1193" y="942"/>
                    </a:lnTo>
                    <a:lnTo>
                      <a:pt x="1193" y="1004"/>
                    </a:lnTo>
                    <a:lnTo>
                      <a:pt x="1214" y="1004"/>
                    </a:lnTo>
                    <a:lnTo>
                      <a:pt x="1256" y="1025"/>
                    </a:lnTo>
                    <a:lnTo>
                      <a:pt x="1193" y="1046"/>
                    </a:lnTo>
                    <a:lnTo>
                      <a:pt x="1151" y="1046"/>
                    </a:lnTo>
                    <a:lnTo>
                      <a:pt x="1089" y="1151"/>
                    </a:lnTo>
                    <a:lnTo>
                      <a:pt x="1068" y="1214"/>
                    </a:lnTo>
                    <a:lnTo>
                      <a:pt x="942" y="1402"/>
                    </a:lnTo>
                    <a:lnTo>
                      <a:pt x="942" y="1444"/>
                    </a:lnTo>
                    <a:lnTo>
                      <a:pt x="984" y="1507"/>
                    </a:lnTo>
                    <a:lnTo>
                      <a:pt x="984" y="1548"/>
                    </a:lnTo>
                    <a:lnTo>
                      <a:pt x="963" y="1548"/>
                    </a:lnTo>
                    <a:lnTo>
                      <a:pt x="942" y="1527"/>
                    </a:lnTo>
                    <a:lnTo>
                      <a:pt x="900" y="1527"/>
                    </a:lnTo>
                    <a:lnTo>
                      <a:pt x="796" y="1569"/>
                    </a:lnTo>
                    <a:lnTo>
                      <a:pt x="754" y="1653"/>
                    </a:lnTo>
                    <a:lnTo>
                      <a:pt x="754" y="1716"/>
                    </a:lnTo>
                    <a:lnTo>
                      <a:pt x="796" y="1716"/>
                    </a:lnTo>
                    <a:lnTo>
                      <a:pt x="858" y="1758"/>
                    </a:lnTo>
                    <a:lnTo>
                      <a:pt x="838" y="1779"/>
                    </a:lnTo>
                    <a:lnTo>
                      <a:pt x="838" y="1841"/>
                    </a:lnTo>
                    <a:lnTo>
                      <a:pt x="775" y="1883"/>
                    </a:lnTo>
                    <a:lnTo>
                      <a:pt x="649" y="1862"/>
                    </a:lnTo>
                    <a:lnTo>
                      <a:pt x="628" y="1883"/>
                    </a:lnTo>
                    <a:lnTo>
                      <a:pt x="628" y="1946"/>
                    </a:lnTo>
                    <a:lnTo>
                      <a:pt x="545" y="2030"/>
                    </a:lnTo>
                    <a:lnTo>
                      <a:pt x="482" y="2134"/>
                    </a:lnTo>
                    <a:lnTo>
                      <a:pt x="440" y="2197"/>
                    </a:lnTo>
                    <a:lnTo>
                      <a:pt x="419" y="2197"/>
                    </a:lnTo>
                    <a:lnTo>
                      <a:pt x="419" y="2134"/>
                    </a:lnTo>
                    <a:lnTo>
                      <a:pt x="377" y="2197"/>
                    </a:lnTo>
                    <a:lnTo>
                      <a:pt x="335" y="2134"/>
                    </a:lnTo>
                    <a:lnTo>
                      <a:pt x="356" y="2072"/>
                    </a:lnTo>
                    <a:lnTo>
                      <a:pt x="440" y="2030"/>
                    </a:lnTo>
                    <a:lnTo>
                      <a:pt x="461" y="1967"/>
                    </a:lnTo>
                    <a:lnTo>
                      <a:pt x="440" y="1988"/>
                    </a:lnTo>
                    <a:lnTo>
                      <a:pt x="356" y="2051"/>
                    </a:lnTo>
                    <a:lnTo>
                      <a:pt x="231" y="2134"/>
                    </a:lnTo>
                    <a:lnTo>
                      <a:pt x="168" y="2260"/>
                    </a:lnTo>
                    <a:lnTo>
                      <a:pt x="231" y="2260"/>
                    </a:lnTo>
                    <a:lnTo>
                      <a:pt x="314" y="2239"/>
                    </a:lnTo>
                    <a:lnTo>
                      <a:pt x="461" y="2197"/>
                    </a:lnTo>
                    <a:lnTo>
                      <a:pt x="586" y="2197"/>
                    </a:lnTo>
                    <a:lnTo>
                      <a:pt x="524" y="2281"/>
                    </a:lnTo>
                    <a:lnTo>
                      <a:pt x="419" y="2406"/>
                    </a:lnTo>
                    <a:lnTo>
                      <a:pt x="335" y="2511"/>
                    </a:lnTo>
                    <a:lnTo>
                      <a:pt x="210" y="2595"/>
                    </a:lnTo>
                    <a:lnTo>
                      <a:pt x="105" y="2699"/>
                    </a:lnTo>
                    <a:lnTo>
                      <a:pt x="22" y="2699"/>
                    </a:lnTo>
                    <a:lnTo>
                      <a:pt x="1" y="2762"/>
                    </a:lnTo>
                    <a:lnTo>
                      <a:pt x="22" y="2804"/>
                    </a:lnTo>
                    <a:lnTo>
                      <a:pt x="1" y="2888"/>
                    </a:lnTo>
                    <a:lnTo>
                      <a:pt x="22" y="2929"/>
                    </a:lnTo>
                    <a:lnTo>
                      <a:pt x="63" y="2929"/>
                    </a:lnTo>
                    <a:lnTo>
                      <a:pt x="168" y="2971"/>
                    </a:lnTo>
                    <a:lnTo>
                      <a:pt x="314" y="2929"/>
                    </a:lnTo>
                    <a:lnTo>
                      <a:pt x="377" y="2888"/>
                    </a:lnTo>
                    <a:lnTo>
                      <a:pt x="482" y="2888"/>
                    </a:lnTo>
                    <a:lnTo>
                      <a:pt x="566" y="2825"/>
                    </a:lnTo>
                    <a:lnTo>
                      <a:pt x="586" y="2783"/>
                    </a:lnTo>
                    <a:lnTo>
                      <a:pt x="586" y="2804"/>
                    </a:lnTo>
                    <a:lnTo>
                      <a:pt x="545" y="2888"/>
                    </a:lnTo>
                    <a:lnTo>
                      <a:pt x="670" y="2908"/>
                    </a:lnTo>
                    <a:lnTo>
                      <a:pt x="754" y="2888"/>
                    </a:lnTo>
                    <a:lnTo>
                      <a:pt x="796" y="2929"/>
                    </a:lnTo>
                    <a:lnTo>
                      <a:pt x="963" y="2929"/>
                    </a:lnTo>
                    <a:lnTo>
                      <a:pt x="1047" y="2908"/>
                    </a:lnTo>
                    <a:lnTo>
                      <a:pt x="1068" y="2971"/>
                    </a:lnTo>
                    <a:lnTo>
                      <a:pt x="1110" y="3013"/>
                    </a:lnTo>
                    <a:lnTo>
                      <a:pt x="1214" y="3013"/>
                    </a:lnTo>
                    <a:lnTo>
                      <a:pt x="1256" y="2992"/>
                    </a:lnTo>
                    <a:lnTo>
                      <a:pt x="1277" y="3013"/>
                    </a:lnTo>
                    <a:lnTo>
                      <a:pt x="1361" y="3013"/>
                    </a:lnTo>
                    <a:lnTo>
                      <a:pt x="1402" y="2992"/>
                    </a:lnTo>
                    <a:lnTo>
                      <a:pt x="1402" y="2950"/>
                    </a:lnTo>
                    <a:lnTo>
                      <a:pt x="1486" y="2950"/>
                    </a:lnTo>
                    <a:lnTo>
                      <a:pt x="1507" y="2992"/>
                    </a:lnTo>
                    <a:lnTo>
                      <a:pt x="1570" y="2992"/>
                    </a:lnTo>
                    <a:lnTo>
                      <a:pt x="1591" y="2929"/>
                    </a:lnTo>
                    <a:lnTo>
                      <a:pt x="1633" y="2929"/>
                    </a:lnTo>
                    <a:lnTo>
                      <a:pt x="1695" y="2971"/>
                    </a:lnTo>
                    <a:lnTo>
                      <a:pt x="1716" y="2908"/>
                    </a:lnTo>
                    <a:lnTo>
                      <a:pt x="1716" y="2867"/>
                    </a:lnTo>
                    <a:lnTo>
                      <a:pt x="1716" y="2783"/>
                    </a:lnTo>
                    <a:lnTo>
                      <a:pt x="1737" y="2804"/>
                    </a:lnTo>
                    <a:lnTo>
                      <a:pt x="1779" y="2762"/>
                    </a:lnTo>
                    <a:lnTo>
                      <a:pt x="1821" y="2762"/>
                    </a:lnTo>
                    <a:lnTo>
                      <a:pt x="1800" y="2783"/>
                    </a:lnTo>
                    <a:lnTo>
                      <a:pt x="1779" y="2888"/>
                    </a:lnTo>
                    <a:lnTo>
                      <a:pt x="1800" y="2908"/>
                    </a:lnTo>
                    <a:lnTo>
                      <a:pt x="1821" y="2867"/>
                    </a:lnTo>
                    <a:lnTo>
                      <a:pt x="1884" y="2783"/>
                    </a:lnTo>
                    <a:lnTo>
                      <a:pt x="1905" y="2783"/>
                    </a:lnTo>
                    <a:lnTo>
                      <a:pt x="1905" y="2867"/>
                    </a:lnTo>
                    <a:lnTo>
                      <a:pt x="1884" y="2908"/>
                    </a:lnTo>
                    <a:lnTo>
                      <a:pt x="1884" y="2971"/>
                    </a:lnTo>
                    <a:lnTo>
                      <a:pt x="1947" y="2929"/>
                    </a:lnTo>
                    <a:lnTo>
                      <a:pt x="1988" y="2929"/>
                    </a:lnTo>
                    <a:lnTo>
                      <a:pt x="1988" y="2971"/>
                    </a:lnTo>
                    <a:lnTo>
                      <a:pt x="1884" y="3034"/>
                    </a:lnTo>
                    <a:lnTo>
                      <a:pt x="1779" y="3097"/>
                    </a:lnTo>
                    <a:lnTo>
                      <a:pt x="1800" y="3118"/>
                    </a:lnTo>
                    <a:lnTo>
                      <a:pt x="1821" y="3097"/>
                    </a:lnTo>
                    <a:lnTo>
                      <a:pt x="1884" y="3097"/>
                    </a:lnTo>
                    <a:lnTo>
                      <a:pt x="1905" y="3118"/>
                    </a:lnTo>
                    <a:lnTo>
                      <a:pt x="1947" y="3118"/>
                    </a:lnTo>
                    <a:lnTo>
                      <a:pt x="1988" y="3139"/>
                    </a:lnTo>
                    <a:lnTo>
                      <a:pt x="2030" y="3118"/>
                    </a:lnTo>
                    <a:lnTo>
                      <a:pt x="2114" y="3097"/>
                    </a:lnTo>
                    <a:lnTo>
                      <a:pt x="2135" y="3013"/>
                    </a:lnTo>
                    <a:lnTo>
                      <a:pt x="2135" y="2971"/>
                    </a:lnTo>
                    <a:lnTo>
                      <a:pt x="2198" y="2992"/>
                    </a:lnTo>
                    <a:lnTo>
                      <a:pt x="2260" y="3013"/>
                    </a:lnTo>
                    <a:lnTo>
                      <a:pt x="2323" y="3076"/>
                    </a:lnTo>
                    <a:lnTo>
                      <a:pt x="2365" y="3034"/>
                    </a:lnTo>
                    <a:lnTo>
                      <a:pt x="2428" y="3013"/>
                    </a:lnTo>
                    <a:lnTo>
                      <a:pt x="2511" y="3013"/>
                    </a:lnTo>
                    <a:lnTo>
                      <a:pt x="2449" y="3076"/>
                    </a:lnTo>
                    <a:lnTo>
                      <a:pt x="2449" y="3097"/>
                    </a:lnTo>
                    <a:lnTo>
                      <a:pt x="2344" y="3139"/>
                    </a:lnTo>
                    <a:lnTo>
                      <a:pt x="2239" y="3139"/>
                    </a:lnTo>
                    <a:lnTo>
                      <a:pt x="2198" y="3201"/>
                    </a:lnTo>
                    <a:lnTo>
                      <a:pt x="2198" y="3243"/>
                    </a:lnTo>
                    <a:lnTo>
                      <a:pt x="2156" y="3285"/>
                    </a:lnTo>
                    <a:lnTo>
                      <a:pt x="2135" y="3327"/>
                    </a:lnTo>
                    <a:lnTo>
                      <a:pt x="2051" y="3327"/>
                    </a:lnTo>
                    <a:lnTo>
                      <a:pt x="2009" y="3348"/>
                    </a:lnTo>
                    <a:lnTo>
                      <a:pt x="1988" y="3411"/>
                    </a:lnTo>
                    <a:lnTo>
                      <a:pt x="1926" y="3432"/>
                    </a:lnTo>
                    <a:lnTo>
                      <a:pt x="1821" y="3452"/>
                    </a:lnTo>
                    <a:lnTo>
                      <a:pt x="1737" y="3515"/>
                    </a:lnTo>
                    <a:lnTo>
                      <a:pt x="1716" y="3557"/>
                    </a:lnTo>
                    <a:lnTo>
                      <a:pt x="1737" y="3599"/>
                    </a:lnTo>
                    <a:lnTo>
                      <a:pt x="1779" y="3620"/>
                    </a:lnTo>
                    <a:lnTo>
                      <a:pt x="1842" y="3620"/>
                    </a:lnTo>
                    <a:lnTo>
                      <a:pt x="1884" y="3557"/>
                    </a:lnTo>
                    <a:lnTo>
                      <a:pt x="1905" y="3536"/>
                    </a:lnTo>
                    <a:lnTo>
                      <a:pt x="1947" y="3536"/>
                    </a:lnTo>
                    <a:lnTo>
                      <a:pt x="1947" y="3599"/>
                    </a:lnTo>
                    <a:lnTo>
                      <a:pt x="1988" y="3620"/>
                    </a:lnTo>
                    <a:lnTo>
                      <a:pt x="2051" y="3599"/>
                    </a:lnTo>
                    <a:lnTo>
                      <a:pt x="2114" y="3536"/>
                    </a:lnTo>
                    <a:lnTo>
                      <a:pt x="2135" y="3494"/>
                    </a:lnTo>
                    <a:lnTo>
                      <a:pt x="2156" y="3494"/>
                    </a:lnTo>
                    <a:lnTo>
                      <a:pt x="2198" y="3432"/>
                    </a:lnTo>
                    <a:lnTo>
                      <a:pt x="2219" y="3348"/>
                    </a:lnTo>
                    <a:lnTo>
                      <a:pt x="2260" y="3327"/>
                    </a:lnTo>
                    <a:lnTo>
                      <a:pt x="2365" y="3222"/>
                    </a:lnTo>
                    <a:lnTo>
                      <a:pt x="2428" y="3201"/>
                    </a:lnTo>
                    <a:lnTo>
                      <a:pt x="2470" y="3222"/>
                    </a:lnTo>
                    <a:lnTo>
                      <a:pt x="2553" y="3222"/>
                    </a:lnTo>
                    <a:lnTo>
                      <a:pt x="2511" y="3285"/>
                    </a:lnTo>
                    <a:lnTo>
                      <a:pt x="2553" y="3285"/>
                    </a:lnTo>
                    <a:lnTo>
                      <a:pt x="2616" y="3243"/>
                    </a:lnTo>
                    <a:lnTo>
                      <a:pt x="2658" y="3118"/>
                    </a:lnTo>
                    <a:lnTo>
                      <a:pt x="2721" y="3013"/>
                    </a:lnTo>
                    <a:lnTo>
                      <a:pt x="2721" y="2908"/>
                    </a:lnTo>
                    <a:lnTo>
                      <a:pt x="2742" y="2888"/>
                    </a:lnTo>
                    <a:lnTo>
                      <a:pt x="2763" y="2888"/>
                    </a:lnTo>
                    <a:lnTo>
                      <a:pt x="2825" y="2929"/>
                    </a:lnTo>
                    <a:lnTo>
                      <a:pt x="2846" y="2929"/>
                    </a:lnTo>
                    <a:lnTo>
                      <a:pt x="2888" y="2971"/>
                    </a:lnTo>
                    <a:lnTo>
                      <a:pt x="2888" y="3076"/>
                    </a:lnTo>
                    <a:lnTo>
                      <a:pt x="2867" y="3139"/>
                    </a:lnTo>
                    <a:lnTo>
                      <a:pt x="2846" y="3222"/>
                    </a:lnTo>
                    <a:lnTo>
                      <a:pt x="2867" y="3285"/>
                    </a:lnTo>
                    <a:lnTo>
                      <a:pt x="2846" y="3327"/>
                    </a:lnTo>
                    <a:lnTo>
                      <a:pt x="2763" y="3411"/>
                    </a:lnTo>
                    <a:lnTo>
                      <a:pt x="2721" y="3557"/>
                    </a:lnTo>
                    <a:lnTo>
                      <a:pt x="2721" y="3641"/>
                    </a:lnTo>
                    <a:lnTo>
                      <a:pt x="2679" y="3662"/>
                    </a:lnTo>
                    <a:lnTo>
                      <a:pt x="2679" y="3745"/>
                    </a:lnTo>
                    <a:lnTo>
                      <a:pt x="2742" y="3766"/>
                    </a:lnTo>
                    <a:lnTo>
                      <a:pt x="2825" y="3724"/>
                    </a:lnTo>
                    <a:lnTo>
                      <a:pt x="2888" y="3557"/>
                    </a:lnTo>
                    <a:lnTo>
                      <a:pt x="2951" y="3557"/>
                    </a:lnTo>
                    <a:lnTo>
                      <a:pt x="3035" y="3452"/>
                    </a:lnTo>
                    <a:lnTo>
                      <a:pt x="3076" y="3411"/>
                    </a:lnTo>
                    <a:lnTo>
                      <a:pt x="3097" y="3432"/>
                    </a:lnTo>
                    <a:lnTo>
                      <a:pt x="3202" y="3432"/>
                    </a:lnTo>
                    <a:lnTo>
                      <a:pt x="3202" y="3494"/>
                    </a:lnTo>
                    <a:lnTo>
                      <a:pt x="3139" y="3515"/>
                    </a:lnTo>
                    <a:lnTo>
                      <a:pt x="3035" y="3620"/>
                    </a:lnTo>
                    <a:lnTo>
                      <a:pt x="3035" y="3704"/>
                    </a:lnTo>
                    <a:lnTo>
                      <a:pt x="2993" y="3766"/>
                    </a:lnTo>
                    <a:lnTo>
                      <a:pt x="3035" y="3808"/>
                    </a:lnTo>
                    <a:lnTo>
                      <a:pt x="3035" y="3913"/>
                    </a:lnTo>
                    <a:lnTo>
                      <a:pt x="3076" y="3955"/>
                    </a:lnTo>
                    <a:lnTo>
                      <a:pt x="3097" y="3871"/>
                    </a:lnTo>
                    <a:lnTo>
                      <a:pt x="3160" y="3829"/>
                    </a:lnTo>
                    <a:lnTo>
                      <a:pt x="3202" y="3829"/>
                    </a:lnTo>
                    <a:lnTo>
                      <a:pt x="3265" y="3913"/>
                    </a:lnTo>
                    <a:lnTo>
                      <a:pt x="3307" y="3934"/>
                    </a:lnTo>
                    <a:lnTo>
                      <a:pt x="3390" y="3871"/>
                    </a:lnTo>
                    <a:lnTo>
                      <a:pt x="3390" y="3829"/>
                    </a:lnTo>
                    <a:lnTo>
                      <a:pt x="3411" y="3829"/>
                    </a:lnTo>
                    <a:lnTo>
                      <a:pt x="3453" y="3766"/>
                    </a:lnTo>
                    <a:lnTo>
                      <a:pt x="3453" y="3704"/>
                    </a:lnTo>
                    <a:lnTo>
                      <a:pt x="3474" y="3704"/>
                    </a:lnTo>
                    <a:lnTo>
                      <a:pt x="3495" y="3641"/>
                    </a:lnTo>
                    <a:lnTo>
                      <a:pt x="3474" y="3599"/>
                    </a:lnTo>
                    <a:lnTo>
                      <a:pt x="3495" y="3494"/>
                    </a:lnTo>
                    <a:lnTo>
                      <a:pt x="3599" y="3348"/>
                    </a:lnTo>
                    <a:lnTo>
                      <a:pt x="3662" y="3243"/>
                    </a:lnTo>
                    <a:lnTo>
                      <a:pt x="3662" y="3097"/>
                    </a:lnTo>
                    <a:lnTo>
                      <a:pt x="3662" y="3034"/>
                    </a:lnTo>
                    <a:lnTo>
                      <a:pt x="3620" y="3034"/>
                    </a:lnTo>
                    <a:lnTo>
                      <a:pt x="3620" y="3097"/>
                    </a:lnTo>
                    <a:lnTo>
                      <a:pt x="3579" y="3180"/>
                    </a:lnTo>
                    <a:lnTo>
                      <a:pt x="3495" y="3222"/>
                    </a:lnTo>
                    <a:lnTo>
                      <a:pt x="3411" y="3306"/>
                    </a:lnTo>
                    <a:lnTo>
                      <a:pt x="3369" y="3327"/>
                    </a:lnTo>
                    <a:lnTo>
                      <a:pt x="3348" y="3243"/>
                    </a:lnTo>
                    <a:lnTo>
                      <a:pt x="3369" y="3180"/>
                    </a:lnTo>
                    <a:lnTo>
                      <a:pt x="3369" y="3097"/>
                    </a:lnTo>
                    <a:lnTo>
                      <a:pt x="3474" y="3013"/>
                    </a:lnTo>
                    <a:lnTo>
                      <a:pt x="3495" y="2971"/>
                    </a:lnTo>
                    <a:lnTo>
                      <a:pt x="3579" y="2888"/>
                    </a:lnTo>
                    <a:lnTo>
                      <a:pt x="3599" y="2888"/>
                    </a:lnTo>
                    <a:lnTo>
                      <a:pt x="3662" y="2867"/>
                    </a:lnTo>
                    <a:lnTo>
                      <a:pt x="3620" y="2804"/>
                    </a:lnTo>
                    <a:lnTo>
                      <a:pt x="3579" y="2867"/>
                    </a:lnTo>
                    <a:lnTo>
                      <a:pt x="3516" y="2867"/>
                    </a:lnTo>
                    <a:lnTo>
                      <a:pt x="3453" y="2888"/>
                    </a:lnTo>
                    <a:lnTo>
                      <a:pt x="3390" y="2888"/>
                    </a:lnTo>
                    <a:lnTo>
                      <a:pt x="3307" y="2929"/>
                    </a:lnTo>
                    <a:lnTo>
                      <a:pt x="3286" y="2992"/>
                    </a:lnTo>
                    <a:lnTo>
                      <a:pt x="3181" y="3076"/>
                    </a:lnTo>
                    <a:lnTo>
                      <a:pt x="3181" y="3118"/>
                    </a:lnTo>
                    <a:lnTo>
                      <a:pt x="3139" y="3180"/>
                    </a:lnTo>
                    <a:lnTo>
                      <a:pt x="3055" y="3097"/>
                    </a:lnTo>
                    <a:lnTo>
                      <a:pt x="3055" y="3034"/>
                    </a:lnTo>
                    <a:lnTo>
                      <a:pt x="3035" y="2971"/>
                    </a:lnTo>
                    <a:lnTo>
                      <a:pt x="3035" y="2888"/>
                    </a:lnTo>
                    <a:lnTo>
                      <a:pt x="3076" y="2929"/>
                    </a:lnTo>
                    <a:lnTo>
                      <a:pt x="3097" y="2929"/>
                    </a:lnTo>
                    <a:lnTo>
                      <a:pt x="3181" y="2825"/>
                    </a:lnTo>
                    <a:lnTo>
                      <a:pt x="3139" y="2825"/>
                    </a:lnTo>
                    <a:lnTo>
                      <a:pt x="3055" y="2804"/>
                    </a:lnTo>
                    <a:lnTo>
                      <a:pt x="3181" y="2804"/>
                    </a:lnTo>
                    <a:lnTo>
                      <a:pt x="3076" y="2783"/>
                    </a:lnTo>
                    <a:lnTo>
                      <a:pt x="3035" y="2720"/>
                    </a:lnTo>
                    <a:lnTo>
                      <a:pt x="3035" y="2678"/>
                    </a:lnTo>
                    <a:lnTo>
                      <a:pt x="3055" y="2657"/>
                    </a:lnTo>
                    <a:lnTo>
                      <a:pt x="3160" y="2657"/>
                    </a:lnTo>
                    <a:lnTo>
                      <a:pt x="3181" y="2616"/>
                    </a:lnTo>
                    <a:lnTo>
                      <a:pt x="3265" y="2553"/>
                    </a:lnTo>
                    <a:lnTo>
                      <a:pt x="3286" y="2448"/>
                    </a:lnTo>
                    <a:lnTo>
                      <a:pt x="3369" y="2448"/>
                    </a:lnTo>
                    <a:lnTo>
                      <a:pt x="3390" y="2469"/>
                    </a:lnTo>
                    <a:lnTo>
                      <a:pt x="3495" y="2406"/>
                    </a:lnTo>
                    <a:lnTo>
                      <a:pt x="3516" y="2344"/>
                    </a:lnTo>
                    <a:lnTo>
                      <a:pt x="3516" y="2260"/>
                    </a:lnTo>
                    <a:lnTo>
                      <a:pt x="3495" y="2197"/>
                    </a:lnTo>
                    <a:lnTo>
                      <a:pt x="3411" y="2281"/>
                    </a:lnTo>
                    <a:lnTo>
                      <a:pt x="3369" y="2302"/>
                    </a:lnTo>
                    <a:lnTo>
                      <a:pt x="3348" y="2281"/>
                    </a:lnTo>
                    <a:lnTo>
                      <a:pt x="3286" y="2281"/>
                    </a:lnTo>
                    <a:lnTo>
                      <a:pt x="3286" y="2344"/>
                    </a:lnTo>
                    <a:lnTo>
                      <a:pt x="3286" y="2406"/>
                    </a:lnTo>
                    <a:lnTo>
                      <a:pt x="3244" y="2448"/>
                    </a:lnTo>
                    <a:lnTo>
                      <a:pt x="3181" y="2448"/>
                    </a:lnTo>
                    <a:lnTo>
                      <a:pt x="3097" y="2490"/>
                    </a:lnTo>
                    <a:lnTo>
                      <a:pt x="3055" y="2511"/>
                    </a:lnTo>
                    <a:lnTo>
                      <a:pt x="3055" y="2574"/>
                    </a:lnTo>
                    <a:lnTo>
                      <a:pt x="2993" y="2595"/>
                    </a:lnTo>
                    <a:lnTo>
                      <a:pt x="3035" y="2553"/>
                    </a:lnTo>
                    <a:lnTo>
                      <a:pt x="3035" y="2469"/>
                    </a:lnTo>
                    <a:lnTo>
                      <a:pt x="2993" y="2490"/>
                    </a:lnTo>
                    <a:lnTo>
                      <a:pt x="2951" y="2490"/>
                    </a:lnTo>
                    <a:lnTo>
                      <a:pt x="2993" y="2469"/>
                    </a:lnTo>
                    <a:lnTo>
                      <a:pt x="3055" y="2406"/>
                    </a:lnTo>
                    <a:lnTo>
                      <a:pt x="3076" y="2385"/>
                    </a:lnTo>
                    <a:lnTo>
                      <a:pt x="3035" y="2364"/>
                    </a:lnTo>
                    <a:lnTo>
                      <a:pt x="3076" y="2302"/>
                    </a:lnTo>
                    <a:lnTo>
                      <a:pt x="3097" y="2239"/>
                    </a:lnTo>
                    <a:lnTo>
                      <a:pt x="3055" y="2197"/>
                    </a:lnTo>
                    <a:lnTo>
                      <a:pt x="2993" y="2260"/>
                    </a:lnTo>
                    <a:lnTo>
                      <a:pt x="3035" y="2197"/>
                    </a:lnTo>
                    <a:lnTo>
                      <a:pt x="3035" y="2155"/>
                    </a:lnTo>
                    <a:lnTo>
                      <a:pt x="2993" y="2155"/>
                    </a:lnTo>
                    <a:lnTo>
                      <a:pt x="2930" y="2176"/>
                    </a:lnTo>
                    <a:lnTo>
                      <a:pt x="2878" y="2166"/>
                    </a:lnTo>
                    <a:lnTo>
                      <a:pt x="2878" y="2166"/>
                    </a:lnTo>
                    <a:lnTo>
                      <a:pt x="2825" y="2176"/>
                    </a:lnTo>
                    <a:lnTo>
                      <a:pt x="2872" y="2165"/>
                    </a:lnTo>
                    <a:lnTo>
                      <a:pt x="2872" y="2165"/>
                    </a:lnTo>
                    <a:lnTo>
                      <a:pt x="2825" y="2155"/>
                    </a:lnTo>
                    <a:lnTo>
                      <a:pt x="2909" y="2155"/>
                    </a:lnTo>
                    <a:lnTo>
                      <a:pt x="2993" y="2113"/>
                    </a:lnTo>
                    <a:lnTo>
                      <a:pt x="3035" y="2072"/>
                    </a:lnTo>
                    <a:lnTo>
                      <a:pt x="3076" y="2072"/>
                    </a:lnTo>
                    <a:lnTo>
                      <a:pt x="3139" y="2051"/>
                    </a:lnTo>
                    <a:lnTo>
                      <a:pt x="3139" y="1967"/>
                    </a:lnTo>
                    <a:lnTo>
                      <a:pt x="3181" y="1904"/>
                    </a:lnTo>
                    <a:lnTo>
                      <a:pt x="3181" y="1862"/>
                    </a:lnTo>
                    <a:lnTo>
                      <a:pt x="3097" y="1800"/>
                    </a:lnTo>
                    <a:lnTo>
                      <a:pt x="2993" y="1716"/>
                    </a:lnTo>
                    <a:lnTo>
                      <a:pt x="2888" y="1716"/>
                    </a:lnTo>
                    <a:lnTo>
                      <a:pt x="2783" y="1737"/>
                    </a:lnTo>
                    <a:lnTo>
                      <a:pt x="2742" y="1737"/>
                    </a:lnTo>
                    <a:lnTo>
                      <a:pt x="2742" y="1779"/>
                    </a:lnTo>
                    <a:lnTo>
                      <a:pt x="2679" y="1862"/>
                    </a:lnTo>
                    <a:lnTo>
                      <a:pt x="2658" y="1946"/>
                    </a:lnTo>
                    <a:lnTo>
                      <a:pt x="2679" y="1841"/>
                    </a:lnTo>
                    <a:lnTo>
                      <a:pt x="2658" y="1820"/>
                    </a:lnTo>
                    <a:lnTo>
                      <a:pt x="2679" y="1758"/>
                    </a:lnTo>
                    <a:lnTo>
                      <a:pt x="2742" y="1674"/>
                    </a:lnTo>
                    <a:lnTo>
                      <a:pt x="2721" y="1674"/>
                    </a:lnTo>
                    <a:lnTo>
                      <a:pt x="2637" y="1737"/>
                    </a:lnTo>
                    <a:lnTo>
                      <a:pt x="2574" y="1779"/>
                    </a:lnTo>
                    <a:lnTo>
                      <a:pt x="2553" y="1862"/>
                    </a:lnTo>
                    <a:lnTo>
                      <a:pt x="2532" y="1841"/>
                    </a:lnTo>
                    <a:lnTo>
                      <a:pt x="2491" y="1862"/>
                    </a:lnTo>
                    <a:lnTo>
                      <a:pt x="2449" y="1883"/>
                    </a:lnTo>
                    <a:lnTo>
                      <a:pt x="2428" y="1862"/>
                    </a:lnTo>
                    <a:lnTo>
                      <a:pt x="2344" y="1925"/>
                    </a:lnTo>
                    <a:lnTo>
                      <a:pt x="2323" y="2030"/>
                    </a:lnTo>
                    <a:lnTo>
                      <a:pt x="2239" y="2072"/>
                    </a:lnTo>
                    <a:lnTo>
                      <a:pt x="2239" y="2072"/>
                    </a:lnTo>
                    <a:lnTo>
                      <a:pt x="2281" y="2030"/>
                    </a:lnTo>
                    <a:lnTo>
                      <a:pt x="2323" y="1883"/>
                    </a:lnTo>
                    <a:lnTo>
                      <a:pt x="2365" y="1779"/>
                    </a:lnTo>
                    <a:lnTo>
                      <a:pt x="2344" y="1758"/>
                    </a:lnTo>
                    <a:lnTo>
                      <a:pt x="2281" y="1779"/>
                    </a:lnTo>
                    <a:lnTo>
                      <a:pt x="2260" y="1841"/>
                    </a:lnTo>
                    <a:lnTo>
                      <a:pt x="2219" y="1883"/>
                    </a:lnTo>
                    <a:lnTo>
                      <a:pt x="2177" y="1841"/>
                    </a:lnTo>
                    <a:lnTo>
                      <a:pt x="2239" y="1779"/>
                    </a:lnTo>
                    <a:lnTo>
                      <a:pt x="2260" y="1737"/>
                    </a:lnTo>
                    <a:lnTo>
                      <a:pt x="2260" y="1716"/>
                    </a:lnTo>
                    <a:lnTo>
                      <a:pt x="2177" y="1737"/>
                    </a:lnTo>
                    <a:lnTo>
                      <a:pt x="2072" y="1820"/>
                    </a:lnTo>
                    <a:lnTo>
                      <a:pt x="2030" y="1820"/>
                    </a:lnTo>
                    <a:lnTo>
                      <a:pt x="2009" y="1737"/>
                    </a:lnTo>
                    <a:lnTo>
                      <a:pt x="1967" y="1737"/>
                    </a:lnTo>
                    <a:lnTo>
                      <a:pt x="1905" y="1820"/>
                    </a:lnTo>
                    <a:lnTo>
                      <a:pt x="1842" y="1820"/>
                    </a:lnTo>
                    <a:lnTo>
                      <a:pt x="1842" y="1779"/>
                    </a:lnTo>
                    <a:lnTo>
                      <a:pt x="1947" y="1737"/>
                    </a:lnTo>
                    <a:lnTo>
                      <a:pt x="2009" y="1632"/>
                    </a:lnTo>
                    <a:lnTo>
                      <a:pt x="2030" y="1548"/>
                    </a:lnTo>
                    <a:lnTo>
                      <a:pt x="1947" y="1548"/>
                    </a:lnTo>
                    <a:lnTo>
                      <a:pt x="1863" y="1611"/>
                    </a:lnTo>
                    <a:lnTo>
                      <a:pt x="1863" y="1611"/>
                    </a:lnTo>
                    <a:lnTo>
                      <a:pt x="1926" y="1527"/>
                    </a:lnTo>
                    <a:lnTo>
                      <a:pt x="2009" y="1444"/>
                    </a:lnTo>
                    <a:lnTo>
                      <a:pt x="2114" y="1444"/>
                    </a:lnTo>
                    <a:lnTo>
                      <a:pt x="2156" y="1423"/>
                    </a:lnTo>
                    <a:lnTo>
                      <a:pt x="2239" y="1381"/>
                    </a:lnTo>
                    <a:lnTo>
                      <a:pt x="2281" y="1339"/>
                    </a:lnTo>
                    <a:lnTo>
                      <a:pt x="2281" y="1276"/>
                    </a:lnTo>
                    <a:lnTo>
                      <a:pt x="2260" y="1318"/>
                    </a:lnTo>
                    <a:lnTo>
                      <a:pt x="2156" y="1339"/>
                    </a:lnTo>
                    <a:lnTo>
                      <a:pt x="2114" y="1318"/>
                    </a:lnTo>
                    <a:lnTo>
                      <a:pt x="2030" y="1235"/>
                    </a:lnTo>
                    <a:lnTo>
                      <a:pt x="1967" y="1235"/>
                    </a:lnTo>
                    <a:lnTo>
                      <a:pt x="1926" y="1255"/>
                    </a:lnTo>
                    <a:lnTo>
                      <a:pt x="1967" y="1151"/>
                    </a:lnTo>
                    <a:lnTo>
                      <a:pt x="2009" y="1130"/>
                    </a:lnTo>
                    <a:lnTo>
                      <a:pt x="2009" y="1109"/>
                    </a:lnTo>
                    <a:lnTo>
                      <a:pt x="1947" y="1130"/>
                    </a:lnTo>
                    <a:lnTo>
                      <a:pt x="1863" y="1193"/>
                    </a:lnTo>
                    <a:lnTo>
                      <a:pt x="1821" y="1255"/>
                    </a:lnTo>
                    <a:lnTo>
                      <a:pt x="1737" y="1339"/>
                    </a:lnTo>
                    <a:lnTo>
                      <a:pt x="1695" y="1360"/>
                    </a:lnTo>
                    <a:lnTo>
                      <a:pt x="1654" y="1423"/>
                    </a:lnTo>
                    <a:lnTo>
                      <a:pt x="1591" y="1465"/>
                    </a:lnTo>
                    <a:lnTo>
                      <a:pt x="1528" y="1548"/>
                    </a:lnTo>
                    <a:lnTo>
                      <a:pt x="1528" y="1444"/>
                    </a:lnTo>
                    <a:lnTo>
                      <a:pt x="1549" y="1360"/>
                    </a:lnTo>
                    <a:lnTo>
                      <a:pt x="1612" y="1297"/>
                    </a:lnTo>
                    <a:lnTo>
                      <a:pt x="1612" y="1235"/>
                    </a:lnTo>
                    <a:lnTo>
                      <a:pt x="1654" y="1130"/>
                    </a:lnTo>
                    <a:lnTo>
                      <a:pt x="1737" y="1046"/>
                    </a:lnTo>
                    <a:lnTo>
                      <a:pt x="1737" y="1004"/>
                    </a:lnTo>
                    <a:lnTo>
                      <a:pt x="1800" y="942"/>
                    </a:lnTo>
                    <a:lnTo>
                      <a:pt x="1821" y="921"/>
                    </a:lnTo>
                    <a:lnTo>
                      <a:pt x="1863" y="816"/>
                    </a:lnTo>
                    <a:lnTo>
                      <a:pt x="1947" y="774"/>
                    </a:lnTo>
                    <a:lnTo>
                      <a:pt x="2009" y="711"/>
                    </a:lnTo>
                    <a:lnTo>
                      <a:pt x="2051" y="691"/>
                    </a:lnTo>
                    <a:lnTo>
                      <a:pt x="2072" y="670"/>
                    </a:lnTo>
                    <a:lnTo>
                      <a:pt x="2072" y="607"/>
                    </a:lnTo>
                    <a:lnTo>
                      <a:pt x="2114" y="565"/>
                    </a:lnTo>
                    <a:lnTo>
                      <a:pt x="2135" y="481"/>
                    </a:lnTo>
                    <a:lnTo>
                      <a:pt x="2135" y="523"/>
                    </a:lnTo>
                    <a:lnTo>
                      <a:pt x="2114" y="586"/>
                    </a:lnTo>
                    <a:lnTo>
                      <a:pt x="2135" y="628"/>
                    </a:lnTo>
                    <a:lnTo>
                      <a:pt x="2219" y="523"/>
                    </a:lnTo>
                    <a:lnTo>
                      <a:pt x="2323" y="419"/>
                    </a:lnTo>
                    <a:lnTo>
                      <a:pt x="2344" y="377"/>
                    </a:lnTo>
                    <a:lnTo>
                      <a:pt x="2323" y="314"/>
                    </a:lnTo>
                    <a:lnTo>
                      <a:pt x="2260" y="314"/>
                    </a:lnTo>
                    <a:lnTo>
                      <a:pt x="2219" y="377"/>
                    </a:lnTo>
                    <a:lnTo>
                      <a:pt x="2177" y="293"/>
                    </a:lnTo>
                    <a:lnTo>
                      <a:pt x="2156" y="272"/>
                    </a:lnTo>
                    <a:lnTo>
                      <a:pt x="2177" y="209"/>
                    </a:lnTo>
                    <a:lnTo>
                      <a:pt x="2239" y="188"/>
                    </a:lnTo>
                    <a:lnTo>
                      <a:pt x="2323" y="209"/>
                    </a:lnTo>
                    <a:lnTo>
                      <a:pt x="2386" y="272"/>
                    </a:lnTo>
                    <a:lnTo>
                      <a:pt x="2449" y="251"/>
                    </a:lnTo>
                    <a:lnTo>
                      <a:pt x="2491" y="188"/>
                    </a:lnTo>
                    <a:lnTo>
                      <a:pt x="2491" y="42"/>
                    </a:lnTo>
                    <a:lnTo>
                      <a:pt x="2428" y="42"/>
                    </a:lnTo>
                    <a:lnTo>
                      <a:pt x="2365" y="63"/>
                    </a:lnTo>
                    <a:lnTo>
                      <a:pt x="2365" y="105"/>
                    </a:lnTo>
                    <a:lnTo>
                      <a:pt x="2323" y="105"/>
                    </a:lnTo>
                    <a:lnTo>
                      <a:pt x="2323" y="63"/>
                    </a:lnTo>
                    <a:lnTo>
                      <a:pt x="2323"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19" name="Google Shape;919;p27"/>
              <p:cNvSpPr/>
              <p:nvPr/>
            </p:nvSpPr>
            <p:spPr>
              <a:xfrm>
                <a:off x="1922950" y="1659350"/>
                <a:ext cx="1050900" cy="913875"/>
              </a:xfrm>
              <a:custGeom>
                <a:avLst/>
                <a:gdLst/>
                <a:ahLst/>
                <a:cxnLst/>
                <a:rect l="l" t="t" r="r" b="b"/>
                <a:pathLst>
                  <a:path w="42036" h="36555" extrusionOk="0">
                    <a:moveTo>
                      <a:pt x="4310" y="26929"/>
                    </a:moveTo>
                    <a:lnTo>
                      <a:pt x="4310" y="27055"/>
                    </a:lnTo>
                    <a:lnTo>
                      <a:pt x="4268" y="27159"/>
                    </a:lnTo>
                    <a:lnTo>
                      <a:pt x="4101" y="27264"/>
                    </a:lnTo>
                    <a:lnTo>
                      <a:pt x="4076" y="27268"/>
                    </a:lnTo>
                    <a:lnTo>
                      <a:pt x="4076" y="27268"/>
                    </a:lnTo>
                    <a:lnTo>
                      <a:pt x="4101" y="27243"/>
                    </a:lnTo>
                    <a:lnTo>
                      <a:pt x="4185" y="27117"/>
                    </a:lnTo>
                    <a:lnTo>
                      <a:pt x="4289" y="27034"/>
                    </a:lnTo>
                    <a:lnTo>
                      <a:pt x="4310" y="26929"/>
                    </a:lnTo>
                    <a:close/>
                    <a:moveTo>
                      <a:pt x="40508" y="27473"/>
                    </a:moveTo>
                    <a:lnTo>
                      <a:pt x="40299" y="27557"/>
                    </a:lnTo>
                    <a:lnTo>
                      <a:pt x="40090" y="27599"/>
                    </a:lnTo>
                    <a:lnTo>
                      <a:pt x="40132" y="27536"/>
                    </a:lnTo>
                    <a:lnTo>
                      <a:pt x="40404" y="27473"/>
                    </a:lnTo>
                    <a:close/>
                    <a:moveTo>
                      <a:pt x="19459" y="0"/>
                    </a:moveTo>
                    <a:lnTo>
                      <a:pt x="19187" y="105"/>
                    </a:lnTo>
                    <a:lnTo>
                      <a:pt x="18810" y="105"/>
                    </a:lnTo>
                    <a:lnTo>
                      <a:pt x="18727" y="63"/>
                    </a:lnTo>
                    <a:lnTo>
                      <a:pt x="18392" y="84"/>
                    </a:lnTo>
                    <a:lnTo>
                      <a:pt x="18308" y="63"/>
                    </a:lnTo>
                    <a:lnTo>
                      <a:pt x="18120" y="105"/>
                    </a:lnTo>
                    <a:lnTo>
                      <a:pt x="18078" y="210"/>
                    </a:lnTo>
                    <a:lnTo>
                      <a:pt x="18120" y="272"/>
                    </a:lnTo>
                    <a:lnTo>
                      <a:pt x="18078" y="377"/>
                    </a:lnTo>
                    <a:lnTo>
                      <a:pt x="18078" y="524"/>
                    </a:lnTo>
                    <a:lnTo>
                      <a:pt x="18036" y="775"/>
                    </a:lnTo>
                    <a:lnTo>
                      <a:pt x="18120" y="879"/>
                    </a:lnTo>
                    <a:lnTo>
                      <a:pt x="18036" y="942"/>
                    </a:lnTo>
                    <a:lnTo>
                      <a:pt x="17911" y="942"/>
                    </a:lnTo>
                    <a:lnTo>
                      <a:pt x="17764" y="1109"/>
                    </a:lnTo>
                    <a:lnTo>
                      <a:pt x="17701" y="1214"/>
                    </a:lnTo>
                    <a:lnTo>
                      <a:pt x="17471" y="1298"/>
                    </a:lnTo>
                    <a:lnTo>
                      <a:pt x="17367" y="1444"/>
                    </a:lnTo>
                    <a:lnTo>
                      <a:pt x="17095" y="1633"/>
                    </a:lnTo>
                    <a:lnTo>
                      <a:pt x="16990" y="1674"/>
                    </a:lnTo>
                    <a:lnTo>
                      <a:pt x="16990" y="1758"/>
                    </a:lnTo>
                    <a:lnTo>
                      <a:pt x="17074" y="1925"/>
                    </a:lnTo>
                    <a:lnTo>
                      <a:pt x="17074" y="2072"/>
                    </a:lnTo>
                    <a:lnTo>
                      <a:pt x="16760" y="2030"/>
                    </a:lnTo>
                    <a:lnTo>
                      <a:pt x="16739" y="1946"/>
                    </a:lnTo>
                    <a:lnTo>
                      <a:pt x="16718" y="2135"/>
                    </a:lnTo>
                    <a:lnTo>
                      <a:pt x="16613" y="2281"/>
                    </a:lnTo>
                    <a:lnTo>
                      <a:pt x="16530" y="2302"/>
                    </a:lnTo>
                    <a:lnTo>
                      <a:pt x="16509" y="2365"/>
                    </a:lnTo>
                    <a:lnTo>
                      <a:pt x="16300" y="2407"/>
                    </a:lnTo>
                    <a:lnTo>
                      <a:pt x="16237" y="2574"/>
                    </a:lnTo>
                    <a:lnTo>
                      <a:pt x="16132" y="2595"/>
                    </a:lnTo>
                    <a:lnTo>
                      <a:pt x="16028" y="2700"/>
                    </a:lnTo>
                    <a:lnTo>
                      <a:pt x="15944" y="2700"/>
                    </a:lnTo>
                    <a:lnTo>
                      <a:pt x="15923" y="2804"/>
                    </a:lnTo>
                    <a:lnTo>
                      <a:pt x="15776" y="2888"/>
                    </a:lnTo>
                    <a:lnTo>
                      <a:pt x="15672" y="2993"/>
                    </a:lnTo>
                    <a:lnTo>
                      <a:pt x="15588" y="2972"/>
                    </a:lnTo>
                    <a:lnTo>
                      <a:pt x="15588" y="3076"/>
                    </a:lnTo>
                    <a:lnTo>
                      <a:pt x="15776" y="3139"/>
                    </a:lnTo>
                    <a:lnTo>
                      <a:pt x="15986" y="3139"/>
                    </a:lnTo>
                    <a:lnTo>
                      <a:pt x="15986" y="3244"/>
                    </a:lnTo>
                    <a:lnTo>
                      <a:pt x="15839" y="3202"/>
                    </a:lnTo>
                    <a:lnTo>
                      <a:pt x="15944" y="3516"/>
                    </a:lnTo>
                    <a:lnTo>
                      <a:pt x="16028" y="3599"/>
                    </a:lnTo>
                    <a:lnTo>
                      <a:pt x="16007" y="3725"/>
                    </a:lnTo>
                    <a:lnTo>
                      <a:pt x="15944" y="3871"/>
                    </a:lnTo>
                    <a:lnTo>
                      <a:pt x="16007" y="4018"/>
                    </a:lnTo>
                    <a:lnTo>
                      <a:pt x="15902" y="4185"/>
                    </a:lnTo>
                    <a:lnTo>
                      <a:pt x="15902" y="4394"/>
                    </a:lnTo>
                    <a:lnTo>
                      <a:pt x="15902" y="4457"/>
                    </a:lnTo>
                    <a:lnTo>
                      <a:pt x="15986" y="4457"/>
                    </a:lnTo>
                    <a:lnTo>
                      <a:pt x="16028" y="4478"/>
                    </a:lnTo>
                    <a:lnTo>
                      <a:pt x="16111" y="4394"/>
                    </a:lnTo>
                    <a:lnTo>
                      <a:pt x="16237" y="4374"/>
                    </a:lnTo>
                    <a:lnTo>
                      <a:pt x="16341" y="4394"/>
                    </a:lnTo>
                    <a:lnTo>
                      <a:pt x="16509" y="4374"/>
                    </a:lnTo>
                    <a:lnTo>
                      <a:pt x="16676" y="4227"/>
                    </a:lnTo>
                    <a:lnTo>
                      <a:pt x="16760" y="4185"/>
                    </a:lnTo>
                    <a:lnTo>
                      <a:pt x="16760" y="4143"/>
                    </a:lnTo>
                    <a:lnTo>
                      <a:pt x="16864" y="4060"/>
                    </a:lnTo>
                    <a:lnTo>
                      <a:pt x="16927" y="4143"/>
                    </a:lnTo>
                    <a:lnTo>
                      <a:pt x="16927" y="4269"/>
                    </a:lnTo>
                    <a:lnTo>
                      <a:pt x="16844" y="4353"/>
                    </a:lnTo>
                    <a:lnTo>
                      <a:pt x="16927" y="4457"/>
                    </a:lnTo>
                    <a:lnTo>
                      <a:pt x="17032" y="4457"/>
                    </a:lnTo>
                    <a:lnTo>
                      <a:pt x="17178" y="4374"/>
                    </a:lnTo>
                    <a:lnTo>
                      <a:pt x="17346" y="4374"/>
                    </a:lnTo>
                    <a:lnTo>
                      <a:pt x="17450" y="4248"/>
                    </a:lnTo>
                    <a:lnTo>
                      <a:pt x="17597" y="4081"/>
                    </a:lnTo>
                    <a:lnTo>
                      <a:pt x="17576" y="4018"/>
                    </a:lnTo>
                    <a:lnTo>
                      <a:pt x="17701" y="3850"/>
                    </a:lnTo>
                    <a:lnTo>
                      <a:pt x="17722" y="3767"/>
                    </a:lnTo>
                    <a:lnTo>
                      <a:pt x="17890" y="3620"/>
                    </a:lnTo>
                    <a:lnTo>
                      <a:pt x="18015" y="3557"/>
                    </a:lnTo>
                    <a:lnTo>
                      <a:pt x="18036" y="3453"/>
                    </a:lnTo>
                    <a:lnTo>
                      <a:pt x="18099" y="3306"/>
                    </a:lnTo>
                    <a:lnTo>
                      <a:pt x="18204" y="3453"/>
                    </a:lnTo>
                    <a:lnTo>
                      <a:pt x="18350" y="3453"/>
                    </a:lnTo>
                    <a:lnTo>
                      <a:pt x="18497" y="3348"/>
                    </a:lnTo>
                    <a:lnTo>
                      <a:pt x="18643" y="3327"/>
                    </a:lnTo>
                    <a:lnTo>
                      <a:pt x="18706" y="3181"/>
                    </a:lnTo>
                    <a:lnTo>
                      <a:pt x="18769" y="3181"/>
                    </a:lnTo>
                    <a:lnTo>
                      <a:pt x="18873" y="3076"/>
                    </a:lnTo>
                    <a:lnTo>
                      <a:pt x="18936" y="2909"/>
                    </a:lnTo>
                    <a:lnTo>
                      <a:pt x="19124" y="2867"/>
                    </a:lnTo>
                    <a:lnTo>
                      <a:pt x="19187" y="2846"/>
                    </a:lnTo>
                    <a:lnTo>
                      <a:pt x="19250" y="2888"/>
                    </a:lnTo>
                    <a:lnTo>
                      <a:pt x="19333" y="2846"/>
                    </a:lnTo>
                    <a:lnTo>
                      <a:pt x="19543" y="2846"/>
                    </a:lnTo>
                    <a:lnTo>
                      <a:pt x="19668" y="2762"/>
                    </a:lnTo>
                    <a:lnTo>
                      <a:pt x="19773" y="2762"/>
                    </a:lnTo>
                    <a:lnTo>
                      <a:pt x="20024" y="2658"/>
                    </a:lnTo>
                    <a:lnTo>
                      <a:pt x="20233" y="2616"/>
                    </a:lnTo>
                    <a:lnTo>
                      <a:pt x="20296" y="2595"/>
                    </a:lnTo>
                    <a:cubicBezTo>
                      <a:pt x="20338" y="2679"/>
                      <a:pt x="20442" y="2741"/>
                      <a:pt x="20526" y="2762"/>
                    </a:cubicBezTo>
                    <a:lnTo>
                      <a:pt x="20401" y="2783"/>
                    </a:lnTo>
                    <a:lnTo>
                      <a:pt x="19877" y="2993"/>
                    </a:lnTo>
                    <a:lnTo>
                      <a:pt x="19752" y="3097"/>
                    </a:lnTo>
                    <a:lnTo>
                      <a:pt x="19438" y="3181"/>
                    </a:lnTo>
                    <a:lnTo>
                      <a:pt x="19020" y="3369"/>
                    </a:lnTo>
                    <a:lnTo>
                      <a:pt x="18852" y="3495"/>
                    </a:lnTo>
                    <a:lnTo>
                      <a:pt x="18852" y="3578"/>
                    </a:lnTo>
                    <a:lnTo>
                      <a:pt x="18957" y="3578"/>
                    </a:lnTo>
                    <a:lnTo>
                      <a:pt x="19020" y="3620"/>
                    </a:lnTo>
                    <a:lnTo>
                      <a:pt x="18915" y="3704"/>
                    </a:lnTo>
                    <a:lnTo>
                      <a:pt x="18831" y="3704"/>
                    </a:lnTo>
                    <a:lnTo>
                      <a:pt x="18643" y="3850"/>
                    </a:lnTo>
                    <a:lnTo>
                      <a:pt x="18497" y="3850"/>
                    </a:lnTo>
                    <a:lnTo>
                      <a:pt x="18413" y="3934"/>
                    </a:lnTo>
                    <a:lnTo>
                      <a:pt x="18392" y="4039"/>
                    </a:lnTo>
                    <a:lnTo>
                      <a:pt x="18225" y="4143"/>
                    </a:lnTo>
                    <a:lnTo>
                      <a:pt x="18162" y="4227"/>
                    </a:lnTo>
                    <a:lnTo>
                      <a:pt x="18162" y="4353"/>
                    </a:lnTo>
                    <a:lnTo>
                      <a:pt x="18225" y="4311"/>
                    </a:lnTo>
                    <a:lnTo>
                      <a:pt x="18308" y="4374"/>
                    </a:lnTo>
                    <a:lnTo>
                      <a:pt x="18266" y="4457"/>
                    </a:lnTo>
                    <a:lnTo>
                      <a:pt x="18287" y="4478"/>
                    </a:lnTo>
                    <a:lnTo>
                      <a:pt x="18371" y="4457"/>
                    </a:lnTo>
                    <a:lnTo>
                      <a:pt x="18476" y="4415"/>
                    </a:lnTo>
                    <a:lnTo>
                      <a:pt x="18580" y="4415"/>
                    </a:lnTo>
                    <a:lnTo>
                      <a:pt x="18643" y="4457"/>
                    </a:lnTo>
                    <a:lnTo>
                      <a:pt x="18622" y="4541"/>
                    </a:lnTo>
                    <a:lnTo>
                      <a:pt x="18497" y="4583"/>
                    </a:lnTo>
                    <a:lnTo>
                      <a:pt x="18371" y="4520"/>
                    </a:lnTo>
                    <a:lnTo>
                      <a:pt x="18287" y="4562"/>
                    </a:lnTo>
                    <a:lnTo>
                      <a:pt x="18308" y="4666"/>
                    </a:lnTo>
                    <a:lnTo>
                      <a:pt x="18517" y="4771"/>
                    </a:lnTo>
                    <a:lnTo>
                      <a:pt x="18601" y="4729"/>
                    </a:lnTo>
                    <a:lnTo>
                      <a:pt x="18622" y="4646"/>
                    </a:lnTo>
                    <a:lnTo>
                      <a:pt x="18685" y="4646"/>
                    </a:lnTo>
                    <a:lnTo>
                      <a:pt x="18727" y="4687"/>
                    </a:lnTo>
                    <a:lnTo>
                      <a:pt x="18685" y="4771"/>
                    </a:lnTo>
                    <a:lnTo>
                      <a:pt x="18789" y="4771"/>
                    </a:lnTo>
                    <a:lnTo>
                      <a:pt x="18957" y="4792"/>
                    </a:lnTo>
                    <a:lnTo>
                      <a:pt x="19145" y="4750"/>
                    </a:lnTo>
                    <a:lnTo>
                      <a:pt x="19250" y="4750"/>
                    </a:lnTo>
                    <a:lnTo>
                      <a:pt x="19417" y="4834"/>
                    </a:lnTo>
                    <a:lnTo>
                      <a:pt x="19543" y="4792"/>
                    </a:lnTo>
                    <a:lnTo>
                      <a:pt x="19647" y="4855"/>
                    </a:lnTo>
                    <a:lnTo>
                      <a:pt x="19689" y="4959"/>
                    </a:lnTo>
                    <a:lnTo>
                      <a:pt x="19773" y="4959"/>
                    </a:lnTo>
                    <a:lnTo>
                      <a:pt x="19752" y="5001"/>
                    </a:lnTo>
                    <a:lnTo>
                      <a:pt x="19668" y="5001"/>
                    </a:lnTo>
                    <a:lnTo>
                      <a:pt x="19522" y="4897"/>
                    </a:lnTo>
                    <a:lnTo>
                      <a:pt x="19313" y="4897"/>
                    </a:lnTo>
                    <a:lnTo>
                      <a:pt x="19250" y="4959"/>
                    </a:lnTo>
                    <a:lnTo>
                      <a:pt x="19375" y="5001"/>
                    </a:lnTo>
                    <a:lnTo>
                      <a:pt x="19417" y="5064"/>
                    </a:lnTo>
                    <a:lnTo>
                      <a:pt x="19229" y="5064"/>
                    </a:lnTo>
                    <a:lnTo>
                      <a:pt x="19145" y="4980"/>
                    </a:lnTo>
                    <a:lnTo>
                      <a:pt x="18894" y="5001"/>
                    </a:lnTo>
                    <a:lnTo>
                      <a:pt x="18810" y="5064"/>
                    </a:lnTo>
                    <a:lnTo>
                      <a:pt x="18727" y="5001"/>
                    </a:lnTo>
                    <a:lnTo>
                      <a:pt x="18643" y="5001"/>
                    </a:lnTo>
                    <a:lnTo>
                      <a:pt x="18580" y="5043"/>
                    </a:lnTo>
                    <a:lnTo>
                      <a:pt x="18497" y="5043"/>
                    </a:lnTo>
                    <a:lnTo>
                      <a:pt x="18225" y="5064"/>
                    </a:lnTo>
                    <a:lnTo>
                      <a:pt x="18183" y="5085"/>
                    </a:lnTo>
                    <a:lnTo>
                      <a:pt x="17973" y="5127"/>
                    </a:lnTo>
                    <a:lnTo>
                      <a:pt x="17953" y="5273"/>
                    </a:lnTo>
                    <a:lnTo>
                      <a:pt x="17973" y="5587"/>
                    </a:lnTo>
                    <a:lnTo>
                      <a:pt x="17994" y="5629"/>
                    </a:lnTo>
                    <a:lnTo>
                      <a:pt x="17994" y="5754"/>
                    </a:lnTo>
                    <a:lnTo>
                      <a:pt x="17953" y="5796"/>
                    </a:lnTo>
                    <a:lnTo>
                      <a:pt x="17953" y="5859"/>
                    </a:lnTo>
                    <a:lnTo>
                      <a:pt x="17994" y="5922"/>
                    </a:lnTo>
                    <a:lnTo>
                      <a:pt x="18099" y="5901"/>
                    </a:lnTo>
                    <a:lnTo>
                      <a:pt x="18141" y="5901"/>
                    </a:lnTo>
                    <a:lnTo>
                      <a:pt x="18225" y="5943"/>
                    </a:lnTo>
                    <a:lnTo>
                      <a:pt x="18329" y="5943"/>
                    </a:lnTo>
                    <a:lnTo>
                      <a:pt x="18371" y="5901"/>
                    </a:lnTo>
                    <a:lnTo>
                      <a:pt x="18392" y="5901"/>
                    </a:lnTo>
                    <a:lnTo>
                      <a:pt x="18476" y="5922"/>
                    </a:lnTo>
                    <a:lnTo>
                      <a:pt x="18517" y="5964"/>
                    </a:lnTo>
                    <a:lnTo>
                      <a:pt x="18559" y="5943"/>
                    </a:lnTo>
                    <a:lnTo>
                      <a:pt x="18622" y="6006"/>
                    </a:lnTo>
                    <a:lnTo>
                      <a:pt x="18622" y="6047"/>
                    </a:lnTo>
                    <a:lnTo>
                      <a:pt x="18706" y="6068"/>
                    </a:lnTo>
                    <a:lnTo>
                      <a:pt x="18789" y="6047"/>
                    </a:lnTo>
                    <a:lnTo>
                      <a:pt x="18852" y="6047"/>
                    </a:lnTo>
                    <a:lnTo>
                      <a:pt x="18915" y="6110"/>
                    </a:lnTo>
                    <a:lnTo>
                      <a:pt x="19041" y="6110"/>
                    </a:lnTo>
                    <a:lnTo>
                      <a:pt x="19124" y="6068"/>
                    </a:lnTo>
                    <a:lnTo>
                      <a:pt x="19229" y="6131"/>
                    </a:lnTo>
                    <a:lnTo>
                      <a:pt x="19333" y="6068"/>
                    </a:lnTo>
                    <a:lnTo>
                      <a:pt x="19417" y="6110"/>
                    </a:lnTo>
                    <a:lnTo>
                      <a:pt x="19543" y="6110"/>
                    </a:lnTo>
                    <a:lnTo>
                      <a:pt x="19647" y="6068"/>
                    </a:lnTo>
                    <a:lnTo>
                      <a:pt x="19752" y="6131"/>
                    </a:lnTo>
                    <a:lnTo>
                      <a:pt x="19773" y="6215"/>
                    </a:lnTo>
                    <a:lnTo>
                      <a:pt x="19857" y="6152"/>
                    </a:lnTo>
                    <a:lnTo>
                      <a:pt x="19877" y="6257"/>
                    </a:lnTo>
                    <a:lnTo>
                      <a:pt x="19982" y="6340"/>
                    </a:lnTo>
                    <a:lnTo>
                      <a:pt x="19982" y="6382"/>
                    </a:lnTo>
                    <a:lnTo>
                      <a:pt x="20003" y="6445"/>
                    </a:lnTo>
                    <a:lnTo>
                      <a:pt x="20108" y="6445"/>
                    </a:lnTo>
                    <a:lnTo>
                      <a:pt x="20191" y="6466"/>
                    </a:lnTo>
                    <a:lnTo>
                      <a:pt x="20212" y="6550"/>
                    </a:lnTo>
                    <a:lnTo>
                      <a:pt x="20275" y="6570"/>
                    </a:lnTo>
                    <a:lnTo>
                      <a:pt x="20359" y="6654"/>
                    </a:lnTo>
                    <a:lnTo>
                      <a:pt x="20317" y="6696"/>
                    </a:lnTo>
                    <a:lnTo>
                      <a:pt x="20317" y="6780"/>
                    </a:lnTo>
                    <a:lnTo>
                      <a:pt x="20422" y="6884"/>
                    </a:lnTo>
                    <a:lnTo>
                      <a:pt x="20589" y="6989"/>
                    </a:lnTo>
                    <a:lnTo>
                      <a:pt x="20589" y="7052"/>
                    </a:lnTo>
                    <a:lnTo>
                      <a:pt x="20568" y="7073"/>
                    </a:lnTo>
                    <a:lnTo>
                      <a:pt x="20589" y="7114"/>
                    </a:lnTo>
                    <a:lnTo>
                      <a:pt x="20526" y="7094"/>
                    </a:lnTo>
                    <a:lnTo>
                      <a:pt x="20317" y="7052"/>
                    </a:lnTo>
                    <a:lnTo>
                      <a:pt x="20170" y="6989"/>
                    </a:lnTo>
                    <a:lnTo>
                      <a:pt x="20087" y="7010"/>
                    </a:lnTo>
                    <a:lnTo>
                      <a:pt x="20003" y="6989"/>
                    </a:lnTo>
                    <a:lnTo>
                      <a:pt x="19982" y="7010"/>
                    </a:lnTo>
                    <a:lnTo>
                      <a:pt x="19898" y="7010"/>
                    </a:lnTo>
                    <a:lnTo>
                      <a:pt x="19836" y="6905"/>
                    </a:lnTo>
                    <a:lnTo>
                      <a:pt x="19752" y="6905"/>
                    </a:lnTo>
                    <a:lnTo>
                      <a:pt x="19689" y="6801"/>
                    </a:lnTo>
                    <a:lnTo>
                      <a:pt x="19647" y="6780"/>
                    </a:lnTo>
                    <a:lnTo>
                      <a:pt x="19522" y="6801"/>
                    </a:lnTo>
                    <a:lnTo>
                      <a:pt x="19438" y="6780"/>
                    </a:lnTo>
                    <a:lnTo>
                      <a:pt x="19375" y="6738"/>
                    </a:lnTo>
                    <a:lnTo>
                      <a:pt x="19250" y="6675"/>
                    </a:lnTo>
                    <a:lnTo>
                      <a:pt x="19229" y="6591"/>
                    </a:lnTo>
                    <a:lnTo>
                      <a:pt x="19166" y="6591"/>
                    </a:lnTo>
                    <a:lnTo>
                      <a:pt x="19124" y="6570"/>
                    </a:lnTo>
                    <a:lnTo>
                      <a:pt x="18999" y="6570"/>
                    </a:lnTo>
                    <a:lnTo>
                      <a:pt x="18936" y="6550"/>
                    </a:lnTo>
                    <a:lnTo>
                      <a:pt x="18685" y="6550"/>
                    </a:lnTo>
                    <a:lnTo>
                      <a:pt x="18517" y="6529"/>
                    </a:lnTo>
                    <a:lnTo>
                      <a:pt x="18413" y="6487"/>
                    </a:lnTo>
                    <a:lnTo>
                      <a:pt x="17973" y="6487"/>
                    </a:lnTo>
                    <a:lnTo>
                      <a:pt x="17890" y="6529"/>
                    </a:lnTo>
                    <a:lnTo>
                      <a:pt x="17764" y="6550"/>
                    </a:lnTo>
                    <a:lnTo>
                      <a:pt x="17701" y="6633"/>
                    </a:lnTo>
                    <a:lnTo>
                      <a:pt x="17701" y="6801"/>
                    </a:lnTo>
                    <a:lnTo>
                      <a:pt x="17597" y="6968"/>
                    </a:lnTo>
                    <a:lnTo>
                      <a:pt x="17639" y="7156"/>
                    </a:lnTo>
                    <a:lnTo>
                      <a:pt x="17597" y="7219"/>
                    </a:lnTo>
                    <a:lnTo>
                      <a:pt x="17639" y="7282"/>
                    </a:lnTo>
                    <a:lnTo>
                      <a:pt x="17701" y="7303"/>
                    </a:lnTo>
                    <a:lnTo>
                      <a:pt x="17681" y="7366"/>
                    </a:lnTo>
                    <a:lnTo>
                      <a:pt x="17639" y="7387"/>
                    </a:lnTo>
                    <a:lnTo>
                      <a:pt x="17701" y="7617"/>
                    </a:lnTo>
                    <a:lnTo>
                      <a:pt x="17785" y="7700"/>
                    </a:lnTo>
                    <a:lnTo>
                      <a:pt x="17806" y="7742"/>
                    </a:lnTo>
                    <a:lnTo>
                      <a:pt x="17973" y="7847"/>
                    </a:lnTo>
                    <a:lnTo>
                      <a:pt x="18015" y="7910"/>
                    </a:lnTo>
                    <a:lnTo>
                      <a:pt x="18120" y="7889"/>
                    </a:lnTo>
                    <a:lnTo>
                      <a:pt x="18183" y="7951"/>
                    </a:lnTo>
                    <a:lnTo>
                      <a:pt x="18266" y="7993"/>
                    </a:lnTo>
                    <a:lnTo>
                      <a:pt x="18392" y="7931"/>
                    </a:lnTo>
                    <a:lnTo>
                      <a:pt x="18476" y="7931"/>
                    </a:lnTo>
                    <a:lnTo>
                      <a:pt x="18538" y="8014"/>
                    </a:lnTo>
                    <a:lnTo>
                      <a:pt x="18685" y="8014"/>
                    </a:lnTo>
                    <a:lnTo>
                      <a:pt x="18748" y="8140"/>
                    </a:lnTo>
                    <a:lnTo>
                      <a:pt x="18831" y="8161"/>
                    </a:lnTo>
                    <a:lnTo>
                      <a:pt x="18852" y="8223"/>
                    </a:lnTo>
                    <a:lnTo>
                      <a:pt x="18727" y="8265"/>
                    </a:lnTo>
                    <a:lnTo>
                      <a:pt x="18727" y="8349"/>
                    </a:lnTo>
                    <a:lnTo>
                      <a:pt x="18685" y="8412"/>
                    </a:lnTo>
                    <a:lnTo>
                      <a:pt x="18685" y="8454"/>
                    </a:lnTo>
                    <a:lnTo>
                      <a:pt x="18622" y="8537"/>
                    </a:lnTo>
                    <a:lnTo>
                      <a:pt x="18497" y="8621"/>
                    </a:lnTo>
                    <a:lnTo>
                      <a:pt x="18497" y="8663"/>
                    </a:lnTo>
                    <a:lnTo>
                      <a:pt x="18434" y="8747"/>
                    </a:lnTo>
                    <a:lnTo>
                      <a:pt x="18517" y="8788"/>
                    </a:lnTo>
                    <a:lnTo>
                      <a:pt x="18517" y="8935"/>
                    </a:lnTo>
                    <a:lnTo>
                      <a:pt x="18580" y="9060"/>
                    </a:lnTo>
                    <a:lnTo>
                      <a:pt x="18580" y="9144"/>
                    </a:lnTo>
                    <a:lnTo>
                      <a:pt x="18434" y="9165"/>
                    </a:lnTo>
                    <a:lnTo>
                      <a:pt x="18497" y="9207"/>
                    </a:lnTo>
                    <a:lnTo>
                      <a:pt x="18685" y="9249"/>
                    </a:lnTo>
                    <a:lnTo>
                      <a:pt x="18748" y="9207"/>
                    </a:lnTo>
                    <a:lnTo>
                      <a:pt x="18810" y="9207"/>
                    </a:lnTo>
                    <a:lnTo>
                      <a:pt x="18831" y="9270"/>
                    </a:lnTo>
                    <a:lnTo>
                      <a:pt x="18894" y="9207"/>
                    </a:lnTo>
                    <a:lnTo>
                      <a:pt x="18936" y="9207"/>
                    </a:lnTo>
                    <a:lnTo>
                      <a:pt x="18999" y="9249"/>
                    </a:lnTo>
                    <a:lnTo>
                      <a:pt x="19145" y="9249"/>
                    </a:lnTo>
                    <a:lnTo>
                      <a:pt x="19333" y="9311"/>
                    </a:lnTo>
                    <a:lnTo>
                      <a:pt x="19417" y="9249"/>
                    </a:lnTo>
                    <a:lnTo>
                      <a:pt x="19564" y="9249"/>
                    </a:lnTo>
                    <a:lnTo>
                      <a:pt x="19585" y="9291"/>
                    </a:lnTo>
                    <a:lnTo>
                      <a:pt x="19626" y="9291"/>
                    </a:lnTo>
                    <a:lnTo>
                      <a:pt x="19668" y="9270"/>
                    </a:lnTo>
                    <a:lnTo>
                      <a:pt x="19752" y="9249"/>
                    </a:lnTo>
                    <a:lnTo>
                      <a:pt x="19794" y="9270"/>
                    </a:lnTo>
                    <a:lnTo>
                      <a:pt x="19836" y="9353"/>
                    </a:lnTo>
                    <a:lnTo>
                      <a:pt x="19877" y="9353"/>
                    </a:lnTo>
                    <a:lnTo>
                      <a:pt x="19940" y="9311"/>
                    </a:lnTo>
                    <a:lnTo>
                      <a:pt x="19982" y="9353"/>
                    </a:lnTo>
                    <a:lnTo>
                      <a:pt x="20003" y="9416"/>
                    </a:lnTo>
                    <a:lnTo>
                      <a:pt x="20066" y="9416"/>
                    </a:lnTo>
                    <a:lnTo>
                      <a:pt x="20108" y="9374"/>
                    </a:lnTo>
                    <a:lnTo>
                      <a:pt x="20254" y="9353"/>
                    </a:lnTo>
                    <a:lnTo>
                      <a:pt x="20296" y="9270"/>
                    </a:lnTo>
                    <a:lnTo>
                      <a:pt x="20401" y="9249"/>
                    </a:lnTo>
                    <a:lnTo>
                      <a:pt x="20484" y="9249"/>
                    </a:lnTo>
                    <a:lnTo>
                      <a:pt x="20589" y="9144"/>
                    </a:lnTo>
                    <a:lnTo>
                      <a:pt x="20714" y="9081"/>
                    </a:lnTo>
                    <a:lnTo>
                      <a:pt x="20819" y="9060"/>
                    </a:lnTo>
                    <a:lnTo>
                      <a:pt x="20840" y="8998"/>
                    </a:lnTo>
                    <a:lnTo>
                      <a:pt x="20924" y="8998"/>
                    </a:lnTo>
                    <a:lnTo>
                      <a:pt x="21028" y="9039"/>
                    </a:lnTo>
                    <a:lnTo>
                      <a:pt x="21112" y="9039"/>
                    </a:lnTo>
                    <a:lnTo>
                      <a:pt x="21196" y="9081"/>
                    </a:lnTo>
                    <a:lnTo>
                      <a:pt x="21405" y="9081"/>
                    </a:lnTo>
                    <a:lnTo>
                      <a:pt x="21635" y="8935"/>
                    </a:lnTo>
                    <a:lnTo>
                      <a:pt x="21656" y="8851"/>
                    </a:lnTo>
                    <a:lnTo>
                      <a:pt x="21719" y="8851"/>
                    </a:lnTo>
                    <a:lnTo>
                      <a:pt x="21740" y="8893"/>
                    </a:lnTo>
                    <a:lnTo>
                      <a:pt x="21761" y="8851"/>
                    </a:lnTo>
                    <a:lnTo>
                      <a:pt x="21844" y="8788"/>
                    </a:lnTo>
                    <a:lnTo>
                      <a:pt x="21844" y="8726"/>
                    </a:lnTo>
                    <a:lnTo>
                      <a:pt x="21865" y="8663"/>
                    </a:lnTo>
                    <a:lnTo>
                      <a:pt x="21928" y="8684"/>
                    </a:lnTo>
                    <a:lnTo>
                      <a:pt x="21991" y="8684"/>
                    </a:lnTo>
                    <a:lnTo>
                      <a:pt x="22054" y="8642"/>
                    </a:lnTo>
                    <a:lnTo>
                      <a:pt x="22054" y="8579"/>
                    </a:lnTo>
                    <a:lnTo>
                      <a:pt x="22095" y="8621"/>
                    </a:lnTo>
                    <a:lnTo>
                      <a:pt x="22158" y="8621"/>
                    </a:lnTo>
                    <a:lnTo>
                      <a:pt x="22179" y="8663"/>
                    </a:lnTo>
                    <a:lnTo>
                      <a:pt x="22179" y="8726"/>
                    </a:lnTo>
                    <a:lnTo>
                      <a:pt x="22242" y="8767"/>
                    </a:lnTo>
                    <a:lnTo>
                      <a:pt x="22158" y="8830"/>
                    </a:lnTo>
                    <a:lnTo>
                      <a:pt x="22158" y="8893"/>
                    </a:lnTo>
                    <a:lnTo>
                      <a:pt x="22095" y="8977"/>
                    </a:lnTo>
                    <a:lnTo>
                      <a:pt x="22054" y="8998"/>
                    </a:lnTo>
                    <a:lnTo>
                      <a:pt x="22054" y="9060"/>
                    </a:lnTo>
                    <a:lnTo>
                      <a:pt x="22137" y="9081"/>
                    </a:lnTo>
                    <a:lnTo>
                      <a:pt x="22200" y="9165"/>
                    </a:lnTo>
                    <a:lnTo>
                      <a:pt x="22242" y="9144"/>
                    </a:lnTo>
                    <a:lnTo>
                      <a:pt x="22305" y="9144"/>
                    </a:lnTo>
                    <a:lnTo>
                      <a:pt x="22409" y="9186"/>
                    </a:lnTo>
                    <a:lnTo>
                      <a:pt x="22409" y="9207"/>
                    </a:lnTo>
                    <a:cubicBezTo>
                      <a:pt x="22367" y="9207"/>
                      <a:pt x="22305" y="9249"/>
                      <a:pt x="22263" y="9270"/>
                    </a:cubicBezTo>
                    <a:lnTo>
                      <a:pt x="22242" y="9270"/>
                    </a:lnTo>
                    <a:cubicBezTo>
                      <a:pt x="22137" y="9291"/>
                      <a:pt x="22054" y="9353"/>
                      <a:pt x="21949" y="9374"/>
                    </a:cubicBezTo>
                    <a:cubicBezTo>
                      <a:pt x="21886" y="9374"/>
                      <a:pt x="21865" y="9395"/>
                      <a:pt x="21844" y="9458"/>
                    </a:cubicBezTo>
                    <a:lnTo>
                      <a:pt x="21551" y="9521"/>
                    </a:lnTo>
                    <a:lnTo>
                      <a:pt x="21133" y="9563"/>
                    </a:lnTo>
                    <a:lnTo>
                      <a:pt x="21007" y="9521"/>
                    </a:lnTo>
                    <a:lnTo>
                      <a:pt x="20903" y="9521"/>
                    </a:lnTo>
                    <a:lnTo>
                      <a:pt x="20735" y="9730"/>
                    </a:lnTo>
                    <a:lnTo>
                      <a:pt x="20631" y="9793"/>
                    </a:lnTo>
                    <a:lnTo>
                      <a:pt x="20589" y="9876"/>
                    </a:lnTo>
                    <a:lnTo>
                      <a:pt x="20673" y="9918"/>
                    </a:lnTo>
                    <a:lnTo>
                      <a:pt x="20735" y="9876"/>
                    </a:lnTo>
                    <a:lnTo>
                      <a:pt x="20798" y="9876"/>
                    </a:lnTo>
                    <a:lnTo>
                      <a:pt x="20777" y="9981"/>
                    </a:lnTo>
                    <a:lnTo>
                      <a:pt x="20694" y="10023"/>
                    </a:lnTo>
                    <a:lnTo>
                      <a:pt x="20714" y="10086"/>
                    </a:lnTo>
                    <a:lnTo>
                      <a:pt x="20882" y="10107"/>
                    </a:lnTo>
                    <a:lnTo>
                      <a:pt x="20903" y="10148"/>
                    </a:lnTo>
                    <a:lnTo>
                      <a:pt x="21028" y="10127"/>
                    </a:lnTo>
                    <a:lnTo>
                      <a:pt x="21028" y="10044"/>
                    </a:lnTo>
                    <a:lnTo>
                      <a:pt x="20945" y="9981"/>
                    </a:lnTo>
                    <a:lnTo>
                      <a:pt x="20945" y="9897"/>
                    </a:lnTo>
                    <a:lnTo>
                      <a:pt x="21028" y="9876"/>
                    </a:lnTo>
                    <a:lnTo>
                      <a:pt x="21049" y="9918"/>
                    </a:lnTo>
                    <a:lnTo>
                      <a:pt x="21133" y="9918"/>
                    </a:lnTo>
                    <a:lnTo>
                      <a:pt x="21238" y="10002"/>
                    </a:lnTo>
                    <a:lnTo>
                      <a:pt x="21321" y="9981"/>
                    </a:lnTo>
                    <a:lnTo>
                      <a:pt x="21342" y="9876"/>
                    </a:lnTo>
                    <a:lnTo>
                      <a:pt x="21426" y="9814"/>
                    </a:lnTo>
                    <a:lnTo>
                      <a:pt x="21426" y="9918"/>
                    </a:lnTo>
                    <a:lnTo>
                      <a:pt x="21530" y="10023"/>
                    </a:lnTo>
                    <a:lnTo>
                      <a:pt x="21551" y="9981"/>
                    </a:lnTo>
                    <a:lnTo>
                      <a:pt x="21551" y="9897"/>
                    </a:lnTo>
                    <a:lnTo>
                      <a:pt x="21656" y="9897"/>
                    </a:lnTo>
                    <a:lnTo>
                      <a:pt x="21677" y="9814"/>
                    </a:lnTo>
                    <a:lnTo>
                      <a:pt x="21761" y="9814"/>
                    </a:lnTo>
                    <a:lnTo>
                      <a:pt x="21886" y="9772"/>
                    </a:lnTo>
                    <a:cubicBezTo>
                      <a:pt x="21932" y="9802"/>
                      <a:pt x="21989" y="9822"/>
                      <a:pt x="22041" y="9822"/>
                    </a:cubicBezTo>
                    <a:cubicBezTo>
                      <a:pt x="22060" y="9822"/>
                      <a:pt x="22079" y="9819"/>
                      <a:pt x="22095" y="9814"/>
                    </a:cubicBezTo>
                    <a:cubicBezTo>
                      <a:pt x="22116" y="9814"/>
                      <a:pt x="22132" y="9808"/>
                      <a:pt x="22142" y="9803"/>
                    </a:cubicBezTo>
                    <a:lnTo>
                      <a:pt x="22142" y="9803"/>
                    </a:lnTo>
                    <a:lnTo>
                      <a:pt x="22095" y="9835"/>
                    </a:lnTo>
                    <a:lnTo>
                      <a:pt x="22158" y="9918"/>
                    </a:lnTo>
                    <a:lnTo>
                      <a:pt x="22033" y="10044"/>
                    </a:lnTo>
                    <a:lnTo>
                      <a:pt x="21949" y="10002"/>
                    </a:lnTo>
                    <a:lnTo>
                      <a:pt x="21886" y="10044"/>
                    </a:lnTo>
                    <a:lnTo>
                      <a:pt x="21782" y="10044"/>
                    </a:lnTo>
                    <a:lnTo>
                      <a:pt x="21740" y="10002"/>
                    </a:lnTo>
                    <a:lnTo>
                      <a:pt x="21656" y="10002"/>
                    </a:lnTo>
                    <a:lnTo>
                      <a:pt x="21551" y="10190"/>
                    </a:lnTo>
                    <a:lnTo>
                      <a:pt x="21572" y="10316"/>
                    </a:lnTo>
                    <a:lnTo>
                      <a:pt x="21572" y="10462"/>
                    </a:lnTo>
                    <a:lnTo>
                      <a:pt x="21551" y="10316"/>
                    </a:lnTo>
                    <a:lnTo>
                      <a:pt x="21510" y="10316"/>
                    </a:lnTo>
                    <a:lnTo>
                      <a:pt x="21468" y="10232"/>
                    </a:lnTo>
                    <a:lnTo>
                      <a:pt x="21405" y="10232"/>
                    </a:lnTo>
                    <a:lnTo>
                      <a:pt x="21342" y="10337"/>
                    </a:lnTo>
                    <a:lnTo>
                      <a:pt x="21196" y="10379"/>
                    </a:lnTo>
                    <a:lnTo>
                      <a:pt x="21133" y="10400"/>
                    </a:lnTo>
                    <a:lnTo>
                      <a:pt x="21133" y="10316"/>
                    </a:lnTo>
                    <a:lnTo>
                      <a:pt x="21091" y="10316"/>
                    </a:lnTo>
                    <a:lnTo>
                      <a:pt x="21007" y="10420"/>
                    </a:lnTo>
                    <a:lnTo>
                      <a:pt x="20924" y="10441"/>
                    </a:lnTo>
                    <a:lnTo>
                      <a:pt x="20882" y="10400"/>
                    </a:lnTo>
                    <a:lnTo>
                      <a:pt x="20798" y="10400"/>
                    </a:lnTo>
                    <a:lnTo>
                      <a:pt x="20735" y="10483"/>
                    </a:lnTo>
                    <a:lnTo>
                      <a:pt x="20735" y="10504"/>
                    </a:lnTo>
                    <a:lnTo>
                      <a:pt x="20589" y="10525"/>
                    </a:lnTo>
                    <a:lnTo>
                      <a:pt x="20505" y="10588"/>
                    </a:lnTo>
                    <a:lnTo>
                      <a:pt x="20505" y="10692"/>
                    </a:lnTo>
                    <a:lnTo>
                      <a:pt x="20526" y="10797"/>
                    </a:lnTo>
                    <a:lnTo>
                      <a:pt x="20422" y="11069"/>
                    </a:lnTo>
                    <a:lnTo>
                      <a:pt x="20380" y="11278"/>
                    </a:lnTo>
                    <a:lnTo>
                      <a:pt x="20380" y="11362"/>
                    </a:lnTo>
                    <a:lnTo>
                      <a:pt x="20484" y="11446"/>
                    </a:lnTo>
                    <a:lnTo>
                      <a:pt x="20463" y="11488"/>
                    </a:lnTo>
                    <a:lnTo>
                      <a:pt x="20359" y="11529"/>
                    </a:lnTo>
                    <a:lnTo>
                      <a:pt x="20359" y="11592"/>
                    </a:lnTo>
                    <a:lnTo>
                      <a:pt x="20422" y="11697"/>
                    </a:lnTo>
                    <a:lnTo>
                      <a:pt x="20422" y="11801"/>
                    </a:lnTo>
                    <a:lnTo>
                      <a:pt x="20380" y="11864"/>
                    </a:lnTo>
                    <a:lnTo>
                      <a:pt x="20359" y="11801"/>
                    </a:lnTo>
                    <a:lnTo>
                      <a:pt x="20275" y="11864"/>
                    </a:lnTo>
                    <a:lnTo>
                      <a:pt x="20212" y="11843"/>
                    </a:lnTo>
                    <a:lnTo>
                      <a:pt x="20254" y="11760"/>
                    </a:lnTo>
                    <a:lnTo>
                      <a:pt x="20296" y="11739"/>
                    </a:lnTo>
                    <a:lnTo>
                      <a:pt x="20296" y="11634"/>
                    </a:lnTo>
                    <a:lnTo>
                      <a:pt x="20212" y="11634"/>
                    </a:lnTo>
                    <a:lnTo>
                      <a:pt x="20087" y="11864"/>
                    </a:lnTo>
                    <a:lnTo>
                      <a:pt x="20066" y="12115"/>
                    </a:lnTo>
                    <a:lnTo>
                      <a:pt x="20108" y="12408"/>
                    </a:lnTo>
                    <a:lnTo>
                      <a:pt x="20108" y="12785"/>
                    </a:lnTo>
                    <a:lnTo>
                      <a:pt x="20087" y="12408"/>
                    </a:lnTo>
                    <a:lnTo>
                      <a:pt x="20045" y="12220"/>
                    </a:lnTo>
                    <a:lnTo>
                      <a:pt x="19982" y="12178"/>
                    </a:lnTo>
                    <a:lnTo>
                      <a:pt x="20045" y="12073"/>
                    </a:lnTo>
                    <a:lnTo>
                      <a:pt x="20045" y="11990"/>
                    </a:lnTo>
                    <a:lnTo>
                      <a:pt x="19898" y="11906"/>
                    </a:lnTo>
                    <a:lnTo>
                      <a:pt x="19961" y="11780"/>
                    </a:lnTo>
                    <a:lnTo>
                      <a:pt x="19961" y="11571"/>
                    </a:lnTo>
                    <a:lnTo>
                      <a:pt x="19877" y="11446"/>
                    </a:lnTo>
                    <a:lnTo>
                      <a:pt x="19877" y="11236"/>
                    </a:lnTo>
                    <a:lnTo>
                      <a:pt x="19961" y="11111"/>
                    </a:lnTo>
                    <a:lnTo>
                      <a:pt x="20045" y="10923"/>
                    </a:lnTo>
                    <a:lnTo>
                      <a:pt x="20045" y="10755"/>
                    </a:lnTo>
                    <a:lnTo>
                      <a:pt x="20003" y="10755"/>
                    </a:lnTo>
                    <a:lnTo>
                      <a:pt x="19961" y="10839"/>
                    </a:lnTo>
                    <a:lnTo>
                      <a:pt x="19940" y="10964"/>
                    </a:lnTo>
                    <a:lnTo>
                      <a:pt x="19857" y="11048"/>
                    </a:lnTo>
                    <a:lnTo>
                      <a:pt x="19836" y="11027"/>
                    </a:lnTo>
                    <a:lnTo>
                      <a:pt x="19794" y="10902"/>
                    </a:lnTo>
                    <a:lnTo>
                      <a:pt x="19877" y="10713"/>
                    </a:lnTo>
                    <a:lnTo>
                      <a:pt x="19898" y="10609"/>
                    </a:lnTo>
                    <a:lnTo>
                      <a:pt x="19836" y="10546"/>
                    </a:lnTo>
                    <a:lnTo>
                      <a:pt x="19752" y="10630"/>
                    </a:lnTo>
                    <a:lnTo>
                      <a:pt x="19731" y="10609"/>
                    </a:lnTo>
                    <a:lnTo>
                      <a:pt x="19689" y="10546"/>
                    </a:lnTo>
                    <a:lnTo>
                      <a:pt x="19731" y="10483"/>
                    </a:lnTo>
                    <a:lnTo>
                      <a:pt x="19731" y="10337"/>
                    </a:lnTo>
                    <a:lnTo>
                      <a:pt x="19668" y="10337"/>
                    </a:lnTo>
                    <a:lnTo>
                      <a:pt x="19668" y="10295"/>
                    </a:lnTo>
                    <a:lnTo>
                      <a:pt x="19689" y="10232"/>
                    </a:lnTo>
                    <a:lnTo>
                      <a:pt x="19689" y="10127"/>
                    </a:lnTo>
                    <a:lnTo>
                      <a:pt x="19585" y="10169"/>
                    </a:lnTo>
                    <a:lnTo>
                      <a:pt x="19271" y="10274"/>
                    </a:lnTo>
                    <a:lnTo>
                      <a:pt x="19103" y="10379"/>
                    </a:lnTo>
                    <a:lnTo>
                      <a:pt x="19041" y="10337"/>
                    </a:lnTo>
                    <a:lnTo>
                      <a:pt x="19041" y="10295"/>
                    </a:lnTo>
                    <a:lnTo>
                      <a:pt x="18999" y="10295"/>
                    </a:lnTo>
                    <a:lnTo>
                      <a:pt x="18915" y="10379"/>
                    </a:lnTo>
                    <a:lnTo>
                      <a:pt x="18831" y="10379"/>
                    </a:lnTo>
                    <a:lnTo>
                      <a:pt x="18789" y="10295"/>
                    </a:lnTo>
                    <a:lnTo>
                      <a:pt x="18622" y="10420"/>
                    </a:lnTo>
                    <a:lnTo>
                      <a:pt x="18622" y="10337"/>
                    </a:lnTo>
                    <a:lnTo>
                      <a:pt x="18517" y="10295"/>
                    </a:lnTo>
                    <a:lnTo>
                      <a:pt x="18476" y="10295"/>
                    </a:lnTo>
                    <a:lnTo>
                      <a:pt x="18476" y="10337"/>
                    </a:lnTo>
                    <a:lnTo>
                      <a:pt x="18308" y="10337"/>
                    </a:lnTo>
                    <a:lnTo>
                      <a:pt x="18078" y="10232"/>
                    </a:lnTo>
                    <a:lnTo>
                      <a:pt x="17890" y="10232"/>
                    </a:lnTo>
                    <a:lnTo>
                      <a:pt x="17701" y="10127"/>
                    </a:lnTo>
                    <a:lnTo>
                      <a:pt x="17555" y="10127"/>
                    </a:lnTo>
                    <a:lnTo>
                      <a:pt x="17555" y="10023"/>
                    </a:lnTo>
                    <a:lnTo>
                      <a:pt x="17429" y="9918"/>
                    </a:lnTo>
                    <a:lnTo>
                      <a:pt x="17346" y="9981"/>
                    </a:lnTo>
                    <a:lnTo>
                      <a:pt x="17241" y="9897"/>
                    </a:lnTo>
                    <a:lnTo>
                      <a:pt x="17220" y="9772"/>
                    </a:lnTo>
                    <a:lnTo>
                      <a:pt x="17116" y="9709"/>
                    </a:lnTo>
                    <a:lnTo>
                      <a:pt x="17053" y="9667"/>
                    </a:lnTo>
                    <a:lnTo>
                      <a:pt x="17157" y="9646"/>
                    </a:lnTo>
                    <a:lnTo>
                      <a:pt x="17283" y="9646"/>
                    </a:lnTo>
                    <a:lnTo>
                      <a:pt x="17283" y="9500"/>
                    </a:lnTo>
                    <a:lnTo>
                      <a:pt x="17388" y="9437"/>
                    </a:lnTo>
                    <a:lnTo>
                      <a:pt x="17367" y="9353"/>
                    </a:lnTo>
                    <a:lnTo>
                      <a:pt x="17471" y="9353"/>
                    </a:lnTo>
                    <a:lnTo>
                      <a:pt x="17639" y="9395"/>
                    </a:lnTo>
                    <a:lnTo>
                      <a:pt x="17681" y="9374"/>
                    </a:lnTo>
                    <a:lnTo>
                      <a:pt x="17681" y="9332"/>
                    </a:lnTo>
                    <a:lnTo>
                      <a:pt x="17806" y="9332"/>
                    </a:lnTo>
                    <a:lnTo>
                      <a:pt x="18078" y="9395"/>
                    </a:lnTo>
                    <a:lnTo>
                      <a:pt x="18183" y="9291"/>
                    </a:lnTo>
                    <a:lnTo>
                      <a:pt x="18183" y="9165"/>
                    </a:lnTo>
                    <a:lnTo>
                      <a:pt x="18225" y="9060"/>
                    </a:lnTo>
                    <a:lnTo>
                      <a:pt x="18183" y="8935"/>
                    </a:lnTo>
                    <a:lnTo>
                      <a:pt x="18183" y="8809"/>
                    </a:lnTo>
                    <a:lnTo>
                      <a:pt x="18120" y="8705"/>
                    </a:lnTo>
                    <a:lnTo>
                      <a:pt x="18078" y="8537"/>
                    </a:lnTo>
                    <a:lnTo>
                      <a:pt x="17994" y="8516"/>
                    </a:lnTo>
                    <a:lnTo>
                      <a:pt x="17973" y="8433"/>
                    </a:lnTo>
                    <a:lnTo>
                      <a:pt x="17806" y="8286"/>
                    </a:lnTo>
                    <a:lnTo>
                      <a:pt x="17764" y="8286"/>
                    </a:lnTo>
                    <a:lnTo>
                      <a:pt x="17743" y="8349"/>
                    </a:lnTo>
                    <a:lnTo>
                      <a:pt x="17681" y="8349"/>
                    </a:lnTo>
                    <a:lnTo>
                      <a:pt x="17660" y="8286"/>
                    </a:lnTo>
                    <a:lnTo>
                      <a:pt x="17492" y="8203"/>
                    </a:lnTo>
                    <a:lnTo>
                      <a:pt x="17492" y="8244"/>
                    </a:lnTo>
                    <a:lnTo>
                      <a:pt x="17597" y="8328"/>
                    </a:lnTo>
                    <a:lnTo>
                      <a:pt x="17576" y="8391"/>
                    </a:lnTo>
                    <a:lnTo>
                      <a:pt x="17639" y="8454"/>
                    </a:lnTo>
                    <a:lnTo>
                      <a:pt x="17576" y="8558"/>
                    </a:lnTo>
                    <a:lnTo>
                      <a:pt x="17492" y="8454"/>
                    </a:lnTo>
                    <a:lnTo>
                      <a:pt x="17492" y="8349"/>
                    </a:lnTo>
                    <a:lnTo>
                      <a:pt x="17388" y="8349"/>
                    </a:lnTo>
                    <a:lnTo>
                      <a:pt x="17220" y="8244"/>
                    </a:lnTo>
                    <a:lnTo>
                      <a:pt x="17178" y="8182"/>
                    </a:lnTo>
                    <a:lnTo>
                      <a:pt x="17137" y="8223"/>
                    </a:lnTo>
                    <a:lnTo>
                      <a:pt x="17053" y="8182"/>
                    </a:lnTo>
                    <a:lnTo>
                      <a:pt x="17011" y="8077"/>
                    </a:lnTo>
                    <a:lnTo>
                      <a:pt x="16906" y="7993"/>
                    </a:lnTo>
                    <a:lnTo>
                      <a:pt x="16739" y="7993"/>
                    </a:lnTo>
                    <a:lnTo>
                      <a:pt x="16551" y="7805"/>
                    </a:lnTo>
                    <a:lnTo>
                      <a:pt x="16404" y="7721"/>
                    </a:lnTo>
                    <a:lnTo>
                      <a:pt x="16383" y="7617"/>
                    </a:lnTo>
                    <a:lnTo>
                      <a:pt x="15902" y="7345"/>
                    </a:lnTo>
                    <a:lnTo>
                      <a:pt x="15776" y="7135"/>
                    </a:lnTo>
                    <a:lnTo>
                      <a:pt x="15776" y="6968"/>
                    </a:lnTo>
                    <a:lnTo>
                      <a:pt x="15672" y="6717"/>
                    </a:lnTo>
                    <a:lnTo>
                      <a:pt x="15672" y="6612"/>
                    </a:lnTo>
                    <a:lnTo>
                      <a:pt x="15567" y="6612"/>
                    </a:lnTo>
                    <a:lnTo>
                      <a:pt x="15442" y="6508"/>
                    </a:lnTo>
                    <a:lnTo>
                      <a:pt x="15337" y="6508"/>
                    </a:lnTo>
                    <a:lnTo>
                      <a:pt x="15253" y="6424"/>
                    </a:lnTo>
                    <a:lnTo>
                      <a:pt x="15149" y="6403"/>
                    </a:lnTo>
                    <a:lnTo>
                      <a:pt x="15065" y="6319"/>
                    </a:lnTo>
                    <a:lnTo>
                      <a:pt x="14940" y="6361"/>
                    </a:lnTo>
                    <a:lnTo>
                      <a:pt x="14793" y="6487"/>
                    </a:lnTo>
                    <a:lnTo>
                      <a:pt x="14688" y="6696"/>
                    </a:lnTo>
                    <a:lnTo>
                      <a:pt x="14584" y="6738"/>
                    </a:lnTo>
                    <a:lnTo>
                      <a:pt x="14479" y="6801"/>
                    </a:lnTo>
                    <a:lnTo>
                      <a:pt x="14375" y="6801"/>
                    </a:lnTo>
                    <a:lnTo>
                      <a:pt x="14312" y="6738"/>
                    </a:lnTo>
                    <a:lnTo>
                      <a:pt x="14144" y="6696"/>
                    </a:lnTo>
                    <a:lnTo>
                      <a:pt x="14061" y="6633"/>
                    </a:lnTo>
                    <a:lnTo>
                      <a:pt x="14144" y="6529"/>
                    </a:lnTo>
                    <a:lnTo>
                      <a:pt x="14207" y="6466"/>
                    </a:lnTo>
                    <a:lnTo>
                      <a:pt x="14270" y="6466"/>
                    </a:lnTo>
                    <a:lnTo>
                      <a:pt x="14375" y="6361"/>
                    </a:lnTo>
                    <a:lnTo>
                      <a:pt x="14458" y="6319"/>
                    </a:lnTo>
                    <a:lnTo>
                      <a:pt x="14479" y="6257"/>
                    </a:lnTo>
                    <a:lnTo>
                      <a:pt x="14458" y="6215"/>
                    </a:lnTo>
                    <a:lnTo>
                      <a:pt x="14375" y="6236"/>
                    </a:lnTo>
                    <a:lnTo>
                      <a:pt x="14333" y="6194"/>
                    </a:lnTo>
                    <a:lnTo>
                      <a:pt x="14354" y="6110"/>
                    </a:lnTo>
                    <a:lnTo>
                      <a:pt x="14458" y="6006"/>
                    </a:lnTo>
                    <a:lnTo>
                      <a:pt x="14437" y="5943"/>
                    </a:lnTo>
                    <a:lnTo>
                      <a:pt x="14542" y="5838"/>
                    </a:lnTo>
                    <a:lnTo>
                      <a:pt x="14542" y="5754"/>
                    </a:lnTo>
                    <a:lnTo>
                      <a:pt x="14521" y="5629"/>
                    </a:lnTo>
                    <a:lnTo>
                      <a:pt x="14375" y="5650"/>
                    </a:lnTo>
                    <a:lnTo>
                      <a:pt x="14375" y="5734"/>
                    </a:lnTo>
                    <a:lnTo>
                      <a:pt x="14165" y="5880"/>
                    </a:lnTo>
                    <a:lnTo>
                      <a:pt x="14061" y="5838"/>
                    </a:lnTo>
                    <a:lnTo>
                      <a:pt x="14165" y="6047"/>
                    </a:lnTo>
                    <a:lnTo>
                      <a:pt x="14103" y="6131"/>
                    </a:lnTo>
                    <a:lnTo>
                      <a:pt x="14061" y="6026"/>
                    </a:lnTo>
                    <a:lnTo>
                      <a:pt x="13914" y="6026"/>
                    </a:lnTo>
                    <a:lnTo>
                      <a:pt x="13810" y="6131"/>
                    </a:lnTo>
                    <a:lnTo>
                      <a:pt x="13893" y="6152"/>
                    </a:lnTo>
                    <a:lnTo>
                      <a:pt x="13851" y="6298"/>
                    </a:lnTo>
                    <a:lnTo>
                      <a:pt x="13747" y="6236"/>
                    </a:lnTo>
                    <a:lnTo>
                      <a:pt x="13642" y="6319"/>
                    </a:lnTo>
                    <a:lnTo>
                      <a:pt x="13684" y="6403"/>
                    </a:lnTo>
                    <a:lnTo>
                      <a:pt x="13789" y="6403"/>
                    </a:lnTo>
                    <a:lnTo>
                      <a:pt x="13831" y="6466"/>
                    </a:lnTo>
                    <a:lnTo>
                      <a:pt x="13642" y="6570"/>
                    </a:lnTo>
                    <a:lnTo>
                      <a:pt x="13579" y="6424"/>
                    </a:lnTo>
                    <a:lnTo>
                      <a:pt x="13433" y="6361"/>
                    </a:lnTo>
                    <a:lnTo>
                      <a:pt x="13391" y="6236"/>
                    </a:lnTo>
                    <a:lnTo>
                      <a:pt x="13391" y="5713"/>
                    </a:lnTo>
                    <a:lnTo>
                      <a:pt x="13496" y="5503"/>
                    </a:lnTo>
                    <a:lnTo>
                      <a:pt x="13475" y="5148"/>
                    </a:lnTo>
                    <a:lnTo>
                      <a:pt x="13538" y="5001"/>
                    </a:lnTo>
                    <a:lnTo>
                      <a:pt x="13517" y="4562"/>
                    </a:lnTo>
                    <a:lnTo>
                      <a:pt x="13517" y="4625"/>
                    </a:lnTo>
                    <a:lnTo>
                      <a:pt x="13370" y="4687"/>
                    </a:lnTo>
                    <a:lnTo>
                      <a:pt x="13266" y="4855"/>
                    </a:lnTo>
                    <a:lnTo>
                      <a:pt x="13349" y="4938"/>
                    </a:lnTo>
                    <a:lnTo>
                      <a:pt x="13287" y="5001"/>
                    </a:lnTo>
                    <a:lnTo>
                      <a:pt x="13349" y="5148"/>
                    </a:lnTo>
                    <a:lnTo>
                      <a:pt x="13307" y="5315"/>
                    </a:lnTo>
                    <a:lnTo>
                      <a:pt x="13245" y="5294"/>
                    </a:lnTo>
                    <a:lnTo>
                      <a:pt x="13161" y="5210"/>
                    </a:lnTo>
                    <a:lnTo>
                      <a:pt x="13119" y="5294"/>
                    </a:lnTo>
                    <a:lnTo>
                      <a:pt x="13119" y="5378"/>
                    </a:lnTo>
                    <a:lnTo>
                      <a:pt x="13056" y="5315"/>
                    </a:lnTo>
                    <a:lnTo>
                      <a:pt x="12952" y="5399"/>
                    </a:lnTo>
                    <a:lnTo>
                      <a:pt x="12952" y="5482"/>
                    </a:lnTo>
                    <a:lnTo>
                      <a:pt x="12889" y="5482"/>
                    </a:lnTo>
                    <a:lnTo>
                      <a:pt x="12638" y="5608"/>
                    </a:lnTo>
                    <a:lnTo>
                      <a:pt x="12491" y="5775"/>
                    </a:lnTo>
                    <a:lnTo>
                      <a:pt x="12429" y="5692"/>
                    </a:lnTo>
                    <a:lnTo>
                      <a:pt x="12429" y="5587"/>
                    </a:lnTo>
                    <a:lnTo>
                      <a:pt x="12575" y="5524"/>
                    </a:lnTo>
                    <a:lnTo>
                      <a:pt x="12596" y="5420"/>
                    </a:lnTo>
                    <a:lnTo>
                      <a:pt x="12491" y="5420"/>
                    </a:lnTo>
                    <a:lnTo>
                      <a:pt x="12387" y="5482"/>
                    </a:lnTo>
                    <a:lnTo>
                      <a:pt x="12178" y="5482"/>
                    </a:lnTo>
                    <a:lnTo>
                      <a:pt x="12052" y="5566"/>
                    </a:lnTo>
                    <a:lnTo>
                      <a:pt x="11780" y="5566"/>
                    </a:lnTo>
                    <a:lnTo>
                      <a:pt x="11424" y="5817"/>
                    </a:lnTo>
                    <a:lnTo>
                      <a:pt x="11257" y="5880"/>
                    </a:lnTo>
                    <a:lnTo>
                      <a:pt x="11111" y="6089"/>
                    </a:lnTo>
                    <a:lnTo>
                      <a:pt x="11090" y="5985"/>
                    </a:lnTo>
                    <a:lnTo>
                      <a:pt x="11215" y="5796"/>
                    </a:lnTo>
                    <a:lnTo>
                      <a:pt x="11173" y="5713"/>
                    </a:lnTo>
                    <a:lnTo>
                      <a:pt x="10985" y="5817"/>
                    </a:lnTo>
                    <a:lnTo>
                      <a:pt x="10964" y="5775"/>
                    </a:lnTo>
                    <a:lnTo>
                      <a:pt x="10880" y="5796"/>
                    </a:lnTo>
                    <a:lnTo>
                      <a:pt x="10797" y="5838"/>
                    </a:lnTo>
                    <a:lnTo>
                      <a:pt x="10734" y="5775"/>
                    </a:lnTo>
                    <a:lnTo>
                      <a:pt x="10629" y="5796"/>
                    </a:lnTo>
                    <a:lnTo>
                      <a:pt x="10587" y="5880"/>
                    </a:lnTo>
                    <a:lnTo>
                      <a:pt x="10315" y="6047"/>
                    </a:lnTo>
                    <a:lnTo>
                      <a:pt x="10211" y="6047"/>
                    </a:lnTo>
                    <a:lnTo>
                      <a:pt x="10022" y="6110"/>
                    </a:lnTo>
                    <a:lnTo>
                      <a:pt x="9897" y="6257"/>
                    </a:lnTo>
                    <a:lnTo>
                      <a:pt x="9939" y="6361"/>
                    </a:lnTo>
                    <a:lnTo>
                      <a:pt x="9834" y="6340"/>
                    </a:lnTo>
                    <a:lnTo>
                      <a:pt x="9792" y="6403"/>
                    </a:lnTo>
                    <a:lnTo>
                      <a:pt x="9688" y="6361"/>
                    </a:lnTo>
                    <a:lnTo>
                      <a:pt x="9657" y="6408"/>
                    </a:lnTo>
                    <a:lnTo>
                      <a:pt x="9657" y="6408"/>
                    </a:lnTo>
                    <a:lnTo>
                      <a:pt x="9583" y="6319"/>
                    </a:lnTo>
                    <a:lnTo>
                      <a:pt x="9625" y="6215"/>
                    </a:lnTo>
                    <a:lnTo>
                      <a:pt x="9709" y="6215"/>
                    </a:lnTo>
                    <a:lnTo>
                      <a:pt x="9792" y="6110"/>
                    </a:lnTo>
                    <a:lnTo>
                      <a:pt x="9897" y="6026"/>
                    </a:lnTo>
                    <a:lnTo>
                      <a:pt x="9939" y="6068"/>
                    </a:lnTo>
                    <a:lnTo>
                      <a:pt x="10022" y="6026"/>
                    </a:lnTo>
                    <a:lnTo>
                      <a:pt x="10043" y="5943"/>
                    </a:lnTo>
                    <a:lnTo>
                      <a:pt x="10169" y="5838"/>
                    </a:lnTo>
                    <a:lnTo>
                      <a:pt x="10211" y="5901"/>
                    </a:lnTo>
                    <a:lnTo>
                      <a:pt x="10462" y="5796"/>
                    </a:lnTo>
                    <a:lnTo>
                      <a:pt x="10546" y="5650"/>
                    </a:lnTo>
                    <a:lnTo>
                      <a:pt x="10671" y="5608"/>
                    </a:lnTo>
                    <a:lnTo>
                      <a:pt x="10880" y="5629"/>
                    </a:lnTo>
                    <a:lnTo>
                      <a:pt x="10901" y="5587"/>
                    </a:lnTo>
                    <a:lnTo>
                      <a:pt x="11090" y="5587"/>
                    </a:lnTo>
                    <a:lnTo>
                      <a:pt x="11278" y="5503"/>
                    </a:lnTo>
                    <a:lnTo>
                      <a:pt x="11320" y="5587"/>
                    </a:lnTo>
                    <a:lnTo>
                      <a:pt x="11383" y="5587"/>
                    </a:lnTo>
                    <a:lnTo>
                      <a:pt x="11445" y="5524"/>
                    </a:lnTo>
                    <a:lnTo>
                      <a:pt x="11529" y="5524"/>
                    </a:lnTo>
                    <a:lnTo>
                      <a:pt x="11675" y="5503"/>
                    </a:lnTo>
                    <a:lnTo>
                      <a:pt x="11738" y="5399"/>
                    </a:lnTo>
                    <a:lnTo>
                      <a:pt x="11989" y="5315"/>
                    </a:lnTo>
                    <a:lnTo>
                      <a:pt x="12240" y="5231"/>
                    </a:lnTo>
                    <a:lnTo>
                      <a:pt x="12261" y="5127"/>
                    </a:lnTo>
                    <a:lnTo>
                      <a:pt x="12324" y="5127"/>
                    </a:lnTo>
                    <a:lnTo>
                      <a:pt x="12366" y="5085"/>
                    </a:lnTo>
                    <a:lnTo>
                      <a:pt x="12324" y="5022"/>
                    </a:lnTo>
                    <a:lnTo>
                      <a:pt x="12324" y="4918"/>
                    </a:lnTo>
                    <a:lnTo>
                      <a:pt x="12240" y="4876"/>
                    </a:lnTo>
                    <a:lnTo>
                      <a:pt x="12219" y="4918"/>
                    </a:lnTo>
                    <a:lnTo>
                      <a:pt x="12219" y="5001"/>
                    </a:lnTo>
                    <a:lnTo>
                      <a:pt x="12115" y="5022"/>
                    </a:lnTo>
                    <a:lnTo>
                      <a:pt x="12073" y="4980"/>
                    </a:lnTo>
                    <a:lnTo>
                      <a:pt x="12031" y="4980"/>
                    </a:lnTo>
                    <a:lnTo>
                      <a:pt x="12010" y="4938"/>
                    </a:lnTo>
                    <a:lnTo>
                      <a:pt x="11885" y="4938"/>
                    </a:lnTo>
                    <a:lnTo>
                      <a:pt x="11696" y="5001"/>
                    </a:lnTo>
                    <a:lnTo>
                      <a:pt x="11634" y="5106"/>
                    </a:lnTo>
                    <a:lnTo>
                      <a:pt x="11571" y="5169"/>
                    </a:lnTo>
                    <a:lnTo>
                      <a:pt x="11508" y="5085"/>
                    </a:lnTo>
                    <a:lnTo>
                      <a:pt x="11466" y="5085"/>
                    </a:lnTo>
                    <a:lnTo>
                      <a:pt x="11362" y="5169"/>
                    </a:lnTo>
                    <a:lnTo>
                      <a:pt x="11090" y="5252"/>
                    </a:lnTo>
                    <a:lnTo>
                      <a:pt x="10755" y="5273"/>
                    </a:lnTo>
                    <a:lnTo>
                      <a:pt x="10692" y="5210"/>
                    </a:lnTo>
                    <a:lnTo>
                      <a:pt x="10629" y="5210"/>
                    </a:lnTo>
                    <a:lnTo>
                      <a:pt x="10650" y="5273"/>
                    </a:lnTo>
                    <a:lnTo>
                      <a:pt x="10587" y="5315"/>
                    </a:lnTo>
                    <a:lnTo>
                      <a:pt x="10483" y="5294"/>
                    </a:lnTo>
                    <a:lnTo>
                      <a:pt x="10420" y="5294"/>
                    </a:lnTo>
                    <a:lnTo>
                      <a:pt x="10357" y="5420"/>
                    </a:lnTo>
                    <a:lnTo>
                      <a:pt x="10211" y="5587"/>
                    </a:lnTo>
                    <a:lnTo>
                      <a:pt x="10148" y="5524"/>
                    </a:lnTo>
                    <a:lnTo>
                      <a:pt x="10043" y="5524"/>
                    </a:lnTo>
                    <a:lnTo>
                      <a:pt x="10022" y="5503"/>
                    </a:lnTo>
                    <a:lnTo>
                      <a:pt x="9897" y="5503"/>
                    </a:lnTo>
                    <a:lnTo>
                      <a:pt x="9813" y="5566"/>
                    </a:lnTo>
                    <a:lnTo>
                      <a:pt x="9730" y="5566"/>
                    </a:lnTo>
                    <a:lnTo>
                      <a:pt x="9688" y="5629"/>
                    </a:lnTo>
                    <a:lnTo>
                      <a:pt x="9583" y="5671"/>
                    </a:lnTo>
                    <a:lnTo>
                      <a:pt x="9478" y="5734"/>
                    </a:lnTo>
                    <a:lnTo>
                      <a:pt x="9311" y="5817"/>
                    </a:lnTo>
                    <a:lnTo>
                      <a:pt x="9123" y="5880"/>
                    </a:lnTo>
                    <a:lnTo>
                      <a:pt x="9081" y="5985"/>
                    </a:lnTo>
                    <a:lnTo>
                      <a:pt x="9081" y="6152"/>
                    </a:lnTo>
                    <a:lnTo>
                      <a:pt x="9102" y="6466"/>
                    </a:lnTo>
                    <a:lnTo>
                      <a:pt x="9081" y="6633"/>
                    </a:lnTo>
                    <a:lnTo>
                      <a:pt x="9018" y="6612"/>
                    </a:lnTo>
                    <a:lnTo>
                      <a:pt x="8955" y="6654"/>
                    </a:lnTo>
                    <a:lnTo>
                      <a:pt x="8704" y="6863"/>
                    </a:lnTo>
                    <a:lnTo>
                      <a:pt x="8788" y="6759"/>
                    </a:lnTo>
                    <a:lnTo>
                      <a:pt x="8893" y="6633"/>
                    </a:lnTo>
                    <a:lnTo>
                      <a:pt x="8914" y="6550"/>
                    </a:lnTo>
                    <a:lnTo>
                      <a:pt x="8872" y="6529"/>
                    </a:lnTo>
                    <a:lnTo>
                      <a:pt x="8872" y="6445"/>
                    </a:lnTo>
                    <a:lnTo>
                      <a:pt x="8746" y="6257"/>
                    </a:lnTo>
                    <a:lnTo>
                      <a:pt x="8662" y="6257"/>
                    </a:lnTo>
                    <a:lnTo>
                      <a:pt x="8600" y="6173"/>
                    </a:lnTo>
                    <a:lnTo>
                      <a:pt x="8537" y="6152"/>
                    </a:lnTo>
                    <a:lnTo>
                      <a:pt x="8537" y="6006"/>
                    </a:lnTo>
                    <a:lnTo>
                      <a:pt x="8390" y="5817"/>
                    </a:lnTo>
                    <a:lnTo>
                      <a:pt x="8370" y="5817"/>
                    </a:lnTo>
                    <a:lnTo>
                      <a:pt x="8286" y="5796"/>
                    </a:lnTo>
                    <a:lnTo>
                      <a:pt x="8265" y="5692"/>
                    </a:lnTo>
                    <a:lnTo>
                      <a:pt x="8181" y="5629"/>
                    </a:lnTo>
                    <a:lnTo>
                      <a:pt x="8139" y="5671"/>
                    </a:lnTo>
                    <a:lnTo>
                      <a:pt x="8035" y="5587"/>
                    </a:lnTo>
                    <a:lnTo>
                      <a:pt x="7846" y="5378"/>
                    </a:lnTo>
                    <a:lnTo>
                      <a:pt x="7805" y="5190"/>
                    </a:lnTo>
                    <a:lnTo>
                      <a:pt x="7805" y="5001"/>
                    </a:lnTo>
                    <a:lnTo>
                      <a:pt x="7763" y="4980"/>
                    </a:lnTo>
                    <a:lnTo>
                      <a:pt x="7721" y="5043"/>
                    </a:lnTo>
                    <a:lnTo>
                      <a:pt x="7658" y="5001"/>
                    </a:lnTo>
                    <a:lnTo>
                      <a:pt x="7616" y="4876"/>
                    </a:lnTo>
                    <a:lnTo>
                      <a:pt x="7658" y="4750"/>
                    </a:lnTo>
                    <a:lnTo>
                      <a:pt x="7637" y="4729"/>
                    </a:lnTo>
                    <a:lnTo>
                      <a:pt x="7658" y="4646"/>
                    </a:lnTo>
                    <a:lnTo>
                      <a:pt x="7533" y="4520"/>
                    </a:lnTo>
                    <a:lnTo>
                      <a:pt x="7533" y="4415"/>
                    </a:lnTo>
                    <a:lnTo>
                      <a:pt x="7428" y="4332"/>
                    </a:lnTo>
                    <a:lnTo>
                      <a:pt x="7386" y="4332"/>
                    </a:lnTo>
                    <a:lnTo>
                      <a:pt x="7323" y="4248"/>
                    </a:lnTo>
                    <a:lnTo>
                      <a:pt x="7219" y="4164"/>
                    </a:lnTo>
                    <a:lnTo>
                      <a:pt x="7114" y="4164"/>
                    </a:lnTo>
                    <a:lnTo>
                      <a:pt x="6800" y="3934"/>
                    </a:lnTo>
                    <a:lnTo>
                      <a:pt x="6717" y="3934"/>
                    </a:lnTo>
                    <a:lnTo>
                      <a:pt x="6696" y="3850"/>
                    </a:lnTo>
                    <a:lnTo>
                      <a:pt x="0" y="16091"/>
                    </a:lnTo>
                    <a:lnTo>
                      <a:pt x="377" y="16091"/>
                    </a:lnTo>
                    <a:lnTo>
                      <a:pt x="502" y="16153"/>
                    </a:lnTo>
                    <a:lnTo>
                      <a:pt x="711" y="16007"/>
                    </a:lnTo>
                    <a:lnTo>
                      <a:pt x="1004" y="16049"/>
                    </a:lnTo>
                    <a:lnTo>
                      <a:pt x="858" y="16300"/>
                    </a:lnTo>
                    <a:lnTo>
                      <a:pt x="921" y="16446"/>
                    </a:lnTo>
                    <a:lnTo>
                      <a:pt x="1025" y="16718"/>
                    </a:lnTo>
                    <a:lnTo>
                      <a:pt x="1172" y="17388"/>
                    </a:lnTo>
                    <a:lnTo>
                      <a:pt x="1235" y="17534"/>
                    </a:lnTo>
                    <a:lnTo>
                      <a:pt x="1130" y="17702"/>
                    </a:lnTo>
                    <a:lnTo>
                      <a:pt x="1130" y="17765"/>
                    </a:lnTo>
                    <a:lnTo>
                      <a:pt x="1172" y="17765"/>
                    </a:lnTo>
                    <a:lnTo>
                      <a:pt x="1381" y="17744"/>
                    </a:lnTo>
                    <a:lnTo>
                      <a:pt x="1569" y="17723"/>
                    </a:lnTo>
                    <a:lnTo>
                      <a:pt x="1695" y="17639"/>
                    </a:lnTo>
                    <a:lnTo>
                      <a:pt x="1862" y="17409"/>
                    </a:lnTo>
                    <a:lnTo>
                      <a:pt x="1988" y="17283"/>
                    </a:lnTo>
                    <a:lnTo>
                      <a:pt x="2197" y="17200"/>
                    </a:lnTo>
                    <a:lnTo>
                      <a:pt x="2260" y="17179"/>
                    </a:lnTo>
                    <a:lnTo>
                      <a:pt x="2469" y="17116"/>
                    </a:lnTo>
                    <a:lnTo>
                      <a:pt x="2636" y="17116"/>
                    </a:lnTo>
                    <a:lnTo>
                      <a:pt x="2783" y="17221"/>
                    </a:lnTo>
                    <a:lnTo>
                      <a:pt x="2783" y="17325"/>
                    </a:lnTo>
                    <a:lnTo>
                      <a:pt x="2804" y="17409"/>
                    </a:lnTo>
                    <a:lnTo>
                      <a:pt x="2720" y="17555"/>
                    </a:lnTo>
                    <a:lnTo>
                      <a:pt x="2699" y="17639"/>
                    </a:lnTo>
                    <a:lnTo>
                      <a:pt x="2825" y="17974"/>
                    </a:lnTo>
                    <a:lnTo>
                      <a:pt x="2804" y="18078"/>
                    </a:lnTo>
                    <a:lnTo>
                      <a:pt x="2846" y="18288"/>
                    </a:lnTo>
                    <a:lnTo>
                      <a:pt x="2992" y="18455"/>
                    </a:lnTo>
                    <a:lnTo>
                      <a:pt x="3013" y="18664"/>
                    </a:lnTo>
                    <a:lnTo>
                      <a:pt x="3055" y="18748"/>
                    </a:lnTo>
                    <a:lnTo>
                      <a:pt x="3097" y="18853"/>
                    </a:lnTo>
                    <a:lnTo>
                      <a:pt x="3034" y="18957"/>
                    </a:lnTo>
                    <a:lnTo>
                      <a:pt x="3034" y="19062"/>
                    </a:lnTo>
                    <a:lnTo>
                      <a:pt x="3055" y="19146"/>
                    </a:lnTo>
                    <a:lnTo>
                      <a:pt x="3013" y="19501"/>
                    </a:lnTo>
                    <a:lnTo>
                      <a:pt x="3013" y="19920"/>
                    </a:lnTo>
                    <a:lnTo>
                      <a:pt x="3034" y="20338"/>
                    </a:lnTo>
                    <a:lnTo>
                      <a:pt x="2929" y="20380"/>
                    </a:lnTo>
                    <a:lnTo>
                      <a:pt x="2929" y="20464"/>
                    </a:lnTo>
                    <a:lnTo>
                      <a:pt x="2971" y="20464"/>
                    </a:lnTo>
                    <a:lnTo>
                      <a:pt x="3055" y="20527"/>
                    </a:lnTo>
                    <a:lnTo>
                      <a:pt x="3076" y="20568"/>
                    </a:lnTo>
                    <a:lnTo>
                      <a:pt x="3034" y="20589"/>
                    </a:lnTo>
                    <a:lnTo>
                      <a:pt x="2971" y="20652"/>
                    </a:lnTo>
                    <a:lnTo>
                      <a:pt x="3013" y="20736"/>
                    </a:lnTo>
                    <a:lnTo>
                      <a:pt x="3055" y="20778"/>
                    </a:lnTo>
                    <a:lnTo>
                      <a:pt x="3076" y="20861"/>
                    </a:lnTo>
                    <a:lnTo>
                      <a:pt x="3055" y="20903"/>
                    </a:lnTo>
                    <a:lnTo>
                      <a:pt x="3055" y="20966"/>
                    </a:lnTo>
                    <a:lnTo>
                      <a:pt x="3160" y="20966"/>
                    </a:lnTo>
                    <a:lnTo>
                      <a:pt x="3243" y="20987"/>
                    </a:lnTo>
                    <a:lnTo>
                      <a:pt x="3348" y="21154"/>
                    </a:lnTo>
                    <a:lnTo>
                      <a:pt x="3369" y="21217"/>
                    </a:lnTo>
                    <a:lnTo>
                      <a:pt x="3452" y="21280"/>
                    </a:lnTo>
                    <a:lnTo>
                      <a:pt x="3578" y="21363"/>
                    </a:lnTo>
                    <a:lnTo>
                      <a:pt x="3641" y="21468"/>
                    </a:lnTo>
                    <a:lnTo>
                      <a:pt x="3641" y="21573"/>
                    </a:lnTo>
                    <a:lnTo>
                      <a:pt x="3683" y="21594"/>
                    </a:lnTo>
                    <a:lnTo>
                      <a:pt x="3704" y="21635"/>
                    </a:lnTo>
                    <a:lnTo>
                      <a:pt x="3683" y="21698"/>
                    </a:lnTo>
                    <a:lnTo>
                      <a:pt x="3683" y="21740"/>
                    </a:lnTo>
                    <a:lnTo>
                      <a:pt x="3641" y="21782"/>
                    </a:lnTo>
                    <a:lnTo>
                      <a:pt x="3641" y="21845"/>
                    </a:lnTo>
                    <a:lnTo>
                      <a:pt x="3641" y="21887"/>
                    </a:lnTo>
                    <a:lnTo>
                      <a:pt x="3662" y="21907"/>
                    </a:lnTo>
                    <a:lnTo>
                      <a:pt x="3599" y="22033"/>
                    </a:lnTo>
                    <a:lnTo>
                      <a:pt x="3452" y="22326"/>
                    </a:lnTo>
                    <a:lnTo>
                      <a:pt x="3432" y="22514"/>
                    </a:lnTo>
                    <a:lnTo>
                      <a:pt x="3285" y="22661"/>
                    </a:lnTo>
                    <a:lnTo>
                      <a:pt x="3285" y="22744"/>
                    </a:lnTo>
                    <a:lnTo>
                      <a:pt x="3327" y="22744"/>
                    </a:lnTo>
                    <a:lnTo>
                      <a:pt x="3494" y="22535"/>
                    </a:lnTo>
                    <a:lnTo>
                      <a:pt x="3536" y="22410"/>
                    </a:lnTo>
                    <a:lnTo>
                      <a:pt x="3662" y="22305"/>
                    </a:lnTo>
                    <a:lnTo>
                      <a:pt x="3683" y="22347"/>
                    </a:lnTo>
                    <a:lnTo>
                      <a:pt x="3766" y="22368"/>
                    </a:lnTo>
                    <a:lnTo>
                      <a:pt x="3766" y="22431"/>
                    </a:lnTo>
                    <a:lnTo>
                      <a:pt x="3599" y="22514"/>
                    </a:lnTo>
                    <a:lnTo>
                      <a:pt x="3557" y="22619"/>
                    </a:lnTo>
                    <a:lnTo>
                      <a:pt x="3390" y="22786"/>
                    </a:lnTo>
                    <a:lnTo>
                      <a:pt x="3390" y="22828"/>
                    </a:lnTo>
                    <a:lnTo>
                      <a:pt x="3473" y="22828"/>
                    </a:lnTo>
                    <a:lnTo>
                      <a:pt x="3432" y="22870"/>
                    </a:lnTo>
                    <a:lnTo>
                      <a:pt x="3285" y="22849"/>
                    </a:lnTo>
                    <a:lnTo>
                      <a:pt x="3222" y="22870"/>
                    </a:lnTo>
                    <a:lnTo>
                      <a:pt x="3160" y="23037"/>
                    </a:lnTo>
                    <a:lnTo>
                      <a:pt x="3055" y="23142"/>
                    </a:lnTo>
                    <a:lnTo>
                      <a:pt x="3076" y="23268"/>
                    </a:lnTo>
                    <a:lnTo>
                      <a:pt x="3034" y="23247"/>
                    </a:lnTo>
                    <a:lnTo>
                      <a:pt x="2971" y="23184"/>
                    </a:lnTo>
                    <a:lnTo>
                      <a:pt x="2908" y="23247"/>
                    </a:lnTo>
                    <a:lnTo>
                      <a:pt x="2908" y="23393"/>
                    </a:lnTo>
                    <a:lnTo>
                      <a:pt x="3013" y="23393"/>
                    </a:lnTo>
                    <a:lnTo>
                      <a:pt x="3034" y="23477"/>
                    </a:lnTo>
                    <a:lnTo>
                      <a:pt x="2971" y="23665"/>
                    </a:lnTo>
                    <a:lnTo>
                      <a:pt x="2950" y="23937"/>
                    </a:lnTo>
                    <a:lnTo>
                      <a:pt x="3013" y="24125"/>
                    </a:lnTo>
                    <a:lnTo>
                      <a:pt x="3076" y="24293"/>
                    </a:lnTo>
                    <a:lnTo>
                      <a:pt x="3160" y="24314"/>
                    </a:lnTo>
                    <a:lnTo>
                      <a:pt x="3180" y="24230"/>
                    </a:lnTo>
                    <a:lnTo>
                      <a:pt x="3264" y="24146"/>
                    </a:lnTo>
                    <a:lnTo>
                      <a:pt x="3452" y="24104"/>
                    </a:lnTo>
                    <a:lnTo>
                      <a:pt x="3557" y="24021"/>
                    </a:lnTo>
                    <a:lnTo>
                      <a:pt x="3662" y="23895"/>
                    </a:lnTo>
                    <a:lnTo>
                      <a:pt x="3704" y="23895"/>
                    </a:lnTo>
                    <a:lnTo>
                      <a:pt x="3704" y="24021"/>
                    </a:lnTo>
                    <a:lnTo>
                      <a:pt x="3662" y="24125"/>
                    </a:lnTo>
                    <a:lnTo>
                      <a:pt x="3599" y="24146"/>
                    </a:lnTo>
                    <a:lnTo>
                      <a:pt x="3536" y="24251"/>
                    </a:lnTo>
                    <a:lnTo>
                      <a:pt x="3536" y="24314"/>
                    </a:lnTo>
                    <a:lnTo>
                      <a:pt x="3641" y="24397"/>
                    </a:lnTo>
                    <a:lnTo>
                      <a:pt x="3704" y="24460"/>
                    </a:lnTo>
                    <a:lnTo>
                      <a:pt x="3808" y="24460"/>
                    </a:lnTo>
                    <a:lnTo>
                      <a:pt x="3892" y="24502"/>
                    </a:lnTo>
                    <a:lnTo>
                      <a:pt x="3955" y="24544"/>
                    </a:lnTo>
                    <a:lnTo>
                      <a:pt x="3808" y="24502"/>
                    </a:lnTo>
                    <a:lnTo>
                      <a:pt x="3683" y="24502"/>
                    </a:lnTo>
                    <a:lnTo>
                      <a:pt x="3578" y="24439"/>
                    </a:lnTo>
                    <a:lnTo>
                      <a:pt x="3432" y="24439"/>
                    </a:lnTo>
                    <a:lnTo>
                      <a:pt x="3369" y="24523"/>
                    </a:lnTo>
                    <a:lnTo>
                      <a:pt x="3369" y="24607"/>
                    </a:lnTo>
                    <a:lnTo>
                      <a:pt x="3432" y="24669"/>
                    </a:lnTo>
                    <a:lnTo>
                      <a:pt x="3452" y="24920"/>
                    </a:lnTo>
                    <a:lnTo>
                      <a:pt x="3494" y="24983"/>
                    </a:lnTo>
                    <a:lnTo>
                      <a:pt x="3557" y="24983"/>
                    </a:lnTo>
                    <a:lnTo>
                      <a:pt x="3641" y="24941"/>
                    </a:lnTo>
                    <a:lnTo>
                      <a:pt x="3683" y="24983"/>
                    </a:lnTo>
                    <a:lnTo>
                      <a:pt x="3641" y="25046"/>
                    </a:lnTo>
                    <a:lnTo>
                      <a:pt x="3599" y="25088"/>
                    </a:lnTo>
                    <a:lnTo>
                      <a:pt x="3683" y="25151"/>
                    </a:lnTo>
                    <a:lnTo>
                      <a:pt x="3683" y="25192"/>
                    </a:lnTo>
                    <a:lnTo>
                      <a:pt x="3662" y="25255"/>
                    </a:lnTo>
                    <a:lnTo>
                      <a:pt x="3557" y="25234"/>
                    </a:lnTo>
                    <a:lnTo>
                      <a:pt x="3411" y="25276"/>
                    </a:lnTo>
                    <a:lnTo>
                      <a:pt x="3264" y="25381"/>
                    </a:lnTo>
                    <a:lnTo>
                      <a:pt x="3243" y="25423"/>
                    </a:lnTo>
                    <a:lnTo>
                      <a:pt x="3306" y="25485"/>
                    </a:lnTo>
                    <a:lnTo>
                      <a:pt x="3452" y="25423"/>
                    </a:lnTo>
                    <a:lnTo>
                      <a:pt x="3536" y="25465"/>
                    </a:lnTo>
                    <a:lnTo>
                      <a:pt x="3452" y="25485"/>
                    </a:lnTo>
                    <a:lnTo>
                      <a:pt x="3432" y="25548"/>
                    </a:lnTo>
                    <a:lnTo>
                      <a:pt x="3515" y="25632"/>
                    </a:lnTo>
                    <a:lnTo>
                      <a:pt x="3662" y="25590"/>
                    </a:lnTo>
                    <a:lnTo>
                      <a:pt x="3829" y="25465"/>
                    </a:lnTo>
                    <a:lnTo>
                      <a:pt x="3934" y="25297"/>
                    </a:lnTo>
                    <a:lnTo>
                      <a:pt x="4038" y="25297"/>
                    </a:lnTo>
                    <a:lnTo>
                      <a:pt x="4143" y="25213"/>
                    </a:lnTo>
                    <a:lnTo>
                      <a:pt x="4164" y="25109"/>
                    </a:lnTo>
                    <a:lnTo>
                      <a:pt x="4185" y="25088"/>
                    </a:lnTo>
                    <a:lnTo>
                      <a:pt x="4206" y="25172"/>
                    </a:lnTo>
                    <a:lnTo>
                      <a:pt x="4143" y="25339"/>
                    </a:lnTo>
                    <a:lnTo>
                      <a:pt x="4038" y="25402"/>
                    </a:lnTo>
                    <a:lnTo>
                      <a:pt x="3913" y="25465"/>
                    </a:lnTo>
                    <a:lnTo>
                      <a:pt x="3892" y="25548"/>
                    </a:lnTo>
                    <a:lnTo>
                      <a:pt x="3955" y="25611"/>
                    </a:lnTo>
                    <a:lnTo>
                      <a:pt x="4038" y="25590"/>
                    </a:lnTo>
                    <a:lnTo>
                      <a:pt x="4164" y="25590"/>
                    </a:lnTo>
                    <a:lnTo>
                      <a:pt x="4268" y="25611"/>
                    </a:lnTo>
                    <a:lnTo>
                      <a:pt x="4122" y="25611"/>
                    </a:lnTo>
                    <a:lnTo>
                      <a:pt x="4017" y="25674"/>
                    </a:lnTo>
                    <a:lnTo>
                      <a:pt x="4017" y="25820"/>
                    </a:lnTo>
                    <a:lnTo>
                      <a:pt x="4059" y="25967"/>
                    </a:lnTo>
                    <a:lnTo>
                      <a:pt x="4017" y="25988"/>
                    </a:lnTo>
                    <a:lnTo>
                      <a:pt x="3976" y="25904"/>
                    </a:lnTo>
                    <a:lnTo>
                      <a:pt x="3976" y="25757"/>
                    </a:lnTo>
                    <a:lnTo>
                      <a:pt x="3913" y="25674"/>
                    </a:lnTo>
                    <a:lnTo>
                      <a:pt x="3850" y="25716"/>
                    </a:lnTo>
                    <a:lnTo>
                      <a:pt x="3578" y="25904"/>
                    </a:lnTo>
                    <a:lnTo>
                      <a:pt x="3536" y="25988"/>
                    </a:lnTo>
                    <a:lnTo>
                      <a:pt x="3369" y="26071"/>
                    </a:lnTo>
                    <a:lnTo>
                      <a:pt x="3327" y="26134"/>
                    </a:lnTo>
                    <a:lnTo>
                      <a:pt x="3348" y="26218"/>
                    </a:lnTo>
                    <a:lnTo>
                      <a:pt x="3348" y="26301"/>
                    </a:lnTo>
                    <a:lnTo>
                      <a:pt x="3369" y="26322"/>
                    </a:lnTo>
                    <a:lnTo>
                      <a:pt x="3452" y="26281"/>
                    </a:lnTo>
                    <a:lnTo>
                      <a:pt x="3557" y="26218"/>
                    </a:lnTo>
                    <a:lnTo>
                      <a:pt x="3599" y="26113"/>
                    </a:lnTo>
                    <a:lnTo>
                      <a:pt x="3662" y="26134"/>
                    </a:lnTo>
                    <a:lnTo>
                      <a:pt x="3704" y="26197"/>
                    </a:lnTo>
                    <a:lnTo>
                      <a:pt x="3892" y="26218"/>
                    </a:lnTo>
                    <a:lnTo>
                      <a:pt x="3871" y="26239"/>
                    </a:lnTo>
                    <a:lnTo>
                      <a:pt x="3766" y="26218"/>
                    </a:lnTo>
                    <a:lnTo>
                      <a:pt x="3599" y="26218"/>
                    </a:lnTo>
                    <a:lnTo>
                      <a:pt x="3536" y="26281"/>
                    </a:lnTo>
                    <a:lnTo>
                      <a:pt x="3536" y="26322"/>
                    </a:lnTo>
                    <a:lnTo>
                      <a:pt x="3557" y="26385"/>
                    </a:lnTo>
                    <a:lnTo>
                      <a:pt x="3473" y="26406"/>
                    </a:lnTo>
                    <a:lnTo>
                      <a:pt x="3432" y="26385"/>
                    </a:lnTo>
                    <a:lnTo>
                      <a:pt x="3264" y="26427"/>
                    </a:lnTo>
                    <a:lnTo>
                      <a:pt x="3264" y="26490"/>
                    </a:lnTo>
                    <a:lnTo>
                      <a:pt x="3390" y="26490"/>
                    </a:lnTo>
                    <a:lnTo>
                      <a:pt x="3473" y="26532"/>
                    </a:lnTo>
                    <a:lnTo>
                      <a:pt x="3578" y="26532"/>
                    </a:lnTo>
                    <a:lnTo>
                      <a:pt x="3515" y="26594"/>
                    </a:lnTo>
                    <a:lnTo>
                      <a:pt x="3390" y="26594"/>
                    </a:lnTo>
                    <a:lnTo>
                      <a:pt x="3327" y="26532"/>
                    </a:lnTo>
                    <a:lnTo>
                      <a:pt x="3222" y="26553"/>
                    </a:lnTo>
                    <a:lnTo>
                      <a:pt x="3180" y="26657"/>
                    </a:lnTo>
                    <a:lnTo>
                      <a:pt x="3243" y="26720"/>
                    </a:lnTo>
                    <a:lnTo>
                      <a:pt x="3327" y="26720"/>
                    </a:lnTo>
                    <a:lnTo>
                      <a:pt x="3452" y="26699"/>
                    </a:lnTo>
                    <a:lnTo>
                      <a:pt x="3536" y="26741"/>
                    </a:lnTo>
                    <a:lnTo>
                      <a:pt x="3683" y="26741"/>
                    </a:lnTo>
                    <a:lnTo>
                      <a:pt x="3662" y="26804"/>
                    </a:lnTo>
                    <a:lnTo>
                      <a:pt x="3557" y="26825"/>
                    </a:lnTo>
                    <a:lnTo>
                      <a:pt x="3452" y="26804"/>
                    </a:lnTo>
                    <a:lnTo>
                      <a:pt x="3432" y="26825"/>
                    </a:lnTo>
                    <a:lnTo>
                      <a:pt x="3452" y="26845"/>
                    </a:lnTo>
                    <a:lnTo>
                      <a:pt x="3662" y="26845"/>
                    </a:lnTo>
                    <a:lnTo>
                      <a:pt x="3662" y="26908"/>
                    </a:lnTo>
                    <a:lnTo>
                      <a:pt x="3536" y="26929"/>
                    </a:lnTo>
                    <a:lnTo>
                      <a:pt x="3390" y="26908"/>
                    </a:lnTo>
                    <a:lnTo>
                      <a:pt x="3327" y="26845"/>
                    </a:lnTo>
                    <a:lnTo>
                      <a:pt x="3264" y="26908"/>
                    </a:lnTo>
                    <a:lnTo>
                      <a:pt x="3327" y="27013"/>
                    </a:lnTo>
                    <a:lnTo>
                      <a:pt x="3452" y="27076"/>
                    </a:lnTo>
                    <a:lnTo>
                      <a:pt x="3473" y="27013"/>
                    </a:lnTo>
                    <a:lnTo>
                      <a:pt x="3557" y="27013"/>
                    </a:lnTo>
                    <a:lnTo>
                      <a:pt x="3641" y="27055"/>
                    </a:lnTo>
                    <a:lnTo>
                      <a:pt x="3787" y="27034"/>
                    </a:lnTo>
                    <a:lnTo>
                      <a:pt x="3850" y="27076"/>
                    </a:lnTo>
                    <a:lnTo>
                      <a:pt x="3766" y="27117"/>
                    </a:lnTo>
                    <a:lnTo>
                      <a:pt x="3766" y="27159"/>
                    </a:lnTo>
                    <a:lnTo>
                      <a:pt x="3871" y="27159"/>
                    </a:lnTo>
                    <a:lnTo>
                      <a:pt x="3892" y="27243"/>
                    </a:lnTo>
                    <a:lnTo>
                      <a:pt x="4026" y="27276"/>
                    </a:lnTo>
                    <a:lnTo>
                      <a:pt x="3976" y="27285"/>
                    </a:lnTo>
                    <a:lnTo>
                      <a:pt x="3871" y="27285"/>
                    </a:lnTo>
                    <a:lnTo>
                      <a:pt x="3787" y="27369"/>
                    </a:lnTo>
                    <a:lnTo>
                      <a:pt x="3787" y="27431"/>
                    </a:lnTo>
                    <a:lnTo>
                      <a:pt x="3871" y="27473"/>
                    </a:lnTo>
                    <a:lnTo>
                      <a:pt x="3913" y="27431"/>
                    </a:lnTo>
                    <a:lnTo>
                      <a:pt x="3976" y="27389"/>
                    </a:lnTo>
                    <a:lnTo>
                      <a:pt x="3996" y="27452"/>
                    </a:lnTo>
                    <a:lnTo>
                      <a:pt x="4017" y="27452"/>
                    </a:lnTo>
                    <a:lnTo>
                      <a:pt x="4080" y="27369"/>
                    </a:lnTo>
                    <a:lnTo>
                      <a:pt x="4185" y="27306"/>
                    </a:lnTo>
                    <a:lnTo>
                      <a:pt x="4185" y="27369"/>
                    </a:lnTo>
                    <a:lnTo>
                      <a:pt x="4164" y="27410"/>
                    </a:lnTo>
                    <a:lnTo>
                      <a:pt x="4164" y="27473"/>
                    </a:lnTo>
                    <a:lnTo>
                      <a:pt x="4206" y="27494"/>
                    </a:lnTo>
                    <a:lnTo>
                      <a:pt x="4289" y="27557"/>
                    </a:lnTo>
                    <a:lnTo>
                      <a:pt x="4373" y="27557"/>
                    </a:lnTo>
                    <a:lnTo>
                      <a:pt x="4499" y="27369"/>
                    </a:lnTo>
                    <a:lnTo>
                      <a:pt x="4520" y="27159"/>
                    </a:lnTo>
                    <a:lnTo>
                      <a:pt x="4582" y="27055"/>
                    </a:lnTo>
                    <a:lnTo>
                      <a:pt x="4645" y="27034"/>
                    </a:lnTo>
                    <a:lnTo>
                      <a:pt x="4645" y="27097"/>
                    </a:lnTo>
                    <a:lnTo>
                      <a:pt x="4603" y="27159"/>
                    </a:lnTo>
                    <a:lnTo>
                      <a:pt x="4603" y="27306"/>
                    </a:lnTo>
                    <a:lnTo>
                      <a:pt x="4499" y="27473"/>
                    </a:lnTo>
                    <a:lnTo>
                      <a:pt x="4415" y="27557"/>
                    </a:lnTo>
                    <a:lnTo>
                      <a:pt x="4436" y="27599"/>
                    </a:lnTo>
                    <a:lnTo>
                      <a:pt x="4582" y="27599"/>
                    </a:lnTo>
                    <a:lnTo>
                      <a:pt x="4687" y="27578"/>
                    </a:lnTo>
                    <a:lnTo>
                      <a:pt x="4708" y="27599"/>
                    </a:lnTo>
                    <a:lnTo>
                      <a:pt x="4624" y="27682"/>
                    </a:lnTo>
                    <a:lnTo>
                      <a:pt x="4582" y="27808"/>
                    </a:lnTo>
                    <a:lnTo>
                      <a:pt x="4415" y="27913"/>
                    </a:lnTo>
                    <a:lnTo>
                      <a:pt x="4415" y="27975"/>
                    </a:lnTo>
                    <a:lnTo>
                      <a:pt x="4499" y="28122"/>
                    </a:lnTo>
                    <a:lnTo>
                      <a:pt x="4624" y="28185"/>
                    </a:lnTo>
                    <a:lnTo>
                      <a:pt x="4708" y="28122"/>
                    </a:lnTo>
                    <a:lnTo>
                      <a:pt x="4792" y="28122"/>
                    </a:lnTo>
                    <a:lnTo>
                      <a:pt x="4812" y="28226"/>
                    </a:lnTo>
                    <a:lnTo>
                      <a:pt x="4875" y="28331"/>
                    </a:lnTo>
                    <a:lnTo>
                      <a:pt x="4875" y="28415"/>
                    </a:lnTo>
                    <a:lnTo>
                      <a:pt x="4812" y="28415"/>
                    </a:lnTo>
                    <a:lnTo>
                      <a:pt x="4771" y="28310"/>
                    </a:lnTo>
                    <a:lnTo>
                      <a:pt x="4708" y="28310"/>
                    </a:lnTo>
                    <a:lnTo>
                      <a:pt x="4708" y="28415"/>
                    </a:lnTo>
                    <a:lnTo>
                      <a:pt x="4812" y="28561"/>
                    </a:lnTo>
                    <a:lnTo>
                      <a:pt x="4938" y="28498"/>
                    </a:lnTo>
                    <a:lnTo>
                      <a:pt x="5085" y="28436"/>
                    </a:lnTo>
                    <a:lnTo>
                      <a:pt x="5147" y="28352"/>
                    </a:lnTo>
                    <a:lnTo>
                      <a:pt x="5147" y="28352"/>
                    </a:lnTo>
                    <a:lnTo>
                      <a:pt x="5126" y="28519"/>
                    </a:lnTo>
                    <a:lnTo>
                      <a:pt x="5022" y="28750"/>
                    </a:lnTo>
                    <a:lnTo>
                      <a:pt x="5043" y="28938"/>
                    </a:lnTo>
                    <a:lnTo>
                      <a:pt x="5126" y="28959"/>
                    </a:lnTo>
                    <a:lnTo>
                      <a:pt x="20087" y="30444"/>
                    </a:lnTo>
                    <a:lnTo>
                      <a:pt x="20212" y="30507"/>
                    </a:lnTo>
                    <a:lnTo>
                      <a:pt x="20359" y="30507"/>
                    </a:lnTo>
                    <a:lnTo>
                      <a:pt x="20484" y="30612"/>
                    </a:lnTo>
                    <a:lnTo>
                      <a:pt x="20484" y="30674"/>
                    </a:lnTo>
                    <a:lnTo>
                      <a:pt x="20568" y="30737"/>
                    </a:lnTo>
                    <a:lnTo>
                      <a:pt x="20589" y="30779"/>
                    </a:lnTo>
                    <a:lnTo>
                      <a:pt x="20694" y="30821"/>
                    </a:lnTo>
                    <a:lnTo>
                      <a:pt x="20714" y="30842"/>
                    </a:lnTo>
                    <a:lnTo>
                      <a:pt x="20840" y="30884"/>
                    </a:lnTo>
                    <a:lnTo>
                      <a:pt x="20903" y="30946"/>
                    </a:lnTo>
                    <a:lnTo>
                      <a:pt x="20945" y="30946"/>
                    </a:lnTo>
                    <a:lnTo>
                      <a:pt x="21049" y="30926"/>
                    </a:lnTo>
                    <a:lnTo>
                      <a:pt x="21133" y="30946"/>
                    </a:lnTo>
                    <a:lnTo>
                      <a:pt x="21238" y="30946"/>
                    </a:lnTo>
                    <a:lnTo>
                      <a:pt x="21363" y="31051"/>
                    </a:lnTo>
                    <a:lnTo>
                      <a:pt x="21447" y="31051"/>
                    </a:lnTo>
                    <a:lnTo>
                      <a:pt x="21510" y="31198"/>
                    </a:lnTo>
                    <a:lnTo>
                      <a:pt x="21719" y="31239"/>
                    </a:lnTo>
                    <a:lnTo>
                      <a:pt x="21823" y="31260"/>
                    </a:lnTo>
                    <a:lnTo>
                      <a:pt x="21886" y="31344"/>
                    </a:lnTo>
                    <a:lnTo>
                      <a:pt x="21970" y="31407"/>
                    </a:lnTo>
                    <a:lnTo>
                      <a:pt x="22158" y="31407"/>
                    </a:lnTo>
                    <a:lnTo>
                      <a:pt x="22263" y="31344"/>
                    </a:lnTo>
                    <a:lnTo>
                      <a:pt x="22305" y="31407"/>
                    </a:lnTo>
                    <a:lnTo>
                      <a:pt x="22367" y="31511"/>
                    </a:lnTo>
                    <a:lnTo>
                      <a:pt x="22618" y="31532"/>
                    </a:lnTo>
                    <a:lnTo>
                      <a:pt x="22681" y="31574"/>
                    </a:lnTo>
                    <a:lnTo>
                      <a:pt x="22807" y="31616"/>
                    </a:lnTo>
                    <a:lnTo>
                      <a:pt x="22890" y="31658"/>
                    </a:lnTo>
                    <a:lnTo>
                      <a:pt x="25192" y="32725"/>
                    </a:lnTo>
                    <a:lnTo>
                      <a:pt x="25339" y="32913"/>
                    </a:lnTo>
                    <a:lnTo>
                      <a:pt x="25694" y="33206"/>
                    </a:lnTo>
                    <a:lnTo>
                      <a:pt x="26050" y="34985"/>
                    </a:lnTo>
                    <a:lnTo>
                      <a:pt x="26008" y="35738"/>
                    </a:lnTo>
                    <a:lnTo>
                      <a:pt x="25945" y="35864"/>
                    </a:lnTo>
                    <a:lnTo>
                      <a:pt x="25903" y="36010"/>
                    </a:lnTo>
                    <a:lnTo>
                      <a:pt x="25820" y="36136"/>
                    </a:lnTo>
                    <a:lnTo>
                      <a:pt x="25611" y="36240"/>
                    </a:lnTo>
                    <a:lnTo>
                      <a:pt x="25506" y="36366"/>
                    </a:lnTo>
                    <a:lnTo>
                      <a:pt x="25611" y="36554"/>
                    </a:lnTo>
                    <a:lnTo>
                      <a:pt x="27598" y="36031"/>
                    </a:lnTo>
                    <a:lnTo>
                      <a:pt x="27849" y="35947"/>
                    </a:lnTo>
                    <a:lnTo>
                      <a:pt x="27912" y="35654"/>
                    </a:lnTo>
                    <a:lnTo>
                      <a:pt x="28979" y="35340"/>
                    </a:lnTo>
                    <a:lnTo>
                      <a:pt x="29461" y="34985"/>
                    </a:lnTo>
                    <a:lnTo>
                      <a:pt x="29565" y="34901"/>
                    </a:lnTo>
                    <a:lnTo>
                      <a:pt x="29712" y="34880"/>
                    </a:lnTo>
                    <a:lnTo>
                      <a:pt x="29984" y="34650"/>
                    </a:lnTo>
                    <a:lnTo>
                      <a:pt x="30088" y="34545"/>
                    </a:lnTo>
                    <a:lnTo>
                      <a:pt x="30214" y="34483"/>
                    </a:lnTo>
                    <a:lnTo>
                      <a:pt x="30318" y="34378"/>
                    </a:lnTo>
                    <a:lnTo>
                      <a:pt x="30528" y="34357"/>
                    </a:lnTo>
                    <a:lnTo>
                      <a:pt x="32202" y="34378"/>
                    </a:lnTo>
                    <a:lnTo>
                      <a:pt x="32327" y="34252"/>
                    </a:lnTo>
                    <a:lnTo>
                      <a:pt x="32390" y="34252"/>
                    </a:lnTo>
                    <a:lnTo>
                      <a:pt x="32432" y="34190"/>
                    </a:lnTo>
                    <a:lnTo>
                      <a:pt x="32515" y="34190"/>
                    </a:lnTo>
                    <a:lnTo>
                      <a:pt x="32620" y="34231"/>
                    </a:lnTo>
                    <a:lnTo>
                      <a:pt x="32704" y="34169"/>
                    </a:lnTo>
                    <a:lnTo>
                      <a:pt x="32725" y="34085"/>
                    </a:lnTo>
                    <a:lnTo>
                      <a:pt x="32913" y="33876"/>
                    </a:lnTo>
                    <a:lnTo>
                      <a:pt x="32976" y="33855"/>
                    </a:lnTo>
                    <a:lnTo>
                      <a:pt x="33143" y="33667"/>
                    </a:lnTo>
                    <a:lnTo>
                      <a:pt x="33185" y="33541"/>
                    </a:lnTo>
                    <a:lnTo>
                      <a:pt x="33227" y="33415"/>
                    </a:lnTo>
                    <a:lnTo>
                      <a:pt x="33373" y="33332"/>
                    </a:lnTo>
                    <a:lnTo>
                      <a:pt x="33373" y="33227"/>
                    </a:lnTo>
                    <a:lnTo>
                      <a:pt x="33478" y="33102"/>
                    </a:lnTo>
                    <a:lnTo>
                      <a:pt x="33687" y="32871"/>
                    </a:lnTo>
                    <a:lnTo>
                      <a:pt x="33750" y="32767"/>
                    </a:lnTo>
                    <a:lnTo>
                      <a:pt x="33854" y="32662"/>
                    </a:lnTo>
                    <a:lnTo>
                      <a:pt x="33875" y="32662"/>
                    </a:lnTo>
                    <a:lnTo>
                      <a:pt x="33959" y="32704"/>
                    </a:lnTo>
                    <a:lnTo>
                      <a:pt x="34022" y="32788"/>
                    </a:lnTo>
                    <a:lnTo>
                      <a:pt x="34168" y="32767"/>
                    </a:lnTo>
                    <a:lnTo>
                      <a:pt x="34315" y="32809"/>
                    </a:lnTo>
                    <a:lnTo>
                      <a:pt x="34378" y="32767"/>
                    </a:lnTo>
                    <a:lnTo>
                      <a:pt x="34608" y="32976"/>
                    </a:lnTo>
                    <a:lnTo>
                      <a:pt x="34608" y="33143"/>
                    </a:lnTo>
                    <a:lnTo>
                      <a:pt x="34482" y="33876"/>
                    </a:lnTo>
                    <a:lnTo>
                      <a:pt x="34440" y="33959"/>
                    </a:lnTo>
                    <a:lnTo>
                      <a:pt x="34503" y="33959"/>
                    </a:lnTo>
                    <a:lnTo>
                      <a:pt x="34524" y="34043"/>
                    </a:lnTo>
                    <a:lnTo>
                      <a:pt x="34587" y="34085"/>
                    </a:lnTo>
                    <a:lnTo>
                      <a:pt x="34587" y="34190"/>
                    </a:lnTo>
                    <a:lnTo>
                      <a:pt x="34587" y="34252"/>
                    </a:lnTo>
                    <a:lnTo>
                      <a:pt x="34587" y="34294"/>
                    </a:lnTo>
                    <a:lnTo>
                      <a:pt x="34545" y="34357"/>
                    </a:lnTo>
                    <a:lnTo>
                      <a:pt x="34587" y="34378"/>
                    </a:lnTo>
                    <a:lnTo>
                      <a:pt x="34733" y="34399"/>
                    </a:lnTo>
                    <a:lnTo>
                      <a:pt x="34859" y="34378"/>
                    </a:lnTo>
                    <a:lnTo>
                      <a:pt x="34901" y="34462"/>
                    </a:lnTo>
                    <a:lnTo>
                      <a:pt x="34963" y="34483"/>
                    </a:lnTo>
                    <a:lnTo>
                      <a:pt x="35026" y="34399"/>
                    </a:lnTo>
                    <a:lnTo>
                      <a:pt x="35110" y="34462"/>
                    </a:lnTo>
                    <a:lnTo>
                      <a:pt x="35235" y="34441"/>
                    </a:lnTo>
                    <a:lnTo>
                      <a:pt x="35277" y="34336"/>
                    </a:lnTo>
                    <a:lnTo>
                      <a:pt x="35382" y="34231"/>
                    </a:lnTo>
                    <a:lnTo>
                      <a:pt x="35382" y="34231"/>
                    </a:lnTo>
                    <a:lnTo>
                      <a:pt x="35319" y="34336"/>
                    </a:lnTo>
                    <a:lnTo>
                      <a:pt x="35340" y="34336"/>
                    </a:lnTo>
                    <a:lnTo>
                      <a:pt x="35319" y="34378"/>
                    </a:lnTo>
                    <a:lnTo>
                      <a:pt x="35361" y="34399"/>
                    </a:lnTo>
                    <a:lnTo>
                      <a:pt x="35633" y="34336"/>
                    </a:lnTo>
                    <a:lnTo>
                      <a:pt x="35675" y="34252"/>
                    </a:lnTo>
                    <a:lnTo>
                      <a:pt x="35842" y="34252"/>
                    </a:lnTo>
                    <a:lnTo>
                      <a:pt x="35968" y="34127"/>
                    </a:lnTo>
                    <a:lnTo>
                      <a:pt x="36072" y="34085"/>
                    </a:lnTo>
                    <a:lnTo>
                      <a:pt x="36198" y="33918"/>
                    </a:lnTo>
                    <a:lnTo>
                      <a:pt x="36198" y="33980"/>
                    </a:lnTo>
                    <a:lnTo>
                      <a:pt x="36282" y="33939"/>
                    </a:lnTo>
                    <a:lnTo>
                      <a:pt x="36282" y="33980"/>
                    </a:lnTo>
                    <a:lnTo>
                      <a:pt x="36156" y="34127"/>
                    </a:lnTo>
                    <a:lnTo>
                      <a:pt x="36051" y="34148"/>
                    </a:lnTo>
                    <a:lnTo>
                      <a:pt x="35947" y="34294"/>
                    </a:lnTo>
                    <a:lnTo>
                      <a:pt x="36072" y="34336"/>
                    </a:lnTo>
                    <a:lnTo>
                      <a:pt x="36156" y="34231"/>
                    </a:lnTo>
                    <a:lnTo>
                      <a:pt x="36261" y="34231"/>
                    </a:lnTo>
                    <a:lnTo>
                      <a:pt x="36323" y="34273"/>
                    </a:lnTo>
                    <a:lnTo>
                      <a:pt x="36575" y="34294"/>
                    </a:lnTo>
                    <a:lnTo>
                      <a:pt x="36742" y="34294"/>
                    </a:lnTo>
                    <a:lnTo>
                      <a:pt x="36616" y="34357"/>
                    </a:lnTo>
                    <a:lnTo>
                      <a:pt x="36470" y="34378"/>
                    </a:lnTo>
                    <a:lnTo>
                      <a:pt x="36365" y="34399"/>
                    </a:lnTo>
                    <a:lnTo>
                      <a:pt x="36323" y="34483"/>
                    </a:lnTo>
                    <a:lnTo>
                      <a:pt x="36323" y="34545"/>
                    </a:lnTo>
                    <a:lnTo>
                      <a:pt x="36261" y="34483"/>
                    </a:lnTo>
                    <a:lnTo>
                      <a:pt x="36219" y="34378"/>
                    </a:lnTo>
                    <a:lnTo>
                      <a:pt x="36156" y="34357"/>
                    </a:lnTo>
                    <a:lnTo>
                      <a:pt x="35968" y="34399"/>
                    </a:lnTo>
                    <a:lnTo>
                      <a:pt x="35779" y="34545"/>
                    </a:lnTo>
                    <a:lnTo>
                      <a:pt x="35549" y="34587"/>
                    </a:lnTo>
                    <a:lnTo>
                      <a:pt x="35340" y="34713"/>
                    </a:lnTo>
                    <a:lnTo>
                      <a:pt x="35319" y="34817"/>
                    </a:lnTo>
                    <a:lnTo>
                      <a:pt x="35173" y="34922"/>
                    </a:lnTo>
                    <a:lnTo>
                      <a:pt x="35110" y="35110"/>
                    </a:lnTo>
                    <a:lnTo>
                      <a:pt x="35110" y="35236"/>
                    </a:lnTo>
                    <a:lnTo>
                      <a:pt x="35131" y="35340"/>
                    </a:lnTo>
                    <a:lnTo>
                      <a:pt x="35152" y="35445"/>
                    </a:lnTo>
                    <a:lnTo>
                      <a:pt x="35215" y="35424"/>
                    </a:lnTo>
                    <a:lnTo>
                      <a:pt x="35256" y="35445"/>
                    </a:lnTo>
                    <a:lnTo>
                      <a:pt x="35256" y="35592"/>
                    </a:lnTo>
                    <a:lnTo>
                      <a:pt x="35361" y="35654"/>
                    </a:lnTo>
                    <a:lnTo>
                      <a:pt x="35403" y="35612"/>
                    </a:lnTo>
                    <a:lnTo>
                      <a:pt x="35466" y="35654"/>
                    </a:lnTo>
                    <a:lnTo>
                      <a:pt x="35507" y="35612"/>
                    </a:lnTo>
                    <a:lnTo>
                      <a:pt x="35507" y="35508"/>
                    </a:lnTo>
                    <a:lnTo>
                      <a:pt x="35570" y="35487"/>
                    </a:lnTo>
                    <a:lnTo>
                      <a:pt x="35654" y="35487"/>
                    </a:lnTo>
                    <a:lnTo>
                      <a:pt x="35779" y="35382"/>
                    </a:lnTo>
                    <a:lnTo>
                      <a:pt x="35884" y="35340"/>
                    </a:lnTo>
                    <a:lnTo>
                      <a:pt x="36031" y="35131"/>
                    </a:lnTo>
                    <a:lnTo>
                      <a:pt x="36219" y="35006"/>
                    </a:lnTo>
                    <a:lnTo>
                      <a:pt x="36177" y="34964"/>
                    </a:lnTo>
                    <a:lnTo>
                      <a:pt x="36240" y="34817"/>
                    </a:lnTo>
                    <a:lnTo>
                      <a:pt x="36323" y="34817"/>
                    </a:lnTo>
                    <a:lnTo>
                      <a:pt x="36386" y="34755"/>
                    </a:lnTo>
                    <a:lnTo>
                      <a:pt x="36428" y="34755"/>
                    </a:lnTo>
                    <a:lnTo>
                      <a:pt x="36491" y="34880"/>
                    </a:lnTo>
                    <a:lnTo>
                      <a:pt x="36637" y="34901"/>
                    </a:lnTo>
                    <a:lnTo>
                      <a:pt x="36637" y="34859"/>
                    </a:lnTo>
                    <a:lnTo>
                      <a:pt x="36721" y="34859"/>
                    </a:lnTo>
                    <a:lnTo>
                      <a:pt x="36909" y="34755"/>
                    </a:lnTo>
                    <a:lnTo>
                      <a:pt x="37077" y="34692"/>
                    </a:lnTo>
                    <a:lnTo>
                      <a:pt x="37286" y="34650"/>
                    </a:lnTo>
                    <a:lnTo>
                      <a:pt x="37391" y="34650"/>
                    </a:lnTo>
                    <a:lnTo>
                      <a:pt x="37663" y="34483"/>
                    </a:lnTo>
                    <a:lnTo>
                      <a:pt x="37809" y="34441"/>
                    </a:lnTo>
                    <a:lnTo>
                      <a:pt x="37914" y="34441"/>
                    </a:lnTo>
                    <a:lnTo>
                      <a:pt x="37997" y="34462"/>
                    </a:lnTo>
                    <a:lnTo>
                      <a:pt x="38081" y="34399"/>
                    </a:lnTo>
                    <a:lnTo>
                      <a:pt x="38018" y="34357"/>
                    </a:lnTo>
                    <a:lnTo>
                      <a:pt x="37935" y="34357"/>
                    </a:lnTo>
                    <a:lnTo>
                      <a:pt x="37830" y="34294"/>
                    </a:lnTo>
                    <a:lnTo>
                      <a:pt x="37872" y="34294"/>
                    </a:lnTo>
                    <a:lnTo>
                      <a:pt x="37956" y="34273"/>
                    </a:lnTo>
                    <a:lnTo>
                      <a:pt x="37956" y="34231"/>
                    </a:lnTo>
                    <a:lnTo>
                      <a:pt x="37663" y="34169"/>
                    </a:lnTo>
                    <a:lnTo>
                      <a:pt x="37537" y="34148"/>
                    </a:lnTo>
                    <a:lnTo>
                      <a:pt x="37558" y="34085"/>
                    </a:lnTo>
                    <a:lnTo>
                      <a:pt x="37537" y="33980"/>
                    </a:lnTo>
                    <a:lnTo>
                      <a:pt x="37370" y="34085"/>
                    </a:lnTo>
                    <a:lnTo>
                      <a:pt x="37349" y="34148"/>
                    </a:lnTo>
                    <a:lnTo>
                      <a:pt x="37160" y="34106"/>
                    </a:lnTo>
                    <a:lnTo>
                      <a:pt x="37139" y="34064"/>
                    </a:lnTo>
                    <a:lnTo>
                      <a:pt x="36993" y="34022"/>
                    </a:lnTo>
                    <a:lnTo>
                      <a:pt x="36930" y="34043"/>
                    </a:lnTo>
                    <a:lnTo>
                      <a:pt x="36826" y="33980"/>
                    </a:lnTo>
                    <a:lnTo>
                      <a:pt x="36637" y="33980"/>
                    </a:lnTo>
                    <a:lnTo>
                      <a:pt x="36491" y="33876"/>
                    </a:lnTo>
                    <a:lnTo>
                      <a:pt x="36616" y="33834"/>
                    </a:lnTo>
                    <a:lnTo>
                      <a:pt x="36637" y="33750"/>
                    </a:lnTo>
                    <a:lnTo>
                      <a:pt x="36491" y="33750"/>
                    </a:lnTo>
                    <a:lnTo>
                      <a:pt x="36428" y="33708"/>
                    </a:lnTo>
                    <a:lnTo>
                      <a:pt x="36323" y="33708"/>
                    </a:lnTo>
                    <a:lnTo>
                      <a:pt x="36282" y="33541"/>
                    </a:lnTo>
                    <a:lnTo>
                      <a:pt x="36219" y="33499"/>
                    </a:lnTo>
                    <a:lnTo>
                      <a:pt x="36219" y="33332"/>
                    </a:lnTo>
                    <a:lnTo>
                      <a:pt x="36261" y="33227"/>
                    </a:lnTo>
                    <a:lnTo>
                      <a:pt x="36177" y="33143"/>
                    </a:lnTo>
                    <a:lnTo>
                      <a:pt x="36261" y="33039"/>
                    </a:lnTo>
                    <a:lnTo>
                      <a:pt x="36261" y="32997"/>
                    </a:lnTo>
                    <a:lnTo>
                      <a:pt x="36051" y="32997"/>
                    </a:lnTo>
                    <a:lnTo>
                      <a:pt x="36114" y="32913"/>
                    </a:lnTo>
                    <a:lnTo>
                      <a:pt x="36198" y="32913"/>
                    </a:lnTo>
                    <a:lnTo>
                      <a:pt x="36365" y="32620"/>
                    </a:lnTo>
                    <a:lnTo>
                      <a:pt x="36470" y="32558"/>
                    </a:lnTo>
                    <a:lnTo>
                      <a:pt x="36428" y="32474"/>
                    </a:lnTo>
                    <a:lnTo>
                      <a:pt x="36365" y="32474"/>
                    </a:lnTo>
                    <a:lnTo>
                      <a:pt x="36323" y="32411"/>
                    </a:lnTo>
                    <a:lnTo>
                      <a:pt x="36219" y="32411"/>
                    </a:lnTo>
                    <a:lnTo>
                      <a:pt x="36114" y="32495"/>
                    </a:lnTo>
                    <a:lnTo>
                      <a:pt x="35989" y="32558"/>
                    </a:lnTo>
                    <a:lnTo>
                      <a:pt x="35947" y="32474"/>
                    </a:lnTo>
                    <a:lnTo>
                      <a:pt x="35905" y="32369"/>
                    </a:lnTo>
                    <a:lnTo>
                      <a:pt x="35675" y="32307"/>
                    </a:lnTo>
                    <a:lnTo>
                      <a:pt x="35528" y="32286"/>
                    </a:lnTo>
                    <a:lnTo>
                      <a:pt x="35361" y="32307"/>
                    </a:lnTo>
                    <a:lnTo>
                      <a:pt x="35528" y="32244"/>
                    </a:lnTo>
                    <a:lnTo>
                      <a:pt x="35654" y="32265"/>
                    </a:lnTo>
                    <a:lnTo>
                      <a:pt x="35779" y="32244"/>
                    </a:lnTo>
                    <a:lnTo>
                      <a:pt x="35863" y="32181"/>
                    </a:lnTo>
                    <a:lnTo>
                      <a:pt x="35989" y="32244"/>
                    </a:lnTo>
                    <a:lnTo>
                      <a:pt x="36093" y="32307"/>
                    </a:lnTo>
                    <a:lnTo>
                      <a:pt x="36219" y="32307"/>
                    </a:lnTo>
                    <a:lnTo>
                      <a:pt x="36386" y="32202"/>
                    </a:lnTo>
                    <a:lnTo>
                      <a:pt x="36470" y="32202"/>
                    </a:lnTo>
                    <a:lnTo>
                      <a:pt x="36575" y="32097"/>
                    </a:lnTo>
                    <a:lnTo>
                      <a:pt x="36700" y="32076"/>
                    </a:lnTo>
                    <a:lnTo>
                      <a:pt x="36784" y="31867"/>
                    </a:lnTo>
                    <a:lnTo>
                      <a:pt x="36721" y="31825"/>
                    </a:lnTo>
                    <a:lnTo>
                      <a:pt x="36805" y="31783"/>
                    </a:lnTo>
                    <a:lnTo>
                      <a:pt x="36742" y="31721"/>
                    </a:lnTo>
                    <a:lnTo>
                      <a:pt x="36616" y="31658"/>
                    </a:lnTo>
                    <a:lnTo>
                      <a:pt x="36533" y="31658"/>
                    </a:lnTo>
                    <a:lnTo>
                      <a:pt x="36575" y="31637"/>
                    </a:lnTo>
                    <a:lnTo>
                      <a:pt x="36575" y="31616"/>
                    </a:lnTo>
                    <a:lnTo>
                      <a:pt x="36742" y="31637"/>
                    </a:lnTo>
                    <a:lnTo>
                      <a:pt x="36742" y="31574"/>
                    </a:lnTo>
                    <a:lnTo>
                      <a:pt x="36512" y="31449"/>
                    </a:lnTo>
                    <a:lnTo>
                      <a:pt x="36303" y="31365"/>
                    </a:lnTo>
                    <a:lnTo>
                      <a:pt x="35905" y="31365"/>
                    </a:lnTo>
                    <a:lnTo>
                      <a:pt x="35800" y="31428"/>
                    </a:lnTo>
                    <a:lnTo>
                      <a:pt x="35675" y="31428"/>
                    </a:lnTo>
                    <a:lnTo>
                      <a:pt x="35319" y="31553"/>
                    </a:lnTo>
                    <a:lnTo>
                      <a:pt x="35026" y="31616"/>
                    </a:lnTo>
                    <a:lnTo>
                      <a:pt x="34859" y="31679"/>
                    </a:lnTo>
                    <a:lnTo>
                      <a:pt x="34712" y="31721"/>
                    </a:lnTo>
                    <a:lnTo>
                      <a:pt x="34440" y="31867"/>
                    </a:lnTo>
                    <a:lnTo>
                      <a:pt x="34064" y="32139"/>
                    </a:lnTo>
                    <a:lnTo>
                      <a:pt x="33771" y="32390"/>
                    </a:lnTo>
                    <a:lnTo>
                      <a:pt x="33666" y="32453"/>
                    </a:lnTo>
                    <a:lnTo>
                      <a:pt x="33541" y="32579"/>
                    </a:lnTo>
                    <a:lnTo>
                      <a:pt x="33373" y="32767"/>
                    </a:lnTo>
                    <a:lnTo>
                      <a:pt x="33185" y="32892"/>
                    </a:lnTo>
                    <a:lnTo>
                      <a:pt x="32934" y="33018"/>
                    </a:lnTo>
                    <a:lnTo>
                      <a:pt x="32641" y="33143"/>
                    </a:lnTo>
                    <a:lnTo>
                      <a:pt x="32515" y="33143"/>
                    </a:lnTo>
                    <a:lnTo>
                      <a:pt x="32704" y="33102"/>
                    </a:lnTo>
                    <a:lnTo>
                      <a:pt x="33018" y="32976"/>
                    </a:lnTo>
                    <a:lnTo>
                      <a:pt x="33038" y="32892"/>
                    </a:lnTo>
                    <a:lnTo>
                      <a:pt x="33290" y="32725"/>
                    </a:lnTo>
                    <a:lnTo>
                      <a:pt x="33373" y="32599"/>
                    </a:lnTo>
                    <a:lnTo>
                      <a:pt x="33436" y="32453"/>
                    </a:lnTo>
                    <a:lnTo>
                      <a:pt x="33541" y="32411"/>
                    </a:lnTo>
                    <a:lnTo>
                      <a:pt x="33666" y="32286"/>
                    </a:lnTo>
                    <a:lnTo>
                      <a:pt x="33813" y="32202"/>
                    </a:lnTo>
                    <a:lnTo>
                      <a:pt x="33875" y="31993"/>
                    </a:lnTo>
                    <a:lnTo>
                      <a:pt x="34106" y="31888"/>
                    </a:lnTo>
                    <a:lnTo>
                      <a:pt x="34231" y="31679"/>
                    </a:lnTo>
                    <a:lnTo>
                      <a:pt x="34294" y="31658"/>
                    </a:lnTo>
                    <a:lnTo>
                      <a:pt x="34315" y="31595"/>
                    </a:lnTo>
                    <a:lnTo>
                      <a:pt x="34440" y="31532"/>
                    </a:lnTo>
                    <a:lnTo>
                      <a:pt x="34545" y="31491"/>
                    </a:lnTo>
                    <a:lnTo>
                      <a:pt x="34608" y="31386"/>
                    </a:lnTo>
                    <a:lnTo>
                      <a:pt x="34712" y="31344"/>
                    </a:lnTo>
                    <a:lnTo>
                      <a:pt x="34754" y="31386"/>
                    </a:lnTo>
                    <a:lnTo>
                      <a:pt x="34838" y="31365"/>
                    </a:lnTo>
                    <a:lnTo>
                      <a:pt x="34922" y="31239"/>
                    </a:lnTo>
                    <a:lnTo>
                      <a:pt x="35131" y="31239"/>
                    </a:lnTo>
                    <a:lnTo>
                      <a:pt x="35235" y="31177"/>
                    </a:lnTo>
                    <a:lnTo>
                      <a:pt x="35424" y="31177"/>
                    </a:lnTo>
                    <a:lnTo>
                      <a:pt x="35487" y="31072"/>
                    </a:lnTo>
                    <a:lnTo>
                      <a:pt x="35528" y="30946"/>
                    </a:lnTo>
                    <a:lnTo>
                      <a:pt x="35570" y="30905"/>
                    </a:lnTo>
                    <a:lnTo>
                      <a:pt x="35570" y="30821"/>
                    </a:lnTo>
                    <a:lnTo>
                      <a:pt x="35696" y="30758"/>
                    </a:lnTo>
                    <a:lnTo>
                      <a:pt x="35905" y="30591"/>
                    </a:lnTo>
                    <a:lnTo>
                      <a:pt x="36010" y="30549"/>
                    </a:lnTo>
                    <a:lnTo>
                      <a:pt x="36072" y="30507"/>
                    </a:lnTo>
                    <a:lnTo>
                      <a:pt x="36010" y="30444"/>
                    </a:lnTo>
                    <a:lnTo>
                      <a:pt x="36072" y="30382"/>
                    </a:lnTo>
                    <a:lnTo>
                      <a:pt x="36156" y="30319"/>
                    </a:lnTo>
                    <a:lnTo>
                      <a:pt x="36261" y="30423"/>
                    </a:lnTo>
                    <a:lnTo>
                      <a:pt x="36386" y="30486"/>
                    </a:lnTo>
                    <a:lnTo>
                      <a:pt x="36616" y="30444"/>
                    </a:lnTo>
                    <a:lnTo>
                      <a:pt x="36805" y="30528"/>
                    </a:lnTo>
                    <a:lnTo>
                      <a:pt x="36888" y="30528"/>
                    </a:lnTo>
                    <a:lnTo>
                      <a:pt x="36951" y="30549"/>
                    </a:lnTo>
                    <a:lnTo>
                      <a:pt x="37098" y="30486"/>
                    </a:lnTo>
                    <a:lnTo>
                      <a:pt x="37160" y="30549"/>
                    </a:lnTo>
                    <a:lnTo>
                      <a:pt x="37265" y="30549"/>
                    </a:lnTo>
                    <a:lnTo>
                      <a:pt x="37349" y="30507"/>
                    </a:lnTo>
                    <a:lnTo>
                      <a:pt x="37474" y="30591"/>
                    </a:lnTo>
                    <a:lnTo>
                      <a:pt x="37663" y="30612"/>
                    </a:lnTo>
                    <a:lnTo>
                      <a:pt x="37746" y="30570"/>
                    </a:lnTo>
                    <a:lnTo>
                      <a:pt x="37788" y="30570"/>
                    </a:lnTo>
                    <a:lnTo>
                      <a:pt x="37893" y="30633"/>
                    </a:lnTo>
                    <a:lnTo>
                      <a:pt x="38039" y="30674"/>
                    </a:lnTo>
                    <a:lnTo>
                      <a:pt x="38081" y="30633"/>
                    </a:lnTo>
                    <a:lnTo>
                      <a:pt x="38248" y="30716"/>
                    </a:lnTo>
                    <a:lnTo>
                      <a:pt x="38311" y="30716"/>
                    </a:lnTo>
                    <a:lnTo>
                      <a:pt x="38416" y="30674"/>
                    </a:lnTo>
                    <a:lnTo>
                      <a:pt x="38500" y="30695"/>
                    </a:lnTo>
                    <a:lnTo>
                      <a:pt x="38479" y="30737"/>
                    </a:lnTo>
                    <a:lnTo>
                      <a:pt x="38583" y="30779"/>
                    </a:lnTo>
                    <a:lnTo>
                      <a:pt x="38834" y="30695"/>
                    </a:lnTo>
                    <a:lnTo>
                      <a:pt x="38897" y="30695"/>
                    </a:lnTo>
                    <a:lnTo>
                      <a:pt x="39023" y="30633"/>
                    </a:lnTo>
                    <a:lnTo>
                      <a:pt x="39085" y="30674"/>
                    </a:lnTo>
                    <a:lnTo>
                      <a:pt x="39253" y="30674"/>
                    </a:lnTo>
                    <a:lnTo>
                      <a:pt x="39336" y="30716"/>
                    </a:lnTo>
                    <a:lnTo>
                      <a:pt x="39441" y="30674"/>
                    </a:lnTo>
                    <a:lnTo>
                      <a:pt x="39462" y="30591"/>
                    </a:lnTo>
                    <a:lnTo>
                      <a:pt x="39608" y="30591"/>
                    </a:lnTo>
                    <a:lnTo>
                      <a:pt x="39671" y="30528"/>
                    </a:lnTo>
                    <a:lnTo>
                      <a:pt x="39734" y="30570"/>
                    </a:lnTo>
                    <a:lnTo>
                      <a:pt x="39818" y="30465"/>
                    </a:lnTo>
                    <a:lnTo>
                      <a:pt x="39922" y="30402"/>
                    </a:lnTo>
                    <a:lnTo>
                      <a:pt x="39943" y="30361"/>
                    </a:lnTo>
                    <a:lnTo>
                      <a:pt x="40048" y="30382"/>
                    </a:lnTo>
                    <a:lnTo>
                      <a:pt x="40132" y="30214"/>
                    </a:lnTo>
                    <a:lnTo>
                      <a:pt x="40132" y="30110"/>
                    </a:lnTo>
                    <a:lnTo>
                      <a:pt x="40194" y="30110"/>
                    </a:lnTo>
                    <a:lnTo>
                      <a:pt x="40278" y="30047"/>
                    </a:lnTo>
                    <a:lnTo>
                      <a:pt x="40299" y="29963"/>
                    </a:lnTo>
                    <a:lnTo>
                      <a:pt x="40257" y="29942"/>
                    </a:lnTo>
                    <a:lnTo>
                      <a:pt x="40278" y="29879"/>
                    </a:lnTo>
                    <a:lnTo>
                      <a:pt x="40383" y="29879"/>
                    </a:lnTo>
                    <a:lnTo>
                      <a:pt x="40487" y="29858"/>
                    </a:lnTo>
                    <a:lnTo>
                      <a:pt x="40487" y="29775"/>
                    </a:lnTo>
                    <a:lnTo>
                      <a:pt x="40508" y="29754"/>
                    </a:lnTo>
                    <a:lnTo>
                      <a:pt x="40571" y="29838"/>
                    </a:lnTo>
                    <a:lnTo>
                      <a:pt x="40696" y="29858"/>
                    </a:lnTo>
                    <a:lnTo>
                      <a:pt x="40801" y="29775"/>
                    </a:lnTo>
                    <a:lnTo>
                      <a:pt x="40822" y="29838"/>
                    </a:lnTo>
                    <a:lnTo>
                      <a:pt x="40906" y="29838"/>
                    </a:lnTo>
                    <a:lnTo>
                      <a:pt x="40989" y="29775"/>
                    </a:lnTo>
                    <a:lnTo>
                      <a:pt x="41031" y="29838"/>
                    </a:lnTo>
                    <a:lnTo>
                      <a:pt x="41136" y="29796"/>
                    </a:lnTo>
                    <a:lnTo>
                      <a:pt x="41178" y="29754"/>
                    </a:lnTo>
                    <a:lnTo>
                      <a:pt x="41241" y="29754"/>
                    </a:lnTo>
                    <a:lnTo>
                      <a:pt x="41324" y="29649"/>
                    </a:lnTo>
                    <a:lnTo>
                      <a:pt x="41387" y="29649"/>
                    </a:lnTo>
                    <a:lnTo>
                      <a:pt x="41492" y="29545"/>
                    </a:lnTo>
                    <a:lnTo>
                      <a:pt x="41617" y="29545"/>
                    </a:lnTo>
                    <a:lnTo>
                      <a:pt x="41764" y="29440"/>
                    </a:lnTo>
                    <a:lnTo>
                      <a:pt x="41826" y="29356"/>
                    </a:lnTo>
                    <a:lnTo>
                      <a:pt x="41910" y="29356"/>
                    </a:lnTo>
                    <a:lnTo>
                      <a:pt x="41931" y="29252"/>
                    </a:lnTo>
                    <a:lnTo>
                      <a:pt x="41973" y="29147"/>
                    </a:lnTo>
                    <a:lnTo>
                      <a:pt x="41910" y="29126"/>
                    </a:lnTo>
                    <a:lnTo>
                      <a:pt x="41805" y="29147"/>
                    </a:lnTo>
                    <a:lnTo>
                      <a:pt x="41722" y="29105"/>
                    </a:lnTo>
                    <a:lnTo>
                      <a:pt x="41764" y="29105"/>
                    </a:lnTo>
                    <a:lnTo>
                      <a:pt x="41868" y="29126"/>
                    </a:lnTo>
                    <a:lnTo>
                      <a:pt x="41952" y="29105"/>
                    </a:lnTo>
                    <a:lnTo>
                      <a:pt x="41868" y="29001"/>
                    </a:lnTo>
                    <a:lnTo>
                      <a:pt x="41764" y="29001"/>
                    </a:lnTo>
                    <a:lnTo>
                      <a:pt x="41617" y="28917"/>
                    </a:lnTo>
                    <a:lnTo>
                      <a:pt x="41554" y="28812"/>
                    </a:lnTo>
                    <a:lnTo>
                      <a:pt x="41554" y="28812"/>
                    </a:lnTo>
                    <a:lnTo>
                      <a:pt x="41701" y="28896"/>
                    </a:lnTo>
                    <a:lnTo>
                      <a:pt x="41805" y="28833"/>
                    </a:lnTo>
                    <a:lnTo>
                      <a:pt x="41826" y="28729"/>
                    </a:lnTo>
                    <a:lnTo>
                      <a:pt x="41910" y="28708"/>
                    </a:lnTo>
                    <a:lnTo>
                      <a:pt x="41952" y="28603"/>
                    </a:lnTo>
                    <a:lnTo>
                      <a:pt x="41764" y="28540"/>
                    </a:lnTo>
                    <a:lnTo>
                      <a:pt x="41847" y="28478"/>
                    </a:lnTo>
                    <a:lnTo>
                      <a:pt x="41931" y="28498"/>
                    </a:lnTo>
                    <a:lnTo>
                      <a:pt x="42015" y="28415"/>
                    </a:lnTo>
                    <a:lnTo>
                      <a:pt x="41973" y="28331"/>
                    </a:lnTo>
                    <a:lnTo>
                      <a:pt x="41826" y="28268"/>
                    </a:lnTo>
                    <a:lnTo>
                      <a:pt x="41805" y="28164"/>
                    </a:lnTo>
                    <a:lnTo>
                      <a:pt x="41847" y="28122"/>
                    </a:lnTo>
                    <a:lnTo>
                      <a:pt x="41952" y="28185"/>
                    </a:lnTo>
                    <a:lnTo>
                      <a:pt x="41931" y="28101"/>
                    </a:lnTo>
                    <a:lnTo>
                      <a:pt x="41764" y="28017"/>
                    </a:lnTo>
                    <a:lnTo>
                      <a:pt x="41617" y="28017"/>
                    </a:lnTo>
                    <a:lnTo>
                      <a:pt x="41638" y="27954"/>
                    </a:lnTo>
                    <a:lnTo>
                      <a:pt x="41701" y="27913"/>
                    </a:lnTo>
                    <a:lnTo>
                      <a:pt x="41659" y="27871"/>
                    </a:lnTo>
                    <a:lnTo>
                      <a:pt x="41533" y="27871"/>
                    </a:lnTo>
                    <a:lnTo>
                      <a:pt x="41387" y="27954"/>
                    </a:lnTo>
                    <a:lnTo>
                      <a:pt x="41345" y="28059"/>
                    </a:lnTo>
                    <a:lnTo>
                      <a:pt x="41303" y="28101"/>
                    </a:lnTo>
                    <a:lnTo>
                      <a:pt x="41241" y="27996"/>
                    </a:lnTo>
                    <a:lnTo>
                      <a:pt x="41094" y="27996"/>
                    </a:lnTo>
                    <a:lnTo>
                      <a:pt x="41157" y="27913"/>
                    </a:lnTo>
                    <a:lnTo>
                      <a:pt x="41220" y="27913"/>
                    </a:lnTo>
                    <a:lnTo>
                      <a:pt x="41345" y="27808"/>
                    </a:lnTo>
                    <a:lnTo>
                      <a:pt x="41387" y="27703"/>
                    </a:lnTo>
                    <a:lnTo>
                      <a:pt x="41303" y="27536"/>
                    </a:lnTo>
                    <a:lnTo>
                      <a:pt x="41115" y="27473"/>
                    </a:lnTo>
                    <a:lnTo>
                      <a:pt x="40885" y="27494"/>
                    </a:lnTo>
                    <a:lnTo>
                      <a:pt x="40801" y="27536"/>
                    </a:lnTo>
                    <a:lnTo>
                      <a:pt x="40822" y="27557"/>
                    </a:lnTo>
                    <a:lnTo>
                      <a:pt x="40969" y="27557"/>
                    </a:lnTo>
                    <a:lnTo>
                      <a:pt x="41010" y="27578"/>
                    </a:lnTo>
                    <a:lnTo>
                      <a:pt x="40885" y="27578"/>
                    </a:lnTo>
                    <a:lnTo>
                      <a:pt x="40717" y="27557"/>
                    </a:lnTo>
                    <a:lnTo>
                      <a:pt x="40550" y="27641"/>
                    </a:lnTo>
                    <a:lnTo>
                      <a:pt x="40404" y="27661"/>
                    </a:lnTo>
                    <a:lnTo>
                      <a:pt x="40299" y="27787"/>
                    </a:lnTo>
                    <a:lnTo>
                      <a:pt x="40257" y="27892"/>
                    </a:lnTo>
                    <a:lnTo>
                      <a:pt x="40173" y="27892"/>
                    </a:lnTo>
                    <a:lnTo>
                      <a:pt x="40048" y="27996"/>
                    </a:lnTo>
                    <a:lnTo>
                      <a:pt x="39860" y="27996"/>
                    </a:lnTo>
                    <a:lnTo>
                      <a:pt x="39755" y="28205"/>
                    </a:lnTo>
                    <a:lnTo>
                      <a:pt x="39671" y="28205"/>
                    </a:lnTo>
                    <a:lnTo>
                      <a:pt x="39629" y="28268"/>
                    </a:lnTo>
                    <a:lnTo>
                      <a:pt x="39567" y="28268"/>
                    </a:lnTo>
                    <a:lnTo>
                      <a:pt x="39525" y="28185"/>
                    </a:lnTo>
                    <a:lnTo>
                      <a:pt x="39608" y="28101"/>
                    </a:lnTo>
                    <a:lnTo>
                      <a:pt x="39671" y="28122"/>
                    </a:lnTo>
                    <a:lnTo>
                      <a:pt x="39713" y="28059"/>
                    </a:lnTo>
                    <a:lnTo>
                      <a:pt x="39462" y="27871"/>
                    </a:lnTo>
                    <a:lnTo>
                      <a:pt x="39441" y="27808"/>
                    </a:lnTo>
                    <a:lnTo>
                      <a:pt x="39357" y="27787"/>
                    </a:lnTo>
                    <a:lnTo>
                      <a:pt x="39399" y="27745"/>
                    </a:lnTo>
                    <a:lnTo>
                      <a:pt x="39399" y="27641"/>
                    </a:lnTo>
                    <a:lnTo>
                      <a:pt x="39525" y="27850"/>
                    </a:lnTo>
                    <a:lnTo>
                      <a:pt x="39734" y="27975"/>
                    </a:lnTo>
                    <a:lnTo>
                      <a:pt x="39776" y="27913"/>
                    </a:lnTo>
                    <a:lnTo>
                      <a:pt x="39818" y="27808"/>
                    </a:lnTo>
                    <a:lnTo>
                      <a:pt x="39943" y="27808"/>
                    </a:lnTo>
                    <a:lnTo>
                      <a:pt x="40027" y="27745"/>
                    </a:lnTo>
                    <a:lnTo>
                      <a:pt x="40194" y="27641"/>
                    </a:lnTo>
                    <a:lnTo>
                      <a:pt x="40404" y="27578"/>
                    </a:lnTo>
                    <a:lnTo>
                      <a:pt x="40613" y="27557"/>
                    </a:lnTo>
                    <a:lnTo>
                      <a:pt x="40592" y="27494"/>
                    </a:lnTo>
                    <a:lnTo>
                      <a:pt x="40508" y="27473"/>
                    </a:lnTo>
                    <a:lnTo>
                      <a:pt x="40613" y="27473"/>
                    </a:lnTo>
                    <a:lnTo>
                      <a:pt x="40717" y="27369"/>
                    </a:lnTo>
                    <a:lnTo>
                      <a:pt x="40906" y="27285"/>
                    </a:lnTo>
                    <a:lnTo>
                      <a:pt x="40969" y="27348"/>
                    </a:lnTo>
                    <a:lnTo>
                      <a:pt x="41199" y="27285"/>
                    </a:lnTo>
                    <a:lnTo>
                      <a:pt x="41199" y="27243"/>
                    </a:lnTo>
                    <a:lnTo>
                      <a:pt x="41387" y="27222"/>
                    </a:lnTo>
                    <a:lnTo>
                      <a:pt x="41282" y="27117"/>
                    </a:lnTo>
                    <a:lnTo>
                      <a:pt x="41010" y="27034"/>
                    </a:lnTo>
                    <a:lnTo>
                      <a:pt x="41073" y="26971"/>
                    </a:lnTo>
                    <a:lnTo>
                      <a:pt x="41136" y="26971"/>
                    </a:lnTo>
                    <a:lnTo>
                      <a:pt x="41199" y="26866"/>
                    </a:lnTo>
                    <a:lnTo>
                      <a:pt x="41115" y="26845"/>
                    </a:lnTo>
                    <a:lnTo>
                      <a:pt x="40969" y="26908"/>
                    </a:lnTo>
                    <a:lnTo>
                      <a:pt x="40885" y="27013"/>
                    </a:lnTo>
                    <a:lnTo>
                      <a:pt x="40759" y="26929"/>
                    </a:lnTo>
                    <a:lnTo>
                      <a:pt x="40613" y="26950"/>
                    </a:lnTo>
                    <a:lnTo>
                      <a:pt x="40592" y="26866"/>
                    </a:lnTo>
                    <a:lnTo>
                      <a:pt x="40676" y="26845"/>
                    </a:lnTo>
                    <a:lnTo>
                      <a:pt x="40676" y="26657"/>
                    </a:lnTo>
                    <a:lnTo>
                      <a:pt x="40696" y="26615"/>
                    </a:lnTo>
                    <a:lnTo>
                      <a:pt x="40550" y="26720"/>
                    </a:lnTo>
                    <a:lnTo>
                      <a:pt x="40550" y="26657"/>
                    </a:lnTo>
                    <a:lnTo>
                      <a:pt x="40592" y="26615"/>
                    </a:lnTo>
                    <a:lnTo>
                      <a:pt x="40550" y="26594"/>
                    </a:lnTo>
                    <a:lnTo>
                      <a:pt x="40341" y="26762"/>
                    </a:lnTo>
                    <a:lnTo>
                      <a:pt x="40257" y="26845"/>
                    </a:lnTo>
                    <a:lnTo>
                      <a:pt x="40194" y="26845"/>
                    </a:lnTo>
                    <a:lnTo>
                      <a:pt x="40278" y="26762"/>
                    </a:lnTo>
                    <a:lnTo>
                      <a:pt x="40445" y="26636"/>
                    </a:lnTo>
                    <a:lnTo>
                      <a:pt x="40383" y="26594"/>
                    </a:lnTo>
                    <a:lnTo>
                      <a:pt x="40236" y="26657"/>
                    </a:lnTo>
                    <a:lnTo>
                      <a:pt x="40194" y="26636"/>
                    </a:lnTo>
                    <a:lnTo>
                      <a:pt x="40257" y="26594"/>
                    </a:lnTo>
                    <a:lnTo>
                      <a:pt x="40341" y="26532"/>
                    </a:lnTo>
                    <a:lnTo>
                      <a:pt x="40341" y="26490"/>
                    </a:lnTo>
                    <a:lnTo>
                      <a:pt x="40194" y="26511"/>
                    </a:lnTo>
                    <a:lnTo>
                      <a:pt x="40090" y="26615"/>
                    </a:lnTo>
                    <a:lnTo>
                      <a:pt x="39985" y="26741"/>
                    </a:lnTo>
                    <a:lnTo>
                      <a:pt x="39943" y="26720"/>
                    </a:lnTo>
                    <a:lnTo>
                      <a:pt x="39985" y="26615"/>
                    </a:lnTo>
                    <a:lnTo>
                      <a:pt x="40090" y="26532"/>
                    </a:lnTo>
                    <a:lnTo>
                      <a:pt x="40090" y="26490"/>
                    </a:lnTo>
                    <a:lnTo>
                      <a:pt x="40027" y="26490"/>
                    </a:lnTo>
                    <a:lnTo>
                      <a:pt x="39818" y="26699"/>
                    </a:lnTo>
                    <a:lnTo>
                      <a:pt x="39713" y="26720"/>
                    </a:lnTo>
                    <a:lnTo>
                      <a:pt x="39608" y="26636"/>
                    </a:lnTo>
                    <a:lnTo>
                      <a:pt x="39734" y="26657"/>
                    </a:lnTo>
                    <a:lnTo>
                      <a:pt x="39839" y="26594"/>
                    </a:lnTo>
                    <a:lnTo>
                      <a:pt x="40027" y="26343"/>
                    </a:lnTo>
                    <a:lnTo>
                      <a:pt x="40152" y="26281"/>
                    </a:lnTo>
                    <a:lnTo>
                      <a:pt x="40069" y="26197"/>
                    </a:lnTo>
                    <a:lnTo>
                      <a:pt x="40090" y="26092"/>
                    </a:lnTo>
                    <a:lnTo>
                      <a:pt x="40069" y="26071"/>
                    </a:lnTo>
                    <a:lnTo>
                      <a:pt x="39964" y="26218"/>
                    </a:lnTo>
                    <a:lnTo>
                      <a:pt x="39922" y="26218"/>
                    </a:lnTo>
                    <a:lnTo>
                      <a:pt x="39922" y="26176"/>
                    </a:lnTo>
                    <a:lnTo>
                      <a:pt x="39964" y="26092"/>
                    </a:lnTo>
                    <a:lnTo>
                      <a:pt x="39964" y="25925"/>
                    </a:lnTo>
                    <a:lnTo>
                      <a:pt x="39880" y="25904"/>
                    </a:lnTo>
                    <a:lnTo>
                      <a:pt x="39860" y="25883"/>
                    </a:lnTo>
                    <a:lnTo>
                      <a:pt x="39755" y="25967"/>
                    </a:lnTo>
                    <a:lnTo>
                      <a:pt x="39734" y="25904"/>
                    </a:lnTo>
                    <a:lnTo>
                      <a:pt x="39755" y="25820"/>
                    </a:lnTo>
                    <a:lnTo>
                      <a:pt x="39734" y="25799"/>
                    </a:lnTo>
                    <a:lnTo>
                      <a:pt x="39650" y="25799"/>
                    </a:lnTo>
                    <a:lnTo>
                      <a:pt x="39713" y="25757"/>
                    </a:lnTo>
                    <a:lnTo>
                      <a:pt x="39650" y="25695"/>
                    </a:lnTo>
                    <a:lnTo>
                      <a:pt x="39650" y="25611"/>
                    </a:lnTo>
                    <a:lnTo>
                      <a:pt x="39608" y="25611"/>
                    </a:lnTo>
                    <a:lnTo>
                      <a:pt x="39441" y="25653"/>
                    </a:lnTo>
                    <a:lnTo>
                      <a:pt x="39441" y="25695"/>
                    </a:lnTo>
                    <a:lnTo>
                      <a:pt x="39357" y="25716"/>
                    </a:lnTo>
                    <a:lnTo>
                      <a:pt x="39148" y="25674"/>
                    </a:lnTo>
                    <a:lnTo>
                      <a:pt x="39316" y="25674"/>
                    </a:lnTo>
                    <a:lnTo>
                      <a:pt x="39357" y="25590"/>
                    </a:lnTo>
                    <a:lnTo>
                      <a:pt x="39504" y="25569"/>
                    </a:lnTo>
                    <a:lnTo>
                      <a:pt x="39525" y="25506"/>
                    </a:lnTo>
                    <a:lnTo>
                      <a:pt x="39462" y="25444"/>
                    </a:lnTo>
                    <a:lnTo>
                      <a:pt x="39357" y="25339"/>
                    </a:lnTo>
                    <a:lnTo>
                      <a:pt x="39357" y="25234"/>
                    </a:lnTo>
                    <a:lnTo>
                      <a:pt x="39211" y="25151"/>
                    </a:lnTo>
                    <a:lnTo>
                      <a:pt x="39357" y="25151"/>
                    </a:lnTo>
                    <a:lnTo>
                      <a:pt x="39525" y="25234"/>
                    </a:lnTo>
                    <a:lnTo>
                      <a:pt x="39650" y="25234"/>
                    </a:lnTo>
                    <a:lnTo>
                      <a:pt x="39650" y="25151"/>
                    </a:lnTo>
                    <a:lnTo>
                      <a:pt x="39546" y="25088"/>
                    </a:lnTo>
                    <a:lnTo>
                      <a:pt x="39567" y="25046"/>
                    </a:lnTo>
                    <a:lnTo>
                      <a:pt x="39650" y="25067"/>
                    </a:lnTo>
                    <a:lnTo>
                      <a:pt x="39776" y="24962"/>
                    </a:lnTo>
                    <a:lnTo>
                      <a:pt x="39860" y="24920"/>
                    </a:lnTo>
                    <a:lnTo>
                      <a:pt x="39880" y="24816"/>
                    </a:lnTo>
                    <a:lnTo>
                      <a:pt x="39776" y="24711"/>
                    </a:lnTo>
                    <a:lnTo>
                      <a:pt x="39713" y="24732"/>
                    </a:lnTo>
                    <a:lnTo>
                      <a:pt x="39608" y="24711"/>
                    </a:lnTo>
                    <a:lnTo>
                      <a:pt x="39671" y="24648"/>
                    </a:lnTo>
                    <a:lnTo>
                      <a:pt x="39713" y="24565"/>
                    </a:lnTo>
                    <a:lnTo>
                      <a:pt x="39650" y="24523"/>
                    </a:lnTo>
                    <a:lnTo>
                      <a:pt x="39525" y="24523"/>
                    </a:lnTo>
                    <a:lnTo>
                      <a:pt x="39462" y="24502"/>
                    </a:lnTo>
                    <a:lnTo>
                      <a:pt x="39399" y="24523"/>
                    </a:lnTo>
                    <a:lnTo>
                      <a:pt x="39316" y="24439"/>
                    </a:lnTo>
                    <a:lnTo>
                      <a:pt x="39420" y="24439"/>
                    </a:lnTo>
                    <a:lnTo>
                      <a:pt x="39462" y="24397"/>
                    </a:lnTo>
                    <a:lnTo>
                      <a:pt x="39546" y="24418"/>
                    </a:lnTo>
                    <a:lnTo>
                      <a:pt x="39650" y="24314"/>
                    </a:lnTo>
                    <a:lnTo>
                      <a:pt x="39608" y="24125"/>
                    </a:lnTo>
                    <a:lnTo>
                      <a:pt x="39504" y="24021"/>
                    </a:lnTo>
                    <a:lnTo>
                      <a:pt x="39441" y="24104"/>
                    </a:lnTo>
                    <a:lnTo>
                      <a:pt x="39336" y="24084"/>
                    </a:lnTo>
                    <a:lnTo>
                      <a:pt x="39253" y="24146"/>
                    </a:lnTo>
                    <a:lnTo>
                      <a:pt x="39295" y="24042"/>
                    </a:lnTo>
                    <a:lnTo>
                      <a:pt x="39420" y="23979"/>
                    </a:lnTo>
                    <a:lnTo>
                      <a:pt x="39504" y="23979"/>
                    </a:lnTo>
                    <a:lnTo>
                      <a:pt x="39504" y="23874"/>
                    </a:lnTo>
                    <a:lnTo>
                      <a:pt x="39399" y="23832"/>
                    </a:lnTo>
                    <a:lnTo>
                      <a:pt x="39316" y="23874"/>
                    </a:lnTo>
                    <a:lnTo>
                      <a:pt x="39190" y="23874"/>
                    </a:lnTo>
                    <a:lnTo>
                      <a:pt x="39002" y="23937"/>
                    </a:lnTo>
                    <a:lnTo>
                      <a:pt x="39002" y="23937"/>
                    </a:lnTo>
                    <a:lnTo>
                      <a:pt x="39148" y="23728"/>
                    </a:lnTo>
                    <a:lnTo>
                      <a:pt x="39253" y="23728"/>
                    </a:lnTo>
                    <a:lnTo>
                      <a:pt x="39357" y="23686"/>
                    </a:lnTo>
                    <a:lnTo>
                      <a:pt x="39357" y="23623"/>
                    </a:lnTo>
                    <a:lnTo>
                      <a:pt x="39441" y="23560"/>
                    </a:lnTo>
                    <a:lnTo>
                      <a:pt x="39420" y="23519"/>
                    </a:lnTo>
                    <a:lnTo>
                      <a:pt x="39295" y="23581"/>
                    </a:lnTo>
                    <a:lnTo>
                      <a:pt x="39106" y="23581"/>
                    </a:lnTo>
                    <a:lnTo>
                      <a:pt x="38939" y="23665"/>
                    </a:lnTo>
                    <a:lnTo>
                      <a:pt x="38939" y="23665"/>
                    </a:lnTo>
                    <a:lnTo>
                      <a:pt x="39002" y="23581"/>
                    </a:lnTo>
                    <a:lnTo>
                      <a:pt x="38981" y="23498"/>
                    </a:lnTo>
                    <a:lnTo>
                      <a:pt x="39023" y="23414"/>
                    </a:lnTo>
                    <a:lnTo>
                      <a:pt x="39106" y="23477"/>
                    </a:lnTo>
                    <a:lnTo>
                      <a:pt x="39295" y="23477"/>
                    </a:lnTo>
                    <a:lnTo>
                      <a:pt x="39399" y="23351"/>
                    </a:lnTo>
                    <a:lnTo>
                      <a:pt x="39399" y="23205"/>
                    </a:lnTo>
                    <a:lnTo>
                      <a:pt x="39295" y="23268"/>
                    </a:lnTo>
                    <a:lnTo>
                      <a:pt x="39211" y="23247"/>
                    </a:lnTo>
                    <a:lnTo>
                      <a:pt x="39316" y="23142"/>
                    </a:lnTo>
                    <a:lnTo>
                      <a:pt x="39336" y="23037"/>
                    </a:lnTo>
                    <a:lnTo>
                      <a:pt x="39253" y="22996"/>
                    </a:lnTo>
                    <a:lnTo>
                      <a:pt x="39002" y="23079"/>
                    </a:lnTo>
                    <a:lnTo>
                      <a:pt x="38918" y="23037"/>
                    </a:lnTo>
                    <a:lnTo>
                      <a:pt x="38981" y="22954"/>
                    </a:lnTo>
                    <a:lnTo>
                      <a:pt x="39106" y="22975"/>
                    </a:lnTo>
                    <a:lnTo>
                      <a:pt x="39211" y="22954"/>
                    </a:lnTo>
                    <a:lnTo>
                      <a:pt x="39295" y="22828"/>
                    </a:lnTo>
                    <a:lnTo>
                      <a:pt x="39211" y="22765"/>
                    </a:lnTo>
                    <a:lnTo>
                      <a:pt x="39211" y="22682"/>
                    </a:lnTo>
                    <a:lnTo>
                      <a:pt x="39127" y="22765"/>
                    </a:lnTo>
                    <a:lnTo>
                      <a:pt x="39085" y="22765"/>
                    </a:lnTo>
                    <a:lnTo>
                      <a:pt x="39044" y="22682"/>
                    </a:lnTo>
                    <a:lnTo>
                      <a:pt x="38981" y="22619"/>
                    </a:lnTo>
                    <a:lnTo>
                      <a:pt x="39044" y="22577"/>
                    </a:lnTo>
                    <a:lnTo>
                      <a:pt x="39106" y="22640"/>
                    </a:lnTo>
                    <a:lnTo>
                      <a:pt x="39148" y="22577"/>
                    </a:lnTo>
                    <a:lnTo>
                      <a:pt x="39148" y="22452"/>
                    </a:lnTo>
                    <a:lnTo>
                      <a:pt x="39044" y="22347"/>
                    </a:lnTo>
                    <a:lnTo>
                      <a:pt x="39023" y="22242"/>
                    </a:lnTo>
                    <a:lnTo>
                      <a:pt x="39106" y="22200"/>
                    </a:lnTo>
                    <a:lnTo>
                      <a:pt x="39106" y="22096"/>
                    </a:lnTo>
                    <a:lnTo>
                      <a:pt x="39023" y="22096"/>
                    </a:lnTo>
                    <a:lnTo>
                      <a:pt x="39044" y="22033"/>
                    </a:lnTo>
                    <a:lnTo>
                      <a:pt x="39085" y="21928"/>
                    </a:lnTo>
                    <a:lnTo>
                      <a:pt x="39002" y="21928"/>
                    </a:lnTo>
                    <a:lnTo>
                      <a:pt x="38918" y="21907"/>
                    </a:lnTo>
                    <a:lnTo>
                      <a:pt x="38918" y="21887"/>
                    </a:lnTo>
                    <a:lnTo>
                      <a:pt x="38981" y="21887"/>
                    </a:lnTo>
                    <a:lnTo>
                      <a:pt x="39044" y="21803"/>
                    </a:lnTo>
                    <a:lnTo>
                      <a:pt x="38981" y="21740"/>
                    </a:lnTo>
                    <a:lnTo>
                      <a:pt x="38981" y="21677"/>
                    </a:lnTo>
                    <a:lnTo>
                      <a:pt x="39044" y="21615"/>
                    </a:lnTo>
                    <a:lnTo>
                      <a:pt x="39023" y="21573"/>
                    </a:lnTo>
                    <a:lnTo>
                      <a:pt x="38918" y="21615"/>
                    </a:lnTo>
                    <a:lnTo>
                      <a:pt x="38918" y="21615"/>
                    </a:lnTo>
                    <a:lnTo>
                      <a:pt x="39023" y="21531"/>
                    </a:lnTo>
                    <a:lnTo>
                      <a:pt x="38981" y="21489"/>
                    </a:lnTo>
                    <a:lnTo>
                      <a:pt x="38876" y="21510"/>
                    </a:lnTo>
                    <a:lnTo>
                      <a:pt x="38772" y="21635"/>
                    </a:lnTo>
                    <a:lnTo>
                      <a:pt x="38792" y="21719"/>
                    </a:lnTo>
                    <a:lnTo>
                      <a:pt x="38730" y="21824"/>
                    </a:lnTo>
                    <a:lnTo>
                      <a:pt x="38604" y="21949"/>
                    </a:lnTo>
                    <a:lnTo>
                      <a:pt x="38604" y="22033"/>
                    </a:lnTo>
                    <a:lnTo>
                      <a:pt x="38520" y="22096"/>
                    </a:lnTo>
                    <a:lnTo>
                      <a:pt x="38520" y="22200"/>
                    </a:lnTo>
                    <a:lnTo>
                      <a:pt x="38458" y="22117"/>
                    </a:lnTo>
                    <a:lnTo>
                      <a:pt x="38395" y="22138"/>
                    </a:lnTo>
                    <a:lnTo>
                      <a:pt x="38311" y="22326"/>
                    </a:lnTo>
                    <a:lnTo>
                      <a:pt x="38311" y="22410"/>
                    </a:lnTo>
                    <a:lnTo>
                      <a:pt x="38416" y="22410"/>
                    </a:lnTo>
                    <a:lnTo>
                      <a:pt x="38479" y="22472"/>
                    </a:lnTo>
                    <a:lnTo>
                      <a:pt x="38479" y="22556"/>
                    </a:lnTo>
                    <a:lnTo>
                      <a:pt x="38374" y="22452"/>
                    </a:lnTo>
                    <a:lnTo>
                      <a:pt x="38311" y="22452"/>
                    </a:lnTo>
                    <a:lnTo>
                      <a:pt x="38290" y="22535"/>
                    </a:lnTo>
                    <a:lnTo>
                      <a:pt x="38207" y="22640"/>
                    </a:lnTo>
                    <a:lnTo>
                      <a:pt x="38144" y="22682"/>
                    </a:lnTo>
                    <a:lnTo>
                      <a:pt x="38102" y="22849"/>
                    </a:lnTo>
                    <a:lnTo>
                      <a:pt x="37997" y="22870"/>
                    </a:lnTo>
                    <a:lnTo>
                      <a:pt x="37935" y="22975"/>
                    </a:lnTo>
                    <a:lnTo>
                      <a:pt x="37935" y="23037"/>
                    </a:lnTo>
                    <a:lnTo>
                      <a:pt x="37872" y="23037"/>
                    </a:lnTo>
                    <a:lnTo>
                      <a:pt x="37872" y="23205"/>
                    </a:lnTo>
                    <a:lnTo>
                      <a:pt x="37788" y="23393"/>
                    </a:lnTo>
                    <a:lnTo>
                      <a:pt x="37788" y="23393"/>
                    </a:lnTo>
                    <a:lnTo>
                      <a:pt x="37830" y="23268"/>
                    </a:lnTo>
                    <a:lnTo>
                      <a:pt x="37788" y="23100"/>
                    </a:lnTo>
                    <a:lnTo>
                      <a:pt x="37725" y="23037"/>
                    </a:lnTo>
                    <a:lnTo>
                      <a:pt x="37558" y="23142"/>
                    </a:lnTo>
                    <a:lnTo>
                      <a:pt x="37474" y="23247"/>
                    </a:lnTo>
                    <a:lnTo>
                      <a:pt x="37453" y="23351"/>
                    </a:lnTo>
                    <a:lnTo>
                      <a:pt x="37349" y="23372"/>
                    </a:lnTo>
                    <a:lnTo>
                      <a:pt x="37307" y="23414"/>
                    </a:lnTo>
                    <a:lnTo>
                      <a:pt x="37265" y="23372"/>
                    </a:lnTo>
                    <a:lnTo>
                      <a:pt x="37202" y="23372"/>
                    </a:lnTo>
                    <a:lnTo>
                      <a:pt x="37098" y="23456"/>
                    </a:lnTo>
                    <a:lnTo>
                      <a:pt x="36993" y="23456"/>
                    </a:lnTo>
                    <a:lnTo>
                      <a:pt x="36847" y="23560"/>
                    </a:lnTo>
                    <a:lnTo>
                      <a:pt x="36826" y="23686"/>
                    </a:lnTo>
                    <a:lnTo>
                      <a:pt x="36700" y="23832"/>
                    </a:lnTo>
                    <a:lnTo>
                      <a:pt x="36742" y="23728"/>
                    </a:lnTo>
                    <a:lnTo>
                      <a:pt x="36742" y="23623"/>
                    </a:lnTo>
                    <a:lnTo>
                      <a:pt x="36784" y="23581"/>
                    </a:lnTo>
                    <a:lnTo>
                      <a:pt x="36784" y="23351"/>
                    </a:lnTo>
                    <a:lnTo>
                      <a:pt x="36805" y="23247"/>
                    </a:lnTo>
                    <a:lnTo>
                      <a:pt x="36784" y="23247"/>
                    </a:lnTo>
                    <a:lnTo>
                      <a:pt x="36365" y="23456"/>
                    </a:lnTo>
                    <a:lnTo>
                      <a:pt x="36198" y="23770"/>
                    </a:lnTo>
                    <a:lnTo>
                      <a:pt x="36072" y="23812"/>
                    </a:lnTo>
                    <a:lnTo>
                      <a:pt x="36156" y="23707"/>
                    </a:lnTo>
                    <a:lnTo>
                      <a:pt x="36177" y="23581"/>
                    </a:lnTo>
                    <a:lnTo>
                      <a:pt x="36303" y="23393"/>
                    </a:lnTo>
                    <a:lnTo>
                      <a:pt x="36303" y="23268"/>
                    </a:lnTo>
                    <a:lnTo>
                      <a:pt x="36323" y="23142"/>
                    </a:lnTo>
                    <a:lnTo>
                      <a:pt x="36282" y="23037"/>
                    </a:lnTo>
                    <a:lnTo>
                      <a:pt x="36177" y="22933"/>
                    </a:lnTo>
                    <a:lnTo>
                      <a:pt x="36072" y="22933"/>
                    </a:lnTo>
                    <a:lnTo>
                      <a:pt x="36093" y="23058"/>
                    </a:lnTo>
                    <a:lnTo>
                      <a:pt x="36072" y="23058"/>
                    </a:lnTo>
                    <a:lnTo>
                      <a:pt x="35968" y="22975"/>
                    </a:lnTo>
                    <a:lnTo>
                      <a:pt x="35842" y="22765"/>
                    </a:lnTo>
                    <a:lnTo>
                      <a:pt x="36051" y="22870"/>
                    </a:lnTo>
                    <a:lnTo>
                      <a:pt x="36093" y="22849"/>
                    </a:lnTo>
                    <a:lnTo>
                      <a:pt x="35989" y="22807"/>
                    </a:lnTo>
                    <a:lnTo>
                      <a:pt x="35863" y="22598"/>
                    </a:lnTo>
                    <a:lnTo>
                      <a:pt x="35842" y="22577"/>
                    </a:lnTo>
                    <a:lnTo>
                      <a:pt x="35968" y="22431"/>
                    </a:lnTo>
                    <a:lnTo>
                      <a:pt x="35989" y="22347"/>
                    </a:lnTo>
                    <a:lnTo>
                      <a:pt x="36093" y="22179"/>
                    </a:lnTo>
                    <a:lnTo>
                      <a:pt x="36093" y="21970"/>
                    </a:lnTo>
                    <a:lnTo>
                      <a:pt x="35947" y="21845"/>
                    </a:lnTo>
                    <a:lnTo>
                      <a:pt x="35738" y="21803"/>
                    </a:lnTo>
                    <a:lnTo>
                      <a:pt x="35466" y="21656"/>
                    </a:lnTo>
                    <a:lnTo>
                      <a:pt x="35466" y="21656"/>
                    </a:lnTo>
                    <a:lnTo>
                      <a:pt x="35759" y="21761"/>
                    </a:lnTo>
                    <a:lnTo>
                      <a:pt x="36010" y="21803"/>
                    </a:lnTo>
                    <a:lnTo>
                      <a:pt x="36051" y="21615"/>
                    </a:lnTo>
                    <a:lnTo>
                      <a:pt x="36093" y="21531"/>
                    </a:lnTo>
                    <a:lnTo>
                      <a:pt x="36114" y="21698"/>
                    </a:lnTo>
                    <a:lnTo>
                      <a:pt x="36177" y="21594"/>
                    </a:lnTo>
                    <a:lnTo>
                      <a:pt x="36093" y="21363"/>
                    </a:lnTo>
                    <a:lnTo>
                      <a:pt x="36198" y="21196"/>
                    </a:lnTo>
                    <a:lnTo>
                      <a:pt x="36365" y="21175"/>
                    </a:lnTo>
                    <a:lnTo>
                      <a:pt x="36386" y="20987"/>
                    </a:lnTo>
                    <a:lnTo>
                      <a:pt x="36386" y="20778"/>
                    </a:lnTo>
                    <a:lnTo>
                      <a:pt x="36303" y="20778"/>
                    </a:lnTo>
                    <a:lnTo>
                      <a:pt x="36282" y="20966"/>
                    </a:lnTo>
                    <a:lnTo>
                      <a:pt x="36156" y="21071"/>
                    </a:lnTo>
                    <a:lnTo>
                      <a:pt x="36093" y="20987"/>
                    </a:lnTo>
                    <a:lnTo>
                      <a:pt x="36114" y="20778"/>
                    </a:lnTo>
                    <a:lnTo>
                      <a:pt x="35968" y="20715"/>
                    </a:lnTo>
                    <a:lnTo>
                      <a:pt x="35842" y="20778"/>
                    </a:lnTo>
                    <a:lnTo>
                      <a:pt x="35779" y="20715"/>
                    </a:lnTo>
                    <a:lnTo>
                      <a:pt x="35696" y="20757"/>
                    </a:lnTo>
                    <a:lnTo>
                      <a:pt x="35528" y="20589"/>
                    </a:lnTo>
                    <a:lnTo>
                      <a:pt x="35424" y="20652"/>
                    </a:lnTo>
                    <a:lnTo>
                      <a:pt x="35424" y="20547"/>
                    </a:lnTo>
                    <a:lnTo>
                      <a:pt x="35319" y="20652"/>
                    </a:lnTo>
                    <a:lnTo>
                      <a:pt x="35319" y="20547"/>
                    </a:lnTo>
                    <a:lnTo>
                      <a:pt x="35173" y="20401"/>
                    </a:lnTo>
                    <a:lnTo>
                      <a:pt x="35277" y="20401"/>
                    </a:lnTo>
                    <a:lnTo>
                      <a:pt x="35340" y="20296"/>
                    </a:lnTo>
                    <a:lnTo>
                      <a:pt x="35445" y="20380"/>
                    </a:lnTo>
                    <a:lnTo>
                      <a:pt x="35466" y="20296"/>
                    </a:lnTo>
                    <a:lnTo>
                      <a:pt x="35361" y="20171"/>
                    </a:lnTo>
                    <a:lnTo>
                      <a:pt x="35277" y="20255"/>
                    </a:lnTo>
                    <a:lnTo>
                      <a:pt x="35173" y="20171"/>
                    </a:lnTo>
                    <a:lnTo>
                      <a:pt x="35277" y="20150"/>
                    </a:lnTo>
                    <a:lnTo>
                      <a:pt x="35235" y="20024"/>
                    </a:lnTo>
                    <a:lnTo>
                      <a:pt x="35110" y="19920"/>
                    </a:lnTo>
                    <a:lnTo>
                      <a:pt x="35026" y="19962"/>
                    </a:lnTo>
                    <a:lnTo>
                      <a:pt x="35026" y="19878"/>
                    </a:lnTo>
                    <a:lnTo>
                      <a:pt x="35110" y="19773"/>
                    </a:lnTo>
                    <a:lnTo>
                      <a:pt x="35110" y="19606"/>
                    </a:lnTo>
                    <a:lnTo>
                      <a:pt x="35005" y="19606"/>
                    </a:lnTo>
                    <a:lnTo>
                      <a:pt x="34859" y="19501"/>
                    </a:lnTo>
                    <a:lnTo>
                      <a:pt x="34859" y="19397"/>
                    </a:lnTo>
                    <a:lnTo>
                      <a:pt x="34650" y="19229"/>
                    </a:lnTo>
                    <a:lnTo>
                      <a:pt x="34503" y="19313"/>
                    </a:lnTo>
                    <a:lnTo>
                      <a:pt x="34398" y="19313"/>
                    </a:lnTo>
                    <a:lnTo>
                      <a:pt x="34336" y="19397"/>
                    </a:lnTo>
                    <a:lnTo>
                      <a:pt x="34210" y="19334"/>
                    </a:lnTo>
                    <a:lnTo>
                      <a:pt x="34210" y="19480"/>
                    </a:lnTo>
                    <a:lnTo>
                      <a:pt x="34126" y="19376"/>
                    </a:lnTo>
                    <a:lnTo>
                      <a:pt x="34043" y="19376"/>
                    </a:lnTo>
                    <a:lnTo>
                      <a:pt x="34001" y="19292"/>
                    </a:lnTo>
                    <a:lnTo>
                      <a:pt x="33896" y="19292"/>
                    </a:lnTo>
                    <a:lnTo>
                      <a:pt x="33729" y="19397"/>
                    </a:lnTo>
                    <a:lnTo>
                      <a:pt x="33562" y="19397"/>
                    </a:lnTo>
                    <a:lnTo>
                      <a:pt x="33708" y="19334"/>
                    </a:lnTo>
                    <a:lnTo>
                      <a:pt x="33729" y="19229"/>
                    </a:lnTo>
                    <a:lnTo>
                      <a:pt x="33603" y="19229"/>
                    </a:lnTo>
                    <a:lnTo>
                      <a:pt x="33352" y="19104"/>
                    </a:lnTo>
                    <a:lnTo>
                      <a:pt x="33164" y="18999"/>
                    </a:lnTo>
                    <a:lnTo>
                      <a:pt x="32976" y="18999"/>
                    </a:lnTo>
                    <a:lnTo>
                      <a:pt x="32913" y="18957"/>
                    </a:lnTo>
                    <a:lnTo>
                      <a:pt x="32829" y="18978"/>
                    </a:lnTo>
                    <a:lnTo>
                      <a:pt x="32746" y="18978"/>
                    </a:lnTo>
                    <a:lnTo>
                      <a:pt x="32662" y="19062"/>
                    </a:lnTo>
                    <a:lnTo>
                      <a:pt x="32662" y="19125"/>
                    </a:lnTo>
                    <a:lnTo>
                      <a:pt x="32578" y="19125"/>
                    </a:lnTo>
                    <a:lnTo>
                      <a:pt x="32536" y="19104"/>
                    </a:lnTo>
                    <a:lnTo>
                      <a:pt x="32453" y="19166"/>
                    </a:lnTo>
                    <a:lnTo>
                      <a:pt x="32453" y="19313"/>
                    </a:lnTo>
                    <a:lnTo>
                      <a:pt x="32369" y="19480"/>
                    </a:lnTo>
                    <a:lnTo>
                      <a:pt x="32369" y="19690"/>
                    </a:lnTo>
                    <a:lnTo>
                      <a:pt x="32453" y="19794"/>
                    </a:lnTo>
                    <a:lnTo>
                      <a:pt x="32515" y="19794"/>
                    </a:lnTo>
                    <a:lnTo>
                      <a:pt x="32515" y="19836"/>
                    </a:lnTo>
                    <a:lnTo>
                      <a:pt x="32557" y="19857"/>
                    </a:lnTo>
                    <a:lnTo>
                      <a:pt x="32557" y="20003"/>
                    </a:lnTo>
                    <a:lnTo>
                      <a:pt x="32515" y="20045"/>
                    </a:lnTo>
                    <a:lnTo>
                      <a:pt x="32432" y="20045"/>
                    </a:lnTo>
                    <a:lnTo>
                      <a:pt x="32411" y="20171"/>
                    </a:lnTo>
                    <a:lnTo>
                      <a:pt x="32243" y="20380"/>
                    </a:lnTo>
                    <a:lnTo>
                      <a:pt x="32013" y="20568"/>
                    </a:lnTo>
                    <a:lnTo>
                      <a:pt x="32013" y="20652"/>
                    </a:lnTo>
                    <a:lnTo>
                      <a:pt x="32055" y="20673"/>
                    </a:lnTo>
                    <a:lnTo>
                      <a:pt x="32243" y="20652"/>
                    </a:lnTo>
                    <a:lnTo>
                      <a:pt x="32327" y="20652"/>
                    </a:lnTo>
                    <a:lnTo>
                      <a:pt x="32243" y="20694"/>
                    </a:lnTo>
                    <a:lnTo>
                      <a:pt x="32202" y="20861"/>
                    </a:lnTo>
                    <a:lnTo>
                      <a:pt x="32202" y="20903"/>
                    </a:lnTo>
                    <a:lnTo>
                      <a:pt x="32327" y="20945"/>
                    </a:lnTo>
                    <a:lnTo>
                      <a:pt x="32222" y="20966"/>
                    </a:lnTo>
                    <a:lnTo>
                      <a:pt x="32139" y="21050"/>
                    </a:lnTo>
                    <a:lnTo>
                      <a:pt x="32160" y="21112"/>
                    </a:lnTo>
                    <a:lnTo>
                      <a:pt x="32222" y="21175"/>
                    </a:lnTo>
                    <a:lnTo>
                      <a:pt x="32118" y="21301"/>
                    </a:lnTo>
                    <a:lnTo>
                      <a:pt x="32118" y="21363"/>
                    </a:lnTo>
                    <a:lnTo>
                      <a:pt x="32264" y="21363"/>
                    </a:lnTo>
                    <a:lnTo>
                      <a:pt x="32306" y="21426"/>
                    </a:lnTo>
                    <a:lnTo>
                      <a:pt x="32160" y="21635"/>
                    </a:lnTo>
                    <a:lnTo>
                      <a:pt x="32034" y="21698"/>
                    </a:lnTo>
                    <a:lnTo>
                      <a:pt x="32034" y="21824"/>
                    </a:lnTo>
                    <a:lnTo>
                      <a:pt x="32097" y="21887"/>
                    </a:lnTo>
                    <a:lnTo>
                      <a:pt x="32013" y="21845"/>
                    </a:lnTo>
                    <a:lnTo>
                      <a:pt x="31930" y="21719"/>
                    </a:lnTo>
                    <a:lnTo>
                      <a:pt x="31888" y="21719"/>
                    </a:lnTo>
                    <a:lnTo>
                      <a:pt x="31741" y="21887"/>
                    </a:lnTo>
                    <a:lnTo>
                      <a:pt x="31741" y="21928"/>
                    </a:lnTo>
                    <a:lnTo>
                      <a:pt x="31804" y="21949"/>
                    </a:lnTo>
                    <a:lnTo>
                      <a:pt x="31804" y="22033"/>
                    </a:lnTo>
                    <a:lnTo>
                      <a:pt x="31720" y="22117"/>
                    </a:lnTo>
                    <a:lnTo>
                      <a:pt x="31616" y="22117"/>
                    </a:lnTo>
                    <a:lnTo>
                      <a:pt x="31302" y="22431"/>
                    </a:lnTo>
                    <a:lnTo>
                      <a:pt x="31197" y="22472"/>
                    </a:lnTo>
                    <a:lnTo>
                      <a:pt x="31113" y="22724"/>
                    </a:lnTo>
                    <a:lnTo>
                      <a:pt x="31155" y="22786"/>
                    </a:lnTo>
                    <a:lnTo>
                      <a:pt x="31260" y="22828"/>
                    </a:lnTo>
                    <a:lnTo>
                      <a:pt x="31281" y="22954"/>
                    </a:lnTo>
                    <a:lnTo>
                      <a:pt x="31406" y="23037"/>
                    </a:lnTo>
                    <a:lnTo>
                      <a:pt x="31595" y="23288"/>
                    </a:lnTo>
                    <a:lnTo>
                      <a:pt x="31616" y="23602"/>
                    </a:lnTo>
                    <a:lnTo>
                      <a:pt x="31595" y="23937"/>
                    </a:lnTo>
                    <a:lnTo>
                      <a:pt x="31678" y="24125"/>
                    </a:lnTo>
                    <a:lnTo>
                      <a:pt x="31637" y="24251"/>
                    </a:lnTo>
                    <a:lnTo>
                      <a:pt x="31637" y="24460"/>
                    </a:lnTo>
                    <a:lnTo>
                      <a:pt x="31595" y="24523"/>
                    </a:lnTo>
                    <a:lnTo>
                      <a:pt x="31490" y="24816"/>
                    </a:lnTo>
                    <a:lnTo>
                      <a:pt x="31427" y="24962"/>
                    </a:lnTo>
                    <a:lnTo>
                      <a:pt x="31490" y="24962"/>
                    </a:lnTo>
                    <a:lnTo>
                      <a:pt x="31511" y="24858"/>
                    </a:lnTo>
                    <a:lnTo>
                      <a:pt x="31595" y="24816"/>
                    </a:lnTo>
                    <a:lnTo>
                      <a:pt x="31595" y="24962"/>
                    </a:lnTo>
                    <a:lnTo>
                      <a:pt x="31699" y="25088"/>
                    </a:lnTo>
                    <a:lnTo>
                      <a:pt x="31616" y="25192"/>
                    </a:lnTo>
                    <a:lnTo>
                      <a:pt x="31511" y="25192"/>
                    </a:lnTo>
                    <a:lnTo>
                      <a:pt x="31469" y="25151"/>
                    </a:lnTo>
                    <a:lnTo>
                      <a:pt x="31385" y="25151"/>
                    </a:lnTo>
                    <a:lnTo>
                      <a:pt x="31218" y="25402"/>
                    </a:lnTo>
                    <a:lnTo>
                      <a:pt x="31093" y="25465"/>
                    </a:lnTo>
                    <a:lnTo>
                      <a:pt x="31072" y="25569"/>
                    </a:lnTo>
                    <a:lnTo>
                      <a:pt x="30800" y="25674"/>
                    </a:lnTo>
                    <a:lnTo>
                      <a:pt x="30737" y="25757"/>
                    </a:lnTo>
                    <a:lnTo>
                      <a:pt x="30737" y="25799"/>
                    </a:lnTo>
                    <a:lnTo>
                      <a:pt x="30360" y="25925"/>
                    </a:lnTo>
                    <a:lnTo>
                      <a:pt x="30130" y="26029"/>
                    </a:lnTo>
                    <a:lnTo>
                      <a:pt x="30067" y="26092"/>
                    </a:lnTo>
                    <a:lnTo>
                      <a:pt x="29942" y="26092"/>
                    </a:lnTo>
                    <a:lnTo>
                      <a:pt x="29837" y="26176"/>
                    </a:lnTo>
                    <a:lnTo>
                      <a:pt x="29607" y="26197"/>
                    </a:lnTo>
                    <a:lnTo>
                      <a:pt x="29440" y="26281"/>
                    </a:lnTo>
                    <a:lnTo>
                      <a:pt x="29481" y="26322"/>
                    </a:lnTo>
                    <a:lnTo>
                      <a:pt x="29481" y="26427"/>
                    </a:lnTo>
                    <a:lnTo>
                      <a:pt x="29523" y="26511"/>
                    </a:lnTo>
                    <a:lnTo>
                      <a:pt x="29523" y="26615"/>
                    </a:lnTo>
                    <a:lnTo>
                      <a:pt x="29586" y="26699"/>
                    </a:lnTo>
                    <a:lnTo>
                      <a:pt x="29523" y="26720"/>
                    </a:lnTo>
                    <a:lnTo>
                      <a:pt x="29544" y="26804"/>
                    </a:lnTo>
                    <a:lnTo>
                      <a:pt x="29607" y="26825"/>
                    </a:lnTo>
                    <a:lnTo>
                      <a:pt x="29523" y="26866"/>
                    </a:lnTo>
                    <a:lnTo>
                      <a:pt x="29586" y="26971"/>
                    </a:lnTo>
                    <a:lnTo>
                      <a:pt x="29523" y="27013"/>
                    </a:lnTo>
                    <a:lnTo>
                      <a:pt x="29544" y="27117"/>
                    </a:lnTo>
                    <a:lnTo>
                      <a:pt x="29502" y="27159"/>
                    </a:lnTo>
                    <a:lnTo>
                      <a:pt x="29481" y="27348"/>
                    </a:lnTo>
                    <a:lnTo>
                      <a:pt x="29502" y="27452"/>
                    </a:lnTo>
                    <a:lnTo>
                      <a:pt x="29419" y="27745"/>
                    </a:lnTo>
                    <a:lnTo>
                      <a:pt x="29440" y="27808"/>
                    </a:lnTo>
                    <a:lnTo>
                      <a:pt x="29502" y="27850"/>
                    </a:lnTo>
                    <a:lnTo>
                      <a:pt x="29502" y="27913"/>
                    </a:lnTo>
                    <a:lnTo>
                      <a:pt x="29544" y="27975"/>
                    </a:lnTo>
                    <a:lnTo>
                      <a:pt x="29440" y="28101"/>
                    </a:lnTo>
                    <a:lnTo>
                      <a:pt x="29440" y="28226"/>
                    </a:lnTo>
                    <a:lnTo>
                      <a:pt x="29523" y="28268"/>
                    </a:lnTo>
                    <a:lnTo>
                      <a:pt x="29544" y="28436"/>
                    </a:lnTo>
                    <a:lnTo>
                      <a:pt x="29607" y="28498"/>
                    </a:lnTo>
                    <a:lnTo>
                      <a:pt x="29481" y="28624"/>
                    </a:lnTo>
                    <a:lnTo>
                      <a:pt x="29419" y="28791"/>
                    </a:lnTo>
                    <a:lnTo>
                      <a:pt x="29377" y="28812"/>
                    </a:lnTo>
                    <a:lnTo>
                      <a:pt x="29314" y="28791"/>
                    </a:lnTo>
                    <a:lnTo>
                      <a:pt x="29314" y="28896"/>
                    </a:lnTo>
                    <a:lnTo>
                      <a:pt x="29377" y="28959"/>
                    </a:lnTo>
                    <a:lnTo>
                      <a:pt x="29314" y="29042"/>
                    </a:lnTo>
                    <a:lnTo>
                      <a:pt x="29293" y="29231"/>
                    </a:lnTo>
                    <a:lnTo>
                      <a:pt x="29314" y="29356"/>
                    </a:lnTo>
                    <a:lnTo>
                      <a:pt x="29419" y="29482"/>
                    </a:lnTo>
                    <a:lnTo>
                      <a:pt x="29523" y="29545"/>
                    </a:lnTo>
                    <a:lnTo>
                      <a:pt x="29335" y="29524"/>
                    </a:lnTo>
                    <a:lnTo>
                      <a:pt x="29209" y="29419"/>
                    </a:lnTo>
                    <a:lnTo>
                      <a:pt x="29230" y="29252"/>
                    </a:lnTo>
                    <a:lnTo>
                      <a:pt x="29189" y="29042"/>
                    </a:lnTo>
                    <a:lnTo>
                      <a:pt x="29105" y="29022"/>
                    </a:lnTo>
                    <a:lnTo>
                      <a:pt x="29084" y="28959"/>
                    </a:lnTo>
                    <a:lnTo>
                      <a:pt x="29105" y="28854"/>
                    </a:lnTo>
                    <a:lnTo>
                      <a:pt x="29063" y="28854"/>
                    </a:lnTo>
                    <a:lnTo>
                      <a:pt x="28875" y="29105"/>
                    </a:lnTo>
                    <a:lnTo>
                      <a:pt x="28875" y="29210"/>
                    </a:lnTo>
                    <a:lnTo>
                      <a:pt x="28854" y="29314"/>
                    </a:lnTo>
                    <a:lnTo>
                      <a:pt x="28749" y="29314"/>
                    </a:lnTo>
                    <a:lnTo>
                      <a:pt x="28644" y="29210"/>
                    </a:lnTo>
                    <a:lnTo>
                      <a:pt x="28477" y="29147"/>
                    </a:lnTo>
                    <a:lnTo>
                      <a:pt x="28352" y="29252"/>
                    </a:lnTo>
                    <a:lnTo>
                      <a:pt x="28184" y="29335"/>
                    </a:lnTo>
                    <a:lnTo>
                      <a:pt x="28184" y="29335"/>
                    </a:lnTo>
                    <a:lnTo>
                      <a:pt x="28393" y="29147"/>
                    </a:lnTo>
                    <a:lnTo>
                      <a:pt x="28456" y="29001"/>
                    </a:lnTo>
                    <a:lnTo>
                      <a:pt x="28435" y="28917"/>
                    </a:lnTo>
                    <a:lnTo>
                      <a:pt x="28393" y="28729"/>
                    </a:lnTo>
                    <a:lnTo>
                      <a:pt x="28331" y="28624"/>
                    </a:lnTo>
                    <a:lnTo>
                      <a:pt x="28289" y="28540"/>
                    </a:lnTo>
                    <a:lnTo>
                      <a:pt x="28268" y="28540"/>
                    </a:lnTo>
                    <a:lnTo>
                      <a:pt x="28142" y="28478"/>
                    </a:lnTo>
                    <a:lnTo>
                      <a:pt x="28038" y="28415"/>
                    </a:lnTo>
                    <a:lnTo>
                      <a:pt x="28038" y="28331"/>
                    </a:lnTo>
                    <a:lnTo>
                      <a:pt x="28017" y="28289"/>
                    </a:lnTo>
                    <a:lnTo>
                      <a:pt x="28038" y="28185"/>
                    </a:lnTo>
                    <a:lnTo>
                      <a:pt x="27954" y="28080"/>
                    </a:lnTo>
                    <a:lnTo>
                      <a:pt x="27870" y="28017"/>
                    </a:lnTo>
                    <a:lnTo>
                      <a:pt x="27870" y="27892"/>
                    </a:lnTo>
                    <a:lnTo>
                      <a:pt x="27766" y="27808"/>
                    </a:lnTo>
                    <a:lnTo>
                      <a:pt x="27724" y="27703"/>
                    </a:lnTo>
                    <a:lnTo>
                      <a:pt x="27766" y="27473"/>
                    </a:lnTo>
                    <a:lnTo>
                      <a:pt x="27870" y="27369"/>
                    </a:lnTo>
                    <a:lnTo>
                      <a:pt x="27933" y="27222"/>
                    </a:lnTo>
                    <a:lnTo>
                      <a:pt x="27933" y="27117"/>
                    </a:lnTo>
                    <a:lnTo>
                      <a:pt x="28080" y="26866"/>
                    </a:lnTo>
                    <a:lnTo>
                      <a:pt x="28080" y="26615"/>
                    </a:lnTo>
                    <a:lnTo>
                      <a:pt x="28059" y="26594"/>
                    </a:lnTo>
                    <a:lnTo>
                      <a:pt x="28038" y="26448"/>
                    </a:lnTo>
                    <a:lnTo>
                      <a:pt x="28121" y="26301"/>
                    </a:lnTo>
                    <a:lnTo>
                      <a:pt x="28184" y="26197"/>
                    </a:lnTo>
                    <a:lnTo>
                      <a:pt x="28184" y="26092"/>
                    </a:lnTo>
                    <a:lnTo>
                      <a:pt x="28352" y="25799"/>
                    </a:lnTo>
                    <a:lnTo>
                      <a:pt x="28331" y="25611"/>
                    </a:lnTo>
                    <a:lnTo>
                      <a:pt x="28268" y="25611"/>
                    </a:lnTo>
                    <a:lnTo>
                      <a:pt x="28247" y="25653"/>
                    </a:lnTo>
                    <a:lnTo>
                      <a:pt x="28247" y="25590"/>
                    </a:lnTo>
                    <a:lnTo>
                      <a:pt x="28163" y="25590"/>
                    </a:lnTo>
                    <a:lnTo>
                      <a:pt x="28038" y="25653"/>
                    </a:lnTo>
                    <a:lnTo>
                      <a:pt x="27849" y="25611"/>
                    </a:lnTo>
                    <a:lnTo>
                      <a:pt x="27661" y="25569"/>
                    </a:lnTo>
                    <a:lnTo>
                      <a:pt x="27619" y="25569"/>
                    </a:lnTo>
                    <a:lnTo>
                      <a:pt x="27556" y="25506"/>
                    </a:lnTo>
                    <a:lnTo>
                      <a:pt x="27326" y="25506"/>
                    </a:lnTo>
                    <a:lnTo>
                      <a:pt x="27201" y="25548"/>
                    </a:lnTo>
                    <a:lnTo>
                      <a:pt x="27138" y="25506"/>
                    </a:lnTo>
                    <a:lnTo>
                      <a:pt x="26971" y="25506"/>
                    </a:lnTo>
                    <a:lnTo>
                      <a:pt x="26929" y="25485"/>
                    </a:lnTo>
                    <a:lnTo>
                      <a:pt x="26971" y="25444"/>
                    </a:lnTo>
                    <a:lnTo>
                      <a:pt x="26803" y="25297"/>
                    </a:lnTo>
                    <a:lnTo>
                      <a:pt x="26782" y="25234"/>
                    </a:lnTo>
                    <a:lnTo>
                      <a:pt x="26594" y="25046"/>
                    </a:lnTo>
                    <a:lnTo>
                      <a:pt x="26510" y="25025"/>
                    </a:lnTo>
                    <a:lnTo>
                      <a:pt x="26343" y="24879"/>
                    </a:lnTo>
                    <a:lnTo>
                      <a:pt x="26259" y="24858"/>
                    </a:lnTo>
                    <a:lnTo>
                      <a:pt x="26029" y="24711"/>
                    </a:lnTo>
                    <a:lnTo>
                      <a:pt x="25966" y="24648"/>
                    </a:lnTo>
                    <a:lnTo>
                      <a:pt x="25903" y="24753"/>
                    </a:lnTo>
                    <a:lnTo>
                      <a:pt x="25903" y="24711"/>
                    </a:lnTo>
                    <a:lnTo>
                      <a:pt x="25820" y="24523"/>
                    </a:lnTo>
                    <a:lnTo>
                      <a:pt x="25736" y="24439"/>
                    </a:lnTo>
                    <a:lnTo>
                      <a:pt x="25736" y="24335"/>
                    </a:lnTo>
                    <a:lnTo>
                      <a:pt x="25631" y="24293"/>
                    </a:lnTo>
                    <a:lnTo>
                      <a:pt x="25527" y="24104"/>
                    </a:lnTo>
                    <a:lnTo>
                      <a:pt x="25443" y="24084"/>
                    </a:lnTo>
                    <a:lnTo>
                      <a:pt x="25255" y="23895"/>
                    </a:lnTo>
                    <a:lnTo>
                      <a:pt x="25150" y="23874"/>
                    </a:lnTo>
                    <a:lnTo>
                      <a:pt x="25087" y="23812"/>
                    </a:lnTo>
                    <a:lnTo>
                      <a:pt x="24815" y="23728"/>
                    </a:lnTo>
                    <a:lnTo>
                      <a:pt x="24627" y="23581"/>
                    </a:lnTo>
                    <a:lnTo>
                      <a:pt x="24376" y="23393"/>
                    </a:lnTo>
                    <a:lnTo>
                      <a:pt x="24167" y="23414"/>
                    </a:lnTo>
                    <a:lnTo>
                      <a:pt x="23748" y="23560"/>
                    </a:lnTo>
                    <a:lnTo>
                      <a:pt x="23330" y="23686"/>
                    </a:lnTo>
                    <a:lnTo>
                      <a:pt x="23142" y="23686"/>
                    </a:lnTo>
                    <a:lnTo>
                      <a:pt x="23016" y="23623"/>
                    </a:lnTo>
                    <a:lnTo>
                      <a:pt x="23016" y="23623"/>
                    </a:lnTo>
                    <a:lnTo>
                      <a:pt x="23142" y="23665"/>
                    </a:lnTo>
                    <a:lnTo>
                      <a:pt x="23330" y="23602"/>
                    </a:lnTo>
                    <a:lnTo>
                      <a:pt x="23665" y="23268"/>
                    </a:lnTo>
                    <a:lnTo>
                      <a:pt x="23727" y="23163"/>
                    </a:lnTo>
                    <a:lnTo>
                      <a:pt x="23665" y="22933"/>
                    </a:lnTo>
                    <a:lnTo>
                      <a:pt x="23581" y="22828"/>
                    </a:lnTo>
                    <a:lnTo>
                      <a:pt x="23665" y="22577"/>
                    </a:lnTo>
                    <a:lnTo>
                      <a:pt x="23665" y="22347"/>
                    </a:lnTo>
                    <a:lnTo>
                      <a:pt x="23581" y="22200"/>
                    </a:lnTo>
                    <a:lnTo>
                      <a:pt x="23581" y="22054"/>
                    </a:lnTo>
                    <a:lnTo>
                      <a:pt x="23644" y="21928"/>
                    </a:lnTo>
                    <a:lnTo>
                      <a:pt x="23644" y="21824"/>
                    </a:lnTo>
                    <a:lnTo>
                      <a:pt x="23539" y="21782"/>
                    </a:lnTo>
                    <a:lnTo>
                      <a:pt x="23204" y="21782"/>
                    </a:lnTo>
                    <a:lnTo>
                      <a:pt x="23037" y="22054"/>
                    </a:lnTo>
                    <a:lnTo>
                      <a:pt x="22828" y="22305"/>
                    </a:lnTo>
                    <a:lnTo>
                      <a:pt x="22577" y="22326"/>
                    </a:lnTo>
                    <a:lnTo>
                      <a:pt x="22409" y="22452"/>
                    </a:lnTo>
                    <a:lnTo>
                      <a:pt x="22472" y="22347"/>
                    </a:lnTo>
                    <a:lnTo>
                      <a:pt x="22786" y="22263"/>
                    </a:lnTo>
                    <a:lnTo>
                      <a:pt x="22932" y="22117"/>
                    </a:lnTo>
                    <a:lnTo>
                      <a:pt x="23037" y="21845"/>
                    </a:lnTo>
                    <a:lnTo>
                      <a:pt x="22995" y="21824"/>
                    </a:lnTo>
                    <a:lnTo>
                      <a:pt x="22995" y="21677"/>
                    </a:lnTo>
                    <a:lnTo>
                      <a:pt x="22932" y="21594"/>
                    </a:lnTo>
                    <a:lnTo>
                      <a:pt x="22953" y="21489"/>
                    </a:lnTo>
                    <a:lnTo>
                      <a:pt x="22932" y="21405"/>
                    </a:lnTo>
                    <a:lnTo>
                      <a:pt x="22807" y="21384"/>
                    </a:lnTo>
                    <a:lnTo>
                      <a:pt x="22849" y="21322"/>
                    </a:lnTo>
                    <a:lnTo>
                      <a:pt x="22953" y="21301"/>
                    </a:lnTo>
                    <a:lnTo>
                      <a:pt x="22995" y="21196"/>
                    </a:lnTo>
                    <a:lnTo>
                      <a:pt x="23100" y="21008"/>
                    </a:lnTo>
                    <a:lnTo>
                      <a:pt x="23100" y="20861"/>
                    </a:lnTo>
                    <a:lnTo>
                      <a:pt x="23037" y="20799"/>
                    </a:lnTo>
                    <a:lnTo>
                      <a:pt x="23121" y="20568"/>
                    </a:lnTo>
                    <a:lnTo>
                      <a:pt x="23204" y="20527"/>
                    </a:lnTo>
                    <a:lnTo>
                      <a:pt x="23246" y="20359"/>
                    </a:lnTo>
                    <a:lnTo>
                      <a:pt x="23330" y="20255"/>
                    </a:lnTo>
                    <a:lnTo>
                      <a:pt x="23372" y="20045"/>
                    </a:lnTo>
                    <a:lnTo>
                      <a:pt x="23476" y="19941"/>
                    </a:lnTo>
                    <a:lnTo>
                      <a:pt x="23435" y="19815"/>
                    </a:lnTo>
                    <a:lnTo>
                      <a:pt x="23435" y="19731"/>
                    </a:lnTo>
                    <a:lnTo>
                      <a:pt x="23560" y="19815"/>
                    </a:lnTo>
                    <a:lnTo>
                      <a:pt x="23665" y="19711"/>
                    </a:lnTo>
                    <a:lnTo>
                      <a:pt x="23665" y="19606"/>
                    </a:lnTo>
                    <a:lnTo>
                      <a:pt x="23790" y="19585"/>
                    </a:lnTo>
                    <a:lnTo>
                      <a:pt x="23958" y="19397"/>
                    </a:lnTo>
                    <a:lnTo>
                      <a:pt x="24062" y="19334"/>
                    </a:lnTo>
                    <a:lnTo>
                      <a:pt x="24041" y="19229"/>
                    </a:lnTo>
                    <a:lnTo>
                      <a:pt x="24125" y="19166"/>
                    </a:lnTo>
                    <a:lnTo>
                      <a:pt x="24188" y="19166"/>
                    </a:lnTo>
                    <a:lnTo>
                      <a:pt x="24230" y="19083"/>
                    </a:lnTo>
                    <a:lnTo>
                      <a:pt x="24167" y="18999"/>
                    </a:lnTo>
                    <a:lnTo>
                      <a:pt x="24292" y="18915"/>
                    </a:lnTo>
                    <a:lnTo>
                      <a:pt x="24376" y="18769"/>
                    </a:lnTo>
                    <a:lnTo>
                      <a:pt x="24481" y="18769"/>
                    </a:lnTo>
                    <a:lnTo>
                      <a:pt x="24481" y="18706"/>
                    </a:lnTo>
                    <a:lnTo>
                      <a:pt x="24543" y="18664"/>
                    </a:lnTo>
                    <a:lnTo>
                      <a:pt x="24397" y="18560"/>
                    </a:lnTo>
                    <a:lnTo>
                      <a:pt x="24460" y="18539"/>
                    </a:lnTo>
                    <a:lnTo>
                      <a:pt x="24460" y="18455"/>
                    </a:lnTo>
                    <a:lnTo>
                      <a:pt x="24543" y="18476"/>
                    </a:lnTo>
                    <a:lnTo>
                      <a:pt x="24669" y="18581"/>
                    </a:lnTo>
                    <a:lnTo>
                      <a:pt x="24690" y="18643"/>
                    </a:lnTo>
                    <a:lnTo>
                      <a:pt x="24753" y="18602"/>
                    </a:lnTo>
                    <a:lnTo>
                      <a:pt x="24711" y="18539"/>
                    </a:lnTo>
                    <a:lnTo>
                      <a:pt x="24606" y="18476"/>
                    </a:lnTo>
                    <a:lnTo>
                      <a:pt x="24795" y="18392"/>
                    </a:lnTo>
                    <a:lnTo>
                      <a:pt x="24836" y="18330"/>
                    </a:lnTo>
                    <a:lnTo>
                      <a:pt x="24983" y="18330"/>
                    </a:lnTo>
                    <a:lnTo>
                      <a:pt x="25004" y="18350"/>
                    </a:lnTo>
                    <a:lnTo>
                      <a:pt x="25025" y="18267"/>
                    </a:lnTo>
                    <a:lnTo>
                      <a:pt x="25004" y="18225"/>
                    </a:lnTo>
                    <a:lnTo>
                      <a:pt x="25087" y="18225"/>
                    </a:lnTo>
                    <a:lnTo>
                      <a:pt x="25108" y="18350"/>
                    </a:lnTo>
                    <a:lnTo>
                      <a:pt x="25192" y="18246"/>
                    </a:lnTo>
                    <a:lnTo>
                      <a:pt x="25192" y="18225"/>
                    </a:lnTo>
                    <a:lnTo>
                      <a:pt x="25108" y="18162"/>
                    </a:lnTo>
                    <a:lnTo>
                      <a:pt x="25108" y="18058"/>
                    </a:lnTo>
                    <a:lnTo>
                      <a:pt x="25150" y="18120"/>
                    </a:lnTo>
                    <a:lnTo>
                      <a:pt x="25359" y="18162"/>
                    </a:lnTo>
                    <a:lnTo>
                      <a:pt x="25339" y="18078"/>
                    </a:lnTo>
                    <a:lnTo>
                      <a:pt x="25234" y="18037"/>
                    </a:lnTo>
                    <a:lnTo>
                      <a:pt x="25213" y="17953"/>
                    </a:lnTo>
                    <a:lnTo>
                      <a:pt x="25255" y="17932"/>
                    </a:lnTo>
                    <a:lnTo>
                      <a:pt x="25297" y="17848"/>
                    </a:lnTo>
                    <a:lnTo>
                      <a:pt x="25318" y="18016"/>
                    </a:lnTo>
                    <a:lnTo>
                      <a:pt x="25422" y="17974"/>
                    </a:lnTo>
                    <a:lnTo>
                      <a:pt x="25506" y="18016"/>
                    </a:lnTo>
                    <a:lnTo>
                      <a:pt x="25590" y="17953"/>
                    </a:lnTo>
                    <a:lnTo>
                      <a:pt x="25464" y="17744"/>
                    </a:lnTo>
                    <a:lnTo>
                      <a:pt x="25401" y="17514"/>
                    </a:lnTo>
                    <a:lnTo>
                      <a:pt x="25297" y="17388"/>
                    </a:lnTo>
                    <a:lnTo>
                      <a:pt x="25297" y="17283"/>
                    </a:lnTo>
                    <a:lnTo>
                      <a:pt x="25255" y="17200"/>
                    </a:lnTo>
                    <a:lnTo>
                      <a:pt x="25297" y="17137"/>
                    </a:lnTo>
                    <a:lnTo>
                      <a:pt x="25359" y="17221"/>
                    </a:lnTo>
                    <a:lnTo>
                      <a:pt x="25422" y="17409"/>
                    </a:lnTo>
                    <a:lnTo>
                      <a:pt x="25569" y="17597"/>
                    </a:lnTo>
                    <a:lnTo>
                      <a:pt x="25841" y="17639"/>
                    </a:lnTo>
                    <a:lnTo>
                      <a:pt x="25945" y="17723"/>
                    </a:lnTo>
                    <a:lnTo>
                      <a:pt x="26071" y="17723"/>
                    </a:lnTo>
                    <a:lnTo>
                      <a:pt x="26155" y="17660"/>
                    </a:lnTo>
                    <a:lnTo>
                      <a:pt x="26259" y="17660"/>
                    </a:lnTo>
                    <a:lnTo>
                      <a:pt x="26406" y="17514"/>
                    </a:lnTo>
                    <a:lnTo>
                      <a:pt x="26448" y="17242"/>
                    </a:lnTo>
                    <a:lnTo>
                      <a:pt x="26238" y="16990"/>
                    </a:lnTo>
                    <a:lnTo>
                      <a:pt x="26196" y="16823"/>
                    </a:lnTo>
                    <a:lnTo>
                      <a:pt x="26134" y="16739"/>
                    </a:lnTo>
                    <a:lnTo>
                      <a:pt x="26071" y="16739"/>
                    </a:lnTo>
                    <a:lnTo>
                      <a:pt x="25945" y="16886"/>
                    </a:lnTo>
                    <a:lnTo>
                      <a:pt x="25715" y="16907"/>
                    </a:lnTo>
                    <a:lnTo>
                      <a:pt x="25652" y="16928"/>
                    </a:lnTo>
                    <a:lnTo>
                      <a:pt x="25652" y="16907"/>
                    </a:lnTo>
                    <a:lnTo>
                      <a:pt x="25631" y="16823"/>
                    </a:lnTo>
                    <a:lnTo>
                      <a:pt x="25715" y="16865"/>
                    </a:lnTo>
                    <a:lnTo>
                      <a:pt x="25841" y="16823"/>
                    </a:lnTo>
                    <a:lnTo>
                      <a:pt x="25966" y="16718"/>
                    </a:lnTo>
                    <a:lnTo>
                      <a:pt x="25945" y="16677"/>
                    </a:lnTo>
                    <a:lnTo>
                      <a:pt x="25736" y="16551"/>
                    </a:lnTo>
                    <a:lnTo>
                      <a:pt x="25506" y="16300"/>
                    </a:lnTo>
                    <a:lnTo>
                      <a:pt x="25443" y="16300"/>
                    </a:lnTo>
                    <a:lnTo>
                      <a:pt x="25422" y="16363"/>
                    </a:lnTo>
                    <a:lnTo>
                      <a:pt x="25464" y="16446"/>
                    </a:lnTo>
                    <a:lnTo>
                      <a:pt x="25443" y="16488"/>
                    </a:lnTo>
                    <a:lnTo>
                      <a:pt x="25339" y="16405"/>
                    </a:lnTo>
                    <a:lnTo>
                      <a:pt x="25297" y="16258"/>
                    </a:lnTo>
                    <a:lnTo>
                      <a:pt x="25401" y="16279"/>
                    </a:lnTo>
                    <a:lnTo>
                      <a:pt x="25401" y="16091"/>
                    </a:lnTo>
                    <a:lnTo>
                      <a:pt x="25443" y="16195"/>
                    </a:lnTo>
                    <a:lnTo>
                      <a:pt x="25611" y="16342"/>
                    </a:lnTo>
                    <a:lnTo>
                      <a:pt x="25694" y="16363"/>
                    </a:lnTo>
                    <a:lnTo>
                      <a:pt x="25757" y="16551"/>
                    </a:lnTo>
                    <a:lnTo>
                      <a:pt x="25966" y="16677"/>
                    </a:lnTo>
                    <a:lnTo>
                      <a:pt x="26217" y="16760"/>
                    </a:lnTo>
                    <a:lnTo>
                      <a:pt x="26322" y="16907"/>
                    </a:lnTo>
                    <a:lnTo>
                      <a:pt x="26427" y="16970"/>
                    </a:lnTo>
                    <a:lnTo>
                      <a:pt x="26448" y="17032"/>
                    </a:lnTo>
                    <a:lnTo>
                      <a:pt x="26573" y="17095"/>
                    </a:lnTo>
                    <a:lnTo>
                      <a:pt x="26636" y="17137"/>
                    </a:lnTo>
                    <a:lnTo>
                      <a:pt x="26636" y="17011"/>
                    </a:lnTo>
                    <a:lnTo>
                      <a:pt x="26740" y="16970"/>
                    </a:lnTo>
                    <a:lnTo>
                      <a:pt x="26657" y="16907"/>
                    </a:lnTo>
                    <a:lnTo>
                      <a:pt x="26678" y="16802"/>
                    </a:lnTo>
                    <a:lnTo>
                      <a:pt x="26761" y="16928"/>
                    </a:lnTo>
                    <a:lnTo>
                      <a:pt x="26782" y="17011"/>
                    </a:lnTo>
                    <a:lnTo>
                      <a:pt x="26866" y="17032"/>
                    </a:lnTo>
                    <a:lnTo>
                      <a:pt x="26992" y="16865"/>
                    </a:lnTo>
                    <a:lnTo>
                      <a:pt x="26992" y="16656"/>
                    </a:lnTo>
                    <a:lnTo>
                      <a:pt x="26950" y="16572"/>
                    </a:lnTo>
                    <a:lnTo>
                      <a:pt x="26992" y="16405"/>
                    </a:lnTo>
                    <a:lnTo>
                      <a:pt x="27054" y="16593"/>
                    </a:lnTo>
                    <a:lnTo>
                      <a:pt x="27054" y="16698"/>
                    </a:lnTo>
                    <a:lnTo>
                      <a:pt x="27117" y="16467"/>
                    </a:lnTo>
                    <a:lnTo>
                      <a:pt x="27222" y="16405"/>
                    </a:lnTo>
                    <a:lnTo>
                      <a:pt x="27264" y="16467"/>
                    </a:lnTo>
                    <a:lnTo>
                      <a:pt x="27284" y="16488"/>
                    </a:lnTo>
                    <a:lnTo>
                      <a:pt x="27201" y="16593"/>
                    </a:lnTo>
                    <a:lnTo>
                      <a:pt x="27264" y="16614"/>
                    </a:lnTo>
                    <a:lnTo>
                      <a:pt x="27284" y="16698"/>
                    </a:lnTo>
                    <a:lnTo>
                      <a:pt x="27368" y="16614"/>
                    </a:lnTo>
                    <a:lnTo>
                      <a:pt x="27431" y="16656"/>
                    </a:lnTo>
                    <a:lnTo>
                      <a:pt x="27577" y="16802"/>
                    </a:lnTo>
                    <a:lnTo>
                      <a:pt x="27598" y="16760"/>
                    </a:lnTo>
                    <a:lnTo>
                      <a:pt x="27682" y="16760"/>
                    </a:lnTo>
                    <a:lnTo>
                      <a:pt x="27724" y="16802"/>
                    </a:lnTo>
                    <a:lnTo>
                      <a:pt x="27828" y="16781"/>
                    </a:lnTo>
                    <a:lnTo>
                      <a:pt x="27933" y="16593"/>
                    </a:lnTo>
                    <a:lnTo>
                      <a:pt x="28100" y="16509"/>
                    </a:lnTo>
                    <a:lnTo>
                      <a:pt x="28456" y="16153"/>
                    </a:lnTo>
                    <a:lnTo>
                      <a:pt x="28477" y="16070"/>
                    </a:lnTo>
                    <a:lnTo>
                      <a:pt x="28540" y="16049"/>
                    </a:lnTo>
                    <a:lnTo>
                      <a:pt x="28561" y="16091"/>
                    </a:lnTo>
                    <a:lnTo>
                      <a:pt x="28728" y="15881"/>
                    </a:lnTo>
                    <a:lnTo>
                      <a:pt x="28833" y="15840"/>
                    </a:lnTo>
                    <a:lnTo>
                      <a:pt x="28958" y="15735"/>
                    </a:lnTo>
                    <a:lnTo>
                      <a:pt x="29000" y="15672"/>
                    </a:lnTo>
                    <a:lnTo>
                      <a:pt x="28979" y="15547"/>
                    </a:lnTo>
                    <a:lnTo>
                      <a:pt x="28561" y="15442"/>
                    </a:lnTo>
                    <a:lnTo>
                      <a:pt x="28331" y="15400"/>
                    </a:lnTo>
                    <a:lnTo>
                      <a:pt x="28121" y="15317"/>
                    </a:lnTo>
                    <a:lnTo>
                      <a:pt x="28038" y="15128"/>
                    </a:lnTo>
                    <a:lnTo>
                      <a:pt x="27912" y="14898"/>
                    </a:lnTo>
                    <a:lnTo>
                      <a:pt x="27849" y="14898"/>
                    </a:lnTo>
                    <a:lnTo>
                      <a:pt x="27828" y="14710"/>
                    </a:lnTo>
                    <a:lnTo>
                      <a:pt x="27808" y="14689"/>
                    </a:lnTo>
                    <a:lnTo>
                      <a:pt x="27828" y="14626"/>
                    </a:lnTo>
                    <a:lnTo>
                      <a:pt x="27870" y="14626"/>
                    </a:lnTo>
                    <a:lnTo>
                      <a:pt x="27912" y="14563"/>
                    </a:lnTo>
                    <a:lnTo>
                      <a:pt x="27828" y="14501"/>
                    </a:lnTo>
                    <a:lnTo>
                      <a:pt x="27598" y="14501"/>
                    </a:lnTo>
                    <a:lnTo>
                      <a:pt x="27326" y="14417"/>
                    </a:lnTo>
                    <a:lnTo>
                      <a:pt x="27243" y="14417"/>
                    </a:lnTo>
                    <a:lnTo>
                      <a:pt x="27201" y="14480"/>
                    </a:lnTo>
                    <a:lnTo>
                      <a:pt x="27117" y="14396"/>
                    </a:lnTo>
                    <a:lnTo>
                      <a:pt x="27117" y="14312"/>
                    </a:lnTo>
                    <a:lnTo>
                      <a:pt x="27222" y="14354"/>
                    </a:lnTo>
                    <a:lnTo>
                      <a:pt x="27494" y="14375"/>
                    </a:lnTo>
                    <a:lnTo>
                      <a:pt x="27640" y="14480"/>
                    </a:lnTo>
                    <a:lnTo>
                      <a:pt x="27870" y="14480"/>
                    </a:lnTo>
                    <a:lnTo>
                      <a:pt x="28017" y="14584"/>
                    </a:lnTo>
                    <a:lnTo>
                      <a:pt x="28142" y="14814"/>
                    </a:lnTo>
                    <a:lnTo>
                      <a:pt x="28247" y="14835"/>
                    </a:lnTo>
                    <a:lnTo>
                      <a:pt x="28289" y="14898"/>
                    </a:lnTo>
                    <a:lnTo>
                      <a:pt x="28247" y="14919"/>
                    </a:lnTo>
                    <a:lnTo>
                      <a:pt x="28184" y="14919"/>
                    </a:lnTo>
                    <a:lnTo>
                      <a:pt x="28184" y="14982"/>
                    </a:lnTo>
                    <a:lnTo>
                      <a:pt x="28372" y="15045"/>
                    </a:lnTo>
                    <a:lnTo>
                      <a:pt x="28435" y="15191"/>
                    </a:lnTo>
                    <a:lnTo>
                      <a:pt x="28498" y="15296"/>
                    </a:lnTo>
                    <a:lnTo>
                      <a:pt x="28875" y="15358"/>
                    </a:lnTo>
                    <a:lnTo>
                      <a:pt x="28979" y="15317"/>
                    </a:lnTo>
                    <a:lnTo>
                      <a:pt x="29021" y="15191"/>
                    </a:lnTo>
                    <a:lnTo>
                      <a:pt x="29105" y="15128"/>
                    </a:lnTo>
                    <a:lnTo>
                      <a:pt x="29189" y="15149"/>
                    </a:lnTo>
                    <a:lnTo>
                      <a:pt x="29314" y="15003"/>
                    </a:lnTo>
                    <a:lnTo>
                      <a:pt x="29335" y="14982"/>
                    </a:lnTo>
                    <a:lnTo>
                      <a:pt x="29502" y="15128"/>
                    </a:lnTo>
                    <a:lnTo>
                      <a:pt x="29481" y="15149"/>
                    </a:lnTo>
                    <a:lnTo>
                      <a:pt x="29377" y="15317"/>
                    </a:lnTo>
                    <a:lnTo>
                      <a:pt x="29377" y="15400"/>
                    </a:lnTo>
                    <a:lnTo>
                      <a:pt x="29293" y="15505"/>
                    </a:lnTo>
                    <a:lnTo>
                      <a:pt x="29293" y="15568"/>
                    </a:lnTo>
                    <a:lnTo>
                      <a:pt x="29189" y="15756"/>
                    </a:lnTo>
                    <a:lnTo>
                      <a:pt x="29230" y="15840"/>
                    </a:lnTo>
                    <a:lnTo>
                      <a:pt x="29189" y="15861"/>
                    </a:lnTo>
                    <a:lnTo>
                      <a:pt x="29168" y="15965"/>
                    </a:lnTo>
                    <a:lnTo>
                      <a:pt x="29168" y="16070"/>
                    </a:lnTo>
                    <a:lnTo>
                      <a:pt x="29000" y="16195"/>
                    </a:lnTo>
                    <a:lnTo>
                      <a:pt x="28958" y="16300"/>
                    </a:lnTo>
                    <a:lnTo>
                      <a:pt x="28958" y="16467"/>
                    </a:lnTo>
                    <a:lnTo>
                      <a:pt x="28916" y="16509"/>
                    </a:lnTo>
                    <a:lnTo>
                      <a:pt x="28916" y="16677"/>
                    </a:lnTo>
                    <a:lnTo>
                      <a:pt x="28854" y="16760"/>
                    </a:lnTo>
                    <a:lnTo>
                      <a:pt x="28707" y="16760"/>
                    </a:lnTo>
                    <a:lnTo>
                      <a:pt x="28540" y="16823"/>
                    </a:lnTo>
                    <a:lnTo>
                      <a:pt x="28540" y="16928"/>
                    </a:lnTo>
                    <a:lnTo>
                      <a:pt x="28477" y="17116"/>
                    </a:lnTo>
                    <a:lnTo>
                      <a:pt x="28498" y="17242"/>
                    </a:lnTo>
                    <a:lnTo>
                      <a:pt x="28561" y="17242"/>
                    </a:lnTo>
                    <a:lnTo>
                      <a:pt x="28582" y="17137"/>
                    </a:lnTo>
                    <a:lnTo>
                      <a:pt x="28644" y="17116"/>
                    </a:lnTo>
                    <a:lnTo>
                      <a:pt x="28686" y="17137"/>
                    </a:lnTo>
                    <a:lnTo>
                      <a:pt x="28770" y="17200"/>
                    </a:lnTo>
                    <a:lnTo>
                      <a:pt x="28854" y="17200"/>
                    </a:lnTo>
                    <a:lnTo>
                      <a:pt x="28896" y="17179"/>
                    </a:lnTo>
                    <a:lnTo>
                      <a:pt x="28958" y="17179"/>
                    </a:lnTo>
                    <a:lnTo>
                      <a:pt x="29000" y="17221"/>
                    </a:lnTo>
                    <a:lnTo>
                      <a:pt x="29021" y="17304"/>
                    </a:lnTo>
                    <a:lnTo>
                      <a:pt x="28958" y="17409"/>
                    </a:lnTo>
                    <a:lnTo>
                      <a:pt x="28979" y="17514"/>
                    </a:lnTo>
                    <a:lnTo>
                      <a:pt x="28896" y="17597"/>
                    </a:lnTo>
                    <a:lnTo>
                      <a:pt x="28896" y="17744"/>
                    </a:lnTo>
                    <a:lnTo>
                      <a:pt x="28916" y="17806"/>
                    </a:lnTo>
                    <a:lnTo>
                      <a:pt x="28979" y="17765"/>
                    </a:lnTo>
                    <a:lnTo>
                      <a:pt x="29021" y="17806"/>
                    </a:lnTo>
                    <a:lnTo>
                      <a:pt x="29105" y="17806"/>
                    </a:lnTo>
                    <a:lnTo>
                      <a:pt x="29168" y="17744"/>
                    </a:lnTo>
                    <a:lnTo>
                      <a:pt x="29272" y="17744"/>
                    </a:lnTo>
                    <a:lnTo>
                      <a:pt x="29293" y="17702"/>
                    </a:lnTo>
                    <a:lnTo>
                      <a:pt x="29377" y="17639"/>
                    </a:lnTo>
                    <a:lnTo>
                      <a:pt x="29440" y="17639"/>
                    </a:lnTo>
                    <a:lnTo>
                      <a:pt x="29544" y="17555"/>
                    </a:lnTo>
                    <a:lnTo>
                      <a:pt x="29586" y="17430"/>
                    </a:lnTo>
                    <a:lnTo>
                      <a:pt x="29649" y="17346"/>
                    </a:lnTo>
                    <a:lnTo>
                      <a:pt x="29712" y="17283"/>
                    </a:lnTo>
                    <a:lnTo>
                      <a:pt x="29753" y="17283"/>
                    </a:lnTo>
                    <a:lnTo>
                      <a:pt x="29816" y="17325"/>
                    </a:lnTo>
                    <a:lnTo>
                      <a:pt x="29900" y="17283"/>
                    </a:lnTo>
                    <a:lnTo>
                      <a:pt x="29942" y="17242"/>
                    </a:lnTo>
                    <a:lnTo>
                      <a:pt x="30025" y="17242"/>
                    </a:lnTo>
                    <a:lnTo>
                      <a:pt x="30067" y="17095"/>
                    </a:lnTo>
                    <a:lnTo>
                      <a:pt x="30067" y="16970"/>
                    </a:lnTo>
                    <a:lnTo>
                      <a:pt x="30172" y="16886"/>
                    </a:lnTo>
                    <a:lnTo>
                      <a:pt x="30214" y="16802"/>
                    </a:lnTo>
                    <a:lnTo>
                      <a:pt x="30277" y="16802"/>
                    </a:lnTo>
                    <a:lnTo>
                      <a:pt x="30339" y="16865"/>
                    </a:lnTo>
                    <a:lnTo>
                      <a:pt x="30381" y="16802"/>
                    </a:lnTo>
                    <a:lnTo>
                      <a:pt x="30444" y="16781"/>
                    </a:lnTo>
                    <a:lnTo>
                      <a:pt x="30486" y="16802"/>
                    </a:lnTo>
                    <a:lnTo>
                      <a:pt x="30528" y="16907"/>
                    </a:lnTo>
                    <a:lnTo>
                      <a:pt x="30444" y="16970"/>
                    </a:lnTo>
                    <a:lnTo>
                      <a:pt x="30381" y="17011"/>
                    </a:lnTo>
                    <a:lnTo>
                      <a:pt x="30465" y="17074"/>
                    </a:lnTo>
                    <a:lnTo>
                      <a:pt x="30632" y="17074"/>
                    </a:lnTo>
                    <a:lnTo>
                      <a:pt x="30695" y="17095"/>
                    </a:lnTo>
                    <a:lnTo>
                      <a:pt x="30737" y="17179"/>
                    </a:lnTo>
                    <a:lnTo>
                      <a:pt x="30653" y="17283"/>
                    </a:lnTo>
                    <a:lnTo>
                      <a:pt x="30569" y="17304"/>
                    </a:lnTo>
                    <a:lnTo>
                      <a:pt x="30569" y="17430"/>
                    </a:lnTo>
                    <a:lnTo>
                      <a:pt x="30653" y="17451"/>
                    </a:lnTo>
                    <a:lnTo>
                      <a:pt x="30695" y="17430"/>
                    </a:lnTo>
                    <a:lnTo>
                      <a:pt x="30779" y="17430"/>
                    </a:lnTo>
                    <a:lnTo>
                      <a:pt x="30800" y="17451"/>
                    </a:lnTo>
                    <a:lnTo>
                      <a:pt x="30883" y="17430"/>
                    </a:lnTo>
                    <a:lnTo>
                      <a:pt x="30904" y="17514"/>
                    </a:lnTo>
                    <a:lnTo>
                      <a:pt x="31009" y="17514"/>
                    </a:lnTo>
                    <a:lnTo>
                      <a:pt x="31072" y="17555"/>
                    </a:lnTo>
                    <a:lnTo>
                      <a:pt x="31113" y="17555"/>
                    </a:lnTo>
                    <a:lnTo>
                      <a:pt x="31260" y="17639"/>
                    </a:lnTo>
                    <a:lnTo>
                      <a:pt x="31302" y="17618"/>
                    </a:lnTo>
                    <a:lnTo>
                      <a:pt x="31365" y="17493"/>
                    </a:lnTo>
                    <a:lnTo>
                      <a:pt x="31406" y="17451"/>
                    </a:lnTo>
                    <a:lnTo>
                      <a:pt x="31490" y="17346"/>
                    </a:lnTo>
                    <a:lnTo>
                      <a:pt x="31595" y="17346"/>
                    </a:lnTo>
                    <a:lnTo>
                      <a:pt x="31616" y="17304"/>
                    </a:lnTo>
                    <a:lnTo>
                      <a:pt x="31532" y="17283"/>
                    </a:lnTo>
                    <a:lnTo>
                      <a:pt x="31490" y="17200"/>
                    </a:lnTo>
                    <a:lnTo>
                      <a:pt x="31574" y="17179"/>
                    </a:lnTo>
                    <a:lnTo>
                      <a:pt x="31595" y="17095"/>
                    </a:lnTo>
                    <a:lnTo>
                      <a:pt x="31511" y="17053"/>
                    </a:lnTo>
                    <a:lnTo>
                      <a:pt x="31469" y="16990"/>
                    </a:lnTo>
                    <a:lnTo>
                      <a:pt x="31406" y="17011"/>
                    </a:lnTo>
                    <a:lnTo>
                      <a:pt x="31406" y="17095"/>
                    </a:lnTo>
                    <a:lnTo>
                      <a:pt x="31365" y="17116"/>
                    </a:lnTo>
                    <a:lnTo>
                      <a:pt x="31302" y="17095"/>
                    </a:lnTo>
                    <a:lnTo>
                      <a:pt x="31197" y="17032"/>
                    </a:lnTo>
                    <a:lnTo>
                      <a:pt x="31197" y="16970"/>
                    </a:lnTo>
                    <a:lnTo>
                      <a:pt x="31155" y="16990"/>
                    </a:lnTo>
                    <a:lnTo>
                      <a:pt x="31072" y="17074"/>
                    </a:lnTo>
                    <a:lnTo>
                      <a:pt x="30883" y="17074"/>
                    </a:lnTo>
                    <a:lnTo>
                      <a:pt x="30800" y="17011"/>
                    </a:lnTo>
                    <a:lnTo>
                      <a:pt x="30904" y="16970"/>
                    </a:lnTo>
                    <a:lnTo>
                      <a:pt x="30988" y="16970"/>
                    </a:lnTo>
                    <a:lnTo>
                      <a:pt x="31072" y="16907"/>
                    </a:lnTo>
                    <a:lnTo>
                      <a:pt x="31072" y="16823"/>
                    </a:lnTo>
                    <a:lnTo>
                      <a:pt x="31051" y="16802"/>
                    </a:lnTo>
                    <a:lnTo>
                      <a:pt x="31051" y="16677"/>
                    </a:lnTo>
                    <a:lnTo>
                      <a:pt x="31072" y="16593"/>
                    </a:lnTo>
                    <a:lnTo>
                      <a:pt x="31072" y="16551"/>
                    </a:lnTo>
                    <a:lnTo>
                      <a:pt x="31009" y="16488"/>
                    </a:lnTo>
                    <a:lnTo>
                      <a:pt x="31009" y="16405"/>
                    </a:lnTo>
                    <a:lnTo>
                      <a:pt x="30862" y="16258"/>
                    </a:lnTo>
                    <a:lnTo>
                      <a:pt x="30737" y="16195"/>
                    </a:lnTo>
                    <a:lnTo>
                      <a:pt x="30737" y="16153"/>
                    </a:lnTo>
                    <a:lnTo>
                      <a:pt x="30695" y="16028"/>
                    </a:lnTo>
                    <a:lnTo>
                      <a:pt x="30632" y="16028"/>
                    </a:lnTo>
                    <a:lnTo>
                      <a:pt x="30590" y="15944"/>
                    </a:lnTo>
                    <a:lnTo>
                      <a:pt x="30632" y="15819"/>
                    </a:lnTo>
                    <a:lnTo>
                      <a:pt x="30590" y="15735"/>
                    </a:lnTo>
                    <a:lnTo>
                      <a:pt x="30465" y="15735"/>
                    </a:lnTo>
                    <a:lnTo>
                      <a:pt x="30277" y="15651"/>
                    </a:lnTo>
                    <a:lnTo>
                      <a:pt x="30235" y="15547"/>
                    </a:lnTo>
                    <a:lnTo>
                      <a:pt x="30277" y="15505"/>
                    </a:lnTo>
                    <a:lnTo>
                      <a:pt x="30277" y="15442"/>
                    </a:lnTo>
                    <a:lnTo>
                      <a:pt x="30214" y="15358"/>
                    </a:lnTo>
                    <a:lnTo>
                      <a:pt x="30172" y="15296"/>
                    </a:lnTo>
                    <a:lnTo>
                      <a:pt x="30151" y="15296"/>
                    </a:lnTo>
                    <a:lnTo>
                      <a:pt x="30046" y="15421"/>
                    </a:lnTo>
                    <a:lnTo>
                      <a:pt x="30025" y="15526"/>
                    </a:lnTo>
                    <a:lnTo>
                      <a:pt x="29963" y="15568"/>
                    </a:lnTo>
                    <a:lnTo>
                      <a:pt x="29921" y="15526"/>
                    </a:lnTo>
                    <a:lnTo>
                      <a:pt x="29921" y="15400"/>
                    </a:lnTo>
                    <a:lnTo>
                      <a:pt x="29858" y="15296"/>
                    </a:lnTo>
                    <a:lnTo>
                      <a:pt x="29900" y="15212"/>
                    </a:lnTo>
                    <a:lnTo>
                      <a:pt x="30025" y="15212"/>
                    </a:lnTo>
                    <a:lnTo>
                      <a:pt x="30005" y="15128"/>
                    </a:lnTo>
                    <a:lnTo>
                      <a:pt x="30025" y="15024"/>
                    </a:lnTo>
                    <a:lnTo>
                      <a:pt x="30005" y="14919"/>
                    </a:lnTo>
                    <a:lnTo>
                      <a:pt x="29900" y="14940"/>
                    </a:lnTo>
                    <a:lnTo>
                      <a:pt x="29900" y="14877"/>
                    </a:lnTo>
                    <a:lnTo>
                      <a:pt x="29963" y="14773"/>
                    </a:lnTo>
                    <a:lnTo>
                      <a:pt x="29921" y="14731"/>
                    </a:lnTo>
                    <a:lnTo>
                      <a:pt x="29712" y="14814"/>
                    </a:lnTo>
                    <a:cubicBezTo>
                      <a:pt x="29691" y="14773"/>
                      <a:pt x="29628" y="14731"/>
                      <a:pt x="29607" y="14689"/>
                    </a:cubicBezTo>
                    <a:lnTo>
                      <a:pt x="29712" y="14605"/>
                    </a:lnTo>
                    <a:lnTo>
                      <a:pt x="29795" y="14584"/>
                    </a:lnTo>
                    <a:lnTo>
                      <a:pt x="29858" y="14417"/>
                    </a:lnTo>
                    <a:lnTo>
                      <a:pt x="29816" y="14312"/>
                    </a:lnTo>
                    <a:lnTo>
                      <a:pt x="29691" y="14291"/>
                    </a:lnTo>
                    <a:lnTo>
                      <a:pt x="29628" y="14208"/>
                    </a:lnTo>
                    <a:lnTo>
                      <a:pt x="29628" y="14103"/>
                    </a:lnTo>
                    <a:lnTo>
                      <a:pt x="29691" y="14082"/>
                    </a:lnTo>
                    <a:lnTo>
                      <a:pt x="29649" y="13998"/>
                    </a:lnTo>
                    <a:lnTo>
                      <a:pt x="29691" y="13915"/>
                    </a:lnTo>
                    <a:lnTo>
                      <a:pt x="29816" y="13998"/>
                    </a:lnTo>
                    <a:lnTo>
                      <a:pt x="29921" y="13977"/>
                    </a:lnTo>
                    <a:lnTo>
                      <a:pt x="30025" y="14061"/>
                    </a:lnTo>
                    <a:lnTo>
                      <a:pt x="30151" y="14061"/>
                    </a:lnTo>
                    <a:lnTo>
                      <a:pt x="30318" y="13977"/>
                    </a:lnTo>
                    <a:lnTo>
                      <a:pt x="30318" y="14019"/>
                    </a:lnTo>
                    <a:lnTo>
                      <a:pt x="30360" y="14061"/>
                    </a:lnTo>
                    <a:lnTo>
                      <a:pt x="30339" y="14082"/>
                    </a:lnTo>
                    <a:lnTo>
                      <a:pt x="30277" y="14249"/>
                    </a:lnTo>
                    <a:lnTo>
                      <a:pt x="30277" y="14312"/>
                    </a:lnTo>
                    <a:lnTo>
                      <a:pt x="30360" y="14291"/>
                    </a:lnTo>
                    <a:lnTo>
                      <a:pt x="30381" y="14354"/>
                    </a:lnTo>
                    <a:lnTo>
                      <a:pt x="30465" y="14375"/>
                    </a:lnTo>
                    <a:lnTo>
                      <a:pt x="30590" y="14459"/>
                    </a:lnTo>
                    <a:lnTo>
                      <a:pt x="30632" y="14354"/>
                    </a:lnTo>
                    <a:lnTo>
                      <a:pt x="30528" y="14249"/>
                    </a:lnTo>
                    <a:lnTo>
                      <a:pt x="30590" y="14145"/>
                    </a:lnTo>
                    <a:lnTo>
                      <a:pt x="30632" y="14208"/>
                    </a:lnTo>
                    <a:lnTo>
                      <a:pt x="30695" y="14249"/>
                    </a:lnTo>
                    <a:lnTo>
                      <a:pt x="30737" y="14354"/>
                    </a:lnTo>
                    <a:lnTo>
                      <a:pt x="30904" y="14501"/>
                    </a:lnTo>
                    <a:lnTo>
                      <a:pt x="30967" y="14501"/>
                    </a:lnTo>
                    <a:lnTo>
                      <a:pt x="30967" y="14417"/>
                    </a:lnTo>
                    <a:lnTo>
                      <a:pt x="30946" y="14375"/>
                    </a:lnTo>
                    <a:lnTo>
                      <a:pt x="30988" y="14291"/>
                    </a:lnTo>
                    <a:lnTo>
                      <a:pt x="30967" y="14145"/>
                    </a:lnTo>
                    <a:lnTo>
                      <a:pt x="30904" y="14103"/>
                    </a:lnTo>
                    <a:lnTo>
                      <a:pt x="30946" y="13957"/>
                    </a:lnTo>
                    <a:lnTo>
                      <a:pt x="30862" y="13768"/>
                    </a:lnTo>
                    <a:lnTo>
                      <a:pt x="30758" y="13726"/>
                    </a:lnTo>
                    <a:lnTo>
                      <a:pt x="30758" y="13622"/>
                    </a:lnTo>
                    <a:lnTo>
                      <a:pt x="30695" y="13580"/>
                    </a:lnTo>
                    <a:lnTo>
                      <a:pt x="30549" y="13685"/>
                    </a:lnTo>
                    <a:lnTo>
                      <a:pt x="30486" y="13685"/>
                    </a:lnTo>
                    <a:lnTo>
                      <a:pt x="30590" y="13538"/>
                    </a:lnTo>
                    <a:lnTo>
                      <a:pt x="30695" y="13538"/>
                    </a:lnTo>
                    <a:lnTo>
                      <a:pt x="30737" y="13559"/>
                    </a:lnTo>
                    <a:lnTo>
                      <a:pt x="30841" y="13517"/>
                    </a:lnTo>
                    <a:lnTo>
                      <a:pt x="30925" y="13622"/>
                    </a:lnTo>
                    <a:lnTo>
                      <a:pt x="30967" y="13643"/>
                    </a:lnTo>
                    <a:lnTo>
                      <a:pt x="30967" y="13873"/>
                    </a:lnTo>
                    <a:lnTo>
                      <a:pt x="31009" y="13873"/>
                    </a:lnTo>
                    <a:lnTo>
                      <a:pt x="31155" y="13768"/>
                    </a:lnTo>
                    <a:lnTo>
                      <a:pt x="31051" y="13936"/>
                    </a:lnTo>
                    <a:lnTo>
                      <a:pt x="31051" y="13998"/>
                    </a:lnTo>
                    <a:lnTo>
                      <a:pt x="30967" y="14040"/>
                    </a:lnTo>
                    <a:lnTo>
                      <a:pt x="30967" y="14082"/>
                    </a:lnTo>
                    <a:lnTo>
                      <a:pt x="31051" y="14166"/>
                    </a:lnTo>
                    <a:lnTo>
                      <a:pt x="31072" y="14291"/>
                    </a:lnTo>
                    <a:lnTo>
                      <a:pt x="31009" y="14375"/>
                    </a:lnTo>
                    <a:lnTo>
                      <a:pt x="31072" y="14417"/>
                    </a:lnTo>
                    <a:lnTo>
                      <a:pt x="31365" y="14354"/>
                    </a:lnTo>
                    <a:lnTo>
                      <a:pt x="31406" y="14249"/>
                    </a:lnTo>
                    <a:lnTo>
                      <a:pt x="31511" y="14249"/>
                    </a:lnTo>
                    <a:lnTo>
                      <a:pt x="31574" y="14270"/>
                    </a:lnTo>
                    <a:lnTo>
                      <a:pt x="31720" y="14082"/>
                    </a:lnTo>
                    <a:lnTo>
                      <a:pt x="31804" y="14082"/>
                    </a:lnTo>
                    <a:lnTo>
                      <a:pt x="31846" y="13998"/>
                    </a:lnTo>
                    <a:lnTo>
                      <a:pt x="31950" y="13936"/>
                    </a:lnTo>
                    <a:lnTo>
                      <a:pt x="31992" y="13789"/>
                    </a:lnTo>
                    <a:lnTo>
                      <a:pt x="32055" y="13747"/>
                    </a:lnTo>
                    <a:lnTo>
                      <a:pt x="32243" y="13747"/>
                    </a:lnTo>
                    <a:lnTo>
                      <a:pt x="32348" y="13789"/>
                    </a:lnTo>
                    <a:lnTo>
                      <a:pt x="32411" y="13726"/>
                    </a:lnTo>
                    <a:lnTo>
                      <a:pt x="32369" y="13622"/>
                    </a:lnTo>
                    <a:lnTo>
                      <a:pt x="32536" y="13475"/>
                    </a:lnTo>
                    <a:lnTo>
                      <a:pt x="32557" y="13413"/>
                    </a:lnTo>
                    <a:lnTo>
                      <a:pt x="32620" y="13371"/>
                    </a:lnTo>
                    <a:lnTo>
                      <a:pt x="32641" y="13245"/>
                    </a:lnTo>
                    <a:lnTo>
                      <a:pt x="32515" y="13015"/>
                    </a:lnTo>
                    <a:lnTo>
                      <a:pt x="32536" y="12931"/>
                    </a:lnTo>
                    <a:lnTo>
                      <a:pt x="32411" y="12827"/>
                    </a:lnTo>
                    <a:lnTo>
                      <a:pt x="32369" y="12701"/>
                    </a:lnTo>
                    <a:lnTo>
                      <a:pt x="32432" y="12596"/>
                    </a:lnTo>
                    <a:lnTo>
                      <a:pt x="32557" y="12534"/>
                    </a:lnTo>
                    <a:lnTo>
                      <a:pt x="32578" y="12471"/>
                    </a:lnTo>
                    <a:lnTo>
                      <a:pt x="32557" y="12471"/>
                    </a:lnTo>
                    <a:lnTo>
                      <a:pt x="32474" y="12534"/>
                    </a:lnTo>
                    <a:lnTo>
                      <a:pt x="32453" y="12534"/>
                    </a:lnTo>
                    <a:lnTo>
                      <a:pt x="32453" y="12471"/>
                    </a:lnTo>
                    <a:lnTo>
                      <a:pt x="32536" y="12366"/>
                    </a:lnTo>
                    <a:lnTo>
                      <a:pt x="32432" y="12366"/>
                    </a:lnTo>
                    <a:lnTo>
                      <a:pt x="32515" y="12283"/>
                    </a:lnTo>
                    <a:lnTo>
                      <a:pt x="32536" y="12199"/>
                    </a:lnTo>
                    <a:lnTo>
                      <a:pt x="32453" y="12157"/>
                    </a:lnTo>
                    <a:lnTo>
                      <a:pt x="32348" y="12115"/>
                    </a:lnTo>
                    <a:lnTo>
                      <a:pt x="32411" y="12094"/>
                    </a:lnTo>
                    <a:lnTo>
                      <a:pt x="32411" y="11990"/>
                    </a:lnTo>
                    <a:lnTo>
                      <a:pt x="32474" y="11990"/>
                    </a:lnTo>
                    <a:lnTo>
                      <a:pt x="32515" y="12052"/>
                    </a:lnTo>
                    <a:lnTo>
                      <a:pt x="32620" y="12052"/>
                    </a:lnTo>
                    <a:lnTo>
                      <a:pt x="32683" y="12157"/>
                    </a:lnTo>
                    <a:lnTo>
                      <a:pt x="32766" y="12178"/>
                    </a:lnTo>
                    <a:lnTo>
                      <a:pt x="32829" y="12094"/>
                    </a:lnTo>
                    <a:lnTo>
                      <a:pt x="32892" y="12115"/>
                    </a:lnTo>
                    <a:lnTo>
                      <a:pt x="33059" y="12073"/>
                    </a:lnTo>
                    <a:lnTo>
                      <a:pt x="33185" y="11990"/>
                    </a:lnTo>
                    <a:lnTo>
                      <a:pt x="33143" y="11948"/>
                    </a:lnTo>
                    <a:lnTo>
                      <a:pt x="33206" y="11843"/>
                    </a:lnTo>
                    <a:lnTo>
                      <a:pt x="33185" y="11801"/>
                    </a:lnTo>
                    <a:lnTo>
                      <a:pt x="33143" y="11801"/>
                    </a:lnTo>
                    <a:lnTo>
                      <a:pt x="33143" y="11739"/>
                    </a:lnTo>
                    <a:lnTo>
                      <a:pt x="33080" y="11697"/>
                    </a:lnTo>
                    <a:lnTo>
                      <a:pt x="32934" y="11697"/>
                    </a:lnTo>
                    <a:lnTo>
                      <a:pt x="32997" y="11655"/>
                    </a:lnTo>
                    <a:lnTo>
                      <a:pt x="33101" y="11634"/>
                    </a:lnTo>
                    <a:lnTo>
                      <a:pt x="33290" y="11488"/>
                    </a:lnTo>
                    <a:lnTo>
                      <a:pt x="33373" y="11383"/>
                    </a:lnTo>
                    <a:lnTo>
                      <a:pt x="33352" y="11341"/>
                    </a:lnTo>
                    <a:lnTo>
                      <a:pt x="33290" y="11320"/>
                    </a:lnTo>
                    <a:lnTo>
                      <a:pt x="33269" y="11236"/>
                    </a:lnTo>
                    <a:lnTo>
                      <a:pt x="33080" y="11174"/>
                    </a:lnTo>
                    <a:lnTo>
                      <a:pt x="32976" y="11216"/>
                    </a:lnTo>
                    <a:lnTo>
                      <a:pt x="32934" y="11174"/>
                    </a:lnTo>
                    <a:lnTo>
                      <a:pt x="33038" y="11153"/>
                    </a:lnTo>
                    <a:lnTo>
                      <a:pt x="33038" y="11027"/>
                    </a:lnTo>
                    <a:lnTo>
                      <a:pt x="32808" y="10860"/>
                    </a:lnTo>
                    <a:lnTo>
                      <a:pt x="32808" y="10818"/>
                    </a:lnTo>
                    <a:lnTo>
                      <a:pt x="32871" y="10818"/>
                    </a:lnTo>
                    <a:lnTo>
                      <a:pt x="32955" y="10902"/>
                    </a:lnTo>
                    <a:lnTo>
                      <a:pt x="33038" y="10860"/>
                    </a:lnTo>
                    <a:lnTo>
                      <a:pt x="32955" y="10797"/>
                    </a:lnTo>
                    <a:lnTo>
                      <a:pt x="33018" y="10755"/>
                    </a:lnTo>
                    <a:lnTo>
                      <a:pt x="33018" y="10713"/>
                    </a:lnTo>
                    <a:lnTo>
                      <a:pt x="32871" y="10651"/>
                    </a:lnTo>
                    <a:lnTo>
                      <a:pt x="32766" y="10588"/>
                    </a:lnTo>
                    <a:lnTo>
                      <a:pt x="32662" y="10651"/>
                    </a:lnTo>
                    <a:lnTo>
                      <a:pt x="32515" y="10588"/>
                    </a:lnTo>
                    <a:cubicBezTo>
                      <a:pt x="32536" y="10546"/>
                      <a:pt x="32536" y="10525"/>
                      <a:pt x="32536" y="10504"/>
                    </a:cubicBezTo>
                    <a:lnTo>
                      <a:pt x="32599" y="10504"/>
                    </a:lnTo>
                    <a:lnTo>
                      <a:pt x="32620" y="10483"/>
                    </a:lnTo>
                    <a:lnTo>
                      <a:pt x="32599" y="10420"/>
                    </a:lnTo>
                    <a:lnTo>
                      <a:pt x="32536" y="10420"/>
                    </a:lnTo>
                    <a:cubicBezTo>
                      <a:pt x="32536" y="10400"/>
                      <a:pt x="32536" y="10339"/>
                      <a:pt x="32517" y="10317"/>
                    </a:cubicBezTo>
                    <a:lnTo>
                      <a:pt x="32517" y="10317"/>
                    </a:lnTo>
                    <a:cubicBezTo>
                      <a:pt x="32518" y="10308"/>
                      <a:pt x="32523" y="10287"/>
                      <a:pt x="32536" y="10274"/>
                    </a:cubicBezTo>
                    <a:cubicBezTo>
                      <a:pt x="32536" y="10274"/>
                      <a:pt x="32536" y="10232"/>
                      <a:pt x="32557" y="10232"/>
                    </a:cubicBezTo>
                    <a:lnTo>
                      <a:pt x="32641" y="10316"/>
                    </a:lnTo>
                    <a:lnTo>
                      <a:pt x="32746" y="10274"/>
                    </a:lnTo>
                    <a:lnTo>
                      <a:pt x="32934" y="10232"/>
                    </a:lnTo>
                    <a:lnTo>
                      <a:pt x="32976" y="10337"/>
                    </a:lnTo>
                    <a:lnTo>
                      <a:pt x="33080" y="10379"/>
                    </a:lnTo>
                    <a:lnTo>
                      <a:pt x="33143" y="10441"/>
                    </a:lnTo>
                    <a:lnTo>
                      <a:pt x="33185" y="10420"/>
                    </a:lnTo>
                    <a:lnTo>
                      <a:pt x="33352" y="10525"/>
                    </a:lnTo>
                    <a:lnTo>
                      <a:pt x="33394" y="10483"/>
                    </a:lnTo>
                    <a:lnTo>
                      <a:pt x="33457" y="10504"/>
                    </a:lnTo>
                    <a:lnTo>
                      <a:pt x="33499" y="10420"/>
                    </a:lnTo>
                    <a:lnTo>
                      <a:pt x="33478" y="10337"/>
                    </a:lnTo>
                    <a:lnTo>
                      <a:pt x="33394" y="10295"/>
                    </a:lnTo>
                    <a:lnTo>
                      <a:pt x="33310" y="10190"/>
                    </a:lnTo>
                    <a:lnTo>
                      <a:pt x="33269" y="10107"/>
                    </a:lnTo>
                    <a:lnTo>
                      <a:pt x="33059" y="9918"/>
                    </a:lnTo>
                    <a:lnTo>
                      <a:pt x="33038" y="9855"/>
                    </a:lnTo>
                    <a:lnTo>
                      <a:pt x="33038" y="9855"/>
                    </a:lnTo>
                    <a:lnTo>
                      <a:pt x="33101" y="9897"/>
                    </a:lnTo>
                    <a:lnTo>
                      <a:pt x="33143" y="9960"/>
                    </a:lnTo>
                    <a:lnTo>
                      <a:pt x="33206" y="9981"/>
                    </a:lnTo>
                    <a:lnTo>
                      <a:pt x="33310" y="10107"/>
                    </a:lnTo>
                    <a:lnTo>
                      <a:pt x="33394" y="10127"/>
                    </a:lnTo>
                    <a:lnTo>
                      <a:pt x="33415" y="10190"/>
                    </a:lnTo>
                    <a:lnTo>
                      <a:pt x="33499" y="10295"/>
                    </a:lnTo>
                    <a:lnTo>
                      <a:pt x="33603" y="10400"/>
                    </a:lnTo>
                    <a:lnTo>
                      <a:pt x="33624" y="10462"/>
                    </a:lnTo>
                    <a:lnTo>
                      <a:pt x="33687" y="10504"/>
                    </a:lnTo>
                    <a:lnTo>
                      <a:pt x="33792" y="10609"/>
                    </a:lnTo>
                    <a:lnTo>
                      <a:pt x="33834" y="10713"/>
                    </a:lnTo>
                    <a:lnTo>
                      <a:pt x="33938" y="10713"/>
                    </a:lnTo>
                    <a:lnTo>
                      <a:pt x="33980" y="10672"/>
                    </a:lnTo>
                    <a:lnTo>
                      <a:pt x="33917" y="10546"/>
                    </a:lnTo>
                    <a:lnTo>
                      <a:pt x="33834" y="10337"/>
                    </a:lnTo>
                    <a:lnTo>
                      <a:pt x="34001" y="10358"/>
                    </a:lnTo>
                    <a:lnTo>
                      <a:pt x="34189" y="10462"/>
                    </a:lnTo>
                    <a:lnTo>
                      <a:pt x="34357" y="10462"/>
                    </a:lnTo>
                    <a:lnTo>
                      <a:pt x="34357" y="10567"/>
                    </a:lnTo>
                    <a:lnTo>
                      <a:pt x="34336" y="10630"/>
                    </a:lnTo>
                    <a:lnTo>
                      <a:pt x="34440" y="10713"/>
                    </a:lnTo>
                    <a:lnTo>
                      <a:pt x="34545" y="10713"/>
                    </a:lnTo>
                    <a:lnTo>
                      <a:pt x="34566" y="10734"/>
                    </a:lnTo>
                    <a:lnTo>
                      <a:pt x="34838" y="10734"/>
                    </a:lnTo>
                    <a:lnTo>
                      <a:pt x="34922" y="10672"/>
                    </a:lnTo>
                    <a:lnTo>
                      <a:pt x="34984" y="10546"/>
                    </a:lnTo>
                    <a:lnTo>
                      <a:pt x="34984" y="10441"/>
                    </a:lnTo>
                    <a:lnTo>
                      <a:pt x="35026" y="10337"/>
                    </a:lnTo>
                    <a:lnTo>
                      <a:pt x="34963" y="10295"/>
                    </a:lnTo>
                    <a:lnTo>
                      <a:pt x="34880" y="10086"/>
                    </a:lnTo>
                    <a:lnTo>
                      <a:pt x="34838" y="10086"/>
                    </a:lnTo>
                    <a:lnTo>
                      <a:pt x="34754" y="9939"/>
                    </a:lnTo>
                    <a:lnTo>
                      <a:pt x="34775" y="9814"/>
                    </a:lnTo>
                    <a:lnTo>
                      <a:pt x="34838" y="9793"/>
                    </a:lnTo>
                    <a:lnTo>
                      <a:pt x="34838" y="9709"/>
                    </a:lnTo>
                    <a:lnTo>
                      <a:pt x="34859" y="9688"/>
                    </a:lnTo>
                    <a:lnTo>
                      <a:pt x="34922" y="9730"/>
                    </a:lnTo>
                    <a:lnTo>
                      <a:pt x="34943" y="9835"/>
                    </a:lnTo>
                    <a:lnTo>
                      <a:pt x="34984" y="9730"/>
                    </a:lnTo>
                    <a:lnTo>
                      <a:pt x="34984" y="9583"/>
                    </a:lnTo>
                    <a:lnTo>
                      <a:pt x="35047" y="9542"/>
                    </a:lnTo>
                    <a:lnTo>
                      <a:pt x="35089" y="9500"/>
                    </a:lnTo>
                    <a:lnTo>
                      <a:pt x="35089" y="9604"/>
                    </a:lnTo>
                    <a:lnTo>
                      <a:pt x="35131" y="9667"/>
                    </a:lnTo>
                    <a:lnTo>
                      <a:pt x="35089" y="9709"/>
                    </a:lnTo>
                    <a:lnTo>
                      <a:pt x="34984" y="9772"/>
                    </a:lnTo>
                    <a:lnTo>
                      <a:pt x="34963" y="9897"/>
                    </a:lnTo>
                    <a:lnTo>
                      <a:pt x="35026" y="9918"/>
                    </a:lnTo>
                    <a:lnTo>
                      <a:pt x="35068" y="10002"/>
                    </a:lnTo>
                    <a:lnTo>
                      <a:pt x="35068" y="10086"/>
                    </a:lnTo>
                    <a:lnTo>
                      <a:pt x="35194" y="10232"/>
                    </a:lnTo>
                    <a:lnTo>
                      <a:pt x="35256" y="10274"/>
                    </a:lnTo>
                    <a:lnTo>
                      <a:pt x="35256" y="10190"/>
                    </a:lnTo>
                    <a:lnTo>
                      <a:pt x="35298" y="10169"/>
                    </a:lnTo>
                    <a:lnTo>
                      <a:pt x="35361" y="10211"/>
                    </a:lnTo>
                    <a:lnTo>
                      <a:pt x="35466" y="10169"/>
                    </a:lnTo>
                    <a:lnTo>
                      <a:pt x="35487" y="10211"/>
                    </a:lnTo>
                    <a:lnTo>
                      <a:pt x="35466" y="10253"/>
                    </a:lnTo>
                    <a:lnTo>
                      <a:pt x="35466" y="10358"/>
                    </a:lnTo>
                    <a:lnTo>
                      <a:pt x="35403" y="10525"/>
                    </a:lnTo>
                    <a:lnTo>
                      <a:pt x="35403" y="10567"/>
                    </a:lnTo>
                    <a:lnTo>
                      <a:pt x="35298" y="10734"/>
                    </a:lnTo>
                    <a:lnTo>
                      <a:pt x="35235" y="10923"/>
                    </a:lnTo>
                    <a:lnTo>
                      <a:pt x="35235" y="10964"/>
                    </a:lnTo>
                    <a:lnTo>
                      <a:pt x="35256" y="10964"/>
                    </a:lnTo>
                    <a:lnTo>
                      <a:pt x="35298" y="10860"/>
                    </a:lnTo>
                    <a:lnTo>
                      <a:pt x="35403" y="10902"/>
                    </a:lnTo>
                    <a:lnTo>
                      <a:pt x="35403" y="10923"/>
                    </a:lnTo>
                    <a:lnTo>
                      <a:pt x="35487" y="10923"/>
                    </a:lnTo>
                    <a:lnTo>
                      <a:pt x="35549" y="11006"/>
                    </a:lnTo>
                    <a:lnTo>
                      <a:pt x="35696" y="11027"/>
                    </a:lnTo>
                    <a:lnTo>
                      <a:pt x="35591" y="11069"/>
                    </a:lnTo>
                    <a:lnTo>
                      <a:pt x="35570" y="11132"/>
                    </a:lnTo>
                    <a:lnTo>
                      <a:pt x="35507" y="11153"/>
                    </a:lnTo>
                    <a:lnTo>
                      <a:pt x="35466" y="11111"/>
                    </a:lnTo>
                    <a:lnTo>
                      <a:pt x="35382" y="11132"/>
                    </a:lnTo>
                    <a:lnTo>
                      <a:pt x="35403" y="11216"/>
                    </a:lnTo>
                    <a:lnTo>
                      <a:pt x="35466" y="11236"/>
                    </a:lnTo>
                    <a:lnTo>
                      <a:pt x="35487" y="11257"/>
                    </a:lnTo>
                    <a:lnTo>
                      <a:pt x="35591" y="11257"/>
                    </a:lnTo>
                    <a:lnTo>
                      <a:pt x="35591" y="11341"/>
                    </a:lnTo>
                    <a:lnTo>
                      <a:pt x="35612" y="11383"/>
                    </a:lnTo>
                    <a:lnTo>
                      <a:pt x="35612" y="11467"/>
                    </a:lnTo>
                    <a:lnTo>
                      <a:pt x="35675" y="11550"/>
                    </a:lnTo>
                    <a:lnTo>
                      <a:pt x="35779" y="11571"/>
                    </a:lnTo>
                    <a:lnTo>
                      <a:pt x="35821" y="11655"/>
                    </a:lnTo>
                    <a:lnTo>
                      <a:pt x="35863" y="11739"/>
                    </a:lnTo>
                    <a:lnTo>
                      <a:pt x="35821" y="11843"/>
                    </a:lnTo>
                    <a:lnTo>
                      <a:pt x="35759" y="11906"/>
                    </a:lnTo>
                    <a:lnTo>
                      <a:pt x="35675" y="11906"/>
                    </a:lnTo>
                    <a:lnTo>
                      <a:pt x="35612" y="11948"/>
                    </a:lnTo>
                    <a:lnTo>
                      <a:pt x="35570" y="11906"/>
                    </a:lnTo>
                    <a:lnTo>
                      <a:pt x="35487" y="11885"/>
                    </a:lnTo>
                    <a:lnTo>
                      <a:pt x="35445" y="11906"/>
                    </a:lnTo>
                    <a:lnTo>
                      <a:pt x="35361" y="12011"/>
                    </a:lnTo>
                    <a:lnTo>
                      <a:pt x="35403" y="12052"/>
                    </a:lnTo>
                    <a:lnTo>
                      <a:pt x="35403" y="12094"/>
                    </a:lnTo>
                    <a:lnTo>
                      <a:pt x="35361" y="12178"/>
                    </a:lnTo>
                    <a:lnTo>
                      <a:pt x="35382" y="12220"/>
                    </a:lnTo>
                    <a:lnTo>
                      <a:pt x="35445" y="12220"/>
                    </a:lnTo>
                    <a:lnTo>
                      <a:pt x="35466" y="12199"/>
                    </a:lnTo>
                    <a:lnTo>
                      <a:pt x="35549" y="12178"/>
                    </a:lnTo>
                    <a:lnTo>
                      <a:pt x="35654" y="12178"/>
                    </a:lnTo>
                    <a:lnTo>
                      <a:pt x="35717" y="12115"/>
                    </a:lnTo>
                    <a:lnTo>
                      <a:pt x="35800" y="12115"/>
                    </a:lnTo>
                    <a:lnTo>
                      <a:pt x="35863" y="12011"/>
                    </a:lnTo>
                    <a:lnTo>
                      <a:pt x="35905" y="11990"/>
                    </a:lnTo>
                    <a:lnTo>
                      <a:pt x="35926" y="12115"/>
                    </a:lnTo>
                    <a:lnTo>
                      <a:pt x="35989" y="12157"/>
                    </a:lnTo>
                    <a:lnTo>
                      <a:pt x="36072" y="12094"/>
                    </a:lnTo>
                    <a:lnTo>
                      <a:pt x="36135" y="11969"/>
                    </a:lnTo>
                    <a:lnTo>
                      <a:pt x="36240" y="11885"/>
                    </a:lnTo>
                    <a:lnTo>
                      <a:pt x="36303" y="11948"/>
                    </a:lnTo>
                    <a:lnTo>
                      <a:pt x="36303" y="11990"/>
                    </a:lnTo>
                    <a:lnTo>
                      <a:pt x="36219" y="12011"/>
                    </a:lnTo>
                    <a:lnTo>
                      <a:pt x="36177" y="12073"/>
                    </a:lnTo>
                    <a:lnTo>
                      <a:pt x="36219" y="12094"/>
                    </a:lnTo>
                    <a:lnTo>
                      <a:pt x="36219" y="12157"/>
                    </a:lnTo>
                    <a:lnTo>
                      <a:pt x="36093" y="12199"/>
                    </a:lnTo>
                    <a:lnTo>
                      <a:pt x="36072" y="12220"/>
                    </a:lnTo>
                    <a:lnTo>
                      <a:pt x="36219" y="12199"/>
                    </a:lnTo>
                    <a:lnTo>
                      <a:pt x="36240" y="12283"/>
                    </a:lnTo>
                    <a:lnTo>
                      <a:pt x="36135" y="12366"/>
                    </a:lnTo>
                    <a:lnTo>
                      <a:pt x="36177" y="12492"/>
                    </a:lnTo>
                    <a:lnTo>
                      <a:pt x="36219" y="12513"/>
                    </a:lnTo>
                    <a:lnTo>
                      <a:pt x="36282" y="12617"/>
                    </a:lnTo>
                    <a:lnTo>
                      <a:pt x="36407" y="12596"/>
                    </a:lnTo>
                    <a:lnTo>
                      <a:pt x="36428" y="12534"/>
                    </a:lnTo>
                    <a:lnTo>
                      <a:pt x="36407" y="12471"/>
                    </a:lnTo>
                    <a:lnTo>
                      <a:pt x="36407" y="12387"/>
                    </a:lnTo>
                    <a:lnTo>
                      <a:pt x="36449" y="12366"/>
                    </a:lnTo>
                    <a:lnTo>
                      <a:pt x="36595" y="12471"/>
                    </a:lnTo>
                    <a:lnTo>
                      <a:pt x="36595" y="12534"/>
                    </a:lnTo>
                    <a:lnTo>
                      <a:pt x="36533" y="12638"/>
                    </a:lnTo>
                    <a:lnTo>
                      <a:pt x="36616" y="12701"/>
                    </a:lnTo>
                    <a:lnTo>
                      <a:pt x="36637" y="12743"/>
                    </a:lnTo>
                    <a:lnTo>
                      <a:pt x="36491" y="12827"/>
                    </a:lnTo>
                    <a:lnTo>
                      <a:pt x="36449" y="12889"/>
                    </a:lnTo>
                    <a:lnTo>
                      <a:pt x="36533" y="12952"/>
                    </a:lnTo>
                    <a:lnTo>
                      <a:pt x="36763" y="12952"/>
                    </a:lnTo>
                    <a:lnTo>
                      <a:pt x="36826" y="12994"/>
                    </a:lnTo>
                    <a:lnTo>
                      <a:pt x="36826" y="13099"/>
                    </a:lnTo>
                    <a:lnTo>
                      <a:pt x="36826" y="13161"/>
                    </a:lnTo>
                    <a:lnTo>
                      <a:pt x="36867" y="13140"/>
                    </a:lnTo>
                    <a:lnTo>
                      <a:pt x="36867" y="13057"/>
                    </a:lnTo>
                    <a:lnTo>
                      <a:pt x="36930" y="12994"/>
                    </a:lnTo>
                    <a:lnTo>
                      <a:pt x="36972" y="12994"/>
                    </a:lnTo>
                    <a:lnTo>
                      <a:pt x="36972" y="13057"/>
                    </a:lnTo>
                    <a:lnTo>
                      <a:pt x="36930" y="13161"/>
                    </a:lnTo>
                    <a:lnTo>
                      <a:pt x="36930" y="13245"/>
                    </a:lnTo>
                    <a:lnTo>
                      <a:pt x="36847" y="13266"/>
                    </a:lnTo>
                    <a:lnTo>
                      <a:pt x="36805" y="13433"/>
                    </a:lnTo>
                    <a:lnTo>
                      <a:pt x="36805" y="13475"/>
                    </a:lnTo>
                    <a:lnTo>
                      <a:pt x="36867" y="13517"/>
                    </a:lnTo>
                    <a:lnTo>
                      <a:pt x="36867" y="13622"/>
                    </a:lnTo>
                    <a:lnTo>
                      <a:pt x="36826" y="13726"/>
                    </a:lnTo>
                    <a:lnTo>
                      <a:pt x="36826" y="13831"/>
                    </a:lnTo>
                    <a:lnTo>
                      <a:pt x="36847" y="13852"/>
                    </a:lnTo>
                    <a:lnTo>
                      <a:pt x="36847" y="13873"/>
                    </a:lnTo>
                    <a:lnTo>
                      <a:pt x="36826" y="14082"/>
                    </a:lnTo>
                    <a:lnTo>
                      <a:pt x="36763" y="14166"/>
                    </a:lnTo>
                    <a:lnTo>
                      <a:pt x="36826" y="14270"/>
                    </a:lnTo>
                    <a:lnTo>
                      <a:pt x="36805" y="14354"/>
                    </a:lnTo>
                    <a:lnTo>
                      <a:pt x="36637" y="14396"/>
                    </a:lnTo>
                    <a:lnTo>
                      <a:pt x="36491" y="14375"/>
                    </a:lnTo>
                    <a:lnTo>
                      <a:pt x="36428" y="14396"/>
                    </a:lnTo>
                    <a:lnTo>
                      <a:pt x="36407" y="14480"/>
                    </a:lnTo>
                    <a:lnTo>
                      <a:pt x="36198" y="14626"/>
                    </a:lnTo>
                    <a:lnTo>
                      <a:pt x="36198" y="14710"/>
                    </a:lnTo>
                    <a:lnTo>
                      <a:pt x="36344" y="14793"/>
                    </a:lnTo>
                    <a:lnTo>
                      <a:pt x="36303" y="14793"/>
                    </a:lnTo>
                    <a:lnTo>
                      <a:pt x="36219" y="14814"/>
                    </a:lnTo>
                    <a:lnTo>
                      <a:pt x="36303" y="14814"/>
                    </a:lnTo>
                    <a:lnTo>
                      <a:pt x="36177" y="14982"/>
                    </a:lnTo>
                    <a:lnTo>
                      <a:pt x="36093" y="15024"/>
                    </a:lnTo>
                    <a:lnTo>
                      <a:pt x="35884" y="15149"/>
                    </a:lnTo>
                    <a:lnTo>
                      <a:pt x="35738" y="15296"/>
                    </a:lnTo>
                    <a:lnTo>
                      <a:pt x="35675" y="15296"/>
                    </a:lnTo>
                    <a:lnTo>
                      <a:pt x="35633" y="15337"/>
                    </a:lnTo>
                    <a:lnTo>
                      <a:pt x="35591" y="15463"/>
                    </a:lnTo>
                    <a:lnTo>
                      <a:pt x="35675" y="15568"/>
                    </a:lnTo>
                    <a:lnTo>
                      <a:pt x="35696" y="15672"/>
                    </a:lnTo>
                    <a:lnTo>
                      <a:pt x="35800" y="15840"/>
                    </a:lnTo>
                    <a:lnTo>
                      <a:pt x="35842" y="16133"/>
                    </a:lnTo>
                    <a:lnTo>
                      <a:pt x="35779" y="16174"/>
                    </a:lnTo>
                    <a:lnTo>
                      <a:pt x="35738" y="16153"/>
                    </a:lnTo>
                    <a:lnTo>
                      <a:pt x="35675" y="16195"/>
                    </a:lnTo>
                    <a:lnTo>
                      <a:pt x="35654" y="16300"/>
                    </a:lnTo>
                    <a:lnTo>
                      <a:pt x="35633" y="16195"/>
                    </a:lnTo>
                    <a:lnTo>
                      <a:pt x="35633" y="16049"/>
                    </a:lnTo>
                    <a:lnTo>
                      <a:pt x="35570" y="15986"/>
                    </a:lnTo>
                    <a:lnTo>
                      <a:pt x="35466" y="16049"/>
                    </a:lnTo>
                    <a:lnTo>
                      <a:pt x="35424" y="16153"/>
                    </a:lnTo>
                    <a:lnTo>
                      <a:pt x="35319" y="16216"/>
                    </a:lnTo>
                    <a:lnTo>
                      <a:pt x="35235" y="16174"/>
                    </a:lnTo>
                    <a:lnTo>
                      <a:pt x="35256" y="16112"/>
                    </a:lnTo>
                    <a:lnTo>
                      <a:pt x="35256" y="16070"/>
                    </a:lnTo>
                    <a:lnTo>
                      <a:pt x="35047" y="16070"/>
                    </a:lnTo>
                    <a:lnTo>
                      <a:pt x="35005" y="16174"/>
                    </a:lnTo>
                    <a:lnTo>
                      <a:pt x="34922" y="16258"/>
                    </a:lnTo>
                    <a:lnTo>
                      <a:pt x="34796" y="16216"/>
                    </a:lnTo>
                    <a:lnTo>
                      <a:pt x="34712" y="16216"/>
                    </a:lnTo>
                    <a:lnTo>
                      <a:pt x="34650" y="16174"/>
                    </a:lnTo>
                    <a:lnTo>
                      <a:pt x="34587" y="16174"/>
                    </a:lnTo>
                    <a:lnTo>
                      <a:pt x="34503" y="16258"/>
                    </a:lnTo>
                    <a:lnTo>
                      <a:pt x="34357" y="16195"/>
                    </a:lnTo>
                    <a:lnTo>
                      <a:pt x="34315" y="16174"/>
                    </a:lnTo>
                    <a:lnTo>
                      <a:pt x="34231" y="16070"/>
                    </a:lnTo>
                    <a:lnTo>
                      <a:pt x="34106" y="15986"/>
                    </a:lnTo>
                    <a:lnTo>
                      <a:pt x="33980" y="15965"/>
                    </a:lnTo>
                    <a:lnTo>
                      <a:pt x="33834" y="15777"/>
                    </a:lnTo>
                    <a:lnTo>
                      <a:pt x="33813" y="15840"/>
                    </a:lnTo>
                    <a:lnTo>
                      <a:pt x="33813" y="15902"/>
                    </a:lnTo>
                    <a:lnTo>
                      <a:pt x="33792" y="15965"/>
                    </a:lnTo>
                    <a:lnTo>
                      <a:pt x="33750" y="15944"/>
                    </a:lnTo>
                    <a:lnTo>
                      <a:pt x="33708" y="15965"/>
                    </a:lnTo>
                    <a:lnTo>
                      <a:pt x="33708" y="16049"/>
                    </a:lnTo>
                    <a:lnTo>
                      <a:pt x="33771" y="16112"/>
                    </a:lnTo>
                    <a:lnTo>
                      <a:pt x="33750" y="16195"/>
                    </a:lnTo>
                    <a:lnTo>
                      <a:pt x="33687" y="16195"/>
                    </a:lnTo>
                    <a:lnTo>
                      <a:pt x="33582" y="16216"/>
                    </a:lnTo>
                    <a:lnTo>
                      <a:pt x="33499" y="16300"/>
                    </a:lnTo>
                    <a:lnTo>
                      <a:pt x="33373" y="16300"/>
                    </a:lnTo>
                    <a:lnTo>
                      <a:pt x="33290" y="16384"/>
                    </a:lnTo>
                    <a:lnTo>
                      <a:pt x="33290" y="16488"/>
                    </a:lnTo>
                    <a:lnTo>
                      <a:pt x="33206" y="16530"/>
                    </a:lnTo>
                    <a:lnTo>
                      <a:pt x="33164" y="16677"/>
                    </a:lnTo>
                    <a:lnTo>
                      <a:pt x="33248" y="16886"/>
                    </a:lnTo>
                    <a:lnTo>
                      <a:pt x="33352" y="16990"/>
                    </a:lnTo>
                    <a:lnTo>
                      <a:pt x="33394" y="16949"/>
                    </a:lnTo>
                    <a:lnTo>
                      <a:pt x="33499" y="17095"/>
                    </a:lnTo>
                    <a:lnTo>
                      <a:pt x="33478" y="17158"/>
                    </a:lnTo>
                    <a:lnTo>
                      <a:pt x="33666" y="17158"/>
                    </a:lnTo>
                    <a:lnTo>
                      <a:pt x="33771" y="17200"/>
                    </a:lnTo>
                    <a:lnTo>
                      <a:pt x="33813" y="17137"/>
                    </a:lnTo>
                    <a:lnTo>
                      <a:pt x="33917" y="17137"/>
                    </a:lnTo>
                    <a:lnTo>
                      <a:pt x="33980" y="17095"/>
                    </a:lnTo>
                    <a:lnTo>
                      <a:pt x="34106" y="17095"/>
                    </a:lnTo>
                    <a:lnTo>
                      <a:pt x="34189" y="17053"/>
                    </a:lnTo>
                    <a:lnTo>
                      <a:pt x="34273" y="17095"/>
                    </a:lnTo>
                    <a:lnTo>
                      <a:pt x="34315" y="17032"/>
                    </a:lnTo>
                    <a:lnTo>
                      <a:pt x="34315" y="16928"/>
                    </a:lnTo>
                    <a:lnTo>
                      <a:pt x="34336" y="16865"/>
                    </a:lnTo>
                    <a:lnTo>
                      <a:pt x="34398" y="16865"/>
                    </a:lnTo>
                    <a:lnTo>
                      <a:pt x="34503" y="17032"/>
                    </a:lnTo>
                    <a:lnTo>
                      <a:pt x="34587" y="17032"/>
                    </a:lnTo>
                    <a:lnTo>
                      <a:pt x="34650" y="17116"/>
                    </a:lnTo>
                    <a:lnTo>
                      <a:pt x="34796" y="17137"/>
                    </a:lnTo>
                    <a:lnTo>
                      <a:pt x="34817" y="17074"/>
                    </a:lnTo>
                    <a:lnTo>
                      <a:pt x="34901" y="16970"/>
                    </a:lnTo>
                    <a:lnTo>
                      <a:pt x="34943" y="16970"/>
                    </a:lnTo>
                    <a:lnTo>
                      <a:pt x="35026" y="16886"/>
                    </a:lnTo>
                    <a:lnTo>
                      <a:pt x="35131" y="16865"/>
                    </a:lnTo>
                    <a:lnTo>
                      <a:pt x="35110" y="16928"/>
                    </a:lnTo>
                    <a:lnTo>
                      <a:pt x="35110" y="17032"/>
                    </a:lnTo>
                    <a:lnTo>
                      <a:pt x="35026" y="17137"/>
                    </a:lnTo>
                    <a:lnTo>
                      <a:pt x="35026" y="17262"/>
                    </a:lnTo>
                    <a:lnTo>
                      <a:pt x="35131" y="17221"/>
                    </a:lnTo>
                    <a:lnTo>
                      <a:pt x="35173" y="17032"/>
                    </a:lnTo>
                    <a:lnTo>
                      <a:pt x="35215" y="17074"/>
                    </a:lnTo>
                    <a:lnTo>
                      <a:pt x="35256" y="17032"/>
                    </a:lnTo>
                    <a:lnTo>
                      <a:pt x="35340" y="17074"/>
                    </a:lnTo>
                    <a:lnTo>
                      <a:pt x="35256" y="17200"/>
                    </a:lnTo>
                    <a:lnTo>
                      <a:pt x="35277" y="17283"/>
                    </a:lnTo>
                    <a:lnTo>
                      <a:pt x="35277" y="17179"/>
                    </a:lnTo>
                    <a:lnTo>
                      <a:pt x="35466" y="17011"/>
                    </a:lnTo>
                    <a:lnTo>
                      <a:pt x="35487" y="17074"/>
                    </a:lnTo>
                    <a:lnTo>
                      <a:pt x="35361" y="17179"/>
                    </a:lnTo>
                    <a:lnTo>
                      <a:pt x="35361" y="17242"/>
                    </a:lnTo>
                    <a:lnTo>
                      <a:pt x="35445" y="17304"/>
                    </a:lnTo>
                    <a:lnTo>
                      <a:pt x="35487" y="17451"/>
                    </a:lnTo>
                    <a:lnTo>
                      <a:pt x="35487" y="17555"/>
                    </a:lnTo>
                    <a:lnTo>
                      <a:pt x="35507" y="17660"/>
                    </a:lnTo>
                    <a:lnTo>
                      <a:pt x="35612" y="17639"/>
                    </a:lnTo>
                    <a:lnTo>
                      <a:pt x="35612" y="17765"/>
                    </a:lnTo>
                    <a:lnTo>
                      <a:pt x="35675" y="17827"/>
                    </a:lnTo>
                    <a:lnTo>
                      <a:pt x="35759" y="17681"/>
                    </a:lnTo>
                    <a:lnTo>
                      <a:pt x="35717" y="17869"/>
                    </a:lnTo>
                    <a:lnTo>
                      <a:pt x="35654" y="17953"/>
                    </a:lnTo>
                    <a:lnTo>
                      <a:pt x="35759" y="18058"/>
                    </a:lnTo>
                    <a:lnTo>
                      <a:pt x="35759" y="17974"/>
                    </a:lnTo>
                    <a:lnTo>
                      <a:pt x="35800" y="17869"/>
                    </a:lnTo>
                    <a:lnTo>
                      <a:pt x="35863" y="17848"/>
                    </a:lnTo>
                    <a:lnTo>
                      <a:pt x="35863" y="17848"/>
                    </a:lnTo>
                    <a:lnTo>
                      <a:pt x="35821" y="17890"/>
                    </a:lnTo>
                    <a:lnTo>
                      <a:pt x="35863" y="18037"/>
                    </a:lnTo>
                    <a:lnTo>
                      <a:pt x="35926" y="18162"/>
                    </a:lnTo>
                    <a:lnTo>
                      <a:pt x="36093" y="18141"/>
                    </a:lnTo>
                    <a:lnTo>
                      <a:pt x="36031" y="18183"/>
                    </a:lnTo>
                    <a:lnTo>
                      <a:pt x="35821" y="18309"/>
                    </a:lnTo>
                    <a:lnTo>
                      <a:pt x="35675" y="18309"/>
                    </a:lnTo>
                    <a:lnTo>
                      <a:pt x="35654" y="18371"/>
                    </a:lnTo>
                    <a:lnTo>
                      <a:pt x="35759" y="18413"/>
                    </a:lnTo>
                    <a:lnTo>
                      <a:pt x="35759" y="18560"/>
                    </a:lnTo>
                    <a:lnTo>
                      <a:pt x="35821" y="18664"/>
                    </a:lnTo>
                    <a:lnTo>
                      <a:pt x="35905" y="18727"/>
                    </a:lnTo>
                    <a:lnTo>
                      <a:pt x="35989" y="18727"/>
                    </a:lnTo>
                    <a:lnTo>
                      <a:pt x="35989" y="18790"/>
                    </a:lnTo>
                    <a:lnTo>
                      <a:pt x="36093" y="18874"/>
                    </a:lnTo>
                    <a:lnTo>
                      <a:pt x="36156" y="18915"/>
                    </a:lnTo>
                    <a:lnTo>
                      <a:pt x="36219" y="18915"/>
                    </a:lnTo>
                    <a:lnTo>
                      <a:pt x="36407" y="19041"/>
                    </a:lnTo>
                    <a:lnTo>
                      <a:pt x="36512" y="19041"/>
                    </a:lnTo>
                    <a:lnTo>
                      <a:pt x="36512" y="19104"/>
                    </a:lnTo>
                    <a:lnTo>
                      <a:pt x="36575" y="19125"/>
                    </a:lnTo>
                    <a:lnTo>
                      <a:pt x="36595" y="19083"/>
                    </a:lnTo>
                    <a:lnTo>
                      <a:pt x="36616" y="19041"/>
                    </a:lnTo>
                    <a:lnTo>
                      <a:pt x="36721" y="19104"/>
                    </a:lnTo>
                    <a:lnTo>
                      <a:pt x="36679" y="19125"/>
                    </a:lnTo>
                    <a:lnTo>
                      <a:pt x="36616" y="19187"/>
                    </a:lnTo>
                    <a:lnTo>
                      <a:pt x="36679" y="19292"/>
                    </a:lnTo>
                    <a:lnTo>
                      <a:pt x="36742" y="19334"/>
                    </a:lnTo>
                    <a:lnTo>
                      <a:pt x="36805" y="19334"/>
                    </a:lnTo>
                    <a:lnTo>
                      <a:pt x="36805" y="19418"/>
                    </a:lnTo>
                    <a:lnTo>
                      <a:pt x="36930" y="19543"/>
                    </a:lnTo>
                    <a:lnTo>
                      <a:pt x="37014" y="19543"/>
                    </a:lnTo>
                    <a:lnTo>
                      <a:pt x="37056" y="19606"/>
                    </a:lnTo>
                    <a:lnTo>
                      <a:pt x="37098" y="19648"/>
                    </a:lnTo>
                    <a:lnTo>
                      <a:pt x="37265" y="19731"/>
                    </a:lnTo>
                    <a:lnTo>
                      <a:pt x="37328" y="19711"/>
                    </a:lnTo>
                    <a:lnTo>
                      <a:pt x="37370" y="19731"/>
                    </a:lnTo>
                    <a:lnTo>
                      <a:pt x="37453" y="19731"/>
                    </a:lnTo>
                    <a:lnTo>
                      <a:pt x="37537" y="19773"/>
                    </a:lnTo>
                    <a:lnTo>
                      <a:pt x="37558" y="19857"/>
                    </a:lnTo>
                    <a:lnTo>
                      <a:pt x="37725" y="19983"/>
                    </a:lnTo>
                    <a:lnTo>
                      <a:pt x="37788" y="19983"/>
                    </a:lnTo>
                    <a:lnTo>
                      <a:pt x="37872" y="20045"/>
                    </a:lnTo>
                    <a:lnTo>
                      <a:pt x="38060" y="20087"/>
                    </a:lnTo>
                    <a:lnTo>
                      <a:pt x="38165" y="20150"/>
                    </a:lnTo>
                    <a:lnTo>
                      <a:pt x="38269" y="20150"/>
                    </a:lnTo>
                    <a:lnTo>
                      <a:pt x="38290" y="20129"/>
                    </a:lnTo>
                    <a:lnTo>
                      <a:pt x="38290" y="20066"/>
                    </a:lnTo>
                    <a:lnTo>
                      <a:pt x="38207" y="19983"/>
                    </a:lnTo>
                    <a:lnTo>
                      <a:pt x="38165" y="19920"/>
                    </a:lnTo>
                    <a:lnTo>
                      <a:pt x="38207" y="19857"/>
                    </a:lnTo>
                    <a:lnTo>
                      <a:pt x="38290" y="19878"/>
                    </a:lnTo>
                    <a:lnTo>
                      <a:pt x="38311" y="19815"/>
                    </a:lnTo>
                    <a:lnTo>
                      <a:pt x="38290" y="19752"/>
                    </a:lnTo>
                    <a:lnTo>
                      <a:pt x="38248" y="19773"/>
                    </a:lnTo>
                    <a:lnTo>
                      <a:pt x="38207" y="19731"/>
                    </a:lnTo>
                    <a:lnTo>
                      <a:pt x="38248" y="19606"/>
                    </a:lnTo>
                    <a:lnTo>
                      <a:pt x="38207" y="19564"/>
                    </a:lnTo>
                    <a:lnTo>
                      <a:pt x="38102" y="19669"/>
                    </a:lnTo>
                    <a:lnTo>
                      <a:pt x="38102" y="19627"/>
                    </a:lnTo>
                    <a:lnTo>
                      <a:pt x="38081" y="19543"/>
                    </a:lnTo>
                    <a:lnTo>
                      <a:pt x="38018" y="19543"/>
                    </a:lnTo>
                    <a:lnTo>
                      <a:pt x="38123" y="19439"/>
                    </a:lnTo>
                    <a:lnTo>
                      <a:pt x="38102" y="19313"/>
                    </a:lnTo>
                    <a:lnTo>
                      <a:pt x="38060" y="19292"/>
                    </a:lnTo>
                    <a:lnTo>
                      <a:pt x="37956" y="19292"/>
                    </a:lnTo>
                    <a:lnTo>
                      <a:pt x="37976" y="19187"/>
                    </a:lnTo>
                    <a:lnTo>
                      <a:pt x="37935" y="19083"/>
                    </a:lnTo>
                    <a:lnTo>
                      <a:pt x="37893" y="18999"/>
                    </a:lnTo>
                    <a:lnTo>
                      <a:pt x="37788" y="18999"/>
                    </a:lnTo>
                    <a:lnTo>
                      <a:pt x="37851" y="18915"/>
                    </a:lnTo>
                    <a:lnTo>
                      <a:pt x="37767" y="18894"/>
                    </a:lnTo>
                    <a:lnTo>
                      <a:pt x="37725" y="18894"/>
                    </a:lnTo>
                    <a:lnTo>
                      <a:pt x="37746" y="18832"/>
                    </a:lnTo>
                    <a:lnTo>
                      <a:pt x="37663" y="18727"/>
                    </a:lnTo>
                    <a:lnTo>
                      <a:pt x="37663" y="18748"/>
                    </a:lnTo>
                    <a:lnTo>
                      <a:pt x="37621" y="18748"/>
                    </a:lnTo>
                    <a:lnTo>
                      <a:pt x="37621" y="18602"/>
                    </a:lnTo>
                    <a:lnTo>
                      <a:pt x="37621" y="18539"/>
                    </a:lnTo>
                    <a:lnTo>
                      <a:pt x="37621" y="18476"/>
                    </a:lnTo>
                    <a:lnTo>
                      <a:pt x="37453" y="18350"/>
                    </a:lnTo>
                    <a:lnTo>
                      <a:pt x="37432" y="18225"/>
                    </a:lnTo>
                    <a:lnTo>
                      <a:pt x="37432" y="18120"/>
                    </a:lnTo>
                    <a:lnTo>
                      <a:pt x="37516" y="18162"/>
                    </a:lnTo>
                    <a:lnTo>
                      <a:pt x="37558" y="18078"/>
                    </a:lnTo>
                    <a:lnTo>
                      <a:pt x="37663" y="18120"/>
                    </a:lnTo>
                    <a:lnTo>
                      <a:pt x="37663" y="18225"/>
                    </a:lnTo>
                    <a:lnTo>
                      <a:pt x="37746" y="18371"/>
                    </a:lnTo>
                    <a:lnTo>
                      <a:pt x="37872" y="18434"/>
                    </a:lnTo>
                    <a:lnTo>
                      <a:pt x="37935" y="18476"/>
                    </a:lnTo>
                    <a:lnTo>
                      <a:pt x="37935" y="18560"/>
                    </a:lnTo>
                    <a:lnTo>
                      <a:pt x="37976" y="18602"/>
                    </a:lnTo>
                    <a:lnTo>
                      <a:pt x="37976" y="18539"/>
                    </a:lnTo>
                    <a:lnTo>
                      <a:pt x="37935" y="18392"/>
                    </a:lnTo>
                    <a:lnTo>
                      <a:pt x="37935" y="18350"/>
                    </a:lnTo>
                    <a:lnTo>
                      <a:pt x="37976" y="18309"/>
                    </a:lnTo>
                    <a:lnTo>
                      <a:pt x="38018" y="18392"/>
                    </a:lnTo>
                    <a:lnTo>
                      <a:pt x="38018" y="18455"/>
                    </a:lnTo>
                    <a:lnTo>
                      <a:pt x="38081" y="18497"/>
                    </a:lnTo>
                    <a:lnTo>
                      <a:pt x="38123" y="18685"/>
                    </a:lnTo>
                    <a:lnTo>
                      <a:pt x="38207" y="18706"/>
                    </a:lnTo>
                    <a:lnTo>
                      <a:pt x="38207" y="18769"/>
                    </a:lnTo>
                    <a:lnTo>
                      <a:pt x="38290" y="18832"/>
                    </a:lnTo>
                    <a:lnTo>
                      <a:pt x="38374" y="19020"/>
                    </a:lnTo>
                    <a:lnTo>
                      <a:pt x="38416" y="18936"/>
                    </a:lnTo>
                    <a:lnTo>
                      <a:pt x="38395" y="18832"/>
                    </a:lnTo>
                    <a:lnTo>
                      <a:pt x="38395" y="18664"/>
                    </a:lnTo>
                    <a:lnTo>
                      <a:pt x="38416" y="18560"/>
                    </a:lnTo>
                    <a:lnTo>
                      <a:pt x="38416" y="18643"/>
                    </a:lnTo>
                    <a:lnTo>
                      <a:pt x="38479" y="18811"/>
                    </a:lnTo>
                    <a:lnTo>
                      <a:pt x="38479" y="18915"/>
                    </a:lnTo>
                    <a:lnTo>
                      <a:pt x="38479" y="18999"/>
                    </a:lnTo>
                    <a:lnTo>
                      <a:pt x="38520" y="19020"/>
                    </a:lnTo>
                    <a:lnTo>
                      <a:pt x="38604" y="19083"/>
                    </a:lnTo>
                    <a:lnTo>
                      <a:pt x="38625" y="18999"/>
                    </a:lnTo>
                    <a:lnTo>
                      <a:pt x="38583" y="18957"/>
                    </a:lnTo>
                    <a:lnTo>
                      <a:pt x="38583" y="18894"/>
                    </a:lnTo>
                    <a:lnTo>
                      <a:pt x="38667" y="18915"/>
                    </a:lnTo>
                    <a:lnTo>
                      <a:pt x="38688" y="19020"/>
                    </a:lnTo>
                    <a:lnTo>
                      <a:pt x="38688" y="19104"/>
                    </a:lnTo>
                    <a:lnTo>
                      <a:pt x="38709" y="19125"/>
                    </a:lnTo>
                    <a:lnTo>
                      <a:pt x="38709" y="19062"/>
                    </a:lnTo>
                    <a:lnTo>
                      <a:pt x="38772" y="19020"/>
                    </a:lnTo>
                    <a:lnTo>
                      <a:pt x="38772" y="19187"/>
                    </a:lnTo>
                    <a:lnTo>
                      <a:pt x="38813" y="19271"/>
                    </a:lnTo>
                    <a:lnTo>
                      <a:pt x="38897" y="19271"/>
                    </a:lnTo>
                    <a:lnTo>
                      <a:pt x="38939" y="19208"/>
                    </a:lnTo>
                    <a:lnTo>
                      <a:pt x="38939" y="19313"/>
                    </a:lnTo>
                    <a:lnTo>
                      <a:pt x="38918" y="19376"/>
                    </a:lnTo>
                    <a:lnTo>
                      <a:pt x="38981" y="19543"/>
                    </a:lnTo>
                    <a:lnTo>
                      <a:pt x="39023" y="19627"/>
                    </a:lnTo>
                    <a:lnTo>
                      <a:pt x="39127" y="19627"/>
                    </a:lnTo>
                    <a:lnTo>
                      <a:pt x="39127" y="19543"/>
                    </a:lnTo>
                    <a:lnTo>
                      <a:pt x="39106" y="19522"/>
                    </a:lnTo>
                    <a:lnTo>
                      <a:pt x="39106" y="19397"/>
                    </a:lnTo>
                    <a:lnTo>
                      <a:pt x="39044" y="19187"/>
                    </a:lnTo>
                    <a:lnTo>
                      <a:pt x="39127" y="19187"/>
                    </a:lnTo>
                    <a:lnTo>
                      <a:pt x="39169" y="19271"/>
                    </a:lnTo>
                    <a:lnTo>
                      <a:pt x="39274" y="19292"/>
                    </a:lnTo>
                    <a:lnTo>
                      <a:pt x="39316" y="19271"/>
                    </a:lnTo>
                    <a:lnTo>
                      <a:pt x="39253" y="19166"/>
                    </a:lnTo>
                    <a:lnTo>
                      <a:pt x="39295" y="19083"/>
                    </a:lnTo>
                    <a:lnTo>
                      <a:pt x="39295" y="18894"/>
                    </a:lnTo>
                    <a:lnTo>
                      <a:pt x="39211" y="18706"/>
                    </a:lnTo>
                    <a:lnTo>
                      <a:pt x="39232" y="18560"/>
                    </a:lnTo>
                    <a:lnTo>
                      <a:pt x="39232" y="18392"/>
                    </a:lnTo>
                    <a:lnTo>
                      <a:pt x="39253" y="18560"/>
                    </a:lnTo>
                    <a:lnTo>
                      <a:pt x="39232" y="18664"/>
                    </a:lnTo>
                    <a:lnTo>
                      <a:pt x="39253" y="18790"/>
                    </a:lnTo>
                    <a:lnTo>
                      <a:pt x="39420" y="18957"/>
                    </a:lnTo>
                    <a:lnTo>
                      <a:pt x="39441" y="18894"/>
                    </a:lnTo>
                    <a:lnTo>
                      <a:pt x="39420" y="18769"/>
                    </a:lnTo>
                    <a:lnTo>
                      <a:pt x="39462" y="18664"/>
                    </a:lnTo>
                    <a:lnTo>
                      <a:pt x="39462" y="18497"/>
                    </a:lnTo>
                    <a:lnTo>
                      <a:pt x="39546" y="18455"/>
                    </a:lnTo>
                    <a:lnTo>
                      <a:pt x="39525" y="18434"/>
                    </a:lnTo>
                    <a:lnTo>
                      <a:pt x="39399" y="18246"/>
                    </a:lnTo>
                    <a:lnTo>
                      <a:pt x="39357" y="18120"/>
                    </a:lnTo>
                    <a:lnTo>
                      <a:pt x="39316" y="18078"/>
                    </a:lnTo>
                    <a:lnTo>
                      <a:pt x="39336" y="18016"/>
                    </a:lnTo>
                    <a:lnTo>
                      <a:pt x="39253" y="17869"/>
                    </a:lnTo>
                    <a:lnTo>
                      <a:pt x="39190" y="17786"/>
                    </a:lnTo>
                    <a:lnTo>
                      <a:pt x="39316" y="17765"/>
                    </a:lnTo>
                    <a:lnTo>
                      <a:pt x="39336" y="17723"/>
                    </a:lnTo>
                    <a:lnTo>
                      <a:pt x="39420" y="17639"/>
                    </a:lnTo>
                    <a:lnTo>
                      <a:pt x="39357" y="17576"/>
                    </a:lnTo>
                    <a:lnTo>
                      <a:pt x="39295" y="17618"/>
                    </a:lnTo>
                    <a:lnTo>
                      <a:pt x="39148" y="17639"/>
                    </a:lnTo>
                    <a:lnTo>
                      <a:pt x="39106" y="17597"/>
                    </a:lnTo>
                    <a:lnTo>
                      <a:pt x="39127" y="17555"/>
                    </a:lnTo>
                    <a:lnTo>
                      <a:pt x="39148" y="17514"/>
                    </a:lnTo>
                    <a:lnTo>
                      <a:pt x="39232" y="17430"/>
                    </a:lnTo>
                    <a:lnTo>
                      <a:pt x="39253" y="17325"/>
                    </a:lnTo>
                    <a:lnTo>
                      <a:pt x="39211" y="17242"/>
                    </a:lnTo>
                    <a:lnTo>
                      <a:pt x="39148" y="17242"/>
                    </a:lnTo>
                    <a:lnTo>
                      <a:pt x="39148" y="17304"/>
                    </a:lnTo>
                    <a:lnTo>
                      <a:pt x="39106" y="17388"/>
                    </a:lnTo>
                    <a:lnTo>
                      <a:pt x="39106" y="17304"/>
                    </a:lnTo>
                    <a:lnTo>
                      <a:pt x="39085" y="17325"/>
                    </a:lnTo>
                    <a:lnTo>
                      <a:pt x="38939" y="17346"/>
                    </a:lnTo>
                    <a:lnTo>
                      <a:pt x="38918" y="17304"/>
                    </a:lnTo>
                    <a:lnTo>
                      <a:pt x="39002" y="17242"/>
                    </a:lnTo>
                    <a:lnTo>
                      <a:pt x="39023" y="17200"/>
                    </a:lnTo>
                    <a:lnTo>
                      <a:pt x="38981" y="17137"/>
                    </a:lnTo>
                    <a:lnTo>
                      <a:pt x="38939" y="17032"/>
                    </a:lnTo>
                    <a:lnTo>
                      <a:pt x="38876" y="16990"/>
                    </a:lnTo>
                    <a:lnTo>
                      <a:pt x="38813" y="17011"/>
                    </a:lnTo>
                    <a:lnTo>
                      <a:pt x="38813" y="17116"/>
                    </a:lnTo>
                    <a:lnTo>
                      <a:pt x="38792" y="17179"/>
                    </a:lnTo>
                    <a:lnTo>
                      <a:pt x="38772" y="17137"/>
                    </a:lnTo>
                    <a:lnTo>
                      <a:pt x="38772" y="17011"/>
                    </a:lnTo>
                    <a:lnTo>
                      <a:pt x="38730" y="16928"/>
                    </a:lnTo>
                    <a:lnTo>
                      <a:pt x="38688" y="16928"/>
                    </a:lnTo>
                    <a:lnTo>
                      <a:pt x="38709" y="16865"/>
                    </a:lnTo>
                    <a:lnTo>
                      <a:pt x="38667" y="16865"/>
                    </a:lnTo>
                    <a:lnTo>
                      <a:pt x="38667" y="16823"/>
                    </a:lnTo>
                    <a:lnTo>
                      <a:pt x="38688" y="16823"/>
                    </a:lnTo>
                    <a:lnTo>
                      <a:pt x="38667" y="16760"/>
                    </a:lnTo>
                    <a:lnTo>
                      <a:pt x="38604" y="16718"/>
                    </a:lnTo>
                    <a:lnTo>
                      <a:pt x="38625" y="16677"/>
                    </a:lnTo>
                    <a:lnTo>
                      <a:pt x="38730" y="16677"/>
                    </a:lnTo>
                    <a:lnTo>
                      <a:pt x="38792" y="16656"/>
                    </a:lnTo>
                    <a:lnTo>
                      <a:pt x="38730" y="16593"/>
                    </a:lnTo>
                    <a:lnTo>
                      <a:pt x="38625" y="16593"/>
                    </a:lnTo>
                    <a:lnTo>
                      <a:pt x="38583" y="16572"/>
                    </a:lnTo>
                    <a:lnTo>
                      <a:pt x="38625" y="16488"/>
                    </a:lnTo>
                    <a:lnTo>
                      <a:pt x="38730" y="16446"/>
                    </a:lnTo>
                    <a:lnTo>
                      <a:pt x="38730" y="16405"/>
                    </a:lnTo>
                    <a:lnTo>
                      <a:pt x="38688" y="16363"/>
                    </a:lnTo>
                    <a:lnTo>
                      <a:pt x="38520" y="16363"/>
                    </a:lnTo>
                    <a:lnTo>
                      <a:pt x="38500" y="16405"/>
                    </a:lnTo>
                    <a:lnTo>
                      <a:pt x="38458" y="16488"/>
                    </a:lnTo>
                    <a:lnTo>
                      <a:pt x="38248" y="16530"/>
                    </a:lnTo>
                    <a:lnTo>
                      <a:pt x="38353" y="16467"/>
                    </a:lnTo>
                    <a:lnTo>
                      <a:pt x="38500" y="16321"/>
                    </a:lnTo>
                    <a:lnTo>
                      <a:pt x="38562" y="16216"/>
                    </a:lnTo>
                    <a:lnTo>
                      <a:pt x="38562" y="16174"/>
                    </a:lnTo>
                    <a:lnTo>
                      <a:pt x="38458" y="16174"/>
                    </a:lnTo>
                    <a:lnTo>
                      <a:pt x="38395" y="16153"/>
                    </a:lnTo>
                    <a:lnTo>
                      <a:pt x="38458" y="16091"/>
                    </a:lnTo>
                    <a:lnTo>
                      <a:pt x="38416" y="16049"/>
                    </a:lnTo>
                    <a:lnTo>
                      <a:pt x="38374" y="16070"/>
                    </a:lnTo>
                    <a:lnTo>
                      <a:pt x="38374" y="15986"/>
                    </a:lnTo>
                    <a:lnTo>
                      <a:pt x="38416" y="15923"/>
                    </a:lnTo>
                    <a:lnTo>
                      <a:pt x="38416" y="15819"/>
                    </a:lnTo>
                    <a:lnTo>
                      <a:pt x="38290" y="15777"/>
                    </a:lnTo>
                    <a:lnTo>
                      <a:pt x="38207" y="15756"/>
                    </a:lnTo>
                    <a:lnTo>
                      <a:pt x="38081" y="15756"/>
                    </a:lnTo>
                    <a:lnTo>
                      <a:pt x="38039" y="15693"/>
                    </a:lnTo>
                    <a:lnTo>
                      <a:pt x="38165" y="15693"/>
                    </a:lnTo>
                    <a:lnTo>
                      <a:pt x="38269" y="15672"/>
                    </a:lnTo>
                    <a:lnTo>
                      <a:pt x="38311" y="15630"/>
                    </a:lnTo>
                    <a:lnTo>
                      <a:pt x="38374" y="15693"/>
                    </a:lnTo>
                    <a:lnTo>
                      <a:pt x="38395" y="15756"/>
                    </a:lnTo>
                    <a:lnTo>
                      <a:pt x="38500" y="15756"/>
                    </a:lnTo>
                    <a:lnTo>
                      <a:pt x="38604" y="15798"/>
                    </a:lnTo>
                    <a:lnTo>
                      <a:pt x="38625" y="15881"/>
                    </a:lnTo>
                    <a:lnTo>
                      <a:pt x="38604" y="15965"/>
                    </a:lnTo>
                    <a:lnTo>
                      <a:pt x="38625" y="16049"/>
                    </a:lnTo>
                    <a:lnTo>
                      <a:pt x="38730" y="16174"/>
                    </a:lnTo>
                    <a:lnTo>
                      <a:pt x="38772" y="16174"/>
                    </a:lnTo>
                    <a:lnTo>
                      <a:pt x="38792" y="16070"/>
                    </a:lnTo>
                    <a:lnTo>
                      <a:pt x="38834" y="16133"/>
                    </a:lnTo>
                    <a:lnTo>
                      <a:pt x="38981" y="16153"/>
                    </a:lnTo>
                    <a:lnTo>
                      <a:pt x="39023" y="16133"/>
                    </a:lnTo>
                    <a:lnTo>
                      <a:pt x="39023" y="16070"/>
                    </a:lnTo>
                    <a:lnTo>
                      <a:pt x="38981" y="16049"/>
                    </a:lnTo>
                    <a:lnTo>
                      <a:pt x="38981" y="15965"/>
                    </a:lnTo>
                    <a:lnTo>
                      <a:pt x="38939" y="15861"/>
                    </a:lnTo>
                    <a:lnTo>
                      <a:pt x="38876" y="15777"/>
                    </a:lnTo>
                    <a:lnTo>
                      <a:pt x="38792" y="15756"/>
                    </a:lnTo>
                    <a:lnTo>
                      <a:pt x="38813" y="15672"/>
                    </a:lnTo>
                    <a:lnTo>
                      <a:pt x="38813" y="15589"/>
                    </a:lnTo>
                    <a:lnTo>
                      <a:pt x="38772" y="15547"/>
                    </a:lnTo>
                    <a:lnTo>
                      <a:pt x="38792" y="15526"/>
                    </a:lnTo>
                    <a:lnTo>
                      <a:pt x="38834" y="15547"/>
                    </a:lnTo>
                    <a:lnTo>
                      <a:pt x="38876" y="15651"/>
                    </a:lnTo>
                    <a:lnTo>
                      <a:pt x="38918" y="15693"/>
                    </a:lnTo>
                    <a:lnTo>
                      <a:pt x="39002" y="15672"/>
                    </a:lnTo>
                    <a:lnTo>
                      <a:pt x="38981" y="15651"/>
                    </a:lnTo>
                    <a:lnTo>
                      <a:pt x="39002" y="15630"/>
                    </a:lnTo>
                    <a:lnTo>
                      <a:pt x="39085" y="15651"/>
                    </a:lnTo>
                    <a:lnTo>
                      <a:pt x="39044" y="15547"/>
                    </a:lnTo>
                    <a:lnTo>
                      <a:pt x="39002" y="15442"/>
                    </a:lnTo>
                    <a:lnTo>
                      <a:pt x="38897" y="15379"/>
                    </a:lnTo>
                    <a:lnTo>
                      <a:pt x="39002" y="15379"/>
                    </a:lnTo>
                    <a:lnTo>
                      <a:pt x="39044" y="15442"/>
                    </a:lnTo>
                    <a:lnTo>
                      <a:pt x="39106" y="15484"/>
                    </a:lnTo>
                    <a:lnTo>
                      <a:pt x="39190" y="15463"/>
                    </a:lnTo>
                    <a:lnTo>
                      <a:pt x="39148" y="15421"/>
                    </a:lnTo>
                    <a:lnTo>
                      <a:pt x="39148" y="15337"/>
                    </a:lnTo>
                    <a:lnTo>
                      <a:pt x="39190" y="15337"/>
                    </a:lnTo>
                    <a:lnTo>
                      <a:pt x="39232" y="15379"/>
                    </a:lnTo>
                    <a:lnTo>
                      <a:pt x="39295" y="15421"/>
                    </a:lnTo>
                    <a:lnTo>
                      <a:pt x="39295" y="15463"/>
                    </a:lnTo>
                    <a:lnTo>
                      <a:pt x="39232" y="15484"/>
                    </a:lnTo>
                    <a:lnTo>
                      <a:pt x="39232" y="15589"/>
                    </a:lnTo>
                    <a:lnTo>
                      <a:pt x="39232" y="15630"/>
                    </a:lnTo>
                    <a:lnTo>
                      <a:pt x="39295" y="15630"/>
                    </a:lnTo>
                    <a:lnTo>
                      <a:pt x="39336" y="15651"/>
                    </a:lnTo>
                    <a:lnTo>
                      <a:pt x="39336" y="15693"/>
                    </a:lnTo>
                    <a:lnTo>
                      <a:pt x="39295" y="15735"/>
                    </a:lnTo>
                    <a:lnTo>
                      <a:pt x="39253" y="15777"/>
                    </a:lnTo>
                    <a:lnTo>
                      <a:pt x="39316" y="15798"/>
                    </a:lnTo>
                    <a:lnTo>
                      <a:pt x="39357" y="15777"/>
                    </a:lnTo>
                    <a:lnTo>
                      <a:pt x="39399" y="15798"/>
                    </a:lnTo>
                    <a:lnTo>
                      <a:pt x="39357" y="15881"/>
                    </a:lnTo>
                    <a:lnTo>
                      <a:pt x="39399" y="15944"/>
                    </a:lnTo>
                    <a:lnTo>
                      <a:pt x="39441" y="15965"/>
                    </a:lnTo>
                    <a:lnTo>
                      <a:pt x="39525" y="15944"/>
                    </a:lnTo>
                    <a:lnTo>
                      <a:pt x="39734" y="15798"/>
                    </a:lnTo>
                    <a:lnTo>
                      <a:pt x="39818" y="15672"/>
                    </a:lnTo>
                    <a:lnTo>
                      <a:pt x="39818" y="15756"/>
                    </a:lnTo>
                    <a:lnTo>
                      <a:pt x="39755" y="15798"/>
                    </a:lnTo>
                    <a:lnTo>
                      <a:pt x="39734" y="15861"/>
                    </a:lnTo>
                    <a:lnTo>
                      <a:pt x="39629" y="15902"/>
                    </a:lnTo>
                    <a:lnTo>
                      <a:pt x="39462" y="16070"/>
                    </a:lnTo>
                    <a:lnTo>
                      <a:pt x="39462" y="16112"/>
                    </a:lnTo>
                    <a:lnTo>
                      <a:pt x="39546" y="16153"/>
                    </a:lnTo>
                    <a:lnTo>
                      <a:pt x="39650" y="16112"/>
                    </a:lnTo>
                    <a:lnTo>
                      <a:pt x="39818" y="16007"/>
                    </a:lnTo>
                    <a:lnTo>
                      <a:pt x="39880" y="16007"/>
                    </a:lnTo>
                    <a:lnTo>
                      <a:pt x="40027" y="15965"/>
                    </a:lnTo>
                    <a:lnTo>
                      <a:pt x="40069" y="15881"/>
                    </a:lnTo>
                    <a:lnTo>
                      <a:pt x="40132" y="15861"/>
                    </a:lnTo>
                    <a:lnTo>
                      <a:pt x="40236" y="15777"/>
                    </a:lnTo>
                    <a:lnTo>
                      <a:pt x="40278" y="15777"/>
                    </a:lnTo>
                    <a:lnTo>
                      <a:pt x="40278" y="15840"/>
                    </a:lnTo>
                    <a:lnTo>
                      <a:pt x="40236" y="15861"/>
                    </a:lnTo>
                    <a:lnTo>
                      <a:pt x="40152" y="15965"/>
                    </a:lnTo>
                    <a:lnTo>
                      <a:pt x="40090" y="16070"/>
                    </a:lnTo>
                    <a:lnTo>
                      <a:pt x="40027" y="16112"/>
                    </a:lnTo>
                    <a:lnTo>
                      <a:pt x="39943" y="16195"/>
                    </a:lnTo>
                    <a:lnTo>
                      <a:pt x="39839" y="16216"/>
                    </a:lnTo>
                    <a:lnTo>
                      <a:pt x="39776" y="16258"/>
                    </a:lnTo>
                    <a:lnTo>
                      <a:pt x="39713" y="16384"/>
                    </a:lnTo>
                    <a:lnTo>
                      <a:pt x="39713" y="16426"/>
                    </a:lnTo>
                    <a:lnTo>
                      <a:pt x="39734" y="16467"/>
                    </a:lnTo>
                    <a:lnTo>
                      <a:pt x="39776" y="16426"/>
                    </a:lnTo>
                    <a:lnTo>
                      <a:pt x="39860" y="16426"/>
                    </a:lnTo>
                    <a:lnTo>
                      <a:pt x="39943" y="16467"/>
                    </a:lnTo>
                    <a:lnTo>
                      <a:pt x="39860" y="16488"/>
                    </a:lnTo>
                    <a:lnTo>
                      <a:pt x="39776" y="16509"/>
                    </a:lnTo>
                    <a:lnTo>
                      <a:pt x="39734" y="16551"/>
                    </a:lnTo>
                    <a:lnTo>
                      <a:pt x="39734" y="16593"/>
                    </a:lnTo>
                    <a:lnTo>
                      <a:pt x="39776" y="16614"/>
                    </a:lnTo>
                    <a:lnTo>
                      <a:pt x="39860" y="16593"/>
                    </a:lnTo>
                    <a:lnTo>
                      <a:pt x="39922" y="16572"/>
                    </a:lnTo>
                    <a:lnTo>
                      <a:pt x="39839" y="16677"/>
                    </a:lnTo>
                    <a:lnTo>
                      <a:pt x="39755" y="16698"/>
                    </a:lnTo>
                    <a:lnTo>
                      <a:pt x="39734" y="16739"/>
                    </a:lnTo>
                    <a:lnTo>
                      <a:pt x="39755" y="16781"/>
                    </a:lnTo>
                    <a:lnTo>
                      <a:pt x="39839" y="16802"/>
                    </a:lnTo>
                    <a:lnTo>
                      <a:pt x="39922" y="16781"/>
                    </a:lnTo>
                    <a:lnTo>
                      <a:pt x="39985" y="16781"/>
                    </a:lnTo>
                    <a:lnTo>
                      <a:pt x="40027" y="16802"/>
                    </a:lnTo>
                    <a:lnTo>
                      <a:pt x="39964" y="16823"/>
                    </a:lnTo>
                    <a:lnTo>
                      <a:pt x="39964" y="16865"/>
                    </a:lnTo>
                    <a:lnTo>
                      <a:pt x="39860" y="16907"/>
                    </a:lnTo>
                    <a:lnTo>
                      <a:pt x="39839" y="16970"/>
                    </a:lnTo>
                    <a:lnTo>
                      <a:pt x="39860" y="17032"/>
                    </a:lnTo>
                    <a:lnTo>
                      <a:pt x="39922" y="17116"/>
                    </a:lnTo>
                    <a:lnTo>
                      <a:pt x="39922" y="17200"/>
                    </a:lnTo>
                    <a:lnTo>
                      <a:pt x="39943" y="17221"/>
                    </a:lnTo>
                    <a:lnTo>
                      <a:pt x="39985" y="17137"/>
                    </a:lnTo>
                    <a:lnTo>
                      <a:pt x="40048" y="17032"/>
                    </a:lnTo>
                    <a:lnTo>
                      <a:pt x="40090" y="16990"/>
                    </a:lnTo>
                    <a:lnTo>
                      <a:pt x="40132" y="16990"/>
                    </a:lnTo>
                    <a:lnTo>
                      <a:pt x="40090" y="17032"/>
                    </a:lnTo>
                    <a:lnTo>
                      <a:pt x="40090" y="17095"/>
                    </a:lnTo>
                    <a:lnTo>
                      <a:pt x="40048" y="17116"/>
                    </a:lnTo>
                    <a:lnTo>
                      <a:pt x="40048" y="17137"/>
                    </a:lnTo>
                    <a:lnTo>
                      <a:pt x="40090" y="17200"/>
                    </a:lnTo>
                    <a:lnTo>
                      <a:pt x="40069" y="17242"/>
                    </a:lnTo>
                    <a:lnTo>
                      <a:pt x="40132" y="17304"/>
                    </a:lnTo>
                    <a:lnTo>
                      <a:pt x="40152" y="17304"/>
                    </a:lnTo>
                    <a:lnTo>
                      <a:pt x="40173" y="17242"/>
                    </a:lnTo>
                    <a:lnTo>
                      <a:pt x="40257" y="17221"/>
                    </a:lnTo>
                    <a:lnTo>
                      <a:pt x="40278" y="17221"/>
                    </a:lnTo>
                    <a:lnTo>
                      <a:pt x="40278" y="17283"/>
                    </a:lnTo>
                    <a:lnTo>
                      <a:pt x="40236" y="17325"/>
                    </a:lnTo>
                    <a:lnTo>
                      <a:pt x="40236" y="17346"/>
                    </a:lnTo>
                    <a:lnTo>
                      <a:pt x="40278" y="17388"/>
                    </a:lnTo>
                    <a:lnTo>
                      <a:pt x="40278" y="17430"/>
                    </a:lnTo>
                    <a:lnTo>
                      <a:pt x="40299" y="17451"/>
                    </a:lnTo>
                    <a:lnTo>
                      <a:pt x="40299" y="17514"/>
                    </a:lnTo>
                    <a:lnTo>
                      <a:pt x="40362" y="17534"/>
                    </a:lnTo>
                    <a:lnTo>
                      <a:pt x="40383" y="17493"/>
                    </a:lnTo>
                    <a:lnTo>
                      <a:pt x="40487" y="17451"/>
                    </a:lnTo>
                    <a:lnTo>
                      <a:pt x="40508" y="17388"/>
                    </a:lnTo>
                    <a:lnTo>
                      <a:pt x="40508" y="17325"/>
                    </a:lnTo>
                    <a:lnTo>
                      <a:pt x="40445" y="17242"/>
                    </a:lnTo>
                    <a:lnTo>
                      <a:pt x="40466" y="17242"/>
                    </a:lnTo>
                    <a:lnTo>
                      <a:pt x="40508" y="17283"/>
                    </a:lnTo>
                    <a:lnTo>
                      <a:pt x="40550" y="17283"/>
                    </a:lnTo>
                    <a:lnTo>
                      <a:pt x="40550" y="17221"/>
                    </a:lnTo>
                    <a:lnTo>
                      <a:pt x="40508" y="17137"/>
                    </a:lnTo>
                    <a:lnTo>
                      <a:pt x="40508" y="17095"/>
                    </a:lnTo>
                    <a:lnTo>
                      <a:pt x="40571" y="17074"/>
                    </a:lnTo>
                    <a:lnTo>
                      <a:pt x="40571" y="16990"/>
                    </a:lnTo>
                    <a:lnTo>
                      <a:pt x="40571" y="16928"/>
                    </a:lnTo>
                    <a:lnTo>
                      <a:pt x="40508" y="16928"/>
                    </a:lnTo>
                    <a:lnTo>
                      <a:pt x="40466" y="16886"/>
                    </a:lnTo>
                    <a:lnTo>
                      <a:pt x="40466" y="16865"/>
                    </a:lnTo>
                    <a:lnTo>
                      <a:pt x="40487" y="16886"/>
                    </a:lnTo>
                    <a:lnTo>
                      <a:pt x="40571" y="16907"/>
                    </a:lnTo>
                    <a:lnTo>
                      <a:pt x="40613" y="16865"/>
                    </a:lnTo>
                    <a:lnTo>
                      <a:pt x="40592" y="16802"/>
                    </a:lnTo>
                    <a:lnTo>
                      <a:pt x="40550" y="16802"/>
                    </a:lnTo>
                    <a:lnTo>
                      <a:pt x="40508" y="16781"/>
                    </a:lnTo>
                    <a:lnTo>
                      <a:pt x="40592" y="16781"/>
                    </a:lnTo>
                    <a:lnTo>
                      <a:pt x="40655" y="16718"/>
                    </a:lnTo>
                    <a:lnTo>
                      <a:pt x="40655" y="16572"/>
                    </a:lnTo>
                    <a:lnTo>
                      <a:pt x="40676" y="16509"/>
                    </a:lnTo>
                    <a:lnTo>
                      <a:pt x="40696" y="16572"/>
                    </a:lnTo>
                    <a:lnTo>
                      <a:pt x="40696" y="16656"/>
                    </a:lnTo>
                    <a:lnTo>
                      <a:pt x="40717" y="16718"/>
                    </a:lnTo>
                    <a:lnTo>
                      <a:pt x="40696" y="16802"/>
                    </a:lnTo>
                    <a:lnTo>
                      <a:pt x="40759" y="16823"/>
                    </a:lnTo>
                    <a:lnTo>
                      <a:pt x="40822" y="16802"/>
                    </a:lnTo>
                    <a:lnTo>
                      <a:pt x="40864" y="16760"/>
                    </a:lnTo>
                    <a:lnTo>
                      <a:pt x="40906" y="16718"/>
                    </a:lnTo>
                    <a:lnTo>
                      <a:pt x="40906" y="16823"/>
                    </a:lnTo>
                    <a:lnTo>
                      <a:pt x="40927" y="16865"/>
                    </a:lnTo>
                    <a:lnTo>
                      <a:pt x="40989" y="16865"/>
                    </a:lnTo>
                    <a:lnTo>
                      <a:pt x="41010" y="16823"/>
                    </a:lnTo>
                    <a:lnTo>
                      <a:pt x="41010" y="16698"/>
                    </a:lnTo>
                    <a:lnTo>
                      <a:pt x="41010" y="16593"/>
                    </a:lnTo>
                    <a:lnTo>
                      <a:pt x="40969" y="16572"/>
                    </a:lnTo>
                    <a:lnTo>
                      <a:pt x="40927" y="16551"/>
                    </a:lnTo>
                    <a:lnTo>
                      <a:pt x="41010" y="16572"/>
                    </a:lnTo>
                    <a:lnTo>
                      <a:pt x="41094" y="16614"/>
                    </a:lnTo>
                    <a:lnTo>
                      <a:pt x="41115" y="16698"/>
                    </a:lnTo>
                    <a:lnTo>
                      <a:pt x="41178" y="16698"/>
                    </a:lnTo>
                    <a:lnTo>
                      <a:pt x="41199" y="16656"/>
                    </a:lnTo>
                    <a:lnTo>
                      <a:pt x="41199" y="16509"/>
                    </a:lnTo>
                    <a:lnTo>
                      <a:pt x="41136" y="16446"/>
                    </a:lnTo>
                    <a:lnTo>
                      <a:pt x="41031" y="16363"/>
                    </a:lnTo>
                    <a:lnTo>
                      <a:pt x="41010" y="16300"/>
                    </a:lnTo>
                    <a:lnTo>
                      <a:pt x="41031" y="16300"/>
                    </a:lnTo>
                    <a:lnTo>
                      <a:pt x="41094" y="16363"/>
                    </a:lnTo>
                    <a:lnTo>
                      <a:pt x="41199" y="16446"/>
                    </a:lnTo>
                    <a:lnTo>
                      <a:pt x="41220" y="16509"/>
                    </a:lnTo>
                    <a:lnTo>
                      <a:pt x="41387" y="16509"/>
                    </a:lnTo>
                    <a:lnTo>
                      <a:pt x="41408" y="16446"/>
                    </a:lnTo>
                    <a:lnTo>
                      <a:pt x="41387" y="16384"/>
                    </a:lnTo>
                    <a:lnTo>
                      <a:pt x="41324" y="16363"/>
                    </a:lnTo>
                    <a:lnTo>
                      <a:pt x="41282" y="16300"/>
                    </a:lnTo>
                    <a:lnTo>
                      <a:pt x="41178" y="16300"/>
                    </a:lnTo>
                    <a:lnTo>
                      <a:pt x="41115" y="16258"/>
                    </a:lnTo>
                    <a:lnTo>
                      <a:pt x="41136" y="16153"/>
                    </a:lnTo>
                    <a:lnTo>
                      <a:pt x="41178" y="16195"/>
                    </a:lnTo>
                    <a:lnTo>
                      <a:pt x="41241" y="16258"/>
                    </a:lnTo>
                    <a:lnTo>
                      <a:pt x="41324" y="16258"/>
                    </a:lnTo>
                    <a:lnTo>
                      <a:pt x="41345" y="16195"/>
                    </a:lnTo>
                    <a:lnTo>
                      <a:pt x="41324" y="16133"/>
                    </a:lnTo>
                    <a:lnTo>
                      <a:pt x="41282" y="16091"/>
                    </a:lnTo>
                    <a:lnTo>
                      <a:pt x="41282" y="16049"/>
                    </a:lnTo>
                    <a:lnTo>
                      <a:pt x="41324" y="16028"/>
                    </a:lnTo>
                    <a:lnTo>
                      <a:pt x="41345" y="16049"/>
                    </a:lnTo>
                    <a:lnTo>
                      <a:pt x="41429" y="16091"/>
                    </a:lnTo>
                    <a:lnTo>
                      <a:pt x="41429" y="16153"/>
                    </a:lnTo>
                    <a:lnTo>
                      <a:pt x="41408" y="16237"/>
                    </a:lnTo>
                    <a:lnTo>
                      <a:pt x="41513" y="16258"/>
                    </a:lnTo>
                    <a:lnTo>
                      <a:pt x="41617" y="16279"/>
                    </a:lnTo>
                    <a:lnTo>
                      <a:pt x="41701" y="16258"/>
                    </a:lnTo>
                    <a:lnTo>
                      <a:pt x="41764" y="16258"/>
                    </a:lnTo>
                    <a:lnTo>
                      <a:pt x="41826" y="16174"/>
                    </a:lnTo>
                    <a:lnTo>
                      <a:pt x="41826" y="16133"/>
                    </a:lnTo>
                    <a:lnTo>
                      <a:pt x="41638" y="16133"/>
                    </a:lnTo>
                    <a:lnTo>
                      <a:pt x="41617" y="16091"/>
                    </a:lnTo>
                    <a:lnTo>
                      <a:pt x="41659" y="16049"/>
                    </a:lnTo>
                    <a:lnTo>
                      <a:pt x="41743" y="16070"/>
                    </a:lnTo>
                    <a:lnTo>
                      <a:pt x="41805" y="16049"/>
                    </a:lnTo>
                    <a:lnTo>
                      <a:pt x="41764" y="15986"/>
                    </a:lnTo>
                    <a:lnTo>
                      <a:pt x="41722" y="15965"/>
                    </a:lnTo>
                    <a:lnTo>
                      <a:pt x="41743" y="15944"/>
                    </a:lnTo>
                    <a:lnTo>
                      <a:pt x="41722" y="15881"/>
                    </a:lnTo>
                    <a:lnTo>
                      <a:pt x="41659" y="15861"/>
                    </a:lnTo>
                    <a:lnTo>
                      <a:pt x="41596" y="15881"/>
                    </a:lnTo>
                    <a:lnTo>
                      <a:pt x="41638" y="15819"/>
                    </a:lnTo>
                    <a:lnTo>
                      <a:pt x="41701" y="15756"/>
                    </a:lnTo>
                    <a:lnTo>
                      <a:pt x="41722" y="15777"/>
                    </a:lnTo>
                    <a:lnTo>
                      <a:pt x="41764" y="15819"/>
                    </a:lnTo>
                    <a:lnTo>
                      <a:pt x="41826" y="15881"/>
                    </a:lnTo>
                    <a:lnTo>
                      <a:pt x="41826" y="15965"/>
                    </a:lnTo>
                    <a:lnTo>
                      <a:pt x="41952" y="15965"/>
                    </a:lnTo>
                    <a:lnTo>
                      <a:pt x="42015" y="15944"/>
                    </a:lnTo>
                    <a:lnTo>
                      <a:pt x="42036" y="15923"/>
                    </a:lnTo>
                    <a:lnTo>
                      <a:pt x="42015" y="15840"/>
                    </a:lnTo>
                    <a:lnTo>
                      <a:pt x="41931" y="15777"/>
                    </a:lnTo>
                    <a:lnTo>
                      <a:pt x="41931" y="15714"/>
                    </a:lnTo>
                    <a:lnTo>
                      <a:pt x="41910" y="15651"/>
                    </a:lnTo>
                    <a:lnTo>
                      <a:pt x="41805" y="15651"/>
                    </a:lnTo>
                    <a:lnTo>
                      <a:pt x="41847" y="15547"/>
                    </a:lnTo>
                    <a:lnTo>
                      <a:pt x="41805" y="15463"/>
                    </a:lnTo>
                    <a:lnTo>
                      <a:pt x="41701" y="15463"/>
                    </a:lnTo>
                    <a:lnTo>
                      <a:pt x="41743" y="15400"/>
                    </a:lnTo>
                    <a:lnTo>
                      <a:pt x="41722" y="15358"/>
                    </a:lnTo>
                    <a:lnTo>
                      <a:pt x="41596" y="15442"/>
                    </a:lnTo>
                    <a:lnTo>
                      <a:pt x="41533" y="15526"/>
                    </a:lnTo>
                    <a:lnTo>
                      <a:pt x="41554" y="15651"/>
                    </a:lnTo>
                    <a:lnTo>
                      <a:pt x="41533" y="15651"/>
                    </a:lnTo>
                    <a:lnTo>
                      <a:pt x="41492" y="15609"/>
                    </a:lnTo>
                    <a:lnTo>
                      <a:pt x="41492" y="15442"/>
                    </a:lnTo>
                    <a:lnTo>
                      <a:pt x="41450" y="15421"/>
                    </a:lnTo>
                    <a:lnTo>
                      <a:pt x="41408" y="15442"/>
                    </a:lnTo>
                    <a:lnTo>
                      <a:pt x="41408" y="15526"/>
                    </a:lnTo>
                    <a:lnTo>
                      <a:pt x="41324" y="15651"/>
                    </a:lnTo>
                    <a:lnTo>
                      <a:pt x="41282" y="15714"/>
                    </a:lnTo>
                    <a:lnTo>
                      <a:pt x="41282" y="15714"/>
                    </a:lnTo>
                    <a:lnTo>
                      <a:pt x="41303" y="15630"/>
                    </a:lnTo>
                    <a:lnTo>
                      <a:pt x="41303" y="15505"/>
                    </a:lnTo>
                    <a:lnTo>
                      <a:pt x="41387" y="15358"/>
                    </a:lnTo>
                    <a:lnTo>
                      <a:pt x="41387" y="15296"/>
                    </a:lnTo>
                    <a:lnTo>
                      <a:pt x="41282" y="15317"/>
                    </a:lnTo>
                    <a:lnTo>
                      <a:pt x="41178" y="15442"/>
                    </a:lnTo>
                    <a:lnTo>
                      <a:pt x="41178" y="15505"/>
                    </a:lnTo>
                    <a:lnTo>
                      <a:pt x="41094" y="15568"/>
                    </a:lnTo>
                    <a:lnTo>
                      <a:pt x="41010" y="15568"/>
                    </a:lnTo>
                    <a:lnTo>
                      <a:pt x="41010" y="15505"/>
                    </a:lnTo>
                    <a:lnTo>
                      <a:pt x="41073" y="15400"/>
                    </a:lnTo>
                    <a:lnTo>
                      <a:pt x="41199" y="15337"/>
                    </a:lnTo>
                    <a:lnTo>
                      <a:pt x="41241" y="15233"/>
                    </a:lnTo>
                    <a:lnTo>
                      <a:pt x="41303" y="15149"/>
                    </a:lnTo>
                    <a:lnTo>
                      <a:pt x="41345" y="15149"/>
                    </a:lnTo>
                    <a:lnTo>
                      <a:pt x="41429" y="15086"/>
                    </a:lnTo>
                    <a:lnTo>
                      <a:pt x="41450" y="15024"/>
                    </a:lnTo>
                    <a:lnTo>
                      <a:pt x="41387" y="15003"/>
                    </a:lnTo>
                    <a:lnTo>
                      <a:pt x="41282" y="15086"/>
                    </a:lnTo>
                    <a:lnTo>
                      <a:pt x="41199" y="15149"/>
                    </a:lnTo>
                    <a:lnTo>
                      <a:pt x="41115" y="15191"/>
                    </a:lnTo>
                    <a:lnTo>
                      <a:pt x="41010" y="15296"/>
                    </a:lnTo>
                    <a:lnTo>
                      <a:pt x="41073" y="15191"/>
                    </a:lnTo>
                    <a:lnTo>
                      <a:pt x="41136" y="15086"/>
                    </a:lnTo>
                    <a:lnTo>
                      <a:pt x="41115" y="15086"/>
                    </a:lnTo>
                    <a:lnTo>
                      <a:pt x="41010" y="15107"/>
                    </a:lnTo>
                    <a:lnTo>
                      <a:pt x="40969" y="15149"/>
                    </a:lnTo>
                    <a:lnTo>
                      <a:pt x="40801" y="15128"/>
                    </a:lnTo>
                    <a:lnTo>
                      <a:pt x="40696" y="15128"/>
                    </a:lnTo>
                    <a:lnTo>
                      <a:pt x="40655" y="15086"/>
                    </a:lnTo>
                    <a:lnTo>
                      <a:pt x="40759" y="15086"/>
                    </a:lnTo>
                    <a:lnTo>
                      <a:pt x="40969" y="15024"/>
                    </a:lnTo>
                    <a:lnTo>
                      <a:pt x="40864" y="14982"/>
                    </a:lnTo>
                    <a:lnTo>
                      <a:pt x="40780" y="14919"/>
                    </a:lnTo>
                    <a:lnTo>
                      <a:pt x="40864" y="14919"/>
                    </a:lnTo>
                    <a:lnTo>
                      <a:pt x="40927" y="14898"/>
                    </a:lnTo>
                    <a:lnTo>
                      <a:pt x="40885" y="14793"/>
                    </a:lnTo>
                    <a:lnTo>
                      <a:pt x="40801" y="14773"/>
                    </a:lnTo>
                    <a:lnTo>
                      <a:pt x="40801" y="14731"/>
                    </a:lnTo>
                    <a:lnTo>
                      <a:pt x="40885" y="14689"/>
                    </a:lnTo>
                    <a:lnTo>
                      <a:pt x="40885" y="14605"/>
                    </a:lnTo>
                    <a:lnTo>
                      <a:pt x="40864" y="14480"/>
                    </a:lnTo>
                    <a:lnTo>
                      <a:pt x="40822" y="14417"/>
                    </a:lnTo>
                    <a:lnTo>
                      <a:pt x="40696" y="14480"/>
                    </a:lnTo>
                    <a:lnTo>
                      <a:pt x="40655" y="14521"/>
                    </a:lnTo>
                    <a:lnTo>
                      <a:pt x="40592" y="14501"/>
                    </a:lnTo>
                    <a:lnTo>
                      <a:pt x="40571" y="14521"/>
                    </a:lnTo>
                    <a:lnTo>
                      <a:pt x="40550" y="14501"/>
                    </a:lnTo>
                    <a:lnTo>
                      <a:pt x="40592" y="14417"/>
                    </a:lnTo>
                    <a:lnTo>
                      <a:pt x="40613" y="14312"/>
                    </a:lnTo>
                    <a:lnTo>
                      <a:pt x="40759" y="14291"/>
                    </a:lnTo>
                    <a:lnTo>
                      <a:pt x="40801" y="14249"/>
                    </a:lnTo>
                    <a:lnTo>
                      <a:pt x="40801" y="14103"/>
                    </a:lnTo>
                    <a:lnTo>
                      <a:pt x="40780" y="14061"/>
                    </a:lnTo>
                    <a:lnTo>
                      <a:pt x="40696" y="14145"/>
                    </a:lnTo>
                    <a:lnTo>
                      <a:pt x="40571" y="14249"/>
                    </a:lnTo>
                    <a:lnTo>
                      <a:pt x="40508" y="14312"/>
                    </a:lnTo>
                    <a:lnTo>
                      <a:pt x="40445" y="14375"/>
                    </a:lnTo>
                    <a:lnTo>
                      <a:pt x="40445" y="14480"/>
                    </a:lnTo>
                    <a:lnTo>
                      <a:pt x="40445" y="14563"/>
                    </a:lnTo>
                    <a:lnTo>
                      <a:pt x="40278" y="14291"/>
                    </a:lnTo>
                    <a:lnTo>
                      <a:pt x="40278" y="14187"/>
                    </a:lnTo>
                    <a:lnTo>
                      <a:pt x="40278" y="14082"/>
                    </a:lnTo>
                    <a:lnTo>
                      <a:pt x="40341" y="13998"/>
                    </a:lnTo>
                    <a:lnTo>
                      <a:pt x="40424" y="13873"/>
                    </a:lnTo>
                    <a:lnTo>
                      <a:pt x="40466" y="13789"/>
                    </a:lnTo>
                    <a:lnTo>
                      <a:pt x="40424" y="13768"/>
                    </a:lnTo>
                    <a:lnTo>
                      <a:pt x="40362" y="13831"/>
                    </a:lnTo>
                    <a:lnTo>
                      <a:pt x="40299" y="13894"/>
                    </a:lnTo>
                    <a:lnTo>
                      <a:pt x="40299" y="13936"/>
                    </a:lnTo>
                    <a:lnTo>
                      <a:pt x="40194" y="13977"/>
                    </a:lnTo>
                    <a:lnTo>
                      <a:pt x="40152" y="14061"/>
                    </a:lnTo>
                    <a:lnTo>
                      <a:pt x="40152" y="14103"/>
                    </a:lnTo>
                    <a:lnTo>
                      <a:pt x="40069" y="14249"/>
                    </a:lnTo>
                    <a:lnTo>
                      <a:pt x="40027" y="14270"/>
                    </a:lnTo>
                    <a:lnTo>
                      <a:pt x="40027" y="14187"/>
                    </a:lnTo>
                    <a:lnTo>
                      <a:pt x="40069" y="14082"/>
                    </a:lnTo>
                    <a:lnTo>
                      <a:pt x="40173" y="13894"/>
                    </a:lnTo>
                    <a:lnTo>
                      <a:pt x="40215" y="13852"/>
                    </a:lnTo>
                    <a:lnTo>
                      <a:pt x="40194" y="13768"/>
                    </a:lnTo>
                    <a:lnTo>
                      <a:pt x="40111" y="13768"/>
                    </a:lnTo>
                    <a:lnTo>
                      <a:pt x="40048" y="13852"/>
                    </a:lnTo>
                    <a:lnTo>
                      <a:pt x="40048" y="13936"/>
                    </a:lnTo>
                    <a:lnTo>
                      <a:pt x="40006" y="13957"/>
                    </a:lnTo>
                    <a:lnTo>
                      <a:pt x="40006" y="13873"/>
                    </a:lnTo>
                    <a:lnTo>
                      <a:pt x="40069" y="13747"/>
                    </a:lnTo>
                    <a:lnTo>
                      <a:pt x="40090" y="13685"/>
                    </a:lnTo>
                    <a:lnTo>
                      <a:pt x="40048" y="13622"/>
                    </a:lnTo>
                    <a:lnTo>
                      <a:pt x="39943" y="13580"/>
                    </a:lnTo>
                    <a:lnTo>
                      <a:pt x="39964" y="13559"/>
                    </a:lnTo>
                    <a:lnTo>
                      <a:pt x="39901" y="13517"/>
                    </a:lnTo>
                    <a:lnTo>
                      <a:pt x="39776" y="13517"/>
                    </a:lnTo>
                    <a:lnTo>
                      <a:pt x="39692" y="13538"/>
                    </a:lnTo>
                    <a:lnTo>
                      <a:pt x="39734" y="13454"/>
                    </a:lnTo>
                    <a:lnTo>
                      <a:pt x="39818" y="13433"/>
                    </a:lnTo>
                    <a:lnTo>
                      <a:pt x="39713" y="13413"/>
                    </a:lnTo>
                    <a:lnTo>
                      <a:pt x="39567" y="13413"/>
                    </a:lnTo>
                    <a:lnTo>
                      <a:pt x="39504" y="13517"/>
                    </a:lnTo>
                    <a:lnTo>
                      <a:pt x="39504" y="13433"/>
                    </a:lnTo>
                    <a:lnTo>
                      <a:pt x="39671" y="13350"/>
                    </a:lnTo>
                    <a:lnTo>
                      <a:pt x="39818" y="13329"/>
                    </a:lnTo>
                    <a:lnTo>
                      <a:pt x="39860" y="13371"/>
                    </a:lnTo>
                    <a:lnTo>
                      <a:pt x="39964" y="13392"/>
                    </a:lnTo>
                    <a:lnTo>
                      <a:pt x="39985" y="13350"/>
                    </a:lnTo>
                    <a:lnTo>
                      <a:pt x="40027" y="13266"/>
                    </a:lnTo>
                    <a:lnTo>
                      <a:pt x="39943" y="13266"/>
                    </a:lnTo>
                    <a:lnTo>
                      <a:pt x="39839" y="13245"/>
                    </a:lnTo>
                    <a:lnTo>
                      <a:pt x="39734" y="13182"/>
                    </a:lnTo>
                    <a:lnTo>
                      <a:pt x="39650" y="13182"/>
                    </a:lnTo>
                    <a:lnTo>
                      <a:pt x="39650" y="13287"/>
                    </a:lnTo>
                    <a:lnTo>
                      <a:pt x="39608" y="13287"/>
                    </a:lnTo>
                    <a:lnTo>
                      <a:pt x="39608" y="13245"/>
                    </a:lnTo>
                    <a:lnTo>
                      <a:pt x="39629" y="13182"/>
                    </a:lnTo>
                    <a:lnTo>
                      <a:pt x="39629" y="13140"/>
                    </a:lnTo>
                    <a:lnTo>
                      <a:pt x="39525" y="13140"/>
                    </a:lnTo>
                    <a:lnTo>
                      <a:pt x="39525" y="13182"/>
                    </a:lnTo>
                    <a:lnTo>
                      <a:pt x="39462" y="13224"/>
                    </a:lnTo>
                    <a:lnTo>
                      <a:pt x="39441" y="13161"/>
                    </a:lnTo>
                    <a:lnTo>
                      <a:pt x="39441" y="13078"/>
                    </a:lnTo>
                    <a:lnTo>
                      <a:pt x="39399" y="13057"/>
                    </a:lnTo>
                    <a:lnTo>
                      <a:pt x="39357" y="13078"/>
                    </a:lnTo>
                    <a:lnTo>
                      <a:pt x="39316" y="13036"/>
                    </a:lnTo>
                    <a:lnTo>
                      <a:pt x="39232" y="12994"/>
                    </a:lnTo>
                    <a:lnTo>
                      <a:pt x="39148" y="12994"/>
                    </a:lnTo>
                    <a:lnTo>
                      <a:pt x="39232" y="12910"/>
                    </a:lnTo>
                    <a:lnTo>
                      <a:pt x="39295" y="12868"/>
                    </a:lnTo>
                    <a:lnTo>
                      <a:pt x="39441" y="12973"/>
                    </a:lnTo>
                    <a:lnTo>
                      <a:pt x="39504" y="12973"/>
                    </a:lnTo>
                    <a:lnTo>
                      <a:pt x="39462" y="12931"/>
                    </a:lnTo>
                    <a:lnTo>
                      <a:pt x="39169" y="12764"/>
                    </a:lnTo>
                    <a:lnTo>
                      <a:pt x="39044" y="12743"/>
                    </a:lnTo>
                    <a:lnTo>
                      <a:pt x="39023" y="12722"/>
                    </a:lnTo>
                    <a:lnTo>
                      <a:pt x="39106" y="12722"/>
                    </a:lnTo>
                    <a:lnTo>
                      <a:pt x="39316" y="12806"/>
                    </a:lnTo>
                    <a:lnTo>
                      <a:pt x="39441" y="12806"/>
                    </a:lnTo>
                    <a:lnTo>
                      <a:pt x="39650" y="12848"/>
                    </a:lnTo>
                    <a:lnTo>
                      <a:pt x="39692" y="12848"/>
                    </a:lnTo>
                    <a:lnTo>
                      <a:pt x="39671" y="12806"/>
                    </a:lnTo>
                    <a:lnTo>
                      <a:pt x="39671" y="12722"/>
                    </a:lnTo>
                    <a:lnTo>
                      <a:pt x="39629" y="12659"/>
                    </a:lnTo>
                    <a:lnTo>
                      <a:pt x="39546" y="12638"/>
                    </a:lnTo>
                    <a:lnTo>
                      <a:pt x="39462" y="12596"/>
                    </a:lnTo>
                    <a:lnTo>
                      <a:pt x="39483" y="12555"/>
                    </a:lnTo>
                    <a:lnTo>
                      <a:pt x="39546" y="12555"/>
                    </a:lnTo>
                    <a:lnTo>
                      <a:pt x="39567" y="12617"/>
                    </a:lnTo>
                    <a:lnTo>
                      <a:pt x="39629" y="12638"/>
                    </a:lnTo>
                    <a:lnTo>
                      <a:pt x="39671" y="12617"/>
                    </a:lnTo>
                    <a:lnTo>
                      <a:pt x="39776" y="12617"/>
                    </a:lnTo>
                    <a:lnTo>
                      <a:pt x="39797" y="12596"/>
                    </a:lnTo>
                    <a:lnTo>
                      <a:pt x="39797" y="12534"/>
                    </a:lnTo>
                    <a:lnTo>
                      <a:pt x="39734" y="12513"/>
                    </a:lnTo>
                    <a:lnTo>
                      <a:pt x="39734" y="12450"/>
                    </a:lnTo>
                    <a:lnTo>
                      <a:pt x="39671" y="12387"/>
                    </a:lnTo>
                    <a:lnTo>
                      <a:pt x="39588" y="12408"/>
                    </a:lnTo>
                    <a:lnTo>
                      <a:pt x="39525" y="12450"/>
                    </a:lnTo>
                    <a:lnTo>
                      <a:pt x="39378" y="12450"/>
                    </a:lnTo>
                    <a:lnTo>
                      <a:pt x="39357" y="12513"/>
                    </a:lnTo>
                    <a:lnTo>
                      <a:pt x="39316" y="12513"/>
                    </a:lnTo>
                    <a:lnTo>
                      <a:pt x="39274" y="12429"/>
                    </a:lnTo>
                    <a:lnTo>
                      <a:pt x="39378" y="12387"/>
                    </a:lnTo>
                    <a:lnTo>
                      <a:pt x="39525" y="12387"/>
                    </a:lnTo>
                    <a:lnTo>
                      <a:pt x="39567" y="12345"/>
                    </a:lnTo>
                    <a:lnTo>
                      <a:pt x="39692" y="12345"/>
                    </a:lnTo>
                    <a:lnTo>
                      <a:pt x="39734" y="12304"/>
                    </a:lnTo>
                    <a:lnTo>
                      <a:pt x="39650" y="12283"/>
                    </a:lnTo>
                    <a:lnTo>
                      <a:pt x="39546" y="12241"/>
                    </a:lnTo>
                    <a:lnTo>
                      <a:pt x="39525" y="12199"/>
                    </a:lnTo>
                    <a:lnTo>
                      <a:pt x="39588" y="12241"/>
                    </a:lnTo>
                    <a:lnTo>
                      <a:pt x="39776" y="12241"/>
                    </a:lnTo>
                    <a:lnTo>
                      <a:pt x="39839" y="12283"/>
                    </a:lnTo>
                    <a:lnTo>
                      <a:pt x="39964" y="12429"/>
                    </a:lnTo>
                    <a:lnTo>
                      <a:pt x="40048" y="12450"/>
                    </a:lnTo>
                    <a:lnTo>
                      <a:pt x="40090" y="12429"/>
                    </a:lnTo>
                    <a:lnTo>
                      <a:pt x="40111" y="12492"/>
                    </a:lnTo>
                    <a:lnTo>
                      <a:pt x="40173" y="12513"/>
                    </a:lnTo>
                    <a:lnTo>
                      <a:pt x="40215" y="12450"/>
                    </a:lnTo>
                    <a:lnTo>
                      <a:pt x="40278" y="12450"/>
                    </a:lnTo>
                    <a:lnTo>
                      <a:pt x="40320" y="12555"/>
                    </a:lnTo>
                    <a:lnTo>
                      <a:pt x="40404" y="12555"/>
                    </a:lnTo>
                    <a:lnTo>
                      <a:pt x="40466" y="12534"/>
                    </a:lnTo>
                    <a:lnTo>
                      <a:pt x="40466" y="12408"/>
                    </a:lnTo>
                    <a:lnTo>
                      <a:pt x="40404" y="12324"/>
                    </a:lnTo>
                    <a:lnTo>
                      <a:pt x="40383" y="12241"/>
                    </a:lnTo>
                    <a:lnTo>
                      <a:pt x="40278" y="12199"/>
                    </a:lnTo>
                    <a:lnTo>
                      <a:pt x="40194" y="12136"/>
                    </a:lnTo>
                    <a:lnTo>
                      <a:pt x="40152" y="12115"/>
                    </a:lnTo>
                    <a:lnTo>
                      <a:pt x="40090" y="12136"/>
                    </a:lnTo>
                    <a:lnTo>
                      <a:pt x="40048" y="12178"/>
                    </a:lnTo>
                    <a:lnTo>
                      <a:pt x="39964" y="12115"/>
                    </a:lnTo>
                    <a:lnTo>
                      <a:pt x="39797" y="11990"/>
                    </a:lnTo>
                    <a:lnTo>
                      <a:pt x="39692" y="11969"/>
                    </a:lnTo>
                    <a:lnTo>
                      <a:pt x="39483" y="11990"/>
                    </a:lnTo>
                    <a:lnTo>
                      <a:pt x="39420" y="11969"/>
                    </a:lnTo>
                    <a:lnTo>
                      <a:pt x="39588" y="11927"/>
                    </a:lnTo>
                    <a:lnTo>
                      <a:pt x="39671" y="11864"/>
                    </a:lnTo>
                    <a:lnTo>
                      <a:pt x="39755" y="11864"/>
                    </a:lnTo>
                    <a:lnTo>
                      <a:pt x="39776" y="11885"/>
                    </a:lnTo>
                    <a:lnTo>
                      <a:pt x="39860" y="11885"/>
                    </a:lnTo>
                    <a:lnTo>
                      <a:pt x="39943" y="11822"/>
                    </a:lnTo>
                    <a:lnTo>
                      <a:pt x="40006" y="11780"/>
                    </a:lnTo>
                    <a:lnTo>
                      <a:pt x="40173" y="11780"/>
                    </a:lnTo>
                    <a:lnTo>
                      <a:pt x="40257" y="11822"/>
                    </a:lnTo>
                    <a:lnTo>
                      <a:pt x="40383" y="11822"/>
                    </a:lnTo>
                    <a:lnTo>
                      <a:pt x="40424" y="11760"/>
                    </a:lnTo>
                    <a:lnTo>
                      <a:pt x="40466" y="11676"/>
                    </a:lnTo>
                    <a:lnTo>
                      <a:pt x="40404" y="11592"/>
                    </a:lnTo>
                    <a:lnTo>
                      <a:pt x="40383" y="11467"/>
                    </a:lnTo>
                    <a:lnTo>
                      <a:pt x="40278" y="11236"/>
                    </a:lnTo>
                    <a:lnTo>
                      <a:pt x="40257" y="11090"/>
                    </a:lnTo>
                    <a:lnTo>
                      <a:pt x="40194" y="11132"/>
                    </a:lnTo>
                    <a:lnTo>
                      <a:pt x="40173" y="11090"/>
                    </a:lnTo>
                    <a:lnTo>
                      <a:pt x="40090" y="11132"/>
                    </a:lnTo>
                    <a:lnTo>
                      <a:pt x="40090" y="11174"/>
                    </a:lnTo>
                    <a:lnTo>
                      <a:pt x="40048" y="11278"/>
                    </a:lnTo>
                    <a:lnTo>
                      <a:pt x="40069" y="11299"/>
                    </a:lnTo>
                    <a:lnTo>
                      <a:pt x="40069" y="11383"/>
                    </a:lnTo>
                    <a:lnTo>
                      <a:pt x="40006" y="11404"/>
                    </a:lnTo>
                    <a:lnTo>
                      <a:pt x="39901" y="11467"/>
                    </a:lnTo>
                    <a:lnTo>
                      <a:pt x="39839" y="11550"/>
                    </a:lnTo>
                    <a:lnTo>
                      <a:pt x="39734" y="11508"/>
                    </a:lnTo>
                    <a:lnTo>
                      <a:pt x="39650" y="11488"/>
                    </a:lnTo>
                    <a:lnTo>
                      <a:pt x="39546" y="11508"/>
                    </a:lnTo>
                    <a:lnTo>
                      <a:pt x="39462" y="11613"/>
                    </a:lnTo>
                    <a:lnTo>
                      <a:pt x="39357" y="11718"/>
                    </a:lnTo>
                    <a:lnTo>
                      <a:pt x="39316" y="11697"/>
                    </a:lnTo>
                    <a:lnTo>
                      <a:pt x="39232" y="11676"/>
                    </a:lnTo>
                    <a:lnTo>
                      <a:pt x="39127" y="11697"/>
                    </a:lnTo>
                    <a:lnTo>
                      <a:pt x="39085" y="11697"/>
                    </a:lnTo>
                    <a:lnTo>
                      <a:pt x="39190" y="11592"/>
                    </a:lnTo>
                    <a:lnTo>
                      <a:pt x="39232" y="11571"/>
                    </a:lnTo>
                    <a:lnTo>
                      <a:pt x="39316" y="11613"/>
                    </a:lnTo>
                    <a:lnTo>
                      <a:pt x="39420" y="11571"/>
                    </a:lnTo>
                    <a:lnTo>
                      <a:pt x="39462" y="11467"/>
                    </a:lnTo>
                    <a:lnTo>
                      <a:pt x="39546" y="11404"/>
                    </a:lnTo>
                    <a:lnTo>
                      <a:pt x="39588" y="11404"/>
                    </a:lnTo>
                    <a:lnTo>
                      <a:pt x="39692" y="11362"/>
                    </a:lnTo>
                    <a:lnTo>
                      <a:pt x="39776" y="11299"/>
                    </a:lnTo>
                    <a:lnTo>
                      <a:pt x="39776" y="11174"/>
                    </a:lnTo>
                    <a:lnTo>
                      <a:pt x="39776" y="11132"/>
                    </a:lnTo>
                    <a:lnTo>
                      <a:pt x="39692" y="11132"/>
                    </a:lnTo>
                    <a:lnTo>
                      <a:pt x="39629" y="11153"/>
                    </a:lnTo>
                    <a:lnTo>
                      <a:pt x="39546" y="11132"/>
                    </a:lnTo>
                    <a:lnTo>
                      <a:pt x="39420" y="11132"/>
                    </a:lnTo>
                    <a:lnTo>
                      <a:pt x="39253" y="11278"/>
                    </a:lnTo>
                    <a:lnTo>
                      <a:pt x="39148" y="11383"/>
                    </a:lnTo>
                    <a:lnTo>
                      <a:pt x="38960" y="11404"/>
                    </a:lnTo>
                    <a:lnTo>
                      <a:pt x="39023" y="11362"/>
                    </a:lnTo>
                    <a:lnTo>
                      <a:pt x="39148" y="11341"/>
                    </a:lnTo>
                    <a:lnTo>
                      <a:pt x="39169" y="11257"/>
                    </a:lnTo>
                    <a:lnTo>
                      <a:pt x="39127" y="11236"/>
                    </a:lnTo>
                    <a:lnTo>
                      <a:pt x="39023" y="11236"/>
                    </a:lnTo>
                    <a:lnTo>
                      <a:pt x="39190" y="11153"/>
                    </a:lnTo>
                    <a:lnTo>
                      <a:pt x="39295" y="11153"/>
                    </a:lnTo>
                    <a:lnTo>
                      <a:pt x="39441" y="11048"/>
                    </a:lnTo>
                    <a:lnTo>
                      <a:pt x="39567" y="11048"/>
                    </a:lnTo>
                    <a:lnTo>
                      <a:pt x="39650" y="11027"/>
                    </a:lnTo>
                    <a:lnTo>
                      <a:pt x="39839" y="11027"/>
                    </a:lnTo>
                    <a:lnTo>
                      <a:pt x="39922" y="10944"/>
                    </a:lnTo>
                    <a:lnTo>
                      <a:pt x="39964" y="10881"/>
                    </a:lnTo>
                    <a:lnTo>
                      <a:pt x="39985" y="10839"/>
                    </a:lnTo>
                    <a:lnTo>
                      <a:pt x="40069" y="10818"/>
                    </a:lnTo>
                    <a:lnTo>
                      <a:pt x="40069" y="10923"/>
                    </a:lnTo>
                    <a:lnTo>
                      <a:pt x="40132" y="10944"/>
                    </a:lnTo>
                    <a:lnTo>
                      <a:pt x="40236" y="10839"/>
                    </a:lnTo>
                    <a:lnTo>
                      <a:pt x="40257" y="10734"/>
                    </a:lnTo>
                    <a:lnTo>
                      <a:pt x="40236" y="10672"/>
                    </a:lnTo>
                    <a:lnTo>
                      <a:pt x="40152" y="10630"/>
                    </a:lnTo>
                    <a:lnTo>
                      <a:pt x="40090" y="10525"/>
                    </a:lnTo>
                    <a:lnTo>
                      <a:pt x="39964" y="10400"/>
                    </a:lnTo>
                    <a:lnTo>
                      <a:pt x="39922" y="10295"/>
                    </a:lnTo>
                    <a:lnTo>
                      <a:pt x="39839" y="10295"/>
                    </a:lnTo>
                    <a:lnTo>
                      <a:pt x="39755" y="10337"/>
                    </a:lnTo>
                    <a:lnTo>
                      <a:pt x="39713" y="10400"/>
                    </a:lnTo>
                    <a:lnTo>
                      <a:pt x="39629" y="10420"/>
                    </a:lnTo>
                    <a:lnTo>
                      <a:pt x="39525" y="10504"/>
                    </a:lnTo>
                    <a:lnTo>
                      <a:pt x="39420" y="10504"/>
                    </a:lnTo>
                    <a:lnTo>
                      <a:pt x="39336" y="10567"/>
                    </a:lnTo>
                    <a:lnTo>
                      <a:pt x="39316" y="10546"/>
                    </a:lnTo>
                    <a:lnTo>
                      <a:pt x="39336" y="10441"/>
                    </a:lnTo>
                    <a:lnTo>
                      <a:pt x="39420" y="10400"/>
                    </a:lnTo>
                    <a:lnTo>
                      <a:pt x="39525" y="10400"/>
                    </a:lnTo>
                    <a:lnTo>
                      <a:pt x="39650" y="10253"/>
                    </a:lnTo>
                    <a:lnTo>
                      <a:pt x="39713" y="10190"/>
                    </a:lnTo>
                    <a:lnTo>
                      <a:pt x="39713" y="10127"/>
                    </a:lnTo>
                    <a:lnTo>
                      <a:pt x="39629" y="10148"/>
                    </a:lnTo>
                    <a:lnTo>
                      <a:pt x="39462" y="10211"/>
                    </a:lnTo>
                    <a:lnTo>
                      <a:pt x="39316" y="10316"/>
                    </a:lnTo>
                    <a:lnTo>
                      <a:pt x="39253" y="10316"/>
                    </a:lnTo>
                    <a:lnTo>
                      <a:pt x="39211" y="10358"/>
                    </a:lnTo>
                    <a:lnTo>
                      <a:pt x="39169" y="10441"/>
                    </a:lnTo>
                    <a:lnTo>
                      <a:pt x="39106" y="10630"/>
                    </a:lnTo>
                    <a:lnTo>
                      <a:pt x="38918" y="10839"/>
                    </a:lnTo>
                    <a:lnTo>
                      <a:pt x="38730" y="10944"/>
                    </a:lnTo>
                    <a:lnTo>
                      <a:pt x="38730" y="10923"/>
                    </a:lnTo>
                    <a:lnTo>
                      <a:pt x="38813" y="10839"/>
                    </a:lnTo>
                    <a:lnTo>
                      <a:pt x="38939" y="10713"/>
                    </a:lnTo>
                    <a:lnTo>
                      <a:pt x="39023" y="10567"/>
                    </a:lnTo>
                    <a:lnTo>
                      <a:pt x="39064" y="10525"/>
                    </a:lnTo>
                    <a:lnTo>
                      <a:pt x="39064" y="10462"/>
                    </a:lnTo>
                    <a:lnTo>
                      <a:pt x="39023" y="10462"/>
                    </a:lnTo>
                    <a:lnTo>
                      <a:pt x="39002" y="10441"/>
                    </a:lnTo>
                    <a:lnTo>
                      <a:pt x="38939" y="10462"/>
                    </a:lnTo>
                    <a:lnTo>
                      <a:pt x="38855" y="10609"/>
                    </a:lnTo>
                    <a:lnTo>
                      <a:pt x="38730" y="10734"/>
                    </a:lnTo>
                    <a:lnTo>
                      <a:pt x="38688" y="10734"/>
                    </a:lnTo>
                    <a:lnTo>
                      <a:pt x="38709" y="10651"/>
                    </a:lnTo>
                    <a:lnTo>
                      <a:pt x="38730" y="10567"/>
                    </a:lnTo>
                    <a:lnTo>
                      <a:pt x="38834" y="10462"/>
                    </a:lnTo>
                    <a:lnTo>
                      <a:pt x="38876" y="10400"/>
                    </a:lnTo>
                    <a:lnTo>
                      <a:pt x="38918" y="10316"/>
                    </a:lnTo>
                    <a:lnTo>
                      <a:pt x="39002" y="10316"/>
                    </a:lnTo>
                    <a:lnTo>
                      <a:pt x="39044" y="10337"/>
                    </a:lnTo>
                    <a:lnTo>
                      <a:pt x="39148" y="10337"/>
                    </a:lnTo>
                    <a:lnTo>
                      <a:pt x="39190" y="10295"/>
                    </a:lnTo>
                    <a:lnTo>
                      <a:pt x="39253" y="10211"/>
                    </a:lnTo>
                    <a:lnTo>
                      <a:pt x="39357" y="10148"/>
                    </a:lnTo>
                    <a:lnTo>
                      <a:pt x="39462" y="10023"/>
                    </a:lnTo>
                    <a:lnTo>
                      <a:pt x="39525" y="9918"/>
                    </a:lnTo>
                    <a:lnTo>
                      <a:pt x="39483" y="9814"/>
                    </a:lnTo>
                    <a:lnTo>
                      <a:pt x="39525" y="9730"/>
                    </a:lnTo>
                    <a:lnTo>
                      <a:pt x="39483" y="9709"/>
                    </a:lnTo>
                    <a:lnTo>
                      <a:pt x="39336" y="9793"/>
                    </a:lnTo>
                    <a:lnTo>
                      <a:pt x="39274" y="9876"/>
                    </a:lnTo>
                    <a:lnTo>
                      <a:pt x="39274" y="9981"/>
                    </a:lnTo>
                    <a:lnTo>
                      <a:pt x="39253" y="10107"/>
                    </a:lnTo>
                    <a:lnTo>
                      <a:pt x="39211" y="10127"/>
                    </a:lnTo>
                    <a:lnTo>
                      <a:pt x="39232" y="10086"/>
                    </a:lnTo>
                    <a:lnTo>
                      <a:pt x="39232" y="10023"/>
                    </a:lnTo>
                    <a:lnTo>
                      <a:pt x="39148" y="9981"/>
                    </a:lnTo>
                    <a:lnTo>
                      <a:pt x="39044" y="9981"/>
                    </a:lnTo>
                    <a:lnTo>
                      <a:pt x="38939" y="10044"/>
                    </a:lnTo>
                    <a:lnTo>
                      <a:pt x="38855" y="10023"/>
                    </a:lnTo>
                    <a:lnTo>
                      <a:pt x="38730" y="10044"/>
                    </a:lnTo>
                    <a:lnTo>
                      <a:pt x="38625" y="10107"/>
                    </a:lnTo>
                    <a:lnTo>
                      <a:pt x="38500" y="10107"/>
                    </a:lnTo>
                    <a:lnTo>
                      <a:pt x="38583" y="10044"/>
                    </a:lnTo>
                    <a:lnTo>
                      <a:pt x="38688" y="10002"/>
                    </a:lnTo>
                    <a:lnTo>
                      <a:pt x="38772" y="9897"/>
                    </a:lnTo>
                    <a:lnTo>
                      <a:pt x="38730" y="9814"/>
                    </a:lnTo>
                    <a:lnTo>
                      <a:pt x="38688" y="9814"/>
                    </a:lnTo>
                    <a:lnTo>
                      <a:pt x="38541" y="9835"/>
                    </a:lnTo>
                    <a:lnTo>
                      <a:pt x="38604" y="9772"/>
                    </a:lnTo>
                    <a:lnTo>
                      <a:pt x="38688" y="9772"/>
                    </a:lnTo>
                    <a:lnTo>
                      <a:pt x="38772" y="9709"/>
                    </a:lnTo>
                    <a:lnTo>
                      <a:pt x="38813" y="9604"/>
                    </a:lnTo>
                    <a:lnTo>
                      <a:pt x="38897" y="9583"/>
                    </a:lnTo>
                    <a:lnTo>
                      <a:pt x="38939" y="9521"/>
                    </a:lnTo>
                    <a:lnTo>
                      <a:pt x="39002" y="9521"/>
                    </a:lnTo>
                    <a:lnTo>
                      <a:pt x="39106" y="9604"/>
                    </a:lnTo>
                    <a:lnTo>
                      <a:pt x="39169" y="9667"/>
                    </a:lnTo>
                    <a:lnTo>
                      <a:pt x="39253" y="9667"/>
                    </a:lnTo>
                    <a:lnTo>
                      <a:pt x="39357" y="9521"/>
                    </a:lnTo>
                    <a:lnTo>
                      <a:pt x="39441" y="9458"/>
                    </a:lnTo>
                    <a:lnTo>
                      <a:pt x="39441" y="9395"/>
                    </a:lnTo>
                    <a:lnTo>
                      <a:pt x="39336" y="9270"/>
                    </a:lnTo>
                    <a:lnTo>
                      <a:pt x="39316" y="9165"/>
                    </a:lnTo>
                    <a:lnTo>
                      <a:pt x="39274" y="9060"/>
                    </a:lnTo>
                    <a:lnTo>
                      <a:pt x="39169" y="8956"/>
                    </a:lnTo>
                    <a:lnTo>
                      <a:pt x="39106" y="8893"/>
                    </a:lnTo>
                    <a:lnTo>
                      <a:pt x="39023" y="8726"/>
                    </a:lnTo>
                    <a:lnTo>
                      <a:pt x="38960" y="8747"/>
                    </a:lnTo>
                    <a:lnTo>
                      <a:pt x="38960" y="8830"/>
                    </a:lnTo>
                    <a:lnTo>
                      <a:pt x="38918" y="8893"/>
                    </a:lnTo>
                    <a:lnTo>
                      <a:pt x="38855" y="8935"/>
                    </a:lnTo>
                    <a:lnTo>
                      <a:pt x="38834" y="8977"/>
                    </a:lnTo>
                    <a:lnTo>
                      <a:pt x="38834" y="9060"/>
                    </a:lnTo>
                    <a:lnTo>
                      <a:pt x="38751" y="9102"/>
                    </a:lnTo>
                    <a:lnTo>
                      <a:pt x="38709" y="9186"/>
                    </a:lnTo>
                    <a:lnTo>
                      <a:pt x="38709" y="9291"/>
                    </a:lnTo>
                    <a:lnTo>
                      <a:pt x="38583" y="9353"/>
                    </a:lnTo>
                    <a:lnTo>
                      <a:pt x="38500" y="9458"/>
                    </a:lnTo>
                    <a:lnTo>
                      <a:pt x="38479" y="9542"/>
                    </a:lnTo>
                    <a:lnTo>
                      <a:pt x="38416" y="9604"/>
                    </a:lnTo>
                    <a:lnTo>
                      <a:pt x="38374" y="9583"/>
                    </a:lnTo>
                    <a:lnTo>
                      <a:pt x="38395" y="9458"/>
                    </a:lnTo>
                    <a:lnTo>
                      <a:pt x="38500" y="9291"/>
                    </a:lnTo>
                    <a:lnTo>
                      <a:pt x="38583" y="9270"/>
                    </a:lnTo>
                    <a:lnTo>
                      <a:pt x="38583" y="9228"/>
                    </a:lnTo>
                    <a:lnTo>
                      <a:pt x="38541" y="9186"/>
                    </a:lnTo>
                    <a:lnTo>
                      <a:pt x="38500" y="9123"/>
                    </a:lnTo>
                    <a:lnTo>
                      <a:pt x="38186" y="9332"/>
                    </a:lnTo>
                    <a:lnTo>
                      <a:pt x="38060" y="9500"/>
                    </a:lnTo>
                    <a:lnTo>
                      <a:pt x="37997" y="9583"/>
                    </a:lnTo>
                    <a:lnTo>
                      <a:pt x="37893" y="9604"/>
                    </a:lnTo>
                    <a:lnTo>
                      <a:pt x="37893" y="9583"/>
                    </a:lnTo>
                    <a:lnTo>
                      <a:pt x="37956" y="9542"/>
                    </a:lnTo>
                    <a:lnTo>
                      <a:pt x="38039" y="9374"/>
                    </a:lnTo>
                    <a:lnTo>
                      <a:pt x="38060" y="9291"/>
                    </a:lnTo>
                    <a:lnTo>
                      <a:pt x="38186" y="9165"/>
                    </a:lnTo>
                    <a:lnTo>
                      <a:pt x="38248" y="9081"/>
                    </a:lnTo>
                    <a:lnTo>
                      <a:pt x="38207" y="9019"/>
                    </a:lnTo>
                    <a:lnTo>
                      <a:pt x="38207" y="8935"/>
                    </a:lnTo>
                    <a:lnTo>
                      <a:pt x="38081" y="9019"/>
                    </a:lnTo>
                    <a:lnTo>
                      <a:pt x="37935" y="9144"/>
                    </a:lnTo>
                    <a:lnTo>
                      <a:pt x="37893" y="9249"/>
                    </a:lnTo>
                    <a:lnTo>
                      <a:pt x="37809" y="9353"/>
                    </a:lnTo>
                    <a:lnTo>
                      <a:pt x="37788" y="9332"/>
                    </a:lnTo>
                    <a:lnTo>
                      <a:pt x="37809" y="9228"/>
                    </a:lnTo>
                    <a:lnTo>
                      <a:pt x="37872" y="9123"/>
                    </a:lnTo>
                    <a:lnTo>
                      <a:pt x="37809" y="9081"/>
                    </a:lnTo>
                    <a:lnTo>
                      <a:pt x="37809" y="9039"/>
                    </a:lnTo>
                    <a:lnTo>
                      <a:pt x="37893" y="9019"/>
                    </a:lnTo>
                    <a:lnTo>
                      <a:pt x="38081" y="8872"/>
                    </a:lnTo>
                    <a:lnTo>
                      <a:pt x="38269" y="8726"/>
                    </a:lnTo>
                    <a:lnTo>
                      <a:pt x="38269" y="8642"/>
                    </a:lnTo>
                    <a:lnTo>
                      <a:pt x="38186" y="8642"/>
                    </a:lnTo>
                    <a:lnTo>
                      <a:pt x="38060" y="8726"/>
                    </a:lnTo>
                    <a:lnTo>
                      <a:pt x="38018" y="8809"/>
                    </a:lnTo>
                    <a:lnTo>
                      <a:pt x="37914" y="8851"/>
                    </a:lnTo>
                    <a:lnTo>
                      <a:pt x="37914" y="8809"/>
                    </a:lnTo>
                    <a:lnTo>
                      <a:pt x="37893" y="8747"/>
                    </a:lnTo>
                    <a:lnTo>
                      <a:pt x="37704" y="8872"/>
                    </a:lnTo>
                    <a:lnTo>
                      <a:pt x="37642" y="8977"/>
                    </a:lnTo>
                    <a:lnTo>
                      <a:pt x="37558" y="9165"/>
                    </a:lnTo>
                    <a:lnTo>
                      <a:pt x="37432" y="9249"/>
                    </a:lnTo>
                    <a:lnTo>
                      <a:pt x="37349" y="9249"/>
                    </a:lnTo>
                    <a:lnTo>
                      <a:pt x="37432" y="9165"/>
                    </a:lnTo>
                    <a:lnTo>
                      <a:pt x="37558" y="9060"/>
                    </a:lnTo>
                    <a:lnTo>
                      <a:pt x="37600" y="8956"/>
                    </a:lnTo>
                    <a:lnTo>
                      <a:pt x="37579" y="8935"/>
                    </a:lnTo>
                    <a:lnTo>
                      <a:pt x="37495" y="8935"/>
                    </a:lnTo>
                    <a:lnTo>
                      <a:pt x="37600" y="8851"/>
                    </a:lnTo>
                    <a:lnTo>
                      <a:pt x="37746" y="8830"/>
                    </a:lnTo>
                    <a:lnTo>
                      <a:pt x="37788" y="8767"/>
                    </a:lnTo>
                    <a:lnTo>
                      <a:pt x="37767" y="8726"/>
                    </a:lnTo>
                    <a:lnTo>
                      <a:pt x="37683" y="8747"/>
                    </a:lnTo>
                    <a:lnTo>
                      <a:pt x="37558" y="8767"/>
                    </a:lnTo>
                    <a:lnTo>
                      <a:pt x="37474" y="8851"/>
                    </a:lnTo>
                    <a:lnTo>
                      <a:pt x="37391" y="8830"/>
                    </a:lnTo>
                    <a:lnTo>
                      <a:pt x="37600" y="8726"/>
                    </a:lnTo>
                    <a:lnTo>
                      <a:pt x="37579" y="8663"/>
                    </a:lnTo>
                    <a:lnTo>
                      <a:pt x="37474" y="8663"/>
                    </a:lnTo>
                    <a:lnTo>
                      <a:pt x="37537" y="8600"/>
                    </a:lnTo>
                    <a:lnTo>
                      <a:pt x="37642" y="8600"/>
                    </a:lnTo>
                    <a:lnTo>
                      <a:pt x="37683" y="8642"/>
                    </a:lnTo>
                    <a:lnTo>
                      <a:pt x="37809" y="8642"/>
                    </a:lnTo>
                    <a:lnTo>
                      <a:pt x="37872" y="8537"/>
                    </a:lnTo>
                    <a:lnTo>
                      <a:pt x="37997" y="8495"/>
                    </a:lnTo>
                    <a:lnTo>
                      <a:pt x="37997" y="8412"/>
                    </a:lnTo>
                    <a:lnTo>
                      <a:pt x="38060" y="8328"/>
                    </a:lnTo>
                    <a:lnTo>
                      <a:pt x="38060" y="8286"/>
                    </a:lnTo>
                    <a:lnTo>
                      <a:pt x="37976" y="8286"/>
                    </a:lnTo>
                    <a:lnTo>
                      <a:pt x="37914" y="8223"/>
                    </a:lnTo>
                    <a:lnTo>
                      <a:pt x="37809" y="8203"/>
                    </a:lnTo>
                    <a:lnTo>
                      <a:pt x="37683" y="8307"/>
                    </a:lnTo>
                    <a:lnTo>
                      <a:pt x="37537" y="8349"/>
                    </a:lnTo>
                    <a:lnTo>
                      <a:pt x="37453" y="8495"/>
                    </a:lnTo>
                    <a:lnTo>
                      <a:pt x="37244" y="8705"/>
                    </a:lnTo>
                    <a:lnTo>
                      <a:pt x="37181" y="8705"/>
                    </a:lnTo>
                    <a:lnTo>
                      <a:pt x="37223" y="8621"/>
                    </a:lnTo>
                    <a:lnTo>
                      <a:pt x="37265" y="8621"/>
                    </a:lnTo>
                    <a:lnTo>
                      <a:pt x="37370" y="8537"/>
                    </a:lnTo>
                    <a:lnTo>
                      <a:pt x="37495" y="8349"/>
                    </a:lnTo>
                    <a:lnTo>
                      <a:pt x="37642" y="8286"/>
                    </a:lnTo>
                    <a:lnTo>
                      <a:pt x="37704" y="8203"/>
                    </a:lnTo>
                    <a:lnTo>
                      <a:pt x="37683" y="8140"/>
                    </a:lnTo>
                    <a:lnTo>
                      <a:pt x="37495" y="8140"/>
                    </a:lnTo>
                    <a:lnTo>
                      <a:pt x="37328" y="8286"/>
                    </a:lnTo>
                    <a:lnTo>
                      <a:pt x="37495" y="8119"/>
                    </a:lnTo>
                    <a:lnTo>
                      <a:pt x="37663" y="8077"/>
                    </a:lnTo>
                    <a:lnTo>
                      <a:pt x="37767" y="8098"/>
                    </a:lnTo>
                    <a:lnTo>
                      <a:pt x="37851" y="8119"/>
                    </a:lnTo>
                    <a:lnTo>
                      <a:pt x="37956" y="8014"/>
                    </a:lnTo>
                    <a:lnTo>
                      <a:pt x="37956" y="7931"/>
                    </a:lnTo>
                    <a:lnTo>
                      <a:pt x="37914" y="7889"/>
                    </a:lnTo>
                    <a:lnTo>
                      <a:pt x="37914" y="7805"/>
                    </a:lnTo>
                    <a:lnTo>
                      <a:pt x="37914" y="7721"/>
                    </a:lnTo>
                    <a:lnTo>
                      <a:pt x="37788" y="7679"/>
                    </a:lnTo>
                    <a:lnTo>
                      <a:pt x="37746" y="7596"/>
                    </a:lnTo>
                    <a:lnTo>
                      <a:pt x="37642" y="7575"/>
                    </a:lnTo>
                    <a:lnTo>
                      <a:pt x="37600" y="7617"/>
                    </a:lnTo>
                    <a:lnTo>
                      <a:pt x="37558" y="7617"/>
                    </a:lnTo>
                    <a:lnTo>
                      <a:pt x="37558" y="7533"/>
                    </a:lnTo>
                    <a:lnTo>
                      <a:pt x="37474" y="7512"/>
                    </a:lnTo>
                    <a:lnTo>
                      <a:pt x="37391" y="7428"/>
                    </a:lnTo>
                    <a:lnTo>
                      <a:pt x="37391" y="7366"/>
                    </a:lnTo>
                    <a:lnTo>
                      <a:pt x="37244" y="7282"/>
                    </a:lnTo>
                    <a:lnTo>
                      <a:pt x="37181" y="7282"/>
                    </a:lnTo>
                    <a:lnTo>
                      <a:pt x="37139" y="7219"/>
                    </a:lnTo>
                    <a:lnTo>
                      <a:pt x="37014" y="7219"/>
                    </a:lnTo>
                    <a:lnTo>
                      <a:pt x="36826" y="7261"/>
                    </a:lnTo>
                    <a:lnTo>
                      <a:pt x="36721" y="7366"/>
                    </a:lnTo>
                    <a:lnTo>
                      <a:pt x="36595" y="7366"/>
                    </a:lnTo>
                    <a:lnTo>
                      <a:pt x="36491" y="7533"/>
                    </a:lnTo>
                    <a:lnTo>
                      <a:pt x="36512" y="7596"/>
                    </a:lnTo>
                    <a:lnTo>
                      <a:pt x="36595" y="7617"/>
                    </a:lnTo>
                    <a:lnTo>
                      <a:pt x="36805" y="7805"/>
                    </a:lnTo>
                    <a:lnTo>
                      <a:pt x="36826" y="7847"/>
                    </a:lnTo>
                    <a:lnTo>
                      <a:pt x="36909" y="7889"/>
                    </a:lnTo>
                    <a:lnTo>
                      <a:pt x="36951" y="7993"/>
                    </a:lnTo>
                    <a:lnTo>
                      <a:pt x="36909" y="7993"/>
                    </a:lnTo>
                    <a:lnTo>
                      <a:pt x="36826" y="7931"/>
                    </a:lnTo>
                    <a:lnTo>
                      <a:pt x="36700" y="7931"/>
                    </a:lnTo>
                    <a:lnTo>
                      <a:pt x="36700" y="7847"/>
                    </a:lnTo>
                    <a:lnTo>
                      <a:pt x="36512" y="7679"/>
                    </a:lnTo>
                    <a:lnTo>
                      <a:pt x="36428" y="7700"/>
                    </a:lnTo>
                    <a:lnTo>
                      <a:pt x="36386" y="7721"/>
                    </a:lnTo>
                    <a:lnTo>
                      <a:pt x="36386" y="7721"/>
                    </a:lnTo>
                    <a:lnTo>
                      <a:pt x="36407" y="7638"/>
                    </a:lnTo>
                    <a:lnTo>
                      <a:pt x="36428" y="7533"/>
                    </a:lnTo>
                    <a:lnTo>
                      <a:pt x="36303" y="7491"/>
                    </a:lnTo>
                    <a:lnTo>
                      <a:pt x="36240" y="7512"/>
                    </a:lnTo>
                    <a:lnTo>
                      <a:pt x="36240" y="7721"/>
                    </a:lnTo>
                    <a:lnTo>
                      <a:pt x="36303" y="7826"/>
                    </a:lnTo>
                    <a:lnTo>
                      <a:pt x="36323" y="7951"/>
                    </a:lnTo>
                    <a:lnTo>
                      <a:pt x="36303" y="8035"/>
                    </a:lnTo>
                    <a:lnTo>
                      <a:pt x="36303" y="7931"/>
                    </a:lnTo>
                    <a:lnTo>
                      <a:pt x="36219" y="7784"/>
                    </a:lnTo>
                    <a:lnTo>
                      <a:pt x="36135" y="7889"/>
                    </a:lnTo>
                    <a:lnTo>
                      <a:pt x="36093" y="7993"/>
                    </a:lnTo>
                    <a:lnTo>
                      <a:pt x="36135" y="8056"/>
                    </a:lnTo>
                    <a:lnTo>
                      <a:pt x="36072" y="8119"/>
                    </a:lnTo>
                    <a:lnTo>
                      <a:pt x="35968" y="8056"/>
                    </a:lnTo>
                    <a:lnTo>
                      <a:pt x="35863" y="8035"/>
                    </a:lnTo>
                    <a:lnTo>
                      <a:pt x="35905" y="7951"/>
                    </a:lnTo>
                    <a:lnTo>
                      <a:pt x="36010" y="7889"/>
                    </a:lnTo>
                    <a:lnTo>
                      <a:pt x="36135" y="7700"/>
                    </a:lnTo>
                    <a:lnTo>
                      <a:pt x="36177" y="7596"/>
                    </a:lnTo>
                    <a:lnTo>
                      <a:pt x="36093" y="7512"/>
                    </a:lnTo>
                    <a:lnTo>
                      <a:pt x="36072" y="7407"/>
                    </a:lnTo>
                    <a:lnTo>
                      <a:pt x="35926" y="7533"/>
                    </a:lnTo>
                    <a:lnTo>
                      <a:pt x="35884" y="7596"/>
                    </a:lnTo>
                    <a:lnTo>
                      <a:pt x="35863" y="7533"/>
                    </a:lnTo>
                    <a:lnTo>
                      <a:pt x="35884" y="7407"/>
                    </a:lnTo>
                    <a:lnTo>
                      <a:pt x="35779" y="7387"/>
                    </a:lnTo>
                    <a:lnTo>
                      <a:pt x="35717" y="7407"/>
                    </a:lnTo>
                    <a:lnTo>
                      <a:pt x="35696" y="7491"/>
                    </a:lnTo>
                    <a:lnTo>
                      <a:pt x="35717" y="7617"/>
                    </a:lnTo>
                    <a:lnTo>
                      <a:pt x="35717" y="7742"/>
                    </a:lnTo>
                    <a:lnTo>
                      <a:pt x="35675" y="7700"/>
                    </a:lnTo>
                    <a:lnTo>
                      <a:pt x="35675" y="7533"/>
                    </a:lnTo>
                    <a:lnTo>
                      <a:pt x="35654" y="7512"/>
                    </a:lnTo>
                    <a:lnTo>
                      <a:pt x="35591" y="7617"/>
                    </a:lnTo>
                    <a:lnTo>
                      <a:pt x="35487" y="7638"/>
                    </a:lnTo>
                    <a:lnTo>
                      <a:pt x="35487" y="7721"/>
                    </a:lnTo>
                    <a:lnTo>
                      <a:pt x="35403" y="7826"/>
                    </a:lnTo>
                    <a:lnTo>
                      <a:pt x="35340" y="7847"/>
                    </a:lnTo>
                    <a:lnTo>
                      <a:pt x="35277" y="7931"/>
                    </a:lnTo>
                    <a:lnTo>
                      <a:pt x="35173" y="7931"/>
                    </a:lnTo>
                    <a:lnTo>
                      <a:pt x="35256" y="7847"/>
                    </a:lnTo>
                    <a:lnTo>
                      <a:pt x="35256" y="7784"/>
                    </a:lnTo>
                    <a:lnTo>
                      <a:pt x="35194" y="7721"/>
                    </a:lnTo>
                    <a:lnTo>
                      <a:pt x="35152" y="7721"/>
                    </a:lnTo>
                    <a:lnTo>
                      <a:pt x="35152" y="7679"/>
                    </a:lnTo>
                    <a:lnTo>
                      <a:pt x="35235" y="7679"/>
                    </a:lnTo>
                    <a:lnTo>
                      <a:pt x="35277" y="7700"/>
                    </a:lnTo>
                    <a:lnTo>
                      <a:pt x="35298" y="7638"/>
                    </a:lnTo>
                    <a:lnTo>
                      <a:pt x="35298" y="7596"/>
                    </a:lnTo>
                    <a:lnTo>
                      <a:pt x="35298" y="7554"/>
                    </a:lnTo>
                    <a:lnTo>
                      <a:pt x="35403" y="7491"/>
                    </a:lnTo>
                    <a:lnTo>
                      <a:pt x="35570" y="7345"/>
                    </a:lnTo>
                    <a:lnTo>
                      <a:pt x="35591" y="7261"/>
                    </a:lnTo>
                    <a:lnTo>
                      <a:pt x="35675" y="7177"/>
                    </a:lnTo>
                    <a:lnTo>
                      <a:pt x="35570" y="7177"/>
                    </a:lnTo>
                    <a:lnTo>
                      <a:pt x="35403" y="7282"/>
                    </a:lnTo>
                    <a:lnTo>
                      <a:pt x="35277" y="7407"/>
                    </a:lnTo>
                    <a:lnTo>
                      <a:pt x="35194" y="7407"/>
                    </a:lnTo>
                    <a:lnTo>
                      <a:pt x="35277" y="7324"/>
                    </a:lnTo>
                    <a:lnTo>
                      <a:pt x="35361" y="7219"/>
                    </a:lnTo>
                    <a:lnTo>
                      <a:pt x="35445" y="7156"/>
                    </a:lnTo>
                    <a:lnTo>
                      <a:pt x="35549" y="7114"/>
                    </a:lnTo>
                    <a:lnTo>
                      <a:pt x="35612" y="7052"/>
                    </a:lnTo>
                    <a:lnTo>
                      <a:pt x="35696" y="7052"/>
                    </a:lnTo>
                    <a:lnTo>
                      <a:pt x="35779" y="6905"/>
                    </a:lnTo>
                    <a:lnTo>
                      <a:pt x="35779" y="6863"/>
                    </a:lnTo>
                    <a:lnTo>
                      <a:pt x="35696" y="6780"/>
                    </a:lnTo>
                    <a:lnTo>
                      <a:pt x="35696" y="6675"/>
                    </a:lnTo>
                    <a:lnTo>
                      <a:pt x="35717" y="6591"/>
                    </a:lnTo>
                    <a:lnTo>
                      <a:pt x="35884" y="6424"/>
                    </a:lnTo>
                    <a:lnTo>
                      <a:pt x="35905" y="6361"/>
                    </a:lnTo>
                    <a:lnTo>
                      <a:pt x="35863" y="6257"/>
                    </a:lnTo>
                    <a:lnTo>
                      <a:pt x="35842" y="6194"/>
                    </a:lnTo>
                    <a:lnTo>
                      <a:pt x="35800" y="6131"/>
                    </a:lnTo>
                    <a:lnTo>
                      <a:pt x="35884" y="6006"/>
                    </a:lnTo>
                    <a:lnTo>
                      <a:pt x="35968" y="5922"/>
                    </a:lnTo>
                    <a:lnTo>
                      <a:pt x="35989" y="5838"/>
                    </a:lnTo>
                    <a:lnTo>
                      <a:pt x="36010" y="5587"/>
                    </a:lnTo>
                    <a:lnTo>
                      <a:pt x="36051" y="5524"/>
                    </a:lnTo>
                    <a:lnTo>
                      <a:pt x="36010" y="5462"/>
                    </a:lnTo>
                    <a:lnTo>
                      <a:pt x="35842" y="5399"/>
                    </a:lnTo>
                    <a:lnTo>
                      <a:pt x="35654" y="5399"/>
                    </a:lnTo>
                    <a:lnTo>
                      <a:pt x="35487" y="5357"/>
                    </a:lnTo>
                    <a:lnTo>
                      <a:pt x="35361" y="5420"/>
                    </a:lnTo>
                    <a:lnTo>
                      <a:pt x="35235" y="5420"/>
                    </a:lnTo>
                    <a:lnTo>
                      <a:pt x="35068" y="5503"/>
                    </a:lnTo>
                    <a:lnTo>
                      <a:pt x="34796" y="5587"/>
                    </a:lnTo>
                    <a:lnTo>
                      <a:pt x="34754" y="5671"/>
                    </a:lnTo>
                    <a:lnTo>
                      <a:pt x="34859" y="5796"/>
                    </a:lnTo>
                    <a:lnTo>
                      <a:pt x="34859" y="5880"/>
                    </a:lnTo>
                    <a:lnTo>
                      <a:pt x="34817" y="5922"/>
                    </a:lnTo>
                    <a:lnTo>
                      <a:pt x="34754" y="5775"/>
                    </a:lnTo>
                    <a:lnTo>
                      <a:pt x="34712" y="5713"/>
                    </a:lnTo>
                    <a:lnTo>
                      <a:pt x="34650" y="5587"/>
                    </a:lnTo>
                    <a:lnTo>
                      <a:pt x="34524" y="5587"/>
                    </a:lnTo>
                    <a:lnTo>
                      <a:pt x="34440" y="5671"/>
                    </a:lnTo>
                    <a:lnTo>
                      <a:pt x="34440" y="5734"/>
                    </a:lnTo>
                    <a:lnTo>
                      <a:pt x="34398" y="5796"/>
                    </a:lnTo>
                    <a:lnTo>
                      <a:pt x="34378" y="5713"/>
                    </a:lnTo>
                    <a:lnTo>
                      <a:pt x="34398" y="5608"/>
                    </a:lnTo>
                    <a:lnTo>
                      <a:pt x="34336" y="5587"/>
                    </a:lnTo>
                    <a:lnTo>
                      <a:pt x="34189" y="5608"/>
                    </a:lnTo>
                    <a:lnTo>
                      <a:pt x="34126" y="5713"/>
                    </a:lnTo>
                    <a:lnTo>
                      <a:pt x="34126" y="5796"/>
                    </a:lnTo>
                    <a:lnTo>
                      <a:pt x="34273" y="5901"/>
                    </a:lnTo>
                    <a:lnTo>
                      <a:pt x="34378" y="6047"/>
                    </a:lnTo>
                    <a:lnTo>
                      <a:pt x="34503" y="6131"/>
                    </a:lnTo>
                    <a:lnTo>
                      <a:pt x="34440" y="6131"/>
                    </a:lnTo>
                    <a:lnTo>
                      <a:pt x="34294" y="6047"/>
                    </a:lnTo>
                    <a:lnTo>
                      <a:pt x="34106" y="5880"/>
                    </a:lnTo>
                    <a:lnTo>
                      <a:pt x="34064" y="5880"/>
                    </a:lnTo>
                    <a:lnTo>
                      <a:pt x="34022" y="5922"/>
                    </a:lnTo>
                    <a:lnTo>
                      <a:pt x="33854" y="5922"/>
                    </a:lnTo>
                    <a:lnTo>
                      <a:pt x="33813" y="5943"/>
                    </a:lnTo>
                    <a:lnTo>
                      <a:pt x="33875" y="6006"/>
                    </a:lnTo>
                    <a:lnTo>
                      <a:pt x="34001" y="6006"/>
                    </a:lnTo>
                    <a:lnTo>
                      <a:pt x="34022" y="6047"/>
                    </a:lnTo>
                    <a:lnTo>
                      <a:pt x="34064" y="6152"/>
                    </a:lnTo>
                    <a:lnTo>
                      <a:pt x="34210" y="6257"/>
                    </a:lnTo>
                    <a:lnTo>
                      <a:pt x="34231" y="6340"/>
                    </a:lnTo>
                    <a:lnTo>
                      <a:pt x="34315" y="6424"/>
                    </a:lnTo>
                    <a:lnTo>
                      <a:pt x="34210" y="6424"/>
                    </a:lnTo>
                    <a:lnTo>
                      <a:pt x="34126" y="6319"/>
                    </a:lnTo>
                    <a:lnTo>
                      <a:pt x="33980" y="6236"/>
                    </a:lnTo>
                    <a:lnTo>
                      <a:pt x="33980" y="6152"/>
                    </a:lnTo>
                    <a:lnTo>
                      <a:pt x="33875" y="6047"/>
                    </a:lnTo>
                    <a:lnTo>
                      <a:pt x="33750" y="6047"/>
                    </a:lnTo>
                    <a:lnTo>
                      <a:pt x="33666" y="6131"/>
                    </a:lnTo>
                    <a:lnTo>
                      <a:pt x="33666" y="6215"/>
                    </a:lnTo>
                    <a:lnTo>
                      <a:pt x="33582" y="6361"/>
                    </a:lnTo>
                    <a:lnTo>
                      <a:pt x="33541" y="6529"/>
                    </a:lnTo>
                    <a:lnTo>
                      <a:pt x="33603" y="6633"/>
                    </a:lnTo>
                    <a:lnTo>
                      <a:pt x="33478" y="6675"/>
                    </a:lnTo>
                    <a:lnTo>
                      <a:pt x="33478" y="6759"/>
                    </a:lnTo>
                    <a:lnTo>
                      <a:pt x="33541" y="6822"/>
                    </a:lnTo>
                    <a:lnTo>
                      <a:pt x="33562" y="6926"/>
                    </a:lnTo>
                    <a:lnTo>
                      <a:pt x="33645" y="6926"/>
                    </a:lnTo>
                    <a:lnTo>
                      <a:pt x="33813" y="6780"/>
                    </a:lnTo>
                    <a:lnTo>
                      <a:pt x="33896" y="6780"/>
                    </a:lnTo>
                    <a:lnTo>
                      <a:pt x="33917" y="6842"/>
                    </a:lnTo>
                    <a:lnTo>
                      <a:pt x="33813" y="6863"/>
                    </a:lnTo>
                    <a:lnTo>
                      <a:pt x="33771" y="6884"/>
                    </a:lnTo>
                    <a:lnTo>
                      <a:pt x="33771" y="6947"/>
                    </a:lnTo>
                    <a:lnTo>
                      <a:pt x="33687" y="6947"/>
                    </a:lnTo>
                    <a:lnTo>
                      <a:pt x="33603" y="7052"/>
                    </a:lnTo>
                    <a:lnTo>
                      <a:pt x="33603" y="7156"/>
                    </a:lnTo>
                    <a:lnTo>
                      <a:pt x="33541" y="7240"/>
                    </a:lnTo>
                    <a:lnTo>
                      <a:pt x="33478" y="7177"/>
                    </a:lnTo>
                    <a:lnTo>
                      <a:pt x="33499" y="7094"/>
                    </a:lnTo>
                    <a:lnTo>
                      <a:pt x="33436" y="6947"/>
                    </a:lnTo>
                    <a:lnTo>
                      <a:pt x="33352" y="6926"/>
                    </a:lnTo>
                    <a:lnTo>
                      <a:pt x="33290" y="7031"/>
                    </a:lnTo>
                    <a:lnTo>
                      <a:pt x="33331" y="7094"/>
                    </a:lnTo>
                    <a:lnTo>
                      <a:pt x="33269" y="7177"/>
                    </a:lnTo>
                    <a:lnTo>
                      <a:pt x="33164" y="7198"/>
                    </a:lnTo>
                    <a:lnTo>
                      <a:pt x="33122" y="7261"/>
                    </a:lnTo>
                    <a:lnTo>
                      <a:pt x="33080" y="7177"/>
                    </a:lnTo>
                    <a:lnTo>
                      <a:pt x="33038" y="7198"/>
                    </a:lnTo>
                    <a:lnTo>
                      <a:pt x="33059" y="7303"/>
                    </a:lnTo>
                    <a:lnTo>
                      <a:pt x="33122" y="7407"/>
                    </a:lnTo>
                    <a:lnTo>
                      <a:pt x="33122" y="7554"/>
                    </a:lnTo>
                    <a:lnTo>
                      <a:pt x="33143" y="7575"/>
                    </a:lnTo>
                    <a:lnTo>
                      <a:pt x="33143" y="7700"/>
                    </a:lnTo>
                    <a:lnTo>
                      <a:pt x="33227" y="7721"/>
                    </a:lnTo>
                    <a:lnTo>
                      <a:pt x="33290" y="7784"/>
                    </a:lnTo>
                    <a:lnTo>
                      <a:pt x="33269" y="7868"/>
                    </a:lnTo>
                    <a:lnTo>
                      <a:pt x="33290" y="7931"/>
                    </a:lnTo>
                    <a:lnTo>
                      <a:pt x="33290" y="8035"/>
                    </a:lnTo>
                    <a:lnTo>
                      <a:pt x="33185" y="8119"/>
                    </a:lnTo>
                    <a:lnTo>
                      <a:pt x="33143" y="8203"/>
                    </a:lnTo>
                    <a:lnTo>
                      <a:pt x="33122" y="8412"/>
                    </a:lnTo>
                    <a:lnTo>
                      <a:pt x="33059" y="8454"/>
                    </a:lnTo>
                    <a:lnTo>
                      <a:pt x="32934" y="8663"/>
                    </a:lnTo>
                    <a:lnTo>
                      <a:pt x="32934" y="8747"/>
                    </a:lnTo>
                    <a:lnTo>
                      <a:pt x="32808" y="8872"/>
                    </a:lnTo>
                    <a:lnTo>
                      <a:pt x="32829" y="8830"/>
                    </a:lnTo>
                    <a:lnTo>
                      <a:pt x="32829" y="8726"/>
                    </a:lnTo>
                    <a:lnTo>
                      <a:pt x="32871" y="8558"/>
                    </a:lnTo>
                    <a:lnTo>
                      <a:pt x="32955" y="8495"/>
                    </a:lnTo>
                    <a:lnTo>
                      <a:pt x="32934" y="8433"/>
                    </a:lnTo>
                    <a:lnTo>
                      <a:pt x="32913" y="8454"/>
                    </a:lnTo>
                    <a:lnTo>
                      <a:pt x="32829" y="8454"/>
                    </a:lnTo>
                    <a:lnTo>
                      <a:pt x="32746" y="8391"/>
                    </a:lnTo>
                    <a:lnTo>
                      <a:pt x="32704" y="8349"/>
                    </a:lnTo>
                    <a:lnTo>
                      <a:pt x="32746" y="8328"/>
                    </a:lnTo>
                    <a:lnTo>
                      <a:pt x="32829" y="8307"/>
                    </a:lnTo>
                    <a:lnTo>
                      <a:pt x="32913" y="8307"/>
                    </a:lnTo>
                    <a:lnTo>
                      <a:pt x="32913" y="8244"/>
                    </a:lnTo>
                    <a:lnTo>
                      <a:pt x="32955" y="8244"/>
                    </a:lnTo>
                    <a:lnTo>
                      <a:pt x="32976" y="8349"/>
                    </a:lnTo>
                    <a:lnTo>
                      <a:pt x="33038" y="8244"/>
                    </a:lnTo>
                    <a:lnTo>
                      <a:pt x="33038" y="8140"/>
                    </a:lnTo>
                    <a:lnTo>
                      <a:pt x="32934" y="8098"/>
                    </a:lnTo>
                    <a:lnTo>
                      <a:pt x="32913" y="8035"/>
                    </a:lnTo>
                    <a:lnTo>
                      <a:pt x="32808" y="7910"/>
                    </a:lnTo>
                    <a:lnTo>
                      <a:pt x="32808" y="7763"/>
                    </a:lnTo>
                    <a:lnTo>
                      <a:pt x="32746" y="7679"/>
                    </a:lnTo>
                    <a:lnTo>
                      <a:pt x="32725" y="7512"/>
                    </a:lnTo>
                    <a:lnTo>
                      <a:pt x="32704" y="7491"/>
                    </a:lnTo>
                    <a:lnTo>
                      <a:pt x="32704" y="7407"/>
                    </a:lnTo>
                    <a:lnTo>
                      <a:pt x="32746" y="7366"/>
                    </a:lnTo>
                    <a:lnTo>
                      <a:pt x="32829" y="7198"/>
                    </a:lnTo>
                    <a:lnTo>
                      <a:pt x="32829" y="7094"/>
                    </a:lnTo>
                    <a:lnTo>
                      <a:pt x="32934" y="6989"/>
                    </a:lnTo>
                    <a:lnTo>
                      <a:pt x="33018" y="6884"/>
                    </a:lnTo>
                    <a:lnTo>
                      <a:pt x="33122" y="6842"/>
                    </a:lnTo>
                    <a:lnTo>
                      <a:pt x="33122" y="6738"/>
                    </a:lnTo>
                    <a:lnTo>
                      <a:pt x="33059" y="6654"/>
                    </a:lnTo>
                    <a:lnTo>
                      <a:pt x="33018" y="6550"/>
                    </a:lnTo>
                    <a:lnTo>
                      <a:pt x="33038" y="6424"/>
                    </a:lnTo>
                    <a:lnTo>
                      <a:pt x="33143" y="6215"/>
                    </a:lnTo>
                    <a:lnTo>
                      <a:pt x="33227" y="6173"/>
                    </a:lnTo>
                    <a:lnTo>
                      <a:pt x="33394" y="6068"/>
                    </a:lnTo>
                    <a:lnTo>
                      <a:pt x="33603" y="5817"/>
                    </a:lnTo>
                    <a:lnTo>
                      <a:pt x="33813" y="5608"/>
                    </a:lnTo>
                    <a:lnTo>
                      <a:pt x="33959" y="5587"/>
                    </a:lnTo>
                    <a:lnTo>
                      <a:pt x="34064" y="5441"/>
                    </a:lnTo>
                    <a:lnTo>
                      <a:pt x="34106" y="5378"/>
                    </a:lnTo>
                    <a:lnTo>
                      <a:pt x="34210" y="5378"/>
                    </a:lnTo>
                    <a:lnTo>
                      <a:pt x="34398" y="5294"/>
                    </a:lnTo>
                    <a:lnTo>
                      <a:pt x="34545" y="5231"/>
                    </a:lnTo>
                    <a:lnTo>
                      <a:pt x="34587" y="5169"/>
                    </a:lnTo>
                    <a:lnTo>
                      <a:pt x="34545" y="5085"/>
                    </a:lnTo>
                    <a:lnTo>
                      <a:pt x="34315" y="4980"/>
                    </a:lnTo>
                    <a:lnTo>
                      <a:pt x="34189" y="4897"/>
                    </a:lnTo>
                    <a:lnTo>
                      <a:pt x="34001" y="4897"/>
                    </a:lnTo>
                    <a:lnTo>
                      <a:pt x="33959" y="4876"/>
                    </a:lnTo>
                    <a:lnTo>
                      <a:pt x="33875" y="4897"/>
                    </a:lnTo>
                    <a:lnTo>
                      <a:pt x="33708" y="4876"/>
                    </a:lnTo>
                    <a:lnTo>
                      <a:pt x="33645" y="4897"/>
                    </a:lnTo>
                    <a:lnTo>
                      <a:pt x="33436" y="4897"/>
                    </a:lnTo>
                    <a:lnTo>
                      <a:pt x="33122" y="5001"/>
                    </a:lnTo>
                    <a:lnTo>
                      <a:pt x="32934" y="5190"/>
                    </a:lnTo>
                    <a:lnTo>
                      <a:pt x="32725" y="5273"/>
                    </a:lnTo>
                    <a:lnTo>
                      <a:pt x="32704" y="5378"/>
                    </a:lnTo>
                    <a:lnTo>
                      <a:pt x="32725" y="5482"/>
                    </a:lnTo>
                    <a:lnTo>
                      <a:pt x="32641" y="5441"/>
                    </a:lnTo>
                    <a:lnTo>
                      <a:pt x="32557" y="5441"/>
                    </a:lnTo>
                    <a:lnTo>
                      <a:pt x="32494" y="5545"/>
                    </a:lnTo>
                    <a:lnTo>
                      <a:pt x="32348" y="5545"/>
                    </a:lnTo>
                    <a:lnTo>
                      <a:pt x="32243" y="5692"/>
                    </a:lnTo>
                    <a:lnTo>
                      <a:pt x="32243" y="5796"/>
                    </a:lnTo>
                    <a:lnTo>
                      <a:pt x="32181" y="5796"/>
                    </a:lnTo>
                    <a:lnTo>
                      <a:pt x="32034" y="6006"/>
                    </a:lnTo>
                    <a:lnTo>
                      <a:pt x="32097" y="6068"/>
                    </a:lnTo>
                    <a:lnTo>
                      <a:pt x="32034" y="6152"/>
                    </a:lnTo>
                    <a:lnTo>
                      <a:pt x="31992" y="6068"/>
                    </a:lnTo>
                    <a:lnTo>
                      <a:pt x="31930" y="6068"/>
                    </a:lnTo>
                    <a:lnTo>
                      <a:pt x="31888" y="6257"/>
                    </a:lnTo>
                    <a:lnTo>
                      <a:pt x="31762" y="6257"/>
                    </a:lnTo>
                    <a:lnTo>
                      <a:pt x="31678" y="6361"/>
                    </a:lnTo>
                    <a:lnTo>
                      <a:pt x="31616" y="6424"/>
                    </a:lnTo>
                    <a:lnTo>
                      <a:pt x="31553" y="6570"/>
                    </a:lnTo>
                    <a:lnTo>
                      <a:pt x="31448" y="6759"/>
                    </a:lnTo>
                    <a:lnTo>
                      <a:pt x="31448" y="6863"/>
                    </a:lnTo>
                    <a:lnTo>
                      <a:pt x="31490" y="6842"/>
                    </a:lnTo>
                    <a:lnTo>
                      <a:pt x="31511" y="6842"/>
                    </a:lnTo>
                    <a:lnTo>
                      <a:pt x="31490" y="6905"/>
                    </a:lnTo>
                    <a:lnTo>
                      <a:pt x="31406" y="6905"/>
                    </a:lnTo>
                    <a:lnTo>
                      <a:pt x="31260" y="6989"/>
                    </a:lnTo>
                    <a:lnTo>
                      <a:pt x="31239" y="7094"/>
                    </a:lnTo>
                    <a:lnTo>
                      <a:pt x="31155" y="7114"/>
                    </a:lnTo>
                    <a:lnTo>
                      <a:pt x="31134" y="7198"/>
                    </a:lnTo>
                    <a:lnTo>
                      <a:pt x="31134" y="7407"/>
                    </a:lnTo>
                    <a:lnTo>
                      <a:pt x="31072" y="7512"/>
                    </a:lnTo>
                    <a:lnTo>
                      <a:pt x="30988" y="7512"/>
                    </a:lnTo>
                    <a:lnTo>
                      <a:pt x="30967" y="7659"/>
                    </a:lnTo>
                    <a:lnTo>
                      <a:pt x="30967" y="7721"/>
                    </a:lnTo>
                    <a:lnTo>
                      <a:pt x="30862" y="7784"/>
                    </a:lnTo>
                    <a:lnTo>
                      <a:pt x="30821" y="7972"/>
                    </a:lnTo>
                    <a:lnTo>
                      <a:pt x="30862" y="8077"/>
                    </a:lnTo>
                    <a:lnTo>
                      <a:pt x="31072" y="8182"/>
                    </a:lnTo>
                    <a:lnTo>
                      <a:pt x="31176" y="8182"/>
                    </a:lnTo>
                    <a:lnTo>
                      <a:pt x="31302" y="8244"/>
                    </a:lnTo>
                    <a:lnTo>
                      <a:pt x="31385" y="8244"/>
                    </a:lnTo>
                    <a:lnTo>
                      <a:pt x="31511" y="8328"/>
                    </a:lnTo>
                    <a:lnTo>
                      <a:pt x="31678" y="8328"/>
                    </a:lnTo>
                    <a:lnTo>
                      <a:pt x="31699" y="8495"/>
                    </a:lnTo>
                    <a:lnTo>
                      <a:pt x="31867" y="8558"/>
                    </a:lnTo>
                    <a:lnTo>
                      <a:pt x="31888" y="8642"/>
                    </a:lnTo>
                    <a:lnTo>
                      <a:pt x="31971" y="8705"/>
                    </a:lnTo>
                    <a:lnTo>
                      <a:pt x="31804" y="8705"/>
                    </a:lnTo>
                    <a:lnTo>
                      <a:pt x="31762" y="8726"/>
                    </a:lnTo>
                    <a:lnTo>
                      <a:pt x="31574" y="8726"/>
                    </a:lnTo>
                    <a:lnTo>
                      <a:pt x="31365" y="8642"/>
                    </a:lnTo>
                    <a:lnTo>
                      <a:pt x="31344" y="8537"/>
                    </a:lnTo>
                    <a:lnTo>
                      <a:pt x="31239" y="8454"/>
                    </a:lnTo>
                    <a:lnTo>
                      <a:pt x="31051" y="8454"/>
                    </a:lnTo>
                    <a:lnTo>
                      <a:pt x="30988" y="8412"/>
                    </a:lnTo>
                    <a:lnTo>
                      <a:pt x="30883" y="8391"/>
                    </a:lnTo>
                    <a:lnTo>
                      <a:pt x="30862" y="8433"/>
                    </a:lnTo>
                    <a:lnTo>
                      <a:pt x="30925" y="8558"/>
                    </a:lnTo>
                    <a:lnTo>
                      <a:pt x="30925" y="8642"/>
                    </a:lnTo>
                    <a:lnTo>
                      <a:pt x="30841" y="8642"/>
                    </a:lnTo>
                    <a:lnTo>
                      <a:pt x="30821" y="8726"/>
                    </a:lnTo>
                    <a:lnTo>
                      <a:pt x="30862" y="8914"/>
                    </a:lnTo>
                    <a:lnTo>
                      <a:pt x="30883" y="9039"/>
                    </a:lnTo>
                    <a:lnTo>
                      <a:pt x="30862" y="9165"/>
                    </a:lnTo>
                    <a:lnTo>
                      <a:pt x="30883" y="9270"/>
                    </a:lnTo>
                    <a:lnTo>
                      <a:pt x="31030" y="9353"/>
                    </a:lnTo>
                    <a:lnTo>
                      <a:pt x="31134" y="9458"/>
                    </a:lnTo>
                    <a:lnTo>
                      <a:pt x="31134" y="9500"/>
                    </a:lnTo>
                    <a:lnTo>
                      <a:pt x="31072" y="9458"/>
                    </a:lnTo>
                    <a:lnTo>
                      <a:pt x="31051" y="9458"/>
                    </a:lnTo>
                    <a:lnTo>
                      <a:pt x="31072" y="9563"/>
                    </a:lnTo>
                    <a:lnTo>
                      <a:pt x="31155" y="9667"/>
                    </a:lnTo>
                    <a:lnTo>
                      <a:pt x="31197" y="9667"/>
                    </a:lnTo>
                    <a:lnTo>
                      <a:pt x="31197" y="9583"/>
                    </a:lnTo>
                    <a:lnTo>
                      <a:pt x="31281" y="9563"/>
                    </a:lnTo>
                    <a:lnTo>
                      <a:pt x="31385" y="9583"/>
                    </a:lnTo>
                    <a:lnTo>
                      <a:pt x="31469" y="9667"/>
                    </a:lnTo>
                    <a:lnTo>
                      <a:pt x="31553" y="9688"/>
                    </a:lnTo>
                    <a:lnTo>
                      <a:pt x="31574" y="9646"/>
                    </a:lnTo>
                    <a:lnTo>
                      <a:pt x="31553" y="9583"/>
                    </a:lnTo>
                    <a:lnTo>
                      <a:pt x="31574" y="9500"/>
                    </a:lnTo>
                    <a:lnTo>
                      <a:pt x="31616" y="9479"/>
                    </a:lnTo>
                    <a:lnTo>
                      <a:pt x="31678" y="9542"/>
                    </a:lnTo>
                    <a:lnTo>
                      <a:pt x="31657" y="9646"/>
                    </a:lnTo>
                    <a:lnTo>
                      <a:pt x="31678" y="9709"/>
                    </a:lnTo>
                    <a:lnTo>
                      <a:pt x="31720" y="9709"/>
                    </a:lnTo>
                    <a:lnTo>
                      <a:pt x="31783" y="9583"/>
                    </a:lnTo>
                    <a:lnTo>
                      <a:pt x="31909" y="9563"/>
                    </a:lnTo>
                    <a:lnTo>
                      <a:pt x="31992" y="9479"/>
                    </a:lnTo>
                    <a:lnTo>
                      <a:pt x="32013" y="9500"/>
                    </a:lnTo>
                    <a:lnTo>
                      <a:pt x="31971" y="9583"/>
                    </a:lnTo>
                    <a:lnTo>
                      <a:pt x="31783" y="9688"/>
                    </a:lnTo>
                    <a:lnTo>
                      <a:pt x="31762" y="9793"/>
                    </a:lnTo>
                    <a:lnTo>
                      <a:pt x="31867" y="9876"/>
                    </a:lnTo>
                    <a:lnTo>
                      <a:pt x="31888" y="10023"/>
                    </a:lnTo>
                    <a:lnTo>
                      <a:pt x="32013" y="10169"/>
                    </a:lnTo>
                    <a:lnTo>
                      <a:pt x="32181" y="10169"/>
                    </a:lnTo>
                    <a:lnTo>
                      <a:pt x="32222" y="10107"/>
                    </a:lnTo>
                    <a:lnTo>
                      <a:pt x="32118" y="10023"/>
                    </a:lnTo>
                    <a:lnTo>
                      <a:pt x="32181" y="10002"/>
                    </a:lnTo>
                    <a:lnTo>
                      <a:pt x="32285" y="10023"/>
                    </a:lnTo>
                    <a:lnTo>
                      <a:pt x="32348" y="10107"/>
                    </a:lnTo>
                    <a:lnTo>
                      <a:pt x="32411" y="10086"/>
                    </a:lnTo>
                    <a:lnTo>
                      <a:pt x="32494" y="10002"/>
                    </a:lnTo>
                    <a:lnTo>
                      <a:pt x="32599" y="9897"/>
                    </a:lnTo>
                    <a:lnTo>
                      <a:pt x="32662" y="9897"/>
                    </a:lnTo>
                    <a:lnTo>
                      <a:pt x="32662" y="9960"/>
                    </a:lnTo>
                    <a:lnTo>
                      <a:pt x="32599" y="9981"/>
                    </a:lnTo>
                    <a:lnTo>
                      <a:pt x="32432" y="10127"/>
                    </a:lnTo>
                    <a:lnTo>
                      <a:pt x="32432" y="10211"/>
                    </a:lnTo>
                    <a:lnTo>
                      <a:pt x="32453" y="10232"/>
                    </a:lnTo>
                    <a:cubicBezTo>
                      <a:pt x="32411" y="10295"/>
                      <a:pt x="32390" y="10379"/>
                      <a:pt x="32348" y="10441"/>
                    </a:cubicBezTo>
                    <a:lnTo>
                      <a:pt x="32306" y="10441"/>
                    </a:lnTo>
                    <a:lnTo>
                      <a:pt x="32222" y="10504"/>
                    </a:lnTo>
                    <a:lnTo>
                      <a:pt x="32139" y="10504"/>
                    </a:lnTo>
                    <a:lnTo>
                      <a:pt x="32097" y="10420"/>
                    </a:lnTo>
                    <a:lnTo>
                      <a:pt x="31992" y="10400"/>
                    </a:lnTo>
                    <a:lnTo>
                      <a:pt x="32013" y="10441"/>
                    </a:lnTo>
                    <a:lnTo>
                      <a:pt x="32097" y="10504"/>
                    </a:lnTo>
                    <a:lnTo>
                      <a:pt x="32076" y="10609"/>
                    </a:lnTo>
                    <a:lnTo>
                      <a:pt x="31971" y="10609"/>
                    </a:lnTo>
                    <a:lnTo>
                      <a:pt x="31971" y="10630"/>
                    </a:lnTo>
                    <a:lnTo>
                      <a:pt x="31992" y="10692"/>
                    </a:lnTo>
                    <a:lnTo>
                      <a:pt x="31909" y="10755"/>
                    </a:lnTo>
                    <a:lnTo>
                      <a:pt x="31909" y="10839"/>
                    </a:lnTo>
                    <a:lnTo>
                      <a:pt x="31971" y="10923"/>
                    </a:lnTo>
                    <a:lnTo>
                      <a:pt x="31888" y="10923"/>
                    </a:lnTo>
                    <a:lnTo>
                      <a:pt x="31888" y="11027"/>
                    </a:lnTo>
                    <a:lnTo>
                      <a:pt x="31804" y="11111"/>
                    </a:lnTo>
                    <a:lnTo>
                      <a:pt x="31804" y="11278"/>
                    </a:lnTo>
                    <a:lnTo>
                      <a:pt x="31867" y="11278"/>
                    </a:lnTo>
                    <a:lnTo>
                      <a:pt x="31909" y="11383"/>
                    </a:lnTo>
                    <a:lnTo>
                      <a:pt x="31950" y="11383"/>
                    </a:lnTo>
                    <a:lnTo>
                      <a:pt x="32013" y="11488"/>
                    </a:lnTo>
                    <a:lnTo>
                      <a:pt x="31950" y="11508"/>
                    </a:lnTo>
                    <a:lnTo>
                      <a:pt x="31888" y="11508"/>
                    </a:lnTo>
                    <a:lnTo>
                      <a:pt x="31825" y="11571"/>
                    </a:lnTo>
                    <a:lnTo>
                      <a:pt x="31783" y="11508"/>
                    </a:lnTo>
                    <a:lnTo>
                      <a:pt x="31637" y="11550"/>
                    </a:lnTo>
                    <a:lnTo>
                      <a:pt x="31595" y="11634"/>
                    </a:lnTo>
                    <a:lnTo>
                      <a:pt x="31699" y="11739"/>
                    </a:lnTo>
                    <a:lnTo>
                      <a:pt x="31741" y="11739"/>
                    </a:lnTo>
                    <a:lnTo>
                      <a:pt x="31741" y="11801"/>
                    </a:lnTo>
                    <a:lnTo>
                      <a:pt x="31637" y="11843"/>
                    </a:lnTo>
                    <a:lnTo>
                      <a:pt x="31595" y="11780"/>
                    </a:lnTo>
                    <a:lnTo>
                      <a:pt x="31511" y="11864"/>
                    </a:lnTo>
                    <a:lnTo>
                      <a:pt x="31427" y="11739"/>
                    </a:lnTo>
                    <a:lnTo>
                      <a:pt x="31323" y="11801"/>
                    </a:lnTo>
                    <a:lnTo>
                      <a:pt x="31218" y="12011"/>
                    </a:lnTo>
                    <a:lnTo>
                      <a:pt x="31113" y="12262"/>
                    </a:lnTo>
                    <a:lnTo>
                      <a:pt x="30988" y="12492"/>
                    </a:lnTo>
                    <a:lnTo>
                      <a:pt x="30779" y="12638"/>
                    </a:lnTo>
                    <a:lnTo>
                      <a:pt x="30737" y="12743"/>
                    </a:lnTo>
                    <a:lnTo>
                      <a:pt x="30674" y="12743"/>
                    </a:lnTo>
                    <a:lnTo>
                      <a:pt x="30569" y="12910"/>
                    </a:lnTo>
                    <a:lnTo>
                      <a:pt x="30465" y="12952"/>
                    </a:lnTo>
                    <a:lnTo>
                      <a:pt x="30444" y="13140"/>
                    </a:lnTo>
                    <a:lnTo>
                      <a:pt x="30360" y="13224"/>
                    </a:lnTo>
                    <a:lnTo>
                      <a:pt x="30339" y="13350"/>
                    </a:lnTo>
                    <a:lnTo>
                      <a:pt x="30277" y="13350"/>
                    </a:lnTo>
                    <a:lnTo>
                      <a:pt x="30235" y="13224"/>
                    </a:lnTo>
                    <a:lnTo>
                      <a:pt x="30151" y="13224"/>
                    </a:lnTo>
                    <a:lnTo>
                      <a:pt x="30067" y="13308"/>
                    </a:lnTo>
                    <a:lnTo>
                      <a:pt x="30109" y="13350"/>
                    </a:lnTo>
                    <a:lnTo>
                      <a:pt x="30130" y="13475"/>
                    </a:lnTo>
                    <a:lnTo>
                      <a:pt x="30046" y="13475"/>
                    </a:lnTo>
                    <a:lnTo>
                      <a:pt x="29963" y="13413"/>
                    </a:lnTo>
                    <a:lnTo>
                      <a:pt x="30005" y="13308"/>
                    </a:lnTo>
                    <a:lnTo>
                      <a:pt x="29921" y="13140"/>
                    </a:lnTo>
                    <a:lnTo>
                      <a:pt x="29837" y="12743"/>
                    </a:lnTo>
                    <a:lnTo>
                      <a:pt x="29837" y="12576"/>
                    </a:lnTo>
                    <a:lnTo>
                      <a:pt x="29816" y="12492"/>
                    </a:lnTo>
                    <a:lnTo>
                      <a:pt x="29858" y="12366"/>
                    </a:lnTo>
                    <a:lnTo>
                      <a:pt x="29942" y="12262"/>
                    </a:lnTo>
                    <a:lnTo>
                      <a:pt x="29921" y="12115"/>
                    </a:lnTo>
                    <a:lnTo>
                      <a:pt x="29963" y="12011"/>
                    </a:lnTo>
                    <a:lnTo>
                      <a:pt x="30046" y="11969"/>
                    </a:lnTo>
                    <a:lnTo>
                      <a:pt x="30130" y="12011"/>
                    </a:lnTo>
                    <a:lnTo>
                      <a:pt x="30214" y="11990"/>
                    </a:lnTo>
                    <a:lnTo>
                      <a:pt x="30277" y="11885"/>
                    </a:lnTo>
                    <a:lnTo>
                      <a:pt x="30256" y="11655"/>
                    </a:lnTo>
                    <a:lnTo>
                      <a:pt x="30318" y="11550"/>
                    </a:lnTo>
                    <a:lnTo>
                      <a:pt x="30318" y="11153"/>
                    </a:lnTo>
                    <a:lnTo>
                      <a:pt x="30214" y="11027"/>
                    </a:lnTo>
                    <a:lnTo>
                      <a:pt x="30172" y="10860"/>
                    </a:lnTo>
                    <a:lnTo>
                      <a:pt x="30109" y="10692"/>
                    </a:lnTo>
                    <a:lnTo>
                      <a:pt x="30067" y="10588"/>
                    </a:lnTo>
                    <a:lnTo>
                      <a:pt x="30025" y="10525"/>
                    </a:lnTo>
                    <a:lnTo>
                      <a:pt x="29963" y="10525"/>
                    </a:lnTo>
                    <a:lnTo>
                      <a:pt x="29921" y="10630"/>
                    </a:lnTo>
                    <a:lnTo>
                      <a:pt x="29795" y="10839"/>
                    </a:lnTo>
                    <a:lnTo>
                      <a:pt x="29628" y="10964"/>
                    </a:lnTo>
                    <a:lnTo>
                      <a:pt x="29607" y="11069"/>
                    </a:lnTo>
                    <a:lnTo>
                      <a:pt x="29607" y="11278"/>
                    </a:lnTo>
                    <a:lnTo>
                      <a:pt x="29544" y="11341"/>
                    </a:lnTo>
                    <a:lnTo>
                      <a:pt x="29481" y="11278"/>
                    </a:lnTo>
                    <a:lnTo>
                      <a:pt x="29398" y="11362"/>
                    </a:lnTo>
                    <a:lnTo>
                      <a:pt x="29419" y="11383"/>
                    </a:lnTo>
                    <a:lnTo>
                      <a:pt x="29398" y="11446"/>
                    </a:lnTo>
                    <a:lnTo>
                      <a:pt x="29230" y="11529"/>
                    </a:lnTo>
                    <a:lnTo>
                      <a:pt x="29189" y="11592"/>
                    </a:lnTo>
                    <a:lnTo>
                      <a:pt x="29084" y="11697"/>
                    </a:lnTo>
                    <a:lnTo>
                      <a:pt x="29000" y="11697"/>
                    </a:lnTo>
                    <a:lnTo>
                      <a:pt x="29000" y="11634"/>
                    </a:lnTo>
                    <a:lnTo>
                      <a:pt x="29084" y="11592"/>
                    </a:lnTo>
                    <a:lnTo>
                      <a:pt x="29084" y="11467"/>
                    </a:lnTo>
                    <a:lnTo>
                      <a:pt x="29042" y="11425"/>
                    </a:lnTo>
                    <a:lnTo>
                      <a:pt x="29147" y="11278"/>
                    </a:lnTo>
                    <a:lnTo>
                      <a:pt x="29168" y="11174"/>
                    </a:lnTo>
                    <a:lnTo>
                      <a:pt x="29168" y="11069"/>
                    </a:lnTo>
                    <a:lnTo>
                      <a:pt x="29251" y="11027"/>
                    </a:lnTo>
                    <a:lnTo>
                      <a:pt x="29251" y="10923"/>
                    </a:lnTo>
                    <a:lnTo>
                      <a:pt x="29209" y="10902"/>
                    </a:lnTo>
                    <a:lnTo>
                      <a:pt x="29251" y="10755"/>
                    </a:lnTo>
                    <a:lnTo>
                      <a:pt x="29147" y="10609"/>
                    </a:lnTo>
                    <a:lnTo>
                      <a:pt x="29147" y="10525"/>
                    </a:lnTo>
                    <a:lnTo>
                      <a:pt x="29084" y="10420"/>
                    </a:lnTo>
                    <a:lnTo>
                      <a:pt x="29084" y="10379"/>
                    </a:lnTo>
                    <a:lnTo>
                      <a:pt x="29147" y="10400"/>
                    </a:lnTo>
                    <a:lnTo>
                      <a:pt x="29189" y="10400"/>
                    </a:lnTo>
                    <a:lnTo>
                      <a:pt x="29209" y="10525"/>
                    </a:lnTo>
                    <a:lnTo>
                      <a:pt x="29272" y="10504"/>
                    </a:lnTo>
                    <a:lnTo>
                      <a:pt x="29377" y="10379"/>
                    </a:lnTo>
                    <a:lnTo>
                      <a:pt x="29481" y="10379"/>
                    </a:lnTo>
                    <a:lnTo>
                      <a:pt x="29565" y="10295"/>
                    </a:lnTo>
                    <a:lnTo>
                      <a:pt x="29481" y="10232"/>
                    </a:lnTo>
                    <a:lnTo>
                      <a:pt x="29377" y="10316"/>
                    </a:lnTo>
                    <a:lnTo>
                      <a:pt x="29293" y="10232"/>
                    </a:lnTo>
                    <a:lnTo>
                      <a:pt x="29189" y="10211"/>
                    </a:lnTo>
                    <a:lnTo>
                      <a:pt x="29189" y="10107"/>
                    </a:lnTo>
                    <a:lnTo>
                      <a:pt x="29230" y="10065"/>
                    </a:lnTo>
                    <a:lnTo>
                      <a:pt x="29209" y="10002"/>
                    </a:lnTo>
                    <a:lnTo>
                      <a:pt x="29126" y="10023"/>
                    </a:lnTo>
                    <a:lnTo>
                      <a:pt x="29105" y="10107"/>
                    </a:lnTo>
                    <a:lnTo>
                      <a:pt x="28958" y="10169"/>
                    </a:lnTo>
                    <a:lnTo>
                      <a:pt x="28854" y="10065"/>
                    </a:lnTo>
                    <a:lnTo>
                      <a:pt x="28854" y="9939"/>
                    </a:lnTo>
                    <a:lnTo>
                      <a:pt x="28770" y="9918"/>
                    </a:lnTo>
                    <a:lnTo>
                      <a:pt x="28665" y="9939"/>
                    </a:lnTo>
                    <a:lnTo>
                      <a:pt x="28603" y="9897"/>
                    </a:lnTo>
                    <a:lnTo>
                      <a:pt x="28644" y="9793"/>
                    </a:lnTo>
                    <a:lnTo>
                      <a:pt x="28707" y="9772"/>
                    </a:lnTo>
                    <a:lnTo>
                      <a:pt x="28749" y="9709"/>
                    </a:lnTo>
                    <a:lnTo>
                      <a:pt x="28812" y="9709"/>
                    </a:lnTo>
                    <a:lnTo>
                      <a:pt x="29126" y="9500"/>
                    </a:lnTo>
                    <a:lnTo>
                      <a:pt x="29168" y="9458"/>
                    </a:lnTo>
                    <a:lnTo>
                      <a:pt x="29042" y="9332"/>
                    </a:lnTo>
                    <a:lnTo>
                      <a:pt x="28875" y="9353"/>
                    </a:lnTo>
                    <a:lnTo>
                      <a:pt x="28875" y="9332"/>
                    </a:lnTo>
                    <a:lnTo>
                      <a:pt x="28979" y="9270"/>
                    </a:lnTo>
                    <a:lnTo>
                      <a:pt x="29042" y="9144"/>
                    </a:lnTo>
                    <a:lnTo>
                      <a:pt x="29168" y="9081"/>
                    </a:lnTo>
                    <a:lnTo>
                      <a:pt x="29147" y="9228"/>
                    </a:lnTo>
                    <a:lnTo>
                      <a:pt x="29189" y="9332"/>
                    </a:lnTo>
                    <a:lnTo>
                      <a:pt x="29293" y="9291"/>
                    </a:lnTo>
                    <a:lnTo>
                      <a:pt x="29377" y="9332"/>
                    </a:lnTo>
                    <a:lnTo>
                      <a:pt x="29461" y="9249"/>
                    </a:lnTo>
                    <a:lnTo>
                      <a:pt x="29461" y="9144"/>
                    </a:lnTo>
                    <a:lnTo>
                      <a:pt x="29377" y="9039"/>
                    </a:lnTo>
                    <a:lnTo>
                      <a:pt x="29293" y="9019"/>
                    </a:lnTo>
                    <a:lnTo>
                      <a:pt x="29293" y="8935"/>
                    </a:lnTo>
                    <a:lnTo>
                      <a:pt x="29314" y="8830"/>
                    </a:lnTo>
                    <a:lnTo>
                      <a:pt x="29293" y="8726"/>
                    </a:lnTo>
                    <a:lnTo>
                      <a:pt x="29314" y="8663"/>
                    </a:lnTo>
                    <a:lnTo>
                      <a:pt x="29314" y="8600"/>
                    </a:lnTo>
                    <a:lnTo>
                      <a:pt x="29209" y="8454"/>
                    </a:lnTo>
                    <a:lnTo>
                      <a:pt x="29272" y="8349"/>
                    </a:lnTo>
                    <a:lnTo>
                      <a:pt x="29209" y="8244"/>
                    </a:lnTo>
                    <a:lnTo>
                      <a:pt x="29272" y="8223"/>
                    </a:lnTo>
                    <a:lnTo>
                      <a:pt x="29272" y="8077"/>
                    </a:lnTo>
                    <a:lnTo>
                      <a:pt x="29356" y="7931"/>
                    </a:lnTo>
                    <a:lnTo>
                      <a:pt x="29356" y="7847"/>
                    </a:lnTo>
                    <a:lnTo>
                      <a:pt x="29419" y="7742"/>
                    </a:lnTo>
                    <a:lnTo>
                      <a:pt x="29419" y="7700"/>
                    </a:lnTo>
                    <a:lnTo>
                      <a:pt x="29356" y="7659"/>
                    </a:lnTo>
                    <a:lnTo>
                      <a:pt x="29377" y="7449"/>
                    </a:lnTo>
                    <a:lnTo>
                      <a:pt x="29356" y="7324"/>
                    </a:lnTo>
                    <a:lnTo>
                      <a:pt x="29251" y="7261"/>
                    </a:lnTo>
                    <a:lnTo>
                      <a:pt x="29272" y="7177"/>
                    </a:lnTo>
                    <a:lnTo>
                      <a:pt x="29251" y="7073"/>
                    </a:lnTo>
                    <a:lnTo>
                      <a:pt x="29293" y="7052"/>
                    </a:lnTo>
                    <a:lnTo>
                      <a:pt x="29335" y="6947"/>
                    </a:lnTo>
                    <a:lnTo>
                      <a:pt x="29272" y="6884"/>
                    </a:lnTo>
                    <a:lnTo>
                      <a:pt x="29230" y="6863"/>
                    </a:lnTo>
                    <a:cubicBezTo>
                      <a:pt x="29272" y="6842"/>
                      <a:pt x="29293" y="6801"/>
                      <a:pt x="29293" y="6759"/>
                    </a:cubicBezTo>
                    <a:cubicBezTo>
                      <a:pt x="29314" y="6696"/>
                      <a:pt x="29335" y="6654"/>
                      <a:pt x="29335" y="6591"/>
                    </a:cubicBezTo>
                    <a:lnTo>
                      <a:pt x="29377" y="6550"/>
                    </a:lnTo>
                    <a:lnTo>
                      <a:pt x="29377" y="6445"/>
                    </a:lnTo>
                    <a:lnTo>
                      <a:pt x="29440" y="6445"/>
                    </a:lnTo>
                    <a:lnTo>
                      <a:pt x="29523" y="6361"/>
                    </a:lnTo>
                    <a:lnTo>
                      <a:pt x="29586" y="6257"/>
                    </a:lnTo>
                    <a:lnTo>
                      <a:pt x="29649" y="6215"/>
                    </a:lnTo>
                    <a:lnTo>
                      <a:pt x="29753" y="6215"/>
                    </a:lnTo>
                    <a:lnTo>
                      <a:pt x="29816" y="6131"/>
                    </a:lnTo>
                    <a:lnTo>
                      <a:pt x="29900" y="6068"/>
                    </a:lnTo>
                    <a:lnTo>
                      <a:pt x="29942" y="5964"/>
                    </a:lnTo>
                    <a:lnTo>
                      <a:pt x="29942" y="5838"/>
                    </a:lnTo>
                    <a:lnTo>
                      <a:pt x="29900" y="5796"/>
                    </a:lnTo>
                    <a:lnTo>
                      <a:pt x="29963" y="5713"/>
                    </a:lnTo>
                    <a:lnTo>
                      <a:pt x="30005" y="5629"/>
                    </a:lnTo>
                    <a:lnTo>
                      <a:pt x="29795" y="5629"/>
                    </a:lnTo>
                    <a:lnTo>
                      <a:pt x="29733" y="5587"/>
                    </a:lnTo>
                    <a:lnTo>
                      <a:pt x="29753" y="5503"/>
                    </a:lnTo>
                    <a:lnTo>
                      <a:pt x="29837" y="5503"/>
                    </a:lnTo>
                    <a:lnTo>
                      <a:pt x="29921" y="5545"/>
                    </a:lnTo>
                    <a:lnTo>
                      <a:pt x="30025" y="5545"/>
                    </a:lnTo>
                    <a:lnTo>
                      <a:pt x="30130" y="5587"/>
                    </a:lnTo>
                    <a:lnTo>
                      <a:pt x="30214" y="5524"/>
                    </a:lnTo>
                    <a:lnTo>
                      <a:pt x="30297" y="5545"/>
                    </a:lnTo>
                    <a:lnTo>
                      <a:pt x="30318" y="5650"/>
                    </a:lnTo>
                    <a:lnTo>
                      <a:pt x="30465" y="5796"/>
                    </a:lnTo>
                    <a:lnTo>
                      <a:pt x="30549" y="5796"/>
                    </a:lnTo>
                    <a:lnTo>
                      <a:pt x="30569" y="5838"/>
                    </a:lnTo>
                    <a:lnTo>
                      <a:pt x="30653" y="5859"/>
                    </a:lnTo>
                    <a:lnTo>
                      <a:pt x="30779" y="5817"/>
                    </a:lnTo>
                    <a:lnTo>
                      <a:pt x="30988" y="5692"/>
                    </a:lnTo>
                    <a:lnTo>
                      <a:pt x="31134" y="5524"/>
                    </a:lnTo>
                    <a:lnTo>
                      <a:pt x="31302" y="5399"/>
                    </a:lnTo>
                    <a:lnTo>
                      <a:pt x="31365" y="5315"/>
                    </a:lnTo>
                    <a:lnTo>
                      <a:pt x="31302" y="5294"/>
                    </a:lnTo>
                    <a:lnTo>
                      <a:pt x="31344" y="5231"/>
                    </a:lnTo>
                    <a:lnTo>
                      <a:pt x="31469" y="5231"/>
                    </a:lnTo>
                    <a:lnTo>
                      <a:pt x="31595" y="5085"/>
                    </a:lnTo>
                    <a:lnTo>
                      <a:pt x="31825" y="4897"/>
                    </a:lnTo>
                    <a:lnTo>
                      <a:pt x="31825" y="4855"/>
                    </a:lnTo>
                    <a:lnTo>
                      <a:pt x="31930" y="4834"/>
                    </a:lnTo>
                    <a:lnTo>
                      <a:pt x="32013" y="4687"/>
                    </a:lnTo>
                    <a:lnTo>
                      <a:pt x="32181" y="4541"/>
                    </a:lnTo>
                    <a:lnTo>
                      <a:pt x="32222" y="4415"/>
                    </a:lnTo>
                    <a:lnTo>
                      <a:pt x="32285" y="4415"/>
                    </a:lnTo>
                    <a:lnTo>
                      <a:pt x="32327" y="4436"/>
                    </a:lnTo>
                    <a:lnTo>
                      <a:pt x="32327" y="4436"/>
                    </a:lnTo>
                    <a:lnTo>
                      <a:pt x="32306" y="4353"/>
                    </a:lnTo>
                    <a:lnTo>
                      <a:pt x="32222" y="4311"/>
                    </a:lnTo>
                    <a:lnTo>
                      <a:pt x="32222" y="4227"/>
                    </a:lnTo>
                    <a:lnTo>
                      <a:pt x="32076" y="4122"/>
                    </a:lnTo>
                    <a:lnTo>
                      <a:pt x="31804" y="4081"/>
                    </a:lnTo>
                    <a:lnTo>
                      <a:pt x="31657" y="4060"/>
                    </a:lnTo>
                    <a:lnTo>
                      <a:pt x="31574" y="4081"/>
                    </a:lnTo>
                    <a:lnTo>
                      <a:pt x="31511" y="4060"/>
                    </a:lnTo>
                    <a:lnTo>
                      <a:pt x="31511" y="3976"/>
                    </a:lnTo>
                    <a:lnTo>
                      <a:pt x="31469" y="3871"/>
                    </a:lnTo>
                    <a:lnTo>
                      <a:pt x="31406" y="3871"/>
                    </a:lnTo>
                    <a:lnTo>
                      <a:pt x="31385" y="3850"/>
                    </a:lnTo>
                    <a:lnTo>
                      <a:pt x="31281" y="3829"/>
                    </a:lnTo>
                    <a:lnTo>
                      <a:pt x="31197" y="3704"/>
                    </a:lnTo>
                    <a:lnTo>
                      <a:pt x="31051" y="3704"/>
                    </a:lnTo>
                    <a:lnTo>
                      <a:pt x="30967" y="3788"/>
                    </a:lnTo>
                    <a:lnTo>
                      <a:pt x="30946" y="3704"/>
                    </a:lnTo>
                    <a:lnTo>
                      <a:pt x="30841" y="3704"/>
                    </a:lnTo>
                    <a:lnTo>
                      <a:pt x="30779" y="3641"/>
                    </a:lnTo>
                    <a:lnTo>
                      <a:pt x="30674" y="3662"/>
                    </a:lnTo>
                    <a:lnTo>
                      <a:pt x="30507" y="3662"/>
                    </a:lnTo>
                    <a:lnTo>
                      <a:pt x="30235" y="3725"/>
                    </a:lnTo>
                    <a:lnTo>
                      <a:pt x="30130" y="3871"/>
                    </a:lnTo>
                    <a:lnTo>
                      <a:pt x="30214" y="3976"/>
                    </a:lnTo>
                    <a:lnTo>
                      <a:pt x="30130" y="4018"/>
                    </a:lnTo>
                    <a:lnTo>
                      <a:pt x="30109" y="4060"/>
                    </a:lnTo>
                    <a:lnTo>
                      <a:pt x="30193" y="4164"/>
                    </a:lnTo>
                    <a:lnTo>
                      <a:pt x="30214" y="4290"/>
                    </a:lnTo>
                    <a:lnTo>
                      <a:pt x="30088" y="4290"/>
                    </a:lnTo>
                    <a:lnTo>
                      <a:pt x="30046" y="4185"/>
                    </a:lnTo>
                    <a:lnTo>
                      <a:pt x="29984" y="4060"/>
                    </a:lnTo>
                    <a:lnTo>
                      <a:pt x="29900" y="4039"/>
                    </a:lnTo>
                    <a:lnTo>
                      <a:pt x="29816" y="4164"/>
                    </a:lnTo>
                    <a:lnTo>
                      <a:pt x="29837" y="4227"/>
                    </a:lnTo>
                    <a:lnTo>
                      <a:pt x="29837" y="4290"/>
                    </a:lnTo>
                    <a:lnTo>
                      <a:pt x="29733" y="4332"/>
                    </a:lnTo>
                    <a:lnTo>
                      <a:pt x="29712" y="4478"/>
                    </a:lnTo>
                    <a:lnTo>
                      <a:pt x="29565" y="4646"/>
                    </a:lnTo>
                    <a:lnTo>
                      <a:pt x="29523" y="4771"/>
                    </a:lnTo>
                    <a:lnTo>
                      <a:pt x="29502" y="4855"/>
                    </a:lnTo>
                    <a:lnTo>
                      <a:pt x="29565" y="4876"/>
                    </a:lnTo>
                    <a:lnTo>
                      <a:pt x="29461" y="4959"/>
                    </a:lnTo>
                    <a:lnTo>
                      <a:pt x="29461" y="5064"/>
                    </a:lnTo>
                    <a:lnTo>
                      <a:pt x="29377" y="5106"/>
                    </a:lnTo>
                    <a:lnTo>
                      <a:pt x="29272" y="5357"/>
                    </a:lnTo>
                    <a:lnTo>
                      <a:pt x="29272" y="5482"/>
                    </a:lnTo>
                    <a:lnTo>
                      <a:pt x="29209" y="5566"/>
                    </a:lnTo>
                    <a:lnTo>
                      <a:pt x="29293" y="5629"/>
                    </a:lnTo>
                    <a:lnTo>
                      <a:pt x="29293" y="5713"/>
                    </a:lnTo>
                    <a:lnTo>
                      <a:pt x="29251" y="5734"/>
                    </a:lnTo>
                    <a:lnTo>
                      <a:pt x="29251" y="5838"/>
                    </a:lnTo>
                    <a:lnTo>
                      <a:pt x="29189" y="6026"/>
                    </a:lnTo>
                    <a:lnTo>
                      <a:pt x="29063" y="6215"/>
                    </a:lnTo>
                    <a:lnTo>
                      <a:pt x="29084" y="6257"/>
                    </a:lnTo>
                    <a:lnTo>
                      <a:pt x="29189" y="6257"/>
                    </a:lnTo>
                    <a:lnTo>
                      <a:pt x="29209" y="6319"/>
                    </a:lnTo>
                    <a:cubicBezTo>
                      <a:pt x="29189" y="6319"/>
                      <a:pt x="29168" y="6340"/>
                      <a:pt x="29168" y="6340"/>
                    </a:cubicBezTo>
                    <a:lnTo>
                      <a:pt x="29105" y="6319"/>
                    </a:lnTo>
                    <a:lnTo>
                      <a:pt x="29042" y="6361"/>
                    </a:lnTo>
                    <a:lnTo>
                      <a:pt x="28958" y="6508"/>
                    </a:lnTo>
                    <a:lnTo>
                      <a:pt x="29042" y="6508"/>
                    </a:lnTo>
                    <a:cubicBezTo>
                      <a:pt x="29000" y="6529"/>
                      <a:pt x="28979" y="6550"/>
                      <a:pt x="28979" y="6612"/>
                    </a:cubicBezTo>
                    <a:lnTo>
                      <a:pt x="28875" y="6570"/>
                    </a:lnTo>
                    <a:lnTo>
                      <a:pt x="28791" y="6633"/>
                    </a:lnTo>
                    <a:lnTo>
                      <a:pt x="28791" y="6738"/>
                    </a:lnTo>
                    <a:lnTo>
                      <a:pt x="28644" y="6842"/>
                    </a:lnTo>
                    <a:lnTo>
                      <a:pt x="28582" y="6884"/>
                    </a:lnTo>
                    <a:cubicBezTo>
                      <a:pt x="28665" y="6612"/>
                      <a:pt x="28728" y="6257"/>
                      <a:pt x="28749" y="5943"/>
                    </a:cubicBezTo>
                    <a:lnTo>
                      <a:pt x="28937" y="5838"/>
                    </a:lnTo>
                    <a:lnTo>
                      <a:pt x="28937" y="5734"/>
                    </a:lnTo>
                    <a:lnTo>
                      <a:pt x="29000" y="5566"/>
                    </a:lnTo>
                    <a:lnTo>
                      <a:pt x="29000" y="5399"/>
                    </a:lnTo>
                    <a:lnTo>
                      <a:pt x="29063" y="5315"/>
                    </a:lnTo>
                    <a:lnTo>
                      <a:pt x="28979" y="5315"/>
                    </a:lnTo>
                    <a:lnTo>
                      <a:pt x="28937" y="5378"/>
                    </a:lnTo>
                    <a:lnTo>
                      <a:pt x="28791" y="5420"/>
                    </a:lnTo>
                    <a:lnTo>
                      <a:pt x="28728" y="5545"/>
                    </a:lnTo>
                    <a:lnTo>
                      <a:pt x="28686" y="5503"/>
                    </a:lnTo>
                    <a:lnTo>
                      <a:pt x="28686" y="5399"/>
                    </a:lnTo>
                    <a:lnTo>
                      <a:pt x="28770" y="5357"/>
                    </a:lnTo>
                    <a:lnTo>
                      <a:pt x="28770" y="5231"/>
                    </a:lnTo>
                    <a:lnTo>
                      <a:pt x="28749" y="5169"/>
                    </a:lnTo>
                    <a:lnTo>
                      <a:pt x="28665" y="5127"/>
                    </a:lnTo>
                    <a:lnTo>
                      <a:pt x="28749" y="5127"/>
                    </a:lnTo>
                    <a:lnTo>
                      <a:pt x="28791" y="5106"/>
                    </a:lnTo>
                    <a:lnTo>
                      <a:pt x="28770" y="4980"/>
                    </a:lnTo>
                    <a:lnTo>
                      <a:pt x="28582" y="4876"/>
                    </a:lnTo>
                    <a:lnTo>
                      <a:pt x="28540" y="4897"/>
                    </a:lnTo>
                    <a:lnTo>
                      <a:pt x="28352" y="4918"/>
                    </a:lnTo>
                    <a:lnTo>
                      <a:pt x="28331" y="4980"/>
                    </a:lnTo>
                    <a:lnTo>
                      <a:pt x="28247" y="4980"/>
                    </a:lnTo>
                    <a:lnTo>
                      <a:pt x="28247" y="4897"/>
                    </a:lnTo>
                    <a:lnTo>
                      <a:pt x="28331" y="4771"/>
                    </a:lnTo>
                    <a:lnTo>
                      <a:pt x="28414" y="4771"/>
                    </a:lnTo>
                    <a:lnTo>
                      <a:pt x="28540" y="4666"/>
                    </a:lnTo>
                    <a:lnTo>
                      <a:pt x="28749" y="4604"/>
                    </a:lnTo>
                    <a:lnTo>
                      <a:pt x="28791" y="4562"/>
                    </a:lnTo>
                    <a:lnTo>
                      <a:pt x="28937" y="4541"/>
                    </a:lnTo>
                    <a:lnTo>
                      <a:pt x="29000" y="4541"/>
                    </a:lnTo>
                    <a:lnTo>
                      <a:pt x="29063" y="4583"/>
                    </a:lnTo>
                    <a:lnTo>
                      <a:pt x="29105" y="4562"/>
                    </a:lnTo>
                    <a:lnTo>
                      <a:pt x="29147" y="4394"/>
                    </a:lnTo>
                    <a:lnTo>
                      <a:pt x="29189" y="4332"/>
                    </a:lnTo>
                    <a:lnTo>
                      <a:pt x="29063" y="4248"/>
                    </a:lnTo>
                    <a:lnTo>
                      <a:pt x="29042" y="4185"/>
                    </a:lnTo>
                    <a:lnTo>
                      <a:pt x="29105" y="4164"/>
                    </a:lnTo>
                    <a:lnTo>
                      <a:pt x="29168" y="4122"/>
                    </a:lnTo>
                    <a:lnTo>
                      <a:pt x="29189" y="4164"/>
                    </a:lnTo>
                    <a:lnTo>
                      <a:pt x="29272" y="4185"/>
                    </a:lnTo>
                    <a:lnTo>
                      <a:pt x="29419" y="4122"/>
                    </a:lnTo>
                    <a:lnTo>
                      <a:pt x="29481" y="4039"/>
                    </a:lnTo>
                    <a:lnTo>
                      <a:pt x="29461" y="3955"/>
                    </a:lnTo>
                    <a:lnTo>
                      <a:pt x="29481" y="3913"/>
                    </a:lnTo>
                    <a:lnTo>
                      <a:pt x="29461" y="3829"/>
                    </a:lnTo>
                    <a:lnTo>
                      <a:pt x="29377" y="3850"/>
                    </a:lnTo>
                    <a:lnTo>
                      <a:pt x="29293" y="3746"/>
                    </a:lnTo>
                    <a:lnTo>
                      <a:pt x="29042" y="3746"/>
                    </a:lnTo>
                    <a:lnTo>
                      <a:pt x="28958" y="3725"/>
                    </a:lnTo>
                    <a:lnTo>
                      <a:pt x="28896" y="3767"/>
                    </a:lnTo>
                    <a:lnTo>
                      <a:pt x="28770" y="3767"/>
                    </a:lnTo>
                    <a:lnTo>
                      <a:pt x="28665" y="3725"/>
                    </a:lnTo>
                    <a:lnTo>
                      <a:pt x="28582" y="3746"/>
                    </a:lnTo>
                    <a:lnTo>
                      <a:pt x="28519" y="3641"/>
                    </a:lnTo>
                    <a:lnTo>
                      <a:pt x="28435" y="3599"/>
                    </a:lnTo>
                    <a:lnTo>
                      <a:pt x="28435" y="3516"/>
                    </a:lnTo>
                    <a:lnTo>
                      <a:pt x="28477" y="3453"/>
                    </a:lnTo>
                    <a:lnTo>
                      <a:pt x="28456" y="3411"/>
                    </a:lnTo>
                    <a:lnTo>
                      <a:pt x="28310" y="3390"/>
                    </a:lnTo>
                    <a:lnTo>
                      <a:pt x="28226" y="3432"/>
                    </a:lnTo>
                    <a:lnTo>
                      <a:pt x="28163" y="3495"/>
                    </a:lnTo>
                    <a:lnTo>
                      <a:pt x="28226" y="3537"/>
                    </a:lnTo>
                    <a:lnTo>
                      <a:pt x="28331" y="3537"/>
                    </a:lnTo>
                    <a:lnTo>
                      <a:pt x="28268" y="3641"/>
                    </a:lnTo>
                    <a:lnTo>
                      <a:pt x="28142" y="3620"/>
                    </a:lnTo>
                    <a:lnTo>
                      <a:pt x="28059" y="3495"/>
                    </a:lnTo>
                    <a:lnTo>
                      <a:pt x="28017" y="3516"/>
                    </a:lnTo>
                    <a:lnTo>
                      <a:pt x="27954" y="3495"/>
                    </a:lnTo>
                    <a:lnTo>
                      <a:pt x="27849" y="3537"/>
                    </a:lnTo>
                    <a:lnTo>
                      <a:pt x="27828" y="3641"/>
                    </a:lnTo>
                    <a:lnTo>
                      <a:pt x="27787" y="3662"/>
                    </a:lnTo>
                    <a:lnTo>
                      <a:pt x="27808" y="3767"/>
                    </a:lnTo>
                    <a:lnTo>
                      <a:pt x="27808" y="3871"/>
                    </a:lnTo>
                    <a:lnTo>
                      <a:pt x="27891" y="3934"/>
                    </a:lnTo>
                    <a:lnTo>
                      <a:pt x="27891" y="4060"/>
                    </a:lnTo>
                    <a:lnTo>
                      <a:pt x="27828" y="4122"/>
                    </a:lnTo>
                    <a:lnTo>
                      <a:pt x="27808" y="4248"/>
                    </a:lnTo>
                    <a:lnTo>
                      <a:pt x="27787" y="4248"/>
                    </a:lnTo>
                    <a:lnTo>
                      <a:pt x="27745" y="4018"/>
                    </a:lnTo>
                    <a:lnTo>
                      <a:pt x="27703" y="3913"/>
                    </a:lnTo>
                    <a:lnTo>
                      <a:pt x="27619" y="3850"/>
                    </a:lnTo>
                    <a:lnTo>
                      <a:pt x="27598" y="3934"/>
                    </a:lnTo>
                    <a:lnTo>
                      <a:pt x="27515" y="3934"/>
                    </a:lnTo>
                    <a:lnTo>
                      <a:pt x="27431" y="4018"/>
                    </a:lnTo>
                    <a:lnTo>
                      <a:pt x="27431" y="4143"/>
                    </a:lnTo>
                    <a:lnTo>
                      <a:pt x="27515" y="4248"/>
                    </a:lnTo>
                    <a:lnTo>
                      <a:pt x="27515" y="4332"/>
                    </a:lnTo>
                    <a:lnTo>
                      <a:pt x="27619" y="4457"/>
                    </a:lnTo>
                    <a:lnTo>
                      <a:pt x="27745" y="4457"/>
                    </a:lnTo>
                    <a:lnTo>
                      <a:pt x="27808" y="4353"/>
                    </a:lnTo>
                    <a:lnTo>
                      <a:pt x="27828" y="4353"/>
                    </a:lnTo>
                    <a:lnTo>
                      <a:pt x="27849" y="4457"/>
                    </a:lnTo>
                    <a:lnTo>
                      <a:pt x="27933" y="4583"/>
                    </a:lnTo>
                    <a:lnTo>
                      <a:pt x="27933" y="4666"/>
                    </a:lnTo>
                    <a:lnTo>
                      <a:pt x="27849" y="4666"/>
                    </a:lnTo>
                    <a:lnTo>
                      <a:pt x="27808" y="4562"/>
                    </a:lnTo>
                    <a:lnTo>
                      <a:pt x="27724" y="4541"/>
                    </a:lnTo>
                    <a:lnTo>
                      <a:pt x="27619" y="4562"/>
                    </a:lnTo>
                    <a:lnTo>
                      <a:pt x="27577" y="4604"/>
                    </a:lnTo>
                    <a:lnTo>
                      <a:pt x="27619" y="4708"/>
                    </a:lnTo>
                    <a:lnTo>
                      <a:pt x="27598" y="4792"/>
                    </a:lnTo>
                    <a:lnTo>
                      <a:pt x="27515" y="4876"/>
                    </a:lnTo>
                    <a:lnTo>
                      <a:pt x="27536" y="4959"/>
                    </a:lnTo>
                    <a:lnTo>
                      <a:pt x="27473" y="5085"/>
                    </a:lnTo>
                    <a:lnTo>
                      <a:pt x="27410" y="5127"/>
                    </a:lnTo>
                    <a:lnTo>
                      <a:pt x="27431" y="5231"/>
                    </a:lnTo>
                    <a:lnTo>
                      <a:pt x="27389" y="5294"/>
                    </a:lnTo>
                    <a:lnTo>
                      <a:pt x="27284" y="5273"/>
                    </a:lnTo>
                    <a:lnTo>
                      <a:pt x="27201" y="5169"/>
                    </a:lnTo>
                    <a:lnTo>
                      <a:pt x="27201" y="5064"/>
                    </a:lnTo>
                    <a:lnTo>
                      <a:pt x="27075" y="4897"/>
                    </a:lnTo>
                    <a:lnTo>
                      <a:pt x="27075" y="4792"/>
                    </a:lnTo>
                    <a:lnTo>
                      <a:pt x="27054" y="4708"/>
                    </a:lnTo>
                    <a:lnTo>
                      <a:pt x="26950" y="4687"/>
                    </a:lnTo>
                    <a:lnTo>
                      <a:pt x="26950" y="4646"/>
                    </a:lnTo>
                    <a:lnTo>
                      <a:pt x="26992" y="4604"/>
                    </a:lnTo>
                    <a:lnTo>
                      <a:pt x="27033" y="4562"/>
                    </a:lnTo>
                    <a:lnTo>
                      <a:pt x="26992" y="4478"/>
                    </a:lnTo>
                    <a:lnTo>
                      <a:pt x="26887" y="4457"/>
                    </a:lnTo>
                    <a:lnTo>
                      <a:pt x="26740" y="4499"/>
                    </a:lnTo>
                    <a:lnTo>
                      <a:pt x="26699" y="4457"/>
                    </a:lnTo>
                    <a:lnTo>
                      <a:pt x="26657" y="4478"/>
                    </a:lnTo>
                    <a:lnTo>
                      <a:pt x="26594" y="4562"/>
                    </a:lnTo>
                    <a:lnTo>
                      <a:pt x="26489" y="4604"/>
                    </a:lnTo>
                    <a:lnTo>
                      <a:pt x="26364" y="4792"/>
                    </a:lnTo>
                    <a:lnTo>
                      <a:pt x="26427" y="4876"/>
                    </a:lnTo>
                    <a:lnTo>
                      <a:pt x="26427" y="5064"/>
                    </a:lnTo>
                    <a:lnTo>
                      <a:pt x="26385" y="5127"/>
                    </a:lnTo>
                    <a:lnTo>
                      <a:pt x="26448" y="5210"/>
                    </a:lnTo>
                    <a:lnTo>
                      <a:pt x="26427" y="5378"/>
                    </a:lnTo>
                    <a:lnTo>
                      <a:pt x="26322" y="5420"/>
                    </a:lnTo>
                    <a:lnTo>
                      <a:pt x="26322" y="5545"/>
                    </a:lnTo>
                    <a:lnTo>
                      <a:pt x="26364" y="5608"/>
                    </a:lnTo>
                    <a:lnTo>
                      <a:pt x="26448" y="5587"/>
                    </a:lnTo>
                    <a:lnTo>
                      <a:pt x="26489" y="5629"/>
                    </a:lnTo>
                    <a:lnTo>
                      <a:pt x="26573" y="5587"/>
                    </a:lnTo>
                    <a:lnTo>
                      <a:pt x="26636" y="5608"/>
                    </a:lnTo>
                    <a:lnTo>
                      <a:pt x="26636" y="5734"/>
                    </a:lnTo>
                    <a:lnTo>
                      <a:pt x="26657" y="5796"/>
                    </a:lnTo>
                    <a:lnTo>
                      <a:pt x="26699" y="5796"/>
                    </a:lnTo>
                    <a:lnTo>
                      <a:pt x="26782" y="5922"/>
                    </a:lnTo>
                    <a:lnTo>
                      <a:pt x="26782" y="6110"/>
                    </a:lnTo>
                    <a:lnTo>
                      <a:pt x="26887" y="6236"/>
                    </a:lnTo>
                    <a:lnTo>
                      <a:pt x="26887" y="6319"/>
                    </a:lnTo>
                    <a:lnTo>
                      <a:pt x="26929" y="6424"/>
                    </a:lnTo>
                    <a:lnTo>
                      <a:pt x="27012" y="6466"/>
                    </a:lnTo>
                    <a:lnTo>
                      <a:pt x="26992" y="6550"/>
                    </a:lnTo>
                    <a:lnTo>
                      <a:pt x="27012" y="6696"/>
                    </a:lnTo>
                    <a:lnTo>
                      <a:pt x="26929" y="6842"/>
                    </a:lnTo>
                    <a:lnTo>
                      <a:pt x="27012" y="6905"/>
                    </a:lnTo>
                    <a:lnTo>
                      <a:pt x="27033" y="7052"/>
                    </a:lnTo>
                    <a:lnTo>
                      <a:pt x="27012" y="7156"/>
                    </a:lnTo>
                    <a:lnTo>
                      <a:pt x="27033" y="7198"/>
                    </a:lnTo>
                    <a:lnTo>
                      <a:pt x="27117" y="7156"/>
                    </a:lnTo>
                    <a:lnTo>
                      <a:pt x="27180" y="7198"/>
                    </a:lnTo>
                    <a:lnTo>
                      <a:pt x="27180" y="7324"/>
                    </a:lnTo>
                    <a:lnTo>
                      <a:pt x="27264" y="7387"/>
                    </a:lnTo>
                    <a:lnTo>
                      <a:pt x="27410" y="7324"/>
                    </a:lnTo>
                    <a:lnTo>
                      <a:pt x="27452" y="7198"/>
                    </a:lnTo>
                    <a:lnTo>
                      <a:pt x="27598" y="7114"/>
                    </a:lnTo>
                    <a:lnTo>
                      <a:pt x="27619" y="7010"/>
                    </a:lnTo>
                    <a:lnTo>
                      <a:pt x="27556" y="6968"/>
                    </a:lnTo>
                    <a:lnTo>
                      <a:pt x="27494" y="6759"/>
                    </a:lnTo>
                    <a:lnTo>
                      <a:pt x="27515" y="6654"/>
                    </a:lnTo>
                    <a:lnTo>
                      <a:pt x="27703" y="6466"/>
                    </a:lnTo>
                    <a:lnTo>
                      <a:pt x="27703" y="6550"/>
                    </a:lnTo>
                    <a:lnTo>
                      <a:pt x="27598" y="6675"/>
                    </a:lnTo>
                    <a:lnTo>
                      <a:pt x="27640" y="6905"/>
                    </a:lnTo>
                    <a:lnTo>
                      <a:pt x="27724" y="6947"/>
                    </a:lnTo>
                    <a:lnTo>
                      <a:pt x="27828" y="6884"/>
                    </a:lnTo>
                    <a:lnTo>
                      <a:pt x="27954" y="6968"/>
                    </a:lnTo>
                    <a:lnTo>
                      <a:pt x="28121" y="6905"/>
                    </a:lnTo>
                    <a:lnTo>
                      <a:pt x="28121" y="6842"/>
                    </a:lnTo>
                    <a:lnTo>
                      <a:pt x="28247" y="6780"/>
                    </a:lnTo>
                    <a:lnTo>
                      <a:pt x="28352" y="6780"/>
                    </a:lnTo>
                    <a:lnTo>
                      <a:pt x="28435" y="6738"/>
                    </a:lnTo>
                    <a:lnTo>
                      <a:pt x="28477" y="6780"/>
                    </a:lnTo>
                    <a:lnTo>
                      <a:pt x="28498" y="6759"/>
                    </a:lnTo>
                    <a:lnTo>
                      <a:pt x="28498" y="6759"/>
                    </a:lnTo>
                    <a:cubicBezTo>
                      <a:pt x="28477" y="6863"/>
                      <a:pt x="28456" y="6989"/>
                      <a:pt x="28456" y="7094"/>
                    </a:cubicBezTo>
                    <a:lnTo>
                      <a:pt x="28435" y="7114"/>
                    </a:lnTo>
                    <a:lnTo>
                      <a:pt x="28456" y="7156"/>
                    </a:lnTo>
                    <a:lnTo>
                      <a:pt x="28456" y="7219"/>
                    </a:lnTo>
                    <a:cubicBezTo>
                      <a:pt x="28456" y="7283"/>
                      <a:pt x="28503" y="7308"/>
                      <a:pt x="28554" y="7308"/>
                    </a:cubicBezTo>
                    <a:cubicBezTo>
                      <a:pt x="28586" y="7308"/>
                      <a:pt x="28620" y="7298"/>
                      <a:pt x="28644" y="7282"/>
                    </a:cubicBezTo>
                    <a:lnTo>
                      <a:pt x="28707" y="7282"/>
                    </a:lnTo>
                    <a:lnTo>
                      <a:pt x="28707" y="7324"/>
                    </a:lnTo>
                    <a:lnTo>
                      <a:pt x="28582" y="7533"/>
                    </a:lnTo>
                    <a:lnTo>
                      <a:pt x="28561" y="7617"/>
                    </a:lnTo>
                    <a:lnTo>
                      <a:pt x="28456" y="7679"/>
                    </a:lnTo>
                    <a:lnTo>
                      <a:pt x="28477" y="7596"/>
                    </a:lnTo>
                    <a:lnTo>
                      <a:pt x="28435" y="7533"/>
                    </a:lnTo>
                    <a:lnTo>
                      <a:pt x="28477" y="7407"/>
                    </a:lnTo>
                    <a:lnTo>
                      <a:pt x="28393" y="7324"/>
                    </a:lnTo>
                    <a:lnTo>
                      <a:pt x="28268" y="7387"/>
                    </a:lnTo>
                    <a:lnTo>
                      <a:pt x="28184" y="7512"/>
                    </a:lnTo>
                    <a:lnTo>
                      <a:pt x="28121" y="7512"/>
                    </a:lnTo>
                    <a:lnTo>
                      <a:pt x="28038" y="7679"/>
                    </a:lnTo>
                    <a:lnTo>
                      <a:pt x="27954" y="7700"/>
                    </a:lnTo>
                    <a:lnTo>
                      <a:pt x="27870" y="7910"/>
                    </a:lnTo>
                    <a:lnTo>
                      <a:pt x="27724" y="8056"/>
                    </a:lnTo>
                    <a:lnTo>
                      <a:pt x="27703" y="8203"/>
                    </a:lnTo>
                    <a:lnTo>
                      <a:pt x="27745" y="8328"/>
                    </a:lnTo>
                    <a:lnTo>
                      <a:pt x="27745" y="8412"/>
                    </a:lnTo>
                    <a:lnTo>
                      <a:pt x="27808" y="8433"/>
                    </a:lnTo>
                    <a:lnTo>
                      <a:pt x="27870" y="8370"/>
                    </a:lnTo>
                    <a:lnTo>
                      <a:pt x="27933" y="8370"/>
                    </a:lnTo>
                    <a:lnTo>
                      <a:pt x="27933" y="8454"/>
                    </a:lnTo>
                    <a:lnTo>
                      <a:pt x="27828" y="8537"/>
                    </a:lnTo>
                    <a:lnTo>
                      <a:pt x="27828" y="8579"/>
                    </a:lnTo>
                    <a:lnTo>
                      <a:pt x="27724" y="8579"/>
                    </a:lnTo>
                    <a:lnTo>
                      <a:pt x="27619" y="8642"/>
                    </a:lnTo>
                    <a:lnTo>
                      <a:pt x="27431" y="8830"/>
                    </a:lnTo>
                    <a:lnTo>
                      <a:pt x="27347" y="8935"/>
                    </a:lnTo>
                    <a:lnTo>
                      <a:pt x="27326" y="9207"/>
                    </a:lnTo>
                    <a:lnTo>
                      <a:pt x="27389" y="9311"/>
                    </a:lnTo>
                    <a:lnTo>
                      <a:pt x="27389" y="9395"/>
                    </a:lnTo>
                    <a:lnTo>
                      <a:pt x="27326" y="9500"/>
                    </a:lnTo>
                    <a:lnTo>
                      <a:pt x="27347" y="9563"/>
                    </a:lnTo>
                    <a:lnTo>
                      <a:pt x="27389" y="9625"/>
                    </a:lnTo>
                    <a:lnTo>
                      <a:pt x="27452" y="9625"/>
                    </a:lnTo>
                    <a:lnTo>
                      <a:pt x="27515" y="9667"/>
                    </a:lnTo>
                    <a:lnTo>
                      <a:pt x="27536" y="9793"/>
                    </a:lnTo>
                    <a:lnTo>
                      <a:pt x="27640" y="9835"/>
                    </a:lnTo>
                    <a:lnTo>
                      <a:pt x="27703" y="9939"/>
                    </a:lnTo>
                    <a:lnTo>
                      <a:pt x="27745" y="9939"/>
                    </a:lnTo>
                    <a:lnTo>
                      <a:pt x="27828" y="9814"/>
                    </a:lnTo>
                    <a:lnTo>
                      <a:pt x="27808" y="9939"/>
                    </a:lnTo>
                    <a:lnTo>
                      <a:pt x="27849" y="10107"/>
                    </a:lnTo>
                    <a:lnTo>
                      <a:pt x="28017" y="10127"/>
                    </a:lnTo>
                    <a:lnTo>
                      <a:pt x="28080" y="10190"/>
                    </a:lnTo>
                    <a:lnTo>
                      <a:pt x="28184" y="10190"/>
                    </a:lnTo>
                    <a:lnTo>
                      <a:pt x="28331" y="10211"/>
                    </a:lnTo>
                    <a:lnTo>
                      <a:pt x="28331" y="10295"/>
                    </a:lnTo>
                    <a:lnTo>
                      <a:pt x="28226" y="10504"/>
                    </a:lnTo>
                    <a:lnTo>
                      <a:pt x="28121" y="10546"/>
                    </a:lnTo>
                    <a:lnTo>
                      <a:pt x="28080" y="10525"/>
                    </a:lnTo>
                    <a:lnTo>
                      <a:pt x="28121" y="10420"/>
                    </a:lnTo>
                    <a:lnTo>
                      <a:pt x="28226" y="10379"/>
                    </a:lnTo>
                    <a:lnTo>
                      <a:pt x="28080" y="10337"/>
                    </a:lnTo>
                    <a:lnTo>
                      <a:pt x="27954" y="10379"/>
                    </a:lnTo>
                    <a:lnTo>
                      <a:pt x="27849" y="10504"/>
                    </a:lnTo>
                    <a:lnTo>
                      <a:pt x="27912" y="10546"/>
                    </a:lnTo>
                    <a:lnTo>
                      <a:pt x="27912" y="10630"/>
                    </a:lnTo>
                    <a:lnTo>
                      <a:pt x="27745" y="10713"/>
                    </a:lnTo>
                    <a:lnTo>
                      <a:pt x="27661" y="10797"/>
                    </a:lnTo>
                    <a:lnTo>
                      <a:pt x="27598" y="10797"/>
                    </a:lnTo>
                    <a:lnTo>
                      <a:pt x="27515" y="10944"/>
                    </a:lnTo>
                    <a:lnTo>
                      <a:pt x="27536" y="11006"/>
                    </a:lnTo>
                    <a:lnTo>
                      <a:pt x="27619" y="11006"/>
                    </a:lnTo>
                    <a:lnTo>
                      <a:pt x="27661" y="11048"/>
                    </a:lnTo>
                    <a:lnTo>
                      <a:pt x="27766" y="11027"/>
                    </a:lnTo>
                    <a:lnTo>
                      <a:pt x="27828" y="10923"/>
                    </a:lnTo>
                    <a:lnTo>
                      <a:pt x="27808" y="10860"/>
                    </a:lnTo>
                    <a:lnTo>
                      <a:pt x="27870" y="10839"/>
                    </a:lnTo>
                    <a:lnTo>
                      <a:pt x="27954" y="10797"/>
                    </a:lnTo>
                    <a:lnTo>
                      <a:pt x="28017" y="10839"/>
                    </a:lnTo>
                    <a:lnTo>
                      <a:pt x="27975" y="10944"/>
                    </a:lnTo>
                    <a:lnTo>
                      <a:pt x="27912" y="11069"/>
                    </a:lnTo>
                    <a:lnTo>
                      <a:pt x="27870" y="11236"/>
                    </a:lnTo>
                    <a:lnTo>
                      <a:pt x="27870" y="11320"/>
                    </a:lnTo>
                    <a:lnTo>
                      <a:pt x="27808" y="11383"/>
                    </a:lnTo>
                    <a:lnTo>
                      <a:pt x="27640" y="11425"/>
                    </a:lnTo>
                    <a:lnTo>
                      <a:pt x="27536" y="11529"/>
                    </a:lnTo>
                    <a:lnTo>
                      <a:pt x="27452" y="11550"/>
                    </a:lnTo>
                    <a:lnTo>
                      <a:pt x="27452" y="11592"/>
                    </a:lnTo>
                    <a:lnTo>
                      <a:pt x="27410" y="11697"/>
                    </a:lnTo>
                    <a:lnTo>
                      <a:pt x="27138" y="11801"/>
                    </a:lnTo>
                    <a:lnTo>
                      <a:pt x="27075" y="11906"/>
                    </a:lnTo>
                    <a:lnTo>
                      <a:pt x="26971" y="11948"/>
                    </a:lnTo>
                    <a:lnTo>
                      <a:pt x="26929" y="11885"/>
                    </a:lnTo>
                    <a:lnTo>
                      <a:pt x="26887" y="11885"/>
                    </a:lnTo>
                    <a:lnTo>
                      <a:pt x="26866" y="11843"/>
                    </a:lnTo>
                    <a:lnTo>
                      <a:pt x="26803" y="11906"/>
                    </a:lnTo>
                    <a:lnTo>
                      <a:pt x="26720" y="11948"/>
                    </a:lnTo>
                    <a:lnTo>
                      <a:pt x="26720" y="11948"/>
                    </a:lnTo>
                    <a:lnTo>
                      <a:pt x="26761" y="11885"/>
                    </a:lnTo>
                    <a:lnTo>
                      <a:pt x="26720" y="11843"/>
                    </a:lnTo>
                    <a:lnTo>
                      <a:pt x="26615" y="11948"/>
                    </a:lnTo>
                    <a:lnTo>
                      <a:pt x="26573" y="12094"/>
                    </a:lnTo>
                    <a:lnTo>
                      <a:pt x="26468" y="12262"/>
                    </a:lnTo>
                    <a:lnTo>
                      <a:pt x="26448" y="12304"/>
                    </a:lnTo>
                    <a:lnTo>
                      <a:pt x="26489" y="12387"/>
                    </a:lnTo>
                    <a:lnTo>
                      <a:pt x="26489" y="12471"/>
                    </a:lnTo>
                    <a:lnTo>
                      <a:pt x="26406" y="12617"/>
                    </a:lnTo>
                    <a:lnTo>
                      <a:pt x="26406" y="12701"/>
                    </a:lnTo>
                    <a:lnTo>
                      <a:pt x="26468" y="12785"/>
                    </a:lnTo>
                    <a:lnTo>
                      <a:pt x="26385" y="12827"/>
                    </a:lnTo>
                    <a:lnTo>
                      <a:pt x="26343" y="12952"/>
                    </a:lnTo>
                    <a:lnTo>
                      <a:pt x="26364" y="12952"/>
                    </a:lnTo>
                    <a:lnTo>
                      <a:pt x="26448" y="12931"/>
                    </a:lnTo>
                    <a:lnTo>
                      <a:pt x="26489" y="12848"/>
                    </a:lnTo>
                    <a:lnTo>
                      <a:pt x="26594" y="12889"/>
                    </a:lnTo>
                    <a:lnTo>
                      <a:pt x="26699" y="12806"/>
                    </a:lnTo>
                    <a:lnTo>
                      <a:pt x="26615" y="12910"/>
                    </a:lnTo>
                    <a:lnTo>
                      <a:pt x="26510" y="12910"/>
                    </a:lnTo>
                    <a:lnTo>
                      <a:pt x="26406" y="13015"/>
                    </a:lnTo>
                    <a:lnTo>
                      <a:pt x="26259" y="13057"/>
                    </a:lnTo>
                    <a:lnTo>
                      <a:pt x="26259" y="13203"/>
                    </a:lnTo>
                    <a:lnTo>
                      <a:pt x="26176" y="13266"/>
                    </a:lnTo>
                    <a:lnTo>
                      <a:pt x="26071" y="13203"/>
                    </a:lnTo>
                    <a:lnTo>
                      <a:pt x="25945" y="13203"/>
                    </a:lnTo>
                    <a:lnTo>
                      <a:pt x="25862" y="13120"/>
                    </a:lnTo>
                    <a:lnTo>
                      <a:pt x="25778" y="13161"/>
                    </a:lnTo>
                    <a:lnTo>
                      <a:pt x="25820" y="13350"/>
                    </a:lnTo>
                    <a:lnTo>
                      <a:pt x="25631" y="13245"/>
                    </a:lnTo>
                    <a:lnTo>
                      <a:pt x="25694" y="12994"/>
                    </a:lnTo>
                    <a:lnTo>
                      <a:pt x="25631" y="12827"/>
                    </a:lnTo>
                    <a:lnTo>
                      <a:pt x="25548" y="12722"/>
                    </a:lnTo>
                    <a:lnTo>
                      <a:pt x="25590" y="12555"/>
                    </a:lnTo>
                    <a:lnTo>
                      <a:pt x="25631" y="12555"/>
                    </a:lnTo>
                    <a:lnTo>
                      <a:pt x="25673" y="12722"/>
                    </a:lnTo>
                    <a:lnTo>
                      <a:pt x="25820" y="12638"/>
                    </a:lnTo>
                    <a:lnTo>
                      <a:pt x="25862" y="12743"/>
                    </a:lnTo>
                    <a:lnTo>
                      <a:pt x="25987" y="12806"/>
                    </a:lnTo>
                    <a:lnTo>
                      <a:pt x="26071" y="12722"/>
                    </a:lnTo>
                    <a:lnTo>
                      <a:pt x="26071" y="12638"/>
                    </a:lnTo>
                    <a:lnTo>
                      <a:pt x="26134" y="12492"/>
                    </a:lnTo>
                    <a:lnTo>
                      <a:pt x="26029" y="12513"/>
                    </a:lnTo>
                    <a:lnTo>
                      <a:pt x="25945" y="12492"/>
                    </a:lnTo>
                    <a:lnTo>
                      <a:pt x="26029" y="12429"/>
                    </a:lnTo>
                    <a:lnTo>
                      <a:pt x="26092" y="12304"/>
                    </a:lnTo>
                    <a:lnTo>
                      <a:pt x="26029" y="12304"/>
                    </a:lnTo>
                    <a:lnTo>
                      <a:pt x="25945" y="12387"/>
                    </a:lnTo>
                    <a:lnTo>
                      <a:pt x="25778" y="12429"/>
                    </a:lnTo>
                    <a:lnTo>
                      <a:pt x="25778" y="12345"/>
                    </a:lnTo>
                    <a:lnTo>
                      <a:pt x="25924" y="12283"/>
                    </a:lnTo>
                    <a:lnTo>
                      <a:pt x="25924" y="12178"/>
                    </a:lnTo>
                    <a:lnTo>
                      <a:pt x="25841" y="12178"/>
                    </a:lnTo>
                    <a:lnTo>
                      <a:pt x="25736" y="12220"/>
                    </a:lnTo>
                    <a:lnTo>
                      <a:pt x="25736" y="12136"/>
                    </a:lnTo>
                    <a:lnTo>
                      <a:pt x="25778" y="11969"/>
                    </a:lnTo>
                    <a:lnTo>
                      <a:pt x="25862" y="11864"/>
                    </a:lnTo>
                    <a:lnTo>
                      <a:pt x="25883" y="11969"/>
                    </a:lnTo>
                    <a:lnTo>
                      <a:pt x="25945" y="11906"/>
                    </a:lnTo>
                    <a:lnTo>
                      <a:pt x="25945" y="11822"/>
                    </a:lnTo>
                    <a:lnTo>
                      <a:pt x="26092" y="11676"/>
                    </a:lnTo>
                    <a:lnTo>
                      <a:pt x="26092" y="11592"/>
                    </a:lnTo>
                    <a:lnTo>
                      <a:pt x="26280" y="11488"/>
                    </a:lnTo>
                    <a:lnTo>
                      <a:pt x="26280" y="11362"/>
                    </a:lnTo>
                    <a:lnTo>
                      <a:pt x="26364" y="11299"/>
                    </a:lnTo>
                    <a:lnTo>
                      <a:pt x="26448" y="11278"/>
                    </a:lnTo>
                    <a:lnTo>
                      <a:pt x="26448" y="11236"/>
                    </a:lnTo>
                    <a:lnTo>
                      <a:pt x="26343" y="11236"/>
                    </a:lnTo>
                    <a:lnTo>
                      <a:pt x="26196" y="11257"/>
                    </a:lnTo>
                    <a:lnTo>
                      <a:pt x="26155" y="11425"/>
                    </a:lnTo>
                    <a:lnTo>
                      <a:pt x="26029" y="11488"/>
                    </a:lnTo>
                    <a:lnTo>
                      <a:pt x="25945" y="11467"/>
                    </a:lnTo>
                    <a:lnTo>
                      <a:pt x="25966" y="11425"/>
                    </a:lnTo>
                    <a:lnTo>
                      <a:pt x="26113" y="11362"/>
                    </a:lnTo>
                    <a:lnTo>
                      <a:pt x="26134" y="11257"/>
                    </a:lnTo>
                    <a:lnTo>
                      <a:pt x="26050" y="11216"/>
                    </a:lnTo>
                    <a:lnTo>
                      <a:pt x="25966" y="11236"/>
                    </a:lnTo>
                    <a:lnTo>
                      <a:pt x="25883" y="11153"/>
                    </a:lnTo>
                    <a:lnTo>
                      <a:pt x="25924" y="11069"/>
                    </a:lnTo>
                    <a:lnTo>
                      <a:pt x="25945" y="10944"/>
                    </a:lnTo>
                    <a:lnTo>
                      <a:pt x="25862" y="10860"/>
                    </a:lnTo>
                    <a:lnTo>
                      <a:pt x="25820" y="10902"/>
                    </a:lnTo>
                    <a:lnTo>
                      <a:pt x="25778" y="10964"/>
                    </a:lnTo>
                    <a:lnTo>
                      <a:pt x="25778" y="10902"/>
                    </a:lnTo>
                    <a:lnTo>
                      <a:pt x="25820" y="10818"/>
                    </a:lnTo>
                    <a:lnTo>
                      <a:pt x="25757" y="10713"/>
                    </a:lnTo>
                    <a:lnTo>
                      <a:pt x="25652" y="10713"/>
                    </a:lnTo>
                    <a:lnTo>
                      <a:pt x="25631" y="10902"/>
                    </a:lnTo>
                    <a:lnTo>
                      <a:pt x="25527" y="10964"/>
                    </a:lnTo>
                    <a:lnTo>
                      <a:pt x="25506" y="11027"/>
                    </a:lnTo>
                    <a:lnTo>
                      <a:pt x="25443" y="10985"/>
                    </a:lnTo>
                    <a:lnTo>
                      <a:pt x="25443" y="10923"/>
                    </a:lnTo>
                    <a:lnTo>
                      <a:pt x="25401" y="10839"/>
                    </a:lnTo>
                    <a:lnTo>
                      <a:pt x="25318" y="10839"/>
                    </a:lnTo>
                    <a:lnTo>
                      <a:pt x="25297" y="10923"/>
                    </a:lnTo>
                    <a:lnTo>
                      <a:pt x="25318" y="10964"/>
                    </a:lnTo>
                    <a:lnTo>
                      <a:pt x="25297" y="11027"/>
                    </a:lnTo>
                    <a:lnTo>
                      <a:pt x="25339" y="11132"/>
                    </a:lnTo>
                    <a:lnTo>
                      <a:pt x="25339" y="11195"/>
                    </a:lnTo>
                    <a:lnTo>
                      <a:pt x="25297" y="11257"/>
                    </a:lnTo>
                    <a:lnTo>
                      <a:pt x="25234" y="11195"/>
                    </a:lnTo>
                    <a:lnTo>
                      <a:pt x="25234" y="11132"/>
                    </a:lnTo>
                    <a:lnTo>
                      <a:pt x="25192" y="11132"/>
                    </a:lnTo>
                    <a:lnTo>
                      <a:pt x="25171" y="11195"/>
                    </a:lnTo>
                    <a:lnTo>
                      <a:pt x="25213" y="11446"/>
                    </a:lnTo>
                    <a:lnTo>
                      <a:pt x="25234" y="11592"/>
                    </a:lnTo>
                    <a:lnTo>
                      <a:pt x="25401" y="11676"/>
                    </a:lnTo>
                    <a:lnTo>
                      <a:pt x="25443" y="11760"/>
                    </a:lnTo>
                    <a:lnTo>
                      <a:pt x="25443" y="11990"/>
                    </a:lnTo>
                    <a:lnTo>
                      <a:pt x="25422" y="11864"/>
                    </a:lnTo>
                    <a:lnTo>
                      <a:pt x="25339" y="11801"/>
                    </a:lnTo>
                    <a:lnTo>
                      <a:pt x="25192" y="11613"/>
                    </a:lnTo>
                    <a:lnTo>
                      <a:pt x="25171" y="11467"/>
                    </a:lnTo>
                    <a:lnTo>
                      <a:pt x="25108" y="11278"/>
                    </a:lnTo>
                    <a:lnTo>
                      <a:pt x="25025" y="11278"/>
                    </a:lnTo>
                    <a:lnTo>
                      <a:pt x="24983" y="11341"/>
                    </a:lnTo>
                    <a:lnTo>
                      <a:pt x="25004" y="11488"/>
                    </a:lnTo>
                    <a:lnTo>
                      <a:pt x="25087" y="11592"/>
                    </a:lnTo>
                    <a:lnTo>
                      <a:pt x="25108" y="11718"/>
                    </a:lnTo>
                    <a:lnTo>
                      <a:pt x="25067" y="11760"/>
                    </a:lnTo>
                    <a:lnTo>
                      <a:pt x="24983" y="11655"/>
                    </a:lnTo>
                    <a:lnTo>
                      <a:pt x="24774" y="11697"/>
                    </a:lnTo>
                    <a:lnTo>
                      <a:pt x="24711" y="11760"/>
                    </a:lnTo>
                    <a:lnTo>
                      <a:pt x="24648" y="11676"/>
                    </a:lnTo>
                    <a:lnTo>
                      <a:pt x="24564" y="11655"/>
                    </a:lnTo>
                    <a:lnTo>
                      <a:pt x="24376" y="11488"/>
                    </a:lnTo>
                    <a:lnTo>
                      <a:pt x="24146" y="11488"/>
                    </a:lnTo>
                    <a:lnTo>
                      <a:pt x="24125" y="11404"/>
                    </a:lnTo>
                    <a:lnTo>
                      <a:pt x="24083" y="11404"/>
                    </a:lnTo>
                    <a:lnTo>
                      <a:pt x="23937" y="11488"/>
                    </a:lnTo>
                    <a:lnTo>
                      <a:pt x="23874" y="11571"/>
                    </a:lnTo>
                    <a:lnTo>
                      <a:pt x="23707" y="11571"/>
                    </a:lnTo>
                    <a:lnTo>
                      <a:pt x="23560" y="11655"/>
                    </a:lnTo>
                    <a:lnTo>
                      <a:pt x="23435" y="11550"/>
                    </a:lnTo>
                    <a:lnTo>
                      <a:pt x="23414" y="11550"/>
                    </a:lnTo>
                    <a:lnTo>
                      <a:pt x="23393" y="11446"/>
                    </a:lnTo>
                    <a:lnTo>
                      <a:pt x="23330" y="11404"/>
                    </a:lnTo>
                    <a:lnTo>
                      <a:pt x="23204" y="11488"/>
                    </a:lnTo>
                    <a:lnTo>
                      <a:pt x="23204" y="11404"/>
                    </a:lnTo>
                    <a:lnTo>
                      <a:pt x="23037" y="11257"/>
                    </a:lnTo>
                    <a:lnTo>
                      <a:pt x="23016" y="11174"/>
                    </a:lnTo>
                    <a:lnTo>
                      <a:pt x="22974" y="11153"/>
                    </a:lnTo>
                    <a:lnTo>
                      <a:pt x="22974" y="11069"/>
                    </a:lnTo>
                    <a:lnTo>
                      <a:pt x="22995" y="11027"/>
                    </a:lnTo>
                    <a:lnTo>
                      <a:pt x="22932" y="10944"/>
                    </a:lnTo>
                    <a:lnTo>
                      <a:pt x="22890" y="10964"/>
                    </a:lnTo>
                    <a:lnTo>
                      <a:pt x="22870" y="10944"/>
                    </a:lnTo>
                    <a:lnTo>
                      <a:pt x="22870" y="10860"/>
                    </a:lnTo>
                    <a:lnTo>
                      <a:pt x="22807" y="10839"/>
                    </a:lnTo>
                    <a:lnTo>
                      <a:pt x="22702" y="10881"/>
                    </a:lnTo>
                    <a:lnTo>
                      <a:pt x="22577" y="10881"/>
                    </a:lnTo>
                    <a:lnTo>
                      <a:pt x="22493" y="10818"/>
                    </a:lnTo>
                    <a:lnTo>
                      <a:pt x="22451" y="10818"/>
                    </a:lnTo>
                    <a:lnTo>
                      <a:pt x="22409" y="10755"/>
                    </a:lnTo>
                    <a:lnTo>
                      <a:pt x="22305" y="10713"/>
                    </a:lnTo>
                    <a:lnTo>
                      <a:pt x="22200" y="10713"/>
                    </a:lnTo>
                    <a:lnTo>
                      <a:pt x="22263" y="10630"/>
                    </a:lnTo>
                    <a:lnTo>
                      <a:pt x="22263" y="10546"/>
                    </a:lnTo>
                    <a:lnTo>
                      <a:pt x="22346" y="10462"/>
                    </a:lnTo>
                    <a:lnTo>
                      <a:pt x="22346" y="10420"/>
                    </a:lnTo>
                    <a:lnTo>
                      <a:pt x="22263" y="10400"/>
                    </a:lnTo>
                    <a:lnTo>
                      <a:pt x="22179" y="10400"/>
                    </a:lnTo>
                    <a:lnTo>
                      <a:pt x="22158" y="10148"/>
                    </a:lnTo>
                    <a:lnTo>
                      <a:pt x="22095" y="10127"/>
                    </a:lnTo>
                    <a:lnTo>
                      <a:pt x="22095" y="10086"/>
                    </a:lnTo>
                    <a:lnTo>
                      <a:pt x="22179" y="10023"/>
                    </a:lnTo>
                    <a:lnTo>
                      <a:pt x="22200" y="9981"/>
                    </a:lnTo>
                    <a:lnTo>
                      <a:pt x="22158" y="9939"/>
                    </a:lnTo>
                    <a:lnTo>
                      <a:pt x="22179" y="9876"/>
                    </a:lnTo>
                    <a:lnTo>
                      <a:pt x="22179" y="9772"/>
                    </a:lnTo>
                    <a:cubicBezTo>
                      <a:pt x="22284" y="9709"/>
                      <a:pt x="22388" y="9688"/>
                      <a:pt x="22493" y="9604"/>
                    </a:cubicBezTo>
                    <a:lnTo>
                      <a:pt x="22514" y="9625"/>
                    </a:lnTo>
                    <a:lnTo>
                      <a:pt x="22598" y="9604"/>
                    </a:lnTo>
                    <a:lnTo>
                      <a:pt x="22681" y="9500"/>
                    </a:lnTo>
                    <a:lnTo>
                      <a:pt x="22702" y="9500"/>
                    </a:lnTo>
                    <a:lnTo>
                      <a:pt x="22702" y="9604"/>
                    </a:lnTo>
                    <a:lnTo>
                      <a:pt x="22765" y="9709"/>
                    </a:lnTo>
                    <a:lnTo>
                      <a:pt x="22828" y="9730"/>
                    </a:lnTo>
                    <a:lnTo>
                      <a:pt x="22911" y="9688"/>
                    </a:lnTo>
                    <a:lnTo>
                      <a:pt x="22995" y="9709"/>
                    </a:lnTo>
                    <a:lnTo>
                      <a:pt x="23037" y="9793"/>
                    </a:lnTo>
                    <a:lnTo>
                      <a:pt x="23121" y="9793"/>
                    </a:lnTo>
                    <a:lnTo>
                      <a:pt x="23183" y="9835"/>
                    </a:lnTo>
                    <a:lnTo>
                      <a:pt x="23225" y="9835"/>
                    </a:lnTo>
                    <a:lnTo>
                      <a:pt x="23225" y="9730"/>
                    </a:lnTo>
                    <a:lnTo>
                      <a:pt x="23288" y="9730"/>
                    </a:lnTo>
                    <a:lnTo>
                      <a:pt x="23351" y="9709"/>
                    </a:lnTo>
                    <a:lnTo>
                      <a:pt x="23414" y="9730"/>
                    </a:lnTo>
                    <a:lnTo>
                      <a:pt x="23414" y="9814"/>
                    </a:lnTo>
                    <a:lnTo>
                      <a:pt x="23455" y="9835"/>
                    </a:lnTo>
                    <a:lnTo>
                      <a:pt x="23539" y="9814"/>
                    </a:lnTo>
                    <a:lnTo>
                      <a:pt x="23602" y="9730"/>
                    </a:lnTo>
                    <a:lnTo>
                      <a:pt x="23644" y="9772"/>
                    </a:lnTo>
                    <a:lnTo>
                      <a:pt x="23665" y="9835"/>
                    </a:lnTo>
                    <a:lnTo>
                      <a:pt x="23727" y="9835"/>
                    </a:lnTo>
                    <a:lnTo>
                      <a:pt x="23748" y="9793"/>
                    </a:lnTo>
                    <a:lnTo>
                      <a:pt x="23769" y="9793"/>
                    </a:lnTo>
                    <a:lnTo>
                      <a:pt x="23832" y="9709"/>
                    </a:lnTo>
                    <a:lnTo>
                      <a:pt x="23916" y="9709"/>
                    </a:lnTo>
                    <a:lnTo>
                      <a:pt x="23937" y="9772"/>
                    </a:lnTo>
                    <a:lnTo>
                      <a:pt x="23979" y="9793"/>
                    </a:lnTo>
                    <a:lnTo>
                      <a:pt x="24041" y="9772"/>
                    </a:lnTo>
                    <a:lnTo>
                      <a:pt x="24041" y="9709"/>
                    </a:lnTo>
                    <a:lnTo>
                      <a:pt x="24020" y="9667"/>
                    </a:lnTo>
                    <a:lnTo>
                      <a:pt x="24083" y="9583"/>
                    </a:lnTo>
                    <a:lnTo>
                      <a:pt x="24083" y="9521"/>
                    </a:lnTo>
                    <a:lnTo>
                      <a:pt x="24146" y="9458"/>
                    </a:lnTo>
                    <a:lnTo>
                      <a:pt x="24146" y="9374"/>
                    </a:lnTo>
                    <a:lnTo>
                      <a:pt x="24062" y="9374"/>
                    </a:lnTo>
                    <a:lnTo>
                      <a:pt x="24041" y="9291"/>
                    </a:lnTo>
                    <a:lnTo>
                      <a:pt x="24062" y="9186"/>
                    </a:lnTo>
                    <a:lnTo>
                      <a:pt x="24146" y="9165"/>
                    </a:lnTo>
                    <a:lnTo>
                      <a:pt x="24146" y="9060"/>
                    </a:lnTo>
                    <a:lnTo>
                      <a:pt x="24041" y="8998"/>
                    </a:lnTo>
                    <a:lnTo>
                      <a:pt x="23958" y="9039"/>
                    </a:lnTo>
                    <a:lnTo>
                      <a:pt x="23958" y="9102"/>
                    </a:lnTo>
                    <a:lnTo>
                      <a:pt x="23916" y="9165"/>
                    </a:lnTo>
                    <a:lnTo>
                      <a:pt x="23832" y="9102"/>
                    </a:lnTo>
                    <a:lnTo>
                      <a:pt x="23707" y="9102"/>
                    </a:lnTo>
                    <a:lnTo>
                      <a:pt x="23560" y="9249"/>
                    </a:lnTo>
                    <a:lnTo>
                      <a:pt x="23455" y="9311"/>
                    </a:lnTo>
                    <a:lnTo>
                      <a:pt x="23455" y="9270"/>
                    </a:lnTo>
                    <a:lnTo>
                      <a:pt x="23602" y="9186"/>
                    </a:lnTo>
                    <a:lnTo>
                      <a:pt x="23644" y="9102"/>
                    </a:lnTo>
                    <a:lnTo>
                      <a:pt x="23644" y="8977"/>
                    </a:lnTo>
                    <a:lnTo>
                      <a:pt x="23602" y="9060"/>
                    </a:lnTo>
                    <a:lnTo>
                      <a:pt x="23539" y="9039"/>
                    </a:lnTo>
                    <a:lnTo>
                      <a:pt x="23539" y="8935"/>
                    </a:lnTo>
                    <a:lnTo>
                      <a:pt x="23644" y="8851"/>
                    </a:lnTo>
                    <a:lnTo>
                      <a:pt x="23560" y="8726"/>
                    </a:lnTo>
                    <a:lnTo>
                      <a:pt x="23644" y="8642"/>
                    </a:lnTo>
                    <a:lnTo>
                      <a:pt x="23727" y="8642"/>
                    </a:lnTo>
                    <a:lnTo>
                      <a:pt x="23707" y="8684"/>
                    </a:lnTo>
                    <a:lnTo>
                      <a:pt x="23748" y="8851"/>
                    </a:lnTo>
                    <a:lnTo>
                      <a:pt x="23832" y="8935"/>
                    </a:lnTo>
                    <a:lnTo>
                      <a:pt x="23874" y="8893"/>
                    </a:lnTo>
                    <a:lnTo>
                      <a:pt x="23979" y="8893"/>
                    </a:lnTo>
                    <a:lnTo>
                      <a:pt x="24041" y="8767"/>
                    </a:lnTo>
                    <a:lnTo>
                      <a:pt x="23979" y="8726"/>
                    </a:lnTo>
                    <a:lnTo>
                      <a:pt x="23979" y="8663"/>
                    </a:lnTo>
                    <a:lnTo>
                      <a:pt x="24062" y="8663"/>
                    </a:lnTo>
                    <a:lnTo>
                      <a:pt x="24083" y="8726"/>
                    </a:lnTo>
                    <a:lnTo>
                      <a:pt x="24146" y="8684"/>
                    </a:lnTo>
                    <a:lnTo>
                      <a:pt x="24251" y="8621"/>
                    </a:lnTo>
                    <a:lnTo>
                      <a:pt x="24271" y="8475"/>
                    </a:lnTo>
                    <a:lnTo>
                      <a:pt x="24292" y="8579"/>
                    </a:lnTo>
                    <a:lnTo>
                      <a:pt x="24355" y="8579"/>
                    </a:lnTo>
                    <a:lnTo>
                      <a:pt x="24460" y="8516"/>
                    </a:lnTo>
                    <a:lnTo>
                      <a:pt x="24376" y="8684"/>
                    </a:lnTo>
                    <a:lnTo>
                      <a:pt x="24376" y="8851"/>
                    </a:lnTo>
                    <a:lnTo>
                      <a:pt x="24439" y="8830"/>
                    </a:lnTo>
                    <a:lnTo>
                      <a:pt x="24481" y="8851"/>
                    </a:lnTo>
                    <a:lnTo>
                      <a:pt x="24439" y="8935"/>
                    </a:lnTo>
                    <a:lnTo>
                      <a:pt x="24502" y="8935"/>
                    </a:lnTo>
                    <a:lnTo>
                      <a:pt x="24564" y="8788"/>
                    </a:lnTo>
                    <a:lnTo>
                      <a:pt x="24606" y="8747"/>
                    </a:lnTo>
                    <a:lnTo>
                      <a:pt x="24690" y="8579"/>
                    </a:lnTo>
                    <a:lnTo>
                      <a:pt x="24774" y="8558"/>
                    </a:lnTo>
                    <a:lnTo>
                      <a:pt x="24753" y="8684"/>
                    </a:lnTo>
                    <a:lnTo>
                      <a:pt x="24648" y="8788"/>
                    </a:lnTo>
                    <a:lnTo>
                      <a:pt x="24669" y="8977"/>
                    </a:lnTo>
                    <a:lnTo>
                      <a:pt x="24753" y="8977"/>
                    </a:lnTo>
                    <a:lnTo>
                      <a:pt x="24815" y="9039"/>
                    </a:lnTo>
                    <a:lnTo>
                      <a:pt x="24878" y="8956"/>
                    </a:lnTo>
                    <a:lnTo>
                      <a:pt x="25004" y="8851"/>
                    </a:lnTo>
                    <a:lnTo>
                      <a:pt x="25067" y="8684"/>
                    </a:lnTo>
                    <a:lnTo>
                      <a:pt x="25108" y="8558"/>
                    </a:lnTo>
                    <a:lnTo>
                      <a:pt x="25087" y="8433"/>
                    </a:lnTo>
                    <a:lnTo>
                      <a:pt x="25129" y="8370"/>
                    </a:lnTo>
                    <a:lnTo>
                      <a:pt x="25108" y="8328"/>
                    </a:lnTo>
                    <a:lnTo>
                      <a:pt x="25025" y="8328"/>
                    </a:lnTo>
                    <a:lnTo>
                      <a:pt x="24983" y="8307"/>
                    </a:lnTo>
                    <a:lnTo>
                      <a:pt x="24899" y="8349"/>
                    </a:lnTo>
                    <a:lnTo>
                      <a:pt x="24899" y="8223"/>
                    </a:lnTo>
                    <a:lnTo>
                      <a:pt x="24941" y="8203"/>
                    </a:lnTo>
                    <a:lnTo>
                      <a:pt x="24920" y="8140"/>
                    </a:lnTo>
                    <a:lnTo>
                      <a:pt x="24815" y="8140"/>
                    </a:lnTo>
                    <a:lnTo>
                      <a:pt x="24795" y="8098"/>
                    </a:lnTo>
                    <a:lnTo>
                      <a:pt x="24690" y="8014"/>
                    </a:lnTo>
                    <a:lnTo>
                      <a:pt x="24690" y="7931"/>
                    </a:lnTo>
                    <a:lnTo>
                      <a:pt x="24606" y="7742"/>
                    </a:lnTo>
                    <a:lnTo>
                      <a:pt x="24585" y="7617"/>
                    </a:lnTo>
                    <a:lnTo>
                      <a:pt x="24627" y="7491"/>
                    </a:lnTo>
                    <a:lnTo>
                      <a:pt x="24585" y="7324"/>
                    </a:lnTo>
                    <a:lnTo>
                      <a:pt x="24502" y="7470"/>
                    </a:lnTo>
                    <a:lnTo>
                      <a:pt x="24502" y="7575"/>
                    </a:lnTo>
                    <a:lnTo>
                      <a:pt x="24418" y="7428"/>
                    </a:lnTo>
                    <a:lnTo>
                      <a:pt x="24292" y="7366"/>
                    </a:lnTo>
                    <a:lnTo>
                      <a:pt x="24271" y="7114"/>
                    </a:lnTo>
                    <a:lnTo>
                      <a:pt x="24188" y="7073"/>
                    </a:lnTo>
                    <a:lnTo>
                      <a:pt x="24167" y="6884"/>
                    </a:lnTo>
                    <a:lnTo>
                      <a:pt x="24083" y="6780"/>
                    </a:lnTo>
                    <a:lnTo>
                      <a:pt x="24083" y="6675"/>
                    </a:lnTo>
                    <a:lnTo>
                      <a:pt x="24041" y="6591"/>
                    </a:lnTo>
                    <a:lnTo>
                      <a:pt x="24041" y="6529"/>
                    </a:lnTo>
                    <a:lnTo>
                      <a:pt x="24146" y="6529"/>
                    </a:lnTo>
                    <a:lnTo>
                      <a:pt x="24167" y="6382"/>
                    </a:lnTo>
                    <a:lnTo>
                      <a:pt x="24251" y="6382"/>
                    </a:lnTo>
                    <a:lnTo>
                      <a:pt x="24271" y="6424"/>
                    </a:lnTo>
                    <a:lnTo>
                      <a:pt x="24355" y="6361"/>
                    </a:lnTo>
                    <a:lnTo>
                      <a:pt x="24355" y="6257"/>
                    </a:lnTo>
                    <a:lnTo>
                      <a:pt x="24460" y="6026"/>
                    </a:lnTo>
                    <a:lnTo>
                      <a:pt x="24460" y="5922"/>
                    </a:lnTo>
                    <a:lnTo>
                      <a:pt x="24481" y="5880"/>
                    </a:lnTo>
                    <a:lnTo>
                      <a:pt x="24397" y="5692"/>
                    </a:lnTo>
                    <a:lnTo>
                      <a:pt x="24460" y="5566"/>
                    </a:lnTo>
                    <a:lnTo>
                      <a:pt x="24523" y="5566"/>
                    </a:lnTo>
                    <a:lnTo>
                      <a:pt x="24523" y="5399"/>
                    </a:lnTo>
                    <a:lnTo>
                      <a:pt x="24627" y="5252"/>
                    </a:lnTo>
                    <a:lnTo>
                      <a:pt x="24627" y="5148"/>
                    </a:lnTo>
                    <a:lnTo>
                      <a:pt x="24690" y="5064"/>
                    </a:lnTo>
                    <a:lnTo>
                      <a:pt x="24690" y="4855"/>
                    </a:lnTo>
                    <a:lnTo>
                      <a:pt x="24774" y="4834"/>
                    </a:lnTo>
                    <a:lnTo>
                      <a:pt x="24774" y="4729"/>
                    </a:lnTo>
                    <a:lnTo>
                      <a:pt x="24899" y="4583"/>
                    </a:lnTo>
                    <a:lnTo>
                      <a:pt x="24899" y="4478"/>
                    </a:lnTo>
                    <a:cubicBezTo>
                      <a:pt x="24918" y="4516"/>
                      <a:pt x="24966" y="4536"/>
                      <a:pt x="25020" y="4536"/>
                    </a:cubicBezTo>
                    <a:cubicBezTo>
                      <a:pt x="25085" y="4536"/>
                      <a:pt x="25158" y="4505"/>
                      <a:pt x="25192" y="4436"/>
                    </a:cubicBezTo>
                    <a:lnTo>
                      <a:pt x="25255" y="4122"/>
                    </a:lnTo>
                    <a:lnTo>
                      <a:pt x="25359" y="4122"/>
                    </a:lnTo>
                    <a:lnTo>
                      <a:pt x="25506" y="3955"/>
                    </a:lnTo>
                    <a:lnTo>
                      <a:pt x="25652" y="3892"/>
                    </a:lnTo>
                    <a:lnTo>
                      <a:pt x="25820" y="3725"/>
                    </a:lnTo>
                    <a:lnTo>
                      <a:pt x="25862" y="3725"/>
                    </a:lnTo>
                    <a:lnTo>
                      <a:pt x="25987" y="3599"/>
                    </a:lnTo>
                    <a:lnTo>
                      <a:pt x="25987" y="3516"/>
                    </a:lnTo>
                    <a:lnTo>
                      <a:pt x="26050" y="3474"/>
                    </a:lnTo>
                    <a:lnTo>
                      <a:pt x="26050" y="3390"/>
                    </a:lnTo>
                    <a:lnTo>
                      <a:pt x="25966" y="3285"/>
                    </a:lnTo>
                    <a:lnTo>
                      <a:pt x="25987" y="3223"/>
                    </a:lnTo>
                    <a:lnTo>
                      <a:pt x="25987" y="3160"/>
                    </a:lnTo>
                    <a:lnTo>
                      <a:pt x="25883" y="2993"/>
                    </a:lnTo>
                    <a:lnTo>
                      <a:pt x="25820" y="2993"/>
                    </a:lnTo>
                    <a:lnTo>
                      <a:pt x="25736" y="3013"/>
                    </a:lnTo>
                    <a:lnTo>
                      <a:pt x="25631" y="2972"/>
                    </a:lnTo>
                    <a:lnTo>
                      <a:pt x="25548" y="2993"/>
                    </a:lnTo>
                    <a:lnTo>
                      <a:pt x="25443" y="2909"/>
                    </a:lnTo>
                    <a:lnTo>
                      <a:pt x="25359" y="2909"/>
                    </a:lnTo>
                    <a:lnTo>
                      <a:pt x="25297" y="2846"/>
                    </a:lnTo>
                    <a:lnTo>
                      <a:pt x="25129" y="2867"/>
                    </a:lnTo>
                    <a:lnTo>
                      <a:pt x="25025" y="2972"/>
                    </a:lnTo>
                    <a:lnTo>
                      <a:pt x="24941" y="2993"/>
                    </a:lnTo>
                    <a:lnTo>
                      <a:pt x="24774" y="3118"/>
                    </a:lnTo>
                    <a:lnTo>
                      <a:pt x="24774" y="3181"/>
                    </a:lnTo>
                    <a:lnTo>
                      <a:pt x="24878" y="3265"/>
                    </a:lnTo>
                    <a:lnTo>
                      <a:pt x="24941" y="3390"/>
                    </a:lnTo>
                    <a:lnTo>
                      <a:pt x="24941" y="3516"/>
                    </a:lnTo>
                    <a:lnTo>
                      <a:pt x="24983" y="3641"/>
                    </a:lnTo>
                    <a:lnTo>
                      <a:pt x="24941" y="3704"/>
                    </a:lnTo>
                    <a:lnTo>
                      <a:pt x="24941" y="3809"/>
                    </a:lnTo>
                    <a:lnTo>
                      <a:pt x="25025" y="3913"/>
                    </a:lnTo>
                    <a:lnTo>
                      <a:pt x="25025" y="3934"/>
                    </a:lnTo>
                    <a:lnTo>
                      <a:pt x="25004" y="3955"/>
                    </a:lnTo>
                    <a:cubicBezTo>
                      <a:pt x="24983" y="4018"/>
                      <a:pt x="24941" y="4081"/>
                      <a:pt x="24920" y="4143"/>
                    </a:cubicBezTo>
                    <a:lnTo>
                      <a:pt x="24899" y="4081"/>
                    </a:lnTo>
                    <a:lnTo>
                      <a:pt x="24920" y="4018"/>
                    </a:lnTo>
                    <a:lnTo>
                      <a:pt x="24920" y="3934"/>
                    </a:lnTo>
                    <a:lnTo>
                      <a:pt x="24815" y="3871"/>
                    </a:lnTo>
                    <a:lnTo>
                      <a:pt x="24774" y="3725"/>
                    </a:lnTo>
                    <a:lnTo>
                      <a:pt x="24795" y="3662"/>
                    </a:lnTo>
                    <a:lnTo>
                      <a:pt x="24711" y="3495"/>
                    </a:lnTo>
                    <a:lnTo>
                      <a:pt x="24606" y="3474"/>
                    </a:lnTo>
                    <a:lnTo>
                      <a:pt x="24564" y="3411"/>
                    </a:lnTo>
                    <a:lnTo>
                      <a:pt x="24502" y="3411"/>
                    </a:lnTo>
                    <a:lnTo>
                      <a:pt x="24481" y="3578"/>
                    </a:lnTo>
                    <a:lnTo>
                      <a:pt x="24418" y="3578"/>
                    </a:lnTo>
                    <a:lnTo>
                      <a:pt x="24292" y="3369"/>
                    </a:lnTo>
                    <a:lnTo>
                      <a:pt x="24209" y="3369"/>
                    </a:lnTo>
                    <a:lnTo>
                      <a:pt x="24146" y="3285"/>
                    </a:lnTo>
                    <a:lnTo>
                      <a:pt x="24062" y="3327"/>
                    </a:lnTo>
                    <a:lnTo>
                      <a:pt x="24083" y="3495"/>
                    </a:lnTo>
                    <a:lnTo>
                      <a:pt x="24041" y="3516"/>
                    </a:lnTo>
                    <a:lnTo>
                      <a:pt x="23958" y="3495"/>
                    </a:lnTo>
                    <a:lnTo>
                      <a:pt x="23895" y="3620"/>
                    </a:lnTo>
                    <a:lnTo>
                      <a:pt x="23895" y="3704"/>
                    </a:lnTo>
                    <a:lnTo>
                      <a:pt x="23832" y="3746"/>
                    </a:lnTo>
                    <a:lnTo>
                      <a:pt x="23748" y="4039"/>
                    </a:lnTo>
                    <a:lnTo>
                      <a:pt x="23748" y="4143"/>
                    </a:lnTo>
                    <a:lnTo>
                      <a:pt x="23686" y="4227"/>
                    </a:lnTo>
                    <a:lnTo>
                      <a:pt x="23686" y="4353"/>
                    </a:lnTo>
                    <a:lnTo>
                      <a:pt x="23665" y="4374"/>
                    </a:lnTo>
                    <a:lnTo>
                      <a:pt x="23665" y="4478"/>
                    </a:lnTo>
                    <a:lnTo>
                      <a:pt x="23581" y="4541"/>
                    </a:lnTo>
                    <a:lnTo>
                      <a:pt x="23581" y="4771"/>
                    </a:lnTo>
                    <a:lnTo>
                      <a:pt x="23518" y="4813"/>
                    </a:lnTo>
                    <a:lnTo>
                      <a:pt x="23455" y="4792"/>
                    </a:lnTo>
                    <a:lnTo>
                      <a:pt x="23372" y="4980"/>
                    </a:lnTo>
                    <a:lnTo>
                      <a:pt x="23414" y="5064"/>
                    </a:lnTo>
                    <a:lnTo>
                      <a:pt x="23372" y="5169"/>
                    </a:lnTo>
                    <a:lnTo>
                      <a:pt x="23372" y="5273"/>
                    </a:lnTo>
                    <a:lnTo>
                      <a:pt x="23309" y="5378"/>
                    </a:lnTo>
                    <a:lnTo>
                      <a:pt x="23351" y="5462"/>
                    </a:lnTo>
                    <a:lnTo>
                      <a:pt x="23330" y="5524"/>
                    </a:lnTo>
                    <a:lnTo>
                      <a:pt x="23204" y="5524"/>
                    </a:lnTo>
                    <a:lnTo>
                      <a:pt x="23246" y="5587"/>
                    </a:lnTo>
                    <a:lnTo>
                      <a:pt x="23351" y="5629"/>
                    </a:lnTo>
                    <a:lnTo>
                      <a:pt x="23351" y="5734"/>
                    </a:lnTo>
                    <a:lnTo>
                      <a:pt x="23267" y="5713"/>
                    </a:lnTo>
                    <a:lnTo>
                      <a:pt x="23204" y="5734"/>
                    </a:lnTo>
                    <a:lnTo>
                      <a:pt x="23121" y="5796"/>
                    </a:lnTo>
                    <a:lnTo>
                      <a:pt x="23037" y="5754"/>
                    </a:lnTo>
                    <a:lnTo>
                      <a:pt x="22995" y="5817"/>
                    </a:lnTo>
                    <a:lnTo>
                      <a:pt x="22995" y="5922"/>
                    </a:lnTo>
                    <a:lnTo>
                      <a:pt x="22932" y="5964"/>
                    </a:lnTo>
                    <a:lnTo>
                      <a:pt x="22849" y="5922"/>
                    </a:lnTo>
                    <a:lnTo>
                      <a:pt x="22849" y="5817"/>
                    </a:lnTo>
                    <a:lnTo>
                      <a:pt x="22890" y="5734"/>
                    </a:lnTo>
                    <a:lnTo>
                      <a:pt x="22828" y="5650"/>
                    </a:lnTo>
                    <a:lnTo>
                      <a:pt x="22828" y="5482"/>
                    </a:lnTo>
                    <a:lnTo>
                      <a:pt x="22911" y="5294"/>
                    </a:lnTo>
                    <a:lnTo>
                      <a:pt x="22932" y="5169"/>
                    </a:lnTo>
                    <a:lnTo>
                      <a:pt x="23016" y="5085"/>
                    </a:lnTo>
                    <a:lnTo>
                      <a:pt x="23016" y="4980"/>
                    </a:lnTo>
                    <a:lnTo>
                      <a:pt x="23037" y="4876"/>
                    </a:lnTo>
                    <a:lnTo>
                      <a:pt x="23100" y="4646"/>
                    </a:lnTo>
                    <a:lnTo>
                      <a:pt x="23225" y="4562"/>
                    </a:lnTo>
                    <a:lnTo>
                      <a:pt x="23225" y="4436"/>
                    </a:lnTo>
                    <a:lnTo>
                      <a:pt x="23100" y="4436"/>
                    </a:lnTo>
                    <a:lnTo>
                      <a:pt x="23100" y="4353"/>
                    </a:lnTo>
                    <a:lnTo>
                      <a:pt x="23163" y="4269"/>
                    </a:lnTo>
                    <a:lnTo>
                      <a:pt x="23163" y="4039"/>
                    </a:lnTo>
                    <a:lnTo>
                      <a:pt x="23121" y="3976"/>
                    </a:lnTo>
                    <a:lnTo>
                      <a:pt x="23058" y="3850"/>
                    </a:lnTo>
                    <a:lnTo>
                      <a:pt x="23100" y="3809"/>
                    </a:lnTo>
                    <a:lnTo>
                      <a:pt x="23100" y="3662"/>
                    </a:lnTo>
                    <a:lnTo>
                      <a:pt x="23016" y="3662"/>
                    </a:lnTo>
                    <a:lnTo>
                      <a:pt x="22911" y="3537"/>
                    </a:lnTo>
                    <a:lnTo>
                      <a:pt x="22744" y="3599"/>
                    </a:lnTo>
                    <a:lnTo>
                      <a:pt x="22723" y="3725"/>
                    </a:lnTo>
                    <a:lnTo>
                      <a:pt x="22828" y="3809"/>
                    </a:lnTo>
                    <a:lnTo>
                      <a:pt x="22828" y="3913"/>
                    </a:lnTo>
                    <a:lnTo>
                      <a:pt x="22890" y="3976"/>
                    </a:lnTo>
                    <a:lnTo>
                      <a:pt x="22890" y="4060"/>
                    </a:lnTo>
                    <a:lnTo>
                      <a:pt x="22807" y="4060"/>
                    </a:lnTo>
                    <a:lnTo>
                      <a:pt x="22786" y="3955"/>
                    </a:lnTo>
                    <a:lnTo>
                      <a:pt x="22702" y="3955"/>
                    </a:lnTo>
                    <a:lnTo>
                      <a:pt x="22639" y="4081"/>
                    </a:lnTo>
                    <a:lnTo>
                      <a:pt x="22702" y="4122"/>
                    </a:lnTo>
                    <a:lnTo>
                      <a:pt x="22723" y="4227"/>
                    </a:lnTo>
                    <a:lnTo>
                      <a:pt x="22786" y="4353"/>
                    </a:lnTo>
                    <a:lnTo>
                      <a:pt x="22723" y="4394"/>
                    </a:lnTo>
                    <a:lnTo>
                      <a:pt x="22702" y="4353"/>
                    </a:lnTo>
                    <a:lnTo>
                      <a:pt x="22639" y="4290"/>
                    </a:lnTo>
                    <a:lnTo>
                      <a:pt x="22618" y="4436"/>
                    </a:lnTo>
                    <a:lnTo>
                      <a:pt x="22514" y="4353"/>
                    </a:lnTo>
                    <a:lnTo>
                      <a:pt x="22514" y="4248"/>
                    </a:lnTo>
                    <a:lnTo>
                      <a:pt x="22430" y="4248"/>
                    </a:lnTo>
                    <a:lnTo>
                      <a:pt x="22388" y="4353"/>
                    </a:lnTo>
                    <a:lnTo>
                      <a:pt x="22326" y="4332"/>
                    </a:lnTo>
                    <a:lnTo>
                      <a:pt x="22326" y="4185"/>
                    </a:lnTo>
                    <a:lnTo>
                      <a:pt x="22409" y="4122"/>
                    </a:lnTo>
                    <a:lnTo>
                      <a:pt x="22388" y="4081"/>
                    </a:lnTo>
                    <a:lnTo>
                      <a:pt x="22221" y="4143"/>
                    </a:lnTo>
                    <a:lnTo>
                      <a:pt x="22095" y="4269"/>
                    </a:lnTo>
                    <a:lnTo>
                      <a:pt x="22012" y="4143"/>
                    </a:lnTo>
                    <a:lnTo>
                      <a:pt x="21949" y="4143"/>
                    </a:lnTo>
                    <a:lnTo>
                      <a:pt x="21865" y="4227"/>
                    </a:lnTo>
                    <a:lnTo>
                      <a:pt x="21740" y="4227"/>
                    </a:lnTo>
                    <a:lnTo>
                      <a:pt x="21698" y="4164"/>
                    </a:lnTo>
                    <a:lnTo>
                      <a:pt x="21572" y="4185"/>
                    </a:lnTo>
                    <a:lnTo>
                      <a:pt x="21530" y="4143"/>
                    </a:lnTo>
                    <a:lnTo>
                      <a:pt x="21635" y="4060"/>
                    </a:lnTo>
                    <a:lnTo>
                      <a:pt x="21782" y="4039"/>
                    </a:lnTo>
                    <a:lnTo>
                      <a:pt x="21865" y="4060"/>
                    </a:lnTo>
                    <a:lnTo>
                      <a:pt x="21991" y="4039"/>
                    </a:lnTo>
                    <a:lnTo>
                      <a:pt x="21991" y="3955"/>
                    </a:lnTo>
                    <a:lnTo>
                      <a:pt x="22074" y="3934"/>
                    </a:lnTo>
                    <a:lnTo>
                      <a:pt x="22158" y="3955"/>
                    </a:lnTo>
                    <a:lnTo>
                      <a:pt x="22263" y="3850"/>
                    </a:lnTo>
                    <a:lnTo>
                      <a:pt x="22263" y="3746"/>
                    </a:lnTo>
                    <a:lnTo>
                      <a:pt x="22284" y="3662"/>
                    </a:lnTo>
                    <a:lnTo>
                      <a:pt x="22200" y="3599"/>
                    </a:lnTo>
                    <a:lnTo>
                      <a:pt x="22095" y="3411"/>
                    </a:lnTo>
                    <a:lnTo>
                      <a:pt x="21970" y="3348"/>
                    </a:lnTo>
                    <a:lnTo>
                      <a:pt x="21949" y="3285"/>
                    </a:lnTo>
                    <a:lnTo>
                      <a:pt x="21761" y="3118"/>
                    </a:lnTo>
                    <a:lnTo>
                      <a:pt x="21740" y="3076"/>
                    </a:lnTo>
                    <a:lnTo>
                      <a:pt x="21635" y="3076"/>
                    </a:lnTo>
                    <a:lnTo>
                      <a:pt x="21489" y="3139"/>
                    </a:lnTo>
                    <a:lnTo>
                      <a:pt x="21426" y="3139"/>
                    </a:lnTo>
                    <a:lnTo>
                      <a:pt x="21238" y="3327"/>
                    </a:lnTo>
                    <a:lnTo>
                      <a:pt x="21279" y="3390"/>
                    </a:lnTo>
                    <a:lnTo>
                      <a:pt x="21279" y="3453"/>
                    </a:lnTo>
                    <a:lnTo>
                      <a:pt x="21217" y="3495"/>
                    </a:lnTo>
                    <a:lnTo>
                      <a:pt x="21133" y="3516"/>
                    </a:lnTo>
                    <a:lnTo>
                      <a:pt x="21133" y="3453"/>
                    </a:lnTo>
                    <a:lnTo>
                      <a:pt x="21049" y="3495"/>
                    </a:lnTo>
                    <a:lnTo>
                      <a:pt x="20966" y="3432"/>
                    </a:lnTo>
                    <a:lnTo>
                      <a:pt x="20861" y="3432"/>
                    </a:lnTo>
                    <a:lnTo>
                      <a:pt x="20819" y="3495"/>
                    </a:lnTo>
                    <a:lnTo>
                      <a:pt x="20714" y="3495"/>
                    </a:lnTo>
                    <a:lnTo>
                      <a:pt x="20652" y="3432"/>
                    </a:lnTo>
                    <a:lnTo>
                      <a:pt x="20714" y="3390"/>
                    </a:lnTo>
                    <a:lnTo>
                      <a:pt x="20861" y="3348"/>
                    </a:lnTo>
                    <a:lnTo>
                      <a:pt x="20924" y="3244"/>
                    </a:lnTo>
                    <a:lnTo>
                      <a:pt x="21028" y="3223"/>
                    </a:lnTo>
                    <a:lnTo>
                      <a:pt x="21112" y="3244"/>
                    </a:lnTo>
                    <a:lnTo>
                      <a:pt x="21175" y="3139"/>
                    </a:lnTo>
                    <a:lnTo>
                      <a:pt x="21175" y="3013"/>
                    </a:lnTo>
                    <a:lnTo>
                      <a:pt x="21238" y="2972"/>
                    </a:lnTo>
                    <a:lnTo>
                      <a:pt x="21321" y="2972"/>
                    </a:lnTo>
                    <a:lnTo>
                      <a:pt x="21384" y="2804"/>
                    </a:lnTo>
                    <a:lnTo>
                      <a:pt x="21384" y="2616"/>
                    </a:lnTo>
                    <a:lnTo>
                      <a:pt x="21426" y="2553"/>
                    </a:lnTo>
                    <a:lnTo>
                      <a:pt x="21384" y="2449"/>
                    </a:lnTo>
                    <a:lnTo>
                      <a:pt x="21279" y="2449"/>
                    </a:lnTo>
                    <a:lnTo>
                      <a:pt x="21112" y="2490"/>
                    </a:lnTo>
                    <a:lnTo>
                      <a:pt x="20903" y="2553"/>
                    </a:lnTo>
                    <a:lnTo>
                      <a:pt x="20694" y="2616"/>
                    </a:lnTo>
                    <a:lnTo>
                      <a:pt x="20547" y="2658"/>
                    </a:lnTo>
                    <a:cubicBezTo>
                      <a:pt x="20652" y="2616"/>
                      <a:pt x="20798" y="2574"/>
                      <a:pt x="20903" y="2511"/>
                    </a:cubicBezTo>
                    <a:cubicBezTo>
                      <a:pt x="20945" y="2511"/>
                      <a:pt x="21028" y="2490"/>
                      <a:pt x="21070" y="2490"/>
                    </a:cubicBezTo>
                    <a:cubicBezTo>
                      <a:pt x="21217" y="2469"/>
                      <a:pt x="21238" y="2344"/>
                      <a:pt x="21175" y="2239"/>
                    </a:cubicBezTo>
                    <a:lnTo>
                      <a:pt x="21238" y="2177"/>
                    </a:lnTo>
                    <a:lnTo>
                      <a:pt x="21217" y="2072"/>
                    </a:lnTo>
                    <a:lnTo>
                      <a:pt x="21217" y="1967"/>
                    </a:lnTo>
                    <a:lnTo>
                      <a:pt x="21154" y="1884"/>
                    </a:lnTo>
                    <a:lnTo>
                      <a:pt x="21217" y="1842"/>
                    </a:lnTo>
                    <a:lnTo>
                      <a:pt x="21217" y="1674"/>
                    </a:lnTo>
                    <a:lnTo>
                      <a:pt x="21133" y="1507"/>
                    </a:lnTo>
                    <a:lnTo>
                      <a:pt x="21175" y="1402"/>
                    </a:lnTo>
                    <a:lnTo>
                      <a:pt x="21154" y="1109"/>
                    </a:lnTo>
                    <a:lnTo>
                      <a:pt x="20945" y="879"/>
                    </a:lnTo>
                    <a:lnTo>
                      <a:pt x="20924" y="775"/>
                    </a:lnTo>
                    <a:lnTo>
                      <a:pt x="20840" y="733"/>
                    </a:lnTo>
                    <a:lnTo>
                      <a:pt x="20694" y="796"/>
                    </a:lnTo>
                    <a:lnTo>
                      <a:pt x="20526" y="775"/>
                    </a:lnTo>
                    <a:lnTo>
                      <a:pt x="20442" y="837"/>
                    </a:lnTo>
                    <a:lnTo>
                      <a:pt x="20442" y="984"/>
                    </a:lnTo>
                    <a:lnTo>
                      <a:pt x="20212" y="1109"/>
                    </a:lnTo>
                    <a:lnTo>
                      <a:pt x="20212" y="1047"/>
                    </a:lnTo>
                    <a:lnTo>
                      <a:pt x="20380" y="900"/>
                    </a:lnTo>
                    <a:lnTo>
                      <a:pt x="20422" y="754"/>
                    </a:lnTo>
                    <a:lnTo>
                      <a:pt x="20317" y="670"/>
                    </a:lnTo>
                    <a:lnTo>
                      <a:pt x="20212" y="712"/>
                    </a:lnTo>
                    <a:lnTo>
                      <a:pt x="20129" y="733"/>
                    </a:lnTo>
                    <a:lnTo>
                      <a:pt x="20212" y="670"/>
                    </a:lnTo>
                    <a:lnTo>
                      <a:pt x="20191" y="586"/>
                    </a:lnTo>
                    <a:lnTo>
                      <a:pt x="19898" y="419"/>
                    </a:lnTo>
                    <a:lnTo>
                      <a:pt x="19815" y="293"/>
                    </a:lnTo>
                    <a:lnTo>
                      <a:pt x="19752" y="252"/>
                    </a:lnTo>
                    <a:lnTo>
                      <a:pt x="19773" y="105"/>
                    </a:lnTo>
                    <a:lnTo>
                      <a:pt x="19459"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A6CBC2"/>
                  </a:solidFill>
                  <a:effectLst/>
                  <a:uLnTx/>
                  <a:uFillTx/>
                  <a:latin typeface="Arial"/>
                  <a:cs typeface="Arial"/>
                  <a:sym typeface="Arial"/>
                </a:endParaRPr>
              </a:p>
            </p:txBody>
          </p:sp>
        </p:grpSp>
        <p:sp>
          <p:nvSpPr>
            <p:cNvPr id="920" name="Google Shape;920;p27"/>
            <p:cNvSpPr/>
            <p:nvPr/>
          </p:nvSpPr>
          <p:spPr>
            <a:xfrm>
              <a:off x="-3549777" y="3834714"/>
              <a:ext cx="27514" cy="10607"/>
            </a:xfrm>
            <a:custGeom>
              <a:avLst/>
              <a:gdLst/>
              <a:ahLst/>
              <a:cxnLst/>
              <a:rect l="l" t="t" r="r" b="b"/>
              <a:pathLst>
                <a:path w="1298" h="524" extrusionOk="0">
                  <a:moveTo>
                    <a:pt x="503" y="0"/>
                  </a:moveTo>
                  <a:lnTo>
                    <a:pt x="293" y="42"/>
                  </a:lnTo>
                  <a:lnTo>
                    <a:pt x="168" y="21"/>
                  </a:lnTo>
                  <a:lnTo>
                    <a:pt x="63" y="42"/>
                  </a:lnTo>
                  <a:lnTo>
                    <a:pt x="1" y="147"/>
                  </a:lnTo>
                  <a:lnTo>
                    <a:pt x="105" y="230"/>
                  </a:lnTo>
                  <a:lnTo>
                    <a:pt x="189" y="209"/>
                  </a:lnTo>
                  <a:lnTo>
                    <a:pt x="252" y="230"/>
                  </a:lnTo>
                  <a:lnTo>
                    <a:pt x="314" y="377"/>
                  </a:lnTo>
                  <a:lnTo>
                    <a:pt x="398" y="439"/>
                  </a:lnTo>
                  <a:lnTo>
                    <a:pt x="524" y="439"/>
                  </a:lnTo>
                  <a:lnTo>
                    <a:pt x="607" y="523"/>
                  </a:lnTo>
                  <a:lnTo>
                    <a:pt x="775" y="523"/>
                  </a:lnTo>
                  <a:lnTo>
                    <a:pt x="775" y="377"/>
                  </a:lnTo>
                  <a:lnTo>
                    <a:pt x="879" y="377"/>
                  </a:lnTo>
                  <a:lnTo>
                    <a:pt x="900" y="439"/>
                  </a:lnTo>
                  <a:lnTo>
                    <a:pt x="984" y="439"/>
                  </a:lnTo>
                  <a:lnTo>
                    <a:pt x="1005" y="335"/>
                  </a:lnTo>
                  <a:lnTo>
                    <a:pt x="1089" y="377"/>
                  </a:lnTo>
                  <a:lnTo>
                    <a:pt x="1298" y="377"/>
                  </a:lnTo>
                  <a:lnTo>
                    <a:pt x="1298" y="335"/>
                  </a:lnTo>
                  <a:lnTo>
                    <a:pt x="1193" y="230"/>
                  </a:lnTo>
                  <a:lnTo>
                    <a:pt x="1047" y="209"/>
                  </a:lnTo>
                  <a:lnTo>
                    <a:pt x="942" y="21"/>
                  </a:lnTo>
                  <a:lnTo>
                    <a:pt x="503"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21" name="Google Shape;921;p27"/>
            <p:cNvSpPr/>
            <p:nvPr/>
          </p:nvSpPr>
          <p:spPr>
            <a:xfrm>
              <a:off x="-3503207" y="3816497"/>
              <a:ext cx="35061" cy="23744"/>
            </a:xfrm>
            <a:custGeom>
              <a:avLst/>
              <a:gdLst/>
              <a:ahLst/>
              <a:cxnLst/>
              <a:rect l="l" t="t" r="r" b="b"/>
              <a:pathLst>
                <a:path w="1654" h="1173" extrusionOk="0">
                  <a:moveTo>
                    <a:pt x="1089" y="0"/>
                  </a:moveTo>
                  <a:lnTo>
                    <a:pt x="1005" y="63"/>
                  </a:lnTo>
                  <a:lnTo>
                    <a:pt x="900" y="21"/>
                  </a:lnTo>
                  <a:lnTo>
                    <a:pt x="691" y="21"/>
                  </a:lnTo>
                  <a:lnTo>
                    <a:pt x="649" y="84"/>
                  </a:lnTo>
                  <a:lnTo>
                    <a:pt x="754" y="168"/>
                  </a:lnTo>
                  <a:lnTo>
                    <a:pt x="1068" y="272"/>
                  </a:lnTo>
                  <a:lnTo>
                    <a:pt x="1047" y="314"/>
                  </a:lnTo>
                  <a:lnTo>
                    <a:pt x="1109" y="398"/>
                  </a:lnTo>
                  <a:lnTo>
                    <a:pt x="1047" y="544"/>
                  </a:lnTo>
                  <a:lnTo>
                    <a:pt x="1109" y="649"/>
                  </a:lnTo>
                  <a:lnTo>
                    <a:pt x="1214" y="691"/>
                  </a:lnTo>
                  <a:lnTo>
                    <a:pt x="1340" y="795"/>
                  </a:lnTo>
                  <a:lnTo>
                    <a:pt x="1319" y="858"/>
                  </a:lnTo>
                  <a:lnTo>
                    <a:pt x="1068" y="858"/>
                  </a:lnTo>
                  <a:lnTo>
                    <a:pt x="1026" y="900"/>
                  </a:lnTo>
                  <a:lnTo>
                    <a:pt x="921" y="858"/>
                  </a:lnTo>
                  <a:lnTo>
                    <a:pt x="796" y="858"/>
                  </a:lnTo>
                  <a:lnTo>
                    <a:pt x="649" y="816"/>
                  </a:lnTo>
                  <a:lnTo>
                    <a:pt x="524" y="858"/>
                  </a:lnTo>
                  <a:lnTo>
                    <a:pt x="524" y="816"/>
                  </a:lnTo>
                  <a:lnTo>
                    <a:pt x="482" y="795"/>
                  </a:lnTo>
                  <a:lnTo>
                    <a:pt x="293" y="837"/>
                  </a:lnTo>
                  <a:lnTo>
                    <a:pt x="189" y="733"/>
                  </a:lnTo>
                  <a:lnTo>
                    <a:pt x="63" y="795"/>
                  </a:lnTo>
                  <a:lnTo>
                    <a:pt x="0" y="858"/>
                  </a:lnTo>
                  <a:lnTo>
                    <a:pt x="63" y="963"/>
                  </a:lnTo>
                  <a:lnTo>
                    <a:pt x="189" y="1005"/>
                  </a:lnTo>
                  <a:lnTo>
                    <a:pt x="314" y="1151"/>
                  </a:lnTo>
                  <a:lnTo>
                    <a:pt x="377" y="1172"/>
                  </a:lnTo>
                  <a:lnTo>
                    <a:pt x="377" y="1067"/>
                  </a:lnTo>
                  <a:lnTo>
                    <a:pt x="419" y="1026"/>
                  </a:lnTo>
                  <a:lnTo>
                    <a:pt x="691" y="1026"/>
                  </a:lnTo>
                  <a:lnTo>
                    <a:pt x="796" y="1067"/>
                  </a:lnTo>
                  <a:lnTo>
                    <a:pt x="1109" y="1067"/>
                  </a:lnTo>
                  <a:lnTo>
                    <a:pt x="1151" y="1047"/>
                  </a:lnTo>
                  <a:lnTo>
                    <a:pt x="1256" y="1109"/>
                  </a:lnTo>
                  <a:lnTo>
                    <a:pt x="1340" y="1109"/>
                  </a:lnTo>
                  <a:lnTo>
                    <a:pt x="1340" y="1047"/>
                  </a:lnTo>
                  <a:lnTo>
                    <a:pt x="1570" y="921"/>
                  </a:lnTo>
                  <a:lnTo>
                    <a:pt x="1570" y="837"/>
                  </a:lnTo>
                  <a:lnTo>
                    <a:pt x="1570" y="733"/>
                  </a:lnTo>
                  <a:lnTo>
                    <a:pt x="1528" y="607"/>
                  </a:lnTo>
                  <a:lnTo>
                    <a:pt x="1549" y="544"/>
                  </a:lnTo>
                  <a:lnTo>
                    <a:pt x="1633" y="502"/>
                  </a:lnTo>
                  <a:lnTo>
                    <a:pt x="1653" y="377"/>
                  </a:lnTo>
                  <a:lnTo>
                    <a:pt x="1612" y="293"/>
                  </a:lnTo>
                  <a:lnTo>
                    <a:pt x="1653" y="189"/>
                  </a:lnTo>
                  <a:lnTo>
                    <a:pt x="1633" y="126"/>
                  </a:lnTo>
                  <a:lnTo>
                    <a:pt x="1528" y="105"/>
                  </a:lnTo>
                  <a:lnTo>
                    <a:pt x="1423" y="126"/>
                  </a:lnTo>
                  <a:lnTo>
                    <a:pt x="1319" y="21"/>
                  </a:lnTo>
                  <a:lnTo>
                    <a:pt x="1089"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22" name="Google Shape;922;p27"/>
            <p:cNvSpPr/>
            <p:nvPr/>
          </p:nvSpPr>
          <p:spPr>
            <a:xfrm>
              <a:off x="-3627400" y="3774555"/>
              <a:ext cx="130428" cy="44493"/>
            </a:xfrm>
            <a:custGeom>
              <a:avLst/>
              <a:gdLst/>
              <a:ahLst/>
              <a:cxnLst/>
              <a:rect l="l" t="t" r="r" b="b"/>
              <a:pathLst>
                <a:path w="6153" h="2198" extrusionOk="0">
                  <a:moveTo>
                    <a:pt x="1570" y="1"/>
                  </a:moveTo>
                  <a:lnTo>
                    <a:pt x="1445" y="106"/>
                  </a:lnTo>
                  <a:lnTo>
                    <a:pt x="1131" y="106"/>
                  </a:lnTo>
                  <a:lnTo>
                    <a:pt x="901" y="168"/>
                  </a:lnTo>
                  <a:lnTo>
                    <a:pt x="817" y="252"/>
                  </a:lnTo>
                  <a:lnTo>
                    <a:pt x="566" y="315"/>
                  </a:lnTo>
                  <a:lnTo>
                    <a:pt x="482" y="419"/>
                  </a:lnTo>
                  <a:lnTo>
                    <a:pt x="377" y="482"/>
                  </a:lnTo>
                  <a:lnTo>
                    <a:pt x="357" y="608"/>
                  </a:lnTo>
                  <a:lnTo>
                    <a:pt x="419" y="712"/>
                  </a:lnTo>
                  <a:lnTo>
                    <a:pt x="398" y="775"/>
                  </a:lnTo>
                  <a:lnTo>
                    <a:pt x="294" y="712"/>
                  </a:lnTo>
                  <a:lnTo>
                    <a:pt x="85" y="817"/>
                  </a:lnTo>
                  <a:lnTo>
                    <a:pt x="1" y="796"/>
                  </a:lnTo>
                  <a:lnTo>
                    <a:pt x="1" y="880"/>
                  </a:lnTo>
                  <a:lnTo>
                    <a:pt x="105" y="922"/>
                  </a:lnTo>
                  <a:lnTo>
                    <a:pt x="252" y="796"/>
                  </a:lnTo>
                  <a:lnTo>
                    <a:pt x="273" y="817"/>
                  </a:lnTo>
                  <a:lnTo>
                    <a:pt x="273" y="922"/>
                  </a:lnTo>
                  <a:lnTo>
                    <a:pt x="419" y="817"/>
                  </a:lnTo>
                  <a:lnTo>
                    <a:pt x="524" y="817"/>
                  </a:lnTo>
                  <a:lnTo>
                    <a:pt x="629" y="629"/>
                  </a:lnTo>
                  <a:lnTo>
                    <a:pt x="796" y="670"/>
                  </a:lnTo>
                  <a:lnTo>
                    <a:pt x="838" y="608"/>
                  </a:lnTo>
                  <a:lnTo>
                    <a:pt x="922" y="691"/>
                  </a:lnTo>
                  <a:lnTo>
                    <a:pt x="1026" y="670"/>
                  </a:lnTo>
                  <a:lnTo>
                    <a:pt x="1214" y="461"/>
                  </a:lnTo>
                  <a:lnTo>
                    <a:pt x="1319" y="419"/>
                  </a:lnTo>
                  <a:lnTo>
                    <a:pt x="1361" y="357"/>
                  </a:lnTo>
                  <a:lnTo>
                    <a:pt x="1528" y="378"/>
                  </a:lnTo>
                  <a:lnTo>
                    <a:pt x="1654" y="378"/>
                  </a:lnTo>
                  <a:lnTo>
                    <a:pt x="1884" y="398"/>
                  </a:lnTo>
                  <a:lnTo>
                    <a:pt x="1968" y="461"/>
                  </a:lnTo>
                  <a:lnTo>
                    <a:pt x="1884" y="503"/>
                  </a:lnTo>
                  <a:lnTo>
                    <a:pt x="1758" y="503"/>
                  </a:lnTo>
                  <a:lnTo>
                    <a:pt x="1675" y="566"/>
                  </a:lnTo>
                  <a:lnTo>
                    <a:pt x="1758" y="629"/>
                  </a:lnTo>
                  <a:lnTo>
                    <a:pt x="2093" y="691"/>
                  </a:lnTo>
                  <a:lnTo>
                    <a:pt x="2177" y="670"/>
                  </a:lnTo>
                  <a:lnTo>
                    <a:pt x="2282" y="670"/>
                  </a:lnTo>
                  <a:lnTo>
                    <a:pt x="2386" y="733"/>
                  </a:lnTo>
                  <a:lnTo>
                    <a:pt x="2554" y="775"/>
                  </a:lnTo>
                  <a:lnTo>
                    <a:pt x="2616" y="775"/>
                  </a:lnTo>
                  <a:lnTo>
                    <a:pt x="2658" y="691"/>
                  </a:lnTo>
                  <a:lnTo>
                    <a:pt x="2721" y="775"/>
                  </a:lnTo>
                  <a:lnTo>
                    <a:pt x="2763" y="817"/>
                  </a:lnTo>
                  <a:lnTo>
                    <a:pt x="2930" y="942"/>
                  </a:lnTo>
                  <a:lnTo>
                    <a:pt x="3077" y="984"/>
                  </a:lnTo>
                  <a:lnTo>
                    <a:pt x="3139" y="942"/>
                  </a:lnTo>
                  <a:lnTo>
                    <a:pt x="3244" y="1026"/>
                  </a:lnTo>
                  <a:lnTo>
                    <a:pt x="3349" y="1005"/>
                  </a:lnTo>
                  <a:lnTo>
                    <a:pt x="3432" y="1047"/>
                  </a:lnTo>
                  <a:lnTo>
                    <a:pt x="3600" y="1005"/>
                  </a:lnTo>
                  <a:lnTo>
                    <a:pt x="3663" y="1026"/>
                  </a:lnTo>
                  <a:lnTo>
                    <a:pt x="3746" y="1361"/>
                  </a:lnTo>
                  <a:lnTo>
                    <a:pt x="3955" y="1570"/>
                  </a:lnTo>
                  <a:lnTo>
                    <a:pt x="4039" y="1612"/>
                  </a:lnTo>
                  <a:lnTo>
                    <a:pt x="4081" y="1549"/>
                  </a:lnTo>
                  <a:lnTo>
                    <a:pt x="4227" y="1633"/>
                  </a:lnTo>
                  <a:lnTo>
                    <a:pt x="4437" y="1633"/>
                  </a:lnTo>
                  <a:lnTo>
                    <a:pt x="4458" y="1675"/>
                  </a:lnTo>
                  <a:lnTo>
                    <a:pt x="4541" y="1738"/>
                  </a:lnTo>
                  <a:lnTo>
                    <a:pt x="4541" y="1842"/>
                  </a:lnTo>
                  <a:lnTo>
                    <a:pt x="4374" y="1863"/>
                  </a:lnTo>
                  <a:lnTo>
                    <a:pt x="4186" y="2051"/>
                  </a:lnTo>
                  <a:lnTo>
                    <a:pt x="4186" y="2156"/>
                  </a:lnTo>
                  <a:lnTo>
                    <a:pt x="4374" y="2177"/>
                  </a:lnTo>
                  <a:lnTo>
                    <a:pt x="4541" y="2135"/>
                  </a:lnTo>
                  <a:lnTo>
                    <a:pt x="4604" y="2156"/>
                  </a:lnTo>
                  <a:lnTo>
                    <a:pt x="4897" y="2093"/>
                  </a:lnTo>
                  <a:lnTo>
                    <a:pt x="5064" y="2093"/>
                  </a:lnTo>
                  <a:lnTo>
                    <a:pt x="5274" y="2198"/>
                  </a:lnTo>
                  <a:lnTo>
                    <a:pt x="5546" y="2135"/>
                  </a:lnTo>
                  <a:lnTo>
                    <a:pt x="5587" y="2072"/>
                  </a:lnTo>
                  <a:lnTo>
                    <a:pt x="5650" y="2072"/>
                  </a:lnTo>
                  <a:lnTo>
                    <a:pt x="5734" y="2030"/>
                  </a:lnTo>
                  <a:lnTo>
                    <a:pt x="5943" y="2051"/>
                  </a:lnTo>
                  <a:lnTo>
                    <a:pt x="6069" y="1989"/>
                  </a:lnTo>
                  <a:lnTo>
                    <a:pt x="6152" y="1884"/>
                  </a:lnTo>
                  <a:lnTo>
                    <a:pt x="6111" y="1842"/>
                  </a:lnTo>
                  <a:lnTo>
                    <a:pt x="6006" y="1821"/>
                  </a:lnTo>
                  <a:lnTo>
                    <a:pt x="5922" y="1654"/>
                  </a:lnTo>
                  <a:lnTo>
                    <a:pt x="5692" y="1549"/>
                  </a:lnTo>
                  <a:lnTo>
                    <a:pt x="5378" y="1549"/>
                  </a:lnTo>
                  <a:lnTo>
                    <a:pt x="5295" y="1528"/>
                  </a:lnTo>
                  <a:lnTo>
                    <a:pt x="5336" y="1466"/>
                  </a:lnTo>
                  <a:lnTo>
                    <a:pt x="5399" y="1319"/>
                  </a:lnTo>
                  <a:lnTo>
                    <a:pt x="5315" y="1298"/>
                  </a:lnTo>
                  <a:lnTo>
                    <a:pt x="5232" y="1340"/>
                  </a:lnTo>
                  <a:lnTo>
                    <a:pt x="5127" y="1340"/>
                  </a:lnTo>
                  <a:lnTo>
                    <a:pt x="4918" y="1194"/>
                  </a:lnTo>
                  <a:lnTo>
                    <a:pt x="4855" y="1235"/>
                  </a:lnTo>
                  <a:lnTo>
                    <a:pt x="4771" y="1152"/>
                  </a:lnTo>
                  <a:lnTo>
                    <a:pt x="4604" y="1026"/>
                  </a:lnTo>
                  <a:lnTo>
                    <a:pt x="4541" y="1131"/>
                  </a:lnTo>
                  <a:lnTo>
                    <a:pt x="4479" y="1089"/>
                  </a:lnTo>
                  <a:lnTo>
                    <a:pt x="4499" y="1005"/>
                  </a:lnTo>
                  <a:lnTo>
                    <a:pt x="4437" y="984"/>
                  </a:lnTo>
                  <a:lnTo>
                    <a:pt x="4395" y="1047"/>
                  </a:lnTo>
                  <a:lnTo>
                    <a:pt x="4332" y="984"/>
                  </a:lnTo>
                  <a:lnTo>
                    <a:pt x="4123" y="922"/>
                  </a:lnTo>
                  <a:lnTo>
                    <a:pt x="3955" y="796"/>
                  </a:lnTo>
                  <a:lnTo>
                    <a:pt x="3830" y="712"/>
                  </a:lnTo>
                  <a:lnTo>
                    <a:pt x="3704" y="587"/>
                  </a:lnTo>
                  <a:lnTo>
                    <a:pt x="3349" y="587"/>
                  </a:lnTo>
                  <a:lnTo>
                    <a:pt x="3244" y="524"/>
                  </a:lnTo>
                  <a:lnTo>
                    <a:pt x="3202" y="398"/>
                  </a:lnTo>
                  <a:lnTo>
                    <a:pt x="3077" y="252"/>
                  </a:lnTo>
                  <a:lnTo>
                    <a:pt x="2972" y="273"/>
                  </a:lnTo>
                  <a:lnTo>
                    <a:pt x="2909" y="210"/>
                  </a:lnTo>
                  <a:lnTo>
                    <a:pt x="2491" y="147"/>
                  </a:lnTo>
                  <a:lnTo>
                    <a:pt x="2365" y="210"/>
                  </a:lnTo>
                  <a:lnTo>
                    <a:pt x="2177" y="168"/>
                  </a:lnTo>
                  <a:lnTo>
                    <a:pt x="2072" y="43"/>
                  </a:lnTo>
                  <a:lnTo>
                    <a:pt x="1821"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23" name="Google Shape;923;p27"/>
            <p:cNvSpPr/>
            <p:nvPr/>
          </p:nvSpPr>
          <p:spPr>
            <a:xfrm>
              <a:off x="-3275235" y="4735985"/>
              <a:ext cx="33280" cy="18238"/>
            </a:xfrm>
            <a:custGeom>
              <a:avLst/>
              <a:gdLst/>
              <a:ahLst/>
              <a:cxnLst/>
              <a:rect l="l" t="t" r="r" b="b"/>
              <a:pathLst>
                <a:path w="1570" h="901" extrusionOk="0">
                  <a:moveTo>
                    <a:pt x="1025" y="0"/>
                  </a:moveTo>
                  <a:lnTo>
                    <a:pt x="984" y="84"/>
                  </a:lnTo>
                  <a:lnTo>
                    <a:pt x="921" y="105"/>
                  </a:lnTo>
                  <a:lnTo>
                    <a:pt x="942" y="189"/>
                  </a:lnTo>
                  <a:lnTo>
                    <a:pt x="921" y="252"/>
                  </a:lnTo>
                  <a:lnTo>
                    <a:pt x="691" y="314"/>
                  </a:lnTo>
                  <a:lnTo>
                    <a:pt x="733" y="273"/>
                  </a:lnTo>
                  <a:lnTo>
                    <a:pt x="774" y="126"/>
                  </a:lnTo>
                  <a:lnTo>
                    <a:pt x="733" y="63"/>
                  </a:lnTo>
                  <a:lnTo>
                    <a:pt x="649" y="84"/>
                  </a:lnTo>
                  <a:lnTo>
                    <a:pt x="607" y="168"/>
                  </a:lnTo>
                  <a:lnTo>
                    <a:pt x="544" y="168"/>
                  </a:lnTo>
                  <a:lnTo>
                    <a:pt x="461" y="84"/>
                  </a:lnTo>
                  <a:lnTo>
                    <a:pt x="377" y="84"/>
                  </a:lnTo>
                  <a:lnTo>
                    <a:pt x="377" y="252"/>
                  </a:lnTo>
                  <a:lnTo>
                    <a:pt x="272" y="210"/>
                  </a:lnTo>
                  <a:lnTo>
                    <a:pt x="168" y="105"/>
                  </a:lnTo>
                  <a:lnTo>
                    <a:pt x="105" y="168"/>
                  </a:lnTo>
                  <a:lnTo>
                    <a:pt x="230" y="356"/>
                  </a:lnTo>
                  <a:lnTo>
                    <a:pt x="377" y="377"/>
                  </a:lnTo>
                  <a:lnTo>
                    <a:pt x="377" y="419"/>
                  </a:lnTo>
                  <a:lnTo>
                    <a:pt x="230" y="419"/>
                  </a:lnTo>
                  <a:lnTo>
                    <a:pt x="168" y="482"/>
                  </a:lnTo>
                  <a:lnTo>
                    <a:pt x="189" y="565"/>
                  </a:lnTo>
                  <a:lnTo>
                    <a:pt x="84" y="670"/>
                  </a:lnTo>
                  <a:lnTo>
                    <a:pt x="0" y="670"/>
                  </a:lnTo>
                  <a:lnTo>
                    <a:pt x="0" y="712"/>
                  </a:lnTo>
                  <a:lnTo>
                    <a:pt x="126" y="796"/>
                  </a:lnTo>
                  <a:lnTo>
                    <a:pt x="189" y="712"/>
                  </a:lnTo>
                  <a:lnTo>
                    <a:pt x="293" y="796"/>
                  </a:lnTo>
                  <a:lnTo>
                    <a:pt x="377" y="691"/>
                  </a:lnTo>
                  <a:lnTo>
                    <a:pt x="230" y="628"/>
                  </a:lnTo>
                  <a:lnTo>
                    <a:pt x="335" y="586"/>
                  </a:lnTo>
                  <a:lnTo>
                    <a:pt x="523" y="607"/>
                  </a:lnTo>
                  <a:lnTo>
                    <a:pt x="649" y="565"/>
                  </a:lnTo>
                  <a:lnTo>
                    <a:pt x="649" y="461"/>
                  </a:lnTo>
                  <a:cubicBezTo>
                    <a:pt x="649" y="461"/>
                    <a:pt x="667" y="470"/>
                    <a:pt x="680" y="470"/>
                  </a:cubicBezTo>
                  <a:cubicBezTo>
                    <a:pt x="686" y="470"/>
                    <a:pt x="691" y="468"/>
                    <a:pt x="691" y="461"/>
                  </a:cubicBezTo>
                  <a:cubicBezTo>
                    <a:pt x="795" y="398"/>
                    <a:pt x="900" y="377"/>
                    <a:pt x="1005" y="314"/>
                  </a:cubicBezTo>
                  <a:lnTo>
                    <a:pt x="1046" y="398"/>
                  </a:lnTo>
                  <a:lnTo>
                    <a:pt x="1025" y="461"/>
                  </a:lnTo>
                  <a:lnTo>
                    <a:pt x="942" y="419"/>
                  </a:lnTo>
                  <a:lnTo>
                    <a:pt x="858" y="461"/>
                  </a:lnTo>
                  <a:lnTo>
                    <a:pt x="691" y="712"/>
                  </a:lnTo>
                  <a:lnTo>
                    <a:pt x="753" y="733"/>
                  </a:lnTo>
                  <a:lnTo>
                    <a:pt x="837" y="879"/>
                  </a:lnTo>
                  <a:lnTo>
                    <a:pt x="921" y="900"/>
                  </a:lnTo>
                  <a:lnTo>
                    <a:pt x="921" y="837"/>
                  </a:lnTo>
                  <a:lnTo>
                    <a:pt x="837" y="733"/>
                  </a:lnTo>
                  <a:lnTo>
                    <a:pt x="858" y="712"/>
                  </a:lnTo>
                  <a:lnTo>
                    <a:pt x="963" y="775"/>
                  </a:lnTo>
                  <a:lnTo>
                    <a:pt x="1025" y="733"/>
                  </a:lnTo>
                  <a:lnTo>
                    <a:pt x="963" y="691"/>
                  </a:lnTo>
                  <a:lnTo>
                    <a:pt x="963" y="607"/>
                  </a:lnTo>
                  <a:lnTo>
                    <a:pt x="1067" y="628"/>
                  </a:lnTo>
                  <a:lnTo>
                    <a:pt x="1172" y="607"/>
                  </a:lnTo>
                  <a:lnTo>
                    <a:pt x="1172" y="586"/>
                  </a:lnTo>
                  <a:lnTo>
                    <a:pt x="1088" y="586"/>
                  </a:lnTo>
                  <a:lnTo>
                    <a:pt x="1046" y="524"/>
                  </a:lnTo>
                  <a:lnTo>
                    <a:pt x="1088" y="503"/>
                  </a:lnTo>
                  <a:lnTo>
                    <a:pt x="1193" y="524"/>
                  </a:lnTo>
                  <a:lnTo>
                    <a:pt x="1339" y="503"/>
                  </a:lnTo>
                  <a:lnTo>
                    <a:pt x="1444" y="419"/>
                  </a:lnTo>
                  <a:lnTo>
                    <a:pt x="1549" y="398"/>
                  </a:lnTo>
                  <a:lnTo>
                    <a:pt x="1507" y="314"/>
                  </a:lnTo>
                  <a:lnTo>
                    <a:pt x="1465" y="293"/>
                  </a:lnTo>
                  <a:lnTo>
                    <a:pt x="1444" y="273"/>
                  </a:lnTo>
                  <a:lnTo>
                    <a:pt x="1486" y="210"/>
                  </a:lnTo>
                  <a:lnTo>
                    <a:pt x="1569" y="189"/>
                  </a:lnTo>
                  <a:lnTo>
                    <a:pt x="1528" y="126"/>
                  </a:lnTo>
                  <a:lnTo>
                    <a:pt x="1381" y="105"/>
                  </a:lnTo>
                  <a:lnTo>
                    <a:pt x="1318" y="126"/>
                  </a:lnTo>
                  <a:lnTo>
                    <a:pt x="1339" y="189"/>
                  </a:lnTo>
                  <a:lnTo>
                    <a:pt x="1256" y="210"/>
                  </a:lnTo>
                  <a:lnTo>
                    <a:pt x="1172" y="105"/>
                  </a:lnTo>
                  <a:lnTo>
                    <a:pt x="1172" y="42"/>
                  </a:lnTo>
                  <a:lnTo>
                    <a:pt x="1025"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24" name="Google Shape;924;p27"/>
            <p:cNvSpPr/>
            <p:nvPr/>
          </p:nvSpPr>
          <p:spPr>
            <a:xfrm>
              <a:off x="-3609658" y="3941855"/>
              <a:ext cx="67896" cy="29676"/>
            </a:xfrm>
            <a:custGeom>
              <a:avLst/>
              <a:gdLst/>
              <a:ahLst/>
              <a:cxnLst/>
              <a:rect l="l" t="t" r="r" b="b"/>
              <a:pathLst>
                <a:path w="3203" h="1466" extrusionOk="0">
                  <a:moveTo>
                    <a:pt x="2072" y="1"/>
                  </a:moveTo>
                  <a:lnTo>
                    <a:pt x="2030" y="43"/>
                  </a:lnTo>
                  <a:lnTo>
                    <a:pt x="1863" y="147"/>
                  </a:lnTo>
                  <a:lnTo>
                    <a:pt x="1675" y="189"/>
                  </a:lnTo>
                  <a:lnTo>
                    <a:pt x="1319" y="377"/>
                  </a:lnTo>
                  <a:lnTo>
                    <a:pt x="1214" y="461"/>
                  </a:lnTo>
                  <a:lnTo>
                    <a:pt x="1131" y="482"/>
                  </a:lnTo>
                  <a:lnTo>
                    <a:pt x="921" y="482"/>
                  </a:lnTo>
                  <a:lnTo>
                    <a:pt x="733" y="315"/>
                  </a:lnTo>
                  <a:lnTo>
                    <a:pt x="608" y="273"/>
                  </a:lnTo>
                  <a:lnTo>
                    <a:pt x="566" y="294"/>
                  </a:lnTo>
                  <a:lnTo>
                    <a:pt x="629" y="356"/>
                  </a:lnTo>
                  <a:lnTo>
                    <a:pt x="629" y="398"/>
                  </a:lnTo>
                  <a:lnTo>
                    <a:pt x="566" y="419"/>
                  </a:lnTo>
                  <a:lnTo>
                    <a:pt x="461" y="377"/>
                  </a:lnTo>
                  <a:lnTo>
                    <a:pt x="419" y="315"/>
                  </a:lnTo>
                  <a:lnTo>
                    <a:pt x="461" y="294"/>
                  </a:lnTo>
                  <a:lnTo>
                    <a:pt x="482" y="294"/>
                  </a:lnTo>
                  <a:lnTo>
                    <a:pt x="461" y="252"/>
                  </a:lnTo>
                  <a:lnTo>
                    <a:pt x="398" y="252"/>
                  </a:lnTo>
                  <a:lnTo>
                    <a:pt x="315" y="210"/>
                  </a:lnTo>
                  <a:lnTo>
                    <a:pt x="273" y="168"/>
                  </a:lnTo>
                  <a:lnTo>
                    <a:pt x="252" y="84"/>
                  </a:lnTo>
                  <a:lnTo>
                    <a:pt x="147" y="84"/>
                  </a:lnTo>
                  <a:lnTo>
                    <a:pt x="85" y="147"/>
                  </a:lnTo>
                  <a:lnTo>
                    <a:pt x="85" y="252"/>
                  </a:lnTo>
                  <a:lnTo>
                    <a:pt x="43" y="315"/>
                  </a:lnTo>
                  <a:lnTo>
                    <a:pt x="1" y="398"/>
                  </a:lnTo>
                  <a:lnTo>
                    <a:pt x="85" y="419"/>
                  </a:lnTo>
                  <a:lnTo>
                    <a:pt x="147" y="524"/>
                  </a:lnTo>
                  <a:lnTo>
                    <a:pt x="64" y="587"/>
                  </a:lnTo>
                  <a:lnTo>
                    <a:pt x="43" y="691"/>
                  </a:lnTo>
                  <a:lnTo>
                    <a:pt x="43" y="733"/>
                  </a:lnTo>
                  <a:lnTo>
                    <a:pt x="64" y="796"/>
                  </a:lnTo>
                  <a:lnTo>
                    <a:pt x="168" y="796"/>
                  </a:lnTo>
                  <a:lnTo>
                    <a:pt x="252" y="817"/>
                  </a:lnTo>
                  <a:lnTo>
                    <a:pt x="357" y="796"/>
                  </a:lnTo>
                  <a:lnTo>
                    <a:pt x="398" y="733"/>
                  </a:lnTo>
                  <a:lnTo>
                    <a:pt x="461" y="796"/>
                  </a:lnTo>
                  <a:lnTo>
                    <a:pt x="461" y="838"/>
                  </a:lnTo>
                  <a:lnTo>
                    <a:pt x="524" y="880"/>
                  </a:lnTo>
                  <a:lnTo>
                    <a:pt x="733" y="900"/>
                  </a:lnTo>
                  <a:lnTo>
                    <a:pt x="775" y="1026"/>
                  </a:lnTo>
                  <a:lnTo>
                    <a:pt x="817" y="1193"/>
                  </a:lnTo>
                  <a:lnTo>
                    <a:pt x="921" y="1235"/>
                  </a:lnTo>
                  <a:lnTo>
                    <a:pt x="1026" y="1235"/>
                  </a:lnTo>
                  <a:lnTo>
                    <a:pt x="1047" y="1152"/>
                  </a:lnTo>
                  <a:lnTo>
                    <a:pt x="1005" y="1131"/>
                  </a:lnTo>
                  <a:lnTo>
                    <a:pt x="1047" y="1047"/>
                  </a:lnTo>
                  <a:lnTo>
                    <a:pt x="1131" y="1089"/>
                  </a:lnTo>
                  <a:lnTo>
                    <a:pt x="1152" y="1131"/>
                  </a:lnTo>
                  <a:lnTo>
                    <a:pt x="1131" y="1193"/>
                  </a:lnTo>
                  <a:lnTo>
                    <a:pt x="1152" y="1319"/>
                  </a:lnTo>
                  <a:lnTo>
                    <a:pt x="1152" y="1403"/>
                  </a:lnTo>
                  <a:lnTo>
                    <a:pt x="1193" y="1444"/>
                  </a:lnTo>
                  <a:lnTo>
                    <a:pt x="1340" y="1465"/>
                  </a:lnTo>
                  <a:lnTo>
                    <a:pt x="1424" y="1361"/>
                  </a:lnTo>
                  <a:lnTo>
                    <a:pt x="1507" y="1298"/>
                  </a:lnTo>
                  <a:lnTo>
                    <a:pt x="1612" y="1319"/>
                  </a:lnTo>
                  <a:lnTo>
                    <a:pt x="1654" y="1298"/>
                  </a:lnTo>
                  <a:lnTo>
                    <a:pt x="1654" y="1152"/>
                  </a:lnTo>
                  <a:lnTo>
                    <a:pt x="1570" y="1089"/>
                  </a:lnTo>
                  <a:lnTo>
                    <a:pt x="1465" y="1026"/>
                  </a:lnTo>
                  <a:lnTo>
                    <a:pt x="1445" y="921"/>
                  </a:lnTo>
                  <a:lnTo>
                    <a:pt x="1445" y="880"/>
                  </a:lnTo>
                  <a:lnTo>
                    <a:pt x="1549" y="817"/>
                  </a:lnTo>
                  <a:lnTo>
                    <a:pt x="1737" y="775"/>
                  </a:lnTo>
                  <a:lnTo>
                    <a:pt x="1884" y="628"/>
                  </a:lnTo>
                  <a:lnTo>
                    <a:pt x="1884" y="587"/>
                  </a:lnTo>
                  <a:lnTo>
                    <a:pt x="1863" y="566"/>
                  </a:lnTo>
                  <a:lnTo>
                    <a:pt x="1863" y="419"/>
                  </a:lnTo>
                  <a:lnTo>
                    <a:pt x="2051" y="356"/>
                  </a:lnTo>
                  <a:lnTo>
                    <a:pt x="2177" y="315"/>
                  </a:lnTo>
                  <a:lnTo>
                    <a:pt x="2261" y="377"/>
                  </a:lnTo>
                  <a:lnTo>
                    <a:pt x="2365" y="482"/>
                  </a:lnTo>
                  <a:lnTo>
                    <a:pt x="2449" y="482"/>
                  </a:lnTo>
                  <a:lnTo>
                    <a:pt x="2553" y="608"/>
                  </a:lnTo>
                  <a:lnTo>
                    <a:pt x="2574" y="712"/>
                  </a:lnTo>
                  <a:lnTo>
                    <a:pt x="2616" y="775"/>
                  </a:lnTo>
                  <a:lnTo>
                    <a:pt x="2679" y="733"/>
                  </a:lnTo>
                  <a:lnTo>
                    <a:pt x="2763" y="670"/>
                  </a:lnTo>
                  <a:lnTo>
                    <a:pt x="2805" y="670"/>
                  </a:lnTo>
                  <a:lnTo>
                    <a:pt x="2826" y="733"/>
                  </a:lnTo>
                  <a:lnTo>
                    <a:pt x="2784" y="796"/>
                  </a:lnTo>
                  <a:lnTo>
                    <a:pt x="2721" y="796"/>
                  </a:lnTo>
                  <a:lnTo>
                    <a:pt x="2616" y="942"/>
                  </a:lnTo>
                  <a:lnTo>
                    <a:pt x="2595" y="984"/>
                  </a:lnTo>
                  <a:lnTo>
                    <a:pt x="2616" y="1131"/>
                  </a:lnTo>
                  <a:lnTo>
                    <a:pt x="2763" y="1319"/>
                  </a:lnTo>
                  <a:lnTo>
                    <a:pt x="2888" y="1424"/>
                  </a:lnTo>
                  <a:lnTo>
                    <a:pt x="2972" y="1235"/>
                  </a:lnTo>
                  <a:lnTo>
                    <a:pt x="3014" y="1235"/>
                  </a:lnTo>
                  <a:lnTo>
                    <a:pt x="3098" y="1193"/>
                  </a:lnTo>
                  <a:lnTo>
                    <a:pt x="3118" y="1047"/>
                  </a:lnTo>
                  <a:lnTo>
                    <a:pt x="3202" y="900"/>
                  </a:lnTo>
                  <a:lnTo>
                    <a:pt x="3139" y="733"/>
                  </a:lnTo>
                  <a:lnTo>
                    <a:pt x="3139" y="691"/>
                  </a:lnTo>
                  <a:lnTo>
                    <a:pt x="3181" y="587"/>
                  </a:lnTo>
                  <a:lnTo>
                    <a:pt x="3118" y="524"/>
                  </a:lnTo>
                  <a:lnTo>
                    <a:pt x="3035" y="482"/>
                  </a:lnTo>
                  <a:lnTo>
                    <a:pt x="3014" y="419"/>
                  </a:lnTo>
                  <a:lnTo>
                    <a:pt x="2909" y="294"/>
                  </a:lnTo>
                  <a:lnTo>
                    <a:pt x="2679" y="168"/>
                  </a:lnTo>
                  <a:lnTo>
                    <a:pt x="2512" y="147"/>
                  </a:lnTo>
                  <a:lnTo>
                    <a:pt x="2281" y="147"/>
                  </a:lnTo>
                  <a:lnTo>
                    <a:pt x="2198" y="105"/>
                  </a:lnTo>
                  <a:lnTo>
                    <a:pt x="2156" y="63"/>
                  </a:lnTo>
                  <a:lnTo>
                    <a:pt x="2072"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25" name="Google Shape;925;p27"/>
            <p:cNvSpPr/>
            <p:nvPr/>
          </p:nvSpPr>
          <p:spPr>
            <a:xfrm>
              <a:off x="-3645565" y="3923657"/>
              <a:ext cx="41250" cy="36862"/>
            </a:xfrm>
            <a:custGeom>
              <a:avLst/>
              <a:gdLst/>
              <a:ahLst/>
              <a:cxnLst/>
              <a:rect l="l" t="t" r="r" b="b"/>
              <a:pathLst>
                <a:path w="1946" h="1821" extrusionOk="0">
                  <a:moveTo>
                    <a:pt x="293" y="0"/>
                  </a:moveTo>
                  <a:lnTo>
                    <a:pt x="105" y="21"/>
                  </a:lnTo>
                  <a:lnTo>
                    <a:pt x="105" y="42"/>
                  </a:lnTo>
                  <a:lnTo>
                    <a:pt x="63" y="63"/>
                  </a:lnTo>
                  <a:lnTo>
                    <a:pt x="84" y="63"/>
                  </a:lnTo>
                  <a:lnTo>
                    <a:pt x="63" y="209"/>
                  </a:lnTo>
                  <a:lnTo>
                    <a:pt x="0" y="230"/>
                  </a:lnTo>
                  <a:lnTo>
                    <a:pt x="63" y="251"/>
                  </a:lnTo>
                  <a:lnTo>
                    <a:pt x="126" y="272"/>
                  </a:lnTo>
                  <a:lnTo>
                    <a:pt x="167" y="377"/>
                  </a:lnTo>
                  <a:lnTo>
                    <a:pt x="63" y="460"/>
                  </a:lnTo>
                  <a:lnTo>
                    <a:pt x="0" y="586"/>
                  </a:lnTo>
                  <a:lnTo>
                    <a:pt x="21" y="690"/>
                  </a:lnTo>
                  <a:lnTo>
                    <a:pt x="188" y="837"/>
                  </a:lnTo>
                  <a:lnTo>
                    <a:pt x="335" y="837"/>
                  </a:lnTo>
                  <a:lnTo>
                    <a:pt x="418" y="879"/>
                  </a:lnTo>
                  <a:lnTo>
                    <a:pt x="481" y="983"/>
                  </a:lnTo>
                  <a:lnTo>
                    <a:pt x="523" y="983"/>
                  </a:lnTo>
                  <a:lnTo>
                    <a:pt x="607" y="879"/>
                  </a:lnTo>
                  <a:lnTo>
                    <a:pt x="586" y="774"/>
                  </a:lnTo>
                  <a:lnTo>
                    <a:pt x="418" y="670"/>
                  </a:lnTo>
                  <a:lnTo>
                    <a:pt x="377" y="586"/>
                  </a:lnTo>
                  <a:lnTo>
                    <a:pt x="418" y="565"/>
                  </a:lnTo>
                  <a:lnTo>
                    <a:pt x="523" y="649"/>
                  </a:lnTo>
                  <a:lnTo>
                    <a:pt x="628" y="690"/>
                  </a:lnTo>
                  <a:lnTo>
                    <a:pt x="649" y="774"/>
                  </a:lnTo>
                  <a:lnTo>
                    <a:pt x="753" y="858"/>
                  </a:lnTo>
                  <a:lnTo>
                    <a:pt x="795" y="983"/>
                  </a:lnTo>
                  <a:lnTo>
                    <a:pt x="921" y="1067"/>
                  </a:lnTo>
                  <a:lnTo>
                    <a:pt x="1025" y="1151"/>
                  </a:lnTo>
                  <a:lnTo>
                    <a:pt x="1109" y="1193"/>
                  </a:lnTo>
                  <a:lnTo>
                    <a:pt x="1234" y="1318"/>
                  </a:lnTo>
                  <a:lnTo>
                    <a:pt x="1255" y="1402"/>
                  </a:lnTo>
                  <a:lnTo>
                    <a:pt x="1172" y="1486"/>
                  </a:lnTo>
                  <a:lnTo>
                    <a:pt x="1172" y="1569"/>
                  </a:lnTo>
                  <a:lnTo>
                    <a:pt x="1234" y="1632"/>
                  </a:lnTo>
                  <a:lnTo>
                    <a:pt x="1360" y="1695"/>
                  </a:lnTo>
                  <a:lnTo>
                    <a:pt x="1444" y="1737"/>
                  </a:lnTo>
                  <a:lnTo>
                    <a:pt x="1486" y="1716"/>
                  </a:lnTo>
                  <a:lnTo>
                    <a:pt x="1527" y="1632"/>
                  </a:lnTo>
                  <a:lnTo>
                    <a:pt x="1465" y="1569"/>
                  </a:lnTo>
                  <a:lnTo>
                    <a:pt x="1360" y="1507"/>
                  </a:lnTo>
                  <a:lnTo>
                    <a:pt x="1360" y="1486"/>
                  </a:lnTo>
                  <a:lnTo>
                    <a:pt x="1381" y="1465"/>
                  </a:lnTo>
                  <a:lnTo>
                    <a:pt x="1465" y="1507"/>
                  </a:lnTo>
                  <a:lnTo>
                    <a:pt x="1548" y="1632"/>
                  </a:lnTo>
                  <a:lnTo>
                    <a:pt x="1548" y="1737"/>
                  </a:lnTo>
                  <a:lnTo>
                    <a:pt x="1590" y="1737"/>
                  </a:lnTo>
                  <a:lnTo>
                    <a:pt x="1632" y="1779"/>
                  </a:lnTo>
                  <a:lnTo>
                    <a:pt x="1674" y="1820"/>
                  </a:lnTo>
                  <a:lnTo>
                    <a:pt x="1737" y="1820"/>
                  </a:lnTo>
                  <a:lnTo>
                    <a:pt x="1758" y="1779"/>
                  </a:lnTo>
                  <a:lnTo>
                    <a:pt x="1758" y="1695"/>
                  </a:lnTo>
                  <a:lnTo>
                    <a:pt x="1737" y="1632"/>
                  </a:lnTo>
                  <a:lnTo>
                    <a:pt x="1737" y="1590"/>
                  </a:lnTo>
                  <a:lnTo>
                    <a:pt x="1758" y="1486"/>
                  </a:lnTo>
                  <a:lnTo>
                    <a:pt x="1841" y="1423"/>
                  </a:lnTo>
                  <a:lnTo>
                    <a:pt x="1779" y="1318"/>
                  </a:lnTo>
                  <a:lnTo>
                    <a:pt x="1695" y="1297"/>
                  </a:lnTo>
                  <a:lnTo>
                    <a:pt x="1737" y="1214"/>
                  </a:lnTo>
                  <a:lnTo>
                    <a:pt x="1779" y="1151"/>
                  </a:lnTo>
                  <a:lnTo>
                    <a:pt x="1779" y="1046"/>
                  </a:lnTo>
                  <a:lnTo>
                    <a:pt x="1841" y="983"/>
                  </a:lnTo>
                  <a:lnTo>
                    <a:pt x="1946" y="983"/>
                  </a:lnTo>
                  <a:lnTo>
                    <a:pt x="1946" y="962"/>
                  </a:lnTo>
                  <a:lnTo>
                    <a:pt x="1862" y="900"/>
                  </a:lnTo>
                  <a:lnTo>
                    <a:pt x="1758" y="879"/>
                  </a:lnTo>
                  <a:lnTo>
                    <a:pt x="1695" y="795"/>
                  </a:lnTo>
                  <a:lnTo>
                    <a:pt x="1653" y="732"/>
                  </a:lnTo>
                  <a:lnTo>
                    <a:pt x="1548" y="586"/>
                  </a:lnTo>
                  <a:lnTo>
                    <a:pt x="1465" y="481"/>
                  </a:lnTo>
                  <a:lnTo>
                    <a:pt x="1465" y="356"/>
                  </a:lnTo>
                  <a:lnTo>
                    <a:pt x="1423" y="251"/>
                  </a:lnTo>
                  <a:lnTo>
                    <a:pt x="1360" y="272"/>
                  </a:lnTo>
                  <a:lnTo>
                    <a:pt x="1339" y="335"/>
                  </a:lnTo>
                  <a:lnTo>
                    <a:pt x="1234" y="335"/>
                  </a:lnTo>
                  <a:lnTo>
                    <a:pt x="1255" y="272"/>
                  </a:lnTo>
                  <a:lnTo>
                    <a:pt x="1172" y="272"/>
                  </a:lnTo>
                  <a:lnTo>
                    <a:pt x="1130" y="314"/>
                  </a:lnTo>
                  <a:lnTo>
                    <a:pt x="1025" y="209"/>
                  </a:lnTo>
                  <a:lnTo>
                    <a:pt x="1025" y="146"/>
                  </a:lnTo>
                  <a:lnTo>
                    <a:pt x="942" y="126"/>
                  </a:lnTo>
                  <a:lnTo>
                    <a:pt x="858" y="42"/>
                  </a:lnTo>
                  <a:lnTo>
                    <a:pt x="711" y="42"/>
                  </a:lnTo>
                  <a:lnTo>
                    <a:pt x="607" y="63"/>
                  </a:lnTo>
                  <a:lnTo>
                    <a:pt x="293"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26" name="Google Shape;926;p27"/>
            <p:cNvSpPr/>
            <p:nvPr/>
          </p:nvSpPr>
          <p:spPr>
            <a:xfrm>
              <a:off x="-3667313" y="3875360"/>
              <a:ext cx="57233" cy="54230"/>
            </a:xfrm>
            <a:custGeom>
              <a:avLst/>
              <a:gdLst/>
              <a:ahLst/>
              <a:cxnLst/>
              <a:rect l="l" t="t" r="r" b="b"/>
              <a:pathLst>
                <a:path w="2700" h="2679" extrusionOk="0">
                  <a:moveTo>
                    <a:pt x="2470" y="1"/>
                  </a:moveTo>
                  <a:lnTo>
                    <a:pt x="2407" y="22"/>
                  </a:lnTo>
                  <a:lnTo>
                    <a:pt x="2386" y="105"/>
                  </a:lnTo>
                  <a:lnTo>
                    <a:pt x="2302" y="126"/>
                  </a:lnTo>
                  <a:lnTo>
                    <a:pt x="2198" y="210"/>
                  </a:lnTo>
                  <a:lnTo>
                    <a:pt x="2093" y="210"/>
                  </a:lnTo>
                  <a:lnTo>
                    <a:pt x="2072" y="294"/>
                  </a:lnTo>
                  <a:lnTo>
                    <a:pt x="1988" y="252"/>
                  </a:lnTo>
                  <a:lnTo>
                    <a:pt x="1884" y="294"/>
                  </a:lnTo>
                  <a:lnTo>
                    <a:pt x="1863" y="231"/>
                  </a:lnTo>
                  <a:lnTo>
                    <a:pt x="1779" y="189"/>
                  </a:lnTo>
                  <a:lnTo>
                    <a:pt x="1737" y="189"/>
                  </a:lnTo>
                  <a:lnTo>
                    <a:pt x="1696" y="294"/>
                  </a:lnTo>
                  <a:lnTo>
                    <a:pt x="1591" y="294"/>
                  </a:lnTo>
                  <a:lnTo>
                    <a:pt x="1528" y="419"/>
                  </a:lnTo>
                  <a:lnTo>
                    <a:pt x="1528" y="461"/>
                  </a:lnTo>
                  <a:lnTo>
                    <a:pt x="1465" y="503"/>
                  </a:lnTo>
                  <a:lnTo>
                    <a:pt x="1361" y="587"/>
                  </a:lnTo>
                  <a:lnTo>
                    <a:pt x="1235" y="649"/>
                  </a:lnTo>
                  <a:lnTo>
                    <a:pt x="1214" y="691"/>
                  </a:lnTo>
                  <a:lnTo>
                    <a:pt x="1131" y="670"/>
                  </a:lnTo>
                  <a:lnTo>
                    <a:pt x="1068" y="691"/>
                  </a:lnTo>
                  <a:lnTo>
                    <a:pt x="1005" y="649"/>
                  </a:lnTo>
                  <a:lnTo>
                    <a:pt x="859" y="628"/>
                  </a:lnTo>
                  <a:lnTo>
                    <a:pt x="691" y="733"/>
                  </a:lnTo>
                  <a:lnTo>
                    <a:pt x="503" y="754"/>
                  </a:lnTo>
                  <a:lnTo>
                    <a:pt x="503" y="859"/>
                  </a:lnTo>
                  <a:lnTo>
                    <a:pt x="503" y="942"/>
                  </a:lnTo>
                  <a:lnTo>
                    <a:pt x="482" y="1089"/>
                  </a:lnTo>
                  <a:lnTo>
                    <a:pt x="419" y="1172"/>
                  </a:lnTo>
                  <a:lnTo>
                    <a:pt x="294" y="1172"/>
                  </a:lnTo>
                  <a:lnTo>
                    <a:pt x="189" y="1193"/>
                  </a:lnTo>
                  <a:lnTo>
                    <a:pt x="189" y="1256"/>
                  </a:lnTo>
                  <a:lnTo>
                    <a:pt x="126" y="1256"/>
                  </a:lnTo>
                  <a:lnTo>
                    <a:pt x="22" y="1214"/>
                  </a:lnTo>
                  <a:lnTo>
                    <a:pt x="1" y="1256"/>
                  </a:lnTo>
                  <a:lnTo>
                    <a:pt x="210" y="1507"/>
                  </a:lnTo>
                  <a:lnTo>
                    <a:pt x="315" y="1591"/>
                  </a:lnTo>
                  <a:lnTo>
                    <a:pt x="315" y="1675"/>
                  </a:lnTo>
                  <a:lnTo>
                    <a:pt x="482" y="1821"/>
                  </a:lnTo>
                  <a:lnTo>
                    <a:pt x="628" y="2030"/>
                  </a:lnTo>
                  <a:lnTo>
                    <a:pt x="900" y="2323"/>
                  </a:lnTo>
                  <a:lnTo>
                    <a:pt x="963" y="2323"/>
                  </a:lnTo>
                  <a:lnTo>
                    <a:pt x="1026" y="2344"/>
                  </a:lnTo>
                  <a:lnTo>
                    <a:pt x="1068" y="2323"/>
                  </a:lnTo>
                  <a:lnTo>
                    <a:pt x="1068" y="2407"/>
                  </a:lnTo>
                  <a:lnTo>
                    <a:pt x="1131" y="2407"/>
                  </a:lnTo>
                  <a:lnTo>
                    <a:pt x="1319" y="2386"/>
                  </a:lnTo>
                  <a:lnTo>
                    <a:pt x="1633" y="2449"/>
                  </a:lnTo>
                  <a:lnTo>
                    <a:pt x="1737" y="2428"/>
                  </a:lnTo>
                  <a:lnTo>
                    <a:pt x="1884" y="2428"/>
                  </a:lnTo>
                  <a:lnTo>
                    <a:pt x="1947" y="2512"/>
                  </a:lnTo>
                  <a:lnTo>
                    <a:pt x="2009" y="2532"/>
                  </a:lnTo>
                  <a:lnTo>
                    <a:pt x="2009" y="2595"/>
                  </a:lnTo>
                  <a:lnTo>
                    <a:pt x="2156" y="2679"/>
                  </a:lnTo>
                  <a:lnTo>
                    <a:pt x="2198" y="2658"/>
                  </a:lnTo>
                  <a:lnTo>
                    <a:pt x="2260" y="2658"/>
                  </a:lnTo>
                  <a:lnTo>
                    <a:pt x="2302" y="2637"/>
                  </a:lnTo>
                  <a:lnTo>
                    <a:pt x="2281" y="2553"/>
                  </a:lnTo>
                  <a:lnTo>
                    <a:pt x="2219" y="2470"/>
                  </a:lnTo>
                  <a:lnTo>
                    <a:pt x="2198" y="2344"/>
                  </a:lnTo>
                  <a:lnTo>
                    <a:pt x="2281" y="2219"/>
                  </a:lnTo>
                  <a:lnTo>
                    <a:pt x="2302" y="2135"/>
                  </a:lnTo>
                  <a:lnTo>
                    <a:pt x="2302" y="2009"/>
                  </a:lnTo>
                  <a:lnTo>
                    <a:pt x="2281" y="2093"/>
                  </a:lnTo>
                  <a:lnTo>
                    <a:pt x="2260" y="2135"/>
                  </a:lnTo>
                  <a:lnTo>
                    <a:pt x="2198" y="2156"/>
                  </a:lnTo>
                  <a:lnTo>
                    <a:pt x="2198" y="2093"/>
                  </a:lnTo>
                  <a:lnTo>
                    <a:pt x="2219" y="2009"/>
                  </a:lnTo>
                  <a:lnTo>
                    <a:pt x="2281" y="1884"/>
                  </a:lnTo>
                  <a:lnTo>
                    <a:pt x="2260" y="1800"/>
                  </a:lnTo>
                  <a:lnTo>
                    <a:pt x="2260" y="1716"/>
                  </a:lnTo>
                  <a:lnTo>
                    <a:pt x="2344" y="1528"/>
                  </a:lnTo>
                  <a:lnTo>
                    <a:pt x="2386" y="1528"/>
                  </a:lnTo>
                  <a:lnTo>
                    <a:pt x="2365" y="1591"/>
                  </a:lnTo>
                  <a:lnTo>
                    <a:pt x="2365" y="1675"/>
                  </a:lnTo>
                  <a:lnTo>
                    <a:pt x="2365" y="1800"/>
                  </a:lnTo>
                  <a:lnTo>
                    <a:pt x="2386" y="1800"/>
                  </a:lnTo>
                  <a:lnTo>
                    <a:pt x="2428" y="1716"/>
                  </a:lnTo>
                  <a:lnTo>
                    <a:pt x="2470" y="1486"/>
                  </a:lnTo>
                  <a:lnTo>
                    <a:pt x="2470" y="1214"/>
                  </a:lnTo>
                  <a:lnTo>
                    <a:pt x="2491" y="1172"/>
                  </a:lnTo>
                  <a:lnTo>
                    <a:pt x="2428" y="1089"/>
                  </a:lnTo>
                  <a:lnTo>
                    <a:pt x="2407" y="1068"/>
                  </a:lnTo>
                  <a:lnTo>
                    <a:pt x="2407" y="1005"/>
                  </a:lnTo>
                  <a:lnTo>
                    <a:pt x="2470" y="963"/>
                  </a:lnTo>
                  <a:lnTo>
                    <a:pt x="2491" y="963"/>
                  </a:lnTo>
                  <a:lnTo>
                    <a:pt x="2512" y="984"/>
                  </a:lnTo>
                  <a:lnTo>
                    <a:pt x="2533" y="838"/>
                  </a:lnTo>
                  <a:lnTo>
                    <a:pt x="2637" y="691"/>
                  </a:lnTo>
                  <a:lnTo>
                    <a:pt x="2700" y="628"/>
                  </a:lnTo>
                  <a:lnTo>
                    <a:pt x="2700" y="566"/>
                  </a:lnTo>
                  <a:lnTo>
                    <a:pt x="2637" y="524"/>
                  </a:lnTo>
                  <a:lnTo>
                    <a:pt x="2637" y="461"/>
                  </a:lnTo>
                  <a:lnTo>
                    <a:pt x="2679" y="377"/>
                  </a:lnTo>
                  <a:lnTo>
                    <a:pt x="2637" y="273"/>
                  </a:lnTo>
                  <a:lnTo>
                    <a:pt x="2637" y="126"/>
                  </a:lnTo>
                  <a:lnTo>
                    <a:pt x="2679" y="63"/>
                  </a:lnTo>
                  <a:lnTo>
                    <a:pt x="2700" y="43"/>
                  </a:lnTo>
                  <a:lnTo>
                    <a:pt x="2533" y="43"/>
                  </a:lnTo>
                  <a:lnTo>
                    <a:pt x="2512"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27" name="Google Shape;927;p27"/>
            <p:cNvSpPr/>
            <p:nvPr/>
          </p:nvSpPr>
          <p:spPr>
            <a:xfrm>
              <a:off x="-3685945" y="3864349"/>
              <a:ext cx="77646" cy="37287"/>
            </a:xfrm>
            <a:custGeom>
              <a:avLst/>
              <a:gdLst/>
              <a:ahLst/>
              <a:cxnLst/>
              <a:rect l="l" t="t" r="r" b="b"/>
              <a:pathLst>
                <a:path w="3663" h="1842" extrusionOk="0">
                  <a:moveTo>
                    <a:pt x="1926" y="1"/>
                  </a:moveTo>
                  <a:lnTo>
                    <a:pt x="1905" y="43"/>
                  </a:lnTo>
                  <a:lnTo>
                    <a:pt x="1968" y="105"/>
                  </a:lnTo>
                  <a:lnTo>
                    <a:pt x="1863" y="126"/>
                  </a:lnTo>
                  <a:lnTo>
                    <a:pt x="1800" y="168"/>
                  </a:lnTo>
                  <a:lnTo>
                    <a:pt x="1696" y="147"/>
                  </a:lnTo>
                  <a:lnTo>
                    <a:pt x="1507" y="168"/>
                  </a:lnTo>
                  <a:lnTo>
                    <a:pt x="943" y="168"/>
                  </a:lnTo>
                  <a:lnTo>
                    <a:pt x="775" y="252"/>
                  </a:lnTo>
                  <a:lnTo>
                    <a:pt x="712" y="210"/>
                  </a:lnTo>
                  <a:lnTo>
                    <a:pt x="712" y="252"/>
                  </a:lnTo>
                  <a:lnTo>
                    <a:pt x="629" y="315"/>
                  </a:lnTo>
                  <a:lnTo>
                    <a:pt x="566" y="419"/>
                  </a:lnTo>
                  <a:lnTo>
                    <a:pt x="419" y="482"/>
                  </a:lnTo>
                  <a:lnTo>
                    <a:pt x="336" y="482"/>
                  </a:lnTo>
                  <a:lnTo>
                    <a:pt x="189" y="649"/>
                  </a:lnTo>
                  <a:lnTo>
                    <a:pt x="106" y="754"/>
                  </a:lnTo>
                  <a:lnTo>
                    <a:pt x="126" y="838"/>
                  </a:lnTo>
                  <a:lnTo>
                    <a:pt x="43" y="984"/>
                  </a:lnTo>
                  <a:lnTo>
                    <a:pt x="1" y="1047"/>
                  </a:lnTo>
                  <a:lnTo>
                    <a:pt x="43" y="1005"/>
                  </a:lnTo>
                  <a:lnTo>
                    <a:pt x="126" y="1047"/>
                  </a:lnTo>
                  <a:lnTo>
                    <a:pt x="147" y="1068"/>
                  </a:lnTo>
                  <a:lnTo>
                    <a:pt x="210" y="1089"/>
                  </a:lnTo>
                  <a:lnTo>
                    <a:pt x="252" y="1151"/>
                  </a:lnTo>
                  <a:lnTo>
                    <a:pt x="399" y="1110"/>
                  </a:lnTo>
                  <a:lnTo>
                    <a:pt x="503" y="1151"/>
                  </a:lnTo>
                  <a:lnTo>
                    <a:pt x="566" y="1256"/>
                  </a:lnTo>
                  <a:lnTo>
                    <a:pt x="608" y="1298"/>
                  </a:lnTo>
                  <a:lnTo>
                    <a:pt x="650" y="1361"/>
                  </a:lnTo>
                  <a:lnTo>
                    <a:pt x="671" y="1298"/>
                  </a:lnTo>
                  <a:lnTo>
                    <a:pt x="712" y="1256"/>
                  </a:lnTo>
                  <a:lnTo>
                    <a:pt x="817" y="1214"/>
                  </a:lnTo>
                  <a:lnTo>
                    <a:pt x="859" y="1256"/>
                  </a:lnTo>
                  <a:lnTo>
                    <a:pt x="943" y="1277"/>
                  </a:lnTo>
                  <a:lnTo>
                    <a:pt x="943" y="1382"/>
                  </a:lnTo>
                  <a:lnTo>
                    <a:pt x="922" y="1486"/>
                  </a:lnTo>
                  <a:lnTo>
                    <a:pt x="922" y="1507"/>
                  </a:lnTo>
                  <a:lnTo>
                    <a:pt x="880" y="1612"/>
                  </a:lnTo>
                  <a:lnTo>
                    <a:pt x="922" y="1675"/>
                  </a:lnTo>
                  <a:lnTo>
                    <a:pt x="963" y="1696"/>
                  </a:lnTo>
                  <a:lnTo>
                    <a:pt x="984" y="1716"/>
                  </a:lnTo>
                  <a:lnTo>
                    <a:pt x="1047" y="1716"/>
                  </a:lnTo>
                  <a:lnTo>
                    <a:pt x="1068" y="1696"/>
                  </a:lnTo>
                  <a:lnTo>
                    <a:pt x="1131" y="1716"/>
                  </a:lnTo>
                  <a:lnTo>
                    <a:pt x="1131" y="1800"/>
                  </a:lnTo>
                  <a:lnTo>
                    <a:pt x="1152" y="1842"/>
                  </a:lnTo>
                  <a:lnTo>
                    <a:pt x="1256" y="1821"/>
                  </a:lnTo>
                  <a:lnTo>
                    <a:pt x="1382" y="1821"/>
                  </a:lnTo>
                  <a:lnTo>
                    <a:pt x="1445" y="1737"/>
                  </a:lnTo>
                  <a:lnTo>
                    <a:pt x="1445" y="1591"/>
                  </a:lnTo>
                  <a:lnTo>
                    <a:pt x="1445" y="1507"/>
                  </a:lnTo>
                  <a:lnTo>
                    <a:pt x="1445" y="1403"/>
                  </a:lnTo>
                  <a:lnTo>
                    <a:pt x="1612" y="1382"/>
                  </a:lnTo>
                  <a:lnTo>
                    <a:pt x="1800" y="1277"/>
                  </a:lnTo>
                  <a:lnTo>
                    <a:pt x="1926" y="1298"/>
                  </a:lnTo>
                  <a:lnTo>
                    <a:pt x="2010" y="1361"/>
                  </a:lnTo>
                  <a:lnTo>
                    <a:pt x="2072" y="1361"/>
                  </a:lnTo>
                  <a:lnTo>
                    <a:pt x="2135" y="1382"/>
                  </a:lnTo>
                  <a:lnTo>
                    <a:pt x="2177" y="1298"/>
                  </a:lnTo>
                  <a:lnTo>
                    <a:pt x="2303" y="1277"/>
                  </a:lnTo>
                  <a:lnTo>
                    <a:pt x="2407" y="1151"/>
                  </a:lnTo>
                  <a:lnTo>
                    <a:pt x="2449" y="1110"/>
                  </a:lnTo>
                  <a:lnTo>
                    <a:pt x="2491" y="1068"/>
                  </a:lnTo>
                  <a:lnTo>
                    <a:pt x="2554" y="900"/>
                  </a:lnTo>
                  <a:lnTo>
                    <a:pt x="2658" y="900"/>
                  </a:lnTo>
                  <a:lnTo>
                    <a:pt x="2700" y="796"/>
                  </a:lnTo>
                  <a:lnTo>
                    <a:pt x="2742" y="796"/>
                  </a:lnTo>
                  <a:lnTo>
                    <a:pt x="2826" y="879"/>
                  </a:lnTo>
                  <a:lnTo>
                    <a:pt x="2847" y="900"/>
                  </a:lnTo>
                  <a:lnTo>
                    <a:pt x="2951" y="900"/>
                  </a:lnTo>
                  <a:lnTo>
                    <a:pt x="3035" y="942"/>
                  </a:lnTo>
                  <a:lnTo>
                    <a:pt x="3056" y="859"/>
                  </a:lnTo>
                  <a:lnTo>
                    <a:pt x="3139" y="859"/>
                  </a:lnTo>
                  <a:lnTo>
                    <a:pt x="3244" y="775"/>
                  </a:lnTo>
                  <a:lnTo>
                    <a:pt x="3328" y="754"/>
                  </a:lnTo>
                  <a:lnTo>
                    <a:pt x="3349" y="670"/>
                  </a:lnTo>
                  <a:lnTo>
                    <a:pt x="3391" y="649"/>
                  </a:lnTo>
                  <a:lnTo>
                    <a:pt x="3453" y="649"/>
                  </a:lnTo>
                  <a:lnTo>
                    <a:pt x="3474" y="670"/>
                  </a:lnTo>
                  <a:lnTo>
                    <a:pt x="3642" y="670"/>
                  </a:lnTo>
                  <a:lnTo>
                    <a:pt x="3663" y="628"/>
                  </a:lnTo>
                  <a:lnTo>
                    <a:pt x="3642" y="566"/>
                  </a:lnTo>
                  <a:lnTo>
                    <a:pt x="3495" y="461"/>
                  </a:lnTo>
                  <a:lnTo>
                    <a:pt x="3370" y="419"/>
                  </a:lnTo>
                  <a:lnTo>
                    <a:pt x="3370" y="419"/>
                  </a:lnTo>
                  <a:lnTo>
                    <a:pt x="3432" y="524"/>
                  </a:lnTo>
                  <a:lnTo>
                    <a:pt x="3286" y="524"/>
                  </a:lnTo>
                  <a:lnTo>
                    <a:pt x="3139" y="482"/>
                  </a:lnTo>
                  <a:lnTo>
                    <a:pt x="3077" y="461"/>
                  </a:lnTo>
                  <a:lnTo>
                    <a:pt x="2972" y="440"/>
                  </a:lnTo>
                  <a:lnTo>
                    <a:pt x="2867" y="440"/>
                  </a:lnTo>
                  <a:lnTo>
                    <a:pt x="2909" y="377"/>
                  </a:lnTo>
                  <a:lnTo>
                    <a:pt x="2972" y="377"/>
                  </a:lnTo>
                  <a:lnTo>
                    <a:pt x="2972" y="315"/>
                  </a:lnTo>
                  <a:lnTo>
                    <a:pt x="3035" y="315"/>
                  </a:lnTo>
                  <a:lnTo>
                    <a:pt x="3119" y="335"/>
                  </a:lnTo>
                  <a:lnTo>
                    <a:pt x="3265" y="377"/>
                  </a:lnTo>
                  <a:lnTo>
                    <a:pt x="3286" y="356"/>
                  </a:lnTo>
                  <a:lnTo>
                    <a:pt x="3181" y="273"/>
                  </a:lnTo>
                  <a:lnTo>
                    <a:pt x="3035" y="210"/>
                  </a:lnTo>
                  <a:lnTo>
                    <a:pt x="2951" y="168"/>
                  </a:lnTo>
                  <a:lnTo>
                    <a:pt x="2847" y="210"/>
                  </a:lnTo>
                  <a:lnTo>
                    <a:pt x="2805" y="168"/>
                  </a:lnTo>
                  <a:lnTo>
                    <a:pt x="2763" y="252"/>
                  </a:lnTo>
                  <a:lnTo>
                    <a:pt x="2700" y="210"/>
                  </a:lnTo>
                  <a:lnTo>
                    <a:pt x="2428" y="168"/>
                  </a:lnTo>
                  <a:lnTo>
                    <a:pt x="2198" y="147"/>
                  </a:lnTo>
                  <a:lnTo>
                    <a:pt x="2072" y="43"/>
                  </a:lnTo>
                  <a:lnTo>
                    <a:pt x="1926"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28" name="Google Shape;928;p27"/>
            <p:cNvSpPr/>
            <p:nvPr/>
          </p:nvSpPr>
          <p:spPr>
            <a:xfrm>
              <a:off x="-3696586" y="3884692"/>
              <a:ext cx="30630" cy="16943"/>
            </a:xfrm>
            <a:custGeom>
              <a:avLst/>
              <a:gdLst/>
              <a:ahLst/>
              <a:cxnLst/>
              <a:rect l="l" t="t" r="r" b="b"/>
              <a:pathLst>
                <a:path w="1445" h="837" extrusionOk="0">
                  <a:moveTo>
                    <a:pt x="545" y="0"/>
                  </a:moveTo>
                  <a:lnTo>
                    <a:pt x="503" y="42"/>
                  </a:lnTo>
                  <a:lnTo>
                    <a:pt x="398" y="105"/>
                  </a:lnTo>
                  <a:lnTo>
                    <a:pt x="398" y="167"/>
                  </a:lnTo>
                  <a:lnTo>
                    <a:pt x="294" y="188"/>
                  </a:lnTo>
                  <a:lnTo>
                    <a:pt x="168" y="251"/>
                  </a:lnTo>
                  <a:lnTo>
                    <a:pt x="64" y="356"/>
                  </a:lnTo>
                  <a:lnTo>
                    <a:pt x="64" y="398"/>
                  </a:lnTo>
                  <a:lnTo>
                    <a:pt x="1" y="481"/>
                  </a:lnTo>
                  <a:lnTo>
                    <a:pt x="168" y="481"/>
                  </a:lnTo>
                  <a:lnTo>
                    <a:pt x="273" y="586"/>
                  </a:lnTo>
                  <a:lnTo>
                    <a:pt x="398" y="607"/>
                  </a:lnTo>
                  <a:lnTo>
                    <a:pt x="440" y="607"/>
                  </a:lnTo>
                  <a:lnTo>
                    <a:pt x="649" y="691"/>
                  </a:lnTo>
                  <a:lnTo>
                    <a:pt x="838" y="795"/>
                  </a:lnTo>
                  <a:lnTo>
                    <a:pt x="859" y="732"/>
                  </a:lnTo>
                  <a:lnTo>
                    <a:pt x="796" y="691"/>
                  </a:lnTo>
                  <a:lnTo>
                    <a:pt x="817" y="670"/>
                  </a:lnTo>
                  <a:lnTo>
                    <a:pt x="921" y="670"/>
                  </a:lnTo>
                  <a:lnTo>
                    <a:pt x="1005" y="795"/>
                  </a:lnTo>
                  <a:lnTo>
                    <a:pt x="1068" y="837"/>
                  </a:lnTo>
                  <a:lnTo>
                    <a:pt x="1340" y="837"/>
                  </a:lnTo>
                  <a:lnTo>
                    <a:pt x="1424" y="732"/>
                  </a:lnTo>
                  <a:lnTo>
                    <a:pt x="1382" y="691"/>
                  </a:lnTo>
                  <a:lnTo>
                    <a:pt x="1424" y="670"/>
                  </a:lnTo>
                  <a:lnTo>
                    <a:pt x="1382" y="607"/>
                  </a:lnTo>
                  <a:lnTo>
                    <a:pt x="1424" y="502"/>
                  </a:lnTo>
                  <a:lnTo>
                    <a:pt x="1424" y="481"/>
                  </a:lnTo>
                  <a:lnTo>
                    <a:pt x="1445" y="377"/>
                  </a:lnTo>
                  <a:lnTo>
                    <a:pt x="1445" y="272"/>
                  </a:lnTo>
                  <a:lnTo>
                    <a:pt x="1361" y="251"/>
                  </a:lnTo>
                  <a:lnTo>
                    <a:pt x="1319" y="209"/>
                  </a:lnTo>
                  <a:lnTo>
                    <a:pt x="1214" y="251"/>
                  </a:lnTo>
                  <a:lnTo>
                    <a:pt x="1173" y="293"/>
                  </a:lnTo>
                  <a:lnTo>
                    <a:pt x="1152" y="356"/>
                  </a:lnTo>
                  <a:lnTo>
                    <a:pt x="1110" y="293"/>
                  </a:lnTo>
                  <a:lnTo>
                    <a:pt x="1068" y="251"/>
                  </a:lnTo>
                  <a:lnTo>
                    <a:pt x="1005" y="146"/>
                  </a:lnTo>
                  <a:lnTo>
                    <a:pt x="901" y="105"/>
                  </a:lnTo>
                  <a:lnTo>
                    <a:pt x="754" y="146"/>
                  </a:lnTo>
                  <a:lnTo>
                    <a:pt x="712" y="84"/>
                  </a:lnTo>
                  <a:lnTo>
                    <a:pt x="649" y="63"/>
                  </a:lnTo>
                  <a:lnTo>
                    <a:pt x="628" y="42"/>
                  </a:lnTo>
                  <a:lnTo>
                    <a:pt x="545"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29" name="Google Shape;929;p27"/>
            <p:cNvSpPr/>
            <p:nvPr/>
          </p:nvSpPr>
          <p:spPr>
            <a:xfrm>
              <a:off x="-3682830" y="3836820"/>
              <a:ext cx="14202" cy="29676"/>
            </a:xfrm>
            <a:custGeom>
              <a:avLst/>
              <a:gdLst/>
              <a:ahLst/>
              <a:cxnLst/>
              <a:rect l="l" t="t" r="r" b="b"/>
              <a:pathLst>
                <a:path w="670" h="1466" extrusionOk="0">
                  <a:moveTo>
                    <a:pt x="398" y="1"/>
                  </a:moveTo>
                  <a:lnTo>
                    <a:pt x="377" y="43"/>
                  </a:lnTo>
                  <a:lnTo>
                    <a:pt x="356" y="147"/>
                  </a:lnTo>
                  <a:lnTo>
                    <a:pt x="272" y="231"/>
                  </a:lnTo>
                  <a:lnTo>
                    <a:pt x="272" y="252"/>
                  </a:lnTo>
                  <a:lnTo>
                    <a:pt x="210" y="273"/>
                  </a:lnTo>
                  <a:lnTo>
                    <a:pt x="189" y="315"/>
                  </a:lnTo>
                  <a:lnTo>
                    <a:pt x="168" y="273"/>
                  </a:lnTo>
                  <a:lnTo>
                    <a:pt x="168" y="231"/>
                  </a:lnTo>
                  <a:lnTo>
                    <a:pt x="84" y="231"/>
                  </a:lnTo>
                  <a:lnTo>
                    <a:pt x="42" y="273"/>
                  </a:lnTo>
                  <a:lnTo>
                    <a:pt x="0" y="356"/>
                  </a:lnTo>
                  <a:lnTo>
                    <a:pt x="0" y="1423"/>
                  </a:lnTo>
                  <a:lnTo>
                    <a:pt x="84" y="1423"/>
                  </a:lnTo>
                  <a:lnTo>
                    <a:pt x="105" y="1465"/>
                  </a:lnTo>
                  <a:lnTo>
                    <a:pt x="168" y="1465"/>
                  </a:lnTo>
                  <a:lnTo>
                    <a:pt x="210" y="1361"/>
                  </a:lnTo>
                  <a:lnTo>
                    <a:pt x="314" y="1256"/>
                  </a:lnTo>
                  <a:lnTo>
                    <a:pt x="398" y="1298"/>
                  </a:lnTo>
                  <a:lnTo>
                    <a:pt x="565" y="1068"/>
                  </a:lnTo>
                  <a:lnTo>
                    <a:pt x="607" y="900"/>
                  </a:lnTo>
                  <a:lnTo>
                    <a:pt x="607" y="733"/>
                  </a:lnTo>
                  <a:lnTo>
                    <a:pt x="565" y="670"/>
                  </a:lnTo>
                  <a:lnTo>
                    <a:pt x="586" y="482"/>
                  </a:lnTo>
                  <a:lnTo>
                    <a:pt x="628" y="377"/>
                  </a:lnTo>
                  <a:lnTo>
                    <a:pt x="670" y="105"/>
                  </a:lnTo>
                  <a:lnTo>
                    <a:pt x="670" y="43"/>
                  </a:lnTo>
                  <a:lnTo>
                    <a:pt x="670" y="1"/>
                  </a:lnTo>
                  <a:lnTo>
                    <a:pt x="586" y="1"/>
                  </a:lnTo>
                  <a:lnTo>
                    <a:pt x="524" y="43"/>
                  </a:lnTo>
                  <a:lnTo>
                    <a:pt x="503"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30" name="Google Shape;930;p27"/>
            <p:cNvSpPr/>
            <p:nvPr/>
          </p:nvSpPr>
          <p:spPr>
            <a:xfrm>
              <a:off x="-3721408" y="3843601"/>
              <a:ext cx="50577" cy="50849"/>
            </a:xfrm>
            <a:custGeom>
              <a:avLst/>
              <a:gdLst/>
              <a:ahLst/>
              <a:cxnLst/>
              <a:rect l="l" t="t" r="r" b="b"/>
              <a:pathLst>
                <a:path w="2386" h="2512" extrusionOk="0">
                  <a:moveTo>
                    <a:pt x="837" y="0"/>
                  </a:moveTo>
                  <a:lnTo>
                    <a:pt x="816" y="314"/>
                  </a:lnTo>
                  <a:lnTo>
                    <a:pt x="565" y="335"/>
                  </a:lnTo>
                  <a:lnTo>
                    <a:pt x="649" y="419"/>
                  </a:lnTo>
                  <a:lnTo>
                    <a:pt x="670" y="461"/>
                  </a:lnTo>
                  <a:lnTo>
                    <a:pt x="774" y="565"/>
                  </a:lnTo>
                  <a:lnTo>
                    <a:pt x="858" y="649"/>
                  </a:lnTo>
                  <a:lnTo>
                    <a:pt x="942" y="649"/>
                  </a:lnTo>
                  <a:lnTo>
                    <a:pt x="963" y="712"/>
                  </a:lnTo>
                  <a:lnTo>
                    <a:pt x="983" y="816"/>
                  </a:lnTo>
                  <a:lnTo>
                    <a:pt x="1025" y="837"/>
                  </a:lnTo>
                  <a:lnTo>
                    <a:pt x="1130" y="858"/>
                  </a:lnTo>
                  <a:lnTo>
                    <a:pt x="1193" y="879"/>
                  </a:lnTo>
                  <a:lnTo>
                    <a:pt x="1193" y="963"/>
                  </a:lnTo>
                  <a:lnTo>
                    <a:pt x="1130" y="1026"/>
                  </a:lnTo>
                  <a:lnTo>
                    <a:pt x="398" y="1026"/>
                  </a:lnTo>
                  <a:lnTo>
                    <a:pt x="42" y="1570"/>
                  </a:lnTo>
                  <a:lnTo>
                    <a:pt x="42" y="1674"/>
                  </a:lnTo>
                  <a:lnTo>
                    <a:pt x="84" y="1695"/>
                  </a:lnTo>
                  <a:lnTo>
                    <a:pt x="42" y="1758"/>
                  </a:lnTo>
                  <a:lnTo>
                    <a:pt x="84" y="1800"/>
                  </a:lnTo>
                  <a:lnTo>
                    <a:pt x="105" y="1821"/>
                  </a:lnTo>
                  <a:lnTo>
                    <a:pt x="105" y="1863"/>
                  </a:lnTo>
                  <a:lnTo>
                    <a:pt x="42" y="1904"/>
                  </a:lnTo>
                  <a:lnTo>
                    <a:pt x="21" y="1967"/>
                  </a:lnTo>
                  <a:lnTo>
                    <a:pt x="0" y="1988"/>
                  </a:lnTo>
                  <a:lnTo>
                    <a:pt x="105" y="2093"/>
                  </a:lnTo>
                  <a:lnTo>
                    <a:pt x="147" y="2218"/>
                  </a:lnTo>
                  <a:lnTo>
                    <a:pt x="251" y="2218"/>
                  </a:lnTo>
                  <a:lnTo>
                    <a:pt x="335" y="2323"/>
                  </a:lnTo>
                  <a:lnTo>
                    <a:pt x="628" y="2428"/>
                  </a:lnTo>
                  <a:lnTo>
                    <a:pt x="942" y="2428"/>
                  </a:lnTo>
                  <a:lnTo>
                    <a:pt x="1172" y="2511"/>
                  </a:lnTo>
                  <a:lnTo>
                    <a:pt x="1235" y="2428"/>
                  </a:lnTo>
                  <a:lnTo>
                    <a:pt x="1235" y="2386"/>
                  </a:lnTo>
                  <a:lnTo>
                    <a:pt x="1339" y="2281"/>
                  </a:lnTo>
                  <a:lnTo>
                    <a:pt x="1465" y="2218"/>
                  </a:lnTo>
                  <a:lnTo>
                    <a:pt x="1569" y="2197"/>
                  </a:lnTo>
                  <a:lnTo>
                    <a:pt x="1569" y="2135"/>
                  </a:lnTo>
                  <a:lnTo>
                    <a:pt x="1716" y="2009"/>
                  </a:lnTo>
                  <a:lnTo>
                    <a:pt x="1799" y="1863"/>
                  </a:lnTo>
                  <a:lnTo>
                    <a:pt x="1779" y="1779"/>
                  </a:lnTo>
                  <a:lnTo>
                    <a:pt x="1862" y="1674"/>
                  </a:lnTo>
                  <a:lnTo>
                    <a:pt x="2009" y="1507"/>
                  </a:lnTo>
                  <a:lnTo>
                    <a:pt x="2092" y="1507"/>
                  </a:lnTo>
                  <a:lnTo>
                    <a:pt x="2239" y="1444"/>
                  </a:lnTo>
                  <a:lnTo>
                    <a:pt x="2302" y="1340"/>
                  </a:lnTo>
                  <a:lnTo>
                    <a:pt x="2385" y="1277"/>
                  </a:lnTo>
                  <a:lnTo>
                    <a:pt x="2385" y="1235"/>
                  </a:lnTo>
                  <a:lnTo>
                    <a:pt x="2344" y="1172"/>
                  </a:lnTo>
                  <a:lnTo>
                    <a:pt x="2239" y="1172"/>
                  </a:lnTo>
                  <a:lnTo>
                    <a:pt x="2218" y="1256"/>
                  </a:lnTo>
                  <a:lnTo>
                    <a:pt x="2113" y="1172"/>
                  </a:lnTo>
                  <a:lnTo>
                    <a:pt x="2030" y="1172"/>
                  </a:lnTo>
                  <a:lnTo>
                    <a:pt x="1988" y="1130"/>
                  </a:lnTo>
                  <a:lnTo>
                    <a:pt x="1925" y="1130"/>
                  </a:lnTo>
                  <a:lnTo>
                    <a:pt x="1904" y="1088"/>
                  </a:lnTo>
                  <a:lnTo>
                    <a:pt x="1820" y="1088"/>
                  </a:lnTo>
                  <a:lnTo>
                    <a:pt x="1820" y="21"/>
                  </a:lnTo>
                  <a:lnTo>
                    <a:pt x="837"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31" name="Google Shape;931;p27"/>
            <p:cNvSpPr/>
            <p:nvPr/>
          </p:nvSpPr>
          <p:spPr>
            <a:xfrm>
              <a:off x="-3996840" y="3636485"/>
              <a:ext cx="349526" cy="247384"/>
            </a:xfrm>
            <a:custGeom>
              <a:avLst/>
              <a:gdLst/>
              <a:ahLst/>
              <a:cxnLst/>
              <a:rect l="l" t="t" r="r" b="b"/>
              <a:pathLst>
                <a:path w="16489" h="12221" extrusionOk="0">
                  <a:moveTo>
                    <a:pt x="1381" y="1"/>
                  </a:moveTo>
                  <a:lnTo>
                    <a:pt x="1" y="22"/>
                  </a:lnTo>
                  <a:lnTo>
                    <a:pt x="21" y="168"/>
                  </a:lnTo>
                  <a:lnTo>
                    <a:pt x="105" y="482"/>
                  </a:lnTo>
                  <a:lnTo>
                    <a:pt x="168" y="587"/>
                  </a:lnTo>
                  <a:lnTo>
                    <a:pt x="231" y="691"/>
                  </a:lnTo>
                  <a:lnTo>
                    <a:pt x="168" y="712"/>
                  </a:lnTo>
                  <a:lnTo>
                    <a:pt x="168" y="796"/>
                  </a:lnTo>
                  <a:lnTo>
                    <a:pt x="189" y="901"/>
                  </a:lnTo>
                  <a:lnTo>
                    <a:pt x="356" y="1110"/>
                  </a:lnTo>
                  <a:lnTo>
                    <a:pt x="356" y="1152"/>
                  </a:lnTo>
                  <a:lnTo>
                    <a:pt x="314" y="1173"/>
                  </a:lnTo>
                  <a:lnTo>
                    <a:pt x="335" y="1256"/>
                  </a:lnTo>
                  <a:lnTo>
                    <a:pt x="461" y="1361"/>
                  </a:lnTo>
                  <a:lnTo>
                    <a:pt x="482" y="1486"/>
                  </a:lnTo>
                  <a:lnTo>
                    <a:pt x="440" y="1549"/>
                  </a:lnTo>
                  <a:lnTo>
                    <a:pt x="440" y="1654"/>
                  </a:lnTo>
                  <a:lnTo>
                    <a:pt x="524" y="1696"/>
                  </a:lnTo>
                  <a:lnTo>
                    <a:pt x="545" y="1779"/>
                  </a:lnTo>
                  <a:lnTo>
                    <a:pt x="545" y="1968"/>
                  </a:lnTo>
                  <a:lnTo>
                    <a:pt x="586" y="2114"/>
                  </a:lnTo>
                  <a:lnTo>
                    <a:pt x="691" y="2219"/>
                  </a:lnTo>
                  <a:lnTo>
                    <a:pt x="754" y="2219"/>
                  </a:lnTo>
                  <a:lnTo>
                    <a:pt x="942" y="2386"/>
                  </a:lnTo>
                  <a:lnTo>
                    <a:pt x="1005" y="2512"/>
                  </a:lnTo>
                  <a:lnTo>
                    <a:pt x="1047" y="2595"/>
                  </a:lnTo>
                  <a:lnTo>
                    <a:pt x="1172" y="2721"/>
                  </a:lnTo>
                  <a:lnTo>
                    <a:pt x="1214" y="2909"/>
                  </a:lnTo>
                  <a:lnTo>
                    <a:pt x="1277" y="2930"/>
                  </a:lnTo>
                  <a:lnTo>
                    <a:pt x="1361" y="3056"/>
                  </a:lnTo>
                  <a:lnTo>
                    <a:pt x="1298" y="3139"/>
                  </a:lnTo>
                  <a:lnTo>
                    <a:pt x="1277" y="3202"/>
                  </a:lnTo>
                  <a:lnTo>
                    <a:pt x="1319" y="3265"/>
                  </a:lnTo>
                  <a:lnTo>
                    <a:pt x="1298" y="3349"/>
                  </a:lnTo>
                  <a:lnTo>
                    <a:pt x="1214" y="3328"/>
                  </a:lnTo>
                  <a:lnTo>
                    <a:pt x="1172" y="3411"/>
                  </a:lnTo>
                  <a:lnTo>
                    <a:pt x="1193" y="3432"/>
                  </a:lnTo>
                  <a:lnTo>
                    <a:pt x="1277" y="3432"/>
                  </a:lnTo>
                  <a:lnTo>
                    <a:pt x="1277" y="3516"/>
                  </a:lnTo>
                  <a:lnTo>
                    <a:pt x="1214" y="3558"/>
                  </a:lnTo>
                  <a:lnTo>
                    <a:pt x="1151" y="3516"/>
                  </a:lnTo>
                  <a:lnTo>
                    <a:pt x="1005" y="3516"/>
                  </a:lnTo>
                  <a:lnTo>
                    <a:pt x="900" y="3453"/>
                  </a:lnTo>
                  <a:lnTo>
                    <a:pt x="775" y="3474"/>
                  </a:lnTo>
                  <a:lnTo>
                    <a:pt x="712" y="3516"/>
                  </a:lnTo>
                  <a:lnTo>
                    <a:pt x="858" y="3662"/>
                  </a:lnTo>
                  <a:lnTo>
                    <a:pt x="963" y="3725"/>
                  </a:lnTo>
                  <a:lnTo>
                    <a:pt x="963" y="3830"/>
                  </a:lnTo>
                  <a:lnTo>
                    <a:pt x="1005" y="3934"/>
                  </a:lnTo>
                  <a:lnTo>
                    <a:pt x="1109" y="3955"/>
                  </a:lnTo>
                  <a:lnTo>
                    <a:pt x="1235" y="4039"/>
                  </a:lnTo>
                  <a:lnTo>
                    <a:pt x="1235" y="4081"/>
                  </a:lnTo>
                  <a:lnTo>
                    <a:pt x="1319" y="4081"/>
                  </a:lnTo>
                  <a:lnTo>
                    <a:pt x="1402" y="4102"/>
                  </a:lnTo>
                  <a:lnTo>
                    <a:pt x="1381" y="4144"/>
                  </a:lnTo>
                  <a:lnTo>
                    <a:pt x="1423" y="4206"/>
                  </a:lnTo>
                  <a:lnTo>
                    <a:pt x="1507" y="4186"/>
                  </a:lnTo>
                  <a:lnTo>
                    <a:pt x="1591" y="4186"/>
                  </a:lnTo>
                  <a:lnTo>
                    <a:pt x="1674" y="4081"/>
                  </a:lnTo>
                  <a:lnTo>
                    <a:pt x="1716" y="4081"/>
                  </a:lnTo>
                  <a:lnTo>
                    <a:pt x="1695" y="4186"/>
                  </a:lnTo>
                  <a:lnTo>
                    <a:pt x="1716" y="4374"/>
                  </a:lnTo>
                  <a:lnTo>
                    <a:pt x="1905" y="4562"/>
                  </a:lnTo>
                  <a:lnTo>
                    <a:pt x="2009" y="4583"/>
                  </a:lnTo>
                  <a:lnTo>
                    <a:pt x="2051" y="4583"/>
                  </a:lnTo>
                  <a:lnTo>
                    <a:pt x="2114" y="4667"/>
                  </a:lnTo>
                  <a:lnTo>
                    <a:pt x="2197" y="4897"/>
                  </a:lnTo>
                  <a:lnTo>
                    <a:pt x="2197" y="5127"/>
                  </a:lnTo>
                  <a:lnTo>
                    <a:pt x="2156" y="5315"/>
                  </a:lnTo>
                  <a:lnTo>
                    <a:pt x="2051" y="5462"/>
                  </a:lnTo>
                  <a:lnTo>
                    <a:pt x="2093" y="5546"/>
                  </a:lnTo>
                  <a:lnTo>
                    <a:pt x="2197" y="5650"/>
                  </a:lnTo>
                  <a:lnTo>
                    <a:pt x="2239" y="5629"/>
                  </a:lnTo>
                  <a:lnTo>
                    <a:pt x="2260" y="5713"/>
                  </a:lnTo>
                  <a:lnTo>
                    <a:pt x="2407" y="5734"/>
                  </a:lnTo>
                  <a:lnTo>
                    <a:pt x="2449" y="5859"/>
                  </a:lnTo>
                  <a:lnTo>
                    <a:pt x="2679" y="6131"/>
                  </a:lnTo>
                  <a:lnTo>
                    <a:pt x="2762" y="6152"/>
                  </a:lnTo>
                  <a:lnTo>
                    <a:pt x="2804" y="6236"/>
                  </a:lnTo>
                  <a:lnTo>
                    <a:pt x="2888" y="6341"/>
                  </a:lnTo>
                  <a:lnTo>
                    <a:pt x="3034" y="6362"/>
                  </a:lnTo>
                  <a:lnTo>
                    <a:pt x="3076" y="6445"/>
                  </a:lnTo>
                  <a:lnTo>
                    <a:pt x="3076" y="6571"/>
                  </a:lnTo>
                  <a:lnTo>
                    <a:pt x="3160" y="6655"/>
                  </a:lnTo>
                  <a:lnTo>
                    <a:pt x="3160" y="6717"/>
                  </a:lnTo>
                  <a:lnTo>
                    <a:pt x="3202" y="6822"/>
                  </a:lnTo>
                  <a:lnTo>
                    <a:pt x="3286" y="6864"/>
                  </a:lnTo>
                  <a:lnTo>
                    <a:pt x="3474" y="6780"/>
                  </a:lnTo>
                  <a:lnTo>
                    <a:pt x="3578" y="6613"/>
                  </a:lnTo>
                  <a:lnTo>
                    <a:pt x="3578" y="6487"/>
                  </a:lnTo>
                  <a:lnTo>
                    <a:pt x="3495" y="6445"/>
                  </a:lnTo>
                  <a:lnTo>
                    <a:pt x="3474" y="6341"/>
                  </a:lnTo>
                  <a:lnTo>
                    <a:pt x="3411" y="6278"/>
                  </a:lnTo>
                  <a:lnTo>
                    <a:pt x="3390" y="6173"/>
                  </a:lnTo>
                  <a:lnTo>
                    <a:pt x="3286" y="6131"/>
                  </a:lnTo>
                  <a:lnTo>
                    <a:pt x="3265" y="6048"/>
                  </a:lnTo>
                  <a:lnTo>
                    <a:pt x="3202" y="5964"/>
                  </a:lnTo>
                  <a:lnTo>
                    <a:pt x="3139" y="5943"/>
                  </a:lnTo>
                  <a:lnTo>
                    <a:pt x="3097" y="5964"/>
                  </a:lnTo>
                  <a:lnTo>
                    <a:pt x="3097" y="6048"/>
                  </a:lnTo>
                  <a:lnTo>
                    <a:pt x="3055" y="6069"/>
                  </a:lnTo>
                  <a:lnTo>
                    <a:pt x="3055" y="5985"/>
                  </a:lnTo>
                  <a:lnTo>
                    <a:pt x="2972" y="5943"/>
                  </a:lnTo>
                  <a:lnTo>
                    <a:pt x="2867" y="5818"/>
                  </a:lnTo>
                  <a:lnTo>
                    <a:pt x="2846" y="5734"/>
                  </a:lnTo>
                  <a:lnTo>
                    <a:pt x="2888" y="5629"/>
                  </a:lnTo>
                  <a:lnTo>
                    <a:pt x="2888" y="5504"/>
                  </a:lnTo>
                  <a:lnTo>
                    <a:pt x="2804" y="5399"/>
                  </a:lnTo>
                  <a:lnTo>
                    <a:pt x="2846" y="5294"/>
                  </a:lnTo>
                  <a:lnTo>
                    <a:pt x="2846" y="5232"/>
                  </a:lnTo>
                  <a:lnTo>
                    <a:pt x="2783" y="5148"/>
                  </a:lnTo>
                  <a:lnTo>
                    <a:pt x="2783" y="5085"/>
                  </a:lnTo>
                  <a:lnTo>
                    <a:pt x="2721" y="5002"/>
                  </a:lnTo>
                  <a:lnTo>
                    <a:pt x="2721" y="4897"/>
                  </a:lnTo>
                  <a:lnTo>
                    <a:pt x="2679" y="4834"/>
                  </a:lnTo>
                  <a:lnTo>
                    <a:pt x="2679" y="4688"/>
                  </a:lnTo>
                  <a:lnTo>
                    <a:pt x="2721" y="4604"/>
                  </a:lnTo>
                  <a:lnTo>
                    <a:pt x="2658" y="4395"/>
                  </a:lnTo>
                  <a:lnTo>
                    <a:pt x="2616" y="4290"/>
                  </a:lnTo>
                  <a:lnTo>
                    <a:pt x="2553" y="4206"/>
                  </a:lnTo>
                  <a:lnTo>
                    <a:pt x="2532" y="4186"/>
                  </a:lnTo>
                  <a:lnTo>
                    <a:pt x="2532" y="4248"/>
                  </a:lnTo>
                  <a:lnTo>
                    <a:pt x="2532" y="4290"/>
                  </a:lnTo>
                  <a:lnTo>
                    <a:pt x="2469" y="4353"/>
                  </a:lnTo>
                  <a:lnTo>
                    <a:pt x="2365" y="4186"/>
                  </a:lnTo>
                  <a:lnTo>
                    <a:pt x="2365" y="4102"/>
                  </a:lnTo>
                  <a:lnTo>
                    <a:pt x="2407" y="4039"/>
                  </a:lnTo>
                  <a:lnTo>
                    <a:pt x="2365" y="3976"/>
                  </a:lnTo>
                  <a:lnTo>
                    <a:pt x="2323" y="3955"/>
                  </a:lnTo>
                  <a:lnTo>
                    <a:pt x="2281" y="3746"/>
                  </a:lnTo>
                  <a:lnTo>
                    <a:pt x="2197" y="3579"/>
                  </a:lnTo>
                  <a:lnTo>
                    <a:pt x="2135" y="3558"/>
                  </a:lnTo>
                  <a:lnTo>
                    <a:pt x="2030" y="3453"/>
                  </a:lnTo>
                  <a:lnTo>
                    <a:pt x="2030" y="3328"/>
                  </a:lnTo>
                  <a:lnTo>
                    <a:pt x="2051" y="3202"/>
                  </a:lnTo>
                  <a:lnTo>
                    <a:pt x="1946" y="3056"/>
                  </a:lnTo>
                  <a:lnTo>
                    <a:pt x="1884" y="3035"/>
                  </a:lnTo>
                  <a:lnTo>
                    <a:pt x="1821" y="2993"/>
                  </a:lnTo>
                  <a:lnTo>
                    <a:pt x="1821" y="2846"/>
                  </a:lnTo>
                  <a:lnTo>
                    <a:pt x="1737" y="2784"/>
                  </a:lnTo>
                  <a:lnTo>
                    <a:pt x="1633" y="2742"/>
                  </a:lnTo>
                  <a:lnTo>
                    <a:pt x="1612" y="2637"/>
                  </a:lnTo>
                  <a:lnTo>
                    <a:pt x="1633" y="2574"/>
                  </a:lnTo>
                  <a:lnTo>
                    <a:pt x="1612" y="2407"/>
                  </a:lnTo>
                  <a:lnTo>
                    <a:pt x="1465" y="2302"/>
                  </a:lnTo>
                  <a:lnTo>
                    <a:pt x="1402" y="2219"/>
                  </a:lnTo>
                  <a:lnTo>
                    <a:pt x="1319" y="2198"/>
                  </a:lnTo>
                  <a:lnTo>
                    <a:pt x="1319" y="2093"/>
                  </a:lnTo>
                  <a:lnTo>
                    <a:pt x="1235" y="1947"/>
                  </a:lnTo>
                  <a:lnTo>
                    <a:pt x="1193" y="1863"/>
                  </a:lnTo>
                  <a:lnTo>
                    <a:pt x="1235" y="1779"/>
                  </a:lnTo>
                  <a:lnTo>
                    <a:pt x="1214" y="1361"/>
                  </a:lnTo>
                  <a:lnTo>
                    <a:pt x="1193" y="1131"/>
                  </a:lnTo>
                  <a:lnTo>
                    <a:pt x="1235" y="1005"/>
                  </a:lnTo>
                  <a:lnTo>
                    <a:pt x="1298" y="796"/>
                  </a:lnTo>
                  <a:lnTo>
                    <a:pt x="1277" y="691"/>
                  </a:lnTo>
                  <a:lnTo>
                    <a:pt x="1235" y="545"/>
                  </a:lnTo>
                  <a:lnTo>
                    <a:pt x="1319" y="691"/>
                  </a:lnTo>
                  <a:lnTo>
                    <a:pt x="1486" y="754"/>
                  </a:lnTo>
                  <a:lnTo>
                    <a:pt x="1570" y="921"/>
                  </a:lnTo>
                  <a:lnTo>
                    <a:pt x="1633" y="963"/>
                  </a:lnTo>
                  <a:lnTo>
                    <a:pt x="1737" y="963"/>
                  </a:lnTo>
                  <a:lnTo>
                    <a:pt x="1800" y="921"/>
                  </a:lnTo>
                  <a:lnTo>
                    <a:pt x="1884" y="1026"/>
                  </a:lnTo>
                  <a:lnTo>
                    <a:pt x="1925" y="1068"/>
                  </a:lnTo>
                  <a:lnTo>
                    <a:pt x="2030" y="1068"/>
                  </a:lnTo>
                  <a:lnTo>
                    <a:pt x="2156" y="1152"/>
                  </a:lnTo>
                  <a:lnTo>
                    <a:pt x="2156" y="1214"/>
                  </a:lnTo>
                  <a:lnTo>
                    <a:pt x="2093" y="1319"/>
                  </a:lnTo>
                  <a:lnTo>
                    <a:pt x="2093" y="1382"/>
                  </a:lnTo>
                  <a:lnTo>
                    <a:pt x="2135" y="1549"/>
                  </a:lnTo>
                  <a:lnTo>
                    <a:pt x="2156" y="1737"/>
                  </a:lnTo>
                  <a:lnTo>
                    <a:pt x="2218" y="1842"/>
                  </a:lnTo>
                  <a:lnTo>
                    <a:pt x="2239" y="1968"/>
                  </a:lnTo>
                  <a:lnTo>
                    <a:pt x="2218" y="2051"/>
                  </a:lnTo>
                  <a:lnTo>
                    <a:pt x="2239" y="2156"/>
                  </a:lnTo>
                  <a:lnTo>
                    <a:pt x="2407" y="2323"/>
                  </a:lnTo>
                  <a:lnTo>
                    <a:pt x="2365" y="2386"/>
                  </a:lnTo>
                  <a:lnTo>
                    <a:pt x="2344" y="2470"/>
                  </a:lnTo>
                  <a:lnTo>
                    <a:pt x="2407" y="2533"/>
                  </a:lnTo>
                  <a:lnTo>
                    <a:pt x="2428" y="2533"/>
                  </a:lnTo>
                  <a:lnTo>
                    <a:pt x="2469" y="2595"/>
                  </a:lnTo>
                  <a:lnTo>
                    <a:pt x="2532" y="2784"/>
                  </a:lnTo>
                  <a:lnTo>
                    <a:pt x="2616" y="2805"/>
                  </a:lnTo>
                  <a:lnTo>
                    <a:pt x="2658" y="2909"/>
                  </a:lnTo>
                  <a:lnTo>
                    <a:pt x="2658" y="3035"/>
                  </a:lnTo>
                  <a:lnTo>
                    <a:pt x="2721" y="3097"/>
                  </a:lnTo>
                  <a:lnTo>
                    <a:pt x="2783" y="3118"/>
                  </a:lnTo>
                  <a:lnTo>
                    <a:pt x="2846" y="3244"/>
                  </a:lnTo>
                  <a:lnTo>
                    <a:pt x="2867" y="3349"/>
                  </a:lnTo>
                  <a:lnTo>
                    <a:pt x="2951" y="3411"/>
                  </a:lnTo>
                  <a:lnTo>
                    <a:pt x="2972" y="3453"/>
                  </a:lnTo>
                  <a:lnTo>
                    <a:pt x="3055" y="3453"/>
                  </a:lnTo>
                  <a:lnTo>
                    <a:pt x="3097" y="3516"/>
                  </a:lnTo>
                  <a:lnTo>
                    <a:pt x="3181" y="3453"/>
                  </a:lnTo>
                  <a:lnTo>
                    <a:pt x="3244" y="3516"/>
                  </a:lnTo>
                  <a:lnTo>
                    <a:pt x="3244" y="3642"/>
                  </a:lnTo>
                  <a:lnTo>
                    <a:pt x="3181" y="3725"/>
                  </a:lnTo>
                  <a:lnTo>
                    <a:pt x="3202" y="3872"/>
                  </a:lnTo>
                  <a:lnTo>
                    <a:pt x="3390" y="4060"/>
                  </a:lnTo>
                  <a:lnTo>
                    <a:pt x="3474" y="4039"/>
                  </a:lnTo>
                  <a:lnTo>
                    <a:pt x="3558" y="4060"/>
                  </a:lnTo>
                  <a:lnTo>
                    <a:pt x="3516" y="4165"/>
                  </a:lnTo>
                  <a:lnTo>
                    <a:pt x="3578" y="4269"/>
                  </a:lnTo>
                  <a:lnTo>
                    <a:pt x="3683" y="4290"/>
                  </a:lnTo>
                  <a:lnTo>
                    <a:pt x="3767" y="4290"/>
                  </a:lnTo>
                  <a:lnTo>
                    <a:pt x="3850" y="4395"/>
                  </a:lnTo>
                  <a:lnTo>
                    <a:pt x="3892" y="4499"/>
                  </a:lnTo>
                  <a:lnTo>
                    <a:pt x="3976" y="4520"/>
                  </a:lnTo>
                  <a:lnTo>
                    <a:pt x="3997" y="4499"/>
                  </a:lnTo>
                  <a:lnTo>
                    <a:pt x="4018" y="4520"/>
                  </a:lnTo>
                  <a:lnTo>
                    <a:pt x="4039" y="4604"/>
                  </a:lnTo>
                  <a:lnTo>
                    <a:pt x="3997" y="4667"/>
                  </a:lnTo>
                  <a:lnTo>
                    <a:pt x="3934" y="4604"/>
                  </a:lnTo>
                  <a:lnTo>
                    <a:pt x="3850" y="4625"/>
                  </a:lnTo>
                  <a:lnTo>
                    <a:pt x="3767" y="4730"/>
                  </a:lnTo>
                  <a:lnTo>
                    <a:pt x="3704" y="4897"/>
                  </a:lnTo>
                  <a:lnTo>
                    <a:pt x="3725" y="5002"/>
                  </a:lnTo>
                  <a:lnTo>
                    <a:pt x="3809" y="5085"/>
                  </a:lnTo>
                  <a:lnTo>
                    <a:pt x="3913" y="5085"/>
                  </a:lnTo>
                  <a:lnTo>
                    <a:pt x="3997" y="5148"/>
                  </a:lnTo>
                  <a:lnTo>
                    <a:pt x="4206" y="5315"/>
                  </a:lnTo>
                  <a:lnTo>
                    <a:pt x="4353" y="5357"/>
                  </a:lnTo>
                  <a:lnTo>
                    <a:pt x="4415" y="5357"/>
                  </a:lnTo>
                  <a:lnTo>
                    <a:pt x="4436" y="5420"/>
                  </a:lnTo>
                  <a:lnTo>
                    <a:pt x="4499" y="5525"/>
                  </a:lnTo>
                  <a:lnTo>
                    <a:pt x="4541" y="5608"/>
                  </a:lnTo>
                  <a:lnTo>
                    <a:pt x="4499" y="5713"/>
                  </a:lnTo>
                  <a:lnTo>
                    <a:pt x="4415" y="5734"/>
                  </a:lnTo>
                  <a:lnTo>
                    <a:pt x="4436" y="5776"/>
                  </a:lnTo>
                  <a:lnTo>
                    <a:pt x="4520" y="5838"/>
                  </a:lnTo>
                  <a:lnTo>
                    <a:pt x="4708" y="5880"/>
                  </a:lnTo>
                  <a:lnTo>
                    <a:pt x="4708" y="5964"/>
                  </a:lnTo>
                  <a:lnTo>
                    <a:pt x="4750" y="5985"/>
                  </a:lnTo>
                  <a:lnTo>
                    <a:pt x="4897" y="6131"/>
                  </a:lnTo>
                  <a:lnTo>
                    <a:pt x="5085" y="6362"/>
                  </a:lnTo>
                  <a:lnTo>
                    <a:pt x="5231" y="6592"/>
                  </a:lnTo>
                  <a:lnTo>
                    <a:pt x="5399" y="6801"/>
                  </a:lnTo>
                  <a:lnTo>
                    <a:pt x="5399" y="6906"/>
                  </a:lnTo>
                  <a:lnTo>
                    <a:pt x="5608" y="7178"/>
                  </a:lnTo>
                  <a:lnTo>
                    <a:pt x="5650" y="7282"/>
                  </a:lnTo>
                  <a:lnTo>
                    <a:pt x="5587" y="7408"/>
                  </a:lnTo>
                  <a:lnTo>
                    <a:pt x="5650" y="7491"/>
                  </a:lnTo>
                  <a:lnTo>
                    <a:pt x="5692" y="7638"/>
                  </a:lnTo>
                  <a:lnTo>
                    <a:pt x="5817" y="7952"/>
                  </a:lnTo>
                  <a:lnTo>
                    <a:pt x="5817" y="8077"/>
                  </a:lnTo>
                  <a:lnTo>
                    <a:pt x="5775" y="8182"/>
                  </a:lnTo>
                  <a:lnTo>
                    <a:pt x="5650" y="8287"/>
                  </a:lnTo>
                  <a:lnTo>
                    <a:pt x="5608" y="8370"/>
                  </a:lnTo>
                  <a:lnTo>
                    <a:pt x="5671" y="8370"/>
                  </a:lnTo>
                  <a:lnTo>
                    <a:pt x="5754" y="8454"/>
                  </a:lnTo>
                  <a:lnTo>
                    <a:pt x="5692" y="8496"/>
                  </a:lnTo>
                  <a:lnTo>
                    <a:pt x="5566" y="8496"/>
                  </a:lnTo>
                  <a:lnTo>
                    <a:pt x="5482" y="8538"/>
                  </a:lnTo>
                  <a:lnTo>
                    <a:pt x="5482" y="8579"/>
                  </a:lnTo>
                  <a:lnTo>
                    <a:pt x="5566" y="8789"/>
                  </a:lnTo>
                  <a:lnTo>
                    <a:pt x="5650" y="8872"/>
                  </a:lnTo>
                  <a:lnTo>
                    <a:pt x="5650" y="8956"/>
                  </a:lnTo>
                  <a:lnTo>
                    <a:pt x="5754" y="9103"/>
                  </a:lnTo>
                  <a:lnTo>
                    <a:pt x="5796" y="9228"/>
                  </a:lnTo>
                  <a:lnTo>
                    <a:pt x="5859" y="9291"/>
                  </a:lnTo>
                  <a:lnTo>
                    <a:pt x="5922" y="9291"/>
                  </a:lnTo>
                  <a:lnTo>
                    <a:pt x="5943" y="9333"/>
                  </a:lnTo>
                  <a:lnTo>
                    <a:pt x="6131" y="9395"/>
                  </a:lnTo>
                  <a:lnTo>
                    <a:pt x="6278" y="9375"/>
                  </a:lnTo>
                  <a:lnTo>
                    <a:pt x="6340" y="9375"/>
                  </a:lnTo>
                  <a:lnTo>
                    <a:pt x="6299" y="9437"/>
                  </a:lnTo>
                  <a:lnTo>
                    <a:pt x="6299" y="9500"/>
                  </a:lnTo>
                  <a:lnTo>
                    <a:pt x="6424" y="9542"/>
                  </a:lnTo>
                  <a:lnTo>
                    <a:pt x="6591" y="9688"/>
                  </a:lnTo>
                  <a:lnTo>
                    <a:pt x="6696" y="9835"/>
                  </a:lnTo>
                  <a:lnTo>
                    <a:pt x="6759" y="9960"/>
                  </a:lnTo>
                  <a:lnTo>
                    <a:pt x="6863" y="10023"/>
                  </a:lnTo>
                  <a:lnTo>
                    <a:pt x="6926" y="10002"/>
                  </a:lnTo>
                  <a:lnTo>
                    <a:pt x="7031" y="10044"/>
                  </a:lnTo>
                  <a:lnTo>
                    <a:pt x="7115" y="10044"/>
                  </a:lnTo>
                  <a:lnTo>
                    <a:pt x="7345" y="10149"/>
                  </a:lnTo>
                  <a:lnTo>
                    <a:pt x="7428" y="10149"/>
                  </a:lnTo>
                  <a:lnTo>
                    <a:pt x="7449" y="10107"/>
                  </a:lnTo>
                  <a:lnTo>
                    <a:pt x="7512" y="10107"/>
                  </a:lnTo>
                  <a:lnTo>
                    <a:pt x="7575" y="10170"/>
                  </a:lnTo>
                  <a:lnTo>
                    <a:pt x="7847" y="10442"/>
                  </a:lnTo>
                  <a:lnTo>
                    <a:pt x="7910" y="10442"/>
                  </a:lnTo>
                  <a:lnTo>
                    <a:pt x="8098" y="10630"/>
                  </a:lnTo>
                  <a:lnTo>
                    <a:pt x="8328" y="10735"/>
                  </a:lnTo>
                  <a:lnTo>
                    <a:pt x="8621" y="10756"/>
                  </a:lnTo>
                  <a:lnTo>
                    <a:pt x="8747" y="10839"/>
                  </a:lnTo>
                  <a:lnTo>
                    <a:pt x="8830" y="10965"/>
                  </a:lnTo>
                  <a:lnTo>
                    <a:pt x="8998" y="10965"/>
                  </a:lnTo>
                  <a:lnTo>
                    <a:pt x="9144" y="11048"/>
                  </a:lnTo>
                  <a:lnTo>
                    <a:pt x="9228" y="10986"/>
                  </a:lnTo>
                  <a:lnTo>
                    <a:pt x="9249" y="11007"/>
                  </a:lnTo>
                  <a:lnTo>
                    <a:pt x="9332" y="11153"/>
                  </a:lnTo>
                  <a:lnTo>
                    <a:pt x="9479" y="11216"/>
                  </a:lnTo>
                  <a:lnTo>
                    <a:pt x="9625" y="11216"/>
                  </a:lnTo>
                  <a:lnTo>
                    <a:pt x="9730" y="11279"/>
                  </a:lnTo>
                  <a:lnTo>
                    <a:pt x="9960" y="11362"/>
                  </a:lnTo>
                  <a:lnTo>
                    <a:pt x="10148" y="11362"/>
                  </a:lnTo>
                  <a:lnTo>
                    <a:pt x="10295" y="11467"/>
                  </a:lnTo>
                  <a:lnTo>
                    <a:pt x="10588" y="11572"/>
                  </a:lnTo>
                  <a:lnTo>
                    <a:pt x="10692" y="11530"/>
                  </a:lnTo>
                  <a:lnTo>
                    <a:pt x="11006" y="11404"/>
                  </a:lnTo>
                  <a:lnTo>
                    <a:pt x="11111" y="11404"/>
                  </a:lnTo>
                  <a:lnTo>
                    <a:pt x="11299" y="11300"/>
                  </a:lnTo>
                  <a:lnTo>
                    <a:pt x="11404" y="11279"/>
                  </a:lnTo>
                  <a:lnTo>
                    <a:pt x="11613" y="11279"/>
                  </a:lnTo>
                  <a:lnTo>
                    <a:pt x="11613" y="11258"/>
                  </a:lnTo>
                  <a:lnTo>
                    <a:pt x="11467" y="11216"/>
                  </a:lnTo>
                  <a:lnTo>
                    <a:pt x="11404" y="11216"/>
                  </a:lnTo>
                  <a:lnTo>
                    <a:pt x="11404" y="11174"/>
                  </a:lnTo>
                  <a:lnTo>
                    <a:pt x="11529" y="11090"/>
                  </a:lnTo>
                  <a:lnTo>
                    <a:pt x="11550" y="11111"/>
                  </a:lnTo>
                  <a:lnTo>
                    <a:pt x="11550" y="11195"/>
                  </a:lnTo>
                  <a:lnTo>
                    <a:pt x="11634" y="11153"/>
                  </a:lnTo>
                  <a:lnTo>
                    <a:pt x="11718" y="11153"/>
                  </a:lnTo>
                  <a:lnTo>
                    <a:pt x="11718" y="11195"/>
                  </a:lnTo>
                  <a:lnTo>
                    <a:pt x="11655" y="11195"/>
                  </a:lnTo>
                  <a:lnTo>
                    <a:pt x="11634" y="11216"/>
                  </a:lnTo>
                  <a:lnTo>
                    <a:pt x="11655" y="11258"/>
                  </a:lnTo>
                  <a:lnTo>
                    <a:pt x="11760" y="11258"/>
                  </a:lnTo>
                  <a:lnTo>
                    <a:pt x="11864" y="11279"/>
                  </a:lnTo>
                  <a:lnTo>
                    <a:pt x="12032" y="11404"/>
                  </a:lnTo>
                  <a:lnTo>
                    <a:pt x="12094" y="11467"/>
                  </a:lnTo>
                  <a:lnTo>
                    <a:pt x="12094" y="11425"/>
                  </a:lnTo>
                  <a:lnTo>
                    <a:pt x="11969" y="11300"/>
                  </a:lnTo>
                  <a:lnTo>
                    <a:pt x="11780" y="11216"/>
                  </a:lnTo>
                  <a:lnTo>
                    <a:pt x="11780" y="11174"/>
                  </a:lnTo>
                  <a:lnTo>
                    <a:pt x="11822" y="11174"/>
                  </a:lnTo>
                  <a:lnTo>
                    <a:pt x="11843" y="11195"/>
                  </a:lnTo>
                  <a:lnTo>
                    <a:pt x="11948" y="11216"/>
                  </a:lnTo>
                  <a:lnTo>
                    <a:pt x="12053" y="11300"/>
                  </a:lnTo>
                  <a:lnTo>
                    <a:pt x="12157" y="11425"/>
                  </a:lnTo>
                  <a:lnTo>
                    <a:pt x="12157" y="11488"/>
                  </a:lnTo>
                  <a:lnTo>
                    <a:pt x="12199" y="11530"/>
                  </a:lnTo>
                  <a:lnTo>
                    <a:pt x="12597" y="11885"/>
                  </a:lnTo>
                  <a:lnTo>
                    <a:pt x="12722" y="11906"/>
                  </a:lnTo>
                  <a:lnTo>
                    <a:pt x="12764" y="11990"/>
                  </a:lnTo>
                  <a:lnTo>
                    <a:pt x="12910" y="12116"/>
                  </a:lnTo>
                  <a:lnTo>
                    <a:pt x="12994" y="12220"/>
                  </a:lnTo>
                  <a:lnTo>
                    <a:pt x="13015" y="12199"/>
                  </a:lnTo>
                  <a:lnTo>
                    <a:pt x="13036" y="12136"/>
                  </a:lnTo>
                  <a:lnTo>
                    <a:pt x="13099" y="12095"/>
                  </a:lnTo>
                  <a:lnTo>
                    <a:pt x="13099" y="12053"/>
                  </a:lnTo>
                  <a:lnTo>
                    <a:pt x="13078" y="12032"/>
                  </a:lnTo>
                  <a:lnTo>
                    <a:pt x="13036" y="11990"/>
                  </a:lnTo>
                  <a:lnTo>
                    <a:pt x="13078" y="11927"/>
                  </a:lnTo>
                  <a:lnTo>
                    <a:pt x="13036" y="11906"/>
                  </a:lnTo>
                  <a:lnTo>
                    <a:pt x="13036" y="11802"/>
                  </a:lnTo>
                  <a:lnTo>
                    <a:pt x="13392" y="11258"/>
                  </a:lnTo>
                  <a:lnTo>
                    <a:pt x="14124" y="11258"/>
                  </a:lnTo>
                  <a:lnTo>
                    <a:pt x="14187" y="11195"/>
                  </a:lnTo>
                  <a:lnTo>
                    <a:pt x="14187" y="11111"/>
                  </a:lnTo>
                  <a:lnTo>
                    <a:pt x="14124" y="11090"/>
                  </a:lnTo>
                  <a:lnTo>
                    <a:pt x="14019" y="11069"/>
                  </a:lnTo>
                  <a:lnTo>
                    <a:pt x="13977" y="11048"/>
                  </a:lnTo>
                  <a:lnTo>
                    <a:pt x="13957" y="10944"/>
                  </a:lnTo>
                  <a:lnTo>
                    <a:pt x="13936" y="10881"/>
                  </a:lnTo>
                  <a:lnTo>
                    <a:pt x="13852" y="10881"/>
                  </a:lnTo>
                  <a:lnTo>
                    <a:pt x="13768" y="10797"/>
                  </a:lnTo>
                  <a:lnTo>
                    <a:pt x="13664" y="10693"/>
                  </a:lnTo>
                  <a:lnTo>
                    <a:pt x="13643" y="10651"/>
                  </a:lnTo>
                  <a:lnTo>
                    <a:pt x="13559" y="10567"/>
                  </a:lnTo>
                  <a:lnTo>
                    <a:pt x="13810" y="10546"/>
                  </a:lnTo>
                  <a:lnTo>
                    <a:pt x="13831" y="10232"/>
                  </a:lnTo>
                  <a:lnTo>
                    <a:pt x="14814" y="10253"/>
                  </a:lnTo>
                  <a:lnTo>
                    <a:pt x="14856" y="10170"/>
                  </a:lnTo>
                  <a:lnTo>
                    <a:pt x="14898" y="10128"/>
                  </a:lnTo>
                  <a:lnTo>
                    <a:pt x="14982" y="10128"/>
                  </a:lnTo>
                  <a:lnTo>
                    <a:pt x="14982" y="10170"/>
                  </a:lnTo>
                  <a:lnTo>
                    <a:pt x="15003" y="10212"/>
                  </a:lnTo>
                  <a:lnTo>
                    <a:pt x="15024" y="10170"/>
                  </a:lnTo>
                  <a:lnTo>
                    <a:pt x="15086" y="10149"/>
                  </a:lnTo>
                  <a:lnTo>
                    <a:pt x="15086" y="10128"/>
                  </a:lnTo>
                  <a:lnTo>
                    <a:pt x="15170" y="10044"/>
                  </a:lnTo>
                  <a:lnTo>
                    <a:pt x="15191" y="9940"/>
                  </a:lnTo>
                  <a:lnTo>
                    <a:pt x="15212" y="9898"/>
                  </a:lnTo>
                  <a:lnTo>
                    <a:pt x="15317" y="9898"/>
                  </a:lnTo>
                  <a:lnTo>
                    <a:pt x="15421" y="9793"/>
                  </a:lnTo>
                  <a:lnTo>
                    <a:pt x="15526" y="9647"/>
                  </a:lnTo>
                  <a:lnTo>
                    <a:pt x="15610" y="9626"/>
                  </a:lnTo>
                  <a:lnTo>
                    <a:pt x="15610" y="9626"/>
                  </a:lnTo>
                  <a:lnTo>
                    <a:pt x="15589" y="9730"/>
                  </a:lnTo>
                  <a:lnTo>
                    <a:pt x="15526" y="9793"/>
                  </a:lnTo>
                  <a:lnTo>
                    <a:pt x="15547" y="9835"/>
                  </a:lnTo>
                  <a:lnTo>
                    <a:pt x="15651" y="9919"/>
                  </a:lnTo>
                  <a:lnTo>
                    <a:pt x="15714" y="10023"/>
                  </a:lnTo>
                  <a:lnTo>
                    <a:pt x="15735" y="10002"/>
                  </a:lnTo>
                  <a:lnTo>
                    <a:pt x="15840" y="9814"/>
                  </a:lnTo>
                  <a:lnTo>
                    <a:pt x="15944" y="9437"/>
                  </a:lnTo>
                  <a:lnTo>
                    <a:pt x="16007" y="9333"/>
                  </a:lnTo>
                  <a:lnTo>
                    <a:pt x="15944" y="9375"/>
                  </a:lnTo>
                  <a:lnTo>
                    <a:pt x="15902" y="9416"/>
                  </a:lnTo>
                  <a:lnTo>
                    <a:pt x="15840" y="9395"/>
                  </a:lnTo>
                  <a:lnTo>
                    <a:pt x="15840" y="9333"/>
                  </a:lnTo>
                  <a:lnTo>
                    <a:pt x="15965" y="9207"/>
                  </a:lnTo>
                  <a:lnTo>
                    <a:pt x="16007" y="9123"/>
                  </a:lnTo>
                  <a:lnTo>
                    <a:pt x="15902" y="9123"/>
                  </a:lnTo>
                  <a:lnTo>
                    <a:pt x="15819" y="9061"/>
                  </a:lnTo>
                  <a:lnTo>
                    <a:pt x="15840" y="9019"/>
                  </a:lnTo>
                  <a:lnTo>
                    <a:pt x="15965" y="8956"/>
                  </a:lnTo>
                  <a:lnTo>
                    <a:pt x="15965" y="8789"/>
                  </a:lnTo>
                  <a:lnTo>
                    <a:pt x="16028" y="8705"/>
                  </a:lnTo>
                  <a:lnTo>
                    <a:pt x="16279" y="8475"/>
                  </a:lnTo>
                  <a:lnTo>
                    <a:pt x="16426" y="8266"/>
                  </a:lnTo>
                  <a:lnTo>
                    <a:pt x="16488" y="8119"/>
                  </a:lnTo>
                  <a:lnTo>
                    <a:pt x="16488" y="8015"/>
                  </a:lnTo>
                  <a:lnTo>
                    <a:pt x="16321" y="7763"/>
                  </a:lnTo>
                  <a:lnTo>
                    <a:pt x="16216" y="7805"/>
                  </a:lnTo>
                  <a:lnTo>
                    <a:pt x="16237" y="7847"/>
                  </a:lnTo>
                  <a:lnTo>
                    <a:pt x="16174" y="7868"/>
                  </a:lnTo>
                  <a:lnTo>
                    <a:pt x="15923" y="7826"/>
                  </a:lnTo>
                  <a:lnTo>
                    <a:pt x="15693" y="7826"/>
                  </a:lnTo>
                  <a:lnTo>
                    <a:pt x="15693" y="7868"/>
                  </a:lnTo>
                  <a:lnTo>
                    <a:pt x="15547" y="7952"/>
                  </a:lnTo>
                  <a:lnTo>
                    <a:pt x="15505" y="7910"/>
                  </a:lnTo>
                  <a:lnTo>
                    <a:pt x="15379" y="7931"/>
                  </a:lnTo>
                  <a:lnTo>
                    <a:pt x="15275" y="8035"/>
                  </a:lnTo>
                  <a:lnTo>
                    <a:pt x="14793" y="8035"/>
                  </a:lnTo>
                  <a:lnTo>
                    <a:pt x="14396" y="8119"/>
                  </a:lnTo>
                  <a:lnTo>
                    <a:pt x="14396" y="8182"/>
                  </a:lnTo>
                  <a:lnTo>
                    <a:pt x="14501" y="8224"/>
                  </a:lnTo>
                  <a:lnTo>
                    <a:pt x="14291" y="8454"/>
                  </a:lnTo>
                  <a:lnTo>
                    <a:pt x="14270" y="8810"/>
                  </a:lnTo>
                  <a:lnTo>
                    <a:pt x="14291" y="8851"/>
                  </a:lnTo>
                  <a:lnTo>
                    <a:pt x="14082" y="9082"/>
                  </a:lnTo>
                  <a:lnTo>
                    <a:pt x="14082" y="9270"/>
                  </a:lnTo>
                  <a:lnTo>
                    <a:pt x="13957" y="9395"/>
                  </a:lnTo>
                  <a:lnTo>
                    <a:pt x="13873" y="9416"/>
                  </a:lnTo>
                  <a:lnTo>
                    <a:pt x="13622" y="9542"/>
                  </a:lnTo>
                  <a:lnTo>
                    <a:pt x="13643" y="9584"/>
                  </a:lnTo>
                  <a:lnTo>
                    <a:pt x="13747" y="9500"/>
                  </a:lnTo>
                  <a:lnTo>
                    <a:pt x="13726" y="9605"/>
                  </a:lnTo>
                  <a:lnTo>
                    <a:pt x="13726" y="9793"/>
                  </a:lnTo>
                  <a:lnTo>
                    <a:pt x="13622" y="9919"/>
                  </a:lnTo>
                  <a:lnTo>
                    <a:pt x="13538" y="9919"/>
                  </a:lnTo>
                  <a:lnTo>
                    <a:pt x="13517" y="9960"/>
                  </a:lnTo>
                  <a:lnTo>
                    <a:pt x="13454" y="9919"/>
                  </a:lnTo>
                  <a:lnTo>
                    <a:pt x="13329" y="9835"/>
                  </a:lnTo>
                  <a:lnTo>
                    <a:pt x="13350" y="9793"/>
                  </a:lnTo>
                  <a:lnTo>
                    <a:pt x="13454" y="9730"/>
                  </a:lnTo>
                  <a:lnTo>
                    <a:pt x="13308" y="9688"/>
                  </a:lnTo>
                  <a:lnTo>
                    <a:pt x="13245" y="9730"/>
                  </a:lnTo>
                  <a:lnTo>
                    <a:pt x="13120" y="9709"/>
                  </a:lnTo>
                  <a:lnTo>
                    <a:pt x="12973" y="9709"/>
                  </a:lnTo>
                  <a:lnTo>
                    <a:pt x="12869" y="9793"/>
                  </a:lnTo>
                  <a:lnTo>
                    <a:pt x="12722" y="9814"/>
                  </a:lnTo>
                  <a:lnTo>
                    <a:pt x="12513" y="9814"/>
                  </a:lnTo>
                  <a:lnTo>
                    <a:pt x="12492" y="9856"/>
                  </a:lnTo>
                  <a:lnTo>
                    <a:pt x="12262" y="10002"/>
                  </a:lnTo>
                  <a:lnTo>
                    <a:pt x="12178" y="10002"/>
                  </a:lnTo>
                  <a:lnTo>
                    <a:pt x="12157" y="9940"/>
                  </a:lnTo>
                  <a:lnTo>
                    <a:pt x="11948" y="10002"/>
                  </a:lnTo>
                  <a:lnTo>
                    <a:pt x="11822" y="10044"/>
                  </a:lnTo>
                  <a:lnTo>
                    <a:pt x="11760" y="9919"/>
                  </a:lnTo>
                  <a:lnTo>
                    <a:pt x="11634" y="9730"/>
                  </a:lnTo>
                  <a:lnTo>
                    <a:pt x="11467" y="9647"/>
                  </a:lnTo>
                  <a:lnTo>
                    <a:pt x="11425" y="9605"/>
                  </a:lnTo>
                  <a:lnTo>
                    <a:pt x="11257" y="9605"/>
                  </a:lnTo>
                  <a:lnTo>
                    <a:pt x="11216" y="9626"/>
                  </a:lnTo>
                  <a:lnTo>
                    <a:pt x="11132" y="9521"/>
                  </a:lnTo>
                  <a:lnTo>
                    <a:pt x="10902" y="9270"/>
                  </a:lnTo>
                  <a:lnTo>
                    <a:pt x="10881" y="9165"/>
                  </a:lnTo>
                  <a:lnTo>
                    <a:pt x="10881" y="9082"/>
                  </a:lnTo>
                  <a:lnTo>
                    <a:pt x="10776" y="8914"/>
                  </a:lnTo>
                  <a:lnTo>
                    <a:pt x="10713" y="8789"/>
                  </a:lnTo>
                  <a:lnTo>
                    <a:pt x="10400" y="8454"/>
                  </a:lnTo>
                  <a:lnTo>
                    <a:pt x="10379" y="8328"/>
                  </a:lnTo>
                  <a:lnTo>
                    <a:pt x="10316" y="8245"/>
                  </a:lnTo>
                  <a:lnTo>
                    <a:pt x="10358" y="8161"/>
                  </a:lnTo>
                  <a:lnTo>
                    <a:pt x="10316" y="8077"/>
                  </a:lnTo>
                  <a:lnTo>
                    <a:pt x="10253" y="7847"/>
                  </a:lnTo>
                  <a:lnTo>
                    <a:pt x="10169" y="7763"/>
                  </a:lnTo>
                  <a:lnTo>
                    <a:pt x="10190" y="7638"/>
                  </a:lnTo>
                  <a:lnTo>
                    <a:pt x="10316" y="7805"/>
                  </a:lnTo>
                  <a:lnTo>
                    <a:pt x="10316" y="8015"/>
                  </a:lnTo>
                  <a:lnTo>
                    <a:pt x="10379" y="7973"/>
                  </a:lnTo>
                  <a:lnTo>
                    <a:pt x="10379" y="7805"/>
                  </a:lnTo>
                  <a:lnTo>
                    <a:pt x="10211" y="7554"/>
                  </a:lnTo>
                  <a:lnTo>
                    <a:pt x="10253" y="7429"/>
                  </a:lnTo>
                  <a:lnTo>
                    <a:pt x="10190" y="7219"/>
                  </a:lnTo>
                  <a:lnTo>
                    <a:pt x="10169" y="7115"/>
                  </a:lnTo>
                  <a:lnTo>
                    <a:pt x="10253" y="7010"/>
                  </a:lnTo>
                  <a:lnTo>
                    <a:pt x="10295" y="6717"/>
                  </a:lnTo>
                  <a:lnTo>
                    <a:pt x="10253" y="6571"/>
                  </a:lnTo>
                  <a:lnTo>
                    <a:pt x="10316" y="6278"/>
                  </a:lnTo>
                  <a:lnTo>
                    <a:pt x="10316" y="6173"/>
                  </a:lnTo>
                  <a:lnTo>
                    <a:pt x="10358" y="6090"/>
                  </a:lnTo>
                  <a:lnTo>
                    <a:pt x="10316" y="6048"/>
                  </a:lnTo>
                  <a:lnTo>
                    <a:pt x="10316" y="5922"/>
                  </a:lnTo>
                  <a:lnTo>
                    <a:pt x="10379" y="5859"/>
                  </a:lnTo>
                  <a:lnTo>
                    <a:pt x="10400" y="5713"/>
                  </a:lnTo>
                  <a:lnTo>
                    <a:pt x="10420" y="5650"/>
                  </a:lnTo>
                  <a:lnTo>
                    <a:pt x="10358" y="5608"/>
                  </a:lnTo>
                  <a:lnTo>
                    <a:pt x="10420" y="5504"/>
                  </a:lnTo>
                  <a:lnTo>
                    <a:pt x="10420" y="5336"/>
                  </a:lnTo>
                  <a:lnTo>
                    <a:pt x="10525" y="5336"/>
                  </a:lnTo>
                  <a:lnTo>
                    <a:pt x="10504" y="5441"/>
                  </a:lnTo>
                  <a:lnTo>
                    <a:pt x="10504" y="5525"/>
                  </a:lnTo>
                  <a:lnTo>
                    <a:pt x="10567" y="5504"/>
                  </a:lnTo>
                  <a:lnTo>
                    <a:pt x="10588" y="5399"/>
                  </a:lnTo>
                  <a:lnTo>
                    <a:pt x="10672" y="5294"/>
                  </a:lnTo>
                  <a:lnTo>
                    <a:pt x="10692" y="5148"/>
                  </a:lnTo>
                  <a:lnTo>
                    <a:pt x="10734" y="5106"/>
                  </a:lnTo>
                  <a:lnTo>
                    <a:pt x="10776" y="4939"/>
                  </a:lnTo>
                  <a:lnTo>
                    <a:pt x="10776" y="4897"/>
                  </a:lnTo>
                  <a:lnTo>
                    <a:pt x="10692" y="4939"/>
                  </a:lnTo>
                  <a:lnTo>
                    <a:pt x="10672" y="5127"/>
                  </a:lnTo>
                  <a:lnTo>
                    <a:pt x="10567" y="5190"/>
                  </a:lnTo>
                  <a:lnTo>
                    <a:pt x="10588" y="5106"/>
                  </a:lnTo>
                  <a:lnTo>
                    <a:pt x="10525" y="5085"/>
                  </a:lnTo>
                  <a:lnTo>
                    <a:pt x="10504" y="5002"/>
                  </a:lnTo>
                  <a:lnTo>
                    <a:pt x="10400" y="5002"/>
                  </a:lnTo>
                  <a:lnTo>
                    <a:pt x="10295" y="4918"/>
                  </a:lnTo>
                  <a:lnTo>
                    <a:pt x="10107" y="4876"/>
                  </a:lnTo>
                  <a:lnTo>
                    <a:pt x="10002" y="4771"/>
                  </a:lnTo>
                  <a:lnTo>
                    <a:pt x="9939" y="4730"/>
                  </a:lnTo>
                  <a:lnTo>
                    <a:pt x="9856" y="4730"/>
                  </a:lnTo>
                  <a:lnTo>
                    <a:pt x="9793" y="4709"/>
                  </a:lnTo>
                  <a:lnTo>
                    <a:pt x="9772" y="4709"/>
                  </a:lnTo>
                  <a:lnTo>
                    <a:pt x="9730" y="4667"/>
                  </a:lnTo>
                  <a:lnTo>
                    <a:pt x="9751" y="4499"/>
                  </a:lnTo>
                  <a:lnTo>
                    <a:pt x="9625" y="4165"/>
                  </a:lnTo>
                  <a:lnTo>
                    <a:pt x="9625" y="4144"/>
                  </a:lnTo>
                  <a:lnTo>
                    <a:pt x="9625" y="4081"/>
                  </a:lnTo>
                  <a:lnTo>
                    <a:pt x="9625" y="3976"/>
                  </a:lnTo>
                  <a:lnTo>
                    <a:pt x="9646" y="3872"/>
                  </a:lnTo>
                  <a:lnTo>
                    <a:pt x="9542" y="3788"/>
                  </a:lnTo>
                  <a:lnTo>
                    <a:pt x="9479" y="3683"/>
                  </a:lnTo>
                  <a:lnTo>
                    <a:pt x="9458" y="3579"/>
                  </a:lnTo>
                  <a:lnTo>
                    <a:pt x="9374" y="3537"/>
                  </a:lnTo>
                  <a:lnTo>
                    <a:pt x="9353" y="3453"/>
                  </a:lnTo>
                  <a:lnTo>
                    <a:pt x="9312" y="3432"/>
                  </a:lnTo>
                  <a:lnTo>
                    <a:pt x="9228" y="3223"/>
                  </a:lnTo>
                  <a:lnTo>
                    <a:pt x="9207" y="3139"/>
                  </a:lnTo>
                  <a:lnTo>
                    <a:pt x="9123" y="3118"/>
                  </a:lnTo>
                  <a:lnTo>
                    <a:pt x="9123" y="2951"/>
                  </a:lnTo>
                  <a:lnTo>
                    <a:pt x="9123" y="2888"/>
                  </a:lnTo>
                  <a:lnTo>
                    <a:pt x="9060" y="2825"/>
                  </a:lnTo>
                  <a:lnTo>
                    <a:pt x="9040" y="2721"/>
                  </a:lnTo>
                  <a:lnTo>
                    <a:pt x="8935" y="2574"/>
                  </a:lnTo>
                  <a:lnTo>
                    <a:pt x="8830" y="2491"/>
                  </a:lnTo>
                  <a:lnTo>
                    <a:pt x="8788" y="2386"/>
                  </a:lnTo>
                  <a:lnTo>
                    <a:pt x="8705" y="2365"/>
                  </a:lnTo>
                  <a:lnTo>
                    <a:pt x="8621" y="2365"/>
                  </a:lnTo>
                  <a:lnTo>
                    <a:pt x="8600" y="2323"/>
                  </a:lnTo>
                  <a:lnTo>
                    <a:pt x="8579" y="2302"/>
                  </a:lnTo>
                  <a:lnTo>
                    <a:pt x="8475" y="2323"/>
                  </a:lnTo>
                  <a:lnTo>
                    <a:pt x="8370" y="2302"/>
                  </a:lnTo>
                  <a:lnTo>
                    <a:pt x="8265" y="2302"/>
                  </a:lnTo>
                  <a:lnTo>
                    <a:pt x="8223" y="2386"/>
                  </a:lnTo>
                  <a:lnTo>
                    <a:pt x="8182" y="2386"/>
                  </a:lnTo>
                  <a:lnTo>
                    <a:pt x="8161" y="2365"/>
                  </a:lnTo>
                  <a:lnTo>
                    <a:pt x="8119" y="2365"/>
                  </a:lnTo>
                  <a:lnTo>
                    <a:pt x="8035" y="2386"/>
                  </a:lnTo>
                  <a:lnTo>
                    <a:pt x="7993" y="2428"/>
                  </a:lnTo>
                  <a:lnTo>
                    <a:pt x="7910" y="2595"/>
                  </a:lnTo>
                  <a:lnTo>
                    <a:pt x="7868" y="2679"/>
                  </a:lnTo>
                  <a:lnTo>
                    <a:pt x="7868" y="2700"/>
                  </a:lnTo>
                  <a:lnTo>
                    <a:pt x="7868" y="2742"/>
                  </a:lnTo>
                  <a:lnTo>
                    <a:pt x="7805" y="2742"/>
                  </a:lnTo>
                  <a:lnTo>
                    <a:pt x="7700" y="2825"/>
                  </a:lnTo>
                  <a:lnTo>
                    <a:pt x="7700" y="2846"/>
                  </a:lnTo>
                  <a:lnTo>
                    <a:pt x="7659" y="2888"/>
                  </a:lnTo>
                  <a:lnTo>
                    <a:pt x="7596" y="2888"/>
                  </a:lnTo>
                  <a:lnTo>
                    <a:pt x="7575" y="2825"/>
                  </a:lnTo>
                  <a:lnTo>
                    <a:pt x="7449" y="2784"/>
                  </a:lnTo>
                  <a:lnTo>
                    <a:pt x="7366" y="2742"/>
                  </a:lnTo>
                  <a:lnTo>
                    <a:pt x="7345" y="2700"/>
                  </a:lnTo>
                  <a:lnTo>
                    <a:pt x="7219" y="2637"/>
                  </a:lnTo>
                  <a:lnTo>
                    <a:pt x="7156" y="2637"/>
                  </a:lnTo>
                  <a:lnTo>
                    <a:pt x="7115" y="2595"/>
                  </a:lnTo>
                  <a:lnTo>
                    <a:pt x="7115" y="2574"/>
                  </a:lnTo>
                  <a:lnTo>
                    <a:pt x="7073" y="2512"/>
                  </a:lnTo>
                  <a:lnTo>
                    <a:pt x="7031" y="2491"/>
                  </a:lnTo>
                  <a:lnTo>
                    <a:pt x="6989" y="2491"/>
                  </a:lnTo>
                  <a:lnTo>
                    <a:pt x="6947" y="2470"/>
                  </a:lnTo>
                  <a:lnTo>
                    <a:pt x="6926" y="2470"/>
                  </a:lnTo>
                  <a:lnTo>
                    <a:pt x="6926" y="2428"/>
                  </a:lnTo>
                  <a:lnTo>
                    <a:pt x="6905" y="2323"/>
                  </a:lnTo>
                  <a:lnTo>
                    <a:pt x="6822" y="2261"/>
                  </a:lnTo>
                  <a:lnTo>
                    <a:pt x="6717" y="2114"/>
                  </a:lnTo>
                  <a:lnTo>
                    <a:pt x="6717" y="2093"/>
                  </a:lnTo>
                  <a:lnTo>
                    <a:pt x="6801" y="2072"/>
                  </a:lnTo>
                  <a:lnTo>
                    <a:pt x="6822" y="2051"/>
                  </a:lnTo>
                  <a:lnTo>
                    <a:pt x="6822" y="1968"/>
                  </a:lnTo>
                  <a:lnTo>
                    <a:pt x="6738" y="1884"/>
                  </a:lnTo>
                  <a:lnTo>
                    <a:pt x="6717" y="1863"/>
                  </a:lnTo>
                  <a:lnTo>
                    <a:pt x="6696" y="1842"/>
                  </a:lnTo>
                  <a:lnTo>
                    <a:pt x="6654" y="1800"/>
                  </a:lnTo>
                  <a:lnTo>
                    <a:pt x="6633" y="1675"/>
                  </a:lnTo>
                  <a:lnTo>
                    <a:pt x="6591" y="1591"/>
                  </a:lnTo>
                  <a:lnTo>
                    <a:pt x="6508" y="1549"/>
                  </a:lnTo>
                  <a:lnTo>
                    <a:pt x="6424" y="1528"/>
                  </a:lnTo>
                  <a:lnTo>
                    <a:pt x="6466" y="1465"/>
                  </a:lnTo>
                  <a:lnTo>
                    <a:pt x="6466" y="1424"/>
                  </a:lnTo>
                  <a:lnTo>
                    <a:pt x="6403" y="1340"/>
                  </a:lnTo>
                  <a:lnTo>
                    <a:pt x="6299" y="1319"/>
                  </a:lnTo>
                  <a:lnTo>
                    <a:pt x="6319" y="1256"/>
                  </a:lnTo>
                  <a:lnTo>
                    <a:pt x="6278" y="1173"/>
                  </a:lnTo>
                  <a:lnTo>
                    <a:pt x="6215" y="1173"/>
                  </a:lnTo>
                  <a:lnTo>
                    <a:pt x="6194" y="1131"/>
                  </a:lnTo>
                  <a:lnTo>
                    <a:pt x="6131" y="1068"/>
                  </a:lnTo>
                  <a:lnTo>
                    <a:pt x="6068" y="942"/>
                  </a:lnTo>
                  <a:lnTo>
                    <a:pt x="5943" y="859"/>
                  </a:lnTo>
                  <a:lnTo>
                    <a:pt x="5022" y="838"/>
                  </a:lnTo>
                  <a:lnTo>
                    <a:pt x="4980" y="1047"/>
                  </a:lnTo>
                  <a:lnTo>
                    <a:pt x="3327" y="1005"/>
                  </a:lnTo>
                  <a:lnTo>
                    <a:pt x="1402" y="105"/>
                  </a:lnTo>
                  <a:lnTo>
                    <a:pt x="1402" y="64"/>
                  </a:lnTo>
                  <a:lnTo>
                    <a:pt x="1381"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32" name="Google Shape;932;p27"/>
            <p:cNvSpPr/>
            <p:nvPr/>
          </p:nvSpPr>
          <p:spPr>
            <a:xfrm>
              <a:off x="-3261944" y="3989727"/>
              <a:ext cx="34616" cy="47448"/>
            </a:xfrm>
            <a:custGeom>
              <a:avLst/>
              <a:gdLst/>
              <a:ahLst/>
              <a:cxnLst/>
              <a:rect l="l" t="t" r="r" b="b"/>
              <a:pathLst>
                <a:path w="1633" h="2344" extrusionOk="0">
                  <a:moveTo>
                    <a:pt x="336" y="0"/>
                  </a:moveTo>
                  <a:lnTo>
                    <a:pt x="231" y="84"/>
                  </a:lnTo>
                  <a:lnTo>
                    <a:pt x="126" y="147"/>
                  </a:lnTo>
                  <a:lnTo>
                    <a:pt x="85" y="209"/>
                  </a:lnTo>
                  <a:lnTo>
                    <a:pt x="1" y="314"/>
                  </a:lnTo>
                  <a:lnTo>
                    <a:pt x="1" y="460"/>
                  </a:lnTo>
                  <a:lnTo>
                    <a:pt x="64" y="607"/>
                  </a:lnTo>
                  <a:lnTo>
                    <a:pt x="22" y="732"/>
                  </a:lnTo>
                  <a:lnTo>
                    <a:pt x="22" y="816"/>
                  </a:lnTo>
                  <a:lnTo>
                    <a:pt x="126" y="879"/>
                  </a:lnTo>
                  <a:lnTo>
                    <a:pt x="189" y="963"/>
                  </a:lnTo>
                  <a:lnTo>
                    <a:pt x="231" y="1067"/>
                  </a:lnTo>
                  <a:lnTo>
                    <a:pt x="273" y="1193"/>
                  </a:lnTo>
                  <a:lnTo>
                    <a:pt x="294" y="1256"/>
                  </a:lnTo>
                  <a:lnTo>
                    <a:pt x="273" y="1360"/>
                  </a:lnTo>
                  <a:lnTo>
                    <a:pt x="189" y="1444"/>
                  </a:lnTo>
                  <a:lnTo>
                    <a:pt x="189" y="1590"/>
                  </a:lnTo>
                  <a:lnTo>
                    <a:pt x="231" y="1653"/>
                  </a:lnTo>
                  <a:lnTo>
                    <a:pt x="189" y="1779"/>
                  </a:lnTo>
                  <a:lnTo>
                    <a:pt x="64" y="1883"/>
                  </a:lnTo>
                  <a:lnTo>
                    <a:pt x="1" y="1883"/>
                  </a:lnTo>
                  <a:lnTo>
                    <a:pt x="22" y="1925"/>
                  </a:lnTo>
                  <a:lnTo>
                    <a:pt x="85" y="2009"/>
                  </a:lnTo>
                  <a:lnTo>
                    <a:pt x="106" y="2030"/>
                  </a:lnTo>
                  <a:lnTo>
                    <a:pt x="106" y="2113"/>
                  </a:lnTo>
                  <a:lnTo>
                    <a:pt x="189" y="2197"/>
                  </a:lnTo>
                  <a:lnTo>
                    <a:pt x="294" y="2218"/>
                  </a:lnTo>
                  <a:lnTo>
                    <a:pt x="336" y="2134"/>
                  </a:lnTo>
                  <a:lnTo>
                    <a:pt x="419" y="2113"/>
                  </a:lnTo>
                  <a:lnTo>
                    <a:pt x="503" y="2113"/>
                  </a:lnTo>
                  <a:lnTo>
                    <a:pt x="503" y="2176"/>
                  </a:lnTo>
                  <a:lnTo>
                    <a:pt x="545" y="2197"/>
                  </a:lnTo>
                  <a:lnTo>
                    <a:pt x="545" y="2323"/>
                  </a:lnTo>
                  <a:lnTo>
                    <a:pt x="608" y="2344"/>
                  </a:lnTo>
                  <a:lnTo>
                    <a:pt x="712" y="2281"/>
                  </a:lnTo>
                  <a:lnTo>
                    <a:pt x="733" y="2197"/>
                  </a:lnTo>
                  <a:lnTo>
                    <a:pt x="817" y="2134"/>
                  </a:lnTo>
                  <a:lnTo>
                    <a:pt x="880" y="2113"/>
                  </a:lnTo>
                  <a:lnTo>
                    <a:pt x="963" y="1988"/>
                  </a:lnTo>
                  <a:lnTo>
                    <a:pt x="1068" y="1820"/>
                  </a:lnTo>
                  <a:lnTo>
                    <a:pt x="1173" y="1590"/>
                  </a:lnTo>
                  <a:lnTo>
                    <a:pt x="1173" y="1486"/>
                  </a:lnTo>
                  <a:lnTo>
                    <a:pt x="1340" y="1297"/>
                  </a:lnTo>
                  <a:lnTo>
                    <a:pt x="1466" y="1130"/>
                  </a:lnTo>
                  <a:lnTo>
                    <a:pt x="1528" y="1046"/>
                  </a:lnTo>
                  <a:lnTo>
                    <a:pt x="1633" y="921"/>
                  </a:lnTo>
                  <a:lnTo>
                    <a:pt x="1591" y="774"/>
                  </a:lnTo>
                  <a:lnTo>
                    <a:pt x="1487" y="649"/>
                  </a:lnTo>
                  <a:lnTo>
                    <a:pt x="1466" y="711"/>
                  </a:lnTo>
                  <a:lnTo>
                    <a:pt x="1382" y="649"/>
                  </a:lnTo>
                  <a:lnTo>
                    <a:pt x="1361" y="544"/>
                  </a:lnTo>
                  <a:lnTo>
                    <a:pt x="1173" y="335"/>
                  </a:lnTo>
                  <a:lnTo>
                    <a:pt x="1131" y="335"/>
                  </a:lnTo>
                  <a:lnTo>
                    <a:pt x="963" y="209"/>
                  </a:lnTo>
                  <a:lnTo>
                    <a:pt x="650" y="105"/>
                  </a:lnTo>
                  <a:lnTo>
                    <a:pt x="524" y="21"/>
                  </a:lnTo>
                  <a:lnTo>
                    <a:pt x="336"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33" name="Google Shape;933;p27"/>
            <p:cNvSpPr/>
            <p:nvPr/>
          </p:nvSpPr>
          <p:spPr>
            <a:xfrm>
              <a:off x="-3304953" y="3985051"/>
              <a:ext cx="49242" cy="51274"/>
            </a:xfrm>
            <a:custGeom>
              <a:avLst/>
              <a:gdLst/>
              <a:ahLst/>
              <a:cxnLst/>
              <a:rect l="l" t="t" r="r" b="b"/>
              <a:pathLst>
                <a:path w="2323" h="2533" extrusionOk="0">
                  <a:moveTo>
                    <a:pt x="1632" y="1"/>
                  </a:moveTo>
                  <a:lnTo>
                    <a:pt x="1528" y="43"/>
                  </a:lnTo>
                  <a:lnTo>
                    <a:pt x="1339" y="22"/>
                  </a:lnTo>
                  <a:lnTo>
                    <a:pt x="1151" y="64"/>
                  </a:lnTo>
                  <a:lnTo>
                    <a:pt x="963" y="22"/>
                  </a:lnTo>
                  <a:lnTo>
                    <a:pt x="691" y="22"/>
                  </a:lnTo>
                  <a:lnTo>
                    <a:pt x="544" y="64"/>
                  </a:lnTo>
                  <a:lnTo>
                    <a:pt x="544" y="210"/>
                  </a:lnTo>
                  <a:lnTo>
                    <a:pt x="482" y="336"/>
                  </a:lnTo>
                  <a:lnTo>
                    <a:pt x="523" y="419"/>
                  </a:lnTo>
                  <a:lnTo>
                    <a:pt x="440" y="524"/>
                  </a:lnTo>
                  <a:lnTo>
                    <a:pt x="335" y="566"/>
                  </a:lnTo>
                  <a:lnTo>
                    <a:pt x="168" y="566"/>
                  </a:lnTo>
                  <a:lnTo>
                    <a:pt x="105" y="691"/>
                  </a:lnTo>
                  <a:lnTo>
                    <a:pt x="105" y="838"/>
                  </a:lnTo>
                  <a:lnTo>
                    <a:pt x="0" y="1068"/>
                  </a:lnTo>
                  <a:lnTo>
                    <a:pt x="21" y="1152"/>
                  </a:lnTo>
                  <a:lnTo>
                    <a:pt x="126" y="1194"/>
                  </a:lnTo>
                  <a:lnTo>
                    <a:pt x="168" y="1277"/>
                  </a:lnTo>
                  <a:lnTo>
                    <a:pt x="210" y="1319"/>
                  </a:lnTo>
                  <a:lnTo>
                    <a:pt x="272" y="1424"/>
                  </a:lnTo>
                  <a:lnTo>
                    <a:pt x="272" y="1507"/>
                  </a:lnTo>
                  <a:lnTo>
                    <a:pt x="335" y="1570"/>
                  </a:lnTo>
                  <a:lnTo>
                    <a:pt x="419" y="1570"/>
                  </a:lnTo>
                  <a:lnTo>
                    <a:pt x="461" y="1591"/>
                  </a:lnTo>
                  <a:lnTo>
                    <a:pt x="482" y="1696"/>
                  </a:lnTo>
                  <a:lnTo>
                    <a:pt x="523" y="1842"/>
                  </a:lnTo>
                  <a:lnTo>
                    <a:pt x="523" y="1989"/>
                  </a:lnTo>
                  <a:lnTo>
                    <a:pt x="586" y="2010"/>
                  </a:lnTo>
                  <a:lnTo>
                    <a:pt x="670" y="2135"/>
                  </a:lnTo>
                  <a:lnTo>
                    <a:pt x="691" y="2219"/>
                  </a:lnTo>
                  <a:lnTo>
                    <a:pt x="795" y="2261"/>
                  </a:lnTo>
                  <a:lnTo>
                    <a:pt x="795" y="2323"/>
                  </a:lnTo>
                  <a:lnTo>
                    <a:pt x="858" y="2407"/>
                  </a:lnTo>
                  <a:lnTo>
                    <a:pt x="942" y="2449"/>
                  </a:lnTo>
                  <a:lnTo>
                    <a:pt x="984" y="2449"/>
                  </a:lnTo>
                  <a:lnTo>
                    <a:pt x="1005" y="2470"/>
                  </a:lnTo>
                  <a:lnTo>
                    <a:pt x="1172" y="2533"/>
                  </a:lnTo>
                  <a:lnTo>
                    <a:pt x="1256" y="2533"/>
                  </a:lnTo>
                  <a:lnTo>
                    <a:pt x="1277" y="2470"/>
                  </a:lnTo>
                  <a:lnTo>
                    <a:pt x="1214" y="2344"/>
                  </a:lnTo>
                  <a:lnTo>
                    <a:pt x="1193" y="2303"/>
                  </a:lnTo>
                  <a:lnTo>
                    <a:pt x="1088" y="2198"/>
                  </a:lnTo>
                  <a:lnTo>
                    <a:pt x="1109" y="2093"/>
                  </a:lnTo>
                  <a:lnTo>
                    <a:pt x="1214" y="2010"/>
                  </a:lnTo>
                  <a:lnTo>
                    <a:pt x="1339" y="2031"/>
                  </a:lnTo>
                  <a:lnTo>
                    <a:pt x="1591" y="2031"/>
                  </a:lnTo>
                  <a:lnTo>
                    <a:pt x="1695" y="1989"/>
                  </a:lnTo>
                  <a:lnTo>
                    <a:pt x="1842" y="1989"/>
                  </a:lnTo>
                  <a:lnTo>
                    <a:pt x="1946" y="2093"/>
                  </a:lnTo>
                  <a:lnTo>
                    <a:pt x="2030" y="2114"/>
                  </a:lnTo>
                  <a:lnTo>
                    <a:pt x="2093" y="2114"/>
                  </a:lnTo>
                  <a:lnTo>
                    <a:pt x="2218" y="2010"/>
                  </a:lnTo>
                  <a:lnTo>
                    <a:pt x="2260" y="1884"/>
                  </a:lnTo>
                  <a:lnTo>
                    <a:pt x="2218" y="1821"/>
                  </a:lnTo>
                  <a:lnTo>
                    <a:pt x="2218" y="1675"/>
                  </a:lnTo>
                  <a:lnTo>
                    <a:pt x="2302" y="1591"/>
                  </a:lnTo>
                  <a:lnTo>
                    <a:pt x="2323" y="1487"/>
                  </a:lnTo>
                  <a:lnTo>
                    <a:pt x="2302" y="1424"/>
                  </a:lnTo>
                  <a:lnTo>
                    <a:pt x="2260" y="1298"/>
                  </a:lnTo>
                  <a:lnTo>
                    <a:pt x="2218" y="1194"/>
                  </a:lnTo>
                  <a:lnTo>
                    <a:pt x="2155" y="1110"/>
                  </a:lnTo>
                  <a:lnTo>
                    <a:pt x="2051" y="1047"/>
                  </a:lnTo>
                  <a:lnTo>
                    <a:pt x="2051" y="963"/>
                  </a:lnTo>
                  <a:lnTo>
                    <a:pt x="2093" y="838"/>
                  </a:lnTo>
                  <a:lnTo>
                    <a:pt x="2030" y="691"/>
                  </a:lnTo>
                  <a:lnTo>
                    <a:pt x="2030" y="545"/>
                  </a:lnTo>
                  <a:lnTo>
                    <a:pt x="2114" y="440"/>
                  </a:lnTo>
                  <a:lnTo>
                    <a:pt x="2155" y="378"/>
                  </a:lnTo>
                  <a:lnTo>
                    <a:pt x="2260" y="231"/>
                  </a:lnTo>
                  <a:lnTo>
                    <a:pt x="2260" y="147"/>
                  </a:lnTo>
                  <a:lnTo>
                    <a:pt x="2135" y="106"/>
                  </a:lnTo>
                  <a:lnTo>
                    <a:pt x="1946" y="64"/>
                  </a:lnTo>
                  <a:lnTo>
                    <a:pt x="1716"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34" name="Google Shape;934;p27"/>
            <p:cNvSpPr/>
            <p:nvPr/>
          </p:nvSpPr>
          <p:spPr>
            <a:xfrm>
              <a:off x="-3346647" y="3955842"/>
              <a:ext cx="61664" cy="88541"/>
            </a:xfrm>
            <a:custGeom>
              <a:avLst/>
              <a:gdLst/>
              <a:ahLst/>
              <a:cxnLst/>
              <a:rect l="l" t="t" r="r" b="b"/>
              <a:pathLst>
                <a:path w="2909" h="4374" extrusionOk="0">
                  <a:moveTo>
                    <a:pt x="879" y="0"/>
                  </a:moveTo>
                  <a:lnTo>
                    <a:pt x="858" y="84"/>
                  </a:lnTo>
                  <a:lnTo>
                    <a:pt x="712" y="251"/>
                  </a:lnTo>
                  <a:lnTo>
                    <a:pt x="565" y="356"/>
                  </a:lnTo>
                  <a:lnTo>
                    <a:pt x="503" y="335"/>
                  </a:lnTo>
                  <a:lnTo>
                    <a:pt x="335" y="544"/>
                  </a:lnTo>
                  <a:lnTo>
                    <a:pt x="356" y="628"/>
                  </a:lnTo>
                  <a:lnTo>
                    <a:pt x="419" y="733"/>
                  </a:lnTo>
                  <a:lnTo>
                    <a:pt x="565" y="753"/>
                  </a:lnTo>
                  <a:lnTo>
                    <a:pt x="649" y="837"/>
                  </a:lnTo>
                  <a:lnTo>
                    <a:pt x="649" y="963"/>
                  </a:lnTo>
                  <a:lnTo>
                    <a:pt x="461" y="1046"/>
                  </a:lnTo>
                  <a:lnTo>
                    <a:pt x="398" y="1025"/>
                  </a:lnTo>
                  <a:lnTo>
                    <a:pt x="293" y="1046"/>
                  </a:lnTo>
                  <a:lnTo>
                    <a:pt x="210" y="1025"/>
                  </a:lnTo>
                  <a:lnTo>
                    <a:pt x="126" y="1088"/>
                  </a:lnTo>
                  <a:lnTo>
                    <a:pt x="105" y="1277"/>
                  </a:lnTo>
                  <a:lnTo>
                    <a:pt x="1" y="1381"/>
                  </a:lnTo>
                  <a:lnTo>
                    <a:pt x="42" y="1507"/>
                  </a:lnTo>
                  <a:lnTo>
                    <a:pt x="189" y="1716"/>
                  </a:lnTo>
                  <a:lnTo>
                    <a:pt x="419" y="1904"/>
                  </a:lnTo>
                  <a:lnTo>
                    <a:pt x="419" y="1925"/>
                  </a:lnTo>
                  <a:lnTo>
                    <a:pt x="461" y="1925"/>
                  </a:lnTo>
                  <a:lnTo>
                    <a:pt x="524" y="1988"/>
                  </a:lnTo>
                  <a:lnTo>
                    <a:pt x="565" y="1925"/>
                  </a:lnTo>
                  <a:lnTo>
                    <a:pt x="712" y="1967"/>
                  </a:lnTo>
                  <a:lnTo>
                    <a:pt x="817" y="2072"/>
                  </a:lnTo>
                  <a:lnTo>
                    <a:pt x="817" y="2218"/>
                  </a:lnTo>
                  <a:lnTo>
                    <a:pt x="733" y="2344"/>
                  </a:lnTo>
                  <a:lnTo>
                    <a:pt x="670" y="2406"/>
                  </a:lnTo>
                  <a:lnTo>
                    <a:pt x="775" y="2448"/>
                  </a:lnTo>
                  <a:lnTo>
                    <a:pt x="879" y="2448"/>
                  </a:lnTo>
                  <a:lnTo>
                    <a:pt x="942" y="2532"/>
                  </a:lnTo>
                  <a:lnTo>
                    <a:pt x="984" y="2616"/>
                  </a:lnTo>
                  <a:lnTo>
                    <a:pt x="1089" y="2616"/>
                  </a:lnTo>
                  <a:lnTo>
                    <a:pt x="1089" y="2657"/>
                  </a:lnTo>
                  <a:lnTo>
                    <a:pt x="984" y="2804"/>
                  </a:lnTo>
                  <a:lnTo>
                    <a:pt x="963" y="2950"/>
                  </a:lnTo>
                  <a:lnTo>
                    <a:pt x="837" y="3160"/>
                  </a:lnTo>
                  <a:lnTo>
                    <a:pt x="858" y="3264"/>
                  </a:lnTo>
                  <a:lnTo>
                    <a:pt x="817" y="3369"/>
                  </a:lnTo>
                  <a:lnTo>
                    <a:pt x="817" y="3474"/>
                  </a:lnTo>
                  <a:lnTo>
                    <a:pt x="837" y="3536"/>
                  </a:lnTo>
                  <a:lnTo>
                    <a:pt x="817" y="3599"/>
                  </a:lnTo>
                  <a:lnTo>
                    <a:pt x="817" y="3704"/>
                  </a:lnTo>
                  <a:lnTo>
                    <a:pt x="921" y="3808"/>
                  </a:lnTo>
                  <a:lnTo>
                    <a:pt x="1047" y="3955"/>
                  </a:lnTo>
                  <a:lnTo>
                    <a:pt x="1047" y="4018"/>
                  </a:lnTo>
                  <a:lnTo>
                    <a:pt x="1130" y="4122"/>
                  </a:lnTo>
                  <a:lnTo>
                    <a:pt x="1361" y="4331"/>
                  </a:lnTo>
                  <a:lnTo>
                    <a:pt x="1444" y="4373"/>
                  </a:lnTo>
                  <a:lnTo>
                    <a:pt x="1507" y="4290"/>
                  </a:lnTo>
                  <a:lnTo>
                    <a:pt x="1591" y="4269"/>
                  </a:lnTo>
                  <a:lnTo>
                    <a:pt x="1612" y="4290"/>
                  </a:lnTo>
                  <a:lnTo>
                    <a:pt x="1758" y="4290"/>
                  </a:lnTo>
                  <a:lnTo>
                    <a:pt x="1821" y="4185"/>
                  </a:lnTo>
                  <a:lnTo>
                    <a:pt x="1863" y="4122"/>
                  </a:lnTo>
                  <a:lnTo>
                    <a:pt x="1967" y="4101"/>
                  </a:lnTo>
                  <a:lnTo>
                    <a:pt x="2198" y="4101"/>
                  </a:lnTo>
                  <a:lnTo>
                    <a:pt x="2260" y="3913"/>
                  </a:lnTo>
                  <a:lnTo>
                    <a:pt x="2386" y="3871"/>
                  </a:lnTo>
                  <a:lnTo>
                    <a:pt x="2553" y="3871"/>
                  </a:lnTo>
                  <a:lnTo>
                    <a:pt x="2616" y="3913"/>
                  </a:lnTo>
                  <a:lnTo>
                    <a:pt x="2721" y="3892"/>
                  </a:lnTo>
                  <a:lnTo>
                    <a:pt x="2909" y="3892"/>
                  </a:lnTo>
                  <a:lnTo>
                    <a:pt x="2825" y="3850"/>
                  </a:lnTo>
                  <a:lnTo>
                    <a:pt x="2762" y="3766"/>
                  </a:lnTo>
                  <a:lnTo>
                    <a:pt x="2762" y="3704"/>
                  </a:lnTo>
                  <a:lnTo>
                    <a:pt x="2658" y="3662"/>
                  </a:lnTo>
                  <a:lnTo>
                    <a:pt x="2637" y="3578"/>
                  </a:lnTo>
                  <a:lnTo>
                    <a:pt x="2553" y="3453"/>
                  </a:lnTo>
                  <a:lnTo>
                    <a:pt x="2490" y="3432"/>
                  </a:lnTo>
                  <a:lnTo>
                    <a:pt x="2490" y="3285"/>
                  </a:lnTo>
                  <a:lnTo>
                    <a:pt x="2449" y="3139"/>
                  </a:lnTo>
                  <a:lnTo>
                    <a:pt x="2428" y="3034"/>
                  </a:lnTo>
                  <a:lnTo>
                    <a:pt x="2386" y="3013"/>
                  </a:lnTo>
                  <a:lnTo>
                    <a:pt x="2302" y="3013"/>
                  </a:lnTo>
                  <a:lnTo>
                    <a:pt x="2239" y="2950"/>
                  </a:lnTo>
                  <a:lnTo>
                    <a:pt x="2239" y="2867"/>
                  </a:lnTo>
                  <a:lnTo>
                    <a:pt x="2177" y="2762"/>
                  </a:lnTo>
                  <a:lnTo>
                    <a:pt x="2135" y="2720"/>
                  </a:lnTo>
                  <a:lnTo>
                    <a:pt x="2093" y="2637"/>
                  </a:lnTo>
                  <a:lnTo>
                    <a:pt x="1988" y="2595"/>
                  </a:lnTo>
                  <a:lnTo>
                    <a:pt x="1967" y="2511"/>
                  </a:lnTo>
                  <a:lnTo>
                    <a:pt x="2072" y="2281"/>
                  </a:lnTo>
                  <a:lnTo>
                    <a:pt x="2072" y="2134"/>
                  </a:lnTo>
                  <a:lnTo>
                    <a:pt x="2135" y="2009"/>
                  </a:lnTo>
                  <a:lnTo>
                    <a:pt x="2302" y="2009"/>
                  </a:lnTo>
                  <a:lnTo>
                    <a:pt x="2407" y="1967"/>
                  </a:lnTo>
                  <a:lnTo>
                    <a:pt x="2490" y="1862"/>
                  </a:lnTo>
                  <a:lnTo>
                    <a:pt x="2449" y="1779"/>
                  </a:lnTo>
                  <a:lnTo>
                    <a:pt x="2511" y="1653"/>
                  </a:lnTo>
                  <a:lnTo>
                    <a:pt x="2449" y="1549"/>
                  </a:lnTo>
                  <a:lnTo>
                    <a:pt x="2449" y="1381"/>
                  </a:lnTo>
                  <a:lnTo>
                    <a:pt x="2428" y="1297"/>
                  </a:lnTo>
                  <a:lnTo>
                    <a:pt x="2218" y="1256"/>
                  </a:lnTo>
                  <a:lnTo>
                    <a:pt x="2009" y="1046"/>
                  </a:lnTo>
                  <a:lnTo>
                    <a:pt x="1905" y="963"/>
                  </a:lnTo>
                  <a:lnTo>
                    <a:pt x="1863" y="984"/>
                  </a:lnTo>
                  <a:lnTo>
                    <a:pt x="1716" y="1046"/>
                  </a:lnTo>
                  <a:lnTo>
                    <a:pt x="1653" y="1130"/>
                  </a:lnTo>
                  <a:lnTo>
                    <a:pt x="1612" y="1235"/>
                  </a:lnTo>
                  <a:lnTo>
                    <a:pt x="1591" y="1088"/>
                  </a:lnTo>
                  <a:lnTo>
                    <a:pt x="1612" y="921"/>
                  </a:lnTo>
                  <a:lnTo>
                    <a:pt x="1674" y="816"/>
                  </a:lnTo>
                  <a:lnTo>
                    <a:pt x="1612" y="628"/>
                  </a:lnTo>
                  <a:lnTo>
                    <a:pt x="1507" y="565"/>
                  </a:lnTo>
                  <a:lnTo>
                    <a:pt x="1298" y="419"/>
                  </a:lnTo>
                  <a:lnTo>
                    <a:pt x="1151" y="251"/>
                  </a:lnTo>
                  <a:lnTo>
                    <a:pt x="1130" y="147"/>
                  </a:lnTo>
                  <a:lnTo>
                    <a:pt x="1026" y="42"/>
                  </a:lnTo>
                  <a:lnTo>
                    <a:pt x="921" y="21"/>
                  </a:lnTo>
                  <a:lnTo>
                    <a:pt x="879"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35" name="Google Shape;935;p27"/>
            <p:cNvSpPr/>
            <p:nvPr/>
          </p:nvSpPr>
          <p:spPr>
            <a:xfrm>
              <a:off x="-3490786" y="3910945"/>
              <a:ext cx="162797" cy="139795"/>
            </a:xfrm>
            <a:custGeom>
              <a:avLst/>
              <a:gdLst/>
              <a:ahLst/>
              <a:cxnLst/>
              <a:rect l="l" t="t" r="r" b="b"/>
              <a:pathLst>
                <a:path w="7680" h="6906" extrusionOk="0">
                  <a:moveTo>
                    <a:pt x="1988" y="0"/>
                  </a:moveTo>
                  <a:lnTo>
                    <a:pt x="1821" y="63"/>
                  </a:lnTo>
                  <a:lnTo>
                    <a:pt x="1674" y="251"/>
                  </a:lnTo>
                  <a:lnTo>
                    <a:pt x="1695" y="377"/>
                  </a:lnTo>
                  <a:lnTo>
                    <a:pt x="1758" y="440"/>
                  </a:lnTo>
                  <a:lnTo>
                    <a:pt x="1863" y="356"/>
                  </a:lnTo>
                  <a:lnTo>
                    <a:pt x="1967" y="377"/>
                  </a:lnTo>
                  <a:lnTo>
                    <a:pt x="2072" y="461"/>
                  </a:lnTo>
                  <a:lnTo>
                    <a:pt x="2030" y="544"/>
                  </a:lnTo>
                  <a:lnTo>
                    <a:pt x="1925" y="565"/>
                  </a:lnTo>
                  <a:lnTo>
                    <a:pt x="1821" y="523"/>
                  </a:lnTo>
                  <a:lnTo>
                    <a:pt x="1779" y="482"/>
                  </a:lnTo>
                  <a:lnTo>
                    <a:pt x="1758" y="523"/>
                  </a:lnTo>
                  <a:lnTo>
                    <a:pt x="1758" y="565"/>
                  </a:lnTo>
                  <a:lnTo>
                    <a:pt x="1611" y="649"/>
                  </a:lnTo>
                  <a:lnTo>
                    <a:pt x="1360" y="670"/>
                  </a:lnTo>
                  <a:lnTo>
                    <a:pt x="1088" y="774"/>
                  </a:lnTo>
                  <a:lnTo>
                    <a:pt x="1026" y="879"/>
                  </a:lnTo>
                  <a:lnTo>
                    <a:pt x="1026" y="984"/>
                  </a:lnTo>
                  <a:lnTo>
                    <a:pt x="1088" y="1088"/>
                  </a:lnTo>
                  <a:lnTo>
                    <a:pt x="1088" y="1318"/>
                  </a:lnTo>
                  <a:lnTo>
                    <a:pt x="1130" y="1486"/>
                  </a:lnTo>
                  <a:lnTo>
                    <a:pt x="1151" y="1611"/>
                  </a:lnTo>
                  <a:lnTo>
                    <a:pt x="1067" y="1800"/>
                  </a:lnTo>
                  <a:lnTo>
                    <a:pt x="879" y="1925"/>
                  </a:lnTo>
                  <a:lnTo>
                    <a:pt x="775" y="1904"/>
                  </a:lnTo>
                  <a:lnTo>
                    <a:pt x="775" y="1737"/>
                  </a:lnTo>
                  <a:lnTo>
                    <a:pt x="649" y="1611"/>
                  </a:lnTo>
                  <a:lnTo>
                    <a:pt x="628" y="1486"/>
                  </a:lnTo>
                  <a:lnTo>
                    <a:pt x="733" y="1402"/>
                  </a:lnTo>
                  <a:lnTo>
                    <a:pt x="754" y="1318"/>
                  </a:lnTo>
                  <a:lnTo>
                    <a:pt x="963" y="1109"/>
                  </a:lnTo>
                  <a:lnTo>
                    <a:pt x="963" y="942"/>
                  </a:lnTo>
                  <a:lnTo>
                    <a:pt x="879" y="795"/>
                  </a:lnTo>
                  <a:lnTo>
                    <a:pt x="921" y="754"/>
                  </a:lnTo>
                  <a:lnTo>
                    <a:pt x="879" y="670"/>
                  </a:lnTo>
                  <a:lnTo>
                    <a:pt x="816" y="628"/>
                  </a:lnTo>
                  <a:lnTo>
                    <a:pt x="754" y="523"/>
                  </a:lnTo>
                  <a:lnTo>
                    <a:pt x="775" y="440"/>
                  </a:lnTo>
                  <a:lnTo>
                    <a:pt x="921" y="377"/>
                  </a:lnTo>
                  <a:lnTo>
                    <a:pt x="1067" y="356"/>
                  </a:lnTo>
                  <a:lnTo>
                    <a:pt x="1172" y="210"/>
                  </a:lnTo>
                  <a:lnTo>
                    <a:pt x="1130" y="210"/>
                  </a:lnTo>
                  <a:lnTo>
                    <a:pt x="1088" y="230"/>
                  </a:lnTo>
                  <a:lnTo>
                    <a:pt x="775" y="356"/>
                  </a:lnTo>
                  <a:lnTo>
                    <a:pt x="628" y="628"/>
                  </a:lnTo>
                  <a:lnTo>
                    <a:pt x="565" y="670"/>
                  </a:lnTo>
                  <a:lnTo>
                    <a:pt x="461" y="691"/>
                  </a:lnTo>
                  <a:lnTo>
                    <a:pt x="356" y="837"/>
                  </a:lnTo>
                  <a:lnTo>
                    <a:pt x="293" y="900"/>
                  </a:lnTo>
                  <a:lnTo>
                    <a:pt x="105" y="1172"/>
                  </a:lnTo>
                  <a:lnTo>
                    <a:pt x="84" y="1298"/>
                  </a:lnTo>
                  <a:lnTo>
                    <a:pt x="105" y="1402"/>
                  </a:lnTo>
                  <a:lnTo>
                    <a:pt x="84" y="1590"/>
                  </a:lnTo>
                  <a:lnTo>
                    <a:pt x="0" y="1779"/>
                  </a:lnTo>
                  <a:lnTo>
                    <a:pt x="0" y="1821"/>
                  </a:lnTo>
                  <a:lnTo>
                    <a:pt x="147" y="1821"/>
                  </a:lnTo>
                  <a:lnTo>
                    <a:pt x="398" y="2239"/>
                  </a:lnTo>
                  <a:lnTo>
                    <a:pt x="503" y="2407"/>
                  </a:lnTo>
                  <a:lnTo>
                    <a:pt x="523" y="2511"/>
                  </a:lnTo>
                  <a:lnTo>
                    <a:pt x="461" y="2637"/>
                  </a:lnTo>
                  <a:lnTo>
                    <a:pt x="461" y="2720"/>
                  </a:lnTo>
                  <a:lnTo>
                    <a:pt x="440" y="2762"/>
                  </a:lnTo>
                  <a:lnTo>
                    <a:pt x="440" y="2867"/>
                  </a:lnTo>
                  <a:lnTo>
                    <a:pt x="565" y="2971"/>
                  </a:lnTo>
                  <a:lnTo>
                    <a:pt x="733" y="3034"/>
                  </a:lnTo>
                  <a:lnTo>
                    <a:pt x="837" y="3055"/>
                  </a:lnTo>
                  <a:lnTo>
                    <a:pt x="963" y="3097"/>
                  </a:lnTo>
                  <a:lnTo>
                    <a:pt x="1047" y="3055"/>
                  </a:lnTo>
                  <a:lnTo>
                    <a:pt x="1193" y="3055"/>
                  </a:lnTo>
                  <a:lnTo>
                    <a:pt x="1339" y="3097"/>
                  </a:lnTo>
                  <a:lnTo>
                    <a:pt x="1381" y="3076"/>
                  </a:lnTo>
                  <a:lnTo>
                    <a:pt x="1549" y="3055"/>
                  </a:lnTo>
                  <a:lnTo>
                    <a:pt x="1716" y="3076"/>
                  </a:lnTo>
                  <a:lnTo>
                    <a:pt x="1821" y="3139"/>
                  </a:lnTo>
                  <a:lnTo>
                    <a:pt x="2281" y="3557"/>
                  </a:lnTo>
                  <a:lnTo>
                    <a:pt x="2427" y="3515"/>
                  </a:lnTo>
                  <a:lnTo>
                    <a:pt x="2448" y="3557"/>
                  </a:lnTo>
                  <a:lnTo>
                    <a:pt x="2511" y="3515"/>
                  </a:lnTo>
                  <a:lnTo>
                    <a:pt x="2637" y="3578"/>
                  </a:lnTo>
                  <a:lnTo>
                    <a:pt x="2699" y="3599"/>
                  </a:lnTo>
                  <a:lnTo>
                    <a:pt x="2825" y="3557"/>
                  </a:lnTo>
                  <a:lnTo>
                    <a:pt x="2930" y="3557"/>
                  </a:lnTo>
                  <a:lnTo>
                    <a:pt x="3076" y="3578"/>
                  </a:lnTo>
                  <a:lnTo>
                    <a:pt x="3118" y="3515"/>
                  </a:lnTo>
                  <a:lnTo>
                    <a:pt x="3223" y="3515"/>
                  </a:lnTo>
                  <a:lnTo>
                    <a:pt x="3285" y="3578"/>
                  </a:lnTo>
                  <a:lnTo>
                    <a:pt x="3348" y="3808"/>
                  </a:lnTo>
                  <a:lnTo>
                    <a:pt x="3285" y="3892"/>
                  </a:lnTo>
                  <a:lnTo>
                    <a:pt x="3285" y="3997"/>
                  </a:lnTo>
                  <a:lnTo>
                    <a:pt x="3264" y="4080"/>
                  </a:lnTo>
                  <a:lnTo>
                    <a:pt x="3118" y="4101"/>
                  </a:lnTo>
                  <a:lnTo>
                    <a:pt x="3055" y="4185"/>
                  </a:lnTo>
                  <a:lnTo>
                    <a:pt x="3076" y="4394"/>
                  </a:lnTo>
                  <a:lnTo>
                    <a:pt x="3118" y="4457"/>
                  </a:lnTo>
                  <a:lnTo>
                    <a:pt x="3055" y="4624"/>
                  </a:lnTo>
                  <a:lnTo>
                    <a:pt x="3055" y="4813"/>
                  </a:lnTo>
                  <a:lnTo>
                    <a:pt x="3139" y="4875"/>
                  </a:lnTo>
                  <a:lnTo>
                    <a:pt x="3139" y="4959"/>
                  </a:lnTo>
                  <a:lnTo>
                    <a:pt x="3244" y="5252"/>
                  </a:lnTo>
                  <a:lnTo>
                    <a:pt x="3055" y="5587"/>
                  </a:lnTo>
                  <a:lnTo>
                    <a:pt x="3076" y="5692"/>
                  </a:lnTo>
                  <a:lnTo>
                    <a:pt x="3139" y="5692"/>
                  </a:lnTo>
                  <a:lnTo>
                    <a:pt x="3223" y="5671"/>
                  </a:lnTo>
                  <a:lnTo>
                    <a:pt x="3223" y="5692"/>
                  </a:lnTo>
                  <a:lnTo>
                    <a:pt x="3244" y="5775"/>
                  </a:lnTo>
                  <a:lnTo>
                    <a:pt x="3327" y="5817"/>
                  </a:lnTo>
                  <a:lnTo>
                    <a:pt x="3369" y="5922"/>
                  </a:lnTo>
                  <a:lnTo>
                    <a:pt x="3348" y="5984"/>
                  </a:lnTo>
                  <a:lnTo>
                    <a:pt x="3390" y="6131"/>
                  </a:lnTo>
                  <a:lnTo>
                    <a:pt x="3536" y="6424"/>
                  </a:lnTo>
                  <a:lnTo>
                    <a:pt x="3536" y="6528"/>
                  </a:lnTo>
                  <a:lnTo>
                    <a:pt x="3746" y="6696"/>
                  </a:lnTo>
                  <a:lnTo>
                    <a:pt x="3976" y="6863"/>
                  </a:lnTo>
                  <a:lnTo>
                    <a:pt x="4101" y="6905"/>
                  </a:lnTo>
                  <a:lnTo>
                    <a:pt x="4332" y="6863"/>
                  </a:lnTo>
                  <a:lnTo>
                    <a:pt x="4478" y="6717"/>
                  </a:lnTo>
                  <a:lnTo>
                    <a:pt x="4687" y="6591"/>
                  </a:lnTo>
                  <a:lnTo>
                    <a:pt x="4750" y="6487"/>
                  </a:lnTo>
                  <a:lnTo>
                    <a:pt x="5064" y="6319"/>
                  </a:lnTo>
                  <a:lnTo>
                    <a:pt x="5127" y="6173"/>
                  </a:lnTo>
                  <a:lnTo>
                    <a:pt x="5168" y="6110"/>
                  </a:lnTo>
                  <a:lnTo>
                    <a:pt x="5210" y="6068"/>
                  </a:lnTo>
                  <a:lnTo>
                    <a:pt x="5482" y="6005"/>
                  </a:lnTo>
                  <a:lnTo>
                    <a:pt x="5629" y="5964"/>
                  </a:lnTo>
                  <a:lnTo>
                    <a:pt x="5587" y="5817"/>
                  </a:lnTo>
                  <a:lnTo>
                    <a:pt x="5440" y="5796"/>
                  </a:lnTo>
                  <a:lnTo>
                    <a:pt x="5252" y="5817"/>
                  </a:lnTo>
                  <a:lnTo>
                    <a:pt x="4959" y="5712"/>
                  </a:lnTo>
                  <a:lnTo>
                    <a:pt x="5022" y="5545"/>
                  </a:lnTo>
                  <a:lnTo>
                    <a:pt x="5001" y="5482"/>
                  </a:lnTo>
                  <a:lnTo>
                    <a:pt x="4938" y="5440"/>
                  </a:lnTo>
                  <a:lnTo>
                    <a:pt x="5127" y="5168"/>
                  </a:lnTo>
                  <a:lnTo>
                    <a:pt x="5064" y="5064"/>
                  </a:lnTo>
                  <a:lnTo>
                    <a:pt x="4938" y="4938"/>
                  </a:lnTo>
                  <a:lnTo>
                    <a:pt x="4834" y="4917"/>
                  </a:lnTo>
                  <a:lnTo>
                    <a:pt x="4750" y="4750"/>
                  </a:lnTo>
                  <a:lnTo>
                    <a:pt x="4917" y="4813"/>
                  </a:lnTo>
                  <a:lnTo>
                    <a:pt x="5106" y="4834"/>
                  </a:lnTo>
                  <a:lnTo>
                    <a:pt x="5273" y="4938"/>
                  </a:lnTo>
                  <a:lnTo>
                    <a:pt x="5461" y="4938"/>
                  </a:lnTo>
                  <a:lnTo>
                    <a:pt x="5733" y="4875"/>
                  </a:lnTo>
                  <a:lnTo>
                    <a:pt x="5796" y="4938"/>
                  </a:lnTo>
                  <a:lnTo>
                    <a:pt x="5985" y="4875"/>
                  </a:lnTo>
                  <a:lnTo>
                    <a:pt x="6173" y="4708"/>
                  </a:lnTo>
                  <a:lnTo>
                    <a:pt x="6319" y="4708"/>
                  </a:lnTo>
                  <a:lnTo>
                    <a:pt x="6424" y="4729"/>
                  </a:lnTo>
                  <a:lnTo>
                    <a:pt x="6675" y="4624"/>
                  </a:lnTo>
                  <a:lnTo>
                    <a:pt x="6884" y="4624"/>
                  </a:lnTo>
                  <a:lnTo>
                    <a:pt x="7156" y="4394"/>
                  </a:lnTo>
                  <a:lnTo>
                    <a:pt x="7219" y="4248"/>
                  </a:lnTo>
                  <a:lnTo>
                    <a:pt x="7219" y="4143"/>
                  </a:lnTo>
                  <a:lnTo>
                    <a:pt x="7219" y="4122"/>
                  </a:lnTo>
                  <a:lnTo>
                    <a:pt x="6989" y="3934"/>
                  </a:lnTo>
                  <a:lnTo>
                    <a:pt x="6842" y="3725"/>
                  </a:lnTo>
                  <a:lnTo>
                    <a:pt x="6801" y="3599"/>
                  </a:lnTo>
                  <a:lnTo>
                    <a:pt x="6905" y="3495"/>
                  </a:lnTo>
                  <a:lnTo>
                    <a:pt x="6926" y="3306"/>
                  </a:lnTo>
                  <a:lnTo>
                    <a:pt x="7010" y="3243"/>
                  </a:lnTo>
                  <a:lnTo>
                    <a:pt x="7093" y="3264"/>
                  </a:lnTo>
                  <a:lnTo>
                    <a:pt x="7198" y="3243"/>
                  </a:lnTo>
                  <a:lnTo>
                    <a:pt x="7261" y="3264"/>
                  </a:lnTo>
                  <a:lnTo>
                    <a:pt x="7449" y="3181"/>
                  </a:lnTo>
                  <a:lnTo>
                    <a:pt x="7449" y="3055"/>
                  </a:lnTo>
                  <a:lnTo>
                    <a:pt x="7365" y="2971"/>
                  </a:lnTo>
                  <a:lnTo>
                    <a:pt x="7219" y="2951"/>
                  </a:lnTo>
                  <a:lnTo>
                    <a:pt x="7156" y="2846"/>
                  </a:lnTo>
                  <a:lnTo>
                    <a:pt x="7135" y="2762"/>
                  </a:lnTo>
                  <a:lnTo>
                    <a:pt x="7303" y="2553"/>
                  </a:lnTo>
                  <a:lnTo>
                    <a:pt x="7365" y="2574"/>
                  </a:lnTo>
                  <a:lnTo>
                    <a:pt x="7512" y="2469"/>
                  </a:lnTo>
                  <a:lnTo>
                    <a:pt x="7658" y="2302"/>
                  </a:lnTo>
                  <a:lnTo>
                    <a:pt x="7679" y="2218"/>
                  </a:lnTo>
                  <a:lnTo>
                    <a:pt x="7658" y="2218"/>
                  </a:lnTo>
                  <a:lnTo>
                    <a:pt x="7428" y="2114"/>
                  </a:lnTo>
                  <a:lnTo>
                    <a:pt x="7345" y="2114"/>
                  </a:lnTo>
                  <a:lnTo>
                    <a:pt x="7261" y="2135"/>
                  </a:lnTo>
                  <a:lnTo>
                    <a:pt x="7156" y="2114"/>
                  </a:lnTo>
                  <a:lnTo>
                    <a:pt x="7093" y="2114"/>
                  </a:lnTo>
                  <a:lnTo>
                    <a:pt x="7010" y="2155"/>
                  </a:lnTo>
                  <a:lnTo>
                    <a:pt x="6821" y="2197"/>
                  </a:lnTo>
                  <a:lnTo>
                    <a:pt x="6675" y="2155"/>
                  </a:lnTo>
                  <a:lnTo>
                    <a:pt x="6612" y="2155"/>
                  </a:lnTo>
                  <a:lnTo>
                    <a:pt x="6717" y="2135"/>
                  </a:lnTo>
                  <a:lnTo>
                    <a:pt x="6801" y="2135"/>
                  </a:lnTo>
                  <a:lnTo>
                    <a:pt x="6884" y="2093"/>
                  </a:lnTo>
                  <a:lnTo>
                    <a:pt x="6926" y="2009"/>
                  </a:lnTo>
                  <a:lnTo>
                    <a:pt x="7052" y="1904"/>
                  </a:lnTo>
                  <a:lnTo>
                    <a:pt x="7093" y="1842"/>
                  </a:lnTo>
                  <a:lnTo>
                    <a:pt x="7010" y="1800"/>
                  </a:lnTo>
                  <a:lnTo>
                    <a:pt x="7010" y="1779"/>
                  </a:lnTo>
                  <a:lnTo>
                    <a:pt x="6989" y="1674"/>
                  </a:lnTo>
                  <a:lnTo>
                    <a:pt x="6821" y="1590"/>
                  </a:lnTo>
                  <a:lnTo>
                    <a:pt x="6612" y="1528"/>
                  </a:lnTo>
                  <a:lnTo>
                    <a:pt x="6570" y="1486"/>
                  </a:lnTo>
                  <a:lnTo>
                    <a:pt x="6487" y="1423"/>
                  </a:lnTo>
                  <a:lnTo>
                    <a:pt x="6382" y="1423"/>
                  </a:lnTo>
                  <a:lnTo>
                    <a:pt x="6361" y="1381"/>
                  </a:lnTo>
                  <a:lnTo>
                    <a:pt x="6215" y="1318"/>
                  </a:lnTo>
                  <a:lnTo>
                    <a:pt x="6173" y="1318"/>
                  </a:lnTo>
                  <a:lnTo>
                    <a:pt x="6173" y="1423"/>
                  </a:lnTo>
                  <a:lnTo>
                    <a:pt x="6089" y="1318"/>
                  </a:lnTo>
                  <a:lnTo>
                    <a:pt x="6047" y="1214"/>
                  </a:lnTo>
                  <a:lnTo>
                    <a:pt x="5943" y="1172"/>
                  </a:lnTo>
                  <a:lnTo>
                    <a:pt x="5901" y="1088"/>
                  </a:lnTo>
                  <a:lnTo>
                    <a:pt x="5964" y="1046"/>
                  </a:lnTo>
                  <a:lnTo>
                    <a:pt x="6215" y="1067"/>
                  </a:lnTo>
                  <a:lnTo>
                    <a:pt x="6319" y="984"/>
                  </a:lnTo>
                  <a:lnTo>
                    <a:pt x="6487" y="984"/>
                  </a:lnTo>
                  <a:lnTo>
                    <a:pt x="6487" y="879"/>
                  </a:lnTo>
                  <a:lnTo>
                    <a:pt x="6361" y="900"/>
                  </a:lnTo>
                  <a:lnTo>
                    <a:pt x="6089" y="858"/>
                  </a:lnTo>
                  <a:lnTo>
                    <a:pt x="5901" y="879"/>
                  </a:lnTo>
                  <a:lnTo>
                    <a:pt x="5775" y="879"/>
                  </a:lnTo>
                  <a:lnTo>
                    <a:pt x="5524" y="963"/>
                  </a:lnTo>
                  <a:lnTo>
                    <a:pt x="5440" y="942"/>
                  </a:lnTo>
                  <a:lnTo>
                    <a:pt x="5336" y="942"/>
                  </a:lnTo>
                  <a:lnTo>
                    <a:pt x="5127" y="1088"/>
                  </a:lnTo>
                  <a:lnTo>
                    <a:pt x="5022" y="1109"/>
                  </a:lnTo>
                  <a:lnTo>
                    <a:pt x="4896" y="1172"/>
                  </a:lnTo>
                  <a:lnTo>
                    <a:pt x="4834" y="1256"/>
                  </a:lnTo>
                  <a:lnTo>
                    <a:pt x="4645" y="1277"/>
                  </a:lnTo>
                  <a:lnTo>
                    <a:pt x="4604" y="1298"/>
                  </a:lnTo>
                  <a:lnTo>
                    <a:pt x="4520" y="1277"/>
                  </a:lnTo>
                  <a:lnTo>
                    <a:pt x="4269" y="1088"/>
                  </a:lnTo>
                  <a:lnTo>
                    <a:pt x="4206" y="984"/>
                  </a:lnTo>
                  <a:lnTo>
                    <a:pt x="3871" y="984"/>
                  </a:lnTo>
                  <a:lnTo>
                    <a:pt x="3327" y="1088"/>
                  </a:lnTo>
                  <a:lnTo>
                    <a:pt x="3055" y="1088"/>
                  </a:lnTo>
                  <a:lnTo>
                    <a:pt x="2951" y="1046"/>
                  </a:lnTo>
                  <a:lnTo>
                    <a:pt x="2909" y="963"/>
                  </a:lnTo>
                  <a:lnTo>
                    <a:pt x="2909" y="858"/>
                  </a:lnTo>
                  <a:lnTo>
                    <a:pt x="2972" y="858"/>
                  </a:lnTo>
                  <a:lnTo>
                    <a:pt x="2951" y="733"/>
                  </a:lnTo>
                  <a:lnTo>
                    <a:pt x="2846" y="565"/>
                  </a:lnTo>
                  <a:lnTo>
                    <a:pt x="2741" y="544"/>
                  </a:lnTo>
                  <a:lnTo>
                    <a:pt x="2448" y="565"/>
                  </a:lnTo>
                  <a:lnTo>
                    <a:pt x="2323" y="482"/>
                  </a:lnTo>
                  <a:lnTo>
                    <a:pt x="2239" y="482"/>
                  </a:lnTo>
                  <a:lnTo>
                    <a:pt x="2176" y="523"/>
                  </a:lnTo>
                  <a:lnTo>
                    <a:pt x="2072" y="356"/>
                  </a:lnTo>
                  <a:lnTo>
                    <a:pt x="2072" y="210"/>
                  </a:lnTo>
                  <a:lnTo>
                    <a:pt x="2030" y="21"/>
                  </a:lnTo>
                  <a:lnTo>
                    <a:pt x="1988"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36" name="Google Shape;936;p27"/>
            <p:cNvSpPr/>
            <p:nvPr/>
          </p:nvSpPr>
          <p:spPr>
            <a:xfrm>
              <a:off x="-3563088" y="3907970"/>
              <a:ext cx="147280" cy="200360"/>
            </a:xfrm>
            <a:custGeom>
              <a:avLst/>
              <a:gdLst/>
              <a:ahLst/>
              <a:cxnLst/>
              <a:rect l="l" t="t" r="r" b="b"/>
              <a:pathLst>
                <a:path w="6948" h="9898" extrusionOk="0">
                  <a:moveTo>
                    <a:pt x="4353" y="1"/>
                  </a:moveTo>
                  <a:lnTo>
                    <a:pt x="4332" y="64"/>
                  </a:lnTo>
                  <a:lnTo>
                    <a:pt x="4290" y="105"/>
                  </a:lnTo>
                  <a:lnTo>
                    <a:pt x="4227" y="147"/>
                  </a:lnTo>
                  <a:lnTo>
                    <a:pt x="4165" y="168"/>
                  </a:lnTo>
                  <a:lnTo>
                    <a:pt x="4060" y="168"/>
                  </a:lnTo>
                  <a:lnTo>
                    <a:pt x="3976" y="189"/>
                  </a:lnTo>
                  <a:lnTo>
                    <a:pt x="3955" y="252"/>
                  </a:lnTo>
                  <a:lnTo>
                    <a:pt x="3976" y="294"/>
                  </a:lnTo>
                  <a:lnTo>
                    <a:pt x="3955" y="357"/>
                  </a:lnTo>
                  <a:lnTo>
                    <a:pt x="3809" y="419"/>
                  </a:lnTo>
                  <a:lnTo>
                    <a:pt x="3621" y="566"/>
                  </a:lnTo>
                  <a:lnTo>
                    <a:pt x="3495" y="670"/>
                  </a:lnTo>
                  <a:lnTo>
                    <a:pt x="3328" y="691"/>
                  </a:lnTo>
                  <a:lnTo>
                    <a:pt x="2972" y="691"/>
                  </a:lnTo>
                  <a:lnTo>
                    <a:pt x="2867" y="733"/>
                  </a:lnTo>
                  <a:lnTo>
                    <a:pt x="2867" y="817"/>
                  </a:lnTo>
                  <a:lnTo>
                    <a:pt x="2888" y="901"/>
                  </a:lnTo>
                  <a:lnTo>
                    <a:pt x="2888" y="1005"/>
                  </a:lnTo>
                  <a:lnTo>
                    <a:pt x="2805" y="1089"/>
                  </a:lnTo>
                  <a:lnTo>
                    <a:pt x="2721" y="1047"/>
                  </a:lnTo>
                  <a:lnTo>
                    <a:pt x="2763" y="942"/>
                  </a:lnTo>
                  <a:lnTo>
                    <a:pt x="2763" y="921"/>
                  </a:lnTo>
                  <a:lnTo>
                    <a:pt x="2825" y="901"/>
                  </a:lnTo>
                  <a:lnTo>
                    <a:pt x="2700" y="880"/>
                  </a:lnTo>
                  <a:lnTo>
                    <a:pt x="2574" y="817"/>
                  </a:lnTo>
                  <a:lnTo>
                    <a:pt x="2491" y="817"/>
                  </a:lnTo>
                  <a:lnTo>
                    <a:pt x="2302" y="942"/>
                  </a:lnTo>
                  <a:lnTo>
                    <a:pt x="2261" y="1026"/>
                  </a:lnTo>
                  <a:lnTo>
                    <a:pt x="2135" y="1152"/>
                  </a:lnTo>
                  <a:lnTo>
                    <a:pt x="1968" y="1465"/>
                  </a:lnTo>
                  <a:lnTo>
                    <a:pt x="1947" y="1549"/>
                  </a:lnTo>
                  <a:lnTo>
                    <a:pt x="1947" y="1549"/>
                  </a:lnTo>
                  <a:lnTo>
                    <a:pt x="1989" y="1528"/>
                  </a:lnTo>
                  <a:lnTo>
                    <a:pt x="2051" y="1570"/>
                  </a:lnTo>
                  <a:lnTo>
                    <a:pt x="2051" y="1654"/>
                  </a:lnTo>
                  <a:lnTo>
                    <a:pt x="2030" y="1758"/>
                  </a:lnTo>
                  <a:lnTo>
                    <a:pt x="1947" y="1821"/>
                  </a:lnTo>
                  <a:lnTo>
                    <a:pt x="1842" y="1821"/>
                  </a:lnTo>
                  <a:lnTo>
                    <a:pt x="1737" y="1863"/>
                  </a:lnTo>
                  <a:lnTo>
                    <a:pt x="1612" y="1989"/>
                  </a:lnTo>
                  <a:lnTo>
                    <a:pt x="1528" y="2051"/>
                  </a:lnTo>
                  <a:lnTo>
                    <a:pt x="1424" y="2198"/>
                  </a:lnTo>
                  <a:lnTo>
                    <a:pt x="1340" y="2198"/>
                  </a:lnTo>
                  <a:lnTo>
                    <a:pt x="1256" y="2240"/>
                  </a:lnTo>
                  <a:lnTo>
                    <a:pt x="1298" y="2344"/>
                  </a:lnTo>
                  <a:lnTo>
                    <a:pt x="1403" y="2449"/>
                  </a:lnTo>
                  <a:lnTo>
                    <a:pt x="1403" y="2574"/>
                  </a:lnTo>
                  <a:lnTo>
                    <a:pt x="1340" y="2700"/>
                  </a:lnTo>
                  <a:lnTo>
                    <a:pt x="1256" y="2700"/>
                  </a:lnTo>
                  <a:lnTo>
                    <a:pt x="1152" y="2616"/>
                  </a:lnTo>
                  <a:lnTo>
                    <a:pt x="1193" y="2574"/>
                  </a:lnTo>
                  <a:lnTo>
                    <a:pt x="1214" y="2512"/>
                  </a:lnTo>
                  <a:lnTo>
                    <a:pt x="1131" y="2470"/>
                  </a:lnTo>
                  <a:lnTo>
                    <a:pt x="1089" y="2365"/>
                  </a:lnTo>
                  <a:lnTo>
                    <a:pt x="984" y="2261"/>
                  </a:lnTo>
                  <a:lnTo>
                    <a:pt x="942" y="2365"/>
                  </a:lnTo>
                  <a:lnTo>
                    <a:pt x="942" y="2407"/>
                  </a:lnTo>
                  <a:lnTo>
                    <a:pt x="1005" y="2574"/>
                  </a:lnTo>
                  <a:lnTo>
                    <a:pt x="921" y="2721"/>
                  </a:lnTo>
                  <a:lnTo>
                    <a:pt x="901" y="2867"/>
                  </a:lnTo>
                  <a:lnTo>
                    <a:pt x="817" y="2909"/>
                  </a:lnTo>
                  <a:lnTo>
                    <a:pt x="775" y="2909"/>
                  </a:lnTo>
                  <a:lnTo>
                    <a:pt x="691" y="3098"/>
                  </a:lnTo>
                  <a:lnTo>
                    <a:pt x="712" y="3118"/>
                  </a:lnTo>
                  <a:lnTo>
                    <a:pt x="733" y="3244"/>
                  </a:lnTo>
                  <a:lnTo>
                    <a:pt x="733" y="3390"/>
                  </a:lnTo>
                  <a:lnTo>
                    <a:pt x="880" y="3516"/>
                  </a:lnTo>
                  <a:lnTo>
                    <a:pt x="901" y="3516"/>
                  </a:lnTo>
                  <a:lnTo>
                    <a:pt x="942" y="3495"/>
                  </a:lnTo>
                  <a:lnTo>
                    <a:pt x="1005" y="3537"/>
                  </a:lnTo>
                  <a:lnTo>
                    <a:pt x="1005" y="3662"/>
                  </a:lnTo>
                  <a:lnTo>
                    <a:pt x="921" y="3746"/>
                  </a:lnTo>
                  <a:lnTo>
                    <a:pt x="921" y="3809"/>
                  </a:lnTo>
                  <a:lnTo>
                    <a:pt x="1005" y="3872"/>
                  </a:lnTo>
                  <a:lnTo>
                    <a:pt x="1005" y="4039"/>
                  </a:lnTo>
                  <a:lnTo>
                    <a:pt x="921" y="4081"/>
                  </a:lnTo>
                  <a:lnTo>
                    <a:pt x="880" y="4165"/>
                  </a:lnTo>
                  <a:lnTo>
                    <a:pt x="921" y="4186"/>
                  </a:lnTo>
                  <a:lnTo>
                    <a:pt x="984" y="4290"/>
                  </a:lnTo>
                  <a:lnTo>
                    <a:pt x="942" y="4478"/>
                  </a:lnTo>
                  <a:lnTo>
                    <a:pt x="984" y="4771"/>
                  </a:lnTo>
                  <a:lnTo>
                    <a:pt x="901" y="4855"/>
                  </a:lnTo>
                  <a:lnTo>
                    <a:pt x="880" y="4918"/>
                  </a:lnTo>
                  <a:lnTo>
                    <a:pt x="942" y="5022"/>
                  </a:lnTo>
                  <a:lnTo>
                    <a:pt x="1047" y="4981"/>
                  </a:lnTo>
                  <a:lnTo>
                    <a:pt x="1047" y="4981"/>
                  </a:lnTo>
                  <a:lnTo>
                    <a:pt x="1026" y="5064"/>
                  </a:lnTo>
                  <a:lnTo>
                    <a:pt x="1089" y="5127"/>
                  </a:lnTo>
                  <a:lnTo>
                    <a:pt x="1152" y="5127"/>
                  </a:lnTo>
                  <a:lnTo>
                    <a:pt x="1152" y="5190"/>
                  </a:lnTo>
                  <a:lnTo>
                    <a:pt x="1110" y="5274"/>
                  </a:lnTo>
                  <a:lnTo>
                    <a:pt x="1047" y="5378"/>
                  </a:lnTo>
                  <a:lnTo>
                    <a:pt x="817" y="5608"/>
                  </a:lnTo>
                  <a:lnTo>
                    <a:pt x="775" y="5713"/>
                  </a:lnTo>
                  <a:lnTo>
                    <a:pt x="608" y="5859"/>
                  </a:lnTo>
                  <a:lnTo>
                    <a:pt x="398" y="5922"/>
                  </a:lnTo>
                  <a:lnTo>
                    <a:pt x="210" y="6048"/>
                  </a:lnTo>
                  <a:lnTo>
                    <a:pt x="64" y="6278"/>
                  </a:lnTo>
                  <a:lnTo>
                    <a:pt x="43" y="6466"/>
                  </a:lnTo>
                  <a:lnTo>
                    <a:pt x="1" y="6571"/>
                  </a:lnTo>
                  <a:lnTo>
                    <a:pt x="189" y="6655"/>
                  </a:lnTo>
                  <a:lnTo>
                    <a:pt x="377" y="6780"/>
                  </a:lnTo>
                  <a:lnTo>
                    <a:pt x="629" y="6947"/>
                  </a:lnTo>
                  <a:lnTo>
                    <a:pt x="733" y="6947"/>
                  </a:lnTo>
                  <a:lnTo>
                    <a:pt x="880" y="7094"/>
                  </a:lnTo>
                  <a:lnTo>
                    <a:pt x="838" y="7178"/>
                  </a:lnTo>
                  <a:lnTo>
                    <a:pt x="880" y="7261"/>
                  </a:lnTo>
                  <a:lnTo>
                    <a:pt x="1047" y="7282"/>
                  </a:lnTo>
                  <a:lnTo>
                    <a:pt x="1256" y="7366"/>
                  </a:lnTo>
                  <a:lnTo>
                    <a:pt x="1319" y="7408"/>
                  </a:lnTo>
                  <a:lnTo>
                    <a:pt x="1507" y="7471"/>
                  </a:lnTo>
                  <a:lnTo>
                    <a:pt x="1570" y="7387"/>
                  </a:lnTo>
                  <a:lnTo>
                    <a:pt x="1570" y="7282"/>
                  </a:lnTo>
                  <a:lnTo>
                    <a:pt x="1654" y="7199"/>
                  </a:lnTo>
                  <a:lnTo>
                    <a:pt x="1717" y="7199"/>
                  </a:lnTo>
                  <a:lnTo>
                    <a:pt x="1863" y="7282"/>
                  </a:lnTo>
                  <a:lnTo>
                    <a:pt x="1968" y="7303"/>
                  </a:lnTo>
                  <a:lnTo>
                    <a:pt x="1989" y="7387"/>
                  </a:lnTo>
                  <a:lnTo>
                    <a:pt x="2072" y="7429"/>
                  </a:lnTo>
                  <a:lnTo>
                    <a:pt x="2135" y="7429"/>
                  </a:lnTo>
                  <a:lnTo>
                    <a:pt x="2177" y="7512"/>
                  </a:lnTo>
                  <a:lnTo>
                    <a:pt x="2386" y="7575"/>
                  </a:lnTo>
                  <a:lnTo>
                    <a:pt x="2512" y="7596"/>
                  </a:lnTo>
                  <a:lnTo>
                    <a:pt x="2553" y="7638"/>
                  </a:lnTo>
                  <a:lnTo>
                    <a:pt x="2700" y="7805"/>
                  </a:lnTo>
                  <a:lnTo>
                    <a:pt x="2700" y="7910"/>
                  </a:lnTo>
                  <a:lnTo>
                    <a:pt x="2805" y="8098"/>
                  </a:lnTo>
                  <a:lnTo>
                    <a:pt x="2888" y="8098"/>
                  </a:lnTo>
                  <a:lnTo>
                    <a:pt x="3139" y="8203"/>
                  </a:lnTo>
                  <a:lnTo>
                    <a:pt x="3244" y="8349"/>
                  </a:lnTo>
                  <a:lnTo>
                    <a:pt x="3244" y="8517"/>
                  </a:lnTo>
                  <a:lnTo>
                    <a:pt x="3307" y="8517"/>
                  </a:lnTo>
                  <a:lnTo>
                    <a:pt x="3411" y="8559"/>
                  </a:lnTo>
                  <a:lnTo>
                    <a:pt x="3432" y="8684"/>
                  </a:lnTo>
                  <a:lnTo>
                    <a:pt x="3411" y="8768"/>
                  </a:lnTo>
                  <a:lnTo>
                    <a:pt x="3432" y="8852"/>
                  </a:lnTo>
                  <a:lnTo>
                    <a:pt x="3537" y="8872"/>
                  </a:lnTo>
                  <a:lnTo>
                    <a:pt x="3662" y="8852"/>
                  </a:lnTo>
                  <a:lnTo>
                    <a:pt x="3767" y="8872"/>
                  </a:lnTo>
                  <a:lnTo>
                    <a:pt x="3914" y="8872"/>
                  </a:lnTo>
                  <a:lnTo>
                    <a:pt x="3955" y="8831"/>
                  </a:lnTo>
                  <a:lnTo>
                    <a:pt x="4144" y="8747"/>
                  </a:lnTo>
                  <a:lnTo>
                    <a:pt x="4290" y="8768"/>
                  </a:lnTo>
                  <a:lnTo>
                    <a:pt x="4458" y="8852"/>
                  </a:lnTo>
                  <a:lnTo>
                    <a:pt x="4646" y="8747"/>
                  </a:lnTo>
                  <a:lnTo>
                    <a:pt x="4750" y="8747"/>
                  </a:lnTo>
                  <a:lnTo>
                    <a:pt x="4792" y="8831"/>
                  </a:lnTo>
                  <a:lnTo>
                    <a:pt x="4876" y="8831"/>
                  </a:lnTo>
                  <a:lnTo>
                    <a:pt x="4981" y="8872"/>
                  </a:lnTo>
                  <a:lnTo>
                    <a:pt x="5064" y="8956"/>
                  </a:lnTo>
                  <a:lnTo>
                    <a:pt x="5169" y="8935"/>
                  </a:lnTo>
                  <a:lnTo>
                    <a:pt x="5169" y="8998"/>
                  </a:lnTo>
                  <a:lnTo>
                    <a:pt x="4792" y="9626"/>
                  </a:lnTo>
                  <a:lnTo>
                    <a:pt x="4813" y="9709"/>
                  </a:lnTo>
                  <a:lnTo>
                    <a:pt x="4960" y="9688"/>
                  </a:lnTo>
                  <a:lnTo>
                    <a:pt x="5085" y="9688"/>
                  </a:lnTo>
                  <a:lnTo>
                    <a:pt x="5190" y="9772"/>
                  </a:lnTo>
                  <a:lnTo>
                    <a:pt x="5211" y="9898"/>
                  </a:lnTo>
                  <a:lnTo>
                    <a:pt x="5294" y="9584"/>
                  </a:lnTo>
                  <a:lnTo>
                    <a:pt x="5629" y="8370"/>
                  </a:lnTo>
                  <a:lnTo>
                    <a:pt x="5629" y="8308"/>
                  </a:lnTo>
                  <a:lnTo>
                    <a:pt x="5629" y="8098"/>
                  </a:lnTo>
                  <a:lnTo>
                    <a:pt x="5504" y="7847"/>
                  </a:lnTo>
                  <a:lnTo>
                    <a:pt x="5294" y="7680"/>
                  </a:lnTo>
                  <a:lnTo>
                    <a:pt x="5190" y="7533"/>
                  </a:lnTo>
                  <a:lnTo>
                    <a:pt x="5169" y="7219"/>
                  </a:lnTo>
                  <a:lnTo>
                    <a:pt x="5546" y="7094"/>
                  </a:lnTo>
                  <a:lnTo>
                    <a:pt x="5692" y="7199"/>
                  </a:lnTo>
                  <a:lnTo>
                    <a:pt x="5713" y="7094"/>
                  </a:lnTo>
                  <a:lnTo>
                    <a:pt x="5650" y="7010"/>
                  </a:lnTo>
                  <a:lnTo>
                    <a:pt x="5713" y="6968"/>
                  </a:lnTo>
                  <a:lnTo>
                    <a:pt x="5629" y="6801"/>
                  </a:lnTo>
                  <a:lnTo>
                    <a:pt x="5420" y="6738"/>
                  </a:lnTo>
                  <a:lnTo>
                    <a:pt x="5336" y="6592"/>
                  </a:lnTo>
                  <a:lnTo>
                    <a:pt x="5399" y="6424"/>
                  </a:lnTo>
                  <a:lnTo>
                    <a:pt x="6048" y="6424"/>
                  </a:lnTo>
                  <a:lnTo>
                    <a:pt x="6131" y="6341"/>
                  </a:lnTo>
                  <a:lnTo>
                    <a:pt x="6236" y="6341"/>
                  </a:lnTo>
                  <a:lnTo>
                    <a:pt x="6278" y="6383"/>
                  </a:lnTo>
                  <a:lnTo>
                    <a:pt x="6362" y="6383"/>
                  </a:lnTo>
                  <a:lnTo>
                    <a:pt x="6466" y="6257"/>
                  </a:lnTo>
                  <a:lnTo>
                    <a:pt x="6634" y="6215"/>
                  </a:lnTo>
                  <a:lnTo>
                    <a:pt x="6675" y="6320"/>
                  </a:lnTo>
                  <a:lnTo>
                    <a:pt x="6759" y="6424"/>
                  </a:lnTo>
                  <a:lnTo>
                    <a:pt x="6780" y="6550"/>
                  </a:lnTo>
                  <a:lnTo>
                    <a:pt x="6780" y="6696"/>
                  </a:lnTo>
                  <a:lnTo>
                    <a:pt x="6947" y="6675"/>
                  </a:lnTo>
                  <a:lnTo>
                    <a:pt x="6947" y="6571"/>
                  </a:lnTo>
                  <a:lnTo>
                    <a:pt x="6801" y="6278"/>
                  </a:lnTo>
                  <a:lnTo>
                    <a:pt x="6759" y="6131"/>
                  </a:lnTo>
                  <a:lnTo>
                    <a:pt x="6780" y="6069"/>
                  </a:lnTo>
                  <a:lnTo>
                    <a:pt x="6738" y="5964"/>
                  </a:lnTo>
                  <a:lnTo>
                    <a:pt x="6655" y="5922"/>
                  </a:lnTo>
                  <a:lnTo>
                    <a:pt x="6634" y="5839"/>
                  </a:lnTo>
                  <a:lnTo>
                    <a:pt x="6634" y="5818"/>
                  </a:lnTo>
                  <a:lnTo>
                    <a:pt x="6550" y="5839"/>
                  </a:lnTo>
                  <a:lnTo>
                    <a:pt x="6487" y="5839"/>
                  </a:lnTo>
                  <a:lnTo>
                    <a:pt x="6466" y="5734"/>
                  </a:lnTo>
                  <a:lnTo>
                    <a:pt x="6655" y="5399"/>
                  </a:lnTo>
                  <a:lnTo>
                    <a:pt x="6550" y="5106"/>
                  </a:lnTo>
                  <a:lnTo>
                    <a:pt x="6550" y="5022"/>
                  </a:lnTo>
                  <a:lnTo>
                    <a:pt x="6466" y="4960"/>
                  </a:lnTo>
                  <a:lnTo>
                    <a:pt x="6466" y="4771"/>
                  </a:lnTo>
                  <a:lnTo>
                    <a:pt x="6529" y="4604"/>
                  </a:lnTo>
                  <a:lnTo>
                    <a:pt x="6487" y="4541"/>
                  </a:lnTo>
                  <a:lnTo>
                    <a:pt x="6466" y="4332"/>
                  </a:lnTo>
                  <a:lnTo>
                    <a:pt x="6529" y="4248"/>
                  </a:lnTo>
                  <a:lnTo>
                    <a:pt x="6675" y="4227"/>
                  </a:lnTo>
                  <a:lnTo>
                    <a:pt x="6696" y="4144"/>
                  </a:lnTo>
                  <a:lnTo>
                    <a:pt x="6696" y="4039"/>
                  </a:lnTo>
                  <a:lnTo>
                    <a:pt x="6759" y="3955"/>
                  </a:lnTo>
                  <a:lnTo>
                    <a:pt x="6696" y="3725"/>
                  </a:lnTo>
                  <a:lnTo>
                    <a:pt x="6634" y="3662"/>
                  </a:lnTo>
                  <a:lnTo>
                    <a:pt x="6529" y="3662"/>
                  </a:lnTo>
                  <a:lnTo>
                    <a:pt x="6487" y="3725"/>
                  </a:lnTo>
                  <a:lnTo>
                    <a:pt x="6341" y="3704"/>
                  </a:lnTo>
                  <a:lnTo>
                    <a:pt x="6236" y="3704"/>
                  </a:lnTo>
                  <a:lnTo>
                    <a:pt x="6110" y="3746"/>
                  </a:lnTo>
                  <a:lnTo>
                    <a:pt x="6048" y="3725"/>
                  </a:lnTo>
                  <a:lnTo>
                    <a:pt x="5922" y="3662"/>
                  </a:lnTo>
                  <a:lnTo>
                    <a:pt x="5859" y="3704"/>
                  </a:lnTo>
                  <a:lnTo>
                    <a:pt x="5838" y="3662"/>
                  </a:lnTo>
                  <a:lnTo>
                    <a:pt x="5692" y="3704"/>
                  </a:lnTo>
                  <a:lnTo>
                    <a:pt x="5232" y="3286"/>
                  </a:lnTo>
                  <a:lnTo>
                    <a:pt x="5127" y="3223"/>
                  </a:lnTo>
                  <a:lnTo>
                    <a:pt x="4960" y="3202"/>
                  </a:lnTo>
                  <a:lnTo>
                    <a:pt x="4792" y="3223"/>
                  </a:lnTo>
                  <a:lnTo>
                    <a:pt x="4750" y="3244"/>
                  </a:lnTo>
                  <a:lnTo>
                    <a:pt x="4604" y="3202"/>
                  </a:lnTo>
                  <a:lnTo>
                    <a:pt x="4458" y="3202"/>
                  </a:lnTo>
                  <a:lnTo>
                    <a:pt x="4374" y="3244"/>
                  </a:lnTo>
                  <a:lnTo>
                    <a:pt x="4248" y="3202"/>
                  </a:lnTo>
                  <a:lnTo>
                    <a:pt x="4144" y="3181"/>
                  </a:lnTo>
                  <a:lnTo>
                    <a:pt x="3976" y="3118"/>
                  </a:lnTo>
                  <a:lnTo>
                    <a:pt x="3851" y="3014"/>
                  </a:lnTo>
                  <a:lnTo>
                    <a:pt x="3851" y="2909"/>
                  </a:lnTo>
                  <a:lnTo>
                    <a:pt x="3872" y="2867"/>
                  </a:lnTo>
                  <a:lnTo>
                    <a:pt x="3872" y="2784"/>
                  </a:lnTo>
                  <a:lnTo>
                    <a:pt x="3934" y="2658"/>
                  </a:lnTo>
                  <a:lnTo>
                    <a:pt x="3914" y="2554"/>
                  </a:lnTo>
                  <a:lnTo>
                    <a:pt x="3809" y="2386"/>
                  </a:lnTo>
                  <a:lnTo>
                    <a:pt x="3558" y="1968"/>
                  </a:lnTo>
                  <a:lnTo>
                    <a:pt x="3411" y="1968"/>
                  </a:lnTo>
                  <a:lnTo>
                    <a:pt x="3411" y="1926"/>
                  </a:lnTo>
                  <a:lnTo>
                    <a:pt x="3495" y="1737"/>
                  </a:lnTo>
                  <a:lnTo>
                    <a:pt x="3516" y="1549"/>
                  </a:lnTo>
                  <a:lnTo>
                    <a:pt x="3495" y="1445"/>
                  </a:lnTo>
                  <a:lnTo>
                    <a:pt x="3516" y="1319"/>
                  </a:lnTo>
                  <a:lnTo>
                    <a:pt x="3704" y="1047"/>
                  </a:lnTo>
                  <a:lnTo>
                    <a:pt x="3767" y="984"/>
                  </a:lnTo>
                  <a:lnTo>
                    <a:pt x="3872" y="838"/>
                  </a:lnTo>
                  <a:lnTo>
                    <a:pt x="3976" y="817"/>
                  </a:lnTo>
                  <a:lnTo>
                    <a:pt x="4039" y="775"/>
                  </a:lnTo>
                  <a:lnTo>
                    <a:pt x="4186" y="503"/>
                  </a:lnTo>
                  <a:lnTo>
                    <a:pt x="4499" y="377"/>
                  </a:lnTo>
                  <a:lnTo>
                    <a:pt x="4541" y="357"/>
                  </a:lnTo>
                  <a:lnTo>
                    <a:pt x="4604" y="357"/>
                  </a:lnTo>
                  <a:lnTo>
                    <a:pt x="4667" y="294"/>
                  </a:lnTo>
                  <a:lnTo>
                    <a:pt x="4688" y="210"/>
                  </a:lnTo>
                  <a:lnTo>
                    <a:pt x="4646" y="147"/>
                  </a:lnTo>
                  <a:lnTo>
                    <a:pt x="4437" y="43"/>
                  </a:lnTo>
                  <a:lnTo>
                    <a:pt x="4353"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37" name="Google Shape;937;p27"/>
            <p:cNvSpPr/>
            <p:nvPr/>
          </p:nvSpPr>
          <p:spPr>
            <a:xfrm>
              <a:off x="-3588355" y="4040959"/>
              <a:ext cx="72750" cy="76274"/>
            </a:xfrm>
            <a:custGeom>
              <a:avLst/>
              <a:gdLst/>
              <a:ahLst/>
              <a:cxnLst/>
              <a:rect l="l" t="t" r="r" b="b"/>
              <a:pathLst>
                <a:path w="3432" h="3768" extrusionOk="0">
                  <a:moveTo>
                    <a:pt x="1193" y="1"/>
                  </a:moveTo>
                  <a:lnTo>
                    <a:pt x="1172" y="168"/>
                  </a:lnTo>
                  <a:lnTo>
                    <a:pt x="1025" y="168"/>
                  </a:lnTo>
                  <a:lnTo>
                    <a:pt x="732" y="336"/>
                  </a:lnTo>
                  <a:lnTo>
                    <a:pt x="607" y="377"/>
                  </a:lnTo>
                  <a:lnTo>
                    <a:pt x="440" y="440"/>
                  </a:lnTo>
                  <a:lnTo>
                    <a:pt x="523" y="587"/>
                  </a:lnTo>
                  <a:lnTo>
                    <a:pt x="523" y="649"/>
                  </a:lnTo>
                  <a:lnTo>
                    <a:pt x="565" y="733"/>
                  </a:lnTo>
                  <a:lnTo>
                    <a:pt x="544" y="901"/>
                  </a:lnTo>
                  <a:lnTo>
                    <a:pt x="335" y="1131"/>
                  </a:lnTo>
                  <a:lnTo>
                    <a:pt x="314" y="1235"/>
                  </a:lnTo>
                  <a:lnTo>
                    <a:pt x="356" y="1277"/>
                  </a:lnTo>
                  <a:lnTo>
                    <a:pt x="251" y="1445"/>
                  </a:lnTo>
                  <a:lnTo>
                    <a:pt x="126" y="1465"/>
                  </a:lnTo>
                  <a:lnTo>
                    <a:pt x="21" y="1591"/>
                  </a:lnTo>
                  <a:lnTo>
                    <a:pt x="84" y="1696"/>
                  </a:lnTo>
                  <a:lnTo>
                    <a:pt x="126" y="1800"/>
                  </a:lnTo>
                  <a:lnTo>
                    <a:pt x="105" y="1905"/>
                  </a:lnTo>
                  <a:lnTo>
                    <a:pt x="126" y="2072"/>
                  </a:lnTo>
                  <a:lnTo>
                    <a:pt x="84" y="2198"/>
                  </a:lnTo>
                  <a:lnTo>
                    <a:pt x="0" y="2261"/>
                  </a:lnTo>
                  <a:lnTo>
                    <a:pt x="84" y="2323"/>
                  </a:lnTo>
                  <a:lnTo>
                    <a:pt x="209" y="2386"/>
                  </a:lnTo>
                  <a:lnTo>
                    <a:pt x="314" y="2491"/>
                  </a:lnTo>
                  <a:lnTo>
                    <a:pt x="419" y="2574"/>
                  </a:lnTo>
                  <a:lnTo>
                    <a:pt x="440" y="2533"/>
                  </a:lnTo>
                  <a:lnTo>
                    <a:pt x="502" y="2386"/>
                  </a:lnTo>
                  <a:lnTo>
                    <a:pt x="544" y="2323"/>
                  </a:lnTo>
                  <a:lnTo>
                    <a:pt x="628" y="2219"/>
                  </a:lnTo>
                  <a:lnTo>
                    <a:pt x="628" y="2323"/>
                  </a:lnTo>
                  <a:lnTo>
                    <a:pt x="649" y="2428"/>
                  </a:lnTo>
                  <a:lnTo>
                    <a:pt x="649" y="2365"/>
                  </a:lnTo>
                  <a:lnTo>
                    <a:pt x="649" y="2282"/>
                  </a:lnTo>
                  <a:lnTo>
                    <a:pt x="712" y="2282"/>
                  </a:lnTo>
                  <a:lnTo>
                    <a:pt x="732" y="2428"/>
                  </a:lnTo>
                  <a:lnTo>
                    <a:pt x="712" y="2595"/>
                  </a:lnTo>
                  <a:lnTo>
                    <a:pt x="712" y="2700"/>
                  </a:lnTo>
                  <a:lnTo>
                    <a:pt x="649" y="2826"/>
                  </a:lnTo>
                  <a:lnTo>
                    <a:pt x="502" y="2951"/>
                  </a:lnTo>
                  <a:lnTo>
                    <a:pt x="544" y="2993"/>
                  </a:lnTo>
                  <a:lnTo>
                    <a:pt x="607" y="3139"/>
                  </a:lnTo>
                  <a:lnTo>
                    <a:pt x="502" y="3202"/>
                  </a:lnTo>
                  <a:lnTo>
                    <a:pt x="398" y="3328"/>
                  </a:lnTo>
                  <a:lnTo>
                    <a:pt x="419" y="3432"/>
                  </a:lnTo>
                  <a:lnTo>
                    <a:pt x="523" y="3432"/>
                  </a:lnTo>
                  <a:lnTo>
                    <a:pt x="649" y="3370"/>
                  </a:lnTo>
                  <a:lnTo>
                    <a:pt x="712" y="3453"/>
                  </a:lnTo>
                  <a:lnTo>
                    <a:pt x="879" y="3516"/>
                  </a:lnTo>
                  <a:lnTo>
                    <a:pt x="984" y="3537"/>
                  </a:lnTo>
                  <a:lnTo>
                    <a:pt x="1151" y="3767"/>
                  </a:lnTo>
                  <a:lnTo>
                    <a:pt x="1235" y="3767"/>
                  </a:lnTo>
                  <a:lnTo>
                    <a:pt x="1339" y="3662"/>
                  </a:lnTo>
                  <a:lnTo>
                    <a:pt x="1779" y="2721"/>
                  </a:lnTo>
                  <a:lnTo>
                    <a:pt x="1883" y="2637"/>
                  </a:lnTo>
                  <a:lnTo>
                    <a:pt x="2448" y="2470"/>
                  </a:lnTo>
                  <a:lnTo>
                    <a:pt x="2720" y="2282"/>
                  </a:lnTo>
                  <a:lnTo>
                    <a:pt x="3118" y="1905"/>
                  </a:lnTo>
                  <a:lnTo>
                    <a:pt x="3264" y="1549"/>
                  </a:lnTo>
                  <a:lnTo>
                    <a:pt x="3369" y="1549"/>
                  </a:lnTo>
                  <a:lnTo>
                    <a:pt x="3390" y="1486"/>
                  </a:lnTo>
                  <a:lnTo>
                    <a:pt x="3432" y="1361"/>
                  </a:lnTo>
                  <a:lnTo>
                    <a:pt x="3390" y="1235"/>
                  </a:lnTo>
                  <a:lnTo>
                    <a:pt x="3285" y="1026"/>
                  </a:lnTo>
                  <a:lnTo>
                    <a:pt x="3285" y="963"/>
                  </a:lnTo>
                  <a:lnTo>
                    <a:pt x="3264" y="859"/>
                  </a:lnTo>
                  <a:lnTo>
                    <a:pt x="3181" y="817"/>
                  </a:lnTo>
                  <a:lnTo>
                    <a:pt x="3160" y="733"/>
                  </a:lnTo>
                  <a:lnTo>
                    <a:pt x="3055" y="712"/>
                  </a:lnTo>
                  <a:lnTo>
                    <a:pt x="2909" y="629"/>
                  </a:lnTo>
                  <a:lnTo>
                    <a:pt x="2846" y="629"/>
                  </a:lnTo>
                  <a:lnTo>
                    <a:pt x="2762" y="712"/>
                  </a:lnTo>
                  <a:lnTo>
                    <a:pt x="2762" y="817"/>
                  </a:lnTo>
                  <a:lnTo>
                    <a:pt x="2699" y="901"/>
                  </a:lnTo>
                  <a:lnTo>
                    <a:pt x="2511" y="838"/>
                  </a:lnTo>
                  <a:lnTo>
                    <a:pt x="2448" y="796"/>
                  </a:lnTo>
                  <a:lnTo>
                    <a:pt x="2239" y="712"/>
                  </a:lnTo>
                  <a:lnTo>
                    <a:pt x="2072" y="691"/>
                  </a:lnTo>
                  <a:lnTo>
                    <a:pt x="2030" y="608"/>
                  </a:lnTo>
                  <a:lnTo>
                    <a:pt x="2072" y="524"/>
                  </a:lnTo>
                  <a:lnTo>
                    <a:pt x="1925" y="377"/>
                  </a:lnTo>
                  <a:lnTo>
                    <a:pt x="1821" y="377"/>
                  </a:lnTo>
                  <a:lnTo>
                    <a:pt x="1569" y="210"/>
                  </a:lnTo>
                  <a:lnTo>
                    <a:pt x="1381" y="85"/>
                  </a:lnTo>
                  <a:lnTo>
                    <a:pt x="1193"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38" name="Google Shape;938;p27"/>
            <p:cNvSpPr/>
            <p:nvPr/>
          </p:nvSpPr>
          <p:spPr>
            <a:xfrm>
              <a:off x="-3592361" y="4058327"/>
              <a:ext cx="157921" cy="222384"/>
            </a:xfrm>
            <a:custGeom>
              <a:avLst/>
              <a:gdLst/>
              <a:ahLst/>
              <a:cxnLst/>
              <a:rect l="l" t="t" r="r" b="b"/>
              <a:pathLst>
                <a:path w="7450" h="10986" extrusionOk="0">
                  <a:moveTo>
                    <a:pt x="3453" y="1"/>
                  </a:moveTo>
                  <a:lnTo>
                    <a:pt x="3474" y="105"/>
                  </a:lnTo>
                  <a:lnTo>
                    <a:pt x="3474" y="168"/>
                  </a:lnTo>
                  <a:lnTo>
                    <a:pt x="3579" y="377"/>
                  </a:lnTo>
                  <a:lnTo>
                    <a:pt x="3621" y="503"/>
                  </a:lnTo>
                  <a:lnTo>
                    <a:pt x="3579" y="628"/>
                  </a:lnTo>
                  <a:lnTo>
                    <a:pt x="3558" y="691"/>
                  </a:lnTo>
                  <a:lnTo>
                    <a:pt x="3453" y="691"/>
                  </a:lnTo>
                  <a:lnTo>
                    <a:pt x="3307" y="1047"/>
                  </a:lnTo>
                  <a:lnTo>
                    <a:pt x="2909" y="1424"/>
                  </a:lnTo>
                  <a:lnTo>
                    <a:pt x="2637" y="1612"/>
                  </a:lnTo>
                  <a:lnTo>
                    <a:pt x="2072" y="1779"/>
                  </a:lnTo>
                  <a:lnTo>
                    <a:pt x="1968" y="1863"/>
                  </a:lnTo>
                  <a:lnTo>
                    <a:pt x="1528" y="2804"/>
                  </a:lnTo>
                  <a:lnTo>
                    <a:pt x="1424" y="2909"/>
                  </a:lnTo>
                  <a:lnTo>
                    <a:pt x="1340" y="2909"/>
                  </a:lnTo>
                  <a:lnTo>
                    <a:pt x="1173" y="2679"/>
                  </a:lnTo>
                  <a:lnTo>
                    <a:pt x="1068" y="2658"/>
                  </a:lnTo>
                  <a:lnTo>
                    <a:pt x="901" y="2595"/>
                  </a:lnTo>
                  <a:lnTo>
                    <a:pt x="838" y="2512"/>
                  </a:lnTo>
                  <a:lnTo>
                    <a:pt x="712" y="2574"/>
                  </a:lnTo>
                  <a:lnTo>
                    <a:pt x="608" y="2574"/>
                  </a:lnTo>
                  <a:lnTo>
                    <a:pt x="587" y="2470"/>
                  </a:lnTo>
                  <a:lnTo>
                    <a:pt x="691" y="2344"/>
                  </a:lnTo>
                  <a:lnTo>
                    <a:pt x="796" y="2281"/>
                  </a:lnTo>
                  <a:lnTo>
                    <a:pt x="733" y="2135"/>
                  </a:lnTo>
                  <a:lnTo>
                    <a:pt x="691" y="2093"/>
                  </a:lnTo>
                  <a:lnTo>
                    <a:pt x="398" y="2240"/>
                  </a:lnTo>
                  <a:lnTo>
                    <a:pt x="294" y="2344"/>
                  </a:lnTo>
                  <a:lnTo>
                    <a:pt x="105" y="2512"/>
                  </a:lnTo>
                  <a:lnTo>
                    <a:pt x="64" y="2679"/>
                  </a:lnTo>
                  <a:lnTo>
                    <a:pt x="1" y="2784"/>
                  </a:lnTo>
                  <a:lnTo>
                    <a:pt x="22" y="2825"/>
                  </a:lnTo>
                  <a:lnTo>
                    <a:pt x="105" y="2909"/>
                  </a:lnTo>
                  <a:lnTo>
                    <a:pt x="126" y="2993"/>
                  </a:lnTo>
                  <a:lnTo>
                    <a:pt x="64" y="3035"/>
                  </a:lnTo>
                  <a:lnTo>
                    <a:pt x="64" y="3097"/>
                  </a:lnTo>
                  <a:lnTo>
                    <a:pt x="189" y="3202"/>
                  </a:lnTo>
                  <a:lnTo>
                    <a:pt x="273" y="3348"/>
                  </a:lnTo>
                  <a:lnTo>
                    <a:pt x="231" y="3495"/>
                  </a:lnTo>
                  <a:lnTo>
                    <a:pt x="168" y="3495"/>
                  </a:lnTo>
                  <a:lnTo>
                    <a:pt x="85" y="3516"/>
                  </a:lnTo>
                  <a:lnTo>
                    <a:pt x="22" y="3621"/>
                  </a:lnTo>
                  <a:lnTo>
                    <a:pt x="126" y="3704"/>
                  </a:lnTo>
                  <a:lnTo>
                    <a:pt x="231" y="3746"/>
                  </a:lnTo>
                  <a:lnTo>
                    <a:pt x="419" y="3872"/>
                  </a:lnTo>
                  <a:lnTo>
                    <a:pt x="587" y="3913"/>
                  </a:lnTo>
                  <a:lnTo>
                    <a:pt x="817" y="4060"/>
                  </a:lnTo>
                  <a:lnTo>
                    <a:pt x="921" y="4081"/>
                  </a:lnTo>
                  <a:lnTo>
                    <a:pt x="963" y="4185"/>
                  </a:lnTo>
                  <a:lnTo>
                    <a:pt x="1068" y="4374"/>
                  </a:lnTo>
                  <a:lnTo>
                    <a:pt x="1110" y="4541"/>
                  </a:lnTo>
                  <a:lnTo>
                    <a:pt x="1173" y="4667"/>
                  </a:lnTo>
                  <a:lnTo>
                    <a:pt x="1424" y="4771"/>
                  </a:lnTo>
                  <a:lnTo>
                    <a:pt x="1486" y="4960"/>
                  </a:lnTo>
                  <a:lnTo>
                    <a:pt x="1549" y="5106"/>
                  </a:lnTo>
                  <a:lnTo>
                    <a:pt x="1591" y="5211"/>
                  </a:lnTo>
                  <a:lnTo>
                    <a:pt x="1633" y="5399"/>
                  </a:lnTo>
                  <a:lnTo>
                    <a:pt x="1696" y="5525"/>
                  </a:lnTo>
                  <a:lnTo>
                    <a:pt x="1800" y="5587"/>
                  </a:lnTo>
                  <a:lnTo>
                    <a:pt x="1905" y="5797"/>
                  </a:lnTo>
                  <a:lnTo>
                    <a:pt x="1905" y="5922"/>
                  </a:lnTo>
                  <a:lnTo>
                    <a:pt x="1884" y="5964"/>
                  </a:lnTo>
                  <a:lnTo>
                    <a:pt x="1989" y="6152"/>
                  </a:lnTo>
                  <a:lnTo>
                    <a:pt x="2177" y="6382"/>
                  </a:lnTo>
                  <a:lnTo>
                    <a:pt x="2219" y="6487"/>
                  </a:lnTo>
                  <a:lnTo>
                    <a:pt x="2198" y="6592"/>
                  </a:lnTo>
                  <a:lnTo>
                    <a:pt x="2219" y="6675"/>
                  </a:lnTo>
                  <a:lnTo>
                    <a:pt x="2302" y="6696"/>
                  </a:lnTo>
                  <a:lnTo>
                    <a:pt x="2491" y="6885"/>
                  </a:lnTo>
                  <a:lnTo>
                    <a:pt x="2533" y="6989"/>
                  </a:lnTo>
                  <a:lnTo>
                    <a:pt x="2574" y="7157"/>
                  </a:lnTo>
                  <a:lnTo>
                    <a:pt x="2616" y="7219"/>
                  </a:lnTo>
                  <a:lnTo>
                    <a:pt x="2784" y="7282"/>
                  </a:lnTo>
                  <a:lnTo>
                    <a:pt x="2805" y="7408"/>
                  </a:lnTo>
                  <a:lnTo>
                    <a:pt x="2951" y="7680"/>
                  </a:lnTo>
                  <a:lnTo>
                    <a:pt x="3014" y="7805"/>
                  </a:lnTo>
                  <a:lnTo>
                    <a:pt x="3202" y="8056"/>
                  </a:lnTo>
                  <a:lnTo>
                    <a:pt x="3202" y="8203"/>
                  </a:lnTo>
                  <a:lnTo>
                    <a:pt x="3139" y="8203"/>
                  </a:lnTo>
                  <a:lnTo>
                    <a:pt x="3098" y="8161"/>
                  </a:lnTo>
                  <a:lnTo>
                    <a:pt x="3098" y="8224"/>
                  </a:lnTo>
                  <a:lnTo>
                    <a:pt x="3118" y="8328"/>
                  </a:lnTo>
                  <a:lnTo>
                    <a:pt x="3118" y="8412"/>
                  </a:lnTo>
                  <a:lnTo>
                    <a:pt x="3160" y="8412"/>
                  </a:lnTo>
                  <a:lnTo>
                    <a:pt x="3244" y="8454"/>
                  </a:lnTo>
                  <a:lnTo>
                    <a:pt x="3265" y="8538"/>
                  </a:lnTo>
                  <a:lnTo>
                    <a:pt x="3244" y="8579"/>
                  </a:lnTo>
                  <a:lnTo>
                    <a:pt x="3432" y="8726"/>
                  </a:lnTo>
                  <a:lnTo>
                    <a:pt x="3621" y="8789"/>
                  </a:lnTo>
                  <a:lnTo>
                    <a:pt x="3642" y="8872"/>
                  </a:lnTo>
                  <a:lnTo>
                    <a:pt x="3725" y="8977"/>
                  </a:lnTo>
                  <a:lnTo>
                    <a:pt x="3830" y="8998"/>
                  </a:lnTo>
                  <a:lnTo>
                    <a:pt x="3872" y="9061"/>
                  </a:lnTo>
                  <a:lnTo>
                    <a:pt x="3893" y="9165"/>
                  </a:lnTo>
                  <a:lnTo>
                    <a:pt x="3976" y="9207"/>
                  </a:lnTo>
                  <a:lnTo>
                    <a:pt x="4165" y="9186"/>
                  </a:lnTo>
                  <a:lnTo>
                    <a:pt x="4206" y="9144"/>
                  </a:lnTo>
                  <a:lnTo>
                    <a:pt x="4186" y="9207"/>
                  </a:lnTo>
                  <a:lnTo>
                    <a:pt x="4269" y="9354"/>
                  </a:lnTo>
                  <a:lnTo>
                    <a:pt x="4458" y="9416"/>
                  </a:lnTo>
                  <a:lnTo>
                    <a:pt x="4562" y="9500"/>
                  </a:lnTo>
                  <a:lnTo>
                    <a:pt x="4562" y="9605"/>
                  </a:lnTo>
                  <a:lnTo>
                    <a:pt x="4667" y="9667"/>
                  </a:lnTo>
                  <a:lnTo>
                    <a:pt x="4792" y="9709"/>
                  </a:lnTo>
                  <a:lnTo>
                    <a:pt x="4834" y="9688"/>
                  </a:lnTo>
                  <a:lnTo>
                    <a:pt x="4939" y="9709"/>
                  </a:lnTo>
                  <a:lnTo>
                    <a:pt x="5148" y="9835"/>
                  </a:lnTo>
                  <a:lnTo>
                    <a:pt x="5315" y="9919"/>
                  </a:lnTo>
                  <a:lnTo>
                    <a:pt x="5420" y="9919"/>
                  </a:lnTo>
                  <a:lnTo>
                    <a:pt x="5462" y="9939"/>
                  </a:lnTo>
                  <a:lnTo>
                    <a:pt x="5504" y="10023"/>
                  </a:lnTo>
                  <a:lnTo>
                    <a:pt x="5650" y="10128"/>
                  </a:lnTo>
                  <a:lnTo>
                    <a:pt x="5755" y="10191"/>
                  </a:lnTo>
                  <a:lnTo>
                    <a:pt x="5859" y="10316"/>
                  </a:lnTo>
                  <a:lnTo>
                    <a:pt x="5943" y="10337"/>
                  </a:lnTo>
                  <a:lnTo>
                    <a:pt x="5985" y="10421"/>
                  </a:lnTo>
                  <a:lnTo>
                    <a:pt x="5964" y="10463"/>
                  </a:lnTo>
                  <a:lnTo>
                    <a:pt x="5964" y="10546"/>
                  </a:lnTo>
                  <a:lnTo>
                    <a:pt x="6090" y="10567"/>
                  </a:lnTo>
                  <a:lnTo>
                    <a:pt x="6236" y="10630"/>
                  </a:lnTo>
                  <a:lnTo>
                    <a:pt x="6403" y="10776"/>
                  </a:lnTo>
                  <a:lnTo>
                    <a:pt x="6550" y="10944"/>
                  </a:lnTo>
                  <a:lnTo>
                    <a:pt x="6655" y="10965"/>
                  </a:lnTo>
                  <a:lnTo>
                    <a:pt x="6675" y="10986"/>
                  </a:lnTo>
                  <a:lnTo>
                    <a:pt x="6801" y="10923"/>
                  </a:lnTo>
                  <a:lnTo>
                    <a:pt x="6927" y="10839"/>
                  </a:lnTo>
                  <a:lnTo>
                    <a:pt x="7010" y="10839"/>
                  </a:lnTo>
                  <a:lnTo>
                    <a:pt x="7115" y="10776"/>
                  </a:lnTo>
                  <a:lnTo>
                    <a:pt x="7178" y="10672"/>
                  </a:lnTo>
                  <a:lnTo>
                    <a:pt x="7073" y="10567"/>
                  </a:lnTo>
                  <a:lnTo>
                    <a:pt x="7094" y="10463"/>
                  </a:lnTo>
                  <a:lnTo>
                    <a:pt x="7136" y="10400"/>
                  </a:lnTo>
                  <a:lnTo>
                    <a:pt x="7240" y="10421"/>
                  </a:lnTo>
                  <a:lnTo>
                    <a:pt x="7219" y="10337"/>
                  </a:lnTo>
                  <a:lnTo>
                    <a:pt x="7136" y="10316"/>
                  </a:lnTo>
                  <a:lnTo>
                    <a:pt x="7094" y="10253"/>
                  </a:lnTo>
                  <a:lnTo>
                    <a:pt x="7199" y="10086"/>
                  </a:lnTo>
                  <a:lnTo>
                    <a:pt x="7324" y="10002"/>
                  </a:lnTo>
                  <a:lnTo>
                    <a:pt x="7429" y="9835"/>
                  </a:lnTo>
                  <a:lnTo>
                    <a:pt x="7450" y="9709"/>
                  </a:lnTo>
                  <a:lnTo>
                    <a:pt x="7282" y="9312"/>
                  </a:lnTo>
                  <a:lnTo>
                    <a:pt x="7324" y="9207"/>
                  </a:lnTo>
                  <a:lnTo>
                    <a:pt x="7324" y="9082"/>
                  </a:lnTo>
                  <a:lnTo>
                    <a:pt x="7303" y="8998"/>
                  </a:lnTo>
                  <a:lnTo>
                    <a:pt x="7282" y="8872"/>
                  </a:lnTo>
                  <a:lnTo>
                    <a:pt x="7324" y="8789"/>
                  </a:lnTo>
                  <a:lnTo>
                    <a:pt x="7387" y="8621"/>
                  </a:lnTo>
                  <a:lnTo>
                    <a:pt x="7345" y="8245"/>
                  </a:lnTo>
                  <a:lnTo>
                    <a:pt x="7303" y="8098"/>
                  </a:lnTo>
                  <a:lnTo>
                    <a:pt x="7387" y="7910"/>
                  </a:lnTo>
                  <a:lnTo>
                    <a:pt x="7387" y="7491"/>
                  </a:lnTo>
                  <a:lnTo>
                    <a:pt x="7450" y="7324"/>
                  </a:lnTo>
                  <a:lnTo>
                    <a:pt x="7450" y="7261"/>
                  </a:lnTo>
                  <a:lnTo>
                    <a:pt x="6927" y="6487"/>
                  </a:lnTo>
                  <a:lnTo>
                    <a:pt x="6906" y="6487"/>
                  </a:lnTo>
                  <a:lnTo>
                    <a:pt x="6864" y="6466"/>
                  </a:lnTo>
                  <a:lnTo>
                    <a:pt x="6675" y="6466"/>
                  </a:lnTo>
                  <a:lnTo>
                    <a:pt x="6571" y="6529"/>
                  </a:lnTo>
                  <a:lnTo>
                    <a:pt x="6445" y="6529"/>
                  </a:lnTo>
                  <a:lnTo>
                    <a:pt x="6383" y="6466"/>
                  </a:lnTo>
                  <a:lnTo>
                    <a:pt x="6362" y="6341"/>
                  </a:lnTo>
                  <a:lnTo>
                    <a:pt x="6341" y="6006"/>
                  </a:lnTo>
                  <a:lnTo>
                    <a:pt x="6341" y="5797"/>
                  </a:lnTo>
                  <a:lnTo>
                    <a:pt x="6383" y="5734"/>
                  </a:lnTo>
                  <a:lnTo>
                    <a:pt x="6403" y="5608"/>
                  </a:lnTo>
                  <a:lnTo>
                    <a:pt x="6362" y="5545"/>
                  </a:lnTo>
                  <a:lnTo>
                    <a:pt x="6152" y="5650"/>
                  </a:lnTo>
                  <a:lnTo>
                    <a:pt x="5922" y="5901"/>
                  </a:lnTo>
                  <a:lnTo>
                    <a:pt x="5608" y="5859"/>
                  </a:lnTo>
                  <a:lnTo>
                    <a:pt x="5357" y="5859"/>
                  </a:lnTo>
                  <a:lnTo>
                    <a:pt x="5315" y="5713"/>
                  </a:lnTo>
                  <a:lnTo>
                    <a:pt x="5211" y="5525"/>
                  </a:lnTo>
                  <a:lnTo>
                    <a:pt x="5023" y="5483"/>
                  </a:lnTo>
                  <a:lnTo>
                    <a:pt x="4688" y="5525"/>
                  </a:lnTo>
                  <a:lnTo>
                    <a:pt x="4813" y="5336"/>
                  </a:lnTo>
                  <a:lnTo>
                    <a:pt x="4520" y="4876"/>
                  </a:lnTo>
                  <a:lnTo>
                    <a:pt x="4374" y="4709"/>
                  </a:lnTo>
                  <a:lnTo>
                    <a:pt x="4395" y="4646"/>
                  </a:lnTo>
                  <a:lnTo>
                    <a:pt x="4374" y="4541"/>
                  </a:lnTo>
                  <a:lnTo>
                    <a:pt x="4416" y="4437"/>
                  </a:lnTo>
                  <a:lnTo>
                    <a:pt x="4416" y="4290"/>
                  </a:lnTo>
                  <a:lnTo>
                    <a:pt x="4395" y="4227"/>
                  </a:lnTo>
                  <a:lnTo>
                    <a:pt x="4458" y="4165"/>
                  </a:lnTo>
                  <a:lnTo>
                    <a:pt x="4458" y="4039"/>
                  </a:lnTo>
                  <a:lnTo>
                    <a:pt x="4625" y="3934"/>
                  </a:lnTo>
                  <a:lnTo>
                    <a:pt x="4709" y="3955"/>
                  </a:lnTo>
                  <a:lnTo>
                    <a:pt x="4792" y="3851"/>
                  </a:lnTo>
                  <a:lnTo>
                    <a:pt x="4730" y="3746"/>
                  </a:lnTo>
                  <a:lnTo>
                    <a:pt x="4688" y="3558"/>
                  </a:lnTo>
                  <a:lnTo>
                    <a:pt x="4834" y="3411"/>
                  </a:lnTo>
                  <a:lnTo>
                    <a:pt x="4813" y="3307"/>
                  </a:lnTo>
                  <a:lnTo>
                    <a:pt x="4897" y="3223"/>
                  </a:lnTo>
                  <a:lnTo>
                    <a:pt x="4876" y="3076"/>
                  </a:lnTo>
                  <a:lnTo>
                    <a:pt x="4981" y="3014"/>
                  </a:lnTo>
                  <a:lnTo>
                    <a:pt x="5106" y="2930"/>
                  </a:lnTo>
                  <a:lnTo>
                    <a:pt x="5232" y="2825"/>
                  </a:lnTo>
                  <a:lnTo>
                    <a:pt x="5295" y="2804"/>
                  </a:lnTo>
                  <a:lnTo>
                    <a:pt x="5357" y="2721"/>
                  </a:lnTo>
                  <a:lnTo>
                    <a:pt x="5650" y="2679"/>
                  </a:lnTo>
                  <a:lnTo>
                    <a:pt x="6069" y="2553"/>
                  </a:lnTo>
                  <a:lnTo>
                    <a:pt x="6090" y="2449"/>
                  </a:lnTo>
                  <a:lnTo>
                    <a:pt x="6152" y="2470"/>
                  </a:lnTo>
                  <a:lnTo>
                    <a:pt x="6299" y="2470"/>
                  </a:lnTo>
                  <a:lnTo>
                    <a:pt x="6445" y="2553"/>
                  </a:lnTo>
                  <a:lnTo>
                    <a:pt x="6445" y="2574"/>
                  </a:lnTo>
                  <a:lnTo>
                    <a:pt x="6550" y="2595"/>
                  </a:lnTo>
                  <a:lnTo>
                    <a:pt x="6592" y="2512"/>
                  </a:lnTo>
                  <a:lnTo>
                    <a:pt x="6592" y="2470"/>
                  </a:lnTo>
                  <a:lnTo>
                    <a:pt x="6571" y="2344"/>
                  </a:lnTo>
                  <a:lnTo>
                    <a:pt x="6466" y="2260"/>
                  </a:lnTo>
                  <a:lnTo>
                    <a:pt x="6341" y="2260"/>
                  </a:lnTo>
                  <a:lnTo>
                    <a:pt x="6194" y="2281"/>
                  </a:lnTo>
                  <a:lnTo>
                    <a:pt x="6173" y="2198"/>
                  </a:lnTo>
                  <a:lnTo>
                    <a:pt x="6550" y="1570"/>
                  </a:lnTo>
                  <a:lnTo>
                    <a:pt x="6550" y="1507"/>
                  </a:lnTo>
                  <a:lnTo>
                    <a:pt x="6445" y="1528"/>
                  </a:lnTo>
                  <a:lnTo>
                    <a:pt x="6362" y="1444"/>
                  </a:lnTo>
                  <a:lnTo>
                    <a:pt x="6257" y="1403"/>
                  </a:lnTo>
                  <a:lnTo>
                    <a:pt x="6173" y="1403"/>
                  </a:lnTo>
                  <a:lnTo>
                    <a:pt x="6131" y="1319"/>
                  </a:lnTo>
                  <a:lnTo>
                    <a:pt x="6027" y="1319"/>
                  </a:lnTo>
                  <a:lnTo>
                    <a:pt x="5839" y="1424"/>
                  </a:lnTo>
                  <a:lnTo>
                    <a:pt x="5671" y="1340"/>
                  </a:lnTo>
                  <a:lnTo>
                    <a:pt x="5525" y="1319"/>
                  </a:lnTo>
                  <a:lnTo>
                    <a:pt x="5336" y="1403"/>
                  </a:lnTo>
                  <a:lnTo>
                    <a:pt x="5295" y="1444"/>
                  </a:lnTo>
                  <a:lnTo>
                    <a:pt x="5148" y="1444"/>
                  </a:lnTo>
                  <a:lnTo>
                    <a:pt x="5043" y="1424"/>
                  </a:lnTo>
                  <a:lnTo>
                    <a:pt x="4918" y="1444"/>
                  </a:lnTo>
                  <a:lnTo>
                    <a:pt x="4813" y="1424"/>
                  </a:lnTo>
                  <a:lnTo>
                    <a:pt x="4792" y="1340"/>
                  </a:lnTo>
                  <a:lnTo>
                    <a:pt x="4813" y="1256"/>
                  </a:lnTo>
                  <a:lnTo>
                    <a:pt x="4792" y="1131"/>
                  </a:lnTo>
                  <a:lnTo>
                    <a:pt x="4688" y="1089"/>
                  </a:lnTo>
                  <a:lnTo>
                    <a:pt x="4625" y="1089"/>
                  </a:lnTo>
                  <a:lnTo>
                    <a:pt x="4625" y="921"/>
                  </a:lnTo>
                  <a:lnTo>
                    <a:pt x="4520" y="775"/>
                  </a:lnTo>
                  <a:lnTo>
                    <a:pt x="4269" y="670"/>
                  </a:lnTo>
                  <a:lnTo>
                    <a:pt x="4186" y="670"/>
                  </a:lnTo>
                  <a:lnTo>
                    <a:pt x="4081" y="482"/>
                  </a:lnTo>
                  <a:lnTo>
                    <a:pt x="4081" y="377"/>
                  </a:lnTo>
                  <a:lnTo>
                    <a:pt x="3934" y="210"/>
                  </a:lnTo>
                  <a:lnTo>
                    <a:pt x="3893" y="168"/>
                  </a:lnTo>
                  <a:lnTo>
                    <a:pt x="3767" y="147"/>
                  </a:lnTo>
                  <a:lnTo>
                    <a:pt x="3558" y="84"/>
                  </a:lnTo>
                  <a:lnTo>
                    <a:pt x="3516"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39" name="Google Shape;939;p27"/>
            <p:cNvSpPr/>
            <p:nvPr/>
          </p:nvSpPr>
          <p:spPr>
            <a:xfrm>
              <a:off x="-3445552" y="4173948"/>
              <a:ext cx="152601" cy="162669"/>
            </a:xfrm>
            <a:custGeom>
              <a:avLst/>
              <a:gdLst/>
              <a:ahLst/>
              <a:cxnLst/>
              <a:rect l="l" t="t" r="r" b="b"/>
              <a:pathLst>
                <a:path w="7199" h="8036" extrusionOk="0">
                  <a:moveTo>
                    <a:pt x="1967" y="1"/>
                  </a:moveTo>
                  <a:lnTo>
                    <a:pt x="1779" y="85"/>
                  </a:lnTo>
                  <a:lnTo>
                    <a:pt x="1612" y="126"/>
                  </a:lnTo>
                  <a:lnTo>
                    <a:pt x="1319" y="294"/>
                  </a:lnTo>
                  <a:lnTo>
                    <a:pt x="1235" y="545"/>
                  </a:lnTo>
                  <a:lnTo>
                    <a:pt x="1047" y="608"/>
                  </a:lnTo>
                  <a:lnTo>
                    <a:pt x="921" y="608"/>
                  </a:lnTo>
                  <a:lnTo>
                    <a:pt x="796" y="712"/>
                  </a:lnTo>
                  <a:lnTo>
                    <a:pt x="712" y="712"/>
                  </a:lnTo>
                  <a:lnTo>
                    <a:pt x="524" y="775"/>
                  </a:lnTo>
                  <a:lnTo>
                    <a:pt x="1" y="775"/>
                  </a:lnTo>
                  <a:lnTo>
                    <a:pt x="524" y="1549"/>
                  </a:lnTo>
                  <a:lnTo>
                    <a:pt x="524" y="1612"/>
                  </a:lnTo>
                  <a:lnTo>
                    <a:pt x="461" y="1779"/>
                  </a:lnTo>
                  <a:lnTo>
                    <a:pt x="461" y="2198"/>
                  </a:lnTo>
                  <a:lnTo>
                    <a:pt x="377" y="2386"/>
                  </a:lnTo>
                  <a:lnTo>
                    <a:pt x="419" y="2533"/>
                  </a:lnTo>
                  <a:lnTo>
                    <a:pt x="461" y="2909"/>
                  </a:lnTo>
                  <a:lnTo>
                    <a:pt x="398" y="3077"/>
                  </a:lnTo>
                  <a:lnTo>
                    <a:pt x="356" y="3160"/>
                  </a:lnTo>
                  <a:lnTo>
                    <a:pt x="377" y="3286"/>
                  </a:lnTo>
                  <a:lnTo>
                    <a:pt x="398" y="3370"/>
                  </a:lnTo>
                  <a:lnTo>
                    <a:pt x="398" y="3495"/>
                  </a:lnTo>
                  <a:lnTo>
                    <a:pt x="356" y="3600"/>
                  </a:lnTo>
                  <a:lnTo>
                    <a:pt x="524" y="3997"/>
                  </a:lnTo>
                  <a:lnTo>
                    <a:pt x="503" y="4123"/>
                  </a:lnTo>
                  <a:lnTo>
                    <a:pt x="398" y="4290"/>
                  </a:lnTo>
                  <a:lnTo>
                    <a:pt x="273" y="4374"/>
                  </a:lnTo>
                  <a:lnTo>
                    <a:pt x="168" y="4541"/>
                  </a:lnTo>
                  <a:lnTo>
                    <a:pt x="210" y="4604"/>
                  </a:lnTo>
                  <a:lnTo>
                    <a:pt x="293" y="4625"/>
                  </a:lnTo>
                  <a:lnTo>
                    <a:pt x="314" y="4709"/>
                  </a:lnTo>
                  <a:lnTo>
                    <a:pt x="356" y="4709"/>
                  </a:lnTo>
                  <a:lnTo>
                    <a:pt x="356" y="4834"/>
                  </a:lnTo>
                  <a:lnTo>
                    <a:pt x="482" y="4939"/>
                  </a:lnTo>
                  <a:lnTo>
                    <a:pt x="524" y="5002"/>
                  </a:lnTo>
                  <a:lnTo>
                    <a:pt x="565" y="5127"/>
                  </a:lnTo>
                  <a:lnTo>
                    <a:pt x="524" y="5232"/>
                  </a:lnTo>
                  <a:lnTo>
                    <a:pt x="524" y="5274"/>
                  </a:lnTo>
                  <a:lnTo>
                    <a:pt x="586" y="5483"/>
                  </a:lnTo>
                  <a:lnTo>
                    <a:pt x="670" y="5629"/>
                  </a:lnTo>
                  <a:lnTo>
                    <a:pt x="921" y="5839"/>
                  </a:lnTo>
                  <a:lnTo>
                    <a:pt x="942" y="5901"/>
                  </a:lnTo>
                  <a:lnTo>
                    <a:pt x="879" y="6090"/>
                  </a:lnTo>
                  <a:lnTo>
                    <a:pt x="921" y="6194"/>
                  </a:lnTo>
                  <a:lnTo>
                    <a:pt x="775" y="6508"/>
                  </a:lnTo>
                  <a:lnTo>
                    <a:pt x="879" y="6613"/>
                  </a:lnTo>
                  <a:lnTo>
                    <a:pt x="1130" y="6885"/>
                  </a:lnTo>
                  <a:lnTo>
                    <a:pt x="1570" y="8036"/>
                  </a:lnTo>
                  <a:lnTo>
                    <a:pt x="1737" y="8036"/>
                  </a:lnTo>
                  <a:lnTo>
                    <a:pt x="1758" y="7952"/>
                  </a:lnTo>
                  <a:lnTo>
                    <a:pt x="1863" y="7931"/>
                  </a:lnTo>
                  <a:lnTo>
                    <a:pt x="1863" y="7952"/>
                  </a:lnTo>
                  <a:lnTo>
                    <a:pt x="1946" y="7847"/>
                  </a:lnTo>
                  <a:lnTo>
                    <a:pt x="2051" y="7638"/>
                  </a:lnTo>
                  <a:lnTo>
                    <a:pt x="2260" y="7408"/>
                  </a:lnTo>
                  <a:lnTo>
                    <a:pt x="2407" y="7345"/>
                  </a:lnTo>
                  <a:lnTo>
                    <a:pt x="2553" y="7471"/>
                  </a:lnTo>
                  <a:lnTo>
                    <a:pt x="2721" y="7450"/>
                  </a:lnTo>
                  <a:lnTo>
                    <a:pt x="2804" y="7429"/>
                  </a:lnTo>
                  <a:lnTo>
                    <a:pt x="2930" y="7471"/>
                  </a:lnTo>
                  <a:lnTo>
                    <a:pt x="3139" y="7429"/>
                  </a:lnTo>
                  <a:lnTo>
                    <a:pt x="3244" y="7450"/>
                  </a:lnTo>
                  <a:lnTo>
                    <a:pt x="3286" y="7575"/>
                  </a:lnTo>
                  <a:lnTo>
                    <a:pt x="3348" y="7847"/>
                  </a:lnTo>
                  <a:lnTo>
                    <a:pt x="3411" y="7889"/>
                  </a:lnTo>
                  <a:lnTo>
                    <a:pt x="3453" y="7847"/>
                  </a:lnTo>
                  <a:lnTo>
                    <a:pt x="3453" y="7743"/>
                  </a:lnTo>
                  <a:lnTo>
                    <a:pt x="3516" y="7617"/>
                  </a:lnTo>
                  <a:lnTo>
                    <a:pt x="3516" y="7512"/>
                  </a:lnTo>
                  <a:lnTo>
                    <a:pt x="3620" y="7366"/>
                  </a:lnTo>
                  <a:lnTo>
                    <a:pt x="4227" y="7366"/>
                  </a:lnTo>
                  <a:lnTo>
                    <a:pt x="4353" y="7471"/>
                  </a:lnTo>
                  <a:lnTo>
                    <a:pt x="4374" y="7303"/>
                  </a:lnTo>
                  <a:lnTo>
                    <a:pt x="4541" y="6989"/>
                  </a:lnTo>
                  <a:lnTo>
                    <a:pt x="4562" y="6822"/>
                  </a:lnTo>
                  <a:lnTo>
                    <a:pt x="4541" y="6675"/>
                  </a:lnTo>
                  <a:lnTo>
                    <a:pt x="4478" y="6592"/>
                  </a:lnTo>
                  <a:lnTo>
                    <a:pt x="4667" y="6299"/>
                  </a:lnTo>
                  <a:lnTo>
                    <a:pt x="4750" y="6090"/>
                  </a:lnTo>
                  <a:lnTo>
                    <a:pt x="4750" y="5985"/>
                  </a:lnTo>
                  <a:lnTo>
                    <a:pt x="4876" y="5901"/>
                  </a:lnTo>
                  <a:lnTo>
                    <a:pt x="5650" y="5692"/>
                  </a:lnTo>
                  <a:lnTo>
                    <a:pt x="6319" y="5692"/>
                  </a:lnTo>
                  <a:lnTo>
                    <a:pt x="6696" y="5985"/>
                  </a:lnTo>
                  <a:lnTo>
                    <a:pt x="6780" y="5985"/>
                  </a:lnTo>
                  <a:lnTo>
                    <a:pt x="6864" y="6069"/>
                  </a:lnTo>
                  <a:lnTo>
                    <a:pt x="6926" y="5964"/>
                  </a:lnTo>
                  <a:lnTo>
                    <a:pt x="6905" y="5880"/>
                  </a:lnTo>
                  <a:lnTo>
                    <a:pt x="7198" y="5315"/>
                  </a:lnTo>
                  <a:lnTo>
                    <a:pt x="7177" y="5043"/>
                  </a:lnTo>
                  <a:lnTo>
                    <a:pt x="6884" y="4499"/>
                  </a:lnTo>
                  <a:lnTo>
                    <a:pt x="6571" y="4437"/>
                  </a:lnTo>
                  <a:lnTo>
                    <a:pt x="6591" y="4207"/>
                  </a:lnTo>
                  <a:lnTo>
                    <a:pt x="6550" y="3851"/>
                  </a:lnTo>
                  <a:lnTo>
                    <a:pt x="5524" y="3809"/>
                  </a:lnTo>
                  <a:lnTo>
                    <a:pt x="5545" y="3558"/>
                  </a:lnTo>
                  <a:lnTo>
                    <a:pt x="5315" y="3181"/>
                  </a:lnTo>
                  <a:lnTo>
                    <a:pt x="5399" y="3056"/>
                  </a:lnTo>
                  <a:lnTo>
                    <a:pt x="5336" y="2846"/>
                  </a:lnTo>
                  <a:lnTo>
                    <a:pt x="5378" y="2554"/>
                  </a:lnTo>
                  <a:lnTo>
                    <a:pt x="5315" y="2491"/>
                  </a:lnTo>
                  <a:lnTo>
                    <a:pt x="5106" y="2323"/>
                  </a:lnTo>
                  <a:lnTo>
                    <a:pt x="4771" y="2386"/>
                  </a:lnTo>
                  <a:lnTo>
                    <a:pt x="4604" y="2302"/>
                  </a:lnTo>
                  <a:lnTo>
                    <a:pt x="4499" y="2240"/>
                  </a:lnTo>
                  <a:lnTo>
                    <a:pt x="4457" y="2093"/>
                  </a:lnTo>
                  <a:lnTo>
                    <a:pt x="4290" y="2030"/>
                  </a:lnTo>
                  <a:lnTo>
                    <a:pt x="4060" y="1968"/>
                  </a:lnTo>
                  <a:lnTo>
                    <a:pt x="3955" y="1968"/>
                  </a:lnTo>
                  <a:lnTo>
                    <a:pt x="3746" y="1717"/>
                  </a:lnTo>
                  <a:lnTo>
                    <a:pt x="3620" y="1779"/>
                  </a:lnTo>
                  <a:lnTo>
                    <a:pt x="3411" y="1570"/>
                  </a:lnTo>
                  <a:lnTo>
                    <a:pt x="3181" y="1612"/>
                  </a:lnTo>
                  <a:lnTo>
                    <a:pt x="3118" y="1696"/>
                  </a:lnTo>
                  <a:lnTo>
                    <a:pt x="2993" y="1570"/>
                  </a:lnTo>
                  <a:lnTo>
                    <a:pt x="2804" y="1466"/>
                  </a:lnTo>
                  <a:lnTo>
                    <a:pt x="2679" y="1382"/>
                  </a:lnTo>
                  <a:lnTo>
                    <a:pt x="2616" y="1235"/>
                  </a:lnTo>
                  <a:lnTo>
                    <a:pt x="2490" y="1152"/>
                  </a:lnTo>
                  <a:lnTo>
                    <a:pt x="2407" y="942"/>
                  </a:lnTo>
                  <a:lnTo>
                    <a:pt x="2449" y="838"/>
                  </a:lnTo>
                  <a:lnTo>
                    <a:pt x="2386" y="545"/>
                  </a:lnTo>
                  <a:lnTo>
                    <a:pt x="2470" y="398"/>
                  </a:lnTo>
                  <a:lnTo>
                    <a:pt x="2407" y="189"/>
                  </a:lnTo>
                  <a:lnTo>
                    <a:pt x="2407" y="43"/>
                  </a:lnTo>
                  <a:lnTo>
                    <a:pt x="2365" y="1"/>
                  </a:lnTo>
                  <a:lnTo>
                    <a:pt x="2239" y="85"/>
                  </a:lnTo>
                  <a:lnTo>
                    <a:pt x="2093"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6B65"/>
                </a:solidFill>
                <a:effectLst/>
                <a:uLnTx/>
                <a:uFillTx/>
                <a:latin typeface="Arial"/>
                <a:cs typeface="Arial"/>
                <a:sym typeface="Arial"/>
              </a:endParaRPr>
            </a:p>
          </p:txBody>
        </p:sp>
        <p:sp>
          <p:nvSpPr>
            <p:cNvPr id="940" name="Google Shape;940;p27"/>
            <p:cNvSpPr/>
            <p:nvPr/>
          </p:nvSpPr>
          <p:spPr>
            <a:xfrm>
              <a:off x="-3353303" y="4289165"/>
              <a:ext cx="104694" cy="105484"/>
            </a:xfrm>
            <a:custGeom>
              <a:avLst/>
              <a:gdLst/>
              <a:ahLst/>
              <a:cxnLst/>
              <a:rect l="l" t="t" r="r" b="b"/>
              <a:pathLst>
                <a:path w="4939" h="5211" extrusionOk="0">
                  <a:moveTo>
                    <a:pt x="1298" y="0"/>
                  </a:moveTo>
                  <a:lnTo>
                    <a:pt x="524" y="209"/>
                  </a:lnTo>
                  <a:lnTo>
                    <a:pt x="398" y="293"/>
                  </a:lnTo>
                  <a:lnTo>
                    <a:pt x="398" y="398"/>
                  </a:lnTo>
                  <a:lnTo>
                    <a:pt x="315" y="607"/>
                  </a:lnTo>
                  <a:lnTo>
                    <a:pt x="126" y="900"/>
                  </a:lnTo>
                  <a:lnTo>
                    <a:pt x="189" y="983"/>
                  </a:lnTo>
                  <a:lnTo>
                    <a:pt x="210" y="1130"/>
                  </a:lnTo>
                  <a:lnTo>
                    <a:pt x="189" y="1297"/>
                  </a:lnTo>
                  <a:lnTo>
                    <a:pt x="22" y="1611"/>
                  </a:lnTo>
                  <a:lnTo>
                    <a:pt x="1" y="1779"/>
                  </a:lnTo>
                  <a:lnTo>
                    <a:pt x="1" y="1820"/>
                  </a:lnTo>
                  <a:lnTo>
                    <a:pt x="126" y="1946"/>
                  </a:lnTo>
                  <a:lnTo>
                    <a:pt x="231" y="1967"/>
                  </a:lnTo>
                  <a:lnTo>
                    <a:pt x="398" y="2239"/>
                  </a:lnTo>
                  <a:lnTo>
                    <a:pt x="754" y="2595"/>
                  </a:lnTo>
                  <a:lnTo>
                    <a:pt x="879" y="2595"/>
                  </a:lnTo>
                  <a:lnTo>
                    <a:pt x="1026" y="2720"/>
                  </a:lnTo>
                  <a:lnTo>
                    <a:pt x="1131" y="2888"/>
                  </a:lnTo>
                  <a:lnTo>
                    <a:pt x="1465" y="2971"/>
                  </a:lnTo>
                  <a:lnTo>
                    <a:pt x="1695" y="3097"/>
                  </a:lnTo>
                  <a:lnTo>
                    <a:pt x="1800" y="3097"/>
                  </a:lnTo>
                  <a:lnTo>
                    <a:pt x="2030" y="3327"/>
                  </a:lnTo>
                  <a:lnTo>
                    <a:pt x="2302" y="3452"/>
                  </a:lnTo>
                  <a:lnTo>
                    <a:pt x="2637" y="3515"/>
                  </a:lnTo>
                  <a:lnTo>
                    <a:pt x="2804" y="3641"/>
                  </a:lnTo>
                  <a:lnTo>
                    <a:pt x="2951" y="3808"/>
                  </a:lnTo>
                  <a:lnTo>
                    <a:pt x="3035" y="3934"/>
                  </a:lnTo>
                  <a:lnTo>
                    <a:pt x="2972" y="4059"/>
                  </a:lnTo>
                  <a:lnTo>
                    <a:pt x="2909" y="4185"/>
                  </a:lnTo>
                  <a:lnTo>
                    <a:pt x="2804" y="4269"/>
                  </a:lnTo>
                  <a:lnTo>
                    <a:pt x="2742" y="4373"/>
                  </a:lnTo>
                  <a:lnTo>
                    <a:pt x="2763" y="4478"/>
                  </a:lnTo>
                  <a:lnTo>
                    <a:pt x="2700" y="4708"/>
                  </a:lnTo>
                  <a:lnTo>
                    <a:pt x="2512" y="4896"/>
                  </a:lnTo>
                  <a:lnTo>
                    <a:pt x="2491" y="5022"/>
                  </a:lnTo>
                  <a:lnTo>
                    <a:pt x="2574" y="5022"/>
                  </a:lnTo>
                  <a:lnTo>
                    <a:pt x="2972" y="4959"/>
                  </a:lnTo>
                  <a:lnTo>
                    <a:pt x="3328" y="5064"/>
                  </a:lnTo>
                  <a:lnTo>
                    <a:pt x="3579" y="5210"/>
                  </a:lnTo>
                  <a:lnTo>
                    <a:pt x="3704" y="5168"/>
                  </a:lnTo>
                  <a:lnTo>
                    <a:pt x="3788" y="5168"/>
                  </a:lnTo>
                  <a:lnTo>
                    <a:pt x="3851" y="5210"/>
                  </a:lnTo>
                  <a:lnTo>
                    <a:pt x="3955" y="5064"/>
                  </a:lnTo>
                  <a:lnTo>
                    <a:pt x="3997" y="5022"/>
                  </a:lnTo>
                  <a:lnTo>
                    <a:pt x="4123" y="5085"/>
                  </a:lnTo>
                  <a:lnTo>
                    <a:pt x="4227" y="4959"/>
                  </a:lnTo>
                  <a:lnTo>
                    <a:pt x="4290" y="4792"/>
                  </a:lnTo>
                  <a:lnTo>
                    <a:pt x="4541" y="4603"/>
                  </a:lnTo>
                  <a:lnTo>
                    <a:pt x="4583" y="4478"/>
                  </a:lnTo>
                  <a:lnTo>
                    <a:pt x="4646" y="4352"/>
                  </a:lnTo>
                  <a:lnTo>
                    <a:pt x="4750" y="4248"/>
                  </a:lnTo>
                  <a:lnTo>
                    <a:pt x="4792" y="4038"/>
                  </a:lnTo>
                  <a:lnTo>
                    <a:pt x="4750" y="3976"/>
                  </a:lnTo>
                  <a:lnTo>
                    <a:pt x="4750" y="3829"/>
                  </a:lnTo>
                  <a:lnTo>
                    <a:pt x="4813" y="3808"/>
                  </a:lnTo>
                  <a:lnTo>
                    <a:pt x="4813" y="3724"/>
                  </a:lnTo>
                  <a:lnTo>
                    <a:pt x="4813" y="3662"/>
                  </a:lnTo>
                  <a:lnTo>
                    <a:pt x="4813" y="3599"/>
                  </a:lnTo>
                  <a:lnTo>
                    <a:pt x="4834" y="3599"/>
                  </a:lnTo>
                  <a:lnTo>
                    <a:pt x="4855" y="3515"/>
                  </a:lnTo>
                  <a:lnTo>
                    <a:pt x="4855" y="2971"/>
                  </a:lnTo>
                  <a:lnTo>
                    <a:pt x="4939" y="2888"/>
                  </a:lnTo>
                  <a:lnTo>
                    <a:pt x="4834" y="2867"/>
                  </a:lnTo>
                  <a:lnTo>
                    <a:pt x="4750" y="2783"/>
                  </a:lnTo>
                  <a:lnTo>
                    <a:pt x="4625" y="2720"/>
                  </a:lnTo>
                  <a:lnTo>
                    <a:pt x="4395" y="2867"/>
                  </a:lnTo>
                  <a:lnTo>
                    <a:pt x="4290" y="2825"/>
                  </a:lnTo>
                  <a:lnTo>
                    <a:pt x="4206" y="2616"/>
                  </a:lnTo>
                  <a:lnTo>
                    <a:pt x="4060" y="1988"/>
                  </a:lnTo>
                  <a:lnTo>
                    <a:pt x="4018" y="1862"/>
                  </a:lnTo>
                  <a:lnTo>
                    <a:pt x="3892" y="1820"/>
                  </a:lnTo>
                  <a:lnTo>
                    <a:pt x="3767" y="1716"/>
                  </a:lnTo>
                  <a:lnTo>
                    <a:pt x="3495" y="1841"/>
                  </a:lnTo>
                  <a:lnTo>
                    <a:pt x="3328" y="1758"/>
                  </a:lnTo>
                  <a:lnTo>
                    <a:pt x="3056" y="1779"/>
                  </a:lnTo>
                  <a:lnTo>
                    <a:pt x="2972" y="1737"/>
                  </a:lnTo>
                  <a:lnTo>
                    <a:pt x="2763" y="1758"/>
                  </a:lnTo>
                  <a:lnTo>
                    <a:pt x="2721" y="1632"/>
                  </a:lnTo>
                  <a:lnTo>
                    <a:pt x="2763" y="1528"/>
                  </a:lnTo>
                  <a:lnTo>
                    <a:pt x="2721" y="1360"/>
                  </a:lnTo>
                  <a:lnTo>
                    <a:pt x="2763" y="1025"/>
                  </a:lnTo>
                  <a:lnTo>
                    <a:pt x="2658" y="837"/>
                  </a:lnTo>
                  <a:lnTo>
                    <a:pt x="2658" y="670"/>
                  </a:lnTo>
                  <a:lnTo>
                    <a:pt x="2512" y="565"/>
                  </a:lnTo>
                  <a:lnTo>
                    <a:pt x="2553" y="419"/>
                  </a:lnTo>
                  <a:lnTo>
                    <a:pt x="2428" y="293"/>
                  </a:lnTo>
                  <a:lnTo>
                    <a:pt x="2344" y="293"/>
                  </a:lnTo>
                  <a:lnTo>
                    <a:pt x="1967"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A6CBC2"/>
                </a:solidFill>
                <a:effectLst/>
                <a:uLnTx/>
                <a:uFillTx/>
                <a:latin typeface="Arial"/>
                <a:cs typeface="Arial"/>
                <a:sym typeface="Arial"/>
              </a:endParaRPr>
            </a:p>
          </p:txBody>
        </p:sp>
        <p:sp>
          <p:nvSpPr>
            <p:cNvPr id="941" name="Google Shape;941;p27"/>
            <p:cNvSpPr/>
            <p:nvPr/>
          </p:nvSpPr>
          <p:spPr>
            <a:xfrm>
              <a:off x="-3289437" y="4425960"/>
              <a:ext cx="62109" cy="67367"/>
            </a:xfrm>
            <a:custGeom>
              <a:avLst/>
              <a:gdLst/>
              <a:ahLst/>
              <a:cxnLst/>
              <a:rect l="l" t="t" r="r" b="b"/>
              <a:pathLst>
                <a:path w="2930" h="3328" extrusionOk="0">
                  <a:moveTo>
                    <a:pt x="754" y="0"/>
                  </a:moveTo>
                  <a:lnTo>
                    <a:pt x="440" y="63"/>
                  </a:lnTo>
                  <a:lnTo>
                    <a:pt x="377" y="42"/>
                  </a:lnTo>
                  <a:lnTo>
                    <a:pt x="315" y="42"/>
                  </a:lnTo>
                  <a:lnTo>
                    <a:pt x="273" y="63"/>
                  </a:lnTo>
                  <a:lnTo>
                    <a:pt x="231" y="210"/>
                  </a:lnTo>
                  <a:lnTo>
                    <a:pt x="126" y="335"/>
                  </a:lnTo>
                  <a:lnTo>
                    <a:pt x="168" y="524"/>
                  </a:lnTo>
                  <a:lnTo>
                    <a:pt x="126" y="586"/>
                  </a:lnTo>
                  <a:lnTo>
                    <a:pt x="147" y="712"/>
                  </a:lnTo>
                  <a:lnTo>
                    <a:pt x="147" y="963"/>
                  </a:lnTo>
                  <a:lnTo>
                    <a:pt x="84" y="1047"/>
                  </a:lnTo>
                  <a:lnTo>
                    <a:pt x="84" y="1151"/>
                  </a:lnTo>
                  <a:lnTo>
                    <a:pt x="43" y="1277"/>
                  </a:lnTo>
                  <a:lnTo>
                    <a:pt x="84" y="1465"/>
                  </a:lnTo>
                  <a:lnTo>
                    <a:pt x="43" y="1507"/>
                  </a:lnTo>
                  <a:lnTo>
                    <a:pt x="63" y="1779"/>
                  </a:lnTo>
                  <a:lnTo>
                    <a:pt x="126" y="1967"/>
                  </a:lnTo>
                  <a:lnTo>
                    <a:pt x="84" y="2030"/>
                  </a:lnTo>
                  <a:lnTo>
                    <a:pt x="22" y="2114"/>
                  </a:lnTo>
                  <a:lnTo>
                    <a:pt x="1" y="2156"/>
                  </a:lnTo>
                  <a:lnTo>
                    <a:pt x="1" y="2428"/>
                  </a:lnTo>
                  <a:lnTo>
                    <a:pt x="63" y="2637"/>
                  </a:lnTo>
                  <a:lnTo>
                    <a:pt x="231" y="2867"/>
                  </a:lnTo>
                  <a:lnTo>
                    <a:pt x="315" y="2867"/>
                  </a:lnTo>
                  <a:lnTo>
                    <a:pt x="461" y="3034"/>
                  </a:lnTo>
                  <a:lnTo>
                    <a:pt x="545" y="3055"/>
                  </a:lnTo>
                  <a:lnTo>
                    <a:pt x="796" y="3034"/>
                  </a:lnTo>
                  <a:lnTo>
                    <a:pt x="963" y="3055"/>
                  </a:lnTo>
                  <a:lnTo>
                    <a:pt x="1089" y="3139"/>
                  </a:lnTo>
                  <a:lnTo>
                    <a:pt x="1172" y="3160"/>
                  </a:lnTo>
                  <a:lnTo>
                    <a:pt x="1277" y="3160"/>
                  </a:lnTo>
                  <a:lnTo>
                    <a:pt x="1298" y="3181"/>
                  </a:lnTo>
                  <a:lnTo>
                    <a:pt x="1277" y="3244"/>
                  </a:lnTo>
                  <a:lnTo>
                    <a:pt x="1277" y="3285"/>
                  </a:lnTo>
                  <a:lnTo>
                    <a:pt x="1382" y="3285"/>
                  </a:lnTo>
                  <a:lnTo>
                    <a:pt x="1507" y="3202"/>
                  </a:lnTo>
                  <a:lnTo>
                    <a:pt x="1654" y="3181"/>
                  </a:lnTo>
                  <a:lnTo>
                    <a:pt x="1800" y="3244"/>
                  </a:lnTo>
                  <a:lnTo>
                    <a:pt x="1842" y="3264"/>
                  </a:lnTo>
                  <a:lnTo>
                    <a:pt x="1926" y="3264"/>
                  </a:lnTo>
                  <a:lnTo>
                    <a:pt x="2009" y="3285"/>
                  </a:lnTo>
                  <a:lnTo>
                    <a:pt x="2093" y="3327"/>
                  </a:lnTo>
                  <a:lnTo>
                    <a:pt x="2135" y="3264"/>
                  </a:lnTo>
                  <a:lnTo>
                    <a:pt x="2156" y="3181"/>
                  </a:lnTo>
                  <a:lnTo>
                    <a:pt x="2177" y="3181"/>
                  </a:lnTo>
                  <a:lnTo>
                    <a:pt x="2239" y="3202"/>
                  </a:lnTo>
                  <a:lnTo>
                    <a:pt x="2449" y="3139"/>
                  </a:lnTo>
                  <a:lnTo>
                    <a:pt x="2574" y="2972"/>
                  </a:lnTo>
                  <a:lnTo>
                    <a:pt x="2637" y="2930"/>
                  </a:lnTo>
                  <a:lnTo>
                    <a:pt x="2616" y="2909"/>
                  </a:lnTo>
                  <a:lnTo>
                    <a:pt x="2658" y="2804"/>
                  </a:lnTo>
                  <a:lnTo>
                    <a:pt x="2784" y="2720"/>
                  </a:lnTo>
                  <a:lnTo>
                    <a:pt x="2784" y="2532"/>
                  </a:lnTo>
                  <a:lnTo>
                    <a:pt x="2867" y="2428"/>
                  </a:lnTo>
                  <a:lnTo>
                    <a:pt x="2930" y="2407"/>
                  </a:lnTo>
                  <a:lnTo>
                    <a:pt x="2888" y="2386"/>
                  </a:lnTo>
                  <a:lnTo>
                    <a:pt x="2825" y="2281"/>
                  </a:lnTo>
                  <a:lnTo>
                    <a:pt x="2784" y="2239"/>
                  </a:lnTo>
                  <a:lnTo>
                    <a:pt x="2784" y="2218"/>
                  </a:lnTo>
                  <a:lnTo>
                    <a:pt x="2742" y="2030"/>
                  </a:lnTo>
                  <a:lnTo>
                    <a:pt x="2846" y="1884"/>
                  </a:lnTo>
                  <a:lnTo>
                    <a:pt x="2867" y="1716"/>
                  </a:lnTo>
                  <a:lnTo>
                    <a:pt x="2742" y="1612"/>
                  </a:lnTo>
                  <a:lnTo>
                    <a:pt x="2574" y="1402"/>
                  </a:lnTo>
                  <a:lnTo>
                    <a:pt x="2449" y="1256"/>
                  </a:lnTo>
                  <a:lnTo>
                    <a:pt x="2239" y="1151"/>
                  </a:lnTo>
                  <a:lnTo>
                    <a:pt x="2114" y="1172"/>
                  </a:lnTo>
                  <a:lnTo>
                    <a:pt x="2114" y="1026"/>
                  </a:lnTo>
                  <a:lnTo>
                    <a:pt x="1988" y="879"/>
                  </a:lnTo>
                  <a:lnTo>
                    <a:pt x="1842" y="858"/>
                  </a:lnTo>
                  <a:lnTo>
                    <a:pt x="1695" y="775"/>
                  </a:lnTo>
                  <a:lnTo>
                    <a:pt x="1570" y="565"/>
                  </a:lnTo>
                  <a:lnTo>
                    <a:pt x="1486" y="565"/>
                  </a:lnTo>
                  <a:lnTo>
                    <a:pt x="1382" y="670"/>
                  </a:lnTo>
                  <a:lnTo>
                    <a:pt x="1319" y="670"/>
                  </a:lnTo>
                  <a:lnTo>
                    <a:pt x="1172" y="461"/>
                  </a:lnTo>
                  <a:lnTo>
                    <a:pt x="1110" y="314"/>
                  </a:lnTo>
                  <a:lnTo>
                    <a:pt x="984" y="251"/>
                  </a:lnTo>
                  <a:lnTo>
                    <a:pt x="859" y="63"/>
                  </a:lnTo>
                  <a:lnTo>
                    <a:pt x="754"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942" name="Google Shape;942;p27"/>
            <p:cNvGrpSpPr/>
            <p:nvPr/>
          </p:nvGrpSpPr>
          <p:grpSpPr>
            <a:xfrm>
              <a:off x="-3435733" y="4322286"/>
              <a:ext cx="195632" cy="484545"/>
              <a:chOff x="2711750" y="3572300"/>
              <a:chExt cx="230725" cy="598425"/>
            </a:xfrm>
          </p:grpSpPr>
          <p:sp>
            <p:nvSpPr>
              <p:cNvPr id="943" name="Google Shape;943;p27"/>
              <p:cNvSpPr/>
              <p:nvPr/>
            </p:nvSpPr>
            <p:spPr>
              <a:xfrm>
                <a:off x="2711750" y="3572300"/>
                <a:ext cx="230725" cy="538800"/>
              </a:xfrm>
              <a:custGeom>
                <a:avLst/>
                <a:gdLst/>
                <a:ahLst/>
                <a:cxnLst/>
                <a:rect l="l" t="t" r="r" b="b"/>
                <a:pathLst>
                  <a:path w="9229" h="21552" extrusionOk="0">
                    <a:moveTo>
                      <a:pt x="1947" y="0"/>
                    </a:moveTo>
                    <a:lnTo>
                      <a:pt x="1800" y="42"/>
                    </a:lnTo>
                    <a:lnTo>
                      <a:pt x="1570" y="293"/>
                    </a:lnTo>
                    <a:lnTo>
                      <a:pt x="1466" y="502"/>
                    </a:lnTo>
                    <a:lnTo>
                      <a:pt x="1382" y="607"/>
                    </a:lnTo>
                    <a:lnTo>
                      <a:pt x="1466" y="753"/>
                    </a:lnTo>
                    <a:lnTo>
                      <a:pt x="1298" y="1402"/>
                    </a:lnTo>
                    <a:lnTo>
                      <a:pt x="629" y="1779"/>
                    </a:lnTo>
                    <a:lnTo>
                      <a:pt x="566" y="1925"/>
                    </a:lnTo>
                    <a:lnTo>
                      <a:pt x="691" y="2030"/>
                    </a:lnTo>
                    <a:lnTo>
                      <a:pt x="733" y="2134"/>
                    </a:lnTo>
                    <a:lnTo>
                      <a:pt x="650" y="2281"/>
                    </a:lnTo>
                    <a:lnTo>
                      <a:pt x="670" y="2448"/>
                    </a:lnTo>
                    <a:lnTo>
                      <a:pt x="796" y="2616"/>
                    </a:lnTo>
                    <a:lnTo>
                      <a:pt x="796" y="2762"/>
                    </a:lnTo>
                    <a:lnTo>
                      <a:pt x="691" y="2846"/>
                    </a:lnTo>
                    <a:lnTo>
                      <a:pt x="670" y="2950"/>
                    </a:lnTo>
                    <a:lnTo>
                      <a:pt x="754" y="3013"/>
                    </a:lnTo>
                    <a:lnTo>
                      <a:pt x="796" y="3076"/>
                    </a:lnTo>
                    <a:lnTo>
                      <a:pt x="796" y="3243"/>
                    </a:lnTo>
                    <a:lnTo>
                      <a:pt x="859" y="3285"/>
                    </a:lnTo>
                    <a:lnTo>
                      <a:pt x="775" y="3390"/>
                    </a:lnTo>
                    <a:lnTo>
                      <a:pt x="670" y="3453"/>
                    </a:lnTo>
                    <a:lnTo>
                      <a:pt x="524" y="3599"/>
                    </a:lnTo>
                    <a:lnTo>
                      <a:pt x="357" y="3997"/>
                    </a:lnTo>
                    <a:lnTo>
                      <a:pt x="252" y="4164"/>
                    </a:lnTo>
                    <a:lnTo>
                      <a:pt x="210" y="4582"/>
                    </a:lnTo>
                    <a:lnTo>
                      <a:pt x="126" y="4645"/>
                    </a:lnTo>
                    <a:lnTo>
                      <a:pt x="147" y="5022"/>
                    </a:lnTo>
                    <a:lnTo>
                      <a:pt x="252" y="5210"/>
                    </a:lnTo>
                    <a:lnTo>
                      <a:pt x="252" y="5461"/>
                    </a:lnTo>
                    <a:lnTo>
                      <a:pt x="168" y="5566"/>
                    </a:lnTo>
                    <a:lnTo>
                      <a:pt x="168" y="5859"/>
                    </a:lnTo>
                    <a:lnTo>
                      <a:pt x="22" y="5942"/>
                    </a:lnTo>
                    <a:lnTo>
                      <a:pt x="1" y="6152"/>
                    </a:lnTo>
                    <a:lnTo>
                      <a:pt x="43" y="6424"/>
                    </a:lnTo>
                    <a:lnTo>
                      <a:pt x="147" y="6570"/>
                    </a:lnTo>
                    <a:lnTo>
                      <a:pt x="168" y="6675"/>
                    </a:lnTo>
                    <a:lnTo>
                      <a:pt x="315" y="6884"/>
                    </a:lnTo>
                    <a:lnTo>
                      <a:pt x="378" y="7051"/>
                    </a:lnTo>
                    <a:lnTo>
                      <a:pt x="461" y="7407"/>
                    </a:lnTo>
                    <a:lnTo>
                      <a:pt x="545" y="7470"/>
                    </a:lnTo>
                    <a:lnTo>
                      <a:pt x="587" y="7930"/>
                    </a:lnTo>
                    <a:lnTo>
                      <a:pt x="566" y="8181"/>
                    </a:lnTo>
                    <a:lnTo>
                      <a:pt x="461" y="8202"/>
                    </a:lnTo>
                    <a:lnTo>
                      <a:pt x="357" y="8453"/>
                    </a:lnTo>
                    <a:lnTo>
                      <a:pt x="378" y="8683"/>
                    </a:lnTo>
                    <a:lnTo>
                      <a:pt x="252" y="8872"/>
                    </a:lnTo>
                    <a:lnTo>
                      <a:pt x="336" y="8935"/>
                    </a:lnTo>
                    <a:lnTo>
                      <a:pt x="440" y="9123"/>
                    </a:lnTo>
                    <a:lnTo>
                      <a:pt x="461" y="9332"/>
                    </a:lnTo>
                    <a:lnTo>
                      <a:pt x="336" y="9458"/>
                    </a:lnTo>
                    <a:lnTo>
                      <a:pt x="210" y="9709"/>
                    </a:lnTo>
                    <a:lnTo>
                      <a:pt x="210" y="10085"/>
                    </a:lnTo>
                    <a:lnTo>
                      <a:pt x="210" y="10253"/>
                    </a:lnTo>
                    <a:lnTo>
                      <a:pt x="147" y="10483"/>
                    </a:lnTo>
                    <a:lnTo>
                      <a:pt x="482" y="11173"/>
                    </a:lnTo>
                    <a:lnTo>
                      <a:pt x="419" y="11278"/>
                    </a:lnTo>
                    <a:lnTo>
                      <a:pt x="252" y="11341"/>
                    </a:lnTo>
                    <a:lnTo>
                      <a:pt x="231" y="11655"/>
                    </a:lnTo>
                    <a:lnTo>
                      <a:pt x="22" y="11948"/>
                    </a:lnTo>
                    <a:lnTo>
                      <a:pt x="43" y="12157"/>
                    </a:lnTo>
                    <a:lnTo>
                      <a:pt x="147" y="12345"/>
                    </a:lnTo>
                    <a:lnTo>
                      <a:pt x="126" y="12764"/>
                    </a:lnTo>
                    <a:lnTo>
                      <a:pt x="147" y="13119"/>
                    </a:lnTo>
                    <a:lnTo>
                      <a:pt x="210" y="13391"/>
                    </a:lnTo>
                    <a:lnTo>
                      <a:pt x="315" y="13433"/>
                    </a:lnTo>
                    <a:lnTo>
                      <a:pt x="357" y="13538"/>
                    </a:lnTo>
                    <a:lnTo>
                      <a:pt x="336" y="13705"/>
                    </a:lnTo>
                    <a:lnTo>
                      <a:pt x="210" y="13789"/>
                    </a:lnTo>
                    <a:lnTo>
                      <a:pt x="231" y="14103"/>
                    </a:lnTo>
                    <a:cubicBezTo>
                      <a:pt x="252" y="14165"/>
                      <a:pt x="252" y="14270"/>
                      <a:pt x="273" y="14354"/>
                    </a:cubicBezTo>
                    <a:lnTo>
                      <a:pt x="273" y="14375"/>
                    </a:lnTo>
                    <a:lnTo>
                      <a:pt x="461" y="14437"/>
                    </a:lnTo>
                    <a:lnTo>
                      <a:pt x="461" y="14626"/>
                    </a:lnTo>
                    <a:lnTo>
                      <a:pt x="461" y="14772"/>
                    </a:lnTo>
                    <a:lnTo>
                      <a:pt x="566" y="15002"/>
                    </a:lnTo>
                    <a:lnTo>
                      <a:pt x="608" y="15274"/>
                    </a:lnTo>
                    <a:lnTo>
                      <a:pt x="712" y="15295"/>
                    </a:lnTo>
                    <a:lnTo>
                      <a:pt x="796" y="15253"/>
                    </a:lnTo>
                    <a:lnTo>
                      <a:pt x="880" y="15274"/>
                    </a:lnTo>
                    <a:lnTo>
                      <a:pt x="880" y="15400"/>
                    </a:lnTo>
                    <a:lnTo>
                      <a:pt x="754" y="15567"/>
                    </a:lnTo>
                    <a:lnTo>
                      <a:pt x="482" y="15567"/>
                    </a:lnTo>
                    <a:lnTo>
                      <a:pt x="440" y="15672"/>
                    </a:lnTo>
                    <a:lnTo>
                      <a:pt x="524" y="15735"/>
                    </a:lnTo>
                    <a:lnTo>
                      <a:pt x="545" y="15714"/>
                    </a:lnTo>
                    <a:lnTo>
                      <a:pt x="670" y="15714"/>
                    </a:lnTo>
                    <a:lnTo>
                      <a:pt x="859" y="15839"/>
                    </a:lnTo>
                    <a:lnTo>
                      <a:pt x="984" y="16049"/>
                    </a:lnTo>
                    <a:lnTo>
                      <a:pt x="984" y="16195"/>
                    </a:lnTo>
                    <a:lnTo>
                      <a:pt x="838" y="16321"/>
                    </a:lnTo>
                    <a:lnTo>
                      <a:pt x="838" y="16425"/>
                    </a:lnTo>
                    <a:lnTo>
                      <a:pt x="901" y="16572"/>
                    </a:lnTo>
                    <a:lnTo>
                      <a:pt x="963" y="16885"/>
                    </a:lnTo>
                    <a:lnTo>
                      <a:pt x="1047" y="17137"/>
                    </a:lnTo>
                    <a:lnTo>
                      <a:pt x="942" y="17241"/>
                    </a:lnTo>
                    <a:lnTo>
                      <a:pt x="901" y="17367"/>
                    </a:lnTo>
                    <a:lnTo>
                      <a:pt x="1005" y="17618"/>
                    </a:lnTo>
                    <a:lnTo>
                      <a:pt x="901" y="17764"/>
                    </a:lnTo>
                    <a:lnTo>
                      <a:pt x="859" y="18015"/>
                    </a:lnTo>
                    <a:lnTo>
                      <a:pt x="942" y="18246"/>
                    </a:lnTo>
                    <a:lnTo>
                      <a:pt x="984" y="18559"/>
                    </a:lnTo>
                    <a:lnTo>
                      <a:pt x="942" y="18852"/>
                    </a:lnTo>
                    <a:lnTo>
                      <a:pt x="733" y="19062"/>
                    </a:lnTo>
                    <a:lnTo>
                      <a:pt x="587" y="19250"/>
                    </a:lnTo>
                    <a:lnTo>
                      <a:pt x="524" y="19752"/>
                    </a:lnTo>
                    <a:cubicBezTo>
                      <a:pt x="545" y="19815"/>
                      <a:pt x="545" y="19898"/>
                      <a:pt x="566" y="19982"/>
                    </a:cubicBezTo>
                    <a:lnTo>
                      <a:pt x="796" y="20422"/>
                    </a:lnTo>
                    <a:lnTo>
                      <a:pt x="942" y="20422"/>
                    </a:lnTo>
                    <a:lnTo>
                      <a:pt x="1047" y="20317"/>
                    </a:lnTo>
                    <a:lnTo>
                      <a:pt x="1214" y="20233"/>
                    </a:lnTo>
                    <a:lnTo>
                      <a:pt x="1361" y="20233"/>
                    </a:lnTo>
                    <a:lnTo>
                      <a:pt x="1361" y="20401"/>
                    </a:lnTo>
                    <a:lnTo>
                      <a:pt x="1382" y="20735"/>
                    </a:lnTo>
                    <a:lnTo>
                      <a:pt x="1507" y="20840"/>
                    </a:lnTo>
                    <a:lnTo>
                      <a:pt x="1570" y="21049"/>
                    </a:lnTo>
                    <a:lnTo>
                      <a:pt x="1633" y="21279"/>
                    </a:lnTo>
                    <a:lnTo>
                      <a:pt x="1926" y="21321"/>
                    </a:lnTo>
                    <a:lnTo>
                      <a:pt x="2030" y="21363"/>
                    </a:lnTo>
                    <a:lnTo>
                      <a:pt x="2449" y="21279"/>
                    </a:lnTo>
                    <a:lnTo>
                      <a:pt x="3181" y="21279"/>
                    </a:lnTo>
                    <a:lnTo>
                      <a:pt x="3244" y="21342"/>
                    </a:lnTo>
                    <a:lnTo>
                      <a:pt x="3370" y="21363"/>
                    </a:lnTo>
                    <a:lnTo>
                      <a:pt x="3516" y="21489"/>
                    </a:lnTo>
                    <a:lnTo>
                      <a:pt x="3663" y="21551"/>
                    </a:lnTo>
                    <a:lnTo>
                      <a:pt x="3704" y="21551"/>
                    </a:lnTo>
                    <a:lnTo>
                      <a:pt x="3704" y="21447"/>
                    </a:lnTo>
                    <a:lnTo>
                      <a:pt x="3600" y="21363"/>
                    </a:lnTo>
                    <a:lnTo>
                      <a:pt x="3411" y="21238"/>
                    </a:lnTo>
                    <a:lnTo>
                      <a:pt x="3391" y="21133"/>
                    </a:lnTo>
                    <a:lnTo>
                      <a:pt x="3286" y="21028"/>
                    </a:lnTo>
                    <a:lnTo>
                      <a:pt x="3202" y="21049"/>
                    </a:lnTo>
                    <a:lnTo>
                      <a:pt x="3160" y="21007"/>
                    </a:lnTo>
                    <a:lnTo>
                      <a:pt x="3244" y="20945"/>
                    </a:lnTo>
                    <a:lnTo>
                      <a:pt x="3265" y="20861"/>
                    </a:lnTo>
                    <a:lnTo>
                      <a:pt x="3244" y="20840"/>
                    </a:lnTo>
                    <a:lnTo>
                      <a:pt x="3244" y="20756"/>
                    </a:lnTo>
                    <a:lnTo>
                      <a:pt x="3139" y="20505"/>
                    </a:lnTo>
                    <a:lnTo>
                      <a:pt x="3035" y="20317"/>
                    </a:lnTo>
                    <a:lnTo>
                      <a:pt x="2993" y="20129"/>
                    </a:lnTo>
                    <a:lnTo>
                      <a:pt x="3077" y="19961"/>
                    </a:lnTo>
                    <a:lnTo>
                      <a:pt x="3202" y="19857"/>
                    </a:lnTo>
                    <a:lnTo>
                      <a:pt x="3265" y="19752"/>
                    </a:lnTo>
                    <a:lnTo>
                      <a:pt x="3202" y="19689"/>
                    </a:lnTo>
                    <a:lnTo>
                      <a:pt x="3202" y="19585"/>
                    </a:lnTo>
                    <a:lnTo>
                      <a:pt x="3160" y="19501"/>
                    </a:lnTo>
                    <a:lnTo>
                      <a:pt x="3244" y="19564"/>
                    </a:lnTo>
                    <a:lnTo>
                      <a:pt x="3307" y="19647"/>
                    </a:lnTo>
                    <a:lnTo>
                      <a:pt x="3391" y="19668"/>
                    </a:lnTo>
                    <a:lnTo>
                      <a:pt x="3516" y="19564"/>
                    </a:lnTo>
                    <a:lnTo>
                      <a:pt x="3558" y="19480"/>
                    </a:lnTo>
                    <a:lnTo>
                      <a:pt x="3663" y="19354"/>
                    </a:lnTo>
                    <a:lnTo>
                      <a:pt x="3683" y="19250"/>
                    </a:lnTo>
                    <a:lnTo>
                      <a:pt x="3663" y="19062"/>
                    </a:lnTo>
                    <a:lnTo>
                      <a:pt x="3579" y="19041"/>
                    </a:lnTo>
                    <a:lnTo>
                      <a:pt x="3516" y="19082"/>
                    </a:lnTo>
                    <a:lnTo>
                      <a:pt x="3516" y="19082"/>
                    </a:lnTo>
                    <a:lnTo>
                      <a:pt x="3558" y="19020"/>
                    </a:lnTo>
                    <a:lnTo>
                      <a:pt x="3663" y="18915"/>
                    </a:lnTo>
                    <a:lnTo>
                      <a:pt x="3704" y="18769"/>
                    </a:lnTo>
                    <a:lnTo>
                      <a:pt x="3725" y="18643"/>
                    </a:lnTo>
                    <a:lnTo>
                      <a:pt x="3872" y="18518"/>
                    </a:lnTo>
                    <a:lnTo>
                      <a:pt x="3976" y="18518"/>
                    </a:lnTo>
                    <a:lnTo>
                      <a:pt x="4018" y="18392"/>
                    </a:lnTo>
                    <a:lnTo>
                      <a:pt x="4102" y="18287"/>
                    </a:lnTo>
                    <a:lnTo>
                      <a:pt x="4144" y="18246"/>
                    </a:lnTo>
                    <a:lnTo>
                      <a:pt x="4186" y="18141"/>
                    </a:lnTo>
                    <a:lnTo>
                      <a:pt x="4248" y="18099"/>
                    </a:lnTo>
                    <a:lnTo>
                      <a:pt x="4332" y="17994"/>
                    </a:lnTo>
                    <a:lnTo>
                      <a:pt x="4311" y="17932"/>
                    </a:lnTo>
                    <a:lnTo>
                      <a:pt x="4311" y="17869"/>
                    </a:lnTo>
                    <a:lnTo>
                      <a:pt x="4395" y="17806"/>
                    </a:lnTo>
                    <a:lnTo>
                      <a:pt x="4290" y="17702"/>
                    </a:lnTo>
                    <a:lnTo>
                      <a:pt x="4207" y="17702"/>
                    </a:lnTo>
                    <a:lnTo>
                      <a:pt x="4311" y="17597"/>
                    </a:lnTo>
                    <a:lnTo>
                      <a:pt x="4311" y="17492"/>
                    </a:lnTo>
                    <a:lnTo>
                      <a:pt x="4227" y="17367"/>
                    </a:lnTo>
                    <a:lnTo>
                      <a:pt x="4227" y="17423"/>
                    </a:lnTo>
                    <a:lnTo>
                      <a:pt x="4186" y="17409"/>
                    </a:lnTo>
                    <a:lnTo>
                      <a:pt x="4123" y="17429"/>
                    </a:lnTo>
                    <a:lnTo>
                      <a:pt x="4018" y="17429"/>
                    </a:lnTo>
                    <a:lnTo>
                      <a:pt x="3830" y="17471"/>
                    </a:lnTo>
                    <a:lnTo>
                      <a:pt x="3600" y="17262"/>
                    </a:lnTo>
                    <a:lnTo>
                      <a:pt x="3453" y="17137"/>
                    </a:lnTo>
                    <a:lnTo>
                      <a:pt x="3370" y="17095"/>
                    </a:lnTo>
                    <a:lnTo>
                      <a:pt x="3265" y="16990"/>
                    </a:lnTo>
                    <a:lnTo>
                      <a:pt x="3139" y="16781"/>
                    </a:lnTo>
                    <a:lnTo>
                      <a:pt x="3139" y="16655"/>
                    </a:lnTo>
                    <a:lnTo>
                      <a:pt x="3056" y="16551"/>
                    </a:lnTo>
                    <a:lnTo>
                      <a:pt x="3056" y="16467"/>
                    </a:lnTo>
                    <a:lnTo>
                      <a:pt x="3181" y="16362"/>
                    </a:lnTo>
                    <a:lnTo>
                      <a:pt x="3244" y="16258"/>
                    </a:lnTo>
                    <a:lnTo>
                      <a:pt x="3286" y="16132"/>
                    </a:lnTo>
                    <a:lnTo>
                      <a:pt x="3370" y="16111"/>
                    </a:lnTo>
                    <a:lnTo>
                      <a:pt x="3474" y="16007"/>
                    </a:lnTo>
                    <a:lnTo>
                      <a:pt x="3600" y="15986"/>
                    </a:lnTo>
                    <a:lnTo>
                      <a:pt x="3704" y="15881"/>
                    </a:lnTo>
                    <a:lnTo>
                      <a:pt x="3872" y="15839"/>
                    </a:lnTo>
                    <a:lnTo>
                      <a:pt x="3976" y="15881"/>
                    </a:lnTo>
                    <a:lnTo>
                      <a:pt x="4144" y="15839"/>
                    </a:lnTo>
                    <a:lnTo>
                      <a:pt x="4144" y="15797"/>
                    </a:lnTo>
                    <a:lnTo>
                      <a:pt x="4102" y="15735"/>
                    </a:lnTo>
                    <a:lnTo>
                      <a:pt x="3997" y="15693"/>
                    </a:lnTo>
                    <a:lnTo>
                      <a:pt x="4018" y="15630"/>
                    </a:lnTo>
                    <a:lnTo>
                      <a:pt x="4039" y="15567"/>
                    </a:lnTo>
                    <a:lnTo>
                      <a:pt x="4207" y="15463"/>
                    </a:lnTo>
                    <a:lnTo>
                      <a:pt x="4186" y="15421"/>
                    </a:lnTo>
                    <a:lnTo>
                      <a:pt x="4227" y="15358"/>
                    </a:lnTo>
                    <a:lnTo>
                      <a:pt x="4227" y="15295"/>
                    </a:lnTo>
                    <a:lnTo>
                      <a:pt x="4102" y="15128"/>
                    </a:lnTo>
                    <a:lnTo>
                      <a:pt x="4123" y="15065"/>
                    </a:lnTo>
                    <a:lnTo>
                      <a:pt x="4123" y="14981"/>
                    </a:lnTo>
                    <a:lnTo>
                      <a:pt x="4018" y="14940"/>
                    </a:lnTo>
                    <a:lnTo>
                      <a:pt x="3997" y="14772"/>
                    </a:lnTo>
                    <a:lnTo>
                      <a:pt x="4081" y="14668"/>
                    </a:lnTo>
                    <a:lnTo>
                      <a:pt x="4123" y="14563"/>
                    </a:lnTo>
                    <a:lnTo>
                      <a:pt x="4081" y="14521"/>
                    </a:lnTo>
                    <a:lnTo>
                      <a:pt x="4144" y="14437"/>
                    </a:lnTo>
                    <a:lnTo>
                      <a:pt x="4332" y="14354"/>
                    </a:lnTo>
                    <a:lnTo>
                      <a:pt x="4458" y="14249"/>
                    </a:lnTo>
                    <a:lnTo>
                      <a:pt x="4458" y="14207"/>
                    </a:lnTo>
                    <a:lnTo>
                      <a:pt x="4311" y="14144"/>
                    </a:lnTo>
                    <a:lnTo>
                      <a:pt x="4207" y="14144"/>
                    </a:lnTo>
                    <a:lnTo>
                      <a:pt x="4144" y="14061"/>
                    </a:lnTo>
                    <a:lnTo>
                      <a:pt x="4186" y="14019"/>
                    </a:lnTo>
                    <a:lnTo>
                      <a:pt x="4290" y="13935"/>
                    </a:lnTo>
                    <a:lnTo>
                      <a:pt x="4437" y="13893"/>
                    </a:lnTo>
                    <a:lnTo>
                      <a:pt x="4562" y="13956"/>
                    </a:lnTo>
                    <a:lnTo>
                      <a:pt x="4562" y="14040"/>
                    </a:lnTo>
                    <a:lnTo>
                      <a:pt x="4541" y="14082"/>
                    </a:lnTo>
                    <a:lnTo>
                      <a:pt x="4604" y="14186"/>
                    </a:lnTo>
                    <a:lnTo>
                      <a:pt x="4667" y="14228"/>
                    </a:lnTo>
                    <a:lnTo>
                      <a:pt x="4918" y="14082"/>
                    </a:lnTo>
                    <a:lnTo>
                      <a:pt x="4939" y="13998"/>
                    </a:lnTo>
                    <a:lnTo>
                      <a:pt x="4876" y="13852"/>
                    </a:lnTo>
                    <a:lnTo>
                      <a:pt x="4813" y="13747"/>
                    </a:lnTo>
                    <a:lnTo>
                      <a:pt x="4855" y="13726"/>
                    </a:lnTo>
                    <a:lnTo>
                      <a:pt x="4876" y="13621"/>
                    </a:lnTo>
                    <a:lnTo>
                      <a:pt x="4813" y="13496"/>
                    </a:lnTo>
                    <a:lnTo>
                      <a:pt x="4730" y="13496"/>
                    </a:lnTo>
                    <a:lnTo>
                      <a:pt x="4625" y="13559"/>
                    </a:lnTo>
                    <a:lnTo>
                      <a:pt x="4541" y="13559"/>
                    </a:lnTo>
                    <a:lnTo>
                      <a:pt x="4499" y="13621"/>
                    </a:lnTo>
                    <a:lnTo>
                      <a:pt x="4520" y="13642"/>
                    </a:lnTo>
                    <a:lnTo>
                      <a:pt x="4625" y="13684"/>
                    </a:lnTo>
                    <a:lnTo>
                      <a:pt x="4625" y="13726"/>
                    </a:lnTo>
                    <a:lnTo>
                      <a:pt x="4437" y="13789"/>
                    </a:lnTo>
                    <a:lnTo>
                      <a:pt x="4353" y="13747"/>
                    </a:lnTo>
                    <a:lnTo>
                      <a:pt x="4416" y="13705"/>
                    </a:lnTo>
                    <a:lnTo>
                      <a:pt x="4499" y="13684"/>
                    </a:lnTo>
                    <a:lnTo>
                      <a:pt x="4437" y="13642"/>
                    </a:lnTo>
                    <a:lnTo>
                      <a:pt x="4248" y="13642"/>
                    </a:lnTo>
                    <a:lnTo>
                      <a:pt x="4123" y="13580"/>
                    </a:lnTo>
                    <a:lnTo>
                      <a:pt x="4102" y="13475"/>
                    </a:lnTo>
                    <a:lnTo>
                      <a:pt x="4102" y="13203"/>
                    </a:lnTo>
                    <a:lnTo>
                      <a:pt x="4039" y="12994"/>
                    </a:lnTo>
                    <a:lnTo>
                      <a:pt x="3914" y="12889"/>
                    </a:lnTo>
                    <a:lnTo>
                      <a:pt x="3914" y="12680"/>
                    </a:lnTo>
                    <a:lnTo>
                      <a:pt x="4018" y="12575"/>
                    </a:lnTo>
                    <a:lnTo>
                      <a:pt x="4102" y="12575"/>
                    </a:lnTo>
                    <a:lnTo>
                      <a:pt x="4081" y="12659"/>
                    </a:lnTo>
                    <a:lnTo>
                      <a:pt x="4102" y="12680"/>
                    </a:lnTo>
                    <a:lnTo>
                      <a:pt x="4227" y="12680"/>
                    </a:lnTo>
                    <a:lnTo>
                      <a:pt x="4437" y="12764"/>
                    </a:lnTo>
                    <a:lnTo>
                      <a:pt x="4646" y="12910"/>
                    </a:lnTo>
                    <a:lnTo>
                      <a:pt x="4834" y="12973"/>
                    </a:lnTo>
                    <a:lnTo>
                      <a:pt x="5148" y="12973"/>
                    </a:lnTo>
                    <a:lnTo>
                      <a:pt x="5336" y="12847"/>
                    </a:lnTo>
                    <a:lnTo>
                      <a:pt x="5295" y="12805"/>
                    </a:lnTo>
                    <a:lnTo>
                      <a:pt x="5441" y="12701"/>
                    </a:lnTo>
                    <a:lnTo>
                      <a:pt x="5462" y="12596"/>
                    </a:lnTo>
                    <a:lnTo>
                      <a:pt x="5441" y="12533"/>
                    </a:lnTo>
                    <a:lnTo>
                      <a:pt x="5462" y="12471"/>
                    </a:lnTo>
                    <a:lnTo>
                      <a:pt x="5483" y="12366"/>
                    </a:lnTo>
                    <a:lnTo>
                      <a:pt x="5378" y="12345"/>
                    </a:lnTo>
                    <a:lnTo>
                      <a:pt x="5295" y="12220"/>
                    </a:lnTo>
                    <a:lnTo>
                      <a:pt x="5295" y="12115"/>
                    </a:lnTo>
                    <a:lnTo>
                      <a:pt x="5357" y="12031"/>
                    </a:lnTo>
                    <a:lnTo>
                      <a:pt x="5336" y="11968"/>
                    </a:lnTo>
                    <a:lnTo>
                      <a:pt x="5441" y="11864"/>
                    </a:lnTo>
                    <a:lnTo>
                      <a:pt x="5441" y="11843"/>
                    </a:lnTo>
                    <a:lnTo>
                      <a:pt x="5483" y="11843"/>
                    </a:lnTo>
                    <a:lnTo>
                      <a:pt x="5504" y="11759"/>
                    </a:lnTo>
                    <a:lnTo>
                      <a:pt x="5483" y="11655"/>
                    </a:lnTo>
                    <a:lnTo>
                      <a:pt x="5378" y="11655"/>
                    </a:lnTo>
                    <a:lnTo>
                      <a:pt x="5378" y="11613"/>
                    </a:lnTo>
                    <a:lnTo>
                      <a:pt x="5336" y="11529"/>
                    </a:lnTo>
                    <a:lnTo>
                      <a:pt x="5336" y="11320"/>
                    </a:lnTo>
                    <a:lnTo>
                      <a:pt x="5295" y="11236"/>
                    </a:lnTo>
                    <a:lnTo>
                      <a:pt x="5295" y="11131"/>
                    </a:lnTo>
                    <a:lnTo>
                      <a:pt x="5336" y="11111"/>
                    </a:lnTo>
                    <a:lnTo>
                      <a:pt x="5378" y="11194"/>
                    </a:lnTo>
                    <a:lnTo>
                      <a:pt x="5462" y="11194"/>
                    </a:lnTo>
                    <a:lnTo>
                      <a:pt x="5608" y="11236"/>
                    </a:lnTo>
                    <a:lnTo>
                      <a:pt x="5755" y="11320"/>
                    </a:lnTo>
                    <a:lnTo>
                      <a:pt x="5859" y="11320"/>
                    </a:lnTo>
                    <a:lnTo>
                      <a:pt x="6027" y="11299"/>
                    </a:lnTo>
                    <a:lnTo>
                      <a:pt x="6215" y="11320"/>
                    </a:lnTo>
                    <a:lnTo>
                      <a:pt x="6445" y="11320"/>
                    </a:lnTo>
                    <a:lnTo>
                      <a:pt x="6843" y="11215"/>
                    </a:lnTo>
                    <a:lnTo>
                      <a:pt x="7178" y="11069"/>
                    </a:lnTo>
                    <a:lnTo>
                      <a:pt x="7220" y="10985"/>
                    </a:lnTo>
                    <a:lnTo>
                      <a:pt x="7261" y="11027"/>
                    </a:lnTo>
                    <a:lnTo>
                      <a:pt x="7492" y="10964"/>
                    </a:lnTo>
                    <a:lnTo>
                      <a:pt x="7805" y="10776"/>
                    </a:lnTo>
                    <a:lnTo>
                      <a:pt x="7868" y="10671"/>
                    </a:lnTo>
                    <a:lnTo>
                      <a:pt x="7826" y="10546"/>
                    </a:lnTo>
                    <a:lnTo>
                      <a:pt x="7889" y="10357"/>
                    </a:lnTo>
                    <a:lnTo>
                      <a:pt x="7931" y="10336"/>
                    </a:lnTo>
                    <a:lnTo>
                      <a:pt x="7973" y="10378"/>
                    </a:lnTo>
                    <a:lnTo>
                      <a:pt x="8015" y="10336"/>
                    </a:lnTo>
                    <a:lnTo>
                      <a:pt x="8077" y="10148"/>
                    </a:lnTo>
                    <a:lnTo>
                      <a:pt x="8182" y="9960"/>
                    </a:lnTo>
                    <a:lnTo>
                      <a:pt x="8203" y="9855"/>
                    </a:lnTo>
                    <a:lnTo>
                      <a:pt x="8203" y="9625"/>
                    </a:lnTo>
                    <a:lnTo>
                      <a:pt x="8182" y="9520"/>
                    </a:lnTo>
                    <a:lnTo>
                      <a:pt x="8140" y="9520"/>
                    </a:lnTo>
                    <a:lnTo>
                      <a:pt x="8077" y="9604"/>
                    </a:lnTo>
                    <a:lnTo>
                      <a:pt x="7931" y="9604"/>
                    </a:lnTo>
                    <a:lnTo>
                      <a:pt x="7784" y="9499"/>
                    </a:lnTo>
                    <a:lnTo>
                      <a:pt x="7701" y="9332"/>
                    </a:lnTo>
                    <a:lnTo>
                      <a:pt x="7701" y="9248"/>
                    </a:lnTo>
                    <a:lnTo>
                      <a:pt x="7826" y="8976"/>
                    </a:lnTo>
                    <a:lnTo>
                      <a:pt x="7826" y="8872"/>
                    </a:lnTo>
                    <a:lnTo>
                      <a:pt x="7764" y="8788"/>
                    </a:lnTo>
                    <a:lnTo>
                      <a:pt x="7471" y="8558"/>
                    </a:lnTo>
                    <a:lnTo>
                      <a:pt x="7240" y="8453"/>
                    </a:lnTo>
                    <a:lnTo>
                      <a:pt x="6989" y="8265"/>
                    </a:lnTo>
                    <a:lnTo>
                      <a:pt x="6948" y="8160"/>
                    </a:lnTo>
                    <a:lnTo>
                      <a:pt x="6968" y="8139"/>
                    </a:lnTo>
                    <a:lnTo>
                      <a:pt x="6968" y="8035"/>
                    </a:lnTo>
                    <a:lnTo>
                      <a:pt x="6885" y="7951"/>
                    </a:lnTo>
                    <a:lnTo>
                      <a:pt x="6927" y="7888"/>
                    </a:lnTo>
                    <a:lnTo>
                      <a:pt x="6864" y="7679"/>
                    </a:lnTo>
                    <a:lnTo>
                      <a:pt x="6885" y="7449"/>
                    </a:lnTo>
                    <a:lnTo>
                      <a:pt x="6927" y="7240"/>
                    </a:lnTo>
                    <a:lnTo>
                      <a:pt x="7010" y="7156"/>
                    </a:lnTo>
                    <a:lnTo>
                      <a:pt x="7031" y="7093"/>
                    </a:lnTo>
                    <a:lnTo>
                      <a:pt x="6968" y="6905"/>
                    </a:lnTo>
                    <a:lnTo>
                      <a:pt x="6948" y="6633"/>
                    </a:lnTo>
                    <a:lnTo>
                      <a:pt x="7010" y="6591"/>
                    </a:lnTo>
                    <a:lnTo>
                      <a:pt x="6948" y="6403"/>
                    </a:lnTo>
                    <a:lnTo>
                      <a:pt x="7031" y="6277"/>
                    </a:lnTo>
                    <a:lnTo>
                      <a:pt x="7031" y="6173"/>
                    </a:lnTo>
                    <a:lnTo>
                      <a:pt x="7073" y="6089"/>
                    </a:lnTo>
                    <a:lnTo>
                      <a:pt x="7115" y="5838"/>
                    </a:lnTo>
                    <a:lnTo>
                      <a:pt x="7073" y="5733"/>
                    </a:lnTo>
                    <a:lnTo>
                      <a:pt x="7136" y="5650"/>
                    </a:lnTo>
                    <a:lnTo>
                      <a:pt x="7115" y="5461"/>
                    </a:lnTo>
                    <a:lnTo>
                      <a:pt x="7220" y="5336"/>
                    </a:lnTo>
                    <a:lnTo>
                      <a:pt x="7261" y="5210"/>
                    </a:lnTo>
                    <a:lnTo>
                      <a:pt x="7261" y="5168"/>
                    </a:lnTo>
                    <a:lnTo>
                      <a:pt x="7282" y="5126"/>
                    </a:lnTo>
                    <a:lnTo>
                      <a:pt x="7387" y="5043"/>
                    </a:lnTo>
                    <a:lnTo>
                      <a:pt x="7387" y="5001"/>
                    </a:lnTo>
                    <a:lnTo>
                      <a:pt x="7492" y="4833"/>
                    </a:lnTo>
                    <a:lnTo>
                      <a:pt x="7575" y="4750"/>
                    </a:lnTo>
                    <a:lnTo>
                      <a:pt x="7680" y="4541"/>
                    </a:lnTo>
                    <a:lnTo>
                      <a:pt x="7722" y="4478"/>
                    </a:lnTo>
                    <a:lnTo>
                      <a:pt x="7805" y="4436"/>
                    </a:lnTo>
                    <a:lnTo>
                      <a:pt x="7805" y="4310"/>
                    </a:lnTo>
                    <a:lnTo>
                      <a:pt x="7826" y="4227"/>
                    </a:lnTo>
                    <a:lnTo>
                      <a:pt x="8015" y="3997"/>
                    </a:lnTo>
                    <a:lnTo>
                      <a:pt x="8098" y="3997"/>
                    </a:lnTo>
                    <a:lnTo>
                      <a:pt x="8182" y="3976"/>
                    </a:lnTo>
                    <a:lnTo>
                      <a:pt x="8182" y="3850"/>
                    </a:lnTo>
                    <a:lnTo>
                      <a:pt x="8266" y="3808"/>
                    </a:lnTo>
                    <a:lnTo>
                      <a:pt x="8475" y="3641"/>
                    </a:lnTo>
                    <a:lnTo>
                      <a:pt x="8538" y="3599"/>
                    </a:lnTo>
                    <a:lnTo>
                      <a:pt x="8600" y="3536"/>
                    </a:lnTo>
                    <a:lnTo>
                      <a:pt x="8831" y="3369"/>
                    </a:lnTo>
                    <a:lnTo>
                      <a:pt x="8852" y="3390"/>
                    </a:lnTo>
                    <a:lnTo>
                      <a:pt x="8935" y="3327"/>
                    </a:lnTo>
                    <a:lnTo>
                      <a:pt x="8956" y="3264"/>
                    </a:lnTo>
                    <a:lnTo>
                      <a:pt x="9103" y="3181"/>
                    </a:lnTo>
                    <a:lnTo>
                      <a:pt x="9207" y="3181"/>
                    </a:lnTo>
                    <a:lnTo>
                      <a:pt x="9228" y="3118"/>
                    </a:lnTo>
                    <a:lnTo>
                      <a:pt x="9207" y="2909"/>
                    </a:lnTo>
                    <a:lnTo>
                      <a:pt x="9165" y="2657"/>
                    </a:lnTo>
                    <a:lnTo>
                      <a:pt x="9165" y="2490"/>
                    </a:lnTo>
                    <a:lnTo>
                      <a:pt x="9061" y="2239"/>
                    </a:lnTo>
                    <a:lnTo>
                      <a:pt x="9061" y="2134"/>
                    </a:lnTo>
                    <a:lnTo>
                      <a:pt x="8810" y="2113"/>
                    </a:lnTo>
                    <a:lnTo>
                      <a:pt x="8705" y="2197"/>
                    </a:lnTo>
                    <a:lnTo>
                      <a:pt x="8684" y="2218"/>
                    </a:lnTo>
                    <a:lnTo>
                      <a:pt x="8684" y="2385"/>
                    </a:lnTo>
                    <a:lnTo>
                      <a:pt x="8705" y="2427"/>
                    </a:lnTo>
                    <a:lnTo>
                      <a:pt x="8705" y="2637"/>
                    </a:lnTo>
                    <a:lnTo>
                      <a:pt x="8600" y="2720"/>
                    </a:lnTo>
                    <a:lnTo>
                      <a:pt x="8517" y="2846"/>
                    </a:lnTo>
                    <a:lnTo>
                      <a:pt x="8496" y="2971"/>
                    </a:lnTo>
                    <a:lnTo>
                      <a:pt x="8224" y="3160"/>
                    </a:lnTo>
                    <a:lnTo>
                      <a:pt x="8182" y="3327"/>
                    </a:lnTo>
                    <a:lnTo>
                      <a:pt x="8077" y="3453"/>
                    </a:lnTo>
                    <a:lnTo>
                      <a:pt x="7952" y="3432"/>
                    </a:lnTo>
                    <a:lnTo>
                      <a:pt x="7889" y="3453"/>
                    </a:lnTo>
                    <a:lnTo>
                      <a:pt x="7784" y="3599"/>
                    </a:lnTo>
                    <a:lnTo>
                      <a:pt x="7743" y="3557"/>
                    </a:lnTo>
                    <a:lnTo>
                      <a:pt x="7659" y="3557"/>
                    </a:lnTo>
                    <a:lnTo>
                      <a:pt x="7533" y="3599"/>
                    </a:lnTo>
                    <a:lnTo>
                      <a:pt x="7282" y="3453"/>
                    </a:lnTo>
                    <a:lnTo>
                      <a:pt x="6948" y="3348"/>
                    </a:lnTo>
                    <a:lnTo>
                      <a:pt x="6529" y="3390"/>
                    </a:lnTo>
                    <a:lnTo>
                      <a:pt x="6424" y="3390"/>
                    </a:lnTo>
                    <a:lnTo>
                      <a:pt x="6445" y="3264"/>
                    </a:lnTo>
                    <a:lnTo>
                      <a:pt x="6634" y="3076"/>
                    </a:lnTo>
                    <a:lnTo>
                      <a:pt x="6717" y="2846"/>
                    </a:lnTo>
                    <a:lnTo>
                      <a:pt x="6696" y="2720"/>
                    </a:lnTo>
                    <a:lnTo>
                      <a:pt x="6738" y="2616"/>
                    </a:lnTo>
                    <a:lnTo>
                      <a:pt x="6843" y="2532"/>
                    </a:lnTo>
                    <a:lnTo>
                      <a:pt x="6927" y="2406"/>
                    </a:lnTo>
                    <a:lnTo>
                      <a:pt x="6948" y="2281"/>
                    </a:lnTo>
                    <a:lnTo>
                      <a:pt x="6864" y="2134"/>
                    </a:lnTo>
                    <a:lnTo>
                      <a:pt x="6696" y="2009"/>
                    </a:lnTo>
                    <a:lnTo>
                      <a:pt x="6550" y="1862"/>
                    </a:lnTo>
                    <a:lnTo>
                      <a:pt x="6215" y="1800"/>
                    </a:lnTo>
                    <a:lnTo>
                      <a:pt x="5964" y="1674"/>
                    </a:lnTo>
                    <a:lnTo>
                      <a:pt x="5692" y="1465"/>
                    </a:lnTo>
                    <a:lnTo>
                      <a:pt x="5587" y="1444"/>
                    </a:lnTo>
                    <a:lnTo>
                      <a:pt x="5357" y="1339"/>
                    </a:lnTo>
                    <a:lnTo>
                      <a:pt x="5023" y="1256"/>
                    </a:lnTo>
                    <a:lnTo>
                      <a:pt x="4939" y="1088"/>
                    </a:lnTo>
                    <a:lnTo>
                      <a:pt x="4813" y="963"/>
                    </a:lnTo>
                    <a:lnTo>
                      <a:pt x="4667" y="942"/>
                    </a:lnTo>
                    <a:lnTo>
                      <a:pt x="4311" y="565"/>
                    </a:lnTo>
                    <a:lnTo>
                      <a:pt x="4186" y="314"/>
                    </a:lnTo>
                    <a:lnTo>
                      <a:pt x="4081" y="293"/>
                    </a:lnTo>
                    <a:lnTo>
                      <a:pt x="3935" y="147"/>
                    </a:lnTo>
                    <a:lnTo>
                      <a:pt x="3914" y="126"/>
                    </a:lnTo>
                    <a:lnTo>
                      <a:pt x="3809" y="21"/>
                    </a:lnTo>
                    <a:lnTo>
                      <a:pt x="3181" y="21"/>
                    </a:lnTo>
                    <a:lnTo>
                      <a:pt x="3077" y="147"/>
                    </a:lnTo>
                    <a:lnTo>
                      <a:pt x="3077" y="251"/>
                    </a:lnTo>
                    <a:lnTo>
                      <a:pt x="2993" y="356"/>
                    </a:lnTo>
                    <a:lnTo>
                      <a:pt x="2993" y="460"/>
                    </a:lnTo>
                    <a:lnTo>
                      <a:pt x="2951" y="544"/>
                    </a:lnTo>
                    <a:lnTo>
                      <a:pt x="2888" y="460"/>
                    </a:lnTo>
                    <a:lnTo>
                      <a:pt x="2826" y="230"/>
                    </a:lnTo>
                    <a:lnTo>
                      <a:pt x="2784" y="84"/>
                    </a:lnTo>
                    <a:lnTo>
                      <a:pt x="2679" y="42"/>
                    </a:lnTo>
                    <a:lnTo>
                      <a:pt x="2470" y="105"/>
                    </a:lnTo>
                    <a:lnTo>
                      <a:pt x="2344" y="84"/>
                    </a:lnTo>
                    <a:lnTo>
                      <a:pt x="2240" y="105"/>
                    </a:lnTo>
                    <a:lnTo>
                      <a:pt x="2093" y="126"/>
                    </a:lnTo>
                    <a:lnTo>
                      <a:pt x="1947"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44" name="Google Shape;944;p27"/>
              <p:cNvSpPr/>
              <p:nvPr/>
            </p:nvSpPr>
            <p:spPr>
              <a:xfrm>
                <a:off x="2804875" y="4134625"/>
                <a:ext cx="51800" cy="36100"/>
              </a:xfrm>
              <a:custGeom>
                <a:avLst/>
                <a:gdLst/>
                <a:ahLst/>
                <a:cxnLst/>
                <a:rect l="l" t="t" r="r" b="b"/>
                <a:pathLst>
                  <a:path w="2072" h="1444" extrusionOk="0">
                    <a:moveTo>
                      <a:pt x="0" y="0"/>
                    </a:moveTo>
                    <a:lnTo>
                      <a:pt x="272" y="1067"/>
                    </a:lnTo>
                    <a:lnTo>
                      <a:pt x="314" y="1067"/>
                    </a:lnTo>
                    <a:lnTo>
                      <a:pt x="502" y="1046"/>
                    </a:lnTo>
                    <a:lnTo>
                      <a:pt x="670" y="1046"/>
                    </a:lnTo>
                    <a:lnTo>
                      <a:pt x="816" y="1004"/>
                    </a:lnTo>
                    <a:lnTo>
                      <a:pt x="816" y="1046"/>
                    </a:lnTo>
                    <a:lnTo>
                      <a:pt x="712" y="1067"/>
                    </a:lnTo>
                    <a:lnTo>
                      <a:pt x="565" y="1130"/>
                    </a:lnTo>
                    <a:lnTo>
                      <a:pt x="293" y="1130"/>
                    </a:lnTo>
                    <a:lnTo>
                      <a:pt x="356" y="1360"/>
                    </a:lnTo>
                    <a:lnTo>
                      <a:pt x="398" y="1360"/>
                    </a:lnTo>
                    <a:lnTo>
                      <a:pt x="607" y="1276"/>
                    </a:lnTo>
                    <a:lnTo>
                      <a:pt x="837" y="1297"/>
                    </a:lnTo>
                    <a:lnTo>
                      <a:pt x="1005" y="1276"/>
                    </a:lnTo>
                    <a:lnTo>
                      <a:pt x="1235" y="1297"/>
                    </a:lnTo>
                    <a:lnTo>
                      <a:pt x="1360" y="1381"/>
                    </a:lnTo>
                    <a:lnTo>
                      <a:pt x="1507" y="1444"/>
                    </a:lnTo>
                    <a:lnTo>
                      <a:pt x="1632" y="1402"/>
                    </a:lnTo>
                    <a:lnTo>
                      <a:pt x="1737" y="1297"/>
                    </a:lnTo>
                    <a:lnTo>
                      <a:pt x="1758" y="1193"/>
                    </a:lnTo>
                    <a:lnTo>
                      <a:pt x="1883" y="1151"/>
                    </a:lnTo>
                    <a:lnTo>
                      <a:pt x="1946" y="1193"/>
                    </a:lnTo>
                    <a:lnTo>
                      <a:pt x="2072" y="1130"/>
                    </a:lnTo>
                    <a:lnTo>
                      <a:pt x="2072" y="1004"/>
                    </a:lnTo>
                    <a:lnTo>
                      <a:pt x="1967" y="983"/>
                    </a:lnTo>
                    <a:lnTo>
                      <a:pt x="1758" y="1046"/>
                    </a:lnTo>
                    <a:lnTo>
                      <a:pt x="1632" y="1004"/>
                    </a:lnTo>
                    <a:lnTo>
                      <a:pt x="1507" y="879"/>
                    </a:lnTo>
                    <a:lnTo>
                      <a:pt x="1318" y="837"/>
                    </a:lnTo>
                    <a:lnTo>
                      <a:pt x="1256" y="774"/>
                    </a:lnTo>
                    <a:lnTo>
                      <a:pt x="816" y="628"/>
                    </a:lnTo>
                    <a:lnTo>
                      <a:pt x="691" y="607"/>
                    </a:lnTo>
                    <a:lnTo>
                      <a:pt x="691" y="460"/>
                    </a:lnTo>
                    <a:lnTo>
                      <a:pt x="565" y="335"/>
                    </a:lnTo>
                    <a:lnTo>
                      <a:pt x="398" y="314"/>
                    </a:lnTo>
                    <a:lnTo>
                      <a:pt x="314" y="126"/>
                    </a:lnTo>
                    <a:lnTo>
                      <a:pt x="272" y="21"/>
                    </a:lnTo>
                    <a:lnTo>
                      <a:pt x="105" y="42"/>
                    </a:lnTo>
                    <a:lnTo>
                      <a:pt x="0"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945" name="Google Shape;945;p27"/>
            <p:cNvSpPr/>
            <p:nvPr/>
          </p:nvSpPr>
          <p:spPr>
            <a:xfrm>
              <a:off x="-1153025" y="3735165"/>
              <a:ext cx="22194" cy="49594"/>
            </a:xfrm>
            <a:custGeom>
              <a:avLst/>
              <a:gdLst/>
              <a:ahLst/>
              <a:cxnLst/>
              <a:rect l="l" t="t" r="r" b="b"/>
              <a:pathLst>
                <a:path w="1047" h="2450" extrusionOk="0">
                  <a:moveTo>
                    <a:pt x="691" y="1"/>
                  </a:moveTo>
                  <a:lnTo>
                    <a:pt x="628" y="43"/>
                  </a:lnTo>
                  <a:lnTo>
                    <a:pt x="628" y="127"/>
                  </a:lnTo>
                  <a:lnTo>
                    <a:pt x="524" y="147"/>
                  </a:lnTo>
                  <a:lnTo>
                    <a:pt x="398" y="315"/>
                  </a:lnTo>
                  <a:lnTo>
                    <a:pt x="294" y="482"/>
                  </a:lnTo>
                  <a:lnTo>
                    <a:pt x="315" y="545"/>
                  </a:lnTo>
                  <a:lnTo>
                    <a:pt x="294" y="629"/>
                  </a:lnTo>
                  <a:lnTo>
                    <a:pt x="231" y="671"/>
                  </a:lnTo>
                  <a:lnTo>
                    <a:pt x="105" y="880"/>
                  </a:lnTo>
                  <a:lnTo>
                    <a:pt x="63" y="1110"/>
                  </a:lnTo>
                  <a:lnTo>
                    <a:pt x="1" y="1152"/>
                  </a:lnTo>
                  <a:lnTo>
                    <a:pt x="63" y="1194"/>
                  </a:lnTo>
                  <a:lnTo>
                    <a:pt x="63" y="1424"/>
                  </a:lnTo>
                  <a:lnTo>
                    <a:pt x="84" y="1675"/>
                  </a:lnTo>
                  <a:lnTo>
                    <a:pt x="126" y="1696"/>
                  </a:lnTo>
                  <a:lnTo>
                    <a:pt x="168" y="1780"/>
                  </a:lnTo>
                  <a:lnTo>
                    <a:pt x="126" y="1780"/>
                  </a:lnTo>
                  <a:lnTo>
                    <a:pt x="105" y="1842"/>
                  </a:lnTo>
                  <a:lnTo>
                    <a:pt x="189" y="1947"/>
                  </a:lnTo>
                  <a:lnTo>
                    <a:pt x="231" y="1947"/>
                  </a:lnTo>
                  <a:lnTo>
                    <a:pt x="273" y="2031"/>
                  </a:lnTo>
                  <a:lnTo>
                    <a:pt x="419" y="2093"/>
                  </a:lnTo>
                  <a:lnTo>
                    <a:pt x="503" y="2219"/>
                  </a:lnTo>
                  <a:lnTo>
                    <a:pt x="503" y="2344"/>
                  </a:lnTo>
                  <a:lnTo>
                    <a:pt x="503" y="2449"/>
                  </a:lnTo>
                  <a:lnTo>
                    <a:pt x="587" y="2407"/>
                  </a:lnTo>
                  <a:lnTo>
                    <a:pt x="691" y="2449"/>
                  </a:lnTo>
                  <a:lnTo>
                    <a:pt x="691" y="2449"/>
                  </a:lnTo>
                  <a:lnTo>
                    <a:pt x="649" y="2324"/>
                  </a:lnTo>
                  <a:lnTo>
                    <a:pt x="691" y="2198"/>
                  </a:lnTo>
                  <a:lnTo>
                    <a:pt x="628" y="2010"/>
                  </a:lnTo>
                  <a:lnTo>
                    <a:pt x="712" y="1884"/>
                  </a:lnTo>
                  <a:lnTo>
                    <a:pt x="859" y="1675"/>
                  </a:lnTo>
                  <a:lnTo>
                    <a:pt x="859" y="1528"/>
                  </a:lnTo>
                  <a:lnTo>
                    <a:pt x="880" y="1487"/>
                  </a:lnTo>
                  <a:lnTo>
                    <a:pt x="838" y="1466"/>
                  </a:lnTo>
                  <a:lnTo>
                    <a:pt x="880" y="1256"/>
                  </a:lnTo>
                  <a:lnTo>
                    <a:pt x="880" y="1089"/>
                  </a:lnTo>
                  <a:lnTo>
                    <a:pt x="859" y="943"/>
                  </a:lnTo>
                  <a:lnTo>
                    <a:pt x="942" y="796"/>
                  </a:lnTo>
                  <a:lnTo>
                    <a:pt x="963" y="524"/>
                  </a:lnTo>
                  <a:lnTo>
                    <a:pt x="1005" y="357"/>
                  </a:lnTo>
                  <a:lnTo>
                    <a:pt x="1047" y="336"/>
                  </a:lnTo>
                  <a:lnTo>
                    <a:pt x="1026" y="252"/>
                  </a:lnTo>
                  <a:lnTo>
                    <a:pt x="921" y="168"/>
                  </a:lnTo>
                  <a:lnTo>
                    <a:pt x="880" y="168"/>
                  </a:lnTo>
                  <a:lnTo>
                    <a:pt x="817" y="43"/>
                  </a:lnTo>
                  <a:lnTo>
                    <a:pt x="691"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946" name="Google Shape;946;p27"/>
            <p:cNvGrpSpPr/>
            <p:nvPr/>
          </p:nvGrpSpPr>
          <p:grpSpPr>
            <a:xfrm>
              <a:off x="-2528713" y="2745415"/>
              <a:ext cx="129983" cy="134714"/>
              <a:chOff x="3781475" y="1624825"/>
              <a:chExt cx="153300" cy="166375"/>
            </a:xfrm>
          </p:grpSpPr>
          <p:sp>
            <p:nvSpPr>
              <p:cNvPr id="947" name="Google Shape;947;p27"/>
              <p:cNvSpPr/>
              <p:nvPr/>
            </p:nvSpPr>
            <p:spPr>
              <a:xfrm>
                <a:off x="3845300" y="1624825"/>
                <a:ext cx="89475" cy="60700"/>
              </a:xfrm>
              <a:custGeom>
                <a:avLst/>
                <a:gdLst/>
                <a:ahLst/>
                <a:cxnLst/>
                <a:rect l="l" t="t" r="r" b="b"/>
                <a:pathLst>
                  <a:path w="3579" h="2428" extrusionOk="0">
                    <a:moveTo>
                      <a:pt x="1695" y="1"/>
                    </a:moveTo>
                    <a:lnTo>
                      <a:pt x="1674" y="84"/>
                    </a:lnTo>
                    <a:lnTo>
                      <a:pt x="1716" y="168"/>
                    </a:lnTo>
                    <a:lnTo>
                      <a:pt x="1758" y="252"/>
                    </a:lnTo>
                    <a:lnTo>
                      <a:pt x="1674" y="210"/>
                    </a:lnTo>
                    <a:lnTo>
                      <a:pt x="1611" y="168"/>
                    </a:lnTo>
                    <a:lnTo>
                      <a:pt x="1570" y="189"/>
                    </a:lnTo>
                    <a:lnTo>
                      <a:pt x="1570" y="293"/>
                    </a:lnTo>
                    <a:lnTo>
                      <a:pt x="1653" y="377"/>
                    </a:lnTo>
                    <a:lnTo>
                      <a:pt x="1653" y="482"/>
                    </a:lnTo>
                    <a:lnTo>
                      <a:pt x="1611" y="586"/>
                    </a:lnTo>
                    <a:lnTo>
                      <a:pt x="1611" y="712"/>
                    </a:lnTo>
                    <a:lnTo>
                      <a:pt x="1674" y="879"/>
                    </a:lnTo>
                    <a:lnTo>
                      <a:pt x="1653" y="984"/>
                    </a:lnTo>
                    <a:lnTo>
                      <a:pt x="1591" y="984"/>
                    </a:lnTo>
                    <a:lnTo>
                      <a:pt x="1570" y="879"/>
                    </a:lnTo>
                    <a:lnTo>
                      <a:pt x="1465" y="796"/>
                    </a:lnTo>
                    <a:lnTo>
                      <a:pt x="1360" y="733"/>
                    </a:lnTo>
                    <a:lnTo>
                      <a:pt x="1339" y="670"/>
                    </a:lnTo>
                    <a:lnTo>
                      <a:pt x="1381" y="586"/>
                    </a:lnTo>
                    <a:lnTo>
                      <a:pt x="1381" y="524"/>
                    </a:lnTo>
                    <a:lnTo>
                      <a:pt x="1298" y="503"/>
                    </a:lnTo>
                    <a:lnTo>
                      <a:pt x="1193" y="565"/>
                    </a:lnTo>
                    <a:lnTo>
                      <a:pt x="1151" y="565"/>
                    </a:lnTo>
                    <a:lnTo>
                      <a:pt x="1130" y="607"/>
                    </a:lnTo>
                    <a:lnTo>
                      <a:pt x="1026" y="670"/>
                    </a:lnTo>
                    <a:lnTo>
                      <a:pt x="942" y="628"/>
                    </a:lnTo>
                    <a:lnTo>
                      <a:pt x="942" y="586"/>
                    </a:lnTo>
                    <a:lnTo>
                      <a:pt x="942" y="524"/>
                    </a:lnTo>
                    <a:lnTo>
                      <a:pt x="879" y="524"/>
                    </a:lnTo>
                    <a:lnTo>
                      <a:pt x="816" y="461"/>
                    </a:lnTo>
                    <a:lnTo>
                      <a:pt x="775" y="356"/>
                    </a:lnTo>
                    <a:lnTo>
                      <a:pt x="712" y="314"/>
                    </a:lnTo>
                    <a:lnTo>
                      <a:pt x="649" y="356"/>
                    </a:lnTo>
                    <a:lnTo>
                      <a:pt x="565" y="273"/>
                    </a:lnTo>
                    <a:lnTo>
                      <a:pt x="607" y="189"/>
                    </a:lnTo>
                    <a:lnTo>
                      <a:pt x="565" y="84"/>
                    </a:lnTo>
                    <a:lnTo>
                      <a:pt x="523" y="63"/>
                    </a:lnTo>
                    <a:lnTo>
                      <a:pt x="461" y="147"/>
                    </a:lnTo>
                    <a:lnTo>
                      <a:pt x="440" y="293"/>
                    </a:lnTo>
                    <a:lnTo>
                      <a:pt x="461" y="419"/>
                    </a:lnTo>
                    <a:lnTo>
                      <a:pt x="544" y="565"/>
                    </a:lnTo>
                    <a:lnTo>
                      <a:pt x="565" y="712"/>
                    </a:lnTo>
                    <a:lnTo>
                      <a:pt x="523" y="733"/>
                    </a:lnTo>
                    <a:lnTo>
                      <a:pt x="440" y="649"/>
                    </a:lnTo>
                    <a:lnTo>
                      <a:pt x="419" y="545"/>
                    </a:lnTo>
                    <a:lnTo>
                      <a:pt x="398" y="524"/>
                    </a:lnTo>
                    <a:lnTo>
                      <a:pt x="398" y="628"/>
                    </a:lnTo>
                    <a:lnTo>
                      <a:pt x="419" y="754"/>
                    </a:lnTo>
                    <a:lnTo>
                      <a:pt x="461" y="837"/>
                    </a:lnTo>
                    <a:lnTo>
                      <a:pt x="461" y="921"/>
                    </a:lnTo>
                    <a:lnTo>
                      <a:pt x="440" y="1005"/>
                    </a:lnTo>
                    <a:lnTo>
                      <a:pt x="419" y="984"/>
                    </a:lnTo>
                    <a:lnTo>
                      <a:pt x="356" y="837"/>
                    </a:lnTo>
                    <a:lnTo>
                      <a:pt x="314" y="796"/>
                    </a:lnTo>
                    <a:lnTo>
                      <a:pt x="105" y="817"/>
                    </a:lnTo>
                    <a:lnTo>
                      <a:pt x="21" y="775"/>
                    </a:lnTo>
                    <a:lnTo>
                      <a:pt x="0" y="775"/>
                    </a:lnTo>
                    <a:lnTo>
                      <a:pt x="63" y="879"/>
                    </a:lnTo>
                    <a:lnTo>
                      <a:pt x="126" y="879"/>
                    </a:lnTo>
                    <a:lnTo>
                      <a:pt x="189" y="921"/>
                    </a:lnTo>
                    <a:lnTo>
                      <a:pt x="168" y="984"/>
                    </a:lnTo>
                    <a:lnTo>
                      <a:pt x="189" y="1026"/>
                    </a:lnTo>
                    <a:lnTo>
                      <a:pt x="293" y="1026"/>
                    </a:lnTo>
                    <a:lnTo>
                      <a:pt x="314" y="1068"/>
                    </a:lnTo>
                    <a:lnTo>
                      <a:pt x="168" y="1172"/>
                    </a:lnTo>
                    <a:lnTo>
                      <a:pt x="168" y="1235"/>
                    </a:lnTo>
                    <a:lnTo>
                      <a:pt x="293" y="1423"/>
                    </a:lnTo>
                    <a:lnTo>
                      <a:pt x="377" y="1444"/>
                    </a:lnTo>
                    <a:lnTo>
                      <a:pt x="461" y="1486"/>
                    </a:lnTo>
                    <a:lnTo>
                      <a:pt x="607" y="1486"/>
                    </a:lnTo>
                    <a:lnTo>
                      <a:pt x="691" y="1465"/>
                    </a:lnTo>
                    <a:lnTo>
                      <a:pt x="754" y="1528"/>
                    </a:lnTo>
                    <a:lnTo>
                      <a:pt x="816" y="1528"/>
                    </a:lnTo>
                    <a:lnTo>
                      <a:pt x="942" y="1444"/>
                    </a:lnTo>
                    <a:lnTo>
                      <a:pt x="1026" y="1423"/>
                    </a:lnTo>
                    <a:lnTo>
                      <a:pt x="1235" y="1381"/>
                    </a:lnTo>
                    <a:lnTo>
                      <a:pt x="1381" y="1381"/>
                    </a:lnTo>
                    <a:lnTo>
                      <a:pt x="1465" y="1340"/>
                    </a:lnTo>
                    <a:lnTo>
                      <a:pt x="1528" y="1340"/>
                    </a:lnTo>
                    <a:lnTo>
                      <a:pt x="1570" y="1361"/>
                    </a:lnTo>
                    <a:lnTo>
                      <a:pt x="1570" y="1423"/>
                    </a:lnTo>
                    <a:lnTo>
                      <a:pt x="1549" y="1465"/>
                    </a:lnTo>
                    <a:lnTo>
                      <a:pt x="1507" y="1549"/>
                    </a:lnTo>
                    <a:lnTo>
                      <a:pt x="1465" y="1570"/>
                    </a:lnTo>
                    <a:lnTo>
                      <a:pt x="1339" y="1549"/>
                    </a:lnTo>
                    <a:lnTo>
                      <a:pt x="1214" y="1549"/>
                    </a:lnTo>
                    <a:lnTo>
                      <a:pt x="1109" y="1528"/>
                    </a:lnTo>
                    <a:lnTo>
                      <a:pt x="1067" y="1570"/>
                    </a:lnTo>
                    <a:lnTo>
                      <a:pt x="1130" y="1591"/>
                    </a:lnTo>
                    <a:lnTo>
                      <a:pt x="1298" y="1653"/>
                    </a:lnTo>
                    <a:lnTo>
                      <a:pt x="1360" y="1695"/>
                    </a:lnTo>
                    <a:lnTo>
                      <a:pt x="1360" y="1758"/>
                    </a:lnTo>
                    <a:lnTo>
                      <a:pt x="1298" y="1758"/>
                    </a:lnTo>
                    <a:lnTo>
                      <a:pt x="1172" y="1695"/>
                    </a:lnTo>
                    <a:lnTo>
                      <a:pt x="1151" y="1758"/>
                    </a:lnTo>
                    <a:lnTo>
                      <a:pt x="1088" y="1758"/>
                    </a:lnTo>
                    <a:lnTo>
                      <a:pt x="984" y="1674"/>
                    </a:lnTo>
                    <a:lnTo>
                      <a:pt x="900" y="1653"/>
                    </a:lnTo>
                    <a:lnTo>
                      <a:pt x="754" y="1695"/>
                    </a:lnTo>
                    <a:lnTo>
                      <a:pt x="754" y="1758"/>
                    </a:lnTo>
                    <a:lnTo>
                      <a:pt x="837" y="1779"/>
                    </a:lnTo>
                    <a:lnTo>
                      <a:pt x="1047" y="1967"/>
                    </a:lnTo>
                    <a:lnTo>
                      <a:pt x="1130" y="1988"/>
                    </a:lnTo>
                    <a:lnTo>
                      <a:pt x="1235" y="1946"/>
                    </a:lnTo>
                    <a:lnTo>
                      <a:pt x="1277" y="1967"/>
                    </a:lnTo>
                    <a:lnTo>
                      <a:pt x="1339" y="2072"/>
                    </a:lnTo>
                    <a:lnTo>
                      <a:pt x="1339" y="2156"/>
                    </a:lnTo>
                    <a:lnTo>
                      <a:pt x="1423" y="2177"/>
                    </a:lnTo>
                    <a:lnTo>
                      <a:pt x="1507" y="2156"/>
                    </a:lnTo>
                    <a:lnTo>
                      <a:pt x="1674" y="2156"/>
                    </a:lnTo>
                    <a:lnTo>
                      <a:pt x="1842" y="2093"/>
                    </a:lnTo>
                    <a:lnTo>
                      <a:pt x="1946" y="2093"/>
                    </a:lnTo>
                    <a:lnTo>
                      <a:pt x="2093" y="2072"/>
                    </a:lnTo>
                    <a:lnTo>
                      <a:pt x="2093" y="2114"/>
                    </a:lnTo>
                    <a:lnTo>
                      <a:pt x="2072" y="2218"/>
                    </a:lnTo>
                    <a:lnTo>
                      <a:pt x="2093" y="2323"/>
                    </a:lnTo>
                    <a:lnTo>
                      <a:pt x="2218" y="2407"/>
                    </a:lnTo>
                    <a:lnTo>
                      <a:pt x="2365" y="2428"/>
                    </a:lnTo>
                    <a:lnTo>
                      <a:pt x="2532" y="2386"/>
                    </a:lnTo>
                    <a:lnTo>
                      <a:pt x="2574" y="2323"/>
                    </a:lnTo>
                    <a:lnTo>
                      <a:pt x="2532" y="2281"/>
                    </a:lnTo>
                    <a:lnTo>
                      <a:pt x="2532" y="2218"/>
                    </a:lnTo>
                    <a:lnTo>
                      <a:pt x="2595" y="2156"/>
                    </a:lnTo>
                    <a:lnTo>
                      <a:pt x="2699" y="2051"/>
                    </a:lnTo>
                    <a:lnTo>
                      <a:pt x="2783" y="2009"/>
                    </a:lnTo>
                    <a:lnTo>
                      <a:pt x="2846" y="2072"/>
                    </a:lnTo>
                    <a:lnTo>
                      <a:pt x="2930" y="2114"/>
                    </a:lnTo>
                    <a:lnTo>
                      <a:pt x="3034" y="2114"/>
                    </a:lnTo>
                    <a:lnTo>
                      <a:pt x="3160" y="2051"/>
                    </a:lnTo>
                    <a:lnTo>
                      <a:pt x="3202" y="1988"/>
                    </a:lnTo>
                    <a:lnTo>
                      <a:pt x="3160" y="1842"/>
                    </a:lnTo>
                    <a:lnTo>
                      <a:pt x="3139" y="1758"/>
                    </a:lnTo>
                    <a:lnTo>
                      <a:pt x="3181" y="1674"/>
                    </a:lnTo>
                    <a:lnTo>
                      <a:pt x="3264" y="1591"/>
                    </a:lnTo>
                    <a:lnTo>
                      <a:pt x="3348" y="1423"/>
                    </a:lnTo>
                    <a:lnTo>
                      <a:pt x="3432" y="1319"/>
                    </a:lnTo>
                    <a:lnTo>
                      <a:pt x="3557" y="1172"/>
                    </a:lnTo>
                    <a:lnTo>
                      <a:pt x="3578" y="1068"/>
                    </a:lnTo>
                    <a:lnTo>
                      <a:pt x="3578" y="1005"/>
                    </a:lnTo>
                    <a:lnTo>
                      <a:pt x="3557" y="900"/>
                    </a:lnTo>
                    <a:lnTo>
                      <a:pt x="3536" y="817"/>
                    </a:lnTo>
                    <a:lnTo>
                      <a:pt x="3557" y="754"/>
                    </a:lnTo>
                    <a:lnTo>
                      <a:pt x="3557" y="712"/>
                    </a:lnTo>
                    <a:lnTo>
                      <a:pt x="3516" y="691"/>
                    </a:lnTo>
                    <a:lnTo>
                      <a:pt x="3348" y="691"/>
                    </a:lnTo>
                    <a:lnTo>
                      <a:pt x="3264" y="607"/>
                    </a:lnTo>
                    <a:lnTo>
                      <a:pt x="3223" y="607"/>
                    </a:lnTo>
                    <a:lnTo>
                      <a:pt x="3034" y="628"/>
                    </a:lnTo>
                    <a:lnTo>
                      <a:pt x="2930" y="607"/>
                    </a:lnTo>
                    <a:lnTo>
                      <a:pt x="2846" y="545"/>
                    </a:lnTo>
                    <a:lnTo>
                      <a:pt x="2741" y="545"/>
                    </a:lnTo>
                    <a:lnTo>
                      <a:pt x="2679" y="503"/>
                    </a:lnTo>
                    <a:lnTo>
                      <a:pt x="2679" y="440"/>
                    </a:lnTo>
                    <a:lnTo>
                      <a:pt x="2637" y="419"/>
                    </a:lnTo>
                    <a:lnTo>
                      <a:pt x="2532" y="482"/>
                    </a:lnTo>
                    <a:lnTo>
                      <a:pt x="2532" y="419"/>
                    </a:lnTo>
                    <a:lnTo>
                      <a:pt x="2532" y="335"/>
                    </a:lnTo>
                    <a:lnTo>
                      <a:pt x="2532" y="293"/>
                    </a:lnTo>
                    <a:lnTo>
                      <a:pt x="2490" y="335"/>
                    </a:lnTo>
                    <a:lnTo>
                      <a:pt x="2469" y="440"/>
                    </a:lnTo>
                    <a:lnTo>
                      <a:pt x="2407" y="482"/>
                    </a:lnTo>
                    <a:lnTo>
                      <a:pt x="2386" y="335"/>
                    </a:lnTo>
                    <a:lnTo>
                      <a:pt x="2344" y="335"/>
                    </a:lnTo>
                    <a:lnTo>
                      <a:pt x="2302" y="398"/>
                    </a:lnTo>
                    <a:lnTo>
                      <a:pt x="2323" y="440"/>
                    </a:lnTo>
                    <a:lnTo>
                      <a:pt x="2302" y="503"/>
                    </a:lnTo>
                    <a:lnTo>
                      <a:pt x="2093" y="503"/>
                    </a:lnTo>
                    <a:lnTo>
                      <a:pt x="2093" y="607"/>
                    </a:lnTo>
                    <a:lnTo>
                      <a:pt x="2072" y="691"/>
                    </a:lnTo>
                    <a:lnTo>
                      <a:pt x="1988" y="670"/>
                    </a:lnTo>
                    <a:lnTo>
                      <a:pt x="1967" y="586"/>
                    </a:lnTo>
                    <a:lnTo>
                      <a:pt x="1925" y="586"/>
                    </a:lnTo>
                    <a:lnTo>
                      <a:pt x="1925" y="670"/>
                    </a:lnTo>
                    <a:lnTo>
                      <a:pt x="1904" y="733"/>
                    </a:lnTo>
                    <a:lnTo>
                      <a:pt x="1883" y="691"/>
                    </a:lnTo>
                    <a:lnTo>
                      <a:pt x="1883" y="607"/>
                    </a:lnTo>
                    <a:lnTo>
                      <a:pt x="1904" y="482"/>
                    </a:lnTo>
                    <a:lnTo>
                      <a:pt x="1904" y="252"/>
                    </a:lnTo>
                    <a:lnTo>
                      <a:pt x="1883" y="168"/>
                    </a:lnTo>
                    <a:lnTo>
                      <a:pt x="1779" y="84"/>
                    </a:lnTo>
                    <a:lnTo>
                      <a:pt x="171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48" name="Google Shape;948;p27"/>
              <p:cNvSpPr/>
              <p:nvPr/>
            </p:nvSpPr>
            <p:spPr>
              <a:xfrm>
                <a:off x="3875625" y="1704850"/>
                <a:ext cx="21475" cy="18350"/>
              </a:xfrm>
              <a:custGeom>
                <a:avLst/>
                <a:gdLst/>
                <a:ahLst/>
                <a:cxnLst/>
                <a:rect l="l" t="t" r="r" b="b"/>
                <a:pathLst>
                  <a:path w="859" h="734" extrusionOk="0">
                    <a:moveTo>
                      <a:pt x="650" y="1"/>
                    </a:moveTo>
                    <a:lnTo>
                      <a:pt x="587" y="43"/>
                    </a:lnTo>
                    <a:lnTo>
                      <a:pt x="419" y="126"/>
                    </a:lnTo>
                    <a:lnTo>
                      <a:pt x="419" y="43"/>
                    </a:lnTo>
                    <a:lnTo>
                      <a:pt x="357" y="43"/>
                    </a:lnTo>
                    <a:lnTo>
                      <a:pt x="273" y="105"/>
                    </a:lnTo>
                    <a:lnTo>
                      <a:pt x="252" y="147"/>
                    </a:lnTo>
                    <a:lnTo>
                      <a:pt x="231" y="210"/>
                    </a:lnTo>
                    <a:lnTo>
                      <a:pt x="126" y="189"/>
                    </a:lnTo>
                    <a:lnTo>
                      <a:pt x="64" y="252"/>
                    </a:lnTo>
                    <a:lnTo>
                      <a:pt x="1" y="315"/>
                    </a:lnTo>
                    <a:lnTo>
                      <a:pt x="64" y="357"/>
                    </a:lnTo>
                    <a:lnTo>
                      <a:pt x="210" y="357"/>
                    </a:lnTo>
                    <a:lnTo>
                      <a:pt x="252" y="461"/>
                    </a:lnTo>
                    <a:lnTo>
                      <a:pt x="273" y="524"/>
                    </a:lnTo>
                    <a:lnTo>
                      <a:pt x="273" y="608"/>
                    </a:lnTo>
                    <a:lnTo>
                      <a:pt x="336" y="629"/>
                    </a:lnTo>
                    <a:lnTo>
                      <a:pt x="273" y="712"/>
                    </a:lnTo>
                    <a:lnTo>
                      <a:pt x="357" y="712"/>
                    </a:lnTo>
                    <a:lnTo>
                      <a:pt x="419" y="733"/>
                    </a:lnTo>
                    <a:lnTo>
                      <a:pt x="440" y="670"/>
                    </a:lnTo>
                    <a:lnTo>
                      <a:pt x="587" y="608"/>
                    </a:lnTo>
                    <a:lnTo>
                      <a:pt x="670" y="608"/>
                    </a:lnTo>
                    <a:lnTo>
                      <a:pt x="754" y="524"/>
                    </a:lnTo>
                    <a:lnTo>
                      <a:pt x="733" y="461"/>
                    </a:lnTo>
                    <a:lnTo>
                      <a:pt x="754" y="315"/>
                    </a:lnTo>
                    <a:lnTo>
                      <a:pt x="796" y="294"/>
                    </a:lnTo>
                    <a:lnTo>
                      <a:pt x="859" y="189"/>
                    </a:lnTo>
                    <a:lnTo>
                      <a:pt x="796" y="105"/>
                    </a:lnTo>
                    <a:lnTo>
                      <a:pt x="733" y="85"/>
                    </a:lnTo>
                    <a:lnTo>
                      <a:pt x="670" y="22"/>
                    </a:lnTo>
                    <a:lnTo>
                      <a:pt x="65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49" name="Google Shape;949;p27"/>
              <p:cNvSpPr/>
              <p:nvPr/>
            </p:nvSpPr>
            <p:spPr>
              <a:xfrm>
                <a:off x="3883475" y="1716375"/>
                <a:ext cx="39275" cy="43425"/>
              </a:xfrm>
              <a:custGeom>
                <a:avLst/>
                <a:gdLst/>
                <a:ahLst/>
                <a:cxnLst/>
                <a:rect l="l" t="t" r="r" b="b"/>
                <a:pathLst>
                  <a:path w="1571" h="1737" extrusionOk="0">
                    <a:moveTo>
                      <a:pt x="796" y="0"/>
                    </a:moveTo>
                    <a:lnTo>
                      <a:pt x="649" y="105"/>
                    </a:lnTo>
                    <a:lnTo>
                      <a:pt x="482" y="251"/>
                    </a:lnTo>
                    <a:lnTo>
                      <a:pt x="377" y="251"/>
                    </a:lnTo>
                    <a:lnTo>
                      <a:pt x="147" y="293"/>
                    </a:lnTo>
                    <a:lnTo>
                      <a:pt x="43" y="398"/>
                    </a:lnTo>
                    <a:lnTo>
                      <a:pt x="1" y="502"/>
                    </a:lnTo>
                    <a:lnTo>
                      <a:pt x="105" y="565"/>
                    </a:lnTo>
                    <a:lnTo>
                      <a:pt x="168" y="670"/>
                    </a:lnTo>
                    <a:lnTo>
                      <a:pt x="273" y="670"/>
                    </a:lnTo>
                    <a:lnTo>
                      <a:pt x="315" y="712"/>
                    </a:lnTo>
                    <a:lnTo>
                      <a:pt x="273" y="795"/>
                    </a:lnTo>
                    <a:lnTo>
                      <a:pt x="273" y="900"/>
                    </a:lnTo>
                    <a:lnTo>
                      <a:pt x="168" y="1046"/>
                    </a:lnTo>
                    <a:lnTo>
                      <a:pt x="147" y="1235"/>
                    </a:lnTo>
                    <a:lnTo>
                      <a:pt x="64" y="1297"/>
                    </a:lnTo>
                    <a:lnTo>
                      <a:pt x="105" y="1402"/>
                    </a:lnTo>
                    <a:lnTo>
                      <a:pt x="43" y="1444"/>
                    </a:lnTo>
                    <a:lnTo>
                      <a:pt x="64" y="1548"/>
                    </a:lnTo>
                    <a:lnTo>
                      <a:pt x="126" y="1548"/>
                    </a:lnTo>
                    <a:lnTo>
                      <a:pt x="210" y="1507"/>
                    </a:lnTo>
                    <a:lnTo>
                      <a:pt x="315" y="1465"/>
                    </a:lnTo>
                    <a:lnTo>
                      <a:pt x="440" y="1402"/>
                    </a:lnTo>
                    <a:lnTo>
                      <a:pt x="524" y="1402"/>
                    </a:lnTo>
                    <a:lnTo>
                      <a:pt x="587" y="1318"/>
                    </a:lnTo>
                    <a:lnTo>
                      <a:pt x="649" y="1193"/>
                    </a:lnTo>
                    <a:lnTo>
                      <a:pt x="691" y="1151"/>
                    </a:lnTo>
                    <a:lnTo>
                      <a:pt x="796" y="1151"/>
                    </a:lnTo>
                    <a:lnTo>
                      <a:pt x="838" y="1130"/>
                    </a:lnTo>
                    <a:lnTo>
                      <a:pt x="838" y="1235"/>
                    </a:lnTo>
                    <a:lnTo>
                      <a:pt x="796" y="1423"/>
                    </a:lnTo>
                    <a:lnTo>
                      <a:pt x="796" y="1548"/>
                    </a:lnTo>
                    <a:lnTo>
                      <a:pt x="754" y="1632"/>
                    </a:lnTo>
                    <a:lnTo>
                      <a:pt x="775" y="1737"/>
                    </a:lnTo>
                    <a:lnTo>
                      <a:pt x="859" y="1737"/>
                    </a:lnTo>
                    <a:lnTo>
                      <a:pt x="942" y="1653"/>
                    </a:lnTo>
                    <a:lnTo>
                      <a:pt x="942" y="1569"/>
                    </a:lnTo>
                    <a:lnTo>
                      <a:pt x="984" y="1465"/>
                    </a:lnTo>
                    <a:lnTo>
                      <a:pt x="1089" y="1423"/>
                    </a:lnTo>
                    <a:lnTo>
                      <a:pt x="1193" y="1402"/>
                    </a:lnTo>
                    <a:lnTo>
                      <a:pt x="1277" y="1151"/>
                    </a:lnTo>
                    <a:lnTo>
                      <a:pt x="1277" y="1046"/>
                    </a:lnTo>
                    <a:lnTo>
                      <a:pt x="1382" y="900"/>
                    </a:lnTo>
                    <a:lnTo>
                      <a:pt x="1507" y="837"/>
                    </a:lnTo>
                    <a:lnTo>
                      <a:pt x="1570" y="795"/>
                    </a:lnTo>
                    <a:lnTo>
                      <a:pt x="1465" y="732"/>
                    </a:lnTo>
                    <a:lnTo>
                      <a:pt x="1403" y="691"/>
                    </a:lnTo>
                    <a:lnTo>
                      <a:pt x="1298" y="628"/>
                    </a:lnTo>
                    <a:lnTo>
                      <a:pt x="1172" y="712"/>
                    </a:lnTo>
                    <a:lnTo>
                      <a:pt x="1089" y="774"/>
                    </a:lnTo>
                    <a:lnTo>
                      <a:pt x="963" y="691"/>
                    </a:lnTo>
                    <a:lnTo>
                      <a:pt x="838" y="565"/>
                    </a:lnTo>
                    <a:lnTo>
                      <a:pt x="796" y="398"/>
                    </a:lnTo>
                    <a:lnTo>
                      <a:pt x="838" y="356"/>
                    </a:lnTo>
                    <a:lnTo>
                      <a:pt x="942" y="314"/>
                    </a:lnTo>
                    <a:lnTo>
                      <a:pt x="942" y="272"/>
                    </a:lnTo>
                    <a:lnTo>
                      <a:pt x="859" y="147"/>
                    </a:lnTo>
                    <a:lnTo>
                      <a:pt x="796"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50" name="Google Shape;950;p27"/>
              <p:cNvSpPr/>
              <p:nvPr/>
            </p:nvSpPr>
            <p:spPr>
              <a:xfrm>
                <a:off x="3781475" y="1649925"/>
                <a:ext cx="102550" cy="141275"/>
              </a:xfrm>
              <a:custGeom>
                <a:avLst/>
                <a:gdLst/>
                <a:ahLst/>
                <a:cxnLst/>
                <a:rect l="l" t="t" r="r" b="b"/>
                <a:pathLst>
                  <a:path w="4102" h="5651" extrusionOk="0">
                    <a:moveTo>
                      <a:pt x="1988" y="1"/>
                    </a:moveTo>
                    <a:lnTo>
                      <a:pt x="1926" y="22"/>
                    </a:lnTo>
                    <a:lnTo>
                      <a:pt x="1842" y="126"/>
                    </a:lnTo>
                    <a:lnTo>
                      <a:pt x="1884" y="315"/>
                    </a:lnTo>
                    <a:lnTo>
                      <a:pt x="1821" y="419"/>
                    </a:lnTo>
                    <a:lnTo>
                      <a:pt x="1821" y="524"/>
                    </a:lnTo>
                    <a:lnTo>
                      <a:pt x="1800" y="629"/>
                    </a:lnTo>
                    <a:lnTo>
                      <a:pt x="1842" y="649"/>
                    </a:lnTo>
                    <a:lnTo>
                      <a:pt x="1884" y="733"/>
                    </a:lnTo>
                    <a:lnTo>
                      <a:pt x="1884" y="1068"/>
                    </a:lnTo>
                    <a:lnTo>
                      <a:pt x="1884" y="1235"/>
                    </a:lnTo>
                    <a:lnTo>
                      <a:pt x="1926" y="1361"/>
                    </a:lnTo>
                    <a:lnTo>
                      <a:pt x="2030" y="1507"/>
                    </a:lnTo>
                    <a:lnTo>
                      <a:pt x="2030" y="1654"/>
                    </a:lnTo>
                    <a:lnTo>
                      <a:pt x="2135" y="1779"/>
                    </a:lnTo>
                    <a:lnTo>
                      <a:pt x="2135" y="1863"/>
                    </a:lnTo>
                    <a:lnTo>
                      <a:pt x="2051" y="1863"/>
                    </a:lnTo>
                    <a:lnTo>
                      <a:pt x="2009" y="1800"/>
                    </a:lnTo>
                    <a:lnTo>
                      <a:pt x="1926" y="1612"/>
                    </a:lnTo>
                    <a:lnTo>
                      <a:pt x="1842" y="1507"/>
                    </a:lnTo>
                    <a:lnTo>
                      <a:pt x="1800" y="1507"/>
                    </a:lnTo>
                    <a:lnTo>
                      <a:pt x="1716" y="1570"/>
                    </a:lnTo>
                    <a:lnTo>
                      <a:pt x="1675" y="1549"/>
                    </a:lnTo>
                    <a:lnTo>
                      <a:pt x="1675" y="1486"/>
                    </a:lnTo>
                    <a:lnTo>
                      <a:pt x="1737" y="1403"/>
                    </a:lnTo>
                    <a:lnTo>
                      <a:pt x="1779" y="1361"/>
                    </a:lnTo>
                    <a:lnTo>
                      <a:pt x="1779" y="1256"/>
                    </a:lnTo>
                    <a:lnTo>
                      <a:pt x="1695" y="1026"/>
                    </a:lnTo>
                    <a:lnTo>
                      <a:pt x="1695" y="817"/>
                    </a:lnTo>
                    <a:lnTo>
                      <a:pt x="1675" y="733"/>
                    </a:lnTo>
                    <a:lnTo>
                      <a:pt x="1528" y="649"/>
                    </a:lnTo>
                    <a:lnTo>
                      <a:pt x="1465" y="524"/>
                    </a:lnTo>
                    <a:lnTo>
                      <a:pt x="1382" y="503"/>
                    </a:lnTo>
                    <a:lnTo>
                      <a:pt x="1319" y="545"/>
                    </a:lnTo>
                    <a:lnTo>
                      <a:pt x="1319" y="670"/>
                    </a:lnTo>
                    <a:lnTo>
                      <a:pt x="1193" y="838"/>
                    </a:lnTo>
                    <a:lnTo>
                      <a:pt x="1172" y="963"/>
                    </a:lnTo>
                    <a:lnTo>
                      <a:pt x="1193" y="1089"/>
                    </a:lnTo>
                    <a:lnTo>
                      <a:pt x="1256" y="1235"/>
                    </a:lnTo>
                    <a:lnTo>
                      <a:pt x="1277" y="1403"/>
                    </a:lnTo>
                    <a:lnTo>
                      <a:pt x="1214" y="1382"/>
                    </a:lnTo>
                    <a:lnTo>
                      <a:pt x="1172" y="1298"/>
                    </a:lnTo>
                    <a:lnTo>
                      <a:pt x="1151" y="1173"/>
                    </a:lnTo>
                    <a:lnTo>
                      <a:pt x="1172" y="1089"/>
                    </a:lnTo>
                    <a:lnTo>
                      <a:pt x="1110" y="1068"/>
                    </a:lnTo>
                    <a:lnTo>
                      <a:pt x="1068" y="984"/>
                    </a:lnTo>
                    <a:lnTo>
                      <a:pt x="1047" y="984"/>
                    </a:lnTo>
                    <a:lnTo>
                      <a:pt x="984" y="1047"/>
                    </a:lnTo>
                    <a:lnTo>
                      <a:pt x="942" y="1026"/>
                    </a:lnTo>
                    <a:lnTo>
                      <a:pt x="942" y="942"/>
                    </a:lnTo>
                    <a:lnTo>
                      <a:pt x="1047" y="859"/>
                    </a:lnTo>
                    <a:lnTo>
                      <a:pt x="1047" y="838"/>
                    </a:lnTo>
                    <a:lnTo>
                      <a:pt x="984" y="817"/>
                    </a:lnTo>
                    <a:lnTo>
                      <a:pt x="859" y="859"/>
                    </a:lnTo>
                    <a:lnTo>
                      <a:pt x="775" y="921"/>
                    </a:lnTo>
                    <a:lnTo>
                      <a:pt x="691" y="859"/>
                    </a:lnTo>
                    <a:lnTo>
                      <a:pt x="733" y="817"/>
                    </a:lnTo>
                    <a:lnTo>
                      <a:pt x="775" y="775"/>
                    </a:lnTo>
                    <a:lnTo>
                      <a:pt x="796" y="733"/>
                    </a:lnTo>
                    <a:lnTo>
                      <a:pt x="900" y="629"/>
                    </a:lnTo>
                    <a:lnTo>
                      <a:pt x="984" y="629"/>
                    </a:lnTo>
                    <a:lnTo>
                      <a:pt x="1005" y="649"/>
                    </a:lnTo>
                    <a:lnTo>
                      <a:pt x="1089" y="670"/>
                    </a:lnTo>
                    <a:lnTo>
                      <a:pt x="1151" y="608"/>
                    </a:lnTo>
                    <a:lnTo>
                      <a:pt x="1172" y="524"/>
                    </a:lnTo>
                    <a:lnTo>
                      <a:pt x="1089" y="398"/>
                    </a:lnTo>
                    <a:lnTo>
                      <a:pt x="1047" y="336"/>
                    </a:lnTo>
                    <a:lnTo>
                      <a:pt x="900" y="357"/>
                    </a:lnTo>
                    <a:lnTo>
                      <a:pt x="670" y="545"/>
                    </a:lnTo>
                    <a:lnTo>
                      <a:pt x="587" y="566"/>
                    </a:lnTo>
                    <a:lnTo>
                      <a:pt x="545" y="545"/>
                    </a:lnTo>
                    <a:lnTo>
                      <a:pt x="545" y="461"/>
                    </a:lnTo>
                    <a:lnTo>
                      <a:pt x="461" y="419"/>
                    </a:lnTo>
                    <a:lnTo>
                      <a:pt x="419" y="440"/>
                    </a:lnTo>
                    <a:lnTo>
                      <a:pt x="419" y="566"/>
                    </a:lnTo>
                    <a:lnTo>
                      <a:pt x="545" y="712"/>
                    </a:lnTo>
                    <a:lnTo>
                      <a:pt x="524" y="754"/>
                    </a:lnTo>
                    <a:lnTo>
                      <a:pt x="419" y="754"/>
                    </a:lnTo>
                    <a:lnTo>
                      <a:pt x="377" y="649"/>
                    </a:lnTo>
                    <a:lnTo>
                      <a:pt x="315" y="503"/>
                    </a:lnTo>
                    <a:lnTo>
                      <a:pt x="231" y="503"/>
                    </a:lnTo>
                    <a:lnTo>
                      <a:pt x="126" y="608"/>
                    </a:lnTo>
                    <a:lnTo>
                      <a:pt x="147" y="733"/>
                    </a:lnTo>
                    <a:lnTo>
                      <a:pt x="168" y="775"/>
                    </a:lnTo>
                    <a:lnTo>
                      <a:pt x="168" y="880"/>
                    </a:lnTo>
                    <a:lnTo>
                      <a:pt x="147" y="880"/>
                    </a:lnTo>
                    <a:lnTo>
                      <a:pt x="43" y="963"/>
                    </a:lnTo>
                    <a:lnTo>
                      <a:pt x="1" y="984"/>
                    </a:lnTo>
                    <a:lnTo>
                      <a:pt x="1" y="1089"/>
                    </a:lnTo>
                    <a:lnTo>
                      <a:pt x="22" y="1235"/>
                    </a:lnTo>
                    <a:lnTo>
                      <a:pt x="43" y="1361"/>
                    </a:lnTo>
                    <a:lnTo>
                      <a:pt x="147" y="1549"/>
                    </a:lnTo>
                    <a:lnTo>
                      <a:pt x="147" y="1612"/>
                    </a:lnTo>
                    <a:lnTo>
                      <a:pt x="231" y="1591"/>
                    </a:lnTo>
                    <a:lnTo>
                      <a:pt x="273" y="1507"/>
                    </a:lnTo>
                    <a:lnTo>
                      <a:pt x="273" y="1403"/>
                    </a:lnTo>
                    <a:lnTo>
                      <a:pt x="273" y="1298"/>
                    </a:lnTo>
                    <a:lnTo>
                      <a:pt x="335" y="1277"/>
                    </a:lnTo>
                    <a:lnTo>
                      <a:pt x="419" y="1361"/>
                    </a:lnTo>
                    <a:lnTo>
                      <a:pt x="461" y="1298"/>
                    </a:lnTo>
                    <a:lnTo>
                      <a:pt x="482" y="1340"/>
                    </a:lnTo>
                    <a:lnTo>
                      <a:pt x="440" y="1445"/>
                    </a:lnTo>
                    <a:lnTo>
                      <a:pt x="419" y="1591"/>
                    </a:lnTo>
                    <a:lnTo>
                      <a:pt x="377" y="1612"/>
                    </a:lnTo>
                    <a:lnTo>
                      <a:pt x="377" y="1675"/>
                    </a:lnTo>
                    <a:lnTo>
                      <a:pt x="482" y="1779"/>
                    </a:lnTo>
                    <a:lnTo>
                      <a:pt x="482" y="1800"/>
                    </a:lnTo>
                    <a:lnTo>
                      <a:pt x="545" y="1821"/>
                    </a:lnTo>
                    <a:lnTo>
                      <a:pt x="628" y="1821"/>
                    </a:lnTo>
                    <a:lnTo>
                      <a:pt x="649" y="1863"/>
                    </a:lnTo>
                    <a:lnTo>
                      <a:pt x="649" y="1926"/>
                    </a:lnTo>
                    <a:lnTo>
                      <a:pt x="545" y="2010"/>
                    </a:lnTo>
                    <a:lnTo>
                      <a:pt x="482" y="2010"/>
                    </a:lnTo>
                    <a:lnTo>
                      <a:pt x="482" y="1968"/>
                    </a:lnTo>
                    <a:lnTo>
                      <a:pt x="461" y="1905"/>
                    </a:lnTo>
                    <a:lnTo>
                      <a:pt x="315" y="1800"/>
                    </a:lnTo>
                    <a:lnTo>
                      <a:pt x="273" y="1821"/>
                    </a:lnTo>
                    <a:lnTo>
                      <a:pt x="273" y="1884"/>
                    </a:lnTo>
                    <a:lnTo>
                      <a:pt x="335" y="1989"/>
                    </a:lnTo>
                    <a:lnTo>
                      <a:pt x="419" y="2030"/>
                    </a:lnTo>
                    <a:lnTo>
                      <a:pt x="482" y="2093"/>
                    </a:lnTo>
                    <a:lnTo>
                      <a:pt x="482" y="2114"/>
                    </a:lnTo>
                    <a:lnTo>
                      <a:pt x="440" y="2177"/>
                    </a:lnTo>
                    <a:lnTo>
                      <a:pt x="482" y="2240"/>
                    </a:lnTo>
                    <a:lnTo>
                      <a:pt x="587" y="2302"/>
                    </a:lnTo>
                    <a:lnTo>
                      <a:pt x="670" y="2344"/>
                    </a:lnTo>
                    <a:lnTo>
                      <a:pt x="691" y="2428"/>
                    </a:lnTo>
                    <a:lnTo>
                      <a:pt x="775" y="2449"/>
                    </a:lnTo>
                    <a:lnTo>
                      <a:pt x="900" y="2449"/>
                    </a:lnTo>
                    <a:lnTo>
                      <a:pt x="942" y="2491"/>
                    </a:lnTo>
                    <a:lnTo>
                      <a:pt x="879" y="2533"/>
                    </a:lnTo>
                    <a:lnTo>
                      <a:pt x="754" y="2533"/>
                    </a:lnTo>
                    <a:lnTo>
                      <a:pt x="754" y="2637"/>
                    </a:lnTo>
                    <a:lnTo>
                      <a:pt x="796" y="2742"/>
                    </a:lnTo>
                    <a:lnTo>
                      <a:pt x="859" y="2742"/>
                    </a:lnTo>
                    <a:lnTo>
                      <a:pt x="942" y="2763"/>
                    </a:lnTo>
                    <a:lnTo>
                      <a:pt x="1068" y="2909"/>
                    </a:lnTo>
                    <a:lnTo>
                      <a:pt x="1110" y="2972"/>
                    </a:lnTo>
                    <a:lnTo>
                      <a:pt x="1068" y="3035"/>
                    </a:lnTo>
                    <a:lnTo>
                      <a:pt x="1068" y="3077"/>
                    </a:lnTo>
                    <a:lnTo>
                      <a:pt x="1382" y="3077"/>
                    </a:lnTo>
                    <a:lnTo>
                      <a:pt x="1465" y="3014"/>
                    </a:lnTo>
                    <a:lnTo>
                      <a:pt x="1465" y="2930"/>
                    </a:lnTo>
                    <a:lnTo>
                      <a:pt x="1507" y="2805"/>
                    </a:lnTo>
                    <a:lnTo>
                      <a:pt x="1591" y="2763"/>
                    </a:lnTo>
                    <a:lnTo>
                      <a:pt x="1675" y="2805"/>
                    </a:lnTo>
                    <a:lnTo>
                      <a:pt x="1675" y="2721"/>
                    </a:lnTo>
                    <a:lnTo>
                      <a:pt x="1612" y="2616"/>
                    </a:lnTo>
                    <a:lnTo>
                      <a:pt x="1570" y="2512"/>
                    </a:lnTo>
                    <a:lnTo>
                      <a:pt x="1570" y="2386"/>
                    </a:lnTo>
                    <a:lnTo>
                      <a:pt x="1528" y="2302"/>
                    </a:lnTo>
                    <a:lnTo>
                      <a:pt x="1528" y="2219"/>
                    </a:lnTo>
                    <a:lnTo>
                      <a:pt x="1591" y="2198"/>
                    </a:lnTo>
                    <a:lnTo>
                      <a:pt x="1633" y="2219"/>
                    </a:lnTo>
                    <a:lnTo>
                      <a:pt x="1695" y="2323"/>
                    </a:lnTo>
                    <a:lnTo>
                      <a:pt x="1675" y="2344"/>
                    </a:lnTo>
                    <a:lnTo>
                      <a:pt x="1695" y="2428"/>
                    </a:lnTo>
                    <a:lnTo>
                      <a:pt x="1779" y="2344"/>
                    </a:lnTo>
                    <a:lnTo>
                      <a:pt x="1779" y="2282"/>
                    </a:lnTo>
                    <a:lnTo>
                      <a:pt x="1737" y="2093"/>
                    </a:lnTo>
                    <a:lnTo>
                      <a:pt x="1800" y="2010"/>
                    </a:lnTo>
                    <a:lnTo>
                      <a:pt x="1821" y="2010"/>
                    </a:lnTo>
                    <a:lnTo>
                      <a:pt x="1884" y="2093"/>
                    </a:lnTo>
                    <a:lnTo>
                      <a:pt x="1884" y="2219"/>
                    </a:lnTo>
                    <a:lnTo>
                      <a:pt x="1926" y="2282"/>
                    </a:lnTo>
                    <a:lnTo>
                      <a:pt x="1926" y="2344"/>
                    </a:lnTo>
                    <a:lnTo>
                      <a:pt x="1842" y="2428"/>
                    </a:lnTo>
                    <a:lnTo>
                      <a:pt x="1842" y="2491"/>
                    </a:lnTo>
                    <a:lnTo>
                      <a:pt x="1884" y="2637"/>
                    </a:lnTo>
                    <a:lnTo>
                      <a:pt x="1926" y="2658"/>
                    </a:lnTo>
                    <a:lnTo>
                      <a:pt x="2009" y="2637"/>
                    </a:lnTo>
                    <a:lnTo>
                      <a:pt x="2156" y="2491"/>
                    </a:lnTo>
                    <a:lnTo>
                      <a:pt x="2219" y="2344"/>
                    </a:lnTo>
                    <a:lnTo>
                      <a:pt x="2219" y="2240"/>
                    </a:lnTo>
                    <a:lnTo>
                      <a:pt x="2239" y="2177"/>
                    </a:lnTo>
                    <a:lnTo>
                      <a:pt x="2302" y="2198"/>
                    </a:lnTo>
                    <a:lnTo>
                      <a:pt x="2344" y="2282"/>
                    </a:lnTo>
                    <a:lnTo>
                      <a:pt x="2323" y="2407"/>
                    </a:lnTo>
                    <a:lnTo>
                      <a:pt x="2260" y="2512"/>
                    </a:lnTo>
                    <a:lnTo>
                      <a:pt x="2260" y="2595"/>
                    </a:lnTo>
                    <a:lnTo>
                      <a:pt x="2344" y="2637"/>
                    </a:lnTo>
                    <a:lnTo>
                      <a:pt x="2449" y="2616"/>
                    </a:lnTo>
                    <a:lnTo>
                      <a:pt x="2532" y="2533"/>
                    </a:lnTo>
                    <a:lnTo>
                      <a:pt x="2574" y="2533"/>
                    </a:lnTo>
                    <a:lnTo>
                      <a:pt x="2574" y="2595"/>
                    </a:lnTo>
                    <a:lnTo>
                      <a:pt x="2532" y="2637"/>
                    </a:lnTo>
                    <a:lnTo>
                      <a:pt x="2428" y="2658"/>
                    </a:lnTo>
                    <a:lnTo>
                      <a:pt x="2344" y="2763"/>
                    </a:lnTo>
                    <a:lnTo>
                      <a:pt x="2156" y="2763"/>
                    </a:lnTo>
                    <a:lnTo>
                      <a:pt x="2009" y="2826"/>
                    </a:lnTo>
                    <a:lnTo>
                      <a:pt x="1988" y="2867"/>
                    </a:lnTo>
                    <a:lnTo>
                      <a:pt x="2009" y="2951"/>
                    </a:lnTo>
                    <a:lnTo>
                      <a:pt x="1884" y="3014"/>
                    </a:lnTo>
                    <a:lnTo>
                      <a:pt x="1800" y="3118"/>
                    </a:lnTo>
                    <a:lnTo>
                      <a:pt x="1716" y="3181"/>
                    </a:lnTo>
                    <a:lnTo>
                      <a:pt x="1675" y="3181"/>
                    </a:lnTo>
                    <a:lnTo>
                      <a:pt x="1570" y="3244"/>
                    </a:lnTo>
                    <a:lnTo>
                      <a:pt x="1570" y="3328"/>
                    </a:lnTo>
                    <a:lnTo>
                      <a:pt x="1507" y="3349"/>
                    </a:lnTo>
                    <a:lnTo>
                      <a:pt x="1486" y="3265"/>
                    </a:lnTo>
                    <a:lnTo>
                      <a:pt x="1465" y="3223"/>
                    </a:lnTo>
                    <a:lnTo>
                      <a:pt x="1382" y="3265"/>
                    </a:lnTo>
                    <a:lnTo>
                      <a:pt x="1298" y="3286"/>
                    </a:lnTo>
                    <a:lnTo>
                      <a:pt x="1298" y="3349"/>
                    </a:lnTo>
                    <a:lnTo>
                      <a:pt x="1277" y="3390"/>
                    </a:lnTo>
                    <a:lnTo>
                      <a:pt x="1319" y="3579"/>
                    </a:lnTo>
                    <a:lnTo>
                      <a:pt x="1319" y="3704"/>
                    </a:lnTo>
                    <a:lnTo>
                      <a:pt x="1361" y="3746"/>
                    </a:lnTo>
                    <a:lnTo>
                      <a:pt x="1465" y="3746"/>
                    </a:lnTo>
                    <a:lnTo>
                      <a:pt x="1528" y="3704"/>
                    </a:lnTo>
                    <a:lnTo>
                      <a:pt x="1633" y="3683"/>
                    </a:lnTo>
                    <a:lnTo>
                      <a:pt x="1695" y="3662"/>
                    </a:lnTo>
                    <a:lnTo>
                      <a:pt x="1779" y="3662"/>
                    </a:lnTo>
                    <a:lnTo>
                      <a:pt x="1842" y="3642"/>
                    </a:lnTo>
                    <a:lnTo>
                      <a:pt x="1926" y="3537"/>
                    </a:lnTo>
                    <a:lnTo>
                      <a:pt x="1988" y="3537"/>
                    </a:lnTo>
                    <a:lnTo>
                      <a:pt x="2009" y="3495"/>
                    </a:lnTo>
                    <a:lnTo>
                      <a:pt x="2114" y="3495"/>
                    </a:lnTo>
                    <a:lnTo>
                      <a:pt x="2135" y="3537"/>
                    </a:lnTo>
                    <a:lnTo>
                      <a:pt x="2428" y="3537"/>
                    </a:lnTo>
                    <a:lnTo>
                      <a:pt x="2470" y="3474"/>
                    </a:lnTo>
                    <a:lnTo>
                      <a:pt x="2553" y="3432"/>
                    </a:lnTo>
                    <a:lnTo>
                      <a:pt x="2616" y="3432"/>
                    </a:lnTo>
                    <a:lnTo>
                      <a:pt x="2616" y="3495"/>
                    </a:lnTo>
                    <a:lnTo>
                      <a:pt x="2553" y="3537"/>
                    </a:lnTo>
                    <a:lnTo>
                      <a:pt x="2532" y="3600"/>
                    </a:lnTo>
                    <a:lnTo>
                      <a:pt x="2449" y="3600"/>
                    </a:lnTo>
                    <a:lnTo>
                      <a:pt x="2407" y="3642"/>
                    </a:lnTo>
                    <a:lnTo>
                      <a:pt x="2239" y="3642"/>
                    </a:lnTo>
                    <a:lnTo>
                      <a:pt x="2135" y="3683"/>
                    </a:lnTo>
                    <a:lnTo>
                      <a:pt x="1947" y="3767"/>
                    </a:lnTo>
                    <a:lnTo>
                      <a:pt x="1884" y="3767"/>
                    </a:lnTo>
                    <a:lnTo>
                      <a:pt x="1800" y="3788"/>
                    </a:lnTo>
                    <a:lnTo>
                      <a:pt x="1800" y="3809"/>
                    </a:lnTo>
                    <a:lnTo>
                      <a:pt x="1905" y="3872"/>
                    </a:lnTo>
                    <a:lnTo>
                      <a:pt x="2051" y="3893"/>
                    </a:lnTo>
                    <a:lnTo>
                      <a:pt x="2135" y="3893"/>
                    </a:lnTo>
                    <a:lnTo>
                      <a:pt x="2239" y="3976"/>
                    </a:lnTo>
                    <a:lnTo>
                      <a:pt x="2239" y="4018"/>
                    </a:lnTo>
                    <a:lnTo>
                      <a:pt x="2030" y="4018"/>
                    </a:lnTo>
                    <a:lnTo>
                      <a:pt x="1947" y="4060"/>
                    </a:lnTo>
                    <a:lnTo>
                      <a:pt x="1905" y="4018"/>
                    </a:lnTo>
                    <a:lnTo>
                      <a:pt x="1800" y="3997"/>
                    </a:lnTo>
                    <a:lnTo>
                      <a:pt x="1779" y="4060"/>
                    </a:lnTo>
                    <a:lnTo>
                      <a:pt x="1737" y="4060"/>
                    </a:lnTo>
                    <a:lnTo>
                      <a:pt x="1695" y="3997"/>
                    </a:lnTo>
                    <a:lnTo>
                      <a:pt x="1633" y="3914"/>
                    </a:lnTo>
                    <a:lnTo>
                      <a:pt x="1570" y="3893"/>
                    </a:lnTo>
                    <a:lnTo>
                      <a:pt x="1423" y="3997"/>
                    </a:lnTo>
                    <a:lnTo>
                      <a:pt x="1423" y="4018"/>
                    </a:lnTo>
                    <a:lnTo>
                      <a:pt x="1486" y="4102"/>
                    </a:lnTo>
                    <a:lnTo>
                      <a:pt x="1507" y="4165"/>
                    </a:lnTo>
                    <a:lnTo>
                      <a:pt x="1486" y="4227"/>
                    </a:lnTo>
                    <a:lnTo>
                      <a:pt x="1507" y="4227"/>
                    </a:lnTo>
                    <a:lnTo>
                      <a:pt x="1486" y="4290"/>
                    </a:lnTo>
                    <a:lnTo>
                      <a:pt x="1507" y="4332"/>
                    </a:lnTo>
                    <a:lnTo>
                      <a:pt x="1591" y="4395"/>
                    </a:lnTo>
                    <a:lnTo>
                      <a:pt x="1591" y="4437"/>
                    </a:lnTo>
                    <a:lnTo>
                      <a:pt x="1612" y="4499"/>
                    </a:lnTo>
                    <a:lnTo>
                      <a:pt x="1633" y="4478"/>
                    </a:lnTo>
                    <a:lnTo>
                      <a:pt x="1716" y="4541"/>
                    </a:lnTo>
                    <a:lnTo>
                      <a:pt x="1716" y="4604"/>
                    </a:lnTo>
                    <a:lnTo>
                      <a:pt x="1779" y="4688"/>
                    </a:lnTo>
                    <a:lnTo>
                      <a:pt x="1800" y="4646"/>
                    </a:lnTo>
                    <a:lnTo>
                      <a:pt x="1884" y="4688"/>
                    </a:lnTo>
                    <a:lnTo>
                      <a:pt x="1926" y="4751"/>
                    </a:lnTo>
                    <a:lnTo>
                      <a:pt x="1988" y="4792"/>
                    </a:lnTo>
                    <a:lnTo>
                      <a:pt x="1988" y="4855"/>
                    </a:lnTo>
                    <a:lnTo>
                      <a:pt x="2114" y="4960"/>
                    </a:lnTo>
                    <a:lnTo>
                      <a:pt x="2239" y="4918"/>
                    </a:lnTo>
                    <a:lnTo>
                      <a:pt x="2260" y="4834"/>
                    </a:lnTo>
                    <a:lnTo>
                      <a:pt x="2323" y="4834"/>
                    </a:lnTo>
                    <a:lnTo>
                      <a:pt x="2344" y="4897"/>
                    </a:lnTo>
                    <a:lnTo>
                      <a:pt x="2428" y="4855"/>
                    </a:lnTo>
                    <a:lnTo>
                      <a:pt x="2449" y="4897"/>
                    </a:lnTo>
                    <a:lnTo>
                      <a:pt x="2449" y="4960"/>
                    </a:lnTo>
                    <a:lnTo>
                      <a:pt x="2407" y="5023"/>
                    </a:lnTo>
                    <a:lnTo>
                      <a:pt x="2344" y="5023"/>
                    </a:lnTo>
                    <a:lnTo>
                      <a:pt x="2239" y="5106"/>
                    </a:lnTo>
                    <a:lnTo>
                      <a:pt x="2239" y="5148"/>
                    </a:lnTo>
                    <a:lnTo>
                      <a:pt x="2428" y="5336"/>
                    </a:lnTo>
                    <a:lnTo>
                      <a:pt x="2470" y="5357"/>
                    </a:lnTo>
                    <a:lnTo>
                      <a:pt x="2532" y="5420"/>
                    </a:lnTo>
                    <a:lnTo>
                      <a:pt x="2512" y="5567"/>
                    </a:lnTo>
                    <a:lnTo>
                      <a:pt x="2532" y="5650"/>
                    </a:lnTo>
                    <a:lnTo>
                      <a:pt x="2574" y="5650"/>
                    </a:lnTo>
                    <a:lnTo>
                      <a:pt x="2616" y="5587"/>
                    </a:lnTo>
                    <a:lnTo>
                      <a:pt x="2658" y="5567"/>
                    </a:lnTo>
                    <a:lnTo>
                      <a:pt x="2721" y="5650"/>
                    </a:lnTo>
                    <a:lnTo>
                      <a:pt x="2784" y="5629"/>
                    </a:lnTo>
                    <a:lnTo>
                      <a:pt x="2867" y="5525"/>
                    </a:lnTo>
                    <a:lnTo>
                      <a:pt x="2888" y="5420"/>
                    </a:lnTo>
                    <a:lnTo>
                      <a:pt x="2930" y="5357"/>
                    </a:lnTo>
                    <a:lnTo>
                      <a:pt x="2930" y="5315"/>
                    </a:lnTo>
                    <a:lnTo>
                      <a:pt x="2867" y="5148"/>
                    </a:lnTo>
                    <a:lnTo>
                      <a:pt x="2846" y="5023"/>
                    </a:lnTo>
                    <a:lnTo>
                      <a:pt x="2888" y="4939"/>
                    </a:lnTo>
                    <a:lnTo>
                      <a:pt x="2951" y="4855"/>
                    </a:lnTo>
                    <a:lnTo>
                      <a:pt x="2951" y="4499"/>
                    </a:lnTo>
                    <a:lnTo>
                      <a:pt x="2972" y="4395"/>
                    </a:lnTo>
                    <a:lnTo>
                      <a:pt x="2972" y="4311"/>
                    </a:lnTo>
                    <a:lnTo>
                      <a:pt x="3056" y="4227"/>
                    </a:lnTo>
                    <a:lnTo>
                      <a:pt x="3056" y="4206"/>
                    </a:lnTo>
                    <a:lnTo>
                      <a:pt x="2972" y="4165"/>
                    </a:lnTo>
                    <a:lnTo>
                      <a:pt x="3056" y="4060"/>
                    </a:lnTo>
                    <a:lnTo>
                      <a:pt x="3181" y="4081"/>
                    </a:lnTo>
                    <a:lnTo>
                      <a:pt x="3202" y="4081"/>
                    </a:lnTo>
                    <a:lnTo>
                      <a:pt x="3244" y="3976"/>
                    </a:lnTo>
                    <a:lnTo>
                      <a:pt x="3244" y="3809"/>
                    </a:lnTo>
                    <a:lnTo>
                      <a:pt x="3265" y="3683"/>
                    </a:lnTo>
                    <a:lnTo>
                      <a:pt x="3265" y="3558"/>
                    </a:lnTo>
                    <a:lnTo>
                      <a:pt x="3181" y="3432"/>
                    </a:lnTo>
                    <a:lnTo>
                      <a:pt x="3181" y="3286"/>
                    </a:lnTo>
                    <a:lnTo>
                      <a:pt x="3244" y="3265"/>
                    </a:lnTo>
                    <a:lnTo>
                      <a:pt x="3348" y="3328"/>
                    </a:lnTo>
                    <a:lnTo>
                      <a:pt x="3390" y="3223"/>
                    </a:lnTo>
                    <a:lnTo>
                      <a:pt x="3369" y="3181"/>
                    </a:lnTo>
                    <a:lnTo>
                      <a:pt x="3369" y="3056"/>
                    </a:lnTo>
                    <a:lnTo>
                      <a:pt x="3390" y="2951"/>
                    </a:lnTo>
                    <a:lnTo>
                      <a:pt x="3369" y="2742"/>
                    </a:lnTo>
                    <a:lnTo>
                      <a:pt x="3348" y="2616"/>
                    </a:lnTo>
                    <a:lnTo>
                      <a:pt x="3369" y="2554"/>
                    </a:lnTo>
                    <a:lnTo>
                      <a:pt x="3495" y="2449"/>
                    </a:lnTo>
                    <a:lnTo>
                      <a:pt x="3495" y="2386"/>
                    </a:lnTo>
                    <a:lnTo>
                      <a:pt x="3474" y="2323"/>
                    </a:lnTo>
                    <a:lnTo>
                      <a:pt x="3474" y="2282"/>
                    </a:lnTo>
                    <a:lnTo>
                      <a:pt x="3579" y="2282"/>
                    </a:lnTo>
                    <a:lnTo>
                      <a:pt x="3725" y="2135"/>
                    </a:lnTo>
                    <a:lnTo>
                      <a:pt x="3830" y="2135"/>
                    </a:lnTo>
                    <a:lnTo>
                      <a:pt x="3934" y="2114"/>
                    </a:lnTo>
                    <a:lnTo>
                      <a:pt x="3997" y="2219"/>
                    </a:lnTo>
                    <a:lnTo>
                      <a:pt x="4039" y="2198"/>
                    </a:lnTo>
                    <a:lnTo>
                      <a:pt x="4081" y="2114"/>
                    </a:lnTo>
                    <a:lnTo>
                      <a:pt x="4102" y="2072"/>
                    </a:lnTo>
                    <a:lnTo>
                      <a:pt x="4102" y="1926"/>
                    </a:lnTo>
                    <a:lnTo>
                      <a:pt x="4018" y="1905"/>
                    </a:lnTo>
                    <a:lnTo>
                      <a:pt x="3767" y="1821"/>
                    </a:lnTo>
                    <a:lnTo>
                      <a:pt x="3662" y="1779"/>
                    </a:lnTo>
                    <a:lnTo>
                      <a:pt x="3495" y="1612"/>
                    </a:lnTo>
                    <a:lnTo>
                      <a:pt x="3411" y="1570"/>
                    </a:lnTo>
                    <a:lnTo>
                      <a:pt x="3286" y="1382"/>
                    </a:lnTo>
                    <a:lnTo>
                      <a:pt x="3244" y="1361"/>
                    </a:lnTo>
                    <a:lnTo>
                      <a:pt x="3097" y="1361"/>
                    </a:lnTo>
                    <a:lnTo>
                      <a:pt x="3056" y="1277"/>
                    </a:lnTo>
                    <a:lnTo>
                      <a:pt x="3056" y="1193"/>
                    </a:lnTo>
                    <a:lnTo>
                      <a:pt x="2972" y="942"/>
                    </a:lnTo>
                    <a:lnTo>
                      <a:pt x="2888" y="733"/>
                    </a:lnTo>
                    <a:lnTo>
                      <a:pt x="2742" y="608"/>
                    </a:lnTo>
                    <a:lnTo>
                      <a:pt x="2658" y="670"/>
                    </a:lnTo>
                    <a:lnTo>
                      <a:pt x="2637" y="775"/>
                    </a:lnTo>
                    <a:lnTo>
                      <a:pt x="2658" y="984"/>
                    </a:lnTo>
                    <a:lnTo>
                      <a:pt x="2658" y="1131"/>
                    </a:lnTo>
                    <a:lnTo>
                      <a:pt x="2574" y="1193"/>
                    </a:lnTo>
                    <a:lnTo>
                      <a:pt x="2553" y="1173"/>
                    </a:lnTo>
                    <a:lnTo>
                      <a:pt x="2553" y="1131"/>
                    </a:lnTo>
                    <a:lnTo>
                      <a:pt x="2553" y="963"/>
                    </a:lnTo>
                    <a:lnTo>
                      <a:pt x="2553" y="733"/>
                    </a:lnTo>
                    <a:lnTo>
                      <a:pt x="2616" y="670"/>
                    </a:lnTo>
                    <a:lnTo>
                      <a:pt x="2616" y="545"/>
                    </a:lnTo>
                    <a:lnTo>
                      <a:pt x="2553" y="419"/>
                    </a:lnTo>
                    <a:lnTo>
                      <a:pt x="2449" y="231"/>
                    </a:lnTo>
                    <a:lnTo>
                      <a:pt x="2344" y="189"/>
                    </a:lnTo>
                    <a:lnTo>
                      <a:pt x="2260" y="231"/>
                    </a:lnTo>
                    <a:lnTo>
                      <a:pt x="2219" y="315"/>
                    </a:lnTo>
                    <a:lnTo>
                      <a:pt x="2156" y="294"/>
                    </a:lnTo>
                    <a:lnTo>
                      <a:pt x="2135" y="147"/>
                    </a:lnTo>
                    <a:lnTo>
                      <a:pt x="203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951" name="Google Shape;951;p27"/>
            <p:cNvSpPr/>
            <p:nvPr/>
          </p:nvSpPr>
          <p:spPr>
            <a:xfrm>
              <a:off x="-1062091" y="3402691"/>
              <a:ext cx="148594" cy="248659"/>
            </a:xfrm>
            <a:custGeom>
              <a:avLst/>
              <a:gdLst/>
              <a:ahLst/>
              <a:cxnLst/>
              <a:rect l="l" t="t" r="r" b="b"/>
              <a:pathLst>
                <a:path w="7010" h="12284" extrusionOk="0">
                  <a:moveTo>
                    <a:pt x="4122" y="1"/>
                  </a:moveTo>
                  <a:lnTo>
                    <a:pt x="4122" y="43"/>
                  </a:lnTo>
                  <a:lnTo>
                    <a:pt x="4080" y="126"/>
                  </a:lnTo>
                  <a:lnTo>
                    <a:pt x="4017" y="126"/>
                  </a:lnTo>
                  <a:lnTo>
                    <a:pt x="3996" y="147"/>
                  </a:lnTo>
                  <a:lnTo>
                    <a:pt x="4059" y="231"/>
                  </a:lnTo>
                  <a:lnTo>
                    <a:pt x="4080" y="357"/>
                  </a:lnTo>
                  <a:lnTo>
                    <a:pt x="4289" y="671"/>
                  </a:lnTo>
                  <a:lnTo>
                    <a:pt x="4331" y="796"/>
                  </a:lnTo>
                  <a:lnTo>
                    <a:pt x="4331" y="1005"/>
                  </a:lnTo>
                  <a:lnTo>
                    <a:pt x="4310" y="1089"/>
                  </a:lnTo>
                  <a:lnTo>
                    <a:pt x="4373" y="1277"/>
                  </a:lnTo>
                  <a:lnTo>
                    <a:pt x="4415" y="1382"/>
                  </a:lnTo>
                  <a:lnTo>
                    <a:pt x="4415" y="1424"/>
                  </a:lnTo>
                  <a:lnTo>
                    <a:pt x="4373" y="1424"/>
                  </a:lnTo>
                  <a:lnTo>
                    <a:pt x="4289" y="1528"/>
                  </a:lnTo>
                  <a:lnTo>
                    <a:pt x="4310" y="1633"/>
                  </a:lnTo>
                  <a:lnTo>
                    <a:pt x="4373" y="1738"/>
                  </a:lnTo>
                  <a:lnTo>
                    <a:pt x="4394" y="1800"/>
                  </a:lnTo>
                  <a:lnTo>
                    <a:pt x="4457" y="1821"/>
                  </a:lnTo>
                  <a:lnTo>
                    <a:pt x="4478" y="1905"/>
                  </a:lnTo>
                  <a:lnTo>
                    <a:pt x="4457" y="1926"/>
                  </a:lnTo>
                  <a:lnTo>
                    <a:pt x="4457" y="2010"/>
                  </a:lnTo>
                  <a:lnTo>
                    <a:pt x="4394" y="2051"/>
                  </a:lnTo>
                  <a:lnTo>
                    <a:pt x="4206" y="2031"/>
                  </a:lnTo>
                  <a:lnTo>
                    <a:pt x="4017" y="1926"/>
                  </a:lnTo>
                  <a:lnTo>
                    <a:pt x="3955" y="1947"/>
                  </a:lnTo>
                  <a:lnTo>
                    <a:pt x="3892" y="2031"/>
                  </a:lnTo>
                  <a:lnTo>
                    <a:pt x="3913" y="2093"/>
                  </a:lnTo>
                  <a:lnTo>
                    <a:pt x="3976" y="2093"/>
                  </a:lnTo>
                  <a:lnTo>
                    <a:pt x="4080" y="2156"/>
                  </a:lnTo>
                  <a:lnTo>
                    <a:pt x="4080" y="2219"/>
                  </a:lnTo>
                  <a:lnTo>
                    <a:pt x="4017" y="2261"/>
                  </a:lnTo>
                  <a:lnTo>
                    <a:pt x="3976" y="2365"/>
                  </a:lnTo>
                  <a:lnTo>
                    <a:pt x="3892" y="2407"/>
                  </a:lnTo>
                  <a:lnTo>
                    <a:pt x="3871" y="2449"/>
                  </a:lnTo>
                  <a:lnTo>
                    <a:pt x="3787" y="2470"/>
                  </a:lnTo>
                  <a:lnTo>
                    <a:pt x="3745" y="2575"/>
                  </a:lnTo>
                  <a:lnTo>
                    <a:pt x="3766" y="2679"/>
                  </a:lnTo>
                  <a:lnTo>
                    <a:pt x="3766" y="2847"/>
                  </a:lnTo>
                  <a:lnTo>
                    <a:pt x="3787" y="2930"/>
                  </a:lnTo>
                  <a:lnTo>
                    <a:pt x="3871" y="2930"/>
                  </a:lnTo>
                  <a:lnTo>
                    <a:pt x="3976" y="2993"/>
                  </a:lnTo>
                  <a:lnTo>
                    <a:pt x="4059" y="3077"/>
                  </a:lnTo>
                  <a:lnTo>
                    <a:pt x="4122" y="3286"/>
                  </a:lnTo>
                  <a:lnTo>
                    <a:pt x="4164" y="3495"/>
                  </a:lnTo>
                  <a:lnTo>
                    <a:pt x="4122" y="3516"/>
                  </a:lnTo>
                  <a:lnTo>
                    <a:pt x="4185" y="3621"/>
                  </a:lnTo>
                  <a:lnTo>
                    <a:pt x="4289" y="3684"/>
                  </a:lnTo>
                  <a:lnTo>
                    <a:pt x="4415" y="3516"/>
                  </a:lnTo>
                  <a:lnTo>
                    <a:pt x="4478" y="3412"/>
                  </a:lnTo>
                  <a:lnTo>
                    <a:pt x="4478" y="3349"/>
                  </a:lnTo>
                  <a:lnTo>
                    <a:pt x="4520" y="3286"/>
                  </a:lnTo>
                  <a:lnTo>
                    <a:pt x="4540" y="3286"/>
                  </a:lnTo>
                  <a:cubicBezTo>
                    <a:pt x="4624" y="3370"/>
                    <a:pt x="4708" y="3453"/>
                    <a:pt x="4729" y="3558"/>
                  </a:cubicBezTo>
                  <a:lnTo>
                    <a:pt x="4729" y="3579"/>
                  </a:lnTo>
                  <a:lnTo>
                    <a:pt x="4687" y="3704"/>
                  </a:lnTo>
                  <a:lnTo>
                    <a:pt x="4687" y="3809"/>
                  </a:lnTo>
                  <a:lnTo>
                    <a:pt x="4729" y="3872"/>
                  </a:lnTo>
                  <a:lnTo>
                    <a:pt x="4792" y="3830"/>
                  </a:lnTo>
                  <a:lnTo>
                    <a:pt x="4917" y="3725"/>
                  </a:lnTo>
                  <a:lnTo>
                    <a:pt x="4980" y="3872"/>
                  </a:lnTo>
                  <a:lnTo>
                    <a:pt x="4917" y="3976"/>
                  </a:lnTo>
                  <a:lnTo>
                    <a:pt x="4833" y="4018"/>
                  </a:lnTo>
                  <a:lnTo>
                    <a:pt x="4771" y="3976"/>
                  </a:lnTo>
                  <a:lnTo>
                    <a:pt x="4792" y="4102"/>
                  </a:lnTo>
                  <a:lnTo>
                    <a:pt x="4729" y="4144"/>
                  </a:lnTo>
                  <a:lnTo>
                    <a:pt x="4666" y="4123"/>
                  </a:lnTo>
                  <a:lnTo>
                    <a:pt x="4624" y="4018"/>
                  </a:lnTo>
                  <a:lnTo>
                    <a:pt x="4603" y="3914"/>
                  </a:lnTo>
                  <a:lnTo>
                    <a:pt x="4582" y="3872"/>
                  </a:lnTo>
                  <a:lnTo>
                    <a:pt x="4499" y="3893"/>
                  </a:lnTo>
                  <a:lnTo>
                    <a:pt x="4457" y="3872"/>
                  </a:lnTo>
                  <a:lnTo>
                    <a:pt x="4415" y="3976"/>
                  </a:lnTo>
                  <a:lnTo>
                    <a:pt x="4478" y="4123"/>
                  </a:lnTo>
                  <a:lnTo>
                    <a:pt x="4478" y="4228"/>
                  </a:lnTo>
                  <a:lnTo>
                    <a:pt x="4394" y="4248"/>
                  </a:lnTo>
                  <a:lnTo>
                    <a:pt x="4310" y="4353"/>
                  </a:lnTo>
                  <a:lnTo>
                    <a:pt x="4310" y="4416"/>
                  </a:lnTo>
                  <a:lnTo>
                    <a:pt x="4457" y="4562"/>
                  </a:lnTo>
                  <a:lnTo>
                    <a:pt x="4499" y="4646"/>
                  </a:lnTo>
                  <a:lnTo>
                    <a:pt x="4457" y="4813"/>
                  </a:lnTo>
                  <a:lnTo>
                    <a:pt x="4373" y="4855"/>
                  </a:lnTo>
                  <a:lnTo>
                    <a:pt x="4289" y="4834"/>
                  </a:lnTo>
                  <a:lnTo>
                    <a:pt x="4268" y="4876"/>
                  </a:lnTo>
                  <a:lnTo>
                    <a:pt x="4352" y="4981"/>
                  </a:lnTo>
                  <a:lnTo>
                    <a:pt x="4415" y="4960"/>
                  </a:lnTo>
                  <a:lnTo>
                    <a:pt x="4499" y="4876"/>
                  </a:lnTo>
                  <a:lnTo>
                    <a:pt x="4603" y="5148"/>
                  </a:lnTo>
                  <a:lnTo>
                    <a:pt x="4666" y="5441"/>
                  </a:lnTo>
                  <a:lnTo>
                    <a:pt x="4624" y="5588"/>
                  </a:lnTo>
                  <a:lnTo>
                    <a:pt x="4624" y="5860"/>
                  </a:lnTo>
                  <a:lnTo>
                    <a:pt x="4520" y="6236"/>
                  </a:lnTo>
                  <a:lnTo>
                    <a:pt x="4561" y="6404"/>
                  </a:lnTo>
                  <a:lnTo>
                    <a:pt x="4499" y="6592"/>
                  </a:lnTo>
                  <a:lnTo>
                    <a:pt x="4373" y="6655"/>
                  </a:lnTo>
                  <a:lnTo>
                    <a:pt x="4310" y="6843"/>
                  </a:lnTo>
                  <a:lnTo>
                    <a:pt x="4310" y="7031"/>
                  </a:lnTo>
                  <a:lnTo>
                    <a:pt x="4248" y="7136"/>
                  </a:lnTo>
                  <a:lnTo>
                    <a:pt x="4206" y="7241"/>
                  </a:lnTo>
                  <a:lnTo>
                    <a:pt x="4080" y="7366"/>
                  </a:lnTo>
                  <a:lnTo>
                    <a:pt x="3829" y="7533"/>
                  </a:lnTo>
                  <a:lnTo>
                    <a:pt x="3724" y="7554"/>
                  </a:lnTo>
                  <a:lnTo>
                    <a:pt x="3662" y="7659"/>
                  </a:lnTo>
                  <a:lnTo>
                    <a:pt x="3536" y="7575"/>
                  </a:lnTo>
                  <a:lnTo>
                    <a:pt x="3411" y="7429"/>
                  </a:lnTo>
                  <a:lnTo>
                    <a:pt x="3411" y="7345"/>
                  </a:lnTo>
                  <a:lnTo>
                    <a:pt x="3452" y="7324"/>
                  </a:lnTo>
                  <a:lnTo>
                    <a:pt x="3515" y="7220"/>
                  </a:lnTo>
                  <a:lnTo>
                    <a:pt x="3515" y="7157"/>
                  </a:lnTo>
                  <a:lnTo>
                    <a:pt x="3578" y="7073"/>
                  </a:lnTo>
                  <a:lnTo>
                    <a:pt x="3578" y="7052"/>
                  </a:lnTo>
                  <a:lnTo>
                    <a:pt x="3452" y="7073"/>
                  </a:lnTo>
                  <a:lnTo>
                    <a:pt x="3348" y="7178"/>
                  </a:lnTo>
                  <a:lnTo>
                    <a:pt x="3222" y="7241"/>
                  </a:lnTo>
                  <a:lnTo>
                    <a:pt x="3201" y="7345"/>
                  </a:lnTo>
                  <a:lnTo>
                    <a:pt x="3264" y="7471"/>
                  </a:lnTo>
                  <a:lnTo>
                    <a:pt x="3306" y="7722"/>
                  </a:lnTo>
                  <a:lnTo>
                    <a:pt x="3264" y="7868"/>
                  </a:lnTo>
                  <a:lnTo>
                    <a:pt x="3139" y="7994"/>
                  </a:lnTo>
                  <a:lnTo>
                    <a:pt x="3139" y="8077"/>
                  </a:lnTo>
                  <a:lnTo>
                    <a:pt x="3076" y="8119"/>
                  </a:lnTo>
                  <a:lnTo>
                    <a:pt x="3055" y="8329"/>
                  </a:lnTo>
                  <a:lnTo>
                    <a:pt x="3118" y="8391"/>
                  </a:lnTo>
                  <a:lnTo>
                    <a:pt x="3118" y="8475"/>
                  </a:lnTo>
                  <a:lnTo>
                    <a:pt x="3076" y="8496"/>
                  </a:lnTo>
                  <a:lnTo>
                    <a:pt x="3118" y="8517"/>
                  </a:lnTo>
                  <a:lnTo>
                    <a:pt x="3076" y="8601"/>
                  </a:lnTo>
                  <a:lnTo>
                    <a:pt x="3034" y="8601"/>
                  </a:lnTo>
                  <a:lnTo>
                    <a:pt x="3055" y="8642"/>
                  </a:lnTo>
                  <a:lnTo>
                    <a:pt x="2992" y="8684"/>
                  </a:lnTo>
                  <a:lnTo>
                    <a:pt x="2929" y="8621"/>
                  </a:lnTo>
                  <a:lnTo>
                    <a:pt x="2846" y="8684"/>
                  </a:lnTo>
                  <a:lnTo>
                    <a:pt x="2804" y="8642"/>
                  </a:lnTo>
                  <a:lnTo>
                    <a:pt x="2762" y="8517"/>
                  </a:lnTo>
                  <a:lnTo>
                    <a:pt x="2741" y="8496"/>
                  </a:lnTo>
                  <a:lnTo>
                    <a:pt x="2657" y="8538"/>
                  </a:lnTo>
                  <a:lnTo>
                    <a:pt x="2595" y="8538"/>
                  </a:lnTo>
                  <a:lnTo>
                    <a:pt x="2553" y="8517"/>
                  </a:lnTo>
                  <a:lnTo>
                    <a:pt x="2302" y="8601"/>
                  </a:lnTo>
                  <a:lnTo>
                    <a:pt x="2176" y="8642"/>
                  </a:lnTo>
                  <a:lnTo>
                    <a:pt x="2030" y="8705"/>
                  </a:lnTo>
                  <a:lnTo>
                    <a:pt x="1883" y="8705"/>
                  </a:lnTo>
                  <a:lnTo>
                    <a:pt x="1758" y="8747"/>
                  </a:lnTo>
                  <a:lnTo>
                    <a:pt x="1695" y="8726"/>
                  </a:lnTo>
                  <a:lnTo>
                    <a:pt x="1569" y="8747"/>
                  </a:lnTo>
                  <a:lnTo>
                    <a:pt x="1360" y="8914"/>
                  </a:lnTo>
                  <a:lnTo>
                    <a:pt x="1297" y="9040"/>
                  </a:lnTo>
                  <a:lnTo>
                    <a:pt x="1235" y="9082"/>
                  </a:lnTo>
                  <a:lnTo>
                    <a:pt x="1193" y="9165"/>
                  </a:lnTo>
                  <a:lnTo>
                    <a:pt x="1046" y="9354"/>
                  </a:lnTo>
                  <a:lnTo>
                    <a:pt x="942" y="9375"/>
                  </a:lnTo>
                  <a:lnTo>
                    <a:pt x="858" y="9479"/>
                  </a:lnTo>
                  <a:lnTo>
                    <a:pt x="837" y="9563"/>
                  </a:lnTo>
                  <a:lnTo>
                    <a:pt x="753" y="9647"/>
                  </a:lnTo>
                  <a:lnTo>
                    <a:pt x="607" y="9668"/>
                  </a:lnTo>
                  <a:lnTo>
                    <a:pt x="544" y="9751"/>
                  </a:lnTo>
                  <a:lnTo>
                    <a:pt x="565" y="9940"/>
                  </a:lnTo>
                  <a:lnTo>
                    <a:pt x="628" y="9961"/>
                  </a:lnTo>
                  <a:lnTo>
                    <a:pt x="649" y="10002"/>
                  </a:lnTo>
                  <a:lnTo>
                    <a:pt x="628" y="10065"/>
                  </a:lnTo>
                  <a:lnTo>
                    <a:pt x="607" y="10044"/>
                  </a:lnTo>
                  <a:lnTo>
                    <a:pt x="481" y="10149"/>
                  </a:lnTo>
                  <a:lnTo>
                    <a:pt x="439" y="10212"/>
                  </a:lnTo>
                  <a:lnTo>
                    <a:pt x="377" y="10274"/>
                  </a:lnTo>
                  <a:lnTo>
                    <a:pt x="272" y="10379"/>
                  </a:lnTo>
                  <a:lnTo>
                    <a:pt x="209" y="10463"/>
                  </a:lnTo>
                  <a:lnTo>
                    <a:pt x="105" y="10463"/>
                  </a:lnTo>
                  <a:lnTo>
                    <a:pt x="0" y="10505"/>
                  </a:lnTo>
                  <a:lnTo>
                    <a:pt x="105" y="10505"/>
                  </a:lnTo>
                  <a:lnTo>
                    <a:pt x="167" y="10609"/>
                  </a:lnTo>
                  <a:lnTo>
                    <a:pt x="209" y="10735"/>
                  </a:lnTo>
                  <a:lnTo>
                    <a:pt x="167" y="10777"/>
                  </a:lnTo>
                  <a:lnTo>
                    <a:pt x="126" y="10693"/>
                  </a:lnTo>
                  <a:lnTo>
                    <a:pt x="84" y="10609"/>
                  </a:lnTo>
                  <a:lnTo>
                    <a:pt x="63" y="10714"/>
                  </a:lnTo>
                  <a:lnTo>
                    <a:pt x="84" y="10818"/>
                  </a:lnTo>
                  <a:lnTo>
                    <a:pt x="167" y="10839"/>
                  </a:lnTo>
                  <a:lnTo>
                    <a:pt x="167" y="10923"/>
                  </a:lnTo>
                  <a:lnTo>
                    <a:pt x="126" y="11007"/>
                  </a:lnTo>
                  <a:lnTo>
                    <a:pt x="126" y="11007"/>
                  </a:lnTo>
                  <a:lnTo>
                    <a:pt x="188" y="10965"/>
                  </a:lnTo>
                  <a:lnTo>
                    <a:pt x="230" y="10902"/>
                  </a:lnTo>
                  <a:lnTo>
                    <a:pt x="314" y="10860"/>
                  </a:lnTo>
                  <a:lnTo>
                    <a:pt x="377" y="10902"/>
                  </a:lnTo>
                  <a:lnTo>
                    <a:pt x="314" y="10944"/>
                  </a:lnTo>
                  <a:lnTo>
                    <a:pt x="377" y="10965"/>
                  </a:lnTo>
                  <a:lnTo>
                    <a:pt x="439" y="10944"/>
                  </a:lnTo>
                  <a:lnTo>
                    <a:pt x="439" y="10839"/>
                  </a:lnTo>
                  <a:lnTo>
                    <a:pt x="398" y="10798"/>
                  </a:lnTo>
                  <a:lnTo>
                    <a:pt x="293" y="10818"/>
                  </a:lnTo>
                  <a:lnTo>
                    <a:pt x="293" y="10777"/>
                  </a:lnTo>
                  <a:lnTo>
                    <a:pt x="314" y="10714"/>
                  </a:lnTo>
                  <a:lnTo>
                    <a:pt x="293" y="10630"/>
                  </a:lnTo>
                  <a:lnTo>
                    <a:pt x="335" y="10588"/>
                  </a:lnTo>
                  <a:lnTo>
                    <a:pt x="439" y="10609"/>
                  </a:lnTo>
                  <a:lnTo>
                    <a:pt x="544" y="10798"/>
                  </a:lnTo>
                  <a:lnTo>
                    <a:pt x="586" y="10923"/>
                  </a:lnTo>
                  <a:lnTo>
                    <a:pt x="628" y="10986"/>
                  </a:lnTo>
                  <a:lnTo>
                    <a:pt x="628" y="11153"/>
                  </a:lnTo>
                  <a:lnTo>
                    <a:pt x="544" y="11342"/>
                  </a:lnTo>
                  <a:lnTo>
                    <a:pt x="439" y="11342"/>
                  </a:lnTo>
                  <a:lnTo>
                    <a:pt x="481" y="11383"/>
                  </a:lnTo>
                  <a:lnTo>
                    <a:pt x="544" y="11551"/>
                  </a:lnTo>
                  <a:lnTo>
                    <a:pt x="586" y="11760"/>
                  </a:lnTo>
                  <a:lnTo>
                    <a:pt x="691" y="11865"/>
                  </a:lnTo>
                  <a:lnTo>
                    <a:pt x="691" y="11969"/>
                  </a:lnTo>
                  <a:lnTo>
                    <a:pt x="628" y="12011"/>
                  </a:lnTo>
                  <a:lnTo>
                    <a:pt x="711" y="12095"/>
                  </a:lnTo>
                  <a:lnTo>
                    <a:pt x="795" y="12095"/>
                  </a:lnTo>
                  <a:lnTo>
                    <a:pt x="858" y="12158"/>
                  </a:lnTo>
                  <a:lnTo>
                    <a:pt x="900" y="12095"/>
                  </a:lnTo>
                  <a:lnTo>
                    <a:pt x="900" y="12053"/>
                  </a:lnTo>
                  <a:lnTo>
                    <a:pt x="816" y="11906"/>
                  </a:lnTo>
                  <a:lnTo>
                    <a:pt x="816" y="11739"/>
                  </a:lnTo>
                  <a:lnTo>
                    <a:pt x="858" y="11676"/>
                  </a:lnTo>
                  <a:lnTo>
                    <a:pt x="921" y="11739"/>
                  </a:lnTo>
                  <a:lnTo>
                    <a:pt x="900" y="11781"/>
                  </a:lnTo>
                  <a:lnTo>
                    <a:pt x="900" y="11844"/>
                  </a:lnTo>
                  <a:lnTo>
                    <a:pt x="963" y="11948"/>
                  </a:lnTo>
                  <a:lnTo>
                    <a:pt x="1004" y="12095"/>
                  </a:lnTo>
                  <a:lnTo>
                    <a:pt x="963" y="12199"/>
                  </a:lnTo>
                  <a:lnTo>
                    <a:pt x="1004" y="12283"/>
                  </a:lnTo>
                  <a:lnTo>
                    <a:pt x="1109" y="12220"/>
                  </a:lnTo>
                  <a:lnTo>
                    <a:pt x="1214" y="12074"/>
                  </a:lnTo>
                  <a:lnTo>
                    <a:pt x="1109" y="11969"/>
                  </a:lnTo>
                  <a:lnTo>
                    <a:pt x="1109" y="11906"/>
                  </a:lnTo>
                  <a:lnTo>
                    <a:pt x="1151" y="11886"/>
                  </a:lnTo>
                  <a:lnTo>
                    <a:pt x="1235" y="11906"/>
                  </a:lnTo>
                  <a:lnTo>
                    <a:pt x="1276" y="11948"/>
                  </a:lnTo>
                  <a:lnTo>
                    <a:pt x="1318" y="11844"/>
                  </a:lnTo>
                  <a:lnTo>
                    <a:pt x="1318" y="11655"/>
                  </a:lnTo>
                  <a:lnTo>
                    <a:pt x="1276" y="11572"/>
                  </a:lnTo>
                  <a:lnTo>
                    <a:pt x="1276" y="11237"/>
                  </a:lnTo>
                  <a:lnTo>
                    <a:pt x="1276" y="11049"/>
                  </a:lnTo>
                  <a:lnTo>
                    <a:pt x="1339" y="10944"/>
                  </a:lnTo>
                  <a:lnTo>
                    <a:pt x="1444" y="10839"/>
                  </a:lnTo>
                  <a:lnTo>
                    <a:pt x="1423" y="10777"/>
                  </a:lnTo>
                  <a:lnTo>
                    <a:pt x="1360" y="10735"/>
                  </a:lnTo>
                  <a:lnTo>
                    <a:pt x="1360" y="10630"/>
                  </a:lnTo>
                  <a:lnTo>
                    <a:pt x="1318" y="10630"/>
                  </a:lnTo>
                  <a:lnTo>
                    <a:pt x="1339" y="10567"/>
                  </a:lnTo>
                  <a:lnTo>
                    <a:pt x="1151" y="10567"/>
                  </a:lnTo>
                  <a:lnTo>
                    <a:pt x="1130" y="10505"/>
                  </a:lnTo>
                  <a:lnTo>
                    <a:pt x="1235" y="10463"/>
                  </a:lnTo>
                  <a:lnTo>
                    <a:pt x="1255" y="10379"/>
                  </a:lnTo>
                  <a:lnTo>
                    <a:pt x="1235" y="10212"/>
                  </a:lnTo>
                  <a:lnTo>
                    <a:pt x="1151" y="10170"/>
                  </a:lnTo>
                  <a:lnTo>
                    <a:pt x="1067" y="10191"/>
                  </a:lnTo>
                  <a:lnTo>
                    <a:pt x="1067" y="10212"/>
                  </a:lnTo>
                  <a:lnTo>
                    <a:pt x="1004" y="10274"/>
                  </a:lnTo>
                  <a:lnTo>
                    <a:pt x="921" y="10274"/>
                  </a:lnTo>
                  <a:lnTo>
                    <a:pt x="795" y="10149"/>
                  </a:lnTo>
                  <a:lnTo>
                    <a:pt x="816" y="10065"/>
                  </a:lnTo>
                  <a:lnTo>
                    <a:pt x="1004" y="9982"/>
                  </a:lnTo>
                  <a:lnTo>
                    <a:pt x="1151" y="9961"/>
                  </a:lnTo>
                  <a:lnTo>
                    <a:pt x="1339" y="10002"/>
                  </a:lnTo>
                  <a:lnTo>
                    <a:pt x="1423" y="10065"/>
                  </a:lnTo>
                  <a:lnTo>
                    <a:pt x="1444" y="10002"/>
                  </a:lnTo>
                  <a:lnTo>
                    <a:pt x="1444" y="9940"/>
                  </a:lnTo>
                  <a:lnTo>
                    <a:pt x="1444" y="9835"/>
                  </a:lnTo>
                  <a:lnTo>
                    <a:pt x="1423" y="9751"/>
                  </a:lnTo>
                  <a:lnTo>
                    <a:pt x="1444" y="9689"/>
                  </a:lnTo>
                  <a:lnTo>
                    <a:pt x="1527" y="9689"/>
                  </a:lnTo>
                  <a:lnTo>
                    <a:pt x="1569" y="9772"/>
                  </a:lnTo>
                  <a:lnTo>
                    <a:pt x="1653" y="9772"/>
                  </a:lnTo>
                  <a:lnTo>
                    <a:pt x="1758" y="9730"/>
                  </a:lnTo>
                  <a:lnTo>
                    <a:pt x="1946" y="9689"/>
                  </a:lnTo>
                  <a:lnTo>
                    <a:pt x="2113" y="9647"/>
                  </a:lnTo>
                  <a:lnTo>
                    <a:pt x="2218" y="9647"/>
                  </a:lnTo>
                  <a:lnTo>
                    <a:pt x="2281" y="9668"/>
                  </a:lnTo>
                  <a:lnTo>
                    <a:pt x="2323" y="9647"/>
                  </a:lnTo>
                  <a:cubicBezTo>
                    <a:pt x="2323" y="9668"/>
                    <a:pt x="2364" y="9730"/>
                    <a:pt x="2364" y="9751"/>
                  </a:cubicBezTo>
                  <a:lnTo>
                    <a:pt x="2218" y="9856"/>
                  </a:lnTo>
                  <a:lnTo>
                    <a:pt x="2218" y="9940"/>
                  </a:lnTo>
                  <a:lnTo>
                    <a:pt x="2155" y="9877"/>
                  </a:lnTo>
                  <a:lnTo>
                    <a:pt x="2051" y="9898"/>
                  </a:lnTo>
                  <a:lnTo>
                    <a:pt x="1967" y="9961"/>
                  </a:lnTo>
                  <a:lnTo>
                    <a:pt x="1904" y="9940"/>
                  </a:lnTo>
                  <a:lnTo>
                    <a:pt x="1841" y="9772"/>
                  </a:lnTo>
                  <a:lnTo>
                    <a:pt x="1779" y="9772"/>
                  </a:lnTo>
                  <a:lnTo>
                    <a:pt x="1632" y="9961"/>
                  </a:lnTo>
                  <a:lnTo>
                    <a:pt x="1632" y="10065"/>
                  </a:lnTo>
                  <a:lnTo>
                    <a:pt x="1527" y="10128"/>
                  </a:lnTo>
                  <a:lnTo>
                    <a:pt x="1486" y="10233"/>
                  </a:lnTo>
                  <a:lnTo>
                    <a:pt x="1653" y="10295"/>
                  </a:lnTo>
                  <a:lnTo>
                    <a:pt x="1674" y="10400"/>
                  </a:lnTo>
                  <a:lnTo>
                    <a:pt x="1653" y="10421"/>
                  </a:lnTo>
                  <a:lnTo>
                    <a:pt x="1653" y="10484"/>
                  </a:lnTo>
                  <a:lnTo>
                    <a:pt x="1737" y="10609"/>
                  </a:lnTo>
                  <a:lnTo>
                    <a:pt x="1862" y="10630"/>
                  </a:lnTo>
                  <a:lnTo>
                    <a:pt x="1862" y="10714"/>
                  </a:lnTo>
                  <a:lnTo>
                    <a:pt x="1904" y="10735"/>
                  </a:lnTo>
                  <a:lnTo>
                    <a:pt x="1946" y="10693"/>
                  </a:lnTo>
                  <a:lnTo>
                    <a:pt x="2009" y="10714"/>
                  </a:lnTo>
                  <a:lnTo>
                    <a:pt x="2072" y="10693"/>
                  </a:lnTo>
                  <a:lnTo>
                    <a:pt x="2072" y="10609"/>
                  </a:lnTo>
                  <a:lnTo>
                    <a:pt x="1967" y="10505"/>
                  </a:lnTo>
                  <a:lnTo>
                    <a:pt x="2009" y="10400"/>
                  </a:lnTo>
                  <a:lnTo>
                    <a:pt x="2072" y="10254"/>
                  </a:lnTo>
                  <a:lnTo>
                    <a:pt x="2197" y="10170"/>
                  </a:lnTo>
                  <a:lnTo>
                    <a:pt x="2218" y="10107"/>
                  </a:lnTo>
                  <a:lnTo>
                    <a:pt x="2364" y="10149"/>
                  </a:lnTo>
                  <a:lnTo>
                    <a:pt x="2511" y="10254"/>
                  </a:lnTo>
                  <a:lnTo>
                    <a:pt x="2574" y="10316"/>
                  </a:lnTo>
                  <a:lnTo>
                    <a:pt x="2636" y="10295"/>
                  </a:lnTo>
                  <a:lnTo>
                    <a:pt x="2699" y="10086"/>
                  </a:lnTo>
                  <a:lnTo>
                    <a:pt x="2825" y="9961"/>
                  </a:lnTo>
                  <a:lnTo>
                    <a:pt x="2825" y="9877"/>
                  </a:lnTo>
                  <a:lnTo>
                    <a:pt x="2783" y="9814"/>
                  </a:lnTo>
                  <a:lnTo>
                    <a:pt x="2741" y="9751"/>
                  </a:lnTo>
                  <a:lnTo>
                    <a:pt x="2616" y="9647"/>
                  </a:lnTo>
                  <a:lnTo>
                    <a:pt x="2532" y="9647"/>
                  </a:lnTo>
                  <a:lnTo>
                    <a:pt x="2469" y="9584"/>
                  </a:lnTo>
                  <a:lnTo>
                    <a:pt x="2302" y="9584"/>
                  </a:lnTo>
                  <a:cubicBezTo>
                    <a:pt x="2302" y="9563"/>
                    <a:pt x="2302" y="9521"/>
                    <a:pt x="2281" y="9479"/>
                  </a:cubicBezTo>
                  <a:lnTo>
                    <a:pt x="2281" y="9458"/>
                  </a:lnTo>
                  <a:lnTo>
                    <a:pt x="2406" y="9375"/>
                  </a:lnTo>
                  <a:lnTo>
                    <a:pt x="2427" y="9333"/>
                  </a:lnTo>
                  <a:lnTo>
                    <a:pt x="2574" y="9228"/>
                  </a:lnTo>
                  <a:lnTo>
                    <a:pt x="2699" y="9165"/>
                  </a:lnTo>
                  <a:lnTo>
                    <a:pt x="2888" y="9207"/>
                  </a:lnTo>
                  <a:lnTo>
                    <a:pt x="2992" y="9165"/>
                  </a:lnTo>
                  <a:lnTo>
                    <a:pt x="3034" y="9228"/>
                  </a:lnTo>
                  <a:lnTo>
                    <a:pt x="3034" y="9333"/>
                  </a:lnTo>
                  <a:lnTo>
                    <a:pt x="2950" y="9458"/>
                  </a:lnTo>
                  <a:lnTo>
                    <a:pt x="2929" y="9563"/>
                  </a:lnTo>
                  <a:lnTo>
                    <a:pt x="2992" y="9584"/>
                  </a:lnTo>
                  <a:lnTo>
                    <a:pt x="2992" y="9689"/>
                  </a:lnTo>
                  <a:lnTo>
                    <a:pt x="2992" y="9793"/>
                  </a:lnTo>
                  <a:lnTo>
                    <a:pt x="2950" y="9856"/>
                  </a:lnTo>
                  <a:lnTo>
                    <a:pt x="2992" y="9961"/>
                  </a:lnTo>
                  <a:lnTo>
                    <a:pt x="3097" y="10002"/>
                  </a:lnTo>
                  <a:lnTo>
                    <a:pt x="3243" y="10170"/>
                  </a:lnTo>
                  <a:lnTo>
                    <a:pt x="3348" y="10191"/>
                  </a:lnTo>
                  <a:lnTo>
                    <a:pt x="3432" y="10170"/>
                  </a:lnTo>
                  <a:lnTo>
                    <a:pt x="3536" y="10002"/>
                  </a:lnTo>
                  <a:lnTo>
                    <a:pt x="3536" y="9898"/>
                  </a:lnTo>
                  <a:lnTo>
                    <a:pt x="3578" y="9856"/>
                  </a:lnTo>
                  <a:lnTo>
                    <a:pt x="3620" y="9793"/>
                  </a:lnTo>
                  <a:lnTo>
                    <a:pt x="3578" y="9710"/>
                  </a:lnTo>
                  <a:lnTo>
                    <a:pt x="3662" y="9584"/>
                  </a:lnTo>
                  <a:lnTo>
                    <a:pt x="3766" y="9563"/>
                  </a:lnTo>
                  <a:lnTo>
                    <a:pt x="3850" y="9563"/>
                  </a:lnTo>
                  <a:lnTo>
                    <a:pt x="3871" y="9500"/>
                  </a:lnTo>
                  <a:lnTo>
                    <a:pt x="3850" y="9458"/>
                  </a:lnTo>
                  <a:lnTo>
                    <a:pt x="3829" y="9333"/>
                  </a:lnTo>
                  <a:lnTo>
                    <a:pt x="3620" y="9249"/>
                  </a:lnTo>
                  <a:lnTo>
                    <a:pt x="3578" y="9186"/>
                  </a:lnTo>
                  <a:lnTo>
                    <a:pt x="3641" y="9040"/>
                  </a:lnTo>
                  <a:lnTo>
                    <a:pt x="3724" y="8977"/>
                  </a:lnTo>
                  <a:lnTo>
                    <a:pt x="3766" y="8956"/>
                  </a:lnTo>
                  <a:lnTo>
                    <a:pt x="3745" y="9019"/>
                  </a:lnTo>
                  <a:lnTo>
                    <a:pt x="3745" y="9145"/>
                  </a:lnTo>
                  <a:lnTo>
                    <a:pt x="3787" y="9165"/>
                  </a:lnTo>
                  <a:lnTo>
                    <a:pt x="3850" y="9145"/>
                  </a:lnTo>
                  <a:lnTo>
                    <a:pt x="3871" y="9124"/>
                  </a:lnTo>
                  <a:lnTo>
                    <a:pt x="3955" y="9145"/>
                  </a:lnTo>
                  <a:lnTo>
                    <a:pt x="3996" y="9186"/>
                  </a:lnTo>
                  <a:lnTo>
                    <a:pt x="4059" y="9165"/>
                  </a:lnTo>
                  <a:lnTo>
                    <a:pt x="4101" y="9165"/>
                  </a:lnTo>
                  <a:lnTo>
                    <a:pt x="4080" y="9228"/>
                  </a:lnTo>
                  <a:lnTo>
                    <a:pt x="3976" y="9249"/>
                  </a:lnTo>
                  <a:lnTo>
                    <a:pt x="3976" y="9270"/>
                  </a:lnTo>
                  <a:lnTo>
                    <a:pt x="3996" y="9291"/>
                  </a:lnTo>
                  <a:lnTo>
                    <a:pt x="4080" y="9270"/>
                  </a:lnTo>
                  <a:lnTo>
                    <a:pt x="4206" y="9186"/>
                  </a:lnTo>
                  <a:lnTo>
                    <a:pt x="4499" y="9228"/>
                  </a:lnTo>
                  <a:lnTo>
                    <a:pt x="4666" y="9186"/>
                  </a:lnTo>
                  <a:lnTo>
                    <a:pt x="4603" y="9165"/>
                  </a:lnTo>
                  <a:lnTo>
                    <a:pt x="4582" y="9061"/>
                  </a:lnTo>
                  <a:lnTo>
                    <a:pt x="4603" y="8935"/>
                  </a:lnTo>
                  <a:lnTo>
                    <a:pt x="4729" y="8873"/>
                  </a:lnTo>
                  <a:lnTo>
                    <a:pt x="4833" y="8914"/>
                  </a:lnTo>
                  <a:lnTo>
                    <a:pt x="4875" y="9019"/>
                  </a:lnTo>
                  <a:lnTo>
                    <a:pt x="4833" y="9124"/>
                  </a:lnTo>
                  <a:lnTo>
                    <a:pt x="4896" y="9186"/>
                  </a:lnTo>
                  <a:lnTo>
                    <a:pt x="4980" y="9186"/>
                  </a:lnTo>
                  <a:lnTo>
                    <a:pt x="5043" y="9061"/>
                  </a:lnTo>
                  <a:lnTo>
                    <a:pt x="4980" y="8852"/>
                  </a:lnTo>
                  <a:lnTo>
                    <a:pt x="5001" y="8726"/>
                  </a:lnTo>
                  <a:lnTo>
                    <a:pt x="5126" y="8621"/>
                  </a:lnTo>
                  <a:lnTo>
                    <a:pt x="5210" y="8621"/>
                  </a:lnTo>
                  <a:lnTo>
                    <a:pt x="5231" y="8559"/>
                  </a:lnTo>
                  <a:lnTo>
                    <a:pt x="5189" y="8496"/>
                  </a:lnTo>
                  <a:lnTo>
                    <a:pt x="5210" y="8349"/>
                  </a:lnTo>
                  <a:lnTo>
                    <a:pt x="5294" y="8308"/>
                  </a:lnTo>
                  <a:lnTo>
                    <a:pt x="5398" y="8329"/>
                  </a:lnTo>
                  <a:lnTo>
                    <a:pt x="5419" y="8391"/>
                  </a:lnTo>
                  <a:lnTo>
                    <a:pt x="5357" y="8454"/>
                  </a:lnTo>
                  <a:lnTo>
                    <a:pt x="5336" y="8621"/>
                  </a:lnTo>
                  <a:lnTo>
                    <a:pt x="5357" y="8956"/>
                  </a:lnTo>
                  <a:lnTo>
                    <a:pt x="5419" y="8998"/>
                  </a:lnTo>
                  <a:lnTo>
                    <a:pt x="5503" y="8935"/>
                  </a:lnTo>
                  <a:lnTo>
                    <a:pt x="5545" y="8831"/>
                  </a:lnTo>
                  <a:lnTo>
                    <a:pt x="5649" y="8831"/>
                  </a:lnTo>
                  <a:lnTo>
                    <a:pt x="5754" y="8726"/>
                  </a:lnTo>
                  <a:lnTo>
                    <a:pt x="5817" y="8580"/>
                  </a:lnTo>
                  <a:lnTo>
                    <a:pt x="5775" y="8475"/>
                  </a:lnTo>
                  <a:lnTo>
                    <a:pt x="5921" y="8370"/>
                  </a:lnTo>
                  <a:lnTo>
                    <a:pt x="5880" y="8287"/>
                  </a:lnTo>
                  <a:lnTo>
                    <a:pt x="5838" y="8224"/>
                  </a:lnTo>
                  <a:lnTo>
                    <a:pt x="5712" y="8057"/>
                  </a:lnTo>
                  <a:lnTo>
                    <a:pt x="5649" y="7910"/>
                  </a:lnTo>
                  <a:lnTo>
                    <a:pt x="5629" y="7638"/>
                  </a:lnTo>
                  <a:lnTo>
                    <a:pt x="5670" y="7324"/>
                  </a:lnTo>
                  <a:lnTo>
                    <a:pt x="5670" y="7115"/>
                  </a:lnTo>
                  <a:lnTo>
                    <a:pt x="5566" y="6717"/>
                  </a:lnTo>
                  <a:lnTo>
                    <a:pt x="5440" y="6529"/>
                  </a:lnTo>
                  <a:lnTo>
                    <a:pt x="5440" y="6383"/>
                  </a:lnTo>
                  <a:lnTo>
                    <a:pt x="5461" y="6194"/>
                  </a:lnTo>
                  <a:lnTo>
                    <a:pt x="5649" y="6111"/>
                  </a:lnTo>
                  <a:lnTo>
                    <a:pt x="5733" y="6111"/>
                  </a:lnTo>
                  <a:lnTo>
                    <a:pt x="5775" y="6194"/>
                  </a:lnTo>
                  <a:lnTo>
                    <a:pt x="5817" y="6132"/>
                  </a:lnTo>
                  <a:lnTo>
                    <a:pt x="5775" y="6006"/>
                  </a:lnTo>
                  <a:lnTo>
                    <a:pt x="5754" y="5922"/>
                  </a:lnTo>
                  <a:lnTo>
                    <a:pt x="5733" y="5880"/>
                  </a:lnTo>
                  <a:lnTo>
                    <a:pt x="5712" y="5776"/>
                  </a:lnTo>
                  <a:lnTo>
                    <a:pt x="5712" y="5713"/>
                  </a:lnTo>
                  <a:lnTo>
                    <a:pt x="5712" y="5650"/>
                  </a:lnTo>
                  <a:lnTo>
                    <a:pt x="5754" y="5567"/>
                  </a:lnTo>
                  <a:lnTo>
                    <a:pt x="5754" y="5546"/>
                  </a:lnTo>
                  <a:lnTo>
                    <a:pt x="5754" y="5462"/>
                  </a:lnTo>
                  <a:lnTo>
                    <a:pt x="5733" y="5399"/>
                  </a:lnTo>
                  <a:lnTo>
                    <a:pt x="5733" y="5274"/>
                  </a:lnTo>
                  <a:lnTo>
                    <a:pt x="5754" y="5190"/>
                  </a:lnTo>
                  <a:lnTo>
                    <a:pt x="5712" y="5127"/>
                  </a:lnTo>
                  <a:lnTo>
                    <a:pt x="5670" y="4876"/>
                  </a:lnTo>
                  <a:lnTo>
                    <a:pt x="5566" y="4709"/>
                  </a:lnTo>
                  <a:lnTo>
                    <a:pt x="5545" y="4709"/>
                  </a:lnTo>
                  <a:lnTo>
                    <a:pt x="5503" y="4667"/>
                  </a:lnTo>
                  <a:lnTo>
                    <a:pt x="5503" y="4437"/>
                  </a:lnTo>
                  <a:lnTo>
                    <a:pt x="5398" y="4332"/>
                  </a:lnTo>
                  <a:lnTo>
                    <a:pt x="5147" y="4081"/>
                  </a:lnTo>
                  <a:lnTo>
                    <a:pt x="5105" y="3976"/>
                  </a:lnTo>
                  <a:lnTo>
                    <a:pt x="5043" y="3788"/>
                  </a:lnTo>
                  <a:lnTo>
                    <a:pt x="5043" y="3600"/>
                  </a:lnTo>
                  <a:lnTo>
                    <a:pt x="5043" y="3558"/>
                  </a:lnTo>
                  <a:lnTo>
                    <a:pt x="4980" y="3600"/>
                  </a:lnTo>
                  <a:lnTo>
                    <a:pt x="4917" y="3600"/>
                  </a:lnTo>
                  <a:lnTo>
                    <a:pt x="4896" y="3579"/>
                  </a:lnTo>
                  <a:lnTo>
                    <a:pt x="4896" y="3558"/>
                  </a:lnTo>
                  <a:cubicBezTo>
                    <a:pt x="4854" y="3474"/>
                    <a:pt x="4812" y="3412"/>
                    <a:pt x="4750" y="3349"/>
                  </a:cubicBezTo>
                  <a:lnTo>
                    <a:pt x="4792" y="3265"/>
                  </a:lnTo>
                  <a:lnTo>
                    <a:pt x="4854" y="3160"/>
                  </a:lnTo>
                  <a:lnTo>
                    <a:pt x="4812" y="3077"/>
                  </a:lnTo>
                  <a:lnTo>
                    <a:pt x="4687" y="3077"/>
                  </a:lnTo>
                  <a:lnTo>
                    <a:pt x="4540" y="3056"/>
                  </a:lnTo>
                  <a:lnTo>
                    <a:pt x="4394" y="2888"/>
                  </a:lnTo>
                  <a:lnTo>
                    <a:pt x="4268" y="2930"/>
                  </a:lnTo>
                  <a:lnTo>
                    <a:pt x="4122" y="2847"/>
                  </a:lnTo>
                  <a:lnTo>
                    <a:pt x="4101" y="2763"/>
                  </a:lnTo>
                  <a:lnTo>
                    <a:pt x="4101" y="2658"/>
                  </a:lnTo>
                  <a:lnTo>
                    <a:pt x="4185" y="2575"/>
                  </a:lnTo>
                  <a:lnTo>
                    <a:pt x="4268" y="2575"/>
                  </a:lnTo>
                  <a:lnTo>
                    <a:pt x="4415" y="2679"/>
                  </a:lnTo>
                  <a:lnTo>
                    <a:pt x="4478" y="2721"/>
                  </a:lnTo>
                  <a:lnTo>
                    <a:pt x="4603" y="2533"/>
                  </a:lnTo>
                  <a:lnTo>
                    <a:pt x="4729" y="2428"/>
                  </a:lnTo>
                  <a:lnTo>
                    <a:pt x="4833" y="2428"/>
                  </a:lnTo>
                  <a:lnTo>
                    <a:pt x="4896" y="2470"/>
                  </a:lnTo>
                  <a:lnTo>
                    <a:pt x="4959" y="2512"/>
                  </a:lnTo>
                  <a:lnTo>
                    <a:pt x="5064" y="2470"/>
                  </a:lnTo>
                  <a:lnTo>
                    <a:pt x="5168" y="2575"/>
                  </a:lnTo>
                  <a:lnTo>
                    <a:pt x="5336" y="2721"/>
                  </a:lnTo>
                  <a:lnTo>
                    <a:pt x="5524" y="2784"/>
                  </a:lnTo>
                  <a:lnTo>
                    <a:pt x="5691" y="2847"/>
                  </a:lnTo>
                  <a:lnTo>
                    <a:pt x="5754" y="2930"/>
                  </a:lnTo>
                  <a:lnTo>
                    <a:pt x="5859" y="2972"/>
                  </a:lnTo>
                  <a:lnTo>
                    <a:pt x="5859" y="2888"/>
                  </a:lnTo>
                  <a:lnTo>
                    <a:pt x="5880" y="2784"/>
                  </a:lnTo>
                  <a:lnTo>
                    <a:pt x="5859" y="2658"/>
                  </a:lnTo>
                  <a:lnTo>
                    <a:pt x="5880" y="2470"/>
                  </a:lnTo>
                  <a:lnTo>
                    <a:pt x="5942" y="2240"/>
                  </a:lnTo>
                  <a:lnTo>
                    <a:pt x="6089" y="2031"/>
                  </a:lnTo>
                  <a:lnTo>
                    <a:pt x="6193" y="2010"/>
                  </a:lnTo>
                  <a:lnTo>
                    <a:pt x="6298" y="2031"/>
                  </a:lnTo>
                  <a:lnTo>
                    <a:pt x="6465" y="2031"/>
                  </a:lnTo>
                  <a:lnTo>
                    <a:pt x="6465" y="1989"/>
                  </a:lnTo>
                  <a:lnTo>
                    <a:pt x="6528" y="1926"/>
                  </a:lnTo>
                  <a:lnTo>
                    <a:pt x="6591" y="1947"/>
                  </a:lnTo>
                  <a:lnTo>
                    <a:pt x="6675" y="1947"/>
                  </a:lnTo>
                  <a:lnTo>
                    <a:pt x="6717" y="1905"/>
                  </a:lnTo>
                  <a:lnTo>
                    <a:pt x="6737" y="1821"/>
                  </a:lnTo>
                  <a:lnTo>
                    <a:pt x="6842" y="1779"/>
                  </a:lnTo>
                  <a:lnTo>
                    <a:pt x="6926" y="1717"/>
                  </a:lnTo>
                  <a:lnTo>
                    <a:pt x="6926" y="1612"/>
                  </a:lnTo>
                  <a:lnTo>
                    <a:pt x="6989" y="1591"/>
                  </a:lnTo>
                  <a:lnTo>
                    <a:pt x="7009" y="1507"/>
                  </a:lnTo>
                  <a:lnTo>
                    <a:pt x="6926" y="1507"/>
                  </a:lnTo>
                  <a:lnTo>
                    <a:pt x="6863" y="1591"/>
                  </a:lnTo>
                  <a:lnTo>
                    <a:pt x="6800" y="1675"/>
                  </a:lnTo>
                  <a:lnTo>
                    <a:pt x="6717" y="1675"/>
                  </a:lnTo>
                  <a:lnTo>
                    <a:pt x="6717" y="1612"/>
                  </a:lnTo>
                  <a:lnTo>
                    <a:pt x="6717" y="1528"/>
                  </a:lnTo>
                  <a:lnTo>
                    <a:pt x="6612" y="1403"/>
                  </a:lnTo>
                  <a:lnTo>
                    <a:pt x="6486" y="1319"/>
                  </a:lnTo>
                  <a:lnTo>
                    <a:pt x="6445" y="1277"/>
                  </a:lnTo>
                  <a:lnTo>
                    <a:pt x="6445" y="1110"/>
                  </a:lnTo>
                  <a:lnTo>
                    <a:pt x="6486" y="943"/>
                  </a:lnTo>
                  <a:lnTo>
                    <a:pt x="6486" y="838"/>
                  </a:lnTo>
                  <a:lnTo>
                    <a:pt x="6465" y="775"/>
                  </a:lnTo>
                  <a:lnTo>
                    <a:pt x="6445" y="796"/>
                  </a:lnTo>
                  <a:lnTo>
                    <a:pt x="6403" y="901"/>
                  </a:lnTo>
                  <a:lnTo>
                    <a:pt x="6298" y="1047"/>
                  </a:lnTo>
                  <a:lnTo>
                    <a:pt x="6131" y="1173"/>
                  </a:lnTo>
                  <a:lnTo>
                    <a:pt x="5963" y="1194"/>
                  </a:lnTo>
                  <a:lnTo>
                    <a:pt x="5901" y="1173"/>
                  </a:lnTo>
                  <a:lnTo>
                    <a:pt x="5838" y="1194"/>
                  </a:lnTo>
                  <a:lnTo>
                    <a:pt x="5733" y="1089"/>
                  </a:lnTo>
                  <a:lnTo>
                    <a:pt x="5608" y="1068"/>
                  </a:lnTo>
                  <a:lnTo>
                    <a:pt x="5419" y="984"/>
                  </a:lnTo>
                  <a:lnTo>
                    <a:pt x="5315" y="880"/>
                  </a:lnTo>
                  <a:lnTo>
                    <a:pt x="5210" y="859"/>
                  </a:lnTo>
                  <a:lnTo>
                    <a:pt x="5147" y="775"/>
                  </a:lnTo>
                  <a:lnTo>
                    <a:pt x="5001" y="671"/>
                  </a:lnTo>
                  <a:lnTo>
                    <a:pt x="4729" y="419"/>
                  </a:lnTo>
                  <a:lnTo>
                    <a:pt x="4645" y="252"/>
                  </a:lnTo>
                  <a:lnTo>
                    <a:pt x="4499" y="231"/>
                  </a:lnTo>
                  <a:lnTo>
                    <a:pt x="4310" y="64"/>
                  </a:lnTo>
                  <a:lnTo>
                    <a:pt x="4268"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52" name="Google Shape;952;p27"/>
            <p:cNvSpPr/>
            <p:nvPr/>
          </p:nvSpPr>
          <p:spPr>
            <a:xfrm>
              <a:off x="-1122417" y="3532725"/>
              <a:ext cx="51022" cy="67792"/>
            </a:xfrm>
            <a:custGeom>
              <a:avLst/>
              <a:gdLst/>
              <a:ahLst/>
              <a:cxnLst/>
              <a:rect l="l" t="t" r="r" b="b"/>
              <a:pathLst>
                <a:path w="2407" h="3349" extrusionOk="0">
                  <a:moveTo>
                    <a:pt x="1256" y="1"/>
                  </a:moveTo>
                  <a:lnTo>
                    <a:pt x="1005" y="126"/>
                  </a:lnTo>
                  <a:lnTo>
                    <a:pt x="628" y="189"/>
                  </a:lnTo>
                  <a:lnTo>
                    <a:pt x="419" y="377"/>
                  </a:lnTo>
                  <a:lnTo>
                    <a:pt x="210" y="419"/>
                  </a:lnTo>
                  <a:lnTo>
                    <a:pt x="21" y="586"/>
                  </a:lnTo>
                  <a:lnTo>
                    <a:pt x="0" y="712"/>
                  </a:lnTo>
                  <a:lnTo>
                    <a:pt x="0" y="733"/>
                  </a:lnTo>
                  <a:lnTo>
                    <a:pt x="105" y="649"/>
                  </a:lnTo>
                  <a:lnTo>
                    <a:pt x="293" y="691"/>
                  </a:lnTo>
                  <a:lnTo>
                    <a:pt x="210" y="712"/>
                  </a:lnTo>
                  <a:lnTo>
                    <a:pt x="419" y="921"/>
                  </a:lnTo>
                  <a:lnTo>
                    <a:pt x="565" y="1130"/>
                  </a:lnTo>
                  <a:lnTo>
                    <a:pt x="649" y="1130"/>
                  </a:lnTo>
                  <a:lnTo>
                    <a:pt x="607" y="1214"/>
                  </a:lnTo>
                  <a:lnTo>
                    <a:pt x="712" y="1319"/>
                  </a:lnTo>
                  <a:lnTo>
                    <a:pt x="733" y="1423"/>
                  </a:lnTo>
                  <a:lnTo>
                    <a:pt x="544" y="1361"/>
                  </a:lnTo>
                  <a:lnTo>
                    <a:pt x="524" y="1277"/>
                  </a:lnTo>
                  <a:lnTo>
                    <a:pt x="461" y="1381"/>
                  </a:lnTo>
                  <a:lnTo>
                    <a:pt x="398" y="1361"/>
                  </a:lnTo>
                  <a:lnTo>
                    <a:pt x="252" y="1549"/>
                  </a:lnTo>
                  <a:lnTo>
                    <a:pt x="524" y="1653"/>
                  </a:lnTo>
                  <a:lnTo>
                    <a:pt x="607" y="1633"/>
                  </a:lnTo>
                  <a:lnTo>
                    <a:pt x="649" y="1758"/>
                  </a:lnTo>
                  <a:lnTo>
                    <a:pt x="649" y="1988"/>
                  </a:lnTo>
                  <a:lnTo>
                    <a:pt x="712" y="2051"/>
                  </a:lnTo>
                  <a:lnTo>
                    <a:pt x="754" y="2009"/>
                  </a:lnTo>
                  <a:lnTo>
                    <a:pt x="858" y="2197"/>
                  </a:lnTo>
                  <a:lnTo>
                    <a:pt x="670" y="2323"/>
                  </a:lnTo>
                  <a:lnTo>
                    <a:pt x="670" y="2386"/>
                  </a:lnTo>
                  <a:lnTo>
                    <a:pt x="754" y="2469"/>
                  </a:lnTo>
                  <a:lnTo>
                    <a:pt x="754" y="2574"/>
                  </a:lnTo>
                  <a:lnTo>
                    <a:pt x="670" y="2595"/>
                  </a:lnTo>
                  <a:lnTo>
                    <a:pt x="670" y="2700"/>
                  </a:lnTo>
                  <a:lnTo>
                    <a:pt x="733" y="2804"/>
                  </a:lnTo>
                  <a:lnTo>
                    <a:pt x="670" y="2804"/>
                  </a:lnTo>
                  <a:lnTo>
                    <a:pt x="816" y="3097"/>
                  </a:lnTo>
                  <a:lnTo>
                    <a:pt x="879" y="3097"/>
                  </a:lnTo>
                  <a:lnTo>
                    <a:pt x="921" y="3223"/>
                  </a:lnTo>
                  <a:lnTo>
                    <a:pt x="963" y="3244"/>
                  </a:lnTo>
                  <a:lnTo>
                    <a:pt x="963" y="3348"/>
                  </a:lnTo>
                  <a:lnTo>
                    <a:pt x="1047" y="3306"/>
                  </a:lnTo>
                  <a:lnTo>
                    <a:pt x="1047" y="3139"/>
                  </a:lnTo>
                  <a:lnTo>
                    <a:pt x="1088" y="3223"/>
                  </a:lnTo>
                  <a:lnTo>
                    <a:pt x="1172" y="3118"/>
                  </a:lnTo>
                  <a:lnTo>
                    <a:pt x="1444" y="2888"/>
                  </a:lnTo>
                  <a:lnTo>
                    <a:pt x="1549" y="2846"/>
                  </a:lnTo>
                  <a:lnTo>
                    <a:pt x="1570" y="2909"/>
                  </a:lnTo>
                  <a:lnTo>
                    <a:pt x="1653" y="2825"/>
                  </a:lnTo>
                  <a:lnTo>
                    <a:pt x="1695" y="2825"/>
                  </a:lnTo>
                  <a:lnTo>
                    <a:pt x="1758" y="2930"/>
                  </a:lnTo>
                  <a:lnTo>
                    <a:pt x="1863" y="2909"/>
                  </a:lnTo>
                  <a:lnTo>
                    <a:pt x="1905" y="2951"/>
                  </a:lnTo>
                  <a:lnTo>
                    <a:pt x="1967" y="2909"/>
                  </a:lnTo>
                  <a:lnTo>
                    <a:pt x="1925" y="2825"/>
                  </a:lnTo>
                  <a:lnTo>
                    <a:pt x="2072" y="2741"/>
                  </a:lnTo>
                  <a:lnTo>
                    <a:pt x="2197" y="2741"/>
                  </a:lnTo>
                  <a:lnTo>
                    <a:pt x="2344" y="2532"/>
                  </a:lnTo>
                  <a:lnTo>
                    <a:pt x="2323" y="2490"/>
                  </a:lnTo>
                  <a:lnTo>
                    <a:pt x="2407" y="2428"/>
                  </a:lnTo>
                  <a:lnTo>
                    <a:pt x="2344" y="1988"/>
                  </a:lnTo>
                  <a:lnTo>
                    <a:pt x="2323" y="1988"/>
                  </a:lnTo>
                  <a:lnTo>
                    <a:pt x="2281" y="2009"/>
                  </a:lnTo>
                  <a:lnTo>
                    <a:pt x="2281" y="1884"/>
                  </a:lnTo>
                  <a:lnTo>
                    <a:pt x="2197" y="1486"/>
                  </a:lnTo>
                  <a:lnTo>
                    <a:pt x="2114" y="1381"/>
                  </a:lnTo>
                  <a:lnTo>
                    <a:pt x="2114" y="1130"/>
                  </a:lnTo>
                  <a:lnTo>
                    <a:pt x="1779" y="712"/>
                  </a:lnTo>
                  <a:lnTo>
                    <a:pt x="1465" y="398"/>
                  </a:lnTo>
                  <a:lnTo>
                    <a:pt x="125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53" name="Google Shape;953;p27"/>
            <p:cNvSpPr/>
            <p:nvPr/>
          </p:nvSpPr>
          <p:spPr>
            <a:xfrm>
              <a:off x="-1147260" y="3454794"/>
              <a:ext cx="58124" cy="95322"/>
            </a:xfrm>
            <a:custGeom>
              <a:avLst/>
              <a:gdLst/>
              <a:ahLst/>
              <a:cxnLst/>
              <a:rect l="l" t="t" r="r" b="b"/>
              <a:pathLst>
                <a:path w="2742" h="4709" extrusionOk="0">
                  <a:moveTo>
                    <a:pt x="2260" y="1"/>
                  </a:moveTo>
                  <a:lnTo>
                    <a:pt x="2177" y="42"/>
                  </a:lnTo>
                  <a:lnTo>
                    <a:pt x="2177" y="168"/>
                  </a:lnTo>
                  <a:lnTo>
                    <a:pt x="2177" y="273"/>
                  </a:lnTo>
                  <a:lnTo>
                    <a:pt x="2240" y="377"/>
                  </a:lnTo>
                  <a:lnTo>
                    <a:pt x="2177" y="482"/>
                  </a:lnTo>
                  <a:lnTo>
                    <a:pt x="2093" y="482"/>
                  </a:lnTo>
                  <a:lnTo>
                    <a:pt x="1988" y="607"/>
                  </a:lnTo>
                  <a:lnTo>
                    <a:pt x="1988" y="733"/>
                  </a:lnTo>
                  <a:lnTo>
                    <a:pt x="1737" y="921"/>
                  </a:lnTo>
                  <a:lnTo>
                    <a:pt x="1612" y="921"/>
                  </a:lnTo>
                  <a:lnTo>
                    <a:pt x="1528" y="1005"/>
                  </a:lnTo>
                  <a:lnTo>
                    <a:pt x="1633" y="1089"/>
                  </a:lnTo>
                  <a:lnTo>
                    <a:pt x="1779" y="1214"/>
                  </a:lnTo>
                  <a:lnTo>
                    <a:pt x="1779" y="1298"/>
                  </a:lnTo>
                  <a:lnTo>
                    <a:pt x="1716" y="1444"/>
                  </a:lnTo>
                  <a:lnTo>
                    <a:pt x="1570" y="1423"/>
                  </a:lnTo>
                  <a:lnTo>
                    <a:pt x="1319" y="1444"/>
                  </a:lnTo>
                  <a:lnTo>
                    <a:pt x="1193" y="1402"/>
                  </a:lnTo>
                  <a:lnTo>
                    <a:pt x="1089" y="1444"/>
                  </a:lnTo>
                  <a:lnTo>
                    <a:pt x="1005" y="1361"/>
                  </a:lnTo>
                  <a:lnTo>
                    <a:pt x="942" y="1319"/>
                  </a:lnTo>
                  <a:lnTo>
                    <a:pt x="838" y="1151"/>
                  </a:lnTo>
                  <a:lnTo>
                    <a:pt x="691" y="1298"/>
                  </a:lnTo>
                  <a:lnTo>
                    <a:pt x="691" y="1465"/>
                  </a:lnTo>
                  <a:lnTo>
                    <a:pt x="691" y="1528"/>
                  </a:lnTo>
                  <a:lnTo>
                    <a:pt x="649" y="1633"/>
                  </a:lnTo>
                  <a:lnTo>
                    <a:pt x="566" y="1926"/>
                  </a:lnTo>
                  <a:lnTo>
                    <a:pt x="461" y="1967"/>
                  </a:lnTo>
                  <a:lnTo>
                    <a:pt x="356" y="2156"/>
                  </a:lnTo>
                  <a:lnTo>
                    <a:pt x="210" y="2260"/>
                  </a:lnTo>
                  <a:lnTo>
                    <a:pt x="210" y="2365"/>
                  </a:lnTo>
                  <a:lnTo>
                    <a:pt x="147" y="2511"/>
                  </a:lnTo>
                  <a:lnTo>
                    <a:pt x="1" y="2616"/>
                  </a:lnTo>
                  <a:lnTo>
                    <a:pt x="1" y="2972"/>
                  </a:lnTo>
                  <a:lnTo>
                    <a:pt x="22" y="3014"/>
                  </a:lnTo>
                  <a:lnTo>
                    <a:pt x="43" y="2993"/>
                  </a:lnTo>
                  <a:lnTo>
                    <a:pt x="84" y="3202"/>
                  </a:lnTo>
                  <a:lnTo>
                    <a:pt x="168" y="3139"/>
                  </a:lnTo>
                  <a:lnTo>
                    <a:pt x="168" y="3034"/>
                  </a:lnTo>
                  <a:lnTo>
                    <a:pt x="315" y="3118"/>
                  </a:lnTo>
                  <a:lnTo>
                    <a:pt x="356" y="3202"/>
                  </a:lnTo>
                  <a:lnTo>
                    <a:pt x="545" y="3181"/>
                  </a:lnTo>
                  <a:lnTo>
                    <a:pt x="587" y="3097"/>
                  </a:lnTo>
                  <a:lnTo>
                    <a:pt x="670" y="3097"/>
                  </a:lnTo>
                  <a:lnTo>
                    <a:pt x="649" y="3181"/>
                  </a:lnTo>
                  <a:lnTo>
                    <a:pt x="566" y="3223"/>
                  </a:lnTo>
                  <a:lnTo>
                    <a:pt x="649" y="3348"/>
                  </a:lnTo>
                  <a:lnTo>
                    <a:pt x="524" y="3558"/>
                  </a:lnTo>
                  <a:lnTo>
                    <a:pt x="524" y="3851"/>
                  </a:lnTo>
                  <a:lnTo>
                    <a:pt x="545" y="3913"/>
                  </a:lnTo>
                  <a:lnTo>
                    <a:pt x="775" y="3913"/>
                  </a:lnTo>
                  <a:lnTo>
                    <a:pt x="880" y="3851"/>
                  </a:lnTo>
                  <a:lnTo>
                    <a:pt x="754" y="3955"/>
                  </a:lnTo>
                  <a:lnTo>
                    <a:pt x="608" y="3955"/>
                  </a:lnTo>
                  <a:lnTo>
                    <a:pt x="545" y="4143"/>
                  </a:lnTo>
                  <a:lnTo>
                    <a:pt x="524" y="4374"/>
                  </a:lnTo>
                  <a:lnTo>
                    <a:pt x="482" y="4478"/>
                  </a:lnTo>
                  <a:lnTo>
                    <a:pt x="545" y="4478"/>
                  </a:lnTo>
                  <a:lnTo>
                    <a:pt x="649" y="4436"/>
                  </a:lnTo>
                  <a:lnTo>
                    <a:pt x="775" y="4478"/>
                  </a:lnTo>
                  <a:lnTo>
                    <a:pt x="670" y="4646"/>
                  </a:lnTo>
                  <a:lnTo>
                    <a:pt x="691" y="4708"/>
                  </a:lnTo>
                  <a:lnTo>
                    <a:pt x="838" y="4604"/>
                  </a:lnTo>
                  <a:lnTo>
                    <a:pt x="900" y="4667"/>
                  </a:lnTo>
                  <a:lnTo>
                    <a:pt x="1005" y="4541"/>
                  </a:lnTo>
                  <a:lnTo>
                    <a:pt x="963" y="4478"/>
                  </a:lnTo>
                  <a:lnTo>
                    <a:pt x="1047" y="4436"/>
                  </a:lnTo>
                  <a:lnTo>
                    <a:pt x="1172" y="4562"/>
                  </a:lnTo>
                  <a:lnTo>
                    <a:pt x="1193" y="4436"/>
                  </a:lnTo>
                  <a:lnTo>
                    <a:pt x="1382" y="4269"/>
                  </a:lnTo>
                  <a:lnTo>
                    <a:pt x="1591" y="4227"/>
                  </a:lnTo>
                  <a:lnTo>
                    <a:pt x="1800" y="4039"/>
                  </a:lnTo>
                  <a:lnTo>
                    <a:pt x="2177" y="3976"/>
                  </a:lnTo>
                  <a:lnTo>
                    <a:pt x="2428" y="3851"/>
                  </a:lnTo>
                  <a:lnTo>
                    <a:pt x="2344" y="3725"/>
                  </a:lnTo>
                  <a:lnTo>
                    <a:pt x="1926" y="3495"/>
                  </a:lnTo>
                  <a:lnTo>
                    <a:pt x="1884" y="3390"/>
                  </a:lnTo>
                  <a:lnTo>
                    <a:pt x="1654" y="3348"/>
                  </a:lnTo>
                  <a:lnTo>
                    <a:pt x="1612" y="3202"/>
                  </a:lnTo>
                  <a:lnTo>
                    <a:pt x="1654" y="3118"/>
                  </a:lnTo>
                  <a:lnTo>
                    <a:pt x="1633" y="2993"/>
                  </a:lnTo>
                  <a:lnTo>
                    <a:pt x="1633" y="2867"/>
                  </a:lnTo>
                  <a:lnTo>
                    <a:pt x="1800" y="2762"/>
                  </a:lnTo>
                  <a:lnTo>
                    <a:pt x="1821" y="2616"/>
                  </a:lnTo>
                  <a:lnTo>
                    <a:pt x="1947" y="2574"/>
                  </a:lnTo>
                  <a:lnTo>
                    <a:pt x="2051" y="2574"/>
                  </a:lnTo>
                  <a:lnTo>
                    <a:pt x="2093" y="2490"/>
                  </a:lnTo>
                  <a:lnTo>
                    <a:pt x="2156" y="2449"/>
                  </a:lnTo>
                  <a:lnTo>
                    <a:pt x="2135" y="2344"/>
                  </a:lnTo>
                  <a:lnTo>
                    <a:pt x="2428" y="2051"/>
                  </a:lnTo>
                  <a:lnTo>
                    <a:pt x="2407" y="1988"/>
                  </a:lnTo>
                  <a:lnTo>
                    <a:pt x="2553" y="1863"/>
                  </a:lnTo>
                  <a:lnTo>
                    <a:pt x="2574" y="1737"/>
                  </a:lnTo>
                  <a:lnTo>
                    <a:pt x="2512" y="1654"/>
                  </a:lnTo>
                  <a:lnTo>
                    <a:pt x="2512" y="1361"/>
                  </a:lnTo>
                  <a:lnTo>
                    <a:pt x="2365" y="1256"/>
                  </a:lnTo>
                  <a:lnTo>
                    <a:pt x="2365" y="1110"/>
                  </a:lnTo>
                  <a:lnTo>
                    <a:pt x="2449" y="817"/>
                  </a:lnTo>
                  <a:lnTo>
                    <a:pt x="2449" y="691"/>
                  </a:lnTo>
                  <a:lnTo>
                    <a:pt x="2532" y="691"/>
                  </a:lnTo>
                  <a:lnTo>
                    <a:pt x="2721" y="482"/>
                  </a:lnTo>
                  <a:lnTo>
                    <a:pt x="2742" y="482"/>
                  </a:lnTo>
                  <a:lnTo>
                    <a:pt x="2637" y="356"/>
                  </a:lnTo>
                  <a:lnTo>
                    <a:pt x="2616" y="293"/>
                  </a:lnTo>
                  <a:lnTo>
                    <a:pt x="2428" y="273"/>
                  </a:lnTo>
                  <a:lnTo>
                    <a:pt x="2365" y="189"/>
                  </a:lnTo>
                  <a:lnTo>
                    <a:pt x="2365" y="84"/>
                  </a:lnTo>
                  <a:lnTo>
                    <a:pt x="226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54" name="Google Shape;954;p27"/>
            <p:cNvSpPr/>
            <p:nvPr/>
          </p:nvSpPr>
          <p:spPr>
            <a:xfrm>
              <a:off x="-1618275" y="3331116"/>
              <a:ext cx="377019" cy="169875"/>
            </a:xfrm>
            <a:custGeom>
              <a:avLst/>
              <a:gdLst/>
              <a:ahLst/>
              <a:cxnLst/>
              <a:rect l="l" t="t" r="r" b="b"/>
              <a:pathLst>
                <a:path w="17786" h="8392" extrusionOk="0">
                  <a:moveTo>
                    <a:pt x="5232" y="1"/>
                  </a:moveTo>
                  <a:lnTo>
                    <a:pt x="5169" y="85"/>
                  </a:lnTo>
                  <a:lnTo>
                    <a:pt x="5169" y="147"/>
                  </a:lnTo>
                  <a:lnTo>
                    <a:pt x="5190" y="252"/>
                  </a:lnTo>
                  <a:lnTo>
                    <a:pt x="5169" y="336"/>
                  </a:lnTo>
                  <a:lnTo>
                    <a:pt x="5085" y="336"/>
                  </a:lnTo>
                  <a:lnTo>
                    <a:pt x="5002" y="357"/>
                  </a:lnTo>
                  <a:lnTo>
                    <a:pt x="4918" y="461"/>
                  </a:lnTo>
                  <a:lnTo>
                    <a:pt x="4918" y="545"/>
                  </a:lnTo>
                  <a:lnTo>
                    <a:pt x="4813" y="670"/>
                  </a:lnTo>
                  <a:lnTo>
                    <a:pt x="4813" y="963"/>
                  </a:lnTo>
                  <a:lnTo>
                    <a:pt x="4855" y="1089"/>
                  </a:lnTo>
                  <a:lnTo>
                    <a:pt x="5023" y="1152"/>
                  </a:lnTo>
                  <a:lnTo>
                    <a:pt x="5085" y="1214"/>
                  </a:lnTo>
                  <a:lnTo>
                    <a:pt x="5190" y="1256"/>
                  </a:lnTo>
                  <a:lnTo>
                    <a:pt x="5211" y="1340"/>
                  </a:lnTo>
                  <a:lnTo>
                    <a:pt x="5190" y="1507"/>
                  </a:lnTo>
                  <a:lnTo>
                    <a:pt x="5190" y="1696"/>
                  </a:lnTo>
                  <a:lnTo>
                    <a:pt x="5295" y="1779"/>
                  </a:lnTo>
                  <a:lnTo>
                    <a:pt x="5378" y="1863"/>
                  </a:lnTo>
                  <a:lnTo>
                    <a:pt x="5232" y="2010"/>
                  </a:lnTo>
                  <a:lnTo>
                    <a:pt x="5043" y="2030"/>
                  </a:lnTo>
                  <a:lnTo>
                    <a:pt x="4960" y="2010"/>
                  </a:lnTo>
                  <a:lnTo>
                    <a:pt x="4918" y="2072"/>
                  </a:lnTo>
                  <a:lnTo>
                    <a:pt x="4813" y="2072"/>
                  </a:lnTo>
                  <a:lnTo>
                    <a:pt x="4709" y="2010"/>
                  </a:lnTo>
                  <a:lnTo>
                    <a:pt x="4479" y="2010"/>
                  </a:lnTo>
                  <a:lnTo>
                    <a:pt x="4374" y="2030"/>
                  </a:lnTo>
                  <a:lnTo>
                    <a:pt x="4290" y="1989"/>
                  </a:lnTo>
                  <a:lnTo>
                    <a:pt x="4186" y="1968"/>
                  </a:lnTo>
                  <a:lnTo>
                    <a:pt x="4081" y="1968"/>
                  </a:lnTo>
                  <a:lnTo>
                    <a:pt x="3955" y="2072"/>
                  </a:lnTo>
                  <a:lnTo>
                    <a:pt x="3851" y="2093"/>
                  </a:lnTo>
                  <a:lnTo>
                    <a:pt x="3767" y="2135"/>
                  </a:lnTo>
                  <a:lnTo>
                    <a:pt x="3558" y="2030"/>
                  </a:lnTo>
                  <a:lnTo>
                    <a:pt x="3453" y="1968"/>
                  </a:lnTo>
                  <a:lnTo>
                    <a:pt x="3181" y="1800"/>
                  </a:lnTo>
                  <a:lnTo>
                    <a:pt x="3139" y="1717"/>
                  </a:lnTo>
                  <a:lnTo>
                    <a:pt x="3118" y="1612"/>
                  </a:lnTo>
                  <a:lnTo>
                    <a:pt x="3077" y="1549"/>
                  </a:lnTo>
                  <a:lnTo>
                    <a:pt x="2888" y="1549"/>
                  </a:lnTo>
                  <a:lnTo>
                    <a:pt x="2805" y="1591"/>
                  </a:lnTo>
                  <a:lnTo>
                    <a:pt x="2700" y="1591"/>
                  </a:lnTo>
                  <a:lnTo>
                    <a:pt x="2658" y="1612"/>
                  </a:lnTo>
                  <a:lnTo>
                    <a:pt x="2512" y="1612"/>
                  </a:lnTo>
                  <a:lnTo>
                    <a:pt x="2470" y="1549"/>
                  </a:lnTo>
                  <a:lnTo>
                    <a:pt x="2428" y="1486"/>
                  </a:lnTo>
                  <a:lnTo>
                    <a:pt x="2365" y="1382"/>
                  </a:lnTo>
                  <a:lnTo>
                    <a:pt x="2344" y="1382"/>
                  </a:lnTo>
                  <a:lnTo>
                    <a:pt x="2261" y="1445"/>
                  </a:lnTo>
                  <a:lnTo>
                    <a:pt x="2030" y="1445"/>
                  </a:lnTo>
                  <a:lnTo>
                    <a:pt x="1905" y="1466"/>
                  </a:lnTo>
                  <a:lnTo>
                    <a:pt x="1717" y="1486"/>
                  </a:lnTo>
                  <a:lnTo>
                    <a:pt x="1633" y="1549"/>
                  </a:lnTo>
                  <a:lnTo>
                    <a:pt x="1549" y="1675"/>
                  </a:lnTo>
                  <a:lnTo>
                    <a:pt x="1466" y="1717"/>
                  </a:lnTo>
                  <a:lnTo>
                    <a:pt x="1298" y="1675"/>
                  </a:lnTo>
                  <a:lnTo>
                    <a:pt x="1256" y="1717"/>
                  </a:lnTo>
                  <a:lnTo>
                    <a:pt x="1256" y="1800"/>
                  </a:lnTo>
                  <a:lnTo>
                    <a:pt x="1319" y="1863"/>
                  </a:lnTo>
                  <a:lnTo>
                    <a:pt x="1256" y="1884"/>
                  </a:lnTo>
                  <a:lnTo>
                    <a:pt x="1193" y="2010"/>
                  </a:lnTo>
                  <a:lnTo>
                    <a:pt x="1110" y="2030"/>
                  </a:lnTo>
                  <a:lnTo>
                    <a:pt x="1005" y="2114"/>
                  </a:lnTo>
                  <a:lnTo>
                    <a:pt x="1005" y="2198"/>
                  </a:lnTo>
                  <a:lnTo>
                    <a:pt x="838" y="2282"/>
                  </a:lnTo>
                  <a:lnTo>
                    <a:pt x="817" y="2386"/>
                  </a:lnTo>
                  <a:lnTo>
                    <a:pt x="796" y="2512"/>
                  </a:lnTo>
                  <a:lnTo>
                    <a:pt x="608" y="2554"/>
                  </a:lnTo>
                  <a:lnTo>
                    <a:pt x="503" y="2658"/>
                  </a:lnTo>
                  <a:lnTo>
                    <a:pt x="482" y="2742"/>
                  </a:lnTo>
                  <a:lnTo>
                    <a:pt x="210" y="2721"/>
                  </a:lnTo>
                  <a:lnTo>
                    <a:pt x="105" y="2763"/>
                  </a:lnTo>
                  <a:lnTo>
                    <a:pt x="1" y="2972"/>
                  </a:lnTo>
                  <a:lnTo>
                    <a:pt x="1" y="3014"/>
                  </a:lnTo>
                  <a:lnTo>
                    <a:pt x="43" y="3056"/>
                  </a:lnTo>
                  <a:lnTo>
                    <a:pt x="43" y="3181"/>
                  </a:lnTo>
                  <a:lnTo>
                    <a:pt x="64" y="3223"/>
                  </a:lnTo>
                  <a:lnTo>
                    <a:pt x="105" y="3286"/>
                  </a:lnTo>
                  <a:lnTo>
                    <a:pt x="147" y="3286"/>
                  </a:lnTo>
                  <a:lnTo>
                    <a:pt x="147" y="3244"/>
                  </a:lnTo>
                  <a:lnTo>
                    <a:pt x="168" y="3244"/>
                  </a:lnTo>
                  <a:lnTo>
                    <a:pt x="189" y="3286"/>
                  </a:lnTo>
                  <a:lnTo>
                    <a:pt x="189" y="3370"/>
                  </a:lnTo>
                  <a:lnTo>
                    <a:pt x="210" y="3453"/>
                  </a:lnTo>
                  <a:lnTo>
                    <a:pt x="294" y="3495"/>
                  </a:lnTo>
                  <a:lnTo>
                    <a:pt x="336" y="3537"/>
                  </a:lnTo>
                  <a:lnTo>
                    <a:pt x="461" y="3642"/>
                  </a:lnTo>
                  <a:lnTo>
                    <a:pt x="566" y="3704"/>
                  </a:lnTo>
                  <a:lnTo>
                    <a:pt x="629" y="3788"/>
                  </a:lnTo>
                  <a:lnTo>
                    <a:pt x="629" y="3851"/>
                  </a:lnTo>
                  <a:lnTo>
                    <a:pt x="670" y="3914"/>
                  </a:lnTo>
                  <a:lnTo>
                    <a:pt x="796" y="3997"/>
                  </a:lnTo>
                  <a:lnTo>
                    <a:pt x="838" y="3997"/>
                  </a:lnTo>
                  <a:lnTo>
                    <a:pt x="859" y="3914"/>
                  </a:lnTo>
                  <a:lnTo>
                    <a:pt x="901" y="3872"/>
                  </a:lnTo>
                  <a:lnTo>
                    <a:pt x="1026" y="3809"/>
                  </a:lnTo>
                  <a:lnTo>
                    <a:pt x="1131" y="3809"/>
                  </a:lnTo>
                  <a:lnTo>
                    <a:pt x="1152" y="3872"/>
                  </a:lnTo>
                  <a:lnTo>
                    <a:pt x="1235" y="3976"/>
                  </a:lnTo>
                  <a:lnTo>
                    <a:pt x="1319" y="3997"/>
                  </a:lnTo>
                  <a:lnTo>
                    <a:pt x="1361" y="3976"/>
                  </a:lnTo>
                  <a:lnTo>
                    <a:pt x="1424" y="3914"/>
                  </a:lnTo>
                  <a:lnTo>
                    <a:pt x="1528" y="3914"/>
                  </a:lnTo>
                  <a:lnTo>
                    <a:pt x="1612" y="3955"/>
                  </a:lnTo>
                  <a:lnTo>
                    <a:pt x="1654" y="4018"/>
                  </a:lnTo>
                  <a:lnTo>
                    <a:pt x="1738" y="4060"/>
                  </a:lnTo>
                  <a:lnTo>
                    <a:pt x="1842" y="4123"/>
                  </a:lnTo>
                  <a:lnTo>
                    <a:pt x="1884" y="4207"/>
                  </a:lnTo>
                  <a:lnTo>
                    <a:pt x="1905" y="4311"/>
                  </a:lnTo>
                  <a:lnTo>
                    <a:pt x="1947" y="4416"/>
                  </a:lnTo>
                  <a:lnTo>
                    <a:pt x="1989" y="4499"/>
                  </a:lnTo>
                  <a:lnTo>
                    <a:pt x="2051" y="4604"/>
                  </a:lnTo>
                  <a:lnTo>
                    <a:pt x="2135" y="4646"/>
                  </a:lnTo>
                  <a:lnTo>
                    <a:pt x="2198" y="4709"/>
                  </a:lnTo>
                  <a:lnTo>
                    <a:pt x="2282" y="4834"/>
                  </a:lnTo>
                  <a:lnTo>
                    <a:pt x="2344" y="4897"/>
                  </a:lnTo>
                  <a:lnTo>
                    <a:pt x="2344" y="5023"/>
                  </a:lnTo>
                  <a:lnTo>
                    <a:pt x="2302" y="5106"/>
                  </a:lnTo>
                  <a:lnTo>
                    <a:pt x="2344" y="5232"/>
                  </a:lnTo>
                  <a:lnTo>
                    <a:pt x="2407" y="5315"/>
                  </a:lnTo>
                  <a:lnTo>
                    <a:pt x="2365" y="5420"/>
                  </a:lnTo>
                  <a:lnTo>
                    <a:pt x="2282" y="5483"/>
                  </a:lnTo>
                  <a:lnTo>
                    <a:pt x="2261" y="5546"/>
                  </a:lnTo>
                  <a:lnTo>
                    <a:pt x="2261" y="5629"/>
                  </a:lnTo>
                  <a:lnTo>
                    <a:pt x="2282" y="5734"/>
                  </a:lnTo>
                  <a:lnTo>
                    <a:pt x="2407" y="5901"/>
                  </a:lnTo>
                  <a:lnTo>
                    <a:pt x="2512" y="5985"/>
                  </a:lnTo>
                  <a:lnTo>
                    <a:pt x="3098" y="6111"/>
                  </a:lnTo>
                  <a:lnTo>
                    <a:pt x="3349" y="6090"/>
                  </a:lnTo>
                  <a:lnTo>
                    <a:pt x="3516" y="6090"/>
                  </a:lnTo>
                  <a:lnTo>
                    <a:pt x="3558" y="6048"/>
                  </a:lnTo>
                  <a:lnTo>
                    <a:pt x="3600" y="6048"/>
                  </a:lnTo>
                  <a:lnTo>
                    <a:pt x="3976" y="6111"/>
                  </a:lnTo>
                  <a:lnTo>
                    <a:pt x="4165" y="6257"/>
                  </a:lnTo>
                  <a:lnTo>
                    <a:pt x="4227" y="6299"/>
                  </a:lnTo>
                  <a:lnTo>
                    <a:pt x="4332" y="6320"/>
                  </a:lnTo>
                  <a:lnTo>
                    <a:pt x="4437" y="6320"/>
                  </a:lnTo>
                  <a:lnTo>
                    <a:pt x="4646" y="6487"/>
                  </a:lnTo>
                  <a:lnTo>
                    <a:pt x="4792" y="6571"/>
                  </a:lnTo>
                  <a:lnTo>
                    <a:pt x="5023" y="6571"/>
                  </a:lnTo>
                  <a:lnTo>
                    <a:pt x="5043" y="6675"/>
                  </a:lnTo>
                  <a:lnTo>
                    <a:pt x="5085" y="6738"/>
                  </a:lnTo>
                  <a:lnTo>
                    <a:pt x="5127" y="6738"/>
                  </a:lnTo>
                  <a:lnTo>
                    <a:pt x="5211" y="6780"/>
                  </a:lnTo>
                  <a:lnTo>
                    <a:pt x="5315" y="6885"/>
                  </a:lnTo>
                  <a:lnTo>
                    <a:pt x="5315" y="6948"/>
                  </a:lnTo>
                  <a:lnTo>
                    <a:pt x="5378" y="7115"/>
                  </a:lnTo>
                  <a:lnTo>
                    <a:pt x="5483" y="7240"/>
                  </a:lnTo>
                  <a:lnTo>
                    <a:pt x="5608" y="7408"/>
                  </a:lnTo>
                  <a:lnTo>
                    <a:pt x="5650" y="7533"/>
                  </a:lnTo>
                  <a:lnTo>
                    <a:pt x="5797" y="7784"/>
                  </a:lnTo>
                  <a:lnTo>
                    <a:pt x="5901" y="7826"/>
                  </a:lnTo>
                  <a:lnTo>
                    <a:pt x="6006" y="7784"/>
                  </a:lnTo>
                  <a:lnTo>
                    <a:pt x="6236" y="7764"/>
                  </a:lnTo>
                  <a:lnTo>
                    <a:pt x="6487" y="7784"/>
                  </a:lnTo>
                  <a:lnTo>
                    <a:pt x="6843" y="7764"/>
                  </a:lnTo>
                  <a:lnTo>
                    <a:pt x="7324" y="7826"/>
                  </a:lnTo>
                  <a:lnTo>
                    <a:pt x="7596" y="7784"/>
                  </a:lnTo>
                  <a:lnTo>
                    <a:pt x="7784" y="7722"/>
                  </a:lnTo>
                  <a:lnTo>
                    <a:pt x="7826" y="7659"/>
                  </a:lnTo>
                  <a:lnTo>
                    <a:pt x="7889" y="7617"/>
                  </a:lnTo>
                  <a:lnTo>
                    <a:pt x="7952" y="7638"/>
                  </a:lnTo>
                  <a:lnTo>
                    <a:pt x="8328" y="7638"/>
                  </a:lnTo>
                  <a:lnTo>
                    <a:pt x="8747" y="7659"/>
                  </a:lnTo>
                  <a:lnTo>
                    <a:pt x="8872" y="7680"/>
                  </a:lnTo>
                  <a:lnTo>
                    <a:pt x="9082" y="7868"/>
                  </a:lnTo>
                  <a:lnTo>
                    <a:pt x="9458" y="8036"/>
                  </a:lnTo>
                  <a:lnTo>
                    <a:pt x="9814" y="8161"/>
                  </a:lnTo>
                  <a:lnTo>
                    <a:pt x="9981" y="8182"/>
                  </a:lnTo>
                  <a:lnTo>
                    <a:pt x="10191" y="8287"/>
                  </a:lnTo>
                  <a:lnTo>
                    <a:pt x="10358" y="8266"/>
                  </a:lnTo>
                  <a:lnTo>
                    <a:pt x="10630" y="8182"/>
                  </a:lnTo>
                  <a:lnTo>
                    <a:pt x="10651" y="8287"/>
                  </a:lnTo>
                  <a:lnTo>
                    <a:pt x="10651" y="8349"/>
                  </a:lnTo>
                  <a:lnTo>
                    <a:pt x="10797" y="8391"/>
                  </a:lnTo>
                  <a:lnTo>
                    <a:pt x="10944" y="8391"/>
                  </a:lnTo>
                  <a:lnTo>
                    <a:pt x="11049" y="8287"/>
                  </a:lnTo>
                  <a:lnTo>
                    <a:pt x="11300" y="8098"/>
                  </a:lnTo>
                  <a:lnTo>
                    <a:pt x="11467" y="7931"/>
                  </a:lnTo>
                  <a:lnTo>
                    <a:pt x="11781" y="7826"/>
                  </a:lnTo>
                  <a:lnTo>
                    <a:pt x="12199" y="7659"/>
                  </a:lnTo>
                  <a:lnTo>
                    <a:pt x="12367" y="7617"/>
                  </a:lnTo>
                  <a:lnTo>
                    <a:pt x="12555" y="7554"/>
                  </a:lnTo>
                  <a:lnTo>
                    <a:pt x="12806" y="7533"/>
                  </a:lnTo>
                  <a:lnTo>
                    <a:pt x="12953" y="7533"/>
                  </a:lnTo>
                  <a:lnTo>
                    <a:pt x="13120" y="7408"/>
                  </a:lnTo>
                  <a:lnTo>
                    <a:pt x="13266" y="7303"/>
                  </a:lnTo>
                  <a:lnTo>
                    <a:pt x="13392" y="7303"/>
                  </a:lnTo>
                  <a:lnTo>
                    <a:pt x="13580" y="7240"/>
                  </a:lnTo>
                  <a:lnTo>
                    <a:pt x="13685" y="7240"/>
                  </a:lnTo>
                  <a:lnTo>
                    <a:pt x="13769" y="7031"/>
                  </a:lnTo>
                  <a:lnTo>
                    <a:pt x="13894" y="6801"/>
                  </a:lnTo>
                  <a:lnTo>
                    <a:pt x="14166" y="6508"/>
                  </a:lnTo>
                  <a:lnTo>
                    <a:pt x="14229" y="6403"/>
                  </a:lnTo>
                  <a:lnTo>
                    <a:pt x="14292" y="6299"/>
                  </a:lnTo>
                  <a:lnTo>
                    <a:pt x="14292" y="6215"/>
                  </a:lnTo>
                  <a:lnTo>
                    <a:pt x="14062" y="6090"/>
                  </a:lnTo>
                  <a:lnTo>
                    <a:pt x="13790" y="5901"/>
                  </a:lnTo>
                  <a:lnTo>
                    <a:pt x="13810" y="5839"/>
                  </a:lnTo>
                  <a:lnTo>
                    <a:pt x="13790" y="5692"/>
                  </a:lnTo>
                  <a:lnTo>
                    <a:pt x="13790" y="5462"/>
                  </a:lnTo>
                  <a:lnTo>
                    <a:pt x="13894" y="5336"/>
                  </a:lnTo>
                  <a:lnTo>
                    <a:pt x="14020" y="5232"/>
                  </a:lnTo>
                  <a:lnTo>
                    <a:pt x="14229" y="5169"/>
                  </a:lnTo>
                  <a:lnTo>
                    <a:pt x="14396" y="5211"/>
                  </a:lnTo>
                  <a:lnTo>
                    <a:pt x="14522" y="5274"/>
                  </a:lnTo>
                  <a:lnTo>
                    <a:pt x="14710" y="5357"/>
                  </a:lnTo>
                  <a:lnTo>
                    <a:pt x="14836" y="5378"/>
                  </a:lnTo>
                  <a:lnTo>
                    <a:pt x="14961" y="5441"/>
                  </a:lnTo>
                  <a:lnTo>
                    <a:pt x="15024" y="5441"/>
                  </a:lnTo>
                  <a:lnTo>
                    <a:pt x="15045" y="5336"/>
                  </a:lnTo>
                  <a:lnTo>
                    <a:pt x="15129" y="5253"/>
                  </a:lnTo>
                  <a:lnTo>
                    <a:pt x="15254" y="5148"/>
                  </a:lnTo>
                  <a:lnTo>
                    <a:pt x="15359" y="5064"/>
                  </a:lnTo>
                  <a:lnTo>
                    <a:pt x="15463" y="4855"/>
                  </a:lnTo>
                  <a:lnTo>
                    <a:pt x="15547" y="4813"/>
                  </a:lnTo>
                  <a:lnTo>
                    <a:pt x="15673" y="4834"/>
                  </a:lnTo>
                  <a:lnTo>
                    <a:pt x="15840" y="4834"/>
                  </a:lnTo>
                  <a:lnTo>
                    <a:pt x="16070" y="4646"/>
                  </a:lnTo>
                  <a:lnTo>
                    <a:pt x="16196" y="4625"/>
                  </a:lnTo>
                  <a:lnTo>
                    <a:pt x="16259" y="4541"/>
                  </a:lnTo>
                  <a:lnTo>
                    <a:pt x="16259" y="4437"/>
                  </a:lnTo>
                  <a:lnTo>
                    <a:pt x="16279" y="4269"/>
                  </a:lnTo>
                  <a:lnTo>
                    <a:pt x="16384" y="4102"/>
                  </a:lnTo>
                  <a:lnTo>
                    <a:pt x="16426" y="4018"/>
                  </a:lnTo>
                  <a:lnTo>
                    <a:pt x="16489" y="4060"/>
                  </a:lnTo>
                  <a:lnTo>
                    <a:pt x="16551" y="4018"/>
                  </a:lnTo>
                  <a:lnTo>
                    <a:pt x="16614" y="3976"/>
                  </a:lnTo>
                  <a:lnTo>
                    <a:pt x="16614" y="3872"/>
                  </a:lnTo>
                  <a:lnTo>
                    <a:pt x="16677" y="3851"/>
                  </a:lnTo>
                  <a:lnTo>
                    <a:pt x="16782" y="3914"/>
                  </a:lnTo>
                  <a:lnTo>
                    <a:pt x="16844" y="3872"/>
                  </a:lnTo>
                  <a:lnTo>
                    <a:pt x="17012" y="3746"/>
                  </a:lnTo>
                  <a:lnTo>
                    <a:pt x="17116" y="3600"/>
                  </a:lnTo>
                  <a:lnTo>
                    <a:pt x="17221" y="3579"/>
                  </a:lnTo>
                  <a:lnTo>
                    <a:pt x="17367" y="3662"/>
                  </a:lnTo>
                  <a:lnTo>
                    <a:pt x="17451" y="3600"/>
                  </a:lnTo>
                  <a:lnTo>
                    <a:pt x="17556" y="3579"/>
                  </a:lnTo>
                  <a:lnTo>
                    <a:pt x="17598" y="3642"/>
                  </a:lnTo>
                  <a:lnTo>
                    <a:pt x="17723" y="3662"/>
                  </a:lnTo>
                  <a:lnTo>
                    <a:pt x="17744" y="3579"/>
                  </a:lnTo>
                  <a:lnTo>
                    <a:pt x="17744" y="3495"/>
                  </a:lnTo>
                  <a:lnTo>
                    <a:pt x="17786" y="3453"/>
                  </a:lnTo>
                  <a:lnTo>
                    <a:pt x="17786" y="3349"/>
                  </a:lnTo>
                  <a:lnTo>
                    <a:pt x="17765" y="3265"/>
                  </a:lnTo>
                  <a:lnTo>
                    <a:pt x="17744" y="3160"/>
                  </a:lnTo>
                  <a:lnTo>
                    <a:pt x="17535" y="3014"/>
                  </a:lnTo>
                  <a:lnTo>
                    <a:pt x="17367" y="2805"/>
                  </a:lnTo>
                  <a:lnTo>
                    <a:pt x="17158" y="2616"/>
                  </a:lnTo>
                  <a:lnTo>
                    <a:pt x="17012" y="2428"/>
                  </a:lnTo>
                  <a:lnTo>
                    <a:pt x="16740" y="2344"/>
                  </a:lnTo>
                  <a:lnTo>
                    <a:pt x="16698" y="2407"/>
                  </a:lnTo>
                  <a:lnTo>
                    <a:pt x="16531" y="2449"/>
                  </a:lnTo>
                  <a:lnTo>
                    <a:pt x="16531" y="2554"/>
                  </a:lnTo>
                  <a:lnTo>
                    <a:pt x="16531" y="2700"/>
                  </a:lnTo>
                  <a:lnTo>
                    <a:pt x="16405" y="2909"/>
                  </a:lnTo>
                  <a:lnTo>
                    <a:pt x="16300" y="2805"/>
                  </a:lnTo>
                  <a:lnTo>
                    <a:pt x="16028" y="2742"/>
                  </a:lnTo>
                  <a:lnTo>
                    <a:pt x="15798" y="2742"/>
                  </a:lnTo>
                  <a:lnTo>
                    <a:pt x="15631" y="2909"/>
                  </a:lnTo>
                  <a:lnTo>
                    <a:pt x="15359" y="2763"/>
                  </a:lnTo>
                  <a:lnTo>
                    <a:pt x="15254" y="2595"/>
                  </a:lnTo>
                  <a:lnTo>
                    <a:pt x="15338" y="2323"/>
                  </a:lnTo>
                  <a:lnTo>
                    <a:pt x="15317" y="2219"/>
                  </a:lnTo>
                  <a:lnTo>
                    <a:pt x="15359" y="2030"/>
                  </a:lnTo>
                  <a:lnTo>
                    <a:pt x="15338" y="1863"/>
                  </a:lnTo>
                  <a:lnTo>
                    <a:pt x="15463" y="963"/>
                  </a:lnTo>
                  <a:lnTo>
                    <a:pt x="15463" y="942"/>
                  </a:lnTo>
                  <a:lnTo>
                    <a:pt x="15422" y="880"/>
                  </a:lnTo>
                  <a:lnTo>
                    <a:pt x="15212" y="838"/>
                  </a:lnTo>
                  <a:lnTo>
                    <a:pt x="14982" y="859"/>
                  </a:lnTo>
                  <a:lnTo>
                    <a:pt x="14982" y="922"/>
                  </a:lnTo>
                  <a:lnTo>
                    <a:pt x="14857" y="984"/>
                  </a:lnTo>
                  <a:lnTo>
                    <a:pt x="14752" y="984"/>
                  </a:lnTo>
                  <a:lnTo>
                    <a:pt x="14710" y="942"/>
                  </a:lnTo>
                  <a:lnTo>
                    <a:pt x="14606" y="1026"/>
                  </a:lnTo>
                  <a:lnTo>
                    <a:pt x="14501" y="963"/>
                  </a:lnTo>
                  <a:lnTo>
                    <a:pt x="14438" y="880"/>
                  </a:lnTo>
                  <a:lnTo>
                    <a:pt x="14313" y="775"/>
                  </a:lnTo>
                  <a:lnTo>
                    <a:pt x="14208" y="775"/>
                  </a:lnTo>
                  <a:lnTo>
                    <a:pt x="14020" y="838"/>
                  </a:lnTo>
                  <a:lnTo>
                    <a:pt x="13999" y="775"/>
                  </a:lnTo>
                  <a:lnTo>
                    <a:pt x="13894" y="775"/>
                  </a:lnTo>
                  <a:lnTo>
                    <a:pt x="13790" y="859"/>
                  </a:lnTo>
                  <a:lnTo>
                    <a:pt x="13769" y="984"/>
                  </a:lnTo>
                  <a:lnTo>
                    <a:pt x="13685" y="1068"/>
                  </a:lnTo>
                  <a:lnTo>
                    <a:pt x="13559" y="1131"/>
                  </a:lnTo>
                  <a:lnTo>
                    <a:pt x="13476" y="1256"/>
                  </a:lnTo>
                  <a:lnTo>
                    <a:pt x="13476" y="1298"/>
                  </a:lnTo>
                  <a:lnTo>
                    <a:pt x="13455" y="1403"/>
                  </a:lnTo>
                  <a:lnTo>
                    <a:pt x="13350" y="1507"/>
                  </a:lnTo>
                  <a:lnTo>
                    <a:pt x="12973" y="1507"/>
                  </a:lnTo>
                  <a:lnTo>
                    <a:pt x="12869" y="1612"/>
                  </a:lnTo>
                  <a:lnTo>
                    <a:pt x="12743" y="1612"/>
                  </a:lnTo>
                  <a:lnTo>
                    <a:pt x="12534" y="1758"/>
                  </a:lnTo>
                  <a:lnTo>
                    <a:pt x="12429" y="1905"/>
                  </a:lnTo>
                  <a:lnTo>
                    <a:pt x="12367" y="1905"/>
                  </a:lnTo>
                  <a:lnTo>
                    <a:pt x="12283" y="1863"/>
                  </a:lnTo>
                  <a:lnTo>
                    <a:pt x="12137" y="1863"/>
                  </a:lnTo>
                  <a:lnTo>
                    <a:pt x="12095" y="1884"/>
                  </a:lnTo>
                  <a:lnTo>
                    <a:pt x="11927" y="1905"/>
                  </a:lnTo>
                  <a:lnTo>
                    <a:pt x="11593" y="1905"/>
                  </a:lnTo>
                  <a:lnTo>
                    <a:pt x="11362" y="1863"/>
                  </a:lnTo>
                  <a:lnTo>
                    <a:pt x="11090" y="1884"/>
                  </a:lnTo>
                  <a:lnTo>
                    <a:pt x="11028" y="1884"/>
                  </a:lnTo>
                  <a:lnTo>
                    <a:pt x="10923" y="1758"/>
                  </a:lnTo>
                  <a:lnTo>
                    <a:pt x="10839" y="1758"/>
                  </a:lnTo>
                  <a:lnTo>
                    <a:pt x="10756" y="1696"/>
                  </a:lnTo>
                  <a:lnTo>
                    <a:pt x="10651" y="1612"/>
                  </a:lnTo>
                  <a:lnTo>
                    <a:pt x="10609" y="1445"/>
                  </a:lnTo>
                  <a:lnTo>
                    <a:pt x="10525" y="1382"/>
                  </a:lnTo>
                  <a:lnTo>
                    <a:pt x="10421" y="1403"/>
                  </a:lnTo>
                  <a:lnTo>
                    <a:pt x="10232" y="1403"/>
                  </a:lnTo>
                  <a:lnTo>
                    <a:pt x="10044" y="1340"/>
                  </a:lnTo>
                  <a:lnTo>
                    <a:pt x="9919" y="1173"/>
                  </a:lnTo>
                  <a:lnTo>
                    <a:pt x="9521" y="1173"/>
                  </a:lnTo>
                  <a:lnTo>
                    <a:pt x="9396" y="1089"/>
                  </a:lnTo>
                  <a:lnTo>
                    <a:pt x="9270" y="1131"/>
                  </a:lnTo>
                  <a:lnTo>
                    <a:pt x="9103" y="1152"/>
                  </a:lnTo>
                  <a:lnTo>
                    <a:pt x="8977" y="1194"/>
                  </a:lnTo>
                  <a:lnTo>
                    <a:pt x="8768" y="1214"/>
                  </a:lnTo>
                  <a:lnTo>
                    <a:pt x="8580" y="1277"/>
                  </a:lnTo>
                  <a:lnTo>
                    <a:pt x="8517" y="1382"/>
                  </a:lnTo>
                  <a:lnTo>
                    <a:pt x="8433" y="1403"/>
                  </a:lnTo>
                  <a:lnTo>
                    <a:pt x="8349" y="1382"/>
                  </a:lnTo>
                  <a:lnTo>
                    <a:pt x="8266" y="1382"/>
                  </a:lnTo>
                  <a:lnTo>
                    <a:pt x="8182" y="1445"/>
                  </a:lnTo>
                  <a:lnTo>
                    <a:pt x="8015" y="1445"/>
                  </a:lnTo>
                  <a:lnTo>
                    <a:pt x="7952" y="1466"/>
                  </a:lnTo>
                  <a:lnTo>
                    <a:pt x="7889" y="1466"/>
                  </a:lnTo>
                  <a:lnTo>
                    <a:pt x="7722" y="1361"/>
                  </a:lnTo>
                  <a:lnTo>
                    <a:pt x="7533" y="1340"/>
                  </a:lnTo>
                  <a:lnTo>
                    <a:pt x="7512" y="1256"/>
                  </a:lnTo>
                  <a:lnTo>
                    <a:pt x="7387" y="1152"/>
                  </a:lnTo>
                  <a:lnTo>
                    <a:pt x="7324" y="1152"/>
                  </a:lnTo>
                  <a:lnTo>
                    <a:pt x="7261" y="1089"/>
                  </a:lnTo>
                  <a:lnTo>
                    <a:pt x="7261" y="984"/>
                  </a:lnTo>
                  <a:lnTo>
                    <a:pt x="7199" y="859"/>
                  </a:lnTo>
                  <a:lnTo>
                    <a:pt x="7136" y="817"/>
                  </a:lnTo>
                  <a:lnTo>
                    <a:pt x="7136" y="691"/>
                  </a:lnTo>
                  <a:lnTo>
                    <a:pt x="7094" y="629"/>
                  </a:lnTo>
                  <a:lnTo>
                    <a:pt x="7094" y="566"/>
                  </a:lnTo>
                  <a:lnTo>
                    <a:pt x="7052" y="461"/>
                  </a:lnTo>
                  <a:lnTo>
                    <a:pt x="6947" y="440"/>
                  </a:lnTo>
                  <a:lnTo>
                    <a:pt x="6696" y="440"/>
                  </a:lnTo>
                  <a:lnTo>
                    <a:pt x="6592" y="419"/>
                  </a:lnTo>
                  <a:lnTo>
                    <a:pt x="6529" y="398"/>
                  </a:lnTo>
                  <a:lnTo>
                    <a:pt x="6383" y="357"/>
                  </a:lnTo>
                  <a:lnTo>
                    <a:pt x="6341" y="315"/>
                  </a:lnTo>
                  <a:lnTo>
                    <a:pt x="6257" y="252"/>
                  </a:lnTo>
                  <a:lnTo>
                    <a:pt x="5901" y="252"/>
                  </a:lnTo>
                  <a:lnTo>
                    <a:pt x="5755" y="210"/>
                  </a:lnTo>
                  <a:lnTo>
                    <a:pt x="5734" y="168"/>
                  </a:lnTo>
                  <a:lnTo>
                    <a:pt x="5567" y="105"/>
                  </a:lnTo>
                  <a:lnTo>
                    <a:pt x="5441" y="43"/>
                  </a:lnTo>
                  <a:lnTo>
                    <a:pt x="5378"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55" name="Google Shape;955;p27"/>
            <p:cNvSpPr/>
            <p:nvPr/>
          </p:nvSpPr>
          <p:spPr>
            <a:xfrm>
              <a:off x="-876703" y="4091787"/>
              <a:ext cx="119766" cy="97872"/>
            </a:xfrm>
            <a:custGeom>
              <a:avLst/>
              <a:gdLst/>
              <a:ahLst/>
              <a:cxnLst/>
              <a:rect l="l" t="t" r="r" b="b"/>
              <a:pathLst>
                <a:path w="5650" h="4835" extrusionOk="0">
                  <a:moveTo>
                    <a:pt x="126" y="1"/>
                  </a:moveTo>
                  <a:lnTo>
                    <a:pt x="42" y="2156"/>
                  </a:lnTo>
                  <a:lnTo>
                    <a:pt x="21" y="2323"/>
                  </a:lnTo>
                  <a:lnTo>
                    <a:pt x="21" y="2407"/>
                  </a:lnTo>
                  <a:lnTo>
                    <a:pt x="21" y="2470"/>
                  </a:lnTo>
                  <a:lnTo>
                    <a:pt x="0" y="3872"/>
                  </a:lnTo>
                  <a:lnTo>
                    <a:pt x="168" y="3872"/>
                  </a:lnTo>
                  <a:lnTo>
                    <a:pt x="251" y="3892"/>
                  </a:lnTo>
                  <a:lnTo>
                    <a:pt x="356" y="3872"/>
                  </a:lnTo>
                  <a:lnTo>
                    <a:pt x="732" y="3872"/>
                  </a:lnTo>
                  <a:lnTo>
                    <a:pt x="753" y="3934"/>
                  </a:lnTo>
                  <a:lnTo>
                    <a:pt x="837" y="3997"/>
                  </a:lnTo>
                  <a:lnTo>
                    <a:pt x="942" y="4039"/>
                  </a:lnTo>
                  <a:lnTo>
                    <a:pt x="1046" y="3955"/>
                  </a:lnTo>
                  <a:lnTo>
                    <a:pt x="1256" y="3892"/>
                  </a:lnTo>
                  <a:lnTo>
                    <a:pt x="1276" y="3851"/>
                  </a:lnTo>
                  <a:lnTo>
                    <a:pt x="1318" y="3892"/>
                  </a:lnTo>
                  <a:lnTo>
                    <a:pt x="1381" y="3830"/>
                  </a:lnTo>
                  <a:lnTo>
                    <a:pt x="1360" y="3662"/>
                  </a:lnTo>
                  <a:lnTo>
                    <a:pt x="1214" y="3558"/>
                  </a:lnTo>
                  <a:lnTo>
                    <a:pt x="1046" y="3474"/>
                  </a:lnTo>
                  <a:lnTo>
                    <a:pt x="900" y="3453"/>
                  </a:lnTo>
                  <a:lnTo>
                    <a:pt x="858" y="3411"/>
                  </a:lnTo>
                  <a:lnTo>
                    <a:pt x="753" y="3369"/>
                  </a:lnTo>
                  <a:lnTo>
                    <a:pt x="732" y="3369"/>
                  </a:lnTo>
                  <a:lnTo>
                    <a:pt x="670" y="3328"/>
                  </a:lnTo>
                  <a:lnTo>
                    <a:pt x="649" y="3202"/>
                  </a:lnTo>
                  <a:lnTo>
                    <a:pt x="544" y="3056"/>
                  </a:lnTo>
                  <a:lnTo>
                    <a:pt x="440" y="3014"/>
                  </a:lnTo>
                  <a:lnTo>
                    <a:pt x="419" y="2930"/>
                  </a:lnTo>
                  <a:lnTo>
                    <a:pt x="335" y="2846"/>
                  </a:lnTo>
                  <a:lnTo>
                    <a:pt x="419" y="2909"/>
                  </a:lnTo>
                  <a:lnTo>
                    <a:pt x="440" y="3014"/>
                  </a:lnTo>
                  <a:lnTo>
                    <a:pt x="523" y="3014"/>
                  </a:lnTo>
                  <a:lnTo>
                    <a:pt x="649" y="3097"/>
                  </a:lnTo>
                  <a:lnTo>
                    <a:pt x="670" y="3202"/>
                  </a:lnTo>
                  <a:lnTo>
                    <a:pt x="670" y="3328"/>
                  </a:lnTo>
                  <a:lnTo>
                    <a:pt x="732" y="3328"/>
                  </a:lnTo>
                  <a:lnTo>
                    <a:pt x="879" y="3348"/>
                  </a:lnTo>
                  <a:lnTo>
                    <a:pt x="963" y="3432"/>
                  </a:lnTo>
                  <a:lnTo>
                    <a:pt x="1151" y="3432"/>
                  </a:lnTo>
                  <a:lnTo>
                    <a:pt x="1297" y="3369"/>
                  </a:lnTo>
                  <a:lnTo>
                    <a:pt x="1423" y="3411"/>
                  </a:lnTo>
                  <a:lnTo>
                    <a:pt x="1507" y="3348"/>
                  </a:lnTo>
                  <a:lnTo>
                    <a:pt x="1486" y="3328"/>
                  </a:lnTo>
                  <a:lnTo>
                    <a:pt x="1402" y="3244"/>
                  </a:lnTo>
                  <a:lnTo>
                    <a:pt x="1360" y="3160"/>
                  </a:lnTo>
                  <a:lnTo>
                    <a:pt x="1276" y="3202"/>
                  </a:lnTo>
                  <a:lnTo>
                    <a:pt x="1256" y="3118"/>
                  </a:lnTo>
                  <a:lnTo>
                    <a:pt x="1297" y="3160"/>
                  </a:lnTo>
                  <a:lnTo>
                    <a:pt x="1423" y="3139"/>
                  </a:lnTo>
                  <a:lnTo>
                    <a:pt x="1507" y="3244"/>
                  </a:lnTo>
                  <a:lnTo>
                    <a:pt x="1611" y="3244"/>
                  </a:lnTo>
                  <a:lnTo>
                    <a:pt x="1569" y="3202"/>
                  </a:lnTo>
                  <a:lnTo>
                    <a:pt x="1569" y="3118"/>
                  </a:lnTo>
                  <a:lnTo>
                    <a:pt x="1611" y="3056"/>
                  </a:lnTo>
                  <a:lnTo>
                    <a:pt x="1611" y="3014"/>
                  </a:lnTo>
                  <a:lnTo>
                    <a:pt x="1611" y="2930"/>
                  </a:lnTo>
                  <a:lnTo>
                    <a:pt x="1528" y="2825"/>
                  </a:lnTo>
                  <a:lnTo>
                    <a:pt x="1528" y="2804"/>
                  </a:lnTo>
                  <a:lnTo>
                    <a:pt x="1632" y="2846"/>
                  </a:lnTo>
                  <a:lnTo>
                    <a:pt x="1674" y="2909"/>
                  </a:lnTo>
                  <a:lnTo>
                    <a:pt x="1779" y="3014"/>
                  </a:lnTo>
                  <a:lnTo>
                    <a:pt x="1883" y="3035"/>
                  </a:lnTo>
                  <a:lnTo>
                    <a:pt x="1883" y="2993"/>
                  </a:lnTo>
                  <a:lnTo>
                    <a:pt x="1841" y="2909"/>
                  </a:lnTo>
                  <a:lnTo>
                    <a:pt x="1883" y="2930"/>
                  </a:lnTo>
                  <a:lnTo>
                    <a:pt x="1904" y="3035"/>
                  </a:lnTo>
                  <a:lnTo>
                    <a:pt x="1946" y="3035"/>
                  </a:lnTo>
                  <a:lnTo>
                    <a:pt x="1946" y="2951"/>
                  </a:lnTo>
                  <a:lnTo>
                    <a:pt x="1925" y="2888"/>
                  </a:lnTo>
                  <a:lnTo>
                    <a:pt x="1946" y="2784"/>
                  </a:lnTo>
                  <a:lnTo>
                    <a:pt x="2009" y="2825"/>
                  </a:lnTo>
                  <a:lnTo>
                    <a:pt x="2155" y="2888"/>
                  </a:lnTo>
                  <a:lnTo>
                    <a:pt x="2197" y="2951"/>
                  </a:lnTo>
                  <a:lnTo>
                    <a:pt x="2260" y="2993"/>
                  </a:lnTo>
                  <a:lnTo>
                    <a:pt x="2323" y="2951"/>
                  </a:lnTo>
                  <a:lnTo>
                    <a:pt x="2365" y="2993"/>
                  </a:lnTo>
                  <a:lnTo>
                    <a:pt x="2427" y="2930"/>
                  </a:lnTo>
                  <a:lnTo>
                    <a:pt x="2427" y="3014"/>
                  </a:lnTo>
                  <a:lnTo>
                    <a:pt x="2427" y="3097"/>
                  </a:lnTo>
                  <a:lnTo>
                    <a:pt x="2469" y="3097"/>
                  </a:lnTo>
                  <a:lnTo>
                    <a:pt x="2553" y="3160"/>
                  </a:lnTo>
                  <a:lnTo>
                    <a:pt x="2867" y="3244"/>
                  </a:lnTo>
                  <a:lnTo>
                    <a:pt x="2950" y="3307"/>
                  </a:lnTo>
                  <a:lnTo>
                    <a:pt x="3055" y="3411"/>
                  </a:lnTo>
                  <a:lnTo>
                    <a:pt x="3076" y="3558"/>
                  </a:lnTo>
                  <a:lnTo>
                    <a:pt x="3243" y="3746"/>
                  </a:lnTo>
                  <a:lnTo>
                    <a:pt x="3264" y="3830"/>
                  </a:lnTo>
                  <a:lnTo>
                    <a:pt x="3369" y="3872"/>
                  </a:lnTo>
                  <a:lnTo>
                    <a:pt x="3453" y="3955"/>
                  </a:lnTo>
                  <a:lnTo>
                    <a:pt x="3473" y="4039"/>
                  </a:lnTo>
                  <a:lnTo>
                    <a:pt x="3725" y="4290"/>
                  </a:lnTo>
                  <a:lnTo>
                    <a:pt x="3725" y="4374"/>
                  </a:lnTo>
                  <a:lnTo>
                    <a:pt x="3829" y="4457"/>
                  </a:lnTo>
                  <a:lnTo>
                    <a:pt x="3997" y="4499"/>
                  </a:lnTo>
                  <a:lnTo>
                    <a:pt x="4080" y="4478"/>
                  </a:lnTo>
                  <a:lnTo>
                    <a:pt x="4122" y="4478"/>
                  </a:lnTo>
                  <a:lnTo>
                    <a:pt x="4206" y="4520"/>
                  </a:lnTo>
                  <a:lnTo>
                    <a:pt x="4394" y="4499"/>
                  </a:lnTo>
                  <a:lnTo>
                    <a:pt x="4520" y="4562"/>
                  </a:lnTo>
                  <a:lnTo>
                    <a:pt x="4624" y="4520"/>
                  </a:lnTo>
                  <a:lnTo>
                    <a:pt x="4771" y="4562"/>
                  </a:lnTo>
                  <a:lnTo>
                    <a:pt x="4875" y="4604"/>
                  </a:lnTo>
                  <a:lnTo>
                    <a:pt x="5022" y="4583"/>
                  </a:lnTo>
                  <a:lnTo>
                    <a:pt x="5064" y="4667"/>
                  </a:lnTo>
                  <a:lnTo>
                    <a:pt x="5168" y="4667"/>
                  </a:lnTo>
                  <a:lnTo>
                    <a:pt x="5189" y="4688"/>
                  </a:lnTo>
                  <a:lnTo>
                    <a:pt x="5126" y="4729"/>
                  </a:lnTo>
                  <a:lnTo>
                    <a:pt x="5252" y="4771"/>
                  </a:lnTo>
                  <a:lnTo>
                    <a:pt x="5378" y="4834"/>
                  </a:lnTo>
                  <a:lnTo>
                    <a:pt x="5503" y="4813"/>
                  </a:lnTo>
                  <a:lnTo>
                    <a:pt x="5545" y="4729"/>
                  </a:lnTo>
                  <a:lnTo>
                    <a:pt x="5398" y="4667"/>
                  </a:lnTo>
                  <a:lnTo>
                    <a:pt x="5357" y="4667"/>
                  </a:lnTo>
                  <a:lnTo>
                    <a:pt x="5357" y="4604"/>
                  </a:lnTo>
                  <a:lnTo>
                    <a:pt x="5461" y="4583"/>
                  </a:lnTo>
                  <a:lnTo>
                    <a:pt x="5545" y="4604"/>
                  </a:lnTo>
                  <a:lnTo>
                    <a:pt x="5650" y="4562"/>
                  </a:lnTo>
                  <a:lnTo>
                    <a:pt x="5440" y="4499"/>
                  </a:lnTo>
                  <a:lnTo>
                    <a:pt x="5168" y="4478"/>
                  </a:lnTo>
                  <a:lnTo>
                    <a:pt x="5043" y="4395"/>
                  </a:lnTo>
                  <a:lnTo>
                    <a:pt x="4980" y="4311"/>
                  </a:lnTo>
                  <a:lnTo>
                    <a:pt x="5126" y="4269"/>
                  </a:lnTo>
                  <a:lnTo>
                    <a:pt x="5189" y="4269"/>
                  </a:lnTo>
                  <a:lnTo>
                    <a:pt x="5252" y="4248"/>
                  </a:lnTo>
                  <a:lnTo>
                    <a:pt x="5168" y="4185"/>
                  </a:lnTo>
                  <a:lnTo>
                    <a:pt x="4959" y="4185"/>
                  </a:lnTo>
                  <a:lnTo>
                    <a:pt x="4771" y="4164"/>
                  </a:lnTo>
                  <a:lnTo>
                    <a:pt x="4708" y="4081"/>
                  </a:lnTo>
                  <a:lnTo>
                    <a:pt x="4708" y="3997"/>
                  </a:lnTo>
                  <a:lnTo>
                    <a:pt x="4771" y="3934"/>
                  </a:lnTo>
                  <a:lnTo>
                    <a:pt x="4813" y="3851"/>
                  </a:lnTo>
                  <a:lnTo>
                    <a:pt x="4750" y="3788"/>
                  </a:lnTo>
                  <a:lnTo>
                    <a:pt x="4666" y="3788"/>
                  </a:lnTo>
                  <a:lnTo>
                    <a:pt x="4624" y="3830"/>
                  </a:lnTo>
                  <a:lnTo>
                    <a:pt x="4541" y="3788"/>
                  </a:lnTo>
                  <a:lnTo>
                    <a:pt x="4457" y="3830"/>
                  </a:lnTo>
                  <a:lnTo>
                    <a:pt x="4352" y="3683"/>
                  </a:lnTo>
                  <a:lnTo>
                    <a:pt x="4352" y="3537"/>
                  </a:lnTo>
                  <a:lnTo>
                    <a:pt x="4248" y="3516"/>
                  </a:lnTo>
                  <a:lnTo>
                    <a:pt x="4143" y="3244"/>
                  </a:lnTo>
                  <a:lnTo>
                    <a:pt x="4101" y="3223"/>
                  </a:lnTo>
                  <a:lnTo>
                    <a:pt x="4080" y="3139"/>
                  </a:lnTo>
                  <a:lnTo>
                    <a:pt x="3934" y="3139"/>
                  </a:lnTo>
                  <a:lnTo>
                    <a:pt x="3871" y="3097"/>
                  </a:lnTo>
                  <a:lnTo>
                    <a:pt x="3808" y="2951"/>
                  </a:lnTo>
                  <a:lnTo>
                    <a:pt x="3683" y="2825"/>
                  </a:lnTo>
                  <a:lnTo>
                    <a:pt x="3662" y="2700"/>
                  </a:lnTo>
                  <a:lnTo>
                    <a:pt x="3578" y="2616"/>
                  </a:lnTo>
                  <a:lnTo>
                    <a:pt x="3494" y="2512"/>
                  </a:lnTo>
                  <a:lnTo>
                    <a:pt x="3515" y="2470"/>
                  </a:lnTo>
                  <a:lnTo>
                    <a:pt x="3766" y="2491"/>
                  </a:lnTo>
                  <a:lnTo>
                    <a:pt x="3976" y="2386"/>
                  </a:lnTo>
                  <a:lnTo>
                    <a:pt x="4017" y="2281"/>
                  </a:lnTo>
                  <a:lnTo>
                    <a:pt x="3997" y="2156"/>
                  </a:lnTo>
                  <a:lnTo>
                    <a:pt x="3829" y="1988"/>
                  </a:lnTo>
                  <a:lnTo>
                    <a:pt x="3704" y="1968"/>
                  </a:lnTo>
                  <a:lnTo>
                    <a:pt x="3662" y="1988"/>
                  </a:lnTo>
                  <a:lnTo>
                    <a:pt x="3557" y="1947"/>
                  </a:lnTo>
                  <a:lnTo>
                    <a:pt x="3348" y="1842"/>
                  </a:lnTo>
                  <a:lnTo>
                    <a:pt x="3243" y="1737"/>
                  </a:lnTo>
                  <a:lnTo>
                    <a:pt x="3097" y="1758"/>
                  </a:lnTo>
                  <a:lnTo>
                    <a:pt x="2846" y="1654"/>
                  </a:lnTo>
                  <a:lnTo>
                    <a:pt x="2825" y="1570"/>
                  </a:lnTo>
                  <a:lnTo>
                    <a:pt x="2867" y="1444"/>
                  </a:lnTo>
                  <a:lnTo>
                    <a:pt x="2888" y="1340"/>
                  </a:lnTo>
                  <a:lnTo>
                    <a:pt x="2825" y="1235"/>
                  </a:lnTo>
                  <a:lnTo>
                    <a:pt x="2616" y="1026"/>
                  </a:lnTo>
                  <a:lnTo>
                    <a:pt x="2553" y="1026"/>
                  </a:lnTo>
                  <a:lnTo>
                    <a:pt x="2511" y="1047"/>
                  </a:lnTo>
                  <a:lnTo>
                    <a:pt x="2448" y="963"/>
                  </a:lnTo>
                  <a:lnTo>
                    <a:pt x="2344" y="900"/>
                  </a:lnTo>
                  <a:lnTo>
                    <a:pt x="2323" y="817"/>
                  </a:lnTo>
                  <a:lnTo>
                    <a:pt x="2197" y="796"/>
                  </a:lnTo>
                  <a:lnTo>
                    <a:pt x="2134" y="712"/>
                  </a:lnTo>
                  <a:lnTo>
                    <a:pt x="2092" y="712"/>
                  </a:lnTo>
                  <a:lnTo>
                    <a:pt x="1988" y="649"/>
                  </a:lnTo>
                  <a:lnTo>
                    <a:pt x="1841" y="649"/>
                  </a:lnTo>
                  <a:lnTo>
                    <a:pt x="1716" y="545"/>
                  </a:lnTo>
                  <a:lnTo>
                    <a:pt x="1590" y="524"/>
                  </a:lnTo>
                  <a:lnTo>
                    <a:pt x="1381" y="398"/>
                  </a:lnTo>
                  <a:lnTo>
                    <a:pt x="1067" y="377"/>
                  </a:lnTo>
                  <a:lnTo>
                    <a:pt x="963" y="315"/>
                  </a:lnTo>
                  <a:lnTo>
                    <a:pt x="879" y="231"/>
                  </a:lnTo>
                  <a:lnTo>
                    <a:pt x="837" y="231"/>
                  </a:lnTo>
                  <a:lnTo>
                    <a:pt x="795" y="273"/>
                  </a:lnTo>
                  <a:lnTo>
                    <a:pt x="565" y="189"/>
                  </a:lnTo>
                  <a:lnTo>
                    <a:pt x="523" y="126"/>
                  </a:lnTo>
                  <a:lnTo>
                    <a:pt x="419" y="84"/>
                  </a:lnTo>
                  <a:lnTo>
                    <a:pt x="230" y="1"/>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56" name="Google Shape;956;p27"/>
            <p:cNvSpPr/>
            <p:nvPr/>
          </p:nvSpPr>
          <p:spPr>
            <a:xfrm>
              <a:off x="-1145034" y="3827508"/>
              <a:ext cx="97593" cy="162669"/>
            </a:xfrm>
            <a:custGeom>
              <a:avLst/>
              <a:gdLst/>
              <a:ahLst/>
              <a:cxnLst/>
              <a:rect l="l" t="t" r="r" b="b"/>
              <a:pathLst>
                <a:path w="4604" h="8036" extrusionOk="0">
                  <a:moveTo>
                    <a:pt x="586" y="0"/>
                  </a:moveTo>
                  <a:lnTo>
                    <a:pt x="440" y="63"/>
                  </a:lnTo>
                  <a:lnTo>
                    <a:pt x="419" y="189"/>
                  </a:lnTo>
                  <a:lnTo>
                    <a:pt x="314" y="419"/>
                  </a:lnTo>
                  <a:lnTo>
                    <a:pt x="335" y="565"/>
                  </a:lnTo>
                  <a:lnTo>
                    <a:pt x="335" y="795"/>
                  </a:lnTo>
                  <a:lnTo>
                    <a:pt x="251" y="1088"/>
                  </a:lnTo>
                  <a:lnTo>
                    <a:pt x="210" y="1214"/>
                  </a:lnTo>
                  <a:lnTo>
                    <a:pt x="272" y="1402"/>
                  </a:lnTo>
                  <a:lnTo>
                    <a:pt x="272" y="1465"/>
                  </a:lnTo>
                  <a:lnTo>
                    <a:pt x="210" y="1528"/>
                  </a:lnTo>
                  <a:lnTo>
                    <a:pt x="105" y="1507"/>
                  </a:lnTo>
                  <a:lnTo>
                    <a:pt x="21" y="1402"/>
                  </a:lnTo>
                  <a:lnTo>
                    <a:pt x="0" y="1528"/>
                  </a:lnTo>
                  <a:lnTo>
                    <a:pt x="21" y="1653"/>
                  </a:lnTo>
                  <a:lnTo>
                    <a:pt x="105" y="1653"/>
                  </a:lnTo>
                  <a:lnTo>
                    <a:pt x="126" y="1716"/>
                  </a:lnTo>
                  <a:lnTo>
                    <a:pt x="63" y="1779"/>
                  </a:lnTo>
                  <a:lnTo>
                    <a:pt x="126" y="1946"/>
                  </a:lnTo>
                  <a:lnTo>
                    <a:pt x="210" y="2093"/>
                  </a:lnTo>
                  <a:lnTo>
                    <a:pt x="210" y="2302"/>
                  </a:lnTo>
                  <a:lnTo>
                    <a:pt x="251" y="2344"/>
                  </a:lnTo>
                  <a:lnTo>
                    <a:pt x="314" y="2302"/>
                  </a:lnTo>
                  <a:lnTo>
                    <a:pt x="356" y="2344"/>
                  </a:lnTo>
                  <a:lnTo>
                    <a:pt x="356" y="2448"/>
                  </a:lnTo>
                  <a:lnTo>
                    <a:pt x="461" y="2595"/>
                  </a:lnTo>
                  <a:lnTo>
                    <a:pt x="544" y="2595"/>
                  </a:lnTo>
                  <a:lnTo>
                    <a:pt x="628" y="2511"/>
                  </a:lnTo>
                  <a:lnTo>
                    <a:pt x="565" y="2448"/>
                  </a:lnTo>
                  <a:lnTo>
                    <a:pt x="565" y="2365"/>
                  </a:lnTo>
                  <a:lnTo>
                    <a:pt x="691" y="2365"/>
                  </a:lnTo>
                  <a:lnTo>
                    <a:pt x="795" y="2448"/>
                  </a:lnTo>
                  <a:lnTo>
                    <a:pt x="670" y="2595"/>
                  </a:lnTo>
                  <a:lnTo>
                    <a:pt x="628" y="2679"/>
                  </a:lnTo>
                  <a:lnTo>
                    <a:pt x="628" y="2762"/>
                  </a:lnTo>
                  <a:lnTo>
                    <a:pt x="628" y="2888"/>
                  </a:lnTo>
                  <a:lnTo>
                    <a:pt x="691" y="3013"/>
                  </a:lnTo>
                  <a:lnTo>
                    <a:pt x="733" y="2909"/>
                  </a:lnTo>
                  <a:lnTo>
                    <a:pt x="795" y="2888"/>
                  </a:lnTo>
                  <a:lnTo>
                    <a:pt x="858" y="2992"/>
                  </a:lnTo>
                  <a:lnTo>
                    <a:pt x="795" y="3097"/>
                  </a:lnTo>
                  <a:lnTo>
                    <a:pt x="795" y="3097"/>
                  </a:lnTo>
                  <a:lnTo>
                    <a:pt x="879" y="3076"/>
                  </a:lnTo>
                  <a:lnTo>
                    <a:pt x="963" y="3013"/>
                  </a:lnTo>
                  <a:cubicBezTo>
                    <a:pt x="963" y="3097"/>
                    <a:pt x="963" y="3181"/>
                    <a:pt x="984" y="3244"/>
                  </a:cubicBezTo>
                  <a:lnTo>
                    <a:pt x="900" y="3181"/>
                  </a:lnTo>
                  <a:lnTo>
                    <a:pt x="775" y="3202"/>
                  </a:lnTo>
                  <a:lnTo>
                    <a:pt x="649" y="3139"/>
                  </a:lnTo>
                  <a:lnTo>
                    <a:pt x="544" y="3202"/>
                  </a:lnTo>
                  <a:lnTo>
                    <a:pt x="565" y="3244"/>
                  </a:lnTo>
                  <a:lnTo>
                    <a:pt x="649" y="3244"/>
                  </a:lnTo>
                  <a:lnTo>
                    <a:pt x="670" y="3390"/>
                  </a:lnTo>
                  <a:lnTo>
                    <a:pt x="754" y="3411"/>
                  </a:lnTo>
                  <a:lnTo>
                    <a:pt x="816" y="3516"/>
                  </a:lnTo>
                  <a:lnTo>
                    <a:pt x="816" y="3704"/>
                  </a:lnTo>
                  <a:lnTo>
                    <a:pt x="900" y="3746"/>
                  </a:lnTo>
                  <a:lnTo>
                    <a:pt x="900" y="3850"/>
                  </a:lnTo>
                  <a:lnTo>
                    <a:pt x="1005" y="3976"/>
                  </a:lnTo>
                  <a:lnTo>
                    <a:pt x="1109" y="4018"/>
                  </a:lnTo>
                  <a:lnTo>
                    <a:pt x="1214" y="3934"/>
                  </a:lnTo>
                  <a:lnTo>
                    <a:pt x="1214" y="3850"/>
                  </a:lnTo>
                  <a:lnTo>
                    <a:pt x="1277" y="3829"/>
                  </a:lnTo>
                  <a:lnTo>
                    <a:pt x="1277" y="3725"/>
                  </a:lnTo>
                  <a:lnTo>
                    <a:pt x="1214" y="3641"/>
                  </a:lnTo>
                  <a:lnTo>
                    <a:pt x="1277" y="3557"/>
                  </a:lnTo>
                  <a:lnTo>
                    <a:pt x="1277" y="3453"/>
                  </a:lnTo>
                  <a:lnTo>
                    <a:pt x="1172" y="3411"/>
                  </a:lnTo>
                  <a:lnTo>
                    <a:pt x="1109" y="3348"/>
                  </a:lnTo>
                  <a:cubicBezTo>
                    <a:pt x="1130" y="3306"/>
                    <a:pt x="1130" y="3223"/>
                    <a:pt x="1130" y="3181"/>
                  </a:cubicBezTo>
                  <a:lnTo>
                    <a:pt x="1235" y="3097"/>
                  </a:lnTo>
                  <a:lnTo>
                    <a:pt x="1214" y="3013"/>
                  </a:lnTo>
                  <a:lnTo>
                    <a:pt x="1277" y="2930"/>
                  </a:lnTo>
                  <a:lnTo>
                    <a:pt x="1402" y="2930"/>
                  </a:lnTo>
                  <a:lnTo>
                    <a:pt x="1632" y="3034"/>
                  </a:lnTo>
                  <a:lnTo>
                    <a:pt x="1695" y="3118"/>
                  </a:lnTo>
                  <a:lnTo>
                    <a:pt x="1821" y="3202"/>
                  </a:lnTo>
                  <a:lnTo>
                    <a:pt x="1904" y="3327"/>
                  </a:lnTo>
                  <a:lnTo>
                    <a:pt x="1863" y="3306"/>
                  </a:lnTo>
                  <a:cubicBezTo>
                    <a:pt x="1800" y="3264"/>
                    <a:pt x="1716" y="3264"/>
                    <a:pt x="1632" y="3264"/>
                  </a:cubicBezTo>
                  <a:lnTo>
                    <a:pt x="1653" y="3244"/>
                  </a:lnTo>
                  <a:lnTo>
                    <a:pt x="1611" y="3139"/>
                  </a:lnTo>
                  <a:lnTo>
                    <a:pt x="1507" y="3097"/>
                  </a:lnTo>
                  <a:lnTo>
                    <a:pt x="1444" y="3181"/>
                  </a:lnTo>
                  <a:lnTo>
                    <a:pt x="1486" y="3244"/>
                  </a:lnTo>
                  <a:lnTo>
                    <a:pt x="1528" y="3285"/>
                  </a:lnTo>
                  <a:cubicBezTo>
                    <a:pt x="1507" y="3285"/>
                    <a:pt x="1486" y="3306"/>
                    <a:pt x="1444" y="3306"/>
                  </a:cubicBezTo>
                  <a:lnTo>
                    <a:pt x="1444" y="3327"/>
                  </a:lnTo>
                  <a:lnTo>
                    <a:pt x="1591" y="3327"/>
                  </a:lnTo>
                  <a:lnTo>
                    <a:pt x="1611" y="3348"/>
                  </a:lnTo>
                  <a:lnTo>
                    <a:pt x="1611" y="3327"/>
                  </a:lnTo>
                  <a:cubicBezTo>
                    <a:pt x="1695" y="3327"/>
                    <a:pt x="1758" y="3348"/>
                    <a:pt x="1842" y="3390"/>
                  </a:cubicBezTo>
                  <a:cubicBezTo>
                    <a:pt x="1850" y="3393"/>
                    <a:pt x="1858" y="3394"/>
                    <a:pt x="1866" y="3394"/>
                  </a:cubicBezTo>
                  <a:cubicBezTo>
                    <a:pt x="1915" y="3394"/>
                    <a:pt x="1946" y="3342"/>
                    <a:pt x="1946" y="3306"/>
                  </a:cubicBezTo>
                  <a:lnTo>
                    <a:pt x="1967" y="3327"/>
                  </a:lnTo>
                  <a:lnTo>
                    <a:pt x="2030" y="3327"/>
                  </a:lnTo>
                  <a:lnTo>
                    <a:pt x="2009" y="3139"/>
                  </a:lnTo>
                  <a:lnTo>
                    <a:pt x="1863" y="2930"/>
                  </a:lnTo>
                  <a:lnTo>
                    <a:pt x="1904" y="2888"/>
                  </a:lnTo>
                  <a:lnTo>
                    <a:pt x="1946" y="2888"/>
                  </a:lnTo>
                  <a:lnTo>
                    <a:pt x="2030" y="2971"/>
                  </a:lnTo>
                  <a:lnTo>
                    <a:pt x="2114" y="2992"/>
                  </a:lnTo>
                  <a:lnTo>
                    <a:pt x="2176" y="3118"/>
                  </a:lnTo>
                  <a:lnTo>
                    <a:pt x="2344" y="3181"/>
                  </a:lnTo>
                  <a:lnTo>
                    <a:pt x="2386" y="3285"/>
                  </a:lnTo>
                  <a:lnTo>
                    <a:pt x="2386" y="3411"/>
                  </a:lnTo>
                  <a:lnTo>
                    <a:pt x="2469" y="3432"/>
                  </a:lnTo>
                  <a:lnTo>
                    <a:pt x="2595" y="3599"/>
                  </a:lnTo>
                  <a:lnTo>
                    <a:pt x="2699" y="3557"/>
                  </a:lnTo>
                  <a:lnTo>
                    <a:pt x="2699" y="3516"/>
                  </a:lnTo>
                  <a:lnTo>
                    <a:pt x="2804" y="3536"/>
                  </a:lnTo>
                  <a:lnTo>
                    <a:pt x="2804" y="3599"/>
                  </a:lnTo>
                  <a:lnTo>
                    <a:pt x="2741" y="3641"/>
                  </a:lnTo>
                  <a:cubicBezTo>
                    <a:pt x="2741" y="3641"/>
                    <a:pt x="2699" y="3641"/>
                    <a:pt x="2699" y="3662"/>
                  </a:cubicBezTo>
                  <a:cubicBezTo>
                    <a:pt x="2783" y="3913"/>
                    <a:pt x="2992" y="4060"/>
                    <a:pt x="3223" y="4122"/>
                  </a:cubicBezTo>
                  <a:lnTo>
                    <a:pt x="3285" y="4122"/>
                  </a:lnTo>
                  <a:lnTo>
                    <a:pt x="3411" y="4269"/>
                  </a:lnTo>
                  <a:lnTo>
                    <a:pt x="3432" y="4290"/>
                  </a:lnTo>
                  <a:lnTo>
                    <a:pt x="3432" y="4332"/>
                  </a:lnTo>
                  <a:cubicBezTo>
                    <a:pt x="3432" y="4352"/>
                    <a:pt x="3411" y="4394"/>
                    <a:pt x="3411" y="4436"/>
                  </a:cubicBezTo>
                  <a:lnTo>
                    <a:pt x="3411" y="4436"/>
                  </a:lnTo>
                  <a:cubicBezTo>
                    <a:pt x="3411" y="4436"/>
                    <a:pt x="3411" y="4394"/>
                    <a:pt x="3453" y="4394"/>
                  </a:cubicBezTo>
                  <a:lnTo>
                    <a:pt x="3495" y="4436"/>
                  </a:lnTo>
                  <a:lnTo>
                    <a:pt x="3599" y="4478"/>
                  </a:lnTo>
                  <a:lnTo>
                    <a:pt x="3620" y="4562"/>
                  </a:lnTo>
                  <a:lnTo>
                    <a:pt x="3808" y="4562"/>
                  </a:lnTo>
                  <a:lnTo>
                    <a:pt x="3829" y="4583"/>
                  </a:lnTo>
                  <a:lnTo>
                    <a:pt x="3871" y="4562"/>
                  </a:lnTo>
                  <a:lnTo>
                    <a:pt x="3913" y="4583"/>
                  </a:lnTo>
                  <a:lnTo>
                    <a:pt x="3871" y="4499"/>
                  </a:lnTo>
                  <a:lnTo>
                    <a:pt x="3829" y="4394"/>
                  </a:lnTo>
                  <a:lnTo>
                    <a:pt x="3788" y="4352"/>
                  </a:lnTo>
                  <a:lnTo>
                    <a:pt x="3788" y="4185"/>
                  </a:lnTo>
                  <a:lnTo>
                    <a:pt x="3767" y="3976"/>
                  </a:lnTo>
                  <a:lnTo>
                    <a:pt x="3767" y="3934"/>
                  </a:lnTo>
                  <a:lnTo>
                    <a:pt x="3704" y="3913"/>
                  </a:lnTo>
                  <a:lnTo>
                    <a:pt x="3599" y="3767"/>
                  </a:lnTo>
                  <a:lnTo>
                    <a:pt x="3557" y="3662"/>
                  </a:lnTo>
                  <a:lnTo>
                    <a:pt x="3474" y="3662"/>
                  </a:lnTo>
                  <a:lnTo>
                    <a:pt x="3453" y="3704"/>
                  </a:lnTo>
                  <a:lnTo>
                    <a:pt x="3390" y="3662"/>
                  </a:lnTo>
                  <a:lnTo>
                    <a:pt x="3348" y="3662"/>
                  </a:lnTo>
                  <a:lnTo>
                    <a:pt x="3285" y="3725"/>
                  </a:lnTo>
                  <a:lnTo>
                    <a:pt x="3097" y="3725"/>
                  </a:lnTo>
                  <a:lnTo>
                    <a:pt x="3055" y="3704"/>
                  </a:lnTo>
                  <a:lnTo>
                    <a:pt x="3055" y="3767"/>
                  </a:lnTo>
                  <a:lnTo>
                    <a:pt x="3055" y="3808"/>
                  </a:lnTo>
                  <a:cubicBezTo>
                    <a:pt x="2992" y="3767"/>
                    <a:pt x="2972" y="3746"/>
                    <a:pt x="2930" y="3725"/>
                  </a:cubicBezTo>
                  <a:lnTo>
                    <a:pt x="2951" y="3620"/>
                  </a:lnTo>
                  <a:lnTo>
                    <a:pt x="2951" y="3536"/>
                  </a:lnTo>
                  <a:lnTo>
                    <a:pt x="2992" y="3495"/>
                  </a:lnTo>
                  <a:lnTo>
                    <a:pt x="2951" y="3432"/>
                  </a:lnTo>
                  <a:lnTo>
                    <a:pt x="2846" y="3432"/>
                  </a:lnTo>
                  <a:lnTo>
                    <a:pt x="2762" y="3390"/>
                  </a:lnTo>
                  <a:lnTo>
                    <a:pt x="2658" y="3390"/>
                  </a:lnTo>
                  <a:lnTo>
                    <a:pt x="2658" y="3306"/>
                  </a:lnTo>
                  <a:lnTo>
                    <a:pt x="2574" y="3097"/>
                  </a:lnTo>
                  <a:lnTo>
                    <a:pt x="2553" y="2992"/>
                  </a:lnTo>
                  <a:lnTo>
                    <a:pt x="2616" y="2971"/>
                  </a:lnTo>
                  <a:lnTo>
                    <a:pt x="2658" y="2992"/>
                  </a:lnTo>
                  <a:lnTo>
                    <a:pt x="2741" y="2992"/>
                  </a:lnTo>
                  <a:lnTo>
                    <a:pt x="2720" y="2971"/>
                  </a:lnTo>
                  <a:lnTo>
                    <a:pt x="2616" y="2888"/>
                  </a:lnTo>
                  <a:lnTo>
                    <a:pt x="2469" y="2888"/>
                  </a:lnTo>
                  <a:lnTo>
                    <a:pt x="2427" y="2783"/>
                  </a:lnTo>
                  <a:lnTo>
                    <a:pt x="2365" y="2825"/>
                  </a:lnTo>
                  <a:lnTo>
                    <a:pt x="2365" y="2930"/>
                  </a:lnTo>
                  <a:lnTo>
                    <a:pt x="2302" y="2992"/>
                  </a:lnTo>
                  <a:lnTo>
                    <a:pt x="2239" y="2930"/>
                  </a:lnTo>
                  <a:lnTo>
                    <a:pt x="2260" y="2804"/>
                  </a:lnTo>
                  <a:lnTo>
                    <a:pt x="2197" y="2679"/>
                  </a:lnTo>
                  <a:lnTo>
                    <a:pt x="2009" y="2574"/>
                  </a:lnTo>
                  <a:lnTo>
                    <a:pt x="1904" y="2574"/>
                  </a:lnTo>
                  <a:lnTo>
                    <a:pt x="1737" y="2699"/>
                  </a:lnTo>
                  <a:lnTo>
                    <a:pt x="1716" y="2783"/>
                  </a:lnTo>
                  <a:lnTo>
                    <a:pt x="1632" y="2804"/>
                  </a:lnTo>
                  <a:lnTo>
                    <a:pt x="1507" y="2762"/>
                  </a:lnTo>
                  <a:lnTo>
                    <a:pt x="1465" y="2658"/>
                  </a:lnTo>
                  <a:lnTo>
                    <a:pt x="1381" y="2574"/>
                  </a:lnTo>
                  <a:lnTo>
                    <a:pt x="1381" y="2448"/>
                  </a:lnTo>
                  <a:lnTo>
                    <a:pt x="1423" y="2365"/>
                  </a:lnTo>
                  <a:lnTo>
                    <a:pt x="1360" y="2281"/>
                  </a:lnTo>
                  <a:lnTo>
                    <a:pt x="1088" y="2239"/>
                  </a:lnTo>
                  <a:lnTo>
                    <a:pt x="1026" y="2176"/>
                  </a:lnTo>
                  <a:lnTo>
                    <a:pt x="1067" y="2051"/>
                  </a:lnTo>
                  <a:lnTo>
                    <a:pt x="1109" y="1967"/>
                  </a:lnTo>
                  <a:lnTo>
                    <a:pt x="1109" y="1842"/>
                  </a:lnTo>
                  <a:lnTo>
                    <a:pt x="1172" y="1737"/>
                  </a:lnTo>
                  <a:lnTo>
                    <a:pt x="1360" y="1549"/>
                  </a:lnTo>
                  <a:lnTo>
                    <a:pt x="1423" y="1507"/>
                  </a:lnTo>
                  <a:lnTo>
                    <a:pt x="1402" y="1570"/>
                  </a:lnTo>
                  <a:lnTo>
                    <a:pt x="1402" y="1632"/>
                  </a:lnTo>
                  <a:lnTo>
                    <a:pt x="1507" y="1465"/>
                  </a:lnTo>
                  <a:lnTo>
                    <a:pt x="1486" y="1339"/>
                  </a:lnTo>
                  <a:lnTo>
                    <a:pt x="1549" y="1193"/>
                  </a:lnTo>
                  <a:lnTo>
                    <a:pt x="1611" y="921"/>
                  </a:lnTo>
                  <a:lnTo>
                    <a:pt x="1549" y="837"/>
                  </a:lnTo>
                  <a:lnTo>
                    <a:pt x="1528" y="691"/>
                  </a:lnTo>
                  <a:lnTo>
                    <a:pt x="1465" y="649"/>
                  </a:lnTo>
                  <a:lnTo>
                    <a:pt x="1360" y="482"/>
                  </a:lnTo>
                  <a:lnTo>
                    <a:pt x="1381" y="251"/>
                  </a:lnTo>
                  <a:lnTo>
                    <a:pt x="1381" y="189"/>
                  </a:lnTo>
                  <a:lnTo>
                    <a:pt x="1381" y="105"/>
                  </a:lnTo>
                  <a:lnTo>
                    <a:pt x="1298" y="0"/>
                  </a:lnTo>
                  <a:lnTo>
                    <a:pt x="1256" y="42"/>
                  </a:lnTo>
                  <a:lnTo>
                    <a:pt x="1256" y="84"/>
                  </a:lnTo>
                  <a:lnTo>
                    <a:pt x="1172" y="168"/>
                  </a:lnTo>
                  <a:lnTo>
                    <a:pt x="1005" y="168"/>
                  </a:lnTo>
                  <a:lnTo>
                    <a:pt x="984" y="210"/>
                  </a:lnTo>
                  <a:lnTo>
                    <a:pt x="900" y="168"/>
                  </a:lnTo>
                  <a:lnTo>
                    <a:pt x="795" y="63"/>
                  </a:lnTo>
                  <a:lnTo>
                    <a:pt x="586" y="0"/>
                  </a:lnTo>
                  <a:close/>
                  <a:moveTo>
                    <a:pt x="1842" y="4060"/>
                  </a:moveTo>
                  <a:lnTo>
                    <a:pt x="1716" y="4080"/>
                  </a:lnTo>
                  <a:lnTo>
                    <a:pt x="1695" y="4164"/>
                  </a:lnTo>
                  <a:lnTo>
                    <a:pt x="1821" y="4227"/>
                  </a:lnTo>
                  <a:lnTo>
                    <a:pt x="1883" y="4248"/>
                  </a:lnTo>
                  <a:lnTo>
                    <a:pt x="1883" y="4352"/>
                  </a:lnTo>
                  <a:lnTo>
                    <a:pt x="1842" y="4457"/>
                  </a:lnTo>
                  <a:lnTo>
                    <a:pt x="1842" y="4666"/>
                  </a:lnTo>
                  <a:lnTo>
                    <a:pt x="1800" y="4792"/>
                  </a:lnTo>
                  <a:lnTo>
                    <a:pt x="1842" y="4980"/>
                  </a:lnTo>
                  <a:lnTo>
                    <a:pt x="1904" y="4959"/>
                  </a:lnTo>
                  <a:lnTo>
                    <a:pt x="1925" y="4896"/>
                  </a:lnTo>
                  <a:lnTo>
                    <a:pt x="2051" y="4813"/>
                  </a:lnTo>
                  <a:cubicBezTo>
                    <a:pt x="2093" y="4813"/>
                    <a:pt x="2114" y="4855"/>
                    <a:pt x="2135" y="4855"/>
                  </a:cubicBezTo>
                  <a:lnTo>
                    <a:pt x="2114" y="4959"/>
                  </a:lnTo>
                  <a:lnTo>
                    <a:pt x="2197" y="5001"/>
                  </a:lnTo>
                  <a:lnTo>
                    <a:pt x="2260" y="4917"/>
                  </a:lnTo>
                  <a:cubicBezTo>
                    <a:pt x="2323" y="4959"/>
                    <a:pt x="2344" y="5001"/>
                    <a:pt x="2407" y="5022"/>
                  </a:cubicBezTo>
                  <a:lnTo>
                    <a:pt x="2407" y="5106"/>
                  </a:lnTo>
                  <a:lnTo>
                    <a:pt x="2344" y="5231"/>
                  </a:lnTo>
                  <a:lnTo>
                    <a:pt x="2155" y="5294"/>
                  </a:lnTo>
                  <a:lnTo>
                    <a:pt x="2114" y="5378"/>
                  </a:lnTo>
                  <a:lnTo>
                    <a:pt x="2135" y="5545"/>
                  </a:lnTo>
                  <a:lnTo>
                    <a:pt x="2218" y="5545"/>
                  </a:lnTo>
                  <a:lnTo>
                    <a:pt x="2344" y="5629"/>
                  </a:lnTo>
                  <a:lnTo>
                    <a:pt x="2448" y="5629"/>
                  </a:lnTo>
                  <a:lnTo>
                    <a:pt x="2448" y="5754"/>
                  </a:lnTo>
                  <a:lnTo>
                    <a:pt x="2532" y="5817"/>
                  </a:lnTo>
                  <a:lnTo>
                    <a:pt x="2637" y="5754"/>
                  </a:lnTo>
                  <a:lnTo>
                    <a:pt x="2637" y="5650"/>
                  </a:lnTo>
                  <a:lnTo>
                    <a:pt x="2574" y="5587"/>
                  </a:lnTo>
                  <a:cubicBezTo>
                    <a:pt x="2616" y="5545"/>
                    <a:pt x="2637" y="5545"/>
                    <a:pt x="2658" y="5524"/>
                  </a:cubicBezTo>
                  <a:lnTo>
                    <a:pt x="2658" y="5503"/>
                  </a:lnTo>
                  <a:lnTo>
                    <a:pt x="2679" y="5587"/>
                  </a:lnTo>
                  <a:lnTo>
                    <a:pt x="2762" y="5482"/>
                  </a:lnTo>
                  <a:lnTo>
                    <a:pt x="2804" y="5231"/>
                  </a:lnTo>
                  <a:lnTo>
                    <a:pt x="2972" y="5064"/>
                  </a:lnTo>
                  <a:lnTo>
                    <a:pt x="2992" y="4959"/>
                  </a:lnTo>
                  <a:lnTo>
                    <a:pt x="2972" y="4855"/>
                  </a:lnTo>
                  <a:lnTo>
                    <a:pt x="3034" y="4771"/>
                  </a:lnTo>
                  <a:lnTo>
                    <a:pt x="3034" y="4750"/>
                  </a:lnTo>
                  <a:cubicBezTo>
                    <a:pt x="3087" y="4760"/>
                    <a:pt x="3128" y="4766"/>
                    <a:pt x="3170" y="4766"/>
                  </a:cubicBezTo>
                  <a:cubicBezTo>
                    <a:pt x="3212" y="4766"/>
                    <a:pt x="3254" y="4760"/>
                    <a:pt x="3306" y="4750"/>
                  </a:cubicBezTo>
                  <a:cubicBezTo>
                    <a:pt x="3348" y="4750"/>
                    <a:pt x="3369" y="4708"/>
                    <a:pt x="3369" y="4687"/>
                  </a:cubicBezTo>
                  <a:lnTo>
                    <a:pt x="3411" y="4750"/>
                  </a:lnTo>
                  <a:lnTo>
                    <a:pt x="3411" y="4896"/>
                  </a:lnTo>
                  <a:lnTo>
                    <a:pt x="3411" y="4917"/>
                  </a:lnTo>
                  <a:cubicBezTo>
                    <a:pt x="3390" y="4959"/>
                    <a:pt x="3390" y="4980"/>
                    <a:pt x="3411" y="4980"/>
                  </a:cubicBezTo>
                  <a:cubicBezTo>
                    <a:pt x="3453" y="5001"/>
                    <a:pt x="3453" y="5022"/>
                    <a:pt x="3474" y="5085"/>
                  </a:cubicBezTo>
                  <a:lnTo>
                    <a:pt x="3474" y="5189"/>
                  </a:lnTo>
                  <a:lnTo>
                    <a:pt x="3557" y="5231"/>
                  </a:lnTo>
                  <a:cubicBezTo>
                    <a:pt x="3599" y="5336"/>
                    <a:pt x="3683" y="5482"/>
                    <a:pt x="3704" y="5608"/>
                  </a:cubicBezTo>
                  <a:cubicBezTo>
                    <a:pt x="3716" y="5632"/>
                    <a:pt x="3750" y="5643"/>
                    <a:pt x="3780" y="5643"/>
                  </a:cubicBezTo>
                  <a:cubicBezTo>
                    <a:pt x="3801" y="5643"/>
                    <a:pt x="3821" y="5637"/>
                    <a:pt x="3829" y="5629"/>
                  </a:cubicBezTo>
                  <a:lnTo>
                    <a:pt x="3871" y="5754"/>
                  </a:lnTo>
                  <a:lnTo>
                    <a:pt x="3871" y="5838"/>
                  </a:lnTo>
                  <a:lnTo>
                    <a:pt x="3788" y="5733"/>
                  </a:lnTo>
                  <a:lnTo>
                    <a:pt x="3725" y="5733"/>
                  </a:lnTo>
                  <a:lnTo>
                    <a:pt x="3725" y="5901"/>
                  </a:lnTo>
                  <a:lnTo>
                    <a:pt x="3704" y="5943"/>
                  </a:lnTo>
                  <a:lnTo>
                    <a:pt x="3620" y="5901"/>
                  </a:lnTo>
                  <a:lnTo>
                    <a:pt x="3495" y="5838"/>
                  </a:lnTo>
                  <a:lnTo>
                    <a:pt x="3453" y="6068"/>
                  </a:lnTo>
                  <a:lnTo>
                    <a:pt x="3495" y="6110"/>
                  </a:lnTo>
                  <a:lnTo>
                    <a:pt x="3495" y="6173"/>
                  </a:lnTo>
                  <a:lnTo>
                    <a:pt x="3411" y="6215"/>
                  </a:lnTo>
                  <a:lnTo>
                    <a:pt x="3369" y="6068"/>
                  </a:lnTo>
                  <a:lnTo>
                    <a:pt x="3244" y="6131"/>
                  </a:lnTo>
                  <a:lnTo>
                    <a:pt x="3181" y="6340"/>
                  </a:lnTo>
                  <a:lnTo>
                    <a:pt x="3055" y="6424"/>
                  </a:lnTo>
                  <a:lnTo>
                    <a:pt x="2951" y="6445"/>
                  </a:lnTo>
                  <a:lnTo>
                    <a:pt x="2846" y="6549"/>
                  </a:lnTo>
                  <a:lnTo>
                    <a:pt x="2972" y="6361"/>
                  </a:lnTo>
                  <a:lnTo>
                    <a:pt x="2972" y="6173"/>
                  </a:lnTo>
                  <a:lnTo>
                    <a:pt x="2825" y="6047"/>
                  </a:lnTo>
                  <a:lnTo>
                    <a:pt x="2741" y="6047"/>
                  </a:lnTo>
                  <a:lnTo>
                    <a:pt x="2658" y="6152"/>
                  </a:lnTo>
                  <a:lnTo>
                    <a:pt x="2532" y="6215"/>
                  </a:lnTo>
                  <a:lnTo>
                    <a:pt x="2469" y="6319"/>
                  </a:lnTo>
                  <a:lnTo>
                    <a:pt x="2532" y="6424"/>
                  </a:lnTo>
                  <a:lnTo>
                    <a:pt x="2365" y="6445"/>
                  </a:lnTo>
                  <a:lnTo>
                    <a:pt x="2260" y="6424"/>
                  </a:lnTo>
                  <a:lnTo>
                    <a:pt x="2197" y="6487"/>
                  </a:lnTo>
                  <a:lnTo>
                    <a:pt x="2093" y="6529"/>
                  </a:lnTo>
                  <a:lnTo>
                    <a:pt x="1988" y="6654"/>
                  </a:lnTo>
                  <a:lnTo>
                    <a:pt x="2009" y="6738"/>
                  </a:lnTo>
                  <a:lnTo>
                    <a:pt x="1988" y="6884"/>
                  </a:lnTo>
                  <a:lnTo>
                    <a:pt x="1904" y="7052"/>
                  </a:lnTo>
                  <a:lnTo>
                    <a:pt x="2030" y="7177"/>
                  </a:lnTo>
                  <a:lnTo>
                    <a:pt x="2093" y="7093"/>
                  </a:lnTo>
                  <a:lnTo>
                    <a:pt x="2155" y="6863"/>
                  </a:lnTo>
                  <a:lnTo>
                    <a:pt x="2239" y="6801"/>
                  </a:lnTo>
                  <a:lnTo>
                    <a:pt x="2302" y="6675"/>
                  </a:lnTo>
                  <a:lnTo>
                    <a:pt x="2344" y="6654"/>
                  </a:lnTo>
                  <a:lnTo>
                    <a:pt x="2427" y="6738"/>
                  </a:lnTo>
                  <a:lnTo>
                    <a:pt x="2407" y="6863"/>
                  </a:lnTo>
                  <a:lnTo>
                    <a:pt x="2427" y="6884"/>
                  </a:lnTo>
                  <a:lnTo>
                    <a:pt x="2469" y="6863"/>
                  </a:lnTo>
                  <a:lnTo>
                    <a:pt x="2532" y="6884"/>
                  </a:lnTo>
                  <a:lnTo>
                    <a:pt x="2532" y="6780"/>
                  </a:lnTo>
                  <a:lnTo>
                    <a:pt x="2574" y="6759"/>
                  </a:lnTo>
                  <a:lnTo>
                    <a:pt x="2637" y="6780"/>
                  </a:lnTo>
                  <a:lnTo>
                    <a:pt x="2616" y="6863"/>
                  </a:lnTo>
                  <a:lnTo>
                    <a:pt x="2658" y="6863"/>
                  </a:lnTo>
                  <a:lnTo>
                    <a:pt x="2762" y="6947"/>
                  </a:lnTo>
                  <a:lnTo>
                    <a:pt x="2825" y="6947"/>
                  </a:lnTo>
                  <a:lnTo>
                    <a:pt x="2762" y="6863"/>
                  </a:lnTo>
                  <a:lnTo>
                    <a:pt x="2783" y="6801"/>
                  </a:lnTo>
                  <a:lnTo>
                    <a:pt x="2762" y="6759"/>
                  </a:lnTo>
                  <a:lnTo>
                    <a:pt x="2825" y="6696"/>
                  </a:lnTo>
                  <a:lnTo>
                    <a:pt x="2867" y="6696"/>
                  </a:lnTo>
                  <a:lnTo>
                    <a:pt x="2972" y="6801"/>
                  </a:lnTo>
                  <a:lnTo>
                    <a:pt x="3076" y="6842"/>
                  </a:lnTo>
                  <a:lnTo>
                    <a:pt x="3181" y="6905"/>
                  </a:lnTo>
                  <a:lnTo>
                    <a:pt x="3202" y="7010"/>
                  </a:lnTo>
                  <a:lnTo>
                    <a:pt x="3306" y="7093"/>
                  </a:lnTo>
                  <a:lnTo>
                    <a:pt x="3202" y="7073"/>
                  </a:lnTo>
                  <a:lnTo>
                    <a:pt x="3160" y="7093"/>
                  </a:lnTo>
                  <a:lnTo>
                    <a:pt x="3160" y="7156"/>
                  </a:lnTo>
                  <a:lnTo>
                    <a:pt x="3097" y="7219"/>
                  </a:lnTo>
                  <a:lnTo>
                    <a:pt x="3160" y="7282"/>
                  </a:lnTo>
                  <a:lnTo>
                    <a:pt x="3160" y="7365"/>
                  </a:lnTo>
                  <a:lnTo>
                    <a:pt x="3139" y="7428"/>
                  </a:lnTo>
                  <a:lnTo>
                    <a:pt x="3202" y="7533"/>
                  </a:lnTo>
                  <a:lnTo>
                    <a:pt x="3244" y="7637"/>
                  </a:lnTo>
                  <a:lnTo>
                    <a:pt x="3348" y="7784"/>
                  </a:lnTo>
                  <a:lnTo>
                    <a:pt x="3474" y="7784"/>
                  </a:lnTo>
                  <a:lnTo>
                    <a:pt x="3578" y="7847"/>
                  </a:lnTo>
                  <a:lnTo>
                    <a:pt x="3704" y="7909"/>
                  </a:lnTo>
                  <a:lnTo>
                    <a:pt x="3808" y="7847"/>
                  </a:lnTo>
                  <a:lnTo>
                    <a:pt x="3829" y="7805"/>
                  </a:lnTo>
                  <a:lnTo>
                    <a:pt x="3892" y="7742"/>
                  </a:lnTo>
                  <a:lnTo>
                    <a:pt x="3913" y="7805"/>
                  </a:lnTo>
                  <a:lnTo>
                    <a:pt x="3871" y="7889"/>
                  </a:lnTo>
                  <a:lnTo>
                    <a:pt x="3892" y="7993"/>
                  </a:lnTo>
                  <a:lnTo>
                    <a:pt x="3913" y="8035"/>
                  </a:lnTo>
                  <a:lnTo>
                    <a:pt x="3997" y="7993"/>
                  </a:lnTo>
                  <a:lnTo>
                    <a:pt x="4143" y="7784"/>
                  </a:lnTo>
                  <a:lnTo>
                    <a:pt x="4143" y="7637"/>
                  </a:lnTo>
                  <a:lnTo>
                    <a:pt x="4101" y="7575"/>
                  </a:lnTo>
                  <a:lnTo>
                    <a:pt x="4039" y="7407"/>
                  </a:lnTo>
                  <a:lnTo>
                    <a:pt x="3934" y="7324"/>
                  </a:lnTo>
                  <a:lnTo>
                    <a:pt x="3976" y="7219"/>
                  </a:lnTo>
                  <a:lnTo>
                    <a:pt x="4101" y="6989"/>
                  </a:lnTo>
                  <a:lnTo>
                    <a:pt x="4185" y="6947"/>
                  </a:lnTo>
                  <a:lnTo>
                    <a:pt x="4248" y="7052"/>
                  </a:lnTo>
                  <a:lnTo>
                    <a:pt x="4290" y="7156"/>
                  </a:lnTo>
                  <a:lnTo>
                    <a:pt x="4332" y="7219"/>
                  </a:lnTo>
                  <a:lnTo>
                    <a:pt x="4332" y="7324"/>
                  </a:lnTo>
                  <a:lnTo>
                    <a:pt x="4394" y="7512"/>
                  </a:lnTo>
                  <a:lnTo>
                    <a:pt x="4415" y="7596"/>
                  </a:lnTo>
                  <a:lnTo>
                    <a:pt x="4415" y="7512"/>
                  </a:lnTo>
                  <a:lnTo>
                    <a:pt x="4415" y="7386"/>
                  </a:lnTo>
                  <a:lnTo>
                    <a:pt x="4352" y="7219"/>
                  </a:lnTo>
                  <a:lnTo>
                    <a:pt x="4394" y="7156"/>
                  </a:lnTo>
                  <a:lnTo>
                    <a:pt x="4436" y="7156"/>
                  </a:lnTo>
                  <a:lnTo>
                    <a:pt x="4499" y="7219"/>
                  </a:lnTo>
                  <a:lnTo>
                    <a:pt x="4499" y="7156"/>
                  </a:lnTo>
                  <a:lnTo>
                    <a:pt x="4541" y="7156"/>
                  </a:lnTo>
                  <a:lnTo>
                    <a:pt x="4604" y="6989"/>
                  </a:lnTo>
                  <a:lnTo>
                    <a:pt x="4562" y="6801"/>
                  </a:lnTo>
                  <a:lnTo>
                    <a:pt x="4499" y="6696"/>
                  </a:lnTo>
                  <a:lnTo>
                    <a:pt x="4436" y="6591"/>
                  </a:lnTo>
                  <a:lnTo>
                    <a:pt x="4436" y="6466"/>
                  </a:lnTo>
                  <a:lnTo>
                    <a:pt x="4415" y="6340"/>
                  </a:lnTo>
                  <a:lnTo>
                    <a:pt x="4352" y="6424"/>
                  </a:lnTo>
                  <a:lnTo>
                    <a:pt x="4352" y="6277"/>
                  </a:lnTo>
                  <a:lnTo>
                    <a:pt x="4352" y="6215"/>
                  </a:lnTo>
                  <a:lnTo>
                    <a:pt x="4311" y="6215"/>
                  </a:lnTo>
                  <a:lnTo>
                    <a:pt x="4227" y="6131"/>
                  </a:lnTo>
                  <a:lnTo>
                    <a:pt x="4248" y="6068"/>
                  </a:lnTo>
                  <a:lnTo>
                    <a:pt x="4332" y="6068"/>
                  </a:lnTo>
                  <a:lnTo>
                    <a:pt x="4332" y="5922"/>
                  </a:lnTo>
                  <a:lnTo>
                    <a:pt x="4248" y="5796"/>
                  </a:lnTo>
                  <a:lnTo>
                    <a:pt x="4248" y="5712"/>
                  </a:lnTo>
                  <a:lnTo>
                    <a:pt x="4185" y="5796"/>
                  </a:lnTo>
                  <a:lnTo>
                    <a:pt x="4080" y="5692"/>
                  </a:lnTo>
                  <a:lnTo>
                    <a:pt x="3913" y="5545"/>
                  </a:lnTo>
                  <a:lnTo>
                    <a:pt x="3892" y="5440"/>
                  </a:lnTo>
                  <a:lnTo>
                    <a:pt x="3871" y="5440"/>
                  </a:lnTo>
                  <a:lnTo>
                    <a:pt x="3767" y="5420"/>
                  </a:lnTo>
                  <a:lnTo>
                    <a:pt x="3767" y="5503"/>
                  </a:lnTo>
                  <a:cubicBezTo>
                    <a:pt x="3725" y="5482"/>
                    <a:pt x="3725" y="5420"/>
                    <a:pt x="3704" y="5399"/>
                  </a:cubicBezTo>
                  <a:lnTo>
                    <a:pt x="3704" y="5315"/>
                  </a:lnTo>
                  <a:lnTo>
                    <a:pt x="3662" y="5210"/>
                  </a:lnTo>
                  <a:lnTo>
                    <a:pt x="3662" y="5273"/>
                  </a:lnTo>
                  <a:cubicBezTo>
                    <a:pt x="3620" y="5231"/>
                    <a:pt x="3620" y="5210"/>
                    <a:pt x="3599" y="5189"/>
                  </a:cubicBezTo>
                  <a:lnTo>
                    <a:pt x="3683" y="5168"/>
                  </a:lnTo>
                  <a:lnTo>
                    <a:pt x="3683" y="5085"/>
                  </a:lnTo>
                  <a:lnTo>
                    <a:pt x="3578" y="4896"/>
                  </a:lnTo>
                  <a:lnTo>
                    <a:pt x="3495" y="4855"/>
                  </a:lnTo>
                  <a:lnTo>
                    <a:pt x="3474" y="4666"/>
                  </a:lnTo>
                  <a:lnTo>
                    <a:pt x="3411" y="4562"/>
                  </a:lnTo>
                  <a:cubicBezTo>
                    <a:pt x="3411" y="4541"/>
                    <a:pt x="3411" y="4541"/>
                    <a:pt x="3453" y="4499"/>
                  </a:cubicBezTo>
                  <a:cubicBezTo>
                    <a:pt x="3474" y="4478"/>
                    <a:pt x="3453" y="4457"/>
                    <a:pt x="3411" y="4436"/>
                  </a:cubicBezTo>
                  <a:lnTo>
                    <a:pt x="3390" y="4457"/>
                  </a:lnTo>
                  <a:lnTo>
                    <a:pt x="3411" y="4457"/>
                  </a:lnTo>
                  <a:lnTo>
                    <a:pt x="3411" y="4478"/>
                  </a:lnTo>
                  <a:cubicBezTo>
                    <a:pt x="3411" y="4478"/>
                    <a:pt x="3390" y="4478"/>
                    <a:pt x="3390" y="4499"/>
                  </a:cubicBezTo>
                  <a:lnTo>
                    <a:pt x="3390" y="4541"/>
                  </a:lnTo>
                  <a:lnTo>
                    <a:pt x="3306" y="4562"/>
                  </a:lnTo>
                  <a:lnTo>
                    <a:pt x="3202" y="4499"/>
                  </a:lnTo>
                  <a:lnTo>
                    <a:pt x="3139" y="4499"/>
                  </a:lnTo>
                  <a:lnTo>
                    <a:pt x="3181" y="4604"/>
                  </a:lnTo>
                  <a:lnTo>
                    <a:pt x="3181" y="4666"/>
                  </a:lnTo>
                  <a:cubicBezTo>
                    <a:pt x="3097" y="4687"/>
                    <a:pt x="3055" y="4708"/>
                    <a:pt x="2972" y="4750"/>
                  </a:cubicBezTo>
                  <a:lnTo>
                    <a:pt x="2972" y="4583"/>
                  </a:lnTo>
                  <a:lnTo>
                    <a:pt x="2930" y="4604"/>
                  </a:lnTo>
                  <a:lnTo>
                    <a:pt x="2888" y="4750"/>
                  </a:lnTo>
                  <a:lnTo>
                    <a:pt x="2888" y="4792"/>
                  </a:lnTo>
                  <a:lnTo>
                    <a:pt x="2783" y="4980"/>
                  </a:lnTo>
                  <a:lnTo>
                    <a:pt x="2783" y="5106"/>
                  </a:lnTo>
                  <a:lnTo>
                    <a:pt x="2741" y="5273"/>
                  </a:lnTo>
                  <a:lnTo>
                    <a:pt x="2658" y="5378"/>
                  </a:lnTo>
                  <a:lnTo>
                    <a:pt x="2658" y="5482"/>
                  </a:lnTo>
                  <a:cubicBezTo>
                    <a:pt x="2646" y="5459"/>
                    <a:pt x="2622" y="5443"/>
                    <a:pt x="2599" y="5443"/>
                  </a:cubicBezTo>
                  <a:cubicBezTo>
                    <a:pt x="2580" y="5443"/>
                    <a:pt x="2562" y="5454"/>
                    <a:pt x="2553" y="5482"/>
                  </a:cubicBezTo>
                  <a:lnTo>
                    <a:pt x="2553" y="5315"/>
                  </a:lnTo>
                  <a:lnTo>
                    <a:pt x="2637" y="4980"/>
                  </a:lnTo>
                  <a:lnTo>
                    <a:pt x="2741" y="4876"/>
                  </a:lnTo>
                  <a:lnTo>
                    <a:pt x="2741" y="4771"/>
                  </a:lnTo>
                  <a:lnTo>
                    <a:pt x="2658" y="4687"/>
                  </a:lnTo>
                  <a:lnTo>
                    <a:pt x="2616" y="4708"/>
                  </a:lnTo>
                  <a:lnTo>
                    <a:pt x="2532" y="4687"/>
                  </a:lnTo>
                  <a:lnTo>
                    <a:pt x="2448" y="4750"/>
                  </a:lnTo>
                  <a:lnTo>
                    <a:pt x="2448" y="4855"/>
                  </a:lnTo>
                  <a:cubicBezTo>
                    <a:pt x="2427" y="4792"/>
                    <a:pt x="2365" y="4708"/>
                    <a:pt x="2323" y="4666"/>
                  </a:cubicBezTo>
                  <a:lnTo>
                    <a:pt x="2427" y="4583"/>
                  </a:lnTo>
                  <a:lnTo>
                    <a:pt x="2469" y="4457"/>
                  </a:lnTo>
                  <a:lnTo>
                    <a:pt x="2532" y="4394"/>
                  </a:lnTo>
                  <a:lnTo>
                    <a:pt x="2553" y="4290"/>
                  </a:lnTo>
                  <a:lnTo>
                    <a:pt x="2511" y="4227"/>
                  </a:lnTo>
                  <a:lnTo>
                    <a:pt x="2427" y="4269"/>
                  </a:lnTo>
                  <a:lnTo>
                    <a:pt x="2344" y="4373"/>
                  </a:lnTo>
                  <a:lnTo>
                    <a:pt x="2260" y="4269"/>
                  </a:lnTo>
                  <a:lnTo>
                    <a:pt x="2197" y="4248"/>
                  </a:lnTo>
                  <a:lnTo>
                    <a:pt x="2009" y="4248"/>
                  </a:lnTo>
                  <a:lnTo>
                    <a:pt x="2030" y="4185"/>
                  </a:lnTo>
                  <a:lnTo>
                    <a:pt x="1946" y="4164"/>
                  </a:lnTo>
                  <a:lnTo>
                    <a:pt x="1842" y="406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57" name="Google Shape;957;p27"/>
            <p:cNvSpPr/>
            <p:nvPr/>
          </p:nvSpPr>
          <p:spPr>
            <a:xfrm>
              <a:off x="-1094925" y="4162937"/>
              <a:ext cx="47482" cy="23744"/>
            </a:xfrm>
            <a:custGeom>
              <a:avLst/>
              <a:gdLst/>
              <a:ahLst/>
              <a:cxnLst/>
              <a:rect l="l" t="t" r="r" b="b"/>
              <a:pathLst>
                <a:path w="2240" h="1173" extrusionOk="0">
                  <a:moveTo>
                    <a:pt x="2177" y="1"/>
                  </a:moveTo>
                  <a:lnTo>
                    <a:pt x="1968" y="43"/>
                  </a:lnTo>
                  <a:lnTo>
                    <a:pt x="1821" y="43"/>
                  </a:lnTo>
                  <a:lnTo>
                    <a:pt x="1675" y="64"/>
                  </a:lnTo>
                  <a:lnTo>
                    <a:pt x="1570" y="64"/>
                  </a:lnTo>
                  <a:lnTo>
                    <a:pt x="1424" y="105"/>
                  </a:lnTo>
                  <a:lnTo>
                    <a:pt x="1193" y="105"/>
                  </a:lnTo>
                  <a:lnTo>
                    <a:pt x="1005" y="252"/>
                  </a:lnTo>
                  <a:lnTo>
                    <a:pt x="880" y="315"/>
                  </a:lnTo>
                  <a:lnTo>
                    <a:pt x="817" y="336"/>
                  </a:lnTo>
                  <a:lnTo>
                    <a:pt x="712" y="357"/>
                  </a:lnTo>
                  <a:lnTo>
                    <a:pt x="628" y="377"/>
                  </a:lnTo>
                  <a:lnTo>
                    <a:pt x="482" y="419"/>
                  </a:lnTo>
                  <a:lnTo>
                    <a:pt x="398" y="482"/>
                  </a:lnTo>
                  <a:lnTo>
                    <a:pt x="377" y="524"/>
                  </a:lnTo>
                  <a:lnTo>
                    <a:pt x="252" y="587"/>
                  </a:lnTo>
                  <a:lnTo>
                    <a:pt x="210" y="733"/>
                  </a:lnTo>
                  <a:lnTo>
                    <a:pt x="105" y="880"/>
                  </a:lnTo>
                  <a:lnTo>
                    <a:pt x="84" y="942"/>
                  </a:lnTo>
                  <a:lnTo>
                    <a:pt x="147" y="984"/>
                  </a:lnTo>
                  <a:lnTo>
                    <a:pt x="147" y="1047"/>
                  </a:lnTo>
                  <a:lnTo>
                    <a:pt x="84" y="1047"/>
                  </a:lnTo>
                  <a:lnTo>
                    <a:pt x="43" y="1005"/>
                  </a:lnTo>
                  <a:lnTo>
                    <a:pt x="1" y="1110"/>
                  </a:lnTo>
                  <a:lnTo>
                    <a:pt x="63" y="1173"/>
                  </a:lnTo>
                  <a:lnTo>
                    <a:pt x="252" y="1152"/>
                  </a:lnTo>
                  <a:lnTo>
                    <a:pt x="419" y="1047"/>
                  </a:lnTo>
                  <a:lnTo>
                    <a:pt x="503" y="1005"/>
                  </a:lnTo>
                  <a:lnTo>
                    <a:pt x="608" y="1005"/>
                  </a:lnTo>
                  <a:lnTo>
                    <a:pt x="712" y="942"/>
                  </a:lnTo>
                  <a:lnTo>
                    <a:pt x="796" y="838"/>
                  </a:lnTo>
                  <a:lnTo>
                    <a:pt x="1005" y="670"/>
                  </a:lnTo>
                  <a:lnTo>
                    <a:pt x="1047" y="587"/>
                  </a:lnTo>
                  <a:lnTo>
                    <a:pt x="1110" y="566"/>
                  </a:lnTo>
                  <a:lnTo>
                    <a:pt x="1131" y="566"/>
                  </a:lnTo>
                  <a:lnTo>
                    <a:pt x="1235" y="461"/>
                  </a:lnTo>
                  <a:lnTo>
                    <a:pt x="1340" y="440"/>
                  </a:lnTo>
                  <a:lnTo>
                    <a:pt x="1444" y="440"/>
                  </a:lnTo>
                  <a:lnTo>
                    <a:pt x="1675" y="419"/>
                  </a:lnTo>
                  <a:lnTo>
                    <a:pt x="1842" y="315"/>
                  </a:lnTo>
                  <a:lnTo>
                    <a:pt x="2030" y="252"/>
                  </a:lnTo>
                  <a:lnTo>
                    <a:pt x="2051" y="168"/>
                  </a:lnTo>
                  <a:lnTo>
                    <a:pt x="2135" y="168"/>
                  </a:lnTo>
                  <a:lnTo>
                    <a:pt x="2240" y="105"/>
                  </a:lnTo>
                  <a:lnTo>
                    <a:pt x="2240" y="43"/>
                  </a:lnTo>
                  <a:lnTo>
                    <a:pt x="2177"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958" name="Google Shape;958;p27"/>
            <p:cNvGrpSpPr/>
            <p:nvPr/>
          </p:nvGrpSpPr>
          <p:grpSpPr>
            <a:xfrm>
              <a:off x="-1437635" y="3989803"/>
              <a:ext cx="563748" cy="180442"/>
              <a:chOff x="5068275" y="3161675"/>
              <a:chExt cx="664875" cy="222850"/>
            </a:xfrm>
          </p:grpSpPr>
          <p:sp>
            <p:nvSpPr>
              <p:cNvPr id="959" name="Google Shape;959;p27"/>
              <p:cNvSpPr/>
              <p:nvPr/>
            </p:nvSpPr>
            <p:spPr>
              <a:xfrm>
                <a:off x="5408300" y="3224425"/>
                <a:ext cx="96775" cy="107800"/>
              </a:xfrm>
              <a:custGeom>
                <a:avLst/>
                <a:gdLst/>
                <a:ahLst/>
                <a:cxnLst/>
                <a:rect l="l" t="t" r="r" b="b"/>
                <a:pathLst>
                  <a:path w="3871" h="4312" extrusionOk="0">
                    <a:moveTo>
                      <a:pt x="3620" y="1"/>
                    </a:moveTo>
                    <a:lnTo>
                      <a:pt x="3515" y="43"/>
                    </a:lnTo>
                    <a:lnTo>
                      <a:pt x="3494" y="147"/>
                    </a:lnTo>
                    <a:lnTo>
                      <a:pt x="3390" y="231"/>
                    </a:lnTo>
                    <a:lnTo>
                      <a:pt x="3390" y="294"/>
                    </a:lnTo>
                    <a:lnTo>
                      <a:pt x="3285" y="357"/>
                    </a:lnTo>
                    <a:lnTo>
                      <a:pt x="3181" y="398"/>
                    </a:lnTo>
                    <a:lnTo>
                      <a:pt x="3139" y="461"/>
                    </a:lnTo>
                    <a:lnTo>
                      <a:pt x="2992" y="503"/>
                    </a:lnTo>
                    <a:lnTo>
                      <a:pt x="2720" y="440"/>
                    </a:lnTo>
                    <a:lnTo>
                      <a:pt x="2469" y="419"/>
                    </a:lnTo>
                    <a:lnTo>
                      <a:pt x="2448" y="503"/>
                    </a:lnTo>
                    <a:lnTo>
                      <a:pt x="2406" y="503"/>
                    </a:lnTo>
                    <a:lnTo>
                      <a:pt x="2260" y="398"/>
                    </a:lnTo>
                    <a:lnTo>
                      <a:pt x="2092" y="398"/>
                    </a:lnTo>
                    <a:lnTo>
                      <a:pt x="1988" y="357"/>
                    </a:lnTo>
                    <a:lnTo>
                      <a:pt x="1820" y="336"/>
                    </a:lnTo>
                    <a:lnTo>
                      <a:pt x="1737" y="398"/>
                    </a:lnTo>
                    <a:lnTo>
                      <a:pt x="1674" y="336"/>
                    </a:lnTo>
                    <a:lnTo>
                      <a:pt x="1569" y="231"/>
                    </a:lnTo>
                    <a:lnTo>
                      <a:pt x="1381" y="210"/>
                    </a:lnTo>
                    <a:lnTo>
                      <a:pt x="1276" y="210"/>
                    </a:lnTo>
                    <a:lnTo>
                      <a:pt x="1276" y="336"/>
                    </a:lnTo>
                    <a:lnTo>
                      <a:pt x="1193" y="398"/>
                    </a:lnTo>
                    <a:lnTo>
                      <a:pt x="1151" y="503"/>
                    </a:lnTo>
                    <a:lnTo>
                      <a:pt x="1067" y="566"/>
                    </a:lnTo>
                    <a:lnTo>
                      <a:pt x="900" y="524"/>
                    </a:lnTo>
                    <a:lnTo>
                      <a:pt x="774" y="545"/>
                    </a:lnTo>
                    <a:lnTo>
                      <a:pt x="712" y="608"/>
                    </a:lnTo>
                    <a:lnTo>
                      <a:pt x="753" y="650"/>
                    </a:lnTo>
                    <a:lnTo>
                      <a:pt x="586" y="775"/>
                    </a:lnTo>
                    <a:lnTo>
                      <a:pt x="586" y="942"/>
                    </a:lnTo>
                    <a:lnTo>
                      <a:pt x="628" y="1047"/>
                    </a:lnTo>
                    <a:lnTo>
                      <a:pt x="628" y="1235"/>
                    </a:lnTo>
                    <a:lnTo>
                      <a:pt x="586" y="1298"/>
                    </a:lnTo>
                    <a:lnTo>
                      <a:pt x="649" y="1445"/>
                    </a:lnTo>
                    <a:lnTo>
                      <a:pt x="670" y="1549"/>
                    </a:lnTo>
                    <a:lnTo>
                      <a:pt x="628" y="1486"/>
                    </a:lnTo>
                    <a:lnTo>
                      <a:pt x="565" y="1403"/>
                    </a:lnTo>
                    <a:lnTo>
                      <a:pt x="523" y="1445"/>
                    </a:lnTo>
                    <a:lnTo>
                      <a:pt x="440" y="1507"/>
                    </a:lnTo>
                    <a:lnTo>
                      <a:pt x="335" y="1570"/>
                    </a:lnTo>
                    <a:lnTo>
                      <a:pt x="314" y="1675"/>
                    </a:lnTo>
                    <a:lnTo>
                      <a:pt x="335" y="1800"/>
                    </a:lnTo>
                    <a:lnTo>
                      <a:pt x="314" y="1905"/>
                    </a:lnTo>
                    <a:lnTo>
                      <a:pt x="335" y="2135"/>
                    </a:lnTo>
                    <a:lnTo>
                      <a:pt x="314" y="2198"/>
                    </a:lnTo>
                    <a:lnTo>
                      <a:pt x="272" y="2303"/>
                    </a:lnTo>
                    <a:lnTo>
                      <a:pt x="188" y="2323"/>
                    </a:lnTo>
                    <a:lnTo>
                      <a:pt x="188" y="2449"/>
                    </a:lnTo>
                    <a:lnTo>
                      <a:pt x="63" y="2554"/>
                    </a:lnTo>
                    <a:lnTo>
                      <a:pt x="42" y="2721"/>
                    </a:lnTo>
                    <a:lnTo>
                      <a:pt x="42" y="2763"/>
                    </a:lnTo>
                    <a:lnTo>
                      <a:pt x="0" y="2826"/>
                    </a:lnTo>
                    <a:lnTo>
                      <a:pt x="63" y="3035"/>
                    </a:lnTo>
                    <a:lnTo>
                      <a:pt x="126" y="3139"/>
                    </a:lnTo>
                    <a:lnTo>
                      <a:pt x="168" y="3119"/>
                    </a:lnTo>
                    <a:lnTo>
                      <a:pt x="251" y="3119"/>
                    </a:lnTo>
                    <a:lnTo>
                      <a:pt x="335" y="3056"/>
                    </a:lnTo>
                    <a:lnTo>
                      <a:pt x="377" y="3077"/>
                    </a:lnTo>
                    <a:lnTo>
                      <a:pt x="419" y="3223"/>
                    </a:lnTo>
                    <a:lnTo>
                      <a:pt x="523" y="3495"/>
                    </a:lnTo>
                    <a:lnTo>
                      <a:pt x="481" y="3558"/>
                    </a:lnTo>
                    <a:lnTo>
                      <a:pt x="440" y="3704"/>
                    </a:lnTo>
                    <a:lnTo>
                      <a:pt x="356" y="3851"/>
                    </a:lnTo>
                    <a:lnTo>
                      <a:pt x="356" y="4081"/>
                    </a:lnTo>
                    <a:lnTo>
                      <a:pt x="356" y="4269"/>
                    </a:lnTo>
                    <a:lnTo>
                      <a:pt x="440" y="4269"/>
                    </a:lnTo>
                    <a:lnTo>
                      <a:pt x="523" y="4311"/>
                    </a:lnTo>
                    <a:lnTo>
                      <a:pt x="628" y="4311"/>
                    </a:lnTo>
                    <a:lnTo>
                      <a:pt x="670" y="4269"/>
                    </a:lnTo>
                    <a:lnTo>
                      <a:pt x="774" y="4290"/>
                    </a:lnTo>
                    <a:lnTo>
                      <a:pt x="879" y="4269"/>
                    </a:lnTo>
                    <a:lnTo>
                      <a:pt x="963" y="4311"/>
                    </a:lnTo>
                    <a:lnTo>
                      <a:pt x="984" y="4227"/>
                    </a:lnTo>
                    <a:lnTo>
                      <a:pt x="963" y="4102"/>
                    </a:lnTo>
                    <a:lnTo>
                      <a:pt x="879" y="4060"/>
                    </a:lnTo>
                    <a:lnTo>
                      <a:pt x="858" y="3914"/>
                    </a:lnTo>
                    <a:lnTo>
                      <a:pt x="942" y="3809"/>
                    </a:lnTo>
                    <a:lnTo>
                      <a:pt x="963" y="3600"/>
                    </a:lnTo>
                    <a:lnTo>
                      <a:pt x="942" y="3432"/>
                    </a:lnTo>
                    <a:lnTo>
                      <a:pt x="879" y="3391"/>
                    </a:lnTo>
                    <a:lnTo>
                      <a:pt x="1004" y="3223"/>
                    </a:lnTo>
                    <a:lnTo>
                      <a:pt x="1046" y="3056"/>
                    </a:lnTo>
                    <a:lnTo>
                      <a:pt x="1004" y="2909"/>
                    </a:lnTo>
                    <a:lnTo>
                      <a:pt x="942" y="2826"/>
                    </a:lnTo>
                    <a:lnTo>
                      <a:pt x="942" y="2763"/>
                    </a:lnTo>
                    <a:lnTo>
                      <a:pt x="1067" y="2700"/>
                    </a:lnTo>
                    <a:lnTo>
                      <a:pt x="1088" y="2616"/>
                    </a:lnTo>
                    <a:lnTo>
                      <a:pt x="1214" y="2595"/>
                    </a:lnTo>
                    <a:lnTo>
                      <a:pt x="1318" y="2637"/>
                    </a:lnTo>
                    <a:lnTo>
                      <a:pt x="1318" y="2700"/>
                    </a:lnTo>
                    <a:lnTo>
                      <a:pt x="1381" y="2763"/>
                    </a:lnTo>
                    <a:lnTo>
                      <a:pt x="1381" y="2909"/>
                    </a:lnTo>
                    <a:lnTo>
                      <a:pt x="1276" y="3014"/>
                    </a:lnTo>
                    <a:lnTo>
                      <a:pt x="1276" y="3119"/>
                    </a:lnTo>
                    <a:lnTo>
                      <a:pt x="1318" y="3223"/>
                    </a:lnTo>
                    <a:lnTo>
                      <a:pt x="1402" y="3244"/>
                    </a:lnTo>
                    <a:lnTo>
                      <a:pt x="1486" y="3328"/>
                    </a:lnTo>
                    <a:lnTo>
                      <a:pt x="1611" y="3391"/>
                    </a:lnTo>
                    <a:lnTo>
                      <a:pt x="1632" y="3495"/>
                    </a:lnTo>
                    <a:lnTo>
                      <a:pt x="1590" y="3495"/>
                    </a:lnTo>
                    <a:lnTo>
                      <a:pt x="1569" y="3704"/>
                    </a:lnTo>
                    <a:lnTo>
                      <a:pt x="1590" y="3851"/>
                    </a:lnTo>
                    <a:lnTo>
                      <a:pt x="1674" y="3872"/>
                    </a:lnTo>
                    <a:lnTo>
                      <a:pt x="1737" y="3851"/>
                    </a:lnTo>
                    <a:lnTo>
                      <a:pt x="1883" y="3893"/>
                    </a:lnTo>
                    <a:lnTo>
                      <a:pt x="1946" y="3872"/>
                    </a:lnTo>
                    <a:lnTo>
                      <a:pt x="1946" y="3851"/>
                    </a:lnTo>
                    <a:lnTo>
                      <a:pt x="1925" y="3746"/>
                    </a:lnTo>
                    <a:lnTo>
                      <a:pt x="2030" y="3663"/>
                    </a:lnTo>
                    <a:lnTo>
                      <a:pt x="2113" y="3642"/>
                    </a:lnTo>
                    <a:lnTo>
                      <a:pt x="2260" y="3558"/>
                    </a:lnTo>
                    <a:lnTo>
                      <a:pt x="2427" y="3579"/>
                    </a:lnTo>
                    <a:lnTo>
                      <a:pt x="2511" y="3495"/>
                    </a:lnTo>
                    <a:lnTo>
                      <a:pt x="2532" y="3537"/>
                    </a:lnTo>
                    <a:lnTo>
                      <a:pt x="2616" y="3537"/>
                    </a:lnTo>
                    <a:lnTo>
                      <a:pt x="2657" y="3453"/>
                    </a:lnTo>
                    <a:lnTo>
                      <a:pt x="2657" y="3391"/>
                    </a:lnTo>
                    <a:lnTo>
                      <a:pt x="2511" y="3370"/>
                    </a:lnTo>
                    <a:lnTo>
                      <a:pt x="2448" y="3391"/>
                    </a:lnTo>
                    <a:lnTo>
                      <a:pt x="2281" y="3391"/>
                    </a:lnTo>
                    <a:lnTo>
                      <a:pt x="2281" y="3328"/>
                    </a:lnTo>
                    <a:lnTo>
                      <a:pt x="2239" y="3328"/>
                    </a:lnTo>
                    <a:lnTo>
                      <a:pt x="2239" y="3244"/>
                    </a:lnTo>
                    <a:lnTo>
                      <a:pt x="2197" y="3244"/>
                    </a:lnTo>
                    <a:lnTo>
                      <a:pt x="2134" y="3265"/>
                    </a:lnTo>
                    <a:lnTo>
                      <a:pt x="2134" y="3223"/>
                    </a:lnTo>
                    <a:lnTo>
                      <a:pt x="2030" y="3181"/>
                    </a:lnTo>
                    <a:lnTo>
                      <a:pt x="2009" y="3119"/>
                    </a:lnTo>
                    <a:lnTo>
                      <a:pt x="2051" y="3035"/>
                    </a:lnTo>
                    <a:lnTo>
                      <a:pt x="2092" y="2972"/>
                    </a:lnTo>
                    <a:lnTo>
                      <a:pt x="2134" y="3014"/>
                    </a:lnTo>
                    <a:lnTo>
                      <a:pt x="2134" y="3014"/>
                    </a:lnTo>
                    <a:lnTo>
                      <a:pt x="2113" y="2930"/>
                    </a:lnTo>
                    <a:lnTo>
                      <a:pt x="2155" y="2930"/>
                    </a:lnTo>
                    <a:lnTo>
                      <a:pt x="2197" y="2867"/>
                    </a:lnTo>
                    <a:lnTo>
                      <a:pt x="2134" y="2826"/>
                    </a:lnTo>
                    <a:lnTo>
                      <a:pt x="2051" y="2805"/>
                    </a:lnTo>
                    <a:lnTo>
                      <a:pt x="2092" y="2742"/>
                    </a:lnTo>
                    <a:lnTo>
                      <a:pt x="2051" y="2658"/>
                    </a:lnTo>
                    <a:lnTo>
                      <a:pt x="1988" y="2616"/>
                    </a:lnTo>
                    <a:lnTo>
                      <a:pt x="1904" y="2616"/>
                    </a:lnTo>
                    <a:lnTo>
                      <a:pt x="1883" y="2491"/>
                    </a:lnTo>
                    <a:lnTo>
                      <a:pt x="1716" y="2323"/>
                    </a:lnTo>
                    <a:lnTo>
                      <a:pt x="1611" y="2240"/>
                    </a:lnTo>
                    <a:lnTo>
                      <a:pt x="1569" y="2135"/>
                    </a:lnTo>
                    <a:lnTo>
                      <a:pt x="1569" y="2093"/>
                    </a:lnTo>
                    <a:lnTo>
                      <a:pt x="1611" y="2093"/>
                    </a:lnTo>
                    <a:lnTo>
                      <a:pt x="1632" y="2177"/>
                    </a:lnTo>
                    <a:lnTo>
                      <a:pt x="1737" y="2177"/>
                    </a:lnTo>
                    <a:lnTo>
                      <a:pt x="1841" y="2093"/>
                    </a:lnTo>
                    <a:lnTo>
                      <a:pt x="1883" y="2010"/>
                    </a:lnTo>
                    <a:lnTo>
                      <a:pt x="2092" y="1926"/>
                    </a:lnTo>
                    <a:lnTo>
                      <a:pt x="2260" y="1800"/>
                    </a:lnTo>
                    <a:lnTo>
                      <a:pt x="2344" y="1675"/>
                    </a:lnTo>
                    <a:lnTo>
                      <a:pt x="2448" y="1612"/>
                    </a:lnTo>
                    <a:lnTo>
                      <a:pt x="2448" y="1549"/>
                    </a:lnTo>
                    <a:lnTo>
                      <a:pt x="2574" y="1507"/>
                    </a:lnTo>
                    <a:lnTo>
                      <a:pt x="2678" y="1570"/>
                    </a:lnTo>
                    <a:lnTo>
                      <a:pt x="2762" y="1591"/>
                    </a:lnTo>
                    <a:lnTo>
                      <a:pt x="2867" y="1445"/>
                    </a:lnTo>
                    <a:lnTo>
                      <a:pt x="2867" y="1361"/>
                    </a:lnTo>
                    <a:lnTo>
                      <a:pt x="2741" y="1298"/>
                    </a:lnTo>
                    <a:lnTo>
                      <a:pt x="2469" y="1340"/>
                    </a:lnTo>
                    <a:lnTo>
                      <a:pt x="2364" y="1403"/>
                    </a:lnTo>
                    <a:lnTo>
                      <a:pt x="2197" y="1403"/>
                    </a:lnTo>
                    <a:lnTo>
                      <a:pt x="2113" y="1445"/>
                    </a:lnTo>
                    <a:lnTo>
                      <a:pt x="2009" y="1549"/>
                    </a:lnTo>
                    <a:lnTo>
                      <a:pt x="1820" y="1549"/>
                    </a:lnTo>
                    <a:lnTo>
                      <a:pt x="1716" y="1486"/>
                    </a:lnTo>
                    <a:lnTo>
                      <a:pt x="1611" y="1466"/>
                    </a:lnTo>
                    <a:lnTo>
                      <a:pt x="1507" y="1591"/>
                    </a:lnTo>
                    <a:lnTo>
                      <a:pt x="1423" y="1800"/>
                    </a:lnTo>
                    <a:lnTo>
                      <a:pt x="1297" y="1863"/>
                    </a:lnTo>
                    <a:lnTo>
                      <a:pt x="1193" y="1821"/>
                    </a:lnTo>
                    <a:lnTo>
                      <a:pt x="1172" y="1779"/>
                    </a:lnTo>
                    <a:lnTo>
                      <a:pt x="1004" y="1612"/>
                    </a:lnTo>
                    <a:lnTo>
                      <a:pt x="858" y="1486"/>
                    </a:lnTo>
                    <a:lnTo>
                      <a:pt x="774" y="1277"/>
                    </a:lnTo>
                    <a:lnTo>
                      <a:pt x="795" y="1047"/>
                    </a:lnTo>
                    <a:lnTo>
                      <a:pt x="879" y="838"/>
                    </a:lnTo>
                    <a:lnTo>
                      <a:pt x="984" y="733"/>
                    </a:lnTo>
                    <a:lnTo>
                      <a:pt x="1109" y="670"/>
                    </a:lnTo>
                    <a:lnTo>
                      <a:pt x="1276" y="754"/>
                    </a:lnTo>
                    <a:lnTo>
                      <a:pt x="1465" y="775"/>
                    </a:lnTo>
                    <a:lnTo>
                      <a:pt x="1674" y="670"/>
                    </a:lnTo>
                    <a:lnTo>
                      <a:pt x="1820" y="670"/>
                    </a:lnTo>
                    <a:lnTo>
                      <a:pt x="1883" y="754"/>
                    </a:lnTo>
                    <a:lnTo>
                      <a:pt x="1988" y="754"/>
                    </a:lnTo>
                    <a:lnTo>
                      <a:pt x="2051" y="712"/>
                    </a:lnTo>
                    <a:lnTo>
                      <a:pt x="2281" y="733"/>
                    </a:lnTo>
                    <a:lnTo>
                      <a:pt x="2427" y="733"/>
                    </a:lnTo>
                    <a:lnTo>
                      <a:pt x="2448" y="712"/>
                    </a:lnTo>
                    <a:lnTo>
                      <a:pt x="2574" y="712"/>
                    </a:lnTo>
                    <a:lnTo>
                      <a:pt x="2678" y="754"/>
                    </a:lnTo>
                    <a:lnTo>
                      <a:pt x="2720" y="817"/>
                    </a:lnTo>
                    <a:lnTo>
                      <a:pt x="2825" y="859"/>
                    </a:lnTo>
                    <a:lnTo>
                      <a:pt x="3264" y="754"/>
                    </a:lnTo>
                    <a:lnTo>
                      <a:pt x="3453" y="629"/>
                    </a:lnTo>
                    <a:lnTo>
                      <a:pt x="3494" y="524"/>
                    </a:lnTo>
                    <a:lnTo>
                      <a:pt x="3578" y="524"/>
                    </a:lnTo>
                    <a:lnTo>
                      <a:pt x="3620" y="440"/>
                    </a:lnTo>
                    <a:lnTo>
                      <a:pt x="3704" y="398"/>
                    </a:lnTo>
                    <a:lnTo>
                      <a:pt x="3766" y="294"/>
                    </a:lnTo>
                    <a:lnTo>
                      <a:pt x="3808" y="210"/>
                    </a:lnTo>
                    <a:lnTo>
                      <a:pt x="3871" y="147"/>
                    </a:lnTo>
                    <a:lnTo>
                      <a:pt x="3808" y="106"/>
                    </a:lnTo>
                    <a:lnTo>
                      <a:pt x="3787" y="43"/>
                    </a:lnTo>
                    <a:lnTo>
                      <a:pt x="362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60" name="Google Shape;960;p27"/>
              <p:cNvSpPr/>
              <p:nvPr/>
            </p:nvSpPr>
            <p:spPr>
              <a:xfrm>
                <a:off x="5587700" y="3253200"/>
                <a:ext cx="145450" cy="131325"/>
              </a:xfrm>
              <a:custGeom>
                <a:avLst/>
                <a:gdLst/>
                <a:ahLst/>
                <a:cxnLst/>
                <a:rect l="l" t="t" r="r" b="b"/>
                <a:pathLst>
                  <a:path w="5818" h="5253" extrusionOk="0">
                    <a:moveTo>
                      <a:pt x="922" y="1"/>
                    </a:moveTo>
                    <a:lnTo>
                      <a:pt x="775" y="22"/>
                    </a:lnTo>
                    <a:lnTo>
                      <a:pt x="712" y="84"/>
                    </a:lnTo>
                    <a:lnTo>
                      <a:pt x="566" y="189"/>
                    </a:lnTo>
                    <a:lnTo>
                      <a:pt x="482" y="210"/>
                    </a:lnTo>
                    <a:lnTo>
                      <a:pt x="398" y="294"/>
                    </a:lnTo>
                    <a:lnTo>
                      <a:pt x="252" y="294"/>
                    </a:lnTo>
                    <a:lnTo>
                      <a:pt x="147" y="356"/>
                    </a:lnTo>
                    <a:lnTo>
                      <a:pt x="189" y="440"/>
                    </a:lnTo>
                    <a:lnTo>
                      <a:pt x="168" y="524"/>
                    </a:lnTo>
                    <a:lnTo>
                      <a:pt x="43" y="608"/>
                    </a:lnTo>
                    <a:lnTo>
                      <a:pt x="1" y="670"/>
                    </a:lnTo>
                    <a:lnTo>
                      <a:pt x="147" y="712"/>
                    </a:lnTo>
                    <a:lnTo>
                      <a:pt x="252" y="649"/>
                    </a:lnTo>
                    <a:lnTo>
                      <a:pt x="273" y="608"/>
                    </a:lnTo>
                    <a:lnTo>
                      <a:pt x="315" y="670"/>
                    </a:lnTo>
                    <a:lnTo>
                      <a:pt x="503" y="754"/>
                    </a:lnTo>
                    <a:lnTo>
                      <a:pt x="566" y="859"/>
                    </a:lnTo>
                    <a:lnTo>
                      <a:pt x="524" y="921"/>
                    </a:lnTo>
                    <a:lnTo>
                      <a:pt x="566" y="1047"/>
                    </a:lnTo>
                    <a:lnTo>
                      <a:pt x="691" y="1131"/>
                    </a:lnTo>
                    <a:lnTo>
                      <a:pt x="796" y="1152"/>
                    </a:lnTo>
                    <a:lnTo>
                      <a:pt x="901" y="1131"/>
                    </a:lnTo>
                    <a:lnTo>
                      <a:pt x="984" y="1172"/>
                    </a:lnTo>
                    <a:lnTo>
                      <a:pt x="1026" y="1131"/>
                    </a:lnTo>
                    <a:lnTo>
                      <a:pt x="1110" y="1152"/>
                    </a:lnTo>
                    <a:lnTo>
                      <a:pt x="1298" y="1131"/>
                    </a:lnTo>
                    <a:lnTo>
                      <a:pt x="1340" y="1152"/>
                    </a:lnTo>
                    <a:lnTo>
                      <a:pt x="1424" y="1131"/>
                    </a:lnTo>
                    <a:lnTo>
                      <a:pt x="1361" y="1068"/>
                    </a:lnTo>
                    <a:lnTo>
                      <a:pt x="1654" y="1089"/>
                    </a:lnTo>
                    <a:lnTo>
                      <a:pt x="1717" y="1172"/>
                    </a:lnTo>
                    <a:lnTo>
                      <a:pt x="1675" y="1298"/>
                    </a:lnTo>
                    <a:lnTo>
                      <a:pt x="1633" y="1277"/>
                    </a:lnTo>
                    <a:lnTo>
                      <a:pt x="1549" y="1361"/>
                    </a:lnTo>
                    <a:lnTo>
                      <a:pt x="1507" y="1465"/>
                    </a:lnTo>
                    <a:lnTo>
                      <a:pt x="1445" y="1361"/>
                    </a:lnTo>
                    <a:lnTo>
                      <a:pt x="1256" y="1277"/>
                    </a:lnTo>
                    <a:lnTo>
                      <a:pt x="1194" y="1298"/>
                    </a:lnTo>
                    <a:lnTo>
                      <a:pt x="1131" y="1465"/>
                    </a:lnTo>
                    <a:lnTo>
                      <a:pt x="1026" y="1507"/>
                    </a:lnTo>
                    <a:lnTo>
                      <a:pt x="922" y="1465"/>
                    </a:lnTo>
                    <a:lnTo>
                      <a:pt x="817" y="1465"/>
                    </a:lnTo>
                    <a:lnTo>
                      <a:pt x="775" y="1403"/>
                    </a:lnTo>
                    <a:lnTo>
                      <a:pt x="629" y="1444"/>
                    </a:lnTo>
                    <a:lnTo>
                      <a:pt x="566" y="1507"/>
                    </a:lnTo>
                    <a:lnTo>
                      <a:pt x="608" y="1570"/>
                    </a:lnTo>
                    <a:lnTo>
                      <a:pt x="733" y="1591"/>
                    </a:lnTo>
                    <a:lnTo>
                      <a:pt x="838" y="1654"/>
                    </a:lnTo>
                    <a:lnTo>
                      <a:pt x="901" y="1779"/>
                    </a:lnTo>
                    <a:lnTo>
                      <a:pt x="942" y="1821"/>
                    </a:lnTo>
                    <a:lnTo>
                      <a:pt x="1005" y="1800"/>
                    </a:lnTo>
                    <a:lnTo>
                      <a:pt x="1026" y="1884"/>
                    </a:lnTo>
                    <a:lnTo>
                      <a:pt x="1026" y="1968"/>
                    </a:lnTo>
                    <a:lnTo>
                      <a:pt x="984" y="1988"/>
                    </a:lnTo>
                    <a:lnTo>
                      <a:pt x="942" y="2072"/>
                    </a:lnTo>
                    <a:lnTo>
                      <a:pt x="1047" y="2240"/>
                    </a:lnTo>
                    <a:lnTo>
                      <a:pt x="1152" y="2281"/>
                    </a:lnTo>
                    <a:lnTo>
                      <a:pt x="1256" y="2240"/>
                    </a:lnTo>
                    <a:lnTo>
                      <a:pt x="1403" y="2114"/>
                    </a:lnTo>
                    <a:lnTo>
                      <a:pt x="1361" y="2009"/>
                    </a:lnTo>
                    <a:lnTo>
                      <a:pt x="1466" y="1863"/>
                    </a:lnTo>
                    <a:lnTo>
                      <a:pt x="1507" y="1821"/>
                    </a:lnTo>
                    <a:lnTo>
                      <a:pt x="1528" y="1758"/>
                    </a:lnTo>
                    <a:lnTo>
                      <a:pt x="1570" y="1612"/>
                    </a:lnTo>
                    <a:lnTo>
                      <a:pt x="1633" y="1507"/>
                    </a:lnTo>
                    <a:lnTo>
                      <a:pt x="1633" y="1654"/>
                    </a:lnTo>
                    <a:lnTo>
                      <a:pt x="1549" y="1716"/>
                    </a:lnTo>
                    <a:lnTo>
                      <a:pt x="1612" y="1863"/>
                    </a:lnTo>
                    <a:lnTo>
                      <a:pt x="1654" y="1988"/>
                    </a:lnTo>
                    <a:lnTo>
                      <a:pt x="1717" y="2072"/>
                    </a:lnTo>
                    <a:lnTo>
                      <a:pt x="1738" y="2009"/>
                    </a:lnTo>
                    <a:lnTo>
                      <a:pt x="1779" y="2009"/>
                    </a:lnTo>
                    <a:lnTo>
                      <a:pt x="1842" y="2030"/>
                    </a:lnTo>
                    <a:lnTo>
                      <a:pt x="1842" y="2135"/>
                    </a:lnTo>
                    <a:lnTo>
                      <a:pt x="1884" y="2093"/>
                    </a:lnTo>
                    <a:lnTo>
                      <a:pt x="1947" y="2093"/>
                    </a:lnTo>
                    <a:lnTo>
                      <a:pt x="1968" y="2135"/>
                    </a:lnTo>
                    <a:lnTo>
                      <a:pt x="2051" y="2177"/>
                    </a:lnTo>
                    <a:lnTo>
                      <a:pt x="2156" y="2135"/>
                    </a:lnTo>
                    <a:lnTo>
                      <a:pt x="2240" y="2135"/>
                    </a:lnTo>
                    <a:lnTo>
                      <a:pt x="2240" y="2177"/>
                    </a:lnTo>
                    <a:lnTo>
                      <a:pt x="2093" y="2177"/>
                    </a:lnTo>
                    <a:lnTo>
                      <a:pt x="2093" y="2281"/>
                    </a:lnTo>
                    <a:lnTo>
                      <a:pt x="2240" y="2302"/>
                    </a:lnTo>
                    <a:lnTo>
                      <a:pt x="2240" y="2323"/>
                    </a:lnTo>
                    <a:lnTo>
                      <a:pt x="2261" y="2386"/>
                    </a:lnTo>
                    <a:lnTo>
                      <a:pt x="2407" y="2449"/>
                    </a:lnTo>
                    <a:lnTo>
                      <a:pt x="2575" y="2449"/>
                    </a:lnTo>
                    <a:lnTo>
                      <a:pt x="2930" y="2553"/>
                    </a:lnTo>
                    <a:lnTo>
                      <a:pt x="3286" y="2658"/>
                    </a:lnTo>
                    <a:lnTo>
                      <a:pt x="3391" y="2658"/>
                    </a:lnTo>
                    <a:lnTo>
                      <a:pt x="3537" y="2721"/>
                    </a:lnTo>
                    <a:lnTo>
                      <a:pt x="3558" y="2825"/>
                    </a:lnTo>
                    <a:lnTo>
                      <a:pt x="3725" y="2867"/>
                    </a:lnTo>
                    <a:lnTo>
                      <a:pt x="3830" y="2867"/>
                    </a:lnTo>
                    <a:lnTo>
                      <a:pt x="3914" y="2825"/>
                    </a:lnTo>
                    <a:lnTo>
                      <a:pt x="3914" y="2825"/>
                    </a:lnTo>
                    <a:lnTo>
                      <a:pt x="3830" y="2951"/>
                    </a:lnTo>
                    <a:lnTo>
                      <a:pt x="3851" y="2972"/>
                    </a:lnTo>
                    <a:lnTo>
                      <a:pt x="3935" y="2951"/>
                    </a:lnTo>
                    <a:lnTo>
                      <a:pt x="3955" y="3014"/>
                    </a:lnTo>
                    <a:lnTo>
                      <a:pt x="4081" y="2972"/>
                    </a:lnTo>
                    <a:lnTo>
                      <a:pt x="4018" y="3035"/>
                    </a:lnTo>
                    <a:lnTo>
                      <a:pt x="4060" y="3076"/>
                    </a:lnTo>
                    <a:lnTo>
                      <a:pt x="4039" y="3139"/>
                    </a:lnTo>
                    <a:lnTo>
                      <a:pt x="4081" y="3181"/>
                    </a:lnTo>
                    <a:lnTo>
                      <a:pt x="4186" y="3160"/>
                    </a:lnTo>
                    <a:lnTo>
                      <a:pt x="4081" y="3265"/>
                    </a:lnTo>
                    <a:lnTo>
                      <a:pt x="4081" y="3328"/>
                    </a:lnTo>
                    <a:lnTo>
                      <a:pt x="4227" y="3453"/>
                    </a:lnTo>
                    <a:lnTo>
                      <a:pt x="4186" y="3558"/>
                    </a:lnTo>
                    <a:lnTo>
                      <a:pt x="4227" y="3641"/>
                    </a:lnTo>
                    <a:lnTo>
                      <a:pt x="4332" y="3704"/>
                    </a:lnTo>
                    <a:lnTo>
                      <a:pt x="4479" y="3809"/>
                    </a:lnTo>
                    <a:lnTo>
                      <a:pt x="4499" y="3872"/>
                    </a:lnTo>
                    <a:lnTo>
                      <a:pt x="4374" y="3872"/>
                    </a:lnTo>
                    <a:lnTo>
                      <a:pt x="4353" y="3955"/>
                    </a:lnTo>
                    <a:lnTo>
                      <a:pt x="4437" y="4018"/>
                    </a:lnTo>
                    <a:lnTo>
                      <a:pt x="4541" y="4081"/>
                    </a:lnTo>
                    <a:lnTo>
                      <a:pt x="4667" y="4060"/>
                    </a:lnTo>
                    <a:lnTo>
                      <a:pt x="4751" y="4081"/>
                    </a:lnTo>
                    <a:lnTo>
                      <a:pt x="4688" y="4081"/>
                    </a:lnTo>
                    <a:lnTo>
                      <a:pt x="4562" y="4123"/>
                    </a:lnTo>
                    <a:lnTo>
                      <a:pt x="4499" y="4102"/>
                    </a:lnTo>
                    <a:lnTo>
                      <a:pt x="4458" y="4123"/>
                    </a:lnTo>
                    <a:lnTo>
                      <a:pt x="4499" y="4206"/>
                    </a:lnTo>
                    <a:lnTo>
                      <a:pt x="4583" y="4227"/>
                    </a:lnTo>
                    <a:lnTo>
                      <a:pt x="4562" y="4395"/>
                    </a:lnTo>
                    <a:lnTo>
                      <a:pt x="4541" y="4416"/>
                    </a:lnTo>
                    <a:lnTo>
                      <a:pt x="4541" y="4499"/>
                    </a:lnTo>
                    <a:lnTo>
                      <a:pt x="4499" y="4583"/>
                    </a:lnTo>
                    <a:lnTo>
                      <a:pt x="4458" y="4604"/>
                    </a:lnTo>
                    <a:lnTo>
                      <a:pt x="4541" y="4709"/>
                    </a:lnTo>
                    <a:lnTo>
                      <a:pt x="4667" y="4625"/>
                    </a:lnTo>
                    <a:lnTo>
                      <a:pt x="4709" y="4688"/>
                    </a:lnTo>
                    <a:lnTo>
                      <a:pt x="4792" y="4688"/>
                    </a:lnTo>
                    <a:lnTo>
                      <a:pt x="4897" y="4625"/>
                    </a:lnTo>
                    <a:lnTo>
                      <a:pt x="5064" y="4625"/>
                    </a:lnTo>
                    <a:lnTo>
                      <a:pt x="5127" y="4583"/>
                    </a:lnTo>
                    <a:lnTo>
                      <a:pt x="5169" y="4478"/>
                    </a:lnTo>
                    <a:lnTo>
                      <a:pt x="5169" y="4583"/>
                    </a:lnTo>
                    <a:lnTo>
                      <a:pt x="5106" y="4688"/>
                    </a:lnTo>
                    <a:lnTo>
                      <a:pt x="5127" y="4750"/>
                    </a:lnTo>
                    <a:lnTo>
                      <a:pt x="5190" y="4792"/>
                    </a:lnTo>
                    <a:lnTo>
                      <a:pt x="5316" y="4897"/>
                    </a:lnTo>
                    <a:lnTo>
                      <a:pt x="5295" y="4939"/>
                    </a:lnTo>
                    <a:lnTo>
                      <a:pt x="5336" y="5022"/>
                    </a:lnTo>
                    <a:lnTo>
                      <a:pt x="5504" y="5211"/>
                    </a:lnTo>
                    <a:lnTo>
                      <a:pt x="5629" y="5232"/>
                    </a:lnTo>
                    <a:lnTo>
                      <a:pt x="5692" y="5253"/>
                    </a:lnTo>
                    <a:lnTo>
                      <a:pt x="5713" y="3851"/>
                    </a:lnTo>
                    <a:lnTo>
                      <a:pt x="5713" y="3788"/>
                    </a:lnTo>
                    <a:lnTo>
                      <a:pt x="5713" y="3704"/>
                    </a:lnTo>
                    <a:lnTo>
                      <a:pt x="5734" y="3537"/>
                    </a:lnTo>
                    <a:lnTo>
                      <a:pt x="5818" y="1382"/>
                    </a:lnTo>
                    <a:lnTo>
                      <a:pt x="5713" y="1403"/>
                    </a:lnTo>
                    <a:lnTo>
                      <a:pt x="5629" y="1382"/>
                    </a:lnTo>
                    <a:lnTo>
                      <a:pt x="5629" y="1298"/>
                    </a:lnTo>
                    <a:lnTo>
                      <a:pt x="5650" y="1256"/>
                    </a:lnTo>
                    <a:lnTo>
                      <a:pt x="5546" y="1193"/>
                    </a:lnTo>
                    <a:lnTo>
                      <a:pt x="5441" y="1193"/>
                    </a:lnTo>
                    <a:lnTo>
                      <a:pt x="5316" y="1172"/>
                    </a:lnTo>
                    <a:lnTo>
                      <a:pt x="5232" y="1152"/>
                    </a:lnTo>
                    <a:lnTo>
                      <a:pt x="5169" y="1172"/>
                    </a:lnTo>
                    <a:lnTo>
                      <a:pt x="4813" y="1026"/>
                    </a:lnTo>
                    <a:lnTo>
                      <a:pt x="4667" y="984"/>
                    </a:lnTo>
                    <a:lnTo>
                      <a:pt x="4562" y="963"/>
                    </a:lnTo>
                    <a:lnTo>
                      <a:pt x="4458" y="880"/>
                    </a:lnTo>
                    <a:lnTo>
                      <a:pt x="4248" y="838"/>
                    </a:lnTo>
                    <a:lnTo>
                      <a:pt x="4060" y="754"/>
                    </a:lnTo>
                    <a:lnTo>
                      <a:pt x="3976" y="670"/>
                    </a:lnTo>
                    <a:lnTo>
                      <a:pt x="3830" y="649"/>
                    </a:lnTo>
                    <a:lnTo>
                      <a:pt x="3537" y="838"/>
                    </a:lnTo>
                    <a:lnTo>
                      <a:pt x="3537" y="880"/>
                    </a:lnTo>
                    <a:lnTo>
                      <a:pt x="3600" y="984"/>
                    </a:lnTo>
                    <a:lnTo>
                      <a:pt x="3558" y="1068"/>
                    </a:lnTo>
                    <a:lnTo>
                      <a:pt x="3391" y="1089"/>
                    </a:lnTo>
                    <a:lnTo>
                      <a:pt x="3286" y="1131"/>
                    </a:lnTo>
                    <a:lnTo>
                      <a:pt x="3223" y="1131"/>
                    </a:lnTo>
                    <a:lnTo>
                      <a:pt x="3181" y="1089"/>
                    </a:lnTo>
                    <a:lnTo>
                      <a:pt x="3119" y="1172"/>
                    </a:lnTo>
                    <a:lnTo>
                      <a:pt x="3119" y="1277"/>
                    </a:lnTo>
                    <a:lnTo>
                      <a:pt x="2993" y="1340"/>
                    </a:lnTo>
                    <a:lnTo>
                      <a:pt x="2888" y="1361"/>
                    </a:lnTo>
                    <a:lnTo>
                      <a:pt x="2805" y="1465"/>
                    </a:lnTo>
                    <a:lnTo>
                      <a:pt x="2805" y="1612"/>
                    </a:lnTo>
                    <a:lnTo>
                      <a:pt x="2763" y="1654"/>
                    </a:lnTo>
                    <a:lnTo>
                      <a:pt x="2700" y="1696"/>
                    </a:lnTo>
                    <a:lnTo>
                      <a:pt x="2658" y="1800"/>
                    </a:lnTo>
                    <a:lnTo>
                      <a:pt x="2554" y="1821"/>
                    </a:lnTo>
                    <a:lnTo>
                      <a:pt x="2449" y="1821"/>
                    </a:lnTo>
                    <a:lnTo>
                      <a:pt x="2386" y="1779"/>
                    </a:lnTo>
                    <a:lnTo>
                      <a:pt x="2261" y="1675"/>
                    </a:lnTo>
                    <a:lnTo>
                      <a:pt x="2240" y="1570"/>
                    </a:lnTo>
                    <a:lnTo>
                      <a:pt x="2177" y="1591"/>
                    </a:lnTo>
                    <a:lnTo>
                      <a:pt x="2156" y="1465"/>
                    </a:lnTo>
                    <a:lnTo>
                      <a:pt x="2156" y="1361"/>
                    </a:lnTo>
                    <a:lnTo>
                      <a:pt x="2072" y="1298"/>
                    </a:lnTo>
                    <a:lnTo>
                      <a:pt x="2031" y="1382"/>
                    </a:lnTo>
                    <a:lnTo>
                      <a:pt x="2051" y="1507"/>
                    </a:lnTo>
                    <a:lnTo>
                      <a:pt x="1989" y="1507"/>
                    </a:lnTo>
                    <a:lnTo>
                      <a:pt x="1926" y="1444"/>
                    </a:lnTo>
                    <a:lnTo>
                      <a:pt x="1863" y="1298"/>
                    </a:lnTo>
                    <a:lnTo>
                      <a:pt x="1842" y="1047"/>
                    </a:lnTo>
                    <a:lnTo>
                      <a:pt x="1821" y="880"/>
                    </a:lnTo>
                    <a:lnTo>
                      <a:pt x="1863" y="775"/>
                    </a:lnTo>
                    <a:lnTo>
                      <a:pt x="1947" y="670"/>
                    </a:lnTo>
                    <a:lnTo>
                      <a:pt x="1884" y="566"/>
                    </a:lnTo>
                    <a:lnTo>
                      <a:pt x="1821" y="503"/>
                    </a:lnTo>
                    <a:lnTo>
                      <a:pt x="1821" y="335"/>
                    </a:lnTo>
                    <a:lnTo>
                      <a:pt x="1842" y="294"/>
                    </a:lnTo>
                    <a:lnTo>
                      <a:pt x="1779" y="231"/>
                    </a:lnTo>
                    <a:lnTo>
                      <a:pt x="1612" y="210"/>
                    </a:lnTo>
                    <a:lnTo>
                      <a:pt x="1424" y="231"/>
                    </a:lnTo>
                    <a:lnTo>
                      <a:pt x="1235" y="105"/>
                    </a:lnTo>
                    <a:lnTo>
                      <a:pt x="922"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61" name="Google Shape;961;p27"/>
              <p:cNvSpPr/>
              <p:nvPr/>
            </p:nvSpPr>
            <p:spPr>
              <a:xfrm>
                <a:off x="5268100" y="3181025"/>
                <a:ext cx="143350" cy="129750"/>
              </a:xfrm>
              <a:custGeom>
                <a:avLst/>
                <a:gdLst/>
                <a:ahLst/>
                <a:cxnLst/>
                <a:rect l="l" t="t" r="r" b="b"/>
                <a:pathLst>
                  <a:path w="5734" h="5190" extrusionOk="0">
                    <a:moveTo>
                      <a:pt x="4060" y="0"/>
                    </a:moveTo>
                    <a:lnTo>
                      <a:pt x="3955" y="147"/>
                    </a:lnTo>
                    <a:lnTo>
                      <a:pt x="3955" y="209"/>
                    </a:lnTo>
                    <a:lnTo>
                      <a:pt x="3892" y="314"/>
                    </a:lnTo>
                    <a:lnTo>
                      <a:pt x="3892" y="398"/>
                    </a:lnTo>
                    <a:lnTo>
                      <a:pt x="3767" y="837"/>
                    </a:lnTo>
                    <a:lnTo>
                      <a:pt x="3579" y="1109"/>
                    </a:lnTo>
                    <a:lnTo>
                      <a:pt x="3516" y="1360"/>
                    </a:lnTo>
                    <a:lnTo>
                      <a:pt x="3265" y="1716"/>
                    </a:lnTo>
                    <a:lnTo>
                      <a:pt x="3307" y="1779"/>
                    </a:lnTo>
                    <a:lnTo>
                      <a:pt x="3014" y="1842"/>
                    </a:lnTo>
                    <a:lnTo>
                      <a:pt x="2783" y="1967"/>
                    </a:lnTo>
                    <a:lnTo>
                      <a:pt x="2637" y="1967"/>
                    </a:lnTo>
                    <a:lnTo>
                      <a:pt x="2595" y="1883"/>
                    </a:lnTo>
                    <a:lnTo>
                      <a:pt x="2470" y="1842"/>
                    </a:lnTo>
                    <a:lnTo>
                      <a:pt x="2177" y="1842"/>
                    </a:lnTo>
                    <a:lnTo>
                      <a:pt x="2093" y="1925"/>
                    </a:lnTo>
                    <a:lnTo>
                      <a:pt x="1758" y="2051"/>
                    </a:lnTo>
                    <a:lnTo>
                      <a:pt x="1444" y="2030"/>
                    </a:lnTo>
                    <a:lnTo>
                      <a:pt x="1361" y="2072"/>
                    </a:lnTo>
                    <a:lnTo>
                      <a:pt x="1235" y="2051"/>
                    </a:lnTo>
                    <a:lnTo>
                      <a:pt x="1214" y="2134"/>
                    </a:lnTo>
                    <a:lnTo>
                      <a:pt x="1047" y="2176"/>
                    </a:lnTo>
                    <a:lnTo>
                      <a:pt x="942" y="2155"/>
                    </a:lnTo>
                    <a:lnTo>
                      <a:pt x="921" y="2051"/>
                    </a:lnTo>
                    <a:lnTo>
                      <a:pt x="796" y="1946"/>
                    </a:lnTo>
                    <a:lnTo>
                      <a:pt x="754" y="1883"/>
                    </a:lnTo>
                    <a:lnTo>
                      <a:pt x="566" y="1758"/>
                    </a:lnTo>
                    <a:lnTo>
                      <a:pt x="440" y="1549"/>
                    </a:lnTo>
                    <a:lnTo>
                      <a:pt x="377" y="1570"/>
                    </a:lnTo>
                    <a:lnTo>
                      <a:pt x="314" y="1653"/>
                    </a:lnTo>
                    <a:lnTo>
                      <a:pt x="168" y="1842"/>
                    </a:lnTo>
                    <a:lnTo>
                      <a:pt x="84" y="1988"/>
                    </a:lnTo>
                    <a:lnTo>
                      <a:pt x="84" y="2072"/>
                    </a:lnTo>
                    <a:lnTo>
                      <a:pt x="105" y="2155"/>
                    </a:lnTo>
                    <a:lnTo>
                      <a:pt x="84" y="2239"/>
                    </a:lnTo>
                    <a:lnTo>
                      <a:pt x="1" y="2281"/>
                    </a:lnTo>
                    <a:lnTo>
                      <a:pt x="22" y="2490"/>
                    </a:lnTo>
                    <a:lnTo>
                      <a:pt x="210" y="2699"/>
                    </a:lnTo>
                    <a:lnTo>
                      <a:pt x="231" y="2804"/>
                    </a:lnTo>
                    <a:lnTo>
                      <a:pt x="189" y="2762"/>
                    </a:lnTo>
                    <a:lnTo>
                      <a:pt x="168" y="2804"/>
                    </a:lnTo>
                    <a:lnTo>
                      <a:pt x="210" y="2930"/>
                    </a:lnTo>
                    <a:lnTo>
                      <a:pt x="335" y="2971"/>
                    </a:lnTo>
                    <a:lnTo>
                      <a:pt x="419" y="2971"/>
                    </a:lnTo>
                    <a:lnTo>
                      <a:pt x="607" y="2909"/>
                    </a:lnTo>
                    <a:lnTo>
                      <a:pt x="733" y="2825"/>
                    </a:lnTo>
                    <a:lnTo>
                      <a:pt x="838" y="2867"/>
                    </a:lnTo>
                    <a:lnTo>
                      <a:pt x="733" y="2867"/>
                    </a:lnTo>
                    <a:lnTo>
                      <a:pt x="607" y="2971"/>
                    </a:lnTo>
                    <a:lnTo>
                      <a:pt x="398" y="3013"/>
                    </a:lnTo>
                    <a:lnTo>
                      <a:pt x="314" y="3097"/>
                    </a:lnTo>
                    <a:lnTo>
                      <a:pt x="210" y="3097"/>
                    </a:lnTo>
                    <a:lnTo>
                      <a:pt x="210" y="3139"/>
                    </a:lnTo>
                    <a:lnTo>
                      <a:pt x="335" y="3181"/>
                    </a:lnTo>
                    <a:lnTo>
                      <a:pt x="503" y="3243"/>
                    </a:lnTo>
                    <a:lnTo>
                      <a:pt x="649" y="3411"/>
                    </a:lnTo>
                    <a:lnTo>
                      <a:pt x="712" y="3515"/>
                    </a:lnTo>
                    <a:lnTo>
                      <a:pt x="733" y="3620"/>
                    </a:lnTo>
                    <a:lnTo>
                      <a:pt x="649" y="3746"/>
                    </a:lnTo>
                    <a:lnTo>
                      <a:pt x="566" y="3829"/>
                    </a:lnTo>
                    <a:lnTo>
                      <a:pt x="607" y="3871"/>
                    </a:lnTo>
                    <a:lnTo>
                      <a:pt x="712" y="3955"/>
                    </a:lnTo>
                    <a:lnTo>
                      <a:pt x="733" y="4227"/>
                    </a:lnTo>
                    <a:lnTo>
                      <a:pt x="733" y="4352"/>
                    </a:lnTo>
                    <a:lnTo>
                      <a:pt x="817" y="4499"/>
                    </a:lnTo>
                    <a:lnTo>
                      <a:pt x="858" y="4499"/>
                    </a:lnTo>
                    <a:lnTo>
                      <a:pt x="963" y="4436"/>
                    </a:lnTo>
                    <a:lnTo>
                      <a:pt x="1005" y="4499"/>
                    </a:lnTo>
                    <a:lnTo>
                      <a:pt x="1130" y="4499"/>
                    </a:lnTo>
                    <a:lnTo>
                      <a:pt x="1214" y="4541"/>
                    </a:lnTo>
                    <a:lnTo>
                      <a:pt x="1361" y="4541"/>
                    </a:lnTo>
                    <a:lnTo>
                      <a:pt x="1444" y="4457"/>
                    </a:lnTo>
                    <a:lnTo>
                      <a:pt x="1528" y="4499"/>
                    </a:lnTo>
                    <a:lnTo>
                      <a:pt x="1591" y="4457"/>
                    </a:lnTo>
                    <a:lnTo>
                      <a:pt x="1654" y="4352"/>
                    </a:lnTo>
                    <a:lnTo>
                      <a:pt x="1654" y="4290"/>
                    </a:lnTo>
                    <a:lnTo>
                      <a:pt x="1674" y="4373"/>
                    </a:lnTo>
                    <a:lnTo>
                      <a:pt x="1654" y="4478"/>
                    </a:lnTo>
                    <a:lnTo>
                      <a:pt x="1695" y="4603"/>
                    </a:lnTo>
                    <a:lnTo>
                      <a:pt x="1737" y="4792"/>
                    </a:lnTo>
                    <a:lnTo>
                      <a:pt x="1695" y="4896"/>
                    </a:lnTo>
                    <a:lnTo>
                      <a:pt x="1779" y="4896"/>
                    </a:lnTo>
                    <a:lnTo>
                      <a:pt x="1905" y="4750"/>
                    </a:lnTo>
                    <a:lnTo>
                      <a:pt x="1988" y="4708"/>
                    </a:lnTo>
                    <a:lnTo>
                      <a:pt x="2051" y="4771"/>
                    </a:lnTo>
                    <a:lnTo>
                      <a:pt x="2114" y="4750"/>
                    </a:lnTo>
                    <a:lnTo>
                      <a:pt x="2135" y="4687"/>
                    </a:lnTo>
                    <a:lnTo>
                      <a:pt x="2302" y="4687"/>
                    </a:lnTo>
                    <a:lnTo>
                      <a:pt x="2386" y="4583"/>
                    </a:lnTo>
                    <a:lnTo>
                      <a:pt x="2428" y="4583"/>
                    </a:lnTo>
                    <a:lnTo>
                      <a:pt x="2532" y="4645"/>
                    </a:lnTo>
                    <a:lnTo>
                      <a:pt x="2616" y="4583"/>
                    </a:lnTo>
                    <a:lnTo>
                      <a:pt x="2658" y="4645"/>
                    </a:lnTo>
                    <a:lnTo>
                      <a:pt x="2658" y="4750"/>
                    </a:lnTo>
                    <a:lnTo>
                      <a:pt x="2721" y="4792"/>
                    </a:lnTo>
                    <a:lnTo>
                      <a:pt x="2825" y="4813"/>
                    </a:lnTo>
                    <a:lnTo>
                      <a:pt x="2804" y="4750"/>
                    </a:lnTo>
                    <a:lnTo>
                      <a:pt x="2825" y="4666"/>
                    </a:lnTo>
                    <a:lnTo>
                      <a:pt x="2888" y="4750"/>
                    </a:lnTo>
                    <a:lnTo>
                      <a:pt x="2993" y="4771"/>
                    </a:lnTo>
                    <a:lnTo>
                      <a:pt x="3035" y="4750"/>
                    </a:lnTo>
                    <a:lnTo>
                      <a:pt x="3097" y="4813"/>
                    </a:lnTo>
                    <a:lnTo>
                      <a:pt x="3139" y="4792"/>
                    </a:lnTo>
                    <a:lnTo>
                      <a:pt x="3160" y="4855"/>
                    </a:lnTo>
                    <a:lnTo>
                      <a:pt x="3223" y="4917"/>
                    </a:lnTo>
                    <a:lnTo>
                      <a:pt x="3181" y="5022"/>
                    </a:lnTo>
                    <a:lnTo>
                      <a:pt x="3244" y="5189"/>
                    </a:lnTo>
                    <a:lnTo>
                      <a:pt x="3348" y="5168"/>
                    </a:lnTo>
                    <a:lnTo>
                      <a:pt x="3579" y="5064"/>
                    </a:lnTo>
                    <a:lnTo>
                      <a:pt x="3746" y="5022"/>
                    </a:lnTo>
                    <a:lnTo>
                      <a:pt x="3955" y="4896"/>
                    </a:lnTo>
                    <a:lnTo>
                      <a:pt x="4060" y="4666"/>
                    </a:lnTo>
                    <a:lnTo>
                      <a:pt x="4060" y="4583"/>
                    </a:lnTo>
                    <a:lnTo>
                      <a:pt x="4102" y="4457"/>
                    </a:lnTo>
                    <a:lnTo>
                      <a:pt x="4143" y="4478"/>
                    </a:lnTo>
                    <a:lnTo>
                      <a:pt x="4185" y="4478"/>
                    </a:lnTo>
                    <a:lnTo>
                      <a:pt x="4269" y="4290"/>
                    </a:lnTo>
                    <a:lnTo>
                      <a:pt x="4227" y="4269"/>
                    </a:lnTo>
                    <a:lnTo>
                      <a:pt x="4185" y="4227"/>
                    </a:lnTo>
                    <a:lnTo>
                      <a:pt x="4185" y="4164"/>
                    </a:lnTo>
                    <a:lnTo>
                      <a:pt x="4206" y="4185"/>
                    </a:lnTo>
                    <a:lnTo>
                      <a:pt x="4290" y="4227"/>
                    </a:lnTo>
                    <a:lnTo>
                      <a:pt x="4353" y="4143"/>
                    </a:lnTo>
                    <a:lnTo>
                      <a:pt x="4311" y="4059"/>
                    </a:lnTo>
                    <a:lnTo>
                      <a:pt x="4269" y="4059"/>
                    </a:lnTo>
                    <a:lnTo>
                      <a:pt x="4206" y="4039"/>
                    </a:lnTo>
                    <a:lnTo>
                      <a:pt x="4290" y="3976"/>
                    </a:lnTo>
                    <a:lnTo>
                      <a:pt x="4290" y="3871"/>
                    </a:lnTo>
                    <a:lnTo>
                      <a:pt x="4143" y="3871"/>
                    </a:lnTo>
                    <a:lnTo>
                      <a:pt x="4185" y="3808"/>
                    </a:lnTo>
                    <a:lnTo>
                      <a:pt x="4164" y="3746"/>
                    </a:lnTo>
                    <a:lnTo>
                      <a:pt x="4164" y="3746"/>
                    </a:lnTo>
                    <a:lnTo>
                      <a:pt x="4227" y="3767"/>
                    </a:lnTo>
                    <a:lnTo>
                      <a:pt x="4353" y="3725"/>
                    </a:lnTo>
                    <a:lnTo>
                      <a:pt x="4374" y="3620"/>
                    </a:lnTo>
                    <a:lnTo>
                      <a:pt x="4457" y="3515"/>
                    </a:lnTo>
                    <a:lnTo>
                      <a:pt x="4478" y="3390"/>
                    </a:lnTo>
                    <a:lnTo>
                      <a:pt x="4457" y="3306"/>
                    </a:lnTo>
                    <a:lnTo>
                      <a:pt x="4499" y="3348"/>
                    </a:lnTo>
                    <a:lnTo>
                      <a:pt x="4562" y="3453"/>
                    </a:lnTo>
                    <a:lnTo>
                      <a:pt x="4625" y="3348"/>
                    </a:lnTo>
                    <a:lnTo>
                      <a:pt x="4708" y="3243"/>
                    </a:lnTo>
                    <a:lnTo>
                      <a:pt x="4667" y="3097"/>
                    </a:lnTo>
                    <a:lnTo>
                      <a:pt x="4813" y="2971"/>
                    </a:lnTo>
                    <a:lnTo>
                      <a:pt x="4834" y="2783"/>
                    </a:lnTo>
                    <a:lnTo>
                      <a:pt x="4897" y="2699"/>
                    </a:lnTo>
                    <a:lnTo>
                      <a:pt x="4918" y="2469"/>
                    </a:lnTo>
                    <a:lnTo>
                      <a:pt x="4980" y="2406"/>
                    </a:lnTo>
                    <a:lnTo>
                      <a:pt x="4980" y="2344"/>
                    </a:lnTo>
                    <a:lnTo>
                      <a:pt x="5106" y="2197"/>
                    </a:lnTo>
                    <a:lnTo>
                      <a:pt x="5148" y="2281"/>
                    </a:lnTo>
                    <a:lnTo>
                      <a:pt x="5190" y="2239"/>
                    </a:lnTo>
                    <a:lnTo>
                      <a:pt x="5148" y="2072"/>
                    </a:lnTo>
                    <a:lnTo>
                      <a:pt x="5148" y="2072"/>
                    </a:lnTo>
                    <a:lnTo>
                      <a:pt x="5336" y="2260"/>
                    </a:lnTo>
                    <a:lnTo>
                      <a:pt x="5462" y="2260"/>
                    </a:lnTo>
                    <a:lnTo>
                      <a:pt x="5545" y="2197"/>
                    </a:lnTo>
                    <a:lnTo>
                      <a:pt x="5629" y="2239"/>
                    </a:lnTo>
                    <a:lnTo>
                      <a:pt x="5713" y="2197"/>
                    </a:lnTo>
                    <a:lnTo>
                      <a:pt x="5734" y="2093"/>
                    </a:lnTo>
                    <a:lnTo>
                      <a:pt x="5629" y="2072"/>
                    </a:lnTo>
                    <a:lnTo>
                      <a:pt x="5608" y="2030"/>
                    </a:lnTo>
                    <a:lnTo>
                      <a:pt x="5503" y="1883"/>
                    </a:lnTo>
                    <a:lnTo>
                      <a:pt x="5420" y="1883"/>
                    </a:lnTo>
                    <a:lnTo>
                      <a:pt x="5190" y="1674"/>
                    </a:lnTo>
                    <a:lnTo>
                      <a:pt x="5106" y="1632"/>
                    </a:lnTo>
                    <a:lnTo>
                      <a:pt x="5085" y="1528"/>
                    </a:lnTo>
                    <a:lnTo>
                      <a:pt x="5022" y="1465"/>
                    </a:lnTo>
                    <a:lnTo>
                      <a:pt x="5043" y="1423"/>
                    </a:lnTo>
                    <a:lnTo>
                      <a:pt x="5190" y="1360"/>
                    </a:lnTo>
                    <a:lnTo>
                      <a:pt x="5231" y="1256"/>
                    </a:lnTo>
                    <a:lnTo>
                      <a:pt x="5148" y="1193"/>
                    </a:lnTo>
                    <a:lnTo>
                      <a:pt x="4980" y="1005"/>
                    </a:lnTo>
                    <a:lnTo>
                      <a:pt x="4918" y="879"/>
                    </a:lnTo>
                    <a:lnTo>
                      <a:pt x="4834" y="795"/>
                    </a:lnTo>
                    <a:lnTo>
                      <a:pt x="4876" y="712"/>
                    </a:lnTo>
                    <a:lnTo>
                      <a:pt x="4918" y="691"/>
                    </a:lnTo>
                    <a:lnTo>
                      <a:pt x="4918" y="628"/>
                    </a:lnTo>
                    <a:lnTo>
                      <a:pt x="4876" y="607"/>
                    </a:lnTo>
                    <a:lnTo>
                      <a:pt x="4750" y="482"/>
                    </a:lnTo>
                    <a:lnTo>
                      <a:pt x="4813" y="461"/>
                    </a:lnTo>
                    <a:lnTo>
                      <a:pt x="4939" y="482"/>
                    </a:lnTo>
                    <a:lnTo>
                      <a:pt x="5085" y="461"/>
                    </a:lnTo>
                    <a:lnTo>
                      <a:pt x="4980" y="314"/>
                    </a:lnTo>
                    <a:lnTo>
                      <a:pt x="4834" y="272"/>
                    </a:lnTo>
                    <a:lnTo>
                      <a:pt x="4897" y="209"/>
                    </a:lnTo>
                    <a:lnTo>
                      <a:pt x="4876" y="168"/>
                    </a:lnTo>
                    <a:lnTo>
                      <a:pt x="4939" y="147"/>
                    </a:lnTo>
                    <a:lnTo>
                      <a:pt x="4939" y="105"/>
                    </a:lnTo>
                    <a:lnTo>
                      <a:pt x="4813" y="84"/>
                    </a:lnTo>
                    <a:lnTo>
                      <a:pt x="4667" y="84"/>
                    </a:lnTo>
                    <a:lnTo>
                      <a:pt x="4604" y="42"/>
                    </a:lnTo>
                    <a:lnTo>
                      <a:pt x="4164" y="42"/>
                    </a:lnTo>
                    <a:lnTo>
                      <a:pt x="406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62" name="Google Shape;962;p27"/>
              <p:cNvSpPr/>
              <p:nvPr/>
            </p:nvSpPr>
            <p:spPr>
              <a:xfrm>
                <a:off x="5068275" y="3161675"/>
                <a:ext cx="431050" cy="221800"/>
              </a:xfrm>
              <a:custGeom>
                <a:avLst/>
                <a:gdLst/>
                <a:ahLst/>
                <a:cxnLst/>
                <a:rect l="l" t="t" r="r" b="b"/>
                <a:pathLst>
                  <a:path w="17242" h="8872" extrusionOk="0">
                    <a:moveTo>
                      <a:pt x="16991" y="8202"/>
                    </a:moveTo>
                    <a:lnTo>
                      <a:pt x="16886" y="8265"/>
                    </a:lnTo>
                    <a:lnTo>
                      <a:pt x="16928" y="8286"/>
                    </a:lnTo>
                    <a:lnTo>
                      <a:pt x="16907" y="8307"/>
                    </a:lnTo>
                    <a:cubicBezTo>
                      <a:pt x="16886" y="8307"/>
                      <a:pt x="16823" y="8349"/>
                      <a:pt x="16802" y="8349"/>
                    </a:cubicBezTo>
                    <a:lnTo>
                      <a:pt x="16802" y="8307"/>
                    </a:lnTo>
                    <a:lnTo>
                      <a:pt x="16782" y="8349"/>
                    </a:lnTo>
                    <a:cubicBezTo>
                      <a:pt x="16677" y="8370"/>
                      <a:pt x="16572" y="8370"/>
                      <a:pt x="16489" y="8390"/>
                    </a:cubicBezTo>
                    <a:lnTo>
                      <a:pt x="16593" y="8286"/>
                    </a:lnTo>
                    <a:lnTo>
                      <a:pt x="16551" y="8265"/>
                    </a:lnTo>
                    <a:lnTo>
                      <a:pt x="16468" y="8307"/>
                    </a:lnTo>
                    <a:lnTo>
                      <a:pt x="16384" y="8307"/>
                    </a:lnTo>
                    <a:lnTo>
                      <a:pt x="16342" y="8349"/>
                    </a:lnTo>
                    <a:lnTo>
                      <a:pt x="16363" y="8390"/>
                    </a:lnTo>
                    <a:lnTo>
                      <a:pt x="16300" y="8453"/>
                    </a:lnTo>
                    <a:lnTo>
                      <a:pt x="16196" y="8453"/>
                    </a:lnTo>
                    <a:lnTo>
                      <a:pt x="16258" y="8495"/>
                    </a:lnTo>
                    <a:lnTo>
                      <a:pt x="16384" y="8474"/>
                    </a:lnTo>
                    <a:lnTo>
                      <a:pt x="16447" y="8411"/>
                    </a:lnTo>
                    <a:cubicBezTo>
                      <a:pt x="16489" y="8411"/>
                      <a:pt x="16551" y="8411"/>
                      <a:pt x="16614" y="8390"/>
                    </a:cubicBezTo>
                    <a:lnTo>
                      <a:pt x="16614" y="8390"/>
                    </a:lnTo>
                    <a:lnTo>
                      <a:pt x="16593" y="8411"/>
                    </a:lnTo>
                    <a:lnTo>
                      <a:pt x="16677" y="8411"/>
                    </a:lnTo>
                    <a:lnTo>
                      <a:pt x="16719" y="8474"/>
                    </a:lnTo>
                    <a:lnTo>
                      <a:pt x="16802" y="8370"/>
                    </a:lnTo>
                    <a:cubicBezTo>
                      <a:pt x="16823" y="8370"/>
                      <a:pt x="16886" y="8349"/>
                      <a:pt x="16907" y="8349"/>
                    </a:cubicBezTo>
                    <a:lnTo>
                      <a:pt x="16907" y="8370"/>
                    </a:lnTo>
                    <a:lnTo>
                      <a:pt x="17012" y="8390"/>
                    </a:lnTo>
                    <a:lnTo>
                      <a:pt x="17200" y="8307"/>
                    </a:lnTo>
                    <a:lnTo>
                      <a:pt x="17242" y="8244"/>
                    </a:lnTo>
                    <a:lnTo>
                      <a:pt x="17200" y="8202"/>
                    </a:lnTo>
                    <a:lnTo>
                      <a:pt x="17033" y="8244"/>
                    </a:lnTo>
                    <a:lnTo>
                      <a:pt x="16991" y="8202"/>
                    </a:lnTo>
                    <a:close/>
                    <a:moveTo>
                      <a:pt x="16070" y="8411"/>
                    </a:moveTo>
                    <a:lnTo>
                      <a:pt x="16007" y="8443"/>
                    </a:lnTo>
                    <a:lnTo>
                      <a:pt x="16007" y="8443"/>
                    </a:lnTo>
                    <a:cubicBezTo>
                      <a:pt x="16026" y="8475"/>
                      <a:pt x="16037" y="8501"/>
                      <a:pt x="16036" y="8525"/>
                    </a:cubicBezTo>
                    <a:lnTo>
                      <a:pt x="16036" y="8525"/>
                    </a:lnTo>
                    <a:lnTo>
                      <a:pt x="16049" y="8474"/>
                    </a:lnTo>
                    <a:lnTo>
                      <a:pt x="16133" y="8453"/>
                    </a:lnTo>
                    <a:lnTo>
                      <a:pt x="16196" y="8453"/>
                    </a:lnTo>
                    <a:lnTo>
                      <a:pt x="16237" y="8411"/>
                    </a:lnTo>
                    <a:close/>
                    <a:moveTo>
                      <a:pt x="16036" y="8525"/>
                    </a:moveTo>
                    <a:lnTo>
                      <a:pt x="16028" y="8558"/>
                    </a:lnTo>
                    <a:cubicBezTo>
                      <a:pt x="16034" y="8547"/>
                      <a:pt x="16036" y="8536"/>
                      <a:pt x="16036" y="8525"/>
                    </a:cubicBezTo>
                    <a:close/>
                    <a:moveTo>
                      <a:pt x="105" y="0"/>
                    </a:moveTo>
                    <a:lnTo>
                      <a:pt x="22" y="42"/>
                    </a:lnTo>
                    <a:lnTo>
                      <a:pt x="1" y="105"/>
                    </a:lnTo>
                    <a:lnTo>
                      <a:pt x="22" y="251"/>
                    </a:lnTo>
                    <a:lnTo>
                      <a:pt x="168" y="565"/>
                    </a:lnTo>
                    <a:lnTo>
                      <a:pt x="252" y="628"/>
                    </a:lnTo>
                    <a:lnTo>
                      <a:pt x="524" y="879"/>
                    </a:lnTo>
                    <a:lnTo>
                      <a:pt x="587" y="879"/>
                    </a:lnTo>
                    <a:lnTo>
                      <a:pt x="754" y="1067"/>
                    </a:lnTo>
                    <a:lnTo>
                      <a:pt x="838" y="1088"/>
                    </a:lnTo>
                    <a:lnTo>
                      <a:pt x="900" y="1067"/>
                    </a:lnTo>
                    <a:lnTo>
                      <a:pt x="1089" y="1214"/>
                    </a:lnTo>
                    <a:lnTo>
                      <a:pt x="1298" y="1528"/>
                    </a:lnTo>
                    <a:lnTo>
                      <a:pt x="1507" y="1716"/>
                    </a:lnTo>
                    <a:lnTo>
                      <a:pt x="1570" y="1716"/>
                    </a:lnTo>
                    <a:lnTo>
                      <a:pt x="1570" y="1883"/>
                    </a:lnTo>
                    <a:lnTo>
                      <a:pt x="1612" y="1925"/>
                    </a:lnTo>
                    <a:lnTo>
                      <a:pt x="1633" y="2092"/>
                    </a:lnTo>
                    <a:lnTo>
                      <a:pt x="1716" y="2155"/>
                    </a:lnTo>
                    <a:lnTo>
                      <a:pt x="1842" y="2155"/>
                    </a:lnTo>
                    <a:lnTo>
                      <a:pt x="2009" y="2344"/>
                    </a:lnTo>
                    <a:lnTo>
                      <a:pt x="2093" y="2406"/>
                    </a:lnTo>
                    <a:lnTo>
                      <a:pt x="2156" y="2406"/>
                    </a:lnTo>
                    <a:lnTo>
                      <a:pt x="2198" y="2448"/>
                    </a:lnTo>
                    <a:lnTo>
                      <a:pt x="2135" y="2532"/>
                    </a:lnTo>
                    <a:lnTo>
                      <a:pt x="2219" y="2616"/>
                    </a:lnTo>
                    <a:lnTo>
                      <a:pt x="2261" y="2762"/>
                    </a:lnTo>
                    <a:lnTo>
                      <a:pt x="2261" y="2783"/>
                    </a:lnTo>
                    <a:lnTo>
                      <a:pt x="2365" y="3097"/>
                    </a:lnTo>
                    <a:lnTo>
                      <a:pt x="2428" y="3264"/>
                    </a:lnTo>
                    <a:lnTo>
                      <a:pt x="2574" y="3306"/>
                    </a:lnTo>
                    <a:lnTo>
                      <a:pt x="2763" y="3411"/>
                    </a:lnTo>
                    <a:lnTo>
                      <a:pt x="2763" y="3515"/>
                    </a:lnTo>
                    <a:lnTo>
                      <a:pt x="2888" y="3787"/>
                    </a:lnTo>
                    <a:lnTo>
                      <a:pt x="3035" y="3892"/>
                    </a:lnTo>
                    <a:lnTo>
                      <a:pt x="3056" y="4185"/>
                    </a:lnTo>
                    <a:lnTo>
                      <a:pt x="3265" y="4561"/>
                    </a:lnTo>
                    <a:lnTo>
                      <a:pt x="3265" y="4729"/>
                    </a:lnTo>
                    <a:lnTo>
                      <a:pt x="3307" y="4875"/>
                    </a:lnTo>
                    <a:lnTo>
                      <a:pt x="3516" y="5043"/>
                    </a:lnTo>
                    <a:lnTo>
                      <a:pt x="3725" y="5294"/>
                    </a:lnTo>
                    <a:lnTo>
                      <a:pt x="3788" y="5440"/>
                    </a:lnTo>
                    <a:lnTo>
                      <a:pt x="3934" y="5461"/>
                    </a:lnTo>
                    <a:lnTo>
                      <a:pt x="3997" y="5545"/>
                    </a:lnTo>
                    <a:lnTo>
                      <a:pt x="4123" y="5608"/>
                    </a:lnTo>
                    <a:lnTo>
                      <a:pt x="4144" y="5775"/>
                    </a:lnTo>
                    <a:lnTo>
                      <a:pt x="4290" y="5859"/>
                    </a:lnTo>
                    <a:lnTo>
                      <a:pt x="4437" y="6005"/>
                    </a:lnTo>
                    <a:lnTo>
                      <a:pt x="4709" y="6173"/>
                    </a:lnTo>
                    <a:lnTo>
                      <a:pt x="4750" y="6298"/>
                    </a:lnTo>
                    <a:lnTo>
                      <a:pt x="4918" y="6361"/>
                    </a:lnTo>
                    <a:lnTo>
                      <a:pt x="5253" y="6633"/>
                    </a:lnTo>
                    <a:lnTo>
                      <a:pt x="5274" y="6779"/>
                    </a:lnTo>
                    <a:lnTo>
                      <a:pt x="5357" y="6800"/>
                    </a:lnTo>
                    <a:lnTo>
                      <a:pt x="5441" y="6926"/>
                    </a:lnTo>
                    <a:lnTo>
                      <a:pt x="5483" y="6884"/>
                    </a:lnTo>
                    <a:lnTo>
                      <a:pt x="5483" y="6779"/>
                    </a:lnTo>
                    <a:lnTo>
                      <a:pt x="5462" y="6717"/>
                    </a:lnTo>
                    <a:lnTo>
                      <a:pt x="5462" y="6675"/>
                    </a:lnTo>
                    <a:lnTo>
                      <a:pt x="5566" y="6696"/>
                    </a:lnTo>
                    <a:lnTo>
                      <a:pt x="5797" y="6905"/>
                    </a:lnTo>
                    <a:lnTo>
                      <a:pt x="5859" y="6884"/>
                    </a:lnTo>
                    <a:lnTo>
                      <a:pt x="5859" y="6717"/>
                    </a:lnTo>
                    <a:lnTo>
                      <a:pt x="5901" y="6633"/>
                    </a:lnTo>
                    <a:lnTo>
                      <a:pt x="5985" y="6675"/>
                    </a:lnTo>
                    <a:cubicBezTo>
                      <a:pt x="5985" y="6696"/>
                      <a:pt x="6006" y="6696"/>
                      <a:pt x="6006" y="6717"/>
                    </a:cubicBezTo>
                    <a:lnTo>
                      <a:pt x="6090" y="6842"/>
                    </a:lnTo>
                    <a:lnTo>
                      <a:pt x="6110" y="6842"/>
                    </a:lnTo>
                    <a:cubicBezTo>
                      <a:pt x="6173" y="6905"/>
                      <a:pt x="6215" y="6989"/>
                      <a:pt x="6278" y="7030"/>
                    </a:cubicBezTo>
                    <a:lnTo>
                      <a:pt x="6236" y="7051"/>
                    </a:lnTo>
                    <a:lnTo>
                      <a:pt x="6236" y="7198"/>
                    </a:lnTo>
                    <a:lnTo>
                      <a:pt x="6194" y="7323"/>
                    </a:lnTo>
                    <a:lnTo>
                      <a:pt x="6069" y="7344"/>
                    </a:lnTo>
                    <a:lnTo>
                      <a:pt x="6069" y="7449"/>
                    </a:lnTo>
                    <a:lnTo>
                      <a:pt x="5985" y="7470"/>
                    </a:lnTo>
                    <a:lnTo>
                      <a:pt x="5922" y="7428"/>
                    </a:lnTo>
                    <a:lnTo>
                      <a:pt x="5880" y="7428"/>
                    </a:lnTo>
                    <a:lnTo>
                      <a:pt x="5880" y="7512"/>
                    </a:lnTo>
                    <a:lnTo>
                      <a:pt x="5964" y="7554"/>
                    </a:lnTo>
                    <a:lnTo>
                      <a:pt x="6194" y="7554"/>
                    </a:lnTo>
                    <a:lnTo>
                      <a:pt x="6320" y="7512"/>
                    </a:lnTo>
                    <a:lnTo>
                      <a:pt x="6382" y="7616"/>
                    </a:lnTo>
                    <a:lnTo>
                      <a:pt x="6445" y="7658"/>
                    </a:lnTo>
                    <a:lnTo>
                      <a:pt x="6529" y="7637"/>
                    </a:lnTo>
                    <a:lnTo>
                      <a:pt x="6613" y="7637"/>
                    </a:lnTo>
                    <a:lnTo>
                      <a:pt x="6550" y="7679"/>
                    </a:lnTo>
                    <a:lnTo>
                      <a:pt x="6466" y="7826"/>
                    </a:lnTo>
                    <a:lnTo>
                      <a:pt x="6529" y="7867"/>
                    </a:lnTo>
                    <a:lnTo>
                      <a:pt x="6696" y="7888"/>
                    </a:lnTo>
                    <a:lnTo>
                      <a:pt x="6822" y="7951"/>
                    </a:lnTo>
                    <a:lnTo>
                      <a:pt x="6926" y="7888"/>
                    </a:lnTo>
                    <a:lnTo>
                      <a:pt x="6989" y="7951"/>
                    </a:lnTo>
                    <a:lnTo>
                      <a:pt x="7178" y="7951"/>
                    </a:lnTo>
                    <a:lnTo>
                      <a:pt x="7366" y="8077"/>
                    </a:lnTo>
                    <a:lnTo>
                      <a:pt x="7638" y="8160"/>
                    </a:lnTo>
                    <a:lnTo>
                      <a:pt x="7743" y="8035"/>
                    </a:lnTo>
                    <a:lnTo>
                      <a:pt x="7805" y="8035"/>
                    </a:lnTo>
                    <a:lnTo>
                      <a:pt x="7889" y="8139"/>
                    </a:lnTo>
                    <a:lnTo>
                      <a:pt x="7994" y="8160"/>
                    </a:lnTo>
                    <a:lnTo>
                      <a:pt x="8077" y="8077"/>
                    </a:lnTo>
                    <a:lnTo>
                      <a:pt x="8140" y="8077"/>
                    </a:lnTo>
                    <a:lnTo>
                      <a:pt x="8287" y="8181"/>
                    </a:lnTo>
                    <a:lnTo>
                      <a:pt x="8454" y="8181"/>
                    </a:lnTo>
                    <a:lnTo>
                      <a:pt x="8747" y="8370"/>
                    </a:lnTo>
                    <a:lnTo>
                      <a:pt x="9061" y="8474"/>
                    </a:lnTo>
                    <a:lnTo>
                      <a:pt x="9186" y="8390"/>
                    </a:lnTo>
                    <a:lnTo>
                      <a:pt x="9395" y="8390"/>
                    </a:lnTo>
                    <a:lnTo>
                      <a:pt x="9521" y="8495"/>
                    </a:lnTo>
                    <a:lnTo>
                      <a:pt x="9647" y="8390"/>
                    </a:lnTo>
                    <a:lnTo>
                      <a:pt x="9793" y="8411"/>
                    </a:lnTo>
                    <a:lnTo>
                      <a:pt x="9960" y="8495"/>
                    </a:lnTo>
                    <a:lnTo>
                      <a:pt x="10149" y="8495"/>
                    </a:lnTo>
                    <a:lnTo>
                      <a:pt x="10295" y="8411"/>
                    </a:lnTo>
                    <a:lnTo>
                      <a:pt x="10379" y="8411"/>
                    </a:lnTo>
                    <a:lnTo>
                      <a:pt x="10483" y="8516"/>
                    </a:lnTo>
                    <a:lnTo>
                      <a:pt x="10609" y="8558"/>
                    </a:lnTo>
                    <a:lnTo>
                      <a:pt x="10776" y="8683"/>
                    </a:lnTo>
                    <a:lnTo>
                      <a:pt x="10902" y="8662"/>
                    </a:lnTo>
                    <a:lnTo>
                      <a:pt x="10986" y="8725"/>
                    </a:lnTo>
                    <a:lnTo>
                      <a:pt x="11048" y="8704"/>
                    </a:lnTo>
                    <a:lnTo>
                      <a:pt x="11028" y="8516"/>
                    </a:lnTo>
                    <a:lnTo>
                      <a:pt x="10965" y="8474"/>
                    </a:lnTo>
                    <a:lnTo>
                      <a:pt x="11007" y="8453"/>
                    </a:lnTo>
                    <a:cubicBezTo>
                      <a:pt x="11132" y="8453"/>
                      <a:pt x="11237" y="8474"/>
                      <a:pt x="11341" y="8495"/>
                    </a:cubicBezTo>
                    <a:lnTo>
                      <a:pt x="11467" y="8579"/>
                    </a:lnTo>
                    <a:lnTo>
                      <a:pt x="11488" y="8662"/>
                    </a:lnTo>
                    <a:lnTo>
                      <a:pt x="11551" y="8579"/>
                    </a:lnTo>
                    <a:lnTo>
                      <a:pt x="11634" y="8516"/>
                    </a:lnTo>
                    <a:cubicBezTo>
                      <a:pt x="11697" y="8579"/>
                      <a:pt x="11781" y="8600"/>
                      <a:pt x="11864" y="8621"/>
                    </a:cubicBezTo>
                    <a:lnTo>
                      <a:pt x="11844" y="8662"/>
                    </a:lnTo>
                    <a:lnTo>
                      <a:pt x="11864" y="8704"/>
                    </a:lnTo>
                    <a:lnTo>
                      <a:pt x="12053" y="8767"/>
                    </a:lnTo>
                    <a:lnTo>
                      <a:pt x="12157" y="8704"/>
                    </a:lnTo>
                    <a:lnTo>
                      <a:pt x="12220" y="8725"/>
                    </a:lnTo>
                    <a:lnTo>
                      <a:pt x="12220" y="8704"/>
                    </a:lnTo>
                    <a:cubicBezTo>
                      <a:pt x="12262" y="8725"/>
                      <a:pt x="12304" y="8725"/>
                      <a:pt x="12325" y="8767"/>
                    </a:cubicBezTo>
                    <a:lnTo>
                      <a:pt x="12388" y="8809"/>
                    </a:lnTo>
                    <a:lnTo>
                      <a:pt x="12492" y="8872"/>
                    </a:lnTo>
                    <a:lnTo>
                      <a:pt x="12597" y="8830"/>
                    </a:lnTo>
                    <a:lnTo>
                      <a:pt x="12680" y="8830"/>
                    </a:lnTo>
                    <a:lnTo>
                      <a:pt x="12722" y="8872"/>
                    </a:lnTo>
                    <a:lnTo>
                      <a:pt x="12848" y="8809"/>
                    </a:lnTo>
                    <a:lnTo>
                      <a:pt x="12911" y="8725"/>
                    </a:lnTo>
                    <a:lnTo>
                      <a:pt x="13015" y="8767"/>
                    </a:lnTo>
                    <a:lnTo>
                      <a:pt x="13141" y="8704"/>
                    </a:lnTo>
                    <a:lnTo>
                      <a:pt x="13245" y="8725"/>
                    </a:lnTo>
                    <a:lnTo>
                      <a:pt x="13371" y="8621"/>
                    </a:lnTo>
                    <a:lnTo>
                      <a:pt x="13413" y="8704"/>
                    </a:lnTo>
                    <a:lnTo>
                      <a:pt x="13517" y="8683"/>
                    </a:lnTo>
                    <a:lnTo>
                      <a:pt x="13664" y="8704"/>
                    </a:lnTo>
                    <a:lnTo>
                      <a:pt x="13580" y="8662"/>
                    </a:lnTo>
                    <a:lnTo>
                      <a:pt x="13894" y="8662"/>
                    </a:lnTo>
                    <a:lnTo>
                      <a:pt x="13936" y="8683"/>
                    </a:lnTo>
                    <a:lnTo>
                      <a:pt x="13936" y="8662"/>
                    </a:lnTo>
                    <a:lnTo>
                      <a:pt x="14166" y="8662"/>
                    </a:lnTo>
                    <a:lnTo>
                      <a:pt x="14250" y="8683"/>
                    </a:lnTo>
                    <a:lnTo>
                      <a:pt x="14313" y="8683"/>
                    </a:lnTo>
                    <a:lnTo>
                      <a:pt x="14396" y="8704"/>
                    </a:lnTo>
                    <a:lnTo>
                      <a:pt x="14480" y="8683"/>
                    </a:lnTo>
                    <a:lnTo>
                      <a:pt x="14564" y="8683"/>
                    </a:lnTo>
                    <a:lnTo>
                      <a:pt x="14626" y="8725"/>
                    </a:lnTo>
                    <a:lnTo>
                      <a:pt x="14731" y="8683"/>
                    </a:lnTo>
                    <a:lnTo>
                      <a:pt x="14794" y="8704"/>
                    </a:lnTo>
                    <a:lnTo>
                      <a:pt x="14877" y="8704"/>
                    </a:lnTo>
                    <a:lnTo>
                      <a:pt x="14898" y="8683"/>
                    </a:lnTo>
                    <a:lnTo>
                      <a:pt x="15024" y="8621"/>
                    </a:lnTo>
                    <a:lnTo>
                      <a:pt x="15212" y="8662"/>
                    </a:lnTo>
                    <a:lnTo>
                      <a:pt x="15359" y="8579"/>
                    </a:lnTo>
                    <a:lnTo>
                      <a:pt x="15547" y="8579"/>
                    </a:lnTo>
                    <a:lnTo>
                      <a:pt x="15631" y="8600"/>
                    </a:lnTo>
                    <a:lnTo>
                      <a:pt x="15652" y="8579"/>
                    </a:lnTo>
                    <a:cubicBezTo>
                      <a:pt x="15683" y="8589"/>
                      <a:pt x="15714" y="8594"/>
                      <a:pt x="15748" y="8594"/>
                    </a:cubicBezTo>
                    <a:cubicBezTo>
                      <a:pt x="15782" y="8594"/>
                      <a:pt x="15819" y="8589"/>
                      <a:pt x="15861" y="8579"/>
                    </a:cubicBezTo>
                    <a:cubicBezTo>
                      <a:pt x="15882" y="8579"/>
                      <a:pt x="15924" y="8558"/>
                      <a:pt x="15945" y="8516"/>
                    </a:cubicBezTo>
                    <a:lnTo>
                      <a:pt x="15986" y="8453"/>
                    </a:lnTo>
                    <a:lnTo>
                      <a:pt x="16007" y="8443"/>
                    </a:lnTo>
                    <a:lnTo>
                      <a:pt x="16007" y="8443"/>
                    </a:lnTo>
                    <a:cubicBezTo>
                      <a:pt x="16001" y="8433"/>
                      <a:pt x="15994" y="8423"/>
                      <a:pt x="15986" y="8411"/>
                    </a:cubicBezTo>
                    <a:lnTo>
                      <a:pt x="16049" y="8390"/>
                    </a:lnTo>
                    <a:lnTo>
                      <a:pt x="16091" y="8286"/>
                    </a:lnTo>
                    <a:lnTo>
                      <a:pt x="16091" y="8181"/>
                    </a:lnTo>
                    <a:lnTo>
                      <a:pt x="15965" y="8139"/>
                    </a:lnTo>
                    <a:lnTo>
                      <a:pt x="15861" y="8202"/>
                    </a:lnTo>
                    <a:lnTo>
                      <a:pt x="15924" y="8244"/>
                    </a:lnTo>
                    <a:lnTo>
                      <a:pt x="15840" y="8349"/>
                    </a:lnTo>
                    <a:lnTo>
                      <a:pt x="15735" y="8370"/>
                    </a:lnTo>
                    <a:lnTo>
                      <a:pt x="15714" y="8390"/>
                    </a:lnTo>
                    <a:lnTo>
                      <a:pt x="15673" y="8390"/>
                    </a:lnTo>
                    <a:cubicBezTo>
                      <a:pt x="15652" y="8390"/>
                      <a:pt x="15631" y="8411"/>
                      <a:pt x="15610" y="8453"/>
                    </a:cubicBezTo>
                    <a:lnTo>
                      <a:pt x="15526" y="8453"/>
                    </a:lnTo>
                    <a:lnTo>
                      <a:pt x="15442" y="8390"/>
                    </a:lnTo>
                    <a:lnTo>
                      <a:pt x="15296" y="8390"/>
                    </a:lnTo>
                    <a:lnTo>
                      <a:pt x="15149" y="8453"/>
                    </a:lnTo>
                    <a:lnTo>
                      <a:pt x="15003" y="8349"/>
                    </a:lnTo>
                    <a:lnTo>
                      <a:pt x="14836" y="8307"/>
                    </a:lnTo>
                    <a:lnTo>
                      <a:pt x="14773" y="8349"/>
                    </a:lnTo>
                    <a:lnTo>
                      <a:pt x="14626" y="8265"/>
                    </a:lnTo>
                    <a:lnTo>
                      <a:pt x="14354" y="8307"/>
                    </a:lnTo>
                    <a:lnTo>
                      <a:pt x="14166" y="8411"/>
                    </a:lnTo>
                    <a:lnTo>
                      <a:pt x="14166" y="8453"/>
                    </a:lnTo>
                    <a:lnTo>
                      <a:pt x="13999" y="8453"/>
                    </a:lnTo>
                    <a:lnTo>
                      <a:pt x="13894" y="8411"/>
                    </a:lnTo>
                    <a:lnTo>
                      <a:pt x="13894" y="8474"/>
                    </a:lnTo>
                    <a:cubicBezTo>
                      <a:pt x="13852" y="8474"/>
                      <a:pt x="13769" y="8474"/>
                      <a:pt x="13727" y="8495"/>
                    </a:cubicBezTo>
                    <a:lnTo>
                      <a:pt x="13685" y="8453"/>
                    </a:lnTo>
                    <a:lnTo>
                      <a:pt x="13685" y="8370"/>
                    </a:lnTo>
                    <a:lnTo>
                      <a:pt x="13559" y="8349"/>
                    </a:lnTo>
                    <a:lnTo>
                      <a:pt x="13580" y="8453"/>
                    </a:lnTo>
                    <a:lnTo>
                      <a:pt x="13538" y="8474"/>
                    </a:lnTo>
                    <a:lnTo>
                      <a:pt x="13538" y="8370"/>
                    </a:lnTo>
                    <a:lnTo>
                      <a:pt x="13434" y="8286"/>
                    </a:lnTo>
                    <a:lnTo>
                      <a:pt x="13329" y="8349"/>
                    </a:lnTo>
                    <a:lnTo>
                      <a:pt x="13224" y="8265"/>
                    </a:lnTo>
                    <a:lnTo>
                      <a:pt x="13120" y="8202"/>
                    </a:lnTo>
                    <a:lnTo>
                      <a:pt x="12994" y="8286"/>
                    </a:lnTo>
                    <a:lnTo>
                      <a:pt x="12994" y="8349"/>
                    </a:lnTo>
                    <a:lnTo>
                      <a:pt x="13224" y="8411"/>
                    </a:lnTo>
                    <a:lnTo>
                      <a:pt x="13308" y="8495"/>
                    </a:lnTo>
                    <a:lnTo>
                      <a:pt x="13162" y="8495"/>
                    </a:lnTo>
                    <a:lnTo>
                      <a:pt x="13162" y="8516"/>
                    </a:lnTo>
                    <a:lnTo>
                      <a:pt x="13099" y="8579"/>
                    </a:lnTo>
                    <a:lnTo>
                      <a:pt x="13057" y="8579"/>
                    </a:lnTo>
                    <a:cubicBezTo>
                      <a:pt x="13094" y="8560"/>
                      <a:pt x="13098" y="8492"/>
                      <a:pt x="13055" y="8492"/>
                    </a:cubicBezTo>
                    <a:cubicBezTo>
                      <a:pt x="13049" y="8492"/>
                      <a:pt x="13043" y="8493"/>
                      <a:pt x="13036" y="8495"/>
                    </a:cubicBezTo>
                    <a:lnTo>
                      <a:pt x="12952" y="8495"/>
                    </a:lnTo>
                    <a:lnTo>
                      <a:pt x="12932" y="8390"/>
                    </a:lnTo>
                    <a:lnTo>
                      <a:pt x="12848" y="8370"/>
                    </a:lnTo>
                    <a:lnTo>
                      <a:pt x="12743" y="8390"/>
                    </a:lnTo>
                    <a:lnTo>
                      <a:pt x="12639" y="8370"/>
                    </a:lnTo>
                    <a:lnTo>
                      <a:pt x="12492" y="8411"/>
                    </a:lnTo>
                    <a:lnTo>
                      <a:pt x="12408" y="8516"/>
                    </a:lnTo>
                    <a:lnTo>
                      <a:pt x="12388" y="8600"/>
                    </a:lnTo>
                    <a:lnTo>
                      <a:pt x="12283" y="8600"/>
                    </a:lnTo>
                    <a:lnTo>
                      <a:pt x="12283" y="8579"/>
                    </a:lnTo>
                    <a:lnTo>
                      <a:pt x="12283" y="8558"/>
                    </a:lnTo>
                    <a:lnTo>
                      <a:pt x="12304" y="8558"/>
                    </a:lnTo>
                    <a:cubicBezTo>
                      <a:pt x="12325" y="8558"/>
                      <a:pt x="12304" y="8516"/>
                      <a:pt x="12304" y="8516"/>
                    </a:cubicBezTo>
                    <a:lnTo>
                      <a:pt x="12325" y="8495"/>
                    </a:lnTo>
                    <a:lnTo>
                      <a:pt x="12367" y="8370"/>
                    </a:lnTo>
                    <a:lnTo>
                      <a:pt x="12178" y="8307"/>
                    </a:lnTo>
                    <a:lnTo>
                      <a:pt x="12053" y="8390"/>
                    </a:lnTo>
                    <a:lnTo>
                      <a:pt x="12011" y="8516"/>
                    </a:lnTo>
                    <a:cubicBezTo>
                      <a:pt x="11885" y="8495"/>
                      <a:pt x="11781" y="8474"/>
                      <a:pt x="11676" y="8453"/>
                    </a:cubicBezTo>
                    <a:lnTo>
                      <a:pt x="11781" y="8411"/>
                    </a:lnTo>
                    <a:lnTo>
                      <a:pt x="11802" y="8349"/>
                    </a:lnTo>
                    <a:lnTo>
                      <a:pt x="11676" y="8181"/>
                    </a:lnTo>
                    <a:lnTo>
                      <a:pt x="11530" y="8160"/>
                    </a:lnTo>
                    <a:lnTo>
                      <a:pt x="11362" y="8202"/>
                    </a:lnTo>
                    <a:lnTo>
                      <a:pt x="11237" y="8181"/>
                    </a:lnTo>
                    <a:lnTo>
                      <a:pt x="11111" y="8202"/>
                    </a:lnTo>
                    <a:lnTo>
                      <a:pt x="11111" y="8244"/>
                    </a:lnTo>
                    <a:cubicBezTo>
                      <a:pt x="11069" y="8244"/>
                      <a:pt x="11069" y="8244"/>
                      <a:pt x="11048" y="8202"/>
                    </a:cubicBezTo>
                    <a:lnTo>
                      <a:pt x="11069" y="8056"/>
                    </a:lnTo>
                    <a:lnTo>
                      <a:pt x="11028" y="7972"/>
                    </a:lnTo>
                    <a:lnTo>
                      <a:pt x="10923" y="7951"/>
                    </a:lnTo>
                    <a:lnTo>
                      <a:pt x="10902" y="7930"/>
                    </a:lnTo>
                    <a:lnTo>
                      <a:pt x="10797" y="7930"/>
                    </a:lnTo>
                    <a:lnTo>
                      <a:pt x="10714" y="7972"/>
                    </a:lnTo>
                    <a:lnTo>
                      <a:pt x="10609" y="7972"/>
                    </a:lnTo>
                    <a:lnTo>
                      <a:pt x="10525" y="7930"/>
                    </a:lnTo>
                    <a:lnTo>
                      <a:pt x="10400" y="7972"/>
                    </a:lnTo>
                    <a:lnTo>
                      <a:pt x="10274" y="7930"/>
                    </a:lnTo>
                    <a:lnTo>
                      <a:pt x="10191" y="7846"/>
                    </a:lnTo>
                    <a:lnTo>
                      <a:pt x="10191" y="7763"/>
                    </a:lnTo>
                    <a:lnTo>
                      <a:pt x="10086" y="7595"/>
                    </a:lnTo>
                    <a:lnTo>
                      <a:pt x="10086" y="7449"/>
                    </a:lnTo>
                    <a:lnTo>
                      <a:pt x="9939" y="7449"/>
                    </a:lnTo>
                    <a:lnTo>
                      <a:pt x="9856" y="7470"/>
                    </a:lnTo>
                    <a:lnTo>
                      <a:pt x="9772" y="7386"/>
                    </a:lnTo>
                    <a:lnTo>
                      <a:pt x="9667" y="7386"/>
                    </a:lnTo>
                    <a:lnTo>
                      <a:pt x="9542" y="7282"/>
                    </a:lnTo>
                    <a:lnTo>
                      <a:pt x="9458" y="7240"/>
                    </a:lnTo>
                    <a:lnTo>
                      <a:pt x="9354" y="7261"/>
                    </a:lnTo>
                    <a:lnTo>
                      <a:pt x="9270" y="7261"/>
                    </a:lnTo>
                    <a:lnTo>
                      <a:pt x="9144" y="7114"/>
                    </a:lnTo>
                    <a:lnTo>
                      <a:pt x="9040" y="7114"/>
                    </a:lnTo>
                    <a:lnTo>
                      <a:pt x="9019" y="7344"/>
                    </a:lnTo>
                    <a:lnTo>
                      <a:pt x="8935" y="7449"/>
                    </a:lnTo>
                    <a:lnTo>
                      <a:pt x="8684" y="7491"/>
                    </a:lnTo>
                    <a:lnTo>
                      <a:pt x="8370" y="7449"/>
                    </a:lnTo>
                    <a:lnTo>
                      <a:pt x="8015" y="7449"/>
                    </a:lnTo>
                    <a:lnTo>
                      <a:pt x="7805" y="7365"/>
                    </a:lnTo>
                    <a:lnTo>
                      <a:pt x="7763" y="7323"/>
                    </a:lnTo>
                    <a:lnTo>
                      <a:pt x="7784" y="7219"/>
                    </a:lnTo>
                    <a:lnTo>
                      <a:pt x="7701" y="7072"/>
                    </a:lnTo>
                    <a:lnTo>
                      <a:pt x="7450" y="7051"/>
                    </a:lnTo>
                    <a:lnTo>
                      <a:pt x="7240" y="7010"/>
                    </a:lnTo>
                    <a:lnTo>
                      <a:pt x="7136" y="6926"/>
                    </a:lnTo>
                    <a:lnTo>
                      <a:pt x="6947" y="6926"/>
                    </a:lnTo>
                    <a:lnTo>
                      <a:pt x="6906" y="6968"/>
                    </a:lnTo>
                    <a:lnTo>
                      <a:pt x="6843" y="7030"/>
                    </a:lnTo>
                    <a:lnTo>
                      <a:pt x="6759" y="6947"/>
                    </a:lnTo>
                    <a:lnTo>
                      <a:pt x="6592" y="6926"/>
                    </a:lnTo>
                    <a:lnTo>
                      <a:pt x="6487" y="6926"/>
                    </a:lnTo>
                    <a:cubicBezTo>
                      <a:pt x="6403" y="6842"/>
                      <a:pt x="6320" y="6758"/>
                      <a:pt x="6278" y="6654"/>
                    </a:cubicBezTo>
                    <a:lnTo>
                      <a:pt x="6278" y="6486"/>
                    </a:lnTo>
                    <a:lnTo>
                      <a:pt x="6320" y="6173"/>
                    </a:lnTo>
                    <a:lnTo>
                      <a:pt x="6278" y="5963"/>
                    </a:lnTo>
                    <a:lnTo>
                      <a:pt x="6382" y="5712"/>
                    </a:lnTo>
                    <a:lnTo>
                      <a:pt x="6320" y="5649"/>
                    </a:lnTo>
                    <a:lnTo>
                      <a:pt x="6320" y="5461"/>
                    </a:lnTo>
                    <a:lnTo>
                      <a:pt x="6424" y="5398"/>
                    </a:lnTo>
                    <a:lnTo>
                      <a:pt x="6487" y="5336"/>
                    </a:lnTo>
                    <a:lnTo>
                      <a:pt x="6445" y="5231"/>
                    </a:lnTo>
                    <a:lnTo>
                      <a:pt x="6382" y="5168"/>
                    </a:lnTo>
                    <a:lnTo>
                      <a:pt x="6278" y="5085"/>
                    </a:lnTo>
                    <a:lnTo>
                      <a:pt x="6215" y="4959"/>
                    </a:lnTo>
                    <a:lnTo>
                      <a:pt x="6131" y="4938"/>
                    </a:lnTo>
                    <a:lnTo>
                      <a:pt x="6110" y="4854"/>
                    </a:lnTo>
                    <a:lnTo>
                      <a:pt x="6006" y="4813"/>
                    </a:lnTo>
                    <a:lnTo>
                      <a:pt x="5818" y="4833"/>
                    </a:lnTo>
                    <a:lnTo>
                      <a:pt x="5713" y="4813"/>
                    </a:lnTo>
                    <a:lnTo>
                      <a:pt x="5692" y="4624"/>
                    </a:lnTo>
                    <a:lnTo>
                      <a:pt x="5608" y="4520"/>
                    </a:lnTo>
                    <a:lnTo>
                      <a:pt x="5546" y="4561"/>
                    </a:lnTo>
                    <a:lnTo>
                      <a:pt x="5587" y="4457"/>
                    </a:lnTo>
                    <a:lnTo>
                      <a:pt x="5483" y="4415"/>
                    </a:lnTo>
                    <a:lnTo>
                      <a:pt x="5462" y="4122"/>
                    </a:lnTo>
                    <a:lnTo>
                      <a:pt x="5336" y="4185"/>
                    </a:lnTo>
                    <a:lnTo>
                      <a:pt x="5274" y="4122"/>
                    </a:lnTo>
                    <a:lnTo>
                      <a:pt x="5043" y="4122"/>
                    </a:lnTo>
                    <a:lnTo>
                      <a:pt x="4855" y="3996"/>
                    </a:lnTo>
                    <a:lnTo>
                      <a:pt x="4855" y="3892"/>
                    </a:lnTo>
                    <a:lnTo>
                      <a:pt x="4960" y="3850"/>
                    </a:lnTo>
                    <a:lnTo>
                      <a:pt x="5085" y="3766"/>
                    </a:lnTo>
                    <a:lnTo>
                      <a:pt x="5002" y="3704"/>
                    </a:lnTo>
                    <a:lnTo>
                      <a:pt x="4876" y="3745"/>
                    </a:lnTo>
                    <a:lnTo>
                      <a:pt x="4813" y="3704"/>
                    </a:lnTo>
                    <a:lnTo>
                      <a:pt x="4667" y="3766"/>
                    </a:lnTo>
                    <a:lnTo>
                      <a:pt x="4750" y="3683"/>
                    </a:lnTo>
                    <a:lnTo>
                      <a:pt x="4876" y="3578"/>
                    </a:lnTo>
                    <a:lnTo>
                      <a:pt x="5064" y="3557"/>
                    </a:lnTo>
                    <a:lnTo>
                      <a:pt x="5043" y="3432"/>
                    </a:lnTo>
                    <a:lnTo>
                      <a:pt x="4855" y="3222"/>
                    </a:lnTo>
                    <a:lnTo>
                      <a:pt x="4750" y="3222"/>
                    </a:lnTo>
                    <a:lnTo>
                      <a:pt x="4625" y="3285"/>
                    </a:lnTo>
                    <a:lnTo>
                      <a:pt x="4478" y="3369"/>
                    </a:lnTo>
                    <a:lnTo>
                      <a:pt x="4332" y="3369"/>
                    </a:lnTo>
                    <a:lnTo>
                      <a:pt x="4416" y="3348"/>
                    </a:lnTo>
                    <a:lnTo>
                      <a:pt x="4457" y="3285"/>
                    </a:lnTo>
                    <a:lnTo>
                      <a:pt x="4520" y="3264"/>
                    </a:lnTo>
                    <a:lnTo>
                      <a:pt x="4562" y="3180"/>
                    </a:lnTo>
                    <a:lnTo>
                      <a:pt x="4541" y="3097"/>
                    </a:lnTo>
                    <a:lnTo>
                      <a:pt x="4416" y="3055"/>
                    </a:lnTo>
                    <a:lnTo>
                      <a:pt x="4206" y="3055"/>
                    </a:lnTo>
                    <a:lnTo>
                      <a:pt x="4081" y="2929"/>
                    </a:lnTo>
                    <a:lnTo>
                      <a:pt x="4081" y="2846"/>
                    </a:lnTo>
                    <a:lnTo>
                      <a:pt x="4039" y="2678"/>
                    </a:lnTo>
                    <a:lnTo>
                      <a:pt x="3809" y="2448"/>
                    </a:lnTo>
                    <a:lnTo>
                      <a:pt x="3725" y="2427"/>
                    </a:lnTo>
                    <a:lnTo>
                      <a:pt x="3662" y="2448"/>
                    </a:lnTo>
                    <a:lnTo>
                      <a:pt x="3558" y="2364"/>
                    </a:lnTo>
                    <a:lnTo>
                      <a:pt x="3516" y="2155"/>
                    </a:lnTo>
                    <a:lnTo>
                      <a:pt x="3369" y="2009"/>
                    </a:lnTo>
                    <a:lnTo>
                      <a:pt x="3160" y="1883"/>
                    </a:lnTo>
                    <a:lnTo>
                      <a:pt x="3035" y="1883"/>
                    </a:lnTo>
                    <a:lnTo>
                      <a:pt x="2993" y="1925"/>
                    </a:lnTo>
                    <a:lnTo>
                      <a:pt x="2930" y="1883"/>
                    </a:lnTo>
                    <a:lnTo>
                      <a:pt x="2888" y="1716"/>
                    </a:lnTo>
                    <a:lnTo>
                      <a:pt x="2825" y="1800"/>
                    </a:lnTo>
                    <a:lnTo>
                      <a:pt x="2763" y="1716"/>
                    </a:lnTo>
                    <a:lnTo>
                      <a:pt x="2763" y="1528"/>
                    </a:lnTo>
                    <a:lnTo>
                      <a:pt x="2658" y="1402"/>
                    </a:lnTo>
                    <a:lnTo>
                      <a:pt x="2533" y="1381"/>
                    </a:lnTo>
                    <a:lnTo>
                      <a:pt x="2470" y="1297"/>
                    </a:lnTo>
                    <a:lnTo>
                      <a:pt x="2135" y="1088"/>
                    </a:lnTo>
                    <a:lnTo>
                      <a:pt x="2030" y="1088"/>
                    </a:lnTo>
                    <a:lnTo>
                      <a:pt x="1905" y="942"/>
                    </a:lnTo>
                    <a:lnTo>
                      <a:pt x="1779" y="900"/>
                    </a:lnTo>
                    <a:lnTo>
                      <a:pt x="1737" y="837"/>
                    </a:lnTo>
                    <a:lnTo>
                      <a:pt x="1716" y="649"/>
                    </a:lnTo>
                    <a:lnTo>
                      <a:pt x="1612" y="586"/>
                    </a:lnTo>
                    <a:lnTo>
                      <a:pt x="1528" y="460"/>
                    </a:lnTo>
                    <a:lnTo>
                      <a:pt x="1486" y="439"/>
                    </a:lnTo>
                    <a:lnTo>
                      <a:pt x="1403" y="272"/>
                    </a:lnTo>
                    <a:lnTo>
                      <a:pt x="1277" y="230"/>
                    </a:lnTo>
                    <a:lnTo>
                      <a:pt x="1152" y="230"/>
                    </a:lnTo>
                    <a:lnTo>
                      <a:pt x="1068" y="251"/>
                    </a:lnTo>
                    <a:lnTo>
                      <a:pt x="1005" y="209"/>
                    </a:lnTo>
                    <a:lnTo>
                      <a:pt x="859" y="209"/>
                    </a:lnTo>
                    <a:lnTo>
                      <a:pt x="670" y="251"/>
                    </a:lnTo>
                    <a:lnTo>
                      <a:pt x="587" y="209"/>
                    </a:lnTo>
                    <a:lnTo>
                      <a:pt x="336" y="21"/>
                    </a:lnTo>
                    <a:lnTo>
                      <a:pt x="105"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963" name="Google Shape;963;p27"/>
            <p:cNvSpPr/>
            <p:nvPr/>
          </p:nvSpPr>
          <p:spPr>
            <a:xfrm>
              <a:off x="-1377437" y="3977015"/>
              <a:ext cx="53248" cy="66517"/>
            </a:xfrm>
            <a:custGeom>
              <a:avLst/>
              <a:gdLst/>
              <a:ahLst/>
              <a:cxnLst/>
              <a:rect l="l" t="t" r="r" b="b"/>
              <a:pathLst>
                <a:path w="2512" h="3286" extrusionOk="0">
                  <a:moveTo>
                    <a:pt x="126" y="0"/>
                  </a:moveTo>
                  <a:lnTo>
                    <a:pt x="42" y="84"/>
                  </a:lnTo>
                  <a:lnTo>
                    <a:pt x="0" y="210"/>
                  </a:lnTo>
                  <a:lnTo>
                    <a:pt x="126" y="419"/>
                  </a:lnTo>
                  <a:lnTo>
                    <a:pt x="189" y="879"/>
                  </a:lnTo>
                  <a:lnTo>
                    <a:pt x="251" y="1047"/>
                  </a:lnTo>
                  <a:lnTo>
                    <a:pt x="314" y="1172"/>
                  </a:lnTo>
                  <a:lnTo>
                    <a:pt x="314" y="1360"/>
                  </a:lnTo>
                  <a:lnTo>
                    <a:pt x="251" y="1402"/>
                  </a:lnTo>
                  <a:lnTo>
                    <a:pt x="293" y="1507"/>
                  </a:lnTo>
                  <a:lnTo>
                    <a:pt x="356" y="1611"/>
                  </a:lnTo>
                  <a:lnTo>
                    <a:pt x="335" y="1674"/>
                  </a:lnTo>
                  <a:lnTo>
                    <a:pt x="419" y="1758"/>
                  </a:lnTo>
                  <a:lnTo>
                    <a:pt x="565" y="1863"/>
                  </a:lnTo>
                  <a:lnTo>
                    <a:pt x="649" y="2009"/>
                  </a:lnTo>
                  <a:lnTo>
                    <a:pt x="754" y="2072"/>
                  </a:lnTo>
                  <a:lnTo>
                    <a:pt x="837" y="2176"/>
                  </a:lnTo>
                  <a:lnTo>
                    <a:pt x="754" y="2281"/>
                  </a:lnTo>
                  <a:lnTo>
                    <a:pt x="733" y="2344"/>
                  </a:lnTo>
                  <a:lnTo>
                    <a:pt x="816" y="2407"/>
                  </a:lnTo>
                  <a:lnTo>
                    <a:pt x="1005" y="2490"/>
                  </a:lnTo>
                  <a:lnTo>
                    <a:pt x="1193" y="2616"/>
                  </a:lnTo>
                  <a:lnTo>
                    <a:pt x="1172" y="2720"/>
                  </a:lnTo>
                  <a:lnTo>
                    <a:pt x="1339" y="2867"/>
                  </a:lnTo>
                  <a:lnTo>
                    <a:pt x="1486" y="2867"/>
                  </a:lnTo>
                  <a:lnTo>
                    <a:pt x="1528" y="2909"/>
                  </a:lnTo>
                  <a:lnTo>
                    <a:pt x="1611" y="3013"/>
                  </a:lnTo>
                  <a:lnTo>
                    <a:pt x="1800" y="3118"/>
                  </a:lnTo>
                  <a:lnTo>
                    <a:pt x="1988" y="3139"/>
                  </a:lnTo>
                  <a:lnTo>
                    <a:pt x="2051" y="3223"/>
                  </a:lnTo>
                  <a:lnTo>
                    <a:pt x="2197" y="3264"/>
                  </a:lnTo>
                  <a:lnTo>
                    <a:pt x="2218" y="3244"/>
                  </a:lnTo>
                  <a:lnTo>
                    <a:pt x="2281" y="3285"/>
                  </a:lnTo>
                  <a:lnTo>
                    <a:pt x="2386" y="3223"/>
                  </a:lnTo>
                  <a:lnTo>
                    <a:pt x="2386" y="3181"/>
                  </a:lnTo>
                  <a:lnTo>
                    <a:pt x="2344" y="3181"/>
                  </a:lnTo>
                  <a:lnTo>
                    <a:pt x="2386" y="3118"/>
                  </a:lnTo>
                  <a:lnTo>
                    <a:pt x="2323" y="3076"/>
                  </a:lnTo>
                  <a:lnTo>
                    <a:pt x="2407" y="3118"/>
                  </a:lnTo>
                  <a:lnTo>
                    <a:pt x="2407" y="3181"/>
                  </a:lnTo>
                  <a:lnTo>
                    <a:pt x="2407" y="3223"/>
                  </a:lnTo>
                  <a:lnTo>
                    <a:pt x="2511" y="3244"/>
                  </a:lnTo>
                  <a:lnTo>
                    <a:pt x="2511" y="3118"/>
                  </a:lnTo>
                  <a:lnTo>
                    <a:pt x="2386" y="2846"/>
                  </a:lnTo>
                  <a:lnTo>
                    <a:pt x="2344" y="2846"/>
                  </a:lnTo>
                  <a:lnTo>
                    <a:pt x="2344" y="2804"/>
                  </a:lnTo>
                  <a:lnTo>
                    <a:pt x="2323" y="2762"/>
                  </a:lnTo>
                  <a:lnTo>
                    <a:pt x="2281" y="2741"/>
                  </a:lnTo>
                  <a:lnTo>
                    <a:pt x="2239" y="2553"/>
                  </a:lnTo>
                  <a:lnTo>
                    <a:pt x="2281" y="2511"/>
                  </a:lnTo>
                  <a:lnTo>
                    <a:pt x="2239" y="2448"/>
                  </a:lnTo>
                  <a:lnTo>
                    <a:pt x="2176" y="2448"/>
                  </a:lnTo>
                  <a:lnTo>
                    <a:pt x="2009" y="2344"/>
                  </a:lnTo>
                  <a:lnTo>
                    <a:pt x="1967" y="2197"/>
                  </a:lnTo>
                  <a:lnTo>
                    <a:pt x="1967" y="1904"/>
                  </a:lnTo>
                  <a:lnTo>
                    <a:pt x="1904" y="1821"/>
                  </a:lnTo>
                  <a:lnTo>
                    <a:pt x="1904" y="1716"/>
                  </a:lnTo>
                  <a:lnTo>
                    <a:pt x="1925" y="1674"/>
                  </a:lnTo>
                  <a:lnTo>
                    <a:pt x="1904" y="1381"/>
                  </a:lnTo>
                  <a:lnTo>
                    <a:pt x="1967" y="1339"/>
                  </a:lnTo>
                  <a:lnTo>
                    <a:pt x="1904" y="1088"/>
                  </a:lnTo>
                  <a:lnTo>
                    <a:pt x="1779" y="879"/>
                  </a:lnTo>
                  <a:lnTo>
                    <a:pt x="1360" y="461"/>
                  </a:lnTo>
                  <a:lnTo>
                    <a:pt x="1277" y="314"/>
                  </a:lnTo>
                  <a:lnTo>
                    <a:pt x="1235" y="335"/>
                  </a:lnTo>
                  <a:lnTo>
                    <a:pt x="1172" y="398"/>
                  </a:lnTo>
                  <a:lnTo>
                    <a:pt x="1088" y="398"/>
                  </a:lnTo>
                  <a:lnTo>
                    <a:pt x="1067" y="419"/>
                  </a:lnTo>
                  <a:lnTo>
                    <a:pt x="1067" y="523"/>
                  </a:lnTo>
                  <a:lnTo>
                    <a:pt x="984" y="565"/>
                  </a:lnTo>
                  <a:lnTo>
                    <a:pt x="921" y="523"/>
                  </a:lnTo>
                  <a:lnTo>
                    <a:pt x="816" y="523"/>
                  </a:lnTo>
                  <a:lnTo>
                    <a:pt x="670" y="628"/>
                  </a:lnTo>
                  <a:lnTo>
                    <a:pt x="523" y="607"/>
                  </a:lnTo>
                  <a:lnTo>
                    <a:pt x="523" y="523"/>
                  </a:lnTo>
                  <a:lnTo>
                    <a:pt x="607" y="440"/>
                  </a:lnTo>
                  <a:lnTo>
                    <a:pt x="607" y="251"/>
                  </a:lnTo>
                  <a:lnTo>
                    <a:pt x="544" y="189"/>
                  </a:lnTo>
                  <a:lnTo>
                    <a:pt x="419" y="189"/>
                  </a:lnTo>
                  <a:lnTo>
                    <a:pt x="398" y="126"/>
                  </a:lnTo>
                  <a:lnTo>
                    <a:pt x="231" y="84"/>
                  </a:lnTo>
                  <a:lnTo>
                    <a:pt x="126"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64" name="Google Shape;964;p27"/>
            <p:cNvSpPr/>
            <p:nvPr/>
          </p:nvSpPr>
          <p:spPr>
            <a:xfrm>
              <a:off x="-1259031" y="3974464"/>
              <a:ext cx="116226" cy="74998"/>
            </a:xfrm>
            <a:custGeom>
              <a:avLst/>
              <a:gdLst/>
              <a:ahLst/>
              <a:cxnLst/>
              <a:rect l="l" t="t" r="r" b="b"/>
              <a:pathLst>
                <a:path w="5483" h="3705" extrusionOk="0">
                  <a:moveTo>
                    <a:pt x="4186" y="1"/>
                  </a:moveTo>
                  <a:lnTo>
                    <a:pt x="4144" y="22"/>
                  </a:lnTo>
                  <a:lnTo>
                    <a:pt x="4165" y="126"/>
                  </a:lnTo>
                  <a:lnTo>
                    <a:pt x="4039" y="252"/>
                  </a:lnTo>
                  <a:lnTo>
                    <a:pt x="3976" y="231"/>
                  </a:lnTo>
                  <a:lnTo>
                    <a:pt x="4039" y="126"/>
                  </a:lnTo>
                  <a:lnTo>
                    <a:pt x="4018" y="43"/>
                  </a:lnTo>
                  <a:lnTo>
                    <a:pt x="3935" y="43"/>
                  </a:lnTo>
                  <a:lnTo>
                    <a:pt x="3851" y="273"/>
                  </a:lnTo>
                  <a:lnTo>
                    <a:pt x="3767" y="315"/>
                  </a:lnTo>
                  <a:lnTo>
                    <a:pt x="3642" y="587"/>
                  </a:lnTo>
                  <a:lnTo>
                    <a:pt x="3642" y="754"/>
                  </a:lnTo>
                  <a:lnTo>
                    <a:pt x="3432" y="963"/>
                  </a:lnTo>
                  <a:lnTo>
                    <a:pt x="3328" y="963"/>
                  </a:lnTo>
                  <a:lnTo>
                    <a:pt x="3140" y="1005"/>
                  </a:lnTo>
                  <a:lnTo>
                    <a:pt x="3098" y="1089"/>
                  </a:lnTo>
                  <a:lnTo>
                    <a:pt x="3181" y="1089"/>
                  </a:lnTo>
                  <a:lnTo>
                    <a:pt x="3119" y="1152"/>
                  </a:lnTo>
                  <a:lnTo>
                    <a:pt x="3181" y="1173"/>
                  </a:lnTo>
                  <a:lnTo>
                    <a:pt x="3307" y="1152"/>
                  </a:lnTo>
                  <a:lnTo>
                    <a:pt x="3244" y="1214"/>
                  </a:lnTo>
                  <a:lnTo>
                    <a:pt x="3181" y="1277"/>
                  </a:lnTo>
                  <a:lnTo>
                    <a:pt x="3140" y="1298"/>
                  </a:lnTo>
                  <a:lnTo>
                    <a:pt x="3140" y="1319"/>
                  </a:lnTo>
                  <a:lnTo>
                    <a:pt x="3223" y="1528"/>
                  </a:lnTo>
                  <a:lnTo>
                    <a:pt x="3181" y="1633"/>
                  </a:lnTo>
                  <a:lnTo>
                    <a:pt x="3098" y="1591"/>
                  </a:lnTo>
                  <a:lnTo>
                    <a:pt x="3098" y="1465"/>
                  </a:lnTo>
                  <a:lnTo>
                    <a:pt x="3077" y="1361"/>
                  </a:lnTo>
                  <a:lnTo>
                    <a:pt x="3035" y="1361"/>
                  </a:lnTo>
                  <a:lnTo>
                    <a:pt x="3035" y="1319"/>
                  </a:lnTo>
                  <a:lnTo>
                    <a:pt x="2993" y="1319"/>
                  </a:lnTo>
                  <a:lnTo>
                    <a:pt x="2930" y="1424"/>
                  </a:lnTo>
                  <a:lnTo>
                    <a:pt x="2972" y="1675"/>
                  </a:lnTo>
                  <a:lnTo>
                    <a:pt x="2909" y="1717"/>
                  </a:lnTo>
                  <a:lnTo>
                    <a:pt x="2805" y="1612"/>
                  </a:lnTo>
                  <a:lnTo>
                    <a:pt x="2700" y="1465"/>
                  </a:lnTo>
                  <a:lnTo>
                    <a:pt x="2658" y="1465"/>
                  </a:lnTo>
                  <a:lnTo>
                    <a:pt x="2554" y="1403"/>
                  </a:lnTo>
                  <a:lnTo>
                    <a:pt x="2470" y="1507"/>
                  </a:lnTo>
                  <a:lnTo>
                    <a:pt x="2470" y="1633"/>
                  </a:lnTo>
                  <a:lnTo>
                    <a:pt x="2344" y="1779"/>
                  </a:lnTo>
                  <a:lnTo>
                    <a:pt x="2261" y="1884"/>
                  </a:lnTo>
                  <a:lnTo>
                    <a:pt x="2093" y="2030"/>
                  </a:lnTo>
                  <a:lnTo>
                    <a:pt x="2072" y="2135"/>
                  </a:lnTo>
                  <a:lnTo>
                    <a:pt x="1926" y="2323"/>
                  </a:lnTo>
                  <a:lnTo>
                    <a:pt x="1779" y="2449"/>
                  </a:lnTo>
                  <a:lnTo>
                    <a:pt x="1319" y="2554"/>
                  </a:lnTo>
                  <a:lnTo>
                    <a:pt x="1256" y="2574"/>
                  </a:lnTo>
                  <a:lnTo>
                    <a:pt x="1298" y="2742"/>
                  </a:lnTo>
                  <a:lnTo>
                    <a:pt x="1340" y="2784"/>
                  </a:lnTo>
                  <a:lnTo>
                    <a:pt x="1256" y="2763"/>
                  </a:lnTo>
                  <a:lnTo>
                    <a:pt x="1173" y="2826"/>
                  </a:lnTo>
                  <a:lnTo>
                    <a:pt x="1047" y="2846"/>
                  </a:lnTo>
                  <a:lnTo>
                    <a:pt x="984" y="2888"/>
                  </a:lnTo>
                  <a:lnTo>
                    <a:pt x="943" y="3035"/>
                  </a:lnTo>
                  <a:lnTo>
                    <a:pt x="943" y="3181"/>
                  </a:lnTo>
                  <a:lnTo>
                    <a:pt x="838" y="3349"/>
                  </a:lnTo>
                  <a:lnTo>
                    <a:pt x="838" y="3370"/>
                  </a:lnTo>
                  <a:lnTo>
                    <a:pt x="629" y="3349"/>
                  </a:lnTo>
                  <a:lnTo>
                    <a:pt x="399" y="3265"/>
                  </a:lnTo>
                  <a:lnTo>
                    <a:pt x="210" y="3265"/>
                  </a:lnTo>
                  <a:lnTo>
                    <a:pt x="168" y="3181"/>
                  </a:lnTo>
                  <a:lnTo>
                    <a:pt x="64" y="3056"/>
                  </a:lnTo>
                  <a:lnTo>
                    <a:pt x="1" y="3077"/>
                  </a:lnTo>
                  <a:lnTo>
                    <a:pt x="127" y="3286"/>
                  </a:lnTo>
                  <a:lnTo>
                    <a:pt x="315" y="3411"/>
                  </a:lnTo>
                  <a:lnTo>
                    <a:pt x="357" y="3474"/>
                  </a:lnTo>
                  <a:lnTo>
                    <a:pt x="482" y="3579"/>
                  </a:lnTo>
                  <a:lnTo>
                    <a:pt x="503" y="3683"/>
                  </a:lnTo>
                  <a:lnTo>
                    <a:pt x="608" y="3704"/>
                  </a:lnTo>
                  <a:lnTo>
                    <a:pt x="775" y="3662"/>
                  </a:lnTo>
                  <a:lnTo>
                    <a:pt x="796" y="3579"/>
                  </a:lnTo>
                  <a:lnTo>
                    <a:pt x="922" y="3600"/>
                  </a:lnTo>
                  <a:lnTo>
                    <a:pt x="1005" y="3558"/>
                  </a:lnTo>
                  <a:lnTo>
                    <a:pt x="1319" y="3579"/>
                  </a:lnTo>
                  <a:lnTo>
                    <a:pt x="1654" y="3453"/>
                  </a:lnTo>
                  <a:lnTo>
                    <a:pt x="1738" y="3370"/>
                  </a:lnTo>
                  <a:lnTo>
                    <a:pt x="2031" y="3370"/>
                  </a:lnTo>
                  <a:lnTo>
                    <a:pt x="2156" y="3411"/>
                  </a:lnTo>
                  <a:lnTo>
                    <a:pt x="2198" y="3495"/>
                  </a:lnTo>
                  <a:lnTo>
                    <a:pt x="2344" y="3495"/>
                  </a:lnTo>
                  <a:lnTo>
                    <a:pt x="2575" y="3370"/>
                  </a:lnTo>
                  <a:lnTo>
                    <a:pt x="2868" y="3307"/>
                  </a:lnTo>
                  <a:lnTo>
                    <a:pt x="2826" y="3244"/>
                  </a:lnTo>
                  <a:lnTo>
                    <a:pt x="3077" y="2888"/>
                  </a:lnTo>
                  <a:lnTo>
                    <a:pt x="3140" y="2637"/>
                  </a:lnTo>
                  <a:lnTo>
                    <a:pt x="3328" y="2365"/>
                  </a:lnTo>
                  <a:lnTo>
                    <a:pt x="3453" y="1926"/>
                  </a:lnTo>
                  <a:lnTo>
                    <a:pt x="3453" y="1842"/>
                  </a:lnTo>
                  <a:lnTo>
                    <a:pt x="3516" y="1737"/>
                  </a:lnTo>
                  <a:lnTo>
                    <a:pt x="3516" y="1675"/>
                  </a:lnTo>
                  <a:lnTo>
                    <a:pt x="3621" y="1528"/>
                  </a:lnTo>
                  <a:lnTo>
                    <a:pt x="3725" y="1570"/>
                  </a:lnTo>
                  <a:lnTo>
                    <a:pt x="4165" y="1570"/>
                  </a:lnTo>
                  <a:lnTo>
                    <a:pt x="4228" y="1612"/>
                  </a:lnTo>
                  <a:lnTo>
                    <a:pt x="4374" y="1612"/>
                  </a:lnTo>
                  <a:lnTo>
                    <a:pt x="4500" y="1633"/>
                  </a:lnTo>
                  <a:lnTo>
                    <a:pt x="4500" y="1591"/>
                  </a:lnTo>
                  <a:lnTo>
                    <a:pt x="4667" y="1675"/>
                  </a:lnTo>
                  <a:lnTo>
                    <a:pt x="4751" y="1696"/>
                  </a:lnTo>
                  <a:lnTo>
                    <a:pt x="4876" y="1633"/>
                  </a:lnTo>
                  <a:lnTo>
                    <a:pt x="5023" y="1612"/>
                  </a:lnTo>
                  <a:lnTo>
                    <a:pt x="5023" y="1528"/>
                  </a:lnTo>
                  <a:lnTo>
                    <a:pt x="4876" y="1403"/>
                  </a:lnTo>
                  <a:lnTo>
                    <a:pt x="4876" y="1277"/>
                  </a:lnTo>
                  <a:lnTo>
                    <a:pt x="4918" y="1214"/>
                  </a:lnTo>
                  <a:lnTo>
                    <a:pt x="5169" y="1256"/>
                  </a:lnTo>
                  <a:lnTo>
                    <a:pt x="5357" y="1193"/>
                  </a:lnTo>
                  <a:lnTo>
                    <a:pt x="5483" y="1089"/>
                  </a:lnTo>
                  <a:lnTo>
                    <a:pt x="5441" y="1005"/>
                  </a:lnTo>
                  <a:lnTo>
                    <a:pt x="5357" y="1005"/>
                  </a:lnTo>
                  <a:lnTo>
                    <a:pt x="5232" y="984"/>
                  </a:lnTo>
                  <a:lnTo>
                    <a:pt x="5127" y="880"/>
                  </a:lnTo>
                  <a:lnTo>
                    <a:pt x="5023" y="901"/>
                  </a:lnTo>
                  <a:lnTo>
                    <a:pt x="4897" y="775"/>
                  </a:lnTo>
                  <a:lnTo>
                    <a:pt x="4813" y="775"/>
                  </a:lnTo>
                  <a:lnTo>
                    <a:pt x="4709" y="859"/>
                  </a:lnTo>
                  <a:lnTo>
                    <a:pt x="4667" y="796"/>
                  </a:lnTo>
                  <a:lnTo>
                    <a:pt x="4792" y="691"/>
                  </a:lnTo>
                  <a:lnTo>
                    <a:pt x="4709" y="629"/>
                  </a:lnTo>
                  <a:lnTo>
                    <a:pt x="4688" y="649"/>
                  </a:lnTo>
                  <a:lnTo>
                    <a:pt x="4604" y="754"/>
                  </a:lnTo>
                  <a:lnTo>
                    <a:pt x="4562" y="670"/>
                  </a:lnTo>
                  <a:lnTo>
                    <a:pt x="4500" y="670"/>
                  </a:lnTo>
                  <a:lnTo>
                    <a:pt x="4500" y="482"/>
                  </a:lnTo>
                  <a:lnTo>
                    <a:pt x="4604" y="461"/>
                  </a:lnTo>
                  <a:lnTo>
                    <a:pt x="4604" y="377"/>
                  </a:lnTo>
                  <a:lnTo>
                    <a:pt x="4458" y="273"/>
                  </a:lnTo>
                  <a:lnTo>
                    <a:pt x="4437" y="336"/>
                  </a:lnTo>
                  <a:lnTo>
                    <a:pt x="4290" y="231"/>
                  </a:lnTo>
                  <a:lnTo>
                    <a:pt x="4290" y="64"/>
                  </a:lnTo>
                  <a:lnTo>
                    <a:pt x="4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65" name="Google Shape;965;p27"/>
            <p:cNvSpPr/>
            <p:nvPr/>
          </p:nvSpPr>
          <p:spPr>
            <a:xfrm>
              <a:off x="-1367686" y="3767795"/>
              <a:ext cx="101154" cy="186798"/>
            </a:xfrm>
            <a:custGeom>
              <a:avLst/>
              <a:gdLst/>
              <a:ahLst/>
              <a:cxnLst/>
              <a:rect l="l" t="t" r="r" b="b"/>
              <a:pathLst>
                <a:path w="4772" h="9228" extrusionOk="0">
                  <a:moveTo>
                    <a:pt x="1821" y="0"/>
                  </a:moveTo>
                  <a:lnTo>
                    <a:pt x="1737" y="84"/>
                  </a:lnTo>
                  <a:lnTo>
                    <a:pt x="1591" y="84"/>
                  </a:lnTo>
                  <a:lnTo>
                    <a:pt x="1465" y="126"/>
                  </a:lnTo>
                  <a:lnTo>
                    <a:pt x="1507" y="314"/>
                  </a:lnTo>
                  <a:lnTo>
                    <a:pt x="1298" y="398"/>
                  </a:lnTo>
                  <a:lnTo>
                    <a:pt x="1193" y="314"/>
                  </a:lnTo>
                  <a:lnTo>
                    <a:pt x="1026" y="377"/>
                  </a:lnTo>
                  <a:lnTo>
                    <a:pt x="1026" y="440"/>
                  </a:lnTo>
                  <a:lnTo>
                    <a:pt x="900" y="502"/>
                  </a:lnTo>
                  <a:lnTo>
                    <a:pt x="879" y="419"/>
                  </a:lnTo>
                  <a:lnTo>
                    <a:pt x="796" y="419"/>
                  </a:lnTo>
                  <a:lnTo>
                    <a:pt x="733" y="502"/>
                  </a:lnTo>
                  <a:lnTo>
                    <a:pt x="607" y="398"/>
                  </a:lnTo>
                  <a:lnTo>
                    <a:pt x="524" y="440"/>
                  </a:lnTo>
                  <a:lnTo>
                    <a:pt x="503" y="544"/>
                  </a:lnTo>
                  <a:lnTo>
                    <a:pt x="419" y="544"/>
                  </a:lnTo>
                  <a:lnTo>
                    <a:pt x="377" y="523"/>
                  </a:lnTo>
                  <a:lnTo>
                    <a:pt x="398" y="440"/>
                  </a:lnTo>
                  <a:lnTo>
                    <a:pt x="315" y="419"/>
                  </a:lnTo>
                  <a:lnTo>
                    <a:pt x="189" y="481"/>
                  </a:lnTo>
                  <a:lnTo>
                    <a:pt x="147" y="523"/>
                  </a:lnTo>
                  <a:lnTo>
                    <a:pt x="105" y="586"/>
                  </a:lnTo>
                  <a:lnTo>
                    <a:pt x="63" y="607"/>
                  </a:lnTo>
                  <a:lnTo>
                    <a:pt x="1" y="628"/>
                  </a:lnTo>
                  <a:lnTo>
                    <a:pt x="63" y="712"/>
                  </a:lnTo>
                  <a:lnTo>
                    <a:pt x="252" y="795"/>
                  </a:lnTo>
                  <a:lnTo>
                    <a:pt x="356" y="942"/>
                  </a:lnTo>
                  <a:lnTo>
                    <a:pt x="461" y="1025"/>
                  </a:lnTo>
                  <a:lnTo>
                    <a:pt x="482" y="1151"/>
                  </a:lnTo>
                  <a:lnTo>
                    <a:pt x="419" y="1235"/>
                  </a:lnTo>
                  <a:lnTo>
                    <a:pt x="628" y="1423"/>
                  </a:lnTo>
                  <a:lnTo>
                    <a:pt x="733" y="1632"/>
                  </a:lnTo>
                  <a:lnTo>
                    <a:pt x="984" y="1632"/>
                  </a:lnTo>
                  <a:lnTo>
                    <a:pt x="1131" y="1674"/>
                  </a:lnTo>
                  <a:lnTo>
                    <a:pt x="1256" y="1590"/>
                  </a:lnTo>
                  <a:lnTo>
                    <a:pt x="1423" y="1590"/>
                  </a:lnTo>
                  <a:lnTo>
                    <a:pt x="1507" y="1695"/>
                  </a:lnTo>
                  <a:lnTo>
                    <a:pt x="1654" y="1737"/>
                  </a:lnTo>
                  <a:lnTo>
                    <a:pt x="1675" y="1841"/>
                  </a:lnTo>
                  <a:lnTo>
                    <a:pt x="1654" y="1946"/>
                  </a:lnTo>
                  <a:lnTo>
                    <a:pt x="1842" y="1988"/>
                  </a:lnTo>
                  <a:lnTo>
                    <a:pt x="1842" y="2072"/>
                  </a:lnTo>
                  <a:lnTo>
                    <a:pt x="1758" y="2092"/>
                  </a:lnTo>
                  <a:lnTo>
                    <a:pt x="1675" y="2302"/>
                  </a:lnTo>
                  <a:lnTo>
                    <a:pt x="1633" y="2385"/>
                  </a:lnTo>
                  <a:lnTo>
                    <a:pt x="1507" y="2385"/>
                  </a:lnTo>
                  <a:lnTo>
                    <a:pt x="1340" y="2469"/>
                  </a:lnTo>
                  <a:lnTo>
                    <a:pt x="1256" y="2469"/>
                  </a:lnTo>
                  <a:lnTo>
                    <a:pt x="1256" y="2532"/>
                  </a:lnTo>
                  <a:lnTo>
                    <a:pt x="1403" y="2699"/>
                  </a:lnTo>
                  <a:lnTo>
                    <a:pt x="1319" y="2783"/>
                  </a:lnTo>
                  <a:lnTo>
                    <a:pt x="1340" y="2846"/>
                  </a:lnTo>
                  <a:lnTo>
                    <a:pt x="1423" y="2846"/>
                  </a:lnTo>
                  <a:lnTo>
                    <a:pt x="1507" y="3013"/>
                  </a:lnTo>
                  <a:lnTo>
                    <a:pt x="1675" y="3013"/>
                  </a:lnTo>
                  <a:lnTo>
                    <a:pt x="1863" y="3118"/>
                  </a:lnTo>
                  <a:lnTo>
                    <a:pt x="1968" y="3118"/>
                  </a:lnTo>
                  <a:lnTo>
                    <a:pt x="2114" y="3327"/>
                  </a:lnTo>
                  <a:lnTo>
                    <a:pt x="2281" y="3411"/>
                  </a:lnTo>
                  <a:lnTo>
                    <a:pt x="2407" y="3557"/>
                  </a:lnTo>
                  <a:lnTo>
                    <a:pt x="2386" y="3641"/>
                  </a:lnTo>
                  <a:lnTo>
                    <a:pt x="2574" y="3850"/>
                  </a:lnTo>
                  <a:lnTo>
                    <a:pt x="2616" y="3976"/>
                  </a:lnTo>
                  <a:lnTo>
                    <a:pt x="2700" y="4038"/>
                  </a:lnTo>
                  <a:lnTo>
                    <a:pt x="2825" y="4038"/>
                  </a:lnTo>
                  <a:lnTo>
                    <a:pt x="2909" y="4143"/>
                  </a:lnTo>
                  <a:lnTo>
                    <a:pt x="2909" y="4206"/>
                  </a:lnTo>
                  <a:lnTo>
                    <a:pt x="2993" y="4289"/>
                  </a:lnTo>
                  <a:lnTo>
                    <a:pt x="3035" y="4289"/>
                  </a:lnTo>
                  <a:lnTo>
                    <a:pt x="3118" y="4310"/>
                  </a:lnTo>
                  <a:lnTo>
                    <a:pt x="3097" y="4415"/>
                  </a:lnTo>
                  <a:lnTo>
                    <a:pt x="3139" y="4478"/>
                  </a:lnTo>
                  <a:lnTo>
                    <a:pt x="3286" y="4478"/>
                  </a:lnTo>
                  <a:lnTo>
                    <a:pt x="3348" y="4582"/>
                  </a:lnTo>
                  <a:lnTo>
                    <a:pt x="3411" y="4603"/>
                  </a:lnTo>
                  <a:lnTo>
                    <a:pt x="3516" y="4561"/>
                  </a:lnTo>
                  <a:lnTo>
                    <a:pt x="3558" y="4624"/>
                  </a:lnTo>
                  <a:lnTo>
                    <a:pt x="3495" y="4708"/>
                  </a:lnTo>
                  <a:lnTo>
                    <a:pt x="3453" y="4875"/>
                  </a:lnTo>
                  <a:lnTo>
                    <a:pt x="3516" y="4938"/>
                  </a:lnTo>
                  <a:lnTo>
                    <a:pt x="3600" y="4938"/>
                  </a:lnTo>
                  <a:lnTo>
                    <a:pt x="3600" y="5105"/>
                  </a:lnTo>
                  <a:lnTo>
                    <a:pt x="3432" y="5231"/>
                  </a:lnTo>
                  <a:lnTo>
                    <a:pt x="3453" y="5357"/>
                  </a:lnTo>
                  <a:lnTo>
                    <a:pt x="3495" y="5440"/>
                  </a:lnTo>
                  <a:lnTo>
                    <a:pt x="3516" y="5629"/>
                  </a:lnTo>
                  <a:lnTo>
                    <a:pt x="3411" y="5670"/>
                  </a:lnTo>
                  <a:lnTo>
                    <a:pt x="3390" y="5670"/>
                  </a:lnTo>
                  <a:lnTo>
                    <a:pt x="3453" y="5859"/>
                  </a:lnTo>
                  <a:lnTo>
                    <a:pt x="3558" y="5921"/>
                  </a:lnTo>
                  <a:lnTo>
                    <a:pt x="3662" y="6152"/>
                  </a:lnTo>
                  <a:lnTo>
                    <a:pt x="3641" y="6340"/>
                  </a:lnTo>
                  <a:lnTo>
                    <a:pt x="3662" y="6445"/>
                  </a:lnTo>
                  <a:lnTo>
                    <a:pt x="3641" y="6591"/>
                  </a:lnTo>
                  <a:lnTo>
                    <a:pt x="3662" y="6717"/>
                  </a:lnTo>
                  <a:lnTo>
                    <a:pt x="3558" y="6905"/>
                  </a:lnTo>
                  <a:lnTo>
                    <a:pt x="3495" y="6926"/>
                  </a:lnTo>
                  <a:lnTo>
                    <a:pt x="3453" y="7010"/>
                  </a:lnTo>
                  <a:lnTo>
                    <a:pt x="3307" y="7072"/>
                  </a:lnTo>
                  <a:lnTo>
                    <a:pt x="3139" y="7177"/>
                  </a:lnTo>
                  <a:lnTo>
                    <a:pt x="3076" y="7282"/>
                  </a:lnTo>
                  <a:lnTo>
                    <a:pt x="2867" y="7282"/>
                  </a:lnTo>
                  <a:lnTo>
                    <a:pt x="2763" y="7344"/>
                  </a:lnTo>
                  <a:lnTo>
                    <a:pt x="2784" y="7554"/>
                  </a:lnTo>
                  <a:lnTo>
                    <a:pt x="2909" y="7595"/>
                  </a:lnTo>
                  <a:lnTo>
                    <a:pt x="3014" y="7700"/>
                  </a:lnTo>
                  <a:lnTo>
                    <a:pt x="2993" y="7763"/>
                  </a:lnTo>
                  <a:lnTo>
                    <a:pt x="3035" y="7909"/>
                  </a:lnTo>
                  <a:lnTo>
                    <a:pt x="2867" y="7909"/>
                  </a:lnTo>
                  <a:lnTo>
                    <a:pt x="2825" y="7826"/>
                  </a:lnTo>
                  <a:lnTo>
                    <a:pt x="2721" y="7763"/>
                  </a:lnTo>
                  <a:lnTo>
                    <a:pt x="2449" y="7826"/>
                  </a:lnTo>
                  <a:lnTo>
                    <a:pt x="2386" y="7805"/>
                  </a:lnTo>
                  <a:lnTo>
                    <a:pt x="2260" y="7805"/>
                  </a:lnTo>
                  <a:lnTo>
                    <a:pt x="2198" y="7951"/>
                  </a:lnTo>
                  <a:lnTo>
                    <a:pt x="2072" y="7972"/>
                  </a:lnTo>
                  <a:lnTo>
                    <a:pt x="1968" y="8118"/>
                  </a:lnTo>
                  <a:lnTo>
                    <a:pt x="1988" y="8139"/>
                  </a:lnTo>
                  <a:lnTo>
                    <a:pt x="1988" y="8244"/>
                  </a:lnTo>
                  <a:lnTo>
                    <a:pt x="1988" y="8265"/>
                  </a:lnTo>
                  <a:lnTo>
                    <a:pt x="2093" y="8286"/>
                  </a:lnTo>
                  <a:lnTo>
                    <a:pt x="2156" y="8265"/>
                  </a:lnTo>
                  <a:lnTo>
                    <a:pt x="2198" y="8286"/>
                  </a:lnTo>
                  <a:lnTo>
                    <a:pt x="2281" y="8265"/>
                  </a:lnTo>
                  <a:lnTo>
                    <a:pt x="2407" y="8286"/>
                  </a:lnTo>
                  <a:lnTo>
                    <a:pt x="2491" y="8265"/>
                  </a:lnTo>
                  <a:lnTo>
                    <a:pt x="2449" y="8328"/>
                  </a:lnTo>
                  <a:lnTo>
                    <a:pt x="2281" y="8453"/>
                  </a:lnTo>
                  <a:lnTo>
                    <a:pt x="2198" y="8579"/>
                  </a:lnTo>
                  <a:lnTo>
                    <a:pt x="2198" y="8767"/>
                  </a:lnTo>
                  <a:lnTo>
                    <a:pt x="2177" y="8851"/>
                  </a:lnTo>
                  <a:lnTo>
                    <a:pt x="2240" y="8851"/>
                  </a:lnTo>
                  <a:lnTo>
                    <a:pt x="2198" y="8872"/>
                  </a:lnTo>
                  <a:lnTo>
                    <a:pt x="2198" y="9018"/>
                  </a:lnTo>
                  <a:lnTo>
                    <a:pt x="2281" y="9081"/>
                  </a:lnTo>
                  <a:lnTo>
                    <a:pt x="2344" y="9060"/>
                  </a:lnTo>
                  <a:lnTo>
                    <a:pt x="2344" y="9060"/>
                  </a:lnTo>
                  <a:lnTo>
                    <a:pt x="2281" y="9123"/>
                  </a:lnTo>
                  <a:lnTo>
                    <a:pt x="2177" y="9165"/>
                  </a:lnTo>
                  <a:lnTo>
                    <a:pt x="2072" y="9227"/>
                  </a:lnTo>
                  <a:lnTo>
                    <a:pt x="2240" y="9227"/>
                  </a:lnTo>
                  <a:lnTo>
                    <a:pt x="2470" y="9123"/>
                  </a:lnTo>
                  <a:lnTo>
                    <a:pt x="2470" y="9102"/>
                  </a:lnTo>
                  <a:lnTo>
                    <a:pt x="2491" y="9102"/>
                  </a:lnTo>
                  <a:lnTo>
                    <a:pt x="2574" y="9018"/>
                  </a:lnTo>
                  <a:lnTo>
                    <a:pt x="2595" y="8914"/>
                  </a:lnTo>
                  <a:lnTo>
                    <a:pt x="2616" y="8851"/>
                  </a:lnTo>
                  <a:lnTo>
                    <a:pt x="2700" y="8872"/>
                  </a:lnTo>
                  <a:lnTo>
                    <a:pt x="2721" y="8851"/>
                  </a:lnTo>
                  <a:lnTo>
                    <a:pt x="2867" y="8746"/>
                  </a:lnTo>
                  <a:lnTo>
                    <a:pt x="2909" y="8746"/>
                  </a:lnTo>
                  <a:lnTo>
                    <a:pt x="2930" y="8683"/>
                  </a:lnTo>
                  <a:lnTo>
                    <a:pt x="2993" y="8662"/>
                  </a:lnTo>
                  <a:lnTo>
                    <a:pt x="2972" y="8600"/>
                  </a:lnTo>
                  <a:lnTo>
                    <a:pt x="2972" y="8579"/>
                  </a:lnTo>
                  <a:lnTo>
                    <a:pt x="2930" y="8495"/>
                  </a:lnTo>
                  <a:lnTo>
                    <a:pt x="2993" y="8495"/>
                  </a:lnTo>
                  <a:lnTo>
                    <a:pt x="3035" y="8558"/>
                  </a:lnTo>
                  <a:lnTo>
                    <a:pt x="3097" y="8579"/>
                  </a:lnTo>
                  <a:lnTo>
                    <a:pt x="3139" y="8537"/>
                  </a:lnTo>
                  <a:lnTo>
                    <a:pt x="3139" y="8453"/>
                  </a:lnTo>
                  <a:lnTo>
                    <a:pt x="3035" y="8349"/>
                  </a:lnTo>
                  <a:lnTo>
                    <a:pt x="3160" y="8453"/>
                  </a:lnTo>
                  <a:lnTo>
                    <a:pt x="3244" y="8390"/>
                  </a:lnTo>
                  <a:lnTo>
                    <a:pt x="3223" y="8286"/>
                  </a:lnTo>
                  <a:lnTo>
                    <a:pt x="3244" y="8244"/>
                  </a:lnTo>
                  <a:lnTo>
                    <a:pt x="3097" y="8181"/>
                  </a:lnTo>
                  <a:lnTo>
                    <a:pt x="3160" y="8181"/>
                  </a:lnTo>
                  <a:lnTo>
                    <a:pt x="3223" y="8160"/>
                  </a:lnTo>
                  <a:lnTo>
                    <a:pt x="3223" y="8139"/>
                  </a:lnTo>
                  <a:lnTo>
                    <a:pt x="3139" y="8077"/>
                  </a:lnTo>
                  <a:lnTo>
                    <a:pt x="3244" y="8118"/>
                  </a:lnTo>
                  <a:lnTo>
                    <a:pt x="3286" y="8077"/>
                  </a:lnTo>
                  <a:lnTo>
                    <a:pt x="3307" y="8014"/>
                  </a:lnTo>
                  <a:lnTo>
                    <a:pt x="3307" y="8077"/>
                  </a:lnTo>
                  <a:lnTo>
                    <a:pt x="3286" y="8160"/>
                  </a:lnTo>
                  <a:lnTo>
                    <a:pt x="3307" y="8160"/>
                  </a:lnTo>
                  <a:lnTo>
                    <a:pt x="3411" y="8139"/>
                  </a:lnTo>
                  <a:lnTo>
                    <a:pt x="3495" y="8181"/>
                  </a:lnTo>
                  <a:lnTo>
                    <a:pt x="3620" y="8160"/>
                  </a:lnTo>
                  <a:lnTo>
                    <a:pt x="3872" y="8014"/>
                  </a:lnTo>
                  <a:lnTo>
                    <a:pt x="3955" y="7951"/>
                  </a:lnTo>
                  <a:lnTo>
                    <a:pt x="4060" y="7951"/>
                  </a:lnTo>
                  <a:lnTo>
                    <a:pt x="4060" y="7846"/>
                  </a:lnTo>
                  <a:lnTo>
                    <a:pt x="4164" y="7763"/>
                  </a:lnTo>
                  <a:lnTo>
                    <a:pt x="4269" y="7721"/>
                  </a:lnTo>
                  <a:lnTo>
                    <a:pt x="4395" y="7595"/>
                  </a:lnTo>
                  <a:lnTo>
                    <a:pt x="4457" y="7554"/>
                  </a:lnTo>
                  <a:lnTo>
                    <a:pt x="4478" y="7428"/>
                  </a:lnTo>
                  <a:lnTo>
                    <a:pt x="4541" y="7407"/>
                  </a:lnTo>
                  <a:lnTo>
                    <a:pt x="4604" y="7323"/>
                  </a:lnTo>
                  <a:lnTo>
                    <a:pt x="4583" y="7282"/>
                  </a:lnTo>
                  <a:lnTo>
                    <a:pt x="4604" y="7177"/>
                  </a:lnTo>
                  <a:lnTo>
                    <a:pt x="4541" y="7072"/>
                  </a:lnTo>
                  <a:lnTo>
                    <a:pt x="4646" y="6989"/>
                  </a:lnTo>
                  <a:lnTo>
                    <a:pt x="4646" y="6905"/>
                  </a:lnTo>
                  <a:lnTo>
                    <a:pt x="4688" y="6884"/>
                  </a:lnTo>
                  <a:lnTo>
                    <a:pt x="4688" y="6821"/>
                  </a:lnTo>
                  <a:lnTo>
                    <a:pt x="4646" y="6758"/>
                  </a:lnTo>
                  <a:lnTo>
                    <a:pt x="4646" y="6675"/>
                  </a:lnTo>
                  <a:lnTo>
                    <a:pt x="4688" y="6654"/>
                  </a:lnTo>
                  <a:lnTo>
                    <a:pt x="4709" y="6696"/>
                  </a:lnTo>
                  <a:lnTo>
                    <a:pt x="4709" y="6717"/>
                  </a:lnTo>
                  <a:lnTo>
                    <a:pt x="4729" y="6717"/>
                  </a:lnTo>
                  <a:lnTo>
                    <a:pt x="4771" y="6654"/>
                  </a:lnTo>
                  <a:lnTo>
                    <a:pt x="4688" y="6507"/>
                  </a:lnTo>
                  <a:lnTo>
                    <a:pt x="4667" y="6445"/>
                  </a:lnTo>
                  <a:lnTo>
                    <a:pt x="4604" y="6403"/>
                  </a:lnTo>
                  <a:lnTo>
                    <a:pt x="4604" y="6361"/>
                  </a:lnTo>
                  <a:lnTo>
                    <a:pt x="4583" y="6194"/>
                  </a:lnTo>
                  <a:lnTo>
                    <a:pt x="4604" y="6173"/>
                  </a:lnTo>
                  <a:lnTo>
                    <a:pt x="4562" y="6068"/>
                  </a:lnTo>
                  <a:lnTo>
                    <a:pt x="4583" y="6026"/>
                  </a:lnTo>
                  <a:lnTo>
                    <a:pt x="4583" y="5921"/>
                  </a:lnTo>
                  <a:lnTo>
                    <a:pt x="4541" y="5859"/>
                  </a:lnTo>
                  <a:lnTo>
                    <a:pt x="4499" y="5670"/>
                  </a:lnTo>
                  <a:lnTo>
                    <a:pt x="4457" y="5649"/>
                  </a:lnTo>
                  <a:lnTo>
                    <a:pt x="4437" y="5440"/>
                  </a:lnTo>
                  <a:lnTo>
                    <a:pt x="4332" y="5315"/>
                  </a:lnTo>
                  <a:lnTo>
                    <a:pt x="4353" y="5252"/>
                  </a:lnTo>
                  <a:lnTo>
                    <a:pt x="4332" y="5210"/>
                  </a:lnTo>
                  <a:lnTo>
                    <a:pt x="4332" y="5147"/>
                  </a:lnTo>
                  <a:lnTo>
                    <a:pt x="4185" y="5022"/>
                  </a:lnTo>
                  <a:lnTo>
                    <a:pt x="4185" y="4938"/>
                  </a:lnTo>
                  <a:lnTo>
                    <a:pt x="4164" y="4938"/>
                  </a:lnTo>
                  <a:lnTo>
                    <a:pt x="4144" y="4833"/>
                  </a:lnTo>
                  <a:lnTo>
                    <a:pt x="4060" y="4708"/>
                  </a:lnTo>
                  <a:lnTo>
                    <a:pt x="3809" y="4499"/>
                  </a:lnTo>
                  <a:lnTo>
                    <a:pt x="3746" y="4394"/>
                  </a:lnTo>
                  <a:lnTo>
                    <a:pt x="3453" y="4185"/>
                  </a:lnTo>
                  <a:lnTo>
                    <a:pt x="3139" y="4038"/>
                  </a:lnTo>
                  <a:lnTo>
                    <a:pt x="3139" y="3976"/>
                  </a:lnTo>
                  <a:lnTo>
                    <a:pt x="3014" y="3934"/>
                  </a:lnTo>
                  <a:lnTo>
                    <a:pt x="2784" y="3745"/>
                  </a:lnTo>
                  <a:lnTo>
                    <a:pt x="2763" y="3662"/>
                  </a:lnTo>
                  <a:lnTo>
                    <a:pt x="2721" y="3536"/>
                  </a:lnTo>
                  <a:lnTo>
                    <a:pt x="2721" y="3473"/>
                  </a:lnTo>
                  <a:lnTo>
                    <a:pt x="2721" y="3432"/>
                  </a:lnTo>
                  <a:lnTo>
                    <a:pt x="2679" y="3306"/>
                  </a:lnTo>
                  <a:lnTo>
                    <a:pt x="2595" y="3306"/>
                  </a:lnTo>
                  <a:lnTo>
                    <a:pt x="2470" y="3139"/>
                  </a:lnTo>
                  <a:lnTo>
                    <a:pt x="2281" y="3055"/>
                  </a:lnTo>
                  <a:lnTo>
                    <a:pt x="2177" y="3034"/>
                  </a:lnTo>
                  <a:lnTo>
                    <a:pt x="2281" y="2992"/>
                  </a:lnTo>
                  <a:lnTo>
                    <a:pt x="2281" y="2929"/>
                  </a:lnTo>
                  <a:lnTo>
                    <a:pt x="2177" y="2825"/>
                  </a:lnTo>
                  <a:lnTo>
                    <a:pt x="2240" y="2720"/>
                  </a:lnTo>
                  <a:lnTo>
                    <a:pt x="2281" y="2532"/>
                  </a:lnTo>
                  <a:lnTo>
                    <a:pt x="2260" y="2490"/>
                  </a:lnTo>
                  <a:lnTo>
                    <a:pt x="2198" y="2490"/>
                  </a:lnTo>
                  <a:lnTo>
                    <a:pt x="2198" y="2385"/>
                  </a:lnTo>
                  <a:lnTo>
                    <a:pt x="2260" y="2323"/>
                  </a:lnTo>
                  <a:lnTo>
                    <a:pt x="2281" y="2218"/>
                  </a:lnTo>
                  <a:lnTo>
                    <a:pt x="2344" y="2197"/>
                  </a:lnTo>
                  <a:lnTo>
                    <a:pt x="2365" y="2155"/>
                  </a:lnTo>
                  <a:lnTo>
                    <a:pt x="2386" y="2176"/>
                  </a:lnTo>
                  <a:lnTo>
                    <a:pt x="2449" y="2176"/>
                  </a:lnTo>
                  <a:lnTo>
                    <a:pt x="2553" y="2051"/>
                  </a:lnTo>
                  <a:lnTo>
                    <a:pt x="2574" y="2051"/>
                  </a:lnTo>
                  <a:lnTo>
                    <a:pt x="2616" y="1988"/>
                  </a:lnTo>
                  <a:lnTo>
                    <a:pt x="2574" y="1904"/>
                  </a:lnTo>
                  <a:lnTo>
                    <a:pt x="2595" y="1883"/>
                  </a:lnTo>
                  <a:lnTo>
                    <a:pt x="2595" y="1800"/>
                  </a:lnTo>
                  <a:lnTo>
                    <a:pt x="2595" y="1737"/>
                  </a:lnTo>
                  <a:lnTo>
                    <a:pt x="2574" y="1674"/>
                  </a:lnTo>
                  <a:lnTo>
                    <a:pt x="2616" y="1632"/>
                  </a:lnTo>
                  <a:lnTo>
                    <a:pt x="2616" y="1548"/>
                  </a:lnTo>
                  <a:lnTo>
                    <a:pt x="2679" y="1548"/>
                  </a:lnTo>
                  <a:lnTo>
                    <a:pt x="2700" y="1590"/>
                  </a:lnTo>
                  <a:lnTo>
                    <a:pt x="2721" y="1590"/>
                  </a:lnTo>
                  <a:lnTo>
                    <a:pt x="2804" y="1548"/>
                  </a:lnTo>
                  <a:lnTo>
                    <a:pt x="2888" y="1528"/>
                  </a:lnTo>
                  <a:lnTo>
                    <a:pt x="2930" y="1548"/>
                  </a:lnTo>
                  <a:lnTo>
                    <a:pt x="2972" y="1528"/>
                  </a:lnTo>
                  <a:lnTo>
                    <a:pt x="3014" y="1465"/>
                  </a:lnTo>
                  <a:lnTo>
                    <a:pt x="2993" y="1381"/>
                  </a:lnTo>
                  <a:lnTo>
                    <a:pt x="3014" y="1339"/>
                  </a:lnTo>
                  <a:lnTo>
                    <a:pt x="3118" y="1318"/>
                  </a:lnTo>
                  <a:lnTo>
                    <a:pt x="3223" y="1339"/>
                  </a:lnTo>
                  <a:lnTo>
                    <a:pt x="3328" y="1256"/>
                  </a:lnTo>
                  <a:lnTo>
                    <a:pt x="3390" y="1256"/>
                  </a:lnTo>
                  <a:lnTo>
                    <a:pt x="3432" y="1235"/>
                  </a:lnTo>
                  <a:lnTo>
                    <a:pt x="3495" y="1172"/>
                  </a:lnTo>
                  <a:lnTo>
                    <a:pt x="3453" y="1130"/>
                  </a:lnTo>
                  <a:lnTo>
                    <a:pt x="3348" y="1067"/>
                  </a:lnTo>
                  <a:lnTo>
                    <a:pt x="3286" y="1109"/>
                  </a:lnTo>
                  <a:lnTo>
                    <a:pt x="3223" y="1046"/>
                  </a:lnTo>
                  <a:lnTo>
                    <a:pt x="3118" y="1109"/>
                  </a:lnTo>
                  <a:lnTo>
                    <a:pt x="3014" y="1025"/>
                  </a:lnTo>
                  <a:lnTo>
                    <a:pt x="2888" y="1004"/>
                  </a:lnTo>
                  <a:lnTo>
                    <a:pt x="2867" y="900"/>
                  </a:lnTo>
                  <a:lnTo>
                    <a:pt x="2616" y="816"/>
                  </a:lnTo>
                  <a:lnTo>
                    <a:pt x="2595" y="712"/>
                  </a:lnTo>
                  <a:lnTo>
                    <a:pt x="2512" y="691"/>
                  </a:lnTo>
                  <a:lnTo>
                    <a:pt x="2574" y="481"/>
                  </a:lnTo>
                  <a:lnTo>
                    <a:pt x="2679" y="440"/>
                  </a:lnTo>
                  <a:lnTo>
                    <a:pt x="2679" y="335"/>
                  </a:lnTo>
                  <a:lnTo>
                    <a:pt x="2595" y="272"/>
                  </a:lnTo>
                  <a:lnTo>
                    <a:pt x="2449" y="314"/>
                  </a:lnTo>
                  <a:lnTo>
                    <a:pt x="2386" y="272"/>
                  </a:lnTo>
                  <a:lnTo>
                    <a:pt x="2114" y="272"/>
                  </a:lnTo>
                  <a:lnTo>
                    <a:pt x="2072" y="188"/>
                  </a:lnTo>
                  <a:lnTo>
                    <a:pt x="1947" y="168"/>
                  </a:lnTo>
                  <a:lnTo>
                    <a:pt x="1947" y="84"/>
                  </a:lnTo>
                  <a:lnTo>
                    <a:pt x="1821"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66" name="Google Shape;966;p27"/>
            <p:cNvSpPr/>
            <p:nvPr/>
          </p:nvSpPr>
          <p:spPr>
            <a:xfrm>
              <a:off x="-1354374" y="3879186"/>
              <a:ext cx="64334" cy="52954"/>
            </a:xfrm>
            <a:custGeom>
              <a:avLst/>
              <a:gdLst/>
              <a:ahLst/>
              <a:cxnLst/>
              <a:rect l="l" t="t" r="r" b="b"/>
              <a:pathLst>
                <a:path w="3035" h="2616" extrusionOk="0">
                  <a:moveTo>
                    <a:pt x="2407" y="0"/>
                  </a:moveTo>
                  <a:lnTo>
                    <a:pt x="2239" y="42"/>
                  </a:lnTo>
                  <a:lnTo>
                    <a:pt x="2135" y="126"/>
                  </a:lnTo>
                  <a:lnTo>
                    <a:pt x="2260" y="251"/>
                  </a:lnTo>
                  <a:lnTo>
                    <a:pt x="2239" y="356"/>
                  </a:lnTo>
                  <a:lnTo>
                    <a:pt x="2260" y="460"/>
                  </a:lnTo>
                  <a:lnTo>
                    <a:pt x="2260" y="544"/>
                  </a:lnTo>
                  <a:lnTo>
                    <a:pt x="2072" y="481"/>
                  </a:lnTo>
                  <a:lnTo>
                    <a:pt x="1967" y="314"/>
                  </a:lnTo>
                  <a:lnTo>
                    <a:pt x="1821" y="314"/>
                  </a:lnTo>
                  <a:lnTo>
                    <a:pt x="1758" y="230"/>
                  </a:lnTo>
                  <a:lnTo>
                    <a:pt x="1632" y="126"/>
                  </a:lnTo>
                  <a:lnTo>
                    <a:pt x="1549" y="167"/>
                  </a:lnTo>
                  <a:lnTo>
                    <a:pt x="1444" y="105"/>
                  </a:lnTo>
                  <a:lnTo>
                    <a:pt x="1298" y="126"/>
                  </a:lnTo>
                  <a:lnTo>
                    <a:pt x="1151" y="63"/>
                  </a:lnTo>
                  <a:lnTo>
                    <a:pt x="1026" y="63"/>
                  </a:lnTo>
                  <a:lnTo>
                    <a:pt x="879" y="146"/>
                  </a:lnTo>
                  <a:lnTo>
                    <a:pt x="816" y="105"/>
                  </a:lnTo>
                  <a:lnTo>
                    <a:pt x="670" y="105"/>
                  </a:lnTo>
                  <a:lnTo>
                    <a:pt x="398" y="167"/>
                  </a:lnTo>
                  <a:lnTo>
                    <a:pt x="272" y="167"/>
                  </a:lnTo>
                  <a:lnTo>
                    <a:pt x="168" y="335"/>
                  </a:lnTo>
                  <a:lnTo>
                    <a:pt x="105" y="523"/>
                  </a:lnTo>
                  <a:lnTo>
                    <a:pt x="42" y="649"/>
                  </a:lnTo>
                  <a:lnTo>
                    <a:pt x="0" y="858"/>
                  </a:lnTo>
                  <a:lnTo>
                    <a:pt x="63" y="1088"/>
                  </a:lnTo>
                  <a:lnTo>
                    <a:pt x="168" y="1151"/>
                  </a:lnTo>
                  <a:lnTo>
                    <a:pt x="210" y="1255"/>
                  </a:lnTo>
                  <a:lnTo>
                    <a:pt x="189" y="1486"/>
                  </a:lnTo>
                  <a:lnTo>
                    <a:pt x="189" y="1569"/>
                  </a:lnTo>
                  <a:lnTo>
                    <a:pt x="272" y="1632"/>
                  </a:lnTo>
                  <a:lnTo>
                    <a:pt x="272" y="1779"/>
                  </a:lnTo>
                  <a:lnTo>
                    <a:pt x="356" y="1820"/>
                  </a:lnTo>
                  <a:lnTo>
                    <a:pt x="356" y="1925"/>
                  </a:lnTo>
                  <a:lnTo>
                    <a:pt x="419" y="2051"/>
                  </a:lnTo>
                  <a:lnTo>
                    <a:pt x="482" y="2030"/>
                  </a:lnTo>
                  <a:lnTo>
                    <a:pt x="523" y="2113"/>
                  </a:lnTo>
                  <a:lnTo>
                    <a:pt x="503" y="2218"/>
                  </a:lnTo>
                  <a:lnTo>
                    <a:pt x="565" y="2260"/>
                  </a:lnTo>
                  <a:lnTo>
                    <a:pt x="565" y="2364"/>
                  </a:lnTo>
                  <a:lnTo>
                    <a:pt x="733" y="2364"/>
                  </a:lnTo>
                  <a:lnTo>
                    <a:pt x="733" y="2260"/>
                  </a:lnTo>
                  <a:lnTo>
                    <a:pt x="795" y="2218"/>
                  </a:lnTo>
                  <a:lnTo>
                    <a:pt x="837" y="2155"/>
                  </a:lnTo>
                  <a:lnTo>
                    <a:pt x="837" y="2239"/>
                  </a:lnTo>
                  <a:lnTo>
                    <a:pt x="900" y="2323"/>
                  </a:lnTo>
                  <a:lnTo>
                    <a:pt x="879" y="2406"/>
                  </a:lnTo>
                  <a:lnTo>
                    <a:pt x="816" y="2469"/>
                  </a:lnTo>
                  <a:lnTo>
                    <a:pt x="837" y="2553"/>
                  </a:lnTo>
                  <a:lnTo>
                    <a:pt x="879" y="2574"/>
                  </a:lnTo>
                  <a:lnTo>
                    <a:pt x="921" y="2574"/>
                  </a:lnTo>
                  <a:lnTo>
                    <a:pt x="1026" y="2511"/>
                  </a:lnTo>
                  <a:lnTo>
                    <a:pt x="1026" y="2469"/>
                  </a:lnTo>
                  <a:lnTo>
                    <a:pt x="1088" y="2532"/>
                  </a:lnTo>
                  <a:lnTo>
                    <a:pt x="1214" y="2553"/>
                  </a:lnTo>
                  <a:lnTo>
                    <a:pt x="1235" y="2532"/>
                  </a:lnTo>
                  <a:lnTo>
                    <a:pt x="1340" y="2615"/>
                  </a:lnTo>
                  <a:lnTo>
                    <a:pt x="1444" y="2469"/>
                  </a:lnTo>
                  <a:lnTo>
                    <a:pt x="1570" y="2448"/>
                  </a:lnTo>
                  <a:lnTo>
                    <a:pt x="1632" y="2302"/>
                  </a:lnTo>
                  <a:lnTo>
                    <a:pt x="1758" y="2302"/>
                  </a:lnTo>
                  <a:lnTo>
                    <a:pt x="1821" y="2323"/>
                  </a:lnTo>
                  <a:lnTo>
                    <a:pt x="2093" y="2260"/>
                  </a:lnTo>
                  <a:lnTo>
                    <a:pt x="2197" y="2323"/>
                  </a:lnTo>
                  <a:lnTo>
                    <a:pt x="2239" y="2406"/>
                  </a:lnTo>
                  <a:lnTo>
                    <a:pt x="2407" y="2406"/>
                  </a:lnTo>
                  <a:lnTo>
                    <a:pt x="2365" y="2260"/>
                  </a:lnTo>
                  <a:lnTo>
                    <a:pt x="2386" y="2197"/>
                  </a:lnTo>
                  <a:lnTo>
                    <a:pt x="2281" y="2092"/>
                  </a:lnTo>
                  <a:lnTo>
                    <a:pt x="2156" y="2051"/>
                  </a:lnTo>
                  <a:lnTo>
                    <a:pt x="2135" y="1841"/>
                  </a:lnTo>
                  <a:lnTo>
                    <a:pt x="2239" y="1779"/>
                  </a:lnTo>
                  <a:lnTo>
                    <a:pt x="2448" y="1779"/>
                  </a:lnTo>
                  <a:lnTo>
                    <a:pt x="2511" y="1674"/>
                  </a:lnTo>
                  <a:lnTo>
                    <a:pt x="2679" y="1569"/>
                  </a:lnTo>
                  <a:lnTo>
                    <a:pt x="2825" y="1507"/>
                  </a:lnTo>
                  <a:lnTo>
                    <a:pt x="2867" y="1423"/>
                  </a:lnTo>
                  <a:lnTo>
                    <a:pt x="2930" y="1402"/>
                  </a:lnTo>
                  <a:lnTo>
                    <a:pt x="3034" y="1214"/>
                  </a:lnTo>
                  <a:lnTo>
                    <a:pt x="3013" y="1088"/>
                  </a:lnTo>
                  <a:lnTo>
                    <a:pt x="3034" y="942"/>
                  </a:lnTo>
                  <a:lnTo>
                    <a:pt x="3013" y="837"/>
                  </a:lnTo>
                  <a:lnTo>
                    <a:pt x="3034" y="649"/>
                  </a:lnTo>
                  <a:lnTo>
                    <a:pt x="2930" y="418"/>
                  </a:lnTo>
                  <a:lnTo>
                    <a:pt x="2825" y="356"/>
                  </a:lnTo>
                  <a:lnTo>
                    <a:pt x="2762" y="167"/>
                  </a:lnTo>
                  <a:lnTo>
                    <a:pt x="2679" y="167"/>
                  </a:lnTo>
                  <a:lnTo>
                    <a:pt x="2574" y="126"/>
                  </a:lnTo>
                  <a:lnTo>
                    <a:pt x="2469" y="105"/>
                  </a:lnTo>
                  <a:lnTo>
                    <a:pt x="240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67" name="Google Shape;967;p27"/>
            <p:cNvSpPr/>
            <p:nvPr/>
          </p:nvSpPr>
          <p:spPr>
            <a:xfrm>
              <a:off x="-1390748" y="3780486"/>
              <a:ext cx="99374" cy="109735"/>
            </a:xfrm>
            <a:custGeom>
              <a:avLst/>
              <a:gdLst/>
              <a:ahLst/>
              <a:cxnLst/>
              <a:rect l="l" t="t" r="r" b="b"/>
              <a:pathLst>
                <a:path w="4688" h="5421" extrusionOk="0">
                  <a:moveTo>
                    <a:pt x="879" y="1"/>
                  </a:moveTo>
                  <a:lnTo>
                    <a:pt x="879" y="85"/>
                  </a:lnTo>
                  <a:lnTo>
                    <a:pt x="817" y="126"/>
                  </a:lnTo>
                  <a:lnTo>
                    <a:pt x="817" y="336"/>
                  </a:lnTo>
                  <a:lnTo>
                    <a:pt x="859" y="440"/>
                  </a:lnTo>
                  <a:lnTo>
                    <a:pt x="859" y="587"/>
                  </a:lnTo>
                  <a:lnTo>
                    <a:pt x="879" y="733"/>
                  </a:lnTo>
                  <a:lnTo>
                    <a:pt x="775" y="712"/>
                  </a:lnTo>
                  <a:lnTo>
                    <a:pt x="649" y="754"/>
                  </a:lnTo>
                  <a:lnTo>
                    <a:pt x="587" y="649"/>
                  </a:lnTo>
                  <a:lnTo>
                    <a:pt x="524" y="608"/>
                  </a:lnTo>
                  <a:lnTo>
                    <a:pt x="419" y="712"/>
                  </a:lnTo>
                  <a:lnTo>
                    <a:pt x="252" y="733"/>
                  </a:lnTo>
                  <a:lnTo>
                    <a:pt x="231" y="838"/>
                  </a:lnTo>
                  <a:lnTo>
                    <a:pt x="189" y="942"/>
                  </a:lnTo>
                  <a:lnTo>
                    <a:pt x="231" y="1026"/>
                  </a:lnTo>
                  <a:lnTo>
                    <a:pt x="105" y="1110"/>
                  </a:lnTo>
                  <a:lnTo>
                    <a:pt x="43" y="1110"/>
                  </a:lnTo>
                  <a:lnTo>
                    <a:pt x="1" y="1256"/>
                  </a:lnTo>
                  <a:lnTo>
                    <a:pt x="43" y="1382"/>
                  </a:lnTo>
                  <a:lnTo>
                    <a:pt x="210" y="1361"/>
                  </a:lnTo>
                  <a:lnTo>
                    <a:pt x="315" y="1486"/>
                  </a:lnTo>
                  <a:lnTo>
                    <a:pt x="335" y="1675"/>
                  </a:lnTo>
                  <a:lnTo>
                    <a:pt x="252" y="1758"/>
                  </a:lnTo>
                  <a:lnTo>
                    <a:pt x="335" y="1884"/>
                  </a:lnTo>
                  <a:lnTo>
                    <a:pt x="440" y="1947"/>
                  </a:lnTo>
                  <a:lnTo>
                    <a:pt x="524" y="1863"/>
                  </a:lnTo>
                  <a:lnTo>
                    <a:pt x="733" y="1863"/>
                  </a:lnTo>
                  <a:lnTo>
                    <a:pt x="754" y="1968"/>
                  </a:lnTo>
                  <a:lnTo>
                    <a:pt x="670" y="2093"/>
                  </a:lnTo>
                  <a:lnTo>
                    <a:pt x="754" y="2198"/>
                  </a:lnTo>
                  <a:lnTo>
                    <a:pt x="733" y="2281"/>
                  </a:lnTo>
                  <a:lnTo>
                    <a:pt x="670" y="2386"/>
                  </a:lnTo>
                  <a:lnTo>
                    <a:pt x="733" y="2512"/>
                  </a:lnTo>
                  <a:lnTo>
                    <a:pt x="733" y="2721"/>
                  </a:lnTo>
                  <a:lnTo>
                    <a:pt x="733" y="3014"/>
                  </a:lnTo>
                  <a:lnTo>
                    <a:pt x="879" y="2930"/>
                  </a:lnTo>
                  <a:lnTo>
                    <a:pt x="1047" y="2909"/>
                  </a:lnTo>
                  <a:lnTo>
                    <a:pt x="1047" y="2784"/>
                  </a:lnTo>
                  <a:lnTo>
                    <a:pt x="1235" y="2700"/>
                  </a:lnTo>
                  <a:lnTo>
                    <a:pt x="1444" y="2805"/>
                  </a:lnTo>
                  <a:lnTo>
                    <a:pt x="1549" y="2805"/>
                  </a:lnTo>
                  <a:lnTo>
                    <a:pt x="1633" y="2930"/>
                  </a:lnTo>
                  <a:lnTo>
                    <a:pt x="1884" y="2909"/>
                  </a:lnTo>
                  <a:lnTo>
                    <a:pt x="2009" y="2637"/>
                  </a:lnTo>
                  <a:lnTo>
                    <a:pt x="2198" y="2595"/>
                  </a:lnTo>
                  <a:lnTo>
                    <a:pt x="2449" y="2679"/>
                  </a:lnTo>
                  <a:lnTo>
                    <a:pt x="2532" y="2826"/>
                  </a:lnTo>
                  <a:lnTo>
                    <a:pt x="2804" y="3014"/>
                  </a:lnTo>
                  <a:lnTo>
                    <a:pt x="2930" y="3118"/>
                  </a:lnTo>
                  <a:lnTo>
                    <a:pt x="2972" y="3244"/>
                  </a:lnTo>
                  <a:lnTo>
                    <a:pt x="2972" y="3328"/>
                  </a:lnTo>
                  <a:lnTo>
                    <a:pt x="2930" y="3411"/>
                  </a:lnTo>
                  <a:lnTo>
                    <a:pt x="2972" y="3537"/>
                  </a:lnTo>
                  <a:lnTo>
                    <a:pt x="2972" y="3725"/>
                  </a:lnTo>
                  <a:lnTo>
                    <a:pt x="2951" y="3788"/>
                  </a:lnTo>
                  <a:lnTo>
                    <a:pt x="3056" y="3872"/>
                  </a:lnTo>
                  <a:lnTo>
                    <a:pt x="3160" y="3997"/>
                  </a:lnTo>
                  <a:lnTo>
                    <a:pt x="3286" y="3997"/>
                  </a:lnTo>
                  <a:lnTo>
                    <a:pt x="3369" y="4060"/>
                  </a:lnTo>
                  <a:lnTo>
                    <a:pt x="3348" y="4102"/>
                  </a:lnTo>
                  <a:lnTo>
                    <a:pt x="3495" y="4206"/>
                  </a:lnTo>
                  <a:lnTo>
                    <a:pt x="3495" y="4290"/>
                  </a:lnTo>
                  <a:lnTo>
                    <a:pt x="3474" y="4416"/>
                  </a:lnTo>
                  <a:lnTo>
                    <a:pt x="3474" y="4499"/>
                  </a:lnTo>
                  <a:lnTo>
                    <a:pt x="3453" y="4604"/>
                  </a:lnTo>
                  <a:lnTo>
                    <a:pt x="3474" y="4688"/>
                  </a:lnTo>
                  <a:lnTo>
                    <a:pt x="3474" y="4897"/>
                  </a:lnTo>
                  <a:lnTo>
                    <a:pt x="3390" y="4981"/>
                  </a:lnTo>
                  <a:lnTo>
                    <a:pt x="3348" y="5002"/>
                  </a:lnTo>
                  <a:lnTo>
                    <a:pt x="3474" y="5106"/>
                  </a:lnTo>
                  <a:lnTo>
                    <a:pt x="3537" y="5190"/>
                  </a:lnTo>
                  <a:lnTo>
                    <a:pt x="3683" y="5190"/>
                  </a:lnTo>
                  <a:lnTo>
                    <a:pt x="3788" y="5357"/>
                  </a:lnTo>
                  <a:lnTo>
                    <a:pt x="3976" y="5420"/>
                  </a:lnTo>
                  <a:lnTo>
                    <a:pt x="3976" y="5336"/>
                  </a:lnTo>
                  <a:lnTo>
                    <a:pt x="3955" y="5232"/>
                  </a:lnTo>
                  <a:lnTo>
                    <a:pt x="3976" y="5127"/>
                  </a:lnTo>
                  <a:lnTo>
                    <a:pt x="3851" y="5002"/>
                  </a:lnTo>
                  <a:lnTo>
                    <a:pt x="3955" y="4918"/>
                  </a:lnTo>
                  <a:lnTo>
                    <a:pt x="4123" y="4876"/>
                  </a:lnTo>
                  <a:lnTo>
                    <a:pt x="4185" y="4981"/>
                  </a:lnTo>
                  <a:lnTo>
                    <a:pt x="4290" y="5002"/>
                  </a:lnTo>
                  <a:lnTo>
                    <a:pt x="4395" y="5043"/>
                  </a:lnTo>
                  <a:lnTo>
                    <a:pt x="4499" y="5043"/>
                  </a:lnTo>
                  <a:lnTo>
                    <a:pt x="4604" y="5002"/>
                  </a:lnTo>
                  <a:lnTo>
                    <a:pt x="4583" y="4813"/>
                  </a:lnTo>
                  <a:lnTo>
                    <a:pt x="4541" y="4730"/>
                  </a:lnTo>
                  <a:lnTo>
                    <a:pt x="4520" y="4604"/>
                  </a:lnTo>
                  <a:lnTo>
                    <a:pt x="4688" y="4478"/>
                  </a:lnTo>
                  <a:lnTo>
                    <a:pt x="4688" y="4311"/>
                  </a:lnTo>
                  <a:lnTo>
                    <a:pt x="4604" y="4311"/>
                  </a:lnTo>
                  <a:lnTo>
                    <a:pt x="4541" y="4248"/>
                  </a:lnTo>
                  <a:lnTo>
                    <a:pt x="4583" y="4081"/>
                  </a:lnTo>
                  <a:lnTo>
                    <a:pt x="4646" y="3997"/>
                  </a:lnTo>
                  <a:lnTo>
                    <a:pt x="4604" y="3934"/>
                  </a:lnTo>
                  <a:lnTo>
                    <a:pt x="4499" y="3976"/>
                  </a:lnTo>
                  <a:lnTo>
                    <a:pt x="4436" y="3955"/>
                  </a:lnTo>
                  <a:lnTo>
                    <a:pt x="4374" y="3851"/>
                  </a:lnTo>
                  <a:lnTo>
                    <a:pt x="4227" y="3851"/>
                  </a:lnTo>
                  <a:lnTo>
                    <a:pt x="4185" y="3788"/>
                  </a:lnTo>
                  <a:lnTo>
                    <a:pt x="4206" y="3683"/>
                  </a:lnTo>
                  <a:lnTo>
                    <a:pt x="4123" y="3662"/>
                  </a:lnTo>
                  <a:lnTo>
                    <a:pt x="4081" y="3662"/>
                  </a:lnTo>
                  <a:lnTo>
                    <a:pt x="3997" y="3579"/>
                  </a:lnTo>
                  <a:lnTo>
                    <a:pt x="3997" y="3516"/>
                  </a:lnTo>
                  <a:lnTo>
                    <a:pt x="3913" y="3411"/>
                  </a:lnTo>
                  <a:lnTo>
                    <a:pt x="3788" y="3411"/>
                  </a:lnTo>
                  <a:lnTo>
                    <a:pt x="3704" y="3349"/>
                  </a:lnTo>
                  <a:lnTo>
                    <a:pt x="3662" y="3223"/>
                  </a:lnTo>
                  <a:lnTo>
                    <a:pt x="3474" y="3014"/>
                  </a:lnTo>
                  <a:lnTo>
                    <a:pt x="3495" y="2930"/>
                  </a:lnTo>
                  <a:lnTo>
                    <a:pt x="3369" y="2784"/>
                  </a:lnTo>
                  <a:lnTo>
                    <a:pt x="3202" y="2700"/>
                  </a:lnTo>
                  <a:lnTo>
                    <a:pt x="3056" y="2491"/>
                  </a:lnTo>
                  <a:lnTo>
                    <a:pt x="2951" y="2491"/>
                  </a:lnTo>
                  <a:lnTo>
                    <a:pt x="2763" y="2386"/>
                  </a:lnTo>
                  <a:lnTo>
                    <a:pt x="2595" y="2386"/>
                  </a:lnTo>
                  <a:lnTo>
                    <a:pt x="2511" y="2219"/>
                  </a:lnTo>
                  <a:lnTo>
                    <a:pt x="2428" y="2219"/>
                  </a:lnTo>
                  <a:lnTo>
                    <a:pt x="2407" y="2156"/>
                  </a:lnTo>
                  <a:lnTo>
                    <a:pt x="2491" y="2072"/>
                  </a:lnTo>
                  <a:lnTo>
                    <a:pt x="2344" y="1905"/>
                  </a:lnTo>
                  <a:lnTo>
                    <a:pt x="2344" y="1842"/>
                  </a:lnTo>
                  <a:lnTo>
                    <a:pt x="2428" y="1842"/>
                  </a:lnTo>
                  <a:lnTo>
                    <a:pt x="2595" y="1758"/>
                  </a:lnTo>
                  <a:lnTo>
                    <a:pt x="2721" y="1758"/>
                  </a:lnTo>
                  <a:lnTo>
                    <a:pt x="2763" y="1675"/>
                  </a:lnTo>
                  <a:lnTo>
                    <a:pt x="2846" y="1465"/>
                  </a:lnTo>
                  <a:lnTo>
                    <a:pt x="2930" y="1445"/>
                  </a:lnTo>
                  <a:lnTo>
                    <a:pt x="2930" y="1361"/>
                  </a:lnTo>
                  <a:lnTo>
                    <a:pt x="2742" y="1319"/>
                  </a:lnTo>
                  <a:lnTo>
                    <a:pt x="2763" y="1214"/>
                  </a:lnTo>
                  <a:lnTo>
                    <a:pt x="2742" y="1110"/>
                  </a:lnTo>
                  <a:lnTo>
                    <a:pt x="2595" y="1068"/>
                  </a:lnTo>
                  <a:lnTo>
                    <a:pt x="2511" y="963"/>
                  </a:lnTo>
                  <a:lnTo>
                    <a:pt x="2344" y="963"/>
                  </a:lnTo>
                  <a:lnTo>
                    <a:pt x="2219" y="1047"/>
                  </a:lnTo>
                  <a:lnTo>
                    <a:pt x="2072" y="1005"/>
                  </a:lnTo>
                  <a:lnTo>
                    <a:pt x="1821" y="1005"/>
                  </a:lnTo>
                  <a:lnTo>
                    <a:pt x="1716" y="796"/>
                  </a:lnTo>
                  <a:lnTo>
                    <a:pt x="1507" y="608"/>
                  </a:lnTo>
                  <a:lnTo>
                    <a:pt x="1570" y="524"/>
                  </a:lnTo>
                  <a:lnTo>
                    <a:pt x="1549" y="398"/>
                  </a:lnTo>
                  <a:lnTo>
                    <a:pt x="1444" y="315"/>
                  </a:lnTo>
                  <a:lnTo>
                    <a:pt x="1340" y="168"/>
                  </a:lnTo>
                  <a:lnTo>
                    <a:pt x="1151" y="85"/>
                  </a:lnTo>
                  <a:lnTo>
                    <a:pt x="108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68" name="Google Shape;968;p27"/>
            <p:cNvSpPr/>
            <p:nvPr/>
          </p:nvSpPr>
          <p:spPr>
            <a:xfrm>
              <a:off x="-1420021" y="3805910"/>
              <a:ext cx="103359" cy="183842"/>
            </a:xfrm>
            <a:custGeom>
              <a:avLst/>
              <a:gdLst/>
              <a:ahLst/>
              <a:cxnLst/>
              <a:rect l="l" t="t" r="r" b="b"/>
              <a:pathLst>
                <a:path w="4876" h="9082" extrusionOk="0">
                  <a:moveTo>
                    <a:pt x="1361" y="0"/>
                  </a:moveTo>
                  <a:lnTo>
                    <a:pt x="1193" y="21"/>
                  </a:lnTo>
                  <a:lnTo>
                    <a:pt x="1068" y="63"/>
                  </a:lnTo>
                  <a:lnTo>
                    <a:pt x="1068" y="126"/>
                  </a:lnTo>
                  <a:lnTo>
                    <a:pt x="1110" y="209"/>
                  </a:lnTo>
                  <a:lnTo>
                    <a:pt x="1089" y="293"/>
                  </a:lnTo>
                  <a:lnTo>
                    <a:pt x="921" y="272"/>
                  </a:lnTo>
                  <a:lnTo>
                    <a:pt x="859" y="314"/>
                  </a:lnTo>
                  <a:lnTo>
                    <a:pt x="859" y="481"/>
                  </a:lnTo>
                  <a:lnTo>
                    <a:pt x="838" y="523"/>
                  </a:lnTo>
                  <a:lnTo>
                    <a:pt x="691" y="523"/>
                  </a:lnTo>
                  <a:lnTo>
                    <a:pt x="566" y="628"/>
                  </a:lnTo>
                  <a:lnTo>
                    <a:pt x="335" y="544"/>
                  </a:lnTo>
                  <a:lnTo>
                    <a:pt x="252" y="691"/>
                  </a:lnTo>
                  <a:lnTo>
                    <a:pt x="273" y="858"/>
                  </a:lnTo>
                  <a:lnTo>
                    <a:pt x="210" y="942"/>
                  </a:lnTo>
                  <a:lnTo>
                    <a:pt x="210" y="1130"/>
                  </a:lnTo>
                  <a:lnTo>
                    <a:pt x="231" y="1214"/>
                  </a:lnTo>
                  <a:lnTo>
                    <a:pt x="126" y="1277"/>
                  </a:lnTo>
                  <a:lnTo>
                    <a:pt x="1" y="1360"/>
                  </a:lnTo>
                  <a:lnTo>
                    <a:pt x="1" y="1444"/>
                  </a:lnTo>
                  <a:lnTo>
                    <a:pt x="63" y="1465"/>
                  </a:lnTo>
                  <a:lnTo>
                    <a:pt x="168" y="1653"/>
                  </a:lnTo>
                  <a:lnTo>
                    <a:pt x="252" y="1737"/>
                  </a:lnTo>
                  <a:lnTo>
                    <a:pt x="315" y="1800"/>
                  </a:lnTo>
                  <a:lnTo>
                    <a:pt x="440" y="1904"/>
                  </a:lnTo>
                  <a:lnTo>
                    <a:pt x="587" y="2197"/>
                  </a:lnTo>
                  <a:lnTo>
                    <a:pt x="670" y="2260"/>
                  </a:lnTo>
                  <a:lnTo>
                    <a:pt x="754" y="2386"/>
                  </a:lnTo>
                  <a:lnTo>
                    <a:pt x="754" y="2511"/>
                  </a:lnTo>
                  <a:lnTo>
                    <a:pt x="879" y="2574"/>
                  </a:lnTo>
                  <a:lnTo>
                    <a:pt x="879" y="2699"/>
                  </a:lnTo>
                  <a:lnTo>
                    <a:pt x="775" y="2741"/>
                  </a:lnTo>
                  <a:lnTo>
                    <a:pt x="754" y="2825"/>
                  </a:lnTo>
                  <a:lnTo>
                    <a:pt x="796" y="3118"/>
                  </a:lnTo>
                  <a:lnTo>
                    <a:pt x="775" y="3222"/>
                  </a:lnTo>
                  <a:lnTo>
                    <a:pt x="670" y="3264"/>
                  </a:lnTo>
                  <a:lnTo>
                    <a:pt x="754" y="3474"/>
                  </a:lnTo>
                  <a:lnTo>
                    <a:pt x="754" y="3578"/>
                  </a:lnTo>
                  <a:lnTo>
                    <a:pt x="900" y="3766"/>
                  </a:lnTo>
                  <a:lnTo>
                    <a:pt x="1089" y="3892"/>
                  </a:lnTo>
                  <a:lnTo>
                    <a:pt x="1256" y="4059"/>
                  </a:lnTo>
                  <a:lnTo>
                    <a:pt x="1298" y="4311"/>
                  </a:lnTo>
                  <a:lnTo>
                    <a:pt x="1277" y="4394"/>
                  </a:lnTo>
                  <a:lnTo>
                    <a:pt x="1298" y="4520"/>
                  </a:lnTo>
                  <a:lnTo>
                    <a:pt x="1277" y="4624"/>
                  </a:lnTo>
                  <a:lnTo>
                    <a:pt x="1361" y="4708"/>
                  </a:lnTo>
                  <a:lnTo>
                    <a:pt x="1382" y="4896"/>
                  </a:lnTo>
                  <a:lnTo>
                    <a:pt x="1424" y="5001"/>
                  </a:lnTo>
                  <a:lnTo>
                    <a:pt x="1403" y="5147"/>
                  </a:lnTo>
                  <a:lnTo>
                    <a:pt x="1486" y="5294"/>
                  </a:lnTo>
                  <a:lnTo>
                    <a:pt x="1486" y="5461"/>
                  </a:lnTo>
                  <a:lnTo>
                    <a:pt x="1403" y="5524"/>
                  </a:lnTo>
                  <a:lnTo>
                    <a:pt x="1277" y="5880"/>
                  </a:lnTo>
                  <a:lnTo>
                    <a:pt x="1152" y="5963"/>
                  </a:lnTo>
                  <a:lnTo>
                    <a:pt x="1152" y="6131"/>
                  </a:lnTo>
                  <a:lnTo>
                    <a:pt x="1089" y="6194"/>
                  </a:lnTo>
                  <a:lnTo>
                    <a:pt x="1068" y="6298"/>
                  </a:lnTo>
                  <a:lnTo>
                    <a:pt x="1047" y="6487"/>
                  </a:lnTo>
                  <a:lnTo>
                    <a:pt x="1089" y="6487"/>
                  </a:lnTo>
                  <a:lnTo>
                    <a:pt x="1005" y="6591"/>
                  </a:lnTo>
                  <a:lnTo>
                    <a:pt x="1047" y="6654"/>
                  </a:lnTo>
                  <a:lnTo>
                    <a:pt x="963" y="6779"/>
                  </a:lnTo>
                  <a:lnTo>
                    <a:pt x="1047" y="6779"/>
                  </a:lnTo>
                  <a:lnTo>
                    <a:pt x="984" y="6863"/>
                  </a:lnTo>
                  <a:lnTo>
                    <a:pt x="921" y="6863"/>
                  </a:lnTo>
                  <a:lnTo>
                    <a:pt x="921" y="7072"/>
                  </a:lnTo>
                  <a:lnTo>
                    <a:pt x="859" y="7114"/>
                  </a:lnTo>
                  <a:lnTo>
                    <a:pt x="879" y="7282"/>
                  </a:lnTo>
                  <a:lnTo>
                    <a:pt x="859" y="7324"/>
                  </a:lnTo>
                  <a:lnTo>
                    <a:pt x="879" y="7533"/>
                  </a:lnTo>
                  <a:lnTo>
                    <a:pt x="921" y="7616"/>
                  </a:lnTo>
                  <a:lnTo>
                    <a:pt x="1005" y="7616"/>
                  </a:lnTo>
                  <a:lnTo>
                    <a:pt x="984" y="7512"/>
                  </a:lnTo>
                  <a:lnTo>
                    <a:pt x="1110" y="7449"/>
                  </a:lnTo>
                  <a:lnTo>
                    <a:pt x="1089" y="7512"/>
                  </a:lnTo>
                  <a:lnTo>
                    <a:pt x="1172" y="7554"/>
                  </a:lnTo>
                  <a:lnTo>
                    <a:pt x="1172" y="7637"/>
                  </a:lnTo>
                  <a:lnTo>
                    <a:pt x="1277" y="7658"/>
                  </a:lnTo>
                  <a:lnTo>
                    <a:pt x="1319" y="7868"/>
                  </a:lnTo>
                  <a:lnTo>
                    <a:pt x="1424" y="7868"/>
                  </a:lnTo>
                  <a:lnTo>
                    <a:pt x="1570" y="8035"/>
                  </a:lnTo>
                  <a:lnTo>
                    <a:pt x="1570" y="8119"/>
                  </a:lnTo>
                  <a:lnTo>
                    <a:pt x="1675" y="8140"/>
                  </a:lnTo>
                  <a:lnTo>
                    <a:pt x="1696" y="8244"/>
                  </a:lnTo>
                  <a:lnTo>
                    <a:pt x="1779" y="8244"/>
                  </a:lnTo>
                  <a:lnTo>
                    <a:pt x="1779" y="8286"/>
                  </a:lnTo>
                  <a:lnTo>
                    <a:pt x="1716" y="8370"/>
                  </a:lnTo>
                  <a:lnTo>
                    <a:pt x="1716" y="8391"/>
                  </a:lnTo>
                  <a:lnTo>
                    <a:pt x="1968" y="8579"/>
                  </a:lnTo>
                  <a:lnTo>
                    <a:pt x="2009" y="8663"/>
                  </a:lnTo>
                  <a:lnTo>
                    <a:pt x="2051" y="8537"/>
                  </a:lnTo>
                  <a:lnTo>
                    <a:pt x="2135" y="8453"/>
                  </a:lnTo>
                  <a:lnTo>
                    <a:pt x="2240" y="8537"/>
                  </a:lnTo>
                  <a:lnTo>
                    <a:pt x="2407" y="8579"/>
                  </a:lnTo>
                  <a:lnTo>
                    <a:pt x="2428" y="8642"/>
                  </a:lnTo>
                  <a:lnTo>
                    <a:pt x="2553" y="8642"/>
                  </a:lnTo>
                  <a:lnTo>
                    <a:pt x="2616" y="8704"/>
                  </a:lnTo>
                  <a:lnTo>
                    <a:pt x="2616" y="8893"/>
                  </a:lnTo>
                  <a:lnTo>
                    <a:pt x="2532" y="8976"/>
                  </a:lnTo>
                  <a:lnTo>
                    <a:pt x="2532" y="9060"/>
                  </a:lnTo>
                  <a:lnTo>
                    <a:pt x="2679" y="9081"/>
                  </a:lnTo>
                  <a:lnTo>
                    <a:pt x="2825" y="8976"/>
                  </a:lnTo>
                  <a:lnTo>
                    <a:pt x="2930" y="8976"/>
                  </a:lnTo>
                  <a:lnTo>
                    <a:pt x="2993" y="9018"/>
                  </a:lnTo>
                  <a:lnTo>
                    <a:pt x="3076" y="8976"/>
                  </a:lnTo>
                  <a:lnTo>
                    <a:pt x="3076" y="8872"/>
                  </a:lnTo>
                  <a:lnTo>
                    <a:pt x="3097" y="8851"/>
                  </a:lnTo>
                  <a:lnTo>
                    <a:pt x="3076" y="8788"/>
                  </a:lnTo>
                  <a:lnTo>
                    <a:pt x="2972" y="8704"/>
                  </a:lnTo>
                  <a:lnTo>
                    <a:pt x="2930" y="8642"/>
                  </a:lnTo>
                  <a:lnTo>
                    <a:pt x="2846" y="8474"/>
                  </a:lnTo>
                  <a:lnTo>
                    <a:pt x="2742" y="8432"/>
                  </a:lnTo>
                  <a:lnTo>
                    <a:pt x="2637" y="8432"/>
                  </a:lnTo>
                  <a:lnTo>
                    <a:pt x="2574" y="8453"/>
                  </a:lnTo>
                  <a:lnTo>
                    <a:pt x="2491" y="8391"/>
                  </a:lnTo>
                  <a:lnTo>
                    <a:pt x="2344" y="8244"/>
                  </a:lnTo>
                  <a:lnTo>
                    <a:pt x="2260" y="8160"/>
                  </a:lnTo>
                  <a:lnTo>
                    <a:pt x="2260" y="8056"/>
                  </a:lnTo>
                  <a:lnTo>
                    <a:pt x="2219" y="8035"/>
                  </a:lnTo>
                  <a:lnTo>
                    <a:pt x="2198" y="8140"/>
                  </a:lnTo>
                  <a:lnTo>
                    <a:pt x="2030" y="8056"/>
                  </a:lnTo>
                  <a:lnTo>
                    <a:pt x="2051" y="7972"/>
                  </a:lnTo>
                  <a:lnTo>
                    <a:pt x="2135" y="7930"/>
                  </a:lnTo>
                  <a:lnTo>
                    <a:pt x="2156" y="7951"/>
                  </a:lnTo>
                  <a:lnTo>
                    <a:pt x="2198" y="7930"/>
                  </a:lnTo>
                  <a:lnTo>
                    <a:pt x="2219" y="7868"/>
                  </a:lnTo>
                  <a:lnTo>
                    <a:pt x="2156" y="7637"/>
                  </a:lnTo>
                  <a:lnTo>
                    <a:pt x="2114" y="7616"/>
                  </a:lnTo>
                  <a:lnTo>
                    <a:pt x="2114" y="7533"/>
                  </a:lnTo>
                  <a:lnTo>
                    <a:pt x="2030" y="7428"/>
                  </a:lnTo>
                  <a:lnTo>
                    <a:pt x="2009" y="7344"/>
                  </a:lnTo>
                  <a:lnTo>
                    <a:pt x="2009" y="7386"/>
                  </a:lnTo>
                  <a:lnTo>
                    <a:pt x="2009" y="7449"/>
                  </a:lnTo>
                  <a:lnTo>
                    <a:pt x="1947" y="7449"/>
                  </a:lnTo>
                  <a:lnTo>
                    <a:pt x="1884" y="7324"/>
                  </a:lnTo>
                  <a:lnTo>
                    <a:pt x="1821" y="7303"/>
                  </a:lnTo>
                  <a:lnTo>
                    <a:pt x="1842" y="7177"/>
                  </a:lnTo>
                  <a:lnTo>
                    <a:pt x="1800" y="7114"/>
                  </a:lnTo>
                  <a:lnTo>
                    <a:pt x="1779" y="6989"/>
                  </a:lnTo>
                  <a:lnTo>
                    <a:pt x="1716" y="6926"/>
                  </a:lnTo>
                  <a:lnTo>
                    <a:pt x="1633" y="6926"/>
                  </a:lnTo>
                  <a:lnTo>
                    <a:pt x="1612" y="6905"/>
                  </a:lnTo>
                  <a:lnTo>
                    <a:pt x="1570" y="6968"/>
                  </a:lnTo>
                  <a:lnTo>
                    <a:pt x="1528" y="7010"/>
                  </a:lnTo>
                  <a:lnTo>
                    <a:pt x="1486" y="7031"/>
                  </a:lnTo>
                  <a:lnTo>
                    <a:pt x="1424" y="6989"/>
                  </a:lnTo>
                  <a:lnTo>
                    <a:pt x="1486" y="6884"/>
                  </a:lnTo>
                  <a:lnTo>
                    <a:pt x="1382" y="6717"/>
                  </a:lnTo>
                  <a:lnTo>
                    <a:pt x="1382" y="6654"/>
                  </a:lnTo>
                  <a:lnTo>
                    <a:pt x="1361" y="6507"/>
                  </a:lnTo>
                  <a:lnTo>
                    <a:pt x="1361" y="6466"/>
                  </a:lnTo>
                  <a:lnTo>
                    <a:pt x="1403" y="6382"/>
                  </a:lnTo>
                  <a:lnTo>
                    <a:pt x="1382" y="6361"/>
                  </a:lnTo>
                  <a:lnTo>
                    <a:pt x="1319" y="6361"/>
                  </a:lnTo>
                  <a:lnTo>
                    <a:pt x="1382" y="6256"/>
                  </a:lnTo>
                  <a:lnTo>
                    <a:pt x="1382" y="6131"/>
                  </a:lnTo>
                  <a:lnTo>
                    <a:pt x="1507" y="5943"/>
                  </a:lnTo>
                  <a:lnTo>
                    <a:pt x="1528" y="5503"/>
                  </a:lnTo>
                  <a:lnTo>
                    <a:pt x="1612" y="5399"/>
                  </a:lnTo>
                  <a:lnTo>
                    <a:pt x="1633" y="5252"/>
                  </a:lnTo>
                  <a:lnTo>
                    <a:pt x="1716" y="5147"/>
                  </a:lnTo>
                  <a:lnTo>
                    <a:pt x="1737" y="5001"/>
                  </a:lnTo>
                  <a:lnTo>
                    <a:pt x="1696" y="4980"/>
                  </a:lnTo>
                  <a:lnTo>
                    <a:pt x="1716" y="4896"/>
                  </a:lnTo>
                  <a:lnTo>
                    <a:pt x="1716" y="4771"/>
                  </a:lnTo>
                  <a:lnTo>
                    <a:pt x="1779" y="4666"/>
                  </a:lnTo>
                  <a:lnTo>
                    <a:pt x="1779" y="4562"/>
                  </a:lnTo>
                  <a:lnTo>
                    <a:pt x="1675" y="4520"/>
                  </a:lnTo>
                  <a:lnTo>
                    <a:pt x="1696" y="4457"/>
                  </a:lnTo>
                  <a:lnTo>
                    <a:pt x="1696" y="4415"/>
                  </a:lnTo>
                  <a:lnTo>
                    <a:pt x="1800" y="4415"/>
                  </a:lnTo>
                  <a:lnTo>
                    <a:pt x="1821" y="4394"/>
                  </a:lnTo>
                  <a:lnTo>
                    <a:pt x="1884" y="4415"/>
                  </a:lnTo>
                  <a:lnTo>
                    <a:pt x="1926" y="4415"/>
                  </a:lnTo>
                  <a:lnTo>
                    <a:pt x="2030" y="4373"/>
                  </a:lnTo>
                  <a:lnTo>
                    <a:pt x="2051" y="4394"/>
                  </a:lnTo>
                  <a:lnTo>
                    <a:pt x="2135" y="4394"/>
                  </a:lnTo>
                  <a:lnTo>
                    <a:pt x="2219" y="4415"/>
                  </a:lnTo>
                  <a:lnTo>
                    <a:pt x="2260" y="4499"/>
                  </a:lnTo>
                  <a:lnTo>
                    <a:pt x="2219" y="4520"/>
                  </a:lnTo>
                  <a:lnTo>
                    <a:pt x="2219" y="4687"/>
                  </a:lnTo>
                  <a:lnTo>
                    <a:pt x="2260" y="4792"/>
                  </a:lnTo>
                  <a:lnTo>
                    <a:pt x="2240" y="4813"/>
                  </a:lnTo>
                  <a:lnTo>
                    <a:pt x="2198" y="4917"/>
                  </a:lnTo>
                  <a:lnTo>
                    <a:pt x="2302" y="4896"/>
                  </a:lnTo>
                  <a:lnTo>
                    <a:pt x="2365" y="4917"/>
                  </a:lnTo>
                  <a:lnTo>
                    <a:pt x="2470" y="4896"/>
                  </a:lnTo>
                  <a:lnTo>
                    <a:pt x="2616" y="4917"/>
                  </a:lnTo>
                  <a:lnTo>
                    <a:pt x="2658" y="4980"/>
                  </a:lnTo>
                  <a:lnTo>
                    <a:pt x="2658" y="4938"/>
                  </a:lnTo>
                  <a:lnTo>
                    <a:pt x="2658" y="4917"/>
                  </a:lnTo>
                  <a:lnTo>
                    <a:pt x="2721" y="4875"/>
                  </a:lnTo>
                  <a:lnTo>
                    <a:pt x="2784" y="4896"/>
                  </a:lnTo>
                  <a:lnTo>
                    <a:pt x="2951" y="5043"/>
                  </a:lnTo>
                  <a:lnTo>
                    <a:pt x="3014" y="5085"/>
                  </a:lnTo>
                  <a:lnTo>
                    <a:pt x="3014" y="5127"/>
                  </a:lnTo>
                  <a:lnTo>
                    <a:pt x="3076" y="5127"/>
                  </a:lnTo>
                  <a:lnTo>
                    <a:pt x="3181" y="5231"/>
                  </a:lnTo>
                  <a:lnTo>
                    <a:pt x="3202" y="5252"/>
                  </a:lnTo>
                  <a:lnTo>
                    <a:pt x="3244" y="5252"/>
                  </a:lnTo>
                  <a:lnTo>
                    <a:pt x="3244" y="5189"/>
                  </a:lnTo>
                  <a:lnTo>
                    <a:pt x="3286" y="5189"/>
                  </a:lnTo>
                  <a:lnTo>
                    <a:pt x="3286" y="5106"/>
                  </a:lnTo>
                  <a:lnTo>
                    <a:pt x="3307" y="4875"/>
                  </a:lnTo>
                  <a:lnTo>
                    <a:pt x="3265" y="4771"/>
                  </a:lnTo>
                  <a:lnTo>
                    <a:pt x="3160" y="4708"/>
                  </a:lnTo>
                  <a:lnTo>
                    <a:pt x="3097" y="4478"/>
                  </a:lnTo>
                  <a:lnTo>
                    <a:pt x="3139" y="4269"/>
                  </a:lnTo>
                  <a:lnTo>
                    <a:pt x="3202" y="4143"/>
                  </a:lnTo>
                  <a:lnTo>
                    <a:pt x="3265" y="3955"/>
                  </a:lnTo>
                  <a:lnTo>
                    <a:pt x="3369" y="3787"/>
                  </a:lnTo>
                  <a:lnTo>
                    <a:pt x="3495" y="3787"/>
                  </a:lnTo>
                  <a:lnTo>
                    <a:pt x="3767" y="3725"/>
                  </a:lnTo>
                  <a:lnTo>
                    <a:pt x="3913" y="3725"/>
                  </a:lnTo>
                  <a:lnTo>
                    <a:pt x="3976" y="3766"/>
                  </a:lnTo>
                  <a:lnTo>
                    <a:pt x="4123" y="3683"/>
                  </a:lnTo>
                  <a:lnTo>
                    <a:pt x="4248" y="3683"/>
                  </a:lnTo>
                  <a:lnTo>
                    <a:pt x="4395" y="3746"/>
                  </a:lnTo>
                  <a:lnTo>
                    <a:pt x="4541" y="3725"/>
                  </a:lnTo>
                  <a:lnTo>
                    <a:pt x="4646" y="3787"/>
                  </a:lnTo>
                  <a:lnTo>
                    <a:pt x="4771" y="3725"/>
                  </a:lnTo>
                  <a:lnTo>
                    <a:pt x="4855" y="3641"/>
                  </a:lnTo>
                  <a:lnTo>
                    <a:pt x="4855" y="3432"/>
                  </a:lnTo>
                  <a:lnTo>
                    <a:pt x="4834" y="3348"/>
                  </a:lnTo>
                  <a:lnTo>
                    <a:pt x="4855" y="3243"/>
                  </a:lnTo>
                  <a:lnTo>
                    <a:pt x="4855" y="3160"/>
                  </a:lnTo>
                  <a:lnTo>
                    <a:pt x="4876" y="3034"/>
                  </a:lnTo>
                  <a:lnTo>
                    <a:pt x="4876" y="2950"/>
                  </a:lnTo>
                  <a:lnTo>
                    <a:pt x="4729" y="2846"/>
                  </a:lnTo>
                  <a:lnTo>
                    <a:pt x="4750" y="2804"/>
                  </a:lnTo>
                  <a:lnTo>
                    <a:pt x="4667" y="2741"/>
                  </a:lnTo>
                  <a:lnTo>
                    <a:pt x="4541" y="2741"/>
                  </a:lnTo>
                  <a:lnTo>
                    <a:pt x="4437" y="2616"/>
                  </a:lnTo>
                  <a:lnTo>
                    <a:pt x="4332" y="2532"/>
                  </a:lnTo>
                  <a:lnTo>
                    <a:pt x="4353" y="2469"/>
                  </a:lnTo>
                  <a:lnTo>
                    <a:pt x="4353" y="2281"/>
                  </a:lnTo>
                  <a:lnTo>
                    <a:pt x="4311" y="2155"/>
                  </a:lnTo>
                  <a:lnTo>
                    <a:pt x="4353" y="2072"/>
                  </a:lnTo>
                  <a:lnTo>
                    <a:pt x="4353" y="1988"/>
                  </a:lnTo>
                  <a:lnTo>
                    <a:pt x="4311" y="1862"/>
                  </a:lnTo>
                  <a:lnTo>
                    <a:pt x="4185" y="1758"/>
                  </a:lnTo>
                  <a:lnTo>
                    <a:pt x="3913" y="1570"/>
                  </a:lnTo>
                  <a:lnTo>
                    <a:pt x="3830" y="1423"/>
                  </a:lnTo>
                  <a:lnTo>
                    <a:pt x="3579" y="1339"/>
                  </a:lnTo>
                  <a:lnTo>
                    <a:pt x="3390" y="1381"/>
                  </a:lnTo>
                  <a:lnTo>
                    <a:pt x="3265" y="1653"/>
                  </a:lnTo>
                  <a:lnTo>
                    <a:pt x="3014" y="1674"/>
                  </a:lnTo>
                  <a:lnTo>
                    <a:pt x="2930" y="1549"/>
                  </a:lnTo>
                  <a:lnTo>
                    <a:pt x="2825" y="1549"/>
                  </a:lnTo>
                  <a:lnTo>
                    <a:pt x="2616" y="1444"/>
                  </a:lnTo>
                  <a:lnTo>
                    <a:pt x="2428" y="1528"/>
                  </a:lnTo>
                  <a:lnTo>
                    <a:pt x="2428" y="1653"/>
                  </a:lnTo>
                  <a:lnTo>
                    <a:pt x="2260" y="1674"/>
                  </a:lnTo>
                  <a:lnTo>
                    <a:pt x="2114" y="1758"/>
                  </a:lnTo>
                  <a:lnTo>
                    <a:pt x="2114" y="1465"/>
                  </a:lnTo>
                  <a:lnTo>
                    <a:pt x="2114" y="1256"/>
                  </a:lnTo>
                  <a:lnTo>
                    <a:pt x="2051" y="1130"/>
                  </a:lnTo>
                  <a:lnTo>
                    <a:pt x="2114" y="1025"/>
                  </a:lnTo>
                  <a:lnTo>
                    <a:pt x="2135" y="942"/>
                  </a:lnTo>
                  <a:lnTo>
                    <a:pt x="2051" y="837"/>
                  </a:lnTo>
                  <a:lnTo>
                    <a:pt x="2135" y="712"/>
                  </a:lnTo>
                  <a:lnTo>
                    <a:pt x="2114" y="607"/>
                  </a:lnTo>
                  <a:lnTo>
                    <a:pt x="1905" y="607"/>
                  </a:lnTo>
                  <a:lnTo>
                    <a:pt x="1821" y="691"/>
                  </a:lnTo>
                  <a:lnTo>
                    <a:pt x="1716" y="628"/>
                  </a:lnTo>
                  <a:lnTo>
                    <a:pt x="1633" y="502"/>
                  </a:lnTo>
                  <a:lnTo>
                    <a:pt x="1716" y="419"/>
                  </a:lnTo>
                  <a:lnTo>
                    <a:pt x="1696" y="230"/>
                  </a:lnTo>
                  <a:lnTo>
                    <a:pt x="1591" y="105"/>
                  </a:lnTo>
                  <a:lnTo>
                    <a:pt x="1424" y="126"/>
                  </a:lnTo>
                  <a:lnTo>
                    <a:pt x="1382"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69" name="Google Shape;969;p27"/>
            <p:cNvSpPr/>
            <p:nvPr/>
          </p:nvSpPr>
          <p:spPr>
            <a:xfrm>
              <a:off x="-1487427" y="3705531"/>
              <a:ext cx="108680" cy="233396"/>
            </a:xfrm>
            <a:custGeom>
              <a:avLst/>
              <a:gdLst/>
              <a:ahLst/>
              <a:cxnLst/>
              <a:rect l="l" t="t" r="r" b="b"/>
              <a:pathLst>
                <a:path w="5127" h="11530" extrusionOk="0">
                  <a:moveTo>
                    <a:pt x="2407" y="0"/>
                  </a:moveTo>
                  <a:lnTo>
                    <a:pt x="2302" y="42"/>
                  </a:lnTo>
                  <a:lnTo>
                    <a:pt x="2344" y="63"/>
                  </a:lnTo>
                  <a:lnTo>
                    <a:pt x="2365" y="147"/>
                  </a:lnTo>
                  <a:lnTo>
                    <a:pt x="2260" y="251"/>
                  </a:lnTo>
                  <a:lnTo>
                    <a:pt x="2260" y="419"/>
                  </a:lnTo>
                  <a:lnTo>
                    <a:pt x="2281" y="523"/>
                  </a:lnTo>
                  <a:lnTo>
                    <a:pt x="2155" y="461"/>
                  </a:lnTo>
                  <a:lnTo>
                    <a:pt x="2072" y="377"/>
                  </a:lnTo>
                  <a:lnTo>
                    <a:pt x="1925" y="482"/>
                  </a:lnTo>
                  <a:lnTo>
                    <a:pt x="1716" y="544"/>
                  </a:lnTo>
                  <a:lnTo>
                    <a:pt x="1653" y="691"/>
                  </a:lnTo>
                  <a:lnTo>
                    <a:pt x="1528" y="858"/>
                  </a:lnTo>
                  <a:lnTo>
                    <a:pt x="1402" y="900"/>
                  </a:lnTo>
                  <a:lnTo>
                    <a:pt x="1214" y="1193"/>
                  </a:lnTo>
                  <a:lnTo>
                    <a:pt x="1193" y="1360"/>
                  </a:lnTo>
                  <a:lnTo>
                    <a:pt x="1235" y="1402"/>
                  </a:lnTo>
                  <a:lnTo>
                    <a:pt x="1151" y="1632"/>
                  </a:lnTo>
                  <a:lnTo>
                    <a:pt x="1005" y="1904"/>
                  </a:lnTo>
                  <a:lnTo>
                    <a:pt x="1005" y="2009"/>
                  </a:lnTo>
                  <a:lnTo>
                    <a:pt x="1130" y="2051"/>
                  </a:lnTo>
                  <a:lnTo>
                    <a:pt x="1005" y="2365"/>
                  </a:lnTo>
                  <a:lnTo>
                    <a:pt x="942" y="2616"/>
                  </a:lnTo>
                  <a:lnTo>
                    <a:pt x="879" y="2825"/>
                  </a:lnTo>
                  <a:lnTo>
                    <a:pt x="712" y="2825"/>
                  </a:lnTo>
                  <a:lnTo>
                    <a:pt x="607" y="2783"/>
                  </a:lnTo>
                  <a:lnTo>
                    <a:pt x="502" y="2783"/>
                  </a:lnTo>
                  <a:lnTo>
                    <a:pt x="565" y="3076"/>
                  </a:lnTo>
                  <a:lnTo>
                    <a:pt x="565" y="3202"/>
                  </a:lnTo>
                  <a:lnTo>
                    <a:pt x="565" y="3411"/>
                  </a:lnTo>
                  <a:lnTo>
                    <a:pt x="419" y="3411"/>
                  </a:lnTo>
                  <a:lnTo>
                    <a:pt x="440" y="3578"/>
                  </a:lnTo>
                  <a:lnTo>
                    <a:pt x="419" y="3704"/>
                  </a:lnTo>
                  <a:lnTo>
                    <a:pt x="440" y="3808"/>
                  </a:lnTo>
                  <a:lnTo>
                    <a:pt x="398" y="4018"/>
                  </a:lnTo>
                  <a:lnTo>
                    <a:pt x="314" y="4039"/>
                  </a:lnTo>
                  <a:lnTo>
                    <a:pt x="272" y="4018"/>
                  </a:lnTo>
                  <a:lnTo>
                    <a:pt x="251" y="4122"/>
                  </a:lnTo>
                  <a:lnTo>
                    <a:pt x="251" y="4206"/>
                  </a:lnTo>
                  <a:lnTo>
                    <a:pt x="251" y="4332"/>
                  </a:lnTo>
                  <a:lnTo>
                    <a:pt x="189" y="4457"/>
                  </a:lnTo>
                  <a:lnTo>
                    <a:pt x="147" y="4436"/>
                  </a:lnTo>
                  <a:lnTo>
                    <a:pt x="42" y="4562"/>
                  </a:lnTo>
                  <a:lnTo>
                    <a:pt x="0" y="4666"/>
                  </a:lnTo>
                  <a:lnTo>
                    <a:pt x="0" y="4729"/>
                  </a:lnTo>
                  <a:lnTo>
                    <a:pt x="84" y="4834"/>
                  </a:lnTo>
                  <a:lnTo>
                    <a:pt x="105" y="4980"/>
                  </a:lnTo>
                  <a:lnTo>
                    <a:pt x="377" y="5231"/>
                  </a:lnTo>
                  <a:lnTo>
                    <a:pt x="377" y="5231"/>
                  </a:lnTo>
                  <a:lnTo>
                    <a:pt x="314" y="5127"/>
                  </a:lnTo>
                  <a:lnTo>
                    <a:pt x="314" y="5064"/>
                  </a:lnTo>
                  <a:lnTo>
                    <a:pt x="398" y="5148"/>
                  </a:lnTo>
                  <a:lnTo>
                    <a:pt x="523" y="5148"/>
                  </a:lnTo>
                  <a:lnTo>
                    <a:pt x="419" y="5231"/>
                  </a:lnTo>
                  <a:lnTo>
                    <a:pt x="440" y="5273"/>
                  </a:lnTo>
                  <a:lnTo>
                    <a:pt x="565" y="5273"/>
                  </a:lnTo>
                  <a:lnTo>
                    <a:pt x="565" y="5189"/>
                  </a:lnTo>
                  <a:lnTo>
                    <a:pt x="586" y="5273"/>
                  </a:lnTo>
                  <a:lnTo>
                    <a:pt x="691" y="5273"/>
                  </a:lnTo>
                  <a:lnTo>
                    <a:pt x="733" y="5357"/>
                  </a:lnTo>
                  <a:lnTo>
                    <a:pt x="921" y="5399"/>
                  </a:lnTo>
                  <a:lnTo>
                    <a:pt x="1026" y="5566"/>
                  </a:lnTo>
                  <a:lnTo>
                    <a:pt x="1026" y="5671"/>
                  </a:lnTo>
                  <a:lnTo>
                    <a:pt x="942" y="5692"/>
                  </a:lnTo>
                  <a:lnTo>
                    <a:pt x="900" y="5608"/>
                  </a:lnTo>
                  <a:lnTo>
                    <a:pt x="816" y="5671"/>
                  </a:lnTo>
                  <a:lnTo>
                    <a:pt x="900" y="5754"/>
                  </a:lnTo>
                  <a:lnTo>
                    <a:pt x="921" y="5775"/>
                  </a:lnTo>
                  <a:lnTo>
                    <a:pt x="900" y="5796"/>
                  </a:lnTo>
                  <a:lnTo>
                    <a:pt x="795" y="5775"/>
                  </a:lnTo>
                  <a:lnTo>
                    <a:pt x="774" y="5671"/>
                  </a:lnTo>
                  <a:lnTo>
                    <a:pt x="670" y="5671"/>
                  </a:lnTo>
                  <a:lnTo>
                    <a:pt x="670" y="5712"/>
                  </a:lnTo>
                  <a:lnTo>
                    <a:pt x="795" y="5817"/>
                  </a:lnTo>
                  <a:lnTo>
                    <a:pt x="795" y="5880"/>
                  </a:lnTo>
                  <a:lnTo>
                    <a:pt x="900" y="6005"/>
                  </a:lnTo>
                  <a:lnTo>
                    <a:pt x="1109" y="6068"/>
                  </a:lnTo>
                  <a:lnTo>
                    <a:pt x="1088" y="5880"/>
                  </a:lnTo>
                  <a:lnTo>
                    <a:pt x="1026" y="5775"/>
                  </a:lnTo>
                  <a:lnTo>
                    <a:pt x="1151" y="5859"/>
                  </a:lnTo>
                  <a:lnTo>
                    <a:pt x="1151" y="5964"/>
                  </a:lnTo>
                  <a:lnTo>
                    <a:pt x="1214" y="6068"/>
                  </a:lnTo>
                  <a:lnTo>
                    <a:pt x="1298" y="6131"/>
                  </a:lnTo>
                  <a:lnTo>
                    <a:pt x="1319" y="6298"/>
                  </a:lnTo>
                  <a:lnTo>
                    <a:pt x="1402" y="6382"/>
                  </a:lnTo>
                  <a:lnTo>
                    <a:pt x="1360" y="6403"/>
                  </a:lnTo>
                  <a:lnTo>
                    <a:pt x="1402" y="6445"/>
                  </a:lnTo>
                  <a:lnTo>
                    <a:pt x="1465" y="6487"/>
                  </a:lnTo>
                  <a:lnTo>
                    <a:pt x="1465" y="6717"/>
                  </a:lnTo>
                  <a:lnTo>
                    <a:pt x="1570" y="6947"/>
                  </a:lnTo>
                  <a:lnTo>
                    <a:pt x="1632" y="7010"/>
                  </a:lnTo>
                  <a:lnTo>
                    <a:pt x="1486" y="7114"/>
                  </a:lnTo>
                  <a:lnTo>
                    <a:pt x="1402" y="7658"/>
                  </a:lnTo>
                  <a:lnTo>
                    <a:pt x="1444" y="7784"/>
                  </a:lnTo>
                  <a:lnTo>
                    <a:pt x="1423" y="7847"/>
                  </a:lnTo>
                  <a:lnTo>
                    <a:pt x="1444" y="7889"/>
                  </a:lnTo>
                  <a:lnTo>
                    <a:pt x="1528" y="7742"/>
                  </a:lnTo>
                  <a:lnTo>
                    <a:pt x="1653" y="7637"/>
                  </a:lnTo>
                  <a:lnTo>
                    <a:pt x="1716" y="7470"/>
                  </a:lnTo>
                  <a:lnTo>
                    <a:pt x="1716" y="7658"/>
                  </a:lnTo>
                  <a:lnTo>
                    <a:pt x="1549" y="7805"/>
                  </a:lnTo>
                  <a:lnTo>
                    <a:pt x="1549" y="7972"/>
                  </a:lnTo>
                  <a:lnTo>
                    <a:pt x="1632" y="7951"/>
                  </a:lnTo>
                  <a:lnTo>
                    <a:pt x="1632" y="7868"/>
                  </a:lnTo>
                  <a:lnTo>
                    <a:pt x="1779" y="7784"/>
                  </a:lnTo>
                  <a:lnTo>
                    <a:pt x="1863" y="7868"/>
                  </a:lnTo>
                  <a:lnTo>
                    <a:pt x="1925" y="7868"/>
                  </a:lnTo>
                  <a:lnTo>
                    <a:pt x="1925" y="7805"/>
                  </a:lnTo>
                  <a:lnTo>
                    <a:pt x="1946" y="7847"/>
                  </a:lnTo>
                  <a:lnTo>
                    <a:pt x="1988" y="7847"/>
                  </a:lnTo>
                  <a:lnTo>
                    <a:pt x="2009" y="7805"/>
                  </a:lnTo>
                  <a:lnTo>
                    <a:pt x="2135" y="7805"/>
                  </a:lnTo>
                  <a:lnTo>
                    <a:pt x="2365" y="7658"/>
                  </a:lnTo>
                  <a:lnTo>
                    <a:pt x="2386" y="7575"/>
                  </a:lnTo>
                  <a:lnTo>
                    <a:pt x="2448" y="7596"/>
                  </a:lnTo>
                  <a:lnTo>
                    <a:pt x="2511" y="7596"/>
                  </a:lnTo>
                  <a:lnTo>
                    <a:pt x="2658" y="7533"/>
                  </a:lnTo>
                  <a:lnTo>
                    <a:pt x="2574" y="7491"/>
                  </a:lnTo>
                  <a:lnTo>
                    <a:pt x="2574" y="7470"/>
                  </a:lnTo>
                  <a:lnTo>
                    <a:pt x="2511" y="7365"/>
                  </a:lnTo>
                  <a:lnTo>
                    <a:pt x="2574" y="7365"/>
                  </a:lnTo>
                  <a:lnTo>
                    <a:pt x="2616" y="7449"/>
                  </a:lnTo>
                  <a:lnTo>
                    <a:pt x="2720" y="7470"/>
                  </a:lnTo>
                  <a:lnTo>
                    <a:pt x="2888" y="7345"/>
                  </a:lnTo>
                  <a:lnTo>
                    <a:pt x="2867" y="7282"/>
                  </a:lnTo>
                  <a:lnTo>
                    <a:pt x="2909" y="7240"/>
                  </a:lnTo>
                  <a:lnTo>
                    <a:pt x="2909" y="7114"/>
                  </a:lnTo>
                  <a:lnTo>
                    <a:pt x="2867" y="7052"/>
                  </a:lnTo>
                  <a:lnTo>
                    <a:pt x="2867" y="7010"/>
                  </a:lnTo>
                  <a:lnTo>
                    <a:pt x="2888" y="6947"/>
                  </a:lnTo>
                  <a:lnTo>
                    <a:pt x="2804" y="6863"/>
                  </a:lnTo>
                  <a:lnTo>
                    <a:pt x="2909" y="6947"/>
                  </a:lnTo>
                  <a:lnTo>
                    <a:pt x="2909" y="7010"/>
                  </a:lnTo>
                  <a:lnTo>
                    <a:pt x="2992" y="7010"/>
                  </a:lnTo>
                  <a:lnTo>
                    <a:pt x="2992" y="7073"/>
                  </a:lnTo>
                  <a:lnTo>
                    <a:pt x="3118" y="7282"/>
                  </a:lnTo>
                  <a:lnTo>
                    <a:pt x="3181" y="7365"/>
                  </a:lnTo>
                  <a:lnTo>
                    <a:pt x="3202" y="7491"/>
                  </a:lnTo>
                  <a:lnTo>
                    <a:pt x="3306" y="7491"/>
                  </a:lnTo>
                  <a:lnTo>
                    <a:pt x="3390" y="7470"/>
                  </a:lnTo>
                  <a:lnTo>
                    <a:pt x="3411" y="7386"/>
                  </a:lnTo>
                  <a:lnTo>
                    <a:pt x="3411" y="7470"/>
                  </a:lnTo>
                  <a:lnTo>
                    <a:pt x="3390" y="7533"/>
                  </a:lnTo>
                  <a:lnTo>
                    <a:pt x="3432" y="7658"/>
                  </a:lnTo>
                  <a:lnTo>
                    <a:pt x="3432" y="7700"/>
                  </a:lnTo>
                  <a:lnTo>
                    <a:pt x="3411" y="7742"/>
                  </a:lnTo>
                  <a:lnTo>
                    <a:pt x="3432" y="7847"/>
                  </a:lnTo>
                  <a:lnTo>
                    <a:pt x="3495" y="7889"/>
                  </a:lnTo>
                  <a:lnTo>
                    <a:pt x="3536" y="8307"/>
                  </a:lnTo>
                  <a:lnTo>
                    <a:pt x="3578" y="8328"/>
                  </a:lnTo>
                  <a:lnTo>
                    <a:pt x="3578" y="8516"/>
                  </a:lnTo>
                  <a:lnTo>
                    <a:pt x="3725" y="8600"/>
                  </a:lnTo>
                  <a:lnTo>
                    <a:pt x="3704" y="8642"/>
                  </a:lnTo>
                  <a:lnTo>
                    <a:pt x="3704" y="8788"/>
                  </a:lnTo>
                  <a:lnTo>
                    <a:pt x="3767" y="8851"/>
                  </a:lnTo>
                  <a:lnTo>
                    <a:pt x="3767" y="9123"/>
                  </a:lnTo>
                  <a:lnTo>
                    <a:pt x="3829" y="9228"/>
                  </a:lnTo>
                  <a:lnTo>
                    <a:pt x="3829" y="9332"/>
                  </a:lnTo>
                  <a:lnTo>
                    <a:pt x="3850" y="9311"/>
                  </a:lnTo>
                  <a:lnTo>
                    <a:pt x="3871" y="9123"/>
                  </a:lnTo>
                  <a:lnTo>
                    <a:pt x="3955" y="9249"/>
                  </a:lnTo>
                  <a:lnTo>
                    <a:pt x="3976" y="9374"/>
                  </a:lnTo>
                  <a:lnTo>
                    <a:pt x="4059" y="9458"/>
                  </a:lnTo>
                  <a:lnTo>
                    <a:pt x="4080" y="9793"/>
                  </a:lnTo>
                  <a:lnTo>
                    <a:pt x="4164" y="9855"/>
                  </a:lnTo>
                  <a:lnTo>
                    <a:pt x="4185" y="9960"/>
                  </a:lnTo>
                  <a:lnTo>
                    <a:pt x="4143" y="10002"/>
                  </a:lnTo>
                  <a:lnTo>
                    <a:pt x="4164" y="10169"/>
                  </a:lnTo>
                  <a:lnTo>
                    <a:pt x="4227" y="10253"/>
                  </a:lnTo>
                  <a:lnTo>
                    <a:pt x="4290" y="10316"/>
                  </a:lnTo>
                  <a:lnTo>
                    <a:pt x="4227" y="10399"/>
                  </a:lnTo>
                  <a:lnTo>
                    <a:pt x="4269" y="10567"/>
                  </a:lnTo>
                  <a:lnTo>
                    <a:pt x="4248" y="10609"/>
                  </a:lnTo>
                  <a:lnTo>
                    <a:pt x="4227" y="10630"/>
                  </a:lnTo>
                  <a:lnTo>
                    <a:pt x="4185" y="10797"/>
                  </a:lnTo>
                  <a:lnTo>
                    <a:pt x="4227" y="10818"/>
                  </a:lnTo>
                  <a:lnTo>
                    <a:pt x="4227" y="10922"/>
                  </a:lnTo>
                  <a:lnTo>
                    <a:pt x="4143" y="11027"/>
                  </a:lnTo>
                  <a:lnTo>
                    <a:pt x="4101" y="11048"/>
                  </a:lnTo>
                  <a:lnTo>
                    <a:pt x="4059" y="11048"/>
                  </a:lnTo>
                  <a:lnTo>
                    <a:pt x="4059" y="11111"/>
                  </a:lnTo>
                  <a:lnTo>
                    <a:pt x="4101" y="11194"/>
                  </a:lnTo>
                  <a:lnTo>
                    <a:pt x="4101" y="11341"/>
                  </a:lnTo>
                  <a:lnTo>
                    <a:pt x="4164" y="11529"/>
                  </a:lnTo>
                  <a:lnTo>
                    <a:pt x="4185" y="11341"/>
                  </a:lnTo>
                  <a:lnTo>
                    <a:pt x="4248" y="11236"/>
                  </a:lnTo>
                  <a:lnTo>
                    <a:pt x="4248" y="11257"/>
                  </a:lnTo>
                  <a:lnTo>
                    <a:pt x="4269" y="11153"/>
                  </a:lnTo>
                  <a:lnTo>
                    <a:pt x="4332" y="11090"/>
                  </a:lnTo>
                  <a:lnTo>
                    <a:pt x="4332" y="10922"/>
                  </a:lnTo>
                  <a:lnTo>
                    <a:pt x="4457" y="10839"/>
                  </a:lnTo>
                  <a:lnTo>
                    <a:pt x="4583" y="10483"/>
                  </a:lnTo>
                  <a:lnTo>
                    <a:pt x="4666" y="10420"/>
                  </a:lnTo>
                  <a:lnTo>
                    <a:pt x="4666" y="10253"/>
                  </a:lnTo>
                  <a:lnTo>
                    <a:pt x="4583" y="10106"/>
                  </a:lnTo>
                  <a:lnTo>
                    <a:pt x="4604" y="9960"/>
                  </a:lnTo>
                  <a:lnTo>
                    <a:pt x="4562" y="9855"/>
                  </a:lnTo>
                  <a:lnTo>
                    <a:pt x="4541" y="9667"/>
                  </a:lnTo>
                  <a:lnTo>
                    <a:pt x="4457" y="9583"/>
                  </a:lnTo>
                  <a:lnTo>
                    <a:pt x="4478" y="9479"/>
                  </a:lnTo>
                  <a:lnTo>
                    <a:pt x="4457" y="9353"/>
                  </a:lnTo>
                  <a:lnTo>
                    <a:pt x="4478" y="9270"/>
                  </a:lnTo>
                  <a:lnTo>
                    <a:pt x="4436" y="9018"/>
                  </a:lnTo>
                  <a:lnTo>
                    <a:pt x="4269" y="8851"/>
                  </a:lnTo>
                  <a:lnTo>
                    <a:pt x="4080" y="8725"/>
                  </a:lnTo>
                  <a:lnTo>
                    <a:pt x="3934" y="8537"/>
                  </a:lnTo>
                  <a:lnTo>
                    <a:pt x="3934" y="8433"/>
                  </a:lnTo>
                  <a:lnTo>
                    <a:pt x="3850" y="8223"/>
                  </a:lnTo>
                  <a:lnTo>
                    <a:pt x="3955" y="8181"/>
                  </a:lnTo>
                  <a:lnTo>
                    <a:pt x="3976" y="8077"/>
                  </a:lnTo>
                  <a:lnTo>
                    <a:pt x="3934" y="7784"/>
                  </a:lnTo>
                  <a:lnTo>
                    <a:pt x="3955" y="7700"/>
                  </a:lnTo>
                  <a:lnTo>
                    <a:pt x="4059" y="7658"/>
                  </a:lnTo>
                  <a:lnTo>
                    <a:pt x="4059" y="7533"/>
                  </a:lnTo>
                  <a:lnTo>
                    <a:pt x="3934" y="7470"/>
                  </a:lnTo>
                  <a:lnTo>
                    <a:pt x="3934" y="7345"/>
                  </a:lnTo>
                  <a:lnTo>
                    <a:pt x="3850" y="7219"/>
                  </a:lnTo>
                  <a:lnTo>
                    <a:pt x="3767" y="7156"/>
                  </a:lnTo>
                  <a:lnTo>
                    <a:pt x="3620" y="6863"/>
                  </a:lnTo>
                  <a:lnTo>
                    <a:pt x="3495" y="6759"/>
                  </a:lnTo>
                  <a:lnTo>
                    <a:pt x="3432" y="6696"/>
                  </a:lnTo>
                  <a:lnTo>
                    <a:pt x="3348" y="6612"/>
                  </a:lnTo>
                  <a:lnTo>
                    <a:pt x="3243" y="6424"/>
                  </a:lnTo>
                  <a:lnTo>
                    <a:pt x="3181" y="6403"/>
                  </a:lnTo>
                  <a:lnTo>
                    <a:pt x="3181" y="6319"/>
                  </a:lnTo>
                  <a:lnTo>
                    <a:pt x="3306" y="6236"/>
                  </a:lnTo>
                  <a:lnTo>
                    <a:pt x="3411" y="6173"/>
                  </a:lnTo>
                  <a:lnTo>
                    <a:pt x="3390" y="6089"/>
                  </a:lnTo>
                  <a:lnTo>
                    <a:pt x="3390" y="5901"/>
                  </a:lnTo>
                  <a:lnTo>
                    <a:pt x="3453" y="5817"/>
                  </a:lnTo>
                  <a:lnTo>
                    <a:pt x="3432" y="5650"/>
                  </a:lnTo>
                  <a:lnTo>
                    <a:pt x="3515" y="5503"/>
                  </a:lnTo>
                  <a:lnTo>
                    <a:pt x="3746" y="5587"/>
                  </a:lnTo>
                  <a:lnTo>
                    <a:pt x="3871" y="5482"/>
                  </a:lnTo>
                  <a:lnTo>
                    <a:pt x="4018" y="5482"/>
                  </a:lnTo>
                  <a:lnTo>
                    <a:pt x="4039" y="5440"/>
                  </a:lnTo>
                  <a:lnTo>
                    <a:pt x="4039" y="5273"/>
                  </a:lnTo>
                  <a:lnTo>
                    <a:pt x="4101" y="5231"/>
                  </a:lnTo>
                  <a:lnTo>
                    <a:pt x="4269" y="5252"/>
                  </a:lnTo>
                  <a:lnTo>
                    <a:pt x="4290" y="5168"/>
                  </a:lnTo>
                  <a:lnTo>
                    <a:pt x="4248" y="5085"/>
                  </a:lnTo>
                  <a:lnTo>
                    <a:pt x="4248" y="5022"/>
                  </a:lnTo>
                  <a:lnTo>
                    <a:pt x="4373" y="4980"/>
                  </a:lnTo>
                  <a:lnTo>
                    <a:pt x="4541" y="4959"/>
                  </a:lnTo>
                  <a:lnTo>
                    <a:pt x="4562" y="4959"/>
                  </a:lnTo>
                  <a:lnTo>
                    <a:pt x="4604" y="4813"/>
                  </a:lnTo>
                  <a:lnTo>
                    <a:pt x="4666" y="4813"/>
                  </a:lnTo>
                  <a:lnTo>
                    <a:pt x="4792" y="4729"/>
                  </a:lnTo>
                  <a:lnTo>
                    <a:pt x="4750" y="4645"/>
                  </a:lnTo>
                  <a:lnTo>
                    <a:pt x="4792" y="4541"/>
                  </a:lnTo>
                  <a:lnTo>
                    <a:pt x="4813" y="4436"/>
                  </a:lnTo>
                  <a:lnTo>
                    <a:pt x="4980" y="4415"/>
                  </a:lnTo>
                  <a:lnTo>
                    <a:pt x="5085" y="4311"/>
                  </a:lnTo>
                  <a:lnTo>
                    <a:pt x="5127" y="4290"/>
                  </a:lnTo>
                  <a:lnTo>
                    <a:pt x="5127" y="4143"/>
                  </a:lnTo>
                  <a:lnTo>
                    <a:pt x="5022" y="4122"/>
                  </a:lnTo>
                  <a:lnTo>
                    <a:pt x="4771" y="4227"/>
                  </a:lnTo>
                  <a:lnTo>
                    <a:pt x="4624" y="4227"/>
                  </a:lnTo>
                  <a:lnTo>
                    <a:pt x="4562" y="4311"/>
                  </a:lnTo>
                  <a:lnTo>
                    <a:pt x="4436" y="4248"/>
                  </a:lnTo>
                  <a:lnTo>
                    <a:pt x="4394" y="4122"/>
                  </a:lnTo>
                  <a:lnTo>
                    <a:pt x="4436" y="3997"/>
                  </a:lnTo>
                  <a:lnTo>
                    <a:pt x="4352" y="3892"/>
                  </a:lnTo>
                  <a:lnTo>
                    <a:pt x="4269" y="3976"/>
                  </a:lnTo>
                  <a:lnTo>
                    <a:pt x="4227" y="3913"/>
                  </a:lnTo>
                  <a:lnTo>
                    <a:pt x="4039" y="3913"/>
                  </a:lnTo>
                  <a:lnTo>
                    <a:pt x="3955" y="3934"/>
                  </a:lnTo>
                  <a:lnTo>
                    <a:pt x="3934" y="3871"/>
                  </a:lnTo>
                  <a:lnTo>
                    <a:pt x="4039" y="3767"/>
                  </a:lnTo>
                  <a:lnTo>
                    <a:pt x="4185" y="3578"/>
                  </a:lnTo>
                  <a:lnTo>
                    <a:pt x="4164" y="3495"/>
                  </a:lnTo>
                  <a:lnTo>
                    <a:pt x="4227" y="3390"/>
                  </a:lnTo>
                  <a:lnTo>
                    <a:pt x="4227" y="3306"/>
                  </a:lnTo>
                  <a:lnTo>
                    <a:pt x="4101" y="3244"/>
                  </a:lnTo>
                  <a:lnTo>
                    <a:pt x="3955" y="3244"/>
                  </a:lnTo>
                  <a:lnTo>
                    <a:pt x="3934" y="3285"/>
                  </a:lnTo>
                  <a:lnTo>
                    <a:pt x="3871" y="3202"/>
                  </a:lnTo>
                  <a:lnTo>
                    <a:pt x="3913" y="3160"/>
                  </a:lnTo>
                  <a:lnTo>
                    <a:pt x="3767" y="3139"/>
                  </a:lnTo>
                  <a:lnTo>
                    <a:pt x="3704" y="3055"/>
                  </a:lnTo>
                  <a:lnTo>
                    <a:pt x="3725" y="2951"/>
                  </a:lnTo>
                  <a:lnTo>
                    <a:pt x="3704" y="2846"/>
                  </a:lnTo>
                  <a:lnTo>
                    <a:pt x="3557" y="2867"/>
                  </a:lnTo>
                  <a:lnTo>
                    <a:pt x="3495" y="2825"/>
                  </a:lnTo>
                  <a:lnTo>
                    <a:pt x="3515" y="2741"/>
                  </a:lnTo>
                  <a:lnTo>
                    <a:pt x="3495" y="2658"/>
                  </a:lnTo>
                  <a:lnTo>
                    <a:pt x="3223" y="2720"/>
                  </a:lnTo>
                  <a:lnTo>
                    <a:pt x="3097" y="2825"/>
                  </a:lnTo>
                  <a:lnTo>
                    <a:pt x="3034" y="2679"/>
                  </a:lnTo>
                  <a:lnTo>
                    <a:pt x="3055" y="2532"/>
                  </a:lnTo>
                  <a:lnTo>
                    <a:pt x="2992" y="2469"/>
                  </a:lnTo>
                  <a:lnTo>
                    <a:pt x="2930" y="2407"/>
                  </a:lnTo>
                  <a:lnTo>
                    <a:pt x="2825" y="2344"/>
                  </a:lnTo>
                  <a:lnTo>
                    <a:pt x="2825" y="2239"/>
                  </a:lnTo>
                  <a:lnTo>
                    <a:pt x="2888" y="2155"/>
                  </a:lnTo>
                  <a:lnTo>
                    <a:pt x="2825" y="2093"/>
                  </a:lnTo>
                  <a:lnTo>
                    <a:pt x="2888" y="2009"/>
                  </a:lnTo>
                  <a:lnTo>
                    <a:pt x="2971" y="1904"/>
                  </a:lnTo>
                  <a:lnTo>
                    <a:pt x="3034" y="1925"/>
                  </a:lnTo>
                  <a:lnTo>
                    <a:pt x="3097" y="1883"/>
                  </a:lnTo>
                  <a:lnTo>
                    <a:pt x="3034" y="1779"/>
                  </a:lnTo>
                  <a:lnTo>
                    <a:pt x="3055" y="1695"/>
                  </a:lnTo>
                  <a:lnTo>
                    <a:pt x="3118" y="1674"/>
                  </a:lnTo>
                  <a:lnTo>
                    <a:pt x="3139" y="1570"/>
                  </a:lnTo>
                  <a:lnTo>
                    <a:pt x="3243" y="1507"/>
                  </a:lnTo>
                  <a:lnTo>
                    <a:pt x="3285" y="1423"/>
                  </a:lnTo>
                  <a:lnTo>
                    <a:pt x="3285" y="1319"/>
                  </a:lnTo>
                  <a:lnTo>
                    <a:pt x="3306" y="1067"/>
                  </a:lnTo>
                  <a:lnTo>
                    <a:pt x="3285" y="900"/>
                  </a:lnTo>
                  <a:lnTo>
                    <a:pt x="3202" y="691"/>
                  </a:lnTo>
                  <a:lnTo>
                    <a:pt x="3202" y="544"/>
                  </a:lnTo>
                  <a:lnTo>
                    <a:pt x="3097" y="419"/>
                  </a:lnTo>
                  <a:lnTo>
                    <a:pt x="2992" y="419"/>
                  </a:lnTo>
                  <a:lnTo>
                    <a:pt x="2971" y="251"/>
                  </a:lnTo>
                  <a:lnTo>
                    <a:pt x="2825" y="147"/>
                  </a:lnTo>
                  <a:lnTo>
                    <a:pt x="2783" y="0"/>
                  </a:lnTo>
                  <a:lnTo>
                    <a:pt x="2616" y="0"/>
                  </a:lnTo>
                  <a:lnTo>
                    <a:pt x="2532" y="42"/>
                  </a:lnTo>
                  <a:lnTo>
                    <a:pt x="240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70" name="Google Shape;970;p27"/>
            <p:cNvSpPr/>
            <p:nvPr/>
          </p:nvSpPr>
          <p:spPr>
            <a:xfrm>
              <a:off x="-1545083" y="3726704"/>
              <a:ext cx="62999" cy="77529"/>
            </a:xfrm>
            <a:custGeom>
              <a:avLst/>
              <a:gdLst/>
              <a:ahLst/>
              <a:cxnLst/>
              <a:rect l="l" t="t" r="r" b="b"/>
              <a:pathLst>
                <a:path w="2972" h="3830" extrusionOk="0">
                  <a:moveTo>
                    <a:pt x="209" y="1"/>
                  </a:moveTo>
                  <a:lnTo>
                    <a:pt x="189" y="63"/>
                  </a:lnTo>
                  <a:lnTo>
                    <a:pt x="147" y="63"/>
                  </a:lnTo>
                  <a:lnTo>
                    <a:pt x="147" y="147"/>
                  </a:lnTo>
                  <a:lnTo>
                    <a:pt x="189" y="210"/>
                  </a:lnTo>
                  <a:lnTo>
                    <a:pt x="147" y="356"/>
                  </a:lnTo>
                  <a:lnTo>
                    <a:pt x="21" y="482"/>
                  </a:lnTo>
                  <a:lnTo>
                    <a:pt x="0" y="628"/>
                  </a:lnTo>
                  <a:lnTo>
                    <a:pt x="293" y="733"/>
                  </a:lnTo>
                  <a:lnTo>
                    <a:pt x="398" y="670"/>
                  </a:lnTo>
                  <a:lnTo>
                    <a:pt x="523" y="691"/>
                  </a:lnTo>
                  <a:lnTo>
                    <a:pt x="502" y="754"/>
                  </a:lnTo>
                  <a:lnTo>
                    <a:pt x="544" y="900"/>
                  </a:lnTo>
                  <a:lnTo>
                    <a:pt x="481" y="963"/>
                  </a:lnTo>
                  <a:lnTo>
                    <a:pt x="398" y="942"/>
                  </a:lnTo>
                  <a:lnTo>
                    <a:pt x="314" y="984"/>
                  </a:lnTo>
                  <a:lnTo>
                    <a:pt x="272" y="1151"/>
                  </a:lnTo>
                  <a:lnTo>
                    <a:pt x="168" y="1172"/>
                  </a:lnTo>
                  <a:lnTo>
                    <a:pt x="168" y="1402"/>
                  </a:lnTo>
                  <a:lnTo>
                    <a:pt x="293" y="1570"/>
                  </a:lnTo>
                  <a:lnTo>
                    <a:pt x="419" y="1612"/>
                  </a:lnTo>
                  <a:lnTo>
                    <a:pt x="586" y="1800"/>
                  </a:lnTo>
                  <a:lnTo>
                    <a:pt x="586" y="1988"/>
                  </a:lnTo>
                  <a:lnTo>
                    <a:pt x="628" y="2114"/>
                  </a:lnTo>
                  <a:lnTo>
                    <a:pt x="607" y="2218"/>
                  </a:lnTo>
                  <a:lnTo>
                    <a:pt x="628" y="2407"/>
                  </a:lnTo>
                  <a:lnTo>
                    <a:pt x="816" y="2637"/>
                  </a:lnTo>
                  <a:lnTo>
                    <a:pt x="816" y="2783"/>
                  </a:lnTo>
                  <a:lnTo>
                    <a:pt x="837" y="2888"/>
                  </a:lnTo>
                  <a:lnTo>
                    <a:pt x="879" y="3076"/>
                  </a:lnTo>
                  <a:lnTo>
                    <a:pt x="921" y="3055"/>
                  </a:lnTo>
                  <a:lnTo>
                    <a:pt x="984" y="3160"/>
                  </a:lnTo>
                  <a:lnTo>
                    <a:pt x="1005" y="3202"/>
                  </a:lnTo>
                  <a:lnTo>
                    <a:pt x="1046" y="3202"/>
                  </a:lnTo>
                  <a:lnTo>
                    <a:pt x="1067" y="3139"/>
                  </a:lnTo>
                  <a:lnTo>
                    <a:pt x="1130" y="3097"/>
                  </a:lnTo>
                  <a:lnTo>
                    <a:pt x="1214" y="3160"/>
                  </a:lnTo>
                  <a:lnTo>
                    <a:pt x="1214" y="3181"/>
                  </a:lnTo>
                  <a:lnTo>
                    <a:pt x="1256" y="3160"/>
                  </a:lnTo>
                  <a:lnTo>
                    <a:pt x="1298" y="3055"/>
                  </a:lnTo>
                  <a:lnTo>
                    <a:pt x="1214" y="2930"/>
                  </a:lnTo>
                  <a:lnTo>
                    <a:pt x="1256" y="2888"/>
                  </a:lnTo>
                  <a:lnTo>
                    <a:pt x="1256" y="2783"/>
                  </a:lnTo>
                  <a:lnTo>
                    <a:pt x="1318" y="2721"/>
                  </a:lnTo>
                  <a:lnTo>
                    <a:pt x="1318" y="2742"/>
                  </a:lnTo>
                  <a:lnTo>
                    <a:pt x="1256" y="2951"/>
                  </a:lnTo>
                  <a:lnTo>
                    <a:pt x="1339" y="3055"/>
                  </a:lnTo>
                  <a:lnTo>
                    <a:pt x="1423" y="2930"/>
                  </a:lnTo>
                  <a:lnTo>
                    <a:pt x="1507" y="2888"/>
                  </a:lnTo>
                  <a:lnTo>
                    <a:pt x="1507" y="2888"/>
                  </a:lnTo>
                  <a:lnTo>
                    <a:pt x="1465" y="2951"/>
                  </a:lnTo>
                  <a:lnTo>
                    <a:pt x="1423" y="2972"/>
                  </a:lnTo>
                  <a:lnTo>
                    <a:pt x="1360" y="3076"/>
                  </a:lnTo>
                  <a:lnTo>
                    <a:pt x="1465" y="3139"/>
                  </a:lnTo>
                  <a:lnTo>
                    <a:pt x="1549" y="2951"/>
                  </a:lnTo>
                  <a:lnTo>
                    <a:pt x="1653" y="2930"/>
                  </a:lnTo>
                  <a:lnTo>
                    <a:pt x="1674" y="2762"/>
                  </a:lnTo>
                  <a:lnTo>
                    <a:pt x="1590" y="2637"/>
                  </a:lnTo>
                  <a:lnTo>
                    <a:pt x="1528" y="2616"/>
                  </a:lnTo>
                  <a:lnTo>
                    <a:pt x="1632" y="2553"/>
                  </a:lnTo>
                  <a:lnTo>
                    <a:pt x="1653" y="2511"/>
                  </a:lnTo>
                  <a:lnTo>
                    <a:pt x="1570" y="2365"/>
                  </a:lnTo>
                  <a:lnTo>
                    <a:pt x="1549" y="2156"/>
                  </a:lnTo>
                  <a:lnTo>
                    <a:pt x="1590" y="2344"/>
                  </a:lnTo>
                  <a:lnTo>
                    <a:pt x="1716" y="2449"/>
                  </a:lnTo>
                  <a:lnTo>
                    <a:pt x="1779" y="2428"/>
                  </a:lnTo>
                  <a:lnTo>
                    <a:pt x="1779" y="2470"/>
                  </a:lnTo>
                  <a:lnTo>
                    <a:pt x="1988" y="2574"/>
                  </a:lnTo>
                  <a:lnTo>
                    <a:pt x="2093" y="2511"/>
                  </a:lnTo>
                  <a:lnTo>
                    <a:pt x="2155" y="2532"/>
                  </a:lnTo>
                  <a:lnTo>
                    <a:pt x="2155" y="2470"/>
                  </a:lnTo>
                  <a:lnTo>
                    <a:pt x="2197" y="2470"/>
                  </a:lnTo>
                  <a:lnTo>
                    <a:pt x="2365" y="2888"/>
                  </a:lnTo>
                  <a:lnTo>
                    <a:pt x="2448" y="2951"/>
                  </a:lnTo>
                  <a:lnTo>
                    <a:pt x="2448" y="3034"/>
                  </a:lnTo>
                  <a:lnTo>
                    <a:pt x="2406" y="3160"/>
                  </a:lnTo>
                  <a:lnTo>
                    <a:pt x="2469" y="3181"/>
                  </a:lnTo>
                  <a:lnTo>
                    <a:pt x="2406" y="3348"/>
                  </a:lnTo>
                  <a:lnTo>
                    <a:pt x="2448" y="3369"/>
                  </a:lnTo>
                  <a:lnTo>
                    <a:pt x="2511" y="3306"/>
                  </a:lnTo>
                  <a:lnTo>
                    <a:pt x="2553" y="3265"/>
                  </a:lnTo>
                  <a:lnTo>
                    <a:pt x="2553" y="3265"/>
                  </a:lnTo>
                  <a:lnTo>
                    <a:pt x="2511" y="3369"/>
                  </a:lnTo>
                  <a:lnTo>
                    <a:pt x="2490" y="3411"/>
                  </a:lnTo>
                  <a:lnTo>
                    <a:pt x="2553" y="3495"/>
                  </a:lnTo>
                  <a:lnTo>
                    <a:pt x="2637" y="3620"/>
                  </a:lnTo>
                  <a:lnTo>
                    <a:pt x="2720" y="3830"/>
                  </a:lnTo>
                  <a:lnTo>
                    <a:pt x="2762" y="3830"/>
                  </a:lnTo>
                  <a:lnTo>
                    <a:pt x="2720" y="3683"/>
                  </a:lnTo>
                  <a:lnTo>
                    <a:pt x="2720" y="3620"/>
                  </a:lnTo>
                  <a:lnTo>
                    <a:pt x="2762" y="3516"/>
                  </a:lnTo>
                  <a:lnTo>
                    <a:pt x="2867" y="3390"/>
                  </a:lnTo>
                  <a:lnTo>
                    <a:pt x="2909" y="3411"/>
                  </a:lnTo>
                  <a:lnTo>
                    <a:pt x="2971" y="3286"/>
                  </a:lnTo>
                  <a:lnTo>
                    <a:pt x="2971" y="3160"/>
                  </a:lnTo>
                  <a:lnTo>
                    <a:pt x="2930" y="3139"/>
                  </a:lnTo>
                  <a:lnTo>
                    <a:pt x="2909" y="3076"/>
                  </a:lnTo>
                  <a:lnTo>
                    <a:pt x="2909" y="3034"/>
                  </a:lnTo>
                  <a:lnTo>
                    <a:pt x="2888" y="2972"/>
                  </a:lnTo>
                  <a:lnTo>
                    <a:pt x="2867" y="2888"/>
                  </a:lnTo>
                  <a:lnTo>
                    <a:pt x="2804" y="2742"/>
                  </a:lnTo>
                  <a:lnTo>
                    <a:pt x="2783" y="2511"/>
                  </a:lnTo>
                  <a:lnTo>
                    <a:pt x="2720" y="2428"/>
                  </a:lnTo>
                  <a:lnTo>
                    <a:pt x="2720" y="2302"/>
                  </a:lnTo>
                  <a:lnTo>
                    <a:pt x="2699" y="2135"/>
                  </a:lnTo>
                  <a:lnTo>
                    <a:pt x="2637" y="2051"/>
                  </a:lnTo>
                  <a:lnTo>
                    <a:pt x="2595" y="2009"/>
                  </a:lnTo>
                  <a:lnTo>
                    <a:pt x="2511" y="2009"/>
                  </a:lnTo>
                  <a:lnTo>
                    <a:pt x="2448" y="1946"/>
                  </a:lnTo>
                  <a:lnTo>
                    <a:pt x="2386" y="2009"/>
                  </a:lnTo>
                  <a:lnTo>
                    <a:pt x="2406" y="2051"/>
                  </a:lnTo>
                  <a:lnTo>
                    <a:pt x="2386" y="2114"/>
                  </a:lnTo>
                  <a:lnTo>
                    <a:pt x="2386" y="2156"/>
                  </a:lnTo>
                  <a:lnTo>
                    <a:pt x="2344" y="2239"/>
                  </a:lnTo>
                  <a:lnTo>
                    <a:pt x="2365" y="2302"/>
                  </a:lnTo>
                  <a:lnTo>
                    <a:pt x="2365" y="2365"/>
                  </a:lnTo>
                  <a:lnTo>
                    <a:pt x="2281" y="2365"/>
                  </a:lnTo>
                  <a:lnTo>
                    <a:pt x="2197" y="2260"/>
                  </a:lnTo>
                  <a:lnTo>
                    <a:pt x="2093" y="2156"/>
                  </a:lnTo>
                  <a:lnTo>
                    <a:pt x="2093" y="2114"/>
                  </a:lnTo>
                  <a:lnTo>
                    <a:pt x="2030" y="2051"/>
                  </a:lnTo>
                  <a:lnTo>
                    <a:pt x="1967" y="1905"/>
                  </a:lnTo>
                  <a:lnTo>
                    <a:pt x="1967" y="1821"/>
                  </a:lnTo>
                  <a:lnTo>
                    <a:pt x="2030" y="1800"/>
                  </a:lnTo>
                  <a:lnTo>
                    <a:pt x="2051" y="1716"/>
                  </a:lnTo>
                  <a:lnTo>
                    <a:pt x="2155" y="1633"/>
                  </a:lnTo>
                  <a:lnTo>
                    <a:pt x="2176" y="1695"/>
                  </a:lnTo>
                  <a:lnTo>
                    <a:pt x="2260" y="1695"/>
                  </a:lnTo>
                  <a:lnTo>
                    <a:pt x="2302" y="1633"/>
                  </a:lnTo>
                  <a:lnTo>
                    <a:pt x="2302" y="1570"/>
                  </a:lnTo>
                  <a:lnTo>
                    <a:pt x="2365" y="1528"/>
                  </a:lnTo>
                  <a:lnTo>
                    <a:pt x="2448" y="1319"/>
                  </a:lnTo>
                  <a:lnTo>
                    <a:pt x="2469" y="1193"/>
                  </a:lnTo>
                  <a:lnTo>
                    <a:pt x="2511" y="1068"/>
                  </a:lnTo>
                  <a:lnTo>
                    <a:pt x="2469" y="1047"/>
                  </a:lnTo>
                  <a:lnTo>
                    <a:pt x="2365" y="942"/>
                  </a:lnTo>
                  <a:lnTo>
                    <a:pt x="2302" y="963"/>
                  </a:lnTo>
                  <a:lnTo>
                    <a:pt x="2260" y="942"/>
                  </a:lnTo>
                  <a:lnTo>
                    <a:pt x="2176" y="942"/>
                  </a:lnTo>
                  <a:lnTo>
                    <a:pt x="1967" y="963"/>
                  </a:lnTo>
                  <a:lnTo>
                    <a:pt x="1779" y="942"/>
                  </a:lnTo>
                  <a:lnTo>
                    <a:pt x="1423" y="942"/>
                  </a:lnTo>
                  <a:lnTo>
                    <a:pt x="1298" y="879"/>
                  </a:lnTo>
                  <a:lnTo>
                    <a:pt x="1193" y="900"/>
                  </a:lnTo>
                  <a:lnTo>
                    <a:pt x="1067" y="858"/>
                  </a:lnTo>
                  <a:lnTo>
                    <a:pt x="1067" y="775"/>
                  </a:lnTo>
                  <a:lnTo>
                    <a:pt x="1026" y="649"/>
                  </a:lnTo>
                  <a:lnTo>
                    <a:pt x="1026" y="565"/>
                  </a:lnTo>
                  <a:lnTo>
                    <a:pt x="1005" y="440"/>
                  </a:lnTo>
                  <a:lnTo>
                    <a:pt x="921" y="314"/>
                  </a:lnTo>
                  <a:lnTo>
                    <a:pt x="879" y="314"/>
                  </a:lnTo>
                  <a:lnTo>
                    <a:pt x="837" y="356"/>
                  </a:lnTo>
                  <a:lnTo>
                    <a:pt x="733" y="314"/>
                  </a:lnTo>
                  <a:lnTo>
                    <a:pt x="691" y="252"/>
                  </a:lnTo>
                  <a:lnTo>
                    <a:pt x="607" y="168"/>
                  </a:lnTo>
                  <a:lnTo>
                    <a:pt x="544" y="168"/>
                  </a:lnTo>
                  <a:lnTo>
                    <a:pt x="523" y="252"/>
                  </a:lnTo>
                  <a:lnTo>
                    <a:pt x="607" y="314"/>
                  </a:lnTo>
                  <a:lnTo>
                    <a:pt x="544" y="335"/>
                  </a:lnTo>
                  <a:lnTo>
                    <a:pt x="419" y="314"/>
                  </a:lnTo>
                  <a:lnTo>
                    <a:pt x="356" y="210"/>
                  </a:lnTo>
                  <a:lnTo>
                    <a:pt x="356" y="147"/>
                  </a:lnTo>
                  <a:lnTo>
                    <a:pt x="272" y="42"/>
                  </a:lnTo>
                  <a:lnTo>
                    <a:pt x="20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71" name="Google Shape;971;p27"/>
            <p:cNvSpPr/>
            <p:nvPr/>
          </p:nvSpPr>
          <p:spPr>
            <a:xfrm>
              <a:off x="-2523933" y="3287070"/>
              <a:ext cx="47037" cy="55080"/>
            </a:xfrm>
            <a:custGeom>
              <a:avLst/>
              <a:gdLst/>
              <a:ahLst/>
              <a:cxnLst/>
              <a:rect l="l" t="t" r="r" b="b"/>
              <a:pathLst>
                <a:path w="2219" h="2721" extrusionOk="0">
                  <a:moveTo>
                    <a:pt x="1298" y="1"/>
                  </a:moveTo>
                  <a:lnTo>
                    <a:pt x="1152" y="168"/>
                  </a:lnTo>
                  <a:lnTo>
                    <a:pt x="984" y="231"/>
                  </a:lnTo>
                  <a:lnTo>
                    <a:pt x="880" y="231"/>
                  </a:lnTo>
                  <a:lnTo>
                    <a:pt x="817" y="336"/>
                  </a:lnTo>
                  <a:lnTo>
                    <a:pt x="754" y="482"/>
                  </a:lnTo>
                  <a:lnTo>
                    <a:pt x="649" y="545"/>
                  </a:lnTo>
                  <a:lnTo>
                    <a:pt x="524" y="545"/>
                  </a:lnTo>
                  <a:lnTo>
                    <a:pt x="357" y="649"/>
                  </a:lnTo>
                  <a:lnTo>
                    <a:pt x="315" y="629"/>
                  </a:lnTo>
                  <a:lnTo>
                    <a:pt x="231" y="629"/>
                  </a:lnTo>
                  <a:lnTo>
                    <a:pt x="210" y="754"/>
                  </a:lnTo>
                  <a:lnTo>
                    <a:pt x="126" y="838"/>
                  </a:lnTo>
                  <a:lnTo>
                    <a:pt x="189" y="901"/>
                  </a:lnTo>
                  <a:lnTo>
                    <a:pt x="231" y="859"/>
                  </a:lnTo>
                  <a:lnTo>
                    <a:pt x="357" y="1005"/>
                  </a:lnTo>
                  <a:lnTo>
                    <a:pt x="336" y="838"/>
                  </a:lnTo>
                  <a:lnTo>
                    <a:pt x="357" y="754"/>
                  </a:lnTo>
                  <a:lnTo>
                    <a:pt x="545" y="629"/>
                  </a:lnTo>
                  <a:lnTo>
                    <a:pt x="566" y="649"/>
                  </a:lnTo>
                  <a:lnTo>
                    <a:pt x="670" y="629"/>
                  </a:lnTo>
                  <a:lnTo>
                    <a:pt x="817" y="649"/>
                  </a:lnTo>
                  <a:lnTo>
                    <a:pt x="859" y="629"/>
                  </a:lnTo>
                  <a:lnTo>
                    <a:pt x="859" y="629"/>
                  </a:lnTo>
                  <a:cubicBezTo>
                    <a:pt x="859" y="649"/>
                    <a:pt x="838" y="649"/>
                    <a:pt x="838" y="691"/>
                  </a:cubicBezTo>
                  <a:lnTo>
                    <a:pt x="754" y="712"/>
                  </a:lnTo>
                  <a:lnTo>
                    <a:pt x="670" y="712"/>
                  </a:lnTo>
                  <a:lnTo>
                    <a:pt x="629" y="733"/>
                  </a:lnTo>
                  <a:lnTo>
                    <a:pt x="733" y="859"/>
                  </a:lnTo>
                  <a:lnTo>
                    <a:pt x="691" y="921"/>
                  </a:lnTo>
                  <a:lnTo>
                    <a:pt x="775" y="1026"/>
                  </a:lnTo>
                  <a:lnTo>
                    <a:pt x="775" y="1047"/>
                  </a:lnTo>
                  <a:lnTo>
                    <a:pt x="691" y="1026"/>
                  </a:lnTo>
                  <a:lnTo>
                    <a:pt x="587" y="1047"/>
                  </a:lnTo>
                  <a:lnTo>
                    <a:pt x="566" y="1005"/>
                  </a:lnTo>
                  <a:lnTo>
                    <a:pt x="629" y="942"/>
                  </a:lnTo>
                  <a:lnTo>
                    <a:pt x="566" y="838"/>
                  </a:lnTo>
                  <a:lnTo>
                    <a:pt x="545" y="838"/>
                  </a:lnTo>
                  <a:lnTo>
                    <a:pt x="461" y="963"/>
                  </a:lnTo>
                  <a:lnTo>
                    <a:pt x="524" y="1047"/>
                  </a:lnTo>
                  <a:lnTo>
                    <a:pt x="419" y="1131"/>
                  </a:lnTo>
                  <a:lnTo>
                    <a:pt x="336" y="1047"/>
                  </a:lnTo>
                  <a:lnTo>
                    <a:pt x="231" y="1047"/>
                  </a:lnTo>
                  <a:lnTo>
                    <a:pt x="147" y="1026"/>
                  </a:lnTo>
                  <a:lnTo>
                    <a:pt x="64" y="1110"/>
                  </a:lnTo>
                  <a:lnTo>
                    <a:pt x="210" y="1173"/>
                  </a:lnTo>
                  <a:lnTo>
                    <a:pt x="210" y="1277"/>
                  </a:lnTo>
                  <a:lnTo>
                    <a:pt x="126" y="1235"/>
                  </a:lnTo>
                  <a:lnTo>
                    <a:pt x="64" y="1256"/>
                  </a:lnTo>
                  <a:lnTo>
                    <a:pt x="105" y="1424"/>
                  </a:lnTo>
                  <a:lnTo>
                    <a:pt x="168" y="1465"/>
                  </a:lnTo>
                  <a:lnTo>
                    <a:pt x="168" y="1591"/>
                  </a:lnTo>
                  <a:lnTo>
                    <a:pt x="231" y="1675"/>
                  </a:lnTo>
                  <a:lnTo>
                    <a:pt x="64" y="1758"/>
                  </a:lnTo>
                  <a:lnTo>
                    <a:pt x="1" y="1905"/>
                  </a:lnTo>
                  <a:lnTo>
                    <a:pt x="64" y="1968"/>
                  </a:lnTo>
                  <a:lnTo>
                    <a:pt x="168" y="1905"/>
                  </a:lnTo>
                  <a:lnTo>
                    <a:pt x="315" y="2051"/>
                  </a:lnTo>
                  <a:lnTo>
                    <a:pt x="336" y="2219"/>
                  </a:lnTo>
                  <a:lnTo>
                    <a:pt x="273" y="2261"/>
                  </a:lnTo>
                  <a:lnTo>
                    <a:pt x="315" y="2323"/>
                  </a:lnTo>
                  <a:lnTo>
                    <a:pt x="461" y="2323"/>
                  </a:lnTo>
                  <a:lnTo>
                    <a:pt x="608" y="2533"/>
                  </a:lnTo>
                  <a:lnTo>
                    <a:pt x="649" y="2574"/>
                  </a:lnTo>
                  <a:lnTo>
                    <a:pt x="754" y="2533"/>
                  </a:lnTo>
                  <a:lnTo>
                    <a:pt x="775" y="2470"/>
                  </a:lnTo>
                  <a:lnTo>
                    <a:pt x="691" y="2386"/>
                  </a:lnTo>
                  <a:lnTo>
                    <a:pt x="649" y="2386"/>
                  </a:lnTo>
                  <a:lnTo>
                    <a:pt x="649" y="2302"/>
                  </a:lnTo>
                  <a:lnTo>
                    <a:pt x="733" y="2261"/>
                  </a:lnTo>
                  <a:lnTo>
                    <a:pt x="733" y="2177"/>
                  </a:lnTo>
                  <a:lnTo>
                    <a:pt x="670" y="2135"/>
                  </a:lnTo>
                  <a:lnTo>
                    <a:pt x="670" y="2072"/>
                  </a:lnTo>
                  <a:lnTo>
                    <a:pt x="754" y="2009"/>
                  </a:lnTo>
                  <a:cubicBezTo>
                    <a:pt x="775" y="2051"/>
                    <a:pt x="817" y="2093"/>
                    <a:pt x="838" y="2135"/>
                  </a:cubicBezTo>
                  <a:lnTo>
                    <a:pt x="838" y="2177"/>
                  </a:lnTo>
                  <a:lnTo>
                    <a:pt x="880" y="2302"/>
                  </a:lnTo>
                  <a:lnTo>
                    <a:pt x="984" y="2407"/>
                  </a:lnTo>
                  <a:lnTo>
                    <a:pt x="1089" y="2407"/>
                  </a:lnTo>
                  <a:lnTo>
                    <a:pt x="1152" y="2449"/>
                  </a:lnTo>
                  <a:lnTo>
                    <a:pt x="1256" y="2428"/>
                  </a:lnTo>
                  <a:cubicBezTo>
                    <a:pt x="1277" y="2428"/>
                    <a:pt x="1298" y="2428"/>
                    <a:pt x="1298" y="2407"/>
                  </a:cubicBezTo>
                  <a:cubicBezTo>
                    <a:pt x="1319" y="2407"/>
                    <a:pt x="1319" y="2428"/>
                    <a:pt x="1361" y="2428"/>
                  </a:cubicBezTo>
                  <a:lnTo>
                    <a:pt x="1361" y="2449"/>
                  </a:lnTo>
                  <a:lnTo>
                    <a:pt x="1298" y="2533"/>
                  </a:lnTo>
                  <a:lnTo>
                    <a:pt x="1319" y="2595"/>
                  </a:lnTo>
                  <a:lnTo>
                    <a:pt x="1382" y="2512"/>
                  </a:lnTo>
                  <a:lnTo>
                    <a:pt x="1403" y="2449"/>
                  </a:lnTo>
                  <a:cubicBezTo>
                    <a:pt x="1445" y="2491"/>
                    <a:pt x="1486" y="2512"/>
                    <a:pt x="1507" y="2553"/>
                  </a:cubicBezTo>
                  <a:lnTo>
                    <a:pt x="1507" y="2595"/>
                  </a:lnTo>
                  <a:lnTo>
                    <a:pt x="1465" y="2616"/>
                  </a:lnTo>
                  <a:lnTo>
                    <a:pt x="1507" y="2658"/>
                  </a:lnTo>
                  <a:lnTo>
                    <a:pt x="1675" y="2721"/>
                  </a:lnTo>
                  <a:lnTo>
                    <a:pt x="1821" y="2700"/>
                  </a:lnTo>
                  <a:lnTo>
                    <a:pt x="1884" y="2616"/>
                  </a:lnTo>
                  <a:lnTo>
                    <a:pt x="1905" y="2700"/>
                  </a:lnTo>
                  <a:lnTo>
                    <a:pt x="1926" y="2721"/>
                  </a:lnTo>
                  <a:lnTo>
                    <a:pt x="1926" y="2616"/>
                  </a:lnTo>
                  <a:lnTo>
                    <a:pt x="1968" y="2574"/>
                  </a:lnTo>
                  <a:cubicBezTo>
                    <a:pt x="2009" y="2533"/>
                    <a:pt x="2030" y="2512"/>
                    <a:pt x="2030" y="2470"/>
                  </a:cubicBezTo>
                  <a:lnTo>
                    <a:pt x="2093" y="2386"/>
                  </a:lnTo>
                  <a:lnTo>
                    <a:pt x="2177" y="2344"/>
                  </a:lnTo>
                  <a:lnTo>
                    <a:pt x="2135" y="2302"/>
                  </a:lnTo>
                  <a:lnTo>
                    <a:pt x="2072" y="2323"/>
                  </a:lnTo>
                  <a:lnTo>
                    <a:pt x="2009" y="2407"/>
                  </a:lnTo>
                  <a:lnTo>
                    <a:pt x="2009" y="2386"/>
                  </a:lnTo>
                  <a:cubicBezTo>
                    <a:pt x="1989" y="2344"/>
                    <a:pt x="1989" y="2344"/>
                    <a:pt x="1989" y="2323"/>
                  </a:cubicBezTo>
                  <a:lnTo>
                    <a:pt x="2009" y="2302"/>
                  </a:lnTo>
                  <a:lnTo>
                    <a:pt x="2009" y="2219"/>
                  </a:lnTo>
                  <a:lnTo>
                    <a:pt x="2135" y="2177"/>
                  </a:lnTo>
                  <a:lnTo>
                    <a:pt x="2198" y="2114"/>
                  </a:lnTo>
                  <a:lnTo>
                    <a:pt x="2177" y="2051"/>
                  </a:lnTo>
                  <a:lnTo>
                    <a:pt x="2072" y="1968"/>
                  </a:lnTo>
                  <a:lnTo>
                    <a:pt x="2072" y="1905"/>
                  </a:lnTo>
                  <a:lnTo>
                    <a:pt x="2198" y="1863"/>
                  </a:lnTo>
                  <a:lnTo>
                    <a:pt x="2219" y="1737"/>
                  </a:lnTo>
                  <a:lnTo>
                    <a:pt x="2219" y="1591"/>
                  </a:lnTo>
                  <a:lnTo>
                    <a:pt x="2198" y="1486"/>
                  </a:lnTo>
                  <a:lnTo>
                    <a:pt x="2072" y="1486"/>
                  </a:lnTo>
                  <a:lnTo>
                    <a:pt x="1905" y="1528"/>
                  </a:lnTo>
                  <a:lnTo>
                    <a:pt x="1863" y="1633"/>
                  </a:lnTo>
                  <a:lnTo>
                    <a:pt x="1905" y="1675"/>
                  </a:lnTo>
                  <a:lnTo>
                    <a:pt x="1989" y="1737"/>
                  </a:lnTo>
                  <a:lnTo>
                    <a:pt x="1989" y="1779"/>
                  </a:lnTo>
                  <a:lnTo>
                    <a:pt x="1926" y="1758"/>
                  </a:lnTo>
                  <a:lnTo>
                    <a:pt x="1905" y="1779"/>
                  </a:lnTo>
                  <a:lnTo>
                    <a:pt x="1800" y="1696"/>
                  </a:lnTo>
                  <a:lnTo>
                    <a:pt x="1800" y="1654"/>
                  </a:lnTo>
                  <a:lnTo>
                    <a:pt x="1758" y="1570"/>
                  </a:lnTo>
                  <a:lnTo>
                    <a:pt x="1696" y="1591"/>
                  </a:lnTo>
                  <a:lnTo>
                    <a:pt x="1654" y="1675"/>
                  </a:lnTo>
                  <a:lnTo>
                    <a:pt x="1570" y="1696"/>
                  </a:lnTo>
                  <a:lnTo>
                    <a:pt x="1591" y="1779"/>
                  </a:lnTo>
                  <a:lnTo>
                    <a:pt x="1654" y="1863"/>
                  </a:lnTo>
                  <a:lnTo>
                    <a:pt x="1654" y="1989"/>
                  </a:lnTo>
                  <a:lnTo>
                    <a:pt x="1717" y="2072"/>
                  </a:lnTo>
                  <a:lnTo>
                    <a:pt x="1800" y="2072"/>
                  </a:lnTo>
                  <a:lnTo>
                    <a:pt x="1926" y="2093"/>
                  </a:lnTo>
                  <a:lnTo>
                    <a:pt x="1968" y="2156"/>
                  </a:lnTo>
                  <a:lnTo>
                    <a:pt x="1905" y="2198"/>
                  </a:lnTo>
                  <a:lnTo>
                    <a:pt x="1968" y="2261"/>
                  </a:lnTo>
                  <a:cubicBezTo>
                    <a:pt x="1926" y="2281"/>
                    <a:pt x="1926" y="2323"/>
                    <a:pt x="1926" y="2365"/>
                  </a:cubicBezTo>
                  <a:lnTo>
                    <a:pt x="1905" y="2386"/>
                  </a:lnTo>
                  <a:lnTo>
                    <a:pt x="1863" y="2386"/>
                  </a:lnTo>
                  <a:lnTo>
                    <a:pt x="1779" y="2407"/>
                  </a:lnTo>
                  <a:lnTo>
                    <a:pt x="1675" y="2261"/>
                  </a:lnTo>
                  <a:lnTo>
                    <a:pt x="1612" y="2281"/>
                  </a:lnTo>
                  <a:cubicBezTo>
                    <a:pt x="1591" y="2261"/>
                    <a:pt x="1570" y="2261"/>
                    <a:pt x="1549" y="2219"/>
                  </a:cubicBezTo>
                  <a:lnTo>
                    <a:pt x="1549" y="2198"/>
                  </a:lnTo>
                  <a:lnTo>
                    <a:pt x="1465" y="2114"/>
                  </a:lnTo>
                  <a:lnTo>
                    <a:pt x="1465" y="2177"/>
                  </a:lnTo>
                  <a:cubicBezTo>
                    <a:pt x="1465" y="2177"/>
                    <a:pt x="1445" y="2177"/>
                    <a:pt x="1445" y="2156"/>
                  </a:cubicBezTo>
                  <a:cubicBezTo>
                    <a:pt x="1403" y="2156"/>
                    <a:pt x="1403" y="2156"/>
                    <a:pt x="1382" y="2177"/>
                  </a:cubicBezTo>
                  <a:lnTo>
                    <a:pt x="1403" y="2093"/>
                  </a:lnTo>
                  <a:lnTo>
                    <a:pt x="1382" y="2009"/>
                  </a:lnTo>
                  <a:lnTo>
                    <a:pt x="1298" y="1863"/>
                  </a:lnTo>
                  <a:lnTo>
                    <a:pt x="1235" y="1863"/>
                  </a:lnTo>
                  <a:lnTo>
                    <a:pt x="1089" y="1779"/>
                  </a:lnTo>
                  <a:lnTo>
                    <a:pt x="1026" y="1612"/>
                  </a:lnTo>
                  <a:lnTo>
                    <a:pt x="1047" y="1654"/>
                  </a:lnTo>
                  <a:lnTo>
                    <a:pt x="1173" y="1591"/>
                  </a:lnTo>
                  <a:lnTo>
                    <a:pt x="1173" y="1445"/>
                  </a:lnTo>
                  <a:lnTo>
                    <a:pt x="1131" y="1340"/>
                  </a:lnTo>
                  <a:lnTo>
                    <a:pt x="1193" y="1256"/>
                  </a:lnTo>
                  <a:lnTo>
                    <a:pt x="1298" y="1235"/>
                  </a:lnTo>
                  <a:lnTo>
                    <a:pt x="1382" y="1298"/>
                  </a:lnTo>
                  <a:lnTo>
                    <a:pt x="1445" y="1277"/>
                  </a:lnTo>
                  <a:lnTo>
                    <a:pt x="1486" y="1298"/>
                  </a:lnTo>
                  <a:lnTo>
                    <a:pt x="1507" y="1256"/>
                  </a:lnTo>
                  <a:lnTo>
                    <a:pt x="1549" y="1152"/>
                  </a:lnTo>
                  <a:lnTo>
                    <a:pt x="1445" y="1047"/>
                  </a:lnTo>
                  <a:lnTo>
                    <a:pt x="1382" y="1110"/>
                  </a:lnTo>
                  <a:lnTo>
                    <a:pt x="1256" y="1110"/>
                  </a:lnTo>
                  <a:lnTo>
                    <a:pt x="1193" y="1026"/>
                  </a:lnTo>
                  <a:lnTo>
                    <a:pt x="1152" y="921"/>
                  </a:lnTo>
                  <a:lnTo>
                    <a:pt x="1089" y="921"/>
                  </a:lnTo>
                  <a:lnTo>
                    <a:pt x="1152" y="859"/>
                  </a:lnTo>
                  <a:lnTo>
                    <a:pt x="1152" y="754"/>
                  </a:lnTo>
                  <a:lnTo>
                    <a:pt x="1131" y="754"/>
                  </a:lnTo>
                  <a:cubicBezTo>
                    <a:pt x="1131" y="733"/>
                    <a:pt x="1152" y="712"/>
                    <a:pt x="1152" y="691"/>
                  </a:cubicBezTo>
                  <a:lnTo>
                    <a:pt x="1173" y="691"/>
                  </a:lnTo>
                  <a:lnTo>
                    <a:pt x="1277" y="503"/>
                  </a:lnTo>
                  <a:lnTo>
                    <a:pt x="1256" y="377"/>
                  </a:lnTo>
                  <a:lnTo>
                    <a:pt x="1277" y="315"/>
                  </a:lnTo>
                  <a:lnTo>
                    <a:pt x="1256" y="210"/>
                  </a:lnTo>
                  <a:lnTo>
                    <a:pt x="1340" y="64"/>
                  </a:lnTo>
                  <a:lnTo>
                    <a:pt x="1298"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72" name="Google Shape;972;p27"/>
            <p:cNvSpPr/>
            <p:nvPr/>
          </p:nvSpPr>
          <p:spPr>
            <a:xfrm>
              <a:off x="-2561176" y="3015160"/>
              <a:ext cx="246167" cy="273213"/>
            </a:xfrm>
            <a:custGeom>
              <a:avLst/>
              <a:gdLst/>
              <a:ahLst/>
              <a:cxnLst/>
              <a:rect l="l" t="t" r="r" b="b"/>
              <a:pathLst>
                <a:path w="11613" h="13497" extrusionOk="0">
                  <a:moveTo>
                    <a:pt x="9792" y="1"/>
                  </a:moveTo>
                  <a:lnTo>
                    <a:pt x="9709" y="64"/>
                  </a:lnTo>
                  <a:lnTo>
                    <a:pt x="9709" y="126"/>
                  </a:lnTo>
                  <a:lnTo>
                    <a:pt x="9792" y="231"/>
                  </a:lnTo>
                  <a:lnTo>
                    <a:pt x="9730" y="273"/>
                  </a:lnTo>
                  <a:lnTo>
                    <a:pt x="9688" y="273"/>
                  </a:lnTo>
                  <a:lnTo>
                    <a:pt x="9604" y="168"/>
                  </a:lnTo>
                  <a:lnTo>
                    <a:pt x="9541" y="231"/>
                  </a:lnTo>
                  <a:lnTo>
                    <a:pt x="9520" y="336"/>
                  </a:lnTo>
                  <a:lnTo>
                    <a:pt x="9541" y="357"/>
                  </a:lnTo>
                  <a:lnTo>
                    <a:pt x="9625" y="357"/>
                  </a:lnTo>
                  <a:lnTo>
                    <a:pt x="9688" y="419"/>
                  </a:lnTo>
                  <a:lnTo>
                    <a:pt x="9646" y="440"/>
                  </a:lnTo>
                  <a:lnTo>
                    <a:pt x="9604" y="482"/>
                  </a:lnTo>
                  <a:lnTo>
                    <a:pt x="9604" y="566"/>
                  </a:lnTo>
                  <a:lnTo>
                    <a:pt x="9520" y="587"/>
                  </a:lnTo>
                  <a:lnTo>
                    <a:pt x="9520" y="670"/>
                  </a:lnTo>
                  <a:lnTo>
                    <a:pt x="9541" y="691"/>
                  </a:lnTo>
                  <a:lnTo>
                    <a:pt x="9479" y="754"/>
                  </a:lnTo>
                  <a:lnTo>
                    <a:pt x="9520" y="859"/>
                  </a:lnTo>
                  <a:lnTo>
                    <a:pt x="9479" y="901"/>
                  </a:lnTo>
                  <a:lnTo>
                    <a:pt x="9416" y="859"/>
                  </a:lnTo>
                  <a:lnTo>
                    <a:pt x="9332" y="901"/>
                  </a:lnTo>
                  <a:lnTo>
                    <a:pt x="9332" y="942"/>
                  </a:lnTo>
                  <a:lnTo>
                    <a:pt x="9269" y="984"/>
                  </a:lnTo>
                  <a:lnTo>
                    <a:pt x="9228" y="880"/>
                  </a:lnTo>
                  <a:lnTo>
                    <a:pt x="9332" y="670"/>
                  </a:lnTo>
                  <a:lnTo>
                    <a:pt x="9269" y="649"/>
                  </a:lnTo>
                  <a:lnTo>
                    <a:pt x="9269" y="587"/>
                  </a:lnTo>
                  <a:lnTo>
                    <a:pt x="9311" y="545"/>
                  </a:lnTo>
                  <a:lnTo>
                    <a:pt x="9311" y="357"/>
                  </a:lnTo>
                  <a:lnTo>
                    <a:pt x="9290" y="315"/>
                  </a:lnTo>
                  <a:lnTo>
                    <a:pt x="9228" y="315"/>
                  </a:lnTo>
                  <a:lnTo>
                    <a:pt x="9102" y="545"/>
                  </a:lnTo>
                  <a:lnTo>
                    <a:pt x="9081" y="670"/>
                  </a:lnTo>
                  <a:lnTo>
                    <a:pt x="8956" y="880"/>
                  </a:lnTo>
                  <a:lnTo>
                    <a:pt x="8893" y="1005"/>
                  </a:lnTo>
                  <a:lnTo>
                    <a:pt x="8956" y="1068"/>
                  </a:lnTo>
                  <a:lnTo>
                    <a:pt x="8914" y="1193"/>
                  </a:lnTo>
                  <a:lnTo>
                    <a:pt x="8767" y="1361"/>
                  </a:lnTo>
                  <a:lnTo>
                    <a:pt x="8704" y="1382"/>
                  </a:lnTo>
                  <a:lnTo>
                    <a:pt x="8704" y="1298"/>
                  </a:lnTo>
                  <a:lnTo>
                    <a:pt x="8663" y="1214"/>
                  </a:lnTo>
                  <a:lnTo>
                    <a:pt x="8767" y="1068"/>
                  </a:lnTo>
                  <a:lnTo>
                    <a:pt x="8746" y="963"/>
                  </a:lnTo>
                  <a:lnTo>
                    <a:pt x="8788" y="880"/>
                  </a:lnTo>
                  <a:lnTo>
                    <a:pt x="8746" y="775"/>
                  </a:lnTo>
                  <a:lnTo>
                    <a:pt x="8893" y="587"/>
                  </a:lnTo>
                  <a:lnTo>
                    <a:pt x="8914" y="482"/>
                  </a:lnTo>
                  <a:lnTo>
                    <a:pt x="8956" y="461"/>
                  </a:lnTo>
                  <a:lnTo>
                    <a:pt x="8956" y="419"/>
                  </a:lnTo>
                  <a:lnTo>
                    <a:pt x="8851" y="419"/>
                  </a:lnTo>
                  <a:lnTo>
                    <a:pt x="8767" y="315"/>
                  </a:lnTo>
                  <a:lnTo>
                    <a:pt x="8704" y="336"/>
                  </a:lnTo>
                  <a:lnTo>
                    <a:pt x="8746" y="440"/>
                  </a:lnTo>
                  <a:lnTo>
                    <a:pt x="8663" y="482"/>
                  </a:lnTo>
                  <a:lnTo>
                    <a:pt x="8663" y="419"/>
                  </a:lnTo>
                  <a:lnTo>
                    <a:pt x="8579" y="336"/>
                  </a:lnTo>
                  <a:lnTo>
                    <a:pt x="8495" y="315"/>
                  </a:lnTo>
                  <a:lnTo>
                    <a:pt x="8432" y="336"/>
                  </a:lnTo>
                  <a:lnTo>
                    <a:pt x="8453" y="482"/>
                  </a:lnTo>
                  <a:lnTo>
                    <a:pt x="8391" y="545"/>
                  </a:lnTo>
                  <a:lnTo>
                    <a:pt x="8349" y="482"/>
                  </a:lnTo>
                  <a:lnTo>
                    <a:pt x="8286" y="461"/>
                  </a:lnTo>
                  <a:lnTo>
                    <a:pt x="8244" y="482"/>
                  </a:lnTo>
                  <a:lnTo>
                    <a:pt x="8265" y="545"/>
                  </a:lnTo>
                  <a:lnTo>
                    <a:pt x="8391" y="608"/>
                  </a:lnTo>
                  <a:lnTo>
                    <a:pt x="8432" y="733"/>
                  </a:lnTo>
                  <a:lnTo>
                    <a:pt x="8391" y="775"/>
                  </a:lnTo>
                  <a:lnTo>
                    <a:pt x="8349" y="691"/>
                  </a:lnTo>
                  <a:lnTo>
                    <a:pt x="8265" y="775"/>
                  </a:lnTo>
                  <a:lnTo>
                    <a:pt x="8265" y="838"/>
                  </a:lnTo>
                  <a:lnTo>
                    <a:pt x="8286" y="880"/>
                  </a:lnTo>
                  <a:lnTo>
                    <a:pt x="8265" y="901"/>
                  </a:lnTo>
                  <a:lnTo>
                    <a:pt x="8160" y="859"/>
                  </a:lnTo>
                  <a:lnTo>
                    <a:pt x="8119" y="859"/>
                  </a:lnTo>
                  <a:lnTo>
                    <a:pt x="8035" y="963"/>
                  </a:lnTo>
                  <a:lnTo>
                    <a:pt x="7951" y="1005"/>
                  </a:lnTo>
                  <a:lnTo>
                    <a:pt x="7951" y="1047"/>
                  </a:lnTo>
                  <a:lnTo>
                    <a:pt x="8014" y="1068"/>
                  </a:lnTo>
                  <a:lnTo>
                    <a:pt x="7909" y="1131"/>
                  </a:lnTo>
                  <a:lnTo>
                    <a:pt x="7868" y="1214"/>
                  </a:lnTo>
                  <a:lnTo>
                    <a:pt x="7972" y="1319"/>
                  </a:lnTo>
                  <a:lnTo>
                    <a:pt x="7909" y="1382"/>
                  </a:lnTo>
                  <a:lnTo>
                    <a:pt x="7972" y="1424"/>
                  </a:lnTo>
                  <a:lnTo>
                    <a:pt x="8035" y="1466"/>
                  </a:lnTo>
                  <a:lnTo>
                    <a:pt x="7972" y="1507"/>
                  </a:lnTo>
                  <a:lnTo>
                    <a:pt x="7847" y="1507"/>
                  </a:lnTo>
                  <a:lnTo>
                    <a:pt x="7805" y="1361"/>
                  </a:lnTo>
                  <a:lnTo>
                    <a:pt x="7742" y="1319"/>
                  </a:lnTo>
                  <a:lnTo>
                    <a:pt x="7805" y="1277"/>
                  </a:lnTo>
                  <a:lnTo>
                    <a:pt x="7721" y="1214"/>
                  </a:lnTo>
                  <a:lnTo>
                    <a:pt x="7491" y="1214"/>
                  </a:lnTo>
                  <a:lnTo>
                    <a:pt x="7303" y="1089"/>
                  </a:lnTo>
                  <a:lnTo>
                    <a:pt x="7240" y="1089"/>
                  </a:lnTo>
                  <a:lnTo>
                    <a:pt x="7198" y="1131"/>
                  </a:lnTo>
                  <a:lnTo>
                    <a:pt x="7177" y="1068"/>
                  </a:lnTo>
                  <a:lnTo>
                    <a:pt x="7072" y="1173"/>
                  </a:lnTo>
                  <a:lnTo>
                    <a:pt x="6968" y="1173"/>
                  </a:lnTo>
                  <a:lnTo>
                    <a:pt x="6968" y="1214"/>
                  </a:lnTo>
                  <a:lnTo>
                    <a:pt x="7093" y="1382"/>
                  </a:lnTo>
                  <a:lnTo>
                    <a:pt x="7177" y="1382"/>
                  </a:lnTo>
                  <a:lnTo>
                    <a:pt x="7219" y="1424"/>
                  </a:lnTo>
                  <a:lnTo>
                    <a:pt x="7344" y="1424"/>
                  </a:lnTo>
                  <a:lnTo>
                    <a:pt x="7303" y="1528"/>
                  </a:lnTo>
                  <a:lnTo>
                    <a:pt x="7303" y="1633"/>
                  </a:lnTo>
                  <a:lnTo>
                    <a:pt x="7407" y="1779"/>
                  </a:lnTo>
                  <a:lnTo>
                    <a:pt x="7386" y="1842"/>
                  </a:lnTo>
                  <a:lnTo>
                    <a:pt x="7303" y="1800"/>
                  </a:lnTo>
                  <a:lnTo>
                    <a:pt x="7219" y="1654"/>
                  </a:lnTo>
                  <a:lnTo>
                    <a:pt x="7114" y="1612"/>
                  </a:lnTo>
                  <a:lnTo>
                    <a:pt x="7072" y="1528"/>
                  </a:lnTo>
                  <a:lnTo>
                    <a:pt x="7031" y="1633"/>
                  </a:lnTo>
                  <a:lnTo>
                    <a:pt x="6968" y="1717"/>
                  </a:lnTo>
                  <a:lnTo>
                    <a:pt x="6926" y="1591"/>
                  </a:lnTo>
                  <a:lnTo>
                    <a:pt x="6863" y="1633"/>
                  </a:lnTo>
                  <a:lnTo>
                    <a:pt x="6863" y="1717"/>
                  </a:lnTo>
                  <a:lnTo>
                    <a:pt x="6759" y="1800"/>
                  </a:lnTo>
                  <a:lnTo>
                    <a:pt x="6759" y="1884"/>
                  </a:lnTo>
                  <a:lnTo>
                    <a:pt x="6884" y="1947"/>
                  </a:lnTo>
                  <a:lnTo>
                    <a:pt x="6926" y="2051"/>
                  </a:lnTo>
                  <a:lnTo>
                    <a:pt x="6821" y="2030"/>
                  </a:lnTo>
                  <a:lnTo>
                    <a:pt x="6779" y="1989"/>
                  </a:lnTo>
                  <a:lnTo>
                    <a:pt x="6696" y="2114"/>
                  </a:lnTo>
                  <a:lnTo>
                    <a:pt x="6675" y="2177"/>
                  </a:lnTo>
                  <a:lnTo>
                    <a:pt x="6549" y="2302"/>
                  </a:lnTo>
                  <a:lnTo>
                    <a:pt x="6549" y="2219"/>
                  </a:lnTo>
                  <a:lnTo>
                    <a:pt x="6654" y="2156"/>
                  </a:lnTo>
                  <a:lnTo>
                    <a:pt x="6591" y="2093"/>
                  </a:lnTo>
                  <a:lnTo>
                    <a:pt x="6696" y="1926"/>
                  </a:lnTo>
                  <a:lnTo>
                    <a:pt x="6612" y="1612"/>
                  </a:lnTo>
                  <a:lnTo>
                    <a:pt x="6549" y="1654"/>
                  </a:lnTo>
                  <a:lnTo>
                    <a:pt x="6403" y="1842"/>
                  </a:lnTo>
                  <a:lnTo>
                    <a:pt x="6403" y="2010"/>
                  </a:lnTo>
                  <a:lnTo>
                    <a:pt x="6445" y="2051"/>
                  </a:lnTo>
                  <a:lnTo>
                    <a:pt x="6340" y="2156"/>
                  </a:lnTo>
                  <a:lnTo>
                    <a:pt x="6340" y="2051"/>
                  </a:lnTo>
                  <a:lnTo>
                    <a:pt x="6382" y="1947"/>
                  </a:lnTo>
                  <a:lnTo>
                    <a:pt x="6340" y="1800"/>
                  </a:lnTo>
                  <a:lnTo>
                    <a:pt x="6277" y="1779"/>
                  </a:lnTo>
                  <a:lnTo>
                    <a:pt x="6173" y="1842"/>
                  </a:lnTo>
                  <a:lnTo>
                    <a:pt x="6089" y="1989"/>
                  </a:lnTo>
                  <a:lnTo>
                    <a:pt x="6152" y="2114"/>
                  </a:lnTo>
                  <a:lnTo>
                    <a:pt x="6152" y="2177"/>
                  </a:lnTo>
                  <a:lnTo>
                    <a:pt x="6298" y="2323"/>
                  </a:lnTo>
                  <a:lnTo>
                    <a:pt x="6340" y="2407"/>
                  </a:lnTo>
                  <a:lnTo>
                    <a:pt x="6277" y="2512"/>
                  </a:lnTo>
                  <a:lnTo>
                    <a:pt x="6235" y="2344"/>
                  </a:lnTo>
                  <a:lnTo>
                    <a:pt x="6131" y="2302"/>
                  </a:lnTo>
                  <a:lnTo>
                    <a:pt x="6047" y="2114"/>
                  </a:lnTo>
                  <a:lnTo>
                    <a:pt x="5984" y="2093"/>
                  </a:lnTo>
                  <a:lnTo>
                    <a:pt x="5859" y="2135"/>
                  </a:lnTo>
                  <a:lnTo>
                    <a:pt x="5838" y="2219"/>
                  </a:lnTo>
                  <a:lnTo>
                    <a:pt x="5984" y="2323"/>
                  </a:lnTo>
                  <a:lnTo>
                    <a:pt x="6047" y="2323"/>
                  </a:lnTo>
                  <a:lnTo>
                    <a:pt x="6089" y="2365"/>
                  </a:lnTo>
                  <a:lnTo>
                    <a:pt x="5984" y="2344"/>
                  </a:lnTo>
                  <a:lnTo>
                    <a:pt x="5880" y="2407"/>
                  </a:lnTo>
                  <a:lnTo>
                    <a:pt x="5963" y="2512"/>
                  </a:lnTo>
                  <a:lnTo>
                    <a:pt x="5838" y="2428"/>
                  </a:lnTo>
                  <a:lnTo>
                    <a:pt x="5838" y="2302"/>
                  </a:lnTo>
                  <a:lnTo>
                    <a:pt x="5775" y="2261"/>
                  </a:lnTo>
                  <a:lnTo>
                    <a:pt x="5754" y="2156"/>
                  </a:lnTo>
                  <a:lnTo>
                    <a:pt x="5712" y="2219"/>
                  </a:lnTo>
                  <a:lnTo>
                    <a:pt x="5671" y="2365"/>
                  </a:lnTo>
                  <a:lnTo>
                    <a:pt x="5733" y="2428"/>
                  </a:lnTo>
                  <a:lnTo>
                    <a:pt x="5712" y="2554"/>
                  </a:lnTo>
                  <a:lnTo>
                    <a:pt x="5629" y="2512"/>
                  </a:lnTo>
                  <a:lnTo>
                    <a:pt x="5545" y="2533"/>
                  </a:lnTo>
                  <a:lnTo>
                    <a:pt x="5419" y="2658"/>
                  </a:lnTo>
                  <a:lnTo>
                    <a:pt x="5440" y="2679"/>
                  </a:lnTo>
                  <a:lnTo>
                    <a:pt x="5524" y="2658"/>
                  </a:lnTo>
                  <a:lnTo>
                    <a:pt x="5608" y="2763"/>
                  </a:lnTo>
                  <a:lnTo>
                    <a:pt x="5503" y="2763"/>
                  </a:lnTo>
                  <a:lnTo>
                    <a:pt x="5440" y="2826"/>
                  </a:lnTo>
                  <a:lnTo>
                    <a:pt x="5503" y="2846"/>
                  </a:lnTo>
                  <a:lnTo>
                    <a:pt x="5461" y="2888"/>
                  </a:lnTo>
                  <a:lnTo>
                    <a:pt x="5357" y="2930"/>
                  </a:lnTo>
                  <a:lnTo>
                    <a:pt x="5357" y="2972"/>
                  </a:lnTo>
                  <a:lnTo>
                    <a:pt x="5399" y="2993"/>
                  </a:lnTo>
                  <a:lnTo>
                    <a:pt x="5336" y="2993"/>
                  </a:lnTo>
                  <a:lnTo>
                    <a:pt x="5294" y="2951"/>
                  </a:lnTo>
                  <a:lnTo>
                    <a:pt x="5210" y="2972"/>
                  </a:lnTo>
                  <a:lnTo>
                    <a:pt x="5127" y="3077"/>
                  </a:lnTo>
                  <a:lnTo>
                    <a:pt x="5147" y="3139"/>
                  </a:lnTo>
                  <a:lnTo>
                    <a:pt x="5127" y="3160"/>
                  </a:lnTo>
                  <a:lnTo>
                    <a:pt x="5022" y="3160"/>
                  </a:lnTo>
                  <a:lnTo>
                    <a:pt x="4938" y="3265"/>
                  </a:lnTo>
                  <a:lnTo>
                    <a:pt x="5043" y="3307"/>
                  </a:lnTo>
                  <a:lnTo>
                    <a:pt x="5315" y="3223"/>
                  </a:lnTo>
                  <a:lnTo>
                    <a:pt x="5357" y="3265"/>
                  </a:lnTo>
                  <a:lnTo>
                    <a:pt x="5461" y="3202"/>
                  </a:lnTo>
                  <a:lnTo>
                    <a:pt x="5524" y="3202"/>
                  </a:lnTo>
                  <a:lnTo>
                    <a:pt x="5524" y="3286"/>
                  </a:lnTo>
                  <a:lnTo>
                    <a:pt x="5461" y="3370"/>
                  </a:lnTo>
                  <a:lnTo>
                    <a:pt x="5440" y="3516"/>
                  </a:lnTo>
                  <a:lnTo>
                    <a:pt x="5419" y="3558"/>
                  </a:lnTo>
                  <a:lnTo>
                    <a:pt x="5357" y="3495"/>
                  </a:lnTo>
                  <a:lnTo>
                    <a:pt x="5336" y="3411"/>
                  </a:lnTo>
                  <a:lnTo>
                    <a:pt x="5252" y="3453"/>
                  </a:lnTo>
                  <a:lnTo>
                    <a:pt x="5210" y="3390"/>
                  </a:lnTo>
                  <a:lnTo>
                    <a:pt x="5106" y="3390"/>
                  </a:lnTo>
                  <a:lnTo>
                    <a:pt x="5127" y="3453"/>
                  </a:lnTo>
                  <a:lnTo>
                    <a:pt x="5106" y="3495"/>
                  </a:lnTo>
                  <a:lnTo>
                    <a:pt x="5022" y="3453"/>
                  </a:lnTo>
                  <a:lnTo>
                    <a:pt x="4938" y="3474"/>
                  </a:lnTo>
                  <a:lnTo>
                    <a:pt x="5043" y="3516"/>
                  </a:lnTo>
                  <a:lnTo>
                    <a:pt x="5085" y="3600"/>
                  </a:lnTo>
                  <a:lnTo>
                    <a:pt x="5022" y="3621"/>
                  </a:lnTo>
                  <a:lnTo>
                    <a:pt x="5001" y="3683"/>
                  </a:lnTo>
                  <a:lnTo>
                    <a:pt x="5001" y="3746"/>
                  </a:lnTo>
                  <a:lnTo>
                    <a:pt x="4980" y="3809"/>
                  </a:lnTo>
                  <a:lnTo>
                    <a:pt x="4938" y="3725"/>
                  </a:lnTo>
                  <a:lnTo>
                    <a:pt x="4938" y="3621"/>
                  </a:lnTo>
                  <a:lnTo>
                    <a:pt x="4875" y="3558"/>
                  </a:lnTo>
                  <a:lnTo>
                    <a:pt x="4792" y="3621"/>
                  </a:lnTo>
                  <a:lnTo>
                    <a:pt x="4708" y="3662"/>
                  </a:lnTo>
                  <a:lnTo>
                    <a:pt x="4666" y="3579"/>
                  </a:lnTo>
                  <a:lnTo>
                    <a:pt x="4687" y="3516"/>
                  </a:lnTo>
                  <a:lnTo>
                    <a:pt x="4624" y="3516"/>
                  </a:lnTo>
                  <a:lnTo>
                    <a:pt x="4520" y="3621"/>
                  </a:lnTo>
                  <a:lnTo>
                    <a:pt x="4603" y="3704"/>
                  </a:lnTo>
                  <a:lnTo>
                    <a:pt x="4729" y="3704"/>
                  </a:lnTo>
                  <a:lnTo>
                    <a:pt x="4834" y="3746"/>
                  </a:lnTo>
                  <a:lnTo>
                    <a:pt x="4792" y="3830"/>
                  </a:lnTo>
                  <a:lnTo>
                    <a:pt x="4583" y="3893"/>
                  </a:lnTo>
                  <a:lnTo>
                    <a:pt x="4520" y="3830"/>
                  </a:lnTo>
                  <a:lnTo>
                    <a:pt x="4457" y="3830"/>
                  </a:lnTo>
                  <a:lnTo>
                    <a:pt x="4394" y="3934"/>
                  </a:lnTo>
                  <a:lnTo>
                    <a:pt x="4478" y="4018"/>
                  </a:lnTo>
                  <a:lnTo>
                    <a:pt x="4394" y="4102"/>
                  </a:lnTo>
                  <a:lnTo>
                    <a:pt x="4478" y="4102"/>
                  </a:lnTo>
                  <a:lnTo>
                    <a:pt x="4583" y="3976"/>
                  </a:lnTo>
                  <a:lnTo>
                    <a:pt x="4687" y="3976"/>
                  </a:lnTo>
                  <a:lnTo>
                    <a:pt x="4729" y="4039"/>
                  </a:lnTo>
                  <a:lnTo>
                    <a:pt x="4583" y="4081"/>
                  </a:lnTo>
                  <a:lnTo>
                    <a:pt x="4562" y="4186"/>
                  </a:lnTo>
                  <a:lnTo>
                    <a:pt x="4603" y="4248"/>
                  </a:lnTo>
                  <a:lnTo>
                    <a:pt x="4729" y="4332"/>
                  </a:lnTo>
                  <a:lnTo>
                    <a:pt x="4729" y="4416"/>
                  </a:lnTo>
                  <a:lnTo>
                    <a:pt x="4666" y="4353"/>
                  </a:lnTo>
                  <a:lnTo>
                    <a:pt x="4583" y="4353"/>
                  </a:lnTo>
                  <a:lnTo>
                    <a:pt x="4499" y="4248"/>
                  </a:lnTo>
                  <a:lnTo>
                    <a:pt x="4457" y="4248"/>
                  </a:lnTo>
                  <a:lnTo>
                    <a:pt x="4373" y="4332"/>
                  </a:lnTo>
                  <a:lnTo>
                    <a:pt x="4457" y="4395"/>
                  </a:lnTo>
                  <a:lnTo>
                    <a:pt x="4352" y="4416"/>
                  </a:lnTo>
                  <a:lnTo>
                    <a:pt x="4248" y="4499"/>
                  </a:lnTo>
                  <a:lnTo>
                    <a:pt x="4248" y="4541"/>
                  </a:lnTo>
                  <a:lnTo>
                    <a:pt x="4352" y="4604"/>
                  </a:lnTo>
                  <a:lnTo>
                    <a:pt x="4457" y="4541"/>
                  </a:lnTo>
                  <a:lnTo>
                    <a:pt x="4499" y="4604"/>
                  </a:lnTo>
                  <a:lnTo>
                    <a:pt x="4603" y="4562"/>
                  </a:lnTo>
                  <a:lnTo>
                    <a:pt x="4624" y="4646"/>
                  </a:lnTo>
                  <a:lnTo>
                    <a:pt x="4708" y="4709"/>
                  </a:lnTo>
                  <a:lnTo>
                    <a:pt x="4708" y="4751"/>
                  </a:lnTo>
                  <a:lnTo>
                    <a:pt x="4562" y="4667"/>
                  </a:lnTo>
                  <a:lnTo>
                    <a:pt x="4415" y="4667"/>
                  </a:lnTo>
                  <a:lnTo>
                    <a:pt x="4373" y="4709"/>
                  </a:lnTo>
                  <a:lnTo>
                    <a:pt x="4206" y="4730"/>
                  </a:lnTo>
                  <a:lnTo>
                    <a:pt x="4206" y="4792"/>
                  </a:lnTo>
                  <a:lnTo>
                    <a:pt x="4143" y="4855"/>
                  </a:lnTo>
                  <a:lnTo>
                    <a:pt x="4080" y="4834"/>
                  </a:lnTo>
                  <a:lnTo>
                    <a:pt x="3955" y="4918"/>
                  </a:lnTo>
                  <a:lnTo>
                    <a:pt x="3871" y="4918"/>
                  </a:lnTo>
                  <a:lnTo>
                    <a:pt x="3850" y="4960"/>
                  </a:lnTo>
                  <a:lnTo>
                    <a:pt x="3955" y="4981"/>
                  </a:lnTo>
                  <a:lnTo>
                    <a:pt x="3997" y="5064"/>
                  </a:lnTo>
                  <a:lnTo>
                    <a:pt x="3934" y="5127"/>
                  </a:lnTo>
                  <a:lnTo>
                    <a:pt x="3871" y="5085"/>
                  </a:lnTo>
                  <a:lnTo>
                    <a:pt x="3850" y="5127"/>
                  </a:lnTo>
                  <a:lnTo>
                    <a:pt x="3934" y="5169"/>
                  </a:lnTo>
                  <a:lnTo>
                    <a:pt x="3892" y="5232"/>
                  </a:lnTo>
                  <a:lnTo>
                    <a:pt x="3787" y="5190"/>
                  </a:lnTo>
                  <a:lnTo>
                    <a:pt x="3766" y="5169"/>
                  </a:lnTo>
                  <a:lnTo>
                    <a:pt x="3746" y="5190"/>
                  </a:lnTo>
                  <a:lnTo>
                    <a:pt x="3829" y="5274"/>
                  </a:lnTo>
                  <a:lnTo>
                    <a:pt x="3766" y="5295"/>
                  </a:lnTo>
                  <a:lnTo>
                    <a:pt x="3787" y="5378"/>
                  </a:lnTo>
                  <a:lnTo>
                    <a:pt x="3850" y="5378"/>
                  </a:lnTo>
                  <a:lnTo>
                    <a:pt x="3787" y="5399"/>
                  </a:lnTo>
                  <a:lnTo>
                    <a:pt x="3725" y="5441"/>
                  </a:lnTo>
                  <a:lnTo>
                    <a:pt x="3662" y="5378"/>
                  </a:lnTo>
                  <a:lnTo>
                    <a:pt x="3662" y="5462"/>
                  </a:lnTo>
                  <a:lnTo>
                    <a:pt x="3641" y="5504"/>
                  </a:lnTo>
                  <a:lnTo>
                    <a:pt x="3683" y="5546"/>
                  </a:lnTo>
                  <a:lnTo>
                    <a:pt x="3850" y="5587"/>
                  </a:lnTo>
                  <a:lnTo>
                    <a:pt x="3871" y="5671"/>
                  </a:lnTo>
                  <a:lnTo>
                    <a:pt x="3934" y="5671"/>
                  </a:lnTo>
                  <a:lnTo>
                    <a:pt x="4039" y="5650"/>
                  </a:lnTo>
                  <a:lnTo>
                    <a:pt x="3955" y="5692"/>
                  </a:lnTo>
                  <a:lnTo>
                    <a:pt x="3955" y="5755"/>
                  </a:lnTo>
                  <a:lnTo>
                    <a:pt x="3850" y="5755"/>
                  </a:lnTo>
                  <a:lnTo>
                    <a:pt x="3829" y="5713"/>
                  </a:lnTo>
                  <a:lnTo>
                    <a:pt x="3662" y="5713"/>
                  </a:lnTo>
                  <a:lnTo>
                    <a:pt x="3557" y="5818"/>
                  </a:lnTo>
                  <a:lnTo>
                    <a:pt x="3578" y="5839"/>
                  </a:lnTo>
                  <a:lnTo>
                    <a:pt x="3683" y="5839"/>
                  </a:lnTo>
                  <a:lnTo>
                    <a:pt x="3725" y="5922"/>
                  </a:lnTo>
                  <a:lnTo>
                    <a:pt x="3766" y="5985"/>
                  </a:lnTo>
                  <a:lnTo>
                    <a:pt x="3766" y="6069"/>
                  </a:lnTo>
                  <a:lnTo>
                    <a:pt x="3683" y="6006"/>
                  </a:lnTo>
                  <a:lnTo>
                    <a:pt x="3641" y="6006"/>
                  </a:lnTo>
                  <a:lnTo>
                    <a:pt x="3578" y="6069"/>
                  </a:lnTo>
                  <a:lnTo>
                    <a:pt x="3578" y="6131"/>
                  </a:lnTo>
                  <a:lnTo>
                    <a:pt x="3557" y="6173"/>
                  </a:lnTo>
                  <a:lnTo>
                    <a:pt x="3620" y="6215"/>
                  </a:lnTo>
                  <a:lnTo>
                    <a:pt x="3641" y="6299"/>
                  </a:lnTo>
                  <a:lnTo>
                    <a:pt x="3578" y="6299"/>
                  </a:lnTo>
                  <a:lnTo>
                    <a:pt x="3515" y="6236"/>
                  </a:lnTo>
                  <a:lnTo>
                    <a:pt x="3474" y="6278"/>
                  </a:lnTo>
                  <a:lnTo>
                    <a:pt x="3474" y="6341"/>
                  </a:lnTo>
                  <a:lnTo>
                    <a:pt x="3578" y="6362"/>
                  </a:lnTo>
                  <a:lnTo>
                    <a:pt x="3578" y="6424"/>
                  </a:lnTo>
                  <a:lnTo>
                    <a:pt x="3578" y="6508"/>
                  </a:lnTo>
                  <a:lnTo>
                    <a:pt x="3453" y="6403"/>
                  </a:lnTo>
                  <a:lnTo>
                    <a:pt x="3411" y="6445"/>
                  </a:lnTo>
                  <a:lnTo>
                    <a:pt x="3411" y="6529"/>
                  </a:lnTo>
                  <a:lnTo>
                    <a:pt x="3432" y="6529"/>
                  </a:lnTo>
                  <a:lnTo>
                    <a:pt x="3432" y="6634"/>
                  </a:lnTo>
                  <a:lnTo>
                    <a:pt x="3474" y="6738"/>
                  </a:lnTo>
                  <a:lnTo>
                    <a:pt x="3536" y="6738"/>
                  </a:lnTo>
                  <a:lnTo>
                    <a:pt x="3578" y="6634"/>
                  </a:lnTo>
                  <a:lnTo>
                    <a:pt x="3641" y="6634"/>
                  </a:lnTo>
                  <a:lnTo>
                    <a:pt x="3578" y="6759"/>
                  </a:lnTo>
                  <a:lnTo>
                    <a:pt x="3536" y="6801"/>
                  </a:lnTo>
                  <a:lnTo>
                    <a:pt x="3432" y="6885"/>
                  </a:lnTo>
                  <a:lnTo>
                    <a:pt x="3348" y="6885"/>
                  </a:lnTo>
                  <a:lnTo>
                    <a:pt x="3264" y="6927"/>
                  </a:lnTo>
                  <a:lnTo>
                    <a:pt x="3264" y="6968"/>
                  </a:lnTo>
                  <a:lnTo>
                    <a:pt x="3202" y="7031"/>
                  </a:lnTo>
                  <a:lnTo>
                    <a:pt x="3118" y="7073"/>
                  </a:lnTo>
                  <a:lnTo>
                    <a:pt x="3202" y="7136"/>
                  </a:lnTo>
                  <a:lnTo>
                    <a:pt x="3160" y="7157"/>
                  </a:lnTo>
                  <a:lnTo>
                    <a:pt x="3013" y="7178"/>
                  </a:lnTo>
                  <a:lnTo>
                    <a:pt x="2950" y="7261"/>
                  </a:lnTo>
                  <a:lnTo>
                    <a:pt x="2950" y="7324"/>
                  </a:lnTo>
                  <a:lnTo>
                    <a:pt x="3055" y="7345"/>
                  </a:lnTo>
                  <a:lnTo>
                    <a:pt x="2992" y="7387"/>
                  </a:lnTo>
                  <a:lnTo>
                    <a:pt x="2930" y="7492"/>
                  </a:lnTo>
                  <a:lnTo>
                    <a:pt x="2846" y="7492"/>
                  </a:lnTo>
                  <a:lnTo>
                    <a:pt x="2825" y="7408"/>
                  </a:lnTo>
                  <a:lnTo>
                    <a:pt x="2783" y="7366"/>
                  </a:lnTo>
                  <a:lnTo>
                    <a:pt x="2741" y="7408"/>
                  </a:lnTo>
                  <a:lnTo>
                    <a:pt x="2678" y="7408"/>
                  </a:lnTo>
                  <a:lnTo>
                    <a:pt x="2699" y="7492"/>
                  </a:lnTo>
                  <a:lnTo>
                    <a:pt x="2637" y="7554"/>
                  </a:lnTo>
                  <a:lnTo>
                    <a:pt x="2637" y="7596"/>
                  </a:lnTo>
                  <a:lnTo>
                    <a:pt x="2678" y="7659"/>
                  </a:lnTo>
                  <a:lnTo>
                    <a:pt x="2532" y="7659"/>
                  </a:lnTo>
                  <a:lnTo>
                    <a:pt x="2490" y="7680"/>
                  </a:lnTo>
                  <a:lnTo>
                    <a:pt x="2490" y="7805"/>
                  </a:lnTo>
                  <a:lnTo>
                    <a:pt x="2386" y="7868"/>
                  </a:lnTo>
                  <a:lnTo>
                    <a:pt x="2406" y="7910"/>
                  </a:lnTo>
                  <a:lnTo>
                    <a:pt x="2386" y="8015"/>
                  </a:lnTo>
                  <a:lnTo>
                    <a:pt x="2302" y="8098"/>
                  </a:lnTo>
                  <a:lnTo>
                    <a:pt x="2197" y="8182"/>
                  </a:lnTo>
                  <a:lnTo>
                    <a:pt x="2218" y="8224"/>
                  </a:lnTo>
                  <a:lnTo>
                    <a:pt x="2365" y="8161"/>
                  </a:lnTo>
                  <a:lnTo>
                    <a:pt x="2406" y="8161"/>
                  </a:lnTo>
                  <a:lnTo>
                    <a:pt x="2406" y="8224"/>
                  </a:lnTo>
                  <a:lnTo>
                    <a:pt x="2323" y="8266"/>
                  </a:lnTo>
                  <a:lnTo>
                    <a:pt x="2323" y="8370"/>
                  </a:lnTo>
                  <a:lnTo>
                    <a:pt x="2386" y="8454"/>
                  </a:lnTo>
                  <a:lnTo>
                    <a:pt x="2511" y="8391"/>
                  </a:lnTo>
                  <a:lnTo>
                    <a:pt x="2637" y="8370"/>
                  </a:lnTo>
                  <a:lnTo>
                    <a:pt x="2804" y="8203"/>
                  </a:lnTo>
                  <a:lnTo>
                    <a:pt x="2804" y="8119"/>
                  </a:lnTo>
                  <a:lnTo>
                    <a:pt x="2720" y="8161"/>
                  </a:lnTo>
                  <a:lnTo>
                    <a:pt x="2804" y="8056"/>
                  </a:lnTo>
                  <a:lnTo>
                    <a:pt x="2825" y="7910"/>
                  </a:lnTo>
                  <a:lnTo>
                    <a:pt x="2846" y="7910"/>
                  </a:lnTo>
                  <a:lnTo>
                    <a:pt x="2909" y="7868"/>
                  </a:lnTo>
                  <a:lnTo>
                    <a:pt x="3013" y="7889"/>
                  </a:lnTo>
                  <a:lnTo>
                    <a:pt x="3055" y="7889"/>
                  </a:lnTo>
                  <a:lnTo>
                    <a:pt x="2909" y="7994"/>
                  </a:lnTo>
                  <a:lnTo>
                    <a:pt x="2909" y="8056"/>
                  </a:lnTo>
                  <a:lnTo>
                    <a:pt x="3055" y="8098"/>
                  </a:lnTo>
                  <a:lnTo>
                    <a:pt x="3013" y="8182"/>
                  </a:lnTo>
                  <a:lnTo>
                    <a:pt x="2930" y="8182"/>
                  </a:lnTo>
                  <a:lnTo>
                    <a:pt x="2783" y="8370"/>
                  </a:lnTo>
                  <a:lnTo>
                    <a:pt x="2888" y="8412"/>
                  </a:lnTo>
                  <a:lnTo>
                    <a:pt x="2804" y="8496"/>
                  </a:lnTo>
                  <a:lnTo>
                    <a:pt x="2825" y="8600"/>
                  </a:lnTo>
                  <a:lnTo>
                    <a:pt x="2720" y="8580"/>
                  </a:lnTo>
                  <a:lnTo>
                    <a:pt x="2637" y="8496"/>
                  </a:lnTo>
                  <a:lnTo>
                    <a:pt x="2511" y="8496"/>
                  </a:lnTo>
                  <a:lnTo>
                    <a:pt x="2427" y="8538"/>
                  </a:lnTo>
                  <a:lnTo>
                    <a:pt x="2427" y="8642"/>
                  </a:lnTo>
                  <a:lnTo>
                    <a:pt x="2365" y="8705"/>
                  </a:lnTo>
                  <a:lnTo>
                    <a:pt x="2260" y="8747"/>
                  </a:lnTo>
                  <a:lnTo>
                    <a:pt x="2260" y="8747"/>
                  </a:lnTo>
                  <a:lnTo>
                    <a:pt x="2323" y="8684"/>
                  </a:lnTo>
                  <a:lnTo>
                    <a:pt x="2386" y="8642"/>
                  </a:lnTo>
                  <a:lnTo>
                    <a:pt x="2302" y="8538"/>
                  </a:lnTo>
                  <a:lnTo>
                    <a:pt x="2302" y="8433"/>
                  </a:lnTo>
                  <a:lnTo>
                    <a:pt x="2218" y="8328"/>
                  </a:lnTo>
                  <a:lnTo>
                    <a:pt x="2155" y="8328"/>
                  </a:lnTo>
                  <a:lnTo>
                    <a:pt x="2093" y="8412"/>
                  </a:lnTo>
                  <a:lnTo>
                    <a:pt x="1988" y="8412"/>
                  </a:lnTo>
                  <a:lnTo>
                    <a:pt x="1988" y="8454"/>
                  </a:lnTo>
                  <a:lnTo>
                    <a:pt x="2155" y="8454"/>
                  </a:lnTo>
                  <a:lnTo>
                    <a:pt x="1988" y="8600"/>
                  </a:lnTo>
                  <a:lnTo>
                    <a:pt x="1883" y="8580"/>
                  </a:lnTo>
                  <a:lnTo>
                    <a:pt x="1800" y="8580"/>
                  </a:lnTo>
                  <a:lnTo>
                    <a:pt x="1695" y="8684"/>
                  </a:lnTo>
                  <a:lnTo>
                    <a:pt x="1758" y="8705"/>
                  </a:lnTo>
                  <a:lnTo>
                    <a:pt x="1842" y="8684"/>
                  </a:lnTo>
                  <a:lnTo>
                    <a:pt x="1862" y="8705"/>
                  </a:lnTo>
                  <a:lnTo>
                    <a:pt x="1737" y="8789"/>
                  </a:lnTo>
                  <a:lnTo>
                    <a:pt x="1674" y="8831"/>
                  </a:lnTo>
                  <a:lnTo>
                    <a:pt x="1632" y="8789"/>
                  </a:lnTo>
                  <a:lnTo>
                    <a:pt x="1549" y="8789"/>
                  </a:lnTo>
                  <a:lnTo>
                    <a:pt x="1549" y="8831"/>
                  </a:lnTo>
                  <a:lnTo>
                    <a:pt x="1674" y="8914"/>
                  </a:lnTo>
                  <a:lnTo>
                    <a:pt x="1800" y="8914"/>
                  </a:lnTo>
                  <a:lnTo>
                    <a:pt x="1779" y="8977"/>
                  </a:lnTo>
                  <a:lnTo>
                    <a:pt x="1862" y="9019"/>
                  </a:lnTo>
                  <a:lnTo>
                    <a:pt x="1842" y="9103"/>
                  </a:lnTo>
                  <a:lnTo>
                    <a:pt x="1695" y="9040"/>
                  </a:lnTo>
                  <a:lnTo>
                    <a:pt x="1695" y="8956"/>
                  </a:lnTo>
                  <a:lnTo>
                    <a:pt x="1590" y="8956"/>
                  </a:lnTo>
                  <a:lnTo>
                    <a:pt x="1486" y="8893"/>
                  </a:lnTo>
                  <a:lnTo>
                    <a:pt x="1465" y="8810"/>
                  </a:lnTo>
                  <a:lnTo>
                    <a:pt x="1444" y="8810"/>
                  </a:lnTo>
                  <a:lnTo>
                    <a:pt x="1423" y="8914"/>
                  </a:lnTo>
                  <a:lnTo>
                    <a:pt x="1528" y="9040"/>
                  </a:lnTo>
                  <a:lnTo>
                    <a:pt x="1632" y="9124"/>
                  </a:lnTo>
                  <a:lnTo>
                    <a:pt x="1695" y="9124"/>
                  </a:lnTo>
                  <a:lnTo>
                    <a:pt x="1758" y="9165"/>
                  </a:lnTo>
                  <a:lnTo>
                    <a:pt x="1653" y="9165"/>
                  </a:lnTo>
                  <a:lnTo>
                    <a:pt x="1486" y="9124"/>
                  </a:lnTo>
                  <a:lnTo>
                    <a:pt x="1360" y="8956"/>
                  </a:lnTo>
                  <a:lnTo>
                    <a:pt x="1277" y="8977"/>
                  </a:lnTo>
                  <a:lnTo>
                    <a:pt x="1214" y="8935"/>
                  </a:lnTo>
                  <a:lnTo>
                    <a:pt x="1067" y="8935"/>
                  </a:lnTo>
                  <a:lnTo>
                    <a:pt x="1026" y="8893"/>
                  </a:lnTo>
                  <a:lnTo>
                    <a:pt x="963" y="8935"/>
                  </a:lnTo>
                  <a:lnTo>
                    <a:pt x="1005" y="9019"/>
                  </a:lnTo>
                  <a:lnTo>
                    <a:pt x="942" y="9061"/>
                  </a:lnTo>
                  <a:lnTo>
                    <a:pt x="1026" y="9165"/>
                  </a:lnTo>
                  <a:lnTo>
                    <a:pt x="1214" y="9124"/>
                  </a:lnTo>
                  <a:lnTo>
                    <a:pt x="1235" y="9144"/>
                  </a:lnTo>
                  <a:lnTo>
                    <a:pt x="1151" y="9207"/>
                  </a:lnTo>
                  <a:lnTo>
                    <a:pt x="1214" y="9228"/>
                  </a:lnTo>
                  <a:lnTo>
                    <a:pt x="1339" y="9165"/>
                  </a:lnTo>
                  <a:lnTo>
                    <a:pt x="1423" y="9165"/>
                  </a:lnTo>
                  <a:lnTo>
                    <a:pt x="1381" y="9228"/>
                  </a:lnTo>
                  <a:lnTo>
                    <a:pt x="1214" y="9312"/>
                  </a:lnTo>
                  <a:lnTo>
                    <a:pt x="1151" y="9375"/>
                  </a:lnTo>
                  <a:lnTo>
                    <a:pt x="1026" y="9354"/>
                  </a:lnTo>
                  <a:lnTo>
                    <a:pt x="942" y="9228"/>
                  </a:lnTo>
                  <a:lnTo>
                    <a:pt x="900" y="9228"/>
                  </a:lnTo>
                  <a:lnTo>
                    <a:pt x="837" y="9270"/>
                  </a:lnTo>
                  <a:lnTo>
                    <a:pt x="753" y="9207"/>
                  </a:lnTo>
                  <a:lnTo>
                    <a:pt x="691" y="9249"/>
                  </a:lnTo>
                  <a:lnTo>
                    <a:pt x="628" y="9228"/>
                  </a:lnTo>
                  <a:lnTo>
                    <a:pt x="544" y="9270"/>
                  </a:lnTo>
                  <a:lnTo>
                    <a:pt x="586" y="9333"/>
                  </a:lnTo>
                  <a:lnTo>
                    <a:pt x="753" y="9354"/>
                  </a:lnTo>
                  <a:lnTo>
                    <a:pt x="858" y="9416"/>
                  </a:lnTo>
                  <a:lnTo>
                    <a:pt x="1005" y="9479"/>
                  </a:lnTo>
                  <a:lnTo>
                    <a:pt x="963" y="9584"/>
                  </a:lnTo>
                  <a:lnTo>
                    <a:pt x="1026" y="9668"/>
                  </a:lnTo>
                  <a:lnTo>
                    <a:pt x="921" y="9688"/>
                  </a:lnTo>
                  <a:lnTo>
                    <a:pt x="900" y="9668"/>
                  </a:lnTo>
                  <a:lnTo>
                    <a:pt x="900" y="9500"/>
                  </a:lnTo>
                  <a:lnTo>
                    <a:pt x="795" y="9479"/>
                  </a:lnTo>
                  <a:lnTo>
                    <a:pt x="691" y="9479"/>
                  </a:lnTo>
                  <a:lnTo>
                    <a:pt x="733" y="9563"/>
                  </a:lnTo>
                  <a:lnTo>
                    <a:pt x="712" y="9626"/>
                  </a:lnTo>
                  <a:lnTo>
                    <a:pt x="586" y="9542"/>
                  </a:lnTo>
                  <a:lnTo>
                    <a:pt x="481" y="9668"/>
                  </a:lnTo>
                  <a:lnTo>
                    <a:pt x="586" y="9730"/>
                  </a:lnTo>
                  <a:lnTo>
                    <a:pt x="502" y="9751"/>
                  </a:lnTo>
                  <a:lnTo>
                    <a:pt x="440" y="9772"/>
                  </a:lnTo>
                  <a:lnTo>
                    <a:pt x="398" y="9668"/>
                  </a:lnTo>
                  <a:lnTo>
                    <a:pt x="230" y="9647"/>
                  </a:lnTo>
                  <a:lnTo>
                    <a:pt x="293" y="9772"/>
                  </a:lnTo>
                  <a:lnTo>
                    <a:pt x="209" y="9793"/>
                  </a:lnTo>
                  <a:lnTo>
                    <a:pt x="189" y="9688"/>
                  </a:lnTo>
                  <a:lnTo>
                    <a:pt x="105" y="9626"/>
                  </a:lnTo>
                  <a:lnTo>
                    <a:pt x="63" y="9647"/>
                  </a:lnTo>
                  <a:lnTo>
                    <a:pt x="63" y="9688"/>
                  </a:lnTo>
                  <a:lnTo>
                    <a:pt x="168" y="9793"/>
                  </a:lnTo>
                  <a:lnTo>
                    <a:pt x="105" y="9856"/>
                  </a:lnTo>
                  <a:lnTo>
                    <a:pt x="168" y="9898"/>
                  </a:lnTo>
                  <a:lnTo>
                    <a:pt x="293" y="9877"/>
                  </a:lnTo>
                  <a:lnTo>
                    <a:pt x="481" y="9898"/>
                  </a:lnTo>
                  <a:lnTo>
                    <a:pt x="586" y="9981"/>
                  </a:lnTo>
                  <a:lnTo>
                    <a:pt x="733" y="9981"/>
                  </a:lnTo>
                  <a:lnTo>
                    <a:pt x="795" y="9940"/>
                  </a:lnTo>
                  <a:lnTo>
                    <a:pt x="858" y="9940"/>
                  </a:lnTo>
                  <a:lnTo>
                    <a:pt x="753" y="10023"/>
                  </a:lnTo>
                  <a:lnTo>
                    <a:pt x="607" y="10023"/>
                  </a:lnTo>
                  <a:lnTo>
                    <a:pt x="544" y="10065"/>
                  </a:lnTo>
                  <a:lnTo>
                    <a:pt x="377" y="9960"/>
                  </a:lnTo>
                  <a:lnTo>
                    <a:pt x="272" y="9981"/>
                  </a:lnTo>
                  <a:lnTo>
                    <a:pt x="209" y="9981"/>
                  </a:lnTo>
                  <a:lnTo>
                    <a:pt x="126" y="10023"/>
                  </a:lnTo>
                  <a:lnTo>
                    <a:pt x="0" y="10065"/>
                  </a:lnTo>
                  <a:lnTo>
                    <a:pt x="0" y="10107"/>
                  </a:lnTo>
                  <a:lnTo>
                    <a:pt x="189" y="10191"/>
                  </a:lnTo>
                  <a:lnTo>
                    <a:pt x="105" y="10274"/>
                  </a:lnTo>
                  <a:lnTo>
                    <a:pt x="209" y="10295"/>
                  </a:lnTo>
                  <a:lnTo>
                    <a:pt x="272" y="10253"/>
                  </a:lnTo>
                  <a:lnTo>
                    <a:pt x="419" y="10253"/>
                  </a:lnTo>
                  <a:lnTo>
                    <a:pt x="314" y="10316"/>
                  </a:lnTo>
                  <a:lnTo>
                    <a:pt x="126" y="10316"/>
                  </a:lnTo>
                  <a:lnTo>
                    <a:pt x="105" y="10358"/>
                  </a:lnTo>
                  <a:lnTo>
                    <a:pt x="63" y="10358"/>
                  </a:lnTo>
                  <a:lnTo>
                    <a:pt x="63" y="10379"/>
                  </a:lnTo>
                  <a:lnTo>
                    <a:pt x="126" y="10400"/>
                  </a:lnTo>
                  <a:lnTo>
                    <a:pt x="189" y="10400"/>
                  </a:lnTo>
                  <a:lnTo>
                    <a:pt x="105" y="10463"/>
                  </a:lnTo>
                  <a:lnTo>
                    <a:pt x="63" y="10484"/>
                  </a:lnTo>
                  <a:lnTo>
                    <a:pt x="63" y="10525"/>
                  </a:lnTo>
                  <a:lnTo>
                    <a:pt x="105" y="10546"/>
                  </a:lnTo>
                  <a:lnTo>
                    <a:pt x="168" y="10630"/>
                  </a:lnTo>
                  <a:lnTo>
                    <a:pt x="293" y="10630"/>
                  </a:lnTo>
                  <a:lnTo>
                    <a:pt x="335" y="10588"/>
                  </a:lnTo>
                  <a:lnTo>
                    <a:pt x="523" y="10546"/>
                  </a:lnTo>
                  <a:lnTo>
                    <a:pt x="649" y="10588"/>
                  </a:lnTo>
                  <a:lnTo>
                    <a:pt x="691" y="10609"/>
                  </a:lnTo>
                  <a:lnTo>
                    <a:pt x="753" y="10546"/>
                  </a:lnTo>
                  <a:lnTo>
                    <a:pt x="753" y="10484"/>
                  </a:lnTo>
                  <a:lnTo>
                    <a:pt x="837" y="10463"/>
                  </a:lnTo>
                  <a:lnTo>
                    <a:pt x="858" y="10525"/>
                  </a:lnTo>
                  <a:lnTo>
                    <a:pt x="963" y="10525"/>
                  </a:lnTo>
                  <a:lnTo>
                    <a:pt x="1067" y="10421"/>
                  </a:lnTo>
                  <a:lnTo>
                    <a:pt x="1130" y="10463"/>
                  </a:lnTo>
                  <a:lnTo>
                    <a:pt x="1130" y="10505"/>
                  </a:lnTo>
                  <a:lnTo>
                    <a:pt x="1046" y="10525"/>
                  </a:lnTo>
                  <a:lnTo>
                    <a:pt x="1151" y="10588"/>
                  </a:lnTo>
                  <a:lnTo>
                    <a:pt x="1214" y="10525"/>
                  </a:lnTo>
                  <a:lnTo>
                    <a:pt x="1214" y="10463"/>
                  </a:lnTo>
                  <a:lnTo>
                    <a:pt x="1277" y="10358"/>
                  </a:lnTo>
                  <a:lnTo>
                    <a:pt x="1256" y="10421"/>
                  </a:lnTo>
                  <a:lnTo>
                    <a:pt x="1339" y="10525"/>
                  </a:lnTo>
                  <a:lnTo>
                    <a:pt x="1277" y="10609"/>
                  </a:lnTo>
                  <a:lnTo>
                    <a:pt x="1130" y="10672"/>
                  </a:lnTo>
                  <a:lnTo>
                    <a:pt x="1046" y="10714"/>
                  </a:lnTo>
                  <a:lnTo>
                    <a:pt x="1109" y="10735"/>
                  </a:lnTo>
                  <a:lnTo>
                    <a:pt x="1046" y="10839"/>
                  </a:lnTo>
                  <a:lnTo>
                    <a:pt x="921" y="10839"/>
                  </a:lnTo>
                  <a:lnTo>
                    <a:pt x="921" y="10797"/>
                  </a:lnTo>
                  <a:lnTo>
                    <a:pt x="963" y="10735"/>
                  </a:lnTo>
                  <a:lnTo>
                    <a:pt x="942" y="10630"/>
                  </a:lnTo>
                  <a:lnTo>
                    <a:pt x="837" y="10609"/>
                  </a:lnTo>
                  <a:lnTo>
                    <a:pt x="733" y="10735"/>
                  </a:lnTo>
                  <a:lnTo>
                    <a:pt x="712" y="10797"/>
                  </a:lnTo>
                  <a:lnTo>
                    <a:pt x="628" y="10693"/>
                  </a:lnTo>
                  <a:lnTo>
                    <a:pt x="523" y="10672"/>
                  </a:lnTo>
                  <a:lnTo>
                    <a:pt x="419" y="10693"/>
                  </a:lnTo>
                  <a:lnTo>
                    <a:pt x="335" y="10672"/>
                  </a:lnTo>
                  <a:lnTo>
                    <a:pt x="209" y="10735"/>
                  </a:lnTo>
                  <a:lnTo>
                    <a:pt x="126" y="10735"/>
                  </a:lnTo>
                  <a:lnTo>
                    <a:pt x="63" y="10693"/>
                  </a:lnTo>
                  <a:lnTo>
                    <a:pt x="21" y="10693"/>
                  </a:lnTo>
                  <a:lnTo>
                    <a:pt x="63" y="10797"/>
                  </a:lnTo>
                  <a:lnTo>
                    <a:pt x="21" y="10839"/>
                  </a:lnTo>
                  <a:lnTo>
                    <a:pt x="84" y="10902"/>
                  </a:lnTo>
                  <a:lnTo>
                    <a:pt x="168" y="10881"/>
                  </a:lnTo>
                  <a:lnTo>
                    <a:pt x="209" y="10818"/>
                  </a:lnTo>
                  <a:lnTo>
                    <a:pt x="293" y="10818"/>
                  </a:lnTo>
                  <a:lnTo>
                    <a:pt x="209" y="10902"/>
                  </a:lnTo>
                  <a:lnTo>
                    <a:pt x="209" y="11007"/>
                  </a:lnTo>
                  <a:lnTo>
                    <a:pt x="168" y="11049"/>
                  </a:lnTo>
                  <a:lnTo>
                    <a:pt x="84" y="11007"/>
                  </a:lnTo>
                  <a:lnTo>
                    <a:pt x="126" y="11132"/>
                  </a:lnTo>
                  <a:lnTo>
                    <a:pt x="189" y="11195"/>
                  </a:lnTo>
                  <a:lnTo>
                    <a:pt x="335" y="11007"/>
                  </a:lnTo>
                  <a:lnTo>
                    <a:pt x="481" y="11049"/>
                  </a:lnTo>
                  <a:lnTo>
                    <a:pt x="419" y="11111"/>
                  </a:lnTo>
                  <a:lnTo>
                    <a:pt x="419" y="11195"/>
                  </a:lnTo>
                  <a:lnTo>
                    <a:pt x="293" y="11258"/>
                  </a:lnTo>
                  <a:lnTo>
                    <a:pt x="314" y="11300"/>
                  </a:lnTo>
                  <a:lnTo>
                    <a:pt x="398" y="11321"/>
                  </a:lnTo>
                  <a:lnTo>
                    <a:pt x="377" y="11404"/>
                  </a:lnTo>
                  <a:lnTo>
                    <a:pt x="419" y="11467"/>
                  </a:lnTo>
                  <a:lnTo>
                    <a:pt x="377" y="11572"/>
                  </a:lnTo>
                  <a:lnTo>
                    <a:pt x="419" y="11572"/>
                  </a:lnTo>
                  <a:lnTo>
                    <a:pt x="502" y="11446"/>
                  </a:lnTo>
                  <a:lnTo>
                    <a:pt x="586" y="11425"/>
                  </a:lnTo>
                  <a:lnTo>
                    <a:pt x="607" y="11300"/>
                  </a:lnTo>
                  <a:lnTo>
                    <a:pt x="816" y="11216"/>
                  </a:lnTo>
                  <a:lnTo>
                    <a:pt x="921" y="11216"/>
                  </a:lnTo>
                  <a:lnTo>
                    <a:pt x="1005" y="11195"/>
                  </a:lnTo>
                  <a:lnTo>
                    <a:pt x="942" y="11237"/>
                  </a:lnTo>
                  <a:lnTo>
                    <a:pt x="837" y="11321"/>
                  </a:lnTo>
                  <a:lnTo>
                    <a:pt x="837" y="11446"/>
                  </a:lnTo>
                  <a:lnTo>
                    <a:pt x="858" y="11530"/>
                  </a:lnTo>
                  <a:lnTo>
                    <a:pt x="795" y="11467"/>
                  </a:lnTo>
                  <a:lnTo>
                    <a:pt x="753" y="11341"/>
                  </a:lnTo>
                  <a:lnTo>
                    <a:pt x="712" y="11341"/>
                  </a:lnTo>
                  <a:lnTo>
                    <a:pt x="628" y="11467"/>
                  </a:lnTo>
                  <a:lnTo>
                    <a:pt x="586" y="11509"/>
                  </a:lnTo>
                  <a:lnTo>
                    <a:pt x="691" y="11530"/>
                  </a:lnTo>
                  <a:lnTo>
                    <a:pt x="586" y="11655"/>
                  </a:lnTo>
                  <a:lnTo>
                    <a:pt x="502" y="11655"/>
                  </a:lnTo>
                  <a:lnTo>
                    <a:pt x="481" y="11739"/>
                  </a:lnTo>
                  <a:lnTo>
                    <a:pt x="523" y="11760"/>
                  </a:lnTo>
                  <a:lnTo>
                    <a:pt x="691" y="11760"/>
                  </a:lnTo>
                  <a:lnTo>
                    <a:pt x="733" y="11823"/>
                  </a:lnTo>
                  <a:lnTo>
                    <a:pt x="607" y="11844"/>
                  </a:lnTo>
                  <a:lnTo>
                    <a:pt x="586" y="11885"/>
                  </a:lnTo>
                  <a:lnTo>
                    <a:pt x="544" y="11969"/>
                  </a:lnTo>
                  <a:lnTo>
                    <a:pt x="440" y="11885"/>
                  </a:lnTo>
                  <a:lnTo>
                    <a:pt x="398" y="11927"/>
                  </a:lnTo>
                  <a:lnTo>
                    <a:pt x="377" y="12032"/>
                  </a:lnTo>
                  <a:lnTo>
                    <a:pt x="335" y="11885"/>
                  </a:lnTo>
                  <a:lnTo>
                    <a:pt x="272" y="11948"/>
                  </a:lnTo>
                  <a:lnTo>
                    <a:pt x="168" y="12074"/>
                  </a:lnTo>
                  <a:lnTo>
                    <a:pt x="209" y="12178"/>
                  </a:lnTo>
                  <a:lnTo>
                    <a:pt x="335" y="12367"/>
                  </a:lnTo>
                  <a:lnTo>
                    <a:pt x="398" y="12262"/>
                  </a:lnTo>
                  <a:lnTo>
                    <a:pt x="419" y="12283"/>
                  </a:lnTo>
                  <a:lnTo>
                    <a:pt x="502" y="12262"/>
                  </a:lnTo>
                  <a:lnTo>
                    <a:pt x="481" y="12199"/>
                  </a:lnTo>
                  <a:lnTo>
                    <a:pt x="523" y="12095"/>
                  </a:lnTo>
                  <a:lnTo>
                    <a:pt x="649" y="12178"/>
                  </a:lnTo>
                  <a:lnTo>
                    <a:pt x="607" y="12241"/>
                  </a:lnTo>
                  <a:lnTo>
                    <a:pt x="649" y="12304"/>
                  </a:lnTo>
                  <a:lnTo>
                    <a:pt x="628" y="12388"/>
                  </a:lnTo>
                  <a:lnTo>
                    <a:pt x="586" y="12450"/>
                  </a:lnTo>
                  <a:lnTo>
                    <a:pt x="628" y="12597"/>
                  </a:lnTo>
                  <a:lnTo>
                    <a:pt x="691" y="12555"/>
                  </a:lnTo>
                  <a:lnTo>
                    <a:pt x="816" y="12513"/>
                  </a:lnTo>
                  <a:lnTo>
                    <a:pt x="900" y="12597"/>
                  </a:lnTo>
                  <a:lnTo>
                    <a:pt x="753" y="12597"/>
                  </a:lnTo>
                  <a:lnTo>
                    <a:pt x="712" y="12639"/>
                  </a:lnTo>
                  <a:lnTo>
                    <a:pt x="753" y="12722"/>
                  </a:lnTo>
                  <a:lnTo>
                    <a:pt x="753" y="12785"/>
                  </a:lnTo>
                  <a:lnTo>
                    <a:pt x="544" y="12618"/>
                  </a:lnTo>
                  <a:lnTo>
                    <a:pt x="481" y="12639"/>
                  </a:lnTo>
                  <a:lnTo>
                    <a:pt x="419" y="12597"/>
                  </a:lnTo>
                  <a:lnTo>
                    <a:pt x="314" y="12597"/>
                  </a:lnTo>
                  <a:lnTo>
                    <a:pt x="314" y="12701"/>
                  </a:lnTo>
                  <a:lnTo>
                    <a:pt x="272" y="12764"/>
                  </a:lnTo>
                  <a:lnTo>
                    <a:pt x="419" y="12994"/>
                  </a:lnTo>
                  <a:lnTo>
                    <a:pt x="523" y="13015"/>
                  </a:lnTo>
                  <a:lnTo>
                    <a:pt x="691" y="13141"/>
                  </a:lnTo>
                  <a:lnTo>
                    <a:pt x="900" y="13245"/>
                  </a:lnTo>
                  <a:lnTo>
                    <a:pt x="921" y="13308"/>
                  </a:lnTo>
                  <a:lnTo>
                    <a:pt x="858" y="13329"/>
                  </a:lnTo>
                  <a:lnTo>
                    <a:pt x="963" y="13413"/>
                  </a:lnTo>
                  <a:lnTo>
                    <a:pt x="1026" y="13392"/>
                  </a:lnTo>
                  <a:lnTo>
                    <a:pt x="1005" y="13287"/>
                  </a:lnTo>
                  <a:lnTo>
                    <a:pt x="1067" y="13287"/>
                  </a:lnTo>
                  <a:lnTo>
                    <a:pt x="1151" y="13329"/>
                  </a:lnTo>
                  <a:lnTo>
                    <a:pt x="1130" y="13350"/>
                  </a:lnTo>
                  <a:lnTo>
                    <a:pt x="1235" y="13497"/>
                  </a:lnTo>
                  <a:lnTo>
                    <a:pt x="1277" y="13434"/>
                  </a:lnTo>
                  <a:lnTo>
                    <a:pt x="1339" y="13455"/>
                  </a:lnTo>
                  <a:lnTo>
                    <a:pt x="1444" y="13413"/>
                  </a:lnTo>
                  <a:lnTo>
                    <a:pt x="1570" y="13308"/>
                  </a:lnTo>
                  <a:lnTo>
                    <a:pt x="1632" y="13287"/>
                  </a:lnTo>
                  <a:lnTo>
                    <a:pt x="1653" y="13225"/>
                  </a:lnTo>
                  <a:lnTo>
                    <a:pt x="1674" y="13245"/>
                  </a:lnTo>
                  <a:lnTo>
                    <a:pt x="1695" y="13329"/>
                  </a:lnTo>
                  <a:lnTo>
                    <a:pt x="1779" y="13329"/>
                  </a:lnTo>
                  <a:lnTo>
                    <a:pt x="1988" y="13120"/>
                  </a:lnTo>
                  <a:lnTo>
                    <a:pt x="1967" y="13078"/>
                  </a:lnTo>
                  <a:lnTo>
                    <a:pt x="1883" y="12932"/>
                  </a:lnTo>
                  <a:lnTo>
                    <a:pt x="2051" y="13036"/>
                  </a:lnTo>
                  <a:lnTo>
                    <a:pt x="2155" y="12911"/>
                  </a:lnTo>
                  <a:lnTo>
                    <a:pt x="2114" y="12890"/>
                  </a:lnTo>
                  <a:lnTo>
                    <a:pt x="2197" y="12827"/>
                  </a:lnTo>
                  <a:lnTo>
                    <a:pt x="2176" y="12764"/>
                  </a:lnTo>
                  <a:lnTo>
                    <a:pt x="2281" y="12701"/>
                  </a:lnTo>
                  <a:lnTo>
                    <a:pt x="2386" y="12681"/>
                  </a:lnTo>
                  <a:lnTo>
                    <a:pt x="2386" y="12597"/>
                  </a:lnTo>
                  <a:lnTo>
                    <a:pt x="2302" y="12492"/>
                  </a:lnTo>
                  <a:lnTo>
                    <a:pt x="2323" y="12409"/>
                  </a:lnTo>
                  <a:lnTo>
                    <a:pt x="2260" y="12304"/>
                  </a:lnTo>
                  <a:lnTo>
                    <a:pt x="2155" y="12241"/>
                  </a:lnTo>
                  <a:lnTo>
                    <a:pt x="2176" y="12157"/>
                  </a:lnTo>
                  <a:lnTo>
                    <a:pt x="2218" y="12178"/>
                  </a:lnTo>
                  <a:lnTo>
                    <a:pt x="2323" y="12304"/>
                  </a:lnTo>
                  <a:lnTo>
                    <a:pt x="2386" y="12471"/>
                  </a:lnTo>
                  <a:lnTo>
                    <a:pt x="2406" y="12492"/>
                  </a:lnTo>
                  <a:lnTo>
                    <a:pt x="2490" y="12513"/>
                  </a:lnTo>
                  <a:lnTo>
                    <a:pt x="2469" y="12576"/>
                  </a:lnTo>
                  <a:lnTo>
                    <a:pt x="2511" y="12639"/>
                  </a:lnTo>
                  <a:lnTo>
                    <a:pt x="2616" y="12597"/>
                  </a:lnTo>
                  <a:lnTo>
                    <a:pt x="2595" y="12513"/>
                  </a:lnTo>
                  <a:lnTo>
                    <a:pt x="2532" y="12492"/>
                  </a:lnTo>
                  <a:lnTo>
                    <a:pt x="2595" y="12409"/>
                  </a:lnTo>
                  <a:lnTo>
                    <a:pt x="2678" y="12492"/>
                  </a:lnTo>
                  <a:lnTo>
                    <a:pt x="2699" y="12555"/>
                  </a:lnTo>
                  <a:lnTo>
                    <a:pt x="2825" y="12409"/>
                  </a:lnTo>
                  <a:lnTo>
                    <a:pt x="2846" y="12283"/>
                  </a:lnTo>
                  <a:lnTo>
                    <a:pt x="2825" y="12178"/>
                  </a:lnTo>
                  <a:lnTo>
                    <a:pt x="2741" y="12157"/>
                  </a:lnTo>
                  <a:lnTo>
                    <a:pt x="2720" y="12074"/>
                  </a:lnTo>
                  <a:lnTo>
                    <a:pt x="2783" y="12053"/>
                  </a:lnTo>
                  <a:lnTo>
                    <a:pt x="2783" y="11990"/>
                  </a:lnTo>
                  <a:lnTo>
                    <a:pt x="2825" y="11990"/>
                  </a:lnTo>
                  <a:lnTo>
                    <a:pt x="2888" y="11948"/>
                  </a:lnTo>
                  <a:lnTo>
                    <a:pt x="2825" y="11865"/>
                  </a:lnTo>
                  <a:lnTo>
                    <a:pt x="2825" y="11760"/>
                  </a:lnTo>
                  <a:lnTo>
                    <a:pt x="2909" y="11718"/>
                  </a:lnTo>
                  <a:lnTo>
                    <a:pt x="2992" y="11781"/>
                  </a:lnTo>
                  <a:lnTo>
                    <a:pt x="2930" y="11885"/>
                  </a:lnTo>
                  <a:lnTo>
                    <a:pt x="2950" y="12032"/>
                  </a:lnTo>
                  <a:lnTo>
                    <a:pt x="2930" y="12095"/>
                  </a:lnTo>
                  <a:lnTo>
                    <a:pt x="2992" y="12199"/>
                  </a:lnTo>
                  <a:lnTo>
                    <a:pt x="3013" y="12283"/>
                  </a:lnTo>
                  <a:lnTo>
                    <a:pt x="3118" y="12409"/>
                  </a:lnTo>
                  <a:lnTo>
                    <a:pt x="3264" y="12409"/>
                  </a:lnTo>
                  <a:lnTo>
                    <a:pt x="3327" y="12450"/>
                  </a:lnTo>
                  <a:lnTo>
                    <a:pt x="3264" y="12492"/>
                  </a:lnTo>
                  <a:lnTo>
                    <a:pt x="3348" y="12555"/>
                  </a:lnTo>
                  <a:lnTo>
                    <a:pt x="3432" y="12639"/>
                  </a:lnTo>
                  <a:lnTo>
                    <a:pt x="3474" y="12555"/>
                  </a:lnTo>
                  <a:lnTo>
                    <a:pt x="3453" y="12178"/>
                  </a:lnTo>
                  <a:lnTo>
                    <a:pt x="3369" y="12032"/>
                  </a:lnTo>
                  <a:lnTo>
                    <a:pt x="3432" y="11948"/>
                  </a:lnTo>
                  <a:lnTo>
                    <a:pt x="3515" y="11885"/>
                  </a:lnTo>
                  <a:lnTo>
                    <a:pt x="3432" y="11781"/>
                  </a:lnTo>
                  <a:lnTo>
                    <a:pt x="3474" y="11718"/>
                  </a:lnTo>
                  <a:lnTo>
                    <a:pt x="3662" y="11676"/>
                  </a:lnTo>
                  <a:lnTo>
                    <a:pt x="3683" y="11593"/>
                  </a:lnTo>
                  <a:lnTo>
                    <a:pt x="3683" y="11467"/>
                  </a:lnTo>
                  <a:lnTo>
                    <a:pt x="3766" y="11321"/>
                  </a:lnTo>
                  <a:lnTo>
                    <a:pt x="3683" y="11195"/>
                  </a:lnTo>
                  <a:lnTo>
                    <a:pt x="3662" y="10923"/>
                  </a:lnTo>
                  <a:lnTo>
                    <a:pt x="3536" y="10714"/>
                  </a:lnTo>
                  <a:lnTo>
                    <a:pt x="3557" y="10609"/>
                  </a:lnTo>
                  <a:lnTo>
                    <a:pt x="3829" y="10525"/>
                  </a:lnTo>
                  <a:lnTo>
                    <a:pt x="3829" y="10358"/>
                  </a:lnTo>
                  <a:lnTo>
                    <a:pt x="3871" y="10212"/>
                  </a:lnTo>
                  <a:lnTo>
                    <a:pt x="3662" y="10002"/>
                  </a:lnTo>
                  <a:lnTo>
                    <a:pt x="3515" y="9898"/>
                  </a:lnTo>
                  <a:lnTo>
                    <a:pt x="3515" y="9688"/>
                  </a:lnTo>
                  <a:lnTo>
                    <a:pt x="3536" y="9479"/>
                  </a:lnTo>
                  <a:lnTo>
                    <a:pt x="3515" y="9249"/>
                  </a:lnTo>
                  <a:lnTo>
                    <a:pt x="3453" y="9103"/>
                  </a:lnTo>
                  <a:lnTo>
                    <a:pt x="3515" y="8914"/>
                  </a:lnTo>
                  <a:lnTo>
                    <a:pt x="3453" y="8621"/>
                  </a:lnTo>
                  <a:lnTo>
                    <a:pt x="3411" y="8308"/>
                  </a:lnTo>
                  <a:lnTo>
                    <a:pt x="3453" y="8077"/>
                  </a:lnTo>
                  <a:lnTo>
                    <a:pt x="3578" y="7847"/>
                  </a:lnTo>
                  <a:lnTo>
                    <a:pt x="3683" y="7764"/>
                  </a:lnTo>
                  <a:lnTo>
                    <a:pt x="3850" y="7784"/>
                  </a:lnTo>
                  <a:lnTo>
                    <a:pt x="4059" y="7805"/>
                  </a:lnTo>
                  <a:lnTo>
                    <a:pt x="4164" y="7680"/>
                  </a:lnTo>
                  <a:lnTo>
                    <a:pt x="4143" y="7450"/>
                  </a:lnTo>
                  <a:lnTo>
                    <a:pt x="4080" y="7366"/>
                  </a:lnTo>
                  <a:lnTo>
                    <a:pt x="4080" y="7240"/>
                  </a:lnTo>
                  <a:lnTo>
                    <a:pt x="4290" y="6738"/>
                  </a:lnTo>
                  <a:lnTo>
                    <a:pt x="4290" y="6487"/>
                  </a:lnTo>
                  <a:lnTo>
                    <a:pt x="4352" y="6215"/>
                  </a:lnTo>
                  <a:lnTo>
                    <a:pt x="4394" y="6069"/>
                  </a:lnTo>
                  <a:lnTo>
                    <a:pt x="4394" y="5901"/>
                  </a:lnTo>
                  <a:lnTo>
                    <a:pt x="4311" y="5818"/>
                  </a:lnTo>
                  <a:lnTo>
                    <a:pt x="4311" y="5692"/>
                  </a:lnTo>
                  <a:lnTo>
                    <a:pt x="4499" y="5587"/>
                  </a:lnTo>
                  <a:lnTo>
                    <a:pt x="4708" y="5567"/>
                  </a:lnTo>
                  <a:lnTo>
                    <a:pt x="4792" y="5483"/>
                  </a:lnTo>
                  <a:lnTo>
                    <a:pt x="4813" y="5357"/>
                  </a:lnTo>
                  <a:lnTo>
                    <a:pt x="4980" y="5064"/>
                  </a:lnTo>
                  <a:lnTo>
                    <a:pt x="5127" y="4855"/>
                  </a:lnTo>
                  <a:lnTo>
                    <a:pt x="5189" y="4730"/>
                  </a:lnTo>
                  <a:lnTo>
                    <a:pt x="5106" y="4541"/>
                  </a:lnTo>
                  <a:lnTo>
                    <a:pt x="5043" y="4458"/>
                  </a:lnTo>
                  <a:lnTo>
                    <a:pt x="5043" y="4206"/>
                  </a:lnTo>
                  <a:lnTo>
                    <a:pt x="5127" y="4186"/>
                  </a:lnTo>
                  <a:lnTo>
                    <a:pt x="5189" y="4081"/>
                  </a:lnTo>
                  <a:lnTo>
                    <a:pt x="5231" y="3934"/>
                  </a:lnTo>
                  <a:lnTo>
                    <a:pt x="5315" y="3893"/>
                  </a:lnTo>
                  <a:lnTo>
                    <a:pt x="5399" y="3704"/>
                  </a:lnTo>
                  <a:lnTo>
                    <a:pt x="5524" y="3600"/>
                  </a:lnTo>
                  <a:lnTo>
                    <a:pt x="5629" y="3683"/>
                  </a:lnTo>
                  <a:lnTo>
                    <a:pt x="5712" y="3725"/>
                  </a:lnTo>
                  <a:lnTo>
                    <a:pt x="5754" y="3725"/>
                  </a:lnTo>
                  <a:lnTo>
                    <a:pt x="5859" y="3621"/>
                  </a:lnTo>
                  <a:lnTo>
                    <a:pt x="5775" y="3516"/>
                  </a:lnTo>
                  <a:lnTo>
                    <a:pt x="5859" y="3474"/>
                  </a:lnTo>
                  <a:lnTo>
                    <a:pt x="5859" y="3390"/>
                  </a:lnTo>
                  <a:lnTo>
                    <a:pt x="5880" y="3349"/>
                  </a:lnTo>
                  <a:lnTo>
                    <a:pt x="5775" y="3181"/>
                  </a:lnTo>
                  <a:lnTo>
                    <a:pt x="5838" y="3160"/>
                  </a:lnTo>
                  <a:lnTo>
                    <a:pt x="6026" y="3160"/>
                  </a:lnTo>
                  <a:lnTo>
                    <a:pt x="6152" y="3077"/>
                  </a:lnTo>
                  <a:lnTo>
                    <a:pt x="6340" y="3139"/>
                  </a:lnTo>
                  <a:lnTo>
                    <a:pt x="6445" y="3202"/>
                  </a:lnTo>
                  <a:lnTo>
                    <a:pt x="6570" y="3223"/>
                  </a:lnTo>
                  <a:lnTo>
                    <a:pt x="6654" y="3286"/>
                  </a:lnTo>
                  <a:lnTo>
                    <a:pt x="6696" y="3265"/>
                  </a:lnTo>
                  <a:lnTo>
                    <a:pt x="6759" y="3307"/>
                  </a:lnTo>
                  <a:lnTo>
                    <a:pt x="6759" y="3160"/>
                  </a:lnTo>
                  <a:lnTo>
                    <a:pt x="6696" y="3077"/>
                  </a:lnTo>
                  <a:lnTo>
                    <a:pt x="6717" y="2888"/>
                  </a:lnTo>
                  <a:lnTo>
                    <a:pt x="6800" y="2846"/>
                  </a:lnTo>
                  <a:lnTo>
                    <a:pt x="6779" y="2700"/>
                  </a:lnTo>
                  <a:lnTo>
                    <a:pt x="6696" y="2658"/>
                  </a:lnTo>
                  <a:lnTo>
                    <a:pt x="6675" y="2554"/>
                  </a:lnTo>
                  <a:lnTo>
                    <a:pt x="6675" y="2554"/>
                  </a:lnTo>
                  <a:lnTo>
                    <a:pt x="6800" y="2616"/>
                  </a:lnTo>
                  <a:lnTo>
                    <a:pt x="6926" y="2574"/>
                  </a:lnTo>
                  <a:lnTo>
                    <a:pt x="6989" y="2554"/>
                  </a:lnTo>
                  <a:lnTo>
                    <a:pt x="7010" y="2533"/>
                  </a:lnTo>
                  <a:lnTo>
                    <a:pt x="7072" y="2533"/>
                  </a:lnTo>
                  <a:lnTo>
                    <a:pt x="7093" y="2512"/>
                  </a:lnTo>
                  <a:lnTo>
                    <a:pt x="7072" y="2428"/>
                  </a:lnTo>
                  <a:lnTo>
                    <a:pt x="7093" y="2323"/>
                  </a:lnTo>
                  <a:lnTo>
                    <a:pt x="7177" y="2261"/>
                  </a:lnTo>
                  <a:lnTo>
                    <a:pt x="7282" y="2261"/>
                  </a:lnTo>
                  <a:lnTo>
                    <a:pt x="7344" y="2407"/>
                  </a:lnTo>
                  <a:lnTo>
                    <a:pt x="7616" y="2616"/>
                  </a:lnTo>
                  <a:lnTo>
                    <a:pt x="7637" y="2742"/>
                  </a:lnTo>
                  <a:lnTo>
                    <a:pt x="7742" y="2846"/>
                  </a:lnTo>
                  <a:lnTo>
                    <a:pt x="7909" y="2930"/>
                  </a:lnTo>
                  <a:lnTo>
                    <a:pt x="8160" y="2930"/>
                  </a:lnTo>
                  <a:lnTo>
                    <a:pt x="8328" y="2784"/>
                  </a:lnTo>
                  <a:lnTo>
                    <a:pt x="8391" y="2700"/>
                  </a:lnTo>
                  <a:lnTo>
                    <a:pt x="8495" y="2700"/>
                  </a:lnTo>
                  <a:lnTo>
                    <a:pt x="8704" y="2846"/>
                  </a:lnTo>
                  <a:lnTo>
                    <a:pt x="8851" y="2867"/>
                  </a:lnTo>
                  <a:lnTo>
                    <a:pt x="8893" y="2742"/>
                  </a:lnTo>
                  <a:lnTo>
                    <a:pt x="8976" y="2679"/>
                  </a:lnTo>
                  <a:lnTo>
                    <a:pt x="9060" y="2616"/>
                  </a:lnTo>
                  <a:lnTo>
                    <a:pt x="9165" y="2616"/>
                  </a:lnTo>
                  <a:lnTo>
                    <a:pt x="9269" y="2554"/>
                  </a:lnTo>
                  <a:lnTo>
                    <a:pt x="9311" y="2470"/>
                  </a:lnTo>
                  <a:lnTo>
                    <a:pt x="9269" y="2365"/>
                  </a:lnTo>
                  <a:lnTo>
                    <a:pt x="9207" y="2219"/>
                  </a:lnTo>
                  <a:lnTo>
                    <a:pt x="9228" y="1905"/>
                  </a:lnTo>
                  <a:lnTo>
                    <a:pt x="9290" y="1821"/>
                  </a:lnTo>
                  <a:lnTo>
                    <a:pt x="9228" y="1717"/>
                  </a:lnTo>
                  <a:lnTo>
                    <a:pt x="9290" y="1696"/>
                  </a:lnTo>
                  <a:lnTo>
                    <a:pt x="9395" y="1570"/>
                  </a:lnTo>
                  <a:lnTo>
                    <a:pt x="9374" y="1507"/>
                  </a:lnTo>
                  <a:lnTo>
                    <a:pt x="9500" y="1424"/>
                  </a:lnTo>
                  <a:lnTo>
                    <a:pt x="9646" y="1486"/>
                  </a:lnTo>
                  <a:lnTo>
                    <a:pt x="9730" y="1466"/>
                  </a:lnTo>
                  <a:lnTo>
                    <a:pt x="9730" y="1403"/>
                  </a:lnTo>
                  <a:lnTo>
                    <a:pt x="9813" y="1298"/>
                  </a:lnTo>
                  <a:lnTo>
                    <a:pt x="10065" y="1298"/>
                  </a:lnTo>
                  <a:lnTo>
                    <a:pt x="10169" y="1382"/>
                  </a:lnTo>
                  <a:lnTo>
                    <a:pt x="10316" y="1528"/>
                  </a:lnTo>
                  <a:lnTo>
                    <a:pt x="10378" y="1633"/>
                  </a:lnTo>
                  <a:lnTo>
                    <a:pt x="10525" y="1654"/>
                  </a:lnTo>
                  <a:lnTo>
                    <a:pt x="10692" y="1696"/>
                  </a:lnTo>
                  <a:lnTo>
                    <a:pt x="10755" y="1800"/>
                  </a:lnTo>
                  <a:lnTo>
                    <a:pt x="10860" y="1905"/>
                  </a:lnTo>
                  <a:lnTo>
                    <a:pt x="10839" y="2030"/>
                  </a:lnTo>
                  <a:lnTo>
                    <a:pt x="10734" y="2177"/>
                  </a:lnTo>
                  <a:lnTo>
                    <a:pt x="10755" y="2428"/>
                  </a:lnTo>
                  <a:lnTo>
                    <a:pt x="10839" y="2428"/>
                  </a:lnTo>
                  <a:lnTo>
                    <a:pt x="10839" y="2219"/>
                  </a:lnTo>
                  <a:lnTo>
                    <a:pt x="10985" y="2051"/>
                  </a:lnTo>
                  <a:lnTo>
                    <a:pt x="11111" y="2030"/>
                  </a:lnTo>
                  <a:lnTo>
                    <a:pt x="11194" y="1926"/>
                  </a:lnTo>
                  <a:lnTo>
                    <a:pt x="11194" y="1779"/>
                  </a:lnTo>
                  <a:lnTo>
                    <a:pt x="11299" y="1738"/>
                  </a:lnTo>
                  <a:lnTo>
                    <a:pt x="11404" y="1800"/>
                  </a:lnTo>
                  <a:lnTo>
                    <a:pt x="11487" y="1717"/>
                  </a:lnTo>
                  <a:lnTo>
                    <a:pt x="11487" y="1591"/>
                  </a:lnTo>
                  <a:lnTo>
                    <a:pt x="11425" y="1591"/>
                  </a:lnTo>
                  <a:lnTo>
                    <a:pt x="11362" y="1507"/>
                  </a:lnTo>
                  <a:lnTo>
                    <a:pt x="11299" y="1507"/>
                  </a:lnTo>
                  <a:lnTo>
                    <a:pt x="11278" y="1528"/>
                  </a:lnTo>
                  <a:lnTo>
                    <a:pt x="11278" y="1612"/>
                  </a:lnTo>
                  <a:lnTo>
                    <a:pt x="11215" y="1570"/>
                  </a:lnTo>
                  <a:lnTo>
                    <a:pt x="11194" y="1507"/>
                  </a:lnTo>
                  <a:lnTo>
                    <a:pt x="11153" y="1507"/>
                  </a:lnTo>
                  <a:lnTo>
                    <a:pt x="11153" y="1570"/>
                  </a:lnTo>
                  <a:lnTo>
                    <a:pt x="11111" y="1696"/>
                  </a:lnTo>
                  <a:lnTo>
                    <a:pt x="11090" y="1654"/>
                  </a:lnTo>
                  <a:lnTo>
                    <a:pt x="11048" y="1591"/>
                  </a:lnTo>
                  <a:lnTo>
                    <a:pt x="10964" y="1633"/>
                  </a:lnTo>
                  <a:lnTo>
                    <a:pt x="10943" y="1696"/>
                  </a:lnTo>
                  <a:lnTo>
                    <a:pt x="10901" y="1612"/>
                  </a:lnTo>
                  <a:lnTo>
                    <a:pt x="10881" y="1486"/>
                  </a:lnTo>
                  <a:lnTo>
                    <a:pt x="10839" y="1486"/>
                  </a:lnTo>
                  <a:lnTo>
                    <a:pt x="10776" y="1361"/>
                  </a:lnTo>
                  <a:lnTo>
                    <a:pt x="10734" y="1319"/>
                  </a:lnTo>
                  <a:lnTo>
                    <a:pt x="10650" y="1319"/>
                  </a:lnTo>
                  <a:lnTo>
                    <a:pt x="10567" y="1298"/>
                  </a:lnTo>
                  <a:lnTo>
                    <a:pt x="10420" y="1277"/>
                  </a:lnTo>
                  <a:lnTo>
                    <a:pt x="10357" y="1193"/>
                  </a:lnTo>
                  <a:lnTo>
                    <a:pt x="10378" y="1173"/>
                  </a:lnTo>
                  <a:lnTo>
                    <a:pt x="10546" y="1214"/>
                  </a:lnTo>
                  <a:lnTo>
                    <a:pt x="10692" y="1193"/>
                  </a:lnTo>
                  <a:lnTo>
                    <a:pt x="10797" y="1214"/>
                  </a:lnTo>
                  <a:lnTo>
                    <a:pt x="11048" y="1256"/>
                  </a:lnTo>
                  <a:lnTo>
                    <a:pt x="11194" y="1193"/>
                  </a:lnTo>
                  <a:lnTo>
                    <a:pt x="11299" y="984"/>
                  </a:lnTo>
                  <a:lnTo>
                    <a:pt x="11508" y="942"/>
                  </a:lnTo>
                  <a:lnTo>
                    <a:pt x="11613" y="859"/>
                  </a:lnTo>
                  <a:lnTo>
                    <a:pt x="11613" y="838"/>
                  </a:lnTo>
                  <a:lnTo>
                    <a:pt x="11529" y="796"/>
                  </a:lnTo>
                  <a:lnTo>
                    <a:pt x="11508" y="754"/>
                  </a:lnTo>
                  <a:lnTo>
                    <a:pt x="11425" y="733"/>
                  </a:lnTo>
                  <a:lnTo>
                    <a:pt x="11320" y="754"/>
                  </a:lnTo>
                  <a:lnTo>
                    <a:pt x="11194" y="608"/>
                  </a:lnTo>
                  <a:lnTo>
                    <a:pt x="11111" y="608"/>
                  </a:lnTo>
                  <a:lnTo>
                    <a:pt x="11006" y="733"/>
                  </a:lnTo>
                  <a:lnTo>
                    <a:pt x="10964" y="733"/>
                  </a:lnTo>
                  <a:lnTo>
                    <a:pt x="10943" y="691"/>
                  </a:lnTo>
                  <a:lnTo>
                    <a:pt x="11048" y="649"/>
                  </a:lnTo>
                  <a:lnTo>
                    <a:pt x="11048" y="566"/>
                  </a:lnTo>
                  <a:lnTo>
                    <a:pt x="10943" y="524"/>
                  </a:lnTo>
                  <a:lnTo>
                    <a:pt x="10901" y="482"/>
                  </a:lnTo>
                  <a:lnTo>
                    <a:pt x="10839" y="482"/>
                  </a:lnTo>
                  <a:lnTo>
                    <a:pt x="10776" y="608"/>
                  </a:lnTo>
                  <a:lnTo>
                    <a:pt x="10734" y="608"/>
                  </a:lnTo>
                  <a:lnTo>
                    <a:pt x="10734" y="524"/>
                  </a:lnTo>
                  <a:lnTo>
                    <a:pt x="10671" y="545"/>
                  </a:lnTo>
                  <a:lnTo>
                    <a:pt x="10650" y="587"/>
                  </a:lnTo>
                  <a:lnTo>
                    <a:pt x="10588" y="587"/>
                  </a:lnTo>
                  <a:lnTo>
                    <a:pt x="10567" y="545"/>
                  </a:lnTo>
                  <a:lnTo>
                    <a:pt x="10650" y="482"/>
                  </a:lnTo>
                  <a:lnTo>
                    <a:pt x="10650" y="419"/>
                  </a:lnTo>
                  <a:lnTo>
                    <a:pt x="10546" y="357"/>
                  </a:lnTo>
                  <a:lnTo>
                    <a:pt x="10420" y="357"/>
                  </a:lnTo>
                  <a:lnTo>
                    <a:pt x="10357" y="377"/>
                  </a:lnTo>
                  <a:lnTo>
                    <a:pt x="10337" y="545"/>
                  </a:lnTo>
                  <a:lnTo>
                    <a:pt x="10253" y="587"/>
                  </a:lnTo>
                  <a:lnTo>
                    <a:pt x="10253" y="649"/>
                  </a:lnTo>
                  <a:lnTo>
                    <a:pt x="10316" y="796"/>
                  </a:lnTo>
                  <a:lnTo>
                    <a:pt x="10316" y="880"/>
                  </a:lnTo>
                  <a:lnTo>
                    <a:pt x="10253" y="942"/>
                  </a:lnTo>
                  <a:lnTo>
                    <a:pt x="10211" y="838"/>
                  </a:lnTo>
                  <a:lnTo>
                    <a:pt x="10127" y="838"/>
                  </a:lnTo>
                  <a:lnTo>
                    <a:pt x="10127" y="859"/>
                  </a:lnTo>
                  <a:lnTo>
                    <a:pt x="10023" y="838"/>
                  </a:lnTo>
                  <a:lnTo>
                    <a:pt x="9897" y="901"/>
                  </a:lnTo>
                  <a:lnTo>
                    <a:pt x="9897" y="901"/>
                  </a:lnTo>
                  <a:lnTo>
                    <a:pt x="10002" y="754"/>
                  </a:lnTo>
                  <a:lnTo>
                    <a:pt x="10065" y="733"/>
                  </a:lnTo>
                  <a:lnTo>
                    <a:pt x="10127" y="608"/>
                  </a:lnTo>
                  <a:lnTo>
                    <a:pt x="10127" y="566"/>
                  </a:lnTo>
                  <a:lnTo>
                    <a:pt x="10065" y="566"/>
                  </a:lnTo>
                  <a:lnTo>
                    <a:pt x="9960" y="649"/>
                  </a:lnTo>
                  <a:lnTo>
                    <a:pt x="9897" y="649"/>
                  </a:lnTo>
                  <a:lnTo>
                    <a:pt x="9918" y="587"/>
                  </a:lnTo>
                  <a:lnTo>
                    <a:pt x="10002" y="524"/>
                  </a:lnTo>
                  <a:lnTo>
                    <a:pt x="10002" y="482"/>
                  </a:lnTo>
                  <a:lnTo>
                    <a:pt x="9897" y="461"/>
                  </a:lnTo>
                  <a:lnTo>
                    <a:pt x="9855" y="419"/>
                  </a:lnTo>
                  <a:lnTo>
                    <a:pt x="9960" y="377"/>
                  </a:lnTo>
                  <a:lnTo>
                    <a:pt x="10002" y="419"/>
                  </a:lnTo>
                  <a:lnTo>
                    <a:pt x="10127" y="419"/>
                  </a:lnTo>
                  <a:lnTo>
                    <a:pt x="10169" y="231"/>
                  </a:lnTo>
                  <a:lnTo>
                    <a:pt x="10169" y="168"/>
                  </a:lnTo>
                  <a:lnTo>
                    <a:pt x="10044" y="210"/>
                  </a:lnTo>
                  <a:lnTo>
                    <a:pt x="10002" y="147"/>
                  </a:lnTo>
                  <a:lnTo>
                    <a:pt x="10023" y="64"/>
                  </a:lnTo>
                  <a:lnTo>
                    <a:pt x="10002" y="1"/>
                  </a:lnTo>
                  <a:lnTo>
                    <a:pt x="9918" y="64"/>
                  </a:lnTo>
                  <a:lnTo>
                    <a:pt x="9855" y="64"/>
                  </a:lnTo>
                  <a:lnTo>
                    <a:pt x="9792"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73" name="Google Shape;973;p27"/>
            <p:cNvSpPr/>
            <p:nvPr/>
          </p:nvSpPr>
          <p:spPr>
            <a:xfrm>
              <a:off x="-2493325" y="3066838"/>
              <a:ext cx="121992" cy="263051"/>
            </a:xfrm>
            <a:custGeom>
              <a:avLst/>
              <a:gdLst/>
              <a:ahLst/>
              <a:cxnLst/>
              <a:rect l="l" t="t" r="r" b="b"/>
              <a:pathLst>
                <a:path w="5755" h="12995" extrusionOk="0">
                  <a:moveTo>
                    <a:pt x="3788" y="1"/>
                  </a:moveTo>
                  <a:lnTo>
                    <a:pt x="3725" y="21"/>
                  </a:lnTo>
                  <a:lnTo>
                    <a:pt x="3599" y="63"/>
                  </a:lnTo>
                  <a:lnTo>
                    <a:pt x="3474" y="1"/>
                  </a:lnTo>
                  <a:lnTo>
                    <a:pt x="3474" y="1"/>
                  </a:lnTo>
                  <a:lnTo>
                    <a:pt x="3495" y="105"/>
                  </a:lnTo>
                  <a:lnTo>
                    <a:pt x="3578" y="147"/>
                  </a:lnTo>
                  <a:lnTo>
                    <a:pt x="3599" y="293"/>
                  </a:lnTo>
                  <a:lnTo>
                    <a:pt x="3516" y="335"/>
                  </a:lnTo>
                  <a:lnTo>
                    <a:pt x="3495" y="524"/>
                  </a:lnTo>
                  <a:lnTo>
                    <a:pt x="3558" y="607"/>
                  </a:lnTo>
                  <a:lnTo>
                    <a:pt x="3558" y="754"/>
                  </a:lnTo>
                  <a:lnTo>
                    <a:pt x="3495" y="712"/>
                  </a:lnTo>
                  <a:lnTo>
                    <a:pt x="3453" y="733"/>
                  </a:lnTo>
                  <a:lnTo>
                    <a:pt x="3369" y="670"/>
                  </a:lnTo>
                  <a:lnTo>
                    <a:pt x="3244" y="649"/>
                  </a:lnTo>
                  <a:lnTo>
                    <a:pt x="3139" y="586"/>
                  </a:lnTo>
                  <a:lnTo>
                    <a:pt x="2951" y="524"/>
                  </a:lnTo>
                  <a:lnTo>
                    <a:pt x="2825" y="607"/>
                  </a:lnTo>
                  <a:lnTo>
                    <a:pt x="2637" y="607"/>
                  </a:lnTo>
                  <a:lnTo>
                    <a:pt x="2574" y="628"/>
                  </a:lnTo>
                  <a:lnTo>
                    <a:pt x="2679" y="796"/>
                  </a:lnTo>
                  <a:lnTo>
                    <a:pt x="2658" y="837"/>
                  </a:lnTo>
                  <a:lnTo>
                    <a:pt x="2658" y="921"/>
                  </a:lnTo>
                  <a:lnTo>
                    <a:pt x="2574" y="963"/>
                  </a:lnTo>
                  <a:lnTo>
                    <a:pt x="2658" y="1068"/>
                  </a:lnTo>
                  <a:lnTo>
                    <a:pt x="2553" y="1172"/>
                  </a:lnTo>
                  <a:lnTo>
                    <a:pt x="2511" y="1172"/>
                  </a:lnTo>
                  <a:lnTo>
                    <a:pt x="2428" y="1130"/>
                  </a:lnTo>
                  <a:lnTo>
                    <a:pt x="2323" y="1047"/>
                  </a:lnTo>
                  <a:lnTo>
                    <a:pt x="2198" y="1151"/>
                  </a:lnTo>
                  <a:lnTo>
                    <a:pt x="2114" y="1340"/>
                  </a:lnTo>
                  <a:lnTo>
                    <a:pt x="2030" y="1381"/>
                  </a:lnTo>
                  <a:lnTo>
                    <a:pt x="1988" y="1528"/>
                  </a:lnTo>
                  <a:lnTo>
                    <a:pt x="1926" y="1633"/>
                  </a:lnTo>
                  <a:lnTo>
                    <a:pt x="1842" y="1653"/>
                  </a:lnTo>
                  <a:lnTo>
                    <a:pt x="1842" y="1905"/>
                  </a:lnTo>
                  <a:lnTo>
                    <a:pt x="1905" y="1988"/>
                  </a:lnTo>
                  <a:lnTo>
                    <a:pt x="1988" y="2177"/>
                  </a:lnTo>
                  <a:lnTo>
                    <a:pt x="1926" y="2302"/>
                  </a:lnTo>
                  <a:lnTo>
                    <a:pt x="1779" y="2511"/>
                  </a:lnTo>
                  <a:lnTo>
                    <a:pt x="1612" y="2804"/>
                  </a:lnTo>
                  <a:lnTo>
                    <a:pt x="1591" y="2930"/>
                  </a:lnTo>
                  <a:lnTo>
                    <a:pt x="1507" y="3014"/>
                  </a:lnTo>
                  <a:lnTo>
                    <a:pt x="1298" y="3034"/>
                  </a:lnTo>
                  <a:lnTo>
                    <a:pt x="1110" y="3139"/>
                  </a:lnTo>
                  <a:lnTo>
                    <a:pt x="1110" y="3265"/>
                  </a:lnTo>
                  <a:lnTo>
                    <a:pt x="1193" y="3348"/>
                  </a:lnTo>
                  <a:lnTo>
                    <a:pt x="1193" y="3516"/>
                  </a:lnTo>
                  <a:lnTo>
                    <a:pt x="1151" y="3662"/>
                  </a:lnTo>
                  <a:lnTo>
                    <a:pt x="1089" y="3934"/>
                  </a:lnTo>
                  <a:lnTo>
                    <a:pt x="1089" y="4185"/>
                  </a:lnTo>
                  <a:lnTo>
                    <a:pt x="879" y="4687"/>
                  </a:lnTo>
                  <a:lnTo>
                    <a:pt x="879" y="4813"/>
                  </a:lnTo>
                  <a:lnTo>
                    <a:pt x="942" y="4897"/>
                  </a:lnTo>
                  <a:lnTo>
                    <a:pt x="963" y="5127"/>
                  </a:lnTo>
                  <a:lnTo>
                    <a:pt x="858" y="5252"/>
                  </a:lnTo>
                  <a:lnTo>
                    <a:pt x="649" y="5231"/>
                  </a:lnTo>
                  <a:lnTo>
                    <a:pt x="482" y="5211"/>
                  </a:lnTo>
                  <a:lnTo>
                    <a:pt x="377" y="5294"/>
                  </a:lnTo>
                  <a:lnTo>
                    <a:pt x="252" y="5524"/>
                  </a:lnTo>
                  <a:lnTo>
                    <a:pt x="210" y="5755"/>
                  </a:lnTo>
                  <a:lnTo>
                    <a:pt x="252" y="6068"/>
                  </a:lnTo>
                  <a:lnTo>
                    <a:pt x="314" y="6361"/>
                  </a:lnTo>
                  <a:lnTo>
                    <a:pt x="252" y="6550"/>
                  </a:lnTo>
                  <a:lnTo>
                    <a:pt x="314" y="6696"/>
                  </a:lnTo>
                  <a:lnTo>
                    <a:pt x="335" y="6926"/>
                  </a:lnTo>
                  <a:lnTo>
                    <a:pt x="314" y="7135"/>
                  </a:lnTo>
                  <a:lnTo>
                    <a:pt x="314" y="7345"/>
                  </a:lnTo>
                  <a:lnTo>
                    <a:pt x="461" y="7449"/>
                  </a:lnTo>
                  <a:lnTo>
                    <a:pt x="670" y="7659"/>
                  </a:lnTo>
                  <a:lnTo>
                    <a:pt x="628" y="7805"/>
                  </a:lnTo>
                  <a:lnTo>
                    <a:pt x="628" y="7972"/>
                  </a:lnTo>
                  <a:lnTo>
                    <a:pt x="356" y="8056"/>
                  </a:lnTo>
                  <a:lnTo>
                    <a:pt x="335" y="8161"/>
                  </a:lnTo>
                  <a:lnTo>
                    <a:pt x="461" y="8370"/>
                  </a:lnTo>
                  <a:lnTo>
                    <a:pt x="482" y="8642"/>
                  </a:lnTo>
                  <a:lnTo>
                    <a:pt x="565" y="8768"/>
                  </a:lnTo>
                  <a:lnTo>
                    <a:pt x="482" y="8914"/>
                  </a:lnTo>
                  <a:lnTo>
                    <a:pt x="482" y="9040"/>
                  </a:lnTo>
                  <a:lnTo>
                    <a:pt x="461" y="9123"/>
                  </a:lnTo>
                  <a:lnTo>
                    <a:pt x="273" y="9165"/>
                  </a:lnTo>
                  <a:lnTo>
                    <a:pt x="231" y="9228"/>
                  </a:lnTo>
                  <a:lnTo>
                    <a:pt x="314" y="9332"/>
                  </a:lnTo>
                  <a:lnTo>
                    <a:pt x="231" y="9395"/>
                  </a:lnTo>
                  <a:lnTo>
                    <a:pt x="168" y="9479"/>
                  </a:lnTo>
                  <a:lnTo>
                    <a:pt x="252" y="9625"/>
                  </a:lnTo>
                  <a:lnTo>
                    <a:pt x="273" y="10002"/>
                  </a:lnTo>
                  <a:lnTo>
                    <a:pt x="231" y="10086"/>
                  </a:lnTo>
                  <a:lnTo>
                    <a:pt x="147" y="10002"/>
                  </a:lnTo>
                  <a:lnTo>
                    <a:pt x="63" y="9939"/>
                  </a:lnTo>
                  <a:lnTo>
                    <a:pt x="63" y="9960"/>
                  </a:lnTo>
                  <a:lnTo>
                    <a:pt x="1" y="10023"/>
                  </a:lnTo>
                  <a:lnTo>
                    <a:pt x="21" y="10253"/>
                  </a:lnTo>
                  <a:lnTo>
                    <a:pt x="42" y="10337"/>
                  </a:lnTo>
                  <a:lnTo>
                    <a:pt x="63" y="10525"/>
                  </a:lnTo>
                  <a:lnTo>
                    <a:pt x="147" y="10546"/>
                  </a:lnTo>
                  <a:lnTo>
                    <a:pt x="168" y="10588"/>
                  </a:lnTo>
                  <a:lnTo>
                    <a:pt x="147" y="10734"/>
                  </a:lnTo>
                  <a:lnTo>
                    <a:pt x="273" y="10672"/>
                  </a:lnTo>
                  <a:lnTo>
                    <a:pt x="210" y="10567"/>
                  </a:lnTo>
                  <a:lnTo>
                    <a:pt x="231" y="10483"/>
                  </a:lnTo>
                  <a:lnTo>
                    <a:pt x="273" y="10483"/>
                  </a:lnTo>
                  <a:lnTo>
                    <a:pt x="252" y="10546"/>
                  </a:lnTo>
                  <a:lnTo>
                    <a:pt x="335" y="10588"/>
                  </a:lnTo>
                  <a:lnTo>
                    <a:pt x="377" y="10672"/>
                  </a:lnTo>
                  <a:lnTo>
                    <a:pt x="252" y="10755"/>
                  </a:lnTo>
                  <a:lnTo>
                    <a:pt x="231" y="10860"/>
                  </a:lnTo>
                  <a:lnTo>
                    <a:pt x="273" y="10944"/>
                  </a:lnTo>
                  <a:lnTo>
                    <a:pt x="252" y="11069"/>
                  </a:lnTo>
                  <a:lnTo>
                    <a:pt x="210" y="11111"/>
                  </a:lnTo>
                  <a:lnTo>
                    <a:pt x="273" y="11216"/>
                  </a:lnTo>
                  <a:lnTo>
                    <a:pt x="356" y="11257"/>
                  </a:lnTo>
                  <a:lnTo>
                    <a:pt x="440" y="11383"/>
                  </a:lnTo>
                  <a:lnTo>
                    <a:pt x="482" y="11425"/>
                  </a:lnTo>
                  <a:lnTo>
                    <a:pt x="586" y="11634"/>
                  </a:lnTo>
                  <a:lnTo>
                    <a:pt x="586" y="11801"/>
                  </a:lnTo>
                  <a:lnTo>
                    <a:pt x="733" y="11843"/>
                  </a:lnTo>
                  <a:lnTo>
                    <a:pt x="754" y="11948"/>
                  </a:lnTo>
                  <a:lnTo>
                    <a:pt x="858" y="12094"/>
                  </a:lnTo>
                  <a:lnTo>
                    <a:pt x="984" y="12011"/>
                  </a:lnTo>
                  <a:lnTo>
                    <a:pt x="1005" y="12136"/>
                  </a:lnTo>
                  <a:lnTo>
                    <a:pt x="942" y="12304"/>
                  </a:lnTo>
                  <a:lnTo>
                    <a:pt x="775" y="12325"/>
                  </a:lnTo>
                  <a:lnTo>
                    <a:pt x="754" y="12366"/>
                  </a:lnTo>
                  <a:lnTo>
                    <a:pt x="838" y="12429"/>
                  </a:lnTo>
                  <a:lnTo>
                    <a:pt x="858" y="12534"/>
                  </a:lnTo>
                  <a:lnTo>
                    <a:pt x="984" y="12555"/>
                  </a:lnTo>
                  <a:lnTo>
                    <a:pt x="1047" y="12848"/>
                  </a:lnTo>
                  <a:lnTo>
                    <a:pt x="963" y="12952"/>
                  </a:lnTo>
                  <a:lnTo>
                    <a:pt x="1005" y="12994"/>
                  </a:lnTo>
                  <a:lnTo>
                    <a:pt x="1151" y="12994"/>
                  </a:lnTo>
                  <a:lnTo>
                    <a:pt x="1423" y="12931"/>
                  </a:lnTo>
                  <a:lnTo>
                    <a:pt x="1570" y="12973"/>
                  </a:lnTo>
                  <a:lnTo>
                    <a:pt x="1695" y="12869"/>
                  </a:lnTo>
                  <a:lnTo>
                    <a:pt x="1674" y="12764"/>
                  </a:lnTo>
                  <a:lnTo>
                    <a:pt x="1612" y="12701"/>
                  </a:lnTo>
                  <a:lnTo>
                    <a:pt x="1695" y="12534"/>
                  </a:lnTo>
                  <a:lnTo>
                    <a:pt x="1884" y="12513"/>
                  </a:lnTo>
                  <a:lnTo>
                    <a:pt x="1905" y="12325"/>
                  </a:lnTo>
                  <a:lnTo>
                    <a:pt x="1926" y="12408"/>
                  </a:lnTo>
                  <a:lnTo>
                    <a:pt x="2135" y="12450"/>
                  </a:lnTo>
                  <a:lnTo>
                    <a:pt x="2260" y="12366"/>
                  </a:lnTo>
                  <a:lnTo>
                    <a:pt x="2365" y="12429"/>
                  </a:lnTo>
                  <a:lnTo>
                    <a:pt x="2449" y="12513"/>
                  </a:lnTo>
                  <a:lnTo>
                    <a:pt x="2553" y="12345"/>
                  </a:lnTo>
                  <a:lnTo>
                    <a:pt x="2616" y="12115"/>
                  </a:lnTo>
                  <a:lnTo>
                    <a:pt x="2679" y="12032"/>
                  </a:lnTo>
                  <a:lnTo>
                    <a:pt x="2721" y="11739"/>
                  </a:lnTo>
                  <a:lnTo>
                    <a:pt x="2762" y="11634"/>
                  </a:lnTo>
                  <a:lnTo>
                    <a:pt x="2658" y="11571"/>
                  </a:lnTo>
                  <a:lnTo>
                    <a:pt x="2679" y="11467"/>
                  </a:lnTo>
                  <a:lnTo>
                    <a:pt x="2783" y="11320"/>
                  </a:lnTo>
                  <a:lnTo>
                    <a:pt x="2679" y="11216"/>
                  </a:lnTo>
                  <a:lnTo>
                    <a:pt x="2783" y="11111"/>
                  </a:lnTo>
                  <a:lnTo>
                    <a:pt x="2658" y="11048"/>
                  </a:lnTo>
                  <a:lnTo>
                    <a:pt x="2721" y="10965"/>
                  </a:lnTo>
                  <a:lnTo>
                    <a:pt x="2658" y="10839"/>
                  </a:lnTo>
                  <a:lnTo>
                    <a:pt x="2762" y="10881"/>
                  </a:lnTo>
                  <a:lnTo>
                    <a:pt x="2930" y="10860"/>
                  </a:lnTo>
                  <a:lnTo>
                    <a:pt x="2783" y="10755"/>
                  </a:lnTo>
                  <a:lnTo>
                    <a:pt x="2846" y="10609"/>
                  </a:lnTo>
                  <a:lnTo>
                    <a:pt x="2846" y="10546"/>
                  </a:lnTo>
                  <a:lnTo>
                    <a:pt x="2658" y="10483"/>
                  </a:lnTo>
                  <a:lnTo>
                    <a:pt x="2888" y="10483"/>
                  </a:lnTo>
                  <a:lnTo>
                    <a:pt x="2762" y="10358"/>
                  </a:lnTo>
                  <a:lnTo>
                    <a:pt x="2679" y="10358"/>
                  </a:lnTo>
                  <a:lnTo>
                    <a:pt x="2742" y="10274"/>
                  </a:lnTo>
                  <a:lnTo>
                    <a:pt x="2783" y="10274"/>
                  </a:lnTo>
                  <a:lnTo>
                    <a:pt x="2825" y="10316"/>
                  </a:lnTo>
                  <a:lnTo>
                    <a:pt x="2888" y="10232"/>
                  </a:lnTo>
                  <a:lnTo>
                    <a:pt x="2867" y="10148"/>
                  </a:lnTo>
                  <a:lnTo>
                    <a:pt x="2972" y="10232"/>
                  </a:lnTo>
                  <a:lnTo>
                    <a:pt x="2993" y="10128"/>
                  </a:lnTo>
                  <a:lnTo>
                    <a:pt x="3076" y="10023"/>
                  </a:lnTo>
                  <a:lnTo>
                    <a:pt x="3160" y="10023"/>
                  </a:lnTo>
                  <a:lnTo>
                    <a:pt x="3139" y="9939"/>
                  </a:lnTo>
                  <a:lnTo>
                    <a:pt x="3181" y="9897"/>
                  </a:lnTo>
                  <a:lnTo>
                    <a:pt x="3202" y="9939"/>
                  </a:lnTo>
                  <a:lnTo>
                    <a:pt x="3181" y="10044"/>
                  </a:lnTo>
                  <a:lnTo>
                    <a:pt x="3265" y="10044"/>
                  </a:lnTo>
                  <a:lnTo>
                    <a:pt x="3369" y="9897"/>
                  </a:lnTo>
                  <a:lnTo>
                    <a:pt x="3453" y="9897"/>
                  </a:lnTo>
                  <a:lnTo>
                    <a:pt x="3516" y="9835"/>
                  </a:lnTo>
                  <a:lnTo>
                    <a:pt x="3495" y="9730"/>
                  </a:lnTo>
                  <a:lnTo>
                    <a:pt x="3411" y="9646"/>
                  </a:lnTo>
                  <a:lnTo>
                    <a:pt x="3286" y="9625"/>
                  </a:lnTo>
                  <a:lnTo>
                    <a:pt x="3181" y="9688"/>
                  </a:lnTo>
                  <a:lnTo>
                    <a:pt x="3139" y="9646"/>
                  </a:lnTo>
                  <a:lnTo>
                    <a:pt x="3055" y="9709"/>
                  </a:lnTo>
                  <a:lnTo>
                    <a:pt x="2972" y="9604"/>
                  </a:lnTo>
                  <a:lnTo>
                    <a:pt x="2846" y="9563"/>
                  </a:lnTo>
                  <a:lnTo>
                    <a:pt x="2762" y="9521"/>
                  </a:lnTo>
                  <a:lnTo>
                    <a:pt x="2616" y="9542"/>
                  </a:lnTo>
                  <a:lnTo>
                    <a:pt x="2616" y="9604"/>
                  </a:lnTo>
                  <a:lnTo>
                    <a:pt x="2553" y="9542"/>
                  </a:lnTo>
                  <a:lnTo>
                    <a:pt x="2407" y="9542"/>
                  </a:lnTo>
                  <a:lnTo>
                    <a:pt x="2365" y="9500"/>
                  </a:lnTo>
                  <a:lnTo>
                    <a:pt x="2470" y="9479"/>
                  </a:lnTo>
                  <a:lnTo>
                    <a:pt x="2553" y="9521"/>
                  </a:lnTo>
                  <a:lnTo>
                    <a:pt x="2637" y="9395"/>
                  </a:lnTo>
                  <a:lnTo>
                    <a:pt x="2679" y="9437"/>
                  </a:lnTo>
                  <a:lnTo>
                    <a:pt x="2783" y="9416"/>
                  </a:lnTo>
                  <a:lnTo>
                    <a:pt x="2825" y="9332"/>
                  </a:lnTo>
                  <a:lnTo>
                    <a:pt x="2930" y="9374"/>
                  </a:lnTo>
                  <a:lnTo>
                    <a:pt x="2972" y="9416"/>
                  </a:lnTo>
                  <a:lnTo>
                    <a:pt x="3034" y="9416"/>
                  </a:lnTo>
                  <a:lnTo>
                    <a:pt x="3055" y="9332"/>
                  </a:lnTo>
                  <a:lnTo>
                    <a:pt x="3097" y="9416"/>
                  </a:lnTo>
                  <a:lnTo>
                    <a:pt x="3244" y="9437"/>
                  </a:lnTo>
                  <a:lnTo>
                    <a:pt x="3202" y="9521"/>
                  </a:lnTo>
                  <a:lnTo>
                    <a:pt x="3306" y="9563"/>
                  </a:lnTo>
                  <a:lnTo>
                    <a:pt x="3474" y="9542"/>
                  </a:lnTo>
                  <a:lnTo>
                    <a:pt x="3495" y="9416"/>
                  </a:lnTo>
                  <a:lnTo>
                    <a:pt x="3662" y="9270"/>
                  </a:lnTo>
                  <a:lnTo>
                    <a:pt x="3725" y="9102"/>
                  </a:lnTo>
                  <a:lnTo>
                    <a:pt x="3599" y="8977"/>
                  </a:lnTo>
                  <a:lnTo>
                    <a:pt x="3599" y="8893"/>
                  </a:lnTo>
                  <a:lnTo>
                    <a:pt x="3453" y="8788"/>
                  </a:lnTo>
                  <a:lnTo>
                    <a:pt x="3474" y="8747"/>
                  </a:lnTo>
                  <a:lnTo>
                    <a:pt x="3265" y="8579"/>
                  </a:lnTo>
                  <a:lnTo>
                    <a:pt x="3244" y="8475"/>
                  </a:lnTo>
                  <a:lnTo>
                    <a:pt x="3160" y="8391"/>
                  </a:lnTo>
                  <a:lnTo>
                    <a:pt x="3055" y="8516"/>
                  </a:lnTo>
                  <a:lnTo>
                    <a:pt x="2993" y="8433"/>
                  </a:lnTo>
                  <a:lnTo>
                    <a:pt x="2951" y="8454"/>
                  </a:lnTo>
                  <a:lnTo>
                    <a:pt x="2951" y="8349"/>
                  </a:lnTo>
                  <a:lnTo>
                    <a:pt x="2867" y="8349"/>
                  </a:lnTo>
                  <a:lnTo>
                    <a:pt x="2825" y="8244"/>
                  </a:lnTo>
                  <a:lnTo>
                    <a:pt x="2742" y="8182"/>
                  </a:lnTo>
                  <a:lnTo>
                    <a:pt x="2825" y="8077"/>
                  </a:lnTo>
                  <a:lnTo>
                    <a:pt x="2762" y="7952"/>
                  </a:lnTo>
                  <a:lnTo>
                    <a:pt x="2825" y="7931"/>
                  </a:lnTo>
                  <a:lnTo>
                    <a:pt x="2825" y="7847"/>
                  </a:lnTo>
                  <a:lnTo>
                    <a:pt x="2742" y="7826"/>
                  </a:lnTo>
                  <a:lnTo>
                    <a:pt x="2825" y="7721"/>
                  </a:lnTo>
                  <a:lnTo>
                    <a:pt x="2783" y="7533"/>
                  </a:lnTo>
                  <a:lnTo>
                    <a:pt x="2825" y="7512"/>
                  </a:lnTo>
                  <a:lnTo>
                    <a:pt x="2867" y="7554"/>
                  </a:lnTo>
                  <a:lnTo>
                    <a:pt x="2888" y="7449"/>
                  </a:lnTo>
                  <a:lnTo>
                    <a:pt x="2825" y="7345"/>
                  </a:lnTo>
                  <a:lnTo>
                    <a:pt x="2846" y="7198"/>
                  </a:lnTo>
                  <a:lnTo>
                    <a:pt x="2825" y="7073"/>
                  </a:lnTo>
                  <a:lnTo>
                    <a:pt x="2846" y="7010"/>
                  </a:lnTo>
                  <a:lnTo>
                    <a:pt x="2825" y="6884"/>
                  </a:lnTo>
                  <a:lnTo>
                    <a:pt x="2679" y="6696"/>
                  </a:lnTo>
                  <a:lnTo>
                    <a:pt x="2679" y="6696"/>
                  </a:lnTo>
                  <a:lnTo>
                    <a:pt x="2783" y="6759"/>
                  </a:lnTo>
                  <a:lnTo>
                    <a:pt x="2951" y="6717"/>
                  </a:lnTo>
                  <a:lnTo>
                    <a:pt x="3055" y="6571"/>
                  </a:lnTo>
                  <a:lnTo>
                    <a:pt x="2993" y="6466"/>
                  </a:lnTo>
                  <a:lnTo>
                    <a:pt x="3034" y="6403"/>
                  </a:lnTo>
                  <a:lnTo>
                    <a:pt x="3139" y="6424"/>
                  </a:lnTo>
                  <a:lnTo>
                    <a:pt x="3286" y="6299"/>
                  </a:lnTo>
                  <a:lnTo>
                    <a:pt x="3286" y="6236"/>
                  </a:lnTo>
                  <a:lnTo>
                    <a:pt x="3202" y="6236"/>
                  </a:lnTo>
                  <a:lnTo>
                    <a:pt x="3265" y="6131"/>
                  </a:lnTo>
                  <a:lnTo>
                    <a:pt x="3348" y="6047"/>
                  </a:lnTo>
                  <a:lnTo>
                    <a:pt x="3390" y="6089"/>
                  </a:lnTo>
                  <a:lnTo>
                    <a:pt x="3453" y="6089"/>
                  </a:lnTo>
                  <a:lnTo>
                    <a:pt x="3474" y="5964"/>
                  </a:lnTo>
                  <a:lnTo>
                    <a:pt x="3516" y="5964"/>
                  </a:lnTo>
                  <a:lnTo>
                    <a:pt x="3558" y="6047"/>
                  </a:lnTo>
                  <a:lnTo>
                    <a:pt x="3620" y="5964"/>
                  </a:lnTo>
                  <a:lnTo>
                    <a:pt x="3620" y="5838"/>
                  </a:lnTo>
                  <a:lnTo>
                    <a:pt x="3683" y="5734"/>
                  </a:lnTo>
                  <a:lnTo>
                    <a:pt x="3788" y="5734"/>
                  </a:lnTo>
                  <a:lnTo>
                    <a:pt x="3788" y="5817"/>
                  </a:lnTo>
                  <a:lnTo>
                    <a:pt x="3871" y="5817"/>
                  </a:lnTo>
                  <a:lnTo>
                    <a:pt x="3913" y="5713"/>
                  </a:lnTo>
                  <a:lnTo>
                    <a:pt x="4039" y="5629"/>
                  </a:lnTo>
                  <a:lnTo>
                    <a:pt x="4018" y="5524"/>
                  </a:lnTo>
                  <a:lnTo>
                    <a:pt x="4018" y="5420"/>
                  </a:lnTo>
                  <a:lnTo>
                    <a:pt x="4102" y="5503"/>
                  </a:lnTo>
                  <a:lnTo>
                    <a:pt x="4206" y="5378"/>
                  </a:lnTo>
                  <a:lnTo>
                    <a:pt x="4290" y="5378"/>
                  </a:lnTo>
                  <a:lnTo>
                    <a:pt x="4395" y="5190"/>
                  </a:lnTo>
                  <a:lnTo>
                    <a:pt x="4395" y="5001"/>
                  </a:lnTo>
                  <a:lnTo>
                    <a:pt x="4457" y="4897"/>
                  </a:lnTo>
                  <a:lnTo>
                    <a:pt x="4541" y="4897"/>
                  </a:lnTo>
                  <a:lnTo>
                    <a:pt x="4646" y="4771"/>
                  </a:lnTo>
                  <a:lnTo>
                    <a:pt x="4562" y="4771"/>
                  </a:lnTo>
                  <a:lnTo>
                    <a:pt x="4499" y="4666"/>
                  </a:lnTo>
                  <a:lnTo>
                    <a:pt x="4562" y="4625"/>
                  </a:lnTo>
                  <a:lnTo>
                    <a:pt x="4541" y="4562"/>
                  </a:lnTo>
                  <a:lnTo>
                    <a:pt x="4436" y="4562"/>
                  </a:lnTo>
                  <a:lnTo>
                    <a:pt x="4332" y="4457"/>
                  </a:lnTo>
                  <a:lnTo>
                    <a:pt x="4457" y="4415"/>
                  </a:lnTo>
                  <a:lnTo>
                    <a:pt x="4436" y="4332"/>
                  </a:lnTo>
                  <a:lnTo>
                    <a:pt x="4520" y="4164"/>
                  </a:lnTo>
                  <a:lnTo>
                    <a:pt x="4541" y="4081"/>
                  </a:lnTo>
                  <a:lnTo>
                    <a:pt x="4499" y="3997"/>
                  </a:lnTo>
                  <a:lnTo>
                    <a:pt x="4415" y="3997"/>
                  </a:lnTo>
                  <a:lnTo>
                    <a:pt x="4395" y="3934"/>
                  </a:lnTo>
                  <a:lnTo>
                    <a:pt x="4415" y="3892"/>
                  </a:lnTo>
                  <a:lnTo>
                    <a:pt x="4499" y="3934"/>
                  </a:lnTo>
                  <a:lnTo>
                    <a:pt x="4520" y="3955"/>
                  </a:lnTo>
                  <a:lnTo>
                    <a:pt x="4541" y="3955"/>
                  </a:lnTo>
                  <a:lnTo>
                    <a:pt x="4541" y="3871"/>
                  </a:lnTo>
                  <a:lnTo>
                    <a:pt x="4436" y="3850"/>
                  </a:lnTo>
                  <a:lnTo>
                    <a:pt x="4541" y="3788"/>
                  </a:lnTo>
                  <a:lnTo>
                    <a:pt x="4625" y="3788"/>
                  </a:lnTo>
                  <a:lnTo>
                    <a:pt x="4729" y="3725"/>
                  </a:lnTo>
                  <a:lnTo>
                    <a:pt x="4646" y="3662"/>
                  </a:lnTo>
                  <a:lnTo>
                    <a:pt x="4562" y="3516"/>
                  </a:lnTo>
                  <a:lnTo>
                    <a:pt x="4646" y="3537"/>
                  </a:lnTo>
                  <a:lnTo>
                    <a:pt x="4708" y="3620"/>
                  </a:lnTo>
                  <a:lnTo>
                    <a:pt x="4813" y="3578"/>
                  </a:lnTo>
                  <a:lnTo>
                    <a:pt x="4834" y="3474"/>
                  </a:lnTo>
                  <a:lnTo>
                    <a:pt x="4855" y="3369"/>
                  </a:lnTo>
                  <a:lnTo>
                    <a:pt x="4918" y="3327"/>
                  </a:lnTo>
                  <a:lnTo>
                    <a:pt x="4980" y="3453"/>
                  </a:lnTo>
                  <a:lnTo>
                    <a:pt x="5064" y="3348"/>
                  </a:lnTo>
                  <a:lnTo>
                    <a:pt x="5127" y="3453"/>
                  </a:lnTo>
                  <a:lnTo>
                    <a:pt x="5190" y="3474"/>
                  </a:lnTo>
                  <a:lnTo>
                    <a:pt x="5252" y="3369"/>
                  </a:lnTo>
                  <a:lnTo>
                    <a:pt x="5357" y="3432"/>
                  </a:lnTo>
                  <a:lnTo>
                    <a:pt x="5483" y="3348"/>
                  </a:lnTo>
                  <a:lnTo>
                    <a:pt x="5545" y="3432"/>
                  </a:lnTo>
                  <a:lnTo>
                    <a:pt x="5671" y="3432"/>
                  </a:lnTo>
                  <a:lnTo>
                    <a:pt x="5713" y="3369"/>
                  </a:lnTo>
                  <a:lnTo>
                    <a:pt x="5755" y="3411"/>
                  </a:lnTo>
                  <a:lnTo>
                    <a:pt x="5755" y="3265"/>
                  </a:lnTo>
                  <a:lnTo>
                    <a:pt x="5671" y="3202"/>
                  </a:lnTo>
                  <a:lnTo>
                    <a:pt x="5587" y="2993"/>
                  </a:lnTo>
                  <a:lnTo>
                    <a:pt x="5462" y="2951"/>
                  </a:lnTo>
                  <a:lnTo>
                    <a:pt x="5399" y="2762"/>
                  </a:lnTo>
                  <a:lnTo>
                    <a:pt x="5462" y="2700"/>
                  </a:lnTo>
                  <a:lnTo>
                    <a:pt x="5462" y="2490"/>
                  </a:lnTo>
                  <a:lnTo>
                    <a:pt x="5441" y="2386"/>
                  </a:lnTo>
                  <a:lnTo>
                    <a:pt x="5462" y="2302"/>
                  </a:lnTo>
                  <a:lnTo>
                    <a:pt x="5399" y="2093"/>
                  </a:lnTo>
                  <a:lnTo>
                    <a:pt x="5357" y="1988"/>
                  </a:lnTo>
                  <a:lnTo>
                    <a:pt x="5336" y="1842"/>
                  </a:lnTo>
                  <a:lnTo>
                    <a:pt x="5378" y="1758"/>
                  </a:lnTo>
                  <a:lnTo>
                    <a:pt x="5357" y="1633"/>
                  </a:lnTo>
                  <a:lnTo>
                    <a:pt x="5190" y="1591"/>
                  </a:lnTo>
                  <a:lnTo>
                    <a:pt x="5190" y="1486"/>
                  </a:lnTo>
                  <a:lnTo>
                    <a:pt x="5252" y="1361"/>
                  </a:lnTo>
                  <a:lnTo>
                    <a:pt x="5190" y="1172"/>
                  </a:lnTo>
                  <a:lnTo>
                    <a:pt x="5252" y="1068"/>
                  </a:lnTo>
                  <a:lnTo>
                    <a:pt x="5190" y="1005"/>
                  </a:lnTo>
                  <a:lnTo>
                    <a:pt x="5127" y="1005"/>
                  </a:lnTo>
                  <a:lnTo>
                    <a:pt x="5022" y="858"/>
                  </a:lnTo>
                  <a:lnTo>
                    <a:pt x="4939" y="858"/>
                  </a:lnTo>
                  <a:lnTo>
                    <a:pt x="4876" y="754"/>
                  </a:lnTo>
                  <a:lnTo>
                    <a:pt x="4771" y="628"/>
                  </a:lnTo>
                  <a:lnTo>
                    <a:pt x="4708" y="607"/>
                  </a:lnTo>
                  <a:lnTo>
                    <a:pt x="4604" y="545"/>
                  </a:lnTo>
                  <a:lnTo>
                    <a:pt x="4395" y="524"/>
                  </a:lnTo>
                  <a:lnTo>
                    <a:pt x="4227" y="419"/>
                  </a:lnTo>
                  <a:lnTo>
                    <a:pt x="4018" y="189"/>
                  </a:lnTo>
                  <a:lnTo>
                    <a:pt x="3892" y="105"/>
                  </a:lnTo>
                  <a:lnTo>
                    <a:pt x="3788"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74" name="Google Shape;974;p27"/>
            <p:cNvSpPr/>
            <p:nvPr/>
          </p:nvSpPr>
          <p:spPr>
            <a:xfrm>
              <a:off x="-2363812" y="3252355"/>
              <a:ext cx="48797" cy="42368"/>
            </a:xfrm>
            <a:custGeom>
              <a:avLst/>
              <a:gdLst/>
              <a:ahLst/>
              <a:cxnLst/>
              <a:rect l="l" t="t" r="r" b="b"/>
              <a:pathLst>
                <a:path w="2302" h="2093" extrusionOk="0">
                  <a:moveTo>
                    <a:pt x="1026" y="0"/>
                  </a:moveTo>
                  <a:lnTo>
                    <a:pt x="1026" y="63"/>
                  </a:lnTo>
                  <a:lnTo>
                    <a:pt x="942" y="63"/>
                  </a:lnTo>
                  <a:lnTo>
                    <a:pt x="942" y="105"/>
                  </a:lnTo>
                  <a:lnTo>
                    <a:pt x="1005" y="167"/>
                  </a:lnTo>
                  <a:lnTo>
                    <a:pt x="900" y="230"/>
                  </a:lnTo>
                  <a:lnTo>
                    <a:pt x="837" y="209"/>
                  </a:lnTo>
                  <a:lnTo>
                    <a:pt x="628" y="209"/>
                  </a:lnTo>
                  <a:lnTo>
                    <a:pt x="607" y="147"/>
                  </a:lnTo>
                  <a:lnTo>
                    <a:pt x="586" y="251"/>
                  </a:lnTo>
                  <a:lnTo>
                    <a:pt x="481" y="230"/>
                  </a:lnTo>
                  <a:lnTo>
                    <a:pt x="335" y="272"/>
                  </a:lnTo>
                  <a:lnTo>
                    <a:pt x="335" y="356"/>
                  </a:lnTo>
                  <a:lnTo>
                    <a:pt x="272" y="356"/>
                  </a:lnTo>
                  <a:lnTo>
                    <a:pt x="84" y="439"/>
                  </a:lnTo>
                  <a:lnTo>
                    <a:pt x="0" y="544"/>
                  </a:lnTo>
                  <a:lnTo>
                    <a:pt x="21" y="900"/>
                  </a:lnTo>
                  <a:lnTo>
                    <a:pt x="84" y="900"/>
                  </a:lnTo>
                  <a:lnTo>
                    <a:pt x="126" y="879"/>
                  </a:lnTo>
                  <a:lnTo>
                    <a:pt x="230" y="900"/>
                  </a:lnTo>
                  <a:lnTo>
                    <a:pt x="189" y="983"/>
                  </a:lnTo>
                  <a:lnTo>
                    <a:pt x="105" y="983"/>
                  </a:lnTo>
                  <a:lnTo>
                    <a:pt x="105" y="1151"/>
                  </a:lnTo>
                  <a:lnTo>
                    <a:pt x="209" y="1276"/>
                  </a:lnTo>
                  <a:lnTo>
                    <a:pt x="377" y="1423"/>
                  </a:lnTo>
                  <a:lnTo>
                    <a:pt x="419" y="1423"/>
                  </a:lnTo>
                  <a:lnTo>
                    <a:pt x="419" y="1318"/>
                  </a:lnTo>
                  <a:lnTo>
                    <a:pt x="544" y="1214"/>
                  </a:lnTo>
                  <a:lnTo>
                    <a:pt x="586" y="1318"/>
                  </a:lnTo>
                  <a:lnTo>
                    <a:pt x="523" y="1611"/>
                  </a:lnTo>
                  <a:lnTo>
                    <a:pt x="523" y="1695"/>
                  </a:lnTo>
                  <a:lnTo>
                    <a:pt x="586" y="1674"/>
                  </a:lnTo>
                  <a:lnTo>
                    <a:pt x="754" y="1569"/>
                  </a:lnTo>
                  <a:lnTo>
                    <a:pt x="900" y="1507"/>
                  </a:lnTo>
                  <a:lnTo>
                    <a:pt x="1046" y="1632"/>
                  </a:lnTo>
                  <a:lnTo>
                    <a:pt x="1130" y="1611"/>
                  </a:lnTo>
                  <a:lnTo>
                    <a:pt x="1151" y="1507"/>
                  </a:lnTo>
                  <a:lnTo>
                    <a:pt x="1235" y="1590"/>
                  </a:lnTo>
                  <a:lnTo>
                    <a:pt x="1277" y="1674"/>
                  </a:lnTo>
                  <a:lnTo>
                    <a:pt x="1339" y="1674"/>
                  </a:lnTo>
                  <a:lnTo>
                    <a:pt x="1528" y="1779"/>
                  </a:lnTo>
                  <a:lnTo>
                    <a:pt x="1570" y="1925"/>
                  </a:lnTo>
                  <a:lnTo>
                    <a:pt x="1695" y="1967"/>
                  </a:lnTo>
                  <a:lnTo>
                    <a:pt x="1779" y="2092"/>
                  </a:lnTo>
                  <a:lnTo>
                    <a:pt x="1988" y="2009"/>
                  </a:lnTo>
                  <a:lnTo>
                    <a:pt x="2155" y="2030"/>
                  </a:lnTo>
                  <a:lnTo>
                    <a:pt x="2260" y="1904"/>
                  </a:lnTo>
                  <a:lnTo>
                    <a:pt x="2218" y="1800"/>
                  </a:lnTo>
                  <a:lnTo>
                    <a:pt x="2302" y="1716"/>
                  </a:lnTo>
                  <a:lnTo>
                    <a:pt x="2302" y="1611"/>
                  </a:lnTo>
                  <a:lnTo>
                    <a:pt x="2051" y="1109"/>
                  </a:lnTo>
                  <a:lnTo>
                    <a:pt x="2093" y="691"/>
                  </a:lnTo>
                  <a:lnTo>
                    <a:pt x="2155" y="649"/>
                  </a:lnTo>
                  <a:lnTo>
                    <a:pt x="2197" y="481"/>
                  </a:lnTo>
                  <a:lnTo>
                    <a:pt x="2281" y="356"/>
                  </a:lnTo>
                  <a:lnTo>
                    <a:pt x="2302" y="335"/>
                  </a:lnTo>
                  <a:lnTo>
                    <a:pt x="2302" y="314"/>
                  </a:lnTo>
                  <a:lnTo>
                    <a:pt x="2260" y="230"/>
                  </a:lnTo>
                  <a:lnTo>
                    <a:pt x="2218" y="272"/>
                  </a:lnTo>
                  <a:lnTo>
                    <a:pt x="1758" y="251"/>
                  </a:lnTo>
                  <a:lnTo>
                    <a:pt x="1570" y="126"/>
                  </a:lnTo>
                  <a:lnTo>
                    <a:pt x="1339" y="126"/>
                  </a:lnTo>
                  <a:lnTo>
                    <a:pt x="1235" y="63"/>
                  </a:lnTo>
                  <a:lnTo>
                    <a:pt x="1130" y="105"/>
                  </a:lnTo>
                  <a:lnTo>
                    <a:pt x="1026"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75" name="Google Shape;975;p27"/>
            <p:cNvSpPr/>
            <p:nvPr/>
          </p:nvSpPr>
          <p:spPr>
            <a:xfrm>
              <a:off x="-2386429" y="3282839"/>
              <a:ext cx="77625" cy="40262"/>
            </a:xfrm>
            <a:custGeom>
              <a:avLst/>
              <a:gdLst/>
              <a:ahLst/>
              <a:cxnLst/>
              <a:rect l="l" t="t" r="r" b="b"/>
              <a:pathLst>
                <a:path w="3662" h="1989" extrusionOk="0">
                  <a:moveTo>
                    <a:pt x="1967" y="1"/>
                  </a:moveTo>
                  <a:lnTo>
                    <a:pt x="1821" y="63"/>
                  </a:lnTo>
                  <a:lnTo>
                    <a:pt x="1653" y="168"/>
                  </a:lnTo>
                  <a:lnTo>
                    <a:pt x="1590" y="189"/>
                  </a:lnTo>
                  <a:lnTo>
                    <a:pt x="1590" y="314"/>
                  </a:lnTo>
                  <a:lnTo>
                    <a:pt x="1653" y="586"/>
                  </a:lnTo>
                  <a:lnTo>
                    <a:pt x="1590" y="754"/>
                  </a:lnTo>
                  <a:lnTo>
                    <a:pt x="1402" y="963"/>
                  </a:lnTo>
                  <a:lnTo>
                    <a:pt x="1256" y="963"/>
                  </a:lnTo>
                  <a:lnTo>
                    <a:pt x="1130" y="838"/>
                  </a:lnTo>
                  <a:lnTo>
                    <a:pt x="1130" y="733"/>
                  </a:lnTo>
                  <a:lnTo>
                    <a:pt x="837" y="440"/>
                  </a:lnTo>
                  <a:lnTo>
                    <a:pt x="837" y="294"/>
                  </a:lnTo>
                  <a:lnTo>
                    <a:pt x="774" y="294"/>
                  </a:lnTo>
                  <a:lnTo>
                    <a:pt x="670" y="398"/>
                  </a:lnTo>
                  <a:lnTo>
                    <a:pt x="523" y="419"/>
                  </a:lnTo>
                  <a:lnTo>
                    <a:pt x="460" y="461"/>
                  </a:lnTo>
                  <a:lnTo>
                    <a:pt x="335" y="461"/>
                  </a:lnTo>
                  <a:lnTo>
                    <a:pt x="251" y="607"/>
                  </a:lnTo>
                  <a:lnTo>
                    <a:pt x="293" y="733"/>
                  </a:lnTo>
                  <a:lnTo>
                    <a:pt x="230" y="712"/>
                  </a:lnTo>
                  <a:lnTo>
                    <a:pt x="230" y="921"/>
                  </a:lnTo>
                  <a:lnTo>
                    <a:pt x="84" y="1110"/>
                  </a:lnTo>
                  <a:lnTo>
                    <a:pt x="84" y="1214"/>
                  </a:lnTo>
                  <a:lnTo>
                    <a:pt x="84" y="1319"/>
                  </a:lnTo>
                  <a:lnTo>
                    <a:pt x="0" y="1382"/>
                  </a:lnTo>
                  <a:lnTo>
                    <a:pt x="42" y="1674"/>
                  </a:lnTo>
                  <a:lnTo>
                    <a:pt x="126" y="1737"/>
                  </a:lnTo>
                  <a:lnTo>
                    <a:pt x="126" y="1758"/>
                  </a:lnTo>
                  <a:lnTo>
                    <a:pt x="230" y="1737"/>
                  </a:lnTo>
                  <a:lnTo>
                    <a:pt x="251" y="1591"/>
                  </a:lnTo>
                  <a:lnTo>
                    <a:pt x="440" y="1465"/>
                  </a:lnTo>
                  <a:lnTo>
                    <a:pt x="670" y="1382"/>
                  </a:lnTo>
                  <a:lnTo>
                    <a:pt x="879" y="1423"/>
                  </a:lnTo>
                  <a:lnTo>
                    <a:pt x="1025" y="1423"/>
                  </a:lnTo>
                  <a:lnTo>
                    <a:pt x="1088" y="1465"/>
                  </a:lnTo>
                  <a:lnTo>
                    <a:pt x="1235" y="1382"/>
                  </a:lnTo>
                  <a:lnTo>
                    <a:pt x="1339" y="1361"/>
                  </a:lnTo>
                  <a:lnTo>
                    <a:pt x="1360" y="1444"/>
                  </a:lnTo>
                  <a:lnTo>
                    <a:pt x="1465" y="1444"/>
                  </a:lnTo>
                  <a:lnTo>
                    <a:pt x="1548" y="1549"/>
                  </a:lnTo>
                  <a:lnTo>
                    <a:pt x="1716" y="1549"/>
                  </a:lnTo>
                  <a:lnTo>
                    <a:pt x="1779" y="1570"/>
                  </a:lnTo>
                  <a:lnTo>
                    <a:pt x="1967" y="1444"/>
                  </a:lnTo>
                  <a:lnTo>
                    <a:pt x="2176" y="1549"/>
                  </a:lnTo>
                  <a:lnTo>
                    <a:pt x="2344" y="1570"/>
                  </a:lnTo>
                  <a:lnTo>
                    <a:pt x="2511" y="1758"/>
                  </a:lnTo>
                  <a:lnTo>
                    <a:pt x="2637" y="1758"/>
                  </a:lnTo>
                  <a:lnTo>
                    <a:pt x="2762" y="1946"/>
                  </a:lnTo>
                  <a:lnTo>
                    <a:pt x="2929" y="1967"/>
                  </a:lnTo>
                  <a:lnTo>
                    <a:pt x="2971" y="1988"/>
                  </a:lnTo>
                  <a:lnTo>
                    <a:pt x="3160" y="1905"/>
                  </a:lnTo>
                  <a:lnTo>
                    <a:pt x="3390" y="1884"/>
                  </a:lnTo>
                  <a:lnTo>
                    <a:pt x="3432" y="1737"/>
                  </a:lnTo>
                  <a:lnTo>
                    <a:pt x="3536" y="1674"/>
                  </a:lnTo>
                  <a:lnTo>
                    <a:pt x="3578" y="1570"/>
                  </a:lnTo>
                  <a:lnTo>
                    <a:pt x="3662" y="1549"/>
                  </a:lnTo>
                  <a:lnTo>
                    <a:pt x="3662" y="1382"/>
                  </a:lnTo>
                  <a:lnTo>
                    <a:pt x="3578" y="1277"/>
                  </a:lnTo>
                  <a:lnTo>
                    <a:pt x="3494" y="1110"/>
                  </a:lnTo>
                  <a:lnTo>
                    <a:pt x="3473" y="1047"/>
                  </a:lnTo>
                  <a:lnTo>
                    <a:pt x="3390" y="921"/>
                  </a:lnTo>
                  <a:lnTo>
                    <a:pt x="3432" y="838"/>
                  </a:lnTo>
                  <a:lnTo>
                    <a:pt x="3369" y="733"/>
                  </a:lnTo>
                  <a:lnTo>
                    <a:pt x="3327" y="712"/>
                  </a:lnTo>
                  <a:lnTo>
                    <a:pt x="3348" y="649"/>
                  </a:lnTo>
                  <a:lnTo>
                    <a:pt x="3348" y="545"/>
                  </a:lnTo>
                  <a:lnTo>
                    <a:pt x="3055" y="503"/>
                  </a:lnTo>
                  <a:lnTo>
                    <a:pt x="2846" y="586"/>
                  </a:lnTo>
                  <a:lnTo>
                    <a:pt x="2762" y="461"/>
                  </a:lnTo>
                  <a:lnTo>
                    <a:pt x="2637" y="419"/>
                  </a:lnTo>
                  <a:lnTo>
                    <a:pt x="2595" y="273"/>
                  </a:lnTo>
                  <a:lnTo>
                    <a:pt x="2406" y="168"/>
                  </a:lnTo>
                  <a:lnTo>
                    <a:pt x="2344" y="168"/>
                  </a:lnTo>
                  <a:lnTo>
                    <a:pt x="2302" y="84"/>
                  </a:lnTo>
                  <a:lnTo>
                    <a:pt x="2218" y="1"/>
                  </a:lnTo>
                  <a:lnTo>
                    <a:pt x="2197" y="105"/>
                  </a:lnTo>
                  <a:lnTo>
                    <a:pt x="2113" y="126"/>
                  </a:lnTo>
                  <a:lnTo>
                    <a:pt x="1967"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76" name="Google Shape;976;p27"/>
            <p:cNvSpPr/>
            <p:nvPr/>
          </p:nvSpPr>
          <p:spPr>
            <a:xfrm>
              <a:off x="-2383779" y="3310368"/>
              <a:ext cx="60349" cy="42368"/>
            </a:xfrm>
            <a:custGeom>
              <a:avLst/>
              <a:gdLst/>
              <a:ahLst/>
              <a:cxnLst/>
              <a:rect l="l" t="t" r="r" b="b"/>
              <a:pathLst>
                <a:path w="2847" h="2093" extrusionOk="0">
                  <a:moveTo>
                    <a:pt x="1214" y="1"/>
                  </a:moveTo>
                  <a:lnTo>
                    <a:pt x="1110" y="22"/>
                  </a:lnTo>
                  <a:lnTo>
                    <a:pt x="963" y="105"/>
                  </a:lnTo>
                  <a:lnTo>
                    <a:pt x="900" y="63"/>
                  </a:lnTo>
                  <a:lnTo>
                    <a:pt x="754" y="63"/>
                  </a:lnTo>
                  <a:lnTo>
                    <a:pt x="545" y="22"/>
                  </a:lnTo>
                  <a:lnTo>
                    <a:pt x="315" y="105"/>
                  </a:lnTo>
                  <a:lnTo>
                    <a:pt x="126" y="231"/>
                  </a:lnTo>
                  <a:lnTo>
                    <a:pt x="105" y="377"/>
                  </a:lnTo>
                  <a:lnTo>
                    <a:pt x="1" y="398"/>
                  </a:lnTo>
                  <a:lnTo>
                    <a:pt x="1" y="586"/>
                  </a:lnTo>
                  <a:lnTo>
                    <a:pt x="63" y="712"/>
                  </a:lnTo>
                  <a:lnTo>
                    <a:pt x="1" y="796"/>
                  </a:lnTo>
                  <a:lnTo>
                    <a:pt x="22" y="817"/>
                  </a:lnTo>
                  <a:lnTo>
                    <a:pt x="231" y="754"/>
                  </a:lnTo>
                  <a:lnTo>
                    <a:pt x="398" y="1005"/>
                  </a:lnTo>
                  <a:lnTo>
                    <a:pt x="524" y="1047"/>
                  </a:lnTo>
                  <a:lnTo>
                    <a:pt x="733" y="1005"/>
                  </a:lnTo>
                  <a:lnTo>
                    <a:pt x="817" y="1047"/>
                  </a:lnTo>
                  <a:lnTo>
                    <a:pt x="838" y="1151"/>
                  </a:lnTo>
                  <a:lnTo>
                    <a:pt x="921" y="1172"/>
                  </a:lnTo>
                  <a:lnTo>
                    <a:pt x="963" y="1235"/>
                  </a:lnTo>
                  <a:lnTo>
                    <a:pt x="921" y="1340"/>
                  </a:lnTo>
                  <a:lnTo>
                    <a:pt x="921" y="1549"/>
                  </a:lnTo>
                  <a:lnTo>
                    <a:pt x="1047" y="1528"/>
                  </a:lnTo>
                  <a:lnTo>
                    <a:pt x="1172" y="1633"/>
                  </a:lnTo>
                  <a:lnTo>
                    <a:pt x="1256" y="1633"/>
                  </a:lnTo>
                  <a:lnTo>
                    <a:pt x="1319" y="1863"/>
                  </a:lnTo>
                  <a:lnTo>
                    <a:pt x="1319" y="1988"/>
                  </a:lnTo>
                  <a:lnTo>
                    <a:pt x="1361" y="2093"/>
                  </a:lnTo>
                  <a:lnTo>
                    <a:pt x="1486" y="2009"/>
                  </a:lnTo>
                  <a:lnTo>
                    <a:pt x="1696" y="1947"/>
                  </a:lnTo>
                  <a:lnTo>
                    <a:pt x="1863" y="2009"/>
                  </a:lnTo>
                  <a:lnTo>
                    <a:pt x="2009" y="1947"/>
                  </a:lnTo>
                  <a:lnTo>
                    <a:pt x="2114" y="1947"/>
                  </a:lnTo>
                  <a:lnTo>
                    <a:pt x="2051" y="1779"/>
                  </a:lnTo>
                  <a:lnTo>
                    <a:pt x="2219" y="1758"/>
                  </a:lnTo>
                  <a:lnTo>
                    <a:pt x="2281" y="1633"/>
                  </a:lnTo>
                  <a:lnTo>
                    <a:pt x="2386" y="1570"/>
                  </a:lnTo>
                  <a:lnTo>
                    <a:pt x="2407" y="1654"/>
                  </a:lnTo>
                  <a:lnTo>
                    <a:pt x="2532" y="1654"/>
                  </a:lnTo>
                  <a:lnTo>
                    <a:pt x="2532" y="1528"/>
                  </a:lnTo>
                  <a:lnTo>
                    <a:pt x="2386" y="1444"/>
                  </a:lnTo>
                  <a:lnTo>
                    <a:pt x="2428" y="1277"/>
                  </a:lnTo>
                  <a:lnTo>
                    <a:pt x="2512" y="1256"/>
                  </a:lnTo>
                  <a:lnTo>
                    <a:pt x="2616" y="1068"/>
                  </a:lnTo>
                  <a:lnTo>
                    <a:pt x="2825" y="963"/>
                  </a:lnTo>
                  <a:lnTo>
                    <a:pt x="2825" y="858"/>
                  </a:lnTo>
                  <a:lnTo>
                    <a:pt x="2721" y="817"/>
                  </a:lnTo>
                  <a:lnTo>
                    <a:pt x="2846" y="628"/>
                  </a:lnTo>
                  <a:lnTo>
                    <a:pt x="2804" y="607"/>
                  </a:lnTo>
                  <a:lnTo>
                    <a:pt x="2637" y="586"/>
                  </a:lnTo>
                  <a:lnTo>
                    <a:pt x="2512" y="398"/>
                  </a:lnTo>
                  <a:lnTo>
                    <a:pt x="2386" y="398"/>
                  </a:lnTo>
                  <a:lnTo>
                    <a:pt x="2219" y="210"/>
                  </a:lnTo>
                  <a:lnTo>
                    <a:pt x="2051" y="189"/>
                  </a:lnTo>
                  <a:lnTo>
                    <a:pt x="1842" y="84"/>
                  </a:lnTo>
                  <a:lnTo>
                    <a:pt x="1654" y="210"/>
                  </a:lnTo>
                  <a:lnTo>
                    <a:pt x="1591" y="189"/>
                  </a:lnTo>
                  <a:lnTo>
                    <a:pt x="1423" y="189"/>
                  </a:lnTo>
                  <a:lnTo>
                    <a:pt x="1340" y="84"/>
                  </a:lnTo>
                  <a:lnTo>
                    <a:pt x="1235" y="84"/>
                  </a:lnTo>
                  <a:lnTo>
                    <a:pt x="1214"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77" name="Google Shape;977;p27"/>
            <p:cNvSpPr/>
            <p:nvPr/>
          </p:nvSpPr>
          <p:spPr>
            <a:xfrm>
              <a:off x="-2354952" y="3313344"/>
              <a:ext cx="102490" cy="75828"/>
            </a:xfrm>
            <a:custGeom>
              <a:avLst/>
              <a:gdLst/>
              <a:ahLst/>
              <a:cxnLst/>
              <a:rect l="l" t="t" r="r" b="b"/>
              <a:pathLst>
                <a:path w="4835" h="3746" extrusionOk="0">
                  <a:moveTo>
                    <a:pt x="2470" y="0"/>
                  </a:moveTo>
                  <a:lnTo>
                    <a:pt x="2323" y="84"/>
                  </a:lnTo>
                  <a:lnTo>
                    <a:pt x="2219" y="42"/>
                  </a:lnTo>
                  <a:lnTo>
                    <a:pt x="2093" y="63"/>
                  </a:lnTo>
                  <a:lnTo>
                    <a:pt x="2051" y="167"/>
                  </a:lnTo>
                  <a:lnTo>
                    <a:pt x="1947" y="230"/>
                  </a:lnTo>
                  <a:lnTo>
                    <a:pt x="1905" y="377"/>
                  </a:lnTo>
                  <a:lnTo>
                    <a:pt x="1675" y="398"/>
                  </a:lnTo>
                  <a:lnTo>
                    <a:pt x="1486" y="481"/>
                  </a:lnTo>
                  <a:lnTo>
                    <a:pt x="1361" y="670"/>
                  </a:lnTo>
                  <a:lnTo>
                    <a:pt x="1465" y="711"/>
                  </a:lnTo>
                  <a:lnTo>
                    <a:pt x="1465" y="816"/>
                  </a:lnTo>
                  <a:lnTo>
                    <a:pt x="1256" y="921"/>
                  </a:lnTo>
                  <a:lnTo>
                    <a:pt x="1152" y="1109"/>
                  </a:lnTo>
                  <a:lnTo>
                    <a:pt x="1068" y="1130"/>
                  </a:lnTo>
                  <a:lnTo>
                    <a:pt x="1026" y="1297"/>
                  </a:lnTo>
                  <a:lnTo>
                    <a:pt x="1172" y="1381"/>
                  </a:lnTo>
                  <a:lnTo>
                    <a:pt x="1172" y="1507"/>
                  </a:lnTo>
                  <a:lnTo>
                    <a:pt x="1047" y="1507"/>
                  </a:lnTo>
                  <a:lnTo>
                    <a:pt x="1026" y="1423"/>
                  </a:lnTo>
                  <a:lnTo>
                    <a:pt x="921" y="1486"/>
                  </a:lnTo>
                  <a:lnTo>
                    <a:pt x="859" y="1611"/>
                  </a:lnTo>
                  <a:lnTo>
                    <a:pt x="691" y="1632"/>
                  </a:lnTo>
                  <a:lnTo>
                    <a:pt x="754" y="1800"/>
                  </a:lnTo>
                  <a:lnTo>
                    <a:pt x="649" y="1800"/>
                  </a:lnTo>
                  <a:lnTo>
                    <a:pt x="503" y="1862"/>
                  </a:lnTo>
                  <a:lnTo>
                    <a:pt x="336" y="1800"/>
                  </a:lnTo>
                  <a:lnTo>
                    <a:pt x="126" y="1862"/>
                  </a:lnTo>
                  <a:lnTo>
                    <a:pt x="1" y="1946"/>
                  </a:lnTo>
                  <a:lnTo>
                    <a:pt x="22" y="2009"/>
                  </a:lnTo>
                  <a:lnTo>
                    <a:pt x="126" y="2260"/>
                  </a:lnTo>
                  <a:lnTo>
                    <a:pt x="210" y="2385"/>
                  </a:lnTo>
                  <a:lnTo>
                    <a:pt x="231" y="2532"/>
                  </a:lnTo>
                  <a:lnTo>
                    <a:pt x="294" y="2574"/>
                  </a:lnTo>
                  <a:lnTo>
                    <a:pt x="294" y="2950"/>
                  </a:lnTo>
                  <a:lnTo>
                    <a:pt x="189" y="2992"/>
                  </a:lnTo>
                  <a:lnTo>
                    <a:pt x="105" y="3118"/>
                  </a:lnTo>
                  <a:lnTo>
                    <a:pt x="126" y="3306"/>
                  </a:lnTo>
                  <a:lnTo>
                    <a:pt x="273" y="3494"/>
                  </a:lnTo>
                  <a:lnTo>
                    <a:pt x="273" y="3536"/>
                  </a:lnTo>
                  <a:lnTo>
                    <a:pt x="336" y="3536"/>
                  </a:lnTo>
                  <a:lnTo>
                    <a:pt x="524" y="3620"/>
                  </a:lnTo>
                  <a:lnTo>
                    <a:pt x="628" y="3578"/>
                  </a:lnTo>
                  <a:lnTo>
                    <a:pt x="1047" y="3515"/>
                  </a:lnTo>
                  <a:lnTo>
                    <a:pt x="1235" y="3515"/>
                  </a:lnTo>
                  <a:lnTo>
                    <a:pt x="1340" y="3411"/>
                  </a:lnTo>
                  <a:lnTo>
                    <a:pt x="1424" y="3411"/>
                  </a:lnTo>
                  <a:lnTo>
                    <a:pt x="1549" y="3494"/>
                  </a:lnTo>
                  <a:lnTo>
                    <a:pt x="1884" y="3536"/>
                  </a:lnTo>
                  <a:lnTo>
                    <a:pt x="2009" y="3620"/>
                  </a:lnTo>
                  <a:lnTo>
                    <a:pt x="2051" y="3683"/>
                  </a:lnTo>
                  <a:lnTo>
                    <a:pt x="2260" y="3599"/>
                  </a:lnTo>
                  <a:lnTo>
                    <a:pt x="2365" y="3683"/>
                  </a:lnTo>
                  <a:lnTo>
                    <a:pt x="2428" y="3683"/>
                  </a:lnTo>
                  <a:lnTo>
                    <a:pt x="2470" y="3620"/>
                  </a:lnTo>
                  <a:lnTo>
                    <a:pt x="2637" y="3641"/>
                  </a:lnTo>
                  <a:lnTo>
                    <a:pt x="2721" y="3704"/>
                  </a:lnTo>
                  <a:lnTo>
                    <a:pt x="2909" y="3599"/>
                  </a:lnTo>
                  <a:lnTo>
                    <a:pt x="3056" y="3599"/>
                  </a:lnTo>
                  <a:lnTo>
                    <a:pt x="3097" y="3724"/>
                  </a:lnTo>
                  <a:lnTo>
                    <a:pt x="3202" y="3745"/>
                  </a:lnTo>
                  <a:lnTo>
                    <a:pt x="3307" y="3620"/>
                  </a:lnTo>
                  <a:lnTo>
                    <a:pt x="3411" y="3599"/>
                  </a:lnTo>
                  <a:lnTo>
                    <a:pt x="3516" y="3683"/>
                  </a:lnTo>
                  <a:lnTo>
                    <a:pt x="3662" y="3620"/>
                  </a:lnTo>
                  <a:lnTo>
                    <a:pt x="3767" y="3704"/>
                  </a:lnTo>
                  <a:lnTo>
                    <a:pt x="3893" y="3704"/>
                  </a:lnTo>
                  <a:lnTo>
                    <a:pt x="3893" y="3494"/>
                  </a:lnTo>
                  <a:lnTo>
                    <a:pt x="3997" y="3285"/>
                  </a:lnTo>
                  <a:lnTo>
                    <a:pt x="4165" y="3264"/>
                  </a:lnTo>
                  <a:lnTo>
                    <a:pt x="4395" y="3201"/>
                  </a:lnTo>
                  <a:lnTo>
                    <a:pt x="4416" y="3201"/>
                  </a:lnTo>
                  <a:lnTo>
                    <a:pt x="4416" y="3055"/>
                  </a:lnTo>
                  <a:lnTo>
                    <a:pt x="4290" y="2908"/>
                  </a:lnTo>
                  <a:lnTo>
                    <a:pt x="4311" y="2762"/>
                  </a:lnTo>
                  <a:lnTo>
                    <a:pt x="4185" y="2574"/>
                  </a:lnTo>
                  <a:lnTo>
                    <a:pt x="4185" y="2427"/>
                  </a:lnTo>
                  <a:lnTo>
                    <a:pt x="4248" y="2344"/>
                  </a:lnTo>
                  <a:lnTo>
                    <a:pt x="4374" y="2448"/>
                  </a:lnTo>
                  <a:lnTo>
                    <a:pt x="4667" y="2427"/>
                  </a:lnTo>
                  <a:lnTo>
                    <a:pt x="4771" y="2218"/>
                  </a:lnTo>
                  <a:lnTo>
                    <a:pt x="4834" y="2155"/>
                  </a:lnTo>
                  <a:lnTo>
                    <a:pt x="4688" y="2051"/>
                  </a:lnTo>
                  <a:lnTo>
                    <a:pt x="4688" y="1946"/>
                  </a:lnTo>
                  <a:lnTo>
                    <a:pt x="4457" y="1758"/>
                  </a:lnTo>
                  <a:lnTo>
                    <a:pt x="4269" y="1716"/>
                  </a:lnTo>
                  <a:lnTo>
                    <a:pt x="4206" y="1527"/>
                  </a:lnTo>
                  <a:lnTo>
                    <a:pt x="4102" y="1423"/>
                  </a:lnTo>
                  <a:lnTo>
                    <a:pt x="3955" y="1214"/>
                  </a:lnTo>
                  <a:lnTo>
                    <a:pt x="3872" y="1046"/>
                  </a:lnTo>
                  <a:lnTo>
                    <a:pt x="3746" y="921"/>
                  </a:lnTo>
                  <a:lnTo>
                    <a:pt x="3746" y="753"/>
                  </a:lnTo>
                  <a:lnTo>
                    <a:pt x="3662" y="649"/>
                  </a:lnTo>
                  <a:lnTo>
                    <a:pt x="3683" y="481"/>
                  </a:lnTo>
                  <a:lnTo>
                    <a:pt x="3662" y="356"/>
                  </a:lnTo>
                  <a:lnTo>
                    <a:pt x="3411" y="272"/>
                  </a:lnTo>
                  <a:lnTo>
                    <a:pt x="3328" y="272"/>
                  </a:lnTo>
                  <a:lnTo>
                    <a:pt x="3265" y="167"/>
                  </a:lnTo>
                  <a:lnTo>
                    <a:pt x="3097" y="230"/>
                  </a:lnTo>
                  <a:lnTo>
                    <a:pt x="2930" y="356"/>
                  </a:lnTo>
                  <a:lnTo>
                    <a:pt x="2825" y="147"/>
                  </a:lnTo>
                  <a:lnTo>
                    <a:pt x="2721" y="147"/>
                  </a:lnTo>
                  <a:lnTo>
                    <a:pt x="2574" y="188"/>
                  </a:lnTo>
                  <a:lnTo>
                    <a:pt x="247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78" name="Google Shape;978;p27"/>
            <p:cNvSpPr/>
            <p:nvPr/>
          </p:nvSpPr>
          <p:spPr>
            <a:xfrm>
              <a:off x="-2425474" y="3436576"/>
              <a:ext cx="70545" cy="43643"/>
            </a:xfrm>
            <a:custGeom>
              <a:avLst/>
              <a:gdLst/>
              <a:ahLst/>
              <a:cxnLst/>
              <a:rect l="l" t="t" r="r" b="b"/>
              <a:pathLst>
                <a:path w="3328" h="2156" extrusionOk="0">
                  <a:moveTo>
                    <a:pt x="2993" y="1"/>
                  </a:moveTo>
                  <a:lnTo>
                    <a:pt x="2867" y="64"/>
                  </a:lnTo>
                  <a:lnTo>
                    <a:pt x="2679" y="43"/>
                  </a:lnTo>
                  <a:lnTo>
                    <a:pt x="2449" y="43"/>
                  </a:lnTo>
                  <a:lnTo>
                    <a:pt x="2302" y="22"/>
                  </a:lnTo>
                  <a:lnTo>
                    <a:pt x="2135" y="43"/>
                  </a:lnTo>
                  <a:lnTo>
                    <a:pt x="2030" y="210"/>
                  </a:lnTo>
                  <a:lnTo>
                    <a:pt x="1926" y="273"/>
                  </a:lnTo>
                  <a:lnTo>
                    <a:pt x="1926" y="377"/>
                  </a:lnTo>
                  <a:lnTo>
                    <a:pt x="1758" y="210"/>
                  </a:lnTo>
                  <a:lnTo>
                    <a:pt x="1549" y="357"/>
                  </a:lnTo>
                  <a:lnTo>
                    <a:pt x="1403" y="419"/>
                  </a:lnTo>
                  <a:lnTo>
                    <a:pt x="1403" y="545"/>
                  </a:lnTo>
                  <a:lnTo>
                    <a:pt x="1089" y="566"/>
                  </a:lnTo>
                  <a:lnTo>
                    <a:pt x="880" y="629"/>
                  </a:lnTo>
                  <a:lnTo>
                    <a:pt x="691" y="587"/>
                  </a:lnTo>
                  <a:lnTo>
                    <a:pt x="294" y="357"/>
                  </a:lnTo>
                  <a:lnTo>
                    <a:pt x="294" y="440"/>
                  </a:lnTo>
                  <a:lnTo>
                    <a:pt x="315" y="566"/>
                  </a:lnTo>
                  <a:lnTo>
                    <a:pt x="294" y="670"/>
                  </a:lnTo>
                  <a:lnTo>
                    <a:pt x="64" y="670"/>
                  </a:lnTo>
                  <a:lnTo>
                    <a:pt x="43" y="733"/>
                  </a:lnTo>
                  <a:lnTo>
                    <a:pt x="147" y="838"/>
                  </a:lnTo>
                  <a:lnTo>
                    <a:pt x="85" y="984"/>
                  </a:lnTo>
                  <a:lnTo>
                    <a:pt x="64" y="1089"/>
                  </a:lnTo>
                  <a:lnTo>
                    <a:pt x="147" y="1193"/>
                  </a:lnTo>
                  <a:lnTo>
                    <a:pt x="43" y="1298"/>
                  </a:lnTo>
                  <a:lnTo>
                    <a:pt x="1" y="1298"/>
                  </a:lnTo>
                  <a:lnTo>
                    <a:pt x="168" y="1486"/>
                  </a:lnTo>
                  <a:lnTo>
                    <a:pt x="189" y="1675"/>
                  </a:lnTo>
                  <a:lnTo>
                    <a:pt x="273" y="1696"/>
                  </a:lnTo>
                  <a:lnTo>
                    <a:pt x="524" y="1905"/>
                  </a:lnTo>
                  <a:lnTo>
                    <a:pt x="629" y="1947"/>
                  </a:lnTo>
                  <a:lnTo>
                    <a:pt x="733" y="2030"/>
                  </a:lnTo>
                  <a:lnTo>
                    <a:pt x="1026" y="2093"/>
                  </a:lnTo>
                  <a:lnTo>
                    <a:pt x="1235" y="2156"/>
                  </a:lnTo>
                  <a:lnTo>
                    <a:pt x="1340" y="2030"/>
                  </a:lnTo>
                  <a:lnTo>
                    <a:pt x="1403" y="2051"/>
                  </a:lnTo>
                  <a:lnTo>
                    <a:pt x="1466" y="1989"/>
                  </a:lnTo>
                  <a:lnTo>
                    <a:pt x="1612" y="1926"/>
                  </a:lnTo>
                  <a:lnTo>
                    <a:pt x="1717" y="1926"/>
                  </a:lnTo>
                  <a:lnTo>
                    <a:pt x="1738" y="1884"/>
                  </a:lnTo>
                  <a:lnTo>
                    <a:pt x="1863" y="1779"/>
                  </a:lnTo>
                  <a:lnTo>
                    <a:pt x="1968" y="1800"/>
                  </a:lnTo>
                  <a:lnTo>
                    <a:pt x="2072" y="1821"/>
                  </a:lnTo>
                  <a:lnTo>
                    <a:pt x="2156" y="1842"/>
                  </a:lnTo>
                  <a:lnTo>
                    <a:pt x="2282" y="1717"/>
                  </a:lnTo>
                  <a:lnTo>
                    <a:pt x="2386" y="1696"/>
                  </a:lnTo>
                  <a:lnTo>
                    <a:pt x="2449" y="1591"/>
                  </a:lnTo>
                  <a:lnTo>
                    <a:pt x="2595" y="1612"/>
                  </a:lnTo>
                  <a:lnTo>
                    <a:pt x="2700" y="1507"/>
                  </a:lnTo>
                  <a:lnTo>
                    <a:pt x="2679" y="1403"/>
                  </a:lnTo>
                  <a:lnTo>
                    <a:pt x="2888" y="1089"/>
                  </a:lnTo>
                  <a:lnTo>
                    <a:pt x="3014" y="754"/>
                  </a:lnTo>
                  <a:lnTo>
                    <a:pt x="3118" y="524"/>
                  </a:lnTo>
                  <a:lnTo>
                    <a:pt x="3286" y="482"/>
                  </a:lnTo>
                  <a:lnTo>
                    <a:pt x="3328" y="357"/>
                  </a:lnTo>
                  <a:lnTo>
                    <a:pt x="3307" y="336"/>
                  </a:lnTo>
                  <a:lnTo>
                    <a:pt x="3286" y="231"/>
                  </a:lnTo>
                  <a:lnTo>
                    <a:pt x="3118" y="126"/>
                  </a:lnTo>
                  <a:lnTo>
                    <a:pt x="2993"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79" name="Google Shape;979;p27"/>
            <p:cNvSpPr/>
            <p:nvPr/>
          </p:nvSpPr>
          <p:spPr>
            <a:xfrm>
              <a:off x="-2419708" y="3423885"/>
              <a:ext cx="60794" cy="25425"/>
            </a:xfrm>
            <a:custGeom>
              <a:avLst/>
              <a:gdLst/>
              <a:ahLst/>
              <a:cxnLst/>
              <a:rect l="l" t="t" r="r" b="b"/>
              <a:pathLst>
                <a:path w="2868" h="1256" extrusionOk="0">
                  <a:moveTo>
                    <a:pt x="2240" y="0"/>
                  </a:moveTo>
                  <a:lnTo>
                    <a:pt x="2177" y="21"/>
                  </a:lnTo>
                  <a:lnTo>
                    <a:pt x="2093" y="105"/>
                  </a:lnTo>
                  <a:lnTo>
                    <a:pt x="2010" y="42"/>
                  </a:lnTo>
                  <a:lnTo>
                    <a:pt x="1884" y="42"/>
                  </a:lnTo>
                  <a:lnTo>
                    <a:pt x="1779" y="21"/>
                  </a:lnTo>
                  <a:lnTo>
                    <a:pt x="1696" y="42"/>
                  </a:lnTo>
                  <a:lnTo>
                    <a:pt x="1612" y="147"/>
                  </a:lnTo>
                  <a:lnTo>
                    <a:pt x="1507" y="168"/>
                  </a:lnTo>
                  <a:lnTo>
                    <a:pt x="1486" y="147"/>
                  </a:lnTo>
                  <a:lnTo>
                    <a:pt x="1235" y="126"/>
                  </a:lnTo>
                  <a:lnTo>
                    <a:pt x="1089" y="230"/>
                  </a:lnTo>
                  <a:lnTo>
                    <a:pt x="942" y="251"/>
                  </a:lnTo>
                  <a:lnTo>
                    <a:pt x="775" y="419"/>
                  </a:lnTo>
                  <a:lnTo>
                    <a:pt x="566" y="440"/>
                  </a:lnTo>
                  <a:lnTo>
                    <a:pt x="336" y="523"/>
                  </a:lnTo>
                  <a:lnTo>
                    <a:pt x="294" y="460"/>
                  </a:lnTo>
                  <a:lnTo>
                    <a:pt x="147" y="481"/>
                  </a:lnTo>
                  <a:lnTo>
                    <a:pt x="22" y="565"/>
                  </a:lnTo>
                  <a:lnTo>
                    <a:pt x="1" y="565"/>
                  </a:lnTo>
                  <a:lnTo>
                    <a:pt x="1" y="753"/>
                  </a:lnTo>
                  <a:lnTo>
                    <a:pt x="22" y="984"/>
                  </a:lnTo>
                  <a:lnTo>
                    <a:pt x="419" y="1214"/>
                  </a:lnTo>
                  <a:lnTo>
                    <a:pt x="608" y="1256"/>
                  </a:lnTo>
                  <a:lnTo>
                    <a:pt x="817" y="1193"/>
                  </a:lnTo>
                  <a:lnTo>
                    <a:pt x="1131" y="1172"/>
                  </a:lnTo>
                  <a:lnTo>
                    <a:pt x="1131" y="1046"/>
                  </a:lnTo>
                  <a:lnTo>
                    <a:pt x="1277" y="984"/>
                  </a:lnTo>
                  <a:lnTo>
                    <a:pt x="1486" y="837"/>
                  </a:lnTo>
                  <a:lnTo>
                    <a:pt x="1654" y="1004"/>
                  </a:lnTo>
                  <a:lnTo>
                    <a:pt x="1654" y="900"/>
                  </a:lnTo>
                  <a:lnTo>
                    <a:pt x="1758" y="837"/>
                  </a:lnTo>
                  <a:lnTo>
                    <a:pt x="1863" y="670"/>
                  </a:lnTo>
                  <a:lnTo>
                    <a:pt x="2030" y="649"/>
                  </a:lnTo>
                  <a:lnTo>
                    <a:pt x="2177" y="670"/>
                  </a:lnTo>
                  <a:lnTo>
                    <a:pt x="2407" y="670"/>
                  </a:lnTo>
                  <a:lnTo>
                    <a:pt x="2595" y="691"/>
                  </a:lnTo>
                  <a:lnTo>
                    <a:pt x="2742" y="628"/>
                  </a:lnTo>
                  <a:lnTo>
                    <a:pt x="2763" y="419"/>
                  </a:lnTo>
                  <a:lnTo>
                    <a:pt x="2867" y="147"/>
                  </a:lnTo>
                  <a:lnTo>
                    <a:pt x="2637" y="21"/>
                  </a:lnTo>
                  <a:lnTo>
                    <a:pt x="2407" y="21"/>
                  </a:lnTo>
                  <a:lnTo>
                    <a:pt x="2344" y="42"/>
                  </a:lnTo>
                  <a:lnTo>
                    <a:pt x="224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0" name="Google Shape;980;p27"/>
            <p:cNvSpPr/>
            <p:nvPr/>
          </p:nvSpPr>
          <p:spPr>
            <a:xfrm>
              <a:off x="-2387764" y="3523414"/>
              <a:ext cx="23084" cy="42368"/>
            </a:xfrm>
            <a:custGeom>
              <a:avLst/>
              <a:gdLst/>
              <a:ahLst/>
              <a:cxnLst/>
              <a:rect l="l" t="t" r="r" b="b"/>
              <a:pathLst>
                <a:path w="1089" h="2093" extrusionOk="0">
                  <a:moveTo>
                    <a:pt x="419" y="0"/>
                  </a:moveTo>
                  <a:lnTo>
                    <a:pt x="314" y="126"/>
                  </a:lnTo>
                  <a:lnTo>
                    <a:pt x="272" y="21"/>
                  </a:lnTo>
                  <a:lnTo>
                    <a:pt x="210" y="21"/>
                  </a:lnTo>
                  <a:lnTo>
                    <a:pt x="84" y="147"/>
                  </a:lnTo>
                  <a:lnTo>
                    <a:pt x="0" y="314"/>
                  </a:lnTo>
                  <a:lnTo>
                    <a:pt x="0" y="544"/>
                  </a:lnTo>
                  <a:lnTo>
                    <a:pt x="189" y="628"/>
                  </a:lnTo>
                  <a:lnTo>
                    <a:pt x="168" y="691"/>
                  </a:lnTo>
                  <a:lnTo>
                    <a:pt x="105" y="733"/>
                  </a:lnTo>
                  <a:lnTo>
                    <a:pt x="63" y="984"/>
                  </a:lnTo>
                  <a:lnTo>
                    <a:pt x="105" y="1172"/>
                  </a:lnTo>
                  <a:lnTo>
                    <a:pt x="63" y="1277"/>
                  </a:lnTo>
                  <a:lnTo>
                    <a:pt x="63" y="1423"/>
                  </a:lnTo>
                  <a:lnTo>
                    <a:pt x="147" y="1528"/>
                  </a:lnTo>
                  <a:lnTo>
                    <a:pt x="84" y="1674"/>
                  </a:lnTo>
                  <a:lnTo>
                    <a:pt x="147" y="1716"/>
                  </a:lnTo>
                  <a:lnTo>
                    <a:pt x="377" y="1737"/>
                  </a:lnTo>
                  <a:lnTo>
                    <a:pt x="482" y="2009"/>
                  </a:lnTo>
                  <a:lnTo>
                    <a:pt x="565" y="2093"/>
                  </a:lnTo>
                  <a:lnTo>
                    <a:pt x="628" y="2030"/>
                  </a:lnTo>
                  <a:lnTo>
                    <a:pt x="712" y="1883"/>
                  </a:lnTo>
                  <a:lnTo>
                    <a:pt x="733" y="1737"/>
                  </a:lnTo>
                  <a:lnTo>
                    <a:pt x="942" y="1674"/>
                  </a:lnTo>
                  <a:lnTo>
                    <a:pt x="1047" y="1507"/>
                  </a:lnTo>
                  <a:lnTo>
                    <a:pt x="1088" y="1360"/>
                  </a:lnTo>
                  <a:lnTo>
                    <a:pt x="942" y="1256"/>
                  </a:lnTo>
                  <a:lnTo>
                    <a:pt x="900" y="1109"/>
                  </a:lnTo>
                  <a:lnTo>
                    <a:pt x="795" y="963"/>
                  </a:lnTo>
                  <a:lnTo>
                    <a:pt x="775" y="753"/>
                  </a:lnTo>
                  <a:lnTo>
                    <a:pt x="795" y="544"/>
                  </a:lnTo>
                  <a:lnTo>
                    <a:pt x="775" y="481"/>
                  </a:lnTo>
                  <a:lnTo>
                    <a:pt x="775" y="335"/>
                  </a:lnTo>
                  <a:lnTo>
                    <a:pt x="712" y="230"/>
                  </a:lnTo>
                  <a:lnTo>
                    <a:pt x="607" y="147"/>
                  </a:lnTo>
                  <a:lnTo>
                    <a:pt x="565" y="147"/>
                  </a:lnTo>
                  <a:lnTo>
                    <a:pt x="482" y="21"/>
                  </a:lnTo>
                  <a:lnTo>
                    <a:pt x="41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1" name="Google Shape;981;p27"/>
            <p:cNvSpPr/>
            <p:nvPr/>
          </p:nvSpPr>
          <p:spPr>
            <a:xfrm>
              <a:off x="-2398850" y="3507747"/>
              <a:ext cx="22194" cy="26700"/>
            </a:xfrm>
            <a:custGeom>
              <a:avLst/>
              <a:gdLst/>
              <a:ahLst/>
              <a:cxnLst/>
              <a:rect l="l" t="t" r="r" b="b"/>
              <a:pathLst>
                <a:path w="1047" h="1319" extrusionOk="0">
                  <a:moveTo>
                    <a:pt x="293" y="0"/>
                  </a:moveTo>
                  <a:lnTo>
                    <a:pt x="210" y="63"/>
                  </a:lnTo>
                  <a:lnTo>
                    <a:pt x="210" y="167"/>
                  </a:lnTo>
                  <a:lnTo>
                    <a:pt x="314" y="209"/>
                  </a:lnTo>
                  <a:lnTo>
                    <a:pt x="356" y="293"/>
                  </a:lnTo>
                  <a:lnTo>
                    <a:pt x="272" y="356"/>
                  </a:lnTo>
                  <a:lnTo>
                    <a:pt x="189" y="356"/>
                  </a:lnTo>
                  <a:lnTo>
                    <a:pt x="147" y="481"/>
                  </a:lnTo>
                  <a:lnTo>
                    <a:pt x="147" y="628"/>
                  </a:lnTo>
                  <a:lnTo>
                    <a:pt x="84" y="732"/>
                  </a:lnTo>
                  <a:lnTo>
                    <a:pt x="0" y="795"/>
                  </a:lnTo>
                  <a:lnTo>
                    <a:pt x="63" y="837"/>
                  </a:lnTo>
                  <a:lnTo>
                    <a:pt x="168" y="879"/>
                  </a:lnTo>
                  <a:lnTo>
                    <a:pt x="377" y="1151"/>
                  </a:lnTo>
                  <a:lnTo>
                    <a:pt x="398" y="1235"/>
                  </a:lnTo>
                  <a:lnTo>
                    <a:pt x="523" y="1318"/>
                  </a:lnTo>
                  <a:lnTo>
                    <a:pt x="523" y="1088"/>
                  </a:lnTo>
                  <a:lnTo>
                    <a:pt x="607" y="921"/>
                  </a:lnTo>
                  <a:lnTo>
                    <a:pt x="733" y="795"/>
                  </a:lnTo>
                  <a:lnTo>
                    <a:pt x="795" y="795"/>
                  </a:lnTo>
                  <a:lnTo>
                    <a:pt x="837" y="900"/>
                  </a:lnTo>
                  <a:lnTo>
                    <a:pt x="942" y="774"/>
                  </a:lnTo>
                  <a:lnTo>
                    <a:pt x="984" y="711"/>
                  </a:lnTo>
                  <a:lnTo>
                    <a:pt x="1046" y="628"/>
                  </a:lnTo>
                  <a:lnTo>
                    <a:pt x="1046" y="502"/>
                  </a:lnTo>
                  <a:lnTo>
                    <a:pt x="900" y="481"/>
                  </a:lnTo>
                  <a:lnTo>
                    <a:pt x="816" y="398"/>
                  </a:lnTo>
                  <a:lnTo>
                    <a:pt x="691" y="398"/>
                  </a:lnTo>
                  <a:lnTo>
                    <a:pt x="628" y="314"/>
                  </a:lnTo>
                  <a:lnTo>
                    <a:pt x="628" y="251"/>
                  </a:lnTo>
                  <a:lnTo>
                    <a:pt x="502" y="105"/>
                  </a:lnTo>
                  <a:lnTo>
                    <a:pt x="502" y="146"/>
                  </a:lnTo>
                  <a:lnTo>
                    <a:pt x="398" y="84"/>
                  </a:lnTo>
                  <a:lnTo>
                    <a:pt x="293"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2" name="Google Shape;982;p27"/>
            <p:cNvSpPr/>
            <p:nvPr/>
          </p:nvSpPr>
          <p:spPr>
            <a:xfrm>
              <a:off x="-2432108" y="3485299"/>
              <a:ext cx="46147" cy="38562"/>
            </a:xfrm>
            <a:custGeom>
              <a:avLst/>
              <a:gdLst/>
              <a:ahLst/>
              <a:cxnLst/>
              <a:rect l="l" t="t" r="r" b="b"/>
              <a:pathLst>
                <a:path w="2177" h="1905" extrusionOk="0">
                  <a:moveTo>
                    <a:pt x="105" y="0"/>
                  </a:moveTo>
                  <a:lnTo>
                    <a:pt x="63" y="42"/>
                  </a:lnTo>
                  <a:lnTo>
                    <a:pt x="63" y="167"/>
                  </a:lnTo>
                  <a:lnTo>
                    <a:pt x="0" y="230"/>
                  </a:lnTo>
                  <a:lnTo>
                    <a:pt x="42" y="314"/>
                  </a:lnTo>
                  <a:lnTo>
                    <a:pt x="84" y="314"/>
                  </a:lnTo>
                  <a:lnTo>
                    <a:pt x="209" y="439"/>
                  </a:lnTo>
                  <a:lnTo>
                    <a:pt x="251" y="544"/>
                  </a:lnTo>
                  <a:lnTo>
                    <a:pt x="314" y="649"/>
                  </a:lnTo>
                  <a:lnTo>
                    <a:pt x="272" y="670"/>
                  </a:lnTo>
                  <a:lnTo>
                    <a:pt x="293" y="753"/>
                  </a:lnTo>
                  <a:lnTo>
                    <a:pt x="774" y="1151"/>
                  </a:lnTo>
                  <a:lnTo>
                    <a:pt x="1151" y="1611"/>
                  </a:lnTo>
                  <a:lnTo>
                    <a:pt x="1109" y="1695"/>
                  </a:lnTo>
                  <a:lnTo>
                    <a:pt x="1193" y="1716"/>
                  </a:lnTo>
                  <a:lnTo>
                    <a:pt x="1402" y="1737"/>
                  </a:lnTo>
                  <a:lnTo>
                    <a:pt x="1465" y="1716"/>
                  </a:lnTo>
                  <a:lnTo>
                    <a:pt x="1569" y="1904"/>
                  </a:lnTo>
                  <a:lnTo>
                    <a:pt x="1653" y="1841"/>
                  </a:lnTo>
                  <a:lnTo>
                    <a:pt x="1716" y="1737"/>
                  </a:lnTo>
                  <a:lnTo>
                    <a:pt x="1716" y="1590"/>
                  </a:lnTo>
                  <a:lnTo>
                    <a:pt x="1758" y="1465"/>
                  </a:lnTo>
                  <a:lnTo>
                    <a:pt x="1841" y="1465"/>
                  </a:lnTo>
                  <a:lnTo>
                    <a:pt x="1925" y="1402"/>
                  </a:lnTo>
                  <a:lnTo>
                    <a:pt x="1883" y="1318"/>
                  </a:lnTo>
                  <a:lnTo>
                    <a:pt x="1779" y="1276"/>
                  </a:lnTo>
                  <a:lnTo>
                    <a:pt x="1779" y="1172"/>
                  </a:lnTo>
                  <a:lnTo>
                    <a:pt x="1862" y="1109"/>
                  </a:lnTo>
                  <a:lnTo>
                    <a:pt x="1967" y="1193"/>
                  </a:lnTo>
                  <a:lnTo>
                    <a:pt x="2071" y="1255"/>
                  </a:lnTo>
                  <a:lnTo>
                    <a:pt x="2134" y="1193"/>
                  </a:lnTo>
                  <a:lnTo>
                    <a:pt x="1988" y="1046"/>
                  </a:lnTo>
                  <a:lnTo>
                    <a:pt x="1988" y="900"/>
                  </a:lnTo>
                  <a:lnTo>
                    <a:pt x="2051" y="879"/>
                  </a:lnTo>
                  <a:lnTo>
                    <a:pt x="2155" y="942"/>
                  </a:lnTo>
                  <a:lnTo>
                    <a:pt x="2176" y="858"/>
                  </a:lnTo>
                  <a:lnTo>
                    <a:pt x="2134" y="795"/>
                  </a:lnTo>
                  <a:lnTo>
                    <a:pt x="2030" y="774"/>
                  </a:lnTo>
                  <a:lnTo>
                    <a:pt x="1862" y="649"/>
                  </a:lnTo>
                  <a:lnTo>
                    <a:pt x="1862" y="565"/>
                  </a:lnTo>
                  <a:lnTo>
                    <a:pt x="1967" y="419"/>
                  </a:lnTo>
                  <a:lnTo>
                    <a:pt x="1988" y="251"/>
                  </a:lnTo>
                  <a:lnTo>
                    <a:pt x="1925" y="251"/>
                  </a:lnTo>
                  <a:lnTo>
                    <a:pt x="1862" y="272"/>
                  </a:lnTo>
                  <a:lnTo>
                    <a:pt x="1820" y="230"/>
                  </a:lnTo>
                  <a:lnTo>
                    <a:pt x="1653" y="230"/>
                  </a:lnTo>
                  <a:lnTo>
                    <a:pt x="1548" y="126"/>
                  </a:lnTo>
                  <a:lnTo>
                    <a:pt x="1465" y="147"/>
                  </a:lnTo>
                  <a:lnTo>
                    <a:pt x="1339" y="105"/>
                  </a:lnTo>
                  <a:lnTo>
                    <a:pt x="1214" y="126"/>
                  </a:lnTo>
                  <a:lnTo>
                    <a:pt x="1193" y="63"/>
                  </a:lnTo>
                  <a:lnTo>
                    <a:pt x="1088" y="126"/>
                  </a:lnTo>
                  <a:lnTo>
                    <a:pt x="942" y="63"/>
                  </a:lnTo>
                  <a:lnTo>
                    <a:pt x="900" y="126"/>
                  </a:lnTo>
                  <a:lnTo>
                    <a:pt x="837" y="21"/>
                  </a:lnTo>
                  <a:lnTo>
                    <a:pt x="732" y="0"/>
                  </a:lnTo>
                  <a:lnTo>
                    <a:pt x="690" y="42"/>
                  </a:lnTo>
                  <a:lnTo>
                    <a:pt x="607" y="0"/>
                  </a:lnTo>
                  <a:lnTo>
                    <a:pt x="565" y="63"/>
                  </a:lnTo>
                  <a:lnTo>
                    <a:pt x="481" y="42"/>
                  </a:lnTo>
                  <a:lnTo>
                    <a:pt x="377" y="63"/>
                  </a:lnTo>
                  <a:lnTo>
                    <a:pt x="377" y="147"/>
                  </a:lnTo>
                  <a:lnTo>
                    <a:pt x="293" y="167"/>
                  </a:lnTo>
                  <a:lnTo>
                    <a:pt x="251" y="105"/>
                  </a:lnTo>
                  <a:lnTo>
                    <a:pt x="105"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3" name="Google Shape;983;p27"/>
            <p:cNvSpPr/>
            <p:nvPr/>
          </p:nvSpPr>
          <p:spPr>
            <a:xfrm>
              <a:off x="-2457396" y="3462850"/>
              <a:ext cx="35951" cy="21619"/>
            </a:xfrm>
            <a:custGeom>
              <a:avLst/>
              <a:gdLst/>
              <a:ahLst/>
              <a:cxnLst/>
              <a:rect l="l" t="t" r="r" b="b"/>
              <a:pathLst>
                <a:path w="1696" h="1068" extrusionOk="0">
                  <a:moveTo>
                    <a:pt x="1507" y="0"/>
                  </a:moveTo>
                  <a:lnTo>
                    <a:pt x="1381" y="63"/>
                  </a:lnTo>
                  <a:lnTo>
                    <a:pt x="1130" y="209"/>
                  </a:lnTo>
                  <a:lnTo>
                    <a:pt x="1067" y="188"/>
                  </a:lnTo>
                  <a:lnTo>
                    <a:pt x="984" y="209"/>
                  </a:lnTo>
                  <a:lnTo>
                    <a:pt x="858" y="272"/>
                  </a:lnTo>
                  <a:lnTo>
                    <a:pt x="733" y="272"/>
                  </a:lnTo>
                  <a:lnTo>
                    <a:pt x="607" y="314"/>
                  </a:lnTo>
                  <a:lnTo>
                    <a:pt x="523" y="230"/>
                  </a:lnTo>
                  <a:lnTo>
                    <a:pt x="251" y="230"/>
                  </a:lnTo>
                  <a:lnTo>
                    <a:pt x="147" y="209"/>
                  </a:lnTo>
                  <a:lnTo>
                    <a:pt x="21" y="419"/>
                  </a:lnTo>
                  <a:lnTo>
                    <a:pt x="84" y="502"/>
                  </a:lnTo>
                  <a:lnTo>
                    <a:pt x="0" y="628"/>
                  </a:lnTo>
                  <a:lnTo>
                    <a:pt x="21" y="816"/>
                  </a:lnTo>
                  <a:lnTo>
                    <a:pt x="42" y="816"/>
                  </a:lnTo>
                  <a:lnTo>
                    <a:pt x="147" y="858"/>
                  </a:lnTo>
                  <a:lnTo>
                    <a:pt x="147" y="942"/>
                  </a:lnTo>
                  <a:lnTo>
                    <a:pt x="42" y="963"/>
                  </a:lnTo>
                  <a:lnTo>
                    <a:pt x="42" y="1067"/>
                  </a:lnTo>
                  <a:lnTo>
                    <a:pt x="251" y="1067"/>
                  </a:lnTo>
                  <a:lnTo>
                    <a:pt x="398" y="963"/>
                  </a:lnTo>
                  <a:lnTo>
                    <a:pt x="523" y="921"/>
                  </a:lnTo>
                  <a:lnTo>
                    <a:pt x="733" y="1025"/>
                  </a:lnTo>
                  <a:lnTo>
                    <a:pt x="858" y="1025"/>
                  </a:lnTo>
                  <a:lnTo>
                    <a:pt x="879" y="816"/>
                  </a:lnTo>
                  <a:lnTo>
                    <a:pt x="1067" y="732"/>
                  </a:lnTo>
                  <a:lnTo>
                    <a:pt x="1088" y="586"/>
                  </a:lnTo>
                  <a:lnTo>
                    <a:pt x="1444" y="398"/>
                  </a:lnTo>
                  <a:lnTo>
                    <a:pt x="1695" y="398"/>
                  </a:lnTo>
                  <a:lnTo>
                    <a:pt x="1674" y="188"/>
                  </a:lnTo>
                  <a:lnTo>
                    <a:pt x="150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4" name="Google Shape;984;p27"/>
            <p:cNvSpPr/>
            <p:nvPr/>
          </p:nvSpPr>
          <p:spPr>
            <a:xfrm>
              <a:off x="-2503520" y="3430220"/>
              <a:ext cx="84726" cy="38987"/>
            </a:xfrm>
            <a:custGeom>
              <a:avLst/>
              <a:gdLst/>
              <a:ahLst/>
              <a:cxnLst/>
              <a:rect l="l" t="t" r="r" b="b"/>
              <a:pathLst>
                <a:path w="3997" h="1926" extrusionOk="0">
                  <a:moveTo>
                    <a:pt x="2846" y="1"/>
                  </a:moveTo>
                  <a:lnTo>
                    <a:pt x="2804" y="106"/>
                  </a:lnTo>
                  <a:lnTo>
                    <a:pt x="2741" y="147"/>
                  </a:lnTo>
                  <a:lnTo>
                    <a:pt x="2720" y="252"/>
                  </a:lnTo>
                  <a:lnTo>
                    <a:pt x="2574" y="252"/>
                  </a:lnTo>
                  <a:lnTo>
                    <a:pt x="2511" y="315"/>
                  </a:lnTo>
                  <a:lnTo>
                    <a:pt x="2218" y="147"/>
                  </a:lnTo>
                  <a:lnTo>
                    <a:pt x="2155" y="147"/>
                  </a:lnTo>
                  <a:lnTo>
                    <a:pt x="2114" y="252"/>
                  </a:lnTo>
                  <a:lnTo>
                    <a:pt x="2114" y="357"/>
                  </a:lnTo>
                  <a:lnTo>
                    <a:pt x="2051" y="357"/>
                  </a:lnTo>
                  <a:lnTo>
                    <a:pt x="1967" y="461"/>
                  </a:lnTo>
                  <a:lnTo>
                    <a:pt x="1842" y="545"/>
                  </a:lnTo>
                  <a:lnTo>
                    <a:pt x="1674" y="733"/>
                  </a:lnTo>
                  <a:lnTo>
                    <a:pt x="1674" y="796"/>
                  </a:lnTo>
                  <a:lnTo>
                    <a:pt x="1842" y="880"/>
                  </a:lnTo>
                  <a:lnTo>
                    <a:pt x="1863" y="984"/>
                  </a:lnTo>
                  <a:lnTo>
                    <a:pt x="1779" y="1047"/>
                  </a:lnTo>
                  <a:lnTo>
                    <a:pt x="1653" y="963"/>
                  </a:lnTo>
                  <a:lnTo>
                    <a:pt x="1528" y="984"/>
                  </a:lnTo>
                  <a:lnTo>
                    <a:pt x="1381" y="963"/>
                  </a:lnTo>
                  <a:lnTo>
                    <a:pt x="1319" y="963"/>
                  </a:lnTo>
                  <a:lnTo>
                    <a:pt x="1130" y="1089"/>
                  </a:lnTo>
                  <a:lnTo>
                    <a:pt x="1026" y="1110"/>
                  </a:lnTo>
                  <a:lnTo>
                    <a:pt x="942" y="1089"/>
                  </a:lnTo>
                  <a:lnTo>
                    <a:pt x="837" y="1110"/>
                  </a:lnTo>
                  <a:lnTo>
                    <a:pt x="754" y="1047"/>
                  </a:lnTo>
                  <a:lnTo>
                    <a:pt x="440" y="1047"/>
                  </a:lnTo>
                  <a:lnTo>
                    <a:pt x="440" y="1110"/>
                  </a:lnTo>
                  <a:lnTo>
                    <a:pt x="419" y="1173"/>
                  </a:lnTo>
                  <a:lnTo>
                    <a:pt x="272" y="1152"/>
                  </a:lnTo>
                  <a:lnTo>
                    <a:pt x="189" y="1047"/>
                  </a:lnTo>
                  <a:lnTo>
                    <a:pt x="84" y="1089"/>
                  </a:lnTo>
                  <a:lnTo>
                    <a:pt x="21" y="1110"/>
                  </a:lnTo>
                  <a:lnTo>
                    <a:pt x="0" y="1110"/>
                  </a:lnTo>
                  <a:lnTo>
                    <a:pt x="63" y="1173"/>
                  </a:lnTo>
                  <a:lnTo>
                    <a:pt x="63" y="1256"/>
                  </a:lnTo>
                  <a:lnTo>
                    <a:pt x="105" y="1298"/>
                  </a:lnTo>
                  <a:lnTo>
                    <a:pt x="105" y="1403"/>
                  </a:lnTo>
                  <a:lnTo>
                    <a:pt x="210" y="1403"/>
                  </a:lnTo>
                  <a:lnTo>
                    <a:pt x="293" y="1382"/>
                  </a:lnTo>
                  <a:lnTo>
                    <a:pt x="398" y="1507"/>
                  </a:lnTo>
                  <a:lnTo>
                    <a:pt x="502" y="1403"/>
                  </a:lnTo>
                  <a:lnTo>
                    <a:pt x="586" y="1403"/>
                  </a:lnTo>
                  <a:lnTo>
                    <a:pt x="628" y="1507"/>
                  </a:lnTo>
                  <a:lnTo>
                    <a:pt x="837" y="1591"/>
                  </a:lnTo>
                  <a:lnTo>
                    <a:pt x="1130" y="1403"/>
                  </a:lnTo>
                  <a:lnTo>
                    <a:pt x="1256" y="1424"/>
                  </a:lnTo>
                  <a:lnTo>
                    <a:pt x="1444" y="1424"/>
                  </a:lnTo>
                  <a:lnTo>
                    <a:pt x="1444" y="1528"/>
                  </a:lnTo>
                  <a:lnTo>
                    <a:pt x="1737" y="1717"/>
                  </a:lnTo>
                  <a:lnTo>
                    <a:pt x="2072" y="1779"/>
                  </a:lnTo>
                  <a:lnTo>
                    <a:pt x="2260" y="1738"/>
                  </a:lnTo>
                  <a:lnTo>
                    <a:pt x="2323" y="1821"/>
                  </a:lnTo>
                  <a:lnTo>
                    <a:pt x="2427" y="1842"/>
                  </a:lnTo>
                  <a:lnTo>
                    <a:pt x="2699" y="1842"/>
                  </a:lnTo>
                  <a:lnTo>
                    <a:pt x="2783" y="1926"/>
                  </a:lnTo>
                  <a:lnTo>
                    <a:pt x="2909" y="1884"/>
                  </a:lnTo>
                  <a:lnTo>
                    <a:pt x="3034" y="1884"/>
                  </a:lnTo>
                  <a:lnTo>
                    <a:pt x="3160" y="1821"/>
                  </a:lnTo>
                  <a:lnTo>
                    <a:pt x="3243" y="1800"/>
                  </a:lnTo>
                  <a:lnTo>
                    <a:pt x="3306" y="1821"/>
                  </a:lnTo>
                  <a:lnTo>
                    <a:pt x="3557" y="1675"/>
                  </a:lnTo>
                  <a:lnTo>
                    <a:pt x="3683" y="1612"/>
                  </a:lnTo>
                  <a:lnTo>
                    <a:pt x="3725" y="1612"/>
                  </a:lnTo>
                  <a:lnTo>
                    <a:pt x="3829" y="1507"/>
                  </a:lnTo>
                  <a:lnTo>
                    <a:pt x="3746" y="1403"/>
                  </a:lnTo>
                  <a:lnTo>
                    <a:pt x="3767" y="1298"/>
                  </a:lnTo>
                  <a:lnTo>
                    <a:pt x="3829" y="1152"/>
                  </a:lnTo>
                  <a:lnTo>
                    <a:pt x="3725" y="1047"/>
                  </a:lnTo>
                  <a:lnTo>
                    <a:pt x="3746" y="984"/>
                  </a:lnTo>
                  <a:lnTo>
                    <a:pt x="3976" y="984"/>
                  </a:lnTo>
                  <a:lnTo>
                    <a:pt x="3997" y="880"/>
                  </a:lnTo>
                  <a:lnTo>
                    <a:pt x="3976" y="754"/>
                  </a:lnTo>
                  <a:lnTo>
                    <a:pt x="3976" y="671"/>
                  </a:lnTo>
                  <a:lnTo>
                    <a:pt x="3955" y="440"/>
                  </a:lnTo>
                  <a:lnTo>
                    <a:pt x="3955" y="252"/>
                  </a:lnTo>
                  <a:lnTo>
                    <a:pt x="3725" y="210"/>
                  </a:lnTo>
                  <a:lnTo>
                    <a:pt x="3641" y="127"/>
                  </a:lnTo>
                  <a:lnTo>
                    <a:pt x="3474" y="147"/>
                  </a:lnTo>
                  <a:lnTo>
                    <a:pt x="3327" y="147"/>
                  </a:lnTo>
                  <a:lnTo>
                    <a:pt x="3160" y="43"/>
                  </a:lnTo>
                  <a:lnTo>
                    <a:pt x="2951" y="43"/>
                  </a:lnTo>
                  <a:lnTo>
                    <a:pt x="284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5" name="Google Shape;985;p27"/>
            <p:cNvSpPr/>
            <p:nvPr/>
          </p:nvSpPr>
          <p:spPr>
            <a:xfrm>
              <a:off x="-2455615" y="3337047"/>
              <a:ext cx="112220" cy="90241"/>
            </a:xfrm>
            <a:custGeom>
              <a:avLst/>
              <a:gdLst/>
              <a:ahLst/>
              <a:cxnLst/>
              <a:rect l="l" t="t" r="r" b="b"/>
              <a:pathLst>
                <a:path w="5294" h="4458" extrusionOk="0">
                  <a:moveTo>
                    <a:pt x="1883" y="1"/>
                  </a:moveTo>
                  <a:lnTo>
                    <a:pt x="1632" y="105"/>
                  </a:lnTo>
                  <a:lnTo>
                    <a:pt x="1486" y="105"/>
                  </a:lnTo>
                  <a:lnTo>
                    <a:pt x="1318" y="147"/>
                  </a:lnTo>
                  <a:lnTo>
                    <a:pt x="1214" y="315"/>
                  </a:lnTo>
                  <a:lnTo>
                    <a:pt x="1046" y="315"/>
                  </a:lnTo>
                  <a:lnTo>
                    <a:pt x="942" y="398"/>
                  </a:lnTo>
                  <a:lnTo>
                    <a:pt x="942" y="524"/>
                  </a:lnTo>
                  <a:lnTo>
                    <a:pt x="753" y="524"/>
                  </a:lnTo>
                  <a:lnTo>
                    <a:pt x="481" y="670"/>
                  </a:lnTo>
                  <a:lnTo>
                    <a:pt x="314" y="670"/>
                  </a:lnTo>
                  <a:lnTo>
                    <a:pt x="251" y="796"/>
                  </a:lnTo>
                  <a:lnTo>
                    <a:pt x="209" y="963"/>
                  </a:lnTo>
                  <a:lnTo>
                    <a:pt x="147" y="984"/>
                  </a:lnTo>
                  <a:lnTo>
                    <a:pt x="167" y="1047"/>
                  </a:lnTo>
                  <a:lnTo>
                    <a:pt x="126" y="1047"/>
                  </a:lnTo>
                  <a:lnTo>
                    <a:pt x="167" y="1298"/>
                  </a:lnTo>
                  <a:lnTo>
                    <a:pt x="147" y="1486"/>
                  </a:lnTo>
                  <a:lnTo>
                    <a:pt x="0" y="1570"/>
                  </a:lnTo>
                  <a:lnTo>
                    <a:pt x="0" y="1633"/>
                  </a:lnTo>
                  <a:lnTo>
                    <a:pt x="167" y="1842"/>
                  </a:lnTo>
                  <a:lnTo>
                    <a:pt x="147" y="1947"/>
                  </a:lnTo>
                  <a:lnTo>
                    <a:pt x="230" y="2051"/>
                  </a:lnTo>
                  <a:lnTo>
                    <a:pt x="230" y="2135"/>
                  </a:lnTo>
                  <a:lnTo>
                    <a:pt x="272" y="2261"/>
                  </a:lnTo>
                  <a:lnTo>
                    <a:pt x="230" y="2365"/>
                  </a:lnTo>
                  <a:lnTo>
                    <a:pt x="335" y="2616"/>
                  </a:lnTo>
                  <a:lnTo>
                    <a:pt x="419" y="2658"/>
                  </a:lnTo>
                  <a:lnTo>
                    <a:pt x="481" y="2742"/>
                  </a:lnTo>
                  <a:lnTo>
                    <a:pt x="481" y="3056"/>
                  </a:lnTo>
                  <a:lnTo>
                    <a:pt x="460" y="3097"/>
                  </a:lnTo>
                  <a:lnTo>
                    <a:pt x="523" y="3181"/>
                  </a:lnTo>
                  <a:lnTo>
                    <a:pt x="565" y="3139"/>
                  </a:lnTo>
                  <a:lnTo>
                    <a:pt x="649" y="3160"/>
                  </a:lnTo>
                  <a:lnTo>
                    <a:pt x="732" y="3097"/>
                  </a:lnTo>
                  <a:lnTo>
                    <a:pt x="963" y="3160"/>
                  </a:lnTo>
                  <a:lnTo>
                    <a:pt x="942" y="3202"/>
                  </a:lnTo>
                  <a:lnTo>
                    <a:pt x="1046" y="3307"/>
                  </a:lnTo>
                  <a:lnTo>
                    <a:pt x="1151" y="3307"/>
                  </a:lnTo>
                  <a:lnTo>
                    <a:pt x="1214" y="3390"/>
                  </a:lnTo>
                  <a:lnTo>
                    <a:pt x="1172" y="3495"/>
                  </a:lnTo>
                  <a:lnTo>
                    <a:pt x="1193" y="3579"/>
                  </a:lnTo>
                  <a:lnTo>
                    <a:pt x="1255" y="3600"/>
                  </a:lnTo>
                  <a:lnTo>
                    <a:pt x="1255" y="3704"/>
                  </a:lnTo>
                  <a:lnTo>
                    <a:pt x="1318" y="3725"/>
                  </a:lnTo>
                  <a:lnTo>
                    <a:pt x="1381" y="3683"/>
                  </a:lnTo>
                  <a:lnTo>
                    <a:pt x="1465" y="3683"/>
                  </a:lnTo>
                  <a:lnTo>
                    <a:pt x="1318" y="3516"/>
                  </a:lnTo>
                  <a:lnTo>
                    <a:pt x="1381" y="3474"/>
                  </a:lnTo>
                  <a:lnTo>
                    <a:pt x="1632" y="3621"/>
                  </a:lnTo>
                  <a:lnTo>
                    <a:pt x="1820" y="3600"/>
                  </a:lnTo>
                  <a:lnTo>
                    <a:pt x="1779" y="3704"/>
                  </a:lnTo>
                  <a:lnTo>
                    <a:pt x="1904" y="3809"/>
                  </a:lnTo>
                  <a:lnTo>
                    <a:pt x="2134" y="3767"/>
                  </a:lnTo>
                  <a:lnTo>
                    <a:pt x="2302" y="3809"/>
                  </a:lnTo>
                  <a:lnTo>
                    <a:pt x="2636" y="4081"/>
                  </a:lnTo>
                  <a:lnTo>
                    <a:pt x="2762" y="4248"/>
                  </a:lnTo>
                  <a:lnTo>
                    <a:pt x="2846" y="4248"/>
                  </a:lnTo>
                  <a:lnTo>
                    <a:pt x="2888" y="4206"/>
                  </a:lnTo>
                  <a:lnTo>
                    <a:pt x="3055" y="4206"/>
                  </a:lnTo>
                  <a:lnTo>
                    <a:pt x="3139" y="4290"/>
                  </a:lnTo>
                  <a:lnTo>
                    <a:pt x="3180" y="4437"/>
                  </a:lnTo>
                  <a:lnTo>
                    <a:pt x="3201" y="4458"/>
                  </a:lnTo>
                  <a:lnTo>
                    <a:pt x="3306" y="4437"/>
                  </a:lnTo>
                  <a:lnTo>
                    <a:pt x="3390" y="4332"/>
                  </a:lnTo>
                  <a:lnTo>
                    <a:pt x="3473" y="4311"/>
                  </a:lnTo>
                  <a:lnTo>
                    <a:pt x="3578" y="4332"/>
                  </a:lnTo>
                  <a:lnTo>
                    <a:pt x="3704" y="4332"/>
                  </a:lnTo>
                  <a:lnTo>
                    <a:pt x="3787" y="4395"/>
                  </a:lnTo>
                  <a:lnTo>
                    <a:pt x="3871" y="4311"/>
                  </a:lnTo>
                  <a:lnTo>
                    <a:pt x="3934" y="4290"/>
                  </a:lnTo>
                  <a:lnTo>
                    <a:pt x="4038" y="4332"/>
                  </a:lnTo>
                  <a:lnTo>
                    <a:pt x="4101" y="4311"/>
                  </a:lnTo>
                  <a:lnTo>
                    <a:pt x="4331" y="4311"/>
                  </a:lnTo>
                  <a:lnTo>
                    <a:pt x="4561" y="4437"/>
                  </a:lnTo>
                  <a:lnTo>
                    <a:pt x="4708" y="4458"/>
                  </a:lnTo>
                  <a:lnTo>
                    <a:pt x="4708" y="4290"/>
                  </a:lnTo>
                  <a:lnTo>
                    <a:pt x="4666" y="4123"/>
                  </a:lnTo>
                  <a:lnTo>
                    <a:pt x="5043" y="3725"/>
                  </a:lnTo>
                  <a:lnTo>
                    <a:pt x="5064" y="3558"/>
                  </a:lnTo>
                  <a:lnTo>
                    <a:pt x="5168" y="3474"/>
                  </a:lnTo>
                  <a:lnTo>
                    <a:pt x="5252" y="3474"/>
                  </a:lnTo>
                  <a:lnTo>
                    <a:pt x="5294" y="3286"/>
                  </a:lnTo>
                  <a:lnTo>
                    <a:pt x="5252" y="3202"/>
                  </a:lnTo>
                  <a:lnTo>
                    <a:pt x="5231" y="3139"/>
                  </a:lnTo>
                  <a:lnTo>
                    <a:pt x="5273" y="3056"/>
                  </a:lnTo>
                  <a:lnTo>
                    <a:pt x="5147" y="2972"/>
                  </a:lnTo>
                  <a:lnTo>
                    <a:pt x="5064" y="2825"/>
                  </a:lnTo>
                  <a:lnTo>
                    <a:pt x="5022" y="2742"/>
                  </a:lnTo>
                  <a:lnTo>
                    <a:pt x="4980" y="2470"/>
                  </a:lnTo>
                  <a:lnTo>
                    <a:pt x="5022" y="2365"/>
                  </a:lnTo>
                  <a:lnTo>
                    <a:pt x="5022" y="2323"/>
                  </a:lnTo>
                  <a:lnTo>
                    <a:pt x="4875" y="2135"/>
                  </a:lnTo>
                  <a:lnTo>
                    <a:pt x="4854" y="1947"/>
                  </a:lnTo>
                  <a:lnTo>
                    <a:pt x="4938" y="1821"/>
                  </a:lnTo>
                  <a:lnTo>
                    <a:pt x="5043" y="1779"/>
                  </a:lnTo>
                  <a:lnTo>
                    <a:pt x="5043" y="1403"/>
                  </a:lnTo>
                  <a:lnTo>
                    <a:pt x="4980" y="1361"/>
                  </a:lnTo>
                  <a:lnTo>
                    <a:pt x="4959" y="1214"/>
                  </a:lnTo>
                  <a:lnTo>
                    <a:pt x="4875" y="1089"/>
                  </a:lnTo>
                  <a:lnTo>
                    <a:pt x="4771" y="838"/>
                  </a:lnTo>
                  <a:lnTo>
                    <a:pt x="4750" y="775"/>
                  </a:lnTo>
                  <a:lnTo>
                    <a:pt x="4708" y="670"/>
                  </a:lnTo>
                  <a:lnTo>
                    <a:pt x="4708" y="545"/>
                  </a:lnTo>
                  <a:lnTo>
                    <a:pt x="4645" y="315"/>
                  </a:lnTo>
                  <a:lnTo>
                    <a:pt x="4561" y="315"/>
                  </a:lnTo>
                  <a:lnTo>
                    <a:pt x="4436" y="210"/>
                  </a:lnTo>
                  <a:lnTo>
                    <a:pt x="4310" y="231"/>
                  </a:lnTo>
                  <a:lnTo>
                    <a:pt x="3683" y="273"/>
                  </a:lnTo>
                  <a:lnTo>
                    <a:pt x="2950" y="231"/>
                  </a:lnTo>
                  <a:lnTo>
                    <a:pt x="2867" y="252"/>
                  </a:lnTo>
                  <a:lnTo>
                    <a:pt x="2678" y="440"/>
                  </a:lnTo>
                  <a:lnTo>
                    <a:pt x="2511" y="482"/>
                  </a:lnTo>
                  <a:lnTo>
                    <a:pt x="2469" y="440"/>
                  </a:lnTo>
                  <a:lnTo>
                    <a:pt x="2636" y="356"/>
                  </a:lnTo>
                  <a:lnTo>
                    <a:pt x="2783" y="210"/>
                  </a:lnTo>
                  <a:lnTo>
                    <a:pt x="2741" y="210"/>
                  </a:lnTo>
                  <a:lnTo>
                    <a:pt x="2616" y="315"/>
                  </a:lnTo>
                  <a:lnTo>
                    <a:pt x="2406" y="398"/>
                  </a:lnTo>
                  <a:lnTo>
                    <a:pt x="2134" y="356"/>
                  </a:lnTo>
                  <a:lnTo>
                    <a:pt x="2092" y="210"/>
                  </a:lnTo>
                  <a:lnTo>
                    <a:pt x="2134" y="126"/>
                  </a:lnTo>
                  <a:lnTo>
                    <a:pt x="2260" y="126"/>
                  </a:lnTo>
                  <a:lnTo>
                    <a:pt x="2323" y="168"/>
                  </a:lnTo>
                  <a:lnTo>
                    <a:pt x="2323" y="126"/>
                  </a:lnTo>
                  <a:lnTo>
                    <a:pt x="2155" y="43"/>
                  </a:lnTo>
                  <a:lnTo>
                    <a:pt x="1883"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6" name="Google Shape;986;p27"/>
            <p:cNvSpPr/>
            <p:nvPr/>
          </p:nvSpPr>
          <p:spPr>
            <a:xfrm>
              <a:off x="-2477809" y="3399311"/>
              <a:ext cx="89623" cy="37287"/>
            </a:xfrm>
            <a:custGeom>
              <a:avLst/>
              <a:gdLst/>
              <a:ahLst/>
              <a:cxnLst/>
              <a:rect l="l" t="t" r="r" b="b"/>
              <a:pathLst>
                <a:path w="4228" h="1842" extrusionOk="0">
                  <a:moveTo>
                    <a:pt x="1403" y="1"/>
                  </a:moveTo>
                  <a:lnTo>
                    <a:pt x="1319" y="63"/>
                  </a:lnTo>
                  <a:lnTo>
                    <a:pt x="1152" y="21"/>
                  </a:lnTo>
                  <a:lnTo>
                    <a:pt x="1152" y="126"/>
                  </a:lnTo>
                  <a:lnTo>
                    <a:pt x="1068" y="189"/>
                  </a:lnTo>
                  <a:lnTo>
                    <a:pt x="984" y="168"/>
                  </a:lnTo>
                  <a:lnTo>
                    <a:pt x="775" y="168"/>
                  </a:lnTo>
                  <a:lnTo>
                    <a:pt x="733" y="273"/>
                  </a:lnTo>
                  <a:lnTo>
                    <a:pt x="587" y="273"/>
                  </a:lnTo>
                  <a:lnTo>
                    <a:pt x="482" y="398"/>
                  </a:lnTo>
                  <a:lnTo>
                    <a:pt x="378" y="398"/>
                  </a:lnTo>
                  <a:lnTo>
                    <a:pt x="168" y="586"/>
                  </a:lnTo>
                  <a:lnTo>
                    <a:pt x="106" y="545"/>
                  </a:lnTo>
                  <a:lnTo>
                    <a:pt x="22" y="503"/>
                  </a:lnTo>
                  <a:lnTo>
                    <a:pt x="1" y="524"/>
                  </a:lnTo>
                  <a:lnTo>
                    <a:pt x="1" y="628"/>
                  </a:lnTo>
                  <a:lnTo>
                    <a:pt x="147" y="712"/>
                  </a:lnTo>
                  <a:lnTo>
                    <a:pt x="252" y="900"/>
                  </a:lnTo>
                  <a:lnTo>
                    <a:pt x="252" y="1047"/>
                  </a:lnTo>
                  <a:lnTo>
                    <a:pt x="273" y="1130"/>
                  </a:lnTo>
                  <a:lnTo>
                    <a:pt x="378" y="1172"/>
                  </a:lnTo>
                  <a:lnTo>
                    <a:pt x="587" y="1319"/>
                  </a:lnTo>
                  <a:lnTo>
                    <a:pt x="691" y="1382"/>
                  </a:lnTo>
                  <a:lnTo>
                    <a:pt x="942" y="1674"/>
                  </a:lnTo>
                  <a:lnTo>
                    <a:pt x="1005" y="1674"/>
                  </a:lnTo>
                  <a:lnTo>
                    <a:pt x="1298" y="1842"/>
                  </a:lnTo>
                  <a:lnTo>
                    <a:pt x="1361" y="1779"/>
                  </a:lnTo>
                  <a:lnTo>
                    <a:pt x="1507" y="1779"/>
                  </a:lnTo>
                  <a:lnTo>
                    <a:pt x="1528" y="1674"/>
                  </a:lnTo>
                  <a:lnTo>
                    <a:pt x="1591" y="1633"/>
                  </a:lnTo>
                  <a:lnTo>
                    <a:pt x="1633" y="1528"/>
                  </a:lnTo>
                  <a:lnTo>
                    <a:pt x="1738" y="1570"/>
                  </a:lnTo>
                  <a:lnTo>
                    <a:pt x="1947" y="1570"/>
                  </a:lnTo>
                  <a:lnTo>
                    <a:pt x="2114" y="1674"/>
                  </a:lnTo>
                  <a:lnTo>
                    <a:pt x="2261" y="1674"/>
                  </a:lnTo>
                  <a:lnTo>
                    <a:pt x="2428" y="1654"/>
                  </a:lnTo>
                  <a:lnTo>
                    <a:pt x="2512" y="1737"/>
                  </a:lnTo>
                  <a:lnTo>
                    <a:pt x="2742" y="1779"/>
                  </a:lnTo>
                  <a:lnTo>
                    <a:pt x="2763" y="1779"/>
                  </a:lnTo>
                  <a:lnTo>
                    <a:pt x="2888" y="1695"/>
                  </a:lnTo>
                  <a:lnTo>
                    <a:pt x="3035" y="1674"/>
                  </a:lnTo>
                  <a:lnTo>
                    <a:pt x="3077" y="1737"/>
                  </a:lnTo>
                  <a:lnTo>
                    <a:pt x="3307" y="1654"/>
                  </a:lnTo>
                  <a:lnTo>
                    <a:pt x="3516" y="1633"/>
                  </a:lnTo>
                  <a:lnTo>
                    <a:pt x="3683" y="1465"/>
                  </a:lnTo>
                  <a:lnTo>
                    <a:pt x="3830" y="1444"/>
                  </a:lnTo>
                  <a:lnTo>
                    <a:pt x="3976" y="1340"/>
                  </a:lnTo>
                  <a:lnTo>
                    <a:pt x="4227" y="1361"/>
                  </a:lnTo>
                  <a:lnTo>
                    <a:pt x="4186" y="1214"/>
                  </a:lnTo>
                  <a:lnTo>
                    <a:pt x="4102" y="1130"/>
                  </a:lnTo>
                  <a:lnTo>
                    <a:pt x="3935" y="1130"/>
                  </a:lnTo>
                  <a:lnTo>
                    <a:pt x="3893" y="1172"/>
                  </a:lnTo>
                  <a:lnTo>
                    <a:pt x="3809" y="1172"/>
                  </a:lnTo>
                  <a:lnTo>
                    <a:pt x="3683" y="1005"/>
                  </a:lnTo>
                  <a:lnTo>
                    <a:pt x="3349" y="733"/>
                  </a:lnTo>
                  <a:lnTo>
                    <a:pt x="3181" y="691"/>
                  </a:lnTo>
                  <a:lnTo>
                    <a:pt x="2951" y="733"/>
                  </a:lnTo>
                  <a:lnTo>
                    <a:pt x="2826" y="628"/>
                  </a:lnTo>
                  <a:lnTo>
                    <a:pt x="2867" y="524"/>
                  </a:lnTo>
                  <a:lnTo>
                    <a:pt x="2679" y="545"/>
                  </a:lnTo>
                  <a:lnTo>
                    <a:pt x="2428" y="398"/>
                  </a:lnTo>
                  <a:lnTo>
                    <a:pt x="2365" y="440"/>
                  </a:lnTo>
                  <a:lnTo>
                    <a:pt x="2512" y="607"/>
                  </a:lnTo>
                  <a:lnTo>
                    <a:pt x="2428" y="607"/>
                  </a:lnTo>
                  <a:lnTo>
                    <a:pt x="2365" y="649"/>
                  </a:lnTo>
                  <a:lnTo>
                    <a:pt x="2302" y="628"/>
                  </a:lnTo>
                  <a:lnTo>
                    <a:pt x="2302" y="524"/>
                  </a:lnTo>
                  <a:lnTo>
                    <a:pt x="2240" y="503"/>
                  </a:lnTo>
                  <a:lnTo>
                    <a:pt x="2219" y="419"/>
                  </a:lnTo>
                  <a:lnTo>
                    <a:pt x="2261" y="314"/>
                  </a:lnTo>
                  <a:lnTo>
                    <a:pt x="2198" y="231"/>
                  </a:lnTo>
                  <a:lnTo>
                    <a:pt x="2093" y="231"/>
                  </a:lnTo>
                  <a:lnTo>
                    <a:pt x="1989" y="126"/>
                  </a:lnTo>
                  <a:lnTo>
                    <a:pt x="2010" y="84"/>
                  </a:lnTo>
                  <a:lnTo>
                    <a:pt x="1779" y="21"/>
                  </a:lnTo>
                  <a:lnTo>
                    <a:pt x="1696" y="84"/>
                  </a:lnTo>
                  <a:lnTo>
                    <a:pt x="1612" y="63"/>
                  </a:lnTo>
                  <a:lnTo>
                    <a:pt x="1570" y="105"/>
                  </a:lnTo>
                  <a:lnTo>
                    <a:pt x="1507" y="21"/>
                  </a:lnTo>
                  <a:lnTo>
                    <a:pt x="1486" y="63"/>
                  </a:lnTo>
                  <a:lnTo>
                    <a:pt x="1403"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7" name="Google Shape;987;p27"/>
            <p:cNvSpPr/>
            <p:nvPr/>
          </p:nvSpPr>
          <p:spPr>
            <a:xfrm>
              <a:off x="-2547440" y="3337472"/>
              <a:ext cx="102045" cy="116496"/>
            </a:xfrm>
            <a:custGeom>
              <a:avLst/>
              <a:gdLst/>
              <a:ahLst/>
              <a:cxnLst/>
              <a:rect l="l" t="t" r="r" b="b"/>
              <a:pathLst>
                <a:path w="4814" h="5755" extrusionOk="0">
                  <a:moveTo>
                    <a:pt x="1340" y="1"/>
                  </a:moveTo>
                  <a:lnTo>
                    <a:pt x="1340" y="22"/>
                  </a:lnTo>
                  <a:lnTo>
                    <a:pt x="1340" y="126"/>
                  </a:lnTo>
                  <a:lnTo>
                    <a:pt x="1424" y="189"/>
                  </a:lnTo>
                  <a:lnTo>
                    <a:pt x="1466" y="189"/>
                  </a:lnTo>
                  <a:lnTo>
                    <a:pt x="1466" y="252"/>
                  </a:lnTo>
                  <a:lnTo>
                    <a:pt x="1612" y="377"/>
                  </a:lnTo>
                  <a:lnTo>
                    <a:pt x="1507" y="419"/>
                  </a:lnTo>
                  <a:lnTo>
                    <a:pt x="1403" y="419"/>
                  </a:lnTo>
                  <a:lnTo>
                    <a:pt x="1403" y="524"/>
                  </a:lnTo>
                  <a:lnTo>
                    <a:pt x="1507" y="461"/>
                  </a:lnTo>
                  <a:lnTo>
                    <a:pt x="1507" y="628"/>
                  </a:lnTo>
                  <a:lnTo>
                    <a:pt x="1612" y="670"/>
                  </a:lnTo>
                  <a:lnTo>
                    <a:pt x="1528" y="754"/>
                  </a:lnTo>
                  <a:lnTo>
                    <a:pt x="1528" y="838"/>
                  </a:lnTo>
                  <a:lnTo>
                    <a:pt x="1612" y="880"/>
                  </a:lnTo>
                  <a:lnTo>
                    <a:pt x="1738" y="880"/>
                  </a:lnTo>
                  <a:lnTo>
                    <a:pt x="1926" y="1068"/>
                  </a:lnTo>
                  <a:lnTo>
                    <a:pt x="2156" y="1172"/>
                  </a:lnTo>
                  <a:lnTo>
                    <a:pt x="1926" y="1131"/>
                  </a:lnTo>
                  <a:lnTo>
                    <a:pt x="1738" y="942"/>
                  </a:lnTo>
                  <a:lnTo>
                    <a:pt x="1612" y="963"/>
                  </a:lnTo>
                  <a:lnTo>
                    <a:pt x="1507" y="942"/>
                  </a:lnTo>
                  <a:lnTo>
                    <a:pt x="1424" y="942"/>
                  </a:lnTo>
                  <a:lnTo>
                    <a:pt x="1340" y="1068"/>
                  </a:lnTo>
                  <a:lnTo>
                    <a:pt x="1361" y="1152"/>
                  </a:lnTo>
                  <a:lnTo>
                    <a:pt x="1361" y="1340"/>
                  </a:lnTo>
                  <a:lnTo>
                    <a:pt x="1424" y="1444"/>
                  </a:lnTo>
                  <a:lnTo>
                    <a:pt x="1298" y="1277"/>
                  </a:lnTo>
                  <a:lnTo>
                    <a:pt x="1319" y="1152"/>
                  </a:lnTo>
                  <a:lnTo>
                    <a:pt x="1235" y="1068"/>
                  </a:lnTo>
                  <a:lnTo>
                    <a:pt x="1194" y="1089"/>
                  </a:lnTo>
                  <a:lnTo>
                    <a:pt x="1194" y="1172"/>
                  </a:lnTo>
                  <a:lnTo>
                    <a:pt x="1235" y="1277"/>
                  </a:lnTo>
                  <a:lnTo>
                    <a:pt x="1152" y="1361"/>
                  </a:lnTo>
                  <a:lnTo>
                    <a:pt x="1089" y="1235"/>
                  </a:lnTo>
                  <a:lnTo>
                    <a:pt x="1089" y="1089"/>
                  </a:lnTo>
                  <a:lnTo>
                    <a:pt x="942" y="1026"/>
                  </a:lnTo>
                  <a:lnTo>
                    <a:pt x="880" y="1047"/>
                  </a:lnTo>
                  <a:lnTo>
                    <a:pt x="608" y="1131"/>
                  </a:lnTo>
                  <a:lnTo>
                    <a:pt x="587" y="1235"/>
                  </a:lnTo>
                  <a:lnTo>
                    <a:pt x="629" y="1340"/>
                  </a:lnTo>
                  <a:lnTo>
                    <a:pt x="775" y="1361"/>
                  </a:lnTo>
                  <a:lnTo>
                    <a:pt x="796" y="1465"/>
                  </a:lnTo>
                  <a:lnTo>
                    <a:pt x="796" y="1486"/>
                  </a:lnTo>
                  <a:lnTo>
                    <a:pt x="733" y="1507"/>
                  </a:lnTo>
                  <a:lnTo>
                    <a:pt x="733" y="1591"/>
                  </a:lnTo>
                  <a:lnTo>
                    <a:pt x="691" y="1696"/>
                  </a:lnTo>
                  <a:lnTo>
                    <a:pt x="691" y="1800"/>
                  </a:lnTo>
                  <a:lnTo>
                    <a:pt x="608" y="1863"/>
                  </a:lnTo>
                  <a:lnTo>
                    <a:pt x="503" y="1800"/>
                  </a:lnTo>
                  <a:lnTo>
                    <a:pt x="461" y="1926"/>
                  </a:lnTo>
                  <a:lnTo>
                    <a:pt x="482" y="1988"/>
                  </a:lnTo>
                  <a:lnTo>
                    <a:pt x="608" y="1988"/>
                  </a:lnTo>
                  <a:lnTo>
                    <a:pt x="670" y="2030"/>
                  </a:lnTo>
                  <a:lnTo>
                    <a:pt x="629" y="2114"/>
                  </a:lnTo>
                  <a:lnTo>
                    <a:pt x="608" y="2240"/>
                  </a:lnTo>
                  <a:lnTo>
                    <a:pt x="524" y="2302"/>
                  </a:lnTo>
                  <a:lnTo>
                    <a:pt x="608" y="2407"/>
                  </a:lnTo>
                  <a:lnTo>
                    <a:pt x="524" y="2449"/>
                  </a:lnTo>
                  <a:lnTo>
                    <a:pt x="378" y="2407"/>
                  </a:lnTo>
                  <a:lnTo>
                    <a:pt x="210" y="2449"/>
                  </a:lnTo>
                  <a:lnTo>
                    <a:pt x="168" y="2553"/>
                  </a:lnTo>
                  <a:lnTo>
                    <a:pt x="85" y="2658"/>
                  </a:lnTo>
                  <a:lnTo>
                    <a:pt x="105" y="2825"/>
                  </a:lnTo>
                  <a:lnTo>
                    <a:pt x="85" y="3035"/>
                  </a:lnTo>
                  <a:lnTo>
                    <a:pt x="43" y="3139"/>
                  </a:lnTo>
                  <a:lnTo>
                    <a:pt x="43" y="3160"/>
                  </a:lnTo>
                  <a:lnTo>
                    <a:pt x="1" y="3244"/>
                  </a:lnTo>
                  <a:lnTo>
                    <a:pt x="85" y="3432"/>
                  </a:lnTo>
                  <a:lnTo>
                    <a:pt x="85" y="3474"/>
                  </a:lnTo>
                  <a:lnTo>
                    <a:pt x="168" y="3579"/>
                  </a:lnTo>
                  <a:lnTo>
                    <a:pt x="85" y="3746"/>
                  </a:lnTo>
                  <a:lnTo>
                    <a:pt x="147" y="3746"/>
                  </a:lnTo>
                  <a:lnTo>
                    <a:pt x="273" y="3913"/>
                  </a:lnTo>
                  <a:lnTo>
                    <a:pt x="294" y="4060"/>
                  </a:lnTo>
                  <a:lnTo>
                    <a:pt x="357" y="4102"/>
                  </a:lnTo>
                  <a:lnTo>
                    <a:pt x="357" y="4290"/>
                  </a:lnTo>
                  <a:lnTo>
                    <a:pt x="461" y="4374"/>
                  </a:lnTo>
                  <a:lnTo>
                    <a:pt x="461" y="4437"/>
                  </a:lnTo>
                  <a:lnTo>
                    <a:pt x="566" y="4520"/>
                  </a:lnTo>
                  <a:lnTo>
                    <a:pt x="629" y="4478"/>
                  </a:lnTo>
                  <a:lnTo>
                    <a:pt x="733" y="4478"/>
                  </a:lnTo>
                  <a:lnTo>
                    <a:pt x="817" y="4520"/>
                  </a:lnTo>
                  <a:lnTo>
                    <a:pt x="922" y="4478"/>
                  </a:lnTo>
                  <a:lnTo>
                    <a:pt x="1047" y="4541"/>
                  </a:lnTo>
                  <a:lnTo>
                    <a:pt x="1152" y="4541"/>
                  </a:lnTo>
                  <a:lnTo>
                    <a:pt x="1298" y="4625"/>
                  </a:lnTo>
                  <a:lnTo>
                    <a:pt x="1152" y="4750"/>
                  </a:lnTo>
                  <a:lnTo>
                    <a:pt x="1089" y="4918"/>
                  </a:lnTo>
                  <a:lnTo>
                    <a:pt x="1089" y="5022"/>
                  </a:lnTo>
                  <a:lnTo>
                    <a:pt x="1005" y="5106"/>
                  </a:lnTo>
                  <a:lnTo>
                    <a:pt x="942" y="5273"/>
                  </a:lnTo>
                  <a:lnTo>
                    <a:pt x="942" y="5441"/>
                  </a:lnTo>
                  <a:lnTo>
                    <a:pt x="1047" y="5525"/>
                  </a:lnTo>
                  <a:lnTo>
                    <a:pt x="1110" y="5629"/>
                  </a:lnTo>
                  <a:lnTo>
                    <a:pt x="1214" y="5650"/>
                  </a:lnTo>
                  <a:lnTo>
                    <a:pt x="1319" y="5587"/>
                  </a:lnTo>
                  <a:lnTo>
                    <a:pt x="1445" y="5650"/>
                  </a:lnTo>
                  <a:lnTo>
                    <a:pt x="1507" y="5566"/>
                  </a:lnTo>
                  <a:lnTo>
                    <a:pt x="1466" y="5525"/>
                  </a:lnTo>
                  <a:lnTo>
                    <a:pt x="1612" y="5462"/>
                  </a:lnTo>
                  <a:lnTo>
                    <a:pt x="1633" y="5566"/>
                  </a:lnTo>
                  <a:lnTo>
                    <a:pt x="1717" y="5587"/>
                  </a:lnTo>
                  <a:lnTo>
                    <a:pt x="1758" y="5545"/>
                  </a:lnTo>
                  <a:lnTo>
                    <a:pt x="1842" y="5545"/>
                  </a:lnTo>
                  <a:lnTo>
                    <a:pt x="1989" y="5671"/>
                  </a:lnTo>
                  <a:lnTo>
                    <a:pt x="2072" y="5692"/>
                  </a:lnTo>
                  <a:lnTo>
                    <a:pt x="2093" y="5692"/>
                  </a:lnTo>
                  <a:lnTo>
                    <a:pt x="2156" y="5671"/>
                  </a:lnTo>
                  <a:lnTo>
                    <a:pt x="2261" y="5629"/>
                  </a:lnTo>
                  <a:lnTo>
                    <a:pt x="2344" y="5734"/>
                  </a:lnTo>
                  <a:lnTo>
                    <a:pt x="2491" y="5755"/>
                  </a:lnTo>
                  <a:lnTo>
                    <a:pt x="2512" y="5692"/>
                  </a:lnTo>
                  <a:lnTo>
                    <a:pt x="2512" y="5629"/>
                  </a:lnTo>
                  <a:lnTo>
                    <a:pt x="2826" y="5629"/>
                  </a:lnTo>
                  <a:lnTo>
                    <a:pt x="2909" y="5692"/>
                  </a:lnTo>
                  <a:lnTo>
                    <a:pt x="3014" y="5671"/>
                  </a:lnTo>
                  <a:lnTo>
                    <a:pt x="3098" y="5692"/>
                  </a:lnTo>
                  <a:lnTo>
                    <a:pt x="3202" y="5671"/>
                  </a:lnTo>
                  <a:lnTo>
                    <a:pt x="3391" y="5545"/>
                  </a:lnTo>
                  <a:lnTo>
                    <a:pt x="3453" y="5545"/>
                  </a:lnTo>
                  <a:lnTo>
                    <a:pt x="3600" y="5566"/>
                  </a:lnTo>
                  <a:lnTo>
                    <a:pt x="3725" y="5545"/>
                  </a:lnTo>
                  <a:lnTo>
                    <a:pt x="3851" y="5629"/>
                  </a:lnTo>
                  <a:lnTo>
                    <a:pt x="3935" y="5566"/>
                  </a:lnTo>
                  <a:lnTo>
                    <a:pt x="3914" y="5462"/>
                  </a:lnTo>
                  <a:lnTo>
                    <a:pt x="3746" y="5378"/>
                  </a:lnTo>
                  <a:lnTo>
                    <a:pt x="3746" y="5315"/>
                  </a:lnTo>
                  <a:lnTo>
                    <a:pt x="3914" y="5127"/>
                  </a:lnTo>
                  <a:lnTo>
                    <a:pt x="4039" y="5043"/>
                  </a:lnTo>
                  <a:lnTo>
                    <a:pt x="4123" y="4939"/>
                  </a:lnTo>
                  <a:lnTo>
                    <a:pt x="4186" y="4939"/>
                  </a:lnTo>
                  <a:lnTo>
                    <a:pt x="4186" y="4834"/>
                  </a:lnTo>
                  <a:lnTo>
                    <a:pt x="4227" y="4729"/>
                  </a:lnTo>
                  <a:lnTo>
                    <a:pt x="3976" y="4437"/>
                  </a:lnTo>
                  <a:lnTo>
                    <a:pt x="3872" y="4374"/>
                  </a:lnTo>
                  <a:lnTo>
                    <a:pt x="3663" y="4227"/>
                  </a:lnTo>
                  <a:lnTo>
                    <a:pt x="3558" y="4185"/>
                  </a:lnTo>
                  <a:lnTo>
                    <a:pt x="3537" y="4102"/>
                  </a:lnTo>
                  <a:lnTo>
                    <a:pt x="3537" y="3955"/>
                  </a:lnTo>
                  <a:lnTo>
                    <a:pt x="3432" y="3767"/>
                  </a:lnTo>
                  <a:lnTo>
                    <a:pt x="3286" y="3683"/>
                  </a:lnTo>
                  <a:lnTo>
                    <a:pt x="3286" y="3579"/>
                  </a:lnTo>
                  <a:lnTo>
                    <a:pt x="3307" y="3558"/>
                  </a:lnTo>
                  <a:lnTo>
                    <a:pt x="3391" y="3600"/>
                  </a:lnTo>
                  <a:lnTo>
                    <a:pt x="3453" y="3641"/>
                  </a:lnTo>
                  <a:lnTo>
                    <a:pt x="3663" y="3453"/>
                  </a:lnTo>
                  <a:lnTo>
                    <a:pt x="3767" y="3453"/>
                  </a:lnTo>
                  <a:lnTo>
                    <a:pt x="3872" y="3328"/>
                  </a:lnTo>
                  <a:lnTo>
                    <a:pt x="4018" y="3328"/>
                  </a:lnTo>
                  <a:lnTo>
                    <a:pt x="4060" y="3223"/>
                  </a:lnTo>
                  <a:lnTo>
                    <a:pt x="4269" y="3223"/>
                  </a:lnTo>
                  <a:lnTo>
                    <a:pt x="4353" y="3244"/>
                  </a:lnTo>
                  <a:lnTo>
                    <a:pt x="4437" y="3181"/>
                  </a:lnTo>
                  <a:lnTo>
                    <a:pt x="4437" y="3076"/>
                  </a:lnTo>
                  <a:lnTo>
                    <a:pt x="4604" y="3118"/>
                  </a:lnTo>
                  <a:lnTo>
                    <a:pt x="4688" y="3056"/>
                  </a:lnTo>
                  <a:lnTo>
                    <a:pt x="4771" y="3118"/>
                  </a:lnTo>
                  <a:lnTo>
                    <a:pt x="4792" y="3076"/>
                  </a:lnTo>
                  <a:lnTo>
                    <a:pt x="4813" y="3035"/>
                  </a:lnTo>
                  <a:lnTo>
                    <a:pt x="4813" y="2721"/>
                  </a:lnTo>
                  <a:lnTo>
                    <a:pt x="4751" y="2637"/>
                  </a:lnTo>
                  <a:lnTo>
                    <a:pt x="4667" y="2595"/>
                  </a:lnTo>
                  <a:lnTo>
                    <a:pt x="4562" y="2344"/>
                  </a:lnTo>
                  <a:lnTo>
                    <a:pt x="4604" y="2240"/>
                  </a:lnTo>
                  <a:lnTo>
                    <a:pt x="4562" y="2114"/>
                  </a:lnTo>
                  <a:lnTo>
                    <a:pt x="4562" y="2030"/>
                  </a:lnTo>
                  <a:lnTo>
                    <a:pt x="4479" y="1926"/>
                  </a:lnTo>
                  <a:lnTo>
                    <a:pt x="4499" y="1821"/>
                  </a:lnTo>
                  <a:lnTo>
                    <a:pt x="4332" y="1612"/>
                  </a:lnTo>
                  <a:lnTo>
                    <a:pt x="4332" y="1549"/>
                  </a:lnTo>
                  <a:lnTo>
                    <a:pt x="4479" y="1465"/>
                  </a:lnTo>
                  <a:lnTo>
                    <a:pt x="4499" y="1277"/>
                  </a:lnTo>
                  <a:lnTo>
                    <a:pt x="4458" y="1026"/>
                  </a:lnTo>
                  <a:lnTo>
                    <a:pt x="4353" y="1026"/>
                  </a:lnTo>
                  <a:lnTo>
                    <a:pt x="4269" y="963"/>
                  </a:lnTo>
                  <a:lnTo>
                    <a:pt x="4165" y="963"/>
                  </a:lnTo>
                  <a:lnTo>
                    <a:pt x="4060" y="880"/>
                  </a:lnTo>
                  <a:lnTo>
                    <a:pt x="4081" y="775"/>
                  </a:lnTo>
                  <a:lnTo>
                    <a:pt x="4039" y="670"/>
                  </a:lnTo>
                  <a:lnTo>
                    <a:pt x="3914" y="712"/>
                  </a:lnTo>
                  <a:lnTo>
                    <a:pt x="3767" y="545"/>
                  </a:lnTo>
                  <a:lnTo>
                    <a:pt x="3663" y="545"/>
                  </a:lnTo>
                  <a:lnTo>
                    <a:pt x="3621" y="461"/>
                  </a:lnTo>
                  <a:lnTo>
                    <a:pt x="3558" y="503"/>
                  </a:lnTo>
                  <a:lnTo>
                    <a:pt x="3432" y="524"/>
                  </a:lnTo>
                  <a:lnTo>
                    <a:pt x="3328" y="608"/>
                  </a:lnTo>
                  <a:lnTo>
                    <a:pt x="3286" y="545"/>
                  </a:lnTo>
                  <a:lnTo>
                    <a:pt x="3349" y="503"/>
                  </a:lnTo>
                  <a:lnTo>
                    <a:pt x="3349" y="524"/>
                  </a:lnTo>
                  <a:lnTo>
                    <a:pt x="3411" y="461"/>
                  </a:lnTo>
                  <a:lnTo>
                    <a:pt x="3516" y="419"/>
                  </a:lnTo>
                  <a:lnTo>
                    <a:pt x="3391" y="419"/>
                  </a:lnTo>
                  <a:lnTo>
                    <a:pt x="3328" y="440"/>
                  </a:lnTo>
                  <a:lnTo>
                    <a:pt x="3307" y="503"/>
                  </a:lnTo>
                  <a:lnTo>
                    <a:pt x="3202" y="545"/>
                  </a:lnTo>
                  <a:lnTo>
                    <a:pt x="3202" y="608"/>
                  </a:lnTo>
                  <a:lnTo>
                    <a:pt x="2993" y="628"/>
                  </a:lnTo>
                  <a:lnTo>
                    <a:pt x="2909" y="733"/>
                  </a:lnTo>
                  <a:lnTo>
                    <a:pt x="2888" y="838"/>
                  </a:lnTo>
                  <a:lnTo>
                    <a:pt x="2763" y="838"/>
                  </a:lnTo>
                  <a:lnTo>
                    <a:pt x="2721" y="775"/>
                  </a:lnTo>
                  <a:lnTo>
                    <a:pt x="2616" y="754"/>
                  </a:lnTo>
                  <a:lnTo>
                    <a:pt x="2574" y="775"/>
                  </a:lnTo>
                  <a:lnTo>
                    <a:pt x="2407" y="733"/>
                  </a:lnTo>
                  <a:lnTo>
                    <a:pt x="2512" y="670"/>
                  </a:lnTo>
                  <a:lnTo>
                    <a:pt x="2595" y="670"/>
                  </a:lnTo>
                  <a:lnTo>
                    <a:pt x="2679" y="608"/>
                  </a:lnTo>
                  <a:lnTo>
                    <a:pt x="2679" y="503"/>
                  </a:lnTo>
                  <a:lnTo>
                    <a:pt x="2616" y="461"/>
                  </a:lnTo>
                  <a:lnTo>
                    <a:pt x="2512" y="545"/>
                  </a:lnTo>
                  <a:lnTo>
                    <a:pt x="2491" y="566"/>
                  </a:lnTo>
                  <a:lnTo>
                    <a:pt x="2365" y="461"/>
                  </a:lnTo>
                  <a:lnTo>
                    <a:pt x="2302" y="419"/>
                  </a:lnTo>
                  <a:lnTo>
                    <a:pt x="2261" y="440"/>
                  </a:lnTo>
                  <a:lnTo>
                    <a:pt x="2240" y="524"/>
                  </a:lnTo>
                  <a:lnTo>
                    <a:pt x="2135" y="566"/>
                  </a:lnTo>
                  <a:lnTo>
                    <a:pt x="2093" y="461"/>
                  </a:lnTo>
                  <a:lnTo>
                    <a:pt x="2030" y="440"/>
                  </a:lnTo>
                  <a:lnTo>
                    <a:pt x="1968" y="377"/>
                  </a:lnTo>
                  <a:lnTo>
                    <a:pt x="2051" y="335"/>
                  </a:lnTo>
                  <a:lnTo>
                    <a:pt x="2093" y="210"/>
                  </a:lnTo>
                  <a:lnTo>
                    <a:pt x="1989" y="189"/>
                  </a:lnTo>
                  <a:lnTo>
                    <a:pt x="1863" y="84"/>
                  </a:lnTo>
                  <a:lnTo>
                    <a:pt x="1758" y="84"/>
                  </a:lnTo>
                  <a:lnTo>
                    <a:pt x="1717" y="43"/>
                  </a:lnTo>
                  <a:lnTo>
                    <a:pt x="1507"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8" name="Google Shape;988;p27"/>
            <p:cNvSpPr/>
            <p:nvPr/>
          </p:nvSpPr>
          <p:spPr>
            <a:xfrm>
              <a:off x="-2574488" y="3362896"/>
              <a:ext cx="43921" cy="38137"/>
            </a:xfrm>
            <a:custGeom>
              <a:avLst/>
              <a:gdLst/>
              <a:ahLst/>
              <a:cxnLst/>
              <a:rect l="l" t="t" r="r" b="b"/>
              <a:pathLst>
                <a:path w="2072" h="1884" extrusionOk="0">
                  <a:moveTo>
                    <a:pt x="1695" y="0"/>
                  </a:moveTo>
                  <a:lnTo>
                    <a:pt x="1549" y="21"/>
                  </a:lnTo>
                  <a:lnTo>
                    <a:pt x="1444" y="126"/>
                  </a:lnTo>
                  <a:lnTo>
                    <a:pt x="1340" y="84"/>
                  </a:lnTo>
                  <a:lnTo>
                    <a:pt x="1277" y="126"/>
                  </a:lnTo>
                  <a:lnTo>
                    <a:pt x="1130" y="126"/>
                  </a:lnTo>
                  <a:lnTo>
                    <a:pt x="1005" y="251"/>
                  </a:lnTo>
                  <a:lnTo>
                    <a:pt x="796" y="398"/>
                  </a:lnTo>
                  <a:lnTo>
                    <a:pt x="754" y="335"/>
                  </a:lnTo>
                  <a:lnTo>
                    <a:pt x="628" y="398"/>
                  </a:lnTo>
                  <a:lnTo>
                    <a:pt x="628" y="544"/>
                  </a:lnTo>
                  <a:lnTo>
                    <a:pt x="524" y="628"/>
                  </a:lnTo>
                  <a:lnTo>
                    <a:pt x="545" y="753"/>
                  </a:lnTo>
                  <a:lnTo>
                    <a:pt x="524" y="879"/>
                  </a:lnTo>
                  <a:lnTo>
                    <a:pt x="482" y="984"/>
                  </a:lnTo>
                  <a:lnTo>
                    <a:pt x="440" y="1046"/>
                  </a:lnTo>
                  <a:lnTo>
                    <a:pt x="335" y="1130"/>
                  </a:lnTo>
                  <a:lnTo>
                    <a:pt x="335" y="1193"/>
                  </a:lnTo>
                  <a:lnTo>
                    <a:pt x="482" y="1339"/>
                  </a:lnTo>
                  <a:lnTo>
                    <a:pt x="607" y="1360"/>
                  </a:lnTo>
                  <a:lnTo>
                    <a:pt x="482" y="1360"/>
                  </a:lnTo>
                  <a:lnTo>
                    <a:pt x="419" y="1402"/>
                  </a:lnTo>
                  <a:lnTo>
                    <a:pt x="377" y="1444"/>
                  </a:lnTo>
                  <a:lnTo>
                    <a:pt x="419" y="1507"/>
                  </a:lnTo>
                  <a:lnTo>
                    <a:pt x="503" y="1507"/>
                  </a:lnTo>
                  <a:lnTo>
                    <a:pt x="503" y="1569"/>
                  </a:lnTo>
                  <a:lnTo>
                    <a:pt x="398" y="1569"/>
                  </a:lnTo>
                  <a:lnTo>
                    <a:pt x="293" y="1486"/>
                  </a:lnTo>
                  <a:lnTo>
                    <a:pt x="189" y="1444"/>
                  </a:lnTo>
                  <a:lnTo>
                    <a:pt x="105" y="1465"/>
                  </a:lnTo>
                  <a:lnTo>
                    <a:pt x="126" y="1507"/>
                  </a:lnTo>
                  <a:lnTo>
                    <a:pt x="210" y="1548"/>
                  </a:lnTo>
                  <a:lnTo>
                    <a:pt x="314" y="1611"/>
                  </a:lnTo>
                  <a:lnTo>
                    <a:pt x="335" y="1590"/>
                  </a:lnTo>
                  <a:lnTo>
                    <a:pt x="440" y="1674"/>
                  </a:lnTo>
                  <a:lnTo>
                    <a:pt x="335" y="1611"/>
                  </a:lnTo>
                  <a:lnTo>
                    <a:pt x="273" y="1653"/>
                  </a:lnTo>
                  <a:lnTo>
                    <a:pt x="105" y="1590"/>
                  </a:lnTo>
                  <a:lnTo>
                    <a:pt x="1" y="1590"/>
                  </a:lnTo>
                  <a:lnTo>
                    <a:pt x="84" y="1611"/>
                  </a:lnTo>
                  <a:lnTo>
                    <a:pt x="126" y="1695"/>
                  </a:lnTo>
                  <a:lnTo>
                    <a:pt x="210" y="1695"/>
                  </a:lnTo>
                  <a:lnTo>
                    <a:pt x="293" y="1758"/>
                  </a:lnTo>
                  <a:lnTo>
                    <a:pt x="335" y="1695"/>
                  </a:lnTo>
                  <a:lnTo>
                    <a:pt x="440" y="1674"/>
                  </a:lnTo>
                  <a:lnTo>
                    <a:pt x="482" y="1653"/>
                  </a:lnTo>
                  <a:lnTo>
                    <a:pt x="545" y="1653"/>
                  </a:lnTo>
                  <a:lnTo>
                    <a:pt x="586" y="1548"/>
                  </a:lnTo>
                  <a:lnTo>
                    <a:pt x="796" y="1548"/>
                  </a:lnTo>
                  <a:lnTo>
                    <a:pt x="837" y="1611"/>
                  </a:lnTo>
                  <a:lnTo>
                    <a:pt x="942" y="1611"/>
                  </a:lnTo>
                  <a:lnTo>
                    <a:pt x="1005" y="1695"/>
                  </a:lnTo>
                  <a:lnTo>
                    <a:pt x="1151" y="1695"/>
                  </a:lnTo>
                  <a:lnTo>
                    <a:pt x="1214" y="1779"/>
                  </a:lnTo>
                  <a:lnTo>
                    <a:pt x="1214" y="1862"/>
                  </a:lnTo>
                  <a:lnTo>
                    <a:pt x="1319" y="1883"/>
                  </a:lnTo>
                  <a:lnTo>
                    <a:pt x="1361" y="1779"/>
                  </a:lnTo>
                  <a:lnTo>
                    <a:pt x="1381" y="1569"/>
                  </a:lnTo>
                  <a:lnTo>
                    <a:pt x="1361" y="1402"/>
                  </a:lnTo>
                  <a:lnTo>
                    <a:pt x="1444" y="1297"/>
                  </a:lnTo>
                  <a:lnTo>
                    <a:pt x="1486" y="1193"/>
                  </a:lnTo>
                  <a:lnTo>
                    <a:pt x="1654" y="1151"/>
                  </a:lnTo>
                  <a:lnTo>
                    <a:pt x="1800" y="1193"/>
                  </a:lnTo>
                  <a:lnTo>
                    <a:pt x="1884" y="1151"/>
                  </a:lnTo>
                  <a:lnTo>
                    <a:pt x="1800" y="1046"/>
                  </a:lnTo>
                  <a:lnTo>
                    <a:pt x="1884" y="984"/>
                  </a:lnTo>
                  <a:lnTo>
                    <a:pt x="1905" y="858"/>
                  </a:lnTo>
                  <a:lnTo>
                    <a:pt x="1946" y="774"/>
                  </a:lnTo>
                  <a:lnTo>
                    <a:pt x="1884" y="732"/>
                  </a:lnTo>
                  <a:lnTo>
                    <a:pt x="1758" y="732"/>
                  </a:lnTo>
                  <a:lnTo>
                    <a:pt x="1737" y="670"/>
                  </a:lnTo>
                  <a:lnTo>
                    <a:pt x="1779" y="544"/>
                  </a:lnTo>
                  <a:lnTo>
                    <a:pt x="1884" y="607"/>
                  </a:lnTo>
                  <a:lnTo>
                    <a:pt x="1967" y="544"/>
                  </a:lnTo>
                  <a:lnTo>
                    <a:pt x="1967" y="440"/>
                  </a:lnTo>
                  <a:lnTo>
                    <a:pt x="2009" y="335"/>
                  </a:lnTo>
                  <a:lnTo>
                    <a:pt x="2009" y="251"/>
                  </a:lnTo>
                  <a:lnTo>
                    <a:pt x="2072" y="230"/>
                  </a:lnTo>
                  <a:lnTo>
                    <a:pt x="2072" y="209"/>
                  </a:lnTo>
                  <a:lnTo>
                    <a:pt x="1967" y="147"/>
                  </a:lnTo>
                  <a:lnTo>
                    <a:pt x="1863" y="84"/>
                  </a:lnTo>
                  <a:lnTo>
                    <a:pt x="1695"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9" name="Google Shape;989;p27"/>
            <p:cNvSpPr/>
            <p:nvPr/>
          </p:nvSpPr>
          <p:spPr>
            <a:xfrm>
              <a:off x="-2578473" y="3394230"/>
              <a:ext cx="34616" cy="28400"/>
            </a:xfrm>
            <a:custGeom>
              <a:avLst/>
              <a:gdLst/>
              <a:ahLst/>
              <a:cxnLst/>
              <a:rect l="l" t="t" r="r" b="b"/>
              <a:pathLst>
                <a:path w="1633" h="1403" extrusionOk="0">
                  <a:moveTo>
                    <a:pt x="774" y="0"/>
                  </a:moveTo>
                  <a:lnTo>
                    <a:pt x="733" y="105"/>
                  </a:lnTo>
                  <a:lnTo>
                    <a:pt x="670" y="105"/>
                  </a:lnTo>
                  <a:lnTo>
                    <a:pt x="628" y="126"/>
                  </a:lnTo>
                  <a:lnTo>
                    <a:pt x="523" y="147"/>
                  </a:lnTo>
                  <a:lnTo>
                    <a:pt x="481" y="210"/>
                  </a:lnTo>
                  <a:lnTo>
                    <a:pt x="398" y="147"/>
                  </a:lnTo>
                  <a:lnTo>
                    <a:pt x="314" y="147"/>
                  </a:lnTo>
                  <a:lnTo>
                    <a:pt x="272" y="63"/>
                  </a:lnTo>
                  <a:lnTo>
                    <a:pt x="189" y="42"/>
                  </a:lnTo>
                  <a:lnTo>
                    <a:pt x="84" y="126"/>
                  </a:lnTo>
                  <a:lnTo>
                    <a:pt x="0" y="272"/>
                  </a:lnTo>
                  <a:lnTo>
                    <a:pt x="63" y="335"/>
                  </a:lnTo>
                  <a:lnTo>
                    <a:pt x="84" y="524"/>
                  </a:lnTo>
                  <a:lnTo>
                    <a:pt x="209" y="565"/>
                  </a:lnTo>
                  <a:lnTo>
                    <a:pt x="251" y="670"/>
                  </a:lnTo>
                  <a:lnTo>
                    <a:pt x="398" y="796"/>
                  </a:lnTo>
                  <a:lnTo>
                    <a:pt x="481" y="796"/>
                  </a:lnTo>
                  <a:lnTo>
                    <a:pt x="565" y="858"/>
                  </a:lnTo>
                  <a:lnTo>
                    <a:pt x="628" y="879"/>
                  </a:lnTo>
                  <a:lnTo>
                    <a:pt x="628" y="1047"/>
                  </a:lnTo>
                  <a:lnTo>
                    <a:pt x="774" y="1109"/>
                  </a:lnTo>
                  <a:lnTo>
                    <a:pt x="816" y="1068"/>
                  </a:lnTo>
                  <a:lnTo>
                    <a:pt x="900" y="1068"/>
                  </a:lnTo>
                  <a:lnTo>
                    <a:pt x="942" y="1109"/>
                  </a:lnTo>
                  <a:lnTo>
                    <a:pt x="1025" y="1151"/>
                  </a:lnTo>
                  <a:lnTo>
                    <a:pt x="1151" y="1298"/>
                  </a:lnTo>
                  <a:lnTo>
                    <a:pt x="1256" y="1319"/>
                  </a:lnTo>
                  <a:lnTo>
                    <a:pt x="1360" y="1402"/>
                  </a:lnTo>
                  <a:lnTo>
                    <a:pt x="1423" y="1361"/>
                  </a:lnTo>
                  <a:lnTo>
                    <a:pt x="1507" y="1361"/>
                  </a:lnTo>
                  <a:lnTo>
                    <a:pt x="1507" y="1298"/>
                  </a:lnTo>
                  <a:lnTo>
                    <a:pt x="1444" y="1256"/>
                  </a:lnTo>
                  <a:lnTo>
                    <a:pt x="1444" y="1172"/>
                  </a:lnTo>
                  <a:lnTo>
                    <a:pt x="1423" y="1109"/>
                  </a:lnTo>
                  <a:lnTo>
                    <a:pt x="1465" y="1047"/>
                  </a:lnTo>
                  <a:lnTo>
                    <a:pt x="1528" y="942"/>
                  </a:lnTo>
                  <a:lnTo>
                    <a:pt x="1549" y="942"/>
                  </a:lnTo>
                  <a:lnTo>
                    <a:pt x="1632" y="775"/>
                  </a:lnTo>
                  <a:lnTo>
                    <a:pt x="1549" y="670"/>
                  </a:lnTo>
                  <a:lnTo>
                    <a:pt x="1549" y="628"/>
                  </a:lnTo>
                  <a:lnTo>
                    <a:pt x="1465" y="440"/>
                  </a:lnTo>
                  <a:lnTo>
                    <a:pt x="1507" y="356"/>
                  </a:lnTo>
                  <a:lnTo>
                    <a:pt x="1507" y="335"/>
                  </a:lnTo>
                  <a:lnTo>
                    <a:pt x="1402" y="314"/>
                  </a:lnTo>
                  <a:lnTo>
                    <a:pt x="1402" y="231"/>
                  </a:lnTo>
                  <a:lnTo>
                    <a:pt x="1339" y="147"/>
                  </a:lnTo>
                  <a:lnTo>
                    <a:pt x="1193" y="147"/>
                  </a:lnTo>
                  <a:lnTo>
                    <a:pt x="1130" y="63"/>
                  </a:lnTo>
                  <a:lnTo>
                    <a:pt x="1025" y="63"/>
                  </a:lnTo>
                  <a:lnTo>
                    <a:pt x="984"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90" name="Google Shape;990;p27"/>
            <p:cNvSpPr/>
            <p:nvPr/>
          </p:nvSpPr>
          <p:spPr>
            <a:xfrm>
              <a:off x="-2548309" y="3413298"/>
              <a:ext cx="8437" cy="11437"/>
            </a:xfrm>
            <a:custGeom>
              <a:avLst/>
              <a:gdLst/>
              <a:ahLst/>
              <a:cxnLst/>
              <a:rect l="l" t="t" r="r" b="b"/>
              <a:pathLst>
                <a:path w="398" h="565" extrusionOk="0">
                  <a:moveTo>
                    <a:pt x="105" y="0"/>
                  </a:moveTo>
                  <a:lnTo>
                    <a:pt x="42" y="105"/>
                  </a:lnTo>
                  <a:lnTo>
                    <a:pt x="0" y="167"/>
                  </a:lnTo>
                  <a:lnTo>
                    <a:pt x="21" y="230"/>
                  </a:lnTo>
                  <a:lnTo>
                    <a:pt x="21" y="314"/>
                  </a:lnTo>
                  <a:lnTo>
                    <a:pt x="84" y="356"/>
                  </a:lnTo>
                  <a:lnTo>
                    <a:pt x="84" y="419"/>
                  </a:lnTo>
                  <a:lnTo>
                    <a:pt x="105" y="419"/>
                  </a:lnTo>
                  <a:lnTo>
                    <a:pt x="146" y="523"/>
                  </a:lnTo>
                  <a:lnTo>
                    <a:pt x="314" y="565"/>
                  </a:lnTo>
                  <a:lnTo>
                    <a:pt x="398" y="544"/>
                  </a:lnTo>
                  <a:lnTo>
                    <a:pt x="398" y="356"/>
                  </a:lnTo>
                  <a:lnTo>
                    <a:pt x="335" y="314"/>
                  </a:lnTo>
                  <a:lnTo>
                    <a:pt x="314" y="167"/>
                  </a:lnTo>
                  <a:lnTo>
                    <a:pt x="18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91" name="Google Shape;991;p27"/>
            <p:cNvSpPr/>
            <p:nvPr/>
          </p:nvSpPr>
          <p:spPr>
            <a:xfrm>
              <a:off x="-2723056" y="3329861"/>
              <a:ext cx="49242" cy="62266"/>
            </a:xfrm>
            <a:custGeom>
              <a:avLst/>
              <a:gdLst/>
              <a:ahLst/>
              <a:cxnLst/>
              <a:rect l="l" t="t" r="r" b="b"/>
              <a:pathLst>
                <a:path w="2323" h="3076" extrusionOk="0">
                  <a:moveTo>
                    <a:pt x="1737" y="0"/>
                  </a:moveTo>
                  <a:lnTo>
                    <a:pt x="1779" y="84"/>
                  </a:lnTo>
                  <a:lnTo>
                    <a:pt x="1653" y="84"/>
                  </a:lnTo>
                  <a:lnTo>
                    <a:pt x="1674" y="209"/>
                  </a:lnTo>
                  <a:lnTo>
                    <a:pt x="1590" y="314"/>
                  </a:lnTo>
                  <a:lnTo>
                    <a:pt x="1590" y="230"/>
                  </a:lnTo>
                  <a:lnTo>
                    <a:pt x="1653" y="188"/>
                  </a:lnTo>
                  <a:lnTo>
                    <a:pt x="1590" y="84"/>
                  </a:lnTo>
                  <a:lnTo>
                    <a:pt x="1528" y="105"/>
                  </a:lnTo>
                  <a:lnTo>
                    <a:pt x="1569" y="167"/>
                  </a:lnTo>
                  <a:lnTo>
                    <a:pt x="1465" y="188"/>
                  </a:lnTo>
                  <a:lnTo>
                    <a:pt x="1423" y="147"/>
                  </a:lnTo>
                  <a:lnTo>
                    <a:pt x="1256" y="167"/>
                  </a:lnTo>
                  <a:lnTo>
                    <a:pt x="1256" y="230"/>
                  </a:lnTo>
                  <a:lnTo>
                    <a:pt x="1214" y="230"/>
                  </a:lnTo>
                  <a:lnTo>
                    <a:pt x="1172" y="356"/>
                  </a:lnTo>
                  <a:lnTo>
                    <a:pt x="1256" y="377"/>
                  </a:lnTo>
                  <a:lnTo>
                    <a:pt x="1235" y="419"/>
                  </a:lnTo>
                  <a:lnTo>
                    <a:pt x="1151" y="419"/>
                  </a:lnTo>
                  <a:lnTo>
                    <a:pt x="1151" y="481"/>
                  </a:lnTo>
                  <a:lnTo>
                    <a:pt x="1046" y="502"/>
                  </a:lnTo>
                  <a:lnTo>
                    <a:pt x="1067" y="586"/>
                  </a:lnTo>
                  <a:lnTo>
                    <a:pt x="1214" y="586"/>
                  </a:lnTo>
                  <a:lnTo>
                    <a:pt x="1172" y="607"/>
                  </a:lnTo>
                  <a:lnTo>
                    <a:pt x="1276" y="586"/>
                  </a:lnTo>
                  <a:lnTo>
                    <a:pt x="1360" y="586"/>
                  </a:lnTo>
                  <a:lnTo>
                    <a:pt x="1235" y="711"/>
                  </a:lnTo>
                  <a:lnTo>
                    <a:pt x="1046" y="795"/>
                  </a:lnTo>
                  <a:lnTo>
                    <a:pt x="1130" y="837"/>
                  </a:lnTo>
                  <a:lnTo>
                    <a:pt x="942" y="879"/>
                  </a:lnTo>
                  <a:lnTo>
                    <a:pt x="858" y="837"/>
                  </a:lnTo>
                  <a:lnTo>
                    <a:pt x="795" y="921"/>
                  </a:lnTo>
                  <a:lnTo>
                    <a:pt x="753" y="816"/>
                  </a:lnTo>
                  <a:lnTo>
                    <a:pt x="502" y="753"/>
                  </a:lnTo>
                  <a:lnTo>
                    <a:pt x="502" y="816"/>
                  </a:lnTo>
                  <a:lnTo>
                    <a:pt x="335" y="753"/>
                  </a:lnTo>
                  <a:lnTo>
                    <a:pt x="314" y="942"/>
                  </a:lnTo>
                  <a:lnTo>
                    <a:pt x="398" y="879"/>
                  </a:lnTo>
                  <a:lnTo>
                    <a:pt x="419" y="942"/>
                  </a:lnTo>
                  <a:lnTo>
                    <a:pt x="440" y="984"/>
                  </a:lnTo>
                  <a:lnTo>
                    <a:pt x="481" y="1088"/>
                  </a:lnTo>
                  <a:lnTo>
                    <a:pt x="419" y="1088"/>
                  </a:lnTo>
                  <a:lnTo>
                    <a:pt x="398" y="1025"/>
                  </a:lnTo>
                  <a:lnTo>
                    <a:pt x="272" y="1025"/>
                  </a:lnTo>
                  <a:lnTo>
                    <a:pt x="419" y="1130"/>
                  </a:lnTo>
                  <a:lnTo>
                    <a:pt x="544" y="1109"/>
                  </a:lnTo>
                  <a:lnTo>
                    <a:pt x="586" y="1214"/>
                  </a:lnTo>
                  <a:lnTo>
                    <a:pt x="440" y="1235"/>
                  </a:lnTo>
                  <a:lnTo>
                    <a:pt x="419" y="1276"/>
                  </a:lnTo>
                  <a:lnTo>
                    <a:pt x="440" y="1339"/>
                  </a:lnTo>
                  <a:lnTo>
                    <a:pt x="293" y="1360"/>
                  </a:lnTo>
                  <a:lnTo>
                    <a:pt x="335" y="1444"/>
                  </a:lnTo>
                  <a:lnTo>
                    <a:pt x="272" y="1465"/>
                  </a:lnTo>
                  <a:lnTo>
                    <a:pt x="377" y="1528"/>
                  </a:lnTo>
                  <a:lnTo>
                    <a:pt x="419" y="1507"/>
                  </a:lnTo>
                  <a:lnTo>
                    <a:pt x="398" y="1548"/>
                  </a:lnTo>
                  <a:lnTo>
                    <a:pt x="523" y="1528"/>
                  </a:lnTo>
                  <a:lnTo>
                    <a:pt x="544" y="1674"/>
                  </a:lnTo>
                  <a:lnTo>
                    <a:pt x="858" y="1674"/>
                  </a:lnTo>
                  <a:lnTo>
                    <a:pt x="753" y="1758"/>
                  </a:lnTo>
                  <a:lnTo>
                    <a:pt x="691" y="1737"/>
                  </a:lnTo>
                  <a:lnTo>
                    <a:pt x="586" y="1925"/>
                  </a:lnTo>
                  <a:lnTo>
                    <a:pt x="628" y="1925"/>
                  </a:lnTo>
                  <a:lnTo>
                    <a:pt x="523" y="2051"/>
                  </a:lnTo>
                  <a:lnTo>
                    <a:pt x="335" y="2176"/>
                  </a:lnTo>
                  <a:lnTo>
                    <a:pt x="419" y="2176"/>
                  </a:lnTo>
                  <a:lnTo>
                    <a:pt x="523" y="2134"/>
                  </a:lnTo>
                  <a:lnTo>
                    <a:pt x="586" y="2155"/>
                  </a:lnTo>
                  <a:lnTo>
                    <a:pt x="732" y="2155"/>
                  </a:lnTo>
                  <a:lnTo>
                    <a:pt x="816" y="2072"/>
                  </a:lnTo>
                  <a:lnTo>
                    <a:pt x="816" y="2092"/>
                  </a:lnTo>
                  <a:lnTo>
                    <a:pt x="942" y="2134"/>
                  </a:lnTo>
                  <a:lnTo>
                    <a:pt x="691" y="2176"/>
                  </a:lnTo>
                  <a:lnTo>
                    <a:pt x="502" y="2197"/>
                  </a:lnTo>
                  <a:lnTo>
                    <a:pt x="440" y="2281"/>
                  </a:lnTo>
                  <a:lnTo>
                    <a:pt x="314" y="2302"/>
                  </a:lnTo>
                  <a:lnTo>
                    <a:pt x="377" y="2364"/>
                  </a:lnTo>
                  <a:lnTo>
                    <a:pt x="335" y="2406"/>
                  </a:lnTo>
                  <a:lnTo>
                    <a:pt x="398" y="2448"/>
                  </a:lnTo>
                  <a:lnTo>
                    <a:pt x="293" y="2469"/>
                  </a:lnTo>
                  <a:lnTo>
                    <a:pt x="209" y="2385"/>
                  </a:lnTo>
                  <a:lnTo>
                    <a:pt x="188" y="2448"/>
                  </a:lnTo>
                  <a:lnTo>
                    <a:pt x="168" y="2406"/>
                  </a:lnTo>
                  <a:lnTo>
                    <a:pt x="0" y="2490"/>
                  </a:lnTo>
                  <a:lnTo>
                    <a:pt x="21" y="2511"/>
                  </a:lnTo>
                  <a:lnTo>
                    <a:pt x="398" y="2511"/>
                  </a:lnTo>
                  <a:lnTo>
                    <a:pt x="272" y="2595"/>
                  </a:lnTo>
                  <a:lnTo>
                    <a:pt x="105" y="2657"/>
                  </a:lnTo>
                  <a:lnTo>
                    <a:pt x="63" y="2762"/>
                  </a:lnTo>
                  <a:lnTo>
                    <a:pt x="168" y="2762"/>
                  </a:lnTo>
                  <a:lnTo>
                    <a:pt x="188" y="2825"/>
                  </a:lnTo>
                  <a:lnTo>
                    <a:pt x="440" y="2762"/>
                  </a:lnTo>
                  <a:lnTo>
                    <a:pt x="440" y="2762"/>
                  </a:lnTo>
                  <a:lnTo>
                    <a:pt x="230" y="2888"/>
                  </a:lnTo>
                  <a:lnTo>
                    <a:pt x="168" y="2929"/>
                  </a:lnTo>
                  <a:lnTo>
                    <a:pt x="314" y="2929"/>
                  </a:lnTo>
                  <a:lnTo>
                    <a:pt x="502" y="2825"/>
                  </a:lnTo>
                  <a:lnTo>
                    <a:pt x="481" y="2908"/>
                  </a:lnTo>
                  <a:lnTo>
                    <a:pt x="314" y="2992"/>
                  </a:lnTo>
                  <a:lnTo>
                    <a:pt x="419" y="2992"/>
                  </a:lnTo>
                  <a:lnTo>
                    <a:pt x="398" y="3034"/>
                  </a:lnTo>
                  <a:lnTo>
                    <a:pt x="398" y="3034"/>
                  </a:lnTo>
                  <a:lnTo>
                    <a:pt x="523" y="3013"/>
                  </a:lnTo>
                  <a:lnTo>
                    <a:pt x="607" y="3076"/>
                  </a:lnTo>
                  <a:lnTo>
                    <a:pt x="795" y="3034"/>
                  </a:lnTo>
                  <a:lnTo>
                    <a:pt x="963" y="2992"/>
                  </a:lnTo>
                  <a:lnTo>
                    <a:pt x="1130" y="2888"/>
                  </a:lnTo>
                  <a:lnTo>
                    <a:pt x="1067" y="2783"/>
                  </a:lnTo>
                  <a:lnTo>
                    <a:pt x="1172" y="2783"/>
                  </a:lnTo>
                  <a:lnTo>
                    <a:pt x="1151" y="2867"/>
                  </a:lnTo>
                  <a:lnTo>
                    <a:pt x="1256" y="2867"/>
                  </a:lnTo>
                  <a:lnTo>
                    <a:pt x="1360" y="2720"/>
                  </a:lnTo>
                  <a:lnTo>
                    <a:pt x="1444" y="2762"/>
                  </a:lnTo>
                  <a:lnTo>
                    <a:pt x="1465" y="2657"/>
                  </a:lnTo>
                  <a:lnTo>
                    <a:pt x="1800" y="2595"/>
                  </a:lnTo>
                  <a:lnTo>
                    <a:pt x="1841" y="2511"/>
                  </a:lnTo>
                  <a:lnTo>
                    <a:pt x="1862" y="2616"/>
                  </a:lnTo>
                  <a:lnTo>
                    <a:pt x="1946" y="2553"/>
                  </a:lnTo>
                  <a:lnTo>
                    <a:pt x="2009" y="2574"/>
                  </a:lnTo>
                  <a:lnTo>
                    <a:pt x="2176" y="2574"/>
                  </a:lnTo>
                  <a:lnTo>
                    <a:pt x="2072" y="2406"/>
                  </a:lnTo>
                  <a:lnTo>
                    <a:pt x="2155" y="2385"/>
                  </a:lnTo>
                  <a:lnTo>
                    <a:pt x="2218" y="2281"/>
                  </a:lnTo>
                  <a:lnTo>
                    <a:pt x="2218" y="2176"/>
                  </a:lnTo>
                  <a:lnTo>
                    <a:pt x="2302" y="2072"/>
                  </a:lnTo>
                  <a:lnTo>
                    <a:pt x="2323" y="1967"/>
                  </a:lnTo>
                  <a:lnTo>
                    <a:pt x="2302" y="1716"/>
                  </a:lnTo>
                  <a:lnTo>
                    <a:pt x="2218" y="1674"/>
                  </a:lnTo>
                  <a:lnTo>
                    <a:pt x="2302" y="1632"/>
                  </a:lnTo>
                  <a:lnTo>
                    <a:pt x="2302" y="1507"/>
                  </a:lnTo>
                  <a:lnTo>
                    <a:pt x="2218" y="1402"/>
                  </a:lnTo>
                  <a:lnTo>
                    <a:pt x="2260" y="1256"/>
                  </a:lnTo>
                  <a:lnTo>
                    <a:pt x="2176" y="1214"/>
                  </a:lnTo>
                  <a:lnTo>
                    <a:pt x="2197" y="1130"/>
                  </a:lnTo>
                  <a:lnTo>
                    <a:pt x="2281" y="1151"/>
                  </a:lnTo>
                  <a:lnTo>
                    <a:pt x="2281" y="1151"/>
                  </a:lnTo>
                  <a:lnTo>
                    <a:pt x="2155" y="1088"/>
                  </a:lnTo>
                  <a:lnTo>
                    <a:pt x="2072" y="1046"/>
                  </a:lnTo>
                  <a:lnTo>
                    <a:pt x="1967" y="837"/>
                  </a:lnTo>
                  <a:lnTo>
                    <a:pt x="1800" y="732"/>
                  </a:lnTo>
                  <a:lnTo>
                    <a:pt x="1737" y="795"/>
                  </a:lnTo>
                  <a:lnTo>
                    <a:pt x="1695" y="942"/>
                  </a:lnTo>
                  <a:lnTo>
                    <a:pt x="1632" y="984"/>
                  </a:lnTo>
                  <a:lnTo>
                    <a:pt x="1360" y="732"/>
                  </a:lnTo>
                  <a:lnTo>
                    <a:pt x="1486" y="502"/>
                  </a:lnTo>
                  <a:lnTo>
                    <a:pt x="1632" y="481"/>
                  </a:lnTo>
                  <a:lnTo>
                    <a:pt x="1653" y="377"/>
                  </a:lnTo>
                  <a:lnTo>
                    <a:pt x="1737" y="356"/>
                  </a:lnTo>
                  <a:lnTo>
                    <a:pt x="1779" y="272"/>
                  </a:lnTo>
                  <a:lnTo>
                    <a:pt x="1737" y="293"/>
                  </a:lnTo>
                  <a:lnTo>
                    <a:pt x="1737" y="293"/>
                  </a:lnTo>
                  <a:lnTo>
                    <a:pt x="1841" y="188"/>
                  </a:lnTo>
                  <a:lnTo>
                    <a:pt x="1946" y="147"/>
                  </a:lnTo>
                  <a:lnTo>
                    <a:pt x="1841" y="84"/>
                  </a:lnTo>
                  <a:lnTo>
                    <a:pt x="173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992" name="Google Shape;992;p27"/>
            <p:cNvGrpSpPr/>
            <p:nvPr/>
          </p:nvGrpSpPr>
          <p:grpSpPr>
            <a:xfrm>
              <a:off x="-2694138" y="3276963"/>
              <a:ext cx="106009" cy="141920"/>
              <a:chOff x="3586375" y="2281300"/>
              <a:chExt cx="125025" cy="175275"/>
            </a:xfrm>
          </p:grpSpPr>
          <p:sp>
            <p:nvSpPr>
              <p:cNvPr id="993" name="Google Shape;993;p27"/>
              <p:cNvSpPr/>
              <p:nvPr/>
            </p:nvSpPr>
            <p:spPr>
              <a:xfrm>
                <a:off x="3609900" y="2281300"/>
                <a:ext cx="101500" cy="175275"/>
              </a:xfrm>
              <a:custGeom>
                <a:avLst/>
                <a:gdLst/>
                <a:ahLst/>
                <a:cxnLst/>
                <a:rect l="l" t="t" r="r" b="b"/>
                <a:pathLst>
                  <a:path w="4060" h="7011" extrusionOk="0">
                    <a:moveTo>
                      <a:pt x="1340" y="1"/>
                    </a:moveTo>
                    <a:lnTo>
                      <a:pt x="1277" y="63"/>
                    </a:lnTo>
                    <a:lnTo>
                      <a:pt x="1235" y="42"/>
                    </a:lnTo>
                    <a:lnTo>
                      <a:pt x="1110" y="84"/>
                    </a:lnTo>
                    <a:lnTo>
                      <a:pt x="1026" y="84"/>
                    </a:lnTo>
                    <a:lnTo>
                      <a:pt x="921" y="105"/>
                    </a:lnTo>
                    <a:lnTo>
                      <a:pt x="859" y="105"/>
                    </a:lnTo>
                    <a:lnTo>
                      <a:pt x="838" y="168"/>
                    </a:lnTo>
                    <a:lnTo>
                      <a:pt x="838" y="105"/>
                    </a:lnTo>
                    <a:lnTo>
                      <a:pt x="796" y="84"/>
                    </a:lnTo>
                    <a:lnTo>
                      <a:pt x="712" y="168"/>
                    </a:lnTo>
                    <a:lnTo>
                      <a:pt x="733" y="105"/>
                    </a:lnTo>
                    <a:lnTo>
                      <a:pt x="608" y="42"/>
                    </a:lnTo>
                    <a:lnTo>
                      <a:pt x="587" y="105"/>
                    </a:lnTo>
                    <a:lnTo>
                      <a:pt x="524" y="168"/>
                    </a:lnTo>
                    <a:lnTo>
                      <a:pt x="545" y="231"/>
                    </a:lnTo>
                    <a:lnTo>
                      <a:pt x="524" y="231"/>
                    </a:lnTo>
                    <a:lnTo>
                      <a:pt x="524" y="314"/>
                    </a:lnTo>
                    <a:lnTo>
                      <a:pt x="419" y="356"/>
                    </a:lnTo>
                    <a:lnTo>
                      <a:pt x="482" y="419"/>
                    </a:lnTo>
                    <a:lnTo>
                      <a:pt x="440" y="503"/>
                    </a:lnTo>
                    <a:lnTo>
                      <a:pt x="398" y="503"/>
                    </a:lnTo>
                    <a:lnTo>
                      <a:pt x="503" y="607"/>
                    </a:lnTo>
                    <a:lnTo>
                      <a:pt x="545" y="670"/>
                    </a:lnTo>
                    <a:lnTo>
                      <a:pt x="419" y="607"/>
                    </a:lnTo>
                    <a:lnTo>
                      <a:pt x="398" y="670"/>
                    </a:lnTo>
                    <a:lnTo>
                      <a:pt x="315" y="587"/>
                    </a:lnTo>
                    <a:lnTo>
                      <a:pt x="294" y="628"/>
                    </a:lnTo>
                    <a:lnTo>
                      <a:pt x="315" y="691"/>
                    </a:lnTo>
                    <a:lnTo>
                      <a:pt x="294" y="733"/>
                    </a:lnTo>
                    <a:lnTo>
                      <a:pt x="273" y="628"/>
                    </a:lnTo>
                    <a:lnTo>
                      <a:pt x="210" y="733"/>
                    </a:lnTo>
                    <a:lnTo>
                      <a:pt x="273" y="796"/>
                    </a:lnTo>
                    <a:lnTo>
                      <a:pt x="210" y="817"/>
                    </a:lnTo>
                    <a:lnTo>
                      <a:pt x="294" y="900"/>
                    </a:lnTo>
                    <a:lnTo>
                      <a:pt x="336" y="900"/>
                    </a:lnTo>
                    <a:lnTo>
                      <a:pt x="294" y="942"/>
                    </a:lnTo>
                    <a:lnTo>
                      <a:pt x="210" y="900"/>
                    </a:lnTo>
                    <a:lnTo>
                      <a:pt x="210" y="1026"/>
                    </a:lnTo>
                    <a:lnTo>
                      <a:pt x="210" y="1047"/>
                    </a:lnTo>
                    <a:lnTo>
                      <a:pt x="377" y="1026"/>
                    </a:lnTo>
                    <a:lnTo>
                      <a:pt x="273" y="1089"/>
                    </a:lnTo>
                    <a:lnTo>
                      <a:pt x="273" y="1110"/>
                    </a:lnTo>
                    <a:lnTo>
                      <a:pt x="294" y="1131"/>
                    </a:lnTo>
                    <a:lnTo>
                      <a:pt x="377" y="1110"/>
                    </a:lnTo>
                    <a:lnTo>
                      <a:pt x="336" y="1131"/>
                    </a:lnTo>
                    <a:lnTo>
                      <a:pt x="398" y="1151"/>
                    </a:lnTo>
                    <a:lnTo>
                      <a:pt x="398" y="1151"/>
                    </a:lnTo>
                    <a:lnTo>
                      <a:pt x="315" y="1131"/>
                    </a:lnTo>
                    <a:lnTo>
                      <a:pt x="294" y="1151"/>
                    </a:lnTo>
                    <a:lnTo>
                      <a:pt x="294" y="1214"/>
                    </a:lnTo>
                    <a:lnTo>
                      <a:pt x="315" y="1235"/>
                    </a:lnTo>
                    <a:lnTo>
                      <a:pt x="273" y="1256"/>
                    </a:lnTo>
                    <a:lnTo>
                      <a:pt x="231" y="1319"/>
                    </a:lnTo>
                    <a:lnTo>
                      <a:pt x="294" y="1319"/>
                    </a:lnTo>
                    <a:lnTo>
                      <a:pt x="294" y="1361"/>
                    </a:lnTo>
                    <a:lnTo>
                      <a:pt x="210" y="1340"/>
                    </a:lnTo>
                    <a:lnTo>
                      <a:pt x="189" y="1403"/>
                    </a:lnTo>
                    <a:lnTo>
                      <a:pt x="210" y="1444"/>
                    </a:lnTo>
                    <a:lnTo>
                      <a:pt x="189" y="1465"/>
                    </a:lnTo>
                    <a:lnTo>
                      <a:pt x="168" y="1528"/>
                    </a:lnTo>
                    <a:lnTo>
                      <a:pt x="63" y="1528"/>
                    </a:lnTo>
                    <a:lnTo>
                      <a:pt x="1" y="1549"/>
                    </a:lnTo>
                    <a:lnTo>
                      <a:pt x="63" y="1570"/>
                    </a:lnTo>
                    <a:lnTo>
                      <a:pt x="126" y="1570"/>
                    </a:lnTo>
                    <a:lnTo>
                      <a:pt x="189" y="1612"/>
                    </a:lnTo>
                    <a:lnTo>
                      <a:pt x="168" y="1633"/>
                    </a:lnTo>
                    <a:lnTo>
                      <a:pt x="105" y="1633"/>
                    </a:lnTo>
                    <a:lnTo>
                      <a:pt x="189" y="1716"/>
                    </a:lnTo>
                    <a:lnTo>
                      <a:pt x="210" y="1716"/>
                    </a:lnTo>
                    <a:lnTo>
                      <a:pt x="273" y="1737"/>
                    </a:lnTo>
                    <a:lnTo>
                      <a:pt x="503" y="1507"/>
                    </a:lnTo>
                    <a:lnTo>
                      <a:pt x="482" y="1570"/>
                    </a:lnTo>
                    <a:lnTo>
                      <a:pt x="503" y="1612"/>
                    </a:lnTo>
                    <a:lnTo>
                      <a:pt x="419" y="1633"/>
                    </a:lnTo>
                    <a:lnTo>
                      <a:pt x="377" y="1758"/>
                    </a:lnTo>
                    <a:lnTo>
                      <a:pt x="377" y="1779"/>
                    </a:lnTo>
                    <a:lnTo>
                      <a:pt x="315" y="1947"/>
                    </a:lnTo>
                    <a:lnTo>
                      <a:pt x="336" y="1947"/>
                    </a:lnTo>
                    <a:lnTo>
                      <a:pt x="294" y="2135"/>
                    </a:lnTo>
                    <a:lnTo>
                      <a:pt x="294" y="2239"/>
                    </a:lnTo>
                    <a:lnTo>
                      <a:pt x="231" y="2281"/>
                    </a:lnTo>
                    <a:lnTo>
                      <a:pt x="294" y="2323"/>
                    </a:lnTo>
                    <a:lnTo>
                      <a:pt x="315" y="2302"/>
                    </a:lnTo>
                    <a:lnTo>
                      <a:pt x="231" y="2449"/>
                    </a:lnTo>
                    <a:lnTo>
                      <a:pt x="231" y="2595"/>
                    </a:lnTo>
                    <a:lnTo>
                      <a:pt x="189" y="2658"/>
                    </a:lnTo>
                    <a:lnTo>
                      <a:pt x="189" y="2700"/>
                    </a:lnTo>
                    <a:lnTo>
                      <a:pt x="315" y="2700"/>
                    </a:lnTo>
                    <a:lnTo>
                      <a:pt x="294" y="2595"/>
                    </a:lnTo>
                    <a:lnTo>
                      <a:pt x="336" y="2491"/>
                    </a:lnTo>
                    <a:lnTo>
                      <a:pt x="336" y="2407"/>
                    </a:lnTo>
                    <a:lnTo>
                      <a:pt x="398" y="2323"/>
                    </a:lnTo>
                    <a:lnTo>
                      <a:pt x="336" y="2135"/>
                    </a:lnTo>
                    <a:lnTo>
                      <a:pt x="398" y="2135"/>
                    </a:lnTo>
                    <a:lnTo>
                      <a:pt x="545" y="1947"/>
                    </a:lnTo>
                    <a:lnTo>
                      <a:pt x="440" y="2135"/>
                    </a:lnTo>
                    <a:lnTo>
                      <a:pt x="419" y="2239"/>
                    </a:lnTo>
                    <a:lnTo>
                      <a:pt x="482" y="2260"/>
                    </a:lnTo>
                    <a:lnTo>
                      <a:pt x="482" y="2198"/>
                    </a:lnTo>
                    <a:lnTo>
                      <a:pt x="545" y="2135"/>
                    </a:lnTo>
                    <a:lnTo>
                      <a:pt x="587" y="2260"/>
                    </a:lnTo>
                    <a:lnTo>
                      <a:pt x="628" y="2135"/>
                    </a:lnTo>
                    <a:lnTo>
                      <a:pt x="628" y="2030"/>
                    </a:lnTo>
                    <a:lnTo>
                      <a:pt x="691" y="1988"/>
                    </a:lnTo>
                    <a:lnTo>
                      <a:pt x="649" y="2135"/>
                    </a:lnTo>
                    <a:lnTo>
                      <a:pt x="754" y="2198"/>
                    </a:lnTo>
                    <a:lnTo>
                      <a:pt x="649" y="2177"/>
                    </a:lnTo>
                    <a:lnTo>
                      <a:pt x="628" y="2323"/>
                    </a:lnTo>
                    <a:lnTo>
                      <a:pt x="649" y="2449"/>
                    </a:lnTo>
                    <a:lnTo>
                      <a:pt x="712" y="2470"/>
                    </a:lnTo>
                    <a:lnTo>
                      <a:pt x="754" y="2574"/>
                    </a:lnTo>
                    <a:lnTo>
                      <a:pt x="649" y="2658"/>
                    </a:lnTo>
                    <a:lnTo>
                      <a:pt x="587" y="2909"/>
                    </a:lnTo>
                    <a:lnTo>
                      <a:pt x="587" y="3014"/>
                    </a:lnTo>
                    <a:lnTo>
                      <a:pt x="503" y="2972"/>
                    </a:lnTo>
                    <a:lnTo>
                      <a:pt x="503" y="3097"/>
                    </a:lnTo>
                    <a:lnTo>
                      <a:pt x="628" y="3244"/>
                    </a:lnTo>
                    <a:lnTo>
                      <a:pt x="587" y="3097"/>
                    </a:lnTo>
                    <a:lnTo>
                      <a:pt x="649" y="3076"/>
                    </a:lnTo>
                    <a:lnTo>
                      <a:pt x="859" y="3223"/>
                    </a:lnTo>
                    <a:lnTo>
                      <a:pt x="859" y="3097"/>
                    </a:lnTo>
                    <a:lnTo>
                      <a:pt x="796" y="3035"/>
                    </a:lnTo>
                    <a:lnTo>
                      <a:pt x="838" y="3014"/>
                    </a:lnTo>
                    <a:lnTo>
                      <a:pt x="1005" y="3118"/>
                    </a:lnTo>
                    <a:lnTo>
                      <a:pt x="1131" y="3118"/>
                    </a:lnTo>
                    <a:lnTo>
                      <a:pt x="1131" y="3076"/>
                    </a:lnTo>
                    <a:lnTo>
                      <a:pt x="1235" y="3076"/>
                    </a:lnTo>
                    <a:lnTo>
                      <a:pt x="1256" y="2972"/>
                    </a:lnTo>
                    <a:lnTo>
                      <a:pt x="1549" y="2993"/>
                    </a:lnTo>
                    <a:lnTo>
                      <a:pt x="1361" y="3014"/>
                    </a:lnTo>
                    <a:lnTo>
                      <a:pt x="1235" y="3348"/>
                    </a:lnTo>
                    <a:lnTo>
                      <a:pt x="1382" y="3620"/>
                    </a:lnTo>
                    <a:lnTo>
                      <a:pt x="1444" y="3558"/>
                    </a:lnTo>
                    <a:lnTo>
                      <a:pt x="1444" y="3704"/>
                    </a:lnTo>
                    <a:lnTo>
                      <a:pt x="1549" y="3600"/>
                    </a:lnTo>
                    <a:lnTo>
                      <a:pt x="1654" y="3600"/>
                    </a:lnTo>
                    <a:lnTo>
                      <a:pt x="1633" y="3746"/>
                    </a:lnTo>
                    <a:lnTo>
                      <a:pt x="1654" y="3767"/>
                    </a:lnTo>
                    <a:lnTo>
                      <a:pt x="1549" y="3851"/>
                    </a:lnTo>
                    <a:lnTo>
                      <a:pt x="1570" y="4018"/>
                    </a:lnTo>
                    <a:lnTo>
                      <a:pt x="1528" y="4123"/>
                    </a:lnTo>
                    <a:lnTo>
                      <a:pt x="1570" y="4227"/>
                    </a:lnTo>
                    <a:lnTo>
                      <a:pt x="1654" y="4290"/>
                    </a:lnTo>
                    <a:lnTo>
                      <a:pt x="1737" y="4290"/>
                    </a:lnTo>
                    <a:lnTo>
                      <a:pt x="1675" y="4332"/>
                    </a:lnTo>
                    <a:lnTo>
                      <a:pt x="1591" y="4332"/>
                    </a:lnTo>
                    <a:lnTo>
                      <a:pt x="1549" y="4248"/>
                    </a:lnTo>
                    <a:lnTo>
                      <a:pt x="1465" y="4269"/>
                    </a:lnTo>
                    <a:lnTo>
                      <a:pt x="1528" y="4353"/>
                    </a:lnTo>
                    <a:lnTo>
                      <a:pt x="1591" y="4395"/>
                    </a:lnTo>
                    <a:lnTo>
                      <a:pt x="1486" y="4374"/>
                    </a:lnTo>
                    <a:lnTo>
                      <a:pt x="1424" y="4290"/>
                    </a:lnTo>
                    <a:lnTo>
                      <a:pt x="1235" y="4353"/>
                    </a:lnTo>
                    <a:lnTo>
                      <a:pt x="1152" y="4353"/>
                    </a:lnTo>
                    <a:lnTo>
                      <a:pt x="963" y="4436"/>
                    </a:lnTo>
                    <a:lnTo>
                      <a:pt x="859" y="4583"/>
                    </a:lnTo>
                    <a:lnTo>
                      <a:pt x="733" y="4667"/>
                    </a:lnTo>
                    <a:lnTo>
                      <a:pt x="691" y="4750"/>
                    </a:lnTo>
                    <a:lnTo>
                      <a:pt x="817" y="4750"/>
                    </a:lnTo>
                    <a:lnTo>
                      <a:pt x="817" y="4688"/>
                    </a:lnTo>
                    <a:lnTo>
                      <a:pt x="1026" y="4646"/>
                    </a:lnTo>
                    <a:lnTo>
                      <a:pt x="1005" y="4750"/>
                    </a:lnTo>
                    <a:lnTo>
                      <a:pt x="1068" y="4813"/>
                    </a:lnTo>
                    <a:lnTo>
                      <a:pt x="1005" y="4876"/>
                    </a:lnTo>
                    <a:lnTo>
                      <a:pt x="1026" y="4960"/>
                    </a:lnTo>
                    <a:lnTo>
                      <a:pt x="1068" y="4960"/>
                    </a:lnTo>
                    <a:lnTo>
                      <a:pt x="942" y="5190"/>
                    </a:lnTo>
                    <a:lnTo>
                      <a:pt x="859" y="5232"/>
                    </a:lnTo>
                    <a:lnTo>
                      <a:pt x="754" y="5294"/>
                    </a:lnTo>
                    <a:lnTo>
                      <a:pt x="733" y="5294"/>
                    </a:lnTo>
                    <a:lnTo>
                      <a:pt x="608" y="5378"/>
                    </a:lnTo>
                    <a:lnTo>
                      <a:pt x="524" y="5378"/>
                    </a:lnTo>
                    <a:lnTo>
                      <a:pt x="398" y="5483"/>
                    </a:lnTo>
                    <a:lnTo>
                      <a:pt x="503" y="5483"/>
                    </a:lnTo>
                    <a:lnTo>
                      <a:pt x="503" y="5545"/>
                    </a:lnTo>
                    <a:lnTo>
                      <a:pt x="419" y="5608"/>
                    </a:lnTo>
                    <a:lnTo>
                      <a:pt x="545" y="5629"/>
                    </a:lnTo>
                    <a:lnTo>
                      <a:pt x="524" y="5650"/>
                    </a:lnTo>
                    <a:lnTo>
                      <a:pt x="587" y="5692"/>
                    </a:lnTo>
                    <a:lnTo>
                      <a:pt x="649" y="5650"/>
                    </a:lnTo>
                    <a:lnTo>
                      <a:pt x="754" y="5608"/>
                    </a:lnTo>
                    <a:lnTo>
                      <a:pt x="900" y="5545"/>
                    </a:lnTo>
                    <a:lnTo>
                      <a:pt x="921" y="5629"/>
                    </a:lnTo>
                    <a:lnTo>
                      <a:pt x="1026" y="5650"/>
                    </a:lnTo>
                    <a:lnTo>
                      <a:pt x="942" y="5692"/>
                    </a:lnTo>
                    <a:lnTo>
                      <a:pt x="921" y="5734"/>
                    </a:lnTo>
                    <a:lnTo>
                      <a:pt x="1068" y="5734"/>
                    </a:lnTo>
                    <a:lnTo>
                      <a:pt x="1068" y="5713"/>
                    </a:lnTo>
                    <a:lnTo>
                      <a:pt x="1152" y="5692"/>
                    </a:lnTo>
                    <a:lnTo>
                      <a:pt x="1256" y="5796"/>
                    </a:lnTo>
                    <a:lnTo>
                      <a:pt x="1319" y="5859"/>
                    </a:lnTo>
                    <a:lnTo>
                      <a:pt x="1486" y="5859"/>
                    </a:lnTo>
                    <a:lnTo>
                      <a:pt x="1549" y="5796"/>
                    </a:lnTo>
                    <a:lnTo>
                      <a:pt x="1633" y="5755"/>
                    </a:lnTo>
                    <a:lnTo>
                      <a:pt x="1758" y="5713"/>
                    </a:lnTo>
                    <a:lnTo>
                      <a:pt x="1800" y="5650"/>
                    </a:lnTo>
                    <a:lnTo>
                      <a:pt x="1905" y="5608"/>
                    </a:lnTo>
                    <a:lnTo>
                      <a:pt x="1758" y="5755"/>
                    </a:lnTo>
                    <a:lnTo>
                      <a:pt x="1633" y="5901"/>
                    </a:lnTo>
                    <a:lnTo>
                      <a:pt x="1633" y="6048"/>
                    </a:lnTo>
                    <a:lnTo>
                      <a:pt x="1528" y="6048"/>
                    </a:lnTo>
                    <a:lnTo>
                      <a:pt x="1444" y="6068"/>
                    </a:lnTo>
                    <a:lnTo>
                      <a:pt x="1361" y="6027"/>
                    </a:lnTo>
                    <a:lnTo>
                      <a:pt x="1131" y="6006"/>
                    </a:lnTo>
                    <a:lnTo>
                      <a:pt x="963" y="6048"/>
                    </a:lnTo>
                    <a:lnTo>
                      <a:pt x="963" y="6131"/>
                    </a:lnTo>
                    <a:lnTo>
                      <a:pt x="900" y="6215"/>
                    </a:lnTo>
                    <a:lnTo>
                      <a:pt x="796" y="6215"/>
                    </a:lnTo>
                    <a:lnTo>
                      <a:pt x="796" y="6382"/>
                    </a:lnTo>
                    <a:lnTo>
                      <a:pt x="691" y="6487"/>
                    </a:lnTo>
                    <a:lnTo>
                      <a:pt x="649" y="6550"/>
                    </a:lnTo>
                    <a:lnTo>
                      <a:pt x="545" y="6550"/>
                    </a:lnTo>
                    <a:lnTo>
                      <a:pt x="524" y="6675"/>
                    </a:lnTo>
                    <a:lnTo>
                      <a:pt x="482" y="6675"/>
                    </a:lnTo>
                    <a:lnTo>
                      <a:pt x="440" y="6738"/>
                    </a:lnTo>
                    <a:lnTo>
                      <a:pt x="315" y="6843"/>
                    </a:lnTo>
                    <a:lnTo>
                      <a:pt x="231" y="6801"/>
                    </a:lnTo>
                    <a:lnTo>
                      <a:pt x="168" y="6864"/>
                    </a:lnTo>
                    <a:lnTo>
                      <a:pt x="168" y="6968"/>
                    </a:lnTo>
                    <a:lnTo>
                      <a:pt x="273" y="6968"/>
                    </a:lnTo>
                    <a:lnTo>
                      <a:pt x="273" y="6885"/>
                    </a:lnTo>
                    <a:lnTo>
                      <a:pt x="377" y="6905"/>
                    </a:lnTo>
                    <a:lnTo>
                      <a:pt x="419" y="7010"/>
                    </a:lnTo>
                    <a:lnTo>
                      <a:pt x="503" y="6968"/>
                    </a:lnTo>
                    <a:lnTo>
                      <a:pt x="482" y="6905"/>
                    </a:lnTo>
                    <a:lnTo>
                      <a:pt x="524" y="6843"/>
                    </a:lnTo>
                    <a:lnTo>
                      <a:pt x="545" y="6864"/>
                    </a:lnTo>
                    <a:lnTo>
                      <a:pt x="628" y="6801"/>
                    </a:lnTo>
                    <a:lnTo>
                      <a:pt x="649" y="6801"/>
                    </a:lnTo>
                    <a:lnTo>
                      <a:pt x="712" y="6696"/>
                    </a:lnTo>
                    <a:lnTo>
                      <a:pt x="817" y="6759"/>
                    </a:lnTo>
                    <a:lnTo>
                      <a:pt x="900" y="6696"/>
                    </a:lnTo>
                    <a:lnTo>
                      <a:pt x="963" y="6738"/>
                    </a:lnTo>
                    <a:lnTo>
                      <a:pt x="1005" y="6696"/>
                    </a:lnTo>
                    <a:lnTo>
                      <a:pt x="1047" y="6759"/>
                    </a:lnTo>
                    <a:lnTo>
                      <a:pt x="1110" y="6759"/>
                    </a:lnTo>
                    <a:lnTo>
                      <a:pt x="1172" y="6801"/>
                    </a:lnTo>
                    <a:lnTo>
                      <a:pt x="1277" y="6801"/>
                    </a:lnTo>
                    <a:lnTo>
                      <a:pt x="1256" y="6759"/>
                    </a:lnTo>
                    <a:lnTo>
                      <a:pt x="1340" y="6738"/>
                    </a:lnTo>
                    <a:lnTo>
                      <a:pt x="1361" y="6654"/>
                    </a:lnTo>
                    <a:lnTo>
                      <a:pt x="1340" y="6571"/>
                    </a:lnTo>
                    <a:lnTo>
                      <a:pt x="1382" y="6487"/>
                    </a:lnTo>
                    <a:lnTo>
                      <a:pt x="1444" y="6487"/>
                    </a:lnTo>
                    <a:lnTo>
                      <a:pt x="1465" y="6445"/>
                    </a:lnTo>
                    <a:lnTo>
                      <a:pt x="1675" y="6424"/>
                    </a:lnTo>
                    <a:lnTo>
                      <a:pt x="1779" y="6424"/>
                    </a:lnTo>
                    <a:lnTo>
                      <a:pt x="1905" y="6487"/>
                    </a:lnTo>
                    <a:lnTo>
                      <a:pt x="2093" y="6487"/>
                    </a:lnTo>
                    <a:lnTo>
                      <a:pt x="2177" y="6529"/>
                    </a:lnTo>
                    <a:lnTo>
                      <a:pt x="2198" y="6445"/>
                    </a:lnTo>
                    <a:lnTo>
                      <a:pt x="2323" y="6361"/>
                    </a:lnTo>
                    <a:lnTo>
                      <a:pt x="2407" y="6382"/>
                    </a:lnTo>
                    <a:lnTo>
                      <a:pt x="2512" y="6320"/>
                    </a:lnTo>
                    <a:lnTo>
                      <a:pt x="2616" y="6340"/>
                    </a:lnTo>
                    <a:lnTo>
                      <a:pt x="2637" y="6320"/>
                    </a:lnTo>
                    <a:lnTo>
                      <a:pt x="2721" y="6278"/>
                    </a:lnTo>
                    <a:lnTo>
                      <a:pt x="2721" y="6320"/>
                    </a:lnTo>
                    <a:lnTo>
                      <a:pt x="2804" y="6361"/>
                    </a:lnTo>
                    <a:lnTo>
                      <a:pt x="2888" y="6320"/>
                    </a:lnTo>
                    <a:lnTo>
                      <a:pt x="3056" y="6320"/>
                    </a:lnTo>
                    <a:lnTo>
                      <a:pt x="3202" y="6278"/>
                    </a:lnTo>
                    <a:lnTo>
                      <a:pt x="3307" y="6320"/>
                    </a:lnTo>
                    <a:lnTo>
                      <a:pt x="3349" y="6340"/>
                    </a:lnTo>
                    <a:lnTo>
                      <a:pt x="3453" y="6257"/>
                    </a:lnTo>
                    <a:lnTo>
                      <a:pt x="3537" y="6236"/>
                    </a:lnTo>
                    <a:lnTo>
                      <a:pt x="3621" y="6152"/>
                    </a:lnTo>
                    <a:lnTo>
                      <a:pt x="3683" y="6152"/>
                    </a:lnTo>
                    <a:lnTo>
                      <a:pt x="3746" y="6173"/>
                    </a:lnTo>
                    <a:lnTo>
                      <a:pt x="3725" y="6110"/>
                    </a:lnTo>
                    <a:lnTo>
                      <a:pt x="3851" y="6027"/>
                    </a:lnTo>
                    <a:lnTo>
                      <a:pt x="3955" y="6006"/>
                    </a:lnTo>
                    <a:lnTo>
                      <a:pt x="3955" y="5922"/>
                    </a:lnTo>
                    <a:lnTo>
                      <a:pt x="3934" y="5859"/>
                    </a:lnTo>
                    <a:lnTo>
                      <a:pt x="3955" y="5796"/>
                    </a:lnTo>
                    <a:lnTo>
                      <a:pt x="3788" y="5796"/>
                    </a:lnTo>
                    <a:lnTo>
                      <a:pt x="3683" y="5838"/>
                    </a:lnTo>
                    <a:lnTo>
                      <a:pt x="3641" y="5838"/>
                    </a:lnTo>
                    <a:lnTo>
                      <a:pt x="3537" y="5817"/>
                    </a:lnTo>
                    <a:lnTo>
                      <a:pt x="3474" y="5796"/>
                    </a:lnTo>
                    <a:lnTo>
                      <a:pt x="3537" y="5755"/>
                    </a:lnTo>
                    <a:lnTo>
                      <a:pt x="3558" y="5755"/>
                    </a:lnTo>
                    <a:lnTo>
                      <a:pt x="3558" y="5734"/>
                    </a:lnTo>
                    <a:lnTo>
                      <a:pt x="3474" y="5713"/>
                    </a:lnTo>
                    <a:lnTo>
                      <a:pt x="3411" y="5734"/>
                    </a:lnTo>
                    <a:lnTo>
                      <a:pt x="3516" y="5650"/>
                    </a:lnTo>
                    <a:lnTo>
                      <a:pt x="3579" y="5692"/>
                    </a:lnTo>
                    <a:lnTo>
                      <a:pt x="3662" y="5629"/>
                    </a:lnTo>
                    <a:lnTo>
                      <a:pt x="3641" y="5545"/>
                    </a:lnTo>
                    <a:lnTo>
                      <a:pt x="3558" y="5545"/>
                    </a:lnTo>
                    <a:lnTo>
                      <a:pt x="3621" y="5504"/>
                    </a:lnTo>
                    <a:lnTo>
                      <a:pt x="3662" y="5441"/>
                    </a:lnTo>
                    <a:lnTo>
                      <a:pt x="3725" y="5504"/>
                    </a:lnTo>
                    <a:lnTo>
                      <a:pt x="3788" y="5441"/>
                    </a:lnTo>
                    <a:lnTo>
                      <a:pt x="3851" y="5399"/>
                    </a:lnTo>
                    <a:lnTo>
                      <a:pt x="3788" y="5378"/>
                    </a:lnTo>
                    <a:lnTo>
                      <a:pt x="3830" y="5336"/>
                    </a:lnTo>
                    <a:lnTo>
                      <a:pt x="3725" y="5336"/>
                    </a:lnTo>
                    <a:lnTo>
                      <a:pt x="3767" y="5273"/>
                    </a:lnTo>
                    <a:lnTo>
                      <a:pt x="3830" y="5294"/>
                    </a:lnTo>
                    <a:lnTo>
                      <a:pt x="3851" y="5315"/>
                    </a:lnTo>
                    <a:lnTo>
                      <a:pt x="3893" y="5232"/>
                    </a:lnTo>
                    <a:lnTo>
                      <a:pt x="3976" y="5211"/>
                    </a:lnTo>
                    <a:lnTo>
                      <a:pt x="3976" y="5064"/>
                    </a:lnTo>
                    <a:lnTo>
                      <a:pt x="4060" y="4897"/>
                    </a:lnTo>
                    <a:lnTo>
                      <a:pt x="3997" y="4813"/>
                    </a:lnTo>
                    <a:lnTo>
                      <a:pt x="3976" y="4688"/>
                    </a:lnTo>
                    <a:lnTo>
                      <a:pt x="3767" y="4541"/>
                    </a:lnTo>
                    <a:lnTo>
                      <a:pt x="3349" y="4541"/>
                    </a:lnTo>
                    <a:lnTo>
                      <a:pt x="3328" y="4667"/>
                    </a:lnTo>
                    <a:lnTo>
                      <a:pt x="3307" y="4708"/>
                    </a:lnTo>
                    <a:lnTo>
                      <a:pt x="3202" y="4646"/>
                    </a:lnTo>
                    <a:lnTo>
                      <a:pt x="3097" y="4604"/>
                    </a:lnTo>
                    <a:lnTo>
                      <a:pt x="3265" y="4436"/>
                    </a:lnTo>
                    <a:lnTo>
                      <a:pt x="3265" y="4332"/>
                    </a:lnTo>
                    <a:lnTo>
                      <a:pt x="3139" y="4123"/>
                    </a:lnTo>
                    <a:lnTo>
                      <a:pt x="3097" y="4123"/>
                    </a:lnTo>
                    <a:lnTo>
                      <a:pt x="2951" y="4039"/>
                    </a:lnTo>
                    <a:lnTo>
                      <a:pt x="2909" y="3955"/>
                    </a:lnTo>
                    <a:lnTo>
                      <a:pt x="2846" y="3976"/>
                    </a:lnTo>
                    <a:lnTo>
                      <a:pt x="2825" y="3976"/>
                    </a:lnTo>
                    <a:lnTo>
                      <a:pt x="2742" y="3955"/>
                    </a:lnTo>
                    <a:lnTo>
                      <a:pt x="2825" y="3955"/>
                    </a:lnTo>
                    <a:lnTo>
                      <a:pt x="2930" y="3934"/>
                    </a:lnTo>
                    <a:lnTo>
                      <a:pt x="2993" y="3955"/>
                    </a:lnTo>
                    <a:lnTo>
                      <a:pt x="3014" y="4018"/>
                    </a:lnTo>
                    <a:lnTo>
                      <a:pt x="3139" y="4018"/>
                    </a:lnTo>
                    <a:lnTo>
                      <a:pt x="2993" y="3830"/>
                    </a:lnTo>
                    <a:lnTo>
                      <a:pt x="2909" y="3725"/>
                    </a:lnTo>
                    <a:lnTo>
                      <a:pt x="2951" y="3641"/>
                    </a:lnTo>
                    <a:lnTo>
                      <a:pt x="2993" y="3641"/>
                    </a:lnTo>
                    <a:lnTo>
                      <a:pt x="2909" y="3600"/>
                    </a:lnTo>
                    <a:lnTo>
                      <a:pt x="2888" y="3537"/>
                    </a:lnTo>
                    <a:lnTo>
                      <a:pt x="2846" y="3537"/>
                    </a:lnTo>
                    <a:lnTo>
                      <a:pt x="2784" y="3348"/>
                    </a:lnTo>
                    <a:lnTo>
                      <a:pt x="2616" y="3307"/>
                    </a:lnTo>
                    <a:lnTo>
                      <a:pt x="2428" y="3244"/>
                    </a:lnTo>
                    <a:lnTo>
                      <a:pt x="2428" y="3181"/>
                    </a:lnTo>
                    <a:lnTo>
                      <a:pt x="2386" y="3139"/>
                    </a:lnTo>
                    <a:lnTo>
                      <a:pt x="2323" y="2930"/>
                    </a:lnTo>
                    <a:lnTo>
                      <a:pt x="2260" y="2825"/>
                    </a:lnTo>
                    <a:lnTo>
                      <a:pt x="2198" y="2574"/>
                    </a:lnTo>
                    <a:lnTo>
                      <a:pt x="2156" y="2470"/>
                    </a:lnTo>
                    <a:lnTo>
                      <a:pt x="2093" y="2470"/>
                    </a:lnTo>
                    <a:lnTo>
                      <a:pt x="1947" y="2239"/>
                    </a:lnTo>
                    <a:lnTo>
                      <a:pt x="1842" y="2198"/>
                    </a:lnTo>
                    <a:lnTo>
                      <a:pt x="1758" y="2156"/>
                    </a:lnTo>
                    <a:lnTo>
                      <a:pt x="1654" y="2093"/>
                    </a:lnTo>
                    <a:lnTo>
                      <a:pt x="1591" y="2156"/>
                    </a:lnTo>
                    <a:lnTo>
                      <a:pt x="1486" y="2198"/>
                    </a:lnTo>
                    <a:lnTo>
                      <a:pt x="1361" y="2177"/>
                    </a:lnTo>
                    <a:lnTo>
                      <a:pt x="1277" y="2177"/>
                    </a:lnTo>
                    <a:lnTo>
                      <a:pt x="1172" y="2156"/>
                    </a:lnTo>
                    <a:lnTo>
                      <a:pt x="1152" y="2072"/>
                    </a:lnTo>
                    <a:lnTo>
                      <a:pt x="1152" y="2072"/>
                    </a:lnTo>
                    <a:lnTo>
                      <a:pt x="1214" y="2093"/>
                    </a:lnTo>
                    <a:lnTo>
                      <a:pt x="1340" y="2135"/>
                    </a:lnTo>
                    <a:lnTo>
                      <a:pt x="1465" y="2093"/>
                    </a:lnTo>
                    <a:lnTo>
                      <a:pt x="1486" y="1988"/>
                    </a:lnTo>
                    <a:lnTo>
                      <a:pt x="1591" y="1988"/>
                    </a:lnTo>
                    <a:lnTo>
                      <a:pt x="1696" y="1926"/>
                    </a:lnTo>
                    <a:lnTo>
                      <a:pt x="1591" y="1884"/>
                    </a:lnTo>
                    <a:lnTo>
                      <a:pt x="1591" y="1800"/>
                    </a:lnTo>
                    <a:lnTo>
                      <a:pt x="1549" y="1779"/>
                    </a:lnTo>
                    <a:lnTo>
                      <a:pt x="1424" y="1863"/>
                    </a:lnTo>
                    <a:lnTo>
                      <a:pt x="1382" y="1842"/>
                    </a:lnTo>
                    <a:lnTo>
                      <a:pt x="1486" y="1758"/>
                    </a:lnTo>
                    <a:lnTo>
                      <a:pt x="1633" y="1758"/>
                    </a:lnTo>
                    <a:lnTo>
                      <a:pt x="1696" y="1716"/>
                    </a:lnTo>
                    <a:lnTo>
                      <a:pt x="1696" y="1633"/>
                    </a:lnTo>
                    <a:lnTo>
                      <a:pt x="1758" y="1612"/>
                    </a:lnTo>
                    <a:lnTo>
                      <a:pt x="1842" y="1444"/>
                    </a:lnTo>
                    <a:lnTo>
                      <a:pt x="1884" y="1403"/>
                    </a:lnTo>
                    <a:lnTo>
                      <a:pt x="1884" y="1340"/>
                    </a:lnTo>
                    <a:lnTo>
                      <a:pt x="1947" y="1235"/>
                    </a:lnTo>
                    <a:lnTo>
                      <a:pt x="1905" y="1214"/>
                    </a:lnTo>
                    <a:lnTo>
                      <a:pt x="1968" y="1047"/>
                    </a:lnTo>
                    <a:lnTo>
                      <a:pt x="2072" y="984"/>
                    </a:lnTo>
                    <a:lnTo>
                      <a:pt x="2072" y="900"/>
                    </a:lnTo>
                    <a:lnTo>
                      <a:pt x="1905" y="754"/>
                    </a:lnTo>
                    <a:lnTo>
                      <a:pt x="1884" y="796"/>
                    </a:lnTo>
                    <a:lnTo>
                      <a:pt x="1675" y="796"/>
                    </a:lnTo>
                    <a:lnTo>
                      <a:pt x="1528" y="754"/>
                    </a:lnTo>
                    <a:lnTo>
                      <a:pt x="1486" y="817"/>
                    </a:lnTo>
                    <a:lnTo>
                      <a:pt x="1424" y="817"/>
                    </a:lnTo>
                    <a:lnTo>
                      <a:pt x="1340" y="754"/>
                    </a:lnTo>
                    <a:lnTo>
                      <a:pt x="1256" y="796"/>
                    </a:lnTo>
                    <a:lnTo>
                      <a:pt x="1256" y="817"/>
                    </a:lnTo>
                    <a:lnTo>
                      <a:pt x="1172" y="838"/>
                    </a:lnTo>
                    <a:lnTo>
                      <a:pt x="1068" y="900"/>
                    </a:lnTo>
                    <a:lnTo>
                      <a:pt x="1047" y="900"/>
                    </a:lnTo>
                    <a:lnTo>
                      <a:pt x="963" y="942"/>
                    </a:lnTo>
                    <a:lnTo>
                      <a:pt x="942" y="921"/>
                    </a:lnTo>
                    <a:lnTo>
                      <a:pt x="1047" y="817"/>
                    </a:lnTo>
                    <a:lnTo>
                      <a:pt x="1131" y="691"/>
                    </a:lnTo>
                    <a:lnTo>
                      <a:pt x="1131" y="691"/>
                    </a:lnTo>
                    <a:lnTo>
                      <a:pt x="1068" y="712"/>
                    </a:lnTo>
                    <a:lnTo>
                      <a:pt x="963" y="691"/>
                    </a:lnTo>
                    <a:lnTo>
                      <a:pt x="1026" y="670"/>
                    </a:lnTo>
                    <a:lnTo>
                      <a:pt x="1047" y="587"/>
                    </a:lnTo>
                    <a:lnTo>
                      <a:pt x="1277" y="419"/>
                    </a:lnTo>
                    <a:lnTo>
                      <a:pt x="1340" y="294"/>
                    </a:lnTo>
                    <a:lnTo>
                      <a:pt x="1424" y="273"/>
                    </a:lnTo>
                    <a:lnTo>
                      <a:pt x="1444" y="168"/>
                    </a:lnTo>
                    <a:lnTo>
                      <a:pt x="1424" y="147"/>
                    </a:lnTo>
                    <a:lnTo>
                      <a:pt x="1465" y="63"/>
                    </a:lnTo>
                    <a:lnTo>
                      <a:pt x="1444"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94" name="Google Shape;994;p27"/>
              <p:cNvSpPr/>
              <p:nvPr/>
            </p:nvSpPr>
            <p:spPr>
              <a:xfrm>
                <a:off x="3586375" y="2350350"/>
                <a:ext cx="31925" cy="25125"/>
              </a:xfrm>
              <a:custGeom>
                <a:avLst/>
                <a:gdLst/>
                <a:ahLst/>
                <a:cxnLst/>
                <a:rect l="l" t="t" r="r" b="b"/>
                <a:pathLst>
                  <a:path w="1277" h="1005" extrusionOk="0">
                    <a:moveTo>
                      <a:pt x="732" y="1"/>
                    </a:moveTo>
                    <a:lnTo>
                      <a:pt x="628" y="63"/>
                    </a:lnTo>
                    <a:lnTo>
                      <a:pt x="544" y="63"/>
                    </a:lnTo>
                    <a:lnTo>
                      <a:pt x="523" y="126"/>
                    </a:lnTo>
                    <a:lnTo>
                      <a:pt x="419" y="126"/>
                    </a:lnTo>
                    <a:lnTo>
                      <a:pt x="377" y="210"/>
                    </a:lnTo>
                    <a:lnTo>
                      <a:pt x="293" y="231"/>
                    </a:lnTo>
                    <a:lnTo>
                      <a:pt x="272" y="335"/>
                    </a:lnTo>
                    <a:lnTo>
                      <a:pt x="126" y="356"/>
                    </a:lnTo>
                    <a:lnTo>
                      <a:pt x="0" y="586"/>
                    </a:lnTo>
                    <a:lnTo>
                      <a:pt x="272" y="838"/>
                    </a:lnTo>
                    <a:lnTo>
                      <a:pt x="335" y="796"/>
                    </a:lnTo>
                    <a:lnTo>
                      <a:pt x="377" y="649"/>
                    </a:lnTo>
                    <a:lnTo>
                      <a:pt x="440" y="586"/>
                    </a:lnTo>
                    <a:lnTo>
                      <a:pt x="607" y="691"/>
                    </a:lnTo>
                    <a:lnTo>
                      <a:pt x="712" y="900"/>
                    </a:lnTo>
                    <a:lnTo>
                      <a:pt x="795" y="942"/>
                    </a:lnTo>
                    <a:lnTo>
                      <a:pt x="921" y="1005"/>
                    </a:lnTo>
                    <a:lnTo>
                      <a:pt x="942" y="1005"/>
                    </a:lnTo>
                    <a:lnTo>
                      <a:pt x="942" y="942"/>
                    </a:lnTo>
                    <a:lnTo>
                      <a:pt x="1004" y="942"/>
                    </a:lnTo>
                    <a:lnTo>
                      <a:pt x="1067" y="858"/>
                    </a:lnTo>
                    <a:lnTo>
                      <a:pt x="1067" y="775"/>
                    </a:lnTo>
                    <a:lnTo>
                      <a:pt x="1214" y="796"/>
                    </a:lnTo>
                    <a:lnTo>
                      <a:pt x="1235" y="691"/>
                    </a:lnTo>
                    <a:lnTo>
                      <a:pt x="1151" y="691"/>
                    </a:lnTo>
                    <a:lnTo>
                      <a:pt x="1172" y="586"/>
                    </a:lnTo>
                    <a:lnTo>
                      <a:pt x="1151" y="545"/>
                    </a:lnTo>
                    <a:lnTo>
                      <a:pt x="1214" y="524"/>
                    </a:lnTo>
                    <a:lnTo>
                      <a:pt x="1277" y="733"/>
                    </a:lnTo>
                    <a:lnTo>
                      <a:pt x="1235" y="461"/>
                    </a:lnTo>
                    <a:lnTo>
                      <a:pt x="1109" y="461"/>
                    </a:lnTo>
                    <a:lnTo>
                      <a:pt x="1172" y="419"/>
                    </a:lnTo>
                    <a:lnTo>
                      <a:pt x="1004" y="147"/>
                    </a:lnTo>
                    <a:lnTo>
                      <a:pt x="1004" y="42"/>
                    </a:lnTo>
                    <a:lnTo>
                      <a:pt x="921" y="21"/>
                    </a:lnTo>
                    <a:lnTo>
                      <a:pt x="732"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995" name="Google Shape;995;p27"/>
            <p:cNvSpPr/>
            <p:nvPr/>
          </p:nvSpPr>
          <p:spPr>
            <a:xfrm>
              <a:off x="-2088401" y="4198097"/>
              <a:ext cx="93163" cy="166474"/>
            </a:xfrm>
            <a:custGeom>
              <a:avLst/>
              <a:gdLst/>
              <a:ahLst/>
              <a:cxnLst/>
              <a:rect l="l" t="t" r="r" b="b"/>
              <a:pathLst>
                <a:path w="4395" h="8224" extrusionOk="0">
                  <a:moveTo>
                    <a:pt x="3914" y="1"/>
                  </a:moveTo>
                  <a:lnTo>
                    <a:pt x="3746" y="168"/>
                  </a:lnTo>
                  <a:lnTo>
                    <a:pt x="3809" y="252"/>
                  </a:lnTo>
                  <a:lnTo>
                    <a:pt x="3704" y="293"/>
                  </a:lnTo>
                  <a:lnTo>
                    <a:pt x="3600" y="252"/>
                  </a:lnTo>
                  <a:lnTo>
                    <a:pt x="3537" y="252"/>
                  </a:lnTo>
                  <a:lnTo>
                    <a:pt x="3621" y="377"/>
                  </a:lnTo>
                  <a:lnTo>
                    <a:pt x="3621" y="419"/>
                  </a:lnTo>
                  <a:lnTo>
                    <a:pt x="3704" y="503"/>
                  </a:lnTo>
                  <a:lnTo>
                    <a:pt x="3704" y="524"/>
                  </a:lnTo>
                  <a:lnTo>
                    <a:pt x="3600" y="670"/>
                  </a:lnTo>
                  <a:lnTo>
                    <a:pt x="3600" y="817"/>
                  </a:lnTo>
                  <a:lnTo>
                    <a:pt x="3516" y="921"/>
                  </a:lnTo>
                  <a:lnTo>
                    <a:pt x="3432" y="900"/>
                  </a:lnTo>
                  <a:lnTo>
                    <a:pt x="3328" y="1026"/>
                  </a:lnTo>
                  <a:lnTo>
                    <a:pt x="3328" y="1109"/>
                  </a:lnTo>
                  <a:lnTo>
                    <a:pt x="3244" y="1151"/>
                  </a:lnTo>
                  <a:lnTo>
                    <a:pt x="3181" y="1130"/>
                  </a:lnTo>
                  <a:lnTo>
                    <a:pt x="3181" y="1005"/>
                  </a:lnTo>
                  <a:lnTo>
                    <a:pt x="3118" y="984"/>
                  </a:lnTo>
                  <a:lnTo>
                    <a:pt x="3035" y="1047"/>
                  </a:lnTo>
                  <a:lnTo>
                    <a:pt x="3035" y="1193"/>
                  </a:lnTo>
                  <a:lnTo>
                    <a:pt x="3139" y="1298"/>
                  </a:lnTo>
                  <a:lnTo>
                    <a:pt x="3181" y="1340"/>
                  </a:lnTo>
                  <a:lnTo>
                    <a:pt x="3139" y="1402"/>
                  </a:lnTo>
                  <a:lnTo>
                    <a:pt x="3077" y="1361"/>
                  </a:lnTo>
                  <a:lnTo>
                    <a:pt x="2930" y="1402"/>
                  </a:lnTo>
                  <a:lnTo>
                    <a:pt x="2993" y="1507"/>
                  </a:lnTo>
                  <a:lnTo>
                    <a:pt x="3098" y="1549"/>
                  </a:lnTo>
                  <a:lnTo>
                    <a:pt x="3098" y="1612"/>
                  </a:lnTo>
                  <a:lnTo>
                    <a:pt x="3077" y="1674"/>
                  </a:lnTo>
                  <a:lnTo>
                    <a:pt x="2993" y="1612"/>
                  </a:lnTo>
                  <a:lnTo>
                    <a:pt x="2909" y="1633"/>
                  </a:lnTo>
                  <a:lnTo>
                    <a:pt x="2888" y="1716"/>
                  </a:lnTo>
                  <a:lnTo>
                    <a:pt x="2721" y="1842"/>
                  </a:lnTo>
                  <a:lnTo>
                    <a:pt x="2721" y="1716"/>
                  </a:lnTo>
                  <a:lnTo>
                    <a:pt x="2763" y="1674"/>
                  </a:lnTo>
                  <a:lnTo>
                    <a:pt x="2721" y="1612"/>
                  </a:lnTo>
                  <a:lnTo>
                    <a:pt x="2616" y="1716"/>
                  </a:lnTo>
                  <a:lnTo>
                    <a:pt x="2679" y="1758"/>
                  </a:lnTo>
                  <a:lnTo>
                    <a:pt x="2658" y="1821"/>
                  </a:lnTo>
                  <a:lnTo>
                    <a:pt x="2512" y="1884"/>
                  </a:lnTo>
                  <a:lnTo>
                    <a:pt x="2574" y="1988"/>
                  </a:lnTo>
                  <a:lnTo>
                    <a:pt x="2658" y="2030"/>
                  </a:lnTo>
                  <a:lnTo>
                    <a:pt x="2658" y="2072"/>
                  </a:lnTo>
                  <a:lnTo>
                    <a:pt x="2574" y="2093"/>
                  </a:lnTo>
                  <a:lnTo>
                    <a:pt x="2470" y="2156"/>
                  </a:lnTo>
                  <a:lnTo>
                    <a:pt x="2470" y="2072"/>
                  </a:lnTo>
                  <a:lnTo>
                    <a:pt x="2407" y="2072"/>
                  </a:lnTo>
                  <a:lnTo>
                    <a:pt x="2470" y="1967"/>
                  </a:lnTo>
                  <a:lnTo>
                    <a:pt x="2407" y="1946"/>
                  </a:lnTo>
                  <a:lnTo>
                    <a:pt x="2198" y="2135"/>
                  </a:lnTo>
                  <a:lnTo>
                    <a:pt x="2177" y="2281"/>
                  </a:lnTo>
                  <a:lnTo>
                    <a:pt x="2198" y="2365"/>
                  </a:lnTo>
                  <a:lnTo>
                    <a:pt x="2156" y="2407"/>
                  </a:lnTo>
                  <a:lnTo>
                    <a:pt x="2093" y="2386"/>
                  </a:lnTo>
                  <a:lnTo>
                    <a:pt x="2051" y="2365"/>
                  </a:lnTo>
                  <a:lnTo>
                    <a:pt x="2051" y="2197"/>
                  </a:lnTo>
                  <a:lnTo>
                    <a:pt x="1989" y="2197"/>
                  </a:lnTo>
                  <a:lnTo>
                    <a:pt x="1863" y="2344"/>
                  </a:lnTo>
                  <a:lnTo>
                    <a:pt x="1717" y="2239"/>
                  </a:lnTo>
                  <a:lnTo>
                    <a:pt x="1675" y="2281"/>
                  </a:lnTo>
                  <a:lnTo>
                    <a:pt x="1633" y="2281"/>
                  </a:lnTo>
                  <a:lnTo>
                    <a:pt x="1654" y="2449"/>
                  </a:lnTo>
                  <a:lnTo>
                    <a:pt x="1612" y="2449"/>
                  </a:lnTo>
                  <a:lnTo>
                    <a:pt x="1549" y="2469"/>
                  </a:lnTo>
                  <a:lnTo>
                    <a:pt x="1549" y="2365"/>
                  </a:lnTo>
                  <a:lnTo>
                    <a:pt x="1507" y="2344"/>
                  </a:lnTo>
                  <a:lnTo>
                    <a:pt x="1445" y="2449"/>
                  </a:lnTo>
                  <a:lnTo>
                    <a:pt x="1403" y="2344"/>
                  </a:lnTo>
                  <a:lnTo>
                    <a:pt x="1152" y="2553"/>
                  </a:lnTo>
                  <a:lnTo>
                    <a:pt x="1110" y="2553"/>
                  </a:lnTo>
                  <a:lnTo>
                    <a:pt x="1047" y="2511"/>
                  </a:lnTo>
                  <a:lnTo>
                    <a:pt x="921" y="2511"/>
                  </a:lnTo>
                  <a:lnTo>
                    <a:pt x="880" y="2595"/>
                  </a:lnTo>
                  <a:lnTo>
                    <a:pt x="901" y="2783"/>
                  </a:lnTo>
                  <a:lnTo>
                    <a:pt x="733" y="3034"/>
                  </a:lnTo>
                  <a:lnTo>
                    <a:pt x="733" y="3097"/>
                  </a:lnTo>
                  <a:lnTo>
                    <a:pt x="587" y="3244"/>
                  </a:lnTo>
                  <a:lnTo>
                    <a:pt x="587" y="3327"/>
                  </a:lnTo>
                  <a:lnTo>
                    <a:pt x="670" y="3411"/>
                  </a:lnTo>
                  <a:lnTo>
                    <a:pt x="587" y="3516"/>
                  </a:lnTo>
                  <a:lnTo>
                    <a:pt x="629" y="3704"/>
                  </a:lnTo>
                  <a:lnTo>
                    <a:pt x="629" y="3830"/>
                  </a:lnTo>
                  <a:lnTo>
                    <a:pt x="796" y="4143"/>
                  </a:lnTo>
                  <a:lnTo>
                    <a:pt x="796" y="4227"/>
                  </a:lnTo>
                  <a:lnTo>
                    <a:pt x="880" y="4332"/>
                  </a:lnTo>
                  <a:lnTo>
                    <a:pt x="880" y="4374"/>
                  </a:lnTo>
                  <a:lnTo>
                    <a:pt x="796" y="4457"/>
                  </a:lnTo>
                  <a:lnTo>
                    <a:pt x="817" y="4541"/>
                  </a:lnTo>
                  <a:lnTo>
                    <a:pt x="775" y="4792"/>
                  </a:lnTo>
                  <a:lnTo>
                    <a:pt x="670" y="4876"/>
                  </a:lnTo>
                  <a:lnTo>
                    <a:pt x="629" y="5022"/>
                  </a:lnTo>
                  <a:lnTo>
                    <a:pt x="566" y="5064"/>
                  </a:lnTo>
                  <a:lnTo>
                    <a:pt x="524" y="5127"/>
                  </a:lnTo>
                  <a:lnTo>
                    <a:pt x="419" y="5231"/>
                  </a:lnTo>
                  <a:lnTo>
                    <a:pt x="419" y="5441"/>
                  </a:lnTo>
                  <a:lnTo>
                    <a:pt x="357" y="5524"/>
                  </a:lnTo>
                  <a:lnTo>
                    <a:pt x="168" y="5545"/>
                  </a:lnTo>
                  <a:lnTo>
                    <a:pt x="147" y="5608"/>
                  </a:lnTo>
                  <a:lnTo>
                    <a:pt x="147" y="5796"/>
                  </a:lnTo>
                  <a:lnTo>
                    <a:pt x="43" y="5943"/>
                  </a:lnTo>
                  <a:lnTo>
                    <a:pt x="43" y="6068"/>
                  </a:lnTo>
                  <a:lnTo>
                    <a:pt x="1" y="6173"/>
                  </a:lnTo>
                  <a:lnTo>
                    <a:pt x="43" y="6236"/>
                  </a:lnTo>
                  <a:lnTo>
                    <a:pt x="43" y="6424"/>
                  </a:lnTo>
                  <a:lnTo>
                    <a:pt x="189" y="6591"/>
                  </a:lnTo>
                  <a:lnTo>
                    <a:pt x="168" y="6738"/>
                  </a:lnTo>
                  <a:lnTo>
                    <a:pt x="189" y="6843"/>
                  </a:lnTo>
                  <a:lnTo>
                    <a:pt x="273" y="6863"/>
                  </a:lnTo>
                  <a:lnTo>
                    <a:pt x="294" y="6863"/>
                  </a:lnTo>
                  <a:lnTo>
                    <a:pt x="273" y="6884"/>
                  </a:lnTo>
                  <a:lnTo>
                    <a:pt x="147" y="6905"/>
                  </a:lnTo>
                  <a:lnTo>
                    <a:pt x="147" y="7052"/>
                  </a:lnTo>
                  <a:lnTo>
                    <a:pt x="168" y="7219"/>
                  </a:lnTo>
                  <a:lnTo>
                    <a:pt x="147" y="7470"/>
                  </a:lnTo>
                  <a:lnTo>
                    <a:pt x="189" y="7512"/>
                  </a:lnTo>
                  <a:lnTo>
                    <a:pt x="189" y="7596"/>
                  </a:lnTo>
                  <a:lnTo>
                    <a:pt x="273" y="7638"/>
                  </a:lnTo>
                  <a:lnTo>
                    <a:pt x="357" y="7742"/>
                  </a:lnTo>
                  <a:lnTo>
                    <a:pt x="398" y="7784"/>
                  </a:lnTo>
                  <a:lnTo>
                    <a:pt x="461" y="7847"/>
                  </a:lnTo>
                  <a:lnTo>
                    <a:pt x="524" y="7951"/>
                  </a:lnTo>
                  <a:lnTo>
                    <a:pt x="608" y="7931"/>
                  </a:lnTo>
                  <a:lnTo>
                    <a:pt x="629" y="7951"/>
                  </a:lnTo>
                  <a:lnTo>
                    <a:pt x="733" y="7993"/>
                  </a:lnTo>
                  <a:lnTo>
                    <a:pt x="817" y="8119"/>
                  </a:lnTo>
                  <a:lnTo>
                    <a:pt x="901" y="8140"/>
                  </a:lnTo>
                  <a:lnTo>
                    <a:pt x="901" y="8161"/>
                  </a:lnTo>
                  <a:lnTo>
                    <a:pt x="921" y="8223"/>
                  </a:lnTo>
                  <a:lnTo>
                    <a:pt x="1005" y="8161"/>
                  </a:lnTo>
                  <a:lnTo>
                    <a:pt x="1131" y="8161"/>
                  </a:lnTo>
                  <a:lnTo>
                    <a:pt x="1256" y="8098"/>
                  </a:lnTo>
                  <a:lnTo>
                    <a:pt x="1361" y="7951"/>
                  </a:lnTo>
                  <a:lnTo>
                    <a:pt x="1737" y="7931"/>
                  </a:lnTo>
                  <a:lnTo>
                    <a:pt x="1842" y="7951"/>
                  </a:lnTo>
                  <a:lnTo>
                    <a:pt x="2030" y="7889"/>
                  </a:lnTo>
                  <a:lnTo>
                    <a:pt x="2093" y="7784"/>
                  </a:lnTo>
                  <a:lnTo>
                    <a:pt x="2177" y="7742"/>
                  </a:lnTo>
                  <a:lnTo>
                    <a:pt x="2240" y="7596"/>
                  </a:lnTo>
                  <a:lnTo>
                    <a:pt x="2344" y="7428"/>
                  </a:lnTo>
                  <a:lnTo>
                    <a:pt x="2344" y="7324"/>
                  </a:lnTo>
                  <a:lnTo>
                    <a:pt x="2449" y="7261"/>
                  </a:lnTo>
                  <a:lnTo>
                    <a:pt x="2449" y="7094"/>
                  </a:lnTo>
                  <a:lnTo>
                    <a:pt x="2407" y="7073"/>
                  </a:lnTo>
                  <a:lnTo>
                    <a:pt x="2491" y="6989"/>
                  </a:lnTo>
                  <a:lnTo>
                    <a:pt x="2554" y="6801"/>
                  </a:lnTo>
                  <a:lnTo>
                    <a:pt x="2512" y="6780"/>
                  </a:lnTo>
                  <a:lnTo>
                    <a:pt x="2574" y="6780"/>
                  </a:lnTo>
                  <a:lnTo>
                    <a:pt x="2679" y="6591"/>
                  </a:lnTo>
                  <a:lnTo>
                    <a:pt x="2763" y="6236"/>
                  </a:lnTo>
                  <a:lnTo>
                    <a:pt x="2805" y="6027"/>
                  </a:lnTo>
                  <a:lnTo>
                    <a:pt x="2909" y="5922"/>
                  </a:lnTo>
                  <a:lnTo>
                    <a:pt x="2972" y="5692"/>
                  </a:lnTo>
                  <a:lnTo>
                    <a:pt x="3118" y="5420"/>
                  </a:lnTo>
                  <a:lnTo>
                    <a:pt x="3286" y="4959"/>
                  </a:lnTo>
                  <a:lnTo>
                    <a:pt x="3390" y="4792"/>
                  </a:lnTo>
                  <a:lnTo>
                    <a:pt x="3390" y="4583"/>
                  </a:lnTo>
                  <a:lnTo>
                    <a:pt x="3495" y="4374"/>
                  </a:lnTo>
                  <a:lnTo>
                    <a:pt x="3516" y="4269"/>
                  </a:lnTo>
                  <a:lnTo>
                    <a:pt x="3642" y="4060"/>
                  </a:lnTo>
                  <a:lnTo>
                    <a:pt x="3704" y="3746"/>
                  </a:lnTo>
                  <a:lnTo>
                    <a:pt x="3746" y="3516"/>
                  </a:lnTo>
                  <a:lnTo>
                    <a:pt x="3809" y="3453"/>
                  </a:lnTo>
                  <a:lnTo>
                    <a:pt x="3830" y="3286"/>
                  </a:lnTo>
                  <a:lnTo>
                    <a:pt x="3809" y="3202"/>
                  </a:lnTo>
                  <a:lnTo>
                    <a:pt x="3830" y="3076"/>
                  </a:lnTo>
                  <a:lnTo>
                    <a:pt x="3934" y="2888"/>
                  </a:lnTo>
                  <a:lnTo>
                    <a:pt x="3934" y="2804"/>
                  </a:lnTo>
                  <a:lnTo>
                    <a:pt x="4018" y="2700"/>
                  </a:lnTo>
                  <a:lnTo>
                    <a:pt x="3976" y="2574"/>
                  </a:lnTo>
                  <a:lnTo>
                    <a:pt x="3934" y="2511"/>
                  </a:lnTo>
                  <a:lnTo>
                    <a:pt x="3976" y="2449"/>
                  </a:lnTo>
                  <a:lnTo>
                    <a:pt x="3976" y="2281"/>
                  </a:lnTo>
                  <a:lnTo>
                    <a:pt x="3934" y="2260"/>
                  </a:lnTo>
                  <a:lnTo>
                    <a:pt x="3934" y="2135"/>
                  </a:lnTo>
                  <a:lnTo>
                    <a:pt x="4018" y="2072"/>
                  </a:lnTo>
                  <a:lnTo>
                    <a:pt x="4060" y="2135"/>
                  </a:lnTo>
                  <a:lnTo>
                    <a:pt x="4081" y="2260"/>
                  </a:lnTo>
                  <a:lnTo>
                    <a:pt x="4186" y="2386"/>
                  </a:lnTo>
                  <a:lnTo>
                    <a:pt x="4269" y="2386"/>
                  </a:lnTo>
                  <a:lnTo>
                    <a:pt x="4290" y="2302"/>
                  </a:lnTo>
                  <a:lnTo>
                    <a:pt x="4332" y="2239"/>
                  </a:lnTo>
                  <a:lnTo>
                    <a:pt x="4353" y="2177"/>
                  </a:lnTo>
                  <a:lnTo>
                    <a:pt x="4353" y="2072"/>
                  </a:lnTo>
                  <a:lnTo>
                    <a:pt x="4395" y="2051"/>
                  </a:lnTo>
                  <a:lnTo>
                    <a:pt x="4374" y="1925"/>
                  </a:lnTo>
                  <a:lnTo>
                    <a:pt x="4269" y="1779"/>
                  </a:lnTo>
                  <a:lnTo>
                    <a:pt x="4248" y="1674"/>
                  </a:lnTo>
                  <a:lnTo>
                    <a:pt x="4269" y="1633"/>
                  </a:lnTo>
                  <a:lnTo>
                    <a:pt x="4269" y="1507"/>
                  </a:lnTo>
                  <a:lnTo>
                    <a:pt x="4248" y="1340"/>
                  </a:lnTo>
                  <a:lnTo>
                    <a:pt x="4269" y="1256"/>
                  </a:lnTo>
                  <a:lnTo>
                    <a:pt x="4269" y="984"/>
                  </a:lnTo>
                  <a:lnTo>
                    <a:pt x="4186" y="879"/>
                  </a:lnTo>
                  <a:lnTo>
                    <a:pt x="4186" y="607"/>
                  </a:lnTo>
                  <a:lnTo>
                    <a:pt x="4144" y="524"/>
                  </a:lnTo>
                  <a:lnTo>
                    <a:pt x="4081" y="524"/>
                  </a:lnTo>
                  <a:lnTo>
                    <a:pt x="3976" y="398"/>
                  </a:lnTo>
                  <a:lnTo>
                    <a:pt x="3976" y="293"/>
                  </a:lnTo>
                  <a:lnTo>
                    <a:pt x="3872" y="252"/>
                  </a:lnTo>
                  <a:lnTo>
                    <a:pt x="3934" y="147"/>
                  </a:lnTo>
                  <a:lnTo>
                    <a:pt x="3914"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996" name="Google Shape;996;p27"/>
            <p:cNvGrpSpPr/>
            <p:nvPr/>
          </p:nvGrpSpPr>
          <p:grpSpPr>
            <a:xfrm>
              <a:off x="-1242025" y="4192673"/>
              <a:ext cx="488772" cy="498957"/>
              <a:chOff x="5298975" y="3412225"/>
              <a:chExt cx="576450" cy="616225"/>
            </a:xfrm>
          </p:grpSpPr>
          <p:sp>
            <p:nvSpPr>
              <p:cNvPr id="997" name="Google Shape;997;p27"/>
              <p:cNvSpPr/>
              <p:nvPr/>
            </p:nvSpPr>
            <p:spPr>
              <a:xfrm>
                <a:off x="5298975" y="3412225"/>
                <a:ext cx="576450" cy="515275"/>
              </a:xfrm>
              <a:custGeom>
                <a:avLst/>
                <a:gdLst/>
                <a:ahLst/>
                <a:cxnLst/>
                <a:rect l="l" t="t" r="r" b="b"/>
                <a:pathLst>
                  <a:path w="23058" h="20611" extrusionOk="0">
                    <a:moveTo>
                      <a:pt x="18015" y="1"/>
                    </a:moveTo>
                    <a:lnTo>
                      <a:pt x="17890" y="42"/>
                    </a:lnTo>
                    <a:lnTo>
                      <a:pt x="17806" y="147"/>
                    </a:lnTo>
                    <a:lnTo>
                      <a:pt x="17806" y="335"/>
                    </a:lnTo>
                    <a:lnTo>
                      <a:pt x="17764" y="524"/>
                    </a:lnTo>
                    <a:lnTo>
                      <a:pt x="17764" y="565"/>
                    </a:lnTo>
                    <a:lnTo>
                      <a:pt x="17722" y="670"/>
                    </a:lnTo>
                    <a:lnTo>
                      <a:pt x="17660" y="670"/>
                    </a:lnTo>
                    <a:lnTo>
                      <a:pt x="17597" y="858"/>
                    </a:lnTo>
                    <a:lnTo>
                      <a:pt x="17492" y="1005"/>
                    </a:lnTo>
                    <a:lnTo>
                      <a:pt x="17576" y="1089"/>
                    </a:lnTo>
                    <a:lnTo>
                      <a:pt x="17681" y="1172"/>
                    </a:lnTo>
                    <a:lnTo>
                      <a:pt x="17618" y="1214"/>
                    </a:lnTo>
                    <a:lnTo>
                      <a:pt x="17555" y="1193"/>
                    </a:lnTo>
                    <a:lnTo>
                      <a:pt x="17492" y="1319"/>
                    </a:lnTo>
                    <a:lnTo>
                      <a:pt x="17450" y="1423"/>
                    </a:lnTo>
                    <a:lnTo>
                      <a:pt x="17513" y="1570"/>
                    </a:lnTo>
                    <a:lnTo>
                      <a:pt x="17513" y="1674"/>
                    </a:lnTo>
                    <a:lnTo>
                      <a:pt x="17450" y="1633"/>
                    </a:lnTo>
                    <a:lnTo>
                      <a:pt x="17367" y="1674"/>
                    </a:lnTo>
                    <a:lnTo>
                      <a:pt x="17304" y="1946"/>
                    </a:lnTo>
                    <a:lnTo>
                      <a:pt x="17367" y="2156"/>
                    </a:lnTo>
                    <a:lnTo>
                      <a:pt x="17346" y="2365"/>
                    </a:lnTo>
                    <a:lnTo>
                      <a:pt x="17388" y="2511"/>
                    </a:lnTo>
                    <a:lnTo>
                      <a:pt x="17388" y="2679"/>
                    </a:lnTo>
                    <a:lnTo>
                      <a:pt x="17262" y="2783"/>
                    </a:lnTo>
                    <a:lnTo>
                      <a:pt x="17262" y="2867"/>
                    </a:lnTo>
                    <a:lnTo>
                      <a:pt x="17157" y="3097"/>
                    </a:lnTo>
                    <a:lnTo>
                      <a:pt x="17137" y="3411"/>
                    </a:lnTo>
                    <a:lnTo>
                      <a:pt x="17032" y="3558"/>
                    </a:lnTo>
                    <a:lnTo>
                      <a:pt x="17074" y="3662"/>
                    </a:lnTo>
                    <a:lnTo>
                      <a:pt x="16990" y="3830"/>
                    </a:lnTo>
                    <a:lnTo>
                      <a:pt x="16885" y="3934"/>
                    </a:lnTo>
                    <a:lnTo>
                      <a:pt x="16885" y="4143"/>
                    </a:lnTo>
                    <a:lnTo>
                      <a:pt x="16718" y="4290"/>
                    </a:lnTo>
                    <a:lnTo>
                      <a:pt x="16341" y="4436"/>
                    </a:lnTo>
                    <a:lnTo>
                      <a:pt x="16195" y="4332"/>
                    </a:lnTo>
                    <a:lnTo>
                      <a:pt x="16028" y="4311"/>
                    </a:lnTo>
                    <a:lnTo>
                      <a:pt x="15944" y="4227"/>
                    </a:lnTo>
                    <a:lnTo>
                      <a:pt x="15818" y="4102"/>
                    </a:lnTo>
                    <a:lnTo>
                      <a:pt x="15818" y="4039"/>
                    </a:lnTo>
                    <a:lnTo>
                      <a:pt x="15776" y="3997"/>
                    </a:lnTo>
                    <a:lnTo>
                      <a:pt x="15735" y="3871"/>
                    </a:lnTo>
                    <a:lnTo>
                      <a:pt x="15609" y="3830"/>
                    </a:lnTo>
                    <a:lnTo>
                      <a:pt x="15484" y="3788"/>
                    </a:lnTo>
                    <a:lnTo>
                      <a:pt x="15316" y="3788"/>
                    </a:lnTo>
                    <a:lnTo>
                      <a:pt x="15149" y="3683"/>
                    </a:lnTo>
                    <a:lnTo>
                      <a:pt x="15107" y="3578"/>
                    </a:lnTo>
                    <a:lnTo>
                      <a:pt x="14981" y="3411"/>
                    </a:lnTo>
                    <a:lnTo>
                      <a:pt x="14835" y="3390"/>
                    </a:lnTo>
                    <a:lnTo>
                      <a:pt x="14688" y="3306"/>
                    </a:lnTo>
                    <a:lnTo>
                      <a:pt x="14688" y="3244"/>
                    </a:lnTo>
                    <a:lnTo>
                      <a:pt x="14626" y="3244"/>
                    </a:lnTo>
                    <a:lnTo>
                      <a:pt x="14563" y="3181"/>
                    </a:lnTo>
                    <a:lnTo>
                      <a:pt x="14437" y="3181"/>
                    </a:lnTo>
                    <a:lnTo>
                      <a:pt x="14333" y="3160"/>
                    </a:lnTo>
                    <a:lnTo>
                      <a:pt x="14354" y="3097"/>
                    </a:lnTo>
                    <a:lnTo>
                      <a:pt x="14207" y="2993"/>
                    </a:lnTo>
                    <a:lnTo>
                      <a:pt x="14165" y="2867"/>
                    </a:lnTo>
                    <a:lnTo>
                      <a:pt x="14040" y="2721"/>
                    </a:lnTo>
                    <a:lnTo>
                      <a:pt x="13935" y="2721"/>
                    </a:lnTo>
                    <a:lnTo>
                      <a:pt x="13810" y="2553"/>
                    </a:lnTo>
                    <a:lnTo>
                      <a:pt x="13810" y="2428"/>
                    </a:lnTo>
                    <a:lnTo>
                      <a:pt x="13914" y="2239"/>
                    </a:lnTo>
                    <a:lnTo>
                      <a:pt x="13935" y="2114"/>
                    </a:lnTo>
                    <a:lnTo>
                      <a:pt x="14061" y="2030"/>
                    </a:lnTo>
                    <a:lnTo>
                      <a:pt x="14103" y="1884"/>
                    </a:lnTo>
                    <a:lnTo>
                      <a:pt x="14144" y="1779"/>
                    </a:lnTo>
                    <a:lnTo>
                      <a:pt x="14040" y="1821"/>
                    </a:lnTo>
                    <a:lnTo>
                      <a:pt x="13956" y="1674"/>
                    </a:lnTo>
                    <a:lnTo>
                      <a:pt x="14061" y="1591"/>
                    </a:lnTo>
                    <a:lnTo>
                      <a:pt x="14040" y="1486"/>
                    </a:lnTo>
                    <a:lnTo>
                      <a:pt x="14124" y="1486"/>
                    </a:lnTo>
                    <a:lnTo>
                      <a:pt x="14165" y="1465"/>
                    </a:lnTo>
                    <a:lnTo>
                      <a:pt x="14228" y="1486"/>
                    </a:lnTo>
                    <a:lnTo>
                      <a:pt x="14333" y="1507"/>
                    </a:lnTo>
                    <a:lnTo>
                      <a:pt x="14458" y="1465"/>
                    </a:lnTo>
                    <a:lnTo>
                      <a:pt x="14521" y="1319"/>
                    </a:lnTo>
                    <a:lnTo>
                      <a:pt x="14416" y="1256"/>
                    </a:lnTo>
                    <a:lnTo>
                      <a:pt x="14479" y="1172"/>
                    </a:lnTo>
                    <a:lnTo>
                      <a:pt x="14563" y="1193"/>
                    </a:lnTo>
                    <a:lnTo>
                      <a:pt x="14626" y="1005"/>
                    </a:lnTo>
                    <a:lnTo>
                      <a:pt x="14688" y="963"/>
                    </a:lnTo>
                    <a:lnTo>
                      <a:pt x="14772" y="858"/>
                    </a:lnTo>
                    <a:lnTo>
                      <a:pt x="14772" y="796"/>
                    </a:lnTo>
                    <a:lnTo>
                      <a:pt x="14668" y="754"/>
                    </a:lnTo>
                    <a:lnTo>
                      <a:pt x="14584" y="837"/>
                    </a:lnTo>
                    <a:lnTo>
                      <a:pt x="14521" y="796"/>
                    </a:lnTo>
                    <a:lnTo>
                      <a:pt x="14521" y="586"/>
                    </a:lnTo>
                    <a:lnTo>
                      <a:pt x="14416" y="649"/>
                    </a:lnTo>
                    <a:lnTo>
                      <a:pt x="14270" y="796"/>
                    </a:lnTo>
                    <a:lnTo>
                      <a:pt x="14333" y="837"/>
                    </a:lnTo>
                    <a:lnTo>
                      <a:pt x="14333" y="900"/>
                    </a:lnTo>
                    <a:lnTo>
                      <a:pt x="14249" y="963"/>
                    </a:lnTo>
                    <a:lnTo>
                      <a:pt x="14144" y="900"/>
                    </a:lnTo>
                    <a:lnTo>
                      <a:pt x="14124" y="837"/>
                    </a:lnTo>
                    <a:lnTo>
                      <a:pt x="14103" y="775"/>
                    </a:lnTo>
                    <a:lnTo>
                      <a:pt x="14040" y="858"/>
                    </a:lnTo>
                    <a:lnTo>
                      <a:pt x="13956" y="879"/>
                    </a:lnTo>
                    <a:lnTo>
                      <a:pt x="13956" y="796"/>
                    </a:lnTo>
                    <a:lnTo>
                      <a:pt x="14040" y="733"/>
                    </a:lnTo>
                    <a:lnTo>
                      <a:pt x="14061" y="670"/>
                    </a:lnTo>
                    <a:lnTo>
                      <a:pt x="13998" y="691"/>
                    </a:lnTo>
                    <a:lnTo>
                      <a:pt x="13914" y="775"/>
                    </a:lnTo>
                    <a:lnTo>
                      <a:pt x="13789" y="837"/>
                    </a:lnTo>
                    <a:lnTo>
                      <a:pt x="13789" y="858"/>
                    </a:lnTo>
                    <a:lnTo>
                      <a:pt x="13705" y="879"/>
                    </a:lnTo>
                    <a:lnTo>
                      <a:pt x="13684" y="837"/>
                    </a:lnTo>
                    <a:lnTo>
                      <a:pt x="13538" y="837"/>
                    </a:lnTo>
                    <a:lnTo>
                      <a:pt x="13538" y="775"/>
                    </a:lnTo>
                    <a:lnTo>
                      <a:pt x="13475" y="649"/>
                    </a:lnTo>
                    <a:lnTo>
                      <a:pt x="13412" y="649"/>
                    </a:lnTo>
                    <a:lnTo>
                      <a:pt x="13287" y="691"/>
                    </a:lnTo>
                    <a:lnTo>
                      <a:pt x="13182" y="670"/>
                    </a:lnTo>
                    <a:lnTo>
                      <a:pt x="13119" y="691"/>
                    </a:lnTo>
                    <a:lnTo>
                      <a:pt x="13077" y="628"/>
                    </a:lnTo>
                    <a:lnTo>
                      <a:pt x="13015" y="628"/>
                    </a:lnTo>
                    <a:lnTo>
                      <a:pt x="12973" y="482"/>
                    </a:lnTo>
                    <a:lnTo>
                      <a:pt x="12847" y="545"/>
                    </a:lnTo>
                    <a:lnTo>
                      <a:pt x="12701" y="524"/>
                    </a:lnTo>
                    <a:lnTo>
                      <a:pt x="12575" y="461"/>
                    </a:lnTo>
                    <a:lnTo>
                      <a:pt x="12575" y="377"/>
                    </a:lnTo>
                    <a:lnTo>
                      <a:pt x="12491" y="273"/>
                    </a:lnTo>
                    <a:lnTo>
                      <a:pt x="12450" y="273"/>
                    </a:lnTo>
                    <a:lnTo>
                      <a:pt x="12450" y="335"/>
                    </a:lnTo>
                    <a:lnTo>
                      <a:pt x="12282" y="377"/>
                    </a:lnTo>
                    <a:lnTo>
                      <a:pt x="12240" y="273"/>
                    </a:lnTo>
                    <a:lnTo>
                      <a:pt x="12136" y="252"/>
                    </a:lnTo>
                    <a:lnTo>
                      <a:pt x="11968" y="168"/>
                    </a:lnTo>
                    <a:lnTo>
                      <a:pt x="11968" y="210"/>
                    </a:lnTo>
                    <a:lnTo>
                      <a:pt x="11906" y="147"/>
                    </a:lnTo>
                    <a:lnTo>
                      <a:pt x="11801" y="231"/>
                    </a:lnTo>
                    <a:lnTo>
                      <a:pt x="11906" y="314"/>
                    </a:lnTo>
                    <a:lnTo>
                      <a:pt x="11864" y="335"/>
                    </a:lnTo>
                    <a:lnTo>
                      <a:pt x="11968" y="356"/>
                    </a:lnTo>
                    <a:lnTo>
                      <a:pt x="12073" y="335"/>
                    </a:lnTo>
                    <a:lnTo>
                      <a:pt x="12240" y="461"/>
                    </a:lnTo>
                    <a:lnTo>
                      <a:pt x="12240" y="545"/>
                    </a:lnTo>
                    <a:lnTo>
                      <a:pt x="12261" y="733"/>
                    </a:lnTo>
                    <a:lnTo>
                      <a:pt x="12136" y="733"/>
                    </a:lnTo>
                    <a:lnTo>
                      <a:pt x="12115" y="858"/>
                    </a:lnTo>
                    <a:lnTo>
                      <a:pt x="12052" y="775"/>
                    </a:lnTo>
                    <a:lnTo>
                      <a:pt x="11968" y="754"/>
                    </a:lnTo>
                    <a:lnTo>
                      <a:pt x="11864" y="837"/>
                    </a:lnTo>
                    <a:lnTo>
                      <a:pt x="11550" y="837"/>
                    </a:lnTo>
                    <a:lnTo>
                      <a:pt x="11424" y="733"/>
                    </a:lnTo>
                    <a:lnTo>
                      <a:pt x="11403" y="775"/>
                    </a:lnTo>
                    <a:lnTo>
                      <a:pt x="11278" y="837"/>
                    </a:lnTo>
                    <a:lnTo>
                      <a:pt x="11299" y="942"/>
                    </a:lnTo>
                    <a:lnTo>
                      <a:pt x="11194" y="900"/>
                    </a:lnTo>
                    <a:lnTo>
                      <a:pt x="11215" y="1068"/>
                    </a:lnTo>
                    <a:lnTo>
                      <a:pt x="11173" y="1005"/>
                    </a:lnTo>
                    <a:lnTo>
                      <a:pt x="11027" y="963"/>
                    </a:lnTo>
                    <a:lnTo>
                      <a:pt x="10985" y="1047"/>
                    </a:lnTo>
                    <a:lnTo>
                      <a:pt x="11027" y="1109"/>
                    </a:lnTo>
                    <a:lnTo>
                      <a:pt x="11027" y="1172"/>
                    </a:lnTo>
                    <a:lnTo>
                      <a:pt x="10880" y="1109"/>
                    </a:lnTo>
                    <a:lnTo>
                      <a:pt x="10818" y="1193"/>
                    </a:lnTo>
                    <a:lnTo>
                      <a:pt x="10880" y="1256"/>
                    </a:lnTo>
                    <a:lnTo>
                      <a:pt x="10797" y="1298"/>
                    </a:lnTo>
                    <a:lnTo>
                      <a:pt x="10713" y="1361"/>
                    </a:lnTo>
                    <a:lnTo>
                      <a:pt x="10713" y="1402"/>
                    </a:lnTo>
                    <a:lnTo>
                      <a:pt x="10797" y="1507"/>
                    </a:lnTo>
                    <a:lnTo>
                      <a:pt x="10818" y="1570"/>
                    </a:lnTo>
                    <a:lnTo>
                      <a:pt x="10818" y="1570"/>
                    </a:lnTo>
                    <a:lnTo>
                      <a:pt x="10713" y="1507"/>
                    </a:lnTo>
                    <a:lnTo>
                      <a:pt x="10650" y="1591"/>
                    </a:lnTo>
                    <a:lnTo>
                      <a:pt x="10546" y="1591"/>
                    </a:lnTo>
                    <a:lnTo>
                      <a:pt x="10462" y="1737"/>
                    </a:lnTo>
                    <a:lnTo>
                      <a:pt x="10357" y="1925"/>
                    </a:lnTo>
                    <a:lnTo>
                      <a:pt x="10274" y="1946"/>
                    </a:lnTo>
                    <a:lnTo>
                      <a:pt x="10253" y="2114"/>
                    </a:lnTo>
                    <a:lnTo>
                      <a:pt x="10148" y="2156"/>
                    </a:lnTo>
                    <a:lnTo>
                      <a:pt x="10232" y="2239"/>
                    </a:lnTo>
                    <a:lnTo>
                      <a:pt x="10441" y="2260"/>
                    </a:lnTo>
                    <a:lnTo>
                      <a:pt x="10357" y="2302"/>
                    </a:lnTo>
                    <a:lnTo>
                      <a:pt x="10294" y="2365"/>
                    </a:lnTo>
                    <a:lnTo>
                      <a:pt x="10546" y="2449"/>
                    </a:lnTo>
                    <a:lnTo>
                      <a:pt x="10462" y="2511"/>
                    </a:lnTo>
                    <a:lnTo>
                      <a:pt x="10294" y="2469"/>
                    </a:lnTo>
                    <a:lnTo>
                      <a:pt x="10253" y="2407"/>
                    </a:lnTo>
                    <a:lnTo>
                      <a:pt x="10253" y="2407"/>
                    </a:lnTo>
                    <a:lnTo>
                      <a:pt x="10274" y="2469"/>
                    </a:lnTo>
                    <a:lnTo>
                      <a:pt x="10357" y="2553"/>
                    </a:lnTo>
                    <a:lnTo>
                      <a:pt x="10357" y="2679"/>
                    </a:lnTo>
                    <a:lnTo>
                      <a:pt x="10462" y="2825"/>
                    </a:lnTo>
                    <a:lnTo>
                      <a:pt x="10294" y="2679"/>
                    </a:lnTo>
                    <a:lnTo>
                      <a:pt x="10232" y="2532"/>
                    </a:lnTo>
                    <a:lnTo>
                      <a:pt x="10127" y="2511"/>
                    </a:lnTo>
                    <a:lnTo>
                      <a:pt x="10085" y="2574"/>
                    </a:lnTo>
                    <a:lnTo>
                      <a:pt x="10064" y="2658"/>
                    </a:lnTo>
                    <a:lnTo>
                      <a:pt x="10043" y="2574"/>
                    </a:lnTo>
                    <a:lnTo>
                      <a:pt x="9813" y="2428"/>
                    </a:lnTo>
                    <a:lnTo>
                      <a:pt x="9625" y="2449"/>
                    </a:lnTo>
                    <a:lnTo>
                      <a:pt x="9667" y="2511"/>
                    </a:lnTo>
                    <a:lnTo>
                      <a:pt x="9625" y="2574"/>
                    </a:lnTo>
                    <a:lnTo>
                      <a:pt x="9562" y="2532"/>
                    </a:lnTo>
                    <a:lnTo>
                      <a:pt x="9520" y="2532"/>
                    </a:lnTo>
                    <a:lnTo>
                      <a:pt x="9458" y="2574"/>
                    </a:lnTo>
                    <a:lnTo>
                      <a:pt x="9541" y="2721"/>
                    </a:lnTo>
                    <a:lnTo>
                      <a:pt x="9520" y="2762"/>
                    </a:lnTo>
                    <a:lnTo>
                      <a:pt x="9499" y="2721"/>
                    </a:lnTo>
                    <a:lnTo>
                      <a:pt x="9437" y="2741"/>
                    </a:lnTo>
                    <a:lnTo>
                      <a:pt x="9437" y="2783"/>
                    </a:lnTo>
                    <a:lnTo>
                      <a:pt x="9332" y="2846"/>
                    </a:lnTo>
                    <a:lnTo>
                      <a:pt x="9186" y="2888"/>
                    </a:lnTo>
                    <a:lnTo>
                      <a:pt x="9311" y="2825"/>
                    </a:lnTo>
                    <a:lnTo>
                      <a:pt x="9395" y="2721"/>
                    </a:lnTo>
                    <a:lnTo>
                      <a:pt x="9395" y="2532"/>
                    </a:lnTo>
                    <a:lnTo>
                      <a:pt x="9458" y="2428"/>
                    </a:lnTo>
                    <a:lnTo>
                      <a:pt x="9416" y="2344"/>
                    </a:lnTo>
                    <a:lnTo>
                      <a:pt x="9311" y="2323"/>
                    </a:lnTo>
                    <a:lnTo>
                      <a:pt x="9144" y="2030"/>
                    </a:lnTo>
                    <a:lnTo>
                      <a:pt x="9081" y="1905"/>
                    </a:lnTo>
                    <a:lnTo>
                      <a:pt x="8893" y="1842"/>
                    </a:lnTo>
                    <a:lnTo>
                      <a:pt x="8788" y="1800"/>
                    </a:lnTo>
                    <a:lnTo>
                      <a:pt x="8725" y="1821"/>
                    </a:lnTo>
                    <a:lnTo>
                      <a:pt x="8788" y="1884"/>
                    </a:lnTo>
                    <a:lnTo>
                      <a:pt x="8704" y="1905"/>
                    </a:lnTo>
                    <a:lnTo>
                      <a:pt x="8621" y="2030"/>
                    </a:lnTo>
                    <a:lnTo>
                      <a:pt x="8558" y="2009"/>
                    </a:lnTo>
                    <a:lnTo>
                      <a:pt x="8579" y="1946"/>
                    </a:lnTo>
                    <a:lnTo>
                      <a:pt x="8474" y="1988"/>
                    </a:lnTo>
                    <a:lnTo>
                      <a:pt x="8453" y="2051"/>
                    </a:lnTo>
                    <a:lnTo>
                      <a:pt x="8370" y="1884"/>
                    </a:lnTo>
                    <a:lnTo>
                      <a:pt x="8307" y="1884"/>
                    </a:lnTo>
                    <a:lnTo>
                      <a:pt x="8286" y="1946"/>
                    </a:lnTo>
                    <a:lnTo>
                      <a:pt x="8370" y="2009"/>
                    </a:lnTo>
                    <a:lnTo>
                      <a:pt x="8265" y="2093"/>
                    </a:lnTo>
                    <a:lnTo>
                      <a:pt x="8202" y="2218"/>
                    </a:lnTo>
                    <a:lnTo>
                      <a:pt x="8265" y="2260"/>
                    </a:lnTo>
                    <a:lnTo>
                      <a:pt x="8139" y="2344"/>
                    </a:lnTo>
                    <a:lnTo>
                      <a:pt x="8077" y="2260"/>
                    </a:lnTo>
                    <a:lnTo>
                      <a:pt x="8035" y="2260"/>
                    </a:lnTo>
                    <a:lnTo>
                      <a:pt x="7993" y="2197"/>
                    </a:lnTo>
                    <a:lnTo>
                      <a:pt x="8077" y="2114"/>
                    </a:lnTo>
                    <a:lnTo>
                      <a:pt x="7993" y="2114"/>
                    </a:lnTo>
                    <a:lnTo>
                      <a:pt x="7951" y="2239"/>
                    </a:lnTo>
                    <a:lnTo>
                      <a:pt x="7846" y="2260"/>
                    </a:lnTo>
                    <a:lnTo>
                      <a:pt x="7784" y="2323"/>
                    </a:lnTo>
                    <a:lnTo>
                      <a:pt x="7763" y="2449"/>
                    </a:lnTo>
                    <a:lnTo>
                      <a:pt x="7951" y="2511"/>
                    </a:lnTo>
                    <a:lnTo>
                      <a:pt x="7784" y="2637"/>
                    </a:lnTo>
                    <a:lnTo>
                      <a:pt x="7679" y="2574"/>
                    </a:lnTo>
                    <a:lnTo>
                      <a:pt x="7533" y="2658"/>
                    </a:lnTo>
                    <a:lnTo>
                      <a:pt x="7554" y="2741"/>
                    </a:lnTo>
                    <a:lnTo>
                      <a:pt x="7742" y="2762"/>
                    </a:lnTo>
                    <a:lnTo>
                      <a:pt x="7658" y="2846"/>
                    </a:lnTo>
                    <a:lnTo>
                      <a:pt x="7574" y="2867"/>
                    </a:lnTo>
                    <a:lnTo>
                      <a:pt x="7470" y="2741"/>
                    </a:lnTo>
                    <a:lnTo>
                      <a:pt x="7365" y="2846"/>
                    </a:lnTo>
                    <a:lnTo>
                      <a:pt x="7261" y="2867"/>
                    </a:lnTo>
                    <a:lnTo>
                      <a:pt x="7302" y="2951"/>
                    </a:lnTo>
                    <a:lnTo>
                      <a:pt x="7323" y="3034"/>
                    </a:lnTo>
                    <a:lnTo>
                      <a:pt x="7323" y="3097"/>
                    </a:lnTo>
                    <a:lnTo>
                      <a:pt x="7407" y="3076"/>
                    </a:lnTo>
                    <a:lnTo>
                      <a:pt x="7323" y="3181"/>
                    </a:lnTo>
                    <a:lnTo>
                      <a:pt x="7365" y="3286"/>
                    </a:lnTo>
                    <a:lnTo>
                      <a:pt x="7261" y="3306"/>
                    </a:lnTo>
                    <a:lnTo>
                      <a:pt x="7219" y="3390"/>
                    </a:lnTo>
                    <a:lnTo>
                      <a:pt x="7407" y="3453"/>
                    </a:lnTo>
                    <a:lnTo>
                      <a:pt x="7302" y="3495"/>
                    </a:lnTo>
                    <a:lnTo>
                      <a:pt x="7261" y="3558"/>
                    </a:lnTo>
                    <a:lnTo>
                      <a:pt x="7135" y="3516"/>
                    </a:lnTo>
                    <a:lnTo>
                      <a:pt x="7093" y="3453"/>
                    </a:lnTo>
                    <a:lnTo>
                      <a:pt x="7009" y="3390"/>
                    </a:lnTo>
                    <a:lnTo>
                      <a:pt x="6905" y="3474"/>
                    </a:lnTo>
                    <a:lnTo>
                      <a:pt x="6884" y="3369"/>
                    </a:lnTo>
                    <a:lnTo>
                      <a:pt x="6779" y="3306"/>
                    </a:lnTo>
                    <a:lnTo>
                      <a:pt x="6696" y="3369"/>
                    </a:lnTo>
                    <a:lnTo>
                      <a:pt x="6821" y="3474"/>
                    </a:lnTo>
                    <a:lnTo>
                      <a:pt x="6779" y="3495"/>
                    </a:lnTo>
                    <a:lnTo>
                      <a:pt x="6717" y="3599"/>
                    </a:lnTo>
                    <a:lnTo>
                      <a:pt x="6821" y="3704"/>
                    </a:lnTo>
                    <a:lnTo>
                      <a:pt x="6947" y="3704"/>
                    </a:lnTo>
                    <a:lnTo>
                      <a:pt x="6905" y="3809"/>
                    </a:lnTo>
                    <a:lnTo>
                      <a:pt x="6905" y="3913"/>
                    </a:lnTo>
                    <a:lnTo>
                      <a:pt x="6842" y="3871"/>
                    </a:lnTo>
                    <a:lnTo>
                      <a:pt x="6779" y="3871"/>
                    </a:lnTo>
                    <a:lnTo>
                      <a:pt x="6800" y="3997"/>
                    </a:lnTo>
                    <a:lnTo>
                      <a:pt x="6737" y="4122"/>
                    </a:lnTo>
                    <a:lnTo>
                      <a:pt x="6737" y="4248"/>
                    </a:lnTo>
                    <a:lnTo>
                      <a:pt x="6570" y="3871"/>
                    </a:lnTo>
                    <a:lnTo>
                      <a:pt x="6424" y="3620"/>
                    </a:lnTo>
                    <a:lnTo>
                      <a:pt x="6382" y="3558"/>
                    </a:lnTo>
                    <a:lnTo>
                      <a:pt x="6403" y="3390"/>
                    </a:lnTo>
                    <a:lnTo>
                      <a:pt x="6361" y="3474"/>
                    </a:lnTo>
                    <a:lnTo>
                      <a:pt x="6214" y="3558"/>
                    </a:lnTo>
                    <a:lnTo>
                      <a:pt x="6193" y="3704"/>
                    </a:lnTo>
                    <a:lnTo>
                      <a:pt x="6110" y="3725"/>
                    </a:lnTo>
                    <a:lnTo>
                      <a:pt x="6089" y="3809"/>
                    </a:lnTo>
                    <a:lnTo>
                      <a:pt x="5984" y="3788"/>
                    </a:lnTo>
                    <a:lnTo>
                      <a:pt x="5901" y="3892"/>
                    </a:lnTo>
                    <a:lnTo>
                      <a:pt x="5838" y="3976"/>
                    </a:lnTo>
                    <a:lnTo>
                      <a:pt x="5859" y="4102"/>
                    </a:lnTo>
                    <a:lnTo>
                      <a:pt x="5859" y="4415"/>
                    </a:lnTo>
                    <a:lnTo>
                      <a:pt x="5901" y="4436"/>
                    </a:lnTo>
                    <a:lnTo>
                      <a:pt x="5901" y="4541"/>
                    </a:lnTo>
                    <a:lnTo>
                      <a:pt x="5796" y="4604"/>
                    </a:lnTo>
                    <a:lnTo>
                      <a:pt x="5733" y="4708"/>
                    </a:lnTo>
                    <a:lnTo>
                      <a:pt x="5566" y="4750"/>
                    </a:lnTo>
                    <a:lnTo>
                      <a:pt x="5587" y="4834"/>
                    </a:lnTo>
                    <a:lnTo>
                      <a:pt x="5461" y="4918"/>
                    </a:lnTo>
                    <a:lnTo>
                      <a:pt x="5461" y="5064"/>
                    </a:lnTo>
                    <a:lnTo>
                      <a:pt x="5377" y="5127"/>
                    </a:lnTo>
                    <a:lnTo>
                      <a:pt x="5210" y="5378"/>
                    </a:lnTo>
                    <a:lnTo>
                      <a:pt x="4854" y="5587"/>
                    </a:lnTo>
                    <a:lnTo>
                      <a:pt x="4561" y="5608"/>
                    </a:lnTo>
                    <a:lnTo>
                      <a:pt x="4436" y="5650"/>
                    </a:lnTo>
                    <a:lnTo>
                      <a:pt x="4268" y="5671"/>
                    </a:lnTo>
                    <a:lnTo>
                      <a:pt x="4122" y="5692"/>
                    </a:lnTo>
                    <a:lnTo>
                      <a:pt x="3996" y="5671"/>
                    </a:lnTo>
                    <a:lnTo>
                      <a:pt x="3808" y="5754"/>
                    </a:lnTo>
                    <a:lnTo>
                      <a:pt x="3787" y="5859"/>
                    </a:lnTo>
                    <a:lnTo>
                      <a:pt x="3683" y="5901"/>
                    </a:lnTo>
                    <a:lnTo>
                      <a:pt x="3285" y="5880"/>
                    </a:lnTo>
                    <a:lnTo>
                      <a:pt x="3222" y="5922"/>
                    </a:lnTo>
                    <a:lnTo>
                      <a:pt x="3160" y="6027"/>
                    </a:lnTo>
                    <a:lnTo>
                      <a:pt x="2929" y="6131"/>
                    </a:lnTo>
                    <a:lnTo>
                      <a:pt x="2762" y="6131"/>
                    </a:lnTo>
                    <a:lnTo>
                      <a:pt x="2657" y="6089"/>
                    </a:lnTo>
                    <a:lnTo>
                      <a:pt x="2553" y="6110"/>
                    </a:lnTo>
                    <a:lnTo>
                      <a:pt x="2532" y="6027"/>
                    </a:lnTo>
                    <a:lnTo>
                      <a:pt x="2427" y="6089"/>
                    </a:lnTo>
                    <a:lnTo>
                      <a:pt x="2344" y="6215"/>
                    </a:lnTo>
                    <a:lnTo>
                      <a:pt x="2113" y="6278"/>
                    </a:lnTo>
                    <a:lnTo>
                      <a:pt x="2092" y="6319"/>
                    </a:lnTo>
                    <a:lnTo>
                      <a:pt x="2009" y="6319"/>
                    </a:lnTo>
                    <a:lnTo>
                      <a:pt x="1820" y="6487"/>
                    </a:lnTo>
                    <a:lnTo>
                      <a:pt x="1569" y="6612"/>
                    </a:lnTo>
                    <a:lnTo>
                      <a:pt x="1255" y="6717"/>
                    </a:lnTo>
                    <a:lnTo>
                      <a:pt x="1088" y="6905"/>
                    </a:lnTo>
                    <a:lnTo>
                      <a:pt x="1088" y="7115"/>
                    </a:lnTo>
                    <a:lnTo>
                      <a:pt x="963" y="7219"/>
                    </a:lnTo>
                    <a:lnTo>
                      <a:pt x="879" y="7156"/>
                    </a:lnTo>
                    <a:lnTo>
                      <a:pt x="900" y="7073"/>
                    </a:lnTo>
                    <a:lnTo>
                      <a:pt x="900" y="7010"/>
                    </a:lnTo>
                    <a:lnTo>
                      <a:pt x="963" y="6843"/>
                    </a:lnTo>
                    <a:lnTo>
                      <a:pt x="963" y="6738"/>
                    </a:lnTo>
                    <a:lnTo>
                      <a:pt x="774" y="6863"/>
                    </a:lnTo>
                    <a:lnTo>
                      <a:pt x="732" y="7052"/>
                    </a:lnTo>
                    <a:lnTo>
                      <a:pt x="607" y="7282"/>
                    </a:lnTo>
                    <a:lnTo>
                      <a:pt x="711" y="7470"/>
                    </a:lnTo>
                    <a:lnTo>
                      <a:pt x="628" y="7638"/>
                    </a:lnTo>
                    <a:lnTo>
                      <a:pt x="649" y="7889"/>
                    </a:lnTo>
                    <a:lnTo>
                      <a:pt x="419" y="8161"/>
                    </a:lnTo>
                    <a:lnTo>
                      <a:pt x="335" y="8537"/>
                    </a:lnTo>
                    <a:lnTo>
                      <a:pt x="377" y="8726"/>
                    </a:lnTo>
                    <a:lnTo>
                      <a:pt x="356" y="9019"/>
                    </a:lnTo>
                    <a:lnTo>
                      <a:pt x="565" y="9353"/>
                    </a:lnTo>
                    <a:lnTo>
                      <a:pt x="565" y="9479"/>
                    </a:lnTo>
                    <a:lnTo>
                      <a:pt x="649" y="9584"/>
                    </a:lnTo>
                    <a:lnTo>
                      <a:pt x="565" y="9751"/>
                    </a:lnTo>
                    <a:lnTo>
                      <a:pt x="628" y="9897"/>
                    </a:lnTo>
                    <a:lnTo>
                      <a:pt x="502" y="9960"/>
                    </a:lnTo>
                    <a:lnTo>
                      <a:pt x="439" y="9856"/>
                    </a:lnTo>
                    <a:lnTo>
                      <a:pt x="439" y="9667"/>
                    </a:lnTo>
                    <a:lnTo>
                      <a:pt x="356" y="9772"/>
                    </a:lnTo>
                    <a:lnTo>
                      <a:pt x="335" y="9730"/>
                    </a:lnTo>
                    <a:lnTo>
                      <a:pt x="335" y="9542"/>
                    </a:lnTo>
                    <a:lnTo>
                      <a:pt x="230" y="9312"/>
                    </a:lnTo>
                    <a:lnTo>
                      <a:pt x="147" y="9416"/>
                    </a:lnTo>
                    <a:lnTo>
                      <a:pt x="188" y="9667"/>
                    </a:lnTo>
                    <a:lnTo>
                      <a:pt x="335" y="9835"/>
                    </a:lnTo>
                    <a:lnTo>
                      <a:pt x="439" y="10023"/>
                    </a:lnTo>
                    <a:lnTo>
                      <a:pt x="293" y="10065"/>
                    </a:lnTo>
                    <a:lnTo>
                      <a:pt x="147" y="9897"/>
                    </a:lnTo>
                    <a:lnTo>
                      <a:pt x="126" y="9688"/>
                    </a:lnTo>
                    <a:lnTo>
                      <a:pt x="84" y="9772"/>
                    </a:lnTo>
                    <a:lnTo>
                      <a:pt x="0" y="9835"/>
                    </a:lnTo>
                    <a:lnTo>
                      <a:pt x="105" y="10002"/>
                    </a:lnTo>
                    <a:lnTo>
                      <a:pt x="314" y="10253"/>
                    </a:lnTo>
                    <a:lnTo>
                      <a:pt x="419" y="10588"/>
                    </a:lnTo>
                    <a:lnTo>
                      <a:pt x="377" y="11153"/>
                    </a:lnTo>
                    <a:lnTo>
                      <a:pt x="460" y="11257"/>
                    </a:lnTo>
                    <a:lnTo>
                      <a:pt x="544" y="11592"/>
                    </a:lnTo>
                    <a:lnTo>
                      <a:pt x="711" y="12032"/>
                    </a:lnTo>
                    <a:lnTo>
                      <a:pt x="649" y="12178"/>
                    </a:lnTo>
                    <a:lnTo>
                      <a:pt x="670" y="12827"/>
                    </a:lnTo>
                    <a:lnTo>
                      <a:pt x="649" y="12910"/>
                    </a:lnTo>
                    <a:lnTo>
                      <a:pt x="711" y="13099"/>
                    </a:lnTo>
                    <a:lnTo>
                      <a:pt x="711" y="13308"/>
                    </a:lnTo>
                    <a:lnTo>
                      <a:pt x="837" y="13559"/>
                    </a:lnTo>
                    <a:lnTo>
                      <a:pt x="837" y="13726"/>
                    </a:lnTo>
                    <a:lnTo>
                      <a:pt x="732" y="13810"/>
                    </a:lnTo>
                    <a:lnTo>
                      <a:pt x="774" y="13852"/>
                    </a:lnTo>
                    <a:lnTo>
                      <a:pt x="732" y="14019"/>
                    </a:lnTo>
                    <a:lnTo>
                      <a:pt x="711" y="14270"/>
                    </a:lnTo>
                    <a:lnTo>
                      <a:pt x="628" y="14354"/>
                    </a:lnTo>
                    <a:lnTo>
                      <a:pt x="649" y="14438"/>
                    </a:lnTo>
                    <a:lnTo>
                      <a:pt x="628" y="14584"/>
                    </a:lnTo>
                    <a:lnTo>
                      <a:pt x="523" y="14668"/>
                    </a:lnTo>
                    <a:lnTo>
                      <a:pt x="544" y="14793"/>
                    </a:lnTo>
                    <a:lnTo>
                      <a:pt x="335" y="14961"/>
                    </a:lnTo>
                    <a:lnTo>
                      <a:pt x="251" y="14877"/>
                    </a:lnTo>
                    <a:lnTo>
                      <a:pt x="126" y="15086"/>
                    </a:lnTo>
                    <a:lnTo>
                      <a:pt x="126" y="15442"/>
                    </a:lnTo>
                    <a:lnTo>
                      <a:pt x="209" y="15526"/>
                    </a:lnTo>
                    <a:lnTo>
                      <a:pt x="293" y="15526"/>
                    </a:lnTo>
                    <a:lnTo>
                      <a:pt x="544" y="15756"/>
                    </a:lnTo>
                    <a:lnTo>
                      <a:pt x="544" y="15861"/>
                    </a:lnTo>
                    <a:lnTo>
                      <a:pt x="565" y="15923"/>
                    </a:lnTo>
                    <a:lnTo>
                      <a:pt x="711" y="15944"/>
                    </a:lnTo>
                    <a:lnTo>
                      <a:pt x="753" y="16007"/>
                    </a:lnTo>
                    <a:lnTo>
                      <a:pt x="942" y="16028"/>
                    </a:lnTo>
                    <a:lnTo>
                      <a:pt x="983" y="16028"/>
                    </a:lnTo>
                    <a:lnTo>
                      <a:pt x="1025" y="16070"/>
                    </a:lnTo>
                    <a:lnTo>
                      <a:pt x="1151" y="16070"/>
                    </a:lnTo>
                    <a:lnTo>
                      <a:pt x="1297" y="16049"/>
                    </a:lnTo>
                    <a:lnTo>
                      <a:pt x="1339" y="16133"/>
                    </a:lnTo>
                    <a:lnTo>
                      <a:pt x="1402" y="16070"/>
                    </a:lnTo>
                    <a:lnTo>
                      <a:pt x="1423" y="16112"/>
                    </a:lnTo>
                    <a:lnTo>
                      <a:pt x="1611" y="16070"/>
                    </a:lnTo>
                    <a:lnTo>
                      <a:pt x="1758" y="16070"/>
                    </a:lnTo>
                    <a:lnTo>
                      <a:pt x="1779" y="16007"/>
                    </a:lnTo>
                    <a:lnTo>
                      <a:pt x="1862" y="15965"/>
                    </a:lnTo>
                    <a:lnTo>
                      <a:pt x="1946" y="15840"/>
                    </a:lnTo>
                    <a:lnTo>
                      <a:pt x="2113" y="15861"/>
                    </a:lnTo>
                    <a:lnTo>
                      <a:pt x="2113" y="15756"/>
                    </a:lnTo>
                    <a:lnTo>
                      <a:pt x="2218" y="15693"/>
                    </a:lnTo>
                    <a:lnTo>
                      <a:pt x="2323" y="15693"/>
                    </a:lnTo>
                    <a:lnTo>
                      <a:pt x="2406" y="15777"/>
                    </a:lnTo>
                    <a:lnTo>
                      <a:pt x="2511" y="15651"/>
                    </a:lnTo>
                    <a:lnTo>
                      <a:pt x="2532" y="15693"/>
                    </a:lnTo>
                    <a:lnTo>
                      <a:pt x="2616" y="15651"/>
                    </a:lnTo>
                    <a:lnTo>
                      <a:pt x="2636" y="15526"/>
                    </a:lnTo>
                    <a:lnTo>
                      <a:pt x="2950" y="15317"/>
                    </a:lnTo>
                    <a:lnTo>
                      <a:pt x="3076" y="15338"/>
                    </a:lnTo>
                    <a:lnTo>
                      <a:pt x="3160" y="15379"/>
                    </a:lnTo>
                    <a:lnTo>
                      <a:pt x="3264" y="15317"/>
                    </a:lnTo>
                    <a:lnTo>
                      <a:pt x="3557" y="15233"/>
                    </a:lnTo>
                    <a:lnTo>
                      <a:pt x="3599" y="15317"/>
                    </a:lnTo>
                    <a:lnTo>
                      <a:pt x="3787" y="15254"/>
                    </a:lnTo>
                    <a:lnTo>
                      <a:pt x="3850" y="15296"/>
                    </a:lnTo>
                    <a:lnTo>
                      <a:pt x="3955" y="15317"/>
                    </a:lnTo>
                    <a:lnTo>
                      <a:pt x="4038" y="15254"/>
                    </a:lnTo>
                    <a:lnTo>
                      <a:pt x="4101" y="15400"/>
                    </a:lnTo>
                    <a:lnTo>
                      <a:pt x="4185" y="15400"/>
                    </a:lnTo>
                    <a:lnTo>
                      <a:pt x="4268" y="15338"/>
                    </a:lnTo>
                    <a:lnTo>
                      <a:pt x="4310" y="15400"/>
                    </a:lnTo>
                    <a:lnTo>
                      <a:pt x="4415" y="15338"/>
                    </a:lnTo>
                    <a:lnTo>
                      <a:pt x="4624" y="15338"/>
                    </a:lnTo>
                    <a:lnTo>
                      <a:pt x="4624" y="15442"/>
                    </a:lnTo>
                    <a:lnTo>
                      <a:pt x="4645" y="15442"/>
                    </a:lnTo>
                    <a:lnTo>
                      <a:pt x="4792" y="15338"/>
                    </a:lnTo>
                    <a:lnTo>
                      <a:pt x="4917" y="15379"/>
                    </a:lnTo>
                    <a:lnTo>
                      <a:pt x="5064" y="15254"/>
                    </a:lnTo>
                    <a:lnTo>
                      <a:pt x="5126" y="15128"/>
                    </a:lnTo>
                    <a:lnTo>
                      <a:pt x="5168" y="15107"/>
                    </a:lnTo>
                    <a:lnTo>
                      <a:pt x="5315" y="14982"/>
                    </a:lnTo>
                    <a:lnTo>
                      <a:pt x="5377" y="14773"/>
                    </a:lnTo>
                    <a:lnTo>
                      <a:pt x="5524" y="14668"/>
                    </a:lnTo>
                    <a:lnTo>
                      <a:pt x="5670" y="14647"/>
                    </a:lnTo>
                    <a:lnTo>
                      <a:pt x="5754" y="14668"/>
                    </a:lnTo>
                    <a:lnTo>
                      <a:pt x="5984" y="14584"/>
                    </a:lnTo>
                    <a:lnTo>
                      <a:pt x="6277" y="14396"/>
                    </a:lnTo>
                    <a:lnTo>
                      <a:pt x="6486" y="14208"/>
                    </a:lnTo>
                    <a:lnTo>
                      <a:pt x="6570" y="14187"/>
                    </a:lnTo>
                    <a:lnTo>
                      <a:pt x="6737" y="14187"/>
                    </a:lnTo>
                    <a:lnTo>
                      <a:pt x="6905" y="14249"/>
                    </a:lnTo>
                    <a:lnTo>
                      <a:pt x="7051" y="14270"/>
                    </a:lnTo>
                    <a:lnTo>
                      <a:pt x="7198" y="14208"/>
                    </a:lnTo>
                    <a:lnTo>
                      <a:pt x="7407" y="14249"/>
                    </a:lnTo>
                    <a:lnTo>
                      <a:pt x="7742" y="14145"/>
                    </a:lnTo>
                    <a:lnTo>
                      <a:pt x="7930" y="14082"/>
                    </a:lnTo>
                    <a:lnTo>
                      <a:pt x="8056" y="13977"/>
                    </a:lnTo>
                    <a:lnTo>
                      <a:pt x="8139" y="13977"/>
                    </a:lnTo>
                    <a:lnTo>
                      <a:pt x="8307" y="13852"/>
                    </a:lnTo>
                    <a:lnTo>
                      <a:pt x="8558" y="13852"/>
                    </a:lnTo>
                    <a:lnTo>
                      <a:pt x="9186" y="13810"/>
                    </a:lnTo>
                    <a:lnTo>
                      <a:pt x="9395" y="13852"/>
                    </a:lnTo>
                    <a:lnTo>
                      <a:pt x="9520" y="13852"/>
                    </a:lnTo>
                    <a:lnTo>
                      <a:pt x="9709" y="13810"/>
                    </a:lnTo>
                    <a:lnTo>
                      <a:pt x="9834" y="13831"/>
                    </a:lnTo>
                    <a:lnTo>
                      <a:pt x="10022" y="13977"/>
                    </a:lnTo>
                    <a:lnTo>
                      <a:pt x="10148" y="14208"/>
                    </a:lnTo>
                    <a:lnTo>
                      <a:pt x="10253" y="14249"/>
                    </a:lnTo>
                    <a:lnTo>
                      <a:pt x="10336" y="14187"/>
                    </a:lnTo>
                    <a:lnTo>
                      <a:pt x="10378" y="14166"/>
                    </a:lnTo>
                    <a:lnTo>
                      <a:pt x="10441" y="14208"/>
                    </a:lnTo>
                    <a:lnTo>
                      <a:pt x="10504" y="14187"/>
                    </a:lnTo>
                    <a:lnTo>
                      <a:pt x="10650" y="14208"/>
                    </a:lnTo>
                    <a:lnTo>
                      <a:pt x="10755" y="14354"/>
                    </a:lnTo>
                    <a:lnTo>
                      <a:pt x="10880" y="14375"/>
                    </a:lnTo>
                    <a:lnTo>
                      <a:pt x="10964" y="14354"/>
                    </a:lnTo>
                    <a:lnTo>
                      <a:pt x="11194" y="14542"/>
                    </a:lnTo>
                    <a:lnTo>
                      <a:pt x="11194" y="14647"/>
                    </a:lnTo>
                    <a:lnTo>
                      <a:pt x="11278" y="14647"/>
                    </a:lnTo>
                    <a:lnTo>
                      <a:pt x="11341" y="14731"/>
                    </a:lnTo>
                    <a:lnTo>
                      <a:pt x="11320" y="14814"/>
                    </a:lnTo>
                    <a:lnTo>
                      <a:pt x="11215" y="14814"/>
                    </a:lnTo>
                    <a:lnTo>
                      <a:pt x="11194" y="14898"/>
                    </a:lnTo>
                    <a:lnTo>
                      <a:pt x="11299" y="15107"/>
                    </a:lnTo>
                    <a:lnTo>
                      <a:pt x="11403" y="15128"/>
                    </a:lnTo>
                    <a:lnTo>
                      <a:pt x="11508" y="15254"/>
                    </a:lnTo>
                    <a:lnTo>
                      <a:pt x="11550" y="15421"/>
                    </a:lnTo>
                    <a:lnTo>
                      <a:pt x="11529" y="15526"/>
                    </a:lnTo>
                    <a:lnTo>
                      <a:pt x="11655" y="15819"/>
                    </a:lnTo>
                    <a:lnTo>
                      <a:pt x="11613" y="15944"/>
                    </a:lnTo>
                    <a:lnTo>
                      <a:pt x="11655" y="16007"/>
                    </a:lnTo>
                    <a:lnTo>
                      <a:pt x="11634" y="16154"/>
                    </a:lnTo>
                    <a:lnTo>
                      <a:pt x="11613" y="16237"/>
                    </a:lnTo>
                    <a:lnTo>
                      <a:pt x="11529" y="16216"/>
                    </a:lnTo>
                    <a:lnTo>
                      <a:pt x="11508" y="16237"/>
                    </a:lnTo>
                    <a:lnTo>
                      <a:pt x="11592" y="16363"/>
                    </a:lnTo>
                    <a:lnTo>
                      <a:pt x="11655" y="16384"/>
                    </a:lnTo>
                    <a:lnTo>
                      <a:pt x="11717" y="16530"/>
                    </a:lnTo>
                    <a:lnTo>
                      <a:pt x="11822" y="16488"/>
                    </a:lnTo>
                    <a:lnTo>
                      <a:pt x="11927" y="16572"/>
                    </a:lnTo>
                    <a:lnTo>
                      <a:pt x="11927" y="16467"/>
                    </a:lnTo>
                    <a:lnTo>
                      <a:pt x="11864" y="16363"/>
                    </a:lnTo>
                    <a:lnTo>
                      <a:pt x="11927" y="16300"/>
                    </a:lnTo>
                    <a:lnTo>
                      <a:pt x="11968" y="16174"/>
                    </a:lnTo>
                    <a:lnTo>
                      <a:pt x="12073" y="16174"/>
                    </a:lnTo>
                    <a:lnTo>
                      <a:pt x="12136" y="16070"/>
                    </a:lnTo>
                    <a:lnTo>
                      <a:pt x="12240" y="16028"/>
                    </a:lnTo>
                    <a:lnTo>
                      <a:pt x="12261" y="15923"/>
                    </a:lnTo>
                    <a:lnTo>
                      <a:pt x="12366" y="15777"/>
                    </a:lnTo>
                    <a:lnTo>
                      <a:pt x="12596" y="15693"/>
                    </a:lnTo>
                    <a:lnTo>
                      <a:pt x="12638" y="15610"/>
                    </a:lnTo>
                    <a:lnTo>
                      <a:pt x="12680" y="15610"/>
                    </a:lnTo>
                    <a:lnTo>
                      <a:pt x="12868" y="15505"/>
                    </a:lnTo>
                    <a:lnTo>
                      <a:pt x="12910" y="15338"/>
                    </a:lnTo>
                    <a:lnTo>
                      <a:pt x="13077" y="15107"/>
                    </a:lnTo>
                    <a:lnTo>
                      <a:pt x="13224" y="15086"/>
                    </a:lnTo>
                    <a:lnTo>
                      <a:pt x="13307" y="14982"/>
                    </a:lnTo>
                    <a:lnTo>
                      <a:pt x="13266" y="14856"/>
                    </a:lnTo>
                    <a:lnTo>
                      <a:pt x="13287" y="14710"/>
                    </a:lnTo>
                    <a:lnTo>
                      <a:pt x="13370" y="14877"/>
                    </a:lnTo>
                    <a:lnTo>
                      <a:pt x="13370" y="15024"/>
                    </a:lnTo>
                    <a:lnTo>
                      <a:pt x="13370" y="15191"/>
                    </a:lnTo>
                    <a:lnTo>
                      <a:pt x="13287" y="15254"/>
                    </a:lnTo>
                    <a:lnTo>
                      <a:pt x="13266" y="15547"/>
                    </a:lnTo>
                    <a:lnTo>
                      <a:pt x="13015" y="15714"/>
                    </a:lnTo>
                    <a:lnTo>
                      <a:pt x="12973" y="15840"/>
                    </a:lnTo>
                    <a:lnTo>
                      <a:pt x="12910" y="15923"/>
                    </a:lnTo>
                    <a:lnTo>
                      <a:pt x="12910" y="16070"/>
                    </a:lnTo>
                    <a:lnTo>
                      <a:pt x="12784" y="16258"/>
                    </a:lnTo>
                    <a:lnTo>
                      <a:pt x="12805" y="16300"/>
                    </a:lnTo>
                    <a:lnTo>
                      <a:pt x="12743" y="16593"/>
                    </a:lnTo>
                    <a:lnTo>
                      <a:pt x="12450" y="16572"/>
                    </a:lnTo>
                    <a:lnTo>
                      <a:pt x="12387" y="16739"/>
                    </a:lnTo>
                    <a:lnTo>
                      <a:pt x="12324" y="16823"/>
                    </a:lnTo>
                    <a:lnTo>
                      <a:pt x="12324" y="16886"/>
                    </a:lnTo>
                    <a:lnTo>
                      <a:pt x="12491" y="16823"/>
                    </a:lnTo>
                    <a:lnTo>
                      <a:pt x="12659" y="16760"/>
                    </a:lnTo>
                    <a:lnTo>
                      <a:pt x="12868" y="16823"/>
                    </a:lnTo>
                    <a:lnTo>
                      <a:pt x="13056" y="16530"/>
                    </a:lnTo>
                    <a:lnTo>
                      <a:pt x="13098" y="16216"/>
                    </a:lnTo>
                    <a:lnTo>
                      <a:pt x="13266" y="16049"/>
                    </a:lnTo>
                    <a:lnTo>
                      <a:pt x="13307" y="16112"/>
                    </a:lnTo>
                    <a:lnTo>
                      <a:pt x="13307" y="16384"/>
                    </a:lnTo>
                    <a:lnTo>
                      <a:pt x="13370" y="16551"/>
                    </a:lnTo>
                    <a:lnTo>
                      <a:pt x="13307" y="16551"/>
                    </a:lnTo>
                    <a:lnTo>
                      <a:pt x="13328" y="16823"/>
                    </a:lnTo>
                    <a:lnTo>
                      <a:pt x="13203" y="17074"/>
                    </a:lnTo>
                    <a:lnTo>
                      <a:pt x="12994" y="17158"/>
                    </a:lnTo>
                    <a:lnTo>
                      <a:pt x="13015" y="17221"/>
                    </a:lnTo>
                    <a:lnTo>
                      <a:pt x="13161" y="17200"/>
                    </a:lnTo>
                    <a:lnTo>
                      <a:pt x="13307" y="17221"/>
                    </a:lnTo>
                    <a:lnTo>
                      <a:pt x="13391" y="17158"/>
                    </a:lnTo>
                    <a:lnTo>
                      <a:pt x="13496" y="17116"/>
                    </a:lnTo>
                    <a:lnTo>
                      <a:pt x="13600" y="17011"/>
                    </a:lnTo>
                    <a:lnTo>
                      <a:pt x="13705" y="17053"/>
                    </a:lnTo>
                    <a:lnTo>
                      <a:pt x="13789" y="17053"/>
                    </a:lnTo>
                    <a:lnTo>
                      <a:pt x="13705" y="17158"/>
                    </a:lnTo>
                    <a:lnTo>
                      <a:pt x="13642" y="17221"/>
                    </a:lnTo>
                    <a:lnTo>
                      <a:pt x="13538" y="17221"/>
                    </a:lnTo>
                    <a:lnTo>
                      <a:pt x="13517" y="17283"/>
                    </a:lnTo>
                    <a:lnTo>
                      <a:pt x="13621" y="17430"/>
                    </a:lnTo>
                    <a:lnTo>
                      <a:pt x="13684" y="17576"/>
                    </a:lnTo>
                    <a:lnTo>
                      <a:pt x="13747" y="17744"/>
                    </a:lnTo>
                    <a:lnTo>
                      <a:pt x="13747" y="17953"/>
                    </a:lnTo>
                    <a:lnTo>
                      <a:pt x="13726" y="18225"/>
                    </a:lnTo>
                    <a:lnTo>
                      <a:pt x="13600" y="18371"/>
                    </a:lnTo>
                    <a:lnTo>
                      <a:pt x="13621" y="18455"/>
                    </a:lnTo>
                    <a:lnTo>
                      <a:pt x="13600" y="18664"/>
                    </a:lnTo>
                    <a:lnTo>
                      <a:pt x="13705" y="18748"/>
                    </a:lnTo>
                    <a:lnTo>
                      <a:pt x="13789" y="18895"/>
                    </a:lnTo>
                    <a:lnTo>
                      <a:pt x="13810" y="19083"/>
                    </a:lnTo>
                    <a:lnTo>
                      <a:pt x="14019" y="19355"/>
                    </a:lnTo>
                    <a:lnTo>
                      <a:pt x="14165" y="19397"/>
                    </a:lnTo>
                    <a:lnTo>
                      <a:pt x="14270" y="19480"/>
                    </a:lnTo>
                    <a:lnTo>
                      <a:pt x="14333" y="19606"/>
                    </a:lnTo>
                    <a:lnTo>
                      <a:pt x="14437" y="19627"/>
                    </a:lnTo>
                    <a:lnTo>
                      <a:pt x="14458" y="19585"/>
                    </a:lnTo>
                    <a:lnTo>
                      <a:pt x="14542" y="19564"/>
                    </a:lnTo>
                    <a:lnTo>
                      <a:pt x="14688" y="19585"/>
                    </a:lnTo>
                    <a:lnTo>
                      <a:pt x="14835" y="19731"/>
                    </a:lnTo>
                    <a:lnTo>
                      <a:pt x="14960" y="19773"/>
                    </a:lnTo>
                    <a:lnTo>
                      <a:pt x="15086" y="19899"/>
                    </a:lnTo>
                    <a:lnTo>
                      <a:pt x="15107" y="20003"/>
                    </a:lnTo>
                    <a:lnTo>
                      <a:pt x="15212" y="20045"/>
                    </a:lnTo>
                    <a:lnTo>
                      <a:pt x="15358" y="20192"/>
                    </a:lnTo>
                    <a:lnTo>
                      <a:pt x="15421" y="20192"/>
                    </a:lnTo>
                    <a:lnTo>
                      <a:pt x="15463" y="20108"/>
                    </a:lnTo>
                    <a:lnTo>
                      <a:pt x="15693" y="20003"/>
                    </a:lnTo>
                    <a:lnTo>
                      <a:pt x="15776" y="19899"/>
                    </a:lnTo>
                    <a:lnTo>
                      <a:pt x="15902" y="19899"/>
                    </a:lnTo>
                    <a:lnTo>
                      <a:pt x="16048" y="19773"/>
                    </a:lnTo>
                    <a:lnTo>
                      <a:pt x="16153" y="19773"/>
                    </a:lnTo>
                    <a:lnTo>
                      <a:pt x="16195" y="19711"/>
                    </a:lnTo>
                    <a:lnTo>
                      <a:pt x="16153" y="19669"/>
                    </a:lnTo>
                    <a:lnTo>
                      <a:pt x="16048" y="19627"/>
                    </a:lnTo>
                    <a:lnTo>
                      <a:pt x="16090" y="19564"/>
                    </a:lnTo>
                    <a:lnTo>
                      <a:pt x="16320" y="19397"/>
                    </a:lnTo>
                    <a:lnTo>
                      <a:pt x="16509" y="19522"/>
                    </a:lnTo>
                    <a:lnTo>
                      <a:pt x="16509" y="19669"/>
                    </a:lnTo>
                    <a:lnTo>
                      <a:pt x="16258" y="19794"/>
                    </a:lnTo>
                    <a:lnTo>
                      <a:pt x="16320" y="19899"/>
                    </a:lnTo>
                    <a:lnTo>
                      <a:pt x="16404" y="19920"/>
                    </a:lnTo>
                    <a:lnTo>
                      <a:pt x="16467" y="19815"/>
                    </a:lnTo>
                    <a:lnTo>
                      <a:pt x="16572" y="19731"/>
                    </a:lnTo>
                    <a:lnTo>
                      <a:pt x="16676" y="19815"/>
                    </a:lnTo>
                    <a:lnTo>
                      <a:pt x="16676" y="19920"/>
                    </a:lnTo>
                    <a:lnTo>
                      <a:pt x="16613" y="19920"/>
                    </a:lnTo>
                    <a:lnTo>
                      <a:pt x="16509" y="20003"/>
                    </a:lnTo>
                    <a:lnTo>
                      <a:pt x="16655" y="20192"/>
                    </a:lnTo>
                    <a:lnTo>
                      <a:pt x="16676" y="20401"/>
                    </a:lnTo>
                    <a:lnTo>
                      <a:pt x="16760" y="20338"/>
                    </a:lnTo>
                    <a:lnTo>
                      <a:pt x="16844" y="20359"/>
                    </a:lnTo>
                    <a:lnTo>
                      <a:pt x="16844" y="20464"/>
                    </a:lnTo>
                    <a:lnTo>
                      <a:pt x="16927" y="20610"/>
                    </a:lnTo>
                    <a:lnTo>
                      <a:pt x="16990" y="20443"/>
                    </a:lnTo>
                    <a:lnTo>
                      <a:pt x="16990" y="20296"/>
                    </a:lnTo>
                    <a:lnTo>
                      <a:pt x="16885" y="20359"/>
                    </a:lnTo>
                    <a:lnTo>
                      <a:pt x="16885" y="20317"/>
                    </a:lnTo>
                    <a:lnTo>
                      <a:pt x="16948" y="20234"/>
                    </a:lnTo>
                    <a:lnTo>
                      <a:pt x="17241" y="20234"/>
                    </a:lnTo>
                    <a:lnTo>
                      <a:pt x="17262" y="20296"/>
                    </a:lnTo>
                    <a:lnTo>
                      <a:pt x="17304" y="20234"/>
                    </a:lnTo>
                    <a:lnTo>
                      <a:pt x="17450" y="20024"/>
                    </a:lnTo>
                    <a:lnTo>
                      <a:pt x="17764" y="19836"/>
                    </a:lnTo>
                    <a:lnTo>
                      <a:pt x="17911" y="19711"/>
                    </a:lnTo>
                    <a:lnTo>
                      <a:pt x="17827" y="19711"/>
                    </a:lnTo>
                    <a:lnTo>
                      <a:pt x="17764" y="19731"/>
                    </a:lnTo>
                    <a:lnTo>
                      <a:pt x="17785" y="19711"/>
                    </a:lnTo>
                    <a:lnTo>
                      <a:pt x="17681" y="19669"/>
                    </a:lnTo>
                    <a:lnTo>
                      <a:pt x="17932" y="19669"/>
                    </a:lnTo>
                    <a:lnTo>
                      <a:pt x="18183" y="19606"/>
                    </a:lnTo>
                    <a:lnTo>
                      <a:pt x="18622" y="19501"/>
                    </a:lnTo>
                    <a:lnTo>
                      <a:pt x="18957" y="19585"/>
                    </a:lnTo>
                    <a:lnTo>
                      <a:pt x="19124" y="19501"/>
                    </a:lnTo>
                    <a:lnTo>
                      <a:pt x="19124" y="19397"/>
                    </a:lnTo>
                    <a:lnTo>
                      <a:pt x="19229" y="19397"/>
                    </a:lnTo>
                    <a:lnTo>
                      <a:pt x="19333" y="19313"/>
                    </a:lnTo>
                    <a:lnTo>
                      <a:pt x="19438" y="19104"/>
                    </a:lnTo>
                    <a:lnTo>
                      <a:pt x="19375" y="18895"/>
                    </a:lnTo>
                    <a:lnTo>
                      <a:pt x="19375" y="18769"/>
                    </a:lnTo>
                    <a:lnTo>
                      <a:pt x="19585" y="18560"/>
                    </a:lnTo>
                    <a:lnTo>
                      <a:pt x="19585" y="18225"/>
                    </a:lnTo>
                    <a:lnTo>
                      <a:pt x="19668" y="18099"/>
                    </a:lnTo>
                    <a:lnTo>
                      <a:pt x="19710" y="17869"/>
                    </a:lnTo>
                    <a:lnTo>
                      <a:pt x="19815" y="17827"/>
                    </a:lnTo>
                    <a:lnTo>
                      <a:pt x="19815" y="17702"/>
                    </a:lnTo>
                    <a:lnTo>
                      <a:pt x="20170" y="17283"/>
                    </a:lnTo>
                    <a:lnTo>
                      <a:pt x="20275" y="17262"/>
                    </a:lnTo>
                    <a:lnTo>
                      <a:pt x="20317" y="17011"/>
                    </a:lnTo>
                    <a:lnTo>
                      <a:pt x="20442" y="16823"/>
                    </a:lnTo>
                    <a:lnTo>
                      <a:pt x="20547" y="16593"/>
                    </a:lnTo>
                    <a:lnTo>
                      <a:pt x="20694" y="16446"/>
                    </a:lnTo>
                    <a:lnTo>
                      <a:pt x="20652" y="16342"/>
                    </a:lnTo>
                    <a:lnTo>
                      <a:pt x="20756" y="16258"/>
                    </a:lnTo>
                    <a:lnTo>
                      <a:pt x="20861" y="16049"/>
                    </a:lnTo>
                    <a:lnTo>
                      <a:pt x="20798" y="15965"/>
                    </a:lnTo>
                    <a:lnTo>
                      <a:pt x="20966" y="15902"/>
                    </a:lnTo>
                    <a:lnTo>
                      <a:pt x="21070" y="15714"/>
                    </a:lnTo>
                    <a:lnTo>
                      <a:pt x="21154" y="15630"/>
                    </a:lnTo>
                    <a:lnTo>
                      <a:pt x="21258" y="15442"/>
                    </a:lnTo>
                    <a:lnTo>
                      <a:pt x="21426" y="15400"/>
                    </a:lnTo>
                    <a:lnTo>
                      <a:pt x="21530" y="15338"/>
                    </a:lnTo>
                    <a:lnTo>
                      <a:pt x="21342" y="15338"/>
                    </a:lnTo>
                    <a:lnTo>
                      <a:pt x="21384" y="15296"/>
                    </a:lnTo>
                    <a:lnTo>
                      <a:pt x="21593" y="15254"/>
                    </a:lnTo>
                    <a:lnTo>
                      <a:pt x="21782" y="15170"/>
                    </a:lnTo>
                    <a:lnTo>
                      <a:pt x="21802" y="15003"/>
                    </a:lnTo>
                    <a:lnTo>
                      <a:pt x="21782" y="14961"/>
                    </a:lnTo>
                    <a:lnTo>
                      <a:pt x="21802" y="14814"/>
                    </a:lnTo>
                    <a:lnTo>
                      <a:pt x="22012" y="14689"/>
                    </a:lnTo>
                    <a:lnTo>
                      <a:pt x="22012" y="14563"/>
                    </a:lnTo>
                    <a:lnTo>
                      <a:pt x="22158" y="14501"/>
                    </a:lnTo>
                    <a:lnTo>
                      <a:pt x="22284" y="14291"/>
                    </a:lnTo>
                    <a:lnTo>
                      <a:pt x="22263" y="14187"/>
                    </a:lnTo>
                    <a:lnTo>
                      <a:pt x="22305" y="14019"/>
                    </a:lnTo>
                    <a:lnTo>
                      <a:pt x="22284" y="13957"/>
                    </a:lnTo>
                    <a:lnTo>
                      <a:pt x="22284" y="13852"/>
                    </a:lnTo>
                    <a:lnTo>
                      <a:pt x="22430" y="13496"/>
                    </a:lnTo>
                    <a:lnTo>
                      <a:pt x="22493" y="13287"/>
                    </a:lnTo>
                    <a:lnTo>
                      <a:pt x="22702" y="12910"/>
                    </a:lnTo>
                    <a:lnTo>
                      <a:pt x="22702" y="12785"/>
                    </a:lnTo>
                    <a:lnTo>
                      <a:pt x="22807" y="12492"/>
                    </a:lnTo>
                    <a:lnTo>
                      <a:pt x="22953" y="12366"/>
                    </a:lnTo>
                    <a:lnTo>
                      <a:pt x="23016" y="12199"/>
                    </a:lnTo>
                    <a:lnTo>
                      <a:pt x="22953" y="12053"/>
                    </a:lnTo>
                    <a:lnTo>
                      <a:pt x="23058" y="11927"/>
                    </a:lnTo>
                    <a:lnTo>
                      <a:pt x="22995" y="11655"/>
                    </a:lnTo>
                    <a:lnTo>
                      <a:pt x="22995" y="11529"/>
                    </a:lnTo>
                    <a:lnTo>
                      <a:pt x="22911" y="11320"/>
                    </a:lnTo>
                    <a:lnTo>
                      <a:pt x="22891" y="11236"/>
                    </a:lnTo>
                    <a:lnTo>
                      <a:pt x="22849" y="11111"/>
                    </a:lnTo>
                    <a:lnTo>
                      <a:pt x="22911" y="11069"/>
                    </a:lnTo>
                    <a:lnTo>
                      <a:pt x="22911" y="10923"/>
                    </a:lnTo>
                    <a:lnTo>
                      <a:pt x="23016" y="10776"/>
                    </a:lnTo>
                    <a:lnTo>
                      <a:pt x="23016" y="10713"/>
                    </a:lnTo>
                    <a:lnTo>
                      <a:pt x="22995" y="10379"/>
                    </a:lnTo>
                    <a:lnTo>
                      <a:pt x="23058" y="10253"/>
                    </a:lnTo>
                    <a:lnTo>
                      <a:pt x="23016" y="10190"/>
                    </a:lnTo>
                    <a:lnTo>
                      <a:pt x="22995" y="10065"/>
                    </a:lnTo>
                    <a:lnTo>
                      <a:pt x="22995" y="9856"/>
                    </a:lnTo>
                    <a:lnTo>
                      <a:pt x="22932" y="9835"/>
                    </a:lnTo>
                    <a:lnTo>
                      <a:pt x="22995" y="9688"/>
                    </a:lnTo>
                    <a:lnTo>
                      <a:pt x="22891" y="9667"/>
                    </a:lnTo>
                    <a:lnTo>
                      <a:pt x="22828" y="9542"/>
                    </a:lnTo>
                    <a:lnTo>
                      <a:pt x="22828" y="9416"/>
                    </a:lnTo>
                    <a:lnTo>
                      <a:pt x="22702" y="9312"/>
                    </a:lnTo>
                    <a:lnTo>
                      <a:pt x="22619" y="9144"/>
                    </a:lnTo>
                    <a:lnTo>
                      <a:pt x="22598" y="8956"/>
                    </a:lnTo>
                    <a:lnTo>
                      <a:pt x="22514" y="8830"/>
                    </a:lnTo>
                    <a:lnTo>
                      <a:pt x="22430" y="8830"/>
                    </a:lnTo>
                    <a:lnTo>
                      <a:pt x="22367" y="8851"/>
                    </a:lnTo>
                    <a:lnTo>
                      <a:pt x="22284" y="8809"/>
                    </a:lnTo>
                    <a:lnTo>
                      <a:pt x="22263" y="8642"/>
                    </a:lnTo>
                    <a:lnTo>
                      <a:pt x="22200" y="8621"/>
                    </a:lnTo>
                    <a:lnTo>
                      <a:pt x="22179" y="8537"/>
                    </a:lnTo>
                    <a:lnTo>
                      <a:pt x="22054" y="8412"/>
                    </a:lnTo>
                    <a:lnTo>
                      <a:pt x="21970" y="8370"/>
                    </a:lnTo>
                    <a:lnTo>
                      <a:pt x="22012" y="8265"/>
                    </a:lnTo>
                    <a:lnTo>
                      <a:pt x="21949" y="8119"/>
                    </a:lnTo>
                    <a:lnTo>
                      <a:pt x="22054" y="7993"/>
                    </a:lnTo>
                    <a:lnTo>
                      <a:pt x="22074" y="7805"/>
                    </a:lnTo>
                    <a:lnTo>
                      <a:pt x="22012" y="7742"/>
                    </a:lnTo>
                    <a:lnTo>
                      <a:pt x="22054" y="7638"/>
                    </a:lnTo>
                    <a:lnTo>
                      <a:pt x="21970" y="7575"/>
                    </a:lnTo>
                    <a:lnTo>
                      <a:pt x="21949" y="7638"/>
                    </a:lnTo>
                    <a:lnTo>
                      <a:pt x="21991" y="7679"/>
                    </a:lnTo>
                    <a:lnTo>
                      <a:pt x="21949" y="7763"/>
                    </a:lnTo>
                    <a:lnTo>
                      <a:pt x="21677" y="7533"/>
                    </a:lnTo>
                    <a:lnTo>
                      <a:pt x="21635" y="7366"/>
                    </a:lnTo>
                    <a:lnTo>
                      <a:pt x="21572" y="7387"/>
                    </a:lnTo>
                    <a:lnTo>
                      <a:pt x="21572" y="7470"/>
                    </a:lnTo>
                    <a:lnTo>
                      <a:pt x="21551" y="7575"/>
                    </a:lnTo>
                    <a:lnTo>
                      <a:pt x="21593" y="7763"/>
                    </a:lnTo>
                    <a:lnTo>
                      <a:pt x="21468" y="7596"/>
                    </a:lnTo>
                    <a:lnTo>
                      <a:pt x="21426" y="7659"/>
                    </a:lnTo>
                    <a:lnTo>
                      <a:pt x="21426" y="7554"/>
                    </a:lnTo>
                    <a:lnTo>
                      <a:pt x="21363" y="7470"/>
                    </a:lnTo>
                    <a:lnTo>
                      <a:pt x="21342" y="7135"/>
                    </a:lnTo>
                    <a:lnTo>
                      <a:pt x="21384" y="7115"/>
                    </a:lnTo>
                    <a:lnTo>
                      <a:pt x="21384" y="7031"/>
                    </a:lnTo>
                    <a:lnTo>
                      <a:pt x="21279" y="6947"/>
                    </a:lnTo>
                    <a:lnTo>
                      <a:pt x="21321" y="6863"/>
                    </a:lnTo>
                    <a:lnTo>
                      <a:pt x="21238" y="6801"/>
                    </a:lnTo>
                    <a:lnTo>
                      <a:pt x="21258" y="6696"/>
                    </a:lnTo>
                    <a:lnTo>
                      <a:pt x="21070" y="6529"/>
                    </a:lnTo>
                    <a:lnTo>
                      <a:pt x="21028" y="6424"/>
                    </a:lnTo>
                    <a:lnTo>
                      <a:pt x="21028" y="6299"/>
                    </a:lnTo>
                    <a:lnTo>
                      <a:pt x="21133" y="6319"/>
                    </a:lnTo>
                    <a:lnTo>
                      <a:pt x="21133" y="6194"/>
                    </a:lnTo>
                    <a:lnTo>
                      <a:pt x="21028" y="6027"/>
                    </a:lnTo>
                    <a:lnTo>
                      <a:pt x="20966" y="6068"/>
                    </a:lnTo>
                    <a:lnTo>
                      <a:pt x="20861" y="6068"/>
                    </a:lnTo>
                    <a:lnTo>
                      <a:pt x="20756" y="5880"/>
                    </a:lnTo>
                    <a:lnTo>
                      <a:pt x="20694" y="5880"/>
                    </a:lnTo>
                    <a:lnTo>
                      <a:pt x="20589" y="5796"/>
                    </a:lnTo>
                    <a:lnTo>
                      <a:pt x="20505" y="5859"/>
                    </a:lnTo>
                    <a:lnTo>
                      <a:pt x="20484" y="5796"/>
                    </a:lnTo>
                    <a:lnTo>
                      <a:pt x="20338" y="5754"/>
                    </a:lnTo>
                    <a:lnTo>
                      <a:pt x="20275" y="5817"/>
                    </a:lnTo>
                    <a:lnTo>
                      <a:pt x="20317" y="5713"/>
                    </a:lnTo>
                    <a:lnTo>
                      <a:pt x="20442" y="5692"/>
                    </a:lnTo>
                    <a:lnTo>
                      <a:pt x="20442" y="5608"/>
                    </a:lnTo>
                    <a:lnTo>
                      <a:pt x="20422" y="5545"/>
                    </a:lnTo>
                    <a:lnTo>
                      <a:pt x="20296" y="5566"/>
                    </a:lnTo>
                    <a:lnTo>
                      <a:pt x="20191" y="5545"/>
                    </a:lnTo>
                    <a:lnTo>
                      <a:pt x="20170" y="5482"/>
                    </a:lnTo>
                    <a:lnTo>
                      <a:pt x="20087" y="5482"/>
                    </a:lnTo>
                    <a:lnTo>
                      <a:pt x="19857" y="5336"/>
                    </a:lnTo>
                    <a:lnTo>
                      <a:pt x="19752" y="5127"/>
                    </a:lnTo>
                    <a:lnTo>
                      <a:pt x="19710" y="4918"/>
                    </a:lnTo>
                    <a:lnTo>
                      <a:pt x="19668" y="4771"/>
                    </a:lnTo>
                    <a:lnTo>
                      <a:pt x="19668" y="4666"/>
                    </a:lnTo>
                    <a:lnTo>
                      <a:pt x="19710" y="4646"/>
                    </a:lnTo>
                    <a:lnTo>
                      <a:pt x="19773" y="4415"/>
                    </a:lnTo>
                    <a:lnTo>
                      <a:pt x="19689" y="4122"/>
                    </a:lnTo>
                    <a:lnTo>
                      <a:pt x="19647" y="3976"/>
                    </a:lnTo>
                    <a:lnTo>
                      <a:pt x="19689" y="3934"/>
                    </a:lnTo>
                    <a:lnTo>
                      <a:pt x="19606" y="3892"/>
                    </a:lnTo>
                    <a:lnTo>
                      <a:pt x="19543" y="3892"/>
                    </a:lnTo>
                    <a:lnTo>
                      <a:pt x="19438" y="3662"/>
                    </a:lnTo>
                    <a:lnTo>
                      <a:pt x="19438" y="3369"/>
                    </a:lnTo>
                    <a:lnTo>
                      <a:pt x="19459" y="3348"/>
                    </a:lnTo>
                    <a:lnTo>
                      <a:pt x="19459" y="3265"/>
                    </a:lnTo>
                    <a:lnTo>
                      <a:pt x="19396" y="3202"/>
                    </a:lnTo>
                    <a:lnTo>
                      <a:pt x="19375" y="2846"/>
                    </a:lnTo>
                    <a:lnTo>
                      <a:pt x="19438" y="2762"/>
                    </a:lnTo>
                    <a:lnTo>
                      <a:pt x="19375" y="2637"/>
                    </a:lnTo>
                    <a:lnTo>
                      <a:pt x="19438" y="2616"/>
                    </a:lnTo>
                    <a:lnTo>
                      <a:pt x="19438" y="2532"/>
                    </a:lnTo>
                    <a:lnTo>
                      <a:pt x="19250" y="2323"/>
                    </a:lnTo>
                    <a:lnTo>
                      <a:pt x="19124" y="2260"/>
                    </a:lnTo>
                    <a:lnTo>
                      <a:pt x="19145" y="2218"/>
                    </a:lnTo>
                    <a:lnTo>
                      <a:pt x="19020" y="2093"/>
                    </a:lnTo>
                    <a:lnTo>
                      <a:pt x="18915" y="2156"/>
                    </a:lnTo>
                    <a:lnTo>
                      <a:pt x="18852" y="2114"/>
                    </a:lnTo>
                    <a:lnTo>
                      <a:pt x="18769" y="2239"/>
                    </a:lnTo>
                    <a:lnTo>
                      <a:pt x="18706" y="2239"/>
                    </a:lnTo>
                    <a:lnTo>
                      <a:pt x="18559" y="2051"/>
                    </a:lnTo>
                    <a:lnTo>
                      <a:pt x="18601" y="1988"/>
                    </a:lnTo>
                    <a:lnTo>
                      <a:pt x="18517" y="1800"/>
                    </a:lnTo>
                    <a:lnTo>
                      <a:pt x="18538" y="1591"/>
                    </a:lnTo>
                    <a:lnTo>
                      <a:pt x="18517" y="1319"/>
                    </a:lnTo>
                    <a:lnTo>
                      <a:pt x="18497" y="1361"/>
                    </a:lnTo>
                    <a:lnTo>
                      <a:pt x="18434" y="1256"/>
                    </a:lnTo>
                    <a:lnTo>
                      <a:pt x="18497" y="1151"/>
                    </a:lnTo>
                    <a:lnTo>
                      <a:pt x="18413" y="1047"/>
                    </a:lnTo>
                    <a:lnTo>
                      <a:pt x="18392" y="942"/>
                    </a:lnTo>
                    <a:lnTo>
                      <a:pt x="18329" y="900"/>
                    </a:lnTo>
                    <a:lnTo>
                      <a:pt x="18329" y="754"/>
                    </a:lnTo>
                    <a:lnTo>
                      <a:pt x="18413" y="670"/>
                    </a:lnTo>
                    <a:lnTo>
                      <a:pt x="18329" y="649"/>
                    </a:lnTo>
                    <a:lnTo>
                      <a:pt x="18225" y="670"/>
                    </a:lnTo>
                    <a:lnTo>
                      <a:pt x="18141" y="586"/>
                    </a:lnTo>
                    <a:lnTo>
                      <a:pt x="18204" y="314"/>
                    </a:lnTo>
                    <a:lnTo>
                      <a:pt x="18183" y="252"/>
                    </a:lnTo>
                    <a:lnTo>
                      <a:pt x="18120" y="105"/>
                    </a:lnTo>
                    <a:lnTo>
                      <a:pt x="18015" y="63"/>
                    </a:lnTo>
                    <a:lnTo>
                      <a:pt x="18015" y="1"/>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A6CBC2"/>
                  </a:solidFill>
                  <a:effectLst/>
                  <a:uLnTx/>
                  <a:uFillTx/>
                  <a:latin typeface="Arial"/>
                  <a:cs typeface="Arial"/>
                  <a:sym typeface="Arial"/>
                </a:endParaRPr>
              </a:p>
            </p:txBody>
          </p:sp>
          <p:sp>
            <p:nvSpPr>
              <p:cNvPr id="998" name="Google Shape;998;p27"/>
              <p:cNvSpPr/>
              <p:nvPr/>
            </p:nvSpPr>
            <p:spPr>
              <a:xfrm>
                <a:off x="5683950" y="3957275"/>
                <a:ext cx="54950" cy="71175"/>
              </a:xfrm>
              <a:custGeom>
                <a:avLst/>
                <a:gdLst/>
                <a:ahLst/>
                <a:cxnLst/>
                <a:rect l="l" t="t" r="r" b="b"/>
                <a:pathLst>
                  <a:path w="2198" h="2847" extrusionOk="0">
                    <a:moveTo>
                      <a:pt x="168" y="1"/>
                    </a:moveTo>
                    <a:lnTo>
                      <a:pt x="126" y="64"/>
                    </a:lnTo>
                    <a:lnTo>
                      <a:pt x="126" y="189"/>
                    </a:lnTo>
                    <a:lnTo>
                      <a:pt x="105" y="210"/>
                    </a:lnTo>
                    <a:lnTo>
                      <a:pt x="105" y="336"/>
                    </a:lnTo>
                    <a:lnTo>
                      <a:pt x="126" y="587"/>
                    </a:lnTo>
                    <a:lnTo>
                      <a:pt x="105" y="733"/>
                    </a:lnTo>
                    <a:lnTo>
                      <a:pt x="126" y="1005"/>
                    </a:lnTo>
                    <a:lnTo>
                      <a:pt x="168" y="1214"/>
                    </a:lnTo>
                    <a:lnTo>
                      <a:pt x="126" y="1361"/>
                    </a:lnTo>
                    <a:lnTo>
                      <a:pt x="189" y="1382"/>
                    </a:lnTo>
                    <a:lnTo>
                      <a:pt x="189" y="1466"/>
                    </a:lnTo>
                    <a:lnTo>
                      <a:pt x="294" y="1570"/>
                    </a:lnTo>
                    <a:lnTo>
                      <a:pt x="168" y="1570"/>
                    </a:lnTo>
                    <a:lnTo>
                      <a:pt x="64" y="1466"/>
                    </a:lnTo>
                    <a:lnTo>
                      <a:pt x="1" y="1570"/>
                    </a:lnTo>
                    <a:lnTo>
                      <a:pt x="1" y="1779"/>
                    </a:lnTo>
                    <a:lnTo>
                      <a:pt x="85" y="1842"/>
                    </a:lnTo>
                    <a:lnTo>
                      <a:pt x="64" y="1884"/>
                    </a:lnTo>
                    <a:lnTo>
                      <a:pt x="64" y="2198"/>
                    </a:lnTo>
                    <a:lnTo>
                      <a:pt x="105" y="2261"/>
                    </a:lnTo>
                    <a:lnTo>
                      <a:pt x="85" y="2303"/>
                    </a:lnTo>
                    <a:lnTo>
                      <a:pt x="105" y="2470"/>
                    </a:lnTo>
                    <a:lnTo>
                      <a:pt x="210" y="2491"/>
                    </a:lnTo>
                    <a:lnTo>
                      <a:pt x="168" y="2575"/>
                    </a:lnTo>
                    <a:lnTo>
                      <a:pt x="168" y="2700"/>
                    </a:lnTo>
                    <a:lnTo>
                      <a:pt x="210" y="2721"/>
                    </a:lnTo>
                    <a:lnTo>
                      <a:pt x="315" y="2700"/>
                    </a:lnTo>
                    <a:lnTo>
                      <a:pt x="398" y="2784"/>
                    </a:lnTo>
                    <a:lnTo>
                      <a:pt x="503" y="2637"/>
                    </a:lnTo>
                    <a:lnTo>
                      <a:pt x="503" y="2742"/>
                    </a:lnTo>
                    <a:lnTo>
                      <a:pt x="545" y="2847"/>
                    </a:lnTo>
                    <a:lnTo>
                      <a:pt x="649" y="2847"/>
                    </a:lnTo>
                    <a:lnTo>
                      <a:pt x="754" y="2700"/>
                    </a:lnTo>
                    <a:lnTo>
                      <a:pt x="796" y="2595"/>
                    </a:lnTo>
                    <a:lnTo>
                      <a:pt x="838" y="2407"/>
                    </a:lnTo>
                    <a:lnTo>
                      <a:pt x="921" y="2491"/>
                    </a:lnTo>
                    <a:lnTo>
                      <a:pt x="942" y="2428"/>
                    </a:lnTo>
                    <a:lnTo>
                      <a:pt x="1047" y="2365"/>
                    </a:lnTo>
                    <a:lnTo>
                      <a:pt x="1110" y="2219"/>
                    </a:lnTo>
                    <a:lnTo>
                      <a:pt x="1110" y="2365"/>
                    </a:lnTo>
                    <a:lnTo>
                      <a:pt x="1173" y="2386"/>
                    </a:lnTo>
                    <a:lnTo>
                      <a:pt x="1235" y="2282"/>
                    </a:lnTo>
                    <a:lnTo>
                      <a:pt x="1340" y="2261"/>
                    </a:lnTo>
                    <a:lnTo>
                      <a:pt x="1382" y="2303"/>
                    </a:lnTo>
                    <a:lnTo>
                      <a:pt x="1361" y="2407"/>
                    </a:lnTo>
                    <a:lnTo>
                      <a:pt x="1256" y="2365"/>
                    </a:lnTo>
                    <a:lnTo>
                      <a:pt x="1256" y="2512"/>
                    </a:lnTo>
                    <a:lnTo>
                      <a:pt x="1361" y="2470"/>
                    </a:lnTo>
                    <a:lnTo>
                      <a:pt x="1424" y="2491"/>
                    </a:lnTo>
                    <a:lnTo>
                      <a:pt x="1549" y="2303"/>
                    </a:lnTo>
                    <a:lnTo>
                      <a:pt x="1549" y="2219"/>
                    </a:lnTo>
                    <a:lnTo>
                      <a:pt x="1466" y="2177"/>
                    </a:lnTo>
                    <a:lnTo>
                      <a:pt x="1549" y="2072"/>
                    </a:lnTo>
                    <a:lnTo>
                      <a:pt x="1549" y="1947"/>
                    </a:lnTo>
                    <a:lnTo>
                      <a:pt x="1633" y="1947"/>
                    </a:lnTo>
                    <a:lnTo>
                      <a:pt x="1675" y="1884"/>
                    </a:lnTo>
                    <a:lnTo>
                      <a:pt x="1675" y="1633"/>
                    </a:lnTo>
                    <a:lnTo>
                      <a:pt x="1758" y="1570"/>
                    </a:lnTo>
                    <a:lnTo>
                      <a:pt x="1800" y="1466"/>
                    </a:lnTo>
                    <a:lnTo>
                      <a:pt x="1842" y="1633"/>
                    </a:lnTo>
                    <a:lnTo>
                      <a:pt x="1863" y="1696"/>
                    </a:lnTo>
                    <a:lnTo>
                      <a:pt x="1905" y="1570"/>
                    </a:lnTo>
                    <a:lnTo>
                      <a:pt x="1905" y="1466"/>
                    </a:lnTo>
                    <a:lnTo>
                      <a:pt x="1947" y="1424"/>
                    </a:lnTo>
                    <a:lnTo>
                      <a:pt x="1905" y="1256"/>
                    </a:lnTo>
                    <a:lnTo>
                      <a:pt x="1989" y="1131"/>
                    </a:lnTo>
                    <a:lnTo>
                      <a:pt x="1989" y="922"/>
                    </a:lnTo>
                    <a:lnTo>
                      <a:pt x="2093" y="796"/>
                    </a:lnTo>
                    <a:lnTo>
                      <a:pt x="2156" y="503"/>
                    </a:lnTo>
                    <a:lnTo>
                      <a:pt x="2198" y="398"/>
                    </a:lnTo>
                    <a:lnTo>
                      <a:pt x="2072" y="294"/>
                    </a:lnTo>
                    <a:lnTo>
                      <a:pt x="1947" y="294"/>
                    </a:lnTo>
                    <a:lnTo>
                      <a:pt x="1947" y="315"/>
                    </a:lnTo>
                    <a:lnTo>
                      <a:pt x="1884" y="419"/>
                    </a:lnTo>
                    <a:lnTo>
                      <a:pt x="1863" y="398"/>
                    </a:lnTo>
                    <a:lnTo>
                      <a:pt x="1800" y="398"/>
                    </a:lnTo>
                    <a:lnTo>
                      <a:pt x="1738" y="440"/>
                    </a:lnTo>
                    <a:lnTo>
                      <a:pt x="1675" y="503"/>
                    </a:lnTo>
                    <a:lnTo>
                      <a:pt x="1340" y="482"/>
                    </a:lnTo>
                    <a:lnTo>
                      <a:pt x="1256" y="524"/>
                    </a:lnTo>
                    <a:lnTo>
                      <a:pt x="1256" y="629"/>
                    </a:lnTo>
                    <a:lnTo>
                      <a:pt x="1173" y="545"/>
                    </a:lnTo>
                    <a:lnTo>
                      <a:pt x="1068" y="545"/>
                    </a:lnTo>
                    <a:lnTo>
                      <a:pt x="1005" y="608"/>
                    </a:lnTo>
                    <a:lnTo>
                      <a:pt x="901" y="524"/>
                    </a:lnTo>
                    <a:lnTo>
                      <a:pt x="733" y="398"/>
                    </a:lnTo>
                    <a:lnTo>
                      <a:pt x="524" y="294"/>
                    </a:lnTo>
                    <a:lnTo>
                      <a:pt x="524" y="106"/>
                    </a:lnTo>
                    <a:lnTo>
                      <a:pt x="482" y="168"/>
                    </a:lnTo>
                    <a:lnTo>
                      <a:pt x="440" y="210"/>
                    </a:lnTo>
                    <a:lnTo>
                      <a:pt x="377" y="126"/>
                    </a:lnTo>
                    <a:lnTo>
                      <a:pt x="273" y="85"/>
                    </a:lnTo>
                    <a:lnTo>
                      <a:pt x="168" y="1"/>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99" name="Google Shape;999;p27"/>
            <p:cNvGrpSpPr/>
            <p:nvPr/>
          </p:nvGrpSpPr>
          <p:grpSpPr>
            <a:xfrm>
              <a:off x="-688071" y="4548880"/>
              <a:ext cx="196056" cy="232546"/>
              <a:chOff x="5952300" y="3852150"/>
              <a:chExt cx="231225" cy="287200"/>
            </a:xfrm>
          </p:grpSpPr>
          <p:sp>
            <p:nvSpPr>
              <p:cNvPr id="1000" name="Google Shape;1000;p27"/>
              <p:cNvSpPr/>
              <p:nvPr/>
            </p:nvSpPr>
            <p:spPr>
              <a:xfrm>
                <a:off x="5952300" y="3996525"/>
                <a:ext cx="145450" cy="142825"/>
              </a:xfrm>
              <a:custGeom>
                <a:avLst/>
                <a:gdLst/>
                <a:ahLst/>
                <a:cxnLst/>
                <a:rect l="l" t="t" r="r" b="b"/>
                <a:pathLst>
                  <a:path w="5818" h="5713" extrusionOk="0">
                    <a:moveTo>
                      <a:pt x="5064" y="0"/>
                    </a:moveTo>
                    <a:lnTo>
                      <a:pt x="4918" y="105"/>
                    </a:lnTo>
                    <a:lnTo>
                      <a:pt x="4834" y="126"/>
                    </a:lnTo>
                    <a:lnTo>
                      <a:pt x="4729" y="209"/>
                    </a:lnTo>
                    <a:lnTo>
                      <a:pt x="4729" y="377"/>
                    </a:lnTo>
                    <a:lnTo>
                      <a:pt x="4625" y="628"/>
                    </a:lnTo>
                    <a:lnTo>
                      <a:pt x="4520" y="753"/>
                    </a:lnTo>
                    <a:lnTo>
                      <a:pt x="4457" y="774"/>
                    </a:lnTo>
                    <a:lnTo>
                      <a:pt x="4332" y="942"/>
                    </a:lnTo>
                    <a:lnTo>
                      <a:pt x="4290" y="1025"/>
                    </a:lnTo>
                    <a:lnTo>
                      <a:pt x="4185" y="1067"/>
                    </a:lnTo>
                    <a:lnTo>
                      <a:pt x="4081" y="1046"/>
                    </a:lnTo>
                    <a:lnTo>
                      <a:pt x="3976" y="1130"/>
                    </a:lnTo>
                    <a:lnTo>
                      <a:pt x="3934" y="1235"/>
                    </a:lnTo>
                    <a:lnTo>
                      <a:pt x="3934" y="1339"/>
                    </a:lnTo>
                    <a:lnTo>
                      <a:pt x="3892" y="1360"/>
                    </a:lnTo>
                    <a:lnTo>
                      <a:pt x="3788" y="1465"/>
                    </a:lnTo>
                    <a:lnTo>
                      <a:pt x="3788" y="1590"/>
                    </a:lnTo>
                    <a:lnTo>
                      <a:pt x="3725" y="1674"/>
                    </a:lnTo>
                    <a:lnTo>
                      <a:pt x="3704" y="1758"/>
                    </a:lnTo>
                    <a:lnTo>
                      <a:pt x="3495" y="2009"/>
                    </a:lnTo>
                    <a:lnTo>
                      <a:pt x="3286" y="2176"/>
                    </a:lnTo>
                    <a:lnTo>
                      <a:pt x="3160" y="2197"/>
                    </a:lnTo>
                    <a:lnTo>
                      <a:pt x="2993" y="2281"/>
                    </a:lnTo>
                    <a:lnTo>
                      <a:pt x="2993" y="2344"/>
                    </a:lnTo>
                    <a:lnTo>
                      <a:pt x="2888" y="2344"/>
                    </a:lnTo>
                    <a:lnTo>
                      <a:pt x="2679" y="2469"/>
                    </a:lnTo>
                    <a:lnTo>
                      <a:pt x="2512" y="2616"/>
                    </a:lnTo>
                    <a:lnTo>
                      <a:pt x="2407" y="2637"/>
                    </a:lnTo>
                    <a:lnTo>
                      <a:pt x="2198" y="2783"/>
                    </a:lnTo>
                    <a:lnTo>
                      <a:pt x="2156" y="2846"/>
                    </a:lnTo>
                    <a:lnTo>
                      <a:pt x="2219" y="2929"/>
                    </a:lnTo>
                    <a:lnTo>
                      <a:pt x="2219" y="3055"/>
                    </a:lnTo>
                    <a:lnTo>
                      <a:pt x="2114" y="2950"/>
                    </a:lnTo>
                    <a:lnTo>
                      <a:pt x="2093" y="2929"/>
                    </a:lnTo>
                    <a:lnTo>
                      <a:pt x="1988" y="2950"/>
                    </a:lnTo>
                    <a:lnTo>
                      <a:pt x="1884" y="2992"/>
                    </a:lnTo>
                    <a:lnTo>
                      <a:pt x="1821" y="2950"/>
                    </a:lnTo>
                    <a:lnTo>
                      <a:pt x="1737" y="2950"/>
                    </a:lnTo>
                    <a:lnTo>
                      <a:pt x="1570" y="3118"/>
                    </a:lnTo>
                    <a:lnTo>
                      <a:pt x="1507" y="3201"/>
                    </a:lnTo>
                    <a:lnTo>
                      <a:pt x="1361" y="3327"/>
                    </a:lnTo>
                    <a:lnTo>
                      <a:pt x="1277" y="3348"/>
                    </a:lnTo>
                    <a:lnTo>
                      <a:pt x="1172" y="3453"/>
                    </a:lnTo>
                    <a:lnTo>
                      <a:pt x="1151" y="3620"/>
                    </a:lnTo>
                    <a:lnTo>
                      <a:pt x="1110" y="3536"/>
                    </a:lnTo>
                    <a:lnTo>
                      <a:pt x="1068" y="3473"/>
                    </a:lnTo>
                    <a:lnTo>
                      <a:pt x="1005" y="3557"/>
                    </a:lnTo>
                    <a:lnTo>
                      <a:pt x="942" y="3620"/>
                    </a:lnTo>
                    <a:lnTo>
                      <a:pt x="942" y="3746"/>
                    </a:lnTo>
                    <a:lnTo>
                      <a:pt x="879" y="3787"/>
                    </a:lnTo>
                    <a:lnTo>
                      <a:pt x="838" y="3766"/>
                    </a:lnTo>
                    <a:lnTo>
                      <a:pt x="670" y="3955"/>
                    </a:lnTo>
                    <a:lnTo>
                      <a:pt x="628" y="3955"/>
                    </a:lnTo>
                    <a:lnTo>
                      <a:pt x="566" y="4038"/>
                    </a:lnTo>
                    <a:lnTo>
                      <a:pt x="566" y="4206"/>
                    </a:lnTo>
                    <a:lnTo>
                      <a:pt x="524" y="4269"/>
                    </a:lnTo>
                    <a:lnTo>
                      <a:pt x="461" y="4164"/>
                    </a:lnTo>
                    <a:lnTo>
                      <a:pt x="419" y="4164"/>
                    </a:lnTo>
                    <a:lnTo>
                      <a:pt x="377" y="4206"/>
                    </a:lnTo>
                    <a:lnTo>
                      <a:pt x="335" y="4248"/>
                    </a:lnTo>
                    <a:lnTo>
                      <a:pt x="252" y="4415"/>
                    </a:lnTo>
                    <a:lnTo>
                      <a:pt x="252" y="4478"/>
                    </a:lnTo>
                    <a:lnTo>
                      <a:pt x="335" y="4582"/>
                    </a:lnTo>
                    <a:lnTo>
                      <a:pt x="377" y="4624"/>
                    </a:lnTo>
                    <a:lnTo>
                      <a:pt x="335" y="4666"/>
                    </a:lnTo>
                    <a:lnTo>
                      <a:pt x="252" y="4666"/>
                    </a:lnTo>
                    <a:lnTo>
                      <a:pt x="126" y="4687"/>
                    </a:lnTo>
                    <a:lnTo>
                      <a:pt x="1" y="4813"/>
                    </a:lnTo>
                    <a:lnTo>
                      <a:pt x="43" y="4834"/>
                    </a:lnTo>
                    <a:lnTo>
                      <a:pt x="126" y="4834"/>
                    </a:lnTo>
                    <a:lnTo>
                      <a:pt x="43" y="4896"/>
                    </a:lnTo>
                    <a:lnTo>
                      <a:pt x="43" y="5001"/>
                    </a:lnTo>
                    <a:lnTo>
                      <a:pt x="126" y="5085"/>
                    </a:lnTo>
                    <a:lnTo>
                      <a:pt x="168" y="5106"/>
                    </a:lnTo>
                    <a:lnTo>
                      <a:pt x="315" y="5106"/>
                    </a:lnTo>
                    <a:lnTo>
                      <a:pt x="335" y="5147"/>
                    </a:lnTo>
                    <a:lnTo>
                      <a:pt x="356" y="5147"/>
                    </a:lnTo>
                    <a:lnTo>
                      <a:pt x="377" y="5085"/>
                    </a:lnTo>
                    <a:lnTo>
                      <a:pt x="440" y="5085"/>
                    </a:lnTo>
                    <a:lnTo>
                      <a:pt x="524" y="5126"/>
                    </a:lnTo>
                    <a:lnTo>
                      <a:pt x="566" y="5210"/>
                    </a:lnTo>
                    <a:lnTo>
                      <a:pt x="545" y="5252"/>
                    </a:lnTo>
                    <a:lnTo>
                      <a:pt x="587" y="5315"/>
                    </a:lnTo>
                    <a:lnTo>
                      <a:pt x="670" y="5315"/>
                    </a:lnTo>
                    <a:lnTo>
                      <a:pt x="733" y="5336"/>
                    </a:lnTo>
                    <a:lnTo>
                      <a:pt x="754" y="5461"/>
                    </a:lnTo>
                    <a:lnTo>
                      <a:pt x="859" y="5545"/>
                    </a:lnTo>
                    <a:lnTo>
                      <a:pt x="942" y="5608"/>
                    </a:lnTo>
                    <a:lnTo>
                      <a:pt x="838" y="5670"/>
                    </a:lnTo>
                    <a:lnTo>
                      <a:pt x="879" y="5670"/>
                    </a:lnTo>
                    <a:lnTo>
                      <a:pt x="1005" y="5629"/>
                    </a:lnTo>
                    <a:lnTo>
                      <a:pt x="1005" y="5670"/>
                    </a:lnTo>
                    <a:lnTo>
                      <a:pt x="1110" y="5712"/>
                    </a:lnTo>
                    <a:lnTo>
                      <a:pt x="1256" y="5670"/>
                    </a:lnTo>
                    <a:lnTo>
                      <a:pt x="1465" y="5608"/>
                    </a:lnTo>
                    <a:lnTo>
                      <a:pt x="1612" y="5461"/>
                    </a:lnTo>
                    <a:lnTo>
                      <a:pt x="1737" y="5419"/>
                    </a:lnTo>
                    <a:lnTo>
                      <a:pt x="1737" y="5357"/>
                    </a:lnTo>
                    <a:lnTo>
                      <a:pt x="1716" y="5252"/>
                    </a:lnTo>
                    <a:lnTo>
                      <a:pt x="1800" y="5315"/>
                    </a:lnTo>
                    <a:lnTo>
                      <a:pt x="1779" y="5398"/>
                    </a:lnTo>
                    <a:lnTo>
                      <a:pt x="1905" y="5336"/>
                    </a:lnTo>
                    <a:lnTo>
                      <a:pt x="1926" y="5210"/>
                    </a:lnTo>
                    <a:lnTo>
                      <a:pt x="2009" y="5106"/>
                    </a:lnTo>
                    <a:lnTo>
                      <a:pt x="2198" y="5022"/>
                    </a:lnTo>
                    <a:lnTo>
                      <a:pt x="2323" y="5022"/>
                    </a:lnTo>
                    <a:lnTo>
                      <a:pt x="2365" y="5001"/>
                    </a:lnTo>
                    <a:lnTo>
                      <a:pt x="2365" y="4959"/>
                    </a:lnTo>
                    <a:lnTo>
                      <a:pt x="2260" y="4959"/>
                    </a:lnTo>
                    <a:lnTo>
                      <a:pt x="2323" y="4938"/>
                    </a:lnTo>
                    <a:lnTo>
                      <a:pt x="2344" y="4917"/>
                    </a:lnTo>
                    <a:lnTo>
                      <a:pt x="2323" y="4896"/>
                    </a:lnTo>
                    <a:lnTo>
                      <a:pt x="2449" y="4729"/>
                    </a:lnTo>
                    <a:lnTo>
                      <a:pt x="2532" y="4582"/>
                    </a:lnTo>
                    <a:lnTo>
                      <a:pt x="2574" y="4415"/>
                    </a:lnTo>
                    <a:lnTo>
                      <a:pt x="2658" y="4310"/>
                    </a:lnTo>
                    <a:lnTo>
                      <a:pt x="2930" y="4143"/>
                    </a:lnTo>
                    <a:lnTo>
                      <a:pt x="2972" y="4038"/>
                    </a:lnTo>
                    <a:lnTo>
                      <a:pt x="2993" y="3913"/>
                    </a:lnTo>
                    <a:lnTo>
                      <a:pt x="3097" y="3746"/>
                    </a:lnTo>
                    <a:lnTo>
                      <a:pt x="3160" y="3641"/>
                    </a:lnTo>
                    <a:lnTo>
                      <a:pt x="3181" y="3536"/>
                    </a:lnTo>
                    <a:lnTo>
                      <a:pt x="3265" y="3432"/>
                    </a:lnTo>
                    <a:lnTo>
                      <a:pt x="3369" y="3369"/>
                    </a:lnTo>
                    <a:lnTo>
                      <a:pt x="3390" y="3264"/>
                    </a:lnTo>
                    <a:lnTo>
                      <a:pt x="3474" y="3348"/>
                    </a:lnTo>
                    <a:lnTo>
                      <a:pt x="3516" y="3348"/>
                    </a:lnTo>
                    <a:lnTo>
                      <a:pt x="3558" y="3243"/>
                    </a:lnTo>
                    <a:lnTo>
                      <a:pt x="3662" y="3243"/>
                    </a:lnTo>
                    <a:lnTo>
                      <a:pt x="3725" y="3222"/>
                    </a:lnTo>
                    <a:lnTo>
                      <a:pt x="3788" y="3139"/>
                    </a:lnTo>
                    <a:lnTo>
                      <a:pt x="3788" y="3034"/>
                    </a:lnTo>
                    <a:lnTo>
                      <a:pt x="3704" y="2950"/>
                    </a:lnTo>
                    <a:lnTo>
                      <a:pt x="3704" y="2950"/>
                    </a:lnTo>
                    <a:lnTo>
                      <a:pt x="3809" y="3013"/>
                    </a:lnTo>
                    <a:lnTo>
                      <a:pt x="3830" y="3139"/>
                    </a:lnTo>
                    <a:lnTo>
                      <a:pt x="3892" y="3139"/>
                    </a:lnTo>
                    <a:lnTo>
                      <a:pt x="3976" y="3118"/>
                    </a:lnTo>
                    <a:lnTo>
                      <a:pt x="3976" y="3055"/>
                    </a:lnTo>
                    <a:lnTo>
                      <a:pt x="4039" y="3013"/>
                    </a:lnTo>
                    <a:lnTo>
                      <a:pt x="4123" y="3034"/>
                    </a:lnTo>
                    <a:lnTo>
                      <a:pt x="4123" y="3097"/>
                    </a:lnTo>
                    <a:lnTo>
                      <a:pt x="4018" y="3139"/>
                    </a:lnTo>
                    <a:lnTo>
                      <a:pt x="4123" y="3139"/>
                    </a:lnTo>
                    <a:lnTo>
                      <a:pt x="4227" y="3160"/>
                    </a:lnTo>
                    <a:lnTo>
                      <a:pt x="4248" y="3118"/>
                    </a:lnTo>
                    <a:lnTo>
                      <a:pt x="4248" y="3034"/>
                    </a:lnTo>
                    <a:lnTo>
                      <a:pt x="4290" y="2992"/>
                    </a:lnTo>
                    <a:lnTo>
                      <a:pt x="4311" y="3013"/>
                    </a:lnTo>
                    <a:lnTo>
                      <a:pt x="4311" y="3139"/>
                    </a:lnTo>
                    <a:lnTo>
                      <a:pt x="4332" y="3160"/>
                    </a:lnTo>
                    <a:lnTo>
                      <a:pt x="4395" y="3118"/>
                    </a:lnTo>
                    <a:lnTo>
                      <a:pt x="4416" y="2950"/>
                    </a:lnTo>
                    <a:lnTo>
                      <a:pt x="4353" y="2867"/>
                    </a:lnTo>
                    <a:lnTo>
                      <a:pt x="4290" y="2867"/>
                    </a:lnTo>
                    <a:lnTo>
                      <a:pt x="4311" y="2825"/>
                    </a:lnTo>
                    <a:lnTo>
                      <a:pt x="4311" y="2699"/>
                    </a:lnTo>
                    <a:lnTo>
                      <a:pt x="4332" y="2511"/>
                    </a:lnTo>
                    <a:lnTo>
                      <a:pt x="4416" y="2490"/>
                    </a:lnTo>
                    <a:lnTo>
                      <a:pt x="4562" y="2427"/>
                    </a:lnTo>
                    <a:lnTo>
                      <a:pt x="4750" y="2323"/>
                    </a:lnTo>
                    <a:lnTo>
                      <a:pt x="4771" y="2260"/>
                    </a:lnTo>
                    <a:lnTo>
                      <a:pt x="4918" y="2093"/>
                    </a:lnTo>
                    <a:lnTo>
                      <a:pt x="4918" y="1988"/>
                    </a:lnTo>
                    <a:lnTo>
                      <a:pt x="5043" y="1862"/>
                    </a:lnTo>
                    <a:lnTo>
                      <a:pt x="5127" y="1883"/>
                    </a:lnTo>
                    <a:lnTo>
                      <a:pt x="5127" y="1821"/>
                    </a:lnTo>
                    <a:lnTo>
                      <a:pt x="5336" y="1632"/>
                    </a:lnTo>
                    <a:lnTo>
                      <a:pt x="5336" y="1549"/>
                    </a:lnTo>
                    <a:lnTo>
                      <a:pt x="5650" y="1277"/>
                    </a:lnTo>
                    <a:lnTo>
                      <a:pt x="5755" y="1235"/>
                    </a:lnTo>
                    <a:lnTo>
                      <a:pt x="5692" y="1214"/>
                    </a:lnTo>
                    <a:lnTo>
                      <a:pt x="5671" y="1109"/>
                    </a:lnTo>
                    <a:lnTo>
                      <a:pt x="5608" y="1005"/>
                    </a:lnTo>
                    <a:lnTo>
                      <a:pt x="5650" y="900"/>
                    </a:lnTo>
                    <a:lnTo>
                      <a:pt x="5671" y="774"/>
                    </a:lnTo>
                    <a:lnTo>
                      <a:pt x="5692" y="816"/>
                    </a:lnTo>
                    <a:lnTo>
                      <a:pt x="5797" y="649"/>
                    </a:lnTo>
                    <a:lnTo>
                      <a:pt x="5713" y="691"/>
                    </a:lnTo>
                    <a:lnTo>
                      <a:pt x="5650" y="691"/>
                    </a:lnTo>
                    <a:lnTo>
                      <a:pt x="5755" y="628"/>
                    </a:lnTo>
                    <a:lnTo>
                      <a:pt x="5817" y="502"/>
                    </a:lnTo>
                    <a:lnTo>
                      <a:pt x="5797" y="502"/>
                    </a:lnTo>
                    <a:lnTo>
                      <a:pt x="5797" y="419"/>
                    </a:lnTo>
                    <a:lnTo>
                      <a:pt x="5713" y="419"/>
                    </a:lnTo>
                    <a:lnTo>
                      <a:pt x="5650" y="544"/>
                    </a:lnTo>
                    <a:lnTo>
                      <a:pt x="5671" y="586"/>
                    </a:lnTo>
                    <a:lnTo>
                      <a:pt x="5713" y="607"/>
                    </a:lnTo>
                    <a:lnTo>
                      <a:pt x="5608" y="649"/>
                    </a:lnTo>
                    <a:lnTo>
                      <a:pt x="5566" y="607"/>
                    </a:lnTo>
                    <a:lnTo>
                      <a:pt x="5566" y="544"/>
                    </a:lnTo>
                    <a:lnTo>
                      <a:pt x="5504" y="544"/>
                    </a:lnTo>
                    <a:lnTo>
                      <a:pt x="5441" y="523"/>
                    </a:lnTo>
                    <a:lnTo>
                      <a:pt x="5378" y="586"/>
                    </a:lnTo>
                    <a:lnTo>
                      <a:pt x="5294" y="691"/>
                    </a:lnTo>
                    <a:lnTo>
                      <a:pt x="5232" y="628"/>
                    </a:lnTo>
                    <a:lnTo>
                      <a:pt x="5169" y="481"/>
                    </a:lnTo>
                    <a:lnTo>
                      <a:pt x="5232" y="440"/>
                    </a:lnTo>
                    <a:lnTo>
                      <a:pt x="5273" y="377"/>
                    </a:lnTo>
                    <a:lnTo>
                      <a:pt x="5273" y="314"/>
                    </a:lnTo>
                    <a:lnTo>
                      <a:pt x="5252" y="293"/>
                    </a:lnTo>
                    <a:lnTo>
                      <a:pt x="5273" y="251"/>
                    </a:lnTo>
                    <a:lnTo>
                      <a:pt x="5232" y="209"/>
                    </a:lnTo>
                    <a:lnTo>
                      <a:pt x="5169" y="251"/>
                    </a:lnTo>
                    <a:lnTo>
                      <a:pt x="5127" y="230"/>
                    </a:lnTo>
                    <a:lnTo>
                      <a:pt x="5064" y="188"/>
                    </a:lnTo>
                    <a:lnTo>
                      <a:pt x="5085" y="105"/>
                    </a:lnTo>
                    <a:lnTo>
                      <a:pt x="5169"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1" name="Google Shape;1001;p27"/>
              <p:cNvSpPr/>
              <p:nvPr/>
            </p:nvSpPr>
            <p:spPr>
              <a:xfrm>
                <a:off x="6101375" y="3852150"/>
                <a:ext cx="82150" cy="171075"/>
              </a:xfrm>
              <a:custGeom>
                <a:avLst/>
                <a:gdLst/>
                <a:ahLst/>
                <a:cxnLst/>
                <a:rect l="l" t="t" r="r" b="b"/>
                <a:pathLst>
                  <a:path w="3286" h="6843" extrusionOk="0">
                    <a:moveTo>
                      <a:pt x="880" y="0"/>
                    </a:moveTo>
                    <a:lnTo>
                      <a:pt x="796" y="21"/>
                    </a:lnTo>
                    <a:lnTo>
                      <a:pt x="650" y="21"/>
                    </a:lnTo>
                    <a:lnTo>
                      <a:pt x="650" y="42"/>
                    </a:lnTo>
                    <a:lnTo>
                      <a:pt x="733" y="126"/>
                    </a:lnTo>
                    <a:lnTo>
                      <a:pt x="859" y="440"/>
                    </a:lnTo>
                    <a:lnTo>
                      <a:pt x="859" y="544"/>
                    </a:lnTo>
                    <a:lnTo>
                      <a:pt x="859" y="733"/>
                    </a:lnTo>
                    <a:lnTo>
                      <a:pt x="796" y="774"/>
                    </a:lnTo>
                    <a:lnTo>
                      <a:pt x="754" y="774"/>
                    </a:lnTo>
                    <a:lnTo>
                      <a:pt x="754" y="795"/>
                    </a:lnTo>
                    <a:lnTo>
                      <a:pt x="796" y="1046"/>
                    </a:lnTo>
                    <a:lnTo>
                      <a:pt x="838" y="1067"/>
                    </a:lnTo>
                    <a:lnTo>
                      <a:pt x="942" y="1026"/>
                    </a:lnTo>
                    <a:lnTo>
                      <a:pt x="1047" y="1026"/>
                    </a:lnTo>
                    <a:lnTo>
                      <a:pt x="963" y="1046"/>
                    </a:lnTo>
                    <a:lnTo>
                      <a:pt x="880" y="1151"/>
                    </a:lnTo>
                    <a:lnTo>
                      <a:pt x="901" y="1277"/>
                    </a:lnTo>
                    <a:lnTo>
                      <a:pt x="984" y="1444"/>
                    </a:lnTo>
                    <a:lnTo>
                      <a:pt x="1005" y="1716"/>
                    </a:lnTo>
                    <a:lnTo>
                      <a:pt x="1005" y="1904"/>
                    </a:lnTo>
                    <a:lnTo>
                      <a:pt x="1005" y="2030"/>
                    </a:lnTo>
                    <a:lnTo>
                      <a:pt x="1068" y="2009"/>
                    </a:lnTo>
                    <a:lnTo>
                      <a:pt x="1089" y="1904"/>
                    </a:lnTo>
                    <a:lnTo>
                      <a:pt x="1068" y="1821"/>
                    </a:lnTo>
                    <a:lnTo>
                      <a:pt x="1089" y="1800"/>
                    </a:lnTo>
                    <a:lnTo>
                      <a:pt x="1152" y="1842"/>
                    </a:lnTo>
                    <a:lnTo>
                      <a:pt x="1152" y="1967"/>
                    </a:lnTo>
                    <a:lnTo>
                      <a:pt x="1194" y="1967"/>
                    </a:lnTo>
                    <a:lnTo>
                      <a:pt x="1214" y="1904"/>
                    </a:lnTo>
                    <a:lnTo>
                      <a:pt x="1194" y="1842"/>
                    </a:lnTo>
                    <a:lnTo>
                      <a:pt x="1214" y="1842"/>
                    </a:lnTo>
                    <a:lnTo>
                      <a:pt x="1256" y="1925"/>
                    </a:lnTo>
                    <a:lnTo>
                      <a:pt x="1173" y="2030"/>
                    </a:lnTo>
                    <a:lnTo>
                      <a:pt x="1152" y="2134"/>
                    </a:lnTo>
                    <a:lnTo>
                      <a:pt x="1152" y="2197"/>
                    </a:lnTo>
                    <a:lnTo>
                      <a:pt x="1110" y="2218"/>
                    </a:lnTo>
                    <a:lnTo>
                      <a:pt x="1068" y="2134"/>
                    </a:lnTo>
                    <a:lnTo>
                      <a:pt x="1005" y="2134"/>
                    </a:lnTo>
                    <a:lnTo>
                      <a:pt x="1047" y="2323"/>
                    </a:lnTo>
                    <a:lnTo>
                      <a:pt x="1110" y="2532"/>
                    </a:lnTo>
                    <a:lnTo>
                      <a:pt x="1173" y="2553"/>
                    </a:lnTo>
                    <a:lnTo>
                      <a:pt x="1194" y="2532"/>
                    </a:lnTo>
                    <a:lnTo>
                      <a:pt x="1256" y="2616"/>
                    </a:lnTo>
                    <a:lnTo>
                      <a:pt x="1256" y="2658"/>
                    </a:lnTo>
                    <a:lnTo>
                      <a:pt x="1298" y="2699"/>
                    </a:lnTo>
                    <a:lnTo>
                      <a:pt x="1194" y="2762"/>
                    </a:lnTo>
                    <a:lnTo>
                      <a:pt x="1194" y="2825"/>
                    </a:lnTo>
                    <a:lnTo>
                      <a:pt x="1214" y="2867"/>
                    </a:lnTo>
                    <a:lnTo>
                      <a:pt x="1194" y="2950"/>
                    </a:lnTo>
                    <a:lnTo>
                      <a:pt x="1110" y="3139"/>
                    </a:lnTo>
                    <a:lnTo>
                      <a:pt x="1152" y="3243"/>
                    </a:lnTo>
                    <a:lnTo>
                      <a:pt x="1089" y="3264"/>
                    </a:lnTo>
                    <a:lnTo>
                      <a:pt x="1173" y="3348"/>
                    </a:lnTo>
                    <a:lnTo>
                      <a:pt x="1152" y="3369"/>
                    </a:lnTo>
                    <a:lnTo>
                      <a:pt x="1068" y="3369"/>
                    </a:lnTo>
                    <a:lnTo>
                      <a:pt x="1005" y="3474"/>
                    </a:lnTo>
                    <a:lnTo>
                      <a:pt x="1005" y="3536"/>
                    </a:lnTo>
                    <a:lnTo>
                      <a:pt x="1068" y="3599"/>
                    </a:lnTo>
                    <a:lnTo>
                      <a:pt x="1005" y="3641"/>
                    </a:lnTo>
                    <a:lnTo>
                      <a:pt x="942" y="3641"/>
                    </a:lnTo>
                    <a:lnTo>
                      <a:pt x="880" y="3767"/>
                    </a:lnTo>
                    <a:lnTo>
                      <a:pt x="796" y="4164"/>
                    </a:lnTo>
                    <a:lnTo>
                      <a:pt x="796" y="4269"/>
                    </a:lnTo>
                    <a:lnTo>
                      <a:pt x="733" y="4331"/>
                    </a:lnTo>
                    <a:lnTo>
                      <a:pt x="629" y="4331"/>
                    </a:lnTo>
                    <a:lnTo>
                      <a:pt x="545" y="4290"/>
                    </a:lnTo>
                    <a:lnTo>
                      <a:pt x="419" y="4311"/>
                    </a:lnTo>
                    <a:lnTo>
                      <a:pt x="210" y="4415"/>
                    </a:lnTo>
                    <a:lnTo>
                      <a:pt x="106" y="4520"/>
                    </a:lnTo>
                    <a:lnTo>
                      <a:pt x="64" y="4645"/>
                    </a:lnTo>
                    <a:lnTo>
                      <a:pt x="106" y="4834"/>
                    </a:lnTo>
                    <a:lnTo>
                      <a:pt x="210" y="4917"/>
                    </a:lnTo>
                    <a:lnTo>
                      <a:pt x="357" y="5022"/>
                    </a:lnTo>
                    <a:lnTo>
                      <a:pt x="440" y="5168"/>
                    </a:lnTo>
                    <a:lnTo>
                      <a:pt x="587" y="5231"/>
                    </a:lnTo>
                    <a:lnTo>
                      <a:pt x="650" y="5273"/>
                    </a:lnTo>
                    <a:lnTo>
                      <a:pt x="670" y="5545"/>
                    </a:lnTo>
                    <a:lnTo>
                      <a:pt x="691" y="5566"/>
                    </a:lnTo>
                    <a:lnTo>
                      <a:pt x="670" y="5587"/>
                    </a:lnTo>
                    <a:lnTo>
                      <a:pt x="670" y="5733"/>
                    </a:lnTo>
                    <a:lnTo>
                      <a:pt x="629" y="5838"/>
                    </a:lnTo>
                    <a:lnTo>
                      <a:pt x="378" y="6110"/>
                    </a:lnTo>
                    <a:lnTo>
                      <a:pt x="231" y="6277"/>
                    </a:lnTo>
                    <a:lnTo>
                      <a:pt x="43" y="6424"/>
                    </a:lnTo>
                    <a:lnTo>
                      <a:pt x="1" y="6508"/>
                    </a:lnTo>
                    <a:lnTo>
                      <a:pt x="22" y="6549"/>
                    </a:lnTo>
                    <a:lnTo>
                      <a:pt x="126" y="6591"/>
                    </a:lnTo>
                    <a:lnTo>
                      <a:pt x="147" y="6528"/>
                    </a:lnTo>
                    <a:lnTo>
                      <a:pt x="210" y="6528"/>
                    </a:lnTo>
                    <a:lnTo>
                      <a:pt x="210" y="6612"/>
                    </a:lnTo>
                    <a:lnTo>
                      <a:pt x="210" y="6675"/>
                    </a:lnTo>
                    <a:lnTo>
                      <a:pt x="231" y="6696"/>
                    </a:lnTo>
                    <a:lnTo>
                      <a:pt x="273" y="6675"/>
                    </a:lnTo>
                    <a:lnTo>
                      <a:pt x="315" y="6717"/>
                    </a:lnTo>
                    <a:lnTo>
                      <a:pt x="315" y="6800"/>
                    </a:lnTo>
                    <a:lnTo>
                      <a:pt x="336" y="6842"/>
                    </a:lnTo>
                    <a:lnTo>
                      <a:pt x="419" y="6821"/>
                    </a:lnTo>
                    <a:lnTo>
                      <a:pt x="629" y="6675"/>
                    </a:lnTo>
                    <a:lnTo>
                      <a:pt x="796" y="6528"/>
                    </a:lnTo>
                    <a:lnTo>
                      <a:pt x="984" y="6361"/>
                    </a:lnTo>
                    <a:lnTo>
                      <a:pt x="1152" y="6173"/>
                    </a:lnTo>
                    <a:lnTo>
                      <a:pt x="1319" y="5901"/>
                    </a:lnTo>
                    <a:lnTo>
                      <a:pt x="1424" y="5859"/>
                    </a:lnTo>
                    <a:lnTo>
                      <a:pt x="1507" y="5859"/>
                    </a:lnTo>
                    <a:lnTo>
                      <a:pt x="1570" y="5775"/>
                    </a:lnTo>
                    <a:lnTo>
                      <a:pt x="1570" y="5691"/>
                    </a:lnTo>
                    <a:lnTo>
                      <a:pt x="1612" y="5650"/>
                    </a:lnTo>
                    <a:lnTo>
                      <a:pt x="1717" y="5587"/>
                    </a:lnTo>
                    <a:lnTo>
                      <a:pt x="1800" y="5357"/>
                    </a:lnTo>
                    <a:lnTo>
                      <a:pt x="1905" y="5210"/>
                    </a:lnTo>
                    <a:lnTo>
                      <a:pt x="1905" y="5147"/>
                    </a:lnTo>
                    <a:lnTo>
                      <a:pt x="1989" y="5106"/>
                    </a:lnTo>
                    <a:lnTo>
                      <a:pt x="1884" y="4980"/>
                    </a:lnTo>
                    <a:lnTo>
                      <a:pt x="1717" y="4980"/>
                    </a:lnTo>
                    <a:lnTo>
                      <a:pt x="1800" y="4938"/>
                    </a:lnTo>
                    <a:lnTo>
                      <a:pt x="1884" y="4917"/>
                    </a:lnTo>
                    <a:lnTo>
                      <a:pt x="2114" y="4624"/>
                    </a:lnTo>
                    <a:lnTo>
                      <a:pt x="2240" y="4603"/>
                    </a:lnTo>
                    <a:lnTo>
                      <a:pt x="2428" y="4624"/>
                    </a:lnTo>
                    <a:lnTo>
                      <a:pt x="2512" y="4624"/>
                    </a:lnTo>
                    <a:lnTo>
                      <a:pt x="2512" y="4708"/>
                    </a:lnTo>
                    <a:lnTo>
                      <a:pt x="2512" y="4792"/>
                    </a:lnTo>
                    <a:lnTo>
                      <a:pt x="2616" y="4708"/>
                    </a:lnTo>
                    <a:lnTo>
                      <a:pt x="2679" y="4645"/>
                    </a:lnTo>
                    <a:lnTo>
                      <a:pt x="2533" y="4603"/>
                    </a:lnTo>
                    <a:lnTo>
                      <a:pt x="2554" y="4499"/>
                    </a:lnTo>
                    <a:lnTo>
                      <a:pt x="2637" y="4311"/>
                    </a:lnTo>
                    <a:lnTo>
                      <a:pt x="2679" y="4227"/>
                    </a:lnTo>
                    <a:lnTo>
                      <a:pt x="2784" y="4227"/>
                    </a:lnTo>
                    <a:lnTo>
                      <a:pt x="2826" y="4290"/>
                    </a:lnTo>
                    <a:lnTo>
                      <a:pt x="2867" y="4227"/>
                    </a:lnTo>
                    <a:lnTo>
                      <a:pt x="2930" y="4122"/>
                    </a:lnTo>
                    <a:lnTo>
                      <a:pt x="3077" y="3892"/>
                    </a:lnTo>
                    <a:lnTo>
                      <a:pt x="3077" y="3808"/>
                    </a:lnTo>
                    <a:lnTo>
                      <a:pt x="3077" y="3746"/>
                    </a:lnTo>
                    <a:lnTo>
                      <a:pt x="3098" y="3599"/>
                    </a:lnTo>
                    <a:lnTo>
                      <a:pt x="3202" y="3495"/>
                    </a:lnTo>
                    <a:lnTo>
                      <a:pt x="3286" y="3453"/>
                    </a:lnTo>
                    <a:lnTo>
                      <a:pt x="3286" y="3411"/>
                    </a:lnTo>
                    <a:lnTo>
                      <a:pt x="3160" y="3369"/>
                    </a:lnTo>
                    <a:lnTo>
                      <a:pt x="3098" y="3285"/>
                    </a:lnTo>
                    <a:lnTo>
                      <a:pt x="3139" y="3285"/>
                    </a:lnTo>
                    <a:lnTo>
                      <a:pt x="3160" y="3243"/>
                    </a:lnTo>
                    <a:lnTo>
                      <a:pt x="3035" y="3222"/>
                    </a:lnTo>
                    <a:lnTo>
                      <a:pt x="2888" y="3327"/>
                    </a:lnTo>
                    <a:lnTo>
                      <a:pt x="2679" y="3536"/>
                    </a:lnTo>
                    <a:lnTo>
                      <a:pt x="2554" y="3536"/>
                    </a:lnTo>
                    <a:lnTo>
                      <a:pt x="2470" y="3578"/>
                    </a:lnTo>
                    <a:lnTo>
                      <a:pt x="2365" y="3536"/>
                    </a:lnTo>
                    <a:lnTo>
                      <a:pt x="2135" y="3285"/>
                    </a:lnTo>
                    <a:lnTo>
                      <a:pt x="2051" y="3285"/>
                    </a:lnTo>
                    <a:lnTo>
                      <a:pt x="1989" y="3181"/>
                    </a:lnTo>
                    <a:lnTo>
                      <a:pt x="1947" y="3118"/>
                    </a:lnTo>
                    <a:lnTo>
                      <a:pt x="2010" y="3034"/>
                    </a:lnTo>
                    <a:lnTo>
                      <a:pt x="2030" y="2888"/>
                    </a:lnTo>
                    <a:lnTo>
                      <a:pt x="1926" y="2720"/>
                    </a:lnTo>
                    <a:lnTo>
                      <a:pt x="1926" y="2637"/>
                    </a:lnTo>
                    <a:lnTo>
                      <a:pt x="1905" y="2595"/>
                    </a:lnTo>
                    <a:lnTo>
                      <a:pt x="1905" y="2448"/>
                    </a:lnTo>
                    <a:lnTo>
                      <a:pt x="1947" y="2365"/>
                    </a:lnTo>
                    <a:lnTo>
                      <a:pt x="1884" y="2365"/>
                    </a:lnTo>
                    <a:lnTo>
                      <a:pt x="1884" y="2239"/>
                    </a:lnTo>
                    <a:lnTo>
                      <a:pt x="1842" y="2176"/>
                    </a:lnTo>
                    <a:lnTo>
                      <a:pt x="1800" y="2197"/>
                    </a:lnTo>
                    <a:lnTo>
                      <a:pt x="1717" y="2134"/>
                    </a:lnTo>
                    <a:lnTo>
                      <a:pt x="1675" y="2197"/>
                    </a:lnTo>
                    <a:lnTo>
                      <a:pt x="1779" y="2281"/>
                    </a:lnTo>
                    <a:lnTo>
                      <a:pt x="1738" y="2365"/>
                    </a:lnTo>
                    <a:lnTo>
                      <a:pt x="1779" y="2427"/>
                    </a:lnTo>
                    <a:lnTo>
                      <a:pt x="1696" y="2511"/>
                    </a:lnTo>
                    <a:lnTo>
                      <a:pt x="1696" y="2595"/>
                    </a:lnTo>
                    <a:lnTo>
                      <a:pt x="1779" y="2699"/>
                    </a:lnTo>
                    <a:lnTo>
                      <a:pt x="1779" y="2741"/>
                    </a:lnTo>
                    <a:lnTo>
                      <a:pt x="1675" y="2762"/>
                    </a:lnTo>
                    <a:lnTo>
                      <a:pt x="1612" y="2720"/>
                    </a:lnTo>
                    <a:lnTo>
                      <a:pt x="1591" y="2616"/>
                    </a:lnTo>
                    <a:lnTo>
                      <a:pt x="1486" y="2595"/>
                    </a:lnTo>
                    <a:lnTo>
                      <a:pt x="1486" y="2532"/>
                    </a:lnTo>
                    <a:lnTo>
                      <a:pt x="1382" y="2511"/>
                    </a:lnTo>
                    <a:lnTo>
                      <a:pt x="1319" y="2511"/>
                    </a:lnTo>
                    <a:lnTo>
                      <a:pt x="1298" y="2448"/>
                    </a:lnTo>
                    <a:lnTo>
                      <a:pt x="1403" y="2406"/>
                    </a:lnTo>
                    <a:lnTo>
                      <a:pt x="1424" y="2323"/>
                    </a:lnTo>
                    <a:lnTo>
                      <a:pt x="1319" y="2239"/>
                    </a:lnTo>
                    <a:lnTo>
                      <a:pt x="1403" y="2114"/>
                    </a:lnTo>
                    <a:lnTo>
                      <a:pt x="1486" y="2093"/>
                    </a:lnTo>
                    <a:lnTo>
                      <a:pt x="1507" y="1988"/>
                    </a:lnTo>
                    <a:lnTo>
                      <a:pt x="1486" y="1904"/>
                    </a:lnTo>
                    <a:lnTo>
                      <a:pt x="1507" y="1821"/>
                    </a:lnTo>
                    <a:lnTo>
                      <a:pt x="1466" y="1758"/>
                    </a:lnTo>
                    <a:lnTo>
                      <a:pt x="1486" y="1611"/>
                    </a:lnTo>
                    <a:lnTo>
                      <a:pt x="1361" y="1507"/>
                    </a:lnTo>
                    <a:lnTo>
                      <a:pt x="1361" y="1465"/>
                    </a:lnTo>
                    <a:lnTo>
                      <a:pt x="1424" y="1507"/>
                    </a:lnTo>
                    <a:lnTo>
                      <a:pt x="1528" y="1486"/>
                    </a:lnTo>
                    <a:lnTo>
                      <a:pt x="1570" y="1360"/>
                    </a:lnTo>
                    <a:lnTo>
                      <a:pt x="1591" y="1318"/>
                    </a:lnTo>
                    <a:lnTo>
                      <a:pt x="1591" y="1151"/>
                    </a:lnTo>
                    <a:lnTo>
                      <a:pt x="1570" y="1026"/>
                    </a:lnTo>
                    <a:lnTo>
                      <a:pt x="1570" y="921"/>
                    </a:lnTo>
                    <a:lnTo>
                      <a:pt x="1507" y="942"/>
                    </a:lnTo>
                    <a:lnTo>
                      <a:pt x="1382" y="984"/>
                    </a:lnTo>
                    <a:lnTo>
                      <a:pt x="1277" y="879"/>
                    </a:lnTo>
                    <a:lnTo>
                      <a:pt x="1361" y="837"/>
                    </a:lnTo>
                    <a:lnTo>
                      <a:pt x="1277" y="774"/>
                    </a:lnTo>
                    <a:lnTo>
                      <a:pt x="1214" y="754"/>
                    </a:lnTo>
                    <a:lnTo>
                      <a:pt x="1277" y="712"/>
                    </a:lnTo>
                    <a:lnTo>
                      <a:pt x="1361" y="649"/>
                    </a:lnTo>
                    <a:lnTo>
                      <a:pt x="1361" y="607"/>
                    </a:lnTo>
                    <a:lnTo>
                      <a:pt x="1256" y="565"/>
                    </a:lnTo>
                    <a:lnTo>
                      <a:pt x="1173" y="502"/>
                    </a:lnTo>
                    <a:lnTo>
                      <a:pt x="1089" y="544"/>
                    </a:lnTo>
                    <a:lnTo>
                      <a:pt x="1089" y="440"/>
                    </a:lnTo>
                    <a:lnTo>
                      <a:pt x="1110" y="440"/>
                    </a:lnTo>
                    <a:lnTo>
                      <a:pt x="1173" y="356"/>
                    </a:lnTo>
                    <a:lnTo>
                      <a:pt x="1110" y="356"/>
                    </a:lnTo>
                    <a:lnTo>
                      <a:pt x="1047" y="398"/>
                    </a:lnTo>
                    <a:lnTo>
                      <a:pt x="1047" y="461"/>
                    </a:lnTo>
                    <a:lnTo>
                      <a:pt x="1005" y="544"/>
                    </a:lnTo>
                    <a:lnTo>
                      <a:pt x="942" y="523"/>
                    </a:lnTo>
                    <a:lnTo>
                      <a:pt x="963" y="419"/>
                    </a:lnTo>
                    <a:lnTo>
                      <a:pt x="901" y="335"/>
                    </a:lnTo>
                    <a:lnTo>
                      <a:pt x="880" y="209"/>
                    </a:lnTo>
                    <a:lnTo>
                      <a:pt x="880" y="105"/>
                    </a:lnTo>
                    <a:lnTo>
                      <a:pt x="880" y="42"/>
                    </a:lnTo>
                    <a:lnTo>
                      <a:pt x="942" y="42"/>
                    </a:lnTo>
                    <a:lnTo>
                      <a:pt x="880"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1002" name="Google Shape;1002;p27"/>
            <p:cNvSpPr/>
            <p:nvPr/>
          </p:nvSpPr>
          <p:spPr>
            <a:xfrm>
              <a:off x="-2852569" y="3121046"/>
              <a:ext cx="107789" cy="62711"/>
            </a:xfrm>
            <a:custGeom>
              <a:avLst/>
              <a:gdLst/>
              <a:ahLst/>
              <a:cxnLst/>
              <a:rect l="l" t="t" r="r" b="b"/>
              <a:pathLst>
                <a:path w="5085" h="3098" extrusionOk="0">
                  <a:moveTo>
                    <a:pt x="900" y="1"/>
                  </a:moveTo>
                  <a:lnTo>
                    <a:pt x="733" y="22"/>
                  </a:lnTo>
                  <a:lnTo>
                    <a:pt x="733" y="64"/>
                  </a:lnTo>
                  <a:lnTo>
                    <a:pt x="775" y="126"/>
                  </a:lnTo>
                  <a:lnTo>
                    <a:pt x="837" y="126"/>
                  </a:lnTo>
                  <a:lnTo>
                    <a:pt x="858" y="64"/>
                  </a:lnTo>
                  <a:lnTo>
                    <a:pt x="942" y="64"/>
                  </a:lnTo>
                  <a:lnTo>
                    <a:pt x="984" y="126"/>
                  </a:lnTo>
                  <a:lnTo>
                    <a:pt x="1088" y="147"/>
                  </a:lnTo>
                  <a:lnTo>
                    <a:pt x="1047" y="210"/>
                  </a:lnTo>
                  <a:lnTo>
                    <a:pt x="942" y="168"/>
                  </a:lnTo>
                  <a:lnTo>
                    <a:pt x="837" y="168"/>
                  </a:lnTo>
                  <a:lnTo>
                    <a:pt x="858" y="231"/>
                  </a:lnTo>
                  <a:lnTo>
                    <a:pt x="1005" y="315"/>
                  </a:lnTo>
                  <a:lnTo>
                    <a:pt x="1109" y="440"/>
                  </a:lnTo>
                  <a:lnTo>
                    <a:pt x="1088" y="524"/>
                  </a:lnTo>
                  <a:lnTo>
                    <a:pt x="1047" y="545"/>
                  </a:lnTo>
                  <a:lnTo>
                    <a:pt x="1047" y="461"/>
                  </a:lnTo>
                  <a:lnTo>
                    <a:pt x="900" y="377"/>
                  </a:lnTo>
                  <a:lnTo>
                    <a:pt x="837" y="461"/>
                  </a:lnTo>
                  <a:lnTo>
                    <a:pt x="775" y="440"/>
                  </a:lnTo>
                  <a:lnTo>
                    <a:pt x="796" y="356"/>
                  </a:lnTo>
                  <a:lnTo>
                    <a:pt x="691" y="252"/>
                  </a:lnTo>
                  <a:lnTo>
                    <a:pt x="586" y="210"/>
                  </a:lnTo>
                  <a:lnTo>
                    <a:pt x="524" y="252"/>
                  </a:lnTo>
                  <a:lnTo>
                    <a:pt x="586" y="356"/>
                  </a:lnTo>
                  <a:lnTo>
                    <a:pt x="565" y="419"/>
                  </a:lnTo>
                  <a:lnTo>
                    <a:pt x="524" y="315"/>
                  </a:lnTo>
                  <a:lnTo>
                    <a:pt x="419" y="273"/>
                  </a:lnTo>
                  <a:lnTo>
                    <a:pt x="377" y="356"/>
                  </a:lnTo>
                  <a:lnTo>
                    <a:pt x="461" y="440"/>
                  </a:lnTo>
                  <a:lnTo>
                    <a:pt x="524" y="482"/>
                  </a:lnTo>
                  <a:lnTo>
                    <a:pt x="565" y="545"/>
                  </a:lnTo>
                  <a:lnTo>
                    <a:pt x="461" y="482"/>
                  </a:lnTo>
                  <a:lnTo>
                    <a:pt x="356" y="545"/>
                  </a:lnTo>
                  <a:lnTo>
                    <a:pt x="419" y="608"/>
                  </a:lnTo>
                  <a:lnTo>
                    <a:pt x="565" y="670"/>
                  </a:lnTo>
                  <a:lnTo>
                    <a:pt x="482" y="670"/>
                  </a:lnTo>
                  <a:lnTo>
                    <a:pt x="461" y="733"/>
                  </a:lnTo>
                  <a:lnTo>
                    <a:pt x="482" y="775"/>
                  </a:lnTo>
                  <a:lnTo>
                    <a:pt x="461" y="775"/>
                  </a:lnTo>
                  <a:lnTo>
                    <a:pt x="272" y="649"/>
                  </a:lnTo>
                  <a:lnTo>
                    <a:pt x="231" y="608"/>
                  </a:lnTo>
                  <a:lnTo>
                    <a:pt x="168" y="670"/>
                  </a:lnTo>
                  <a:lnTo>
                    <a:pt x="252" y="796"/>
                  </a:lnTo>
                  <a:lnTo>
                    <a:pt x="314" y="880"/>
                  </a:lnTo>
                  <a:lnTo>
                    <a:pt x="252" y="900"/>
                  </a:lnTo>
                  <a:lnTo>
                    <a:pt x="147" y="775"/>
                  </a:lnTo>
                  <a:lnTo>
                    <a:pt x="63" y="754"/>
                  </a:lnTo>
                  <a:lnTo>
                    <a:pt x="0" y="859"/>
                  </a:lnTo>
                  <a:lnTo>
                    <a:pt x="126" y="900"/>
                  </a:lnTo>
                  <a:lnTo>
                    <a:pt x="231" y="1005"/>
                  </a:lnTo>
                  <a:lnTo>
                    <a:pt x="356" y="1047"/>
                  </a:lnTo>
                  <a:lnTo>
                    <a:pt x="440" y="942"/>
                  </a:lnTo>
                  <a:lnTo>
                    <a:pt x="565" y="900"/>
                  </a:lnTo>
                  <a:lnTo>
                    <a:pt x="628" y="796"/>
                  </a:lnTo>
                  <a:lnTo>
                    <a:pt x="649" y="859"/>
                  </a:lnTo>
                  <a:lnTo>
                    <a:pt x="649" y="900"/>
                  </a:lnTo>
                  <a:lnTo>
                    <a:pt x="691" y="900"/>
                  </a:lnTo>
                  <a:lnTo>
                    <a:pt x="775" y="880"/>
                  </a:lnTo>
                  <a:lnTo>
                    <a:pt x="796" y="984"/>
                  </a:lnTo>
                  <a:lnTo>
                    <a:pt x="858" y="984"/>
                  </a:lnTo>
                  <a:lnTo>
                    <a:pt x="942" y="900"/>
                  </a:lnTo>
                  <a:lnTo>
                    <a:pt x="963" y="859"/>
                  </a:lnTo>
                  <a:lnTo>
                    <a:pt x="984" y="963"/>
                  </a:lnTo>
                  <a:lnTo>
                    <a:pt x="1005" y="963"/>
                  </a:lnTo>
                  <a:lnTo>
                    <a:pt x="1151" y="859"/>
                  </a:lnTo>
                  <a:lnTo>
                    <a:pt x="1109" y="900"/>
                  </a:lnTo>
                  <a:lnTo>
                    <a:pt x="1088" y="1005"/>
                  </a:lnTo>
                  <a:lnTo>
                    <a:pt x="1151" y="1047"/>
                  </a:lnTo>
                  <a:lnTo>
                    <a:pt x="1214" y="984"/>
                  </a:lnTo>
                  <a:lnTo>
                    <a:pt x="1360" y="1068"/>
                  </a:lnTo>
                  <a:lnTo>
                    <a:pt x="1277" y="1089"/>
                  </a:lnTo>
                  <a:lnTo>
                    <a:pt x="1193" y="1089"/>
                  </a:lnTo>
                  <a:lnTo>
                    <a:pt x="1109" y="1131"/>
                  </a:lnTo>
                  <a:lnTo>
                    <a:pt x="1047" y="1131"/>
                  </a:lnTo>
                  <a:lnTo>
                    <a:pt x="879" y="1214"/>
                  </a:lnTo>
                  <a:lnTo>
                    <a:pt x="879" y="1256"/>
                  </a:lnTo>
                  <a:lnTo>
                    <a:pt x="1068" y="1298"/>
                  </a:lnTo>
                  <a:lnTo>
                    <a:pt x="1172" y="1298"/>
                  </a:lnTo>
                  <a:lnTo>
                    <a:pt x="1214" y="1214"/>
                  </a:lnTo>
                  <a:lnTo>
                    <a:pt x="1277" y="1193"/>
                  </a:lnTo>
                  <a:lnTo>
                    <a:pt x="1277" y="1298"/>
                  </a:lnTo>
                  <a:lnTo>
                    <a:pt x="1193" y="1382"/>
                  </a:lnTo>
                  <a:lnTo>
                    <a:pt x="1005" y="1403"/>
                  </a:lnTo>
                  <a:lnTo>
                    <a:pt x="942" y="1382"/>
                  </a:lnTo>
                  <a:lnTo>
                    <a:pt x="858" y="1486"/>
                  </a:lnTo>
                  <a:lnTo>
                    <a:pt x="796" y="1403"/>
                  </a:lnTo>
                  <a:lnTo>
                    <a:pt x="775" y="1382"/>
                  </a:lnTo>
                  <a:lnTo>
                    <a:pt x="775" y="1319"/>
                  </a:lnTo>
                  <a:lnTo>
                    <a:pt x="691" y="1319"/>
                  </a:lnTo>
                  <a:lnTo>
                    <a:pt x="691" y="1361"/>
                  </a:lnTo>
                  <a:lnTo>
                    <a:pt x="691" y="1382"/>
                  </a:lnTo>
                  <a:lnTo>
                    <a:pt x="628" y="1465"/>
                  </a:lnTo>
                  <a:lnTo>
                    <a:pt x="544" y="1403"/>
                  </a:lnTo>
                  <a:lnTo>
                    <a:pt x="461" y="1424"/>
                  </a:lnTo>
                  <a:lnTo>
                    <a:pt x="356" y="1486"/>
                  </a:lnTo>
                  <a:lnTo>
                    <a:pt x="252" y="1424"/>
                  </a:lnTo>
                  <a:lnTo>
                    <a:pt x="168" y="1465"/>
                  </a:lnTo>
                  <a:lnTo>
                    <a:pt x="126" y="1465"/>
                  </a:lnTo>
                  <a:lnTo>
                    <a:pt x="168" y="1591"/>
                  </a:lnTo>
                  <a:lnTo>
                    <a:pt x="231" y="1654"/>
                  </a:lnTo>
                  <a:lnTo>
                    <a:pt x="377" y="1696"/>
                  </a:lnTo>
                  <a:lnTo>
                    <a:pt x="377" y="1633"/>
                  </a:lnTo>
                  <a:lnTo>
                    <a:pt x="565" y="1696"/>
                  </a:lnTo>
                  <a:lnTo>
                    <a:pt x="900" y="1696"/>
                  </a:lnTo>
                  <a:lnTo>
                    <a:pt x="900" y="1737"/>
                  </a:lnTo>
                  <a:lnTo>
                    <a:pt x="837" y="1800"/>
                  </a:lnTo>
                  <a:lnTo>
                    <a:pt x="837" y="1842"/>
                  </a:lnTo>
                  <a:lnTo>
                    <a:pt x="942" y="1926"/>
                  </a:lnTo>
                  <a:lnTo>
                    <a:pt x="963" y="2009"/>
                  </a:lnTo>
                  <a:lnTo>
                    <a:pt x="1005" y="2009"/>
                  </a:lnTo>
                  <a:lnTo>
                    <a:pt x="1172" y="1905"/>
                  </a:lnTo>
                  <a:lnTo>
                    <a:pt x="1151" y="1988"/>
                  </a:lnTo>
                  <a:lnTo>
                    <a:pt x="1047" y="2030"/>
                  </a:lnTo>
                  <a:lnTo>
                    <a:pt x="984" y="2135"/>
                  </a:lnTo>
                  <a:lnTo>
                    <a:pt x="1068" y="2177"/>
                  </a:lnTo>
                  <a:lnTo>
                    <a:pt x="1214" y="2051"/>
                  </a:lnTo>
                  <a:lnTo>
                    <a:pt x="1360" y="2114"/>
                  </a:lnTo>
                  <a:lnTo>
                    <a:pt x="1381" y="2156"/>
                  </a:lnTo>
                  <a:lnTo>
                    <a:pt x="1298" y="2114"/>
                  </a:lnTo>
                  <a:lnTo>
                    <a:pt x="1193" y="2156"/>
                  </a:lnTo>
                  <a:lnTo>
                    <a:pt x="1109" y="2240"/>
                  </a:lnTo>
                  <a:lnTo>
                    <a:pt x="984" y="2240"/>
                  </a:lnTo>
                  <a:lnTo>
                    <a:pt x="984" y="2323"/>
                  </a:lnTo>
                  <a:lnTo>
                    <a:pt x="942" y="2365"/>
                  </a:lnTo>
                  <a:lnTo>
                    <a:pt x="879" y="2365"/>
                  </a:lnTo>
                  <a:lnTo>
                    <a:pt x="796" y="2407"/>
                  </a:lnTo>
                  <a:lnTo>
                    <a:pt x="775" y="2344"/>
                  </a:lnTo>
                  <a:lnTo>
                    <a:pt x="670" y="2261"/>
                  </a:lnTo>
                  <a:lnTo>
                    <a:pt x="670" y="2323"/>
                  </a:lnTo>
                  <a:lnTo>
                    <a:pt x="628" y="2323"/>
                  </a:lnTo>
                  <a:lnTo>
                    <a:pt x="649" y="2449"/>
                  </a:lnTo>
                  <a:lnTo>
                    <a:pt x="691" y="2470"/>
                  </a:lnTo>
                  <a:lnTo>
                    <a:pt x="670" y="2512"/>
                  </a:lnTo>
                  <a:lnTo>
                    <a:pt x="649" y="2700"/>
                  </a:lnTo>
                  <a:lnTo>
                    <a:pt x="775" y="2679"/>
                  </a:lnTo>
                  <a:lnTo>
                    <a:pt x="837" y="2658"/>
                  </a:lnTo>
                  <a:lnTo>
                    <a:pt x="900" y="2700"/>
                  </a:lnTo>
                  <a:lnTo>
                    <a:pt x="1088" y="2742"/>
                  </a:lnTo>
                  <a:lnTo>
                    <a:pt x="1214" y="2637"/>
                  </a:lnTo>
                  <a:lnTo>
                    <a:pt x="1360" y="2679"/>
                  </a:lnTo>
                  <a:lnTo>
                    <a:pt x="1423" y="2637"/>
                  </a:lnTo>
                  <a:lnTo>
                    <a:pt x="1465" y="2679"/>
                  </a:lnTo>
                  <a:lnTo>
                    <a:pt x="1528" y="2700"/>
                  </a:lnTo>
                  <a:lnTo>
                    <a:pt x="1632" y="2679"/>
                  </a:lnTo>
                  <a:lnTo>
                    <a:pt x="1632" y="2784"/>
                  </a:lnTo>
                  <a:lnTo>
                    <a:pt x="1779" y="2930"/>
                  </a:lnTo>
                  <a:lnTo>
                    <a:pt x="1842" y="2972"/>
                  </a:lnTo>
                  <a:lnTo>
                    <a:pt x="1946" y="2888"/>
                  </a:lnTo>
                  <a:lnTo>
                    <a:pt x="2051" y="2888"/>
                  </a:lnTo>
                  <a:lnTo>
                    <a:pt x="2239" y="3077"/>
                  </a:lnTo>
                  <a:lnTo>
                    <a:pt x="2469" y="3077"/>
                  </a:lnTo>
                  <a:lnTo>
                    <a:pt x="2574" y="3097"/>
                  </a:lnTo>
                  <a:lnTo>
                    <a:pt x="2741" y="3056"/>
                  </a:lnTo>
                  <a:lnTo>
                    <a:pt x="2721" y="2951"/>
                  </a:lnTo>
                  <a:lnTo>
                    <a:pt x="2741" y="2867"/>
                  </a:lnTo>
                  <a:lnTo>
                    <a:pt x="2762" y="2951"/>
                  </a:lnTo>
                  <a:lnTo>
                    <a:pt x="2888" y="2972"/>
                  </a:lnTo>
                  <a:lnTo>
                    <a:pt x="3034" y="2867"/>
                  </a:lnTo>
                  <a:lnTo>
                    <a:pt x="3034" y="2700"/>
                  </a:lnTo>
                  <a:lnTo>
                    <a:pt x="3181" y="2700"/>
                  </a:lnTo>
                  <a:lnTo>
                    <a:pt x="3139" y="2763"/>
                  </a:lnTo>
                  <a:lnTo>
                    <a:pt x="3181" y="2846"/>
                  </a:lnTo>
                  <a:lnTo>
                    <a:pt x="3202" y="2763"/>
                  </a:lnTo>
                  <a:lnTo>
                    <a:pt x="3306" y="2763"/>
                  </a:lnTo>
                  <a:lnTo>
                    <a:pt x="3411" y="2637"/>
                  </a:lnTo>
                  <a:lnTo>
                    <a:pt x="3474" y="2658"/>
                  </a:lnTo>
                  <a:lnTo>
                    <a:pt x="3495" y="2637"/>
                  </a:lnTo>
                  <a:lnTo>
                    <a:pt x="3599" y="2658"/>
                  </a:lnTo>
                  <a:lnTo>
                    <a:pt x="3599" y="2679"/>
                  </a:lnTo>
                  <a:lnTo>
                    <a:pt x="3662" y="2658"/>
                  </a:lnTo>
                  <a:lnTo>
                    <a:pt x="3892" y="2449"/>
                  </a:lnTo>
                  <a:lnTo>
                    <a:pt x="3976" y="2323"/>
                  </a:lnTo>
                  <a:lnTo>
                    <a:pt x="4248" y="2261"/>
                  </a:lnTo>
                  <a:lnTo>
                    <a:pt x="4332" y="2177"/>
                  </a:lnTo>
                  <a:lnTo>
                    <a:pt x="4290" y="2135"/>
                  </a:lnTo>
                  <a:lnTo>
                    <a:pt x="4311" y="2051"/>
                  </a:lnTo>
                  <a:lnTo>
                    <a:pt x="4353" y="2051"/>
                  </a:lnTo>
                  <a:lnTo>
                    <a:pt x="4394" y="2156"/>
                  </a:lnTo>
                  <a:lnTo>
                    <a:pt x="4541" y="2177"/>
                  </a:lnTo>
                  <a:lnTo>
                    <a:pt x="4625" y="2114"/>
                  </a:lnTo>
                  <a:lnTo>
                    <a:pt x="4625" y="2030"/>
                  </a:lnTo>
                  <a:lnTo>
                    <a:pt x="4604" y="2009"/>
                  </a:lnTo>
                  <a:lnTo>
                    <a:pt x="4604" y="1926"/>
                  </a:lnTo>
                  <a:lnTo>
                    <a:pt x="4666" y="1905"/>
                  </a:lnTo>
                  <a:lnTo>
                    <a:pt x="4625" y="1779"/>
                  </a:lnTo>
                  <a:lnTo>
                    <a:pt x="4666" y="1716"/>
                  </a:lnTo>
                  <a:lnTo>
                    <a:pt x="4771" y="1779"/>
                  </a:lnTo>
                  <a:lnTo>
                    <a:pt x="4771" y="1884"/>
                  </a:lnTo>
                  <a:lnTo>
                    <a:pt x="4876" y="1842"/>
                  </a:lnTo>
                  <a:lnTo>
                    <a:pt x="4938" y="1716"/>
                  </a:lnTo>
                  <a:lnTo>
                    <a:pt x="4917" y="1612"/>
                  </a:lnTo>
                  <a:lnTo>
                    <a:pt x="4813" y="1507"/>
                  </a:lnTo>
                  <a:lnTo>
                    <a:pt x="4813" y="1403"/>
                  </a:lnTo>
                  <a:lnTo>
                    <a:pt x="4855" y="1361"/>
                  </a:lnTo>
                  <a:lnTo>
                    <a:pt x="4855" y="1256"/>
                  </a:lnTo>
                  <a:lnTo>
                    <a:pt x="4959" y="1193"/>
                  </a:lnTo>
                  <a:lnTo>
                    <a:pt x="5043" y="1193"/>
                  </a:lnTo>
                  <a:lnTo>
                    <a:pt x="5085" y="1110"/>
                  </a:lnTo>
                  <a:lnTo>
                    <a:pt x="5022" y="1005"/>
                  </a:lnTo>
                  <a:lnTo>
                    <a:pt x="4771" y="984"/>
                  </a:lnTo>
                  <a:lnTo>
                    <a:pt x="4708" y="1068"/>
                  </a:lnTo>
                  <a:lnTo>
                    <a:pt x="4750" y="963"/>
                  </a:lnTo>
                  <a:lnTo>
                    <a:pt x="4750" y="859"/>
                  </a:lnTo>
                  <a:lnTo>
                    <a:pt x="4625" y="859"/>
                  </a:lnTo>
                  <a:lnTo>
                    <a:pt x="4604" y="880"/>
                  </a:lnTo>
                  <a:lnTo>
                    <a:pt x="4541" y="775"/>
                  </a:lnTo>
                  <a:lnTo>
                    <a:pt x="4625" y="670"/>
                  </a:lnTo>
                  <a:lnTo>
                    <a:pt x="4708" y="649"/>
                  </a:lnTo>
                  <a:lnTo>
                    <a:pt x="4708" y="482"/>
                  </a:lnTo>
                  <a:lnTo>
                    <a:pt x="4645" y="461"/>
                  </a:lnTo>
                  <a:lnTo>
                    <a:pt x="4562" y="545"/>
                  </a:lnTo>
                  <a:lnTo>
                    <a:pt x="4457" y="482"/>
                  </a:lnTo>
                  <a:lnTo>
                    <a:pt x="4415" y="377"/>
                  </a:lnTo>
                  <a:lnTo>
                    <a:pt x="4520" y="336"/>
                  </a:lnTo>
                  <a:lnTo>
                    <a:pt x="4541" y="252"/>
                  </a:lnTo>
                  <a:lnTo>
                    <a:pt x="4604" y="210"/>
                  </a:lnTo>
                  <a:lnTo>
                    <a:pt x="4708" y="168"/>
                  </a:lnTo>
                  <a:lnTo>
                    <a:pt x="4562" y="126"/>
                  </a:lnTo>
                  <a:lnTo>
                    <a:pt x="4499" y="147"/>
                  </a:lnTo>
                  <a:lnTo>
                    <a:pt x="4311" y="336"/>
                  </a:lnTo>
                  <a:lnTo>
                    <a:pt x="4290" y="419"/>
                  </a:lnTo>
                  <a:lnTo>
                    <a:pt x="4206" y="440"/>
                  </a:lnTo>
                  <a:lnTo>
                    <a:pt x="4122" y="315"/>
                  </a:lnTo>
                  <a:lnTo>
                    <a:pt x="4185" y="252"/>
                  </a:lnTo>
                  <a:lnTo>
                    <a:pt x="4122" y="210"/>
                  </a:lnTo>
                  <a:lnTo>
                    <a:pt x="4101" y="84"/>
                  </a:lnTo>
                  <a:lnTo>
                    <a:pt x="3997" y="64"/>
                  </a:lnTo>
                  <a:lnTo>
                    <a:pt x="3913" y="126"/>
                  </a:lnTo>
                  <a:lnTo>
                    <a:pt x="3829" y="84"/>
                  </a:lnTo>
                  <a:lnTo>
                    <a:pt x="3788" y="168"/>
                  </a:lnTo>
                  <a:lnTo>
                    <a:pt x="3829" y="315"/>
                  </a:lnTo>
                  <a:lnTo>
                    <a:pt x="3788" y="377"/>
                  </a:lnTo>
                  <a:lnTo>
                    <a:pt x="3683" y="377"/>
                  </a:lnTo>
                  <a:lnTo>
                    <a:pt x="3578" y="440"/>
                  </a:lnTo>
                  <a:lnTo>
                    <a:pt x="3557" y="336"/>
                  </a:lnTo>
                  <a:lnTo>
                    <a:pt x="3495" y="315"/>
                  </a:lnTo>
                  <a:lnTo>
                    <a:pt x="3453" y="377"/>
                  </a:lnTo>
                  <a:lnTo>
                    <a:pt x="3369" y="545"/>
                  </a:lnTo>
                  <a:lnTo>
                    <a:pt x="3265" y="545"/>
                  </a:lnTo>
                  <a:lnTo>
                    <a:pt x="3160" y="356"/>
                  </a:lnTo>
                  <a:lnTo>
                    <a:pt x="3076" y="356"/>
                  </a:lnTo>
                  <a:lnTo>
                    <a:pt x="3034" y="336"/>
                  </a:lnTo>
                  <a:lnTo>
                    <a:pt x="2951" y="356"/>
                  </a:lnTo>
                  <a:lnTo>
                    <a:pt x="2888" y="545"/>
                  </a:lnTo>
                  <a:lnTo>
                    <a:pt x="2993" y="754"/>
                  </a:lnTo>
                  <a:lnTo>
                    <a:pt x="2888" y="1047"/>
                  </a:lnTo>
                  <a:lnTo>
                    <a:pt x="2930" y="775"/>
                  </a:lnTo>
                  <a:lnTo>
                    <a:pt x="2825" y="608"/>
                  </a:lnTo>
                  <a:lnTo>
                    <a:pt x="2825" y="524"/>
                  </a:lnTo>
                  <a:lnTo>
                    <a:pt x="2762" y="482"/>
                  </a:lnTo>
                  <a:lnTo>
                    <a:pt x="2783" y="356"/>
                  </a:lnTo>
                  <a:lnTo>
                    <a:pt x="2658" y="273"/>
                  </a:lnTo>
                  <a:lnTo>
                    <a:pt x="2448" y="440"/>
                  </a:lnTo>
                  <a:lnTo>
                    <a:pt x="2428" y="566"/>
                  </a:lnTo>
                  <a:lnTo>
                    <a:pt x="2448" y="649"/>
                  </a:lnTo>
                  <a:lnTo>
                    <a:pt x="2344" y="796"/>
                  </a:lnTo>
                  <a:lnTo>
                    <a:pt x="2260" y="796"/>
                  </a:lnTo>
                  <a:lnTo>
                    <a:pt x="2260" y="649"/>
                  </a:lnTo>
                  <a:lnTo>
                    <a:pt x="2156" y="587"/>
                  </a:lnTo>
                  <a:lnTo>
                    <a:pt x="2156" y="356"/>
                  </a:lnTo>
                  <a:lnTo>
                    <a:pt x="2093" y="315"/>
                  </a:lnTo>
                  <a:lnTo>
                    <a:pt x="1925" y="440"/>
                  </a:lnTo>
                  <a:lnTo>
                    <a:pt x="1946" y="691"/>
                  </a:lnTo>
                  <a:lnTo>
                    <a:pt x="2009" y="775"/>
                  </a:lnTo>
                  <a:lnTo>
                    <a:pt x="2009" y="963"/>
                  </a:lnTo>
                  <a:lnTo>
                    <a:pt x="1925" y="1047"/>
                  </a:lnTo>
                  <a:lnTo>
                    <a:pt x="1842" y="1047"/>
                  </a:lnTo>
                  <a:lnTo>
                    <a:pt x="1821" y="900"/>
                  </a:lnTo>
                  <a:lnTo>
                    <a:pt x="1716" y="963"/>
                  </a:lnTo>
                  <a:lnTo>
                    <a:pt x="1674" y="1110"/>
                  </a:lnTo>
                  <a:lnTo>
                    <a:pt x="1612" y="1131"/>
                  </a:lnTo>
                  <a:lnTo>
                    <a:pt x="1591" y="1319"/>
                  </a:lnTo>
                  <a:lnTo>
                    <a:pt x="1507" y="1131"/>
                  </a:lnTo>
                  <a:lnTo>
                    <a:pt x="1423" y="1131"/>
                  </a:lnTo>
                  <a:lnTo>
                    <a:pt x="1465" y="1068"/>
                  </a:lnTo>
                  <a:lnTo>
                    <a:pt x="1528" y="963"/>
                  </a:lnTo>
                  <a:lnTo>
                    <a:pt x="1528" y="859"/>
                  </a:lnTo>
                  <a:lnTo>
                    <a:pt x="1402" y="859"/>
                  </a:lnTo>
                  <a:lnTo>
                    <a:pt x="1465" y="775"/>
                  </a:lnTo>
                  <a:lnTo>
                    <a:pt x="1402" y="649"/>
                  </a:lnTo>
                  <a:lnTo>
                    <a:pt x="1486" y="691"/>
                  </a:lnTo>
                  <a:lnTo>
                    <a:pt x="1570" y="608"/>
                  </a:lnTo>
                  <a:lnTo>
                    <a:pt x="1528" y="545"/>
                  </a:lnTo>
                  <a:lnTo>
                    <a:pt x="1423" y="482"/>
                  </a:lnTo>
                  <a:lnTo>
                    <a:pt x="1528" y="440"/>
                  </a:lnTo>
                  <a:lnTo>
                    <a:pt x="1465" y="336"/>
                  </a:lnTo>
                  <a:lnTo>
                    <a:pt x="1381" y="377"/>
                  </a:lnTo>
                  <a:lnTo>
                    <a:pt x="1319" y="315"/>
                  </a:lnTo>
                  <a:lnTo>
                    <a:pt x="1193" y="231"/>
                  </a:lnTo>
                  <a:lnTo>
                    <a:pt x="1193" y="126"/>
                  </a:lnTo>
                  <a:lnTo>
                    <a:pt x="1109" y="22"/>
                  </a:lnTo>
                  <a:lnTo>
                    <a:pt x="1005" y="43"/>
                  </a:lnTo>
                  <a:lnTo>
                    <a:pt x="90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3" name="Google Shape;1003;p27"/>
            <p:cNvSpPr/>
            <p:nvPr/>
          </p:nvSpPr>
          <p:spPr>
            <a:xfrm>
              <a:off x="-1820515" y="3271828"/>
              <a:ext cx="750921" cy="535394"/>
            </a:xfrm>
            <a:custGeom>
              <a:avLst/>
              <a:gdLst/>
              <a:ahLst/>
              <a:cxnLst/>
              <a:rect l="l" t="t" r="r" b="b"/>
              <a:pathLst>
                <a:path w="35425" h="26449" extrusionOk="0">
                  <a:moveTo>
                    <a:pt x="27390" y="1"/>
                  </a:moveTo>
                  <a:lnTo>
                    <a:pt x="27369" y="21"/>
                  </a:lnTo>
                  <a:lnTo>
                    <a:pt x="27180" y="42"/>
                  </a:lnTo>
                  <a:lnTo>
                    <a:pt x="27139" y="126"/>
                  </a:lnTo>
                  <a:lnTo>
                    <a:pt x="27097" y="126"/>
                  </a:lnTo>
                  <a:lnTo>
                    <a:pt x="27055" y="189"/>
                  </a:lnTo>
                  <a:lnTo>
                    <a:pt x="26867" y="189"/>
                  </a:lnTo>
                  <a:lnTo>
                    <a:pt x="26741" y="147"/>
                  </a:lnTo>
                  <a:lnTo>
                    <a:pt x="26678" y="231"/>
                  </a:lnTo>
                  <a:lnTo>
                    <a:pt x="26574" y="231"/>
                  </a:lnTo>
                  <a:lnTo>
                    <a:pt x="26532" y="335"/>
                  </a:lnTo>
                  <a:lnTo>
                    <a:pt x="26448" y="356"/>
                  </a:lnTo>
                  <a:lnTo>
                    <a:pt x="26344" y="356"/>
                  </a:lnTo>
                  <a:lnTo>
                    <a:pt x="26260" y="398"/>
                  </a:lnTo>
                  <a:lnTo>
                    <a:pt x="26176" y="419"/>
                  </a:lnTo>
                  <a:lnTo>
                    <a:pt x="26051" y="419"/>
                  </a:lnTo>
                  <a:lnTo>
                    <a:pt x="25967" y="461"/>
                  </a:lnTo>
                  <a:lnTo>
                    <a:pt x="25967" y="545"/>
                  </a:lnTo>
                  <a:lnTo>
                    <a:pt x="25904" y="649"/>
                  </a:lnTo>
                  <a:lnTo>
                    <a:pt x="25862" y="754"/>
                  </a:lnTo>
                  <a:lnTo>
                    <a:pt x="25820" y="817"/>
                  </a:lnTo>
                  <a:lnTo>
                    <a:pt x="25820" y="858"/>
                  </a:lnTo>
                  <a:lnTo>
                    <a:pt x="25800" y="921"/>
                  </a:lnTo>
                  <a:lnTo>
                    <a:pt x="25800" y="1068"/>
                  </a:lnTo>
                  <a:lnTo>
                    <a:pt x="25820" y="1089"/>
                  </a:lnTo>
                  <a:lnTo>
                    <a:pt x="25862" y="1130"/>
                  </a:lnTo>
                  <a:lnTo>
                    <a:pt x="26009" y="1047"/>
                  </a:lnTo>
                  <a:lnTo>
                    <a:pt x="26072" y="984"/>
                  </a:lnTo>
                  <a:lnTo>
                    <a:pt x="26155" y="1005"/>
                  </a:lnTo>
                  <a:lnTo>
                    <a:pt x="26239" y="1151"/>
                  </a:lnTo>
                  <a:lnTo>
                    <a:pt x="26281" y="1256"/>
                  </a:lnTo>
                  <a:lnTo>
                    <a:pt x="26364" y="1340"/>
                  </a:lnTo>
                  <a:lnTo>
                    <a:pt x="26364" y="1402"/>
                  </a:lnTo>
                  <a:lnTo>
                    <a:pt x="26385" y="1486"/>
                  </a:lnTo>
                  <a:lnTo>
                    <a:pt x="26385" y="1612"/>
                  </a:lnTo>
                  <a:lnTo>
                    <a:pt x="26323" y="1674"/>
                  </a:lnTo>
                  <a:lnTo>
                    <a:pt x="26239" y="1779"/>
                  </a:lnTo>
                  <a:lnTo>
                    <a:pt x="26218" y="1926"/>
                  </a:lnTo>
                  <a:lnTo>
                    <a:pt x="26134" y="1988"/>
                  </a:lnTo>
                  <a:lnTo>
                    <a:pt x="26072" y="2093"/>
                  </a:lnTo>
                  <a:lnTo>
                    <a:pt x="26051" y="2198"/>
                  </a:lnTo>
                  <a:lnTo>
                    <a:pt x="26134" y="2281"/>
                  </a:lnTo>
                  <a:lnTo>
                    <a:pt x="26092" y="2344"/>
                  </a:lnTo>
                  <a:lnTo>
                    <a:pt x="26134" y="2490"/>
                  </a:lnTo>
                  <a:lnTo>
                    <a:pt x="26176" y="2532"/>
                  </a:lnTo>
                  <a:lnTo>
                    <a:pt x="26176" y="2658"/>
                  </a:lnTo>
                  <a:lnTo>
                    <a:pt x="26092" y="2700"/>
                  </a:lnTo>
                  <a:lnTo>
                    <a:pt x="26072" y="2742"/>
                  </a:lnTo>
                  <a:lnTo>
                    <a:pt x="26134" y="2846"/>
                  </a:lnTo>
                  <a:lnTo>
                    <a:pt x="26134" y="3034"/>
                  </a:lnTo>
                  <a:lnTo>
                    <a:pt x="26092" y="3076"/>
                  </a:lnTo>
                  <a:lnTo>
                    <a:pt x="26092" y="3244"/>
                  </a:lnTo>
                  <a:lnTo>
                    <a:pt x="26155" y="3244"/>
                  </a:lnTo>
                  <a:lnTo>
                    <a:pt x="26218" y="3265"/>
                  </a:lnTo>
                  <a:lnTo>
                    <a:pt x="26260" y="3244"/>
                  </a:lnTo>
                  <a:lnTo>
                    <a:pt x="26281" y="3265"/>
                  </a:lnTo>
                  <a:lnTo>
                    <a:pt x="26323" y="3390"/>
                  </a:lnTo>
                  <a:lnTo>
                    <a:pt x="26281" y="3495"/>
                  </a:lnTo>
                  <a:lnTo>
                    <a:pt x="26218" y="3578"/>
                  </a:lnTo>
                  <a:lnTo>
                    <a:pt x="26009" y="3620"/>
                  </a:lnTo>
                  <a:lnTo>
                    <a:pt x="25862" y="3704"/>
                  </a:lnTo>
                  <a:lnTo>
                    <a:pt x="25569" y="3976"/>
                  </a:lnTo>
                  <a:lnTo>
                    <a:pt x="25527" y="3997"/>
                  </a:lnTo>
                  <a:lnTo>
                    <a:pt x="25444" y="3913"/>
                  </a:lnTo>
                  <a:lnTo>
                    <a:pt x="25276" y="3892"/>
                  </a:lnTo>
                  <a:lnTo>
                    <a:pt x="25172" y="3913"/>
                  </a:lnTo>
                  <a:lnTo>
                    <a:pt x="25130" y="3871"/>
                  </a:lnTo>
                  <a:lnTo>
                    <a:pt x="25004" y="3871"/>
                  </a:lnTo>
                  <a:lnTo>
                    <a:pt x="25004" y="3892"/>
                  </a:lnTo>
                  <a:lnTo>
                    <a:pt x="24879" y="4792"/>
                  </a:lnTo>
                  <a:lnTo>
                    <a:pt x="24900" y="4959"/>
                  </a:lnTo>
                  <a:lnTo>
                    <a:pt x="24858" y="5148"/>
                  </a:lnTo>
                  <a:lnTo>
                    <a:pt x="24879" y="5252"/>
                  </a:lnTo>
                  <a:lnTo>
                    <a:pt x="24795" y="5524"/>
                  </a:lnTo>
                  <a:lnTo>
                    <a:pt x="24900" y="5692"/>
                  </a:lnTo>
                  <a:lnTo>
                    <a:pt x="25172" y="5838"/>
                  </a:lnTo>
                  <a:lnTo>
                    <a:pt x="25339" y="5671"/>
                  </a:lnTo>
                  <a:lnTo>
                    <a:pt x="25569" y="5671"/>
                  </a:lnTo>
                  <a:lnTo>
                    <a:pt x="25841" y="5734"/>
                  </a:lnTo>
                  <a:lnTo>
                    <a:pt x="25946" y="5838"/>
                  </a:lnTo>
                  <a:lnTo>
                    <a:pt x="26072" y="5629"/>
                  </a:lnTo>
                  <a:lnTo>
                    <a:pt x="26072" y="5483"/>
                  </a:lnTo>
                  <a:lnTo>
                    <a:pt x="26072" y="5378"/>
                  </a:lnTo>
                  <a:lnTo>
                    <a:pt x="26239" y="5336"/>
                  </a:lnTo>
                  <a:lnTo>
                    <a:pt x="26281" y="5273"/>
                  </a:lnTo>
                  <a:lnTo>
                    <a:pt x="26553" y="5357"/>
                  </a:lnTo>
                  <a:lnTo>
                    <a:pt x="26699" y="5545"/>
                  </a:lnTo>
                  <a:lnTo>
                    <a:pt x="26908" y="5734"/>
                  </a:lnTo>
                  <a:lnTo>
                    <a:pt x="27076" y="5943"/>
                  </a:lnTo>
                  <a:lnTo>
                    <a:pt x="27285" y="6089"/>
                  </a:lnTo>
                  <a:lnTo>
                    <a:pt x="27306" y="6194"/>
                  </a:lnTo>
                  <a:lnTo>
                    <a:pt x="27327" y="6278"/>
                  </a:lnTo>
                  <a:lnTo>
                    <a:pt x="27327" y="6382"/>
                  </a:lnTo>
                  <a:lnTo>
                    <a:pt x="27285" y="6424"/>
                  </a:lnTo>
                  <a:lnTo>
                    <a:pt x="27285" y="6508"/>
                  </a:lnTo>
                  <a:lnTo>
                    <a:pt x="27264" y="6591"/>
                  </a:lnTo>
                  <a:lnTo>
                    <a:pt x="27139" y="6571"/>
                  </a:lnTo>
                  <a:lnTo>
                    <a:pt x="27097" y="6508"/>
                  </a:lnTo>
                  <a:lnTo>
                    <a:pt x="26992" y="6529"/>
                  </a:lnTo>
                  <a:lnTo>
                    <a:pt x="26908" y="6591"/>
                  </a:lnTo>
                  <a:lnTo>
                    <a:pt x="26762" y="6508"/>
                  </a:lnTo>
                  <a:lnTo>
                    <a:pt x="26657" y="6529"/>
                  </a:lnTo>
                  <a:lnTo>
                    <a:pt x="26553" y="6675"/>
                  </a:lnTo>
                  <a:lnTo>
                    <a:pt x="26385" y="6801"/>
                  </a:lnTo>
                  <a:lnTo>
                    <a:pt x="26323" y="6843"/>
                  </a:lnTo>
                  <a:lnTo>
                    <a:pt x="26218" y="6780"/>
                  </a:lnTo>
                  <a:lnTo>
                    <a:pt x="26155" y="6801"/>
                  </a:lnTo>
                  <a:lnTo>
                    <a:pt x="26155" y="6905"/>
                  </a:lnTo>
                  <a:lnTo>
                    <a:pt x="26092" y="6947"/>
                  </a:lnTo>
                  <a:lnTo>
                    <a:pt x="26030" y="6989"/>
                  </a:lnTo>
                  <a:lnTo>
                    <a:pt x="25967" y="6947"/>
                  </a:lnTo>
                  <a:lnTo>
                    <a:pt x="25925" y="7031"/>
                  </a:lnTo>
                  <a:lnTo>
                    <a:pt x="25820" y="7198"/>
                  </a:lnTo>
                  <a:lnTo>
                    <a:pt x="25800" y="7366"/>
                  </a:lnTo>
                  <a:lnTo>
                    <a:pt x="25800" y="7470"/>
                  </a:lnTo>
                  <a:lnTo>
                    <a:pt x="25737" y="7554"/>
                  </a:lnTo>
                  <a:lnTo>
                    <a:pt x="25611" y="7575"/>
                  </a:lnTo>
                  <a:lnTo>
                    <a:pt x="25381" y="7763"/>
                  </a:lnTo>
                  <a:lnTo>
                    <a:pt x="25214" y="7763"/>
                  </a:lnTo>
                  <a:lnTo>
                    <a:pt x="25088" y="7742"/>
                  </a:lnTo>
                  <a:lnTo>
                    <a:pt x="25004" y="7784"/>
                  </a:lnTo>
                  <a:lnTo>
                    <a:pt x="24900" y="7993"/>
                  </a:lnTo>
                  <a:lnTo>
                    <a:pt x="24795" y="8077"/>
                  </a:lnTo>
                  <a:lnTo>
                    <a:pt x="24670" y="8182"/>
                  </a:lnTo>
                  <a:lnTo>
                    <a:pt x="24586" y="8265"/>
                  </a:lnTo>
                  <a:lnTo>
                    <a:pt x="24565" y="8370"/>
                  </a:lnTo>
                  <a:lnTo>
                    <a:pt x="24502" y="8370"/>
                  </a:lnTo>
                  <a:lnTo>
                    <a:pt x="24377" y="8307"/>
                  </a:lnTo>
                  <a:lnTo>
                    <a:pt x="24251" y="8286"/>
                  </a:lnTo>
                  <a:lnTo>
                    <a:pt x="24063" y="8203"/>
                  </a:lnTo>
                  <a:lnTo>
                    <a:pt x="23937" y="8140"/>
                  </a:lnTo>
                  <a:lnTo>
                    <a:pt x="23770" y="8098"/>
                  </a:lnTo>
                  <a:lnTo>
                    <a:pt x="23561" y="8161"/>
                  </a:lnTo>
                  <a:lnTo>
                    <a:pt x="23435" y="8265"/>
                  </a:lnTo>
                  <a:lnTo>
                    <a:pt x="23331" y="8391"/>
                  </a:lnTo>
                  <a:lnTo>
                    <a:pt x="23331" y="8621"/>
                  </a:lnTo>
                  <a:lnTo>
                    <a:pt x="23351" y="8768"/>
                  </a:lnTo>
                  <a:lnTo>
                    <a:pt x="23331" y="8830"/>
                  </a:lnTo>
                  <a:lnTo>
                    <a:pt x="23603" y="9019"/>
                  </a:lnTo>
                  <a:lnTo>
                    <a:pt x="23833" y="9144"/>
                  </a:lnTo>
                  <a:lnTo>
                    <a:pt x="23833" y="9228"/>
                  </a:lnTo>
                  <a:lnTo>
                    <a:pt x="23770" y="9332"/>
                  </a:lnTo>
                  <a:lnTo>
                    <a:pt x="23707" y="9437"/>
                  </a:lnTo>
                  <a:lnTo>
                    <a:pt x="23435" y="9730"/>
                  </a:lnTo>
                  <a:lnTo>
                    <a:pt x="23310" y="9960"/>
                  </a:lnTo>
                  <a:lnTo>
                    <a:pt x="23226" y="10169"/>
                  </a:lnTo>
                  <a:lnTo>
                    <a:pt x="23121" y="10169"/>
                  </a:lnTo>
                  <a:lnTo>
                    <a:pt x="22933" y="10232"/>
                  </a:lnTo>
                  <a:lnTo>
                    <a:pt x="22807" y="10232"/>
                  </a:lnTo>
                  <a:lnTo>
                    <a:pt x="22661" y="10337"/>
                  </a:lnTo>
                  <a:lnTo>
                    <a:pt x="22494" y="10462"/>
                  </a:lnTo>
                  <a:lnTo>
                    <a:pt x="22347" y="10462"/>
                  </a:lnTo>
                  <a:lnTo>
                    <a:pt x="22096" y="10483"/>
                  </a:lnTo>
                  <a:lnTo>
                    <a:pt x="21908" y="10546"/>
                  </a:lnTo>
                  <a:lnTo>
                    <a:pt x="21740" y="10588"/>
                  </a:lnTo>
                  <a:lnTo>
                    <a:pt x="21322" y="10755"/>
                  </a:lnTo>
                  <a:lnTo>
                    <a:pt x="21008" y="10860"/>
                  </a:lnTo>
                  <a:lnTo>
                    <a:pt x="20841" y="11027"/>
                  </a:lnTo>
                  <a:lnTo>
                    <a:pt x="20590" y="11216"/>
                  </a:lnTo>
                  <a:lnTo>
                    <a:pt x="20485" y="11320"/>
                  </a:lnTo>
                  <a:lnTo>
                    <a:pt x="20338" y="11320"/>
                  </a:lnTo>
                  <a:lnTo>
                    <a:pt x="20192" y="11278"/>
                  </a:lnTo>
                  <a:lnTo>
                    <a:pt x="20192" y="11216"/>
                  </a:lnTo>
                  <a:lnTo>
                    <a:pt x="20171" y="11111"/>
                  </a:lnTo>
                  <a:lnTo>
                    <a:pt x="19899" y="11195"/>
                  </a:lnTo>
                  <a:lnTo>
                    <a:pt x="19732" y="11216"/>
                  </a:lnTo>
                  <a:lnTo>
                    <a:pt x="19522" y="11111"/>
                  </a:lnTo>
                  <a:lnTo>
                    <a:pt x="19355" y="11090"/>
                  </a:lnTo>
                  <a:lnTo>
                    <a:pt x="18999" y="10965"/>
                  </a:lnTo>
                  <a:lnTo>
                    <a:pt x="18623" y="10797"/>
                  </a:lnTo>
                  <a:lnTo>
                    <a:pt x="18413" y="10609"/>
                  </a:lnTo>
                  <a:lnTo>
                    <a:pt x="18288" y="10588"/>
                  </a:lnTo>
                  <a:lnTo>
                    <a:pt x="17869" y="10567"/>
                  </a:lnTo>
                  <a:lnTo>
                    <a:pt x="17493" y="10567"/>
                  </a:lnTo>
                  <a:lnTo>
                    <a:pt x="17430" y="10546"/>
                  </a:lnTo>
                  <a:lnTo>
                    <a:pt x="17367" y="10588"/>
                  </a:lnTo>
                  <a:lnTo>
                    <a:pt x="17325" y="10651"/>
                  </a:lnTo>
                  <a:lnTo>
                    <a:pt x="17137" y="10713"/>
                  </a:lnTo>
                  <a:lnTo>
                    <a:pt x="16865" y="10755"/>
                  </a:lnTo>
                  <a:lnTo>
                    <a:pt x="16384" y="10693"/>
                  </a:lnTo>
                  <a:lnTo>
                    <a:pt x="16028" y="10713"/>
                  </a:lnTo>
                  <a:lnTo>
                    <a:pt x="15777" y="10693"/>
                  </a:lnTo>
                  <a:lnTo>
                    <a:pt x="15547" y="10713"/>
                  </a:lnTo>
                  <a:lnTo>
                    <a:pt x="15442" y="10755"/>
                  </a:lnTo>
                  <a:lnTo>
                    <a:pt x="15338" y="10713"/>
                  </a:lnTo>
                  <a:lnTo>
                    <a:pt x="15191" y="10462"/>
                  </a:lnTo>
                  <a:lnTo>
                    <a:pt x="15149" y="10337"/>
                  </a:lnTo>
                  <a:lnTo>
                    <a:pt x="15024" y="10169"/>
                  </a:lnTo>
                  <a:lnTo>
                    <a:pt x="14919" y="10044"/>
                  </a:lnTo>
                  <a:lnTo>
                    <a:pt x="14856" y="9877"/>
                  </a:lnTo>
                  <a:lnTo>
                    <a:pt x="14856" y="9814"/>
                  </a:lnTo>
                  <a:lnTo>
                    <a:pt x="14752" y="9709"/>
                  </a:lnTo>
                  <a:lnTo>
                    <a:pt x="14668" y="9667"/>
                  </a:lnTo>
                  <a:lnTo>
                    <a:pt x="14626" y="9667"/>
                  </a:lnTo>
                  <a:lnTo>
                    <a:pt x="14584" y="9604"/>
                  </a:lnTo>
                  <a:lnTo>
                    <a:pt x="14564" y="9500"/>
                  </a:lnTo>
                  <a:lnTo>
                    <a:pt x="14333" y="9500"/>
                  </a:lnTo>
                  <a:lnTo>
                    <a:pt x="14187" y="9416"/>
                  </a:lnTo>
                  <a:lnTo>
                    <a:pt x="13978" y="9249"/>
                  </a:lnTo>
                  <a:lnTo>
                    <a:pt x="13873" y="9249"/>
                  </a:lnTo>
                  <a:lnTo>
                    <a:pt x="13768" y="9228"/>
                  </a:lnTo>
                  <a:lnTo>
                    <a:pt x="13706" y="9186"/>
                  </a:lnTo>
                  <a:lnTo>
                    <a:pt x="13517" y="9040"/>
                  </a:lnTo>
                  <a:lnTo>
                    <a:pt x="13141" y="8977"/>
                  </a:lnTo>
                  <a:lnTo>
                    <a:pt x="13099" y="8977"/>
                  </a:lnTo>
                  <a:lnTo>
                    <a:pt x="13057" y="9019"/>
                  </a:lnTo>
                  <a:lnTo>
                    <a:pt x="12890" y="9019"/>
                  </a:lnTo>
                  <a:lnTo>
                    <a:pt x="12639" y="9040"/>
                  </a:lnTo>
                  <a:lnTo>
                    <a:pt x="12053" y="8914"/>
                  </a:lnTo>
                  <a:lnTo>
                    <a:pt x="11948" y="8830"/>
                  </a:lnTo>
                  <a:lnTo>
                    <a:pt x="11823" y="8663"/>
                  </a:lnTo>
                  <a:lnTo>
                    <a:pt x="11802" y="8558"/>
                  </a:lnTo>
                  <a:lnTo>
                    <a:pt x="11802" y="8475"/>
                  </a:lnTo>
                  <a:lnTo>
                    <a:pt x="11823" y="8412"/>
                  </a:lnTo>
                  <a:lnTo>
                    <a:pt x="11906" y="8349"/>
                  </a:lnTo>
                  <a:lnTo>
                    <a:pt x="11948" y="8244"/>
                  </a:lnTo>
                  <a:lnTo>
                    <a:pt x="11885" y="8161"/>
                  </a:lnTo>
                  <a:lnTo>
                    <a:pt x="11843" y="8035"/>
                  </a:lnTo>
                  <a:lnTo>
                    <a:pt x="11885" y="7952"/>
                  </a:lnTo>
                  <a:lnTo>
                    <a:pt x="11885" y="7826"/>
                  </a:lnTo>
                  <a:lnTo>
                    <a:pt x="11823" y="7763"/>
                  </a:lnTo>
                  <a:lnTo>
                    <a:pt x="11739" y="7638"/>
                  </a:lnTo>
                  <a:lnTo>
                    <a:pt x="11676" y="7575"/>
                  </a:lnTo>
                  <a:lnTo>
                    <a:pt x="11592" y="7533"/>
                  </a:lnTo>
                  <a:lnTo>
                    <a:pt x="11530" y="7428"/>
                  </a:lnTo>
                  <a:lnTo>
                    <a:pt x="11488" y="7345"/>
                  </a:lnTo>
                  <a:lnTo>
                    <a:pt x="11446" y="7240"/>
                  </a:lnTo>
                  <a:lnTo>
                    <a:pt x="11425" y="7136"/>
                  </a:lnTo>
                  <a:lnTo>
                    <a:pt x="11383" y="7052"/>
                  </a:lnTo>
                  <a:lnTo>
                    <a:pt x="11279" y="6989"/>
                  </a:lnTo>
                  <a:lnTo>
                    <a:pt x="11195" y="6947"/>
                  </a:lnTo>
                  <a:lnTo>
                    <a:pt x="11153" y="6884"/>
                  </a:lnTo>
                  <a:lnTo>
                    <a:pt x="11069" y="6843"/>
                  </a:lnTo>
                  <a:lnTo>
                    <a:pt x="10965" y="6843"/>
                  </a:lnTo>
                  <a:lnTo>
                    <a:pt x="10902" y="6905"/>
                  </a:lnTo>
                  <a:lnTo>
                    <a:pt x="10860" y="6926"/>
                  </a:lnTo>
                  <a:lnTo>
                    <a:pt x="10776" y="6905"/>
                  </a:lnTo>
                  <a:lnTo>
                    <a:pt x="10693" y="6801"/>
                  </a:lnTo>
                  <a:lnTo>
                    <a:pt x="10672" y="6738"/>
                  </a:lnTo>
                  <a:lnTo>
                    <a:pt x="10567" y="6738"/>
                  </a:lnTo>
                  <a:lnTo>
                    <a:pt x="10442" y="6801"/>
                  </a:lnTo>
                  <a:lnTo>
                    <a:pt x="10400" y="6843"/>
                  </a:lnTo>
                  <a:lnTo>
                    <a:pt x="10379" y="6926"/>
                  </a:lnTo>
                  <a:lnTo>
                    <a:pt x="10337" y="6926"/>
                  </a:lnTo>
                  <a:lnTo>
                    <a:pt x="10211" y="6843"/>
                  </a:lnTo>
                  <a:lnTo>
                    <a:pt x="10170" y="6780"/>
                  </a:lnTo>
                  <a:lnTo>
                    <a:pt x="10170" y="6717"/>
                  </a:lnTo>
                  <a:lnTo>
                    <a:pt x="10107" y="6633"/>
                  </a:lnTo>
                  <a:lnTo>
                    <a:pt x="10002" y="6571"/>
                  </a:lnTo>
                  <a:lnTo>
                    <a:pt x="9877" y="6466"/>
                  </a:lnTo>
                  <a:lnTo>
                    <a:pt x="9835" y="6424"/>
                  </a:lnTo>
                  <a:lnTo>
                    <a:pt x="9751" y="6382"/>
                  </a:lnTo>
                  <a:lnTo>
                    <a:pt x="9730" y="6299"/>
                  </a:lnTo>
                  <a:lnTo>
                    <a:pt x="9730" y="6215"/>
                  </a:lnTo>
                  <a:lnTo>
                    <a:pt x="9709" y="6173"/>
                  </a:lnTo>
                  <a:lnTo>
                    <a:pt x="9688" y="6173"/>
                  </a:lnTo>
                  <a:lnTo>
                    <a:pt x="9688" y="6215"/>
                  </a:lnTo>
                  <a:lnTo>
                    <a:pt x="9646" y="6215"/>
                  </a:lnTo>
                  <a:lnTo>
                    <a:pt x="9605" y="6152"/>
                  </a:lnTo>
                  <a:lnTo>
                    <a:pt x="9584" y="6110"/>
                  </a:lnTo>
                  <a:lnTo>
                    <a:pt x="9584" y="5985"/>
                  </a:lnTo>
                  <a:lnTo>
                    <a:pt x="9542" y="5943"/>
                  </a:lnTo>
                  <a:lnTo>
                    <a:pt x="9521" y="5943"/>
                  </a:lnTo>
                  <a:lnTo>
                    <a:pt x="9395" y="5880"/>
                  </a:lnTo>
                  <a:lnTo>
                    <a:pt x="9312" y="5880"/>
                  </a:lnTo>
                  <a:lnTo>
                    <a:pt x="9333" y="5901"/>
                  </a:lnTo>
                  <a:lnTo>
                    <a:pt x="9228" y="6006"/>
                  </a:lnTo>
                  <a:lnTo>
                    <a:pt x="9123" y="6068"/>
                  </a:lnTo>
                  <a:lnTo>
                    <a:pt x="8998" y="6215"/>
                  </a:lnTo>
                  <a:lnTo>
                    <a:pt x="8977" y="6319"/>
                  </a:lnTo>
                  <a:lnTo>
                    <a:pt x="9019" y="6382"/>
                  </a:lnTo>
                  <a:lnTo>
                    <a:pt x="8956" y="6508"/>
                  </a:lnTo>
                  <a:lnTo>
                    <a:pt x="8768" y="6571"/>
                  </a:lnTo>
                  <a:lnTo>
                    <a:pt x="8684" y="6633"/>
                  </a:lnTo>
                  <a:lnTo>
                    <a:pt x="8663" y="6780"/>
                  </a:lnTo>
                  <a:lnTo>
                    <a:pt x="8663" y="7010"/>
                  </a:lnTo>
                  <a:lnTo>
                    <a:pt x="8768" y="7240"/>
                  </a:lnTo>
                  <a:lnTo>
                    <a:pt x="8872" y="7408"/>
                  </a:lnTo>
                  <a:lnTo>
                    <a:pt x="8872" y="7470"/>
                  </a:lnTo>
                  <a:lnTo>
                    <a:pt x="8705" y="7638"/>
                  </a:lnTo>
                  <a:lnTo>
                    <a:pt x="8579" y="7680"/>
                  </a:lnTo>
                  <a:lnTo>
                    <a:pt x="8496" y="7784"/>
                  </a:lnTo>
                  <a:lnTo>
                    <a:pt x="8433" y="7826"/>
                  </a:lnTo>
                  <a:lnTo>
                    <a:pt x="8349" y="7826"/>
                  </a:lnTo>
                  <a:lnTo>
                    <a:pt x="8307" y="7742"/>
                  </a:lnTo>
                  <a:lnTo>
                    <a:pt x="8245" y="7742"/>
                  </a:lnTo>
                  <a:lnTo>
                    <a:pt x="8014" y="7784"/>
                  </a:lnTo>
                  <a:lnTo>
                    <a:pt x="7847" y="7763"/>
                  </a:lnTo>
                  <a:lnTo>
                    <a:pt x="7638" y="7680"/>
                  </a:lnTo>
                  <a:lnTo>
                    <a:pt x="7429" y="7680"/>
                  </a:lnTo>
                  <a:lnTo>
                    <a:pt x="7387" y="7952"/>
                  </a:lnTo>
                  <a:lnTo>
                    <a:pt x="7324" y="8098"/>
                  </a:lnTo>
                  <a:lnTo>
                    <a:pt x="7324" y="8244"/>
                  </a:lnTo>
                  <a:lnTo>
                    <a:pt x="7261" y="8579"/>
                  </a:lnTo>
                  <a:lnTo>
                    <a:pt x="7261" y="8830"/>
                  </a:lnTo>
                  <a:lnTo>
                    <a:pt x="7240" y="8914"/>
                  </a:lnTo>
                  <a:lnTo>
                    <a:pt x="7303" y="8977"/>
                  </a:lnTo>
                  <a:lnTo>
                    <a:pt x="7429" y="9019"/>
                  </a:lnTo>
                  <a:lnTo>
                    <a:pt x="7387" y="9144"/>
                  </a:lnTo>
                  <a:lnTo>
                    <a:pt x="7387" y="9228"/>
                  </a:lnTo>
                  <a:lnTo>
                    <a:pt x="7303" y="9228"/>
                  </a:lnTo>
                  <a:lnTo>
                    <a:pt x="7219" y="9291"/>
                  </a:lnTo>
                  <a:lnTo>
                    <a:pt x="7136" y="9291"/>
                  </a:lnTo>
                  <a:lnTo>
                    <a:pt x="7073" y="9228"/>
                  </a:lnTo>
                  <a:lnTo>
                    <a:pt x="6989" y="9249"/>
                  </a:lnTo>
                  <a:lnTo>
                    <a:pt x="6864" y="9291"/>
                  </a:lnTo>
                  <a:lnTo>
                    <a:pt x="6592" y="9332"/>
                  </a:lnTo>
                  <a:lnTo>
                    <a:pt x="6445" y="9416"/>
                  </a:lnTo>
                  <a:lnTo>
                    <a:pt x="6341" y="9416"/>
                  </a:lnTo>
                  <a:lnTo>
                    <a:pt x="6278" y="9353"/>
                  </a:lnTo>
                  <a:lnTo>
                    <a:pt x="6173" y="9416"/>
                  </a:lnTo>
                  <a:lnTo>
                    <a:pt x="6069" y="9521"/>
                  </a:lnTo>
                  <a:lnTo>
                    <a:pt x="6069" y="9604"/>
                  </a:lnTo>
                  <a:lnTo>
                    <a:pt x="6173" y="9667"/>
                  </a:lnTo>
                  <a:lnTo>
                    <a:pt x="6341" y="9646"/>
                  </a:lnTo>
                  <a:lnTo>
                    <a:pt x="6466" y="9667"/>
                  </a:lnTo>
                  <a:lnTo>
                    <a:pt x="6466" y="9730"/>
                  </a:lnTo>
                  <a:lnTo>
                    <a:pt x="6382" y="9814"/>
                  </a:lnTo>
                  <a:lnTo>
                    <a:pt x="6445" y="9981"/>
                  </a:lnTo>
                  <a:lnTo>
                    <a:pt x="6445" y="10065"/>
                  </a:lnTo>
                  <a:lnTo>
                    <a:pt x="6487" y="10149"/>
                  </a:lnTo>
                  <a:lnTo>
                    <a:pt x="6508" y="10253"/>
                  </a:lnTo>
                  <a:lnTo>
                    <a:pt x="6613" y="10441"/>
                  </a:lnTo>
                  <a:lnTo>
                    <a:pt x="6654" y="10546"/>
                  </a:lnTo>
                  <a:lnTo>
                    <a:pt x="6780" y="10609"/>
                  </a:lnTo>
                  <a:lnTo>
                    <a:pt x="6822" y="10860"/>
                  </a:lnTo>
                  <a:lnTo>
                    <a:pt x="6738" y="10923"/>
                  </a:lnTo>
                  <a:lnTo>
                    <a:pt x="6696" y="11027"/>
                  </a:lnTo>
                  <a:lnTo>
                    <a:pt x="6801" y="11132"/>
                  </a:lnTo>
                  <a:lnTo>
                    <a:pt x="6738" y="11174"/>
                  </a:lnTo>
                  <a:lnTo>
                    <a:pt x="6738" y="11216"/>
                  </a:lnTo>
                  <a:lnTo>
                    <a:pt x="6613" y="11299"/>
                  </a:lnTo>
                  <a:lnTo>
                    <a:pt x="6654" y="11446"/>
                  </a:lnTo>
                  <a:lnTo>
                    <a:pt x="6508" y="11509"/>
                  </a:lnTo>
                  <a:lnTo>
                    <a:pt x="6278" y="11446"/>
                  </a:lnTo>
                  <a:lnTo>
                    <a:pt x="6027" y="11174"/>
                  </a:lnTo>
                  <a:lnTo>
                    <a:pt x="5922" y="11195"/>
                  </a:lnTo>
                  <a:lnTo>
                    <a:pt x="5671" y="11090"/>
                  </a:lnTo>
                  <a:lnTo>
                    <a:pt x="5336" y="11090"/>
                  </a:lnTo>
                  <a:lnTo>
                    <a:pt x="5148" y="11132"/>
                  </a:lnTo>
                  <a:lnTo>
                    <a:pt x="4876" y="11069"/>
                  </a:lnTo>
                  <a:lnTo>
                    <a:pt x="4583" y="11132"/>
                  </a:lnTo>
                  <a:lnTo>
                    <a:pt x="4457" y="11132"/>
                  </a:lnTo>
                  <a:lnTo>
                    <a:pt x="4311" y="11111"/>
                  </a:lnTo>
                  <a:lnTo>
                    <a:pt x="4206" y="11195"/>
                  </a:lnTo>
                  <a:lnTo>
                    <a:pt x="4102" y="11237"/>
                  </a:lnTo>
                  <a:lnTo>
                    <a:pt x="3767" y="11195"/>
                  </a:lnTo>
                  <a:lnTo>
                    <a:pt x="3558" y="11132"/>
                  </a:lnTo>
                  <a:lnTo>
                    <a:pt x="3432" y="11069"/>
                  </a:lnTo>
                  <a:lnTo>
                    <a:pt x="3244" y="11069"/>
                  </a:lnTo>
                  <a:lnTo>
                    <a:pt x="3202" y="11111"/>
                  </a:lnTo>
                  <a:lnTo>
                    <a:pt x="3035" y="11090"/>
                  </a:lnTo>
                  <a:lnTo>
                    <a:pt x="2930" y="11069"/>
                  </a:lnTo>
                  <a:lnTo>
                    <a:pt x="2888" y="11111"/>
                  </a:lnTo>
                  <a:lnTo>
                    <a:pt x="2888" y="11237"/>
                  </a:lnTo>
                  <a:lnTo>
                    <a:pt x="2909" y="11383"/>
                  </a:lnTo>
                  <a:lnTo>
                    <a:pt x="2930" y="11509"/>
                  </a:lnTo>
                  <a:lnTo>
                    <a:pt x="2742" y="11550"/>
                  </a:lnTo>
                  <a:lnTo>
                    <a:pt x="2386" y="11550"/>
                  </a:lnTo>
                  <a:lnTo>
                    <a:pt x="1968" y="11509"/>
                  </a:lnTo>
                  <a:lnTo>
                    <a:pt x="1863" y="11446"/>
                  </a:lnTo>
                  <a:lnTo>
                    <a:pt x="1675" y="11425"/>
                  </a:lnTo>
                  <a:lnTo>
                    <a:pt x="1570" y="11550"/>
                  </a:lnTo>
                  <a:lnTo>
                    <a:pt x="1591" y="11613"/>
                  </a:lnTo>
                  <a:lnTo>
                    <a:pt x="1465" y="11697"/>
                  </a:lnTo>
                  <a:lnTo>
                    <a:pt x="1465" y="11739"/>
                  </a:lnTo>
                  <a:lnTo>
                    <a:pt x="1507" y="11739"/>
                  </a:lnTo>
                  <a:lnTo>
                    <a:pt x="1507" y="11864"/>
                  </a:lnTo>
                  <a:lnTo>
                    <a:pt x="1340" y="12157"/>
                  </a:lnTo>
                  <a:lnTo>
                    <a:pt x="1256" y="12283"/>
                  </a:lnTo>
                  <a:lnTo>
                    <a:pt x="1361" y="12366"/>
                  </a:lnTo>
                  <a:lnTo>
                    <a:pt x="1633" y="12450"/>
                  </a:lnTo>
                  <a:lnTo>
                    <a:pt x="1737" y="12555"/>
                  </a:lnTo>
                  <a:lnTo>
                    <a:pt x="1842" y="12576"/>
                  </a:lnTo>
                  <a:lnTo>
                    <a:pt x="1947" y="12471"/>
                  </a:lnTo>
                  <a:lnTo>
                    <a:pt x="1947" y="12325"/>
                  </a:lnTo>
                  <a:lnTo>
                    <a:pt x="2009" y="12325"/>
                  </a:lnTo>
                  <a:lnTo>
                    <a:pt x="2302" y="12555"/>
                  </a:lnTo>
                  <a:lnTo>
                    <a:pt x="2323" y="12659"/>
                  </a:lnTo>
                  <a:lnTo>
                    <a:pt x="2177" y="12848"/>
                  </a:lnTo>
                  <a:lnTo>
                    <a:pt x="1968" y="12848"/>
                  </a:lnTo>
                  <a:lnTo>
                    <a:pt x="1675" y="12890"/>
                  </a:lnTo>
                  <a:lnTo>
                    <a:pt x="1654" y="12785"/>
                  </a:lnTo>
                  <a:lnTo>
                    <a:pt x="1507" y="12659"/>
                  </a:lnTo>
                  <a:lnTo>
                    <a:pt x="1340" y="12869"/>
                  </a:lnTo>
                  <a:lnTo>
                    <a:pt x="1235" y="12848"/>
                  </a:lnTo>
                  <a:lnTo>
                    <a:pt x="1068" y="12973"/>
                  </a:lnTo>
                  <a:lnTo>
                    <a:pt x="921" y="13015"/>
                  </a:lnTo>
                  <a:lnTo>
                    <a:pt x="921" y="13162"/>
                  </a:lnTo>
                  <a:lnTo>
                    <a:pt x="1110" y="13224"/>
                  </a:lnTo>
                  <a:lnTo>
                    <a:pt x="1068" y="13371"/>
                  </a:lnTo>
                  <a:lnTo>
                    <a:pt x="900" y="13434"/>
                  </a:lnTo>
                  <a:lnTo>
                    <a:pt x="628" y="13496"/>
                  </a:lnTo>
                  <a:lnTo>
                    <a:pt x="691" y="13538"/>
                  </a:lnTo>
                  <a:lnTo>
                    <a:pt x="733" y="13622"/>
                  </a:lnTo>
                  <a:lnTo>
                    <a:pt x="503" y="13706"/>
                  </a:lnTo>
                  <a:lnTo>
                    <a:pt x="503" y="13831"/>
                  </a:lnTo>
                  <a:lnTo>
                    <a:pt x="398" y="13852"/>
                  </a:lnTo>
                  <a:lnTo>
                    <a:pt x="126" y="13831"/>
                  </a:lnTo>
                  <a:lnTo>
                    <a:pt x="1" y="13936"/>
                  </a:lnTo>
                  <a:lnTo>
                    <a:pt x="1" y="14103"/>
                  </a:lnTo>
                  <a:lnTo>
                    <a:pt x="168" y="14333"/>
                  </a:lnTo>
                  <a:lnTo>
                    <a:pt x="273" y="14270"/>
                  </a:lnTo>
                  <a:lnTo>
                    <a:pt x="419" y="14250"/>
                  </a:lnTo>
                  <a:lnTo>
                    <a:pt x="440" y="14375"/>
                  </a:lnTo>
                  <a:lnTo>
                    <a:pt x="398" y="14522"/>
                  </a:lnTo>
                  <a:lnTo>
                    <a:pt x="461" y="14668"/>
                  </a:lnTo>
                  <a:lnTo>
                    <a:pt x="587" y="14731"/>
                  </a:lnTo>
                  <a:lnTo>
                    <a:pt x="607" y="14877"/>
                  </a:lnTo>
                  <a:lnTo>
                    <a:pt x="545" y="14940"/>
                  </a:lnTo>
                  <a:lnTo>
                    <a:pt x="419" y="15212"/>
                  </a:lnTo>
                  <a:lnTo>
                    <a:pt x="377" y="15589"/>
                  </a:lnTo>
                  <a:lnTo>
                    <a:pt x="335" y="15526"/>
                  </a:lnTo>
                  <a:lnTo>
                    <a:pt x="440" y="15693"/>
                  </a:lnTo>
                  <a:lnTo>
                    <a:pt x="545" y="15714"/>
                  </a:lnTo>
                  <a:lnTo>
                    <a:pt x="733" y="15693"/>
                  </a:lnTo>
                  <a:lnTo>
                    <a:pt x="859" y="15610"/>
                  </a:lnTo>
                  <a:lnTo>
                    <a:pt x="921" y="15526"/>
                  </a:lnTo>
                  <a:lnTo>
                    <a:pt x="984" y="15505"/>
                  </a:lnTo>
                  <a:lnTo>
                    <a:pt x="1047" y="15463"/>
                  </a:lnTo>
                  <a:lnTo>
                    <a:pt x="1110" y="15484"/>
                  </a:lnTo>
                  <a:lnTo>
                    <a:pt x="1172" y="15568"/>
                  </a:lnTo>
                  <a:lnTo>
                    <a:pt x="1361" y="15589"/>
                  </a:lnTo>
                  <a:lnTo>
                    <a:pt x="1361" y="15505"/>
                  </a:lnTo>
                  <a:lnTo>
                    <a:pt x="1319" y="15463"/>
                  </a:lnTo>
                  <a:lnTo>
                    <a:pt x="1319" y="15358"/>
                  </a:lnTo>
                  <a:lnTo>
                    <a:pt x="1444" y="15317"/>
                  </a:lnTo>
                  <a:lnTo>
                    <a:pt x="1486" y="15275"/>
                  </a:lnTo>
                  <a:lnTo>
                    <a:pt x="1549" y="15275"/>
                  </a:lnTo>
                  <a:lnTo>
                    <a:pt x="1570" y="15317"/>
                  </a:lnTo>
                  <a:lnTo>
                    <a:pt x="1695" y="15317"/>
                  </a:lnTo>
                  <a:lnTo>
                    <a:pt x="1779" y="15191"/>
                  </a:lnTo>
                  <a:lnTo>
                    <a:pt x="1758" y="15045"/>
                  </a:lnTo>
                  <a:lnTo>
                    <a:pt x="1779" y="14961"/>
                  </a:lnTo>
                  <a:lnTo>
                    <a:pt x="1863" y="14898"/>
                  </a:lnTo>
                  <a:lnTo>
                    <a:pt x="1884" y="14731"/>
                  </a:lnTo>
                  <a:lnTo>
                    <a:pt x="1947" y="14626"/>
                  </a:lnTo>
                  <a:lnTo>
                    <a:pt x="2072" y="14626"/>
                  </a:lnTo>
                  <a:lnTo>
                    <a:pt x="2177" y="14689"/>
                  </a:lnTo>
                  <a:lnTo>
                    <a:pt x="2281" y="14752"/>
                  </a:lnTo>
                  <a:lnTo>
                    <a:pt x="2281" y="14835"/>
                  </a:lnTo>
                  <a:lnTo>
                    <a:pt x="2260" y="14982"/>
                  </a:lnTo>
                  <a:lnTo>
                    <a:pt x="2281" y="15086"/>
                  </a:lnTo>
                  <a:lnTo>
                    <a:pt x="2386" y="15086"/>
                  </a:lnTo>
                  <a:lnTo>
                    <a:pt x="2428" y="15191"/>
                  </a:lnTo>
                  <a:lnTo>
                    <a:pt x="2407" y="15317"/>
                  </a:lnTo>
                  <a:lnTo>
                    <a:pt x="2428" y="15463"/>
                  </a:lnTo>
                  <a:lnTo>
                    <a:pt x="2428" y="15672"/>
                  </a:lnTo>
                  <a:lnTo>
                    <a:pt x="2532" y="15798"/>
                  </a:lnTo>
                  <a:lnTo>
                    <a:pt x="2532" y="15882"/>
                  </a:lnTo>
                  <a:lnTo>
                    <a:pt x="2637" y="15903"/>
                  </a:lnTo>
                  <a:lnTo>
                    <a:pt x="2784" y="15903"/>
                  </a:lnTo>
                  <a:lnTo>
                    <a:pt x="2888" y="15819"/>
                  </a:lnTo>
                  <a:lnTo>
                    <a:pt x="2909" y="15777"/>
                  </a:lnTo>
                  <a:lnTo>
                    <a:pt x="3076" y="15693"/>
                  </a:lnTo>
                  <a:lnTo>
                    <a:pt x="3202" y="15610"/>
                  </a:lnTo>
                  <a:lnTo>
                    <a:pt x="3223" y="15484"/>
                  </a:lnTo>
                  <a:lnTo>
                    <a:pt x="3307" y="15421"/>
                  </a:lnTo>
                  <a:lnTo>
                    <a:pt x="3558" y="15275"/>
                  </a:lnTo>
                  <a:lnTo>
                    <a:pt x="3725" y="15212"/>
                  </a:lnTo>
                  <a:lnTo>
                    <a:pt x="3746" y="15358"/>
                  </a:lnTo>
                  <a:lnTo>
                    <a:pt x="3976" y="15317"/>
                  </a:lnTo>
                  <a:lnTo>
                    <a:pt x="4039" y="15212"/>
                  </a:lnTo>
                  <a:lnTo>
                    <a:pt x="4290" y="15212"/>
                  </a:lnTo>
                  <a:lnTo>
                    <a:pt x="4311" y="15317"/>
                  </a:lnTo>
                  <a:lnTo>
                    <a:pt x="4123" y="15484"/>
                  </a:lnTo>
                  <a:lnTo>
                    <a:pt x="4248" y="15505"/>
                  </a:lnTo>
                  <a:lnTo>
                    <a:pt x="4290" y="15463"/>
                  </a:lnTo>
                  <a:lnTo>
                    <a:pt x="4374" y="15463"/>
                  </a:lnTo>
                  <a:lnTo>
                    <a:pt x="4478" y="15526"/>
                  </a:lnTo>
                  <a:lnTo>
                    <a:pt x="4520" y="15505"/>
                  </a:lnTo>
                  <a:lnTo>
                    <a:pt x="4625" y="15505"/>
                  </a:lnTo>
                  <a:lnTo>
                    <a:pt x="4688" y="15463"/>
                  </a:lnTo>
                  <a:lnTo>
                    <a:pt x="4729" y="15400"/>
                  </a:lnTo>
                  <a:lnTo>
                    <a:pt x="4813" y="15400"/>
                  </a:lnTo>
                  <a:lnTo>
                    <a:pt x="4897" y="15484"/>
                  </a:lnTo>
                  <a:lnTo>
                    <a:pt x="4981" y="15672"/>
                  </a:lnTo>
                  <a:lnTo>
                    <a:pt x="5232" y="16049"/>
                  </a:lnTo>
                  <a:lnTo>
                    <a:pt x="5357" y="16133"/>
                  </a:lnTo>
                  <a:lnTo>
                    <a:pt x="5399" y="16300"/>
                  </a:lnTo>
                  <a:lnTo>
                    <a:pt x="5462" y="16363"/>
                  </a:lnTo>
                  <a:lnTo>
                    <a:pt x="5545" y="16447"/>
                  </a:lnTo>
                  <a:lnTo>
                    <a:pt x="5776" y="16467"/>
                  </a:lnTo>
                  <a:lnTo>
                    <a:pt x="5985" y="16467"/>
                  </a:lnTo>
                  <a:lnTo>
                    <a:pt x="6089" y="16509"/>
                  </a:lnTo>
                  <a:lnTo>
                    <a:pt x="6131" y="16635"/>
                  </a:lnTo>
                  <a:lnTo>
                    <a:pt x="6361" y="16719"/>
                  </a:lnTo>
                  <a:lnTo>
                    <a:pt x="6550" y="16823"/>
                  </a:lnTo>
                  <a:lnTo>
                    <a:pt x="6654" y="17095"/>
                  </a:lnTo>
                  <a:lnTo>
                    <a:pt x="6801" y="17263"/>
                  </a:lnTo>
                  <a:lnTo>
                    <a:pt x="6989" y="17367"/>
                  </a:lnTo>
                  <a:lnTo>
                    <a:pt x="7073" y="17514"/>
                  </a:lnTo>
                  <a:lnTo>
                    <a:pt x="7073" y="17786"/>
                  </a:lnTo>
                  <a:lnTo>
                    <a:pt x="7177" y="18037"/>
                  </a:lnTo>
                  <a:lnTo>
                    <a:pt x="7324" y="18079"/>
                  </a:lnTo>
                  <a:lnTo>
                    <a:pt x="7387" y="18330"/>
                  </a:lnTo>
                  <a:lnTo>
                    <a:pt x="7429" y="18539"/>
                  </a:lnTo>
                  <a:lnTo>
                    <a:pt x="7345" y="18664"/>
                  </a:lnTo>
                  <a:lnTo>
                    <a:pt x="7324" y="18602"/>
                  </a:lnTo>
                  <a:lnTo>
                    <a:pt x="7219" y="18539"/>
                  </a:lnTo>
                  <a:lnTo>
                    <a:pt x="7073" y="18727"/>
                  </a:lnTo>
                  <a:lnTo>
                    <a:pt x="7094" y="18811"/>
                  </a:lnTo>
                  <a:lnTo>
                    <a:pt x="7115" y="18874"/>
                  </a:lnTo>
                  <a:lnTo>
                    <a:pt x="7261" y="18957"/>
                  </a:lnTo>
                  <a:lnTo>
                    <a:pt x="7240" y="19188"/>
                  </a:lnTo>
                  <a:lnTo>
                    <a:pt x="7303" y="19292"/>
                  </a:lnTo>
                  <a:lnTo>
                    <a:pt x="7261" y="19376"/>
                  </a:lnTo>
                  <a:lnTo>
                    <a:pt x="7324" y="19397"/>
                  </a:lnTo>
                  <a:lnTo>
                    <a:pt x="7408" y="19501"/>
                  </a:lnTo>
                  <a:lnTo>
                    <a:pt x="7408" y="19606"/>
                  </a:lnTo>
                  <a:lnTo>
                    <a:pt x="7449" y="19606"/>
                  </a:lnTo>
                  <a:lnTo>
                    <a:pt x="7491" y="19752"/>
                  </a:lnTo>
                  <a:lnTo>
                    <a:pt x="7617" y="19794"/>
                  </a:lnTo>
                  <a:lnTo>
                    <a:pt x="7701" y="19690"/>
                  </a:lnTo>
                  <a:lnTo>
                    <a:pt x="7826" y="19690"/>
                  </a:lnTo>
                  <a:lnTo>
                    <a:pt x="7868" y="19773"/>
                  </a:lnTo>
                  <a:lnTo>
                    <a:pt x="8014" y="19794"/>
                  </a:lnTo>
                  <a:lnTo>
                    <a:pt x="8119" y="19899"/>
                  </a:lnTo>
                  <a:lnTo>
                    <a:pt x="8182" y="19920"/>
                  </a:lnTo>
                  <a:lnTo>
                    <a:pt x="8266" y="20087"/>
                  </a:lnTo>
                  <a:lnTo>
                    <a:pt x="8370" y="20087"/>
                  </a:lnTo>
                  <a:lnTo>
                    <a:pt x="8391" y="20192"/>
                  </a:lnTo>
                  <a:lnTo>
                    <a:pt x="8433" y="20171"/>
                  </a:lnTo>
                  <a:lnTo>
                    <a:pt x="8454" y="20129"/>
                  </a:lnTo>
                  <a:lnTo>
                    <a:pt x="8600" y="20213"/>
                  </a:lnTo>
                  <a:lnTo>
                    <a:pt x="8663" y="20296"/>
                  </a:lnTo>
                  <a:lnTo>
                    <a:pt x="8768" y="20296"/>
                  </a:lnTo>
                  <a:lnTo>
                    <a:pt x="8830" y="20317"/>
                  </a:lnTo>
                  <a:lnTo>
                    <a:pt x="8893" y="20213"/>
                  </a:lnTo>
                  <a:lnTo>
                    <a:pt x="9061" y="20192"/>
                  </a:lnTo>
                  <a:lnTo>
                    <a:pt x="9270" y="20276"/>
                  </a:lnTo>
                  <a:lnTo>
                    <a:pt x="9312" y="20338"/>
                  </a:lnTo>
                  <a:lnTo>
                    <a:pt x="9437" y="20338"/>
                  </a:lnTo>
                  <a:lnTo>
                    <a:pt x="9542" y="20401"/>
                  </a:lnTo>
                  <a:lnTo>
                    <a:pt x="9709" y="20589"/>
                  </a:lnTo>
                  <a:lnTo>
                    <a:pt x="9835" y="20589"/>
                  </a:lnTo>
                  <a:lnTo>
                    <a:pt x="9960" y="20652"/>
                  </a:lnTo>
                  <a:lnTo>
                    <a:pt x="10023" y="20715"/>
                  </a:lnTo>
                  <a:lnTo>
                    <a:pt x="10128" y="20840"/>
                  </a:lnTo>
                  <a:lnTo>
                    <a:pt x="10170" y="20966"/>
                  </a:lnTo>
                  <a:lnTo>
                    <a:pt x="10232" y="20945"/>
                  </a:lnTo>
                  <a:lnTo>
                    <a:pt x="10232" y="20757"/>
                  </a:lnTo>
                  <a:lnTo>
                    <a:pt x="10316" y="20715"/>
                  </a:lnTo>
                  <a:lnTo>
                    <a:pt x="10337" y="20757"/>
                  </a:lnTo>
                  <a:lnTo>
                    <a:pt x="10462" y="20757"/>
                  </a:lnTo>
                  <a:lnTo>
                    <a:pt x="10588" y="20840"/>
                  </a:lnTo>
                  <a:lnTo>
                    <a:pt x="10588" y="21008"/>
                  </a:lnTo>
                  <a:lnTo>
                    <a:pt x="10755" y="21133"/>
                  </a:lnTo>
                  <a:lnTo>
                    <a:pt x="10923" y="21071"/>
                  </a:lnTo>
                  <a:lnTo>
                    <a:pt x="11069" y="21071"/>
                  </a:lnTo>
                  <a:lnTo>
                    <a:pt x="11048" y="21322"/>
                  </a:lnTo>
                  <a:lnTo>
                    <a:pt x="11090" y="21468"/>
                  </a:lnTo>
                  <a:lnTo>
                    <a:pt x="11195" y="21447"/>
                  </a:lnTo>
                  <a:lnTo>
                    <a:pt x="11362" y="21531"/>
                  </a:lnTo>
                  <a:lnTo>
                    <a:pt x="11425" y="21447"/>
                  </a:lnTo>
                  <a:lnTo>
                    <a:pt x="11571" y="21426"/>
                  </a:lnTo>
                  <a:lnTo>
                    <a:pt x="11676" y="21322"/>
                  </a:lnTo>
                  <a:lnTo>
                    <a:pt x="11885" y="21322"/>
                  </a:lnTo>
                  <a:lnTo>
                    <a:pt x="12011" y="21384"/>
                  </a:lnTo>
                  <a:lnTo>
                    <a:pt x="12053" y="21531"/>
                  </a:lnTo>
                  <a:lnTo>
                    <a:pt x="12220" y="21594"/>
                  </a:lnTo>
                  <a:lnTo>
                    <a:pt x="12346" y="21761"/>
                  </a:lnTo>
                  <a:lnTo>
                    <a:pt x="12429" y="21782"/>
                  </a:lnTo>
                  <a:lnTo>
                    <a:pt x="12576" y="21740"/>
                  </a:lnTo>
                  <a:lnTo>
                    <a:pt x="12639" y="21761"/>
                  </a:lnTo>
                  <a:lnTo>
                    <a:pt x="12785" y="21698"/>
                  </a:lnTo>
                  <a:lnTo>
                    <a:pt x="12931" y="21698"/>
                  </a:lnTo>
                  <a:lnTo>
                    <a:pt x="13015" y="21594"/>
                  </a:lnTo>
                  <a:lnTo>
                    <a:pt x="13162" y="21594"/>
                  </a:lnTo>
                  <a:lnTo>
                    <a:pt x="13203" y="21698"/>
                  </a:lnTo>
                  <a:lnTo>
                    <a:pt x="13245" y="21866"/>
                  </a:lnTo>
                  <a:lnTo>
                    <a:pt x="13350" y="21949"/>
                  </a:lnTo>
                  <a:lnTo>
                    <a:pt x="13475" y="21887"/>
                  </a:lnTo>
                  <a:lnTo>
                    <a:pt x="13601" y="21636"/>
                  </a:lnTo>
                  <a:lnTo>
                    <a:pt x="13873" y="21468"/>
                  </a:lnTo>
                  <a:lnTo>
                    <a:pt x="14040" y="21447"/>
                  </a:lnTo>
                  <a:lnTo>
                    <a:pt x="14124" y="21552"/>
                  </a:lnTo>
                  <a:lnTo>
                    <a:pt x="14396" y="21573"/>
                  </a:lnTo>
                  <a:lnTo>
                    <a:pt x="14501" y="21636"/>
                  </a:lnTo>
                  <a:lnTo>
                    <a:pt x="14647" y="21552"/>
                  </a:lnTo>
                  <a:lnTo>
                    <a:pt x="14815" y="21573"/>
                  </a:lnTo>
                  <a:lnTo>
                    <a:pt x="14877" y="21677"/>
                  </a:lnTo>
                  <a:lnTo>
                    <a:pt x="14982" y="21677"/>
                  </a:lnTo>
                  <a:lnTo>
                    <a:pt x="15191" y="21636"/>
                  </a:lnTo>
                  <a:lnTo>
                    <a:pt x="15296" y="21636"/>
                  </a:lnTo>
                  <a:lnTo>
                    <a:pt x="15359" y="21468"/>
                  </a:lnTo>
                  <a:lnTo>
                    <a:pt x="15442" y="21426"/>
                  </a:lnTo>
                  <a:lnTo>
                    <a:pt x="15547" y="21447"/>
                  </a:lnTo>
                  <a:lnTo>
                    <a:pt x="15547" y="21364"/>
                  </a:lnTo>
                  <a:lnTo>
                    <a:pt x="15631" y="21343"/>
                  </a:lnTo>
                  <a:lnTo>
                    <a:pt x="15693" y="21217"/>
                  </a:lnTo>
                  <a:lnTo>
                    <a:pt x="15798" y="21112"/>
                  </a:lnTo>
                  <a:lnTo>
                    <a:pt x="15903" y="21071"/>
                  </a:lnTo>
                  <a:lnTo>
                    <a:pt x="16133" y="21029"/>
                  </a:lnTo>
                  <a:lnTo>
                    <a:pt x="16237" y="20861"/>
                  </a:lnTo>
                  <a:lnTo>
                    <a:pt x="16237" y="20736"/>
                  </a:lnTo>
                  <a:lnTo>
                    <a:pt x="16321" y="20736"/>
                  </a:lnTo>
                  <a:lnTo>
                    <a:pt x="16447" y="20631"/>
                  </a:lnTo>
                  <a:lnTo>
                    <a:pt x="16551" y="20799"/>
                  </a:lnTo>
                  <a:lnTo>
                    <a:pt x="16719" y="20736"/>
                  </a:lnTo>
                  <a:lnTo>
                    <a:pt x="16928" y="20820"/>
                  </a:lnTo>
                  <a:lnTo>
                    <a:pt x="17012" y="20757"/>
                  </a:lnTo>
                  <a:lnTo>
                    <a:pt x="16970" y="20652"/>
                  </a:lnTo>
                  <a:lnTo>
                    <a:pt x="17242" y="20506"/>
                  </a:lnTo>
                  <a:lnTo>
                    <a:pt x="17325" y="20527"/>
                  </a:lnTo>
                  <a:lnTo>
                    <a:pt x="17367" y="20610"/>
                  </a:lnTo>
                  <a:lnTo>
                    <a:pt x="17451" y="20610"/>
                  </a:lnTo>
                  <a:lnTo>
                    <a:pt x="17472" y="20652"/>
                  </a:lnTo>
                  <a:lnTo>
                    <a:pt x="17388" y="20820"/>
                  </a:lnTo>
                  <a:lnTo>
                    <a:pt x="17451" y="20903"/>
                  </a:lnTo>
                  <a:lnTo>
                    <a:pt x="17535" y="20903"/>
                  </a:lnTo>
                  <a:lnTo>
                    <a:pt x="17597" y="20861"/>
                  </a:lnTo>
                  <a:lnTo>
                    <a:pt x="17639" y="20945"/>
                  </a:lnTo>
                  <a:lnTo>
                    <a:pt x="17702" y="21050"/>
                  </a:lnTo>
                  <a:lnTo>
                    <a:pt x="17702" y="21133"/>
                  </a:lnTo>
                  <a:lnTo>
                    <a:pt x="17597" y="21238"/>
                  </a:lnTo>
                  <a:lnTo>
                    <a:pt x="17639" y="21343"/>
                  </a:lnTo>
                  <a:lnTo>
                    <a:pt x="17765" y="21364"/>
                  </a:lnTo>
                  <a:lnTo>
                    <a:pt x="17849" y="21322"/>
                  </a:lnTo>
                  <a:lnTo>
                    <a:pt x="17953" y="21364"/>
                  </a:lnTo>
                  <a:lnTo>
                    <a:pt x="18016" y="21468"/>
                  </a:lnTo>
                  <a:lnTo>
                    <a:pt x="18121" y="21426"/>
                  </a:lnTo>
                  <a:lnTo>
                    <a:pt x="18246" y="21468"/>
                  </a:lnTo>
                  <a:lnTo>
                    <a:pt x="18330" y="21426"/>
                  </a:lnTo>
                  <a:lnTo>
                    <a:pt x="18497" y="21426"/>
                  </a:lnTo>
                  <a:lnTo>
                    <a:pt x="18539" y="21573"/>
                  </a:lnTo>
                  <a:lnTo>
                    <a:pt x="18685" y="21677"/>
                  </a:lnTo>
                  <a:lnTo>
                    <a:pt x="18706" y="21845"/>
                  </a:lnTo>
                  <a:lnTo>
                    <a:pt x="18811" y="21845"/>
                  </a:lnTo>
                  <a:lnTo>
                    <a:pt x="18916" y="21970"/>
                  </a:lnTo>
                  <a:lnTo>
                    <a:pt x="18916" y="22117"/>
                  </a:lnTo>
                  <a:lnTo>
                    <a:pt x="18999" y="22326"/>
                  </a:lnTo>
                  <a:lnTo>
                    <a:pt x="19020" y="22493"/>
                  </a:lnTo>
                  <a:lnTo>
                    <a:pt x="18999" y="22745"/>
                  </a:lnTo>
                  <a:lnTo>
                    <a:pt x="18999" y="22849"/>
                  </a:lnTo>
                  <a:lnTo>
                    <a:pt x="18957" y="22933"/>
                  </a:lnTo>
                  <a:lnTo>
                    <a:pt x="18853" y="22996"/>
                  </a:lnTo>
                  <a:lnTo>
                    <a:pt x="18832" y="23100"/>
                  </a:lnTo>
                  <a:lnTo>
                    <a:pt x="18769" y="23121"/>
                  </a:lnTo>
                  <a:lnTo>
                    <a:pt x="18748" y="23205"/>
                  </a:lnTo>
                  <a:lnTo>
                    <a:pt x="18811" y="23309"/>
                  </a:lnTo>
                  <a:lnTo>
                    <a:pt x="18748" y="23351"/>
                  </a:lnTo>
                  <a:lnTo>
                    <a:pt x="18685" y="23330"/>
                  </a:lnTo>
                  <a:lnTo>
                    <a:pt x="18602" y="23435"/>
                  </a:lnTo>
                  <a:lnTo>
                    <a:pt x="18539" y="23519"/>
                  </a:lnTo>
                  <a:lnTo>
                    <a:pt x="18602" y="23581"/>
                  </a:lnTo>
                  <a:lnTo>
                    <a:pt x="18539" y="23665"/>
                  </a:lnTo>
                  <a:lnTo>
                    <a:pt x="18539" y="23770"/>
                  </a:lnTo>
                  <a:lnTo>
                    <a:pt x="18644" y="23833"/>
                  </a:lnTo>
                  <a:lnTo>
                    <a:pt x="18706" y="23895"/>
                  </a:lnTo>
                  <a:lnTo>
                    <a:pt x="18769" y="23958"/>
                  </a:lnTo>
                  <a:lnTo>
                    <a:pt x="18748" y="24105"/>
                  </a:lnTo>
                  <a:lnTo>
                    <a:pt x="18811" y="24251"/>
                  </a:lnTo>
                  <a:lnTo>
                    <a:pt x="18937" y="24146"/>
                  </a:lnTo>
                  <a:lnTo>
                    <a:pt x="19209" y="24084"/>
                  </a:lnTo>
                  <a:lnTo>
                    <a:pt x="19229" y="24167"/>
                  </a:lnTo>
                  <a:lnTo>
                    <a:pt x="19209" y="24251"/>
                  </a:lnTo>
                  <a:lnTo>
                    <a:pt x="19271" y="24293"/>
                  </a:lnTo>
                  <a:lnTo>
                    <a:pt x="19418" y="24272"/>
                  </a:lnTo>
                  <a:lnTo>
                    <a:pt x="19439" y="24377"/>
                  </a:lnTo>
                  <a:lnTo>
                    <a:pt x="19418" y="24481"/>
                  </a:lnTo>
                  <a:lnTo>
                    <a:pt x="19481" y="24565"/>
                  </a:lnTo>
                  <a:lnTo>
                    <a:pt x="19627" y="24586"/>
                  </a:lnTo>
                  <a:lnTo>
                    <a:pt x="19585" y="24628"/>
                  </a:lnTo>
                  <a:lnTo>
                    <a:pt x="19648" y="24711"/>
                  </a:lnTo>
                  <a:lnTo>
                    <a:pt x="19669" y="24670"/>
                  </a:lnTo>
                  <a:lnTo>
                    <a:pt x="19815" y="24670"/>
                  </a:lnTo>
                  <a:lnTo>
                    <a:pt x="19941" y="24732"/>
                  </a:lnTo>
                  <a:lnTo>
                    <a:pt x="19941" y="24816"/>
                  </a:lnTo>
                  <a:lnTo>
                    <a:pt x="19878" y="24921"/>
                  </a:lnTo>
                  <a:lnTo>
                    <a:pt x="19899" y="25004"/>
                  </a:lnTo>
                  <a:lnTo>
                    <a:pt x="19753" y="25193"/>
                  </a:lnTo>
                  <a:lnTo>
                    <a:pt x="19648" y="25297"/>
                  </a:lnTo>
                  <a:lnTo>
                    <a:pt x="19669" y="25360"/>
                  </a:lnTo>
                  <a:lnTo>
                    <a:pt x="19753" y="25339"/>
                  </a:lnTo>
                  <a:lnTo>
                    <a:pt x="19941" y="25339"/>
                  </a:lnTo>
                  <a:lnTo>
                    <a:pt x="19983" y="25402"/>
                  </a:lnTo>
                  <a:lnTo>
                    <a:pt x="20066" y="25318"/>
                  </a:lnTo>
                  <a:lnTo>
                    <a:pt x="20150" y="25423"/>
                  </a:lnTo>
                  <a:lnTo>
                    <a:pt x="20108" y="25548"/>
                  </a:lnTo>
                  <a:lnTo>
                    <a:pt x="20150" y="25674"/>
                  </a:lnTo>
                  <a:lnTo>
                    <a:pt x="20276" y="25737"/>
                  </a:lnTo>
                  <a:lnTo>
                    <a:pt x="20338" y="25653"/>
                  </a:lnTo>
                  <a:lnTo>
                    <a:pt x="20485" y="25653"/>
                  </a:lnTo>
                  <a:lnTo>
                    <a:pt x="20736" y="25548"/>
                  </a:lnTo>
                  <a:lnTo>
                    <a:pt x="20841" y="25569"/>
                  </a:lnTo>
                  <a:lnTo>
                    <a:pt x="20841" y="25716"/>
                  </a:lnTo>
                  <a:lnTo>
                    <a:pt x="20799" y="25737"/>
                  </a:lnTo>
                  <a:lnTo>
                    <a:pt x="20862" y="25778"/>
                  </a:lnTo>
                  <a:lnTo>
                    <a:pt x="20924" y="25883"/>
                  </a:lnTo>
                  <a:lnTo>
                    <a:pt x="21050" y="25841"/>
                  </a:lnTo>
                  <a:lnTo>
                    <a:pt x="21154" y="25862"/>
                  </a:lnTo>
                  <a:lnTo>
                    <a:pt x="21134" y="25716"/>
                  </a:lnTo>
                  <a:lnTo>
                    <a:pt x="21134" y="25569"/>
                  </a:lnTo>
                  <a:lnTo>
                    <a:pt x="21092" y="25465"/>
                  </a:lnTo>
                  <a:lnTo>
                    <a:pt x="21092" y="25255"/>
                  </a:lnTo>
                  <a:lnTo>
                    <a:pt x="21154" y="25214"/>
                  </a:lnTo>
                  <a:lnTo>
                    <a:pt x="21154" y="25130"/>
                  </a:lnTo>
                  <a:lnTo>
                    <a:pt x="21364" y="25130"/>
                  </a:lnTo>
                  <a:lnTo>
                    <a:pt x="21426" y="25109"/>
                  </a:lnTo>
                  <a:lnTo>
                    <a:pt x="21468" y="25088"/>
                  </a:lnTo>
                  <a:lnTo>
                    <a:pt x="21510" y="25025"/>
                  </a:lnTo>
                  <a:lnTo>
                    <a:pt x="21552" y="24983"/>
                  </a:lnTo>
                  <a:lnTo>
                    <a:pt x="21678" y="24921"/>
                  </a:lnTo>
                  <a:lnTo>
                    <a:pt x="21761" y="24942"/>
                  </a:lnTo>
                  <a:lnTo>
                    <a:pt x="21740" y="25025"/>
                  </a:lnTo>
                  <a:lnTo>
                    <a:pt x="21782" y="25046"/>
                  </a:lnTo>
                  <a:lnTo>
                    <a:pt x="21866" y="25046"/>
                  </a:lnTo>
                  <a:lnTo>
                    <a:pt x="21887" y="24942"/>
                  </a:lnTo>
                  <a:lnTo>
                    <a:pt x="21970" y="24900"/>
                  </a:lnTo>
                  <a:lnTo>
                    <a:pt x="22096" y="25004"/>
                  </a:lnTo>
                  <a:lnTo>
                    <a:pt x="22159" y="24921"/>
                  </a:lnTo>
                  <a:lnTo>
                    <a:pt x="22242" y="24921"/>
                  </a:lnTo>
                  <a:lnTo>
                    <a:pt x="22263" y="25004"/>
                  </a:lnTo>
                  <a:lnTo>
                    <a:pt x="22389" y="24942"/>
                  </a:lnTo>
                  <a:lnTo>
                    <a:pt x="22389" y="24879"/>
                  </a:lnTo>
                  <a:lnTo>
                    <a:pt x="22556" y="24816"/>
                  </a:lnTo>
                  <a:lnTo>
                    <a:pt x="22661" y="24900"/>
                  </a:lnTo>
                  <a:lnTo>
                    <a:pt x="22870" y="24816"/>
                  </a:lnTo>
                  <a:lnTo>
                    <a:pt x="22828" y="24628"/>
                  </a:lnTo>
                  <a:lnTo>
                    <a:pt x="22954" y="24586"/>
                  </a:lnTo>
                  <a:lnTo>
                    <a:pt x="23100" y="24586"/>
                  </a:lnTo>
                  <a:lnTo>
                    <a:pt x="23184" y="24502"/>
                  </a:lnTo>
                  <a:lnTo>
                    <a:pt x="23310" y="24586"/>
                  </a:lnTo>
                  <a:lnTo>
                    <a:pt x="23310" y="24670"/>
                  </a:lnTo>
                  <a:lnTo>
                    <a:pt x="23435" y="24690"/>
                  </a:lnTo>
                  <a:lnTo>
                    <a:pt x="23477" y="24774"/>
                  </a:lnTo>
                  <a:lnTo>
                    <a:pt x="23749" y="24774"/>
                  </a:lnTo>
                  <a:lnTo>
                    <a:pt x="23812" y="24816"/>
                  </a:lnTo>
                  <a:lnTo>
                    <a:pt x="23958" y="24774"/>
                  </a:lnTo>
                  <a:lnTo>
                    <a:pt x="24042" y="24837"/>
                  </a:lnTo>
                  <a:lnTo>
                    <a:pt x="24042" y="24942"/>
                  </a:lnTo>
                  <a:lnTo>
                    <a:pt x="23937" y="24983"/>
                  </a:lnTo>
                  <a:lnTo>
                    <a:pt x="23875" y="25193"/>
                  </a:lnTo>
                  <a:lnTo>
                    <a:pt x="23958" y="25214"/>
                  </a:lnTo>
                  <a:lnTo>
                    <a:pt x="23979" y="25318"/>
                  </a:lnTo>
                  <a:lnTo>
                    <a:pt x="24230" y="25402"/>
                  </a:lnTo>
                  <a:lnTo>
                    <a:pt x="24251" y="25506"/>
                  </a:lnTo>
                  <a:lnTo>
                    <a:pt x="24377" y="25527"/>
                  </a:lnTo>
                  <a:lnTo>
                    <a:pt x="24481" y="25611"/>
                  </a:lnTo>
                  <a:lnTo>
                    <a:pt x="24586" y="25548"/>
                  </a:lnTo>
                  <a:lnTo>
                    <a:pt x="24649" y="25611"/>
                  </a:lnTo>
                  <a:lnTo>
                    <a:pt x="24711" y="25569"/>
                  </a:lnTo>
                  <a:lnTo>
                    <a:pt x="24816" y="25632"/>
                  </a:lnTo>
                  <a:lnTo>
                    <a:pt x="24858" y="25632"/>
                  </a:lnTo>
                  <a:lnTo>
                    <a:pt x="24900" y="25611"/>
                  </a:lnTo>
                  <a:lnTo>
                    <a:pt x="24963" y="25653"/>
                  </a:lnTo>
                  <a:lnTo>
                    <a:pt x="25046" y="25611"/>
                  </a:lnTo>
                  <a:lnTo>
                    <a:pt x="25046" y="25548"/>
                  </a:lnTo>
                  <a:lnTo>
                    <a:pt x="25088" y="25423"/>
                  </a:lnTo>
                  <a:lnTo>
                    <a:pt x="25130" y="25527"/>
                  </a:lnTo>
                  <a:lnTo>
                    <a:pt x="25235" y="25653"/>
                  </a:lnTo>
                  <a:lnTo>
                    <a:pt x="25297" y="25632"/>
                  </a:lnTo>
                  <a:lnTo>
                    <a:pt x="25444" y="25737"/>
                  </a:lnTo>
                  <a:lnTo>
                    <a:pt x="25569" y="25737"/>
                  </a:lnTo>
                  <a:lnTo>
                    <a:pt x="25632" y="25632"/>
                  </a:lnTo>
                  <a:lnTo>
                    <a:pt x="25716" y="25716"/>
                  </a:lnTo>
                  <a:lnTo>
                    <a:pt x="25820" y="25674"/>
                  </a:lnTo>
                  <a:lnTo>
                    <a:pt x="25862" y="25716"/>
                  </a:lnTo>
                  <a:lnTo>
                    <a:pt x="25862" y="25737"/>
                  </a:lnTo>
                  <a:lnTo>
                    <a:pt x="25800" y="25758"/>
                  </a:lnTo>
                  <a:lnTo>
                    <a:pt x="25758" y="25862"/>
                  </a:lnTo>
                  <a:lnTo>
                    <a:pt x="25695" y="25967"/>
                  </a:lnTo>
                  <a:lnTo>
                    <a:pt x="25695" y="26030"/>
                  </a:lnTo>
                  <a:lnTo>
                    <a:pt x="25820" y="26197"/>
                  </a:lnTo>
                  <a:lnTo>
                    <a:pt x="25904" y="26260"/>
                  </a:lnTo>
                  <a:lnTo>
                    <a:pt x="25904" y="26302"/>
                  </a:lnTo>
                  <a:lnTo>
                    <a:pt x="25925" y="26448"/>
                  </a:lnTo>
                  <a:lnTo>
                    <a:pt x="25946" y="26406"/>
                  </a:lnTo>
                  <a:lnTo>
                    <a:pt x="26009" y="26343"/>
                  </a:lnTo>
                  <a:lnTo>
                    <a:pt x="26092" y="26364"/>
                  </a:lnTo>
                  <a:lnTo>
                    <a:pt x="26134" y="26385"/>
                  </a:lnTo>
                  <a:lnTo>
                    <a:pt x="26176" y="26385"/>
                  </a:lnTo>
                  <a:lnTo>
                    <a:pt x="26281" y="26281"/>
                  </a:lnTo>
                  <a:lnTo>
                    <a:pt x="26260" y="26239"/>
                  </a:lnTo>
                  <a:lnTo>
                    <a:pt x="26218" y="26197"/>
                  </a:lnTo>
                  <a:lnTo>
                    <a:pt x="26218" y="26176"/>
                  </a:lnTo>
                  <a:lnTo>
                    <a:pt x="26155" y="26071"/>
                  </a:lnTo>
                  <a:lnTo>
                    <a:pt x="26072" y="26071"/>
                  </a:lnTo>
                  <a:lnTo>
                    <a:pt x="26030" y="25967"/>
                  </a:lnTo>
                  <a:lnTo>
                    <a:pt x="26051" y="25925"/>
                  </a:lnTo>
                  <a:lnTo>
                    <a:pt x="26155" y="25841"/>
                  </a:lnTo>
                  <a:lnTo>
                    <a:pt x="26155" y="25758"/>
                  </a:lnTo>
                  <a:lnTo>
                    <a:pt x="26155" y="25716"/>
                  </a:lnTo>
                  <a:lnTo>
                    <a:pt x="26176" y="25716"/>
                  </a:lnTo>
                  <a:lnTo>
                    <a:pt x="26218" y="25653"/>
                  </a:lnTo>
                  <a:lnTo>
                    <a:pt x="26239" y="25716"/>
                  </a:lnTo>
                  <a:lnTo>
                    <a:pt x="26260" y="25737"/>
                  </a:lnTo>
                  <a:lnTo>
                    <a:pt x="26281" y="25737"/>
                  </a:lnTo>
                  <a:lnTo>
                    <a:pt x="26260" y="25758"/>
                  </a:lnTo>
                  <a:lnTo>
                    <a:pt x="26260" y="25778"/>
                  </a:lnTo>
                  <a:lnTo>
                    <a:pt x="26323" y="25778"/>
                  </a:lnTo>
                  <a:lnTo>
                    <a:pt x="26281" y="25820"/>
                  </a:lnTo>
                  <a:lnTo>
                    <a:pt x="26344" y="25841"/>
                  </a:lnTo>
                  <a:lnTo>
                    <a:pt x="26385" y="25758"/>
                  </a:lnTo>
                  <a:lnTo>
                    <a:pt x="26490" y="25737"/>
                  </a:lnTo>
                  <a:lnTo>
                    <a:pt x="26553" y="25653"/>
                  </a:lnTo>
                  <a:lnTo>
                    <a:pt x="26616" y="25716"/>
                  </a:lnTo>
                  <a:lnTo>
                    <a:pt x="26741" y="25653"/>
                  </a:lnTo>
                  <a:lnTo>
                    <a:pt x="26867" y="25611"/>
                  </a:lnTo>
                  <a:lnTo>
                    <a:pt x="26804" y="25527"/>
                  </a:lnTo>
                  <a:lnTo>
                    <a:pt x="26908" y="25527"/>
                  </a:lnTo>
                  <a:lnTo>
                    <a:pt x="27013" y="25465"/>
                  </a:lnTo>
                  <a:lnTo>
                    <a:pt x="27139" y="25527"/>
                  </a:lnTo>
                  <a:lnTo>
                    <a:pt x="27201" y="25506"/>
                  </a:lnTo>
                  <a:lnTo>
                    <a:pt x="27327" y="25444"/>
                  </a:lnTo>
                  <a:lnTo>
                    <a:pt x="27432" y="25339"/>
                  </a:lnTo>
                  <a:lnTo>
                    <a:pt x="27515" y="25234"/>
                  </a:lnTo>
                  <a:lnTo>
                    <a:pt x="27536" y="25193"/>
                  </a:lnTo>
                  <a:lnTo>
                    <a:pt x="27578" y="25214"/>
                  </a:lnTo>
                  <a:lnTo>
                    <a:pt x="27620" y="25255"/>
                  </a:lnTo>
                  <a:lnTo>
                    <a:pt x="27662" y="25214"/>
                  </a:lnTo>
                  <a:lnTo>
                    <a:pt x="27724" y="25130"/>
                  </a:lnTo>
                  <a:lnTo>
                    <a:pt x="27808" y="25088"/>
                  </a:lnTo>
                  <a:lnTo>
                    <a:pt x="27787" y="24942"/>
                  </a:lnTo>
                  <a:lnTo>
                    <a:pt x="27745" y="24837"/>
                  </a:lnTo>
                  <a:lnTo>
                    <a:pt x="27787" y="24774"/>
                  </a:lnTo>
                  <a:lnTo>
                    <a:pt x="27745" y="24690"/>
                  </a:lnTo>
                  <a:lnTo>
                    <a:pt x="27808" y="24732"/>
                  </a:lnTo>
                  <a:lnTo>
                    <a:pt x="27934" y="24816"/>
                  </a:lnTo>
                  <a:lnTo>
                    <a:pt x="27955" y="24900"/>
                  </a:lnTo>
                  <a:lnTo>
                    <a:pt x="28059" y="25004"/>
                  </a:lnTo>
                  <a:lnTo>
                    <a:pt x="28143" y="24983"/>
                  </a:lnTo>
                  <a:lnTo>
                    <a:pt x="28143" y="24983"/>
                  </a:lnTo>
                  <a:lnTo>
                    <a:pt x="28101" y="25046"/>
                  </a:lnTo>
                  <a:lnTo>
                    <a:pt x="28017" y="25109"/>
                  </a:lnTo>
                  <a:lnTo>
                    <a:pt x="28038" y="25151"/>
                  </a:lnTo>
                  <a:lnTo>
                    <a:pt x="28248" y="25046"/>
                  </a:lnTo>
                  <a:lnTo>
                    <a:pt x="28248" y="24921"/>
                  </a:lnTo>
                  <a:lnTo>
                    <a:pt x="28352" y="24900"/>
                  </a:lnTo>
                  <a:lnTo>
                    <a:pt x="28415" y="24837"/>
                  </a:lnTo>
                  <a:lnTo>
                    <a:pt x="28520" y="24900"/>
                  </a:lnTo>
                  <a:lnTo>
                    <a:pt x="28582" y="24879"/>
                  </a:lnTo>
                  <a:lnTo>
                    <a:pt x="28624" y="24795"/>
                  </a:lnTo>
                  <a:lnTo>
                    <a:pt x="28687" y="24795"/>
                  </a:lnTo>
                  <a:lnTo>
                    <a:pt x="28708" y="24711"/>
                  </a:lnTo>
                  <a:lnTo>
                    <a:pt x="28771" y="24795"/>
                  </a:lnTo>
                  <a:lnTo>
                    <a:pt x="28854" y="24900"/>
                  </a:lnTo>
                  <a:lnTo>
                    <a:pt x="28896" y="24837"/>
                  </a:lnTo>
                  <a:lnTo>
                    <a:pt x="28938" y="24732"/>
                  </a:lnTo>
                  <a:lnTo>
                    <a:pt x="28980" y="24732"/>
                  </a:lnTo>
                  <a:lnTo>
                    <a:pt x="29001" y="24774"/>
                  </a:lnTo>
                  <a:lnTo>
                    <a:pt x="29085" y="24774"/>
                  </a:lnTo>
                  <a:lnTo>
                    <a:pt x="29105" y="24711"/>
                  </a:lnTo>
                  <a:lnTo>
                    <a:pt x="29231" y="24711"/>
                  </a:lnTo>
                  <a:lnTo>
                    <a:pt x="29294" y="24628"/>
                  </a:lnTo>
                  <a:lnTo>
                    <a:pt x="29357" y="24586"/>
                  </a:lnTo>
                  <a:lnTo>
                    <a:pt x="29377" y="24670"/>
                  </a:lnTo>
                  <a:lnTo>
                    <a:pt x="29398" y="24607"/>
                  </a:lnTo>
                  <a:lnTo>
                    <a:pt x="29482" y="24607"/>
                  </a:lnTo>
                  <a:lnTo>
                    <a:pt x="29566" y="24586"/>
                  </a:lnTo>
                  <a:lnTo>
                    <a:pt x="29524" y="24502"/>
                  </a:lnTo>
                  <a:lnTo>
                    <a:pt x="29587" y="24418"/>
                  </a:lnTo>
                  <a:lnTo>
                    <a:pt x="29608" y="24293"/>
                  </a:lnTo>
                  <a:lnTo>
                    <a:pt x="29566" y="24188"/>
                  </a:lnTo>
                  <a:lnTo>
                    <a:pt x="29566" y="24188"/>
                  </a:lnTo>
                  <a:lnTo>
                    <a:pt x="29608" y="24209"/>
                  </a:lnTo>
                  <a:lnTo>
                    <a:pt x="29670" y="24146"/>
                  </a:lnTo>
                  <a:lnTo>
                    <a:pt x="29796" y="24105"/>
                  </a:lnTo>
                  <a:lnTo>
                    <a:pt x="29817" y="24167"/>
                  </a:lnTo>
                  <a:lnTo>
                    <a:pt x="29921" y="24167"/>
                  </a:lnTo>
                  <a:lnTo>
                    <a:pt x="29942" y="24042"/>
                  </a:lnTo>
                  <a:lnTo>
                    <a:pt x="30005" y="24042"/>
                  </a:lnTo>
                  <a:lnTo>
                    <a:pt x="30026" y="23958"/>
                  </a:lnTo>
                  <a:lnTo>
                    <a:pt x="30089" y="23958"/>
                  </a:lnTo>
                  <a:lnTo>
                    <a:pt x="30089" y="23979"/>
                  </a:lnTo>
                  <a:lnTo>
                    <a:pt x="30110" y="23979"/>
                  </a:lnTo>
                  <a:lnTo>
                    <a:pt x="30193" y="23874"/>
                  </a:lnTo>
                  <a:lnTo>
                    <a:pt x="30256" y="23958"/>
                  </a:lnTo>
                  <a:lnTo>
                    <a:pt x="30256" y="23833"/>
                  </a:lnTo>
                  <a:lnTo>
                    <a:pt x="30340" y="23833"/>
                  </a:lnTo>
                  <a:lnTo>
                    <a:pt x="30361" y="23728"/>
                  </a:lnTo>
                  <a:lnTo>
                    <a:pt x="30277" y="23686"/>
                  </a:lnTo>
                  <a:lnTo>
                    <a:pt x="30193" y="23749"/>
                  </a:lnTo>
                  <a:lnTo>
                    <a:pt x="30047" y="23623"/>
                  </a:lnTo>
                  <a:lnTo>
                    <a:pt x="30235" y="23623"/>
                  </a:lnTo>
                  <a:lnTo>
                    <a:pt x="30340" y="23477"/>
                  </a:lnTo>
                  <a:lnTo>
                    <a:pt x="30361" y="23540"/>
                  </a:lnTo>
                  <a:lnTo>
                    <a:pt x="30445" y="23477"/>
                  </a:lnTo>
                  <a:lnTo>
                    <a:pt x="30612" y="23581"/>
                  </a:lnTo>
                  <a:lnTo>
                    <a:pt x="30633" y="23456"/>
                  </a:lnTo>
                  <a:lnTo>
                    <a:pt x="30549" y="23435"/>
                  </a:lnTo>
                  <a:lnTo>
                    <a:pt x="30507" y="23372"/>
                  </a:lnTo>
                  <a:lnTo>
                    <a:pt x="30528" y="23309"/>
                  </a:lnTo>
                  <a:lnTo>
                    <a:pt x="30633" y="23372"/>
                  </a:lnTo>
                  <a:lnTo>
                    <a:pt x="30717" y="23309"/>
                  </a:lnTo>
                  <a:lnTo>
                    <a:pt x="30675" y="23268"/>
                  </a:lnTo>
                  <a:lnTo>
                    <a:pt x="30612" y="23268"/>
                  </a:lnTo>
                  <a:lnTo>
                    <a:pt x="30612" y="23163"/>
                  </a:lnTo>
                  <a:lnTo>
                    <a:pt x="30528" y="23121"/>
                  </a:lnTo>
                  <a:lnTo>
                    <a:pt x="30612" y="23100"/>
                  </a:lnTo>
                  <a:lnTo>
                    <a:pt x="30654" y="23142"/>
                  </a:lnTo>
                  <a:lnTo>
                    <a:pt x="30717" y="23142"/>
                  </a:lnTo>
                  <a:lnTo>
                    <a:pt x="30758" y="23205"/>
                  </a:lnTo>
                  <a:lnTo>
                    <a:pt x="30758" y="23121"/>
                  </a:lnTo>
                  <a:lnTo>
                    <a:pt x="30654" y="23037"/>
                  </a:lnTo>
                  <a:lnTo>
                    <a:pt x="30654" y="22933"/>
                  </a:lnTo>
                  <a:lnTo>
                    <a:pt x="30737" y="22933"/>
                  </a:lnTo>
                  <a:lnTo>
                    <a:pt x="30758" y="22891"/>
                  </a:lnTo>
                  <a:lnTo>
                    <a:pt x="30863" y="22954"/>
                  </a:lnTo>
                  <a:lnTo>
                    <a:pt x="30863" y="23037"/>
                  </a:lnTo>
                  <a:lnTo>
                    <a:pt x="30926" y="23037"/>
                  </a:lnTo>
                  <a:lnTo>
                    <a:pt x="30968" y="23121"/>
                  </a:lnTo>
                  <a:lnTo>
                    <a:pt x="30989" y="22996"/>
                  </a:lnTo>
                  <a:lnTo>
                    <a:pt x="30947" y="22912"/>
                  </a:lnTo>
                  <a:lnTo>
                    <a:pt x="30884" y="22912"/>
                  </a:lnTo>
                  <a:lnTo>
                    <a:pt x="30863" y="22828"/>
                  </a:lnTo>
                  <a:lnTo>
                    <a:pt x="30947" y="22828"/>
                  </a:lnTo>
                  <a:lnTo>
                    <a:pt x="30947" y="22745"/>
                  </a:lnTo>
                  <a:lnTo>
                    <a:pt x="30863" y="22724"/>
                  </a:lnTo>
                  <a:lnTo>
                    <a:pt x="30989" y="22598"/>
                  </a:lnTo>
                  <a:lnTo>
                    <a:pt x="30926" y="22535"/>
                  </a:lnTo>
                  <a:lnTo>
                    <a:pt x="30842" y="22535"/>
                  </a:lnTo>
                  <a:lnTo>
                    <a:pt x="30779" y="22598"/>
                  </a:lnTo>
                  <a:lnTo>
                    <a:pt x="30800" y="22493"/>
                  </a:lnTo>
                  <a:lnTo>
                    <a:pt x="30947" y="22410"/>
                  </a:lnTo>
                  <a:lnTo>
                    <a:pt x="31135" y="22326"/>
                  </a:lnTo>
                  <a:lnTo>
                    <a:pt x="31072" y="22263"/>
                  </a:lnTo>
                  <a:lnTo>
                    <a:pt x="30989" y="22326"/>
                  </a:lnTo>
                  <a:lnTo>
                    <a:pt x="30863" y="22201"/>
                  </a:lnTo>
                  <a:lnTo>
                    <a:pt x="30968" y="22201"/>
                  </a:lnTo>
                  <a:lnTo>
                    <a:pt x="30884" y="22096"/>
                  </a:lnTo>
                  <a:lnTo>
                    <a:pt x="30800" y="22096"/>
                  </a:lnTo>
                  <a:lnTo>
                    <a:pt x="30863" y="22054"/>
                  </a:lnTo>
                  <a:lnTo>
                    <a:pt x="30800" y="21991"/>
                  </a:lnTo>
                  <a:lnTo>
                    <a:pt x="30884" y="21991"/>
                  </a:lnTo>
                  <a:lnTo>
                    <a:pt x="30926" y="21908"/>
                  </a:lnTo>
                  <a:lnTo>
                    <a:pt x="31030" y="21908"/>
                  </a:lnTo>
                  <a:lnTo>
                    <a:pt x="30989" y="22012"/>
                  </a:lnTo>
                  <a:lnTo>
                    <a:pt x="31072" y="22012"/>
                  </a:lnTo>
                  <a:lnTo>
                    <a:pt x="31240" y="21866"/>
                  </a:lnTo>
                  <a:lnTo>
                    <a:pt x="31240" y="21782"/>
                  </a:lnTo>
                  <a:lnTo>
                    <a:pt x="31365" y="21803"/>
                  </a:lnTo>
                  <a:lnTo>
                    <a:pt x="31281" y="21698"/>
                  </a:lnTo>
                  <a:lnTo>
                    <a:pt x="31198" y="21698"/>
                  </a:lnTo>
                  <a:lnTo>
                    <a:pt x="31240" y="21594"/>
                  </a:lnTo>
                  <a:lnTo>
                    <a:pt x="31302" y="21677"/>
                  </a:lnTo>
                  <a:lnTo>
                    <a:pt x="31386" y="21636"/>
                  </a:lnTo>
                  <a:lnTo>
                    <a:pt x="31386" y="21531"/>
                  </a:lnTo>
                  <a:lnTo>
                    <a:pt x="31449" y="21489"/>
                  </a:lnTo>
                  <a:lnTo>
                    <a:pt x="31386" y="21426"/>
                  </a:lnTo>
                  <a:lnTo>
                    <a:pt x="31386" y="21343"/>
                  </a:lnTo>
                  <a:lnTo>
                    <a:pt x="31470" y="21322"/>
                  </a:lnTo>
                  <a:lnTo>
                    <a:pt x="31407" y="21238"/>
                  </a:lnTo>
                  <a:lnTo>
                    <a:pt x="31407" y="21175"/>
                  </a:lnTo>
                  <a:lnTo>
                    <a:pt x="31302" y="21112"/>
                  </a:lnTo>
                  <a:lnTo>
                    <a:pt x="31470" y="21154"/>
                  </a:lnTo>
                  <a:lnTo>
                    <a:pt x="31512" y="21112"/>
                  </a:lnTo>
                  <a:lnTo>
                    <a:pt x="31616" y="20903"/>
                  </a:lnTo>
                  <a:lnTo>
                    <a:pt x="31700" y="20903"/>
                  </a:lnTo>
                  <a:lnTo>
                    <a:pt x="31721" y="20966"/>
                  </a:lnTo>
                  <a:lnTo>
                    <a:pt x="31763" y="21029"/>
                  </a:lnTo>
                  <a:lnTo>
                    <a:pt x="31784" y="20924"/>
                  </a:lnTo>
                  <a:lnTo>
                    <a:pt x="31846" y="20861"/>
                  </a:lnTo>
                  <a:lnTo>
                    <a:pt x="31805" y="20736"/>
                  </a:lnTo>
                  <a:lnTo>
                    <a:pt x="31679" y="20736"/>
                  </a:lnTo>
                  <a:lnTo>
                    <a:pt x="31616" y="20694"/>
                  </a:lnTo>
                  <a:lnTo>
                    <a:pt x="31679" y="20652"/>
                  </a:lnTo>
                  <a:lnTo>
                    <a:pt x="31763" y="20652"/>
                  </a:lnTo>
                  <a:lnTo>
                    <a:pt x="31826" y="20610"/>
                  </a:lnTo>
                  <a:lnTo>
                    <a:pt x="31784" y="20548"/>
                  </a:lnTo>
                  <a:lnTo>
                    <a:pt x="31700" y="20506"/>
                  </a:lnTo>
                  <a:lnTo>
                    <a:pt x="31784" y="20443"/>
                  </a:lnTo>
                  <a:lnTo>
                    <a:pt x="31826" y="20443"/>
                  </a:lnTo>
                  <a:lnTo>
                    <a:pt x="31826" y="20401"/>
                  </a:lnTo>
                  <a:lnTo>
                    <a:pt x="31784" y="20338"/>
                  </a:lnTo>
                  <a:lnTo>
                    <a:pt x="31574" y="20338"/>
                  </a:lnTo>
                  <a:lnTo>
                    <a:pt x="31595" y="20296"/>
                  </a:lnTo>
                  <a:lnTo>
                    <a:pt x="31721" y="20192"/>
                  </a:lnTo>
                  <a:lnTo>
                    <a:pt x="31826" y="20213"/>
                  </a:lnTo>
                  <a:lnTo>
                    <a:pt x="31846" y="20192"/>
                  </a:lnTo>
                  <a:lnTo>
                    <a:pt x="31888" y="20129"/>
                  </a:lnTo>
                  <a:lnTo>
                    <a:pt x="31930" y="20192"/>
                  </a:lnTo>
                  <a:lnTo>
                    <a:pt x="31972" y="20213"/>
                  </a:lnTo>
                  <a:lnTo>
                    <a:pt x="32014" y="20171"/>
                  </a:lnTo>
                  <a:lnTo>
                    <a:pt x="31993" y="20087"/>
                  </a:lnTo>
                  <a:lnTo>
                    <a:pt x="31972" y="19920"/>
                  </a:lnTo>
                  <a:lnTo>
                    <a:pt x="31909" y="19878"/>
                  </a:lnTo>
                  <a:lnTo>
                    <a:pt x="31826" y="19962"/>
                  </a:lnTo>
                  <a:lnTo>
                    <a:pt x="31846" y="19983"/>
                  </a:lnTo>
                  <a:lnTo>
                    <a:pt x="31846" y="20024"/>
                  </a:lnTo>
                  <a:lnTo>
                    <a:pt x="31763" y="20004"/>
                  </a:lnTo>
                  <a:lnTo>
                    <a:pt x="31595" y="20129"/>
                  </a:lnTo>
                  <a:lnTo>
                    <a:pt x="31512" y="20108"/>
                  </a:lnTo>
                  <a:lnTo>
                    <a:pt x="31512" y="20004"/>
                  </a:lnTo>
                  <a:lnTo>
                    <a:pt x="31679" y="19983"/>
                  </a:lnTo>
                  <a:lnTo>
                    <a:pt x="31930" y="19752"/>
                  </a:lnTo>
                  <a:lnTo>
                    <a:pt x="31909" y="19711"/>
                  </a:lnTo>
                  <a:lnTo>
                    <a:pt x="31805" y="19711"/>
                  </a:lnTo>
                  <a:lnTo>
                    <a:pt x="31763" y="19648"/>
                  </a:lnTo>
                  <a:lnTo>
                    <a:pt x="31721" y="19690"/>
                  </a:lnTo>
                  <a:lnTo>
                    <a:pt x="31553" y="19460"/>
                  </a:lnTo>
                  <a:lnTo>
                    <a:pt x="31386" y="19439"/>
                  </a:lnTo>
                  <a:lnTo>
                    <a:pt x="31240" y="19585"/>
                  </a:lnTo>
                  <a:lnTo>
                    <a:pt x="31135" y="19564"/>
                  </a:lnTo>
                  <a:lnTo>
                    <a:pt x="31030" y="19397"/>
                  </a:lnTo>
                  <a:lnTo>
                    <a:pt x="30884" y="19439"/>
                  </a:lnTo>
                  <a:lnTo>
                    <a:pt x="30779" y="19501"/>
                  </a:lnTo>
                  <a:lnTo>
                    <a:pt x="30737" y="19606"/>
                  </a:lnTo>
                  <a:lnTo>
                    <a:pt x="30758" y="19480"/>
                  </a:lnTo>
                  <a:lnTo>
                    <a:pt x="30884" y="19376"/>
                  </a:lnTo>
                  <a:lnTo>
                    <a:pt x="30968" y="19376"/>
                  </a:lnTo>
                  <a:lnTo>
                    <a:pt x="31051" y="19334"/>
                  </a:lnTo>
                  <a:lnTo>
                    <a:pt x="31177" y="19376"/>
                  </a:lnTo>
                  <a:lnTo>
                    <a:pt x="31281" y="19355"/>
                  </a:lnTo>
                  <a:lnTo>
                    <a:pt x="31281" y="19250"/>
                  </a:lnTo>
                  <a:lnTo>
                    <a:pt x="31323" y="19188"/>
                  </a:lnTo>
                  <a:lnTo>
                    <a:pt x="31407" y="19188"/>
                  </a:lnTo>
                  <a:lnTo>
                    <a:pt x="31553" y="19041"/>
                  </a:lnTo>
                  <a:lnTo>
                    <a:pt x="31700" y="19020"/>
                  </a:lnTo>
                  <a:lnTo>
                    <a:pt x="31700" y="18936"/>
                  </a:lnTo>
                  <a:lnTo>
                    <a:pt x="31574" y="18727"/>
                  </a:lnTo>
                  <a:lnTo>
                    <a:pt x="31281" y="18539"/>
                  </a:lnTo>
                  <a:lnTo>
                    <a:pt x="31072" y="18413"/>
                  </a:lnTo>
                  <a:lnTo>
                    <a:pt x="30842" y="18204"/>
                  </a:lnTo>
                  <a:lnTo>
                    <a:pt x="30737" y="18204"/>
                  </a:lnTo>
                  <a:lnTo>
                    <a:pt x="30549" y="18330"/>
                  </a:lnTo>
                  <a:lnTo>
                    <a:pt x="30445" y="18309"/>
                  </a:lnTo>
                  <a:lnTo>
                    <a:pt x="30319" y="18183"/>
                  </a:lnTo>
                  <a:lnTo>
                    <a:pt x="30319" y="18099"/>
                  </a:lnTo>
                  <a:lnTo>
                    <a:pt x="30235" y="18079"/>
                  </a:lnTo>
                  <a:lnTo>
                    <a:pt x="30110" y="18120"/>
                  </a:lnTo>
                  <a:lnTo>
                    <a:pt x="29984" y="18120"/>
                  </a:lnTo>
                  <a:lnTo>
                    <a:pt x="29838" y="18141"/>
                  </a:lnTo>
                  <a:lnTo>
                    <a:pt x="29691" y="18351"/>
                  </a:lnTo>
                  <a:lnTo>
                    <a:pt x="29817" y="18099"/>
                  </a:lnTo>
                  <a:lnTo>
                    <a:pt x="29921" y="18037"/>
                  </a:lnTo>
                  <a:lnTo>
                    <a:pt x="29984" y="18079"/>
                  </a:lnTo>
                  <a:lnTo>
                    <a:pt x="30047" y="18079"/>
                  </a:lnTo>
                  <a:lnTo>
                    <a:pt x="30089" y="18016"/>
                  </a:lnTo>
                  <a:lnTo>
                    <a:pt x="30193" y="18079"/>
                  </a:lnTo>
                  <a:lnTo>
                    <a:pt x="30340" y="17995"/>
                  </a:lnTo>
                  <a:lnTo>
                    <a:pt x="30403" y="18183"/>
                  </a:lnTo>
                  <a:lnTo>
                    <a:pt x="30465" y="18225"/>
                  </a:lnTo>
                  <a:lnTo>
                    <a:pt x="30570" y="18225"/>
                  </a:lnTo>
                  <a:lnTo>
                    <a:pt x="30654" y="18120"/>
                  </a:lnTo>
                  <a:lnTo>
                    <a:pt x="30842" y="18141"/>
                  </a:lnTo>
                  <a:lnTo>
                    <a:pt x="30968" y="18246"/>
                  </a:lnTo>
                  <a:lnTo>
                    <a:pt x="31051" y="18246"/>
                  </a:lnTo>
                  <a:lnTo>
                    <a:pt x="31177" y="18351"/>
                  </a:lnTo>
                  <a:lnTo>
                    <a:pt x="31323" y="18288"/>
                  </a:lnTo>
                  <a:lnTo>
                    <a:pt x="31574" y="18351"/>
                  </a:lnTo>
                  <a:lnTo>
                    <a:pt x="31658" y="18330"/>
                  </a:lnTo>
                  <a:lnTo>
                    <a:pt x="31553" y="18141"/>
                  </a:lnTo>
                  <a:lnTo>
                    <a:pt x="31491" y="18120"/>
                  </a:lnTo>
                  <a:lnTo>
                    <a:pt x="31323" y="17974"/>
                  </a:lnTo>
                  <a:lnTo>
                    <a:pt x="31323" y="17911"/>
                  </a:lnTo>
                  <a:lnTo>
                    <a:pt x="31281" y="17869"/>
                  </a:lnTo>
                  <a:lnTo>
                    <a:pt x="31177" y="17890"/>
                  </a:lnTo>
                  <a:lnTo>
                    <a:pt x="31051" y="17827"/>
                  </a:lnTo>
                  <a:lnTo>
                    <a:pt x="30884" y="17597"/>
                  </a:lnTo>
                  <a:lnTo>
                    <a:pt x="30884" y="17451"/>
                  </a:lnTo>
                  <a:lnTo>
                    <a:pt x="30675" y="17283"/>
                  </a:lnTo>
                  <a:lnTo>
                    <a:pt x="30675" y="17095"/>
                  </a:lnTo>
                  <a:lnTo>
                    <a:pt x="30549" y="17074"/>
                  </a:lnTo>
                  <a:lnTo>
                    <a:pt x="30612" y="16949"/>
                  </a:lnTo>
                  <a:lnTo>
                    <a:pt x="30570" y="16928"/>
                  </a:lnTo>
                  <a:lnTo>
                    <a:pt x="30403" y="16572"/>
                  </a:lnTo>
                  <a:lnTo>
                    <a:pt x="30089" y="16405"/>
                  </a:lnTo>
                  <a:lnTo>
                    <a:pt x="30005" y="16447"/>
                  </a:lnTo>
                  <a:lnTo>
                    <a:pt x="30005" y="16363"/>
                  </a:lnTo>
                  <a:lnTo>
                    <a:pt x="29712" y="16237"/>
                  </a:lnTo>
                  <a:lnTo>
                    <a:pt x="29670" y="16237"/>
                  </a:lnTo>
                  <a:lnTo>
                    <a:pt x="29670" y="15944"/>
                  </a:lnTo>
                  <a:lnTo>
                    <a:pt x="29712" y="15735"/>
                  </a:lnTo>
                  <a:lnTo>
                    <a:pt x="29670" y="15610"/>
                  </a:lnTo>
                  <a:lnTo>
                    <a:pt x="29691" y="15463"/>
                  </a:lnTo>
                  <a:lnTo>
                    <a:pt x="29712" y="15484"/>
                  </a:lnTo>
                  <a:lnTo>
                    <a:pt x="29817" y="15463"/>
                  </a:lnTo>
                  <a:lnTo>
                    <a:pt x="29921" y="15296"/>
                  </a:lnTo>
                  <a:lnTo>
                    <a:pt x="29984" y="15317"/>
                  </a:lnTo>
                  <a:lnTo>
                    <a:pt x="30089" y="15191"/>
                  </a:lnTo>
                  <a:lnTo>
                    <a:pt x="29984" y="15149"/>
                  </a:lnTo>
                  <a:lnTo>
                    <a:pt x="29921" y="15066"/>
                  </a:lnTo>
                  <a:lnTo>
                    <a:pt x="30005" y="14961"/>
                  </a:lnTo>
                  <a:lnTo>
                    <a:pt x="30193" y="14982"/>
                  </a:lnTo>
                  <a:lnTo>
                    <a:pt x="30193" y="14856"/>
                  </a:lnTo>
                  <a:lnTo>
                    <a:pt x="30319" y="14835"/>
                  </a:lnTo>
                  <a:lnTo>
                    <a:pt x="30319" y="14731"/>
                  </a:lnTo>
                  <a:lnTo>
                    <a:pt x="30193" y="14647"/>
                  </a:lnTo>
                  <a:lnTo>
                    <a:pt x="30319" y="14647"/>
                  </a:lnTo>
                  <a:lnTo>
                    <a:pt x="30424" y="14689"/>
                  </a:lnTo>
                  <a:lnTo>
                    <a:pt x="30445" y="14647"/>
                  </a:lnTo>
                  <a:lnTo>
                    <a:pt x="30549" y="14647"/>
                  </a:lnTo>
                  <a:lnTo>
                    <a:pt x="30654" y="14563"/>
                  </a:lnTo>
                  <a:lnTo>
                    <a:pt x="30717" y="14563"/>
                  </a:lnTo>
                  <a:lnTo>
                    <a:pt x="30842" y="14375"/>
                  </a:lnTo>
                  <a:lnTo>
                    <a:pt x="30884" y="14459"/>
                  </a:lnTo>
                  <a:lnTo>
                    <a:pt x="30947" y="14417"/>
                  </a:lnTo>
                  <a:lnTo>
                    <a:pt x="30947" y="14459"/>
                  </a:lnTo>
                  <a:lnTo>
                    <a:pt x="31093" y="14563"/>
                  </a:lnTo>
                  <a:lnTo>
                    <a:pt x="31240" y="14438"/>
                  </a:lnTo>
                  <a:lnTo>
                    <a:pt x="31240" y="14375"/>
                  </a:lnTo>
                  <a:lnTo>
                    <a:pt x="31156" y="14354"/>
                  </a:lnTo>
                  <a:lnTo>
                    <a:pt x="31135" y="14250"/>
                  </a:lnTo>
                  <a:lnTo>
                    <a:pt x="31198" y="14208"/>
                  </a:lnTo>
                  <a:lnTo>
                    <a:pt x="31261" y="14208"/>
                  </a:lnTo>
                  <a:lnTo>
                    <a:pt x="31177" y="14061"/>
                  </a:lnTo>
                  <a:lnTo>
                    <a:pt x="31177" y="13998"/>
                  </a:lnTo>
                  <a:lnTo>
                    <a:pt x="31302" y="13957"/>
                  </a:lnTo>
                  <a:lnTo>
                    <a:pt x="31240" y="13936"/>
                  </a:lnTo>
                  <a:lnTo>
                    <a:pt x="31093" y="13957"/>
                  </a:lnTo>
                  <a:lnTo>
                    <a:pt x="30947" y="13957"/>
                  </a:lnTo>
                  <a:lnTo>
                    <a:pt x="30947" y="13915"/>
                  </a:lnTo>
                  <a:lnTo>
                    <a:pt x="30800" y="13915"/>
                  </a:lnTo>
                  <a:lnTo>
                    <a:pt x="30758" y="13957"/>
                  </a:lnTo>
                  <a:lnTo>
                    <a:pt x="30403" y="13998"/>
                  </a:lnTo>
                  <a:lnTo>
                    <a:pt x="30319" y="13915"/>
                  </a:lnTo>
                  <a:lnTo>
                    <a:pt x="30256" y="13894"/>
                  </a:lnTo>
                  <a:lnTo>
                    <a:pt x="30193" y="13789"/>
                  </a:lnTo>
                  <a:lnTo>
                    <a:pt x="30131" y="13747"/>
                  </a:lnTo>
                  <a:lnTo>
                    <a:pt x="30089" y="13706"/>
                  </a:lnTo>
                  <a:lnTo>
                    <a:pt x="29817" y="13831"/>
                  </a:lnTo>
                  <a:lnTo>
                    <a:pt x="29691" y="13831"/>
                  </a:lnTo>
                  <a:lnTo>
                    <a:pt x="29733" y="13894"/>
                  </a:lnTo>
                  <a:lnTo>
                    <a:pt x="29733" y="13998"/>
                  </a:lnTo>
                  <a:lnTo>
                    <a:pt x="29670" y="14040"/>
                  </a:lnTo>
                  <a:lnTo>
                    <a:pt x="29503" y="14103"/>
                  </a:lnTo>
                  <a:lnTo>
                    <a:pt x="29524" y="14124"/>
                  </a:lnTo>
                  <a:lnTo>
                    <a:pt x="29587" y="14208"/>
                  </a:lnTo>
                  <a:lnTo>
                    <a:pt x="29524" y="14312"/>
                  </a:lnTo>
                  <a:lnTo>
                    <a:pt x="29482" y="14354"/>
                  </a:lnTo>
                  <a:lnTo>
                    <a:pt x="29357" y="14312"/>
                  </a:lnTo>
                  <a:lnTo>
                    <a:pt x="29231" y="14375"/>
                  </a:lnTo>
                  <a:lnTo>
                    <a:pt x="29085" y="14354"/>
                  </a:lnTo>
                  <a:lnTo>
                    <a:pt x="28938" y="14061"/>
                  </a:lnTo>
                  <a:lnTo>
                    <a:pt x="28938" y="13915"/>
                  </a:lnTo>
                  <a:lnTo>
                    <a:pt x="28896" y="13810"/>
                  </a:lnTo>
                  <a:lnTo>
                    <a:pt x="28750" y="13810"/>
                  </a:lnTo>
                  <a:lnTo>
                    <a:pt x="28687" y="13831"/>
                  </a:lnTo>
                  <a:lnTo>
                    <a:pt x="28687" y="13789"/>
                  </a:lnTo>
                  <a:lnTo>
                    <a:pt x="28624" y="13789"/>
                  </a:lnTo>
                  <a:lnTo>
                    <a:pt x="28561" y="13852"/>
                  </a:lnTo>
                  <a:lnTo>
                    <a:pt x="28540" y="13789"/>
                  </a:lnTo>
                  <a:lnTo>
                    <a:pt x="28540" y="13831"/>
                  </a:lnTo>
                  <a:lnTo>
                    <a:pt x="28436" y="13706"/>
                  </a:lnTo>
                  <a:lnTo>
                    <a:pt x="28436" y="13622"/>
                  </a:lnTo>
                  <a:lnTo>
                    <a:pt x="28227" y="13496"/>
                  </a:lnTo>
                  <a:lnTo>
                    <a:pt x="28122" y="13413"/>
                  </a:lnTo>
                  <a:lnTo>
                    <a:pt x="28101" y="13287"/>
                  </a:lnTo>
                  <a:lnTo>
                    <a:pt x="28038" y="13162"/>
                  </a:lnTo>
                  <a:lnTo>
                    <a:pt x="28101" y="13099"/>
                  </a:lnTo>
                  <a:lnTo>
                    <a:pt x="28101" y="13057"/>
                  </a:lnTo>
                  <a:lnTo>
                    <a:pt x="28101" y="12994"/>
                  </a:lnTo>
                  <a:lnTo>
                    <a:pt x="28122" y="12869"/>
                  </a:lnTo>
                  <a:lnTo>
                    <a:pt x="28164" y="12806"/>
                  </a:lnTo>
                  <a:lnTo>
                    <a:pt x="28185" y="12764"/>
                  </a:lnTo>
                  <a:lnTo>
                    <a:pt x="28415" y="12848"/>
                  </a:lnTo>
                  <a:lnTo>
                    <a:pt x="28750" y="12848"/>
                  </a:lnTo>
                  <a:lnTo>
                    <a:pt x="28792" y="12701"/>
                  </a:lnTo>
                  <a:lnTo>
                    <a:pt x="28771" y="12659"/>
                  </a:lnTo>
                  <a:lnTo>
                    <a:pt x="28854" y="12659"/>
                  </a:lnTo>
                  <a:lnTo>
                    <a:pt x="28833" y="12492"/>
                  </a:lnTo>
                  <a:lnTo>
                    <a:pt x="28792" y="12471"/>
                  </a:lnTo>
                  <a:lnTo>
                    <a:pt x="28854" y="12429"/>
                  </a:lnTo>
                  <a:lnTo>
                    <a:pt x="28896" y="12136"/>
                  </a:lnTo>
                  <a:lnTo>
                    <a:pt x="29105" y="12011"/>
                  </a:lnTo>
                  <a:lnTo>
                    <a:pt x="29210" y="12011"/>
                  </a:lnTo>
                  <a:lnTo>
                    <a:pt x="29315" y="11843"/>
                  </a:lnTo>
                  <a:lnTo>
                    <a:pt x="29377" y="11843"/>
                  </a:lnTo>
                  <a:lnTo>
                    <a:pt x="29398" y="11613"/>
                  </a:lnTo>
                  <a:lnTo>
                    <a:pt x="29503" y="11488"/>
                  </a:lnTo>
                  <a:lnTo>
                    <a:pt x="29524" y="11341"/>
                  </a:lnTo>
                  <a:lnTo>
                    <a:pt x="29587" y="11320"/>
                  </a:lnTo>
                  <a:lnTo>
                    <a:pt x="29670" y="11195"/>
                  </a:lnTo>
                  <a:lnTo>
                    <a:pt x="29796" y="11195"/>
                  </a:lnTo>
                  <a:lnTo>
                    <a:pt x="29838" y="11216"/>
                  </a:lnTo>
                  <a:lnTo>
                    <a:pt x="29942" y="11216"/>
                  </a:lnTo>
                  <a:lnTo>
                    <a:pt x="29984" y="11111"/>
                  </a:lnTo>
                  <a:lnTo>
                    <a:pt x="30152" y="11320"/>
                  </a:lnTo>
                  <a:lnTo>
                    <a:pt x="30424" y="11488"/>
                  </a:lnTo>
                  <a:lnTo>
                    <a:pt x="30424" y="11592"/>
                  </a:lnTo>
                  <a:lnTo>
                    <a:pt x="30361" y="11613"/>
                  </a:lnTo>
                  <a:lnTo>
                    <a:pt x="30340" y="11697"/>
                  </a:lnTo>
                  <a:lnTo>
                    <a:pt x="30214" y="11843"/>
                  </a:lnTo>
                  <a:lnTo>
                    <a:pt x="30193" y="12011"/>
                  </a:lnTo>
                  <a:lnTo>
                    <a:pt x="30089" y="12011"/>
                  </a:lnTo>
                  <a:lnTo>
                    <a:pt x="30110" y="12032"/>
                  </a:lnTo>
                  <a:lnTo>
                    <a:pt x="30089" y="12178"/>
                  </a:lnTo>
                  <a:lnTo>
                    <a:pt x="30214" y="12325"/>
                  </a:lnTo>
                  <a:lnTo>
                    <a:pt x="30193" y="12387"/>
                  </a:lnTo>
                  <a:lnTo>
                    <a:pt x="30131" y="12429"/>
                  </a:lnTo>
                  <a:lnTo>
                    <a:pt x="30131" y="12471"/>
                  </a:lnTo>
                  <a:lnTo>
                    <a:pt x="30193" y="12555"/>
                  </a:lnTo>
                  <a:lnTo>
                    <a:pt x="30319" y="12492"/>
                  </a:lnTo>
                  <a:lnTo>
                    <a:pt x="30445" y="12387"/>
                  </a:lnTo>
                  <a:lnTo>
                    <a:pt x="30403" y="12492"/>
                  </a:lnTo>
                  <a:lnTo>
                    <a:pt x="30277" y="12576"/>
                  </a:lnTo>
                  <a:lnTo>
                    <a:pt x="30319" y="12638"/>
                  </a:lnTo>
                  <a:lnTo>
                    <a:pt x="30361" y="12659"/>
                  </a:lnTo>
                  <a:lnTo>
                    <a:pt x="30361" y="12701"/>
                  </a:lnTo>
                  <a:lnTo>
                    <a:pt x="30319" y="12743"/>
                  </a:lnTo>
                  <a:lnTo>
                    <a:pt x="30193" y="12743"/>
                  </a:lnTo>
                  <a:lnTo>
                    <a:pt x="30131" y="12806"/>
                  </a:lnTo>
                  <a:lnTo>
                    <a:pt x="30026" y="12806"/>
                  </a:lnTo>
                  <a:lnTo>
                    <a:pt x="29984" y="12890"/>
                  </a:lnTo>
                  <a:lnTo>
                    <a:pt x="30089" y="12973"/>
                  </a:lnTo>
                  <a:lnTo>
                    <a:pt x="30089" y="13057"/>
                  </a:lnTo>
                  <a:lnTo>
                    <a:pt x="30152" y="13057"/>
                  </a:lnTo>
                  <a:lnTo>
                    <a:pt x="30235" y="12952"/>
                  </a:lnTo>
                  <a:lnTo>
                    <a:pt x="30277" y="12952"/>
                  </a:lnTo>
                  <a:lnTo>
                    <a:pt x="30403" y="12806"/>
                  </a:lnTo>
                  <a:lnTo>
                    <a:pt x="30549" y="12743"/>
                  </a:lnTo>
                  <a:lnTo>
                    <a:pt x="30570" y="12701"/>
                  </a:lnTo>
                  <a:lnTo>
                    <a:pt x="30528" y="12576"/>
                  </a:lnTo>
                  <a:lnTo>
                    <a:pt x="30654" y="12471"/>
                  </a:lnTo>
                  <a:lnTo>
                    <a:pt x="30926" y="12283"/>
                  </a:lnTo>
                  <a:lnTo>
                    <a:pt x="30989" y="12283"/>
                  </a:lnTo>
                  <a:lnTo>
                    <a:pt x="31030" y="12178"/>
                  </a:lnTo>
                  <a:lnTo>
                    <a:pt x="31156" y="12178"/>
                  </a:lnTo>
                  <a:lnTo>
                    <a:pt x="31302" y="12053"/>
                  </a:lnTo>
                  <a:lnTo>
                    <a:pt x="31365" y="12115"/>
                  </a:lnTo>
                  <a:lnTo>
                    <a:pt x="31407" y="12115"/>
                  </a:lnTo>
                  <a:lnTo>
                    <a:pt x="31553" y="12073"/>
                  </a:lnTo>
                  <a:lnTo>
                    <a:pt x="31721" y="11906"/>
                  </a:lnTo>
                  <a:lnTo>
                    <a:pt x="31763" y="12011"/>
                  </a:lnTo>
                  <a:lnTo>
                    <a:pt x="31763" y="11655"/>
                  </a:lnTo>
                  <a:lnTo>
                    <a:pt x="31909" y="11550"/>
                  </a:lnTo>
                  <a:lnTo>
                    <a:pt x="31972" y="11404"/>
                  </a:lnTo>
                  <a:lnTo>
                    <a:pt x="31972" y="11299"/>
                  </a:lnTo>
                  <a:lnTo>
                    <a:pt x="32118" y="11195"/>
                  </a:lnTo>
                  <a:lnTo>
                    <a:pt x="32223" y="11006"/>
                  </a:lnTo>
                  <a:lnTo>
                    <a:pt x="32328" y="10965"/>
                  </a:lnTo>
                  <a:lnTo>
                    <a:pt x="32411" y="10672"/>
                  </a:lnTo>
                  <a:lnTo>
                    <a:pt x="32453" y="10567"/>
                  </a:lnTo>
                  <a:lnTo>
                    <a:pt x="32453" y="10504"/>
                  </a:lnTo>
                  <a:lnTo>
                    <a:pt x="32453" y="10337"/>
                  </a:lnTo>
                  <a:lnTo>
                    <a:pt x="32600" y="10190"/>
                  </a:lnTo>
                  <a:lnTo>
                    <a:pt x="32704" y="10358"/>
                  </a:lnTo>
                  <a:lnTo>
                    <a:pt x="32767" y="10400"/>
                  </a:lnTo>
                  <a:lnTo>
                    <a:pt x="32851" y="10483"/>
                  </a:lnTo>
                  <a:lnTo>
                    <a:pt x="32955" y="10441"/>
                  </a:lnTo>
                  <a:lnTo>
                    <a:pt x="33081" y="10483"/>
                  </a:lnTo>
                  <a:lnTo>
                    <a:pt x="33332" y="10462"/>
                  </a:lnTo>
                  <a:lnTo>
                    <a:pt x="33478" y="10483"/>
                  </a:lnTo>
                  <a:lnTo>
                    <a:pt x="33541" y="10337"/>
                  </a:lnTo>
                  <a:lnTo>
                    <a:pt x="33541" y="10253"/>
                  </a:lnTo>
                  <a:lnTo>
                    <a:pt x="33395" y="10128"/>
                  </a:lnTo>
                  <a:lnTo>
                    <a:pt x="33290" y="10044"/>
                  </a:lnTo>
                  <a:lnTo>
                    <a:pt x="33374" y="9960"/>
                  </a:lnTo>
                  <a:lnTo>
                    <a:pt x="33499" y="9960"/>
                  </a:lnTo>
                  <a:lnTo>
                    <a:pt x="33750" y="9772"/>
                  </a:lnTo>
                  <a:lnTo>
                    <a:pt x="33750" y="9646"/>
                  </a:lnTo>
                  <a:lnTo>
                    <a:pt x="33855" y="9521"/>
                  </a:lnTo>
                  <a:lnTo>
                    <a:pt x="33939" y="9521"/>
                  </a:lnTo>
                  <a:lnTo>
                    <a:pt x="34002" y="9416"/>
                  </a:lnTo>
                  <a:lnTo>
                    <a:pt x="33939" y="9312"/>
                  </a:lnTo>
                  <a:lnTo>
                    <a:pt x="33939" y="9207"/>
                  </a:lnTo>
                  <a:lnTo>
                    <a:pt x="33939" y="9081"/>
                  </a:lnTo>
                  <a:lnTo>
                    <a:pt x="34022" y="9040"/>
                  </a:lnTo>
                  <a:lnTo>
                    <a:pt x="34127" y="9123"/>
                  </a:lnTo>
                  <a:lnTo>
                    <a:pt x="34127" y="9228"/>
                  </a:lnTo>
                  <a:lnTo>
                    <a:pt x="34190" y="9312"/>
                  </a:lnTo>
                  <a:lnTo>
                    <a:pt x="34378" y="9332"/>
                  </a:lnTo>
                  <a:lnTo>
                    <a:pt x="34399" y="9395"/>
                  </a:lnTo>
                  <a:lnTo>
                    <a:pt x="34399" y="9353"/>
                  </a:lnTo>
                  <a:lnTo>
                    <a:pt x="34399" y="9291"/>
                  </a:lnTo>
                  <a:lnTo>
                    <a:pt x="34378" y="9249"/>
                  </a:lnTo>
                  <a:lnTo>
                    <a:pt x="34336" y="9144"/>
                  </a:lnTo>
                  <a:lnTo>
                    <a:pt x="34336" y="9123"/>
                  </a:lnTo>
                  <a:lnTo>
                    <a:pt x="34420" y="9081"/>
                  </a:lnTo>
                  <a:lnTo>
                    <a:pt x="34546" y="9102"/>
                  </a:lnTo>
                  <a:lnTo>
                    <a:pt x="34608" y="9081"/>
                  </a:lnTo>
                  <a:lnTo>
                    <a:pt x="34608" y="8977"/>
                  </a:lnTo>
                  <a:lnTo>
                    <a:pt x="34587" y="8914"/>
                  </a:lnTo>
                  <a:lnTo>
                    <a:pt x="34587" y="8830"/>
                  </a:lnTo>
                  <a:lnTo>
                    <a:pt x="34608" y="8788"/>
                  </a:lnTo>
                  <a:lnTo>
                    <a:pt x="34608" y="8684"/>
                  </a:lnTo>
                  <a:lnTo>
                    <a:pt x="34608" y="8579"/>
                  </a:lnTo>
                  <a:lnTo>
                    <a:pt x="34525" y="8516"/>
                  </a:lnTo>
                  <a:lnTo>
                    <a:pt x="34525" y="8349"/>
                  </a:lnTo>
                  <a:lnTo>
                    <a:pt x="34525" y="8244"/>
                  </a:lnTo>
                  <a:lnTo>
                    <a:pt x="34504" y="8098"/>
                  </a:lnTo>
                  <a:lnTo>
                    <a:pt x="34504" y="7993"/>
                  </a:lnTo>
                  <a:lnTo>
                    <a:pt x="34441" y="7889"/>
                  </a:lnTo>
                  <a:lnTo>
                    <a:pt x="34399" y="7826"/>
                  </a:lnTo>
                  <a:lnTo>
                    <a:pt x="34378" y="7742"/>
                  </a:lnTo>
                  <a:lnTo>
                    <a:pt x="34232" y="7533"/>
                  </a:lnTo>
                  <a:lnTo>
                    <a:pt x="34190" y="7428"/>
                  </a:lnTo>
                  <a:lnTo>
                    <a:pt x="34211" y="7366"/>
                  </a:lnTo>
                  <a:lnTo>
                    <a:pt x="34294" y="7345"/>
                  </a:lnTo>
                  <a:lnTo>
                    <a:pt x="34378" y="7324"/>
                  </a:lnTo>
                  <a:lnTo>
                    <a:pt x="34420" y="7261"/>
                  </a:lnTo>
                  <a:lnTo>
                    <a:pt x="34441" y="7198"/>
                  </a:lnTo>
                  <a:lnTo>
                    <a:pt x="34546" y="7010"/>
                  </a:lnTo>
                  <a:lnTo>
                    <a:pt x="34587" y="7010"/>
                  </a:lnTo>
                  <a:lnTo>
                    <a:pt x="34692" y="7031"/>
                  </a:lnTo>
                  <a:lnTo>
                    <a:pt x="34755" y="7052"/>
                  </a:lnTo>
                  <a:lnTo>
                    <a:pt x="35131" y="7115"/>
                  </a:lnTo>
                  <a:lnTo>
                    <a:pt x="35173" y="7136"/>
                  </a:lnTo>
                  <a:lnTo>
                    <a:pt x="35236" y="7136"/>
                  </a:lnTo>
                  <a:lnTo>
                    <a:pt x="35278" y="7094"/>
                  </a:lnTo>
                  <a:lnTo>
                    <a:pt x="35257" y="7010"/>
                  </a:lnTo>
                  <a:lnTo>
                    <a:pt x="35236" y="6926"/>
                  </a:lnTo>
                  <a:lnTo>
                    <a:pt x="35236" y="6884"/>
                  </a:lnTo>
                  <a:lnTo>
                    <a:pt x="35257" y="6822"/>
                  </a:lnTo>
                  <a:lnTo>
                    <a:pt x="35236" y="6780"/>
                  </a:lnTo>
                  <a:lnTo>
                    <a:pt x="35215" y="6696"/>
                  </a:lnTo>
                  <a:lnTo>
                    <a:pt x="35257" y="6591"/>
                  </a:lnTo>
                  <a:lnTo>
                    <a:pt x="35320" y="6571"/>
                  </a:lnTo>
                  <a:lnTo>
                    <a:pt x="35278" y="6466"/>
                  </a:lnTo>
                  <a:lnTo>
                    <a:pt x="35257" y="6403"/>
                  </a:lnTo>
                  <a:lnTo>
                    <a:pt x="35257" y="6382"/>
                  </a:lnTo>
                  <a:lnTo>
                    <a:pt x="35341" y="6319"/>
                  </a:lnTo>
                  <a:lnTo>
                    <a:pt x="35320" y="6278"/>
                  </a:lnTo>
                  <a:lnTo>
                    <a:pt x="35320" y="6215"/>
                  </a:lnTo>
                  <a:lnTo>
                    <a:pt x="35278" y="6152"/>
                  </a:lnTo>
                  <a:lnTo>
                    <a:pt x="35320" y="6068"/>
                  </a:lnTo>
                  <a:lnTo>
                    <a:pt x="35362" y="6047"/>
                  </a:lnTo>
                  <a:lnTo>
                    <a:pt x="35362" y="5985"/>
                  </a:lnTo>
                  <a:lnTo>
                    <a:pt x="35341" y="5943"/>
                  </a:lnTo>
                  <a:lnTo>
                    <a:pt x="35278" y="5796"/>
                  </a:lnTo>
                  <a:lnTo>
                    <a:pt x="35278" y="5671"/>
                  </a:lnTo>
                  <a:lnTo>
                    <a:pt x="35320" y="5650"/>
                  </a:lnTo>
                  <a:lnTo>
                    <a:pt x="35341" y="5629"/>
                  </a:lnTo>
                  <a:lnTo>
                    <a:pt x="35341" y="5587"/>
                  </a:lnTo>
                  <a:lnTo>
                    <a:pt x="35320" y="5545"/>
                  </a:lnTo>
                  <a:lnTo>
                    <a:pt x="35320" y="5483"/>
                  </a:lnTo>
                  <a:lnTo>
                    <a:pt x="35257" y="5441"/>
                  </a:lnTo>
                  <a:lnTo>
                    <a:pt x="35236" y="5378"/>
                  </a:lnTo>
                  <a:lnTo>
                    <a:pt x="35257" y="5315"/>
                  </a:lnTo>
                  <a:lnTo>
                    <a:pt x="35257" y="5231"/>
                  </a:lnTo>
                  <a:lnTo>
                    <a:pt x="35236" y="5169"/>
                  </a:lnTo>
                  <a:lnTo>
                    <a:pt x="35173" y="5127"/>
                  </a:lnTo>
                  <a:lnTo>
                    <a:pt x="35173" y="5064"/>
                  </a:lnTo>
                  <a:lnTo>
                    <a:pt x="35257" y="4959"/>
                  </a:lnTo>
                  <a:lnTo>
                    <a:pt x="35362" y="4939"/>
                  </a:lnTo>
                  <a:lnTo>
                    <a:pt x="35383" y="4918"/>
                  </a:lnTo>
                  <a:lnTo>
                    <a:pt x="35383" y="4813"/>
                  </a:lnTo>
                  <a:lnTo>
                    <a:pt x="35424" y="4687"/>
                  </a:lnTo>
                  <a:lnTo>
                    <a:pt x="35341" y="4646"/>
                  </a:lnTo>
                  <a:lnTo>
                    <a:pt x="35278" y="4583"/>
                  </a:lnTo>
                  <a:lnTo>
                    <a:pt x="35257" y="4499"/>
                  </a:lnTo>
                  <a:lnTo>
                    <a:pt x="35173" y="4395"/>
                  </a:lnTo>
                  <a:lnTo>
                    <a:pt x="35152" y="4332"/>
                  </a:lnTo>
                  <a:lnTo>
                    <a:pt x="35215" y="4290"/>
                  </a:lnTo>
                  <a:lnTo>
                    <a:pt x="35152" y="4185"/>
                  </a:lnTo>
                  <a:lnTo>
                    <a:pt x="35131" y="4123"/>
                  </a:lnTo>
                  <a:lnTo>
                    <a:pt x="35027" y="4102"/>
                  </a:lnTo>
                  <a:lnTo>
                    <a:pt x="34964" y="4081"/>
                  </a:lnTo>
                  <a:lnTo>
                    <a:pt x="34859" y="4018"/>
                  </a:lnTo>
                  <a:lnTo>
                    <a:pt x="34797" y="4081"/>
                  </a:lnTo>
                  <a:lnTo>
                    <a:pt x="34713" y="4102"/>
                  </a:lnTo>
                  <a:lnTo>
                    <a:pt x="34629" y="4143"/>
                  </a:lnTo>
                  <a:lnTo>
                    <a:pt x="34629" y="4227"/>
                  </a:lnTo>
                  <a:lnTo>
                    <a:pt x="34587" y="4269"/>
                  </a:lnTo>
                  <a:lnTo>
                    <a:pt x="34504" y="4269"/>
                  </a:lnTo>
                  <a:lnTo>
                    <a:pt x="34483" y="4395"/>
                  </a:lnTo>
                  <a:lnTo>
                    <a:pt x="34294" y="4395"/>
                  </a:lnTo>
                  <a:lnTo>
                    <a:pt x="34232" y="4478"/>
                  </a:lnTo>
                  <a:lnTo>
                    <a:pt x="34232" y="4583"/>
                  </a:lnTo>
                  <a:lnTo>
                    <a:pt x="34190" y="4604"/>
                  </a:lnTo>
                  <a:lnTo>
                    <a:pt x="34169" y="4729"/>
                  </a:lnTo>
                  <a:lnTo>
                    <a:pt x="34169" y="4792"/>
                  </a:lnTo>
                  <a:lnTo>
                    <a:pt x="34106" y="4813"/>
                  </a:lnTo>
                  <a:lnTo>
                    <a:pt x="34022" y="4897"/>
                  </a:lnTo>
                  <a:lnTo>
                    <a:pt x="33876" y="4918"/>
                  </a:lnTo>
                  <a:lnTo>
                    <a:pt x="33709" y="4918"/>
                  </a:lnTo>
                  <a:lnTo>
                    <a:pt x="33667" y="4939"/>
                  </a:lnTo>
                  <a:lnTo>
                    <a:pt x="33604" y="5001"/>
                  </a:lnTo>
                  <a:lnTo>
                    <a:pt x="33583" y="4918"/>
                  </a:lnTo>
                  <a:lnTo>
                    <a:pt x="33541" y="4834"/>
                  </a:lnTo>
                  <a:lnTo>
                    <a:pt x="33458" y="4834"/>
                  </a:lnTo>
                  <a:lnTo>
                    <a:pt x="33374" y="4897"/>
                  </a:lnTo>
                  <a:lnTo>
                    <a:pt x="33269" y="4918"/>
                  </a:lnTo>
                  <a:lnTo>
                    <a:pt x="33248" y="4834"/>
                  </a:lnTo>
                  <a:lnTo>
                    <a:pt x="33165" y="4729"/>
                  </a:lnTo>
                  <a:lnTo>
                    <a:pt x="33123" y="4708"/>
                  </a:lnTo>
                  <a:lnTo>
                    <a:pt x="32976" y="4583"/>
                  </a:lnTo>
                  <a:lnTo>
                    <a:pt x="32976" y="4478"/>
                  </a:lnTo>
                  <a:lnTo>
                    <a:pt x="33018" y="4436"/>
                  </a:lnTo>
                  <a:lnTo>
                    <a:pt x="33039" y="4332"/>
                  </a:lnTo>
                  <a:lnTo>
                    <a:pt x="33018" y="4227"/>
                  </a:lnTo>
                  <a:lnTo>
                    <a:pt x="32976" y="4123"/>
                  </a:lnTo>
                  <a:lnTo>
                    <a:pt x="32872" y="4143"/>
                  </a:lnTo>
                  <a:lnTo>
                    <a:pt x="32872" y="4081"/>
                  </a:lnTo>
                  <a:lnTo>
                    <a:pt x="32872" y="3997"/>
                  </a:lnTo>
                  <a:lnTo>
                    <a:pt x="32934" y="3913"/>
                  </a:lnTo>
                  <a:lnTo>
                    <a:pt x="32934" y="3871"/>
                  </a:lnTo>
                  <a:lnTo>
                    <a:pt x="32872" y="3851"/>
                  </a:lnTo>
                  <a:lnTo>
                    <a:pt x="32851" y="3851"/>
                  </a:lnTo>
                  <a:lnTo>
                    <a:pt x="32767" y="3892"/>
                  </a:lnTo>
                  <a:lnTo>
                    <a:pt x="32725" y="3892"/>
                  </a:lnTo>
                  <a:lnTo>
                    <a:pt x="32642" y="3913"/>
                  </a:lnTo>
                  <a:lnTo>
                    <a:pt x="32558" y="3892"/>
                  </a:lnTo>
                  <a:lnTo>
                    <a:pt x="32516" y="3871"/>
                  </a:lnTo>
                  <a:lnTo>
                    <a:pt x="32453" y="3851"/>
                  </a:lnTo>
                  <a:lnTo>
                    <a:pt x="32432" y="3809"/>
                  </a:lnTo>
                  <a:lnTo>
                    <a:pt x="32307" y="3767"/>
                  </a:lnTo>
                  <a:lnTo>
                    <a:pt x="32307" y="3704"/>
                  </a:lnTo>
                  <a:lnTo>
                    <a:pt x="32244" y="3662"/>
                  </a:lnTo>
                  <a:lnTo>
                    <a:pt x="32202" y="3662"/>
                  </a:lnTo>
                  <a:lnTo>
                    <a:pt x="32139" y="3599"/>
                  </a:lnTo>
                  <a:lnTo>
                    <a:pt x="32139" y="3558"/>
                  </a:lnTo>
                  <a:lnTo>
                    <a:pt x="32077" y="3558"/>
                  </a:lnTo>
                  <a:lnTo>
                    <a:pt x="32014" y="3474"/>
                  </a:lnTo>
                  <a:lnTo>
                    <a:pt x="31993" y="3432"/>
                  </a:lnTo>
                  <a:lnTo>
                    <a:pt x="31930" y="3369"/>
                  </a:lnTo>
                  <a:lnTo>
                    <a:pt x="31888" y="3369"/>
                  </a:lnTo>
                  <a:lnTo>
                    <a:pt x="31846" y="3453"/>
                  </a:lnTo>
                  <a:lnTo>
                    <a:pt x="31805" y="3432"/>
                  </a:lnTo>
                  <a:lnTo>
                    <a:pt x="31763" y="3453"/>
                  </a:lnTo>
                  <a:lnTo>
                    <a:pt x="31721" y="3495"/>
                  </a:lnTo>
                  <a:lnTo>
                    <a:pt x="31658" y="3453"/>
                  </a:lnTo>
                  <a:lnTo>
                    <a:pt x="31616" y="3390"/>
                  </a:lnTo>
                  <a:lnTo>
                    <a:pt x="31574" y="3369"/>
                  </a:lnTo>
                  <a:lnTo>
                    <a:pt x="31449" y="3369"/>
                  </a:lnTo>
                  <a:lnTo>
                    <a:pt x="31386" y="3348"/>
                  </a:lnTo>
                  <a:lnTo>
                    <a:pt x="31449" y="3286"/>
                  </a:lnTo>
                  <a:lnTo>
                    <a:pt x="31449" y="3244"/>
                  </a:lnTo>
                  <a:lnTo>
                    <a:pt x="31365" y="3244"/>
                  </a:lnTo>
                  <a:lnTo>
                    <a:pt x="31302" y="3286"/>
                  </a:lnTo>
                  <a:lnTo>
                    <a:pt x="31177" y="3286"/>
                  </a:lnTo>
                  <a:lnTo>
                    <a:pt x="31135" y="3327"/>
                  </a:lnTo>
                  <a:lnTo>
                    <a:pt x="31072" y="3265"/>
                  </a:lnTo>
                  <a:lnTo>
                    <a:pt x="31030" y="3286"/>
                  </a:lnTo>
                  <a:lnTo>
                    <a:pt x="30947" y="3286"/>
                  </a:lnTo>
                  <a:lnTo>
                    <a:pt x="30884" y="3223"/>
                  </a:lnTo>
                  <a:lnTo>
                    <a:pt x="30800" y="3181"/>
                  </a:lnTo>
                  <a:lnTo>
                    <a:pt x="30675" y="3055"/>
                  </a:lnTo>
                  <a:lnTo>
                    <a:pt x="30633" y="2930"/>
                  </a:lnTo>
                  <a:lnTo>
                    <a:pt x="30633" y="2846"/>
                  </a:lnTo>
                  <a:lnTo>
                    <a:pt x="30612" y="2742"/>
                  </a:lnTo>
                  <a:lnTo>
                    <a:pt x="30549" y="2742"/>
                  </a:lnTo>
                  <a:lnTo>
                    <a:pt x="30465" y="2721"/>
                  </a:lnTo>
                  <a:lnTo>
                    <a:pt x="30465" y="2574"/>
                  </a:lnTo>
                  <a:lnTo>
                    <a:pt x="30424" y="2553"/>
                  </a:lnTo>
                  <a:lnTo>
                    <a:pt x="30403" y="2428"/>
                  </a:lnTo>
                  <a:lnTo>
                    <a:pt x="30361" y="2323"/>
                  </a:lnTo>
                  <a:lnTo>
                    <a:pt x="30152" y="2198"/>
                  </a:lnTo>
                  <a:lnTo>
                    <a:pt x="30047" y="2030"/>
                  </a:lnTo>
                  <a:lnTo>
                    <a:pt x="30026" y="1988"/>
                  </a:lnTo>
                  <a:lnTo>
                    <a:pt x="29984" y="1884"/>
                  </a:lnTo>
                  <a:lnTo>
                    <a:pt x="29921" y="1905"/>
                  </a:lnTo>
                  <a:lnTo>
                    <a:pt x="29901" y="1905"/>
                  </a:lnTo>
                  <a:lnTo>
                    <a:pt x="29901" y="1821"/>
                  </a:lnTo>
                  <a:lnTo>
                    <a:pt x="29921" y="1779"/>
                  </a:lnTo>
                  <a:lnTo>
                    <a:pt x="29838" y="1716"/>
                  </a:lnTo>
                  <a:lnTo>
                    <a:pt x="29796" y="1612"/>
                  </a:lnTo>
                  <a:lnTo>
                    <a:pt x="29733" y="1591"/>
                  </a:lnTo>
                  <a:lnTo>
                    <a:pt x="29712" y="1507"/>
                  </a:lnTo>
                  <a:lnTo>
                    <a:pt x="29670" y="1444"/>
                  </a:lnTo>
                  <a:lnTo>
                    <a:pt x="29608" y="1340"/>
                  </a:lnTo>
                  <a:lnTo>
                    <a:pt x="29482" y="1256"/>
                  </a:lnTo>
                  <a:lnTo>
                    <a:pt x="29461" y="1193"/>
                  </a:lnTo>
                  <a:lnTo>
                    <a:pt x="29503" y="1130"/>
                  </a:lnTo>
                  <a:lnTo>
                    <a:pt x="29482" y="1047"/>
                  </a:lnTo>
                  <a:lnTo>
                    <a:pt x="29315" y="1047"/>
                  </a:lnTo>
                  <a:lnTo>
                    <a:pt x="29294" y="984"/>
                  </a:lnTo>
                  <a:lnTo>
                    <a:pt x="29294" y="942"/>
                  </a:lnTo>
                  <a:lnTo>
                    <a:pt x="29273" y="879"/>
                  </a:lnTo>
                  <a:lnTo>
                    <a:pt x="29273" y="817"/>
                  </a:lnTo>
                  <a:lnTo>
                    <a:pt x="29231" y="733"/>
                  </a:lnTo>
                  <a:lnTo>
                    <a:pt x="29168" y="712"/>
                  </a:lnTo>
                  <a:lnTo>
                    <a:pt x="29168" y="649"/>
                  </a:lnTo>
                  <a:lnTo>
                    <a:pt x="29147" y="607"/>
                  </a:lnTo>
                  <a:lnTo>
                    <a:pt x="29085" y="628"/>
                  </a:lnTo>
                  <a:lnTo>
                    <a:pt x="28980" y="607"/>
                  </a:lnTo>
                  <a:lnTo>
                    <a:pt x="28959" y="545"/>
                  </a:lnTo>
                  <a:lnTo>
                    <a:pt x="28980" y="482"/>
                  </a:lnTo>
                  <a:lnTo>
                    <a:pt x="28959" y="440"/>
                  </a:lnTo>
                  <a:lnTo>
                    <a:pt x="28875" y="419"/>
                  </a:lnTo>
                  <a:lnTo>
                    <a:pt x="28833" y="461"/>
                  </a:lnTo>
                  <a:lnTo>
                    <a:pt x="28792" y="419"/>
                  </a:lnTo>
                  <a:lnTo>
                    <a:pt x="28750" y="419"/>
                  </a:lnTo>
                  <a:lnTo>
                    <a:pt x="28708" y="356"/>
                  </a:lnTo>
                  <a:lnTo>
                    <a:pt x="28750" y="293"/>
                  </a:lnTo>
                  <a:lnTo>
                    <a:pt x="28687" y="231"/>
                  </a:lnTo>
                  <a:lnTo>
                    <a:pt x="28624" y="210"/>
                  </a:lnTo>
                  <a:lnTo>
                    <a:pt x="28561" y="231"/>
                  </a:lnTo>
                  <a:lnTo>
                    <a:pt x="28520" y="147"/>
                  </a:lnTo>
                  <a:lnTo>
                    <a:pt x="28457" y="189"/>
                  </a:lnTo>
                  <a:lnTo>
                    <a:pt x="28373" y="189"/>
                  </a:lnTo>
                  <a:lnTo>
                    <a:pt x="28331" y="147"/>
                  </a:lnTo>
                  <a:lnTo>
                    <a:pt x="28268" y="189"/>
                  </a:lnTo>
                  <a:lnTo>
                    <a:pt x="28268" y="252"/>
                  </a:lnTo>
                  <a:lnTo>
                    <a:pt x="28248" y="293"/>
                  </a:lnTo>
                  <a:lnTo>
                    <a:pt x="28143" y="231"/>
                  </a:lnTo>
                  <a:lnTo>
                    <a:pt x="28101" y="189"/>
                  </a:lnTo>
                  <a:lnTo>
                    <a:pt x="28017" y="210"/>
                  </a:lnTo>
                  <a:lnTo>
                    <a:pt x="27892" y="210"/>
                  </a:lnTo>
                  <a:lnTo>
                    <a:pt x="27892" y="189"/>
                  </a:lnTo>
                  <a:lnTo>
                    <a:pt x="27808" y="105"/>
                  </a:lnTo>
                  <a:lnTo>
                    <a:pt x="27620" y="84"/>
                  </a:lnTo>
                  <a:lnTo>
                    <a:pt x="27536" y="21"/>
                  </a:lnTo>
                  <a:lnTo>
                    <a:pt x="27432" y="21"/>
                  </a:lnTo>
                  <a:lnTo>
                    <a:pt x="2739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4" name="Google Shape;1004;p27"/>
            <p:cNvSpPr/>
            <p:nvPr/>
          </p:nvSpPr>
          <p:spPr>
            <a:xfrm>
              <a:off x="-1367686" y="3780486"/>
              <a:ext cx="1357" cy="1721"/>
            </a:xfrm>
            <a:custGeom>
              <a:avLst/>
              <a:gdLst/>
              <a:ahLst/>
              <a:cxnLst/>
              <a:rect l="l" t="t" r="r" b="b"/>
              <a:pathLst>
                <a:path w="64" h="85" extrusionOk="0">
                  <a:moveTo>
                    <a:pt x="63" y="85"/>
                  </a:moveTo>
                  <a:lnTo>
                    <a:pt x="1" y="1"/>
                  </a:lnTo>
                  <a:lnTo>
                    <a:pt x="1"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5" name="Google Shape;1005;p27"/>
            <p:cNvSpPr/>
            <p:nvPr/>
          </p:nvSpPr>
          <p:spPr>
            <a:xfrm>
              <a:off x="-1381867" y="3792773"/>
              <a:ext cx="2226" cy="2146"/>
            </a:xfrm>
            <a:custGeom>
              <a:avLst/>
              <a:gdLst/>
              <a:ahLst/>
              <a:cxnLst/>
              <a:rect l="l" t="t" r="r" b="b"/>
              <a:pathLst>
                <a:path w="105" h="106" extrusionOk="0">
                  <a:moveTo>
                    <a:pt x="0" y="105"/>
                  </a:moveTo>
                  <a:lnTo>
                    <a:pt x="105" y="1"/>
                  </a:lnTo>
                  <a:lnTo>
                    <a:pt x="105"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6" name="Google Shape;1006;p27"/>
            <p:cNvSpPr/>
            <p:nvPr/>
          </p:nvSpPr>
          <p:spPr>
            <a:xfrm>
              <a:off x="-1827616" y="3583978"/>
              <a:ext cx="4473" cy="1296"/>
            </a:xfrm>
            <a:custGeom>
              <a:avLst/>
              <a:gdLst/>
              <a:ahLst/>
              <a:cxnLst/>
              <a:rect l="l" t="t" r="r" b="b"/>
              <a:pathLst>
                <a:path w="211" h="64" extrusionOk="0">
                  <a:moveTo>
                    <a:pt x="210" y="0"/>
                  </a:moveTo>
                  <a:lnTo>
                    <a:pt x="1" y="63"/>
                  </a:lnTo>
                  <a:lnTo>
                    <a:pt x="22" y="63"/>
                  </a:lnTo>
                  <a:lnTo>
                    <a:pt x="21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7" name="Google Shape;1007;p27"/>
            <p:cNvSpPr/>
            <p:nvPr/>
          </p:nvSpPr>
          <p:spPr>
            <a:xfrm>
              <a:off x="-2087065" y="3300207"/>
              <a:ext cx="464395" cy="232971"/>
            </a:xfrm>
            <a:custGeom>
              <a:avLst/>
              <a:gdLst/>
              <a:ahLst/>
              <a:cxnLst/>
              <a:rect l="l" t="t" r="r" b="b"/>
              <a:pathLst>
                <a:path w="21908" h="11509" extrusionOk="0">
                  <a:moveTo>
                    <a:pt x="10860" y="0"/>
                  </a:moveTo>
                  <a:lnTo>
                    <a:pt x="10755" y="84"/>
                  </a:lnTo>
                  <a:lnTo>
                    <a:pt x="10713" y="189"/>
                  </a:lnTo>
                  <a:lnTo>
                    <a:pt x="10567" y="189"/>
                  </a:lnTo>
                  <a:lnTo>
                    <a:pt x="10483" y="252"/>
                  </a:lnTo>
                  <a:lnTo>
                    <a:pt x="10546" y="314"/>
                  </a:lnTo>
                  <a:lnTo>
                    <a:pt x="10546" y="398"/>
                  </a:lnTo>
                  <a:lnTo>
                    <a:pt x="10400" y="419"/>
                  </a:lnTo>
                  <a:lnTo>
                    <a:pt x="10337" y="419"/>
                  </a:lnTo>
                  <a:lnTo>
                    <a:pt x="10253" y="524"/>
                  </a:lnTo>
                  <a:lnTo>
                    <a:pt x="10128" y="524"/>
                  </a:lnTo>
                  <a:lnTo>
                    <a:pt x="10044" y="586"/>
                  </a:lnTo>
                  <a:lnTo>
                    <a:pt x="9981" y="586"/>
                  </a:lnTo>
                  <a:lnTo>
                    <a:pt x="9751" y="733"/>
                  </a:lnTo>
                  <a:lnTo>
                    <a:pt x="9625" y="796"/>
                  </a:lnTo>
                  <a:lnTo>
                    <a:pt x="9521" y="837"/>
                  </a:lnTo>
                  <a:lnTo>
                    <a:pt x="9437" y="837"/>
                  </a:lnTo>
                  <a:lnTo>
                    <a:pt x="9353" y="775"/>
                  </a:lnTo>
                  <a:lnTo>
                    <a:pt x="9312" y="837"/>
                  </a:lnTo>
                  <a:lnTo>
                    <a:pt x="9291" y="921"/>
                  </a:lnTo>
                  <a:lnTo>
                    <a:pt x="9144" y="921"/>
                  </a:lnTo>
                  <a:lnTo>
                    <a:pt x="9102" y="984"/>
                  </a:lnTo>
                  <a:lnTo>
                    <a:pt x="9102" y="1088"/>
                  </a:lnTo>
                  <a:lnTo>
                    <a:pt x="9040" y="1130"/>
                  </a:lnTo>
                  <a:lnTo>
                    <a:pt x="8977" y="1109"/>
                  </a:lnTo>
                  <a:lnTo>
                    <a:pt x="8893" y="1109"/>
                  </a:lnTo>
                  <a:lnTo>
                    <a:pt x="8789" y="1151"/>
                  </a:lnTo>
                  <a:lnTo>
                    <a:pt x="8663" y="1172"/>
                  </a:lnTo>
                  <a:lnTo>
                    <a:pt x="8496" y="1256"/>
                  </a:lnTo>
                  <a:lnTo>
                    <a:pt x="8475" y="1319"/>
                  </a:lnTo>
                  <a:lnTo>
                    <a:pt x="8307" y="1340"/>
                  </a:lnTo>
                  <a:lnTo>
                    <a:pt x="8182" y="1402"/>
                  </a:lnTo>
                  <a:lnTo>
                    <a:pt x="8035" y="1423"/>
                  </a:lnTo>
                  <a:lnTo>
                    <a:pt x="7847" y="1465"/>
                  </a:lnTo>
                  <a:lnTo>
                    <a:pt x="7826" y="1549"/>
                  </a:lnTo>
                  <a:lnTo>
                    <a:pt x="7763" y="1632"/>
                  </a:lnTo>
                  <a:lnTo>
                    <a:pt x="7721" y="1528"/>
                  </a:lnTo>
                  <a:lnTo>
                    <a:pt x="7617" y="1528"/>
                  </a:lnTo>
                  <a:lnTo>
                    <a:pt x="7512" y="1570"/>
                  </a:lnTo>
                  <a:lnTo>
                    <a:pt x="7512" y="1653"/>
                  </a:lnTo>
                  <a:lnTo>
                    <a:pt x="7449" y="1695"/>
                  </a:lnTo>
                  <a:lnTo>
                    <a:pt x="7345" y="1653"/>
                  </a:lnTo>
                  <a:lnTo>
                    <a:pt x="7219" y="1653"/>
                  </a:lnTo>
                  <a:lnTo>
                    <a:pt x="7198" y="1612"/>
                  </a:lnTo>
                  <a:lnTo>
                    <a:pt x="7115" y="1612"/>
                  </a:lnTo>
                  <a:lnTo>
                    <a:pt x="7031" y="1653"/>
                  </a:lnTo>
                  <a:lnTo>
                    <a:pt x="6926" y="1674"/>
                  </a:lnTo>
                  <a:lnTo>
                    <a:pt x="6884" y="1695"/>
                  </a:lnTo>
                  <a:lnTo>
                    <a:pt x="6926" y="1842"/>
                  </a:lnTo>
                  <a:lnTo>
                    <a:pt x="6884" y="1925"/>
                  </a:lnTo>
                  <a:lnTo>
                    <a:pt x="6989" y="1946"/>
                  </a:lnTo>
                  <a:lnTo>
                    <a:pt x="7136" y="1925"/>
                  </a:lnTo>
                  <a:lnTo>
                    <a:pt x="7198" y="2051"/>
                  </a:lnTo>
                  <a:lnTo>
                    <a:pt x="7031" y="2051"/>
                  </a:lnTo>
                  <a:lnTo>
                    <a:pt x="6989" y="2093"/>
                  </a:lnTo>
                  <a:lnTo>
                    <a:pt x="6989" y="2156"/>
                  </a:lnTo>
                  <a:lnTo>
                    <a:pt x="7136" y="2176"/>
                  </a:lnTo>
                  <a:lnTo>
                    <a:pt x="7240" y="2197"/>
                  </a:lnTo>
                  <a:lnTo>
                    <a:pt x="7324" y="2156"/>
                  </a:lnTo>
                  <a:lnTo>
                    <a:pt x="7408" y="2156"/>
                  </a:lnTo>
                  <a:lnTo>
                    <a:pt x="7512" y="2260"/>
                  </a:lnTo>
                  <a:lnTo>
                    <a:pt x="7617" y="2281"/>
                  </a:lnTo>
                  <a:lnTo>
                    <a:pt x="7617" y="2386"/>
                  </a:lnTo>
                  <a:lnTo>
                    <a:pt x="7554" y="2449"/>
                  </a:lnTo>
                  <a:lnTo>
                    <a:pt x="7449" y="2407"/>
                  </a:lnTo>
                  <a:lnTo>
                    <a:pt x="7219" y="2449"/>
                  </a:lnTo>
                  <a:lnTo>
                    <a:pt x="7094" y="2553"/>
                  </a:lnTo>
                  <a:lnTo>
                    <a:pt x="6947" y="2741"/>
                  </a:lnTo>
                  <a:lnTo>
                    <a:pt x="6947" y="2867"/>
                  </a:lnTo>
                  <a:lnTo>
                    <a:pt x="7031" y="2888"/>
                  </a:lnTo>
                  <a:lnTo>
                    <a:pt x="7052" y="3013"/>
                  </a:lnTo>
                  <a:lnTo>
                    <a:pt x="6989" y="3118"/>
                  </a:lnTo>
                  <a:lnTo>
                    <a:pt x="6947" y="3244"/>
                  </a:lnTo>
                  <a:lnTo>
                    <a:pt x="6843" y="3244"/>
                  </a:lnTo>
                  <a:lnTo>
                    <a:pt x="6843" y="3306"/>
                  </a:lnTo>
                  <a:lnTo>
                    <a:pt x="6884" y="3390"/>
                  </a:lnTo>
                  <a:lnTo>
                    <a:pt x="6884" y="3453"/>
                  </a:lnTo>
                  <a:lnTo>
                    <a:pt x="7031" y="3453"/>
                  </a:lnTo>
                  <a:lnTo>
                    <a:pt x="7115" y="3537"/>
                  </a:lnTo>
                  <a:lnTo>
                    <a:pt x="7240" y="3557"/>
                  </a:lnTo>
                  <a:lnTo>
                    <a:pt x="7240" y="3620"/>
                  </a:lnTo>
                  <a:lnTo>
                    <a:pt x="7366" y="3704"/>
                  </a:lnTo>
                  <a:lnTo>
                    <a:pt x="7533" y="3725"/>
                  </a:lnTo>
                  <a:lnTo>
                    <a:pt x="7575" y="3746"/>
                  </a:lnTo>
                  <a:lnTo>
                    <a:pt x="7617" y="4227"/>
                  </a:lnTo>
                  <a:lnTo>
                    <a:pt x="7554" y="4290"/>
                  </a:lnTo>
                  <a:lnTo>
                    <a:pt x="7366" y="4373"/>
                  </a:lnTo>
                  <a:lnTo>
                    <a:pt x="7219" y="4353"/>
                  </a:lnTo>
                  <a:lnTo>
                    <a:pt x="7031" y="4248"/>
                  </a:lnTo>
                  <a:lnTo>
                    <a:pt x="6947" y="4290"/>
                  </a:lnTo>
                  <a:lnTo>
                    <a:pt x="6947" y="4394"/>
                  </a:lnTo>
                  <a:lnTo>
                    <a:pt x="6905" y="4541"/>
                  </a:lnTo>
                  <a:lnTo>
                    <a:pt x="6780" y="4562"/>
                  </a:lnTo>
                  <a:lnTo>
                    <a:pt x="6571" y="4457"/>
                  </a:lnTo>
                  <a:lnTo>
                    <a:pt x="6403" y="4457"/>
                  </a:lnTo>
                  <a:lnTo>
                    <a:pt x="6320" y="4394"/>
                  </a:lnTo>
                  <a:lnTo>
                    <a:pt x="6278" y="4436"/>
                  </a:lnTo>
                  <a:lnTo>
                    <a:pt x="6173" y="4394"/>
                  </a:lnTo>
                  <a:lnTo>
                    <a:pt x="6048" y="4269"/>
                  </a:lnTo>
                  <a:lnTo>
                    <a:pt x="6152" y="4227"/>
                  </a:lnTo>
                  <a:lnTo>
                    <a:pt x="6173" y="4143"/>
                  </a:lnTo>
                  <a:lnTo>
                    <a:pt x="6089" y="4122"/>
                  </a:lnTo>
                  <a:lnTo>
                    <a:pt x="5964" y="4039"/>
                  </a:lnTo>
                  <a:lnTo>
                    <a:pt x="5880" y="4122"/>
                  </a:lnTo>
                  <a:lnTo>
                    <a:pt x="5755" y="4081"/>
                  </a:lnTo>
                  <a:lnTo>
                    <a:pt x="5671" y="4122"/>
                  </a:lnTo>
                  <a:lnTo>
                    <a:pt x="5692" y="4269"/>
                  </a:lnTo>
                  <a:lnTo>
                    <a:pt x="5545" y="4290"/>
                  </a:lnTo>
                  <a:lnTo>
                    <a:pt x="5483" y="4227"/>
                  </a:lnTo>
                  <a:lnTo>
                    <a:pt x="5336" y="4060"/>
                  </a:lnTo>
                  <a:lnTo>
                    <a:pt x="5211" y="4081"/>
                  </a:lnTo>
                  <a:lnTo>
                    <a:pt x="5148" y="4185"/>
                  </a:lnTo>
                  <a:lnTo>
                    <a:pt x="5064" y="4081"/>
                  </a:lnTo>
                  <a:lnTo>
                    <a:pt x="5001" y="4122"/>
                  </a:lnTo>
                  <a:lnTo>
                    <a:pt x="5001" y="4248"/>
                  </a:lnTo>
                  <a:lnTo>
                    <a:pt x="4855" y="4248"/>
                  </a:lnTo>
                  <a:lnTo>
                    <a:pt x="4834" y="4457"/>
                  </a:lnTo>
                  <a:lnTo>
                    <a:pt x="4708" y="4562"/>
                  </a:lnTo>
                  <a:lnTo>
                    <a:pt x="4625" y="4541"/>
                  </a:lnTo>
                  <a:lnTo>
                    <a:pt x="4541" y="4436"/>
                  </a:lnTo>
                  <a:lnTo>
                    <a:pt x="4332" y="4394"/>
                  </a:lnTo>
                  <a:lnTo>
                    <a:pt x="4269" y="4269"/>
                  </a:lnTo>
                  <a:lnTo>
                    <a:pt x="4123" y="4353"/>
                  </a:lnTo>
                  <a:lnTo>
                    <a:pt x="4164" y="4478"/>
                  </a:lnTo>
                  <a:lnTo>
                    <a:pt x="4081" y="4604"/>
                  </a:lnTo>
                  <a:lnTo>
                    <a:pt x="3997" y="4583"/>
                  </a:lnTo>
                  <a:lnTo>
                    <a:pt x="3997" y="4457"/>
                  </a:lnTo>
                  <a:lnTo>
                    <a:pt x="3955" y="4373"/>
                  </a:lnTo>
                  <a:lnTo>
                    <a:pt x="3871" y="4373"/>
                  </a:lnTo>
                  <a:lnTo>
                    <a:pt x="3704" y="4248"/>
                  </a:lnTo>
                  <a:lnTo>
                    <a:pt x="3599" y="4122"/>
                  </a:lnTo>
                  <a:lnTo>
                    <a:pt x="3474" y="4122"/>
                  </a:lnTo>
                  <a:lnTo>
                    <a:pt x="3369" y="3976"/>
                  </a:lnTo>
                  <a:lnTo>
                    <a:pt x="3286" y="3955"/>
                  </a:lnTo>
                  <a:lnTo>
                    <a:pt x="3244" y="3871"/>
                  </a:lnTo>
                  <a:lnTo>
                    <a:pt x="3160" y="3871"/>
                  </a:lnTo>
                  <a:lnTo>
                    <a:pt x="2951" y="3955"/>
                  </a:lnTo>
                  <a:lnTo>
                    <a:pt x="2825" y="3850"/>
                  </a:lnTo>
                  <a:lnTo>
                    <a:pt x="2742" y="3704"/>
                  </a:lnTo>
                  <a:lnTo>
                    <a:pt x="2637" y="3704"/>
                  </a:lnTo>
                  <a:lnTo>
                    <a:pt x="2532" y="3809"/>
                  </a:lnTo>
                  <a:lnTo>
                    <a:pt x="2407" y="3809"/>
                  </a:lnTo>
                  <a:lnTo>
                    <a:pt x="2407" y="3871"/>
                  </a:lnTo>
                  <a:lnTo>
                    <a:pt x="2323" y="3955"/>
                  </a:lnTo>
                  <a:lnTo>
                    <a:pt x="2323" y="3850"/>
                  </a:lnTo>
                  <a:lnTo>
                    <a:pt x="2239" y="3913"/>
                  </a:lnTo>
                  <a:lnTo>
                    <a:pt x="2218" y="3976"/>
                  </a:lnTo>
                  <a:lnTo>
                    <a:pt x="2114" y="4060"/>
                  </a:lnTo>
                  <a:lnTo>
                    <a:pt x="2030" y="3976"/>
                  </a:lnTo>
                  <a:lnTo>
                    <a:pt x="2114" y="3913"/>
                  </a:lnTo>
                  <a:lnTo>
                    <a:pt x="2135" y="3829"/>
                  </a:lnTo>
                  <a:lnTo>
                    <a:pt x="2009" y="3767"/>
                  </a:lnTo>
                  <a:lnTo>
                    <a:pt x="1821" y="3662"/>
                  </a:lnTo>
                  <a:lnTo>
                    <a:pt x="1800" y="3746"/>
                  </a:lnTo>
                  <a:lnTo>
                    <a:pt x="1821" y="3850"/>
                  </a:lnTo>
                  <a:lnTo>
                    <a:pt x="1821" y="3955"/>
                  </a:lnTo>
                  <a:lnTo>
                    <a:pt x="1695" y="3913"/>
                  </a:lnTo>
                  <a:lnTo>
                    <a:pt x="1612" y="3976"/>
                  </a:lnTo>
                  <a:lnTo>
                    <a:pt x="1570" y="4143"/>
                  </a:lnTo>
                  <a:lnTo>
                    <a:pt x="1486" y="4143"/>
                  </a:lnTo>
                  <a:lnTo>
                    <a:pt x="1298" y="4248"/>
                  </a:lnTo>
                  <a:lnTo>
                    <a:pt x="1277" y="4373"/>
                  </a:lnTo>
                  <a:lnTo>
                    <a:pt x="1361" y="4478"/>
                  </a:lnTo>
                  <a:lnTo>
                    <a:pt x="1361" y="4604"/>
                  </a:lnTo>
                  <a:lnTo>
                    <a:pt x="1172" y="4604"/>
                  </a:lnTo>
                  <a:lnTo>
                    <a:pt x="984" y="4645"/>
                  </a:lnTo>
                  <a:lnTo>
                    <a:pt x="1130" y="5106"/>
                  </a:lnTo>
                  <a:lnTo>
                    <a:pt x="1047" y="5169"/>
                  </a:lnTo>
                  <a:lnTo>
                    <a:pt x="1068" y="5336"/>
                  </a:lnTo>
                  <a:lnTo>
                    <a:pt x="879" y="5336"/>
                  </a:lnTo>
                  <a:lnTo>
                    <a:pt x="733" y="5231"/>
                  </a:lnTo>
                  <a:lnTo>
                    <a:pt x="670" y="5127"/>
                  </a:lnTo>
                  <a:lnTo>
                    <a:pt x="356" y="4876"/>
                  </a:lnTo>
                  <a:lnTo>
                    <a:pt x="294" y="4980"/>
                  </a:lnTo>
                  <a:lnTo>
                    <a:pt x="294" y="5106"/>
                  </a:lnTo>
                  <a:lnTo>
                    <a:pt x="126" y="5315"/>
                  </a:lnTo>
                  <a:lnTo>
                    <a:pt x="22" y="5378"/>
                  </a:lnTo>
                  <a:lnTo>
                    <a:pt x="42" y="5629"/>
                  </a:lnTo>
                  <a:lnTo>
                    <a:pt x="126" y="5734"/>
                  </a:lnTo>
                  <a:lnTo>
                    <a:pt x="105" y="6068"/>
                  </a:lnTo>
                  <a:lnTo>
                    <a:pt x="1" y="6278"/>
                  </a:lnTo>
                  <a:lnTo>
                    <a:pt x="231" y="6382"/>
                  </a:lnTo>
                  <a:lnTo>
                    <a:pt x="335" y="6550"/>
                  </a:lnTo>
                  <a:lnTo>
                    <a:pt x="314" y="6633"/>
                  </a:lnTo>
                  <a:lnTo>
                    <a:pt x="503" y="6780"/>
                  </a:lnTo>
                  <a:lnTo>
                    <a:pt x="545" y="6696"/>
                  </a:lnTo>
                  <a:lnTo>
                    <a:pt x="921" y="6801"/>
                  </a:lnTo>
                  <a:lnTo>
                    <a:pt x="1172" y="7052"/>
                  </a:lnTo>
                  <a:lnTo>
                    <a:pt x="1402" y="7428"/>
                  </a:lnTo>
                  <a:lnTo>
                    <a:pt x="1172" y="7428"/>
                  </a:lnTo>
                  <a:lnTo>
                    <a:pt x="1172" y="7533"/>
                  </a:lnTo>
                  <a:lnTo>
                    <a:pt x="1382" y="7679"/>
                  </a:lnTo>
                  <a:lnTo>
                    <a:pt x="1549" y="7617"/>
                  </a:lnTo>
                  <a:lnTo>
                    <a:pt x="1674" y="7721"/>
                  </a:lnTo>
                  <a:lnTo>
                    <a:pt x="1716" y="7721"/>
                  </a:lnTo>
                  <a:lnTo>
                    <a:pt x="1758" y="7784"/>
                  </a:lnTo>
                  <a:lnTo>
                    <a:pt x="1821" y="7784"/>
                  </a:lnTo>
                  <a:lnTo>
                    <a:pt x="1863" y="7721"/>
                  </a:lnTo>
                  <a:lnTo>
                    <a:pt x="1905" y="7721"/>
                  </a:lnTo>
                  <a:lnTo>
                    <a:pt x="1967" y="7784"/>
                  </a:lnTo>
                  <a:lnTo>
                    <a:pt x="2009" y="7721"/>
                  </a:lnTo>
                  <a:lnTo>
                    <a:pt x="2009" y="7638"/>
                  </a:lnTo>
                  <a:lnTo>
                    <a:pt x="2072" y="7679"/>
                  </a:lnTo>
                  <a:lnTo>
                    <a:pt x="2177" y="7596"/>
                  </a:lnTo>
                  <a:lnTo>
                    <a:pt x="2218" y="7512"/>
                  </a:lnTo>
                  <a:lnTo>
                    <a:pt x="2281" y="7512"/>
                  </a:lnTo>
                  <a:lnTo>
                    <a:pt x="2344" y="7428"/>
                  </a:lnTo>
                  <a:lnTo>
                    <a:pt x="2407" y="7428"/>
                  </a:lnTo>
                  <a:lnTo>
                    <a:pt x="2428" y="7470"/>
                  </a:lnTo>
                  <a:lnTo>
                    <a:pt x="2491" y="7428"/>
                  </a:lnTo>
                  <a:lnTo>
                    <a:pt x="2511" y="7366"/>
                  </a:lnTo>
                  <a:lnTo>
                    <a:pt x="2595" y="7282"/>
                  </a:lnTo>
                  <a:lnTo>
                    <a:pt x="2721" y="7282"/>
                  </a:lnTo>
                  <a:lnTo>
                    <a:pt x="2763" y="7303"/>
                  </a:lnTo>
                  <a:lnTo>
                    <a:pt x="2846" y="7303"/>
                  </a:lnTo>
                  <a:lnTo>
                    <a:pt x="2909" y="7282"/>
                  </a:lnTo>
                  <a:lnTo>
                    <a:pt x="2930" y="7303"/>
                  </a:lnTo>
                  <a:lnTo>
                    <a:pt x="2930" y="7386"/>
                  </a:lnTo>
                  <a:lnTo>
                    <a:pt x="2972" y="7470"/>
                  </a:lnTo>
                  <a:lnTo>
                    <a:pt x="3014" y="7407"/>
                  </a:lnTo>
                  <a:lnTo>
                    <a:pt x="3076" y="7407"/>
                  </a:lnTo>
                  <a:lnTo>
                    <a:pt x="3076" y="7470"/>
                  </a:lnTo>
                  <a:lnTo>
                    <a:pt x="3160" y="7491"/>
                  </a:lnTo>
                  <a:lnTo>
                    <a:pt x="3223" y="7470"/>
                  </a:lnTo>
                  <a:lnTo>
                    <a:pt x="3244" y="7407"/>
                  </a:lnTo>
                  <a:lnTo>
                    <a:pt x="3286" y="7386"/>
                  </a:lnTo>
                  <a:lnTo>
                    <a:pt x="3286" y="7324"/>
                  </a:lnTo>
                  <a:lnTo>
                    <a:pt x="3369" y="7303"/>
                  </a:lnTo>
                  <a:lnTo>
                    <a:pt x="3453" y="7324"/>
                  </a:lnTo>
                  <a:lnTo>
                    <a:pt x="3662" y="7324"/>
                  </a:lnTo>
                  <a:lnTo>
                    <a:pt x="3662" y="7386"/>
                  </a:lnTo>
                  <a:lnTo>
                    <a:pt x="3704" y="7470"/>
                  </a:lnTo>
                  <a:lnTo>
                    <a:pt x="3788" y="7491"/>
                  </a:lnTo>
                  <a:lnTo>
                    <a:pt x="3788" y="7512"/>
                  </a:lnTo>
                  <a:lnTo>
                    <a:pt x="3746" y="7596"/>
                  </a:lnTo>
                  <a:lnTo>
                    <a:pt x="3767" y="7638"/>
                  </a:lnTo>
                  <a:lnTo>
                    <a:pt x="3871" y="7742"/>
                  </a:lnTo>
                  <a:lnTo>
                    <a:pt x="3851" y="7826"/>
                  </a:lnTo>
                  <a:lnTo>
                    <a:pt x="3788" y="7951"/>
                  </a:lnTo>
                  <a:lnTo>
                    <a:pt x="3809" y="8014"/>
                  </a:lnTo>
                  <a:lnTo>
                    <a:pt x="3851" y="8056"/>
                  </a:lnTo>
                  <a:lnTo>
                    <a:pt x="3871" y="8098"/>
                  </a:lnTo>
                  <a:lnTo>
                    <a:pt x="3851" y="8140"/>
                  </a:lnTo>
                  <a:lnTo>
                    <a:pt x="3767" y="8161"/>
                  </a:lnTo>
                  <a:lnTo>
                    <a:pt x="3746" y="8307"/>
                  </a:lnTo>
                  <a:lnTo>
                    <a:pt x="3809" y="8454"/>
                  </a:lnTo>
                  <a:lnTo>
                    <a:pt x="3913" y="8475"/>
                  </a:lnTo>
                  <a:lnTo>
                    <a:pt x="3997" y="8516"/>
                  </a:lnTo>
                  <a:lnTo>
                    <a:pt x="3997" y="8558"/>
                  </a:lnTo>
                  <a:lnTo>
                    <a:pt x="3871" y="8621"/>
                  </a:lnTo>
                  <a:lnTo>
                    <a:pt x="3788" y="8621"/>
                  </a:lnTo>
                  <a:lnTo>
                    <a:pt x="3683" y="8516"/>
                  </a:lnTo>
                  <a:lnTo>
                    <a:pt x="3599" y="8516"/>
                  </a:lnTo>
                  <a:lnTo>
                    <a:pt x="3558" y="8558"/>
                  </a:lnTo>
                  <a:lnTo>
                    <a:pt x="3495" y="8516"/>
                  </a:lnTo>
                  <a:lnTo>
                    <a:pt x="3432" y="8516"/>
                  </a:lnTo>
                  <a:lnTo>
                    <a:pt x="3286" y="8558"/>
                  </a:lnTo>
                  <a:lnTo>
                    <a:pt x="3223" y="8516"/>
                  </a:lnTo>
                  <a:lnTo>
                    <a:pt x="3118" y="8537"/>
                  </a:lnTo>
                  <a:lnTo>
                    <a:pt x="2972" y="8579"/>
                  </a:lnTo>
                  <a:lnTo>
                    <a:pt x="2930" y="8663"/>
                  </a:lnTo>
                  <a:lnTo>
                    <a:pt x="2930" y="8726"/>
                  </a:lnTo>
                  <a:lnTo>
                    <a:pt x="2930" y="8788"/>
                  </a:lnTo>
                  <a:lnTo>
                    <a:pt x="2867" y="8830"/>
                  </a:lnTo>
                  <a:lnTo>
                    <a:pt x="2867" y="8893"/>
                  </a:lnTo>
                  <a:lnTo>
                    <a:pt x="3014" y="9039"/>
                  </a:lnTo>
                  <a:lnTo>
                    <a:pt x="3014" y="9102"/>
                  </a:lnTo>
                  <a:lnTo>
                    <a:pt x="3035" y="9144"/>
                  </a:lnTo>
                  <a:lnTo>
                    <a:pt x="3139" y="9102"/>
                  </a:lnTo>
                  <a:lnTo>
                    <a:pt x="3160" y="9186"/>
                  </a:lnTo>
                  <a:lnTo>
                    <a:pt x="3139" y="9207"/>
                  </a:lnTo>
                  <a:lnTo>
                    <a:pt x="3055" y="9165"/>
                  </a:lnTo>
                  <a:lnTo>
                    <a:pt x="3014" y="9186"/>
                  </a:lnTo>
                  <a:lnTo>
                    <a:pt x="2930" y="9249"/>
                  </a:lnTo>
                  <a:lnTo>
                    <a:pt x="2867" y="9207"/>
                  </a:lnTo>
                  <a:lnTo>
                    <a:pt x="2825" y="9207"/>
                  </a:lnTo>
                  <a:lnTo>
                    <a:pt x="2763" y="9186"/>
                  </a:lnTo>
                  <a:lnTo>
                    <a:pt x="2616" y="9207"/>
                  </a:lnTo>
                  <a:lnTo>
                    <a:pt x="2532" y="9186"/>
                  </a:lnTo>
                  <a:lnTo>
                    <a:pt x="2491" y="9249"/>
                  </a:lnTo>
                  <a:lnTo>
                    <a:pt x="2491" y="9291"/>
                  </a:lnTo>
                  <a:lnTo>
                    <a:pt x="2553" y="9395"/>
                  </a:lnTo>
                  <a:lnTo>
                    <a:pt x="2637" y="9395"/>
                  </a:lnTo>
                  <a:lnTo>
                    <a:pt x="2742" y="9416"/>
                  </a:lnTo>
                  <a:lnTo>
                    <a:pt x="2804" y="9521"/>
                  </a:lnTo>
                  <a:lnTo>
                    <a:pt x="2846" y="9563"/>
                  </a:lnTo>
                  <a:lnTo>
                    <a:pt x="2909" y="9688"/>
                  </a:lnTo>
                  <a:lnTo>
                    <a:pt x="2951" y="9709"/>
                  </a:lnTo>
                  <a:lnTo>
                    <a:pt x="2972" y="9772"/>
                  </a:lnTo>
                  <a:lnTo>
                    <a:pt x="3139" y="9939"/>
                  </a:lnTo>
                  <a:lnTo>
                    <a:pt x="3139" y="10086"/>
                  </a:lnTo>
                  <a:lnTo>
                    <a:pt x="3139" y="10211"/>
                  </a:lnTo>
                  <a:lnTo>
                    <a:pt x="3181" y="10211"/>
                  </a:lnTo>
                  <a:lnTo>
                    <a:pt x="3286" y="10190"/>
                  </a:lnTo>
                  <a:lnTo>
                    <a:pt x="3327" y="10190"/>
                  </a:lnTo>
                  <a:lnTo>
                    <a:pt x="3369" y="10211"/>
                  </a:lnTo>
                  <a:lnTo>
                    <a:pt x="3432" y="10295"/>
                  </a:lnTo>
                  <a:lnTo>
                    <a:pt x="3474" y="10337"/>
                  </a:lnTo>
                  <a:lnTo>
                    <a:pt x="3537" y="10441"/>
                  </a:lnTo>
                  <a:lnTo>
                    <a:pt x="3579" y="10441"/>
                  </a:lnTo>
                  <a:lnTo>
                    <a:pt x="3662" y="10420"/>
                  </a:lnTo>
                  <a:lnTo>
                    <a:pt x="3767" y="10441"/>
                  </a:lnTo>
                  <a:lnTo>
                    <a:pt x="3871" y="10462"/>
                  </a:lnTo>
                  <a:lnTo>
                    <a:pt x="3976" y="10462"/>
                  </a:lnTo>
                  <a:lnTo>
                    <a:pt x="4018" y="10504"/>
                  </a:lnTo>
                  <a:lnTo>
                    <a:pt x="3997" y="10546"/>
                  </a:lnTo>
                  <a:lnTo>
                    <a:pt x="3997" y="10609"/>
                  </a:lnTo>
                  <a:lnTo>
                    <a:pt x="3997" y="10755"/>
                  </a:lnTo>
                  <a:lnTo>
                    <a:pt x="3913" y="10923"/>
                  </a:lnTo>
                  <a:lnTo>
                    <a:pt x="3955" y="11048"/>
                  </a:lnTo>
                  <a:lnTo>
                    <a:pt x="3976" y="11195"/>
                  </a:lnTo>
                  <a:lnTo>
                    <a:pt x="4311" y="10881"/>
                  </a:lnTo>
                  <a:lnTo>
                    <a:pt x="4604" y="10776"/>
                  </a:lnTo>
                  <a:lnTo>
                    <a:pt x="4959" y="10839"/>
                  </a:lnTo>
                  <a:lnTo>
                    <a:pt x="5378" y="11069"/>
                  </a:lnTo>
                  <a:lnTo>
                    <a:pt x="5755" y="11508"/>
                  </a:lnTo>
                  <a:lnTo>
                    <a:pt x="5985" y="11467"/>
                  </a:lnTo>
                  <a:lnTo>
                    <a:pt x="6068" y="11446"/>
                  </a:lnTo>
                  <a:lnTo>
                    <a:pt x="5629" y="8726"/>
                  </a:lnTo>
                  <a:lnTo>
                    <a:pt x="7136" y="8433"/>
                  </a:lnTo>
                  <a:lnTo>
                    <a:pt x="8056" y="9060"/>
                  </a:lnTo>
                  <a:lnTo>
                    <a:pt x="8391" y="9186"/>
                  </a:lnTo>
                  <a:lnTo>
                    <a:pt x="8893" y="9479"/>
                  </a:lnTo>
                  <a:lnTo>
                    <a:pt x="9751" y="9395"/>
                  </a:lnTo>
                  <a:lnTo>
                    <a:pt x="10693" y="9395"/>
                  </a:lnTo>
                  <a:lnTo>
                    <a:pt x="10985" y="9604"/>
                  </a:lnTo>
                  <a:lnTo>
                    <a:pt x="11132" y="9981"/>
                  </a:lnTo>
                  <a:lnTo>
                    <a:pt x="11320" y="9897"/>
                  </a:lnTo>
                  <a:lnTo>
                    <a:pt x="11341" y="10713"/>
                  </a:lnTo>
                  <a:lnTo>
                    <a:pt x="11760" y="10755"/>
                  </a:lnTo>
                  <a:lnTo>
                    <a:pt x="11990" y="11446"/>
                  </a:lnTo>
                  <a:lnTo>
                    <a:pt x="12115" y="11446"/>
                  </a:lnTo>
                  <a:lnTo>
                    <a:pt x="12366" y="11299"/>
                  </a:lnTo>
                  <a:lnTo>
                    <a:pt x="12555" y="11278"/>
                  </a:lnTo>
                  <a:lnTo>
                    <a:pt x="12743" y="11299"/>
                  </a:lnTo>
                  <a:lnTo>
                    <a:pt x="12994" y="11446"/>
                  </a:lnTo>
                  <a:lnTo>
                    <a:pt x="13078" y="11467"/>
                  </a:lnTo>
                  <a:lnTo>
                    <a:pt x="13287" y="11257"/>
                  </a:lnTo>
                  <a:lnTo>
                    <a:pt x="13413" y="11048"/>
                  </a:lnTo>
                  <a:lnTo>
                    <a:pt x="13475" y="10964"/>
                  </a:lnTo>
                  <a:lnTo>
                    <a:pt x="13538" y="10818"/>
                  </a:lnTo>
                  <a:lnTo>
                    <a:pt x="13789" y="10525"/>
                  </a:lnTo>
                  <a:lnTo>
                    <a:pt x="13894" y="10504"/>
                  </a:lnTo>
                  <a:lnTo>
                    <a:pt x="13998" y="10337"/>
                  </a:lnTo>
                  <a:lnTo>
                    <a:pt x="14040" y="10337"/>
                  </a:lnTo>
                  <a:lnTo>
                    <a:pt x="14040" y="10295"/>
                  </a:lnTo>
                  <a:lnTo>
                    <a:pt x="14166" y="10211"/>
                  </a:lnTo>
                  <a:lnTo>
                    <a:pt x="14145" y="10148"/>
                  </a:lnTo>
                  <a:lnTo>
                    <a:pt x="14250" y="10023"/>
                  </a:lnTo>
                  <a:lnTo>
                    <a:pt x="14438" y="10044"/>
                  </a:lnTo>
                  <a:lnTo>
                    <a:pt x="14543" y="10107"/>
                  </a:lnTo>
                  <a:lnTo>
                    <a:pt x="14961" y="10148"/>
                  </a:lnTo>
                  <a:lnTo>
                    <a:pt x="15317" y="10148"/>
                  </a:lnTo>
                  <a:lnTo>
                    <a:pt x="15505" y="10107"/>
                  </a:lnTo>
                  <a:lnTo>
                    <a:pt x="15484" y="9981"/>
                  </a:lnTo>
                  <a:lnTo>
                    <a:pt x="15463" y="9835"/>
                  </a:lnTo>
                  <a:lnTo>
                    <a:pt x="15463" y="9709"/>
                  </a:lnTo>
                  <a:lnTo>
                    <a:pt x="15505" y="9667"/>
                  </a:lnTo>
                  <a:lnTo>
                    <a:pt x="15610" y="9688"/>
                  </a:lnTo>
                  <a:lnTo>
                    <a:pt x="15777" y="9709"/>
                  </a:lnTo>
                  <a:lnTo>
                    <a:pt x="15819" y="9667"/>
                  </a:lnTo>
                  <a:lnTo>
                    <a:pt x="16007" y="9667"/>
                  </a:lnTo>
                  <a:lnTo>
                    <a:pt x="16133" y="9730"/>
                  </a:lnTo>
                  <a:lnTo>
                    <a:pt x="16342" y="9793"/>
                  </a:lnTo>
                  <a:lnTo>
                    <a:pt x="16677" y="9835"/>
                  </a:lnTo>
                  <a:lnTo>
                    <a:pt x="16781" y="9793"/>
                  </a:lnTo>
                  <a:lnTo>
                    <a:pt x="16886" y="9709"/>
                  </a:lnTo>
                  <a:lnTo>
                    <a:pt x="17032" y="9730"/>
                  </a:lnTo>
                  <a:lnTo>
                    <a:pt x="17158" y="9730"/>
                  </a:lnTo>
                  <a:lnTo>
                    <a:pt x="17451" y="9667"/>
                  </a:lnTo>
                  <a:lnTo>
                    <a:pt x="17723" y="9730"/>
                  </a:lnTo>
                  <a:lnTo>
                    <a:pt x="17911" y="9688"/>
                  </a:lnTo>
                  <a:lnTo>
                    <a:pt x="18246" y="9688"/>
                  </a:lnTo>
                  <a:lnTo>
                    <a:pt x="18497" y="9793"/>
                  </a:lnTo>
                  <a:lnTo>
                    <a:pt x="18602" y="9772"/>
                  </a:lnTo>
                  <a:lnTo>
                    <a:pt x="18853" y="10044"/>
                  </a:lnTo>
                  <a:lnTo>
                    <a:pt x="19083" y="10107"/>
                  </a:lnTo>
                  <a:lnTo>
                    <a:pt x="19229" y="10044"/>
                  </a:lnTo>
                  <a:lnTo>
                    <a:pt x="19188" y="9897"/>
                  </a:lnTo>
                  <a:lnTo>
                    <a:pt x="19313" y="9814"/>
                  </a:lnTo>
                  <a:lnTo>
                    <a:pt x="19313" y="9772"/>
                  </a:lnTo>
                  <a:lnTo>
                    <a:pt x="19376" y="9730"/>
                  </a:lnTo>
                  <a:lnTo>
                    <a:pt x="19271" y="9625"/>
                  </a:lnTo>
                  <a:lnTo>
                    <a:pt x="19313" y="9521"/>
                  </a:lnTo>
                  <a:lnTo>
                    <a:pt x="19397" y="9458"/>
                  </a:lnTo>
                  <a:lnTo>
                    <a:pt x="19355" y="9207"/>
                  </a:lnTo>
                  <a:lnTo>
                    <a:pt x="19229" y="9144"/>
                  </a:lnTo>
                  <a:lnTo>
                    <a:pt x="19188" y="9039"/>
                  </a:lnTo>
                  <a:lnTo>
                    <a:pt x="19083" y="8851"/>
                  </a:lnTo>
                  <a:lnTo>
                    <a:pt x="19062" y="8747"/>
                  </a:lnTo>
                  <a:lnTo>
                    <a:pt x="19020" y="8663"/>
                  </a:lnTo>
                  <a:lnTo>
                    <a:pt x="19020" y="8579"/>
                  </a:lnTo>
                  <a:lnTo>
                    <a:pt x="18957" y="8412"/>
                  </a:lnTo>
                  <a:lnTo>
                    <a:pt x="19041" y="8328"/>
                  </a:lnTo>
                  <a:lnTo>
                    <a:pt x="19041" y="8265"/>
                  </a:lnTo>
                  <a:lnTo>
                    <a:pt x="18916" y="8244"/>
                  </a:lnTo>
                  <a:lnTo>
                    <a:pt x="18748" y="8265"/>
                  </a:lnTo>
                  <a:lnTo>
                    <a:pt x="18644" y="8202"/>
                  </a:lnTo>
                  <a:lnTo>
                    <a:pt x="18644" y="8119"/>
                  </a:lnTo>
                  <a:lnTo>
                    <a:pt x="18748" y="8014"/>
                  </a:lnTo>
                  <a:lnTo>
                    <a:pt x="18853" y="7951"/>
                  </a:lnTo>
                  <a:lnTo>
                    <a:pt x="18916" y="8014"/>
                  </a:lnTo>
                  <a:lnTo>
                    <a:pt x="19020" y="8014"/>
                  </a:lnTo>
                  <a:lnTo>
                    <a:pt x="19167" y="7930"/>
                  </a:lnTo>
                  <a:lnTo>
                    <a:pt x="19439" y="7889"/>
                  </a:lnTo>
                  <a:lnTo>
                    <a:pt x="19564" y="7847"/>
                  </a:lnTo>
                  <a:lnTo>
                    <a:pt x="19648" y="7826"/>
                  </a:lnTo>
                  <a:lnTo>
                    <a:pt x="19711" y="7889"/>
                  </a:lnTo>
                  <a:lnTo>
                    <a:pt x="19794" y="7889"/>
                  </a:lnTo>
                  <a:lnTo>
                    <a:pt x="19878" y="7826"/>
                  </a:lnTo>
                  <a:lnTo>
                    <a:pt x="19962" y="7826"/>
                  </a:lnTo>
                  <a:lnTo>
                    <a:pt x="19962" y="7742"/>
                  </a:lnTo>
                  <a:lnTo>
                    <a:pt x="20004" y="7617"/>
                  </a:lnTo>
                  <a:lnTo>
                    <a:pt x="19878" y="7575"/>
                  </a:lnTo>
                  <a:lnTo>
                    <a:pt x="19815" y="7512"/>
                  </a:lnTo>
                  <a:lnTo>
                    <a:pt x="19836" y="7428"/>
                  </a:lnTo>
                  <a:lnTo>
                    <a:pt x="19836" y="7177"/>
                  </a:lnTo>
                  <a:lnTo>
                    <a:pt x="19899" y="6842"/>
                  </a:lnTo>
                  <a:lnTo>
                    <a:pt x="19899" y="6696"/>
                  </a:lnTo>
                  <a:lnTo>
                    <a:pt x="19962" y="6550"/>
                  </a:lnTo>
                  <a:lnTo>
                    <a:pt x="20004" y="6278"/>
                  </a:lnTo>
                  <a:lnTo>
                    <a:pt x="20213" y="6278"/>
                  </a:lnTo>
                  <a:lnTo>
                    <a:pt x="20422" y="6361"/>
                  </a:lnTo>
                  <a:lnTo>
                    <a:pt x="20589" y="6382"/>
                  </a:lnTo>
                  <a:lnTo>
                    <a:pt x="20820" y="6340"/>
                  </a:lnTo>
                  <a:lnTo>
                    <a:pt x="20882" y="6340"/>
                  </a:lnTo>
                  <a:lnTo>
                    <a:pt x="20924" y="6424"/>
                  </a:lnTo>
                  <a:lnTo>
                    <a:pt x="21008" y="6424"/>
                  </a:lnTo>
                  <a:lnTo>
                    <a:pt x="21071" y="6382"/>
                  </a:lnTo>
                  <a:lnTo>
                    <a:pt x="21154" y="6278"/>
                  </a:lnTo>
                  <a:lnTo>
                    <a:pt x="21280" y="6236"/>
                  </a:lnTo>
                  <a:lnTo>
                    <a:pt x="21447" y="6068"/>
                  </a:lnTo>
                  <a:lnTo>
                    <a:pt x="21447" y="6006"/>
                  </a:lnTo>
                  <a:lnTo>
                    <a:pt x="21343" y="5838"/>
                  </a:lnTo>
                  <a:lnTo>
                    <a:pt x="21238" y="5608"/>
                  </a:lnTo>
                  <a:lnTo>
                    <a:pt x="21238" y="5378"/>
                  </a:lnTo>
                  <a:lnTo>
                    <a:pt x="21259" y="5231"/>
                  </a:lnTo>
                  <a:lnTo>
                    <a:pt x="21343" y="5169"/>
                  </a:lnTo>
                  <a:lnTo>
                    <a:pt x="21531" y="5106"/>
                  </a:lnTo>
                  <a:lnTo>
                    <a:pt x="21594" y="4980"/>
                  </a:lnTo>
                  <a:lnTo>
                    <a:pt x="21552" y="4917"/>
                  </a:lnTo>
                  <a:lnTo>
                    <a:pt x="21573" y="4813"/>
                  </a:lnTo>
                  <a:lnTo>
                    <a:pt x="21698" y="4666"/>
                  </a:lnTo>
                  <a:lnTo>
                    <a:pt x="21803" y="4604"/>
                  </a:lnTo>
                  <a:lnTo>
                    <a:pt x="21908" y="4499"/>
                  </a:lnTo>
                  <a:lnTo>
                    <a:pt x="21887" y="4478"/>
                  </a:lnTo>
                  <a:lnTo>
                    <a:pt x="21866" y="4457"/>
                  </a:lnTo>
                  <a:lnTo>
                    <a:pt x="21698" y="4394"/>
                  </a:lnTo>
                  <a:lnTo>
                    <a:pt x="21573" y="4269"/>
                  </a:lnTo>
                  <a:lnTo>
                    <a:pt x="21489" y="4269"/>
                  </a:lnTo>
                  <a:lnTo>
                    <a:pt x="21447" y="4164"/>
                  </a:lnTo>
                  <a:lnTo>
                    <a:pt x="21489" y="4039"/>
                  </a:lnTo>
                  <a:lnTo>
                    <a:pt x="21447" y="3976"/>
                  </a:lnTo>
                  <a:lnTo>
                    <a:pt x="21343" y="4060"/>
                  </a:lnTo>
                  <a:lnTo>
                    <a:pt x="21259" y="4164"/>
                  </a:lnTo>
                  <a:lnTo>
                    <a:pt x="21154" y="4185"/>
                  </a:lnTo>
                  <a:lnTo>
                    <a:pt x="20861" y="4227"/>
                  </a:lnTo>
                  <a:lnTo>
                    <a:pt x="20799" y="4269"/>
                  </a:lnTo>
                  <a:lnTo>
                    <a:pt x="20757" y="4332"/>
                  </a:lnTo>
                  <a:lnTo>
                    <a:pt x="20652" y="4269"/>
                  </a:lnTo>
                  <a:lnTo>
                    <a:pt x="20548" y="4227"/>
                  </a:lnTo>
                  <a:lnTo>
                    <a:pt x="20506" y="4227"/>
                  </a:lnTo>
                  <a:lnTo>
                    <a:pt x="20485" y="4185"/>
                  </a:lnTo>
                  <a:lnTo>
                    <a:pt x="20422" y="4143"/>
                  </a:lnTo>
                  <a:lnTo>
                    <a:pt x="20401" y="4060"/>
                  </a:lnTo>
                  <a:lnTo>
                    <a:pt x="20359" y="3976"/>
                  </a:lnTo>
                  <a:lnTo>
                    <a:pt x="20401" y="3934"/>
                  </a:lnTo>
                  <a:lnTo>
                    <a:pt x="20401" y="3850"/>
                  </a:lnTo>
                  <a:lnTo>
                    <a:pt x="20317" y="3809"/>
                  </a:lnTo>
                  <a:lnTo>
                    <a:pt x="20276" y="3809"/>
                  </a:lnTo>
                  <a:lnTo>
                    <a:pt x="20129" y="3725"/>
                  </a:lnTo>
                  <a:lnTo>
                    <a:pt x="20004" y="3704"/>
                  </a:lnTo>
                  <a:lnTo>
                    <a:pt x="19962" y="3704"/>
                  </a:lnTo>
                  <a:lnTo>
                    <a:pt x="19899" y="3557"/>
                  </a:lnTo>
                  <a:lnTo>
                    <a:pt x="19794" y="3390"/>
                  </a:lnTo>
                  <a:lnTo>
                    <a:pt x="19648" y="3244"/>
                  </a:lnTo>
                  <a:lnTo>
                    <a:pt x="19460" y="3223"/>
                  </a:lnTo>
                  <a:lnTo>
                    <a:pt x="19250" y="3223"/>
                  </a:lnTo>
                  <a:lnTo>
                    <a:pt x="19062" y="3244"/>
                  </a:lnTo>
                  <a:lnTo>
                    <a:pt x="19041" y="3306"/>
                  </a:lnTo>
                  <a:lnTo>
                    <a:pt x="19083" y="3348"/>
                  </a:lnTo>
                  <a:lnTo>
                    <a:pt x="19062" y="3411"/>
                  </a:lnTo>
                  <a:lnTo>
                    <a:pt x="18936" y="3453"/>
                  </a:lnTo>
                  <a:lnTo>
                    <a:pt x="18853" y="3432"/>
                  </a:lnTo>
                  <a:lnTo>
                    <a:pt x="18727" y="3495"/>
                  </a:lnTo>
                  <a:lnTo>
                    <a:pt x="18560" y="3411"/>
                  </a:lnTo>
                  <a:lnTo>
                    <a:pt x="18497" y="3432"/>
                  </a:lnTo>
                  <a:lnTo>
                    <a:pt x="18413" y="3495"/>
                  </a:lnTo>
                  <a:lnTo>
                    <a:pt x="18309" y="3495"/>
                  </a:lnTo>
                  <a:lnTo>
                    <a:pt x="18204" y="3411"/>
                  </a:lnTo>
                  <a:lnTo>
                    <a:pt x="18079" y="3348"/>
                  </a:lnTo>
                  <a:lnTo>
                    <a:pt x="18079" y="3285"/>
                  </a:lnTo>
                  <a:lnTo>
                    <a:pt x="18100" y="3202"/>
                  </a:lnTo>
                  <a:lnTo>
                    <a:pt x="17911" y="3118"/>
                  </a:lnTo>
                  <a:lnTo>
                    <a:pt x="17828" y="3181"/>
                  </a:lnTo>
                  <a:lnTo>
                    <a:pt x="17828" y="3306"/>
                  </a:lnTo>
                  <a:lnTo>
                    <a:pt x="17869" y="3327"/>
                  </a:lnTo>
                  <a:lnTo>
                    <a:pt x="17828" y="3390"/>
                  </a:lnTo>
                  <a:lnTo>
                    <a:pt x="17744" y="3453"/>
                  </a:lnTo>
                  <a:lnTo>
                    <a:pt x="17597" y="3453"/>
                  </a:lnTo>
                  <a:lnTo>
                    <a:pt x="16175" y="1695"/>
                  </a:lnTo>
                  <a:lnTo>
                    <a:pt x="15170" y="921"/>
                  </a:lnTo>
                  <a:lnTo>
                    <a:pt x="15107" y="837"/>
                  </a:lnTo>
                  <a:lnTo>
                    <a:pt x="15191" y="816"/>
                  </a:lnTo>
                  <a:lnTo>
                    <a:pt x="15296" y="712"/>
                  </a:lnTo>
                  <a:lnTo>
                    <a:pt x="15296" y="607"/>
                  </a:lnTo>
                  <a:lnTo>
                    <a:pt x="15254" y="565"/>
                  </a:lnTo>
                  <a:lnTo>
                    <a:pt x="15087" y="607"/>
                  </a:lnTo>
                  <a:lnTo>
                    <a:pt x="14961" y="628"/>
                  </a:lnTo>
                  <a:lnTo>
                    <a:pt x="14877" y="733"/>
                  </a:lnTo>
                  <a:lnTo>
                    <a:pt x="14773" y="775"/>
                  </a:lnTo>
                  <a:lnTo>
                    <a:pt x="14647" y="900"/>
                  </a:lnTo>
                  <a:lnTo>
                    <a:pt x="14647" y="984"/>
                  </a:lnTo>
                  <a:lnTo>
                    <a:pt x="14563" y="1047"/>
                  </a:lnTo>
                  <a:lnTo>
                    <a:pt x="14522" y="1151"/>
                  </a:lnTo>
                  <a:lnTo>
                    <a:pt x="14417" y="1235"/>
                  </a:lnTo>
                  <a:lnTo>
                    <a:pt x="14229" y="1235"/>
                  </a:lnTo>
                  <a:lnTo>
                    <a:pt x="14124" y="1298"/>
                  </a:lnTo>
                  <a:lnTo>
                    <a:pt x="14145" y="1423"/>
                  </a:lnTo>
                  <a:lnTo>
                    <a:pt x="14061" y="1465"/>
                  </a:lnTo>
                  <a:lnTo>
                    <a:pt x="14019" y="1423"/>
                  </a:lnTo>
                  <a:lnTo>
                    <a:pt x="13789" y="1360"/>
                  </a:lnTo>
                  <a:lnTo>
                    <a:pt x="13643" y="1423"/>
                  </a:lnTo>
                  <a:lnTo>
                    <a:pt x="13601" y="1507"/>
                  </a:lnTo>
                  <a:lnTo>
                    <a:pt x="13517" y="1507"/>
                  </a:lnTo>
                  <a:lnTo>
                    <a:pt x="13434" y="1402"/>
                  </a:lnTo>
                  <a:lnTo>
                    <a:pt x="13434" y="1235"/>
                  </a:lnTo>
                  <a:lnTo>
                    <a:pt x="13517" y="1172"/>
                  </a:lnTo>
                  <a:lnTo>
                    <a:pt x="13538" y="1088"/>
                  </a:lnTo>
                  <a:lnTo>
                    <a:pt x="13496" y="1026"/>
                  </a:lnTo>
                  <a:lnTo>
                    <a:pt x="13413" y="1109"/>
                  </a:lnTo>
                  <a:lnTo>
                    <a:pt x="13329" y="1109"/>
                  </a:lnTo>
                  <a:lnTo>
                    <a:pt x="13120" y="1005"/>
                  </a:lnTo>
                  <a:lnTo>
                    <a:pt x="12994" y="1026"/>
                  </a:lnTo>
                  <a:lnTo>
                    <a:pt x="13015" y="1109"/>
                  </a:lnTo>
                  <a:lnTo>
                    <a:pt x="13078" y="1130"/>
                  </a:lnTo>
                  <a:lnTo>
                    <a:pt x="12994" y="1214"/>
                  </a:lnTo>
                  <a:lnTo>
                    <a:pt x="12952" y="1214"/>
                  </a:lnTo>
                  <a:lnTo>
                    <a:pt x="12869" y="1088"/>
                  </a:lnTo>
                  <a:lnTo>
                    <a:pt x="12848" y="900"/>
                  </a:lnTo>
                  <a:lnTo>
                    <a:pt x="12638" y="733"/>
                  </a:lnTo>
                  <a:lnTo>
                    <a:pt x="12597" y="775"/>
                  </a:lnTo>
                  <a:lnTo>
                    <a:pt x="12638" y="900"/>
                  </a:lnTo>
                  <a:lnTo>
                    <a:pt x="12638" y="984"/>
                  </a:lnTo>
                  <a:lnTo>
                    <a:pt x="12555" y="984"/>
                  </a:lnTo>
                  <a:lnTo>
                    <a:pt x="12513" y="879"/>
                  </a:lnTo>
                  <a:lnTo>
                    <a:pt x="12450" y="900"/>
                  </a:lnTo>
                  <a:lnTo>
                    <a:pt x="12429" y="1005"/>
                  </a:lnTo>
                  <a:lnTo>
                    <a:pt x="12366" y="1026"/>
                  </a:lnTo>
                  <a:lnTo>
                    <a:pt x="12262" y="942"/>
                  </a:lnTo>
                  <a:lnTo>
                    <a:pt x="12136" y="1026"/>
                  </a:lnTo>
                  <a:lnTo>
                    <a:pt x="12074" y="984"/>
                  </a:lnTo>
                  <a:lnTo>
                    <a:pt x="12032" y="879"/>
                  </a:lnTo>
                  <a:lnTo>
                    <a:pt x="12115" y="837"/>
                  </a:lnTo>
                  <a:lnTo>
                    <a:pt x="12136" y="796"/>
                  </a:lnTo>
                  <a:lnTo>
                    <a:pt x="12115" y="691"/>
                  </a:lnTo>
                  <a:lnTo>
                    <a:pt x="12136" y="586"/>
                  </a:lnTo>
                  <a:lnTo>
                    <a:pt x="12115" y="524"/>
                  </a:lnTo>
                  <a:lnTo>
                    <a:pt x="12032" y="482"/>
                  </a:lnTo>
                  <a:lnTo>
                    <a:pt x="11948" y="398"/>
                  </a:lnTo>
                  <a:lnTo>
                    <a:pt x="11927" y="272"/>
                  </a:lnTo>
                  <a:lnTo>
                    <a:pt x="11864" y="252"/>
                  </a:lnTo>
                  <a:lnTo>
                    <a:pt x="11822" y="84"/>
                  </a:lnTo>
                  <a:lnTo>
                    <a:pt x="11718" y="84"/>
                  </a:lnTo>
                  <a:lnTo>
                    <a:pt x="11592" y="126"/>
                  </a:lnTo>
                  <a:lnTo>
                    <a:pt x="11446" y="126"/>
                  </a:lnTo>
                  <a:lnTo>
                    <a:pt x="11299" y="42"/>
                  </a:lnTo>
                  <a:lnTo>
                    <a:pt x="11132" y="63"/>
                  </a:lnTo>
                  <a:lnTo>
                    <a:pt x="11006" y="0"/>
                  </a:lnTo>
                  <a:lnTo>
                    <a:pt x="10902" y="42"/>
                  </a:lnTo>
                  <a:lnTo>
                    <a:pt x="1086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8" name="Google Shape;1008;p27"/>
            <p:cNvSpPr/>
            <p:nvPr/>
          </p:nvSpPr>
          <p:spPr>
            <a:xfrm>
              <a:off x="-1967748" y="3470886"/>
              <a:ext cx="196501" cy="116921"/>
            </a:xfrm>
            <a:custGeom>
              <a:avLst/>
              <a:gdLst/>
              <a:ahLst/>
              <a:cxnLst/>
              <a:rect l="l" t="t" r="r" b="b"/>
              <a:pathLst>
                <a:path w="9270" h="5776" extrusionOk="0">
                  <a:moveTo>
                    <a:pt x="1507" y="1"/>
                  </a:moveTo>
                  <a:lnTo>
                    <a:pt x="0" y="294"/>
                  </a:lnTo>
                  <a:lnTo>
                    <a:pt x="439" y="3014"/>
                  </a:lnTo>
                  <a:lnTo>
                    <a:pt x="732" y="3014"/>
                  </a:lnTo>
                  <a:lnTo>
                    <a:pt x="963" y="3035"/>
                  </a:lnTo>
                  <a:lnTo>
                    <a:pt x="1004" y="2909"/>
                  </a:lnTo>
                  <a:lnTo>
                    <a:pt x="900" y="2804"/>
                  </a:lnTo>
                  <a:lnTo>
                    <a:pt x="879" y="2595"/>
                  </a:lnTo>
                  <a:lnTo>
                    <a:pt x="983" y="2344"/>
                  </a:lnTo>
                  <a:lnTo>
                    <a:pt x="1172" y="2323"/>
                  </a:lnTo>
                  <a:lnTo>
                    <a:pt x="1276" y="2198"/>
                  </a:lnTo>
                  <a:lnTo>
                    <a:pt x="1402" y="2114"/>
                  </a:lnTo>
                  <a:lnTo>
                    <a:pt x="1527" y="2198"/>
                  </a:lnTo>
                  <a:lnTo>
                    <a:pt x="1611" y="2135"/>
                  </a:lnTo>
                  <a:lnTo>
                    <a:pt x="1507" y="2009"/>
                  </a:lnTo>
                  <a:lnTo>
                    <a:pt x="1779" y="2030"/>
                  </a:lnTo>
                  <a:lnTo>
                    <a:pt x="2155" y="2219"/>
                  </a:lnTo>
                  <a:lnTo>
                    <a:pt x="2511" y="2428"/>
                  </a:lnTo>
                  <a:lnTo>
                    <a:pt x="2532" y="2553"/>
                  </a:lnTo>
                  <a:lnTo>
                    <a:pt x="2971" y="2804"/>
                  </a:lnTo>
                  <a:lnTo>
                    <a:pt x="3306" y="2951"/>
                  </a:lnTo>
                  <a:lnTo>
                    <a:pt x="3390" y="2909"/>
                  </a:lnTo>
                  <a:lnTo>
                    <a:pt x="3515" y="2930"/>
                  </a:lnTo>
                  <a:lnTo>
                    <a:pt x="3766" y="3076"/>
                  </a:lnTo>
                  <a:lnTo>
                    <a:pt x="3871" y="3432"/>
                  </a:lnTo>
                  <a:lnTo>
                    <a:pt x="3976" y="3537"/>
                  </a:lnTo>
                  <a:lnTo>
                    <a:pt x="4017" y="3662"/>
                  </a:lnTo>
                  <a:lnTo>
                    <a:pt x="4143" y="3913"/>
                  </a:lnTo>
                  <a:lnTo>
                    <a:pt x="4352" y="3997"/>
                  </a:lnTo>
                  <a:lnTo>
                    <a:pt x="4729" y="4227"/>
                  </a:lnTo>
                  <a:lnTo>
                    <a:pt x="5126" y="4520"/>
                  </a:lnTo>
                  <a:lnTo>
                    <a:pt x="5545" y="4708"/>
                  </a:lnTo>
                  <a:lnTo>
                    <a:pt x="5921" y="5001"/>
                  </a:lnTo>
                  <a:lnTo>
                    <a:pt x="6235" y="5022"/>
                  </a:lnTo>
                  <a:lnTo>
                    <a:pt x="6319" y="5106"/>
                  </a:lnTo>
                  <a:lnTo>
                    <a:pt x="6403" y="5106"/>
                  </a:lnTo>
                  <a:lnTo>
                    <a:pt x="6612" y="5232"/>
                  </a:lnTo>
                  <a:lnTo>
                    <a:pt x="6612" y="5378"/>
                  </a:lnTo>
                  <a:lnTo>
                    <a:pt x="6633" y="5650"/>
                  </a:lnTo>
                  <a:lnTo>
                    <a:pt x="6821" y="5587"/>
                  </a:lnTo>
                  <a:lnTo>
                    <a:pt x="6926" y="5671"/>
                  </a:lnTo>
                  <a:lnTo>
                    <a:pt x="7009" y="5776"/>
                  </a:lnTo>
                  <a:lnTo>
                    <a:pt x="7072" y="5776"/>
                  </a:lnTo>
                  <a:lnTo>
                    <a:pt x="7177" y="5671"/>
                  </a:lnTo>
                  <a:lnTo>
                    <a:pt x="7281" y="5692"/>
                  </a:lnTo>
                  <a:lnTo>
                    <a:pt x="7323" y="5755"/>
                  </a:lnTo>
                  <a:lnTo>
                    <a:pt x="7365" y="5378"/>
                  </a:lnTo>
                  <a:lnTo>
                    <a:pt x="7491" y="5106"/>
                  </a:lnTo>
                  <a:lnTo>
                    <a:pt x="7553" y="5043"/>
                  </a:lnTo>
                  <a:lnTo>
                    <a:pt x="7533" y="4897"/>
                  </a:lnTo>
                  <a:lnTo>
                    <a:pt x="7407" y="4834"/>
                  </a:lnTo>
                  <a:lnTo>
                    <a:pt x="7344" y="4688"/>
                  </a:lnTo>
                  <a:lnTo>
                    <a:pt x="7386" y="4541"/>
                  </a:lnTo>
                  <a:lnTo>
                    <a:pt x="7365" y="4416"/>
                  </a:lnTo>
                  <a:lnTo>
                    <a:pt x="7219" y="4436"/>
                  </a:lnTo>
                  <a:lnTo>
                    <a:pt x="7114" y="4499"/>
                  </a:lnTo>
                  <a:lnTo>
                    <a:pt x="6947" y="4269"/>
                  </a:lnTo>
                  <a:lnTo>
                    <a:pt x="6947" y="4102"/>
                  </a:lnTo>
                  <a:lnTo>
                    <a:pt x="7072" y="3997"/>
                  </a:lnTo>
                  <a:lnTo>
                    <a:pt x="7344" y="4018"/>
                  </a:lnTo>
                  <a:lnTo>
                    <a:pt x="7449" y="3997"/>
                  </a:lnTo>
                  <a:lnTo>
                    <a:pt x="7449" y="3872"/>
                  </a:lnTo>
                  <a:lnTo>
                    <a:pt x="7679" y="3788"/>
                  </a:lnTo>
                  <a:lnTo>
                    <a:pt x="7637" y="3704"/>
                  </a:lnTo>
                  <a:lnTo>
                    <a:pt x="7574" y="3662"/>
                  </a:lnTo>
                  <a:lnTo>
                    <a:pt x="7846" y="3600"/>
                  </a:lnTo>
                  <a:lnTo>
                    <a:pt x="8014" y="3537"/>
                  </a:lnTo>
                  <a:lnTo>
                    <a:pt x="8056" y="3390"/>
                  </a:lnTo>
                  <a:lnTo>
                    <a:pt x="7867" y="3328"/>
                  </a:lnTo>
                  <a:lnTo>
                    <a:pt x="7867" y="3181"/>
                  </a:lnTo>
                  <a:lnTo>
                    <a:pt x="8014" y="3139"/>
                  </a:lnTo>
                  <a:lnTo>
                    <a:pt x="8181" y="3014"/>
                  </a:lnTo>
                  <a:lnTo>
                    <a:pt x="8286" y="3035"/>
                  </a:lnTo>
                  <a:lnTo>
                    <a:pt x="8453" y="2825"/>
                  </a:lnTo>
                  <a:lnTo>
                    <a:pt x="8600" y="2951"/>
                  </a:lnTo>
                  <a:lnTo>
                    <a:pt x="8621" y="3056"/>
                  </a:lnTo>
                  <a:lnTo>
                    <a:pt x="8914" y="3014"/>
                  </a:lnTo>
                  <a:lnTo>
                    <a:pt x="9123" y="3014"/>
                  </a:lnTo>
                  <a:lnTo>
                    <a:pt x="9269" y="2825"/>
                  </a:lnTo>
                  <a:lnTo>
                    <a:pt x="9248" y="2721"/>
                  </a:lnTo>
                  <a:lnTo>
                    <a:pt x="8955" y="2491"/>
                  </a:lnTo>
                  <a:lnTo>
                    <a:pt x="8893" y="2491"/>
                  </a:lnTo>
                  <a:lnTo>
                    <a:pt x="8893" y="2637"/>
                  </a:lnTo>
                  <a:lnTo>
                    <a:pt x="8788" y="2742"/>
                  </a:lnTo>
                  <a:lnTo>
                    <a:pt x="8683" y="2721"/>
                  </a:lnTo>
                  <a:lnTo>
                    <a:pt x="8579" y="2616"/>
                  </a:lnTo>
                  <a:lnTo>
                    <a:pt x="8307" y="2532"/>
                  </a:lnTo>
                  <a:lnTo>
                    <a:pt x="8202" y="2449"/>
                  </a:lnTo>
                  <a:lnTo>
                    <a:pt x="8286" y="2323"/>
                  </a:lnTo>
                  <a:lnTo>
                    <a:pt x="8453" y="2030"/>
                  </a:lnTo>
                  <a:lnTo>
                    <a:pt x="8453" y="1905"/>
                  </a:lnTo>
                  <a:lnTo>
                    <a:pt x="8369" y="1905"/>
                  </a:lnTo>
                  <a:lnTo>
                    <a:pt x="8265" y="2072"/>
                  </a:lnTo>
                  <a:lnTo>
                    <a:pt x="8160" y="2093"/>
                  </a:lnTo>
                  <a:lnTo>
                    <a:pt x="7909" y="2386"/>
                  </a:lnTo>
                  <a:lnTo>
                    <a:pt x="7846" y="2532"/>
                  </a:lnTo>
                  <a:lnTo>
                    <a:pt x="7784" y="2616"/>
                  </a:lnTo>
                  <a:lnTo>
                    <a:pt x="7658" y="2825"/>
                  </a:lnTo>
                  <a:lnTo>
                    <a:pt x="7449" y="3035"/>
                  </a:lnTo>
                  <a:lnTo>
                    <a:pt x="7365" y="3014"/>
                  </a:lnTo>
                  <a:lnTo>
                    <a:pt x="7114" y="2867"/>
                  </a:lnTo>
                  <a:lnTo>
                    <a:pt x="6926" y="2846"/>
                  </a:lnTo>
                  <a:lnTo>
                    <a:pt x="6737" y="2867"/>
                  </a:lnTo>
                  <a:lnTo>
                    <a:pt x="6486" y="3014"/>
                  </a:lnTo>
                  <a:lnTo>
                    <a:pt x="6361" y="3014"/>
                  </a:lnTo>
                  <a:lnTo>
                    <a:pt x="6131" y="2323"/>
                  </a:lnTo>
                  <a:lnTo>
                    <a:pt x="5712" y="2281"/>
                  </a:lnTo>
                  <a:lnTo>
                    <a:pt x="5691" y="1465"/>
                  </a:lnTo>
                  <a:lnTo>
                    <a:pt x="5503" y="1549"/>
                  </a:lnTo>
                  <a:lnTo>
                    <a:pt x="5356" y="1172"/>
                  </a:lnTo>
                  <a:lnTo>
                    <a:pt x="5064" y="963"/>
                  </a:lnTo>
                  <a:lnTo>
                    <a:pt x="4122" y="963"/>
                  </a:lnTo>
                  <a:lnTo>
                    <a:pt x="3264" y="1047"/>
                  </a:lnTo>
                  <a:lnTo>
                    <a:pt x="2762" y="754"/>
                  </a:lnTo>
                  <a:lnTo>
                    <a:pt x="2427" y="628"/>
                  </a:lnTo>
                  <a:lnTo>
                    <a:pt x="1507"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9" name="Google Shape;1009;p27"/>
            <p:cNvSpPr/>
            <p:nvPr/>
          </p:nvSpPr>
          <p:spPr>
            <a:xfrm>
              <a:off x="-2002787" y="3511552"/>
              <a:ext cx="175642" cy="105484"/>
            </a:xfrm>
            <a:custGeom>
              <a:avLst/>
              <a:gdLst/>
              <a:ahLst/>
              <a:cxnLst/>
              <a:rect l="l" t="t" r="r" b="b"/>
              <a:pathLst>
                <a:path w="8286" h="5211" extrusionOk="0">
                  <a:moveTo>
                    <a:pt x="3160" y="0"/>
                  </a:moveTo>
                  <a:lnTo>
                    <a:pt x="3264" y="126"/>
                  </a:lnTo>
                  <a:lnTo>
                    <a:pt x="3180" y="189"/>
                  </a:lnTo>
                  <a:lnTo>
                    <a:pt x="3055" y="105"/>
                  </a:lnTo>
                  <a:lnTo>
                    <a:pt x="2929" y="189"/>
                  </a:lnTo>
                  <a:lnTo>
                    <a:pt x="2825" y="314"/>
                  </a:lnTo>
                  <a:lnTo>
                    <a:pt x="2636" y="335"/>
                  </a:lnTo>
                  <a:lnTo>
                    <a:pt x="2532" y="586"/>
                  </a:lnTo>
                  <a:lnTo>
                    <a:pt x="2553" y="795"/>
                  </a:lnTo>
                  <a:lnTo>
                    <a:pt x="2657" y="900"/>
                  </a:lnTo>
                  <a:lnTo>
                    <a:pt x="2616" y="1026"/>
                  </a:lnTo>
                  <a:lnTo>
                    <a:pt x="2385" y="1005"/>
                  </a:lnTo>
                  <a:lnTo>
                    <a:pt x="2092" y="1005"/>
                  </a:lnTo>
                  <a:lnTo>
                    <a:pt x="2009" y="1026"/>
                  </a:lnTo>
                  <a:lnTo>
                    <a:pt x="1779" y="1067"/>
                  </a:lnTo>
                  <a:lnTo>
                    <a:pt x="1402" y="628"/>
                  </a:lnTo>
                  <a:lnTo>
                    <a:pt x="983" y="398"/>
                  </a:lnTo>
                  <a:lnTo>
                    <a:pt x="628" y="335"/>
                  </a:lnTo>
                  <a:lnTo>
                    <a:pt x="335" y="440"/>
                  </a:lnTo>
                  <a:lnTo>
                    <a:pt x="0" y="754"/>
                  </a:lnTo>
                  <a:lnTo>
                    <a:pt x="0" y="816"/>
                  </a:lnTo>
                  <a:lnTo>
                    <a:pt x="84" y="900"/>
                  </a:lnTo>
                  <a:lnTo>
                    <a:pt x="126" y="963"/>
                  </a:lnTo>
                  <a:lnTo>
                    <a:pt x="209" y="1047"/>
                  </a:lnTo>
                  <a:lnTo>
                    <a:pt x="251" y="1151"/>
                  </a:lnTo>
                  <a:lnTo>
                    <a:pt x="356" y="1360"/>
                  </a:lnTo>
                  <a:lnTo>
                    <a:pt x="335" y="1528"/>
                  </a:lnTo>
                  <a:lnTo>
                    <a:pt x="293" y="1653"/>
                  </a:lnTo>
                  <a:lnTo>
                    <a:pt x="314" y="1946"/>
                  </a:lnTo>
                  <a:lnTo>
                    <a:pt x="356" y="2009"/>
                  </a:lnTo>
                  <a:lnTo>
                    <a:pt x="398" y="2093"/>
                  </a:lnTo>
                  <a:lnTo>
                    <a:pt x="607" y="2302"/>
                  </a:lnTo>
                  <a:lnTo>
                    <a:pt x="565" y="2218"/>
                  </a:lnTo>
                  <a:lnTo>
                    <a:pt x="523" y="2155"/>
                  </a:lnTo>
                  <a:lnTo>
                    <a:pt x="544" y="2114"/>
                  </a:lnTo>
                  <a:lnTo>
                    <a:pt x="732" y="2155"/>
                  </a:lnTo>
                  <a:lnTo>
                    <a:pt x="816" y="2093"/>
                  </a:lnTo>
                  <a:lnTo>
                    <a:pt x="858" y="2114"/>
                  </a:lnTo>
                  <a:lnTo>
                    <a:pt x="837" y="2260"/>
                  </a:lnTo>
                  <a:lnTo>
                    <a:pt x="858" y="2365"/>
                  </a:lnTo>
                  <a:lnTo>
                    <a:pt x="942" y="2323"/>
                  </a:lnTo>
                  <a:lnTo>
                    <a:pt x="983" y="2427"/>
                  </a:lnTo>
                  <a:lnTo>
                    <a:pt x="963" y="2490"/>
                  </a:lnTo>
                  <a:lnTo>
                    <a:pt x="858" y="2469"/>
                  </a:lnTo>
                  <a:lnTo>
                    <a:pt x="816" y="2469"/>
                  </a:lnTo>
                  <a:lnTo>
                    <a:pt x="753" y="2427"/>
                  </a:lnTo>
                  <a:lnTo>
                    <a:pt x="649" y="2511"/>
                  </a:lnTo>
                  <a:lnTo>
                    <a:pt x="649" y="2616"/>
                  </a:lnTo>
                  <a:lnTo>
                    <a:pt x="732" y="2699"/>
                  </a:lnTo>
                  <a:lnTo>
                    <a:pt x="711" y="2574"/>
                  </a:lnTo>
                  <a:lnTo>
                    <a:pt x="774" y="2574"/>
                  </a:lnTo>
                  <a:lnTo>
                    <a:pt x="837" y="2595"/>
                  </a:lnTo>
                  <a:lnTo>
                    <a:pt x="921" y="2616"/>
                  </a:lnTo>
                  <a:lnTo>
                    <a:pt x="963" y="2720"/>
                  </a:lnTo>
                  <a:lnTo>
                    <a:pt x="1130" y="2804"/>
                  </a:lnTo>
                  <a:lnTo>
                    <a:pt x="1172" y="2909"/>
                  </a:lnTo>
                  <a:lnTo>
                    <a:pt x="1151" y="3097"/>
                  </a:lnTo>
                  <a:lnTo>
                    <a:pt x="1172" y="3160"/>
                  </a:lnTo>
                  <a:lnTo>
                    <a:pt x="1172" y="3453"/>
                  </a:lnTo>
                  <a:lnTo>
                    <a:pt x="1235" y="3662"/>
                  </a:lnTo>
                  <a:lnTo>
                    <a:pt x="1339" y="3955"/>
                  </a:lnTo>
                  <a:lnTo>
                    <a:pt x="1444" y="3871"/>
                  </a:lnTo>
                  <a:lnTo>
                    <a:pt x="1716" y="3871"/>
                  </a:lnTo>
                  <a:lnTo>
                    <a:pt x="1779" y="3725"/>
                  </a:lnTo>
                  <a:lnTo>
                    <a:pt x="1862" y="3620"/>
                  </a:lnTo>
                  <a:lnTo>
                    <a:pt x="1967" y="3620"/>
                  </a:lnTo>
                  <a:lnTo>
                    <a:pt x="2197" y="3411"/>
                  </a:lnTo>
                  <a:lnTo>
                    <a:pt x="2427" y="3348"/>
                  </a:lnTo>
                  <a:lnTo>
                    <a:pt x="2636" y="3411"/>
                  </a:lnTo>
                  <a:lnTo>
                    <a:pt x="2699" y="3264"/>
                  </a:lnTo>
                  <a:lnTo>
                    <a:pt x="2804" y="3243"/>
                  </a:lnTo>
                  <a:lnTo>
                    <a:pt x="2929" y="3306"/>
                  </a:lnTo>
                  <a:lnTo>
                    <a:pt x="3055" y="3264"/>
                  </a:lnTo>
                  <a:lnTo>
                    <a:pt x="3264" y="3453"/>
                  </a:lnTo>
                  <a:lnTo>
                    <a:pt x="3432" y="3515"/>
                  </a:lnTo>
                  <a:lnTo>
                    <a:pt x="3766" y="3725"/>
                  </a:lnTo>
                  <a:lnTo>
                    <a:pt x="3871" y="3725"/>
                  </a:lnTo>
                  <a:lnTo>
                    <a:pt x="3955" y="3641"/>
                  </a:lnTo>
                  <a:lnTo>
                    <a:pt x="4185" y="3746"/>
                  </a:lnTo>
                  <a:lnTo>
                    <a:pt x="4310" y="3767"/>
                  </a:lnTo>
                  <a:lnTo>
                    <a:pt x="4331" y="3934"/>
                  </a:lnTo>
                  <a:lnTo>
                    <a:pt x="4394" y="3976"/>
                  </a:lnTo>
                  <a:lnTo>
                    <a:pt x="4520" y="3955"/>
                  </a:lnTo>
                  <a:lnTo>
                    <a:pt x="4729" y="3997"/>
                  </a:lnTo>
                  <a:lnTo>
                    <a:pt x="4959" y="4311"/>
                  </a:lnTo>
                  <a:lnTo>
                    <a:pt x="5231" y="4352"/>
                  </a:lnTo>
                  <a:lnTo>
                    <a:pt x="5357" y="4394"/>
                  </a:lnTo>
                  <a:lnTo>
                    <a:pt x="5461" y="4562"/>
                  </a:lnTo>
                  <a:lnTo>
                    <a:pt x="5419" y="4666"/>
                  </a:lnTo>
                  <a:lnTo>
                    <a:pt x="5461" y="4792"/>
                  </a:lnTo>
                  <a:lnTo>
                    <a:pt x="5461" y="4876"/>
                  </a:lnTo>
                  <a:lnTo>
                    <a:pt x="5524" y="4980"/>
                  </a:lnTo>
                  <a:lnTo>
                    <a:pt x="5566" y="4938"/>
                  </a:lnTo>
                  <a:lnTo>
                    <a:pt x="5691" y="4980"/>
                  </a:lnTo>
                  <a:lnTo>
                    <a:pt x="5775" y="5043"/>
                  </a:lnTo>
                  <a:lnTo>
                    <a:pt x="5880" y="5043"/>
                  </a:lnTo>
                  <a:lnTo>
                    <a:pt x="5963" y="4980"/>
                  </a:lnTo>
                  <a:lnTo>
                    <a:pt x="6047" y="4980"/>
                  </a:lnTo>
                  <a:lnTo>
                    <a:pt x="6173" y="5085"/>
                  </a:lnTo>
                  <a:lnTo>
                    <a:pt x="6214" y="5148"/>
                  </a:lnTo>
                  <a:lnTo>
                    <a:pt x="6277" y="5210"/>
                  </a:lnTo>
                  <a:lnTo>
                    <a:pt x="6319" y="5148"/>
                  </a:lnTo>
                  <a:lnTo>
                    <a:pt x="6486" y="5127"/>
                  </a:lnTo>
                  <a:lnTo>
                    <a:pt x="6570" y="5022"/>
                  </a:lnTo>
                  <a:lnTo>
                    <a:pt x="6591" y="4938"/>
                  </a:lnTo>
                  <a:lnTo>
                    <a:pt x="6675" y="4896"/>
                  </a:lnTo>
                  <a:lnTo>
                    <a:pt x="6633" y="4813"/>
                  </a:lnTo>
                  <a:lnTo>
                    <a:pt x="6821" y="4708"/>
                  </a:lnTo>
                  <a:lnTo>
                    <a:pt x="7030" y="4666"/>
                  </a:lnTo>
                  <a:lnTo>
                    <a:pt x="7051" y="4604"/>
                  </a:lnTo>
                  <a:lnTo>
                    <a:pt x="7135" y="4520"/>
                  </a:lnTo>
                  <a:lnTo>
                    <a:pt x="7240" y="4499"/>
                  </a:lnTo>
                  <a:lnTo>
                    <a:pt x="7261" y="4373"/>
                  </a:lnTo>
                  <a:lnTo>
                    <a:pt x="7261" y="4206"/>
                  </a:lnTo>
                  <a:lnTo>
                    <a:pt x="7407" y="4080"/>
                  </a:lnTo>
                  <a:lnTo>
                    <a:pt x="7407" y="3955"/>
                  </a:lnTo>
                  <a:lnTo>
                    <a:pt x="7344" y="3892"/>
                  </a:lnTo>
                  <a:lnTo>
                    <a:pt x="7365" y="3850"/>
                  </a:lnTo>
                  <a:lnTo>
                    <a:pt x="7428" y="3829"/>
                  </a:lnTo>
                  <a:lnTo>
                    <a:pt x="7470" y="3767"/>
                  </a:lnTo>
                  <a:lnTo>
                    <a:pt x="7637" y="3725"/>
                  </a:lnTo>
                  <a:lnTo>
                    <a:pt x="7679" y="3725"/>
                  </a:lnTo>
                  <a:lnTo>
                    <a:pt x="7846" y="3620"/>
                  </a:lnTo>
                  <a:lnTo>
                    <a:pt x="7993" y="3557"/>
                  </a:lnTo>
                  <a:lnTo>
                    <a:pt x="8098" y="3641"/>
                  </a:lnTo>
                  <a:lnTo>
                    <a:pt x="8244" y="3620"/>
                  </a:lnTo>
                  <a:lnTo>
                    <a:pt x="8265" y="3641"/>
                  </a:lnTo>
                  <a:lnTo>
                    <a:pt x="8286" y="3641"/>
                  </a:lnTo>
                  <a:lnTo>
                    <a:pt x="8265" y="3369"/>
                  </a:lnTo>
                  <a:lnTo>
                    <a:pt x="8265" y="3223"/>
                  </a:lnTo>
                  <a:lnTo>
                    <a:pt x="8056" y="3097"/>
                  </a:lnTo>
                  <a:lnTo>
                    <a:pt x="7972" y="3097"/>
                  </a:lnTo>
                  <a:lnTo>
                    <a:pt x="7888" y="3013"/>
                  </a:lnTo>
                  <a:lnTo>
                    <a:pt x="7574" y="2992"/>
                  </a:lnTo>
                  <a:lnTo>
                    <a:pt x="7198" y="2699"/>
                  </a:lnTo>
                  <a:lnTo>
                    <a:pt x="6779" y="2511"/>
                  </a:lnTo>
                  <a:lnTo>
                    <a:pt x="6382" y="2218"/>
                  </a:lnTo>
                  <a:lnTo>
                    <a:pt x="6005" y="1988"/>
                  </a:lnTo>
                  <a:lnTo>
                    <a:pt x="5796" y="1904"/>
                  </a:lnTo>
                  <a:lnTo>
                    <a:pt x="5670" y="1653"/>
                  </a:lnTo>
                  <a:lnTo>
                    <a:pt x="5629" y="1528"/>
                  </a:lnTo>
                  <a:lnTo>
                    <a:pt x="5524" y="1423"/>
                  </a:lnTo>
                  <a:lnTo>
                    <a:pt x="5419" y="1067"/>
                  </a:lnTo>
                  <a:lnTo>
                    <a:pt x="5168" y="921"/>
                  </a:lnTo>
                  <a:lnTo>
                    <a:pt x="5043" y="900"/>
                  </a:lnTo>
                  <a:lnTo>
                    <a:pt x="4959" y="942"/>
                  </a:lnTo>
                  <a:lnTo>
                    <a:pt x="4624" y="795"/>
                  </a:lnTo>
                  <a:lnTo>
                    <a:pt x="4185" y="544"/>
                  </a:lnTo>
                  <a:lnTo>
                    <a:pt x="4164" y="419"/>
                  </a:lnTo>
                  <a:lnTo>
                    <a:pt x="3808" y="210"/>
                  </a:lnTo>
                  <a:lnTo>
                    <a:pt x="3432" y="21"/>
                  </a:lnTo>
                  <a:lnTo>
                    <a:pt x="316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010" name="Google Shape;1010;p27"/>
            <p:cNvGrpSpPr/>
            <p:nvPr/>
          </p:nvGrpSpPr>
          <p:grpSpPr>
            <a:xfrm>
              <a:off x="-1629240" y="3939824"/>
              <a:ext cx="26645" cy="48299"/>
              <a:chOff x="4842300" y="3099950"/>
              <a:chExt cx="31425" cy="59650"/>
            </a:xfrm>
          </p:grpSpPr>
          <p:sp>
            <p:nvSpPr>
              <p:cNvPr id="1011" name="Google Shape;1011;p27"/>
              <p:cNvSpPr/>
              <p:nvPr/>
            </p:nvSpPr>
            <p:spPr>
              <a:xfrm>
                <a:off x="4842300" y="3122950"/>
                <a:ext cx="2125" cy="6825"/>
              </a:xfrm>
              <a:custGeom>
                <a:avLst/>
                <a:gdLst/>
                <a:ahLst/>
                <a:cxnLst/>
                <a:rect l="l" t="t" r="r" b="b"/>
                <a:pathLst>
                  <a:path w="85" h="273" extrusionOk="0">
                    <a:moveTo>
                      <a:pt x="84" y="1"/>
                    </a:moveTo>
                    <a:lnTo>
                      <a:pt x="1" y="22"/>
                    </a:lnTo>
                    <a:lnTo>
                      <a:pt x="43" y="126"/>
                    </a:lnTo>
                    <a:lnTo>
                      <a:pt x="1" y="273"/>
                    </a:lnTo>
                    <a:lnTo>
                      <a:pt x="64" y="126"/>
                    </a:lnTo>
                    <a:lnTo>
                      <a:pt x="43" y="22"/>
                    </a:lnTo>
                    <a:lnTo>
                      <a:pt x="84" y="22"/>
                    </a:lnTo>
                    <a:lnTo>
                      <a:pt x="84"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12" name="Google Shape;1012;p27"/>
              <p:cNvSpPr/>
              <p:nvPr/>
            </p:nvSpPr>
            <p:spPr>
              <a:xfrm>
                <a:off x="4842300" y="3106225"/>
                <a:ext cx="31425" cy="53375"/>
              </a:xfrm>
              <a:custGeom>
                <a:avLst/>
                <a:gdLst/>
                <a:ahLst/>
                <a:cxnLst/>
                <a:rect l="l" t="t" r="r" b="b"/>
                <a:pathLst>
                  <a:path w="1257" h="2135" extrusionOk="0">
                    <a:moveTo>
                      <a:pt x="273" y="0"/>
                    </a:moveTo>
                    <a:lnTo>
                      <a:pt x="273" y="21"/>
                    </a:lnTo>
                    <a:lnTo>
                      <a:pt x="294" y="42"/>
                    </a:lnTo>
                    <a:lnTo>
                      <a:pt x="273" y="63"/>
                    </a:lnTo>
                    <a:lnTo>
                      <a:pt x="252" y="105"/>
                    </a:lnTo>
                    <a:lnTo>
                      <a:pt x="252" y="126"/>
                    </a:lnTo>
                    <a:lnTo>
                      <a:pt x="252" y="209"/>
                    </a:lnTo>
                    <a:lnTo>
                      <a:pt x="189" y="314"/>
                    </a:lnTo>
                    <a:lnTo>
                      <a:pt x="147" y="272"/>
                    </a:lnTo>
                    <a:lnTo>
                      <a:pt x="84" y="230"/>
                    </a:lnTo>
                    <a:lnTo>
                      <a:pt x="1" y="230"/>
                    </a:lnTo>
                    <a:lnTo>
                      <a:pt x="1" y="251"/>
                    </a:lnTo>
                    <a:lnTo>
                      <a:pt x="84" y="272"/>
                    </a:lnTo>
                    <a:lnTo>
                      <a:pt x="105" y="335"/>
                    </a:lnTo>
                    <a:lnTo>
                      <a:pt x="84" y="356"/>
                    </a:lnTo>
                    <a:lnTo>
                      <a:pt x="147" y="461"/>
                    </a:lnTo>
                    <a:lnTo>
                      <a:pt x="147" y="628"/>
                    </a:lnTo>
                    <a:lnTo>
                      <a:pt x="84" y="691"/>
                    </a:lnTo>
                    <a:lnTo>
                      <a:pt x="64" y="942"/>
                    </a:lnTo>
                    <a:lnTo>
                      <a:pt x="84" y="1005"/>
                    </a:lnTo>
                    <a:lnTo>
                      <a:pt x="43" y="1046"/>
                    </a:lnTo>
                    <a:lnTo>
                      <a:pt x="84" y="1277"/>
                    </a:lnTo>
                    <a:lnTo>
                      <a:pt x="84" y="1360"/>
                    </a:lnTo>
                    <a:lnTo>
                      <a:pt x="168" y="1611"/>
                    </a:lnTo>
                    <a:lnTo>
                      <a:pt x="252" y="1925"/>
                    </a:lnTo>
                    <a:lnTo>
                      <a:pt x="315" y="2051"/>
                    </a:lnTo>
                    <a:lnTo>
                      <a:pt x="461" y="2134"/>
                    </a:lnTo>
                    <a:lnTo>
                      <a:pt x="587" y="2113"/>
                    </a:lnTo>
                    <a:lnTo>
                      <a:pt x="775" y="2093"/>
                    </a:lnTo>
                    <a:lnTo>
                      <a:pt x="942" y="2030"/>
                    </a:lnTo>
                    <a:lnTo>
                      <a:pt x="1131" y="1821"/>
                    </a:lnTo>
                    <a:lnTo>
                      <a:pt x="1214" y="1674"/>
                    </a:lnTo>
                    <a:lnTo>
                      <a:pt x="1256" y="1569"/>
                    </a:lnTo>
                    <a:lnTo>
                      <a:pt x="1235" y="1486"/>
                    </a:lnTo>
                    <a:lnTo>
                      <a:pt x="1256" y="1423"/>
                    </a:lnTo>
                    <a:lnTo>
                      <a:pt x="1256" y="1277"/>
                    </a:lnTo>
                    <a:lnTo>
                      <a:pt x="1235" y="1214"/>
                    </a:lnTo>
                    <a:lnTo>
                      <a:pt x="1256" y="1109"/>
                    </a:lnTo>
                    <a:lnTo>
                      <a:pt x="1152" y="1046"/>
                    </a:lnTo>
                    <a:lnTo>
                      <a:pt x="1089" y="795"/>
                    </a:lnTo>
                    <a:lnTo>
                      <a:pt x="1005" y="628"/>
                    </a:lnTo>
                    <a:lnTo>
                      <a:pt x="900" y="628"/>
                    </a:lnTo>
                    <a:lnTo>
                      <a:pt x="900" y="586"/>
                    </a:lnTo>
                    <a:lnTo>
                      <a:pt x="796" y="586"/>
                    </a:lnTo>
                    <a:lnTo>
                      <a:pt x="921" y="544"/>
                    </a:lnTo>
                    <a:lnTo>
                      <a:pt x="900" y="481"/>
                    </a:lnTo>
                    <a:lnTo>
                      <a:pt x="838" y="461"/>
                    </a:lnTo>
                    <a:lnTo>
                      <a:pt x="775" y="335"/>
                    </a:lnTo>
                    <a:lnTo>
                      <a:pt x="712" y="335"/>
                    </a:lnTo>
                    <a:lnTo>
                      <a:pt x="691" y="230"/>
                    </a:lnTo>
                    <a:lnTo>
                      <a:pt x="670" y="168"/>
                    </a:lnTo>
                    <a:lnTo>
                      <a:pt x="670" y="126"/>
                    </a:lnTo>
                    <a:lnTo>
                      <a:pt x="482" y="42"/>
                    </a:lnTo>
                    <a:lnTo>
                      <a:pt x="461" y="105"/>
                    </a:lnTo>
                    <a:lnTo>
                      <a:pt x="377" y="63"/>
                    </a:lnTo>
                    <a:lnTo>
                      <a:pt x="398" y="21"/>
                    </a:lnTo>
                    <a:lnTo>
                      <a:pt x="273"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13" name="Google Shape;1013;p27"/>
              <p:cNvSpPr/>
              <p:nvPr/>
            </p:nvSpPr>
            <p:spPr>
              <a:xfrm>
                <a:off x="4844400" y="3099950"/>
                <a:ext cx="5250" cy="4725"/>
              </a:xfrm>
              <a:custGeom>
                <a:avLst/>
                <a:gdLst/>
                <a:ahLst/>
                <a:cxnLst/>
                <a:rect l="l" t="t" r="r" b="b"/>
                <a:pathLst>
                  <a:path w="210" h="189" extrusionOk="0">
                    <a:moveTo>
                      <a:pt x="189" y="0"/>
                    </a:moveTo>
                    <a:lnTo>
                      <a:pt x="0" y="42"/>
                    </a:lnTo>
                    <a:lnTo>
                      <a:pt x="0" y="105"/>
                    </a:lnTo>
                    <a:lnTo>
                      <a:pt x="126" y="188"/>
                    </a:lnTo>
                    <a:lnTo>
                      <a:pt x="126" y="147"/>
                    </a:lnTo>
                    <a:lnTo>
                      <a:pt x="168" y="147"/>
                    </a:lnTo>
                    <a:lnTo>
                      <a:pt x="210" y="42"/>
                    </a:lnTo>
                    <a:lnTo>
                      <a:pt x="18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14" name="Google Shape;1014;p27"/>
              <p:cNvSpPr/>
              <p:nvPr/>
            </p:nvSpPr>
            <p:spPr>
              <a:xfrm>
                <a:off x="4849625" y="3101500"/>
                <a:ext cx="7875" cy="6300"/>
              </a:xfrm>
              <a:custGeom>
                <a:avLst/>
                <a:gdLst/>
                <a:ahLst/>
                <a:cxnLst/>
                <a:rect l="l" t="t" r="r" b="b"/>
                <a:pathLst>
                  <a:path w="315" h="252" extrusionOk="0">
                    <a:moveTo>
                      <a:pt x="43" y="1"/>
                    </a:moveTo>
                    <a:lnTo>
                      <a:pt x="43" y="43"/>
                    </a:lnTo>
                    <a:lnTo>
                      <a:pt x="84" y="85"/>
                    </a:lnTo>
                    <a:lnTo>
                      <a:pt x="1" y="85"/>
                    </a:lnTo>
                    <a:lnTo>
                      <a:pt x="1" y="105"/>
                    </a:lnTo>
                    <a:lnTo>
                      <a:pt x="126" y="147"/>
                    </a:lnTo>
                    <a:lnTo>
                      <a:pt x="189" y="210"/>
                    </a:lnTo>
                    <a:lnTo>
                      <a:pt x="273" y="210"/>
                    </a:lnTo>
                    <a:lnTo>
                      <a:pt x="315" y="252"/>
                    </a:lnTo>
                    <a:lnTo>
                      <a:pt x="294" y="210"/>
                    </a:lnTo>
                    <a:lnTo>
                      <a:pt x="168" y="105"/>
                    </a:lnTo>
                    <a:lnTo>
                      <a:pt x="168" y="22"/>
                    </a:lnTo>
                    <a:lnTo>
                      <a:pt x="43"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1015" name="Google Shape;1015;p27"/>
            <p:cNvSpPr/>
            <p:nvPr/>
          </p:nvSpPr>
          <p:spPr>
            <a:xfrm>
              <a:off x="-1781046" y="3641141"/>
              <a:ext cx="343760" cy="320661"/>
            </a:xfrm>
            <a:custGeom>
              <a:avLst/>
              <a:gdLst/>
              <a:ahLst/>
              <a:cxnLst/>
              <a:rect l="l" t="t" r="r" b="b"/>
              <a:pathLst>
                <a:path w="16217" h="15841" extrusionOk="0">
                  <a:moveTo>
                    <a:pt x="6906" y="15150"/>
                  </a:moveTo>
                  <a:lnTo>
                    <a:pt x="6927" y="15212"/>
                  </a:lnTo>
                  <a:lnTo>
                    <a:pt x="6927" y="15171"/>
                  </a:lnTo>
                  <a:lnTo>
                    <a:pt x="6906" y="15150"/>
                  </a:lnTo>
                  <a:close/>
                  <a:moveTo>
                    <a:pt x="3997" y="1"/>
                  </a:moveTo>
                  <a:lnTo>
                    <a:pt x="3914" y="147"/>
                  </a:lnTo>
                  <a:lnTo>
                    <a:pt x="3788" y="147"/>
                  </a:lnTo>
                  <a:lnTo>
                    <a:pt x="3600" y="294"/>
                  </a:lnTo>
                  <a:lnTo>
                    <a:pt x="3453" y="587"/>
                  </a:lnTo>
                  <a:lnTo>
                    <a:pt x="3391" y="629"/>
                  </a:lnTo>
                  <a:lnTo>
                    <a:pt x="3286" y="733"/>
                  </a:lnTo>
                  <a:lnTo>
                    <a:pt x="3223" y="733"/>
                  </a:lnTo>
                  <a:lnTo>
                    <a:pt x="3119" y="817"/>
                  </a:lnTo>
                  <a:lnTo>
                    <a:pt x="3014" y="838"/>
                  </a:lnTo>
                  <a:lnTo>
                    <a:pt x="2826" y="1026"/>
                  </a:lnTo>
                  <a:lnTo>
                    <a:pt x="2846" y="1089"/>
                  </a:lnTo>
                  <a:lnTo>
                    <a:pt x="2930" y="1298"/>
                  </a:lnTo>
                  <a:lnTo>
                    <a:pt x="2867" y="1570"/>
                  </a:lnTo>
                  <a:lnTo>
                    <a:pt x="2867" y="1717"/>
                  </a:lnTo>
                  <a:lnTo>
                    <a:pt x="2763" y="1779"/>
                  </a:lnTo>
                  <a:lnTo>
                    <a:pt x="2616" y="1968"/>
                  </a:lnTo>
                  <a:lnTo>
                    <a:pt x="2700" y="2031"/>
                  </a:lnTo>
                  <a:lnTo>
                    <a:pt x="2700" y="2135"/>
                  </a:lnTo>
                  <a:lnTo>
                    <a:pt x="2637" y="2261"/>
                  </a:lnTo>
                  <a:lnTo>
                    <a:pt x="2428" y="2365"/>
                  </a:lnTo>
                  <a:lnTo>
                    <a:pt x="2323" y="2554"/>
                  </a:lnTo>
                  <a:lnTo>
                    <a:pt x="2302" y="2721"/>
                  </a:lnTo>
                  <a:lnTo>
                    <a:pt x="2219" y="2867"/>
                  </a:lnTo>
                  <a:lnTo>
                    <a:pt x="1968" y="3035"/>
                  </a:lnTo>
                  <a:lnTo>
                    <a:pt x="1863" y="3391"/>
                  </a:lnTo>
                  <a:lnTo>
                    <a:pt x="1675" y="3600"/>
                  </a:lnTo>
                  <a:lnTo>
                    <a:pt x="1361" y="3600"/>
                  </a:lnTo>
                  <a:lnTo>
                    <a:pt x="1152" y="3725"/>
                  </a:lnTo>
                  <a:lnTo>
                    <a:pt x="1068" y="3704"/>
                  </a:lnTo>
                  <a:lnTo>
                    <a:pt x="1047" y="3600"/>
                  </a:lnTo>
                  <a:lnTo>
                    <a:pt x="922" y="3537"/>
                  </a:lnTo>
                  <a:lnTo>
                    <a:pt x="838" y="3600"/>
                  </a:lnTo>
                  <a:lnTo>
                    <a:pt x="733" y="3642"/>
                  </a:lnTo>
                  <a:lnTo>
                    <a:pt x="691" y="3746"/>
                  </a:lnTo>
                  <a:lnTo>
                    <a:pt x="545" y="3956"/>
                  </a:lnTo>
                  <a:lnTo>
                    <a:pt x="461" y="3976"/>
                  </a:lnTo>
                  <a:lnTo>
                    <a:pt x="357" y="4228"/>
                  </a:lnTo>
                  <a:lnTo>
                    <a:pt x="357" y="4374"/>
                  </a:lnTo>
                  <a:lnTo>
                    <a:pt x="461" y="4353"/>
                  </a:lnTo>
                  <a:lnTo>
                    <a:pt x="608" y="4395"/>
                  </a:lnTo>
                  <a:lnTo>
                    <a:pt x="670" y="4374"/>
                  </a:lnTo>
                  <a:lnTo>
                    <a:pt x="775" y="4374"/>
                  </a:lnTo>
                  <a:lnTo>
                    <a:pt x="859" y="4562"/>
                  </a:lnTo>
                  <a:lnTo>
                    <a:pt x="838" y="4688"/>
                  </a:lnTo>
                  <a:lnTo>
                    <a:pt x="859" y="4897"/>
                  </a:lnTo>
                  <a:lnTo>
                    <a:pt x="1068" y="5023"/>
                  </a:lnTo>
                  <a:lnTo>
                    <a:pt x="1173" y="5023"/>
                  </a:lnTo>
                  <a:lnTo>
                    <a:pt x="1256" y="5085"/>
                  </a:lnTo>
                  <a:lnTo>
                    <a:pt x="1214" y="5169"/>
                  </a:lnTo>
                  <a:lnTo>
                    <a:pt x="1340" y="5316"/>
                  </a:lnTo>
                  <a:lnTo>
                    <a:pt x="1466" y="5692"/>
                  </a:lnTo>
                  <a:lnTo>
                    <a:pt x="1445" y="5755"/>
                  </a:lnTo>
                  <a:lnTo>
                    <a:pt x="1486" y="5818"/>
                  </a:lnTo>
                  <a:lnTo>
                    <a:pt x="1382" y="5860"/>
                  </a:lnTo>
                  <a:lnTo>
                    <a:pt x="1256" y="5943"/>
                  </a:lnTo>
                  <a:lnTo>
                    <a:pt x="1194" y="5860"/>
                  </a:lnTo>
                  <a:lnTo>
                    <a:pt x="1256" y="5797"/>
                  </a:lnTo>
                  <a:lnTo>
                    <a:pt x="1256" y="5797"/>
                  </a:lnTo>
                  <a:lnTo>
                    <a:pt x="1131" y="5818"/>
                  </a:lnTo>
                  <a:lnTo>
                    <a:pt x="1068" y="5860"/>
                  </a:lnTo>
                  <a:lnTo>
                    <a:pt x="838" y="5964"/>
                  </a:lnTo>
                  <a:lnTo>
                    <a:pt x="440" y="5943"/>
                  </a:lnTo>
                  <a:lnTo>
                    <a:pt x="336" y="6006"/>
                  </a:lnTo>
                  <a:lnTo>
                    <a:pt x="252" y="5964"/>
                  </a:lnTo>
                  <a:lnTo>
                    <a:pt x="210" y="6111"/>
                  </a:lnTo>
                  <a:lnTo>
                    <a:pt x="126" y="6132"/>
                  </a:lnTo>
                  <a:lnTo>
                    <a:pt x="22" y="6215"/>
                  </a:lnTo>
                  <a:lnTo>
                    <a:pt x="1" y="6362"/>
                  </a:lnTo>
                  <a:lnTo>
                    <a:pt x="168" y="6257"/>
                  </a:lnTo>
                  <a:lnTo>
                    <a:pt x="336" y="6236"/>
                  </a:lnTo>
                  <a:lnTo>
                    <a:pt x="210" y="6320"/>
                  </a:lnTo>
                  <a:lnTo>
                    <a:pt x="106" y="6445"/>
                  </a:lnTo>
                  <a:lnTo>
                    <a:pt x="85" y="6571"/>
                  </a:lnTo>
                  <a:lnTo>
                    <a:pt x="147" y="6592"/>
                  </a:lnTo>
                  <a:lnTo>
                    <a:pt x="336" y="6780"/>
                  </a:lnTo>
                  <a:lnTo>
                    <a:pt x="691" y="6906"/>
                  </a:lnTo>
                  <a:lnTo>
                    <a:pt x="817" y="6885"/>
                  </a:lnTo>
                  <a:lnTo>
                    <a:pt x="963" y="6885"/>
                  </a:lnTo>
                  <a:lnTo>
                    <a:pt x="1194" y="6780"/>
                  </a:lnTo>
                  <a:lnTo>
                    <a:pt x="1194" y="6738"/>
                  </a:lnTo>
                  <a:lnTo>
                    <a:pt x="1194" y="6697"/>
                  </a:lnTo>
                  <a:lnTo>
                    <a:pt x="1214" y="6697"/>
                  </a:lnTo>
                  <a:lnTo>
                    <a:pt x="1340" y="6738"/>
                  </a:lnTo>
                  <a:lnTo>
                    <a:pt x="1298" y="6843"/>
                  </a:lnTo>
                  <a:lnTo>
                    <a:pt x="1256" y="6843"/>
                  </a:lnTo>
                  <a:lnTo>
                    <a:pt x="1152" y="6989"/>
                  </a:lnTo>
                  <a:lnTo>
                    <a:pt x="1068" y="6989"/>
                  </a:lnTo>
                  <a:lnTo>
                    <a:pt x="838" y="7178"/>
                  </a:lnTo>
                  <a:lnTo>
                    <a:pt x="838" y="7220"/>
                  </a:lnTo>
                  <a:lnTo>
                    <a:pt x="754" y="7199"/>
                  </a:lnTo>
                  <a:lnTo>
                    <a:pt x="733" y="7199"/>
                  </a:lnTo>
                  <a:lnTo>
                    <a:pt x="650" y="7261"/>
                  </a:lnTo>
                  <a:lnTo>
                    <a:pt x="566" y="7220"/>
                  </a:lnTo>
                  <a:lnTo>
                    <a:pt x="566" y="7115"/>
                  </a:lnTo>
                  <a:lnTo>
                    <a:pt x="503" y="7115"/>
                  </a:lnTo>
                  <a:lnTo>
                    <a:pt x="461" y="7094"/>
                  </a:lnTo>
                  <a:lnTo>
                    <a:pt x="419" y="7094"/>
                  </a:lnTo>
                  <a:lnTo>
                    <a:pt x="398" y="7178"/>
                  </a:lnTo>
                  <a:lnTo>
                    <a:pt x="419" y="7261"/>
                  </a:lnTo>
                  <a:lnTo>
                    <a:pt x="650" y="7492"/>
                  </a:lnTo>
                  <a:lnTo>
                    <a:pt x="733" y="7533"/>
                  </a:lnTo>
                  <a:lnTo>
                    <a:pt x="775" y="7533"/>
                  </a:lnTo>
                  <a:lnTo>
                    <a:pt x="817" y="7575"/>
                  </a:lnTo>
                  <a:lnTo>
                    <a:pt x="984" y="7826"/>
                  </a:lnTo>
                  <a:lnTo>
                    <a:pt x="1403" y="8161"/>
                  </a:lnTo>
                  <a:lnTo>
                    <a:pt x="1612" y="8224"/>
                  </a:lnTo>
                  <a:lnTo>
                    <a:pt x="1779" y="8161"/>
                  </a:lnTo>
                  <a:lnTo>
                    <a:pt x="2072" y="7994"/>
                  </a:lnTo>
                  <a:lnTo>
                    <a:pt x="2261" y="7889"/>
                  </a:lnTo>
                  <a:lnTo>
                    <a:pt x="2261" y="7826"/>
                  </a:lnTo>
                  <a:lnTo>
                    <a:pt x="2344" y="7722"/>
                  </a:lnTo>
                  <a:lnTo>
                    <a:pt x="2386" y="7513"/>
                  </a:lnTo>
                  <a:lnTo>
                    <a:pt x="2302" y="7408"/>
                  </a:lnTo>
                  <a:lnTo>
                    <a:pt x="2386" y="7199"/>
                  </a:lnTo>
                  <a:lnTo>
                    <a:pt x="2386" y="7094"/>
                  </a:lnTo>
                  <a:lnTo>
                    <a:pt x="2407" y="7010"/>
                  </a:lnTo>
                  <a:lnTo>
                    <a:pt x="2428" y="7094"/>
                  </a:lnTo>
                  <a:lnTo>
                    <a:pt x="2595" y="7094"/>
                  </a:lnTo>
                  <a:lnTo>
                    <a:pt x="2637" y="7115"/>
                  </a:lnTo>
                  <a:lnTo>
                    <a:pt x="2742" y="7073"/>
                  </a:lnTo>
                  <a:lnTo>
                    <a:pt x="2721" y="7115"/>
                  </a:lnTo>
                  <a:lnTo>
                    <a:pt x="2616" y="7220"/>
                  </a:lnTo>
                  <a:lnTo>
                    <a:pt x="2533" y="7199"/>
                  </a:lnTo>
                  <a:lnTo>
                    <a:pt x="2512" y="7220"/>
                  </a:lnTo>
                  <a:lnTo>
                    <a:pt x="2491" y="7366"/>
                  </a:lnTo>
                  <a:lnTo>
                    <a:pt x="2533" y="7429"/>
                  </a:lnTo>
                  <a:lnTo>
                    <a:pt x="2533" y="7533"/>
                  </a:lnTo>
                  <a:lnTo>
                    <a:pt x="2595" y="7575"/>
                  </a:lnTo>
                  <a:lnTo>
                    <a:pt x="2742" y="7533"/>
                  </a:lnTo>
                  <a:lnTo>
                    <a:pt x="2826" y="7575"/>
                  </a:lnTo>
                  <a:lnTo>
                    <a:pt x="2742" y="7575"/>
                  </a:lnTo>
                  <a:lnTo>
                    <a:pt x="2700" y="7617"/>
                  </a:lnTo>
                  <a:lnTo>
                    <a:pt x="2554" y="7701"/>
                  </a:lnTo>
                  <a:lnTo>
                    <a:pt x="2616" y="7952"/>
                  </a:lnTo>
                  <a:lnTo>
                    <a:pt x="2700" y="8015"/>
                  </a:lnTo>
                  <a:lnTo>
                    <a:pt x="2742" y="8203"/>
                  </a:lnTo>
                  <a:lnTo>
                    <a:pt x="2742" y="8349"/>
                  </a:lnTo>
                  <a:lnTo>
                    <a:pt x="2700" y="8475"/>
                  </a:lnTo>
                  <a:lnTo>
                    <a:pt x="2700" y="8580"/>
                  </a:lnTo>
                  <a:lnTo>
                    <a:pt x="2784" y="8642"/>
                  </a:lnTo>
                  <a:lnTo>
                    <a:pt x="2700" y="8684"/>
                  </a:lnTo>
                  <a:lnTo>
                    <a:pt x="2721" y="8873"/>
                  </a:lnTo>
                  <a:lnTo>
                    <a:pt x="2867" y="9186"/>
                  </a:lnTo>
                  <a:lnTo>
                    <a:pt x="2909" y="9291"/>
                  </a:lnTo>
                  <a:lnTo>
                    <a:pt x="2951" y="9375"/>
                  </a:lnTo>
                  <a:lnTo>
                    <a:pt x="2867" y="9396"/>
                  </a:lnTo>
                  <a:lnTo>
                    <a:pt x="2867" y="9521"/>
                  </a:lnTo>
                  <a:lnTo>
                    <a:pt x="3035" y="9730"/>
                  </a:lnTo>
                  <a:lnTo>
                    <a:pt x="2909" y="9730"/>
                  </a:lnTo>
                  <a:lnTo>
                    <a:pt x="3035" y="9919"/>
                  </a:lnTo>
                  <a:lnTo>
                    <a:pt x="3035" y="10086"/>
                  </a:lnTo>
                  <a:lnTo>
                    <a:pt x="3265" y="10546"/>
                  </a:lnTo>
                  <a:lnTo>
                    <a:pt x="3265" y="10860"/>
                  </a:lnTo>
                  <a:lnTo>
                    <a:pt x="3370" y="11132"/>
                  </a:lnTo>
                  <a:lnTo>
                    <a:pt x="3453" y="11174"/>
                  </a:lnTo>
                  <a:lnTo>
                    <a:pt x="3495" y="11342"/>
                  </a:lnTo>
                  <a:lnTo>
                    <a:pt x="3579" y="11383"/>
                  </a:lnTo>
                  <a:lnTo>
                    <a:pt x="3579" y="11467"/>
                  </a:lnTo>
                  <a:lnTo>
                    <a:pt x="3704" y="11697"/>
                  </a:lnTo>
                  <a:lnTo>
                    <a:pt x="3767" y="11718"/>
                  </a:lnTo>
                  <a:lnTo>
                    <a:pt x="3767" y="11781"/>
                  </a:lnTo>
                  <a:lnTo>
                    <a:pt x="3893" y="11969"/>
                  </a:lnTo>
                  <a:lnTo>
                    <a:pt x="3955" y="11969"/>
                  </a:lnTo>
                  <a:lnTo>
                    <a:pt x="3955" y="12178"/>
                  </a:lnTo>
                  <a:lnTo>
                    <a:pt x="3997" y="12241"/>
                  </a:lnTo>
                  <a:lnTo>
                    <a:pt x="4081" y="12388"/>
                  </a:lnTo>
                  <a:lnTo>
                    <a:pt x="4102" y="12555"/>
                  </a:lnTo>
                  <a:lnTo>
                    <a:pt x="4207" y="12827"/>
                  </a:lnTo>
                  <a:lnTo>
                    <a:pt x="4269" y="12932"/>
                  </a:lnTo>
                  <a:lnTo>
                    <a:pt x="4290" y="13162"/>
                  </a:lnTo>
                  <a:lnTo>
                    <a:pt x="4332" y="13225"/>
                  </a:lnTo>
                  <a:lnTo>
                    <a:pt x="4416" y="13371"/>
                  </a:lnTo>
                  <a:lnTo>
                    <a:pt x="4583" y="13539"/>
                  </a:lnTo>
                  <a:lnTo>
                    <a:pt x="4604" y="13539"/>
                  </a:lnTo>
                  <a:lnTo>
                    <a:pt x="4709" y="13685"/>
                  </a:lnTo>
                  <a:lnTo>
                    <a:pt x="4876" y="13894"/>
                  </a:lnTo>
                  <a:lnTo>
                    <a:pt x="4939" y="14083"/>
                  </a:lnTo>
                  <a:lnTo>
                    <a:pt x="5002" y="14229"/>
                  </a:lnTo>
                  <a:lnTo>
                    <a:pt x="5043" y="14271"/>
                  </a:lnTo>
                  <a:lnTo>
                    <a:pt x="5043" y="14375"/>
                  </a:lnTo>
                  <a:lnTo>
                    <a:pt x="5169" y="14606"/>
                  </a:lnTo>
                  <a:lnTo>
                    <a:pt x="5232" y="14815"/>
                  </a:lnTo>
                  <a:lnTo>
                    <a:pt x="5232" y="15045"/>
                  </a:lnTo>
                  <a:lnTo>
                    <a:pt x="5441" y="15484"/>
                  </a:lnTo>
                  <a:lnTo>
                    <a:pt x="5629" y="15673"/>
                  </a:lnTo>
                  <a:lnTo>
                    <a:pt x="5776" y="15798"/>
                  </a:lnTo>
                  <a:lnTo>
                    <a:pt x="5985" y="15840"/>
                  </a:lnTo>
                  <a:lnTo>
                    <a:pt x="6194" y="15673"/>
                  </a:lnTo>
                  <a:lnTo>
                    <a:pt x="6257" y="15547"/>
                  </a:lnTo>
                  <a:lnTo>
                    <a:pt x="6215" y="15484"/>
                  </a:lnTo>
                  <a:lnTo>
                    <a:pt x="6257" y="15464"/>
                  </a:lnTo>
                  <a:lnTo>
                    <a:pt x="6278" y="15422"/>
                  </a:lnTo>
                  <a:lnTo>
                    <a:pt x="6320" y="15317"/>
                  </a:lnTo>
                  <a:lnTo>
                    <a:pt x="6529" y="15212"/>
                  </a:lnTo>
                  <a:lnTo>
                    <a:pt x="6571" y="15212"/>
                  </a:lnTo>
                  <a:lnTo>
                    <a:pt x="6822" y="15129"/>
                  </a:lnTo>
                  <a:lnTo>
                    <a:pt x="6906" y="15150"/>
                  </a:lnTo>
                  <a:lnTo>
                    <a:pt x="6717" y="15045"/>
                  </a:lnTo>
                  <a:lnTo>
                    <a:pt x="6696" y="14961"/>
                  </a:lnTo>
                  <a:lnTo>
                    <a:pt x="6738" y="14919"/>
                  </a:lnTo>
                  <a:lnTo>
                    <a:pt x="6906" y="14710"/>
                  </a:lnTo>
                  <a:lnTo>
                    <a:pt x="6885" y="14647"/>
                  </a:lnTo>
                  <a:lnTo>
                    <a:pt x="6927" y="14543"/>
                  </a:lnTo>
                  <a:lnTo>
                    <a:pt x="7094" y="14522"/>
                  </a:lnTo>
                  <a:lnTo>
                    <a:pt x="7136" y="14543"/>
                  </a:lnTo>
                  <a:lnTo>
                    <a:pt x="7261" y="14522"/>
                  </a:lnTo>
                  <a:lnTo>
                    <a:pt x="7261" y="14375"/>
                  </a:lnTo>
                  <a:lnTo>
                    <a:pt x="7220" y="13894"/>
                  </a:lnTo>
                  <a:lnTo>
                    <a:pt x="7157" y="13811"/>
                  </a:lnTo>
                  <a:lnTo>
                    <a:pt x="7157" y="13580"/>
                  </a:lnTo>
                  <a:lnTo>
                    <a:pt x="7303" y="13329"/>
                  </a:lnTo>
                  <a:lnTo>
                    <a:pt x="7429" y="12953"/>
                  </a:lnTo>
                  <a:lnTo>
                    <a:pt x="7429" y="12660"/>
                  </a:lnTo>
                  <a:lnTo>
                    <a:pt x="7261" y="12618"/>
                  </a:lnTo>
                  <a:lnTo>
                    <a:pt x="7261" y="12178"/>
                  </a:lnTo>
                  <a:lnTo>
                    <a:pt x="7240" y="12011"/>
                  </a:lnTo>
                  <a:lnTo>
                    <a:pt x="7345" y="11906"/>
                  </a:lnTo>
                  <a:lnTo>
                    <a:pt x="7240" y="11614"/>
                  </a:lnTo>
                  <a:lnTo>
                    <a:pt x="7240" y="11404"/>
                  </a:lnTo>
                  <a:lnTo>
                    <a:pt x="7303" y="11300"/>
                  </a:lnTo>
                  <a:lnTo>
                    <a:pt x="7492" y="11132"/>
                  </a:lnTo>
                  <a:lnTo>
                    <a:pt x="7533" y="11132"/>
                  </a:lnTo>
                  <a:lnTo>
                    <a:pt x="7617" y="11195"/>
                  </a:lnTo>
                  <a:lnTo>
                    <a:pt x="7680" y="11237"/>
                  </a:lnTo>
                  <a:lnTo>
                    <a:pt x="7847" y="11028"/>
                  </a:lnTo>
                  <a:lnTo>
                    <a:pt x="7847" y="10881"/>
                  </a:lnTo>
                  <a:lnTo>
                    <a:pt x="7952" y="10818"/>
                  </a:lnTo>
                  <a:lnTo>
                    <a:pt x="8203" y="10839"/>
                  </a:lnTo>
                  <a:lnTo>
                    <a:pt x="8349" y="10756"/>
                  </a:lnTo>
                  <a:lnTo>
                    <a:pt x="8454" y="10609"/>
                  </a:lnTo>
                  <a:lnTo>
                    <a:pt x="8412" y="10463"/>
                  </a:lnTo>
                  <a:lnTo>
                    <a:pt x="8454" y="10358"/>
                  </a:lnTo>
                  <a:lnTo>
                    <a:pt x="8600" y="10212"/>
                  </a:lnTo>
                  <a:lnTo>
                    <a:pt x="8810" y="10149"/>
                  </a:lnTo>
                  <a:lnTo>
                    <a:pt x="8935" y="10023"/>
                  </a:lnTo>
                  <a:lnTo>
                    <a:pt x="9019" y="9877"/>
                  </a:lnTo>
                  <a:lnTo>
                    <a:pt x="9542" y="9479"/>
                  </a:lnTo>
                  <a:lnTo>
                    <a:pt x="9626" y="9186"/>
                  </a:lnTo>
                  <a:lnTo>
                    <a:pt x="10023" y="8852"/>
                  </a:lnTo>
                  <a:lnTo>
                    <a:pt x="9961" y="8831"/>
                  </a:lnTo>
                  <a:lnTo>
                    <a:pt x="9940" y="8852"/>
                  </a:lnTo>
                  <a:lnTo>
                    <a:pt x="9856" y="8893"/>
                  </a:lnTo>
                  <a:lnTo>
                    <a:pt x="9877" y="8747"/>
                  </a:lnTo>
                  <a:lnTo>
                    <a:pt x="9940" y="8747"/>
                  </a:lnTo>
                  <a:lnTo>
                    <a:pt x="10044" y="8663"/>
                  </a:lnTo>
                  <a:lnTo>
                    <a:pt x="10065" y="8663"/>
                  </a:lnTo>
                  <a:lnTo>
                    <a:pt x="10086" y="8684"/>
                  </a:lnTo>
                  <a:lnTo>
                    <a:pt x="10086" y="8747"/>
                  </a:lnTo>
                  <a:lnTo>
                    <a:pt x="10149" y="8789"/>
                  </a:lnTo>
                  <a:lnTo>
                    <a:pt x="10463" y="8621"/>
                  </a:lnTo>
                  <a:lnTo>
                    <a:pt x="10463" y="8559"/>
                  </a:lnTo>
                  <a:lnTo>
                    <a:pt x="10672" y="8412"/>
                  </a:lnTo>
                  <a:lnTo>
                    <a:pt x="10630" y="8329"/>
                  </a:lnTo>
                  <a:lnTo>
                    <a:pt x="10714" y="8329"/>
                  </a:lnTo>
                  <a:lnTo>
                    <a:pt x="10756" y="8224"/>
                  </a:lnTo>
                  <a:lnTo>
                    <a:pt x="10881" y="8119"/>
                  </a:lnTo>
                  <a:lnTo>
                    <a:pt x="10818" y="8098"/>
                  </a:lnTo>
                  <a:lnTo>
                    <a:pt x="10860" y="8057"/>
                  </a:lnTo>
                  <a:lnTo>
                    <a:pt x="10777" y="7931"/>
                  </a:lnTo>
                  <a:lnTo>
                    <a:pt x="10777" y="7847"/>
                  </a:lnTo>
                  <a:lnTo>
                    <a:pt x="10818" y="7743"/>
                  </a:lnTo>
                  <a:lnTo>
                    <a:pt x="10860" y="7680"/>
                  </a:lnTo>
                  <a:lnTo>
                    <a:pt x="10902" y="7617"/>
                  </a:lnTo>
                  <a:lnTo>
                    <a:pt x="11279" y="7492"/>
                  </a:lnTo>
                  <a:lnTo>
                    <a:pt x="11341" y="7387"/>
                  </a:lnTo>
                  <a:lnTo>
                    <a:pt x="11341" y="7303"/>
                  </a:lnTo>
                  <a:lnTo>
                    <a:pt x="11404" y="7220"/>
                  </a:lnTo>
                  <a:lnTo>
                    <a:pt x="11425" y="7178"/>
                  </a:lnTo>
                  <a:lnTo>
                    <a:pt x="11383" y="7115"/>
                  </a:lnTo>
                  <a:lnTo>
                    <a:pt x="11321" y="7115"/>
                  </a:lnTo>
                  <a:lnTo>
                    <a:pt x="11300" y="7073"/>
                  </a:lnTo>
                  <a:lnTo>
                    <a:pt x="11404" y="7073"/>
                  </a:lnTo>
                  <a:lnTo>
                    <a:pt x="11488" y="7157"/>
                  </a:lnTo>
                  <a:lnTo>
                    <a:pt x="11488" y="7261"/>
                  </a:lnTo>
                  <a:lnTo>
                    <a:pt x="11509" y="7387"/>
                  </a:lnTo>
                  <a:lnTo>
                    <a:pt x="11593" y="7408"/>
                  </a:lnTo>
                  <a:lnTo>
                    <a:pt x="11676" y="7408"/>
                  </a:lnTo>
                  <a:lnTo>
                    <a:pt x="11718" y="7366"/>
                  </a:lnTo>
                  <a:lnTo>
                    <a:pt x="11739" y="7387"/>
                  </a:lnTo>
                  <a:lnTo>
                    <a:pt x="11739" y="7324"/>
                  </a:lnTo>
                  <a:lnTo>
                    <a:pt x="11760" y="7282"/>
                  </a:lnTo>
                  <a:lnTo>
                    <a:pt x="11802" y="7324"/>
                  </a:lnTo>
                  <a:lnTo>
                    <a:pt x="11823" y="7492"/>
                  </a:lnTo>
                  <a:lnTo>
                    <a:pt x="11906" y="7513"/>
                  </a:lnTo>
                  <a:lnTo>
                    <a:pt x="11906" y="7429"/>
                  </a:lnTo>
                  <a:lnTo>
                    <a:pt x="11969" y="7533"/>
                  </a:lnTo>
                  <a:lnTo>
                    <a:pt x="12032" y="7429"/>
                  </a:lnTo>
                  <a:lnTo>
                    <a:pt x="11969" y="7303"/>
                  </a:lnTo>
                  <a:lnTo>
                    <a:pt x="12011" y="7303"/>
                  </a:lnTo>
                  <a:lnTo>
                    <a:pt x="11969" y="7115"/>
                  </a:lnTo>
                  <a:lnTo>
                    <a:pt x="11948" y="7010"/>
                  </a:lnTo>
                  <a:lnTo>
                    <a:pt x="11948" y="6864"/>
                  </a:lnTo>
                  <a:lnTo>
                    <a:pt x="11760" y="6634"/>
                  </a:lnTo>
                  <a:lnTo>
                    <a:pt x="11739" y="6445"/>
                  </a:lnTo>
                  <a:lnTo>
                    <a:pt x="11760" y="6341"/>
                  </a:lnTo>
                  <a:lnTo>
                    <a:pt x="11718" y="6215"/>
                  </a:lnTo>
                  <a:lnTo>
                    <a:pt x="11718" y="6027"/>
                  </a:lnTo>
                  <a:lnTo>
                    <a:pt x="11551" y="5839"/>
                  </a:lnTo>
                  <a:lnTo>
                    <a:pt x="11425" y="5797"/>
                  </a:lnTo>
                  <a:lnTo>
                    <a:pt x="11300" y="5629"/>
                  </a:lnTo>
                  <a:lnTo>
                    <a:pt x="11300" y="5399"/>
                  </a:lnTo>
                  <a:lnTo>
                    <a:pt x="11404" y="5378"/>
                  </a:lnTo>
                  <a:lnTo>
                    <a:pt x="11446" y="5211"/>
                  </a:lnTo>
                  <a:lnTo>
                    <a:pt x="11530" y="5169"/>
                  </a:lnTo>
                  <a:lnTo>
                    <a:pt x="11613" y="5190"/>
                  </a:lnTo>
                  <a:lnTo>
                    <a:pt x="11676" y="5127"/>
                  </a:lnTo>
                  <a:lnTo>
                    <a:pt x="11634" y="4981"/>
                  </a:lnTo>
                  <a:lnTo>
                    <a:pt x="11655" y="4918"/>
                  </a:lnTo>
                  <a:lnTo>
                    <a:pt x="11530" y="4897"/>
                  </a:lnTo>
                  <a:lnTo>
                    <a:pt x="11425" y="4960"/>
                  </a:lnTo>
                  <a:lnTo>
                    <a:pt x="11132" y="4855"/>
                  </a:lnTo>
                  <a:lnTo>
                    <a:pt x="11153" y="4709"/>
                  </a:lnTo>
                  <a:lnTo>
                    <a:pt x="11279" y="4583"/>
                  </a:lnTo>
                  <a:lnTo>
                    <a:pt x="11321" y="4437"/>
                  </a:lnTo>
                  <a:lnTo>
                    <a:pt x="11279" y="4374"/>
                  </a:lnTo>
                  <a:lnTo>
                    <a:pt x="11279" y="4290"/>
                  </a:lnTo>
                  <a:lnTo>
                    <a:pt x="11321" y="4290"/>
                  </a:lnTo>
                  <a:lnTo>
                    <a:pt x="11341" y="4228"/>
                  </a:lnTo>
                  <a:lnTo>
                    <a:pt x="11404" y="4269"/>
                  </a:lnTo>
                  <a:lnTo>
                    <a:pt x="11488" y="4374"/>
                  </a:lnTo>
                  <a:lnTo>
                    <a:pt x="11488" y="4437"/>
                  </a:lnTo>
                  <a:lnTo>
                    <a:pt x="11551" y="4541"/>
                  </a:lnTo>
                  <a:lnTo>
                    <a:pt x="11676" y="4562"/>
                  </a:lnTo>
                  <a:lnTo>
                    <a:pt x="11739" y="4541"/>
                  </a:lnTo>
                  <a:lnTo>
                    <a:pt x="11655" y="4479"/>
                  </a:lnTo>
                  <a:lnTo>
                    <a:pt x="11676" y="4395"/>
                  </a:lnTo>
                  <a:lnTo>
                    <a:pt x="11739" y="4395"/>
                  </a:lnTo>
                  <a:lnTo>
                    <a:pt x="11823" y="4479"/>
                  </a:lnTo>
                  <a:lnTo>
                    <a:pt x="11865" y="4541"/>
                  </a:lnTo>
                  <a:lnTo>
                    <a:pt x="11969" y="4583"/>
                  </a:lnTo>
                  <a:lnTo>
                    <a:pt x="12011" y="4541"/>
                  </a:lnTo>
                  <a:lnTo>
                    <a:pt x="12053" y="4541"/>
                  </a:lnTo>
                  <a:lnTo>
                    <a:pt x="12137" y="4667"/>
                  </a:lnTo>
                  <a:lnTo>
                    <a:pt x="12158" y="4792"/>
                  </a:lnTo>
                  <a:lnTo>
                    <a:pt x="12158" y="4876"/>
                  </a:lnTo>
                  <a:lnTo>
                    <a:pt x="12199" y="5002"/>
                  </a:lnTo>
                  <a:lnTo>
                    <a:pt x="12199" y="5085"/>
                  </a:lnTo>
                  <a:lnTo>
                    <a:pt x="12325" y="5127"/>
                  </a:lnTo>
                  <a:lnTo>
                    <a:pt x="12430" y="5106"/>
                  </a:lnTo>
                  <a:lnTo>
                    <a:pt x="12555" y="5169"/>
                  </a:lnTo>
                  <a:lnTo>
                    <a:pt x="12911" y="5169"/>
                  </a:lnTo>
                  <a:lnTo>
                    <a:pt x="13099" y="5190"/>
                  </a:lnTo>
                  <a:lnTo>
                    <a:pt x="13308" y="5169"/>
                  </a:lnTo>
                  <a:lnTo>
                    <a:pt x="13392" y="5169"/>
                  </a:lnTo>
                  <a:lnTo>
                    <a:pt x="13434" y="5190"/>
                  </a:lnTo>
                  <a:lnTo>
                    <a:pt x="13497" y="5169"/>
                  </a:lnTo>
                  <a:lnTo>
                    <a:pt x="13601" y="5274"/>
                  </a:lnTo>
                  <a:lnTo>
                    <a:pt x="13643" y="5295"/>
                  </a:lnTo>
                  <a:lnTo>
                    <a:pt x="13601" y="5420"/>
                  </a:lnTo>
                  <a:lnTo>
                    <a:pt x="13580" y="5546"/>
                  </a:lnTo>
                  <a:lnTo>
                    <a:pt x="13497" y="5755"/>
                  </a:lnTo>
                  <a:lnTo>
                    <a:pt x="13434" y="5797"/>
                  </a:lnTo>
                  <a:lnTo>
                    <a:pt x="13434" y="5860"/>
                  </a:lnTo>
                  <a:lnTo>
                    <a:pt x="13392" y="5922"/>
                  </a:lnTo>
                  <a:lnTo>
                    <a:pt x="13308" y="5922"/>
                  </a:lnTo>
                  <a:lnTo>
                    <a:pt x="13287" y="5860"/>
                  </a:lnTo>
                  <a:lnTo>
                    <a:pt x="13183" y="5943"/>
                  </a:lnTo>
                  <a:lnTo>
                    <a:pt x="13162" y="6027"/>
                  </a:lnTo>
                  <a:lnTo>
                    <a:pt x="13099" y="6048"/>
                  </a:lnTo>
                  <a:lnTo>
                    <a:pt x="13099" y="6132"/>
                  </a:lnTo>
                  <a:lnTo>
                    <a:pt x="13162" y="6278"/>
                  </a:lnTo>
                  <a:lnTo>
                    <a:pt x="13225" y="6341"/>
                  </a:lnTo>
                  <a:lnTo>
                    <a:pt x="13225" y="6383"/>
                  </a:lnTo>
                  <a:lnTo>
                    <a:pt x="13329" y="6487"/>
                  </a:lnTo>
                  <a:lnTo>
                    <a:pt x="13413" y="6592"/>
                  </a:lnTo>
                  <a:lnTo>
                    <a:pt x="13497" y="6592"/>
                  </a:lnTo>
                  <a:lnTo>
                    <a:pt x="13497" y="6529"/>
                  </a:lnTo>
                  <a:lnTo>
                    <a:pt x="13476" y="6466"/>
                  </a:lnTo>
                  <a:lnTo>
                    <a:pt x="13518" y="6383"/>
                  </a:lnTo>
                  <a:lnTo>
                    <a:pt x="13518" y="6341"/>
                  </a:lnTo>
                  <a:lnTo>
                    <a:pt x="13538" y="6278"/>
                  </a:lnTo>
                  <a:lnTo>
                    <a:pt x="13518" y="6236"/>
                  </a:lnTo>
                  <a:lnTo>
                    <a:pt x="13580" y="6173"/>
                  </a:lnTo>
                  <a:lnTo>
                    <a:pt x="13643" y="6236"/>
                  </a:lnTo>
                  <a:lnTo>
                    <a:pt x="13727" y="6236"/>
                  </a:lnTo>
                  <a:lnTo>
                    <a:pt x="13769" y="6278"/>
                  </a:lnTo>
                  <a:lnTo>
                    <a:pt x="13831" y="6362"/>
                  </a:lnTo>
                  <a:lnTo>
                    <a:pt x="13852" y="6529"/>
                  </a:lnTo>
                  <a:lnTo>
                    <a:pt x="13852" y="6655"/>
                  </a:lnTo>
                  <a:lnTo>
                    <a:pt x="13915" y="6738"/>
                  </a:lnTo>
                  <a:lnTo>
                    <a:pt x="13936" y="6969"/>
                  </a:lnTo>
                  <a:lnTo>
                    <a:pt x="13999" y="7115"/>
                  </a:lnTo>
                  <a:lnTo>
                    <a:pt x="14020" y="7199"/>
                  </a:lnTo>
                  <a:lnTo>
                    <a:pt x="14041" y="7261"/>
                  </a:lnTo>
                  <a:lnTo>
                    <a:pt x="14041" y="7303"/>
                  </a:lnTo>
                  <a:lnTo>
                    <a:pt x="14062" y="7366"/>
                  </a:lnTo>
                  <a:lnTo>
                    <a:pt x="14103" y="7387"/>
                  </a:lnTo>
                  <a:lnTo>
                    <a:pt x="14103" y="7303"/>
                  </a:lnTo>
                  <a:lnTo>
                    <a:pt x="14124" y="7199"/>
                  </a:lnTo>
                  <a:lnTo>
                    <a:pt x="14166" y="7220"/>
                  </a:lnTo>
                  <a:lnTo>
                    <a:pt x="14250" y="7199"/>
                  </a:lnTo>
                  <a:lnTo>
                    <a:pt x="14292" y="6989"/>
                  </a:lnTo>
                  <a:lnTo>
                    <a:pt x="14271" y="6885"/>
                  </a:lnTo>
                  <a:lnTo>
                    <a:pt x="14292" y="6759"/>
                  </a:lnTo>
                  <a:lnTo>
                    <a:pt x="14271" y="6592"/>
                  </a:lnTo>
                  <a:lnTo>
                    <a:pt x="14417" y="6592"/>
                  </a:lnTo>
                  <a:lnTo>
                    <a:pt x="14417" y="6383"/>
                  </a:lnTo>
                  <a:lnTo>
                    <a:pt x="14417" y="6257"/>
                  </a:lnTo>
                  <a:lnTo>
                    <a:pt x="14354" y="5964"/>
                  </a:lnTo>
                  <a:lnTo>
                    <a:pt x="14459" y="5964"/>
                  </a:lnTo>
                  <a:lnTo>
                    <a:pt x="14564" y="6006"/>
                  </a:lnTo>
                  <a:lnTo>
                    <a:pt x="14731" y="6006"/>
                  </a:lnTo>
                  <a:lnTo>
                    <a:pt x="14794" y="5797"/>
                  </a:lnTo>
                  <a:lnTo>
                    <a:pt x="14857" y="5546"/>
                  </a:lnTo>
                  <a:lnTo>
                    <a:pt x="14982" y="5232"/>
                  </a:lnTo>
                  <a:lnTo>
                    <a:pt x="14857" y="5190"/>
                  </a:lnTo>
                  <a:lnTo>
                    <a:pt x="14857" y="5085"/>
                  </a:lnTo>
                  <a:lnTo>
                    <a:pt x="15003" y="4813"/>
                  </a:lnTo>
                  <a:lnTo>
                    <a:pt x="15087" y="4583"/>
                  </a:lnTo>
                  <a:lnTo>
                    <a:pt x="15045" y="4541"/>
                  </a:lnTo>
                  <a:lnTo>
                    <a:pt x="15066" y="4374"/>
                  </a:lnTo>
                  <a:lnTo>
                    <a:pt x="15254" y="4081"/>
                  </a:lnTo>
                  <a:lnTo>
                    <a:pt x="15380" y="4039"/>
                  </a:lnTo>
                  <a:lnTo>
                    <a:pt x="15505" y="3872"/>
                  </a:lnTo>
                  <a:lnTo>
                    <a:pt x="15568" y="3725"/>
                  </a:lnTo>
                  <a:lnTo>
                    <a:pt x="15777" y="3663"/>
                  </a:lnTo>
                  <a:lnTo>
                    <a:pt x="15924" y="3558"/>
                  </a:lnTo>
                  <a:lnTo>
                    <a:pt x="16007" y="3642"/>
                  </a:lnTo>
                  <a:lnTo>
                    <a:pt x="16133" y="3704"/>
                  </a:lnTo>
                  <a:lnTo>
                    <a:pt x="16112" y="3600"/>
                  </a:lnTo>
                  <a:lnTo>
                    <a:pt x="16112" y="3432"/>
                  </a:lnTo>
                  <a:lnTo>
                    <a:pt x="16217" y="3328"/>
                  </a:lnTo>
                  <a:lnTo>
                    <a:pt x="16196" y="3244"/>
                  </a:lnTo>
                  <a:lnTo>
                    <a:pt x="16154" y="3223"/>
                  </a:lnTo>
                  <a:lnTo>
                    <a:pt x="16091" y="3119"/>
                  </a:lnTo>
                  <a:lnTo>
                    <a:pt x="15987" y="3077"/>
                  </a:lnTo>
                  <a:lnTo>
                    <a:pt x="15903" y="3119"/>
                  </a:lnTo>
                  <a:lnTo>
                    <a:pt x="15777" y="3098"/>
                  </a:lnTo>
                  <a:lnTo>
                    <a:pt x="15735" y="2993"/>
                  </a:lnTo>
                  <a:lnTo>
                    <a:pt x="15840" y="2888"/>
                  </a:lnTo>
                  <a:lnTo>
                    <a:pt x="15840" y="2805"/>
                  </a:lnTo>
                  <a:lnTo>
                    <a:pt x="15777" y="2700"/>
                  </a:lnTo>
                  <a:lnTo>
                    <a:pt x="15735" y="2616"/>
                  </a:lnTo>
                  <a:lnTo>
                    <a:pt x="15673" y="2658"/>
                  </a:lnTo>
                  <a:lnTo>
                    <a:pt x="15589" y="2658"/>
                  </a:lnTo>
                  <a:lnTo>
                    <a:pt x="15526" y="2575"/>
                  </a:lnTo>
                  <a:lnTo>
                    <a:pt x="15610" y="2407"/>
                  </a:lnTo>
                  <a:lnTo>
                    <a:pt x="15589" y="2365"/>
                  </a:lnTo>
                  <a:lnTo>
                    <a:pt x="15505" y="2365"/>
                  </a:lnTo>
                  <a:lnTo>
                    <a:pt x="15463" y="2282"/>
                  </a:lnTo>
                  <a:lnTo>
                    <a:pt x="15380" y="2261"/>
                  </a:lnTo>
                  <a:lnTo>
                    <a:pt x="15108" y="2407"/>
                  </a:lnTo>
                  <a:lnTo>
                    <a:pt x="15150" y="2512"/>
                  </a:lnTo>
                  <a:lnTo>
                    <a:pt x="15066" y="2575"/>
                  </a:lnTo>
                  <a:lnTo>
                    <a:pt x="14857" y="2491"/>
                  </a:lnTo>
                  <a:lnTo>
                    <a:pt x="14689" y="2554"/>
                  </a:lnTo>
                  <a:lnTo>
                    <a:pt x="14585" y="2386"/>
                  </a:lnTo>
                  <a:lnTo>
                    <a:pt x="14459" y="2491"/>
                  </a:lnTo>
                  <a:lnTo>
                    <a:pt x="14375" y="2491"/>
                  </a:lnTo>
                  <a:lnTo>
                    <a:pt x="14375" y="2616"/>
                  </a:lnTo>
                  <a:lnTo>
                    <a:pt x="14271" y="2784"/>
                  </a:lnTo>
                  <a:lnTo>
                    <a:pt x="14041" y="2826"/>
                  </a:lnTo>
                  <a:lnTo>
                    <a:pt x="13936" y="2867"/>
                  </a:lnTo>
                  <a:lnTo>
                    <a:pt x="13831" y="2972"/>
                  </a:lnTo>
                  <a:lnTo>
                    <a:pt x="13769" y="3098"/>
                  </a:lnTo>
                  <a:lnTo>
                    <a:pt x="13685" y="3119"/>
                  </a:lnTo>
                  <a:lnTo>
                    <a:pt x="13685" y="3202"/>
                  </a:lnTo>
                  <a:lnTo>
                    <a:pt x="13580" y="3181"/>
                  </a:lnTo>
                  <a:lnTo>
                    <a:pt x="13497" y="3223"/>
                  </a:lnTo>
                  <a:lnTo>
                    <a:pt x="13434" y="3391"/>
                  </a:lnTo>
                  <a:lnTo>
                    <a:pt x="13329" y="3391"/>
                  </a:lnTo>
                  <a:lnTo>
                    <a:pt x="13120" y="3432"/>
                  </a:lnTo>
                  <a:lnTo>
                    <a:pt x="13057" y="3432"/>
                  </a:lnTo>
                  <a:lnTo>
                    <a:pt x="13015" y="3600"/>
                  </a:lnTo>
                  <a:lnTo>
                    <a:pt x="13015" y="3704"/>
                  </a:lnTo>
                  <a:lnTo>
                    <a:pt x="13204" y="3767"/>
                  </a:lnTo>
                  <a:lnTo>
                    <a:pt x="13204" y="3935"/>
                  </a:lnTo>
                  <a:lnTo>
                    <a:pt x="13204" y="4039"/>
                  </a:lnTo>
                  <a:lnTo>
                    <a:pt x="12974" y="4123"/>
                  </a:lnTo>
                  <a:lnTo>
                    <a:pt x="12806" y="4081"/>
                  </a:lnTo>
                  <a:lnTo>
                    <a:pt x="12597" y="4144"/>
                  </a:lnTo>
                  <a:lnTo>
                    <a:pt x="12492" y="4081"/>
                  </a:lnTo>
                  <a:lnTo>
                    <a:pt x="12367" y="4123"/>
                  </a:lnTo>
                  <a:lnTo>
                    <a:pt x="12262" y="4248"/>
                  </a:lnTo>
                  <a:lnTo>
                    <a:pt x="12116" y="4248"/>
                  </a:lnTo>
                  <a:lnTo>
                    <a:pt x="11823" y="4081"/>
                  </a:lnTo>
                  <a:lnTo>
                    <a:pt x="11739" y="4144"/>
                  </a:lnTo>
                  <a:lnTo>
                    <a:pt x="11530" y="4123"/>
                  </a:lnTo>
                  <a:lnTo>
                    <a:pt x="11425" y="3935"/>
                  </a:lnTo>
                  <a:lnTo>
                    <a:pt x="11488" y="3830"/>
                  </a:lnTo>
                  <a:lnTo>
                    <a:pt x="11488" y="3704"/>
                  </a:lnTo>
                  <a:lnTo>
                    <a:pt x="11383" y="3621"/>
                  </a:lnTo>
                  <a:lnTo>
                    <a:pt x="11341" y="3453"/>
                  </a:lnTo>
                  <a:lnTo>
                    <a:pt x="11300" y="3349"/>
                  </a:lnTo>
                  <a:lnTo>
                    <a:pt x="11153" y="3349"/>
                  </a:lnTo>
                  <a:lnTo>
                    <a:pt x="11069" y="3453"/>
                  </a:lnTo>
                  <a:lnTo>
                    <a:pt x="11028" y="3453"/>
                  </a:lnTo>
                  <a:lnTo>
                    <a:pt x="11090" y="3600"/>
                  </a:lnTo>
                  <a:lnTo>
                    <a:pt x="11028" y="3851"/>
                  </a:lnTo>
                  <a:lnTo>
                    <a:pt x="11132" y="4081"/>
                  </a:lnTo>
                  <a:lnTo>
                    <a:pt x="11090" y="4353"/>
                  </a:lnTo>
                  <a:lnTo>
                    <a:pt x="10756" y="4437"/>
                  </a:lnTo>
                  <a:lnTo>
                    <a:pt x="10505" y="4290"/>
                  </a:lnTo>
                  <a:lnTo>
                    <a:pt x="10400" y="4374"/>
                  </a:lnTo>
                  <a:lnTo>
                    <a:pt x="9919" y="4186"/>
                  </a:lnTo>
                  <a:lnTo>
                    <a:pt x="9709" y="4186"/>
                  </a:lnTo>
                  <a:lnTo>
                    <a:pt x="9584" y="4248"/>
                  </a:lnTo>
                  <a:lnTo>
                    <a:pt x="9291" y="4165"/>
                  </a:lnTo>
                  <a:lnTo>
                    <a:pt x="9124" y="4039"/>
                  </a:lnTo>
                  <a:lnTo>
                    <a:pt x="9103" y="3872"/>
                  </a:lnTo>
                  <a:lnTo>
                    <a:pt x="8810" y="3830"/>
                  </a:lnTo>
                  <a:lnTo>
                    <a:pt x="8517" y="3914"/>
                  </a:lnTo>
                  <a:lnTo>
                    <a:pt x="8412" y="3830"/>
                  </a:lnTo>
                  <a:lnTo>
                    <a:pt x="8140" y="3830"/>
                  </a:lnTo>
                  <a:lnTo>
                    <a:pt x="7952" y="3725"/>
                  </a:lnTo>
                  <a:lnTo>
                    <a:pt x="7784" y="3725"/>
                  </a:lnTo>
                  <a:lnTo>
                    <a:pt x="7680" y="3642"/>
                  </a:lnTo>
                  <a:lnTo>
                    <a:pt x="7450" y="3600"/>
                  </a:lnTo>
                  <a:lnTo>
                    <a:pt x="7261" y="3391"/>
                  </a:lnTo>
                  <a:lnTo>
                    <a:pt x="7010" y="3202"/>
                  </a:lnTo>
                  <a:lnTo>
                    <a:pt x="6801" y="3139"/>
                  </a:lnTo>
                  <a:lnTo>
                    <a:pt x="6717" y="3077"/>
                  </a:lnTo>
                  <a:lnTo>
                    <a:pt x="6613" y="3077"/>
                  </a:lnTo>
                  <a:lnTo>
                    <a:pt x="6508" y="2993"/>
                  </a:lnTo>
                  <a:lnTo>
                    <a:pt x="6383" y="2972"/>
                  </a:lnTo>
                  <a:lnTo>
                    <a:pt x="6362" y="2826"/>
                  </a:lnTo>
                  <a:lnTo>
                    <a:pt x="6487" y="2616"/>
                  </a:lnTo>
                  <a:lnTo>
                    <a:pt x="6487" y="2449"/>
                  </a:lnTo>
                  <a:lnTo>
                    <a:pt x="6571" y="2135"/>
                  </a:lnTo>
                  <a:lnTo>
                    <a:pt x="6571" y="1926"/>
                  </a:lnTo>
                  <a:lnTo>
                    <a:pt x="6529" y="1947"/>
                  </a:lnTo>
                  <a:lnTo>
                    <a:pt x="6508" y="1842"/>
                  </a:lnTo>
                  <a:lnTo>
                    <a:pt x="6404" y="1842"/>
                  </a:lnTo>
                  <a:lnTo>
                    <a:pt x="6320" y="1675"/>
                  </a:lnTo>
                  <a:lnTo>
                    <a:pt x="6257" y="1654"/>
                  </a:lnTo>
                  <a:lnTo>
                    <a:pt x="6152" y="1549"/>
                  </a:lnTo>
                  <a:lnTo>
                    <a:pt x="6006" y="1528"/>
                  </a:lnTo>
                  <a:lnTo>
                    <a:pt x="5964" y="1445"/>
                  </a:lnTo>
                  <a:lnTo>
                    <a:pt x="5839" y="1445"/>
                  </a:lnTo>
                  <a:lnTo>
                    <a:pt x="5755" y="1549"/>
                  </a:lnTo>
                  <a:lnTo>
                    <a:pt x="5629" y="1507"/>
                  </a:lnTo>
                  <a:lnTo>
                    <a:pt x="5587" y="1361"/>
                  </a:lnTo>
                  <a:lnTo>
                    <a:pt x="5546" y="1361"/>
                  </a:lnTo>
                  <a:lnTo>
                    <a:pt x="5546" y="1256"/>
                  </a:lnTo>
                  <a:lnTo>
                    <a:pt x="5462" y="1152"/>
                  </a:lnTo>
                  <a:lnTo>
                    <a:pt x="5399" y="1131"/>
                  </a:lnTo>
                  <a:lnTo>
                    <a:pt x="5441" y="1047"/>
                  </a:lnTo>
                  <a:lnTo>
                    <a:pt x="5378" y="943"/>
                  </a:lnTo>
                  <a:lnTo>
                    <a:pt x="5399" y="712"/>
                  </a:lnTo>
                  <a:lnTo>
                    <a:pt x="5253" y="629"/>
                  </a:lnTo>
                  <a:lnTo>
                    <a:pt x="5232" y="566"/>
                  </a:lnTo>
                  <a:lnTo>
                    <a:pt x="5211" y="482"/>
                  </a:lnTo>
                  <a:lnTo>
                    <a:pt x="4960" y="357"/>
                  </a:lnTo>
                  <a:lnTo>
                    <a:pt x="4813" y="357"/>
                  </a:lnTo>
                  <a:lnTo>
                    <a:pt x="4751" y="189"/>
                  </a:lnTo>
                  <a:lnTo>
                    <a:pt x="4604" y="106"/>
                  </a:lnTo>
                  <a:lnTo>
                    <a:pt x="4437" y="210"/>
                  </a:lnTo>
                  <a:lnTo>
                    <a:pt x="4123"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16" name="Google Shape;1016;p27"/>
            <p:cNvSpPr/>
            <p:nvPr/>
          </p:nvSpPr>
          <p:spPr>
            <a:xfrm>
              <a:off x="-1646213" y="3679277"/>
              <a:ext cx="101154" cy="51679"/>
            </a:xfrm>
            <a:custGeom>
              <a:avLst/>
              <a:gdLst/>
              <a:ahLst/>
              <a:cxnLst/>
              <a:rect l="l" t="t" r="r" b="b"/>
              <a:pathLst>
                <a:path w="4772" h="2553" extrusionOk="0">
                  <a:moveTo>
                    <a:pt x="231" y="0"/>
                  </a:moveTo>
                  <a:lnTo>
                    <a:pt x="210" y="42"/>
                  </a:lnTo>
                  <a:lnTo>
                    <a:pt x="210" y="251"/>
                  </a:lnTo>
                  <a:lnTo>
                    <a:pt x="126" y="565"/>
                  </a:lnTo>
                  <a:lnTo>
                    <a:pt x="126" y="732"/>
                  </a:lnTo>
                  <a:lnTo>
                    <a:pt x="1" y="942"/>
                  </a:lnTo>
                  <a:lnTo>
                    <a:pt x="22" y="1088"/>
                  </a:lnTo>
                  <a:lnTo>
                    <a:pt x="147" y="1109"/>
                  </a:lnTo>
                  <a:lnTo>
                    <a:pt x="252" y="1193"/>
                  </a:lnTo>
                  <a:lnTo>
                    <a:pt x="356" y="1193"/>
                  </a:lnTo>
                  <a:lnTo>
                    <a:pt x="440" y="1255"/>
                  </a:lnTo>
                  <a:lnTo>
                    <a:pt x="649" y="1318"/>
                  </a:lnTo>
                  <a:lnTo>
                    <a:pt x="900" y="1507"/>
                  </a:lnTo>
                  <a:lnTo>
                    <a:pt x="1089" y="1716"/>
                  </a:lnTo>
                  <a:lnTo>
                    <a:pt x="1319" y="1758"/>
                  </a:lnTo>
                  <a:lnTo>
                    <a:pt x="1423" y="1841"/>
                  </a:lnTo>
                  <a:lnTo>
                    <a:pt x="1591" y="1841"/>
                  </a:lnTo>
                  <a:lnTo>
                    <a:pt x="1779" y="1946"/>
                  </a:lnTo>
                  <a:lnTo>
                    <a:pt x="2051" y="1946"/>
                  </a:lnTo>
                  <a:lnTo>
                    <a:pt x="2156" y="2030"/>
                  </a:lnTo>
                  <a:lnTo>
                    <a:pt x="2449" y="1946"/>
                  </a:lnTo>
                  <a:lnTo>
                    <a:pt x="2742" y="1988"/>
                  </a:lnTo>
                  <a:lnTo>
                    <a:pt x="2763" y="2155"/>
                  </a:lnTo>
                  <a:lnTo>
                    <a:pt x="2930" y="2281"/>
                  </a:lnTo>
                  <a:lnTo>
                    <a:pt x="3223" y="2364"/>
                  </a:lnTo>
                  <a:lnTo>
                    <a:pt x="3348" y="2302"/>
                  </a:lnTo>
                  <a:lnTo>
                    <a:pt x="3558" y="2302"/>
                  </a:lnTo>
                  <a:lnTo>
                    <a:pt x="4039" y="2490"/>
                  </a:lnTo>
                  <a:lnTo>
                    <a:pt x="4144" y="2406"/>
                  </a:lnTo>
                  <a:lnTo>
                    <a:pt x="4395" y="2553"/>
                  </a:lnTo>
                  <a:lnTo>
                    <a:pt x="4729" y="2469"/>
                  </a:lnTo>
                  <a:lnTo>
                    <a:pt x="4771" y="2197"/>
                  </a:lnTo>
                  <a:lnTo>
                    <a:pt x="4667" y="1967"/>
                  </a:lnTo>
                  <a:lnTo>
                    <a:pt x="4729" y="1716"/>
                  </a:lnTo>
                  <a:lnTo>
                    <a:pt x="4667" y="1569"/>
                  </a:lnTo>
                  <a:lnTo>
                    <a:pt x="4562" y="1569"/>
                  </a:lnTo>
                  <a:lnTo>
                    <a:pt x="4416" y="1632"/>
                  </a:lnTo>
                  <a:lnTo>
                    <a:pt x="4353" y="1611"/>
                  </a:lnTo>
                  <a:lnTo>
                    <a:pt x="4206" y="1653"/>
                  </a:lnTo>
                  <a:lnTo>
                    <a:pt x="4123" y="1632"/>
                  </a:lnTo>
                  <a:lnTo>
                    <a:pt x="3997" y="1465"/>
                  </a:lnTo>
                  <a:lnTo>
                    <a:pt x="3830" y="1402"/>
                  </a:lnTo>
                  <a:lnTo>
                    <a:pt x="3788" y="1255"/>
                  </a:lnTo>
                  <a:lnTo>
                    <a:pt x="3662" y="1193"/>
                  </a:lnTo>
                  <a:lnTo>
                    <a:pt x="3453" y="1193"/>
                  </a:lnTo>
                  <a:lnTo>
                    <a:pt x="3348" y="1297"/>
                  </a:lnTo>
                  <a:lnTo>
                    <a:pt x="3202" y="1318"/>
                  </a:lnTo>
                  <a:lnTo>
                    <a:pt x="3139" y="1402"/>
                  </a:lnTo>
                  <a:lnTo>
                    <a:pt x="2972" y="1318"/>
                  </a:lnTo>
                  <a:lnTo>
                    <a:pt x="2867" y="1339"/>
                  </a:lnTo>
                  <a:lnTo>
                    <a:pt x="2825" y="1193"/>
                  </a:lnTo>
                  <a:lnTo>
                    <a:pt x="2846" y="942"/>
                  </a:lnTo>
                  <a:lnTo>
                    <a:pt x="2700" y="942"/>
                  </a:lnTo>
                  <a:lnTo>
                    <a:pt x="2532" y="1004"/>
                  </a:lnTo>
                  <a:lnTo>
                    <a:pt x="2365" y="879"/>
                  </a:lnTo>
                  <a:lnTo>
                    <a:pt x="2365" y="711"/>
                  </a:lnTo>
                  <a:lnTo>
                    <a:pt x="2239" y="628"/>
                  </a:lnTo>
                  <a:lnTo>
                    <a:pt x="2114" y="628"/>
                  </a:lnTo>
                  <a:lnTo>
                    <a:pt x="2093" y="586"/>
                  </a:lnTo>
                  <a:lnTo>
                    <a:pt x="2009" y="628"/>
                  </a:lnTo>
                  <a:lnTo>
                    <a:pt x="2009" y="816"/>
                  </a:lnTo>
                  <a:lnTo>
                    <a:pt x="1947" y="837"/>
                  </a:lnTo>
                  <a:lnTo>
                    <a:pt x="1905" y="711"/>
                  </a:lnTo>
                  <a:lnTo>
                    <a:pt x="1800" y="586"/>
                  </a:lnTo>
                  <a:lnTo>
                    <a:pt x="1737" y="523"/>
                  </a:lnTo>
                  <a:lnTo>
                    <a:pt x="1612" y="460"/>
                  </a:lnTo>
                  <a:lnTo>
                    <a:pt x="1486" y="460"/>
                  </a:lnTo>
                  <a:lnTo>
                    <a:pt x="1319" y="272"/>
                  </a:lnTo>
                  <a:lnTo>
                    <a:pt x="1214" y="209"/>
                  </a:lnTo>
                  <a:lnTo>
                    <a:pt x="1089" y="209"/>
                  </a:lnTo>
                  <a:lnTo>
                    <a:pt x="1047" y="147"/>
                  </a:lnTo>
                  <a:lnTo>
                    <a:pt x="838" y="63"/>
                  </a:lnTo>
                  <a:lnTo>
                    <a:pt x="670" y="84"/>
                  </a:lnTo>
                  <a:lnTo>
                    <a:pt x="607" y="188"/>
                  </a:lnTo>
                  <a:lnTo>
                    <a:pt x="545" y="167"/>
                  </a:lnTo>
                  <a:lnTo>
                    <a:pt x="440" y="167"/>
                  </a:lnTo>
                  <a:lnTo>
                    <a:pt x="377" y="84"/>
                  </a:lnTo>
                  <a:lnTo>
                    <a:pt x="231"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17" name="Google Shape;1017;p27"/>
            <p:cNvSpPr/>
            <p:nvPr/>
          </p:nvSpPr>
          <p:spPr>
            <a:xfrm>
              <a:off x="-1879061" y="3592439"/>
              <a:ext cx="169898" cy="178762"/>
            </a:xfrm>
            <a:custGeom>
              <a:avLst/>
              <a:gdLst/>
              <a:ahLst/>
              <a:cxnLst/>
              <a:rect l="l" t="t" r="r" b="b"/>
              <a:pathLst>
                <a:path w="8015" h="8831" extrusionOk="0">
                  <a:moveTo>
                    <a:pt x="5901" y="1"/>
                  </a:moveTo>
                  <a:lnTo>
                    <a:pt x="5713" y="105"/>
                  </a:lnTo>
                  <a:lnTo>
                    <a:pt x="5587" y="252"/>
                  </a:lnTo>
                  <a:lnTo>
                    <a:pt x="5441" y="252"/>
                  </a:lnTo>
                  <a:lnTo>
                    <a:pt x="5315" y="377"/>
                  </a:lnTo>
                  <a:lnTo>
                    <a:pt x="5232" y="482"/>
                  </a:lnTo>
                  <a:lnTo>
                    <a:pt x="5462" y="838"/>
                  </a:lnTo>
                  <a:lnTo>
                    <a:pt x="5483" y="1110"/>
                  </a:lnTo>
                  <a:lnTo>
                    <a:pt x="5232" y="1444"/>
                  </a:lnTo>
                  <a:lnTo>
                    <a:pt x="5357" y="1570"/>
                  </a:lnTo>
                  <a:lnTo>
                    <a:pt x="5357" y="1737"/>
                  </a:lnTo>
                  <a:lnTo>
                    <a:pt x="5190" y="1968"/>
                  </a:lnTo>
                  <a:lnTo>
                    <a:pt x="4981" y="1968"/>
                  </a:lnTo>
                  <a:lnTo>
                    <a:pt x="4771" y="1884"/>
                  </a:lnTo>
                  <a:lnTo>
                    <a:pt x="4646" y="1968"/>
                  </a:lnTo>
                  <a:lnTo>
                    <a:pt x="4709" y="2135"/>
                  </a:lnTo>
                  <a:lnTo>
                    <a:pt x="4834" y="2198"/>
                  </a:lnTo>
                  <a:lnTo>
                    <a:pt x="4876" y="2365"/>
                  </a:lnTo>
                  <a:lnTo>
                    <a:pt x="4855" y="2449"/>
                  </a:lnTo>
                  <a:lnTo>
                    <a:pt x="4730" y="2512"/>
                  </a:lnTo>
                  <a:lnTo>
                    <a:pt x="4604" y="2553"/>
                  </a:lnTo>
                  <a:lnTo>
                    <a:pt x="4562" y="2616"/>
                  </a:lnTo>
                  <a:lnTo>
                    <a:pt x="4541" y="2825"/>
                  </a:lnTo>
                  <a:lnTo>
                    <a:pt x="4499" y="2972"/>
                  </a:lnTo>
                  <a:lnTo>
                    <a:pt x="4499" y="3035"/>
                  </a:lnTo>
                  <a:lnTo>
                    <a:pt x="4457" y="3097"/>
                  </a:lnTo>
                  <a:lnTo>
                    <a:pt x="4499" y="3328"/>
                  </a:lnTo>
                  <a:lnTo>
                    <a:pt x="4395" y="3537"/>
                  </a:lnTo>
                  <a:lnTo>
                    <a:pt x="4248" y="3390"/>
                  </a:lnTo>
                  <a:lnTo>
                    <a:pt x="4206" y="3390"/>
                  </a:lnTo>
                  <a:lnTo>
                    <a:pt x="4185" y="3453"/>
                  </a:lnTo>
                  <a:lnTo>
                    <a:pt x="4039" y="3453"/>
                  </a:lnTo>
                  <a:lnTo>
                    <a:pt x="3997" y="3411"/>
                  </a:lnTo>
                  <a:lnTo>
                    <a:pt x="3830" y="3432"/>
                  </a:lnTo>
                  <a:lnTo>
                    <a:pt x="3809" y="3495"/>
                  </a:lnTo>
                  <a:lnTo>
                    <a:pt x="3600" y="3662"/>
                  </a:lnTo>
                  <a:lnTo>
                    <a:pt x="3683" y="3704"/>
                  </a:lnTo>
                  <a:lnTo>
                    <a:pt x="3621" y="3767"/>
                  </a:lnTo>
                  <a:lnTo>
                    <a:pt x="3411" y="3872"/>
                  </a:lnTo>
                  <a:lnTo>
                    <a:pt x="3349" y="3830"/>
                  </a:lnTo>
                  <a:lnTo>
                    <a:pt x="3202" y="3851"/>
                  </a:lnTo>
                  <a:lnTo>
                    <a:pt x="3160" y="3934"/>
                  </a:lnTo>
                  <a:lnTo>
                    <a:pt x="3139" y="4039"/>
                  </a:lnTo>
                  <a:lnTo>
                    <a:pt x="3035" y="4060"/>
                  </a:lnTo>
                  <a:lnTo>
                    <a:pt x="2951" y="4165"/>
                  </a:lnTo>
                  <a:lnTo>
                    <a:pt x="2951" y="4332"/>
                  </a:lnTo>
                  <a:lnTo>
                    <a:pt x="2993" y="4499"/>
                  </a:lnTo>
                  <a:lnTo>
                    <a:pt x="2993" y="4646"/>
                  </a:lnTo>
                  <a:lnTo>
                    <a:pt x="3035" y="4750"/>
                  </a:lnTo>
                  <a:lnTo>
                    <a:pt x="3035" y="4855"/>
                  </a:lnTo>
                  <a:lnTo>
                    <a:pt x="2784" y="4960"/>
                  </a:lnTo>
                  <a:lnTo>
                    <a:pt x="2574" y="4960"/>
                  </a:lnTo>
                  <a:lnTo>
                    <a:pt x="2407" y="4981"/>
                  </a:lnTo>
                  <a:lnTo>
                    <a:pt x="2093" y="4981"/>
                  </a:lnTo>
                  <a:lnTo>
                    <a:pt x="1905" y="5022"/>
                  </a:lnTo>
                  <a:lnTo>
                    <a:pt x="1821" y="5106"/>
                  </a:lnTo>
                  <a:lnTo>
                    <a:pt x="1633" y="5085"/>
                  </a:lnTo>
                  <a:lnTo>
                    <a:pt x="1465" y="5127"/>
                  </a:lnTo>
                  <a:lnTo>
                    <a:pt x="775" y="5169"/>
                  </a:lnTo>
                  <a:lnTo>
                    <a:pt x="1" y="4918"/>
                  </a:lnTo>
                  <a:lnTo>
                    <a:pt x="273" y="5336"/>
                  </a:lnTo>
                  <a:lnTo>
                    <a:pt x="356" y="5483"/>
                  </a:lnTo>
                  <a:lnTo>
                    <a:pt x="524" y="5629"/>
                  </a:lnTo>
                  <a:lnTo>
                    <a:pt x="649" y="5713"/>
                  </a:lnTo>
                  <a:lnTo>
                    <a:pt x="691" y="5755"/>
                  </a:lnTo>
                  <a:lnTo>
                    <a:pt x="880" y="5797"/>
                  </a:lnTo>
                  <a:lnTo>
                    <a:pt x="984" y="5818"/>
                  </a:lnTo>
                  <a:lnTo>
                    <a:pt x="1005" y="5901"/>
                  </a:lnTo>
                  <a:lnTo>
                    <a:pt x="1172" y="5901"/>
                  </a:lnTo>
                  <a:lnTo>
                    <a:pt x="1172" y="6110"/>
                  </a:lnTo>
                  <a:lnTo>
                    <a:pt x="1214" y="6236"/>
                  </a:lnTo>
                  <a:lnTo>
                    <a:pt x="1214" y="6382"/>
                  </a:lnTo>
                  <a:lnTo>
                    <a:pt x="1256" y="6487"/>
                  </a:lnTo>
                  <a:lnTo>
                    <a:pt x="1403" y="6466"/>
                  </a:lnTo>
                  <a:lnTo>
                    <a:pt x="1528" y="6571"/>
                  </a:lnTo>
                  <a:lnTo>
                    <a:pt x="1570" y="6801"/>
                  </a:lnTo>
                  <a:lnTo>
                    <a:pt x="1486" y="6885"/>
                  </a:lnTo>
                  <a:lnTo>
                    <a:pt x="1319" y="6843"/>
                  </a:lnTo>
                  <a:lnTo>
                    <a:pt x="1068" y="6906"/>
                  </a:lnTo>
                  <a:lnTo>
                    <a:pt x="984" y="6968"/>
                  </a:lnTo>
                  <a:lnTo>
                    <a:pt x="838" y="7052"/>
                  </a:lnTo>
                  <a:lnTo>
                    <a:pt x="754" y="7157"/>
                  </a:lnTo>
                  <a:lnTo>
                    <a:pt x="796" y="7261"/>
                  </a:lnTo>
                  <a:lnTo>
                    <a:pt x="691" y="7387"/>
                  </a:lnTo>
                  <a:lnTo>
                    <a:pt x="754" y="7512"/>
                  </a:lnTo>
                  <a:lnTo>
                    <a:pt x="733" y="7722"/>
                  </a:lnTo>
                  <a:lnTo>
                    <a:pt x="733" y="7805"/>
                  </a:lnTo>
                  <a:lnTo>
                    <a:pt x="796" y="7805"/>
                  </a:lnTo>
                  <a:lnTo>
                    <a:pt x="796" y="7889"/>
                  </a:lnTo>
                  <a:lnTo>
                    <a:pt x="859" y="7910"/>
                  </a:lnTo>
                  <a:lnTo>
                    <a:pt x="1005" y="7805"/>
                  </a:lnTo>
                  <a:lnTo>
                    <a:pt x="1131" y="7805"/>
                  </a:lnTo>
                  <a:lnTo>
                    <a:pt x="1172" y="7847"/>
                  </a:lnTo>
                  <a:lnTo>
                    <a:pt x="1193" y="7826"/>
                  </a:lnTo>
                  <a:lnTo>
                    <a:pt x="1298" y="7784"/>
                  </a:lnTo>
                  <a:lnTo>
                    <a:pt x="1403" y="7784"/>
                  </a:lnTo>
                  <a:lnTo>
                    <a:pt x="1465" y="7805"/>
                  </a:lnTo>
                  <a:lnTo>
                    <a:pt x="1570" y="7784"/>
                  </a:lnTo>
                  <a:lnTo>
                    <a:pt x="1696" y="7784"/>
                  </a:lnTo>
                  <a:lnTo>
                    <a:pt x="1717" y="7722"/>
                  </a:lnTo>
                  <a:lnTo>
                    <a:pt x="1779" y="7638"/>
                  </a:lnTo>
                  <a:lnTo>
                    <a:pt x="1884" y="7722"/>
                  </a:lnTo>
                  <a:lnTo>
                    <a:pt x="1947" y="7722"/>
                  </a:lnTo>
                  <a:lnTo>
                    <a:pt x="1989" y="7701"/>
                  </a:lnTo>
                  <a:lnTo>
                    <a:pt x="2030" y="7701"/>
                  </a:lnTo>
                  <a:lnTo>
                    <a:pt x="2051" y="7784"/>
                  </a:lnTo>
                  <a:lnTo>
                    <a:pt x="2156" y="7784"/>
                  </a:lnTo>
                  <a:lnTo>
                    <a:pt x="2240" y="7826"/>
                  </a:lnTo>
                  <a:lnTo>
                    <a:pt x="2323" y="7826"/>
                  </a:lnTo>
                  <a:lnTo>
                    <a:pt x="2449" y="7701"/>
                  </a:lnTo>
                  <a:lnTo>
                    <a:pt x="2616" y="7701"/>
                  </a:lnTo>
                  <a:lnTo>
                    <a:pt x="2700" y="7722"/>
                  </a:lnTo>
                  <a:lnTo>
                    <a:pt x="2784" y="7680"/>
                  </a:lnTo>
                  <a:lnTo>
                    <a:pt x="2867" y="7680"/>
                  </a:lnTo>
                  <a:lnTo>
                    <a:pt x="2888" y="7617"/>
                  </a:lnTo>
                  <a:lnTo>
                    <a:pt x="2951" y="7638"/>
                  </a:lnTo>
                  <a:lnTo>
                    <a:pt x="3097" y="7680"/>
                  </a:lnTo>
                  <a:lnTo>
                    <a:pt x="3223" y="7617"/>
                  </a:lnTo>
                  <a:lnTo>
                    <a:pt x="3411" y="7617"/>
                  </a:lnTo>
                  <a:lnTo>
                    <a:pt x="3558" y="7722"/>
                  </a:lnTo>
                  <a:lnTo>
                    <a:pt x="3579" y="7847"/>
                  </a:lnTo>
                  <a:lnTo>
                    <a:pt x="3579" y="7931"/>
                  </a:lnTo>
                  <a:lnTo>
                    <a:pt x="3579" y="7952"/>
                  </a:lnTo>
                  <a:lnTo>
                    <a:pt x="3558" y="7952"/>
                  </a:lnTo>
                  <a:lnTo>
                    <a:pt x="3558" y="8014"/>
                  </a:lnTo>
                  <a:lnTo>
                    <a:pt x="3662" y="8014"/>
                  </a:lnTo>
                  <a:lnTo>
                    <a:pt x="3809" y="7931"/>
                  </a:lnTo>
                  <a:lnTo>
                    <a:pt x="3809" y="8056"/>
                  </a:lnTo>
                  <a:lnTo>
                    <a:pt x="3934" y="8203"/>
                  </a:lnTo>
                  <a:lnTo>
                    <a:pt x="3997" y="8412"/>
                  </a:lnTo>
                  <a:lnTo>
                    <a:pt x="3997" y="8433"/>
                  </a:lnTo>
                  <a:lnTo>
                    <a:pt x="3997" y="8517"/>
                  </a:lnTo>
                  <a:lnTo>
                    <a:pt x="3934" y="8538"/>
                  </a:lnTo>
                  <a:lnTo>
                    <a:pt x="4039" y="8538"/>
                  </a:lnTo>
                  <a:lnTo>
                    <a:pt x="4081" y="8663"/>
                  </a:lnTo>
                  <a:lnTo>
                    <a:pt x="4353" y="8663"/>
                  </a:lnTo>
                  <a:lnTo>
                    <a:pt x="4541" y="8747"/>
                  </a:lnTo>
                  <a:lnTo>
                    <a:pt x="4541" y="8831"/>
                  </a:lnTo>
                  <a:lnTo>
                    <a:pt x="4625" y="8768"/>
                  </a:lnTo>
                  <a:lnTo>
                    <a:pt x="4646" y="8621"/>
                  </a:lnTo>
                  <a:lnTo>
                    <a:pt x="4750" y="8538"/>
                  </a:lnTo>
                  <a:lnTo>
                    <a:pt x="4834" y="8517"/>
                  </a:lnTo>
                  <a:lnTo>
                    <a:pt x="4876" y="8370"/>
                  </a:lnTo>
                  <a:lnTo>
                    <a:pt x="4960" y="8412"/>
                  </a:lnTo>
                  <a:lnTo>
                    <a:pt x="5064" y="8349"/>
                  </a:lnTo>
                  <a:lnTo>
                    <a:pt x="5462" y="8370"/>
                  </a:lnTo>
                  <a:lnTo>
                    <a:pt x="5692" y="8266"/>
                  </a:lnTo>
                  <a:lnTo>
                    <a:pt x="5755" y="8224"/>
                  </a:lnTo>
                  <a:lnTo>
                    <a:pt x="5880" y="8203"/>
                  </a:lnTo>
                  <a:lnTo>
                    <a:pt x="5880" y="8203"/>
                  </a:lnTo>
                  <a:lnTo>
                    <a:pt x="5818" y="8266"/>
                  </a:lnTo>
                  <a:lnTo>
                    <a:pt x="5880" y="8349"/>
                  </a:lnTo>
                  <a:lnTo>
                    <a:pt x="6006" y="8266"/>
                  </a:lnTo>
                  <a:lnTo>
                    <a:pt x="6110" y="8224"/>
                  </a:lnTo>
                  <a:lnTo>
                    <a:pt x="6069" y="8161"/>
                  </a:lnTo>
                  <a:lnTo>
                    <a:pt x="6090" y="8098"/>
                  </a:lnTo>
                  <a:lnTo>
                    <a:pt x="5964" y="7722"/>
                  </a:lnTo>
                  <a:lnTo>
                    <a:pt x="5838" y="7575"/>
                  </a:lnTo>
                  <a:lnTo>
                    <a:pt x="5880" y="7491"/>
                  </a:lnTo>
                  <a:lnTo>
                    <a:pt x="5797" y="7429"/>
                  </a:lnTo>
                  <a:lnTo>
                    <a:pt x="5692" y="7429"/>
                  </a:lnTo>
                  <a:lnTo>
                    <a:pt x="5483" y="7303"/>
                  </a:lnTo>
                  <a:lnTo>
                    <a:pt x="5462" y="7094"/>
                  </a:lnTo>
                  <a:lnTo>
                    <a:pt x="5483" y="6968"/>
                  </a:lnTo>
                  <a:lnTo>
                    <a:pt x="5399" y="6780"/>
                  </a:lnTo>
                  <a:lnTo>
                    <a:pt x="5294" y="6780"/>
                  </a:lnTo>
                  <a:lnTo>
                    <a:pt x="5232" y="6801"/>
                  </a:lnTo>
                  <a:lnTo>
                    <a:pt x="5085" y="6759"/>
                  </a:lnTo>
                  <a:lnTo>
                    <a:pt x="4981" y="6780"/>
                  </a:lnTo>
                  <a:lnTo>
                    <a:pt x="4981" y="6634"/>
                  </a:lnTo>
                  <a:lnTo>
                    <a:pt x="5085" y="6382"/>
                  </a:lnTo>
                  <a:lnTo>
                    <a:pt x="5169" y="6362"/>
                  </a:lnTo>
                  <a:lnTo>
                    <a:pt x="5315" y="6152"/>
                  </a:lnTo>
                  <a:lnTo>
                    <a:pt x="5357" y="6048"/>
                  </a:lnTo>
                  <a:lnTo>
                    <a:pt x="5462" y="6006"/>
                  </a:lnTo>
                  <a:lnTo>
                    <a:pt x="5546" y="5943"/>
                  </a:lnTo>
                  <a:lnTo>
                    <a:pt x="5671" y="6006"/>
                  </a:lnTo>
                  <a:lnTo>
                    <a:pt x="5692" y="6110"/>
                  </a:lnTo>
                  <a:lnTo>
                    <a:pt x="5776" y="6131"/>
                  </a:lnTo>
                  <a:lnTo>
                    <a:pt x="5985" y="6006"/>
                  </a:lnTo>
                  <a:lnTo>
                    <a:pt x="6299" y="6006"/>
                  </a:lnTo>
                  <a:lnTo>
                    <a:pt x="6487" y="5797"/>
                  </a:lnTo>
                  <a:lnTo>
                    <a:pt x="6592" y="5441"/>
                  </a:lnTo>
                  <a:lnTo>
                    <a:pt x="6843" y="5273"/>
                  </a:lnTo>
                  <a:lnTo>
                    <a:pt x="6926" y="5127"/>
                  </a:lnTo>
                  <a:lnTo>
                    <a:pt x="6947" y="4960"/>
                  </a:lnTo>
                  <a:lnTo>
                    <a:pt x="7052" y="4771"/>
                  </a:lnTo>
                  <a:lnTo>
                    <a:pt x="7261" y="4667"/>
                  </a:lnTo>
                  <a:lnTo>
                    <a:pt x="7324" y="4541"/>
                  </a:lnTo>
                  <a:lnTo>
                    <a:pt x="7324" y="4437"/>
                  </a:lnTo>
                  <a:lnTo>
                    <a:pt x="7240" y="4374"/>
                  </a:lnTo>
                  <a:lnTo>
                    <a:pt x="7387" y="4185"/>
                  </a:lnTo>
                  <a:lnTo>
                    <a:pt x="7491" y="4123"/>
                  </a:lnTo>
                  <a:lnTo>
                    <a:pt x="7491" y="3976"/>
                  </a:lnTo>
                  <a:lnTo>
                    <a:pt x="7554" y="3704"/>
                  </a:lnTo>
                  <a:lnTo>
                    <a:pt x="7470" y="3495"/>
                  </a:lnTo>
                  <a:lnTo>
                    <a:pt x="7450" y="3432"/>
                  </a:lnTo>
                  <a:lnTo>
                    <a:pt x="7638" y="3244"/>
                  </a:lnTo>
                  <a:lnTo>
                    <a:pt x="7743" y="3223"/>
                  </a:lnTo>
                  <a:lnTo>
                    <a:pt x="7847" y="3139"/>
                  </a:lnTo>
                  <a:lnTo>
                    <a:pt x="7910" y="3139"/>
                  </a:lnTo>
                  <a:lnTo>
                    <a:pt x="8015" y="3035"/>
                  </a:lnTo>
                  <a:lnTo>
                    <a:pt x="8015" y="2909"/>
                  </a:lnTo>
                  <a:lnTo>
                    <a:pt x="7868" y="2867"/>
                  </a:lnTo>
                  <a:lnTo>
                    <a:pt x="7743" y="2909"/>
                  </a:lnTo>
                  <a:lnTo>
                    <a:pt x="7554" y="2888"/>
                  </a:lnTo>
                  <a:lnTo>
                    <a:pt x="7491" y="2721"/>
                  </a:lnTo>
                  <a:lnTo>
                    <a:pt x="7282" y="2658"/>
                  </a:lnTo>
                  <a:lnTo>
                    <a:pt x="7073" y="2595"/>
                  </a:lnTo>
                  <a:lnTo>
                    <a:pt x="6864" y="2407"/>
                  </a:lnTo>
                  <a:lnTo>
                    <a:pt x="6843" y="2240"/>
                  </a:lnTo>
                  <a:lnTo>
                    <a:pt x="6738" y="1863"/>
                  </a:lnTo>
                  <a:lnTo>
                    <a:pt x="6634" y="1675"/>
                  </a:lnTo>
                  <a:lnTo>
                    <a:pt x="6634" y="1507"/>
                  </a:lnTo>
                  <a:lnTo>
                    <a:pt x="6738" y="1465"/>
                  </a:lnTo>
                  <a:lnTo>
                    <a:pt x="6738" y="1340"/>
                  </a:lnTo>
                  <a:lnTo>
                    <a:pt x="6885" y="1235"/>
                  </a:lnTo>
                  <a:lnTo>
                    <a:pt x="6885" y="1110"/>
                  </a:lnTo>
                  <a:lnTo>
                    <a:pt x="6738" y="1047"/>
                  </a:lnTo>
                  <a:lnTo>
                    <a:pt x="6717" y="921"/>
                  </a:lnTo>
                  <a:lnTo>
                    <a:pt x="6550" y="838"/>
                  </a:lnTo>
                  <a:lnTo>
                    <a:pt x="6403" y="712"/>
                  </a:lnTo>
                  <a:lnTo>
                    <a:pt x="6278" y="566"/>
                  </a:lnTo>
                  <a:lnTo>
                    <a:pt x="6173" y="608"/>
                  </a:lnTo>
                  <a:lnTo>
                    <a:pt x="6090" y="628"/>
                  </a:lnTo>
                  <a:lnTo>
                    <a:pt x="6006" y="566"/>
                  </a:lnTo>
                  <a:lnTo>
                    <a:pt x="5985" y="315"/>
                  </a:lnTo>
                  <a:lnTo>
                    <a:pt x="6236" y="147"/>
                  </a:lnTo>
                  <a:lnTo>
                    <a:pt x="6215" y="64"/>
                  </a:lnTo>
                  <a:lnTo>
                    <a:pt x="6027" y="84"/>
                  </a:lnTo>
                  <a:lnTo>
                    <a:pt x="5901"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18" name="Google Shape;1018;p27"/>
            <p:cNvSpPr/>
            <p:nvPr/>
          </p:nvSpPr>
          <p:spPr>
            <a:xfrm>
              <a:off x="-1891482" y="3567886"/>
              <a:ext cx="162352" cy="129188"/>
            </a:xfrm>
            <a:custGeom>
              <a:avLst/>
              <a:gdLst/>
              <a:ahLst/>
              <a:cxnLst/>
              <a:rect l="l" t="t" r="r" b="b"/>
              <a:pathLst>
                <a:path w="7659" h="6382" extrusionOk="0">
                  <a:moveTo>
                    <a:pt x="5295" y="0"/>
                  </a:moveTo>
                  <a:lnTo>
                    <a:pt x="5232" y="105"/>
                  </a:lnTo>
                  <a:lnTo>
                    <a:pt x="5211" y="272"/>
                  </a:lnTo>
                  <a:lnTo>
                    <a:pt x="5127" y="335"/>
                  </a:lnTo>
                  <a:lnTo>
                    <a:pt x="5106" y="419"/>
                  </a:lnTo>
                  <a:lnTo>
                    <a:pt x="5127" y="565"/>
                  </a:lnTo>
                  <a:lnTo>
                    <a:pt x="5043" y="691"/>
                  </a:lnTo>
                  <a:lnTo>
                    <a:pt x="4918" y="691"/>
                  </a:lnTo>
                  <a:lnTo>
                    <a:pt x="4897" y="649"/>
                  </a:lnTo>
                  <a:lnTo>
                    <a:pt x="4834" y="649"/>
                  </a:lnTo>
                  <a:lnTo>
                    <a:pt x="4792" y="691"/>
                  </a:lnTo>
                  <a:lnTo>
                    <a:pt x="4667" y="732"/>
                  </a:lnTo>
                  <a:lnTo>
                    <a:pt x="4667" y="837"/>
                  </a:lnTo>
                  <a:lnTo>
                    <a:pt x="4709" y="879"/>
                  </a:lnTo>
                  <a:lnTo>
                    <a:pt x="4709" y="963"/>
                  </a:lnTo>
                  <a:lnTo>
                    <a:pt x="4520" y="942"/>
                  </a:lnTo>
                  <a:lnTo>
                    <a:pt x="4458" y="858"/>
                  </a:lnTo>
                  <a:lnTo>
                    <a:pt x="4395" y="837"/>
                  </a:lnTo>
                  <a:lnTo>
                    <a:pt x="4332" y="879"/>
                  </a:lnTo>
                  <a:lnTo>
                    <a:pt x="4269" y="900"/>
                  </a:lnTo>
                  <a:lnTo>
                    <a:pt x="4207" y="984"/>
                  </a:lnTo>
                  <a:lnTo>
                    <a:pt x="4081" y="1067"/>
                  </a:lnTo>
                  <a:lnTo>
                    <a:pt x="3893" y="1088"/>
                  </a:lnTo>
                  <a:lnTo>
                    <a:pt x="3788" y="1067"/>
                  </a:lnTo>
                  <a:lnTo>
                    <a:pt x="3683" y="900"/>
                  </a:lnTo>
                  <a:lnTo>
                    <a:pt x="3579" y="879"/>
                  </a:lnTo>
                  <a:lnTo>
                    <a:pt x="3474" y="984"/>
                  </a:lnTo>
                  <a:lnTo>
                    <a:pt x="3411" y="984"/>
                  </a:lnTo>
                  <a:lnTo>
                    <a:pt x="3328" y="879"/>
                  </a:lnTo>
                  <a:lnTo>
                    <a:pt x="3223" y="795"/>
                  </a:lnTo>
                  <a:lnTo>
                    <a:pt x="3014" y="858"/>
                  </a:lnTo>
                  <a:lnTo>
                    <a:pt x="2993" y="837"/>
                  </a:lnTo>
                  <a:lnTo>
                    <a:pt x="2847" y="858"/>
                  </a:lnTo>
                  <a:lnTo>
                    <a:pt x="2742" y="774"/>
                  </a:lnTo>
                  <a:lnTo>
                    <a:pt x="2595" y="837"/>
                  </a:lnTo>
                  <a:lnTo>
                    <a:pt x="2428" y="942"/>
                  </a:lnTo>
                  <a:lnTo>
                    <a:pt x="2386" y="942"/>
                  </a:lnTo>
                  <a:lnTo>
                    <a:pt x="2219" y="984"/>
                  </a:lnTo>
                  <a:lnTo>
                    <a:pt x="2177" y="1046"/>
                  </a:lnTo>
                  <a:lnTo>
                    <a:pt x="2114" y="1067"/>
                  </a:lnTo>
                  <a:lnTo>
                    <a:pt x="2093" y="1109"/>
                  </a:lnTo>
                  <a:lnTo>
                    <a:pt x="2156" y="1172"/>
                  </a:lnTo>
                  <a:lnTo>
                    <a:pt x="2156" y="1297"/>
                  </a:lnTo>
                  <a:lnTo>
                    <a:pt x="2010" y="1423"/>
                  </a:lnTo>
                  <a:lnTo>
                    <a:pt x="2010" y="1590"/>
                  </a:lnTo>
                  <a:lnTo>
                    <a:pt x="1989" y="1716"/>
                  </a:lnTo>
                  <a:lnTo>
                    <a:pt x="1884" y="1737"/>
                  </a:lnTo>
                  <a:lnTo>
                    <a:pt x="1800" y="1821"/>
                  </a:lnTo>
                  <a:lnTo>
                    <a:pt x="1779" y="1883"/>
                  </a:lnTo>
                  <a:lnTo>
                    <a:pt x="1570" y="1925"/>
                  </a:lnTo>
                  <a:lnTo>
                    <a:pt x="1382" y="2030"/>
                  </a:lnTo>
                  <a:lnTo>
                    <a:pt x="1424" y="2113"/>
                  </a:lnTo>
                  <a:lnTo>
                    <a:pt x="1340" y="2155"/>
                  </a:lnTo>
                  <a:lnTo>
                    <a:pt x="1319" y="2239"/>
                  </a:lnTo>
                  <a:lnTo>
                    <a:pt x="1235" y="2344"/>
                  </a:lnTo>
                  <a:lnTo>
                    <a:pt x="1068" y="2365"/>
                  </a:lnTo>
                  <a:lnTo>
                    <a:pt x="1026" y="2427"/>
                  </a:lnTo>
                  <a:lnTo>
                    <a:pt x="963" y="2365"/>
                  </a:lnTo>
                  <a:lnTo>
                    <a:pt x="922" y="2302"/>
                  </a:lnTo>
                  <a:lnTo>
                    <a:pt x="796" y="2197"/>
                  </a:lnTo>
                  <a:lnTo>
                    <a:pt x="712" y="2197"/>
                  </a:lnTo>
                  <a:lnTo>
                    <a:pt x="629" y="2260"/>
                  </a:lnTo>
                  <a:lnTo>
                    <a:pt x="524" y="2260"/>
                  </a:lnTo>
                  <a:lnTo>
                    <a:pt x="440" y="2197"/>
                  </a:lnTo>
                  <a:lnTo>
                    <a:pt x="315" y="2155"/>
                  </a:lnTo>
                  <a:lnTo>
                    <a:pt x="273" y="2197"/>
                  </a:lnTo>
                  <a:lnTo>
                    <a:pt x="273" y="2365"/>
                  </a:lnTo>
                  <a:lnTo>
                    <a:pt x="273" y="2448"/>
                  </a:lnTo>
                  <a:lnTo>
                    <a:pt x="210" y="2532"/>
                  </a:lnTo>
                  <a:lnTo>
                    <a:pt x="294" y="2637"/>
                  </a:lnTo>
                  <a:lnTo>
                    <a:pt x="273" y="2657"/>
                  </a:lnTo>
                  <a:lnTo>
                    <a:pt x="273" y="2741"/>
                  </a:lnTo>
                  <a:lnTo>
                    <a:pt x="126" y="2846"/>
                  </a:lnTo>
                  <a:lnTo>
                    <a:pt x="1" y="2867"/>
                  </a:lnTo>
                  <a:lnTo>
                    <a:pt x="64" y="2950"/>
                  </a:lnTo>
                  <a:lnTo>
                    <a:pt x="168" y="3034"/>
                  </a:lnTo>
                  <a:lnTo>
                    <a:pt x="22" y="3181"/>
                  </a:lnTo>
                  <a:lnTo>
                    <a:pt x="85" y="3181"/>
                  </a:lnTo>
                  <a:lnTo>
                    <a:pt x="106" y="3390"/>
                  </a:lnTo>
                  <a:lnTo>
                    <a:pt x="106" y="3515"/>
                  </a:lnTo>
                  <a:lnTo>
                    <a:pt x="294" y="3557"/>
                  </a:lnTo>
                  <a:lnTo>
                    <a:pt x="336" y="3557"/>
                  </a:lnTo>
                  <a:lnTo>
                    <a:pt x="189" y="3787"/>
                  </a:lnTo>
                  <a:lnTo>
                    <a:pt x="126" y="3934"/>
                  </a:lnTo>
                  <a:lnTo>
                    <a:pt x="294" y="4227"/>
                  </a:lnTo>
                  <a:lnTo>
                    <a:pt x="378" y="4499"/>
                  </a:lnTo>
                  <a:lnTo>
                    <a:pt x="336" y="4562"/>
                  </a:lnTo>
                  <a:lnTo>
                    <a:pt x="398" y="4666"/>
                  </a:lnTo>
                  <a:lnTo>
                    <a:pt x="419" y="4875"/>
                  </a:lnTo>
                  <a:lnTo>
                    <a:pt x="922" y="4917"/>
                  </a:lnTo>
                  <a:lnTo>
                    <a:pt x="1005" y="5085"/>
                  </a:lnTo>
                  <a:lnTo>
                    <a:pt x="1005" y="5252"/>
                  </a:lnTo>
                  <a:lnTo>
                    <a:pt x="1047" y="5482"/>
                  </a:lnTo>
                  <a:lnTo>
                    <a:pt x="1005" y="5566"/>
                  </a:lnTo>
                  <a:lnTo>
                    <a:pt x="587" y="6131"/>
                  </a:lnTo>
                  <a:lnTo>
                    <a:pt x="1361" y="6382"/>
                  </a:lnTo>
                  <a:lnTo>
                    <a:pt x="2051" y="6340"/>
                  </a:lnTo>
                  <a:lnTo>
                    <a:pt x="2219" y="6298"/>
                  </a:lnTo>
                  <a:lnTo>
                    <a:pt x="2407" y="6319"/>
                  </a:lnTo>
                  <a:lnTo>
                    <a:pt x="2491" y="6235"/>
                  </a:lnTo>
                  <a:lnTo>
                    <a:pt x="2679" y="6194"/>
                  </a:lnTo>
                  <a:lnTo>
                    <a:pt x="2993" y="6194"/>
                  </a:lnTo>
                  <a:lnTo>
                    <a:pt x="3160" y="6173"/>
                  </a:lnTo>
                  <a:lnTo>
                    <a:pt x="3370" y="6173"/>
                  </a:lnTo>
                  <a:lnTo>
                    <a:pt x="3621" y="6068"/>
                  </a:lnTo>
                  <a:lnTo>
                    <a:pt x="3621" y="5963"/>
                  </a:lnTo>
                  <a:lnTo>
                    <a:pt x="3579" y="5859"/>
                  </a:lnTo>
                  <a:lnTo>
                    <a:pt x="3579" y="5712"/>
                  </a:lnTo>
                  <a:lnTo>
                    <a:pt x="3537" y="5545"/>
                  </a:lnTo>
                  <a:lnTo>
                    <a:pt x="3537" y="5378"/>
                  </a:lnTo>
                  <a:lnTo>
                    <a:pt x="3621" y="5273"/>
                  </a:lnTo>
                  <a:lnTo>
                    <a:pt x="3725" y="5252"/>
                  </a:lnTo>
                  <a:lnTo>
                    <a:pt x="3746" y="5147"/>
                  </a:lnTo>
                  <a:lnTo>
                    <a:pt x="3788" y="5064"/>
                  </a:lnTo>
                  <a:lnTo>
                    <a:pt x="3935" y="5043"/>
                  </a:lnTo>
                  <a:lnTo>
                    <a:pt x="3997" y="5085"/>
                  </a:lnTo>
                  <a:lnTo>
                    <a:pt x="4207" y="4980"/>
                  </a:lnTo>
                  <a:lnTo>
                    <a:pt x="4269" y="4917"/>
                  </a:lnTo>
                  <a:lnTo>
                    <a:pt x="4186" y="4875"/>
                  </a:lnTo>
                  <a:lnTo>
                    <a:pt x="4395" y="4708"/>
                  </a:lnTo>
                  <a:lnTo>
                    <a:pt x="4416" y="4645"/>
                  </a:lnTo>
                  <a:lnTo>
                    <a:pt x="4583" y="4624"/>
                  </a:lnTo>
                  <a:lnTo>
                    <a:pt x="4625" y="4666"/>
                  </a:lnTo>
                  <a:lnTo>
                    <a:pt x="4771" y="4666"/>
                  </a:lnTo>
                  <a:lnTo>
                    <a:pt x="4792" y="4603"/>
                  </a:lnTo>
                  <a:lnTo>
                    <a:pt x="4834" y="4603"/>
                  </a:lnTo>
                  <a:lnTo>
                    <a:pt x="4981" y="4750"/>
                  </a:lnTo>
                  <a:lnTo>
                    <a:pt x="5085" y="4541"/>
                  </a:lnTo>
                  <a:lnTo>
                    <a:pt x="5043" y="4310"/>
                  </a:lnTo>
                  <a:lnTo>
                    <a:pt x="5085" y="4248"/>
                  </a:lnTo>
                  <a:lnTo>
                    <a:pt x="5085" y="4185"/>
                  </a:lnTo>
                  <a:lnTo>
                    <a:pt x="5127" y="4038"/>
                  </a:lnTo>
                  <a:lnTo>
                    <a:pt x="5148" y="3829"/>
                  </a:lnTo>
                  <a:lnTo>
                    <a:pt x="5190" y="3766"/>
                  </a:lnTo>
                  <a:lnTo>
                    <a:pt x="5316" y="3725"/>
                  </a:lnTo>
                  <a:lnTo>
                    <a:pt x="5441" y="3662"/>
                  </a:lnTo>
                  <a:lnTo>
                    <a:pt x="5462" y="3578"/>
                  </a:lnTo>
                  <a:lnTo>
                    <a:pt x="5420" y="3411"/>
                  </a:lnTo>
                  <a:lnTo>
                    <a:pt x="5295" y="3348"/>
                  </a:lnTo>
                  <a:lnTo>
                    <a:pt x="5232" y="3181"/>
                  </a:lnTo>
                  <a:lnTo>
                    <a:pt x="5357" y="3097"/>
                  </a:lnTo>
                  <a:lnTo>
                    <a:pt x="5567" y="3181"/>
                  </a:lnTo>
                  <a:lnTo>
                    <a:pt x="5776" y="3181"/>
                  </a:lnTo>
                  <a:lnTo>
                    <a:pt x="5943" y="2950"/>
                  </a:lnTo>
                  <a:lnTo>
                    <a:pt x="5943" y="2783"/>
                  </a:lnTo>
                  <a:lnTo>
                    <a:pt x="5818" y="2657"/>
                  </a:lnTo>
                  <a:lnTo>
                    <a:pt x="6069" y="2323"/>
                  </a:lnTo>
                  <a:lnTo>
                    <a:pt x="6048" y="2051"/>
                  </a:lnTo>
                  <a:lnTo>
                    <a:pt x="5818" y="1695"/>
                  </a:lnTo>
                  <a:lnTo>
                    <a:pt x="5901" y="1590"/>
                  </a:lnTo>
                  <a:lnTo>
                    <a:pt x="6027" y="1465"/>
                  </a:lnTo>
                  <a:lnTo>
                    <a:pt x="6173" y="1465"/>
                  </a:lnTo>
                  <a:lnTo>
                    <a:pt x="6299" y="1318"/>
                  </a:lnTo>
                  <a:lnTo>
                    <a:pt x="6487" y="1214"/>
                  </a:lnTo>
                  <a:lnTo>
                    <a:pt x="6613" y="1297"/>
                  </a:lnTo>
                  <a:lnTo>
                    <a:pt x="6801" y="1277"/>
                  </a:lnTo>
                  <a:lnTo>
                    <a:pt x="7199" y="1172"/>
                  </a:lnTo>
                  <a:lnTo>
                    <a:pt x="7450" y="1067"/>
                  </a:lnTo>
                  <a:lnTo>
                    <a:pt x="7596" y="879"/>
                  </a:lnTo>
                  <a:lnTo>
                    <a:pt x="7471" y="858"/>
                  </a:lnTo>
                  <a:lnTo>
                    <a:pt x="7659" y="691"/>
                  </a:lnTo>
                  <a:lnTo>
                    <a:pt x="7638" y="586"/>
                  </a:lnTo>
                  <a:lnTo>
                    <a:pt x="7387" y="586"/>
                  </a:lnTo>
                  <a:lnTo>
                    <a:pt x="7324" y="691"/>
                  </a:lnTo>
                  <a:lnTo>
                    <a:pt x="7094" y="732"/>
                  </a:lnTo>
                  <a:lnTo>
                    <a:pt x="7073" y="586"/>
                  </a:lnTo>
                  <a:lnTo>
                    <a:pt x="6906" y="649"/>
                  </a:lnTo>
                  <a:lnTo>
                    <a:pt x="6655" y="795"/>
                  </a:lnTo>
                  <a:lnTo>
                    <a:pt x="6571" y="858"/>
                  </a:lnTo>
                  <a:lnTo>
                    <a:pt x="6550" y="984"/>
                  </a:lnTo>
                  <a:lnTo>
                    <a:pt x="6424" y="1067"/>
                  </a:lnTo>
                  <a:lnTo>
                    <a:pt x="6257" y="1151"/>
                  </a:lnTo>
                  <a:lnTo>
                    <a:pt x="6236" y="1193"/>
                  </a:lnTo>
                  <a:lnTo>
                    <a:pt x="6132" y="1277"/>
                  </a:lnTo>
                  <a:lnTo>
                    <a:pt x="5985" y="1277"/>
                  </a:lnTo>
                  <a:lnTo>
                    <a:pt x="5880" y="1256"/>
                  </a:lnTo>
                  <a:lnTo>
                    <a:pt x="5880" y="1172"/>
                  </a:lnTo>
                  <a:lnTo>
                    <a:pt x="5776" y="1046"/>
                  </a:lnTo>
                  <a:lnTo>
                    <a:pt x="5776" y="837"/>
                  </a:lnTo>
                  <a:lnTo>
                    <a:pt x="5755" y="691"/>
                  </a:lnTo>
                  <a:lnTo>
                    <a:pt x="5776" y="565"/>
                  </a:lnTo>
                  <a:lnTo>
                    <a:pt x="5734" y="460"/>
                  </a:lnTo>
                  <a:lnTo>
                    <a:pt x="5629" y="460"/>
                  </a:lnTo>
                  <a:lnTo>
                    <a:pt x="5608" y="356"/>
                  </a:lnTo>
                  <a:lnTo>
                    <a:pt x="5629" y="209"/>
                  </a:lnTo>
                  <a:lnTo>
                    <a:pt x="5629" y="126"/>
                  </a:lnTo>
                  <a:lnTo>
                    <a:pt x="5525" y="63"/>
                  </a:lnTo>
                  <a:lnTo>
                    <a:pt x="542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19" name="Google Shape;1019;p27"/>
            <p:cNvSpPr/>
            <p:nvPr/>
          </p:nvSpPr>
          <p:spPr>
            <a:xfrm>
              <a:off x="-2362053" y="3373907"/>
              <a:ext cx="201397" cy="119876"/>
            </a:xfrm>
            <a:custGeom>
              <a:avLst/>
              <a:gdLst/>
              <a:ahLst/>
              <a:cxnLst/>
              <a:rect l="l" t="t" r="r" b="b"/>
              <a:pathLst>
                <a:path w="9501" h="5922" extrusionOk="0">
                  <a:moveTo>
                    <a:pt x="5064" y="0"/>
                  </a:moveTo>
                  <a:lnTo>
                    <a:pt x="4960" y="84"/>
                  </a:lnTo>
                  <a:lnTo>
                    <a:pt x="5002" y="209"/>
                  </a:lnTo>
                  <a:lnTo>
                    <a:pt x="4855" y="230"/>
                  </a:lnTo>
                  <a:lnTo>
                    <a:pt x="4751" y="209"/>
                  </a:lnTo>
                  <a:lnTo>
                    <a:pt x="4730" y="209"/>
                  </a:lnTo>
                  <a:lnTo>
                    <a:pt x="4500" y="272"/>
                  </a:lnTo>
                  <a:lnTo>
                    <a:pt x="4332" y="293"/>
                  </a:lnTo>
                  <a:lnTo>
                    <a:pt x="4228" y="502"/>
                  </a:lnTo>
                  <a:lnTo>
                    <a:pt x="4228" y="712"/>
                  </a:lnTo>
                  <a:lnTo>
                    <a:pt x="4102" y="712"/>
                  </a:lnTo>
                  <a:lnTo>
                    <a:pt x="3997" y="628"/>
                  </a:lnTo>
                  <a:lnTo>
                    <a:pt x="3851" y="691"/>
                  </a:lnTo>
                  <a:lnTo>
                    <a:pt x="3746" y="607"/>
                  </a:lnTo>
                  <a:lnTo>
                    <a:pt x="3642" y="628"/>
                  </a:lnTo>
                  <a:lnTo>
                    <a:pt x="3537" y="753"/>
                  </a:lnTo>
                  <a:lnTo>
                    <a:pt x="3432" y="732"/>
                  </a:lnTo>
                  <a:lnTo>
                    <a:pt x="3391" y="607"/>
                  </a:lnTo>
                  <a:lnTo>
                    <a:pt x="3244" y="607"/>
                  </a:lnTo>
                  <a:lnTo>
                    <a:pt x="3056" y="712"/>
                  </a:lnTo>
                  <a:lnTo>
                    <a:pt x="2972" y="649"/>
                  </a:lnTo>
                  <a:lnTo>
                    <a:pt x="2805" y="628"/>
                  </a:lnTo>
                  <a:lnTo>
                    <a:pt x="2763" y="691"/>
                  </a:lnTo>
                  <a:lnTo>
                    <a:pt x="2700" y="691"/>
                  </a:lnTo>
                  <a:lnTo>
                    <a:pt x="2595" y="607"/>
                  </a:lnTo>
                  <a:lnTo>
                    <a:pt x="2386" y="691"/>
                  </a:lnTo>
                  <a:lnTo>
                    <a:pt x="2344" y="628"/>
                  </a:lnTo>
                  <a:lnTo>
                    <a:pt x="2219" y="544"/>
                  </a:lnTo>
                  <a:lnTo>
                    <a:pt x="1884" y="502"/>
                  </a:lnTo>
                  <a:lnTo>
                    <a:pt x="1759" y="419"/>
                  </a:lnTo>
                  <a:lnTo>
                    <a:pt x="1675" y="419"/>
                  </a:lnTo>
                  <a:lnTo>
                    <a:pt x="1570" y="523"/>
                  </a:lnTo>
                  <a:lnTo>
                    <a:pt x="1382" y="523"/>
                  </a:lnTo>
                  <a:lnTo>
                    <a:pt x="963" y="586"/>
                  </a:lnTo>
                  <a:lnTo>
                    <a:pt x="859" y="628"/>
                  </a:lnTo>
                  <a:lnTo>
                    <a:pt x="671" y="544"/>
                  </a:lnTo>
                  <a:lnTo>
                    <a:pt x="608" y="544"/>
                  </a:lnTo>
                  <a:lnTo>
                    <a:pt x="566" y="649"/>
                  </a:lnTo>
                  <a:lnTo>
                    <a:pt x="608" y="921"/>
                  </a:lnTo>
                  <a:lnTo>
                    <a:pt x="650" y="1004"/>
                  </a:lnTo>
                  <a:lnTo>
                    <a:pt x="733" y="1151"/>
                  </a:lnTo>
                  <a:lnTo>
                    <a:pt x="859" y="1235"/>
                  </a:lnTo>
                  <a:lnTo>
                    <a:pt x="817" y="1318"/>
                  </a:lnTo>
                  <a:lnTo>
                    <a:pt x="838" y="1381"/>
                  </a:lnTo>
                  <a:lnTo>
                    <a:pt x="880" y="1465"/>
                  </a:lnTo>
                  <a:lnTo>
                    <a:pt x="838" y="1653"/>
                  </a:lnTo>
                  <a:lnTo>
                    <a:pt x="754" y="1653"/>
                  </a:lnTo>
                  <a:lnTo>
                    <a:pt x="650" y="1737"/>
                  </a:lnTo>
                  <a:lnTo>
                    <a:pt x="629" y="1904"/>
                  </a:lnTo>
                  <a:lnTo>
                    <a:pt x="252" y="2302"/>
                  </a:lnTo>
                  <a:lnTo>
                    <a:pt x="294" y="2469"/>
                  </a:lnTo>
                  <a:lnTo>
                    <a:pt x="294" y="2637"/>
                  </a:lnTo>
                  <a:lnTo>
                    <a:pt x="147" y="2616"/>
                  </a:lnTo>
                  <a:lnTo>
                    <a:pt x="43" y="2888"/>
                  </a:lnTo>
                  <a:lnTo>
                    <a:pt x="22" y="3097"/>
                  </a:lnTo>
                  <a:lnTo>
                    <a:pt x="1" y="3097"/>
                  </a:lnTo>
                  <a:lnTo>
                    <a:pt x="126" y="3222"/>
                  </a:lnTo>
                  <a:lnTo>
                    <a:pt x="294" y="3327"/>
                  </a:lnTo>
                  <a:lnTo>
                    <a:pt x="315" y="3432"/>
                  </a:lnTo>
                  <a:lnTo>
                    <a:pt x="440" y="3432"/>
                  </a:lnTo>
                  <a:lnTo>
                    <a:pt x="524" y="3348"/>
                  </a:lnTo>
                  <a:lnTo>
                    <a:pt x="629" y="3348"/>
                  </a:lnTo>
                  <a:lnTo>
                    <a:pt x="838" y="3453"/>
                  </a:lnTo>
                  <a:lnTo>
                    <a:pt x="984" y="3473"/>
                  </a:lnTo>
                  <a:lnTo>
                    <a:pt x="1152" y="3536"/>
                  </a:lnTo>
                  <a:lnTo>
                    <a:pt x="1194" y="3641"/>
                  </a:lnTo>
                  <a:lnTo>
                    <a:pt x="1340" y="3683"/>
                  </a:lnTo>
                  <a:lnTo>
                    <a:pt x="1487" y="3641"/>
                  </a:lnTo>
                  <a:lnTo>
                    <a:pt x="1612" y="3641"/>
                  </a:lnTo>
                  <a:lnTo>
                    <a:pt x="1717" y="3515"/>
                  </a:lnTo>
                  <a:lnTo>
                    <a:pt x="2114" y="3453"/>
                  </a:lnTo>
                  <a:lnTo>
                    <a:pt x="2240" y="3369"/>
                  </a:lnTo>
                  <a:lnTo>
                    <a:pt x="2386" y="3348"/>
                  </a:lnTo>
                  <a:lnTo>
                    <a:pt x="2344" y="3201"/>
                  </a:lnTo>
                  <a:lnTo>
                    <a:pt x="2386" y="3139"/>
                  </a:lnTo>
                  <a:lnTo>
                    <a:pt x="2344" y="2992"/>
                  </a:lnTo>
                  <a:lnTo>
                    <a:pt x="2428" y="3013"/>
                  </a:lnTo>
                  <a:lnTo>
                    <a:pt x="2449" y="2992"/>
                  </a:lnTo>
                  <a:lnTo>
                    <a:pt x="2554" y="3034"/>
                  </a:lnTo>
                  <a:lnTo>
                    <a:pt x="2616" y="2992"/>
                  </a:lnTo>
                  <a:lnTo>
                    <a:pt x="2742" y="2992"/>
                  </a:lnTo>
                  <a:lnTo>
                    <a:pt x="2763" y="2929"/>
                  </a:lnTo>
                  <a:lnTo>
                    <a:pt x="2867" y="3055"/>
                  </a:lnTo>
                  <a:lnTo>
                    <a:pt x="3014" y="3055"/>
                  </a:lnTo>
                  <a:lnTo>
                    <a:pt x="3181" y="3243"/>
                  </a:lnTo>
                  <a:lnTo>
                    <a:pt x="3370" y="3243"/>
                  </a:lnTo>
                  <a:lnTo>
                    <a:pt x="3391" y="3201"/>
                  </a:lnTo>
                  <a:lnTo>
                    <a:pt x="3453" y="3201"/>
                  </a:lnTo>
                  <a:lnTo>
                    <a:pt x="3642" y="3369"/>
                  </a:lnTo>
                  <a:lnTo>
                    <a:pt x="3788" y="3453"/>
                  </a:lnTo>
                  <a:lnTo>
                    <a:pt x="3809" y="3641"/>
                  </a:lnTo>
                  <a:lnTo>
                    <a:pt x="3809" y="3787"/>
                  </a:lnTo>
                  <a:lnTo>
                    <a:pt x="3956" y="3850"/>
                  </a:lnTo>
                  <a:lnTo>
                    <a:pt x="3956" y="3892"/>
                  </a:lnTo>
                  <a:lnTo>
                    <a:pt x="4102" y="4038"/>
                  </a:lnTo>
                  <a:lnTo>
                    <a:pt x="4269" y="4143"/>
                  </a:lnTo>
                  <a:lnTo>
                    <a:pt x="4290" y="4248"/>
                  </a:lnTo>
                  <a:lnTo>
                    <a:pt x="4269" y="4352"/>
                  </a:lnTo>
                  <a:lnTo>
                    <a:pt x="4332" y="4457"/>
                  </a:lnTo>
                  <a:lnTo>
                    <a:pt x="4311" y="4499"/>
                  </a:lnTo>
                  <a:lnTo>
                    <a:pt x="4123" y="4499"/>
                  </a:lnTo>
                  <a:lnTo>
                    <a:pt x="4060" y="4415"/>
                  </a:lnTo>
                  <a:lnTo>
                    <a:pt x="3893" y="4478"/>
                  </a:lnTo>
                  <a:lnTo>
                    <a:pt x="3788" y="4478"/>
                  </a:lnTo>
                  <a:lnTo>
                    <a:pt x="3767" y="4687"/>
                  </a:lnTo>
                  <a:lnTo>
                    <a:pt x="3767" y="4834"/>
                  </a:lnTo>
                  <a:lnTo>
                    <a:pt x="3704" y="4813"/>
                  </a:lnTo>
                  <a:lnTo>
                    <a:pt x="3600" y="5022"/>
                  </a:lnTo>
                  <a:lnTo>
                    <a:pt x="3600" y="5126"/>
                  </a:lnTo>
                  <a:lnTo>
                    <a:pt x="3495" y="5106"/>
                  </a:lnTo>
                  <a:lnTo>
                    <a:pt x="3432" y="5147"/>
                  </a:lnTo>
                  <a:lnTo>
                    <a:pt x="3537" y="5315"/>
                  </a:lnTo>
                  <a:lnTo>
                    <a:pt x="3684" y="5357"/>
                  </a:lnTo>
                  <a:lnTo>
                    <a:pt x="3893" y="5357"/>
                  </a:lnTo>
                  <a:lnTo>
                    <a:pt x="3976" y="5294"/>
                  </a:lnTo>
                  <a:lnTo>
                    <a:pt x="4165" y="5294"/>
                  </a:lnTo>
                  <a:lnTo>
                    <a:pt x="4269" y="5357"/>
                  </a:lnTo>
                  <a:lnTo>
                    <a:pt x="4290" y="5252"/>
                  </a:lnTo>
                  <a:lnTo>
                    <a:pt x="4228" y="5189"/>
                  </a:lnTo>
                  <a:lnTo>
                    <a:pt x="4228" y="5106"/>
                  </a:lnTo>
                  <a:lnTo>
                    <a:pt x="4228" y="5022"/>
                  </a:lnTo>
                  <a:lnTo>
                    <a:pt x="4290" y="5106"/>
                  </a:lnTo>
                  <a:lnTo>
                    <a:pt x="4374" y="5106"/>
                  </a:lnTo>
                  <a:lnTo>
                    <a:pt x="4583" y="4834"/>
                  </a:lnTo>
                  <a:lnTo>
                    <a:pt x="4541" y="4771"/>
                  </a:lnTo>
                  <a:lnTo>
                    <a:pt x="4604" y="4771"/>
                  </a:lnTo>
                  <a:lnTo>
                    <a:pt x="4730" y="4603"/>
                  </a:lnTo>
                  <a:lnTo>
                    <a:pt x="4730" y="4478"/>
                  </a:lnTo>
                  <a:lnTo>
                    <a:pt x="4813" y="4394"/>
                  </a:lnTo>
                  <a:lnTo>
                    <a:pt x="4939" y="4394"/>
                  </a:lnTo>
                  <a:lnTo>
                    <a:pt x="5064" y="4269"/>
                  </a:lnTo>
                  <a:lnTo>
                    <a:pt x="5127" y="4310"/>
                  </a:lnTo>
                  <a:lnTo>
                    <a:pt x="5127" y="4352"/>
                  </a:lnTo>
                  <a:lnTo>
                    <a:pt x="5232" y="4352"/>
                  </a:lnTo>
                  <a:lnTo>
                    <a:pt x="5274" y="4289"/>
                  </a:lnTo>
                  <a:lnTo>
                    <a:pt x="5336" y="4206"/>
                  </a:lnTo>
                  <a:lnTo>
                    <a:pt x="5357" y="4269"/>
                  </a:lnTo>
                  <a:lnTo>
                    <a:pt x="5441" y="4310"/>
                  </a:lnTo>
                  <a:lnTo>
                    <a:pt x="5525" y="4352"/>
                  </a:lnTo>
                  <a:lnTo>
                    <a:pt x="5692" y="4310"/>
                  </a:lnTo>
                  <a:lnTo>
                    <a:pt x="5567" y="4373"/>
                  </a:lnTo>
                  <a:lnTo>
                    <a:pt x="5483" y="4415"/>
                  </a:lnTo>
                  <a:lnTo>
                    <a:pt x="5378" y="4394"/>
                  </a:lnTo>
                  <a:lnTo>
                    <a:pt x="5211" y="4415"/>
                  </a:lnTo>
                  <a:lnTo>
                    <a:pt x="5064" y="4415"/>
                  </a:lnTo>
                  <a:lnTo>
                    <a:pt x="5127" y="4478"/>
                  </a:lnTo>
                  <a:lnTo>
                    <a:pt x="5336" y="4478"/>
                  </a:lnTo>
                  <a:lnTo>
                    <a:pt x="5483" y="4561"/>
                  </a:lnTo>
                  <a:lnTo>
                    <a:pt x="5462" y="4582"/>
                  </a:lnTo>
                  <a:lnTo>
                    <a:pt x="5420" y="4624"/>
                  </a:lnTo>
                  <a:lnTo>
                    <a:pt x="5483" y="4708"/>
                  </a:lnTo>
                  <a:lnTo>
                    <a:pt x="5567" y="4708"/>
                  </a:lnTo>
                  <a:lnTo>
                    <a:pt x="5671" y="4771"/>
                  </a:lnTo>
                  <a:lnTo>
                    <a:pt x="5797" y="4708"/>
                  </a:lnTo>
                  <a:lnTo>
                    <a:pt x="5943" y="4687"/>
                  </a:lnTo>
                  <a:lnTo>
                    <a:pt x="6069" y="4729"/>
                  </a:lnTo>
                  <a:lnTo>
                    <a:pt x="6173" y="4792"/>
                  </a:lnTo>
                  <a:lnTo>
                    <a:pt x="6194" y="4708"/>
                  </a:lnTo>
                  <a:lnTo>
                    <a:pt x="6257" y="4729"/>
                  </a:lnTo>
                  <a:lnTo>
                    <a:pt x="6278" y="4875"/>
                  </a:lnTo>
                  <a:lnTo>
                    <a:pt x="6362" y="4938"/>
                  </a:lnTo>
                  <a:lnTo>
                    <a:pt x="6299" y="4980"/>
                  </a:lnTo>
                  <a:lnTo>
                    <a:pt x="6111" y="5022"/>
                  </a:lnTo>
                  <a:lnTo>
                    <a:pt x="5943" y="5126"/>
                  </a:lnTo>
                  <a:lnTo>
                    <a:pt x="5797" y="5315"/>
                  </a:lnTo>
                  <a:lnTo>
                    <a:pt x="5901" y="5357"/>
                  </a:lnTo>
                  <a:lnTo>
                    <a:pt x="5985" y="5294"/>
                  </a:lnTo>
                  <a:lnTo>
                    <a:pt x="6111" y="5357"/>
                  </a:lnTo>
                  <a:lnTo>
                    <a:pt x="6173" y="5336"/>
                  </a:lnTo>
                  <a:lnTo>
                    <a:pt x="6362" y="5503"/>
                  </a:lnTo>
                  <a:lnTo>
                    <a:pt x="6383" y="5566"/>
                  </a:lnTo>
                  <a:lnTo>
                    <a:pt x="6299" y="5775"/>
                  </a:lnTo>
                  <a:lnTo>
                    <a:pt x="6278" y="5838"/>
                  </a:lnTo>
                  <a:lnTo>
                    <a:pt x="6383" y="5922"/>
                  </a:lnTo>
                  <a:lnTo>
                    <a:pt x="6592" y="5922"/>
                  </a:lnTo>
                  <a:lnTo>
                    <a:pt x="6780" y="5817"/>
                  </a:lnTo>
                  <a:lnTo>
                    <a:pt x="7031" y="5629"/>
                  </a:lnTo>
                  <a:lnTo>
                    <a:pt x="7220" y="5629"/>
                  </a:lnTo>
                  <a:lnTo>
                    <a:pt x="7324" y="5503"/>
                  </a:lnTo>
                  <a:lnTo>
                    <a:pt x="7450" y="5419"/>
                  </a:lnTo>
                  <a:lnTo>
                    <a:pt x="7680" y="5440"/>
                  </a:lnTo>
                  <a:lnTo>
                    <a:pt x="7889" y="5440"/>
                  </a:lnTo>
                  <a:lnTo>
                    <a:pt x="7952" y="5336"/>
                  </a:lnTo>
                  <a:lnTo>
                    <a:pt x="7889" y="5231"/>
                  </a:lnTo>
                  <a:lnTo>
                    <a:pt x="7952" y="5210"/>
                  </a:lnTo>
                  <a:lnTo>
                    <a:pt x="7994" y="5126"/>
                  </a:lnTo>
                  <a:lnTo>
                    <a:pt x="7847" y="5106"/>
                  </a:lnTo>
                  <a:lnTo>
                    <a:pt x="7659" y="5126"/>
                  </a:lnTo>
                  <a:lnTo>
                    <a:pt x="7638" y="5252"/>
                  </a:lnTo>
                  <a:lnTo>
                    <a:pt x="7513" y="5189"/>
                  </a:lnTo>
                  <a:lnTo>
                    <a:pt x="7450" y="5189"/>
                  </a:lnTo>
                  <a:lnTo>
                    <a:pt x="7345" y="5294"/>
                  </a:lnTo>
                  <a:lnTo>
                    <a:pt x="7303" y="5252"/>
                  </a:lnTo>
                  <a:lnTo>
                    <a:pt x="7010" y="4938"/>
                  </a:lnTo>
                  <a:lnTo>
                    <a:pt x="6948" y="4813"/>
                  </a:lnTo>
                  <a:lnTo>
                    <a:pt x="6885" y="4687"/>
                  </a:lnTo>
                  <a:lnTo>
                    <a:pt x="6822" y="4708"/>
                  </a:lnTo>
                  <a:lnTo>
                    <a:pt x="6885" y="4875"/>
                  </a:lnTo>
                  <a:lnTo>
                    <a:pt x="7094" y="5106"/>
                  </a:lnTo>
                  <a:lnTo>
                    <a:pt x="7261" y="5294"/>
                  </a:lnTo>
                  <a:lnTo>
                    <a:pt x="7220" y="5315"/>
                  </a:lnTo>
                  <a:lnTo>
                    <a:pt x="7094" y="5294"/>
                  </a:lnTo>
                  <a:lnTo>
                    <a:pt x="7031" y="5210"/>
                  </a:lnTo>
                  <a:lnTo>
                    <a:pt x="7010" y="5085"/>
                  </a:lnTo>
                  <a:lnTo>
                    <a:pt x="6927" y="5043"/>
                  </a:lnTo>
                  <a:lnTo>
                    <a:pt x="6885" y="5106"/>
                  </a:lnTo>
                  <a:lnTo>
                    <a:pt x="6885" y="5022"/>
                  </a:lnTo>
                  <a:lnTo>
                    <a:pt x="6822" y="5022"/>
                  </a:lnTo>
                  <a:lnTo>
                    <a:pt x="6780" y="5043"/>
                  </a:lnTo>
                  <a:lnTo>
                    <a:pt x="6780" y="5001"/>
                  </a:lnTo>
                  <a:lnTo>
                    <a:pt x="6822" y="4917"/>
                  </a:lnTo>
                  <a:lnTo>
                    <a:pt x="6801" y="4875"/>
                  </a:lnTo>
                  <a:lnTo>
                    <a:pt x="6717" y="4896"/>
                  </a:lnTo>
                  <a:lnTo>
                    <a:pt x="6676" y="4834"/>
                  </a:lnTo>
                  <a:lnTo>
                    <a:pt x="6592" y="4771"/>
                  </a:lnTo>
                  <a:lnTo>
                    <a:pt x="6404" y="4792"/>
                  </a:lnTo>
                  <a:lnTo>
                    <a:pt x="6320" y="4729"/>
                  </a:lnTo>
                  <a:lnTo>
                    <a:pt x="6362" y="4687"/>
                  </a:lnTo>
                  <a:lnTo>
                    <a:pt x="6487" y="4708"/>
                  </a:lnTo>
                  <a:lnTo>
                    <a:pt x="6529" y="4624"/>
                  </a:lnTo>
                  <a:lnTo>
                    <a:pt x="6634" y="4708"/>
                  </a:lnTo>
                  <a:lnTo>
                    <a:pt x="6738" y="4708"/>
                  </a:lnTo>
                  <a:lnTo>
                    <a:pt x="6780" y="4624"/>
                  </a:lnTo>
                  <a:lnTo>
                    <a:pt x="6885" y="4603"/>
                  </a:lnTo>
                  <a:lnTo>
                    <a:pt x="7052" y="4415"/>
                  </a:lnTo>
                  <a:lnTo>
                    <a:pt x="7052" y="4373"/>
                  </a:lnTo>
                  <a:lnTo>
                    <a:pt x="7136" y="4394"/>
                  </a:lnTo>
                  <a:lnTo>
                    <a:pt x="7136" y="4457"/>
                  </a:lnTo>
                  <a:lnTo>
                    <a:pt x="7031" y="4582"/>
                  </a:lnTo>
                  <a:lnTo>
                    <a:pt x="6989" y="4603"/>
                  </a:lnTo>
                  <a:lnTo>
                    <a:pt x="7010" y="4666"/>
                  </a:lnTo>
                  <a:lnTo>
                    <a:pt x="7094" y="4624"/>
                  </a:lnTo>
                  <a:lnTo>
                    <a:pt x="7220" y="4457"/>
                  </a:lnTo>
                  <a:lnTo>
                    <a:pt x="7241" y="4373"/>
                  </a:lnTo>
                  <a:lnTo>
                    <a:pt x="7157" y="4289"/>
                  </a:lnTo>
                  <a:lnTo>
                    <a:pt x="7136" y="4248"/>
                  </a:lnTo>
                  <a:lnTo>
                    <a:pt x="7199" y="4206"/>
                  </a:lnTo>
                  <a:lnTo>
                    <a:pt x="7261" y="4352"/>
                  </a:lnTo>
                  <a:lnTo>
                    <a:pt x="7345" y="4373"/>
                  </a:lnTo>
                  <a:lnTo>
                    <a:pt x="7450" y="4289"/>
                  </a:lnTo>
                  <a:lnTo>
                    <a:pt x="7617" y="4310"/>
                  </a:lnTo>
                  <a:lnTo>
                    <a:pt x="7722" y="4248"/>
                  </a:lnTo>
                  <a:lnTo>
                    <a:pt x="7868" y="4248"/>
                  </a:lnTo>
                  <a:lnTo>
                    <a:pt x="7973" y="4101"/>
                  </a:lnTo>
                  <a:lnTo>
                    <a:pt x="8057" y="4038"/>
                  </a:lnTo>
                  <a:lnTo>
                    <a:pt x="8182" y="4038"/>
                  </a:lnTo>
                  <a:lnTo>
                    <a:pt x="8203" y="3934"/>
                  </a:lnTo>
                  <a:lnTo>
                    <a:pt x="8287" y="3871"/>
                  </a:lnTo>
                  <a:lnTo>
                    <a:pt x="8454" y="3871"/>
                  </a:lnTo>
                  <a:lnTo>
                    <a:pt x="8580" y="3829"/>
                  </a:lnTo>
                  <a:lnTo>
                    <a:pt x="8663" y="3829"/>
                  </a:lnTo>
                  <a:lnTo>
                    <a:pt x="8663" y="3892"/>
                  </a:lnTo>
                  <a:lnTo>
                    <a:pt x="8768" y="3850"/>
                  </a:lnTo>
                  <a:lnTo>
                    <a:pt x="8789" y="3578"/>
                  </a:lnTo>
                  <a:lnTo>
                    <a:pt x="8873" y="3557"/>
                  </a:lnTo>
                  <a:lnTo>
                    <a:pt x="8998" y="3348"/>
                  </a:lnTo>
                  <a:lnTo>
                    <a:pt x="9291" y="3327"/>
                  </a:lnTo>
                  <a:lnTo>
                    <a:pt x="9396" y="3243"/>
                  </a:lnTo>
                  <a:lnTo>
                    <a:pt x="9354" y="3118"/>
                  </a:lnTo>
                  <a:lnTo>
                    <a:pt x="9438" y="2909"/>
                  </a:lnTo>
                  <a:lnTo>
                    <a:pt x="9417" y="2720"/>
                  </a:lnTo>
                  <a:lnTo>
                    <a:pt x="9228" y="2616"/>
                  </a:lnTo>
                  <a:lnTo>
                    <a:pt x="9291" y="2365"/>
                  </a:lnTo>
                  <a:lnTo>
                    <a:pt x="9396" y="2323"/>
                  </a:lnTo>
                  <a:lnTo>
                    <a:pt x="9500" y="2197"/>
                  </a:lnTo>
                  <a:lnTo>
                    <a:pt x="9500" y="2072"/>
                  </a:lnTo>
                  <a:lnTo>
                    <a:pt x="9417" y="2009"/>
                  </a:lnTo>
                  <a:lnTo>
                    <a:pt x="9354" y="1883"/>
                  </a:lnTo>
                  <a:lnTo>
                    <a:pt x="9291" y="1967"/>
                  </a:lnTo>
                  <a:lnTo>
                    <a:pt x="9103" y="1946"/>
                  </a:lnTo>
                  <a:lnTo>
                    <a:pt x="8935" y="1841"/>
                  </a:lnTo>
                  <a:lnTo>
                    <a:pt x="8810" y="1862"/>
                  </a:lnTo>
                  <a:lnTo>
                    <a:pt x="8705" y="1800"/>
                  </a:lnTo>
                  <a:lnTo>
                    <a:pt x="8559" y="1779"/>
                  </a:lnTo>
                  <a:lnTo>
                    <a:pt x="8349" y="1758"/>
                  </a:lnTo>
                  <a:lnTo>
                    <a:pt x="8266" y="1841"/>
                  </a:lnTo>
                  <a:lnTo>
                    <a:pt x="8203" y="1695"/>
                  </a:lnTo>
                  <a:lnTo>
                    <a:pt x="8057" y="1590"/>
                  </a:lnTo>
                  <a:lnTo>
                    <a:pt x="7931" y="1318"/>
                  </a:lnTo>
                  <a:lnTo>
                    <a:pt x="7826" y="1339"/>
                  </a:lnTo>
                  <a:lnTo>
                    <a:pt x="7638" y="1465"/>
                  </a:lnTo>
                  <a:lnTo>
                    <a:pt x="7513" y="1444"/>
                  </a:lnTo>
                  <a:lnTo>
                    <a:pt x="7366" y="1486"/>
                  </a:lnTo>
                  <a:lnTo>
                    <a:pt x="7220" y="1423"/>
                  </a:lnTo>
                  <a:lnTo>
                    <a:pt x="7115" y="1528"/>
                  </a:lnTo>
                  <a:lnTo>
                    <a:pt x="6843" y="1256"/>
                  </a:lnTo>
                  <a:lnTo>
                    <a:pt x="6780" y="1067"/>
                  </a:lnTo>
                  <a:lnTo>
                    <a:pt x="6780" y="921"/>
                  </a:lnTo>
                  <a:lnTo>
                    <a:pt x="6676" y="921"/>
                  </a:lnTo>
                  <a:lnTo>
                    <a:pt x="6676" y="795"/>
                  </a:lnTo>
                  <a:lnTo>
                    <a:pt x="6529" y="691"/>
                  </a:lnTo>
                  <a:lnTo>
                    <a:pt x="6215" y="732"/>
                  </a:lnTo>
                  <a:lnTo>
                    <a:pt x="6069" y="523"/>
                  </a:lnTo>
                  <a:lnTo>
                    <a:pt x="6111" y="398"/>
                  </a:lnTo>
                  <a:lnTo>
                    <a:pt x="6006" y="293"/>
                  </a:lnTo>
                  <a:lnTo>
                    <a:pt x="5901" y="21"/>
                  </a:lnTo>
                  <a:lnTo>
                    <a:pt x="5776" y="21"/>
                  </a:lnTo>
                  <a:lnTo>
                    <a:pt x="5650" y="105"/>
                  </a:lnTo>
                  <a:lnTo>
                    <a:pt x="5357" y="105"/>
                  </a:lnTo>
                  <a:lnTo>
                    <a:pt x="5064"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20" name="Google Shape;1020;p27"/>
            <p:cNvSpPr/>
            <p:nvPr/>
          </p:nvSpPr>
          <p:spPr>
            <a:xfrm>
              <a:off x="-2312367" y="3433196"/>
              <a:ext cx="42162" cy="44918"/>
            </a:xfrm>
            <a:custGeom>
              <a:avLst/>
              <a:gdLst/>
              <a:ahLst/>
              <a:cxnLst/>
              <a:rect l="l" t="t" r="r" b="b"/>
              <a:pathLst>
                <a:path w="1989" h="2219" extrusionOk="0">
                  <a:moveTo>
                    <a:pt x="419" y="0"/>
                  </a:moveTo>
                  <a:lnTo>
                    <a:pt x="398" y="63"/>
                  </a:lnTo>
                  <a:lnTo>
                    <a:pt x="272" y="63"/>
                  </a:lnTo>
                  <a:lnTo>
                    <a:pt x="210" y="105"/>
                  </a:lnTo>
                  <a:lnTo>
                    <a:pt x="105" y="63"/>
                  </a:lnTo>
                  <a:lnTo>
                    <a:pt x="84" y="84"/>
                  </a:lnTo>
                  <a:lnTo>
                    <a:pt x="0" y="63"/>
                  </a:lnTo>
                  <a:lnTo>
                    <a:pt x="42" y="210"/>
                  </a:lnTo>
                  <a:lnTo>
                    <a:pt x="0" y="272"/>
                  </a:lnTo>
                  <a:lnTo>
                    <a:pt x="42" y="419"/>
                  </a:lnTo>
                  <a:lnTo>
                    <a:pt x="251" y="377"/>
                  </a:lnTo>
                  <a:lnTo>
                    <a:pt x="314" y="628"/>
                  </a:lnTo>
                  <a:lnTo>
                    <a:pt x="565" y="837"/>
                  </a:lnTo>
                  <a:lnTo>
                    <a:pt x="586" y="942"/>
                  </a:lnTo>
                  <a:lnTo>
                    <a:pt x="900" y="1214"/>
                  </a:lnTo>
                  <a:lnTo>
                    <a:pt x="921" y="1360"/>
                  </a:lnTo>
                  <a:lnTo>
                    <a:pt x="1026" y="1528"/>
                  </a:lnTo>
                  <a:lnTo>
                    <a:pt x="1005" y="2072"/>
                  </a:lnTo>
                  <a:lnTo>
                    <a:pt x="1088" y="2218"/>
                  </a:lnTo>
                  <a:lnTo>
                    <a:pt x="1151" y="2177"/>
                  </a:lnTo>
                  <a:lnTo>
                    <a:pt x="1256" y="2197"/>
                  </a:lnTo>
                  <a:lnTo>
                    <a:pt x="1256" y="2093"/>
                  </a:lnTo>
                  <a:lnTo>
                    <a:pt x="1360" y="1884"/>
                  </a:lnTo>
                  <a:lnTo>
                    <a:pt x="1423" y="1905"/>
                  </a:lnTo>
                  <a:lnTo>
                    <a:pt x="1423" y="1758"/>
                  </a:lnTo>
                  <a:lnTo>
                    <a:pt x="1444" y="1549"/>
                  </a:lnTo>
                  <a:lnTo>
                    <a:pt x="1549" y="1549"/>
                  </a:lnTo>
                  <a:lnTo>
                    <a:pt x="1716" y="1486"/>
                  </a:lnTo>
                  <a:lnTo>
                    <a:pt x="1779" y="1570"/>
                  </a:lnTo>
                  <a:lnTo>
                    <a:pt x="1967" y="1570"/>
                  </a:lnTo>
                  <a:lnTo>
                    <a:pt x="1988" y="1528"/>
                  </a:lnTo>
                  <a:lnTo>
                    <a:pt x="1925" y="1423"/>
                  </a:lnTo>
                  <a:lnTo>
                    <a:pt x="1946" y="1319"/>
                  </a:lnTo>
                  <a:lnTo>
                    <a:pt x="1925" y="1214"/>
                  </a:lnTo>
                  <a:lnTo>
                    <a:pt x="1758" y="1109"/>
                  </a:lnTo>
                  <a:lnTo>
                    <a:pt x="1612" y="963"/>
                  </a:lnTo>
                  <a:lnTo>
                    <a:pt x="1612" y="921"/>
                  </a:lnTo>
                  <a:lnTo>
                    <a:pt x="1465" y="858"/>
                  </a:lnTo>
                  <a:lnTo>
                    <a:pt x="1465" y="712"/>
                  </a:lnTo>
                  <a:lnTo>
                    <a:pt x="1444" y="524"/>
                  </a:lnTo>
                  <a:lnTo>
                    <a:pt x="1298" y="440"/>
                  </a:lnTo>
                  <a:lnTo>
                    <a:pt x="1109" y="272"/>
                  </a:lnTo>
                  <a:lnTo>
                    <a:pt x="1047" y="272"/>
                  </a:lnTo>
                  <a:lnTo>
                    <a:pt x="1026" y="314"/>
                  </a:lnTo>
                  <a:lnTo>
                    <a:pt x="837" y="314"/>
                  </a:lnTo>
                  <a:lnTo>
                    <a:pt x="670" y="126"/>
                  </a:lnTo>
                  <a:lnTo>
                    <a:pt x="523" y="126"/>
                  </a:lnTo>
                  <a:lnTo>
                    <a:pt x="41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21" name="Google Shape;1021;p27"/>
            <p:cNvSpPr/>
            <p:nvPr/>
          </p:nvSpPr>
          <p:spPr>
            <a:xfrm>
              <a:off x="-2379773" y="3440827"/>
              <a:ext cx="108234" cy="66092"/>
            </a:xfrm>
            <a:custGeom>
              <a:avLst/>
              <a:gdLst/>
              <a:ahLst/>
              <a:cxnLst/>
              <a:rect l="l" t="t" r="r" b="b"/>
              <a:pathLst>
                <a:path w="5106" h="3265" extrusionOk="0">
                  <a:moveTo>
                    <a:pt x="3431" y="0"/>
                  </a:moveTo>
                  <a:lnTo>
                    <a:pt x="3076" y="63"/>
                  </a:lnTo>
                  <a:lnTo>
                    <a:pt x="2950" y="147"/>
                  </a:lnTo>
                  <a:lnTo>
                    <a:pt x="2553" y="209"/>
                  </a:lnTo>
                  <a:lnTo>
                    <a:pt x="2448" y="335"/>
                  </a:lnTo>
                  <a:lnTo>
                    <a:pt x="2323" y="335"/>
                  </a:lnTo>
                  <a:lnTo>
                    <a:pt x="2176" y="377"/>
                  </a:lnTo>
                  <a:lnTo>
                    <a:pt x="2030" y="335"/>
                  </a:lnTo>
                  <a:lnTo>
                    <a:pt x="1988" y="230"/>
                  </a:lnTo>
                  <a:lnTo>
                    <a:pt x="1820" y="167"/>
                  </a:lnTo>
                  <a:lnTo>
                    <a:pt x="1674" y="147"/>
                  </a:lnTo>
                  <a:lnTo>
                    <a:pt x="1465" y="42"/>
                  </a:lnTo>
                  <a:lnTo>
                    <a:pt x="1360" y="42"/>
                  </a:lnTo>
                  <a:lnTo>
                    <a:pt x="1276" y="126"/>
                  </a:lnTo>
                  <a:lnTo>
                    <a:pt x="1151" y="126"/>
                  </a:lnTo>
                  <a:lnTo>
                    <a:pt x="1172" y="147"/>
                  </a:lnTo>
                  <a:lnTo>
                    <a:pt x="1130" y="272"/>
                  </a:lnTo>
                  <a:lnTo>
                    <a:pt x="962" y="314"/>
                  </a:lnTo>
                  <a:lnTo>
                    <a:pt x="858" y="544"/>
                  </a:lnTo>
                  <a:lnTo>
                    <a:pt x="732" y="879"/>
                  </a:lnTo>
                  <a:lnTo>
                    <a:pt x="523" y="1193"/>
                  </a:lnTo>
                  <a:lnTo>
                    <a:pt x="544" y="1297"/>
                  </a:lnTo>
                  <a:lnTo>
                    <a:pt x="439" y="1402"/>
                  </a:lnTo>
                  <a:lnTo>
                    <a:pt x="293" y="1381"/>
                  </a:lnTo>
                  <a:lnTo>
                    <a:pt x="230" y="1486"/>
                  </a:lnTo>
                  <a:lnTo>
                    <a:pt x="126" y="1507"/>
                  </a:lnTo>
                  <a:lnTo>
                    <a:pt x="0" y="1632"/>
                  </a:lnTo>
                  <a:lnTo>
                    <a:pt x="126" y="1674"/>
                  </a:lnTo>
                  <a:lnTo>
                    <a:pt x="146" y="1737"/>
                  </a:lnTo>
                  <a:lnTo>
                    <a:pt x="335" y="1946"/>
                  </a:lnTo>
                  <a:lnTo>
                    <a:pt x="356" y="2051"/>
                  </a:lnTo>
                  <a:lnTo>
                    <a:pt x="523" y="2134"/>
                  </a:lnTo>
                  <a:lnTo>
                    <a:pt x="670" y="2260"/>
                  </a:lnTo>
                  <a:lnTo>
                    <a:pt x="607" y="2406"/>
                  </a:lnTo>
                  <a:lnTo>
                    <a:pt x="628" y="2448"/>
                  </a:lnTo>
                  <a:lnTo>
                    <a:pt x="837" y="2532"/>
                  </a:lnTo>
                  <a:lnTo>
                    <a:pt x="879" y="2616"/>
                  </a:lnTo>
                  <a:lnTo>
                    <a:pt x="983" y="2574"/>
                  </a:lnTo>
                  <a:lnTo>
                    <a:pt x="1088" y="2657"/>
                  </a:lnTo>
                  <a:lnTo>
                    <a:pt x="1172" y="2532"/>
                  </a:lnTo>
                  <a:lnTo>
                    <a:pt x="1381" y="2553"/>
                  </a:lnTo>
                  <a:lnTo>
                    <a:pt x="1276" y="2678"/>
                  </a:lnTo>
                  <a:lnTo>
                    <a:pt x="1297" y="2762"/>
                  </a:lnTo>
                  <a:lnTo>
                    <a:pt x="1339" y="2888"/>
                  </a:lnTo>
                  <a:lnTo>
                    <a:pt x="1486" y="2888"/>
                  </a:lnTo>
                  <a:lnTo>
                    <a:pt x="1569" y="2971"/>
                  </a:lnTo>
                  <a:lnTo>
                    <a:pt x="1569" y="3055"/>
                  </a:lnTo>
                  <a:lnTo>
                    <a:pt x="1507" y="3097"/>
                  </a:lnTo>
                  <a:lnTo>
                    <a:pt x="1590" y="3201"/>
                  </a:lnTo>
                  <a:lnTo>
                    <a:pt x="1716" y="3139"/>
                  </a:lnTo>
                  <a:lnTo>
                    <a:pt x="1883" y="3139"/>
                  </a:lnTo>
                  <a:lnTo>
                    <a:pt x="1925" y="3201"/>
                  </a:lnTo>
                  <a:lnTo>
                    <a:pt x="1988" y="3180"/>
                  </a:lnTo>
                  <a:lnTo>
                    <a:pt x="2197" y="3264"/>
                  </a:lnTo>
                  <a:lnTo>
                    <a:pt x="2343" y="3180"/>
                  </a:lnTo>
                  <a:lnTo>
                    <a:pt x="2490" y="3201"/>
                  </a:lnTo>
                  <a:lnTo>
                    <a:pt x="2553" y="3160"/>
                  </a:lnTo>
                  <a:lnTo>
                    <a:pt x="2699" y="3201"/>
                  </a:lnTo>
                  <a:lnTo>
                    <a:pt x="2804" y="3201"/>
                  </a:lnTo>
                  <a:lnTo>
                    <a:pt x="3013" y="3243"/>
                  </a:lnTo>
                  <a:lnTo>
                    <a:pt x="3076" y="3180"/>
                  </a:lnTo>
                  <a:lnTo>
                    <a:pt x="3222" y="3139"/>
                  </a:lnTo>
                  <a:lnTo>
                    <a:pt x="3264" y="3055"/>
                  </a:lnTo>
                  <a:lnTo>
                    <a:pt x="3599" y="2888"/>
                  </a:lnTo>
                  <a:lnTo>
                    <a:pt x="3766" y="2867"/>
                  </a:lnTo>
                  <a:lnTo>
                    <a:pt x="3955" y="2888"/>
                  </a:lnTo>
                  <a:lnTo>
                    <a:pt x="4122" y="2971"/>
                  </a:lnTo>
                  <a:lnTo>
                    <a:pt x="4185" y="3034"/>
                  </a:lnTo>
                  <a:lnTo>
                    <a:pt x="4289" y="2992"/>
                  </a:lnTo>
                  <a:lnTo>
                    <a:pt x="4436" y="3055"/>
                  </a:lnTo>
                  <a:lnTo>
                    <a:pt x="4478" y="3139"/>
                  </a:lnTo>
                  <a:lnTo>
                    <a:pt x="4603" y="3139"/>
                  </a:lnTo>
                  <a:lnTo>
                    <a:pt x="4582" y="2992"/>
                  </a:lnTo>
                  <a:lnTo>
                    <a:pt x="4624" y="2888"/>
                  </a:lnTo>
                  <a:lnTo>
                    <a:pt x="4624" y="2720"/>
                  </a:lnTo>
                  <a:lnTo>
                    <a:pt x="4603" y="2636"/>
                  </a:lnTo>
                  <a:lnTo>
                    <a:pt x="4645" y="2553"/>
                  </a:lnTo>
                  <a:lnTo>
                    <a:pt x="4708" y="2427"/>
                  </a:lnTo>
                  <a:lnTo>
                    <a:pt x="4896" y="2427"/>
                  </a:lnTo>
                  <a:lnTo>
                    <a:pt x="5022" y="2406"/>
                  </a:lnTo>
                  <a:lnTo>
                    <a:pt x="5105" y="2239"/>
                  </a:lnTo>
                  <a:lnTo>
                    <a:pt x="5105" y="2155"/>
                  </a:lnTo>
                  <a:lnTo>
                    <a:pt x="5043" y="2113"/>
                  </a:lnTo>
                  <a:lnTo>
                    <a:pt x="5105" y="2051"/>
                  </a:lnTo>
                  <a:lnTo>
                    <a:pt x="5001" y="1988"/>
                  </a:lnTo>
                  <a:lnTo>
                    <a:pt x="4812" y="1988"/>
                  </a:lnTo>
                  <a:lnTo>
                    <a:pt x="4729" y="2051"/>
                  </a:lnTo>
                  <a:lnTo>
                    <a:pt x="4520" y="2051"/>
                  </a:lnTo>
                  <a:lnTo>
                    <a:pt x="4373" y="2009"/>
                  </a:lnTo>
                  <a:lnTo>
                    <a:pt x="4268" y="1841"/>
                  </a:lnTo>
                  <a:lnTo>
                    <a:pt x="4185" y="1695"/>
                  </a:lnTo>
                  <a:lnTo>
                    <a:pt x="4206" y="1151"/>
                  </a:lnTo>
                  <a:lnTo>
                    <a:pt x="4101" y="983"/>
                  </a:lnTo>
                  <a:lnTo>
                    <a:pt x="4080" y="837"/>
                  </a:lnTo>
                  <a:lnTo>
                    <a:pt x="3766" y="565"/>
                  </a:lnTo>
                  <a:lnTo>
                    <a:pt x="3745" y="460"/>
                  </a:lnTo>
                  <a:lnTo>
                    <a:pt x="3494" y="251"/>
                  </a:lnTo>
                  <a:lnTo>
                    <a:pt x="3431"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22" name="Google Shape;1022;p27"/>
            <p:cNvSpPr/>
            <p:nvPr/>
          </p:nvSpPr>
          <p:spPr>
            <a:xfrm>
              <a:off x="-2352726" y="3498841"/>
              <a:ext cx="70990" cy="42793"/>
            </a:xfrm>
            <a:custGeom>
              <a:avLst/>
              <a:gdLst/>
              <a:ahLst/>
              <a:cxnLst/>
              <a:rect l="l" t="t" r="r" b="b"/>
              <a:pathLst>
                <a:path w="3349" h="2114" extrusionOk="0">
                  <a:moveTo>
                    <a:pt x="2490" y="1"/>
                  </a:moveTo>
                  <a:lnTo>
                    <a:pt x="2323" y="22"/>
                  </a:lnTo>
                  <a:lnTo>
                    <a:pt x="1988" y="189"/>
                  </a:lnTo>
                  <a:lnTo>
                    <a:pt x="1946" y="273"/>
                  </a:lnTo>
                  <a:lnTo>
                    <a:pt x="1800" y="314"/>
                  </a:lnTo>
                  <a:lnTo>
                    <a:pt x="1737" y="377"/>
                  </a:lnTo>
                  <a:lnTo>
                    <a:pt x="1528" y="335"/>
                  </a:lnTo>
                  <a:lnTo>
                    <a:pt x="1423" y="335"/>
                  </a:lnTo>
                  <a:lnTo>
                    <a:pt x="1277" y="294"/>
                  </a:lnTo>
                  <a:lnTo>
                    <a:pt x="1214" y="335"/>
                  </a:lnTo>
                  <a:lnTo>
                    <a:pt x="1067" y="314"/>
                  </a:lnTo>
                  <a:lnTo>
                    <a:pt x="921" y="398"/>
                  </a:lnTo>
                  <a:lnTo>
                    <a:pt x="712" y="314"/>
                  </a:lnTo>
                  <a:lnTo>
                    <a:pt x="649" y="335"/>
                  </a:lnTo>
                  <a:lnTo>
                    <a:pt x="607" y="273"/>
                  </a:lnTo>
                  <a:lnTo>
                    <a:pt x="440" y="273"/>
                  </a:lnTo>
                  <a:lnTo>
                    <a:pt x="314" y="335"/>
                  </a:lnTo>
                  <a:lnTo>
                    <a:pt x="231" y="231"/>
                  </a:lnTo>
                  <a:lnTo>
                    <a:pt x="293" y="189"/>
                  </a:lnTo>
                  <a:lnTo>
                    <a:pt x="293" y="105"/>
                  </a:lnTo>
                  <a:lnTo>
                    <a:pt x="210" y="22"/>
                  </a:lnTo>
                  <a:lnTo>
                    <a:pt x="63" y="22"/>
                  </a:lnTo>
                  <a:lnTo>
                    <a:pt x="84" y="126"/>
                  </a:lnTo>
                  <a:lnTo>
                    <a:pt x="0" y="210"/>
                  </a:lnTo>
                  <a:lnTo>
                    <a:pt x="63" y="440"/>
                  </a:lnTo>
                  <a:lnTo>
                    <a:pt x="231" y="628"/>
                  </a:lnTo>
                  <a:lnTo>
                    <a:pt x="314" y="754"/>
                  </a:lnTo>
                  <a:lnTo>
                    <a:pt x="272" y="900"/>
                  </a:lnTo>
                  <a:lnTo>
                    <a:pt x="63" y="1068"/>
                  </a:lnTo>
                  <a:lnTo>
                    <a:pt x="84" y="1172"/>
                  </a:lnTo>
                  <a:lnTo>
                    <a:pt x="168" y="1277"/>
                  </a:lnTo>
                  <a:lnTo>
                    <a:pt x="105" y="1382"/>
                  </a:lnTo>
                  <a:lnTo>
                    <a:pt x="335" y="1570"/>
                  </a:lnTo>
                  <a:lnTo>
                    <a:pt x="503" y="1842"/>
                  </a:lnTo>
                  <a:lnTo>
                    <a:pt x="523" y="1988"/>
                  </a:lnTo>
                  <a:lnTo>
                    <a:pt x="523" y="2093"/>
                  </a:lnTo>
                  <a:lnTo>
                    <a:pt x="607" y="2114"/>
                  </a:lnTo>
                  <a:lnTo>
                    <a:pt x="795" y="2114"/>
                  </a:lnTo>
                  <a:lnTo>
                    <a:pt x="942" y="2093"/>
                  </a:lnTo>
                  <a:lnTo>
                    <a:pt x="1026" y="1988"/>
                  </a:lnTo>
                  <a:lnTo>
                    <a:pt x="1172" y="2009"/>
                  </a:lnTo>
                  <a:lnTo>
                    <a:pt x="1319" y="2009"/>
                  </a:lnTo>
                  <a:lnTo>
                    <a:pt x="1339" y="2114"/>
                  </a:lnTo>
                  <a:lnTo>
                    <a:pt x="1444" y="2114"/>
                  </a:lnTo>
                  <a:lnTo>
                    <a:pt x="1528" y="2051"/>
                  </a:lnTo>
                  <a:lnTo>
                    <a:pt x="1653" y="2051"/>
                  </a:lnTo>
                  <a:lnTo>
                    <a:pt x="1737" y="2114"/>
                  </a:lnTo>
                  <a:lnTo>
                    <a:pt x="1863" y="2072"/>
                  </a:lnTo>
                  <a:lnTo>
                    <a:pt x="2093" y="2072"/>
                  </a:lnTo>
                  <a:lnTo>
                    <a:pt x="2176" y="2009"/>
                  </a:lnTo>
                  <a:lnTo>
                    <a:pt x="2114" y="1905"/>
                  </a:lnTo>
                  <a:lnTo>
                    <a:pt x="2114" y="1779"/>
                  </a:lnTo>
                  <a:lnTo>
                    <a:pt x="2281" y="1675"/>
                  </a:lnTo>
                  <a:lnTo>
                    <a:pt x="2323" y="1675"/>
                  </a:lnTo>
                  <a:lnTo>
                    <a:pt x="2427" y="1570"/>
                  </a:lnTo>
                  <a:lnTo>
                    <a:pt x="2511" y="1570"/>
                  </a:lnTo>
                  <a:lnTo>
                    <a:pt x="2595" y="1486"/>
                  </a:lnTo>
                  <a:lnTo>
                    <a:pt x="2741" y="1486"/>
                  </a:lnTo>
                  <a:lnTo>
                    <a:pt x="2909" y="1633"/>
                  </a:lnTo>
                  <a:lnTo>
                    <a:pt x="3013" y="1549"/>
                  </a:lnTo>
                  <a:lnTo>
                    <a:pt x="3118" y="1570"/>
                  </a:lnTo>
                  <a:lnTo>
                    <a:pt x="3034" y="1444"/>
                  </a:lnTo>
                  <a:lnTo>
                    <a:pt x="2930" y="1256"/>
                  </a:lnTo>
                  <a:lnTo>
                    <a:pt x="2825" y="1256"/>
                  </a:lnTo>
                  <a:lnTo>
                    <a:pt x="2804" y="1172"/>
                  </a:lnTo>
                  <a:lnTo>
                    <a:pt x="2951" y="1068"/>
                  </a:lnTo>
                  <a:lnTo>
                    <a:pt x="3013" y="942"/>
                  </a:lnTo>
                  <a:lnTo>
                    <a:pt x="2992" y="712"/>
                  </a:lnTo>
                  <a:lnTo>
                    <a:pt x="3139" y="545"/>
                  </a:lnTo>
                  <a:lnTo>
                    <a:pt x="3244" y="586"/>
                  </a:lnTo>
                  <a:lnTo>
                    <a:pt x="3327" y="503"/>
                  </a:lnTo>
                  <a:lnTo>
                    <a:pt x="3348" y="294"/>
                  </a:lnTo>
                  <a:lnTo>
                    <a:pt x="3327" y="273"/>
                  </a:lnTo>
                  <a:lnTo>
                    <a:pt x="3202" y="273"/>
                  </a:lnTo>
                  <a:lnTo>
                    <a:pt x="3160" y="189"/>
                  </a:lnTo>
                  <a:lnTo>
                    <a:pt x="3013" y="126"/>
                  </a:lnTo>
                  <a:lnTo>
                    <a:pt x="2909" y="168"/>
                  </a:lnTo>
                  <a:lnTo>
                    <a:pt x="2846" y="105"/>
                  </a:lnTo>
                  <a:lnTo>
                    <a:pt x="2679" y="22"/>
                  </a:lnTo>
                  <a:lnTo>
                    <a:pt x="249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023" name="Google Shape;1023;p27"/>
            <p:cNvGrpSpPr/>
            <p:nvPr/>
          </p:nvGrpSpPr>
          <p:grpSpPr>
            <a:xfrm>
              <a:off x="-2456409" y="3470522"/>
              <a:ext cx="66539" cy="49149"/>
              <a:chOff x="3866750" y="2520350"/>
              <a:chExt cx="78475" cy="60700"/>
            </a:xfrm>
          </p:grpSpPr>
          <p:sp>
            <p:nvSpPr>
              <p:cNvPr id="1024" name="Google Shape;1024;p27"/>
              <p:cNvSpPr/>
              <p:nvPr/>
            </p:nvSpPr>
            <p:spPr>
              <a:xfrm>
                <a:off x="3877200" y="2546500"/>
                <a:ext cx="4725" cy="6300"/>
              </a:xfrm>
              <a:custGeom>
                <a:avLst/>
                <a:gdLst/>
                <a:ahLst/>
                <a:cxnLst/>
                <a:rect l="l" t="t" r="r" b="b"/>
                <a:pathLst>
                  <a:path w="189" h="252" extrusionOk="0">
                    <a:moveTo>
                      <a:pt x="1" y="1"/>
                    </a:moveTo>
                    <a:lnTo>
                      <a:pt x="84" y="126"/>
                    </a:lnTo>
                    <a:lnTo>
                      <a:pt x="63" y="147"/>
                    </a:lnTo>
                    <a:lnTo>
                      <a:pt x="168" y="252"/>
                    </a:lnTo>
                    <a:lnTo>
                      <a:pt x="189" y="252"/>
                    </a:lnTo>
                    <a:lnTo>
                      <a:pt x="168" y="106"/>
                    </a:lnTo>
                    <a:lnTo>
                      <a:pt x="1"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25" name="Google Shape;1025;p27"/>
              <p:cNvSpPr/>
              <p:nvPr/>
            </p:nvSpPr>
            <p:spPr>
              <a:xfrm>
                <a:off x="3882425" y="2554350"/>
                <a:ext cx="2650" cy="3175"/>
              </a:xfrm>
              <a:custGeom>
                <a:avLst/>
                <a:gdLst/>
                <a:ahLst/>
                <a:cxnLst/>
                <a:rect l="l" t="t" r="r" b="b"/>
                <a:pathLst>
                  <a:path w="106" h="127" extrusionOk="0">
                    <a:moveTo>
                      <a:pt x="1" y="1"/>
                    </a:moveTo>
                    <a:lnTo>
                      <a:pt x="106" y="126"/>
                    </a:lnTo>
                    <a:lnTo>
                      <a:pt x="85" y="43"/>
                    </a:lnTo>
                    <a:lnTo>
                      <a:pt x="1"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26" name="Google Shape;1026;p27"/>
              <p:cNvSpPr/>
              <p:nvPr/>
            </p:nvSpPr>
            <p:spPr>
              <a:xfrm>
                <a:off x="3866750" y="2520350"/>
                <a:ext cx="78475" cy="60700"/>
              </a:xfrm>
              <a:custGeom>
                <a:avLst/>
                <a:gdLst/>
                <a:ahLst/>
                <a:cxnLst/>
                <a:rect l="l" t="t" r="r" b="b"/>
                <a:pathLst>
                  <a:path w="3139" h="2428" extrusionOk="0">
                    <a:moveTo>
                      <a:pt x="1653" y="1"/>
                    </a:moveTo>
                    <a:lnTo>
                      <a:pt x="1653" y="22"/>
                    </a:lnTo>
                    <a:lnTo>
                      <a:pt x="1402" y="22"/>
                    </a:lnTo>
                    <a:lnTo>
                      <a:pt x="1046" y="210"/>
                    </a:lnTo>
                    <a:lnTo>
                      <a:pt x="1025" y="356"/>
                    </a:lnTo>
                    <a:lnTo>
                      <a:pt x="837" y="440"/>
                    </a:lnTo>
                    <a:lnTo>
                      <a:pt x="816" y="649"/>
                    </a:lnTo>
                    <a:lnTo>
                      <a:pt x="691" y="649"/>
                    </a:lnTo>
                    <a:lnTo>
                      <a:pt x="481" y="545"/>
                    </a:lnTo>
                    <a:lnTo>
                      <a:pt x="356" y="587"/>
                    </a:lnTo>
                    <a:lnTo>
                      <a:pt x="209" y="691"/>
                    </a:lnTo>
                    <a:lnTo>
                      <a:pt x="0" y="691"/>
                    </a:lnTo>
                    <a:lnTo>
                      <a:pt x="0" y="733"/>
                    </a:lnTo>
                    <a:lnTo>
                      <a:pt x="42" y="942"/>
                    </a:lnTo>
                    <a:lnTo>
                      <a:pt x="168" y="1068"/>
                    </a:lnTo>
                    <a:lnTo>
                      <a:pt x="168" y="1110"/>
                    </a:lnTo>
                    <a:lnTo>
                      <a:pt x="209" y="1152"/>
                    </a:lnTo>
                    <a:lnTo>
                      <a:pt x="356" y="942"/>
                    </a:lnTo>
                    <a:lnTo>
                      <a:pt x="377" y="796"/>
                    </a:lnTo>
                    <a:lnTo>
                      <a:pt x="461" y="691"/>
                    </a:lnTo>
                    <a:lnTo>
                      <a:pt x="607" y="691"/>
                    </a:lnTo>
                    <a:lnTo>
                      <a:pt x="628" y="796"/>
                    </a:lnTo>
                    <a:lnTo>
                      <a:pt x="733" y="900"/>
                    </a:lnTo>
                    <a:lnTo>
                      <a:pt x="774" y="1068"/>
                    </a:lnTo>
                    <a:lnTo>
                      <a:pt x="879" y="1256"/>
                    </a:lnTo>
                    <a:lnTo>
                      <a:pt x="1025" y="1403"/>
                    </a:lnTo>
                    <a:lnTo>
                      <a:pt x="1088" y="1403"/>
                    </a:lnTo>
                    <a:lnTo>
                      <a:pt x="1193" y="1507"/>
                    </a:lnTo>
                    <a:lnTo>
                      <a:pt x="1088" y="1486"/>
                    </a:lnTo>
                    <a:lnTo>
                      <a:pt x="1005" y="1507"/>
                    </a:lnTo>
                    <a:lnTo>
                      <a:pt x="942" y="1591"/>
                    </a:lnTo>
                    <a:lnTo>
                      <a:pt x="1005" y="1696"/>
                    </a:lnTo>
                    <a:lnTo>
                      <a:pt x="1130" y="1696"/>
                    </a:lnTo>
                    <a:lnTo>
                      <a:pt x="1256" y="1821"/>
                    </a:lnTo>
                    <a:lnTo>
                      <a:pt x="1360" y="1842"/>
                    </a:lnTo>
                    <a:lnTo>
                      <a:pt x="1423" y="1947"/>
                    </a:lnTo>
                    <a:lnTo>
                      <a:pt x="1465" y="2030"/>
                    </a:lnTo>
                    <a:lnTo>
                      <a:pt x="1611" y="2009"/>
                    </a:lnTo>
                    <a:lnTo>
                      <a:pt x="1862" y="2030"/>
                    </a:lnTo>
                    <a:lnTo>
                      <a:pt x="1988" y="2093"/>
                    </a:lnTo>
                    <a:lnTo>
                      <a:pt x="2281" y="2365"/>
                    </a:lnTo>
                    <a:lnTo>
                      <a:pt x="2197" y="2407"/>
                    </a:lnTo>
                    <a:lnTo>
                      <a:pt x="2072" y="2323"/>
                    </a:lnTo>
                    <a:lnTo>
                      <a:pt x="2155" y="2407"/>
                    </a:lnTo>
                    <a:lnTo>
                      <a:pt x="2260" y="2428"/>
                    </a:lnTo>
                    <a:lnTo>
                      <a:pt x="2302" y="2344"/>
                    </a:lnTo>
                    <a:lnTo>
                      <a:pt x="1925" y="1884"/>
                    </a:lnTo>
                    <a:lnTo>
                      <a:pt x="1444" y="1486"/>
                    </a:lnTo>
                    <a:lnTo>
                      <a:pt x="1423" y="1403"/>
                    </a:lnTo>
                    <a:lnTo>
                      <a:pt x="1465" y="1382"/>
                    </a:lnTo>
                    <a:lnTo>
                      <a:pt x="1402" y="1277"/>
                    </a:lnTo>
                    <a:lnTo>
                      <a:pt x="1360" y="1172"/>
                    </a:lnTo>
                    <a:lnTo>
                      <a:pt x="1235" y="1047"/>
                    </a:lnTo>
                    <a:lnTo>
                      <a:pt x="1193" y="1047"/>
                    </a:lnTo>
                    <a:lnTo>
                      <a:pt x="1151" y="963"/>
                    </a:lnTo>
                    <a:lnTo>
                      <a:pt x="1214" y="900"/>
                    </a:lnTo>
                    <a:lnTo>
                      <a:pt x="1214" y="775"/>
                    </a:lnTo>
                    <a:lnTo>
                      <a:pt x="1256" y="733"/>
                    </a:lnTo>
                    <a:lnTo>
                      <a:pt x="1402" y="838"/>
                    </a:lnTo>
                    <a:lnTo>
                      <a:pt x="1444" y="900"/>
                    </a:lnTo>
                    <a:lnTo>
                      <a:pt x="1528" y="880"/>
                    </a:lnTo>
                    <a:lnTo>
                      <a:pt x="1528" y="796"/>
                    </a:lnTo>
                    <a:lnTo>
                      <a:pt x="1632" y="775"/>
                    </a:lnTo>
                    <a:lnTo>
                      <a:pt x="1716" y="796"/>
                    </a:lnTo>
                    <a:lnTo>
                      <a:pt x="1758" y="733"/>
                    </a:lnTo>
                    <a:lnTo>
                      <a:pt x="1841" y="775"/>
                    </a:lnTo>
                    <a:lnTo>
                      <a:pt x="1883" y="733"/>
                    </a:lnTo>
                    <a:lnTo>
                      <a:pt x="1988" y="754"/>
                    </a:lnTo>
                    <a:lnTo>
                      <a:pt x="2051" y="859"/>
                    </a:lnTo>
                    <a:lnTo>
                      <a:pt x="2093" y="796"/>
                    </a:lnTo>
                    <a:lnTo>
                      <a:pt x="2239" y="859"/>
                    </a:lnTo>
                    <a:lnTo>
                      <a:pt x="2344" y="796"/>
                    </a:lnTo>
                    <a:lnTo>
                      <a:pt x="2365" y="859"/>
                    </a:lnTo>
                    <a:lnTo>
                      <a:pt x="2490" y="838"/>
                    </a:lnTo>
                    <a:lnTo>
                      <a:pt x="2616" y="880"/>
                    </a:lnTo>
                    <a:lnTo>
                      <a:pt x="2699" y="859"/>
                    </a:lnTo>
                    <a:lnTo>
                      <a:pt x="2804" y="963"/>
                    </a:lnTo>
                    <a:lnTo>
                      <a:pt x="2971" y="963"/>
                    </a:lnTo>
                    <a:lnTo>
                      <a:pt x="2992" y="984"/>
                    </a:lnTo>
                    <a:lnTo>
                      <a:pt x="2971" y="880"/>
                    </a:lnTo>
                    <a:lnTo>
                      <a:pt x="3097" y="859"/>
                    </a:lnTo>
                    <a:lnTo>
                      <a:pt x="3139" y="859"/>
                    </a:lnTo>
                    <a:lnTo>
                      <a:pt x="3139" y="796"/>
                    </a:lnTo>
                    <a:lnTo>
                      <a:pt x="3034" y="775"/>
                    </a:lnTo>
                    <a:lnTo>
                      <a:pt x="2971" y="733"/>
                    </a:lnTo>
                    <a:lnTo>
                      <a:pt x="2930" y="566"/>
                    </a:lnTo>
                    <a:lnTo>
                      <a:pt x="2888" y="419"/>
                    </a:lnTo>
                    <a:lnTo>
                      <a:pt x="2804" y="356"/>
                    </a:lnTo>
                    <a:lnTo>
                      <a:pt x="2699" y="482"/>
                    </a:lnTo>
                    <a:lnTo>
                      <a:pt x="2490" y="419"/>
                    </a:lnTo>
                    <a:lnTo>
                      <a:pt x="2197" y="356"/>
                    </a:lnTo>
                    <a:lnTo>
                      <a:pt x="2093" y="273"/>
                    </a:lnTo>
                    <a:lnTo>
                      <a:pt x="1988" y="231"/>
                    </a:lnTo>
                    <a:lnTo>
                      <a:pt x="1737" y="22"/>
                    </a:lnTo>
                    <a:lnTo>
                      <a:pt x="1653"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27" name="Google Shape;1027;p27"/>
              <p:cNvSpPr/>
              <p:nvPr/>
            </p:nvSpPr>
            <p:spPr>
              <a:xfrm>
                <a:off x="3886100" y="2558550"/>
                <a:ext cx="3675" cy="5250"/>
              </a:xfrm>
              <a:custGeom>
                <a:avLst/>
                <a:gdLst/>
                <a:ahLst/>
                <a:cxnLst/>
                <a:rect l="l" t="t" r="r" b="b"/>
                <a:pathLst>
                  <a:path w="147" h="210" extrusionOk="0">
                    <a:moveTo>
                      <a:pt x="0" y="0"/>
                    </a:moveTo>
                    <a:lnTo>
                      <a:pt x="147" y="209"/>
                    </a:lnTo>
                    <a:lnTo>
                      <a:pt x="126" y="105"/>
                    </a:lnTo>
                    <a:lnTo>
                      <a:pt x="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1028" name="Google Shape;1028;p27"/>
            <p:cNvSpPr/>
            <p:nvPr/>
          </p:nvSpPr>
          <p:spPr>
            <a:xfrm>
              <a:off x="-2513292" y="3517058"/>
              <a:ext cx="12443" cy="23744"/>
            </a:xfrm>
            <a:custGeom>
              <a:avLst/>
              <a:gdLst/>
              <a:ahLst/>
              <a:cxnLst/>
              <a:rect l="l" t="t" r="r" b="b"/>
              <a:pathLst>
                <a:path w="587" h="1173" extrusionOk="0">
                  <a:moveTo>
                    <a:pt x="461" y="0"/>
                  </a:moveTo>
                  <a:lnTo>
                    <a:pt x="440" y="105"/>
                  </a:lnTo>
                  <a:lnTo>
                    <a:pt x="482" y="147"/>
                  </a:lnTo>
                  <a:lnTo>
                    <a:pt x="461" y="251"/>
                  </a:lnTo>
                  <a:lnTo>
                    <a:pt x="419" y="251"/>
                  </a:lnTo>
                  <a:lnTo>
                    <a:pt x="357" y="210"/>
                  </a:lnTo>
                  <a:lnTo>
                    <a:pt x="273" y="251"/>
                  </a:lnTo>
                  <a:lnTo>
                    <a:pt x="106" y="335"/>
                  </a:lnTo>
                  <a:lnTo>
                    <a:pt x="22" y="461"/>
                  </a:lnTo>
                  <a:lnTo>
                    <a:pt x="106" y="523"/>
                  </a:lnTo>
                  <a:lnTo>
                    <a:pt x="64" y="565"/>
                  </a:lnTo>
                  <a:lnTo>
                    <a:pt x="1" y="565"/>
                  </a:lnTo>
                  <a:lnTo>
                    <a:pt x="22" y="649"/>
                  </a:lnTo>
                  <a:lnTo>
                    <a:pt x="106" y="691"/>
                  </a:lnTo>
                  <a:lnTo>
                    <a:pt x="106" y="754"/>
                  </a:lnTo>
                  <a:lnTo>
                    <a:pt x="64" y="775"/>
                  </a:lnTo>
                  <a:lnTo>
                    <a:pt x="106" y="837"/>
                  </a:lnTo>
                  <a:lnTo>
                    <a:pt x="168" y="879"/>
                  </a:lnTo>
                  <a:lnTo>
                    <a:pt x="168" y="963"/>
                  </a:lnTo>
                  <a:lnTo>
                    <a:pt x="210" y="963"/>
                  </a:lnTo>
                  <a:lnTo>
                    <a:pt x="252" y="1005"/>
                  </a:lnTo>
                  <a:lnTo>
                    <a:pt x="210" y="984"/>
                  </a:lnTo>
                  <a:lnTo>
                    <a:pt x="147" y="1067"/>
                  </a:lnTo>
                  <a:lnTo>
                    <a:pt x="210" y="1109"/>
                  </a:lnTo>
                  <a:lnTo>
                    <a:pt x="357" y="1172"/>
                  </a:lnTo>
                  <a:lnTo>
                    <a:pt x="461" y="1109"/>
                  </a:lnTo>
                  <a:lnTo>
                    <a:pt x="545" y="942"/>
                  </a:lnTo>
                  <a:lnTo>
                    <a:pt x="545" y="795"/>
                  </a:lnTo>
                  <a:lnTo>
                    <a:pt x="587" y="544"/>
                  </a:lnTo>
                  <a:lnTo>
                    <a:pt x="545" y="314"/>
                  </a:lnTo>
                  <a:lnTo>
                    <a:pt x="545" y="147"/>
                  </a:lnTo>
                  <a:lnTo>
                    <a:pt x="524"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29" name="Google Shape;1029;p27"/>
            <p:cNvSpPr/>
            <p:nvPr/>
          </p:nvSpPr>
          <p:spPr>
            <a:xfrm>
              <a:off x="-2710211" y="3506472"/>
              <a:ext cx="136194" cy="108864"/>
            </a:xfrm>
            <a:custGeom>
              <a:avLst/>
              <a:gdLst/>
              <a:ahLst/>
              <a:cxnLst/>
              <a:rect l="l" t="t" r="r" b="b"/>
              <a:pathLst>
                <a:path w="6425" h="5378" extrusionOk="0">
                  <a:moveTo>
                    <a:pt x="817" y="0"/>
                  </a:moveTo>
                  <a:lnTo>
                    <a:pt x="733" y="42"/>
                  </a:lnTo>
                  <a:lnTo>
                    <a:pt x="712" y="21"/>
                  </a:lnTo>
                  <a:lnTo>
                    <a:pt x="503" y="126"/>
                  </a:lnTo>
                  <a:lnTo>
                    <a:pt x="524" y="209"/>
                  </a:lnTo>
                  <a:lnTo>
                    <a:pt x="608" y="251"/>
                  </a:lnTo>
                  <a:lnTo>
                    <a:pt x="524" y="335"/>
                  </a:lnTo>
                  <a:lnTo>
                    <a:pt x="336" y="356"/>
                  </a:lnTo>
                  <a:lnTo>
                    <a:pt x="252" y="335"/>
                  </a:lnTo>
                  <a:lnTo>
                    <a:pt x="43" y="419"/>
                  </a:lnTo>
                  <a:lnTo>
                    <a:pt x="1" y="544"/>
                  </a:lnTo>
                  <a:lnTo>
                    <a:pt x="43" y="670"/>
                  </a:lnTo>
                  <a:lnTo>
                    <a:pt x="126" y="649"/>
                  </a:lnTo>
                  <a:lnTo>
                    <a:pt x="126" y="691"/>
                  </a:lnTo>
                  <a:lnTo>
                    <a:pt x="189" y="733"/>
                  </a:lnTo>
                  <a:lnTo>
                    <a:pt x="147" y="879"/>
                  </a:lnTo>
                  <a:lnTo>
                    <a:pt x="210" y="900"/>
                  </a:lnTo>
                  <a:lnTo>
                    <a:pt x="294" y="837"/>
                  </a:lnTo>
                  <a:lnTo>
                    <a:pt x="252" y="963"/>
                  </a:lnTo>
                  <a:lnTo>
                    <a:pt x="315" y="1005"/>
                  </a:lnTo>
                  <a:lnTo>
                    <a:pt x="252" y="1088"/>
                  </a:lnTo>
                  <a:lnTo>
                    <a:pt x="357" y="1109"/>
                  </a:lnTo>
                  <a:lnTo>
                    <a:pt x="231" y="1256"/>
                  </a:lnTo>
                  <a:lnTo>
                    <a:pt x="231" y="1277"/>
                  </a:lnTo>
                  <a:lnTo>
                    <a:pt x="482" y="1214"/>
                  </a:lnTo>
                  <a:lnTo>
                    <a:pt x="587" y="1256"/>
                  </a:lnTo>
                  <a:lnTo>
                    <a:pt x="566" y="1381"/>
                  </a:lnTo>
                  <a:lnTo>
                    <a:pt x="629" y="1465"/>
                  </a:lnTo>
                  <a:lnTo>
                    <a:pt x="796" y="1360"/>
                  </a:lnTo>
                  <a:lnTo>
                    <a:pt x="1110" y="1423"/>
                  </a:lnTo>
                  <a:lnTo>
                    <a:pt x="1214" y="1318"/>
                  </a:lnTo>
                  <a:lnTo>
                    <a:pt x="1486" y="1360"/>
                  </a:lnTo>
                  <a:lnTo>
                    <a:pt x="1507" y="1486"/>
                  </a:lnTo>
                  <a:lnTo>
                    <a:pt x="1612" y="1632"/>
                  </a:lnTo>
                  <a:lnTo>
                    <a:pt x="1591" y="1737"/>
                  </a:lnTo>
                  <a:lnTo>
                    <a:pt x="1445" y="1737"/>
                  </a:lnTo>
                  <a:lnTo>
                    <a:pt x="1235" y="1946"/>
                  </a:lnTo>
                  <a:lnTo>
                    <a:pt x="1256" y="2114"/>
                  </a:lnTo>
                  <a:lnTo>
                    <a:pt x="1235" y="2469"/>
                  </a:lnTo>
                  <a:lnTo>
                    <a:pt x="1089" y="2616"/>
                  </a:lnTo>
                  <a:lnTo>
                    <a:pt x="1194" y="2720"/>
                  </a:lnTo>
                  <a:lnTo>
                    <a:pt x="1047" y="2930"/>
                  </a:lnTo>
                  <a:lnTo>
                    <a:pt x="942" y="2888"/>
                  </a:lnTo>
                  <a:lnTo>
                    <a:pt x="817" y="2930"/>
                  </a:lnTo>
                  <a:lnTo>
                    <a:pt x="963" y="3202"/>
                  </a:lnTo>
                  <a:lnTo>
                    <a:pt x="1089" y="3285"/>
                  </a:lnTo>
                  <a:lnTo>
                    <a:pt x="1089" y="3515"/>
                  </a:lnTo>
                  <a:lnTo>
                    <a:pt x="922" y="3704"/>
                  </a:lnTo>
                  <a:lnTo>
                    <a:pt x="984" y="3871"/>
                  </a:lnTo>
                  <a:lnTo>
                    <a:pt x="1131" y="3871"/>
                  </a:lnTo>
                  <a:lnTo>
                    <a:pt x="1089" y="3976"/>
                  </a:lnTo>
                  <a:lnTo>
                    <a:pt x="963" y="4080"/>
                  </a:lnTo>
                  <a:lnTo>
                    <a:pt x="838" y="4331"/>
                  </a:lnTo>
                  <a:lnTo>
                    <a:pt x="922" y="4457"/>
                  </a:lnTo>
                  <a:lnTo>
                    <a:pt x="922" y="4603"/>
                  </a:lnTo>
                  <a:lnTo>
                    <a:pt x="1026" y="4624"/>
                  </a:lnTo>
                  <a:lnTo>
                    <a:pt x="1173" y="4645"/>
                  </a:lnTo>
                  <a:lnTo>
                    <a:pt x="1403" y="4875"/>
                  </a:lnTo>
                  <a:lnTo>
                    <a:pt x="1382" y="4917"/>
                  </a:lnTo>
                  <a:lnTo>
                    <a:pt x="1486" y="5168"/>
                  </a:lnTo>
                  <a:lnTo>
                    <a:pt x="1675" y="5357"/>
                  </a:lnTo>
                  <a:lnTo>
                    <a:pt x="1842" y="5378"/>
                  </a:lnTo>
                  <a:lnTo>
                    <a:pt x="2010" y="5273"/>
                  </a:lnTo>
                  <a:lnTo>
                    <a:pt x="2010" y="5168"/>
                  </a:lnTo>
                  <a:lnTo>
                    <a:pt x="2093" y="5085"/>
                  </a:lnTo>
                  <a:lnTo>
                    <a:pt x="2303" y="5064"/>
                  </a:lnTo>
                  <a:lnTo>
                    <a:pt x="2470" y="4875"/>
                  </a:lnTo>
                  <a:lnTo>
                    <a:pt x="2679" y="4855"/>
                  </a:lnTo>
                  <a:lnTo>
                    <a:pt x="2784" y="4813"/>
                  </a:lnTo>
                  <a:lnTo>
                    <a:pt x="3035" y="4875"/>
                  </a:lnTo>
                  <a:lnTo>
                    <a:pt x="3181" y="4917"/>
                  </a:lnTo>
                  <a:lnTo>
                    <a:pt x="3202" y="4855"/>
                  </a:lnTo>
                  <a:lnTo>
                    <a:pt x="3307" y="4855"/>
                  </a:lnTo>
                  <a:lnTo>
                    <a:pt x="3411" y="4938"/>
                  </a:lnTo>
                  <a:lnTo>
                    <a:pt x="3495" y="4855"/>
                  </a:lnTo>
                  <a:lnTo>
                    <a:pt x="3558" y="4750"/>
                  </a:lnTo>
                  <a:lnTo>
                    <a:pt x="3663" y="4855"/>
                  </a:lnTo>
                  <a:lnTo>
                    <a:pt x="3788" y="4917"/>
                  </a:lnTo>
                  <a:lnTo>
                    <a:pt x="3914" y="4708"/>
                  </a:lnTo>
                  <a:lnTo>
                    <a:pt x="3914" y="4603"/>
                  </a:lnTo>
                  <a:lnTo>
                    <a:pt x="4248" y="4436"/>
                  </a:lnTo>
                  <a:lnTo>
                    <a:pt x="4458" y="4436"/>
                  </a:lnTo>
                  <a:lnTo>
                    <a:pt x="4520" y="4352"/>
                  </a:lnTo>
                  <a:lnTo>
                    <a:pt x="4458" y="4311"/>
                  </a:lnTo>
                  <a:lnTo>
                    <a:pt x="4499" y="4143"/>
                  </a:lnTo>
                  <a:lnTo>
                    <a:pt x="4667" y="3892"/>
                  </a:lnTo>
                  <a:lnTo>
                    <a:pt x="4667" y="3766"/>
                  </a:lnTo>
                  <a:lnTo>
                    <a:pt x="4855" y="3704"/>
                  </a:lnTo>
                  <a:lnTo>
                    <a:pt x="4981" y="3578"/>
                  </a:lnTo>
                  <a:lnTo>
                    <a:pt x="4855" y="3390"/>
                  </a:lnTo>
                  <a:lnTo>
                    <a:pt x="4771" y="3348"/>
                  </a:lnTo>
                  <a:lnTo>
                    <a:pt x="4751" y="3243"/>
                  </a:lnTo>
                  <a:lnTo>
                    <a:pt x="4646" y="3076"/>
                  </a:lnTo>
                  <a:lnTo>
                    <a:pt x="4730" y="2992"/>
                  </a:lnTo>
                  <a:lnTo>
                    <a:pt x="4960" y="2637"/>
                  </a:lnTo>
                  <a:lnTo>
                    <a:pt x="5064" y="2574"/>
                  </a:lnTo>
                  <a:lnTo>
                    <a:pt x="5232" y="2302"/>
                  </a:lnTo>
                  <a:lnTo>
                    <a:pt x="5274" y="2323"/>
                  </a:lnTo>
                  <a:lnTo>
                    <a:pt x="5253" y="2344"/>
                  </a:lnTo>
                  <a:lnTo>
                    <a:pt x="5253" y="2365"/>
                  </a:lnTo>
                  <a:lnTo>
                    <a:pt x="5336" y="2323"/>
                  </a:lnTo>
                  <a:lnTo>
                    <a:pt x="5357" y="2197"/>
                  </a:lnTo>
                  <a:lnTo>
                    <a:pt x="5295" y="2134"/>
                  </a:lnTo>
                  <a:lnTo>
                    <a:pt x="5441" y="2051"/>
                  </a:lnTo>
                  <a:lnTo>
                    <a:pt x="5567" y="1946"/>
                  </a:lnTo>
                  <a:lnTo>
                    <a:pt x="5776" y="1946"/>
                  </a:lnTo>
                  <a:lnTo>
                    <a:pt x="5964" y="1883"/>
                  </a:lnTo>
                  <a:lnTo>
                    <a:pt x="6069" y="1737"/>
                  </a:lnTo>
                  <a:lnTo>
                    <a:pt x="6278" y="1611"/>
                  </a:lnTo>
                  <a:lnTo>
                    <a:pt x="6320" y="1507"/>
                  </a:lnTo>
                  <a:lnTo>
                    <a:pt x="6341" y="1381"/>
                  </a:lnTo>
                  <a:lnTo>
                    <a:pt x="6320" y="1193"/>
                  </a:lnTo>
                  <a:lnTo>
                    <a:pt x="6424" y="1151"/>
                  </a:lnTo>
                  <a:lnTo>
                    <a:pt x="6424" y="1088"/>
                  </a:lnTo>
                  <a:lnTo>
                    <a:pt x="6341" y="1067"/>
                  </a:lnTo>
                  <a:lnTo>
                    <a:pt x="6215" y="879"/>
                  </a:lnTo>
                  <a:lnTo>
                    <a:pt x="5964" y="900"/>
                  </a:lnTo>
                  <a:lnTo>
                    <a:pt x="5797" y="837"/>
                  </a:lnTo>
                  <a:lnTo>
                    <a:pt x="5629" y="837"/>
                  </a:lnTo>
                  <a:lnTo>
                    <a:pt x="5525" y="774"/>
                  </a:lnTo>
                  <a:lnTo>
                    <a:pt x="5253" y="774"/>
                  </a:lnTo>
                  <a:lnTo>
                    <a:pt x="5148" y="879"/>
                  </a:lnTo>
                  <a:lnTo>
                    <a:pt x="5064" y="837"/>
                  </a:lnTo>
                  <a:lnTo>
                    <a:pt x="4918" y="837"/>
                  </a:lnTo>
                  <a:lnTo>
                    <a:pt x="4792" y="691"/>
                  </a:lnTo>
                  <a:lnTo>
                    <a:pt x="4688" y="753"/>
                  </a:lnTo>
                  <a:lnTo>
                    <a:pt x="4583" y="649"/>
                  </a:lnTo>
                  <a:lnTo>
                    <a:pt x="4332" y="565"/>
                  </a:lnTo>
                  <a:lnTo>
                    <a:pt x="4186" y="586"/>
                  </a:lnTo>
                  <a:lnTo>
                    <a:pt x="4207" y="523"/>
                  </a:lnTo>
                  <a:lnTo>
                    <a:pt x="4186" y="377"/>
                  </a:lnTo>
                  <a:lnTo>
                    <a:pt x="4102" y="377"/>
                  </a:lnTo>
                  <a:lnTo>
                    <a:pt x="4102" y="356"/>
                  </a:lnTo>
                  <a:lnTo>
                    <a:pt x="3997" y="314"/>
                  </a:lnTo>
                  <a:lnTo>
                    <a:pt x="3955" y="335"/>
                  </a:lnTo>
                  <a:lnTo>
                    <a:pt x="3872" y="335"/>
                  </a:lnTo>
                  <a:lnTo>
                    <a:pt x="3809" y="419"/>
                  </a:lnTo>
                  <a:lnTo>
                    <a:pt x="3495" y="230"/>
                  </a:lnTo>
                  <a:lnTo>
                    <a:pt x="3391" y="230"/>
                  </a:lnTo>
                  <a:lnTo>
                    <a:pt x="3286" y="335"/>
                  </a:lnTo>
                  <a:lnTo>
                    <a:pt x="3077" y="272"/>
                  </a:lnTo>
                  <a:lnTo>
                    <a:pt x="3035" y="168"/>
                  </a:lnTo>
                  <a:lnTo>
                    <a:pt x="2826" y="147"/>
                  </a:lnTo>
                  <a:lnTo>
                    <a:pt x="2533" y="272"/>
                  </a:lnTo>
                  <a:lnTo>
                    <a:pt x="2344" y="230"/>
                  </a:lnTo>
                  <a:lnTo>
                    <a:pt x="1926" y="168"/>
                  </a:lnTo>
                  <a:lnTo>
                    <a:pt x="1779" y="105"/>
                  </a:lnTo>
                  <a:lnTo>
                    <a:pt x="1758" y="42"/>
                  </a:lnTo>
                  <a:lnTo>
                    <a:pt x="1570" y="105"/>
                  </a:lnTo>
                  <a:lnTo>
                    <a:pt x="1403" y="147"/>
                  </a:lnTo>
                  <a:lnTo>
                    <a:pt x="1277" y="105"/>
                  </a:lnTo>
                  <a:lnTo>
                    <a:pt x="1173" y="105"/>
                  </a:lnTo>
                  <a:lnTo>
                    <a:pt x="1068" y="168"/>
                  </a:lnTo>
                  <a:lnTo>
                    <a:pt x="942" y="21"/>
                  </a:lnTo>
                  <a:lnTo>
                    <a:pt x="81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30" name="Google Shape;1030;p27"/>
            <p:cNvSpPr/>
            <p:nvPr/>
          </p:nvSpPr>
          <p:spPr>
            <a:xfrm>
              <a:off x="-2090605" y="3558129"/>
              <a:ext cx="21303" cy="16133"/>
            </a:xfrm>
            <a:custGeom>
              <a:avLst/>
              <a:gdLst/>
              <a:ahLst/>
              <a:cxnLst/>
              <a:rect l="l" t="t" r="r" b="b"/>
              <a:pathLst>
                <a:path w="1005" h="797" extrusionOk="0">
                  <a:moveTo>
                    <a:pt x="189" y="1"/>
                  </a:moveTo>
                  <a:lnTo>
                    <a:pt x="84" y="64"/>
                  </a:lnTo>
                  <a:lnTo>
                    <a:pt x="0" y="64"/>
                  </a:lnTo>
                  <a:lnTo>
                    <a:pt x="0" y="106"/>
                  </a:lnTo>
                  <a:lnTo>
                    <a:pt x="42" y="106"/>
                  </a:lnTo>
                  <a:lnTo>
                    <a:pt x="105" y="189"/>
                  </a:lnTo>
                  <a:lnTo>
                    <a:pt x="189" y="189"/>
                  </a:lnTo>
                  <a:lnTo>
                    <a:pt x="251" y="294"/>
                  </a:lnTo>
                  <a:lnTo>
                    <a:pt x="209" y="378"/>
                  </a:lnTo>
                  <a:lnTo>
                    <a:pt x="481" y="503"/>
                  </a:lnTo>
                  <a:lnTo>
                    <a:pt x="502" y="629"/>
                  </a:lnTo>
                  <a:lnTo>
                    <a:pt x="670" y="712"/>
                  </a:lnTo>
                  <a:lnTo>
                    <a:pt x="795" y="712"/>
                  </a:lnTo>
                  <a:lnTo>
                    <a:pt x="984" y="796"/>
                  </a:lnTo>
                  <a:lnTo>
                    <a:pt x="1005" y="712"/>
                  </a:lnTo>
                  <a:lnTo>
                    <a:pt x="733" y="315"/>
                  </a:lnTo>
                  <a:lnTo>
                    <a:pt x="586" y="273"/>
                  </a:lnTo>
                  <a:lnTo>
                    <a:pt x="502" y="85"/>
                  </a:lnTo>
                  <a:lnTo>
                    <a:pt x="398" y="85"/>
                  </a:lnTo>
                  <a:lnTo>
                    <a:pt x="356" y="126"/>
                  </a:lnTo>
                  <a:lnTo>
                    <a:pt x="18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31" name="Google Shape;1031;p27"/>
            <p:cNvSpPr/>
            <p:nvPr/>
          </p:nvSpPr>
          <p:spPr>
            <a:xfrm>
              <a:off x="-2095926" y="3560254"/>
              <a:ext cx="250173" cy="192304"/>
            </a:xfrm>
            <a:custGeom>
              <a:avLst/>
              <a:gdLst/>
              <a:ahLst/>
              <a:cxnLst/>
              <a:rect l="l" t="t" r="r" b="b"/>
              <a:pathLst>
                <a:path w="11802" h="9500" extrusionOk="0">
                  <a:moveTo>
                    <a:pt x="502" y="1863"/>
                  </a:moveTo>
                  <a:lnTo>
                    <a:pt x="502" y="1884"/>
                  </a:lnTo>
                  <a:lnTo>
                    <a:pt x="506" y="1864"/>
                  </a:lnTo>
                  <a:lnTo>
                    <a:pt x="506" y="1864"/>
                  </a:lnTo>
                  <a:lnTo>
                    <a:pt x="502" y="1863"/>
                  </a:lnTo>
                  <a:close/>
                  <a:moveTo>
                    <a:pt x="251" y="1"/>
                  </a:moveTo>
                  <a:lnTo>
                    <a:pt x="209" y="63"/>
                  </a:lnTo>
                  <a:lnTo>
                    <a:pt x="147" y="210"/>
                  </a:lnTo>
                  <a:lnTo>
                    <a:pt x="0" y="210"/>
                  </a:lnTo>
                  <a:lnTo>
                    <a:pt x="0" y="273"/>
                  </a:lnTo>
                  <a:lnTo>
                    <a:pt x="42" y="398"/>
                  </a:lnTo>
                  <a:lnTo>
                    <a:pt x="105" y="607"/>
                  </a:lnTo>
                  <a:lnTo>
                    <a:pt x="105" y="712"/>
                  </a:lnTo>
                  <a:lnTo>
                    <a:pt x="105" y="858"/>
                  </a:lnTo>
                  <a:lnTo>
                    <a:pt x="230" y="900"/>
                  </a:lnTo>
                  <a:lnTo>
                    <a:pt x="251" y="942"/>
                  </a:lnTo>
                  <a:lnTo>
                    <a:pt x="188" y="1130"/>
                  </a:lnTo>
                  <a:lnTo>
                    <a:pt x="209" y="1277"/>
                  </a:lnTo>
                  <a:lnTo>
                    <a:pt x="188" y="1361"/>
                  </a:lnTo>
                  <a:lnTo>
                    <a:pt x="335" y="1423"/>
                  </a:lnTo>
                  <a:lnTo>
                    <a:pt x="460" y="1654"/>
                  </a:lnTo>
                  <a:lnTo>
                    <a:pt x="523" y="1779"/>
                  </a:lnTo>
                  <a:lnTo>
                    <a:pt x="506" y="1864"/>
                  </a:lnTo>
                  <a:lnTo>
                    <a:pt x="506" y="1864"/>
                  </a:lnTo>
                  <a:lnTo>
                    <a:pt x="607" y="1884"/>
                  </a:lnTo>
                  <a:lnTo>
                    <a:pt x="670" y="2009"/>
                  </a:lnTo>
                  <a:lnTo>
                    <a:pt x="649" y="2114"/>
                  </a:lnTo>
                  <a:lnTo>
                    <a:pt x="712" y="2260"/>
                  </a:lnTo>
                  <a:lnTo>
                    <a:pt x="816" y="2260"/>
                  </a:lnTo>
                  <a:lnTo>
                    <a:pt x="858" y="2365"/>
                  </a:lnTo>
                  <a:lnTo>
                    <a:pt x="921" y="2490"/>
                  </a:lnTo>
                  <a:lnTo>
                    <a:pt x="1025" y="2532"/>
                  </a:lnTo>
                  <a:lnTo>
                    <a:pt x="1088" y="2574"/>
                  </a:lnTo>
                  <a:lnTo>
                    <a:pt x="1297" y="2679"/>
                  </a:lnTo>
                  <a:lnTo>
                    <a:pt x="1381" y="2700"/>
                  </a:lnTo>
                  <a:lnTo>
                    <a:pt x="1507" y="2679"/>
                  </a:lnTo>
                  <a:lnTo>
                    <a:pt x="1590" y="2721"/>
                  </a:lnTo>
                  <a:lnTo>
                    <a:pt x="1653" y="2742"/>
                  </a:lnTo>
                  <a:lnTo>
                    <a:pt x="1590" y="2783"/>
                  </a:lnTo>
                  <a:lnTo>
                    <a:pt x="1486" y="2825"/>
                  </a:lnTo>
                  <a:lnTo>
                    <a:pt x="1402" y="2825"/>
                  </a:lnTo>
                  <a:lnTo>
                    <a:pt x="1444" y="2993"/>
                  </a:lnTo>
                  <a:lnTo>
                    <a:pt x="1486" y="3014"/>
                  </a:lnTo>
                  <a:lnTo>
                    <a:pt x="1486" y="3223"/>
                  </a:lnTo>
                  <a:lnTo>
                    <a:pt x="1402" y="3244"/>
                  </a:lnTo>
                  <a:lnTo>
                    <a:pt x="1339" y="3244"/>
                  </a:lnTo>
                  <a:lnTo>
                    <a:pt x="1297" y="3432"/>
                  </a:lnTo>
                  <a:lnTo>
                    <a:pt x="1256" y="3474"/>
                  </a:lnTo>
                  <a:lnTo>
                    <a:pt x="1256" y="3683"/>
                  </a:lnTo>
                  <a:lnTo>
                    <a:pt x="1235" y="3767"/>
                  </a:lnTo>
                  <a:lnTo>
                    <a:pt x="1256" y="3830"/>
                  </a:lnTo>
                  <a:lnTo>
                    <a:pt x="1193" y="3871"/>
                  </a:lnTo>
                  <a:lnTo>
                    <a:pt x="1193" y="3955"/>
                  </a:lnTo>
                  <a:lnTo>
                    <a:pt x="1276" y="3976"/>
                  </a:lnTo>
                  <a:lnTo>
                    <a:pt x="1360" y="4060"/>
                  </a:lnTo>
                  <a:lnTo>
                    <a:pt x="1465" y="4081"/>
                  </a:lnTo>
                  <a:lnTo>
                    <a:pt x="1486" y="4164"/>
                  </a:lnTo>
                  <a:lnTo>
                    <a:pt x="1611" y="4269"/>
                  </a:lnTo>
                  <a:lnTo>
                    <a:pt x="1569" y="4394"/>
                  </a:lnTo>
                  <a:lnTo>
                    <a:pt x="1590" y="4415"/>
                  </a:lnTo>
                  <a:lnTo>
                    <a:pt x="1590" y="4499"/>
                  </a:lnTo>
                  <a:lnTo>
                    <a:pt x="1695" y="4583"/>
                  </a:lnTo>
                  <a:lnTo>
                    <a:pt x="1758" y="4562"/>
                  </a:lnTo>
                  <a:lnTo>
                    <a:pt x="1862" y="4520"/>
                  </a:lnTo>
                  <a:lnTo>
                    <a:pt x="2302" y="4813"/>
                  </a:lnTo>
                  <a:lnTo>
                    <a:pt x="2344" y="4792"/>
                  </a:lnTo>
                  <a:lnTo>
                    <a:pt x="2427" y="4834"/>
                  </a:lnTo>
                  <a:lnTo>
                    <a:pt x="2532" y="5043"/>
                  </a:lnTo>
                  <a:lnTo>
                    <a:pt x="2636" y="5106"/>
                  </a:lnTo>
                  <a:lnTo>
                    <a:pt x="2762" y="5357"/>
                  </a:lnTo>
                  <a:lnTo>
                    <a:pt x="2636" y="5462"/>
                  </a:lnTo>
                  <a:lnTo>
                    <a:pt x="2636" y="5650"/>
                  </a:lnTo>
                  <a:lnTo>
                    <a:pt x="2657" y="5817"/>
                  </a:lnTo>
                  <a:lnTo>
                    <a:pt x="2846" y="5817"/>
                  </a:lnTo>
                  <a:lnTo>
                    <a:pt x="2909" y="6152"/>
                  </a:lnTo>
                  <a:lnTo>
                    <a:pt x="3013" y="6236"/>
                  </a:lnTo>
                  <a:lnTo>
                    <a:pt x="3118" y="6278"/>
                  </a:lnTo>
                  <a:lnTo>
                    <a:pt x="3160" y="6299"/>
                  </a:lnTo>
                  <a:lnTo>
                    <a:pt x="3222" y="6278"/>
                  </a:lnTo>
                  <a:lnTo>
                    <a:pt x="3222" y="6340"/>
                  </a:lnTo>
                  <a:lnTo>
                    <a:pt x="3285" y="6445"/>
                  </a:lnTo>
                  <a:lnTo>
                    <a:pt x="3369" y="6445"/>
                  </a:lnTo>
                  <a:lnTo>
                    <a:pt x="3432" y="6382"/>
                  </a:lnTo>
                  <a:lnTo>
                    <a:pt x="3453" y="6257"/>
                  </a:lnTo>
                  <a:lnTo>
                    <a:pt x="3348" y="6194"/>
                  </a:lnTo>
                  <a:lnTo>
                    <a:pt x="3494" y="6194"/>
                  </a:lnTo>
                  <a:lnTo>
                    <a:pt x="3536" y="6173"/>
                  </a:lnTo>
                  <a:lnTo>
                    <a:pt x="3494" y="6236"/>
                  </a:lnTo>
                  <a:lnTo>
                    <a:pt x="3494" y="6299"/>
                  </a:lnTo>
                  <a:lnTo>
                    <a:pt x="3641" y="6361"/>
                  </a:lnTo>
                  <a:lnTo>
                    <a:pt x="3683" y="6340"/>
                  </a:lnTo>
                  <a:lnTo>
                    <a:pt x="3745" y="6445"/>
                  </a:lnTo>
                  <a:lnTo>
                    <a:pt x="3787" y="6445"/>
                  </a:lnTo>
                  <a:lnTo>
                    <a:pt x="3976" y="6299"/>
                  </a:lnTo>
                  <a:lnTo>
                    <a:pt x="4017" y="6340"/>
                  </a:lnTo>
                  <a:lnTo>
                    <a:pt x="4164" y="6487"/>
                  </a:lnTo>
                  <a:lnTo>
                    <a:pt x="4164" y="6591"/>
                  </a:lnTo>
                  <a:lnTo>
                    <a:pt x="4373" y="6863"/>
                  </a:lnTo>
                  <a:lnTo>
                    <a:pt x="4394" y="7031"/>
                  </a:lnTo>
                  <a:lnTo>
                    <a:pt x="4436" y="7073"/>
                  </a:lnTo>
                  <a:lnTo>
                    <a:pt x="4541" y="7073"/>
                  </a:lnTo>
                  <a:lnTo>
                    <a:pt x="4603" y="7177"/>
                  </a:lnTo>
                  <a:lnTo>
                    <a:pt x="4541" y="7177"/>
                  </a:lnTo>
                  <a:lnTo>
                    <a:pt x="4520" y="7135"/>
                  </a:lnTo>
                  <a:lnTo>
                    <a:pt x="4499" y="7177"/>
                  </a:lnTo>
                  <a:lnTo>
                    <a:pt x="4603" y="7240"/>
                  </a:lnTo>
                  <a:lnTo>
                    <a:pt x="4645" y="7219"/>
                  </a:lnTo>
                  <a:lnTo>
                    <a:pt x="4687" y="7324"/>
                  </a:lnTo>
                  <a:lnTo>
                    <a:pt x="4833" y="7721"/>
                  </a:lnTo>
                  <a:lnTo>
                    <a:pt x="4959" y="7763"/>
                  </a:lnTo>
                  <a:lnTo>
                    <a:pt x="5168" y="7763"/>
                  </a:lnTo>
                  <a:lnTo>
                    <a:pt x="5315" y="7805"/>
                  </a:lnTo>
                  <a:lnTo>
                    <a:pt x="5377" y="7868"/>
                  </a:lnTo>
                  <a:lnTo>
                    <a:pt x="5566" y="7868"/>
                  </a:lnTo>
                  <a:lnTo>
                    <a:pt x="5587" y="7931"/>
                  </a:lnTo>
                  <a:lnTo>
                    <a:pt x="5691" y="7931"/>
                  </a:lnTo>
                  <a:lnTo>
                    <a:pt x="5733" y="7972"/>
                  </a:lnTo>
                  <a:lnTo>
                    <a:pt x="5649" y="8035"/>
                  </a:lnTo>
                  <a:lnTo>
                    <a:pt x="5796" y="8224"/>
                  </a:lnTo>
                  <a:lnTo>
                    <a:pt x="5963" y="8244"/>
                  </a:lnTo>
                  <a:lnTo>
                    <a:pt x="6047" y="8328"/>
                  </a:lnTo>
                  <a:lnTo>
                    <a:pt x="6152" y="8328"/>
                  </a:lnTo>
                  <a:lnTo>
                    <a:pt x="6319" y="8496"/>
                  </a:lnTo>
                  <a:lnTo>
                    <a:pt x="6403" y="8475"/>
                  </a:lnTo>
                  <a:lnTo>
                    <a:pt x="6528" y="8454"/>
                  </a:lnTo>
                  <a:lnTo>
                    <a:pt x="6717" y="8496"/>
                  </a:lnTo>
                  <a:lnTo>
                    <a:pt x="6947" y="8663"/>
                  </a:lnTo>
                  <a:lnTo>
                    <a:pt x="7135" y="8475"/>
                  </a:lnTo>
                  <a:lnTo>
                    <a:pt x="7407" y="8349"/>
                  </a:lnTo>
                  <a:lnTo>
                    <a:pt x="7407" y="8328"/>
                  </a:lnTo>
                  <a:lnTo>
                    <a:pt x="7533" y="8328"/>
                  </a:lnTo>
                  <a:lnTo>
                    <a:pt x="7679" y="8224"/>
                  </a:lnTo>
                  <a:lnTo>
                    <a:pt x="7784" y="8161"/>
                  </a:lnTo>
                  <a:lnTo>
                    <a:pt x="7993" y="8182"/>
                  </a:lnTo>
                  <a:lnTo>
                    <a:pt x="7993" y="8244"/>
                  </a:lnTo>
                  <a:lnTo>
                    <a:pt x="8056" y="8244"/>
                  </a:lnTo>
                  <a:lnTo>
                    <a:pt x="8056" y="8286"/>
                  </a:lnTo>
                  <a:lnTo>
                    <a:pt x="8160" y="8454"/>
                  </a:lnTo>
                  <a:lnTo>
                    <a:pt x="8244" y="8663"/>
                  </a:lnTo>
                  <a:lnTo>
                    <a:pt x="8349" y="8872"/>
                  </a:lnTo>
                  <a:lnTo>
                    <a:pt x="8349" y="9019"/>
                  </a:lnTo>
                  <a:lnTo>
                    <a:pt x="8411" y="9081"/>
                  </a:lnTo>
                  <a:lnTo>
                    <a:pt x="8453" y="9123"/>
                  </a:lnTo>
                  <a:lnTo>
                    <a:pt x="8872" y="9123"/>
                  </a:lnTo>
                  <a:lnTo>
                    <a:pt x="8976" y="9207"/>
                  </a:lnTo>
                  <a:lnTo>
                    <a:pt x="9102" y="9081"/>
                  </a:lnTo>
                  <a:lnTo>
                    <a:pt x="9144" y="9102"/>
                  </a:lnTo>
                  <a:lnTo>
                    <a:pt x="9311" y="9228"/>
                  </a:lnTo>
                  <a:lnTo>
                    <a:pt x="9625" y="9207"/>
                  </a:lnTo>
                  <a:lnTo>
                    <a:pt x="9813" y="9291"/>
                  </a:lnTo>
                  <a:lnTo>
                    <a:pt x="10064" y="9312"/>
                  </a:lnTo>
                  <a:lnTo>
                    <a:pt x="10169" y="9332"/>
                  </a:lnTo>
                  <a:lnTo>
                    <a:pt x="10232" y="9312"/>
                  </a:lnTo>
                  <a:lnTo>
                    <a:pt x="10295" y="9395"/>
                  </a:lnTo>
                  <a:lnTo>
                    <a:pt x="10315" y="9395"/>
                  </a:lnTo>
                  <a:lnTo>
                    <a:pt x="10357" y="9291"/>
                  </a:lnTo>
                  <a:lnTo>
                    <a:pt x="10441" y="9291"/>
                  </a:lnTo>
                  <a:lnTo>
                    <a:pt x="10483" y="9374"/>
                  </a:lnTo>
                  <a:lnTo>
                    <a:pt x="10608" y="9416"/>
                  </a:lnTo>
                  <a:lnTo>
                    <a:pt x="10818" y="9500"/>
                  </a:lnTo>
                  <a:lnTo>
                    <a:pt x="10901" y="9437"/>
                  </a:lnTo>
                  <a:lnTo>
                    <a:pt x="10922" y="9395"/>
                  </a:lnTo>
                  <a:lnTo>
                    <a:pt x="10964" y="9395"/>
                  </a:lnTo>
                  <a:lnTo>
                    <a:pt x="10964" y="9312"/>
                  </a:lnTo>
                  <a:lnTo>
                    <a:pt x="10985" y="9102"/>
                  </a:lnTo>
                  <a:lnTo>
                    <a:pt x="10922" y="8977"/>
                  </a:lnTo>
                  <a:lnTo>
                    <a:pt x="11027" y="8851"/>
                  </a:lnTo>
                  <a:lnTo>
                    <a:pt x="10985" y="8747"/>
                  </a:lnTo>
                  <a:lnTo>
                    <a:pt x="11069" y="8642"/>
                  </a:lnTo>
                  <a:lnTo>
                    <a:pt x="11215" y="8558"/>
                  </a:lnTo>
                  <a:lnTo>
                    <a:pt x="11299" y="8496"/>
                  </a:lnTo>
                  <a:lnTo>
                    <a:pt x="11550" y="8433"/>
                  </a:lnTo>
                  <a:lnTo>
                    <a:pt x="11717" y="8475"/>
                  </a:lnTo>
                  <a:lnTo>
                    <a:pt x="11801" y="8391"/>
                  </a:lnTo>
                  <a:lnTo>
                    <a:pt x="11759" y="8161"/>
                  </a:lnTo>
                  <a:lnTo>
                    <a:pt x="11634" y="8056"/>
                  </a:lnTo>
                  <a:lnTo>
                    <a:pt x="11487" y="8077"/>
                  </a:lnTo>
                  <a:lnTo>
                    <a:pt x="11445" y="7972"/>
                  </a:lnTo>
                  <a:lnTo>
                    <a:pt x="11445" y="7826"/>
                  </a:lnTo>
                  <a:lnTo>
                    <a:pt x="11403" y="7700"/>
                  </a:lnTo>
                  <a:lnTo>
                    <a:pt x="11403" y="7491"/>
                  </a:lnTo>
                  <a:lnTo>
                    <a:pt x="11236" y="7491"/>
                  </a:lnTo>
                  <a:lnTo>
                    <a:pt x="11215" y="7408"/>
                  </a:lnTo>
                  <a:lnTo>
                    <a:pt x="11111" y="7387"/>
                  </a:lnTo>
                  <a:lnTo>
                    <a:pt x="10922" y="7345"/>
                  </a:lnTo>
                  <a:lnTo>
                    <a:pt x="10880" y="7303"/>
                  </a:lnTo>
                  <a:lnTo>
                    <a:pt x="10755" y="7219"/>
                  </a:lnTo>
                  <a:lnTo>
                    <a:pt x="10587" y="7073"/>
                  </a:lnTo>
                  <a:lnTo>
                    <a:pt x="10504" y="6926"/>
                  </a:lnTo>
                  <a:lnTo>
                    <a:pt x="10232" y="6508"/>
                  </a:lnTo>
                  <a:lnTo>
                    <a:pt x="10650" y="5943"/>
                  </a:lnTo>
                  <a:lnTo>
                    <a:pt x="10692" y="5859"/>
                  </a:lnTo>
                  <a:lnTo>
                    <a:pt x="10650" y="5629"/>
                  </a:lnTo>
                  <a:lnTo>
                    <a:pt x="10650" y="5462"/>
                  </a:lnTo>
                  <a:lnTo>
                    <a:pt x="10567" y="5294"/>
                  </a:lnTo>
                  <a:lnTo>
                    <a:pt x="10064" y="5252"/>
                  </a:lnTo>
                  <a:lnTo>
                    <a:pt x="10043" y="5043"/>
                  </a:lnTo>
                  <a:lnTo>
                    <a:pt x="9981" y="4939"/>
                  </a:lnTo>
                  <a:lnTo>
                    <a:pt x="10023" y="4876"/>
                  </a:lnTo>
                  <a:lnTo>
                    <a:pt x="9939" y="4604"/>
                  </a:lnTo>
                  <a:lnTo>
                    <a:pt x="9771" y="4311"/>
                  </a:lnTo>
                  <a:lnTo>
                    <a:pt x="9834" y="4164"/>
                  </a:lnTo>
                  <a:lnTo>
                    <a:pt x="9981" y="3934"/>
                  </a:lnTo>
                  <a:lnTo>
                    <a:pt x="9939" y="3934"/>
                  </a:lnTo>
                  <a:lnTo>
                    <a:pt x="9751" y="3892"/>
                  </a:lnTo>
                  <a:lnTo>
                    <a:pt x="9751" y="3767"/>
                  </a:lnTo>
                  <a:lnTo>
                    <a:pt x="9730" y="3558"/>
                  </a:lnTo>
                  <a:lnTo>
                    <a:pt x="9667" y="3558"/>
                  </a:lnTo>
                  <a:lnTo>
                    <a:pt x="9813" y="3411"/>
                  </a:lnTo>
                  <a:lnTo>
                    <a:pt x="9709" y="3327"/>
                  </a:lnTo>
                  <a:lnTo>
                    <a:pt x="9646" y="3244"/>
                  </a:lnTo>
                  <a:lnTo>
                    <a:pt x="9771" y="3223"/>
                  </a:lnTo>
                  <a:lnTo>
                    <a:pt x="9918" y="3118"/>
                  </a:lnTo>
                  <a:lnTo>
                    <a:pt x="9918" y="3034"/>
                  </a:lnTo>
                  <a:lnTo>
                    <a:pt x="9939" y="3014"/>
                  </a:lnTo>
                  <a:lnTo>
                    <a:pt x="9855" y="2909"/>
                  </a:lnTo>
                  <a:lnTo>
                    <a:pt x="9918" y="2825"/>
                  </a:lnTo>
                  <a:lnTo>
                    <a:pt x="9918" y="2742"/>
                  </a:lnTo>
                  <a:lnTo>
                    <a:pt x="9918" y="2574"/>
                  </a:lnTo>
                  <a:lnTo>
                    <a:pt x="9855" y="2470"/>
                  </a:lnTo>
                  <a:lnTo>
                    <a:pt x="9855" y="2386"/>
                  </a:lnTo>
                  <a:lnTo>
                    <a:pt x="9813" y="2260"/>
                  </a:lnTo>
                  <a:lnTo>
                    <a:pt x="9855" y="2156"/>
                  </a:lnTo>
                  <a:lnTo>
                    <a:pt x="9751" y="1988"/>
                  </a:lnTo>
                  <a:lnTo>
                    <a:pt x="9625" y="1946"/>
                  </a:lnTo>
                  <a:lnTo>
                    <a:pt x="9353" y="1905"/>
                  </a:lnTo>
                  <a:lnTo>
                    <a:pt x="9123" y="1591"/>
                  </a:lnTo>
                  <a:lnTo>
                    <a:pt x="8914" y="1549"/>
                  </a:lnTo>
                  <a:lnTo>
                    <a:pt x="8788" y="1570"/>
                  </a:lnTo>
                  <a:lnTo>
                    <a:pt x="8725" y="1528"/>
                  </a:lnTo>
                  <a:lnTo>
                    <a:pt x="8704" y="1361"/>
                  </a:lnTo>
                  <a:lnTo>
                    <a:pt x="8579" y="1340"/>
                  </a:lnTo>
                  <a:lnTo>
                    <a:pt x="8349" y="1235"/>
                  </a:lnTo>
                  <a:lnTo>
                    <a:pt x="8265" y="1319"/>
                  </a:lnTo>
                  <a:lnTo>
                    <a:pt x="8160" y="1319"/>
                  </a:lnTo>
                  <a:lnTo>
                    <a:pt x="7826" y="1109"/>
                  </a:lnTo>
                  <a:lnTo>
                    <a:pt x="7658" y="1047"/>
                  </a:lnTo>
                  <a:lnTo>
                    <a:pt x="7449" y="858"/>
                  </a:lnTo>
                  <a:lnTo>
                    <a:pt x="7323" y="900"/>
                  </a:lnTo>
                  <a:lnTo>
                    <a:pt x="7198" y="837"/>
                  </a:lnTo>
                  <a:lnTo>
                    <a:pt x="7093" y="858"/>
                  </a:lnTo>
                  <a:lnTo>
                    <a:pt x="7030" y="1005"/>
                  </a:lnTo>
                  <a:lnTo>
                    <a:pt x="6821" y="942"/>
                  </a:lnTo>
                  <a:lnTo>
                    <a:pt x="6591" y="1005"/>
                  </a:lnTo>
                  <a:lnTo>
                    <a:pt x="6361" y="1214"/>
                  </a:lnTo>
                  <a:lnTo>
                    <a:pt x="6256" y="1214"/>
                  </a:lnTo>
                  <a:lnTo>
                    <a:pt x="6173" y="1319"/>
                  </a:lnTo>
                  <a:lnTo>
                    <a:pt x="6110" y="1465"/>
                  </a:lnTo>
                  <a:lnTo>
                    <a:pt x="5838" y="1465"/>
                  </a:lnTo>
                  <a:lnTo>
                    <a:pt x="5733" y="1549"/>
                  </a:lnTo>
                  <a:lnTo>
                    <a:pt x="5775" y="1695"/>
                  </a:lnTo>
                  <a:lnTo>
                    <a:pt x="5859" y="1842"/>
                  </a:lnTo>
                  <a:lnTo>
                    <a:pt x="5838" y="1967"/>
                  </a:lnTo>
                  <a:lnTo>
                    <a:pt x="5691" y="1967"/>
                  </a:lnTo>
                  <a:lnTo>
                    <a:pt x="5357" y="1905"/>
                  </a:lnTo>
                  <a:lnTo>
                    <a:pt x="5064" y="1967"/>
                  </a:lnTo>
                  <a:lnTo>
                    <a:pt x="4708" y="2072"/>
                  </a:lnTo>
                  <a:lnTo>
                    <a:pt x="4520" y="2072"/>
                  </a:lnTo>
                  <a:lnTo>
                    <a:pt x="4185" y="1967"/>
                  </a:lnTo>
                  <a:lnTo>
                    <a:pt x="4059" y="1967"/>
                  </a:lnTo>
                  <a:lnTo>
                    <a:pt x="3766" y="1842"/>
                  </a:lnTo>
                  <a:lnTo>
                    <a:pt x="3662" y="1737"/>
                  </a:lnTo>
                  <a:lnTo>
                    <a:pt x="3641" y="1591"/>
                  </a:lnTo>
                  <a:lnTo>
                    <a:pt x="3557" y="1591"/>
                  </a:lnTo>
                  <a:lnTo>
                    <a:pt x="3432" y="1528"/>
                  </a:lnTo>
                  <a:lnTo>
                    <a:pt x="3264" y="1570"/>
                  </a:lnTo>
                  <a:lnTo>
                    <a:pt x="3181" y="1528"/>
                  </a:lnTo>
                  <a:lnTo>
                    <a:pt x="3055" y="1528"/>
                  </a:lnTo>
                  <a:lnTo>
                    <a:pt x="2929" y="1423"/>
                  </a:lnTo>
                  <a:lnTo>
                    <a:pt x="2846" y="1381"/>
                  </a:lnTo>
                  <a:lnTo>
                    <a:pt x="2804" y="1340"/>
                  </a:lnTo>
                  <a:lnTo>
                    <a:pt x="2825" y="1214"/>
                  </a:lnTo>
                  <a:lnTo>
                    <a:pt x="2825" y="1068"/>
                  </a:lnTo>
                  <a:lnTo>
                    <a:pt x="2741" y="942"/>
                  </a:lnTo>
                  <a:lnTo>
                    <a:pt x="2741" y="921"/>
                  </a:lnTo>
                  <a:lnTo>
                    <a:pt x="2699" y="942"/>
                  </a:lnTo>
                  <a:lnTo>
                    <a:pt x="2595" y="921"/>
                  </a:lnTo>
                  <a:lnTo>
                    <a:pt x="2553" y="858"/>
                  </a:lnTo>
                  <a:lnTo>
                    <a:pt x="2448" y="817"/>
                  </a:lnTo>
                  <a:lnTo>
                    <a:pt x="2281" y="607"/>
                  </a:lnTo>
                  <a:lnTo>
                    <a:pt x="2448" y="482"/>
                  </a:lnTo>
                  <a:lnTo>
                    <a:pt x="2323" y="398"/>
                  </a:lnTo>
                  <a:lnTo>
                    <a:pt x="2302" y="335"/>
                  </a:lnTo>
                  <a:lnTo>
                    <a:pt x="2344" y="293"/>
                  </a:lnTo>
                  <a:lnTo>
                    <a:pt x="2281" y="210"/>
                  </a:lnTo>
                  <a:lnTo>
                    <a:pt x="2218" y="105"/>
                  </a:lnTo>
                  <a:lnTo>
                    <a:pt x="2176" y="105"/>
                  </a:lnTo>
                  <a:lnTo>
                    <a:pt x="2176" y="84"/>
                  </a:lnTo>
                  <a:lnTo>
                    <a:pt x="2113" y="84"/>
                  </a:lnTo>
                  <a:lnTo>
                    <a:pt x="1988" y="168"/>
                  </a:lnTo>
                  <a:lnTo>
                    <a:pt x="1904" y="168"/>
                  </a:lnTo>
                  <a:lnTo>
                    <a:pt x="1862" y="273"/>
                  </a:lnTo>
                  <a:lnTo>
                    <a:pt x="1779" y="293"/>
                  </a:lnTo>
                  <a:lnTo>
                    <a:pt x="1674" y="419"/>
                  </a:lnTo>
                  <a:lnTo>
                    <a:pt x="1611" y="440"/>
                  </a:lnTo>
                  <a:lnTo>
                    <a:pt x="1569" y="503"/>
                  </a:lnTo>
                  <a:lnTo>
                    <a:pt x="1569" y="545"/>
                  </a:lnTo>
                  <a:lnTo>
                    <a:pt x="1465" y="607"/>
                  </a:lnTo>
                  <a:lnTo>
                    <a:pt x="1381" y="586"/>
                  </a:lnTo>
                  <a:lnTo>
                    <a:pt x="1256" y="607"/>
                  </a:lnTo>
                  <a:lnTo>
                    <a:pt x="1235" y="691"/>
                  </a:lnTo>
                  <a:lnTo>
                    <a:pt x="1046" y="607"/>
                  </a:lnTo>
                  <a:lnTo>
                    <a:pt x="921" y="607"/>
                  </a:lnTo>
                  <a:lnTo>
                    <a:pt x="753" y="524"/>
                  </a:lnTo>
                  <a:lnTo>
                    <a:pt x="732" y="398"/>
                  </a:lnTo>
                  <a:lnTo>
                    <a:pt x="460" y="273"/>
                  </a:lnTo>
                  <a:lnTo>
                    <a:pt x="502" y="189"/>
                  </a:lnTo>
                  <a:lnTo>
                    <a:pt x="440" y="84"/>
                  </a:lnTo>
                  <a:lnTo>
                    <a:pt x="356" y="84"/>
                  </a:lnTo>
                  <a:lnTo>
                    <a:pt x="293"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32" name="Google Shape;1032;p27"/>
            <p:cNvSpPr/>
            <p:nvPr/>
          </p:nvSpPr>
          <p:spPr>
            <a:xfrm>
              <a:off x="-2108347" y="3536956"/>
              <a:ext cx="43921" cy="35607"/>
            </a:xfrm>
            <a:custGeom>
              <a:avLst/>
              <a:gdLst/>
              <a:ahLst/>
              <a:cxnLst/>
              <a:rect l="l" t="t" r="r" b="b"/>
              <a:pathLst>
                <a:path w="2072" h="1759" extrusionOk="0">
                  <a:moveTo>
                    <a:pt x="419" y="1"/>
                  </a:moveTo>
                  <a:lnTo>
                    <a:pt x="168" y="64"/>
                  </a:lnTo>
                  <a:lnTo>
                    <a:pt x="0" y="105"/>
                  </a:lnTo>
                  <a:lnTo>
                    <a:pt x="84" y="210"/>
                  </a:lnTo>
                  <a:lnTo>
                    <a:pt x="84" y="294"/>
                  </a:lnTo>
                  <a:lnTo>
                    <a:pt x="189" y="315"/>
                  </a:lnTo>
                  <a:lnTo>
                    <a:pt x="272" y="419"/>
                  </a:lnTo>
                  <a:lnTo>
                    <a:pt x="209" y="608"/>
                  </a:lnTo>
                  <a:lnTo>
                    <a:pt x="251" y="838"/>
                  </a:lnTo>
                  <a:lnTo>
                    <a:pt x="398" y="942"/>
                  </a:lnTo>
                  <a:lnTo>
                    <a:pt x="691" y="942"/>
                  </a:lnTo>
                  <a:lnTo>
                    <a:pt x="795" y="1026"/>
                  </a:lnTo>
                  <a:lnTo>
                    <a:pt x="837" y="1110"/>
                  </a:lnTo>
                  <a:lnTo>
                    <a:pt x="921" y="1110"/>
                  </a:lnTo>
                  <a:lnTo>
                    <a:pt x="1026" y="1047"/>
                  </a:lnTo>
                  <a:lnTo>
                    <a:pt x="1193" y="1172"/>
                  </a:lnTo>
                  <a:lnTo>
                    <a:pt x="1235" y="1131"/>
                  </a:lnTo>
                  <a:lnTo>
                    <a:pt x="1339" y="1131"/>
                  </a:lnTo>
                  <a:lnTo>
                    <a:pt x="1423" y="1319"/>
                  </a:lnTo>
                  <a:lnTo>
                    <a:pt x="1570" y="1361"/>
                  </a:lnTo>
                  <a:lnTo>
                    <a:pt x="1842" y="1758"/>
                  </a:lnTo>
                  <a:lnTo>
                    <a:pt x="1967" y="1737"/>
                  </a:lnTo>
                  <a:lnTo>
                    <a:pt x="1967" y="1591"/>
                  </a:lnTo>
                  <a:lnTo>
                    <a:pt x="1988" y="1549"/>
                  </a:lnTo>
                  <a:lnTo>
                    <a:pt x="1925" y="1382"/>
                  </a:lnTo>
                  <a:lnTo>
                    <a:pt x="2072" y="1361"/>
                  </a:lnTo>
                  <a:lnTo>
                    <a:pt x="1946" y="1235"/>
                  </a:lnTo>
                  <a:lnTo>
                    <a:pt x="1758" y="1235"/>
                  </a:lnTo>
                  <a:lnTo>
                    <a:pt x="1507" y="1110"/>
                  </a:lnTo>
                  <a:lnTo>
                    <a:pt x="1423" y="921"/>
                  </a:lnTo>
                  <a:lnTo>
                    <a:pt x="1507" y="838"/>
                  </a:lnTo>
                  <a:lnTo>
                    <a:pt x="1507" y="712"/>
                  </a:lnTo>
                  <a:lnTo>
                    <a:pt x="1256" y="524"/>
                  </a:lnTo>
                  <a:lnTo>
                    <a:pt x="1256" y="419"/>
                  </a:lnTo>
                  <a:lnTo>
                    <a:pt x="1298" y="294"/>
                  </a:lnTo>
                  <a:lnTo>
                    <a:pt x="1193" y="168"/>
                  </a:lnTo>
                  <a:lnTo>
                    <a:pt x="984" y="126"/>
                  </a:lnTo>
                  <a:lnTo>
                    <a:pt x="837"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33" name="Google Shape;1033;p27"/>
            <p:cNvSpPr/>
            <p:nvPr/>
          </p:nvSpPr>
          <p:spPr>
            <a:xfrm>
              <a:off x="-2305711" y="3528495"/>
              <a:ext cx="220899" cy="86840"/>
            </a:xfrm>
            <a:custGeom>
              <a:avLst/>
              <a:gdLst/>
              <a:ahLst/>
              <a:cxnLst/>
              <a:rect l="l" t="t" r="r" b="b"/>
              <a:pathLst>
                <a:path w="10421" h="4290" extrusionOk="0">
                  <a:moveTo>
                    <a:pt x="4708" y="0"/>
                  </a:moveTo>
                  <a:lnTo>
                    <a:pt x="4562" y="63"/>
                  </a:lnTo>
                  <a:lnTo>
                    <a:pt x="4373" y="63"/>
                  </a:lnTo>
                  <a:lnTo>
                    <a:pt x="4290" y="21"/>
                  </a:lnTo>
                  <a:lnTo>
                    <a:pt x="4185" y="63"/>
                  </a:lnTo>
                  <a:lnTo>
                    <a:pt x="3913" y="63"/>
                  </a:lnTo>
                  <a:lnTo>
                    <a:pt x="3766" y="84"/>
                  </a:lnTo>
                  <a:lnTo>
                    <a:pt x="3494" y="189"/>
                  </a:lnTo>
                  <a:lnTo>
                    <a:pt x="3390" y="210"/>
                  </a:lnTo>
                  <a:lnTo>
                    <a:pt x="3181" y="230"/>
                  </a:lnTo>
                  <a:lnTo>
                    <a:pt x="3097" y="335"/>
                  </a:lnTo>
                  <a:lnTo>
                    <a:pt x="2992" y="377"/>
                  </a:lnTo>
                  <a:lnTo>
                    <a:pt x="2909" y="440"/>
                  </a:lnTo>
                  <a:lnTo>
                    <a:pt x="2867" y="502"/>
                  </a:lnTo>
                  <a:lnTo>
                    <a:pt x="2804" y="628"/>
                  </a:lnTo>
                  <a:lnTo>
                    <a:pt x="2762" y="649"/>
                  </a:lnTo>
                  <a:lnTo>
                    <a:pt x="2762" y="733"/>
                  </a:lnTo>
                  <a:lnTo>
                    <a:pt x="2553" y="733"/>
                  </a:lnTo>
                  <a:lnTo>
                    <a:pt x="2239" y="628"/>
                  </a:lnTo>
                  <a:lnTo>
                    <a:pt x="2155" y="628"/>
                  </a:lnTo>
                  <a:lnTo>
                    <a:pt x="2072" y="691"/>
                  </a:lnTo>
                  <a:lnTo>
                    <a:pt x="1946" y="649"/>
                  </a:lnTo>
                  <a:lnTo>
                    <a:pt x="1779" y="691"/>
                  </a:lnTo>
                  <a:lnTo>
                    <a:pt x="1674" y="649"/>
                  </a:lnTo>
                  <a:lnTo>
                    <a:pt x="1549" y="712"/>
                  </a:lnTo>
                  <a:lnTo>
                    <a:pt x="1528" y="795"/>
                  </a:lnTo>
                  <a:lnTo>
                    <a:pt x="1632" y="942"/>
                  </a:lnTo>
                  <a:lnTo>
                    <a:pt x="1779" y="963"/>
                  </a:lnTo>
                  <a:lnTo>
                    <a:pt x="1925" y="963"/>
                  </a:lnTo>
                  <a:lnTo>
                    <a:pt x="1883" y="1046"/>
                  </a:lnTo>
                  <a:lnTo>
                    <a:pt x="1653" y="1046"/>
                  </a:lnTo>
                  <a:lnTo>
                    <a:pt x="1444" y="1109"/>
                  </a:lnTo>
                  <a:lnTo>
                    <a:pt x="1402" y="1214"/>
                  </a:lnTo>
                  <a:lnTo>
                    <a:pt x="1423" y="1256"/>
                  </a:lnTo>
                  <a:lnTo>
                    <a:pt x="1528" y="1235"/>
                  </a:lnTo>
                  <a:lnTo>
                    <a:pt x="1570" y="1277"/>
                  </a:lnTo>
                  <a:lnTo>
                    <a:pt x="1507" y="1318"/>
                  </a:lnTo>
                  <a:lnTo>
                    <a:pt x="1214" y="1339"/>
                  </a:lnTo>
                  <a:lnTo>
                    <a:pt x="1109" y="1256"/>
                  </a:lnTo>
                  <a:lnTo>
                    <a:pt x="984" y="1339"/>
                  </a:lnTo>
                  <a:lnTo>
                    <a:pt x="900" y="1235"/>
                  </a:lnTo>
                  <a:lnTo>
                    <a:pt x="837" y="1235"/>
                  </a:lnTo>
                  <a:lnTo>
                    <a:pt x="733" y="1339"/>
                  </a:lnTo>
                  <a:lnTo>
                    <a:pt x="628" y="1339"/>
                  </a:lnTo>
                  <a:lnTo>
                    <a:pt x="502" y="1235"/>
                  </a:lnTo>
                  <a:lnTo>
                    <a:pt x="377" y="1235"/>
                  </a:lnTo>
                  <a:lnTo>
                    <a:pt x="105" y="1444"/>
                  </a:lnTo>
                  <a:lnTo>
                    <a:pt x="63" y="1549"/>
                  </a:lnTo>
                  <a:lnTo>
                    <a:pt x="0" y="1653"/>
                  </a:lnTo>
                  <a:lnTo>
                    <a:pt x="63" y="1695"/>
                  </a:lnTo>
                  <a:lnTo>
                    <a:pt x="63" y="1842"/>
                  </a:lnTo>
                  <a:lnTo>
                    <a:pt x="0" y="1883"/>
                  </a:lnTo>
                  <a:lnTo>
                    <a:pt x="63" y="1946"/>
                  </a:lnTo>
                  <a:lnTo>
                    <a:pt x="209" y="1883"/>
                  </a:lnTo>
                  <a:lnTo>
                    <a:pt x="251" y="1904"/>
                  </a:lnTo>
                  <a:lnTo>
                    <a:pt x="377" y="1883"/>
                  </a:lnTo>
                  <a:lnTo>
                    <a:pt x="502" y="1883"/>
                  </a:lnTo>
                  <a:lnTo>
                    <a:pt x="377" y="2009"/>
                  </a:lnTo>
                  <a:lnTo>
                    <a:pt x="398" y="2093"/>
                  </a:lnTo>
                  <a:lnTo>
                    <a:pt x="461" y="2197"/>
                  </a:lnTo>
                  <a:lnTo>
                    <a:pt x="461" y="2281"/>
                  </a:lnTo>
                  <a:lnTo>
                    <a:pt x="419" y="2302"/>
                  </a:lnTo>
                  <a:lnTo>
                    <a:pt x="481" y="2323"/>
                  </a:lnTo>
                  <a:lnTo>
                    <a:pt x="586" y="2281"/>
                  </a:lnTo>
                  <a:lnTo>
                    <a:pt x="586" y="2323"/>
                  </a:lnTo>
                  <a:lnTo>
                    <a:pt x="502" y="2406"/>
                  </a:lnTo>
                  <a:lnTo>
                    <a:pt x="377" y="2490"/>
                  </a:lnTo>
                  <a:lnTo>
                    <a:pt x="419" y="2532"/>
                  </a:lnTo>
                  <a:lnTo>
                    <a:pt x="502" y="2532"/>
                  </a:lnTo>
                  <a:lnTo>
                    <a:pt x="419" y="2595"/>
                  </a:lnTo>
                  <a:lnTo>
                    <a:pt x="377" y="2699"/>
                  </a:lnTo>
                  <a:lnTo>
                    <a:pt x="293" y="2699"/>
                  </a:lnTo>
                  <a:lnTo>
                    <a:pt x="251" y="2532"/>
                  </a:lnTo>
                  <a:lnTo>
                    <a:pt x="189" y="2511"/>
                  </a:lnTo>
                  <a:lnTo>
                    <a:pt x="189" y="2616"/>
                  </a:lnTo>
                  <a:lnTo>
                    <a:pt x="209" y="2720"/>
                  </a:lnTo>
                  <a:lnTo>
                    <a:pt x="168" y="2783"/>
                  </a:lnTo>
                  <a:lnTo>
                    <a:pt x="189" y="2846"/>
                  </a:lnTo>
                  <a:lnTo>
                    <a:pt x="293" y="2930"/>
                  </a:lnTo>
                  <a:lnTo>
                    <a:pt x="293" y="2888"/>
                  </a:lnTo>
                  <a:lnTo>
                    <a:pt x="419" y="2950"/>
                  </a:lnTo>
                  <a:lnTo>
                    <a:pt x="502" y="2950"/>
                  </a:lnTo>
                  <a:lnTo>
                    <a:pt x="628" y="3034"/>
                  </a:lnTo>
                  <a:lnTo>
                    <a:pt x="670" y="3160"/>
                  </a:lnTo>
                  <a:lnTo>
                    <a:pt x="586" y="3243"/>
                  </a:lnTo>
                  <a:lnTo>
                    <a:pt x="670" y="3327"/>
                  </a:lnTo>
                  <a:lnTo>
                    <a:pt x="670" y="3411"/>
                  </a:lnTo>
                  <a:lnTo>
                    <a:pt x="733" y="3411"/>
                  </a:lnTo>
                  <a:lnTo>
                    <a:pt x="879" y="3536"/>
                  </a:lnTo>
                  <a:lnTo>
                    <a:pt x="816" y="3641"/>
                  </a:lnTo>
                  <a:lnTo>
                    <a:pt x="733" y="3620"/>
                  </a:lnTo>
                  <a:lnTo>
                    <a:pt x="712" y="3662"/>
                  </a:lnTo>
                  <a:lnTo>
                    <a:pt x="795" y="3683"/>
                  </a:lnTo>
                  <a:lnTo>
                    <a:pt x="942" y="3662"/>
                  </a:lnTo>
                  <a:lnTo>
                    <a:pt x="1214" y="3662"/>
                  </a:lnTo>
                  <a:lnTo>
                    <a:pt x="1193" y="3725"/>
                  </a:lnTo>
                  <a:lnTo>
                    <a:pt x="1130" y="3767"/>
                  </a:lnTo>
                  <a:lnTo>
                    <a:pt x="1005" y="3829"/>
                  </a:lnTo>
                  <a:lnTo>
                    <a:pt x="816" y="3829"/>
                  </a:lnTo>
                  <a:lnTo>
                    <a:pt x="774" y="3871"/>
                  </a:lnTo>
                  <a:lnTo>
                    <a:pt x="837" y="3892"/>
                  </a:lnTo>
                  <a:lnTo>
                    <a:pt x="942" y="3871"/>
                  </a:lnTo>
                  <a:lnTo>
                    <a:pt x="1088" y="3871"/>
                  </a:lnTo>
                  <a:lnTo>
                    <a:pt x="1130" y="3829"/>
                  </a:lnTo>
                  <a:lnTo>
                    <a:pt x="1130" y="3934"/>
                  </a:lnTo>
                  <a:lnTo>
                    <a:pt x="1151" y="3955"/>
                  </a:lnTo>
                  <a:lnTo>
                    <a:pt x="1235" y="3871"/>
                  </a:lnTo>
                  <a:lnTo>
                    <a:pt x="1318" y="3767"/>
                  </a:lnTo>
                  <a:lnTo>
                    <a:pt x="1402" y="3767"/>
                  </a:lnTo>
                  <a:lnTo>
                    <a:pt x="1444" y="3829"/>
                  </a:lnTo>
                  <a:lnTo>
                    <a:pt x="1528" y="3829"/>
                  </a:lnTo>
                  <a:lnTo>
                    <a:pt x="1632" y="3892"/>
                  </a:lnTo>
                  <a:lnTo>
                    <a:pt x="1674" y="3829"/>
                  </a:lnTo>
                  <a:lnTo>
                    <a:pt x="1758" y="3850"/>
                  </a:lnTo>
                  <a:lnTo>
                    <a:pt x="1758" y="3892"/>
                  </a:lnTo>
                  <a:lnTo>
                    <a:pt x="1716" y="3934"/>
                  </a:lnTo>
                  <a:lnTo>
                    <a:pt x="1758" y="3997"/>
                  </a:lnTo>
                  <a:lnTo>
                    <a:pt x="1779" y="4080"/>
                  </a:lnTo>
                  <a:lnTo>
                    <a:pt x="1883" y="4185"/>
                  </a:lnTo>
                  <a:lnTo>
                    <a:pt x="1946" y="4164"/>
                  </a:lnTo>
                  <a:lnTo>
                    <a:pt x="2072" y="4206"/>
                  </a:lnTo>
                  <a:lnTo>
                    <a:pt x="2197" y="4185"/>
                  </a:lnTo>
                  <a:lnTo>
                    <a:pt x="2281" y="4143"/>
                  </a:lnTo>
                  <a:lnTo>
                    <a:pt x="2386" y="4143"/>
                  </a:lnTo>
                  <a:lnTo>
                    <a:pt x="2469" y="4080"/>
                  </a:lnTo>
                  <a:lnTo>
                    <a:pt x="2574" y="4143"/>
                  </a:lnTo>
                  <a:lnTo>
                    <a:pt x="2616" y="4080"/>
                  </a:lnTo>
                  <a:lnTo>
                    <a:pt x="2616" y="3955"/>
                  </a:lnTo>
                  <a:lnTo>
                    <a:pt x="2658" y="3871"/>
                  </a:lnTo>
                  <a:lnTo>
                    <a:pt x="2616" y="3767"/>
                  </a:lnTo>
                  <a:lnTo>
                    <a:pt x="2867" y="3746"/>
                  </a:lnTo>
                  <a:lnTo>
                    <a:pt x="3076" y="3746"/>
                  </a:lnTo>
                  <a:lnTo>
                    <a:pt x="3348" y="3892"/>
                  </a:lnTo>
                  <a:lnTo>
                    <a:pt x="3453" y="3892"/>
                  </a:lnTo>
                  <a:lnTo>
                    <a:pt x="3641" y="4143"/>
                  </a:lnTo>
                  <a:lnTo>
                    <a:pt x="3808" y="4248"/>
                  </a:lnTo>
                  <a:lnTo>
                    <a:pt x="4331" y="4185"/>
                  </a:lnTo>
                  <a:lnTo>
                    <a:pt x="4478" y="4101"/>
                  </a:lnTo>
                  <a:lnTo>
                    <a:pt x="4541" y="4101"/>
                  </a:lnTo>
                  <a:lnTo>
                    <a:pt x="4562" y="4143"/>
                  </a:lnTo>
                  <a:lnTo>
                    <a:pt x="4603" y="4080"/>
                  </a:lnTo>
                  <a:lnTo>
                    <a:pt x="4645" y="3976"/>
                  </a:lnTo>
                  <a:lnTo>
                    <a:pt x="4896" y="3725"/>
                  </a:lnTo>
                  <a:lnTo>
                    <a:pt x="4959" y="3683"/>
                  </a:lnTo>
                  <a:lnTo>
                    <a:pt x="5189" y="3767"/>
                  </a:lnTo>
                  <a:lnTo>
                    <a:pt x="5336" y="3850"/>
                  </a:lnTo>
                  <a:lnTo>
                    <a:pt x="5524" y="3787"/>
                  </a:lnTo>
                  <a:lnTo>
                    <a:pt x="5524" y="3746"/>
                  </a:lnTo>
                  <a:lnTo>
                    <a:pt x="5650" y="3662"/>
                  </a:lnTo>
                  <a:lnTo>
                    <a:pt x="5754" y="3683"/>
                  </a:lnTo>
                  <a:lnTo>
                    <a:pt x="5754" y="3767"/>
                  </a:lnTo>
                  <a:lnTo>
                    <a:pt x="5691" y="3934"/>
                  </a:lnTo>
                  <a:lnTo>
                    <a:pt x="5545" y="3997"/>
                  </a:lnTo>
                  <a:lnTo>
                    <a:pt x="5587" y="4059"/>
                  </a:lnTo>
                  <a:lnTo>
                    <a:pt x="5691" y="4185"/>
                  </a:lnTo>
                  <a:lnTo>
                    <a:pt x="5650" y="4269"/>
                  </a:lnTo>
                  <a:lnTo>
                    <a:pt x="5754" y="4290"/>
                  </a:lnTo>
                  <a:lnTo>
                    <a:pt x="5901" y="4269"/>
                  </a:lnTo>
                  <a:lnTo>
                    <a:pt x="6005" y="4206"/>
                  </a:lnTo>
                  <a:lnTo>
                    <a:pt x="5963" y="4080"/>
                  </a:lnTo>
                  <a:lnTo>
                    <a:pt x="6047" y="4059"/>
                  </a:lnTo>
                  <a:lnTo>
                    <a:pt x="6047" y="3829"/>
                  </a:lnTo>
                  <a:lnTo>
                    <a:pt x="6110" y="3746"/>
                  </a:lnTo>
                  <a:lnTo>
                    <a:pt x="6256" y="3787"/>
                  </a:lnTo>
                  <a:lnTo>
                    <a:pt x="6361" y="3829"/>
                  </a:lnTo>
                  <a:lnTo>
                    <a:pt x="6654" y="3683"/>
                  </a:lnTo>
                  <a:lnTo>
                    <a:pt x="6696" y="3683"/>
                  </a:lnTo>
                  <a:lnTo>
                    <a:pt x="6780" y="3641"/>
                  </a:lnTo>
                  <a:lnTo>
                    <a:pt x="7093" y="3620"/>
                  </a:lnTo>
                  <a:lnTo>
                    <a:pt x="7198" y="3641"/>
                  </a:lnTo>
                  <a:lnTo>
                    <a:pt x="7261" y="3683"/>
                  </a:lnTo>
                  <a:lnTo>
                    <a:pt x="7428" y="3746"/>
                  </a:lnTo>
                  <a:lnTo>
                    <a:pt x="7700" y="3746"/>
                  </a:lnTo>
                  <a:lnTo>
                    <a:pt x="7721" y="3683"/>
                  </a:lnTo>
                  <a:lnTo>
                    <a:pt x="7888" y="3641"/>
                  </a:lnTo>
                  <a:lnTo>
                    <a:pt x="7951" y="3557"/>
                  </a:lnTo>
                  <a:lnTo>
                    <a:pt x="8160" y="3474"/>
                  </a:lnTo>
                  <a:lnTo>
                    <a:pt x="8307" y="3474"/>
                  </a:lnTo>
                  <a:lnTo>
                    <a:pt x="8432" y="3453"/>
                  </a:lnTo>
                  <a:lnTo>
                    <a:pt x="8725" y="3474"/>
                  </a:lnTo>
                  <a:lnTo>
                    <a:pt x="8956" y="3411"/>
                  </a:lnTo>
                  <a:lnTo>
                    <a:pt x="9102" y="3411"/>
                  </a:lnTo>
                  <a:lnTo>
                    <a:pt x="9165" y="3432"/>
                  </a:lnTo>
                  <a:lnTo>
                    <a:pt x="9311" y="3306"/>
                  </a:lnTo>
                  <a:lnTo>
                    <a:pt x="9458" y="3306"/>
                  </a:lnTo>
                  <a:lnTo>
                    <a:pt x="9500" y="3264"/>
                  </a:lnTo>
                  <a:lnTo>
                    <a:pt x="9730" y="3264"/>
                  </a:lnTo>
                  <a:lnTo>
                    <a:pt x="9939" y="3327"/>
                  </a:lnTo>
                  <a:lnTo>
                    <a:pt x="10085" y="3264"/>
                  </a:lnTo>
                  <a:lnTo>
                    <a:pt x="10148" y="3327"/>
                  </a:lnTo>
                  <a:lnTo>
                    <a:pt x="10148" y="3432"/>
                  </a:lnTo>
                  <a:lnTo>
                    <a:pt x="10253" y="3474"/>
                  </a:lnTo>
                  <a:lnTo>
                    <a:pt x="10399" y="3453"/>
                  </a:lnTo>
                  <a:lnTo>
                    <a:pt x="10420" y="3348"/>
                  </a:lnTo>
                  <a:lnTo>
                    <a:pt x="10357" y="3223"/>
                  </a:lnTo>
                  <a:lnTo>
                    <a:pt x="10232" y="2992"/>
                  </a:lnTo>
                  <a:lnTo>
                    <a:pt x="10085" y="2930"/>
                  </a:lnTo>
                  <a:lnTo>
                    <a:pt x="10106" y="2846"/>
                  </a:lnTo>
                  <a:lnTo>
                    <a:pt x="10085" y="2699"/>
                  </a:lnTo>
                  <a:lnTo>
                    <a:pt x="10148" y="2511"/>
                  </a:lnTo>
                  <a:lnTo>
                    <a:pt x="10127" y="2469"/>
                  </a:lnTo>
                  <a:lnTo>
                    <a:pt x="10002" y="2427"/>
                  </a:lnTo>
                  <a:lnTo>
                    <a:pt x="10002" y="2281"/>
                  </a:lnTo>
                  <a:lnTo>
                    <a:pt x="10002" y="2176"/>
                  </a:lnTo>
                  <a:lnTo>
                    <a:pt x="9939" y="1967"/>
                  </a:lnTo>
                  <a:lnTo>
                    <a:pt x="9897" y="1842"/>
                  </a:lnTo>
                  <a:lnTo>
                    <a:pt x="9897" y="1779"/>
                  </a:lnTo>
                  <a:lnTo>
                    <a:pt x="10044" y="1779"/>
                  </a:lnTo>
                  <a:lnTo>
                    <a:pt x="10106" y="1632"/>
                  </a:lnTo>
                  <a:lnTo>
                    <a:pt x="10148" y="1570"/>
                  </a:lnTo>
                  <a:lnTo>
                    <a:pt x="10148" y="1528"/>
                  </a:lnTo>
                  <a:lnTo>
                    <a:pt x="10106" y="1444"/>
                  </a:lnTo>
                  <a:lnTo>
                    <a:pt x="10002" y="1360"/>
                  </a:lnTo>
                  <a:lnTo>
                    <a:pt x="9709" y="1360"/>
                  </a:lnTo>
                  <a:lnTo>
                    <a:pt x="9562" y="1256"/>
                  </a:lnTo>
                  <a:lnTo>
                    <a:pt x="9520" y="1026"/>
                  </a:lnTo>
                  <a:lnTo>
                    <a:pt x="9583" y="837"/>
                  </a:lnTo>
                  <a:lnTo>
                    <a:pt x="9500" y="733"/>
                  </a:lnTo>
                  <a:lnTo>
                    <a:pt x="9395" y="712"/>
                  </a:lnTo>
                  <a:lnTo>
                    <a:pt x="9395" y="628"/>
                  </a:lnTo>
                  <a:lnTo>
                    <a:pt x="9290" y="523"/>
                  </a:lnTo>
                  <a:lnTo>
                    <a:pt x="9186" y="502"/>
                  </a:lnTo>
                  <a:lnTo>
                    <a:pt x="8956" y="293"/>
                  </a:lnTo>
                  <a:lnTo>
                    <a:pt x="8851" y="272"/>
                  </a:lnTo>
                  <a:lnTo>
                    <a:pt x="8767" y="335"/>
                  </a:lnTo>
                  <a:lnTo>
                    <a:pt x="8725" y="335"/>
                  </a:lnTo>
                  <a:lnTo>
                    <a:pt x="8558" y="293"/>
                  </a:lnTo>
                  <a:lnTo>
                    <a:pt x="8516" y="377"/>
                  </a:lnTo>
                  <a:lnTo>
                    <a:pt x="8432" y="335"/>
                  </a:lnTo>
                  <a:lnTo>
                    <a:pt x="8412" y="230"/>
                  </a:lnTo>
                  <a:lnTo>
                    <a:pt x="8349" y="230"/>
                  </a:lnTo>
                  <a:lnTo>
                    <a:pt x="8328" y="272"/>
                  </a:lnTo>
                  <a:lnTo>
                    <a:pt x="8244" y="419"/>
                  </a:lnTo>
                  <a:lnTo>
                    <a:pt x="8098" y="502"/>
                  </a:lnTo>
                  <a:lnTo>
                    <a:pt x="7909" y="607"/>
                  </a:lnTo>
                  <a:lnTo>
                    <a:pt x="7888" y="691"/>
                  </a:lnTo>
                  <a:lnTo>
                    <a:pt x="7700" y="712"/>
                  </a:lnTo>
                  <a:lnTo>
                    <a:pt x="7616" y="754"/>
                  </a:lnTo>
                  <a:lnTo>
                    <a:pt x="7386" y="712"/>
                  </a:lnTo>
                  <a:lnTo>
                    <a:pt x="7324" y="649"/>
                  </a:lnTo>
                  <a:lnTo>
                    <a:pt x="7219" y="649"/>
                  </a:lnTo>
                  <a:lnTo>
                    <a:pt x="7198" y="628"/>
                  </a:lnTo>
                  <a:lnTo>
                    <a:pt x="7093" y="691"/>
                  </a:lnTo>
                  <a:lnTo>
                    <a:pt x="6884" y="691"/>
                  </a:lnTo>
                  <a:lnTo>
                    <a:pt x="6633" y="795"/>
                  </a:lnTo>
                  <a:lnTo>
                    <a:pt x="6445" y="754"/>
                  </a:lnTo>
                  <a:lnTo>
                    <a:pt x="6319" y="649"/>
                  </a:lnTo>
                  <a:lnTo>
                    <a:pt x="6235" y="712"/>
                  </a:lnTo>
                  <a:lnTo>
                    <a:pt x="6026" y="607"/>
                  </a:lnTo>
                  <a:lnTo>
                    <a:pt x="5901" y="586"/>
                  </a:lnTo>
                  <a:lnTo>
                    <a:pt x="5712" y="440"/>
                  </a:lnTo>
                  <a:lnTo>
                    <a:pt x="5629" y="440"/>
                  </a:lnTo>
                  <a:lnTo>
                    <a:pt x="5587" y="523"/>
                  </a:lnTo>
                  <a:lnTo>
                    <a:pt x="5503" y="502"/>
                  </a:lnTo>
                  <a:lnTo>
                    <a:pt x="5399" y="377"/>
                  </a:lnTo>
                  <a:lnTo>
                    <a:pt x="5378" y="210"/>
                  </a:lnTo>
                  <a:lnTo>
                    <a:pt x="5273" y="126"/>
                  </a:lnTo>
                  <a:lnTo>
                    <a:pt x="5210" y="168"/>
                  </a:lnTo>
                  <a:lnTo>
                    <a:pt x="5085" y="293"/>
                  </a:lnTo>
                  <a:lnTo>
                    <a:pt x="5022" y="272"/>
                  </a:lnTo>
                  <a:lnTo>
                    <a:pt x="4980" y="314"/>
                  </a:lnTo>
                  <a:lnTo>
                    <a:pt x="4771" y="105"/>
                  </a:lnTo>
                  <a:lnTo>
                    <a:pt x="475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34" name="Google Shape;1034;p27"/>
            <p:cNvSpPr/>
            <p:nvPr/>
          </p:nvSpPr>
          <p:spPr>
            <a:xfrm>
              <a:off x="-2308382" y="3528920"/>
              <a:ext cx="33725" cy="28400"/>
            </a:xfrm>
            <a:custGeom>
              <a:avLst/>
              <a:gdLst/>
              <a:ahLst/>
              <a:cxnLst/>
              <a:rect l="l" t="t" r="r" b="b"/>
              <a:pathLst>
                <a:path w="1591" h="1403" extrusionOk="0">
                  <a:moveTo>
                    <a:pt x="503" y="0"/>
                  </a:moveTo>
                  <a:lnTo>
                    <a:pt x="419" y="84"/>
                  </a:lnTo>
                  <a:lnTo>
                    <a:pt x="335" y="84"/>
                  </a:lnTo>
                  <a:lnTo>
                    <a:pt x="231" y="189"/>
                  </a:lnTo>
                  <a:lnTo>
                    <a:pt x="210" y="356"/>
                  </a:lnTo>
                  <a:lnTo>
                    <a:pt x="335" y="398"/>
                  </a:lnTo>
                  <a:lnTo>
                    <a:pt x="335" y="523"/>
                  </a:lnTo>
                  <a:lnTo>
                    <a:pt x="189" y="628"/>
                  </a:lnTo>
                  <a:lnTo>
                    <a:pt x="210" y="733"/>
                  </a:lnTo>
                  <a:lnTo>
                    <a:pt x="126" y="879"/>
                  </a:lnTo>
                  <a:lnTo>
                    <a:pt x="1" y="921"/>
                  </a:lnTo>
                  <a:lnTo>
                    <a:pt x="22" y="921"/>
                  </a:lnTo>
                  <a:lnTo>
                    <a:pt x="84" y="1025"/>
                  </a:lnTo>
                  <a:lnTo>
                    <a:pt x="168" y="1088"/>
                  </a:lnTo>
                  <a:lnTo>
                    <a:pt x="231" y="1046"/>
                  </a:lnTo>
                  <a:lnTo>
                    <a:pt x="294" y="1088"/>
                  </a:lnTo>
                  <a:lnTo>
                    <a:pt x="398" y="1046"/>
                  </a:lnTo>
                  <a:lnTo>
                    <a:pt x="294" y="1130"/>
                  </a:lnTo>
                  <a:lnTo>
                    <a:pt x="231" y="1130"/>
                  </a:lnTo>
                  <a:lnTo>
                    <a:pt x="168" y="1318"/>
                  </a:lnTo>
                  <a:lnTo>
                    <a:pt x="189" y="1402"/>
                  </a:lnTo>
                  <a:lnTo>
                    <a:pt x="419" y="1193"/>
                  </a:lnTo>
                  <a:lnTo>
                    <a:pt x="712" y="1025"/>
                  </a:lnTo>
                  <a:lnTo>
                    <a:pt x="796" y="879"/>
                  </a:lnTo>
                  <a:lnTo>
                    <a:pt x="900" y="816"/>
                  </a:lnTo>
                  <a:lnTo>
                    <a:pt x="1110" y="837"/>
                  </a:lnTo>
                  <a:lnTo>
                    <a:pt x="1152" y="795"/>
                  </a:lnTo>
                  <a:lnTo>
                    <a:pt x="1277" y="795"/>
                  </a:lnTo>
                  <a:lnTo>
                    <a:pt x="1361" y="816"/>
                  </a:lnTo>
                  <a:lnTo>
                    <a:pt x="1486" y="837"/>
                  </a:lnTo>
                  <a:lnTo>
                    <a:pt x="1591" y="733"/>
                  </a:lnTo>
                  <a:lnTo>
                    <a:pt x="1591" y="670"/>
                  </a:lnTo>
                  <a:lnTo>
                    <a:pt x="1486" y="607"/>
                  </a:lnTo>
                  <a:lnTo>
                    <a:pt x="1361" y="481"/>
                  </a:lnTo>
                  <a:lnTo>
                    <a:pt x="1235" y="461"/>
                  </a:lnTo>
                  <a:lnTo>
                    <a:pt x="1047" y="293"/>
                  </a:lnTo>
                  <a:lnTo>
                    <a:pt x="1026" y="84"/>
                  </a:lnTo>
                  <a:lnTo>
                    <a:pt x="921" y="63"/>
                  </a:lnTo>
                  <a:lnTo>
                    <a:pt x="817" y="147"/>
                  </a:lnTo>
                  <a:lnTo>
                    <a:pt x="64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35" name="Google Shape;1035;p27"/>
            <p:cNvSpPr/>
            <p:nvPr/>
          </p:nvSpPr>
          <p:spPr>
            <a:xfrm>
              <a:off x="-2147392" y="3594564"/>
              <a:ext cx="118452" cy="108864"/>
            </a:xfrm>
            <a:custGeom>
              <a:avLst/>
              <a:gdLst/>
              <a:ahLst/>
              <a:cxnLst/>
              <a:rect l="l" t="t" r="r" b="b"/>
              <a:pathLst>
                <a:path w="5588" h="5378" extrusionOk="0">
                  <a:moveTo>
                    <a:pt x="2031" y="0"/>
                  </a:moveTo>
                  <a:lnTo>
                    <a:pt x="1989" y="42"/>
                  </a:lnTo>
                  <a:lnTo>
                    <a:pt x="1842" y="42"/>
                  </a:lnTo>
                  <a:lnTo>
                    <a:pt x="1696" y="168"/>
                  </a:lnTo>
                  <a:lnTo>
                    <a:pt x="1717" y="189"/>
                  </a:lnTo>
                  <a:lnTo>
                    <a:pt x="1633" y="314"/>
                  </a:lnTo>
                  <a:lnTo>
                    <a:pt x="1591" y="314"/>
                  </a:lnTo>
                  <a:lnTo>
                    <a:pt x="1466" y="419"/>
                  </a:lnTo>
                  <a:lnTo>
                    <a:pt x="1215" y="482"/>
                  </a:lnTo>
                  <a:lnTo>
                    <a:pt x="1110" y="670"/>
                  </a:lnTo>
                  <a:lnTo>
                    <a:pt x="1110" y="837"/>
                  </a:lnTo>
                  <a:lnTo>
                    <a:pt x="1215" y="1047"/>
                  </a:lnTo>
                  <a:lnTo>
                    <a:pt x="1215" y="1235"/>
                  </a:lnTo>
                  <a:lnTo>
                    <a:pt x="1110" y="1444"/>
                  </a:lnTo>
                  <a:lnTo>
                    <a:pt x="1173" y="1549"/>
                  </a:lnTo>
                  <a:lnTo>
                    <a:pt x="1152" y="1716"/>
                  </a:lnTo>
                  <a:lnTo>
                    <a:pt x="1068" y="1842"/>
                  </a:lnTo>
                  <a:lnTo>
                    <a:pt x="1005" y="1925"/>
                  </a:lnTo>
                  <a:lnTo>
                    <a:pt x="1" y="2658"/>
                  </a:lnTo>
                  <a:lnTo>
                    <a:pt x="273" y="3411"/>
                  </a:lnTo>
                  <a:lnTo>
                    <a:pt x="775" y="3453"/>
                  </a:lnTo>
                  <a:lnTo>
                    <a:pt x="3474" y="5336"/>
                  </a:lnTo>
                  <a:lnTo>
                    <a:pt x="4562" y="5378"/>
                  </a:lnTo>
                  <a:lnTo>
                    <a:pt x="4709" y="5106"/>
                  </a:lnTo>
                  <a:lnTo>
                    <a:pt x="4834" y="4855"/>
                  </a:lnTo>
                  <a:lnTo>
                    <a:pt x="5085" y="4708"/>
                  </a:lnTo>
                  <a:lnTo>
                    <a:pt x="5274" y="4792"/>
                  </a:lnTo>
                  <a:lnTo>
                    <a:pt x="5399" y="4750"/>
                  </a:lnTo>
                  <a:lnTo>
                    <a:pt x="5462" y="4771"/>
                  </a:lnTo>
                  <a:lnTo>
                    <a:pt x="5546" y="4645"/>
                  </a:lnTo>
                  <a:lnTo>
                    <a:pt x="5588" y="4604"/>
                  </a:lnTo>
                  <a:lnTo>
                    <a:pt x="5546" y="4583"/>
                  </a:lnTo>
                  <a:lnTo>
                    <a:pt x="5441" y="4541"/>
                  </a:lnTo>
                  <a:lnTo>
                    <a:pt x="5337" y="4457"/>
                  </a:lnTo>
                  <a:lnTo>
                    <a:pt x="5274" y="4122"/>
                  </a:lnTo>
                  <a:lnTo>
                    <a:pt x="5085" y="4122"/>
                  </a:lnTo>
                  <a:lnTo>
                    <a:pt x="5064" y="3955"/>
                  </a:lnTo>
                  <a:lnTo>
                    <a:pt x="5064" y="3767"/>
                  </a:lnTo>
                  <a:lnTo>
                    <a:pt x="5190" y="3662"/>
                  </a:lnTo>
                  <a:lnTo>
                    <a:pt x="5064" y="3411"/>
                  </a:lnTo>
                  <a:lnTo>
                    <a:pt x="4960" y="3348"/>
                  </a:lnTo>
                  <a:lnTo>
                    <a:pt x="4855" y="3139"/>
                  </a:lnTo>
                  <a:lnTo>
                    <a:pt x="4772" y="3097"/>
                  </a:lnTo>
                  <a:lnTo>
                    <a:pt x="4730" y="3118"/>
                  </a:lnTo>
                  <a:lnTo>
                    <a:pt x="4290" y="2825"/>
                  </a:lnTo>
                  <a:lnTo>
                    <a:pt x="4186" y="2867"/>
                  </a:lnTo>
                  <a:lnTo>
                    <a:pt x="4123" y="2888"/>
                  </a:lnTo>
                  <a:lnTo>
                    <a:pt x="4018" y="2804"/>
                  </a:lnTo>
                  <a:lnTo>
                    <a:pt x="4018" y="2720"/>
                  </a:lnTo>
                  <a:lnTo>
                    <a:pt x="3997" y="2699"/>
                  </a:lnTo>
                  <a:lnTo>
                    <a:pt x="4039" y="2574"/>
                  </a:lnTo>
                  <a:lnTo>
                    <a:pt x="3914" y="2469"/>
                  </a:lnTo>
                  <a:lnTo>
                    <a:pt x="3893" y="2386"/>
                  </a:lnTo>
                  <a:lnTo>
                    <a:pt x="3788" y="2365"/>
                  </a:lnTo>
                  <a:lnTo>
                    <a:pt x="3704" y="2281"/>
                  </a:lnTo>
                  <a:lnTo>
                    <a:pt x="3621" y="2260"/>
                  </a:lnTo>
                  <a:lnTo>
                    <a:pt x="3621" y="2176"/>
                  </a:lnTo>
                  <a:lnTo>
                    <a:pt x="3684" y="2135"/>
                  </a:lnTo>
                  <a:lnTo>
                    <a:pt x="3663" y="2072"/>
                  </a:lnTo>
                  <a:lnTo>
                    <a:pt x="3684" y="1988"/>
                  </a:lnTo>
                  <a:lnTo>
                    <a:pt x="3684" y="1779"/>
                  </a:lnTo>
                  <a:lnTo>
                    <a:pt x="3725" y="1737"/>
                  </a:lnTo>
                  <a:lnTo>
                    <a:pt x="3767" y="1549"/>
                  </a:lnTo>
                  <a:lnTo>
                    <a:pt x="3830" y="1549"/>
                  </a:lnTo>
                  <a:lnTo>
                    <a:pt x="3914" y="1528"/>
                  </a:lnTo>
                  <a:lnTo>
                    <a:pt x="3914" y="1319"/>
                  </a:lnTo>
                  <a:lnTo>
                    <a:pt x="3872" y="1298"/>
                  </a:lnTo>
                  <a:lnTo>
                    <a:pt x="3830" y="1130"/>
                  </a:lnTo>
                  <a:lnTo>
                    <a:pt x="3914" y="1130"/>
                  </a:lnTo>
                  <a:lnTo>
                    <a:pt x="4018" y="1088"/>
                  </a:lnTo>
                  <a:lnTo>
                    <a:pt x="4081" y="1047"/>
                  </a:lnTo>
                  <a:lnTo>
                    <a:pt x="4018" y="1026"/>
                  </a:lnTo>
                  <a:lnTo>
                    <a:pt x="3935" y="984"/>
                  </a:lnTo>
                  <a:lnTo>
                    <a:pt x="3809" y="1005"/>
                  </a:lnTo>
                  <a:lnTo>
                    <a:pt x="3725" y="984"/>
                  </a:lnTo>
                  <a:lnTo>
                    <a:pt x="3516" y="879"/>
                  </a:lnTo>
                  <a:lnTo>
                    <a:pt x="3453" y="837"/>
                  </a:lnTo>
                  <a:lnTo>
                    <a:pt x="3349" y="795"/>
                  </a:lnTo>
                  <a:lnTo>
                    <a:pt x="3286" y="670"/>
                  </a:lnTo>
                  <a:lnTo>
                    <a:pt x="3244" y="565"/>
                  </a:lnTo>
                  <a:lnTo>
                    <a:pt x="3140" y="565"/>
                  </a:lnTo>
                  <a:lnTo>
                    <a:pt x="3077" y="419"/>
                  </a:lnTo>
                  <a:lnTo>
                    <a:pt x="3098" y="314"/>
                  </a:lnTo>
                  <a:lnTo>
                    <a:pt x="3035" y="189"/>
                  </a:lnTo>
                  <a:lnTo>
                    <a:pt x="2930" y="168"/>
                  </a:lnTo>
                  <a:lnTo>
                    <a:pt x="2784" y="210"/>
                  </a:lnTo>
                  <a:lnTo>
                    <a:pt x="2679" y="168"/>
                  </a:lnTo>
                  <a:lnTo>
                    <a:pt x="2679" y="63"/>
                  </a:lnTo>
                  <a:lnTo>
                    <a:pt x="2616" y="0"/>
                  </a:lnTo>
                  <a:lnTo>
                    <a:pt x="2470" y="63"/>
                  </a:lnTo>
                  <a:lnTo>
                    <a:pt x="2261"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36" name="Google Shape;1036;p27"/>
            <p:cNvSpPr/>
            <p:nvPr/>
          </p:nvSpPr>
          <p:spPr>
            <a:xfrm>
              <a:off x="-2050692" y="3689863"/>
              <a:ext cx="21303" cy="20769"/>
            </a:xfrm>
            <a:custGeom>
              <a:avLst/>
              <a:gdLst/>
              <a:ahLst/>
              <a:cxnLst/>
              <a:rect l="l" t="t" r="r" b="b"/>
              <a:pathLst>
                <a:path w="1005" h="1026" extrusionOk="0">
                  <a:moveTo>
                    <a:pt x="523" y="0"/>
                  </a:moveTo>
                  <a:lnTo>
                    <a:pt x="272" y="147"/>
                  </a:lnTo>
                  <a:lnTo>
                    <a:pt x="147" y="398"/>
                  </a:lnTo>
                  <a:lnTo>
                    <a:pt x="0" y="670"/>
                  </a:lnTo>
                  <a:lnTo>
                    <a:pt x="84" y="670"/>
                  </a:lnTo>
                  <a:lnTo>
                    <a:pt x="607" y="816"/>
                  </a:lnTo>
                  <a:lnTo>
                    <a:pt x="628" y="1025"/>
                  </a:lnTo>
                  <a:lnTo>
                    <a:pt x="1005" y="879"/>
                  </a:lnTo>
                  <a:lnTo>
                    <a:pt x="942" y="795"/>
                  </a:lnTo>
                  <a:lnTo>
                    <a:pt x="942" y="774"/>
                  </a:lnTo>
                  <a:lnTo>
                    <a:pt x="984" y="774"/>
                  </a:lnTo>
                  <a:lnTo>
                    <a:pt x="921" y="691"/>
                  </a:lnTo>
                  <a:lnTo>
                    <a:pt x="921" y="607"/>
                  </a:lnTo>
                  <a:lnTo>
                    <a:pt x="879" y="502"/>
                  </a:lnTo>
                  <a:lnTo>
                    <a:pt x="837" y="565"/>
                  </a:lnTo>
                  <a:lnTo>
                    <a:pt x="607" y="419"/>
                  </a:lnTo>
                  <a:lnTo>
                    <a:pt x="942" y="356"/>
                  </a:lnTo>
                  <a:lnTo>
                    <a:pt x="900" y="84"/>
                  </a:lnTo>
                  <a:lnTo>
                    <a:pt x="900" y="63"/>
                  </a:lnTo>
                  <a:lnTo>
                    <a:pt x="837" y="42"/>
                  </a:lnTo>
                  <a:lnTo>
                    <a:pt x="712" y="84"/>
                  </a:lnTo>
                  <a:lnTo>
                    <a:pt x="523"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37" name="Google Shape;1037;p27"/>
            <p:cNvSpPr/>
            <p:nvPr/>
          </p:nvSpPr>
          <p:spPr>
            <a:xfrm>
              <a:off x="-2228109" y="3619543"/>
              <a:ext cx="27536" cy="14858"/>
            </a:xfrm>
            <a:custGeom>
              <a:avLst/>
              <a:gdLst/>
              <a:ahLst/>
              <a:cxnLst/>
              <a:rect l="l" t="t" r="r" b="b"/>
              <a:pathLst>
                <a:path w="1299" h="734" extrusionOk="0">
                  <a:moveTo>
                    <a:pt x="1194" y="1"/>
                  </a:moveTo>
                  <a:lnTo>
                    <a:pt x="1005" y="105"/>
                  </a:lnTo>
                  <a:lnTo>
                    <a:pt x="775" y="210"/>
                  </a:lnTo>
                  <a:lnTo>
                    <a:pt x="608" y="210"/>
                  </a:lnTo>
                  <a:lnTo>
                    <a:pt x="482" y="168"/>
                  </a:lnTo>
                  <a:lnTo>
                    <a:pt x="378" y="168"/>
                  </a:lnTo>
                  <a:lnTo>
                    <a:pt x="378" y="231"/>
                  </a:lnTo>
                  <a:lnTo>
                    <a:pt x="357" y="315"/>
                  </a:lnTo>
                  <a:lnTo>
                    <a:pt x="273" y="336"/>
                  </a:lnTo>
                  <a:lnTo>
                    <a:pt x="147" y="294"/>
                  </a:lnTo>
                  <a:lnTo>
                    <a:pt x="85" y="377"/>
                  </a:lnTo>
                  <a:lnTo>
                    <a:pt x="1" y="398"/>
                  </a:lnTo>
                  <a:lnTo>
                    <a:pt x="1" y="524"/>
                  </a:lnTo>
                  <a:lnTo>
                    <a:pt x="85" y="629"/>
                  </a:lnTo>
                  <a:lnTo>
                    <a:pt x="210" y="712"/>
                  </a:lnTo>
                  <a:lnTo>
                    <a:pt x="378" y="691"/>
                  </a:lnTo>
                  <a:lnTo>
                    <a:pt x="461" y="733"/>
                  </a:lnTo>
                  <a:lnTo>
                    <a:pt x="503" y="691"/>
                  </a:lnTo>
                  <a:lnTo>
                    <a:pt x="629" y="649"/>
                  </a:lnTo>
                  <a:lnTo>
                    <a:pt x="775" y="545"/>
                  </a:lnTo>
                  <a:lnTo>
                    <a:pt x="838" y="503"/>
                  </a:lnTo>
                  <a:lnTo>
                    <a:pt x="1005" y="524"/>
                  </a:lnTo>
                  <a:lnTo>
                    <a:pt x="1005" y="419"/>
                  </a:lnTo>
                  <a:lnTo>
                    <a:pt x="984" y="315"/>
                  </a:lnTo>
                  <a:lnTo>
                    <a:pt x="1110" y="168"/>
                  </a:lnTo>
                  <a:lnTo>
                    <a:pt x="1235" y="85"/>
                  </a:lnTo>
                  <a:lnTo>
                    <a:pt x="1298" y="22"/>
                  </a:lnTo>
                  <a:lnTo>
                    <a:pt x="125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38" name="Google Shape;1038;p27"/>
            <p:cNvSpPr/>
            <p:nvPr/>
          </p:nvSpPr>
          <p:spPr>
            <a:xfrm>
              <a:off x="-2187305" y="3597520"/>
              <a:ext cx="76311" cy="64837"/>
            </a:xfrm>
            <a:custGeom>
              <a:avLst/>
              <a:gdLst/>
              <a:ahLst/>
              <a:cxnLst/>
              <a:rect l="l" t="t" r="r" b="b"/>
              <a:pathLst>
                <a:path w="3600" h="3203" extrusionOk="0">
                  <a:moveTo>
                    <a:pt x="3370" y="1"/>
                  </a:moveTo>
                  <a:lnTo>
                    <a:pt x="3139" y="64"/>
                  </a:lnTo>
                  <a:lnTo>
                    <a:pt x="2846" y="43"/>
                  </a:lnTo>
                  <a:lnTo>
                    <a:pt x="2721" y="64"/>
                  </a:lnTo>
                  <a:lnTo>
                    <a:pt x="2574" y="64"/>
                  </a:lnTo>
                  <a:lnTo>
                    <a:pt x="2365" y="147"/>
                  </a:lnTo>
                  <a:lnTo>
                    <a:pt x="2302" y="231"/>
                  </a:lnTo>
                  <a:lnTo>
                    <a:pt x="2135" y="273"/>
                  </a:lnTo>
                  <a:lnTo>
                    <a:pt x="2114" y="336"/>
                  </a:lnTo>
                  <a:lnTo>
                    <a:pt x="1842" y="336"/>
                  </a:lnTo>
                  <a:lnTo>
                    <a:pt x="1675" y="273"/>
                  </a:lnTo>
                  <a:lnTo>
                    <a:pt x="1612" y="231"/>
                  </a:lnTo>
                  <a:lnTo>
                    <a:pt x="1507" y="210"/>
                  </a:lnTo>
                  <a:lnTo>
                    <a:pt x="1194" y="231"/>
                  </a:lnTo>
                  <a:lnTo>
                    <a:pt x="1110" y="273"/>
                  </a:lnTo>
                  <a:lnTo>
                    <a:pt x="1068" y="273"/>
                  </a:lnTo>
                  <a:lnTo>
                    <a:pt x="775" y="419"/>
                  </a:lnTo>
                  <a:lnTo>
                    <a:pt x="670" y="377"/>
                  </a:lnTo>
                  <a:lnTo>
                    <a:pt x="524" y="336"/>
                  </a:lnTo>
                  <a:lnTo>
                    <a:pt x="461" y="419"/>
                  </a:lnTo>
                  <a:lnTo>
                    <a:pt x="461" y="649"/>
                  </a:lnTo>
                  <a:lnTo>
                    <a:pt x="377" y="670"/>
                  </a:lnTo>
                  <a:lnTo>
                    <a:pt x="419" y="796"/>
                  </a:lnTo>
                  <a:lnTo>
                    <a:pt x="315" y="859"/>
                  </a:lnTo>
                  <a:lnTo>
                    <a:pt x="168" y="880"/>
                  </a:lnTo>
                  <a:lnTo>
                    <a:pt x="64" y="859"/>
                  </a:lnTo>
                  <a:lnTo>
                    <a:pt x="1" y="901"/>
                  </a:lnTo>
                  <a:lnTo>
                    <a:pt x="22" y="1068"/>
                  </a:lnTo>
                  <a:lnTo>
                    <a:pt x="105" y="1277"/>
                  </a:lnTo>
                  <a:lnTo>
                    <a:pt x="147" y="1403"/>
                  </a:lnTo>
                  <a:lnTo>
                    <a:pt x="126" y="1528"/>
                  </a:lnTo>
                  <a:lnTo>
                    <a:pt x="105" y="1779"/>
                  </a:lnTo>
                  <a:lnTo>
                    <a:pt x="336" y="1779"/>
                  </a:lnTo>
                  <a:lnTo>
                    <a:pt x="377" y="1905"/>
                  </a:lnTo>
                  <a:lnTo>
                    <a:pt x="482" y="1947"/>
                  </a:lnTo>
                  <a:lnTo>
                    <a:pt x="482" y="2114"/>
                  </a:lnTo>
                  <a:lnTo>
                    <a:pt x="545" y="2198"/>
                  </a:lnTo>
                  <a:lnTo>
                    <a:pt x="461" y="2219"/>
                  </a:lnTo>
                  <a:lnTo>
                    <a:pt x="419" y="2219"/>
                  </a:lnTo>
                  <a:lnTo>
                    <a:pt x="315" y="2302"/>
                  </a:lnTo>
                  <a:lnTo>
                    <a:pt x="252" y="2449"/>
                  </a:lnTo>
                  <a:lnTo>
                    <a:pt x="168" y="2574"/>
                  </a:lnTo>
                  <a:lnTo>
                    <a:pt x="147" y="2574"/>
                  </a:lnTo>
                  <a:lnTo>
                    <a:pt x="168" y="2616"/>
                  </a:lnTo>
                  <a:lnTo>
                    <a:pt x="252" y="2679"/>
                  </a:lnTo>
                  <a:lnTo>
                    <a:pt x="273" y="2888"/>
                  </a:lnTo>
                  <a:lnTo>
                    <a:pt x="252" y="2993"/>
                  </a:lnTo>
                  <a:lnTo>
                    <a:pt x="315" y="2993"/>
                  </a:lnTo>
                  <a:lnTo>
                    <a:pt x="482" y="3077"/>
                  </a:lnTo>
                  <a:lnTo>
                    <a:pt x="629" y="3181"/>
                  </a:lnTo>
                  <a:lnTo>
                    <a:pt x="649" y="3181"/>
                  </a:lnTo>
                  <a:lnTo>
                    <a:pt x="733" y="3202"/>
                  </a:lnTo>
                  <a:lnTo>
                    <a:pt x="1884" y="2512"/>
                  </a:lnTo>
                  <a:lnTo>
                    <a:pt x="2888" y="1779"/>
                  </a:lnTo>
                  <a:lnTo>
                    <a:pt x="2951" y="1696"/>
                  </a:lnTo>
                  <a:lnTo>
                    <a:pt x="3035" y="1570"/>
                  </a:lnTo>
                  <a:lnTo>
                    <a:pt x="3056" y="1403"/>
                  </a:lnTo>
                  <a:lnTo>
                    <a:pt x="2993" y="1298"/>
                  </a:lnTo>
                  <a:lnTo>
                    <a:pt x="3098" y="1089"/>
                  </a:lnTo>
                  <a:lnTo>
                    <a:pt x="3098" y="901"/>
                  </a:lnTo>
                  <a:lnTo>
                    <a:pt x="2993" y="691"/>
                  </a:lnTo>
                  <a:lnTo>
                    <a:pt x="2993" y="524"/>
                  </a:lnTo>
                  <a:lnTo>
                    <a:pt x="3098" y="336"/>
                  </a:lnTo>
                  <a:lnTo>
                    <a:pt x="3349" y="273"/>
                  </a:lnTo>
                  <a:lnTo>
                    <a:pt x="3474" y="168"/>
                  </a:lnTo>
                  <a:lnTo>
                    <a:pt x="3516" y="168"/>
                  </a:lnTo>
                  <a:lnTo>
                    <a:pt x="3600" y="43"/>
                  </a:lnTo>
                  <a:lnTo>
                    <a:pt x="3579" y="22"/>
                  </a:lnTo>
                  <a:lnTo>
                    <a:pt x="351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39" name="Google Shape;1039;p27"/>
            <p:cNvSpPr/>
            <p:nvPr/>
          </p:nvSpPr>
          <p:spPr>
            <a:xfrm>
              <a:off x="-2202822" y="3649622"/>
              <a:ext cx="18654" cy="51699"/>
            </a:xfrm>
            <a:custGeom>
              <a:avLst/>
              <a:gdLst/>
              <a:ahLst/>
              <a:cxnLst/>
              <a:rect l="l" t="t" r="r" b="b"/>
              <a:pathLst>
                <a:path w="880" h="2554" extrusionOk="0">
                  <a:moveTo>
                    <a:pt x="837" y="0"/>
                  </a:moveTo>
                  <a:lnTo>
                    <a:pt x="754" y="105"/>
                  </a:lnTo>
                  <a:lnTo>
                    <a:pt x="565" y="147"/>
                  </a:lnTo>
                  <a:lnTo>
                    <a:pt x="524" y="105"/>
                  </a:lnTo>
                  <a:lnTo>
                    <a:pt x="377" y="252"/>
                  </a:lnTo>
                  <a:lnTo>
                    <a:pt x="335" y="670"/>
                  </a:lnTo>
                  <a:lnTo>
                    <a:pt x="168" y="1005"/>
                  </a:lnTo>
                  <a:lnTo>
                    <a:pt x="1" y="1235"/>
                  </a:lnTo>
                  <a:lnTo>
                    <a:pt x="63" y="1256"/>
                  </a:lnTo>
                  <a:lnTo>
                    <a:pt x="168" y="1444"/>
                  </a:lnTo>
                  <a:lnTo>
                    <a:pt x="231" y="1653"/>
                  </a:lnTo>
                  <a:lnTo>
                    <a:pt x="377" y="1884"/>
                  </a:lnTo>
                  <a:lnTo>
                    <a:pt x="524" y="2197"/>
                  </a:lnTo>
                  <a:lnTo>
                    <a:pt x="461" y="2344"/>
                  </a:lnTo>
                  <a:lnTo>
                    <a:pt x="545" y="2553"/>
                  </a:lnTo>
                  <a:lnTo>
                    <a:pt x="628" y="2448"/>
                  </a:lnTo>
                  <a:lnTo>
                    <a:pt x="628" y="2407"/>
                  </a:lnTo>
                  <a:lnTo>
                    <a:pt x="628" y="2344"/>
                  </a:lnTo>
                  <a:lnTo>
                    <a:pt x="670" y="2281"/>
                  </a:lnTo>
                  <a:lnTo>
                    <a:pt x="670" y="2156"/>
                  </a:lnTo>
                  <a:lnTo>
                    <a:pt x="733" y="1988"/>
                  </a:lnTo>
                  <a:lnTo>
                    <a:pt x="691" y="1842"/>
                  </a:lnTo>
                  <a:lnTo>
                    <a:pt x="754" y="1821"/>
                  </a:lnTo>
                  <a:lnTo>
                    <a:pt x="754" y="1674"/>
                  </a:lnTo>
                  <a:lnTo>
                    <a:pt x="775" y="1549"/>
                  </a:lnTo>
                  <a:lnTo>
                    <a:pt x="775" y="1465"/>
                  </a:lnTo>
                  <a:lnTo>
                    <a:pt x="775" y="1214"/>
                  </a:lnTo>
                  <a:lnTo>
                    <a:pt x="754" y="1235"/>
                  </a:lnTo>
                  <a:lnTo>
                    <a:pt x="670" y="1235"/>
                  </a:lnTo>
                  <a:lnTo>
                    <a:pt x="565" y="1298"/>
                  </a:lnTo>
                  <a:lnTo>
                    <a:pt x="524" y="1235"/>
                  </a:lnTo>
                  <a:lnTo>
                    <a:pt x="545" y="1047"/>
                  </a:lnTo>
                  <a:lnTo>
                    <a:pt x="545" y="796"/>
                  </a:lnTo>
                  <a:lnTo>
                    <a:pt x="524" y="712"/>
                  </a:lnTo>
                  <a:lnTo>
                    <a:pt x="545" y="565"/>
                  </a:lnTo>
                  <a:lnTo>
                    <a:pt x="670" y="565"/>
                  </a:lnTo>
                  <a:lnTo>
                    <a:pt x="691" y="670"/>
                  </a:lnTo>
                  <a:lnTo>
                    <a:pt x="754" y="670"/>
                  </a:lnTo>
                  <a:lnTo>
                    <a:pt x="837" y="607"/>
                  </a:lnTo>
                  <a:lnTo>
                    <a:pt x="837" y="524"/>
                  </a:lnTo>
                  <a:lnTo>
                    <a:pt x="796" y="482"/>
                  </a:lnTo>
                  <a:lnTo>
                    <a:pt x="775" y="377"/>
                  </a:lnTo>
                  <a:lnTo>
                    <a:pt x="837" y="210"/>
                  </a:lnTo>
                  <a:lnTo>
                    <a:pt x="858" y="63"/>
                  </a:lnTo>
                  <a:lnTo>
                    <a:pt x="87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40" name="Google Shape;1040;p27"/>
            <p:cNvSpPr/>
            <p:nvPr/>
          </p:nvSpPr>
          <p:spPr>
            <a:xfrm>
              <a:off x="-2186415" y="3649622"/>
              <a:ext cx="4897" cy="10607"/>
            </a:xfrm>
            <a:custGeom>
              <a:avLst/>
              <a:gdLst/>
              <a:ahLst/>
              <a:cxnLst/>
              <a:rect l="l" t="t" r="r" b="b"/>
              <a:pathLst>
                <a:path w="231" h="524" extrusionOk="0">
                  <a:moveTo>
                    <a:pt x="105" y="0"/>
                  </a:moveTo>
                  <a:lnTo>
                    <a:pt x="84" y="63"/>
                  </a:lnTo>
                  <a:lnTo>
                    <a:pt x="63" y="210"/>
                  </a:lnTo>
                  <a:lnTo>
                    <a:pt x="1" y="377"/>
                  </a:lnTo>
                  <a:lnTo>
                    <a:pt x="22" y="482"/>
                  </a:lnTo>
                  <a:lnTo>
                    <a:pt x="63" y="524"/>
                  </a:lnTo>
                  <a:lnTo>
                    <a:pt x="84" y="524"/>
                  </a:lnTo>
                  <a:lnTo>
                    <a:pt x="126" y="482"/>
                  </a:lnTo>
                  <a:lnTo>
                    <a:pt x="210" y="419"/>
                  </a:lnTo>
                  <a:lnTo>
                    <a:pt x="231" y="314"/>
                  </a:lnTo>
                  <a:lnTo>
                    <a:pt x="210" y="105"/>
                  </a:lnTo>
                  <a:lnTo>
                    <a:pt x="126" y="42"/>
                  </a:lnTo>
                  <a:lnTo>
                    <a:pt x="105"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41" name="Google Shape;1041;p27"/>
            <p:cNvSpPr/>
            <p:nvPr/>
          </p:nvSpPr>
          <p:spPr>
            <a:xfrm>
              <a:off x="-2191736" y="3661059"/>
              <a:ext cx="6677" cy="14838"/>
            </a:xfrm>
            <a:custGeom>
              <a:avLst/>
              <a:gdLst/>
              <a:ahLst/>
              <a:cxnLst/>
              <a:rect l="l" t="t" r="r" b="b"/>
              <a:pathLst>
                <a:path w="315" h="733" extrusionOk="0">
                  <a:moveTo>
                    <a:pt x="22" y="0"/>
                  </a:moveTo>
                  <a:lnTo>
                    <a:pt x="1" y="147"/>
                  </a:lnTo>
                  <a:lnTo>
                    <a:pt x="22" y="231"/>
                  </a:lnTo>
                  <a:lnTo>
                    <a:pt x="22" y="482"/>
                  </a:lnTo>
                  <a:lnTo>
                    <a:pt x="1" y="670"/>
                  </a:lnTo>
                  <a:lnTo>
                    <a:pt x="42" y="733"/>
                  </a:lnTo>
                  <a:lnTo>
                    <a:pt x="147" y="670"/>
                  </a:lnTo>
                  <a:lnTo>
                    <a:pt x="231" y="670"/>
                  </a:lnTo>
                  <a:lnTo>
                    <a:pt x="252" y="649"/>
                  </a:lnTo>
                  <a:lnTo>
                    <a:pt x="273" y="440"/>
                  </a:lnTo>
                  <a:lnTo>
                    <a:pt x="273" y="356"/>
                  </a:lnTo>
                  <a:lnTo>
                    <a:pt x="314" y="210"/>
                  </a:lnTo>
                  <a:lnTo>
                    <a:pt x="314" y="147"/>
                  </a:lnTo>
                  <a:lnTo>
                    <a:pt x="314" y="63"/>
                  </a:lnTo>
                  <a:lnTo>
                    <a:pt x="314" y="42"/>
                  </a:lnTo>
                  <a:lnTo>
                    <a:pt x="231" y="105"/>
                  </a:lnTo>
                  <a:lnTo>
                    <a:pt x="168" y="105"/>
                  </a:lnTo>
                  <a:lnTo>
                    <a:pt x="14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42" name="Google Shape;1042;p27"/>
            <p:cNvSpPr/>
            <p:nvPr/>
          </p:nvSpPr>
          <p:spPr>
            <a:xfrm>
              <a:off x="-2191736" y="3633530"/>
              <a:ext cx="15983" cy="19068"/>
            </a:xfrm>
            <a:custGeom>
              <a:avLst/>
              <a:gdLst/>
              <a:ahLst/>
              <a:cxnLst/>
              <a:rect l="l" t="t" r="r" b="b"/>
              <a:pathLst>
                <a:path w="754" h="942" extrusionOk="0">
                  <a:moveTo>
                    <a:pt x="314" y="0"/>
                  </a:moveTo>
                  <a:lnTo>
                    <a:pt x="314" y="21"/>
                  </a:lnTo>
                  <a:lnTo>
                    <a:pt x="231" y="21"/>
                  </a:lnTo>
                  <a:lnTo>
                    <a:pt x="210" y="440"/>
                  </a:lnTo>
                  <a:lnTo>
                    <a:pt x="105" y="586"/>
                  </a:lnTo>
                  <a:lnTo>
                    <a:pt x="1" y="733"/>
                  </a:lnTo>
                  <a:lnTo>
                    <a:pt x="1" y="879"/>
                  </a:lnTo>
                  <a:lnTo>
                    <a:pt x="1" y="900"/>
                  </a:lnTo>
                  <a:lnTo>
                    <a:pt x="42" y="942"/>
                  </a:lnTo>
                  <a:lnTo>
                    <a:pt x="231" y="900"/>
                  </a:lnTo>
                  <a:lnTo>
                    <a:pt x="314" y="795"/>
                  </a:lnTo>
                  <a:lnTo>
                    <a:pt x="377" y="795"/>
                  </a:lnTo>
                  <a:lnTo>
                    <a:pt x="461" y="670"/>
                  </a:lnTo>
                  <a:lnTo>
                    <a:pt x="524" y="523"/>
                  </a:lnTo>
                  <a:lnTo>
                    <a:pt x="628" y="440"/>
                  </a:lnTo>
                  <a:lnTo>
                    <a:pt x="670" y="440"/>
                  </a:lnTo>
                  <a:lnTo>
                    <a:pt x="754" y="419"/>
                  </a:lnTo>
                  <a:lnTo>
                    <a:pt x="691" y="335"/>
                  </a:lnTo>
                  <a:lnTo>
                    <a:pt x="691" y="168"/>
                  </a:lnTo>
                  <a:lnTo>
                    <a:pt x="586" y="126"/>
                  </a:lnTo>
                  <a:lnTo>
                    <a:pt x="545"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43" name="Google Shape;1043;p27"/>
            <p:cNvSpPr/>
            <p:nvPr/>
          </p:nvSpPr>
          <p:spPr>
            <a:xfrm>
              <a:off x="-2190845" y="3648347"/>
              <a:ext cx="49242" cy="58055"/>
            </a:xfrm>
            <a:custGeom>
              <a:avLst/>
              <a:gdLst/>
              <a:ahLst/>
              <a:cxnLst/>
              <a:rect l="l" t="t" r="r" b="b"/>
              <a:pathLst>
                <a:path w="2323" h="2868" extrusionOk="0">
                  <a:moveTo>
                    <a:pt x="2051" y="1"/>
                  </a:moveTo>
                  <a:lnTo>
                    <a:pt x="900" y="691"/>
                  </a:lnTo>
                  <a:lnTo>
                    <a:pt x="816" y="670"/>
                  </a:lnTo>
                  <a:lnTo>
                    <a:pt x="796" y="670"/>
                  </a:lnTo>
                  <a:lnTo>
                    <a:pt x="649" y="566"/>
                  </a:lnTo>
                  <a:lnTo>
                    <a:pt x="482" y="482"/>
                  </a:lnTo>
                  <a:lnTo>
                    <a:pt x="419" y="482"/>
                  </a:lnTo>
                  <a:lnTo>
                    <a:pt x="335" y="545"/>
                  </a:lnTo>
                  <a:lnTo>
                    <a:pt x="293" y="587"/>
                  </a:lnTo>
                  <a:lnTo>
                    <a:pt x="272" y="587"/>
                  </a:lnTo>
                  <a:lnTo>
                    <a:pt x="272" y="670"/>
                  </a:lnTo>
                  <a:lnTo>
                    <a:pt x="272" y="691"/>
                  </a:lnTo>
                  <a:lnTo>
                    <a:pt x="272" y="775"/>
                  </a:lnTo>
                  <a:lnTo>
                    <a:pt x="272" y="838"/>
                  </a:lnTo>
                  <a:lnTo>
                    <a:pt x="231" y="984"/>
                  </a:lnTo>
                  <a:lnTo>
                    <a:pt x="231" y="1068"/>
                  </a:lnTo>
                  <a:lnTo>
                    <a:pt x="210" y="1528"/>
                  </a:lnTo>
                  <a:lnTo>
                    <a:pt x="210" y="1612"/>
                  </a:lnTo>
                  <a:lnTo>
                    <a:pt x="189" y="1737"/>
                  </a:lnTo>
                  <a:lnTo>
                    <a:pt x="189" y="1884"/>
                  </a:lnTo>
                  <a:lnTo>
                    <a:pt x="126" y="1905"/>
                  </a:lnTo>
                  <a:lnTo>
                    <a:pt x="168" y="2051"/>
                  </a:lnTo>
                  <a:lnTo>
                    <a:pt x="105" y="2219"/>
                  </a:lnTo>
                  <a:lnTo>
                    <a:pt x="105" y="2344"/>
                  </a:lnTo>
                  <a:lnTo>
                    <a:pt x="63" y="2407"/>
                  </a:lnTo>
                  <a:lnTo>
                    <a:pt x="63" y="2470"/>
                  </a:lnTo>
                  <a:lnTo>
                    <a:pt x="63" y="2553"/>
                  </a:lnTo>
                  <a:lnTo>
                    <a:pt x="0" y="2679"/>
                  </a:lnTo>
                  <a:lnTo>
                    <a:pt x="0" y="2721"/>
                  </a:lnTo>
                  <a:lnTo>
                    <a:pt x="189" y="2721"/>
                  </a:lnTo>
                  <a:lnTo>
                    <a:pt x="754" y="2867"/>
                  </a:lnTo>
                  <a:lnTo>
                    <a:pt x="1172" y="2449"/>
                  </a:lnTo>
                  <a:lnTo>
                    <a:pt x="1633" y="2407"/>
                  </a:lnTo>
                  <a:lnTo>
                    <a:pt x="1653" y="2219"/>
                  </a:lnTo>
                  <a:lnTo>
                    <a:pt x="1884" y="1926"/>
                  </a:lnTo>
                  <a:lnTo>
                    <a:pt x="1235" y="1214"/>
                  </a:lnTo>
                  <a:lnTo>
                    <a:pt x="2093" y="963"/>
                  </a:lnTo>
                  <a:lnTo>
                    <a:pt x="2302" y="754"/>
                  </a:lnTo>
                  <a:lnTo>
                    <a:pt x="2323" y="754"/>
                  </a:lnTo>
                  <a:lnTo>
                    <a:pt x="2051"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44" name="Google Shape;1044;p27"/>
            <p:cNvSpPr/>
            <p:nvPr/>
          </p:nvSpPr>
          <p:spPr>
            <a:xfrm>
              <a:off x="-2191736" y="3663589"/>
              <a:ext cx="253713" cy="204186"/>
            </a:xfrm>
            <a:custGeom>
              <a:avLst/>
              <a:gdLst/>
              <a:ahLst/>
              <a:cxnLst/>
              <a:rect l="l" t="t" r="r" b="b"/>
              <a:pathLst>
                <a:path w="11969" h="10087" extrusionOk="0">
                  <a:moveTo>
                    <a:pt x="2344" y="1"/>
                  </a:moveTo>
                  <a:lnTo>
                    <a:pt x="2135" y="210"/>
                  </a:lnTo>
                  <a:lnTo>
                    <a:pt x="1277" y="461"/>
                  </a:lnTo>
                  <a:lnTo>
                    <a:pt x="1926" y="1173"/>
                  </a:lnTo>
                  <a:lnTo>
                    <a:pt x="1695" y="1466"/>
                  </a:lnTo>
                  <a:lnTo>
                    <a:pt x="1675" y="1654"/>
                  </a:lnTo>
                  <a:lnTo>
                    <a:pt x="1214" y="1696"/>
                  </a:lnTo>
                  <a:lnTo>
                    <a:pt x="796" y="2114"/>
                  </a:lnTo>
                  <a:lnTo>
                    <a:pt x="231" y="1968"/>
                  </a:lnTo>
                  <a:lnTo>
                    <a:pt x="42" y="1968"/>
                  </a:lnTo>
                  <a:lnTo>
                    <a:pt x="42" y="2177"/>
                  </a:lnTo>
                  <a:lnTo>
                    <a:pt x="42" y="2407"/>
                  </a:lnTo>
                  <a:lnTo>
                    <a:pt x="1" y="2595"/>
                  </a:lnTo>
                  <a:lnTo>
                    <a:pt x="1" y="2637"/>
                  </a:lnTo>
                  <a:lnTo>
                    <a:pt x="63" y="2616"/>
                  </a:lnTo>
                  <a:lnTo>
                    <a:pt x="105" y="2637"/>
                  </a:lnTo>
                  <a:lnTo>
                    <a:pt x="168" y="2595"/>
                  </a:lnTo>
                  <a:lnTo>
                    <a:pt x="314" y="2658"/>
                  </a:lnTo>
                  <a:lnTo>
                    <a:pt x="273" y="2700"/>
                  </a:lnTo>
                  <a:lnTo>
                    <a:pt x="524" y="2972"/>
                  </a:lnTo>
                  <a:lnTo>
                    <a:pt x="545" y="3119"/>
                  </a:lnTo>
                  <a:lnTo>
                    <a:pt x="628" y="3139"/>
                  </a:lnTo>
                  <a:lnTo>
                    <a:pt x="628" y="3244"/>
                  </a:lnTo>
                  <a:lnTo>
                    <a:pt x="754" y="3349"/>
                  </a:lnTo>
                  <a:lnTo>
                    <a:pt x="838" y="3370"/>
                  </a:lnTo>
                  <a:lnTo>
                    <a:pt x="984" y="3663"/>
                  </a:lnTo>
                  <a:lnTo>
                    <a:pt x="984" y="3746"/>
                  </a:lnTo>
                  <a:lnTo>
                    <a:pt x="1047" y="3851"/>
                  </a:lnTo>
                  <a:lnTo>
                    <a:pt x="1110" y="3851"/>
                  </a:lnTo>
                  <a:lnTo>
                    <a:pt x="1151" y="3997"/>
                  </a:lnTo>
                  <a:lnTo>
                    <a:pt x="1193" y="4081"/>
                  </a:lnTo>
                  <a:lnTo>
                    <a:pt x="1319" y="4123"/>
                  </a:lnTo>
                  <a:lnTo>
                    <a:pt x="1423" y="4416"/>
                  </a:lnTo>
                  <a:lnTo>
                    <a:pt x="1528" y="4479"/>
                  </a:lnTo>
                  <a:lnTo>
                    <a:pt x="1570" y="4625"/>
                  </a:lnTo>
                  <a:lnTo>
                    <a:pt x="1528" y="4709"/>
                  </a:lnTo>
                  <a:lnTo>
                    <a:pt x="1528" y="4792"/>
                  </a:lnTo>
                  <a:lnTo>
                    <a:pt x="1633" y="4897"/>
                  </a:lnTo>
                  <a:lnTo>
                    <a:pt x="1633" y="4960"/>
                  </a:lnTo>
                  <a:lnTo>
                    <a:pt x="1716" y="5023"/>
                  </a:lnTo>
                  <a:lnTo>
                    <a:pt x="1821" y="4939"/>
                  </a:lnTo>
                  <a:lnTo>
                    <a:pt x="1926" y="5043"/>
                  </a:lnTo>
                  <a:lnTo>
                    <a:pt x="2114" y="5127"/>
                  </a:lnTo>
                  <a:lnTo>
                    <a:pt x="2260" y="5274"/>
                  </a:lnTo>
                  <a:lnTo>
                    <a:pt x="2323" y="5378"/>
                  </a:lnTo>
                  <a:lnTo>
                    <a:pt x="2344" y="5420"/>
                  </a:lnTo>
                  <a:lnTo>
                    <a:pt x="2365" y="5546"/>
                  </a:lnTo>
                  <a:lnTo>
                    <a:pt x="2428" y="5588"/>
                  </a:lnTo>
                  <a:lnTo>
                    <a:pt x="2470" y="5797"/>
                  </a:lnTo>
                  <a:lnTo>
                    <a:pt x="2574" y="5880"/>
                  </a:lnTo>
                  <a:lnTo>
                    <a:pt x="2637" y="6090"/>
                  </a:lnTo>
                  <a:lnTo>
                    <a:pt x="2658" y="6173"/>
                  </a:lnTo>
                  <a:lnTo>
                    <a:pt x="2616" y="6362"/>
                  </a:lnTo>
                  <a:lnTo>
                    <a:pt x="2574" y="6383"/>
                  </a:lnTo>
                  <a:lnTo>
                    <a:pt x="2616" y="6487"/>
                  </a:lnTo>
                  <a:lnTo>
                    <a:pt x="2658" y="6696"/>
                  </a:lnTo>
                  <a:lnTo>
                    <a:pt x="2679" y="6906"/>
                  </a:lnTo>
                  <a:lnTo>
                    <a:pt x="2783" y="7010"/>
                  </a:lnTo>
                  <a:lnTo>
                    <a:pt x="2825" y="7094"/>
                  </a:lnTo>
                  <a:lnTo>
                    <a:pt x="3097" y="7408"/>
                  </a:lnTo>
                  <a:lnTo>
                    <a:pt x="3202" y="7429"/>
                  </a:lnTo>
                  <a:lnTo>
                    <a:pt x="3307" y="7450"/>
                  </a:lnTo>
                  <a:lnTo>
                    <a:pt x="3390" y="7554"/>
                  </a:lnTo>
                  <a:lnTo>
                    <a:pt x="3474" y="7554"/>
                  </a:lnTo>
                  <a:lnTo>
                    <a:pt x="3620" y="7680"/>
                  </a:lnTo>
                  <a:lnTo>
                    <a:pt x="3620" y="7784"/>
                  </a:lnTo>
                  <a:lnTo>
                    <a:pt x="3788" y="7826"/>
                  </a:lnTo>
                  <a:lnTo>
                    <a:pt x="3767" y="7889"/>
                  </a:lnTo>
                  <a:lnTo>
                    <a:pt x="3830" y="7931"/>
                  </a:lnTo>
                  <a:lnTo>
                    <a:pt x="3976" y="8412"/>
                  </a:lnTo>
                  <a:lnTo>
                    <a:pt x="4102" y="8496"/>
                  </a:lnTo>
                  <a:lnTo>
                    <a:pt x="4102" y="8663"/>
                  </a:lnTo>
                  <a:lnTo>
                    <a:pt x="4541" y="9082"/>
                  </a:lnTo>
                  <a:lnTo>
                    <a:pt x="4604" y="9082"/>
                  </a:lnTo>
                  <a:lnTo>
                    <a:pt x="4646" y="9333"/>
                  </a:lnTo>
                  <a:lnTo>
                    <a:pt x="4834" y="9396"/>
                  </a:lnTo>
                  <a:lnTo>
                    <a:pt x="4939" y="9668"/>
                  </a:lnTo>
                  <a:lnTo>
                    <a:pt x="5043" y="9709"/>
                  </a:lnTo>
                  <a:lnTo>
                    <a:pt x="5127" y="9730"/>
                  </a:lnTo>
                  <a:lnTo>
                    <a:pt x="5169" y="9626"/>
                  </a:lnTo>
                  <a:lnTo>
                    <a:pt x="5336" y="9521"/>
                  </a:lnTo>
                  <a:lnTo>
                    <a:pt x="5232" y="9312"/>
                  </a:lnTo>
                  <a:lnTo>
                    <a:pt x="5294" y="9040"/>
                  </a:lnTo>
                  <a:lnTo>
                    <a:pt x="5462" y="8977"/>
                  </a:lnTo>
                  <a:lnTo>
                    <a:pt x="5650" y="9124"/>
                  </a:lnTo>
                  <a:lnTo>
                    <a:pt x="5985" y="9124"/>
                  </a:lnTo>
                  <a:lnTo>
                    <a:pt x="6487" y="9333"/>
                  </a:lnTo>
                  <a:lnTo>
                    <a:pt x="7010" y="9563"/>
                  </a:lnTo>
                  <a:lnTo>
                    <a:pt x="7031" y="10086"/>
                  </a:lnTo>
                  <a:lnTo>
                    <a:pt x="8077" y="8684"/>
                  </a:lnTo>
                  <a:lnTo>
                    <a:pt x="10253" y="8036"/>
                  </a:lnTo>
                  <a:lnTo>
                    <a:pt x="11885" y="7554"/>
                  </a:lnTo>
                  <a:lnTo>
                    <a:pt x="11969" y="6299"/>
                  </a:lnTo>
                  <a:lnTo>
                    <a:pt x="11843" y="5839"/>
                  </a:lnTo>
                  <a:lnTo>
                    <a:pt x="11655" y="5985"/>
                  </a:lnTo>
                  <a:lnTo>
                    <a:pt x="9960" y="5755"/>
                  </a:lnTo>
                  <a:lnTo>
                    <a:pt x="9835" y="5274"/>
                  </a:lnTo>
                  <a:lnTo>
                    <a:pt x="9688" y="5127"/>
                  </a:lnTo>
                  <a:lnTo>
                    <a:pt x="9688" y="4939"/>
                  </a:lnTo>
                  <a:lnTo>
                    <a:pt x="9688" y="4918"/>
                  </a:lnTo>
                  <a:lnTo>
                    <a:pt x="9667" y="4939"/>
                  </a:lnTo>
                  <a:lnTo>
                    <a:pt x="9625" y="4855"/>
                  </a:lnTo>
                  <a:lnTo>
                    <a:pt x="9625" y="4792"/>
                  </a:lnTo>
                  <a:lnTo>
                    <a:pt x="9667" y="4730"/>
                  </a:lnTo>
                  <a:lnTo>
                    <a:pt x="9563" y="4730"/>
                  </a:lnTo>
                  <a:lnTo>
                    <a:pt x="9563" y="4709"/>
                  </a:lnTo>
                  <a:lnTo>
                    <a:pt x="9458" y="4709"/>
                  </a:lnTo>
                  <a:lnTo>
                    <a:pt x="9270" y="4604"/>
                  </a:lnTo>
                  <a:lnTo>
                    <a:pt x="9249" y="4541"/>
                  </a:lnTo>
                  <a:lnTo>
                    <a:pt x="9228" y="4583"/>
                  </a:lnTo>
                  <a:lnTo>
                    <a:pt x="9123" y="4437"/>
                  </a:lnTo>
                  <a:lnTo>
                    <a:pt x="9102" y="4290"/>
                  </a:lnTo>
                  <a:lnTo>
                    <a:pt x="8809" y="3914"/>
                  </a:lnTo>
                  <a:lnTo>
                    <a:pt x="8726" y="3788"/>
                  </a:lnTo>
                  <a:lnTo>
                    <a:pt x="8809" y="3788"/>
                  </a:lnTo>
                  <a:lnTo>
                    <a:pt x="8809" y="3746"/>
                  </a:lnTo>
                  <a:lnTo>
                    <a:pt x="8705" y="3453"/>
                  </a:lnTo>
                  <a:lnTo>
                    <a:pt x="8705" y="3391"/>
                  </a:lnTo>
                  <a:lnTo>
                    <a:pt x="8621" y="3265"/>
                  </a:lnTo>
                  <a:lnTo>
                    <a:pt x="8579" y="3265"/>
                  </a:lnTo>
                  <a:lnTo>
                    <a:pt x="8391" y="3014"/>
                  </a:lnTo>
                  <a:lnTo>
                    <a:pt x="8307" y="3014"/>
                  </a:lnTo>
                  <a:lnTo>
                    <a:pt x="8224" y="2909"/>
                  </a:lnTo>
                  <a:lnTo>
                    <a:pt x="8224" y="2867"/>
                  </a:lnTo>
                  <a:lnTo>
                    <a:pt x="8286" y="2867"/>
                  </a:lnTo>
                  <a:lnTo>
                    <a:pt x="8307" y="2909"/>
                  </a:lnTo>
                  <a:lnTo>
                    <a:pt x="8286" y="2826"/>
                  </a:lnTo>
                  <a:lnTo>
                    <a:pt x="8182" y="2805"/>
                  </a:lnTo>
                  <a:lnTo>
                    <a:pt x="7973" y="2763"/>
                  </a:lnTo>
                  <a:lnTo>
                    <a:pt x="7868" y="2449"/>
                  </a:lnTo>
                  <a:lnTo>
                    <a:pt x="7805" y="2323"/>
                  </a:lnTo>
                  <a:lnTo>
                    <a:pt x="7742" y="2303"/>
                  </a:lnTo>
                  <a:lnTo>
                    <a:pt x="7742" y="2198"/>
                  </a:lnTo>
                  <a:lnTo>
                    <a:pt x="7701" y="2219"/>
                  </a:lnTo>
                  <a:lnTo>
                    <a:pt x="7659" y="2177"/>
                  </a:lnTo>
                  <a:lnTo>
                    <a:pt x="7282" y="2323"/>
                  </a:lnTo>
                  <a:lnTo>
                    <a:pt x="7261" y="2114"/>
                  </a:lnTo>
                  <a:lnTo>
                    <a:pt x="6738" y="1968"/>
                  </a:lnTo>
                  <a:lnTo>
                    <a:pt x="6654" y="1968"/>
                  </a:lnTo>
                  <a:lnTo>
                    <a:pt x="5566" y="1926"/>
                  </a:lnTo>
                  <a:lnTo>
                    <a:pt x="2867" y="43"/>
                  </a:lnTo>
                  <a:lnTo>
                    <a:pt x="2344"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6B65"/>
                </a:solidFill>
                <a:effectLst/>
                <a:uLnTx/>
                <a:uFillTx/>
                <a:latin typeface="Arial"/>
                <a:cs typeface="Arial"/>
                <a:sym typeface="Arial"/>
              </a:endParaRPr>
            </a:p>
          </p:txBody>
        </p:sp>
        <p:sp>
          <p:nvSpPr>
            <p:cNvPr id="1045" name="Google Shape;1045;p27"/>
            <p:cNvSpPr/>
            <p:nvPr/>
          </p:nvSpPr>
          <p:spPr>
            <a:xfrm>
              <a:off x="-1996152" y="3739416"/>
              <a:ext cx="9348" cy="19494"/>
            </a:xfrm>
            <a:custGeom>
              <a:avLst/>
              <a:gdLst/>
              <a:ahLst/>
              <a:cxnLst/>
              <a:rect l="l" t="t" r="r" b="b"/>
              <a:pathLst>
                <a:path w="441" h="963" extrusionOk="0">
                  <a:moveTo>
                    <a:pt x="147" y="0"/>
                  </a:moveTo>
                  <a:lnTo>
                    <a:pt x="147" y="42"/>
                  </a:lnTo>
                  <a:lnTo>
                    <a:pt x="106" y="42"/>
                  </a:lnTo>
                  <a:lnTo>
                    <a:pt x="106" y="105"/>
                  </a:lnTo>
                  <a:lnTo>
                    <a:pt x="43" y="126"/>
                  </a:lnTo>
                  <a:lnTo>
                    <a:pt x="85" y="209"/>
                  </a:lnTo>
                  <a:lnTo>
                    <a:pt x="43" y="209"/>
                  </a:lnTo>
                  <a:lnTo>
                    <a:pt x="85" y="377"/>
                  </a:lnTo>
                  <a:lnTo>
                    <a:pt x="43" y="356"/>
                  </a:lnTo>
                  <a:lnTo>
                    <a:pt x="1" y="356"/>
                  </a:lnTo>
                  <a:lnTo>
                    <a:pt x="1" y="544"/>
                  </a:lnTo>
                  <a:lnTo>
                    <a:pt x="22" y="628"/>
                  </a:lnTo>
                  <a:lnTo>
                    <a:pt x="43" y="670"/>
                  </a:lnTo>
                  <a:lnTo>
                    <a:pt x="43" y="795"/>
                  </a:lnTo>
                  <a:lnTo>
                    <a:pt x="22" y="795"/>
                  </a:lnTo>
                  <a:lnTo>
                    <a:pt x="43" y="858"/>
                  </a:lnTo>
                  <a:lnTo>
                    <a:pt x="231" y="963"/>
                  </a:lnTo>
                  <a:lnTo>
                    <a:pt x="336" y="963"/>
                  </a:lnTo>
                  <a:lnTo>
                    <a:pt x="398" y="942"/>
                  </a:lnTo>
                  <a:lnTo>
                    <a:pt x="440" y="670"/>
                  </a:lnTo>
                  <a:lnTo>
                    <a:pt x="398" y="544"/>
                  </a:lnTo>
                  <a:lnTo>
                    <a:pt x="336" y="544"/>
                  </a:lnTo>
                  <a:lnTo>
                    <a:pt x="315" y="356"/>
                  </a:lnTo>
                  <a:lnTo>
                    <a:pt x="336" y="356"/>
                  </a:lnTo>
                  <a:lnTo>
                    <a:pt x="398" y="168"/>
                  </a:lnTo>
                  <a:lnTo>
                    <a:pt x="357" y="126"/>
                  </a:lnTo>
                  <a:lnTo>
                    <a:pt x="315" y="126"/>
                  </a:lnTo>
                  <a:lnTo>
                    <a:pt x="315" y="63"/>
                  </a:lnTo>
                  <a:lnTo>
                    <a:pt x="21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46" name="Google Shape;1046;p27"/>
            <p:cNvSpPr/>
            <p:nvPr/>
          </p:nvSpPr>
          <p:spPr>
            <a:xfrm>
              <a:off x="-1986380" y="3740691"/>
              <a:ext cx="58569" cy="44068"/>
            </a:xfrm>
            <a:custGeom>
              <a:avLst/>
              <a:gdLst/>
              <a:ahLst/>
              <a:cxnLst/>
              <a:rect l="l" t="t" r="r" b="b"/>
              <a:pathLst>
                <a:path w="2763" h="2177" extrusionOk="0">
                  <a:moveTo>
                    <a:pt x="2490" y="0"/>
                  </a:moveTo>
                  <a:lnTo>
                    <a:pt x="2490" y="84"/>
                  </a:lnTo>
                  <a:lnTo>
                    <a:pt x="2469" y="146"/>
                  </a:lnTo>
                  <a:lnTo>
                    <a:pt x="2093" y="356"/>
                  </a:lnTo>
                  <a:lnTo>
                    <a:pt x="2093" y="502"/>
                  </a:lnTo>
                  <a:lnTo>
                    <a:pt x="1779" y="795"/>
                  </a:lnTo>
                  <a:lnTo>
                    <a:pt x="1737" y="879"/>
                  </a:lnTo>
                  <a:lnTo>
                    <a:pt x="1779" y="900"/>
                  </a:lnTo>
                  <a:lnTo>
                    <a:pt x="1821" y="983"/>
                  </a:lnTo>
                  <a:lnTo>
                    <a:pt x="1653" y="1130"/>
                  </a:lnTo>
                  <a:lnTo>
                    <a:pt x="1611" y="1046"/>
                  </a:lnTo>
                  <a:lnTo>
                    <a:pt x="1549" y="1088"/>
                  </a:lnTo>
                  <a:lnTo>
                    <a:pt x="1465" y="1088"/>
                  </a:lnTo>
                  <a:lnTo>
                    <a:pt x="1507" y="1193"/>
                  </a:lnTo>
                  <a:lnTo>
                    <a:pt x="1444" y="1193"/>
                  </a:lnTo>
                  <a:lnTo>
                    <a:pt x="1423" y="1234"/>
                  </a:lnTo>
                  <a:lnTo>
                    <a:pt x="1256" y="1255"/>
                  </a:lnTo>
                  <a:lnTo>
                    <a:pt x="1130" y="1297"/>
                  </a:lnTo>
                  <a:lnTo>
                    <a:pt x="1088" y="1214"/>
                  </a:lnTo>
                  <a:lnTo>
                    <a:pt x="837" y="1214"/>
                  </a:lnTo>
                  <a:lnTo>
                    <a:pt x="628" y="1151"/>
                  </a:lnTo>
                  <a:lnTo>
                    <a:pt x="398" y="1339"/>
                  </a:lnTo>
                  <a:lnTo>
                    <a:pt x="314" y="1318"/>
                  </a:lnTo>
                  <a:lnTo>
                    <a:pt x="251" y="1318"/>
                  </a:lnTo>
                  <a:lnTo>
                    <a:pt x="147" y="1360"/>
                  </a:lnTo>
                  <a:lnTo>
                    <a:pt x="105" y="1109"/>
                  </a:lnTo>
                  <a:lnTo>
                    <a:pt x="63" y="1151"/>
                  </a:lnTo>
                  <a:lnTo>
                    <a:pt x="0" y="1130"/>
                  </a:lnTo>
                  <a:lnTo>
                    <a:pt x="0" y="1318"/>
                  </a:lnTo>
                  <a:lnTo>
                    <a:pt x="147" y="1465"/>
                  </a:lnTo>
                  <a:lnTo>
                    <a:pt x="272" y="1946"/>
                  </a:lnTo>
                  <a:lnTo>
                    <a:pt x="1967" y="2176"/>
                  </a:lnTo>
                  <a:lnTo>
                    <a:pt x="2155" y="2030"/>
                  </a:lnTo>
                  <a:lnTo>
                    <a:pt x="2658" y="502"/>
                  </a:lnTo>
                  <a:lnTo>
                    <a:pt x="2762" y="481"/>
                  </a:lnTo>
                  <a:lnTo>
                    <a:pt x="2762" y="314"/>
                  </a:lnTo>
                  <a:lnTo>
                    <a:pt x="2720" y="251"/>
                  </a:lnTo>
                  <a:lnTo>
                    <a:pt x="2678" y="272"/>
                  </a:lnTo>
                  <a:lnTo>
                    <a:pt x="2658" y="251"/>
                  </a:lnTo>
                  <a:lnTo>
                    <a:pt x="2595" y="209"/>
                  </a:lnTo>
                  <a:lnTo>
                    <a:pt x="2574" y="42"/>
                  </a:lnTo>
                  <a:lnTo>
                    <a:pt x="249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47" name="Google Shape;1047;p27"/>
            <p:cNvSpPr/>
            <p:nvPr/>
          </p:nvSpPr>
          <p:spPr>
            <a:xfrm>
              <a:off x="-1975294" y="3750427"/>
              <a:ext cx="91828" cy="108014"/>
            </a:xfrm>
            <a:custGeom>
              <a:avLst/>
              <a:gdLst/>
              <a:ahLst/>
              <a:cxnLst/>
              <a:rect l="l" t="t" r="r" b="b"/>
              <a:pathLst>
                <a:path w="4332" h="5336" extrusionOk="0">
                  <a:moveTo>
                    <a:pt x="2239" y="0"/>
                  </a:moveTo>
                  <a:lnTo>
                    <a:pt x="2135" y="21"/>
                  </a:lnTo>
                  <a:lnTo>
                    <a:pt x="1632" y="1549"/>
                  </a:lnTo>
                  <a:lnTo>
                    <a:pt x="1758" y="2009"/>
                  </a:lnTo>
                  <a:lnTo>
                    <a:pt x="1674" y="3264"/>
                  </a:lnTo>
                  <a:lnTo>
                    <a:pt x="42" y="3746"/>
                  </a:lnTo>
                  <a:lnTo>
                    <a:pt x="0" y="4018"/>
                  </a:lnTo>
                  <a:lnTo>
                    <a:pt x="523" y="4708"/>
                  </a:lnTo>
                  <a:lnTo>
                    <a:pt x="461" y="4938"/>
                  </a:lnTo>
                  <a:lnTo>
                    <a:pt x="795" y="5336"/>
                  </a:lnTo>
                  <a:lnTo>
                    <a:pt x="879" y="5315"/>
                  </a:lnTo>
                  <a:lnTo>
                    <a:pt x="900" y="5336"/>
                  </a:lnTo>
                  <a:lnTo>
                    <a:pt x="1005" y="5336"/>
                  </a:lnTo>
                  <a:lnTo>
                    <a:pt x="1088" y="5231"/>
                  </a:lnTo>
                  <a:lnTo>
                    <a:pt x="1214" y="5231"/>
                  </a:lnTo>
                  <a:lnTo>
                    <a:pt x="1423" y="5127"/>
                  </a:lnTo>
                  <a:lnTo>
                    <a:pt x="1528" y="5127"/>
                  </a:lnTo>
                  <a:lnTo>
                    <a:pt x="1632" y="5106"/>
                  </a:lnTo>
                  <a:lnTo>
                    <a:pt x="1716" y="5147"/>
                  </a:lnTo>
                  <a:lnTo>
                    <a:pt x="1779" y="5147"/>
                  </a:lnTo>
                  <a:lnTo>
                    <a:pt x="1925" y="4938"/>
                  </a:lnTo>
                  <a:lnTo>
                    <a:pt x="1925" y="4917"/>
                  </a:lnTo>
                  <a:lnTo>
                    <a:pt x="1946" y="4917"/>
                  </a:lnTo>
                  <a:lnTo>
                    <a:pt x="1946" y="4834"/>
                  </a:lnTo>
                  <a:lnTo>
                    <a:pt x="1883" y="4813"/>
                  </a:lnTo>
                  <a:lnTo>
                    <a:pt x="1925" y="4750"/>
                  </a:lnTo>
                  <a:lnTo>
                    <a:pt x="1883" y="4687"/>
                  </a:lnTo>
                  <a:lnTo>
                    <a:pt x="1967" y="4603"/>
                  </a:lnTo>
                  <a:lnTo>
                    <a:pt x="2030" y="4541"/>
                  </a:lnTo>
                  <a:lnTo>
                    <a:pt x="2239" y="4541"/>
                  </a:lnTo>
                  <a:lnTo>
                    <a:pt x="2365" y="4520"/>
                  </a:lnTo>
                  <a:lnTo>
                    <a:pt x="2448" y="4583"/>
                  </a:lnTo>
                  <a:lnTo>
                    <a:pt x="2553" y="4436"/>
                  </a:lnTo>
                  <a:lnTo>
                    <a:pt x="2595" y="4415"/>
                  </a:lnTo>
                  <a:lnTo>
                    <a:pt x="2595" y="4227"/>
                  </a:lnTo>
                  <a:lnTo>
                    <a:pt x="2804" y="3976"/>
                  </a:lnTo>
                  <a:lnTo>
                    <a:pt x="2930" y="3955"/>
                  </a:lnTo>
                  <a:lnTo>
                    <a:pt x="3013" y="3976"/>
                  </a:lnTo>
                  <a:lnTo>
                    <a:pt x="3076" y="3913"/>
                  </a:lnTo>
                  <a:lnTo>
                    <a:pt x="3348" y="3913"/>
                  </a:lnTo>
                  <a:lnTo>
                    <a:pt x="3390" y="3850"/>
                  </a:lnTo>
                  <a:lnTo>
                    <a:pt x="3327" y="3808"/>
                  </a:lnTo>
                  <a:lnTo>
                    <a:pt x="3285" y="3599"/>
                  </a:lnTo>
                  <a:lnTo>
                    <a:pt x="3306" y="3599"/>
                  </a:lnTo>
                  <a:lnTo>
                    <a:pt x="3244" y="3494"/>
                  </a:lnTo>
                  <a:lnTo>
                    <a:pt x="3223" y="3474"/>
                  </a:lnTo>
                  <a:lnTo>
                    <a:pt x="3244" y="3390"/>
                  </a:lnTo>
                  <a:lnTo>
                    <a:pt x="3244" y="3285"/>
                  </a:lnTo>
                  <a:lnTo>
                    <a:pt x="3348" y="3118"/>
                  </a:lnTo>
                  <a:lnTo>
                    <a:pt x="3432" y="3076"/>
                  </a:lnTo>
                  <a:lnTo>
                    <a:pt x="3390" y="3013"/>
                  </a:lnTo>
                  <a:lnTo>
                    <a:pt x="3411" y="3013"/>
                  </a:lnTo>
                  <a:lnTo>
                    <a:pt x="3495" y="2867"/>
                  </a:lnTo>
                  <a:lnTo>
                    <a:pt x="3536" y="2846"/>
                  </a:lnTo>
                  <a:lnTo>
                    <a:pt x="3599" y="2846"/>
                  </a:lnTo>
                  <a:lnTo>
                    <a:pt x="3557" y="2909"/>
                  </a:lnTo>
                  <a:lnTo>
                    <a:pt x="3536" y="2971"/>
                  </a:lnTo>
                  <a:lnTo>
                    <a:pt x="3620" y="3013"/>
                  </a:lnTo>
                  <a:lnTo>
                    <a:pt x="3662" y="3013"/>
                  </a:lnTo>
                  <a:lnTo>
                    <a:pt x="3746" y="2804"/>
                  </a:lnTo>
                  <a:lnTo>
                    <a:pt x="3808" y="2741"/>
                  </a:lnTo>
                  <a:lnTo>
                    <a:pt x="3871" y="2616"/>
                  </a:lnTo>
                  <a:lnTo>
                    <a:pt x="4018" y="2490"/>
                  </a:lnTo>
                  <a:lnTo>
                    <a:pt x="4227" y="2134"/>
                  </a:lnTo>
                  <a:lnTo>
                    <a:pt x="4248" y="2072"/>
                  </a:lnTo>
                  <a:lnTo>
                    <a:pt x="4248" y="1988"/>
                  </a:lnTo>
                  <a:lnTo>
                    <a:pt x="4290" y="1862"/>
                  </a:lnTo>
                  <a:lnTo>
                    <a:pt x="4332" y="1758"/>
                  </a:lnTo>
                  <a:lnTo>
                    <a:pt x="4269" y="1695"/>
                  </a:lnTo>
                  <a:lnTo>
                    <a:pt x="4164" y="1674"/>
                  </a:lnTo>
                  <a:lnTo>
                    <a:pt x="3955" y="1507"/>
                  </a:lnTo>
                  <a:lnTo>
                    <a:pt x="3913" y="1402"/>
                  </a:lnTo>
                  <a:lnTo>
                    <a:pt x="3808" y="1298"/>
                  </a:lnTo>
                  <a:lnTo>
                    <a:pt x="3767" y="1151"/>
                  </a:lnTo>
                  <a:lnTo>
                    <a:pt x="3599" y="942"/>
                  </a:lnTo>
                  <a:lnTo>
                    <a:pt x="3516" y="942"/>
                  </a:lnTo>
                  <a:lnTo>
                    <a:pt x="3390" y="963"/>
                  </a:lnTo>
                  <a:lnTo>
                    <a:pt x="3118" y="921"/>
                  </a:lnTo>
                  <a:lnTo>
                    <a:pt x="3013" y="942"/>
                  </a:lnTo>
                  <a:lnTo>
                    <a:pt x="2930" y="963"/>
                  </a:lnTo>
                  <a:lnTo>
                    <a:pt x="2804" y="921"/>
                  </a:lnTo>
                  <a:lnTo>
                    <a:pt x="2469" y="649"/>
                  </a:lnTo>
                  <a:lnTo>
                    <a:pt x="2469" y="565"/>
                  </a:lnTo>
                  <a:lnTo>
                    <a:pt x="2260" y="335"/>
                  </a:lnTo>
                  <a:lnTo>
                    <a:pt x="223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48" name="Google Shape;1048;p27"/>
            <p:cNvSpPr/>
            <p:nvPr/>
          </p:nvSpPr>
          <p:spPr>
            <a:xfrm>
              <a:off x="-1933600" y="3735165"/>
              <a:ext cx="4897" cy="10627"/>
            </a:xfrm>
            <a:custGeom>
              <a:avLst/>
              <a:gdLst/>
              <a:ahLst/>
              <a:cxnLst/>
              <a:rect l="l" t="t" r="r" b="b"/>
              <a:pathLst>
                <a:path w="231" h="525" extrusionOk="0">
                  <a:moveTo>
                    <a:pt x="209" y="1"/>
                  </a:moveTo>
                  <a:lnTo>
                    <a:pt x="168" y="22"/>
                  </a:lnTo>
                  <a:lnTo>
                    <a:pt x="105" y="22"/>
                  </a:lnTo>
                  <a:lnTo>
                    <a:pt x="84" y="168"/>
                  </a:lnTo>
                  <a:lnTo>
                    <a:pt x="63" y="210"/>
                  </a:lnTo>
                  <a:lnTo>
                    <a:pt x="21" y="168"/>
                  </a:lnTo>
                  <a:lnTo>
                    <a:pt x="0" y="231"/>
                  </a:lnTo>
                  <a:lnTo>
                    <a:pt x="0" y="273"/>
                  </a:lnTo>
                  <a:lnTo>
                    <a:pt x="84" y="315"/>
                  </a:lnTo>
                  <a:lnTo>
                    <a:pt x="105" y="482"/>
                  </a:lnTo>
                  <a:lnTo>
                    <a:pt x="168" y="524"/>
                  </a:lnTo>
                  <a:lnTo>
                    <a:pt x="168" y="440"/>
                  </a:lnTo>
                  <a:lnTo>
                    <a:pt x="209" y="336"/>
                  </a:lnTo>
                  <a:lnTo>
                    <a:pt x="209" y="168"/>
                  </a:lnTo>
                  <a:lnTo>
                    <a:pt x="188" y="168"/>
                  </a:lnTo>
                  <a:lnTo>
                    <a:pt x="209" y="106"/>
                  </a:lnTo>
                  <a:lnTo>
                    <a:pt x="188" y="64"/>
                  </a:lnTo>
                  <a:lnTo>
                    <a:pt x="209" y="43"/>
                  </a:lnTo>
                  <a:lnTo>
                    <a:pt x="230" y="43"/>
                  </a:lnTo>
                  <a:lnTo>
                    <a:pt x="20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49" name="Google Shape;1049;p27"/>
            <p:cNvSpPr/>
            <p:nvPr/>
          </p:nvSpPr>
          <p:spPr>
            <a:xfrm>
              <a:off x="-2088846" y="3826233"/>
              <a:ext cx="130428" cy="80909"/>
            </a:xfrm>
            <a:custGeom>
              <a:avLst/>
              <a:gdLst/>
              <a:ahLst/>
              <a:cxnLst/>
              <a:rect l="l" t="t" r="r" b="b"/>
              <a:pathLst>
                <a:path w="6153" h="3997" extrusionOk="0">
                  <a:moveTo>
                    <a:pt x="5399" y="1"/>
                  </a:moveTo>
                  <a:lnTo>
                    <a:pt x="3223" y="649"/>
                  </a:lnTo>
                  <a:lnTo>
                    <a:pt x="2177" y="2051"/>
                  </a:lnTo>
                  <a:lnTo>
                    <a:pt x="2156" y="1528"/>
                  </a:lnTo>
                  <a:lnTo>
                    <a:pt x="1633" y="1298"/>
                  </a:lnTo>
                  <a:lnTo>
                    <a:pt x="1131" y="1089"/>
                  </a:lnTo>
                  <a:lnTo>
                    <a:pt x="796" y="1089"/>
                  </a:lnTo>
                  <a:lnTo>
                    <a:pt x="608" y="942"/>
                  </a:lnTo>
                  <a:lnTo>
                    <a:pt x="440" y="1005"/>
                  </a:lnTo>
                  <a:lnTo>
                    <a:pt x="378" y="1277"/>
                  </a:lnTo>
                  <a:lnTo>
                    <a:pt x="482" y="1486"/>
                  </a:lnTo>
                  <a:lnTo>
                    <a:pt x="315" y="1591"/>
                  </a:lnTo>
                  <a:lnTo>
                    <a:pt x="273" y="1695"/>
                  </a:lnTo>
                  <a:lnTo>
                    <a:pt x="189" y="1674"/>
                  </a:lnTo>
                  <a:lnTo>
                    <a:pt x="85" y="1633"/>
                  </a:lnTo>
                  <a:lnTo>
                    <a:pt x="106" y="1737"/>
                  </a:lnTo>
                  <a:lnTo>
                    <a:pt x="168" y="2030"/>
                  </a:lnTo>
                  <a:lnTo>
                    <a:pt x="168" y="2218"/>
                  </a:lnTo>
                  <a:lnTo>
                    <a:pt x="85" y="2218"/>
                  </a:lnTo>
                  <a:lnTo>
                    <a:pt x="85" y="2260"/>
                  </a:lnTo>
                  <a:lnTo>
                    <a:pt x="1" y="2239"/>
                  </a:lnTo>
                  <a:lnTo>
                    <a:pt x="1" y="2239"/>
                  </a:lnTo>
                  <a:lnTo>
                    <a:pt x="22" y="2344"/>
                  </a:lnTo>
                  <a:lnTo>
                    <a:pt x="106" y="2344"/>
                  </a:lnTo>
                  <a:lnTo>
                    <a:pt x="106" y="2428"/>
                  </a:lnTo>
                  <a:lnTo>
                    <a:pt x="231" y="2616"/>
                  </a:lnTo>
                  <a:lnTo>
                    <a:pt x="315" y="3139"/>
                  </a:lnTo>
                  <a:lnTo>
                    <a:pt x="482" y="3265"/>
                  </a:lnTo>
                  <a:lnTo>
                    <a:pt x="482" y="3453"/>
                  </a:lnTo>
                  <a:lnTo>
                    <a:pt x="419" y="3474"/>
                  </a:lnTo>
                  <a:lnTo>
                    <a:pt x="482" y="3620"/>
                  </a:lnTo>
                  <a:lnTo>
                    <a:pt x="608" y="3767"/>
                  </a:lnTo>
                  <a:lnTo>
                    <a:pt x="608" y="3913"/>
                  </a:lnTo>
                  <a:lnTo>
                    <a:pt x="650" y="3997"/>
                  </a:lnTo>
                  <a:lnTo>
                    <a:pt x="796" y="3997"/>
                  </a:lnTo>
                  <a:lnTo>
                    <a:pt x="817" y="3934"/>
                  </a:lnTo>
                  <a:lnTo>
                    <a:pt x="963" y="3997"/>
                  </a:lnTo>
                  <a:lnTo>
                    <a:pt x="1068" y="3976"/>
                  </a:lnTo>
                  <a:lnTo>
                    <a:pt x="1173" y="3871"/>
                  </a:lnTo>
                  <a:lnTo>
                    <a:pt x="1319" y="3871"/>
                  </a:lnTo>
                  <a:lnTo>
                    <a:pt x="1361" y="3934"/>
                  </a:lnTo>
                  <a:lnTo>
                    <a:pt x="1466" y="3892"/>
                  </a:lnTo>
                  <a:lnTo>
                    <a:pt x="1570" y="3725"/>
                  </a:lnTo>
                  <a:lnTo>
                    <a:pt x="1633" y="3725"/>
                  </a:lnTo>
                  <a:lnTo>
                    <a:pt x="1696" y="3579"/>
                  </a:lnTo>
                  <a:lnTo>
                    <a:pt x="1842" y="3495"/>
                  </a:lnTo>
                  <a:lnTo>
                    <a:pt x="1905" y="3474"/>
                  </a:lnTo>
                  <a:lnTo>
                    <a:pt x="2010" y="3474"/>
                  </a:lnTo>
                  <a:lnTo>
                    <a:pt x="2051" y="3495"/>
                  </a:lnTo>
                  <a:lnTo>
                    <a:pt x="2198" y="3495"/>
                  </a:lnTo>
                  <a:lnTo>
                    <a:pt x="2219" y="3558"/>
                  </a:lnTo>
                  <a:lnTo>
                    <a:pt x="2365" y="3579"/>
                  </a:lnTo>
                  <a:lnTo>
                    <a:pt x="2616" y="3474"/>
                  </a:lnTo>
                  <a:lnTo>
                    <a:pt x="2826" y="3453"/>
                  </a:lnTo>
                  <a:lnTo>
                    <a:pt x="2909" y="3369"/>
                  </a:lnTo>
                  <a:lnTo>
                    <a:pt x="2930" y="3307"/>
                  </a:lnTo>
                  <a:lnTo>
                    <a:pt x="3119" y="3160"/>
                  </a:lnTo>
                  <a:lnTo>
                    <a:pt x="3223" y="3160"/>
                  </a:lnTo>
                  <a:lnTo>
                    <a:pt x="3307" y="3202"/>
                  </a:lnTo>
                  <a:lnTo>
                    <a:pt x="3370" y="3181"/>
                  </a:lnTo>
                  <a:lnTo>
                    <a:pt x="3432" y="3139"/>
                  </a:lnTo>
                  <a:lnTo>
                    <a:pt x="3453" y="3181"/>
                  </a:lnTo>
                  <a:lnTo>
                    <a:pt x="3537" y="3181"/>
                  </a:lnTo>
                  <a:lnTo>
                    <a:pt x="3725" y="3034"/>
                  </a:lnTo>
                  <a:lnTo>
                    <a:pt x="3830" y="2846"/>
                  </a:lnTo>
                  <a:lnTo>
                    <a:pt x="3935" y="2783"/>
                  </a:lnTo>
                  <a:lnTo>
                    <a:pt x="3997" y="2783"/>
                  </a:lnTo>
                  <a:lnTo>
                    <a:pt x="4625" y="2616"/>
                  </a:lnTo>
                  <a:lnTo>
                    <a:pt x="4688" y="2532"/>
                  </a:lnTo>
                  <a:lnTo>
                    <a:pt x="5043" y="2470"/>
                  </a:lnTo>
                  <a:lnTo>
                    <a:pt x="5253" y="2365"/>
                  </a:lnTo>
                  <a:lnTo>
                    <a:pt x="5399" y="2260"/>
                  </a:lnTo>
                  <a:lnTo>
                    <a:pt x="5629" y="2218"/>
                  </a:lnTo>
                  <a:lnTo>
                    <a:pt x="5608" y="2135"/>
                  </a:lnTo>
                  <a:lnTo>
                    <a:pt x="5629" y="2114"/>
                  </a:lnTo>
                  <a:lnTo>
                    <a:pt x="5567" y="2051"/>
                  </a:lnTo>
                  <a:lnTo>
                    <a:pt x="5608" y="1905"/>
                  </a:lnTo>
                  <a:lnTo>
                    <a:pt x="5776" y="1674"/>
                  </a:lnTo>
                  <a:lnTo>
                    <a:pt x="6027" y="1612"/>
                  </a:lnTo>
                  <a:lnTo>
                    <a:pt x="6152" y="1591"/>
                  </a:lnTo>
                  <a:lnTo>
                    <a:pt x="5818" y="1193"/>
                  </a:lnTo>
                  <a:lnTo>
                    <a:pt x="5880" y="963"/>
                  </a:lnTo>
                  <a:lnTo>
                    <a:pt x="5357" y="273"/>
                  </a:lnTo>
                  <a:lnTo>
                    <a:pt x="539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50" name="Google Shape;1050;p27"/>
            <p:cNvSpPr/>
            <p:nvPr/>
          </p:nvSpPr>
          <p:spPr>
            <a:xfrm>
              <a:off x="-2313257" y="3672071"/>
              <a:ext cx="153046" cy="122852"/>
            </a:xfrm>
            <a:custGeom>
              <a:avLst/>
              <a:gdLst/>
              <a:ahLst/>
              <a:cxnLst/>
              <a:rect l="l" t="t" r="r" b="b"/>
              <a:pathLst>
                <a:path w="7220" h="6069" extrusionOk="0">
                  <a:moveTo>
                    <a:pt x="503" y="0"/>
                  </a:moveTo>
                  <a:lnTo>
                    <a:pt x="210" y="21"/>
                  </a:lnTo>
                  <a:lnTo>
                    <a:pt x="147" y="21"/>
                  </a:lnTo>
                  <a:lnTo>
                    <a:pt x="126" y="126"/>
                  </a:lnTo>
                  <a:lnTo>
                    <a:pt x="84" y="356"/>
                  </a:lnTo>
                  <a:lnTo>
                    <a:pt x="126" y="523"/>
                  </a:lnTo>
                  <a:lnTo>
                    <a:pt x="126" y="649"/>
                  </a:lnTo>
                  <a:lnTo>
                    <a:pt x="42" y="858"/>
                  </a:lnTo>
                  <a:lnTo>
                    <a:pt x="1" y="1047"/>
                  </a:lnTo>
                  <a:lnTo>
                    <a:pt x="42" y="1193"/>
                  </a:lnTo>
                  <a:lnTo>
                    <a:pt x="126" y="1486"/>
                  </a:lnTo>
                  <a:lnTo>
                    <a:pt x="314" y="6068"/>
                  </a:lnTo>
                  <a:lnTo>
                    <a:pt x="7219" y="6005"/>
                  </a:lnTo>
                  <a:lnTo>
                    <a:pt x="7219" y="5985"/>
                  </a:lnTo>
                  <a:lnTo>
                    <a:pt x="7115" y="5964"/>
                  </a:lnTo>
                  <a:lnTo>
                    <a:pt x="6989" y="5796"/>
                  </a:lnTo>
                  <a:lnTo>
                    <a:pt x="6947" y="5754"/>
                  </a:lnTo>
                  <a:lnTo>
                    <a:pt x="6822" y="5692"/>
                  </a:lnTo>
                  <a:lnTo>
                    <a:pt x="6738" y="5566"/>
                  </a:lnTo>
                  <a:lnTo>
                    <a:pt x="6675" y="5587"/>
                  </a:lnTo>
                  <a:lnTo>
                    <a:pt x="6571" y="5587"/>
                  </a:lnTo>
                  <a:lnTo>
                    <a:pt x="6403" y="5461"/>
                  </a:lnTo>
                  <a:lnTo>
                    <a:pt x="6299" y="5169"/>
                  </a:lnTo>
                  <a:lnTo>
                    <a:pt x="6319" y="5106"/>
                  </a:lnTo>
                  <a:lnTo>
                    <a:pt x="6319" y="4938"/>
                  </a:lnTo>
                  <a:lnTo>
                    <a:pt x="6278" y="4855"/>
                  </a:lnTo>
                  <a:lnTo>
                    <a:pt x="6299" y="4813"/>
                  </a:lnTo>
                  <a:lnTo>
                    <a:pt x="6319" y="4855"/>
                  </a:lnTo>
                  <a:lnTo>
                    <a:pt x="6508" y="4855"/>
                  </a:lnTo>
                  <a:lnTo>
                    <a:pt x="6424" y="4792"/>
                  </a:lnTo>
                  <a:lnTo>
                    <a:pt x="6382" y="4792"/>
                  </a:lnTo>
                  <a:lnTo>
                    <a:pt x="6299" y="4624"/>
                  </a:lnTo>
                  <a:lnTo>
                    <a:pt x="6257" y="4604"/>
                  </a:lnTo>
                  <a:lnTo>
                    <a:pt x="6257" y="4645"/>
                  </a:lnTo>
                  <a:lnTo>
                    <a:pt x="6173" y="4583"/>
                  </a:lnTo>
                  <a:lnTo>
                    <a:pt x="6110" y="4415"/>
                  </a:lnTo>
                  <a:lnTo>
                    <a:pt x="5901" y="4080"/>
                  </a:lnTo>
                  <a:lnTo>
                    <a:pt x="5796" y="4018"/>
                  </a:lnTo>
                  <a:lnTo>
                    <a:pt x="5775" y="3871"/>
                  </a:lnTo>
                  <a:lnTo>
                    <a:pt x="5420" y="3327"/>
                  </a:lnTo>
                  <a:lnTo>
                    <a:pt x="5420" y="3223"/>
                  </a:lnTo>
                  <a:lnTo>
                    <a:pt x="5357" y="3118"/>
                  </a:lnTo>
                  <a:lnTo>
                    <a:pt x="5336" y="2867"/>
                  </a:lnTo>
                  <a:lnTo>
                    <a:pt x="5273" y="2825"/>
                  </a:lnTo>
                  <a:lnTo>
                    <a:pt x="5273" y="2741"/>
                  </a:lnTo>
                  <a:lnTo>
                    <a:pt x="5064" y="2532"/>
                  </a:lnTo>
                  <a:lnTo>
                    <a:pt x="5064" y="2448"/>
                  </a:lnTo>
                  <a:lnTo>
                    <a:pt x="5106" y="2344"/>
                  </a:lnTo>
                  <a:lnTo>
                    <a:pt x="5043" y="2281"/>
                  </a:lnTo>
                  <a:lnTo>
                    <a:pt x="4708" y="1988"/>
                  </a:lnTo>
                  <a:lnTo>
                    <a:pt x="4687" y="1884"/>
                  </a:lnTo>
                  <a:lnTo>
                    <a:pt x="4478" y="1653"/>
                  </a:lnTo>
                  <a:lnTo>
                    <a:pt x="4478" y="1507"/>
                  </a:lnTo>
                  <a:lnTo>
                    <a:pt x="4332" y="1360"/>
                  </a:lnTo>
                  <a:lnTo>
                    <a:pt x="4374" y="1277"/>
                  </a:lnTo>
                  <a:lnTo>
                    <a:pt x="4374" y="1193"/>
                  </a:lnTo>
                  <a:lnTo>
                    <a:pt x="4395" y="1151"/>
                  </a:lnTo>
                  <a:lnTo>
                    <a:pt x="4395" y="1193"/>
                  </a:lnTo>
                  <a:lnTo>
                    <a:pt x="4478" y="1193"/>
                  </a:lnTo>
                  <a:lnTo>
                    <a:pt x="4499" y="1339"/>
                  </a:lnTo>
                  <a:lnTo>
                    <a:pt x="4541" y="1402"/>
                  </a:lnTo>
                  <a:lnTo>
                    <a:pt x="4583" y="1465"/>
                  </a:lnTo>
                  <a:lnTo>
                    <a:pt x="4792" y="1674"/>
                  </a:lnTo>
                  <a:lnTo>
                    <a:pt x="4792" y="1779"/>
                  </a:lnTo>
                  <a:lnTo>
                    <a:pt x="4834" y="1884"/>
                  </a:lnTo>
                  <a:lnTo>
                    <a:pt x="5001" y="1967"/>
                  </a:lnTo>
                  <a:lnTo>
                    <a:pt x="5022" y="2072"/>
                  </a:lnTo>
                  <a:lnTo>
                    <a:pt x="5315" y="2344"/>
                  </a:lnTo>
                  <a:lnTo>
                    <a:pt x="5462" y="2428"/>
                  </a:lnTo>
                  <a:lnTo>
                    <a:pt x="5462" y="2490"/>
                  </a:lnTo>
                  <a:lnTo>
                    <a:pt x="5483" y="2407"/>
                  </a:lnTo>
                  <a:lnTo>
                    <a:pt x="5566" y="2323"/>
                  </a:lnTo>
                  <a:lnTo>
                    <a:pt x="5629" y="2114"/>
                  </a:lnTo>
                  <a:lnTo>
                    <a:pt x="5566" y="2072"/>
                  </a:lnTo>
                  <a:lnTo>
                    <a:pt x="5650" y="1904"/>
                  </a:lnTo>
                  <a:lnTo>
                    <a:pt x="5650" y="1779"/>
                  </a:lnTo>
                  <a:lnTo>
                    <a:pt x="5734" y="1465"/>
                  </a:lnTo>
                  <a:lnTo>
                    <a:pt x="5755" y="1444"/>
                  </a:lnTo>
                  <a:lnTo>
                    <a:pt x="5671" y="1235"/>
                  </a:lnTo>
                  <a:lnTo>
                    <a:pt x="5734" y="1088"/>
                  </a:lnTo>
                  <a:lnTo>
                    <a:pt x="5587" y="775"/>
                  </a:lnTo>
                  <a:lnTo>
                    <a:pt x="5441" y="544"/>
                  </a:lnTo>
                  <a:lnTo>
                    <a:pt x="5378" y="335"/>
                  </a:lnTo>
                  <a:lnTo>
                    <a:pt x="5273" y="147"/>
                  </a:lnTo>
                  <a:lnTo>
                    <a:pt x="5211" y="126"/>
                  </a:lnTo>
                  <a:lnTo>
                    <a:pt x="5127" y="231"/>
                  </a:lnTo>
                  <a:lnTo>
                    <a:pt x="4959" y="293"/>
                  </a:lnTo>
                  <a:lnTo>
                    <a:pt x="4604" y="231"/>
                  </a:lnTo>
                  <a:lnTo>
                    <a:pt x="4311" y="314"/>
                  </a:lnTo>
                  <a:lnTo>
                    <a:pt x="4102" y="147"/>
                  </a:lnTo>
                  <a:lnTo>
                    <a:pt x="4081" y="251"/>
                  </a:lnTo>
                  <a:lnTo>
                    <a:pt x="4164" y="398"/>
                  </a:lnTo>
                  <a:lnTo>
                    <a:pt x="4164" y="461"/>
                  </a:lnTo>
                  <a:lnTo>
                    <a:pt x="4081" y="335"/>
                  </a:lnTo>
                  <a:lnTo>
                    <a:pt x="3976" y="293"/>
                  </a:lnTo>
                  <a:lnTo>
                    <a:pt x="3955" y="189"/>
                  </a:lnTo>
                  <a:lnTo>
                    <a:pt x="3997" y="147"/>
                  </a:lnTo>
                  <a:lnTo>
                    <a:pt x="3955" y="105"/>
                  </a:lnTo>
                  <a:lnTo>
                    <a:pt x="3850" y="105"/>
                  </a:lnTo>
                  <a:lnTo>
                    <a:pt x="3746" y="84"/>
                  </a:lnTo>
                  <a:lnTo>
                    <a:pt x="3537" y="21"/>
                  </a:lnTo>
                  <a:lnTo>
                    <a:pt x="3495" y="42"/>
                  </a:lnTo>
                  <a:lnTo>
                    <a:pt x="3578" y="84"/>
                  </a:lnTo>
                  <a:lnTo>
                    <a:pt x="3599" y="105"/>
                  </a:lnTo>
                  <a:lnTo>
                    <a:pt x="3495" y="126"/>
                  </a:lnTo>
                  <a:lnTo>
                    <a:pt x="3390" y="105"/>
                  </a:lnTo>
                  <a:lnTo>
                    <a:pt x="3265" y="147"/>
                  </a:lnTo>
                  <a:lnTo>
                    <a:pt x="3223" y="126"/>
                  </a:lnTo>
                  <a:lnTo>
                    <a:pt x="3223" y="105"/>
                  </a:lnTo>
                  <a:lnTo>
                    <a:pt x="3348" y="84"/>
                  </a:lnTo>
                  <a:lnTo>
                    <a:pt x="3432" y="42"/>
                  </a:lnTo>
                  <a:lnTo>
                    <a:pt x="3327" y="42"/>
                  </a:lnTo>
                  <a:lnTo>
                    <a:pt x="3139" y="84"/>
                  </a:lnTo>
                  <a:lnTo>
                    <a:pt x="3076" y="126"/>
                  </a:lnTo>
                  <a:lnTo>
                    <a:pt x="2930" y="210"/>
                  </a:lnTo>
                  <a:lnTo>
                    <a:pt x="2846" y="231"/>
                  </a:lnTo>
                  <a:lnTo>
                    <a:pt x="2700" y="293"/>
                  </a:lnTo>
                  <a:lnTo>
                    <a:pt x="2595" y="419"/>
                  </a:lnTo>
                  <a:lnTo>
                    <a:pt x="2553" y="461"/>
                  </a:lnTo>
                  <a:lnTo>
                    <a:pt x="2386" y="461"/>
                  </a:lnTo>
                  <a:lnTo>
                    <a:pt x="2177" y="335"/>
                  </a:lnTo>
                  <a:lnTo>
                    <a:pt x="2009" y="314"/>
                  </a:lnTo>
                  <a:lnTo>
                    <a:pt x="1821" y="335"/>
                  </a:lnTo>
                  <a:lnTo>
                    <a:pt x="1674" y="231"/>
                  </a:lnTo>
                  <a:lnTo>
                    <a:pt x="1591" y="231"/>
                  </a:lnTo>
                  <a:lnTo>
                    <a:pt x="1507" y="251"/>
                  </a:lnTo>
                  <a:lnTo>
                    <a:pt x="1361" y="147"/>
                  </a:lnTo>
                  <a:lnTo>
                    <a:pt x="1172" y="105"/>
                  </a:lnTo>
                  <a:lnTo>
                    <a:pt x="733" y="84"/>
                  </a:lnTo>
                  <a:lnTo>
                    <a:pt x="503"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51" name="Google Shape;1051;p27"/>
            <p:cNvSpPr/>
            <p:nvPr/>
          </p:nvSpPr>
          <p:spPr>
            <a:xfrm>
              <a:off x="-2340305" y="3793623"/>
              <a:ext cx="202267" cy="221534"/>
            </a:xfrm>
            <a:custGeom>
              <a:avLst/>
              <a:gdLst/>
              <a:ahLst/>
              <a:cxnLst/>
              <a:rect l="l" t="t" r="r" b="b"/>
              <a:pathLst>
                <a:path w="9542" h="10944" extrusionOk="0">
                  <a:moveTo>
                    <a:pt x="8495" y="0"/>
                  </a:moveTo>
                  <a:lnTo>
                    <a:pt x="1590" y="63"/>
                  </a:lnTo>
                  <a:lnTo>
                    <a:pt x="1632" y="1193"/>
                  </a:lnTo>
                  <a:lnTo>
                    <a:pt x="1088" y="1235"/>
                  </a:lnTo>
                  <a:lnTo>
                    <a:pt x="1088" y="1444"/>
                  </a:lnTo>
                  <a:lnTo>
                    <a:pt x="1151" y="3725"/>
                  </a:lnTo>
                  <a:lnTo>
                    <a:pt x="1046" y="3746"/>
                  </a:lnTo>
                  <a:lnTo>
                    <a:pt x="942" y="3829"/>
                  </a:lnTo>
                  <a:lnTo>
                    <a:pt x="837" y="3767"/>
                  </a:lnTo>
                  <a:lnTo>
                    <a:pt x="691" y="3767"/>
                  </a:lnTo>
                  <a:lnTo>
                    <a:pt x="586" y="3850"/>
                  </a:lnTo>
                  <a:lnTo>
                    <a:pt x="586" y="3976"/>
                  </a:lnTo>
                  <a:lnTo>
                    <a:pt x="649" y="4060"/>
                  </a:lnTo>
                  <a:lnTo>
                    <a:pt x="586" y="4185"/>
                  </a:lnTo>
                  <a:lnTo>
                    <a:pt x="377" y="4457"/>
                  </a:lnTo>
                  <a:lnTo>
                    <a:pt x="335" y="4457"/>
                  </a:lnTo>
                  <a:lnTo>
                    <a:pt x="230" y="4541"/>
                  </a:lnTo>
                  <a:lnTo>
                    <a:pt x="251" y="4645"/>
                  </a:lnTo>
                  <a:lnTo>
                    <a:pt x="314" y="4687"/>
                  </a:lnTo>
                  <a:lnTo>
                    <a:pt x="251" y="4813"/>
                  </a:lnTo>
                  <a:lnTo>
                    <a:pt x="126" y="4897"/>
                  </a:lnTo>
                  <a:lnTo>
                    <a:pt x="105" y="4980"/>
                  </a:lnTo>
                  <a:lnTo>
                    <a:pt x="209" y="5022"/>
                  </a:lnTo>
                  <a:lnTo>
                    <a:pt x="230" y="5127"/>
                  </a:lnTo>
                  <a:lnTo>
                    <a:pt x="168" y="5231"/>
                  </a:lnTo>
                  <a:lnTo>
                    <a:pt x="0" y="5420"/>
                  </a:lnTo>
                  <a:lnTo>
                    <a:pt x="0" y="5545"/>
                  </a:lnTo>
                  <a:lnTo>
                    <a:pt x="63" y="5629"/>
                  </a:lnTo>
                  <a:lnTo>
                    <a:pt x="209" y="5524"/>
                  </a:lnTo>
                  <a:lnTo>
                    <a:pt x="251" y="5545"/>
                  </a:lnTo>
                  <a:lnTo>
                    <a:pt x="251" y="5629"/>
                  </a:lnTo>
                  <a:lnTo>
                    <a:pt x="209" y="5692"/>
                  </a:lnTo>
                  <a:lnTo>
                    <a:pt x="272" y="5734"/>
                  </a:lnTo>
                  <a:lnTo>
                    <a:pt x="230" y="5817"/>
                  </a:lnTo>
                  <a:lnTo>
                    <a:pt x="272" y="5922"/>
                  </a:lnTo>
                  <a:lnTo>
                    <a:pt x="272" y="6047"/>
                  </a:lnTo>
                  <a:lnTo>
                    <a:pt x="314" y="6152"/>
                  </a:lnTo>
                  <a:lnTo>
                    <a:pt x="544" y="6236"/>
                  </a:lnTo>
                  <a:lnTo>
                    <a:pt x="586" y="6319"/>
                  </a:lnTo>
                  <a:lnTo>
                    <a:pt x="544" y="6382"/>
                  </a:lnTo>
                  <a:lnTo>
                    <a:pt x="544" y="6466"/>
                  </a:lnTo>
                  <a:lnTo>
                    <a:pt x="523" y="6487"/>
                  </a:lnTo>
                  <a:lnTo>
                    <a:pt x="586" y="6570"/>
                  </a:lnTo>
                  <a:lnTo>
                    <a:pt x="586" y="6654"/>
                  </a:lnTo>
                  <a:lnTo>
                    <a:pt x="544" y="6675"/>
                  </a:lnTo>
                  <a:lnTo>
                    <a:pt x="670" y="6780"/>
                  </a:lnTo>
                  <a:lnTo>
                    <a:pt x="691" y="6863"/>
                  </a:lnTo>
                  <a:lnTo>
                    <a:pt x="858" y="7052"/>
                  </a:lnTo>
                  <a:lnTo>
                    <a:pt x="963" y="7282"/>
                  </a:lnTo>
                  <a:lnTo>
                    <a:pt x="984" y="7366"/>
                  </a:lnTo>
                  <a:lnTo>
                    <a:pt x="963" y="7491"/>
                  </a:lnTo>
                  <a:lnTo>
                    <a:pt x="942" y="7533"/>
                  </a:lnTo>
                  <a:lnTo>
                    <a:pt x="879" y="7638"/>
                  </a:lnTo>
                  <a:lnTo>
                    <a:pt x="879" y="7826"/>
                  </a:lnTo>
                  <a:lnTo>
                    <a:pt x="984" y="7910"/>
                  </a:lnTo>
                  <a:lnTo>
                    <a:pt x="1109" y="7910"/>
                  </a:lnTo>
                  <a:lnTo>
                    <a:pt x="1172" y="7847"/>
                  </a:lnTo>
                  <a:lnTo>
                    <a:pt x="1318" y="7847"/>
                  </a:lnTo>
                  <a:lnTo>
                    <a:pt x="1402" y="7889"/>
                  </a:lnTo>
                  <a:lnTo>
                    <a:pt x="1360" y="7951"/>
                  </a:lnTo>
                  <a:lnTo>
                    <a:pt x="1381" y="8098"/>
                  </a:lnTo>
                  <a:lnTo>
                    <a:pt x="1465" y="8140"/>
                  </a:lnTo>
                  <a:lnTo>
                    <a:pt x="1590" y="8223"/>
                  </a:lnTo>
                  <a:lnTo>
                    <a:pt x="1695" y="8223"/>
                  </a:lnTo>
                  <a:lnTo>
                    <a:pt x="1779" y="8265"/>
                  </a:lnTo>
                  <a:lnTo>
                    <a:pt x="1821" y="8349"/>
                  </a:lnTo>
                  <a:lnTo>
                    <a:pt x="1925" y="8412"/>
                  </a:lnTo>
                  <a:lnTo>
                    <a:pt x="2030" y="8412"/>
                  </a:lnTo>
                  <a:lnTo>
                    <a:pt x="2093" y="8475"/>
                  </a:lnTo>
                  <a:lnTo>
                    <a:pt x="2051" y="8558"/>
                  </a:lnTo>
                  <a:lnTo>
                    <a:pt x="1988" y="8621"/>
                  </a:lnTo>
                  <a:lnTo>
                    <a:pt x="1946" y="8663"/>
                  </a:lnTo>
                  <a:lnTo>
                    <a:pt x="1904" y="8726"/>
                  </a:lnTo>
                  <a:lnTo>
                    <a:pt x="2030" y="8830"/>
                  </a:lnTo>
                  <a:lnTo>
                    <a:pt x="2134" y="8851"/>
                  </a:lnTo>
                  <a:lnTo>
                    <a:pt x="2155" y="8830"/>
                  </a:lnTo>
                  <a:lnTo>
                    <a:pt x="2260" y="8872"/>
                  </a:lnTo>
                  <a:lnTo>
                    <a:pt x="2323" y="8851"/>
                  </a:lnTo>
                  <a:lnTo>
                    <a:pt x="2511" y="8977"/>
                  </a:lnTo>
                  <a:lnTo>
                    <a:pt x="2532" y="9039"/>
                  </a:lnTo>
                  <a:lnTo>
                    <a:pt x="2553" y="9207"/>
                  </a:lnTo>
                  <a:lnTo>
                    <a:pt x="2616" y="9270"/>
                  </a:lnTo>
                  <a:lnTo>
                    <a:pt x="2720" y="9291"/>
                  </a:lnTo>
                  <a:lnTo>
                    <a:pt x="2762" y="9353"/>
                  </a:lnTo>
                  <a:lnTo>
                    <a:pt x="2741" y="9458"/>
                  </a:lnTo>
                  <a:lnTo>
                    <a:pt x="2783" y="9521"/>
                  </a:lnTo>
                  <a:lnTo>
                    <a:pt x="2992" y="9563"/>
                  </a:lnTo>
                  <a:lnTo>
                    <a:pt x="3076" y="9625"/>
                  </a:lnTo>
                  <a:lnTo>
                    <a:pt x="3076" y="9688"/>
                  </a:lnTo>
                  <a:lnTo>
                    <a:pt x="3076" y="9876"/>
                  </a:lnTo>
                  <a:lnTo>
                    <a:pt x="3160" y="9918"/>
                  </a:lnTo>
                  <a:lnTo>
                    <a:pt x="3264" y="9981"/>
                  </a:lnTo>
                  <a:lnTo>
                    <a:pt x="3306" y="10044"/>
                  </a:lnTo>
                  <a:lnTo>
                    <a:pt x="3306" y="10086"/>
                  </a:lnTo>
                  <a:lnTo>
                    <a:pt x="3348" y="10190"/>
                  </a:lnTo>
                  <a:lnTo>
                    <a:pt x="3390" y="10232"/>
                  </a:lnTo>
                  <a:lnTo>
                    <a:pt x="3474" y="10253"/>
                  </a:lnTo>
                  <a:lnTo>
                    <a:pt x="3515" y="10337"/>
                  </a:lnTo>
                  <a:lnTo>
                    <a:pt x="3662" y="10420"/>
                  </a:lnTo>
                  <a:lnTo>
                    <a:pt x="3766" y="10462"/>
                  </a:lnTo>
                  <a:lnTo>
                    <a:pt x="3829" y="10441"/>
                  </a:lnTo>
                  <a:lnTo>
                    <a:pt x="3871" y="10399"/>
                  </a:lnTo>
                  <a:lnTo>
                    <a:pt x="3934" y="10337"/>
                  </a:lnTo>
                  <a:lnTo>
                    <a:pt x="4143" y="10337"/>
                  </a:lnTo>
                  <a:lnTo>
                    <a:pt x="4185" y="10399"/>
                  </a:lnTo>
                  <a:lnTo>
                    <a:pt x="4227" y="10399"/>
                  </a:lnTo>
                  <a:lnTo>
                    <a:pt x="4331" y="10337"/>
                  </a:lnTo>
                  <a:lnTo>
                    <a:pt x="4394" y="10295"/>
                  </a:lnTo>
                  <a:lnTo>
                    <a:pt x="4436" y="10211"/>
                  </a:lnTo>
                  <a:lnTo>
                    <a:pt x="4562" y="10211"/>
                  </a:lnTo>
                  <a:lnTo>
                    <a:pt x="4624" y="10232"/>
                  </a:lnTo>
                  <a:lnTo>
                    <a:pt x="4708" y="10399"/>
                  </a:lnTo>
                  <a:lnTo>
                    <a:pt x="4750" y="10462"/>
                  </a:lnTo>
                  <a:lnTo>
                    <a:pt x="4813" y="10525"/>
                  </a:lnTo>
                  <a:lnTo>
                    <a:pt x="4938" y="10567"/>
                  </a:lnTo>
                  <a:lnTo>
                    <a:pt x="5022" y="10630"/>
                  </a:lnTo>
                  <a:lnTo>
                    <a:pt x="5043" y="10734"/>
                  </a:lnTo>
                  <a:lnTo>
                    <a:pt x="5085" y="10755"/>
                  </a:lnTo>
                  <a:lnTo>
                    <a:pt x="5126" y="10839"/>
                  </a:lnTo>
                  <a:lnTo>
                    <a:pt x="5126" y="10923"/>
                  </a:lnTo>
                  <a:lnTo>
                    <a:pt x="5294" y="10923"/>
                  </a:lnTo>
                  <a:lnTo>
                    <a:pt x="5336" y="10944"/>
                  </a:lnTo>
                  <a:lnTo>
                    <a:pt x="5357" y="10923"/>
                  </a:lnTo>
                  <a:lnTo>
                    <a:pt x="5336" y="10860"/>
                  </a:lnTo>
                  <a:lnTo>
                    <a:pt x="5336" y="10776"/>
                  </a:lnTo>
                  <a:lnTo>
                    <a:pt x="5398" y="10713"/>
                  </a:lnTo>
                  <a:lnTo>
                    <a:pt x="5503" y="10755"/>
                  </a:lnTo>
                  <a:lnTo>
                    <a:pt x="5671" y="10818"/>
                  </a:lnTo>
                  <a:lnTo>
                    <a:pt x="5754" y="10776"/>
                  </a:lnTo>
                  <a:lnTo>
                    <a:pt x="5859" y="10818"/>
                  </a:lnTo>
                  <a:lnTo>
                    <a:pt x="5859" y="10923"/>
                  </a:lnTo>
                  <a:lnTo>
                    <a:pt x="6005" y="10944"/>
                  </a:lnTo>
                  <a:lnTo>
                    <a:pt x="6068" y="10944"/>
                  </a:lnTo>
                  <a:lnTo>
                    <a:pt x="6068" y="10860"/>
                  </a:lnTo>
                  <a:lnTo>
                    <a:pt x="6131" y="10776"/>
                  </a:lnTo>
                  <a:lnTo>
                    <a:pt x="6215" y="10818"/>
                  </a:lnTo>
                  <a:lnTo>
                    <a:pt x="6235" y="10776"/>
                  </a:lnTo>
                  <a:lnTo>
                    <a:pt x="6340" y="10776"/>
                  </a:lnTo>
                  <a:lnTo>
                    <a:pt x="6487" y="10734"/>
                  </a:lnTo>
                  <a:lnTo>
                    <a:pt x="6696" y="10713"/>
                  </a:lnTo>
                  <a:lnTo>
                    <a:pt x="6821" y="10755"/>
                  </a:lnTo>
                  <a:lnTo>
                    <a:pt x="6947" y="10713"/>
                  </a:lnTo>
                  <a:lnTo>
                    <a:pt x="7010" y="10609"/>
                  </a:lnTo>
                  <a:lnTo>
                    <a:pt x="7135" y="10525"/>
                  </a:lnTo>
                  <a:lnTo>
                    <a:pt x="7219" y="10420"/>
                  </a:lnTo>
                  <a:lnTo>
                    <a:pt x="7261" y="10399"/>
                  </a:lnTo>
                  <a:lnTo>
                    <a:pt x="7323" y="10337"/>
                  </a:lnTo>
                  <a:lnTo>
                    <a:pt x="7428" y="10232"/>
                  </a:lnTo>
                  <a:lnTo>
                    <a:pt x="7470" y="10232"/>
                  </a:lnTo>
                  <a:lnTo>
                    <a:pt x="7595" y="10023"/>
                  </a:lnTo>
                  <a:lnTo>
                    <a:pt x="7805" y="9814"/>
                  </a:lnTo>
                  <a:lnTo>
                    <a:pt x="7763" y="9604"/>
                  </a:lnTo>
                  <a:lnTo>
                    <a:pt x="7700" y="9563"/>
                  </a:lnTo>
                  <a:lnTo>
                    <a:pt x="7679" y="9353"/>
                  </a:lnTo>
                  <a:lnTo>
                    <a:pt x="7595" y="9249"/>
                  </a:lnTo>
                  <a:lnTo>
                    <a:pt x="7554" y="9144"/>
                  </a:lnTo>
                  <a:lnTo>
                    <a:pt x="7470" y="9060"/>
                  </a:lnTo>
                  <a:lnTo>
                    <a:pt x="7365" y="9060"/>
                  </a:lnTo>
                  <a:lnTo>
                    <a:pt x="7323" y="8998"/>
                  </a:lnTo>
                  <a:lnTo>
                    <a:pt x="7323" y="8956"/>
                  </a:lnTo>
                  <a:lnTo>
                    <a:pt x="7219" y="8893"/>
                  </a:lnTo>
                  <a:lnTo>
                    <a:pt x="7114" y="8726"/>
                  </a:lnTo>
                  <a:lnTo>
                    <a:pt x="7072" y="8684"/>
                  </a:lnTo>
                  <a:lnTo>
                    <a:pt x="7051" y="8621"/>
                  </a:lnTo>
                  <a:lnTo>
                    <a:pt x="6947" y="8516"/>
                  </a:lnTo>
                  <a:lnTo>
                    <a:pt x="6905" y="8433"/>
                  </a:lnTo>
                  <a:lnTo>
                    <a:pt x="6633" y="8433"/>
                  </a:lnTo>
                  <a:lnTo>
                    <a:pt x="6549" y="8412"/>
                  </a:lnTo>
                  <a:lnTo>
                    <a:pt x="6507" y="8328"/>
                  </a:lnTo>
                  <a:lnTo>
                    <a:pt x="6591" y="8203"/>
                  </a:lnTo>
                  <a:lnTo>
                    <a:pt x="6654" y="8161"/>
                  </a:lnTo>
                  <a:lnTo>
                    <a:pt x="6654" y="8035"/>
                  </a:lnTo>
                  <a:lnTo>
                    <a:pt x="6800" y="8056"/>
                  </a:lnTo>
                  <a:lnTo>
                    <a:pt x="6905" y="8035"/>
                  </a:lnTo>
                  <a:lnTo>
                    <a:pt x="6947" y="8098"/>
                  </a:lnTo>
                  <a:lnTo>
                    <a:pt x="7031" y="8098"/>
                  </a:lnTo>
                  <a:lnTo>
                    <a:pt x="7051" y="8035"/>
                  </a:lnTo>
                  <a:lnTo>
                    <a:pt x="7135" y="7951"/>
                  </a:lnTo>
                  <a:lnTo>
                    <a:pt x="7156" y="7700"/>
                  </a:lnTo>
                  <a:lnTo>
                    <a:pt x="7135" y="7470"/>
                  </a:lnTo>
                  <a:lnTo>
                    <a:pt x="7177" y="7303"/>
                  </a:lnTo>
                  <a:lnTo>
                    <a:pt x="7282" y="7177"/>
                  </a:lnTo>
                  <a:lnTo>
                    <a:pt x="7282" y="7052"/>
                  </a:lnTo>
                  <a:lnTo>
                    <a:pt x="7240" y="6968"/>
                  </a:lnTo>
                  <a:lnTo>
                    <a:pt x="7282" y="6863"/>
                  </a:lnTo>
                  <a:lnTo>
                    <a:pt x="7386" y="6696"/>
                  </a:lnTo>
                  <a:lnTo>
                    <a:pt x="7428" y="6633"/>
                  </a:lnTo>
                  <a:lnTo>
                    <a:pt x="7470" y="6633"/>
                  </a:lnTo>
                  <a:lnTo>
                    <a:pt x="7533" y="6654"/>
                  </a:lnTo>
                  <a:lnTo>
                    <a:pt x="7658" y="6215"/>
                  </a:lnTo>
                  <a:lnTo>
                    <a:pt x="7700" y="6026"/>
                  </a:lnTo>
                  <a:lnTo>
                    <a:pt x="7888" y="5922"/>
                  </a:lnTo>
                  <a:lnTo>
                    <a:pt x="7888" y="5817"/>
                  </a:lnTo>
                  <a:lnTo>
                    <a:pt x="8014" y="5608"/>
                  </a:lnTo>
                  <a:lnTo>
                    <a:pt x="8056" y="5503"/>
                  </a:lnTo>
                  <a:lnTo>
                    <a:pt x="8160" y="5482"/>
                  </a:lnTo>
                  <a:lnTo>
                    <a:pt x="8202" y="5482"/>
                  </a:lnTo>
                  <a:lnTo>
                    <a:pt x="8265" y="5294"/>
                  </a:lnTo>
                  <a:lnTo>
                    <a:pt x="8412" y="5022"/>
                  </a:lnTo>
                  <a:lnTo>
                    <a:pt x="8412" y="4813"/>
                  </a:lnTo>
                  <a:lnTo>
                    <a:pt x="8495" y="4666"/>
                  </a:lnTo>
                  <a:lnTo>
                    <a:pt x="8516" y="4604"/>
                  </a:lnTo>
                  <a:lnTo>
                    <a:pt x="8495" y="4604"/>
                  </a:lnTo>
                  <a:lnTo>
                    <a:pt x="8474" y="4478"/>
                  </a:lnTo>
                  <a:lnTo>
                    <a:pt x="8391" y="4248"/>
                  </a:lnTo>
                  <a:lnTo>
                    <a:pt x="8412" y="4122"/>
                  </a:lnTo>
                  <a:lnTo>
                    <a:pt x="8474" y="4039"/>
                  </a:lnTo>
                  <a:lnTo>
                    <a:pt x="8474" y="3934"/>
                  </a:lnTo>
                  <a:lnTo>
                    <a:pt x="8579" y="3809"/>
                  </a:lnTo>
                  <a:lnTo>
                    <a:pt x="8621" y="3516"/>
                  </a:lnTo>
                  <a:lnTo>
                    <a:pt x="8684" y="3327"/>
                  </a:lnTo>
                  <a:lnTo>
                    <a:pt x="8725" y="3285"/>
                  </a:lnTo>
                  <a:lnTo>
                    <a:pt x="8684" y="3223"/>
                  </a:lnTo>
                  <a:lnTo>
                    <a:pt x="8621" y="3202"/>
                  </a:lnTo>
                  <a:lnTo>
                    <a:pt x="8704" y="3076"/>
                  </a:lnTo>
                  <a:lnTo>
                    <a:pt x="8704" y="2930"/>
                  </a:lnTo>
                  <a:lnTo>
                    <a:pt x="8746" y="2909"/>
                  </a:lnTo>
                  <a:lnTo>
                    <a:pt x="8914" y="2909"/>
                  </a:lnTo>
                  <a:lnTo>
                    <a:pt x="8914" y="2825"/>
                  </a:lnTo>
                  <a:lnTo>
                    <a:pt x="8914" y="2783"/>
                  </a:lnTo>
                  <a:lnTo>
                    <a:pt x="8914" y="2721"/>
                  </a:lnTo>
                  <a:lnTo>
                    <a:pt x="9018" y="2700"/>
                  </a:lnTo>
                  <a:lnTo>
                    <a:pt x="9102" y="2658"/>
                  </a:lnTo>
                  <a:lnTo>
                    <a:pt x="9228" y="2658"/>
                  </a:lnTo>
                  <a:lnTo>
                    <a:pt x="9248" y="2574"/>
                  </a:lnTo>
                  <a:lnTo>
                    <a:pt x="9353" y="2553"/>
                  </a:lnTo>
                  <a:lnTo>
                    <a:pt x="9458" y="2490"/>
                  </a:lnTo>
                  <a:lnTo>
                    <a:pt x="9541" y="2386"/>
                  </a:lnTo>
                  <a:lnTo>
                    <a:pt x="9479" y="2386"/>
                  </a:lnTo>
                  <a:lnTo>
                    <a:pt x="9479" y="2302"/>
                  </a:lnTo>
                  <a:lnTo>
                    <a:pt x="9353" y="2239"/>
                  </a:lnTo>
                  <a:lnTo>
                    <a:pt x="9248" y="2239"/>
                  </a:lnTo>
                  <a:lnTo>
                    <a:pt x="9248" y="2135"/>
                  </a:lnTo>
                  <a:lnTo>
                    <a:pt x="8997" y="1946"/>
                  </a:lnTo>
                  <a:lnTo>
                    <a:pt x="8914" y="1946"/>
                  </a:lnTo>
                  <a:lnTo>
                    <a:pt x="8809" y="1737"/>
                  </a:lnTo>
                  <a:lnTo>
                    <a:pt x="8725" y="1507"/>
                  </a:lnTo>
                  <a:lnTo>
                    <a:pt x="8746" y="1256"/>
                  </a:lnTo>
                  <a:lnTo>
                    <a:pt x="8725" y="1047"/>
                  </a:lnTo>
                  <a:lnTo>
                    <a:pt x="8579" y="628"/>
                  </a:lnTo>
                  <a:lnTo>
                    <a:pt x="8579" y="524"/>
                  </a:lnTo>
                  <a:lnTo>
                    <a:pt x="8600" y="503"/>
                  </a:lnTo>
                  <a:lnTo>
                    <a:pt x="8621" y="565"/>
                  </a:lnTo>
                  <a:lnTo>
                    <a:pt x="8642" y="607"/>
                  </a:lnTo>
                  <a:lnTo>
                    <a:pt x="8684" y="607"/>
                  </a:lnTo>
                  <a:lnTo>
                    <a:pt x="8684" y="565"/>
                  </a:lnTo>
                  <a:lnTo>
                    <a:pt x="8579" y="419"/>
                  </a:lnTo>
                  <a:lnTo>
                    <a:pt x="8516" y="252"/>
                  </a:lnTo>
                  <a:lnTo>
                    <a:pt x="8495" y="210"/>
                  </a:lnTo>
                  <a:lnTo>
                    <a:pt x="8495" y="189"/>
                  </a:lnTo>
                  <a:lnTo>
                    <a:pt x="8495" y="168"/>
                  </a:lnTo>
                  <a:lnTo>
                    <a:pt x="8495" y="147"/>
                  </a:lnTo>
                  <a:lnTo>
                    <a:pt x="8474" y="84"/>
                  </a:lnTo>
                  <a:lnTo>
                    <a:pt x="8495" y="42"/>
                  </a:lnTo>
                  <a:lnTo>
                    <a:pt x="8495"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52" name="Google Shape;1052;p27"/>
            <p:cNvSpPr/>
            <p:nvPr/>
          </p:nvSpPr>
          <p:spPr>
            <a:xfrm>
              <a:off x="-2202376" y="3879591"/>
              <a:ext cx="186305" cy="135139"/>
            </a:xfrm>
            <a:custGeom>
              <a:avLst/>
              <a:gdLst/>
              <a:ahLst/>
              <a:cxnLst/>
              <a:rect l="l" t="t" r="r" b="b"/>
              <a:pathLst>
                <a:path w="8789" h="6676" extrusionOk="0">
                  <a:moveTo>
                    <a:pt x="2511" y="1"/>
                  </a:moveTo>
                  <a:lnTo>
                    <a:pt x="2344" y="336"/>
                  </a:lnTo>
                  <a:lnTo>
                    <a:pt x="2239" y="336"/>
                  </a:lnTo>
                  <a:lnTo>
                    <a:pt x="2218" y="419"/>
                  </a:lnTo>
                  <a:lnTo>
                    <a:pt x="2093" y="398"/>
                  </a:lnTo>
                  <a:lnTo>
                    <a:pt x="2009" y="357"/>
                  </a:lnTo>
                  <a:lnTo>
                    <a:pt x="1988" y="419"/>
                  </a:lnTo>
                  <a:lnTo>
                    <a:pt x="1905" y="566"/>
                  </a:lnTo>
                  <a:lnTo>
                    <a:pt x="1905" y="775"/>
                  </a:lnTo>
                  <a:lnTo>
                    <a:pt x="1758" y="1047"/>
                  </a:lnTo>
                  <a:lnTo>
                    <a:pt x="1695" y="1235"/>
                  </a:lnTo>
                  <a:lnTo>
                    <a:pt x="1653" y="1235"/>
                  </a:lnTo>
                  <a:lnTo>
                    <a:pt x="1549" y="1256"/>
                  </a:lnTo>
                  <a:lnTo>
                    <a:pt x="1507" y="1361"/>
                  </a:lnTo>
                  <a:lnTo>
                    <a:pt x="1381" y="1570"/>
                  </a:lnTo>
                  <a:lnTo>
                    <a:pt x="1381" y="1675"/>
                  </a:lnTo>
                  <a:lnTo>
                    <a:pt x="1193" y="1779"/>
                  </a:lnTo>
                  <a:lnTo>
                    <a:pt x="1151" y="1968"/>
                  </a:lnTo>
                  <a:lnTo>
                    <a:pt x="1026" y="2407"/>
                  </a:lnTo>
                  <a:lnTo>
                    <a:pt x="963" y="2386"/>
                  </a:lnTo>
                  <a:lnTo>
                    <a:pt x="921" y="2386"/>
                  </a:lnTo>
                  <a:lnTo>
                    <a:pt x="879" y="2449"/>
                  </a:lnTo>
                  <a:lnTo>
                    <a:pt x="775" y="2616"/>
                  </a:lnTo>
                  <a:lnTo>
                    <a:pt x="733" y="2721"/>
                  </a:lnTo>
                  <a:lnTo>
                    <a:pt x="775" y="2805"/>
                  </a:lnTo>
                  <a:lnTo>
                    <a:pt x="775" y="2930"/>
                  </a:lnTo>
                  <a:lnTo>
                    <a:pt x="670" y="3056"/>
                  </a:lnTo>
                  <a:lnTo>
                    <a:pt x="628" y="3223"/>
                  </a:lnTo>
                  <a:lnTo>
                    <a:pt x="649" y="3453"/>
                  </a:lnTo>
                  <a:lnTo>
                    <a:pt x="628" y="3704"/>
                  </a:lnTo>
                  <a:lnTo>
                    <a:pt x="544" y="3788"/>
                  </a:lnTo>
                  <a:lnTo>
                    <a:pt x="524" y="3851"/>
                  </a:lnTo>
                  <a:lnTo>
                    <a:pt x="440" y="3851"/>
                  </a:lnTo>
                  <a:lnTo>
                    <a:pt x="398" y="3788"/>
                  </a:lnTo>
                  <a:lnTo>
                    <a:pt x="293" y="3809"/>
                  </a:lnTo>
                  <a:lnTo>
                    <a:pt x="147" y="3788"/>
                  </a:lnTo>
                  <a:lnTo>
                    <a:pt x="147" y="3914"/>
                  </a:lnTo>
                  <a:lnTo>
                    <a:pt x="84" y="3956"/>
                  </a:lnTo>
                  <a:lnTo>
                    <a:pt x="0" y="4081"/>
                  </a:lnTo>
                  <a:lnTo>
                    <a:pt x="42" y="4165"/>
                  </a:lnTo>
                  <a:lnTo>
                    <a:pt x="126" y="4186"/>
                  </a:lnTo>
                  <a:lnTo>
                    <a:pt x="398" y="4186"/>
                  </a:lnTo>
                  <a:lnTo>
                    <a:pt x="440" y="4269"/>
                  </a:lnTo>
                  <a:lnTo>
                    <a:pt x="544" y="4374"/>
                  </a:lnTo>
                  <a:lnTo>
                    <a:pt x="565" y="4437"/>
                  </a:lnTo>
                  <a:lnTo>
                    <a:pt x="607" y="4479"/>
                  </a:lnTo>
                  <a:lnTo>
                    <a:pt x="712" y="4646"/>
                  </a:lnTo>
                  <a:lnTo>
                    <a:pt x="816" y="4709"/>
                  </a:lnTo>
                  <a:lnTo>
                    <a:pt x="816" y="4751"/>
                  </a:lnTo>
                  <a:lnTo>
                    <a:pt x="858" y="4813"/>
                  </a:lnTo>
                  <a:lnTo>
                    <a:pt x="963" y="4813"/>
                  </a:lnTo>
                  <a:lnTo>
                    <a:pt x="1047" y="4897"/>
                  </a:lnTo>
                  <a:lnTo>
                    <a:pt x="1088" y="5002"/>
                  </a:lnTo>
                  <a:lnTo>
                    <a:pt x="1172" y="5106"/>
                  </a:lnTo>
                  <a:lnTo>
                    <a:pt x="1193" y="5316"/>
                  </a:lnTo>
                  <a:lnTo>
                    <a:pt x="1256" y="5357"/>
                  </a:lnTo>
                  <a:lnTo>
                    <a:pt x="1298" y="5567"/>
                  </a:lnTo>
                  <a:lnTo>
                    <a:pt x="1340" y="5525"/>
                  </a:lnTo>
                  <a:lnTo>
                    <a:pt x="1402" y="5629"/>
                  </a:lnTo>
                  <a:lnTo>
                    <a:pt x="1507" y="5588"/>
                  </a:lnTo>
                  <a:lnTo>
                    <a:pt x="1612" y="5629"/>
                  </a:lnTo>
                  <a:lnTo>
                    <a:pt x="1612" y="5964"/>
                  </a:lnTo>
                  <a:lnTo>
                    <a:pt x="1695" y="6069"/>
                  </a:lnTo>
                  <a:lnTo>
                    <a:pt x="1821" y="6090"/>
                  </a:lnTo>
                  <a:lnTo>
                    <a:pt x="1967" y="6048"/>
                  </a:lnTo>
                  <a:lnTo>
                    <a:pt x="2093" y="6090"/>
                  </a:lnTo>
                  <a:lnTo>
                    <a:pt x="2386" y="6069"/>
                  </a:lnTo>
                  <a:lnTo>
                    <a:pt x="2490" y="6152"/>
                  </a:lnTo>
                  <a:lnTo>
                    <a:pt x="2721" y="6383"/>
                  </a:lnTo>
                  <a:lnTo>
                    <a:pt x="2867" y="6466"/>
                  </a:lnTo>
                  <a:lnTo>
                    <a:pt x="2951" y="6571"/>
                  </a:lnTo>
                  <a:lnTo>
                    <a:pt x="3055" y="6613"/>
                  </a:lnTo>
                  <a:lnTo>
                    <a:pt x="3244" y="6613"/>
                  </a:lnTo>
                  <a:lnTo>
                    <a:pt x="3369" y="6676"/>
                  </a:lnTo>
                  <a:lnTo>
                    <a:pt x="3537" y="6634"/>
                  </a:lnTo>
                  <a:lnTo>
                    <a:pt x="3641" y="6676"/>
                  </a:lnTo>
                  <a:lnTo>
                    <a:pt x="3850" y="6676"/>
                  </a:lnTo>
                  <a:lnTo>
                    <a:pt x="3997" y="6424"/>
                  </a:lnTo>
                  <a:lnTo>
                    <a:pt x="4060" y="6362"/>
                  </a:lnTo>
                  <a:lnTo>
                    <a:pt x="4164" y="6299"/>
                  </a:lnTo>
                  <a:lnTo>
                    <a:pt x="4269" y="6299"/>
                  </a:lnTo>
                  <a:lnTo>
                    <a:pt x="4311" y="6278"/>
                  </a:lnTo>
                  <a:lnTo>
                    <a:pt x="4583" y="6257"/>
                  </a:lnTo>
                  <a:lnTo>
                    <a:pt x="4645" y="6278"/>
                  </a:lnTo>
                  <a:lnTo>
                    <a:pt x="4729" y="6404"/>
                  </a:lnTo>
                  <a:lnTo>
                    <a:pt x="4834" y="6466"/>
                  </a:lnTo>
                  <a:lnTo>
                    <a:pt x="5043" y="6424"/>
                  </a:lnTo>
                  <a:lnTo>
                    <a:pt x="5210" y="6424"/>
                  </a:lnTo>
                  <a:lnTo>
                    <a:pt x="5252" y="6320"/>
                  </a:lnTo>
                  <a:lnTo>
                    <a:pt x="5441" y="6257"/>
                  </a:lnTo>
                  <a:lnTo>
                    <a:pt x="5629" y="6215"/>
                  </a:lnTo>
                  <a:lnTo>
                    <a:pt x="5775" y="6152"/>
                  </a:lnTo>
                  <a:lnTo>
                    <a:pt x="5880" y="6069"/>
                  </a:lnTo>
                  <a:lnTo>
                    <a:pt x="5943" y="5964"/>
                  </a:lnTo>
                  <a:lnTo>
                    <a:pt x="6068" y="5880"/>
                  </a:lnTo>
                  <a:lnTo>
                    <a:pt x="6173" y="5880"/>
                  </a:lnTo>
                  <a:lnTo>
                    <a:pt x="6278" y="5797"/>
                  </a:lnTo>
                  <a:lnTo>
                    <a:pt x="7010" y="5797"/>
                  </a:lnTo>
                  <a:lnTo>
                    <a:pt x="8788" y="4018"/>
                  </a:lnTo>
                  <a:lnTo>
                    <a:pt x="8056" y="4018"/>
                  </a:lnTo>
                  <a:lnTo>
                    <a:pt x="6361" y="3495"/>
                  </a:lnTo>
                  <a:lnTo>
                    <a:pt x="6215" y="3370"/>
                  </a:lnTo>
                  <a:lnTo>
                    <a:pt x="6006" y="3349"/>
                  </a:lnTo>
                  <a:lnTo>
                    <a:pt x="5943" y="3160"/>
                  </a:lnTo>
                  <a:lnTo>
                    <a:pt x="5964" y="3014"/>
                  </a:lnTo>
                  <a:lnTo>
                    <a:pt x="5796" y="2930"/>
                  </a:lnTo>
                  <a:lnTo>
                    <a:pt x="5692" y="2616"/>
                  </a:lnTo>
                  <a:lnTo>
                    <a:pt x="5650" y="2386"/>
                  </a:lnTo>
                  <a:lnTo>
                    <a:pt x="5692" y="2323"/>
                  </a:lnTo>
                  <a:lnTo>
                    <a:pt x="5587" y="2282"/>
                  </a:lnTo>
                  <a:lnTo>
                    <a:pt x="5441" y="2303"/>
                  </a:lnTo>
                  <a:lnTo>
                    <a:pt x="5315" y="2386"/>
                  </a:lnTo>
                  <a:lnTo>
                    <a:pt x="5106" y="2386"/>
                  </a:lnTo>
                  <a:lnTo>
                    <a:pt x="5022" y="2323"/>
                  </a:lnTo>
                  <a:lnTo>
                    <a:pt x="5127" y="2198"/>
                  </a:lnTo>
                  <a:lnTo>
                    <a:pt x="5127" y="2093"/>
                  </a:lnTo>
                  <a:lnTo>
                    <a:pt x="5169" y="1989"/>
                  </a:lnTo>
                  <a:lnTo>
                    <a:pt x="5169" y="1821"/>
                  </a:lnTo>
                  <a:lnTo>
                    <a:pt x="5210" y="1717"/>
                  </a:lnTo>
                  <a:lnTo>
                    <a:pt x="5252" y="1591"/>
                  </a:lnTo>
                  <a:lnTo>
                    <a:pt x="5357" y="1570"/>
                  </a:lnTo>
                  <a:lnTo>
                    <a:pt x="5210" y="1361"/>
                  </a:lnTo>
                  <a:lnTo>
                    <a:pt x="5127" y="1361"/>
                  </a:lnTo>
                  <a:lnTo>
                    <a:pt x="5106" y="1277"/>
                  </a:lnTo>
                  <a:lnTo>
                    <a:pt x="5064" y="1173"/>
                  </a:lnTo>
                  <a:lnTo>
                    <a:pt x="4959" y="1026"/>
                  </a:lnTo>
                  <a:lnTo>
                    <a:pt x="4855" y="984"/>
                  </a:lnTo>
                  <a:lnTo>
                    <a:pt x="4687" y="838"/>
                  </a:lnTo>
                  <a:lnTo>
                    <a:pt x="4541" y="733"/>
                  </a:lnTo>
                  <a:lnTo>
                    <a:pt x="4520" y="671"/>
                  </a:lnTo>
                  <a:lnTo>
                    <a:pt x="4415" y="671"/>
                  </a:lnTo>
                  <a:lnTo>
                    <a:pt x="4394" y="629"/>
                  </a:lnTo>
                  <a:lnTo>
                    <a:pt x="4227" y="629"/>
                  </a:lnTo>
                  <a:lnTo>
                    <a:pt x="4185" y="524"/>
                  </a:lnTo>
                  <a:lnTo>
                    <a:pt x="3976" y="336"/>
                  </a:lnTo>
                  <a:lnTo>
                    <a:pt x="3871" y="315"/>
                  </a:lnTo>
                  <a:lnTo>
                    <a:pt x="3788" y="231"/>
                  </a:lnTo>
                  <a:lnTo>
                    <a:pt x="3662" y="210"/>
                  </a:lnTo>
                  <a:lnTo>
                    <a:pt x="3578" y="231"/>
                  </a:lnTo>
                  <a:lnTo>
                    <a:pt x="3557" y="252"/>
                  </a:lnTo>
                  <a:lnTo>
                    <a:pt x="3369" y="106"/>
                  </a:lnTo>
                  <a:lnTo>
                    <a:pt x="3265" y="106"/>
                  </a:lnTo>
                  <a:lnTo>
                    <a:pt x="3223" y="147"/>
                  </a:lnTo>
                  <a:lnTo>
                    <a:pt x="3139" y="85"/>
                  </a:lnTo>
                  <a:lnTo>
                    <a:pt x="3034" y="106"/>
                  </a:lnTo>
                  <a:lnTo>
                    <a:pt x="2930" y="189"/>
                  </a:lnTo>
                  <a:lnTo>
                    <a:pt x="2825" y="189"/>
                  </a:lnTo>
                  <a:lnTo>
                    <a:pt x="2595" y="106"/>
                  </a:lnTo>
                  <a:lnTo>
                    <a:pt x="2553" y="43"/>
                  </a:lnTo>
                  <a:lnTo>
                    <a:pt x="2511"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53" name="Google Shape;1053;p27"/>
            <p:cNvSpPr/>
            <p:nvPr/>
          </p:nvSpPr>
          <p:spPr>
            <a:xfrm>
              <a:off x="-2162463" y="3841900"/>
              <a:ext cx="82077" cy="69493"/>
            </a:xfrm>
            <a:custGeom>
              <a:avLst/>
              <a:gdLst/>
              <a:ahLst/>
              <a:cxnLst/>
              <a:rect l="l" t="t" r="r" b="b"/>
              <a:pathLst>
                <a:path w="3872" h="3433" extrusionOk="0">
                  <a:moveTo>
                    <a:pt x="1151" y="1"/>
                  </a:moveTo>
                  <a:lnTo>
                    <a:pt x="1068" y="105"/>
                  </a:lnTo>
                  <a:lnTo>
                    <a:pt x="963" y="168"/>
                  </a:lnTo>
                  <a:lnTo>
                    <a:pt x="858" y="189"/>
                  </a:lnTo>
                  <a:lnTo>
                    <a:pt x="838" y="273"/>
                  </a:lnTo>
                  <a:lnTo>
                    <a:pt x="712" y="273"/>
                  </a:lnTo>
                  <a:lnTo>
                    <a:pt x="628" y="315"/>
                  </a:lnTo>
                  <a:lnTo>
                    <a:pt x="524" y="336"/>
                  </a:lnTo>
                  <a:lnTo>
                    <a:pt x="524" y="398"/>
                  </a:lnTo>
                  <a:lnTo>
                    <a:pt x="524" y="440"/>
                  </a:lnTo>
                  <a:lnTo>
                    <a:pt x="524" y="524"/>
                  </a:lnTo>
                  <a:lnTo>
                    <a:pt x="356" y="524"/>
                  </a:lnTo>
                  <a:lnTo>
                    <a:pt x="314" y="545"/>
                  </a:lnTo>
                  <a:lnTo>
                    <a:pt x="314" y="691"/>
                  </a:lnTo>
                  <a:lnTo>
                    <a:pt x="231" y="817"/>
                  </a:lnTo>
                  <a:lnTo>
                    <a:pt x="294" y="838"/>
                  </a:lnTo>
                  <a:lnTo>
                    <a:pt x="335" y="900"/>
                  </a:lnTo>
                  <a:lnTo>
                    <a:pt x="294" y="942"/>
                  </a:lnTo>
                  <a:lnTo>
                    <a:pt x="231" y="1131"/>
                  </a:lnTo>
                  <a:lnTo>
                    <a:pt x="189" y="1424"/>
                  </a:lnTo>
                  <a:lnTo>
                    <a:pt x="84" y="1549"/>
                  </a:lnTo>
                  <a:lnTo>
                    <a:pt x="84" y="1654"/>
                  </a:lnTo>
                  <a:lnTo>
                    <a:pt x="22" y="1737"/>
                  </a:lnTo>
                  <a:lnTo>
                    <a:pt x="1" y="1863"/>
                  </a:lnTo>
                  <a:lnTo>
                    <a:pt x="84" y="2093"/>
                  </a:lnTo>
                  <a:lnTo>
                    <a:pt x="105" y="2219"/>
                  </a:lnTo>
                  <a:lnTo>
                    <a:pt x="126" y="2219"/>
                  </a:lnTo>
                  <a:lnTo>
                    <a:pt x="210" y="2260"/>
                  </a:lnTo>
                  <a:lnTo>
                    <a:pt x="335" y="2281"/>
                  </a:lnTo>
                  <a:lnTo>
                    <a:pt x="356" y="2198"/>
                  </a:lnTo>
                  <a:lnTo>
                    <a:pt x="461" y="2198"/>
                  </a:lnTo>
                  <a:lnTo>
                    <a:pt x="628" y="1863"/>
                  </a:lnTo>
                  <a:lnTo>
                    <a:pt x="670" y="1905"/>
                  </a:lnTo>
                  <a:lnTo>
                    <a:pt x="712" y="1968"/>
                  </a:lnTo>
                  <a:lnTo>
                    <a:pt x="942" y="2051"/>
                  </a:lnTo>
                  <a:lnTo>
                    <a:pt x="1047" y="2051"/>
                  </a:lnTo>
                  <a:lnTo>
                    <a:pt x="1151" y="1968"/>
                  </a:lnTo>
                  <a:lnTo>
                    <a:pt x="1256" y="1947"/>
                  </a:lnTo>
                  <a:lnTo>
                    <a:pt x="1340" y="2009"/>
                  </a:lnTo>
                  <a:lnTo>
                    <a:pt x="1382" y="1968"/>
                  </a:lnTo>
                  <a:lnTo>
                    <a:pt x="1486" y="1968"/>
                  </a:lnTo>
                  <a:lnTo>
                    <a:pt x="1674" y="2114"/>
                  </a:lnTo>
                  <a:lnTo>
                    <a:pt x="1695" y="2093"/>
                  </a:lnTo>
                  <a:lnTo>
                    <a:pt x="1779" y="2072"/>
                  </a:lnTo>
                  <a:lnTo>
                    <a:pt x="1905" y="2093"/>
                  </a:lnTo>
                  <a:lnTo>
                    <a:pt x="1988" y="2177"/>
                  </a:lnTo>
                  <a:lnTo>
                    <a:pt x="2093" y="2198"/>
                  </a:lnTo>
                  <a:lnTo>
                    <a:pt x="2302" y="2386"/>
                  </a:lnTo>
                  <a:lnTo>
                    <a:pt x="2344" y="2491"/>
                  </a:lnTo>
                  <a:lnTo>
                    <a:pt x="2511" y="2491"/>
                  </a:lnTo>
                  <a:lnTo>
                    <a:pt x="2532" y="2533"/>
                  </a:lnTo>
                  <a:lnTo>
                    <a:pt x="2637" y="2533"/>
                  </a:lnTo>
                  <a:lnTo>
                    <a:pt x="2658" y="2595"/>
                  </a:lnTo>
                  <a:lnTo>
                    <a:pt x="2804" y="2700"/>
                  </a:lnTo>
                  <a:lnTo>
                    <a:pt x="2972" y="2846"/>
                  </a:lnTo>
                  <a:lnTo>
                    <a:pt x="3076" y="2888"/>
                  </a:lnTo>
                  <a:lnTo>
                    <a:pt x="3181" y="3035"/>
                  </a:lnTo>
                  <a:lnTo>
                    <a:pt x="3223" y="3139"/>
                  </a:lnTo>
                  <a:lnTo>
                    <a:pt x="3244" y="3223"/>
                  </a:lnTo>
                  <a:lnTo>
                    <a:pt x="3327" y="3223"/>
                  </a:lnTo>
                  <a:lnTo>
                    <a:pt x="3474" y="3432"/>
                  </a:lnTo>
                  <a:lnTo>
                    <a:pt x="3599" y="3369"/>
                  </a:lnTo>
                  <a:lnTo>
                    <a:pt x="3662" y="3328"/>
                  </a:lnTo>
                  <a:lnTo>
                    <a:pt x="3746" y="3307"/>
                  </a:lnTo>
                  <a:lnTo>
                    <a:pt x="3871" y="3202"/>
                  </a:lnTo>
                  <a:lnTo>
                    <a:pt x="3809" y="3160"/>
                  </a:lnTo>
                  <a:lnTo>
                    <a:pt x="3809" y="3139"/>
                  </a:lnTo>
                  <a:lnTo>
                    <a:pt x="3767" y="3202"/>
                  </a:lnTo>
                  <a:lnTo>
                    <a:pt x="3683" y="3139"/>
                  </a:lnTo>
                  <a:lnTo>
                    <a:pt x="3641" y="3139"/>
                  </a:lnTo>
                  <a:lnTo>
                    <a:pt x="3579" y="3035"/>
                  </a:lnTo>
                  <a:lnTo>
                    <a:pt x="3599" y="3014"/>
                  </a:lnTo>
                  <a:lnTo>
                    <a:pt x="3537" y="2909"/>
                  </a:lnTo>
                  <a:lnTo>
                    <a:pt x="3453" y="2888"/>
                  </a:lnTo>
                  <a:lnTo>
                    <a:pt x="3348" y="2637"/>
                  </a:lnTo>
                  <a:lnTo>
                    <a:pt x="3327" y="2595"/>
                  </a:lnTo>
                  <a:lnTo>
                    <a:pt x="3327" y="2616"/>
                  </a:lnTo>
                  <a:lnTo>
                    <a:pt x="3265" y="2616"/>
                  </a:lnTo>
                  <a:lnTo>
                    <a:pt x="3181" y="2512"/>
                  </a:lnTo>
                  <a:lnTo>
                    <a:pt x="3055" y="2470"/>
                  </a:lnTo>
                  <a:lnTo>
                    <a:pt x="2972" y="2323"/>
                  </a:lnTo>
                  <a:lnTo>
                    <a:pt x="2804" y="2093"/>
                  </a:lnTo>
                  <a:lnTo>
                    <a:pt x="2742" y="2051"/>
                  </a:lnTo>
                  <a:lnTo>
                    <a:pt x="2595" y="2009"/>
                  </a:lnTo>
                  <a:lnTo>
                    <a:pt x="2532" y="1947"/>
                  </a:lnTo>
                  <a:lnTo>
                    <a:pt x="2428" y="1800"/>
                  </a:lnTo>
                  <a:lnTo>
                    <a:pt x="2344" y="1842"/>
                  </a:lnTo>
                  <a:lnTo>
                    <a:pt x="2218" y="1842"/>
                  </a:lnTo>
                  <a:lnTo>
                    <a:pt x="2177" y="1863"/>
                  </a:lnTo>
                  <a:lnTo>
                    <a:pt x="2114" y="1800"/>
                  </a:lnTo>
                  <a:lnTo>
                    <a:pt x="2009" y="1654"/>
                  </a:lnTo>
                  <a:lnTo>
                    <a:pt x="2072" y="1633"/>
                  </a:lnTo>
                  <a:lnTo>
                    <a:pt x="1967" y="1465"/>
                  </a:lnTo>
                  <a:lnTo>
                    <a:pt x="1905" y="1486"/>
                  </a:lnTo>
                  <a:lnTo>
                    <a:pt x="1905" y="1591"/>
                  </a:lnTo>
                  <a:lnTo>
                    <a:pt x="1926" y="1591"/>
                  </a:lnTo>
                  <a:lnTo>
                    <a:pt x="1926" y="1758"/>
                  </a:lnTo>
                  <a:lnTo>
                    <a:pt x="1821" y="1737"/>
                  </a:lnTo>
                  <a:lnTo>
                    <a:pt x="1800" y="1549"/>
                  </a:lnTo>
                  <a:lnTo>
                    <a:pt x="1758" y="1444"/>
                  </a:lnTo>
                  <a:lnTo>
                    <a:pt x="1674" y="1424"/>
                  </a:lnTo>
                  <a:lnTo>
                    <a:pt x="1674" y="1361"/>
                  </a:lnTo>
                  <a:lnTo>
                    <a:pt x="1654" y="1214"/>
                  </a:lnTo>
                  <a:lnTo>
                    <a:pt x="1591" y="1172"/>
                  </a:lnTo>
                  <a:lnTo>
                    <a:pt x="1507" y="754"/>
                  </a:lnTo>
                  <a:lnTo>
                    <a:pt x="1277" y="126"/>
                  </a:lnTo>
                  <a:lnTo>
                    <a:pt x="1151"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54" name="Google Shape;1054;p27"/>
            <p:cNvSpPr/>
            <p:nvPr/>
          </p:nvSpPr>
          <p:spPr>
            <a:xfrm>
              <a:off x="-2095926" y="3906715"/>
              <a:ext cx="18633" cy="21194"/>
            </a:xfrm>
            <a:custGeom>
              <a:avLst/>
              <a:gdLst/>
              <a:ahLst/>
              <a:cxnLst/>
              <a:rect l="l" t="t" r="r" b="b"/>
              <a:pathLst>
                <a:path w="879" h="1047" extrusionOk="0">
                  <a:moveTo>
                    <a:pt x="732" y="0"/>
                  </a:moveTo>
                  <a:lnTo>
                    <a:pt x="607" y="105"/>
                  </a:lnTo>
                  <a:lnTo>
                    <a:pt x="523" y="126"/>
                  </a:lnTo>
                  <a:lnTo>
                    <a:pt x="460" y="167"/>
                  </a:lnTo>
                  <a:lnTo>
                    <a:pt x="230" y="251"/>
                  </a:lnTo>
                  <a:lnTo>
                    <a:pt x="188" y="377"/>
                  </a:lnTo>
                  <a:lnTo>
                    <a:pt x="147" y="481"/>
                  </a:lnTo>
                  <a:lnTo>
                    <a:pt x="147" y="649"/>
                  </a:lnTo>
                  <a:lnTo>
                    <a:pt x="105" y="753"/>
                  </a:lnTo>
                  <a:lnTo>
                    <a:pt x="105" y="858"/>
                  </a:lnTo>
                  <a:lnTo>
                    <a:pt x="0" y="983"/>
                  </a:lnTo>
                  <a:lnTo>
                    <a:pt x="84" y="1046"/>
                  </a:lnTo>
                  <a:lnTo>
                    <a:pt x="293" y="1046"/>
                  </a:lnTo>
                  <a:lnTo>
                    <a:pt x="419" y="963"/>
                  </a:lnTo>
                  <a:lnTo>
                    <a:pt x="565" y="942"/>
                  </a:lnTo>
                  <a:lnTo>
                    <a:pt x="670" y="983"/>
                  </a:lnTo>
                  <a:lnTo>
                    <a:pt x="670" y="963"/>
                  </a:lnTo>
                  <a:lnTo>
                    <a:pt x="837" y="732"/>
                  </a:lnTo>
                  <a:lnTo>
                    <a:pt x="816" y="670"/>
                  </a:lnTo>
                  <a:lnTo>
                    <a:pt x="649" y="670"/>
                  </a:lnTo>
                  <a:lnTo>
                    <a:pt x="565" y="732"/>
                  </a:lnTo>
                  <a:lnTo>
                    <a:pt x="523" y="691"/>
                  </a:lnTo>
                  <a:lnTo>
                    <a:pt x="460" y="628"/>
                  </a:lnTo>
                  <a:lnTo>
                    <a:pt x="565" y="628"/>
                  </a:lnTo>
                  <a:lnTo>
                    <a:pt x="649" y="544"/>
                  </a:lnTo>
                  <a:lnTo>
                    <a:pt x="732" y="544"/>
                  </a:lnTo>
                  <a:lnTo>
                    <a:pt x="837" y="419"/>
                  </a:lnTo>
                  <a:lnTo>
                    <a:pt x="879" y="377"/>
                  </a:lnTo>
                  <a:lnTo>
                    <a:pt x="858" y="230"/>
                  </a:lnTo>
                  <a:lnTo>
                    <a:pt x="879" y="147"/>
                  </a:lnTo>
                  <a:lnTo>
                    <a:pt x="858" y="147"/>
                  </a:lnTo>
                  <a:lnTo>
                    <a:pt x="732" y="21"/>
                  </a:lnTo>
                  <a:lnTo>
                    <a:pt x="732"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55" name="Google Shape;1055;p27"/>
            <p:cNvSpPr/>
            <p:nvPr/>
          </p:nvSpPr>
          <p:spPr>
            <a:xfrm>
              <a:off x="-2103917" y="3915176"/>
              <a:ext cx="125532" cy="158843"/>
            </a:xfrm>
            <a:custGeom>
              <a:avLst/>
              <a:gdLst/>
              <a:ahLst/>
              <a:cxnLst/>
              <a:rect l="l" t="t" r="r" b="b"/>
              <a:pathLst>
                <a:path w="5922" h="7847" extrusionOk="0">
                  <a:moveTo>
                    <a:pt x="5587" y="1"/>
                  </a:moveTo>
                  <a:lnTo>
                    <a:pt x="5587" y="21"/>
                  </a:lnTo>
                  <a:lnTo>
                    <a:pt x="5545" y="21"/>
                  </a:lnTo>
                  <a:lnTo>
                    <a:pt x="5482" y="105"/>
                  </a:lnTo>
                  <a:lnTo>
                    <a:pt x="5441" y="210"/>
                  </a:lnTo>
                  <a:lnTo>
                    <a:pt x="5420" y="168"/>
                  </a:lnTo>
                  <a:lnTo>
                    <a:pt x="5315" y="273"/>
                  </a:lnTo>
                  <a:lnTo>
                    <a:pt x="5127" y="314"/>
                  </a:lnTo>
                  <a:lnTo>
                    <a:pt x="5127" y="335"/>
                  </a:lnTo>
                  <a:lnTo>
                    <a:pt x="5085" y="314"/>
                  </a:lnTo>
                  <a:lnTo>
                    <a:pt x="4897" y="335"/>
                  </a:lnTo>
                  <a:lnTo>
                    <a:pt x="4792" y="419"/>
                  </a:lnTo>
                  <a:lnTo>
                    <a:pt x="4499" y="461"/>
                  </a:lnTo>
                  <a:lnTo>
                    <a:pt x="4457" y="461"/>
                  </a:lnTo>
                  <a:lnTo>
                    <a:pt x="4394" y="440"/>
                  </a:lnTo>
                  <a:lnTo>
                    <a:pt x="4227" y="440"/>
                  </a:lnTo>
                  <a:lnTo>
                    <a:pt x="4060" y="524"/>
                  </a:lnTo>
                  <a:lnTo>
                    <a:pt x="3913" y="524"/>
                  </a:lnTo>
                  <a:lnTo>
                    <a:pt x="3830" y="545"/>
                  </a:lnTo>
                  <a:lnTo>
                    <a:pt x="3704" y="482"/>
                  </a:lnTo>
                  <a:lnTo>
                    <a:pt x="3599" y="524"/>
                  </a:lnTo>
                  <a:lnTo>
                    <a:pt x="3244" y="733"/>
                  </a:lnTo>
                  <a:lnTo>
                    <a:pt x="3076" y="754"/>
                  </a:lnTo>
                  <a:lnTo>
                    <a:pt x="2972" y="691"/>
                  </a:lnTo>
                  <a:lnTo>
                    <a:pt x="2909" y="733"/>
                  </a:lnTo>
                  <a:lnTo>
                    <a:pt x="2762" y="733"/>
                  </a:lnTo>
                  <a:lnTo>
                    <a:pt x="2700" y="691"/>
                  </a:lnTo>
                  <a:lnTo>
                    <a:pt x="2658" y="691"/>
                  </a:lnTo>
                  <a:lnTo>
                    <a:pt x="2469" y="858"/>
                  </a:lnTo>
                  <a:lnTo>
                    <a:pt x="2365" y="858"/>
                  </a:lnTo>
                  <a:lnTo>
                    <a:pt x="2239" y="942"/>
                  </a:lnTo>
                  <a:lnTo>
                    <a:pt x="2177" y="1005"/>
                  </a:lnTo>
                  <a:lnTo>
                    <a:pt x="1988" y="1047"/>
                  </a:lnTo>
                  <a:lnTo>
                    <a:pt x="1863" y="984"/>
                  </a:lnTo>
                  <a:lnTo>
                    <a:pt x="1716" y="858"/>
                  </a:lnTo>
                  <a:lnTo>
                    <a:pt x="1653" y="858"/>
                  </a:lnTo>
                  <a:lnTo>
                    <a:pt x="1633" y="754"/>
                  </a:lnTo>
                  <a:lnTo>
                    <a:pt x="1256" y="377"/>
                  </a:lnTo>
                  <a:lnTo>
                    <a:pt x="1235" y="356"/>
                  </a:lnTo>
                  <a:lnTo>
                    <a:pt x="1214" y="314"/>
                  </a:lnTo>
                  <a:lnTo>
                    <a:pt x="1047" y="545"/>
                  </a:lnTo>
                  <a:lnTo>
                    <a:pt x="1005" y="628"/>
                  </a:lnTo>
                  <a:lnTo>
                    <a:pt x="1047" y="858"/>
                  </a:lnTo>
                  <a:lnTo>
                    <a:pt x="1151" y="1172"/>
                  </a:lnTo>
                  <a:lnTo>
                    <a:pt x="1319" y="1256"/>
                  </a:lnTo>
                  <a:lnTo>
                    <a:pt x="1298" y="1402"/>
                  </a:lnTo>
                  <a:lnTo>
                    <a:pt x="1361" y="1591"/>
                  </a:lnTo>
                  <a:lnTo>
                    <a:pt x="1570" y="1612"/>
                  </a:lnTo>
                  <a:lnTo>
                    <a:pt x="1716" y="1737"/>
                  </a:lnTo>
                  <a:lnTo>
                    <a:pt x="3411" y="2260"/>
                  </a:lnTo>
                  <a:lnTo>
                    <a:pt x="4143" y="2260"/>
                  </a:lnTo>
                  <a:lnTo>
                    <a:pt x="2365" y="4039"/>
                  </a:lnTo>
                  <a:lnTo>
                    <a:pt x="1633" y="4039"/>
                  </a:lnTo>
                  <a:lnTo>
                    <a:pt x="1528" y="4122"/>
                  </a:lnTo>
                  <a:lnTo>
                    <a:pt x="1423" y="4122"/>
                  </a:lnTo>
                  <a:lnTo>
                    <a:pt x="1298" y="4206"/>
                  </a:lnTo>
                  <a:lnTo>
                    <a:pt x="1235" y="4311"/>
                  </a:lnTo>
                  <a:lnTo>
                    <a:pt x="1130" y="4394"/>
                  </a:lnTo>
                  <a:lnTo>
                    <a:pt x="984" y="4457"/>
                  </a:lnTo>
                  <a:lnTo>
                    <a:pt x="796" y="4499"/>
                  </a:lnTo>
                  <a:lnTo>
                    <a:pt x="607" y="4562"/>
                  </a:lnTo>
                  <a:lnTo>
                    <a:pt x="565" y="4666"/>
                  </a:lnTo>
                  <a:lnTo>
                    <a:pt x="0" y="5169"/>
                  </a:lnTo>
                  <a:lnTo>
                    <a:pt x="0" y="7449"/>
                  </a:lnTo>
                  <a:lnTo>
                    <a:pt x="419" y="7847"/>
                  </a:lnTo>
                  <a:lnTo>
                    <a:pt x="419" y="7805"/>
                  </a:lnTo>
                  <a:lnTo>
                    <a:pt x="900" y="7261"/>
                  </a:lnTo>
                  <a:lnTo>
                    <a:pt x="942" y="7156"/>
                  </a:lnTo>
                  <a:lnTo>
                    <a:pt x="1089" y="7031"/>
                  </a:lnTo>
                  <a:lnTo>
                    <a:pt x="1193" y="7010"/>
                  </a:lnTo>
                  <a:lnTo>
                    <a:pt x="1235" y="6926"/>
                  </a:lnTo>
                  <a:lnTo>
                    <a:pt x="1298" y="6905"/>
                  </a:lnTo>
                  <a:lnTo>
                    <a:pt x="1633" y="6529"/>
                  </a:lnTo>
                  <a:lnTo>
                    <a:pt x="1716" y="6508"/>
                  </a:lnTo>
                  <a:lnTo>
                    <a:pt x="2093" y="6089"/>
                  </a:lnTo>
                  <a:lnTo>
                    <a:pt x="2302" y="5922"/>
                  </a:lnTo>
                  <a:lnTo>
                    <a:pt x="2469" y="5817"/>
                  </a:lnTo>
                  <a:lnTo>
                    <a:pt x="2658" y="5796"/>
                  </a:lnTo>
                  <a:lnTo>
                    <a:pt x="2930" y="5566"/>
                  </a:lnTo>
                  <a:lnTo>
                    <a:pt x="3558" y="4980"/>
                  </a:lnTo>
                  <a:lnTo>
                    <a:pt x="3871" y="4625"/>
                  </a:lnTo>
                  <a:lnTo>
                    <a:pt x="4060" y="4436"/>
                  </a:lnTo>
                  <a:lnTo>
                    <a:pt x="4081" y="4311"/>
                  </a:lnTo>
                  <a:lnTo>
                    <a:pt x="4478" y="3788"/>
                  </a:lnTo>
                  <a:lnTo>
                    <a:pt x="4478" y="3683"/>
                  </a:lnTo>
                  <a:lnTo>
                    <a:pt x="4687" y="3390"/>
                  </a:lnTo>
                  <a:lnTo>
                    <a:pt x="4708" y="3202"/>
                  </a:lnTo>
                  <a:lnTo>
                    <a:pt x="5022" y="2574"/>
                  </a:lnTo>
                  <a:lnTo>
                    <a:pt x="5106" y="2532"/>
                  </a:lnTo>
                  <a:lnTo>
                    <a:pt x="5064" y="2449"/>
                  </a:lnTo>
                  <a:lnTo>
                    <a:pt x="5064" y="2365"/>
                  </a:lnTo>
                  <a:lnTo>
                    <a:pt x="5190" y="2239"/>
                  </a:lnTo>
                  <a:lnTo>
                    <a:pt x="5231" y="2239"/>
                  </a:lnTo>
                  <a:lnTo>
                    <a:pt x="5315" y="2135"/>
                  </a:lnTo>
                  <a:lnTo>
                    <a:pt x="5441" y="1842"/>
                  </a:lnTo>
                  <a:lnTo>
                    <a:pt x="5650" y="1591"/>
                  </a:lnTo>
                  <a:lnTo>
                    <a:pt x="5650" y="1423"/>
                  </a:lnTo>
                  <a:lnTo>
                    <a:pt x="5692" y="1381"/>
                  </a:lnTo>
                  <a:lnTo>
                    <a:pt x="5713" y="1214"/>
                  </a:lnTo>
                  <a:lnTo>
                    <a:pt x="5650" y="1151"/>
                  </a:lnTo>
                  <a:lnTo>
                    <a:pt x="5734" y="1005"/>
                  </a:lnTo>
                  <a:lnTo>
                    <a:pt x="5796" y="984"/>
                  </a:lnTo>
                  <a:lnTo>
                    <a:pt x="5859" y="984"/>
                  </a:lnTo>
                  <a:lnTo>
                    <a:pt x="5901" y="1005"/>
                  </a:lnTo>
                  <a:lnTo>
                    <a:pt x="5922" y="1005"/>
                  </a:lnTo>
                  <a:lnTo>
                    <a:pt x="5901" y="942"/>
                  </a:lnTo>
                  <a:lnTo>
                    <a:pt x="5838" y="942"/>
                  </a:lnTo>
                  <a:lnTo>
                    <a:pt x="5859" y="963"/>
                  </a:lnTo>
                  <a:lnTo>
                    <a:pt x="5796" y="963"/>
                  </a:lnTo>
                  <a:lnTo>
                    <a:pt x="5817" y="879"/>
                  </a:lnTo>
                  <a:lnTo>
                    <a:pt x="5817" y="775"/>
                  </a:lnTo>
                  <a:lnTo>
                    <a:pt x="5754" y="691"/>
                  </a:lnTo>
                  <a:lnTo>
                    <a:pt x="5817" y="586"/>
                  </a:lnTo>
                  <a:lnTo>
                    <a:pt x="5859" y="545"/>
                  </a:lnTo>
                  <a:lnTo>
                    <a:pt x="5859" y="482"/>
                  </a:lnTo>
                  <a:lnTo>
                    <a:pt x="5796" y="482"/>
                  </a:lnTo>
                  <a:lnTo>
                    <a:pt x="5754" y="440"/>
                  </a:lnTo>
                  <a:lnTo>
                    <a:pt x="5796" y="377"/>
                  </a:lnTo>
                  <a:lnTo>
                    <a:pt x="5796" y="314"/>
                  </a:lnTo>
                  <a:lnTo>
                    <a:pt x="5838" y="210"/>
                  </a:lnTo>
                  <a:lnTo>
                    <a:pt x="5901" y="126"/>
                  </a:lnTo>
                  <a:lnTo>
                    <a:pt x="5859" y="105"/>
                  </a:lnTo>
                  <a:lnTo>
                    <a:pt x="5796" y="105"/>
                  </a:lnTo>
                  <a:lnTo>
                    <a:pt x="5650" y="42"/>
                  </a:lnTo>
                  <a:lnTo>
                    <a:pt x="5587"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56" name="Google Shape;1056;p27"/>
            <p:cNvSpPr/>
            <p:nvPr/>
          </p:nvSpPr>
          <p:spPr>
            <a:xfrm>
              <a:off x="-2194830" y="3991407"/>
              <a:ext cx="102914" cy="119046"/>
            </a:xfrm>
            <a:custGeom>
              <a:avLst/>
              <a:gdLst/>
              <a:ahLst/>
              <a:cxnLst/>
              <a:rect l="l" t="t" r="r" b="b"/>
              <a:pathLst>
                <a:path w="4855" h="5881" extrusionOk="0">
                  <a:moveTo>
                    <a:pt x="984" y="1"/>
                  </a:moveTo>
                  <a:lnTo>
                    <a:pt x="942" y="43"/>
                  </a:lnTo>
                  <a:lnTo>
                    <a:pt x="732" y="252"/>
                  </a:lnTo>
                  <a:lnTo>
                    <a:pt x="607" y="461"/>
                  </a:lnTo>
                  <a:lnTo>
                    <a:pt x="565" y="461"/>
                  </a:lnTo>
                  <a:lnTo>
                    <a:pt x="460" y="566"/>
                  </a:lnTo>
                  <a:lnTo>
                    <a:pt x="398" y="628"/>
                  </a:lnTo>
                  <a:lnTo>
                    <a:pt x="356" y="649"/>
                  </a:lnTo>
                  <a:lnTo>
                    <a:pt x="272" y="754"/>
                  </a:lnTo>
                  <a:lnTo>
                    <a:pt x="293" y="733"/>
                  </a:lnTo>
                  <a:lnTo>
                    <a:pt x="356" y="796"/>
                  </a:lnTo>
                  <a:lnTo>
                    <a:pt x="377" y="963"/>
                  </a:lnTo>
                  <a:lnTo>
                    <a:pt x="419" y="984"/>
                  </a:lnTo>
                  <a:lnTo>
                    <a:pt x="419" y="1089"/>
                  </a:lnTo>
                  <a:lnTo>
                    <a:pt x="502" y="1089"/>
                  </a:lnTo>
                  <a:lnTo>
                    <a:pt x="523" y="1214"/>
                  </a:lnTo>
                  <a:lnTo>
                    <a:pt x="523" y="1361"/>
                  </a:lnTo>
                  <a:lnTo>
                    <a:pt x="670" y="1486"/>
                  </a:lnTo>
                  <a:lnTo>
                    <a:pt x="732" y="1633"/>
                  </a:lnTo>
                  <a:lnTo>
                    <a:pt x="816" y="1696"/>
                  </a:lnTo>
                  <a:lnTo>
                    <a:pt x="900" y="1737"/>
                  </a:lnTo>
                  <a:lnTo>
                    <a:pt x="837" y="1800"/>
                  </a:lnTo>
                  <a:lnTo>
                    <a:pt x="921" y="1884"/>
                  </a:lnTo>
                  <a:lnTo>
                    <a:pt x="942" y="2009"/>
                  </a:lnTo>
                  <a:lnTo>
                    <a:pt x="942" y="2114"/>
                  </a:lnTo>
                  <a:lnTo>
                    <a:pt x="816" y="2261"/>
                  </a:lnTo>
                  <a:lnTo>
                    <a:pt x="816" y="2365"/>
                  </a:lnTo>
                  <a:lnTo>
                    <a:pt x="774" y="2512"/>
                  </a:lnTo>
                  <a:lnTo>
                    <a:pt x="565" y="2512"/>
                  </a:lnTo>
                  <a:lnTo>
                    <a:pt x="565" y="2553"/>
                  </a:lnTo>
                  <a:lnTo>
                    <a:pt x="502" y="2616"/>
                  </a:lnTo>
                  <a:lnTo>
                    <a:pt x="460" y="2721"/>
                  </a:lnTo>
                  <a:lnTo>
                    <a:pt x="377" y="2784"/>
                  </a:lnTo>
                  <a:lnTo>
                    <a:pt x="293" y="2930"/>
                  </a:lnTo>
                  <a:lnTo>
                    <a:pt x="188" y="3056"/>
                  </a:lnTo>
                  <a:lnTo>
                    <a:pt x="168" y="3202"/>
                  </a:lnTo>
                  <a:lnTo>
                    <a:pt x="0" y="3767"/>
                  </a:lnTo>
                  <a:lnTo>
                    <a:pt x="188" y="3767"/>
                  </a:lnTo>
                  <a:lnTo>
                    <a:pt x="2281" y="4981"/>
                  </a:lnTo>
                  <a:lnTo>
                    <a:pt x="2406" y="5169"/>
                  </a:lnTo>
                  <a:lnTo>
                    <a:pt x="2385" y="5253"/>
                  </a:lnTo>
                  <a:lnTo>
                    <a:pt x="2406" y="5294"/>
                  </a:lnTo>
                  <a:lnTo>
                    <a:pt x="2469" y="5378"/>
                  </a:lnTo>
                  <a:lnTo>
                    <a:pt x="3181" y="5880"/>
                  </a:lnTo>
                  <a:lnTo>
                    <a:pt x="3222" y="5880"/>
                  </a:lnTo>
                  <a:lnTo>
                    <a:pt x="3327" y="5818"/>
                  </a:lnTo>
                  <a:lnTo>
                    <a:pt x="3536" y="5546"/>
                  </a:lnTo>
                  <a:lnTo>
                    <a:pt x="3641" y="5357"/>
                  </a:lnTo>
                  <a:lnTo>
                    <a:pt x="3641" y="5232"/>
                  </a:lnTo>
                  <a:lnTo>
                    <a:pt x="3725" y="5085"/>
                  </a:lnTo>
                  <a:lnTo>
                    <a:pt x="3829" y="4939"/>
                  </a:lnTo>
                  <a:lnTo>
                    <a:pt x="3808" y="4918"/>
                  </a:lnTo>
                  <a:lnTo>
                    <a:pt x="3808" y="4855"/>
                  </a:lnTo>
                  <a:lnTo>
                    <a:pt x="3871" y="4750"/>
                  </a:lnTo>
                  <a:lnTo>
                    <a:pt x="3871" y="4730"/>
                  </a:lnTo>
                  <a:lnTo>
                    <a:pt x="3955" y="4709"/>
                  </a:lnTo>
                  <a:lnTo>
                    <a:pt x="4122" y="4709"/>
                  </a:lnTo>
                  <a:lnTo>
                    <a:pt x="4227" y="4541"/>
                  </a:lnTo>
                  <a:lnTo>
                    <a:pt x="4436" y="4458"/>
                  </a:lnTo>
                  <a:lnTo>
                    <a:pt x="4394" y="4416"/>
                  </a:lnTo>
                  <a:lnTo>
                    <a:pt x="4457" y="4332"/>
                  </a:lnTo>
                  <a:lnTo>
                    <a:pt x="4499" y="4332"/>
                  </a:lnTo>
                  <a:lnTo>
                    <a:pt x="4687" y="4102"/>
                  </a:lnTo>
                  <a:lnTo>
                    <a:pt x="4708" y="4081"/>
                  </a:lnTo>
                  <a:lnTo>
                    <a:pt x="4289" y="3683"/>
                  </a:lnTo>
                  <a:lnTo>
                    <a:pt x="4289" y="1403"/>
                  </a:lnTo>
                  <a:lnTo>
                    <a:pt x="4854" y="900"/>
                  </a:lnTo>
                  <a:lnTo>
                    <a:pt x="4687" y="900"/>
                  </a:lnTo>
                  <a:lnTo>
                    <a:pt x="4478" y="942"/>
                  </a:lnTo>
                  <a:lnTo>
                    <a:pt x="4373" y="880"/>
                  </a:lnTo>
                  <a:lnTo>
                    <a:pt x="4289" y="754"/>
                  </a:lnTo>
                  <a:lnTo>
                    <a:pt x="4227" y="733"/>
                  </a:lnTo>
                  <a:lnTo>
                    <a:pt x="3955" y="754"/>
                  </a:lnTo>
                  <a:lnTo>
                    <a:pt x="3913" y="775"/>
                  </a:lnTo>
                  <a:lnTo>
                    <a:pt x="3808" y="775"/>
                  </a:lnTo>
                  <a:lnTo>
                    <a:pt x="3704" y="838"/>
                  </a:lnTo>
                  <a:lnTo>
                    <a:pt x="3641" y="900"/>
                  </a:lnTo>
                  <a:lnTo>
                    <a:pt x="3494" y="1152"/>
                  </a:lnTo>
                  <a:lnTo>
                    <a:pt x="3285" y="1152"/>
                  </a:lnTo>
                  <a:lnTo>
                    <a:pt x="3181" y="1110"/>
                  </a:lnTo>
                  <a:lnTo>
                    <a:pt x="3013" y="1152"/>
                  </a:lnTo>
                  <a:lnTo>
                    <a:pt x="2888" y="1089"/>
                  </a:lnTo>
                  <a:lnTo>
                    <a:pt x="2699" y="1089"/>
                  </a:lnTo>
                  <a:lnTo>
                    <a:pt x="2595" y="1047"/>
                  </a:lnTo>
                  <a:lnTo>
                    <a:pt x="2511" y="942"/>
                  </a:lnTo>
                  <a:lnTo>
                    <a:pt x="2365" y="859"/>
                  </a:lnTo>
                  <a:lnTo>
                    <a:pt x="2134" y="628"/>
                  </a:lnTo>
                  <a:lnTo>
                    <a:pt x="2030" y="545"/>
                  </a:lnTo>
                  <a:lnTo>
                    <a:pt x="1737" y="566"/>
                  </a:lnTo>
                  <a:lnTo>
                    <a:pt x="1611" y="524"/>
                  </a:lnTo>
                  <a:lnTo>
                    <a:pt x="1465" y="566"/>
                  </a:lnTo>
                  <a:lnTo>
                    <a:pt x="1339" y="545"/>
                  </a:lnTo>
                  <a:lnTo>
                    <a:pt x="1256" y="440"/>
                  </a:lnTo>
                  <a:lnTo>
                    <a:pt x="1256" y="105"/>
                  </a:lnTo>
                  <a:lnTo>
                    <a:pt x="1151" y="64"/>
                  </a:lnTo>
                  <a:lnTo>
                    <a:pt x="1046" y="105"/>
                  </a:lnTo>
                  <a:lnTo>
                    <a:pt x="984"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6B65"/>
                </a:solidFill>
                <a:effectLst/>
                <a:uLnTx/>
                <a:uFillTx/>
                <a:latin typeface="Arial"/>
                <a:cs typeface="Arial"/>
                <a:sym typeface="Arial"/>
              </a:endParaRPr>
            </a:p>
          </p:txBody>
        </p:sp>
        <p:sp>
          <p:nvSpPr>
            <p:cNvPr id="1057" name="Google Shape;1057;p27"/>
            <p:cNvSpPr/>
            <p:nvPr/>
          </p:nvSpPr>
          <p:spPr>
            <a:xfrm>
              <a:off x="-2220563" y="4068488"/>
              <a:ext cx="9327" cy="20"/>
            </a:xfrm>
            <a:custGeom>
              <a:avLst/>
              <a:gdLst/>
              <a:ahLst/>
              <a:cxnLst/>
              <a:rect l="l" t="t" r="r" b="b"/>
              <a:pathLst>
                <a:path w="440" h="1" extrusionOk="0">
                  <a:moveTo>
                    <a:pt x="1" y="1"/>
                  </a:moveTo>
                  <a:lnTo>
                    <a:pt x="210" y="1"/>
                  </a:lnTo>
                  <a:lnTo>
                    <a:pt x="440" y="1"/>
                  </a:lnTo>
                  <a:lnTo>
                    <a:pt x="22"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58" name="Google Shape;1058;p27"/>
            <p:cNvSpPr/>
            <p:nvPr/>
          </p:nvSpPr>
          <p:spPr>
            <a:xfrm>
              <a:off x="-2245851" y="4006244"/>
              <a:ext cx="70990" cy="66942"/>
            </a:xfrm>
            <a:custGeom>
              <a:avLst/>
              <a:gdLst/>
              <a:ahLst/>
              <a:cxnLst/>
              <a:rect l="l" t="t" r="r" b="b"/>
              <a:pathLst>
                <a:path w="3349" h="3307" extrusionOk="0">
                  <a:moveTo>
                    <a:pt x="2700" y="0"/>
                  </a:moveTo>
                  <a:lnTo>
                    <a:pt x="2679" y="21"/>
                  </a:lnTo>
                  <a:lnTo>
                    <a:pt x="2554" y="105"/>
                  </a:lnTo>
                  <a:lnTo>
                    <a:pt x="2491" y="209"/>
                  </a:lnTo>
                  <a:lnTo>
                    <a:pt x="2365" y="251"/>
                  </a:lnTo>
                  <a:lnTo>
                    <a:pt x="2240" y="209"/>
                  </a:lnTo>
                  <a:lnTo>
                    <a:pt x="2031" y="230"/>
                  </a:lnTo>
                  <a:lnTo>
                    <a:pt x="1884" y="272"/>
                  </a:lnTo>
                  <a:lnTo>
                    <a:pt x="1779" y="272"/>
                  </a:lnTo>
                  <a:lnTo>
                    <a:pt x="1759" y="314"/>
                  </a:lnTo>
                  <a:lnTo>
                    <a:pt x="1675" y="272"/>
                  </a:lnTo>
                  <a:lnTo>
                    <a:pt x="1612" y="356"/>
                  </a:lnTo>
                  <a:lnTo>
                    <a:pt x="1612" y="440"/>
                  </a:lnTo>
                  <a:lnTo>
                    <a:pt x="1549" y="440"/>
                  </a:lnTo>
                  <a:lnTo>
                    <a:pt x="1403" y="419"/>
                  </a:lnTo>
                  <a:lnTo>
                    <a:pt x="1403" y="314"/>
                  </a:lnTo>
                  <a:lnTo>
                    <a:pt x="1298" y="272"/>
                  </a:lnTo>
                  <a:lnTo>
                    <a:pt x="1215" y="314"/>
                  </a:lnTo>
                  <a:lnTo>
                    <a:pt x="1047" y="251"/>
                  </a:lnTo>
                  <a:lnTo>
                    <a:pt x="942" y="209"/>
                  </a:lnTo>
                  <a:lnTo>
                    <a:pt x="880" y="272"/>
                  </a:lnTo>
                  <a:lnTo>
                    <a:pt x="880" y="356"/>
                  </a:lnTo>
                  <a:lnTo>
                    <a:pt x="901" y="419"/>
                  </a:lnTo>
                  <a:lnTo>
                    <a:pt x="880" y="440"/>
                  </a:lnTo>
                  <a:lnTo>
                    <a:pt x="838" y="544"/>
                  </a:lnTo>
                  <a:lnTo>
                    <a:pt x="796" y="628"/>
                  </a:lnTo>
                  <a:lnTo>
                    <a:pt x="796" y="774"/>
                  </a:lnTo>
                  <a:lnTo>
                    <a:pt x="775" y="984"/>
                  </a:lnTo>
                  <a:lnTo>
                    <a:pt x="733" y="1109"/>
                  </a:lnTo>
                  <a:lnTo>
                    <a:pt x="817" y="1172"/>
                  </a:lnTo>
                  <a:lnTo>
                    <a:pt x="880" y="1256"/>
                  </a:lnTo>
                  <a:lnTo>
                    <a:pt x="922" y="1318"/>
                  </a:lnTo>
                  <a:lnTo>
                    <a:pt x="901" y="1402"/>
                  </a:lnTo>
                  <a:lnTo>
                    <a:pt x="608" y="1800"/>
                  </a:lnTo>
                  <a:lnTo>
                    <a:pt x="419" y="2009"/>
                  </a:lnTo>
                  <a:lnTo>
                    <a:pt x="378" y="2092"/>
                  </a:lnTo>
                  <a:lnTo>
                    <a:pt x="147" y="2511"/>
                  </a:lnTo>
                  <a:lnTo>
                    <a:pt x="106" y="2553"/>
                  </a:lnTo>
                  <a:lnTo>
                    <a:pt x="106" y="2720"/>
                  </a:lnTo>
                  <a:lnTo>
                    <a:pt x="85" y="2929"/>
                  </a:lnTo>
                  <a:lnTo>
                    <a:pt x="1" y="3139"/>
                  </a:lnTo>
                  <a:lnTo>
                    <a:pt x="43" y="3264"/>
                  </a:lnTo>
                  <a:lnTo>
                    <a:pt x="1" y="3285"/>
                  </a:lnTo>
                  <a:lnTo>
                    <a:pt x="43" y="3306"/>
                  </a:lnTo>
                  <a:lnTo>
                    <a:pt x="106" y="3285"/>
                  </a:lnTo>
                  <a:lnTo>
                    <a:pt x="210" y="3201"/>
                  </a:lnTo>
                  <a:lnTo>
                    <a:pt x="273" y="3243"/>
                  </a:lnTo>
                  <a:lnTo>
                    <a:pt x="315" y="3285"/>
                  </a:lnTo>
                  <a:lnTo>
                    <a:pt x="398" y="3285"/>
                  </a:lnTo>
                  <a:lnTo>
                    <a:pt x="461" y="3243"/>
                  </a:lnTo>
                  <a:lnTo>
                    <a:pt x="461" y="3160"/>
                  </a:lnTo>
                  <a:lnTo>
                    <a:pt x="566" y="3160"/>
                  </a:lnTo>
                  <a:lnTo>
                    <a:pt x="566" y="3180"/>
                  </a:lnTo>
                  <a:lnTo>
                    <a:pt x="608" y="3139"/>
                  </a:lnTo>
                  <a:lnTo>
                    <a:pt x="670" y="3139"/>
                  </a:lnTo>
                  <a:lnTo>
                    <a:pt x="712" y="3076"/>
                  </a:lnTo>
                  <a:lnTo>
                    <a:pt x="1633" y="3076"/>
                  </a:lnTo>
                  <a:lnTo>
                    <a:pt x="2407" y="3034"/>
                  </a:lnTo>
                  <a:lnTo>
                    <a:pt x="2575" y="2469"/>
                  </a:lnTo>
                  <a:lnTo>
                    <a:pt x="2595" y="2323"/>
                  </a:lnTo>
                  <a:lnTo>
                    <a:pt x="2700" y="2197"/>
                  </a:lnTo>
                  <a:lnTo>
                    <a:pt x="2784" y="2051"/>
                  </a:lnTo>
                  <a:lnTo>
                    <a:pt x="2867" y="1988"/>
                  </a:lnTo>
                  <a:lnTo>
                    <a:pt x="2909" y="1883"/>
                  </a:lnTo>
                  <a:lnTo>
                    <a:pt x="2972" y="1820"/>
                  </a:lnTo>
                  <a:lnTo>
                    <a:pt x="2972" y="1779"/>
                  </a:lnTo>
                  <a:lnTo>
                    <a:pt x="3181" y="1779"/>
                  </a:lnTo>
                  <a:lnTo>
                    <a:pt x="3223" y="1632"/>
                  </a:lnTo>
                  <a:lnTo>
                    <a:pt x="3223" y="1528"/>
                  </a:lnTo>
                  <a:lnTo>
                    <a:pt x="3349" y="1381"/>
                  </a:lnTo>
                  <a:lnTo>
                    <a:pt x="3349" y="1276"/>
                  </a:lnTo>
                  <a:lnTo>
                    <a:pt x="3328" y="1151"/>
                  </a:lnTo>
                  <a:lnTo>
                    <a:pt x="3244" y="1067"/>
                  </a:lnTo>
                  <a:lnTo>
                    <a:pt x="3307" y="1004"/>
                  </a:lnTo>
                  <a:lnTo>
                    <a:pt x="3223" y="963"/>
                  </a:lnTo>
                  <a:lnTo>
                    <a:pt x="3139" y="900"/>
                  </a:lnTo>
                  <a:lnTo>
                    <a:pt x="3077" y="753"/>
                  </a:lnTo>
                  <a:lnTo>
                    <a:pt x="2930" y="628"/>
                  </a:lnTo>
                  <a:lnTo>
                    <a:pt x="2930" y="481"/>
                  </a:lnTo>
                  <a:lnTo>
                    <a:pt x="2909" y="356"/>
                  </a:lnTo>
                  <a:lnTo>
                    <a:pt x="2826" y="356"/>
                  </a:lnTo>
                  <a:lnTo>
                    <a:pt x="2826" y="251"/>
                  </a:lnTo>
                  <a:lnTo>
                    <a:pt x="2784" y="230"/>
                  </a:lnTo>
                  <a:lnTo>
                    <a:pt x="2763" y="63"/>
                  </a:lnTo>
                  <a:lnTo>
                    <a:pt x="270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59" name="Google Shape;1059;p27"/>
            <p:cNvSpPr/>
            <p:nvPr/>
          </p:nvSpPr>
          <p:spPr>
            <a:xfrm>
              <a:off x="-2429904" y="3924912"/>
              <a:ext cx="159702" cy="102953"/>
            </a:xfrm>
            <a:custGeom>
              <a:avLst/>
              <a:gdLst/>
              <a:ahLst/>
              <a:cxnLst/>
              <a:rect l="l" t="t" r="r" b="b"/>
              <a:pathLst>
                <a:path w="7534" h="5086" extrusionOk="0">
                  <a:moveTo>
                    <a:pt x="4750" y="1"/>
                  </a:moveTo>
                  <a:lnTo>
                    <a:pt x="4708" y="64"/>
                  </a:lnTo>
                  <a:lnTo>
                    <a:pt x="4583" y="147"/>
                  </a:lnTo>
                  <a:lnTo>
                    <a:pt x="4499" y="84"/>
                  </a:lnTo>
                  <a:lnTo>
                    <a:pt x="4374" y="84"/>
                  </a:lnTo>
                  <a:lnTo>
                    <a:pt x="4269" y="168"/>
                  </a:lnTo>
                  <a:lnTo>
                    <a:pt x="4123" y="252"/>
                  </a:lnTo>
                  <a:lnTo>
                    <a:pt x="4081" y="315"/>
                  </a:lnTo>
                  <a:lnTo>
                    <a:pt x="4123" y="398"/>
                  </a:lnTo>
                  <a:lnTo>
                    <a:pt x="4039" y="419"/>
                  </a:lnTo>
                  <a:lnTo>
                    <a:pt x="3934" y="587"/>
                  </a:lnTo>
                  <a:lnTo>
                    <a:pt x="3872" y="587"/>
                  </a:lnTo>
                  <a:lnTo>
                    <a:pt x="3830" y="566"/>
                  </a:lnTo>
                  <a:lnTo>
                    <a:pt x="3746" y="670"/>
                  </a:lnTo>
                  <a:lnTo>
                    <a:pt x="3746" y="733"/>
                  </a:lnTo>
                  <a:lnTo>
                    <a:pt x="3662" y="796"/>
                  </a:lnTo>
                  <a:lnTo>
                    <a:pt x="3641" y="900"/>
                  </a:lnTo>
                  <a:lnTo>
                    <a:pt x="3662" y="984"/>
                  </a:lnTo>
                  <a:lnTo>
                    <a:pt x="3641" y="1089"/>
                  </a:lnTo>
                  <a:lnTo>
                    <a:pt x="3537" y="1131"/>
                  </a:lnTo>
                  <a:lnTo>
                    <a:pt x="3432" y="1214"/>
                  </a:lnTo>
                  <a:lnTo>
                    <a:pt x="3202" y="1235"/>
                  </a:lnTo>
                  <a:lnTo>
                    <a:pt x="3035" y="1256"/>
                  </a:lnTo>
                  <a:lnTo>
                    <a:pt x="2909" y="1235"/>
                  </a:lnTo>
                  <a:lnTo>
                    <a:pt x="2804" y="1193"/>
                  </a:lnTo>
                  <a:lnTo>
                    <a:pt x="2679" y="1214"/>
                  </a:lnTo>
                  <a:lnTo>
                    <a:pt x="2595" y="1193"/>
                  </a:lnTo>
                  <a:lnTo>
                    <a:pt x="2511" y="1235"/>
                  </a:lnTo>
                  <a:lnTo>
                    <a:pt x="2491" y="1340"/>
                  </a:lnTo>
                  <a:lnTo>
                    <a:pt x="2595" y="1445"/>
                  </a:lnTo>
                  <a:lnTo>
                    <a:pt x="2658" y="1445"/>
                  </a:lnTo>
                  <a:lnTo>
                    <a:pt x="2679" y="1528"/>
                  </a:lnTo>
                  <a:lnTo>
                    <a:pt x="2511" y="1633"/>
                  </a:lnTo>
                  <a:lnTo>
                    <a:pt x="2449" y="1737"/>
                  </a:lnTo>
                  <a:lnTo>
                    <a:pt x="2281" y="1737"/>
                  </a:lnTo>
                  <a:lnTo>
                    <a:pt x="1947" y="1821"/>
                  </a:lnTo>
                  <a:lnTo>
                    <a:pt x="1821" y="1926"/>
                  </a:lnTo>
                  <a:lnTo>
                    <a:pt x="1633" y="1968"/>
                  </a:lnTo>
                  <a:lnTo>
                    <a:pt x="1507" y="2072"/>
                  </a:lnTo>
                  <a:lnTo>
                    <a:pt x="1403" y="2093"/>
                  </a:lnTo>
                  <a:lnTo>
                    <a:pt x="1340" y="2051"/>
                  </a:lnTo>
                  <a:lnTo>
                    <a:pt x="1298" y="1926"/>
                  </a:lnTo>
                  <a:lnTo>
                    <a:pt x="1235" y="1863"/>
                  </a:lnTo>
                  <a:lnTo>
                    <a:pt x="1151" y="1926"/>
                  </a:lnTo>
                  <a:lnTo>
                    <a:pt x="1151" y="2051"/>
                  </a:lnTo>
                  <a:lnTo>
                    <a:pt x="1110" y="2177"/>
                  </a:lnTo>
                  <a:lnTo>
                    <a:pt x="942" y="2177"/>
                  </a:lnTo>
                  <a:lnTo>
                    <a:pt x="838" y="2198"/>
                  </a:lnTo>
                  <a:lnTo>
                    <a:pt x="733" y="2198"/>
                  </a:lnTo>
                  <a:lnTo>
                    <a:pt x="712" y="2072"/>
                  </a:lnTo>
                  <a:lnTo>
                    <a:pt x="670" y="2030"/>
                  </a:lnTo>
                  <a:lnTo>
                    <a:pt x="670" y="2051"/>
                  </a:lnTo>
                  <a:lnTo>
                    <a:pt x="566" y="2198"/>
                  </a:lnTo>
                  <a:lnTo>
                    <a:pt x="461" y="2240"/>
                  </a:lnTo>
                  <a:lnTo>
                    <a:pt x="398" y="2365"/>
                  </a:lnTo>
                  <a:lnTo>
                    <a:pt x="294" y="2553"/>
                  </a:lnTo>
                  <a:lnTo>
                    <a:pt x="252" y="2679"/>
                  </a:lnTo>
                  <a:lnTo>
                    <a:pt x="147" y="2867"/>
                  </a:lnTo>
                  <a:lnTo>
                    <a:pt x="63" y="2867"/>
                  </a:lnTo>
                  <a:lnTo>
                    <a:pt x="1" y="2930"/>
                  </a:lnTo>
                  <a:lnTo>
                    <a:pt x="42" y="3077"/>
                  </a:lnTo>
                  <a:lnTo>
                    <a:pt x="84" y="3223"/>
                  </a:lnTo>
                  <a:lnTo>
                    <a:pt x="63" y="3349"/>
                  </a:lnTo>
                  <a:lnTo>
                    <a:pt x="84" y="3516"/>
                  </a:lnTo>
                  <a:lnTo>
                    <a:pt x="105" y="3641"/>
                  </a:lnTo>
                  <a:lnTo>
                    <a:pt x="105" y="3872"/>
                  </a:lnTo>
                  <a:lnTo>
                    <a:pt x="168" y="3934"/>
                  </a:lnTo>
                  <a:lnTo>
                    <a:pt x="314" y="4018"/>
                  </a:lnTo>
                  <a:lnTo>
                    <a:pt x="419" y="4123"/>
                  </a:lnTo>
                  <a:lnTo>
                    <a:pt x="461" y="4248"/>
                  </a:lnTo>
                  <a:lnTo>
                    <a:pt x="607" y="4458"/>
                  </a:lnTo>
                  <a:lnTo>
                    <a:pt x="691" y="4604"/>
                  </a:lnTo>
                  <a:lnTo>
                    <a:pt x="775" y="4688"/>
                  </a:lnTo>
                  <a:lnTo>
                    <a:pt x="942" y="4813"/>
                  </a:lnTo>
                  <a:lnTo>
                    <a:pt x="942" y="4960"/>
                  </a:lnTo>
                  <a:lnTo>
                    <a:pt x="942" y="5022"/>
                  </a:lnTo>
                  <a:lnTo>
                    <a:pt x="984" y="5085"/>
                  </a:lnTo>
                  <a:lnTo>
                    <a:pt x="1005" y="5085"/>
                  </a:lnTo>
                  <a:lnTo>
                    <a:pt x="1256" y="4667"/>
                  </a:lnTo>
                  <a:lnTo>
                    <a:pt x="1403" y="4499"/>
                  </a:lnTo>
                  <a:lnTo>
                    <a:pt x="1507" y="4478"/>
                  </a:lnTo>
                  <a:lnTo>
                    <a:pt x="1549" y="4437"/>
                  </a:lnTo>
                  <a:lnTo>
                    <a:pt x="1779" y="4332"/>
                  </a:lnTo>
                  <a:lnTo>
                    <a:pt x="1884" y="4353"/>
                  </a:lnTo>
                  <a:lnTo>
                    <a:pt x="1947" y="4290"/>
                  </a:lnTo>
                  <a:lnTo>
                    <a:pt x="2135" y="4290"/>
                  </a:lnTo>
                  <a:lnTo>
                    <a:pt x="2156" y="4353"/>
                  </a:lnTo>
                  <a:lnTo>
                    <a:pt x="2260" y="4395"/>
                  </a:lnTo>
                  <a:lnTo>
                    <a:pt x="2302" y="4374"/>
                  </a:lnTo>
                  <a:lnTo>
                    <a:pt x="2386" y="4353"/>
                  </a:lnTo>
                  <a:lnTo>
                    <a:pt x="2386" y="4269"/>
                  </a:lnTo>
                  <a:lnTo>
                    <a:pt x="2407" y="4185"/>
                  </a:lnTo>
                  <a:lnTo>
                    <a:pt x="2470" y="4144"/>
                  </a:lnTo>
                  <a:lnTo>
                    <a:pt x="2365" y="4018"/>
                  </a:lnTo>
                  <a:lnTo>
                    <a:pt x="2365" y="3955"/>
                  </a:lnTo>
                  <a:lnTo>
                    <a:pt x="2449" y="3955"/>
                  </a:lnTo>
                  <a:lnTo>
                    <a:pt x="2491" y="3913"/>
                  </a:lnTo>
                  <a:lnTo>
                    <a:pt x="2491" y="3851"/>
                  </a:lnTo>
                  <a:lnTo>
                    <a:pt x="2553" y="3767"/>
                  </a:lnTo>
                  <a:lnTo>
                    <a:pt x="2553" y="3704"/>
                  </a:lnTo>
                  <a:lnTo>
                    <a:pt x="2595" y="3662"/>
                  </a:lnTo>
                  <a:lnTo>
                    <a:pt x="2679" y="3662"/>
                  </a:lnTo>
                  <a:lnTo>
                    <a:pt x="2763" y="3558"/>
                  </a:lnTo>
                  <a:lnTo>
                    <a:pt x="2867" y="3600"/>
                  </a:lnTo>
                  <a:lnTo>
                    <a:pt x="2867" y="3537"/>
                  </a:lnTo>
                  <a:lnTo>
                    <a:pt x="2930" y="3537"/>
                  </a:lnTo>
                  <a:lnTo>
                    <a:pt x="3014" y="3600"/>
                  </a:lnTo>
                  <a:lnTo>
                    <a:pt x="3076" y="3621"/>
                  </a:lnTo>
                  <a:lnTo>
                    <a:pt x="3244" y="3746"/>
                  </a:lnTo>
                  <a:lnTo>
                    <a:pt x="3327" y="3767"/>
                  </a:lnTo>
                  <a:lnTo>
                    <a:pt x="3495" y="3913"/>
                  </a:lnTo>
                  <a:lnTo>
                    <a:pt x="3516" y="3955"/>
                  </a:lnTo>
                  <a:lnTo>
                    <a:pt x="3641" y="3934"/>
                  </a:lnTo>
                  <a:lnTo>
                    <a:pt x="3767" y="4018"/>
                  </a:lnTo>
                  <a:lnTo>
                    <a:pt x="3913" y="4018"/>
                  </a:lnTo>
                  <a:lnTo>
                    <a:pt x="3976" y="4039"/>
                  </a:lnTo>
                  <a:lnTo>
                    <a:pt x="4060" y="3976"/>
                  </a:lnTo>
                  <a:lnTo>
                    <a:pt x="4144" y="3976"/>
                  </a:lnTo>
                  <a:lnTo>
                    <a:pt x="4248" y="4039"/>
                  </a:lnTo>
                  <a:lnTo>
                    <a:pt x="4374" y="4060"/>
                  </a:lnTo>
                  <a:lnTo>
                    <a:pt x="4436" y="4081"/>
                  </a:lnTo>
                  <a:lnTo>
                    <a:pt x="4562" y="4060"/>
                  </a:lnTo>
                  <a:lnTo>
                    <a:pt x="4583" y="4018"/>
                  </a:lnTo>
                  <a:lnTo>
                    <a:pt x="4541" y="3955"/>
                  </a:lnTo>
                  <a:lnTo>
                    <a:pt x="4499" y="3913"/>
                  </a:lnTo>
                  <a:lnTo>
                    <a:pt x="4604" y="3809"/>
                  </a:lnTo>
                  <a:lnTo>
                    <a:pt x="4688" y="3704"/>
                  </a:lnTo>
                  <a:lnTo>
                    <a:pt x="4792" y="3704"/>
                  </a:lnTo>
                  <a:lnTo>
                    <a:pt x="4897" y="3725"/>
                  </a:lnTo>
                  <a:lnTo>
                    <a:pt x="4980" y="3809"/>
                  </a:lnTo>
                  <a:lnTo>
                    <a:pt x="5064" y="3767"/>
                  </a:lnTo>
                  <a:lnTo>
                    <a:pt x="5294" y="3746"/>
                  </a:lnTo>
                  <a:lnTo>
                    <a:pt x="5336" y="3704"/>
                  </a:lnTo>
                  <a:lnTo>
                    <a:pt x="5420" y="3641"/>
                  </a:lnTo>
                  <a:lnTo>
                    <a:pt x="5650" y="3537"/>
                  </a:lnTo>
                  <a:lnTo>
                    <a:pt x="5734" y="3558"/>
                  </a:lnTo>
                  <a:lnTo>
                    <a:pt x="5755" y="3600"/>
                  </a:lnTo>
                  <a:lnTo>
                    <a:pt x="5796" y="3600"/>
                  </a:lnTo>
                  <a:lnTo>
                    <a:pt x="5817" y="3662"/>
                  </a:lnTo>
                  <a:lnTo>
                    <a:pt x="5859" y="3662"/>
                  </a:lnTo>
                  <a:lnTo>
                    <a:pt x="5943" y="3621"/>
                  </a:lnTo>
                  <a:lnTo>
                    <a:pt x="6068" y="3621"/>
                  </a:lnTo>
                  <a:lnTo>
                    <a:pt x="6152" y="3600"/>
                  </a:lnTo>
                  <a:lnTo>
                    <a:pt x="6236" y="3600"/>
                  </a:lnTo>
                  <a:lnTo>
                    <a:pt x="6320" y="3495"/>
                  </a:lnTo>
                  <a:lnTo>
                    <a:pt x="6278" y="3453"/>
                  </a:lnTo>
                  <a:lnTo>
                    <a:pt x="6278" y="3411"/>
                  </a:lnTo>
                  <a:lnTo>
                    <a:pt x="6361" y="3411"/>
                  </a:lnTo>
                  <a:lnTo>
                    <a:pt x="6445" y="3453"/>
                  </a:lnTo>
                  <a:lnTo>
                    <a:pt x="6633" y="3453"/>
                  </a:lnTo>
                  <a:lnTo>
                    <a:pt x="6675" y="3495"/>
                  </a:lnTo>
                  <a:lnTo>
                    <a:pt x="6759" y="3516"/>
                  </a:lnTo>
                  <a:lnTo>
                    <a:pt x="6843" y="3558"/>
                  </a:lnTo>
                  <a:lnTo>
                    <a:pt x="7073" y="3558"/>
                  </a:lnTo>
                  <a:lnTo>
                    <a:pt x="7094" y="3600"/>
                  </a:lnTo>
                  <a:lnTo>
                    <a:pt x="7282" y="3516"/>
                  </a:lnTo>
                  <a:lnTo>
                    <a:pt x="7408" y="3516"/>
                  </a:lnTo>
                  <a:lnTo>
                    <a:pt x="7512" y="3558"/>
                  </a:lnTo>
                  <a:lnTo>
                    <a:pt x="7533" y="3600"/>
                  </a:lnTo>
                  <a:lnTo>
                    <a:pt x="7533" y="3558"/>
                  </a:lnTo>
                  <a:lnTo>
                    <a:pt x="7491" y="3495"/>
                  </a:lnTo>
                  <a:lnTo>
                    <a:pt x="7387" y="3432"/>
                  </a:lnTo>
                  <a:lnTo>
                    <a:pt x="7303" y="3390"/>
                  </a:lnTo>
                  <a:lnTo>
                    <a:pt x="7303" y="3202"/>
                  </a:lnTo>
                  <a:lnTo>
                    <a:pt x="7303" y="3139"/>
                  </a:lnTo>
                  <a:lnTo>
                    <a:pt x="7219" y="3077"/>
                  </a:lnTo>
                  <a:lnTo>
                    <a:pt x="7010" y="3035"/>
                  </a:lnTo>
                  <a:lnTo>
                    <a:pt x="6968" y="2972"/>
                  </a:lnTo>
                  <a:lnTo>
                    <a:pt x="6989" y="2867"/>
                  </a:lnTo>
                  <a:lnTo>
                    <a:pt x="6947" y="2805"/>
                  </a:lnTo>
                  <a:lnTo>
                    <a:pt x="6843" y="2784"/>
                  </a:lnTo>
                  <a:lnTo>
                    <a:pt x="6780" y="2721"/>
                  </a:lnTo>
                  <a:lnTo>
                    <a:pt x="6759" y="2553"/>
                  </a:lnTo>
                  <a:lnTo>
                    <a:pt x="6738" y="2491"/>
                  </a:lnTo>
                  <a:lnTo>
                    <a:pt x="6550" y="2365"/>
                  </a:lnTo>
                  <a:lnTo>
                    <a:pt x="6487" y="2386"/>
                  </a:lnTo>
                  <a:lnTo>
                    <a:pt x="6382" y="2344"/>
                  </a:lnTo>
                  <a:lnTo>
                    <a:pt x="6361" y="2365"/>
                  </a:lnTo>
                  <a:lnTo>
                    <a:pt x="6257" y="2344"/>
                  </a:lnTo>
                  <a:lnTo>
                    <a:pt x="6131" y="2240"/>
                  </a:lnTo>
                  <a:lnTo>
                    <a:pt x="6173" y="2177"/>
                  </a:lnTo>
                  <a:lnTo>
                    <a:pt x="6215" y="2135"/>
                  </a:lnTo>
                  <a:lnTo>
                    <a:pt x="6278" y="2072"/>
                  </a:lnTo>
                  <a:lnTo>
                    <a:pt x="6320" y="1989"/>
                  </a:lnTo>
                  <a:lnTo>
                    <a:pt x="6257" y="1926"/>
                  </a:lnTo>
                  <a:lnTo>
                    <a:pt x="6152" y="1926"/>
                  </a:lnTo>
                  <a:lnTo>
                    <a:pt x="6048" y="1863"/>
                  </a:lnTo>
                  <a:lnTo>
                    <a:pt x="6006" y="1779"/>
                  </a:lnTo>
                  <a:lnTo>
                    <a:pt x="5922" y="1737"/>
                  </a:lnTo>
                  <a:lnTo>
                    <a:pt x="5817" y="1737"/>
                  </a:lnTo>
                  <a:lnTo>
                    <a:pt x="5692" y="1654"/>
                  </a:lnTo>
                  <a:lnTo>
                    <a:pt x="5608" y="1612"/>
                  </a:lnTo>
                  <a:lnTo>
                    <a:pt x="5587" y="1465"/>
                  </a:lnTo>
                  <a:lnTo>
                    <a:pt x="5629" y="1403"/>
                  </a:lnTo>
                  <a:lnTo>
                    <a:pt x="5545" y="1361"/>
                  </a:lnTo>
                  <a:lnTo>
                    <a:pt x="5399" y="1361"/>
                  </a:lnTo>
                  <a:lnTo>
                    <a:pt x="5336" y="1424"/>
                  </a:lnTo>
                  <a:lnTo>
                    <a:pt x="5211" y="1424"/>
                  </a:lnTo>
                  <a:lnTo>
                    <a:pt x="5106" y="1340"/>
                  </a:lnTo>
                  <a:lnTo>
                    <a:pt x="5106" y="1152"/>
                  </a:lnTo>
                  <a:lnTo>
                    <a:pt x="5169" y="1047"/>
                  </a:lnTo>
                  <a:lnTo>
                    <a:pt x="5190" y="1005"/>
                  </a:lnTo>
                  <a:lnTo>
                    <a:pt x="5211" y="880"/>
                  </a:lnTo>
                  <a:lnTo>
                    <a:pt x="5190" y="796"/>
                  </a:lnTo>
                  <a:lnTo>
                    <a:pt x="5085" y="566"/>
                  </a:lnTo>
                  <a:lnTo>
                    <a:pt x="4918" y="377"/>
                  </a:lnTo>
                  <a:lnTo>
                    <a:pt x="4897" y="294"/>
                  </a:lnTo>
                  <a:lnTo>
                    <a:pt x="4771" y="189"/>
                  </a:lnTo>
                  <a:lnTo>
                    <a:pt x="4813" y="168"/>
                  </a:lnTo>
                  <a:lnTo>
                    <a:pt x="4813" y="84"/>
                  </a:lnTo>
                  <a:lnTo>
                    <a:pt x="475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60" name="Google Shape;1060;p27"/>
            <p:cNvSpPr/>
            <p:nvPr/>
          </p:nvSpPr>
          <p:spPr>
            <a:xfrm>
              <a:off x="-2495105" y="3654703"/>
              <a:ext cx="189421" cy="168175"/>
            </a:xfrm>
            <a:custGeom>
              <a:avLst/>
              <a:gdLst/>
              <a:ahLst/>
              <a:cxnLst/>
              <a:rect l="l" t="t" r="r" b="b"/>
              <a:pathLst>
                <a:path w="8936" h="8308" extrusionOk="0">
                  <a:moveTo>
                    <a:pt x="1068" y="1"/>
                  </a:moveTo>
                  <a:lnTo>
                    <a:pt x="1047" y="42"/>
                  </a:lnTo>
                  <a:lnTo>
                    <a:pt x="1089" y="252"/>
                  </a:lnTo>
                  <a:lnTo>
                    <a:pt x="1152" y="314"/>
                  </a:lnTo>
                  <a:lnTo>
                    <a:pt x="1026" y="482"/>
                  </a:lnTo>
                  <a:lnTo>
                    <a:pt x="670" y="691"/>
                  </a:lnTo>
                  <a:lnTo>
                    <a:pt x="670" y="775"/>
                  </a:lnTo>
                  <a:lnTo>
                    <a:pt x="566" y="900"/>
                  </a:lnTo>
                  <a:lnTo>
                    <a:pt x="440" y="900"/>
                  </a:lnTo>
                  <a:lnTo>
                    <a:pt x="357" y="963"/>
                  </a:lnTo>
                  <a:lnTo>
                    <a:pt x="357" y="1047"/>
                  </a:lnTo>
                  <a:lnTo>
                    <a:pt x="336" y="1109"/>
                  </a:lnTo>
                  <a:lnTo>
                    <a:pt x="398" y="1298"/>
                  </a:lnTo>
                  <a:lnTo>
                    <a:pt x="398" y="1423"/>
                  </a:lnTo>
                  <a:lnTo>
                    <a:pt x="357" y="1465"/>
                  </a:lnTo>
                  <a:lnTo>
                    <a:pt x="357" y="1507"/>
                  </a:lnTo>
                  <a:lnTo>
                    <a:pt x="336" y="1570"/>
                  </a:lnTo>
                  <a:lnTo>
                    <a:pt x="294" y="1674"/>
                  </a:lnTo>
                  <a:lnTo>
                    <a:pt x="189" y="1716"/>
                  </a:lnTo>
                  <a:lnTo>
                    <a:pt x="147" y="1737"/>
                  </a:lnTo>
                  <a:lnTo>
                    <a:pt x="85" y="1737"/>
                  </a:lnTo>
                  <a:lnTo>
                    <a:pt x="22" y="1800"/>
                  </a:lnTo>
                  <a:lnTo>
                    <a:pt x="22" y="2009"/>
                  </a:lnTo>
                  <a:lnTo>
                    <a:pt x="85" y="2030"/>
                  </a:lnTo>
                  <a:lnTo>
                    <a:pt x="147" y="2156"/>
                  </a:lnTo>
                  <a:lnTo>
                    <a:pt x="147" y="2553"/>
                  </a:lnTo>
                  <a:lnTo>
                    <a:pt x="189" y="2762"/>
                  </a:lnTo>
                  <a:lnTo>
                    <a:pt x="189" y="2825"/>
                  </a:lnTo>
                  <a:lnTo>
                    <a:pt x="189" y="3139"/>
                  </a:lnTo>
                  <a:lnTo>
                    <a:pt x="252" y="3286"/>
                  </a:lnTo>
                  <a:lnTo>
                    <a:pt x="210" y="3599"/>
                  </a:lnTo>
                  <a:lnTo>
                    <a:pt x="189" y="3662"/>
                  </a:lnTo>
                  <a:lnTo>
                    <a:pt x="231" y="3788"/>
                  </a:lnTo>
                  <a:lnTo>
                    <a:pt x="252" y="3997"/>
                  </a:lnTo>
                  <a:lnTo>
                    <a:pt x="210" y="4081"/>
                  </a:lnTo>
                  <a:lnTo>
                    <a:pt x="85" y="4185"/>
                  </a:lnTo>
                  <a:lnTo>
                    <a:pt x="43" y="4227"/>
                  </a:lnTo>
                  <a:lnTo>
                    <a:pt x="1" y="4290"/>
                  </a:lnTo>
                  <a:lnTo>
                    <a:pt x="85" y="4353"/>
                  </a:lnTo>
                  <a:lnTo>
                    <a:pt x="210" y="4541"/>
                  </a:lnTo>
                  <a:lnTo>
                    <a:pt x="315" y="4771"/>
                  </a:lnTo>
                  <a:lnTo>
                    <a:pt x="357" y="4813"/>
                  </a:lnTo>
                  <a:lnTo>
                    <a:pt x="398" y="4938"/>
                  </a:lnTo>
                  <a:lnTo>
                    <a:pt x="357" y="5022"/>
                  </a:lnTo>
                  <a:lnTo>
                    <a:pt x="398" y="5169"/>
                  </a:lnTo>
                  <a:lnTo>
                    <a:pt x="440" y="5252"/>
                  </a:lnTo>
                  <a:lnTo>
                    <a:pt x="461" y="5357"/>
                  </a:lnTo>
                  <a:lnTo>
                    <a:pt x="545" y="5441"/>
                  </a:lnTo>
                  <a:lnTo>
                    <a:pt x="984" y="5441"/>
                  </a:lnTo>
                  <a:lnTo>
                    <a:pt x="1089" y="5503"/>
                  </a:lnTo>
                  <a:lnTo>
                    <a:pt x="1173" y="5650"/>
                  </a:lnTo>
                  <a:lnTo>
                    <a:pt x="1277" y="5880"/>
                  </a:lnTo>
                  <a:lnTo>
                    <a:pt x="1340" y="5922"/>
                  </a:lnTo>
                  <a:lnTo>
                    <a:pt x="1403" y="6006"/>
                  </a:lnTo>
                  <a:lnTo>
                    <a:pt x="1486" y="6089"/>
                  </a:lnTo>
                  <a:lnTo>
                    <a:pt x="2491" y="6319"/>
                  </a:lnTo>
                  <a:lnTo>
                    <a:pt x="2595" y="6424"/>
                  </a:lnTo>
                  <a:lnTo>
                    <a:pt x="3118" y="6215"/>
                  </a:lnTo>
                  <a:lnTo>
                    <a:pt x="3746" y="5964"/>
                  </a:lnTo>
                  <a:lnTo>
                    <a:pt x="8391" y="8307"/>
                  </a:lnTo>
                  <a:lnTo>
                    <a:pt x="8391" y="8098"/>
                  </a:lnTo>
                  <a:lnTo>
                    <a:pt x="8935" y="8056"/>
                  </a:lnTo>
                  <a:lnTo>
                    <a:pt x="8705" y="2344"/>
                  </a:lnTo>
                  <a:lnTo>
                    <a:pt x="8621" y="2051"/>
                  </a:lnTo>
                  <a:lnTo>
                    <a:pt x="8580" y="1905"/>
                  </a:lnTo>
                  <a:lnTo>
                    <a:pt x="8621" y="1716"/>
                  </a:lnTo>
                  <a:lnTo>
                    <a:pt x="8705" y="1507"/>
                  </a:lnTo>
                  <a:lnTo>
                    <a:pt x="8705" y="1381"/>
                  </a:lnTo>
                  <a:lnTo>
                    <a:pt x="8663" y="1214"/>
                  </a:lnTo>
                  <a:lnTo>
                    <a:pt x="8705" y="984"/>
                  </a:lnTo>
                  <a:lnTo>
                    <a:pt x="8726" y="879"/>
                  </a:lnTo>
                  <a:lnTo>
                    <a:pt x="8684" y="733"/>
                  </a:lnTo>
                  <a:lnTo>
                    <a:pt x="8600" y="649"/>
                  </a:lnTo>
                  <a:lnTo>
                    <a:pt x="8496" y="628"/>
                  </a:lnTo>
                  <a:lnTo>
                    <a:pt x="8391" y="649"/>
                  </a:lnTo>
                  <a:lnTo>
                    <a:pt x="7994" y="586"/>
                  </a:lnTo>
                  <a:lnTo>
                    <a:pt x="7931" y="524"/>
                  </a:lnTo>
                  <a:lnTo>
                    <a:pt x="7764" y="524"/>
                  </a:lnTo>
                  <a:lnTo>
                    <a:pt x="7575" y="461"/>
                  </a:lnTo>
                  <a:lnTo>
                    <a:pt x="7533" y="377"/>
                  </a:lnTo>
                  <a:lnTo>
                    <a:pt x="7575" y="356"/>
                  </a:lnTo>
                  <a:lnTo>
                    <a:pt x="7554" y="314"/>
                  </a:lnTo>
                  <a:lnTo>
                    <a:pt x="7324" y="168"/>
                  </a:lnTo>
                  <a:lnTo>
                    <a:pt x="7199" y="168"/>
                  </a:lnTo>
                  <a:lnTo>
                    <a:pt x="7010" y="126"/>
                  </a:lnTo>
                  <a:lnTo>
                    <a:pt x="6948" y="105"/>
                  </a:lnTo>
                  <a:lnTo>
                    <a:pt x="6885" y="147"/>
                  </a:lnTo>
                  <a:lnTo>
                    <a:pt x="6780" y="63"/>
                  </a:lnTo>
                  <a:lnTo>
                    <a:pt x="6717" y="63"/>
                  </a:lnTo>
                  <a:lnTo>
                    <a:pt x="6529" y="168"/>
                  </a:lnTo>
                  <a:lnTo>
                    <a:pt x="6257" y="210"/>
                  </a:lnTo>
                  <a:lnTo>
                    <a:pt x="6006" y="314"/>
                  </a:lnTo>
                  <a:lnTo>
                    <a:pt x="5880" y="440"/>
                  </a:lnTo>
                  <a:lnTo>
                    <a:pt x="5839" y="586"/>
                  </a:lnTo>
                  <a:lnTo>
                    <a:pt x="5776" y="670"/>
                  </a:lnTo>
                  <a:lnTo>
                    <a:pt x="5755" y="963"/>
                  </a:lnTo>
                  <a:lnTo>
                    <a:pt x="5859" y="1109"/>
                  </a:lnTo>
                  <a:lnTo>
                    <a:pt x="5943" y="1361"/>
                  </a:lnTo>
                  <a:lnTo>
                    <a:pt x="5880" y="1486"/>
                  </a:lnTo>
                  <a:lnTo>
                    <a:pt x="5734" y="1633"/>
                  </a:lnTo>
                  <a:lnTo>
                    <a:pt x="5692" y="1695"/>
                  </a:lnTo>
                  <a:lnTo>
                    <a:pt x="5525" y="1842"/>
                  </a:lnTo>
                  <a:lnTo>
                    <a:pt x="5378" y="1905"/>
                  </a:lnTo>
                  <a:lnTo>
                    <a:pt x="5148" y="1800"/>
                  </a:lnTo>
                  <a:lnTo>
                    <a:pt x="4918" y="1612"/>
                  </a:lnTo>
                  <a:lnTo>
                    <a:pt x="4730" y="1486"/>
                  </a:lnTo>
                  <a:lnTo>
                    <a:pt x="4479" y="1319"/>
                  </a:lnTo>
                  <a:lnTo>
                    <a:pt x="4060" y="1172"/>
                  </a:lnTo>
                  <a:lnTo>
                    <a:pt x="3872" y="1151"/>
                  </a:lnTo>
                  <a:lnTo>
                    <a:pt x="3788" y="1172"/>
                  </a:lnTo>
                  <a:lnTo>
                    <a:pt x="3579" y="1172"/>
                  </a:lnTo>
                  <a:lnTo>
                    <a:pt x="3390" y="1068"/>
                  </a:lnTo>
                  <a:lnTo>
                    <a:pt x="3223" y="733"/>
                  </a:lnTo>
                  <a:lnTo>
                    <a:pt x="3223" y="545"/>
                  </a:lnTo>
                  <a:lnTo>
                    <a:pt x="3056" y="356"/>
                  </a:lnTo>
                  <a:lnTo>
                    <a:pt x="2700" y="314"/>
                  </a:lnTo>
                  <a:lnTo>
                    <a:pt x="2512" y="168"/>
                  </a:lnTo>
                  <a:lnTo>
                    <a:pt x="2198" y="168"/>
                  </a:lnTo>
                  <a:lnTo>
                    <a:pt x="2010" y="105"/>
                  </a:lnTo>
                  <a:lnTo>
                    <a:pt x="1591" y="168"/>
                  </a:lnTo>
                  <a:lnTo>
                    <a:pt x="1298" y="126"/>
                  </a:lnTo>
                  <a:lnTo>
                    <a:pt x="1194" y="21"/>
                  </a:lnTo>
                  <a:lnTo>
                    <a:pt x="1068"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61" name="Google Shape;1061;p27"/>
            <p:cNvSpPr/>
            <p:nvPr/>
          </p:nvSpPr>
          <p:spPr>
            <a:xfrm>
              <a:off x="-2519058" y="3599645"/>
              <a:ext cx="48373" cy="90241"/>
            </a:xfrm>
            <a:custGeom>
              <a:avLst/>
              <a:gdLst/>
              <a:ahLst/>
              <a:cxnLst/>
              <a:rect l="l" t="t" r="r" b="b"/>
              <a:pathLst>
                <a:path w="2282" h="4458" extrusionOk="0">
                  <a:moveTo>
                    <a:pt x="1235" y="0"/>
                  </a:moveTo>
                  <a:lnTo>
                    <a:pt x="1110" y="21"/>
                  </a:lnTo>
                  <a:lnTo>
                    <a:pt x="1110" y="105"/>
                  </a:lnTo>
                  <a:lnTo>
                    <a:pt x="1026" y="21"/>
                  </a:lnTo>
                  <a:lnTo>
                    <a:pt x="859" y="42"/>
                  </a:lnTo>
                  <a:lnTo>
                    <a:pt x="650" y="147"/>
                  </a:lnTo>
                  <a:lnTo>
                    <a:pt x="524" y="272"/>
                  </a:lnTo>
                  <a:lnTo>
                    <a:pt x="503" y="356"/>
                  </a:lnTo>
                  <a:lnTo>
                    <a:pt x="524" y="440"/>
                  </a:lnTo>
                  <a:lnTo>
                    <a:pt x="503" y="586"/>
                  </a:lnTo>
                  <a:lnTo>
                    <a:pt x="503" y="775"/>
                  </a:lnTo>
                  <a:lnTo>
                    <a:pt x="399" y="1047"/>
                  </a:lnTo>
                  <a:lnTo>
                    <a:pt x="440" y="1193"/>
                  </a:lnTo>
                  <a:lnTo>
                    <a:pt x="503" y="1298"/>
                  </a:lnTo>
                  <a:lnTo>
                    <a:pt x="524" y="1319"/>
                  </a:lnTo>
                  <a:lnTo>
                    <a:pt x="482" y="1381"/>
                  </a:lnTo>
                  <a:lnTo>
                    <a:pt x="419" y="1465"/>
                  </a:lnTo>
                  <a:lnTo>
                    <a:pt x="503" y="1528"/>
                  </a:lnTo>
                  <a:lnTo>
                    <a:pt x="440" y="1591"/>
                  </a:lnTo>
                  <a:lnTo>
                    <a:pt x="419" y="1800"/>
                  </a:lnTo>
                  <a:lnTo>
                    <a:pt x="336" y="1842"/>
                  </a:lnTo>
                  <a:lnTo>
                    <a:pt x="294" y="1925"/>
                  </a:lnTo>
                  <a:lnTo>
                    <a:pt x="210" y="1946"/>
                  </a:lnTo>
                  <a:lnTo>
                    <a:pt x="85" y="2114"/>
                  </a:lnTo>
                  <a:lnTo>
                    <a:pt x="1" y="2365"/>
                  </a:lnTo>
                  <a:lnTo>
                    <a:pt x="64" y="2407"/>
                  </a:lnTo>
                  <a:lnTo>
                    <a:pt x="106" y="2553"/>
                  </a:lnTo>
                  <a:lnTo>
                    <a:pt x="85" y="2616"/>
                  </a:lnTo>
                  <a:lnTo>
                    <a:pt x="168" y="2741"/>
                  </a:lnTo>
                  <a:lnTo>
                    <a:pt x="210" y="2741"/>
                  </a:lnTo>
                  <a:lnTo>
                    <a:pt x="399" y="2888"/>
                  </a:lnTo>
                  <a:lnTo>
                    <a:pt x="419" y="3034"/>
                  </a:lnTo>
                  <a:lnTo>
                    <a:pt x="545" y="3076"/>
                  </a:lnTo>
                  <a:lnTo>
                    <a:pt x="608" y="3139"/>
                  </a:lnTo>
                  <a:lnTo>
                    <a:pt x="712" y="3160"/>
                  </a:lnTo>
                  <a:lnTo>
                    <a:pt x="838" y="3306"/>
                  </a:lnTo>
                  <a:lnTo>
                    <a:pt x="1215" y="4457"/>
                  </a:lnTo>
                  <a:lnTo>
                    <a:pt x="1277" y="4457"/>
                  </a:lnTo>
                  <a:lnTo>
                    <a:pt x="1319" y="4436"/>
                  </a:lnTo>
                  <a:lnTo>
                    <a:pt x="1424" y="4394"/>
                  </a:lnTo>
                  <a:lnTo>
                    <a:pt x="1466" y="4290"/>
                  </a:lnTo>
                  <a:lnTo>
                    <a:pt x="1487" y="4227"/>
                  </a:lnTo>
                  <a:lnTo>
                    <a:pt x="1487" y="4185"/>
                  </a:lnTo>
                  <a:lnTo>
                    <a:pt x="1528" y="4143"/>
                  </a:lnTo>
                  <a:lnTo>
                    <a:pt x="1528" y="4018"/>
                  </a:lnTo>
                  <a:lnTo>
                    <a:pt x="1466" y="3829"/>
                  </a:lnTo>
                  <a:lnTo>
                    <a:pt x="1487" y="3767"/>
                  </a:lnTo>
                  <a:lnTo>
                    <a:pt x="1487" y="3683"/>
                  </a:lnTo>
                  <a:lnTo>
                    <a:pt x="1570" y="3620"/>
                  </a:lnTo>
                  <a:lnTo>
                    <a:pt x="1696" y="3620"/>
                  </a:lnTo>
                  <a:lnTo>
                    <a:pt x="1800" y="3495"/>
                  </a:lnTo>
                  <a:lnTo>
                    <a:pt x="1800" y="3411"/>
                  </a:lnTo>
                  <a:lnTo>
                    <a:pt x="2156" y="3202"/>
                  </a:lnTo>
                  <a:lnTo>
                    <a:pt x="2282" y="3034"/>
                  </a:lnTo>
                  <a:lnTo>
                    <a:pt x="2219" y="2972"/>
                  </a:lnTo>
                  <a:lnTo>
                    <a:pt x="2177" y="2762"/>
                  </a:lnTo>
                  <a:lnTo>
                    <a:pt x="2198" y="2721"/>
                  </a:lnTo>
                  <a:lnTo>
                    <a:pt x="2156" y="2679"/>
                  </a:lnTo>
                  <a:lnTo>
                    <a:pt x="1968" y="2574"/>
                  </a:lnTo>
                  <a:lnTo>
                    <a:pt x="1947" y="2532"/>
                  </a:lnTo>
                  <a:lnTo>
                    <a:pt x="1947" y="2448"/>
                  </a:lnTo>
                  <a:lnTo>
                    <a:pt x="1863" y="2407"/>
                  </a:lnTo>
                  <a:lnTo>
                    <a:pt x="1842" y="2428"/>
                  </a:lnTo>
                  <a:lnTo>
                    <a:pt x="1842" y="2469"/>
                  </a:lnTo>
                  <a:lnTo>
                    <a:pt x="1779" y="2511"/>
                  </a:lnTo>
                  <a:lnTo>
                    <a:pt x="1696" y="2469"/>
                  </a:lnTo>
                  <a:lnTo>
                    <a:pt x="1675" y="2365"/>
                  </a:lnTo>
                  <a:lnTo>
                    <a:pt x="1591" y="2407"/>
                  </a:lnTo>
                  <a:lnTo>
                    <a:pt x="1424" y="2260"/>
                  </a:lnTo>
                  <a:lnTo>
                    <a:pt x="1340" y="2114"/>
                  </a:lnTo>
                  <a:lnTo>
                    <a:pt x="1382" y="1925"/>
                  </a:lnTo>
                  <a:lnTo>
                    <a:pt x="1675" y="1737"/>
                  </a:lnTo>
                  <a:lnTo>
                    <a:pt x="1842" y="1570"/>
                  </a:lnTo>
                  <a:lnTo>
                    <a:pt x="1884" y="1507"/>
                  </a:lnTo>
                  <a:lnTo>
                    <a:pt x="1842" y="1465"/>
                  </a:lnTo>
                  <a:lnTo>
                    <a:pt x="1884" y="1381"/>
                  </a:lnTo>
                  <a:lnTo>
                    <a:pt x="1863" y="1298"/>
                  </a:lnTo>
                  <a:lnTo>
                    <a:pt x="1842" y="1277"/>
                  </a:lnTo>
                  <a:lnTo>
                    <a:pt x="1842" y="1088"/>
                  </a:lnTo>
                  <a:lnTo>
                    <a:pt x="1654" y="1005"/>
                  </a:lnTo>
                  <a:lnTo>
                    <a:pt x="1528" y="837"/>
                  </a:lnTo>
                  <a:lnTo>
                    <a:pt x="1549" y="670"/>
                  </a:lnTo>
                  <a:lnTo>
                    <a:pt x="1675" y="586"/>
                  </a:lnTo>
                  <a:lnTo>
                    <a:pt x="1696" y="482"/>
                  </a:lnTo>
                  <a:lnTo>
                    <a:pt x="1800" y="314"/>
                  </a:lnTo>
                  <a:lnTo>
                    <a:pt x="1800" y="210"/>
                  </a:lnTo>
                  <a:lnTo>
                    <a:pt x="1759" y="147"/>
                  </a:lnTo>
                  <a:lnTo>
                    <a:pt x="1549" y="335"/>
                  </a:lnTo>
                  <a:lnTo>
                    <a:pt x="1487" y="419"/>
                  </a:lnTo>
                  <a:lnTo>
                    <a:pt x="1424" y="377"/>
                  </a:lnTo>
                  <a:lnTo>
                    <a:pt x="1340" y="168"/>
                  </a:lnTo>
                  <a:lnTo>
                    <a:pt x="1277" y="168"/>
                  </a:lnTo>
                  <a:lnTo>
                    <a:pt x="1277" y="63"/>
                  </a:lnTo>
                  <a:lnTo>
                    <a:pt x="1235"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62" name="Google Shape;1062;p27"/>
            <p:cNvSpPr/>
            <p:nvPr/>
          </p:nvSpPr>
          <p:spPr>
            <a:xfrm>
              <a:off x="-2709321" y="3602601"/>
              <a:ext cx="245743" cy="227040"/>
            </a:xfrm>
            <a:custGeom>
              <a:avLst/>
              <a:gdLst/>
              <a:ahLst/>
              <a:cxnLst/>
              <a:rect l="l" t="t" r="r" b="b"/>
              <a:pathLst>
                <a:path w="11593" h="11216" extrusionOk="0">
                  <a:moveTo>
                    <a:pt x="8307" y="1"/>
                  </a:moveTo>
                  <a:lnTo>
                    <a:pt x="8161" y="22"/>
                  </a:lnTo>
                  <a:lnTo>
                    <a:pt x="8140" y="106"/>
                  </a:lnTo>
                  <a:lnTo>
                    <a:pt x="8035" y="126"/>
                  </a:lnTo>
                  <a:lnTo>
                    <a:pt x="7994" y="210"/>
                  </a:lnTo>
                  <a:lnTo>
                    <a:pt x="7910" y="189"/>
                  </a:lnTo>
                  <a:lnTo>
                    <a:pt x="7805" y="189"/>
                  </a:lnTo>
                  <a:lnTo>
                    <a:pt x="7701" y="294"/>
                  </a:lnTo>
                  <a:lnTo>
                    <a:pt x="7575" y="294"/>
                  </a:lnTo>
                  <a:lnTo>
                    <a:pt x="7491" y="168"/>
                  </a:lnTo>
                  <a:lnTo>
                    <a:pt x="7324" y="168"/>
                  </a:lnTo>
                  <a:lnTo>
                    <a:pt x="7261" y="126"/>
                  </a:lnTo>
                  <a:lnTo>
                    <a:pt x="7115" y="168"/>
                  </a:lnTo>
                  <a:lnTo>
                    <a:pt x="6989" y="126"/>
                  </a:lnTo>
                  <a:lnTo>
                    <a:pt x="6947" y="168"/>
                  </a:lnTo>
                  <a:lnTo>
                    <a:pt x="6843" y="106"/>
                  </a:lnTo>
                  <a:lnTo>
                    <a:pt x="6759" y="126"/>
                  </a:lnTo>
                  <a:lnTo>
                    <a:pt x="6696" y="273"/>
                  </a:lnTo>
                  <a:lnTo>
                    <a:pt x="6571" y="273"/>
                  </a:lnTo>
                  <a:lnTo>
                    <a:pt x="6466" y="210"/>
                  </a:lnTo>
                  <a:lnTo>
                    <a:pt x="6320" y="336"/>
                  </a:lnTo>
                  <a:lnTo>
                    <a:pt x="6236" y="336"/>
                  </a:lnTo>
                  <a:lnTo>
                    <a:pt x="6110" y="273"/>
                  </a:lnTo>
                  <a:lnTo>
                    <a:pt x="5964" y="315"/>
                  </a:lnTo>
                  <a:lnTo>
                    <a:pt x="5629" y="315"/>
                  </a:lnTo>
                  <a:lnTo>
                    <a:pt x="5336" y="524"/>
                  </a:lnTo>
                  <a:lnTo>
                    <a:pt x="5190" y="545"/>
                  </a:lnTo>
                  <a:lnTo>
                    <a:pt x="5106" y="545"/>
                  </a:lnTo>
                  <a:lnTo>
                    <a:pt x="4981" y="629"/>
                  </a:lnTo>
                  <a:lnTo>
                    <a:pt x="4960" y="712"/>
                  </a:lnTo>
                  <a:lnTo>
                    <a:pt x="4897" y="817"/>
                  </a:lnTo>
                  <a:lnTo>
                    <a:pt x="4813" y="817"/>
                  </a:lnTo>
                  <a:lnTo>
                    <a:pt x="4792" y="796"/>
                  </a:lnTo>
                  <a:lnTo>
                    <a:pt x="4709" y="796"/>
                  </a:lnTo>
                  <a:lnTo>
                    <a:pt x="4646" y="817"/>
                  </a:lnTo>
                  <a:lnTo>
                    <a:pt x="4604" y="859"/>
                  </a:lnTo>
                  <a:lnTo>
                    <a:pt x="4457" y="901"/>
                  </a:lnTo>
                  <a:lnTo>
                    <a:pt x="4332" y="942"/>
                  </a:lnTo>
                  <a:lnTo>
                    <a:pt x="4248" y="1026"/>
                  </a:lnTo>
                  <a:lnTo>
                    <a:pt x="4227" y="1068"/>
                  </a:lnTo>
                  <a:lnTo>
                    <a:pt x="4123" y="1214"/>
                  </a:lnTo>
                  <a:lnTo>
                    <a:pt x="3934" y="1256"/>
                  </a:lnTo>
                  <a:lnTo>
                    <a:pt x="3767" y="1256"/>
                  </a:lnTo>
                  <a:lnTo>
                    <a:pt x="3830" y="1340"/>
                  </a:lnTo>
                  <a:lnTo>
                    <a:pt x="3851" y="1382"/>
                  </a:lnTo>
                  <a:lnTo>
                    <a:pt x="3913" y="1486"/>
                  </a:lnTo>
                  <a:lnTo>
                    <a:pt x="3934" y="1591"/>
                  </a:lnTo>
                  <a:lnTo>
                    <a:pt x="3955" y="1633"/>
                  </a:lnTo>
                  <a:lnTo>
                    <a:pt x="3955" y="1800"/>
                  </a:lnTo>
                  <a:lnTo>
                    <a:pt x="3955" y="2051"/>
                  </a:lnTo>
                  <a:lnTo>
                    <a:pt x="3976" y="2114"/>
                  </a:lnTo>
                  <a:lnTo>
                    <a:pt x="4039" y="2575"/>
                  </a:lnTo>
                  <a:lnTo>
                    <a:pt x="4123" y="2721"/>
                  </a:lnTo>
                  <a:lnTo>
                    <a:pt x="4144" y="2847"/>
                  </a:lnTo>
                  <a:lnTo>
                    <a:pt x="4227" y="2847"/>
                  </a:lnTo>
                  <a:lnTo>
                    <a:pt x="4269" y="2909"/>
                  </a:lnTo>
                  <a:lnTo>
                    <a:pt x="4353" y="2930"/>
                  </a:lnTo>
                  <a:lnTo>
                    <a:pt x="4395" y="2951"/>
                  </a:lnTo>
                  <a:lnTo>
                    <a:pt x="4332" y="3119"/>
                  </a:lnTo>
                  <a:lnTo>
                    <a:pt x="4353" y="3160"/>
                  </a:lnTo>
                  <a:lnTo>
                    <a:pt x="4269" y="3265"/>
                  </a:lnTo>
                  <a:lnTo>
                    <a:pt x="3600" y="3265"/>
                  </a:lnTo>
                  <a:lnTo>
                    <a:pt x="3453" y="3307"/>
                  </a:lnTo>
                  <a:lnTo>
                    <a:pt x="3307" y="3516"/>
                  </a:lnTo>
                  <a:lnTo>
                    <a:pt x="3202" y="3621"/>
                  </a:lnTo>
                  <a:lnTo>
                    <a:pt x="3118" y="3746"/>
                  </a:lnTo>
                  <a:lnTo>
                    <a:pt x="3139" y="3935"/>
                  </a:lnTo>
                  <a:lnTo>
                    <a:pt x="3097" y="4060"/>
                  </a:lnTo>
                  <a:lnTo>
                    <a:pt x="2700" y="4311"/>
                  </a:lnTo>
                  <a:lnTo>
                    <a:pt x="2072" y="4688"/>
                  </a:lnTo>
                  <a:lnTo>
                    <a:pt x="1612" y="4939"/>
                  </a:lnTo>
                  <a:lnTo>
                    <a:pt x="1361" y="5002"/>
                  </a:lnTo>
                  <a:lnTo>
                    <a:pt x="1152" y="5002"/>
                  </a:lnTo>
                  <a:lnTo>
                    <a:pt x="1047" y="5043"/>
                  </a:lnTo>
                  <a:lnTo>
                    <a:pt x="880" y="5043"/>
                  </a:lnTo>
                  <a:lnTo>
                    <a:pt x="587" y="5106"/>
                  </a:lnTo>
                  <a:lnTo>
                    <a:pt x="398" y="5211"/>
                  </a:lnTo>
                  <a:lnTo>
                    <a:pt x="294" y="5357"/>
                  </a:lnTo>
                  <a:lnTo>
                    <a:pt x="43" y="5546"/>
                  </a:lnTo>
                  <a:lnTo>
                    <a:pt x="43" y="6048"/>
                  </a:lnTo>
                  <a:lnTo>
                    <a:pt x="1" y="6194"/>
                  </a:lnTo>
                  <a:lnTo>
                    <a:pt x="2093" y="7617"/>
                  </a:lnTo>
                  <a:lnTo>
                    <a:pt x="5901" y="10128"/>
                  </a:lnTo>
                  <a:lnTo>
                    <a:pt x="5943" y="10379"/>
                  </a:lnTo>
                  <a:lnTo>
                    <a:pt x="6069" y="10484"/>
                  </a:lnTo>
                  <a:lnTo>
                    <a:pt x="6278" y="10484"/>
                  </a:lnTo>
                  <a:lnTo>
                    <a:pt x="6445" y="10546"/>
                  </a:lnTo>
                  <a:lnTo>
                    <a:pt x="6550" y="10672"/>
                  </a:lnTo>
                  <a:lnTo>
                    <a:pt x="6696" y="10735"/>
                  </a:lnTo>
                  <a:lnTo>
                    <a:pt x="6801" y="10797"/>
                  </a:lnTo>
                  <a:lnTo>
                    <a:pt x="6801" y="10902"/>
                  </a:lnTo>
                  <a:lnTo>
                    <a:pt x="6738" y="11090"/>
                  </a:lnTo>
                  <a:lnTo>
                    <a:pt x="6780" y="11174"/>
                  </a:lnTo>
                  <a:lnTo>
                    <a:pt x="6906" y="11216"/>
                  </a:lnTo>
                  <a:lnTo>
                    <a:pt x="7178" y="11195"/>
                  </a:lnTo>
                  <a:lnTo>
                    <a:pt x="7408" y="11111"/>
                  </a:lnTo>
                  <a:lnTo>
                    <a:pt x="8266" y="10902"/>
                  </a:lnTo>
                  <a:lnTo>
                    <a:pt x="8998" y="10253"/>
                  </a:lnTo>
                  <a:lnTo>
                    <a:pt x="11592" y="8663"/>
                  </a:lnTo>
                  <a:lnTo>
                    <a:pt x="11509" y="8580"/>
                  </a:lnTo>
                  <a:lnTo>
                    <a:pt x="11446" y="8496"/>
                  </a:lnTo>
                  <a:lnTo>
                    <a:pt x="11383" y="8454"/>
                  </a:lnTo>
                  <a:lnTo>
                    <a:pt x="11279" y="8224"/>
                  </a:lnTo>
                  <a:lnTo>
                    <a:pt x="11195" y="8077"/>
                  </a:lnTo>
                  <a:lnTo>
                    <a:pt x="11090" y="8015"/>
                  </a:lnTo>
                  <a:lnTo>
                    <a:pt x="10651" y="8015"/>
                  </a:lnTo>
                  <a:lnTo>
                    <a:pt x="10567" y="7931"/>
                  </a:lnTo>
                  <a:lnTo>
                    <a:pt x="10546" y="7826"/>
                  </a:lnTo>
                  <a:lnTo>
                    <a:pt x="10504" y="7743"/>
                  </a:lnTo>
                  <a:lnTo>
                    <a:pt x="10463" y="7596"/>
                  </a:lnTo>
                  <a:lnTo>
                    <a:pt x="10504" y="7512"/>
                  </a:lnTo>
                  <a:lnTo>
                    <a:pt x="10463" y="7387"/>
                  </a:lnTo>
                  <a:lnTo>
                    <a:pt x="10421" y="7345"/>
                  </a:lnTo>
                  <a:lnTo>
                    <a:pt x="10316" y="7115"/>
                  </a:lnTo>
                  <a:lnTo>
                    <a:pt x="10191" y="6927"/>
                  </a:lnTo>
                  <a:lnTo>
                    <a:pt x="10107" y="6864"/>
                  </a:lnTo>
                  <a:lnTo>
                    <a:pt x="10149" y="6801"/>
                  </a:lnTo>
                  <a:lnTo>
                    <a:pt x="10191" y="6759"/>
                  </a:lnTo>
                  <a:lnTo>
                    <a:pt x="10316" y="6655"/>
                  </a:lnTo>
                  <a:lnTo>
                    <a:pt x="10358" y="6571"/>
                  </a:lnTo>
                  <a:lnTo>
                    <a:pt x="10337" y="6362"/>
                  </a:lnTo>
                  <a:lnTo>
                    <a:pt x="10295" y="6236"/>
                  </a:lnTo>
                  <a:lnTo>
                    <a:pt x="10316" y="6173"/>
                  </a:lnTo>
                  <a:lnTo>
                    <a:pt x="10358" y="5860"/>
                  </a:lnTo>
                  <a:lnTo>
                    <a:pt x="10295" y="5713"/>
                  </a:lnTo>
                  <a:lnTo>
                    <a:pt x="10295" y="5399"/>
                  </a:lnTo>
                  <a:lnTo>
                    <a:pt x="10295" y="5336"/>
                  </a:lnTo>
                  <a:lnTo>
                    <a:pt x="10253" y="5127"/>
                  </a:lnTo>
                  <a:lnTo>
                    <a:pt x="10253" y="4730"/>
                  </a:lnTo>
                  <a:lnTo>
                    <a:pt x="10191" y="4604"/>
                  </a:lnTo>
                  <a:lnTo>
                    <a:pt x="10128" y="4583"/>
                  </a:lnTo>
                  <a:lnTo>
                    <a:pt x="10128" y="4374"/>
                  </a:lnTo>
                  <a:lnTo>
                    <a:pt x="10191" y="4311"/>
                  </a:lnTo>
                  <a:lnTo>
                    <a:pt x="9814" y="3160"/>
                  </a:lnTo>
                  <a:lnTo>
                    <a:pt x="9688" y="3014"/>
                  </a:lnTo>
                  <a:lnTo>
                    <a:pt x="9584" y="2993"/>
                  </a:lnTo>
                  <a:lnTo>
                    <a:pt x="9521" y="2930"/>
                  </a:lnTo>
                  <a:lnTo>
                    <a:pt x="9395" y="2888"/>
                  </a:lnTo>
                  <a:lnTo>
                    <a:pt x="9375" y="2742"/>
                  </a:lnTo>
                  <a:lnTo>
                    <a:pt x="9186" y="2595"/>
                  </a:lnTo>
                  <a:lnTo>
                    <a:pt x="9144" y="2595"/>
                  </a:lnTo>
                  <a:lnTo>
                    <a:pt x="9061" y="2470"/>
                  </a:lnTo>
                  <a:lnTo>
                    <a:pt x="9082" y="2407"/>
                  </a:lnTo>
                  <a:lnTo>
                    <a:pt x="9040" y="2261"/>
                  </a:lnTo>
                  <a:lnTo>
                    <a:pt x="8977" y="2219"/>
                  </a:lnTo>
                  <a:lnTo>
                    <a:pt x="9061" y="1968"/>
                  </a:lnTo>
                  <a:lnTo>
                    <a:pt x="9186" y="1800"/>
                  </a:lnTo>
                  <a:lnTo>
                    <a:pt x="9270" y="1779"/>
                  </a:lnTo>
                  <a:lnTo>
                    <a:pt x="9312" y="1696"/>
                  </a:lnTo>
                  <a:lnTo>
                    <a:pt x="9395" y="1654"/>
                  </a:lnTo>
                  <a:lnTo>
                    <a:pt x="9416" y="1445"/>
                  </a:lnTo>
                  <a:lnTo>
                    <a:pt x="9479" y="1382"/>
                  </a:lnTo>
                  <a:lnTo>
                    <a:pt x="9395" y="1319"/>
                  </a:lnTo>
                  <a:lnTo>
                    <a:pt x="9458" y="1235"/>
                  </a:lnTo>
                  <a:lnTo>
                    <a:pt x="9500" y="1173"/>
                  </a:lnTo>
                  <a:lnTo>
                    <a:pt x="9479" y="1152"/>
                  </a:lnTo>
                  <a:lnTo>
                    <a:pt x="9416" y="1047"/>
                  </a:lnTo>
                  <a:lnTo>
                    <a:pt x="9375" y="901"/>
                  </a:lnTo>
                  <a:lnTo>
                    <a:pt x="9479" y="629"/>
                  </a:lnTo>
                  <a:lnTo>
                    <a:pt x="9479" y="440"/>
                  </a:lnTo>
                  <a:lnTo>
                    <a:pt x="9500" y="294"/>
                  </a:lnTo>
                  <a:lnTo>
                    <a:pt x="9479" y="210"/>
                  </a:lnTo>
                  <a:lnTo>
                    <a:pt x="9500" y="126"/>
                  </a:lnTo>
                  <a:lnTo>
                    <a:pt x="9479" y="106"/>
                  </a:lnTo>
                  <a:lnTo>
                    <a:pt x="9291" y="126"/>
                  </a:lnTo>
                  <a:lnTo>
                    <a:pt x="9207" y="106"/>
                  </a:lnTo>
                  <a:lnTo>
                    <a:pt x="8977" y="189"/>
                  </a:lnTo>
                  <a:lnTo>
                    <a:pt x="8851" y="85"/>
                  </a:lnTo>
                  <a:lnTo>
                    <a:pt x="8684" y="22"/>
                  </a:lnTo>
                  <a:lnTo>
                    <a:pt x="8684" y="85"/>
                  </a:lnTo>
                  <a:lnTo>
                    <a:pt x="8579" y="189"/>
                  </a:lnTo>
                  <a:lnTo>
                    <a:pt x="8370" y="168"/>
                  </a:lnTo>
                  <a:lnTo>
                    <a:pt x="8370" y="64"/>
                  </a:lnTo>
                  <a:lnTo>
                    <a:pt x="8307"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63" name="Google Shape;1063;p27"/>
            <p:cNvSpPr/>
            <p:nvPr/>
          </p:nvSpPr>
          <p:spPr>
            <a:xfrm>
              <a:off x="-2758095" y="3617863"/>
              <a:ext cx="141938" cy="107164"/>
            </a:xfrm>
            <a:custGeom>
              <a:avLst/>
              <a:gdLst/>
              <a:ahLst/>
              <a:cxnLst/>
              <a:rect l="l" t="t" r="r" b="b"/>
              <a:pathLst>
                <a:path w="6696" h="5294" extrusionOk="0">
                  <a:moveTo>
                    <a:pt x="4269" y="0"/>
                  </a:moveTo>
                  <a:lnTo>
                    <a:pt x="4164" y="42"/>
                  </a:lnTo>
                  <a:lnTo>
                    <a:pt x="4122" y="84"/>
                  </a:lnTo>
                  <a:lnTo>
                    <a:pt x="4038" y="84"/>
                  </a:lnTo>
                  <a:lnTo>
                    <a:pt x="3913" y="188"/>
                  </a:lnTo>
                  <a:lnTo>
                    <a:pt x="3871" y="502"/>
                  </a:lnTo>
                  <a:lnTo>
                    <a:pt x="3766" y="691"/>
                  </a:lnTo>
                  <a:lnTo>
                    <a:pt x="3745" y="921"/>
                  </a:lnTo>
                  <a:lnTo>
                    <a:pt x="3662" y="1046"/>
                  </a:lnTo>
                  <a:lnTo>
                    <a:pt x="3411" y="1318"/>
                  </a:lnTo>
                  <a:lnTo>
                    <a:pt x="3327" y="1318"/>
                  </a:lnTo>
                  <a:lnTo>
                    <a:pt x="3222" y="1402"/>
                  </a:lnTo>
                  <a:lnTo>
                    <a:pt x="2992" y="1465"/>
                  </a:lnTo>
                  <a:lnTo>
                    <a:pt x="2825" y="1632"/>
                  </a:lnTo>
                  <a:lnTo>
                    <a:pt x="2783" y="1632"/>
                  </a:lnTo>
                  <a:lnTo>
                    <a:pt x="2553" y="1779"/>
                  </a:lnTo>
                  <a:lnTo>
                    <a:pt x="2406" y="1841"/>
                  </a:lnTo>
                  <a:lnTo>
                    <a:pt x="2344" y="1967"/>
                  </a:lnTo>
                  <a:lnTo>
                    <a:pt x="2072" y="2155"/>
                  </a:lnTo>
                  <a:lnTo>
                    <a:pt x="2155" y="2365"/>
                  </a:lnTo>
                  <a:lnTo>
                    <a:pt x="2155" y="2490"/>
                  </a:lnTo>
                  <a:lnTo>
                    <a:pt x="1925" y="2699"/>
                  </a:lnTo>
                  <a:lnTo>
                    <a:pt x="1758" y="3013"/>
                  </a:lnTo>
                  <a:lnTo>
                    <a:pt x="1758" y="3118"/>
                  </a:lnTo>
                  <a:lnTo>
                    <a:pt x="1862" y="3327"/>
                  </a:lnTo>
                  <a:lnTo>
                    <a:pt x="1779" y="3536"/>
                  </a:lnTo>
                  <a:lnTo>
                    <a:pt x="1841" y="3599"/>
                  </a:lnTo>
                  <a:lnTo>
                    <a:pt x="1883" y="3662"/>
                  </a:lnTo>
                  <a:lnTo>
                    <a:pt x="1862" y="3829"/>
                  </a:lnTo>
                  <a:lnTo>
                    <a:pt x="1507" y="4248"/>
                  </a:lnTo>
                  <a:lnTo>
                    <a:pt x="1444" y="4394"/>
                  </a:lnTo>
                  <a:lnTo>
                    <a:pt x="1297" y="4582"/>
                  </a:lnTo>
                  <a:lnTo>
                    <a:pt x="1109" y="4603"/>
                  </a:lnTo>
                  <a:lnTo>
                    <a:pt x="712" y="4959"/>
                  </a:lnTo>
                  <a:lnTo>
                    <a:pt x="147" y="5064"/>
                  </a:lnTo>
                  <a:lnTo>
                    <a:pt x="0" y="5273"/>
                  </a:lnTo>
                  <a:lnTo>
                    <a:pt x="2344" y="5294"/>
                  </a:lnTo>
                  <a:lnTo>
                    <a:pt x="2344" y="4792"/>
                  </a:lnTo>
                  <a:lnTo>
                    <a:pt x="2595" y="4603"/>
                  </a:lnTo>
                  <a:lnTo>
                    <a:pt x="2699" y="4457"/>
                  </a:lnTo>
                  <a:lnTo>
                    <a:pt x="2888" y="4352"/>
                  </a:lnTo>
                  <a:lnTo>
                    <a:pt x="3181" y="4289"/>
                  </a:lnTo>
                  <a:lnTo>
                    <a:pt x="3348" y="4289"/>
                  </a:lnTo>
                  <a:lnTo>
                    <a:pt x="3453" y="4248"/>
                  </a:lnTo>
                  <a:lnTo>
                    <a:pt x="3662" y="4248"/>
                  </a:lnTo>
                  <a:lnTo>
                    <a:pt x="3913" y="4185"/>
                  </a:lnTo>
                  <a:lnTo>
                    <a:pt x="4373" y="3934"/>
                  </a:lnTo>
                  <a:lnTo>
                    <a:pt x="5001" y="3557"/>
                  </a:lnTo>
                  <a:lnTo>
                    <a:pt x="5398" y="3306"/>
                  </a:lnTo>
                  <a:lnTo>
                    <a:pt x="5440" y="3181"/>
                  </a:lnTo>
                  <a:lnTo>
                    <a:pt x="5419" y="2992"/>
                  </a:lnTo>
                  <a:lnTo>
                    <a:pt x="5503" y="2867"/>
                  </a:lnTo>
                  <a:lnTo>
                    <a:pt x="5608" y="2762"/>
                  </a:lnTo>
                  <a:lnTo>
                    <a:pt x="5754" y="2553"/>
                  </a:lnTo>
                  <a:lnTo>
                    <a:pt x="5901" y="2511"/>
                  </a:lnTo>
                  <a:lnTo>
                    <a:pt x="6570" y="2511"/>
                  </a:lnTo>
                  <a:lnTo>
                    <a:pt x="6654" y="2406"/>
                  </a:lnTo>
                  <a:lnTo>
                    <a:pt x="6633" y="2365"/>
                  </a:lnTo>
                  <a:lnTo>
                    <a:pt x="6696" y="2197"/>
                  </a:lnTo>
                  <a:lnTo>
                    <a:pt x="6654" y="2176"/>
                  </a:lnTo>
                  <a:lnTo>
                    <a:pt x="6570" y="2155"/>
                  </a:lnTo>
                  <a:lnTo>
                    <a:pt x="6528" y="2093"/>
                  </a:lnTo>
                  <a:lnTo>
                    <a:pt x="6445" y="2093"/>
                  </a:lnTo>
                  <a:lnTo>
                    <a:pt x="6424" y="1967"/>
                  </a:lnTo>
                  <a:lnTo>
                    <a:pt x="6340" y="1821"/>
                  </a:lnTo>
                  <a:lnTo>
                    <a:pt x="6277" y="1360"/>
                  </a:lnTo>
                  <a:lnTo>
                    <a:pt x="6256" y="1297"/>
                  </a:lnTo>
                  <a:lnTo>
                    <a:pt x="6256" y="1046"/>
                  </a:lnTo>
                  <a:lnTo>
                    <a:pt x="6256" y="879"/>
                  </a:lnTo>
                  <a:lnTo>
                    <a:pt x="6235" y="837"/>
                  </a:lnTo>
                  <a:lnTo>
                    <a:pt x="6214" y="732"/>
                  </a:lnTo>
                  <a:lnTo>
                    <a:pt x="6152" y="628"/>
                  </a:lnTo>
                  <a:lnTo>
                    <a:pt x="6131" y="586"/>
                  </a:lnTo>
                  <a:lnTo>
                    <a:pt x="6068" y="502"/>
                  </a:lnTo>
                  <a:lnTo>
                    <a:pt x="6005" y="523"/>
                  </a:lnTo>
                  <a:lnTo>
                    <a:pt x="5691" y="502"/>
                  </a:lnTo>
                  <a:lnTo>
                    <a:pt x="5608" y="419"/>
                  </a:lnTo>
                  <a:lnTo>
                    <a:pt x="5587" y="314"/>
                  </a:lnTo>
                  <a:lnTo>
                    <a:pt x="5524" y="293"/>
                  </a:lnTo>
                  <a:lnTo>
                    <a:pt x="5419" y="398"/>
                  </a:lnTo>
                  <a:lnTo>
                    <a:pt x="5231" y="460"/>
                  </a:lnTo>
                  <a:lnTo>
                    <a:pt x="5064" y="398"/>
                  </a:lnTo>
                  <a:lnTo>
                    <a:pt x="4959" y="398"/>
                  </a:lnTo>
                  <a:lnTo>
                    <a:pt x="4854" y="460"/>
                  </a:lnTo>
                  <a:lnTo>
                    <a:pt x="4666" y="481"/>
                  </a:lnTo>
                  <a:lnTo>
                    <a:pt x="4541" y="460"/>
                  </a:lnTo>
                  <a:lnTo>
                    <a:pt x="4373" y="293"/>
                  </a:lnTo>
                  <a:lnTo>
                    <a:pt x="4331" y="251"/>
                  </a:lnTo>
                  <a:lnTo>
                    <a:pt x="4290" y="147"/>
                  </a:lnTo>
                  <a:lnTo>
                    <a:pt x="4290" y="84"/>
                  </a:lnTo>
                  <a:lnTo>
                    <a:pt x="4290" y="42"/>
                  </a:lnTo>
                  <a:lnTo>
                    <a:pt x="426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64" name="Google Shape;1064;p27"/>
            <p:cNvSpPr/>
            <p:nvPr/>
          </p:nvSpPr>
          <p:spPr>
            <a:xfrm>
              <a:off x="-2809116" y="3724578"/>
              <a:ext cx="100709" cy="77104"/>
            </a:xfrm>
            <a:custGeom>
              <a:avLst/>
              <a:gdLst/>
              <a:ahLst/>
              <a:cxnLst/>
              <a:rect l="l" t="t" r="r" b="b"/>
              <a:pathLst>
                <a:path w="4751" h="3809" extrusionOk="0">
                  <a:moveTo>
                    <a:pt x="2407" y="1"/>
                  </a:moveTo>
                  <a:lnTo>
                    <a:pt x="2177" y="315"/>
                  </a:lnTo>
                  <a:lnTo>
                    <a:pt x="2177" y="524"/>
                  </a:lnTo>
                  <a:lnTo>
                    <a:pt x="2072" y="545"/>
                  </a:lnTo>
                  <a:lnTo>
                    <a:pt x="1675" y="754"/>
                  </a:lnTo>
                  <a:lnTo>
                    <a:pt x="1633" y="859"/>
                  </a:lnTo>
                  <a:lnTo>
                    <a:pt x="1466" y="942"/>
                  </a:lnTo>
                  <a:lnTo>
                    <a:pt x="1528" y="1089"/>
                  </a:lnTo>
                  <a:lnTo>
                    <a:pt x="1194" y="1612"/>
                  </a:lnTo>
                  <a:lnTo>
                    <a:pt x="1152" y="1779"/>
                  </a:lnTo>
                  <a:lnTo>
                    <a:pt x="901" y="2030"/>
                  </a:lnTo>
                  <a:lnTo>
                    <a:pt x="796" y="2093"/>
                  </a:lnTo>
                  <a:lnTo>
                    <a:pt x="671" y="2365"/>
                  </a:lnTo>
                  <a:lnTo>
                    <a:pt x="671" y="2470"/>
                  </a:lnTo>
                  <a:lnTo>
                    <a:pt x="461" y="2763"/>
                  </a:lnTo>
                  <a:lnTo>
                    <a:pt x="419" y="2847"/>
                  </a:lnTo>
                  <a:lnTo>
                    <a:pt x="503" y="2888"/>
                  </a:lnTo>
                  <a:lnTo>
                    <a:pt x="398" y="2930"/>
                  </a:lnTo>
                  <a:lnTo>
                    <a:pt x="210" y="3265"/>
                  </a:lnTo>
                  <a:lnTo>
                    <a:pt x="147" y="3286"/>
                  </a:lnTo>
                  <a:lnTo>
                    <a:pt x="64" y="3370"/>
                  </a:lnTo>
                  <a:lnTo>
                    <a:pt x="85" y="3495"/>
                  </a:lnTo>
                  <a:lnTo>
                    <a:pt x="1" y="3621"/>
                  </a:lnTo>
                  <a:lnTo>
                    <a:pt x="43" y="3809"/>
                  </a:lnTo>
                  <a:lnTo>
                    <a:pt x="2344" y="3809"/>
                  </a:lnTo>
                  <a:lnTo>
                    <a:pt x="2303" y="2742"/>
                  </a:lnTo>
                  <a:lnTo>
                    <a:pt x="2386" y="2575"/>
                  </a:lnTo>
                  <a:lnTo>
                    <a:pt x="2512" y="2512"/>
                  </a:lnTo>
                  <a:lnTo>
                    <a:pt x="2658" y="2470"/>
                  </a:lnTo>
                  <a:lnTo>
                    <a:pt x="2867" y="2470"/>
                  </a:lnTo>
                  <a:lnTo>
                    <a:pt x="2888" y="963"/>
                  </a:lnTo>
                  <a:lnTo>
                    <a:pt x="4709" y="984"/>
                  </a:lnTo>
                  <a:lnTo>
                    <a:pt x="4709" y="168"/>
                  </a:lnTo>
                  <a:lnTo>
                    <a:pt x="4751" y="22"/>
                  </a:lnTo>
                  <a:lnTo>
                    <a:pt x="2407"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65" name="Google Shape;1065;p27"/>
            <p:cNvSpPr/>
            <p:nvPr/>
          </p:nvSpPr>
          <p:spPr>
            <a:xfrm>
              <a:off x="-2809540" y="3727979"/>
              <a:ext cx="144609" cy="152062"/>
            </a:xfrm>
            <a:custGeom>
              <a:avLst/>
              <a:gdLst/>
              <a:ahLst/>
              <a:cxnLst/>
              <a:rect l="l" t="t" r="r" b="b"/>
              <a:pathLst>
                <a:path w="6822" h="7512" extrusionOk="0">
                  <a:moveTo>
                    <a:pt x="4729" y="0"/>
                  </a:moveTo>
                  <a:lnTo>
                    <a:pt x="4729" y="816"/>
                  </a:lnTo>
                  <a:lnTo>
                    <a:pt x="2908" y="795"/>
                  </a:lnTo>
                  <a:lnTo>
                    <a:pt x="2887" y="2302"/>
                  </a:lnTo>
                  <a:lnTo>
                    <a:pt x="2678" y="2302"/>
                  </a:lnTo>
                  <a:lnTo>
                    <a:pt x="2532" y="2344"/>
                  </a:lnTo>
                  <a:lnTo>
                    <a:pt x="2406" y="2407"/>
                  </a:lnTo>
                  <a:lnTo>
                    <a:pt x="2323" y="2574"/>
                  </a:lnTo>
                  <a:lnTo>
                    <a:pt x="2364" y="3641"/>
                  </a:lnTo>
                  <a:lnTo>
                    <a:pt x="63" y="3641"/>
                  </a:lnTo>
                  <a:lnTo>
                    <a:pt x="63" y="3662"/>
                  </a:lnTo>
                  <a:lnTo>
                    <a:pt x="0" y="3808"/>
                  </a:lnTo>
                  <a:lnTo>
                    <a:pt x="0" y="4039"/>
                  </a:lnTo>
                  <a:lnTo>
                    <a:pt x="126" y="3871"/>
                  </a:lnTo>
                  <a:lnTo>
                    <a:pt x="188" y="4018"/>
                  </a:lnTo>
                  <a:lnTo>
                    <a:pt x="209" y="4039"/>
                  </a:lnTo>
                  <a:lnTo>
                    <a:pt x="293" y="3976"/>
                  </a:lnTo>
                  <a:lnTo>
                    <a:pt x="439" y="4248"/>
                  </a:lnTo>
                  <a:lnTo>
                    <a:pt x="398" y="4331"/>
                  </a:lnTo>
                  <a:lnTo>
                    <a:pt x="418" y="4436"/>
                  </a:lnTo>
                  <a:lnTo>
                    <a:pt x="398" y="4645"/>
                  </a:lnTo>
                  <a:lnTo>
                    <a:pt x="314" y="4645"/>
                  </a:lnTo>
                  <a:lnTo>
                    <a:pt x="230" y="4687"/>
                  </a:lnTo>
                  <a:lnTo>
                    <a:pt x="418" y="4917"/>
                  </a:lnTo>
                  <a:lnTo>
                    <a:pt x="523" y="5524"/>
                  </a:lnTo>
                  <a:lnTo>
                    <a:pt x="481" y="5943"/>
                  </a:lnTo>
                  <a:lnTo>
                    <a:pt x="335" y="6131"/>
                  </a:lnTo>
                  <a:lnTo>
                    <a:pt x="272" y="6487"/>
                  </a:lnTo>
                  <a:lnTo>
                    <a:pt x="209" y="6738"/>
                  </a:lnTo>
                  <a:lnTo>
                    <a:pt x="314" y="6654"/>
                  </a:lnTo>
                  <a:lnTo>
                    <a:pt x="398" y="6654"/>
                  </a:lnTo>
                  <a:lnTo>
                    <a:pt x="523" y="6549"/>
                  </a:lnTo>
                  <a:lnTo>
                    <a:pt x="837" y="6487"/>
                  </a:lnTo>
                  <a:lnTo>
                    <a:pt x="1130" y="6382"/>
                  </a:lnTo>
                  <a:lnTo>
                    <a:pt x="1235" y="6382"/>
                  </a:lnTo>
                  <a:lnTo>
                    <a:pt x="1486" y="6466"/>
                  </a:lnTo>
                  <a:lnTo>
                    <a:pt x="1653" y="6487"/>
                  </a:lnTo>
                  <a:lnTo>
                    <a:pt x="1779" y="6654"/>
                  </a:lnTo>
                  <a:lnTo>
                    <a:pt x="1779" y="6738"/>
                  </a:lnTo>
                  <a:lnTo>
                    <a:pt x="1862" y="6759"/>
                  </a:lnTo>
                  <a:lnTo>
                    <a:pt x="1946" y="6696"/>
                  </a:lnTo>
                  <a:lnTo>
                    <a:pt x="1988" y="6738"/>
                  </a:lnTo>
                  <a:lnTo>
                    <a:pt x="2071" y="6738"/>
                  </a:lnTo>
                  <a:lnTo>
                    <a:pt x="2113" y="6780"/>
                  </a:lnTo>
                  <a:lnTo>
                    <a:pt x="2155" y="6905"/>
                  </a:lnTo>
                  <a:lnTo>
                    <a:pt x="2281" y="7010"/>
                  </a:lnTo>
                  <a:lnTo>
                    <a:pt x="2281" y="7156"/>
                  </a:lnTo>
                  <a:lnTo>
                    <a:pt x="2406" y="7177"/>
                  </a:lnTo>
                  <a:lnTo>
                    <a:pt x="2427" y="7303"/>
                  </a:lnTo>
                  <a:lnTo>
                    <a:pt x="2532" y="7324"/>
                  </a:lnTo>
                  <a:lnTo>
                    <a:pt x="2699" y="7428"/>
                  </a:lnTo>
                  <a:lnTo>
                    <a:pt x="2720" y="7512"/>
                  </a:lnTo>
                  <a:lnTo>
                    <a:pt x="2846" y="7407"/>
                  </a:lnTo>
                  <a:lnTo>
                    <a:pt x="3034" y="7407"/>
                  </a:lnTo>
                  <a:lnTo>
                    <a:pt x="3097" y="7261"/>
                  </a:lnTo>
                  <a:lnTo>
                    <a:pt x="3097" y="7177"/>
                  </a:lnTo>
                  <a:lnTo>
                    <a:pt x="3097" y="6947"/>
                  </a:lnTo>
                  <a:lnTo>
                    <a:pt x="3264" y="6884"/>
                  </a:lnTo>
                  <a:lnTo>
                    <a:pt x="3411" y="6884"/>
                  </a:lnTo>
                  <a:lnTo>
                    <a:pt x="3431" y="7052"/>
                  </a:lnTo>
                  <a:lnTo>
                    <a:pt x="3515" y="7219"/>
                  </a:lnTo>
                  <a:lnTo>
                    <a:pt x="3578" y="7282"/>
                  </a:lnTo>
                  <a:lnTo>
                    <a:pt x="3724" y="6989"/>
                  </a:lnTo>
                  <a:lnTo>
                    <a:pt x="3996" y="6863"/>
                  </a:lnTo>
                  <a:lnTo>
                    <a:pt x="4143" y="6905"/>
                  </a:lnTo>
                  <a:lnTo>
                    <a:pt x="4164" y="7093"/>
                  </a:lnTo>
                  <a:lnTo>
                    <a:pt x="4206" y="7156"/>
                  </a:lnTo>
                  <a:lnTo>
                    <a:pt x="4310" y="7052"/>
                  </a:lnTo>
                  <a:lnTo>
                    <a:pt x="4394" y="7052"/>
                  </a:lnTo>
                  <a:lnTo>
                    <a:pt x="4457" y="7114"/>
                  </a:lnTo>
                  <a:lnTo>
                    <a:pt x="4520" y="7156"/>
                  </a:lnTo>
                  <a:lnTo>
                    <a:pt x="6570" y="7156"/>
                  </a:lnTo>
                  <a:lnTo>
                    <a:pt x="6758" y="6633"/>
                  </a:lnTo>
                  <a:lnTo>
                    <a:pt x="6570" y="6528"/>
                  </a:lnTo>
                  <a:lnTo>
                    <a:pt x="6131" y="1423"/>
                  </a:lnTo>
                  <a:lnTo>
                    <a:pt x="6821" y="1423"/>
                  </a:lnTo>
                  <a:lnTo>
                    <a:pt x="472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66" name="Google Shape;1066;p27"/>
            <p:cNvSpPr/>
            <p:nvPr/>
          </p:nvSpPr>
          <p:spPr>
            <a:xfrm>
              <a:off x="-2751884" y="3756783"/>
              <a:ext cx="199596" cy="176636"/>
            </a:xfrm>
            <a:custGeom>
              <a:avLst/>
              <a:gdLst/>
              <a:ahLst/>
              <a:cxnLst/>
              <a:rect l="l" t="t" r="r" b="b"/>
              <a:pathLst>
                <a:path w="9416" h="8726" extrusionOk="0">
                  <a:moveTo>
                    <a:pt x="3411" y="0"/>
                  </a:moveTo>
                  <a:lnTo>
                    <a:pt x="3850" y="5105"/>
                  </a:lnTo>
                  <a:lnTo>
                    <a:pt x="4038" y="5210"/>
                  </a:lnTo>
                  <a:lnTo>
                    <a:pt x="3850" y="5733"/>
                  </a:lnTo>
                  <a:lnTo>
                    <a:pt x="1800" y="5733"/>
                  </a:lnTo>
                  <a:lnTo>
                    <a:pt x="1737" y="5691"/>
                  </a:lnTo>
                  <a:lnTo>
                    <a:pt x="1674" y="5629"/>
                  </a:lnTo>
                  <a:lnTo>
                    <a:pt x="1590" y="5629"/>
                  </a:lnTo>
                  <a:lnTo>
                    <a:pt x="1486" y="5733"/>
                  </a:lnTo>
                  <a:lnTo>
                    <a:pt x="1444" y="5670"/>
                  </a:lnTo>
                  <a:lnTo>
                    <a:pt x="1423" y="5482"/>
                  </a:lnTo>
                  <a:lnTo>
                    <a:pt x="1276" y="5440"/>
                  </a:lnTo>
                  <a:lnTo>
                    <a:pt x="1004" y="5566"/>
                  </a:lnTo>
                  <a:lnTo>
                    <a:pt x="858" y="5859"/>
                  </a:lnTo>
                  <a:lnTo>
                    <a:pt x="795" y="5796"/>
                  </a:lnTo>
                  <a:lnTo>
                    <a:pt x="711" y="5629"/>
                  </a:lnTo>
                  <a:lnTo>
                    <a:pt x="691" y="5461"/>
                  </a:lnTo>
                  <a:lnTo>
                    <a:pt x="544" y="5461"/>
                  </a:lnTo>
                  <a:lnTo>
                    <a:pt x="377" y="5524"/>
                  </a:lnTo>
                  <a:lnTo>
                    <a:pt x="377" y="5754"/>
                  </a:lnTo>
                  <a:lnTo>
                    <a:pt x="377" y="5838"/>
                  </a:lnTo>
                  <a:lnTo>
                    <a:pt x="314" y="5984"/>
                  </a:lnTo>
                  <a:lnTo>
                    <a:pt x="126" y="5984"/>
                  </a:lnTo>
                  <a:lnTo>
                    <a:pt x="0" y="6089"/>
                  </a:lnTo>
                  <a:lnTo>
                    <a:pt x="84" y="6173"/>
                  </a:lnTo>
                  <a:lnTo>
                    <a:pt x="84" y="6277"/>
                  </a:lnTo>
                  <a:lnTo>
                    <a:pt x="105" y="6361"/>
                  </a:lnTo>
                  <a:lnTo>
                    <a:pt x="63" y="6591"/>
                  </a:lnTo>
                  <a:lnTo>
                    <a:pt x="84" y="6675"/>
                  </a:lnTo>
                  <a:lnTo>
                    <a:pt x="209" y="6800"/>
                  </a:lnTo>
                  <a:lnTo>
                    <a:pt x="272" y="6926"/>
                  </a:lnTo>
                  <a:lnTo>
                    <a:pt x="335" y="7010"/>
                  </a:lnTo>
                  <a:lnTo>
                    <a:pt x="398" y="6989"/>
                  </a:lnTo>
                  <a:lnTo>
                    <a:pt x="481" y="7030"/>
                  </a:lnTo>
                  <a:lnTo>
                    <a:pt x="502" y="7114"/>
                  </a:lnTo>
                  <a:lnTo>
                    <a:pt x="586" y="7219"/>
                  </a:lnTo>
                  <a:lnTo>
                    <a:pt x="586" y="7261"/>
                  </a:lnTo>
                  <a:lnTo>
                    <a:pt x="523" y="7344"/>
                  </a:lnTo>
                  <a:lnTo>
                    <a:pt x="544" y="7428"/>
                  </a:lnTo>
                  <a:lnTo>
                    <a:pt x="691" y="7512"/>
                  </a:lnTo>
                  <a:lnTo>
                    <a:pt x="691" y="7616"/>
                  </a:lnTo>
                  <a:lnTo>
                    <a:pt x="649" y="7679"/>
                  </a:lnTo>
                  <a:lnTo>
                    <a:pt x="732" y="7721"/>
                  </a:lnTo>
                  <a:lnTo>
                    <a:pt x="837" y="7658"/>
                  </a:lnTo>
                  <a:lnTo>
                    <a:pt x="921" y="7679"/>
                  </a:lnTo>
                  <a:lnTo>
                    <a:pt x="1046" y="7784"/>
                  </a:lnTo>
                  <a:lnTo>
                    <a:pt x="1214" y="7784"/>
                  </a:lnTo>
                  <a:lnTo>
                    <a:pt x="1318" y="7721"/>
                  </a:lnTo>
                  <a:lnTo>
                    <a:pt x="1381" y="7679"/>
                  </a:lnTo>
                  <a:lnTo>
                    <a:pt x="1486" y="7533"/>
                  </a:lnTo>
                  <a:lnTo>
                    <a:pt x="1632" y="7533"/>
                  </a:lnTo>
                  <a:lnTo>
                    <a:pt x="1779" y="7616"/>
                  </a:lnTo>
                  <a:lnTo>
                    <a:pt x="1800" y="7554"/>
                  </a:lnTo>
                  <a:lnTo>
                    <a:pt x="1904" y="7533"/>
                  </a:lnTo>
                  <a:lnTo>
                    <a:pt x="1946" y="7574"/>
                  </a:lnTo>
                  <a:lnTo>
                    <a:pt x="2072" y="7679"/>
                  </a:lnTo>
                  <a:lnTo>
                    <a:pt x="2113" y="7826"/>
                  </a:lnTo>
                  <a:lnTo>
                    <a:pt x="2092" y="7972"/>
                  </a:lnTo>
                  <a:lnTo>
                    <a:pt x="2155" y="8035"/>
                  </a:lnTo>
                  <a:lnTo>
                    <a:pt x="2281" y="8056"/>
                  </a:lnTo>
                  <a:lnTo>
                    <a:pt x="2281" y="8098"/>
                  </a:lnTo>
                  <a:lnTo>
                    <a:pt x="2176" y="8265"/>
                  </a:lnTo>
                  <a:lnTo>
                    <a:pt x="2113" y="8411"/>
                  </a:lnTo>
                  <a:lnTo>
                    <a:pt x="2113" y="8411"/>
                  </a:lnTo>
                  <a:lnTo>
                    <a:pt x="2218" y="8390"/>
                  </a:lnTo>
                  <a:lnTo>
                    <a:pt x="2281" y="8307"/>
                  </a:lnTo>
                  <a:lnTo>
                    <a:pt x="2364" y="8307"/>
                  </a:lnTo>
                  <a:lnTo>
                    <a:pt x="2364" y="8411"/>
                  </a:lnTo>
                  <a:lnTo>
                    <a:pt x="2385" y="8495"/>
                  </a:lnTo>
                  <a:lnTo>
                    <a:pt x="2385" y="8558"/>
                  </a:lnTo>
                  <a:lnTo>
                    <a:pt x="2532" y="8579"/>
                  </a:lnTo>
                  <a:lnTo>
                    <a:pt x="2595" y="8621"/>
                  </a:lnTo>
                  <a:lnTo>
                    <a:pt x="2595" y="8704"/>
                  </a:lnTo>
                  <a:lnTo>
                    <a:pt x="2783" y="8600"/>
                  </a:lnTo>
                  <a:lnTo>
                    <a:pt x="2846" y="8600"/>
                  </a:lnTo>
                  <a:lnTo>
                    <a:pt x="2992" y="8683"/>
                  </a:lnTo>
                  <a:lnTo>
                    <a:pt x="3222" y="8683"/>
                  </a:lnTo>
                  <a:lnTo>
                    <a:pt x="3264" y="8662"/>
                  </a:lnTo>
                  <a:lnTo>
                    <a:pt x="3264" y="8600"/>
                  </a:lnTo>
                  <a:lnTo>
                    <a:pt x="3452" y="8558"/>
                  </a:lnTo>
                  <a:lnTo>
                    <a:pt x="3620" y="8579"/>
                  </a:lnTo>
                  <a:lnTo>
                    <a:pt x="3578" y="8621"/>
                  </a:lnTo>
                  <a:lnTo>
                    <a:pt x="3620" y="8683"/>
                  </a:lnTo>
                  <a:lnTo>
                    <a:pt x="3787" y="8725"/>
                  </a:lnTo>
                  <a:lnTo>
                    <a:pt x="3892" y="8579"/>
                  </a:lnTo>
                  <a:lnTo>
                    <a:pt x="3976" y="8516"/>
                  </a:lnTo>
                  <a:lnTo>
                    <a:pt x="3997" y="8390"/>
                  </a:lnTo>
                  <a:lnTo>
                    <a:pt x="3976" y="8307"/>
                  </a:lnTo>
                  <a:lnTo>
                    <a:pt x="3976" y="8181"/>
                  </a:lnTo>
                  <a:lnTo>
                    <a:pt x="4080" y="8160"/>
                  </a:lnTo>
                  <a:lnTo>
                    <a:pt x="4059" y="7993"/>
                  </a:lnTo>
                  <a:lnTo>
                    <a:pt x="4038" y="7888"/>
                  </a:lnTo>
                  <a:lnTo>
                    <a:pt x="4143" y="7826"/>
                  </a:lnTo>
                  <a:lnTo>
                    <a:pt x="4269" y="7679"/>
                  </a:lnTo>
                  <a:lnTo>
                    <a:pt x="4457" y="7407"/>
                  </a:lnTo>
                  <a:lnTo>
                    <a:pt x="4561" y="7219"/>
                  </a:lnTo>
                  <a:lnTo>
                    <a:pt x="4582" y="7135"/>
                  </a:lnTo>
                  <a:lnTo>
                    <a:pt x="4708" y="6926"/>
                  </a:lnTo>
                  <a:lnTo>
                    <a:pt x="4792" y="6905"/>
                  </a:lnTo>
                  <a:lnTo>
                    <a:pt x="4813" y="6821"/>
                  </a:lnTo>
                  <a:lnTo>
                    <a:pt x="4980" y="6800"/>
                  </a:lnTo>
                  <a:lnTo>
                    <a:pt x="5043" y="6821"/>
                  </a:lnTo>
                  <a:lnTo>
                    <a:pt x="5336" y="6738"/>
                  </a:lnTo>
                  <a:lnTo>
                    <a:pt x="5398" y="6612"/>
                  </a:lnTo>
                  <a:lnTo>
                    <a:pt x="5712" y="6403"/>
                  </a:lnTo>
                  <a:lnTo>
                    <a:pt x="6152" y="6173"/>
                  </a:lnTo>
                  <a:lnTo>
                    <a:pt x="6277" y="6047"/>
                  </a:lnTo>
                  <a:lnTo>
                    <a:pt x="6465" y="5942"/>
                  </a:lnTo>
                  <a:lnTo>
                    <a:pt x="6758" y="5901"/>
                  </a:lnTo>
                  <a:lnTo>
                    <a:pt x="6884" y="5880"/>
                  </a:lnTo>
                  <a:lnTo>
                    <a:pt x="7072" y="5942"/>
                  </a:lnTo>
                  <a:lnTo>
                    <a:pt x="7177" y="5942"/>
                  </a:lnTo>
                  <a:lnTo>
                    <a:pt x="7198" y="5984"/>
                  </a:lnTo>
                  <a:lnTo>
                    <a:pt x="7219" y="5963"/>
                  </a:lnTo>
                  <a:lnTo>
                    <a:pt x="7344" y="5984"/>
                  </a:lnTo>
                  <a:lnTo>
                    <a:pt x="7742" y="5963"/>
                  </a:lnTo>
                  <a:lnTo>
                    <a:pt x="7867" y="5963"/>
                  </a:lnTo>
                  <a:lnTo>
                    <a:pt x="8035" y="5880"/>
                  </a:lnTo>
                  <a:lnTo>
                    <a:pt x="8390" y="5880"/>
                  </a:lnTo>
                  <a:lnTo>
                    <a:pt x="8558" y="5775"/>
                  </a:lnTo>
                  <a:lnTo>
                    <a:pt x="8746" y="5775"/>
                  </a:lnTo>
                  <a:lnTo>
                    <a:pt x="8893" y="5670"/>
                  </a:lnTo>
                  <a:lnTo>
                    <a:pt x="9186" y="5524"/>
                  </a:lnTo>
                  <a:lnTo>
                    <a:pt x="9227" y="5377"/>
                  </a:lnTo>
                  <a:lnTo>
                    <a:pt x="9269" y="5210"/>
                  </a:lnTo>
                  <a:lnTo>
                    <a:pt x="9332" y="5126"/>
                  </a:lnTo>
                  <a:lnTo>
                    <a:pt x="9395" y="4624"/>
                  </a:lnTo>
                  <a:lnTo>
                    <a:pt x="9416" y="3494"/>
                  </a:lnTo>
                  <a:lnTo>
                    <a:pt x="9186" y="3578"/>
                  </a:lnTo>
                  <a:lnTo>
                    <a:pt x="8914" y="3599"/>
                  </a:lnTo>
                  <a:lnTo>
                    <a:pt x="8788" y="3557"/>
                  </a:lnTo>
                  <a:lnTo>
                    <a:pt x="8746" y="3473"/>
                  </a:lnTo>
                  <a:lnTo>
                    <a:pt x="8809" y="3285"/>
                  </a:lnTo>
                  <a:lnTo>
                    <a:pt x="8809" y="3180"/>
                  </a:lnTo>
                  <a:lnTo>
                    <a:pt x="8704" y="3118"/>
                  </a:lnTo>
                  <a:lnTo>
                    <a:pt x="8558" y="3055"/>
                  </a:lnTo>
                  <a:lnTo>
                    <a:pt x="8453" y="2929"/>
                  </a:lnTo>
                  <a:lnTo>
                    <a:pt x="8286" y="2867"/>
                  </a:lnTo>
                  <a:lnTo>
                    <a:pt x="8077" y="2867"/>
                  </a:lnTo>
                  <a:lnTo>
                    <a:pt x="7951" y="2762"/>
                  </a:lnTo>
                  <a:lnTo>
                    <a:pt x="7909" y="2511"/>
                  </a:lnTo>
                  <a:lnTo>
                    <a:pt x="4101"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67" name="Google Shape;1067;p27"/>
            <p:cNvSpPr/>
            <p:nvPr/>
          </p:nvSpPr>
          <p:spPr>
            <a:xfrm>
              <a:off x="-2667627" y="3875785"/>
              <a:ext cx="92273" cy="63987"/>
            </a:xfrm>
            <a:custGeom>
              <a:avLst/>
              <a:gdLst/>
              <a:ahLst/>
              <a:cxnLst/>
              <a:rect l="l" t="t" r="r" b="b"/>
              <a:pathLst>
                <a:path w="4353" h="3161" extrusionOk="0">
                  <a:moveTo>
                    <a:pt x="2909" y="1"/>
                  </a:moveTo>
                  <a:lnTo>
                    <a:pt x="2783" y="22"/>
                  </a:lnTo>
                  <a:lnTo>
                    <a:pt x="2490" y="63"/>
                  </a:lnTo>
                  <a:lnTo>
                    <a:pt x="2302" y="168"/>
                  </a:lnTo>
                  <a:lnTo>
                    <a:pt x="2177" y="294"/>
                  </a:lnTo>
                  <a:lnTo>
                    <a:pt x="1737" y="524"/>
                  </a:lnTo>
                  <a:lnTo>
                    <a:pt x="1423" y="733"/>
                  </a:lnTo>
                  <a:lnTo>
                    <a:pt x="1361" y="859"/>
                  </a:lnTo>
                  <a:lnTo>
                    <a:pt x="1068" y="942"/>
                  </a:lnTo>
                  <a:lnTo>
                    <a:pt x="1005" y="921"/>
                  </a:lnTo>
                  <a:lnTo>
                    <a:pt x="838" y="942"/>
                  </a:lnTo>
                  <a:lnTo>
                    <a:pt x="817" y="1026"/>
                  </a:lnTo>
                  <a:lnTo>
                    <a:pt x="733" y="1047"/>
                  </a:lnTo>
                  <a:lnTo>
                    <a:pt x="607" y="1256"/>
                  </a:lnTo>
                  <a:lnTo>
                    <a:pt x="586" y="1340"/>
                  </a:lnTo>
                  <a:lnTo>
                    <a:pt x="482" y="1528"/>
                  </a:lnTo>
                  <a:lnTo>
                    <a:pt x="294" y="1800"/>
                  </a:lnTo>
                  <a:lnTo>
                    <a:pt x="168" y="1947"/>
                  </a:lnTo>
                  <a:lnTo>
                    <a:pt x="63" y="2009"/>
                  </a:lnTo>
                  <a:lnTo>
                    <a:pt x="84" y="2114"/>
                  </a:lnTo>
                  <a:lnTo>
                    <a:pt x="105" y="2281"/>
                  </a:lnTo>
                  <a:lnTo>
                    <a:pt x="1" y="2302"/>
                  </a:lnTo>
                  <a:lnTo>
                    <a:pt x="1" y="2428"/>
                  </a:lnTo>
                  <a:lnTo>
                    <a:pt x="22" y="2511"/>
                  </a:lnTo>
                  <a:lnTo>
                    <a:pt x="1" y="2637"/>
                  </a:lnTo>
                  <a:lnTo>
                    <a:pt x="22" y="2637"/>
                  </a:lnTo>
                  <a:lnTo>
                    <a:pt x="189" y="2783"/>
                  </a:lnTo>
                  <a:lnTo>
                    <a:pt x="398" y="2888"/>
                  </a:lnTo>
                  <a:lnTo>
                    <a:pt x="503" y="2888"/>
                  </a:lnTo>
                  <a:lnTo>
                    <a:pt x="545" y="2930"/>
                  </a:lnTo>
                  <a:lnTo>
                    <a:pt x="649" y="2930"/>
                  </a:lnTo>
                  <a:lnTo>
                    <a:pt x="754" y="2993"/>
                  </a:lnTo>
                  <a:lnTo>
                    <a:pt x="838" y="3097"/>
                  </a:lnTo>
                  <a:lnTo>
                    <a:pt x="1026" y="3160"/>
                  </a:lnTo>
                  <a:lnTo>
                    <a:pt x="1151" y="3139"/>
                  </a:lnTo>
                  <a:lnTo>
                    <a:pt x="1256" y="3055"/>
                  </a:lnTo>
                  <a:lnTo>
                    <a:pt x="1340" y="3055"/>
                  </a:lnTo>
                  <a:lnTo>
                    <a:pt x="1423" y="3139"/>
                  </a:lnTo>
                  <a:lnTo>
                    <a:pt x="1549" y="3139"/>
                  </a:lnTo>
                  <a:lnTo>
                    <a:pt x="1549" y="2993"/>
                  </a:lnTo>
                  <a:lnTo>
                    <a:pt x="1465" y="2825"/>
                  </a:lnTo>
                  <a:lnTo>
                    <a:pt x="1423" y="2783"/>
                  </a:lnTo>
                  <a:lnTo>
                    <a:pt x="1361" y="2595"/>
                  </a:lnTo>
                  <a:lnTo>
                    <a:pt x="1382" y="2470"/>
                  </a:lnTo>
                  <a:lnTo>
                    <a:pt x="1591" y="2428"/>
                  </a:lnTo>
                  <a:lnTo>
                    <a:pt x="2365" y="2428"/>
                  </a:lnTo>
                  <a:lnTo>
                    <a:pt x="2574" y="2386"/>
                  </a:lnTo>
                  <a:lnTo>
                    <a:pt x="2721" y="2386"/>
                  </a:lnTo>
                  <a:lnTo>
                    <a:pt x="2846" y="2323"/>
                  </a:lnTo>
                  <a:lnTo>
                    <a:pt x="2930" y="2323"/>
                  </a:lnTo>
                  <a:lnTo>
                    <a:pt x="3537" y="2491"/>
                  </a:lnTo>
                  <a:lnTo>
                    <a:pt x="3558" y="2428"/>
                  </a:lnTo>
                  <a:lnTo>
                    <a:pt x="3683" y="2386"/>
                  </a:lnTo>
                  <a:lnTo>
                    <a:pt x="3683" y="2281"/>
                  </a:lnTo>
                  <a:lnTo>
                    <a:pt x="3767" y="2198"/>
                  </a:lnTo>
                  <a:lnTo>
                    <a:pt x="3767" y="2093"/>
                  </a:lnTo>
                  <a:lnTo>
                    <a:pt x="3871" y="2051"/>
                  </a:lnTo>
                  <a:lnTo>
                    <a:pt x="3955" y="2072"/>
                  </a:lnTo>
                  <a:lnTo>
                    <a:pt x="4143" y="1967"/>
                  </a:lnTo>
                  <a:lnTo>
                    <a:pt x="4206" y="1967"/>
                  </a:lnTo>
                  <a:lnTo>
                    <a:pt x="4353" y="1800"/>
                  </a:lnTo>
                  <a:lnTo>
                    <a:pt x="4353" y="1737"/>
                  </a:lnTo>
                  <a:lnTo>
                    <a:pt x="4311" y="1737"/>
                  </a:lnTo>
                  <a:lnTo>
                    <a:pt x="4185" y="1570"/>
                  </a:lnTo>
                  <a:lnTo>
                    <a:pt x="4248" y="1465"/>
                  </a:lnTo>
                  <a:lnTo>
                    <a:pt x="4248" y="1361"/>
                  </a:lnTo>
                  <a:lnTo>
                    <a:pt x="4185" y="1319"/>
                  </a:lnTo>
                  <a:lnTo>
                    <a:pt x="4185" y="1256"/>
                  </a:lnTo>
                  <a:lnTo>
                    <a:pt x="4102" y="1214"/>
                  </a:lnTo>
                  <a:lnTo>
                    <a:pt x="3871" y="1340"/>
                  </a:lnTo>
                  <a:lnTo>
                    <a:pt x="3662" y="1214"/>
                  </a:lnTo>
                  <a:lnTo>
                    <a:pt x="3662" y="963"/>
                  </a:lnTo>
                  <a:lnTo>
                    <a:pt x="3118" y="607"/>
                  </a:lnTo>
                  <a:lnTo>
                    <a:pt x="3118" y="419"/>
                  </a:lnTo>
                  <a:lnTo>
                    <a:pt x="3202" y="314"/>
                  </a:lnTo>
                  <a:lnTo>
                    <a:pt x="3202" y="168"/>
                  </a:lnTo>
                  <a:lnTo>
                    <a:pt x="3223" y="105"/>
                  </a:lnTo>
                  <a:lnTo>
                    <a:pt x="3202" y="63"/>
                  </a:lnTo>
                  <a:lnTo>
                    <a:pt x="3097" y="63"/>
                  </a:lnTo>
                  <a:lnTo>
                    <a:pt x="290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68" name="Google Shape;1068;p27"/>
            <p:cNvSpPr/>
            <p:nvPr/>
          </p:nvSpPr>
          <p:spPr>
            <a:xfrm>
              <a:off x="-2816195" y="3857142"/>
              <a:ext cx="78961" cy="55100"/>
            </a:xfrm>
            <a:custGeom>
              <a:avLst/>
              <a:gdLst/>
              <a:ahLst/>
              <a:cxnLst/>
              <a:rect l="l" t="t" r="r" b="b"/>
              <a:pathLst>
                <a:path w="3725" h="2722" extrusionOk="0">
                  <a:moveTo>
                    <a:pt x="1444" y="1"/>
                  </a:moveTo>
                  <a:lnTo>
                    <a:pt x="1151" y="106"/>
                  </a:lnTo>
                  <a:lnTo>
                    <a:pt x="837" y="168"/>
                  </a:lnTo>
                  <a:lnTo>
                    <a:pt x="712" y="273"/>
                  </a:lnTo>
                  <a:lnTo>
                    <a:pt x="628" y="273"/>
                  </a:lnTo>
                  <a:lnTo>
                    <a:pt x="523" y="357"/>
                  </a:lnTo>
                  <a:lnTo>
                    <a:pt x="502" y="524"/>
                  </a:lnTo>
                  <a:lnTo>
                    <a:pt x="377" y="817"/>
                  </a:lnTo>
                  <a:lnTo>
                    <a:pt x="0" y="1131"/>
                  </a:lnTo>
                  <a:lnTo>
                    <a:pt x="188" y="1298"/>
                  </a:lnTo>
                  <a:lnTo>
                    <a:pt x="314" y="1528"/>
                  </a:lnTo>
                  <a:lnTo>
                    <a:pt x="419" y="1528"/>
                  </a:lnTo>
                  <a:lnTo>
                    <a:pt x="419" y="1654"/>
                  </a:lnTo>
                  <a:lnTo>
                    <a:pt x="398" y="1654"/>
                  </a:lnTo>
                  <a:lnTo>
                    <a:pt x="523" y="1759"/>
                  </a:lnTo>
                  <a:lnTo>
                    <a:pt x="440" y="1821"/>
                  </a:lnTo>
                  <a:lnTo>
                    <a:pt x="481" y="1863"/>
                  </a:lnTo>
                  <a:lnTo>
                    <a:pt x="732" y="1863"/>
                  </a:lnTo>
                  <a:lnTo>
                    <a:pt x="795" y="1842"/>
                  </a:lnTo>
                  <a:lnTo>
                    <a:pt x="900" y="1842"/>
                  </a:lnTo>
                  <a:lnTo>
                    <a:pt x="1109" y="1675"/>
                  </a:lnTo>
                  <a:lnTo>
                    <a:pt x="1256" y="1612"/>
                  </a:lnTo>
                  <a:lnTo>
                    <a:pt x="1360" y="1633"/>
                  </a:lnTo>
                  <a:lnTo>
                    <a:pt x="1486" y="1633"/>
                  </a:lnTo>
                  <a:lnTo>
                    <a:pt x="1674" y="1759"/>
                  </a:lnTo>
                  <a:lnTo>
                    <a:pt x="1779" y="1759"/>
                  </a:lnTo>
                  <a:lnTo>
                    <a:pt x="2051" y="1926"/>
                  </a:lnTo>
                  <a:lnTo>
                    <a:pt x="2093" y="1884"/>
                  </a:lnTo>
                  <a:lnTo>
                    <a:pt x="2155" y="1968"/>
                  </a:lnTo>
                  <a:lnTo>
                    <a:pt x="2093" y="2052"/>
                  </a:lnTo>
                  <a:lnTo>
                    <a:pt x="1967" y="2052"/>
                  </a:lnTo>
                  <a:lnTo>
                    <a:pt x="1779" y="1968"/>
                  </a:lnTo>
                  <a:lnTo>
                    <a:pt x="1632" y="1926"/>
                  </a:lnTo>
                  <a:lnTo>
                    <a:pt x="1528" y="1926"/>
                  </a:lnTo>
                  <a:lnTo>
                    <a:pt x="1381" y="1821"/>
                  </a:lnTo>
                  <a:lnTo>
                    <a:pt x="1318" y="1842"/>
                  </a:lnTo>
                  <a:lnTo>
                    <a:pt x="1235" y="1926"/>
                  </a:lnTo>
                  <a:lnTo>
                    <a:pt x="1214" y="1884"/>
                  </a:lnTo>
                  <a:lnTo>
                    <a:pt x="1130" y="1863"/>
                  </a:lnTo>
                  <a:lnTo>
                    <a:pt x="1005" y="1947"/>
                  </a:lnTo>
                  <a:lnTo>
                    <a:pt x="900" y="1968"/>
                  </a:lnTo>
                  <a:lnTo>
                    <a:pt x="795" y="2093"/>
                  </a:lnTo>
                  <a:lnTo>
                    <a:pt x="419" y="2093"/>
                  </a:lnTo>
                  <a:lnTo>
                    <a:pt x="377" y="2156"/>
                  </a:lnTo>
                  <a:lnTo>
                    <a:pt x="377" y="2282"/>
                  </a:lnTo>
                  <a:lnTo>
                    <a:pt x="314" y="2344"/>
                  </a:lnTo>
                  <a:lnTo>
                    <a:pt x="335" y="2386"/>
                  </a:lnTo>
                  <a:lnTo>
                    <a:pt x="481" y="2303"/>
                  </a:lnTo>
                  <a:lnTo>
                    <a:pt x="691" y="2386"/>
                  </a:lnTo>
                  <a:lnTo>
                    <a:pt x="544" y="2470"/>
                  </a:lnTo>
                  <a:lnTo>
                    <a:pt x="502" y="2449"/>
                  </a:lnTo>
                  <a:lnTo>
                    <a:pt x="398" y="2407"/>
                  </a:lnTo>
                  <a:lnTo>
                    <a:pt x="398" y="2407"/>
                  </a:lnTo>
                  <a:lnTo>
                    <a:pt x="440" y="2470"/>
                  </a:lnTo>
                  <a:lnTo>
                    <a:pt x="419" y="2575"/>
                  </a:lnTo>
                  <a:lnTo>
                    <a:pt x="586" y="2616"/>
                  </a:lnTo>
                  <a:lnTo>
                    <a:pt x="753" y="2512"/>
                  </a:lnTo>
                  <a:lnTo>
                    <a:pt x="1151" y="2554"/>
                  </a:lnTo>
                  <a:lnTo>
                    <a:pt x="1256" y="2407"/>
                  </a:lnTo>
                  <a:lnTo>
                    <a:pt x="1465" y="2344"/>
                  </a:lnTo>
                  <a:lnTo>
                    <a:pt x="1988" y="2344"/>
                  </a:lnTo>
                  <a:lnTo>
                    <a:pt x="2113" y="2386"/>
                  </a:lnTo>
                  <a:lnTo>
                    <a:pt x="2113" y="2365"/>
                  </a:lnTo>
                  <a:lnTo>
                    <a:pt x="2260" y="2344"/>
                  </a:lnTo>
                  <a:lnTo>
                    <a:pt x="2595" y="2365"/>
                  </a:lnTo>
                  <a:lnTo>
                    <a:pt x="2825" y="2470"/>
                  </a:lnTo>
                  <a:lnTo>
                    <a:pt x="2929" y="2554"/>
                  </a:lnTo>
                  <a:lnTo>
                    <a:pt x="3118" y="2554"/>
                  </a:lnTo>
                  <a:lnTo>
                    <a:pt x="3306" y="2616"/>
                  </a:lnTo>
                  <a:lnTo>
                    <a:pt x="3411" y="2554"/>
                  </a:lnTo>
                  <a:lnTo>
                    <a:pt x="3515" y="2575"/>
                  </a:lnTo>
                  <a:lnTo>
                    <a:pt x="3557" y="2616"/>
                  </a:lnTo>
                  <a:lnTo>
                    <a:pt x="3683" y="2616"/>
                  </a:lnTo>
                  <a:lnTo>
                    <a:pt x="3683" y="2721"/>
                  </a:lnTo>
                  <a:lnTo>
                    <a:pt x="3725" y="2658"/>
                  </a:lnTo>
                  <a:lnTo>
                    <a:pt x="3725" y="2554"/>
                  </a:lnTo>
                  <a:lnTo>
                    <a:pt x="3578" y="2470"/>
                  </a:lnTo>
                  <a:lnTo>
                    <a:pt x="3557" y="2386"/>
                  </a:lnTo>
                  <a:lnTo>
                    <a:pt x="3620" y="2303"/>
                  </a:lnTo>
                  <a:lnTo>
                    <a:pt x="3620" y="2261"/>
                  </a:lnTo>
                  <a:lnTo>
                    <a:pt x="3536" y="2156"/>
                  </a:lnTo>
                  <a:lnTo>
                    <a:pt x="3515" y="2072"/>
                  </a:lnTo>
                  <a:lnTo>
                    <a:pt x="3432" y="2031"/>
                  </a:lnTo>
                  <a:lnTo>
                    <a:pt x="3369" y="2052"/>
                  </a:lnTo>
                  <a:lnTo>
                    <a:pt x="3306" y="1968"/>
                  </a:lnTo>
                  <a:lnTo>
                    <a:pt x="3243" y="1842"/>
                  </a:lnTo>
                  <a:lnTo>
                    <a:pt x="3118" y="1717"/>
                  </a:lnTo>
                  <a:lnTo>
                    <a:pt x="3097" y="1633"/>
                  </a:lnTo>
                  <a:lnTo>
                    <a:pt x="3139" y="1403"/>
                  </a:lnTo>
                  <a:lnTo>
                    <a:pt x="3118" y="1319"/>
                  </a:lnTo>
                  <a:lnTo>
                    <a:pt x="3118" y="1215"/>
                  </a:lnTo>
                  <a:lnTo>
                    <a:pt x="3034" y="1131"/>
                  </a:lnTo>
                  <a:lnTo>
                    <a:pt x="3013" y="1047"/>
                  </a:lnTo>
                  <a:lnTo>
                    <a:pt x="2846" y="943"/>
                  </a:lnTo>
                  <a:lnTo>
                    <a:pt x="2741" y="922"/>
                  </a:lnTo>
                  <a:lnTo>
                    <a:pt x="2720" y="796"/>
                  </a:lnTo>
                  <a:lnTo>
                    <a:pt x="2595" y="775"/>
                  </a:lnTo>
                  <a:lnTo>
                    <a:pt x="2595" y="629"/>
                  </a:lnTo>
                  <a:lnTo>
                    <a:pt x="2469" y="524"/>
                  </a:lnTo>
                  <a:lnTo>
                    <a:pt x="2427" y="399"/>
                  </a:lnTo>
                  <a:lnTo>
                    <a:pt x="2385" y="357"/>
                  </a:lnTo>
                  <a:lnTo>
                    <a:pt x="2302" y="357"/>
                  </a:lnTo>
                  <a:lnTo>
                    <a:pt x="2260" y="315"/>
                  </a:lnTo>
                  <a:lnTo>
                    <a:pt x="2176" y="378"/>
                  </a:lnTo>
                  <a:lnTo>
                    <a:pt x="2093" y="357"/>
                  </a:lnTo>
                  <a:lnTo>
                    <a:pt x="2093" y="273"/>
                  </a:lnTo>
                  <a:lnTo>
                    <a:pt x="1967" y="106"/>
                  </a:lnTo>
                  <a:lnTo>
                    <a:pt x="1800" y="85"/>
                  </a:lnTo>
                  <a:lnTo>
                    <a:pt x="154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69" name="Google Shape;1069;p27"/>
            <p:cNvSpPr/>
            <p:nvPr/>
          </p:nvSpPr>
          <p:spPr>
            <a:xfrm>
              <a:off x="-2807335" y="3904589"/>
              <a:ext cx="37732" cy="21619"/>
            </a:xfrm>
            <a:custGeom>
              <a:avLst/>
              <a:gdLst/>
              <a:ahLst/>
              <a:cxnLst/>
              <a:rect l="l" t="t" r="r" b="b"/>
              <a:pathLst>
                <a:path w="1780" h="1068" extrusionOk="0">
                  <a:moveTo>
                    <a:pt x="1047" y="0"/>
                  </a:moveTo>
                  <a:lnTo>
                    <a:pt x="838" y="63"/>
                  </a:lnTo>
                  <a:lnTo>
                    <a:pt x="733" y="210"/>
                  </a:lnTo>
                  <a:lnTo>
                    <a:pt x="335" y="168"/>
                  </a:lnTo>
                  <a:lnTo>
                    <a:pt x="168" y="272"/>
                  </a:lnTo>
                  <a:lnTo>
                    <a:pt x="1" y="231"/>
                  </a:lnTo>
                  <a:lnTo>
                    <a:pt x="1" y="231"/>
                  </a:lnTo>
                  <a:lnTo>
                    <a:pt x="63" y="314"/>
                  </a:lnTo>
                  <a:lnTo>
                    <a:pt x="273" y="335"/>
                  </a:lnTo>
                  <a:lnTo>
                    <a:pt x="335" y="335"/>
                  </a:lnTo>
                  <a:lnTo>
                    <a:pt x="231" y="419"/>
                  </a:lnTo>
                  <a:lnTo>
                    <a:pt x="335" y="524"/>
                  </a:lnTo>
                  <a:lnTo>
                    <a:pt x="440" y="524"/>
                  </a:lnTo>
                  <a:lnTo>
                    <a:pt x="482" y="586"/>
                  </a:lnTo>
                  <a:lnTo>
                    <a:pt x="545" y="586"/>
                  </a:lnTo>
                  <a:lnTo>
                    <a:pt x="691" y="544"/>
                  </a:lnTo>
                  <a:lnTo>
                    <a:pt x="838" y="524"/>
                  </a:lnTo>
                  <a:lnTo>
                    <a:pt x="1005" y="586"/>
                  </a:lnTo>
                  <a:lnTo>
                    <a:pt x="942" y="649"/>
                  </a:lnTo>
                  <a:lnTo>
                    <a:pt x="649" y="649"/>
                  </a:lnTo>
                  <a:lnTo>
                    <a:pt x="691" y="691"/>
                  </a:lnTo>
                  <a:lnTo>
                    <a:pt x="796" y="691"/>
                  </a:lnTo>
                  <a:lnTo>
                    <a:pt x="838" y="754"/>
                  </a:lnTo>
                  <a:lnTo>
                    <a:pt x="817" y="796"/>
                  </a:lnTo>
                  <a:lnTo>
                    <a:pt x="859" y="796"/>
                  </a:lnTo>
                  <a:lnTo>
                    <a:pt x="733" y="963"/>
                  </a:lnTo>
                  <a:lnTo>
                    <a:pt x="963" y="942"/>
                  </a:lnTo>
                  <a:lnTo>
                    <a:pt x="963" y="1047"/>
                  </a:lnTo>
                  <a:lnTo>
                    <a:pt x="1005" y="1068"/>
                  </a:lnTo>
                  <a:lnTo>
                    <a:pt x="1131" y="1047"/>
                  </a:lnTo>
                  <a:lnTo>
                    <a:pt x="1214" y="879"/>
                  </a:lnTo>
                  <a:lnTo>
                    <a:pt x="1319" y="858"/>
                  </a:lnTo>
                  <a:lnTo>
                    <a:pt x="1465" y="775"/>
                  </a:lnTo>
                  <a:lnTo>
                    <a:pt x="1675" y="733"/>
                  </a:lnTo>
                  <a:lnTo>
                    <a:pt x="1758" y="670"/>
                  </a:lnTo>
                  <a:lnTo>
                    <a:pt x="1779" y="565"/>
                  </a:lnTo>
                  <a:lnTo>
                    <a:pt x="1695" y="482"/>
                  </a:lnTo>
                  <a:lnTo>
                    <a:pt x="1695" y="314"/>
                  </a:lnTo>
                  <a:lnTo>
                    <a:pt x="1737" y="210"/>
                  </a:lnTo>
                  <a:lnTo>
                    <a:pt x="1695" y="42"/>
                  </a:lnTo>
                  <a:lnTo>
                    <a:pt x="157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070" name="Google Shape;1070;p27"/>
            <p:cNvGrpSpPr/>
            <p:nvPr/>
          </p:nvGrpSpPr>
          <p:grpSpPr>
            <a:xfrm>
              <a:off x="-2809453" y="3889845"/>
              <a:ext cx="112665" cy="80484"/>
              <a:chOff x="3450375" y="3038225"/>
              <a:chExt cx="132875" cy="99400"/>
            </a:xfrm>
          </p:grpSpPr>
          <p:sp>
            <p:nvSpPr>
              <p:cNvPr id="1071" name="Google Shape;1071;p27"/>
              <p:cNvSpPr/>
              <p:nvPr/>
            </p:nvSpPr>
            <p:spPr>
              <a:xfrm>
                <a:off x="3450375" y="3038225"/>
                <a:ext cx="46050" cy="13625"/>
              </a:xfrm>
              <a:custGeom>
                <a:avLst/>
                <a:gdLst/>
                <a:ahLst/>
                <a:cxnLst/>
                <a:rect l="l" t="t" r="r" b="b"/>
                <a:pathLst>
                  <a:path w="1842" h="545" extrusionOk="0">
                    <a:moveTo>
                      <a:pt x="942" y="0"/>
                    </a:moveTo>
                    <a:lnTo>
                      <a:pt x="795" y="63"/>
                    </a:lnTo>
                    <a:lnTo>
                      <a:pt x="586" y="230"/>
                    </a:lnTo>
                    <a:lnTo>
                      <a:pt x="481" y="230"/>
                    </a:lnTo>
                    <a:lnTo>
                      <a:pt x="418" y="251"/>
                    </a:lnTo>
                    <a:lnTo>
                      <a:pt x="167" y="251"/>
                    </a:lnTo>
                    <a:lnTo>
                      <a:pt x="188" y="335"/>
                    </a:lnTo>
                    <a:lnTo>
                      <a:pt x="314" y="419"/>
                    </a:lnTo>
                    <a:lnTo>
                      <a:pt x="439" y="377"/>
                    </a:lnTo>
                    <a:lnTo>
                      <a:pt x="439" y="377"/>
                    </a:lnTo>
                    <a:lnTo>
                      <a:pt x="377" y="460"/>
                    </a:lnTo>
                    <a:lnTo>
                      <a:pt x="209" y="460"/>
                    </a:lnTo>
                    <a:lnTo>
                      <a:pt x="105" y="314"/>
                    </a:lnTo>
                    <a:lnTo>
                      <a:pt x="0" y="419"/>
                    </a:lnTo>
                    <a:lnTo>
                      <a:pt x="63" y="481"/>
                    </a:lnTo>
                    <a:lnTo>
                      <a:pt x="63" y="544"/>
                    </a:lnTo>
                    <a:lnTo>
                      <a:pt x="105" y="481"/>
                    </a:lnTo>
                    <a:lnTo>
                      <a:pt x="481" y="481"/>
                    </a:lnTo>
                    <a:lnTo>
                      <a:pt x="586" y="356"/>
                    </a:lnTo>
                    <a:lnTo>
                      <a:pt x="691" y="335"/>
                    </a:lnTo>
                    <a:lnTo>
                      <a:pt x="816" y="251"/>
                    </a:lnTo>
                    <a:lnTo>
                      <a:pt x="900" y="272"/>
                    </a:lnTo>
                    <a:lnTo>
                      <a:pt x="921" y="314"/>
                    </a:lnTo>
                    <a:lnTo>
                      <a:pt x="1004" y="230"/>
                    </a:lnTo>
                    <a:lnTo>
                      <a:pt x="1067" y="209"/>
                    </a:lnTo>
                    <a:lnTo>
                      <a:pt x="1214" y="314"/>
                    </a:lnTo>
                    <a:lnTo>
                      <a:pt x="1318" y="314"/>
                    </a:lnTo>
                    <a:lnTo>
                      <a:pt x="1465" y="356"/>
                    </a:lnTo>
                    <a:lnTo>
                      <a:pt x="1653" y="440"/>
                    </a:lnTo>
                    <a:lnTo>
                      <a:pt x="1779" y="440"/>
                    </a:lnTo>
                    <a:lnTo>
                      <a:pt x="1841" y="356"/>
                    </a:lnTo>
                    <a:lnTo>
                      <a:pt x="1779" y="272"/>
                    </a:lnTo>
                    <a:lnTo>
                      <a:pt x="1737" y="314"/>
                    </a:lnTo>
                    <a:lnTo>
                      <a:pt x="1465" y="147"/>
                    </a:lnTo>
                    <a:lnTo>
                      <a:pt x="1360" y="147"/>
                    </a:lnTo>
                    <a:lnTo>
                      <a:pt x="1172" y="21"/>
                    </a:lnTo>
                    <a:lnTo>
                      <a:pt x="1046" y="21"/>
                    </a:lnTo>
                    <a:lnTo>
                      <a:pt x="942"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72" name="Google Shape;1072;p27"/>
              <p:cNvSpPr/>
              <p:nvPr/>
            </p:nvSpPr>
            <p:spPr>
              <a:xfrm>
                <a:off x="3481225" y="3056525"/>
                <a:ext cx="102025" cy="81100"/>
              </a:xfrm>
              <a:custGeom>
                <a:avLst/>
                <a:gdLst/>
                <a:ahLst/>
                <a:cxnLst/>
                <a:rect l="l" t="t" r="r" b="b"/>
                <a:pathLst>
                  <a:path w="4081" h="3244" extrusionOk="0">
                    <a:moveTo>
                      <a:pt x="712" y="0"/>
                    </a:moveTo>
                    <a:lnTo>
                      <a:pt x="565" y="21"/>
                    </a:lnTo>
                    <a:lnTo>
                      <a:pt x="565" y="42"/>
                    </a:lnTo>
                    <a:lnTo>
                      <a:pt x="607" y="210"/>
                    </a:lnTo>
                    <a:lnTo>
                      <a:pt x="565" y="314"/>
                    </a:lnTo>
                    <a:lnTo>
                      <a:pt x="565" y="482"/>
                    </a:lnTo>
                    <a:lnTo>
                      <a:pt x="649" y="565"/>
                    </a:lnTo>
                    <a:lnTo>
                      <a:pt x="628" y="670"/>
                    </a:lnTo>
                    <a:lnTo>
                      <a:pt x="545" y="733"/>
                    </a:lnTo>
                    <a:lnTo>
                      <a:pt x="335" y="775"/>
                    </a:lnTo>
                    <a:lnTo>
                      <a:pt x="189" y="858"/>
                    </a:lnTo>
                    <a:lnTo>
                      <a:pt x="84" y="879"/>
                    </a:lnTo>
                    <a:lnTo>
                      <a:pt x="1" y="1046"/>
                    </a:lnTo>
                    <a:lnTo>
                      <a:pt x="21" y="1005"/>
                    </a:lnTo>
                    <a:lnTo>
                      <a:pt x="105" y="1109"/>
                    </a:lnTo>
                    <a:lnTo>
                      <a:pt x="42" y="1319"/>
                    </a:lnTo>
                    <a:lnTo>
                      <a:pt x="189" y="1507"/>
                    </a:lnTo>
                    <a:lnTo>
                      <a:pt x="314" y="1528"/>
                    </a:lnTo>
                    <a:lnTo>
                      <a:pt x="398" y="1570"/>
                    </a:lnTo>
                    <a:lnTo>
                      <a:pt x="440" y="1486"/>
                    </a:lnTo>
                    <a:lnTo>
                      <a:pt x="545" y="1528"/>
                    </a:lnTo>
                    <a:lnTo>
                      <a:pt x="503" y="1570"/>
                    </a:lnTo>
                    <a:lnTo>
                      <a:pt x="503" y="1674"/>
                    </a:lnTo>
                    <a:lnTo>
                      <a:pt x="545" y="1716"/>
                    </a:lnTo>
                    <a:lnTo>
                      <a:pt x="670" y="1716"/>
                    </a:lnTo>
                    <a:lnTo>
                      <a:pt x="733" y="1904"/>
                    </a:lnTo>
                    <a:lnTo>
                      <a:pt x="879" y="1988"/>
                    </a:lnTo>
                    <a:lnTo>
                      <a:pt x="963" y="2051"/>
                    </a:lnTo>
                    <a:lnTo>
                      <a:pt x="1047" y="2030"/>
                    </a:lnTo>
                    <a:lnTo>
                      <a:pt x="1235" y="1946"/>
                    </a:lnTo>
                    <a:lnTo>
                      <a:pt x="1235" y="1884"/>
                    </a:lnTo>
                    <a:lnTo>
                      <a:pt x="1381" y="1716"/>
                    </a:lnTo>
                    <a:lnTo>
                      <a:pt x="1486" y="1632"/>
                    </a:lnTo>
                    <a:lnTo>
                      <a:pt x="1612" y="1570"/>
                    </a:lnTo>
                    <a:lnTo>
                      <a:pt x="2114" y="1570"/>
                    </a:lnTo>
                    <a:lnTo>
                      <a:pt x="2197" y="1716"/>
                    </a:lnTo>
                    <a:lnTo>
                      <a:pt x="2239" y="1821"/>
                    </a:lnTo>
                    <a:lnTo>
                      <a:pt x="2407" y="2093"/>
                    </a:lnTo>
                    <a:lnTo>
                      <a:pt x="2386" y="2156"/>
                    </a:lnTo>
                    <a:lnTo>
                      <a:pt x="2490" y="2260"/>
                    </a:lnTo>
                    <a:lnTo>
                      <a:pt x="2490" y="2365"/>
                    </a:lnTo>
                    <a:lnTo>
                      <a:pt x="2407" y="2407"/>
                    </a:lnTo>
                    <a:lnTo>
                      <a:pt x="2407" y="2511"/>
                    </a:lnTo>
                    <a:lnTo>
                      <a:pt x="2449" y="2532"/>
                    </a:lnTo>
                    <a:lnTo>
                      <a:pt x="2449" y="2574"/>
                    </a:lnTo>
                    <a:lnTo>
                      <a:pt x="2595" y="2532"/>
                    </a:lnTo>
                    <a:lnTo>
                      <a:pt x="2637" y="2532"/>
                    </a:lnTo>
                    <a:lnTo>
                      <a:pt x="2867" y="2449"/>
                    </a:lnTo>
                    <a:lnTo>
                      <a:pt x="3014" y="2511"/>
                    </a:lnTo>
                    <a:lnTo>
                      <a:pt x="3055" y="2637"/>
                    </a:lnTo>
                    <a:lnTo>
                      <a:pt x="3181" y="2721"/>
                    </a:lnTo>
                    <a:lnTo>
                      <a:pt x="3160" y="2930"/>
                    </a:lnTo>
                    <a:lnTo>
                      <a:pt x="3139" y="3055"/>
                    </a:lnTo>
                    <a:lnTo>
                      <a:pt x="3286" y="3202"/>
                    </a:lnTo>
                    <a:lnTo>
                      <a:pt x="3369" y="3202"/>
                    </a:lnTo>
                    <a:lnTo>
                      <a:pt x="3537" y="3076"/>
                    </a:lnTo>
                    <a:lnTo>
                      <a:pt x="3578" y="3076"/>
                    </a:lnTo>
                    <a:lnTo>
                      <a:pt x="3683" y="3181"/>
                    </a:lnTo>
                    <a:lnTo>
                      <a:pt x="3704" y="3244"/>
                    </a:lnTo>
                    <a:lnTo>
                      <a:pt x="3704" y="3202"/>
                    </a:lnTo>
                    <a:lnTo>
                      <a:pt x="3809" y="3181"/>
                    </a:lnTo>
                    <a:lnTo>
                      <a:pt x="3976" y="2846"/>
                    </a:lnTo>
                    <a:lnTo>
                      <a:pt x="3976" y="2721"/>
                    </a:lnTo>
                    <a:lnTo>
                      <a:pt x="3955" y="2658"/>
                    </a:lnTo>
                    <a:lnTo>
                      <a:pt x="3850" y="2553"/>
                    </a:lnTo>
                    <a:lnTo>
                      <a:pt x="3850" y="2469"/>
                    </a:lnTo>
                    <a:lnTo>
                      <a:pt x="3913" y="2428"/>
                    </a:lnTo>
                    <a:lnTo>
                      <a:pt x="3997" y="2449"/>
                    </a:lnTo>
                    <a:lnTo>
                      <a:pt x="4018" y="2365"/>
                    </a:lnTo>
                    <a:lnTo>
                      <a:pt x="3955" y="2239"/>
                    </a:lnTo>
                    <a:lnTo>
                      <a:pt x="3871" y="2218"/>
                    </a:lnTo>
                    <a:lnTo>
                      <a:pt x="3871" y="2009"/>
                    </a:lnTo>
                    <a:lnTo>
                      <a:pt x="3892" y="1925"/>
                    </a:lnTo>
                    <a:lnTo>
                      <a:pt x="3871" y="1674"/>
                    </a:lnTo>
                    <a:lnTo>
                      <a:pt x="3809" y="1612"/>
                    </a:lnTo>
                    <a:lnTo>
                      <a:pt x="3809" y="1507"/>
                    </a:lnTo>
                    <a:lnTo>
                      <a:pt x="4060" y="1423"/>
                    </a:lnTo>
                    <a:lnTo>
                      <a:pt x="4081" y="1402"/>
                    </a:lnTo>
                    <a:lnTo>
                      <a:pt x="4081" y="1319"/>
                    </a:lnTo>
                    <a:lnTo>
                      <a:pt x="4018" y="1277"/>
                    </a:lnTo>
                    <a:lnTo>
                      <a:pt x="3871" y="1256"/>
                    </a:lnTo>
                    <a:lnTo>
                      <a:pt x="3871" y="1193"/>
                    </a:lnTo>
                    <a:lnTo>
                      <a:pt x="3850" y="1109"/>
                    </a:lnTo>
                    <a:lnTo>
                      <a:pt x="3850" y="1005"/>
                    </a:lnTo>
                    <a:lnTo>
                      <a:pt x="3767" y="1005"/>
                    </a:lnTo>
                    <a:lnTo>
                      <a:pt x="3704" y="1088"/>
                    </a:lnTo>
                    <a:lnTo>
                      <a:pt x="3599" y="1109"/>
                    </a:lnTo>
                    <a:lnTo>
                      <a:pt x="3599" y="1109"/>
                    </a:lnTo>
                    <a:lnTo>
                      <a:pt x="3662" y="963"/>
                    </a:lnTo>
                    <a:lnTo>
                      <a:pt x="3767" y="796"/>
                    </a:lnTo>
                    <a:lnTo>
                      <a:pt x="3767" y="754"/>
                    </a:lnTo>
                    <a:lnTo>
                      <a:pt x="3641" y="733"/>
                    </a:lnTo>
                    <a:lnTo>
                      <a:pt x="3578" y="670"/>
                    </a:lnTo>
                    <a:lnTo>
                      <a:pt x="3599" y="524"/>
                    </a:lnTo>
                    <a:lnTo>
                      <a:pt x="3558" y="377"/>
                    </a:lnTo>
                    <a:lnTo>
                      <a:pt x="3432" y="272"/>
                    </a:lnTo>
                    <a:lnTo>
                      <a:pt x="3390" y="231"/>
                    </a:lnTo>
                    <a:lnTo>
                      <a:pt x="3286" y="252"/>
                    </a:lnTo>
                    <a:lnTo>
                      <a:pt x="3265" y="314"/>
                    </a:lnTo>
                    <a:lnTo>
                      <a:pt x="3118" y="231"/>
                    </a:lnTo>
                    <a:lnTo>
                      <a:pt x="2972" y="231"/>
                    </a:lnTo>
                    <a:lnTo>
                      <a:pt x="2867" y="377"/>
                    </a:lnTo>
                    <a:lnTo>
                      <a:pt x="2804" y="419"/>
                    </a:lnTo>
                    <a:lnTo>
                      <a:pt x="2700" y="482"/>
                    </a:lnTo>
                    <a:lnTo>
                      <a:pt x="2532" y="482"/>
                    </a:lnTo>
                    <a:lnTo>
                      <a:pt x="2407" y="377"/>
                    </a:lnTo>
                    <a:lnTo>
                      <a:pt x="2323" y="356"/>
                    </a:lnTo>
                    <a:lnTo>
                      <a:pt x="2218" y="419"/>
                    </a:lnTo>
                    <a:lnTo>
                      <a:pt x="2135" y="377"/>
                    </a:lnTo>
                    <a:lnTo>
                      <a:pt x="2135" y="272"/>
                    </a:lnTo>
                    <a:lnTo>
                      <a:pt x="2009" y="272"/>
                    </a:lnTo>
                    <a:lnTo>
                      <a:pt x="1967" y="231"/>
                    </a:lnTo>
                    <a:lnTo>
                      <a:pt x="1863" y="210"/>
                    </a:lnTo>
                    <a:lnTo>
                      <a:pt x="1758" y="272"/>
                    </a:lnTo>
                    <a:lnTo>
                      <a:pt x="1570" y="210"/>
                    </a:lnTo>
                    <a:lnTo>
                      <a:pt x="1381" y="210"/>
                    </a:lnTo>
                    <a:lnTo>
                      <a:pt x="1277" y="126"/>
                    </a:lnTo>
                    <a:lnTo>
                      <a:pt x="1047" y="21"/>
                    </a:lnTo>
                    <a:lnTo>
                      <a:pt x="712"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1073" name="Google Shape;1073;p27"/>
            <p:cNvSpPr/>
            <p:nvPr/>
          </p:nvSpPr>
          <p:spPr>
            <a:xfrm>
              <a:off x="-2764751" y="3936349"/>
              <a:ext cx="34170" cy="38987"/>
            </a:xfrm>
            <a:custGeom>
              <a:avLst/>
              <a:gdLst/>
              <a:ahLst/>
              <a:cxnLst/>
              <a:rect l="l" t="t" r="r" b="b"/>
              <a:pathLst>
                <a:path w="1612" h="1926" extrusionOk="0">
                  <a:moveTo>
                    <a:pt x="733" y="1"/>
                  </a:moveTo>
                  <a:lnTo>
                    <a:pt x="607" y="63"/>
                  </a:lnTo>
                  <a:lnTo>
                    <a:pt x="502" y="147"/>
                  </a:lnTo>
                  <a:lnTo>
                    <a:pt x="356" y="315"/>
                  </a:lnTo>
                  <a:lnTo>
                    <a:pt x="356" y="377"/>
                  </a:lnTo>
                  <a:lnTo>
                    <a:pt x="168" y="461"/>
                  </a:lnTo>
                  <a:lnTo>
                    <a:pt x="84" y="482"/>
                  </a:lnTo>
                  <a:lnTo>
                    <a:pt x="42" y="587"/>
                  </a:lnTo>
                  <a:lnTo>
                    <a:pt x="0" y="670"/>
                  </a:lnTo>
                  <a:lnTo>
                    <a:pt x="105" y="733"/>
                  </a:lnTo>
                  <a:lnTo>
                    <a:pt x="42" y="880"/>
                  </a:lnTo>
                  <a:lnTo>
                    <a:pt x="63" y="963"/>
                  </a:lnTo>
                  <a:lnTo>
                    <a:pt x="168" y="984"/>
                  </a:lnTo>
                  <a:lnTo>
                    <a:pt x="251" y="1172"/>
                  </a:lnTo>
                  <a:lnTo>
                    <a:pt x="251" y="1298"/>
                  </a:lnTo>
                  <a:lnTo>
                    <a:pt x="377" y="1424"/>
                  </a:lnTo>
                  <a:lnTo>
                    <a:pt x="482" y="1382"/>
                  </a:lnTo>
                  <a:lnTo>
                    <a:pt x="482" y="1403"/>
                  </a:lnTo>
                  <a:lnTo>
                    <a:pt x="419" y="1507"/>
                  </a:lnTo>
                  <a:lnTo>
                    <a:pt x="502" y="1591"/>
                  </a:lnTo>
                  <a:lnTo>
                    <a:pt x="586" y="1675"/>
                  </a:lnTo>
                  <a:lnTo>
                    <a:pt x="565" y="1737"/>
                  </a:lnTo>
                  <a:lnTo>
                    <a:pt x="691" y="1779"/>
                  </a:lnTo>
                  <a:lnTo>
                    <a:pt x="1005" y="1926"/>
                  </a:lnTo>
                  <a:lnTo>
                    <a:pt x="1046" y="1926"/>
                  </a:lnTo>
                  <a:lnTo>
                    <a:pt x="1088" y="1842"/>
                  </a:lnTo>
                  <a:lnTo>
                    <a:pt x="1151" y="1696"/>
                  </a:lnTo>
                  <a:lnTo>
                    <a:pt x="1298" y="1633"/>
                  </a:lnTo>
                  <a:lnTo>
                    <a:pt x="1402" y="1507"/>
                  </a:lnTo>
                  <a:lnTo>
                    <a:pt x="1402" y="1403"/>
                  </a:lnTo>
                  <a:lnTo>
                    <a:pt x="1444" y="1256"/>
                  </a:lnTo>
                  <a:lnTo>
                    <a:pt x="1528" y="1214"/>
                  </a:lnTo>
                  <a:lnTo>
                    <a:pt x="1528" y="1152"/>
                  </a:lnTo>
                  <a:lnTo>
                    <a:pt x="1549" y="1005"/>
                  </a:lnTo>
                  <a:lnTo>
                    <a:pt x="1570" y="1005"/>
                  </a:lnTo>
                  <a:lnTo>
                    <a:pt x="1570" y="963"/>
                  </a:lnTo>
                  <a:lnTo>
                    <a:pt x="1528" y="942"/>
                  </a:lnTo>
                  <a:lnTo>
                    <a:pt x="1528" y="838"/>
                  </a:lnTo>
                  <a:lnTo>
                    <a:pt x="1611" y="796"/>
                  </a:lnTo>
                  <a:lnTo>
                    <a:pt x="1611" y="691"/>
                  </a:lnTo>
                  <a:lnTo>
                    <a:pt x="1507" y="587"/>
                  </a:lnTo>
                  <a:lnTo>
                    <a:pt x="1528" y="524"/>
                  </a:lnTo>
                  <a:lnTo>
                    <a:pt x="1360" y="252"/>
                  </a:lnTo>
                  <a:lnTo>
                    <a:pt x="1318" y="147"/>
                  </a:lnTo>
                  <a:lnTo>
                    <a:pt x="1235"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74" name="Google Shape;1074;p27"/>
            <p:cNvSpPr/>
            <p:nvPr/>
          </p:nvSpPr>
          <p:spPr>
            <a:xfrm>
              <a:off x="-2742579" y="3954142"/>
              <a:ext cx="49687" cy="50849"/>
            </a:xfrm>
            <a:custGeom>
              <a:avLst/>
              <a:gdLst/>
              <a:ahLst/>
              <a:cxnLst/>
              <a:rect l="l" t="t" r="r" b="b"/>
              <a:pathLst>
                <a:path w="2344" h="2512" extrusionOk="0">
                  <a:moveTo>
                    <a:pt x="942" y="1"/>
                  </a:moveTo>
                  <a:lnTo>
                    <a:pt x="712" y="84"/>
                  </a:lnTo>
                  <a:lnTo>
                    <a:pt x="670" y="84"/>
                  </a:lnTo>
                  <a:lnTo>
                    <a:pt x="524" y="126"/>
                  </a:lnTo>
                  <a:lnTo>
                    <a:pt x="503" y="126"/>
                  </a:lnTo>
                  <a:lnTo>
                    <a:pt x="482" y="273"/>
                  </a:lnTo>
                  <a:lnTo>
                    <a:pt x="482" y="335"/>
                  </a:lnTo>
                  <a:lnTo>
                    <a:pt x="398" y="377"/>
                  </a:lnTo>
                  <a:lnTo>
                    <a:pt x="356" y="524"/>
                  </a:lnTo>
                  <a:lnTo>
                    <a:pt x="356" y="628"/>
                  </a:lnTo>
                  <a:lnTo>
                    <a:pt x="252" y="754"/>
                  </a:lnTo>
                  <a:lnTo>
                    <a:pt x="105" y="817"/>
                  </a:lnTo>
                  <a:lnTo>
                    <a:pt x="42" y="963"/>
                  </a:lnTo>
                  <a:lnTo>
                    <a:pt x="0" y="1047"/>
                  </a:lnTo>
                  <a:lnTo>
                    <a:pt x="168" y="1047"/>
                  </a:lnTo>
                  <a:lnTo>
                    <a:pt x="252" y="1109"/>
                  </a:lnTo>
                  <a:lnTo>
                    <a:pt x="210" y="1172"/>
                  </a:lnTo>
                  <a:lnTo>
                    <a:pt x="293" y="1235"/>
                  </a:lnTo>
                  <a:lnTo>
                    <a:pt x="461" y="1444"/>
                  </a:lnTo>
                  <a:lnTo>
                    <a:pt x="524" y="1444"/>
                  </a:lnTo>
                  <a:lnTo>
                    <a:pt x="775" y="1591"/>
                  </a:lnTo>
                  <a:lnTo>
                    <a:pt x="796" y="1591"/>
                  </a:lnTo>
                  <a:lnTo>
                    <a:pt x="1130" y="1967"/>
                  </a:lnTo>
                  <a:lnTo>
                    <a:pt x="1256" y="1988"/>
                  </a:lnTo>
                  <a:lnTo>
                    <a:pt x="1716" y="2302"/>
                  </a:lnTo>
                  <a:lnTo>
                    <a:pt x="2260" y="2511"/>
                  </a:lnTo>
                  <a:lnTo>
                    <a:pt x="2260" y="2386"/>
                  </a:lnTo>
                  <a:lnTo>
                    <a:pt x="2197" y="2281"/>
                  </a:lnTo>
                  <a:lnTo>
                    <a:pt x="2260" y="2156"/>
                  </a:lnTo>
                  <a:lnTo>
                    <a:pt x="2239" y="2072"/>
                  </a:lnTo>
                  <a:lnTo>
                    <a:pt x="2260" y="1967"/>
                  </a:lnTo>
                  <a:lnTo>
                    <a:pt x="2302" y="1884"/>
                  </a:lnTo>
                  <a:lnTo>
                    <a:pt x="2260" y="1800"/>
                  </a:lnTo>
                  <a:lnTo>
                    <a:pt x="2344" y="1758"/>
                  </a:lnTo>
                  <a:lnTo>
                    <a:pt x="2302" y="1653"/>
                  </a:lnTo>
                  <a:lnTo>
                    <a:pt x="2239" y="1633"/>
                  </a:lnTo>
                  <a:lnTo>
                    <a:pt x="2156" y="1570"/>
                  </a:lnTo>
                  <a:lnTo>
                    <a:pt x="2093" y="1465"/>
                  </a:lnTo>
                  <a:lnTo>
                    <a:pt x="2030" y="1444"/>
                  </a:lnTo>
                  <a:lnTo>
                    <a:pt x="1967" y="1444"/>
                  </a:lnTo>
                  <a:lnTo>
                    <a:pt x="1884" y="1361"/>
                  </a:lnTo>
                  <a:lnTo>
                    <a:pt x="1779" y="1361"/>
                  </a:lnTo>
                  <a:lnTo>
                    <a:pt x="1758" y="1381"/>
                  </a:lnTo>
                  <a:lnTo>
                    <a:pt x="1653" y="1361"/>
                  </a:lnTo>
                  <a:lnTo>
                    <a:pt x="1633" y="1256"/>
                  </a:lnTo>
                  <a:lnTo>
                    <a:pt x="1716" y="1151"/>
                  </a:lnTo>
                  <a:lnTo>
                    <a:pt x="1821" y="942"/>
                  </a:lnTo>
                  <a:lnTo>
                    <a:pt x="1758" y="837"/>
                  </a:lnTo>
                  <a:lnTo>
                    <a:pt x="1779" y="796"/>
                  </a:lnTo>
                  <a:lnTo>
                    <a:pt x="1758" y="733"/>
                  </a:lnTo>
                  <a:lnTo>
                    <a:pt x="1653" y="628"/>
                  </a:lnTo>
                  <a:lnTo>
                    <a:pt x="1612" y="628"/>
                  </a:lnTo>
                  <a:lnTo>
                    <a:pt x="1444" y="754"/>
                  </a:lnTo>
                  <a:lnTo>
                    <a:pt x="1361" y="754"/>
                  </a:lnTo>
                  <a:lnTo>
                    <a:pt x="1214" y="607"/>
                  </a:lnTo>
                  <a:lnTo>
                    <a:pt x="1235" y="482"/>
                  </a:lnTo>
                  <a:lnTo>
                    <a:pt x="1256" y="273"/>
                  </a:lnTo>
                  <a:lnTo>
                    <a:pt x="1130" y="189"/>
                  </a:lnTo>
                  <a:lnTo>
                    <a:pt x="1089" y="63"/>
                  </a:lnTo>
                  <a:lnTo>
                    <a:pt x="942"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75" name="Google Shape;1075;p27"/>
            <p:cNvSpPr/>
            <p:nvPr/>
          </p:nvSpPr>
          <p:spPr>
            <a:xfrm>
              <a:off x="-2707985" y="3929163"/>
              <a:ext cx="75866" cy="76253"/>
            </a:xfrm>
            <a:custGeom>
              <a:avLst/>
              <a:gdLst/>
              <a:ahLst/>
              <a:cxnLst/>
              <a:rect l="l" t="t" r="r" b="b"/>
              <a:pathLst>
                <a:path w="3579" h="3767" extrusionOk="0">
                  <a:moveTo>
                    <a:pt x="1905" y="0"/>
                  </a:moveTo>
                  <a:lnTo>
                    <a:pt x="1821" y="63"/>
                  </a:lnTo>
                  <a:lnTo>
                    <a:pt x="1716" y="209"/>
                  </a:lnTo>
                  <a:lnTo>
                    <a:pt x="1549" y="167"/>
                  </a:lnTo>
                  <a:lnTo>
                    <a:pt x="1507" y="105"/>
                  </a:lnTo>
                  <a:lnTo>
                    <a:pt x="1549" y="63"/>
                  </a:lnTo>
                  <a:lnTo>
                    <a:pt x="1381" y="42"/>
                  </a:lnTo>
                  <a:lnTo>
                    <a:pt x="1193" y="84"/>
                  </a:lnTo>
                  <a:lnTo>
                    <a:pt x="1193" y="146"/>
                  </a:lnTo>
                  <a:lnTo>
                    <a:pt x="1151" y="167"/>
                  </a:lnTo>
                  <a:lnTo>
                    <a:pt x="921" y="167"/>
                  </a:lnTo>
                  <a:lnTo>
                    <a:pt x="775" y="84"/>
                  </a:lnTo>
                  <a:lnTo>
                    <a:pt x="712" y="84"/>
                  </a:lnTo>
                  <a:lnTo>
                    <a:pt x="503" y="209"/>
                  </a:lnTo>
                  <a:lnTo>
                    <a:pt x="252" y="293"/>
                  </a:lnTo>
                  <a:lnTo>
                    <a:pt x="252" y="398"/>
                  </a:lnTo>
                  <a:lnTo>
                    <a:pt x="314" y="460"/>
                  </a:lnTo>
                  <a:lnTo>
                    <a:pt x="335" y="711"/>
                  </a:lnTo>
                  <a:lnTo>
                    <a:pt x="314" y="795"/>
                  </a:lnTo>
                  <a:lnTo>
                    <a:pt x="314" y="1004"/>
                  </a:lnTo>
                  <a:lnTo>
                    <a:pt x="398" y="1025"/>
                  </a:lnTo>
                  <a:lnTo>
                    <a:pt x="461" y="1151"/>
                  </a:lnTo>
                  <a:lnTo>
                    <a:pt x="440" y="1235"/>
                  </a:lnTo>
                  <a:lnTo>
                    <a:pt x="356" y="1214"/>
                  </a:lnTo>
                  <a:lnTo>
                    <a:pt x="293" y="1255"/>
                  </a:lnTo>
                  <a:lnTo>
                    <a:pt x="293" y="1339"/>
                  </a:lnTo>
                  <a:lnTo>
                    <a:pt x="398" y="1444"/>
                  </a:lnTo>
                  <a:lnTo>
                    <a:pt x="419" y="1507"/>
                  </a:lnTo>
                  <a:lnTo>
                    <a:pt x="419" y="1632"/>
                  </a:lnTo>
                  <a:lnTo>
                    <a:pt x="252" y="1967"/>
                  </a:lnTo>
                  <a:lnTo>
                    <a:pt x="147" y="1988"/>
                  </a:lnTo>
                  <a:lnTo>
                    <a:pt x="147" y="2030"/>
                  </a:lnTo>
                  <a:lnTo>
                    <a:pt x="126" y="2071"/>
                  </a:lnTo>
                  <a:lnTo>
                    <a:pt x="189" y="2176"/>
                  </a:lnTo>
                  <a:lnTo>
                    <a:pt x="84" y="2385"/>
                  </a:lnTo>
                  <a:lnTo>
                    <a:pt x="1" y="2490"/>
                  </a:lnTo>
                  <a:lnTo>
                    <a:pt x="21" y="2595"/>
                  </a:lnTo>
                  <a:lnTo>
                    <a:pt x="126" y="2615"/>
                  </a:lnTo>
                  <a:lnTo>
                    <a:pt x="147" y="2595"/>
                  </a:lnTo>
                  <a:lnTo>
                    <a:pt x="252" y="2595"/>
                  </a:lnTo>
                  <a:lnTo>
                    <a:pt x="335" y="2678"/>
                  </a:lnTo>
                  <a:lnTo>
                    <a:pt x="398" y="2678"/>
                  </a:lnTo>
                  <a:lnTo>
                    <a:pt x="461" y="2699"/>
                  </a:lnTo>
                  <a:lnTo>
                    <a:pt x="524" y="2804"/>
                  </a:lnTo>
                  <a:lnTo>
                    <a:pt x="607" y="2867"/>
                  </a:lnTo>
                  <a:lnTo>
                    <a:pt x="670" y="2887"/>
                  </a:lnTo>
                  <a:lnTo>
                    <a:pt x="712" y="2992"/>
                  </a:lnTo>
                  <a:lnTo>
                    <a:pt x="628" y="3034"/>
                  </a:lnTo>
                  <a:lnTo>
                    <a:pt x="670" y="3118"/>
                  </a:lnTo>
                  <a:lnTo>
                    <a:pt x="628" y="3201"/>
                  </a:lnTo>
                  <a:lnTo>
                    <a:pt x="607" y="3306"/>
                  </a:lnTo>
                  <a:lnTo>
                    <a:pt x="628" y="3390"/>
                  </a:lnTo>
                  <a:lnTo>
                    <a:pt x="565" y="3515"/>
                  </a:lnTo>
                  <a:lnTo>
                    <a:pt x="628" y="3620"/>
                  </a:lnTo>
                  <a:lnTo>
                    <a:pt x="628" y="3745"/>
                  </a:lnTo>
                  <a:lnTo>
                    <a:pt x="712" y="3766"/>
                  </a:lnTo>
                  <a:lnTo>
                    <a:pt x="879" y="3599"/>
                  </a:lnTo>
                  <a:lnTo>
                    <a:pt x="1026" y="3599"/>
                  </a:lnTo>
                  <a:lnTo>
                    <a:pt x="1068" y="3536"/>
                  </a:lnTo>
                  <a:lnTo>
                    <a:pt x="1465" y="3390"/>
                  </a:lnTo>
                  <a:lnTo>
                    <a:pt x="1465" y="3327"/>
                  </a:lnTo>
                  <a:lnTo>
                    <a:pt x="1674" y="3306"/>
                  </a:lnTo>
                  <a:lnTo>
                    <a:pt x="2449" y="3306"/>
                  </a:lnTo>
                  <a:lnTo>
                    <a:pt x="2742" y="3201"/>
                  </a:lnTo>
                  <a:lnTo>
                    <a:pt x="3014" y="3327"/>
                  </a:lnTo>
                  <a:lnTo>
                    <a:pt x="3034" y="3201"/>
                  </a:lnTo>
                  <a:lnTo>
                    <a:pt x="3139" y="3180"/>
                  </a:lnTo>
                  <a:lnTo>
                    <a:pt x="3223" y="3306"/>
                  </a:lnTo>
                  <a:lnTo>
                    <a:pt x="3244" y="3285"/>
                  </a:lnTo>
                  <a:lnTo>
                    <a:pt x="3348" y="3285"/>
                  </a:lnTo>
                  <a:lnTo>
                    <a:pt x="3453" y="3243"/>
                  </a:lnTo>
                  <a:lnTo>
                    <a:pt x="3453" y="3097"/>
                  </a:lnTo>
                  <a:lnTo>
                    <a:pt x="3390" y="2992"/>
                  </a:lnTo>
                  <a:lnTo>
                    <a:pt x="3265" y="2971"/>
                  </a:lnTo>
                  <a:lnTo>
                    <a:pt x="3244" y="2804"/>
                  </a:lnTo>
                  <a:lnTo>
                    <a:pt x="3160" y="2595"/>
                  </a:lnTo>
                  <a:lnTo>
                    <a:pt x="3076" y="2511"/>
                  </a:lnTo>
                  <a:lnTo>
                    <a:pt x="3118" y="2469"/>
                  </a:lnTo>
                  <a:lnTo>
                    <a:pt x="3139" y="2448"/>
                  </a:lnTo>
                  <a:lnTo>
                    <a:pt x="3139" y="2176"/>
                  </a:lnTo>
                  <a:lnTo>
                    <a:pt x="3181" y="2092"/>
                  </a:lnTo>
                  <a:lnTo>
                    <a:pt x="3223" y="1967"/>
                  </a:lnTo>
                  <a:lnTo>
                    <a:pt x="3244" y="1883"/>
                  </a:lnTo>
                  <a:lnTo>
                    <a:pt x="3244" y="1758"/>
                  </a:lnTo>
                  <a:lnTo>
                    <a:pt x="3432" y="1507"/>
                  </a:lnTo>
                  <a:lnTo>
                    <a:pt x="3537" y="1423"/>
                  </a:lnTo>
                  <a:lnTo>
                    <a:pt x="3537" y="1318"/>
                  </a:lnTo>
                  <a:lnTo>
                    <a:pt x="3578" y="1193"/>
                  </a:lnTo>
                  <a:lnTo>
                    <a:pt x="3537" y="1025"/>
                  </a:lnTo>
                  <a:lnTo>
                    <a:pt x="3453" y="942"/>
                  </a:lnTo>
                  <a:lnTo>
                    <a:pt x="3453" y="879"/>
                  </a:lnTo>
                  <a:lnTo>
                    <a:pt x="3390" y="732"/>
                  </a:lnTo>
                  <a:lnTo>
                    <a:pt x="3453" y="565"/>
                  </a:lnTo>
                  <a:lnTo>
                    <a:pt x="3453" y="502"/>
                  </a:lnTo>
                  <a:lnTo>
                    <a:pt x="3327" y="502"/>
                  </a:lnTo>
                  <a:lnTo>
                    <a:pt x="3244" y="418"/>
                  </a:lnTo>
                  <a:lnTo>
                    <a:pt x="3160" y="418"/>
                  </a:lnTo>
                  <a:lnTo>
                    <a:pt x="3055" y="502"/>
                  </a:lnTo>
                  <a:lnTo>
                    <a:pt x="2930" y="523"/>
                  </a:lnTo>
                  <a:lnTo>
                    <a:pt x="2742" y="460"/>
                  </a:lnTo>
                  <a:lnTo>
                    <a:pt x="2658" y="356"/>
                  </a:lnTo>
                  <a:lnTo>
                    <a:pt x="2553" y="293"/>
                  </a:lnTo>
                  <a:lnTo>
                    <a:pt x="2449" y="293"/>
                  </a:lnTo>
                  <a:lnTo>
                    <a:pt x="2407" y="251"/>
                  </a:lnTo>
                  <a:lnTo>
                    <a:pt x="2302" y="251"/>
                  </a:lnTo>
                  <a:lnTo>
                    <a:pt x="2093" y="146"/>
                  </a:lnTo>
                  <a:lnTo>
                    <a:pt x="1926"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76" name="Google Shape;1076;p27"/>
            <p:cNvSpPr/>
            <p:nvPr/>
          </p:nvSpPr>
          <p:spPr>
            <a:xfrm>
              <a:off x="-2642784" y="3922807"/>
              <a:ext cx="51913" cy="77529"/>
            </a:xfrm>
            <a:custGeom>
              <a:avLst/>
              <a:gdLst/>
              <a:ahLst/>
              <a:cxnLst/>
              <a:rect l="l" t="t" r="r" b="b"/>
              <a:pathLst>
                <a:path w="2449" h="3830" extrusionOk="0">
                  <a:moveTo>
                    <a:pt x="1674" y="0"/>
                  </a:moveTo>
                  <a:lnTo>
                    <a:pt x="1549" y="63"/>
                  </a:lnTo>
                  <a:lnTo>
                    <a:pt x="1402" y="63"/>
                  </a:lnTo>
                  <a:lnTo>
                    <a:pt x="1193" y="105"/>
                  </a:lnTo>
                  <a:lnTo>
                    <a:pt x="419" y="105"/>
                  </a:lnTo>
                  <a:lnTo>
                    <a:pt x="210" y="147"/>
                  </a:lnTo>
                  <a:lnTo>
                    <a:pt x="189" y="272"/>
                  </a:lnTo>
                  <a:lnTo>
                    <a:pt x="251" y="460"/>
                  </a:lnTo>
                  <a:lnTo>
                    <a:pt x="293" y="502"/>
                  </a:lnTo>
                  <a:lnTo>
                    <a:pt x="377" y="670"/>
                  </a:lnTo>
                  <a:lnTo>
                    <a:pt x="377" y="816"/>
                  </a:lnTo>
                  <a:lnTo>
                    <a:pt x="377" y="879"/>
                  </a:lnTo>
                  <a:lnTo>
                    <a:pt x="314" y="1046"/>
                  </a:lnTo>
                  <a:lnTo>
                    <a:pt x="377" y="1193"/>
                  </a:lnTo>
                  <a:lnTo>
                    <a:pt x="377" y="1256"/>
                  </a:lnTo>
                  <a:lnTo>
                    <a:pt x="461" y="1339"/>
                  </a:lnTo>
                  <a:lnTo>
                    <a:pt x="502" y="1507"/>
                  </a:lnTo>
                  <a:lnTo>
                    <a:pt x="461" y="1632"/>
                  </a:lnTo>
                  <a:lnTo>
                    <a:pt x="461" y="1737"/>
                  </a:lnTo>
                  <a:lnTo>
                    <a:pt x="356" y="1821"/>
                  </a:lnTo>
                  <a:lnTo>
                    <a:pt x="168" y="2072"/>
                  </a:lnTo>
                  <a:lnTo>
                    <a:pt x="168" y="2197"/>
                  </a:lnTo>
                  <a:lnTo>
                    <a:pt x="147" y="2281"/>
                  </a:lnTo>
                  <a:lnTo>
                    <a:pt x="105" y="2406"/>
                  </a:lnTo>
                  <a:lnTo>
                    <a:pt x="63" y="2490"/>
                  </a:lnTo>
                  <a:lnTo>
                    <a:pt x="63" y="2762"/>
                  </a:lnTo>
                  <a:lnTo>
                    <a:pt x="42" y="2783"/>
                  </a:lnTo>
                  <a:lnTo>
                    <a:pt x="0" y="2825"/>
                  </a:lnTo>
                  <a:lnTo>
                    <a:pt x="84" y="2909"/>
                  </a:lnTo>
                  <a:lnTo>
                    <a:pt x="168" y="3118"/>
                  </a:lnTo>
                  <a:lnTo>
                    <a:pt x="189" y="3285"/>
                  </a:lnTo>
                  <a:lnTo>
                    <a:pt x="314" y="3306"/>
                  </a:lnTo>
                  <a:lnTo>
                    <a:pt x="377" y="3411"/>
                  </a:lnTo>
                  <a:lnTo>
                    <a:pt x="377" y="3557"/>
                  </a:lnTo>
                  <a:lnTo>
                    <a:pt x="272" y="3599"/>
                  </a:lnTo>
                  <a:lnTo>
                    <a:pt x="168" y="3599"/>
                  </a:lnTo>
                  <a:lnTo>
                    <a:pt x="147" y="3620"/>
                  </a:lnTo>
                  <a:lnTo>
                    <a:pt x="168" y="3662"/>
                  </a:lnTo>
                  <a:lnTo>
                    <a:pt x="482" y="3725"/>
                  </a:lnTo>
                  <a:lnTo>
                    <a:pt x="712" y="3829"/>
                  </a:lnTo>
                  <a:lnTo>
                    <a:pt x="1214" y="3599"/>
                  </a:lnTo>
                  <a:lnTo>
                    <a:pt x="1549" y="3557"/>
                  </a:lnTo>
                  <a:lnTo>
                    <a:pt x="1863" y="3306"/>
                  </a:lnTo>
                  <a:lnTo>
                    <a:pt x="2135" y="3181"/>
                  </a:lnTo>
                  <a:lnTo>
                    <a:pt x="2448" y="3118"/>
                  </a:lnTo>
                  <a:lnTo>
                    <a:pt x="2386" y="3034"/>
                  </a:lnTo>
                  <a:lnTo>
                    <a:pt x="2302" y="2971"/>
                  </a:lnTo>
                  <a:lnTo>
                    <a:pt x="2260" y="2929"/>
                  </a:lnTo>
                  <a:lnTo>
                    <a:pt x="2197" y="2804"/>
                  </a:lnTo>
                  <a:lnTo>
                    <a:pt x="2176" y="2657"/>
                  </a:lnTo>
                  <a:lnTo>
                    <a:pt x="2197" y="2490"/>
                  </a:lnTo>
                  <a:lnTo>
                    <a:pt x="2197" y="2448"/>
                  </a:lnTo>
                  <a:lnTo>
                    <a:pt x="2260" y="2302"/>
                  </a:lnTo>
                  <a:lnTo>
                    <a:pt x="2260" y="1967"/>
                  </a:lnTo>
                  <a:lnTo>
                    <a:pt x="2197" y="1883"/>
                  </a:lnTo>
                  <a:lnTo>
                    <a:pt x="2239" y="1674"/>
                  </a:lnTo>
                  <a:lnTo>
                    <a:pt x="2176" y="1611"/>
                  </a:lnTo>
                  <a:lnTo>
                    <a:pt x="2239" y="1528"/>
                  </a:lnTo>
                  <a:lnTo>
                    <a:pt x="2197" y="1423"/>
                  </a:lnTo>
                  <a:lnTo>
                    <a:pt x="2155" y="1360"/>
                  </a:lnTo>
                  <a:lnTo>
                    <a:pt x="2176" y="1297"/>
                  </a:lnTo>
                  <a:lnTo>
                    <a:pt x="2197" y="1214"/>
                  </a:lnTo>
                  <a:lnTo>
                    <a:pt x="2197" y="1004"/>
                  </a:lnTo>
                  <a:lnTo>
                    <a:pt x="2155" y="1004"/>
                  </a:lnTo>
                  <a:lnTo>
                    <a:pt x="2093" y="942"/>
                  </a:lnTo>
                  <a:lnTo>
                    <a:pt x="2093" y="732"/>
                  </a:lnTo>
                  <a:lnTo>
                    <a:pt x="2135" y="586"/>
                  </a:lnTo>
                  <a:lnTo>
                    <a:pt x="1988" y="502"/>
                  </a:lnTo>
                  <a:lnTo>
                    <a:pt x="1946" y="419"/>
                  </a:lnTo>
                  <a:lnTo>
                    <a:pt x="1821" y="293"/>
                  </a:lnTo>
                  <a:lnTo>
                    <a:pt x="1821" y="209"/>
                  </a:lnTo>
                  <a:lnTo>
                    <a:pt x="1758" y="168"/>
                  </a:lnTo>
                  <a:lnTo>
                    <a:pt x="1716"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77" name="Google Shape;1077;p27"/>
            <p:cNvSpPr/>
            <p:nvPr/>
          </p:nvSpPr>
          <p:spPr>
            <a:xfrm>
              <a:off x="-2606410" y="3922807"/>
              <a:ext cx="24843" cy="63116"/>
            </a:xfrm>
            <a:custGeom>
              <a:avLst/>
              <a:gdLst/>
              <a:ahLst/>
              <a:cxnLst/>
              <a:rect l="l" t="t" r="r" b="b"/>
              <a:pathLst>
                <a:path w="1172" h="3118" extrusionOk="0">
                  <a:moveTo>
                    <a:pt x="0" y="0"/>
                  </a:moveTo>
                  <a:lnTo>
                    <a:pt x="42" y="168"/>
                  </a:lnTo>
                  <a:lnTo>
                    <a:pt x="105" y="209"/>
                  </a:lnTo>
                  <a:lnTo>
                    <a:pt x="105" y="293"/>
                  </a:lnTo>
                  <a:lnTo>
                    <a:pt x="230" y="419"/>
                  </a:lnTo>
                  <a:lnTo>
                    <a:pt x="272" y="502"/>
                  </a:lnTo>
                  <a:lnTo>
                    <a:pt x="419" y="586"/>
                  </a:lnTo>
                  <a:lnTo>
                    <a:pt x="377" y="732"/>
                  </a:lnTo>
                  <a:lnTo>
                    <a:pt x="377" y="942"/>
                  </a:lnTo>
                  <a:lnTo>
                    <a:pt x="439" y="1004"/>
                  </a:lnTo>
                  <a:lnTo>
                    <a:pt x="481" y="1004"/>
                  </a:lnTo>
                  <a:lnTo>
                    <a:pt x="481" y="1214"/>
                  </a:lnTo>
                  <a:lnTo>
                    <a:pt x="460" y="1297"/>
                  </a:lnTo>
                  <a:lnTo>
                    <a:pt x="439" y="1360"/>
                  </a:lnTo>
                  <a:lnTo>
                    <a:pt x="481" y="1423"/>
                  </a:lnTo>
                  <a:lnTo>
                    <a:pt x="523" y="1528"/>
                  </a:lnTo>
                  <a:lnTo>
                    <a:pt x="460" y="1611"/>
                  </a:lnTo>
                  <a:lnTo>
                    <a:pt x="523" y="1674"/>
                  </a:lnTo>
                  <a:lnTo>
                    <a:pt x="481" y="1883"/>
                  </a:lnTo>
                  <a:lnTo>
                    <a:pt x="544" y="1967"/>
                  </a:lnTo>
                  <a:lnTo>
                    <a:pt x="544" y="2302"/>
                  </a:lnTo>
                  <a:lnTo>
                    <a:pt x="481" y="2448"/>
                  </a:lnTo>
                  <a:lnTo>
                    <a:pt x="481" y="2490"/>
                  </a:lnTo>
                  <a:lnTo>
                    <a:pt x="460" y="2657"/>
                  </a:lnTo>
                  <a:lnTo>
                    <a:pt x="481" y="2804"/>
                  </a:lnTo>
                  <a:lnTo>
                    <a:pt x="544" y="2929"/>
                  </a:lnTo>
                  <a:lnTo>
                    <a:pt x="586" y="2971"/>
                  </a:lnTo>
                  <a:lnTo>
                    <a:pt x="670" y="3034"/>
                  </a:lnTo>
                  <a:lnTo>
                    <a:pt x="732" y="3118"/>
                  </a:lnTo>
                  <a:lnTo>
                    <a:pt x="774" y="3118"/>
                  </a:lnTo>
                  <a:lnTo>
                    <a:pt x="1088" y="2929"/>
                  </a:lnTo>
                  <a:lnTo>
                    <a:pt x="1151" y="2929"/>
                  </a:lnTo>
                  <a:lnTo>
                    <a:pt x="1172" y="2825"/>
                  </a:lnTo>
                  <a:lnTo>
                    <a:pt x="1088" y="2699"/>
                  </a:lnTo>
                  <a:lnTo>
                    <a:pt x="1088" y="2553"/>
                  </a:lnTo>
                  <a:lnTo>
                    <a:pt x="1046" y="2385"/>
                  </a:lnTo>
                  <a:lnTo>
                    <a:pt x="1067" y="1716"/>
                  </a:lnTo>
                  <a:lnTo>
                    <a:pt x="1067" y="1611"/>
                  </a:lnTo>
                  <a:lnTo>
                    <a:pt x="1109" y="1528"/>
                  </a:lnTo>
                  <a:lnTo>
                    <a:pt x="1109" y="1402"/>
                  </a:lnTo>
                  <a:lnTo>
                    <a:pt x="1088" y="1297"/>
                  </a:lnTo>
                  <a:lnTo>
                    <a:pt x="1088" y="1130"/>
                  </a:lnTo>
                  <a:lnTo>
                    <a:pt x="1046" y="900"/>
                  </a:lnTo>
                  <a:lnTo>
                    <a:pt x="900" y="586"/>
                  </a:lnTo>
                  <a:lnTo>
                    <a:pt x="858" y="565"/>
                  </a:lnTo>
                  <a:lnTo>
                    <a:pt x="774" y="481"/>
                  </a:lnTo>
                  <a:lnTo>
                    <a:pt x="649" y="398"/>
                  </a:lnTo>
                  <a:lnTo>
                    <a:pt x="628" y="209"/>
                  </a:lnTo>
                  <a:lnTo>
                    <a:pt x="649" y="168"/>
                  </a:lnTo>
                  <a:lnTo>
                    <a:pt x="42"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78" name="Google Shape;1078;p27"/>
            <p:cNvSpPr/>
            <p:nvPr/>
          </p:nvSpPr>
          <p:spPr>
            <a:xfrm>
              <a:off x="-2593120" y="3906715"/>
              <a:ext cx="38177" cy="76253"/>
            </a:xfrm>
            <a:custGeom>
              <a:avLst/>
              <a:gdLst/>
              <a:ahLst/>
              <a:cxnLst/>
              <a:rect l="l" t="t" r="r" b="b"/>
              <a:pathLst>
                <a:path w="1801" h="3767" extrusionOk="0">
                  <a:moveTo>
                    <a:pt x="1047" y="0"/>
                  </a:moveTo>
                  <a:lnTo>
                    <a:pt x="984" y="105"/>
                  </a:lnTo>
                  <a:lnTo>
                    <a:pt x="1005" y="147"/>
                  </a:lnTo>
                  <a:lnTo>
                    <a:pt x="900" y="209"/>
                  </a:lnTo>
                  <a:lnTo>
                    <a:pt x="838" y="209"/>
                  </a:lnTo>
                  <a:lnTo>
                    <a:pt x="838" y="272"/>
                  </a:lnTo>
                  <a:lnTo>
                    <a:pt x="691" y="439"/>
                  </a:lnTo>
                  <a:lnTo>
                    <a:pt x="628" y="439"/>
                  </a:lnTo>
                  <a:lnTo>
                    <a:pt x="440" y="544"/>
                  </a:lnTo>
                  <a:lnTo>
                    <a:pt x="356" y="523"/>
                  </a:lnTo>
                  <a:lnTo>
                    <a:pt x="252" y="565"/>
                  </a:lnTo>
                  <a:lnTo>
                    <a:pt x="252" y="670"/>
                  </a:lnTo>
                  <a:lnTo>
                    <a:pt x="168" y="753"/>
                  </a:lnTo>
                  <a:lnTo>
                    <a:pt x="168" y="858"/>
                  </a:lnTo>
                  <a:lnTo>
                    <a:pt x="43" y="900"/>
                  </a:lnTo>
                  <a:lnTo>
                    <a:pt x="22" y="963"/>
                  </a:lnTo>
                  <a:lnTo>
                    <a:pt x="1" y="1004"/>
                  </a:lnTo>
                  <a:lnTo>
                    <a:pt x="22" y="1193"/>
                  </a:lnTo>
                  <a:lnTo>
                    <a:pt x="147" y="1276"/>
                  </a:lnTo>
                  <a:lnTo>
                    <a:pt x="231" y="1360"/>
                  </a:lnTo>
                  <a:lnTo>
                    <a:pt x="273" y="1381"/>
                  </a:lnTo>
                  <a:lnTo>
                    <a:pt x="419" y="1695"/>
                  </a:lnTo>
                  <a:lnTo>
                    <a:pt x="461" y="1925"/>
                  </a:lnTo>
                  <a:lnTo>
                    <a:pt x="461" y="2092"/>
                  </a:lnTo>
                  <a:lnTo>
                    <a:pt x="482" y="2197"/>
                  </a:lnTo>
                  <a:lnTo>
                    <a:pt x="482" y="2323"/>
                  </a:lnTo>
                  <a:lnTo>
                    <a:pt x="440" y="2406"/>
                  </a:lnTo>
                  <a:lnTo>
                    <a:pt x="440" y="2511"/>
                  </a:lnTo>
                  <a:lnTo>
                    <a:pt x="419" y="3180"/>
                  </a:lnTo>
                  <a:lnTo>
                    <a:pt x="461" y="3348"/>
                  </a:lnTo>
                  <a:lnTo>
                    <a:pt x="461" y="3494"/>
                  </a:lnTo>
                  <a:lnTo>
                    <a:pt x="545" y="3620"/>
                  </a:lnTo>
                  <a:lnTo>
                    <a:pt x="524" y="3724"/>
                  </a:lnTo>
                  <a:lnTo>
                    <a:pt x="733" y="3766"/>
                  </a:lnTo>
                  <a:lnTo>
                    <a:pt x="1110" y="3620"/>
                  </a:lnTo>
                  <a:lnTo>
                    <a:pt x="1152" y="3620"/>
                  </a:lnTo>
                  <a:lnTo>
                    <a:pt x="1110" y="3515"/>
                  </a:lnTo>
                  <a:lnTo>
                    <a:pt x="1152" y="3243"/>
                  </a:lnTo>
                  <a:lnTo>
                    <a:pt x="1110" y="3139"/>
                  </a:lnTo>
                  <a:lnTo>
                    <a:pt x="1152" y="3055"/>
                  </a:lnTo>
                  <a:lnTo>
                    <a:pt x="1110" y="2825"/>
                  </a:lnTo>
                  <a:lnTo>
                    <a:pt x="1110" y="2720"/>
                  </a:lnTo>
                  <a:lnTo>
                    <a:pt x="1110" y="2657"/>
                  </a:lnTo>
                  <a:lnTo>
                    <a:pt x="1089" y="2616"/>
                  </a:lnTo>
                  <a:lnTo>
                    <a:pt x="1110" y="2553"/>
                  </a:lnTo>
                  <a:lnTo>
                    <a:pt x="1089" y="2469"/>
                  </a:lnTo>
                  <a:lnTo>
                    <a:pt x="1089" y="2427"/>
                  </a:lnTo>
                  <a:lnTo>
                    <a:pt x="1089" y="2302"/>
                  </a:lnTo>
                  <a:lnTo>
                    <a:pt x="1110" y="2218"/>
                  </a:lnTo>
                  <a:lnTo>
                    <a:pt x="1110" y="2113"/>
                  </a:lnTo>
                  <a:lnTo>
                    <a:pt x="1152" y="2051"/>
                  </a:lnTo>
                  <a:lnTo>
                    <a:pt x="1256" y="2009"/>
                  </a:lnTo>
                  <a:lnTo>
                    <a:pt x="1298" y="2009"/>
                  </a:lnTo>
                  <a:lnTo>
                    <a:pt x="1361" y="1946"/>
                  </a:lnTo>
                  <a:lnTo>
                    <a:pt x="1403" y="1841"/>
                  </a:lnTo>
                  <a:lnTo>
                    <a:pt x="1486" y="1716"/>
                  </a:lnTo>
                  <a:lnTo>
                    <a:pt x="1528" y="1611"/>
                  </a:lnTo>
                  <a:lnTo>
                    <a:pt x="1612" y="1569"/>
                  </a:lnTo>
                  <a:lnTo>
                    <a:pt x="1696" y="1569"/>
                  </a:lnTo>
                  <a:lnTo>
                    <a:pt x="1716" y="1507"/>
                  </a:lnTo>
                  <a:lnTo>
                    <a:pt x="1591" y="1381"/>
                  </a:lnTo>
                  <a:lnTo>
                    <a:pt x="1591" y="1318"/>
                  </a:lnTo>
                  <a:lnTo>
                    <a:pt x="1633" y="1255"/>
                  </a:lnTo>
                  <a:lnTo>
                    <a:pt x="1779" y="1255"/>
                  </a:lnTo>
                  <a:lnTo>
                    <a:pt x="1800" y="1172"/>
                  </a:lnTo>
                  <a:lnTo>
                    <a:pt x="1737" y="963"/>
                  </a:lnTo>
                  <a:lnTo>
                    <a:pt x="1716" y="837"/>
                  </a:lnTo>
                  <a:lnTo>
                    <a:pt x="1570" y="691"/>
                  </a:lnTo>
                  <a:lnTo>
                    <a:pt x="1528" y="628"/>
                  </a:lnTo>
                  <a:lnTo>
                    <a:pt x="1570" y="481"/>
                  </a:lnTo>
                  <a:lnTo>
                    <a:pt x="1591" y="481"/>
                  </a:lnTo>
                  <a:lnTo>
                    <a:pt x="1465" y="314"/>
                  </a:lnTo>
                  <a:lnTo>
                    <a:pt x="1319" y="272"/>
                  </a:lnTo>
                  <a:lnTo>
                    <a:pt x="1214" y="147"/>
                  </a:lnTo>
                  <a:lnTo>
                    <a:pt x="104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79" name="Google Shape;1079;p27"/>
            <p:cNvSpPr/>
            <p:nvPr/>
          </p:nvSpPr>
          <p:spPr>
            <a:xfrm>
              <a:off x="-2443639" y="3775406"/>
              <a:ext cx="127736" cy="194004"/>
            </a:xfrm>
            <a:custGeom>
              <a:avLst/>
              <a:gdLst/>
              <a:ahLst/>
              <a:cxnLst/>
              <a:rect l="l" t="t" r="r" b="b"/>
              <a:pathLst>
                <a:path w="6026" h="9584" extrusionOk="0">
                  <a:moveTo>
                    <a:pt x="1318" y="1"/>
                  </a:moveTo>
                  <a:lnTo>
                    <a:pt x="690" y="252"/>
                  </a:lnTo>
                  <a:lnTo>
                    <a:pt x="732" y="336"/>
                  </a:lnTo>
                  <a:lnTo>
                    <a:pt x="1025" y="1110"/>
                  </a:lnTo>
                  <a:lnTo>
                    <a:pt x="1004" y="1277"/>
                  </a:lnTo>
                  <a:lnTo>
                    <a:pt x="962" y="1361"/>
                  </a:lnTo>
                  <a:lnTo>
                    <a:pt x="1360" y="1821"/>
                  </a:lnTo>
                  <a:lnTo>
                    <a:pt x="1339" y="2030"/>
                  </a:lnTo>
                  <a:lnTo>
                    <a:pt x="1255" y="2114"/>
                  </a:lnTo>
                  <a:lnTo>
                    <a:pt x="1109" y="3202"/>
                  </a:lnTo>
                  <a:lnTo>
                    <a:pt x="1130" y="4039"/>
                  </a:lnTo>
                  <a:lnTo>
                    <a:pt x="167" y="5022"/>
                  </a:lnTo>
                  <a:lnTo>
                    <a:pt x="126" y="5085"/>
                  </a:lnTo>
                  <a:lnTo>
                    <a:pt x="0" y="5085"/>
                  </a:lnTo>
                  <a:lnTo>
                    <a:pt x="0" y="5169"/>
                  </a:lnTo>
                  <a:lnTo>
                    <a:pt x="21" y="5901"/>
                  </a:lnTo>
                  <a:lnTo>
                    <a:pt x="105" y="5922"/>
                  </a:lnTo>
                  <a:lnTo>
                    <a:pt x="272" y="6131"/>
                  </a:lnTo>
                  <a:lnTo>
                    <a:pt x="335" y="6278"/>
                  </a:lnTo>
                  <a:lnTo>
                    <a:pt x="628" y="6424"/>
                  </a:lnTo>
                  <a:lnTo>
                    <a:pt x="753" y="6529"/>
                  </a:lnTo>
                  <a:lnTo>
                    <a:pt x="795" y="6717"/>
                  </a:lnTo>
                  <a:lnTo>
                    <a:pt x="837" y="6759"/>
                  </a:lnTo>
                  <a:lnTo>
                    <a:pt x="858" y="6864"/>
                  </a:lnTo>
                  <a:lnTo>
                    <a:pt x="942" y="7031"/>
                  </a:lnTo>
                  <a:lnTo>
                    <a:pt x="942" y="7115"/>
                  </a:lnTo>
                  <a:lnTo>
                    <a:pt x="921" y="7157"/>
                  </a:lnTo>
                  <a:lnTo>
                    <a:pt x="900" y="7219"/>
                  </a:lnTo>
                  <a:lnTo>
                    <a:pt x="962" y="7282"/>
                  </a:lnTo>
                  <a:lnTo>
                    <a:pt x="921" y="7429"/>
                  </a:lnTo>
                  <a:lnTo>
                    <a:pt x="837" y="7491"/>
                  </a:lnTo>
                  <a:lnTo>
                    <a:pt x="858" y="7596"/>
                  </a:lnTo>
                  <a:lnTo>
                    <a:pt x="962" y="7763"/>
                  </a:lnTo>
                  <a:lnTo>
                    <a:pt x="1046" y="7805"/>
                  </a:lnTo>
                  <a:lnTo>
                    <a:pt x="1067" y="7910"/>
                  </a:lnTo>
                  <a:lnTo>
                    <a:pt x="1234" y="8056"/>
                  </a:lnTo>
                  <a:lnTo>
                    <a:pt x="1276" y="8077"/>
                  </a:lnTo>
                  <a:lnTo>
                    <a:pt x="1234" y="8119"/>
                  </a:lnTo>
                  <a:lnTo>
                    <a:pt x="1151" y="8098"/>
                  </a:lnTo>
                  <a:lnTo>
                    <a:pt x="1067" y="8077"/>
                  </a:lnTo>
                  <a:lnTo>
                    <a:pt x="942" y="8056"/>
                  </a:lnTo>
                  <a:lnTo>
                    <a:pt x="900" y="8077"/>
                  </a:lnTo>
                  <a:lnTo>
                    <a:pt x="795" y="8056"/>
                  </a:lnTo>
                  <a:lnTo>
                    <a:pt x="690" y="8077"/>
                  </a:lnTo>
                  <a:lnTo>
                    <a:pt x="628" y="8056"/>
                  </a:lnTo>
                  <a:lnTo>
                    <a:pt x="439" y="8056"/>
                  </a:lnTo>
                  <a:lnTo>
                    <a:pt x="439" y="8161"/>
                  </a:lnTo>
                  <a:lnTo>
                    <a:pt x="418" y="8203"/>
                  </a:lnTo>
                  <a:lnTo>
                    <a:pt x="418" y="8307"/>
                  </a:lnTo>
                  <a:lnTo>
                    <a:pt x="418" y="8370"/>
                  </a:lnTo>
                  <a:lnTo>
                    <a:pt x="502" y="8412"/>
                  </a:lnTo>
                  <a:lnTo>
                    <a:pt x="502" y="8496"/>
                  </a:lnTo>
                  <a:lnTo>
                    <a:pt x="607" y="8517"/>
                  </a:lnTo>
                  <a:lnTo>
                    <a:pt x="816" y="8705"/>
                  </a:lnTo>
                  <a:lnTo>
                    <a:pt x="1025" y="8914"/>
                  </a:lnTo>
                  <a:lnTo>
                    <a:pt x="1109" y="8998"/>
                  </a:lnTo>
                  <a:lnTo>
                    <a:pt x="1214" y="9144"/>
                  </a:lnTo>
                  <a:lnTo>
                    <a:pt x="1276" y="9312"/>
                  </a:lnTo>
                  <a:lnTo>
                    <a:pt x="1318" y="9416"/>
                  </a:lnTo>
                  <a:lnTo>
                    <a:pt x="1360" y="9458"/>
                  </a:lnTo>
                  <a:lnTo>
                    <a:pt x="1381" y="9584"/>
                  </a:lnTo>
                  <a:lnTo>
                    <a:pt x="1486" y="9584"/>
                  </a:lnTo>
                  <a:lnTo>
                    <a:pt x="1590" y="9563"/>
                  </a:lnTo>
                  <a:lnTo>
                    <a:pt x="1758" y="9563"/>
                  </a:lnTo>
                  <a:lnTo>
                    <a:pt x="1799" y="9437"/>
                  </a:lnTo>
                  <a:lnTo>
                    <a:pt x="1799" y="9312"/>
                  </a:lnTo>
                  <a:lnTo>
                    <a:pt x="1883" y="9249"/>
                  </a:lnTo>
                  <a:lnTo>
                    <a:pt x="1946" y="9312"/>
                  </a:lnTo>
                  <a:lnTo>
                    <a:pt x="1988" y="9437"/>
                  </a:lnTo>
                  <a:lnTo>
                    <a:pt x="2051" y="9479"/>
                  </a:lnTo>
                  <a:lnTo>
                    <a:pt x="2155" y="9458"/>
                  </a:lnTo>
                  <a:lnTo>
                    <a:pt x="2281" y="9354"/>
                  </a:lnTo>
                  <a:lnTo>
                    <a:pt x="2469" y="9312"/>
                  </a:lnTo>
                  <a:lnTo>
                    <a:pt x="2595" y="9207"/>
                  </a:lnTo>
                  <a:lnTo>
                    <a:pt x="2929" y="9123"/>
                  </a:lnTo>
                  <a:lnTo>
                    <a:pt x="3097" y="9123"/>
                  </a:lnTo>
                  <a:lnTo>
                    <a:pt x="3159" y="9019"/>
                  </a:lnTo>
                  <a:lnTo>
                    <a:pt x="3327" y="8914"/>
                  </a:lnTo>
                  <a:lnTo>
                    <a:pt x="3306" y="8831"/>
                  </a:lnTo>
                  <a:lnTo>
                    <a:pt x="3243" y="8831"/>
                  </a:lnTo>
                  <a:lnTo>
                    <a:pt x="3139" y="8726"/>
                  </a:lnTo>
                  <a:lnTo>
                    <a:pt x="3159" y="8621"/>
                  </a:lnTo>
                  <a:lnTo>
                    <a:pt x="3243" y="8579"/>
                  </a:lnTo>
                  <a:lnTo>
                    <a:pt x="3327" y="8600"/>
                  </a:lnTo>
                  <a:lnTo>
                    <a:pt x="3452" y="8579"/>
                  </a:lnTo>
                  <a:lnTo>
                    <a:pt x="3557" y="8621"/>
                  </a:lnTo>
                  <a:lnTo>
                    <a:pt x="3683" y="8642"/>
                  </a:lnTo>
                  <a:lnTo>
                    <a:pt x="3850" y="8621"/>
                  </a:lnTo>
                  <a:lnTo>
                    <a:pt x="4080" y="8600"/>
                  </a:lnTo>
                  <a:lnTo>
                    <a:pt x="4185" y="8517"/>
                  </a:lnTo>
                  <a:lnTo>
                    <a:pt x="4289" y="8475"/>
                  </a:lnTo>
                  <a:lnTo>
                    <a:pt x="4310" y="8370"/>
                  </a:lnTo>
                  <a:lnTo>
                    <a:pt x="4289" y="8286"/>
                  </a:lnTo>
                  <a:lnTo>
                    <a:pt x="4310" y="8182"/>
                  </a:lnTo>
                  <a:lnTo>
                    <a:pt x="4394" y="8119"/>
                  </a:lnTo>
                  <a:lnTo>
                    <a:pt x="4394" y="8056"/>
                  </a:lnTo>
                  <a:lnTo>
                    <a:pt x="4478" y="7952"/>
                  </a:lnTo>
                  <a:lnTo>
                    <a:pt x="4520" y="7973"/>
                  </a:lnTo>
                  <a:lnTo>
                    <a:pt x="4582" y="7973"/>
                  </a:lnTo>
                  <a:lnTo>
                    <a:pt x="4687" y="7805"/>
                  </a:lnTo>
                  <a:lnTo>
                    <a:pt x="4771" y="7784"/>
                  </a:lnTo>
                  <a:lnTo>
                    <a:pt x="4729" y="7701"/>
                  </a:lnTo>
                  <a:lnTo>
                    <a:pt x="4771" y="7638"/>
                  </a:lnTo>
                  <a:lnTo>
                    <a:pt x="4917" y="7554"/>
                  </a:lnTo>
                  <a:lnTo>
                    <a:pt x="5022" y="7470"/>
                  </a:lnTo>
                  <a:lnTo>
                    <a:pt x="5147" y="7470"/>
                  </a:lnTo>
                  <a:lnTo>
                    <a:pt x="5231" y="7533"/>
                  </a:lnTo>
                  <a:lnTo>
                    <a:pt x="5356" y="7450"/>
                  </a:lnTo>
                  <a:lnTo>
                    <a:pt x="5398" y="7387"/>
                  </a:lnTo>
                  <a:lnTo>
                    <a:pt x="5419" y="7366"/>
                  </a:lnTo>
                  <a:lnTo>
                    <a:pt x="5419" y="7282"/>
                  </a:lnTo>
                  <a:lnTo>
                    <a:pt x="5461" y="7219"/>
                  </a:lnTo>
                  <a:lnTo>
                    <a:pt x="5419" y="7136"/>
                  </a:lnTo>
                  <a:lnTo>
                    <a:pt x="5189" y="7052"/>
                  </a:lnTo>
                  <a:lnTo>
                    <a:pt x="5147" y="6947"/>
                  </a:lnTo>
                  <a:lnTo>
                    <a:pt x="5147" y="6822"/>
                  </a:lnTo>
                  <a:lnTo>
                    <a:pt x="5105" y="6717"/>
                  </a:lnTo>
                  <a:lnTo>
                    <a:pt x="5147" y="6634"/>
                  </a:lnTo>
                  <a:lnTo>
                    <a:pt x="5084" y="6592"/>
                  </a:lnTo>
                  <a:lnTo>
                    <a:pt x="5126" y="6529"/>
                  </a:lnTo>
                  <a:lnTo>
                    <a:pt x="5126" y="6445"/>
                  </a:lnTo>
                  <a:lnTo>
                    <a:pt x="5084" y="6424"/>
                  </a:lnTo>
                  <a:lnTo>
                    <a:pt x="4938" y="6529"/>
                  </a:lnTo>
                  <a:lnTo>
                    <a:pt x="4875" y="6445"/>
                  </a:lnTo>
                  <a:lnTo>
                    <a:pt x="4875" y="6320"/>
                  </a:lnTo>
                  <a:lnTo>
                    <a:pt x="5043" y="6131"/>
                  </a:lnTo>
                  <a:lnTo>
                    <a:pt x="5105" y="6027"/>
                  </a:lnTo>
                  <a:lnTo>
                    <a:pt x="5084" y="5922"/>
                  </a:lnTo>
                  <a:lnTo>
                    <a:pt x="4980" y="5880"/>
                  </a:lnTo>
                  <a:lnTo>
                    <a:pt x="5001" y="5797"/>
                  </a:lnTo>
                  <a:lnTo>
                    <a:pt x="5126" y="5713"/>
                  </a:lnTo>
                  <a:lnTo>
                    <a:pt x="5189" y="5587"/>
                  </a:lnTo>
                  <a:lnTo>
                    <a:pt x="5126" y="5545"/>
                  </a:lnTo>
                  <a:lnTo>
                    <a:pt x="5105" y="5441"/>
                  </a:lnTo>
                  <a:lnTo>
                    <a:pt x="5210" y="5357"/>
                  </a:lnTo>
                  <a:lnTo>
                    <a:pt x="5252" y="5357"/>
                  </a:lnTo>
                  <a:lnTo>
                    <a:pt x="5461" y="5085"/>
                  </a:lnTo>
                  <a:lnTo>
                    <a:pt x="5524" y="4960"/>
                  </a:lnTo>
                  <a:lnTo>
                    <a:pt x="5461" y="4876"/>
                  </a:lnTo>
                  <a:lnTo>
                    <a:pt x="5461" y="4750"/>
                  </a:lnTo>
                  <a:lnTo>
                    <a:pt x="5566" y="4667"/>
                  </a:lnTo>
                  <a:lnTo>
                    <a:pt x="5712" y="4667"/>
                  </a:lnTo>
                  <a:lnTo>
                    <a:pt x="5817" y="4729"/>
                  </a:lnTo>
                  <a:lnTo>
                    <a:pt x="5921" y="4646"/>
                  </a:lnTo>
                  <a:lnTo>
                    <a:pt x="6026" y="4625"/>
                  </a:lnTo>
                  <a:lnTo>
                    <a:pt x="5963" y="2344"/>
                  </a:lnTo>
                  <a:lnTo>
                    <a:pt x="1318"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80" name="Google Shape;1080;p27"/>
            <p:cNvSpPr/>
            <p:nvPr/>
          </p:nvSpPr>
          <p:spPr>
            <a:xfrm>
              <a:off x="-2459177" y="3900784"/>
              <a:ext cx="4006" cy="2125"/>
            </a:xfrm>
            <a:custGeom>
              <a:avLst/>
              <a:gdLst/>
              <a:ahLst/>
              <a:cxnLst/>
              <a:rect l="l" t="t" r="r" b="b"/>
              <a:pathLst>
                <a:path w="189" h="105" extrusionOk="0">
                  <a:moveTo>
                    <a:pt x="189" y="0"/>
                  </a:moveTo>
                  <a:lnTo>
                    <a:pt x="1" y="42"/>
                  </a:lnTo>
                  <a:lnTo>
                    <a:pt x="63" y="105"/>
                  </a:lnTo>
                  <a:lnTo>
                    <a:pt x="168" y="84"/>
                  </a:lnTo>
                  <a:lnTo>
                    <a:pt x="18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81" name="Google Shape;1081;p27"/>
            <p:cNvSpPr/>
            <p:nvPr/>
          </p:nvSpPr>
          <p:spPr>
            <a:xfrm>
              <a:off x="-2601535" y="3777956"/>
              <a:ext cx="186750" cy="138519"/>
            </a:xfrm>
            <a:custGeom>
              <a:avLst/>
              <a:gdLst/>
              <a:ahLst/>
              <a:cxnLst/>
              <a:rect l="l" t="t" r="r" b="b"/>
              <a:pathLst>
                <a:path w="8810" h="6843" extrusionOk="0">
                  <a:moveTo>
                    <a:pt x="6507" y="0"/>
                  </a:moveTo>
                  <a:lnTo>
                    <a:pt x="3913" y="1590"/>
                  </a:lnTo>
                  <a:lnTo>
                    <a:pt x="3181" y="2239"/>
                  </a:lnTo>
                  <a:lnTo>
                    <a:pt x="2323" y="2448"/>
                  </a:lnTo>
                  <a:lnTo>
                    <a:pt x="2302" y="3578"/>
                  </a:lnTo>
                  <a:lnTo>
                    <a:pt x="2239" y="4080"/>
                  </a:lnTo>
                  <a:lnTo>
                    <a:pt x="2176" y="4164"/>
                  </a:lnTo>
                  <a:lnTo>
                    <a:pt x="2134" y="4331"/>
                  </a:lnTo>
                  <a:lnTo>
                    <a:pt x="2093" y="4478"/>
                  </a:lnTo>
                  <a:lnTo>
                    <a:pt x="1800" y="4624"/>
                  </a:lnTo>
                  <a:lnTo>
                    <a:pt x="1653" y="4729"/>
                  </a:lnTo>
                  <a:lnTo>
                    <a:pt x="1465" y="4729"/>
                  </a:lnTo>
                  <a:lnTo>
                    <a:pt x="1297" y="4834"/>
                  </a:lnTo>
                  <a:lnTo>
                    <a:pt x="942" y="4834"/>
                  </a:lnTo>
                  <a:lnTo>
                    <a:pt x="774" y="4917"/>
                  </a:lnTo>
                  <a:lnTo>
                    <a:pt x="649" y="4917"/>
                  </a:lnTo>
                  <a:lnTo>
                    <a:pt x="251" y="4938"/>
                  </a:lnTo>
                  <a:lnTo>
                    <a:pt x="126" y="4917"/>
                  </a:lnTo>
                  <a:lnTo>
                    <a:pt x="84" y="5001"/>
                  </a:lnTo>
                  <a:lnTo>
                    <a:pt x="84" y="5147"/>
                  </a:lnTo>
                  <a:lnTo>
                    <a:pt x="0" y="5252"/>
                  </a:lnTo>
                  <a:lnTo>
                    <a:pt x="0" y="5440"/>
                  </a:lnTo>
                  <a:lnTo>
                    <a:pt x="544" y="5796"/>
                  </a:lnTo>
                  <a:lnTo>
                    <a:pt x="544" y="6047"/>
                  </a:lnTo>
                  <a:lnTo>
                    <a:pt x="753" y="6173"/>
                  </a:lnTo>
                  <a:lnTo>
                    <a:pt x="984" y="6047"/>
                  </a:lnTo>
                  <a:lnTo>
                    <a:pt x="1067" y="6089"/>
                  </a:lnTo>
                  <a:lnTo>
                    <a:pt x="1067" y="6152"/>
                  </a:lnTo>
                  <a:lnTo>
                    <a:pt x="1130" y="6194"/>
                  </a:lnTo>
                  <a:lnTo>
                    <a:pt x="1130" y="6298"/>
                  </a:lnTo>
                  <a:lnTo>
                    <a:pt x="1067" y="6403"/>
                  </a:lnTo>
                  <a:lnTo>
                    <a:pt x="1193" y="6570"/>
                  </a:lnTo>
                  <a:lnTo>
                    <a:pt x="1297" y="6570"/>
                  </a:lnTo>
                  <a:lnTo>
                    <a:pt x="1402" y="6508"/>
                  </a:lnTo>
                  <a:lnTo>
                    <a:pt x="1381" y="6466"/>
                  </a:lnTo>
                  <a:lnTo>
                    <a:pt x="1444" y="6361"/>
                  </a:lnTo>
                  <a:lnTo>
                    <a:pt x="1611" y="6508"/>
                  </a:lnTo>
                  <a:lnTo>
                    <a:pt x="1716" y="6633"/>
                  </a:lnTo>
                  <a:lnTo>
                    <a:pt x="1862" y="6675"/>
                  </a:lnTo>
                  <a:lnTo>
                    <a:pt x="1988" y="6842"/>
                  </a:lnTo>
                  <a:lnTo>
                    <a:pt x="2072" y="6780"/>
                  </a:lnTo>
                  <a:lnTo>
                    <a:pt x="2072" y="6717"/>
                  </a:lnTo>
                  <a:lnTo>
                    <a:pt x="2009" y="6696"/>
                  </a:lnTo>
                  <a:lnTo>
                    <a:pt x="1925" y="6528"/>
                  </a:lnTo>
                  <a:lnTo>
                    <a:pt x="1967" y="6487"/>
                  </a:lnTo>
                  <a:lnTo>
                    <a:pt x="1967" y="6403"/>
                  </a:lnTo>
                  <a:lnTo>
                    <a:pt x="2072" y="6298"/>
                  </a:lnTo>
                  <a:lnTo>
                    <a:pt x="2176" y="6298"/>
                  </a:lnTo>
                  <a:lnTo>
                    <a:pt x="2176" y="6215"/>
                  </a:lnTo>
                  <a:lnTo>
                    <a:pt x="2113" y="6173"/>
                  </a:lnTo>
                  <a:lnTo>
                    <a:pt x="2093" y="6068"/>
                  </a:lnTo>
                  <a:lnTo>
                    <a:pt x="2113" y="6005"/>
                  </a:lnTo>
                  <a:lnTo>
                    <a:pt x="2134" y="5984"/>
                  </a:lnTo>
                  <a:lnTo>
                    <a:pt x="2113" y="5943"/>
                  </a:lnTo>
                  <a:lnTo>
                    <a:pt x="2113" y="5880"/>
                  </a:lnTo>
                  <a:lnTo>
                    <a:pt x="2239" y="5775"/>
                  </a:lnTo>
                  <a:lnTo>
                    <a:pt x="2323" y="5754"/>
                  </a:lnTo>
                  <a:lnTo>
                    <a:pt x="2385" y="5733"/>
                  </a:lnTo>
                  <a:lnTo>
                    <a:pt x="2490" y="5692"/>
                  </a:lnTo>
                  <a:lnTo>
                    <a:pt x="2804" y="5692"/>
                  </a:lnTo>
                  <a:lnTo>
                    <a:pt x="2846" y="5650"/>
                  </a:lnTo>
                  <a:lnTo>
                    <a:pt x="2930" y="5650"/>
                  </a:lnTo>
                  <a:lnTo>
                    <a:pt x="3013" y="5671"/>
                  </a:lnTo>
                  <a:lnTo>
                    <a:pt x="3160" y="5692"/>
                  </a:lnTo>
                  <a:lnTo>
                    <a:pt x="3243" y="5733"/>
                  </a:lnTo>
                  <a:lnTo>
                    <a:pt x="3327" y="5754"/>
                  </a:lnTo>
                  <a:lnTo>
                    <a:pt x="3494" y="5796"/>
                  </a:lnTo>
                  <a:lnTo>
                    <a:pt x="3557" y="5880"/>
                  </a:lnTo>
                  <a:lnTo>
                    <a:pt x="3683" y="6068"/>
                  </a:lnTo>
                  <a:lnTo>
                    <a:pt x="3787" y="6152"/>
                  </a:lnTo>
                  <a:lnTo>
                    <a:pt x="3850" y="6110"/>
                  </a:lnTo>
                  <a:lnTo>
                    <a:pt x="3913" y="6047"/>
                  </a:lnTo>
                  <a:lnTo>
                    <a:pt x="3997" y="6005"/>
                  </a:lnTo>
                  <a:lnTo>
                    <a:pt x="4080" y="5984"/>
                  </a:lnTo>
                  <a:lnTo>
                    <a:pt x="4227" y="5964"/>
                  </a:lnTo>
                  <a:lnTo>
                    <a:pt x="4269" y="5943"/>
                  </a:lnTo>
                  <a:lnTo>
                    <a:pt x="4373" y="5943"/>
                  </a:lnTo>
                  <a:lnTo>
                    <a:pt x="4478" y="6005"/>
                  </a:lnTo>
                  <a:lnTo>
                    <a:pt x="4478" y="6068"/>
                  </a:lnTo>
                  <a:lnTo>
                    <a:pt x="4582" y="6089"/>
                  </a:lnTo>
                  <a:lnTo>
                    <a:pt x="4750" y="6194"/>
                  </a:lnTo>
                  <a:lnTo>
                    <a:pt x="4896" y="6215"/>
                  </a:lnTo>
                  <a:lnTo>
                    <a:pt x="5126" y="6298"/>
                  </a:lnTo>
                  <a:lnTo>
                    <a:pt x="5231" y="6319"/>
                  </a:lnTo>
                  <a:lnTo>
                    <a:pt x="5357" y="6256"/>
                  </a:lnTo>
                  <a:lnTo>
                    <a:pt x="5524" y="6047"/>
                  </a:lnTo>
                  <a:lnTo>
                    <a:pt x="5629" y="5984"/>
                  </a:lnTo>
                  <a:lnTo>
                    <a:pt x="5943" y="6005"/>
                  </a:lnTo>
                  <a:lnTo>
                    <a:pt x="6068" y="5964"/>
                  </a:lnTo>
                  <a:lnTo>
                    <a:pt x="6319" y="5984"/>
                  </a:lnTo>
                  <a:lnTo>
                    <a:pt x="6507" y="6068"/>
                  </a:lnTo>
                  <a:lnTo>
                    <a:pt x="6675" y="6089"/>
                  </a:lnTo>
                  <a:lnTo>
                    <a:pt x="6717" y="6110"/>
                  </a:lnTo>
                  <a:lnTo>
                    <a:pt x="6905" y="6068"/>
                  </a:lnTo>
                  <a:lnTo>
                    <a:pt x="6926" y="6047"/>
                  </a:lnTo>
                  <a:lnTo>
                    <a:pt x="7031" y="5984"/>
                  </a:lnTo>
                  <a:lnTo>
                    <a:pt x="7093" y="5943"/>
                  </a:lnTo>
                  <a:lnTo>
                    <a:pt x="7156" y="5901"/>
                  </a:lnTo>
                  <a:lnTo>
                    <a:pt x="7240" y="5943"/>
                  </a:lnTo>
                  <a:lnTo>
                    <a:pt x="7303" y="5901"/>
                  </a:lnTo>
                  <a:lnTo>
                    <a:pt x="7323" y="5838"/>
                  </a:lnTo>
                  <a:lnTo>
                    <a:pt x="7365" y="5733"/>
                  </a:lnTo>
                  <a:lnTo>
                    <a:pt x="7470" y="5775"/>
                  </a:lnTo>
                  <a:lnTo>
                    <a:pt x="7470" y="5775"/>
                  </a:lnTo>
                  <a:lnTo>
                    <a:pt x="7449" y="5043"/>
                  </a:lnTo>
                  <a:lnTo>
                    <a:pt x="7449" y="4959"/>
                  </a:lnTo>
                  <a:lnTo>
                    <a:pt x="7575" y="4959"/>
                  </a:lnTo>
                  <a:lnTo>
                    <a:pt x="7616" y="4896"/>
                  </a:lnTo>
                  <a:lnTo>
                    <a:pt x="8579" y="3913"/>
                  </a:lnTo>
                  <a:lnTo>
                    <a:pt x="8558" y="3076"/>
                  </a:lnTo>
                  <a:lnTo>
                    <a:pt x="8704" y="1988"/>
                  </a:lnTo>
                  <a:lnTo>
                    <a:pt x="8788" y="1904"/>
                  </a:lnTo>
                  <a:lnTo>
                    <a:pt x="8809" y="1695"/>
                  </a:lnTo>
                  <a:lnTo>
                    <a:pt x="8411" y="1235"/>
                  </a:lnTo>
                  <a:lnTo>
                    <a:pt x="8453" y="1151"/>
                  </a:lnTo>
                  <a:lnTo>
                    <a:pt x="8474" y="984"/>
                  </a:lnTo>
                  <a:lnTo>
                    <a:pt x="8181" y="210"/>
                  </a:lnTo>
                  <a:lnTo>
                    <a:pt x="8139" y="126"/>
                  </a:lnTo>
                  <a:lnTo>
                    <a:pt x="7616" y="335"/>
                  </a:lnTo>
                  <a:lnTo>
                    <a:pt x="7512" y="230"/>
                  </a:lnTo>
                  <a:lnTo>
                    <a:pt x="650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A6CBC2"/>
                </a:solidFill>
                <a:effectLst/>
                <a:uLnTx/>
                <a:uFillTx/>
                <a:latin typeface="Arial"/>
                <a:cs typeface="Arial"/>
                <a:sym typeface="Arial"/>
              </a:endParaRPr>
            </a:p>
          </p:txBody>
        </p:sp>
        <p:sp>
          <p:nvSpPr>
            <p:cNvPr id="1082" name="Google Shape;1082;p27"/>
            <p:cNvSpPr/>
            <p:nvPr/>
          </p:nvSpPr>
          <p:spPr>
            <a:xfrm>
              <a:off x="-2570057" y="3892303"/>
              <a:ext cx="140179" cy="114795"/>
            </a:xfrm>
            <a:custGeom>
              <a:avLst/>
              <a:gdLst/>
              <a:ahLst/>
              <a:cxnLst/>
              <a:rect l="l" t="t" r="r" b="b"/>
              <a:pathLst>
                <a:path w="6613" h="5671" extrusionOk="0">
                  <a:moveTo>
                    <a:pt x="1361" y="1"/>
                  </a:moveTo>
                  <a:lnTo>
                    <a:pt x="1319" y="43"/>
                  </a:lnTo>
                  <a:lnTo>
                    <a:pt x="1005" y="43"/>
                  </a:lnTo>
                  <a:lnTo>
                    <a:pt x="900" y="84"/>
                  </a:lnTo>
                  <a:lnTo>
                    <a:pt x="838" y="105"/>
                  </a:lnTo>
                  <a:lnTo>
                    <a:pt x="754" y="126"/>
                  </a:lnTo>
                  <a:lnTo>
                    <a:pt x="628" y="231"/>
                  </a:lnTo>
                  <a:lnTo>
                    <a:pt x="628" y="294"/>
                  </a:lnTo>
                  <a:lnTo>
                    <a:pt x="649" y="335"/>
                  </a:lnTo>
                  <a:lnTo>
                    <a:pt x="628" y="356"/>
                  </a:lnTo>
                  <a:lnTo>
                    <a:pt x="608" y="419"/>
                  </a:lnTo>
                  <a:lnTo>
                    <a:pt x="628" y="524"/>
                  </a:lnTo>
                  <a:lnTo>
                    <a:pt x="691" y="566"/>
                  </a:lnTo>
                  <a:lnTo>
                    <a:pt x="691" y="649"/>
                  </a:lnTo>
                  <a:lnTo>
                    <a:pt x="587" y="649"/>
                  </a:lnTo>
                  <a:lnTo>
                    <a:pt x="482" y="754"/>
                  </a:lnTo>
                  <a:lnTo>
                    <a:pt x="482" y="838"/>
                  </a:lnTo>
                  <a:lnTo>
                    <a:pt x="440" y="879"/>
                  </a:lnTo>
                  <a:lnTo>
                    <a:pt x="524" y="1047"/>
                  </a:lnTo>
                  <a:lnTo>
                    <a:pt x="587" y="1068"/>
                  </a:lnTo>
                  <a:lnTo>
                    <a:pt x="587" y="1131"/>
                  </a:lnTo>
                  <a:lnTo>
                    <a:pt x="503" y="1193"/>
                  </a:lnTo>
                  <a:lnTo>
                    <a:pt x="482" y="1193"/>
                  </a:lnTo>
                  <a:lnTo>
                    <a:pt x="440" y="1340"/>
                  </a:lnTo>
                  <a:lnTo>
                    <a:pt x="482" y="1403"/>
                  </a:lnTo>
                  <a:lnTo>
                    <a:pt x="628" y="1549"/>
                  </a:lnTo>
                  <a:lnTo>
                    <a:pt x="649" y="1675"/>
                  </a:lnTo>
                  <a:lnTo>
                    <a:pt x="712" y="1884"/>
                  </a:lnTo>
                  <a:lnTo>
                    <a:pt x="691" y="1967"/>
                  </a:lnTo>
                  <a:lnTo>
                    <a:pt x="545" y="1967"/>
                  </a:lnTo>
                  <a:lnTo>
                    <a:pt x="503" y="2030"/>
                  </a:lnTo>
                  <a:lnTo>
                    <a:pt x="503" y="2093"/>
                  </a:lnTo>
                  <a:lnTo>
                    <a:pt x="628" y="2219"/>
                  </a:lnTo>
                  <a:lnTo>
                    <a:pt x="608" y="2281"/>
                  </a:lnTo>
                  <a:lnTo>
                    <a:pt x="524" y="2281"/>
                  </a:lnTo>
                  <a:lnTo>
                    <a:pt x="440" y="2323"/>
                  </a:lnTo>
                  <a:lnTo>
                    <a:pt x="398" y="2428"/>
                  </a:lnTo>
                  <a:lnTo>
                    <a:pt x="315" y="2553"/>
                  </a:lnTo>
                  <a:lnTo>
                    <a:pt x="273" y="2658"/>
                  </a:lnTo>
                  <a:lnTo>
                    <a:pt x="210" y="2721"/>
                  </a:lnTo>
                  <a:lnTo>
                    <a:pt x="168" y="2721"/>
                  </a:lnTo>
                  <a:lnTo>
                    <a:pt x="64" y="2763"/>
                  </a:lnTo>
                  <a:lnTo>
                    <a:pt x="22" y="2825"/>
                  </a:lnTo>
                  <a:lnTo>
                    <a:pt x="22" y="2930"/>
                  </a:lnTo>
                  <a:lnTo>
                    <a:pt x="1" y="3014"/>
                  </a:lnTo>
                  <a:lnTo>
                    <a:pt x="1" y="3139"/>
                  </a:lnTo>
                  <a:lnTo>
                    <a:pt x="1" y="3181"/>
                  </a:lnTo>
                  <a:lnTo>
                    <a:pt x="22" y="3265"/>
                  </a:lnTo>
                  <a:lnTo>
                    <a:pt x="1" y="3328"/>
                  </a:lnTo>
                  <a:lnTo>
                    <a:pt x="22" y="3369"/>
                  </a:lnTo>
                  <a:lnTo>
                    <a:pt x="22" y="3432"/>
                  </a:lnTo>
                  <a:lnTo>
                    <a:pt x="22" y="3537"/>
                  </a:lnTo>
                  <a:lnTo>
                    <a:pt x="64" y="3767"/>
                  </a:lnTo>
                  <a:lnTo>
                    <a:pt x="22" y="3851"/>
                  </a:lnTo>
                  <a:lnTo>
                    <a:pt x="64" y="3955"/>
                  </a:lnTo>
                  <a:lnTo>
                    <a:pt x="22" y="4227"/>
                  </a:lnTo>
                  <a:lnTo>
                    <a:pt x="64" y="4332"/>
                  </a:lnTo>
                  <a:lnTo>
                    <a:pt x="294" y="4395"/>
                  </a:lnTo>
                  <a:lnTo>
                    <a:pt x="482" y="4311"/>
                  </a:lnTo>
                  <a:lnTo>
                    <a:pt x="900" y="4541"/>
                  </a:lnTo>
                  <a:lnTo>
                    <a:pt x="1131" y="4750"/>
                  </a:lnTo>
                  <a:lnTo>
                    <a:pt x="1256" y="5043"/>
                  </a:lnTo>
                  <a:lnTo>
                    <a:pt x="1256" y="5232"/>
                  </a:lnTo>
                  <a:lnTo>
                    <a:pt x="1340" y="5273"/>
                  </a:lnTo>
                  <a:lnTo>
                    <a:pt x="1424" y="5462"/>
                  </a:lnTo>
                  <a:lnTo>
                    <a:pt x="1549" y="5587"/>
                  </a:lnTo>
                  <a:lnTo>
                    <a:pt x="1758" y="5671"/>
                  </a:lnTo>
                  <a:lnTo>
                    <a:pt x="2323" y="5629"/>
                  </a:lnTo>
                  <a:lnTo>
                    <a:pt x="2428" y="5566"/>
                  </a:lnTo>
                  <a:lnTo>
                    <a:pt x="2512" y="5587"/>
                  </a:lnTo>
                  <a:lnTo>
                    <a:pt x="2784" y="5483"/>
                  </a:lnTo>
                  <a:lnTo>
                    <a:pt x="2888" y="5545"/>
                  </a:lnTo>
                  <a:lnTo>
                    <a:pt x="3014" y="5524"/>
                  </a:lnTo>
                  <a:lnTo>
                    <a:pt x="3056" y="5357"/>
                  </a:lnTo>
                  <a:lnTo>
                    <a:pt x="3160" y="5462"/>
                  </a:lnTo>
                  <a:lnTo>
                    <a:pt x="3223" y="5441"/>
                  </a:lnTo>
                  <a:lnTo>
                    <a:pt x="3223" y="5357"/>
                  </a:lnTo>
                  <a:lnTo>
                    <a:pt x="3369" y="5211"/>
                  </a:lnTo>
                  <a:lnTo>
                    <a:pt x="3432" y="5043"/>
                  </a:lnTo>
                  <a:lnTo>
                    <a:pt x="3432" y="4918"/>
                  </a:lnTo>
                  <a:lnTo>
                    <a:pt x="3411" y="4792"/>
                  </a:lnTo>
                  <a:lnTo>
                    <a:pt x="3474" y="4729"/>
                  </a:lnTo>
                  <a:lnTo>
                    <a:pt x="3474" y="4646"/>
                  </a:lnTo>
                  <a:lnTo>
                    <a:pt x="3558" y="4583"/>
                  </a:lnTo>
                  <a:lnTo>
                    <a:pt x="3662" y="4499"/>
                  </a:lnTo>
                  <a:lnTo>
                    <a:pt x="3725" y="4436"/>
                  </a:lnTo>
                  <a:lnTo>
                    <a:pt x="3893" y="4311"/>
                  </a:lnTo>
                  <a:lnTo>
                    <a:pt x="3872" y="4206"/>
                  </a:lnTo>
                  <a:lnTo>
                    <a:pt x="3893" y="4123"/>
                  </a:lnTo>
                  <a:lnTo>
                    <a:pt x="4039" y="4123"/>
                  </a:lnTo>
                  <a:lnTo>
                    <a:pt x="4081" y="4060"/>
                  </a:lnTo>
                  <a:lnTo>
                    <a:pt x="4102" y="4081"/>
                  </a:lnTo>
                  <a:lnTo>
                    <a:pt x="4269" y="4123"/>
                  </a:lnTo>
                  <a:lnTo>
                    <a:pt x="4353" y="4123"/>
                  </a:lnTo>
                  <a:lnTo>
                    <a:pt x="4458" y="4185"/>
                  </a:lnTo>
                  <a:lnTo>
                    <a:pt x="4499" y="4311"/>
                  </a:lnTo>
                  <a:lnTo>
                    <a:pt x="4604" y="4374"/>
                  </a:lnTo>
                  <a:lnTo>
                    <a:pt x="4688" y="4395"/>
                  </a:lnTo>
                  <a:lnTo>
                    <a:pt x="4792" y="4332"/>
                  </a:lnTo>
                  <a:lnTo>
                    <a:pt x="4876" y="4206"/>
                  </a:lnTo>
                  <a:lnTo>
                    <a:pt x="4876" y="4164"/>
                  </a:lnTo>
                  <a:lnTo>
                    <a:pt x="4918" y="4081"/>
                  </a:lnTo>
                  <a:lnTo>
                    <a:pt x="5002" y="4060"/>
                  </a:lnTo>
                  <a:lnTo>
                    <a:pt x="5085" y="3955"/>
                  </a:lnTo>
                  <a:lnTo>
                    <a:pt x="5085" y="3872"/>
                  </a:lnTo>
                  <a:lnTo>
                    <a:pt x="5106" y="3746"/>
                  </a:lnTo>
                  <a:lnTo>
                    <a:pt x="5294" y="3558"/>
                  </a:lnTo>
                  <a:lnTo>
                    <a:pt x="5315" y="3453"/>
                  </a:lnTo>
                  <a:lnTo>
                    <a:pt x="5294" y="3369"/>
                  </a:lnTo>
                  <a:lnTo>
                    <a:pt x="5336" y="3286"/>
                  </a:lnTo>
                  <a:lnTo>
                    <a:pt x="5504" y="3139"/>
                  </a:lnTo>
                  <a:lnTo>
                    <a:pt x="5608" y="3056"/>
                  </a:lnTo>
                  <a:lnTo>
                    <a:pt x="5629" y="2930"/>
                  </a:lnTo>
                  <a:lnTo>
                    <a:pt x="5650" y="2846"/>
                  </a:lnTo>
                  <a:lnTo>
                    <a:pt x="5629" y="2658"/>
                  </a:lnTo>
                  <a:lnTo>
                    <a:pt x="5734" y="2595"/>
                  </a:lnTo>
                  <a:lnTo>
                    <a:pt x="5880" y="2553"/>
                  </a:lnTo>
                  <a:lnTo>
                    <a:pt x="5964" y="2428"/>
                  </a:lnTo>
                  <a:lnTo>
                    <a:pt x="5985" y="2302"/>
                  </a:lnTo>
                  <a:lnTo>
                    <a:pt x="5985" y="2135"/>
                  </a:lnTo>
                  <a:lnTo>
                    <a:pt x="5985" y="2030"/>
                  </a:lnTo>
                  <a:lnTo>
                    <a:pt x="6048" y="1926"/>
                  </a:lnTo>
                  <a:lnTo>
                    <a:pt x="6152" y="1758"/>
                  </a:lnTo>
                  <a:lnTo>
                    <a:pt x="6194" y="1695"/>
                  </a:lnTo>
                  <a:lnTo>
                    <a:pt x="6236" y="1654"/>
                  </a:lnTo>
                  <a:lnTo>
                    <a:pt x="6341" y="1570"/>
                  </a:lnTo>
                  <a:lnTo>
                    <a:pt x="6382" y="1570"/>
                  </a:lnTo>
                  <a:lnTo>
                    <a:pt x="6466" y="1465"/>
                  </a:lnTo>
                  <a:lnTo>
                    <a:pt x="6592" y="1403"/>
                  </a:lnTo>
                  <a:lnTo>
                    <a:pt x="6613" y="1340"/>
                  </a:lnTo>
                  <a:lnTo>
                    <a:pt x="6571" y="1193"/>
                  </a:lnTo>
                  <a:lnTo>
                    <a:pt x="6571" y="1131"/>
                  </a:lnTo>
                  <a:lnTo>
                    <a:pt x="6550" y="1047"/>
                  </a:lnTo>
                  <a:lnTo>
                    <a:pt x="6445" y="984"/>
                  </a:lnTo>
                  <a:lnTo>
                    <a:pt x="6382" y="921"/>
                  </a:lnTo>
                  <a:lnTo>
                    <a:pt x="6382" y="733"/>
                  </a:lnTo>
                  <a:lnTo>
                    <a:pt x="6362" y="628"/>
                  </a:lnTo>
                  <a:lnTo>
                    <a:pt x="6299" y="503"/>
                  </a:lnTo>
                  <a:lnTo>
                    <a:pt x="6236" y="356"/>
                  </a:lnTo>
                  <a:lnTo>
                    <a:pt x="6069" y="147"/>
                  </a:lnTo>
                  <a:lnTo>
                    <a:pt x="5985" y="126"/>
                  </a:lnTo>
                  <a:lnTo>
                    <a:pt x="5880" y="84"/>
                  </a:lnTo>
                  <a:lnTo>
                    <a:pt x="5838" y="189"/>
                  </a:lnTo>
                  <a:lnTo>
                    <a:pt x="5818" y="252"/>
                  </a:lnTo>
                  <a:lnTo>
                    <a:pt x="5755" y="294"/>
                  </a:lnTo>
                  <a:lnTo>
                    <a:pt x="5671" y="252"/>
                  </a:lnTo>
                  <a:lnTo>
                    <a:pt x="5608" y="294"/>
                  </a:lnTo>
                  <a:lnTo>
                    <a:pt x="5546" y="335"/>
                  </a:lnTo>
                  <a:lnTo>
                    <a:pt x="5441" y="398"/>
                  </a:lnTo>
                  <a:lnTo>
                    <a:pt x="5399" y="503"/>
                  </a:lnTo>
                  <a:lnTo>
                    <a:pt x="5294" y="524"/>
                  </a:lnTo>
                  <a:lnTo>
                    <a:pt x="5232" y="461"/>
                  </a:lnTo>
                  <a:lnTo>
                    <a:pt x="5190" y="440"/>
                  </a:lnTo>
                  <a:lnTo>
                    <a:pt x="5022" y="419"/>
                  </a:lnTo>
                  <a:lnTo>
                    <a:pt x="4834" y="335"/>
                  </a:lnTo>
                  <a:lnTo>
                    <a:pt x="4583" y="315"/>
                  </a:lnTo>
                  <a:lnTo>
                    <a:pt x="4458" y="356"/>
                  </a:lnTo>
                  <a:lnTo>
                    <a:pt x="4144" y="335"/>
                  </a:lnTo>
                  <a:lnTo>
                    <a:pt x="4039" y="398"/>
                  </a:lnTo>
                  <a:lnTo>
                    <a:pt x="3872" y="607"/>
                  </a:lnTo>
                  <a:lnTo>
                    <a:pt x="3746" y="670"/>
                  </a:lnTo>
                  <a:lnTo>
                    <a:pt x="3641" y="649"/>
                  </a:lnTo>
                  <a:lnTo>
                    <a:pt x="3411" y="566"/>
                  </a:lnTo>
                  <a:lnTo>
                    <a:pt x="3265" y="545"/>
                  </a:lnTo>
                  <a:lnTo>
                    <a:pt x="3097" y="440"/>
                  </a:lnTo>
                  <a:lnTo>
                    <a:pt x="2993" y="419"/>
                  </a:lnTo>
                  <a:lnTo>
                    <a:pt x="2993" y="356"/>
                  </a:lnTo>
                  <a:lnTo>
                    <a:pt x="2888" y="294"/>
                  </a:lnTo>
                  <a:lnTo>
                    <a:pt x="2784" y="294"/>
                  </a:lnTo>
                  <a:lnTo>
                    <a:pt x="2742" y="315"/>
                  </a:lnTo>
                  <a:lnTo>
                    <a:pt x="2595" y="335"/>
                  </a:lnTo>
                  <a:lnTo>
                    <a:pt x="2512" y="356"/>
                  </a:lnTo>
                  <a:lnTo>
                    <a:pt x="2428" y="398"/>
                  </a:lnTo>
                  <a:lnTo>
                    <a:pt x="2365" y="461"/>
                  </a:lnTo>
                  <a:lnTo>
                    <a:pt x="2302" y="503"/>
                  </a:lnTo>
                  <a:lnTo>
                    <a:pt x="2198" y="419"/>
                  </a:lnTo>
                  <a:lnTo>
                    <a:pt x="2072" y="231"/>
                  </a:lnTo>
                  <a:lnTo>
                    <a:pt x="2009" y="147"/>
                  </a:lnTo>
                  <a:lnTo>
                    <a:pt x="1842" y="105"/>
                  </a:lnTo>
                  <a:lnTo>
                    <a:pt x="1758" y="84"/>
                  </a:lnTo>
                  <a:lnTo>
                    <a:pt x="1675" y="43"/>
                  </a:lnTo>
                  <a:lnTo>
                    <a:pt x="1528" y="22"/>
                  </a:lnTo>
                  <a:lnTo>
                    <a:pt x="1445"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83" name="Google Shape;1083;p27"/>
            <p:cNvSpPr/>
            <p:nvPr/>
          </p:nvSpPr>
          <p:spPr>
            <a:xfrm>
              <a:off x="-2501740" y="3902464"/>
              <a:ext cx="93142" cy="133439"/>
            </a:xfrm>
            <a:custGeom>
              <a:avLst/>
              <a:gdLst/>
              <a:ahLst/>
              <a:cxnLst/>
              <a:rect l="l" t="t" r="r" b="b"/>
              <a:pathLst>
                <a:path w="4394" h="6592" extrusionOk="0">
                  <a:moveTo>
                    <a:pt x="3076" y="1"/>
                  </a:moveTo>
                  <a:lnTo>
                    <a:pt x="3139" y="126"/>
                  </a:lnTo>
                  <a:lnTo>
                    <a:pt x="3159" y="231"/>
                  </a:lnTo>
                  <a:lnTo>
                    <a:pt x="3159" y="419"/>
                  </a:lnTo>
                  <a:lnTo>
                    <a:pt x="3222" y="482"/>
                  </a:lnTo>
                  <a:lnTo>
                    <a:pt x="3327" y="545"/>
                  </a:lnTo>
                  <a:lnTo>
                    <a:pt x="3348" y="629"/>
                  </a:lnTo>
                  <a:lnTo>
                    <a:pt x="3348" y="691"/>
                  </a:lnTo>
                  <a:lnTo>
                    <a:pt x="3390" y="838"/>
                  </a:lnTo>
                  <a:lnTo>
                    <a:pt x="3369" y="901"/>
                  </a:lnTo>
                  <a:lnTo>
                    <a:pt x="3243" y="963"/>
                  </a:lnTo>
                  <a:lnTo>
                    <a:pt x="3159" y="1068"/>
                  </a:lnTo>
                  <a:lnTo>
                    <a:pt x="3118" y="1068"/>
                  </a:lnTo>
                  <a:lnTo>
                    <a:pt x="3013" y="1152"/>
                  </a:lnTo>
                  <a:lnTo>
                    <a:pt x="2971" y="1193"/>
                  </a:lnTo>
                  <a:lnTo>
                    <a:pt x="2929" y="1256"/>
                  </a:lnTo>
                  <a:lnTo>
                    <a:pt x="2825" y="1424"/>
                  </a:lnTo>
                  <a:lnTo>
                    <a:pt x="2762" y="1528"/>
                  </a:lnTo>
                  <a:lnTo>
                    <a:pt x="2762" y="1633"/>
                  </a:lnTo>
                  <a:lnTo>
                    <a:pt x="2762" y="1800"/>
                  </a:lnTo>
                  <a:lnTo>
                    <a:pt x="2741" y="1926"/>
                  </a:lnTo>
                  <a:lnTo>
                    <a:pt x="2657" y="2051"/>
                  </a:lnTo>
                  <a:lnTo>
                    <a:pt x="2511" y="2093"/>
                  </a:lnTo>
                  <a:lnTo>
                    <a:pt x="2406" y="2156"/>
                  </a:lnTo>
                  <a:lnTo>
                    <a:pt x="2427" y="2344"/>
                  </a:lnTo>
                  <a:lnTo>
                    <a:pt x="2406" y="2428"/>
                  </a:lnTo>
                  <a:lnTo>
                    <a:pt x="2385" y="2554"/>
                  </a:lnTo>
                  <a:lnTo>
                    <a:pt x="2281" y="2637"/>
                  </a:lnTo>
                  <a:lnTo>
                    <a:pt x="2113" y="2784"/>
                  </a:lnTo>
                  <a:lnTo>
                    <a:pt x="2071" y="2867"/>
                  </a:lnTo>
                  <a:lnTo>
                    <a:pt x="2092" y="2951"/>
                  </a:lnTo>
                  <a:lnTo>
                    <a:pt x="2071" y="3056"/>
                  </a:lnTo>
                  <a:lnTo>
                    <a:pt x="1883" y="3244"/>
                  </a:lnTo>
                  <a:lnTo>
                    <a:pt x="1862" y="3370"/>
                  </a:lnTo>
                  <a:lnTo>
                    <a:pt x="1862" y="3453"/>
                  </a:lnTo>
                  <a:lnTo>
                    <a:pt x="1779" y="3558"/>
                  </a:lnTo>
                  <a:lnTo>
                    <a:pt x="1695" y="3579"/>
                  </a:lnTo>
                  <a:lnTo>
                    <a:pt x="1653" y="3662"/>
                  </a:lnTo>
                  <a:lnTo>
                    <a:pt x="1653" y="3704"/>
                  </a:lnTo>
                  <a:lnTo>
                    <a:pt x="1569" y="3830"/>
                  </a:lnTo>
                  <a:lnTo>
                    <a:pt x="1465" y="3893"/>
                  </a:lnTo>
                  <a:lnTo>
                    <a:pt x="1381" y="3872"/>
                  </a:lnTo>
                  <a:lnTo>
                    <a:pt x="1276" y="3809"/>
                  </a:lnTo>
                  <a:lnTo>
                    <a:pt x="1235" y="3683"/>
                  </a:lnTo>
                  <a:lnTo>
                    <a:pt x="1130" y="3621"/>
                  </a:lnTo>
                  <a:lnTo>
                    <a:pt x="1046" y="3621"/>
                  </a:lnTo>
                  <a:lnTo>
                    <a:pt x="879" y="3579"/>
                  </a:lnTo>
                  <a:lnTo>
                    <a:pt x="858" y="3558"/>
                  </a:lnTo>
                  <a:lnTo>
                    <a:pt x="816" y="3621"/>
                  </a:lnTo>
                  <a:lnTo>
                    <a:pt x="670" y="3621"/>
                  </a:lnTo>
                  <a:lnTo>
                    <a:pt x="649" y="3704"/>
                  </a:lnTo>
                  <a:lnTo>
                    <a:pt x="670" y="3809"/>
                  </a:lnTo>
                  <a:lnTo>
                    <a:pt x="502" y="3934"/>
                  </a:lnTo>
                  <a:lnTo>
                    <a:pt x="439" y="3997"/>
                  </a:lnTo>
                  <a:lnTo>
                    <a:pt x="335" y="4081"/>
                  </a:lnTo>
                  <a:lnTo>
                    <a:pt x="251" y="4144"/>
                  </a:lnTo>
                  <a:lnTo>
                    <a:pt x="251" y="4227"/>
                  </a:lnTo>
                  <a:lnTo>
                    <a:pt x="188" y="4290"/>
                  </a:lnTo>
                  <a:lnTo>
                    <a:pt x="209" y="4416"/>
                  </a:lnTo>
                  <a:lnTo>
                    <a:pt x="209" y="4541"/>
                  </a:lnTo>
                  <a:lnTo>
                    <a:pt x="146" y="4709"/>
                  </a:lnTo>
                  <a:lnTo>
                    <a:pt x="0" y="4855"/>
                  </a:lnTo>
                  <a:lnTo>
                    <a:pt x="0" y="4939"/>
                  </a:lnTo>
                  <a:lnTo>
                    <a:pt x="84" y="4960"/>
                  </a:lnTo>
                  <a:lnTo>
                    <a:pt x="188" y="4918"/>
                  </a:lnTo>
                  <a:lnTo>
                    <a:pt x="230" y="5274"/>
                  </a:lnTo>
                  <a:lnTo>
                    <a:pt x="335" y="5274"/>
                  </a:lnTo>
                  <a:lnTo>
                    <a:pt x="398" y="5357"/>
                  </a:lnTo>
                  <a:lnTo>
                    <a:pt x="565" y="5274"/>
                  </a:lnTo>
                  <a:lnTo>
                    <a:pt x="649" y="5399"/>
                  </a:lnTo>
                  <a:lnTo>
                    <a:pt x="628" y="5483"/>
                  </a:lnTo>
                  <a:lnTo>
                    <a:pt x="628" y="5650"/>
                  </a:lnTo>
                  <a:lnTo>
                    <a:pt x="732" y="5797"/>
                  </a:lnTo>
                  <a:lnTo>
                    <a:pt x="732" y="6006"/>
                  </a:lnTo>
                  <a:lnTo>
                    <a:pt x="649" y="6215"/>
                  </a:lnTo>
                  <a:lnTo>
                    <a:pt x="753" y="6299"/>
                  </a:lnTo>
                  <a:lnTo>
                    <a:pt x="649" y="6403"/>
                  </a:lnTo>
                  <a:lnTo>
                    <a:pt x="649" y="6403"/>
                  </a:lnTo>
                  <a:lnTo>
                    <a:pt x="732" y="6383"/>
                  </a:lnTo>
                  <a:lnTo>
                    <a:pt x="816" y="6383"/>
                  </a:lnTo>
                  <a:lnTo>
                    <a:pt x="837" y="6403"/>
                  </a:lnTo>
                  <a:lnTo>
                    <a:pt x="1507" y="6403"/>
                  </a:lnTo>
                  <a:lnTo>
                    <a:pt x="1548" y="6383"/>
                  </a:lnTo>
                  <a:lnTo>
                    <a:pt x="1590" y="6341"/>
                  </a:lnTo>
                  <a:lnTo>
                    <a:pt x="1653" y="6383"/>
                  </a:lnTo>
                  <a:lnTo>
                    <a:pt x="1695" y="6320"/>
                  </a:lnTo>
                  <a:lnTo>
                    <a:pt x="1862" y="6341"/>
                  </a:lnTo>
                  <a:lnTo>
                    <a:pt x="1904" y="6320"/>
                  </a:lnTo>
                  <a:lnTo>
                    <a:pt x="2092" y="6320"/>
                  </a:lnTo>
                  <a:lnTo>
                    <a:pt x="2134" y="6341"/>
                  </a:lnTo>
                  <a:lnTo>
                    <a:pt x="2239" y="6320"/>
                  </a:lnTo>
                  <a:lnTo>
                    <a:pt x="2323" y="6320"/>
                  </a:lnTo>
                  <a:lnTo>
                    <a:pt x="2323" y="6341"/>
                  </a:lnTo>
                  <a:lnTo>
                    <a:pt x="2490" y="6383"/>
                  </a:lnTo>
                  <a:lnTo>
                    <a:pt x="2511" y="6341"/>
                  </a:lnTo>
                  <a:lnTo>
                    <a:pt x="2553" y="6341"/>
                  </a:lnTo>
                  <a:lnTo>
                    <a:pt x="2595" y="6403"/>
                  </a:lnTo>
                  <a:lnTo>
                    <a:pt x="3327" y="6403"/>
                  </a:lnTo>
                  <a:lnTo>
                    <a:pt x="3390" y="6424"/>
                  </a:lnTo>
                  <a:lnTo>
                    <a:pt x="3431" y="6403"/>
                  </a:lnTo>
                  <a:lnTo>
                    <a:pt x="3452" y="6403"/>
                  </a:lnTo>
                  <a:lnTo>
                    <a:pt x="3536" y="6487"/>
                  </a:lnTo>
                  <a:lnTo>
                    <a:pt x="3578" y="6445"/>
                  </a:lnTo>
                  <a:lnTo>
                    <a:pt x="3662" y="6487"/>
                  </a:lnTo>
                  <a:lnTo>
                    <a:pt x="3683" y="6529"/>
                  </a:lnTo>
                  <a:lnTo>
                    <a:pt x="3745" y="6508"/>
                  </a:lnTo>
                  <a:lnTo>
                    <a:pt x="3766" y="6487"/>
                  </a:lnTo>
                  <a:lnTo>
                    <a:pt x="3808" y="6487"/>
                  </a:lnTo>
                  <a:lnTo>
                    <a:pt x="3892" y="6550"/>
                  </a:lnTo>
                  <a:lnTo>
                    <a:pt x="3955" y="6529"/>
                  </a:lnTo>
                  <a:lnTo>
                    <a:pt x="4059" y="6529"/>
                  </a:lnTo>
                  <a:lnTo>
                    <a:pt x="4101" y="6550"/>
                  </a:lnTo>
                  <a:lnTo>
                    <a:pt x="4206" y="6550"/>
                  </a:lnTo>
                  <a:lnTo>
                    <a:pt x="4206" y="6592"/>
                  </a:lnTo>
                  <a:lnTo>
                    <a:pt x="4289" y="6592"/>
                  </a:lnTo>
                  <a:lnTo>
                    <a:pt x="4310" y="6529"/>
                  </a:lnTo>
                  <a:lnTo>
                    <a:pt x="4268" y="6424"/>
                  </a:lnTo>
                  <a:lnTo>
                    <a:pt x="4268" y="6403"/>
                  </a:lnTo>
                  <a:lnTo>
                    <a:pt x="4331" y="6299"/>
                  </a:lnTo>
                  <a:lnTo>
                    <a:pt x="4373" y="6215"/>
                  </a:lnTo>
                  <a:lnTo>
                    <a:pt x="4394" y="6194"/>
                  </a:lnTo>
                  <a:lnTo>
                    <a:pt x="4373" y="6194"/>
                  </a:lnTo>
                  <a:lnTo>
                    <a:pt x="4331" y="6131"/>
                  </a:lnTo>
                  <a:lnTo>
                    <a:pt x="4331" y="6069"/>
                  </a:lnTo>
                  <a:lnTo>
                    <a:pt x="4331" y="5922"/>
                  </a:lnTo>
                  <a:lnTo>
                    <a:pt x="4164" y="5797"/>
                  </a:lnTo>
                  <a:lnTo>
                    <a:pt x="4080" y="5713"/>
                  </a:lnTo>
                  <a:lnTo>
                    <a:pt x="3996" y="5567"/>
                  </a:lnTo>
                  <a:lnTo>
                    <a:pt x="3850" y="5357"/>
                  </a:lnTo>
                  <a:lnTo>
                    <a:pt x="3808" y="5232"/>
                  </a:lnTo>
                  <a:lnTo>
                    <a:pt x="3703" y="5127"/>
                  </a:lnTo>
                  <a:lnTo>
                    <a:pt x="3557" y="5043"/>
                  </a:lnTo>
                  <a:lnTo>
                    <a:pt x="3494" y="4981"/>
                  </a:lnTo>
                  <a:lnTo>
                    <a:pt x="3494" y="4750"/>
                  </a:lnTo>
                  <a:lnTo>
                    <a:pt x="3473" y="4625"/>
                  </a:lnTo>
                  <a:lnTo>
                    <a:pt x="3452" y="4458"/>
                  </a:lnTo>
                  <a:lnTo>
                    <a:pt x="3473" y="4332"/>
                  </a:lnTo>
                  <a:lnTo>
                    <a:pt x="3431" y="4186"/>
                  </a:lnTo>
                  <a:lnTo>
                    <a:pt x="3390" y="4039"/>
                  </a:lnTo>
                  <a:lnTo>
                    <a:pt x="3452" y="3976"/>
                  </a:lnTo>
                  <a:lnTo>
                    <a:pt x="3536" y="3976"/>
                  </a:lnTo>
                  <a:lnTo>
                    <a:pt x="3641" y="3788"/>
                  </a:lnTo>
                  <a:lnTo>
                    <a:pt x="3683" y="3662"/>
                  </a:lnTo>
                  <a:lnTo>
                    <a:pt x="3787" y="3474"/>
                  </a:lnTo>
                  <a:lnTo>
                    <a:pt x="3850" y="3349"/>
                  </a:lnTo>
                  <a:lnTo>
                    <a:pt x="3955" y="3307"/>
                  </a:lnTo>
                  <a:lnTo>
                    <a:pt x="4059" y="3160"/>
                  </a:lnTo>
                  <a:lnTo>
                    <a:pt x="4059" y="3139"/>
                  </a:lnTo>
                  <a:lnTo>
                    <a:pt x="4017" y="3035"/>
                  </a:lnTo>
                  <a:lnTo>
                    <a:pt x="3955" y="2867"/>
                  </a:lnTo>
                  <a:lnTo>
                    <a:pt x="3850" y="2721"/>
                  </a:lnTo>
                  <a:lnTo>
                    <a:pt x="3766" y="2637"/>
                  </a:lnTo>
                  <a:lnTo>
                    <a:pt x="3557" y="2428"/>
                  </a:lnTo>
                  <a:lnTo>
                    <a:pt x="3348" y="2240"/>
                  </a:lnTo>
                  <a:lnTo>
                    <a:pt x="3243" y="2219"/>
                  </a:lnTo>
                  <a:lnTo>
                    <a:pt x="3243" y="2135"/>
                  </a:lnTo>
                  <a:lnTo>
                    <a:pt x="3159" y="2093"/>
                  </a:lnTo>
                  <a:lnTo>
                    <a:pt x="3159" y="2030"/>
                  </a:lnTo>
                  <a:lnTo>
                    <a:pt x="3159" y="1926"/>
                  </a:lnTo>
                  <a:lnTo>
                    <a:pt x="3180" y="1884"/>
                  </a:lnTo>
                  <a:lnTo>
                    <a:pt x="3180" y="1779"/>
                  </a:lnTo>
                  <a:lnTo>
                    <a:pt x="3369" y="1779"/>
                  </a:lnTo>
                  <a:lnTo>
                    <a:pt x="3431" y="1800"/>
                  </a:lnTo>
                  <a:lnTo>
                    <a:pt x="3536" y="1779"/>
                  </a:lnTo>
                  <a:lnTo>
                    <a:pt x="3641" y="1800"/>
                  </a:lnTo>
                  <a:lnTo>
                    <a:pt x="3683" y="1779"/>
                  </a:lnTo>
                  <a:lnTo>
                    <a:pt x="3808" y="1800"/>
                  </a:lnTo>
                  <a:lnTo>
                    <a:pt x="3892" y="1821"/>
                  </a:lnTo>
                  <a:lnTo>
                    <a:pt x="3975" y="1842"/>
                  </a:lnTo>
                  <a:lnTo>
                    <a:pt x="4017" y="1800"/>
                  </a:lnTo>
                  <a:lnTo>
                    <a:pt x="3975" y="1779"/>
                  </a:lnTo>
                  <a:lnTo>
                    <a:pt x="3808" y="1633"/>
                  </a:lnTo>
                  <a:lnTo>
                    <a:pt x="3787" y="1528"/>
                  </a:lnTo>
                  <a:lnTo>
                    <a:pt x="3703" y="1486"/>
                  </a:lnTo>
                  <a:lnTo>
                    <a:pt x="3599" y="1319"/>
                  </a:lnTo>
                  <a:lnTo>
                    <a:pt x="3578" y="1214"/>
                  </a:lnTo>
                  <a:lnTo>
                    <a:pt x="3662" y="1152"/>
                  </a:lnTo>
                  <a:lnTo>
                    <a:pt x="3703" y="1005"/>
                  </a:lnTo>
                  <a:lnTo>
                    <a:pt x="3641" y="942"/>
                  </a:lnTo>
                  <a:lnTo>
                    <a:pt x="3662" y="880"/>
                  </a:lnTo>
                  <a:lnTo>
                    <a:pt x="3683" y="838"/>
                  </a:lnTo>
                  <a:lnTo>
                    <a:pt x="3683" y="754"/>
                  </a:lnTo>
                  <a:lnTo>
                    <a:pt x="3599" y="587"/>
                  </a:lnTo>
                  <a:lnTo>
                    <a:pt x="3578" y="482"/>
                  </a:lnTo>
                  <a:lnTo>
                    <a:pt x="3536" y="440"/>
                  </a:lnTo>
                  <a:lnTo>
                    <a:pt x="3494" y="252"/>
                  </a:lnTo>
                  <a:lnTo>
                    <a:pt x="3369" y="147"/>
                  </a:lnTo>
                  <a:lnTo>
                    <a:pt x="307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84" name="Google Shape;1084;p27"/>
            <p:cNvSpPr/>
            <p:nvPr/>
          </p:nvSpPr>
          <p:spPr>
            <a:xfrm>
              <a:off x="-2501316" y="4030373"/>
              <a:ext cx="70100" cy="72448"/>
            </a:xfrm>
            <a:custGeom>
              <a:avLst/>
              <a:gdLst/>
              <a:ahLst/>
              <a:cxnLst/>
              <a:rect l="l" t="t" r="r" b="b"/>
              <a:pathLst>
                <a:path w="3307" h="3579" extrusionOk="0">
                  <a:moveTo>
                    <a:pt x="1675" y="1"/>
                  </a:moveTo>
                  <a:lnTo>
                    <a:pt x="1633" y="64"/>
                  </a:lnTo>
                  <a:lnTo>
                    <a:pt x="1570" y="22"/>
                  </a:lnTo>
                  <a:lnTo>
                    <a:pt x="1528" y="64"/>
                  </a:lnTo>
                  <a:lnTo>
                    <a:pt x="1487" y="84"/>
                  </a:lnTo>
                  <a:lnTo>
                    <a:pt x="1487" y="754"/>
                  </a:lnTo>
                  <a:lnTo>
                    <a:pt x="712" y="754"/>
                  </a:lnTo>
                  <a:lnTo>
                    <a:pt x="691" y="733"/>
                  </a:lnTo>
                  <a:lnTo>
                    <a:pt x="608" y="754"/>
                  </a:lnTo>
                  <a:lnTo>
                    <a:pt x="524" y="817"/>
                  </a:lnTo>
                  <a:lnTo>
                    <a:pt x="482" y="796"/>
                  </a:lnTo>
                  <a:lnTo>
                    <a:pt x="482" y="921"/>
                  </a:lnTo>
                  <a:lnTo>
                    <a:pt x="336" y="942"/>
                  </a:lnTo>
                  <a:lnTo>
                    <a:pt x="440" y="1131"/>
                  </a:lnTo>
                  <a:lnTo>
                    <a:pt x="629" y="1172"/>
                  </a:lnTo>
                  <a:lnTo>
                    <a:pt x="378" y="1235"/>
                  </a:lnTo>
                  <a:lnTo>
                    <a:pt x="315" y="1152"/>
                  </a:lnTo>
                  <a:lnTo>
                    <a:pt x="294" y="1340"/>
                  </a:lnTo>
                  <a:lnTo>
                    <a:pt x="273" y="1654"/>
                  </a:lnTo>
                  <a:lnTo>
                    <a:pt x="168" y="1737"/>
                  </a:lnTo>
                  <a:lnTo>
                    <a:pt x="22" y="1675"/>
                  </a:lnTo>
                  <a:lnTo>
                    <a:pt x="1" y="1758"/>
                  </a:lnTo>
                  <a:lnTo>
                    <a:pt x="126" y="1988"/>
                  </a:lnTo>
                  <a:lnTo>
                    <a:pt x="210" y="2051"/>
                  </a:lnTo>
                  <a:lnTo>
                    <a:pt x="210" y="2156"/>
                  </a:lnTo>
                  <a:lnTo>
                    <a:pt x="315" y="2281"/>
                  </a:lnTo>
                  <a:lnTo>
                    <a:pt x="315" y="2470"/>
                  </a:lnTo>
                  <a:lnTo>
                    <a:pt x="398" y="2533"/>
                  </a:lnTo>
                  <a:lnTo>
                    <a:pt x="440" y="2679"/>
                  </a:lnTo>
                  <a:lnTo>
                    <a:pt x="608" y="2805"/>
                  </a:lnTo>
                  <a:lnTo>
                    <a:pt x="545" y="2825"/>
                  </a:lnTo>
                  <a:lnTo>
                    <a:pt x="712" y="2993"/>
                  </a:lnTo>
                  <a:lnTo>
                    <a:pt x="963" y="3202"/>
                  </a:lnTo>
                  <a:lnTo>
                    <a:pt x="1026" y="3328"/>
                  </a:lnTo>
                  <a:lnTo>
                    <a:pt x="1235" y="3432"/>
                  </a:lnTo>
                  <a:lnTo>
                    <a:pt x="1256" y="3537"/>
                  </a:lnTo>
                  <a:lnTo>
                    <a:pt x="1361" y="3558"/>
                  </a:lnTo>
                  <a:lnTo>
                    <a:pt x="1382" y="3579"/>
                  </a:lnTo>
                  <a:lnTo>
                    <a:pt x="1466" y="3474"/>
                  </a:lnTo>
                  <a:lnTo>
                    <a:pt x="1466" y="3411"/>
                  </a:lnTo>
                  <a:lnTo>
                    <a:pt x="1528" y="3369"/>
                  </a:lnTo>
                  <a:lnTo>
                    <a:pt x="1633" y="3369"/>
                  </a:lnTo>
                  <a:lnTo>
                    <a:pt x="1675" y="3307"/>
                  </a:lnTo>
                  <a:lnTo>
                    <a:pt x="1696" y="3307"/>
                  </a:lnTo>
                  <a:lnTo>
                    <a:pt x="1884" y="3432"/>
                  </a:lnTo>
                  <a:lnTo>
                    <a:pt x="1884" y="3328"/>
                  </a:lnTo>
                  <a:lnTo>
                    <a:pt x="1863" y="3035"/>
                  </a:lnTo>
                  <a:lnTo>
                    <a:pt x="1779" y="2951"/>
                  </a:lnTo>
                  <a:lnTo>
                    <a:pt x="1696" y="2930"/>
                  </a:lnTo>
                  <a:lnTo>
                    <a:pt x="1633" y="2951"/>
                  </a:lnTo>
                  <a:lnTo>
                    <a:pt x="1549" y="2993"/>
                  </a:lnTo>
                  <a:lnTo>
                    <a:pt x="1549" y="2846"/>
                  </a:lnTo>
                  <a:lnTo>
                    <a:pt x="1528" y="2784"/>
                  </a:lnTo>
                  <a:lnTo>
                    <a:pt x="1570" y="2721"/>
                  </a:lnTo>
                  <a:lnTo>
                    <a:pt x="1675" y="2721"/>
                  </a:lnTo>
                  <a:lnTo>
                    <a:pt x="1800" y="2784"/>
                  </a:lnTo>
                  <a:lnTo>
                    <a:pt x="1863" y="2721"/>
                  </a:lnTo>
                  <a:lnTo>
                    <a:pt x="1884" y="2679"/>
                  </a:lnTo>
                  <a:lnTo>
                    <a:pt x="1968" y="2679"/>
                  </a:lnTo>
                  <a:lnTo>
                    <a:pt x="2177" y="2637"/>
                  </a:lnTo>
                  <a:lnTo>
                    <a:pt x="2198" y="2574"/>
                  </a:lnTo>
                  <a:lnTo>
                    <a:pt x="2177" y="2407"/>
                  </a:lnTo>
                  <a:lnTo>
                    <a:pt x="2219" y="2365"/>
                  </a:lnTo>
                  <a:lnTo>
                    <a:pt x="2365" y="2365"/>
                  </a:lnTo>
                  <a:lnTo>
                    <a:pt x="2428" y="2595"/>
                  </a:lnTo>
                  <a:lnTo>
                    <a:pt x="2512" y="2700"/>
                  </a:lnTo>
                  <a:lnTo>
                    <a:pt x="2637" y="2637"/>
                  </a:lnTo>
                  <a:lnTo>
                    <a:pt x="2721" y="2679"/>
                  </a:lnTo>
                  <a:lnTo>
                    <a:pt x="2805" y="2616"/>
                  </a:lnTo>
                  <a:lnTo>
                    <a:pt x="2909" y="2616"/>
                  </a:lnTo>
                  <a:lnTo>
                    <a:pt x="3035" y="2679"/>
                  </a:lnTo>
                  <a:lnTo>
                    <a:pt x="3056" y="2742"/>
                  </a:lnTo>
                  <a:lnTo>
                    <a:pt x="3119" y="2742"/>
                  </a:lnTo>
                  <a:lnTo>
                    <a:pt x="3119" y="2637"/>
                  </a:lnTo>
                  <a:lnTo>
                    <a:pt x="3098" y="2533"/>
                  </a:lnTo>
                  <a:lnTo>
                    <a:pt x="3244" y="2114"/>
                  </a:lnTo>
                  <a:lnTo>
                    <a:pt x="3307" y="1884"/>
                  </a:lnTo>
                  <a:lnTo>
                    <a:pt x="3307" y="1779"/>
                  </a:lnTo>
                  <a:lnTo>
                    <a:pt x="3244" y="1696"/>
                  </a:lnTo>
                  <a:lnTo>
                    <a:pt x="3223" y="1654"/>
                  </a:lnTo>
                  <a:lnTo>
                    <a:pt x="3139" y="1570"/>
                  </a:lnTo>
                  <a:lnTo>
                    <a:pt x="3119" y="1528"/>
                  </a:lnTo>
                  <a:lnTo>
                    <a:pt x="3035" y="1486"/>
                  </a:lnTo>
                  <a:lnTo>
                    <a:pt x="3014" y="1444"/>
                  </a:lnTo>
                  <a:lnTo>
                    <a:pt x="2993" y="1382"/>
                  </a:lnTo>
                  <a:lnTo>
                    <a:pt x="2993" y="1340"/>
                  </a:lnTo>
                  <a:lnTo>
                    <a:pt x="3035" y="1319"/>
                  </a:lnTo>
                  <a:lnTo>
                    <a:pt x="3056" y="1277"/>
                  </a:lnTo>
                  <a:lnTo>
                    <a:pt x="3119" y="1277"/>
                  </a:lnTo>
                  <a:lnTo>
                    <a:pt x="3098" y="1214"/>
                  </a:lnTo>
                  <a:lnTo>
                    <a:pt x="3056" y="1172"/>
                  </a:lnTo>
                  <a:lnTo>
                    <a:pt x="3056" y="1110"/>
                  </a:lnTo>
                  <a:lnTo>
                    <a:pt x="3202" y="1026"/>
                  </a:lnTo>
                  <a:lnTo>
                    <a:pt x="3307" y="1005"/>
                  </a:lnTo>
                  <a:lnTo>
                    <a:pt x="3307" y="900"/>
                  </a:lnTo>
                  <a:lnTo>
                    <a:pt x="3265" y="838"/>
                  </a:lnTo>
                  <a:lnTo>
                    <a:pt x="3307" y="754"/>
                  </a:lnTo>
                  <a:lnTo>
                    <a:pt x="3307" y="587"/>
                  </a:lnTo>
                  <a:lnTo>
                    <a:pt x="3244" y="545"/>
                  </a:lnTo>
                  <a:lnTo>
                    <a:pt x="3056" y="524"/>
                  </a:lnTo>
                  <a:lnTo>
                    <a:pt x="2930" y="587"/>
                  </a:lnTo>
                  <a:lnTo>
                    <a:pt x="2805" y="628"/>
                  </a:lnTo>
                  <a:lnTo>
                    <a:pt x="2721" y="608"/>
                  </a:lnTo>
                  <a:lnTo>
                    <a:pt x="2616" y="649"/>
                  </a:lnTo>
                  <a:lnTo>
                    <a:pt x="2575" y="608"/>
                  </a:lnTo>
                  <a:lnTo>
                    <a:pt x="2595" y="545"/>
                  </a:lnTo>
                  <a:lnTo>
                    <a:pt x="2575" y="440"/>
                  </a:lnTo>
                  <a:lnTo>
                    <a:pt x="2575" y="315"/>
                  </a:lnTo>
                  <a:lnTo>
                    <a:pt x="2533" y="189"/>
                  </a:lnTo>
                  <a:lnTo>
                    <a:pt x="2575" y="84"/>
                  </a:lnTo>
                  <a:lnTo>
                    <a:pt x="2533" y="22"/>
                  </a:lnTo>
                  <a:lnTo>
                    <a:pt x="2491" y="22"/>
                  </a:lnTo>
                  <a:lnTo>
                    <a:pt x="2470" y="64"/>
                  </a:lnTo>
                  <a:lnTo>
                    <a:pt x="2303" y="22"/>
                  </a:lnTo>
                  <a:lnTo>
                    <a:pt x="2303" y="1"/>
                  </a:lnTo>
                  <a:lnTo>
                    <a:pt x="2219" y="1"/>
                  </a:lnTo>
                  <a:lnTo>
                    <a:pt x="2114" y="22"/>
                  </a:lnTo>
                  <a:lnTo>
                    <a:pt x="2072" y="1"/>
                  </a:lnTo>
                  <a:lnTo>
                    <a:pt x="1884" y="1"/>
                  </a:lnTo>
                  <a:lnTo>
                    <a:pt x="1842" y="22"/>
                  </a:lnTo>
                  <a:lnTo>
                    <a:pt x="1675"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85" name="Google Shape;1085;p27"/>
            <p:cNvSpPr/>
            <p:nvPr/>
          </p:nvSpPr>
          <p:spPr>
            <a:xfrm>
              <a:off x="-2494660" y="4031648"/>
              <a:ext cx="24865" cy="15263"/>
            </a:xfrm>
            <a:custGeom>
              <a:avLst/>
              <a:gdLst/>
              <a:ahLst/>
              <a:cxnLst/>
              <a:rect l="l" t="t" r="r" b="b"/>
              <a:pathLst>
                <a:path w="1173" h="754" extrusionOk="0">
                  <a:moveTo>
                    <a:pt x="398" y="1"/>
                  </a:moveTo>
                  <a:lnTo>
                    <a:pt x="315" y="21"/>
                  </a:lnTo>
                  <a:lnTo>
                    <a:pt x="294" y="42"/>
                  </a:lnTo>
                  <a:lnTo>
                    <a:pt x="336" y="147"/>
                  </a:lnTo>
                  <a:lnTo>
                    <a:pt x="168" y="335"/>
                  </a:lnTo>
                  <a:lnTo>
                    <a:pt x="1" y="628"/>
                  </a:lnTo>
                  <a:lnTo>
                    <a:pt x="168" y="691"/>
                  </a:lnTo>
                  <a:lnTo>
                    <a:pt x="168" y="733"/>
                  </a:lnTo>
                  <a:lnTo>
                    <a:pt x="210" y="754"/>
                  </a:lnTo>
                  <a:lnTo>
                    <a:pt x="294" y="691"/>
                  </a:lnTo>
                  <a:lnTo>
                    <a:pt x="377" y="670"/>
                  </a:lnTo>
                  <a:lnTo>
                    <a:pt x="398" y="691"/>
                  </a:lnTo>
                  <a:lnTo>
                    <a:pt x="1173" y="691"/>
                  </a:lnTo>
                  <a:lnTo>
                    <a:pt x="1173" y="21"/>
                  </a:lnTo>
                  <a:lnTo>
                    <a:pt x="503" y="21"/>
                  </a:lnTo>
                  <a:lnTo>
                    <a:pt x="482"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86" name="Google Shape;1086;p27"/>
            <p:cNvSpPr/>
            <p:nvPr/>
          </p:nvSpPr>
          <p:spPr>
            <a:xfrm>
              <a:off x="-2472043" y="4011750"/>
              <a:ext cx="94053" cy="105059"/>
            </a:xfrm>
            <a:custGeom>
              <a:avLst/>
              <a:gdLst/>
              <a:ahLst/>
              <a:cxnLst/>
              <a:rect l="l" t="t" r="r" b="b"/>
              <a:pathLst>
                <a:path w="4437" h="5190" extrusionOk="0">
                  <a:moveTo>
                    <a:pt x="3935" y="0"/>
                  </a:moveTo>
                  <a:lnTo>
                    <a:pt x="3872" y="63"/>
                  </a:lnTo>
                  <a:lnTo>
                    <a:pt x="3767" y="42"/>
                  </a:lnTo>
                  <a:lnTo>
                    <a:pt x="3537" y="147"/>
                  </a:lnTo>
                  <a:lnTo>
                    <a:pt x="3495" y="188"/>
                  </a:lnTo>
                  <a:lnTo>
                    <a:pt x="3391" y="209"/>
                  </a:lnTo>
                  <a:lnTo>
                    <a:pt x="3244" y="377"/>
                  </a:lnTo>
                  <a:lnTo>
                    <a:pt x="2972" y="816"/>
                  </a:lnTo>
                  <a:lnTo>
                    <a:pt x="2930" y="900"/>
                  </a:lnTo>
                  <a:lnTo>
                    <a:pt x="2867" y="1004"/>
                  </a:lnTo>
                  <a:lnTo>
                    <a:pt x="2867" y="1025"/>
                  </a:lnTo>
                  <a:lnTo>
                    <a:pt x="2909" y="1130"/>
                  </a:lnTo>
                  <a:lnTo>
                    <a:pt x="2888" y="1193"/>
                  </a:lnTo>
                  <a:lnTo>
                    <a:pt x="2805" y="1193"/>
                  </a:lnTo>
                  <a:lnTo>
                    <a:pt x="2805" y="1151"/>
                  </a:lnTo>
                  <a:lnTo>
                    <a:pt x="2700" y="1151"/>
                  </a:lnTo>
                  <a:lnTo>
                    <a:pt x="2658" y="1130"/>
                  </a:lnTo>
                  <a:lnTo>
                    <a:pt x="2554" y="1130"/>
                  </a:lnTo>
                  <a:lnTo>
                    <a:pt x="2491" y="1151"/>
                  </a:lnTo>
                  <a:lnTo>
                    <a:pt x="2407" y="1088"/>
                  </a:lnTo>
                  <a:lnTo>
                    <a:pt x="2365" y="1088"/>
                  </a:lnTo>
                  <a:lnTo>
                    <a:pt x="2344" y="1109"/>
                  </a:lnTo>
                  <a:lnTo>
                    <a:pt x="2282" y="1130"/>
                  </a:lnTo>
                  <a:lnTo>
                    <a:pt x="2261" y="1088"/>
                  </a:lnTo>
                  <a:lnTo>
                    <a:pt x="2177" y="1046"/>
                  </a:lnTo>
                  <a:lnTo>
                    <a:pt x="2135" y="1088"/>
                  </a:lnTo>
                  <a:lnTo>
                    <a:pt x="2051" y="1004"/>
                  </a:lnTo>
                  <a:lnTo>
                    <a:pt x="2030" y="1004"/>
                  </a:lnTo>
                  <a:lnTo>
                    <a:pt x="1989" y="1025"/>
                  </a:lnTo>
                  <a:lnTo>
                    <a:pt x="1926" y="1004"/>
                  </a:lnTo>
                  <a:lnTo>
                    <a:pt x="1194" y="1004"/>
                  </a:lnTo>
                  <a:lnTo>
                    <a:pt x="1152" y="1109"/>
                  </a:lnTo>
                  <a:lnTo>
                    <a:pt x="1194" y="1235"/>
                  </a:lnTo>
                  <a:lnTo>
                    <a:pt x="1194" y="1360"/>
                  </a:lnTo>
                  <a:lnTo>
                    <a:pt x="1214" y="1465"/>
                  </a:lnTo>
                  <a:lnTo>
                    <a:pt x="1194" y="1528"/>
                  </a:lnTo>
                  <a:lnTo>
                    <a:pt x="1235" y="1569"/>
                  </a:lnTo>
                  <a:lnTo>
                    <a:pt x="1340" y="1528"/>
                  </a:lnTo>
                  <a:lnTo>
                    <a:pt x="1424" y="1548"/>
                  </a:lnTo>
                  <a:lnTo>
                    <a:pt x="1549" y="1507"/>
                  </a:lnTo>
                  <a:lnTo>
                    <a:pt x="1675" y="1444"/>
                  </a:lnTo>
                  <a:lnTo>
                    <a:pt x="1863" y="1465"/>
                  </a:lnTo>
                  <a:lnTo>
                    <a:pt x="1926" y="1507"/>
                  </a:lnTo>
                  <a:lnTo>
                    <a:pt x="1926" y="1674"/>
                  </a:lnTo>
                  <a:lnTo>
                    <a:pt x="1884" y="1758"/>
                  </a:lnTo>
                  <a:lnTo>
                    <a:pt x="1926" y="1820"/>
                  </a:lnTo>
                  <a:lnTo>
                    <a:pt x="1926" y="1925"/>
                  </a:lnTo>
                  <a:lnTo>
                    <a:pt x="1821" y="1946"/>
                  </a:lnTo>
                  <a:lnTo>
                    <a:pt x="1675" y="2030"/>
                  </a:lnTo>
                  <a:lnTo>
                    <a:pt x="1675" y="2092"/>
                  </a:lnTo>
                  <a:lnTo>
                    <a:pt x="1717" y="2134"/>
                  </a:lnTo>
                  <a:lnTo>
                    <a:pt x="1738" y="2197"/>
                  </a:lnTo>
                  <a:lnTo>
                    <a:pt x="1675" y="2197"/>
                  </a:lnTo>
                  <a:lnTo>
                    <a:pt x="1654" y="2239"/>
                  </a:lnTo>
                  <a:lnTo>
                    <a:pt x="1612" y="2260"/>
                  </a:lnTo>
                  <a:lnTo>
                    <a:pt x="1612" y="2302"/>
                  </a:lnTo>
                  <a:lnTo>
                    <a:pt x="1633" y="2364"/>
                  </a:lnTo>
                  <a:lnTo>
                    <a:pt x="1654" y="2406"/>
                  </a:lnTo>
                  <a:lnTo>
                    <a:pt x="1738" y="2448"/>
                  </a:lnTo>
                  <a:lnTo>
                    <a:pt x="1758" y="2490"/>
                  </a:lnTo>
                  <a:lnTo>
                    <a:pt x="1842" y="2574"/>
                  </a:lnTo>
                  <a:lnTo>
                    <a:pt x="1863" y="2616"/>
                  </a:lnTo>
                  <a:lnTo>
                    <a:pt x="1926" y="2699"/>
                  </a:lnTo>
                  <a:lnTo>
                    <a:pt x="1926" y="2804"/>
                  </a:lnTo>
                  <a:lnTo>
                    <a:pt x="1863" y="3034"/>
                  </a:lnTo>
                  <a:lnTo>
                    <a:pt x="1717" y="3453"/>
                  </a:lnTo>
                  <a:lnTo>
                    <a:pt x="1738" y="3557"/>
                  </a:lnTo>
                  <a:lnTo>
                    <a:pt x="1738" y="3662"/>
                  </a:lnTo>
                  <a:lnTo>
                    <a:pt x="1675" y="3662"/>
                  </a:lnTo>
                  <a:lnTo>
                    <a:pt x="1654" y="3599"/>
                  </a:lnTo>
                  <a:lnTo>
                    <a:pt x="1528" y="3536"/>
                  </a:lnTo>
                  <a:lnTo>
                    <a:pt x="1424" y="3536"/>
                  </a:lnTo>
                  <a:lnTo>
                    <a:pt x="1340" y="3599"/>
                  </a:lnTo>
                  <a:lnTo>
                    <a:pt x="1256" y="3557"/>
                  </a:lnTo>
                  <a:lnTo>
                    <a:pt x="1131" y="3620"/>
                  </a:lnTo>
                  <a:lnTo>
                    <a:pt x="1047" y="3515"/>
                  </a:lnTo>
                  <a:lnTo>
                    <a:pt x="984" y="3285"/>
                  </a:lnTo>
                  <a:lnTo>
                    <a:pt x="838" y="3285"/>
                  </a:lnTo>
                  <a:lnTo>
                    <a:pt x="796" y="3327"/>
                  </a:lnTo>
                  <a:lnTo>
                    <a:pt x="817" y="3494"/>
                  </a:lnTo>
                  <a:lnTo>
                    <a:pt x="796" y="3557"/>
                  </a:lnTo>
                  <a:lnTo>
                    <a:pt x="587" y="3599"/>
                  </a:lnTo>
                  <a:lnTo>
                    <a:pt x="503" y="3599"/>
                  </a:lnTo>
                  <a:lnTo>
                    <a:pt x="482" y="3641"/>
                  </a:lnTo>
                  <a:lnTo>
                    <a:pt x="419" y="3704"/>
                  </a:lnTo>
                  <a:lnTo>
                    <a:pt x="294" y="3641"/>
                  </a:lnTo>
                  <a:lnTo>
                    <a:pt x="189" y="3641"/>
                  </a:lnTo>
                  <a:lnTo>
                    <a:pt x="147" y="3704"/>
                  </a:lnTo>
                  <a:lnTo>
                    <a:pt x="168" y="3766"/>
                  </a:lnTo>
                  <a:lnTo>
                    <a:pt x="168" y="3913"/>
                  </a:lnTo>
                  <a:lnTo>
                    <a:pt x="252" y="3871"/>
                  </a:lnTo>
                  <a:lnTo>
                    <a:pt x="315" y="3850"/>
                  </a:lnTo>
                  <a:lnTo>
                    <a:pt x="398" y="3871"/>
                  </a:lnTo>
                  <a:lnTo>
                    <a:pt x="482" y="3955"/>
                  </a:lnTo>
                  <a:lnTo>
                    <a:pt x="503" y="4248"/>
                  </a:lnTo>
                  <a:lnTo>
                    <a:pt x="503" y="4352"/>
                  </a:lnTo>
                  <a:lnTo>
                    <a:pt x="315" y="4227"/>
                  </a:lnTo>
                  <a:lnTo>
                    <a:pt x="294" y="4227"/>
                  </a:lnTo>
                  <a:lnTo>
                    <a:pt x="252" y="4289"/>
                  </a:lnTo>
                  <a:lnTo>
                    <a:pt x="147" y="4289"/>
                  </a:lnTo>
                  <a:lnTo>
                    <a:pt x="85" y="4331"/>
                  </a:lnTo>
                  <a:lnTo>
                    <a:pt x="85" y="4394"/>
                  </a:lnTo>
                  <a:lnTo>
                    <a:pt x="1" y="4499"/>
                  </a:lnTo>
                  <a:lnTo>
                    <a:pt x="106" y="4603"/>
                  </a:lnTo>
                  <a:lnTo>
                    <a:pt x="168" y="4687"/>
                  </a:lnTo>
                  <a:lnTo>
                    <a:pt x="315" y="4792"/>
                  </a:lnTo>
                  <a:lnTo>
                    <a:pt x="315" y="4896"/>
                  </a:lnTo>
                  <a:lnTo>
                    <a:pt x="419" y="5001"/>
                  </a:lnTo>
                  <a:lnTo>
                    <a:pt x="419" y="5126"/>
                  </a:lnTo>
                  <a:lnTo>
                    <a:pt x="482" y="5189"/>
                  </a:lnTo>
                  <a:lnTo>
                    <a:pt x="524" y="5168"/>
                  </a:lnTo>
                  <a:lnTo>
                    <a:pt x="608" y="5022"/>
                  </a:lnTo>
                  <a:lnTo>
                    <a:pt x="629" y="5022"/>
                  </a:lnTo>
                  <a:lnTo>
                    <a:pt x="712" y="4980"/>
                  </a:lnTo>
                  <a:lnTo>
                    <a:pt x="775" y="4875"/>
                  </a:lnTo>
                  <a:lnTo>
                    <a:pt x="838" y="4854"/>
                  </a:lnTo>
                  <a:lnTo>
                    <a:pt x="942" y="4771"/>
                  </a:lnTo>
                  <a:lnTo>
                    <a:pt x="1005" y="4771"/>
                  </a:lnTo>
                  <a:lnTo>
                    <a:pt x="1047" y="4813"/>
                  </a:lnTo>
                  <a:lnTo>
                    <a:pt x="1110" y="4896"/>
                  </a:lnTo>
                  <a:lnTo>
                    <a:pt x="1110" y="5001"/>
                  </a:lnTo>
                  <a:lnTo>
                    <a:pt x="1131" y="4980"/>
                  </a:lnTo>
                  <a:lnTo>
                    <a:pt x="1194" y="5001"/>
                  </a:lnTo>
                  <a:lnTo>
                    <a:pt x="1298" y="4959"/>
                  </a:lnTo>
                  <a:lnTo>
                    <a:pt x="1319" y="5001"/>
                  </a:lnTo>
                  <a:lnTo>
                    <a:pt x="1319" y="5064"/>
                  </a:lnTo>
                  <a:lnTo>
                    <a:pt x="1424" y="5064"/>
                  </a:lnTo>
                  <a:lnTo>
                    <a:pt x="1507" y="4980"/>
                  </a:lnTo>
                  <a:lnTo>
                    <a:pt x="1507" y="4875"/>
                  </a:lnTo>
                  <a:lnTo>
                    <a:pt x="1570" y="4854"/>
                  </a:lnTo>
                  <a:lnTo>
                    <a:pt x="1654" y="4875"/>
                  </a:lnTo>
                  <a:lnTo>
                    <a:pt x="1758" y="4771"/>
                  </a:lnTo>
                  <a:lnTo>
                    <a:pt x="1947" y="4708"/>
                  </a:lnTo>
                  <a:lnTo>
                    <a:pt x="1947" y="4771"/>
                  </a:lnTo>
                  <a:lnTo>
                    <a:pt x="1863" y="4896"/>
                  </a:lnTo>
                  <a:lnTo>
                    <a:pt x="1884" y="4917"/>
                  </a:lnTo>
                  <a:lnTo>
                    <a:pt x="1947" y="5022"/>
                  </a:lnTo>
                  <a:lnTo>
                    <a:pt x="2072" y="5105"/>
                  </a:lnTo>
                  <a:lnTo>
                    <a:pt x="2198" y="5022"/>
                  </a:lnTo>
                  <a:lnTo>
                    <a:pt x="2282" y="4917"/>
                  </a:lnTo>
                  <a:lnTo>
                    <a:pt x="2512" y="4687"/>
                  </a:lnTo>
                  <a:lnTo>
                    <a:pt x="2574" y="4603"/>
                  </a:lnTo>
                  <a:lnTo>
                    <a:pt x="2658" y="4541"/>
                  </a:lnTo>
                  <a:lnTo>
                    <a:pt x="2763" y="4499"/>
                  </a:lnTo>
                  <a:lnTo>
                    <a:pt x="2867" y="4352"/>
                  </a:lnTo>
                  <a:lnTo>
                    <a:pt x="2867" y="4248"/>
                  </a:lnTo>
                  <a:lnTo>
                    <a:pt x="2888" y="4080"/>
                  </a:lnTo>
                  <a:lnTo>
                    <a:pt x="2909" y="3766"/>
                  </a:lnTo>
                  <a:lnTo>
                    <a:pt x="2888" y="3745"/>
                  </a:lnTo>
                  <a:lnTo>
                    <a:pt x="2867" y="3557"/>
                  </a:lnTo>
                  <a:lnTo>
                    <a:pt x="2909" y="3453"/>
                  </a:lnTo>
                  <a:lnTo>
                    <a:pt x="3098" y="3285"/>
                  </a:lnTo>
                  <a:lnTo>
                    <a:pt x="3098" y="3139"/>
                  </a:lnTo>
                  <a:lnTo>
                    <a:pt x="3202" y="3013"/>
                  </a:lnTo>
                  <a:lnTo>
                    <a:pt x="3328" y="2908"/>
                  </a:lnTo>
                  <a:lnTo>
                    <a:pt x="3411" y="2929"/>
                  </a:lnTo>
                  <a:lnTo>
                    <a:pt x="3516" y="2867"/>
                  </a:lnTo>
                  <a:lnTo>
                    <a:pt x="3621" y="2825"/>
                  </a:lnTo>
                  <a:lnTo>
                    <a:pt x="3809" y="2511"/>
                  </a:lnTo>
                  <a:lnTo>
                    <a:pt x="3809" y="2344"/>
                  </a:lnTo>
                  <a:lnTo>
                    <a:pt x="3851" y="2155"/>
                  </a:lnTo>
                  <a:lnTo>
                    <a:pt x="3935" y="2092"/>
                  </a:lnTo>
                  <a:lnTo>
                    <a:pt x="3955" y="1946"/>
                  </a:lnTo>
                  <a:lnTo>
                    <a:pt x="3935" y="1925"/>
                  </a:lnTo>
                  <a:lnTo>
                    <a:pt x="3955" y="1737"/>
                  </a:lnTo>
                  <a:lnTo>
                    <a:pt x="3955" y="1653"/>
                  </a:lnTo>
                  <a:lnTo>
                    <a:pt x="3955" y="1507"/>
                  </a:lnTo>
                  <a:lnTo>
                    <a:pt x="4060" y="1402"/>
                  </a:lnTo>
                  <a:lnTo>
                    <a:pt x="4060" y="1256"/>
                  </a:lnTo>
                  <a:lnTo>
                    <a:pt x="4081" y="1130"/>
                  </a:lnTo>
                  <a:lnTo>
                    <a:pt x="4039" y="921"/>
                  </a:lnTo>
                  <a:lnTo>
                    <a:pt x="4290" y="607"/>
                  </a:lnTo>
                  <a:lnTo>
                    <a:pt x="4332" y="502"/>
                  </a:lnTo>
                  <a:lnTo>
                    <a:pt x="4437" y="460"/>
                  </a:lnTo>
                  <a:lnTo>
                    <a:pt x="4437" y="209"/>
                  </a:lnTo>
                  <a:lnTo>
                    <a:pt x="4374" y="105"/>
                  </a:lnTo>
                  <a:lnTo>
                    <a:pt x="4374" y="63"/>
                  </a:lnTo>
                  <a:lnTo>
                    <a:pt x="4290" y="84"/>
                  </a:lnTo>
                  <a:lnTo>
                    <a:pt x="4248" y="105"/>
                  </a:lnTo>
                  <a:lnTo>
                    <a:pt x="4144" y="63"/>
                  </a:lnTo>
                  <a:lnTo>
                    <a:pt x="4123"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87" name="Google Shape;1087;p27"/>
            <p:cNvSpPr/>
            <p:nvPr/>
          </p:nvSpPr>
          <p:spPr>
            <a:xfrm>
              <a:off x="-2461826" y="4108304"/>
              <a:ext cx="13312" cy="17388"/>
            </a:xfrm>
            <a:custGeom>
              <a:avLst/>
              <a:gdLst/>
              <a:ahLst/>
              <a:cxnLst/>
              <a:rect l="l" t="t" r="r" b="b"/>
              <a:pathLst>
                <a:path w="628" h="859" extrusionOk="0">
                  <a:moveTo>
                    <a:pt x="460" y="1"/>
                  </a:moveTo>
                  <a:lnTo>
                    <a:pt x="356" y="84"/>
                  </a:lnTo>
                  <a:lnTo>
                    <a:pt x="293" y="105"/>
                  </a:lnTo>
                  <a:lnTo>
                    <a:pt x="230" y="210"/>
                  </a:lnTo>
                  <a:lnTo>
                    <a:pt x="147" y="252"/>
                  </a:lnTo>
                  <a:lnTo>
                    <a:pt x="126" y="252"/>
                  </a:lnTo>
                  <a:lnTo>
                    <a:pt x="42" y="398"/>
                  </a:lnTo>
                  <a:lnTo>
                    <a:pt x="0" y="419"/>
                  </a:lnTo>
                  <a:lnTo>
                    <a:pt x="84" y="503"/>
                  </a:lnTo>
                  <a:lnTo>
                    <a:pt x="105" y="670"/>
                  </a:lnTo>
                  <a:lnTo>
                    <a:pt x="42" y="775"/>
                  </a:lnTo>
                  <a:lnTo>
                    <a:pt x="84" y="859"/>
                  </a:lnTo>
                  <a:lnTo>
                    <a:pt x="188" y="775"/>
                  </a:lnTo>
                  <a:lnTo>
                    <a:pt x="293" y="775"/>
                  </a:lnTo>
                  <a:lnTo>
                    <a:pt x="356" y="712"/>
                  </a:lnTo>
                  <a:lnTo>
                    <a:pt x="335" y="503"/>
                  </a:lnTo>
                  <a:lnTo>
                    <a:pt x="398" y="440"/>
                  </a:lnTo>
                  <a:lnTo>
                    <a:pt x="523" y="335"/>
                  </a:lnTo>
                  <a:lnTo>
                    <a:pt x="628" y="231"/>
                  </a:lnTo>
                  <a:lnTo>
                    <a:pt x="628" y="126"/>
                  </a:lnTo>
                  <a:lnTo>
                    <a:pt x="565" y="43"/>
                  </a:lnTo>
                  <a:lnTo>
                    <a:pt x="523"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88" name="Google Shape;1088;p27"/>
            <p:cNvSpPr/>
            <p:nvPr/>
          </p:nvSpPr>
          <p:spPr>
            <a:xfrm>
              <a:off x="-2248946" y="4067658"/>
              <a:ext cx="137063" cy="133418"/>
            </a:xfrm>
            <a:custGeom>
              <a:avLst/>
              <a:gdLst/>
              <a:ahLst/>
              <a:cxnLst/>
              <a:rect l="l" t="t" r="r" b="b"/>
              <a:pathLst>
                <a:path w="6466" h="6591" extrusionOk="0">
                  <a:moveTo>
                    <a:pt x="2553" y="0"/>
                  </a:moveTo>
                  <a:lnTo>
                    <a:pt x="1779" y="42"/>
                  </a:lnTo>
                  <a:lnTo>
                    <a:pt x="858" y="42"/>
                  </a:lnTo>
                  <a:lnTo>
                    <a:pt x="816" y="105"/>
                  </a:lnTo>
                  <a:lnTo>
                    <a:pt x="754" y="105"/>
                  </a:lnTo>
                  <a:lnTo>
                    <a:pt x="712" y="146"/>
                  </a:lnTo>
                  <a:lnTo>
                    <a:pt x="775" y="230"/>
                  </a:lnTo>
                  <a:lnTo>
                    <a:pt x="858" y="314"/>
                  </a:lnTo>
                  <a:lnTo>
                    <a:pt x="858" y="356"/>
                  </a:lnTo>
                  <a:lnTo>
                    <a:pt x="921" y="439"/>
                  </a:lnTo>
                  <a:lnTo>
                    <a:pt x="963" y="628"/>
                  </a:lnTo>
                  <a:lnTo>
                    <a:pt x="984" y="732"/>
                  </a:lnTo>
                  <a:lnTo>
                    <a:pt x="942" y="795"/>
                  </a:lnTo>
                  <a:lnTo>
                    <a:pt x="942" y="879"/>
                  </a:lnTo>
                  <a:lnTo>
                    <a:pt x="879" y="942"/>
                  </a:lnTo>
                  <a:lnTo>
                    <a:pt x="816" y="963"/>
                  </a:lnTo>
                  <a:lnTo>
                    <a:pt x="754" y="963"/>
                  </a:lnTo>
                  <a:lnTo>
                    <a:pt x="733" y="942"/>
                  </a:lnTo>
                  <a:lnTo>
                    <a:pt x="733" y="983"/>
                  </a:lnTo>
                  <a:lnTo>
                    <a:pt x="754" y="1046"/>
                  </a:lnTo>
                  <a:lnTo>
                    <a:pt x="754" y="1109"/>
                  </a:lnTo>
                  <a:lnTo>
                    <a:pt x="858" y="1151"/>
                  </a:lnTo>
                  <a:lnTo>
                    <a:pt x="858" y="1214"/>
                  </a:lnTo>
                  <a:lnTo>
                    <a:pt x="942" y="1214"/>
                  </a:lnTo>
                  <a:lnTo>
                    <a:pt x="963" y="1402"/>
                  </a:lnTo>
                  <a:lnTo>
                    <a:pt x="963" y="1486"/>
                  </a:lnTo>
                  <a:lnTo>
                    <a:pt x="858" y="1590"/>
                  </a:lnTo>
                  <a:lnTo>
                    <a:pt x="775" y="1674"/>
                  </a:lnTo>
                  <a:lnTo>
                    <a:pt x="733" y="1716"/>
                  </a:lnTo>
                  <a:lnTo>
                    <a:pt x="565" y="1883"/>
                  </a:lnTo>
                  <a:lnTo>
                    <a:pt x="461" y="2030"/>
                  </a:lnTo>
                  <a:lnTo>
                    <a:pt x="293" y="2092"/>
                  </a:lnTo>
                  <a:lnTo>
                    <a:pt x="0" y="2092"/>
                  </a:lnTo>
                  <a:lnTo>
                    <a:pt x="84" y="2553"/>
                  </a:lnTo>
                  <a:lnTo>
                    <a:pt x="210" y="3243"/>
                  </a:lnTo>
                  <a:lnTo>
                    <a:pt x="628" y="3808"/>
                  </a:lnTo>
                  <a:lnTo>
                    <a:pt x="754" y="4248"/>
                  </a:lnTo>
                  <a:lnTo>
                    <a:pt x="942" y="4352"/>
                  </a:lnTo>
                  <a:lnTo>
                    <a:pt x="1026" y="4352"/>
                  </a:lnTo>
                  <a:lnTo>
                    <a:pt x="1130" y="4394"/>
                  </a:lnTo>
                  <a:lnTo>
                    <a:pt x="1172" y="4394"/>
                  </a:lnTo>
                  <a:lnTo>
                    <a:pt x="1256" y="4436"/>
                  </a:lnTo>
                  <a:lnTo>
                    <a:pt x="1256" y="4499"/>
                  </a:lnTo>
                  <a:lnTo>
                    <a:pt x="1340" y="4561"/>
                  </a:lnTo>
                  <a:lnTo>
                    <a:pt x="1444" y="4561"/>
                  </a:lnTo>
                  <a:lnTo>
                    <a:pt x="1695" y="4645"/>
                  </a:lnTo>
                  <a:lnTo>
                    <a:pt x="1779" y="4645"/>
                  </a:lnTo>
                  <a:lnTo>
                    <a:pt x="1821" y="4708"/>
                  </a:lnTo>
                  <a:lnTo>
                    <a:pt x="1884" y="4729"/>
                  </a:lnTo>
                  <a:lnTo>
                    <a:pt x="1925" y="4812"/>
                  </a:lnTo>
                  <a:lnTo>
                    <a:pt x="2030" y="4917"/>
                  </a:lnTo>
                  <a:lnTo>
                    <a:pt x="2093" y="4917"/>
                  </a:lnTo>
                  <a:lnTo>
                    <a:pt x="2093" y="4938"/>
                  </a:lnTo>
                  <a:lnTo>
                    <a:pt x="2114" y="4917"/>
                  </a:lnTo>
                  <a:lnTo>
                    <a:pt x="2177" y="4917"/>
                  </a:lnTo>
                  <a:lnTo>
                    <a:pt x="2197" y="4980"/>
                  </a:lnTo>
                  <a:lnTo>
                    <a:pt x="2281" y="4980"/>
                  </a:lnTo>
                  <a:lnTo>
                    <a:pt x="2302" y="5022"/>
                  </a:lnTo>
                  <a:lnTo>
                    <a:pt x="2323" y="4980"/>
                  </a:lnTo>
                  <a:lnTo>
                    <a:pt x="2407" y="5022"/>
                  </a:lnTo>
                  <a:lnTo>
                    <a:pt x="2428" y="5043"/>
                  </a:lnTo>
                  <a:lnTo>
                    <a:pt x="2490" y="5043"/>
                  </a:lnTo>
                  <a:lnTo>
                    <a:pt x="2511" y="5084"/>
                  </a:lnTo>
                  <a:lnTo>
                    <a:pt x="2553" y="5126"/>
                  </a:lnTo>
                  <a:lnTo>
                    <a:pt x="2637" y="5189"/>
                  </a:lnTo>
                  <a:lnTo>
                    <a:pt x="2825" y="5398"/>
                  </a:lnTo>
                  <a:lnTo>
                    <a:pt x="2846" y="5608"/>
                  </a:lnTo>
                  <a:lnTo>
                    <a:pt x="2846" y="6591"/>
                  </a:lnTo>
                  <a:lnTo>
                    <a:pt x="2951" y="6193"/>
                  </a:lnTo>
                  <a:lnTo>
                    <a:pt x="3495" y="6173"/>
                  </a:lnTo>
                  <a:lnTo>
                    <a:pt x="3599" y="6131"/>
                  </a:lnTo>
                  <a:lnTo>
                    <a:pt x="3641" y="6110"/>
                  </a:lnTo>
                  <a:lnTo>
                    <a:pt x="3704" y="6089"/>
                  </a:lnTo>
                  <a:lnTo>
                    <a:pt x="3704" y="6131"/>
                  </a:lnTo>
                  <a:lnTo>
                    <a:pt x="3788" y="6173"/>
                  </a:lnTo>
                  <a:lnTo>
                    <a:pt x="3871" y="6214"/>
                  </a:lnTo>
                  <a:lnTo>
                    <a:pt x="3955" y="6214"/>
                  </a:lnTo>
                  <a:lnTo>
                    <a:pt x="3997" y="6298"/>
                  </a:lnTo>
                  <a:lnTo>
                    <a:pt x="3976" y="6319"/>
                  </a:lnTo>
                  <a:lnTo>
                    <a:pt x="4164" y="6298"/>
                  </a:lnTo>
                  <a:lnTo>
                    <a:pt x="4269" y="6193"/>
                  </a:lnTo>
                  <a:lnTo>
                    <a:pt x="4332" y="6193"/>
                  </a:lnTo>
                  <a:lnTo>
                    <a:pt x="4394" y="6131"/>
                  </a:lnTo>
                  <a:lnTo>
                    <a:pt x="4436" y="6173"/>
                  </a:lnTo>
                  <a:lnTo>
                    <a:pt x="4436" y="6214"/>
                  </a:lnTo>
                  <a:lnTo>
                    <a:pt x="4520" y="6214"/>
                  </a:lnTo>
                  <a:lnTo>
                    <a:pt x="4604" y="6277"/>
                  </a:lnTo>
                  <a:lnTo>
                    <a:pt x="4729" y="6214"/>
                  </a:lnTo>
                  <a:lnTo>
                    <a:pt x="4897" y="6193"/>
                  </a:lnTo>
                  <a:lnTo>
                    <a:pt x="4918" y="6110"/>
                  </a:lnTo>
                  <a:lnTo>
                    <a:pt x="4897" y="6068"/>
                  </a:lnTo>
                  <a:lnTo>
                    <a:pt x="4938" y="6005"/>
                  </a:lnTo>
                  <a:lnTo>
                    <a:pt x="5043" y="6026"/>
                  </a:lnTo>
                  <a:lnTo>
                    <a:pt x="5127" y="6026"/>
                  </a:lnTo>
                  <a:lnTo>
                    <a:pt x="5210" y="6089"/>
                  </a:lnTo>
                  <a:lnTo>
                    <a:pt x="5315" y="6068"/>
                  </a:lnTo>
                  <a:lnTo>
                    <a:pt x="5357" y="6026"/>
                  </a:lnTo>
                  <a:lnTo>
                    <a:pt x="5566" y="5963"/>
                  </a:lnTo>
                  <a:lnTo>
                    <a:pt x="5650" y="5984"/>
                  </a:lnTo>
                  <a:lnTo>
                    <a:pt x="5754" y="5963"/>
                  </a:lnTo>
                  <a:lnTo>
                    <a:pt x="5775" y="5900"/>
                  </a:lnTo>
                  <a:lnTo>
                    <a:pt x="5901" y="5900"/>
                  </a:lnTo>
                  <a:lnTo>
                    <a:pt x="5985" y="5817"/>
                  </a:lnTo>
                  <a:lnTo>
                    <a:pt x="6110" y="5796"/>
                  </a:lnTo>
                  <a:lnTo>
                    <a:pt x="6194" y="5712"/>
                  </a:lnTo>
                  <a:lnTo>
                    <a:pt x="6278" y="5649"/>
                  </a:lnTo>
                  <a:lnTo>
                    <a:pt x="6382" y="5670"/>
                  </a:lnTo>
                  <a:lnTo>
                    <a:pt x="6424" y="5608"/>
                  </a:lnTo>
                  <a:lnTo>
                    <a:pt x="6466" y="5587"/>
                  </a:lnTo>
                  <a:lnTo>
                    <a:pt x="6424" y="5587"/>
                  </a:lnTo>
                  <a:lnTo>
                    <a:pt x="6424" y="5545"/>
                  </a:lnTo>
                  <a:lnTo>
                    <a:pt x="6298" y="5440"/>
                  </a:lnTo>
                  <a:lnTo>
                    <a:pt x="6173" y="5398"/>
                  </a:lnTo>
                  <a:lnTo>
                    <a:pt x="5964" y="5189"/>
                  </a:lnTo>
                  <a:lnTo>
                    <a:pt x="5985" y="5126"/>
                  </a:lnTo>
                  <a:lnTo>
                    <a:pt x="5901" y="4938"/>
                  </a:lnTo>
                  <a:lnTo>
                    <a:pt x="5859" y="4875"/>
                  </a:lnTo>
                  <a:lnTo>
                    <a:pt x="5901" y="4771"/>
                  </a:lnTo>
                  <a:lnTo>
                    <a:pt x="5859" y="4729"/>
                  </a:lnTo>
                  <a:lnTo>
                    <a:pt x="5838" y="4624"/>
                  </a:lnTo>
                  <a:lnTo>
                    <a:pt x="5796" y="4540"/>
                  </a:lnTo>
                  <a:lnTo>
                    <a:pt x="5838" y="4540"/>
                  </a:lnTo>
                  <a:lnTo>
                    <a:pt x="5775" y="4394"/>
                  </a:lnTo>
                  <a:lnTo>
                    <a:pt x="5754" y="4248"/>
                  </a:lnTo>
                  <a:lnTo>
                    <a:pt x="5838" y="4206"/>
                  </a:lnTo>
                  <a:lnTo>
                    <a:pt x="5838" y="4038"/>
                  </a:lnTo>
                  <a:lnTo>
                    <a:pt x="5754" y="3976"/>
                  </a:lnTo>
                  <a:lnTo>
                    <a:pt x="5754" y="3766"/>
                  </a:lnTo>
                  <a:lnTo>
                    <a:pt x="5775" y="3620"/>
                  </a:lnTo>
                  <a:lnTo>
                    <a:pt x="5859" y="3578"/>
                  </a:lnTo>
                  <a:lnTo>
                    <a:pt x="5880" y="3599"/>
                  </a:lnTo>
                  <a:lnTo>
                    <a:pt x="5943" y="3515"/>
                  </a:lnTo>
                  <a:lnTo>
                    <a:pt x="5859" y="3306"/>
                  </a:lnTo>
                  <a:lnTo>
                    <a:pt x="5775" y="3306"/>
                  </a:lnTo>
                  <a:lnTo>
                    <a:pt x="5650" y="3180"/>
                  </a:lnTo>
                  <a:lnTo>
                    <a:pt x="5482" y="3055"/>
                  </a:lnTo>
                  <a:lnTo>
                    <a:pt x="5482" y="2929"/>
                  </a:lnTo>
                  <a:lnTo>
                    <a:pt x="5566" y="2657"/>
                  </a:lnTo>
                  <a:lnTo>
                    <a:pt x="5692" y="2302"/>
                  </a:lnTo>
                  <a:lnTo>
                    <a:pt x="5754" y="2239"/>
                  </a:lnTo>
                  <a:lnTo>
                    <a:pt x="5734" y="2134"/>
                  </a:lnTo>
                  <a:lnTo>
                    <a:pt x="5692" y="2113"/>
                  </a:lnTo>
                  <a:lnTo>
                    <a:pt x="5734" y="2113"/>
                  </a:lnTo>
                  <a:lnTo>
                    <a:pt x="5022" y="1611"/>
                  </a:lnTo>
                  <a:lnTo>
                    <a:pt x="4959" y="1527"/>
                  </a:lnTo>
                  <a:lnTo>
                    <a:pt x="4938" y="1486"/>
                  </a:lnTo>
                  <a:lnTo>
                    <a:pt x="4959" y="1402"/>
                  </a:lnTo>
                  <a:lnTo>
                    <a:pt x="4834" y="1214"/>
                  </a:lnTo>
                  <a:lnTo>
                    <a:pt x="2741"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89" name="Google Shape;1089;p27"/>
            <p:cNvSpPr/>
            <p:nvPr/>
          </p:nvSpPr>
          <p:spPr>
            <a:xfrm>
              <a:off x="-2252931" y="4070188"/>
              <a:ext cx="24843" cy="19514"/>
            </a:xfrm>
            <a:custGeom>
              <a:avLst/>
              <a:gdLst/>
              <a:ahLst/>
              <a:cxnLst/>
              <a:rect l="l" t="t" r="r" b="b"/>
              <a:pathLst>
                <a:path w="1172" h="964" extrusionOk="0">
                  <a:moveTo>
                    <a:pt x="795" y="1"/>
                  </a:moveTo>
                  <a:lnTo>
                    <a:pt x="795" y="84"/>
                  </a:lnTo>
                  <a:lnTo>
                    <a:pt x="732" y="126"/>
                  </a:lnTo>
                  <a:lnTo>
                    <a:pt x="649" y="126"/>
                  </a:lnTo>
                  <a:lnTo>
                    <a:pt x="607" y="84"/>
                  </a:lnTo>
                  <a:lnTo>
                    <a:pt x="544" y="42"/>
                  </a:lnTo>
                  <a:lnTo>
                    <a:pt x="440" y="126"/>
                  </a:lnTo>
                  <a:lnTo>
                    <a:pt x="377" y="147"/>
                  </a:lnTo>
                  <a:lnTo>
                    <a:pt x="335" y="126"/>
                  </a:lnTo>
                  <a:lnTo>
                    <a:pt x="209" y="231"/>
                  </a:lnTo>
                  <a:lnTo>
                    <a:pt x="105" y="356"/>
                  </a:lnTo>
                  <a:lnTo>
                    <a:pt x="0" y="733"/>
                  </a:lnTo>
                  <a:lnTo>
                    <a:pt x="0" y="817"/>
                  </a:lnTo>
                  <a:lnTo>
                    <a:pt x="209" y="817"/>
                  </a:lnTo>
                  <a:lnTo>
                    <a:pt x="272" y="921"/>
                  </a:lnTo>
                  <a:lnTo>
                    <a:pt x="335" y="963"/>
                  </a:lnTo>
                  <a:lnTo>
                    <a:pt x="398" y="921"/>
                  </a:lnTo>
                  <a:lnTo>
                    <a:pt x="419" y="921"/>
                  </a:lnTo>
                  <a:lnTo>
                    <a:pt x="481" y="963"/>
                  </a:lnTo>
                  <a:lnTo>
                    <a:pt x="607" y="921"/>
                  </a:lnTo>
                  <a:lnTo>
                    <a:pt x="607" y="858"/>
                  </a:lnTo>
                  <a:lnTo>
                    <a:pt x="691" y="670"/>
                  </a:lnTo>
                  <a:lnTo>
                    <a:pt x="649" y="566"/>
                  </a:lnTo>
                  <a:lnTo>
                    <a:pt x="712" y="566"/>
                  </a:lnTo>
                  <a:lnTo>
                    <a:pt x="753" y="628"/>
                  </a:lnTo>
                  <a:lnTo>
                    <a:pt x="816" y="628"/>
                  </a:lnTo>
                  <a:lnTo>
                    <a:pt x="858" y="733"/>
                  </a:lnTo>
                  <a:lnTo>
                    <a:pt x="921" y="754"/>
                  </a:lnTo>
                  <a:lnTo>
                    <a:pt x="921" y="817"/>
                  </a:lnTo>
                  <a:lnTo>
                    <a:pt x="942" y="838"/>
                  </a:lnTo>
                  <a:lnTo>
                    <a:pt x="1004" y="838"/>
                  </a:lnTo>
                  <a:lnTo>
                    <a:pt x="1067" y="817"/>
                  </a:lnTo>
                  <a:lnTo>
                    <a:pt x="1130" y="754"/>
                  </a:lnTo>
                  <a:lnTo>
                    <a:pt x="1130" y="670"/>
                  </a:lnTo>
                  <a:lnTo>
                    <a:pt x="1172" y="607"/>
                  </a:lnTo>
                  <a:lnTo>
                    <a:pt x="1151" y="503"/>
                  </a:lnTo>
                  <a:lnTo>
                    <a:pt x="1109" y="314"/>
                  </a:lnTo>
                  <a:lnTo>
                    <a:pt x="1046" y="231"/>
                  </a:lnTo>
                  <a:lnTo>
                    <a:pt x="1046" y="189"/>
                  </a:lnTo>
                  <a:lnTo>
                    <a:pt x="963" y="105"/>
                  </a:lnTo>
                  <a:lnTo>
                    <a:pt x="900" y="21"/>
                  </a:lnTo>
                  <a:lnTo>
                    <a:pt x="90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90" name="Google Shape;1090;p27"/>
            <p:cNvSpPr/>
            <p:nvPr/>
          </p:nvSpPr>
          <p:spPr>
            <a:xfrm>
              <a:off x="-2252931" y="4081625"/>
              <a:ext cx="24398" cy="28400"/>
            </a:xfrm>
            <a:custGeom>
              <a:avLst/>
              <a:gdLst/>
              <a:ahLst/>
              <a:cxnLst/>
              <a:rect l="l" t="t" r="r" b="b"/>
              <a:pathLst>
                <a:path w="1151" h="1403" extrusionOk="0">
                  <a:moveTo>
                    <a:pt x="649" y="1"/>
                  </a:moveTo>
                  <a:lnTo>
                    <a:pt x="691" y="105"/>
                  </a:lnTo>
                  <a:lnTo>
                    <a:pt x="607" y="293"/>
                  </a:lnTo>
                  <a:lnTo>
                    <a:pt x="607" y="356"/>
                  </a:lnTo>
                  <a:lnTo>
                    <a:pt x="481" y="398"/>
                  </a:lnTo>
                  <a:lnTo>
                    <a:pt x="419" y="356"/>
                  </a:lnTo>
                  <a:lnTo>
                    <a:pt x="398" y="356"/>
                  </a:lnTo>
                  <a:lnTo>
                    <a:pt x="335" y="398"/>
                  </a:lnTo>
                  <a:lnTo>
                    <a:pt x="272" y="356"/>
                  </a:lnTo>
                  <a:lnTo>
                    <a:pt x="209" y="252"/>
                  </a:lnTo>
                  <a:lnTo>
                    <a:pt x="0" y="252"/>
                  </a:lnTo>
                  <a:lnTo>
                    <a:pt x="0" y="314"/>
                  </a:lnTo>
                  <a:lnTo>
                    <a:pt x="63" y="419"/>
                  </a:lnTo>
                  <a:lnTo>
                    <a:pt x="84" y="565"/>
                  </a:lnTo>
                  <a:lnTo>
                    <a:pt x="84" y="712"/>
                  </a:lnTo>
                  <a:lnTo>
                    <a:pt x="188" y="1402"/>
                  </a:lnTo>
                  <a:lnTo>
                    <a:pt x="481" y="1402"/>
                  </a:lnTo>
                  <a:lnTo>
                    <a:pt x="649" y="1340"/>
                  </a:lnTo>
                  <a:lnTo>
                    <a:pt x="753" y="1193"/>
                  </a:lnTo>
                  <a:lnTo>
                    <a:pt x="921" y="1026"/>
                  </a:lnTo>
                  <a:lnTo>
                    <a:pt x="963" y="984"/>
                  </a:lnTo>
                  <a:lnTo>
                    <a:pt x="1046" y="900"/>
                  </a:lnTo>
                  <a:lnTo>
                    <a:pt x="1151" y="796"/>
                  </a:lnTo>
                  <a:lnTo>
                    <a:pt x="1151" y="712"/>
                  </a:lnTo>
                  <a:lnTo>
                    <a:pt x="1130" y="524"/>
                  </a:lnTo>
                  <a:lnTo>
                    <a:pt x="1046" y="524"/>
                  </a:lnTo>
                  <a:lnTo>
                    <a:pt x="1046" y="461"/>
                  </a:lnTo>
                  <a:lnTo>
                    <a:pt x="942" y="419"/>
                  </a:lnTo>
                  <a:lnTo>
                    <a:pt x="942" y="356"/>
                  </a:lnTo>
                  <a:lnTo>
                    <a:pt x="921" y="293"/>
                  </a:lnTo>
                  <a:lnTo>
                    <a:pt x="921" y="252"/>
                  </a:lnTo>
                  <a:lnTo>
                    <a:pt x="921" y="189"/>
                  </a:lnTo>
                  <a:lnTo>
                    <a:pt x="858" y="168"/>
                  </a:lnTo>
                  <a:lnTo>
                    <a:pt x="816" y="63"/>
                  </a:lnTo>
                  <a:lnTo>
                    <a:pt x="753" y="63"/>
                  </a:lnTo>
                  <a:lnTo>
                    <a:pt x="712"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91" name="Google Shape;1091;p27"/>
            <p:cNvSpPr/>
            <p:nvPr/>
          </p:nvSpPr>
          <p:spPr>
            <a:xfrm>
              <a:off x="-2460067" y="3993957"/>
              <a:ext cx="233766" cy="221109"/>
            </a:xfrm>
            <a:custGeom>
              <a:avLst/>
              <a:gdLst/>
              <a:ahLst/>
              <a:cxnLst/>
              <a:rect l="l" t="t" r="r" b="b"/>
              <a:pathLst>
                <a:path w="11028" h="10923" extrusionOk="0">
                  <a:moveTo>
                    <a:pt x="7701" y="0"/>
                  </a:moveTo>
                  <a:lnTo>
                    <a:pt x="7701" y="42"/>
                  </a:lnTo>
                  <a:lnTo>
                    <a:pt x="7743" y="84"/>
                  </a:lnTo>
                  <a:lnTo>
                    <a:pt x="7659" y="189"/>
                  </a:lnTo>
                  <a:lnTo>
                    <a:pt x="7575" y="189"/>
                  </a:lnTo>
                  <a:lnTo>
                    <a:pt x="7491" y="210"/>
                  </a:lnTo>
                  <a:lnTo>
                    <a:pt x="7366" y="210"/>
                  </a:lnTo>
                  <a:lnTo>
                    <a:pt x="7282" y="251"/>
                  </a:lnTo>
                  <a:lnTo>
                    <a:pt x="7240" y="251"/>
                  </a:lnTo>
                  <a:lnTo>
                    <a:pt x="7219" y="189"/>
                  </a:lnTo>
                  <a:lnTo>
                    <a:pt x="7178" y="189"/>
                  </a:lnTo>
                  <a:lnTo>
                    <a:pt x="7157" y="147"/>
                  </a:lnTo>
                  <a:lnTo>
                    <a:pt x="7073" y="126"/>
                  </a:lnTo>
                  <a:lnTo>
                    <a:pt x="6843" y="230"/>
                  </a:lnTo>
                  <a:lnTo>
                    <a:pt x="6759" y="293"/>
                  </a:lnTo>
                  <a:lnTo>
                    <a:pt x="6717" y="335"/>
                  </a:lnTo>
                  <a:lnTo>
                    <a:pt x="6487" y="356"/>
                  </a:lnTo>
                  <a:lnTo>
                    <a:pt x="6403" y="398"/>
                  </a:lnTo>
                  <a:lnTo>
                    <a:pt x="6320" y="314"/>
                  </a:lnTo>
                  <a:lnTo>
                    <a:pt x="6215" y="293"/>
                  </a:lnTo>
                  <a:lnTo>
                    <a:pt x="6111" y="293"/>
                  </a:lnTo>
                  <a:lnTo>
                    <a:pt x="6027" y="398"/>
                  </a:lnTo>
                  <a:lnTo>
                    <a:pt x="5922" y="502"/>
                  </a:lnTo>
                  <a:lnTo>
                    <a:pt x="5964" y="544"/>
                  </a:lnTo>
                  <a:lnTo>
                    <a:pt x="6006" y="607"/>
                  </a:lnTo>
                  <a:lnTo>
                    <a:pt x="5985" y="649"/>
                  </a:lnTo>
                  <a:lnTo>
                    <a:pt x="5859" y="670"/>
                  </a:lnTo>
                  <a:lnTo>
                    <a:pt x="5797" y="649"/>
                  </a:lnTo>
                  <a:lnTo>
                    <a:pt x="5671" y="628"/>
                  </a:lnTo>
                  <a:lnTo>
                    <a:pt x="5567" y="565"/>
                  </a:lnTo>
                  <a:lnTo>
                    <a:pt x="5483" y="565"/>
                  </a:lnTo>
                  <a:lnTo>
                    <a:pt x="5399" y="628"/>
                  </a:lnTo>
                  <a:lnTo>
                    <a:pt x="5336" y="607"/>
                  </a:lnTo>
                  <a:lnTo>
                    <a:pt x="5190" y="607"/>
                  </a:lnTo>
                  <a:lnTo>
                    <a:pt x="5064" y="523"/>
                  </a:lnTo>
                  <a:lnTo>
                    <a:pt x="4939" y="544"/>
                  </a:lnTo>
                  <a:lnTo>
                    <a:pt x="4918" y="502"/>
                  </a:lnTo>
                  <a:lnTo>
                    <a:pt x="4750" y="356"/>
                  </a:lnTo>
                  <a:lnTo>
                    <a:pt x="4667" y="335"/>
                  </a:lnTo>
                  <a:lnTo>
                    <a:pt x="4499" y="210"/>
                  </a:lnTo>
                  <a:lnTo>
                    <a:pt x="4437" y="189"/>
                  </a:lnTo>
                  <a:lnTo>
                    <a:pt x="4353" y="126"/>
                  </a:lnTo>
                  <a:lnTo>
                    <a:pt x="4290" y="126"/>
                  </a:lnTo>
                  <a:lnTo>
                    <a:pt x="4290" y="189"/>
                  </a:lnTo>
                  <a:lnTo>
                    <a:pt x="4186" y="147"/>
                  </a:lnTo>
                  <a:lnTo>
                    <a:pt x="4102" y="251"/>
                  </a:lnTo>
                  <a:lnTo>
                    <a:pt x="4018" y="251"/>
                  </a:lnTo>
                  <a:lnTo>
                    <a:pt x="3976" y="293"/>
                  </a:lnTo>
                  <a:lnTo>
                    <a:pt x="3976" y="356"/>
                  </a:lnTo>
                  <a:lnTo>
                    <a:pt x="3914" y="440"/>
                  </a:lnTo>
                  <a:lnTo>
                    <a:pt x="3914" y="502"/>
                  </a:lnTo>
                  <a:lnTo>
                    <a:pt x="3872" y="544"/>
                  </a:lnTo>
                  <a:lnTo>
                    <a:pt x="3788" y="544"/>
                  </a:lnTo>
                  <a:lnTo>
                    <a:pt x="3788" y="607"/>
                  </a:lnTo>
                  <a:lnTo>
                    <a:pt x="3893" y="733"/>
                  </a:lnTo>
                  <a:lnTo>
                    <a:pt x="3830" y="774"/>
                  </a:lnTo>
                  <a:lnTo>
                    <a:pt x="3809" y="858"/>
                  </a:lnTo>
                  <a:lnTo>
                    <a:pt x="3809" y="984"/>
                  </a:lnTo>
                  <a:lnTo>
                    <a:pt x="3872" y="1088"/>
                  </a:lnTo>
                  <a:lnTo>
                    <a:pt x="3872" y="1339"/>
                  </a:lnTo>
                  <a:lnTo>
                    <a:pt x="3767" y="1381"/>
                  </a:lnTo>
                  <a:lnTo>
                    <a:pt x="3725" y="1486"/>
                  </a:lnTo>
                  <a:lnTo>
                    <a:pt x="3474" y="1800"/>
                  </a:lnTo>
                  <a:lnTo>
                    <a:pt x="3516" y="2009"/>
                  </a:lnTo>
                  <a:lnTo>
                    <a:pt x="3495" y="2135"/>
                  </a:lnTo>
                  <a:lnTo>
                    <a:pt x="3495" y="2281"/>
                  </a:lnTo>
                  <a:lnTo>
                    <a:pt x="3390" y="2386"/>
                  </a:lnTo>
                  <a:lnTo>
                    <a:pt x="3390" y="2532"/>
                  </a:lnTo>
                  <a:lnTo>
                    <a:pt x="3390" y="2616"/>
                  </a:lnTo>
                  <a:lnTo>
                    <a:pt x="3370" y="2804"/>
                  </a:lnTo>
                  <a:lnTo>
                    <a:pt x="3390" y="2825"/>
                  </a:lnTo>
                  <a:lnTo>
                    <a:pt x="3370" y="2971"/>
                  </a:lnTo>
                  <a:lnTo>
                    <a:pt x="3286" y="3034"/>
                  </a:lnTo>
                  <a:lnTo>
                    <a:pt x="3244" y="3223"/>
                  </a:lnTo>
                  <a:lnTo>
                    <a:pt x="3244" y="3390"/>
                  </a:lnTo>
                  <a:lnTo>
                    <a:pt x="3056" y="3704"/>
                  </a:lnTo>
                  <a:lnTo>
                    <a:pt x="2951" y="3746"/>
                  </a:lnTo>
                  <a:lnTo>
                    <a:pt x="2846" y="3808"/>
                  </a:lnTo>
                  <a:lnTo>
                    <a:pt x="2763" y="3787"/>
                  </a:lnTo>
                  <a:lnTo>
                    <a:pt x="2637" y="3892"/>
                  </a:lnTo>
                  <a:lnTo>
                    <a:pt x="2533" y="4018"/>
                  </a:lnTo>
                  <a:lnTo>
                    <a:pt x="2533" y="4164"/>
                  </a:lnTo>
                  <a:lnTo>
                    <a:pt x="2344" y="4332"/>
                  </a:lnTo>
                  <a:lnTo>
                    <a:pt x="2302" y="4436"/>
                  </a:lnTo>
                  <a:lnTo>
                    <a:pt x="2323" y="4624"/>
                  </a:lnTo>
                  <a:lnTo>
                    <a:pt x="2344" y="4645"/>
                  </a:lnTo>
                  <a:lnTo>
                    <a:pt x="2323" y="4959"/>
                  </a:lnTo>
                  <a:lnTo>
                    <a:pt x="2302" y="5127"/>
                  </a:lnTo>
                  <a:lnTo>
                    <a:pt x="2302" y="5231"/>
                  </a:lnTo>
                  <a:lnTo>
                    <a:pt x="2198" y="5378"/>
                  </a:lnTo>
                  <a:lnTo>
                    <a:pt x="2093" y="5420"/>
                  </a:lnTo>
                  <a:lnTo>
                    <a:pt x="2009" y="5482"/>
                  </a:lnTo>
                  <a:lnTo>
                    <a:pt x="1947" y="5566"/>
                  </a:lnTo>
                  <a:lnTo>
                    <a:pt x="1717" y="5796"/>
                  </a:lnTo>
                  <a:lnTo>
                    <a:pt x="1633" y="5901"/>
                  </a:lnTo>
                  <a:lnTo>
                    <a:pt x="1507" y="5984"/>
                  </a:lnTo>
                  <a:lnTo>
                    <a:pt x="1382" y="5901"/>
                  </a:lnTo>
                  <a:lnTo>
                    <a:pt x="1319" y="5796"/>
                  </a:lnTo>
                  <a:lnTo>
                    <a:pt x="1298" y="5775"/>
                  </a:lnTo>
                  <a:lnTo>
                    <a:pt x="1382" y="5650"/>
                  </a:lnTo>
                  <a:lnTo>
                    <a:pt x="1382" y="5587"/>
                  </a:lnTo>
                  <a:lnTo>
                    <a:pt x="1193" y="5650"/>
                  </a:lnTo>
                  <a:lnTo>
                    <a:pt x="1089" y="5754"/>
                  </a:lnTo>
                  <a:lnTo>
                    <a:pt x="1005" y="5733"/>
                  </a:lnTo>
                  <a:lnTo>
                    <a:pt x="942" y="5754"/>
                  </a:lnTo>
                  <a:lnTo>
                    <a:pt x="942" y="5859"/>
                  </a:lnTo>
                  <a:lnTo>
                    <a:pt x="859" y="5943"/>
                  </a:lnTo>
                  <a:lnTo>
                    <a:pt x="754" y="5943"/>
                  </a:lnTo>
                  <a:lnTo>
                    <a:pt x="754" y="5880"/>
                  </a:lnTo>
                  <a:lnTo>
                    <a:pt x="733" y="5838"/>
                  </a:lnTo>
                  <a:lnTo>
                    <a:pt x="629" y="5880"/>
                  </a:lnTo>
                  <a:lnTo>
                    <a:pt x="566" y="5859"/>
                  </a:lnTo>
                  <a:lnTo>
                    <a:pt x="440" y="5984"/>
                  </a:lnTo>
                  <a:lnTo>
                    <a:pt x="315" y="6089"/>
                  </a:lnTo>
                  <a:lnTo>
                    <a:pt x="252" y="6152"/>
                  </a:lnTo>
                  <a:lnTo>
                    <a:pt x="273" y="6361"/>
                  </a:lnTo>
                  <a:lnTo>
                    <a:pt x="210" y="6424"/>
                  </a:lnTo>
                  <a:lnTo>
                    <a:pt x="105" y="6424"/>
                  </a:lnTo>
                  <a:lnTo>
                    <a:pt x="1" y="6508"/>
                  </a:lnTo>
                  <a:lnTo>
                    <a:pt x="22" y="6570"/>
                  </a:lnTo>
                  <a:lnTo>
                    <a:pt x="210" y="6591"/>
                  </a:lnTo>
                  <a:lnTo>
                    <a:pt x="252" y="6633"/>
                  </a:lnTo>
                  <a:lnTo>
                    <a:pt x="273" y="6633"/>
                  </a:lnTo>
                  <a:lnTo>
                    <a:pt x="273" y="6612"/>
                  </a:lnTo>
                  <a:lnTo>
                    <a:pt x="315" y="6591"/>
                  </a:lnTo>
                  <a:lnTo>
                    <a:pt x="377" y="6591"/>
                  </a:lnTo>
                  <a:lnTo>
                    <a:pt x="482" y="6570"/>
                  </a:lnTo>
                  <a:lnTo>
                    <a:pt x="566" y="6528"/>
                  </a:lnTo>
                  <a:lnTo>
                    <a:pt x="1256" y="6528"/>
                  </a:lnTo>
                  <a:lnTo>
                    <a:pt x="1424" y="6570"/>
                  </a:lnTo>
                  <a:lnTo>
                    <a:pt x="1633" y="6528"/>
                  </a:lnTo>
                  <a:lnTo>
                    <a:pt x="2637" y="6528"/>
                  </a:lnTo>
                  <a:lnTo>
                    <a:pt x="2637" y="6612"/>
                  </a:lnTo>
                  <a:lnTo>
                    <a:pt x="2637" y="6633"/>
                  </a:lnTo>
                  <a:lnTo>
                    <a:pt x="2637" y="6717"/>
                  </a:lnTo>
                  <a:lnTo>
                    <a:pt x="2679" y="6780"/>
                  </a:lnTo>
                  <a:lnTo>
                    <a:pt x="2721" y="6842"/>
                  </a:lnTo>
                  <a:lnTo>
                    <a:pt x="2679" y="6905"/>
                  </a:lnTo>
                  <a:lnTo>
                    <a:pt x="2679" y="6989"/>
                  </a:lnTo>
                  <a:lnTo>
                    <a:pt x="2742" y="7093"/>
                  </a:lnTo>
                  <a:lnTo>
                    <a:pt x="2763" y="7219"/>
                  </a:lnTo>
                  <a:lnTo>
                    <a:pt x="2784" y="7261"/>
                  </a:lnTo>
                  <a:lnTo>
                    <a:pt x="2784" y="7345"/>
                  </a:lnTo>
                  <a:lnTo>
                    <a:pt x="2846" y="7365"/>
                  </a:lnTo>
                  <a:lnTo>
                    <a:pt x="2888" y="7449"/>
                  </a:lnTo>
                  <a:lnTo>
                    <a:pt x="2972" y="7554"/>
                  </a:lnTo>
                  <a:lnTo>
                    <a:pt x="2993" y="7763"/>
                  </a:lnTo>
                  <a:lnTo>
                    <a:pt x="3056" y="7784"/>
                  </a:lnTo>
                  <a:lnTo>
                    <a:pt x="3202" y="7784"/>
                  </a:lnTo>
                  <a:lnTo>
                    <a:pt x="3307" y="7763"/>
                  </a:lnTo>
                  <a:lnTo>
                    <a:pt x="3390" y="7784"/>
                  </a:lnTo>
                  <a:lnTo>
                    <a:pt x="3579" y="7826"/>
                  </a:lnTo>
                  <a:lnTo>
                    <a:pt x="3662" y="7763"/>
                  </a:lnTo>
                  <a:lnTo>
                    <a:pt x="4102" y="7742"/>
                  </a:lnTo>
                  <a:lnTo>
                    <a:pt x="4102" y="7575"/>
                  </a:lnTo>
                  <a:lnTo>
                    <a:pt x="4081" y="7470"/>
                  </a:lnTo>
                  <a:lnTo>
                    <a:pt x="4123" y="7449"/>
                  </a:lnTo>
                  <a:lnTo>
                    <a:pt x="4186" y="7345"/>
                  </a:lnTo>
                  <a:lnTo>
                    <a:pt x="4186" y="7198"/>
                  </a:lnTo>
                  <a:lnTo>
                    <a:pt x="4750" y="7156"/>
                  </a:lnTo>
                  <a:lnTo>
                    <a:pt x="4750" y="7114"/>
                  </a:lnTo>
                  <a:lnTo>
                    <a:pt x="4939" y="7135"/>
                  </a:lnTo>
                  <a:lnTo>
                    <a:pt x="4918" y="7219"/>
                  </a:lnTo>
                  <a:lnTo>
                    <a:pt x="4876" y="7261"/>
                  </a:lnTo>
                  <a:lnTo>
                    <a:pt x="4918" y="7324"/>
                  </a:lnTo>
                  <a:lnTo>
                    <a:pt x="5567" y="7365"/>
                  </a:lnTo>
                  <a:lnTo>
                    <a:pt x="5587" y="7449"/>
                  </a:lnTo>
                  <a:lnTo>
                    <a:pt x="5587" y="7533"/>
                  </a:lnTo>
                  <a:lnTo>
                    <a:pt x="5587" y="7617"/>
                  </a:lnTo>
                  <a:lnTo>
                    <a:pt x="5546" y="7721"/>
                  </a:lnTo>
                  <a:lnTo>
                    <a:pt x="5504" y="7826"/>
                  </a:lnTo>
                  <a:lnTo>
                    <a:pt x="5567" y="7889"/>
                  </a:lnTo>
                  <a:lnTo>
                    <a:pt x="5567" y="7972"/>
                  </a:lnTo>
                  <a:lnTo>
                    <a:pt x="5546" y="8035"/>
                  </a:lnTo>
                  <a:lnTo>
                    <a:pt x="5546" y="8056"/>
                  </a:lnTo>
                  <a:lnTo>
                    <a:pt x="5567" y="8140"/>
                  </a:lnTo>
                  <a:lnTo>
                    <a:pt x="5567" y="8349"/>
                  </a:lnTo>
                  <a:lnTo>
                    <a:pt x="5504" y="8453"/>
                  </a:lnTo>
                  <a:lnTo>
                    <a:pt x="5567" y="8495"/>
                  </a:lnTo>
                  <a:lnTo>
                    <a:pt x="5567" y="8579"/>
                  </a:lnTo>
                  <a:lnTo>
                    <a:pt x="5608" y="8621"/>
                  </a:lnTo>
                  <a:lnTo>
                    <a:pt x="5608" y="8705"/>
                  </a:lnTo>
                  <a:lnTo>
                    <a:pt x="5650" y="8725"/>
                  </a:lnTo>
                  <a:lnTo>
                    <a:pt x="5671" y="8788"/>
                  </a:lnTo>
                  <a:lnTo>
                    <a:pt x="5713" y="8809"/>
                  </a:lnTo>
                  <a:lnTo>
                    <a:pt x="5755" y="8872"/>
                  </a:lnTo>
                  <a:lnTo>
                    <a:pt x="5713" y="8935"/>
                  </a:lnTo>
                  <a:lnTo>
                    <a:pt x="5713" y="9018"/>
                  </a:lnTo>
                  <a:lnTo>
                    <a:pt x="5797" y="9081"/>
                  </a:lnTo>
                  <a:lnTo>
                    <a:pt x="5797" y="9144"/>
                  </a:lnTo>
                  <a:lnTo>
                    <a:pt x="5776" y="9186"/>
                  </a:lnTo>
                  <a:lnTo>
                    <a:pt x="5776" y="9311"/>
                  </a:lnTo>
                  <a:lnTo>
                    <a:pt x="5859" y="9353"/>
                  </a:lnTo>
                  <a:lnTo>
                    <a:pt x="5818" y="9437"/>
                  </a:lnTo>
                  <a:lnTo>
                    <a:pt x="5818" y="9458"/>
                  </a:lnTo>
                  <a:lnTo>
                    <a:pt x="5776" y="9500"/>
                  </a:lnTo>
                  <a:lnTo>
                    <a:pt x="5776" y="9625"/>
                  </a:lnTo>
                  <a:lnTo>
                    <a:pt x="5797" y="9646"/>
                  </a:lnTo>
                  <a:lnTo>
                    <a:pt x="5859" y="9646"/>
                  </a:lnTo>
                  <a:lnTo>
                    <a:pt x="5901" y="9625"/>
                  </a:lnTo>
                  <a:lnTo>
                    <a:pt x="5964" y="9604"/>
                  </a:lnTo>
                  <a:lnTo>
                    <a:pt x="5985" y="9562"/>
                  </a:lnTo>
                  <a:lnTo>
                    <a:pt x="6027" y="9562"/>
                  </a:lnTo>
                  <a:lnTo>
                    <a:pt x="6111" y="9625"/>
                  </a:lnTo>
                  <a:lnTo>
                    <a:pt x="6173" y="9646"/>
                  </a:lnTo>
                  <a:lnTo>
                    <a:pt x="6320" y="9646"/>
                  </a:lnTo>
                  <a:lnTo>
                    <a:pt x="6383" y="9667"/>
                  </a:lnTo>
                  <a:lnTo>
                    <a:pt x="6424" y="9646"/>
                  </a:lnTo>
                  <a:lnTo>
                    <a:pt x="6508" y="9625"/>
                  </a:lnTo>
                  <a:lnTo>
                    <a:pt x="6592" y="9562"/>
                  </a:lnTo>
                  <a:lnTo>
                    <a:pt x="6696" y="9541"/>
                  </a:lnTo>
                  <a:lnTo>
                    <a:pt x="6801" y="9541"/>
                  </a:lnTo>
                  <a:lnTo>
                    <a:pt x="6843" y="9604"/>
                  </a:lnTo>
                  <a:lnTo>
                    <a:pt x="6906" y="9562"/>
                  </a:lnTo>
                  <a:lnTo>
                    <a:pt x="7010" y="9625"/>
                  </a:lnTo>
                  <a:lnTo>
                    <a:pt x="7031" y="9646"/>
                  </a:lnTo>
                  <a:lnTo>
                    <a:pt x="7031" y="9751"/>
                  </a:lnTo>
                  <a:lnTo>
                    <a:pt x="7052" y="9772"/>
                  </a:lnTo>
                  <a:lnTo>
                    <a:pt x="7073" y="9814"/>
                  </a:lnTo>
                  <a:lnTo>
                    <a:pt x="7157" y="9751"/>
                  </a:lnTo>
                  <a:lnTo>
                    <a:pt x="7240" y="9709"/>
                  </a:lnTo>
                  <a:lnTo>
                    <a:pt x="7324" y="9709"/>
                  </a:lnTo>
                  <a:lnTo>
                    <a:pt x="7345" y="9667"/>
                  </a:lnTo>
                  <a:lnTo>
                    <a:pt x="7491" y="9625"/>
                  </a:lnTo>
                  <a:lnTo>
                    <a:pt x="7554" y="9625"/>
                  </a:lnTo>
                  <a:lnTo>
                    <a:pt x="7554" y="9751"/>
                  </a:lnTo>
                  <a:lnTo>
                    <a:pt x="7575" y="9814"/>
                  </a:lnTo>
                  <a:lnTo>
                    <a:pt x="7575" y="9876"/>
                  </a:lnTo>
                  <a:lnTo>
                    <a:pt x="7575" y="9939"/>
                  </a:lnTo>
                  <a:lnTo>
                    <a:pt x="7638" y="9939"/>
                  </a:lnTo>
                  <a:lnTo>
                    <a:pt x="7743" y="9981"/>
                  </a:lnTo>
                  <a:lnTo>
                    <a:pt x="7784" y="9981"/>
                  </a:lnTo>
                  <a:lnTo>
                    <a:pt x="7910" y="10065"/>
                  </a:lnTo>
                  <a:lnTo>
                    <a:pt x="8056" y="10086"/>
                  </a:lnTo>
                  <a:lnTo>
                    <a:pt x="8182" y="10127"/>
                  </a:lnTo>
                  <a:lnTo>
                    <a:pt x="8182" y="10148"/>
                  </a:lnTo>
                  <a:lnTo>
                    <a:pt x="8287" y="10148"/>
                  </a:lnTo>
                  <a:lnTo>
                    <a:pt x="8433" y="10086"/>
                  </a:lnTo>
                  <a:lnTo>
                    <a:pt x="8475" y="10044"/>
                  </a:lnTo>
                  <a:lnTo>
                    <a:pt x="8517" y="9876"/>
                  </a:lnTo>
                  <a:lnTo>
                    <a:pt x="8600" y="9876"/>
                  </a:lnTo>
                  <a:lnTo>
                    <a:pt x="8642" y="9855"/>
                  </a:lnTo>
                  <a:lnTo>
                    <a:pt x="8684" y="9855"/>
                  </a:lnTo>
                  <a:lnTo>
                    <a:pt x="8684" y="10023"/>
                  </a:lnTo>
                  <a:lnTo>
                    <a:pt x="8789" y="10127"/>
                  </a:lnTo>
                  <a:lnTo>
                    <a:pt x="8789" y="10190"/>
                  </a:lnTo>
                  <a:lnTo>
                    <a:pt x="8935" y="10274"/>
                  </a:lnTo>
                  <a:lnTo>
                    <a:pt x="9144" y="10337"/>
                  </a:lnTo>
                  <a:lnTo>
                    <a:pt x="9270" y="10441"/>
                  </a:lnTo>
                  <a:lnTo>
                    <a:pt x="9375" y="10588"/>
                  </a:lnTo>
                  <a:lnTo>
                    <a:pt x="9479" y="10671"/>
                  </a:lnTo>
                  <a:lnTo>
                    <a:pt x="9584" y="10797"/>
                  </a:lnTo>
                  <a:lnTo>
                    <a:pt x="9730" y="10922"/>
                  </a:lnTo>
                  <a:lnTo>
                    <a:pt x="9793" y="10922"/>
                  </a:lnTo>
                  <a:lnTo>
                    <a:pt x="9898" y="10902"/>
                  </a:lnTo>
                  <a:lnTo>
                    <a:pt x="9981" y="10860"/>
                  </a:lnTo>
                  <a:lnTo>
                    <a:pt x="10002" y="10881"/>
                  </a:lnTo>
                  <a:lnTo>
                    <a:pt x="10044" y="10902"/>
                  </a:lnTo>
                  <a:lnTo>
                    <a:pt x="10107" y="10922"/>
                  </a:lnTo>
                  <a:lnTo>
                    <a:pt x="10170" y="10881"/>
                  </a:lnTo>
                  <a:lnTo>
                    <a:pt x="10107" y="10253"/>
                  </a:lnTo>
                  <a:lnTo>
                    <a:pt x="10065" y="10232"/>
                  </a:lnTo>
                  <a:lnTo>
                    <a:pt x="9940" y="10253"/>
                  </a:lnTo>
                  <a:lnTo>
                    <a:pt x="9940" y="10337"/>
                  </a:lnTo>
                  <a:lnTo>
                    <a:pt x="9981" y="10378"/>
                  </a:lnTo>
                  <a:lnTo>
                    <a:pt x="9688" y="10378"/>
                  </a:lnTo>
                  <a:lnTo>
                    <a:pt x="9647" y="10295"/>
                  </a:lnTo>
                  <a:lnTo>
                    <a:pt x="9626" y="10232"/>
                  </a:lnTo>
                  <a:lnTo>
                    <a:pt x="9458" y="10065"/>
                  </a:lnTo>
                  <a:lnTo>
                    <a:pt x="9375" y="9981"/>
                  </a:lnTo>
                  <a:lnTo>
                    <a:pt x="9375" y="9855"/>
                  </a:lnTo>
                  <a:lnTo>
                    <a:pt x="9375" y="9521"/>
                  </a:lnTo>
                  <a:lnTo>
                    <a:pt x="9375" y="9437"/>
                  </a:lnTo>
                  <a:lnTo>
                    <a:pt x="9479" y="9332"/>
                  </a:lnTo>
                  <a:lnTo>
                    <a:pt x="9542" y="9290"/>
                  </a:lnTo>
                  <a:lnTo>
                    <a:pt x="9521" y="9249"/>
                  </a:lnTo>
                  <a:lnTo>
                    <a:pt x="9563" y="9228"/>
                  </a:lnTo>
                  <a:lnTo>
                    <a:pt x="9563" y="9102"/>
                  </a:lnTo>
                  <a:lnTo>
                    <a:pt x="9563" y="9018"/>
                  </a:lnTo>
                  <a:lnTo>
                    <a:pt x="9563" y="8935"/>
                  </a:lnTo>
                  <a:lnTo>
                    <a:pt x="9563" y="8872"/>
                  </a:lnTo>
                  <a:lnTo>
                    <a:pt x="9584" y="8809"/>
                  </a:lnTo>
                  <a:lnTo>
                    <a:pt x="9626" y="8767"/>
                  </a:lnTo>
                  <a:lnTo>
                    <a:pt x="9542" y="8725"/>
                  </a:lnTo>
                  <a:lnTo>
                    <a:pt x="9479" y="8663"/>
                  </a:lnTo>
                  <a:lnTo>
                    <a:pt x="9458" y="8558"/>
                  </a:lnTo>
                  <a:lnTo>
                    <a:pt x="9688" y="8077"/>
                  </a:lnTo>
                  <a:lnTo>
                    <a:pt x="10630" y="7868"/>
                  </a:lnTo>
                  <a:lnTo>
                    <a:pt x="10714" y="7889"/>
                  </a:lnTo>
                  <a:lnTo>
                    <a:pt x="10588" y="7449"/>
                  </a:lnTo>
                  <a:lnTo>
                    <a:pt x="10170" y="6884"/>
                  </a:lnTo>
                  <a:lnTo>
                    <a:pt x="10044" y="6194"/>
                  </a:lnTo>
                  <a:lnTo>
                    <a:pt x="9960" y="5733"/>
                  </a:lnTo>
                  <a:lnTo>
                    <a:pt x="9856" y="5043"/>
                  </a:lnTo>
                  <a:lnTo>
                    <a:pt x="9856" y="4896"/>
                  </a:lnTo>
                  <a:lnTo>
                    <a:pt x="9835" y="4750"/>
                  </a:lnTo>
                  <a:lnTo>
                    <a:pt x="9772" y="4645"/>
                  </a:lnTo>
                  <a:lnTo>
                    <a:pt x="9772" y="4583"/>
                  </a:lnTo>
                  <a:lnTo>
                    <a:pt x="9772" y="4499"/>
                  </a:lnTo>
                  <a:lnTo>
                    <a:pt x="9877" y="4122"/>
                  </a:lnTo>
                  <a:lnTo>
                    <a:pt x="9981" y="3997"/>
                  </a:lnTo>
                  <a:lnTo>
                    <a:pt x="10107" y="3892"/>
                  </a:lnTo>
                  <a:lnTo>
                    <a:pt x="10149" y="3871"/>
                  </a:lnTo>
                  <a:lnTo>
                    <a:pt x="10107" y="3746"/>
                  </a:lnTo>
                  <a:lnTo>
                    <a:pt x="10191" y="3536"/>
                  </a:lnTo>
                  <a:lnTo>
                    <a:pt x="10212" y="3327"/>
                  </a:lnTo>
                  <a:lnTo>
                    <a:pt x="10212" y="3160"/>
                  </a:lnTo>
                  <a:lnTo>
                    <a:pt x="10253" y="3118"/>
                  </a:lnTo>
                  <a:lnTo>
                    <a:pt x="10484" y="2699"/>
                  </a:lnTo>
                  <a:lnTo>
                    <a:pt x="10525" y="2616"/>
                  </a:lnTo>
                  <a:lnTo>
                    <a:pt x="10714" y="2407"/>
                  </a:lnTo>
                  <a:lnTo>
                    <a:pt x="11007" y="2009"/>
                  </a:lnTo>
                  <a:lnTo>
                    <a:pt x="11028" y="1925"/>
                  </a:lnTo>
                  <a:lnTo>
                    <a:pt x="10986" y="1863"/>
                  </a:lnTo>
                  <a:lnTo>
                    <a:pt x="10923" y="1779"/>
                  </a:lnTo>
                  <a:lnTo>
                    <a:pt x="10839" y="1716"/>
                  </a:lnTo>
                  <a:lnTo>
                    <a:pt x="10881" y="1591"/>
                  </a:lnTo>
                  <a:lnTo>
                    <a:pt x="10902" y="1381"/>
                  </a:lnTo>
                  <a:lnTo>
                    <a:pt x="10902" y="1235"/>
                  </a:lnTo>
                  <a:lnTo>
                    <a:pt x="10944" y="1151"/>
                  </a:lnTo>
                  <a:lnTo>
                    <a:pt x="10986" y="1047"/>
                  </a:lnTo>
                  <a:lnTo>
                    <a:pt x="10944" y="1026"/>
                  </a:lnTo>
                  <a:lnTo>
                    <a:pt x="10776" y="1026"/>
                  </a:lnTo>
                  <a:lnTo>
                    <a:pt x="10776" y="942"/>
                  </a:lnTo>
                  <a:lnTo>
                    <a:pt x="10735" y="858"/>
                  </a:lnTo>
                  <a:lnTo>
                    <a:pt x="10693" y="837"/>
                  </a:lnTo>
                  <a:lnTo>
                    <a:pt x="10672" y="733"/>
                  </a:lnTo>
                  <a:lnTo>
                    <a:pt x="10588" y="670"/>
                  </a:lnTo>
                  <a:lnTo>
                    <a:pt x="10463" y="628"/>
                  </a:lnTo>
                  <a:lnTo>
                    <a:pt x="10400" y="565"/>
                  </a:lnTo>
                  <a:lnTo>
                    <a:pt x="10358" y="502"/>
                  </a:lnTo>
                  <a:lnTo>
                    <a:pt x="10274" y="335"/>
                  </a:lnTo>
                  <a:lnTo>
                    <a:pt x="10212" y="314"/>
                  </a:lnTo>
                  <a:lnTo>
                    <a:pt x="10086" y="314"/>
                  </a:lnTo>
                  <a:lnTo>
                    <a:pt x="10044" y="398"/>
                  </a:lnTo>
                  <a:lnTo>
                    <a:pt x="9981" y="440"/>
                  </a:lnTo>
                  <a:lnTo>
                    <a:pt x="9877" y="502"/>
                  </a:lnTo>
                  <a:lnTo>
                    <a:pt x="9835" y="502"/>
                  </a:lnTo>
                  <a:lnTo>
                    <a:pt x="9793" y="440"/>
                  </a:lnTo>
                  <a:lnTo>
                    <a:pt x="9584" y="440"/>
                  </a:lnTo>
                  <a:lnTo>
                    <a:pt x="9521" y="502"/>
                  </a:lnTo>
                  <a:lnTo>
                    <a:pt x="9479" y="544"/>
                  </a:lnTo>
                  <a:lnTo>
                    <a:pt x="9416" y="565"/>
                  </a:lnTo>
                  <a:lnTo>
                    <a:pt x="9312" y="523"/>
                  </a:lnTo>
                  <a:lnTo>
                    <a:pt x="9165" y="440"/>
                  </a:lnTo>
                  <a:lnTo>
                    <a:pt x="9124" y="356"/>
                  </a:lnTo>
                  <a:lnTo>
                    <a:pt x="9040" y="335"/>
                  </a:lnTo>
                  <a:lnTo>
                    <a:pt x="8998" y="293"/>
                  </a:lnTo>
                  <a:lnTo>
                    <a:pt x="8956" y="189"/>
                  </a:lnTo>
                  <a:lnTo>
                    <a:pt x="8935" y="147"/>
                  </a:lnTo>
                  <a:lnTo>
                    <a:pt x="8831" y="105"/>
                  </a:lnTo>
                  <a:lnTo>
                    <a:pt x="8705" y="105"/>
                  </a:lnTo>
                  <a:lnTo>
                    <a:pt x="8517" y="189"/>
                  </a:lnTo>
                  <a:lnTo>
                    <a:pt x="8496" y="147"/>
                  </a:lnTo>
                  <a:lnTo>
                    <a:pt x="8266" y="147"/>
                  </a:lnTo>
                  <a:lnTo>
                    <a:pt x="8182" y="105"/>
                  </a:lnTo>
                  <a:lnTo>
                    <a:pt x="8098" y="84"/>
                  </a:lnTo>
                  <a:lnTo>
                    <a:pt x="8056" y="42"/>
                  </a:lnTo>
                  <a:lnTo>
                    <a:pt x="7868" y="42"/>
                  </a:lnTo>
                  <a:lnTo>
                    <a:pt x="7784"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A6CBC2"/>
                </a:solidFill>
                <a:effectLst/>
                <a:uLnTx/>
                <a:uFillTx/>
                <a:latin typeface="Arial"/>
                <a:cs typeface="Arial"/>
                <a:sym typeface="Arial"/>
              </a:endParaRPr>
            </a:p>
          </p:txBody>
        </p:sp>
        <p:sp>
          <p:nvSpPr>
            <p:cNvPr id="1092" name="Google Shape;1092;p27"/>
            <p:cNvSpPr/>
            <p:nvPr/>
          </p:nvSpPr>
          <p:spPr>
            <a:xfrm>
              <a:off x="-2208587" y="4167188"/>
              <a:ext cx="39046" cy="94047"/>
            </a:xfrm>
            <a:custGeom>
              <a:avLst/>
              <a:gdLst/>
              <a:ahLst/>
              <a:cxnLst/>
              <a:rect l="l" t="t" r="r" b="b"/>
              <a:pathLst>
                <a:path w="1842" h="4646" extrusionOk="0">
                  <a:moveTo>
                    <a:pt x="210" y="0"/>
                  </a:moveTo>
                  <a:lnTo>
                    <a:pt x="189" y="21"/>
                  </a:lnTo>
                  <a:lnTo>
                    <a:pt x="210" y="105"/>
                  </a:lnTo>
                  <a:lnTo>
                    <a:pt x="231" y="126"/>
                  </a:lnTo>
                  <a:lnTo>
                    <a:pt x="273" y="209"/>
                  </a:lnTo>
                  <a:lnTo>
                    <a:pt x="377" y="251"/>
                  </a:lnTo>
                  <a:lnTo>
                    <a:pt x="419" y="272"/>
                  </a:lnTo>
                  <a:lnTo>
                    <a:pt x="419" y="314"/>
                  </a:lnTo>
                  <a:lnTo>
                    <a:pt x="377" y="460"/>
                  </a:lnTo>
                  <a:lnTo>
                    <a:pt x="377" y="523"/>
                  </a:lnTo>
                  <a:lnTo>
                    <a:pt x="482" y="586"/>
                  </a:lnTo>
                  <a:lnTo>
                    <a:pt x="503" y="670"/>
                  </a:lnTo>
                  <a:lnTo>
                    <a:pt x="503" y="795"/>
                  </a:lnTo>
                  <a:lnTo>
                    <a:pt x="482" y="837"/>
                  </a:lnTo>
                  <a:lnTo>
                    <a:pt x="482" y="879"/>
                  </a:lnTo>
                  <a:lnTo>
                    <a:pt x="335" y="1004"/>
                  </a:lnTo>
                  <a:lnTo>
                    <a:pt x="335" y="1088"/>
                  </a:lnTo>
                  <a:lnTo>
                    <a:pt x="377" y="1193"/>
                  </a:lnTo>
                  <a:lnTo>
                    <a:pt x="377" y="1276"/>
                  </a:lnTo>
                  <a:lnTo>
                    <a:pt x="398" y="1360"/>
                  </a:lnTo>
                  <a:lnTo>
                    <a:pt x="335" y="1423"/>
                  </a:lnTo>
                  <a:lnTo>
                    <a:pt x="398" y="1507"/>
                  </a:lnTo>
                  <a:lnTo>
                    <a:pt x="398" y="1590"/>
                  </a:lnTo>
                  <a:lnTo>
                    <a:pt x="335" y="1611"/>
                  </a:lnTo>
                  <a:lnTo>
                    <a:pt x="377" y="1695"/>
                  </a:lnTo>
                  <a:lnTo>
                    <a:pt x="398" y="1737"/>
                  </a:lnTo>
                  <a:lnTo>
                    <a:pt x="440" y="1779"/>
                  </a:lnTo>
                  <a:lnTo>
                    <a:pt x="440" y="1820"/>
                  </a:lnTo>
                  <a:lnTo>
                    <a:pt x="398" y="1820"/>
                  </a:lnTo>
                  <a:lnTo>
                    <a:pt x="377" y="1904"/>
                  </a:lnTo>
                  <a:lnTo>
                    <a:pt x="293" y="1925"/>
                  </a:lnTo>
                  <a:lnTo>
                    <a:pt x="168" y="2030"/>
                  </a:lnTo>
                  <a:lnTo>
                    <a:pt x="126" y="2051"/>
                  </a:lnTo>
                  <a:lnTo>
                    <a:pt x="126" y="2134"/>
                  </a:lnTo>
                  <a:lnTo>
                    <a:pt x="168" y="2197"/>
                  </a:lnTo>
                  <a:lnTo>
                    <a:pt x="126" y="2260"/>
                  </a:lnTo>
                  <a:lnTo>
                    <a:pt x="126" y="2344"/>
                  </a:lnTo>
                  <a:lnTo>
                    <a:pt x="63" y="2448"/>
                  </a:lnTo>
                  <a:lnTo>
                    <a:pt x="1" y="2469"/>
                  </a:lnTo>
                  <a:lnTo>
                    <a:pt x="1" y="2532"/>
                  </a:lnTo>
                  <a:lnTo>
                    <a:pt x="84" y="2636"/>
                  </a:lnTo>
                  <a:lnTo>
                    <a:pt x="126" y="2741"/>
                  </a:lnTo>
                  <a:lnTo>
                    <a:pt x="168" y="2783"/>
                  </a:lnTo>
                  <a:lnTo>
                    <a:pt x="314" y="2762"/>
                  </a:lnTo>
                  <a:lnTo>
                    <a:pt x="335" y="2825"/>
                  </a:lnTo>
                  <a:lnTo>
                    <a:pt x="377" y="2867"/>
                  </a:lnTo>
                  <a:lnTo>
                    <a:pt x="419" y="2929"/>
                  </a:lnTo>
                  <a:lnTo>
                    <a:pt x="419" y="2992"/>
                  </a:lnTo>
                  <a:lnTo>
                    <a:pt x="524" y="3055"/>
                  </a:lnTo>
                  <a:lnTo>
                    <a:pt x="586" y="3034"/>
                  </a:lnTo>
                  <a:lnTo>
                    <a:pt x="628" y="3034"/>
                  </a:lnTo>
                  <a:lnTo>
                    <a:pt x="691" y="2971"/>
                  </a:lnTo>
                  <a:lnTo>
                    <a:pt x="817" y="2971"/>
                  </a:lnTo>
                  <a:lnTo>
                    <a:pt x="963" y="2992"/>
                  </a:lnTo>
                  <a:lnTo>
                    <a:pt x="1026" y="3097"/>
                  </a:lnTo>
                  <a:lnTo>
                    <a:pt x="1026" y="3264"/>
                  </a:lnTo>
                  <a:lnTo>
                    <a:pt x="1005" y="3390"/>
                  </a:lnTo>
                  <a:lnTo>
                    <a:pt x="900" y="3515"/>
                  </a:lnTo>
                  <a:lnTo>
                    <a:pt x="837" y="3662"/>
                  </a:lnTo>
                  <a:lnTo>
                    <a:pt x="796" y="3766"/>
                  </a:lnTo>
                  <a:lnTo>
                    <a:pt x="796" y="3871"/>
                  </a:lnTo>
                  <a:lnTo>
                    <a:pt x="837" y="3996"/>
                  </a:lnTo>
                  <a:lnTo>
                    <a:pt x="837" y="4080"/>
                  </a:lnTo>
                  <a:lnTo>
                    <a:pt x="942" y="4206"/>
                  </a:lnTo>
                  <a:lnTo>
                    <a:pt x="1047" y="4289"/>
                  </a:lnTo>
                  <a:lnTo>
                    <a:pt x="1130" y="4331"/>
                  </a:lnTo>
                  <a:lnTo>
                    <a:pt x="1172" y="4394"/>
                  </a:lnTo>
                  <a:lnTo>
                    <a:pt x="1256" y="4499"/>
                  </a:lnTo>
                  <a:lnTo>
                    <a:pt x="1235" y="4541"/>
                  </a:lnTo>
                  <a:lnTo>
                    <a:pt x="1256" y="4645"/>
                  </a:lnTo>
                  <a:lnTo>
                    <a:pt x="1361" y="4624"/>
                  </a:lnTo>
                  <a:lnTo>
                    <a:pt x="1381" y="4499"/>
                  </a:lnTo>
                  <a:lnTo>
                    <a:pt x="1361" y="4352"/>
                  </a:lnTo>
                  <a:lnTo>
                    <a:pt x="1423" y="4248"/>
                  </a:lnTo>
                  <a:lnTo>
                    <a:pt x="1423" y="4143"/>
                  </a:lnTo>
                  <a:lnTo>
                    <a:pt x="1486" y="3996"/>
                  </a:lnTo>
                  <a:lnTo>
                    <a:pt x="1591" y="3976"/>
                  </a:lnTo>
                  <a:lnTo>
                    <a:pt x="1674" y="3913"/>
                  </a:lnTo>
                  <a:lnTo>
                    <a:pt x="1695" y="3808"/>
                  </a:lnTo>
                  <a:lnTo>
                    <a:pt x="1737" y="3599"/>
                  </a:lnTo>
                  <a:lnTo>
                    <a:pt x="1653" y="3515"/>
                  </a:lnTo>
                  <a:lnTo>
                    <a:pt x="1674" y="3473"/>
                  </a:lnTo>
                  <a:lnTo>
                    <a:pt x="1653" y="3452"/>
                  </a:lnTo>
                  <a:lnTo>
                    <a:pt x="1674" y="3390"/>
                  </a:lnTo>
                  <a:lnTo>
                    <a:pt x="1737" y="3390"/>
                  </a:lnTo>
                  <a:lnTo>
                    <a:pt x="1758" y="3306"/>
                  </a:lnTo>
                  <a:lnTo>
                    <a:pt x="1842" y="3306"/>
                  </a:lnTo>
                  <a:lnTo>
                    <a:pt x="1842" y="3243"/>
                  </a:lnTo>
                  <a:lnTo>
                    <a:pt x="1779" y="3160"/>
                  </a:lnTo>
                  <a:lnTo>
                    <a:pt x="1737" y="3034"/>
                  </a:lnTo>
                  <a:lnTo>
                    <a:pt x="1591" y="2846"/>
                  </a:lnTo>
                  <a:lnTo>
                    <a:pt x="1570" y="2741"/>
                  </a:lnTo>
                  <a:lnTo>
                    <a:pt x="1361" y="2553"/>
                  </a:lnTo>
                  <a:lnTo>
                    <a:pt x="1319" y="2532"/>
                  </a:lnTo>
                  <a:lnTo>
                    <a:pt x="1277" y="2469"/>
                  </a:lnTo>
                  <a:lnTo>
                    <a:pt x="1172" y="2406"/>
                  </a:lnTo>
                  <a:lnTo>
                    <a:pt x="1005" y="2323"/>
                  </a:lnTo>
                  <a:lnTo>
                    <a:pt x="921" y="1779"/>
                  </a:lnTo>
                  <a:lnTo>
                    <a:pt x="942" y="1674"/>
                  </a:lnTo>
                  <a:lnTo>
                    <a:pt x="942" y="691"/>
                  </a:lnTo>
                  <a:lnTo>
                    <a:pt x="921" y="481"/>
                  </a:lnTo>
                  <a:lnTo>
                    <a:pt x="733" y="272"/>
                  </a:lnTo>
                  <a:lnTo>
                    <a:pt x="649" y="209"/>
                  </a:lnTo>
                  <a:lnTo>
                    <a:pt x="607" y="167"/>
                  </a:lnTo>
                  <a:lnTo>
                    <a:pt x="586" y="126"/>
                  </a:lnTo>
                  <a:lnTo>
                    <a:pt x="524" y="126"/>
                  </a:lnTo>
                  <a:lnTo>
                    <a:pt x="503" y="105"/>
                  </a:lnTo>
                  <a:lnTo>
                    <a:pt x="419" y="63"/>
                  </a:lnTo>
                  <a:lnTo>
                    <a:pt x="398" y="105"/>
                  </a:lnTo>
                  <a:lnTo>
                    <a:pt x="377" y="63"/>
                  </a:lnTo>
                  <a:lnTo>
                    <a:pt x="293" y="63"/>
                  </a:lnTo>
                  <a:lnTo>
                    <a:pt x="273"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93" name="Google Shape;1093;p27"/>
            <p:cNvSpPr/>
            <p:nvPr/>
          </p:nvSpPr>
          <p:spPr>
            <a:xfrm>
              <a:off x="-2342530" y="4153200"/>
              <a:ext cx="144609" cy="117771"/>
            </a:xfrm>
            <a:custGeom>
              <a:avLst/>
              <a:gdLst/>
              <a:ahLst/>
              <a:cxnLst/>
              <a:rect l="l" t="t" r="r" b="b"/>
              <a:pathLst>
                <a:path w="6822" h="5818" extrusionOk="0">
                  <a:moveTo>
                    <a:pt x="5085" y="1"/>
                  </a:moveTo>
                  <a:lnTo>
                    <a:pt x="4143" y="210"/>
                  </a:lnTo>
                  <a:lnTo>
                    <a:pt x="3913" y="691"/>
                  </a:lnTo>
                  <a:lnTo>
                    <a:pt x="3934" y="796"/>
                  </a:lnTo>
                  <a:lnTo>
                    <a:pt x="3997" y="858"/>
                  </a:lnTo>
                  <a:lnTo>
                    <a:pt x="4081" y="900"/>
                  </a:lnTo>
                  <a:lnTo>
                    <a:pt x="4039" y="942"/>
                  </a:lnTo>
                  <a:lnTo>
                    <a:pt x="4018" y="1005"/>
                  </a:lnTo>
                  <a:lnTo>
                    <a:pt x="4018" y="1068"/>
                  </a:lnTo>
                  <a:lnTo>
                    <a:pt x="4018" y="1151"/>
                  </a:lnTo>
                  <a:lnTo>
                    <a:pt x="4018" y="1235"/>
                  </a:lnTo>
                  <a:lnTo>
                    <a:pt x="4018" y="1361"/>
                  </a:lnTo>
                  <a:lnTo>
                    <a:pt x="3976" y="1382"/>
                  </a:lnTo>
                  <a:lnTo>
                    <a:pt x="3997" y="1423"/>
                  </a:lnTo>
                  <a:lnTo>
                    <a:pt x="3934" y="1465"/>
                  </a:lnTo>
                  <a:lnTo>
                    <a:pt x="3830" y="1570"/>
                  </a:lnTo>
                  <a:lnTo>
                    <a:pt x="3830" y="1654"/>
                  </a:lnTo>
                  <a:lnTo>
                    <a:pt x="3830" y="1988"/>
                  </a:lnTo>
                  <a:lnTo>
                    <a:pt x="3830" y="2114"/>
                  </a:lnTo>
                  <a:lnTo>
                    <a:pt x="3913" y="2198"/>
                  </a:lnTo>
                  <a:lnTo>
                    <a:pt x="4081" y="2365"/>
                  </a:lnTo>
                  <a:lnTo>
                    <a:pt x="4102" y="2428"/>
                  </a:lnTo>
                  <a:lnTo>
                    <a:pt x="4143" y="2511"/>
                  </a:lnTo>
                  <a:lnTo>
                    <a:pt x="4436" y="2511"/>
                  </a:lnTo>
                  <a:lnTo>
                    <a:pt x="4395" y="2470"/>
                  </a:lnTo>
                  <a:lnTo>
                    <a:pt x="4395" y="2386"/>
                  </a:lnTo>
                  <a:lnTo>
                    <a:pt x="4520" y="2365"/>
                  </a:lnTo>
                  <a:lnTo>
                    <a:pt x="4562" y="2386"/>
                  </a:lnTo>
                  <a:lnTo>
                    <a:pt x="4625" y="3014"/>
                  </a:lnTo>
                  <a:lnTo>
                    <a:pt x="4562" y="3055"/>
                  </a:lnTo>
                  <a:lnTo>
                    <a:pt x="4499" y="3035"/>
                  </a:lnTo>
                  <a:lnTo>
                    <a:pt x="4457" y="3014"/>
                  </a:lnTo>
                  <a:lnTo>
                    <a:pt x="4436" y="2993"/>
                  </a:lnTo>
                  <a:lnTo>
                    <a:pt x="4353" y="3035"/>
                  </a:lnTo>
                  <a:lnTo>
                    <a:pt x="4248" y="3055"/>
                  </a:lnTo>
                  <a:lnTo>
                    <a:pt x="4185" y="3055"/>
                  </a:lnTo>
                  <a:lnTo>
                    <a:pt x="4039" y="2930"/>
                  </a:lnTo>
                  <a:lnTo>
                    <a:pt x="3934" y="2804"/>
                  </a:lnTo>
                  <a:lnTo>
                    <a:pt x="3830" y="2721"/>
                  </a:lnTo>
                  <a:lnTo>
                    <a:pt x="3725" y="2574"/>
                  </a:lnTo>
                  <a:lnTo>
                    <a:pt x="3599" y="2470"/>
                  </a:lnTo>
                  <a:lnTo>
                    <a:pt x="3390" y="2407"/>
                  </a:lnTo>
                  <a:lnTo>
                    <a:pt x="3244" y="2323"/>
                  </a:lnTo>
                  <a:lnTo>
                    <a:pt x="3244" y="2260"/>
                  </a:lnTo>
                  <a:lnTo>
                    <a:pt x="3139" y="2156"/>
                  </a:lnTo>
                  <a:lnTo>
                    <a:pt x="3139" y="1988"/>
                  </a:lnTo>
                  <a:lnTo>
                    <a:pt x="3097" y="1988"/>
                  </a:lnTo>
                  <a:lnTo>
                    <a:pt x="3055" y="2009"/>
                  </a:lnTo>
                  <a:lnTo>
                    <a:pt x="2972" y="2009"/>
                  </a:lnTo>
                  <a:lnTo>
                    <a:pt x="2930" y="2177"/>
                  </a:lnTo>
                  <a:lnTo>
                    <a:pt x="2888" y="2219"/>
                  </a:lnTo>
                  <a:lnTo>
                    <a:pt x="2742" y="2281"/>
                  </a:lnTo>
                  <a:lnTo>
                    <a:pt x="2637" y="2281"/>
                  </a:lnTo>
                  <a:lnTo>
                    <a:pt x="2637" y="2260"/>
                  </a:lnTo>
                  <a:lnTo>
                    <a:pt x="2511" y="2219"/>
                  </a:lnTo>
                  <a:lnTo>
                    <a:pt x="2365" y="2198"/>
                  </a:lnTo>
                  <a:lnTo>
                    <a:pt x="2239" y="2114"/>
                  </a:lnTo>
                  <a:lnTo>
                    <a:pt x="2198" y="2114"/>
                  </a:lnTo>
                  <a:lnTo>
                    <a:pt x="2093" y="2072"/>
                  </a:lnTo>
                  <a:lnTo>
                    <a:pt x="2030" y="2072"/>
                  </a:lnTo>
                  <a:lnTo>
                    <a:pt x="2030" y="2009"/>
                  </a:lnTo>
                  <a:lnTo>
                    <a:pt x="2030" y="1947"/>
                  </a:lnTo>
                  <a:lnTo>
                    <a:pt x="2009" y="1884"/>
                  </a:lnTo>
                  <a:lnTo>
                    <a:pt x="2009" y="1758"/>
                  </a:lnTo>
                  <a:lnTo>
                    <a:pt x="1946" y="1758"/>
                  </a:lnTo>
                  <a:lnTo>
                    <a:pt x="1800" y="1800"/>
                  </a:lnTo>
                  <a:lnTo>
                    <a:pt x="1779" y="1842"/>
                  </a:lnTo>
                  <a:lnTo>
                    <a:pt x="1695" y="1842"/>
                  </a:lnTo>
                  <a:lnTo>
                    <a:pt x="1612" y="1884"/>
                  </a:lnTo>
                  <a:lnTo>
                    <a:pt x="1528" y="1947"/>
                  </a:lnTo>
                  <a:lnTo>
                    <a:pt x="1507" y="1905"/>
                  </a:lnTo>
                  <a:lnTo>
                    <a:pt x="1486" y="1884"/>
                  </a:lnTo>
                  <a:lnTo>
                    <a:pt x="1486" y="1779"/>
                  </a:lnTo>
                  <a:lnTo>
                    <a:pt x="1465" y="1758"/>
                  </a:lnTo>
                  <a:lnTo>
                    <a:pt x="1361" y="1695"/>
                  </a:lnTo>
                  <a:lnTo>
                    <a:pt x="1298" y="1737"/>
                  </a:lnTo>
                  <a:lnTo>
                    <a:pt x="1256" y="1674"/>
                  </a:lnTo>
                  <a:lnTo>
                    <a:pt x="1256" y="1695"/>
                  </a:lnTo>
                  <a:lnTo>
                    <a:pt x="1256" y="1758"/>
                  </a:lnTo>
                  <a:lnTo>
                    <a:pt x="1214" y="1779"/>
                  </a:lnTo>
                  <a:lnTo>
                    <a:pt x="1256" y="2009"/>
                  </a:lnTo>
                  <a:lnTo>
                    <a:pt x="1256" y="2219"/>
                  </a:lnTo>
                  <a:lnTo>
                    <a:pt x="1256" y="2365"/>
                  </a:lnTo>
                  <a:lnTo>
                    <a:pt x="1298" y="2470"/>
                  </a:lnTo>
                  <a:lnTo>
                    <a:pt x="1298" y="2574"/>
                  </a:lnTo>
                  <a:lnTo>
                    <a:pt x="1277" y="2616"/>
                  </a:lnTo>
                  <a:lnTo>
                    <a:pt x="1256" y="2783"/>
                  </a:lnTo>
                  <a:lnTo>
                    <a:pt x="1277" y="2825"/>
                  </a:lnTo>
                  <a:lnTo>
                    <a:pt x="42" y="2825"/>
                  </a:lnTo>
                  <a:lnTo>
                    <a:pt x="1" y="4771"/>
                  </a:lnTo>
                  <a:lnTo>
                    <a:pt x="22" y="4813"/>
                  </a:lnTo>
                  <a:lnTo>
                    <a:pt x="105" y="4918"/>
                  </a:lnTo>
                  <a:lnTo>
                    <a:pt x="168" y="4980"/>
                  </a:lnTo>
                  <a:lnTo>
                    <a:pt x="231" y="5043"/>
                  </a:lnTo>
                  <a:lnTo>
                    <a:pt x="314" y="5085"/>
                  </a:lnTo>
                  <a:lnTo>
                    <a:pt x="419" y="5232"/>
                  </a:lnTo>
                  <a:lnTo>
                    <a:pt x="482" y="5294"/>
                  </a:lnTo>
                  <a:lnTo>
                    <a:pt x="566" y="5336"/>
                  </a:lnTo>
                  <a:lnTo>
                    <a:pt x="628" y="5399"/>
                  </a:lnTo>
                  <a:lnTo>
                    <a:pt x="670" y="5462"/>
                  </a:lnTo>
                  <a:lnTo>
                    <a:pt x="754" y="5504"/>
                  </a:lnTo>
                  <a:lnTo>
                    <a:pt x="775" y="5608"/>
                  </a:lnTo>
                  <a:lnTo>
                    <a:pt x="1319" y="5462"/>
                  </a:lnTo>
                  <a:lnTo>
                    <a:pt x="1402" y="5504"/>
                  </a:lnTo>
                  <a:lnTo>
                    <a:pt x="1528" y="5441"/>
                  </a:lnTo>
                  <a:lnTo>
                    <a:pt x="1570" y="5462"/>
                  </a:lnTo>
                  <a:lnTo>
                    <a:pt x="1591" y="5462"/>
                  </a:lnTo>
                  <a:lnTo>
                    <a:pt x="1612" y="5504"/>
                  </a:lnTo>
                  <a:lnTo>
                    <a:pt x="1695" y="5504"/>
                  </a:lnTo>
                  <a:lnTo>
                    <a:pt x="1716" y="5524"/>
                  </a:lnTo>
                  <a:lnTo>
                    <a:pt x="1737" y="5524"/>
                  </a:lnTo>
                  <a:lnTo>
                    <a:pt x="1821" y="5629"/>
                  </a:lnTo>
                  <a:lnTo>
                    <a:pt x="1884" y="5629"/>
                  </a:lnTo>
                  <a:lnTo>
                    <a:pt x="2030" y="5650"/>
                  </a:lnTo>
                  <a:lnTo>
                    <a:pt x="2135" y="5713"/>
                  </a:lnTo>
                  <a:lnTo>
                    <a:pt x="2198" y="5755"/>
                  </a:lnTo>
                  <a:lnTo>
                    <a:pt x="2239" y="5755"/>
                  </a:lnTo>
                  <a:lnTo>
                    <a:pt x="2344" y="5671"/>
                  </a:lnTo>
                  <a:lnTo>
                    <a:pt x="2470" y="5650"/>
                  </a:lnTo>
                  <a:lnTo>
                    <a:pt x="2532" y="5713"/>
                  </a:lnTo>
                  <a:lnTo>
                    <a:pt x="2553" y="5671"/>
                  </a:lnTo>
                  <a:lnTo>
                    <a:pt x="2574" y="5713"/>
                  </a:lnTo>
                  <a:lnTo>
                    <a:pt x="2616" y="5713"/>
                  </a:lnTo>
                  <a:lnTo>
                    <a:pt x="2679" y="5776"/>
                  </a:lnTo>
                  <a:lnTo>
                    <a:pt x="2783" y="5817"/>
                  </a:lnTo>
                  <a:lnTo>
                    <a:pt x="2951" y="5755"/>
                  </a:lnTo>
                  <a:lnTo>
                    <a:pt x="3139" y="5504"/>
                  </a:lnTo>
                  <a:lnTo>
                    <a:pt x="3390" y="5190"/>
                  </a:lnTo>
                  <a:lnTo>
                    <a:pt x="3725" y="4939"/>
                  </a:lnTo>
                  <a:lnTo>
                    <a:pt x="3934" y="4876"/>
                  </a:lnTo>
                  <a:lnTo>
                    <a:pt x="3976" y="4834"/>
                  </a:lnTo>
                  <a:lnTo>
                    <a:pt x="3997" y="4792"/>
                  </a:lnTo>
                  <a:lnTo>
                    <a:pt x="3976" y="4729"/>
                  </a:lnTo>
                  <a:lnTo>
                    <a:pt x="3997" y="4687"/>
                  </a:lnTo>
                  <a:lnTo>
                    <a:pt x="3997" y="4625"/>
                  </a:lnTo>
                  <a:lnTo>
                    <a:pt x="4039" y="4562"/>
                  </a:lnTo>
                  <a:lnTo>
                    <a:pt x="4206" y="4457"/>
                  </a:lnTo>
                  <a:lnTo>
                    <a:pt x="4290" y="4415"/>
                  </a:lnTo>
                  <a:lnTo>
                    <a:pt x="4353" y="4395"/>
                  </a:lnTo>
                  <a:lnTo>
                    <a:pt x="4499" y="4353"/>
                  </a:lnTo>
                  <a:lnTo>
                    <a:pt x="4646" y="4353"/>
                  </a:lnTo>
                  <a:lnTo>
                    <a:pt x="4667" y="4395"/>
                  </a:lnTo>
                  <a:lnTo>
                    <a:pt x="4729" y="4374"/>
                  </a:lnTo>
                  <a:lnTo>
                    <a:pt x="4855" y="4395"/>
                  </a:lnTo>
                  <a:lnTo>
                    <a:pt x="4918" y="4395"/>
                  </a:lnTo>
                  <a:lnTo>
                    <a:pt x="4918" y="4311"/>
                  </a:lnTo>
                  <a:lnTo>
                    <a:pt x="4876" y="4143"/>
                  </a:lnTo>
                  <a:lnTo>
                    <a:pt x="4918" y="4060"/>
                  </a:lnTo>
                  <a:lnTo>
                    <a:pt x="5148" y="3955"/>
                  </a:lnTo>
                  <a:lnTo>
                    <a:pt x="5273" y="3955"/>
                  </a:lnTo>
                  <a:lnTo>
                    <a:pt x="5859" y="3683"/>
                  </a:lnTo>
                  <a:lnTo>
                    <a:pt x="5964" y="3662"/>
                  </a:lnTo>
                  <a:lnTo>
                    <a:pt x="6299" y="3537"/>
                  </a:lnTo>
                  <a:lnTo>
                    <a:pt x="6487" y="3474"/>
                  </a:lnTo>
                  <a:lnTo>
                    <a:pt x="6445" y="3432"/>
                  </a:lnTo>
                  <a:lnTo>
                    <a:pt x="6403" y="3327"/>
                  </a:lnTo>
                  <a:lnTo>
                    <a:pt x="6320" y="3223"/>
                  </a:lnTo>
                  <a:lnTo>
                    <a:pt x="6320" y="3160"/>
                  </a:lnTo>
                  <a:lnTo>
                    <a:pt x="6382" y="3139"/>
                  </a:lnTo>
                  <a:lnTo>
                    <a:pt x="6445" y="3035"/>
                  </a:lnTo>
                  <a:lnTo>
                    <a:pt x="6445" y="2951"/>
                  </a:lnTo>
                  <a:lnTo>
                    <a:pt x="6487" y="2888"/>
                  </a:lnTo>
                  <a:lnTo>
                    <a:pt x="6445" y="2825"/>
                  </a:lnTo>
                  <a:lnTo>
                    <a:pt x="6445" y="2742"/>
                  </a:lnTo>
                  <a:lnTo>
                    <a:pt x="6487" y="2721"/>
                  </a:lnTo>
                  <a:lnTo>
                    <a:pt x="6612" y="2616"/>
                  </a:lnTo>
                  <a:lnTo>
                    <a:pt x="6696" y="2595"/>
                  </a:lnTo>
                  <a:lnTo>
                    <a:pt x="6717" y="2511"/>
                  </a:lnTo>
                  <a:lnTo>
                    <a:pt x="6759" y="2511"/>
                  </a:lnTo>
                  <a:lnTo>
                    <a:pt x="6759" y="2470"/>
                  </a:lnTo>
                  <a:lnTo>
                    <a:pt x="6717" y="2428"/>
                  </a:lnTo>
                  <a:lnTo>
                    <a:pt x="6696" y="2386"/>
                  </a:lnTo>
                  <a:lnTo>
                    <a:pt x="6654" y="2302"/>
                  </a:lnTo>
                  <a:lnTo>
                    <a:pt x="6717" y="2281"/>
                  </a:lnTo>
                  <a:lnTo>
                    <a:pt x="6717" y="2198"/>
                  </a:lnTo>
                  <a:lnTo>
                    <a:pt x="6654" y="2114"/>
                  </a:lnTo>
                  <a:lnTo>
                    <a:pt x="6717" y="2051"/>
                  </a:lnTo>
                  <a:lnTo>
                    <a:pt x="6696" y="1967"/>
                  </a:lnTo>
                  <a:lnTo>
                    <a:pt x="6696" y="1884"/>
                  </a:lnTo>
                  <a:lnTo>
                    <a:pt x="6654" y="1779"/>
                  </a:lnTo>
                  <a:lnTo>
                    <a:pt x="6654" y="1695"/>
                  </a:lnTo>
                  <a:lnTo>
                    <a:pt x="6801" y="1570"/>
                  </a:lnTo>
                  <a:lnTo>
                    <a:pt x="6801" y="1528"/>
                  </a:lnTo>
                  <a:lnTo>
                    <a:pt x="6822" y="1486"/>
                  </a:lnTo>
                  <a:lnTo>
                    <a:pt x="6822" y="1361"/>
                  </a:lnTo>
                  <a:lnTo>
                    <a:pt x="6801" y="1277"/>
                  </a:lnTo>
                  <a:lnTo>
                    <a:pt x="6696" y="1214"/>
                  </a:lnTo>
                  <a:lnTo>
                    <a:pt x="6696" y="1151"/>
                  </a:lnTo>
                  <a:lnTo>
                    <a:pt x="6738" y="1005"/>
                  </a:lnTo>
                  <a:lnTo>
                    <a:pt x="6738" y="963"/>
                  </a:lnTo>
                  <a:lnTo>
                    <a:pt x="6696" y="942"/>
                  </a:lnTo>
                  <a:lnTo>
                    <a:pt x="6592" y="900"/>
                  </a:lnTo>
                  <a:lnTo>
                    <a:pt x="6550" y="817"/>
                  </a:lnTo>
                  <a:lnTo>
                    <a:pt x="6529" y="796"/>
                  </a:lnTo>
                  <a:lnTo>
                    <a:pt x="6508" y="712"/>
                  </a:lnTo>
                  <a:lnTo>
                    <a:pt x="6508" y="691"/>
                  </a:lnTo>
                  <a:lnTo>
                    <a:pt x="6445" y="691"/>
                  </a:lnTo>
                  <a:lnTo>
                    <a:pt x="6340" y="586"/>
                  </a:lnTo>
                  <a:lnTo>
                    <a:pt x="6299" y="503"/>
                  </a:lnTo>
                  <a:lnTo>
                    <a:pt x="6236" y="482"/>
                  </a:lnTo>
                  <a:lnTo>
                    <a:pt x="6194" y="419"/>
                  </a:lnTo>
                  <a:lnTo>
                    <a:pt x="6110" y="419"/>
                  </a:lnTo>
                  <a:lnTo>
                    <a:pt x="5859" y="335"/>
                  </a:lnTo>
                  <a:lnTo>
                    <a:pt x="5755" y="335"/>
                  </a:lnTo>
                  <a:lnTo>
                    <a:pt x="5671" y="273"/>
                  </a:lnTo>
                  <a:lnTo>
                    <a:pt x="5671" y="210"/>
                  </a:lnTo>
                  <a:lnTo>
                    <a:pt x="5587" y="168"/>
                  </a:lnTo>
                  <a:lnTo>
                    <a:pt x="5545" y="168"/>
                  </a:lnTo>
                  <a:lnTo>
                    <a:pt x="5441" y="126"/>
                  </a:lnTo>
                  <a:lnTo>
                    <a:pt x="5357" y="126"/>
                  </a:lnTo>
                  <a:lnTo>
                    <a:pt x="5169" y="22"/>
                  </a:lnTo>
                  <a:lnTo>
                    <a:pt x="5085"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94" name="Google Shape;1094;p27"/>
            <p:cNvSpPr/>
            <p:nvPr/>
          </p:nvSpPr>
          <p:spPr>
            <a:xfrm>
              <a:off x="-2468482" y="4126097"/>
              <a:ext cx="153470" cy="144876"/>
            </a:xfrm>
            <a:custGeom>
              <a:avLst/>
              <a:gdLst/>
              <a:ahLst/>
              <a:cxnLst/>
              <a:rect l="l" t="t" r="r" b="b"/>
              <a:pathLst>
                <a:path w="7240" h="7157" extrusionOk="0">
                  <a:moveTo>
                    <a:pt x="963" y="0"/>
                  </a:moveTo>
                  <a:lnTo>
                    <a:pt x="879" y="42"/>
                  </a:lnTo>
                  <a:lnTo>
                    <a:pt x="774" y="63"/>
                  </a:lnTo>
                  <a:lnTo>
                    <a:pt x="712" y="63"/>
                  </a:lnTo>
                  <a:lnTo>
                    <a:pt x="670" y="84"/>
                  </a:lnTo>
                  <a:lnTo>
                    <a:pt x="670" y="105"/>
                  </a:lnTo>
                  <a:lnTo>
                    <a:pt x="649" y="105"/>
                  </a:lnTo>
                  <a:lnTo>
                    <a:pt x="502" y="189"/>
                  </a:lnTo>
                  <a:lnTo>
                    <a:pt x="544" y="273"/>
                  </a:lnTo>
                  <a:lnTo>
                    <a:pt x="544" y="356"/>
                  </a:lnTo>
                  <a:lnTo>
                    <a:pt x="858" y="712"/>
                  </a:lnTo>
                  <a:lnTo>
                    <a:pt x="879" y="1151"/>
                  </a:lnTo>
                  <a:lnTo>
                    <a:pt x="1046" y="1402"/>
                  </a:lnTo>
                  <a:lnTo>
                    <a:pt x="1026" y="1633"/>
                  </a:lnTo>
                  <a:lnTo>
                    <a:pt x="837" y="1863"/>
                  </a:lnTo>
                  <a:lnTo>
                    <a:pt x="942" y="1925"/>
                  </a:lnTo>
                  <a:lnTo>
                    <a:pt x="942" y="2135"/>
                  </a:lnTo>
                  <a:lnTo>
                    <a:pt x="1046" y="2260"/>
                  </a:lnTo>
                  <a:lnTo>
                    <a:pt x="1046" y="2407"/>
                  </a:lnTo>
                  <a:lnTo>
                    <a:pt x="1256" y="2783"/>
                  </a:lnTo>
                  <a:lnTo>
                    <a:pt x="1256" y="2867"/>
                  </a:lnTo>
                  <a:lnTo>
                    <a:pt x="1339" y="2972"/>
                  </a:lnTo>
                  <a:lnTo>
                    <a:pt x="1339" y="3453"/>
                  </a:lnTo>
                  <a:lnTo>
                    <a:pt x="1088" y="3871"/>
                  </a:lnTo>
                  <a:lnTo>
                    <a:pt x="1026" y="3871"/>
                  </a:lnTo>
                  <a:lnTo>
                    <a:pt x="754" y="4081"/>
                  </a:lnTo>
                  <a:lnTo>
                    <a:pt x="754" y="4227"/>
                  </a:lnTo>
                  <a:lnTo>
                    <a:pt x="440" y="4499"/>
                  </a:lnTo>
                  <a:lnTo>
                    <a:pt x="440" y="4687"/>
                  </a:lnTo>
                  <a:lnTo>
                    <a:pt x="398" y="4750"/>
                  </a:lnTo>
                  <a:lnTo>
                    <a:pt x="398" y="5210"/>
                  </a:lnTo>
                  <a:lnTo>
                    <a:pt x="230" y="5399"/>
                  </a:lnTo>
                  <a:lnTo>
                    <a:pt x="210" y="5608"/>
                  </a:lnTo>
                  <a:lnTo>
                    <a:pt x="42" y="5796"/>
                  </a:lnTo>
                  <a:lnTo>
                    <a:pt x="42" y="6006"/>
                  </a:lnTo>
                  <a:lnTo>
                    <a:pt x="21" y="6173"/>
                  </a:lnTo>
                  <a:lnTo>
                    <a:pt x="21" y="6466"/>
                  </a:lnTo>
                  <a:lnTo>
                    <a:pt x="0" y="6654"/>
                  </a:lnTo>
                  <a:lnTo>
                    <a:pt x="21" y="6696"/>
                  </a:lnTo>
                  <a:lnTo>
                    <a:pt x="105" y="6738"/>
                  </a:lnTo>
                  <a:lnTo>
                    <a:pt x="126" y="6759"/>
                  </a:lnTo>
                  <a:lnTo>
                    <a:pt x="189" y="6738"/>
                  </a:lnTo>
                  <a:lnTo>
                    <a:pt x="210" y="6654"/>
                  </a:lnTo>
                  <a:lnTo>
                    <a:pt x="398" y="6654"/>
                  </a:lnTo>
                  <a:lnTo>
                    <a:pt x="461" y="6696"/>
                  </a:lnTo>
                  <a:lnTo>
                    <a:pt x="523" y="6675"/>
                  </a:lnTo>
                  <a:lnTo>
                    <a:pt x="523" y="6591"/>
                  </a:lnTo>
                  <a:lnTo>
                    <a:pt x="712" y="6466"/>
                  </a:lnTo>
                  <a:lnTo>
                    <a:pt x="754" y="6466"/>
                  </a:lnTo>
                  <a:lnTo>
                    <a:pt x="858" y="6529"/>
                  </a:lnTo>
                  <a:lnTo>
                    <a:pt x="879" y="6529"/>
                  </a:lnTo>
                  <a:lnTo>
                    <a:pt x="921" y="6487"/>
                  </a:lnTo>
                  <a:lnTo>
                    <a:pt x="963" y="6466"/>
                  </a:lnTo>
                  <a:lnTo>
                    <a:pt x="1046" y="6529"/>
                  </a:lnTo>
                  <a:lnTo>
                    <a:pt x="1046" y="6550"/>
                  </a:lnTo>
                  <a:lnTo>
                    <a:pt x="1130" y="6571"/>
                  </a:lnTo>
                  <a:lnTo>
                    <a:pt x="1088" y="6633"/>
                  </a:lnTo>
                  <a:lnTo>
                    <a:pt x="1151" y="6654"/>
                  </a:lnTo>
                  <a:lnTo>
                    <a:pt x="1256" y="6759"/>
                  </a:lnTo>
                  <a:lnTo>
                    <a:pt x="1381" y="6801"/>
                  </a:lnTo>
                  <a:lnTo>
                    <a:pt x="1486" y="6759"/>
                  </a:lnTo>
                  <a:lnTo>
                    <a:pt x="1507" y="6759"/>
                  </a:lnTo>
                  <a:lnTo>
                    <a:pt x="1590" y="6696"/>
                  </a:lnTo>
                  <a:lnTo>
                    <a:pt x="1653" y="6696"/>
                  </a:lnTo>
                  <a:lnTo>
                    <a:pt x="1674" y="6738"/>
                  </a:lnTo>
                  <a:lnTo>
                    <a:pt x="3850" y="6738"/>
                  </a:lnTo>
                  <a:lnTo>
                    <a:pt x="3871" y="6759"/>
                  </a:lnTo>
                  <a:lnTo>
                    <a:pt x="3913" y="6863"/>
                  </a:lnTo>
                  <a:lnTo>
                    <a:pt x="3976" y="6905"/>
                  </a:lnTo>
                  <a:lnTo>
                    <a:pt x="4101" y="6968"/>
                  </a:lnTo>
                  <a:lnTo>
                    <a:pt x="4206" y="6989"/>
                  </a:lnTo>
                  <a:lnTo>
                    <a:pt x="4311" y="6968"/>
                  </a:lnTo>
                  <a:lnTo>
                    <a:pt x="4373" y="6989"/>
                  </a:lnTo>
                  <a:lnTo>
                    <a:pt x="4394" y="7052"/>
                  </a:lnTo>
                  <a:lnTo>
                    <a:pt x="4478" y="7073"/>
                  </a:lnTo>
                  <a:lnTo>
                    <a:pt x="4541" y="7010"/>
                  </a:lnTo>
                  <a:lnTo>
                    <a:pt x="4645" y="6989"/>
                  </a:lnTo>
                  <a:lnTo>
                    <a:pt x="4792" y="7010"/>
                  </a:lnTo>
                  <a:lnTo>
                    <a:pt x="4855" y="7010"/>
                  </a:lnTo>
                  <a:lnTo>
                    <a:pt x="4896" y="6947"/>
                  </a:lnTo>
                  <a:lnTo>
                    <a:pt x="4917" y="6968"/>
                  </a:lnTo>
                  <a:lnTo>
                    <a:pt x="4959" y="6968"/>
                  </a:lnTo>
                  <a:lnTo>
                    <a:pt x="5106" y="7094"/>
                  </a:lnTo>
                  <a:lnTo>
                    <a:pt x="5210" y="7115"/>
                  </a:lnTo>
                  <a:lnTo>
                    <a:pt x="5357" y="7115"/>
                  </a:lnTo>
                  <a:lnTo>
                    <a:pt x="5357" y="7073"/>
                  </a:lnTo>
                  <a:lnTo>
                    <a:pt x="5440" y="7052"/>
                  </a:lnTo>
                  <a:lnTo>
                    <a:pt x="5482" y="7073"/>
                  </a:lnTo>
                  <a:lnTo>
                    <a:pt x="5545" y="7094"/>
                  </a:lnTo>
                  <a:lnTo>
                    <a:pt x="5587" y="7073"/>
                  </a:lnTo>
                  <a:lnTo>
                    <a:pt x="5629" y="7115"/>
                  </a:lnTo>
                  <a:lnTo>
                    <a:pt x="5671" y="7115"/>
                  </a:lnTo>
                  <a:lnTo>
                    <a:pt x="5692" y="7156"/>
                  </a:lnTo>
                  <a:lnTo>
                    <a:pt x="5838" y="7156"/>
                  </a:lnTo>
                  <a:lnTo>
                    <a:pt x="6717" y="6947"/>
                  </a:lnTo>
                  <a:lnTo>
                    <a:pt x="6696" y="6843"/>
                  </a:lnTo>
                  <a:lnTo>
                    <a:pt x="6612" y="6801"/>
                  </a:lnTo>
                  <a:lnTo>
                    <a:pt x="6570" y="6738"/>
                  </a:lnTo>
                  <a:lnTo>
                    <a:pt x="6508" y="6675"/>
                  </a:lnTo>
                  <a:lnTo>
                    <a:pt x="6424" y="6633"/>
                  </a:lnTo>
                  <a:lnTo>
                    <a:pt x="6361" y="6571"/>
                  </a:lnTo>
                  <a:lnTo>
                    <a:pt x="6256" y="6424"/>
                  </a:lnTo>
                  <a:lnTo>
                    <a:pt x="6173" y="6382"/>
                  </a:lnTo>
                  <a:lnTo>
                    <a:pt x="6110" y="6319"/>
                  </a:lnTo>
                  <a:lnTo>
                    <a:pt x="6047" y="6257"/>
                  </a:lnTo>
                  <a:lnTo>
                    <a:pt x="5964" y="6152"/>
                  </a:lnTo>
                  <a:lnTo>
                    <a:pt x="5943" y="6110"/>
                  </a:lnTo>
                  <a:lnTo>
                    <a:pt x="5984" y="4164"/>
                  </a:lnTo>
                  <a:lnTo>
                    <a:pt x="7219" y="4164"/>
                  </a:lnTo>
                  <a:lnTo>
                    <a:pt x="7198" y="4122"/>
                  </a:lnTo>
                  <a:lnTo>
                    <a:pt x="7219" y="3955"/>
                  </a:lnTo>
                  <a:lnTo>
                    <a:pt x="7240" y="3913"/>
                  </a:lnTo>
                  <a:lnTo>
                    <a:pt x="7240" y="3809"/>
                  </a:lnTo>
                  <a:lnTo>
                    <a:pt x="7198" y="3704"/>
                  </a:lnTo>
                  <a:lnTo>
                    <a:pt x="7198" y="3558"/>
                  </a:lnTo>
                  <a:lnTo>
                    <a:pt x="7198" y="3348"/>
                  </a:lnTo>
                  <a:lnTo>
                    <a:pt x="7156" y="3118"/>
                  </a:lnTo>
                  <a:lnTo>
                    <a:pt x="7198" y="3097"/>
                  </a:lnTo>
                  <a:lnTo>
                    <a:pt x="7198" y="3034"/>
                  </a:lnTo>
                  <a:lnTo>
                    <a:pt x="7198" y="3013"/>
                  </a:lnTo>
                  <a:lnTo>
                    <a:pt x="7093" y="3013"/>
                  </a:lnTo>
                  <a:lnTo>
                    <a:pt x="6989" y="3034"/>
                  </a:lnTo>
                  <a:lnTo>
                    <a:pt x="6905" y="3097"/>
                  </a:lnTo>
                  <a:lnTo>
                    <a:pt x="6821" y="3118"/>
                  </a:lnTo>
                  <a:lnTo>
                    <a:pt x="6780" y="3139"/>
                  </a:lnTo>
                  <a:lnTo>
                    <a:pt x="6717" y="3118"/>
                  </a:lnTo>
                  <a:lnTo>
                    <a:pt x="6570" y="3118"/>
                  </a:lnTo>
                  <a:lnTo>
                    <a:pt x="6508" y="3097"/>
                  </a:lnTo>
                  <a:lnTo>
                    <a:pt x="6424" y="3034"/>
                  </a:lnTo>
                  <a:lnTo>
                    <a:pt x="6382" y="3034"/>
                  </a:lnTo>
                  <a:lnTo>
                    <a:pt x="6361" y="3076"/>
                  </a:lnTo>
                  <a:lnTo>
                    <a:pt x="6298" y="3097"/>
                  </a:lnTo>
                  <a:lnTo>
                    <a:pt x="6256" y="3118"/>
                  </a:lnTo>
                  <a:lnTo>
                    <a:pt x="6194" y="3118"/>
                  </a:lnTo>
                  <a:lnTo>
                    <a:pt x="6173" y="3097"/>
                  </a:lnTo>
                  <a:lnTo>
                    <a:pt x="6173" y="2972"/>
                  </a:lnTo>
                  <a:lnTo>
                    <a:pt x="6215" y="2930"/>
                  </a:lnTo>
                  <a:lnTo>
                    <a:pt x="6215" y="2909"/>
                  </a:lnTo>
                  <a:lnTo>
                    <a:pt x="6256" y="2825"/>
                  </a:lnTo>
                  <a:lnTo>
                    <a:pt x="6173" y="2783"/>
                  </a:lnTo>
                  <a:lnTo>
                    <a:pt x="6173" y="2658"/>
                  </a:lnTo>
                  <a:lnTo>
                    <a:pt x="6194" y="2616"/>
                  </a:lnTo>
                  <a:lnTo>
                    <a:pt x="6194" y="2553"/>
                  </a:lnTo>
                  <a:lnTo>
                    <a:pt x="6110" y="2490"/>
                  </a:lnTo>
                  <a:lnTo>
                    <a:pt x="6110" y="2407"/>
                  </a:lnTo>
                  <a:lnTo>
                    <a:pt x="6152" y="2344"/>
                  </a:lnTo>
                  <a:lnTo>
                    <a:pt x="6110" y="2281"/>
                  </a:lnTo>
                  <a:lnTo>
                    <a:pt x="6068" y="2260"/>
                  </a:lnTo>
                  <a:lnTo>
                    <a:pt x="6047" y="2197"/>
                  </a:lnTo>
                  <a:lnTo>
                    <a:pt x="6005" y="2177"/>
                  </a:lnTo>
                  <a:lnTo>
                    <a:pt x="6005" y="2093"/>
                  </a:lnTo>
                  <a:lnTo>
                    <a:pt x="5964" y="2051"/>
                  </a:lnTo>
                  <a:lnTo>
                    <a:pt x="5964" y="1967"/>
                  </a:lnTo>
                  <a:lnTo>
                    <a:pt x="5901" y="1925"/>
                  </a:lnTo>
                  <a:lnTo>
                    <a:pt x="5964" y="1821"/>
                  </a:lnTo>
                  <a:lnTo>
                    <a:pt x="5964" y="1612"/>
                  </a:lnTo>
                  <a:lnTo>
                    <a:pt x="5943" y="1528"/>
                  </a:lnTo>
                  <a:lnTo>
                    <a:pt x="5943" y="1507"/>
                  </a:lnTo>
                  <a:lnTo>
                    <a:pt x="5964" y="1444"/>
                  </a:lnTo>
                  <a:lnTo>
                    <a:pt x="5964" y="1361"/>
                  </a:lnTo>
                  <a:lnTo>
                    <a:pt x="5901" y="1298"/>
                  </a:lnTo>
                  <a:lnTo>
                    <a:pt x="5943" y="1193"/>
                  </a:lnTo>
                  <a:lnTo>
                    <a:pt x="5984" y="1089"/>
                  </a:lnTo>
                  <a:lnTo>
                    <a:pt x="5984" y="1005"/>
                  </a:lnTo>
                  <a:lnTo>
                    <a:pt x="5984" y="921"/>
                  </a:lnTo>
                  <a:lnTo>
                    <a:pt x="5964" y="837"/>
                  </a:lnTo>
                  <a:lnTo>
                    <a:pt x="5315" y="796"/>
                  </a:lnTo>
                  <a:lnTo>
                    <a:pt x="5273" y="733"/>
                  </a:lnTo>
                  <a:lnTo>
                    <a:pt x="5315" y="691"/>
                  </a:lnTo>
                  <a:lnTo>
                    <a:pt x="5336" y="607"/>
                  </a:lnTo>
                  <a:lnTo>
                    <a:pt x="5147" y="586"/>
                  </a:lnTo>
                  <a:lnTo>
                    <a:pt x="5147" y="628"/>
                  </a:lnTo>
                  <a:lnTo>
                    <a:pt x="4583" y="670"/>
                  </a:lnTo>
                  <a:lnTo>
                    <a:pt x="4583" y="817"/>
                  </a:lnTo>
                  <a:lnTo>
                    <a:pt x="4520" y="921"/>
                  </a:lnTo>
                  <a:lnTo>
                    <a:pt x="4478" y="942"/>
                  </a:lnTo>
                  <a:lnTo>
                    <a:pt x="4499" y="1047"/>
                  </a:lnTo>
                  <a:lnTo>
                    <a:pt x="4499" y="1214"/>
                  </a:lnTo>
                  <a:lnTo>
                    <a:pt x="4059" y="1235"/>
                  </a:lnTo>
                  <a:lnTo>
                    <a:pt x="3976" y="1298"/>
                  </a:lnTo>
                  <a:lnTo>
                    <a:pt x="3787" y="1256"/>
                  </a:lnTo>
                  <a:lnTo>
                    <a:pt x="3704" y="1235"/>
                  </a:lnTo>
                  <a:lnTo>
                    <a:pt x="3599" y="1256"/>
                  </a:lnTo>
                  <a:lnTo>
                    <a:pt x="3453" y="1256"/>
                  </a:lnTo>
                  <a:lnTo>
                    <a:pt x="3390" y="1235"/>
                  </a:lnTo>
                  <a:lnTo>
                    <a:pt x="3369" y="1026"/>
                  </a:lnTo>
                  <a:lnTo>
                    <a:pt x="3285" y="921"/>
                  </a:lnTo>
                  <a:lnTo>
                    <a:pt x="3243" y="837"/>
                  </a:lnTo>
                  <a:lnTo>
                    <a:pt x="3181" y="817"/>
                  </a:lnTo>
                  <a:lnTo>
                    <a:pt x="3181" y="733"/>
                  </a:lnTo>
                  <a:lnTo>
                    <a:pt x="3160" y="691"/>
                  </a:lnTo>
                  <a:lnTo>
                    <a:pt x="3139" y="565"/>
                  </a:lnTo>
                  <a:lnTo>
                    <a:pt x="3076" y="461"/>
                  </a:lnTo>
                  <a:lnTo>
                    <a:pt x="3076" y="377"/>
                  </a:lnTo>
                  <a:lnTo>
                    <a:pt x="3118" y="314"/>
                  </a:lnTo>
                  <a:lnTo>
                    <a:pt x="3076" y="252"/>
                  </a:lnTo>
                  <a:lnTo>
                    <a:pt x="3034" y="189"/>
                  </a:lnTo>
                  <a:lnTo>
                    <a:pt x="3034" y="105"/>
                  </a:lnTo>
                  <a:lnTo>
                    <a:pt x="3034" y="84"/>
                  </a:lnTo>
                  <a:lnTo>
                    <a:pt x="3034" y="0"/>
                  </a:lnTo>
                  <a:lnTo>
                    <a:pt x="2030" y="0"/>
                  </a:lnTo>
                  <a:lnTo>
                    <a:pt x="1821" y="42"/>
                  </a:lnTo>
                  <a:lnTo>
                    <a:pt x="1653"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95" name="Google Shape;1095;p27"/>
            <p:cNvSpPr/>
            <p:nvPr/>
          </p:nvSpPr>
          <p:spPr>
            <a:xfrm>
              <a:off x="-2303952" y="4241293"/>
              <a:ext cx="95834" cy="83460"/>
            </a:xfrm>
            <a:custGeom>
              <a:avLst/>
              <a:gdLst/>
              <a:ahLst/>
              <a:cxnLst/>
              <a:rect l="l" t="t" r="r" b="b"/>
              <a:pathLst>
                <a:path w="4521" h="4123" extrusionOk="0">
                  <a:moveTo>
                    <a:pt x="2679" y="1"/>
                  </a:moveTo>
                  <a:lnTo>
                    <a:pt x="2533" y="43"/>
                  </a:lnTo>
                  <a:lnTo>
                    <a:pt x="2470" y="63"/>
                  </a:lnTo>
                  <a:lnTo>
                    <a:pt x="2386" y="105"/>
                  </a:lnTo>
                  <a:lnTo>
                    <a:pt x="2219" y="210"/>
                  </a:lnTo>
                  <a:lnTo>
                    <a:pt x="2177" y="273"/>
                  </a:lnTo>
                  <a:lnTo>
                    <a:pt x="2177" y="335"/>
                  </a:lnTo>
                  <a:lnTo>
                    <a:pt x="2156" y="377"/>
                  </a:lnTo>
                  <a:lnTo>
                    <a:pt x="2177" y="440"/>
                  </a:lnTo>
                  <a:lnTo>
                    <a:pt x="2156" y="482"/>
                  </a:lnTo>
                  <a:lnTo>
                    <a:pt x="2114" y="524"/>
                  </a:lnTo>
                  <a:lnTo>
                    <a:pt x="1905" y="587"/>
                  </a:lnTo>
                  <a:lnTo>
                    <a:pt x="1570" y="838"/>
                  </a:lnTo>
                  <a:lnTo>
                    <a:pt x="1319" y="1152"/>
                  </a:lnTo>
                  <a:lnTo>
                    <a:pt x="1131" y="1403"/>
                  </a:lnTo>
                  <a:lnTo>
                    <a:pt x="963" y="1465"/>
                  </a:lnTo>
                  <a:lnTo>
                    <a:pt x="859" y="1424"/>
                  </a:lnTo>
                  <a:lnTo>
                    <a:pt x="796" y="1361"/>
                  </a:lnTo>
                  <a:lnTo>
                    <a:pt x="754" y="1361"/>
                  </a:lnTo>
                  <a:lnTo>
                    <a:pt x="733" y="1319"/>
                  </a:lnTo>
                  <a:lnTo>
                    <a:pt x="712" y="1361"/>
                  </a:lnTo>
                  <a:lnTo>
                    <a:pt x="650" y="1298"/>
                  </a:lnTo>
                  <a:lnTo>
                    <a:pt x="524" y="1319"/>
                  </a:lnTo>
                  <a:lnTo>
                    <a:pt x="419" y="1403"/>
                  </a:lnTo>
                  <a:lnTo>
                    <a:pt x="378" y="1403"/>
                  </a:lnTo>
                  <a:lnTo>
                    <a:pt x="315" y="1361"/>
                  </a:lnTo>
                  <a:lnTo>
                    <a:pt x="210" y="1298"/>
                  </a:lnTo>
                  <a:lnTo>
                    <a:pt x="64" y="1277"/>
                  </a:lnTo>
                  <a:lnTo>
                    <a:pt x="1" y="1277"/>
                  </a:lnTo>
                  <a:lnTo>
                    <a:pt x="22" y="1319"/>
                  </a:lnTo>
                  <a:lnTo>
                    <a:pt x="22" y="1382"/>
                  </a:lnTo>
                  <a:lnTo>
                    <a:pt x="22" y="1424"/>
                  </a:lnTo>
                  <a:lnTo>
                    <a:pt x="22" y="1486"/>
                  </a:lnTo>
                  <a:lnTo>
                    <a:pt x="106" y="1570"/>
                  </a:lnTo>
                  <a:lnTo>
                    <a:pt x="168" y="1591"/>
                  </a:lnTo>
                  <a:lnTo>
                    <a:pt x="231" y="1633"/>
                  </a:lnTo>
                  <a:lnTo>
                    <a:pt x="294" y="1716"/>
                  </a:lnTo>
                  <a:lnTo>
                    <a:pt x="294" y="1779"/>
                  </a:lnTo>
                  <a:lnTo>
                    <a:pt x="315" y="1800"/>
                  </a:lnTo>
                  <a:lnTo>
                    <a:pt x="378" y="1884"/>
                  </a:lnTo>
                  <a:lnTo>
                    <a:pt x="398" y="1988"/>
                  </a:lnTo>
                  <a:lnTo>
                    <a:pt x="440" y="2030"/>
                  </a:lnTo>
                  <a:lnTo>
                    <a:pt x="503" y="2114"/>
                  </a:lnTo>
                  <a:lnTo>
                    <a:pt x="545" y="2156"/>
                  </a:lnTo>
                  <a:lnTo>
                    <a:pt x="587" y="2156"/>
                  </a:lnTo>
                  <a:lnTo>
                    <a:pt x="629" y="2240"/>
                  </a:lnTo>
                  <a:lnTo>
                    <a:pt x="796" y="2512"/>
                  </a:lnTo>
                  <a:lnTo>
                    <a:pt x="901" y="2574"/>
                  </a:lnTo>
                  <a:lnTo>
                    <a:pt x="1005" y="2637"/>
                  </a:lnTo>
                  <a:lnTo>
                    <a:pt x="1047" y="2679"/>
                  </a:lnTo>
                  <a:lnTo>
                    <a:pt x="1131" y="2742"/>
                  </a:lnTo>
                  <a:lnTo>
                    <a:pt x="1131" y="2763"/>
                  </a:lnTo>
                  <a:lnTo>
                    <a:pt x="1131" y="2825"/>
                  </a:lnTo>
                  <a:lnTo>
                    <a:pt x="1152" y="2867"/>
                  </a:lnTo>
                  <a:lnTo>
                    <a:pt x="1256" y="2888"/>
                  </a:lnTo>
                  <a:lnTo>
                    <a:pt x="1340" y="2972"/>
                  </a:lnTo>
                  <a:lnTo>
                    <a:pt x="1319" y="3056"/>
                  </a:lnTo>
                  <a:lnTo>
                    <a:pt x="1340" y="3181"/>
                  </a:lnTo>
                  <a:lnTo>
                    <a:pt x="1340" y="3265"/>
                  </a:lnTo>
                  <a:lnTo>
                    <a:pt x="1382" y="3369"/>
                  </a:lnTo>
                  <a:lnTo>
                    <a:pt x="1487" y="3453"/>
                  </a:lnTo>
                  <a:lnTo>
                    <a:pt x="1549" y="3558"/>
                  </a:lnTo>
                  <a:lnTo>
                    <a:pt x="1675" y="3579"/>
                  </a:lnTo>
                  <a:lnTo>
                    <a:pt x="1759" y="3558"/>
                  </a:lnTo>
                  <a:lnTo>
                    <a:pt x="1884" y="3600"/>
                  </a:lnTo>
                  <a:lnTo>
                    <a:pt x="1968" y="3600"/>
                  </a:lnTo>
                  <a:lnTo>
                    <a:pt x="2093" y="3683"/>
                  </a:lnTo>
                  <a:lnTo>
                    <a:pt x="2156" y="3683"/>
                  </a:lnTo>
                  <a:lnTo>
                    <a:pt x="2198" y="3725"/>
                  </a:lnTo>
                  <a:lnTo>
                    <a:pt x="2198" y="3788"/>
                  </a:lnTo>
                  <a:lnTo>
                    <a:pt x="2261" y="3830"/>
                  </a:lnTo>
                  <a:lnTo>
                    <a:pt x="2303" y="3893"/>
                  </a:lnTo>
                  <a:lnTo>
                    <a:pt x="2491" y="3872"/>
                  </a:lnTo>
                  <a:lnTo>
                    <a:pt x="2616" y="3893"/>
                  </a:lnTo>
                  <a:lnTo>
                    <a:pt x="2679" y="3976"/>
                  </a:lnTo>
                  <a:lnTo>
                    <a:pt x="2742" y="3976"/>
                  </a:lnTo>
                  <a:lnTo>
                    <a:pt x="2888" y="4018"/>
                  </a:lnTo>
                  <a:lnTo>
                    <a:pt x="2909" y="4039"/>
                  </a:lnTo>
                  <a:lnTo>
                    <a:pt x="3014" y="4018"/>
                  </a:lnTo>
                  <a:lnTo>
                    <a:pt x="3160" y="3997"/>
                  </a:lnTo>
                  <a:lnTo>
                    <a:pt x="3349" y="4039"/>
                  </a:lnTo>
                  <a:lnTo>
                    <a:pt x="3453" y="4123"/>
                  </a:lnTo>
                  <a:lnTo>
                    <a:pt x="4081" y="3474"/>
                  </a:lnTo>
                  <a:lnTo>
                    <a:pt x="4081" y="3286"/>
                  </a:lnTo>
                  <a:lnTo>
                    <a:pt x="4102" y="3202"/>
                  </a:lnTo>
                  <a:lnTo>
                    <a:pt x="4144" y="3056"/>
                  </a:lnTo>
                  <a:lnTo>
                    <a:pt x="4165" y="2972"/>
                  </a:lnTo>
                  <a:lnTo>
                    <a:pt x="4144" y="2867"/>
                  </a:lnTo>
                  <a:lnTo>
                    <a:pt x="4165" y="2784"/>
                  </a:lnTo>
                  <a:lnTo>
                    <a:pt x="4248" y="2784"/>
                  </a:lnTo>
                  <a:lnTo>
                    <a:pt x="4269" y="2742"/>
                  </a:lnTo>
                  <a:lnTo>
                    <a:pt x="4374" y="2637"/>
                  </a:lnTo>
                  <a:lnTo>
                    <a:pt x="4458" y="2532"/>
                  </a:lnTo>
                  <a:lnTo>
                    <a:pt x="4416" y="2449"/>
                  </a:lnTo>
                  <a:lnTo>
                    <a:pt x="4374" y="2407"/>
                  </a:lnTo>
                  <a:lnTo>
                    <a:pt x="4374" y="2302"/>
                  </a:lnTo>
                  <a:lnTo>
                    <a:pt x="4416" y="2240"/>
                  </a:lnTo>
                  <a:lnTo>
                    <a:pt x="4395" y="2135"/>
                  </a:lnTo>
                  <a:lnTo>
                    <a:pt x="4290" y="2051"/>
                  </a:lnTo>
                  <a:lnTo>
                    <a:pt x="4290" y="2009"/>
                  </a:lnTo>
                  <a:lnTo>
                    <a:pt x="4374" y="1988"/>
                  </a:lnTo>
                  <a:lnTo>
                    <a:pt x="4374" y="1842"/>
                  </a:lnTo>
                  <a:lnTo>
                    <a:pt x="4374" y="1737"/>
                  </a:lnTo>
                  <a:lnTo>
                    <a:pt x="4479" y="1696"/>
                  </a:lnTo>
                  <a:lnTo>
                    <a:pt x="4500" y="1612"/>
                  </a:lnTo>
                  <a:lnTo>
                    <a:pt x="4416" y="1612"/>
                  </a:lnTo>
                  <a:lnTo>
                    <a:pt x="4374" y="1570"/>
                  </a:lnTo>
                  <a:lnTo>
                    <a:pt x="4416" y="1465"/>
                  </a:lnTo>
                  <a:lnTo>
                    <a:pt x="4458" y="1298"/>
                  </a:lnTo>
                  <a:lnTo>
                    <a:pt x="4500" y="1214"/>
                  </a:lnTo>
                  <a:lnTo>
                    <a:pt x="4500" y="1152"/>
                  </a:lnTo>
                  <a:lnTo>
                    <a:pt x="4479" y="1068"/>
                  </a:lnTo>
                  <a:lnTo>
                    <a:pt x="4500" y="984"/>
                  </a:lnTo>
                  <a:lnTo>
                    <a:pt x="4479" y="900"/>
                  </a:lnTo>
                  <a:lnTo>
                    <a:pt x="4520" y="796"/>
                  </a:lnTo>
                  <a:lnTo>
                    <a:pt x="4520" y="733"/>
                  </a:lnTo>
                  <a:lnTo>
                    <a:pt x="4395" y="691"/>
                  </a:lnTo>
                  <a:lnTo>
                    <a:pt x="4353" y="628"/>
                  </a:lnTo>
                  <a:lnTo>
                    <a:pt x="4248" y="545"/>
                  </a:lnTo>
                  <a:lnTo>
                    <a:pt x="4060" y="545"/>
                  </a:lnTo>
                  <a:lnTo>
                    <a:pt x="3956" y="524"/>
                  </a:lnTo>
                  <a:lnTo>
                    <a:pt x="3851" y="377"/>
                  </a:lnTo>
                  <a:lnTo>
                    <a:pt x="3683" y="273"/>
                  </a:lnTo>
                  <a:lnTo>
                    <a:pt x="3537" y="252"/>
                  </a:lnTo>
                  <a:lnTo>
                    <a:pt x="3474" y="315"/>
                  </a:lnTo>
                  <a:lnTo>
                    <a:pt x="3432" y="335"/>
                  </a:lnTo>
                  <a:lnTo>
                    <a:pt x="3411" y="252"/>
                  </a:lnTo>
                  <a:lnTo>
                    <a:pt x="3328" y="252"/>
                  </a:lnTo>
                  <a:lnTo>
                    <a:pt x="3119" y="231"/>
                  </a:lnTo>
                  <a:lnTo>
                    <a:pt x="3098" y="43"/>
                  </a:lnTo>
                  <a:lnTo>
                    <a:pt x="3035" y="43"/>
                  </a:lnTo>
                  <a:lnTo>
                    <a:pt x="2909" y="22"/>
                  </a:lnTo>
                  <a:lnTo>
                    <a:pt x="2847" y="43"/>
                  </a:lnTo>
                  <a:lnTo>
                    <a:pt x="282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96" name="Google Shape;1096;p27"/>
            <p:cNvSpPr/>
            <p:nvPr/>
          </p:nvSpPr>
          <p:spPr>
            <a:xfrm>
              <a:off x="-2370023" y="4267142"/>
              <a:ext cx="114890" cy="109714"/>
            </a:xfrm>
            <a:custGeom>
              <a:avLst/>
              <a:gdLst/>
              <a:ahLst/>
              <a:cxnLst/>
              <a:rect l="l" t="t" r="r" b="b"/>
              <a:pathLst>
                <a:path w="5420" h="5420" extrusionOk="0">
                  <a:moveTo>
                    <a:pt x="3118" y="0"/>
                  </a:moveTo>
                  <a:lnTo>
                    <a:pt x="3013" y="21"/>
                  </a:lnTo>
                  <a:lnTo>
                    <a:pt x="2825" y="105"/>
                  </a:lnTo>
                  <a:lnTo>
                    <a:pt x="2762" y="147"/>
                  </a:lnTo>
                  <a:lnTo>
                    <a:pt x="2679" y="126"/>
                  </a:lnTo>
                  <a:lnTo>
                    <a:pt x="2658" y="105"/>
                  </a:lnTo>
                  <a:lnTo>
                    <a:pt x="2511" y="105"/>
                  </a:lnTo>
                  <a:lnTo>
                    <a:pt x="2407" y="230"/>
                  </a:lnTo>
                  <a:lnTo>
                    <a:pt x="2281" y="356"/>
                  </a:lnTo>
                  <a:lnTo>
                    <a:pt x="2093" y="502"/>
                  </a:lnTo>
                  <a:lnTo>
                    <a:pt x="2051" y="502"/>
                  </a:lnTo>
                  <a:lnTo>
                    <a:pt x="2072" y="419"/>
                  </a:lnTo>
                  <a:lnTo>
                    <a:pt x="2093" y="356"/>
                  </a:lnTo>
                  <a:lnTo>
                    <a:pt x="2051" y="335"/>
                  </a:lnTo>
                  <a:lnTo>
                    <a:pt x="2030" y="251"/>
                  </a:lnTo>
                  <a:lnTo>
                    <a:pt x="1988" y="230"/>
                  </a:lnTo>
                  <a:lnTo>
                    <a:pt x="1883" y="230"/>
                  </a:lnTo>
                  <a:lnTo>
                    <a:pt x="1716" y="293"/>
                  </a:lnTo>
                  <a:lnTo>
                    <a:pt x="1151" y="419"/>
                  </a:lnTo>
                  <a:lnTo>
                    <a:pt x="733" y="419"/>
                  </a:lnTo>
                  <a:lnTo>
                    <a:pt x="628" y="2490"/>
                  </a:lnTo>
                  <a:lnTo>
                    <a:pt x="105" y="2490"/>
                  </a:lnTo>
                  <a:lnTo>
                    <a:pt x="0" y="4310"/>
                  </a:lnTo>
                  <a:lnTo>
                    <a:pt x="210" y="4436"/>
                  </a:lnTo>
                  <a:lnTo>
                    <a:pt x="272" y="4624"/>
                  </a:lnTo>
                  <a:lnTo>
                    <a:pt x="419" y="4938"/>
                  </a:lnTo>
                  <a:lnTo>
                    <a:pt x="398" y="5105"/>
                  </a:lnTo>
                  <a:lnTo>
                    <a:pt x="314" y="5273"/>
                  </a:lnTo>
                  <a:lnTo>
                    <a:pt x="314" y="5377"/>
                  </a:lnTo>
                  <a:lnTo>
                    <a:pt x="482" y="5357"/>
                  </a:lnTo>
                  <a:lnTo>
                    <a:pt x="628" y="5419"/>
                  </a:lnTo>
                  <a:lnTo>
                    <a:pt x="712" y="5357"/>
                  </a:lnTo>
                  <a:lnTo>
                    <a:pt x="879" y="5377"/>
                  </a:lnTo>
                  <a:lnTo>
                    <a:pt x="942" y="5294"/>
                  </a:lnTo>
                  <a:lnTo>
                    <a:pt x="1088" y="5273"/>
                  </a:lnTo>
                  <a:lnTo>
                    <a:pt x="1193" y="5210"/>
                  </a:lnTo>
                  <a:lnTo>
                    <a:pt x="1235" y="5126"/>
                  </a:lnTo>
                  <a:lnTo>
                    <a:pt x="1423" y="5043"/>
                  </a:lnTo>
                  <a:lnTo>
                    <a:pt x="1528" y="4938"/>
                  </a:lnTo>
                  <a:lnTo>
                    <a:pt x="1611" y="4708"/>
                  </a:lnTo>
                  <a:lnTo>
                    <a:pt x="1758" y="4582"/>
                  </a:lnTo>
                  <a:lnTo>
                    <a:pt x="1925" y="4540"/>
                  </a:lnTo>
                  <a:lnTo>
                    <a:pt x="2093" y="4603"/>
                  </a:lnTo>
                  <a:lnTo>
                    <a:pt x="2155" y="4645"/>
                  </a:lnTo>
                  <a:lnTo>
                    <a:pt x="2239" y="4687"/>
                  </a:lnTo>
                  <a:lnTo>
                    <a:pt x="2448" y="4771"/>
                  </a:lnTo>
                  <a:lnTo>
                    <a:pt x="2511" y="4771"/>
                  </a:lnTo>
                  <a:lnTo>
                    <a:pt x="2616" y="4812"/>
                  </a:lnTo>
                  <a:lnTo>
                    <a:pt x="2762" y="4771"/>
                  </a:lnTo>
                  <a:lnTo>
                    <a:pt x="2888" y="4771"/>
                  </a:lnTo>
                  <a:lnTo>
                    <a:pt x="2992" y="4750"/>
                  </a:lnTo>
                  <a:lnTo>
                    <a:pt x="3013" y="4812"/>
                  </a:lnTo>
                  <a:lnTo>
                    <a:pt x="3097" y="4854"/>
                  </a:lnTo>
                  <a:lnTo>
                    <a:pt x="3223" y="4750"/>
                  </a:lnTo>
                  <a:lnTo>
                    <a:pt x="3202" y="4729"/>
                  </a:lnTo>
                  <a:lnTo>
                    <a:pt x="3223" y="4624"/>
                  </a:lnTo>
                  <a:lnTo>
                    <a:pt x="3223" y="4540"/>
                  </a:lnTo>
                  <a:lnTo>
                    <a:pt x="3285" y="4499"/>
                  </a:lnTo>
                  <a:lnTo>
                    <a:pt x="3285" y="4331"/>
                  </a:lnTo>
                  <a:lnTo>
                    <a:pt x="3327" y="4227"/>
                  </a:lnTo>
                  <a:lnTo>
                    <a:pt x="3432" y="4206"/>
                  </a:lnTo>
                  <a:lnTo>
                    <a:pt x="3515" y="4164"/>
                  </a:lnTo>
                  <a:lnTo>
                    <a:pt x="3599" y="4164"/>
                  </a:lnTo>
                  <a:lnTo>
                    <a:pt x="3641" y="4101"/>
                  </a:lnTo>
                  <a:lnTo>
                    <a:pt x="3662" y="4080"/>
                  </a:lnTo>
                  <a:lnTo>
                    <a:pt x="3704" y="3996"/>
                  </a:lnTo>
                  <a:lnTo>
                    <a:pt x="3767" y="3955"/>
                  </a:lnTo>
                  <a:lnTo>
                    <a:pt x="3850" y="3913"/>
                  </a:lnTo>
                  <a:lnTo>
                    <a:pt x="3871" y="3871"/>
                  </a:lnTo>
                  <a:lnTo>
                    <a:pt x="3955" y="3850"/>
                  </a:lnTo>
                  <a:lnTo>
                    <a:pt x="3955" y="3766"/>
                  </a:lnTo>
                  <a:lnTo>
                    <a:pt x="3934" y="3704"/>
                  </a:lnTo>
                  <a:lnTo>
                    <a:pt x="3955" y="3578"/>
                  </a:lnTo>
                  <a:lnTo>
                    <a:pt x="4080" y="3369"/>
                  </a:lnTo>
                  <a:lnTo>
                    <a:pt x="4185" y="3327"/>
                  </a:lnTo>
                  <a:lnTo>
                    <a:pt x="4248" y="3327"/>
                  </a:lnTo>
                  <a:lnTo>
                    <a:pt x="4290" y="3264"/>
                  </a:lnTo>
                  <a:lnTo>
                    <a:pt x="4373" y="3243"/>
                  </a:lnTo>
                  <a:lnTo>
                    <a:pt x="4394" y="3180"/>
                  </a:lnTo>
                  <a:lnTo>
                    <a:pt x="4457" y="3139"/>
                  </a:lnTo>
                  <a:lnTo>
                    <a:pt x="4541" y="3076"/>
                  </a:lnTo>
                  <a:lnTo>
                    <a:pt x="4645" y="2971"/>
                  </a:lnTo>
                  <a:lnTo>
                    <a:pt x="4771" y="2950"/>
                  </a:lnTo>
                  <a:lnTo>
                    <a:pt x="4792" y="2971"/>
                  </a:lnTo>
                  <a:lnTo>
                    <a:pt x="4855" y="2950"/>
                  </a:lnTo>
                  <a:lnTo>
                    <a:pt x="4959" y="2950"/>
                  </a:lnTo>
                  <a:lnTo>
                    <a:pt x="5022" y="2867"/>
                  </a:lnTo>
                  <a:lnTo>
                    <a:pt x="5106" y="2867"/>
                  </a:lnTo>
                  <a:lnTo>
                    <a:pt x="5127" y="2762"/>
                  </a:lnTo>
                  <a:lnTo>
                    <a:pt x="5127" y="2720"/>
                  </a:lnTo>
                  <a:lnTo>
                    <a:pt x="5189" y="2657"/>
                  </a:lnTo>
                  <a:lnTo>
                    <a:pt x="5294" y="2657"/>
                  </a:lnTo>
                  <a:lnTo>
                    <a:pt x="5336" y="2616"/>
                  </a:lnTo>
                  <a:lnTo>
                    <a:pt x="5420" y="2616"/>
                  </a:lnTo>
                  <a:lnTo>
                    <a:pt x="5378" y="2553"/>
                  </a:lnTo>
                  <a:lnTo>
                    <a:pt x="5315" y="2511"/>
                  </a:lnTo>
                  <a:lnTo>
                    <a:pt x="5315" y="2448"/>
                  </a:lnTo>
                  <a:lnTo>
                    <a:pt x="5273" y="2406"/>
                  </a:lnTo>
                  <a:lnTo>
                    <a:pt x="5210" y="2406"/>
                  </a:lnTo>
                  <a:lnTo>
                    <a:pt x="5085" y="2323"/>
                  </a:lnTo>
                  <a:lnTo>
                    <a:pt x="5001" y="2323"/>
                  </a:lnTo>
                  <a:lnTo>
                    <a:pt x="4876" y="2281"/>
                  </a:lnTo>
                  <a:lnTo>
                    <a:pt x="4792" y="2302"/>
                  </a:lnTo>
                  <a:lnTo>
                    <a:pt x="4666" y="2281"/>
                  </a:lnTo>
                  <a:lnTo>
                    <a:pt x="4604" y="2176"/>
                  </a:lnTo>
                  <a:lnTo>
                    <a:pt x="4499" y="2092"/>
                  </a:lnTo>
                  <a:lnTo>
                    <a:pt x="4457" y="1988"/>
                  </a:lnTo>
                  <a:lnTo>
                    <a:pt x="4457" y="1904"/>
                  </a:lnTo>
                  <a:lnTo>
                    <a:pt x="4436" y="1779"/>
                  </a:lnTo>
                  <a:lnTo>
                    <a:pt x="4457" y="1695"/>
                  </a:lnTo>
                  <a:lnTo>
                    <a:pt x="4373" y="1611"/>
                  </a:lnTo>
                  <a:lnTo>
                    <a:pt x="4269" y="1590"/>
                  </a:lnTo>
                  <a:lnTo>
                    <a:pt x="4248" y="1548"/>
                  </a:lnTo>
                  <a:lnTo>
                    <a:pt x="4248" y="1486"/>
                  </a:lnTo>
                  <a:lnTo>
                    <a:pt x="4248" y="1465"/>
                  </a:lnTo>
                  <a:lnTo>
                    <a:pt x="4164" y="1402"/>
                  </a:lnTo>
                  <a:lnTo>
                    <a:pt x="4122" y="1360"/>
                  </a:lnTo>
                  <a:lnTo>
                    <a:pt x="4018" y="1297"/>
                  </a:lnTo>
                  <a:lnTo>
                    <a:pt x="3913" y="1235"/>
                  </a:lnTo>
                  <a:lnTo>
                    <a:pt x="3746" y="963"/>
                  </a:lnTo>
                  <a:lnTo>
                    <a:pt x="3704" y="879"/>
                  </a:lnTo>
                  <a:lnTo>
                    <a:pt x="3662" y="879"/>
                  </a:lnTo>
                  <a:lnTo>
                    <a:pt x="3620" y="837"/>
                  </a:lnTo>
                  <a:lnTo>
                    <a:pt x="3557" y="753"/>
                  </a:lnTo>
                  <a:lnTo>
                    <a:pt x="3515" y="711"/>
                  </a:lnTo>
                  <a:lnTo>
                    <a:pt x="3495" y="607"/>
                  </a:lnTo>
                  <a:lnTo>
                    <a:pt x="3432" y="523"/>
                  </a:lnTo>
                  <a:lnTo>
                    <a:pt x="3411" y="502"/>
                  </a:lnTo>
                  <a:lnTo>
                    <a:pt x="3411" y="439"/>
                  </a:lnTo>
                  <a:lnTo>
                    <a:pt x="3348" y="356"/>
                  </a:lnTo>
                  <a:lnTo>
                    <a:pt x="3285" y="314"/>
                  </a:lnTo>
                  <a:lnTo>
                    <a:pt x="3223" y="293"/>
                  </a:lnTo>
                  <a:lnTo>
                    <a:pt x="3139" y="209"/>
                  </a:lnTo>
                  <a:lnTo>
                    <a:pt x="3139" y="147"/>
                  </a:lnTo>
                  <a:lnTo>
                    <a:pt x="3139" y="105"/>
                  </a:lnTo>
                  <a:lnTo>
                    <a:pt x="3139" y="42"/>
                  </a:lnTo>
                  <a:lnTo>
                    <a:pt x="311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97" name="Google Shape;1097;p27"/>
            <p:cNvSpPr/>
            <p:nvPr/>
          </p:nvSpPr>
          <p:spPr>
            <a:xfrm>
              <a:off x="-2468037" y="4256960"/>
              <a:ext cx="164111" cy="147426"/>
            </a:xfrm>
            <a:custGeom>
              <a:avLst/>
              <a:gdLst/>
              <a:ahLst/>
              <a:cxnLst/>
              <a:rect l="l" t="t" r="r" b="b"/>
              <a:pathLst>
                <a:path w="7742" h="7283" extrusionOk="0">
                  <a:moveTo>
                    <a:pt x="691" y="1"/>
                  </a:moveTo>
                  <a:lnTo>
                    <a:pt x="502" y="126"/>
                  </a:lnTo>
                  <a:lnTo>
                    <a:pt x="502" y="210"/>
                  </a:lnTo>
                  <a:lnTo>
                    <a:pt x="440" y="231"/>
                  </a:lnTo>
                  <a:lnTo>
                    <a:pt x="377" y="189"/>
                  </a:lnTo>
                  <a:lnTo>
                    <a:pt x="189" y="189"/>
                  </a:lnTo>
                  <a:lnTo>
                    <a:pt x="168" y="273"/>
                  </a:lnTo>
                  <a:lnTo>
                    <a:pt x="105" y="294"/>
                  </a:lnTo>
                  <a:lnTo>
                    <a:pt x="84" y="273"/>
                  </a:lnTo>
                  <a:lnTo>
                    <a:pt x="0" y="231"/>
                  </a:lnTo>
                  <a:lnTo>
                    <a:pt x="21" y="733"/>
                  </a:lnTo>
                  <a:lnTo>
                    <a:pt x="377" y="1068"/>
                  </a:lnTo>
                  <a:lnTo>
                    <a:pt x="544" y="1382"/>
                  </a:lnTo>
                  <a:lnTo>
                    <a:pt x="837" y="2051"/>
                  </a:lnTo>
                  <a:lnTo>
                    <a:pt x="858" y="2302"/>
                  </a:lnTo>
                  <a:lnTo>
                    <a:pt x="1151" y="2700"/>
                  </a:lnTo>
                  <a:lnTo>
                    <a:pt x="1151" y="2847"/>
                  </a:lnTo>
                  <a:lnTo>
                    <a:pt x="1465" y="3307"/>
                  </a:lnTo>
                  <a:lnTo>
                    <a:pt x="1465" y="3537"/>
                  </a:lnTo>
                  <a:lnTo>
                    <a:pt x="1381" y="3579"/>
                  </a:lnTo>
                  <a:lnTo>
                    <a:pt x="1465" y="3872"/>
                  </a:lnTo>
                  <a:lnTo>
                    <a:pt x="1486" y="4311"/>
                  </a:lnTo>
                  <a:lnTo>
                    <a:pt x="1674" y="4751"/>
                  </a:lnTo>
                  <a:lnTo>
                    <a:pt x="1653" y="5023"/>
                  </a:lnTo>
                  <a:lnTo>
                    <a:pt x="1695" y="5190"/>
                  </a:lnTo>
                  <a:lnTo>
                    <a:pt x="1632" y="5232"/>
                  </a:lnTo>
                  <a:lnTo>
                    <a:pt x="1674" y="5315"/>
                  </a:lnTo>
                  <a:lnTo>
                    <a:pt x="1737" y="5629"/>
                  </a:lnTo>
                  <a:lnTo>
                    <a:pt x="1800" y="5650"/>
                  </a:lnTo>
                  <a:lnTo>
                    <a:pt x="1862" y="5755"/>
                  </a:lnTo>
                  <a:lnTo>
                    <a:pt x="1800" y="5797"/>
                  </a:lnTo>
                  <a:lnTo>
                    <a:pt x="1800" y="5943"/>
                  </a:lnTo>
                  <a:lnTo>
                    <a:pt x="1883" y="6027"/>
                  </a:lnTo>
                  <a:lnTo>
                    <a:pt x="1904" y="6257"/>
                  </a:lnTo>
                  <a:lnTo>
                    <a:pt x="2009" y="6383"/>
                  </a:lnTo>
                  <a:lnTo>
                    <a:pt x="2155" y="6676"/>
                  </a:lnTo>
                  <a:lnTo>
                    <a:pt x="2281" y="6801"/>
                  </a:lnTo>
                  <a:lnTo>
                    <a:pt x="2302" y="6885"/>
                  </a:lnTo>
                  <a:lnTo>
                    <a:pt x="2511" y="7031"/>
                  </a:lnTo>
                  <a:lnTo>
                    <a:pt x="2595" y="6989"/>
                  </a:lnTo>
                  <a:lnTo>
                    <a:pt x="2720" y="6968"/>
                  </a:lnTo>
                  <a:lnTo>
                    <a:pt x="2720" y="6885"/>
                  </a:lnTo>
                  <a:lnTo>
                    <a:pt x="2678" y="6843"/>
                  </a:lnTo>
                  <a:lnTo>
                    <a:pt x="2720" y="6759"/>
                  </a:lnTo>
                  <a:lnTo>
                    <a:pt x="2888" y="6696"/>
                  </a:lnTo>
                  <a:lnTo>
                    <a:pt x="2930" y="6801"/>
                  </a:lnTo>
                  <a:lnTo>
                    <a:pt x="3055" y="6822"/>
                  </a:lnTo>
                  <a:lnTo>
                    <a:pt x="3013" y="6927"/>
                  </a:lnTo>
                  <a:lnTo>
                    <a:pt x="3097" y="7115"/>
                  </a:lnTo>
                  <a:lnTo>
                    <a:pt x="3264" y="7136"/>
                  </a:lnTo>
                  <a:lnTo>
                    <a:pt x="3411" y="7220"/>
                  </a:lnTo>
                  <a:lnTo>
                    <a:pt x="3515" y="7199"/>
                  </a:lnTo>
                  <a:lnTo>
                    <a:pt x="3557" y="7220"/>
                  </a:lnTo>
                  <a:lnTo>
                    <a:pt x="3662" y="7240"/>
                  </a:lnTo>
                  <a:lnTo>
                    <a:pt x="3725" y="7199"/>
                  </a:lnTo>
                  <a:lnTo>
                    <a:pt x="3787" y="7199"/>
                  </a:lnTo>
                  <a:lnTo>
                    <a:pt x="3850" y="7282"/>
                  </a:lnTo>
                  <a:lnTo>
                    <a:pt x="3976" y="7282"/>
                  </a:lnTo>
                  <a:lnTo>
                    <a:pt x="3997" y="7178"/>
                  </a:lnTo>
                  <a:lnTo>
                    <a:pt x="4038" y="7115"/>
                  </a:lnTo>
                  <a:lnTo>
                    <a:pt x="4101" y="7094"/>
                  </a:lnTo>
                  <a:lnTo>
                    <a:pt x="4164" y="6968"/>
                  </a:lnTo>
                  <a:lnTo>
                    <a:pt x="4310" y="6885"/>
                  </a:lnTo>
                  <a:lnTo>
                    <a:pt x="4499" y="6906"/>
                  </a:lnTo>
                  <a:lnTo>
                    <a:pt x="4562" y="6906"/>
                  </a:lnTo>
                  <a:lnTo>
                    <a:pt x="4624" y="4813"/>
                  </a:lnTo>
                  <a:lnTo>
                    <a:pt x="4729" y="2993"/>
                  </a:lnTo>
                  <a:lnTo>
                    <a:pt x="5252" y="2993"/>
                  </a:lnTo>
                  <a:lnTo>
                    <a:pt x="5357" y="922"/>
                  </a:lnTo>
                  <a:lnTo>
                    <a:pt x="5775" y="922"/>
                  </a:lnTo>
                  <a:lnTo>
                    <a:pt x="6340" y="796"/>
                  </a:lnTo>
                  <a:lnTo>
                    <a:pt x="6507" y="733"/>
                  </a:lnTo>
                  <a:lnTo>
                    <a:pt x="6612" y="733"/>
                  </a:lnTo>
                  <a:lnTo>
                    <a:pt x="6654" y="754"/>
                  </a:lnTo>
                  <a:lnTo>
                    <a:pt x="6675" y="838"/>
                  </a:lnTo>
                  <a:lnTo>
                    <a:pt x="6717" y="859"/>
                  </a:lnTo>
                  <a:lnTo>
                    <a:pt x="6696" y="922"/>
                  </a:lnTo>
                  <a:lnTo>
                    <a:pt x="6675" y="1005"/>
                  </a:lnTo>
                  <a:lnTo>
                    <a:pt x="6717" y="1005"/>
                  </a:lnTo>
                  <a:lnTo>
                    <a:pt x="6905" y="859"/>
                  </a:lnTo>
                  <a:lnTo>
                    <a:pt x="7031" y="733"/>
                  </a:lnTo>
                  <a:lnTo>
                    <a:pt x="7135" y="608"/>
                  </a:lnTo>
                  <a:lnTo>
                    <a:pt x="7282" y="608"/>
                  </a:lnTo>
                  <a:lnTo>
                    <a:pt x="7303" y="629"/>
                  </a:lnTo>
                  <a:lnTo>
                    <a:pt x="7386" y="650"/>
                  </a:lnTo>
                  <a:lnTo>
                    <a:pt x="7449" y="608"/>
                  </a:lnTo>
                  <a:lnTo>
                    <a:pt x="7637" y="524"/>
                  </a:lnTo>
                  <a:lnTo>
                    <a:pt x="7742" y="503"/>
                  </a:lnTo>
                  <a:lnTo>
                    <a:pt x="7658" y="398"/>
                  </a:lnTo>
                  <a:lnTo>
                    <a:pt x="7637" y="398"/>
                  </a:lnTo>
                  <a:lnTo>
                    <a:pt x="7616" y="378"/>
                  </a:lnTo>
                  <a:lnTo>
                    <a:pt x="7533" y="378"/>
                  </a:lnTo>
                  <a:lnTo>
                    <a:pt x="7512" y="336"/>
                  </a:lnTo>
                  <a:lnTo>
                    <a:pt x="7491" y="336"/>
                  </a:lnTo>
                  <a:lnTo>
                    <a:pt x="7449" y="315"/>
                  </a:lnTo>
                  <a:lnTo>
                    <a:pt x="7323" y="378"/>
                  </a:lnTo>
                  <a:lnTo>
                    <a:pt x="7240" y="336"/>
                  </a:lnTo>
                  <a:lnTo>
                    <a:pt x="6696" y="482"/>
                  </a:lnTo>
                  <a:lnTo>
                    <a:pt x="5817" y="691"/>
                  </a:lnTo>
                  <a:lnTo>
                    <a:pt x="5671" y="691"/>
                  </a:lnTo>
                  <a:lnTo>
                    <a:pt x="5650" y="650"/>
                  </a:lnTo>
                  <a:lnTo>
                    <a:pt x="5608" y="650"/>
                  </a:lnTo>
                  <a:lnTo>
                    <a:pt x="5566" y="608"/>
                  </a:lnTo>
                  <a:lnTo>
                    <a:pt x="5524" y="629"/>
                  </a:lnTo>
                  <a:lnTo>
                    <a:pt x="5461" y="608"/>
                  </a:lnTo>
                  <a:lnTo>
                    <a:pt x="5419" y="587"/>
                  </a:lnTo>
                  <a:lnTo>
                    <a:pt x="5336" y="608"/>
                  </a:lnTo>
                  <a:lnTo>
                    <a:pt x="5336" y="650"/>
                  </a:lnTo>
                  <a:lnTo>
                    <a:pt x="5189" y="650"/>
                  </a:lnTo>
                  <a:lnTo>
                    <a:pt x="5085" y="629"/>
                  </a:lnTo>
                  <a:lnTo>
                    <a:pt x="4938" y="503"/>
                  </a:lnTo>
                  <a:lnTo>
                    <a:pt x="4896" y="503"/>
                  </a:lnTo>
                  <a:lnTo>
                    <a:pt x="4875" y="482"/>
                  </a:lnTo>
                  <a:lnTo>
                    <a:pt x="4834" y="545"/>
                  </a:lnTo>
                  <a:lnTo>
                    <a:pt x="4771" y="545"/>
                  </a:lnTo>
                  <a:lnTo>
                    <a:pt x="4624" y="524"/>
                  </a:lnTo>
                  <a:lnTo>
                    <a:pt x="4520" y="545"/>
                  </a:lnTo>
                  <a:lnTo>
                    <a:pt x="4457" y="608"/>
                  </a:lnTo>
                  <a:lnTo>
                    <a:pt x="4373" y="587"/>
                  </a:lnTo>
                  <a:lnTo>
                    <a:pt x="4352" y="524"/>
                  </a:lnTo>
                  <a:lnTo>
                    <a:pt x="4290" y="503"/>
                  </a:lnTo>
                  <a:lnTo>
                    <a:pt x="4185" y="524"/>
                  </a:lnTo>
                  <a:lnTo>
                    <a:pt x="4080" y="503"/>
                  </a:lnTo>
                  <a:lnTo>
                    <a:pt x="3955" y="440"/>
                  </a:lnTo>
                  <a:lnTo>
                    <a:pt x="3892" y="398"/>
                  </a:lnTo>
                  <a:lnTo>
                    <a:pt x="3850" y="294"/>
                  </a:lnTo>
                  <a:lnTo>
                    <a:pt x="3829" y="273"/>
                  </a:lnTo>
                  <a:lnTo>
                    <a:pt x="1653" y="273"/>
                  </a:lnTo>
                  <a:lnTo>
                    <a:pt x="1632" y="231"/>
                  </a:lnTo>
                  <a:lnTo>
                    <a:pt x="1569" y="231"/>
                  </a:lnTo>
                  <a:lnTo>
                    <a:pt x="1486" y="294"/>
                  </a:lnTo>
                  <a:lnTo>
                    <a:pt x="1465" y="294"/>
                  </a:lnTo>
                  <a:lnTo>
                    <a:pt x="1360" y="336"/>
                  </a:lnTo>
                  <a:lnTo>
                    <a:pt x="1235" y="294"/>
                  </a:lnTo>
                  <a:lnTo>
                    <a:pt x="1130" y="189"/>
                  </a:lnTo>
                  <a:lnTo>
                    <a:pt x="1067" y="168"/>
                  </a:lnTo>
                  <a:lnTo>
                    <a:pt x="1109" y="106"/>
                  </a:lnTo>
                  <a:lnTo>
                    <a:pt x="1025" y="85"/>
                  </a:lnTo>
                  <a:lnTo>
                    <a:pt x="1025" y="64"/>
                  </a:lnTo>
                  <a:lnTo>
                    <a:pt x="942" y="1"/>
                  </a:lnTo>
                  <a:lnTo>
                    <a:pt x="900" y="22"/>
                  </a:lnTo>
                  <a:lnTo>
                    <a:pt x="858" y="64"/>
                  </a:lnTo>
                  <a:lnTo>
                    <a:pt x="837" y="64"/>
                  </a:lnTo>
                  <a:lnTo>
                    <a:pt x="733"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6B65"/>
                </a:solidFill>
                <a:effectLst/>
                <a:uLnTx/>
                <a:uFillTx/>
                <a:latin typeface="Arial"/>
                <a:cs typeface="Arial"/>
                <a:sym typeface="Arial"/>
              </a:endParaRPr>
            </a:p>
          </p:txBody>
        </p:sp>
        <p:sp>
          <p:nvSpPr>
            <p:cNvPr id="1098" name="Google Shape;1098;p27"/>
            <p:cNvSpPr/>
            <p:nvPr/>
          </p:nvSpPr>
          <p:spPr>
            <a:xfrm>
              <a:off x="-2239195" y="4180729"/>
              <a:ext cx="127757" cy="196555"/>
            </a:xfrm>
            <a:custGeom>
              <a:avLst/>
              <a:gdLst/>
              <a:ahLst/>
              <a:cxnLst/>
              <a:rect l="l" t="t" r="r" b="b"/>
              <a:pathLst>
                <a:path w="6027" h="9710" extrusionOk="0">
                  <a:moveTo>
                    <a:pt x="6006" y="1"/>
                  </a:moveTo>
                  <a:lnTo>
                    <a:pt x="5964" y="22"/>
                  </a:lnTo>
                  <a:lnTo>
                    <a:pt x="5922" y="84"/>
                  </a:lnTo>
                  <a:lnTo>
                    <a:pt x="5818" y="63"/>
                  </a:lnTo>
                  <a:lnTo>
                    <a:pt x="5734" y="126"/>
                  </a:lnTo>
                  <a:lnTo>
                    <a:pt x="5650" y="210"/>
                  </a:lnTo>
                  <a:lnTo>
                    <a:pt x="5525" y="231"/>
                  </a:lnTo>
                  <a:lnTo>
                    <a:pt x="5441" y="314"/>
                  </a:lnTo>
                  <a:lnTo>
                    <a:pt x="5315" y="314"/>
                  </a:lnTo>
                  <a:lnTo>
                    <a:pt x="5294" y="377"/>
                  </a:lnTo>
                  <a:lnTo>
                    <a:pt x="5190" y="398"/>
                  </a:lnTo>
                  <a:lnTo>
                    <a:pt x="5106" y="377"/>
                  </a:lnTo>
                  <a:lnTo>
                    <a:pt x="4897" y="440"/>
                  </a:lnTo>
                  <a:lnTo>
                    <a:pt x="4855" y="482"/>
                  </a:lnTo>
                  <a:lnTo>
                    <a:pt x="4750" y="503"/>
                  </a:lnTo>
                  <a:lnTo>
                    <a:pt x="4667" y="440"/>
                  </a:lnTo>
                  <a:lnTo>
                    <a:pt x="4583" y="440"/>
                  </a:lnTo>
                  <a:lnTo>
                    <a:pt x="4478" y="419"/>
                  </a:lnTo>
                  <a:lnTo>
                    <a:pt x="4437" y="482"/>
                  </a:lnTo>
                  <a:lnTo>
                    <a:pt x="4458" y="524"/>
                  </a:lnTo>
                  <a:lnTo>
                    <a:pt x="4437" y="607"/>
                  </a:lnTo>
                  <a:lnTo>
                    <a:pt x="4269" y="628"/>
                  </a:lnTo>
                  <a:lnTo>
                    <a:pt x="4144" y="691"/>
                  </a:lnTo>
                  <a:lnTo>
                    <a:pt x="4060" y="628"/>
                  </a:lnTo>
                  <a:lnTo>
                    <a:pt x="3976" y="628"/>
                  </a:lnTo>
                  <a:lnTo>
                    <a:pt x="3976" y="587"/>
                  </a:lnTo>
                  <a:lnTo>
                    <a:pt x="3934" y="545"/>
                  </a:lnTo>
                  <a:lnTo>
                    <a:pt x="3872" y="607"/>
                  </a:lnTo>
                  <a:lnTo>
                    <a:pt x="3809" y="607"/>
                  </a:lnTo>
                  <a:lnTo>
                    <a:pt x="3704" y="712"/>
                  </a:lnTo>
                  <a:lnTo>
                    <a:pt x="3516" y="733"/>
                  </a:lnTo>
                  <a:lnTo>
                    <a:pt x="3537" y="712"/>
                  </a:lnTo>
                  <a:lnTo>
                    <a:pt x="3495" y="628"/>
                  </a:lnTo>
                  <a:lnTo>
                    <a:pt x="3411" y="628"/>
                  </a:lnTo>
                  <a:lnTo>
                    <a:pt x="3328" y="587"/>
                  </a:lnTo>
                  <a:lnTo>
                    <a:pt x="3244" y="545"/>
                  </a:lnTo>
                  <a:lnTo>
                    <a:pt x="3244" y="503"/>
                  </a:lnTo>
                  <a:lnTo>
                    <a:pt x="3181" y="524"/>
                  </a:lnTo>
                  <a:lnTo>
                    <a:pt x="3139" y="545"/>
                  </a:lnTo>
                  <a:lnTo>
                    <a:pt x="3035" y="587"/>
                  </a:lnTo>
                  <a:lnTo>
                    <a:pt x="2491" y="607"/>
                  </a:lnTo>
                  <a:lnTo>
                    <a:pt x="2365" y="1110"/>
                  </a:lnTo>
                  <a:lnTo>
                    <a:pt x="2449" y="1654"/>
                  </a:lnTo>
                  <a:lnTo>
                    <a:pt x="2616" y="1737"/>
                  </a:lnTo>
                  <a:lnTo>
                    <a:pt x="2721" y="1800"/>
                  </a:lnTo>
                  <a:lnTo>
                    <a:pt x="2763" y="1863"/>
                  </a:lnTo>
                  <a:lnTo>
                    <a:pt x="2805" y="1884"/>
                  </a:lnTo>
                  <a:lnTo>
                    <a:pt x="3014" y="2072"/>
                  </a:lnTo>
                  <a:lnTo>
                    <a:pt x="3035" y="2177"/>
                  </a:lnTo>
                  <a:lnTo>
                    <a:pt x="3181" y="2365"/>
                  </a:lnTo>
                  <a:lnTo>
                    <a:pt x="3223" y="2491"/>
                  </a:lnTo>
                  <a:lnTo>
                    <a:pt x="3286" y="2574"/>
                  </a:lnTo>
                  <a:lnTo>
                    <a:pt x="3286" y="2637"/>
                  </a:lnTo>
                  <a:lnTo>
                    <a:pt x="3202" y="2637"/>
                  </a:lnTo>
                  <a:lnTo>
                    <a:pt x="3181" y="2721"/>
                  </a:lnTo>
                  <a:lnTo>
                    <a:pt x="3118" y="2721"/>
                  </a:lnTo>
                  <a:lnTo>
                    <a:pt x="3097" y="2783"/>
                  </a:lnTo>
                  <a:lnTo>
                    <a:pt x="3118" y="2804"/>
                  </a:lnTo>
                  <a:lnTo>
                    <a:pt x="3097" y="2846"/>
                  </a:lnTo>
                  <a:lnTo>
                    <a:pt x="3181" y="2930"/>
                  </a:lnTo>
                  <a:lnTo>
                    <a:pt x="3139" y="3139"/>
                  </a:lnTo>
                  <a:lnTo>
                    <a:pt x="3118" y="3244"/>
                  </a:lnTo>
                  <a:lnTo>
                    <a:pt x="3035" y="3307"/>
                  </a:lnTo>
                  <a:lnTo>
                    <a:pt x="2930" y="3327"/>
                  </a:lnTo>
                  <a:lnTo>
                    <a:pt x="2867" y="3474"/>
                  </a:lnTo>
                  <a:lnTo>
                    <a:pt x="2867" y="3579"/>
                  </a:lnTo>
                  <a:lnTo>
                    <a:pt x="2805" y="3683"/>
                  </a:lnTo>
                  <a:lnTo>
                    <a:pt x="2825" y="3830"/>
                  </a:lnTo>
                  <a:lnTo>
                    <a:pt x="2805" y="3955"/>
                  </a:lnTo>
                  <a:lnTo>
                    <a:pt x="2700" y="3976"/>
                  </a:lnTo>
                  <a:lnTo>
                    <a:pt x="2679" y="3872"/>
                  </a:lnTo>
                  <a:lnTo>
                    <a:pt x="2700" y="3830"/>
                  </a:lnTo>
                  <a:lnTo>
                    <a:pt x="2616" y="3725"/>
                  </a:lnTo>
                  <a:lnTo>
                    <a:pt x="2574" y="3662"/>
                  </a:lnTo>
                  <a:lnTo>
                    <a:pt x="2491" y="3620"/>
                  </a:lnTo>
                  <a:lnTo>
                    <a:pt x="2386" y="3537"/>
                  </a:lnTo>
                  <a:lnTo>
                    <a:pt x="2281" y="3411"/>
                  </a:lnTo>
                  <a:lnTo>
                    <a:pt x="2281" y="3327"/>
                  </a:lnTo>
                  <a:lnTo>
                    <a:pt x="2240" y="3202"/>
                  </a:lnTo>
                  <a:lnTo>
                    <a:pt x="2240" y="3097"/>
                  </a:lnTo>
                  <a:lnTo>
                    <a:pt x="2281" y="2993"/>
                  </a:lnTo>
                  <a:lnTo>
                    <a:pt x="2344" y="2846"/>
                  </a:lnTo>
                  <a:lnTo>
                    <a:pt x="2449" y="2721"/>
                  </a:lnTo>
                  <a:lnTo>
                    <a:pt x="2470" y="2595"/>
                  </a:lnTo>
                  <a:lnTo>
                    <a:pt x="2470" y="2428"/>
                  </a:lnTo>
                  <a:lnTo>
                    <a:pt x="2407" y="2323"/>
                  </a:lnTo>
                  <a:lnTo>
                    <a:pt x="2261" y="2302"/>
                  </a:lnTo>
                  <a:lnTo>
                    <a:pt x="2135" y="2302"/>
                  </a:lnTo>
                  <a:lnTo>
                    <a:pt x="2072" y="2365"/>
                  </a:lnTo>
                  <a:lnTo>
                    <a:pt x="2030" y="2365"/>
                  </a:lnTo>
                  <a:lnTo>
                    <a:pt x="1968" y="2386"/>
                  </a:lnTo>
                  <a:lnTo>
                    <a:pt x="1863" y="2323"/>
                  </a:lnTo>
                  <a:lnTo>
                    <a:pt x="1863" y="2260"/>
                  </a:lnTo>
                  <a:lnTo>
                    <a:pt x="1821" y="2198"/>
                  </a:lnTo>
                  <a:lnTo>
                    <a:pt x="1779" y="2156"/>
                  </a:lnTo>
                  <a:lnTo>
                    <a:pt x="1758" y="2093"/>
                  </a:lnTo>
                  <a:lnTo>
                    <a:pt x="1612" y="2114"/>
                  </a:lnTo>
                  <a:lnTo>
                    <a:pt x="1424" y="2177"/>
                  </a:lnTo>
                  <a:lnTo>
                    <a:pt x="1089" y="2302"/>
                  </a:lnTo>
                  <a:lnTo>
                    <a:pt x="984" y="2323"/>
                  </a:lnTo>
                  <a:lnTo>
                    <a:pt x="398" y="2595"/>
                  </a:lnTo>
                  <a:lnTo>
                    <a:pt x="273" y="2595"/>
                  </a:lnTo>
                  <a:lnTo>
                    <a:pt x="43" y="2700"/>
                  </a:lnTo>
                  <a:lnTo>
                    <a:pt x="1" y="2783"/>
                  </a:lnTo>
                  <a:lnTo>
                    <a:pt x="43" y="2951"/>
                  </a:lnTo>
                  <a:lnTo>
                    <a:pt x="43" y="3035"/>
                  </a:lnTo>
                  <a:lnTo>
                    <a:pt x="64" y="3223"/>
                  </a:lnTo>
                  <a:lnTo>
                    <a:pt x="273" y="3244"/>
                  </a:lnTo>
                  <a:lnTo>
                    <a:pt x="356" y="3244"/>
                  </a:lnTo>
                  <a:lnTo>
                    <a:pt x="377" y="3327"/>
                  </a:lnTo>
                  <a:lnTo>
                    <a:pt x="419" y="3307"/>
                  </a:lnTo>
                  <a:lnTo>
                    <a:pt x="482" y="3244"/>
                  </a:lnTo>
                  <a:lnTo>
                    <a:pt x="628" y="3265"/>
                  </a:lnTo>
                  <a:lnTo>
                    <a:pt x="796" y="3369"/>
                  </a:lnTo>
                  <a:lnTo>
                    <a:pt x="901" y="3516"/>
                  </a:lnTo>
                  <a:lnTo>
                    <a:pt x="1005" y="3537"/>
                  </a:lnTo>
                  <a:lnTo>
                    <a:pt x="1193" y="3537"/>
                  </a:lnTo>
                  <a:lnTo>
                    <a:pt x="1298" y="3620"/>
                  </a:lnTo>
                  <a:lnTo>
                    <a:pt x="1340" y="3683"/>
                  </a:lnTo>
                  <a:lnTo>
                    <a:pt x="1465" y="3725"/>
                  </a:lnTo>
                  <a:lnTo>
                    <a:pt x="1465" y="3788"/>
                  </a:lnTo>
                  <a:lnTo>
                    <a:pt x="1424" y="3892"/>
                  </a:lnTo>
                  <a:lnTo>
                    <a:pt x="1445" y="3976"/>
                  </a:lnTo>
                  <a:lnTo>
                    <a:pt x="1424" y="4060"/>
                  </a:lnTo>
                  <a:lnTo>
                    <a:pt x="1445" y="4144"/>
                  </a:lnTo>
                  <a:lnTo>
                    <a:pt x="1445" y="4206"/>
                  </a:lnTo>
                  <a:lnTo>
                    <a:pt x="1403" y="4290"/>
                  </a:lnTo>
                  <a:lnTo>
                    <a:pt x="1361" y="4457"/>
                  </a:lnTo>
                  <a:lnTo>
                    <a:pt x="1319" y="4562"/>
                  </a:lnTo>
                  <a:lnTo>
                    <a:pt x="1361" y="4604"/>
                  </a:lnTo>
                  <a:lnTo>
                    <a:pt x="1445" y="4604"/>
                  </a:lnTo>
                  <a:lnTo>
                    <a:pt x="1424" y="4688"/>
                  </a:lnTo>
                  <a:lnTo>
                    <a:pt x="1319" y="4729"/>
                  </a:lnTo>
                  <a:lnTo>
                    <a:pt x="1319" y="4834"/>
                  </a:lnTo>
                  <a:lnTo>
                    <a:pt x="1319" y="4980"/>
                  </a:lnTo>
                  <a:lnTo>
                    <a:pt x="1235" y="5001"/>
                  </a:lnTo>
                  <a:lnTo>
                    <a:pt x="1235" y="5043"/>
                  </a:lnTo>
                  <a:lnTo>
                    <a:pt x="1340" y="5127"/>
                  </a:lnTo>
                  <a:lnTo>
                    <a:pt x="1361" y="5232"/>
                  </a:lnTo>
                  <a:lnTo>
                    <a:pt x="1319" y="5294"/>
                  </a:lnTo>
                  <a:lnTo>
                    <a:pt x="1319" y="5399"/>
                  </a:lnTo>
                  <a:lnTo>
                    <a:pt x="1361" y="5441"/>
                  </a:lnTo>
                  <a:lnTo>
                    <a:pt x="1403" y="5524"/>
                  </a:lnTo>
                  <a:lnTo>
                    <a:pt x="1319" y="5629"/>
                  </a:lnTo>
                  <a:lnTo>
                    <a:pt x="1214" y="5734"/>
                  </a:lnTo>
                  <a:lnTo>
                    <a:pt x="1193" y="5776"/>
                  </a:lnTo>
                  <a:lnTo>
                    <a:pt x="1110" y="5776"/>
                  </a:lnTo>
                  <a:lnTo>
                    <a:pt x="1089" y="5859"/>
                  </a:lnTo>
                  <a:lnTo>
                    <a:pt x="1110" y="5964"/>
                  </a:lnTo>
                  <a:lnTo>
                    <a:pt x="1089" y="6048"/>
                  </a:lnTo>
                  <a:lnTo>
                    <a:pt x="1047" y="6194"/>
                  </a:lnTo>
                  <a:lnTo>
                    <a:pt x="1026" y="6278"/>
                  </a:lnTo>
                  <a:lnTo>
                    <a:pt x="1026" y="6466"/>
                  </a:lnTo>
                  <a:lnTo>
                    <a:pt x="398" y="7115"/>
                  </a:lnTo>
                  <a:lnTo>
                    <a:pt x="461" y="7282"/>
                  </a:lnTo>
                  <a:lnTo>
                    <a:pt x="482" y="7429"/>
                  </a:lnTo>
                  <a:lnTo>
                    <a:pt x="566" y="7554"/>
                  </a:lnTo>
                  <a:lnTo>
                    <a:pt x="566" y="7847"/>
                  </a:lnTo>
                  <a:lnTo>
                    <a:pt x="524" y="7868"/>
                  </a:lnTo>
                  <a:lnTo>
                    <a:pt x="524" y="7973"/>
                  </a:lnTo>
                  <a:lnTo>
                    <a:pt x="587" y="8077"/>
                  </a:lnTo>
                  <a:lnTo>
                    <a:pt x="608" y="8224"/>
                  </a:lnTo>
                  <a:lnTo>
                    <a:pt x="608" y="8684"/>
                  </a:lnTo>
                  <a:lnTo>
                    <a:pt x="566" y="8851"/>
                  </a:lnTo>
                  <a:lnTo>
                    <a:pt x="566" y="9019"/>
                  </a:lnTo>
                  <a:lnTo>
                    <a:pt x="566" y="9207"/>
                  </a:lnTo>
                  <a:lnTo>
                    <a:pt x="566" y="9228"/>
                  </a:lnTo>
                  <a:lnTo>
                    <a:pt x="628" y="9270"/>
                  </a:lnTo>
                  <a:lnTo>
                    <a:pt x="691" y="9333"/>
                  </a:lnTo>
                  <a:lnTo>
                    <a:pt x="733" y="9395"/>
                  </a:lnTo>
                  <a:lnTo>
                    <a:pt x="712" y="9437"/>
                  </a:lnTo>
                  <a:lnTo>
                    <a:pt x="712" y="9521"/>
                  </a:lnTo>
                  <a:lnTo>
                    <a:pt x="691" y="9626"/>
                  </a:lnTo>
                  <a:lnTo>
                    <a:pt x="691" y="9646"/>
                  </a:lnTo>
                  <a:lnTo>
                    <a:pt x="733" y="9646"/>
                  </a:lnTo>
                  <a:lnTo>
                    <a:pt x="942" y="9709"/>
                  </a:lnTo>
                  <a:lnTo>
                    <a:pt x="1047" y="9709"/>
                  </a:lnTo>
                  <a:lnTo>
                    <a:pt x="1089" y="9605"/>
                  </a:lnTo>
                  <a:lnTo>
                    <a:pt x="1131" y="9500"/>
                  </a:lnTo>
                  <a:lnTo>
                    <a:pt x="1152" y="9333"/>
                  </a:lnTo>
                  <a:lnTo>
                    <a:pt x="1131" y="9291"/>
                  </a:lnTo>
                  <a:lnTo>
                    <a:pt x="1110" y="9291"/>
                  </a:lnTo>
                  <a:lnTo>
                    <a:pt x="1089" y="9395"/>
                  </a:lnTo>
                  <a:lnTo>
                    <a:pt x="1005" y="9374"/>
                  </a:lnTo>
                  <a:lnTo>
                    <a:pt x="942" y="9437"/>
                  </a:lnTo>
                  <a:lnTo>
                    <a:pt x="942" y="9333"/>
                  </a:lnTo>
                  <a:lnTo>
                    <a:pt x="901" y="9228"/>
                  </a:lnTo>
                  <a:lnTo>
                    <a:pt x="880" y="9207"/>
                  </a:lnTo>
                  <a:lnTo>
                    <a:pt x="921" y="9165"/>
                  </a:lnTo>
                  <a:lnTo>
                    <a:pt x="984" y="9165"/>
                  </a:lnTo>
                  <a:lnTo>
                    <a:pt x="1026" y="9019"/>
                  </a:lnTo>
                  <a:lnTo>
                    <a:pt x="1110" y="8977"/>
                  </a:lnTo>
                  <a:lnTo>
                    <a:pt x="1131" y="8893"/>
                  </a:lnTo>
                  <a:lnTo>
                    <a:pt x="1298" y="8872"/>
                  </a:lnTo>
                  <a:lnTo>
                    <a:pt x="1465" y="8663"/>
                  </a:lnTo>
                  <a:lnTo>
                    <a:pt x="1989" y="8579"/>
                  </a:lnTo>
                  <a:lnTo>
                    <a:pt x="2365" y="8391"/>
                  </a:lnTo>
                  <a:lnTo>
                    <a:pt x="2574" y="8182"/>
                  </a:lnTo>
                  <a:lnTo>
                    <a:pt x="2616" y="8035"/>
                  </a:lnTo>
                  <a:lnTo>
                    <a:pt x="2679" y="7931"/>
                  </a:lnTo>
                  <a:lnTo>
                    <a:pt x="2679" y="7847"/>
                  </a:lnTo>
                  <a:lnTo>
                    <a:pt x="2574" y="7910"/>
                  </a:lnTo>
                  <a:lnTo>
                    <a:pt x="2553" y="7805"/>
                  </a:lnTo>
                  <a:lnTo>
                    <a:pt x="2595" y="7805"/>
                  </a:lnTo>
                  <a:lnTo>
                    <a:pt x="2595" y="7701"/>
                  </a:lnTo>
                  <a:lnTo>
                    <a:pt x="2658" y="7617"/>
                  </a:lnTo>
                  <a:lnTo>
                    <a:pt x="2658" y="7533"/>
                  </a:lnTo>
                  <a:lnTo>
                    <a:pt x="2721" y="7345"/>
                  </a:lnTo>
                  <a:lnTo>
                    <a:pt x="2700" y="7324"/>
                  </a:lnTo>
                  <a:lnTo>
                    <a:pt x="2700" y="7177"/>
                  </a:lnTo>
                  <a:lnTo>
                    <a:pt x="2763" y="7115"/>
                  </a:lnTo>
                  <a:lnTo>
                    <a:pt x="2763" y="6968"/>
                  </a:lnTo>
                  <a:lnTo>
                    <a:pt x="2721" y="6968"/>
                  </a:lnTo>
                  <a:lnTo>
                    <a:pt x="2721" y="6822"/>
                  </a:lnTo>
                  <a:lnTo>
                    <a:pt x="2658" y="6968"/>
                  </a:lnTo>
                  <a:lnTo>
                    <a:pt x="2658" y="7073"/>
                  </a:lnTo>
                  <a:lnTo>
                    <a:pt x="2595" y="7094"/>
                  </a:lnTo>
                  <a:lnTo>
                    <a:pt x="2574" y="6968"/>
                  </a:lnTo>
                  <a:lnTo>
                    <a:pt x="2595" y="6592"/>
                  </a:lnTo>
                  <a:lnTo>
                    <a:pt x="2553" y="6466"/>
                  </a:lnTo>
                  <a:lnTo>
                    <a:pt x="2553" y="6340"/>
                  </a:lnTo>
                  <a:lnTo>
                    <a:pt x="2470" y="6236"/>
                  </a:lnTo>
                  <a:lnTo>
                    <a:pt x="2407" y="6194"/>
                  </a:lnTo>
                  <a:lnTo>
                    <a:pt x="2491" y="6152"/>
                  </a:lnTo>
                  <a:lnTo>
                    <a:pt x="2491" y="6068"/>
                  </a:lnTo>
                  <a:lnTo>
                    <a:pt x="2302" y="5838"/>
                  </a:lnTo>
                  <a:lnTo>
                    <a:pt x="2386" y="5755"/>
                  </a:lnTo>
                  <a:lnTo>
                    <a:pt x="2365" y="5650"/>
                  </a:lnTo>
                  <a:lnTo>
                    <a:pt x="2407" y="5608"/>
                  </a:lnTo>
                  <a:lnTo>
                    <a:pt x="2407" y="5524"/>
                  </a:lnTo>
                  <a:lnTo>
                    <a:pt x="2365" y="5441"/>
                  </a:lnTo>
                  <a:lnTo>
                    <a:pt x="2365" y="5399"/>
                  </a:lnTo>
                  <a:lnTo>
                    <a:pt x="2407" y="5399"/>
                  </a:lnTo>
                  <a:lnTo>
                    <a:pt x="2512" y="5462"/>
                  </a:lnTo>
                  <a:lnTo>
                    <a:pt x="2574" y="5399"/>
                  </a:lnTo>
                  <a:lnTo>
                    <a:pt x="2721" y="5399"/>
                  </a:lnTo>
                  <a:lnTo>
                    <a:pt x="2825" y="5315"/>
                  </a:lnTo>
                  <a:lnTo>
                    <a:pt x="2805" y="5190"/>
                  </a:lnTo>
                  <a:lnTo>
                    <a:pt x="3118" y="4980"/>
                  </a:lnTo>
                  <a:lnTo>
                    <a:pt x="3244" y="4980"/>
                  </a:lnTo>
                  <a:lnTo>
                    <a:pt x="3244" y="4897"/>
                  </a:lnTo>
                  <a:lnTo>
                    <a:pt x="3307" y="4876"/>
                  </a:lnTo>
                  <a:lnTo>
                    <a:pt x="3349" y="4813"/>
                  </a:lnTo>
                  <a:lnTo>
                    <a:pt x="3349" y="4771"/>
                  </a:lnTo>
                  <a:lnTo>
                    <a:pt x="3600" y="4625"/>
                  </a:lnTo>
                  <a:lnTo>
                    <a:pt x="3621" y="4562"/>
                  </a:lnTo>
                  <a:lnTo>
                    <a:pt x="3662" y="4520"/>
                  </a:lnTo>
                  <a:lnTo>
                    <a:pt x="3704" y="4374"/>
                  </a:lnTo>
                  <a:lnTo>
                    <a:pt x="3746" y="4478"/>
                  </a:lnTo>
                  <a:lnTo>
                    <a:pt x="3830" y="4416"/>
                  </a:lnTo>
                  <a:lnTo>
                    <a:pt x="3955" y="4269"/>
                  </a:lnTo>
                  <a:lnTo>
                    <a:pt x="3955" y="4185"/>
                  </a:lnTo>
                  <a:lnTo>
                    <a:pt x="4018" y="4248"/>
                  </a:lnTo>
                  <a:lnTo>
                    <a:pt x="4248" y="4081"/>
                  </a:lnTo>
                  <a:lnTo>
                    <a:pt x="4437" y="3997"/>
                  </a:lnTo>
                  <a:lnTo>
                    <a:pt x="4437" y="3976"/>
                  </a:lnTo>
                  <a:lnTo>
                    <a:pt x="4562" y="3976"/>
                  </a:lnTo>
                  <a:lnTo>
                    <a:pt x="4918" y="3788"/>
                  </a:lnTo>
                  <a:lnTo>
                    <a:pt x="4960" y="3725"/>
                  </a:lnTo>
                  <a:lnTo>
                    <a:pt x="5022" y="3683"/>
                  </a:lnTo>
                  <a:lnTo>
                    <a:pt x="5399" y="3474"/>
                  </a:lnTo>
                  <a:lnTo>
                    <a:pt x="5399" y="3369"/>
                  </a:lnTo>
                  <a:lnTo>
                    <a:pt x="5504" y="3369"/>
                  </a:lnTo>
                  <a:lnTo>
                    <a:pt x="5608" y="3223"/>
                  </a:lnTo>
                  <a:lnTo>
                    <a:pt x="5608" y="3139"/>
                  </a:lnTo>
                  <a:lnTo>
                    <a:pt x="5734" y="2993"/>
                  </a:lnTo>
                  <a:lnTo>
                    <a:pt x="5818" y="2951"/>
                  </a:lnTo>
                  <a:lnTo>
                    <a:pt x="5818" y="2846"/>
                  </a:lnTo>
                  <a:lnTo>
                    <a:pt x="5859" y="2783"/>
                  </a:lnTo>
                  <a:lnTo>
                    <a:pt x="5797" y="2783"/>
                  </a:lnTo>
                  <a:lnTo>
                    <a:pt x="5755" y="2804"/>
                  </a:lnTo>
                  <a:lnTo>
                    <a:pt x="5734" y="2742"/>
                  </a:lnTo>
                  <a:lnTo>
                    <a:pt x="5838" y="2679"/>
                  </a:lnTo>
                  <a:lnTo>
                    <a:pt x="5901" y="2679"/>
                  </a:lnTo>
                  <a:lnTo>
                    <a:pt x="5922" y="2616"/>
                  </a:lnTo>
                  <a:lnTo>
                    <a:pt x="5901" y="2574"/>
                  </a:lnTo>
                  <a:lnTo>
                    <a:pt x="5943" y="2532"/>
                  </a:lnTo>
                  <a:lnTo>
                    <a:pt x="6006" y="2470"/>
                  </a:lnTo>
                  <a:lnTo>
                    <a:pt x="5964" y="2219"/>
                  </a:lnTo>
                  <a:lnTo>
                    <a:pt x="5943" y="2198"/>
                  </a:lnTo>
                  <a:lnTo>
                    <a:pt x="5838" y="2198"/>
                  </a:lnTo>
                  <a:lnTo>
                    <a:pt x="5797" y="2177"/>
                  </a:lnTo>
                  <a:lnTo>
                    <a:pt x="5818" y="2114"/>
                  </a:lnTo>
                  <a:lnTo>
                    <a:pt x="5901" y="2114"/>
                  </a:lnTo>
                  <a:lnTo>
                    <a:pt x="5901" y="1863"/>
                  </a:lnTo>
                  <a:lnTo>
                    <a:pt x="5859" y="1800"/>
                  </a:lnTo>
                  <a:lnTo>
                    <a:pt x="5901" y="1800"/>
                  </a:lnTo>
                  <a:lnTo>
                    <a:pt x="5922" y="1528"/>
                  </a:lnTo>
                  <a:lnTo>
                    <a:pt x="5901" y="1361"/>
                  </a:lnTo>
                  <a:lnTo>
                    <a:pt x="5964" y="1319"/>
                  </a:lnTo>
                  <a:lnTo>
                    <a:pt x="5943" y="1151"/>
                  </a:lnTo>
                  <a:lnTo>
                    <a:pt x="5922" y="1131"/>
                  </a:lnTo>
                  <a:lnTo>
                    <a:pt x="5922" y="963"/>
                  </a:lnTo>
                  <a:lnTo>
                    <a:pt x="5964" y="942"/>
                  </a:lnTo>
                  <a:lnTo>
                    <a:pt x="5901" y="817"/>
                  </a:lnTo>
                  <a:lnTo>
                    <a:pt x="5859" y="628"/>
                  </a:lnTo>
                  <a:lnTo>
                    <a:pt x="5922" y="587"/>
                  </a:lnTo>
                  <a:lnTo>
                    <a:pt x="5901" y="545"/>
                  </a:lnTo>
                  <a:lnTo>
                    <a:pt x="5901" y="503"/>
                  </a:lnTo>
                  <a:lnTo>
                    <a:pt x="5901" y="440"/>
                  </a:lnTo>
                  <a:lnTo>
                    <a:pt x="6027" y="273"/>
                  </a:lnTo>
                  <a:lnTo>
                    <a:pt x="5964" y="231"/>
                  </a:lnTo>
                  <a:lnTo>
                    <a:pt x="6027" y="168"/>
                  </a:lnTo>
                  <a:lnTo>
                    <a:pt x="6027" y="22"/>
                  </a:lnTo>
                  <a:lnTo>
                    <a:pt x="600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99" name="Google Shape;1099;p27"/>
            <p:cNvSpPr/>
            <p:nvPr/>
          </p:nvSpPr>
          <p:spPr>
            <a:xfrm>
              <a:off x="-2241400" y="4362846"/>
              <a:ext cx="17764" cy="19089"/>
            </a:xfrm>
            <a:custGeom>
              <a:avLst/>
              <a:gdLst/>
              <a:ahLst/>
              <a:cxnLst/>
              <a:rect l="l" t="t" r="r" b="b"/>
              <a:pathLst>
                <a:path w="838" h="943" extrusionOk="0">
                  <a:moveTo>
                    <a:pt x="314" y="1"/>
                  </a:moveTo>
                  <a:lnTo>
                    <a:pt x="209" y="43"/>
                  </a:lnTo>
                  <a:lnTo>
                    <a:pt x="188" y="189"/>
                  </a:lnTo>
                  <a:lnTo>
                    <a:pt x="63" y="440"/>
                  </a:lnTo>
                  <a:lnTo>
                    <a:pt x="0" y="566"/>
                  </a:lnTo>
                  <a:lnTo>
                    <a:pt x="42" y="649"/>
                  </a:lnTo>
                  <a:lnTo>
                    <a:pt x="105" y="712"/>
                  </a:lnTo>
                  <a:lnTo>
                    <a:pt x="168" y="817"/>
                  </a:lnTo>
                  <a:lnTo>
                    <a:pt x="377" y="921"/>
                  </a:lnTo>
                  <a:lnTo>
                    <a:pt x="586" y="942"/>
                  </a:lnTo>
                  <a:lnTo>
                    <a:pt x="670" y="921"/>
                  </a:lnTo>
                  <a:lnTo>
                    <a:pt x="712" y="817"/>
                  </a:lnTo>
                  <a:lnTo>
                    <a:pt x="691" y="712"/>
                  </a:lnTo>
                  <a:lnTo>
                    <a:pt x="774" y="691"/>
                  </a:lnTo>
                  <a:lnTo>
                    <a:pt x="795" y="649"/>
                  </a:lnTo>
                  <a:lnTo>
                    <a:pt x="795" y="629"/>
                  </a:lnTo>
                  <a:lnTo>
                    <a:pt x="816" y="524"/>
                  </a:lnTo>
                  <a:lnTo>
                    <a:pt x="816" y="440"/>
                  </a:lnTo>
                  <a:lnTo>
                    <a:pt x="837" y="398"/>
                  </a:lnTo>
                  <a:lnTo>
                    <a:pt x="795" y="336"/>
                  </a:lnTo>
                  <a:lnTo>
                    <a:pt x="732" y="273"/>
                  </a:lnTo>
                  <a:lnTo>
                    <a:pt x="670" y="231"/>
                  </a:lnTo>
                  <a:lnTo>
                    <a:pt x="670" y="210"/>
                  </a:lnTo>
                  <a:lnTo>
                    <a:pt x="565" y="189"/>
                  </a:lnTo>
                  <a:lnTo>
                    <a:pt x="481" y="105"/>
                  </a:lnTo>
                  <a:lnTo>
                    <a:pt x="314"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00" name="Google Shape;1100;p27"/>
            <p:cNvSpPr/>
            <p:nvPr/>
          </p:nvSpPr>
          <p:spPr>
            <a:xfrm>
              <a:off x="-2288860" y="4400536"/>
              <a:ext cx="28405" cy="25445"/>
            </a:xfrm>
            <a:custGeom>
              <a:avLst/>
              <a:gdLst/>
              <a:ahLst/>
              <a:cxnLst/>
              <a:rect l="l" t="t" r="r" b="b"/>
              <a:pathLst>
                <a:path w="1340" h="1257" extrusionOk="0">
                  <a:moveTo>
                    <a:pt x="775" y="1"/>
                  </a:moveTo>
                  <a:lnTo>
                    <a:pt x="754" y="43"/>
                  </a:lnTo>
                  <a:lnTo>
                    <a:pt x="670" y="106"/>
                  </a:lnTo>
                  <a:lnTo>
                    <a:pt x="628" y="147"/>
                  </a:lnTo>
                  <a:lnTo>
                    <a:pt x="419" y="189"/>
                  </a:lnTo>
                  <a:lnTo>
                    <a:pt x="293" y="315"/>
                  </a:lnTo>
                  <a:lnTo>
                    <a:pt x="231" y="440"/>
                  </a:lnTo>
                  <a:lnTo>
                    <a:pt x="84" y="566"/>
                  </a:lnTo>
                  <a:lnTo>
                    <a:pt x="0" y="629"/>
                  </a:lnTo>
                  <a:lnTo>
                    <a:pt x="42" y="733"/>
                  </a:lnTo>
                  <a:lnTo>
                    <a:pt x="126" y="796"/>
                  </a:lnTo>
                  <a:lnTo>
                    <a:pt x="126" y="859"/>
                  </a:lnTo>
                  <a:lnTo>
                    <a:pt x="210" y="943"/>
                  </a:lnTo>
                  <a:lnTo>
                    <a:pt x="210" y="1047"/>
                  </a:lnTo>
                  <a:lnTo>
                    <a:pt x="293" y="1131"/>
                  </a:lnTo>
                  <a:lnTo>
                    <a:pt x="356" y="1194"/>
                  </a:lnTo>
                  <a:lnTo>
                    <a:pt x="503" y="1256"/>
                  </a:lnTo>
                  <a:lnTo>
                    <a:pt x="607" y="1256"/>
                  </a:lnTo>
                  <a:lnTo>
                    <a:pt x="628" y="1194"/>
                  </a:lnTo>
                  <a:lnTo>
                    <a:pt x="670" y="1152"/>
                  </a:lnTo>
                  <a:lnTo>
                    <a:pt x="712" y="1026"/>
                  </a:lnTo>
                  <a:lnTo>
                    <a:pt x="816" y="984"/>
                  </a:lnTo>
                  <a:lnTo>
                    <a:pt x="879" y="943"/>
                  </a:lnTo>
                  <a:lnTo>
                    <a:pt x="984" y="922"/>
                  </a:lnTo>
                  <a:lnTo>
                    <a:pt x="1067" y="943"/>
                  </a:lnTo>
                  <a:lnTo>
                    <a:pt x="1172" y="859"/>
                  </a:lnTo>
                  <a:lnTo>
                    <a:pt x="1193" y="775"/>
                  </a:lnTo>
                  <a:lnTo>
                    <a:pt x="1151" y="733"/>
                  </a:lnTo>
                  <a:lnTo>
                    <a:pt x="1130" y="650"/>
                  </a:lnTo>
                  <a:lnTo>
                    <a:pt x="1235" y="608"/>
                  </a:lnTo>
                  <a:lnTo>
                    <a:pt x="1339" y="524"/>
                  </a:lnTo>
                  <a:lnTo>
                    <a:pt x="1339" y="399"/>
                  </a:lnTo>
                  <a:lnTo>
                    <a:pt x="1256" y="147"/>
                  </a:lnTo>
                  <a:lnTo>
                    <a:pt x="1130" y="43"/>
                  </a:lnTo>
                  <a:lnTo>
                    <a:pt x="1026" y="85"/>
                  </a:lnTo>
                  <a:lnTo>
                    <a:pt x="942" y="22"/>
                  </a:lnTo>
                  <a:lnTo>
                    <a:pt x="921" y="43"/>
                  </a:lnTo>
                  <a:lnTo>
                    <a:pt x="858" y="22"/>
                  </a:lnTo>
                  <a:lnTo>
                    <a:pt x="775"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01" name="Google Shape;1101;p27"/>
            <p:cNvSpPr/>
            <p:nvPr/>
          </p:nvSpPr>
          <p:spPr>
            <a:xfrm>
              <a:off x="-1752219" y="3583553"/>
              <a:ext cx="89178" cy="70322"/>
            </a:xfrm>
            <a:custGeom>
              <a:avLst/>
              <a:gdLst/>
              <a:ahLst/>
              <a:cxnLst/>
              <a:rect l="l" t="t" r="r" b="b"/>
              <a:pathLst>
                <a:path w="4207" h="3474" extrusionOk="0">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02" name="Google Shape;1102;p27"/>
            <p:cNvSpPr/>
            <p:nvPr/>
          </p:nvSpPr>
          <p:spPr>
            <a:xfrm>
              <a:off x="-1752219" y="3583553"/>
              <a:ext cx="89178" cy="70322"/>
            </a:xfrm>
            <a:custGeom>
              <a:avLst/>
              <a:gdLst/>
              <a:ahLst/>
              <a:cxnLst/>
              <a:rect l="l" t="t" r="r" b="b"/>
              <a:pathLst>
                <a:path w="4207" h="3474" extrusionOk="0">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03" name="Google Shape;1103;p27"/>
            <p:cNvSpPr/>
            <p:nvPr/>
          </p:nvSpPr>
          <p:spPr>
            <a:xfrm>
              <a:off x="-2129205" y="3524264"/>
              <a:ext cx="59904" cy="16113"/>
            </a:xfrm>
            <a:custGeom>
              <a:avLst/>
              <a:gdLst/>
              <a:ahLst/>
              <a:cxnLst/>
              <a:rect l="l" t="t" r="r" b="b"/>
              <a:pathLst>
                <a:path w="2826" h="796" extrusionOk="0">
                  <a:moveTo>
                    <a:pt x="2240" y="0"/>
                  </a:moveTo>
                  <a:cubicBezTo>
                    <a:pt x="2240" y="0"/>
                    <a:pt x="1717" y="230"/>
                    <a:pt x="1612" y="230"/>
                  </a:cubicBezTo>
                  <a:cubicBezTo>
                    <a:pt x="1507" y="230"/>
                    <a:pt x="1382" y="105"/>
                    <a:pt x="1382" y="105"/>
                  </a:cubicBezTo>
                  <a:lnTo>
                    <a:pt x="733" y="126"/>
                  </a:lnTo>
                  <a:lnTo>
                    <a:pt x="754" y="293"/>
                  </a:lnTo>
                  <a:cubicBezTo>
                    <a:pt x="775" y="419"/>
                    <a:pt x="231" y="419"/>
                    <a:pt x="22" y="419"/>
                  </a:cubicBezTo>
                  <a:lnTo>
                    <a:pt x="22" y="439"/>
                  </a:lnTo>
                  <a:lnTo>
                    <a:pt x="1" y="481"/>
                  </a:lnTo>
                  <a:lnTo>
                    <a:pt x="85" y="481"/>
                  </a:lnTo>
                  <a:lnTo>
                    <a:pt x="105" y="586"/>
                  </a:lnTo>
                  <a:lnTo>
                    <a:pt x="189" y="586"/>
                  </a:lnTo>
                  <a:lnTo>
                    <a:pt x="231" y="502"/>
                  </a:lnTo>
                  <a:lnTo>
                    <a:pt x="398" y="544"/>
                  </a:lnTo>
                  <a:lnTo>
                    <a:pt x="461" y="544"/>
                  </a:lnTo>
                  <a:lnTo>
                    <a:pt x="545" y="460"/>
                  </a:lnTo>
                  <a:lnTo>
                    <a:pt x="649" y="502"/>
                  </a:lnTo>
                  <a:lnTo>
                    <a:pt x="880" y="711"/>
                  </a:lnTo>
                  <a:lnTo>
                    <a:pt x="984" y="732"/>
                  </a:lnTo>
                  <a:lnTo>
                    <a:pt x="1173" y="691"/>
                  </a:lnTo>
                  <a:lnTo>
                    <a:pt x="1424" y="628"/>
                  </a:lnTo>
                  <a:lnTo>
                    <a:pt x="1507" y="649"/>
                  </a:lnTo>
                  <a:lnTo>
                    <a:pt x="1821" y="649"/>
                  </a:lnTo>
                  <a:lnTo>
                    <a:pt x="1863" y="691"/>
                  </a:lnTo>
                  <a:lnTo>
                    <a:pt x="1863" y="586"/>
                  </a:lnTo>
                  <a:lnTo>
                    <a:pt x="2072" y="502"/>
                  </a:lnTo>
                  <a:lnTo>
                    <a:pt x="2386" y="691"/>
                  </a:lnTo>
                  <a:lnTo>
                    <a:pt x="2595" y="691"/>
                  </a:lnTo>
                  <a:lnTo>
                    <a:pt x="2805" y="795"/>
                  </a:lnTo>
                  <a:lnTo>
                    <a:pt x="2826" y="586"/>
                  </a:lnTo>
                  <a:lnTo>
                    <a:pt x="2742" y="481"/>
                  </a:lnTo>
                  <a:lnTo>
                    <a:pt x="2595" y="377"/>
                  </a:lnTo>
                  <a:lnTo>
                    <a:pt x="2637" y="188"/>
                  </a:lnTo>
                  <a:cubicBezTo>
                    <a:pt x="2628" y="188"/>
                    <a:pt x="2594" y="197"/>
                    <a:pt x="2555" y="197"/>
                  </a:cubicBezTo>
                  <a:cubicBezTo>
                    <a:pt x="2507" y="197"/>
                    <a:pt x="2451" y="184"/>
                    <a:pt x="2428" y="126"/>
                  </a:cubicBezTo>
                  <a:cubicBezTo>
                    <a:pt x="2386" y="21"/>
                    <a:pt x="2240" y="0"/>
                    <a:pt x="2240"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04" name="Google Shape;1104;p27"/>
            <p:cNvSpPr/>
            <p:nvPr/>
          </p:nvSpPr>
          <p:spPr>
            <a:xfrm>
              <a:off x="-2090160" y="3537381"/>
              <a:ext cx="2226" cy="2146"/>
            </a:xfrm>
            <a:custGeom>
              <a:avLst/>
              <a:gdLst/>
              <a:ahLst/>
              <a:cxnLst/>
              <a:rect l="l" t="t" r="r" b="b"/>
              <a:pathLst>
                <a:path w="105" h="106" fill="none" extrusionOk="0">
                  <a:moveTo>
                    <a:pt x="105" y="105"/>
                  </a:moveTo>
                  <a:lnTo>
                    <a:pt x="0" y="1"/>
                  </a:lnTo>
                </a:path>
              </a:pathLst>
            </a:custGeom>
            <a:solidFill>
              <a:schemeClr val="accent1"/>
            </a:solidFill>
            <a:ln w="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05" name="Google Shape;1105;p27"/>
            <p:cNvSpPr/>
            <p:nvPr/>
          </p:nvSpPr>
          <p:spPr>
            <a:xfrm>
              <a:off x="-1538872" y="3705956"/>
              <a:ext cx="37710" cy="21194"/>
            </a:xfrm>
            <a:custGeom>
              <a:avLst/>
              <a:gdLst/>
              <a:ahLst/>
              <a:cxnLst/>
              <a:rect l="l" t="t" r="r" b="b"/>
              <a:pathLst>
                <a:path w="1779" h="1047" extrusionOk="0">
                  <a:moveTo>
                    <a:pt x="753" y="0"/>
                  </a:moveTo>
                  <a:lnTo>
                    <a:pt x="586" y="21"/>
                  </a:lnTo>
                  <a:lnTo>
                    <a:pt x="314" y="189"/>
                  </a:lnTo>
                  <a:lnTo>
                    <a:pt x="188" y="440"/>
                  </a:lnTo>
                  <a:lnTo>
                    <a:pt x="63" y="502"/>
                  </a:lnTo>
                  <a:lnTo>
                    <a:pt x="63" y="628"/>
                  </a:lnTo>
                  <a:lnTo>
                    <a:pt x="0" y="733"/>
                  </a:lnTo>
                  <a:lnTo>
                    <a:pt x="105" y="921"/>
                  </a:lnTo>
                  <a:lnTo>
                    <a:pt x="314" y="942"/>
                  </a:lnTo>
                  <a:lnTo>
                    <a:pt x="398" y="879"/>
                  </a:lnTo>
                  <a:lnTo>
                    <a:pt x="691" y="1046"/>
                  </a:lnTo>
                  <a:lnTo>
                    <a:pt x="837" y="1046"/>
                  </a:lnTo>
                  <a:lnTo>
                    <a:pt x="942" y="921"/>
                  </a:lnTo>
                  <a:lnTo>
                    <a:pt x="1067" y="879"/>
                  </a:lnTo>
                  <a:lnTo>
                    <a:pt x="1172" y="942"/>
                  </a:lnTo>
                  <a:lnTo>
                    <a:pt x="1381" y="879"/>
                  </a:lnTo>
                  <a:lnTo>
                    <a:pt x="1549" y="921"/>
                  </a:lnTo>
                  <a:lnTo>
                    <a:pt x="1779" y="837"/>
                  </a:lnTo>
                  <a:lnTo>
                    <a:pt x="1779" y="733"/>
                  </a:lnTo>
                  <a:lnTo>
                    <a:pt x="1779" y="565"/>
                  </a:lnTo>
                  <a:lnTo>
                    <a:pt x="1590" y="502"/>
                  </a:lnTo>
                  <a:lnTo>
                    <a:pt x="1590" y="398"/>
                  </a:lnTo>
                  <a:lnTo>
                    <a:pt x="1632" y="230"/>
                  </a:lnTo>
                  <a:lnTo>
                    <a:pt x="1590" y="230"/>
                  </a:lnTo>
                  <a:lnTo>
                    <a:pt x="1528" y="126"/>
                  </a:lnTo>
                  <a:lnTo>
                    <a:pt x="1360" y="105"/>
                  </a:lnTo>
                  <a:lnTo>
                    <a:pt x="1214" y="189"/>
                  </a:lnTo>
                  <a:lnTo>
                    <a:pt x="1109" y="126"/>
                  </a:lnTo>
                  <a:lnTo>
                    <a:pt x="837" y="105"/>
                  </a:lnTo>
                  <a:lnTo>
                    <a:pt x="753"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06" name="Google Shape;1106;p27"/>
            <p:cNvSpPr/>
            <p:nvPr/>
          </p:nvSpPr>
          <p:spPr>
            <a:xfrm>
              <a:off x="-2371358" y="3526795"/>
              <a:ext cx="29740" cy="24170"/>
            </a:xfrm>
            <a:custGeom>
              <a:avLst/>
              <a:gdLst/>
              <a:ahLst/>
              <a:cxnLst/>
              <a:rect l="l" t="t" r="r" b="b"/>
              <a:pathLst>
                <a:path w="1403" h="1194" extrusionOk="0">
                  <a:moveTo>
                    <a:pt x="900" y="1"/>
                  </a:moveTo>
                  <a:lnTo>
                    <a:pt x="754" y="42"/>
                  </a:lnTo>
                  <a:lnTo>
                    <a:pt x="628" y="42"/>
                  </a:lnTo>
                  <a:lnTo>
                    <a:pt x="419" y="84"/>
                  </a:lnTo>
                  <a:lnTo>
                    <a:pt x="314" y="168"/>
                  </a:lnTo>
                  <a:lnTo>
                    <a:pt x="210" y="189"/>
                  </a:lnTo>
                  <a:lnTo>
                    <a:pt x="42" y="273"/>
                  </a:lnTo>
                  <a:lnTo>
                    <a:pt x="63" y="356"/>
                  </a:lnTo>
                  <a:lnTo>
                    <a:pt x="21" y="398"/>
                  </a:lnTo>
                  <a:lnTo>
                    <a:pt x="21" y="377"/>
                  </a:lnTo>
                  <a:lnTo>
                    <a:pt x="1" y="586"/>
                  </a:lnTo>
                  <a:lnTo>
                    <a:pt x="21" y="796"/>
                  </a:lnTo>
                  <a:lnTo>
                    <a:pt x="126" y="942"/>
                  </a:lnTo>
                  <a:lnTo>
                    <a:pt x="168" y="1089"/>
                  </a:lnTo>
                  <a:lnTo>
                    <a:pt x="314" y="1193"/>
                  </a:lnTo>
                  <a:lnTo>
                    <a:pt x="314" y="1151"/>
                  </a:lnTo>
                  <a:lnTo>
                    <a:pt x="524" y="1026"/>
                  </a:lnTo>
                  <a:lnTo>
                    <a:pt x="691" y="984"/>
                  </a:lnTo>
                  <a:lnTo>
                    <a:pt x="691" y="921"/>
                  </a:lnTo>
                  <a:lnTo>
                    <a:pt x="837" y="838"/>
                  </a:lnTo>
                  <a:lnTo>
                    <a:pt x="1110" y="879"/>
                  </a:lnTo>
                  <a:lnTo>
                    <a:pt x="1256" y="796"/>
                  </a:lnTo>
                  <a:lnTo>
                    <a:pt x="1361" y="775"/>
                  </a:lnTo>
                  <a:lnTo>
                    <a:pt x="1402" y="712"/>
                  </a:lnTo>
                  <a:lnTo>
                    <a:pt x="1402" y="607"/>
                  </a:lnTo>
                  <a:lnTo>
                    <a:pt x="1382" y="461"/>
                  </a:lnTo>
                  <a:lnTo>
                    <a:pt x="1214" y="189"/>
                  </a:lnTo>
                  <a:lnTo>
                    <a:pt x="984"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07" name="Google Shape;1107;p27"/>
            <p:cNvSpPr/>
            <p:nvPr/>
          </p:nvSpPr>
          <p:spPr>
            <a:xfrm>
              <a:off x="-2395756" y="3472587"/>
              <a:ext cx="49708" cy="62286"/>
            </a:xfrm>
            <a:custGeom>
              <a:avLst/>
              <a:gdLst/>
              <a:ahLst/>
              <a:cxnLst/>
              <a:rect l="l" t="t" r="r" b="b"/>
              <a:pathLst>
                <a:path w="2345" h="3077" extrusionOk="0">
                  <a:moveTo>
                    <a:pt x="461" y="0"/>
                  </a:moveTo>
                  <a:lnTo>
                    <a:pt x="336" y="105"/>
                  </a:lnTo>
                  <a:lnTo>
                    <a:pt x="315" y="147"/>
                  </a:lnTo>
                  <a:lnTo>
                    <a:pt x="210" y="147"/>
                  </a:lnTo>
                  <a:lnTo>
                    <a:pt x="64" y="210"/>
                  </a:lnTo>
                  <a:lnTo>
                    <a:pt x="1" y="272"/>
                  </a:lnTo>
                  <a:lnTo>
                    <a:pt x="22" y="314"/>
                  </a:lnTo>
                  <a:lnTo>
                    <a:pt x="64" y="461"/>
                  </a:lnTo>
                  <a:lnTo>
                    <a:pt x="105" y="628"/>
                  </a:lnTo>
                  <a:lnTo>
                    <a:pt x="168" y="670"/>
                  </a:lnTo>
                  <a:lnTo>
                    <a:pt x="273" y="691"/>
                  </a:lnTo>
                  <a:lnTo>
                    <a:pt x="273" y="754"/>
                  </a:lnTo>
                  <a:lnTo>
                    <a:pt x="231" y="754"/>
                  </a:lnTo>
                  <a:lnTo>
                    <a:pt x="105" y="775"/>
                  </a:lnTo>
                  <a:lnTo>
                    <a:pt x="126" y="879"/>
                  </a:lnTo>
                  <a:lnTo>
                    <a:pt x="147" y="900"/>
                  </a:lnTo>
                  <a:lnTo>
                    <a:pt x="210" y="879"/>
                  </a:lnTo>
                  <a:lnTo>
                    <a:pt x="273" y="879"/>
                  </a:lnTo>
                  <a:lnTo>
                    <a:pt x="252" y="1047"/>
                  </a:lnTo>
                  <a:lnTo>
                    <a:pt x="147" y="1193"/>
                  </a:lnTo>
                  <a:lnTo>
                    <a:pt x="147" y="1277"/>
                  </a:lnTo>
                  <a:lnTo>
                    <a:pt x="315" y="1402"/>
                  </a:lnTo>
                  <a:lnTo>
                    <a:pt x="419" y="1423"/>
                  </a:lnTo>
                  <a:lnTo>
                    <a:pt x="461" y="1486"/>
                  </a:lnTo>
                  <a:lnTo>
                    <a:pt x="440" y="1570"/>
                  </a:lnTo>
                  <a:lnTo>
                    <a:pt x="336" y="1507"/>
                  </a:lnTo>
                  <a:lnTo>
                    <a:pt x="273" y="1528"/>
                  </a:lnTo>
                  <a:lnTo>
                    <a:pt x="273" y="1674"/>
                  </a:lnTo>
                  <a:lnTo>
                    <a:pt x="419" y="1821"/>
                  </a:lnTo>
                  <a:lnTo>
                    <a:pt x="356" y="1842"/>
                  </a:lnTo>
                  <a:lnTo>
                    <a:pt x="482" y="1988"/>
                  </a:lnTo>
                  <a:lnTo>
                    <a:pt x="482" y="2051"/>
                  </a:lnTo>
                  <a:lnTo>
                    <a:pt x="545" y="2135"/>
                  </a:lnTo>
                  <a:lnTo>
                    <a:pt x="670" y="2135"/>
                  </a:lnTo>
                  <a:lnTo>
                    <a:pt x="754" y="2218"/>
                  </a:lnTo>
                  <a:lnTo>
                    <a:pt x="900" y="2239"/>
                  </a:lnTo>
                  <a:lnTo>
                    <a:pt x="900" y="2365"/>
                  </a:lnTo>
                  <a:lnTo>
                    <a:pt x="838" y="2448"/>
                  </a:lnTo>
                  <a:lnTo>
                    <a:pt x="796" y="2511"/>
                  </a:lnTo>
                  <a:lnTo>
                    <a:pt x="859" y="2532"/>
                  </a:lnTo>
                  <a:lnTo>
                    <a:pt x="942" y="2658"/>
                  </a:lnTo>
                  <a:lnTo>
                    <a:pt x="984" y="2658"/>
                  </a:lnTo>
                  <a:lnTo>
                    <a:pt x="1089" y="2741"/>
                  </a:lnTo>
                  <a:lnTo>
                    <a:pt x="1152" y="2846"/>
                  </a:lnTo>
                  <a:lnTo>
                    <a:pt x="1152" y="2992"/>
                  </a:lnTo>
                  <a:lnTo>
                    <a:pt x="1172" y="3076"/>
                  </a:lnTo>
                  <a:lnTo>
                    <a:pt x="1214" y="3034"/>
                  </a:lnTo>
                  <a:lnTo>
                    <a:pt x="1193" y="2951"/>
                  </a:lnTo>
                  <a:lnTo>
                    <a:pt x="1361" y="2867"/>
                  </a:lnTo>
                  <a:lnTo>
                    <a:pt x="1465" y="2846"/>
                  </a:lnTo>
                  <a:lnTo>
                    <a:pt x="1570" y="2762"/>
                  </a:lnTo>
                  <a:lnTo>
                    <a:pt x="1779" y="2720"/>
                  </a:lnTo>
                  <a:lnTo>
                    <a:pt x="1905" y="2720"/>
                  </a:lnTo>
                  <a:lnTo>
                    <a:pt x="2051" y="2679"/>
                  </a:lnTo>
                  <a:lnTo>
                    <a:pt x="2135" y="2679"/>
                  </a:lnTo>
                  <a:lnTo>
                    <a:pt x="2198" y="2574"/>
                  </a:lnTo>
                  <a:lnTo>
                    <a:pt x="2114" y="2469"/>
                  </a:lnTo>
                  <a:lnTo>
                    <a:pt x="2093" y="2365"/>
                  </a:lnTo>
                  <a:lnTo>
                    <a:pt x="2302" y="2197"/>
                  </a:lnTo>
                  <a:lnTo>
                    <a:pt x="2344" y="2051"/>
                  </a:lnTo>
                  <a:lnTo>
                    <a:pt x="2261" y="1925"/>
                  </a:lnTo>
                  <a:lnTo>
                    <a:pt x="2093" y="1737"/>
                  </a:lnTo>
                  <a:lnTo>
                    <a:pt x="2030" y="1507"/>
                  </a:lnTo>
                  <a:lnTo>
                    <a:pt x="2114" y="1423"/>
                  </a:lnTo>
                  <a:lnTo>
                    <a:pt x="2093" y="1319"/>
                  </a:lnTo>
                  <a:lnTo>
                    <a:pt x="2051" y="1193"/>
                  </a:lnTo>
                  <a:lnTo>
                    <a:pt x="2030" y="1109"/>
                  </a:lnTo>
                  <a:lnTo>
                    <a:pt x="2135" y="984"/>
                  </a:lnTo>
                  <a:lnTo>
                    <a:pt x="1926" y="963"/>
                  </a:lnTo>
                  <a:lnTo>
                    <a:pt x="1842" y="1088"/>
                  </a:lnTo>
                  <a:lnTo>
                    <a:pt x="1737" y="1005"/>
                  </a:lnTo>
                  <a:lnTo>
                    <a:pt x="1633" y="1047"/>
                  </a:lnTo>
                  <a:lnTo>
                    <a:pt x="1591" y="963"/>
                  </a:lnTo>
                  <a:lnTo>
                    <a:pt x="1382" y="879"/>
                  </a:lnTo>
                  <a:lnTo>
                    <a:pt x="1361" y="837"/>
                  </a:lnTo>
                  <a:lnTo>
                    <a:pt x="1424" y="691"/>
                  </a:lnTo>
                  <a:lnTo>
                    <a:pt x="1277" y="565"/>
                  </a:lnTo>
                  <a:lnTo>
                    <a:pt x="1110" y="482"/>
                  </a:lnTo>
                  <a:lnTo>
                    <a:pt x="1089" y="377"/>
                  </a:lnTo>
                  <a:lnTo>
                    <a:pt x="900" y="168"/>
                  </a:lnTo>
                  <a:lnTo>
                    <a:pt x="880" y="105"/>
                  </a:lnTo>
                  <a:lnTo>
                    <a:pt x="754" y="63"/>
                  </a:lnTo>
                  <a:lnTo>
                    <a:pt x="670" y="42"/>
                  </a:lnTo>
                  <a:lnTo>
                    <a:pt x="566" y="21"/>
                  </a:lnTo>
                  <a:lnTo>
                    <a:pt x="461"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11" name="Google Shape;1111;p27"/>
          <p:cNvGrpSpPr/>
          <p:nvPr/>
        </p:nvGrpSpPr>
        <p:grpSpPr>
          <a:xfrm>
            <a:off x="7841924" y="3970416"/>
            <a:ext cx="335443" cy="448865"/>
            <a:chOff x="6935221" y="3360422"/>
            <a:chExt cx="335443" cy="448865"/>
          </a:xfrm>
        </p:grpSpPr>
        <p:sp>
          <p:nvSpPr>
            <p:cNvPr id="1112" name="Google Shape;1112;p27"/>
            <p:cNvSpPr/>
            <p:nvPr/>
          </p:nvSpPr>
          <p:spPr>
            <a:xfrm>
              <a:off x="6941795" y="3366996"/>
              <a:ext cx="322293" cy="435715"/>
            </a:xfrm>
            <a:custGeom>
              <a:avLst/>
              <a:gdLst/>
              <a:ahLst/>
              <a:cxnLst/>
              <a:rect l="l" t="t" r="r" b="b"/>
              <a:pathLst>
                <a:path w="429724" h="580953" extrusionOk="0">
                  <a:moveTo>
                    <a:pt x="385926" y="580953"/>
                  </a:moveTo>
                  <a:lnTo>
                    <a:pt x="43798" y="580953"/>
                  </a:lnTo>
                  <a:cubicBezTo>
                    <a:pt x="19607" y="580953"/>
                    <a:pt x="0" y="561346"/>
                    <a:pt x="0" y="537155"/>
                  </a:cubicBezTo>
                  <a:lnTo>
                    <a:pt x="0" y="43798"/>
                  </a:lnTo>
                  <a:cubicBezTo>
                    <a:pt x="0" y="19611"/>
                    <a:pt x="19611" y="0"/>
                    <a:pt x="43798" y="0"/>
                  </a:cubicBezTo>
                  <a:lnTo>
                    <a:pt x="236295" y="0"/>
                  </a:lnTo>
                  <a:lnTo>
                    <a:pt x="429724" y="193753"/>
                  </a:lnTo>
                  <a:lnTo>
                    <a:pt x="429724" y="537155"/>
                  </a:lnTo>
                  <a:cubicBezTo>
                    <a:pt x="429724" y="561346"/>
                    <a:pt x="410113" y="580953"/>
                    <a:pt x="385926" y="580953"/>
                  </a:cubicBezTo>
                  <a:close/>
                </a:path>
              </a:pathLst>
            </a:custGeom>
            <a:solidFill>
              <a:schemeClr val="accent5"/>
            </a:solidFill>
            <a:ln>
              <a:noFill/>
            </a:ln>
          </p:spPr>
          <p:txBody>
            <a:bodyPr spcFirstLastPara="1" wrap="square" lIns="68575" tIns="34275" rIns="68575" bIns="3427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113" name="Google Shape;1113;p27"/>
            <p:cNvSpPr/>
            <p:nvPr/>
          </p:nvSpPr>
          <p:spPr>
            <a:xfrm>
              <a:off x="7118829" y="3366996"/>
              <a:ext cx="145260" cy="145315"/>
            </a:xfrm>
            <a:custGeom>
              <a:avLst/>
              <a:gdLst/>
              <a:ahLst/>
              <a:cxnLst/>
              <a:rect l="l" t="t" r="r" b="b"/>
              <a:pathLst>
                <a:path w="193680" h="193753" extrusionOk="0">
                  <a:moveTo>
                    <a:pt x="193680" y="193753"/>
                  </a:moveTo>
                  <a:lnTo>
                    <a:pt x="43798" y="193753"/>
                  </a:lnTo>
                  <a:cubicBezTo>
                    <a:pt x="19579" y="193753"/>
                    <a:pt x="-41" y="174096"/>
                    <a:pt x="0" y="149877"/>
                  </a:cubicBezTo>
                  <a:lnTo>
                    <a:pt x="251" y="0"/>
                  </a:lnTo>
                </a:path>
              </a:pathLst>
            </a:custGeom>
            <a:solidFill>
              <a:schemeClr val="accent6"/>
            </a:solidFill>
            <a:ln>
              <a:noFill/>
            </a:ln>
          </p:spPr>
          <p:txBody>
            <a:bodyPr spcFirstLastPara="1" wrap="square" lIns="68575" tIns="34275" rIns="68575" bIns="3427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114" name="Google Shape;1114;p27"/>
            <p:cNvSpPr/>
            <p:nvPr/>
          </p:nvSpPr>
          <p:spPr>
            <a:xfrm>
              <a:off x="6935221" y="3360422"/>
              <a:ext cx="335443" cy="448865"/>
            </a:xfrm>
            <a:custGeom>
              <a:avLst/>
              <a:gdLst/>
              <a:ahLst/>
              <a:cxnLst/>
              <a:rect l="l" t="t" r="r" b="b"/>
              <a:pathLst>
                <a:path w="447257" h="598487" extrusionOk="0">
                  <a:moveTo>
                    <a:pt x="444696" y="196324"/>
                  </a:moveTo>
                  <a:lnTo>
                    <a:pt x="251263" y="2571"/>
                  </a:lnTo>
                  <a:cubicBezTo>
                    <a:pt x="249619" y="927"/>
                    <a:pt x="247391" y="0"/>
                    <a:pt x="245062" y="0"/>
                  </a:cubicBezTo>
                  <a:lnTo>
                    <a:pt x="52565" y="0"/>
                  </a:lnTo>
                  <a:cubicBezTo>
                    <a:pt x="23534" y="0"/>
                    <a:pt x="0" y="23534"/>
                    <a:pt x="0" y="52565"/>
                  </a:cubicBezTo>
                  <a:lnTo>
                    <a:pt x="0" y="452372"/>
                  </a:lnTo>
                  <a:cubicBezTo>
                    <a:pt x="0" y="463682"/>
                    <a:pt x="17534" y="463682"/>
                    <a:pt x="17534" y="452372"/>
                  </a:cubicBezTo>
                  <a:lnTo>
                    <a:pt x="17534" y="52565"/>
                  </a:lnTo>
                  <a:cubicBezTo>
                    <a:pt x="17534" y="33218"/>
                    <a:pt x="33218" y="17534"/>
                    <a:pt x="52565" y="17534"/>
                  </a:cubicBezTo>
                  <a:lnTo>
                    <a:pt x="236542" y="17534"/>
                  </a:lnTo>
                  <a:cubicBezTo>
                    <a:pt x="239875" y="17534"/>
                    <a:pt x="243071" y="18863"/>
                    <a:pt x="245423" y="21219"/>
                  </a:cubicBezTo>
                  <a:lnTo>
                    <a:pt x="426455" y="199374"/>
                  </a:lnTo>
                  <a:cubicBezTo>
                    <a:pt x="428564" y="201447"/>
                    <a:pt x="429747" y="204278"/>
                    <a:pt x="429747" y="207232"/>
                  </a:cubicBezTo>
                  <a:lnTo>
                    <a:pt x="429724" y="545922"/>
                  </a:lnTo>
                  <a:cubicBezTo>
                    <a:pt x="429724" y="565269"/>
                    <a:pt x="414040" y="580953"/>
                    <a:pt x="394693" y="580953"/>
                  </a:cubicBezTo>
                  <a:lnTo>
                    <a:pt x="52565" y="580953"/>
                  </a:lnTo>
                  <a:cubicBezTo>
                    <a:pt x="33218" y="580953"/>
                    <a:pt x="17534" y="565269"/>
                    <a:pt x="17534" y="545922"/>
                  </a:cubicBezTo>
                  <a:lnTo>
                    <a:pt x="17534" y="504973"/>
                  </a:lnTo>
                  <a:cubicBezTo>
                    <a:pt x="17534" y="493663"/>
                    <a:pt x="0" y="493663"/>
                    <a:pt x="0" y="504973"/>
                  </a:cubicBezTo>
                  <a:lnTo>
                    <a:pt x="0" y="545922"/>
                  </a:lnTo>
                  <a:cubicBezTo>
                    <a:pt x="0" y="574953"/>
                    <a:pt x="23534" y="598487"/>
                    <a:pt x="52565" y="598487"/>
                  </a:cubicBezTo>
                  <a:lnTo>
                    <a:pt x="394693" y="598487"/>
                  </a:lnTo>
                  <a:cubicBezTo>
                    <a:pt x="423724" y="598487"/>
                    <a:pt x="447258" y="574953"/>
                    <a:pt x="447258" y="545922"/>
                  </a:cubicBezTo>
                  <a:lnTo>
                    <a:pt x="447258" y="202520"/>
                  </a:lnTo>
                  <a:cubicBezTo>
                    <a:pt x="447258" y="200196"/>
                    <a:pt x="446336" y="197968"/>
                    <a:pt x="444696" y="196324"/>
                  </a:cubicBezTo>
                  <a:close/>
                </a:path>
              </a:pathLst>
            </a:custGeom>
            <a:solidFill>
              <a:schemeClr val="dk1"/>
            </a:solidFill>
            <a:ln>
              <a:noFill/>
            </a:ln>
          </p:spPr>
          <p:txBody>
            <a:bodyPr spcFirstLastPara="1" wrap="square" lIns="68575" tIns="34275" rIns="68575" bIns="3427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nvGrpSpPr>
            <p:cNvPr id="1115" name="Google Shape;1115;p27"/>
            <p:cNvGrpSpPr/>
            <p:nvPr/>
          </p:nvGrpSpPr>
          <p:grpSpPr>
            <a:xfrm>
              <a:off x="6972315" y="3411482"/>
              <a:ext cx="212381" cy="317148"/>
              <a:chOff x="9252670" y="4387660"/>
              <a:chExt cx="283175" cy="422864"/>
            </a:xfrm>
          </p:grpSpPr>
          <p:sp>
            <p:nvSpPr>
              <p:cNvPr id="1116" name="Google Shape;1116;p27"/>
              <p:cNvSpPr/>
              <p:nvPr/>
            </p:nvSpPr>
            <p:spPr>
              <a:xfrm>
                <a:off x="9317830" y="4645707"/>
                <a:ext cx="67225" cy="164817"/>
              </a:xfrm>
              <a:custGeom>
                <a:avLst/>
                <a:gdLst/>
                <a:ahLst/>
                <a:cxnLst/>
                <a:rect l="l" t="t" r="r" b="b"/>
                <a:pathLst>
                  <a:path w="67225" h="164817" extrusionOk="0">
                    <a:moveTo>
                      <a:pt x="8483" y="147284"/>
                    </a:moveTo>
                    <a:cubicBezTo>
                      <a:pt x="-2828" y="147284"/>
                      <a:pt x="-2828" y="164818"/>
                      <a:pt x="8483" y="164818"/>
                    </a:cubicBezTo>
                    <a:lnTo>
                      <a:pt x="58746" y="164818"/>
                    </a:lnTo>
                    <a:cubicBezTo>
                      <a:pt x="70052" y="164818"/>
                      <a:pt x="70052" y="147284"/>
                      <a:pt x="58746" y="147284"/>
                    </a:cubicBezTo>
                    <a:lnTo>
                      <a:pt x="42381" y="147284"/>
                    </a:lnTo>
                    <a:lnTo>
                      <a:pt x="42381" y="17534"/>
                    </a:lnTo>
                    <a:lnTo>
                      <a:pt x="58746" y="17534"/>
                    </a:lnTo>
                    <a:cubicBezTo>
                      <a:pt x="70052" y="17534"/>
                      <a:pt x="70052" y="0"/>
                      <a:pt x="58746" y="0"/>
                    </a:cubicBezTo>
                    <a:lnTo>
                      <a:pt x="8483" y="0"/>
                    </a:lnTo>
                    <a:cubicBezTo>
                      <a:pt x="-2828" y="0"/>
                      <a:pt x="-2828" y="17534"/>
                      <a:pt x="8483" y="17534"/>
                    </a:cubicBezTo>
                    <a:lnTo>
                      <a:pt x="24848" y="17534"/>
                    </a:lnTo>
                    <a:lnTo>
                      <a:pt x="24848" y="147284"/>
                    </a:lnTo>
                    <a:close/>
                  </a:path>
                </a:pathLst>
              </a:custGeom>
              <a:solidFill>
                <a:schemeClr val="accent6"/>
              </a:solidFill>
              <a:ln>
                <a:noFill/>
              </a:ln>
            </p:spPr>
            <p:txBody>
              <a:bodyPr spcFirstLastPara="1" wrap="square" lIns="68575" tIns="34275" rIns="68575" bIns="3427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117" name="Google Shape;1117;p27"/>
              <p:cNvSpPr/>
              <p:nvPr/>
            </p:nvSpPr>
            <p:spPr>
              <a:xfrm>
                <a:off x="9406968" y="4645707"/>
                <a:ext cx="128877" cy="164817"/>
              </a:xfrm>
              <a:custGeom>
                <a:avLst/>
                <a:gdLst/>
                <a:ahLst/>
                <a:cxnLst/>
                <a:rect l="l" t="t" r="r" b="b"/>
                <a:pathLst>
                  <a:path w="128877" h="164817" extrusionOk="0">
                    <a:moveTo>
                      <a:pt x="51432" y="51432"/>
                    </a:moveTo>
                    <a:cubicBezTo>
                      <a:pt x="23072" y="51432"/>
                      <a:pt x="0" y="76866"/>
                      <a:pt x="0" y="108125"/>
                    </a:cubicBezTo>
                    <a:cubicBezTo>
                      <a:pt x="0" y="139385"/>
                      <a:pt x="23072" y="164818"/>
                      <a:pt x="51432" y="164818"/>
                    </a:cubicBezTo>
                    <a:cubicBezTo>
                      <a:pt x="64688" y="164818"/>
                      <a:pt x="76788" y="159261"/>
                      <a:pt x="85916" y="150151"/>
                    </a:cubicBezTo>
                    <a:lnTo>
                      <a:pt x="85916" y="156051"/>
                    </a:lnTo>
                    <a:cubicBezTo>
                      <a:pt x="85916" y="160895"/>
                      <a:pt x="89842" y="164818"/>
                      <a:pt x="94683" y="164818"/>
                    </a:cubicBezTo>
                    <a:lnTo>
                      <a:pt x="120399" y="164818"/>
                    </a:lnTo>
                    <a:cubicBezTo>
                      <a:pt x="131704" y="164818"/>
                      <a:pt x="131704" y="147284"/>
                      <a:pt x="120399" y="147284"/>
                    </a:cubicBezTo>
                    <a:lnTo>
                      <a:pt x="103449" y="147284"/>
                    </a:lnTo>
                    <a:lnTo>
                      <a:pt x="103449" y="8767"/>
                    </a:lnTo>
                    <a:cubicBezTo>
                      <a:pt x="103449" y="3922"/>
                      <a:pt x="99523" y="0"/>
                      <a:pt x="94683" y="0"/>
                    </a:cubicBezTo>
                    <a:lnTo>
                      <a:pt x="66628" y="0"/>
                    </a:lnTo>
                    <a:cubicBezTo>
                      <a:pt x="55318" y="0"/>
                      <a:pt x="55318" y="17534"/>
                      <a:pt x="66628" y="17534"/>
                    </a:cubicBezTo>
                    <a:lnTo>
                      <a:pt x="85916" y="17534"/>
                    </a:lnTo>
                    <a:lnTo>
                      <a:pt x="85916" y="66099"/>
                    </a:lnTo>
                    <a:cubicBezTo>
                      <a:pt x="76788" y="56989"/>
                      <a:pt x="64688" y="51432"/>
                      <a:pt x="51432" y="51432"/>
                    </a:cubicBezTo>
                    <a:close/>
                    <a:moveTo>
                      <a:pt x="51432" y="147284"/>
                    </a:moveTo>
                    <a:cubicBezTo>
                      <a:pt x="32739" y="147284"/>
                      <a:pt x="17534" y="129718"/>
                      <a:pt x="17534" y="108125"/>
                    </a:cubicBezTo>
                    <a:cubicBezTo>
                      <a:pt x="17534" y="86532"/>
                      <a:pt x="32739" y="68966"/>
                      <a:pt x="51432" y="68966"/>
                    </a:cubicBezTo>
                    <a:cubicBezTo>
                      <a:pt x="70126" y="68966"/>
                      <a:pt x="85331" y="86532"/>
                      <a:pt x="85331" y="108125"/>
                    </a:cubicBezTo>
                    <a:cubicBezTo>
                      <a:pt x="85331" y="129718"/>
                      <a:pt x="70126" y="147284"/>
                      <a:pt x="51432" y="147284"/>
                    </a:cubicBezTo>
                    <a:close/>
                  </a:path>
                </a:pathLst>
              </a:custGeom>
              <a:solidFill>
                <a:schemeClr val="accent6"/>
              </a:solidFill>
              <a:ln>
                <a:noFill/>
              </a:ln>
            </p:spPr>
            <p:txBody>
              <a:bodyPr spcFirstLastPara="1" wrap="square" lIns="68575" tIns="34275" rIns="68575" bIns="3427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118" name="Google Shape;1118;p27"/>
              <p:cNvSpPr/>
              <p:nvPr/>
            </p:nvSpPr>
            <p:spPr>
              <a:xfrm>
                <a:off x="9252670" y="4387660"/>
                <a:ext cx="17533" cy="79202"/>
              </a:xfrm>
              <a:custGeom>
                <a:avLst/>
                <a:gdLst/>
                <a:ahLst/>
                <a:cxnLst/>
                <a:rect l="l" t="t" r="r" b="b"/>
                <a:pathLst>
                  <a:path w="17533" h="79202" extrusionOk="0">
                    <a:moveTo>
                      <a:pt x="8767" y="79202"/>
                    </a:moveTo>
                    <a:cubicBezTo>
                      <a:pt x="13607" y="79202"/>
                      <a:pt x="17534" y="75280"/>
                      <a:pt x="17534" y="70435"/>
                    </a:cubicBezTo>
                    <a:lnTo>
                      <a:pt x="17534" y="8483"/>
                    </a:lnTo>
                    <a:cubicBezTo>
                      <a:pt x="17534" y="-2828"/>
                      <a:pt x="0" y="-2828"/>
                      <a:pt x="0" y="8483"/>
                    </a:cubicBezTo>
                    <a:lnTo>
                      <a:pt x="0" y="70435"/>
                    </a:lnTo>
                    <a:cubicBezTo>
                      <a:pt x="0" y="75280"/>
                      <a:pt x="3927" y="79202"/>
                      <a:pt x="8767" y="79202"/>
                    </a:cubicBezTo>
                    <a:close/>
                  </a:path>
                </a:pathLst>
              </a:custGeom>
              <a:solidFill>
                <a:schemeClr val="accent6"/>
              </a:solidFill>
              <a:ln>
                <a:noFill/>
              </a:ln>
            </p:spPr>
            <p:txBody>
              <a:bodyPr spcFirstLastPara="1" wrap="square" lIns="68575" tIns="34275" rIns="68575" bIns="3427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119" name="Google Shape;1119;p27"/>
              <p:cNvSpPr/>
              <p:nvPr/>
            </p:nvSpPr>
            <p:spPr>
              <a:xfrm>
                <a:off x="9252670" y="4488187"/>
                <a:ext cx="17533" cy="45019"/>
              </a:xfrm>
              <a:custGeom>
                <a:avLst/>
                <a:gdLst/>
                <a:ahLst/>
                <a:cxnLst/>
                <a:rect l="l" t="t" r="r" b="b"/>
                <a:pathLst>
                  <a:path w="17533" h="45019" extrusionOk="0">
                    <a:moveTo>
                      <a:pt x="0" y="36537"/>
                    </a:moveTo>
                    <a:cubicBezTo>
                      <a:pt x="0" y="47847"/>
                      <a:pt x="17534" y="47847"/>
                      <a:pt x="17534" y="36537"/>
                    </a:cubicBezTo>
                    <a:lnTo>
                      <a:pt x="17534" y="8483"/>
                    </a:lnTo>
                    <a:cubicBezTo>
                      <a:pt x="17534" y="-2828"/>
                      <a:pt x="0" y="-2828"/>
                      <a:pt x="0" y="8483"/>
                    </a:cubicBezTo>
                    <a:close/>
                  </a:path>
                </a:pathLst>
              </a:custGeom>
              <a:solidFill>
                <a:schemeClr val="accent6"/>
              </a:solidFill>
              <a:ln>
                <a:noFill/>
              </a:ln>
            </p:spPr>
            <p:txBody>
              <a:bodyPr spcFirstLastPara="1" wrap="square" lIns="68575" tIns="34275" rIns="68575" bIns="3427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grpSp>
        <p:nvGrpSpPr>
          <p:cNvPr id="1120" name="Google Shape;1120;p27"/>
          <p:cNvGrpSpPr/>
          <p:nvPr/>
        </p:nvGrpSpPr>
        <p:grpSpPr>
          <a:xfrm>
            <a:off x="7008617" y="3970416"/>
            <a:ext cx="335443" cy="448865"/>
            <a:chOff x="2498349" y="2685510"/>
            <a:chExt cx="335443" cy="448865"/>
          </a:xfrm>
        </p:grpSpPr>
        <p:sp>
          <p:nvSpPr>
            <p:cNvPr id="1121" name="Google Shape;1121;p27"/>
            <p:cNvSpPr/>
            <p:nvPr/>
          </p:nvSpPr>
          <p:spPr>
            <a:xfrm>
              <a:off x="2504924" y="2692084"/>
              <a:ext cx="322293" cy="435715"/>
            </a:xfrm>
            <a:custGeom>
              <a:avLst/>
              <a:gdLst/>
              <a:ahLst/>
              <a:cxnLst/>
              <a:rect l="l" t="t" r="r" b="b"/>
              <a:pathLst>
                <a:path w="429724" h="580953" extrusionOk="0">
                  <a:moveTo>
                    <a:pt x="385926" y="580953"/>
                  </a:moveTo>
                  <a:lnTo>
                    <a:pt x="43798" y="580953"/>
                  </a:lnTo>
                  <a:cubicBezTo>
                    <a:pt x="19611" y="580953"/>
                    <a:pt x="0" y="561346"/>
                    <a:pt x="0" y="537155"/>
                  </a:cubicBezTo>
                  <a:lnTo>
                    <a:pt x="0" y="43798"/>
                  </a:lnTo>
                  <a:cubicBezTo>
                    <a:pt x="0" y="19611"/>
                    <a:pt x="19611" y="0"/>
                    <a:pt x="43803" y="0"/>
                  </a:cubicBezTo>
                  <a:lnTo>
                    <a:pt x="236295" y="0"/>
                  </a:lnTo>
                  <a:lnTo>
                    <a:pt x="429724" y="193753"/>
                  </a:lnTo>
                  <a:lnTo>
                    <a:pt x="429724" y="537155"/>
                  </a:lnTo>
                  <a:cubicBezTo>
                    <a:pt x="429724" y="561346"/>
                    <a:pt x="410117" y="580953"/>
                    <a:pt x="385926" y="580953"/>
                  </a:cubicBezTo>
                  <a:close/>
                </a:path>
              </a:pathLst>
            </a:custGeom>
            <a:solidFill>
              <a:schemeClr val="accent2"/>
            </a:solidFill>
            <a:ln>
              <a:noFill/>
            </a:ln>
          </p:spPr>
          <p:txBody>
            <a:bodyPr spcFirstLastPara="1" wrap="square" lIns="68575" tIns="34275" rIns="68575" bIns="3427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122" name="Google Shape;1122;p27"/>
            <p:cNvSpPr/>
            <p:nvPr/>
          </p:nvSpPr>
          <p:spPr>
            <a:xfrm>
              <a:off x="2675714" y="2690769"/>
              <a:ext cx="154297" cy="153420"/>
            </a:xfrm>
            <a:custGeom>
              <a:avLst/>
              <a:gdLst/>
              <a:ahLst/>
              <a:cxnLst/>
              <a:rect l="l" t="t" r="r" b="b"/>
              <a:pathLst>
                <a:path w="205729" h="204560" extrusionOk="0">
                  <a:moveTo>
                    <a:pt x="205730" y="204561"/>
                  </a:moveTo>
                  <a:lnTo>
                    <a:pt x="55852" y="204561"/>
                  </a:lnTo>
                  <a:cubicBezTo>
                    <a:pt x="31634" y="204561"/>
                    <a:pt x="-41" y="174096"/>
                    <a:pt x="0" y="149877"/>
                  </a:cubicBezTo>
                  <a:lnTo>
                    <a:pt x="251" y="0"/>
                  </a:lnTo>
                  <a:close/>
                </a:path>
              </a:pathLst>
            </a:custGeom>
            <a:solidFill>
              <a:schemeClr val="accent1"/>
            </a:solidFill>
            <a:ln>
              <a:noFill/>
            </a:ln>
          </p:spPr>
          <p:txBody>
            <a:bodyPr spcFirstLastPara="1" wrap="square" lIns="68575" tIns="34275" rIns="68575" bIns="3427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123" name="Google Shape;1123;p27"/>
            <p:cNvSpPr/>
            <p:nvPr/>
          </p:nvSpPr>
          <p:spPr>
            <a:xfrm>
              <a:off x="2498349" y="2685510"/>
              <a:ext cx="335443" cy="448865"/>
            </a:xfrm>
            <a:custGeom>
              <a:avLst/>
              <a:gdLst/>
              <a:ahLst/>
              <a:cxnLst/>
              <a:rect l="l" t="t" r="r" b="b"/>
              <a:pathLst>
                <a:path w="447257" h="598487" extrusionOk="0">
                  <a:moveTo>
                    <a:pt x="444696" y="196324"/>
                  </a:moveTo>
                  <a:lnTo>
                    <a:pt x="251268" y="2571"/>
                  </a:lnTo>
                  <a:cubicBezTo>
                    <a:pt x="249624" y="927"/>
                    <a:pt x="247391" y="0"/>
                    <a:pt x="245062" y="0"/>
                  </a:cubicBezTo>
                  <a:lnTo>
                    <a:pt x="52569" y="0"/>
                  </a:lnTo>
                  <a:cubicBezTo>
                    <a:pt x="23538" y="0"/>
                    <a:pt x="0" y="23534"/>
                    <a:pt x="0" y="52565"/>
                  </a:cubicBezTo>
                  <a:lnTo>
                    <a:pt x="0" y="474582"/>
                  </a:lnTo>
                  <a:cubicBezTo>
                    <a:pt x="0" y="485892"/>
                    <a:pt x="17534" y="485892"/>
                    <a:pt x="17534" y="474582"/>
                  </a:cubicBezTo>
                  <a:lnTo>
                    <a:pt x="17534" y="52565"/>
                  </a:lnTo>
                  <a:cubicBezTo>
                    <a:pt x="17534" y="33218"/>
                    <a:pt x="33218" y="17534"/>
                    <a:pt x="52569" y="17534"/>
                  </a:cubicBezTo>
                  <a:lnTo>
                    <a:pt x="222771" y="17534"/>
                  </a:lnTo>
                  <a:cubicBezTo>
                    <a:pt x="231423" y="17534"/>
                    <a:pt x="239724" y="20977"/>
                    <a:pt x="245838" y="27100"/>
                  </a:cubicBezTo>
                  <a:lnTo>
                    <a:pt x="420199" y="201744"/>
                  </a:lnTo>
                  <a:cubicBezTo>
                    <a:pt x="426300" y="207853"/>
                    <a:pt x="429724" y="216136"/>
                    <a:pt x="429724" y="224771"/>
                  </a:cubicBezTo>
                  <a:lnTo>
                    <a:pt x="429724" y="545922"/>
                  </a:lnTo>
                  <a:cubicBezTo>
                    <a:pt x="429724" y="565269"/>
                    <a:pt x="414044" y="580953"/>
                    <a:pt x="394693" y="580953"/>
                  </a:cubicBezTo>
                  <a:lnTo>
                    <a:pt x="52565" y="580953"/>
                  </a:lnTo>
                  <a:cubicBezTo>
                    <a:pt x="33218" y="580953"/>
                    <a:pt x="17534" y="565273"/>
                    <a:pt x="17534" y="545922"/>
                  </a:cubicBezTo>
                  <a:lnTo>
                    <a:pt x="17534" y="528352"/>
                  </a:lnTo>
                  <a:cubicBezTo>
                    <a:pt x="17534" y="517042"/>
                    <a:pt x="0" y="517042"/>
                    <a:pt x="0" y="528352"/>
                  </a:cubicBezTo>
                  <a:lnTo>
                    <a:pt x="0" y="545922"/>
                  </a:lnTo>
                  <a:cubicBezTo>
                    <a:pt x="0" y="574953"/>
                    <a:pt x="23534" y="598487"/>
                    <a:pt x="52565" y="598487"/>
                  </a:cubicBezTo>
                  <a:lnTo>
                    <a:pt x="394693" y="598487"/>
                  </a:lnTo>
                  <a:cubicBezTo>
                    <a:pt x="423724" y="598487"/>
                    <a:pt x="447258" y="574953"/>
                    <a:pt x="447258" y="545922"/>
                  </a:cubicBezTo>
                  <a:lnTo>
                    <a:pt x="447258" y="202520"/>
                  </a:lnTo>
                  <a:cubicBezTo>
                    <a:pt x="447258" y="200196"/>
                    <a:pt x="446336" y="197968"/>
                    <a:pt x="444696" y="196324"/>
                  </a:cubicBezTo>
                  <a:close/>
                </a:path>
              </a:pathLst>
            </a:custGeom>
            <a:solidFill>
              <a:schemeClr val="dk1"/>
            </a:solidFill>
            <a:ln>
              <a:noFill/>
            </a:ln>
          </p:spPr>
          <p:txBody>
            <a:bodyPr spcFirstLastPara="1" wrap="square" lIns="68575" tIns="34275" rIns="68575" bIns="3427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nvGrpSpPr>
            <p:cNvPr id="1124" name="Google Shape;1124;p27"/>
            <p:cNvGrpSpPr/>
            <p:nvPr/>
          </p:nvGrpSpPr>
          <p:grpSpPr>
            <a:xfrm>
              <a:off x="2535443" y="2736570"/>
              <a:ext cx="225535" cy="314114"/>
              <a:chOff x="3336841" y="3487777"/>
              <a:chExt cx="300713" cy="418819"/>
            </a:xfrm>
          </p:grpSpPr>
          <p:sp>
            <p:nvSpPr>
              <p:cNvPr id="1125" name="Google Shape;1125;p27"/>
              <p:cNvSpPr/>
              <p:nvPr/>
            </p:nvSpPr>
            <p:spPr>
              <a:xfrm>
                <a:off x="3384470" y="3731258"/>
                <a:ext cx="173597" cy="175337"/>
              </a:xfrm>
              <a:custGeom>
                <a:avLst/>
                <a:gdLst/>
                <a:ahLst/>
                <a:cxnLst/>
                <a:rect l="l" t="t" r="r" b="b"/>
                <a:pathLst>
                  <a:path w="173597" h="175337" extrusionOk="0">
                    <a:moveTo>
                      <a:pt x="114851" y="157804"/>
                    </a:moveTo>
                    <a:cubicBezTo>
                      <a:pt x="103545" y="157804"/>
                      <a:pt x="103545" y="175338"/>
                      <a:pt x="114851" y="175338"/>
                    </a:cubicBezTo>
                    <a:lnTo>
                      <a:pt x="165115" y="175338"/>
                    </a:lnTo>
                    <a:cubicBezTo>
                      <a:pt x="176425" y="175338"/>
                      <a:pt x="176425" y="157804"/>
                      <a:pt x="165115" y="157804"/>
                    </a:cubicBezTo>
                    <a:lnTo>
                      <a:pt x="147969" y="157804"/>
                    </a:lnTo>
                    <a:lnTo>
                      <a:pt x="95075" y="5881"/>
                    </a:lnTo>
                    <a:cubicBezTo>
                      <a:pt x="93851" y="2365"/>
                      <a:pt x="90537" y="5"/>
                      <a:pt x="86806" y="0"/>
                    </a:cubicBezTo>
                    <a:cubicBezTo>
                      <a:pt x="86806" y="0"/>
                      <a:pt x="86801" y="0"/>
                      <a:pt x="86797" y="0"/>
                    </a:cubicBezTo>
                    <a:cubicBezTo>
                      <a:pt x="83076" y="0"/>
                      <a:pt x="79756" y="2352"/>
                      <a:pt x="78523" y="5863"/>
                    </a:cubicBezTo>
                    <a:lnTo>
                      <a:pt x="25232" y="157804"/>
                    </a:lnTo>
                    <a:lnTo>
                      <a:pt x="8479" y="157804"/>
                    </a:lnTo>
                    <a:cubicBezTo>
                      <a:pt x="-2826" y="157804"/>
                      <a:pt x="-2826" y="175338"/>
                      <a:pt x="8479" y="175338"/>
                    </a:cubicBezTo>
                    <a:lnTo>
                      <a:pt x="58743" y="175338"/>
                    </a:lnTo>
                    <a:cubicBezTo>
                      <a:pt x="70053" y="175338"/>
                      <a:pt x="70053" y="157804"/>
                      <a:pt x="58743" y="157804"/>
                    </a:cubicBezTo>
                    <a:lnTo>
                      <a:pt x="43812" y="157804"/>
                    </a:lnTo>
                    <a:lnTo>
                      <a:pt x="57140" y="119814"/>
                    </a:lnTo>
                    <a:lnTo>
                      <a:pt x="116175" y="119814"/>
                    </a:lnTo>
                    <a:lnTo>
                      <a:pt x="129403" y="157804"/>
                    </a:lnTo>
                    <a:close/>
                    <a:moveTo>
                      <a:pt x="63286" y="102280"/>
                    </a:moveTo>
                    <a:lnTo>
                      <a:pt x="86765" y="35342"/>
                    </a:lnTo>
                    <a:lnTo>
                      <a:pt x="110070" y="102280"/>
                    </a:lnTo>
                    <a:close/>
                  </a:path>
                </a:pathLst>
              </a:custGeom>
              <a:solidFill>
                <a:schemeClr val="accent1"/>
              </a:solidFill>
              <a:ln>
                <a:noFill/>
              </a:ln>
            </p:spPr>
            <p:txBody>
              <a:bodyPr spcFirstLastPara="1" wrap="square" lIns="68575" tIns="34275" rIns="68575" bIns="3427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126" name="Google Shape;1126;p27"/>
              <p:cNvSpPr/>
              <p:nvPr/>
            </p:nvSpPr>
            <p:spPr>
              <a:xfrm>
                <a:off x="3570329" y="3786782"/>
                <a:ext cx="67225" cy="119814"/>
              </a:xfrm>
              <a:custGeom>
                <a:avLst/>
                <a:gdLst/>
                <a:ahLst/>
                <a:cxnLst/>
                <a:rect l="l" t="t" r="r" b="b"/>
                <a:pathLst>
                  <a:path w="67225" h="119814" extrusionOk="0">
                    <a:moveTo>
                      <a:pt x="8479" y="102280"/>
                    </a:moveTo>
                    <a:cubicBezTo>
                      <a:pt x="-2826" y="102280"/>
                      <a:pt x="-2826" y="119814"/>
                      <a:pt x="8479" y="119814"/>
                    </a:cubicBezTo>
                    <a:lnTo>
                      <a:pt x="58743" y="119814"/>
                    </a:lnTo>
                    <a:cubicBezTo>
                      <a:pt x="70053" y="119814"/>
                      <a:pt x="70053" y="102280"/>
                      <a:pt x="58743" y="102280"/>
                    </a:cubicBezTo>
                    <a:lnTo>
                      <a:pt x="42378" y="102280"/>
                    </a:lnTo>
                    <a:lnTo>
                      <a:pt x="42378" y="8767"/>
                    </a:lnTo>
                    <a:cubicBezTo>
                      <a:pt x="42378" y="3922"/>
                      <a:pt x="38451" y="0"/>
                      <a:pt x="33611" y="0"/>
                    </a:cubicBezTo>
                    <a:lnTo>
                      <a:pt x="8479" y="0"/>
                    </a:lnTo>
                    <a:cubicBezTo>
                      <a:pt x="-2826" y="0"/>
                      <a:pt x="-2826" y="17534"/>
                      <a:pt x="8479" y="17534"/>
                    </a:cubicBezTo>
                    <a:lnTo>
                      <a:pt x="24844" y="17534"/>
                    </a:lnTo>
                    <a:lnTo>
                      <a:pt x="24844" y="102280"/>
                    </a:lnTo>
                    <a:close/>
                  </a:path>
                </a:pathLst>
              </a:custGeom>
              <a:solidFill>
                <a:schemeClr val="accent1"/>
              </a:solidFill>
              <a:ln>
                <a:noFill/>
              </a:ln>
            </p:spPr>
            <p:txBody>
              <a:bodyPr spcFirstLastPara="1" wrap="square" lIns="68575" tIns="34275" rIns="68575" bIns="3427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127" name="Google Shape;1127;p27"/>
              <p:cNvSpPr/>
              <p:nvPr/>
            </p:nvSpPr>
            <p:spPr>
              <a:xfrm>
                <a:off x="3595767" y="3746829"/>
                <a:ext cx="16937" cy="17533"/>
              </a:xfrm>
              <a:custGeom>
                <a:avLst/>
                <a:gdLst/>
                <a:ahLst/>
                <a:cxnLst/>
                <a:rect l="l" t="t" r="r" b="b"/>
                <a:pathLst>
                  <a:path w="16937" h="17533" extrusionOk="0">
                    <a:moveTo>
                      <a:pt x="8469" y="0"/>
                    </a:moveTo>
                    <a:cubicBezTo>
                      <a:pt x="-2814" y="0"/>
                      <a:pt x="-2832" y="17534"/>
                      <a:pt x="8469" y="17534"/>
                    </a:cubicBezTo>
                    <a:cubicBezTo>
                      <a:pt x="19752" y="17534"/>
                      <a:pt x="19770" y="0"/>
                      <a:pt x="8469" y="0"/>
                    </a:cubicBezTo>
                    <a:close/>
                  </a:path>
                </a:pathLst>
              </a:custGeom>
              <a:solidFill>
                <a:schemeClr val="accent1"/>
              </a:solidFill>
              <a:ln>
                <a:noFill/>
              </a:ln>
            </p:spPr>
            <p:txBody>
              <a:bodyPr spcFirstLastPara="1" wrap="square" lIns="68575" tIns="34275" rIns="68575" bIns="3427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128" name="Google Shape;1128;p27"/>
              <p:cNvSpPr/>
              <p:nvPr/>
            </p:nvSpPr>
            <p:spPr>
              <a:xfrm>
                <a:off x="3336841" y="3487777"/>
                <a:ext cx="17533" cy="79202"/>
              </a:xfrm>
              <a:custGeom>
                <a:avLst/>
                <a:gdLst/>
                <a:ahLst/>
                <a:cxnLst/>
                <a:rect l="l" t="t" r="r" b="b"/>
                <a:pathLst>
                  <a:path w="17533" h="79202" extrusionOk="0">
                    <a:moveTo>
                      <a:pt x="8767" y="79202"/>
                    </a:moveTo>
                    <a:cubicBezTo>
                      <a:pt x="13607" y="79202"/>
                      <a:pt x="17534" y="75275"/>
                      <a:pt x="17534" y="70435"/>
                    </a:cubicBezTo>
                    <a:lnTo>
                      <a:pt x="17534" y="8483"/>
                    </a:lnTo>
                    <a:cubicBezTo>
                      <a:pt x="17534" y="-2828"/>
                      <a:pt x="0" y="-2828"/>
                      <a:pt x="0" y="8483"/>
                    </a:cubicBezTo>
                    <a:lnTo>
                      <a:pt x="0" y="70435"/>
                    </a:lnTo>
                    <a:cubicBezTo>
                      <a:pt x="0" y="75275"/>
                      <a:pt x="3927" y="79202"/>
                      <a:pt x="8767" y="79202"/>
                    </a:cubicBezTo>
                    <a:close/>
                  </a:path>
                </a:pathLst>
              </a:custGeom>
              <a:solidFill>
                <a:schemeClr val="accent1"/>
              </a:solidFill>
              <a:ln>
                <a:noFill/>
              </a:ln>
            </p:spPr>
            <p:txBody>
              <a:bodyPr spcFirstLastPara="1" wrap="square" lIns="68575" tIns="34275" rIns="68575" bIns="3427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129" name="Google Shape;1129;p27"/>
              <p:cNvSpPr/>
              <p:nvPr/>
            </p:nvSpPr>
            <p:spPr>
              <a:xfrm>
                <a:off x="3336841" y="3588304"/>
                <a:ext cx="17533" cy="45019"/>
              </a:xfrm>
              <a:custGeom>
                <a:avLst/>
                <a:gdLst/>
                <a:ahLst/>
                <a:cxnLst/>
                <a:rect l="l" t="t" r="r" b="b"/>
                <a:pathLst>
                  <a:path w="17533" h="45019" extrusionOk="0">
                    <a:moveTo>
                      <a:pt x="0" y="36537"/>
                    </a:moveTo>
                    <a:cubicBezTo>
                      <a:pt x="0" y="47847"/>
                      <a:pt x="17534" y="47847"/>
                      <a:pt x="17534" y="36537"/>
                    </a:cubicBezTo>
                    <a:lnTo>
                      <a:pt x="17534" y="8483"/>
                    </a:lnTo>
                    <a:cubicBezTo>
                      <a:pt x="17534" y="-2828"/>
                      <a:pt x="0" y="-2828"/>
                      <a:pt x="0" y="8483"/>
                    </a:cubicBezTo>
                    <a:close/>
                  </a:path>
                </a:pathLst>
              </a:custGeom>
              <a:solidFill>
                <a:schemeClr val="accent1"/>
              </a:solidFill>
              <a:ln>
                <a:noFill/>
              </a:ln>
            </p:spPr>
            <p:txBody>
              <a:bodyPr spcFirstLastPara="1" wrap="square" lIns="68575" tIns="34275" rIns="68575" bIns="3427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grpSp>
        <p:nvGrpSpPr>
          <p:cNvPr id="1130" name="Google Shape;1130;p27"/>
          <p:cNvGrpSpPr/>
          <p:nvPr/>
        </p:nvGrpSpPr>
        <p:grpSpPr>
          <a:xfrm>
            <a:off x="6175309" y="3970416"/>
            <a:ext cx="335443" cy="448865"/>
            <a:chOff x="1761770" y="1335684"/>
            <a:chExt cx="335443" cy="448865"/>
          </a:xfrm>
        </p:grpSpPr>
        <p:sp>
          <p:nvSpPr>
            <p:cNvPr id="1131" name="Google Shape;1131;p27"/>
            <p:cNvSpPr/>
            <p:nvPr/>
          </p:nvSpPr>
          <p:spPr>
            <a:xfrm>
              <a:off x="1768345" y="1342259"/>
              <a:ext cx="322293" cy="435715"/>
            </a:xfrm>
            <a:custGeom>
              <a:avLst/>
              <a:gdLst/>
              <a:ahLst/>
              <a:cxnLst/>
              <a:rect l="l" t="t" r="r" b="b"/>
              <a:pathLst>
                <a:path w="429724" h="580953" extrusionOk="0">
                  <a:moveTo>
                    <a:pt x="385926" y="580953"/>
                  </a:moveTo>
                  <a:lnTo>
                    <a:pt x="43798" y="580953"/>
                  </a:lnTo>
                  <a:cubicBezTo>
                    <a:pt x="19611" y="580953"/>
                    <a:pt x="0" y="561346"/>
                    <a:pt x="0" y="537155"/>
                  </a:cubicBezTo>
                  <a:lnTo>
                    <a:pt x="0" y="43798"/>
                  </a:lnTo>
                  <a:cubicBezTo>
                    <a:pt x="0" y="19611"/>
                    <a:pt x="19611" y="0"/>
                    <a:pt x="43803" y="0"/>
                  </a:cubicBezTo>
                  <a:lnTo>
                    <a:pt x="236295" y="0"/>
                  </a:lnTo>
                  <a:lnTo>
                    <a:pt x="429724" y="193753"/>
                  </a:lnTo>
                  <a:lnTo>
                    <a:pt x="429724" y="537155"/>
                  </a:lnTo>
                  <a:cubicBezTo>
                    <a:pt x="429724" y="561346"/>
                    <a:pt x="410117" y="580953"/>
                    <a:pt x="385926" y="580953"/>
                  </a:cubicBezTo>
                  <a:close/>
                </a:path>
              </a:pathLst>
            </a:custGeom>
            <a:solidFill>
              <a:schemeClr val="dk2"/>
            </a:solidFill>
            <a:ln>
              <a:noFill/>
            </a:ln>
          </p:spPr>
          <p:txBody>
            <a:bodyPr spcFirstLastPara="1" wrap="square" lIns="68575" tIns="34275" rIns="68575" bIns="3427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132" name="Google Shape;1132;p27"/>
            <p:cNvSpPr/>
            <p:nvPr/>
          </p:nvSpPr>
          <p:spPr>
            <a:xfrm>
              <a:off x="1945379" y="1342259"/>
              <a:ext cx="145260" cy="145315"/>
            </a:xfrm>
            <a:custGeom>
              <a:avLst/>
              <a:gdLst/>
              <a:ahLst/>
              <a:cxnLst/>
              <a:rect l="l" t="t" r="r" b="b"/>
              <a:pathLst>
                <a:path w="193680" h="193753" extrusionOk="0">
                  <a:moveTo>
                    <a:pt x="193680" y="193753"/>
                  </a:moveTo>
                  <a:lnTo>
                    <a:pt x="43803" y="193753"/>
                  </a:lnTo>
                  <a:cubicBezTo>
                    <a:pt x="19584" y="193753"/>
                    <a:pt x="-41" y="174096"/>
                    <a:pt x="0" y="149877"/>
                  </a:cubicBezTo>
                  <a:lnTo>
                    <a:pt x="251" y="0"/>
                  </a:lnTo>
                </a:path>
              </a:pathLst>
            </a:custGeom>
            <a:solidFill>
              <a:schemeClr val="lt2"/>
            </a:solidFill>
            <a:ln>
              <a:noFill/>
            </a:ln>
          </p:spPr>
          <p:txBody>
            <a:bodyPr spcFirstLastPara="1" wrap="square" lIns="68575" tIns="34275" rIns="68575" bIns="3427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133" name="Google Shape;1133;p27"/>
            <p:cNvSpPr/>
            <p:nvPr/>
          </p:nvSpPr>
          <p:spPr>
            <a:xfrm>
              <a:off x="1761770" y="1335684"/>
              <a:ext cx="335443" cy="448865"/>
            </a:xfrm>
            <a:custGeom>
              <a:avLst/>
              <a:gdLst/>
              <a:ahLst/>
              <a:cxnLst/>
              <a:rect l="l" t="t" r="r" b="b"/>
              <a:pathLst>
                <a:path w="447257" h="598487" extrusionOk="0">
                  <a:moveTo>
                    <a:pt x="444696" y="196324"/>
                  </a:moveTo>
                  <a:lnTo>
                    <a:pt x="251268" y="2571"/>
                  </a:lnTo>
                  <a:cubicBezTo>
                    <a:pt x="249624" y="927"/>
                    <a:pt x="247391" y="0"/>
                    <a:pt x="245062" y="0"/>
                  </a:cubicBezTo>
                  <a:lnTo>
                    <a:pt x="52569" y="0"/>
                  </a:lnTo>
                  <a:cubicBezTo>
                    <a:pt x="23538" y="0"/>
                    <a:pt x="0" y="23534"/>
                    <a:pt x="0" y="52565"/>
                  </a:cubicBezTo>
                  <a:lnTo>
                    <a:pt x="0" y="457048"/>
                  </a:lnTo>
                  <a:cubicBezTo>
                    <a:pt x="0" y="468358"/>
                    <a:pt x="17534" y="468358"/>
                    <a:pt x="17534" y="457048"/>
                  </a:cubicBezTo>
                  <a:lnTo>
                    <a:pt x="17534" y="52565"/>
                  </a:lnTo>
                  <a:cubicBezTo>
                    <a:pt x="17534" y="33218"/>
                    <a:pt x="33218" y="17534"/>
                    <a:pt x="52569" y="17534"/>
                  </a:cubicBezTo>
                  <a:lnTo>
                    <a:pt x="229935" y="17534"/>
                  </a:lnTo>
                  <a:cubicBezTo>
                    <a:pt x="237126" y="17534"/>
                    <a:pt x="244017" y="20383"/>
                    <a:pt x="249103" y="25465"/>
                  </a:cubicBezTo>
                  <a:cubicBezTo>
                    <a:pt x="279810" y="56158"/>
                    <a:pt x="390634" y="166946"/>
                    <a:pt x="421555" y="198315"/>
                  </a:cubicBezTo>
                  <a:cubicBezTo>
                    <a:pt x="426551" y="203383"/>
                    <a:pt x="429350" y="210205"/>
                    <a:pt x="429359" y="217319"/>
                  </a:cubicBezTo>
                  <a:lnTo>
                    <a:pt x="429724" y="545922"/>
                  </a:lnTo>
                  <a:cubicBezTo>
                    <a:pt x="429724" y="565237"/>
                    <a:pt x="414012" y="580953"/>
                    <a:pt x="394693" y="580953"/>
                  </a:cubicBezTo>
                  <a:lnTo>
                    <a:pt x="52565" y="580953"/>
                  </a:lnTo>
                  <a:cubicBezTo>
                    <a:pt x="33218" y="580953"/>
                    <a:pt x="17534" y="565273"/>
                    <a:pt x="17534" y="545922"/>
                  </a:cubicBezTo>
                  <a:lnTo>
                    <a:pt x="17534" y="513156"/>
                  </a:lnTo>
                  <a:cubicBezTo>
                    <a:pt x="17534" y="501846"/>
                    <a:pt x="0" y="501846"/>
                    <a:pt x="0" y="513156"/>
                  </a:cubicBezTo>
                  <a:lnTo>
                    <a:pt x="0" y="545922"/>
                  </a:lnTo>
                  <a:cubicBezTo>
                    <a:pt x="0" y="574953"/>
                    <a:pt x="23534" y="598487"/>
                    <a:pt x="52565" y="598487"/>
                  </a:cubicBezTo>
                  <a:lnTo>
                    <a:pt x="394693" y="598487"/>
                  </a:lnTo>
                  <a:cubicBezTo>
                    <a:pt x="423724" y="598487"/>
                    <a:pt x="447258" y="574953"/>
                    <a:pt x="447258" y="545922"/>
                  </a:cubicBezTo>
                  <a:lnTo>
                    <a:pt x="447258" y="202520"/>
                  </a:lnTo>
                  <a:cubicBezTo>
                    <a:pt x="447258" y="200196"/>
                    <a:pt x="446336" y="197968"/>
                    <a:pt x="444696" y="196324"/>
                  </a:cubicBezTo>
                  <a:close/>
                </a:path>
              </a:pathLst>
            </a:custGeom>
            <a:solidFill>
              <a:schemeClr val="dk1"/>
            </a:solidFill>
            <a:ln>
              <a:noFill/>
            </a:ln>
          </p:spPr>
          <p:txBody>
            <a:bodyPr spcFirstLastPara="1" wrap="square" lIns="68575" tIns="34275" rIns="68575" bIns="3427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nvGrpSpPr>
            <p:cNvPr id="1134" name="Google Shape;1134;p27"/>
            <p:cNvGrpSpPr/>
            <p:nvPr/>
          </p:nvGrpSpPr>
          <p:grpSpPr>
            <a:xfrm>
              <a:off x="1798865" y="1386532"/>
              <a:ext cx="222679" cy="312978"/>
              <a:chOff x="2354736" y="1687726"/>
              <a:chExt cx="296906" cy="417304"/>
            </a:xfrm>
          </p:grpSpPr>
          <p:sp>
            <p:nvSpPr>
              <p:cNvPr id="1135" name="Google Shape;1135;p27"/>
              <p:cNvSpPr/>
              <p:nvPr/>
            </p:nvSpPr>
            <p:spPr>
              <a:xfrm>
                <a:off x="2354736" y="1687726"/>
                <a:ext cx="17533" cy="79486"/>
              </a:xfrm>
              <a:custGeom>
                <a:avLst/>
                <a:gdLst/>
                <a:ahLst/>
                <a:cxnLst/>
                <a:rect l="l" t="t" r="r" b="b"/>
                <a:pathLst>
                  <a:path w="17533" h="79486" extrusionOk="0">
                    <a:moveTo>
                      <a:pt x="8767" y="79487"/>
                    </a:moveTo>
                    <a:cubicBezTo>
                      <a:pt x="13607" y="79487"/>
                      <a:pt x="17534" y="75564"/>
                      <a:pt x="17534" y="70720"/>
                    </a:cubicBezTo>
                    <a:lnTo>
                      <a:pt x="17534" y="8767"/>
                    </a:lnTo>
                    <a:cubicBezTo>
                      <a:pt x="17534" y="3922"/>
                      <a:pt x="13607" y="0"/>
                      <a:pt x="8767" y="0"/>
                    </a:cubicBezTo>
                    <a:cubicBezTo>
                      <a:pt x="3927" y="0"/>
                      <a:pt x="0" y="3922"/>
                      <a:pt x="0" y="8767"/>
                    </a:cubicBezTo>
                    <a:lnTo>
                      <a:pt x="0" y="70720"/>
                    </a:lnTo>
                    <a:cubicBezTo>
                      <a:pt x="0" y="75564"/>
                      <a:pt x="3927" y="79487"/>
                      <a:pt x="8767" y="79487"/>
                    </a:cubicBezTo>
                    <a:close/>
                  </a:path>
                </a:pathLst>
              </a:custGeom>
              <a:solidFill>
                <a:schemeClr val="lt2"/>
              </a:solidFill>
              <a:ln>
                <a:noFill/>
              </a:ln>
            </p:spPr>
            <p:txBody>
              <a:bodyPr spcFirstLastPara="1" wrap="square" lIns="68575" tIns="34275" rIns="68575" bIns="3427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136" name="Google Shape;1136;p27"/>
              <p:cNvSpPr/>
              <p:nvPr/>
            </p:nvSpPr>
            <p:spPr>
              <a:xfrm>
                <a:off x="2406457" y="1939044"/>
                <a:ext cx="133288" cy="163648"/>
              </a:xfrm>
              <a:custGeom>
                <a:avLst/>
                <a:gdLst/>
                <a:ahLst/>
                <a:cxnLst/>
                <a:rect l="l" t="t" r="r" b="b"/>
                <a:pathLst>
                  <a:path w="133288" h="163648" extrusionOk="0">
                    <a:moveTo>
                      <a:pt x="8479" y="146115"/>
                    </a:moveTo>
                    <a:cubicBezTo>
                      <a:pt x="-2826" y="146115"/>
                      <a:pt x="-2826" y="163649"/>
                      <a:pt x="8479" y="163649"/>
                    </a:cubicBezTo>
                    <a:lnTo>
                      <a:pt x="58743" y="163649"/>
                    </a:lnTo>
                    <a:cubicBezTo>
                      <a:pt x="70053" y="163649"/>
                      <a:pt x="70053" y="146115"/>
                      <a:pt x="58743" y="146115"/>
                    </a:cubicBezTo>
                    <a:lnTo>
                      <a:pt x="42378" y="146115"/>
                    </a:lnTo>
                    <a:lnTo>
                      <a:pt x="42378" y="101792"/>
                    </a:lnTo>
                    <a:lnTo>
                      <a:pt x="82391" y="101792"/>
                    </a:lnTo>
                    <a:cubicBezTo>
                      <a:pt x="110454" y="101792"/>
                      <a:pt x="133289" y="78961"/>
                      <a:pt x="133289" y="50898"/>
                    </a:cubicBezTo>
                    <a:cubicBezTo>
                      <a:pt x="133289" y="24684"/>
                      <a:pt x="113362" y="3041"/>
                      <a:pt x="87865" y="301"/>
                    </a:cubicBezTo>
                    <a:cubicBezTo>
                      <a:pt x="87148" y="110"/>
                      <a:pt x="8479" y="0"/>
                      <a:pt x="8479" y="0"/>
                    </a:cubicBezTo>
                    <a:cubicBezTo>
                      <a:pt x="-2826" y="0"/>
                      <a:pt x="-2826" y="17534"/>
                      <a:pt x="8479" y="17534"/>
                    </a:cubicBezTo>
                    <a:lnTo>
                      <a:pt x="24844" y="17534"/>
                    </a:lnTo>
                    <a:lnTo>
                      <a:pt x="24844" y="146115"/>
                    </a:lnTo>
                    <a:close/>
                    <a:moveTo>
                      <a:pt x="82391" y="17534"/>
                    </a:moveTo>
                    <a:cubicBezTo>
                      <a:pt x="100787" y="17534"/>
                      <a:pt x="115755" y="32501"/>
                      <a:pt x="115755" y="50898"/>
                    </a:cubicBezTo>
                    <a:cubicBezTo>
                      <a:pt x="115755" y="69290"/>
                      <a:pt x="100787" y="84258"/>
                      <a:pt x="82391" y="84258"/>
                    </a:cubicBezTo>
                    <a:lnTo>
                      <a:pt x="42378" y="84258"/>
                    </a:lnTo>
                    <a:lnTo>
                      <a:pt x="42378" y="17534"/>
                    </a:lnTo>
                    <a:close/>
                  </a:path>
                </a:pathLst>
              </a:custGeom>
              <a:solidFill>
                <a:schemeClr val="lt2"/>
              </a:solidFill>
              <a:ln>
                <a:noFill/>
              </a:ln>
            </p:spPr>
            <p:txBody>
              <a:bodyPr spcFirstLastPara="1" wrap="square" lIns="68575" tIns="34275" rIns="68575" bIns="3427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137" name="Google Shape;1137;p27"/>
              <p:cNvSpPr/>
              <p:nvPr/>
            </p:nvSpPr>
            <p:spPr>
              <a:xfrm>
                <a:off x="2556960" y="1981125"/>
                <a:ext cx="94682" cy="123905"/>
              </a:xfrm>
              <a:custGeom>
                <a:avLst/>
                <a:gdLst/>
                <a:ahLst/>
                <a:cxnLst/>
                <a:rect l="l" t="t" r="r" b="b"/>
                <a:pathLst>
                  <a:path w="94682" h="123905" extrusionOk="0">
                    <a:moveTo>
                      <a:pt x="8767" y="71304"/>
                    </a:moveTo>
                    <a:cubicBezTo>
                      <a:pt x="3927" y="71304"/>
                      <a:pt x="0" y="75226"/>
                      <a:pt x="0" y="80071"/>
                    </a:cubicBezTo>
                    <a:lnTo>
                      <a:pt x="0" y="97605"/>
                    </a:lnTo>
                    <a:cubicBezTo>
                      <a:pt x="0" y="98719"/>
                      <a:pt x="215" y="99824"/>
                      <a:pt x="630" y="100860"/>
                    </a:cubicBezTo>
                    <a:cubicBezTo>
                      <a:pt x="7393" y="117769"/>
                      <a:pt x="32269" y="123906"/>
                      <a:pt x="47341" y="123906"/>
                    </a:cubicBezTo>
                    <a:cubicBezTo>
                      <a:pt x="70866" y="123906"/>
                      <a:pt x="94683" y="112463"/>
                      <a:pt x="94683" y="90591"/>
                    </a:cubicBezTo>
                    <a:cubicBezTo>
                      <a:pt x="94683" y="67957"/>
                      <a:pt x="73290" y="60405"/>
                      <a:pt x="52597" y="53104"/>
                    </a:cubicBezTo>
                    <a:cubicBezTo>
                      <a:pt x="32935" y="46163"/>
                      <a:pt x="23378" y="39688"/>
                      <a:pt x="23378" y="33314"/>
                    </a:cubicBezTo>
                    <a:cubicBezTo>
                      <a:pt x="23378" y="25461"/>
                      <a:pt x="31150" y="17534"/>
                      <a:pt x="48510" y="17534"/>
                    </a:cubicBezTo>
                    <a:cubicBezTo>
                      <a:pt x="59396" y="17534"/>
                      <a:pt x="66884" y="20173"/>
                      <a:pt x="71304" y="25579"/>
                    </a:cubicBezTo>
                    <a:lnTo>
                      <a:pt x="71304" y="39159"/>
                    </a:lnTo>
                    <a:cubicBezTo>
                      <a:pt x="71304" y="50469"/>
                      <a:pt x="88838" y="50469"/>
                      <a:pt x="88838" y="39159"/>
                    </a:cubicBezTo>
                    <a:lnTo>
                      <a:pt x="88838" y="22794"/>
                    </a:lnTo>
                    <a:cubicBezTo>
                      <a:pt x="88838" y="21150"/>
                      <a:pt x="88377" y="19543"/>
                      <a:pt x="87505" y="18146"/>
                    </a:cubicBezTo>
                    <a:cubicBezTo>
                      <a:pt x="79980" y="6105"/>
                      <a:pt x="66861" y="0"/>
                      <a:pt x="48510" y="0"/>
                    </a:cubicBezTo>
                    <a:cubicBezTo>
                      <a:pt x="19196" y="0"/>
                      <a:pt x="5845" y="17269"/>
                      <a:pt x="5845" y="33314"/>
                    </a:cubicBezTo>
                    <a:cubicBezTo>
                      <a:pt x="5845" y="52592"/>
                      <a:pt x="26529" y="62496"/>
                      <a:pt x="46761" y="69633"/>
                    </a:cubicBezTo>
                    <a:cubicBezTo>
                      <a:pt x="67889" y="77094"/>
                      <a:pt x="77149" y="81327"/>
                      <a:pt x="77149" y="90591"/>
                    </a:cubicBezTo>
                    <a:cubicBezTo>
                      <a:pt x="77149" y="101477"/>
                      <a:pt x="59720" y="106372"/>
                      <a:pt x="47341" y="106372"/>
                    </a:cubicBezTo>
                    <a:cubicBezTo>
                      <a:pt x="34789" y="106372"/>
                      <a:pt x="21278" y="101349"/>
                      <a:pt x="17534" y="95550"/>
                    </a:cubicBezTo>
                    <a:lnTo>
                      <a:pt x="17534" y="80071"/>
                    </a:lnTo>
                    <a:cubicBezTo>
                      <a:pt x="17534" y="75226"/>
                      <a:pt x="13607" y="71304"/>
                      <a:pt x="8767" y="71304"/>
                    </a:cubicBezTo>
                    <a:close/>
                  </a:path>
                </a:pathLst>
              </a:custGeom>
              <a:solidFill>
                <a:schemeClr val="lt2"/>
              </a:solidFill>
              <a:ln>
                <a:noFill/>
              </a:ln>
            </p:spPr>
            <p:txBody>
              <a:bodyPr spcFirstLastPara="1" wrap="square" lIns="68575" tIns="34275" rIns="68575" bIns="3427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138" name="Google Shape;1138;p27"/>
              <p:cNvSpPr/>
              <p:nvPr/>
            </p:nvSpPr>
            <p:spPr>
              <a:xfrm>
                <a:off x="2354736" y="1788253"/>
                <a:ext cx="17533" cy="45587"/>
              </a:xfrm>
              <a:custGeom>
                <a:avLst/>
                <a:gdLst/>
                <a:ahLst/>
                <a:cxnLst/>
                <a:rect l="l" t="t" r="r" b="b"/>
                <a:pathLst>
                  <a:path w="17533" h="45587" extrusionOk="0">
                    <a:moveTo>
                      <a:pt x="0" y="36821"/>
                    </a:moveTo>
                    <a:cubicBezTo>
                      <a:pt x="0" y="41666"/>
                      <a:pt x="3927" y="45588"/>
                      <a:pt x="8767" y="45588"/>
                    </a:cubicBezTo>
                    <a:cubicBezTo>
                      <a:pt x="13607" y="45588"/>
                      <a:pt x="17534" y="41666"/>
                      <a:pt x="17534" y="36821"/>
                    </a:cubicBezTo>
                    <a:lnTo>
                      <a:pt x="17534" y="8767"/>
                    </a:lnTo>
                    <a:cubicBezTo>
                      <a:pt x="17534" y="3922"/>
                      <a:pt x="13607" y="0"/>
                      <a:pt x="8767" y="0"/>
                    </a:cubicBezTo>
                    <a:cubicBezTo>
                      <a:pt x="3927" y="0"/>
                      <a:pt x="0" y="3922"/>
                      <a:pt x="0" y="8767"/>
                    </a:cubicBezTo>
                    <a:close/>
                  </a:path>
                </a:pathLst>
              </a:custGeom>
              <a:solidFill>
                <a:schemeClr val="lt2"/>
              </a:solidFill>
              <a:ln>
                <a:noFill/>
              </a:ln>
            </p:spPr>
            <p:txBody>
              <a:bodyPr spcFirstLastPara="1" wrap="square" lIns="68575" tIns="34275" rIns="68575" bIns="3427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sp>
        <p:nvSpPr>
          <p:cNvPr id="1139" name="Google Shape;1139;p27"/>
          <p:cNvSpPr/>
          <p:nvPr/>
        </p:nvSpPr>
        <p:spPr>
          <a:xfrm>
            <a:off x="6233538" y="3751425"/>
            <a:ext cx="219000" cy="219000"/>
          </a:xfrm>
          <a:prstGeom prst="ellipse">
            <a:avLst/>
          </a:prstGeom>
          <a:no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Montserrat Medium"/>
              <a:ea typeface="Montserrat Medium"/>
              <a:cs typeface="Montserrat Medium"/>
              <a:sym typeface="Montserrat Medium"/>
            </a:endParaRPr>
          </a:p>
        </p:txBody>
      </p:sp>
      <p:sp>
        <p:nvSpPr>
          <p:cNvPr id="1140" name="Google Shape;1140;p27"/>
          <p:cNvSpPr/>
          <p:nvPr/>
        </p:nvSpPr>
        <p:spPr>
          <a:xfrm>
            <a:off x="7066839" y="3751425"/>
            <a:ext cx="219000" cy="219000"/>
          </a:xfrm>
          <a:prstGeom prst="ellipse">
            <a:avLst/>
          </a:prstGeom>
          <a:no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Montserrat Medium"/>
              <a:ea typeface="Montserrat Medium"/>
              <a:cs typeface="Montserrat Medium"/>
              <a:sym typeface="Montserrat Medium"/>
            </a:endParaRPr>
          </a:p>
        </p:txBody>
      </p:sp>
      <p:sp>
        <p:nvSpPr>
          <p:cNvPr id="1141" name="Google Shape;1141;p27"/>
          <p:cNvSpPr/>
          <p:nvPr/>
        </p:nvSpPr>
        <p:spPr>
          <a:xfrm>
            <a:off x="7900146" y="3751425"/>
            <a:ext cx="219000" cy="219000"/>
          </a:xfrm>
          <a:prstGeom prst="ellipse">
            <a:avLst/>
          </a:prstGeom>
          <a:no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Montserrat Medium"/>
              <a:ea typeface="Montserrat Medium"/>
              <a:cs typeface="Montserrat Medium"/>
              <a:sym typeface="Montserrat Medium"/>
            </a:endParaRPr>
          </a:p>
        </p:txBody>
      </p:sp>
      <p:sp>
        <p:nvSpPr>
          <p:cNvPr id="1142" name="Google Shape;1142;p27"/>
          <p:cNvSpPr/>
          <p:nvPr/>
        </p:nvSpPr>
        <p:spPr>
          <a:xfrm>
            <a:off x="8044696" y="2571738"/>
            <a:ext cx="219000" cy="219000"/>
          </a:xfrm>
          <a:prstGeom prst="ellipse">
            <a:avLst/>
          </a:prstGeom>
          <a:no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Montserrat Medium"/>
              <a:ea typeface="Montserrat Medium"/>
              <a:cs typeface="Montserrat Medium"/>
              <a:sym typeface="Montserrat Medium"/>
            </a:endParaRPr>
          </a:p>
        </p:txBody>
      </p:sp>
      <p:sp>
        <p:nvSpPr>
          <p:cNvPr id="1143" name="Google Shape;1143;p27"/>
          <p:cNvSpPr/>
          <p:nvPr/>
        </p:nvSpPr>
        <p:spPr>
          <a:xfrm>
            <a:off x="7250596" y="1750863"/>
            <a:ext cx="219000" cy="219000"/>
          </a:xfrm>
          <a:prstGeom prst="ellipse">
            <a:avLst/>
          </a:prstGeom>
          <a:no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Montserrat Medium"/>
              <a:ea typeface="Montserrat Medium"/>
              <a:cs typeface="Montserrat Medium"/>
              <a:sym typeface="Montserrat Medium"/>
            </a:endParaRPr>
          </a:p>
        </p:txBody>
      </p:sp>
      <p:sp>
        <p:nvSpPr>
          <p:cNvPr id="1144" name="Google Shape;1144;p27"/>
          <p:cNvSpPr/>
          <p:nvPr/>
        </p:nvSpPr>
        <p:spPr>
          <a:xfrm>
            <a:off x="5847721" y="1712688"/>
            <a:ext cx="219000" cy="219000"/>
          </a:xfrm>
          <a:prstGeom prst="ellipse">
            <a:avLst/>
          </a:prstGeom>
          <a:no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Montserrat Medium"/>
              <a:ea typeface="Montserrat Medium"/>
              <a:cs typeface="Montserrat Medium"/>
              <a:sym typeface="Montserrat Medium"/>
            </a:endParaRPr>
          </a:p>
        </p:txBody>
      </p:sp>
      <p:cxnSp>
        <p:nvCxnSpPr>
          <p:cNvPr id="1145" name="Google Shape;1145;p27"/>
          <p:cNvCxnSpPr>
            <a:stCxn id="1139" idx="0"/>
            <a:endCxn id="1144" idx="4"/>
          </p:cNvCxnSpPr>
          <p:nvPr/>
        </p:nvCxnSpPr>
        <p:spPr>
          <a:xfrm rot="5400000" flipH="1">
            <a:off x="5240238" y="2648625"/>
            <a:ext cx="1819800" cy="385800"/>
          </a:xfrm>
          <a:prstGeom prst="bentConnector3">
            <a:avLst>
              <a:gd name="adj1" fmla="val 49998"/>
            </a:avLst>
          </a:prstGeom>
          <a:noFill/>
          <a:ln w="9525" cap="flat" cmpd="sng">
            <a:solidFill>
              <a:schemeClr val="dk1"/>
            </a:solidFill>
            <a:prstDash val="dash"/>
            <a:round/>
            <a:headEnd type="none" w="med" len="med"/>
            <a:tailEnd type="oval" w="med" len="med"/>
          </a:ln>
        </p:spPr>
      </p:cxnSp>
      <p:cxnSp>
        <p:nvCxnSpPr>
          <p:cNvPr id="1146" name="Google Shape;1146;p27"/>
          <p:cNvCxnSpPr>
            <a:stCxn id="1140" idx="0"/>
            <a:endCxn id="1143" idx="4"/>
          </p:cNvCxnSpPr>
          <p:nvPr/>
        </p:nvCxnSpPr>
        <p:spPr>
          <a:xfrm rot="-5400000">
            <a:off x="6377439" y="2768625"/>
            <a:ext cx="1781700" cy="183900"/>
          </a:xfrm>
          <a:prstGeom prst="bentConnector3">
            <a:avLst>
              <a:gd name="adj1" fmla="val 49996"/>
            </a:avLst>
          </a:prstGeom>
          <a:noFill/>
          <a:ln w="9525" cap="flat" cmpd="sng">
            <a:solidFill>
              <a:schemeClr val="dk1"/>
            </a:solidFill>
            <a:prstDash val="dash"/>
            <a:round/>
            <a:headEnd type="none" w="med" len="med"/>
            <a:tailEnd type="oval" w="med" len="med"/>
          </a:ln>
        </p:spPr>
      </p:cxnSp>
      <p:cxnSp>
        <p:nvCxnSpPr>
          <p:cNvPr id="1147" name="Google Shape;1147;p27"/>
          <p:cNvCxnSpPr>
            <a:stCxn id="1141" idx="0"/>
            <a:endCxn id="1142" idx="4"/>
          </p:cNvCxnSpPr>
          <p:nvPr/>
        </p:nvCxnSpPr>
        <p:spPr>
          <a:xfrm rot="-5400000">
            <a:off x="7601646" y="3198825"/>
            <a:ext cx="960600" cy="144600"/>
          </a:xfrm>
          <a:prstGeom prst="bentConnector3">
            <a:avLst>
              <a:gd name="adj1" fmla="val 50005"/>
            </a:avLst>
          </a:prstGeom>
          <a:noFill/>
          <a:ln w="9525" cap="flat" cmpd="sng">
            <a:solidFill>
              <a:schemeClr val="dk1"/>
            </a:solidFill>
            <a:prstDash val="dash"/>
            <a:round/>
            <a:headEnd type="none" w="med" len="med"/>
            <a:tailEnd type="oval" w="med" len="med"/>
          </a:ln>
        </p:spPr>
      </p:cxnSp>
      <p:sp>
        <p:nvSpPr>
          <p:cNvPr id="3" name="Title 2">
            <a:extLst>
              <a:ext uri="{FF2B5EF4-FFF2-40B4-BE49-F238E27FC236}">
                <a16:creationId xmlns:a16="http://schemas.microsoft.com/office/drawing/2014/main" id="{10261A8D-2613-7E9F-0B39-827DAB8B5ECA}"/>
              </a:ext>
            </a:extLst>
          </p:cNvPr>
          <p:cNvSpPr>
            <a:spLocks noGrp="1"/>
          </p:cNvSpPr>
          <p:nvPr>
            <p:ph type="title"/>
          </p:nvPr>
        </p:nvSpPr>
        <p:spPr>
          <a:xfrm>
            <a:off x="609041" y="2003235"/>
            <a:ext cx="4514896" cy="561600"/>
          </a:xfrm>
        </p:spPr>
        <p:txBody>
          <a:bodyPr/>
          <a:lstStyle/>
          <a:p>
            <a:pPr>
              <a:lnSpc>
                <a:spcPct val="150000"/>
              </a:lnSpc>
            </a:pPr>
            <a:r>
              <a:rPr lang="en-US" sz="2800">
                <a:latin typeface="+mj-lt"/>
              </a:rPr>
              <a:t>V. ỨNG DỤNG</a:t>
            </a:r>
          </a:p>
        </p:txBody>
      </p:sp>
    </p:spTree>
    <p:extLst>
      <p:ext uri="{BB962C8B-B14F-4D97-AF65-F5344CB8AC3E}">
        <p14:creationId xmlns:p14="http://schemas.microsoft.com/office/powerpoint/2010/main" val="780913283"/>
      </p:ext>
    </p:extLst>
  </p:cSld>
  <p:clrMapOvr>
    <a:masterClrMapping/>
  </p:clrMapOvr>
  <p:transition spd="med">
    <p:pull/>
  </p:transition>
</p:sld>
</file>

<file path=ppt/slides/slide27.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1832"/>
        <p:cNvGrpSpPr/>
        <p:nvPr/>
      </p:nvGrpSpPr>
      <p:grpSpPr>
        <a:xfrm>
          <a:off x="0" y="0"/>
          <a:ext cx="0" cy="0"/>
          <a:chOff x="0" y="0"/>
          <a:chExt cx="0" cy="0"/>
        </a:xfrm>
      </p:grpSpPr>
      <p:sp>
        <p:nvSpPr>
          <p:cNvPr id="9" name="TextBox 8">
            <a:extLst>
              <a:ext uri="{FF2B5EF4-FFF2-40B4-BE49-F238E27FC236}">
                <a16:creationId xmlns:a16="http://schemas.microsoft.com/office/drawing/2014/main" id="{91085064-1EEB-1E34-D2D9-B4AC0B99D0DD}"/>
              </a:ext>
            </a:extLst>
          </p:cNvPr>
          <p:cNvSpPr txBox="1"/>
          <p:nvPr/>
        </p:nvSpPr>
        <p:spPr>
          <a:xfrm>
            <a:off x="1031540" y="383458"/>
            <a:ext cx="3281516" cy="400110"/>
          </a:xfrm>
          <a:prstGeom prst="rect">
            <a:avLst/>
          </a:prstGeom>
          <a:noFill/>
        </p:spPr>
        <p:txBody>
          <a:bodyPr wrap="square" rtlCol="0">
            <a:spAutoFit/>
          </a:bodyPr>
          <a:lstStyle/>
          <a:p>
            <a:pPr algn="ctr"/>
            <a:r>
              <a:rPr lang="en-US" sz="2000" b="1">
                <a:solidFill>
                  <a:srgbClr val="FF0000"/>
                </a:solidFill>
              </a:rPr>
              <a:t>QUAN SÁT HÌNH ẢNH </a:t>
            </a:r>
          </a:p>
        </p:txBody>
      </p:sp>
      <p:sp>
        <p:nvSpPr>
          <p:cNvPr id="12" name="Thought Bubble: Cloud 11">
            <a:extLst>
              <a:ext uri="{FF2B5EF4-FFF2-40B4-BE49-F238E27FC236}">
                <a16:creationId xmlns:a16="http://schemas.microsoft.com/office/drawing/2014/main" id="{75D5CA74-AD83-B457-DADA-676C3945A2E6}"/>
              </a:ext>
            </a:extLst>
          </p:cNvPr>
          <p:cNvSpPr/>
          <p:nvPr/>
        </p:nvSpPr>
        <p:spPr>
          <a:xfrm>
            <a:off x="4830946" y="383458"/>
            <a:ext cx="4026310" cy="1570703"/>
          </a:xfrm>
          <a:prstGeom prst="cloudCallout">
            <a:avLst/>
          </a:prstGeom>
          <a:solidFill>
            <a:schemeClr val="accent2">
              <a:lumMod val="20000"/>
              <a:lumOff val="80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lnSpc>
                <a:spcPct val="150000"/>
              </a:lnSpc>
            </a:pPr>
            <a:r>
              <a:rPr lang="fr-FR" sz="2000">
                <a:solidFill>
                  <a:srgbClr val="000000"/>
                </a:solidFill>
                <a:effectLst/>
                <a:latin typeface="+mj-lt"/>
                <a:ea typeface="Calibri" panose="020F0502020204030204" pitchFamily="34" charset="0"/>
                <a:cs typeface="Times New Roman" panose="02020603050405020304" pitchFamily="18" charset="0"/>
              </a:rPr>
              <a:t>Cho biết các ứng dụng của acetic acid. </a:t>
            </a:r>
            <a:endParaRPr lang="en-US" sz="2000">
              <a:effectLst/>
              <a:latin typeface="+mj-lt"/>
              <a:ea typeface="Calibri" panose="020F0502020204030204" pitchFamily="34" charset="0"/>
              <a:cs typeface="Times New Roman" panose="02020603050405020304" pitchFamily="18" charset="0"/>
            </a:endParaRPr>
          </a:p>
        </p:txBody>
      </p:sp>
      <p:pic>
        <p:nvPicPr>
          <p:cNvPr id="14" name="Picture 9">
            <a:extLst>
              <a:ext uri="{FF2B5EF4-FFF2-40B4-BE49-F238E27FC236}">
                <a16:creationId xmlns:a16="http://schemas.microsoft.com/office/drawing/2014/main" id="{6E789D08-5609-A06D-FC14-D17E265E0D04}"/>
              </a:ext>
            </a:extLst>
          </p:cNvPr>
          <p:cNvPicPr>
            <a:picLocks noChangeAspect="1"/>
          </p:cNvPicPr>
          <p:nvPr/>
        </p:nvPicPr>
        <p:blipFill>
          <a:blip r:embed="rId3" cstate="print">
            <a:extLst>
              <a:ext uri="{28A0092B-C50C-407E-A947-70E740481C1C}">
                <a14:useLocalDpi xmlns:a14="http://schemas.microsoft.com/office/drawing/2010/main" val="0"/>
              </a:ext>
              <a:ext uri="{96DAC541-7B7A-43D3-8B79-37D633B846F1}">
                <asvg:svgBlip xmlns:asvg="http://schemas.microsoft.com/office/drawing/2016/SVG/main" r:embed="rId4"/>
              </a:ext>
            </a:extLst>
          </a:blip>
          <a:srcRect/>
          <a:stretch>
            <a:fillRect/>
          </a:stretch>
        </p:blipFill>
        <p:spPr>
          <a:xfrm>
            <a:off x="5977047" y="2060118"/>
            <a:ext cx="1588876" cy="2994349"/>
          </a:xfrm>
          <a:prstGeom prst="rect">
            <a:avLst/>
          </a:prstGeom>
        </p:spPr>
      </p:pic>
      <p:sp>
        <p:nvSpPr>
          <p:cNvPr id="15" name="Freeform 9">
            <a:extLst>
              <a:ext uri="{FF2B5EF4-FFF2-40B4-BE49-F238E27FC236}">
                <a16:creationId xmlns:a16="http://schemas.microsoft.com/office/drawing/2014/main" id="{4144531B-9417-F5C3-18D4-3816D34BD7C9}"/>
              </a:ext>
            </a:extLst>
          </p:cNvPr>
          <p:cNvSpPr/>
          <p:nvPr/>
        </p:nvSpPr>
        <p:spPr>
          <a:xfrm>
            <a:off x="65669" y="13733"/>
            <a:ext cx="612757" cy="618946"/>
          </a:xfrm>
          <a:custGeom>
            <a:avLst/>
            <a:gdLst/>
            <a:ahLst/>
            <a:cxnLst/>
            <a:rect l="l" t="t" r="r" b="b"/>
            <a:pathLst>
              <a:path w="4073652" h="4114800">
                <a:moveTo>
                  <a:pt x="0" y="0"/>
                </a:moveTo>
                <a:lnTo>
                  <a:pt x="4073652" y="0"/>
                </a:lnTo>
                <a:lnTo>
                  <a:pt x="4073652" y="4114800"/>
                </a:lnTo>
                <a:lnTo>
                  <a:pt x="0" y="4114800"/>
                </a:lnTo>
                <a:lnTo>
                  <a:pt x="0" y="0"/>
                </a:lnTo>
                <a:close/>
              </a:path>
            </a:pathLst>
          </a:custGeom>
          <a:blipFill>
            <a:blip r:embed="rId5">
              <a:extLst>
                <a:ext uri="{96DAC541-7B7A-43D3-8B79-37D633B846F1}">
                  <asvg:svgBlip xmlns:asvg="http://schemas.microsoft.com/office/drawing/2016/SVG/main" r:embed="rId6"/>
                </a:ext>
              </a:extLst>
            </a:blip>
            <a:stretch>
              <a:fillRect/>
            </a:stretch>
          </a:blipFill>
        </p:spPr>
      </p:sp>
      <p:pic>
        <p:nvPicPr>
          <p:cNvPr id="3" name="Picture 2">
            <a:extLst>
              <a:ext uri="{FF2B5EF4-FFF2-40B4-BE49-F238E27FC236}">
                <a16:creationId xmlns:a16="http://schemas.microsoft.com/office/drawing/2014/main" id="{CD1C41CE-3A83-0521-3ACD-D96F1B8DA723}"/>
              </a:ext>
            </a:extLst>
          </p:cNvPr>
          <p:cNvPicPr>
            <a:picLocks noChangeAspect="1"/>
          </p:cNvPicPr>
          <p:nvPr/>
        </p:nvPicPr>
        <p:blipFill>
          <a:blip r:embed="rId7"/>
          <a:stretch>
            <a:fillRect/>
          </a:stretch>
        </p:blipFill>
        <p:spPr>
          <a:xfrm>
            <a:off x="297846" y="1579454"/>
            <a:ext cx="4517348" cy="2579135"/>
          </a:xfrm>
          <a:prstGeom prst="rect">
            <a:avLst/>
          </a:prstGeom>
        </p:spPr>
      </p:pic>
    </p:spTree>
  </p:cSld>
  <p:clrMapOvr>
    <a:masterClrMapping/>
  </p:clrMapOvr>
  <p:transition spd="med">
    <p:split orient="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up)">
                                      <p:cBhvr>
                                        <p:cTn id="7" dur="500"/>
                                        <p:tgtEl>
                                          <p:spTgt spid="9"/>
                                        </p:tgtEl>
                                      </p:cBhvr>
                                    </p:animEffect>
                                  </p:childTnLst>
                                </p:cTn>
                              </p:par>
                              <p:par>
                                <p:cTn id="8" presetID="22" presetClass="entr" presetSubtype="1" fill="hold" nodeType="withEffect">
                                  <p:stCondLst>
                                    <p:cond delay="0"/>
                                  </p:stCondLst>
                                  <p:childTnLst>
                                    <p:set>
                                      <p:cBhvr>
                                        <p:cTn id="9" dur="1" fill="hold">
                                          <p:stCondLst>
                                            <p:cond delay="0"/>
                                          </p:stCondLst>
                                        </p:cTn>
                                        <p:tgtEl>
                                          <p:spTgt spid="3"/>
                                        </p:tgtEl>
                                        <p:attrNameLst>
                                          <p:attrName>style.visibility</p:attrName>
                                        </p:attrNameLst>
                                      </p:cBhvr>
                                      <p:to>
                                        <p:strVal val="visible"/>
                                      </p:to>
                                    </p:set>
                                    <p:animEffect transition="in" filter="wipe(up)">
                                      <p:cBhvr>
                                        <p:cTn id="10" dur="500"/>
                                        <p:tgtEl>
                                          <p:spTgt spid="3"/>
                                        </p:tgtEl>
                                      </p:cBhvr>
                                    </p:animEffect>
                                  </p:childTnLst>
                                </p:cTn>
                              </p:par>
                            </p:childTnLst>
                          </p:cTn>
                        </p:par>
                      </p:childTnLst>
                    </p:cTn>
                  </p:par>
                  <p:par>
                    <p:cTn id="11" fill="hold">
                      <p:stCondLst>
                        <p:cond delay="indefinite"/>
                      </p:stCondLst>
                      <p:childTnLst>
                        <p:par>
                          <p:cTn id="12" fill="hold">
                            <p:stCondLst>
                              <p:cond delay="0"/>
                            </p:stCondLst>
                            <p:childTnLst>
                              <p:par>
                                <p:cTn id="13" presetID="22" presetClass="entr" presetSubtype="1" fill="hold" grpId="0" nodeType="clickEffect">
                                  <p:stCondLst>
                                    <p:cond delay="0"/>
                                  </p:stCondLst>
                                  <p:childTnLst>
                                    <p:set>
                                      <p:cBhvr>
                                        <p:cTn id="14" dur="1" fill="hold">
                                          <p:stCondLst>
                                            <p:cond delay="0"/>
                                          </p:stCondLst>
                                        </p:cTn>
                                        <p:tgtEl>
                                          <p:spTgt spid="12"/>
                                        </p:tgtEl>
                                        <p:attrNameLst>
                                          <p:attrName>style.visibility</p:attrName>
                                        </p:attrNameLst>
                                      </p:cBhvr>
                                      <p:to>
                                        <p:strVal val="visible"/>
                                      </p:to>
                                    </p:set>
                                    <p:animEffect transition="in" filter="wipe(up)">
                                      <p:cBhvr>
                                        <p:cTn id="15" dur="500"/>
                                        <p:tgtEl>
                                          <p:spTgt spid="12"/>
                                        </p:tgtEl>
                                      </p:cBhvr>
                                    </p:animEffect>
                                  </p:childTnLst>
                                </p:cTn>
                              </p:par>
                              <p:par>
                                <p:cTn id="16" presetID="22" presetClass="entr" presetSubtype="1" fill="hold" nodeType="withEffect">
                                  <p:stCondLst>
                                    <p:cond delay="0"/>
                                  </p:stCondLst>
                                  <p:childTnLst>
                                    <p:set>
                                      <p:cBhvr>
                                        <p:cTn id="17" dur="1" fill="hold">
                                          <p:stCondLst>
                                            <p:cond delay="0"/>
                                          </p:stCondLst>
                                        </p:cTn>
                                        <p:tgtEl>
                                          <p:spTgt spid="14"/>
                                        </p:tgtEl>
                                        <p:attrNameLst>
                                          <p:attrName>style.visibility</p:attrName>
                                        </p:attrNameLst>
                                      </p:cBhvr>
                                      <p:to>
                                        <p:strVal val="visible"/>
                                      </p:to>
                                    </p:set>
                                    <p:animEffect transition="in" filter="wipe(up)">
                                      <p:cBhvr>
                                        <p:cTn id="18"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2" grpId="0" animBg="1"/>
    </p:bldLst>
  </p:timing>
</p:sld>
</file>

<file path=ppt/slides/slide28.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1832"/>
        <p:cNvGrpSpPr/>
        <p:nvPr/>
      </p:nvGrpSpPr>
      <p:grpSpPr>
        <a:xfrm>
          <a:off x="0" y="0"/>
          <a:ext cx="0" cy="0"/>
          <a:chOff x="0" y="0"/>
          <a:chExt cx="0" cy="0"/>
        </a:xfrm>
      </p:grpSpPr>
      <p:pic>
        <p:nvPicPr>
          <p:cNvPr id="15" name="Picture 14" descr="Nêu các ứng dụng của axit axetic">
            <a:extLst>
              <a:ext uri="{FF2B5EF4-FFF2-40B4-BE49-F238E27FC236}">
                <a16:creationId xmlns:a16="http://schemas.microsoft.com/office/drawing/2014/main" id="{C269E8BE-0552-1C9F-C9A5-7F63304046E6}"/>
              </a:ext>
            </a:extLst>
          </p:cNvPr>
          <p:cNvPicPr>
            <a:picLocks noChangeAspect="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4844845" y="2648914"/>
            <a:ext cx="3982775" cy="2218931"/>
          </a:xfrm>
          <a:prstGeom prst="rect">
            <a:avLst/>
          </a:prstGeom>
          <a:ln>
            <a:noFill/>
          </a:ln>
          <a:effectLst>
            <a:outerShdw blurRad="292100" dist="139700" dir="2700000" algn="tl" rotWithShape="0">
              <a:srgbClr val="333333">
                <a:alpha val="65000"/>
              </a:srgbClr>
            </a:outerShdw>
          </a:effectLst>
        </p:spPr>
      </p:pic>
      <p:pic>
        <p:nvPicPr>
          <p:cNvPr id="5122" name="Picture 2" descr="Nước Hoa Miss Dior 100ML">
            <a:extLst>
              <a:ext uri="{FF2B5EF4-FFF2-40B4-BE49-F238E27FC236}">
                <a16:creationId xmlns:a16="http://schemas.microsoft.com/office/drawing/2014/main" id="{36211098-CC3F-CBC8-BB60-BFD8BF1563BB}"/>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635185" y="448766"/>
            <a:ext cx="1805448" cy="1805448"/>
          </a:xfrm>
          <a:prstGeom prst="rect">
            <a:avLst/>
          </a:prstGeom>
          <a:ln>
            <a:noFill/>
          </a:ln>
          <a:effectLst>
            <a:outerShdw blurRad="292100" dist="139700" dir="2700000" algn="tl" rotWithShape="0">
              <a:srgbClr val="333333">
                <a:alpha val="65000"/>
              </a:srgbClr>
            </a:outerShdw>
          </a:effectLst>
          <a:extLst>
            <a:ext uri="{909E8E84-426E-40DD-AFC4-6F175D3DCCD1}">
              <a14:hiddenFill xmlns:a14="http://schemas.microsoft.com/office/drawing/2010/main">
                <a:solidFill>
                  <a:srgbClr val="FFFFFF"/>
                </a:solidFill>
              </a14:hiddenFill>
            </a:ext>
          </a:extLst>
        </p:spPr>
      </p:pic>
      <p:grpSp>
        <p:nvGrpSpPr>
          <p:cNvPr id="17" name="Group 16">
            <a:extLst>
              <a:ext uri="{FF2B5EF4-FFF2-40B4-BE49-F238E27FC236}">
                <a16:creationId xmlns:a16="http://schemas.microsoft.com/office/drawing/2014/main" id="{8BDE67D6-C4ED-CC89-233C-5468B5EC9047}"/>
              </a:ext>
            </a:extLst>
          </p:cNvPr>
          <p:cNvGrpSpPr/>
          <p:nvPr/>
        </p:nvGrpSpPr>
        <p:grpSpPr>
          <a:xfrm>
            <a:off x="105101" y="283788"/>
            <a:ext cx="4307125" cy="1835179"/>
            <a:chOff x="311578" y="173176"/>
            <a:chExt cx="4307125" cy="1835179"/>
          </a:xfrm>
        </p:grpSpPr>
        <p:sp>
          <p:nvSpPr>
            <p:cNvPr id="6" name="Rectangle 5">
              <a:extLst>
                <a:ext uri="{FF2B5EF4-FFF2-40B4-BE49-F238E27FC236}">
                  <a16:creationId xmlns:a16="http://schemas.microsoft.com/office/drawing/2014/main" id="{F38A7197-1149-E67E-D210-2963E9A66400}"/>
                </a:ext>
              </a:extLst>
            </p:cNvPr>
            <p:cNvSpPr/>
            <p:nvPr/>
          </p:nvSpPr>
          <p:spPr>
            <a:xfrm>
              <a:off x="858225" y="435195"/>
              <a:ext cx="3760478" cy="1573160"/>
            </a:xfrm>
            <a:prstGeom prst="rect">
              <a:avLst/>
            </a:prstGeom>
            <a:solidFill>
              <a:schemeClr val="bg1"/>
            </a:solidFill>
            <a:ln>
              <a:prstDash val="lgDashDo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just">
                <a:lnSpc>
                  <a:spcPct val="150000"/>
                </a:lnSpc>
              </a:pPr>
              <a:r>
                <a:rPr lang="fr-FR" sz="2000" kern="0">
                  <a:solidFill>
                    <a:srgbClr val="000000"/>
                  </a:solidFill>
                  <a:effectLst/>
                  <a:latin typeface="+mj-lt"/>
                  <a:ea typeface="Calibri" panose="020F0502020204030204" pitchFamily="34" charset="0"/>
                  <a:cs typeface="Times New Roman" panose="02020603050405020304" pitchFamily="18" charset="0"/>
                </a:rPr>
                <a:t>Được sử dụng nhiều trong công nghiệp thực phẩm</a:t>
              </a:r>
              <a:endParaRPr lang="en-US" sz="2000">
                <a:latin typeface="+mj-lt"/>
              </a:endParaRPr>
            </a:p>
          </p:txBody>
        </p:sp>
        <p:pic>
          <p:nvPicPr>
            <p:cNvPr id="16" name="Picture 8">
              <a:extLst>
                <a:ext uri="{FF2B5EF4-FFF2-40B4-BE49-F238E27FC236}">
                  <a16:creationId xmlns:a16="http://schemas.microsoft.com/office/drawing/2014/main" id="{1EE5E6DE-0526-6B7A-DCAC-9822CA370622}"/>
                </a:ext>
              </a:extLst>
            </p:cNvPr>
            <p:cNvPicPr>
              <a:picLocks noChangeAspect="1"/>
            </p:cNvPicPr>
            <p:nvPr/>
          </p:nvPicPr>
          <p:blipFill>
            <a:blip r:embed="rId5"/>
            <a:srcRect/>
            <a:stretch>
              <a:fillRect/>
            </a:stretch>
          </p:blipFill>
          <p:spPr>
            <a:xfrm>
              <a:off x="311578" y="173176"/>
              <a:ext cx="783578" cy="674856"/>
            </a:xfrm>
            <a:prstGeom prst="rect">
              <a:avLst/>
            </a:prstGeom>
          </p:spPr>
        </p:pic>
      </p:grpSp>
      <p:grpSp>
        <p:nvGrpSpPr>
          <p:cNvPr id="19" name="Group 18">
            <a:extLst>
              <a:ext uri="{FF2B5EF4-FFF2-40B4-BE49-F238E27FC236}">
                <a16:creationId xmlns:a16="http://schemas.microsoft.com/office/drawing/2014/main" id="{B5EBA8A1-00AE-1FD2-45B7-51F729A7CBB5}"/>
              </a:ext>
            </a:extLst>
          </p:cNvPr>
          <p:cNvGrpSpPr/>
          <p:nvPr/>
        </p:nvGrpSpPr>
        <p:grpSpPr>
          <a:xfrm>
            <a:off x="101174" y="2380986"/>
            <a:ext cx="4311052" cy="2014150"/>
            <a:chOff x="101174" y="2380986"/>
            <a:chExt cx="4311052" cy="2014150"/>
          </a:xfrm>
        </p:grpSpPr>
        <p:sp>
          <p:nvSpPr>
            <p:cNvPr id="10" name="Rectangle 9">
              <a:extLst>
                <a:ext uri="{FF2B5EF4-FFF2-40B4-BE49-F238E27FC236}">
                  <a16:creationId xmlns:a16="http://schemas.microsoft.com/office/drawing/2014/main" id="{59458BC0-5AC6-B824-0BD5-36759D174A9C}"/>
                </a:ext>
              </a:extLst>
            </p:cNvPr>
            <p:cNvSpPr/>
            <p:nvPr/>
          </p:nvSpPr>
          <p:spPr>
            <a:xfrm>
              <a:off x="651748" y="2821976"/>
              <a:ext cx="3760478" cy="1573160"/>
            </a:xfrm>
            <a:prstGeom prst="rect">
              <a:avLst/>
            </a:prstGeom>
            <a:solidFill>
              <a:schemeClr val="bg1"/>
            </a:solidFill>
            <a:ln>
              <a:prstDash val="lgDashDo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just">
                <a:lnSpc>
                  <a:spcPct val="150000"/>
                </a:lnSpc>
              </a:pPr>
              <a:r>
                <a:rPr lang="fr-FR" sz="2000" kern="0">
                  <a:solidFill>
                    <a:srgbClr val="000000"/>
                  </a:solidFill>
                  <a:effectLst/>
                  <a:latin typeface="+mj-lt"/>
                  <a:ea typeface="Calibri" panose="020F0502020204030204" pitchFamily="34" charset="0"/>
                  <a:cs typeface="Times New Roman" panose="02020603050405020304" pitchFamily="18" charset="0"/>
                </a:rPr>
                <a:t>Làm nguyên liệu đầu để sản xuất dược phẩm, phẩm nhuộm, tơ nhân tạo, chất dẻo,…</a:t>
              </a:r>
              <a:endParaRPr lang="en-US" sz="2000">
                <a:latin typeface="+mj-lt"/>
              </a:endParaRPr>
            </a:p>
          </p:txBody>
        </p:sp>
        <p:pic>
          <p:nvPicPr>
            <p:cNvPr id="18" name="Picture 21">
              <a:extLst>
                <a:ext uri="{FF2B5EF4-FFF2-40B4-BE49-F238E27FC236}">
                  <a16:creationId xmlns:a16="http://schemas.microsoft.com/office/drawing/2014/main" id="{F8589B14-B59F-956A-C0BE-C8A9B6DD2570}"/>
                </a:ext>
              </a:extLst>
            </p:cNvPr>
            <p:cNvPicPr>
              <a:picLocks noChangeAspect="1"/>
            </p:cNvPicPr>
            <p:nvPr/>
          </p:nvPicPr>
          <p:blipFill>
            <a:blip r:embed="rId6"/>
            <a:srcRect/>
            <a:stretch>
              <a:fillRect/>
            </a:stretch>
          </p:blipFill>
          <p:spPr>
            <a:xfrm>
              <a:off x="101174" y="2380986"/>
              <a:ext cx="1101148" cy="884360"/>
            </a:xfrm>
            <a:prstGeom prst="rect">
              <a:avLst/>
            </a:prstGeom>
          </p:spPr>
        </p:pic>
      </p:grpSp>
      <p:pic>
        <p:nvPicPr>
          <p:cNvPr id="3" name="Picture 2">
            <a:extLst>
              <a:ext uri="{FF2B5EF4-FFF2-40B4-BE49-F238E27FC236}">
                <a16:creationId xmlns:a16="http://schemas.microsoft.com/office/drawing/2014/main" id="{ADE37A8E-6F71-600D-097C-261D1D1EF4C7}"/>
              </a:ext>
            </a:extLst>
          </p:cNvPr>
          <p:cNvPicPr>
            <a:picLocks noChangeAspect="1"/>
          </p:cNvPicPr>
          <p:nvPr/>
        </p:nvPicPr>
        <p:blipFill>
          <a:blip r:embed="rId7"/>
          <a:stretch>
            <a:fillRect/>
          </a:stretch>
        </p:blipFill>
        <p:spPr>
          <a:xfrm>
            <a:off x="4844845" y="106110"/>
            <a:ext cx="1699538" cy="2715866"/>
          </a:xfrm>
          <a:prstGeom prst="rect">
            <a:avLst/>
          </a:prstGeom>
        </p:spPr>
      </p:pic>
    </p:spTree>
    <p:extLst>
      <p:ext uri="{BB962C8B-B14F-4D97-AF65-F5344CB8AC3E}">
        <p14:creationId xmlns:p14="http://schemas.microsoft.com/office/powerpoint/2010/main" val="3923296738"/>
      </p:ext>
    </p:extLst>
  </p:cSld>
  <p:clrMapOvr>
    <a:masterClrMapping/>
  </p:clrMapOvr>
  <p:transition spd="med">
    <p:wip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nodeType="click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randombar(horizontal)">
                                      <p:cBhvr>
                                        <p:cTn id="7" dur="500"/>
                                        <p:tgtEl>
                                          <p:spTgt spid="17"/>
                                        </p:tgtEl>
                                      </p:cBhvr>
                                    </p:animEffect>
                                  </p:childTnLst>
                                </p:cTn>
                              </p:par>
                              <p:par>
                                <p:cTn id="8" presetID="14" presetClass="entr" presetSubtype="10" fill="hold" nodeType="withEffect">
                                  <p:stCondLst>
                                    <p:cond delay="0"/>
                                  </p:stCondLst>
                                  <p:childTnLst>
                                    <p:set>
                                      <p:cBhvr>
                                        <p:cTn id="9" dur="1" fill="hold">
                                          <p:stCondLst>
                                            <p:cond delay="0"/>
                                          </p:stCondLst>
                                        </p:cTn>
                                        <p:tgtEl>
                                          <p:spTgt spid="3"/>
                                        </p:tgtEl>
                                        <p:attrNameLst>
                                          <p:attrName>style.visibility</p:attrName>
                                        </p:attrNameLst>
                                      </p:cBhvr>
                                      <p:to>
                                        <p:strVal val="visible"/>
                                      </p:to>
                                    </p:set>
                                    <p:animEffect transition="in" filter="randombar(horizontal)">
                                      <p:cBhvr>
                                        <p:cTn id="10" dur="500"/>
                                        <p:tgtEl>
                                          <p:spTgt spid="3"/>
                                        </p:tgtEl>
                                      </p:cBhvr>
                                    </p:animEffect>
                                  </p:childTnLst>
                                </p:cTn>
                              </p:par>
                              <p:par>
                                <p:cTn id="11" presetID="14" presetClass="entr" presetSubtype="10" fill="hold" nodeType="withEffect">
                                  <p:stCondLst>
                                    <p:cond delay="0"/>
                                  </p:stCondLst>
                                  <p:childTnLst>
                                    <p:set>
                                      <p:cBhvr>
                                        <p:cTn id="12" dur="1" fill="hold">
                                          <p:stCondLst>
                                            <p:cond delay="0"/>
                                          </p:stCondLst>
                                        </p:cTn>
                                        <p:tgtEl>
                                          <p:spTgt spid="5122"/>
                                        </p:tgtEl>
                                        <p:attrNameLst>
                                          <p:attrName>style.visibility</p:attrName>
                                        </p:attrNameLst>
                                      </p:cBhvr>
                                      <p:to>
                                        <p:strVal val="visible"/>
                                      </p:to>
                                    </p:set>
                                    <p:animEffect transition="in" filter="randombar(horizontal)">
                                      <p:cBhvr>
                                        <p:cTn id="13" dur="500"/>
                                        <p:tgtEl>
                                          <p:spTgt spid="5122"/>
                                        </p:tgtEl>
                                      </p:cBhvr>
                                    </p:animEffect>
                                  </p:childTnLst>
                                </p:cTn>
                              </p:par>
                            </p:childTnLst>
                          </p:cTn>
                        </p:par>
                      </p:childTnLst>
                    </p:cTn>
                  </p:par>
                  <p:par>
                    <p:cTn id="14" fill="hold">
                      <p:stCondLst>
                        <p:cond delay="indefinite"/>
                      </p:stCondLst>
                      <p:childTnLst>
                        <p:par>
                          <p:cTn id="15" fill="hold">
                            <p:stCondLst>
                              <p:cond delay="0"/>
                            </p:stCondLst>
                            <p:childTnLst>
                              <p:par>
                                <p:cTn id="16" presetID="14" presetClass="entr" presetSubtype="10" fill="hold" nodeType="clickEffect">
                                  <p:stCondLst>
                                    <p:cond delay="0"/>
                                  </p:stCondLst>
                                  <p:childTnLst>
                                    <p:set>
                                      <p:cBhvr>
                                        <p:cTn id="17" dur="1" fill="hold">
                                          <p:stCondLst>
                                            <p:cond delay="0"/>
                                          </p:stCondLst>
                                        </p:cTn>
                                        <p:tgtEl>
                                          <p:spTgt spid="19"/>
                                        </p:tgtEl>
                                        <p:attrNameLst>
                                          <p:attrName>style.visibility</p:attrName>
                                        </p:attrNameLst>
                                      </p:cBhvr>
                                      <p:to>
                                        <p:strVal val="visible"/>
                                      </p:to>
                                    </p:set>
                                    <p:animEffect transition="in" filter="randombar(horizontal)">
                                      <p:cBhvr>
                                        <p:cTn id="18" dur="500"/>
                                        <p:tgtEl>
                                          <p:spTgt spid="19"/>
                                        </p:tgtEl>
                                      </p:cBhvr>
                                    </p:animEffect>
                                  </p:childTnLst>
                                </p:cTn>
                              </p:par>
                              <p:par>
                                <p:cTn id="19" presetID="14" presetClass="entr" presetSubtype="10" fill="hold" nodeType="withEffect">
                                  <p:stCondLst>
                                    <p:cond delay="0"/>
                                  </p:stCondLst>
                                  <p:childTnLst>
                                    <p:set>
                                      <p:cBhvr>
                                        <p:cTn id="20" dur="1" fill="hold">
                                          <p:stCondLst>
                                            <p:cond delay="0"/>
                                          </p:stCondLst>
                                        </p:cTn>
                                        <p:tgtEl>
                                          <p:spTgt spid="15"/>
                                        </p:tgtEl>
                                        <p:attrNameLst>
                                          <p:attrName>style.visibility</p:attrName>
                                        </p:attrNameLst>
                                      </p:cBhvr>
                                      <p:to>
                                        <p:strVal val="visible"/>
                                      </p:to>
                                    </p:set>
                                    <p:animEffect transition="in" filter="randombar(horizontal)">
                                      <p:cBhvr>
                                        <p:cTn id="21"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9.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1832"/>
        <p:cNvGrpSpPr/>
        <p:nvPr/>
      </p:nvGrpSpPr>
      <p:grpSpPr>
        <a:xfrm>
          <a:off x="0" y="0"/>
          <a:ext cx="0" cy="0"/>
          <a:chOff x="0" y="0"/>
          <a:chExt cx="0" cy="0"/>
        </a:xfrm>
      </p:grpSpPr>
      <p:sp>
        <p:nvSpPr>
          <p:cNvPr id="5" name="Arrow: Pentagon 4">
            <a:extLst>
              <a:ext uri="{FF2B5EF4-FFF2-40B4-BE49-F238E27FC236}">
                <a16:creationId xmlns:a16="http://schemas.microsoft.com/office/drawing/2014/main" id="{E2DF40FE-9EBF-2747-E1F0-18DBD0134826}"/>
              </a:ext>
            </a:extLst>
          </p:cNvPr>
          <p:cNvSpPr/>
          <p:nvPr/>
        </p:nvSpPr>
        <p:spPr>
          <a:xfrm>
            <a:off x="0" y="176981"/>
            <a:ext cx="7049729" cy="1135625"/>
          </a:xfrm>
          <a:prstGeom prst="homePlate">
            <a:avLst/>
          </a:prstGeom>
          <a:solidFill>
            <a:schemeClr val="bg2">
              <a:lumMod val="20000"/>
              <a:lumOff val="80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lnSpc>
                <a:spcPct val="150000"/>
              </a:lnSpc>
            </a:pPr>
            <a:r>
              <a:rPr lang="fr-FR" sz="2000">
                <a:solidFill>
                  <a:srgbClr val="000000"/>
                </a:solidFill>
                <a:effectLst/>
                <a:latin typeface="+mj-lt"/>
                <a:ea typeface="Calibri" panose="020F0502020204030204" pitchFamily="34" charset="0"/>
                <a:cs typeface="Times New Roman" panose="02020603050405020304" pitchFamily="18" charset="0"/>
              </a:rPr>
              <a:t>Em hãy tìm hiểu và trình bày trước lớp cách làm giấm từ quả chín hoặc tinh bột.</a:t>
            </a:r>
            <a:endParaRPr lang="en-US" sz="2000">
              <a:effectLst/>
              <a:latin typeface="+mj-lt"/>
              <a:ea typeface="Calibri" panose="020F0502020204030204" pitchFamily="34" charset="0"/>
              <a:cs typeface="Times New Roman" panose="02020603050405020304" pitchFamily="18" charset="0"/>
            </a:endParaRPr>
          </a:p>
        </p:txBody>
      </p:sp>
      <p:pic>
        <p:nvPicPr>
          <p:cNvPr id="11" name="Picture 41">
            <a:extLst>
              <a:ext uri="{FF2B5EF4-FFF2-40B4-BE49-F238E27FC236}">
                <a16:creationId xmlns:a16="http://schemas.microsoft.com/office/drawing/2014/main" id="{C71757EE-0CE3-7FEF-FFC4-49489701CBB8}"/>
              </a:ext>
            </a:extLst>
          </p:cNvPr>
          <p:cNvPicPr>
            <a:picLocks noChangeAspect="1"/>
          </p:cNvPicPr>
          <p:nvPr/>
        </p:nvPicPr>
        <p:blipFill>
          <a:blip r:embed="rId3" cstate="print">
            <a:extLst>
              <a:ext uri="{28A0092B-C50C-407E-A947-70E740481C1C}">
                <a14:useLocalDpi xmlns:a14="http://schemas.microsoft.com/office/drawing/2010/main" val="0"/>
              </a:ext>
              <a:ext uri="{96DAC541-7B7A-43D3-8B79-37D633B846F1}">
                <asvg:svgBlip xmlns:asvg="http://schemas.microsoft.com/office/drawing/2016/SVG/main" r:embed="rId4"/>
              </a:ext>
            </a:extLst>
          </a:blip>
          <a:srcRect/>
          <a:stretch>
            <a:fillRect/>
          </a:stretch>
        </p:blipFill>
        <p:spPr>
          <a:xfrm>
            <a:off x="7164151" y="30317"/>
            <a:ext cx="1802868" cy="1282289"/>
          </a:xfrm>
          <a:prstGeom prst="rect">
            <a:avLst/>
          </a:prstGeom>
        </p:spPr>
      </p:pic>
      <p:sp>
        <p:nvSpPr>
          <p:cNvPr id="12" name="Scroll: Horizontal 11">
            <a:extLst>
              <a:ext uri="{FF2B5EF4-FFF2-40B4-BE49-F238E27FC236}">
                <a16:creationId xmlns:a16="http://schemas.microsoft.com/office/drawing/2014/main" id="{CCE0B531-19FB-69B1-FB37-1DB89225ACBA}"/>
              </a:ext>
            </a:extLst>
          </p:cNvPr>
          <p:cNvSpPr/>
          <p:nvPr/>
        </p:nvSpPr>
        <p:spPr>
          <a:xfrm>
            <a:off x="250721" y="1607573"/>
            <a:ext cx="1909917" cy="752168"/>
          </a:xfrm>
          <a:prstGeom prst="horizontalScroll">
            <a:avLst/>
          </a:prstGeom>
          <a:solidFill>
            <a:schemeClr val="accent5">
              <a:lumMod val="20000"/>
              <a:lumOff val="80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000" b="1">
                <a:solidFill>
                  <a:schemeClr val="tx1">
                    <a:lumMod val="95000"/>
                    <a:lumOff val="5000"/>
                  </a:schemeClr>
                </a:solidFill>
              </a:rPr>
              <a:t>Nguyên liệu</a:t>
            </a:r>
          </a:p>
        </p:txBody>
      </p:sp>
      <mc:AlternateContent xmlns:mc="http://schemas.openxmlformats.org/markup-compatibility/2006" xmlns:a14="http://schemas.microsoft.com/office/drawing/2010/main">
        <mc:Choice Requires="a14">
          <p:sp>
            <p:nvSpPr>
              <p:cNvPr id="20" name="TextBox 19">
                <a:extLst>
                  <a:ext uri="{FF2B5EF4-FFF2-40B4-BE49-F238E27FC236}">
                    <a16:creationId xmlns:a16="http://schemas.microsoft.com/office/drawing/2014/main" id="{B4A9252E-4419-2622-70C7-462F32AA2F31}"/>
                  </a:ext>
                </a:extLst>
              </p:cNvPr>
              <p:cNvSpPr txBox="1"/>
              <p:nvPr/>
            </p:nvSpPr>
            <p:spPr>
              <a:xfrm>
                <a:off x="2340956" y="1509291"/>
                <a:ext cx="6712360" cy="3457228"/>
              </a:xfrm>
              <a:prstGeom prst="rect">
                <a:avLst/>
              </a:prstGeom>
              <a:noFill/>
            </p:spPr>
            <p:txBody>
              <a:bodyPr wrap="square">
                <a:spAutoFit/>
              </a:bodyPr>
              <a:lstStyle/>
              <a:p>
                <a:pPr marL="342900" marR="0" indent="-342900" algn="just">
                  <a:lnSpc>
                    <a:spcPct val="150000"/>
                  </a:lnSpc>
                  <a:spcBef>
                    <a:spcPts val="0"/>
                  </a:spcBef>
                  <a:spcAft>
                    <a:spcPts val="0"/>
                  </a:spcAft>
                  <a:buFont typeface="Arial" panose="020B0604020202020204" pitchFamily="34" charset="0"/>
                  <a:buChar char="•"/>
                </a:pPr>
                <a14:m>
                  <m:oMath xmlns:m="http://schemas.openxmlformats.org/officeDocument/2006/math">
                    <m:f>
                      <m:fPr>
                        <m:ctrlPr>
                          <a:rPr lang="fr-FR" sz="2000" i="1" smtClean="0">
                            <a:solidFill>
                              <a:srgbClr val="000000"/>
                            </a:solidFill>
                            <a:effectLst/>
                            <a:latin typeface="Cambria Math" panose="02040503050406030204" pitchFamily="18" charset="0"/>
                            <a:cs typeface="Times New Roman" panose="02020603050405020304" pitchFamily="18" charset="0"/>
                          </a:rPr>
                        </m:ctrlPr>
                      </m:fPr>
                      <m:num>
                        <m:r>
                          <a:rPr lang="en-US" sz="2000" b="0" i="1" smtClean="0">
                            <a:solidFill>
                              <a:srgbClr val="000000"/>
                            </a:solidFill>
                            <a:effectLst/>
                            <a:latin typeface="Cambria Math" panose="02040503050406030204" pitchFamily="18" charset="0"/>
                            <a:cs typeface="Times New Roman" panose="02020603050405020304" pitchFamily="18" charset="0"/>
                          </a:rPr>
                          <m:t>1</m:t>
                        </m:r>
                      </m:num>
                      <m:den>
                        <m:r>
                          <a:rPr lang="en-US" sz="2000" b="0" i="1" smtClean="0">
                            <a:solidFill>
                              <a:srgbClr val="000000"/>
                            </a:solidFill>
                            <a:effectLst/>
                            <a:latin typeface="Cambria Math" panose="02040503050406030204" pitchFamily="18" charset="0"/>
                            <a:cs typeface="Times New Roman" panose="02020603050405020304" pitchFamily="18" charset="0"/>
                          </a:rPr>
                          <m:t>4</m:t>
                        </m:r>
                      </m:den>
                    </m:f>
                  </m:oMath>
                </a14:m>
                <a:r>
                  <a:rPr lang="fr-FR" sz="2000">
                    <a:solidFill>
                      <a:srgbClr val="000000"/>
                    </a:solidFill>
                    <a:effectLst/>
                    <a:latin typeface="+mj-lt"/>
                    <a:ea typeface="Calibri" panose="020F0502020204030204" pitchFamily="34" charset="0"/>
                    <a:cs typeface="Times New Roman" panose="02020603050405020304" pitchFamily="18" charset="0"/>
                  </a:rPr>
                  <a:t> quả dứa chín hoặc 1 quả chuối chín hoặc 1 quả táo.</a:t>
                </a:r>
                <a:endParaRPr lang="en-US" sz="2000">
                  <a:latin typeface="+mj-lt"/>
                  <a:ea typeface="Calibri" panose="020F0502020204030204" pitchFamily="34" charset="0"/>
                  <a:cs typeface="Times New Roman" panose="02020603050405020304" pitchFamily="18" charset="0"/>
                </a:endParaRPr>
              </a:p>
              <a:p>
                <a:pPr marL="342900" marR="0" indent="-342900" algn="just">
                  <a:lnSpc>
                    <a:spcPct val="150000"/>
                  </a:lnSpc>
                  <a:spcBef>
                    <a:spcPts val="0"/>
                  </a:spcBef>
                  <a:spcAft>
                    <a:spcPts val="0"/>
                  </a:spcAft>
                  <a:buFont typeface="Arial" panose="020B0604020202020204" pitchFamily="34" charset="0"/>
                  <a:buChar char="•"/>
                </a:pPr>
                <a:r>
                  <a:rPr lang="fr-FR" sz="2000">
                    <a:solidFill>
                      <a:srgbClr val="000000"/>
                    </a:solidFill>
                    <a:effectLst/>
                    <a:latin typeface="+mj-lt"/>
                    <a:ea typeface="Calibri" panose="020F0502020204030204" pitchFamily="34" charset="0"/>
                    <a:cs typeface="Times New Roman" panose="02020603050405020304" pitchFamily="18" charset="0"/>
                  </a:rPr>
                  <a:t>300 mL nước.</a:t>
                </a:r>
                <a:endParaRPr lang="en-US" sz="2000">
                  <a:latin typeface="+mj-lt"/>
                  <a:ea typeface="Calibri" panose="020F0502020204030204" pitchFamily="34" charset="0"/>
                  <a:cs typeface="Times New Roman" panose="02020603050405020304" pitchFamily="18" charset="0"/>
                </a:endParaRPr>
              </a:p>
              <a:p>
                <a:pPr marL="342900" marR="0" indent="-342900" algn="just">
                  <a:lnSpc>
                    <a:spcPct val="150000"/>
                  </a:lnSpc>
                  <a:spcBef>
                    <a:spcPts val="0"/>
                  </a:spcBef>
                  <a:spcAft>
                    <a:spcPts val="0"/>
                  </a:spcAft>
                  <a:buFont typeface="Arial" panose="020B0604020202020204" pitchFamily="34" charset="0"/>
                  <a:buChar char="•"/>
                </a:pPr>
                <a:r>
                  <a:rPr lang="fr-FR" sz="2000">
                    <a:solidFill>
                      <a:srgbClr val="000000"/>
                    </a:solidFill>
                    <a:effectLst/>
                    <a:latin typeface="+mj-lt"/>
                    <a:ea typeface="Calibri" panose="020F0502020204030204" pitchFamily="34" charset="0"/>
                    <a:cs typeface="Times New Roman" panose="02020603050405020304" pitchFamily="18" charset="0"/>
                  </a:rPr>
                  <a:t>20g đường, 20 mL rượu trắng.</a:t>
                </a:r>
                <a:endParaRPr lang="en-US" sz="2000">
                  <a:latin typeface="+mj-lt"/>
                  <a:ea typeface="Calibri" panose="020F0502020204030204" pitchFamily="34" charset="0"/>
                  <a:cs typeface="Times New Roman" panose="02020603050405020304" pitchFamily="18" charset="0"/>
                </a:endParaRPr>
              </a:p>
              <a:p>
                <a:pPr marL="342900" marR="0" indent="-342900" algn="just">
                  <a:lnSpc>
                    <a:spcPct val="150000"/>
                  </a:lnSpc>
                  <a:spcBef>
                    <a:spcPts val="0"/>
                  </a:spcBef>
                  <a:spcAft>
                    <a:spcPts val="0"/>
                  </a:spcAft>
                  <a:buFont typeface="Arial" panose="020B0604020202020204" pitchFamily="34" charset="0"/>
                  <a:buChar char="•"/>
                </a:pPr>
                <a:r>
                  <a:rPr lang="fr-FR" sz="2000">
                    <a:solidFill>
                      <a:srgbClr val="000000"/>
                    </a:solidFill>
                    <a:effectLst/>
                    <a:latin typeface="+mj-lt"/>
                    <a:ea typeface="Calibri" panose="020F0502020204030204" pitchFamily="34" charset="0"/>
                    <a:cs typeface="Times New Roman" panose="02020603050405020304" pitchFamily="18" charset="0"/>
                  </a:rPr>
                  <a:t>5 mL giấm gạo.</a:t>
                </a:r>
                <a:endParaRPr lang="en-US" sz="2000">
                  <a:latin typeface="+mj-lt"/>
                  <a:ea typeface="Calibri" panose="020F0502020204030204" pitchFamily="34" charset="0"/>
                  <a:cs typeface="Times New Roman" panose="02020603050405020304" pitchFamily="18" charset="0"/>
                </a:endParaRPr>
              </a:p>
              <a:p>
                <a:pPr marL="342900" marR="0" indent="-342900" algn="just">
                  <a:lnSpc>
                    <a:spcPct val="150000"/>
                  </a:lnSpc>
                  <a:spcBef>
                    <a:spcPts val="0"/>
                  </a:spcBef>
                  <a:spcAft>
                    <a:spcPts val="0"/>
                  </a:spcAft>
                  <a:buFont typeface="Arial" panose="020B0604020202020204" pitchFamily="34" charset="0"/>
                  <a:buChar char="•"/>
                </a:pPr>
                <a:r>
                  <a:rPr lang="fr-FR" sz="2000">
                    <a:solidFill>
                      <a:srgbClr val="000000"/>
                    </a:solidFill>
                    <a:effectLst/>
                    <a:latin typeface="+mj-lt"/>
                    <a:ea typeface="Calibri" panose="020F0502020204030204" pitchFamily="34" charset="0"/>
                    <a:cs typeface="Times New Roman" panose="02020603050405020304" pitchFamily="18" charset="0"/>
                  </a:rPr>
                  <a:t>Lọ thủy tinh sạch, rộng miệng.</a:t>
                </a:r>
                <a:endParaRPr lang="en-US" sz="2000">
                  <a:latin typeface="+mj-lt"/>
                  <a:ea typeface="Calibri" panose="020F0502020204030204" pitchFamily="34" charset="0"/>
                  <a:cs typeface="Times New Roman" panose="02020603050405020304" pitchFamily="18" charset="0"/>
                </a:endParaRPr>
              </a:p>
              <a:p>
                <a:pPr marL="342900" marR="0" indent="-342900" algn="just">
                  <a:lnSpc>
                    <a:spcPct val="150000"/>
                  </a:lnSpc>
                  <a:spcBef>
                    <a:spcPts val="0"/>
                  </a:spcBef>
                  <a:spcAft>
                    <a:spcPts val="0"/>
                  </a:spcAft>
                  <a:buFont typeface="Arial" panose="020B0604020202020204" pitchFamily="34" charset="0"/>
                  <a:buChar char="•"/>
                </a:pPr>
                <a:r>
                  <a:rPr lang="fr-FR" sz="2000">
                    <a:solidFill>
                      <a:srgbClr val="000000"/>
                    </a:solidFill>
                    <a:effectLst/>
                    <a:latin typeface="+mj-lt"/>
                    <a:ea typeface="Calibri" panose="020F0502020204030204" pitchFamily="34" charset="0"/>
                    <a:cs typeface="Times New Roman" panose="02020603050405020304" pitchFamily="18" charset="0"/>
                  </a:rPr>
                  <a:t>1 miếng vải khô sạch.</a:t>
                </a:r>
                <a:endParaRPr lang="en-US" sz="2000">
                  <a:latin typeface="+mj-lt"/>
                  <a:ea typeface="Calibri" panose="020F0502020204030204" pitchFamily="34" charset="0"/>
                  <a:cs typeface="Times New Roman" panose="02020603050405020304" pitchFamily="18" charset="0"/>
                </a:endParaRPr>
              </a:p>
              <a:p>
                <a:pPr marL="342900" marR="0" indent="-342900" algn="just">
                  <a:lnSpc>
                    <a:spcPct val="150000"/>
                  </a:lnSpc>
                  <a:spcBef>
                    <a:spcPts val="0"/>
                  </a:spcBef>
                  <a:spcAft>
                    <a:spcPts val="0"/>
                  </a:spcAft>
                  <a:buFont typeface="Arial" panose="020B0604020202020204" pitchFamily="34" charset="0"/>
                  <a:buChar char="•"/>
                </a:pPr>
                <a:r>
                  <a:rPr lang="fr-FR" sz="2000">
                    <a:solidFill>
                      <a:srgbClr val="000000"/>
                    </a:solidFill>
                    <a:effectLst/>
                    <a:latin typeface="+mj-lt"/>
                    <a:ea typeface="Calibri" panose="020F0502020204030204" pitchFamily="34" charset="0"/>
                    <a:cs typeface="Times New Roman" panose="02020603050405020304" pitchFamily="18" charset="0"/>
                  </a:rPr>
                  <a:t>Chun hoặc dây buộc.</a:t>
                </a:r>
                <a:endParaRPr lang="en-US" sz="2000">
                  <a:effectLst/>
                  <a:latin typeface="+mj-lt"/>
                  <a:ea typeface="Calibri" panose="020F0502020204030204" pitchFamily="34" charset="0"/>
                  <a:cs typeface="Times New Roman" panose="02020603050405020304" pitchFamily="18" charset="0"/>
                </a:endParaRPr>
              </a:p>
            </p:txBody>
          </p:sp>
        </mc:Choice>
        <mc:Fallback xmlns="">
          <p:sp>
            <p:nvSpPr>
              <p:cNvPr id="20" name="TextBox 19">
                <a:extLst>
                  <a:ext uri="{FF2B5EF4-FFF2-40B4-BE49-F238E27FC236}">
                    <a16:creationId xmlns:a16="http://schemas.microsoft.com/office/drawing/2014/main" id="{B4A9252E-4419-2622-70C7-462F32AA2F31}"/>
                  </a:ext>
                </a:extLst>
              </p:cNvPr>
              <p:cNvSpPr txBox="1">
                <a:spLocks noRot="1" noChangeAspect="1" noMove="1" noResize="1" noEditPoints="1" noAdjustHandles="1" noChangeArrowheads="1" noChangeShapeType="1" noTextEdit="1"/>
              </p:cNvSpPr>
              <p:nvPr/>
            </p:nvSpPr>
            <p:spPr>
              <a:xfrm>
                <a:off x="2340956" y="1509291"/>
                <a:ext cx="6712360" cy="3457228"/>
              </a:xfrm>
              <a:prstGeom prst="rect">
                <a:avLst/>
              </a:prstGeom>
              <a:blipFill>
                <a:blip r:embed="rId5"/>
                <a:stretch>
                  <a:fillRect l="-817" b="-2293"/>
                </a:stretch>
              </a:blipFill>
            </p:spPr>
            <p:txBody>
              <a:bodyPr/>
              <a:lstStyle/>
              <a:p>
                <a:r>
                  <a:rPr lang="en-US">
                    <a:noFill/>
                  </a:rPr>
                  <a:t> </a:t>
                </a:r>
              </a:p>
            </p:txBody>
          </p:sp>
        </mc:Fallback>
      </mc:AlternateContent>
    </p:spTree>
    <p:extLst>
      <p:ext uri="{BB962C8B-B14F-4D97-AF65-F5344CB8AC3E}">
        <p14:creationId xmlns:p14="http://schemas.microsoft.com/office/powerpoint/2010/main" val="1064675687"/>
      </p:ext>
    </p:extLst>
  </p:cSld>
  <p:clrMapOvr>
    <a:masterClrMapping/>
  </p:clrMapOvr>
  <p:transition spd="med">
    <p:wip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left)">
                                      <p:cBhvr>
                                        <p:cTn id="7" dur="500"/>
                                        <p:tgtEl>
                                          <p:spTgt spid="5"/>
                                        </p:tgtEl>
                                      </p:cBhvr>
                                    </p:animEffect>
                                  </p:childTnLst>
                                </p:cTn>
                              </p:par>
                              <p:par>
                                <p:cTn id="8" presetID="22" presetClass="entr" presetSubtype="8" fill="hold" nodeType="withEffect">
                                  <p:stCondLst>
                                    <p:cond delay="0"/>
                                  </p:stCondLst>
                                  <p:childTnLst>
                                    <p:set>
                                      <p:cBhvr>
                                        <p:cTn id="9" dur="1" fill="hold">
                                          <p:stCondLst>
                                            <p:cond delay="0"/>
                                          </p:stCondLst>
                                        </p:cTn>
                                        <p:tgtEl>
                                          <p:spTgt spid="11"/>
                                        </p:tgtEl>
                                        <p:attrNameLst>
                                          <p:attrName>style.visibility</p:attrName>
                                        </p:attrNameLst>
                                      </p:cBhvr>
                                      <p:to>
                                        <p:strVal val="visible"/>
                                      </p:to>
                                    </p:set>
                                    <p:animEffect transition="in" filter="wipe(left)">
                                      <p:cBhvr>
                                        <p:cTn id="10" dur="500"/>
                                        <p:tgtEl>
                                          <p:spTgt spid="11"/>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grpId="0" nodeType="clickEffect">
                                  <p:stCondLst>
                                    <p:cond delay="0"/>
                                  </p:stCondLst>
                                  <p:childTnLst>
                                    <p:set>
                                      <p:cBhvr>
                                        <p:cTn id="14" dur="1" fill="hold">
                                          <p:stCondLst>
                                            <p:cond delay="0"/>
                                          </p:stCondLst>
                                        </p:cTn>
                                        <p:tgtEl>
                                          <p:spTgt spid="12"/>
                                        </p:tgtEl>
                                        <p:attrNameLst>
                                          <p:attrName>style.visibility</p:attrName>
                                        </p:attrNameLst>
                                      </p:cBhvr>
                                      <p:to>
                                        <p:strVal val="visible"/>
                                      </p:to>
                                    </p:set>
                                    <p:animEffect transition="in" filter="barn(inVertical)">
                                      <p:cBhvr>
                                        <p:cTn id="15" dur="500"/>
                                        <p:tgtEl>
                                          <p:spTgt spid="12"/>
                                        </p:tgtEl>
                                      </p:cBhvr>
                                    </p:animEffect>
                                  </p:childTnLst>
                                </p:cTn>
                              </p:par>
                              <p:par>
                                <p:cTn id="16" presetID="16" presetClass="entr" presetSubtype="21" fill="hold" grpId="0" nodeType="withEffect">
                                  <p:stCondLst>
                                    <p:cond delay="0"/>
                                  </p:stCondLst>
                                  <p:childTnLst>
                                    <p:set>
                                      <p:cBhvr>
                                        <p:cTn id="17" dur="1" fill="hold">
                                          <p:stCondLst>
                                            <p:cond delay="0"/>
                                          </p:stCondLst>
                                        </p:cTn>
                                        <p:tgtEl>
                                          <p:spTgt spid="20"/>
                                        </p:tgtEl>
                                        <p:attrNameLst>
                                          <p:attrName>style.visibility</p:attrName>
                                        </p:attrNameLst>
                                      </p:cBhvr>
                                      <p:to>
                                        <p:strVal val="visible"/>
                                      </p:to>
                                    </p:set>
                                    <p:animEffect transition="in" filter="barn(inVertical)">
                                      <p:cBhvr>
                                        <p:cTn id="18" dur="5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12" grpId="0" animBg="1"/>
      <p:bldP spid="20" grpId="0"/>
    </p:bldLst>
  </p:timing>
</p:sld>
</file>

<file path=ppt/slides/slide3.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469"/>
        <p:cNvGrpSpPr/>
        <p:nvPr/>
      </p:nvGrpSpPr>
      <p:grpSpPr>
        <a:xfrm>
          <a:off x="0" y="0"/>
          <a:ext cx="0" cy="0"/>
          <a:chOff x="0" y="0"/>
          <a:chExt cx="0" cy="0"/>
        </a:xfrm>
      </p:grpSpPr>
      <p:sp>
        <p:nvSpPr>
          <p:cNvPr id="4" name="Flowchart: Punched Tape 3">
            <a:extLst>
              <a:ext uri="{FF2B5EF4-FFF2-40B4-BE49-F238E27FC236}">
                <a16:creationId xmlns:a16="http://schemas.microsoft.com/office/drawing/2014/main" id="{CAB8F2EB-255A-950B-631A-8E9F30B33914}"/>
              </a:ext>
            </a:extLst>
          </p:cNvPr>
          <p:cNvSpPr/>
          <p:nvPr/>
        </p:nvSpPr>
        <p:spPr>
          <a:xfrm>
            <a:off x="929148" y="1019482"/>
            <a:ext cx="7506929" cy="3104536"/>
          </a:xfrm>
          <a:prstGeom prst="flowChartPunchedTape">
            <a:avLst/>
          </a:prstGeom>
          <a:solidFill>
            <a:schemeClr val="tx2">
              <a:lumMod val="20000"/>
              <a:lumOff val="80000"/>
            </a:schemeClr>
          </a:solidFill>
          <a:ln>
            <a:solidFill>
              <a:schemeClr val="tx2">
                <a:lumMod val="50000"/>
              </a:schemeClr>
            </a:solidFill>
            <a:prstDash val="dashDo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lnSpc>
                <a:spcPct val="150000"/>
              </a:lnSpc>
            </a:pPr>
            <a:r>
              <a:rPr lang="en-US" sz="4000" b="1">
                <a:solidFill>
                  <a:schemeClr val="bg2">
                    <a:lumMod val="50000"/>
                  </a:schemeClr>
                </a:solidFill>
                <a:latin typeface="+mj-lt"/>
              </a:rPr>
              <a:t>BÀI 27: </a:t>
            </a:r>
          </a:p>
          <a:p>
            <a:pPr algn="ctr">
              <a:lnSpc>
                <a:spcPct val="150000"/>
              </a:lnSpc>
            </a:pPr>
            <a:r>
              <a:rPr lang="fr-FR" sz="4000" b="1" kern="0">
                <a:solidFill>
                  <a:srgbClr val="000000"/>
                </a:solidFill>
                <a:effectLst/>
                <a:latin typeface="+mj-lt"/>
                <a:ea typeface="Calibri" panose="020F0502020204030204" pitchFamily="34" charset="0"/>
                <a:cs typeface="Times New Roman" panose="02020603050405020304" pitchFamily="18" charset="0"/>
              </a:rPr>
              <a:t>ACETIC ACID</a:t>
            </a:r>
            <a:endParaRPr lang="en-US" sz="4000" b="1">
              <a:solidFill>
                <a:schemeClr val="bg2">
                  <a:lumMod val="50000"/>
                </a:schemeClr>
              </a:solidFill>
              <a:latin typeface="+mj-lt"/>
            </a:endParaRPr>
          </a:p>
        </p:txBody>
      </p:sp>
    </p:spTree>
  </p:cSld>
  <p:clrMapOvr>
    <a:masterClrMapping/>
  </p:clrMapOvr>
  <mc:AlternateContent xmlns:mc="http://schemas.openxmlformats.org/markup-compatibility/2006" xmlns:p14="http://schemas.microsoft.com/office/powerpoint/2010/main">
    <mc:Choice Requires="p14">
      <p:transition spd="med">
        <p14:switch dir="r"/>
      </p:transition>
    </mc:Choice>
    <mc:Fallback xmlns="">
      <p:transition spd="med">
        <p:fade/>
      </p:transition>
    </mc:Fallback>
  </mc:AlternateContent>
</p:sld>
</file>

<file path=ppt/slides/slide30.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1832"/>
        <p:cNvGrpSpPr/>
        <p:nvPr/>
      </p:nvGrpSpPr>
      <p:grpSpPr>
        <a:xfrm>
          <a:off x="0" y="0"/>
          <a:ext cx="0" cy="0"/>
          <a:chOff x="0" y="0"/>
          <a:chExt cx="0" cy="0"/>
        </a:xfrm>
      </p:grpSpPr>
      <p:sp>
        <p:nvSpPr>
          <p:cNvPr id="5" name="Arrow: Pentagon 4">
            <a:extLst>
              <a:ext uri="{FF2B5EF4-FFF2-40B4-BE49-F238E27FC236}">
                <a16:creationId xmlns:a16="http://schemas.microsoft.com/office/drawing/2014/main" id="{E2DF40FE-9EBF-2747-E1F0-18DBD0134826}"/>
              </a:ext>
            </a:extLst>
          </p:cNvPr>
          <p:cNvSpPr/>
          <p:nvPr/>
        </p:nvSpPr>
        <p:spPr>
          <a:xfrm>
            <a:off x="0" y="176981"/>
            <a:ext cx="7049729" cy="1135625"/>
          </a:xfrm>
          <a:prstGeom prst="homePlate">
            <a:avLst/>
          </a:prstGeom>
          <a:solidFill>
            <a:schemeClr val="bg2">
              <a:lumMod val="20000"/>
              <a:lumOff val="80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lnSpc>
                <a:spcPct val="150000"/>
              </a:lnSpc>
            </a:pPr>
            <a:r>
              <a:rPr lang="fr-FR" sz="2000">
                <a:solidFill>
                  <a:srgbClr val="000000"/>
                </a:solidFill>
                <a:effectLst/>
                <a:latin typeface="+mj-lt"/>
                <a:ea typeface="Calibri" panose="020F0502020204030204" pitchFamily="34" charset="0"/>
                <a:cs typeface="Times New Roman" panose="02020603050405020304" pitchFamily="18" charset="0"/>
              </a:rPr>
              <a:t>Em hãy tìm hiểu và trình bày trước lớp cách làm giấm từ quả chín hoặc tinh bột.</a:t>
            </a:r>
            <a:endParaRPr lang="en-US" sz="2000">
              <a:effectLst/>
              <a:latin typeface="+mj-lt"/>
              <a:ea typeface="Calibri" panose="020F0502020204030204" pitchFamily="34" charset="0"/>
              <a:cs typeface="Times New Roman" panose="02020603050405020304" pitchFamily="18" charset="0"/>
            </a:endParaRPr>
          </a:p>
        </p:txBody>
      </p:sp>
      <p:pic>
        <p:nvPicPr>
          <p:cNvPr id="11" name="Picture 41">
            <a:extLst>
              <a:ext uri="{FF2B5EF4-FFF2-40B4-BE49-F238E27FC236}">
                <a16:creationId xmlns:a16="http://schemas.microsoft.com/office/drawing/2014/main" id="{C71757EE-0CE3-7FEF-FFC4-49489701CBB8}"/>
              </a:ext>
            </a:extLst>
          </p:cNvPr>
          <p:cNvPicPr>
            <a:picLocks noChangeAspect="1"/>
          </p:cNvPicPr>
          <p:nvPr/>
        </p:nvPicPr>
        <p:blipFill>
          <a:blip r:embed="rId3" cstate="print">
            <a:extLst>
              <a:ext uri="{28A0092B-C50C-407E-A947-70E740481C1C}">
                <a14:useLocalDpi xmlns:a14="http://schemas.microsoft.com/office/drawing/2010/main" val="0"/>
              </a:ext>
              <a:ext uri="{96DAC541-7B7A-43D3-8B79-37D633B846F1}">
                <asvg:svgBlip xmlns:asvg="http://schemas.microsoft.com/office/drawing/2016/SVG/main" r:embed="rId4"/>
              </a:ext>
            </a:extLst>
          </a:blip>
          <a:srcRect/>
          <a:stretch>
            <a:fillRect/>
          </a:stretch>
        </p:blipFill>
        <p:spPr>
          <a:xfrm>
            <a:off x="7164151" y="30317"/>
            <a:ext cx="1802868" cy="1282289"/>
          </a:xfrm>
          <a:prstGeom prst="rect">
            <a:avLst/>
          </a:prstGeom>
        </p:spPr>
      </p:pic>
      <p:sp>
        <p:nvSpPr>
          <p:cNvPr id="12" name="Scroll: Horizontal 11">
            <a:extLst>
              <a:ext uri="{FF2B5EF4-FFF2-40B4-BE49-F238E27FC236}">
                <a16:creationId xmlns:a16="http://schemas.microsoft.com/office/drawing/2014/main" id="{CCE0B531-19FB-69B1-FB37-1DB89225ACBA}"/>
              </a:ext>
            </a:extLst>
          </p:cNvPr>
          <p:cNvSpPr/>
          <p:nvPr/>
        </p:nvSpPr>
        <p:spPr>
          <a:xfrm>
            <a:off x="184356" y="1511709"/>
            <a:ext cx="1651821" cy="752168"/>
          </a:xfrm>
          <a:prstGeom prst="horizontalScroll">
            <a:avLst/>
          </a:prstGeom>
          <a:solidFill>
            <a:schemeClr val="accent5">
              <a:lumMod val="20000"/>
              <a:lumOff val="80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000" b="1">
                <a:solidFill>
                  <a:schemeClr val="tx1">
                    <a:lumMod val="95000"/>
                    <a:lumOff val="5000"/>
                  </a:schemeClr>
                </a:solidFill>
              </a:rPr>
              <a:t>Tiến hành</a:t>
            </a:r>
          </a:p>
        </p:txBody>
      </p:sp>
      <p:sp>
        <p:nvSpPr>
          <p:cNvPr id="20" name="TextBox 19">
            <a:extLst>
              <a:ext uri="{FF2B5EF4-FFF2-40B4-BE49-F238E27FC236}">
                <a16:creationId xmlns:a16="http://schemas.microsoft.com/office/drawing/2014/main" id="{B4A9252E-4419-2622-70C7-462F32AA2F31}"/>
              </a:ext>
            </a:extLst>
          </p:cNvPr>
          <p:cNvSpPr txBox="1"/>
          <p:nvPr/>
        </p:nvSpPr>
        <p:spPr>
          <a:xfrm>
            <a:off x="2064775" y="1332661"/>
            <a:ext cx="6975986" cy="3780522"/>
          </a:xfrm>
          <a:prstGeom prst="rect">
            <a:avLst/>
          </a:prstGeom>
          <a:noFill/>
        </p:spPr>
        <p:txBody>
          <a:bodyPr wrap="square">
            <a:spAutoFit/>
          </a:bodyPr>
          <a:lstStyle/>
          <a:p>
            <a:pPr marL="342900" marR="0" indent="-342900" algn="just">
              <a:lnSpc>
                <a:spcPct val="150000"/>
              </a:lnSpc>
              <a:spcBef>
                <a:spcPts val="0"/>
              </a:spcBef>
              <a:spcAft>
                <a:spcPts val="0"/>
              </a:spcAft>
              <a:buFont typeface="Arial" panose="020B0604020202020204" pitchFamily="34" charset="0"/>
              <a:buChar char="•"/>
            </a:pPr>
            <a:r>
              <a:rPr lang="fr-FR" sz="1800" kern="0">
                <a:solidFill>
                  <a:srgbClr val="000000"/>
                </a:solidFill>
                <a:effectLst/>
                <a:latin typeface="+mj-lt"/>
                <a:ea typeface="Calibri" panose="020F0502020204030204" pitchFamily="34" charset="0"/>
                <a:cs typeface="Times New Roman" panose="02020603050405020304" pitchFamily="18" charset="0"/>
              </a:rPr>
              <a:t>Hòa tan đường với nước rồi cho thêm rượu trắng và giấm gạo để làm mồi cho giấm. </a:t>
            </a:r>
          </a:p>
          <a:p>
            <a:pPr marL="342900" marR="0" indent="-342900" algn="just">
              <a:lnSpc>
                <a:spcPct val="150000"/>
              </a:lnSpc>
              <a:spcBef>
                <a:spcPts val="0"/>
              </a:spcBef>
              <a:spcAft>
                <a:spcPts val="0"/>
              </a:spcAft>
              <a:buFont typeface="Arial" panose="020B0604020202020204" pitchFamily="34" charset="0"/>
              <a:buChar char="•"/>
            </a:pPr>
            <a:r>
              <a:rPr lang="fr-FR" sz="1800" kern="0">
                <a:solidFill>
                  <a:srgbClr val="000000"/>
                </a:solidFill>
                <a:effectLst/>
                <a:latin typeface="+mj-lt"/>
                <a:ea typeface="Calibri" panose="020F0502020204030204" pitchFamily="34" charset="0"/>
                <a:cs typeface="Times New Roman" panose="02020603050405020304" pitchFamily="18" charset="0"/>
              </a:rPr>
              <a:t>Chuối, dứa hoặc táo được gọt sạch vỏ, cắt miếng và cho vào lọ thủy tinh rồi chế nước vào lọ, lưu ý cần chừa lại khoảng 3 cm cách miệng lọ để lấy chỗ cho giấm lên men.</a:t>
            </a:r>
          </a:p>
          <a:p>
            <a:pPr marL="342900" marR="0" indent="-342900" algn="just">
              <a:lnSpc>
                <a:spcPct val="150000"/>
              </a:lnSpc>
              <a:spcBef>
                <a:spcPts val="0"/>
              </a:spcBef>
              <a:spcAft>
                <a:spcPts val="0"/>
              </a:spcAft>
              <a:buFont typeface="Arial" panose="020B0604020202020204" pitchFamily="34" charset="0"/>
              <a:buChar char="•"/>
            </a:pPr>
            <a:r>
              <a:rPr lang="fr-FR" sz="1800" kern="0">
                <a:solidFill>
                  <a:srgbClr val="000000"/>
                </a:solidFill>
                <a:effectLst/>
                <a:latin typeface="+mj-lt"/>
                <a:ea typeface="Calibri" panose="020F0502020204030204" pitchFamily="34" charset="0"/>
                <a:cs typeface="Times New Roman" panose="02020603050405020304" pitchFamily="18" charset="0"/>
              </a:rPr>
              <a:t>Đặt miếng vải lên miệng lọ rồi buộc lại, cất lọ nơi thoáng mát.</a:t>
            </a:r>
          </a:p>
          <a:p>
            <a:pPr marL="342900" marR="0" indent="-342900" algn="just">
              <a:lnSpc>
                <a:spcPct val="150000"/>
              </a:lnSpc>
              <a:spcBef>
                <a:spcPts val="0"/>
              </a:spcBef>
              <a:spcAft>
                <a:spcPts val="0"/>
              </a:spcAft>
              <a:buFont typeface="Arial" panose="020B0604020202020204" pitchFamily="34" charset="0"/>
              <a:buChar char="•"/>
            </a:pPr>
            <a:r>
              <a:rPr lang="fr-FR" sz="1800" kern="0">
                <a:solidFill>
                  <a:srgbClr val="000000"/>
                </a:solidFill>
                <a:effectLst/>
                <a:latin typeface="+mj-lt"/>
                <a:ea typeface="Calibri" panose="020F0502020204030204" pitchFamily="34" charset="0"/>
                <a:cs typeface="Times New Roman" panose="02020603050405020304" pitchFamily="18" charset="0"/>
              </a:rPr>
              <a:t>Thời gian từ khi giấm lên men đến khi có thể sử dụng được là khoảng 1 tháng. Trong quá trình đó nếu thấy xuất hiện váng thì cần hớt bỏ váng.</a:t>
            </a:r>
            <a:endParaRPr lang="en-US" sz="2000">
              <a:effectLst/>
              <a:latin typeface="+mj-lt"/>
              <a:ea typeface="Calibri" panose="020F0502020204030204" pitchFamily="34" charset="0"/>
              <a:cs typeface="Times New Roman" panose="02020603050405020304" pitchFamily="18" charset="0"/>
            </a:endParaRPr>
          </a:p>
        </p:txBody>
      </p:sp>
    </p:spTree>
    <p:extLst>
      <p:ext uri="{BB962C8B-B14F-4D97-AF65-F5344CB8AC3E}">
        <p14:creationId xmlns:p14="http://schemas.microsoft.com/office/powerpoint/2010/main" val="683966643"/>
      </p:ext>
    </p:extLst>
  </p:cSld>
  <p:clrMapOvr>
    <a:masterClrMapping/>
  </p:clrMapOvr>
  <p:transition spd="med">
    <p:wip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barn(inVertical)">
                                      <p:cBhvr>
                                        <p:cTn id="7" dur="500"/>
                                        <p:tgtEl>
                                          <p:spTgt spid="12"/>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20"/>
                                        </p:tgtEl>
                                        <p:attrNameLst>
                                          <p:attrName>style.visibility</p:attrName>
                                        </p:attrNameLst>
                                      </p:cBhvr>
                                      <p:to>
                                        <p:strVal val="visible"/>
                                      </p:to>
                                    </p:set>
                                    <p:animEffect transition="in" filter="barn(inVertical)">
                                      <p:cBhvr>
                                        <p:cTn id="10" dur="5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20" grpId="0"/>
    </p:bld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Shape 87"/>
        <p:cNvGrpSpPr/>
        <p:nvPr/>
      </p:nvGrpSpPr>
      <p:grpSpPr>
        <a:xfrm>
          <a:off x="0" y="0"/>
          <a:ext cx="0" cy="0"/>
          <a:chOff x="0" y="0"/>
          <a:chExt cx="0" cy="0"/>
        </a:xfrm>
      </p:grpSpPr>
      <p:sp>
        <p:nvSpPr>
          <p:cNvPr id="88" name="Google Shape;88;p1"/>
          <p:cNvSpPr/>
          <p:nvPr/>
        </p:nvSpPr>
        <p:spPr>
          <a:xfrm>
            <a:off x="0" y="0"/>
            <a:ext cx="9144000" cy="5143500"/>
          </a:xfrm>
          <a:custGeom>
            <a:avLst/>
            <a:gdLst/>
            <a:ahLst/>
            <a:cxnLst/>
            <a:rect l="l" t="t" r="r" b="b"/>
            <a:pathLst>
              <a:path w="18288000" h="10287000" extrusionOk="0">
                <a:moveTo>
                  <a:pt x="0" y="0"/>
                </a:moveTo>
                <a:lnTo>
                  <a:pt x="18288000" y="0"/>
                </a:lnTo>
                <a:lnTo>
                  <a:pt x="18288000" y="10287000"/>
                </a:lnTo>
                <a:lnTo>
                  <a:pt x="0" y="10287000"/>
                </a:lnTo>
                <a:lnTo>
                  <a:pt x="0" y="0"/>
                </a:lnTo>
                <a:close/>
              </a:path>
            </a:pathLst>
          </a:custGeom>
          <a:blipFill rotWithShape="1">
            <a:blip r:embed="rId3">
              <a:alphaModFix/>
            </a:blip>
            <a:stretch>
              <a:fillRect l="-635" r="-634"/>
            </a:stretch>
          </a:blipFill>
          <a:ln>
            <a:noFill/>
          </a:ln>
        </p:spPr>
      </p:sp>
      <p:grpSp>
        <p:nvGrpSpPr>
          <p:cNvPr id="89" name="Google Shape;89;p1"/>
          <p:cNvGrpSpPr/>
          <p:nvPr/>
        </p:nvGrpSpPr>
        <p:grpSpPr>
          <a:xfrm>
            <a:off x="-12858" y="1348040"/>
            <a:ext cx="9144000" cy="2447422"/>
            <a:chOff x="0" y="0"/>
            <a:chExt cx="63019217" cy="13778787"/>
          </a:xfrm>
        </p:grpSpPr>
        <p:sp>
          <p:nvSpPr>
            <p:cNvPr id="90" name="Google Shape;90;p1"/>
            <p:cNvSpPr/>
            <p:nvPr/>
          </p:nvSpPr>
          <p:spPr>
            <a:xfrm>
              <a:off x="72390" y="72390"/>
              <a:ext cx="62874441" cy="13634007"/>
            </a:xfrm>
            <a:custGeom>
              <a:avLst/>
              <a:gdLst/>
              <a:ahLst/>
              <a:cxnLst/>
              <a:rect l="l" t="t" r="r" b="b"/>
              <a:pathLst>
                <a:path w="62874441" h="13634007" extrusionOk="0">
                  <a:moveTo>
                    <a:pt x="0" y="0"/>
                  </a:moveTo>
                  <a:lnTo>
                    <a:pt x="62874441" y="0"/>
                  </a:lnTo>
                  <a:lnTo>
                    <a:pt x="62874441" y="13634007"/>
                  </a:lnTo>
                  <a:lnTo>
                    <a:pt x="0" y="13634007"/>
                  </a:lnTo>
                  <a:lnTo>
                    <a:pt x="0" y="0"/>
                  </a:lnTo>
                  <a:close/>
                </a:path>
              </a:pathLst>
            </a:custGeom>
            <a:solidFill>
              <a:srgbClr val="7FA659"/>
            </a:solidFill>
            <a:ln>
              <a:noFill/>
            </a:ln>
          </p:spPr>
        </p:sp>
        <p:sp>
          <p:nvSpPr>
            <p:cNvPr id="91" name="Google Shape;91;p1"/>
            <p:cNvSpPr/>
            <p:nvPr/>
          </p:nvSpPr>
          <p:spPr>
            <a:xfrm>
              <a:off x="0" y="0"/>
              <a:ext cx="63019217" cy="13778787"/>
            </a:xfrm>
            <a:custGeom>
              <a:avLst/>
              <a:gdLst/>
              <a:ahLst/>
              <a:cxnLst/>
              <a:rect l="l" t="t" r="r" b="b"/>
              <a:pathLst>
                <a:path w="63019217" h="13778787" extrusionOk="0">
                  <a:moveTo>
                    <a:pt x="62874438" y="13634007"/>
                  </a:moveTo>
                  <a:lnTo>
                    <a:pt x="63019217" y="13634007"/>
                  </a:lnTo>
                  <a:lnTo>
                    <a:pt x="63019217" y="13778787"/>
                  </a:lnTo>
                  <a:lnTo>
                    <a:pt x="62874438" y="13778787"/>
                  </a:lnTo>
                  <a:lnTo>
                    <a:pt x="62874438" y="13634007"/>
                  </a:lnTo>
                  <a:close/>
                  <a:moveTo>
                    <a:pt x="0" y="144780"/>
                  </a:moveTo>
                  <a:lnTo>
                    <a:pt x="144780" y="144780"/>
                  </a:lnTo>
                  <a:lnTo>
                    <a:pt x="144780" y="13634007"/>
                  </a:lnTo>
                  <a:lnTo>
                    <a:pt x="0" y="13634007"/>
                  </a:lnTo>
                  <a:lnTo>
                    <a:pt x="0" y="144780"/>
                  </a:lnTo>
                  <a:close/>
                  <a:moveTo>
                    <a:pt x="0" y="13634007"/>
                  </a:moveTo>
                  <a:lnTo>
                    <a:pt x="144780" y="13634007"/>
                  </a:lnTo>
                  <a:lnTo>
                    <a:pt x="144780" y="13778787"/>
                  </a:lnTo>
                  <a:lnTo>
                    <a:pt x="0" y="13778787"/>
                  </a:lnTo>
                  <a:lnTo>
                    <a:pt x="0" y="13634007"/>
                  </a:lnTo>
                  <a:close/>
                  <a:moveTo>
                    <a:pt x="62874438" y="144780"/>
                  </a:moveTo>
                  <a:lnTo>
                    <a:pt x="63019217" y="144780"/>
                  </a:lnTo>
                  <a:lnTo>
                    <a:pt x="63019217" y="13634007"/>
                  </a:lnTo>
                  <a:lnTo>
                    <a:pt x="62874438" y="13634007"/>
                  </a:lnTo>
                  <a:lnTo>
                    <a:pt x="62874438" y="144780"/>
                  </a:lnTo>
                  <a:close/>
                  <a:moveTo>
                    <a:pt x="144780" y="13634007"/>
                  </a:moveTo>
                  <a:lnTo>
                    <a:pt x="62874438" y="13634007"/>
                  </a:lnTo>
                  <a:lnTo>
                    <a:pt x="62874438" y="13778787"/>
                  </a:lnTo>
                  <a:lnTo>
                    <a:pt x="144780" y="13778787"/>
                  </a:lnTo>
                  <a:lnTo>
                    <a:pt x="144780" y="13634007"/>
                  </a:lnTo>
                  <a:close/>
                  <a:moveTo>
                    <a:pt x="62874438" y="0"/>
                  </a:moveTo>
                  <a:lnTo>
                    <a:pt x="63019217" y="0"/>
                  </a:lnTo>
                  <a:lnTo>
                    <a:pt x="63019217" y="144780"/>
                  </a:lnTo>
                  <a:lnTo>
                    <a:pt x="62874438" y="144780"/>
                  </a:lnTo>
                  <a:lnTo>
                    <a:pt x="62874438" y="0"/>
                  </a:lnTo>
                  <a:close/>
                  <a:moveTo>
                    <a:pt x="0" y="0"/>
                  </a:moveTo>
                  <a:lnTo>
                    <a:pt x="144780" y="0"/>
                  </a:lnTo>
                  <a:lnTo>
                    <a:pt x="144780" y="144780"/>
                  </a:lnTo>
                  <a:lnTo>
                    <a:pt x="0" y="144780"/>
                  </a:lnTo>
                  <a:lnTo>
                    <a:pt x="0" y="0"/>
                  </a:lnTo>
                  <a:close/>
                  <a:moveTo>
                    <a:pt x="144780" y="0"/>
                  </a:moveTo>
                  <a:lnTo>
                    <a:pt x="62874438" y="0"/>
                  </a:lnTo>
                  <a:lnTo>
                    <a:pt x="62874438" y="144780"/>
                  </a:lnTo>
                  <a:lnTo>
                    <a:pt x="144780" y="144780"/>
                  </a:lnTo>
                  <a:lnTo>
                    <a:pt x="144780" y="0"/>
                  </a:lnTo>
                  <a:close/>
                </a:path>
              </a:pathLst>
            </a:custGeom>
            <a:solidFill>
              <a:srgbClr val="000000"/>
            </a:solidFill>
            <a:ln>
              <a:noFill/>
            </a:ln>
          </p:spPr>
        </p:sp>
      </p:grpSp>
      <p:grpSp>
        <p:nvGrpSpPr>
          <p:cNvPr id="92" name="Google Shape;92;p1"/>
          <p:cNvGrpSpPr/>
          <p:nvPr/>
        </p:nvGrpSpPr>
        <p:grpSpPr>
          <a:xfrm>
            <a:off x="-12858" y="1557764"/>
            <a:ext cx="9156857" cy="2027972"/>
            <a:chOff x="0" y="0"/>
            <a:chExt cx="57384528" cy="10764024"/>
          </a:xfrm>
        </p:grpSpPr>
        <p:sp>
          <p:nvSpPr>
            <p:cNvPr id="93" name="Google Shape;93;p1"/>
            <p:cNvSpPr/>
            <p:nvPr/>
          </p:nvSpPr>
          <p:spPr>
            <a:xfrm>
              <a:off x="72390" y="72390"/>
              <a:ext cx="57239752" cy="10619244"/>
            </a:xfrm>
            <a:custGeom>
              <a:avLst/>
              <a:gdLst/>
              <a:ahLst/>
              <a:cxnLst/>
              <a:rect l="l" t="t" r="r" b="b"/>
              <a:pathLst>
                <a:path w="57239752" h="10619244" extrusionOk="0">
                  <a:moveTo>
                    <a:pt x="0" y="0"/>
                  </a:moveTo>
                  <a:lnTo>
                    <a:pt x="57239752" y="0"/>
                  </a:lnTo>
                  <a:lnTo>
                    <a:pt x="57239752" y="10619244"/>
                  </a:lnTo>
                  <a:lnTo>
                    <a:pt x="0" y="10619244"/>
                  </a:lnTo>
                  <a:lnTo>
                    <a:pt x="0" y="0"/>
                  </a:lnTo>
                  <a:close/>
                </a:path>
              </a:pathLst>
            </a:custGeom>
            <a:solidFill>
              <a:srgbClr val="FFFFFF"/>
            </a:solidFill>
            <a:ln>
              <a:noFill/>
            </a:ln>
          </p:spPr>
        </p:sp>
        <p:sp>
          <p:nvSpPr>
            <p:cNvPr id="94" name="Google Shape;94;p1"/>
            <p:cNvSpPr/>
            <p:nvPr/>
          </p:nvSpPr>
          <p:spPr>
            <a:xfrm>
              <a:off x="0" y="0"/>
              <a:ext cx="57384528" cy="10764024"/>
            </a:xfrm>
            <a:custGeom>
              <a:avLst/>
              <a:gdLst/>
              <a:ahLst/>
              <a:cxnLst/>
              <a:rect l="l" t="t" r="r" b="b"/>
              <a:pathLst>
                <a:path w="57384528" h="10764024" extrusionOk="0">
                  <a:moveTo>
                    <a:pt x="57239750" y="10619244"/>
                  </a:moveTo>
                  <a:lnTo>
                    <a:pt x="57384528" y="10619244"/>
                  </a:lnTo>
                  <a:lnTo>
                    <a:pt x="57384528" y="10764024"/>
                  </a:lnTo>
                  <a:lnTo>
                    <a:pt x="57239750" y="10764024"/>
                  </a:lnTo>
                  <a:lnTo>
                    <a:pt x="57239750" y="10619244"/>
                  </a:lnTo>
                  <a:close/>
                  <a:moveTo>
                    <a:pt x="0" y="144780"/>
                  </a:moveTo>
                  <a:lnTo>
                    <a:pt x="144780" y="144780"/>
                  </a:lnTo>
                  <a:lnTo>
                    <a:pt x="144780" y="10619244"/>
                  </a:lnTo>
                  <a:lnTo>
                    <a:pt x="0" y="10619244"/>
                  </a:lnTo>
                  <a:lnTo>
                    <a:pt x="0" y="144780"/>
                  </a:lnTo>
                  <a:close/>
                  <a:moveTo>
                    <a:pt x="0" y="10619244"/>
                  </a:moveTo>
                  <a:lnTo>
                    <a:pt x="144780" y="10619244"/>
                  </a:lnTo>
                  <a:lnTo>
                    <a:pt x="144780" y="10764024"/>
                  </a:lnTo>
                  <a:lnTo>
                    <a:pt x="0" y="10764024"/>
                  </a:lnTo>
                  <a:lnTo>
                    <a:pt x="0" y="10619244"/>
                  </a:lnTo>
                  <a:close/>
                  <a:moveTo>
                    <a:pt x="57239750" y="144780"/>
                  </a:moveTo>
                  <a:lnTo>
                    <a:pt x="57384528" y="144780"/>
                  </a:lnTo>
                  <a:lnTo>
                    <a:pt x="57384528" y="10619244"/>
                  </a:lnTo>
                  <a:lnTo>
                    <a:pt x="57239750" y="10619244"/>
                  </a:lnTo>
                  <a:lnTo>
                    <a:pt x="57239750" y="144780"/>
                  </a:lnTo>
                  <a:close/>
                  <a:moveTo>
                    <a:pt x="144780" y="10619244"/>
                  </a:moveTo>
                  <a:lnTo>
                    <a:pt x="57239750" y="10619244"/>
                  </a:lnTo>
                  <a:lnTo>
                    <a:pt x="57239750" y="10764024"/>
                  </a:lnTo>
                  <a:lnTo>
                    <a:pt x="144780" y="10764024"/>
                  </a:lnTo>
                  <a:lnTo>
                    <a:pt x="144780" y="10619244"/>
                  </a:lnTo>
                  <a:close/>
                  <a:moveTo>
                    <a:pt x="57239750" y="0"/>
                  </a:moveTo>
                  <a:lnTo>
                    <a:pt x="57384528" y="0"/>
                  </a:lnTo>
                  <a:lnTo>
                    <a:pt x="57384528" y="144780"/>
                  </a:lnTo>
                  <a:lnTo>
                    <a:pt x="57239750" y="144780"/>
                  </a:lnTo>
                  <a:lnTo>
                    <a:pt x="57239750" y="0"/>
                  </a:lnTo>
                  <a:close/>
                  <a:moveTo>
                    <a:pt x="0" y="0"/>
                  </a:moveTo>
                  <a:lnTo>
                    <a:pt x="144780" y="0"/>
                  </a:lnTo>
                  <a:lnTo>
                    <a:pt x="144780" y="144780"/>
                  </a:lnTo>
                  <a:lnTo>
                    <a:pt x="0" y="144780"/>
                  </a:lnTo>
                  <a:lnTo>
                    <a:pt x="0" y="0"/>
                  </a:lnTo>
                  <a:close/>
                  <a:moveTo>
                    <a:pt x="144780" y="0"/>
                  </a:moveTo>
                  <a:lnTo>
                    <a:pt x="57239750" y="0"/>
                  </a:lnTo>
                  <a:lnTo>
                    <a:pt x="57239750" y="144780"/>
                  </a:lnTo>
                  <a:lnTo>
                    <a:pt x="144780" y="144780"/>
                  </a:lnTo>
                  <a:lnTo>
                    <a:pt x="144780" y="0"/>
                  </a:lnTo>
                  <a:close/>
                </a:path>
              </a:pathLst>
            </a:custGeom>
            <a:solidFill>
              <a:srgbClr val="000000"/>
            </a:solidFill>
            <a:ln>
              <a:noFill/>
            </a:ln>
          </p:spPr>
        </p:sp>
      </p:grpSp>
      <p:sp>
        <p:nvSpPr>
          <p:cNvPr id="95" name="Google Shape;95;p1"/>
          <p:cNvSpPr/>
          <p:nvPr/>
        </p:nvSpPr>
        <p:spPr>
          <a:xfrm>
            <a:off x="5829300" y="258594"/>
            <a:ext cx="3130834" cy="4857144"/>
          </a:xfrm>
          <a:custGeom>
            <a:avLst/>
            <a:gdLst/>
            <a:ahLst/>
            <a:cxnLst/>
            <a:rect l="l" t="t" r="r" b="b"/>
            <a:pathLst>
              <a:path w="6261668" h="9714288" extrusionOk="0">
                <a:moveTo>
                  <a:pt x="0" y="0"/>
                </a:moveTo>
                <a:lnTo>
                  <a:pt x="6261668" y="0"/>
                </a:lnTo>
                <a:lnTo>
                  <a:pt x="6261668" y="9714287"/>
                </a:lnTo>
                <a:lnTo>
                  <a:pt x="0" y="9714287"/>
                </a:lnTo>
                <a:lnTo>
                  <a:pt x="0" y="0"/>
                </a:lnTo>
                <a:close/>
              </a:path>
            </a:pathLst>
          </a:custGeom>
          <a:blipFill rotWithShape="1">
            <a:blip r:embed="rId4">
              <a:alphaModFix/>
            </a:blip>
            <a:stretch>
              <a:fillRect/>
            </a:stretch>
          </a:blipFill>
          <a:ln>
            <a:noFill/>
          </a:ln>
        </p:spPr>
      </p:sp>
      <p:sp>
        <p:nvSpPr>
          <p:cNvPr id="96" name="Google Shape;96;p1"/>
          <p:cNvSpPr txBox="1"/>
          <p:nvPr/>
        </p:nvSpPr>
        <p:spPr>
          <a:xfrm>
            <a:off x="228600" y="2000250"/>
            <a:ext cx="5775217" cy="1061829"/>
          </a:xfrm>
          <a:prstGeom prst="rect">
            <a:avLst/>
          </a:prstGeom>
          <a:noFill/>
          <a:ln>
            <a:noFill/>
          </a:ln>
        </p:spPr>
        <p:txBody>
          <a:bodyPr spcFirstLastPara="1" wrap="square" lIns="0" tIns="0" rIns="0" bIns="0" anchor="t" anchorCtr="0">
            <a:spAutoFit/>
          </a:bodyPr>
          <a:lstStyle/>
          <a:p>
            <a:pPr algn="ctr" defTabSz="457200">
              <a:lnSpc>
                <a:spcPct val="150000"/>
              </a:lnSpc>
            </a:pPr>
            <a:r>
              <a:rPr lang="en-US" sz="4600" b="1">
                <a:solidFill>
                  <a:srgbClr val="095D40"/>
                </a:solidFill>
              </a:rPr>
              <a:t>TRÒ CHƠI HÁI NẤM</a:t>
            </a:r>
            <a:endParaRPr sz="4600" b="1">
              <a:solidFill>
                <a:srgbClr val="095D40"/>
              </a:solidFill>
            </a:endParaRPr>
          </a:p>
        </p:txBody>
      </p:sp>
    </p:spTree>
  </p:cSld>
  <p:clrMapOvr>
    <a:masterClrMapping/>
  </p:clrMapOvr>
  <p:transition spd="med">
    <p:blinds dir="vert"/>
  </p:transition>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Shape 100"/>
        <p:cNvGrpSpPr/>
        <p:nvPr/>
      </p:nvGrpSpPr>
      <p:grpSpPr>
        <a:xfrm>
          <a:off x="0" y="0"/>
          <a:ext cx="0" cy="0"/>
          <a:chOff x="0" y="0"/>
          <a:chExt cx="0" cy="0"/>
        </a:xfrm>
      </p:grpSpPr>
      <p:sp>
        <p:nvSpPr>
          <p:cNvPr id="101" name="Google Shape;101;p2"/>
          <p:cNvSpPr/>
          <p:nvPr/>
        </p:nvSpPr>
        <p:spPr>
          <a:xfrm>
            <a:off x="0" y="0"/>
            <a:ext cx="9144000" cy="5143500"/>
          </a:xfrm>
          <a:custGeom>
            <a:avLst/>
            <a:gdLst/>
            <a:ahLst/>
            <a:cxnLst/>
            <a:rect l="l" t="t" r="r" b="b"/>
            <a:pathLst>
              <a:path w="18288000" h="10287000" extrusionOk="0">
                <a:moveTo>
                  <a:pt x="0" y="0"/>
                </a:moveTo>
                <a:lnTo>
                  <a:pt x="18288000" y="0"/>
                </a:lnTo>
                <a:lnTo>
                  <a:pt x="18288000" y="10287000"/>
                </a:lnTo>
                <a:lnTo>
                  <a:pt x="0" y="10287000"/>
                </a:lnTo>
                <a:lnTo>
                  <a:pt x="0" y="0"/>
                </a:lnTo>
                <a:close/>
              </a:path>
            </a:pathLst>
          </a:custGeom>
          <a:blipFill rotWithShape="1">
            <a:blip r:embed="rId3">
              <a:alphaModFix/>
            </a:blip>
            <a:stretch>
              <a:fillRect l="-635" r="-634"/>
            </a:stretch>
          </a:blipFill>
          <a:ln>
            <a:noFill/>
          </a:ln>
        </p:spPr>
      </p:sp>
      <p:grpSp>
        <p:nvGrpSpPr>
          <p:cNvPr id="102" name="Google Shape;102;p2"/>
          <p:cNvGrpSpPr/>
          <p:nvPr/>
        </p:nvGrpSpPr>
        <p:grpSpPr>
          <a:xfrm>
            <a:off x="266700" y="0"/>
            <a:ext cx="5510070" cy="5276851"/>
            <a:chOff x="19294" y="-1488428"/>
            <a:chExt cx="11020140" cy="13263857"/>
          </a:xfrm>
        </p:grpSpPr>
        <p:grpSp>
          <p:nvGrpSpPr>
            <p:cNvPr id="103" name="Google Shape;103;p2"/>
            <p:cNvGrpSpPr/>
            <p:nvPr/>
          </p:nvGrpSpPr>
          <p:grpSpPr>
            <a:xfrm>
              <a:off x="19294" y="-1488428"/>
              <a:ext cx="11020140" cy="13263857"/>
              <a:chOff x="0" y="0"/>
              <a:chExt cx="29683649" cy="37337228"/>
            </a:xfrm>
          </p:grpSpPr>
          <p:sp>
            <p:nvSpPr>
              <p:cNvPr id="104" name="Google Shape;104;p2"/>
              <p:cNvSpPr/>
              <p:nvPr/>
            </p:nvSpPr>
            <p:spPr>
              <a:xfrm>
                <a:off x="72390" y="72390"/>
                <a:ext cx="29538869" cy="37192445"/>
              </a:xfrm>
              <a:custGeom>
                <a:avLst/>
                <a:gdLst/>
                <a:ahLst/>
                <a:cxnLst/>
                <a:rect l="l" t="t" r="r" b="b"/>
                <a:pathLst>
                  <a:path w="29538869" h="37192445" extrusionOk="0">
                    <a:moveTo>
                      <a:pt x="0" y="0"/>
                    </a:moveTo>
                    <a:lnTo>
                      <a:pt x="29538869" y="0"/>
                    </a:lnTo>
                    <a:lnTo>
                      <a:pt x="29538869" y="37192445"/>
                    </a:lnTo>
                    <a:lnTo>
                      <a:pt x="0" y="37192445"/>
                    </a:lnTo>
                    <a:lnTo>
                      <a:pt x="0" y="0"/>
                    </a:lnTo>
                    <a:close/>
                  </a:path>
                </a:pathLst>
              </a:custGeom>
              <a:solidFill>
                <a:srgbClr val="7FA659"/>
              </a:solidFill>
              <a:ln>
                <a:noFill/>
              </a:ln>
            </p:spPr>
          </p:sp>
          <p:sp>
            <p:nvSpPr>
              <p:cNvPr id="105" name="Google Shape;105;p2"/>
              <p:cNvSpPr/>
              <p:nvPr/>
            </p:nvSpPr>
            <p:spPr>
              <a:xfrm>
                <a:off x="0" y="0"/>
                <a:ext cx="29683649" cy="37337228"/>
              </a:xfrm>
              <a:custGeom>
                <a:avLst/>
                <a:gdLst/>
                <a:ahLst/>
                <a:cxnLst/>
                <a:rect l="l" t="t" r="r" b="b"/>
                <a:pathLst>
                  <a:path w="29683649" h="37337228" extrusionOk="0">
                    <a:moveTo>
                      <a:pt x="29538870" y="37192446"/>
                    </a:moveTo>
                    <a:lnTo>
                      <a:pt x="29683649" y="37192446"/>
                    </a:lnTo>
                    <a:lnTo>
                      <a:pt x="29683649" y="37337228"/>
                    </a:lnTo>
                    <a:lnTo>
                      <a:pt x="29538870" y="37337228"/>
                    </a:lnTo>
                    <a:lnTo>
                      <a:pt x="29538870" y="37192446"/>
                    </a:lnTo>
                    <a:close/>
                    <a:moveTo>
                      <a:pt x="0" y="144780"/>
                    </a:moveTo>
                    <a:lnTo>
                      <a:pt x="144780" y="144780"/>
                    </a:lnTo>
                    <a:lnTo>
                      <a:pt x="144780" y="37192446"/>
                    </a:lnTo>
                    <a:lnTo>
                      <a:pt x="0" y="37192446"/>
                    </a:lnTo>
                    <a:lnTo>
                      <a:pt x="0" y="144780"/>
                    </a:lnTo>
                    <a:close/>
                    <a:moveTo>
                      <a:pt x="0" y="37192446"/>
                    </a:moveTo>
                    <a:lnTo>
                      <a:pt x="144780" y="37192446"/>
                    </a:lnTo>
                    <a:lnTo>
                      <a:pt x="144780" y="37337228"/>
                    </a:lnTo>
                    <a:lnTo>
                      <a:pt x="0" y="37337228"/>
                    </a:lnTo>
                    <a:lnTo>
                      <a:pt x="0" y="37192446"/>
                    </a:lnTo>
                    <a:close/>
                    <a:moveTo>
                      <a:pt x="29538870" y="144780"/>
                    </a:moveTo>
                    <a:lnTo>
                      <a:pt x="29683649" y="144780"/>
                    </a:lnTo>
                    <a:lnTo>
                      <a:pt x="29683649" y="37192446"/>
                    </a:lnTo>
                    <a:lnTo>
                      <a:pt x="29538870" y="37192446"/>
                    </a:lnTo>
                    <a:lnTo>
                      <a:pt x="29538870" y="144780"/>
                    </a:lnTo>
                    <a:close/>
                    <a:moveTo>
                      <a:pt x="144780" y="37192446"/>
                    </a:moveTo>
                    <a:lnTo>
                      <a:pt x="29538870" y="37192446"/>
                    </a:lnTo>
                    <a:lnTo>
                      <a:pt x="29538870" y="37337228"/>
                    </a:lnTo>
                    <a:lnTo>
                      <a:pt x="144780" y="37337228"/>
                    </a:lnTo>
                    <a:lnTo>
                      <a:pt x="144780" y="37192446"/>
                    </a:lnTo>
                    <a:close/>
                    <a:moveTo>
                      <a:pt x="29538870" y="0"/>
                    </a:moveTo>
                    <a:lnTo>
                      <a:pt x="29683649" y="0"/>
                    </a:lnTo>
                    <a:lnTo>
                      <a:pt x="29683649" y="144780"/>
                    </a:lnTo>
                    <a:lnTo>
                      <a:pt x="29538870" y="144780"/>
                    </a:lnTo>
                    <a:lnTo>
                      <a:pt x="29538870" y="0"/>
                    </a:lnTo>
                    <a:close/>
                    <a:moveTo>
                      <a:pt x="0" y="0"/>
                    </a:moveTo>
                    <a:lnTo>
                      <a:pt x="144780" y="0"/>
                    </a:lnTo>
                    <a:lnTo>
                      <a:pt x="144780" y="144780"/>
                    </a:lnTo>
                    <a:lnTo>
                      <a:pt x="0" y="144780"/>
                    </a:lnTo>
                    <a:lnTo>
                      <a:pt x="0" y="0"/>
                    </a:lnTo>
                    <a:close/>
                    <a:moveTo>
                      <a:pt x="144780" y="0"/>
                    </a:moveTo>
                    <a:lnTo>
                      <a:pt x="29538870" y="0"/>
                    </a:lnTo>
                    <a:lnTo>
                      <a:pt x="29538870" y="144780"/>
                    </a:lnTo>
                    <a:lnTo>
                      <a:pt x="144780" y="144780"/>
                    </a:lnTo>
                    <a:lnTo>
                      <a:pt x="144780" y="0"/>
                    </a:lnTo>
                    <a:close/>
                  </a:path>
                </a:pathLst>
              </a:custGeom>
              <a:solidFill>
                <a:srgbClr val="000000"/>
              </a:solidFill>
              <a:ln>
                <a:noFill/>
              </a:ln>
            </p:spPr>
          </p:sp>
        </p:grpSp>
        <p:grpSp>
          <p:nvGrpSpPr>
            <p:cNvPr id="106" name="Google Shape;106;p2"/>
            <p:cNvGrpSpPr/>
            <p:nvPr/>
          </p:nvGrpSpPr>
          <p:grpSpPr>
            <a:xfrm>
              <a:off x="533401" y="-1488428"/>
              <a:ext cx="10034432" cy="13063375"/>
              <a:chOff x="0" y="0"/>
              <a:chExt cx="25481994" cy="34668744"/>
            </a:xfrm>
          </p:grpSpPr>
          <p:sp>
            <p:nvSpPr>
              <p:cNvPr id="107" name="Google Shape;107;p2"/>
              <p:cNvSpPr/>
              <p:nvPr/>
            </p:nvSpPr>
            <p:spPr>
              <a:xfrm>
                <a:off x="72390" y="72389"/>
                <a:ext cx="25337214" cy="34523963"/>
              </a:xfrm>
              <a:custGeom>
                <a:avLst/>
                <a:gdLst/>
                <a:ahLst/>
                <a:cxnLst/>
                <a:rect l="l" t="t" r="r" b="b"/>
                <a:pathLst>
                  <a:path w="25337214" h="34523963" extrusionOk="0">
                    <a:moveTo>
                      <a:pt x="0" y="0"/>
                    </a:moveTo>
                    <a:lnTo>
                      <a:pt x="25337214" y="0"/>
                    </a:lnTo>
                    <a:lnTo>
                      <a:pt x="25337214" y="34523963"/>
                    </a:lnTo>
                    <a:lnTo>
                      <a:pt x="0" y="34523963"/>
                    </a:lnTo>
                    <a:lnTo>
                      <a:pt x="0" y="0"/>
                    </a:lnTo>
                    <a:close/>
                  </a:path>
                </a:pathLst>
              </a:custGeom>
              <a:solidFill>
                <a:srgbClr val="FFFFFF"/>
              </a:solidFill>
              <a:ln>
                <a:noFill/>
              </a:ln>
            </p:spPr>
          </p:sp>
          <p:sp>
            <p:nvSpPr>
              <p:cNvPr id="108" name="Google Shape;108;p2"/>
              <p:cNvSpPr/>
              <p:nvPr/>
            </p:nvSpPr>
            <p:spPr>
              <a:xfrm>
                <a:off x="0" y="0"/>
                <a:ext cx="25481994" cy="34668744"/>
              </a:xfrm>
              <a:custGeom>
                <a:avLst/>
                <a:gdLst/>
                <a:ahLst/>
                <a:cxnLst/>
                <a:rect l="l" t="t" r="r" b="b"/>
                <a:pathLst>
                  <a:path w="25481993" h="34668743" extrusionOk="0">
                    <a:moveTo>
                      <a:pt x="25337215" y="34523964"/>
                    </a:moveTo>
                    <a:lnTo>
                      <a:pt x="25481993" y="34523964"/>
                    </a:lnTo>
                    <a:lnTo>
                      <a:pt x="25481993" y="34668743"/>
                    </a:lnTo>
                    <a:lnTo>
                      <a:pt x="25337215" y="34668743"/>
                    </a:lnTo>
                    <a:lnTo>
                      <a:pt x="25337215" y="34523964"/>
                    </a:lnTo>
                    <a:close/>
                    <a:moveTo>
                      <a:pt x="0" y="144780"/>
                    </a:moveTo>
                    <a:lnTo>
                      <a:pt x="144780" y="144780"/>
                    </a:lnTo>
                    <a:lnTo>
                      <a:pt x="144780" y="34523964"/>
                    </a:lnTo>
                    <a:lnTo>
                      <a:pt x="0" y="34523964"/>
                    </a:lnTo>
                    <a:lnTo>
                      <a:pt x="0" y="144780"/>
                    </a:lnTo>
                    <a:close/>
                    <a:moveTo>
                      <a:pt x="0" y="34523964"/>
                    </a:moveTo>
                    <a:lnTo>
                      <a:pt x="144780" y="34523964"/>
                    </a:lnTo>
                    <a:lnTo>
                      <a:pt x="144780" y="34668743"/>
                    </a:lnTo>
                    <a:lnTo>
                      <a:pt x="0" y="34668743"/>
                    </a:lnTo>
                    <a:lnTo>
                      <a:pt x="0" y="34523964"/>
                    </a:lnTo>
                    <a:close/>
                    <a:moveTo>
                      <a:pt x="25337215" y="144780"/>
                    </a:moveTo>
                    <a:lnTo>
                      <a:pt x="25481993" y="144780"/>
                    </a:lnTo>
                    <a:lnTo>
                      <a:pt x="25481993" y="34523964"/>
                    </a:lnTo>
                    <a:lnTo>
                      <a:pt x="25337215" y="34523964"/>
                    </a:lnTo>
                    <a:lnTo>
                      <a:pt x="25337215" y="144780"/>
                    </a:lnTo>
                    <a:close/>
                    <a:moveTo>
                      <a:pt x="144780" y="34523964"/>
                    </a:moveTo>
                    <a:lnTo>
                      <a:pt x="25337215" y="34523964"/>
                    </a:lnTo>
                    <a:lnTo>
                      <a:pt x="25337215" y="34668743"/>
                    </a:lnTo>
                    <a:lnTo>
                      <a:pt x="144780" y="34668743"/>
                    </a:lnTo>
                    <a:lnTo>
                      <a:pt x="144780" y="34523964"/>
                    </a:lnTo>
                    <a:close/>
                    <a:moveTo>
                      <a:pt x="25337215" y="0"/>
                    </a:moveTo>
                    <a:lnTo>
                      <a:pt x="25481993" y="0"/>
                    </a:lnTo>
                    <a:lnTo>
                      <a:pt x="25481993" y="144780"/>
                    </a:lnTo>
                    <a:lnTo>
                      <a:pt x="25337215" y="144780"/>
                    </a:lnTo>
                    <a:lnTo>
                      <a:pt x="25337215" y="0"/>
                    </a:lnTo>
                    <a:close/>
                    <a:moveTo>
                      <a:pt x="0" y="0"/>
                    </a:moveTo>
                    <a:lnTo>
                      <a:pt x="144780" y="0"/>
                    </a:lnTo>
                    <a:lnTo>
                      <a:pt x="144780" y="144780"/>
                    </a:lnTo>
                    <a:lnTo>
                      <a:pt x="0" y="144780"/>
                    </a:lnTo>
                    <a:lnTo>
                      <a:pt x="0" y="0"/>
                    </a:lnTo>
                    <a:close/>
                    <a:moveTo>
                      <a:pt x="144780" y="0"/>
                    </a:moveTo>
                    <a:lnTo>
                      <a:pt x="25337215" y="0"/>
                    </a:lnTo>
                    <a:lnTo>
                      <a:pt x="25337215" y="144780"/>
                    </a:lnTo>
                    <a:lnTo>
                      <a:pt x="144780" y="144780"/>
                    </a:lnTo>
                    <a:lnTo>
                      <a:pt x="144780" y="0"/>
                    </a:lnTo>
                    <a:close/>
                  </a:path>
                </a:pathLst>
              </a:custGeom>
              <a:solidFill>
                <a:srgbClr val="000000"/>
              </a:solidFill>
              <a:ln>
                <a:noFill/>
              </a:ln>
            </p:spPr>
          </p:sp>
        </p:grpSp>
      </p:grpSp>
      <p:sp>
        <p:nvSpPr>
          <p:cNvPr id="109" name="Google Shape;109;p2"/>
          <p:cNvSpPr/>
          <p:nvPr/>
        </p:nvSpPr>
        <p:spPr>
          <a:xfrm>
            <a:off x="5601733" y="514350"/>
            <a:ext cx="2942168" cy="5516564"/>
          </a:xfrm>
          <a:custGeom>
            <a:avLst/>
            <a:gdLst/>
            <a:ahLst/>
            <a:cxnLst/>
            <a:rect l="l" t="t" r="r" b="b"/>
            <a:pathLst>
              <a:path w="5884335" h="11033128" extrusionOk="0">
                <a:moveTo>
                  <a:pt x="0" y="0"/>
                </a:moveTo>
                <a:lnTo>
                  <a:pt x="5884335" y="0"/>
                </a:lnTo>
                <a:lnTo>
                  <a:pt x="5884335" y="11033128"/>
                </a:lnTo>
                <a:lnTo>
                  <a:pt x="0" y="11033128"/>
                </a:lnTo>
                <a:lnTo>
                  <a:pt x="0" y="0"/>
                </a:lnTo>
                <a:close/>
              </a:path>
            </a:pathLst>
          </a:custGeom>
          <a:blipFill rotWithShape="1">
            <a:blip r:embed="rId4">
              <a:alphaModFix/>
            </a:blip>
            <a:stretch>
              <a:fillRect/>
            </a:stretch>
          </a:blipFill>
          <a:ln>
            <a:noFill/>
          </a:ln>
        </p:spPr>
      </p:sp>
      <p:sp>
        <p:nvSpPr>
          <p:cNvPr id="110" name="Google Shape;110;p2"/>
          <p:cNvSpPr txBox="1"/>
          <p:nvPr/>
        </p:nvSpPr>
        <p:spPr>
          <a:xfrm>
            <a:off x="826154" y="541697"/>
            <a:ext cx="4391163" cy="4193435"/>
          </a:xfrm>
          <a:prstGeom prst="rect">
            <a:avLst/>
          </a:prstGeom>
          <a:noFill/>
          <a:ln>
            <a:noFill/>
          </a:ln>
        </p:spPr>
        <p:txBody>
          <a:bodyPr spcFirstLastPara="1" wrap="square" lIns="45713" tIns="22850" rIns="45713" bIns="22850" anchor="t" anchorCtr="0">
            <a:spAutoFit/>
          </a:bodyPr>
          <a:lstStyle/>
          <a:p>
            <a:pPr algn="ctr" defTabSz="457200">
              <a:lnSpc>
                <a:spcPct val="150000"/>
              </a:lnSpc>
            </a:pPr>
            <a:r>
              <a:rPr lang="en-US" sz="2400" b="1">
                <a:solidFill>
                  <a:srgbClr val="C00000"/>
                </a:solidFill>
              </a:rPr>
              <a:t>LUẬT CHƠI</a:t>
            </a:r>
            <a:endParaRPr sz="2400" b="1">
              <a:solidFill>
                <a:srgbClr val="C00000"/>
              </a:solidFill>
            </a:endParaRPr>
          </a:p>
          <a:p>
            <a:pPr algn="just" defTabSz="457200">
              <a:lnSpc>
                <a:spcPct val="150000"/>
              </a:lnSpc>
              <a:spcBef>
                <a:spcPts val="300"/>
              </a:spcBef>
            </a:pPr>
            <a:r>
              <a:rPr lang="en-US" sz="2200"/>
              <a:t>Các nhà khoa học đang đi tìm và thu thập những loại nấm có màu sắc đặc biệt để về nghiên cứu. Các em hãy giúp họ tìm và hái những cây nấm này bằng cách trả lời các câu hỏi trắc nghiệm. Trả lời đúng, một cây nấm sẽ được hái. </a:t>
            </a:r>
            <a:endParaRPr sz="2200"/>
          </a:p>
        </p:txBody>
      </p:sp>
    </p:spTree>
  </p:cSld>
  <p:clrMapOvr>
    <a:masterClrMapping/>
  </p:clrMapOvr>
  <p:transition spd="med">
    <p:wheel spokes="1"/>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110"/>
                                        </p:tgtEl>
                                        <p:attrNameLst>
                                          <p:attrName>style.visibility</p:attrName>
                                        </p:attrNameLst>
                                      </p:cBhvr>
                                      <p:to>
                                        <p:strVal val="visible"/>
                                      </p:to>
                                    </p:set>
                                    <p:animEffect transition="in" filter="fade">
                                      <p:cBhvr>
                                        <p:cTn id="7" dur="500"/>
                                        <p:tgtEl>
                                          <p:spTgt spid="1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Shape 115"/>
        <p:cNvGrpSpPr/>
        <p:nvPr/>
      </p:nvGrpSpPr>
      <p:grpSpPr>
        <a:xfrm>
          <a:off x="0" y="0"/>
          <a:ext cx="0" cy="0"/>
          <a:chOff x="0" y="0"/>
          <a:chExt cx="0" cy="0"/>
        </a:xfrm>
      </p:grpSpPr>
      <p:sp>
        <p:nvSpPr>
          <p:cNvPr id="116" name="Google Shape;116;p3"/>
          <p:cNvSpPr/>
          <p:nvPr/>
        </p:nvSpPr>
        <p:spPr>
          <a:xfrm>
            <a:off x="0" y="0"/>
            <a:ext cx="9144000" cy="5143500"/>
          </a:xfrm>
          <a:custGeom>
            <a:avLst/>
            <a:gdLst/>
            <a:ahLst/>
            <a:cxnLst/>
            <a:rect l="l" t="t" r="r" b="b"/>
            <a:pathLst>
              <a:path w="18288000" h="10287000" extrusionOk="0">
                <a:moveTo>
                  <a:pt x="0" y="0"/>
                </a:moveTo>
                <a:lnTo>
                  <a:pt x="18288000" y="0"/>
                </a:lnTo>
                <a:lnTo>
                  <a:pt x="18288000" y="10287000"/>
                </a:lnTo>
                <a:lnTo>
                  <a:pt x="0" y="10287000"/>
                </a:lnTo>
                <a:lnTo>
                  <a:pt x="0" y="0"/>
                </a:lnTo>
                <a:close/>
              </a:path>
            </a:pathLst>
          </a:custGeom>
          <a:blipFill rotWithShape="1">
            <a:blip r:embed="rId3">
              <a:alphaModFix/>
            </a:blip>
            <a:stretch>
              <a:fillRect l="-635" r="-634"/>
            </a:stretch>
          </a:blipFill>
          <a:ln>
            <a:noFill/>
          </a:ln>
        </p:spPr>
      </p:sp>
      <p:sp>
        <p:nvSpPr>
          <p:cNvPr id="117" name="Google Shape;117;p3">
            <a:hlinkClick r:id="rId4" action="ppaction://hlinksldjump"/>
          </p:cNvPr>
          <p:cNvSpPr/>
          <p:nvPr/>
        </p:nvSpPr>
        <p:spPr>
          <a:xfrm>
            <a:off x="3085975" y="2685538"/>
            <a:ext cx="938081" cy="1176278"/>
          </a:xfrm>
          <a:custGeom>
            <a:avLst/>
            <a:gdLst/>
            <a:ahLst/>
            <a:cxnLst/>
            <a:rect l="l" t="t" r="r" b="b"/>
            <a:pathLst>
              <a:path w="1666860" h="2090107" extrusionOk="0">
                <a:moveTo>
                  <a:pt x="0" y="0"/>
                </a:moveTo>
                <a:lnTo>
                  <a:pt x="1666860" y="0"/>
                </a:lnTo>
                <a:lnTo>
                  <a:pt x="1666860" y="2090107"/>
                </a:lnTo>
                <a:lnTo>
                  <a:pt x="0" y="2090107"/>
                </a:lnTo>
                <a:lnTo>
                  <a:pt x="0" y="0"/>
                </a:lnTo>
                <a:close/>
              </a:path>
            </a:pathLst>
          </a:custGeom>
          <a:blipFill rotWithShape="1">
            <a:blip r:embed="rId5">
              <a:alphaModFix/>
            </a:blip>
            <a:stretch>
              <a:fillRect/>
            </a:stretch>
          </a:blipFill>
          <a:ln>
            <a:noFill/>
          </a:ln>
        </p:spPr>
      </p:sp>
      <p:sp>
        <p:nvSpPr>
          <p:cNvPr id="118" name="Google Shape;118;p3">
            <a:hlinkClick r:id="rId6" action="ppaction://hlinksldjump"/>
          </p:cNvPr>
          <p:cNvSpPr/>
          <p:nvPr/>
        </p:nvSpPr>
        <p:spPr>
          <a:xfrm>
            <a:off x="2684332" y="3772847"/>
            <a:ext cx="1043864" cy="1244547"/>
          </a:xfrm>
          <a:custGeom>
            <a:avLst/>
            <a:gdLst/>
            <a:ahLst/>
            <a:cxnLst/>
            <a:rect l="l" t="t" r="r" b="b"/>
            <a:pathLst>
              <a:path w="2424061" h="2890087" extrusionOk="0">
                <a:moveTo>
                  <a:pt x="0" y="0"/>
                </a:moveTo>
                <a:lnTo>
                  <a:pt x="2424061" y="0"/>
                </a:lnTo>
                <a:lnTo>
                  <a:pt x="2424061" y="2890087"/>
                </a:lnTo>
                <a:lnTo>
                  <a:pt x="0" y="2890087"/>
                </a:lnTo>
                <a:lnTo>
                  <a:pt x="0" y="0"/>
                </a:lnTo>
                <a:close/>
              </a:path>
            </a:pathLst>
          </a:custGeom>
          <a:blipFill rotWithShape="1">
            <a:blip r:embed="rId7">
              <a:alphaModFix/>
            </a:blip>
            <a:stretch>
              <a:fillRect/>
            </a:stretch>
          </a:blipFill>
          <a:ln>
            <a:noFill/>
          </a:ln>
        </p:spPr>
      </p:sp>
      <p:sp>
        <p:nvSpPr>
          <p:cNvPr id="119" name="Google Shape;119;p3">
            <a:hlinkClick r:id="rId8" action="ppaction://hlinksldjump"/>
          </p:cNvPr>
          <p:cNvSpPr/>
          <p:nvPr/>
        </p:nvSpPr>
        <p:spPr>
          <a:xfrm>
            <a:off x="6156137" y="3371663"/>
            <a:ext cx="758623" cy="986810"/>
          </a:xfrm>
          <a:custGeom>
            <a:avLst/>
            <a:gdLst/>
            <a:ahLst/>
            <a:cxnLst/>
            <a:rect l="l" t="t" r="r" b="b"/>
            <a:pathLst>
              <a:path w="1517246" h="1973620" extrusionOk="0">
                <a:moveTo>
                  <a:pt x="0" y="0"/>
                </a:moveTo>
                <a:lnTo>
                  <a:pt x="1517246" y="0"/>
                </a:lnTo>
                <a:lnTo>
                  <a:pt x="1517246" y="1973620"/>
                </a:lnTo>
                <a:lnTo>
                  <a:pt x="0" y="1973620"/>
                </a:lnTo>
                <a:lnTo>
                  <a:pt x="0" y="0"/>
                </a:lnTo>
                <a:close/>
              </a:path>
            </a:pathLst>
          </a:custGeom>
          <a:blipFill rotWithShape="1">
            <a:blip r:embed="rId9">
              <a:alphaModFix/>
            </a:blip>
            <a:stretch>
              <a:fillRect/>
            </a:stretch>
          </a:blipFill>
          <a:ln>
            <a:noFill/>
          </a:ln>
        </p:spPr>
      </p:sp>
      <p:sp>
        <p:nvSpPr>
          <p:cNvPr id="120" name="Google Shape;120;p3">
            <a:hlinkClick r:id="rId10" action="ppaction://hlinksldjump"/>
          </p:cNvPr>
          <p:cNvSpPr/>
          <p:nvPr/>
        </p:nvSpPr>
        <p:spPr>
          <a:xfrm>
            <a:off x="4476198" y="3132391"/>
            <a:ext cx="809767" cy="1050782"/>
          </a:xfrm>
          <a:custGeom>
            <a:avLst/>
            <a:gdLst/>
            <a:ahLst/>
            <a:cxnLst/>
            <a:rect l="l" t="t" r="r" b="b"/>
            <a:pathLst>
              <a:path w="1619533" h="2101563" extrusionOk="0">
                <a:moveTo>
                  <a:pt x="0" y="0"/>
                </a:moveTo>
                <a:lnTo>
                  <a:pt x="1619534" y="0"/>
                </a:lnTo>
                <a:lnTo>
                  <a:pt x="1619534" y="2101563"/>
                </a:lnTo>
                <a:lnTo>
                  <a:pt x="0" y="2101563"/>
                </a:lnTo>
                <a:lnTo>
                  <a:pt x="0" y="0"/>
                </a:lnTo>
                <a:close/>
              </a:path>
            </a:pathLst>
          </a:custGeom>
          <a:blipFill rotWithShape="1">
            <a:blip r:embed="rId11">
              <a:alphaModFix/>
            </a:blip>
            <a:stretch>
              <a:fillRect/>
            </a:stretch>
          </a:blipFill>
          <a:ln>
            <a:noFill/>
          </a:ln>
        </p:spPr>
      </p:sp>
      <p:sp>
        <p:nvSpPr>
          <p:cNvPr id="121" name="Google Shape;121;p3">
            <a:hlinkClick r:id="rId12" action="ppaction://hlinksldjump"/>
          </p:cNvPr>
          <p:cNvSpPr/>
          <p:nvPr/>
        </p:nvSpPr>
        <p:spPr>
          <a:xfrm>
            <a:off x="7651066" y="3646741"/>
            <a:ext cx="1075416" cy="1496760"/>
          </a:xfrm>
          <a:custGeom>
            <a:avLst/>
            <a:gdLst/>
            <a:ahLst/>
            <a:cxnLst/>
            <a:rect l="l" t="t" r="r" b="b"/>
            <a:pathLst>
              <a:path w="2150831" h="2993519" extrusionOk="0">
                <a:moveTo>
                  <a:pt x="0" y="0"/>
                </a:moveTo>
                <a:lnTo>
                  <a:pt x="2150831" y="0"/>
                </a:lnTo>
                <a:lnTo>
                  <a:pt x="2150831" y="2993519"/>
                </a:lnTo>
                <a:lnTo>
                  <a:pt x="0" y="2993519"/>
                </a:lnTo>
                <a:lnTo>
                  <a:pt x="0" y="0"/>
                </a:lnTo>
                <a:close/>
              </a:path>
            </a:pathLst>
          </a:custGeom>
          <a:blipFill rotWithShape="1">
            <a:blip r:embed="rId13">
              <a:alphaModFix/>
            </a:blip>
            <a:stretch>
              <a:fillRect/>
            </a:stretch>
          </a:blipFill>
          <a:ln>
            <a:noFill/>
          </a:ln>
        </p:spPr>
      </p:sp>
      <p:pic>
        <p:nvPicPr>
          <p:cNvPr id="122" name="Google Shape;122;p3" descr="https://cdn-icons-png.flaticon.com/128/2026/2026767.png">
            <a:hlinkClick r:id="rId14" action="ppaction://hlinksldjump"/>
          </p:cNvPr>
          <p:cNvPicPr preferRelativeResize="0"/>
          <p:nvPr/>
        </p:nvPicPr>
        <p:blipFill rotWithShape="1">
          <a:blip r:embed="rId15">
            <a:alphaModFix/>
          </a:blip>
          <a:srcRect/>
          <a:stretch/>
        </p:blipFill>
        <p:spPr>
          <a:xfrm>
            <a:off x="190500" y="133350"/>
            <a:ext cx="609600" cy="609601"/>
          </a:xfrm>
          <a:prstGeom prst="rect">
            <a:avLst/>
          </a:prstGeom>
          <a:noFill/>
          <a:ln>
            <a:noFill/>
          </a:ln>
        </p:spPr>
      </p:pic>
    </p:spTree>
  </p:cSld>
  <p:clrMapOvr>
    <a:masterClrMapping/>
  </p:clrMapOvr>
  <p:transition spd="med">
    <p:circl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3" presetClass="exit" presetSubtype="32" fill="hold" nodeType="clickEffect">
                                  <p:stCondLst>
                                    <p:cond delay="0"/>
                                  </p:stCondLst>
                                  <p:childTnLst>
                                    <p:anim calcmode="lin" valueType="num">
                                      <p:cBhvr additive="base">
                                        <p:cTn id="6" dur="500"/>
                                        <p:tgtEl>
                                          <p:spTgt spid="118"/>
                                        </p:tgtEl>
                                        <p:attrNameLst>
                                          <p:attrName>ppt_w</p:attrName>
                                        </p:attrNameLst>
                                      </p:cBhvr>
                                      <p:tavLst>
                                        <p:tav tm="0">
                                          <p:val>
                                            <p:strVal val="#ppt_w"/>
                                          </p:val>
                                        </p:tav>
                                        <p:tav tm="100000">
                                          <p:val>
                                            <p:strVal val="0"/>
                                          </p:val>
                                        </p:tav>
                                      </p:tavLst>
                                    </p:anim>
                                    <p:anim calcmode="lin" valueType="num">
                                      <p:cBhvr additive="base">
                                        <p:cTn id="7" dur="500"/>
                                        <p:tgtEl>
                                          <p:spTgt spid="118"/>
                                        </p:tgtEl>
                                        <p:attrNameLst>
                                          <p:attrName>ppt_h</p:attrName>
                                        </p:attrNameLst>
                                      </p:cBhvr>
                                      <p:tavLst>
                                        <p:tav tm="0">
                                          <p:val>
                                            <p:strVal val="#ppt_h"/>
                                          </p:val>
                                        </p:tav>
                                        <p:tav tm="100000">
                                          <p:val>
                                            <p:strVal val="0"/>
                                          </p:val>
                                        </p:tav>
                                      </p:tavLst>
                                    </p:anim>
                                    <p:set>
                                      <p:cBhvr>
                                        <p:cTn id="8" dur="1" fill="hold">
                                          <p:stCondLst>
                                            <p:cond delay="500"/>
                                          </p:stCondLst>
                                        </p:cTn>
                                        <p:tgtEl>
                                          <p:spTgt spid="118"/>
                                        </p:tgtEl>
                                        <p:attrNameLst>
                                          <p:attrName>style.visibility</p:attrName>
                                        </p:attrNameLst>
                                      </p:cBhvr>
                                      <p:to>
                                        <p:strVal val="hidden"/>
                                      </p:to>
                                    </p:set>
                                  </p:childTnLst>
                                </p:cTn>
                              </p:par>
                            </p:childTnLst>
                          </p:cTn>
                        </p:par>
                      </p:childTnLst>
                    </p:cTn>
                  </p:par>
                  <p:par>
                    <p:cTn id="9" fill="hold">
                      <p:stCondLst>
                        <p:cond delay="indefinite"/>
                      </p:stCondLst>
                      <p:childTnLst>
                        <p:par>
                          <p:cTn id="10" fill="hold">
                            <p:stCondLst>
                              <p:cond delay="0"/>
                            </p:stCondLst>
                            <p:childTnLst>
                              <p:par>
                                <p:cTn id="11" presetID="23" presetClass="exit" presetSubtype="32" fill="hold" nodeType="clickEffect">
                                  <p:stCondLst>
                                    <p:cond delay="0"/>
                                  </p:stCondLst>
                                  <p:childTnLst>
                                    <p:anim calcmode="lin" valueType="num">
                                      <p:cBhvr additive="base">
                                        <p:cTn id="12" dur="500"/>
                                        <p:tgtEl>
                                          <p:spTgt spid="117"/>
                                        </p:tgtEl>
                                        <p:attrNameLst>
                                          <p:attrName>ppt_w</p:attrName>
                                        </p:attrNameLst>
                                      </p:cBhvr>
                                      <p:tavLst>
                                        <p:tav tm="0">
                                          <p:val>
                                            <p:strVal val="#ppt_w"/>
                                          </p:val>
                                        </p:tav>
                                        <p:tav tm="100000">
                                          <p:val>
                                            <p:strVal val="0"/>
                                          </p:val>
                                        </p:tav>
                                      </p:tavLst>
                                    </p:anim>
                                    <p:anim calcmode="lin" valueType="num">
                                      <p:cBhvr additive="base">
                                        <p:cTn id="13" dur="500"/>
                                        <p:tgtEl>
                                          <p:spTgt spid="117"/>
                                        </p:tgtEl>
                                        <p:attrNameLst>
                                          <p:attrName>ppt_h</p:attrName>
                                        </p:attrNameLst>
                                      </p:cBhvr>
                                      <p:tavLst>
                                        <p:tav tm="0">
                                          <p:val>
                                            <p:strVal val="#ppt_h"/>
                                          </p:val>
                                        </p:tav>
                                        <p:tav tm="100000">
                                          <p:val>
                                            <p:strVal val="0"/>
                                          </p:val>
                                        </p:tav>
                                      </p:tavLst>
                                    </p:anim>
                                    <p:set>
                                      <p:cBhvr>
                                        <p:cTn id="14" dur="1" fill="hold">
                                          <p:stCondLst>
                                            <p:cond delay="500"/>
                                          </p:stCondLst>
                                        </p:cTn>
                                        <p:tgtEl>
                                          <p:spTgt spid="117"/>
                                        </p:tgtEl>
                                        <p:attrNameLst>
                                          <p:attrName>style.visibility</p:attrName>
                                        </p:attrNameLst>
                                      </p:cBhvr>
                                      <p:to>
                                        <p:strVal val="hidden"/>
                                      </p:to>
                                    </p:set>
                                  </p:childTnLst>
                                </p:cTn>
                              </p:par>
                            </p:childTnLst>
                          </p:cTn>
                        </p:par>
                      </p:childTnLst>
                    </p:cTn>
                  </p:par>
                  <p:par>
                    <p:cTn id="15" fill="hold">
                      <p:stCondLst>
                        <p:cond delay="indefinite"/>
                      </p:stCondLst>
                      <p:childTnLst>
                        <p:par>
                          <p:cTn id="16" fill="hold">
                            <p:stCondLst>
                              <p:cond delay="0"/>
                            </p:stCondLst>
                            <p:childTnLst>
                              <p:par>
                                <p:cTn id="17" presetID="23" presetClass="exit" presetSubtype="32" fill="hold" nodeType="clickEffect">
                                  <p:stCondLst>
                                    <p:cond delay="0"/>
                                  </p:stCondLst>
                                  <p:childTnLst>
                                    <p:anim calcmode="lin" valueType="num">
                                      <p:cBhvr additive="base">
                                        <p:cTn id="18" dur="500"/>
                                        <p:tgtEl>
                                          <p:spTgt spid="120"/>
                                        </p:tgtEl>
                                        <p:attrNameLst>
                                          <p:attrName>ppt_w</p:attrName>
                                        </p:attrNameLst>
                                      </p:cBhvr>
                                      <p:tavLst>
                                        <p:tav tm="0">
                                          <p:val>
                                            <p:strVal val="#ppt_w"/>
                                          </p:val>
                                        </p:tav>
                                        <p:tav tm="100000">
                                          <p:val>
                                            <p:strVal val="0"/>
                                          </p:val>
                                        </p:tav>
                                      </p:tavLst>
                                    </p:anim>
                                    <p:anim calcmode="lin" valueType="num">
                                      <p:cBhvr additive="base">
                                        <p:cTn id="19" dur="500"/>
                                        <p:tgtEl>
                                          <p:spTgt spid="120"/>
                                        </p:tgtEl>
                                        <p:attrNameLst>
                                          <p:attrName>ppt_h</p:attrName>
                                        </p:attrNameLst>
                                      </p:cBhvr>
                                      <p:tavLst>
                                        <p:tav tm="0">
                                          <p:val>
                                            <p:strVal val="#ppt_h"/>
                                          </p:val>
                                        </p:tav>
                                        <p:tav tm="100000">
                                          <p:val>
                                            <p:strVal val="0"/>
                                          </p:val>
                                        </p:tav>
                                      </p:tavLst>
                                    </p:anim>
                                    <p:set>
                                      <p:cBhvr>
                                        <p:cTn id="20" dur="1" fill="hold">
                                          <p:stCondLst>
                                            <p:cond delay="500"/>
                                          </p:stCondLst>
                                        </p:cTn>
                                        <p:tgtEl>
                                          <p:spTgt spid="120"/>
                                        </p:tgtEl>
                                        <p:attrNameLst>
                                          <p:attrName>style.visibility</p:attrName>
                                        </p:attrNameLst>
                                      </p:cBhvr>
                                      <p:to>
                                        <p:strVal val="hidden"/>
                                      </p:to>
                                    </p:set>
                                  </p:childTnLst>
                                </p:cTn>
                              </p:par>
                            </p:childTnLst>
                          </p:cTn>
                        </p:par>
                      </p:childTnLst>
                    </p:cTn>
                  </p:par>
                  <p:par>
                    <p:cTn id="21" fill="hold">
                      <p:stCondLst>
                        <p:cond delay="indefinite"/>
                      </p:stCondLst>
                      <p:childTnLst>
                        <p:par>
                          <p:cTn id="22" fill="hold">
                            <p:stCondLst>
                              <p:cond delay="0"/>
                            </p:stCondLst>
                            <p:childTnLst>
                              <p:par>
                                <p:cTn id="23" presetID="23" presetClass="exit" presetSubtype="32" fill="hold" nodeType="clickEffect">
                                  <p:stCondLst>
                                    <p:cond delay="0"/>
                                  </p:stCondLst>
                                  <p:childTnLst>
                                    <p:anim calcmode="lin" valueType="num">
                                      <p:cBhvr additive="base">
                                        <p:cTn id="24" dur="500"/>
                                        <p:tgtEl>
                                          <p:spTgt spid="119"/>
                                        </p:tgtEl>
                                        <p:attrNameLst>
                                          <p:attrName>ppt_w</p:attrName>
                                        </p:attrNameLst>
                                      </p:cBhvr>
                                      <p:tavLst>
                                        <p:tav tm="0">
                                          <p:val>
                                            <p:strVal val="#ppt_w"/>
                                          </p:val>
                                        </p:tav>
                                        <p:tav tm="100000">
                                          <p:val>
                                            <p:strVal val="0"/>
                                          </p:val>
                                        </p:tav>
                                      </p:tavLst>
                                    </p:anim>
                                    <p:anim calcmode="lin" valueType="num">
                                      <p:cBhvr additive="base">
                                        <p:cTn id="25" dur="500"/>
                                        <p:tgtEl>
                                          <p:spTgt spid="119"/>
                                        </p:tgtEl>
                                        <p:attrNameLst>
                                          <p:attrName>ppt_h</p:attrName>
                                        </p:attrNameLst>
                                      </p:cBhvr>
                                      <p:tavLst>
                                        <p:tav tm="0">
                                          <p:val>
                                            <p:strVal val="#ppt_h"/>
                                          </p:val>
                                        </p:tav>
                                        <p:tav tm="100000">
                                          <p:val>
                                            <p:strVal val="0"/>
                                          </p:val>
                                        </p:tav>
                                      </p:tavLst>
                                    </p:anim>
                                    <p:set>
                                      <p:cBhvr>
                                        <p:cTn id="26" dur="1" fill="hold">
                                          <p:stCondLst>
                                            <p:cond delay="500"/>
                                          </p:stCondLst>
                                        </p:cTn>
                                        <p:tgtEl>
                                          <p:spTgt spid="119"/>
                                        </p:tgtEl>
                                        <p:attrNameLst>
                                          <p:attrName>style.visibility</p:attrName>
                                        </p:attrNameLst>
                                      </p:cBhvr>
                                      <p:to>
                                        <p:strVal val="hidden"/>
                                      </p:to>
                                    </p:set>
                                  </p:childTnLst>
                                </p:cTn>
                              </p:par>
                            </p:childTnLst>
                          </p:cTn>
                        </p:par>
                      </p:childTnLst>
                    </p:cTn>
                  </p:par>
                  <p:par>
                    <p:cTn id="27" fill="hold">
                      <p:stCondLst>
                        <p:cond delay="indefinite"/>
                      </p:stCondLst>
                      <p:childTnLst>
                        <p:par>
                          <p:cTn id="28" fill="hold">
                            <p:stCondLst>
                              <p:cond delay="0"/>
                            </p:stCondLst>
                            <p:childTnLst>
                              <p:par>
                                <p:cTn id="29" presetID="23" presetClass="exit" presetSubtype="32" fill="hold" nodeType="clickEffect">
                                  <p:stCondLst>
                                    <p:cond delay="0"/>
                                  </p:stCondLst>
                                  <p:childTnLst>
                                    <p:anim calcmode="lin" valueType="num">
                                      <p:cBhvr additive="base">
                                        <p:cTn id="30" dur="500"/>
                                        <p:tgtEl>
                                          <p:spTgt spid="121"/>
                                        </p:tgtEl>
                                        <p:attrNameLst>
                                          <p:attrName>ppt_w</p:attrName>
                                        </p:attrNameLst>
                                      </p:cBhvr>
                                      <p:tavLst>
                                        <p:tav tm="0">
                                          <p:val>
                                            <p:strVal val="#ppt_w"/>
                                          </p:val>
                                        </p:tav>
                                        <p:tav tm="100000">
                                          <p:val>
                                            <p:strVal val="0"/>
                                          </p:val>
                                        </p:tav>
                                      </p:tavLst>
                                    </p:anim>
                                    <p:anim calcmode="lin" valueType="num">
                                      <p:cBhvr additive="base">
                                        <p:cTn id="31" dur="500"/>
                                        <p:tgtEl>
                                          <p:spTgt spid="121"/>
                                        </p:tgtEl>
                                        <p:attrNameLst>
                                          <p:attrName>ppt_h</p:attrName>
                                        </p:attrNameLst>
                                      </p:cBhvr>
                                      <p:tavLst>
                                        <p:tav tm="0">
                                          <p:val>
                                            <p:strVal val="#ppt_h"/>
                                          </p:val>
                                        </p:tav>
                                        <p:tav tm="100000">
                                          <p:val>
                                            <p:strVal val="0"/>
                                          </p:val>
                                        </p:tav>
                                      </p:tavLst>
                                    </p:anim>
                                    <p:set>
                                      <p:cBhvr>
                                        <p:cTn id="32" dur="1" fill="hold">
                                          <p:stCondLst>
                                            <p:cond delay="500"/>
                                          </p:stCondLst>
                                        </p:cTn>
                                        <p:tgtEl>
                                          <p:spTgt spid="121"/>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Shape 207"/>
        <p:cNvGrpSpPr/>
        <p:nvPr/>
      </p:nvGrpSpPr>
      <p:grpSpPr>
        <a:xfrm>
          <a:off x="0" y="0"/>
          <a:ext cx="0" cy="0"/>
          <a:chOff x="0" y="0"/>
          <a:chExt cx="0" cy="0"/>
        </a:xfrm>
      </p:grpSpPr>
      <p:sp>
        <p:nvSpPr>
          <p:cNvPr id="208" name="Google Shape;208;p8"/>
          <p:cNvSpPr/>
          <p:nvPr/>
        </p:nvSpPr>
        <p:spPr>
          <a:xfrm>
            <a:off x="0" y="0"/>
            <a:ext cx="9144000" cy="5143500"/>
          </a:xfrm>
          <a:custGeom>
            <a:avLst/>
            <a:gdLst/>
            <a:ahLst/>
            <a:cxnLst/>
            <a:rect l="l" t="t" r="r" b="b"/>
            <a:pathLst>
              <a:path w="18288000" h="10287000" extrusionOk="0">
                <a:moveTo>
                  <a:pt x="0" y="0"/>
                </a:moveTo>
                <a:lnTo>
                  <a:pt x="18288000" y="0"/>
                </a:lnTo>
                <a:lnTo>
                  <a:pt x="18288000" y="10287000"/>
                </a:lnTo>
                <a:lnTo>
                  <a:pt x="0" y="10287000"/>
                </a:lnTo>
                <a:lnTo>
                  <a:pt x="0" y="0"/>
                </a:lnTo>
                <a:close/>
              </a:path>
            </a:pathLst>
          </a:custGeom>
          <a:blipFill rotWithShape="1">
            <a:blip r:embed="rId3">
              <a:alphaModFix/>
            </a:blip>
            <a:stretch>
              <a:fillRect l="-635" r="-634"/>
            </a:stretch>
          </a:blipFill>
          <a:ln>
            <a:noFill/>
          </a:ln>
        </p:spPr>
      </p:sp>
      <p:grpSp>
        <p:nvGrpSpPr>
          <p:cNvPr id="209" name="Google Shape;209;p8"/>
          <p:cNvGrpSpPr/>
          <p:nvPr/>
        </p:nvGrpSpPr>
        <p:grpSpPr>
          <a:xfrm>
            <a:off x="-152401" y="307795"/>
            <a:ext cx="9296401" cy="4527910"/>
            <a:chOff x="-1379809" y="615590"/>
            <a:chExt cx="20743157" cy="9055819"/>
          </a:xfrm>
        </p:grpSpPr>
        <p:grpSp>
          <p:nvGrpSpPr>
            <p:cNvPr id="210" name="Google Shape;210;p8"/>
            <p:cNvGrpSpPr/>
            <p:nvPr/>
          </p:nvGrpSpPr>
          <p:grpSpPr>
            <a:xfrm>
              <a:off x="-1379809" y="615590"/>
              <a:ext cx="20743155" cy="9055819"/>
              <a:chOff x="0" y="0"/>
              <a:chExt cx="58391158" cy="25491771"/>
            </a:xfrm>
          </p:grpSpPr>
          <p:sp>
            <p:nvSpPr>
              <p:cNvPr id="211" name="Google Shape;211;p8"/>
              <p:cNvSpPr/>
              <p:nvPr/>
            </p:nvSpPr>
            <p:spPr>
              <a:xfrm>
                <a:off x="72390" y="72390"/>
                <a:ext cx="58246382" cy="25346992"/>
              </a:xfrm>
              <a:custGeom>
                <a:avLst/>
                <a:gdLst/>
                <a:ahLst/>
                <a:cxnLst/>
                <a:rect l="l" t="t" r="r" b="b"/>
                <a:pathLst>
                  <a:path w="58246382" h="25346992" extrusionOk="0">
                    <a:moveTo>
                      <a:pt x="0" y="0"/>
                    </a:moveTo>
                    <a:lnTo>
                      <a:pt x="58246382" y="0"/>
                    </a:lnTo>
                    <a:lnTo>
                      <a:pt x="58246382" y="25346992"/>
                    </a:lnTo>
                    <a:lnTo>
                      <a:pt x="0" y="25346992"/>
                    </a:lnTo>
                    <a:lnTo>
                      <a:pt x="0" y="0"/>
                    </a:lnTo>
                    <a:close/>
                  </a:path>
                </a:pathLst>
              </a:custGeom>
              <a:solidFill>
                <a:srgbClr val="7FA659"/>
              </a:solidFill>
              <a:ln>
                <a:noFill/>
              </a:ln>
            </p:spPr>
          </p:sp>
          <p:sp>
            <p:nvSpPr>
              <p:cNvPr id="212" name="Google Shape;212;p8"/>
              <p:cNvSpPr/>
              <p:nvPr/>
            </p:nvSpPr>
            <p:spPr>
              <a:xfrm>
                <a:off x="0" y="0"/>
                <a:ext cx="58391158" cy="25491771"/>
              </a:xfrm>
              <a:custGeom>
                <a:avLst/>
                <a:gdLst/>
                <a:ahLst/>
                <a:cxnLst/>
                <a:rect l="l" t="t" r="r" b="b"/>
                <a:pathLst>
                  <a:path w="58391158" h="25491771" extrusionOk="0">
                    <a:moveTo>
                      <a:pt x="58246380" y="25346991"/>
                    </a:moveTo>
                    <a:lnTo>
                      <a:pt x="58391158" y="25346991"/>
                    </a:lnTo>
                    <a:lnTo>
                      <a:pt x="58391158" y="25491771"/>
                    </a:lnTo>
                    <a:lnTo>
                      <a:pt x="58246380" y="25491771"/>
                    </a:lnTo>
                    <a:lnTo>
                      <a:pt x="58246380" y="25346991"/>
                    </a:lnTo>
                    <a:close/>
                    <a:moveTo>
                      <a:pt x="0" y="144780"/>
                    </a:moveTo>
                    <a:lnTo>
                      <a:pt x="144780" y="144780"/>
                    </a:lnTo>
                    <a:lnTo>
                      <a:pt x="144780" y="25346991"/>
                    </a:lnTo>
                    <a:lnTo>
                      <a:pt x="0" y="25346991"/>
                    </a:lnTo>
                    <a:lnTo>
                      <a:pt x="0" y="144780"/>
                    </a:lnTo>
                    <a:close/>
                    <a:moveTo>
                      <a:pt x="0" y="25346991"/>
                    </a:moveTo>
                    <a:lnTo>
                      <a:pt x="144780" y="25346991"/>
                    </a:lnTo>
                    <a:lnTo>
                      <a:pt x="144780" y="25491771"/>
                    </a:lnTo>
                    <a:lnTo>
                      <a:pt x="0" y="25491771"/>
                    </a:lnTo>
                    <a:lnTo>
                      <a:pt x="0" y="25346991"/>
                    </a:lnTo>
                    <a:close/>
                    <a:moveTo>
                      <a:pt x="58246380" y="144780"/>
                    </a:moveTo>
                    <a:lnTo>
                      <a:pt x="58391158" y="144780"/>
                    </a:lnTo>
                    <a:lnTo>
                      <a:pt x="58391158" y="25346991"/>
                    </a:lnTo>
                    <a:lnTo>
                      <a:pt x="58246380" y="25346991"/>
                    </a:lnTo>
                    <a:lnTo>
                      <a:pt x="58246380" y="144780"/>
                    </a:lnTo>
                    <a:close/>
                    <a:moveTo>
                      <a:pt x="144780" y="25346991"/>
                    </a:moveTo>
                    <a:lnTo>
                      <a:pt x="58246380" y="25346991"/>
                    </a:lnTo>
                    <a:lnTo>
                      <a:pt x="58246380" y="25491771"/>
                    </a:lnTo>
                    <a:lnTo>
                      <a:pt x="144780" y="25491771"/>
                    </a:lnTo>
                    <a:lnTo>
                      <a:pt x="144780" y="25346991"/>
                    </a:lnTo>
                    <a:close/>
                    <a:moveTo>
                      <a:pt x="58246380" y="0"/>
                    </a:moveTo>
                    <a:lnTo>
                      <a:pt x="58391158" y="0"/>
                    </a:lnTo>
                    <a:lnTo>
                      <a:pt x="58391158" y="144780"/>
                    </a:lnTo>
                    <a:lnTo>
                      <a:pt x="58246380" y="144780"/>
                    </a:lnTo>
                    <a:lnTo>
                      <a:pt x="58246380" y="0"/>
                    </a:lnTo>
                    <a:close/>
                    <a:moveTo>
                      <a:pt x="0" y="0"/>
                    </a:moveTo>
                    <a:lnTo>
                      <a:pt x="144780" y="0"/>
                    </a:lnTo>
                    <a:lnTo>
                      <a:pt x="144780" y="144780"/>
                    </a:lnTo>
                    <a:lnTo>
                      <a:pt x="0" y="144780"/>
                    </a:lnTo>
                    <a:lnTo>
                      <a:pt x="0" y="0"/>
                    </a:lnTo>
                    <a:close/>
                    <a:moveTo>
                      <a:pt x="144780" y="0"/>
                    </a:moveTo>
                    <a:lnTo>
                      <a:pt x="58246380" y="0"/>
                    </a:lnTo>
                    <a:lnTo>
                      <a:pt x="58246380" y="144780"/>
                    </a:lnTo>
                    <a:lnTo>
                      <a:pt x="144780" y="144780"/>
                    </a:lnTo>
                    <a:lnTo>
                      <a:pt x="144780" y="0"/>
                    </a:lnTo>
                    <a:close/>
                  </a:path>
                </a:pathLst>
              </a:custGeom>
              <a:solidFill>
                <a:srgbClr val="000000"/>
              </a:solidFill>
              <a:ln>
                <a:noFill/>
              </a:ln>
            </p:spPr>
          </p:sp>
        </p:grpSp>
        <p:grpSp>
          <p:nvGrpSpPr>
            <p:cNvPr id="213" name="Google Shape;213;p8"/>
            <p:cNvGrpSpPr/>
            <p:nvPr/>
          </p:nvGrpSpPr>
          <p:grpSpPr>
            <a:xfrm>
              <a:off x="-1102532" y="1028700"/>
              <a:ext cx="20465880" cy="8229600"/>
              <a:chOff x="0" y="0"/>
              <a:chExt cx="54314167" cy="21840442"/>
            </a:xfrm>
          </p:grpSpPr>
          <p:sp>
            <p:nvSpPr>
              <p:cNvPr id="214" name="Google Shape;214;p8"/>
              <p:cNvSpPr/>
              <p:nvPr/>
            </p:nvSpPr>
            <p:spPr>
              <a:xfrm>
                <a:off x="72390" y="72390"/>
                <a:ext cx="54169384" cy="21695663"/>
              </a:xfrm>
              <a:custGeom>
                <a:avLst/>
                <a:gdLst/>
                <a:ahLst/>
                <a:cxnLst/>
                <a:rect l="l" t="t" r="r" b="b"/>
                <a:pathLst>
                  <a:path w="54169384" h="21695663" extrusionOk="0">
                    <a:moveTo>
                      <a:pt x="0" y="0"/>
                    </a:moveTo>
                    <a:lnTo>
                      <a:pt x="54169384" y="0"/>
                    </a:lnTo>
                    <a:lnTo>
                      <a:pt x="54169384" y="21695663"/>
                    </a:lnTo>
                    <a:lnTo>
                      <a:pt x="0" y="21695663"/>
                    </a:lnTo>
                    <a:lnTo>
                      <a:pt x="0" y="0"/>
                    </a:lnTo>
                    <a:close/>
                  </a:path>
                </a:pathLst>
              </a:custGeom>
              <a:solidFill>
                <a:srgbClr val="FFFFFF"/>
              </a:solidFill>
              <a:ln>
                <a:noFill/>
              </a:ln>
            </p:spPr>
          </p:sp>
          <p:sp>
            <p:nvSpPr>
              <p:cNvPr id="215" name="Google Shape;215;p8"/>
              <p:cNvSpPr/>
              <p:nvPr/>
            </p:nvSpPr>
            <p:spPr>
              <a:xfrm>
                <a:off x="0" y="0"/>
                <a:ext cx="54314167" cy="21840442"/>
              </a:xfrm>
              <a:custGeom>
                <a:avLst/>
                <a:gdLst/>
                <a:ahLst/>
                <a:cxnLst/>
                <a:rect l="l" t="t" r="r" b="b"/>
                <a:pathLst>
                  <a:path w="54314167" h="21840442" extrusionOk="0">
                    <a:moveTo>
                      <a:pt x="54169388" y="21695662"/>
                    </a:moveTo>
                    <a:lnTo>
                      <a:pt x="54314167" y="21695662"/>
                    </a:lnTo>
                    <a:lnTo>
                      <a:pt x="54314167" y="21840442"/>
                    </a:lnTo>
                    <a:lnTo>
                      <a:pt x="54169388" y="21840442"/>
                    </a:lnTo>
                    <a:lnTo>
                      <a:pt x="54169388" y="21695662"/>
                    </a:lnTo>
                    <a:close/>
                    <a:moveTo>
                      <a:pt x="0" y="144780"/>
                    </a:moveTo>
                    <a:lnTo>
                      <a:pt x="144780" y="144780"/>
                    </a:lnTo>
                    <a:lnTo>
                      <a:pt x="144780" y="21695662"/>
                    </a:lnTo>
                    <a:lnTo>
                      <a:pt x="0" y="21695662"/>
                    </a:lnTo>
                    <a:lnTo>
                      <a:pt x="0" y="144780"/>
                    </a:lnTo>
                    <a:close/>
                    <a:moveTo>
                      <a:pt x="0" y="21695662"/>
                    </a:moveTo>
                    <a:lnTo>
                      <a:pt x="144780" y="21695662"/>
                    </a:lnTo>
                    <a:lnTo>
                      <a:pt x="144780" y="21840442"/>
                    </a:lnTo>
                    <a:lnTo>
                      <a:pt x="0" y="21840442"/>
                    </a:lnTo>
                    <a:lnTo>
                      <a:pt x="0" y="21695662"/>
                    </a:lnTo>
                    <a:close/>
                    <a:moveTo>
                      <a:pt x="54169388" y="144780"/>
                    </a:moveTo>
                    <a:lnTo>
                      <a:pt x="54314167" y="144780"/>
                    </a:lnTo>
                    <a:lnTo>
                      <a:pt x="54314167" y="21695662"/>
                    </a:lnTo>
                    <a:lnTo>
                      <a:pt x="54169388" y="21695662"/>
                    </a:lnTo>
                    <a:lnTo>
                      <a:pt x="54169388" y="144780"/>
                    </a:lnTo>
                    <a:close/>
                    <a:moveTo>
                      <a:pt x="144780" y="21695662"/>
                    </a:moveTo>
                    <a:lnTo>
                      <a:pt x="54169388" y="21695662"/>
                    </a:lnTo>
                    <a:lnTo>
                      <a:pt x="54169388" y="21840442"/>
                    </a:lnTo>
                    <a:lnTo>
                      <a:pt x="144780" y="21840442"/>
                    </a:lnTo>
                    <a:lnTo>
                      <a:pt x="144780" y="21695662"/>
                    </a:lnTo>
                    <a:close/>
                    <a:moveTo>
                      <a:pt x="54169388" y="0"/>
                    </a:moveTo>
                    <a:lnTo>
                      <a:pt x="54314167" y="0"/>
                    </a:lnTo>
                    <a:lnTo>
                      <a:pt x="54314167" y="144780"/>
                    </a:lnTo>
                    <a:lnTo>
                      <a:pt x="54169388" y="144780"/>
                    </a:lnTo>
                    <a:lnTo>
                      <a:pt x="54169388" y="0"/>
                    </a:lnTo>
                    <a:close/>
                    <a:moveTo>
                      <a:pt x="0" y="0"/>
                    </a:moveTo>
                    <a:lnTo>
                      <a:pt x="144780" y="0"/>
                    </a:lnTo>
                    <a:lnTo>
                      <a:pt x="144780" y="144780"/>
                    </a:lnTo>
                    <a:lnTo>
                      <a:pt x="0" y="144780"/>
                    </a:lnTo>
                    <a:lnTo>
                      <a:pt x="0" y="0"/>
                    </a:lnTo>
                    <a:close/>
                    <a:moveTo>
                      <a:pt x="144780" y="0"/>
                    </a:moveTo>
                    <a:lnTo>
                      <a:pt x="54169388" y="0"/>
                    </a:lnTo>
                    <a:lnTo>
                      <a:pt x="54169388" y="144780"/>
                    </a:lnTo>
                    <a:lnTo>
                      <a:pt x="144780" y="144780"/>
                    </a:lnTo>
                    <a:lnTo>
                      <a:pt x="144780" y="0"/>
                    </a:lnTo>
                    <a:close/>
                  </a:path>
                </a:pathLst>
              </a:custGeom>
              <a:solidFill>
                <a:srgbClr val="000000"/>
              </a:solidFill>
              <a:ln>
                <a:noFill/>
              </a:ln>
            </p:spPr>
          </p:sp>
        </p:grpSp>
      </p:grpSp>
      <p:sp>
        <p:nvSpPr>
          <p:cNvPr id="216" name="Google Shape;216;p8"/>
          <p:cNvSpPr/>
          <p:nvPr/>
        </p:nvSpPr>
        <p:spPr>
          <a:xfrm>
            <a:off x="257123" y="628651"/>
            <a:ext cx="8628026" cy="759301"/>
          </a:xfrm>
          <a:prstGeom prst="roundRect">
            <a:avLst>
              <a:gd name="adj" fmla="val 16667"/>
            </a:avLst>
          </a:prstGeom>
          <a:solidFill>
            <a:srgbClr val="FFFFCC"/>
          </a:solidFill>
          <a:ln w="12700" cap="flat" cmpd="sng">
            <a:solidFill>
              <a:srgbClr val="000000"/>
            </a:solidFill>
            <a:prstDash val="solid"/>
            <a:round/>
            <a:headEnd type="none" w="sm" len="sm"/>
            <a:tailEnd type="none" w="sm" len="sm"/>
          </a:ln>
        </p:spPr>
        <p:txBody>
          <a:bodyPr spcFirstLastPara="1" wrap="square" lIns="45713" tIns="22850" rIns="45713" bIns="22850" anchor="ctr" anchorCtr="0">
            <a:noAutofit/>
          </a:bodyPr>
          <a:lstStyle/>
          <a:p>
            <a:pPr algn="ctr" defTabSz="457200">
              <a:lnSpc>
                <a:spcPct val="150000"/>
              </a:lnSpc>
            </a:pPr>
            <a:r>
              <a:rPr lang="vi-VN" sz="2000" b="1"/>
              <a:t>Câu 1.</a:t>
            </a:r>
            <a:r>
              <a:rPr lang="vi-VN" sz="2000"/>
              <a:t> </a:t>
            </a:r>
            <a:r>
              <a:rPr lang="fr-FR" sz="2000"/>
              <a:t>Acetic acid </a:t>
            </a:r>
            <a:r>
              <a:rPr lang="fr-FR" sz="2000" b="1"/>
              <a:t>không</a:t>
            </a:r>
            <a:r>
              <a:rPr lang="fr-FR" sz="2000"/>
              <a:t> tác dụng với</a:t>
            </a:r>
            <a:endParaRPr lang="en-US" sz="2000"/>
          </a:p>
        </p:txBody>
      </p:sp>
      <p:sp>
        <p:nvSpPr>
          <p:cNvPr id="217" name="Google Shape;217;p8"/>
          <p:cNvSpPr/>
          <p:nvPr/>
        </p:nvSpPr>
        <p:spPr>
          <a:xfrm>
            <a:off x="257123" y="1620178"/>
            <a:ext cx="4173539" cy="993660"/>
          </a:xfrm>
          <a:prstGeom prst="roundRect">
            <a:avLst>
              <a:gd name="adj" fmla="val 16667"/>
            </a:avLst>
          </a:prstGeom>
          <a:solidFill>
            <a:srgbClr val="FFFFCC"/>
          </a:solidFill>
          <a:ln w="12700" cap="flat" cmpd="sng">
            <a:solidFill>
              <a:srgbClr val="000000"/>
            </a:solidFill>
            <a:prstDash val="solid"/>
            <a:round/>
            <a:headEnd type="none" w="sm" len="sm"/>
            <a:tailEnd type="none" w="sm" len="sm"/>
          </a:ln>
        </p:spPr>
        <p:txBody>
          <a:bodyPr spcFirstLastPara="1" wrap="square" lIns="45713" tIns="22850" rIns="45713" bIns="22850" anchor="ctr" anchorCtr="0">
            <a:noAutofit/>
          </a:bodyPr>
          <a:lstStyle/>
          <a:p>
            <a:pPr algn="ctr" defTabSz="457200">
              <a:lnSpc>
                <a:spcPct val="150000"/>
              </a:lnSpc>
            </a:pPr>
            <a:r>
              <a:rPr lang="fr-FR" sz="2000"/>
              <a:t>A. Al</a:t>
            </a:r>
            <a:endParaRPr sz="2000"/>
          </a:p>
        </p:txBody>
      </p:sp>
      <p:sp>
        <p:nvSpPr>
          <p:cNvPr id="218" name="Google Shape;218;p8"/>
          <p:cNvSpPr/>
          <p:nvPr/>
        </p:nvSpPr>
        <p:spPr>
          <a:xfrm>
            <a:off x="257123" y="2911591"/>
            <a:ext cx="4173539" cy="993660"/>
          </a:xfrm>
          <a:prstGeom prst="roundRect">
            <a:avLst>
              <a:gd name="adj" fmla="val 16667"/>
            </a:avLst>
          </a:prstGeom>
          <a:solidFill>
            <a:srgbClr val="FFFFCC"/>
          </a:solidFill>
          <a:ln w="12700" cap="flat" cmpd="sng">
            <a:solidFill>
              <a:srgbClr val="000000"/>
            </a:solidFill>
            <a:prstDash val="solid"/>
            <a:round/>
            <a:headEnd type="none" w="sm" len="sm"/>
            <a:tailEnd type="none" w="sm" len="sm"/>
          </a:ln>
        </p:spPr>
        <p:txBody>
          <a:bodyPr spcFirstLastPara="1" wrap="square" lIns="45713" tIns="22850" rIns="45713" bIns="22850" anchor="ctr" anchorCtr="0">
            <a:noAutofit/>
          </a:bodyPr>
          <a:lstStyle/>
          <a:p>
            <a:pPr algn="ctr" defTabSz="457200">
              <a:lnSpc>
                <a:spcPct val="150000"/>
              </a:lnSpc>
            </a:pPr>
            <a:r>
              <a:rPr lang="fr-FR" sz="2000"/>
              <a:t>C. Mg</a:t>
            </a:r>
            <a:endParaRPr sz="2000"/>
          </a:p>
        </p:txBody>
      </p:sp>
      <p:sp>
        <p:nvSpPr>
          <p:cNvPr id="219" name="Google Shape;219;p8"/>
          <p:cNvSpPr/>
          <p:nvPr/>
        </p:nvSpPr>
        <p:spPr>
          <a:xfrm>
            <a:off x="4709165" y="1620178"/>
            <a:ext cx="4173539" cy="993660"/>
          </a:xfrm>
          <a:prstGeom prst="roundRect">
            <a:avLst>
              <a:gd name="adj" fmla="val 16667"/>
            </a:avLst>
          </a:prstGeom>
          <a:solidFill>
            <a:srgbClr val="FFFFCC"/>
          </a:solidFill>
          <a:ln w="12700" cap="flat" cmpd="sng">
            <a:solidFill>
              <a:srgbClr val="000000"/>
            </a:solidFill>
            <a:prstDash val="solid"/>
            <a:round/>
            <a:headEnd type="none" w="sm" len="sm"/>
            <a:tailEnd type="none" w="sm" len="sm"/>
          </a:ln>
        </p:spPr>
        <p:txBody>
          <a:bodyPr spcFirstLastPara="1" wrap="square" lIns="45713" tIns="22850" rIns="45713" bIns="22850" anchor="ctr" anchorCtr="0">
            <a:noAutofit/>
          </a:bodyPr>
          <a:lstStyle/>
          <a:p>
            <a:pPr algn="ctr" defTabSz="457200">
              <a:lnSpc>
                <a:spcPct val="150000"/>
              </a:lnSpc>
            </a:pPr>
            <a:r>
              <a:rPr lang="fr-FR" sz="2000"/>
              <a:t>B. Au</a:t>
            </a:r>
            <a:endParaRPr sz="2000"/>
          </a:p>
        </p:txBody>
      </p:sp>
      <p:sp>
        <p:nvSpPr>
          <p:cNvPr id="220" name="Google Shape;220;p8"/>
          <p:cNvSpPr/>
          <p:nvPr/>
        </p:nvSpPr>
        <p:spPr>
          <a:xfrm>
            <a:off x="4709165" y="2911591"/>
            <a:ext cx="4173539" cy="993660"/>
          </a:xfrm>
          <a:prstGeom prst="roundRect">
            <a:avLst>
              <a:gd name="adj" fmla="val 16667"/>
            </a:avLst>
          </a:prstGeom>
          <a:solidFill>
            <a:srgbClr val="FFFFCC"/>
          </a:solidFill>
          <a:ln w="12700" cap="flat" cmpd="sng">
            <a:solidFill>
              <a:srgbClr val="000000"/>
            </a:solidFill>
            <a:prstDash val="solid"/>
            <a:round/>
            <a:headEnd type="none" w="sm" len="sm"/>
            <a:tailEnd type="none" w="sm" len="sm"/>
          </a:ln>
        </p:spPr>
        <p:txBody>
          <a:bodyPr spcFirstLastPara="1" wrap="square" lIns="45713" tIns="22850" rIns="45713" bIns="22850" anchor="ctr" anchorCtr="0">
            <a:noAutofit/>
          </a:bodyPr>
          <a:lstStyle/>
          <a:p>
            <a:pPr algn="ctr" defTabSz="457200">
              <a:lnSpc>
                <a:spcPct val="150000"/>
              </a:lnSpc>
            </a:pPr>
            <a:r>
              <a:rPr lang="fr-FR" sz="2000"/>
              <a:t>D. Zn</a:t>
            </a:r>
            <a:endParaRPr sz="2000"/>
          </a:p>
        </p:txBody>
      </p:sp>
      <p:sp>
        <p:nvSpPr>
          <p:cNvPr id="221" name="Google Shape;221;p8"/>
          <p:cNvSpPr/>
          <p:nvPr/>
        </p:nvSpPr>
        <p:spPr>
          <a:xfrm>
            <a:off x="4709165" y="1623126"/>
            <a:ext cx="4176764" cy="1003570"/>
          </a:xfrm>
          <a:prstGeom prst="roundRect">
            <a:avLst>
              <a:gd name="adj" fmla="val 16667"/>
            </a:avLst>
          </a:prstGeom>
          <a:solidFill>
            <a:srgbClr val="76923C"/>
          </a:solidFill>
          <a:ln w="12700" cap="flat" cmpd="sng">
            <a:solidFill>
              <a:srgbClr val="000000"/>
            </a:solidFill>
            <a:prstDash val="solid"/>
            <a:round/>
            <a:headEnd type="none" w="sm" len="sm"/>
            <a:tailEnd type="none" w="sm" len="sm"/>
          </a:ln>
        </p:spPr>
        <p:txBody>
          <a:bodyPr spcFirstLastPara="1" wrap="square" lIns="45713" tIns="22850" rIns="45713" bIns="22850" anchor="ctr" anchorCtr="0">
            <a:noAutofit/>
          </a:bodyPr>
          <a:lstStyle/>
          <a:p>
            <a:pPr algn="ctr" defTabSz="457200">
              <a:lnSpc>
                <a:spcPct val="150000"/>
              </a:lnSpc>
            </a:pPr>
            <a:r>
              <a:rPr lang="fr-FR" sz="2000"/>
              <a:t>B. Au</a:t>
            </a:r>
            <a:endParaRPr sz="2000">
              <a:solidFill>
                <a:srgbClr val="FFFFFF"/>
              </a:solidFill>
            </a:endParaRPr>
          </a:p>
        </p:txBody>
      </p:sp>
      <p:sp>
        <p:nvSpPr>
          <p:cNvPr id="222" name="Google Shape;222;p8">
            <a:hlinkClick r:id="rId4" action="ppaction://hlinksldjump"/>
          </p:cNvPr>
          <p:cNvSpPr/>
          <p:nvPr/>
        </p:nvSpPr>
        <p:spPr>
          <a:xfrm>
            <a:off x="189081" y="3576622"/>
            <a:ext cx="651370" cy="906574"/>
          </a:xfrm>
          <a:custGeom>
            <a:avLst/>
            <a:gdLst/>
            <a:ahLst/>
            <a:cxnLst/>
            <a:rect l="l" t="t" r="r" b="b"/>
            <a:pathLst>
              <a:path w="2150831" h="2993519" extrusionOk="0">
                <a:moveTo>
                  <a:pt x="0" y="0"/>
                </a:moveTo>
                <a:lnTo>
                  <a:pt x="2150831" y="0"/>
                </a:lnTo>
                <a:lnTo>
                  <a:pt x="2150831" y="2993519"/>
                </a:lnTo>
                <a:lnTo>
                  <a:pt x="0" y="2993519"/>
                </a:lnTo>
                <a:lnTo>
                  <a:pt x="0" y="0"/>
                </a:lnTo>
                <a:close/>
              </a:path>
            </a:pathLst>
          </a:custGeom>
          <a:blipFill rotWithShape="1">
            <a:blip r:embed="rId5">
              <a:alphaModFix/>
            </a:blip>
            <a:stretch>
              <a:fillRect/>
            </a:stretch>
          </a:blipFill>
          <a:ln>
            <a:noFill/>
          </a:ln>
        </p:spPr>
      </p:sp>
    </p:spTree>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3" presetClass="entr" presetSubtype="16" fill="hold" nodeType="clickEffect">
                                  <p:stCondLst>
                                    <p:cond delay="0"/>
                                  </p:stCondLst>
                                  <p:childTnLst>
                                    <p:set>
                                      <p:cBhvr>
                                        <p:cTn id="6" dur="1" fill="hold">
                                          <p:stCondLst>
                                            <p:cond delay="0"/>
                                          </p:stCondLst>
                                        </p:cTn>
                                        <p:tgtEl>
                                          <p:spTgt spid="220"/>
                                        </p:tgtEl>
                                        <p:attrNameLst>
                                          <p:attrName>style.visibility</p:attrName>
                                        </p:attrNameLst>
                                      </p:cBhvr>
                                      <p:to>
                                        <p:strVal val="visible"/>
                                      </p:to>
                                    </p:set>
                                    <p:anim calcmode="lin" valueType="num">
                                      <p:cBhvr additive="base">
                                        <p:cTn id="7" dur="500"/>
                                        <p:tgtEl>
                                          <p:spTgt spid="220"/>
                                        </p:tgtEl>
                                        <p:attrNameLst>
                                          <p:attrName>ppt_w</p:attrName>
                                        </p:attrNameLst>
                                      </p:cBhvr>
                                      <p:tavLst>
                                        <p:tav tm="0">
                                          <p:val>
                                            <p:strVal val="0"/>
                                          </p:val>
                                        </p:tav>
                                        <p:tav tm="100000">
                                          <p:val>
                                            <p:strVal val="#ppt_w"/>
                                          </p:val>
                                        </p:tav>
                                      </p:tavLst>
                                    </p:anim>
                                    <p:anim calcmode="lin" valueType="num">
                                      <p:cBhvr additive="base">
                                        <p:cTn id="8" dur="500"/>
                                        <p:tgtEl>
                                          <p:spTgt spid="220"/>
                                        </p:tgtEl>
                                        <p:attrNameLst>
                                          <p:attrName>ppt_h</p:attrName>
                                        </p:attrNameLst>
                                      </p:cBhvr>
                                      <p:tavLst>
                                        <p:tav tm="0">
                                          <p:val>
                                            <p:strVal val="0"/>
                                          </p:val>
                                        </p:tav>
                                        <p:tav tm="100000">
                                          <p:val>
                                            <p:strVal val="#ppt_h"/>
                                          </p:val>
                                        </p:tav>
                                      </p:tavLst>
                                    </p:anim>
                                  </p:childTnLst>
                                </p:cTn>
                              </p:par>
                              <p:par>
                                <p:cTn id="9" presetID="23" presetClass="entr" presetSubtype="16" fill="hold" nodeType="withEffect">
                                  <p:stCondLst>
                                    <p:cond delay="0"/>
                                  </p:stCondLst>
                                  <p:childTnLst>
                                    <p:set>
                                      <p:cBhvr>
                                        <p:cTn id="10" dur="1" fill="hold">
                                          <p:stCondLst>
                                            <p:cond delay="0"/>
                                          </p:stCondLst>
                                        </p:cTn>
                                        <p:tgtEl>
                                          <p:spTgt spid="218"/>
                                        </p:tgtEl>
                                        <p:attrNameLst>
                                          <p:attrName>style.visibility</p:attrName>
                                        </p:attrNameLst>
                                      </p:cBhvr>
                                      <p:to>
                                        <p:strVal val="visible"/>
                                      </p:to>
                                    </p:set>
                                    <p:anim calcmode="lin" valueType="num">
                                      <p:cBhvr additive="base">
                                        <p:cTn id="11" dur="500"/>
                                        <p:tgtEl>
                                          <p:spTgt spid="218"/>
                                        </p:tgtEl>
                                        <p:attrNameLst>
                                          <p:attrName>ppt_w</p:attrName>
                                        </p:attrNameLst>
                                      </p:cBhvr>
                                      <p:tavLst>
                                        <p:tav tm="0">
                                          <p:val>
                                            <p:strVal val="0"/>
                                          </p:val>
                                        </p:tav>
                                        <p:tav tm="100000">
                                          <p:val>
                                            <p:strVal val="#ppt_w"/>
                                          </p:val>
                                        </p:tav>
                                      </p:tavLst>
                                    </p:anim>
                                    <p:anim calcmode="lin" valueType="num">
                                      <p:cBhvr additive="base">
                                        <p:cTn id="12" dur="500"/>
                                        <p:tgtEl>
                                          <p:spTgt spid="218"/>
                                        </p:tgtEl>
                                        <p:attrNameLst>
                                          <p:attrName>ppt_h</p:attrName>
                                        </p:attrNameLst>
                                      </p:cBhvr>
                                      <p:tavLst>
                                        <p:tav tm="0">
                                          <p:val>
                                            <p:strVal val="0"/>
                                          </p:val>
                                        </p:tav>
                                        <p:tav tm="100000">
                                          <p:val>
                                            <p:strVal val="#ppt_h"/>
                                          </p:val>
                                        </p:tav>
                                      </p:tavLst>
                                    </p:anim>
                                  </p:childTnLst>
                                </p:cTn>
                              </p:par>
                              <p:par>
                                <p:cTn id="13" presetID="23" presetClass="entr" presetSubtype="16" fill="hold" nodeType="withEffect">
                                  <p:stCondLst>
                                    <p:cond delay="0"/>
                                  </p:stCondLst>
                                  <p:childTnLst>
                                    <p:set>
                                      <p:cBhvr>
                                        <p:cTn id="14" dur="1" fill="hold">
                                          <p:stCondLst>
                                            <p:cond delay="0"/>
                                          </p:stCondLst>
                                        </p:cTn>
                                        <p:tgtEl>
                                          <p:spTgt spid="217"/>
                                        </p:tgtEl>
                                        <p:attrNameLst>
                                          <p:attrName>style.visibility</p:attrName>
                                        </p:attrNameLst>
                                      </p:cBhvr>
                                      <p:to>
                                        <p:strVal val="visible"/>
                                      </p:to>
                                    </p:set>
                                    <p:anim calcmode="lin" valueType="num">
                                      <p:cBhvr additive="base">
                                        <p:cTn id="15" dur="500"/>
                                        <p:tgtEl>
                                          <p:spTgt spid="217"/>
                                        </p:tgtEl>
                                        <p:attrNameLst>
                                          <p:attrName>ppt_w</p:attrName>
                                        </p:attrNameLst>
                                      </p:cBhvr>
                                      <p:tavLst>
                                        <p:tav tm="0">
                                          <p:val>
                                            <p:strVal val="0"/>
                                          </p:val>
                                        </p:tav>
                                        <p:tav tm="100000">
                                          <p:val>
                                            <p:strVal val="#ppt_w"/>
                                          </p:val>
                                        </p:tav>
                                      </p:tavLst>
                                    </p:anim>
                                    <p:anim calcmode="lin" valueType="num">
                                      <p:cBhvr additive="base">
                                        <p:cTn id="16" dur="500"/>
                                        <p:tgtEl>
                                          <p:spTgt spid="217"/>
                                        </p:tgtEl>
                                        <p:attrNameLst>
                                          <p:attrName>ppt_h</p:attrName>
                                        </p:attrNameLst>
                                      </p:cBhvr>
                                      <p:tavLst>
                                        <p:tav tm="0">
                                          <p:val>
                                            <p:strVal val="0"/>
                                          </p:val>
                                        </p:tav>
                                        <p:tav tm="100000">
                                          <p:val>
                                            <p:strVal val="#ppt_h"/>
                                          </p:val>
                                        </p:tav>
                                      </p:tavLst>
                                    </p:anim>
                                  </p:childTnLst>
                                </p:cTn>
                              </p:par>
                              <p:par>
                                <p:cTn id="17" presetID="23" presetClass="entr" presetSubtype="16" fill="hold" nodeType="withEffect">
                                  <p:stCondLst>
                                    <p:cond delay="0"/>
                                  </p:stCondLst>
                                  <p:childTnLst>
                                    <p:set>
                                      <p:cBhvr>
                                        <p:cTn id="18" dur="1" fill="hold">
                                          <p:stCondLst>
                                            <p:cond delay="0"/>
                                          </p:stCondLst>
                                        </p:cTn>
                                        <p:tgtEl>
                                          <p:spTgt spid="219"/>
                                        </p:tgtEl>
                                        <p:attrNameLst>
                                          <p:attrName>style.visibility</p:attrName>
                                        </p:attrNameLst>
                                      </p:cBhvr>
                                      <p:to>
                                        <p:strVal val="visible"/>
                                      </p:to>
                                    </p:set>
                                    <p:anim calcmode="lin" valueType="num">
                                      <p:cBhvr additive="base">
                                        <p:cTn id="19" dur="500"/>
                                        <p:tgtEl>
                                          <p:spTgt spid="219"/>
                                        </p:tgtEl>
                                        <p:attrNameLst>
                                          <p:attrName>ppt_w</p:attrName>
                                        </p:attrNameLst>
                                      </p:cBhvr>
                                      <p:tavLst>
                                        <p:tav tm="0">
                                          <p:val>
                                            <p:strVal val="0"/>
                                          </p:val>
                                        </p:tav>
                                        <p:tav tm="100000">
                                          <p:val>
                                            <p:strVal val="#ppt_w"/>
                                          </p:val>
                                        </p:tav>
                                      </p:tavLst>
                                    </p:anim>
                                    <p:anim calcmode="lin" valueType="num">
                                      <p:cBhvr additive="base">
                                        <p:cTn id="20" dur="500"/>
                                        <p:tgtEl>
                                          <p:spTgt spid="219"/>
                                        </p:tgtEl>
                                        <p:attrNameLst>
                                          <p:attrName>ppt_h</p:attrName>
                                        </p:attrNameLst>
                                      </p:cBhvr>
                                      <p:tavLst>
                                        <p:tav tm="0">
                                          <p:val>
                                            <p:strVal val="0"/>
                                          </p:val>
                                        </p:tav>
                                        <p:tav tm="100000">
                                          <p:val>
                                            <p:strVal val="#ppt_h"/>
                                          </p:val>
                                        </p:tav>
                                      </p:tavLst>
                                    </p:anim>
                                  </p:childTnLst>
                                </p:cTn>
                              </p:par>
                              <p:par>
                                <p:cTn id="21" presetID="23" presetClass="entr" presetSubtype="16" fill="hold" nodeType="withEffect">
                                  <p:stCondLst>
                                    <p:cond delay="0"/>
                                  </p:stCondLst>
                                  <p:childTnLst>
                                    <p:set>
                                      <p:cBhvr>
                                        <p:cTn id="22" dur="1" fill="hold">
                                          <p:stCondLst>
                                            <p:cond delay="0"/>
                                          </p:stCondLst>
                                        </p:cTn>
                                        <p:tgtEl>
                                          <p:spTgt spid="216"/>
                                        </p:tgtEl>
                                        <p:attrNameLst>
                                          <p:attrName>style.visibility</p:attrName>
                                        </p:attrNameLst>
                                      </p:cBhvr>
                                      <p:to>
                                        <p:strVal val="visible"/>
                                      </p:to>
                                    </p:set>
                                    <p:anim calcmode="lin" valueType="num">
                                      <p:cBhvr additive="base">
                                        <p:cTn id="23" dur="500"/>
                                        <p:tgtEl>
                                          <p:spTgt spid="216"/>
                                        </p:tgtEl>
                                        <p:attrNameLst>
                                          <p:attrName>ppt_w</p:attrName>
                                        </p:attrNameLst>
                                      </p:cBhvr>
                                      <p:tavLst>
                                        <p:tav tm="0">
                                          <p:val>
                                            <p:strVal val="0"/>
                                          </p:val>
                                        </p:tav>
                                        <p:tav tm="100000">
                                          <p:val>
                                            <p:strVal val="#ppt_w"/>
                                          </p:val>
                                        </p:tav>
                                      </p:tavLst>
                                    </p:anim>
                                    <p:anim calcmode="lin" valueType="num">
                                      <p:cBhvr additive="base">
                                        <p:cTn id="24" dur="500"/>
                                        <p:tgtEl>
                                          <p:spTgt spid="216"/>
                                        </p:tgtEl>
                                        <p:attrNameLst>
                                          <p:attrName>ppt_h</p:attrName>
                                        </p:attrNameLst>
                                      </p:cBhvr>
                                      <p:tavLst>
                                        <p:tav tm="0">
                                          <p:val>
                                            <p:strVal val="0"/>
                                          </p:val>
                                        </p:tav>
                                        <p:tav tm="100000">
                                          <p:val>
                                            <p:strVal val="#ppt_h"/>
                                          </p:val>
                                        </p:tav>
                                      </p:tavLst>
                                    </p:anim>
                                  </p:childTnLst>
                                </p:cTn>
                              </p:par>
                            </p:childTnLst>
                          </p:cTn>
                        </p:par>
                      </p:childTnLst>
                    </p:cTn>
                  </p:par>
                  <p:par>
                    <p:cTn id="25" fill="hold">
                      <p:stCondLst>
                        <p:cond delay="indefinite"/>
                      </p:stCondLst>
                      <p:childTnLst>
                        <p:par>
                          <p:cTn id="26" fill="hold">
                            <p:stCondLst>
                              <p:cond delay="0"/>
                            </p:stCondLst>
                            <p:childTnLst>
                              <p:par>
                                <p:cTn id="27" presetID="10" presetClass="entr" presetSubtype="0" fill="hold" nodeType="clickEffect">
                                  <p:stCondLst>
                                    <p:cond delay="0"/>
                                  </p:stCondLst>
                                  <p:childTnLst>
                                    <p:set>
                                      <p:cBhvr>
                                        <p:cTn id="28" dur="1" fill="hold">
                                          <p:stCondLst>
                                            <p:cond delay="0"/>
                                          </p:stCondLst>
                                        </p:cTn>
                                        <p:tgtEl>
                                          <p:spTgt spid="221"/>
                                        </p:tgtEl>
                                        <p:attrNameLst>
                                          <p:attrName>style.visibility</p:attrName>
                                        </p:attrNameLst>
                                      </p:cBhvr>
                                      <p:to>
                                        <p:strVal val="visible"/>
                                      </p:to>
                                    </p:set>
                                    <p:animEffect transition="in" filter="fade">
                                      <p:cBhvr>
                                        <p:cTn id="29" dur="500"/>
                                        <p:tgtEl>
                                          <p:spTgt spid="2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Shape 147"/>
        <p:cNvGrpSpPr/>
        <p:nvPr/>
      </p:nvGrpSpPr>
      <p:grpSpPr>
        <a:xfrm>
          <a:off x="0" y="0"/>
          <a:ext cx="0" cy="0"/>
          <a:chOff x="0" y="0"/>
          <a:chExt cx="0" cy="0"/>
        </a:xfrm>
      </p:grpSpPr>
      <p:sp>
        <p:nvSpPr>
          <p:cNvPr id="148" name="Google Shape;148;p5"/>
          <p:cNvSpPr/>
          <p:nvPr/>
        </p:nvSpPr>
        <p:spPr>
          <a:xfrm>
            <a:off x="0" y="0"/>
            <a:ext cx="9144000" cy="5143500"/>
          </a:xfrm>
          <a:custGeom>
            <a:avLst/>
            <a:gdLst/>
            <a:ahLst/>
            <a:cxnLst/>
            <a:rect l="l" t="t" r="r" b="b"/>
            <a:pathLst>
              <a:path w="18288000" h="10287000" extrusionOk="0">
                <a:moveTo>
                  <a:pt x="0" y="0"/>
                </a:moveTo>
                <a:lnTo>
                  <a:pt x="18288000" y="0"/>
                </a:lnTo>
                <a:lnTo>
                  <a:pt x="18288000" y="10287000"/>
                </a:lnTo>
                <a:lnTo>
                  <a:pt x="0" y="10287000"/>
                </a:lnTo>
                <a:lnTo>
                  <a:pt x="0" y="0"/>
                </a:lnTo>
                <a:close/>
              </a:path>
            </a:pathLst>
          </a:custGeom>
          <a:blipFill rotWithShape="1">
            <a:blip r:embed="rId3">
              <a:alphaModFix/>
            </a:blip>
            <a:stretch>
              <a:fillRect l="-635" r="-634"/>
            </a:stretch>
          </a:blipFill>
          <a:ln>
            <a:noFill/>
          </a:ln>
        </p:spPr>
      </p:sp>
      <p:grpSp>
        <p:nvGrpSpPr>
          <p:cNvPr id="149" name="Google Shape;149;p5"/>
          <p:cNvGrpSpPr/>
          <p:nvPr/>
        </p:nvGrpSpPr>
        <p:grpSpPr>
          <a:xfrm>
            <a:off x="-159460" y="285634"/>
            <a:ext cx="9296401" cy="4835705"/>
            <a:chOff x="-1379809" y="615590"/>
            <a:chExt cx="20743157" cy="9055819"/>
          </a:xfrm>
        </p:grpSpPr>
        <p:grpSp>
          <p:nvGrpSpPr>
            <p:cNvPr id="150" name="Google Shape;150;p5"/>
            <p:cNvGrpSpPr/>
            <p:nvPr/>
          </p:nvGrpSpPr>
          <p:grpSpPr>
            <a:xfrm>
              <a:off x="-1379809" y="615590"/>
              <a:ext cx="20743155" cy="9055819"/>
              <a:chOff x="0" y="0"/>
              <a:chExt cx="58391158" cy="25491771"/>
            </a:xfrm>
          </p:grpSpPr>
          <p:sp>
            <p:nvSpPr>
              <p:cNvPr id="151" name="Google Shape;151;p5"/>
              <p:cNvSpPr/>
              <p:nvPr/>
            </p:nvSpPr>
            <p:spPr>
              <a:xfrm>
                <a:off x="72390" y="72390"/>
                <a:ext cx="58246382" cy="25346992"/>
              </a:xfrm>
              <a:custGeom>
                <a:avLst/>
                <a:gdLst/>
                <a:ahLst/>
                <a:cxnLst/>
                <a:rect l="l" t="t" r="r" b="b"/>
                <a:pathLst>
                  <a:path w="58246382" h="25346992" extrusionOk="0">
                    <a:moveTo>
                      <a:pt x="0" y="0"/>
                    </a:moveTo>
                    <a:lnTo>
                      <a:pt x="58246382" y="0"/>
                    </a:lnTo>
                    <a:lnTo>
                      <a:pt x="58246382" y="25346992"/>
                    </a:lnTo>
                    <a:lnTo>
                      <a:pt x="0" y="25346992"/>
                    </a:lnTo>
                    <a:lnTo>
                      <a:pt x="0" y="0"/>
                    </a:lnTo>
                    <a:close/>
                  </a:path>
                </a:pathLst>
              </a:custGeom>
              <a:solidFill>
                <a:srgbClr val="7FA659"/>
              </a:solidFill>
              <a:ln>
                <a:noFill/>
              </a:ln>
            </p:spPr>
          </p:sp>
          <p:sp>
            <p:nvSpPr>
              <p:cNvPr id="152" name="Google Shape;152;p5"/>
              <p:cNvSpPr/>
              <p:nvPr/>
            </p:nvSpPr>
            <p:spPr>
              <a:xfrm>
                <a:off x="0" y="0"/>
                <a:ext cx="58391158" cy="25491771"/>
              </a:xfrm>
              <a:custGeom>
                <a:avLst/>
                <a:gdLst/>
                <a:ahLst/>
                <a:cxnLst/>
                <a:rect l="l" t="t" r="r" b="b"/>
                <a:pathLst>
                  <a:path w="58391158" h="25491771" extrusionOk="0">
                    <a:moveTo>
                      <a:pt x="58246380" y="25346991"/>
                    </a:moveTo>
                    <a:lnTo>
                      <a:pt x="58391158" y="25346991"/>
                    </a:lnTo>
                    <a:lnTo>
                      <a:pt x="58391158" y="25491771"/>
                    </a:lnTo>
                    <a:lnTo>
                      <a:pt x="58246380" y="25491771"/>
                    </a:lnTo>
                    <a:lnTo>
                      <a:pt x="58246380" y="25346991"/>
                    </a:lnTo>
                    <a:close/>
                    <a:moveTo>
                      <a:pt x="0" y="144780"/>
                    </a:moveTo>
                    <a:lnTo>
                      <a:pt x="144780" y="144780"/>
                    </a:lnTo>
                    <a:lnTo>
                      <a:pt x="144780" y="25346991"/>
                    </a:lnTo>
                    <a:lnTo>
                      <a:pt x="0" y="25346991"/>
                    </a:lnTo>
                    <a:lnTo>
                      <a:pt x="0" y="144780"/>
                    </a:lnTo>
                    <a:close/>
                    <a:moveTo>
                      <a:pt x="0" y="25346991"/>
                    </a:moveTo>
                    <a:lnTo>
                      <a:pt x="144780" y="25346991"/>
                    </a:lnTo>
                    <a:lnTo>
                      <a:pt x="144780" y="25491771"/>
                    </a:lnTo>
                    <a:lnTo>
                      <a:pt x="0" y="25491771"/>
                    </a:lnTo>
                    <a:lnTo>
                      <a:pt x="0" y="25346991"/>
                    </a:lnTo>
                    <a:close/>
                    <a:moveTo>
                      <a:pt x="58246380" y="144780"/>
                    </a:moveTo>
                    <a:lnTo>
                      <a:pt x="58391158" y="144780"/>
                    </a:lnTo>
                    <a:lnTo>
                      <a:pt x="58391158" y="25346991"/>
                    </a:lnTo>
                    <a:lnTo>
                      <a:pt x="58246380" y="25346991"/>
                    </a:lnTo>
                    <a:lnTo>
                      <a:pt x="58246380" y="144780"/>
                    </a:lnTo>
                    <a:close/>
                    <a:moveTo>
                      <a:pt x="144780" y="25346991"/>
                    </a:moveTo>
                    <a:lnTo>
                      <a:pt x="58246380" y="25346991"/>
                    </a:lnTo>
                    <a:lnTo>
                      <a:pt x="58246380" y="25491771"/>
                    </a:lnTo>
                    <a:lnTo>
                      <a:pt x="144780" y="25491771"/>
                    </a:lnTo>
                    <a:lnTo>
                      <a:pt x="144780" y="25346991"/>
                    </a:lnTo>
                    <a:close/>
                    <a:moveTo>
                      <a:pt x="58246380" y="0"/>
                    </a:moveTo>
                    <a:lnTo>
                      <a:pt x="58391158" y="0"/>
                    </a:lnTo>
                    <a:lnTo>
                      <a:pt x="58391158" y="144780"/>
                    </a:lnTo>
                    <a:lnTo>
                      <a:pt x="58246380" y="144780"/>
                    </a:lnTo>
                    <a:lnTo>
                      <a:pt x="58246380" y="0"/>
                    </a:lnTo>
                    <a:close/>
                    <a:moveTo>
                      <a:pt x="0" y="0"/>
                    </a:moveTo>
                    <a:lnTo>
                      <a:pt x="144780" y="0"/>
                    </a:lnTo>
                    <a:lnTo>
                      <a:pt x="144780" y="144780"/>
                    </a:lnTo>
                    <a:lnTo>
                      <a:pt x="0" y="144780"/>
                    </a:lnTo>
                    <a:lnTo>
                      <a:pt x="0" y="0"/>
                    </a:lnTo>
                    <a:close/>
                    <a:moveTo>
                      <a:pt x="144780" y="0"/>
                    </a:moveTo>
                    <a:lnTo>
                      <a:pt x="58246380" y="0"/>
                    </a:lnTo>
                    <a:lnTo>
                      <a:pt x="58246380" y="144780"/>
                    </a:lnTo>
                    <a:lnTo>
                      <a:pt x="144780" y="144780"/>
                    </a:lnTo>
                    <a:lnTo>
                      <a:pt x="144780" y="0"/>
                    </a:lnTo>
                    <a:close/>
                  </a:path>
                </a:pathLst>
              </a:custGeom>
              <a:solidFill>
                <a:srgbClr val="000000"/>
              </a:solidFill>
              <a:ln>
                <a:noFill/>
              </a:ln>
            </p:spPr>
          </p:sp>
        </p:grpSp>
        <p:grpSp>
          <p:nvGrpSpPr>
            <p:cNvPr id="153" name="Google Shape;153;p5"/>
            <p:cNvGrpSpPr/>
            <p:nvPr/>
          </p:nvGrpSpPr>
          <p:grpSpPr>
            <a:xfrm>
              <a:off x="-1102532" y="1028700"/>
              <a:ext cx="20465880" cy="8229600"/>
              <a:chOff x="0" y="0"/>
              <a:chExt cx="54314167" cy="21840442"/>
            </a:xfrm>
          </p:grpSpPr>
          <p:sp>
            <p:nvSpPr>
              <p:cNvPr id="154" name="Google Shape;154;p5"/>
              <p:cNvSpPr/>
              <p:nvPr/>
            </p:nvSpPr>
            <p:spPr>
              <a:xfrm>
                <a:off x="72390" y="72390"/>
                <a:ext cx="54169384" cy="21695663"/>
              </a:xfrm>
              <a:custGeom>
                <a:avLst/>
                <a:gdLst/>
                <a:ahLst/>
                <a:cxnLst/>
                <a:rect l="l" t="t" r="r" b="b"/>
                <a:pathLst>
                  <a:path w="54169384" h="21695663" extrusionOk="0">
                    <a:moveTo>
                      <a:pt x="0" y="0"/>
                    </a:moveTo>
                    <a:lnTo>
                      <a:pt x="54169384" y="0"/>
                    </a:lnTo>
                    <a:lnTo>
                      <a:pt x="54169384" y="21695663"/>
                    </a:lnTo>
                    <a:lnTo>
                      <a:pt x="0" y="21695663"/>
                    </a:lnTo>
                    <a:lnTo>
                      <a:pt x="0" y="0"/>
                    </a:lnTo>
                    <a:close/>
                  </a:path>
                </a:pathLst>
              </a:custGeom>
              <a:solidFill>
                <a:srgbClr val="FFFFFF"/>
              </a:solidFill>
              <a:ln>
                <a:noFill/>
              </a:ln>
            </p:spPr>
          </p:sp>
          <p:sp>
            <p:nvSpPr>
              <p:cNvPr id="155" name="Google Shape;155;p5"/>
              <p:cNvSpPr/>
              <p:nvPr/>
            </p:nvSpPr>
            <p:spPr>
              <a:xfrm>
                <a:off x="0" y="0"/>
                <a:ext cx="54314167" cy="21840442"/>
              </a:xfrm>
              <a:custGeom>
                <a:avLst/>
                <a:gdLst/>
                <a:ahLst/>
                <a:cxnLst/>
                <a:rect l="l" t="t" r="r" b="b"/>
                <a:pathLst>
                  <a:path w="54314167" h="21840442" extrusionOk="0">
                    <a:moveTo>
                      <a:pt x="54169388" y="21695662"/>
                    </a:moveTo>
                    <a:lnTo>
                      <a:pt x="54314167" y="21695662"/>
                    </a:lnTo>
                    <a:lnTo>
                      <a:pt x="54314167" y="21840442"/>
                    </a:lnTo>
                    <a:lnTo>
                      <a:pt x="54169388" y="21840442"/>
                    </a:lnTo>
                    <a:lnTo>
                      <a:pt x="54169388" y="21695662"/>
                    </a:lnTo>
                    <a:close/>
                    <a:moveTo>
                      <a:pt x="0" y="144780"/>
                    </a:moveTo>
                    <a:lnTo>
                      <a:pt x="144780" y="144780"/>
                    </a:lnTo>
                    <a:lnTo>
                      <a:pt x="144780" y="21695662"/>
                    </a:lnTo>
                    <a:lnTo>
                      <a:pt x="0" y="21695662"/>
                    </a:lnTo>
                    <a:lnTo>
                      <a:pt x="0" y="144780"/>
                    </a:lnTo>
                    <a:close/>
                    <a:moveTo>
                      <a:pt x="0" y="21695662"/>
                    </a:moveTo>
                    <a:lnTo>
                      <a:pt x="144780" y="21695662"/>
                    </a:lnTo>
                    <a:lnTo>
                      <a:pt x="144780" y="21840442"/>
                    </a:lnTo>
                    <a:lnTo>
                      <a:pt x="0" y="21840442"/>
                    </a:lnTo>
                    <a:lnTo>
                      <a:pt x="0" y="21695662"/>
                    </a:lnTo>
                    <a:close/>
                    <a:moveTo>
                      <a:pt x="54169388" y="144780"/>
                    </a:moveTo>
                    <a:lnTo>
                      <a:pt x="54314167" y="144780"/>
                    </a:lnTo>
                    <a:lnTo>
                      <a:pt x="54314167" y="21695662"/>
                    </a:lnTo>
                    <a:lnTo>
                      <a:pt x="54169388" y="21695662"/>
                    </a:lnTo>
                    <a:lnTo>
                      <a:pt x="54169388" y="144780"/>
                    </a:lnTo>
                    <a:close/>
                    <a:moveTo>
                      <a:pt x="144780" y="21695662"/>
                    </a:moveTo>
                    <a:lnTo>
                      <a:pt x="54169388" y="21695662"/>
                    </a:lnTo>
                    <a:lnTo>
                      <a:pt x="54169388" y="21840442"/>
                    </a:lnTo>
                    <a:lnTo>
                      <a:pt x="144780" y="21840442"/>
                    </a:lnTo>
                    <a:lnTo>
                      <a:pt x="144780" y="21695662"/>
                    </a:lnTo>
                    <a:close/>
                    <a:moveTo>
                      <a:pt x="54169388" y="0"/>
                    </a:moveTo>
                    <a:lnTo>
                      <a:pt x="54314167" y="0"/>
                    </a:lnTo>
                    <a:lnTo>
                      <a:pt x="54314167" y="144780"/>
                    </a:lnTo>
                    <a:lnTo>
                      <a:pt x="54169388" y="144780"/>
                    </a:lnTo>
                    <a:lnTo>
                      <a:pt x="54169388" y="0"/>
                    </a:lnTo>
                    <a:close/>
                    <a:moveTo>
                      <a:pt x="0" y="0"/>
                    </a:moveTo>
                    <a:lnTo>
                      <a:pt x="144780" y="0"/>
                    </a:lnTo>
                    <a:lnTo>
                      <a:pt x="144780" y="144780"/>
                    </a:lnTo>
                    <a:lnTo>
                      <a:pt x="0" y="144780"/>
                    </a:lnTo>
                    <a:lnTo>
                      <a:pt x="0" y="0"/>
                    </a:lnTo>
                    <a:close/>
                    <a:moveTo>
                      <a:pt x="144780" y="0"/>
                    </a:moveTo>
                    <a:lnTo>
                      <a:pt x="54169388" y="0"/>
                    </a:lnTo>
                    <a:lnTo>
                      <a:pt x="54169388" y="144780"/>
                    </a:lnTo>
                    <a:lnTo>
                      <a:pt x="144780" y="144780"/>
                    </a:lnTo>
                    <a:lnTo>
                      <a:pt x="144780" y="0"/>
                    </a:lnTo>
                    <a:close/>
                  </a:path>
                </a:pathLst>
              </a:custGeom>
              <a:solidFill>
                <a:srgbClr val="000000"/>
              </a:solidFill>
              <a:ln>
                <a:noFill/>
              </a:ln>
            </p:spPr>
          </p:sp>
        </p:grpSp>
      </p:grpSp>
      <p:sp>
        <p:nvSpPr>
          <p:cNvPr id="156" name="Google Shape;156;p5"/>
          <p:cNvSpPr/>
          <p:nvPr/>
        </p:nvSpPr>
        <p:spPr>
          <a:xfrm>
            <a:off x="257123" y="628651"/>
            <a:ext cx="8628026" cy="759301"/>
          </a:xfrm>
          <a:prstGeom prst="roundRect">
            <a:avLst>
              <a:gd name="adj" fmla="val 16667"/>
            </a:avLst>
          </a:prstGeom>
          <a:solidFill>
            <a:srgbClr val="FFFFCC"/>
          </a:solidFill>
          <a:ln w="12700" cap="flat" cmpd="sng">
            <a:solidFill>
              <a:srgbClr val="000000"/>
            </a:solidFill>
            <a:prstDash val="solid"/>
            <a:round/>
            <a:headEnd type="none" w="sm" len="sm"/>
            <a:tailEnd type="none" w="sm" len="sm"/>
          </a:ln>
        </p:spPr>
        <p:txBody>
          <a:bodyPr spcFirstLastPara="1" wrap="square" lIns="45713" tIns="22850" rIns="45713" bIns="22850" anchor="ctr" anchorCtr="0">
            <a:noAutofit/>
          </a:bodyPr>
          <a:lstStyle/>
          <a:p>
            <a:pPr algn="ctr" defTabSz="457200">
              <a:lnSpc>
                <a:spcPct val="150000"/>
              </a:lnSpc>
            </a:pPr>
            <a:r>
              <a:rPr lang="vi-VN" sz="2000" b="1"/>
              <a:t>Câu 2.</a:t>
            </a:r>
            <a:r>
              <a:rPr lang="fr-FR" sz="2000"/>
              <a:t> Acetic acic được điều chế bằng phương pháp</a:t>
            </a:r>
            <a:endParaRPr lang="en-US" sz="2000"/>
          </a:p>
        </p:txBody>
      </p:sp>
      <p:sp>
        <p:nvSpPr>
          <p:cNvPr id="157" name="Google Shape;157;p5"/>
          <p:cNvSpPr/>
          <p:nvPr/>
        </p:nvSpPr>
        <p:spPr>
          <a:xfrm>
            <a:off x="257123" y="1620178"/>
            <a:ext cx="4173539" cy="993660"/>
          </a:xfrm>
          <a:prstGeom prst="roundRect">
            <a:avLst>
              <a:gd name="adj" fmla="val 16667"/>
            </a:avLst>
          </a:prstGeom>
          <a:solidFill>
            <a:srgbClr val="FFFFCC"/>
          </a:solidFill>
          <a:ln w="12700" cap="flat" cmpd="sng">
            <a:solidFill>
              <a:srgbClr val="000000"/>
            </a:solidFill>
            <a:prstDash val="solid"/>
            <a:round/>
            <a:headEnd type="none" w="sm" len="sm"/>
            <a:tailEnd type="none" w="sm" len="sm"/>
          </a:ln>
        </p:spPr>
        <p:txBody>
          <a:bodyPr spcFirstLastPara="1" wrap="square" lIns="45713" tIns="22850" rIns="45713" bIns="22850" anchor="ctr" anchorCtr="0">
            <a:noAutofit/>
          </a:bodyPr>
          <a:lstStyle/>
          <a:p>
            <a:pPr algn="ctr" defTabSz="457200">
              <a:lnSpc>
                <a:spcPct val="150000"/>
              </a:lnSpc>
            </a:pPr>
            <a:r>
              <a:rPr lang="vi-VN" sz="2000"/>
              <a:t>A. </a:t>
            </a:r>
            <a:r>
              <a:rPr lang="fr-FR" sz="2000"/>
              <a:t>lên men giấm</a:t>
            </a:r>
            <a:endParaRPr sz="2000"/>
          </a:p>
        </p:txBody>
      </p:sp>
      <p:sp>
        <p:nvSpPr>
          <p:cNvPr id="158" name="Google Shape;158;p5"/>
          <p:cNvSpPr/>
          <p:nvPr/>
        </p:nvSpPr>
        <p:spPr>
          <a:xfrm>
            <a:off x="257123" y="2911591"/>
            <a:ext cx="4173539" cy="993660"/>
          </a:xfrm>
          <a:prstGeom prst="roundRect">
            <a:avLst>
              <a:gd name="adj" fmla="val 16667"/>
            </a:avLst>
          </a:prstGeom>
          <a:solidFill>
            <a:srgbClr val="FFFFCC"/>
          </a:solidFill>
          <a:ln w="12700" cap="flat" cmpd="sng">
            <a:solidFill>
              <a:srgbClr val="000000"/>
            </a:solidFill>
            <a:prstDash val="solid"/>
            <a:round/>
            <a:headEnd type="none" w="sm" len="sm"/>
            <a:tailEnd type="none" w="sm" len="sm"/>
          </a:ln>
        </p:spPr>
        <p:txBody>
          <a:bodyPr spcFirstLastPara="1" wrap="square" lIns="45713" tIns="22850" rIns="45713" bIns="22850" anchor="ctr" anchorCtr="0">
            <a:noAutofit/>
          </a:bodyPr>
          <a:lstStyle/>
          <a:p>
            <a:pPr algn="ctr" defTabSz="457200">
              <a:lnSpc>
                <a:spcPct val="150000"/>
              </a:lnSpc>
            </a:pPr>
            <a:r>
              <a:rPr lang="vi-VN" sz="2000"/>
              <a:t>C. </a:t>
            </a:r>
            <a:r>
              <a:rPr lang="fr-FR" sz="2000"/>
              <a:t>lên men acid vô cơ</a:t>
            </a:r>
            <a:endParaRPr sz="2000"/>
          </a:p>
        </p:txBody>
      </p:sp>
      <p:sp>
        <p:nvSpPr>
          <p:cNvPr id="159" name="Google Shape;159;p5"/>
          <p:cNvSpPr/>
          <p:nvPr/>
        </p:nvSpPr>
        <p:spPr>
          <a:xfrm>
            <a:off x="4709165" y="1620178"/>
            <a:ext cx="4173539" cy="993660"/>
          </a:xfrm>
          <a:prstGeom prst="roundRect">
            <a:avLst>
              <a:gd name="adj" fmla="val 16667"/>
            </a:avLst>
          </a:prstGeom>
          <a:solidFill>
            <a:srgbClr val="FFFFCC"/>
          </a:solidFill>
          <a:ln w="12700" cap="flat" cmpd="sng">
            <a:solidFill>
              <a:srgbClr val="000000"/>
            </a:solidFill>
            <a:prstDash val="solid"/>
            <a:round/>
            <a:headEnd type="none" w="sm" len="sm"/>
            <a:tailEnd type="none" w="sm" len="sm"/>
          </a:ln>
        </p:spPr>
        <p:txBody>
          <a:bodyPr spcFirstLastPara="1" wrap="square" lIns="45713" tIns="22850" rIns="45713" bIns="22850" anchor="ctr" anchorCtr="0">
            <a:noAutofit/>
          </a:bodyPr>
          <a:lstStyle/>
          <a:p>
            <a:pPr algn="ctr" defTabSz="457200">
              <a:lnSpc>
                <a:spcPct val="150000"/>
              </a:lnSpc>
            </a:pPr>
            <a:r>
              <a:rPr lang="vi-VN" sz="2000"/>
              <a:t>B. </a:t>
            </a:r>
            <a:r>
              <a:rPr lang="fr-FR" sz="2000"/>
              <a:t>lên men rượu</a:t>
            </a:r>
            <a:endParaRPr sz="2000"/>
          </a:p>
        </p:txBody>
      </p:sp>
      <p:sp>
        <p:nvSpPr>
          <p:cNvPr id="160" name="Google Shape;160;p5"/>
          <p:cNvSpPr/>
          <p:nvPr/>
        </p:nvSpPr>
        <p:spPr>
          <a:xfrm>
            <a:off x="4709165" y="2911591"/>
            <a:ext cx="4173539" cy="993660"/>
          </a:xfrm>
          <a:prstGeom prst="roundRect">
            <a:avLst>
              <a:gd name="adj" fmla="val 16667"/>
            </a:avLst>
          </a:prstGeom>
          <a:solidFill>
            <a:srgbClr val="FFFFCC"/>
          </a:solidFill>
          <a:ln w="12700" cap="flat" cmpd="sng">
            <a:solidFill>
              <a:srgbClr val="000000"/>
            </a:solidFill>
            <a:prstDash val="solid"/>
            <a:round/>
            <a:headEnd type="none" w="sm" len="sm"/>
            <a:tailEnd type="none" w="sm" len="sm"/>
          </a:ln>
        </p:spPr>
        <p:txBody>
          <a:bodyPr spcFirstLastPara="1" wrap="square" lIns="45713" tIns="22850" rIns="45713" bIns="22850" anchor="ctr" anchorCtr="0">
            <a:noAutofit/>
          </a:bodyPr>
          <a:lstStyle/>
          <a:p>
            <a:pPr algn="ctr" defTabSz="457200">
              <a:lnSpc>
                <a:spcPct val="150000"/>
              </a:lnSpc>
            </a:pPr>
            <a:r>
              <a:rPr lang="vi-VN" sz="2000"/>
              <a:t>D. </a:t>
            </a:r>
            <a:r>
              <a:rPr lang="nl-NL" sz="2000"/>
              <a:t>lên men muối</a:t>
            </a:r>
            <a:endParaRPr sz="2000"/>
          </a:p>
        </p:txBody>
      </p:sp>
      <p:sp>
        <p:nvSpPr>
          <p:cNvPr id="161" name="Google Shape;161;p5"/>
          <p:cNvSpPr/>
          <p:nvPr/>
        </p:nvSpPr>
        <p:spPr>
          <a:xfrm>
            <a:off x="264722" y="1615223"/>
            <a:ext cx="4165940" cy="1003570"/>
          </a:xfrm>
          <a:prstGeom prst="roundRect">
            <a:avLst>
              <a:gd name="adj" fmla="val 16667"/>
            </a:avLst>
          </a:prstGeom>
          <a:solidFill>
            <a:srgbClr val="76923C"/>
          </a:solidFill>
          <a:ln w="12700" cap="flat" cmpd="sng">
            <a:solidFill>
              <a:srgbClr val="000000"/>
            </a:solidFill>
            <a:prstDash val="solid"/>
            <a:round/>
            <a:headEnd type="none" w="sm" len="sm"/>
            <a:tailEnd type="none" w="sm" len="sm"/>
          </a:ln>
        </p:spPr>
        <p:txBody>
          <a:bodyPr spcFirstLastPara="1" wrap="square" lIns="45713" tIns="22850" rIns="45713" bIns="22850" anchor="ctr" anchorCtr="0">
            <a:noAutofit/>
          </a:bodyPr>
          <a:lstStyle/>
          <a:p>
            <a:pPr algn="ctr" defTabSz="457200">
              <a:lnSpc>
                <a:spcPct val="150000"/>
              </a:lnSpc>
            </a:pPr>
            <a:r>
              <a:rPr lang="vi-VN" sz="2000"/>
              <a:t>A. </a:t>
            </a:r>
            <a:r>
              <a:rPr lang="fr-FR" sz="2000"/>
              <a:t>lên men giấm</a:t>
            </a:r>
            <a:endParaRPr sz="2000">
              <a:solidFill>
                <a:srgbClr val="FFFFFF"/>
              </a:solidFill>
            </a:endParaRPr>
          </a:p>
        </p:txBody>
      </p:sp>
      <p:sp>
        <p:nvSpPr>
          <p:cNvPr id="162" name="Google Shape;162;p5">
            <a:hlinkClick r:id="rId4" action="ppaction://hlinksldjump"/>
          </p:cNvPr>
          <p:cNvSpPr/>
          <p:nvPr/>
        </p:nvSpPr>
        <p:spPr>
          <a:xfrm>
            <a:off x="114300" y="3539232"/>
            <a:ext cx="954200" cy="1196489"/>
          </a:xfrm>
          <a:custGeom>
            <a:avLst/>
            <a:gdLst/>
            <a:ahLst/>
            <a:cxnLst/>
            <a:rect l="l" t="t" r="r" b="b"/>
            <a:pathLst>
              <a:path w="1666860" h="2090107" extrusionOk="0">
                <a:moveTo>
                  <a:pt x="0" y="0"/>
                </a:moveTo>
                <a:lnTo>
                  <a:pt x="1666860" y="0"/>
                </a:lnTo>
                <a:lnTo>
                  <a:pt x="1666860" y="2090107"/>
                </a:lnTo>
                <a:lnTo>
                  <a:pt x="0" y="2090107"/>
                </a:lnTo>
                <a:lnTo>
                  <a:pt x="0" y="0"/>
                </a:lnTo>
                <a:close/>
              </a:path>
            </a:pathLst>
          </a:custGeom>
          <a:blipFill rotWithShape="1">
            <a:blip r:embed="rId5">
              <a:alphaModFix/>
            </a:blip>
            <a:stretch>
              <a:fillRect/>
            </a:stretch>
          </a:blipFill>
          <a:ln>
            <a:noFill/>
          </a:ln>
        </p:spPr>
      </p:sp>
    </p:spTree>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3" presetClass="entr" presetSubtype="16" fill="hold" nodeType="clickEffect">
                                  <p:stCondLst>
                                    <p:cond delay="0"/>
                                  </p:stCondLst>
                                  <p:childTnLst>
                                    <p:set>
                                      <p:cBhvr>
                                        <p:cTn id="6" dur="1" fill="hold">
                                          <p:stCondLst>
                                            <p:cond delay="0"/>
                                          </p:stCondLst>
                                        </p:cTn>
                                        <p:tgtEl>
                                          <p:spTgt spid="160"/>
                                        </p:tgtEl>
                                        <p:attrNameLst>
                                          <p:attrName>style.visibility</p:attrName>
                                        </p:attrNameLst>
                                      </p:cBhvr>
                                      <p:to>
                                        <p:strVal val="visible"/>
                                      </p:to>
                                    </p:set>
                                    <p:anim calcmode="lin" valueType="num">
                                      <p:cBhvr additive="base">
                                        <p:cTn id="7" dur="500"/>
                                        <p:tgtEl>
                                          <p:spTgt spid="160"/>
                                        </p:tgtEl>
                                        <p:attrNameLst>
                                          <p:attrName>ppt_w</p:attrName>
                                        </p:attrNameLst>
                                      </p:cBhvr>
                                      <p:tavLst>
                                        <p:tav tm="0">
                                          <p:val>
                                            <p:strVal val="0"/>
                                          </p:val>
                                        </p:tav>
                                        <p:tav tm="100000">
                                          <p:val>
                                            <p:strVal val="#ppt_w"/>
                                          </p:val>
                                        </p:tav>
                                      </p:tavLst>
                                    </p:anim>
                                    <p:anim calcmode="lin" valueType="num">
                                      <p:cBhvr additive="base">
                                        <p:cTn id="8" dur="500"/>
                                        <p:tgtEl>
                                          <p:spTgt spid="160"/>
                                        </p:tgtEl>
                                        <p:attrNameLst>
                                          <p:attrName>ppt_h</p:attrName>
                                        </p:attrNameLst>
                                      </p:cBhvr>
                                      <p:tavLst>
                                        <p:tav tm="0">
                                          <p:val>
                                            <p:strVal val="0"/>
                                          </p:val>
                                        </p:tav>
                                        <p:tav tm="100000">
                                          <p:val>
                                            <p:strVal val="#ppt_h"/>
                                          </p:val>
                                        </p:tav>
                                      </p:tavLst>
                                    </p:anim>
                                  </p:childTnLst>
                                </p:cTn>
                              </p:par>
                              <p:par>
                                <p:cTn id="9" presetID="23" presetClass="entr" presetSubtype="16" fill="hold" nodeType="withEffect">
                                  <p:stCondLst>
                                    <p:cond delay="0"/>
                                  </p:stCondLst>
                                  <p:childTnLst>
                                    <p:set>
                                      <p:cBhvr>
                                        <p:cTn id="10" dur="1" fill="hold">
                                          <p:stCondLst>
                                            <p:cond delay="0"/>
                                          </p:stCondLst>
                                        </p:cTn>
                                        <p:tgtEl>
                                          <p:spTgt spid="158"/>
                                        </p:tgtEl>
                                        <p:attrNameLst>
                                          <p:attrName>style.visibility</p:attrName>
                                        </p:attrNameLst>
                                      </p:cBhvr>
                                      <p:to>
                                        <p:strVal val="visible"/>
                                      </p:to>
                                    </p:set>
                                    <p:anim calcmode="lin" valueType="num">
                                      <p:cBhvr additive="base">
                                        <p:cTn id="11" dur="500"/>
                                        <p:tgtEl>
                                          <p:spTgt spid="158"/>
                                        </p:tgtEl>
                                        <p:attrNameLst>
                                          <p:attrName>ppt_w</p:attrName>
                                        </p:attrNameLst>
                                      </p:cBhvr>
                                      <p:tavLst>
                                        <p:tav tm="0">
                                          <p:val>
                                            <p:strVal val="0"/>
                                          </p:val>
                                        </p:tav>
                                        <p:tav tm="100000">
                                          <p:val>
                                            <p:strVal val="#ppt_w"/>
                                          </p:val>
                                        </p:tav>
                                      </p:tavLst>
                                    </p:anim>
                                    <p:anim calcmode="lin" valueType="num">
                                      <p:cBhvr additive="base">
                                        <p:cTn id="12" dur="500"/>
                                        <p:tgtEl>
                                          <p:spTgt spid="158"/>
                                        </p:tgtEl>
                                        <p:attrNameLst>
                                          <p:attrName>ppt_h</p:attrName>
                                        </p:attrNameLst>
                                      </p:cBhvr>
                                      <p:tavLst>
                                        <p:tav tm="0">
                                          <p:val>
                                            <p:strVal val="0"/>
                                          </p:val>
                                        </p:tav>
                                        <p:tav tm="100000">
                                          <p:val>
                                            <p:strVal val="#ppt_h"/>
                                          </p:val>
                                        </p:tav>
                                      </p:tavLst>
                                    </p:anim>
                                  </p:childTnLst>
                                </p:cTn>
                              </p:par>
                              <p:par>
                                <p:cTn id="13" presetID="23" presetClass="entr" presetSubtype="16" fill="hold" nodeType="withEffect">
                                  <p:stCondLst>
                                    <p:cond delay="0"/>
                                  </p:stCondLst>
                                  <p:childTnLst>
                                    <p:set>
                                      <p:cBhvr>
                                        <p:cTn id="14" dur="1" fill="hold">
                                          <p:stCondLst>
                                            <p:cond delay="0"/>
                                          </p:stCondLst>
                                        </p:cTn>
                                        <p:tgtEl>
                                          <p:spTgt spid="157"/>
                                        </p:tgtEl>
                                        <p:attrNameLst>
                                          <p:attrName>style.visibility</p:attrName>
                                        </p:attrNameLst>
                                      </p:cBhvr>
                                      <p:to>
                                        <p:strVal val="visible"/>
                                      </p:to>
                                    </p:set>
                                    <p:anim calcmode="lin" valueType="num">
                                      <p:cBhvr additive="base">
                                        <p:cTn id="15" dur="500"/>
                                        <p:tgtEl>
                                          <p:spTgt spid="157"/>
                                        </p:tgtEl>
                                        <p:attrNameLst>
                                          <p:attrName>ppt_w</p:attrName>
                                        </p:attrNameLst>
                                      </p:cBhvr>
                                      <p:tavLst>
                                        <p:tav tm="0">
                                          <p:val>
                                            <p:strVal val="0"/>
                                          </p:val>
                                        </p:tav>
                                        <p:tav tm="100000">
                                          <p:val>
                                            <p:strVal val="#ppt_w"/>
                                          </p:val>
                                        </p:tav>
                                      </p:tavLst>
                                    </p:anim>
                                    <p:anim calcmode="lin" valueType="num">
                                      <p:cBhvr additive="base">
                                        <p:cTn id="16" dur="500"/>
                                        <p:tgtEl>
                                          <p:spTgt spid="157"/>
                                        </p:tgtEl>
                                        <p:attrNameLst>
                                          <p:attrName>ppt_h</p:attrName>
                                        </p:attrNameLst>
                                      </p:cBhvr>
                                      <p:tavLst>
                                        <p:tav tm="0">
                                          <p:val>
                                            <p:strVal val="0"/>
                                          </p:val>
                                        </p:tav>
                                        <p:tav tm="100000">
                                          <p:val>
                                            <p:strVal val="#ppt_h"/>
                                          </p:val>
                                        </p:tav>
                                      </p:tavLst>
                                    </p:anim>
                                  </p:childTnLst>
                                </p:cTn>
                              </p:par>
                              <p:par>
                                <p:cTn id="17" presetID="23" presetClass="entr" presetSubtype="16" fill="hold" nodeType="withEffect">
                                  <p:stCondLst>
                                    <p:cond delay="0"/>
                                  </p:stCondLst>
                                  <p:childTnLst>
                                    <p:set>
                                      <p:cBhvr>
                                        <p:cTn id="18" dur="1" fill="hold">
                                          <p:stCondLst>
                                            <p:cond delay="0"/>
                                          </p:stCondLst>
                                        </p:cTn>
                                        <p:tgtEl>
                                          <p:spTgt spid="159"/>
                                        </p:tgtEl>
                                        <p:attrNameLst>
                                          <p:attrName>style.visibility</p:attrName>
                                        </p:attrNameLst>
                                      </p:cBhvr>
                                      <p:to>
                                        <p:strVal val="visible"/>
                                      </p:to>
                                    </p:set>
                                    <p:anim calcmode="lin" valueType="num">
                                      <p:cBhvr additive="base">
                                        <p:cTn id="19" dur="500"/>
                                        <p:tgtEl>
                                          <p:spTgt spid="159"/>
                                        </p:tgtEl>
                                        <p:attrNameLst>
                                          <p:attrName>ppt_w</p:attrName>
                                        </p:attrNameLst>
                                      </p:cBhvr>
                                      <p:tavLst>
                                        <p:tav tm="0">
                                          <p:val>
                                            <p:strVal val="0"/>
                                          </p:val>
                                        </p:tav>
                                        <p:tav tm="100000">
                                          <p:val>
                                            <p:strVal val="#ppt_w"/>
                                          </p:val>
                                        </p:tav>
                                      </p:tavLst>
                                    </p:anim>
                                    <p:anim calcmode="lin" valueType="num">
                                      <p:cBhvr additive="base">
                                        <p:cTn id="20" dur="500"/>
                                        <p:tgtEl>
                                          <p:spTgt spid="159"/>
                                        </p:tgtEl>
                                        <p:attrNameLst>
                                          <p:attrName>ppt_h</p:attrName>
                                        </p:attrNameLst>
                                      </p:cBhvr>
                                      <p:tavLst>
                                        <p:tav tm="0">
                                          <p:val>
                                            <p:strVal val="0"/>
                                          </p:val>
                                        </p:tav>
                                        <p:tav tm="100000">
                                          <p:val>
                                            <p:strVal val="#ppt_h"/>
                                          </p:val>
                                        </p:tav>
                                      </p:tavLst>
                                    </p:anim>
                                  </p:childTnLst>
                                </p:cTn>
                              </p:par>
                              <p:par>
                                <p:cTn id="21" presetID="23" presetClass="entr" presetSubtype="16" fill="hold" nodeType="withEffect">
                                  <p:stCondLst>
                                    <p:cond delay="0"/>
                                  </p:stCondLst>
                                  <p:childTnLst>
                                    <p:set>
                                      <p:cBhvr>
                                        <p:cTn id="22" dur="1" fill="hold">
                                          <p:stCondLst>
                                            <p:cond delay="0"/>
                                          </p:stCondLst>
                                        </p:cTn>
                                        <p:tgtEl>
                                          <p:spTgt spid="156"/>
                                        </p:tgtEl>
                                        <p:attrNameLst>
                                          <p:attrName>style.visibility</p:attrName>
                                        </p:attrNameLst>
                                      </p:cBhvr>
                                      <p:to>
                                        <p:strVal val="visible"/>
                                      </p:to>
                                    </p:set>
                                    <p:anim calcmode="lin" valueType="num">
                                      <p:cBhvr additive="base">
                                        <p:cTn id="23" dur="500"/>
                                        <p:tgtEl>
                                          <p:spTgt spid="156"/>
                                        </p:tgtEl>
                                        <p:attrNameLst>
                                          <p:attrName>ppt_w</p:attrName>
                                        </p:attrNameLst>
                                      </p:cBhvr>
                                      <p:tavLst>
                                        <p:tav tm="0">
                                          <p:val>
                                            <p:strVal val="0"/>
                                          </p:val>
                                        </p:tav>
                                        <p:tav tm="100000">
                                          <p:val>
                                            <p:strVal val="#ppt_w"/>
                                          </p:val>
                                        </p:tav>
                                      </p:tavLst>
                                    </p:anim>
                                    <p:anim calcmode="lin" valueType="num">
                                      <p:cBhvr additive="base">
                                        <p:cTn id="24" dur="500"/>
                                        <p:tgtEl>
                                          <p:spTgt spid="156"/>
                                        </p:tgtEl>
                                        <p:attrNameLst>
                                          <p:attrName>ppt_h</p:attrName>
                                        </p:attrNameLst>
                                      </p:cBhvr>
                                      <p:tavLst>
                                        <p:tav tm="0">
                                          <p:val>
                                            <p:strVal val="0"/>
                                          </p:val>
                                        </p:tav>
                                        <p:tav tm="100000">
                                          <p:val>
                                            <p:strVal val="#ppt_h"/>
                                          </p:val>
                                        </p:tav>
                                      </p:tavLst>
                                    </p:anim>
                                  </p:childTnLst>
                                </p:cTn>
                              </p:par>
                            </p:childTnLst>
                          </p:cTn>
                        </p:par>
                      </p:childTnLst>
                    </p:cTn>
                  </p:par>
                  <p:par>
                    <p:cTn id="25" fill="hold">
                      <p:stCondLst>
                        <p:cond delay="indefinite"/>
                      </p:stCondLst>
                      <p:childTnLst>
                        <p:par>
                          <p:cTn id="26" fill="hold">
                            <p:stCondLst>
                              <p:cond delay="0"/>
                            </p:stCondLst>
                            <p:childTnLst>
                              <p:par>
                                <p:cTn id="27" presetID="10" presetClass="entr" presetSubtype="0" fill="hold" nodeType="clickEffect">
                                  <p:stCondLst>
                                    <p:cond delay="0"/>
                                  </p:stCondLst>
                                  <p:childTnLst>
                                    <p:set>
                                      <p:cBhvr>
                                        <p:cTn id="28" dur="1" fill="hold">
                                          <p:stCondLst>
                                            <p:cond delay="0"/>
                                          </p:stCondLst>
                                        </p:cTn>
                                        <p:tgtEl>
                                          <p:spTgt spid="161"/>
                                        </p:tgtEl>
                                        <p:attrNameLst>
                                          <p:attrName>style.visibility</p:attrName>
                                        </p:attrNameLst>
                                      </p:cBhvr>
                                      <p:to>
                                        <p:strVal val="visible"/>
                                      </p:to>
                                    </p:set>
                                    <p:animEffect transition="in" filter="fade">
                                      <p:cBhvr>
                                        <p:cTn id="29" dur="500"/>
                                        <p:tgtEl>
                                          <p:spTgt spid="16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Shape 207"/>
        <p:cNvGrpSpPr/>
        <p:nvPr/>
      </p:nvGrpSpPr>
      <p:grpSpPr>
        <a:xfrm>
          <a:off x="0" y="0"/>
          <a:ext cx="0" cy="0"/>
          <a:chOff x="0" y="0"/>
          <a:chExt cx="0" cy="0"/>
        </a:xfrm>
      </p:grpSpPr>
      <p:sp>
        <p:nvSpPr>
          <p:cNvPr id="208" name="Google Shape;208;p8"/>
          <p:cNvSpPr/>
          <p:nvPr/>
        </p:nvSpPr>
        <p:spPr>
          <a:xfrm>
            <a:off x="0" y="0"/>
            <a:ext cx="9144000" cy="5143500"/>
          </a:xfrm>
          <a:custGeom>
            <a:avLst/>
            <a:gdLst/>
            <a:ahLst/>
            <a:cxnLst/>
            <a:rect l="l" t="t" r="r" b="b"/>
            <a:pathLst>
              <a:path w="18288000" h="10287000" extrusionOk="0">
                <a:moveTo>
                  <a:pt x="0" y="0"/>
                </a:moveTo>
                <a:lnTo>
                  <a:pt x="18288000" y="0"/>
                </a:lnTo>
                <a:lnTo>
                  <a:pt x="18288000" y="10287000"/>
                </a:lnTo>
                <a:lnTo>
                  <a:pt x="0" y="10287000"/>
                </a:lnTo>
                <a:lnTo>
                  <a:pt x="0" y="0"/>
                </a:lnTo>
                <a:close/>
              </a:path>
            </a:pathLst>
          </a:custGeom>
          <a:blipFill rotWithShape="1">
            <a:blip r:embed="rId3">
              <a:alphaModFix/>
            </a:blip>
            <a:stretch>
              <a:fillRect l="-635" r="-634"/>
            </a:stretch>
          </a:blipFill>
          <a:ln>
            <a:noFill/>
          </a:ln>
        </p:spPr>
      </p:sp>
      <p:grpSp>
        <p:nvGrpSpPr>
          <p:cNvPr id="209" name="Google Shape;209;p8"/>
          <p:cNvGrpSpPr/>
          <p:nvPr/>
        </p:nvGrpSpPr>
        <p:grpSpPr>
          <a:xfrm>
            <a:off x="-152401" y="307795"/>
            <a:ext cx="9296401" cy="4527910"/>
            <a:chOff x="-1379809" y="615590"/>
            <a:chExt cx="20743157" cy="9055819"/>
          </a:xfrm>
        </p:grpSpPr>
        <p:grpSp>
          <p:nvGrpSpPr>
            <p:cNvPr id="210" name="Google Shape;210;p8"/>
            <p:cNvGrpSpPr/>
            <p:nvPr/>
          </p:nvGrpSpPr>
          <p:grpSpPr>
            <a:xfrm>
              <a:off x="-1379809" y="615590"/>
              <a:ext cx="20743155" cy="9055819"/>
              <a:chOff x="0" y="0"/>
              <a:chExt cx="58391158" cy="25491771"/>
            </a:xfrm>
          </p:grpSpPr>
          <p:sp>
            <p:nvSpPr>
              <p:cNvPr id="211" name="Google Shape;211;p8"/>
              <p:cNvSpPr/>
              <p:nvPr/>
            </p:nvSpPr>
            <p:spPr>
              <a:xfrm>
                <a:off x="72390" y="72390"/>
                <a:ext cx="58246382" cy="25346992"/>
              </a:xfrm>
              <a:custGeom>
                <a:avLst/>
                <a:gdLst/>
                <a:ahLst/>
                <a:cxnLst/>
                <a:rect l="l" t="t" r="r" b="b"/>
                <a:pathLst>
                  <a:path w="58246382" h="25346992" extrusionOk="0">
                    <a:moveTo>
                      <a:pt x="0" y="0"/>
                    </a:moveTo>
                    <a:lnTo>
                      <a:pt x="58246382" y="0"/>
                    </a:lnTo>
                    <a:lnTo>
                      <a:pt x="58246382" y="25346992"/>
                    </a:lnTo>
                    <a:lnTo>
                      <a:pt x="0" y="25346992"/>
                    </a:lnTo>
                    <a:lnTo>
                      <a:pt x="0" y="0"/>
                    </a:lnTo>
                    <a:close/>
                  </a:path>
                </a:pathLst>
              </a:custGeom>
              <a:solidFill>
                <a:srgbClr val="7FA659"/>
              </a:solidFill>
              <a:ln>
                <a:noFill/>
              </a:ln>
            </p:spPr>
          </p:sp>
          <p:sp>
            <p:nvSpPr>
              <p:cNvPr id="212" name="Google Shape;212;p8"/>
              <p:cNvSpPr/>
              <p:nvPr/>
            </p:nvSpPr>
            <p:spPr>
              <a:xfrm>
                <a:off x="0" y="0"/>
                <a:ext cx="58391158" cy="25491771"/>
              </a:xfrm>
              <a:custGeom>
                <a:avLst/>
                <a:gdLst/>
                <a:ahLst/>
                <a:cxnLst/>
                <a:rect l="l" t="t" r="r" b="b"/>
                <a:pathLst>
                  <a:path w="58391158" h="25491771" extrusionOk="0">
                    <a:moveTo>
                      <a:pt x="58246380" y="25346991"/>
                    </a:moveTo>
                    <a:lnTo>
                      <a:pt x="58391158" y="25346991"/>
                    </a:lnTo>
                    <a:lnTo>
                      <a:pt x="58391158" y="25491771"/>
                    </a:lnTo>
                    <a:lnTo>
                      <a:pt x="58246380" y="25491771"/>
                    </a:lnTo>
                    <a:lnTo>
                      <a:pt x="58246380" y="25346991"/>
                    </a:lnTo>
                    <a:close/>
                    <a:moveTo>
                      <a:pt x="0" y="144780"/>
                    </a:moveTo>
                    <a:lnTo>
                      <a:pt x="144780" y="144780"/>
                    </a:lnTo>
                    <a:lnTo>
                      <a:pt x="144780" y="25346991"/>
                    </a:lnTo>
                    <a:lnTo>
                      <a:pt x="0" y="25346991"/>
                    </a:lnTo>
                    <a:lnTo>
                      <a:pt x="0" y="144780"/>
                    </a:lnTo>
                    <a:close/>
                    <a:moveTo>
                      <a:pt x="0" y="25346991"/>
                    </a:moveTo>
                    <a:lnTo>
                      <a:pt x="144780" y="25346991"/>
                    </a:lnTo>
                    <a:lnTo>
                      <a:pt x="144780" y="25491771"/>
                    </a:lnTo>
                    <a:lnTo>
                      <a:pt x="0" y="25491771"/>
                    </a:lnTo>
                    <a:lnTo>
                      <a:pt x="0" y="25346991"/>
                    </a:lnTo>
                    <a:close/>
                    <a:moveTo>
                      <a:pt x="58246380" y="144780"/>
                    </a:moveTo>
                    <a:lnTo>
                      <a:pt x="58391158" y="144780"/>
                    </a:lnTo>
                    <a:lnTo>
                      <a:pt x="58391158" y="25346991"/>
                    </a:lnTo>
                    <a:lnTo>
                      <a:pt x="58246380" y="25346991"/>
                    </a:lnTo>
                    <a:lnTo>
                      <a:pt x="58246380" y="144780"/>
                    </a:lnTo>
                    <a:close/>
                    <a:moveTo>
                      <a:pt x="144780" y="25346991"/>
                    </a:moveTo>
                    <a:lnTo>
                      <a:pt x="58246380" y="25346991"/>
                    </a:lnTo>
                    <a:lnTo>
                      <a:pt x="58246380" y="25491771"/>
                    </a:lnTo>
                    <a:lnTo>
                      <a:pt x="144780" y="25491771"/>
                    </a:lnTo>
                    <a:lnTo>
                      <a:pt x="144780" y="25346991"/>
                    </a:lnTo>
                    <a:close/>
                    <a:moveTo>
                      <a:pt x="58246380" y="0"/>
                    </a:moveTo>
                    <a:lnTo>
                      <a:pt x="58391158" y="0"/>
                    </a:lnTo>
                    <a:lnTo>
                      <a:pt x="58391158" y="144780"/>
                    </a:lnTo>
                    <a:lnTo>
                      <a:pt x="58246380" y="144780"/>
                    </a:lnTo>
                    <a:lnTo>
                      <a:pt x="58246380" y="0"/>
                    </a:lnTo>
                    <a:close/>
                    <a:moveTo>
                      <a:pt x="0" y="0"/>
                    </a:moveTo>
                    <a:lnTo>
                      <a:pt x="144780" y="0"/>
                    </a:lnTo>
                    <a:lnTo>
                      <a:pt x="144780" y="144780"/>
                    </a:lnTo>
                    <a:lnTo>
                      <a:pt x="0" y="144780"/>
                    </a:lnTo>
                    <a:lnTo>
                      <a:pt x="0" y="0"/>
                    </a:lnTo>
                    <a:close/>
                    <a:moveTo>
                      <a:pt x="144780" y="0"/>
                    </a:moveTo>
                    <a:lnTo>
                      <a:pt x="58246380" y="0"/>
                    </a:lnTo>
                    <a:lnTo>
                      <a:pt x="58246380" y="144780"/>
                    </a:lnTo>
                    <a:lnTo>
                      <a:pt x="144780" y="144780"/>
                    </a:lnTo>
                    <a:lnTo>
                      <a:pt x="144780" y="0"/>
                    </a:lnTo>
                    <a:close/>
                  </a:path>
                </a:pathLst>
              </a:custGeom>
              <a:solidFill>
                <a:srgbClr val="000000"/>
              </a:solidFill>
              <a:ln>
                <a:noFill/>
              </a:ln>
            </p:spPr>
          </p:sp>
        </p:grpSp>
        <p:grpSp>
          <p:nvGrpSpPr>
            <p:cNvPr id="213" name="Google Shape;213;p8"/>
            <p:cNvGrpSpPr/>
            <p:nvPr/>
          </p:nvGrpSpPr>
          <p:grpSpPr>
            <a:xfrm>
              <a:off x="-1102532" y="1028700"/>
              <a:ext cx="20465880" cy="8229600"/>
              <a:chOff x="0" y="0"/>
              <a:chExt cx="54314167" cy="21840442"/>
            </a:xfrm>
          </p:grpSpPr>
          <p:sp>
            <p:nvSpPr>
              <p:cNvPr id="214" name="Google Shape;214;p8"/>
              <p:cNvSpPr/>
              <p:nvPr/>
            </p:nvSpPr>
            <p:spPr>
              <a:xfrm>
                <a:off x="72390" y="72390"/>
                <a:ext cx="54169384" cy="21695663"/>
              </a:xfrm>
              <a:custGeom>
                <a:avLst/>
                <a:gdLst/>
                <a:ahLst/>
                <a:cxnLst/>
                <a:rect l="l" t="t" r="r" b="b"/>
                <a:pathLst>
                  <a:path w="54169384" h="21695663" extrusionOk="0">
                    <a:moveTo>
                      <a:pt x="0" y="0"/>
                    </a:moveTo>
                    <a:lnTo>
                      <a:pt x="54169384" y="0"/>
                    </a:lnTo>
                    <a:lnTo>
                      <a:pt x="54169384" y="21695663"/>
                    </a:lnTo>
                    <a:lnTo>
                      <a:pt x="0" y="21695663"/>
                    </a:lnTo>
                    <a:lnTo>
                      <a:pt x="0" y="0"/>
                    </a:lnTo>
                    <a:close/>
                  </a:path>
                </a:pathLst>
              </a:custGeom>
              <a:solidFill>
                <a:srgbClr val="FFFFFF"/>
              </a:solidFill>
              <a:ln>
                <a:noFill/>
              </a:ln>
            </p:spPr>
          </p:sp>
          <p:sp>
            <p:nvSpPr>
              <p:cNvPr id="215" name="Google Shape;215;p8"/>
              <p:cNvSpPr/>
              <p:nvPr/>
            </p:nvSpPr>
            <p:spPr>
              <a:xfrm>
                <a:off x="0" y="0"/>
                <a:ext cx="54314167" cy="21840442"/>
              </a:xfrm>
              <a:custGeom>
                <a:avLst/>
                <a:gdLst/>
                <a:ahLst/>
                <a:cxnLst/>
                <a:rect l="l" t="t" r="r" b="b"/>
                <a:pathLst>
                  <a:path w="54314167" h="21840442" extrusionOk="0">
                    <a:moveTo>
                      <a:pt x="54169388" y="21695662"/>
                    </a:moveTo>
                    <a:lnTo>
                      <a:pt x="54314167" y="21695662"/>
                    </a:lnTo>
                    <a:lnTo>
                      <a:pt x="54314167" y="21840442"/>
                    </a:lnTo>
                    <a:lnTo>
                      <a:pt x="54169388" y="21840442"/>
                    </a:lnTo>
                    <a:lnTo>
                      <a:pt x="54169388" y="21695662"/>
                    </a:lnTo>
                    <a:close/>
                    <a:moveTo>
                      <a:pt x="0" y="144780"/>
                    </a:moveTo>
                    <a:lnTo>
                      <a:pt x="144780" y="144780"/>
                    </a:lnTo>
                    <a:lnTo>
                      <a:pt x="144780" y="21695662"/>
                    </a:lnTo>
                    <a:lnTo>
                      <a:pt x="0" y="21695662"/>
                    </a:lnTo>
                    <a:lnTo>
                      <a:pt x="0" y="144780"/>
                    </a:lnTo>
                    <a:close/>
                    <a:moveTo>
                      <a:pt x="0" y="21695662"/>
                    </a:moveTo>
                    <a:lnTo>
                      <a:pt x="144780" y="21695662"/>
                    </a:lnTo>
                    <a:lnTo>
                      <a:pt x="144780" y="21840442"/>
                    </a:lnTo>
                    <a:lnTo>
                      <a:pt x="0" y="21840442"/>
                    </a:lnTo>
                    <a:lnTo>
                      <a:pt x="0" y="21695662"/>
                    </a:lnTo>
                    <a:close/>
                    <a:moveTo>
                      <a:pt x="54169388" y="144780"/>
                    </a:moveTo>
                    <a:lnTo>
                      <a:pt x="54314167" y="144780"/>
                    </a:lnTo>
                    <a:lnTo>
                      <a:pt x="54314167" y="21695662"/>
                    </a:lnTo>
                    <a:lnTo>
                      <a:pt x="54169388" y="21695662"/>
                    </a:lnTo>
                    <a:lnTo>
                      <a:pt x="54169388" y="144780"/>
                    </a:lnTo>
                    <a:close/>
                    <a:moveTo>
                      <a:pt x="144780" y="21695662"/>
                    </a:moveTo>
                    <a:lnTo>
                      <a:pt x="54169388" y="21695662"/>
                    </a:lnTo>
                    <a:lnTo>
                      <a:pt x="54169388" y="21840442"/>
                    </a:lnTo>
                    <a:lnTo>
                      <a:pt x="144780" y="21840442"/>
                    </a:lnTo>
                    <a:lnTo>
                      <a:pt x="144780" y="21695662"/>
                    </a:lnTo>
                    <a:close/>
                    <a:moveTo>
                      <a:pt x="54169388" y="0"/>
                    </a:moveTo>
                    <a:lnTo>
                      <a:pt x="54314167" y="0"/>
                    </a:lnTo>
                    <a:lnTo>
                      <a:pt x="54314167" y="144780"/>
                    </a:lnTo>
                    <a:lnTo>
                      <a:pt x="54169388" y="144780"/>
                    </a:lnTo>
                    <a:lnTo>
                      <a:pt x="54169388" y="0"/>
                    </a:lnTo>
                    <a:close/>
                    <a:moveTo>
                      <a:pt x="0" y="0"/>
                    </a:moveTo>
                    <a:lnTo>
                      <a:pt x="144780" y="0"/>
                    </a:lnTo>
                    <a:lnTo>
                      <a:pt x="144780" y="144780"/>
                    </a:lnTo>
                    <a:lnTo>
                      <a:pt x="0" y="144780"/>
                    </a:lnTo>
                    <a:lnTo>
                      <a:pt x="0" y="0"/>
                    </a:lnTo>
                    <a:close/>
                    <a:moveTo>
                      <a:pt x="144780" y="0"/>
                    </a:moveTo>
                    <a:lnTo>
                      <a:pt x="54169388" y="0"/>
                    </a:lnTo>
                    <a:lnTo>
                      <a:pt x="54169388" y="144780"/>
                    </a:lnTo>
                    <a:lnTo>
                      <a:pt x="144780" y="144780"/>
                    </a:lnTo>
                    <a:lnTo>
                      <a:pt x="144780" y="0"/>
                    </a:lnTo>
                    <a:close/>
                  </a:path>
                </a:pathLst>
              </a:custGeom>
              <a:solidFill>
                <a:srgbClr val="000000"/>
              </a:solidFill>
              <a:ln>
                <a:noFill/>
              </a:ln>
            </p:spPr>
          </p:sp>
        </p:grpSp>
      </p:grpSp>
      <p:sp>
        <p:nvSpPr>
          <p:cNvPr id="216" name="Google Shape;216;p8"/>
          <p:cNvSpPr/>
          <p:nvPr/>
        </p:nvSpPr>
        <p:spPr>
          <a:xfrm>
            <a:off x="257123" y="628651"/>
            <a:ext cx="8628026" cy="759301"/>
          </a:xfrm>
          <a:prstGeom prst="roundRect">
            <a:avLst>
              <a:gd name="adj" fmla="val 16667"/>
            </a:avLst>
          </a:prstGeom>
          <a:solidFill>
            <a:srgbClr val="FFFFCC"/>
          </a:solidFill>
          <a:ln w="12700" cap="flat" cmpd="sng">
            <a:solidFill>
              <a:srgbClr val="000000"/>
            </a:solidFill>
            <a:prstDash val="solid"/>
            <a:round/>
            <a:headEnd type="none" w="sm" len="sm"/>
            <a:tailEnd type="none" w="sm" len="sm"/>
          </a:ln>
        </p:spPr>
        <p:txBody>
          <a:bodyPr spcFirstLastPara="1" wrap="square" lIns="45713" tIns="22850" rIns="45713" bIns="22850" anchor="ctr" anchorCtr="0">
            <a:noAutofit/>
          </a:bodyPr>
          <a:lstStyle/>
          <a:p>
            <a:pPr algn="ctr" defTabSz="457200">
              <a:lnSpc>
                <a:spcPct val="150000"/>
              </a:lnSpc>
            </a:pPr>
            <a:r>
              <a:rPr lang="vi-VN" sz="2000" b="1"/>
              <a:t>Câu 3.</a:t>
            </a:r>
            <a:r>
              <a:rPr lang="vi-VN" sz="2000"/>
              <a:t> Công thức của acetic acid là </a:t>
            </a:r>
            <a:endParaRPr lang="en-US" sz="2000"/>
          </a:p>
        </p:txBody>
      </p:sp>
      <p:sp>
        <p:nvSpPr>
          <p:cNvPr id="217" name="Google Shape;217;p8"/>
          <p:cNvSpPr/>
          <p:nvPr/>
        </p:nvSpPr>
        <p:spPr>
          <a:xfrm>
            <a:off x="257123" y="1620178"/>
            <a:ext cx="4173539" cy="993660"/>
          </a:xfrm>
          <a:prstGeom prst="roundRect">
            <a:avLst>
              <a:gd name="adj" fmla="val 16667"/>
            </a:avLst>
          </a:prstGeom>
          <a:solidFill>
            <a:srgbClr val="FFFFCC"/>
          </a:solidFill>
          <a:ln w="12700" cap="flat" cmpd="sng">
            <a:solidFill>
              <a:srgbClr val="000000"/>
            </a:solidFill>
            <a:prstDash val="solid"/>
            <a:round/>
            <a:headEnd type="none" w="sm" len="sm"/>
            <a:tailEnd type="none" w="sm" len="sm"/>
          </a:ln>
        </p:spPr>
        <p:txBody>
          <a:bodyPr spcFirstLastPara="1" wrap="square" lIns="45713" tIns="22850" rIns="45713" bIns="22850" anchor="ctr" anchorCtr="0">
            <a:noAutofit/>
          </a:bodyPr>
          <a:lstStyle/>
          <a:p>
            <a:pPr algn="ctr" defTabSz="457200">
              <a:lnSpc>
                <a:spcPct val="150000"/>
              </a:lnSpc>
            </a:pPr>
            <a:r>
              <a:rPr lang="vi-VN" sz="2000"/>
              <a:t>A. </a:t>
            </a:r>
            <a:r>
              <a:rPr lang="en-US" sz="2000"/>
              <a:t>CH</a:t>
            </a:r>
            <a:r>
              <a:rPr lang="en-US" sz="2000" baseline="-25000"/>
              <a:t>4</a:t>
            </a:r>
            <a:endParaRPr sz="2000"/>
          </a:p>
        </p:txBody>
      </p:sp>
      <p:sp>
        <p:nvSpPr>
          <p:cNvPr id="218" name="Google Shape;218;p8"/>
          <p:cNvSpPr/>
          <p:nvPr/>
        </p:nvSpPr>
        <p:spPr>
          <a:xfrm>
            <a:off x="257123" y="2911591"/>
            <a:ext cx="4173539" cy="993660"/>
          </a:xfrm>
          <a:prstGeom prst="roundRect">
            <a:avLst>
              <a:gd name="adj" fmla="val 16667"/>
            </a:avLst>
          </a:prstGeom>
          <a:solidFill>
            <a:srgbClr val="FFFFCC"/>
          </a:solidFill>
          <a:ln w="12700" cap="flat" cmpd="sng">
            <a:solidFill>
              <a:srgbClr val="000000"/>
            </a:solidFill>
            <a:prstDash val="solid"/>
            <a:round/>
            <a:headEnd type="none" w="sm" len="sm"/>
            <a:tailEnd type="none" w="sm" len="sm"/>
          </a:ln>
        </p:spPr>
        <p:txBody>
          <a:bodyPr spcFirstLastPara="1" wrap="square" lIns="45713" tIns="22850" rIns="45713" bIns="22850" anchor="ctr" anchorCtr="0">
            <a:noAutofit/>
          </a:bodyPr>
          <a:lstStyle/>
          <a:p>
            <a:pPr algn="ctr" defTabSz="457200">
              <a:lnSpc>
                <a:spcPct val="150000"/>
              </a:lnSpc>
            </a:pPr>
            <a:r>
              <a:rPr lang="vi-VN" sz="2000"/>
              <a:t>C. </a:t>
            </a:r>
            <a:r>
              <a:rPr lang="en-US" sz="2000"/>
              <a:t>CH</a:t>
            </a:r>
            <a:r>
              <a:rPr lang="en-US" sz="2000" baseline="-25000"/>
              <a:t>3</a:t>
            </a:r>
            <a:r>
              <a:rPr lang="en-US" sz="2000"/>
              <a:t>COOCH</a:t>
            </a:r>
            <a:r>
              <a:rPr lang="en-US" sz="2000" baseline="-25000"/>
              <a:t>3</a:t>
            </a:r>
            <a:endParaRPr sz="2000"/>
          </a:p>
        </p:txBody>
      </p:sp>
      <p:sp>
        <p:nvSpPr>
          <p:cNvPr id="219" name="Google Shape;219;p8"/>
          <p:cNvSpPr/>
          <p:nvPr/>
        </p:nvSpPr>
        <p:spPr>
          <a:xfrm>
            <a:off x="4709165" y="1620178"/>
            <a:ext cx="4173539" cy="993660"/>
          </a:xfrm>
          <a:prstGeom prst="roundRect">
            <a:avLst>
              <a:gd name="adj" fmla="val 16667"/>
            </a:avLst>
          </a:prstGeom>
          <a:solidFill>
            <a:srgbClr val="FFFFCC"/>
          </a:solidFill>
          <a:ln w="12700" cap="flat" cmpd="sng">
            <a:solidFill>
              <a:srgbClr val="000000"/>
            </a:solidFill>
            <a:prstDash val="solid"/>
            <a:round/>
            <a:headEnd type="none" w="sm" len="sm"/>
            <a:tailEnd type="none" w="sm" len="sm"/>
          </a:ln>
        </p:spPr>
        <p:txBody>
          <a:bodyPr spcFirstLastPara="1" wrap="square" lIns="45713" tIns="22850" rIns="45713" bIns="22850" anchor="ctr" anchorCtr="0">
            <a:noAutofit/>
          </a:bodyPr>
          <a:lstStyle/>
          <a:p>
            <a:pPr algn="ctr" defTabSz="457200">
              <a:lnSpc>
                <a:spcPct val="150000"/>
              </a:lnSpc>
            </a:pPr>
            <a:r>
              <a:rPr lang="vi-VN" sz="2000"/>
              <a:t>B. </a:t>
            </a:r>
            <a:r>
              <a:rPr lang="en-US" sz="2000"/>
              <a:t>CH</a:t>
            </a:r>
            <a:r>
              <a:rPr lang="en-US" sz="2000" baseline="-25000"/>
              <a:t>3</a:t>
            </a:r>
            <a:r>
              <a:rPr lang="en-US" sz="2000"/>
              <a:t>COOH</a:t>
            </a:r>
            <a:endParaRPr sz="2000"/>
          </a:p>
        </p:txBody>
      </p:sp>
      <p:sp>
        <p:nvSpPr>
          <p:cNvPr id="220" name="Google Shape;220;p8"/>
          <p:cNvSpPr/>
          <p:nvPr/>
        </p:nvSpPr>
        <p:spPr>
          <a:xfrm>
            <a:off x="4709165" y="2911591"/>
            <a:ext cx="4173539" cy="993660"/>
          </a:xfrm>
          <a:prstGeom prst="roundRect">
            <a:avLst>
              <a:gd name="adj" fmla="val 16667"/>
            </a:avLst>
          </a:prstGeom>
          <a:solidFill>
            <a:srgbClr val="FFFFCC"/>
          </a:solidFill>
          <a:ln w="12700" cap="flat" cmpd="sng">
            <a:solidFill>
              <a:srgbClr val="000000"/>
            </a:solidFill>
            <a:prstDash val="solid"/>
            <a:round/>
            <a:headEnd type="none" w="sm" len="sm"/>
            <a:tailEnd type="none" w="sm" len="sm"/>
          </a:ln>
        </p:spPr>
        <p:txBody>
          <a:bodyPr spcFirstLastPara="1" wrap="square" lIns="45713" tIns="22850" rIns="45713" bIns="22850" anchor="ctr" anchorCtr="0">
            <a:noAutofit/>
          </a:bodyPr>
          <a:lstStyle/>
          <a:p>
            <a:pPr algn="ctr" defTabSz="457200">
              <a:lnSpc>
                <a:spcPct val="150000"/>
              </a:lnSpc>
            </a:pPr>
            <a:r>
              <a:rPr lang="vi-VN" sz="2000"/>
              <a:t>D. </a:t>
            </a:r>
            <a:r>
              <a:rPr lang="en-US" sz="2000"/>
              <a:t>CH</a:t>
            </a:r>
            <a:r>
              <a:rPr lang="en-US" sz="2000" baseline="-25000"/>
              <a:t>3</a:t>
            </a:r>
            <a:r>
              <a:rPr lang="en-US" sz="2000"/>
              <a:t>OH</a:t>
            </a:r>
            <a:endParaRPr sz="2000"/>
          </a:p>
        </p:txBody>
      </p:sp>
      <p:sp>
        <p:nvSpPr>
          <p:cNvPr id="221" name="Google Shape;221;p8"/>
          <p:cNvSpPr/>
          <p:nvPr/>
        </p:nvSpPr>
        <p:spPr>
          <a:xfrm>
            <a:off x="4717465" y="1606539"/>
            <a:ext cx="4176764" cy="1003570"/>
          </a:xfrm>
          <a:prstGeom prst="roundRect">
            <a:avLst>
              <a:gd name="adj" fmla="val 16667"/>
            </a:avLst>
          </a:prstGeom>
          <a:solidFill>
            <a:srgbClr val="76923C"/>
          </a:solidFill>
          <a:ln w="12700" cap="flat" cmpd="sng">
            <a:solidFill>
              <a:srgbClr val="000000"/>
            </a:solidFill>
            <a:prstDash val="solid"/>
            <a:round/>
            <a:headEnd type="none" w="sm" len="sm"/>
            <a:tailEnd type="none" w="sm" len="sm"/>
          </a:ln>
        </p:spPr>
        <p:txBody>
          <a:bodyPr spcFirstLastPara="1" wrap="square" lIns="45713" tIns="22850" rIns="45713" bIns="22850" anchor="ctr" anchorCtr="0">
            <a:noAutofit/>
          </a:bodyPr>
          <a:lstStyle/>
          <a:p>
            <a:pPr algn="ctr" defTabSz="457200">
              <a:lnSpc>
                <a:spcPct val="150000"/>
              </a:lnSpc>
            </a:pPr>
            <a:r>
              <a:rPr lang="vi-VN" sz="2000"/>
              <a:t>B. </a:t>
            </a:r>
            <a:r>
              <a:rPr lang="en-US" sz="2000"/>
              <a:t>CH</a:t>
            </a:r>
            <a:r>
              <a:rPr lang="en-US" sz="2000" baseline="-25000"/>
              <a:t>3</a:t>
            </a:r>
            <a:r>
              <a:rPr lang="en-US" sz="2000"/>
              <a:t>COOH</a:t>
            </a:r>
            <a:endParaRPr sz="2000">
              <a:solidFill>
                <a:srgbClr val="FFFFFF"/>
              </a:solidFill>
            </a:endParaRPr>
          </a:p>
        </p:txBody>
      </p:sp>
      <p:sp>
        <p:nvSpPr>
          <p:cNvPr id="8" name="Google Shape;119;p3">
            <a:hlinkClick r:id="rId4" action="ppaction://hlinksldjump"/>
            <a:extLst>
              <a:ext uri="{FF2B5EF4-FFF2-40B4-BE49-F238E27FC236}">
                <a16:creationId xmlns:a16="http://schemas.microsoft.com/office/drawing/2014/main" id="{3E4BE088-548D-3A11-1D01-CE75CBD9E703}"/>
              </a:ext>
            </a:extLst>
          </p:cNvPr>
          <p:cNvSpPr/>
          <p:nvPr/>
        </p:nvSpPr>
        <p:spPr>
          <a:xfrm>
            <a:off x="138795" y="3528039"/>
            <a:ext cx="758623" cy="986810"/>
          </a:xfrm>
          <a:custGeom>
            <a:avLst/>
            <a:gdLst/>
            <a:ahLst/>
            <a:cxnLst/>
            <a:rect l="l" t="t" r="r" b="b"/>
            <a:pathLst>
              <a:path w="1517246" h="1973620" extrusionOk="0">
                <a:moveTo>
                  <a:pt x="0" y="0"/>
                </a:moveTo>
                <a:lnTo>
                  <a:pt x="1517246" y="0"/>
                </a:lnTo>
                <a:lnTo>
                  <a:pt x="1517246" y="1973620"/>
                </a:lnTo>
                <a:lnTo>
                  <a:pt x="0" y="1973620"/>
                </a:lnTo>
                <a:lnTo>
                  <a:pt x="0" y="0"/>
                </a:lnTo>
                <a:close/>
              </a:path>
            </a:pathLst>
          </a:custGeom>
          <a:blipFill rotWithShape="1">
            <a:blip r:embed="rId5">
              <a:alphaModFix/>
            </a:blip>
            <a:stretch>
              <a:fillRect/>
            </a:stretch>
          </a:blipFill>
          <a:ln>
            <a:noFill/>
          </a:ln>
        </p:spPr>
      </p:sp>
    </p:spTree>
    <p:extLst>
      <p:ext uri="{BB962C8B-B14F-4D97-AF65-F5344CB8AC3E}">
        <p14:creationId xmlns:p14="http://schemas.microsoft.com/office/powerpoint/2010/main" val="1096894221"/>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3" presetClass="entr" presetSubtype="16" fill="hold" nodeType="clickEffect">
                                  <p:stCondLst>
                                    <p:cond delay="0"/>
                                  </p:stCondLst>
                                  <p:childTnLst>
                                    <p:set>
                                      <p:cBhvr>
                                        <p:cTn id="6" dur="1" fill="hold">
                                          <p:stCondLst>
                                            <p:cond delay="0"/>
                                          </p:stCondLst>
                                        </p:cTn>
                                        <p:tgtEl>
                                          <p:spTgt spid="220"/>
                                        </p:tgtEl>
                                        <p:attrNameLst>
                                          <p:attrName>style.visibility</p:attrName>
                                        </p:attrNameLst>
                                      </p:cBhvr>
                                      <p:to>
                                        <p:strVal val="visible"/>
                                      </p:to>
                                    </p:set>
                                    <p:anim calcmode="lin" valueType="num">
                                      <p:cBhvr additive="base">
                                        <p:cTn id="7" dur="500"/>
                                        <p:tgtEl>
                                          <p:spTgt spid="220"/>
                                        </p:tgtEl>
                                        <p:attrNameLst>
                                          <p:attrName>ppt_w</p:attrName>
                                        </p:attrNameLst>
                                      </p:cBhvr>
                                      <p:tavLst>
                                        <p:tav tm="0">
                                          <p:val>
                                            <p:strVal val="0"/>
                                          </p:val>
                                        </p:tav>
                                        <p:tav tm="100000">
                                          <p:val>
                                            <p:strVal val="#ppt_w"/>
                                          </p:val>
                                        </p:tav>
                                      </p:tavLst>
                                    </p:anim>
                                    <p:anim calcmode="lin" valueType="num">
                                      <p:cBhvr additive="base">
                                        <p:cTn id="8" dur="500"/>
                                        <p:tgtEl>
                                          <p:spTgt spid="220"/>
                                        </p:tgtEl>
                                        <p:attrNameLst>
                                          <p:attrName>ppt_h</p:attrName>
                                        </p:attrNameLst>
                                      </p:cBhvr>
                                      <p:tavLst>
                                        <p:tav tm="0">
                                          <p:val>
                                            <p:strVal val="0"/>
                                          </p:val>
                                        </p:tav>
                                        <p:tav tm="100000">
                                          <p:val>
                                            <p:strVal val="#ppt_h"/>
                                          </p:val>
                                        </p:tav>
                                      </p:tavLst>
                                    </p:anim>
                                  </p:childTnLst>
                                </p:cTn>
                              </p:par>
                              <p:par>
                                <p:cTn id="9" presetID="23" presetClass="entr" presetSubtype="16" fill="hold" nodeType="withEffect">
                                  <p:stCondLst>
                                    <p:cond delay="0"/>
                                  </p:stCondLst>
                                  <p:childTnLst>
                                    <p:set>
                                      <p:cBhvr>
                                        <p:cTn id="10" dur="1" fill="hold">
                                          <p:stCondLst>
                                            <p:cond delay="0"/>
                                          </p:stCondLst>
                                        </p:cTn>
                                        <p:tgtEl>
                                          <p:spTgt spid="218"/>
                                        </p:tgtEl>
                                        <p:attrNameLst>
                                          <p:attrName>style.visibility</p:attrName>
                                        </p:attrNameLst>
                                      </p:cBhvr>
                                      <p:to>
                                        <p:strVal val="visible"/>
                                      </p:to>
                                    </p:set>
                                    <p:anim calcmode="lin" valueType="num">
                                      <p:cBhvr additive="base">
                                        <p:cTn id="11" dur="500"/>
                                        <p:tgtEl>
                                          <p:spTgt spid="218"/>
                                        </p:tgtEl>
                                        <p:attrNameLst>
                                          <p:attrName>ppt_w</p:attrName>
                                        </p:attrNameLst>
                                      </p:cBhvr>
                                      <p:tavLst>
                                        <p:tav tm="0">
                                          <p:val>
                                            <p:strVal val="0"/>
                                          </p:val>
                                        </p:tav>
                                        <p:tav tm="100000">
                                          <p:val>
                                            <p:strVal val="#ppt_w"/>
                                          </p:val>
                                        </p:tav>
                                      </p:tavLst>
                                    </p:anim>
                                    <p:anim calcmode="lin" valueType="num">
                                      <p:cBhvr additive="base">
                                        <p:cTn id="12" dur="500"/>
                                        <p:tgtEl>
                                          <p:spTgt spid="218"/>
                                        </p:tgtEl>
                                        <p:attrNameLst>
                                          <p:attrName>ppt_h</p:attrName>
                                        </p:attrNameLst>
                                      </p:cBhvr>
                                      <p:tavLst>
                                        <p:tav tm="0">
                                          <p:val>
                                            <p:strVal val="0"/>
                                          </p:val>
                                        </p:tav>
                                        <p:tav tm="100000">
                                          <p:val>
                                            <p:strVal val="#ppt_h"/>
                                          </p:val>
                                        </p:tav>
                                      </p:tavLst>
                                    </p:anim>
                                  </p:childTnLst>
                                </p:cTn>
                              </p:par>
                              <p:par>
                                <p:cTn id="13" presetID="23" presetClass="entr" presetSubtype="16" fill="hold" nodeType="withEffect">
                                  <p:stCondLst>
                                    <p:cond delay="0"/>
                                  </p:stCondLst>
                                  <p:childTnLst>
                                    <p:set>
                                      <p:cBhvr>
                                        <p:cTn id="14" dur="1" fill="hold">
                                          <p:stCondLst>
                                            <p:cond delay="0"/>
                                          </p:stCondLst>
                                        </p:cTn>
                                        <p:tgtEl>
                                          <p:spTgt spid="217"/>
                                        </p:tgtEl>
                                        <p:attrNameLst>
                                          <p:attrName>style.visibility</p:attrName>
                                        </p:attrNameLst>
                                      </p:cBhvr>
                                      <p:to>
                                        <p:strVal val="visible"/>
                                      </p:to>
                                    </p:set>
                                    <p:anim calcmode="lin" valueType="num">
                                      <p:cBhvr additive="base">
                                        <p:cTn id="15" dur="500"/>
                                        <p:tgtEl>
                                          <p:spTgt spid="217"/>
                                        </p:tgtEl>
                                        <p:attrNameLst>
                                          <p:attrName>ppt_w</p:attrName>
                                        </p:attrNameLst>
                                      </p:cBhvr>
                                      <p:tavLst>
                                        <p:tav tm="0">
                                          <p:val>
                                            <p:strVal val="0"/>
                                          </p:val>
                                        </p:tav>
                                        <p:tav tm="100000">
                                          <p:val>
                                            <p:strVal val="#ppt_w"/>
                                          </p:val>
                                        </p:tav>
                                      </p:tavLst>
                                    </p:anim>
                                    <p:anim calcmode="lin" valueType="num">
                                      <p:cBhvr additive="base">
                                        <p:cTn id="16" dur="500"/>
                                        <p:tgtEl>
                                          <p:spTgt spid="217"/>
                                        </p:tgtEl>
                                        <p:attrNameLst>
                                          <p:attrName>ppt_h</p:attrName>
                                        </p:attrNameLst>
                                      </p:cBhvr>
                                      <p:tavLst>
                                        <p:tav tm="0">
                                          <p:val>
                                            <p:strVal val="0"/>
                                          </p:val>
                                        </p:tav>
                                        <p:tav tm="100000">
                                          <p:val>
                                            <p:strVal val="#ppt_h"/>
                                          </p:val>
                                        </p:tav>
                                      </p:tavLst>
                                    </p:anim>
                                  </p:childTnLst>
                                </p:cTn>
                              </p:par>
                              <p:par>
                                <p:cTn id="17" presetID="23" presetClass="entr" presetSubtype="16" fill="hold" nodeType="withEffect">
                                  <p:stCondLst>
                                    <p:cond delay="0"/>
                                  </p:stCondLst>
                                  <p:childTnLst>
                                    <p:set>
                                      <p:cBhvr>
                                        <p:cTn id="18" dur="1" fill="hold">
                                          <p:stCondLst>
                                            <p:cond delay="0"/>
                                          </p:stCondLst>
                                        </p:cTn>
                                        <p:tgtEl>
                                          <p:spTgt spid="219"/>
                                        </p:tgtEl>
                                        <p:attrNameLst>
                                          <p:attrName>style.visibility</p:attrName>
                                        </p:attrNameLst>
                                      </p:cBhvr>
                                      <p:to>
                                        <p:strVal val="visible"/>
                                      </p:to>
                                    </p:set>
                                    <p:anim calcmode="lin" valueType="num">
                                      <p:cBhvr additive="base">
                                        <p:cTn id="19" dur="500"/>
                                        <p:tgtEl>
                                          <p:spTgt spid="219"/>
                                        </p:tgtEl>
                                        <p:attrNameLst>
                                          <p:attrName>ppt_w</p:attrName>
                                        </p:attrNameLst>
                                      </p:cBhvr>
                                      <p:tavLst>
                                        <p:tav tm="0">
                                          <p:val>
                                            <p:strVal val="0"/>
                                          </p:val>
                                        </p:tav>
                                        <p:tav tm="100000">
                                          <p:val>
                                            <p:strVal val="#ppt_w"/>
                                          </p:val>
                                        </p:tav>
                                      </p:tavLst>
                                    </p:anim>
                                    <p:anim calcmode="lin" valueType="num">
                                      <p:cBhvr additive="base">
                                        <p:cTn id="20" dur="500"/>
                                        <p:tgtEl>
                                          <p:spTgt spid="219"/>
                                        </p:tgtEl>
                                        <p:attrNameLst>
                                          <p:attrName>ppt_h</p:attrName>
                                        </p:attrNameLst>
                                      </p:cBhvr>
                                      <p:tavLst>
                                        <p:tav tm="0">
                                          <p:val>
                                            <p:strVal val="0"/>
                                          </p:val>
                                        </p:tav>
                                        <p:tav tm="100000">
                                          <p:val>
                                            <p:strVal val="#ppt_h"/>
                                          </p:val>
                                        </p:tav>
                                      </p:tavLst>
                                    </p:anim>
                                  </p:childTnLst>
                                </p:cTn>
                              </p:par>
                              <p:par>
                                <p:cTn id="21" presetID="23" presetClass="entr" presetSubtype="16" fill="hold" nodeType="withEffect">
                                  <p:stCondLst>
                                    <p:cond delay="0"/>
                                  </p:stCondLst>
                                  <p:childTnLst>
                                    <p:set>
                                      <p:cBhvr>
                                        <p:cTn id="22" dur="1" fill="hold">
                                          <p:stCondLst>
                                            <p:cond delay="0"/>
                                          </p:stCondLst>
                                        </p:cTn>
                                        <p:tgtEl>
                                          <p:spTgt spid="216"/>
                                        </p:tgtEl>
                                        <p:attrNameLst>
                                          <p:attrName>style.visibility</p:attrName>
                                        </p:attrNameLst>
                                      </p:cBhvr>
                                      <p:to>
                                        <p:strVal val="visible"/>
                                      </p:to>
                                    </p:set>
                                    <p:anim calcmode="lin" valueType="num">
                                      <p:cBhvr additive="base">
                                        <p:cTn id="23" dur="500"/>
                                        <p:tgtEl>
                                          <p:spTgt spid="216"/>
                                        </p:tgtEl>
                                        <p:attrNameLst>
                                          <p:attrName>ppt_w</p:attrName>
                                        </p:attrNameLst>
                                      </p:cBhvr>
                                      <p:tavLst>
                                        <p:tav tm="0">
                                          <p:val>
                                            <p:strVal val="0"/>
                                          </p:val>
                                        </p:tav>
                                        <p:tav tm="100000">
                                          <p:val>
                                            <p:strVal val="#ppt_w"/>
                                          </p:val>
                                        </p:tav>
                                      </p:tavLst>
                                    </p:anim>
                                    <p:anim calcmode="lin" valueType="num">
                                      <p:cBhvr additive="base">
                                        <p:cTn id="24" dur="500"/>
                                        <p:tgtEl>
                                          <p:spTgt spid="216"/>
                                        </p:tgtEl>
                                        <p:attrNameLst>
                                          <p:attrName>ppt_h</p:attrName>
                                        </p:attrNameLst>
                                      </p:cBhvr>
                                      <p:tavLst>
                                        <p:tav tm="0">
                                          <p:val>
                                            <p:strVal val="0"/>
                                          </p:val>
                                        </p:tav>
                                        <p:tav tm="100000">
                                          <p:val>
                                            <p:strVal val="#ppt_h"/>
                                          </p:val>
                                        </p:tav>
                                      </p:tavLst>
                                    </p:anim>
                                  </p:childTnLst>
                                </p:cTn>
                              </p:par>
                            </p:childTnLst>
                          </p:cTn>
                        </p:par>
                      </p:childTnLst>
                    </p:cTn>
                  </p:par>
                  <p:par>
                    <p:cTn id="25" fill="hold">
                      <p:stCondLst>
                        <p:cond delay="indefinite"/>
                      </p:stCondLst>
                      <p:childTnLst>
                        <p:par>
                          <p:cTn id="26" fill="hold">
                            <p:stCondLst>
                              <p:cond delay="0"/>
                            </p:stCondLst>
                            <p:childTnLst>
                              <p:par>
                                <p:cTn id="27" presetID="10" presetClass="entr" presetSubtype="0" fill="hold" nodeType="clickEffect">
                                  <p:stCondLst>
                                    <p:cond delay="0"/>
                                  </p:stCondLst>
                                  <p:childTnLst>
                                    <p:set>
                                      <p:cBhvr>
                                        <p:cTn id="28" dur="1" fill="hold">
                                          <p:stCondLst>
                                            <p:cond delay="0"/>
                                          </p:stCondLst>
                                        </p:cTn>
                                        <p:tgtEl>
                                          <p:spTgt spid="221"/>
                                        </p:tgtEl>
                                        <p:attrNameLst>
                                          <p:attrName>style.visibility</p:attrName>
                                        </p:attrNameLst>
                                      </p:cBhvr>
                                      <p:to>
                                        <p:strVal val="visible"/>
                                      </p:to>
                                    </p:set>
                                    <p:animEffect transition="in" filter="fade">
                                      <p:cBhvr>
                                        <p:cTn id="29" dur="500"/>
                                        <p:tgtEl>
                                          <p:spTgt spid="221"/>
                                        </p:tgtEl>
                                      </p:cBhvr>
                                    </p:animEffect>
                                  </p:childTnLst>
                                </p:cTn>
                              </p:par>
                            </p:childTnLst>
                          </p:cTn>
                        </p:par>
                      </p:childTnLst>
                    </p:cTn>
                  </p:par>
                  <p:par>
                    <p:cTn id="30" fill="hold">
                      <p:stCondLst>
                        <p:cond delay="indefinite"/>
                      </p:stCondLst>
                      <p:childTnLst>
                        <p:par>
                          <p:cTn id="31" fill="hold">
                            <p:stCondLst>
                              <p:cond delay="0"/>
                            </p:stCondLst>
                            <p:childTnLst>
                              <p:par>
                                <p:cTn id="32" presetID="23" presetClass="exit" presetSubtype="32" fill="hold" nodeType="clickEffect">
                                  <p:stCondLst>
                                    <p:cond delay="0"/>
                                  </p:stCondLst>
                                  <p:childTnLst>
                                    <p:anim calcmode="lin" valueType="num">
                                      <p:cBhvr additive="base">
                                        <p:cTn id="33" dur="500"/>
                                        <p:tgtEl>
                                          <p:spTgt spid="8"/>
                                        </p:tgtEl>
                                        <p:attrNameLst>
                                          <p:attrName>ppt_w</p:attrName>
                                        </p:attrNameLst>
                                      </p:cBhvr>
                                      <p:tavLst>
                                        <p:tav tm="0">
                                          <p:val>
                                            <p:strVal val="#ppt_w"/>
                                          </p:val>
                                        </p:tav>
                                        <p:tav tm="100000">
                                          <p:val>
                                            <p:strVal val="0"/>
                                          </p:val>
                                        </p:tav>
                                      </p:tavLst>
                                    </p:anim>
                                    <p:anim calcmode="lin" valueType="num">
                                      <p:cBhvr additive="base">
                                        <p:cTn id="34" dur="500"/>
                                        <p:tgtEl>
                                          <p:spTgt spid="8"/>
                                        </p:tgtEl>
                                        <p:attrNameLst>
                                          <p:attrName>ppt_h</p:attrName>
                                        </p:attrNameLst>
                                      </p:cBhvr>
                                      <p:tavLst>
                                        <p:tav tm="0">
                                          <p:val>
                                            <p:strVal val="#ppt_h"/>
                                          </p:val>
                                        </p:tav>
                                        <p:tav tm="100000">
                                          <p:val>
                                            <p:strVal val="0"/>
                                          </p:val>
                                        </p:tav>
                                      </p:tavLst>
                                    </p:anim>
                                    <p:set>
                                      <p:cBhvr>
                                        <p:cTn id="35" dur="1" fill="hold">
                                          <p:stCondLst>
                                            <p:cond delay="500"/>
                                          </p:stCondLst>
                                        </p:cTn>
                                        <p:tgtEl>
                                          <p:spTgt spid="8"/>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Shape 167"/>
        <p:cNvGrpSpPr/>
        <p:nvPr/>
      </p:nvGrpSpPr>
      <p:grpSpPr>
        <a:xfrm>
          <a:off x="0" y="0"/>
          <a:ext cx="0" cy="0"/>
          <a:chOff x="0" y="0"/>
          <a:chExt cx="0" cy="0"/>
        </a:xfrm>
      </p:grpSpPr>
      <p:sp>
        <p:nvSpPr>
          <p:cNvPr id="168" name="Google Shape;168;p6"/>
          <p:cNvSpPr/>
          <p:nvPr/>
        </p:nvSpPr>
        <p:spPr>
          <a:xfrm>
            <a:off x="0" y="0"/>
            <a:ext cx="9144000" cy="5143500"/>
          </a:xfrm>
          <a:custGeom>
            <a:avLst/>
            <a:gdLst/>
            <a:ahLst/>
            <a:cxnLst/>
            <a:rect l="l" t="t" r="r" b="b"/>
            <a:pathLst>
              <a:path w="18288000" h="10287000" extrusionOk="0">
                <a:moveTo>
                  <a:pt x="0" y="0"/>
                </a:moveTo>
                <a:lnTo>
                  <a:pt x="18288000" y="0"/>
                </a:lnTo>
                <a:lnTo>
                  <a:pt x="18288000" y="10287000"/>
                </a:lnTo>
                <a:lnTo>
                  <a:pt x="0" y="10287000"/>
                </a:lnTo>
                <a:lnTo>
                  <a:pt x="0" y="0"/>
                </a:lnTo>
                <a:close/>
              </a:path>
            </a:pathLst>
          </a:custGeom>
          <a:blipFill rotWithShape="1">
            <a:blip r:embed="rId3">
              <a:alphaModFix/>
            </a:blip>
            <a:stretch>
              <a:fillRect l="-635" r="-634"/>
            </a:stretch>
          </a:blipFill>
          <a:ln>
            <a:noFill/>
          </a:ln>
        </p:spPr>
      </p:sp>
      <p:grpSp>
        <p:nvGrpSpPr>
          <p:cNvPr id="169" name="Google Shape;169;p6"/>
          <p:cNvGrpSpPr/>
          <p:nvPr/>
        </p:nvGrpSpPr>
        <p:grpSpPr>
          <a:xfrm>
            <a:off x="-152401" y="307795"/>
            <a:ext cx="9296401" cy="4527910"/>
            <a:chOff x="-1379809" y="615590"/>
            <a:chExt cx="20743157" cy="9055819"/>
          </a:xfrm>
        </p:grpSpPr>
        <p:grpSp>
          <p:nvGrpSpPr>
            <p:cNvPr id="170" name="Google Shape;170;p6"/>
            <p:cNvGrpSpPr/>
            <p:nvPr/>
          </p:nvGrpSpPr>
          <p:grpSpPr>
            <a:xfrm>
              <a:off x="-1379809" y="615590"/>
              <a:ext cx="20743155" cy="9055819"/>
              <a:chOff x="0" y="0"/>
              <a:chExt cx="58391158" cy="25491771"/>
            </a:xfrm>
          </p:grpSpPr>
          <p:sp>
            <p:nvSpPr>
              <p:cNvPr id="171" name="Google Shape;171;p6"/>
              <p:cNvSpPr/>
              <p:nvPr/>
            </p:nvSpPr>
            <p:spPr>
              <a:xfrm>
                <a:off x="72390" y="72390"/>
                <a:ext cx="58246382" cy="25346992"/>
              </a:xfrm>
              <a:custGeom>
                <a:avLst/>
                <a:gdLst/>
                <a:ahLst/>
                <a:cxnLst/>
                <a:rect l="l" t="t" r="r" b="b"/>
                <a:pathLst>
                  <a:path w="58246382" h="25346992" extrusionOk="0">
                    <a:moveTo>
                      <a:pt x="0" y="0"/>
                    </a:moveTo>
                    <a:lnTo>
                      <a:pt x="58246382" y="0"/>
                    </a:lnTo>
                    <a:lnTo>
                      <a:pt x="58246382" y="25346992"/>
                    </a:lnTo>
                    <a:lnTo>
                      <a:pt x="0" y="25346992"/>
                    </a:lnTo>
                    <a:lnTo>
                      <a:pt x="0" y="0"/>
                    </a:lnTo>
                    <a:close/>
                  </a:path>
                </a:pathLst>
              </a:custGeom>
              <a:solidFill>
                <a:srgbClr val="7FA659"/>
              </a:solidFill>
              <a:ln>
                <a:noFill/>
              </a:ln>
            </p:spPr>
          </p:sp>
          <p:sp>
            <p:nvSpPr>
              <p:cNvPr id="172" name="Google Shape;172;p6"/>
              <p:cNvSpPr/>
              <p:nvPr/>
            </p:nvSpPr>
            <p:spPr>
              <a:xfrm>
                <a:off x="0" y="0"/>
                <a:ext cx="58391158" cy="25491771"/>
              </a:xfrm>
              <a:custGeom>
                <a:avLst/>
                <a:gdLst/>
                <a:ahLst/>
                <a:cxnLst/>
                <a:rect l="l" t="t" r="r" b="b"/>
                <a:pathLst>
                  <a:path w="58391158" h="25491771" extrusionOk="0">
                    <a:moveTo>
                      <a:pt x="58246380" y="25346991"/>
                    </a:moveTo>
                    <a:lnTo>
                      <a:pt x="58391158" y="25346991"/>
                    </a:lnTo>
                    <a:lnTo>
                      <a:pt x="58391158" y="25491771"/>
                    </a:lnTo>
                    <a:lnTo>
                      <a:pt x="58246380" y="25491771"/>
                    </a:lnTo>
                    <a:lnTo>
                      <a:pt x="58246380" y="25346991"/>
                    </a:lnTo>
                    <a:close/>
                    <a:moveTo>
                      <a:pt x="0" y="144780"/>
                    </a:moveTo>
                    <a:lnTo>
                      <a:pt x="144780" y="144780"/>
                    </a:lnTo>
                    <a:lnTo>
                      <a:pt x="144780" y="25346991"/>
                    </a:lnTo>
                    <a:lnTo>
                      <a:pt x="0" y="25346991"/>
                    </a:lnTo>
                    <a:lnTo>
                      <a:pt x="0" y="144780"/>
                    </a:lnTo>
                    <a:close/>
                    <a:moveTo>
                      <a:pt x="0" y="25346991"/>
                    </a:moveTo>
                    <a:lnTo>
                      <a:pt x="144780" y="25346991"/>
                    </a:lnTo>
                    <a:lnTo>
                      <a:pt x="144780" y="25491771"/>
                    </a:lnTo>
                    <a:lnTo>
                      <a:pt x="0" y="25491771"/>
                    </a:lnTo>
                    <a:lnTo>
                      <a:pt x="0" y="25346991"/>
                    </a:lnTo>
                    <a:close/>
                    <a:moveTo>
                      <a:pt x="58246380" y="144780"/>
                    </a:moveTo>
                    <a:lnTo>
                      <a:pt x="58391158" y="144780"/>
                    </a:lnTo>
                    <a:lnTo>
                      <a:pt x="58391158" y="25346991"/>
                    </a:lnTo>
                    <a:lnTo>
                      <a:pt x="58246380" y="25346991"/>
                    </a:lnTo>
                    <a:lnTo>
                      <a:pt x="58246380" y="144780"/>
                    </a:lnTo>
                    <a:close/>
                    <a:moveTo>
                      <a:pt x="144780" y="25346991"/>
                    </a:moveTo>
                    <a:lnTo>
                      <a:pt x="58246380" y="25346991"/>
                    </a:lnTo>
                    <a:lnTo>
                      <a:pt x="58246380" y="25491771"/>
                    </a:lnTo>
                    <a:lnTo>
                      <a:pt x="144780" y="25491771"/>
                    </a:lnTo>
                    <a:lnTo>
                      <a:pt x="144780" y="25346991"/>
                    </a:lnTo>
                    <a:close/>
                    <a:moveTo>
                      <a:pt x="58246380" y="0"/>
                    </a:moveTo>
                    <a:lnTo>
                      <a:pt x="58391158" y="0"/>
                    </a:lnTo>
                    <a:lnTo>
                      <a:pt x="58391158" y="144780"/>
                    </a:lnTo>
                    <a:lnTo>
                      <a:pt x="58246380" y="144780"/>
                    </a:lnTo>
                    <a:lnTo>
                      <a:pt x="58246380" y="0"/>
                    </a:lnTo>
                    <a:close/>
                    <a:moveTo>
                      <a:pt x="0" y="0"/>
                    </a:moveTo>
                    <a:lnTo>
                      <a:pt x="144780" y="0"/>
                    </a:lnTo>
                    <a:lnTo>
                      <a:pt x="144780" y="144780"/>
                    </a:lnTo>
                    <a:lnTo>
                      <a:pt x="0" y="144780"/>
                    </a:lnTo>
                    <a:lnTo>
                      <a:pt x="0" y="0"/>
                    </a:lnTo>
                    <a:close/>
                    <a:moveTo>
                      <a:pt x="144780" y="0"/>
                    </a:moveTo>
                    <a:lnTo>
                      <a:pt x="58246380" y="0"/>
                    </a:lnTo>
                    <a:lnTo>
                      <a:pt x="58246380" y="144780"/>
                    </a:lnTo>
                    <a:lnTo>
                      <a:pt x="144780" y="144780"/>
                    </a:lnTo>
                    <a:lnTo>
                      <a:pt x="144780" y="0"/>
                    </a:lnTo>
                    <a:close/>
                  </a:path>
                </a:pathLst>
              </a:custGeom>
              <a:solidFill>
                <a:srgbClr val="000000"/>
              </a:solidFill>
              <a:ln>
                <a:noFill/>
              </a:ln>
            </p:spPr>
          </p:sp>
        </p:grpSp>
        <p:grpSp>
          <p:nvGrpSpPr>
            <p:cNvPr id="173" name="Google Shape;173;p6"/>
            <p:cNvGrpSpPr/>
            <p:nvPr/>
          </p:nvGrpSpPr>
          <p:grpSpPr>
            <a:xfrm>
              <a:off x="-1102532" y="1028700"/>
              <a:ext cx="20465880" cy="8229600"/>
              <a:chOff x="0" y="0"/>
              <a:chExt cx="54314167" cy="21840442"/>
            </a:xfrm>
          </p:grpSpPr>
          <p:sp>
            <p:nvSpPr>
              <p:cNvPr id="174" name="Google Shape;174;p6"/>
              <p:cNvSpPr/>
              <p:nvPr/>
            </p:nvSpPr>
            <p:spPr>
              <a:xfrm>
                <a:off x="72390" y="72390"/>
                <a:ext cx="54169384" cy="21695663"/>
              </a:xfrm>
              <a:custGeom>
                <a:avLst/>
                <a:gdLst/>
                <a:ahLst/>
                <a:cxnLst/>
                <a:rect l="l" t="t" r="r" b="b"/>
                <a:pathLst>
                  <a:path w="54169384" h="21695663" extrusionOk="0">
                    <a:moveTo>
                      <a:pt x="0" y="0"/>
                    </a:moveTo>
                    <a:lnTo>
                      <a:pt x="54169384" y="0"/>
                    </a:lnTo>
                    <a:lnTo>
                      <a:pt x="54169384" y="21695663"/>
                    </a:lnTo>
                    <a:lnTo>
                      <a:pt x="0" y="21695663"/>
                    </a:lnTo>
                    <a:lnTo>
                      <a:pt x="0" y="0"/>
                    </a:lnTo>
                    <a:close/>
                  </a:path>
                </a:pathLst>
              </a:custGeom>
              <a:solidFill>
                <a:srgbClr val="FFFFFF"/>
              </a:solidFill>
              <a:ln>
                <a:noFill/>
              </a:ln>
            </p:spPr>
          </p:sp>
          <p:sp>
            <p:nvSpPr>
              <p:cNvPr id="175" name="Google Shape;175;p6"/>
              <p:cNvSpPr/>
              <p:nvPr/>
            </p:nvSpPr>
            <p:spPr>
              <a:xfrm>
                <a:off x="0" y="0"/>
                <a:ext cx="54314167" cy="21840442"/>
              </a:xfrm>
              <a:custGeom>
                <a:avLst/>
                <a:gdLst/>
                <a:ahLst/>
                <a:cxnLst/>
                <a:rect l="l" t="t" r="r" b="b"/>
                <a:pathLst>
                  <a:path w="54314167" h="21840442" extrusionOk="0">
                    <a:moveTo>
                      <a:pt x="54169388" y="21695662"/>
                    </a:moveTo>
                    <a:lnTo>
                      <a:pt x="54314167" y="21695662"/>
                    </a:lnTo>
                    <a:lnTo>
                      <a:pt x="54314167" y="21840442"/>
                    </a:lnTo>
                    <a:lnTo>
                      <a:pt x="54169388" y="21840442"/>
                    </a:lnTo>
                    <a:lnTo>
                      <a:pt x="54169388" y="21695662"/>
                    </a:lnTo>
                    <a:close/>
                    <a:moveTo>
                      <a:pt x="0" y="144780"/>
                    </a:moveTo>
                    <a:lnTo>
                      <a:pt x="144780" y="144780"/>
                    </a:lnTo>
                    <a:lnTo>
                      <a:pt x="144780" y="21695662"/>
                    </a:lnTo>
                    <a:lnTo>
                      <a:pt x="0" y="21695662"/>
                    </a:lnTo>
                    <a:lnTo>
                      <a:pt x="0" y="144780"/>
                    </a:lnTo>
                    <a:close/>
                    <a:moveTo>
                      <a:pt x="0" y="21695662"/>
                    </a:moveTo>
                    <a:lnTo>
                      <a:pt x="144780" y="21695662"/>
                    </a:lnTo>
                    <a:lnTo>
                      <a:pt x="144780" y="21840442"/>
                    </a:lnTo>
                    <a:lnTo>
                      <a:pt x="0" y="21840442"/>
                    </a:lnTo>
                    <a:lnTo>
                      <a:pt x="0" y="21695662"/>
                    </a:lnTo>
                    <a:close/>
                    <a:moveTo>
                      <a:pt x="54169388" y="144780"/>
                    </a:moveTo>
                    <a:lnTo>
                      <a:pt x="54314167" y="144780"/>
                    </a:lnTo>
                    <a:lnTo>
                      <a:pt x="54314167" y="21695662"/>
                    </a:lnTo>
                    <a:lnTo>
                      <a:pt x="54169388" y="21695662"/>
                    </a:lnTo>
                    <a:lnTo>
                      <a:pt x="54169388" y="144780"/>
                    </a:lnTo>
                    <a:close/>
                    <a:moveTo>
                      <a:pt x="144780" y="21695662"/>
                    </a:moveTo>
                    <a:lnTo>
                      <a:pt x="54169388" y="21695662"/>
                    </a:lnTo>
                    <a:lnTo>
                      <a:pt x="54169388" y="21840442"/>
                    </a:lnTo>
                    <a:lnTo>
                      <a:pt x="144780" y="21840442"/>
                    </a:lnTo>
                    <a:lnTo>
                      <a:pt x="144780" y="21695662"/>
                    </a:lnTo>
                    <a:close/>
                    <a:moveTo>
                      <a:pt x="54169388" y="0"/>
                    </a:moveTo>
                    <a:lnTo>
                      <a:pt x="54314167" y="0"/>
                    </a:lnTo>
                    <a:lnTo>
                      <a:pt x="54314167" y="144780"/>
                    </a:lnTo>
                    <a:lnTo>
                      <a:pt x="54169388" y="144780"/>
                    </a:lnTo>
                    <a:lnTo>
                      <a:pt x="54169388" y="0"/>
                    </a:lnTo>
                    <a:close/>
                    <a:moveTo>
                      <a:pt x="0" y="0"/>
                    </a:moveTo>
                    <a:lnTo>
                      <a:pt x="144780" y="0"/>
                    </a:lnTo>
                    <a:lnTo>
                      <a:pt x="144780" y="144780"/>
                    </a:lnTo>
                    <a:lnTo>
                      <a:pt x="0" y="144780"/>
                    </a:lnTo>
                    <a:lnTo>
                      <a:pt x="0" y="0"/>
                    </a:lnTo>
                    <a:close/>
                    <a:moveTo>
                      <a:pt x="144780" y="0"/>
                    </a:moveTo>
                    <a:lnTo>
                      <a:pt x="54169388" y="0"/>
                    </a:lnTo>
                    <a:lnTo>
                      <a:pt x="54169388" y="144780"/>
                    </a:lnTo>
                    <a:lnTo>
                      <a:pt x="144780" y="144780"/>
                    </a:lnTo>
                    <a:lnTo>
                      <a:pt x="144780" y="0"/>
                    </a:lnTo>
                    <a:close/>
                  </a:path>
                </a:pathLst>
              </a:custGeom>
              <a:solidFill>
                <a:srgbClr val="000000"/>
              </a:solidFill>
              <a:ln>
                <a:noFill/>
              </a:ln>
            </p:spPr>
          </p:sp>
        </p:grpSp>
      </p:grpSp>
      <p:sp>
        <p:nvSpPr>
          <p:cNvPr id="176" name="Google Shape;176;p6"/>
          <p:cNvSpPr/>
          <p:nvPr/>
        </p:nvSpPr>
        <p:spPr>
          <a:xfrm>
            <a:off x="257123" y="628651"/>
            <a:ext cx="8628026" cy="759301"/>
          </a:xfrm>
          <a:prstGeom prst="roundRect">
            <a:avLst>
              <a:gd name="adj" fmla="val 16667"/>
            </a:avLst>
          </a:prstGeom>
          <a:solidFill>
            <a:srgbClr val="FFFFCC"/>
          </a:solidFill>
          <a:ln w="12700" cap="flat" cmpd="sng">
            <a:solidFill>
              <a:srgbClr val="000000"/>
            </a:solidFill>
            <a:prstDash val="solid"/>
            <a:round/>
            <a:headEnd type="none" w="sm" len="sm"/>
            <a:tailEnd type="none" w="sm" len="sm"/>
          </a:ln>
        </p:spPr>
        <p:txBody>
          <a:bodyPr spcFirstLastPara="1" wrap="square" lIns="45713" tIns="22850" rIns="45713" bIns="22850" anchor="ctr" anchorCtr="0">
            <a:noAutofit/>
          </a:bodyPr>
          <a:lstStyle/>
          <a:p>
            <a:pPr algn="ctr" defTabSz="457200">
              <a:lnSpc>
                <a:spcPct val="150000"/>
              </a:lnSpc>
            </a:pPr>
            <a:r>
              <a:rPr lang="vi-VN" sz="2000" b="1"/>
              <a:t>Câu 4.</a:t>
            </a:r>
            <a:r>
              <a:rPr lang="vi-VN" sz="2000"/>
              <a:t> </a:t>
            </a:r>
            <a:r>
              <a:rPr lang="en-US" sz="2000"/>
              <a:t>Acetic acid </a:t>
            </a:r>
            <a:r>
              <a:rPr lang="en-US" sz="2000" b="1"/>
              <a:t>không</a:t>
            </a:r>
            <a:r>
              <a:rPr lang="en-US" sz="2000"/>
              <a:t> có ứng dụng</a:t>
            </a:r>
          </a:p>
        </p:txBody>
      </p:sp>
      <p:sp>
        <p:nvSpPr>
          <p:cNvPr id="177" name="Google Shape;177;p6"/>
          <p:cNvSpPr/>
          <p:nvPr/>
        </p:nvSpPr>
        <p:spPr>
          <a:xfrm>
            <a:off x="257123" y="1620178"/>
            <a:ext cx="4173539" cy="993660"/>
          </a:xfrm>
          <a:prstGeom prst="roundRect">
            <a:avLst>
              <a:gd name="adj" fmla="val 16667"/>
            </a:avLst>
          </a:prstGeom>
          <a:solidFill>
            <a:srgbClr val="FFFFCC"/>
          </a:solidFill>
          <a:ln w="12700" cap="flat" cmpd="sng">
            <a:solidFill>
              <a:srgbClr val="000000"/>
            </a:solidFill>
            <a:prstDash val="solid"/>
            <a:round/>
            <a:headEnd type="none" w="sm" len="sm"/>
            <a:tailEnd type="none" w="sm" len="sm"/>
          </a:ln>
        </p:spPr>
        <p:txBody>
          <a:bodyPr spcFirstLastPara="1" wrap="square" lIns="45713" tIns="22850" rIns="45713" bIns="22850" anchor="ctr" anchorCtr="0">
            <a:noAutofit/>
          </a:bodyPr>
          <a:lstStyle/>
          <a:p>
            <a:pPr algn="ctr" defTabSz="457200">
              <a:lnSpc>
                <a:spcPct val="150000"/>
              </a:lnSpc>
            </a:pPr>
            <a:r>
              <a:rPr lang="vi-VN" sz="2000"/>
              <a:t>A. </a:t>
            </a:r>
            <a:r>
              <a:rPr lang="en-US" sz="2000"/>
              <a:t>sản xuất tơ</a:t>
            </a:r>
            <a:endParaRPr sz="2000"/>
          </a:p>
        </p:txBody>
      </p:sp>
      <p:sp>
        <p:nvSpPr>
          <p:cNvPr id="178" name="Google Shape;178;p6"/>
          <p:cNvSpPr/>
          <p:nvPr/>
        </p:nvSpPr>
        <p:spPr>
          <a:xfrm>
            <a:off x="257123" y="2911591"/>
            <a:ext cx="4173539" cy="993660"/>
          </a:xfrm>
          <a:prstGeom prst="roundRect">
            <a:avLst>
              <a:gd name="adj" fmla="val 16667"/>
            </a:avLst>
          </a:prstGeom>
          <a:solidFill>
            <a:srgbClr val="FFFFCC"/>
          </a:solidFill>
          <a:ln w="12700" cap="flat" cmpd="sng">
            <a:solidFill>
              <a:srgbClr val="000000"/>
            </a:solidFill>
            <a:prstDash val="solid"/>
            <a:round/>
            <a:headEnd type="none" w="sm" len="sm"/>
            <a:tailEnd type="none" w="sm" len="sm"/>
          </a:ln>
        </p:spPr>
        <p:txBody>
          <a:bodyPr spcFirstLastPara="1" wrap="square" lIns="45713" tIns="22850" rIns="45713" bIns="22850" anchor="ctr" anchorCtr="0">
            <a:noAutofit/>
          </a:bodyPr>
          <a:lstStyle/>
          <a:p>
            <a:pPr algn="ctr" defTabSz="457200">
              <a:lnSpc>
                <a:spcPct val="150000"/>
              </a:lnSpc>
            </a:pPr>
            <a:r>
              <a:rPr lang="vi-VN" sz="2000"/>
              <a:t>C. sản xuất muối ăn</a:t>
            </a:r>
            <a:endParaRPr sz="2000"/>
          </a:p>
        </p:txBody>
      </p:sp>
      <p:sp>
        <p:nvSpPr>
          <p:cNvPr id="179" name="Google Shape;179;p6"/>
          <p:cNvSpPr/>
          <p:nvPr/>
        </p:nvSpPr>
        <p:spPr>
          <a:xfrm>
            <a:off x="4709165" y="1620178"/>
            <a:ext cx="4173539" cy="993660"/>
          </a:xfrm>
          <a:prstGeom prst="roundRect">
            <a:avLst>
              <a:gd name="adj" fmla="val 16667"/>
            </a:avLst>
          </a:prstGeom>
          <a:solidFill>
            <a:srgbClr val="FFFFCC"/>
          </a:solidFill>
          <a:ln w="12700" cap="flat" cmpd="sng">
            <a:solidFill>
              <a:srgbClr val="000000"/>
            </a:solidFill>
            <a:prstDash val="solid"/>
            <a:round/>
            <a:headEnd type="none" w="sm" len="sm"/>
            <a:tailEnd type="none" w="sm" len="sm"/>
          </a:ln>
        </p:spPr>
        <p:txBody>
          <a:bodyPr spcFirstLastPara="1" wrap="square" lIns="45713" tIns="22850" rIns="45713" bIns="22850" anchor="ctr" anchorCtr="0">
            <a:noAutofit/>
          </a:bodyPr>
          <a:lstStyle/>
          <a:p>
            <a:pPr algn="ctr" defTabSz="457200">
              <a:lnSpc>
                <a:spcPct val="150000"/>
              </a:lnSpc>
            </a:pPr>
            <a:r>
              <a:rPr lang="vi-VN" sz="2000"/>
              <a:t>B. sản xuất giấm ăn</a:t>
            </a:r>
            <a:endParaRPr sz="2000"/>
          </a:p>
        </p:txBody>
      </p:sp>
      <p:sp>
        <p:nvSpPr>
          <p:cNvPr id="180" name="Google Shape;180;p6"/>
          <p:cNvSpPr/>
          <p:nvPr/>
        </p:nvSpPr>
        <p:spPr>
          <a:xfrm>
            <a:off x="4709165" y="2911591"/>
            <a:ext cx="4173539" cy="993660"/>
          </a:xfrm>
          <a:prstGeom prst="roundRect">
            <a:avLst>
              <a:gd name="adj" fmla="val 16667"/>
            </a:avLst>
          </a:prstGeom>
          <a:solidFill>
            <a:srgbClr val="FFFFCC"/>
          </a:solidFill>
          <a:ln w="12700" cap="flat" cmpd="sng">
            <a:solidFill>
              <a:srgbClr val="000000"/>
            </a:solidFill>
            <a:prstDash val="solid"/>
            <a:round/>
            <a:headEnd type="none" w="sm" len="sm"/>
            <a:tailEnd type="none" w="sm" len="sm"/>
          </a:ln>
        </p:spPr>
        <p:txBody>
          <a:bodyPr spcFirstLastPara="1" wrap="square" lIns="45713" tIns="22850" rIns="45713" bIns="22850" anchor="ctr" anchorCtr="0">
            <a:noAutofit/>
          </a:bodyPr>
          <a:lstStyle/>
          <a:p>
            <a:pPr algn="ctr" defTabSz="457200">
              <a:lnSpc>
                <a:spcPct val="150000"/>
              </a:lnSpc>
            </a:pPr>
            <a:r>
              <a:rPr lang="vi-VN" sz="2000"/>
              <a:t>D. sản xuất chất kết dính</a:t>
            </a:r>
            <a:endParaRPr sz="2000"/>
          </a:p>
        </p:txBody>
      </p:sp>
      <p:sp>
        <p:nvSpPr>
          <p:cNvPr id="181" name="Google Shape;181;p6"/>
          <p:cNvSpPr/>
          <p:nvPr/>
        </p:nvSpPr>
        <p:spPr>
          <a:xfrm>
            <a:off x="257123" y="2901681"/>
            <a:ext cx="4176764" cy="1003570"/>
          </a:xfrm>
          <a:prstGeom prst="roundRect">
            <a:avLst>
              <a:gd name="adj" fmla="val 16667"/>
            </a:avLst>
          </a:prstGeom>
          <a:solidFill>
            <a:srgbClr val="76923C"/>
          </a:solidFill>
          <a:ln w="12700" cap="flat" cmpd="sng">
            <a:solidFill>
              <a:srgbClr val="000000"/>
            </a:solidFill>
            <a:prstDash val="solid"/>
            <a:round/>
            <a:headEnd type="none" w="sm" len="sm"/>
            <a:tailEnd type="none" w="sm" len="sm"/>
          </a:ln>
        </p:spPr>
        <p:txBody>
          <a:bodyPr spcFirstLastPara="1" wrap="square" lIns="45713" tIns="22850" rIns="45713" bIns="22850" anchor="ctr" anchorCtr="0">
            <a:noAutofit/>
          </a:bodyPr>
          <a:lstStyle/>
          <a:p>
            <a:pPr algn="ctr" defTabSz="457200">
              <a:lnSpc>
                <a:spcPct val="150000"/>
              </a:lnSpc>
            </a:pPr>
            <a:r>
              <a:rPr lang="vi-VN" sz="2000"/>
              <a:t>C. sản xuất muối ăn</a:t>
            </a:r>
            <a:endParaRPr sz="2000">
              <a:solidFill>
                <a:srgbClr val="FFFFFF"/>
              </a:solidFill>
            </a:endParaRPr>
          </a:p>
        </p:txBody>
      </p:sp>
      <p:sp>
        <p:nvSpPr>
          <p:cNvPr id="182" name="Google Shape;182;p6">
            <a:hlinkClick r:id="rId4" action="ppaction://hlinksldjump"/>
          </p:cNvPr>
          <p:cNvSpPr/>
          <p:nvPr/>
        </p:nvSpPr>
        <p:spPr>
          <a:xfrm>
            <a:off x="8192898" y="3600450"/>
            <a:ext cx="717940" cy="931625"/>
          </a:xfrm>
          <a:custGeom>
            <a:avLst/>
            <a:gdLst/>
            <a:ahLst/>
            <a:cxnLst/>
            <a:rect l="l" t="t" r="r" b="b"/>
            <a:pathLst>
              <a:path w="1619533" h="2101563" extrusionOk="0">
                <a:moveTo>
                  <a:pt x="0" y="0"/>
                </a:moveTo>
                <a:lnTo>
                  <a:pt x="1619534" y="0"/>
                </a:lnTo>
                <a:lnTo>
                  <a:pt x="1619534" y="2101563"/>
                </a:lnTo>
                <a:lnTo>
                  <a:pt x="0" y="2101563"/>
                </a:lnTo>
                <a:lnTo>
                  <a:pt x="0" y="0"/>
                </a:lnTo>
                <a:close/>
              </a:path>
            </a:pathLst>
          </a:custGeom>
          <a:blipFill rotWithShape="1">
            <a:blip r:embed="rId5">
              <a:alphaModFix/>
            </a:blip>
            <a:stretch>
              <a:fillRect/>
            </a:stretch>
          </a:blipFill>
          <a:ln>
            <a:noFill/>
          </a:ln>
        </p:spPr>
      </p:sp>
    </p:spTree>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3" presetClass="entr" presetSubtype="16" fill="hold" nodeType="clickEffect">
                                  <p:stCondLst>
                                    <p:cond delay="0"/>
                                  </p:stCondLst>
                                  <p:childTnLst>
                                    <p:set>
                                      <p:cBhvr>
                                        <p:cTn id="6" dur="1" fill="hold">
                                          <p:stCondLst>
                                            <p:cond delay="0"/>
                                          </p:stCondLst>
                                        </p:cTn>
                                        <p:tgtEl>
                                          <p:spTgt spid="180"/>
                                        </p:tgtEl>
                                        <p:attrNameLst>
                                          <p:attrName>style.visibility</p:attrName>
                                        </p:attrNameLst>
                                      </p:cBhvr>
                                      <p:to>
                                        <p:strVal val="visible"/>
                                      </p:to>
                                    </p:set>
                                    <p:anim calcmode="lin" valueType="num">
                                      <p:cBhvr additive="base">
                                        <p:cTn id="7" dur="500"/>
                                        <p:tgtEl>
                                          <p:spTgt spid="180"/>
                                        </p:tgtEl>
                                        <p:attrNameLst>
                                          <p:attrName>ppt_w</p:attrName>
                                        </p:attrNameLst>
                                      </p:cBhvr>
                                      <p:tavLst>
                                        <p:tav tm="0">
                                          <p:val>
                                            <p:strVal val="0"/>
                                          </p:val>
                                        </p:tav>
                                        <p:tav tm="100000">
                                          <p:val>
                                            <p:strVal val="#ppt_w"/>
                                          </p:val>
                                        </p:tav>
                                      </p:tavLst>
                                    </p:anim>
                                    <p:anim calcmode="lin" valueType="num">
                                      <p:cBhvr additive="base">
                                        <p:cTn id="8" dur="500"/>
                                        <p:tgtEl>
                                          <p:spTgt spid="180"/>
                                        </p:tgtEl>
                                        <p:attrNameLst>
                                          <p:attrName>ppt_h</p:attrName>
                                        </p:attrNameLst>
                                      </p:cBhvr>
                                      <p:tavLst>
                                        <p:tav tm="0">
                                          <p:val>
                                            <p:strVal val="0"/>
                                          </p:val>
                                        </p:tav>
                                        <p:tav tm="100000">
                                          <p:val>
                                            <p:strVal val="#ppt_h"/>
                                          </p:val>
                                        </p:tav>
                                      </p:tavLst>
                                    </p:anim>
                                  </p:childTnLst>
                                </p:cTn>
                              </p:par>
                              <p:par>
                                <p:cTn id="9" presetID="23" presetClass="entr" presetSubtype="16" fill="hold" nodeType="withEffect">
                                  <p:stCondLst>
                                    <p:cond delay="0"/>
                                  </p:stCondLst>
                                  <p:childTnLst>
                                    <p:set>
                                      <p:cBhvr>
                                        <p:cTn id="10" dur="1" fill="hold">
                                          <p:stCondLst>
                                            <p:cond delay="0"/>
                                          </p:stCondLst>
                                        </p:cTn>
                                        <p:tgtEl>
                                          <p:spTgt spid="178"/>
                                        </p:tgtEl>
                                        <p:attrNameLst>
                                          <p:attrName>style.visibility</p:attrName>
                                        </p:attrNameLst>
                                      </p:cBhvr>
                                      <p:to>
                                        <p:strVal val="visible"/>
                                      </p:to>
                                    </p:set>
                                    <p:anim calcmode="lin" valueType="num">
                                      <p:cBhvr additive="base">
                                        <p:cTn id="11" dur="500"/>
                                        <p:tgtEl>
                                          <p:spTgt spid="178"/>
                                        </p:tgtEl>
                                        <p:attrNameLst>
                                          <p:attrName>ppt_w</p:attrName>
                                        </p:attrNameLst>
                                      </p:cBhvr>
                                      <p:tavLst>
                                        <p:tav tm="0">
                                          <p:val>
                                            <p:strVal val="0"/>
                                          </p:val>
                                        </p:tav>
                                        <p:tav tm="100000">
                                          <p:val>
                                            <p:strVal val="#ppt_w"/>
                                          </p:val>
                                        </p:tav>
                                      </p:tavLst>
                                    </p:anim>
                                    <p:anim calcmode="lin" valueType="num">
                                      <p:cBhvr additive="base">
                                        <p:cTn id="12" dur="500"/>
                                        <p:tgtEl>
                                          <p:spTgt spid="178"/>
                                        </p:tgtEl>
                                        <p:attrNameLst>
                                          <p:attrName>ppt_h</p:attrName>
                                        </p:attrNameLst>
                                      </p:cBhvr>
                                      <p:tavLst>
                                        <p:tav tm="0">
                                          <p:val>
                                            <p:strVal val="0"/>
                                          </p:val>
                                        </p:tav>
                                        <p:tav tm="100000">
                                          <p:val>
                                            <p:strVal val="#ppt_h"/>
                                          </p:val>
                                        </p:tav>
                                      </p:tavLst>
                                    </p:anim>
                                  </p:childTnLst>
                                </p:cTn>
                              </p:par>
                              <p:par>
                                <p:cTn id="13" presetID="23" presetClass="entr" presetSubtype="16" fill="hold" nodeType="withEffect">
                                  <p:stCondLst>
                                    <p:cond delay="0"/>
                                  </p:stCondLst>
                                  <p:childTnLst>
                                    <p:set>
                                      <p:cBhvr>
                                        <p:cTn id="14" dur="1" fill="hold">
                                          <p:stCondLst>
                                            <p:cond delay="0"/>
                                          </p:stCondLst>
                                        </p:cTn>
                                        <p:tgtEl>
                                          <p:spTgt spid="177"/>
                                        </p:tgtEl>
                                        <p:attrNameLst>
                                          <p:attrName>style.visibility</p:attrName>
                                        </p:attrNameLst>
                                      </p:cBhvr>
                                      <p:to>
                                        <p:strVal val="visible"/>
                                      </p:to>
                                    </p:set>
                                    <p:anim calcmode="lin" valueType="num">
                                      <p:cBhvr additive="base">
                                        <p:cTn id="15" dur="500"/>
                                        <p:tgtEl>
                                          <p:spTgt spid="177"/>
                                        </p:tgtEl>
                                        <p:attrNameLst>
                                          <p:attrName>ppt_w</p:attrName>
                                        </p:attrNameLst>
                                      </p:cBhvr>
                                      <p:tavLst>
                                        <p:tav tm="0">
                                          <p:val>
                                            <p:strVal val="0"/>
                                          </p:val>
                                        </p:tav>
                                        <p:tav tm="100000">
                                          <p:val>
                                            <p:strVal val="#ppt_w"/>
                                          </p:val>
                                        </p:tav>
                                      </p:tavLst>
                                    </p:anim>
                                    <p:anim calcmode="lin" valueType="num">
                                      <p:cBhvr additive="base">
                                        <p:cTn id="16" dur="500"/>
                                        <p:tgtEl>
                                          <p:spTgt spid="177"/>
                                        </p:tgtEl>
                                        <p:attrNameLst>
                                          <p:attrName>ppt_h</p:attrName>
                                        </p:attrNameLst>
                                      </p:cBhvr>
                                      <p:tavLst>
                                        <p:tav tm="0">
                                          <p:val>
                                            <p:strVal val="0"/>
                                          </p:val>
                                        </p:tav>
                                        <p:tav tm="100000">
                                          <p:val>
                                            <p:strVal val="#ppt_h"/>
                                          </p:val>
                                        </p:tav>
                                      </p:tavLst>
                                    </p:anim>
                                  </p:childTnLst>
                                </p:cTn>
                              </p:par>
                              <p:par>
                                <p:cTn id="17" presetID="23" presetClass="entr" presetSubtype="16" fill="hold" nodeType="withEffect">
                                  <p:stCondLst>
                                    <p:cond delay="0"/>
                                  </p:stCondLst>
                                  <p:childTnLst>
                                    <p:set>
                                      <p:cBhvr>
                                        <p:cTn id="18" dur="1" fill="hold">
                                          <p:stCondLst>
                                            <p:cond delay="0"/>
                                          </p:stCondLst>
                                        </p:cTn>
                                        <p:tgtEl>
                                          <p:spTgt spid="179"/>
                                        </p:tgtEl>
                                        <p:attrNameLst>
                                          <p:attrName>style.visibility</p:attrName>
                                        </p:attrNameLst>
                                      </p:cBhvr>
                                      <p:to>
                                        <p:strVal val="visible"/>
                                      </p:to>
                                    </p:set>
                                    <p:anim calcmode="lin" valueType="num">
                                      <p:cBhvr additive="base">
                                        <p:cTn id="19" dur="500"/>
                                        <p:tgtEl>
                                          <p:spTgt spid="179"/>
                                        </p:tgtEl>
                                        <p:attrNameLst>
                                          <p:attrName>ppt_w</p:attrName>
                                        </p:attrNameLst>
                                      </p:cBhvr>
                                      <p:tavLst>
                                        <p:tav tm="0">
                                          <p:val>
                                            <p:strVal val="0"/>
                                          </p:val>
                                        </p:tav>
                                        <p:tav tm="100000">
                                          <p:val>
                                            <p:strVal val="#ppt_w"/>
                                          </p:val>
                                        </p:tav>
                                      </p:tavLst>
                                    </p:anim>
                                    <p:anim calcmode="lin" valueType="num">
                                      <p:cBhvr additive="base">
                                        <p:cTn id="20" dur="500"/>
                                        <p:tgtEl>
                                          <p:spTgt spid="179"/>
                                        </p:tgtEl>
                                        <p:attrNameLst>
                                          <p:attrName>ppt_h</p:attrName>
                                        </p:attrNameLst>
                                      </p:cBhvr>
                                      <p:tavLst>
                                        <p:tav tm="0">
                                          <p:val>
                                            <p:strVal val="0"/>
                                          </p:val>
                                        </p:tav>
                                        <p:tav tm="100000">
                                          <p:val>
                                            <p:strVal val="#ppt_h"/>
                                          </p:val>
                                        </p:tav>
                                      </p:tavLst>
                                    </p:anim>
                                  </p:childTnLst>
                                </p:cTn>
                              </p:par>
                              <p:par>
                                <p:cTn id="21" presetID="23" presetClass="entr" presetSubtype="16" fill="hold" nodeType="withEffect">
                                  <p:stCondLst>
                                    <p:cond delay="0"/>
                                  </p:stCondLst>
                                  <p:childTnLst>
                                    <p:set>
                                      <p:cBhvr>
                                        <p:cTn id="22" dur="1" fill="hold">
                                          <p:stCondLst>
                                            <p:cond delay="0"/>
                                          </p:stCondLst>
                                        </p:cTn>
                                        <p:tgtEl>
                                          <p:spTgt spid="176"/>
                                        </p:tgtEl>
                                        <p:attrNameLst>
                                          <p:attrName>style.visibility</p:attrName>
                                        </p:attrNameLst>
                                      </p:cBhvr>
                                      <p:to>
                                        <p:strVal val="visible"/>
                                      </p:to>
                                    </p:set>
                                    <p:anim calcmode="lin" valueType="num">
                                      <p:cBhvr additive="base">
                                        <p:cTn id="23" dur="500"/>
                                        <p:tgtEl>
                                          <p:spTgt spid="176"/>
                                        </p:tgtEl>
                                        <p:attrNameLst>
                                          <p:attrName>ppt_w</p:attrName>
                                        </p:attrNameLst>
                                      </p:cBhvr>
                                      <p:tavLst>
                                        <p:tav tm="0">
                                          <p:val>
                                            <p:strVal val="0"/>
                                          </p:val>
                                        </p:tav>
                                        <p:tav tm="100000">
                                          <p:val>
                                            <p:strVal val="#ppt_w"/>
                                          </p:val>
                                        </p:tav>
                                      </p:tavLst>
                                    </p:anim>
                                    <p:anim calcmode="lin" valueType="num">
                                      <p:cBhvr additive="base">
                                        <p:cTn id="24" dur="500"/>
                                        <p:tgtEl>
                                          <p:spTgt spid="176"/>
                                        </p:tgtEl>
                                        <p:attrNameLst>
                                          <p:attrName>ppt_h</p:attrName>
                                        </p:attrNameLst>
                                      </p:cBhvr>
                                      <p:tavLst>
                                        <p:tav tm="0">
                                          <p:val>
                                            <p:strVal val="0"/>
                                          </p:val>
                                        </p:tav>
                                        <p:tav tm="100000">
                                          <p:val>
                                            <p:strVal val="#ppt_h"/>
                                          </p:val>
                                        </p:tav>
                                      </p:tavLst>
                                    </p:anim>
                                  </p:childTnLst>
                                </p:cTn>
                              </p:par>
                            </p:childTnLst>
                          </p:cTn>
                        </p:par>
                      </p:childTnLst>
                    </p:cTn>
                  </p:par>
                  <p:par>
                    <p:cTn id="25" fill="hold">
                      <p:stCondLst>
                        <p:cond delay="indefinite"/>
                      </p:stCondLst>
                      <p:childTnLst>
                        <p:par>
                          <p:cTn id="26" fill="hold">
                            <p:stCondLst>
                              <p:cond delay="0"/>
                            </p:stCondLst>
                            <p:childTnLst>
                              <p:par>
                                <p:cTn id="27" presetID="10" presetClass="entr" presetSubtype="0" fill="hold" nodeType="clickEffect">
                                  <p:stCondLst>
                                    <p:cond delay="0"/>
                                  </p:stCondLst>
                                  <p:childTnLst>
                                    <p:set>
                                      <p:cBhvr>
                                        <p:cTn id="28" dur="1" fill="hold">
                                          <p:stCondLst>
                                            <p:cond delay="0"/>
                                          </p:stCondLst>
                                        </p:cTn>
                                        <p:tgtEl>
                                          <p:spTgt spid="181"/>
                                        </p:tgtEl>
                                        <p:attrNameLst>
                                          <p:attrName>style.visibility</p:attrName>
                                        </p:attrNameLst>
                                      </p:cBhvr>
                                      <p:to>
                                        <p:strVal val="visible"/>
                                      </p:to>
                                    </p:set>
                                    <p:animEffect transition="in" filter="fade">
                                      <p:cBhvr>
                                        <p:cTn id="29" dur="500"/>
                                        <p:tgtEl>
                                          <p:spTgt spid="18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8" name="Google Shape;128;p4"/>
          <p:cNvSpPr/>
          <p:nvPr/>
        </p:nvSpPr>
        <p:spPr>
          <a:xfrm>
            <a:off x="0" y="0"/>
            <a:ext cx="9144000" cy="5143500"/>
          </a:xfrm>
          <a:custGeom>
            <a:avLst/>
            <a:gdLst/>
            <a:ahLst/>
            <a:cxnLst/>
            <a:rect l="l" t="t" r="r" b="b"/>
            <a:pathLst>
              <a:path w="18288000" h="10287000" extrusionOk="0">
                <a:moveTo>
                  <a:pt x="0" y="0"/>
                </a:moveTo>
                <a:lnTo>
                  <a:pt x="18288000" y="0"/>
                </a:lnTo>
                <a:lnTo>
                  <a:pt x="18288000" y="10287000"/>
                </a:lnTo>
                <a:lnTo>
                  <a:pt x="0" y="10287000"/>
                </a:lnTo>
                <a:lnTo>
                  <a:pt x="0" y="0"/>
                </a:lnTo>
                <a:close/>
              </a:path>
            </a:pathLst>
          </a:custGeom>
          <a:blipFill rotWithShape="1">
            <a:blip r:embed="rId3">
              <a:alphaModFix/>
            </a:blip>
            <a:stretch>
              <a:fillRect l="-635" r="-634"/>
            </a:stretch>
          </a:blipFill>
          <a:ln>
            <a:noFill/>
          </a:ln>
        </p:spPr>
      </p:sp>
      <p:grpSp>
        <p:nvGrpSpPr>
          <p:cNvPr id="129" name="Google Shape;129;p4"/>
          <p:cNvGrpSpPr/>
          <p:nvPr/>
        </p:nvGrpSpPr>
        <p:grpSpPr>
          <a:xfrm>
            <a:off x="-76201" y="153898"/>
            <a:ext cx="9296401" cy="4835705"/>
            <a:chOff x="-1379809" y="615590"/>
            <a:chExt cx="20743157" cy="9055819"/>
          </a:xfrm>
        </p:grpSpPr>
        <p:grpSp>
          <p:nvGrpSpPr>
            <p:cNvPr id="130" name="Google Shape;130;p4"/>
            <p:cNvGrpSpPr/>
            <p:nvPr/>
          </p:nvGrpSpPr>
          <p:grpSpPr>
            <a:xfrm>
              <a:off x="-1379809" y="615590"/>
              <a:ext cx="20743155" cy="9055819"/>
              <a:chOff x="0" y="0"/>
              <a:chExt cx="58391158" cy="25491771"/>
            </a:xfrm>
          </p:grpSpPr>
          <p:sp>
            <p:nvSpPr>
              <p:cNvPr id="131" name="Google Shape;131;p4"/>
              <p:cNvSpPr/>
              <p:nvPr/>
            </p:nvSpPr>
            <p:spPr>
              <a:xfrm>
                <a:off x="72390" y="72390"/>
                <a:ext cx="58246382" cy="25346992"/>
              </a:xfrm>
              <a:custGeom>
                <a:avLst/>
                <a:gdLst/>
                <a:ahLst/>
                <a:cxnLst/>
                <a:rect l="l" t="t" r="r" b="b"/>
                <a:pathLst>
                  <a:path w="58246382" h="25346992" extrusionOk="0">
                    <a:moveTo>
                      <a:pt x="0" y="0"/>
                    </a:moveTo>
                    <a:lnTo>
                      <a:pt x="58246382" y="0"/>
                    </a:lnTo>
                    <a:lnTo>
                      <a:pt x="58246382" y="25346992"/>
                    </a:lnTo>
                    <a:lnTo>
                      <a:pt x="0" y="25346992"/>
                    </a:lnTo>
                    <a:lnTo>
                      <a:pt x="0" y="0"/>
                    </a:lnTo>
                    <a:close/>
                  </a:path>
                </a:pathLst>
              </a:custGeom>
              <a:solidFill>
                <a:srgbClr val="7FA659"/>
              </a:solidFill>
              <a:ln>
                <a:noFill/>
              </a:ln>
            </p:spPr>
          </p:sp>
          <p:sp>
            <p:nvSpPr>
              <p:cNvPr id="132" name="Google Shape;132;p4"/>
              <p:cNvSpPr/>
              <p:nvPr/>
            </p:nvSpPr>
            <p:spPr>
              <a:xfrm>
                <a:off x="0" y="0"/>
                <a:ext cx="58391158" cy="25491771"/>
              </a:xfrm>
              <a:custGeom>
                <a:avLst/>
                <a:gdLst/>
                <a:ahLst/>
                <a:cxnLst/>
                <a:rect l="l" t="t" r="r" b="b"/>
                <a:pathLst>
                  <a:path w="58391158" h="25491771" extrusionOk="0">
                    <a:moveTo>
                      <a:pt x="58246380" y="25346991"/>
                    </a:moveTo>
                    <a:lnTo>
                      <a:pt x="58391158" y="25346991"/>
                    </a:lnTo>
                    <a:lnTo>
                      <a:pt x="58391158" y="25491771"/>
                    </a:lnTo>
                    <a:lnTo>
                      <a:pt x="58246380" y="25491771"/>
                    </a:lnTo>
                    <a:lnTo>
                      <a:pt x="58246380" y="25346991"/>
                    </a:lnTo>
                    <a:close/>
                    <a:moveTo>
                      <a:pt x="0" y="144780"/>
                    </a:moveTo>
                    <a:lnTo>
                      <a:pt x="144780" y="144780"/>
                    </a:lnTo>
                    <a:lnTo>
                      <a:pt x="144780" y="25346991"/>
                    </a:lnTo>
                    <a:lnTo>
                      <a:pt x="0" y="25346991"/>
                    </a:lnTo>
                    <a:lnTo>
                      <a:pt x="0" y="144780"/>
                    </a:lnTo>
                    <a:close/>
                    <a:moveTo>
                      <a:pt x="0" y="25346991"/>
                    </a:moveTo>
                    <a:lnTo>
                      <a:pt x="144780" y="25346991"/>
                    </a:lnTo>
                    <a:lnTo>
                      <a:pt x="144780" y="25491771"/>
                    </a:lnTo>
                    <a:lnTo>
                      <a:pt x="0" y="25491771"/>
                    </a:lnTo>
                    <a:lnTo>
                      <a:pt x="0" y="25346991"/>
                    </a:lnTo>
                    <a:close/>
                    <a:moveTo>
                      <a:pt x="58246380" y="144780"/>
                    </a:moveTo>
                    <a:lnTo>
                      <a:pt x="58391158" y="144780"/>
                    </a:lnTo>
                    <a:lnTo>
                      <a:pt x="58391158" y="25346991"/>
                    </a:lnTo>
                    <a:lnTo>
                      <a:pt x="58246380" y="25346991"/>
                    </a:lnTo>
                    <a:lnTo>
                      <a:pt x="58246380" y="144780"/>
                    </a:lnTo>
                    <a:close/>
                    <a:moveTo>
                      <a:pt x="144780" y="25346991"/>
                    </a:moveTo>
                    <a:lnTo>
                      <a:pt x="58246380" y="25346991"/>
                    </a:lnTo>
                    <a:lnTo>
                      <a:pt x="58246380" y="25491771"/>
                    </a:lnTo>
                    <a:lnTo>
                      <a:pt x="144780" y="25491771"/>
                    </a:lnTo>
                    <a:lnTo>
                      <a:pt x="144780" y="25346991"/>
                    </a:lnTo>
                    <a:close/>
                    <a:moveTo>
                      <a:pt x="58246380" y="0"/>
                    </a:moveTo>
                    <a:lnTo>
                      <a:pt x="58391158" y="0"/>
                    </a:lnTo>
                    <a:lnTo>
                      <a:pt x="58391158" y="144780"/>
                    </a:lnTo>
                    <a:lnTo>
                      <a:pt x="58246380" y="144780"/>
                    </a:lnTo>
                    <a:lnTo>
                      <a:pt x="58246380" y="0"/>
                    </a:lnTo>
                    <a:close/>
                    <a:moveTo>
                      <a:pt x="0" y="0"/>
                    </a:moveTo>
                    <a:lnTo>
                      <a:pt x="144780" y="0"/>
                    </a:lnTo>
                    <a:lnTo>
                      <a:pt x="144780" y="144780"/>
                    </a:lnTo>
                    <a:lnTo>
                      <a:pt x="0" y="144780"/>
                    </a:lnTo>
                    <a:lnTo>
                      <a:pt x="0" y="0"/>
                    </a:lnTo>
                    <a:close/>
                    <a:moveTo>
                      <a:pt x="144780" y="0"/>
                    </a:moveTo>
                    <a:lnTo>
                      <a:pt x="58246380" y="0"/>
                    </a:lnTo>
                    <a:lnTo>
                      <a:pt x="58246380" y="144780"/>
                    </a:lnTo>
                    <a:lnTo>
                      <a:pt x="144780" y="144780"/>
                    </a:lnTo>
                    <a:lnTo>
                      <a:pt x="144780" y="0"/>
                    </a:lnTo>
                    <a:close/>
                  </a:path>
                </a:pathLst>
              </a:custGeom>
              <a:solidFill>
                <a:srgbClr val="000000"/>
              </a:solidFill>
              <a:ln>
                <a:noFill/>
              </a:ln>
            </p:spPr>
          </p:sp>
        </p:grpSp>
        <p:grpSp>
          <p:nvGrpSpPr>
            <p:cNvPr id="133" name="Google Shape;133;p4"/>
            <p:cNvGrpSpPr/>
            <p:nvPr/>
          </p:nvGrpSpPr>
          <p:grpSpPr>
            <a:xfrm>
              <a:off x="-1102532" y="1028700"/>
              <a:ext cx="20465880" cy="8229600"/>
              <a:chOff x="0" y="0"/>
              <a:chExt cx="54314167" cy="21840442"/>
            </a:xfrm>
          </p:grpSpPr>
          <p:sp>
            <p:nvSpPr>
              <p:cNvPr id="134" name="Google Shape;134;p4"/>
              <p:cNvSpPr/>
              <p:nvPr/>
            </p:nvSpPr>
            <p:spPr>
              <a:xfrm>
                <a:off x="72390" y="72390"/>
                <a:ext cx="54169384" cy="21695663"/>
              </a:xfrm>
              <a:custGeom>
                <a:avLst/>
                <a:gdLst/>
                <a:ahLst/>
                <a:cxnLst/>
                <a:rect l="l" t="t" r="r" b="b"/>
                <a:pathLst>
                  <a:path w="54169384" h="21695663" extrusionOk="0">
                    <a:moveTo>
                      <a:pt x="0" y="0"/>
                    </a:moveTo>
                    <a:lnTo>
                      <a:pt x="54169384" y="0"/>
                    </a:lnTo>
                    <a:lnTo>
                      <a:pt x="54169384" y="21695663"/>
                    </a:lnTo>
                    <a:lnTo>
                      <a:pt x="0" y="21695663"/>
                    </a:lnTo>
                    <a:lnTo>
                      <a:pt x="0" y="0"/>
                    </a:lnTo>
                    <a:close/>
                  </a:path>
                </a:pathLst>
              </a:custGeom>
              <a:solidFill>
                <a:srgbClr val="FFFFFF"/>
              </a:solidFill>
              <a:ln>
                <a:noFill/>
              </a:ln>
            </p:spPr>
          </p:sp>
          <p:sp>
            <p:nvSpPr>
              <p:cNvPr id="135" name="Google Shape;135;p4"/>
              <p:cNvSpPr/>
              <p:nvPr/>
            </p:nvSpPr>
            <p:spPr>
              <a:xfrm>
                <a:off x="0" y="0"/>
                <a:ext cx="54314167" cy="21840442"/>
              </a:xfrm>
              <a:custGeom>
                <a:avLst/>
                <a:gdLst/>
                <a:ahLst/>
                <a:cxnLst/>
                <a:rect l="l" t="t" r="r" b="b"/>
                <a:pathLst>
                  <a:path w="54314167" h="21840442" extrusionOk="0">
                    <a:moveTo>
                      <a:pt x="54169388" y="21695662"/>
                    </a:moveTo>
                    <a:lnTo>
                      <a:pt x="54314167" y="21695662"/>
                    </a:lnTo>
                    <a:lnTo>
                      <a:pt x="54314167" y="21840442"/>
                    </a:lnTo>
                    <a:lnTo>
                      <a:pt x="54169388" y="21840442"/>
                    </a:lnTo>
                    <a:lnTo>
                      <a:pt x="54169388" y="21695662"/>
                    </a:lnTo>
                    <a:close/>
                    <a:moveTo>
                      <a:pt x="0" y="144780"/>
                    </a:moveTo>
                    <a:lnTo>
                      <a:pt x="144780" y="144780"/>
                    </a:lnTo>
                    <a:lnTo>
                      <a:pt x="144780" y="21695662"/>
                    </a:lnTo>
                    <a:lnTo>
                      <a:pt x="0" y="21695662"/>
                    </a:lnTo>
                    <a:lnTo>
                      <a:pt x="0" y="144780"/>
                    </a:lnTo>
                    <a:close/>
                    <a:moveTo>
                      <a:pt x="0" y="21695662"/>
                    </a:moveTo>
                    <a:lnTo>
                      <a:pt x="144780" y="21695662"/>
                    </a:lnTo>
                    <a:lnTo>
                      <a:pt x="144780" y="21840442"/>
                    </a:lnTo>
                    <a:lnTo>
                      <a:pt x="0" y="21840442"/>
                    </a:lnTo>
                    <a:lnTo>
                      <a:pt x="0" y="21695662"/>
                    </a:lnTo>
                    <a:close/>
                    <a:moveTo>
                      <a:pt x="54169388" y="144780"/>
                    </a:moveTo>
                    <a:lnTo>
                      <a:pt x="54314167" y="144780"/>
                    </a:lnTo>
                    <a:lnTo>
                      <a:pt x="54314167" y="21695662"/>
                    </a:lnTo>
                    <a:lnTo>
                      <a:pt x="54169388" y="21695662"/>
                    </a:lnTo>
                    <a:lnTo>
                      <a:pt x="54169388" y="144780"/>
                    </a:lnTo>
                    <a:close/>
                    <a:moveTo>
                      <a:pt x="144780" y="21695662"/>
                    </a:moveTo>
                    <a:lnTo>
                      <a:pt x="54169388" y="21695662"/>
                    </a:lnTo>
                    <a:lnTo>
                      <a:pt x="54169388" y="21840442"/>
                    </a:lnTo>
                    <a:lnTo>
                      <a:pt x="144780" y="21840442"/>
                    </a:lnTo>
                    <a:lnTo>
                      <a:pt x="144780" y="21695662"/>
                    </a:lnTo>
                    <a:close/>
                    <a:moveTo>
                      <a:pt x="54169388" y="0"/>
                    </a:moveTo>
                    <a:lnTo>
                      <a:pt x="54314167" y="0"/>
                    </a:lnTo>
                    <a:lnTo>
                      <a:pt x="54314167" y="144780"/>
                    </a:lnTo>
                    <a:lnTo>
                      <a:pt x="54169388" y="144780"/>
                    </a:lnTo>
                    <a:lnTo>
                      <a:pt x="54169388" y="0"/>
                    </a:lnTo>
                    <a:close/>
                    <a:moveTo>
                      <a:pt x="0" y="0"/>
                    </a:moveTo>
                    <a:lnTo>
                      <a:pt x="144780" y="0"/>
                    </a:lnTo>
                    <a:lnTo>
                      <a:pt x="144780" y="144780"/>
                    </a:lnTo>
                    <a:lnTo>
                      <a:pt x="0" y="144780"/>
                    </a:lnTo>
                    <a:lnTo>
                      <a:pt x="0" y="0"/>
                    </a:lnTo>
                    <a:close/>
                    <a:moveTo>
                      <a:pt x="144780" y="0"/>
                    </a:moveTo>
                    <a:lnTo>
                      <a:pt x="54169388" y="0"/>
                    </a:lnTo>
                    <a:lnTo>
                      <a:pt x="54169388" y="144780"/>
                    </a:lnTo>
                    <a:lnTo>
                      <a:pt x="144780" y="144780"/>
                    </a:lnTo>
                    <a:lnTo>
                      <a:pt x="144780" y="0"/>
                    </a:lnTo>
                    <a:close/>
                  </a:path>
                </a:pathLst>
              </a:custGeom>
              <a:solidFill>
                <a:srgbClr val="000000"/>
              </a:solidFill>
              <a:ln>
                <a:noFill/>
              </a:ln>
            </p:spPr>
          </p:sp>
        </p:grpSp>
      </p:grpSp>
      <p:sp>
        <p:nvSpPr>
          <p:cNvPr id="136" name="Google Shape;136;p4"/>
          <p:cNvSpPr/>
          <p:nvPr/>
        </p:nvSpPr>
        <p:spPr>
          <a:xfrm>
            <a:off x="257123" y="628651"/>
            <a:ext cx="8628026" cy="759301"/>
          </a:xfrm>
          <a:prstGeom prst="roundRect">
            <a:avLst>
              <a:gd name="adj" fmla="val 16667"/>
            </a:avLst>
          </a:prstGeom>
          <a:solidFill>
            <a:srgbClr val="FFFFCC"/>
          </a:solidFill>
          <a:ln w="12700" cap="flat" cmpd="sng">
            <a:solidFill>
              <a:srgbClr val="000000"/>
            </a:solidFill>
            <a:prstDash val="solid"/>
            <a:round/>
            <a:headEnd type="none" w="sm" len="sm"/>
            <a:tailEnd type="none" w="sm" len="sm"/>
          </a:ln>
        </p:spPr>
        <p:txBody>
          <a:bodyPr spcFirstLastPara="1" wrap="square" lIns="45713" tIns="22850" rIns="45713" bIns="22850" anchor="ctr" anchorCtr="0">
            <a:noAutofit/>
          </a:bodyPr>
          <a:lstStyle/>
          <a:p>
            <a:pPr algn="ctr" defTabSz="457200">
              <a:lnSpc>
                <a:spcPct val="150000"/>
              </a:lnSpc>
            </a:pPr>
            <a:r>
              <a:rPr lang="vi-VN" sz="2000" b="1"/>
              <a:t>Câu 5.</a:t>
            </a:r>
            <a:r>
              <a:rPr lang="vi-VN" sz="2000"/>
              <a:t> Nồng độ acetic acid trong giấm ăn thường là</a:t>
            </a:r>
            <a:endParaRPr lang="en-US" sz="2000"/>
          </a:p>
        </p:txBody>
      </p:sp>
      <p:sp>
        <p:nvSpPr>
          <p:cNvPr id="137" name="Google Shape;137;p4"/>
          <p:cNvSpPr/>
          <p:nvPr/>
        </p:nvSpPr>
        <p:spPr>
          <a:xfrm>
            <a:off x="257123" y="1620178"/>
            <a:ext cx="4173539" cy="993660"/>
          </a:xfrm>
          <a:prstGeom prst="roundRect">
            <a:avLst>
              <a:gd name="adj" fmla="val 16667"/>
            </a:avLst>
          </a:prstGeom>
          <a:solidFill>
            <a:srgbClr val="FFFFCC"/>
          </a:solidFill>
          <a:ln w="12700" cap="flat" cmpd="sng">
            <a:solidFill>
              <a:srgbClr val="000000"/>
            </a:solidFill>
            <a:prstDash val="solid"/>
            <a:round/>
            <a:headEnd type="none" w="sm" len="sm"/>
            <a:tailEnd type="none" w="sm" len="sm"/>
          </a:ln>
        </p:spPr>
        <p:txBody>
          <a:bodyPr spcFirstLastPara="1" wrap="square" lIns="45713" tIns="22850" rIns="45713" bIns="22850" anchor="ctr" anchorCtr="0">
            <a:noAutofit/>
          </a:bodyPr>
          <a:lstStyle/>
          <a:p>
            <a:pPr algn="ctr" defTabSz="457200">
              <a:lnSpc>
                <a:spcPct val="150000"/>
              </a:lnSpc>
            </a:pPr>
            <a:r>
              <a:rPr lang="vi-VN" sz="2000"/>
              <a:t>A. 10-13%.</a:t>
            </a:r>
            <a:endParaRPr sz="2000"/>
          </a:p>
        </p:txBody>
      </p:sp>
      <p:sp>
        <p:nvSpPr>
          <p:cNvPr id="138" name="Google Shape;138;p4"/>
          <p:cNvSpPr/>
          <p:nvPr/>
        </p:nvSpPr>
        <p:spPr>
          <a:xfrm>
            <a:off x="257123" y="2911591"/>
            <a:ext cx="4173539" cy="993660"/>
          </a:xfrm>
          <a:prstGeom prst="roundRect">
            <a:avLst>
              <a:gd name="adj" fmla="val 16667"/>
            </a:avLst>
          </a:prstGeom>
          <a:solidFill>
            <a:srgbClr val="FFFFCC"/>
          </a:solidFill>
          <a:ln w="12700" cap="flat" cmpd="sng">
            <a:solidFill>
              <a:srgbClr val="000000"/>
            </a:solidFill>
            <a:prstDash val="solid"/>
            <a:round/>
            <a:headEnd type="none" w="sm" len="sm"/>
            <a:tailEnd type="none" w="sm" len="sm"/>
          </a:ln>
        </p:spPr>
        <p:txBody>
          <a:bodyPr spcFirstLastPara="1" wrap="square" lIns="45713" tIns="22850" rIns="45713" bIns="22850" anchor="ctr" anchorCtr="0">
            <a:noAutofit/>
          </a:bodyPr>
          <a:lstStyle/>
          <a:p>
            <a:pPr algn="ctr" defTabSz="457200">
              <a:lnSpc>
                <a:spcPct val="150000"/>
              </a:lnSpc>
            </a:pPr>
            <a:r>
              <a:rPr lang="vi-VN" sz="2000"/>
              <a:t>C. 1-2%.</a:t>
            </a:r>
            <a:endParaRPr sz="2000"/>
          </a:p>
        </p:txBody>
      </p:sp>
      <p:sp>
        <p:nvSpPr>
          <p:cNvPr id="139" name="Google Shape;139;p4"/>
          <p:cNvSpPr/>
          <p:nvPr/>
        </p:nvSpPr>
        <p:spPr>
          <a:xfrm>
            <a:off x="4709165" y="1620178"/>
            <a:ext cx="4173539" cy="993660"/>
          </a:xfrm>
          <a:prstGeom prst="roundRect">
            <a:avLst>
              <a:gd name="adj" fmla="val 16667"/>
            </a:avLst>
          </a:prstGeom>
          <a:solidFill>
            <a:srgbClr val="FFFFCC"/>
          </a:solidFill>
          <a:ln w="12700" cap="flat" cmpd="sng">
            <a:solidFill>
              <a:srgbClr val="000000"/>
            </a:solidFill>
            <a:prstDash val="solid"/>
            <a:round/>
            <a:headEnd type="none" w="sm" len="sm"/>
            <a:tailEnd type="none" w="sm" len="sm"/>
          </a:ln>
        </p:spPr>
        <p:txBody>
          <a:bodyPr spcFirstLastPara="1" wrap="square" lIns="45713" tIns="22850" rIns="45713" bIns="22850" anchor="ctr" anchorCtr="0">
            <a:noAutofit/>
          </a:bodyPr>
          <a:lstStyle/>
          <a:p>
            <a:pPr algn="ctr" defTabSz="457200">
              <a:lnSpc>
                <a:spcPct val="150000"/>
              </a:lnSpc>
            </a:pPr>
            <a:r>
              <a:rPr lang="vi-VN" sz="2000"/>
              <a:t>B. 6-7%.</a:t>
            </a:r>
            <a:endParaRPr sz="2000"/>
          </a:p>
        </p:txBody>
      </p:sp>
      <p:sp>
        <p:nvSpPr>
          <p:cNvPr id="140" name="Google Shape;140;p4"/>
          <p:cNvSpPr/>
          <p:nvPr/>
        </p:nvSpPr>
        <p:spPr>
          <a:xfrm>
            <a:off x="4709165" y="2911591"/>
            <a:ext cx="4173539" cy="993660"/>
          </a:xfrm>
          <a:prstGeom prst="roundRect">
            <a:avLst>
              <a:gd name="adj" fmla="val 16667"/>
            </a:avLst>
          </a:prstGeom>
          <a:solidFill>
            <a:srgbClr val="FFFFCC"/>
          </a:solidFill>
          <a:ln w="12700" cap="flat" cmpd="sng">
            <a:solidFill>
              <a:srgbClr val="000000"/>
            </a:solidFill>
            <a:prstDash val="solid"/>
            <a:round/>
            <a:headEnd type="none" w="sm" len="sm"/>
            <a:tailEnd type="none" w="sm" len="sm"/>
          </a:ln>
        </p:spPr>
        <p:txBody>
          <a:bodyPr spcFirstLastPara="1" wrap="square" lIns="45713" tIns="22850" rIns="45713" bIns="22850" anchor="ctr" anchorCtr="0">
            <a:noAutofit/>
          </a:bodyPr>
          <a:lstStyle/>
          <a:p>
            <a:pPr algn="ctr" defTabSz="457200">
              <a:lnSpc>
                <a:spcPct val="150000"/>
              </a:lnSpc>
            </a:pPr>
            <a:r>
              <a:rPr lang="vi-VN" sz="2000"/>
              <a:t>D. 2-5%</a:t>
            </a:r>
            <a:endParaRPr sz="2000"/>
          </a:p>
        </p:txBody>
      </p:sp>
      <p:sp>
        <p:nvSpPr>
          <p:cNvPr id="141" name="Google Shape;141;p4"/>
          <p:cNvSpPr/>
          <p:nvPr/>
        </p:nvSpPr>
        <p:spPr>
          <a:xfrm>
            <a:off x="4717465" y="2901095"/>
            <a:ext cx="4176764" cy="1003570"/>
          </a:xfrm>
          <a:prstGeom prst="roundRect">
            <a:avLst>
              <a:gd name="adj" fmla="val 16667"/>
            </a:avLst>
          </a:prstGeom>
          <a:solidFill>
            <a:srgbClr val="76923C"/>
          </a:solidFill>
          <a:ln w="12700" cap="flat" cmpd="sng">
            <a:solidFill>
              <a:srgbClr val="000000"/>
            </a:solidFill>
            <a:prstDash val="solid"/>
            <a:round/>
            <a:headEnd type="none" w="sm" len="sm"/>
            <a:tailEnd type="none" w="sm" len="sm"/>
          </a:ln>
        </p:spPr>
        <p:txBody>
          <a:bodyPr spcFirstLastPara="1" wrap="square" lIns="45713" tIns="22850" rIns="45713" bIns="22850" anchor="ctr" anchorCtr="0">
            <a:noAutofit/>
          </a:bodyPr>
          <a:lstStyle/>
          <a:p>
            <a:pPr algn="ctr" defTabSz="457200">
              <a:lnSpc>
                <a:spcPct val="150000"/>
              </a:lnSpc>
            </a:pPr>
            <a:r>
              <a:rPr lang="vi-VN" sz="2000"/>
              <a:t>D. 2-5%</a:t>
            </a:r>
            <a:endParaRPr sz="2000">
              <a:solidFill>
                <a:srgbClr val="FFFFFF"/>
              </a:solidFill>
            </a:endParaRPr>
          </a:p>
        </p:txBody>
      </p:sp>
      <p:sp>
        <p:nvSpPr>
          <p:cNvPr id="142" name="Google Shape;142;p4">
            <a:hlinkClick r:id="rId4" action="ppaction://hlinksldjump"/>
          </p:cNvPr>
          <p:cNvSpPr/>
          <p:nvPr/>
        </p:nvSpPr>
        <p:spPr>
          <a:xfrm>
            <a:off x="244370" y="3674964"/>
            <a:ext cx="841028" cy="1002716"/>
          </a:xfrm>
          <a:custGeom>
            <a:avLst/>
            <a:gdLst/>
            <a:ahLst/>
            <a:cxnLst/>
            <a:rect l="l" t="t" r="r" b="b"/>
            <a:pathLst>
              <a:path w="2424061" h="2890087" extrusionOk="0">
                <a:moveTo>
                  <a:pt x="0" y="0"/>
                </a:moveTo>
                <a:lnTo>
                  <a:pt x="2424061" y="0"/>
                </a:lnTo>
                <a:lnTo>
                  <a:pt x="2424061" y="2890088"/>
                </a:lnTo>
                <a:lnTo>
                  <a:pt x="0" y="2890088"/>
                </a:lnTo>
                <a:lnTo>
                  <a:pt x="0" y="0"/>
                </a:lnTo>
                <a:close/>
              </a:path>
            </a:pathLst>
          </a:custGeom>
          <a:blipFill rotWithShape="1">
            <a:blip r:embed="rId5">
              <a:alphaModFix/>
            </a:blip>
            <a:stretch>
              <a:fillRect/>
            </a:stretch>
          </a:blipFill>
          <a:ln>
            <a:noFill/>
          </a:ln>
        </p:spPr>
      </p:sp>
    </p:spTree>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3" presetClass="entr" presetSubtype="16" fill="hold" nodeType="clickEffect">
                                  <p:stCondLst>
                                    <p:cond delay="0"/>
                                  </p:stCondLst>
                                  <p:childTnLst>
                                    <p:set>
                                      <p:cBhvr>
                                        <p:cTn id="6" dur="1" fill="hold">
                                          <p:stCondLst>
                                            <p:cond delay="0"/>
                                          </p:stCondLst>
                                        </p:cTn>
                                        <p:tgtEl>
                                          <p:spTgt spid="140"/>
                                        </p:tgtEl>
                                        <p:attrNameLst>
                                          <p:attrName>style.visibility</p:attrName>
                                        </p:attrNameLst>
                                      </p:cBhvr>
                                      <p:to>
                                        <p:strVal val="visible"/>
                                      </p:to>
                                    </p:set>
                                    <p:anim calcmode="lin" valueType="num">
                                      <p:cBhvr additive="base">
                                        <p:cTn id="7" dur="500"/>
                                        <p:tgtEl>
                                          <p:spTgt spid="140"/>
                                        </p:tgtEl>
                                        <p:attrNameLst>
                                          <p:attrName>ppt_w</p:attrName>
                                        </p:attrNameLst>
                                      </p:cBhvr>
                                      <p:tavLst>
                                        <p:tav tm="0">
                                          <p:val>
                                            <p:strVal val="0"/>
                                          </p:val>
                                        </p:tav>
                                        <p:tav tm="100000">
                                          <p:val>
                                            <p:strVal val="#ppt_w"/>
                                          </p:val>
                                        </p:tav>
                                      </p:tavLst>
                                    </p:anim>
                                    <p:anim calcmode="lin" valueType="num">
                                      <p:cBhvr additive="base">
                                        <p:cTn id="8" dur="500"/>
                                        <p:tgtEl>
                                          <p:spTgt spid="140"/>
                                        </p:tgtEl>
                                        <p:attrNameLst>
                                          <p:attrName>ppt_h</p:attrName>
                                        </p:attrNameLst>
                                      </p:cBhvr>
                                      <p:tavLst>
                                        <p:tav tm="0">
                                          <p:val>
                                            <p:strVal val="0"/>
                                          </p:val>
                                        </p:tav>
                                        <p:tav tm="100000">
                                          <p:val>
                                            <p:strVal val="#ppt_h"/>
                                          </p:val>
                                        </p:tav>
                                      </p:tavLst>
                                    </p:anim>
                                  </p:childTnLst>
                                </p:cTn>
                              </p:par>
                              <p:par>
                                <p:cTn id="9" presetID="23" presetClass="entr" presetSubtype="16" fill="hold" nodeType="withEffect">
                                  <p:stCondLst>
                                    <p:cond delay="0"/>
                                  </p:stCondLst>
                                  <p:childTnLst>
                                    <p:set>
                                      <p:cBhvr>
                                        <p:cTn id="10" dur="1" fill="hold">
                                          <p:stCondLst>
                                            <p:cond delay="0"/>
                                          </p:stCondLst>
                                        </p:cTn>
                                        <p:tgtEl>
                                          <p:spTgt spid="138"/>
                                        </p:tgtEl>
                                        <p:attrNameLst>
                                          <p:attrName>style.visibility</p:attrName>
                                        </p:attrNameLst>
                                      </p:cBhvr>
                                      <p:to>
                                        <p:strVal val="visible"/>
                                      </p:to>
                                    </p:set>
                                    <p:anim calcmode="lin" valueType="num">
                                      <p:cBhvr additive="base">
                                        <p:cTn id="11" dur="500"/>
                                        <p:tgtEl>
                                          <p:spTgt spid="138"/>
                                        </p:tgtEl>
                                        <p:attrNameLst>
                                          <p:attrName>ppt_w</p:attrName>
                                        </p:attrNameLst>
                                      </p:cBhvr>
                                      <p:tavLst>
                                        <p:tav tm="0">
                                          <p:val>
                                            <p:strVal val="0"/>
                                          </p:val>
                                        </p:tav>
                                        <p:tav tm="100000">
                                          <p:val>
                                            <p:strVal val="#ppt_w"/>
                                          </p:val>
                                        </p:tav>
                                      </p:tavLst>
                                    </p:anim>
                                    <p:anim calcmode="lin" valueType="num">
                                      <p:cBhvr additive="base">
                                        <p:cTn id="12" dur="500"/>
                                        <p:tgtEl>
                                          <p:spTgt spid="138"/>
                                        </p:tgtEl>
                                        <p:attrNameLst>
                                          <p:attrName>ppt_h</p:attrName>
                                        </p:attrNameLst>
                                      </p:cBhvr>
                                      <p:tavLst>
                                        <p:tav tm="0">
                                          <p:val>
                                            <p:strVal val="0"/>
                                          </p:val>
                                        </p:tav>
                                        <p:tav tm="100000">
                                          <p:val>
                                            <p:strVal val="#ppt_h"/>
                                          </p:val>
                                        </p:tav>
                                      </p:tavLst>
                                    </p:anim>
                                  </p:childTnLst>
                                </p:cTn>
                              </p:par>
                              <p:par>
                                <p:cTn id="13" presetID="23" presetClass="entr" presetSubtype="16" fill="hold" nodeType="withEffect">
                                  <p:stCondLst>
                                    <p:cond delay="0"/>
                                  </p:stCondLst>
                                  <p:childTnLst>
                                    <p:set>
                                      <p:cBhvr>
                                        <p:cTn id="14" dur="1" fill="hold">
                                          <p:stCondLst>
                                            <p:cond delay="0"/>
                                          </p:stCondLst>
                                        </p:cTn>
                                        <p:tgtEl>
                                          <p:spTgt spid="137"/>
                                        </p:tgtEl>
                                        <p:attrNameLst>
                                          <p:attrName>style.visibility</p:attrName>
                                        </p:attrNameLst>
                                      </p:cBhvr>
                                      <p:to>
                                        <p:strVal val="visible"/>
                                      </p:to>
                                    </p:set>
                                    <p:anim calcmode="lin" valueType="num">
                                      <p:cBhvr additive="base">
                                        <p:cTn id="15" dur="500"/>
                                        <p:tgtEl>
                                          <p:spTgt spid="137"/>
                                        </p:tgtEl>
                                        <p:attrNameLst>
                                          <p:attrName>ppt_w</p:attrName>
                                        </p:attrNameLst>
                                      </p:cBhvr>
                                      <p:tavLst>
                                        <p:tav tm="0">
                                          <p:val>
                                            <p:strVal val="0"/>
                                          </p:val>
                                        </p:tav>
                                        <p:tav tm="100000">
                                          <p:val>
                                            <p:strVal val="#ppt_w"/>
                                          </p:val>
                                        </p:tav>
                                      </p:tavLst>
                                    </p:anim>
                                    <p:anim calcmode="lin" valueType="num">
                                      <p:cBhvr additive="base">
                                        <p:cTn id="16" dur="500"/>
                                        <p:tgtEl>
                                          <p:spTgt spid="137"/>
                                        </p:tgtEl>
                                        <p:attrNameLst>
                                          <p:attrName>ppt_h</p:attrName>
                                        </p:attrNameLst>
                                      </p:cBhvr>
                                      <p:tavLst>
                                        <p:tav tm="0">
                                          <p:val>
                                            <p:strVal val="0"/>
                                          </p:val>
                                        </p:tav>
                                        <p:tav tm="100000">
                                          <p:val>
                                            <p:strVal val="#ppt_h"/>
                                          </p:val>
                                        </p:tav>
                                      </p:tavLst>
                                    </p:anim>
                                  </p:childTnLst>
                                </p:cTn>
                              </p:par>
                              <p:par>
                                <p:cTn id="17" presetID="23" presetClass="entr" presetSubtype="16" fill="hold" nodeType="withEffect">
                                  <p:stCondLst>
                                    <p:cond delay="0"/>
                                  </p:stCondLst>
                                  <p:childTnLst>
                                    <p:set>
                                      <p:cBhvr>
                                        <p:cTn id="18" dur="1" fill="hold">
                                          <p:stCondLst>
                                            <p:cond delay="0"/>
                                          </p:stCondLst>
                                        </p:cTn>
                                        <p:tgtEl>
                                          <p:spTgt spid="139"/>
                                        </p:tgtEl>
                                        <p:attrNameLst>
                                          <p:attrName>style.visibility</p:attrName>
                                        </p:attrNameLst>
                                      </p:cBhvr>
                                      <p:to>
                                        <p:strVal val="visible"/>
                                      </p:to>
                                    </p:set>
                                    <p:anim calcmode="lin" valueType="num">
                                      <p:cBhvr additive="base">
                                        <p:cTn id="19" dur="500"/>
                                        <p:tgtEl>
                                          <p:spTgt spid="139"/>
                                        </p:tgtEl>
                                        <p:attrNameLst>
                                          <p:attrName>ppt_w</p:attrName>
                                        </p:attrNameLst>
                                      </p:cBhvr>
                                      <p:tavLst>
                                        <p:tav tm="0">
                                          <p:val>
                                            <p:strVal val="0"/>
                                          </p:val>
                                        </p:tav>
                                        <p:tav tm="100000">
                                          <p:val>
                                            <p:strVal val="#ppt_w"/>
                                          </p:val>
                                        </p:tav>
                                      </p:tavLst>
                                    </p:anim>
                                    <p:anim calcmode="lin" valueType="num">
                                      <p:cBhvr additive="base">
                                        <p:cTn id="20" dur="500"/>
                                        <p:tgtEl>
                                          <p:spTgt spid="139"/>
                                        </p:tgtEl>
                                        <p:attrNameLst>
                                          <p:attrName>ppt_h</p:attrName>
                                        </p:attrNameLst>
                                      </p:cBhvr>
                                      <p:tavLst>
                                        <p:tav tm="0">
                                          <p:val>
                                            <p:strVal val="0"/>
                                          </p:val>
                                        </p:tav>
                                        <p:tav tm="100000">
                                          <p:val>
                                            <p:strVal val="#ppt_h"/>
                                          </p:val>
                                        </p:tav>
                                      </p:tavLst>
                                    </p:anim>
                                  </p:childTnLst>
                                </p:cTn>
                              </p:par>
                              <p:par>
                                <p:cTn id="21" presetID="23" presetClass="entr" presetSubtype="16" fill="hold" nodeType="withEffect">
                                  <p:stCondLst>
                                    <p:cond delay="0"/>
                                  </p:stCondLst>
                                  <p:childTnLst>
                                    <p:set>
                                      <p:cBhvr>
                                        <p:cTn id="22" dur="1" fill="hold">
                                          <p:stCondLst>
                                            <p:cond delay="0"/>
                                          </p:stCondLst>
                                        </p:cTn>
                                        <p:tgtEl>
                                          <p:spTgt spid="136"/>
                                        </p:tgtEl>
                                        <p:attrNameLst>
                                          <p:attrName>style.visibility</p:attrName>
                                        </p:attrNameLst>
                                      </p:cBhvr>
                                      <p:to>
                                        <p:strVal val="visible"/>
                                      </p:to>
                                    </p:set>
                                    <p:anim calcmode="lin" valueType="num">
                                      <p:cBhvr additive="base">
                                        <p:cTn id="23" dur="500"/>
                                        <p:tgtEl>
                                          <p:spTgt spid="136"/>
                                        </p:tgtEl>
                                        <p:attrNameLst>
                                          <p:attrName>ppt_w</p:attrName>
                                        </p:attrNameLst>
                                      </p:cBhvr>
                                      <p:tavLst>
                                        <p:tav tm="0">
                                          <p:val>
                                            <p:strVal val="0"/>
                                          </p:val>
                                        </p:tav>
                                        <p:tav tm="100000">
                                          <p:val>
                                            <p:strVal val="#ppt_w"/>
                                          </p:val>
                                        </p:tav>
                                      </p:tavLst>
                                    </p:anim>
                                    <p:anim calcmode="lin" valueType="num">
                                      <p:cBhvr additive="base">
                                        <p:cTn id="24" dur="500"/>
                                        <p:tgtEl>
                                          <p:spTgt spid="136"/>
                                        </p:tgtEl>
                                        <p:attrNameLst>
                                          <p:attrName>ppt_h</p:attrName>
                                        </p:attrNameLst>
                                      </p:cBhvr>
                                      <p:tavLst>
                                        <p:tav tm="0">
                                          <p:val>
                                            <p:strVal val="0"/>
                                          </p:val>
                                        </p:tav>
                                        <p:tav tm="100000">
                                          <p:val>
                                            <p:strVal val="#ppt_h"/>
                                          </p:val>
                                        </p:tav>
                                      </p:tavLst>
                                    </p:anim>
                                  </p:childTnLst>
                                </p:cTn>
                              </p:par>
                            </p:childTnLst>
                          </p:cTn>
                        </p:par>
                      </p:childTnLst>
                    </p:cTn>
                  </p:par>
                  <p:par>
                    <p:cTn id="25" fill="hold">
                      <p:stCondLst>
                        <p:cond delay="indefinite"/>
                      </p:stCondLst>
                      <p:childTnLst>
                        <p:par>
                          <p:cTn id="26" fill="hold">
                            <p:stCondLst>
                              <p:cond delay="0"/>
                            </p:stCondLst>
                            <p:childTnLst>
                              <p:par>
                                <p:cTn id="27" presetID="10" presetClass="entr" presetSubtype="0" fill="hold" nodeType="clickEffect">
                                  <p:stCondLst>
                                    <p:cond delay="0"/>
                                  </p:stCondLst>
                                  <p:childTnLst>
                                    <p:set>
                                      <p:cBhvr>
                                        <p:cTn id="28" dur="1" fill="hold">
                                          <p:stCondLst>
                                            <p:cond delay="0"/>
                                          </p:stCondLst>
                                        </p:cTn>
                                        <p:tgtEl>
                                          <p:spTgt spid="141"/>
                                        </p:tgtEl>
                                        <p:attrNameLst>
                                          <p:attrName>style.visibility</p:attrName>
                                        </p:attrNameLst>
                                      </p:cBhvr>
                                      <p:to>
                                        <p:strVal val="visible"/>
                                      </p:to>
                                    </p:set>
                                    <p:animEffect transition="in" filter="fade">
                                      <p:cBhvr>
                                        <p:cTn id="29" dur="500"/>
                                        <p:tgtEl>
                                          <p:spTgt spid="14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9.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1832"/>
        <p:cNvGrpSpPr/>
        <p:nvPr/>
      </p:nvGrpSpPr>
      <p:grpSpPr>
        <a:xfrm>
          <a:off x="0" y="0"/>
          <a:ext cx="0" cy="0"/>
          <a:chOff x="0" y="0"/>
          <a:chExt cx="0" cy="0"/>
        </a:xfrm>
      </p:grpSpPr>
      <p:sp>
        <p:nvSpPr>
          <p:cNvPr id="2" name="TextBox 1">
            <a:extLst>
              <a:ext uri="{FF2B5EF4-FFF2-40B4-BE49-F238E27FC236}">
                <a16:creationId xmlns:a16="http://schemas.microsoft.com/office/drawing/2014/main" id="{E934797F-79E2-75BC-BDD0-C41D633017B9}"/>
              </a:ext>
            </a:extLst>
          </p:cNvPr>
          <p:cNvSpPr txBox="1"/>
          <p:nvPr/>
        </p:nvSpPr>
        <p:spPr>
          <a:xfrm>
            <a:off x="3362632" y="117988"/>
            <a:ext cx="2418735" cy="553998"/>
          </a:xfrm>
          <a:prstGeom prst="rect">
            <a:avLst/>
          </a:prstGeom>
          <a:noFill/>
        </p:spPr>
        <p:txBody>
          <a:bodyPr wrap="square" rtlCol="0">
            <a:spAutoFit/>
          </a:bodyPr>
          <a:lstStyle/>
          <a:p>
            <a:pPr algn="ctr"/>
            <a:r>
              <a:rPr lang="en-US" sz="3000" b="1"/>
              <a:t>VẬN DỤNG</a:t>
            </a:r>
          </a:p>
        </p:txBody>
      </p:sp>
      <p:sp>
        <p:nvSpPr>
          <p:cNvPr id="6" name="TextBox 5">
            <a:extLst>
              <a:ext uri="{FF2B5EF4-FFF2-40B4-BE49-F238E27FC236}">
                <a16:creationId xmlns:a16="http://schemas.microsoft.com/office/drawing/2014/main" id="{734C55D1-AB25-4F34-23D2-6E276885ACE3}"/>
              </a:ext>
            </a:extLst>
          </p:cNvPr>
          <p:cNvSpPr txBox="1"/>
          <p:nvPr/>
        </p:nvSpPr>
        <p:spPr>
          <a:xfrm>
            <a:off x="398208" y="671986"/>
            <a:ext cx="8694172" cy="3780522"/>
          </a:xfrm>
          <a:prstGeom prst="rect">
            <a:avLst/>
          </a:prstGeom>
          <a:noFill/>
        </p:spPr>
        <p:txBody>
          <a:bodyPr wrap="square">
            <a:spAutoFit/>
          </a:bodyPr>
          <a:lstStyle/>
          <a:p>
            <a:pPr marL="0" marR="0" algn="just">
              <a:lnSpc>
                <a:spcPct val="150000"/>
              </a:lnSpc>
              <a:spcBef>
                <a:spcPts val="0"/>
              </a:spcBef>
              <a:spcAft>
                <a:spcPts val="0"/>
              </a:spcAft>
            </a:pPr>
            <a:r>
              <a:rPr lang="vi-VN" sz="1800" b="1">
                <a:solidFill>
                  <a:srgbClr val="000000"/>
                </a:solidFill>
                <a:effectLst/>
                <a:latin typeface="+mn-lt"/>
                <a:ea typeface="Calibri" panose="020F0502020204030204" pitchFamily="34" charset="0"/>
                <a:cs typeface="Times New Roman" panose="02020603050405020304" pitchFamily="18" charset="0"/>
              </a:rPr>
              <a:t>Câu 1.</a:t>
            </a:r>
            <a:r>
              <a:rPr lang="vi-VN" sz="1800">
                <a:solidFill>
                  <a:srgbClr val="000000"/>
                </a:solidFill>
                <a:effectLst/>
                <a:latin typeface="+mn-lt"/>
                <a:ea typeface="Calibri" panose="020F0502020204030204" pitchFamily="34" charset="0"/>
                <a:cs typeface="Times New Roman" panose="02020603050405020304" pitchFamily="18" charset="0"/>
              </a:rPr>
              <a:t> Chọn phát biểu sai trong các phát biểu sau</a:t>
            </a:r>
            <a:endParaRPr lang="en-US" sz="1800">
              <a:effectLst/>
              <a:latin typeface="+mn-lt"/>
              <a:ea typeface="Calibri" panose="020F0502020204030204" pitchFamily="34" charset="0"/>
              <a:cs typeface="Times New Roman" panose="02020603050405020304" pitchFamily="18" charset="0"/>
            </a:endParaRPr>
          </a:p>
          <a:p>
            <a:pPr marL="0" marR="0" algn="just">
              <a:lnSpc>
                <a:spcPct val="150000"/>
              </a:lnSpc>
              <a:spcBef>
                <a:spcPts val="0"/>
              </a:spcBef>
              <a:spcAft>
                <a:spcPts val="0"/>
              </a:spcAft>
            </a:pPr>
            <a:r>
              <a:rPr lang="vi-VN" sz="1800">
                <a:solidFill>
                  <a:srgbClr val="000000"/>
                </a:solidFill>
                <a:effectLst/>
                <a:latin typeface="+mn-lt"/>
                <a:ea typeface="Calibri" panose="020F0502020204030204" pitchFamily="34" charset="0"/>
                <a:cs typeface="Times New Roman" panose="02020603050405020304" pitchFamily="18" charset="0"/>
              </a:rPr>
              <a:t>A. Acetic acid là chất lỏng, không màu, vị chua, có mùi đặc trưng, tan vô hạn trong nước.</a:t>
            </a:r>
            <a:endParaRPr lang="en-US" sz="1800">
              <a:effectLst/>
              <a:latin typeface="+mn-lt"/>
              <a:ea typeface="Calibri" panose="020F0502020204030204" pitchFamily="34" charset="0"/>
              <a:cs typeface="Times New Roman" panose="02020603050405020304" pitchFamily="18" charset="0"/>
            </a:endParaRPr>
          </a:p>
          <a:p>
            <a:pPr marL="0" marR="0" algn="just">
              <a:lnSpc>
                <a:spcPct val="150000"/>
              </a:lnSpc>
              <a:spcBef>
                <a:spcPts val="0"/>
              </a:spcBef>
              <a:spcAft>
                <a:spcPts val="0"/>
              </a:spcAft>
            </a:pPr>
            <a:r>
              <a:rPr lang="vi-VN" sz="1800">
                <a:solidFill>
                  <a:srgbClr val="000000"/>
                </a:solidFill>
                <a:effectLst/>
                <a:latin typeface="+mn-lt"/>
                <a:ea typeface="Calibri" panose="020F0502020204030204" pitchFamily="34" charset="0"/>
                <a:cs typeface="Times New Roman" panose="02020603050405020304" pitchFamily="18" charset="0"/>
              </a:rPr>
              <a:t>B. Giấm ăn có chứa acetic acid với nồng độ thường từ 2 đến 5%.</a:t>
            </a:r>
            <a:endParaRPr lang="en-US" sz="1800">
              <a:effectLst/>
              <a:latin typeface="+mn-lt"/>
              <a:ea typeface="Calibri" panose="020F0502020204030204" pitchFamily="34" charset="0"/>
              <a:cs typeface="Times New Roman" panose="02020603050405020304" pitchFamily="18" charset="0"/>
            </a:endParaRPr>
          </a:p>
          <a:p>
            <a:pPr marL="0" marR="0" algn="just">
              <a:lnSpc>
                <a:spcPct val="150000"/>
              </a:lnSpc>
              <a:spcBef>
                <a:spcPts val="0"/>
              </a:spcBef>
              <a:spcAft>
                <a:spcPts val="0"/>
              </a:spcAft>
            </a:pPr>
            <a:r>
              <a:rPr lang="vi-VN" sz="1800">
                <a:solidFill>
                  <a:srgbClr val="000000"/>
                </a:solidFill>
                <a:effectLst/>
                <a:latin typeface="+mn-lt"/>
                <a:ea typeface="Calibri" panose="020F0502020204030204" pitchFamily="34" charset="0"/>
                <a:cs typeface="Times New Roman" panose="02020603050405020304" pitchFamily="18" charset="0"/>
              </a:rPr>
              <a:t>C. Acetic acid làm quỳ tím hóa xanh.</a:t>
            </a:r>
            <a:endParaRPr lang="en-US" sz="1800">
              <a:effectLst/>
              <a:latin typeface="+mn-lt"/>
              <a:ea typeface="Calibri" panose="020F0502020204030204" pitchFamily="34" charset="0"/>
              <a:cs typeface="Times New Roman" panose="02020603050405020304" pitchFamily="18" charset="0"/>
            </a:endParaRPr>
          </a:p>
          <a:p>
            <a:pPr marL="0" marR="0" algn="just">
              <a:lnSpc>
                <a:spcPct val="150000"/>
              </a:lnSpc>
              <a:spcBef>
                <a:spcPts val="0"/>
              </a:spcBef>
              <a:spcAft>
                <a:spcPts val="0"/>
              </a:spcAft>
            </a:pPr>
            <a:r>
              <a:rPr lang="vi-VN" sz="1800">
                <a:solidFill>
                  <a:srgbClr val="000000"/>
                </a:solidFill>
                <a:effectLst/>
                <a:latin typeface="+mn-lt"/>
                <a:ea typeface="Calibri" panose="020F0502020204030204" pitchFamily="34" charset="0"/>
                <a:cs typeface="Times New Roman" panose="02020603050405020304" pitchFamily="18" charset="0"/>
              </a:rPr>
              <a:t>D. Phản ứng giữa acetic acid và ethylic alcohol thuộc loại phản ứng ester hóa.</a:t>
            </a:r>
            <a:endParaRPr lang="en-US" sz="1800">
              <a:effectLst/>
              <a:latin typeface="+mn-lt"/>
              <a:ea typeface="Calibri" panose="020F0502020204030204" pitchFamily="34" charset="0"/>
              <a:cs typeface="Times New Roman" panose="02020603050405020304" pitchFamily="18" charset="0"/>
            </a:endParaRPr>
          </a:p>
          <a:p>
            <a:pPr marL="0" marR="0" algn="just">
              <a:lnSpc>
                <a:spcPct val="150000"/>
              </a:lnSpc>
              <a:spcBef>
                <a:spcPts val="0"/>
              </a:spcBef>
              <a:spcAft>
                <a:spcPts val="0"/>
              </a:spcAft>
            </a:pPr>
            <a:r>
              <a:rPr lang="vi-VN" sz="1800" b="1">
                <a:solidFill>
                  <a:srgbClr val="000000"/>
                </a:solidFill>
                <a:effectLst/>
                <a:latin typeface="+mn-lt"/>
                <a:ea typeface="Calibri" panose="020F0502020204030204" pitchFamily="34" charset="0"/>
                <a:cs typeface="Times New Roman" panose="02020603050405020304" pitchFamily="18" charset="0"/>
              </a:rPr>
              <a:t>Câu 2.</a:t>
            </a:r>
            <a:r>
              <a:rPr lang="vi-VN" sz="1800">
                <a:solidFill>
                  <a:srgbClr val="000000"/>
                </a:solidFill>
                <a:effectLst/>
                <a:latin typeface="+mn-lt"/>
                <a:ea typeface="Calibri" panose="020F0502020204030204" pitchFamily="34" charset="0"/>
                <a:cs typeface="Times New Roman" panose="02020603050405020304" pitchFamily="18" charset="0"/>
              </a:rPr>
              <a:t> Trung hòa 200 mL dung dịch acetic acid 0,1 M bằng dung dịch NaOH 0,2 M. Thể tích dung dịch NaOH cần dùng là</a:t>
            </a:r>
            <a:endParaRPr lang="en-US" sz="1800">
              <a:effectLst/>
              <a:latin typeface="+mn-lt"/>
              <a:ea typeface="Calibri" panose="020F0502020204030204" pitchFamily="34" charset="0"/>
              <a:cs typeface="Times New Roman" panose="02020603050405020304" pitchFamily="18" charset="0"/>
            </a:endParaRPr>
          </a:p>
          <a:p>
            <a:pPr marL="0" marR="0" algn="just">
              <a:lnSpc>
                <a:spcPct val="150000"/>
              </a:lnSpc>
              <a:spcBef>
                <a:spcPts val="0"/>
              </a:spcBef>
              <a:spcAft>
                <a:spcPts val="0"/>
              </a:spcAft>
            </a:pPr>
            <a:r>
              <a:rPr lang="en-US" sz="1800">
                <a:solidFill>
                  <a:srgbClr val="000000"/>
                </a:solidFill>
                <a:effectLst/>
                <a:latin typeface="+mn-lt"/>
                <a:ea typeface="Calibri" panose="020F0502020204030204" pitchFamily="34" charset="0"/>
                <a:cs typeface="Times New Roman" panose="02020603050405020304" pitchFamily="18" charset="0"/>
              </a:rPr>
              <a:t>A. 100 mL.	B. 200 mL.	C. 300 mL.	D. 400 mL.</a:t>
            </a:r>
            <a:endParaRPr lang="en-US" sz="1800">
              <a:effectLst/>
              <a:latin typeface="+mn-lt"/>
              <a:ea typeface="Calibri" panose="020F0502020204030204" pitchFamily="34" charset="0"/>
              <a:cs typeface="Times New Roman" panose="02020603050405020304" pitchFamily="18" charset="0"/>
            </a:endParaRPr>
          </a:p>
        </p:txBody>
      </p:sp>
      <p:sp>
        <p:nvSpPr>
          <p:cNvPr id="7" name="Oval 6">
            <a:extLst>
              <a:ext uri="{FF2B5EF4-FFF2-40B4-BE49-F238E27FC236}">
                <a16:creationId xmlns:a16="http://schemas.microsoft.com/office/drawing/2014/main" id="{A4E74D5E-21F7-8CE7-E6C8-DCAC86A24148}"/>
              </a:ext>
            </a:extLst>
          </p:cNvPr>
          <p:cNvSpPr/>
          <p:nvPr/>
        </p:nvSpPr>
        <p:spPr>
          <a:xfrm>
            <a:off x="398208" y="2398456"/>
            <a:ext cx="339211" cy="346588"/>
          </a:xfrm>
          <a:prstGeom prst="ellipse">
            <a:avLst/>
          </a:prstGeom>
          <a:noFill/>
          <a:ln>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solidFill>
                <a:srgbClr val="FF0000"/>
              </a:solidFill>
            </a:endParaRPr>
          </a:p>
        </p:txBody>
      </p:sp>
      <p:sp>
        <p:nvSpPr>
          <p:cNvPr id="8" name="Oval 7">
            <a:extLst>
              <a:ext uri="{FF2B5EF4-FFF2-40B4-BE49-F238E27FC236}">
                <a16:creationId xmlns:a16="http://schemas.microsoft.com/office/drawing/2014/main" id="{A2EBA80B-71F5-440B-992A-5825337816D9}"/>
              </a:ext>
            </a:extLst>
          </p:cNvPr>
          <p:cNvSpPr/>
          <p:nvPr/>
        </p:nvSpPr>
        <p:spPr>
          <a:xfrm>
            <a:off x="376085" y="4033069"/>
            <a:ext cx="339211" cy="346588"/>
          </a:xfrm>
          <a:prstGeom prst="ellipse">
            <a:avLst/>
          </a:prstGeom>
          <a:noFill/>
          <a:ln>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solidFill>
                <a:srgbClr val="FF0000"/>
              </a:solidFill>
            </a:endParaRPr>
          </a:p>
        </p:txBody>
      </p:sp>
    </p:spTree>
    <p:extLst>
      <p:ext uri="{BB962C8B-B14F-4D97-AF65-F5344CB8AC3E}">
        <p14:creationId xmlns:p14="http://schemas.microsoft.com/office/powerpoint/2010/main" val="1202780489"/>
      </p:ext>
    </p:extLst>
  </p:cSld>
  <p:clrMapOvr>
    <a:masterClrMapping/>
  </p:clrMapOvr>
  <p:transition spd="med">
    <p:wip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up)">
                                      <p:cBhvr>
                                        <p:cTn id="7" dur="500"/>
                                        <p:tgtEl>
                                          <p:spTgt spid="6"/>
                                        </p:tgtEl>
                                      </p:cBhvr>
                                    </p:animEffect>
                                  </p:childTnLst>
                                </p:cTn>
                              </p:par>
                            </p:childTnLst>
                          </p:cTn>
                        </p:par>
                      </p:childTnLst>
                    </p:cTn>
                  </p:par>
                  <p:par>
                    <p:cTn id="8" fill="hold">
                      <p:stCondLst>
                        <p:cond delay="indefinite"/>
                      </p:stCondLst>
                      <p:childTnLst>
                        <p:par>
                          <p:cTn id="9" fill="hold">
                            <p:stCondLst>
                              <p:cond delay="0"/>
                            </p:stCondLst>
                            <p:childTnLst>
                              <p:par>
                                <p:cTn id="10" presetID="53" presetClass="entr" presetSubtype="16" fill="hold" grpId="0" nodeType="clickEffect">
                                  <p:stCondLst>
                                    <p:cond delay="0"/>
                                  </p:stCondLst>
                                  <p:childTnLst>
                                    <p:set>
                                      <p:cBhvr>
                                        <p:cTn id="11" dur="1" fill="hold">
                                          <p:stCondLst>
                                            <p:cond delay="0"/>
                                          </p:stCondLst>
                                        </p:cTn>
                                        <p:tgtEl>
                                          <p:spTgt spid="7"/>
                                        </p:tgtEl>
                                        <p:attrNameLst>
                                          <p:attrName>style.visibility</p:attrName>
                                        </p:attrNameLst>
                                      </p:cBhvr>
                                      <p:to>
                                        <p:strVal val="visible"/>
                                      </p:to>
                                    </p:set>
                                    <p:anim calcmode="lin" valueType="num">
                                      <p:cBhvr>
                                        <p:cTn id="12" dur="500" fill="hold"/>
                                        <p:tgtEl>
                                          <p:spTgt spid="7"/>
                                        </p:tgtEl>
                                        <p:attrNameLst>
                                          <p:attrName>ppt_w</p:attrName>
                                        </p:attrNameLst>
                                      </p:cBhvr>
                                      <p:tavLst>
                                        <p:tav tm="0">
                                          <p:val>
                                            <p:fltVal val="0"/>
                                          </p:val>
                                        </p:tav>
                                        <p:tav tm="100000">
                                          <p:val>
                                            <p:strVal val="#ppt_w"/>
                                          </p:val>
                                        </p:tav>
                                      </p:tavLst>
                                    </p:anim>
                                    <p:anim calcmode="lin" valueType="num">
                                      <p:cBhvr>
                                        <p:cTn id="13" dur="500" fill="hold"/>
                                        <p:tgtEl>
                                          <p:spTgt spid="7"/>
                                        </p:tgtEl>
                                        <p:attrNameLst>
                                          <p:attrName>ppt_h</p:attrName>
                                        </p:attrNameLst>
                                      </p:cBhvr>
                                      <p:tavLst>
                                        <p:tav tm="0">
                                          <p:val>
                                            <p:fltVal val="0"/>
                                          </p:val>
                                        </p:tav>
                                        <p:tav tm="100000">
                                          <p:val>
                                            <p:strVal val="#ppt_h"/>
                                          </p:val>
                                        </p:tav>
                                      </p:tavLst>
                                    </p:anim>
                                    <p:animEffect transition="in" filter="fade">
                                      <p:cBhvr>
                                        <p:cTn id="14" dur="500"/>
                                        <p:tgtEl>
                                          <p:spTgt spid="7"/>
                                        </p:tgtEl>
                                      </p:cBhvr>
                                    </p:animEffect>
                                  </p:childTnLst>
                                </p:cTn>
                              </p:par>
                            </p:childTnLst>
                          </p:cTn>
                        </p:par>
                      </p:childTnLst>
                    </p:cTn>
                  </p:par>
                  <p:par>
                    <p:cTn id="15" fill="hold">
                      <p:stCondLst>
                        <p:cond delay="indefinite"/>
                      </p:stCondLst>
                      <p:childTnLst>
                        <p:par>
                          <p:cTn id="16" fill="hold">
                            <p:stCondLst>
                              <p:cond delay="0"/>
                            </p:stCondLst>
                            <p:childTnLst>
                              <p:par>
                                <p:cTn id="17" presetID="53" presetClass="entr" presetSubtype="16" fill="hold" grpId="0" nodeType="clickEffect">
                                  <p:stCondLst>
                                    <p:cond delay="0"/>
                                  </p:stCondLst>
                                  <p:childTnLst>
                                    <p:set>
                                      <p:cBhvr>
                                        <p:cTn id="18" dur="1" fill="hold">
                                          <p:stCondLst>
                                            <p:cond delay="0"/>
                                          </p:stCondLst>
                                        </p:cTn>
                                        <p:tgtEl>
                                          <p:spTgt spid="8"/>
                                        </p:tgtEl>
                                        <p:attrNameLst>
                                          <p:attrName>style.visibility</p:attrName>
                                        </p:attrNameLst>
                                      </p:cBhvr>
                                      <p:to>
                                        <p:strVal val="visible"/>
                                      </p:to>
                                    </p:set>
                                    <p:anim calcmode="lin" valueType="num">
                                      <p:cBhvr>
                                        <p:cTn id="19" dur="500" fill="hold"/>
                                        <p:tgtEl>
                                          <p:spTgt spid="8"/>
                                        </p:tgtEl>
                                        <p:attrNameLst>
                                          <p:attrName>ppt_w</p:attrName>
                                        </p:attrNameLst>
                                      </p:cBhvr>
                                      <p:tavLst>
                                        <p:tav tm="0">
                                          <p:val>
                                            <p:fltVal val="0"/>
                                          </p:val>
                                        </p:tav>
                                        <p:tav tm="100000">
                                          <p:val>
                                            <p:strVal val="#ppt_w"/>
                                          </p:val>
                                        </p:tav>
                                      </p:tavLst>
                                    </p:anim>
                                    <p:anim calcmode="lin" valueType="num">
                                      <p:cBhvr>
                                        <p:cTn id="20" dur="500" fill="hold"/>
                                        <p:tgtEl>
                                          <p:spTgt spid="8"/>
                                        </p:tgtEl>
                                        <p:attrNameLst>
                                          <p:attrName>ppt_h</p:attrName>
                                        </p:attrNameLst>
                                      </p:cBhvr>
                                      <p:tavLst>
                                        <p:tav tm="0">
                                          <p:val>
                                            <p:fltVal val="0"/>
                                          </p:val>
                                        </p:tav>
                                        <p:tav tm="100000">
                                          <p:val>
                                            <p:strVal val="#ppt_h"/>
                                          </p:val>
                                        </p:tav>
                                      </p:tavLst>
                                    </p:anim>
                                    <p:animEffect transition="in" filter="fade">
                                      <p:cBhvr>
                                        <p:cTn id="21"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7" grpId="0" animBg="1"/>
      <p:bldP spid="8" grpId="0" animBg="1"/>
    </p:bldLst>
  </p:timing>
</p:sld>
</file>

<file path=ppt/slides/slide4.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364"/>
        <p:cNvGrpSpPr/>
        <p:nvPr/>
      </p:nvGrpSpPr>
      <p:grpSpPr>
        <a:xfrm>
          <a:off x="0" y="0"/>
          <a:ext cx="0" cy="0"/>
          <a:chOff x="0" y="0"/>
          <a:chExt cx="0" cy="0"/>
        </a:xfrm>
      </p:grpSpPr>
      <p:grpSp>
        <p:nvGrpSpPr>
          <p:cNvPr id="8" name="Group 7">
            <a:extLst>
              <a:ext uri="{FF2B5EF4-FFF2-40B4-BE49-F238E27FC236}">
                <a16:creationId xmlns:a16="http://schemas.microsoft.com/office/drawing/2014/main" id="{2CC4C25D-2ED4-9F7E-B123-A29CFB4FB796}"/>
              </a:ext>
            </a:extLst>
          </p:cNvPr>
          <p:cNvGrpSpPr/>
          <p:nvPr/>
        </p:nvGrpSpPr>
        <p:grpSpPr>
          <a:xfrm>
            <a:off x="178632" y="1694608"/>
            <a:ext cx="1538089" cy="2868600"/>
            <a:chOff x="207768" y="1701205"/>
            <a:chExt cx="1770600" cy="2868600"/>
          </a:xfrm>
        </p:grpSpPr>
        <p:sp>
          <p:nvSpPr>
            <p:cNvPr id="367" name="Google Shape;367;p23"/>
            <p:cNvSpPr/>
            <p:nvPr/>
          </p:nvSpPr>
          <p:spPr>
            <a:xfrm>
              <a:off x="207768" y="1701205"/>
              <a:ext cx="1770600" cy="2868600"/>
            </a:xfrm>
            <a:prstGeom prst="roundRect">
              <a:avLst>
                <a:gd name="adj" fmla="val 16667"/>
              </a:avLst>
            </a:prstGeom>
            <a:solidFill>
              <a:srgbClr val="FF8959">
                <a:alpha val="50000"/>
              </a:srgbClr>
            </a:solidFill>
            <a:ln>
              <a:noFill/>
            </a:ln>
          </p:spPr>
          <p:txBody>
            <a:bodyPr spcFirstLastPara="1" wrap="square" lIns="91425" tIns="91425" rIns="91425" bIns="91425" anchor="ctr" anchorCtr="0">
              <a:noAutofit/>
            </a:bodyPr>
            <a:lstStyle/>
            <a:p>
              <a:pPr marL="0" lvl="0" indent="0" algn="ctr" rtl="0">
                <a:lnSpc>
                  <a:spcPct val="150000"/>
                </a:lnSpc>
                <a:spcBef>
                  <a:spcPts val="0"/>
                </a:spcBef>
                <a:spcAft>
                  <a:spcPts val="0"/>
                </a:spcAft>
                <a:buNone/>
              </a:pPr>
              <a:endParaRPr lang="en-US" sz="2000">
                <a:latin typeface="+mj-lt"/>
                <a:ea typeface="Montserrat Medium"/>
                <a:cs typeface="Montserrat Medium"/>
                <a:sym typeface="Montserrat Medium"/>
              </a:endParaRPr>
            </a:p>
            <a:p>
              <a:pPr marL="0" lvl="0" indent="0" algn="ctr" rtl="0">
                <a:lnSpc>
                  <a:spcPct val="150000"/>
                </a:lnSpc>
                <a:spcBef>
                  <a:spcPts val="0"/>
                </a:spcBef>
                <a:spcAft>
                  <a:spcPts val="0"/>
                </a:spcAft>
                <a:buNone/>
              </a:pPr>
              <a:r>
                <a:rPr lang="en-US" sz="2000">
                  <a:latin typeface="+mj-lt"/>
                  <a:ea typeface="Montserrat Medium"/>
                  <a:cs typeface="Montserrat Medium"/>
                  <a:sym typeface="Montserrat Medium"/>
                </a:rPr>
                <a:t>Công thức và đặc điểm cấu tạo</a:t>
              </a:r>
              <a:endParaRPr sz="2000">
                <a:latin typeface="+mj-lt"/>
                <a:ea typeface="Montserrat Medium"/>
                <a:cs typeface="Montserrat Medium"/>
                <a:sym typeface="Montserrat Medium"/>
              </a:endParaRPr>
            </a:p>
          </p:txBody>
        </p:sp>
        <p:sp>
          <p:nvSpPr>
            <p:cNvPr id="370" name="Google Shape;370;p23"/>
            <p:cNvSpPr/>
            <p:nvPr/>
          </p:nvSpPr>
          <p:spPr>
            <a:xfrm>
              <a:off x="550536" y="1865355"/>
              <a:ext cx="1069500" cy="582876"/>
            </a:xfrm>
            <a:prstGeom prst="ellipse">
              <a:avLst/>
            </a:prstGeom>
            <a:solidFill>
              <a:schemeClr val="lt1"/>
            </a:solidFill>
            <a:ln>
              <a:noFill/>
            </a:ln>
          </p:spPr>
          <p:txBody>
            <a:bodyPr spcFirstLastPara="1" wrap="square" lIns="91425" tIns="91425" rIns="91425" bIns="91425" anchor="ctr" anchorCtr="0">
              <a:noAutofit/>
            </a:bodyPr>
            <a:lstStyle/>
            <a:p>
              <a:pPr marL="0" lvl="0" indent="0" algn="ctr" rtl="0">
                <a:lnSpc>
                  <a:spcPct val="150000"/>
                </a:lnSpc>
                <a:spcBef>
                  <a:spcPts val="0"/>
                </a:spcBef>
                <a:spcAft>
                  <a:spcPts val="0"/>
                </a:spcAft>
                <a:buNone/>
              </a:pPr>
              <a:r>
                <a:rPr lang="en-US" sz="2000" b="1">
                  <a:solidFill>
                    <a:schemeClr val="dk1"/>
                  </a:solidFill>
                  <a:latin typeface="+mj-lt"/>
                  <a:ea typeface="Montserrat SemiBold"/>
                  <a:cs typeface="Montserrat SemiBold"/>
                  <a:sym typeface="Montserrat SemiBold"/>
                </a:rPr>
                <a:t>1</a:t>
              </a:r>
              <a:endParaRPr sz="2000" b="1">
                <a:solidFill>
                  <a:schemeClr val="dk1"/>
                </a:solidFill>
                <a:latin typeface="+mj-lt"/>
                <a:ea typeface="Montserrat SemiBold"/>
                <a:cs typeface="Montserrat SemiBold"/>
                <a:sym typeface="Montserrat SemiBold"/>
              </a:endParaRPr>
            </a:p>
          </p:txBody>
        </p:sp>
      </p:grpSp>
      <p:grpSp>
        <p:nvGrpSpPr>
          <p:cNvPr id="386" name="Google Shape;386;p23"/>
          <p:cNvGrpSpPr/>
          <p:nvPr/>
        </p:nvGrpSpPr>
        <p:grpSpPr>
          <a:xfrm>
            <a:off x="8210599" y="789024"/>
            <a:ext cx="448865" cy="448865"/>
            <a:chOff x="5460287" y="2010597"/>
            <a:chExt cx="448865" cy="448865"/>
          </a:xfrm>
        </p:grpSpPr>
        <p:sp>
          <p:nvSpPr>
            <p:cNvPr id="387" name="Google Shape;387;p23"/>
            <p:cNvSpPr/>
            <p:nvPr/>
          </p:nvSpPr>
          <p:spPr>
            <a:xfrm>
              <a:off x="5466862" y="2315561"/>
              <a:ext cx="367052" cy="137325"/>
            </a:xfrm>
            <a:custGeom>
              <a:avLst/>
              <a:gdLst/>
              <a:ahLst/>
              <a:cxnLst/>
              <a:rect l="l" t="t" r="r" b="b"/>
              <a:pathLst>
                <a:path w="489403" h="183100" extrusionOk="0">
                  <a:moveTo>
                    <a:pt x="303335" y="0"/>
                  </a:moveTo>
                  <a:lnTo>
                    <a:pt x="0" y="0"/>
                  </a:lnTo>
                  <a:lnTo>
                    <a:pt x="0" y="183100"/>
                  </a:lnTo>
                  <a:lnTo>
                    <a:pt x="489403" y="183100"/>
                  </a:lnTo>
                  <a:close/>
                </a:path>
              </a:pathLst>
            </a:custGeom>
            <a:solidFill>
              <a:schemeClr val="lt1"/>
            </a:soli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388" name="Google Shape;388;p23"/>
            <p:cNvSpPr/>
            <p:nvPr/>
          </p:nvSpPr>
          <p:spPr>
            <a:xfrm>
              <a:off x="5665433" y="2315561"/>
              <a:ext cx="168482" cy="137325"/>
            </a:xfrm>
            <a:custGeom>
              <a:avLst/>
              <a:gdLst/>
              <a:ahLst/>
              <a:cxnLst/>
              <a:rect l="l" t="t" r="r" b="b"/>
              <a:pathLst>
                <a:path w="224642" h="183100" extrusionOk="0">
                  <a:moveTo>
                    <a:pt x="38574" y="0"/>
                  </a:moveTo>
                  <a:lnTo>
                    <a:pt x="0" y="0"/>
                  </a:lnTo>
                  <a:lnTo>
                    <a:pt x="186068" y="183100"/>
                  </a:lnTo>
                  <a:lnTo>
                    <a:pt x="224643" y="183100"/>
                  </a:lnTo>
                  <a:close/>
                </a:path>
              </a:pathLst>
            </a:custGeom>
            <a:solidFill>
              <a:srgbClr val="BEC3C9"/>
            </a:soli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389" name="Google Shape;389;p23"/>
            <p:cNvSpPr/>
            <p:nvPr/>
          </p:nvSpPr>
          <p:spPr>
            <a:xfrm>
              <a:off x="5554449" y="2315561"/>
              <a:ext cx="57775" cy="137325"/>
            </a:xfrm>
            <a:custGeom>
              <a:avLst/>
              <a:gdLst/>
              <a:ahLst/>
              <a:cxnLst/>
              <a:rect l="l" t="t" r="r" b="b"/>
              <a:pathLst>
                <a:path w="77034" h="183100" extrusionOk="0">
                  <a:moveTo>
                    <a:pt x="0" y="0"/>
                  </a:moveTo>
                  <a:lnTo>
                    <a:pt x="77035" y="0"/>
                  </a:lnTo>
                  <a:lnTo>
                    <a:pt x="77035" y="183100"/>
                  </a:lnTo>
                  <a:lnTo>
                    <a:pt x="0" y="183100"/>
                  </a:lnTo>
                  <a:close/>
                </a:path>
              </a:pathLst>
            </a:custGeom>
            <a:solidFill>
              <a:schemeClr val="accent3"/>
            </a:soli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390" name="Google Shape;390;p23"/>
            <p:cNvSpPr/>
            <p:nvPr/>
          </p:nvSpPr>
          <p:spPr>
            <a:xfrm>
              <a:off x="5496670" y="2315561"/>
              <a:ext cx="57779" cy="137325"/>
            </a:xfrm>
            <a:custGeom>
              <a:avLst/>
              <a:gdLst/>
              <a:ahLst/>
              <a:cxnLst/>
              <a:rect l="l" t="t" r="r" b="b"/>
              <a:pathLst>
                <a:path w="77039" h="183100" extrusionOk="0">
                  <a:moveTo>
                    <a:pt x="0" y="0"/>
                  </a:moveTo>
                  <a:lnTo>
                    <a:pt x="77039" y="0"/>
                  </a:lnTo>
                  <a:lnTo>
                    <a:pt x="77039" y="183100"/>
                  </a:lnTo>
                  <a:lnTo>
                    <a:pt x="0" y="183100"/>
                  </a:lnTo>
                  <a:close/>
                </a:path>
              </a:pathLst>
            </a:custGeom>
            <a:solidFill>
              <a:schemeClr val="accent3"/>
            </a:soli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391" name="Google Shape;391;p23"/>
            <p:cNvSpPr/>
            <p:nvPr/>
          </p:nvSpPr>
          <p:spPr>
            <a:xfrm>
              <a:off x="5670004" y="2315561"/>
              <a:ext cx="57779" cy="137325"/>
            </a:xfrm>
            <a:custGeom>
              <a:avLst/>
              <a:gdLst/>
              <a:ahLst/>
              <a:cxnLst/>
              <a:rect l="l" t="t" r="r" b="b"/>
              <a:pathLst>
                <a:path w="77039" h="183100" extrusionOk="0">
                  <a:moveTo>
                    <a:pt x="32479" y="0"/>
                  </a:moveTo>
                  <a:lnTo>
                    <a:pt x="0" y="0"/>
                  </a:lnTo>
                  <a:lnTo>
                    <a:pt x="0" y="183100"/>
                  </a:lnTo>
                  <a:lnTo>
                    <a:pt x="77039" y="183100"/>
                  </a:lnTo>
                  <a:lnTo>
                    <a:pt x="77039" y="43848"/>
                  </a:lnTo>
                  <a:close/>
                </a:path>
              </a:pathLst>
            </a:custGeom>
            <a:solidFill>
              <a:schemeClr val="accent4"/>
            </a:soli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392" name="Google Shape;392;p23"/>
            <p:cNvSpPr/>
            <p:nvPr/>
          </p:nvSpPr>
          <p:spPr>
            <a:xfrm>
              <a:off x="5665433" y="2315561"/>
              <a:ext cx="4571" cy="4499"/>
            </a:xfrm>
            <a:custGeom>
              <a:avLst/>
              <a:gdLst/>
              <a:ahLst/>
              <a:cxnLst/>
              <a:rect l="l" t="t" r="r" b="b"/>
              <a:pathLst>
                <a:path w="6095" h="5999" extrusionOk="0">
                  <a:moveTo>
                    <a:pt x="0" y="0"/>
                  </a:moveTo>
                  <a:lnTo>
                    <a:pt x="6096" y="6000"/>
                  </a:lnTo>
                  <a:lnTo>
                    <a:pt x="6096" y="0"/>
                  </a:lnTo>
                  <a:close/>
                </a:path>
              </a:pathLst>
            </a:custGeom>
            <a:solidFill>
              <a:srgbClr val="BEC3C9"/>
            </a:soli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393" name="Google Shape;393;p23"/>
            <p:cNvSpPr/>
            <p:nvPr/>
          </p:nvSpPr>
          <p:spPr>
            <a:xfrm>
              <a:off x="5612228" y="2315561"/>
              <a:ext cx="57775" cy="137325"/>
            </a:xfrm>
            <a:custGeom>
              <a:avLst/>
              <a:gdLst/>
              <a:ahLst/>
              <a:cxnLst/>
              <a:rect l="l" t="t" r="r" b="b"/>
              <a:pathLst>
                <a:path w="77034" h="183100" extrusionOk="0">
                  <a:moveTo>
                    <a:pt x="0" y="0"/>
                  </a:moveTo>
                  <a:lnTo>
                    <a:pt x="77035" y="0"/>
                  </a:lnTo>
                  <a:lnTo>
                    <a:pt x="77035" y="183100"/>
                  </a:lnTo>
                  <a:lnTo>
                    <a:pt x="0" y="183100"/>
                  </a:lnTo>
                  <a:close/>
                </a:path>
              </a:pathLst>
            </a:custGeom>
            <a:solidFill>
              <a:schemeClr val="accent4"/>
            </a:soli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394" name="Google Shape;394;p23"/>
            <p:cNvSpPr/>
            <p:nvPr/>
          </p:nvSpPr>
          <p:spPr>
            <a:xfrm>
              <a:off x="5525816" y="2076126"/>
              <a:ext cx="356648" cy="376759"/>
            </a:xfrm>
            <a:custGeom>
              <a:avLst/>
              <a:gdLst/>
              <a:ahLst/>
              <a:cxnLst/>
              <a:rect l="l" t="t" r="r" b="b"/>
              <a:pathLst>
                <a:path w="475531" h="502345" extrusionOk="0">
                  <a:moveTo>
                    <a:pt x="474157" y="344681"/>
                  </a:moveTo>
                  <a:lnTo>
                    <a:pt x="129472" y="0"/>
                  </a:lnTo>
                  <a:lnTo>
                    <a:pt x="0" y="129472"/>
                  </a:lnTo>
                  <a:lnTo>
                    <a:pt x="346060" y="475531"/>
                  </a:lnTo>
                  <a:cubicBezTo>
                    <a:pt x="381812" y="511284"/>
                    <a:pt x="439779" y="511284"/>
                    <a:pt x="475531" y="475531"/>
                  </a:cubicBezTo>
                  <a:close/>
                </a:path>
              </a:pathLst>
            </a:custGeom>
            <a:solidFill>
              <a:schemeClr val="lt1"/>
            </a:soli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395" name="Google Shape;395;p23"/>
            <p:cNvSpPr/>
            <p:nvPr/>
          </p:nvSpPr>
          <p:spPr>
            <a:xfrm>
              <a:off x="5587749" y="2138058"/>
              <a:ext cx="137955" cy="137959"/>
            </a:xfrm>
            <a:custGeom>
              <a:avLst/>
              <a:gdLst/>
              <a:ahLst/>
              <a:cxnLst/>
              <a:rect l="l" t="t" r="r" b="b"/>
              <a:pathLst>
                <a:path w="183940" h="183945" extrusionOk="0">
                  <a:moveTo>
                    <a:pt x="0" y="129472"/>
                  </a:moveTo>
                  <a:lnTo>
                    <a:pt x="129467" y="0"/>
                  </a:lnTo>
                  <a:lnTo>
                    <a:pt x="183941" y="54473"/>
                  </a:lnTo>
                  <a:lnTo>
                    <a:pt x="54469" y="183945"/>
                  </a:lnTo>
                  <a:close/>
                </a:path>
              </a:pathLst>
            </a:custGeom>
            <a:solidFill>
              <a:schemeClr val="accent5"/>
            </a:soli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396" name="Google Shape;396;p23"/>
            <p:cNvSpPr/>
            <p:nvPr/>
          </p:nvSpPr>
          <p:spPr>
            <a:xfrm>
              <a:off x="5546891" y="2097204"/>
              <a:ext cx="137959" cy="137959"/>
            </a:xfrm>
            <a:custGeom>
              <a:avLst/>
              <a:gdLst/>
              <a:ahLst/>
              <a:cxnLst/>
              <a:rect l="l" t="t" r="r" b="b"/>
              <a:pathLst>
                <a:path w="183945" h="183945" extrusionOk="0">
                  <a:moveTo>
                    <a:pt x="0" y="129472"/>
                  </a:moveTo>
                  <a:lnTo>
                    <a:pt x="129472" y="0"/>
                  </a:lnTo>
                  <a:lnTo>
                    <a:pt x="183945" y="54473"/>
                  </a:lnTo>
                  <a:lnTo>
                    <a:pt x="54473" y="183945"/>
                  </a:lnTo>
                  <a:close/>
                </a:path>
              </a:pathLst>
            </a:custGeom>
            <a:solidFill>
              <a:schemeClr val="accent5"/>
            </a:soli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397" name="Google Shape;397;p23"/>
            <p:cNvSpPr/>
            <p:nvPr/>
          </p:nvSpPr>
          <p:spPr>
            <a:xfrm>
              <a:off x="5669459" y="2219772"/>
              <a:ext cx="137955" cy="137955"/>
            </a:xfrm>
            <a:custGeom>
              <a:avLst/>
              <a:gdLst/>
              <a:ahLst/>
              <a:cxnLst/>
              <a:rect l="l" t="t" r="r" b="b"/>
              <a:pathLst>
                <a:path w="183940" h="183940" extrusionOk="0">
                  <a:moveTo>
                    <a:pt x="0" y="129467"/>
                  </a:moveTo>
                  <a:lnTo>
                    <a:pt x="129467" y="0"/>
                  </a:lnTo>
                  <a:lnTo>
                    <a:pt x="183941" y="54473"/>
                  </a:lnTo>
                  <a:lnTo>
                    <a:pt x="54473" y="183941"/>
                  </a:lnTo>
                  <a:close/>
                </a:path>
              </a:pathLst>
            </a:custGeom>
            <a:solidFill>
              <a:schemeClr val="accent6"/>
            </a:soli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398" name="Google Shape;398;p23"/>
            <p:cNvSpPr/>
            <p:nvPr/>
          </p:nvSpPr>
          <p:spPr>
            <a:xfrm>
              <a:off x="5628605" y="2178914"/>
              <a:ext cx="137955" cy="137959"/>
            </a:xfrm>
            <a:custGeom>
              <a:avLst/>
              <a:gdLst/>
              <a:ahLst/>
              <a:cxnLst/>
              <a:rect l="l" t="t" r="r" b="b"/>
              <a:pathLst>
                <a:path w="183940" h="183945" extrusionOk="0">
                  <a:moveTo>
                    <a:pt x="0" y="129472"/>
                  </a:moveTo>
                  <a:lnTo>
                    <a:pt x="129467" y="0"/>
                  </a:lnTo>
                  <a:lnTo>
                    <a:pt x="183941" y="54473"/>
                  </a:lnTo>
                  <a:lnTo>
                    <a:pt x="54473" y="183945"/>
                  </a:lnTo>
                  <a:close/>
                </a:path>
              </a:pathLst>
            </a:custGeom>
            <a:solidFill>
              <a:schemeClr val="accent6"/>
            </a:soli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399" name="Google Shape;399;p23"/>
            <p:cNvSpPr/>
            <p:nvPr/>
          </p:nvSpPr>
          <p:spPr>
            <a:xfrm>
              <a:off x="5765252" y="2017171"/>
              <a:ext cx="137325" cy="435715"/>
            </a:xfrm>
            <a:custGeom>
              <a:avLst/>
              <a:gdLst/>
              <a:ahLst/>
              <a:cxnLst/>
              <a:rect l="l" t="t" r="r" b="b"/>
              <a:pathLst>
                <a:path w="183100" h="580953" extrusionOk="0">
                  <a:moveTo>
                    <a:pt x="0" y="0"/>
                  </a:moveTo>
                  <a:lnTo>
                    <a:pt x="0" y="489403"/>
                  </a:lnTo>
                  <a:cubicBezTo>
                    <a:pt x="0" y="539963"/>
                    <a:pt x="40990" y="580953"/>
                    <a:pt x="91550" y="580953"/>
                  </a:cubicBezTo>
                  <a:cubicBezTo>
                    <a:pt x="142111" y="580953"/>
                    <a:pt x="183100" y="539963"/>
                    <a:pt x="183100" y="489403"/>
                  </a:cubicBezTo>
                  <a:lnTo>
                    <a:pt x="183100" y="0"/>
                  </a:lnTo>
                  <a:close/>
                  <a:moveTo>
                    <a:pt x="91550" y="523092"/>
                  </a:moveTo>
                  <a:cubicBezTo>
                    <a:pt x="80897" y="523092"/>
                    <a:pt x="72263" y="514457"/>
                    <a:pt x="72263" y="503805"/>
                  </a:cubicBezTo>
                  <a:cubicBezTo>
                    <a:pt x="72263" y="493152"/>
                    <a:pt x="80897" y="484517"/>
                    <a:pt x="91550" y="484517"/>
                  </a:cubicBezTo>
                  <a:cubicBezTo>
                    <a:pt x="102203" y="484517"/>
                    <a:pt x="110837" y="493152"/>
                    <a:pt x="110837" y="503805"/>
                  </a:cubicBezTo>
                  <a:cubicBezTo>
                    <a:pt x="110837" y="514457"/>
                    <a:pt x="102203" y="523092"/>
                    <a:pt x="91550" y="523092"/>
                  </a:cubicBezTo>
                  <a:close/>
                </a:path>
              </a:pathLst>
            </a:custGeom>
            <a:solidFill>
              <a:srgbClr val="A7B6C4"/>
            </a:soli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400" name="Google Shape;400;p23"/>
            <p:cNvSpPr/>
            <p:nvPr/>
          </p:nvSpPr>
          <p:spPr>
            <a:xfrm>
              <a:off x="5765252" y="2017171"/>
              <a:ext cx="137325" cy="435715"/>
            </a:xfrm>
            <a:custGeom>
              <a:avLst/>
              <a:gdLst/>
              <a:ahLst/>
              <a:cxnLst/>
              <a:rect l="l" t="t" r="r" b="b"/>
              <a:pathLst>
                <a:path w="183100" h="580953" extrusionOk="0">
                  <a:moveTo>
                    <a:pt x="0" y="0"/>
                  </a:moveTo>
                  <a:lnTo>
                    <a:pt x="0" y="489403"/>
                  </a:lnTo>
                  <a:cubicBezTo>
                    <a:pt x="0" y="539963"/>
                    <a:pt x="40990" y="580953"/>
                    <a:pt x="91550" y="580953"/>
                  </a:cubicBezTo>
                  <a:cubicBezTo>
                    <a:pt x="142111" y="580953"/>
                    <a:pt x="183100" y="539963"/>
                    <a:pt x="183100" y="489403"/>
                  </a:cubicBezTo>
                  <a:lnTo>
                    <a:pt x="183100" y="0"/>
                  </a:lnTo>
                  <a:close/>
                  <a:moveTo>
                    <a:pt x="91550" y="523092"/>
                  </a:moveTo>
                  <a:cubicBezTo>
                    <a:pt x="80897" y="523092"/>
                    <a:pt x="72263" y="514457"/>
                    <a:pt x="72263" y="503805"/>
                  </a:cubicBezTo>
                  <a:cubicBezTo>
                    <a:pt x="72263" y="493152"/>
                    <a:pt x="80897" y="484517"/>
                    <a:pt x="91550" y="484517"/>
                  </a:cubicBezTo>
                  <a:cubicBezTo>
                    <a:pt x="102203" y="484517"/>
                    <a:pt x="110837" y="493152"/>
                    <a:pt x="110837" y="503805"/>
                  </a:cubicBezTo>
                  <a:cubicBezTo>
                    <a:pt x="110837" y="514457"/>
                    <a:pt x="102203" y="523092"/>
                    <a:pt x="91550" y="523092"/>
                  </a:cubicBezTo>
                  <a:close/>
                </a:path>
              </a:pathLst>
            </a:custGeom>
            <a:solidFill>
              <a:schemeClr val="lt1"/>
            </a:soli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401" name="Google Shape;401;p23"/>
            <p:cNvSpPr/>
            <p:nvPr/>
          </p:nvSpPr>
          <p:spPr>
            <a:xfrm>
              <a:off x="5765252" y="2220313"/>
              <a:ext cx="137325" cy="57779"/>
            </a:xfrm>
            <a:custGeom>
              <a:avLst/>
              <a:gdLst/>
              <a:ahLst/>
              <a:cxnLst/>
              <a:rect l="l" t="t" r="r" b="b"/>
              <a:pathLst>
                <a:path w="183100" h="77039" extrusionOk="0">
                  <a:moveTo>
                    <a:pt x="0" y="0"/>
                  </a:moveTo>
                  <a:lnTo>
                    <a:pt x="183100" y="0"/>
                  </a:lnTo>
                  <a:lnTo>
                    <a:pt x="183100" y="77039"/>
                  </a:lnTo>
                  <a:lnTo>
                    <a:pt x="0" y="77039"/>
                  </a:lnTo>
                  <a:close/>
                </a:path>
              </a:pathLst>
            </a:custGeom>
            <a:solidFill>
              <a:schemeClr val="lt2"/>
            </a:soli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402" name="Google Shape;402;p23"/>
            <p:cNvSpPr/>
            <p:nvPr/>
          </p:nvSpPr>
          <p:spPr>
            <a:xfrm>
              <a:off x="5765252" y="2162538"/>
              <a:ext cx="137325" cy="57776"/>
            </a:xfrm>
            <a:custGeom>
              <a:avLst/>
              <a:gdLst/>
              <a:ahLst/>
              <a:cxnLst/>
              <a:rect l="l" t="t" r="r" b="b"/>
              <a:pathLst>
                <a:path w="183100" h="77034" extrusionOk="0">
                  <a:moveTo>
                    <a:pt x="0" y="0"/>
                  </a:moveTo>
                  <a:lnTo>
                    <a:pt x="183100" y="0"/>
                  </a:lnTo>
                  <a:lnTo>
                    <a:pt x="183100" y="77035"/>
                  </a:lnTo>
                  <a:lnTo>
                    <a:pt x="0" y="77035"/>
                  </a:lnTo>
                  <a:close/>
                </a:path>
              </a:pathLst>
            </a:custGeom>
            <a:solidFill>
              <a:schemeClr val="lt2"/>
            </a:soli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403" name="Google Shape;403;p23"/>
            <p:cNvSpPr/>
            <p:nvPr/>
          </p:nvSpPr>
          <p:spPr>
            <a:xfrm>
              <a:off x="5765252" y="2104758"/>
              <a:ext cx="137325" cy="57776"/>
            </a:xfrm>
            <a:custGeom>
              <a:avLst/>
              <a:gdLst/>
              <a:ahLst/>
              <a:cxnLst/>
              <a:rect l="l" t="t" r="r" b="b"/>
              <a:pathLst>
                <a:path w="183100" h="77034" extrusionOk="0">
                  <a:moveTo>
                    <a:pt x="0" y="0"/>
                  </a:moveTo>
                  <a:lnTo>
                    <a:pt x="183100" y="0"/>
                  </a:lnTo>
                  <a:lnTo>
                    <a:pt x="183100" y="77035"/>
                  </a:lnTo>
                  <a:lnTo>
                    <a:pt x="0" y="77035"/>
                  </a:lnTo>
                  <a:close/>
                </a:path>
              </a:pathLst>
            </a:custGeom>
            <a:solidFill>
              <a:schemeClr val="dk2"/>
            </a:soli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404" name="Google Shape;404;p23"/>
            <p:cNvSpPr/>
            <p:nvPr/>
          </p:nvSpPr>
          <p:spPr>
            <a:xfrm>
              <a:off x="5765252" y="2046979"/>
              <a:ext cx="137325" cy="57779"/>
            </a:xfrm>
            <a:custGeom>
              <a:avLst/>
              <a:gdLst/>
              <a:ahLst/>
              <a:cxnLst/>
              <a:rect l="l" t="t" r="r" b="b"/>
              <a:pathLst>
                <a:path w="183100" h="77039" extrusionOk="0">
                  <a:moveTo>
                    <a:pt x="0" y="0"/>
                  </a:moveTo>
                  <a:lnTo>
                    <a:pt x="183100" y="0"/>
                  </a:lnTo>
                  <a:lnTo>
                    <a:pt x="183100" y="77039"/>
                  </a:lnTo>
                  <a:lnTo>
                    <a:pt x="0" y="77039"/>
                  </a:lnTo>
                  <a:close/>
                </a:path>
              </a:pathLst>
            </a:custGeom>
            <a:solidFill>
              <a:schemeClr val="dk2"/>
            </a:soli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405" name="Google Shape;405;p23"/>
            <p:cNvSpPr/>
            <p:nvPr/>
          </p:nvSpPr>
          <p:spPr>
            <a:xfrm>
              <a:off x="5819449" y="2380560"/>
              <a:ext cx="28931" cy="28931"/>
            </a:xfrm>
            <a:custGeom>
              <a:avLst/>
              <a:gdLst/>
              <a:ahLst/>
              <a:cxnLst/>
              <a:rect l="l" t="t" r="r" b="b"/>
              <a:pathLst>
                <a:path w="38574" h="38574" extrusionOk="0">
                  <a:moveTo>
                    <a:pt x="38574" y="19287"/>
                  </a:moveTo>
                  <a:cubicBezTo>
                    <a:pt x="38574" y="29940"/>
                    <a:pt x="29940" y="38574"/>
                    <a:pt x="19287" y="38574"/>
                  </a:cubicBezTo>
                  <a:cubicBezTo>
                    <a:pt x="8634" y="38574"/>
                    <a:pt x="0" y="29940"/>
                    <a:pt x="0" y="19287"/>
                  </a:cubicBezTo>
                  <a:cubicBezTo>
                    <a:pt x="0" y="8634"/>
                    <a:pt x="8634" y="0"/>
                    <a:pt x="19287" y="0"/>
                  </a:cubicBezTo>
                  <a:cubicBezTo>
                    <a:pt x="29940" y="0"/>
                    <a:pt x="38574" y="8634"/>
                    <a:pt x="38574" y="19287"/>
                  </a:cubicBezTo>
                  <a:close/>
                </a:path>
              </a:pathLst>
            </a:custGeom>
            <a:solidFill>
              <a:schemeClr val="accent2"/>
            </a:soli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grpSp>
          <p:nvGrpSpPr>
            <p:cNvPr id="406" name="Google Shape;406;p23"/>
            <p:cNvGrpSpPr/>
            <p:nvPr/>
          </p:nvGrpSpPr>
          <p:grpSpPr>
            <a:xfrm>
              <a:off x="5460287" y="2010597"/>
              <a:ext cx="448865" cy="448865"/>
              <a:chOff x="7236633" y="2519812"/>
              <a:chExt cx="598487" cy="598487"/>
            </a:xfrm>
          </p:grpSpPr>
          <p:sp>
            <p:nvSpPr>
              <p:cNvPr id="407" name="Google Shape;407;p23"/>
              <p:cNvSpPr/>
              <p:nvPr/>
            </p:nvSpPr>
            <p:spPr>
              <a:xfrm>
                <a:off x="7236633" y="2519812"/>
                <a:ext cx="598487" cy="598487"/>
              </a:xfrm>
              <a:custGeom>
                <a:avLst/>
                <a:gdLst/>
                <a:ahLst/>
                <a:cxnLst/>
                <a:rect l="l" t="t" r="r" b="b"/>
                <a:pathLst>
                  <a:path w="598487" h="598487" extrusionOk="0">
                    <a:moveTo>
                      <a:pt x="589990" y="409702"/>
                    </a:moveTo>
                    <a:cubicBezTo>
                      <a:pt x="594788" y="409560"/>
                      <a:pt x="598487" y="405373"/>
                      <a:pt x="598487" y="400574"/>
                    </a:cubicBezTo>
                    <a:lnTo>
                      <a:pt x="598487" y="8767"/>
                    </a:lnTo>
                    <a:cubicBezTo>
                      <a:pt x="598487" y="3927"/>
                      <a:pt x="594560" y="0"/>
                      <a:pt x="589720" y="0"/>
                    </a:cubicBezTo>
                    <a:lnTo>
                      <a:pt x="406620" y="0"/>
                    </a:lnTo>
                    <a:cubicBezTo>
                      <a:pt x="401775" y="0"/>
                      <a:pt x="397853" y="3927"/>
                      <a:pt x="397853" y="8767"/>
                    </a:cubicBezTo>
                    <a:lnTo>
                      <a:pt x="397853" y="255980"/>
                    </a:lnTo>
                    <a:lnTo>
                      <a:pt x="223045" y="81176"/>
                    </a:lnTo>
                    <a:cubicBezTo>
                      <a:pt x="219620" y="77751"/>
                      <a:pt x="214068" y="77751"/>
                      <a:pt x="210648" y="81176"/>
                    </a:cubicBezTo>
                    <a:lnTo>
                      <a:pt x="81176" y="210648"/>
                    </a:lnTo>
                    <a:cubicBezTo>
                      <a:pt x="77715" y="214109"/>
                      <a:pt x="77756" y="219734"/>
                      <a:pt x="81272" y="223140"/>
                    </a:cubicBezTo>
                    <a:lnTo>
                      <a:pt x="109623" y="250619"/>
                    </a:lnTo>
                    <a:cubicBezTo>
                      <a:pt x="114015" y="254879"/>
                      <a:pt x="120138" y="255085"/>
                      <a:pt x="123906" y="251318"/>
                    </a:cubicBezTo>
                    <a:cubicBezTo>
                      <a:pt x="127412" y="247811"/>
                      <a:pt x="126298" y="242514"/>
                      <a:pt x="123814" y="240081"/>
                    </a:cubicBezTo>
                    <a:cubicBezTo>
                      <a:pt x="115486" y="231926"/>
                      <a:pt x="99870" y="216748"/>
                      <a:pt x="99870" y="216748"/>
                    </a:cubicBezTo>
                    <a:lnTo>
                      <a:pt x="216844" y="99774"/>
                    </a:lnTo>
                    <a:lnTo>
                      <a:pt x="395972" y="278902"/>
                    </a:lnTo>
                    <a:lnTo>
                      <a:pt x="395921" y="278947"/>
                    </a:lnTo>
                    <a:cubicBezTo>
                      <a:pt x="396839" y="279879"/>
                      <a:pt x="397433" y="281189"/>
                      <a:pt x="397433" y="282879"/>
                    </a:cubicBezTo>
                    <a:lnTo>
                      <a:pt x="397853" y="498170"/>
                    </a:lnTo>
                    <a:cubicBezTo>
                      <a:pt x="397853" y="504489"/>
                      <a:pt x="398465" y="510663"/>
                      <a:pt x="399588" y="516663"/>
                    </a:cubicBezTo>
                    <a:lnTo>
                      <a:pt x="151868" y="268943"/>
                    </a:lnTo>
                    <a:cubicBezTo>
                      <a:pt x="144110" y="261185"/>
                      <a:pt x="131357" y="273230"/>
                      <a:pt x="139471" y="281340"/>
                    </a:cubicBezTo>
                    <a:lnTo>
                      <a:pt x="255984" y="397853"/>
                    </a:lnTo>
                    <a:lnTo>
                      <a:pt x="8767" y="397853"/>
                    </a:lnTo>
                    <a:cubicBezTo>
                      <a:pt x="3927" y="397853"/>
                      <a:pt x="0" y="401780"/>
                      <a:pt x="0" y="406620"/>
                    </a:cubicBezTo>
                    <a:lnTo>
                      <a:pt x="0" y="589720"/>
                    </a:lnTo>
                    <a:cubicBezTo>
                      <a:pt x="0" y="594560"/>
                      <a:pt x="3927" y="598487"/>
                      <a:pt x="8767" y="598487"/>
                    </a:cubicBezTo>
                    <a:lnTo>
                      <a:pt x="306841" y="598487"/>
                    </a:lnTo>
                    <a:cubicBezTo>
                      <a:pt x="318152" y="598487"/>
                      <a:pt x="318152" y="580953"/>
                      <a:pt x="306841" y="580953"/>
                    </a:cubicBezTo>
                    <a:lnTo>
                      <a:pt x="17534" y="580953"/>
                    </a:lnTo>
                    <a:lnTo>
                      <a:pt x="17534" y="415387"/>
                    </a:lnTo>
                    <a:lnTo>
                      <a:pt x="268925" y="415387"/>
                    </a:lnTo>
                    <a:cubicBezTo>
                      <a:pt x="270500" y="415387"/>
                      <a:pt x="272011" y="416008"/>
                      <a:pt x="273130" y="417117"/>
                    </a:cubicBezTo>
                    <a:lnTo>
                      <a:pt x="427236" y="569104"/>
                    </a:lnTo>
                    <a:cubicBezTo>
                      <a:pt x="431706" y="573574"/>
                      <a:pt x="436505" y="577506"/>
                      <a:pt x="441541" y="580953"/>
                    </a:cubicBezTo>
                    <a:lnTo>
                      <a:pt x="358858" y="580593"/>
                    </a:lnTo>
                    <a:cubicBezTo>
                      <a:pt x="350676" y="580593"/>
                      <a:pt x="347895" y="585583"/>
                      <a:pt x="347895" y="589136"/>
                    </a:cubicBezTo>
                    <a:cubicBezTo>
                      <a:pt x="347895" y="595939"/>
                      <a:pt x="351923" y="598487"/>
                      <a:pt x="357690" y="598487"/>
                    </a:cubicBezTo>
                    <a:lnTo>
                      <a:pt x="498170" y="598487"/>
                    </a:lnTo>
                    <a:cubicBezTo>
                      <a:pt x="509581" y="598487"/>
                      <a:pt x="520539" y="596546"/>
                      <a:pt x="530767" y="593021"/>
                    </a:cubicBezTo>
                    <a:cubicBezTo>
                      <a:pt x="531060" y="592921"/>
                      <a:pt x="531356" y="592825"/>
                      <a:pt x="531649" y="592720"/>
                    </a:cubicBezTo>
                    <a:cubicBezTo>
                      <a:pt x="532653" y="592368"/>
                      <a:pt x="533639" y="591985"/>
                      <a:pt x="534626" y="591601"/>
                    </a:cubicBezTo>
                    <a:cubicBezTo>
                      <a:pt x="535274" y="591350"/>
                      <a:pt x="535918" y="591104"/>
                      <a:pt x="536562" y="590839"/>
                    </a:cubicBezTo>
                    <a:cubicBezTo>
                      <a:pt x="537192" y="590574"/>
                      <a:pt x="537813" y="590295"/>
                      <a:pt x="538438" y="590021"/>
                    </a:cubicBezTo>
                    <a:cubicBezTo>
                      <a:pt x="539420" y="589597"/>
                      <a:pt x="540397" y="589159"/>
                      <a:pt x="541365" y="588697"/>
                    </a:cubicBezTo>
                    <a:cubicBezTo>
                      <a:pt x="541635" y="588569"/>
                      <a:pt x="541904" y="588432"/>
                      <a:pt x="542169" y="588300"/>
                    </a:cubicBezTo>
                    <a:cubicBezTo>
                      <a:pt x="551904" y="583560"/>
                      <a:pt x="561031" y="577182"/>
                      <a:pt x="569104" y="569104"/>
                    </a:cubicBezTo>
                    <a:cubicBezTo>
                      <a:pt x="569364" y="568849"/>
                      <a:pt x="569597" y="568575"/>
                      <a:pt x="569817" y="568291"/>
                    </a:cubicBezTo>
                    <a:cubicBezTo>
                      <a:pt x="587538" y="550191"/>
                      <a:pt x="598487" y="525439"/>
                      <a:pt x="598487" y="498170"/>
                    </a:cubicBezTo>
                    <a:lnTo>
                      <a:pt x="598487" y="452372"/>
                    </a:lnTo>
                    <a:cubicBezTo>
                      <a:pt x="598487" y="441062"/>
                      <a:pt x="580953" y="441062"/>
                      <a:pt x="580953" y="452372"/>
                    </a:cubicBezTo>
                    <a:lnTo>
                      <a:pt x="580953" y="498170"/>
                    </a:lnTo>
                    <a:cubicBezTo>
                      <a:pt x="580953" y="530790"/>
                      <a:pt x="561981" y="559054"/>
                      <a:pt x="534502" y="572538"/>
                    </a:cubicBezTo>
                    <a:cubicBezTo>
                      <a:pt x="511823" y="583583"/>
                      <a:pt x="484508" y="583602"/>
                      <a:pt x="461833" y="572533"/>
                    </a:cubicBezTo>
                    <a:cubicBezTo>
                      <a:pt x="434354" y="559050"/>
                      <a:pt x="415387" y="530790"/>
                      <a:pt x="415387" y="498170"/>
                    </a:cubicBezTo>
                    <a:lnTo>
                      <a:pt x="415387" y="17534"/>
                    </a:lnTo>
                    <a:lnTo>
                      <a:pt x="580953" y="17534"/>
                    </a:lnTo>
                    <a:lnTo>
                      <a:pt x="580953" y="400940"/>
                    </a:lnTo>
                    <a:cubicBezTo>
                      <a:pt x="580953" y="405871"/>
                      <a:pt x="585022" y="409848"/>
                      <a:pt x="589990" y="409702"/>
                    </a:cubicBezTo>
                    <a:close/>
                  </a:path>
                </a:pathLst>
              </a:custGeom>
              <a:solidFill>
                <a:schemeClr val="dk1"/>
              </a:soli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408" name="Google Shape;408;p23"/>
              <p:cNvSpPr/>
              <p:nvPr/>
            </p:nvSpPr>
            <p:spPr>
              <a:xfrm>
                <a:off x="7706748" y="3004329"/>
                <a:ext cx="56108" cy="56108"/>
              </a:xfrm>
              <a:custGeom>
                <a:avLst/>
                <a:gdLst/>
                <a:ahLst/>
                <a:cxnLst/>
                <a:rect l="l" t="t" r="r" b="b"/>
                <a:pathLst>
                  <a:path w="56108" h="56108" extrusionOk="0">
                    <a:moveTo>
                      <a:pt x="0" y="28054"/>
                    </a:moveTo>
                    <a:cubicBezTo>
                      <a:pt x="0" y="43524"/>
                      <a:pt x="12584" y="56108"/>
                      <a:pt x="28054" y="56108"/>
                    </a:cubicBezTo>
                    <a:cubicBezTo>
                      <a:pt x="43524" y="56108"/>
                      <a:pt x="56108" y="43524"/>
                      <a:pt x="56108" y="28054"/>
                    </a:cubicBezTo>
                    <a:cubicBezTo>
                      <a:pt x="56108" y="12584"/>
                      <a:pt x="43524" y="0"/>
                      <a:pt x="28054" y="0"/>
                    </a:cubicBezTo>
                    <a:cubicBezTo>
                      <a:pt x="12584" y="0"/>
                      <a:pt x="0" y="12584"/>
                      <a:pt x="0" y="28054"/>
                    </a:cubicBezTo>
                    <a:close/>
                    <a:moveTo>
                      <a:pt x="38574" y="28054"/>
                    </a:moveTo>
                    <a:cubicBezTo>
                      <a:pt x="38574" y="33853"/>
                      <a:pt x="33858" y="38574"/>
                      <a:pt x="28054" y="38574"/>
                    </a:cubicBezTo>
                    <a:cubicBezTo>
                      <a:pt x="22255" y="38574"/>
                      <a:pt x="17534" y="33853"/>
                      <a:pt x="17534" y="28054"/>
                    </a:cubicBezTo>
                    <a:cubicBezTo>
                      <a:pt x="17534" y="22255"/>
                      <a:pt x="22255" y="17534"/>
                      <a:pt x="28054" y="17534"/>
                    </a:cubicBezTo>
                    <a:cubicBezTo>
                      <a:pt x="33858" y="17534"/>
                      <a:pt x="38574" y="22255"/>
                      <a:pt x="38574" y="28054"/>
                    </a:cubicBezTo>
                    <a:close/>
                  </a:path>
                </a:pathLst>
              </a:custGeom>
              <a:solidFill>
                <a:schemeClr val="dk1"/>
              </a:soli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grpSp>
      </p:grpSp>
      <p:grpSp>
        <p:nvGrpSpPr>
          <p:cNvPr id="432" name="Google Shape;432;p23"/>
          <p:cNvGrpSpPr/>
          <p:nvPr/>
        </p:nvGrpSpPr>
        <p:grpSpPr>
          <a:xfrm>
            <a:off x="610593" y="773766"/>
            <a:ext cx="448786" cy="448865"/>
            <a:chOff x="1021422" y="2685511"/>
            <a:chExt cx="448786" cy="448865"/>
          </a:xfrm>
        </p:grpSpPr>
        <p:sp>
          <p:nvSpPr>
            <p:cNvPr id="433" name="Google Shape;433;p23"/>
            <p:cNvSpPr/>
            <p:nvPr/>
          </p:nvSpPr>
          <p:spPr>
            <a:xfrm>
              <a:off x="1198331" y="2692076"/>
              <a:ext cx="95303" cy="47560"/>
            </a:xfrm>
            <a:custGeom>
              <a:avLst/>
              <a:gdLst/>
              <a:ahLst/>
              <a:cxnLst/>
              <a:rect l="l" t="t" r="r" b="b"/>
              <a:pathLst>
                <a:path w="127071" h="63413" extrusionOk="0">
                  <a:moveTo>
                    <a:pt x="0" y="63414"/>
                  </a:moveTo>
                  <a:cubicBezTo>
                    <a:pt x="0" y="28392"/>
                    <a:pt x="28448" y="0"/>
                    <a:pt x="63533" y="0"/>
                  </a:cubicBezTo>
                  <a:cubicBezTo>
                    <a:pt x="98624" y="0"/>
                    <a:pt x="127071" y="28392"/>
                    <a:pt x="127071" y="63414"/>
                  </a:cubicBezTo>
                  <a:close/>
                </a:path>
              </a:pathLst>
            </a:custGeom>
            <a:solidFill>
              <a:schemeClr val="accent6"/>
            </a:soli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434" name="Google Shape;434;p23"/>
            <p:cNvSpPr/>
            <p:nvPr/>
          </p:nvSpPr>
          <p:spPr>
            <a:xfrm>
              <a:off x="1141730" y="2728872"/>
              <a:ext cx="208507" cy="162355"/>
            </a:xfrm>
            <a:custGeom>
              <a:avLst/>
              <a:gdLst/>
              <a:ahLst/>
              <a:cxnLst/>
              <a:rect l="l" t="t" r="r" b="b"/>
              <a:pathLst>
                <a:path w="278010" h="216473" extrusionOk="0">
                  <a:moveTo>
                    <a:pt x="0" y="216474"/>
                  </a:moveTo>
                  <a:lnTo>
                    <a:pt x="0" y="138732"/>
                  </a:lnTo>
                  <a:cubicBezTo>
                    <a:pt x="0" y="62113"/>
                    <a:pt x="62234" y="0"/>
                    <a:pt x="139003" y="0"/>
                  </a:cubicBezTo>
                  <a:cubicBezTo>
                    <a:pt x="215772" y="0"/>
                    <a:pt x="278011" y="62113"/>
                    <a:pt x="278011" y="138732"/>
                  </a:cubicBezTo>
                  <a:lnTo>
                    <a:pt x="278011" y="216474"/>
                  </a:lnTo>
                  <a:close/>
                </a:path>
              </a:pathLst>
            </a:custGeom>
            <a:solidFill>
              <a:schemeClr val="accent6"/>
            </a:soli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435" name="Google Shape;435;p23"/>
            <p:cNvSpPr/>
            <p:nvPr/>
          </p:nvSpPr>
          <p:spPr>
            <a:xfrm>
              <a:off x="1138353" y="2875896"/>
              <a:ext cx="215260" cy="33433"/>
            </a:xfrm>
            <a:custGeom>
              <a:avLst/>
              <a:gdLst/>
              <a:ahLst/>
              <a:cxnLst/>
              <a:rect l="l" t="t" r="r" b="b"/>
              <a:pathLst>
                <a:path w="287014" h="44578" extrusionOk="0">
                  <a:moveTo>
                    <a:pt x="264679" y="0"/>
                  </a:moveTo>
                  <a:cubicBezTo>
                    <a:pt x="277013" y="0"/>
                    <a:pt x="287014" y="9977"/>
                    <a:pt x="287014" y="22287"/>
                  </a:cubicBezTo>
                  <a:cubicBezTo>
                    <a:pt x="287014" y="34597"/>
                    <a:pt x="277013" y="44579"/>
                    <a:pt x="264679" y="44579"/>
                  </a:cubicBezTo>
                  <a:lnTo>
                    <a:pt x="22335" y="44579"/>
                  </a:lnTo>
                  <a:cubicBezTo>
                    <a:pt x="10001" y="44579"/>
                    <a:pt x="0" y="34597"/>
                    <a:pt x="0" y="22287"/>
                  </a:cubicBezTo>
                  <a:cubicBezTo>
                    <a:pt x="0" y="9977"/>
                    <a:pt x="10001" y="0"/>
                    <a:pt x="22335" y="0"/>
                  </a:cubicBezTo>
                  <a:close/>
                </a:path>
              </a:pathLst>
            </a:custGeom>
            <a:solidFill>
              <a:schemeClr val="lt1"/>
            </a:soli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436" name="Google Shape;436;p23"/>
            <p:cNvSpPr/>
            <p:nvPr/>
          </p:nvSpPr>
          <p:spPr>
            <a:xfrm>
              <a:off x="1164458" y="2813346"/>
              <a:ext cx="163324" cy="122295"/>
            </a:xfrm>
            <a:custGeom>
              <a:avLst/>
              <a:gdLst/>
              <a:ahLst/>
              <a:cxnLst/>
              <a:rect l="l" t="t" r="r" b="b"/>
              <a:pathLst>
                <a:path w="217766" h="163060" extrusionOk="0">
                  <a:moveTo>
                    <a:pt x="137818" y="5"/>
                  </a:moveTo>
                  <a:cubicBezTo>
                    <a:pt x="137818" y="5"/>
                    <a:pt x="154764" y="50735"/>
                    <a:pt x="217767" y="55488"/>
                  </a:cubicBezTo>
                  <a:lnTo>
                    <a:pt x="217396" y="55488"/>
                  </a:lnTo>
                  <a:lnTo>
                    <a:pt x="217396" y="114354"/>
                  </a:lnTo>
                  <a:cubicBezTo>
                    <a:pt x="217396" y="130947"/>
                    <a:pt x="212446" y="149002"/>
                    <a:pt x="205776" y="163061"/>
                  </a:cubicBezTo>
                  <a:lnTo>
                    <a:pt x="11625" y="163061"/>
                  </a:lnTo>
                  <a:cubicBezTo>
                    <a:pt x="4955" y="149002"/>
                    <a:pt x="0" y="130947"/>
                    <a:pt x="0" y="114354"/>
                  </a:cubicBezTo>
                  <a:lnTo>
                    <a:pt x="0" y="51949"/>
                  </a:lnTo>
                  <a:lnTo>
                    <a:pt x="160" y="50735"/>
                  </a:lnTo>
                  <a:cubicBezTo>
                    <a:pt x="160" y="50735"/>
                    <a:pt x="73306" y="54310"/>
                    <a:pt x="136976" y="809"/>
                  </a:cubicBezTo>
                  <a:cubicBezTo>
                    <a:pt x="138079" y="-118"/>
                    <a:pt x="137818" y="5"/>
                    <a:pt x="137818" y="5"/>
                  </a:cubicBezTo>
                  <a:close/>
                </a:path>
              </a:pathLst>
            </a:custGeom>
            <a:solidFill>
              <a:schemeClr val="lt1"/>
            </a:soli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437" name="Google Shape;437;p23"/>
            <p:cNvSpPr/>
            <p:nvPr/>
          </p:nvSpPr>
          <p:spPr>
            <a:xfrm>
              <a:off x="1267822" y="2813347"/>
              <a:ext cx="17" cy="23"/>
            </a:xfrm>
            <a:custGeom>
              <a:avLst/>
              <a:gdLst/>
              <a:ahLst/>
              <a:cxnLst/>
              <a:rect l="l" t="t" r="r" b="b"/>
              <a:pathLst>
                <a:path w="23" h="31" extrusionOk="0">
                  <a:moveTo>
                    <a:pt x="0" y="4"/>
                  </a:moveTo>
                  <a:cubicBezTo>
                    <a:pt x="0" y="4"/>
                    <a:pt x="5" y="17"/>
                    <a:pt x="9" y="31"/>
                  </a:cubicBezTo>
                  <a:cubicBezTo>
                    <a:pt x="46" y="-15"/>
                    <a:pt x="0" y="4"/>
                    <a:pt x="0" y="4"/>
                  </a:cubicBezTo>
                  <a:close/>
                </a:path>
              </a:pathLst>
            </a:custGeom>
            <a:solidFill>
              <a:srgbClr val="FADED2"/>
            </a:soli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438" name="Google Shape;438;p23"/>
            <p:cNvSpPr/>
            <p:nvPr/>
          </p:nvSpPr>
          <p:spPr>
            <a:xfrm>
              <a:off x="1081511" y="2934966"/>
              <a:ext cx="328946" cy="192841"/>
            </a:xfrm>
            <a:custGeom>
              <a:avLst/>
              <a:gdLst/>
              <a:ahLst/>
              <a:cxnLst/>
              <a:rect l="l" t="t" r="r" b="b"/>
              <a:pathLst>
                <a:path w="438594" h="257121" extrusionOk="0">
                  <a:moveTo>
                    <a:pt x="0" y="45259"/>
                  </a:moveTo>
                  <a:lnTo>
                    <a:pt x="0" y="32638"/>
                  </a:lnTo>
                  <a:cubicBezTo>
                    <a:pt x="0" y="14616"/>
                    <a:pt x="14640" y="0"/>
                    <a:pt x="32702" y="0"/>
                  </a:cubicBezTo>
                  <a:lnTo>
                    <a:pt x="405887" y="0"/>
                  </a:lnTo>
                  <a:cubicBezTo>
                    <a:pt x="423950" y="0"/>
                    <a:pt x="438594" y="14616"/>
                    <a:pt x="438594" y="32638"/>
                  </a:cubicBezTo>
                  <a:lnTo>
                    <a:pt x="438594" y="224483"/>
                  </a:lnTo>
                  <a:cubicBezTo>
                    <a:pt x="438594" y="242510"/>
                    <a:pt x="423950" y="257121"/>
                    <a:pt x="405887" y="257121"/>
                  </a:cubicBezTo>
                  <a:lnTo>
                    <a:pt x="0" y="257121"/>
                  </a:lnTo>
                  <a:close/>
                </a:path>
              </a:pathLst>
            </a:custGeom>
            <a:solidFill>
              <a:schemeClr val="accent3"/>
            </a:soli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439" name="Google Shape;439;p23"/>
            <p:cNvSpPr/>
            <p:nvPr/>
          </p:nvSpPr>
          <p:spPr>
            <a:xfrm>
              <a:off x="1207716" y="3004057"/>
              <a:ext cx="76534" cy="68033"/>
            </a:xfrm>
            <a:custGeom>
              <a:avLst/>
              <a:gdLst/>
              <a:ahLst/>
              <a:cxnLst/>
              <a:rect l="l" t="t" r="r" b="b"/>
              <a:pathLst>
                <a:path w="102046" h="90710" extrusionOk="0">
                  <a:moveTo>
                    <a:pt x="102046" y="25465"/>
                  </a:moveTo>
                  <a:cubicBezTo>
                    <a:pt x="102046" y="11402"/>
                    <a:pt x="90622" y="0"/>
                    <a:pt x="76536" y="0"/>
                  </a:cubicBezTo>
                  <a:cubicBezTo>
                    <a:pt x="62445" y="0"/>
                    <a:pt x="51021" y="11402"/>
                    <a:pt x="51021" y="25465"/>
                  </a:cubicBezTo>
                  <a:cubicBezTo>
                    <a:pt x="51021" y="11402"/>
                    <a:pt x="39601" y="0"/>
                    <a:pt x="25510" y="0"/>
                  </a:cubicBezTo>
                  <a:cubicBezTo>
                    <a:pt x="11424" y="0"/>
                    <a:pt x="0" y="11402"/>
                    <a:pt x="0" y="25465"/>
                  </a:cubicBezTo>
                  <a:cubicBezTo>
                    <a:pt x="0" y="31707"/>
                    <a:pt x="2255" y="37424"/>
                    <a:pt x="5993" y="41853"/>
                  </a:cubicBezTo>
                  <a:lnTo>
                    <a:pt x="5847" y="41908"/>
                  </a:lnTo>
                  <a:lnTo>
                    <a:pt x="51025" y="90710"/>
                  </a:lnTo>
                  <a:lnTo>
                    <a:pt x="96199" y="41908"/>
                  </a:lnTo>
                  <a:lnTo>
                    <a:pt x="96053" y="41853"/>
                  </a:lnTo>
                  <a:cubicBezTo>
                    <a:pt x="99791" y="37424"/>
                    <a:pt x="102046" y="31707"/>
                    <a:pt x="102046" y="25465"/>
                  </a:cubicBezTo>
                  <a:close/>
                </a:path>
              </a:pathLst>
            </a:custGeom>
            <a:solidFill>
              <a:schemeClr val="lt1"/>
            </a:soli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440" name="Google Shape;440;p23"/>
            <p:cNvSpPr/>
            <p:nvPr/>
          </p:nvSpPr>
          <p:spPr>
            <a:xfrm>
              <a:off x="1028000" y="2965599"/>
              <a:ext cx="107416" cy="138401"/>
            </a:xfrm>
            <a:custGeom>
              <a:avLst/>
              <a:gdLst/>
              <a:ahLst/>
              <a:cxnLst/>
              <a:rect l="l" t="t" r="r" b="b"/>
              <a:pathLst>
                <a:path w="143221" h="184534" extrusionOk="0">
                  <a:moveTo>
                    <a:pt x="84515" y="0"/>
                  </a:moveTo>
                  <a:lnTo>
                    <a:pt x="143221" y="131019"/>
                  </a:lnTo>
                  <a:lnTo>
                    <a:pt x="98885" y="184228"/>
                  </a:lnTo>
                  <a:lnTo>
                    <a:pt x="44675" y="184534"/>
                  </a:lnTo>
                  <a:lnTo>
                    <a:pt x="0" y="130992"/>
                  </a:lnTo>
                  <a:lnTo>
                    <a:pt x="58647" y="0"/>
                  </a:lnTo>
                  <a:close/>
                </a:path>
              </a:pathLst>
            </a:custGeom>
            <a:solidFill>
              <a:schemeClr val="lt1"/>
            </a:soli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441" name="Google Shape;441;p23"/>
            <p:cNvSpPr/>
            <p:nvPr/>
          </p:nvSpPr>
          <p:spPr>
            <a:xfrm>
              <a:off x="1048358" y="3102246"/>
              <a:ext cx="66725" cy="25564"/>
            </a:xfrm>
            <a:custGeom>
              <a:avLst/>
              <a:gdLst/>
              <a:ahLst/>
              <a:cxnLst/>
              <a:rect l="l" t="t" r="r" b="b"/>
              <a:pathLst>
                <a:path w="88966" h="34085" extrusionOk="0">
                  <a:moveTo>
                    <a:pt x="77149" y="34086"/>
                  </a:moveTo>
                  <a:lnTo>
                    <a:pt x="11817" y="34072"/>
                  </a:lnTo>
                  <a:cubicBezTo>
                    <a:pt x="5293" y="34068"/>
                    <a:pt x="9" y="28940"/>
                    <a:pt x="5" y="22607"/>
                  </a:cubicBezTo>
                  <a:lnTo>
                    <a:pt x="0" y="11465"/>
                  </a:lnTo>
                  <a:cubicBezTo>
                    <a:pt x="0" y="5132"/>
                    <a:pt x="5289" y="-5"/>
                    <a:pt x="11817" y="0"/>
                  </a:cubicBezTo>
                  <a:lnTo>
                    <a:pt x="77149" y="14"/>
                  </a:lnTo>
                  <a:cubicBezTo>
                    <a:pt x="83668" y="14"/>
                    <a:pt x="88957" y="5141"/>
                    <a:pt x="88957" y="11475"/>
                  </a:cubicBezTo>
                  <a:lnTo>
                    <a:pt x="88966" y="22616"/>
                  </a:lnTo>
                  <a:cubicBezTo>
                    <a:pt x="88966" y="28954"/>
                    <a:pt x="83673" y="34086"/>
                    <a:pt x="77149" y="34086"/>
                  </a:cubicBezTo>
                  <a:close/>
                </a:path>
              </a:pathLst>
            </a:custGeom>
            <a:solidFill>
              <a:schemeClr val="accent2"/>
            </a:soli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442" name="Google Shape;442;p23"/>
            <p:cNvSpPr/>
            <p:nvPr/>
          </p:nvSpPr>
          <p:spPr>
            <a:xfrm>
              <a:off x="1392888" y="2813367"/>
              <a:ext cx="29341" cy="31646"/>
            </a:xfrm>
            <a:custGeom>
              <a:avLst/>
              <a:gdLst/>
              <a:ahLst/>
              <a:cxnLst/>
              <a:rect l="l" t="t" r="r" b="b"/>
              <a:pathLst>
                <a:path w="39121" h="42195" extrusionOk="0">
                  <a:moveTo>
                    <a:pt x="0" y="0"/>
                  </a:moveTo>
                  <a:lnTo>
                    <a:pt x="0" y="25693"/>
                  </a:lnTo>
                  <a:cubicBezTo>
                    <a:pt x="0" y="34807"/>
                    <a:pt x="7563" y="42195"/>
                    <a:pt x="16896" y="42195"/>
                  </a:cubicBezTo>
                  <a:lnTo>
                    <a:pt x="22225" y="42195"/>
                  </a:lnTo>
                  <a:cubicBezTo>
                    <a:pt x="31559" y="42195"/>
                    <a:pt x="39121" y="34807"/>
                    <a:pt x="39121" y="25693"/>
                  </a:cubicBezTo>
                  <a:lnTo>
                    <a:pt x="39121" y="0"/>
                  </a:lnTo>
                  <a:close/>
                </a:path>
              </a:pathLst>
            </a:custGeom>
            <a:solidFill>
              <a:schemeClr val="lt2"/>
            </a:soli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443" name="Google Shape;443;p23"/>
            <p:cNvSpPr/>
            <p:nvPr/>
          </p:nvSpPr>
          <p:spPr>
            <a:xfrm>
              <a:off x="1351488" y="2692882"/>
              <a:ext cx="112142" cy="129992"/>
            </a:xfrm>
            <a:custGeom>
              <a:avLst/>
              <a:gdLst/>
              <a:ahLst/>
              <a:cxnLst/>
              <a:rect l="l" t="t" r="r" b="b"/>
              <a:pathLst>
                <a:path w="149523" h="173322" extrusionOk="0">
                  <a:moveTo>
                    <a:pt x="149524" y="73028"/>
                  </a:moveTo>
                  <a:cubicBezTo>
                    <a:pt x="149524" y="32111"/>
                    <a:pt x="115069" y="-952"/>
                    <a:pt x="72951" y="21"/>
                  </a:cubicBezTo>
                  <a:cubicBezTo>
                    <a:pt x="32847" y="948"/>
                    <a:pt x="332" y="33230"/>
                    <a:pt x="3" y="72416"/>
                  </a:cubicBezTo>
                  <a:cubicBezTo>
                    <a:pt x="-254" y="102621"/>
                    <a:pt x="18275" y="128616"/>
                    <a:pt x="44856" y="139967"/>
                  </a:cubicBezTo>
                  <a:lnTo>
                    <a:pt x="44856" y="157318"/>
                  </a:lnTo>
                  <a:cubicBezTo>
                    <a:pt x="44856" y="166158"/>
                    <a:pt x="52190" y="173322"/>
                    <a:pt x="61239" y="173322"/>
                  </a:cubicBezTo>
                  <a:lnTo>
                    <a:pt x="88282" y="173322"/>
                  </a:lnTo>
                  <a:cubicBezTo>
                    <a:pt x="97327" y="173322"/>
                    <a:pt x="104666" y="166158"/>
                    <a:pt x="104666" y="157318"/>
                  </a:cubicBezTo>
                  <a:lnTo>
                    <a:pt x="104666" y="139967"/>
                  </a:lnTo>
                  <a:cubicBezTo>
                    <a:pt x="131063" y="128693"/>
                    <a:pt x="149524" y="102973"/>
                    <a:pt x="149524" y="73028"/>
                  </a:cubicBezTo>
                  <a:close/>
                </a:path>
              </a:pathLst>
            </a:custGeom>
            <a:solidFill>
              <a:schemeClr val="accent5"/>
            </a:soli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444" name="Google Shape;444;p23"/>
            <p:cNvSpPr/>
            <p:nvPr/>
          </p:nvSpPr>
          <p:spPr>
            <a:xfrm>
              <a:off x="1078268" y="2792334"/>
              <a:ext cx="33688" cy="33583"/>
            </a:xfrm>
            <a:custGeom>
              <a:avLst/>
              <a:gdLst/>
              <a:ahLst/>
              <a:cxnLst/>
              <a:rect l="l" t="t" r="r" b="b"/>
              <a:pathLst>
                <a:path w="44917" h="44777" extrusionOk="0">
                  <a:moveTo>
                    <a:pt x="2603" y="42213"/>
                  </a:moveTo>
                  <a:cubicBezTo>
                    <a:pt x="5984" y="45592"/>
                    <a:pt x="11625" y="45592"/>
                    <a:pt x="15006" y="42213"/>
                  </a:cubicBezTo>
                  <a:lnTo>
                    <a:pt x="22450" y="34784"/>
                  </a:lnTo>
                  <a:lnTo>
                    <a:pt x="29893" y="42213"/>
                  </a:lnTo>
                  <a:cubicBezTo>
                    <a:pt x="37826" y="50131"/>
                    <a:pt x="50408" y="37925"/>
                    <a:pt x="42296" y="29834"/>
                  </a:cubicBezTo>
                  <a:lnTo>
                    <a:pt x="34853" y="22405"/>
                  </a:lnTo>
                  <a:lnTo>
                    <a:pt x="42296" y="14976"/>
                  </a:lnTo>
                  <a:cubicBezTo>
                    <a:pt x="50060" y="7232"/>
                    <a:pt x="38009" y="-5503"/>
                    <a:pt x="29893" y="2598"/>
                  </a:cubicBezTo>
                  <a:lnTo>
                    <a:pt x="22450" y="10027"/>
                  </a:lnTo>
                  <a:lnTo>
                    <a:pt x="15006" y="2598"/>
                  </a:lnTo>
                  <a:cubicBezTo>
                    <a:pt x="7242" y="-5151"/>
                    <a:pt x="-5513" y="6881"/>
                    <a:pt x="2603" y="14976"/>
                  </a:cubicBezTo>
                  <a:lnTo>
                    <a:pt x="10047" y="22405"/>
                  </a:lnTo>
                  <a:lnTo>
                    <a:pt x="2603" y="29834"/>
                  </a:lnTo>
                  <a:cubicBezTo>
                    <a:pt x="-824" y="33250"/>
                    <a:pt x="-824" y="38793"/>
                    <a:pt x="2603" y="42213"/>
                  </a:cubicBezTo>
                  <a:close/>
                </a:path>
              </a:pathLst>
            </a:custGeom>
            <a:solidFill>
              <a:schemeClr val="accent5"/>
            </a:soli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445" name="Google Shape;445;p23"/>
            <p:cNvSpPr/>
            <p:nvPr/>
          </p:nvSpPr>
          <p:spPr>
            <a:xfrm>
              <a:off x="1432641" y="2883405"/>
              <a:ext cx="33702" cy="33560"/>
            </a:xfrm>
            <a:custGeom>
              <a:avLst/>
              <a:gdLst/>
              <a:ahLst/>
              <a:cxnLst/>
              <a:rect l="l" t="t" r="r" b="b"/>
              <a:pathLst>
                <a:path w="44936" h="44746" extrusionOk="0">
                  <a:moveTo>
                    <a:pt x="42317" y="2567"/>
                  </a:moveTo>
                  <a:cubicBezTo>
                    <a:pt x="38891" y="-857"/>
                    <a:pt x="33336" y="-853"/>
                    <a:pt x="29910" y="2563"/>
                  </a:cubicBezTo>
                  <a:lnTo>
                    <a:pt x="22466" y="9992"/>
                  </a:lnTo>
                  <a:lnTo>
                    <a:pt x="15023" y="2563"/>
                  </a:lnTo>
                  <a:cubicBezTo>
                    <a:pt x="7263" y="-5181"/>
                    <a:pt x="-5496" y="6846"/>
                    <a:pt x="2620" y="14946"/>
                  </a:cubicBezTo>
                  <a:lnTo>
                    <a:pt x="10063" y="22375"/>
                  </a:lnTo>
                  <a:lnTo>
                    <a:pt x="2620" y="29799"/>
                  </a:lnTo>
                  <a:cubicBezTo>
                    <a:pt x="-5487" y="37891"/>
                    <a:pt x="7089" y="50100"/>
                    <a:pt x="15023" y="42183"/>
                  </a:cubicBezTo>
                  <a:lnTo>
                    <a:pt x="22466" y="34754"/>
                  </a:lnTo>
                  <a:lnTo>
                    <a:pt x="29910" y="42183"/>
                  </a:lnTo>
                  <a:cubicBezTo>
                    <a:pt x="37847" y="50100"/>
                    <a:pt x="50424" y="37891"/>
                    <a:pt x="42317" y="29799"/>
                  </a:cubicBezTo>
                  <a:lnTo>
                    <a:pt x="34874" y="22375"/>
                  </a:lnTo>
                  <a:lnTo>
                    <a:pt x="42317" y="14946"/>
                  </a:lnTo>
                  <a:cubicBezTo>
                    <a:pt x="45739" y="11526"/>
                    <a:pt x="45739" y="5983"/>
                    <a:pt x="42317" y="2567"/>
                  </a:cubicBezTo>
                  <a:close/>
                </a:path>
              </a:pathLst>
            </a:custGeom>
            <a:solidFill>
              <a:schemeClr val="accent5"/>
            </a:soli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446" name="Google Shape;446;p23"/>
            <p:cNvSpPr/>
            <p:nvPr/>
          </p:nvSpPr>
          <p:spPr>
            <a:xfrm>
              <a:off x="1025636" y="2883383"/>
              <a:ext cx="33689" cy="33583"/>
            </a:xfrm>
            <a:custGeom>
              <a:avLst/>
              <a:gdLst/>
              <a:ahLst/>
              <a:cxnLst/>
              <a:rect l="l" t="t" r="r" b="b"/>
              <a:pathLst>
                <a:path w="44919" h="44777" extrusionOk="0">
                  <a:moveTo>
                    <a:pt x="2603" y="42213"/>
                  </a:moveTo>
                  <a:cubicBezTo>
                    <a:pt x="5988" y="45592"/>
                    <a:pt x="11625" y="45592"/>
                    <a:pt x="15006" y="42213"/>
                  </a:cubicBezTo>
                  <a:lnTo>
                    <a:pt x="22449" y="34784"/>
                  </a:lnTo>
                  <a:lnTo>
                    <a:pt x="29893" y="42213"/>
                  </a:lnTo>
                  <a:cubicBezTo>
                    <a:pt x="37830" y="50131"/>
                    <a:pt x="50407" y="37925"/>
                    <a:pt x="42300" y="29834"/>
                  </a:cubicBezTo>
                  <a:lnTo>
                    <a:pt x="34857" y="22405"/>
                  </a:lnTo>
                  <a:lnTo>
                    <a:pt x="42300" y="14976"/>
                  </a:lnTo>
                  <a:cubicBezTo>
                    <a:pt x="50059" y="7232"/>
                    <a:pt x="38009" y="-5503"/>
                    <a:pt x="29893" y="2598"/>
                  </a:cubicBezTo>
                  <a:lnTo>
                    <a:pt x="22449" y="10027"/>
                  </a:lnTo>
                  <a:lnTo>
                    <a:pt x="15006" y="2598"/>
                  </a:lnTo>
                  <a:cubicBezTo>
                    <a:pt x="7246" y="-5147"/>
                    <a:pt x="-5513" y="6881"/>
                    <a:pt x="2603" y="14976"/>
                  </a:cubicBezTo>
                  <a:lnTo>
                    <a:pt x="10046" y="22405"/>
                  </a:lnTo>
                  <a:lnTo>
                    <a:pt x="2603" y="29834"/>
                  </a:lnTo>
                  <a:cubicBezTo>
                    <a:pt x="-824" y="33250"/>
                    <a:pt x="-824" y="38793"/>
                    <a:pt x="2603" y="42213"/>
                  </a:cubicBezTo>
                  <a:close/>
                </a:path>
              </a:pathLst>
            </a:custGeom>
            <a:solidFill>
              <a:schemeClr val="accent5"/>
            </a:soli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447" name="Google Shape;447;p23"/>
            <p:cNvSpPr/>
            <p:nvPr/>
          </p:nvSpPr>
          <p:spPr>
            <a:xfrm>
              <a:off x="1021422" y="2685511"/>
              <a:ext cx="395612" cy="448865"/>
            </a:xfrm>
            <a:custGeom>
              <a:avLst/>
              <a:gdLst/>
              <a:ahLst/>
              <a:cxnLst/>
              <a:rect l="l" t="t" r="r" b="b"/>
              <a:pathLst>
                <a:path w="527482" h="598487" extrusionOk="0">
                  <a:moveTo>
                    <a:pt x="486005" y="323855"/>
                  </a:moveTo>
                  <a:lnTo>
                    <a:pt x="410206" y="323855"/>
                  </a:lnTo>
                  <a:cubicBezTo>
                    <a:pt x="412137" y="318403"/>
                    <a:pt x="413660" y="312841"/>
                    <a:pt x="414758" y="307179"/>
                  </a:cubicBezTo>
                  <a:lnTo>
                    <a:pt x="419882" y="307179"/>
                  </a:lnTo>
                  <a:cubicBezTo>
                    <a:pt x="437089" y="307179"/>
                    <a:pt x="451564" y="293540"/>
                    <a:pt x="451692" y="276367"/>
                  </a:cubicBezTo>
                  <a:cubicBezTo>
                    <a:pt x="451734" y="270400"/>
                    <a:pt x="450082" y="264815"/>
                    <a:pt x="447191" y="260062"/>
                  </a:cubicBezTo>
                  <a:lnTo>
                    <a:pt x="447191" y="195379"/>
                  </a:lnTo>
                  <a:cubicBezTo>
                    <a:pt x="447191" y="140161"/>
                    <a:pt x="416620" y="91938"/>
                    <a:pt x="371488" y="66665"/>
                  </a:cubicBezTo>
                  <a:cubicBezTo>
                    <a:pt x="368665" y="29438"/>
                    <a:pt x="337427" y="0"/>
                    <a:pt x="299413" y="0"/>
                  </a:cubicBezTo>
                  <a:cubicBezTo>
                    <a:pt x="261426" y="0"/>
                    <a:pt x="230206" y="29401"/>
                    <a:pt x="227347" y="66596"/>
                  </a:cubicBezTo>
                  <a:cubicBezTo>
                    <a:pt x="220869" y="70227"/>
                    <a:pt x="214614" y="74345"/>
                    <a:pt x="208639" y="78989"/>
                  </a:cubicBezTo>
                  <a:cubicBezTo>
                    <a:pt x="199718" y="85929"/>
                    <a:pt x="210506" y="99746"/>
                    <a:pt x="219427" y="92801"/>
                  </a:cubicBezTo>
                  <a:cubicBezTo>
                    <a:pt x="242216" y="75076"/>
                    <a:pt x="270526" y="65405"/>
                    <a:pt x="299413" y="65405"/>
                  </a:cubicBezTo>
                  <a:cubicBezTo>
                    <a:pt x="370326" y="65405"/>
                    <a:pt x="429645" y="124659"/>
                    <a:pt x="429645" y="195379"/>
                  </a:cubicBezTo>
                  <a:lnTo>
                    <a:pt x="429645" y="246437"/>
                  </a:lnTo>
                  <a:cubicBezTo>
                    <a:pt x="425496" y="245176"/>
                    <a:pt x="421186" y="244980"/>
                    <a:pt x="416886" y="245090"/>
                  </a:cubicBezTo>
                  <a:lnTo>
                    <a:pt x="407859" y="245090"/>
                  </a:lnTo>
                  <a:cubicBezTo>
                    <a:pt x="403156" y="245090"/>
                    <a:pt x="399340" y="248893"/>
                    <a:pt x="399340" y="253587"/>
                  </a:cubicBezTo>
                  <a:lnTo>
                    <a:pt x="399340" y="284801"/>
                  </a:lnTo>
                  <a:cubicBezTo>
                    <a:pt x="399340" y="298394"/>
                    <a:pt x="396659" y="311513"/>
                    <a:pt x="391384" y="323855"/>
                  </a:cubicBezTo>
                  <a:lnTo>
                    <a:pt x="207445" y="323855"/>
                  </a:lnTo>
                  <a:cubicBezTo>
                    <a:pt x="202166" y="311513"/>
                    <a:pt x="199489" y="298394"/>
                    <a:pt x="199489" y="284801"/>
                  </a:cubicBezTo>
                  <a:lnTo>
                    <a:pt x="199489" y="253569"/>
                  </a:lnTo>
                  <a:cubicBezTo>
                    <a:pt x="199489" y="248870"/>
                    <a:pt x="195669" y="245062"/>
                    <a:pt x="190962" y="245067"/>
                  </a:cubicBezTo>
                  <a:cubicBezTo>
                    <a:pt x="186290" y="245076"/>
                    <a:pt x="181944" y="245090"/>
                    <a:pt x="181944" y="245090"/>
                  </a:cubicBezTo>
                  <a:cubicBezTo>
                    <a:pt x="177644" y="244980"/>
                    <a:pt x="173329" y="245176"/>
                    <a:pt x="169184" y="246437"/>
                  </a:cubicBezTo>
                  <a:lnTo>
                    <a:pt x="169184" y="195379"/>
                  </a:lnTo>
                  <a:cubicBezTo>
                    <a:pt x="169184" y="170621"/>
                    <a:pt x="176180" y="146549"/>
                    <a:pt x="189420" y="125755"/>
                  </a:cubicBezTo>
                  <a:cubicBezTo>
                    <a:pt x="195491" y="116225"/>
                    <a:pt x="180686" y="106833"/>
                    <a:pt x="174615" y="116362"/>
                  </a:cubicBezTo>
                  <a:cubicBezTo>
                    <a:pt x="159581" y="139964"/>
                    <a:pt x="151639" y="167288"/>
                    <a:pt x="151639" y="195379"/>
                  </a:cubicBezTo>
                  <a:lnTo>
                    <a:pt x="151639" y="260062"/>
                  </a:lnTo>
                  <a:cubicBezTo>
                    <a:pt x="148743" y="264815"/>
                    <a:pt x="147092" y="270400"/>
                    <a:pt x="147137" y="276367"/>
                  </a:cubicBezTo>
                  <a:cubicBezTo>
                    <a:pt x="147261" y="293536"/>
                    <a:pt x="161741" y="307179"/>
                    <a:pt x="178948" y="307179"/>
                  </a:cubicBezTo>
                  <a:lnTo>
                    <a:pt x="184072" y="307179"/>
                  </a:lnTo>
                  <a:cubicBezTo>
                    <a:pt x="185165" y="312841"/>
                    <a:pt x="186688" y="318403"/>
                    <a:pt x="188624" y="323855"/>
                  </a:cubicBezTo>
                  <a:lnTo>
                    <a:pt x="112820" y="323855"/>
                  </a:lnTo>
                  <a:cubicBezTo>
                    <a:pt x="90137" y="323855"/>
                    <a:pt x="71663" y="342119"/>
                    <a:pt x="71361" y="364689"/>
                  </a:cubicBezTo>
                  <a:lnTo>
                    <a:pt x="67417" y="364689"/>
                  </a:lnTo>
                  <a:cubicBezTo>
                    <a:pt x="63959" y="364689"/>
                    <a:pt x="60820" y="366717"/>
                    <a:pt x="59411" y="369872"/>
                  </a:cubicBezTo>
                  <a:lnTo>
                    <a:pt x="764" y="500873"/>
                  </a:lnTo>
                  <a:cubicBezTo>
                    <a:pt x="-595" y="503900"/>
                    <a:pt x="-115" y="507435"/>
                    <a:pt x="1995" y="510001"/>
                  </a:cubicBezTo>
                  <a:lnTo>
                    <a:pt x="35589" y="550808"/>
                  </a:lnTo>
                  <a:cubicBezTo>
                    <a:pt x="34775" y="551392"/>
                    <a:pt x="33988" y="552018"/>
                    <a:pt x="33260" y="552726"/>
                  </a:cubicBezTo>
                  <a:cubicBezTo>
                    <a:pt x="29312" y="556557"/>
                    <a:pt x="27139" y="561666"/>
                    <a:pt x="27143" y="567118"/>
                  </a:cubicBezTo>
                  <a:lnTo>
                    <a:pt x="27148" y="578259"/>
                  </a:lnTo>
                  <a:cubicBezTo>
                    <a:pt x="27148" y="589405"/>
                    <a:pt x="36385" y="598469"/>
                    <a:pt x="47731" y="598473"/>
                  </a:cubicBezTo>
                  <a:lnTo>
                    <a:pt x="113063" y="598487"/>
                  </a:lnTo>
                  <a:cubicBezTo>
                    <a:pt x="113131" y="598487"/>
                    <a:pt x="113195" y="598478"/>
                    <a:pt x="113264" y="598478"/>
                  </a:cubicBezTo>
                  <a:cubicBezTo>
                    <a:pt x="113328" y="598478"/>
                    <a:pt x="113387" y="598487"/>
                    <a:pt x="113451" y="598487"/>
                  </a:cubicBezTo>
                  <a:lnTo>
                    <a:pt x="398828" y="598487"/>
                  </a:lnTo>
                  <a:cubicBezTo>
                    <a:pt x="410142" y="598487"/>
                    <a:pt x="410142" y="580976"/>
                    <a:pt x="398828" y="580976"/>
                  </a:cubicBezTo>
                  <a:lnTo>
                    <a:pt x="133444" y="580976"/>
                  </a:lnTo>
                  <a:cubicBezTo>
                    <a:pt x="133568" y="580081"/>
                    <a:pt x="133650" y="579182"/>
                    <a:pt x="133650" y="578264"/>
                  </a:cubicBezTo>
                  <a:lnTo>
                    <a:pt x="133646" y="567123"/>
                  </a:lnTo>
                  <a:cubicBezTo>
                    <a:pt x="133646" y="560433"/>
                    <a:pt x="130301" y="554506"/>
                    <a:pt x="125186" y="550826"/>
                  </a:cubicBezTo>
                  <a:lnTo>
                    <a:pt x="158767" y="510028"/>
                  </a:lnTo>
                  <a:cubicBezTo>
                    <a:pt x="160881" y="507467"/>
                    <a:pt x="161357" y="503928"/>
                    <a:pt x="159998" y="500900"/>
                  </a:cubicBezTo>
                  <a:lnTo>
                    <a:pt x="152957" y="485189"/>
                  </a:lnTo>
                  <a:cubicBezTo>
                    <a:pt x="148336" y="474878"/>
                    <a:pt x="132323" y="482024"/>
                    <a:pt x="136944" y="492334"/>
                  </a:cubicBezTo>
                  <a:lnTo>
                    <a:pt x="141766" y="503101"/>
                  </a:lnTo>
                  <a:lnTo>
                    <a:pt x="108561" y="543443"/>
                  </a:lnTo>
                  <a:cubicBezTo>
                    <a:pt x="107252" y="545036"/>
                    <a:pt x="106543" y="547041"/>
                    <a:pt x="106566" y="549100"/>
                  </a:cubicBezTo>
                  <a:lnTo>
                    <a:pt x="106657" y="558091"/>
                  </a:lnTo>
                  <a:cubicBezTo>
                    <a:pt x="106694" y="561593"/>
                    <a:pt x="109549" y="564415"/>
                    <a:pt x="113058" y="564415"/>
                  </a:cubicBezTo>
                  <a:cubicBezTo>
                    <a:pt x="114737" y="564415"/>
                    <a:pt x="116100" y="565629"/>
                    <a:pt x="116105" y="567127"/>
                  </a:cubicBezTo>
                  <a:lnTo>
                    <a:pt x="116110" y="578268"/>
                  </a:lnTo>
                  <a:cubicBezTo>
                    <a:pt x="116110" y="579136"/>
                    <a:pt x="115670" y="579743"/>
                    <a:pt x="115304" y="580095"/>
                  </a:cubicBezTo>
                  <a:cubicBezTo>
                    <a:pt x="114966" y="580424"/>
                    <a:pt x="114225" y="580976"/>
                    <a:pt x="113063" y="580976"/>
                  </a:cubicBezTo>
                  <a:lnTo>
                    <a:pt x="47736" y="580962"/>
                  </a:lnTo>
                  <a:cubicBezTo>
                    <a:pt x="46057" y="580962"/>
                    <a:pt x="44693" y="579748"/>
                    <a:pt x="44693" y="578250"/>
                  </a:cubicBezTo>
                  <a:lnTo>
                    <a:pt x="44689" y="567109"/>
                  </a:lnTo>
                  <a:cubicBezTo>
                    <a:pt x="44689" y="566241"/>
                    <a:pt x="45123" y="565634"/>
                    <a:pt x="45489" y="565282"/>
                  </a:cubicBezTo>
                  <a:cubicBezTo>
                    <a:pt x="45828" y="564954"/>
                    <a:pt x="46569" y="564401"/>
                    <a:pt x="47731" y="564401"/>
                  </a:cubicBezTo>
                  <a:lnTo>
                    <a:pt x="47791" y="564401"/>
                  </a:lnTo>
                  <a:cubicBezTo>
                    <a:pt x="51327" y="564401"/>
                    <a:pt x="54191" y="561543"/>
                    <a:pt x="54191" y="558013"/>
                  </a:cubicBezTo>
                  <a:lnTo>
                    <a:pt x="54191" y="548959"/>
                  </a:lnTo>
                  <a:cubicBezTo>
                    <a:pt x="54191" y="546931"/>
                    <a:pt x="53487" y="544963"/>
                    <a:pt x="52196" y="543393"/>
                  </a:cubicBezTo>
                  <a:lnTo>
                    <a:pt x="18995" y="503069"/>
                  </a:lnTo>
                  <a:lnTo>
                    <a:pt x="71585" y="385597"/>
                  </a:lnTo>
                  <a:lnTo>
                    <a:pt x="71604" y="465285"/>
                  </a:lnTo>
                  <a:cubicBezTo>
                    <a:pt x="63556" y="468650"/>
                    <a:pt x="57997" y="476737"/>
                    <a:pt x="57997" y="485481"/>
                  </a:cubicBezTo>
                  <a:cubicBezTo>
                    <a:pt x="58002" y="497590"/>
                    <a:pt x="68040" y="507439"/>
                    <a:pt x="80379" y="507444"/>
                  </a:cubicBezTo>
                  <a:cubicBezTo>
                    <a:pt x="92351" y="507444"/>
                    <a:pt x="102760" y="497535"/>
                    <a:pt x="102755" y="485485"/>
                  </a:cubicBezTo>
                  <a:cubicBezTo>
                    <a:pt x="102755" y="476431"/>
                    <a:pt x="97137" y="468641"/>
                    <a:pt x="89144" y="465285"/>
                  </a:cubicBezTo>
                  <a:lnTo>
                    <a:pt x="89126" y="385611"/>
                  </a:lnTo>
                  <a:lnTo>
                    <a:pt x="118113" y="450308"/>
                  </a:lnTo>
                  <a:cubicBezTo>
                    <a:pt x="122734" y="460618"/>
                    <a:pt x="138751" y="453468"/>
                    <a:pt x="134131" y="443162"/>
                  </a:cubicBezTo>
                  <a:lnTo>
                    <a:pt x="101296" y="369872"/>
                  </a:lnTo>
                  <a:cubicBezTo>
                    <a:pt x="99882" y="366721"/>
                    <a:pt x="96748" y="364694"/>
                    <a:pt x="93289" y="364694"/>
                  </a:cubicBezTo>
                  <a:lnTo>
                    <a:pt x="88916" y="364694"/>
                  </a:lnTo>
                  <a:cubicBezTo>
                    <a:pt x="89217" y="351781"/>
                    <a:pt x="99813" y="341361"/>
                    <a:pt x="112820" y="341361"/>
                  </a:cubicBezTo>
                  <a:lnTo>
                    <a:pt x="486005" y="341361"/>
                  </a:lnTo>
                  <a:cubicBezTo>
                    <a:pt x="499222" y="341361"/>
                    <a:pt x="509937" y="352055"/>
                    <a:pt x="509937" y="365246"/>
                  </a:cubicBezTo>
                  <a:lnTo>
                    <a:pt x="509937" y="557091"/>
                  </a:lnTo>
                  <a:cubicBezTo>
                    <a:pt x="509937" y="570282"/>
                    <a:pt x="499222" y="580976"/>
                    <a:pt x="486005" y="580976"/>
                  </a:cubicBezTo>
                  <a:lnTo>
                    <a:pt x="452630" y="580976"/>
                  </a:lnTo>
                  <a:cubicBezTo>
                    <a:pt x="441316" y="580976"/>
                    <a:pt x="441316" y="598482"/>
                    <a:pt x="452630" y="598482"/>
                  </a:cubicBezTo>
                  <a:lnTo>
                    <a:pt x="486005" y="598482"/>
                  </a:lnTo>
                  <a:cubicBezTo>
                    <a:pt x="508912" y="598482"/>
                    <a:pt x="527482" y="579953"/>
                    <a:pt x="527482" y="557091"/>
                  </a:cubicBezTo>
                  <a:lnTo>
                    <a:pt x="527482" y="365246"/>
                  </a:lnTo>
                  <a:cubicBezTo>
                    <a:pt x="527482" y="342389"/>
                    <a:pt x="508912" y="323855"/>
                    <a:pt x="486005" y="323855"/>
                  </a:cubicBezTo>
                  <a:close/>
                  <a:moveTo>
                    <a:pt x="299413" y="47894"/>
                  </a:moveTo>
                  <a:cubicBezTo>
                    <a:pt x="281076" y="47894"/>
                    <a:pt x="263307" y="51186"/>
                    <a:pt x="246658" y="57537"/>
                  </a:cubicBezTo>
                  <a:cubicBezTo>
                    <a:pt x="253086" y="34483"/>
                    <a:pt x="274296" y="17511"/>
                    <a:pt x="299413" y="17511"/>
                  </a:cubicBezTo>
                  <a:cubicBezTo>
                    <a:pt x="324566" y="17511"/>
                    <a:pt x="345799" y="34524"/>
                    <a:pt x="352195" y="57624"/>
                  </a:cubicBezTo>
                  <a:cubicBezTo>
                    <a:pt x="335793" y="51346"/>
                    <a:pt x="318001" y="47894"/>
                    <a:pt x="299413" y="47894"/>
                  </a:cubicBezTo>
                  <a:close/>
                  <a:moveTo>
                    <a:pt x="416886" y="284801"/>
                  </a:moveTo>
                  <a:lnTo>
                    <a:pt x="416886" y="262601"/>
                  </a:lnTo>
                  <a:lnTo>
                    <a:pt x="420587" y="262601"/>
                  </a:lnTo>
                  <a:cubicBezTo>
                    <a:pt x="428067" y="262601"/>
                    <a:pt x="434147" y="268669"/>
                    <a:pt x="434147" y="276135"/>
                  </a:cubicBezTo>
                  <a:cubicBezTo>
                    <a:pt x="434147" y="283600"/>
                    <a:pt x="428062" y="289668"/>
                    <a:pt x="420587" y="289668"/>
                  </a:cubicBezTo>
                  <a:lnTo>
                    <a:pt x="416776" y="289668"/>
                  </a:lnTo>
                  <a:cubicBezTo>
                    <a:pt x="416840" y="288052"/>
                    <a:pt x="416886" y="286431"/>
                    <a:pt x="416886" y="284801"/>
                  </a:cubicBezTo>
                  <a:close/>
                  <a:moveTo>
                    <a:pt x="178243" y="289668"/>
                  </a:moveTo>
                  <a:cubicBezTo>
                    <a:pt x="170763" y="289668"/>
                    <a:pt x="164683" y="283600"/>
                    <a:pt x="164683" y="276135"/>
                  </a:cubicBezTo>
                  <a:cubicBezTo>
                    <a:pt x="164683" y="268669"/>
                    <a:pt x="170763" y="262601"/>
                    <a:pt x="178243" y="262601"/>
                  </a:cubicBezTo>
                  <a:lnTo>
                    <a:pt x="181944" y="262601"/>
                  </a:lnTo>
                  <a:lnTo>
                    <a:pt x="181944" y="284801"/>
                  </a:lnTo>
                  <a:cubicBezTo>
                    <a:pt x="181944" y="286431"/>
                    <a:pt x="181990" y="288052"/>
                    <a:pt x="182054" y="289668"/>
                  </a:cubicBezTo>
                  <a:close/>
                  <a:moveTo>
                    <a:pt x="83888" y="488549"/>
                  </a:moveTo>
                  <a:cubicBezTo>
                    <a:pt x="82963" y="489444"/>
                    <a:pt x="81719" y="489933"/>
                    <a:pt x="80383" y="489933"/>
                  </a:cubicBezTo>
                  <a:cubicBezTo>
                    <a:pt x="77716" y="489933"/>
                    <a:pt x="75543" y="487937"/>
                    <a:pt x="75543" y="485481"/>
                  </a:cubicBezTo>
                  <a:cubicBezTo>
                    <a:pt x="75543" y="483942"/>
                    <a:pt x="76371" y="482905"/>
                    <a:pt x="76869" y="482426"/>
                  </a:cubicBezTo>
                  <a:cubicBezTo>
                    <a:pt x="77789" y="481527"/>
                    <a:pt x="79033" y="481038"/>
                    <a:pt x="80374" y="481038"/>
                  </a:cubicBezTo>
                  <a:cubicBezTo>
                    <a:pt x="83041" y="481038"/>
                    <a:pt x="85210" y="483033"/>
                    <a:pt x="85214" y="485490"/>
                  </a:cubicBezTo>
                  <a:cubicBezTo>
                    <a:pt x="85214" y="487029"/>
                    <a:pt x="84382" y="488065"/>
                    <a:pt x="83888" y="488549"/>
                  </a:cubicBezTo>
                  <a:close/>
                </a:path>
              </a:pathLst>
            </a:custGeom>
            <a:solidFill>
              <a:schemeClr val="dk1"/>
            </a:soli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448" name="Google Shape;448;p23"/>
            <p:cNvSpPr/>
            <p:nvPr/>
          </p:nvSpPr>
          <p:spPr>
            <a:xfrm>
              <a:off x="1193566" y="2864359"/>
              <a:ext cx="45272" cy="28947"/>
            </a:xfrm>
            <a:custGeom>
              <a:avLst/>
              <a:gdLst/>
              <a:ahLst/>
              <a:cxnLst/>
              <a:rect l="l" t="t" r="r" b="b"/>
              <a:pathLst>
                <a:path w="60362" h="38596" extrusionOk="0">
                  <a:moveTo>
                    <a:pt x="30181" y="0"/>
                  </a:moveTo>
                  <a:cubicBezTo>
                    <a:pt x="13538" y="0"/>
                    <a:pt x="0" y="13516"/>
                    <a:pt x="0" y="30127"/>
                  </a:cubicBezTo>
                  <a:cubicBezTo>
                    <a:pt x="0" y="41419"/>
                    <a:pt x="17541" y="41419"/>
                    <a:pt x="17541" y="30127"/>
                  </a:cubicBezTo>
                  <a:cubicBezTo>
                    <a:pt x="17541" y="23168"/>
                    <a:pt x="23214" y="17511"/>
                    <a:pt x="30181" y="17511"/>
                  </a:cubicBezTo>
                  <a:cubicBezTo>
                    <a:pt x="37149" y="17511"/>
                    <a:pt x="42818" y="23168"/>
                    <a:pt x="42818" y="30127"/>
                  </a:cubicBezTo>
                  <a:cubicBezTo>
                    <a:pt x="42818" y="41419"/>
                    <a:pt x="60363" y="41419"/>
                    <a:pt x="60363" y="30127"/>
                  </a:cubicBezTo>
                  <a:cubicBezTo>
                    <a:pt x="60363" y="13516"/>
                    <a:pt x="46825" y="0"/>
                    <a:pt x="30181" y="0"/>
                  </a:cubicBezTo>
                  <a:close/>
                </a:path>
              </a:pathLst>
            </a:custGeom>
            <a:solidFill>
              <a:schemeClr val="lt2"/>
            </a:soli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449" name="Google Shape;449;p23"/>
            <p:cNvSpPr/>
            <p:nvPr/>
          </p:nvSpPr>
          <p:spPr>
            <a:xfrm>
              <a:off x="1253129" y="2864359"/>
              <a:ext cx="45272" cy="28947"/>
            </a:xfrm>
            <a:custGeom>
              <a:avLst/>
              <a:gdLst/>
              <a:ahLst/>
              <a:cxnLst/>
              <a:rect l="l" t="t" r="r" b="b"/>
              <a:pathLst>
                <a:path w="60362" h="38596" extrusionOk="0">
                  <a:moveTo>
                    <a:pt x="30181" y="0"/>
                  </a:moveTo>
                  <a:cubicBezTo>
                    <a:pt x="13538" y="0"/>
                    <a:pt x="0" y="13516"/>
                    <a:pt x="0" y="30127"/>
                  </a:cubicBezTo>
                  <a:cubicBezTo>
                    <a:pt x="0" y="41419"/>
                    <a:pt x="17541" y="41419"/>
                    <a:pt x="17541" y="30127"/>
                  </a:cubicBezTo>
                  <a:cubicBezTo>
                    <a:pt x="17541" y="23168"/>
                    <a:pt x="23209" y="17511"/>
                    <a:pt x="30181" y="17511"/>
                  </a:cubicBezTo>
                  <a:cubicBezTo>
                    <a:pt x="37149" y="17511"/>
                    <a:pt x="42818" y="23168"/>
                    <a:pt x="42818" y="30127"/>
                  </a:cubicBezTo>
                  <a:cubicBezTo>
                    <a:pt x="42818" y="41419"/>
                    <a:pt x="60363" y="41419"/>
                    <a:pt x="60363" y="30127"/>
                  </a:cubicBezTo>
                  <a:cubicBezTo>
                    <a:pt x="60363" y="13516"/>
                    <a:pt x="46825" y="0"/>
                    <a:pt x="30181" y="0"/>
                  </a:cubicBezTo>
                  <a:close/>
                </a:path>
              </a:pathLst>
            </a:custGeom>
            <a:solidFill>
              <a:schemeClr val="lt2"/>
            </a:soli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450" name="Google Shape;450;p23"/>
            <p:cNvSpPr/>
            <p:nvPr/>
          </p:nvSpPr>
          <p:spPr>
            <a:xfrm>
              <a:off x="1025636" y="2719231"/>
              <a:ext cx="33689" cy="33584"/>
            </a:xfrm>
            <a:custGeom>
              <a:avLst/>
              <a:gdLst/>
              <a:ahLst/>
              <a:cxnLst/>
              <a:rect l="l" t="t" r="r" b="b"/>
              <a:pathLst>
                <a:path w="44919" h="44779" extrusionOk="0">
                  <a:moveTo>
                    <a:pt x="2603" y="42216"/>
                  </a:moveTo>
                  <a:cubicBezTo>
                    <a:pt x="5988" y="45590"/>
                    <a:pt x="11625" y="45590"/>
                    <a:pt x="15006" y="42216"/>
                  </a:cubicBezTo>
                  <a:lnTo>
                    <a:pt x="22449" y="34787"/>
                  </a:lnTo>
                  <a:lnTo>
                    <a:pt x="29893" y="42216"/>
                  </a:lnTo>
                  <a:cubicBezTo>
                    <a:pt x="37830" y="50133"/>
                    <a:pt x="50407" y="37924"/>
                    <a:pt x="42300" y="29832"/>
                  </a:cubicBezTo>
                  <a:lnTo>
                    <a:pt x="34857" y="22408"/>
                  </a:lnTo>
                  <a:lnTo>
                    <a:pt x="42300" y="14979"/>
                  </a:lnTo>
                  <a:cubicBezTo>
                    <a:pt x="50059" y="7230"/>
                    <a:pt x="38009" y="-5500"/>
                    <a:pt x="29893" y="2596"/>
                  </a:cubicBezTo>
                  <a:lnTo>
                    <a:pt x="22449" y="10025"/>
                  </a:lnTo>
                  <a:lnTo>
                    <a:pt x="15006" y="2596"/>
                  </a:lnTo>
                  <a:cubicBezTo>
                    <a:pt x="7246" y="-5148"/>
                    <a:pt x="-5513" y="6879"/>
                    <a:pt x="2603" y="14979"/>
                  </a:cubicBezTo>
                  <a:lnTo>
                    <a:pt x="10046" y="22408"/>
                  </a:lnTo>
                  <a:lnTo>
                    <a:pt x="2603" y="29832"/>
                  </a:lnTo>
                  <a:cubicBezTo>
                    <a:pt x="-824" y="33252"/>
                    <a:pt x="-824" y="38796"/>
                    <a:pt x="2603" y="42216"/>
                  </a:cubicBezTo>
                  <a:close/>
                </a:path>
              </a:pathLst>
            </a:custGeom>
            <a:solidFill>
              <a:schemeClr val="accent5"/>
            </a:soli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451" name="Google Shape;451;p23"/>
            <p:cNvSpPr/>
            <p:nvPr/>
          </p:nvSpPr>
          <p:spPr>
            <a:xfrm>
              <a:off x="1344910" y="2686314"/>
              <a:ext cx="125298" cy="165264"/>
            </a:xfrm>
            <a:custGeom>
              <a:avLst/>
              <a:gdLst/>
              <a:ahLst/>
              <a:cxnLst/>
              <a:rect l="l" t="t" r="r" b="b"/>
              <a:pathLst>
                <a:path w="167064" h="220352" extrusionOk="0">
                  <a:moveTo>
                    <a:pt x="122207" y="166076"/>
                  </a:moveTo>
                  <a:lnTo>
                    <a:pt x="122207" y="154277"/>
                  </a:lnTo>
                  <a:cubicBezTo>
                    <a:pt x="149643" y="140245"/>
                    <a:pt x="167065" y="112392"/>
                    <a:pt x="167065" y="81785"/>
                  </a:cubicBezTo>
                  <a:cubicBezTo>
                    <a:pt x="167065" y="59882"/>
                    <a:pt x="158336" y="39303"/>
                    <a:pt x="142483" y="23842"/>
                  </a:cubicBezTo>
                  <a:cubicBezTo>
                    <a:pt x="126191" y="7956"/>
                    <a:pt x="104542" y="-523"/>
                    <a:pt x="81521" y="25"/>
                  </a:cubicBezTo>
                  <a:cubicBezTo>
                    <a:pt x="59867" y="523"/>
                    <a:pt x="39490" y="9189"/>
                    <a:pt x="24145" y="24417"/>
                  </a:cubicBezTo>
                  <a:cubicBezTo>
                    <a:pt x="8755" y="39695"/>
                    <a:pt x="181" y="59823"/>
                    <a:pt x="3" y="81096"/>
                  </a:cubicBezTo>
                  <a:cubicBezTo>
                    <a:pt x="-262" y="111999"/>
                    <a:pt x="17168" y="140126"/>
                    <a:pt x="44857" y="154277"/>
                  </a:cubicBezTo>
                  <a:lnTo>
                    <a:pt x="44857" y="166076"/>
                  </a:lnTo>
                  <a:cubicBezTo>
                    <a:pt x="44857" y="174276"/>
                    <a:pt x="48942" y="181536"/>
                    <a:pt x="55201" y="186043"/>
                  </a:cubicBezTo>
                  <a:lnTo>
                    <a:pt x="55201" y="195098"/>
                  </a:lnTo>
                  <a:cubicBezTo>
                    <a:pt x="55201" y="209024"/>
                    <a:pt x="66716" y="220353"/>
                    <a:pt x="80867" y="220353"/>
                  </a:cubicBezTo>
                  <a:lnTo>
                    <a:pt x="86197" y="220353"/>
                  </a:lnTo>
                  <a:cubicBezTo>
                    <a:pt x="100347" y="220353"/>
                    <a:pt x="111862" y="209024"/>
                    <a:pt x="111862" y="195098"/>
                  </a:cubicBezTo>
                  <a:lnTo>
                    <a:pt x="111862" y="186043"/>
                  </a:lnTo>
                  <a:cubicBezTo>
                    <a:pt x="118121" y="181536"/>
                    <a:pt x="122207" y="174276"/>
                    <a:pt x="122207" y="166076"/>
                  </a:cubicBezTo>
                  <a:close/>
                  <a:moveTo>
                    <a:pt x="17544" y="81247"/>
                  </a:moveTo>
                  <a:cubicBezTo>
                    <a:pt x="17832" y="46928"/>
                    <a:pt x="46714" y="18344"/>
                    <a:pt x="81923" y="17531"/>
                  </a:cubicBezTo>
                  <a:cubicBezTo>
                    <a:pt x="82468" y="17518"/>
                    <a:pt x="83008" y="17513"/>
                    <a:pt x="83548" y="17513"/>
                  </a:cubicBezTo>
                  <a:cubicBezTo>
                    <a:pt x="101198" y="17513"/>
                    <a:pt x="117718" y="24175"/>
                    <a:pt x="130222" y="36367"/>
                  </a:cubicBezTo>
                  <a:cubicBezTo>
                    <a:pt x="142666" y="48503"/>
                    <a:pt x="149520" y="64635"/>
                    <a:pt x="149520" y="81785"/>
                  </a:cubicBezTo>
                  <a:cubicBezTo>
                    <a:pt x="149520" y="107305"/>
                    <a:pt x="134001" y="130419"/>
                    <a:pt x="109982" y="140674"/>
                  </a:cubicBezTo>
                  <a:cubicBezTo>
                    <a:pt x="106757" y="142049"/>
                    <a:pt x="104661" y="145218"/>
                    <a:pt x="104661" y="148720"/>
                  </a:cubicBezTo>
                  <a:lnTo>
                    <a:pt x="104661" y="166076"/>
                  </a:lnTo>
                  <a:cubicBezTo>
                    <a:pt x="104661" y="170075"/>
                    <a:pt x="101248" y="173327"/>
                    <a:pt x="97053" y="173327"/>
                  </a:cubicBezTo>
                  <a:lnTo>
                    <a:pt x="92656" y="173327"/>
                  </a:lnTo>
                  <a:lnTo>
                    <a:pt x="92656" y="100045"/>
                  </a:lnTo>
                  <a:cubicBezTo>
                    <a:pt x="95136" y="100826"/>
                    <a:pt x="97762" y="101269"/>
                    <a:pt x="100503" y="101269"/>
                  </a:cubicBezTo>
                  <a:cubicBezTo>
                    <a:pt x="114699" y="101269"/>
                    <a:pt x="126251" y="89904"/>
                    <a:pt x="126251" y="75936"/>
                  </a:cubicBezTo>
                  <a:cubicBezTo>
                    <a:pt x="126251" y="64644"/>
                    <a:pt x="108706" y="64644"/>
                    <a:pt x="108706" y="75936"/>
                  </a:cubicBezTo>
                  <a:cubicBezTo>
                    <a:pt x="108706" y="80251"/>
                    <a:pt x="105027" y="83763"/>
                    <a:pt x="100503" y="83763"/>
                  </a:cubicBezTo>
                  <a:cubicBezTo>
                    <a:pt x="96811" y="83763"/>
                    <a:pt x="93677" y="81416"/>
                    <a:pt x="92656" y="78206"/>
                  </a:cubicBezTo>
                  <a:cubicBezTo>
                    <a:pt x="93732" y="65836"/>
                    <a:pt x="74759" y="63206"/>
                    <a:pt x="74759" y="75936"/>
                  </a:cubicBezTo>
                  <a:cubicBezTo>
                    <a:pt x="74759" y="80251"/>
                    <a:pt x="71081" y="83763"/>
                    <a:pt x="66556" y="83763"/>
                  </a:cubicBezTo>
                  <a:cubicBezTo>
                    <a:pt x="62031" y="83763"/>
                    <a:pt x="58353" y="80251"/>
                    <a:pt x="58353" y="75936"/>
                  </a:cubicBezTo>
                  <a:cubicBezTo>
                    <a:pt x="58353" y="64644"/>
                    <a:pt x="40812" y="64644"/>
                    <a:pt x="40812" y="75936"/>
                  </a:cubicBezTo>
                  <a:cubicBezTo>
                    <a:pt x="40812" y="89904"/>
                    <a:pt x="52360" y="101269"/>
                    <a:pt x="66556" y="101269"/>
                  </a:cubicBezTo>
                  <a:cubicBezTo>
                    <a:pt x="69557" y="101269"/>
                    <a:pt x="72430" y="100744"/>
                    <a:pt x="75111" y="99808"/>
                  </a:cubicBezTo>
                  <a:lnTo>
                    <a:pt x="75111" y="173327"/>
                  </a:lnTo>
                  <a:lnTo>
                    <a:pt x="70010" y="173327"/>
                  </a:lnTo>
                  <a:cubicBezTo>
                    <a:pt x="65810" y="173327"/>
                    <a:pt x="62397" y="170071"/>
                    <a:pt x="62397" y="166076"/>
                  </a:cubicBezTo>
                  <a:lnTo>
                    <a:pt x="62397" y="148720"/>
                  </a:lnTo>
                  <a:cubicBezTo>
                    <a:pt x="62397" y="145218"/>
                    <a:pt x="60302" y="142049"/>
                    <a:pt x="57076" y="140670"/>
                  </a:cubicBezTo>
                  <a:cubicBezTo>
                    <a:pt x="32843" y="130328"/>
                    <a:pt x="17324" y="106999"/>
                    <a:pt x="17544" y="81247"/>
                  </a:cubicBezTo>
                  <a:close/>
                  <a:moveTo>
                    <a:pt x="86197" y="202842"/>
                  </a:moveTo>
                  <a:lnTo>
                    <a:pt x="80862" y="202842"/>
                  </a:lnTo>
                  <a:cubicBezTo>
                    <a:pt x="76388" y="202842"/>
                    <a:pt x="72741" y="199367"/>
                    <a:pt x="72741" y="195098"/>
                  </a:cubicBezTo>
                  <a:lnTo>
                    <a:pt x="72741" y="190837"/>
                  </a:lnTo>
                  <a:lnTo>
                    <a:pt x="94317" y="190837"/>
                  </a:lnTo>
                  <a:lnTo>
                    <a:pt x="94317" y="195098"/>
                  </a:lnTo>
                  <a:cubicBezTo>
                    <a:pt x="94317" y="199372"/>
                    <a:pt x="90675" y="202842"/>
                    <a:pt x="86197" y="202842"/>
                  </a:cubicBezTo>
                  <a:close/>
                </a:path>
              </a:pathLst>
            </a:custGeom>
            <a:solidFill>
              <a:schemeClr val="dk1"/>
            </a:soli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grpSp>
      <p:sp>
        <p:nvSpPr>
          <p:cNvPr id="452" name="Google Shape;452;p23"/>
          <p:cNvSpPr/>
          <p:nvPr/>
        </p:nvSpPr>
        <p:spPr>
          <a:xfrm>
            <a:off x="2853837" y="1328169"/>
            <a:ext cx="219000" cy="219000"/>
          </a:xfrm>
          <a:prstGeom prst="ellipse">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Montserrat Medium"/>
              <a:ea typeface="Montserrat Medium"/>
              <a:cs typeface="Montserrat Medium"/>
              <a:sym typeface="Montserrat Medium"/>
            </a:endParaRPr>
          </a:p>
        </p:txBody>
      </p:sp>
      <p:sp>
        <p:nvSpPr>
          <p:cNvPr id="454" name="Google Shape;454;p23"/>
          <p:cNvSpPr/>
          <p:nvPr/>
        </p:nvSpPr>
        <p:spPr>
          <a:xfrm>
            <a:off x="4824737" y="1328169"/>
            <a:ext cx="219000" cy="219000"/>
          </a:xfrm>
          <a:prstGeom prst="ellipse">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Montserrat Medium"/>
              <a:ea typeface="Montserrat Medium"/>
              <a:cs typeface="Montserrat Medium"/>
              <a:sym typeface="Montserrat Medium"/>
            </a:endParaRPr>
          </a:p>
        </p:txBody>
      </p:sp>
      <p:sp>
        <p:nvSpPr>
          <p:cNvPr id="455" name="Google Shape;455;p23"/>
          <p:cNvSpPr/>
          <p:nvPr/>
        </p:nvSpPr>
        <p:spPr>
          <a:xfrm>
            <a:off x="6071162" y="1328169"/>
            <a:ext cx="219000" cy="219000"/>
          </a:xfrm>
          <a:prstGeom prst="ellipse">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Montserrat Medium"/>
              <a:ea typeface="Montserrat Medium"/>
              <a:cs typeface="Montserrat Medium"/>
              <a:sym typeface="Montserrat Medium"/>
            </a:endParaRPr>
          </a:p>
        </p:txBody>
      </p:sp>
      <p:sp>
        <p:nvSpPr>
          <p:cNvPr id="456" name="Google Shape;456;p23"/>
          <p:cNvSpPr/>
          <p:nvPr/>
        </p:nvSpPr>
        <p:spPr>
          <a:xfrm>
            <a:off x="6776787" y="1328169"/>
            <a:ext cx="219000" cy="219000"/>
          </a:xfrm>
          <a:prstGeom prst="ellipse">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Montserrat Medium"/>
              <a:ea typeface="Montserrat Medium"/>
              <a:cs typeface="Montserrat Medium"/>
              <a:sym typeface="Montserrat Medium"/>
            </a:endParaRPr>
          </a:p>
        </p:txBody>
      </p:sp>
      <p:sp>
        <p:nvSpPr>
          <p:cNvPr id="457" name="Google Shape;457;p23"/>
          <p:cNvSpPr/>
          <p:nvPr/>
        </p:nvSpPr>
        <p:spPr>
          <a:xfrm>
            <a:off x="8023187" y="1328169"/>
            <a:ext cx="219000" cy="219000"/>
          </a:xfrm>
          <a:prstGeom prst="ellipse">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Montserrat Medium"/>
              <a:ea typeface="Montserrat Medium"/>
              <a:cs typeface="Montserrat Medium"/>
              <a:sym typeface="Montserrat Medium"/>
            </a:endParaRPr>
          </a:p>
        </p:txBody>
      </p:sp>
      <p:cxnSp>
        <p:nvCxnSpPr>
          <p:cNvPr id="458" name="Google Shape;458;p23"/>
          <p:cNvCxnSpPr>
            <a:cxnSpLocks/>
          </p:cNvCxnSpPr>
          <p:nvPr/>
        </p:nvCxnSpPr>
        <p:spPr>
          <a:xfrm>
            <a:off x="1117158" y="1079596"/>
            <a:ext cx="6909684" cy="0"/>
          </a:xfrm>
          <a:prstGeom prst="straightConnector1">
            <a:avLst/>
          </a:prstGeom>
          <a:noFill/>
          <a:ln w="9525" cap="flat" cmpd="sng">
            <a:solidFill>
              <a:schemeClr val="dk1"/>
            </a:solidFill>
            <a:prstDash val="dash"/>
            <a:round/>
            <a:headEnd type="none" w="med" len="med"/>
            <a:tailEnd type="oval" w="med" len="med"/>
          </a:ln>
        </p:spPr>
      </p:cxnSp>
      <p:sp>
        <p:nvSpPr>
          <p:cNvPr id="2" name="Google Shape;238;p21">
            <a:extLst>
              <a:ext uri="{FF2B5EF4-FFF2-40B4-BE49-F238E27FC236}">
                <a16:creationId xmlns:a16="http://schemas.microsoft.com/office/drawing/2014/main" id="{AC31F8D8-F126-684A-4BF1-3863B3DDEB19}"/>
              </a:ext>
            </a:extLst>
          </p:cNvPr>
          <p:cNvSpPr txBox="1">
            <a:spLocks noGrp="1"/>
          </p:cNvSpPr>
          <p:nvPr>
            <p:ph type="title"/>
          </p:nvPr>
        </p:nvSpPr>
        <p:spPr>
          <a:xfrm>
            <a:off x="550536" y="158610"/>
            <a:ext cx="8239125" cy="561975"/>
          </a:xfrm>
          <a:prstGeom prst="rect">
            <a:avLst/>
          </a:prstGeom>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US" sz="3000">
                <a:latin typeface="+mj-lt"/>
              </a:rPr>
              <a:t>NỘI DUNG BÀI HỌC</a:t>
            </a:r>
            <a:endParaRPr sz="3000">
              <a:latin typeface="+mj-lt"/>
            </a:endParaRPr>
          </a:p>
        </p:txBody>
      </p:sp>
      <p:grpSp>
        <p:nvGrpSpPr>
          <p:cNvPr id="9" name="Group 8">
            <a:extLst>
              <a:ext uri="{FF2B5EF4-FFF2-40B4-BE49-F238E27FC236}">
                <a16:creationId xmlns:a16="http://schemas.microsoft.com/office/drawing/2014/main" id="{CC5C45F6-DC9B-1744-D01C-69BB4799E544}"/>
              </a:ext>
            </a:extLst>
          </p:cNvPr>
          <p:cNvGrpSpPr/>
          <p:nvPr/>
        </p:nvGrpSpPr>
        <p:grpSpPr>
          <a:xfrm>
            <a:off x="1959542" y="1694608"/>
            <a:ext cx="1538089" cy="2868600"/>
            <a:chOff x="207768" y="1701205"/>
            <a:chExt cx="1770600" cy="2868600"/>
          </a:xfrm>
        </p:grpSpPr>
        <p:sp>
          <p:nvSpPr>
            <p:cNvPr id="11" name="Google Shape;367;p23">
              <a:extLst>
                <a:ext uri="{FF2B5EF4-FFF2-40B4-BE49-F238E27FC236}">
                  <a16:creationId xmlns:a16="http://schemas.microsoft.com/office/drawing/2014/main" id="{4785A860-1356-AE04-EFBB-117ACE83589B}"/>
                </a:ext>
              </a:extLst>
            </p:cNvPr>
            <p:cNvSpPr/>
            <p:nvPr/>
          </p:nvSpPr>
          <p:spPr>
            <a:xfrm>
              <a:off x="207768" y="1701205"/>
              <a:ext cx="1770600" cy="2868600"/>
            </a:xfrm>
            <a:prstGeom prst="roundRect">
              <a:avLst>
                <a:gd name="adj" fmla="val 16667"/>
              </a:avLst>
            </a:prstGeom>
            <a:solidFill>
              <a:schemeClr val="accent1">
                <a:lumMod val="60000"/>
                <a:lumOff val="40000"/>
                <a:alpha val="50000"/>
              </a:schemeClr>
            </a:solidFill>
            <a:ln>
              <a:solidFill>
                <a:schemeClr val="accent1">
                  <a:lumMod val="40000"/>
                  <a:lumOff val="60000"/>
                </a:schemeClr>
              </a:solidFill>
            </a:ln>
          </p:spPr>
          <p:txBody>
            <a:bodyPr spcFirstLastPara="1" wrap="square" lIns="91425" tIns="91425" rIns="91425" bIns="91425" anchor="ctr" anchorCtr="0">
              <a:noAutofit/>
            </a:bodyPr>
            <a:lstStyle/>
            <a:p>
              <a:pPr marL="0" lvl="0" indent="0" algn="ctr" rtl="0">
                <a:lnSpc>
                  <a:spcPct val="150000"/>
                </a:lnSpc>
                <a:spcBef>
                  <a:spcPts val="0"/>
                </a:spcBef>
                <a:spcAft>
                  <a:spcPts val="0"/>
                </a:spcAft>
                <a:buNone/>
              </a:pPr>
              <a:r>
                <a:rPr lang="en-US" sz="2000">
                  <a:latin typeface="+mj-lt"/>
                  <a:ea typeface="Montserrat Medium"/>
                  <a:cs typeface="Montserrat Medium"/>
                  <a:sym typeface="Montserrat Medium"/>
                </a:rPr>
                <a:t>Tính chất vật lí</a:t>
              </a:r>
              <a:endParaRPr sz="2000">
                <a:latin typeface="+mj-lt"/>
                <a:ea typeface="Montserrat Medium"/>
                <a:cs typeface="Montserrat Medium"/>
                <a:sym typeface="Montserrat Medium"/>
              </a:endParaRPr>
            </a:p>
          </p:txBody>
        </p:sp>
        <p:sp>
          <p:nvSpPr>
            <p:cNvPr id="12" name="Google Shape;370;p23">
              <a:extLst>
                <a:ext uri="{FF2B5EF4-FFF2-40B4-BE49-F238E27FC236}">
                  <a16:creationId xmlns:a16="http://schemas.microsoft.com/office/drawing/2014/main" id="{12D8263F-C062-E4F9-8376-5B5690A97DD6}"/>
                </a:ext>
              </a:extLst>
            </p:cNvPr>
            <p:cNvSpPr/>
            <p:nvPr/>
          </p:nvSpPr>
          <p:spPr>
            <a:xfrm>
              <a:off x="550536" y="1865355"/>
              <a:ext cx="1069500" cy="582876"/>
            </a:xfrm>
            <a:prstGeom prst="ellipse">
              <a:avLst/>
            </a:prstGeom>
            <a:solidFill>
              <a:schemeClr val="lt1"/>
            </a:solidFill>
            <a:ln>
              <a:noFill/>
            </a:ln>
          </p:spPr>
          <p:txBody>
            <a:bodyPr spcFirstLastPara="1" wrap="square" lIns="91425" tIns="91425" rIns="91425" bIns="91425" anchor="ctr" anchorCtr="0">
              <a:noAutofit/>
            </a:bodyPr>
            <a:lstStyle/>
            <a:p>
              <a:pPr marL="0" lvl="0" indent="0" algn="ctr" rtl="0">
                <a:lnSpc>
                  <a:spcPct val="150000"/>
                </a:lnSpc>
                <a:spcBef>
                  <a:spcPts val="0"/>
                </a:spcBef>
                <a:spcAft>
                  <a:spcPts val="0"/>
                </a:spcAft>
                <a:buNone/>
              </a:pPr>
              <a:r>
                <a:rPr lang="en-US" sz="2000" b="1">
                  <a:solidFill>
                    <a:schemeClr val="dk1"/>
                  </a:solidFill>
                  <a:latin typeface="+mj-lt"/>
                  <a:ea typeface="Montserrat SemiBold"/>
                  <a:cs typeface="Montserrat SemiBold"/>
                  <a:sym typeface="Montserrat SemiBold"/>
                </a:rPr>
                <a:t>2</a:t>
              </a:r>
              <a:endParaRPr sz="2000" b="1">
                <a:solidFill>
                  <a:schemeClr val="dk1"/>
                </a:solidFill>
                <a:latin typeface="+mj-lt"/>
                <a:ea typeface="Montserrat SemiBold"/>
                <a:cs typeface="Montserrat SemiBold"/>
                <a:sym typeface="Montserrat SemiBold"/>
              </a:endParaRPr>
            </a:p>
          </p:txBody>
        </p:sp>
      </p:grpSp>
      <p:grpSp>
        <p:nvGrpSpPr>
          <p:cNvPr id="13" name="Group 12">
            <a:extLst>
              <a:ext uri="{FF2B5EF4-FFF2-40B4-BE49-F238E27FC236}">
                <a16:creationId xmlns:a16="http://schemas.microsoft.com/office/drawing/2014/main" id="{346F5267-36F2-3B11-276E-AC5A9380D1BB}"/>
              </a:ext>
            </a:extLst>
          </p:cNvPr>
          <p:cNvGrpSpPr/>
          <p:nvPr/>
        </p:nvGrpSpPr>
        <p:grpSpPr>
          <a:xfrm>
            <a:off x="3740452" y="1694608"/>
            <a:ext cx="1538089" cy="2868600"/>
            <a:chOff x="207768" y="1701205"/>
            <a:chExt cx="1770600" cy="2868600"/>
          </a:xfrm>
        </p:grpSpPr>
        <p:sp>
          <p:nvSpPr>
            <p:cNvPr id="14" name="Google Shape;367;p23">
              <a:extLst>
                <a:ext uri="{FF2B5EF4-FFF2-40B4-BE49-F238E27FC236}">
                  <a16:creationId xmlns:a16="http://schemas.microsoft.com/office/drawing/2014/main" id="{863AAA3C-0765-84F2-754C-680874EC3235}"/>
                </a:ext>
              </a:extLst>
            </p:cNvPr>
            <p:cNvSpPr/>
            <p:nvPr/>
          </p:nvSpPr>
          <p:spPr>
            <a:xfrm>
              <a:off x="207768" y="1701205"/>
              <a:ext cx="1770600" cy="2868600"/>
            </a:xfrm>
            <a:prstGeom prst="roundRect">
              <a:avLst>
                <a:gd name="adj" fmla="val 16667"/>
              </a:avLst>
            </a:prstGeom>
            <a:solidFill>
              <a:schemeClr val="accent3">
                <a:lumMod val="60000"/>
                <a:lumOff val="40000"/>
                <a:alpha val="50000"/>
              </a:schemeClr>
            </a:solidFill>
            <a:ln>
              <a:solidFill>
                <a:schemeClr val="accent3">
                  <a:lumMod val="40000"/>
                  <a:lumOff val="60000"/>
                </a:schemeClr>
              </a:solidFill>
            </a:ln>
          </p:spPr>
          <p:txBody>
            <a:bodyPr spcFirstLastPara="1" wrap="square" lIns="91425" tIns="91425" rIns="91425" bIns="91425" anchor="ctr" anchorCtr="0">
              <a:noAutofit/>
            </a:bodyPr>
            <a:lstStyle/>
            <a:p>
              <a:pPr marL="0" lvl="0" indent="0" algn="ctr" rtl="0">
                <a:lnSpc>
                  <a:spcPct val="150000"/>
                </a:lnSpc>
                <a:spcBef>
                  <a:spcPts val="0"/>
                </a:spcBef>
                <a:spcAft>
                  <a:spcPts val="0"/>
                </a:spcAft>
                <a:buNone/>
              </a:pPr>
              <a:r>
                <a:rPr lang="en-US" sz="2000">
                  <a:latin typeface="+mj-lt"/>
                  <a:ea typeface="Montserrat Medium"/>
                  <a:cs typeface="Montserrat Medium"/>
                  <a:sym typeface="Montserrat Medium"/>
                </a:rPr>
                <a:t>Tính chất hóa học</a:t>
              </a:r>
              <a:endParaRPr sz="2000">
                <a:latin typeface="+mj-lt"/>
                <a:ea typeface="Montserrat Medium"/>
                <a:cs typeface="Montserrat Medium"/>
                <a:sym typeface="Montserrat Medium"/>
              </a:endParaRPr>
            </a:p>
          </p:txBody>
        </p:sp>
        <p:sp>
          <p:nvSpPr>
            <p:cNvPr id="15" name="Google Shape;370;p23">
              <a:extLst>
                <a:ext uri="{FF2B5EF4-FFF2-40B4-BE49-F238E27FC236}">
                  <a16:creationId xmlns:a16="http://schemas.microsoft.com/office/drawing/2014/main" id="{BDF5EED4-07B9-66FD-34B1-AAEB06E37695}"/>
                </a:ext>
              </a:extLst>
            </p:cNvPr>
            <p:cNvSpPr/>
            <p:nvPr/>
          </p:nvSpPr>
          <p:spPr>
            <a:xfrm>
              <a:off x="550536" y="1865355"/>
              <a:ext cx="1069500" cy="582876"/>
            </a:xfrm>
            <a:prstGeom prst="ellipse">
              <a:avLst/>
            </a:prstGeom>
            <a:solidFill>
              <a:schemeClr val="lt1"/>
            </a:solidFill>
            <a:ln>
              <a:solidFill>
                <a:schemeClr val="accent3">
                  <a:lumMod val="40000"/>
                  <a:lumOff val="60000"/>
                </a:schemeClr>
              </a:solidFill>
            </a:ln>
          </p:spPr>
          <p:txBody>
            <a:bodyPr spcFirstLastPara="1" wrap="square" lIns="91425" tIns="91425" rIns="91425" bIns="91425" anchor="ctr" anchorCtr="0">
              <a:noAutofit/>
            </a:bodyPr>
            <a:lstStyle/>
            <a:p>
              <a:pPr marL="0" lvl="0" indent="0" algn="ctr" rtl="0">
                <a:lnSpc>
                  <a:spcPct val="150000"/>
                </a:lnSpc>
                <a:spcBef>
                  <a:spcPts val="0"/>
                </a:spcBef>
                <a:spcAft>
                  <a:spcPts val="0"/>
                </a:spcAft>
                <a:buNone/>
              </a:pPr>
              <a:r>
                <a:rPr lang="en-US" sz="2000" b="1">
                  <a:solidFill>
                    <a:schemeClr val="dk1"/>
                  </a:solidFill>
                  <a:latin typeface="+mj-lt"/>
                  <a:ea typeface="Montserrat SemiBold"/>
                  <a:cs typeface="Montserrat SemiBold"/>
                  <a:sym typeface="Montserrat SemiBold"/>
                </a:rPr>
                <a:t>3</a:t>
              </a:r>
              <a:endParaRPr sz="2000" b="1">
                <a:solidFill>
                  <a:schemeClr val="dk1"/>
                </a:solidFill>
                <a:latin typeface="+mj-lt"/>
                <a:ea typeface="Montserrat SemiBold"/>
                <a:cs typeface="Montserrat SemiBold"/>
                <a:sym typeface="Montserrat SemiBold"/>
              </a:endParaRPr>
            </a:p>
          </p:txBody>
        </p:sp>
      </p:grpSp>
      <p:grpSp>
        <p:nvGrpSpPr>
          <p:cNvPr id="16" name="Group 15">
            <a:extLst>
              <a:ext uri="{FF2B5EF4-FFF2-40B4-BE49-F238E27FC236}">
                <a16:creationId xmlns:a16="http://schemas.microsoft.com/office/drawing/2014/main" id="{545767CC-1C43-C1CD-3899-1F364F0B45EE}"/>
              </a:ext>
            </a:extLst>
          </p:cNvPr>
          <p:cNvGrpSpPr/>
          <p:nvPr/>
        </p:nvGrpSpPr>
        <p:grpSpPr>
          <a:xfrm>
            <a:off x="5576298" y="1694608"/>
            <a:ext cx="1538089" cy="2868600"/>
            <a:chOff x="207768" y="1701205"/>
            <a:chExt cx="1770600" cy="2868600"/>
          </a:xfrm>
        </p:grpSpPr>
        <p:sp>
          <p:nvSpPr>
            <p:cNvPr id="17" name="Google Shape;367;p23">
              <a:extLst>
                <a:ext uri="{FF2B5EF4-FFF2-40B4-BE49-F238E27FC236}">
                  <a16:creationId xmlns:a16="http://schemas.microsoft.com/office/drawing/2014/main" id="{7C063A3B-DD3C-38AE-2073-0ACF3F7E1E2B}"/>
                </a:ext>
              </a:extLst>
            </p:cNvPr>
            <p:cNvSpPr/>
            <p:nvPr/>
          </p:nvSpPr>
          <p:spPr>
            <a:xfrm>
              <a:off x="207768" y="1701205"/>
              <a:ext cx="1770600" cy="2868600"/>
            </a:xfrm>
            <a:prstGeom prst="roundRect">
              <a:avLst>
                <a:gd name="adj" fmla="val 16667"/>
              </a:avLst>
            </a:prstGeom>
            <a:solidFill>
              <a:schemeClr val="bg2">
                <a:lumMod val="60000"/>
                <a:lumOff val="40000"/>
                <a:alpha val="50000"/>
              </a:schemeClr>
            </a:solidFill>
            <a:ln>
              <a:solidFill>
                <a:schemeClr val="bg2">
                  <a:lumMod val="40000"/>
                  <a:lumOff val="60000"/>
                </a:schemeClr>
              </a:solidFill>
            </a:ln>
          </p:spPr>
          <p:txBody>
            <a:bodyPr spcFirstLastPara="1" wrap="square" lIns="91425" tIns="91425" rIns="91425" bIns="91425" anchor="ctr" anchorCtr="0">
              <a:noAutofit/>
            </a:bodyPr>
            <a:lstStyle/>
            <a:p>
              <a:pPr marL="0" lvl="0" indent="0" algn="ctr" rtl="0">
                <a:lnSpc>
                  <a:spcPct val="150000"/>
                </a:lnSpc>
                <a:spcBef>
                  <a:spcPts val="0"/>
                </a:spcBef>
                <a:spcAft>
                  <a:spcPts val="0"/>
                </a:spcAft>
                <a:buNone/>
              </a:pPr>
              <a:r>
                <a:rPr lang="en-US" sz="2000">
                  <a:latin typeface="+mj-lt"/>
                  <a:ea typeface="Montserrat Medium"/>
                  <a:cs typeface="Montserrat Medium"/>
                  <a:sym typeface="Montserrat Medium"/>
                </a:rPr>
                <a:t>Điều chế</a:t>
              </a:r>
              <a:endParaRPr sz="2000">
                <a:latin typeface="+mj-lt"/>
                <a:ea typeface="Montserrat Medium"/>
                <a:cs typeface="Montserrat Medium"/>
                <a:sym typeface="Montserrat Medium"/>
              </a:endParaRPr>
            </a:p>
          </p:txBody>
        </p:sp>
        <p:sp>
          <p:nvSpPr>
            <p:cNvPr id="18" name="Google Shape;370;p23">
              <a:extLst>
                <a:ext uri="{FF2B5EF4-FFF2-40B4-BE49-F238E27FC236}">
                  <a16:creationId xmlns:a16="http://schemas.microsoft.com/office/drawing/2014/main" id="{11AA48A3-0A30-926E-0BA6-BD981432661E}"/>
                </a:ext>
              </a:extLst>
            </p:cNvPr>
            <p:cNvSpPr/>
            <p:nvPr/>
          </p:nvSpPr>
          <p:spPr>
            <a:xfrm>
              <a:off x="550536" y="1865355"/>
              <a:ext cx="1069500" cy="582876"/>
            </a:xfrm>
            <a:prstGeom prst="ellipse">
              <a:avLst/>
            </a:prstGeom>
            <a:solidFill>
              <a:schemeClr val="lt1"/>
            </a:solidFill>
            <a:ln>
              <a:noFill/>
            </a:ln>
          </p:spPr>
          <p:txBody>
            <a:bodyPr spcFirstLastPara="1" wrap="square" lIns="91425" tIns="91425" rIns="91425" bIns="91425" anchor="ctr" anchorCtr="0">
              <a:noAutofit/>
            </a:bodyPr>
            <a:lstStyle/>
            <a:p>
              <a:pPr marL="0" lvl="0" indent="0" algn="ctr" rtl="0">
                <a:lnSpc>
                  <a:spcPct val="150000"/>
                </a:lnSpc>
                <a:spcBef>
                  <a:spcPts val="0"/>
                </a:spcBef>
                <a:spcAft>
                  <a:spcPts val="0"/>
                </a:spcAft>
                <a:buNone/>
              </a:pPr>
              <a:r>
                <a:rPr lang="en-US" sz="2000" b="1">
                  <a:solidFill>
                    <a:schemeClr val="dk1"/>
                  </a:solidFill>
                  <a:latin typeface="+mj-lt"/>
                  <a:ea typeface="Montserrat SemiBold"/>
                  <a:cs typeface="Montserrat SemiBold"/>
                  <a:sym typeface="Montserrat SemiBold"/>
                </a:rPr>
                <a:t>4 </a:t>
              </a:r>
              <a:endParaRPr sz="2000" b="1">
                <a:solidFill>
                  <a:schemeClr val="dk1"/>
                </a:solidFill>
                <a:latin typeface="+mj-lt"/>
                <a:ea typeface="Montserrat SemiBold"/>
                <a:cs typeface="Montserrat SemiBold"/>
                <a:sym typeface="Montserrat SemiBold"/>
              </a:endParaRPr>
            </a:p>
          </p:txBody>
        </p:sp>
      </p:grpSp>
      <p:grpSp>
        <p:nvGrpSpPr>
          <p:cNvPr id="19" name="Group 18">
            <a:extLst>
              <a:ext uri="{FF2B5EF4-FFF2-40B4-BE49-F238E27FC236}">
                <a16:creationId xmlns:a16="http://schemas.microsoft.com/office/drawing/2014/main" id="{6E4BEEC1-34B0-74BE-40E1-9B6AAA82B28F}"/>
              </a:ext>
            </a:extLst>
          </p:cNvPr>
          <p:cNvGrpSpPr/>
          <p:nvPr/>
        </p:nvGrpSpPr>
        <p:grpSpPr>
          <a:xfrm>
            <a:off x="7412144" y="1629779"/>
            <a:ext cx="1538089" cy="2868600"/>
            <a:chOff x="207768" y="1701205"/>
            <a:chExt cx="1770600" cy="2868600"/>
          </a:xfrm>
        </p:grpSpPr>
        <p:sp>
          <p:nvSpPr>
            <p:cNvPr id="20" name="Google Shape;367;p23">
              <a:extLst>
                <a:ext uri="{FF2B5EF4-FFF2-40B4-BE49-F238E27FC236}">
                  <a16:creationId xmlns:a16="http://schemas.microsoft.com/office/drawing/2014/main" id="{6DBF8CE5-FD96-7071-E877-D2C71E1DCCE3}"/>
                </a:ext>
              </a:extLst>
            </p:cNvPr>
            <p:cNvSpPr/>
            <p:nvPr/>
          </p:nvSpPr>
          <p:spPr>
            <a:xfrm>
              <a:off x="207768" y="1701205"/>
              <a:ext cx="1770600" cy="2868600"/>
            </a:xfrm>
            <a:prstGeom prst="roundRect">
              <a:avLst>
                <a:gd name="adj" fmla="val 16667"/>
              </a:avLst>
            </a:prstGeom>
            <a:solidFill>
              <a:schemeClr val="tx2">
                <a:lumMod val="60000"/>
                <a:lumOff val="40000"/>
                <a:alpha val="50000"/>
              </a:schemeClr>
            </a:solidFill>
            <a:ln>
              <a:solidFill>
                <a:schemeClr val="tx2">
                  <a:lumMod val="40000"/>
                  <a:lumOff val="60000"/>
                </a:schemeClr>
              </a:solidFill>
            </a:ln>
          </p:spPr>
          <p:txBody>
            <a:bodyPr spcFirstLastPara="1" wrap="square" lIns="91425" tIns="91425" rIns="91425" bIns="91425" anchor="ctr" anchorCtr="0">
              <a:noAutofit/>
            </a:bodyPr>
            <a:lstStyle/>
            <a:p>
              <a:pPr marL="0" lvl="0" indent="0" algn="ctr" rtl="0">
                <a:lnSpc>
                  <a:spcPct val="150000"/>
                </a:lnSpc>
                <a:spcBef>
                  <a:spcPts val="0"/>
                </a:spcBef>
                <a:spcAft>
                  <a:spcPts val="0"/>
                </a:spcAft>
                <a:buNone/>
              </a:pPr>
              <a:r>
                <a:rPr lang="en-US" sz="2000">
                  <a:latin typeface="+mj-lt"/>
                  <a:ea typeface="Montserrat Medium"/>
                  <a:cs typeface="Montserrat Medium"/>
                  <a:sym typeface="Montserrat Medium"/>
                </a:rPr>
                <a:t>Ứng dụng</a:t>
              </a:r>
              <a:endParaRPr sz="2000">
                <a:latin typeface="+mj-lt"/>
                <a:ea typeface="Montserrat Medium"/>
                <a:cs typeface="Montserrat Medium"/>
                <a:sym typeface="Montserrat Medium"/>
              </a:endParaRPr>
            </a:p>
          </p:txBody>
        </p:sp>
        <p:sp>
          <p:nvSpPr>
            <p:cNvPr id="21" name="Google Shape;370;p23">
              <a:extLst>
                <a:ext uri="{FF2B5EF4-FFF2-40B4-BE49-F238E27FC236}">
                  <a16:creationId xmlns:a16="http://schemas.microsoft.com/office/drawing/2014/main" id="{80674401-1EC1-A4A3-9AA4-5B8CBB581572}"/>
                </a:ext>
              </a:extLst>
            </p:cNvPr>
            <p:cNvSpPr/>
            <p:nvPr/>
          </p:nvSpPr>
          <p:spPr>
            <a:xfrm>
              <a:off x="550536" y="1865355"/>
              <a:ext cx="1069500" cy="582876"/>
            </a:xfrm>
            <a:prstGeom prst="ellipse">
              <a:avLst/>
            </a:prstGeom>
            <a:solidFill>
              <a:schemeClr val="lt1"/>
            </a:solidFill>
            <a:ln>
              <a:solidFill>
                <a:schemeClr val="tx2">
                  <a:lumMod val="40000"/>
                  <a:lumOff val="60000"/>
                </a:schemeClr>
              </a:solidFill>
            </a:ln>
          </p:spPr>
          <p:txBody>
            <a:bodyPr spcFirstLastPara="1" wrap="square" lIns="91425" tIns="91425" rIns="91425" bIns="91425" anchor="ctr" anchorCtr="0">
              <a:noAutofit/>
            </a:bodyPr>
            <a:lstStyle/>
            <a:p>
              <a:pPr marL="0" lvl="0" indent="0" algn="ctr" rtl="0">
                <a:lnSpc>
                  <a:spcPct val="150000"/>
                </a:lnSpc>
                <a:spcBef>
                  <a:spcPts val="0"/>
                </a:spcBef>
                <a:spcAft>
                  <a:spcPts val="0"/>
                </a:spcAft>
                <a:buNone/>
              </a:pPr>
              <a:r>
                <a:rPr lang="en-US" sz="2000" b="1">
                  <a:solidFill>
                    <a:schemeClr val="dk1"/>
                  </a:solidFill>
                  <a:latin typeface="+mj-lt"/>
                  <a:ea typeface="Montserrat SemiBold"/>
                  <a:cs typeface="Montserrat SemiBold"/>
                  <a:sym typeface="Montserrat SemiBold"/>
                </a:rPr>
                <a:t>5</a:t>
              </a:r>
              <a:endParaRPr sz="2000" b="1">
                <a:solidFill>
                  <a:schemeClr val="dk1"/>
                </a:solidFill>
                <a:latin typeface="+mj-lt"/>
                <a:ea typeface="Montserrat SemiBold"/>
                <a:cs typeface="Montserrat SemiBold"/>
                <a:sym typeface="Montserrat SemiBold"/>
              </a:endParaRPr>
            </a:p>
          </p:txBody>
        </p:sp>
      </p:grpSp>
    </p:spTree>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nodeType="withEffect">
                                  <p:stCondLst>
                                    <p:cond delay="0"/>
                                  </p:stCondLst>
                                  <p:childTnLst>
                                    <p:set>
                                      <p:cBhvr>
                                        <p:cTn id="6" dur="1" fill="hold">
                                          <p:stCondLst>
                                            <p:cond delay="0"/>
                                          </p:stCondLst>
                                        </p:cTn>
                                        <p:tgtEl>
                                          <p:spTgt spid="386"/>
                                        </p:tgtEl>
                                        <p:attrNameLst>
                                          <p:attrName>style.visibility</p:attrName>
                                        </p:attrNameLst>
                                      </p:cBhvr>
                                      <p:to>
                                        <p:strVal val="visible"/>
                                      </p:to>
                                    </p:set>
                                    <p:animEffect transition="in" filter="wipe(up)">
                                      <p:cBhvr>
                                        <p:cTn id="7" dur="500"/>
                                        <p:tgtEl>
                                          <p:spTgt spid="386"/>
                                        </p:tgtEl>
                                      </p:cBhvr>
                                    </p:animEffect>
                                  </p:childTnLst>
                                </p:cTn>
                              </p:par>
                              <p:par>
                                <p:cTn id="8" presetID="22" presetClass="entr" presetSubtype="1" fill="hold" nodeType="withEffect">
                                  <p:stCondLst>
                                    <p:cond delay="0"/>
                                  </p:stCondLst>
                                  <p:childTnLst>
                                    <p:set>
                                      <p:cBhvr>
                                        <p:cTn id="9" dur="1" fill="hold">
                                          <p:stCondLst>
                                            <p:cond delay="0"/>
                                          </p:stCondLst>
                                        </p:cTn>
                                        <p:tgtEl>
                                          <p:spTgt spid="432"/>
                                        </p:tgtEl>
                                        <p:attrNameLst>
                                          <p:attrName>style.visibility</p:attrName>
                                        </p:attrNameLst>
                                      </p:cBhvr>
                                      <p:to>
                                        <p:strVal val="visible"/>
                                      </p:to>
                                    </p:set>
                                    <p:animEffect transition="in" filter="wipe(up)">
                                      <p:cBhvr>
                                        <p:cTn id="10" dur="500"/>
                                        <p:tgtEl>
                                          <p:spTgt spid="432"/>
                                        </p:tgtEl>
                                      </p:cBhvr>
                                    </p:animEffect>
                                  </p:childTnLst>
                                </p:cTn>
                              </p:par>
                              <p:par>
                                <p:cTn id="11" presetID="22" presetClass="entr" presetSubtype="1" fill="hold" grpId="0" nodeType="withEffect" nodePh="1">
                                  <p:stCondLst>
                                    <p:cond delay="0"/>
                                  </p:stCondLst>
                                  <p:endCondLst>
                                    <p:cond evt="begin" delay="0">
                                      <p:tn val="11"/>
                                    </p:cond>
                                  </p:endCondLst>
                                  <p:childTnLst>
                                    <p:set>
                                      <p:cBhvr>
                                        <p:cTn id="12" dur="1" fill="hold">
                                          <p:stCondLst>
                                            <p:cond delay="0"/>
                                          </p:stCondLst>
                                        </p:cTn>
                                        <p:tgtEl>
                                          <p:spTgt spid="452"/>
                                        </p:tgtEl>
                                        <p:attrNameLst>
                                          <p:attrName>style.visibility</p:attrName>
                                        </p:attrNameLst>
                                      </p:cBhvr>
                                      <p:to>
                                        <p:strVal val="visible"/>
                                      </p:to>
                                    </p:set>
                                    <p:animEffect transition="in" filter="wipe(up)">
                                      <p:cBhvr>
                                        <p:cTn id="13" dur="500"/>
                                        <p:tgtEl>
                                          <p:spTgt spid="452"/>
                                        </p:tgtEl>
                                      </p:cBhvr>
                                    </p:animEffect>
                                  </p:childTnLst>
                                </p:cTn>
                              </p:par>
                              <p:par>
                                <p:cTn id="14" presetID="22" presetClass="entr" presetSubtype="1" fill="hold" grpId="0" nodeType="withEffect" nodePh="1">
                                  <p:stCondLst>
                                    <p:cond delay="0"/>
                                  </p:stCondLst>
                                  <p:endCondLst>
                                    <p:cond evt="begin" delay="0">
                                      <p:tn val="14"/>
                                    </p:cond>
                                  </p:endCondLst>
                                  <p:childTnLst>
                                    <p:set>
                                      <p:cBhvr>
                                        <p:cTn id="15" dur="1" fill="hold">
                                          <p:stCondLst>
                                            <p:cond delay="0"/>
                                          </p:stCondLst>
                                        </p:cTn>
                                        <p:tgtEl>
                                          <p:spTgt spid="454"/>
                                        </p:tgtEl>
                                        <p:attrNameLst>
                                          <p:attrName>style.visibility</p:attrName>
                                        </p:attrNameLst>
                                      </p:cBhvr>
                                      <p:to>
                                        <p:strVal val="visible"/>
                                      </p:to>
                                    </p:set>
                                    <p:animEffect transition="in" filter="wipe(up)">
                                      <p:cBhvr>
                                        <p:cTn id="16" dur="500"/>
                                        <p:tgtEl>
                                          <p:spTgt spid="454"/>
                                        </p:tgtEl>
                                      </p:cBhvr>
                                    </p:animEffect>
                                  </p:childTnLst>
                                </p:cTn>
                              </p:par>
                              <p:par>
                                <p:cTn id="17" presetID="22" presetClass="entr" presetSubtype="1" fill="hold" grpId="0" nodeType="withEffect" nodePh="1">
                                  <p:stCondLst>
                                    <p:cond delay="0"/>
                                  </p:stCondLst>
                                  <p:endCondLst>
                                    <p:cond evt="begin" delay="0">
                                      <p:tn val="17"/>
                                    </p:cond>
                                  </p:endCondLst>
                                  <p:childTnLst>
                                    <p:set>
                                      <p:cBhvr>
                                        <p:cTn id="18" dur="1" fill="hold">
                                          <p:stCondLst>
                                            <p:cond delay="0"/>
                                          </p:stCondLst>
                                        </p:cTn>
                                        <p:tgtEl>
                                          <p:spTgt spid="455"/>
                                        </p:tgtEl>
                                        <p:attrNameLst>
                                          <p:attrName>style.visibility</p:attrName>
                                        </p:attrNameLst>
                                      </p:cBhvr>
                                      <p:to>
                                        <p:strVal val="visible"/>
                                      </p:to>
                                    </p:set>
                                    <p:animEffect transition="in" filter="wipe(up)">
                                      <p:cBhvr>
                                        <p:cTn id="19" dur="500"/>
                                        <p:tgtEl>
                                          <p:spTgt spid="455"/>
                                        </p:tgtEl>
                                      </p:cBhvr>
                                    </p:animEffect>
                                  </p:childTnLst>
                                </p:cTn>
                              </p:par>
                              <p:par>
                                <p:cTn id="20" presetID="22" presetClass="entr" presetSubtype="1" fill="hold" grpId="0" nodeType="withEffect" nodePh="1">
                                  <p:stCondLst>
                                    <p:cond delay="0"/>
                                  </p:stCondLst>
                                  <p:endCondLst>
                                    <p:cond evt="begin" delay="0">
                                      <p:tn val="20"/>
                                    </p:cond>
                                  </p:endCondLst>
                                  <p:childTnLst>
                                    <p:set>
                                      <p:cBhvr>
                                        <p:cTn id="21" dur="1" fill="hold">
                                          <p:stCondLst>
                                            <p:cond delay="0"/>
                                          </p:stCondLst>
                                        </p:cTn>
                                        <p:tgtEl>
                                          <p:spTgt spid="456"/>
                                        </p:tgtEl>
                                        <p:attrNameLst>
                                          <p:attrName>style.visibility</p:attrName>
                                        </p:attrNameLst>
                                      </p:cBhvr>
                                      <p:to>
                                        <p:strVal val="visible"/>
                                      </p:to>
                                    </p:set>
                                    <p:animEffect transition="in" filter="wipe(up)">
                                      <p:cBhvr>
                                        <p:cTn id="22" dur="500"/>
                                        <p:tgtEl>
                                          <p:spTgt spid="456"/>
                                        </p:tgtEl>
                                      </p:cBhvr>
                                    </p:animEffect>
                                  </p:childTnLst>
                                </p:cTn>
                              </p:par>
                              <p:par>
                                <p:cTn id="23" presetID="22" presetClass="entr" presetSubtype="1" fill="hold" grpId="0" nodeType="withEffect" nodePh="1">
                                  <p:stCondLst>
                                    <p:cond delay="0"/>
                                  </p:stCondLst>
                                  <p:endCondLst>
                                    <p:cond evt="begin" delay="0">
                                      <p:tn val="23"/>
                                    </p:cond>
                                  </p:endCondLst>
                                  <p:childTnLst>
                                    <p:set>
                                      <p:cBhvr>
                                        <p:cTn id="24" dur="1" fill="hold">
                                          <p:stCondLst>
                                            <p:cond delay="0"/>
                                          </p:stCondLst>
                                        </p:cTn>
                                        <p:tgtEl>
                                          <p:spTgt spid="457"/>
                                        </p:tgtEl>
                                        <p:attrNameLst>
                                          <p:attrName>style.visibility</p:attrName>
                                        </p:attrNameLst>
                                      </p:cBhvr>
                                      <p:to>
                                        <p:strVal val="visible"/>
                                      </p:to>
                                    </p:set>
                                    <p:animEffect transition="in" filter="wipe(up)">
                                      <p:cBhvr>
                                        <p:cTn id="25" dur="500"/>
                                        <p:tgtEl>
                                          <p:spTgt spid="457"/>
                                        </p:tgtEl>
                                      </p:cBhvr>
                                    </p:animEffect>
                                  </p:childTnLst>
                                </p:cTn>
                              </p:par>
                              <p:par>
                                <p:cTn id="26" presetID="22" presetClass="entr" presetSubtype="1" fill="hold" nodeType="withEffect">
                                  <p:stCondLst>
                                    <p:cond delay="0"/>
                                  </p:stCondLst>
                                  <p:childTnLst>
                                    <p:set>
                                      <p:cBhvr>
                                        <p:cTn id="27" dur="1" fill="hold">
                                          <p:stCondLst>
                                            <p:cond delay="0"/>
                                          </p:stCondLst>
                                        </p:cTn>
                                        <p:tgtEl>
                                          <p:spTgt spid="458"/>
                                        </p:tgtEl>
                                        <p:attrNameLst>
                                          <p:attrName>style.visibility</p:attrName>
                                        </p:attrNameLst>
                                      </p:cBhvr>
                                      <p:to>
                                        <p:strVal val="visible"/>
                                      </p:to>
                                    </p:set>
                                    <p:animEffect transition="in" filter="wipe(up)">
                                      <p:cBhvr>
                                        <p:cTn id="28" dur="500"/>
                                        <p:tgtEl>
                                          <p:spTgt spid="458"/>
                                        </p:tgtEl>
                                      </p:cBhvr>
                                    </p:animEffect>
                                  </p:childTnLst>
                                </p:cTn>
                              </p:par>
                            </p:childTnLst>
                          </p:cTn>
                        </p:par>
                      </p:childTnLst>
                    </p:cTn>
                  </p:par>
                  <p:par>
                    <p:cTn id="29" fill="hold">
                      <p:stCondLst>
                        <p:cond delay="indefinite"/>
                      </p:stCondLst>
                      <p:childTnLst>
                        <p:par>
                          <p:cTn id="30" fill="hold">
                            <p:stCondLst>
                              <p:cond delay="0"/>
                            </p:stCondLst>
                            <p:childTnLst>
                              <p:par>
                                <p:cTn id="31" presetID="22" presetClass="entr" presetSubtype="1" fill="hold" nodeType="clickEffect">
                                  <p:stCondLst>
                                    <p:cond delay="0"/>
                                  </p:stCondLst>
                                  <p:childTnLst>
                                    <p:set>
                                      <p:cBhvr>
                                        <p:cTn id="32" dur="1" fill="hold">
                                          <p:stCondLst>
                                            <p:cond delay="0"/>
                                          </p:stCondLst>
                                        </p:cTn>
                                        <p:tgtEl>
                                          <p:spTgt spid="8"/>
                                        </p:tgtEl>
                                        <p:attrNameLst>
                                          <p:attrName>style.visibility</p:attrName>
                                        </p:attrNameLst>
                                      </p:cBhvr>
                                      <p:to>
                                        <p:strVal val="visible"/>
                                      </p:to>
                                    </p:set>
                                    <p:animEffect transition="in" filter="wipe(up)">
                                      <p:cBhvr>
                                        <p:cTn id="33" dur="500"/>
                                        <p:tgtEl>
                                          <p:spTgt spid="8"/>
                                        </p:tgtEl>
                                      </p:cBhvr>
                                    </p:animEffect>
                                  </p:childTnLst>
                                </p:cTn>
                              </p:par>
                              <p:par>
                                <p:cTn id="34" presetID="22" presetClass="entr" presetSubtype="1" fill="hold" nodeType="withEffect">
                                  <p:stCondLst>
                                    <p:cond delay="0"/>
                                  </p:stCondLst>
                                  <p:childTnLst>
                                    <p:set>
                                      <p:cBhvr>
                                        <p:cTn id="35" dur="1" fill="hold">
                                          <p:stCondLst>
                                            <p:cond delay="0"/>
                                          </p:stCondLst>
                                        </p:cTn>
                                        <p:tgtEl>
                                          <p:spTgt spid="9"/>
                                        </p:tgtEl>
                                        <p:attrNameLst>
                                          <p:attrName>style.visibility</p:attrName>
                                        </p:attrNameLst>
                                      </p:cBhvr>
                                      <p:to>
                                        <p:strVal val="visible"/>
                                      </p:to>
                                    </p:set>
                                    <p:animEffect transition="in" filter="wipe(up)">
                                      <p:cBhvr>
                                        <p:cTn id="36" dur="500"/>
                                        <p:tgtEl>
                                          <p:spTgt spid="9"/>
                                        </p:tgtEl>
                                      </p:cBhvr>
                                    </p:animEffect>
                                  </p:childTnLst>
                                </p:cTn>
                              </p:par>
                              <p:par>
                                <p:cTn id="37" presetID="22" presetClass="entr" presetSubtype="1" fill="hold" nodeType="withEffect">
                                  <p:stCondLst>
                                    <p:cond delay="0"/>
                                  </p:stCondLst>
                                  <p:childTnLst>
                                    <p:set>
                                      <p:cBhvr>
                                        <p:cTn id="38" dur="1" fill="hold">
                                          <p:stCondLst>
                                            <p:cond delay="0"/>
                                          </p:stCondLst>
                                        </p:cTn>
                                        <p:tgtEl>
                                          <p:spTgt spid="13"/>
                                        </p:tgtEl>
                                        <p:attrNameLst>
                                          <p:attrName>style.visibility</p:attrName>
                                        </p:attrNameLst>
                                      </p:cBhvr>
                                      <p:to>
                                        <p:strVal val="visible"/>
                                      </p:to>
                                    </p:set>
                                    <p:animEffect transition="in" filter="wipe(up)">
                                      <p:cBhvr>
                                        <p:cTn id="39" dur="500"/>
                                        <p:tgtEl>
                                          <p:spTgt spid="13"/>
                                        </p:tgtEl>
                                      </p:cBhvr>
                                    </p:animEffect>
                                  </p:childTnLst>
                                </p:cTn>
                              </p:par>
                              <p:par>
                                <p:cTn id="40" presetID="22" presetClass="entr" presetSubtype="1" fill="hold" nodeType="withEffect">
                                  <p:stCondLst>
                                    <p:cond delay="0"/>
                                  </p:stCondLst>
                                  <p:childTnLst>
                                    <p:set>
                                      <p:cBhvr>
                                        <p:cTn id="41" dur="1" fill="hold">
                                          <p:stCondLst>
                                            <p:cond delay="0"/>
                                          </p:stCondLst>
                                        </p:cTn>
                                        <p:tgtEl>
                                          <p:spTgt spid="16"/>
                                        </p:tgtEl>
                                        <p:attrNameLst>
                                          <p:attrName>style.visibility</p:attrName>
                                        </p:attrNameLst>
                                      </p:cBhvr>
                                      <p:to>
                                        <p:strVal val="visible"/>
                                      </p:to>
                                    </p:set>
                                    <p:animEffect transition="in" filter="wipe(up)">
                                      <p:cBhvr>
                                        <p:cTn id="42" dur="500"/>
                                        <p:tgtEl>
                                          <p:spTgt spid="16"/>
                                        </p:tgtEl>
                                      </p:cBhvr>
                                    </p:animEffect>
                                  </p:childTnLst>
                                </p:cTn>
                              </p:par>
                              <p:par>
                                <p:cTn id="43" presetID="22" presetClass="entr" presetSubtype="1" fill="hold" nodeType="withEffect">
                                  <p:stCondLst>
                                    <p:cond delay="0"/>
                                  </p:stCondLst>
                                  <p:childTnLst>
                                    <p:set>
                                      <p:cBhvr>
                                        <p:cTn id="44" dur="1" fill="hold">
                                          <p:stCondLst>
                                            <p:cond delay="0"/>
                                          </p:stCondLst>
                                        </p:cTn>
                                        <p:tgtEl>
                                          <p:spTgt spid="19"/>
                                        </p:tgtEl>
                                        <p:attrNameLst>
                                          <p:attrName>style.visibility</p:attrName>
                                        </p:attrNameLst>
                                      </p:cBhvr>
                                      <p:to>
                                        <p:strVal val="visible"/>
                                      </p:to>
                                    </p:set>
                                    <p:animEffect transition="in" filter="wipe(up)">
                                      <p:cBhvr>
                                        <p:cTn id="45"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2" grpId="0"/>
      <p:bldP spid="454" grpId="0"/>
      <p:bldP spid="455" grpId="0"/>
      <p:bldP spid="456" grpId="0"/>
      <p:bldP spid="457" grpId="0"/>
    </p:bldLst>
  </p:timing>
</p:sld>
</file>

<file path=ppt/slides/slide40.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1832"/>
        <p:cNvGrpSpPr/>
        <p:nvPr/>
      </p:nvGrpSpPr>
      <p:grpSpPr>
        <a:xfrm>
          <a:off x="0" y="0"/>
          <a:ext cx="0" cy="0"/>
          <a:chOff x="0" y="0"/>
          <a:chExt cx="0" cy="0"/>
        </a:xfrm>
      </p:grpSpPr>
      <p:sp>
        <p:nvSpPr>
          <p:cNvPr id="2" name="TextBox 1">
            <a:extLst>
              <a:ext uri="{FF2B5EF4-FFF2-40B4-BE49-F238E27FC236}">
                <a16:creationId xmlns:a16="http://schemas.microsoft.com/office/drawing/2014/main" id="{E934797F-79E2-75BC-BDD0-C41D633017B9}"/>
              </a:ext>
            </a:extLst>
          </p:cNvPr>
          <p:cNvSpPr txBox="1"/>
          <p:nvPr/>
        </p:nvSpPr>
        <p:spPr>
          <a:xfrm>
            <a:off x="3362632" y="30012"/>
            <a:ext cx="2418735" cy="553998"/>
          </a:xfrm>
          <a:prstGeom prst="rect">
            <a:avLst/>
          </a:prstGeom>
          <a:noFill/>
        </p:spPr>
        <p:txBody>
          <a:bodyPr wrap="square" rtlCol="0">
            <a:spAutoFit/>
          </a:bodyPr>
          <a:lstStyle/>
          <a:p>
            <a:pPr algn="ctr"/>
            <a:r>
              <a:rPr lang="en-US" sz="3000" b="1"/>
              <a:t>VẬN DỤNG</a:t>
            </a:r>
          </a:p>
        </p:txBody>
      </p:sp>
      <p:sp>
        <p:nvSpPr>
          <p:cNvPr id="5" name="TextBox 4">
            <a:extLst>
              <a:ext uri="{FF2B5EF4-FFF2-40B4-BE49-F238E27FC236}">
                <a16:creationId xmlns:a16="http://schemas.microsoft.com/office/drawing/2014/main" id="{87D1ADE9-6585-BDDA-566E-7505510CA0B5}"/>
              </a:ext>
            </a:extLst>
          </p:cNvPr>
          <p:cNvSpPr txBox="1"/>
          <p:nvPr/>
        </p:nvSpPr>
        <p:spPr>
          <a:xfrm>
            <a:off x="235051" y="426181"/>
            <a:ext cx="8673896" cy="1420325"/>
          </a:xfrm>
          <a:prstGeom prst="rect">
            <a:avLst/>
          </a:prstGeom>
          <a:noFill/>
        </p:spPr>
        <p:txBody>
          <a:bodyPr wrap="square">
            <a:spAutoFit/>
          </a:bodyPr>
          <a:lstStyle/>
          <a:p>
            <a:pPr marL="0" marR="0" algn="just">
              <a:lnSpc>
                <a:spcPct val="150000"/>
              </a:lnSpc>
              <a:spcBef>
                <a:spcPts val="0"/>
              </a:spcBef>
              <a:spcAft>
                <a:spcPts val="0"/>
              </a:spcAft>
            </a:pPr>
            <a:r>
              <a:rPr lang="vi-VN" sz="2000" b="1">
                <a:solidFill>
                  <a:srgbClr val="000000"/>
                </a:solidFill>
                <a:effectLst/>
                <a:latin typeface="+mn-lt"/>
                <a:ea typeface="Calibri" panose="020F0502020204030204" pitchFamily="34" charset="0"/>
                <a:cs typeface="Times New Roman" panose="02020603050405020304" pitchFamily="18" charset="0"/>
              </a:rPr>
              <a:t>Câu 3.</a:t>
            </a:r>
            <a:r>
              <a:rPr lang="vi-VN" sz="2000">
                <a:solidFill>
                  <a:srgbClr val="000000"/>
                </a:solidFill>
                <a:effectLst/>
                <a:latin typeface="+mn-lt"/>
                <a:ea typeface="Calibri" panose="020F0502020204030204" pitchFamily="34" charset="0"/>
                <a:cs typeface="Times New Roman" panose="02020603050405020304" pitchFamily="18" charset="0"/>
              </a:rPr>
              <a:t> Cho 8 gam acetic acid tác dụng với lượng dư ethylic alcohol và có mặt H2SO4 đặc làm xúc tác. Tính khối lượng ethyl acetate tạo thành, biết hiệu suất phản ứng là 60%.</a:t>
            </a:r>
            <a:endParaRPr lang="en-US" sz="2000">
              <a:effectLst/>
              <a:latin typeface="+mn-lt"/>
              <a:ea typeface="Calibri" panose="020F0502020204030204" pitchFamily="34" charset="0"/>
              <a:cs typeface="Times New Roman" panose="02020603050405020304" pitchFamily="18" charset="0"/>
            </a:endParaRPr>
          </a:p>
        </p:txBody>
      </p:sp>
      <p:sp>
        <p:nvSpPr>
          <p:cNvPr id="9" name="Freeform 6">
            <a:extLst>
              <a:ext uri="{FF2B5EF4-FFF2-40B4-BE49-F238E27FC236}">
                <a16:creationId xmlns:a16="http://schemas.microsoft.com/office/drawing/2014/main" id="{DE565FB3-6AB2-59F8-73C2-F37989FEA31E}"/>
              </a:ext>
            </a:extLst>
          </p:cNvPr>
          <p:cNvSpPr/>
          <p:nvPr/>
        </p:nvSpPr>
        <p:spPr>
          <a:xfrm>
            <a:off x="7910811" y="3594920"/>
            <a:ext cx="1163484" cy="1420326"/>
          </a:xfrm>
          <a:custGeom>
            <a:avLst/>
            <a:gdLst/>
            <a:ahLst/>
            <a:cxnLst/>
            <a:rect l="l" t="t" r="r" b="b"/>
            <a:pathLst>
              <a:path w="3370707" h="4114800">
                <a:moveTo>
                  <a:pt x="0" y="0"/>
                </a:moveTo>
                <a:lnTo>
                  <a:pt x="3370707" y="0"/>
                </a:lnTo>
                <a:lnTo>
                  <a:pt x="3370707" y="4114800"/>
                </a:lnTo>
                <a:lnTo>
                  <a:pt x="0" y="4114800"/>
                </a:lnTo>
                <a:lnTo>
                  <a:pt x="0" y="0"/>
                </a:lnTo>
                <a:close/>
              </a:path>
            </a:pathLst>
          </a:custGeom>
          <a:blipFill>
            <a:blip r:embed="rId3">
              <a:extLst>
                <a:ext uri="{96DAC541-7B7A-43D3-8B79-37D633B846F1}">
                  <asvg:svgBlip xmlns:asvg="http://schemas.microsoft.com/office/drawing/2016/SVG/main" r:embed="rId4"/>
                </a:ext>
              </a:extLst>
            </a:blip>
            <a:stretch>
              <a:fillRect/>
            </a:stretch>
          </a:blipFill>
        </p:spPr>
      </p:sp>
      <mc:AlternateContent xmlns:mc="http://schemas.openxmlformats.org/markup-compatibility/2006" xmlns:a14="http://schemas.microsoft.com/office/drawing/2010/main">
        <mc:Choice Requires="a14">
          <p:sp>
            <p:nvSpPr>
              <p:cNvPr id="10" name="Rectangle: Rounded Corners 9">
                <a:extLst>
                  <a:ext uri="{FF2B5EF4-FFF2-40B4-BE49-F238E27FC236}">
                    <a16:creationId xmlns:a16="http://schemas.microsoft.com/office/drawing/2014/main" id="{55800D49-AA5C-A14B-1DA3-12A53B9A250F}"/>
                  </a:ext>
                </a:extLst>
              </p:cNvPr>
              <p:cNvSpPr/>
              <p:nvPr/>
            </p:nvSpPr>
            <p:spPr>
              <a:xfrm>
                <a:off x="395748" y="2739160"/>
                <a:ext cx="7536426" cy="2286352"/>
              </a:xfrm>
              <a:prstGeom prst="roundRect">
                <a:avLst/>
              </a:prstGeom>
              <a:solidFill>
                <a:schemeClr val="bg1"/>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algn="just">
                  <a:lnSpc>
                    <a:spcPct val="150000"/>
                  </a:lnSpc>
                  <a:spcBef>
                    <a:spcPts val="0"/>
                  </a:spcBef>
                  <a:spcAft>
                    <a:spcPts val="0"/>
                  </a:spcAft>
                </a:pPr>
                <a:r>
                  <a:rPr lang="fr-FR" sz="1800">
                    <a:solidFill>
                      <a:srgbClr val="000000"/>
                    </a:solidFill>
                    <a:effectLst/>
                    <a:latin typeface="+mj-lt"/>
                    <a:ea typeface="Calibri" panose="020F0502020204030204" pitchFamily="34" charset="0"/>
                    <a:cs typeface="Times New Roman" panose="02020603050405020304" pitchFamily="18" charset="0"/>
                  </a:rPr>
                  <a:t>Số mol CH3COOH: </a:t>
                </a:r>
                <a14:m>
                  <m:oMath xmlns:m="http://schemas.openxmlformats.org/officeDocument/2006/math">
                    <m:f>
                      <m:fPr>
                        <m:ctrlPr>
                          <a:rPr lang="en-US" sz="1800" i="1">
                            <a:solidFill>
                              <a:srgbClr val="000000"/>
                            </a:solidFill>
                            <a:effectLst/>
                            <a:latin typeface="Cambria Math" panose="02040503050406030204" pitchFamily="18" charset="0"/>
                            <a:ea typeface="Calibri" panose="020F0502020204030204" pitchFamily="34" charset="0"/>
                            <a:cs typeface="Times New Roman" panose="02020603050405020304" pitchFamily="18" charset="0"/>
                          </a:rPr>
                        </m:ctrlPr>
                      </m:fPr>
                      <m:num>
                        <m:r>
                          <a:rPr lang="fr-FR" sz="1800" i="0">
                            <a:solidFill>
                              <a:srgbClr val="000000"/>
                            </a:solidFill>
                            <a:effectLst/>
                            <a:latin typeface="Cambria Math" panose="02040503050406030204" pitchFamily="18" charset="0"/>
                            <a:ea typeface="Calibri" panose="020F0502020204030204" pitchFamily="34" charset="0"/>
                            <a:cs typeface="Times New Roman" panose="02020603050405020304" pitchFamily="18" charset="0"/>
                          </a:rPr>
                          <m:t>8</m:t>
                        </m:r>
                      </m:num>
                      <m:den>
                        <m:r>
                          <a:rPr lang="fr-FR" sz="1800" i="0">
                            <a:solidFill>
                              <a:srgbClr val="000000"/>
                            </a:solidFill>
                            <a:effectLst/>
                            <a:latin typeface="Cambria Math" panose="02040503050406030204" pitchFamily="18" charset="0"/>
                            <a:ea typeface="Calibri" panose="020F0502020204030204" pitchFamily="34" charset="0"/>
                            <a:cs typeface="Times New Roman" panose="02020603050405020304" pitchFamily="18" charset="0"/>
                          </a:rPr>
                          <m:t>60</m:t>
                        </m:r>
                      </m:den>
                    </m:f>
                  </m:oMath>
                </a14:m>
                <a:r>
                  <a:rPr lang="fr-FR" sz="1800">
                    <a:solidFill>
                      <a:srgbClr val="000000"/>
                    </a:solidFill>
                    <a:effectLst/>
                    <a:latin typeface="+mj-lt"/>
                    <a:ea typeface="DengXian" panose="02010600030101010101" pitchFamily="2" charset="-122"/>
                    <a:cs typeface="Times New Roman" panose="02020603050405020304" pitchFamily="18" charset="0"/>
                  </a:rPr>
                  <a:t> = 1,5 (mol).</a:t>
                </a:r>
                <a:endParaRPr lang="en-US" sz="1800">
                  <a:effectLst/>
                  <a:latin typeface="+mj-lt"/>
                  <a:ea typeface="Calibri" panose="020F0502020204030204" pitchFamily="34" charset="0"/>
                  <a:cs typeface="Times New Roman" panose="02020603050405020304" pitchFamily="18" charset="0"/>
                </a:endParaRPr>
              </a:p>
              <a:p>
                <a:pPr marL="0" marR="0" algn="just">
                  <a:lnSpc>
                    <a:spcPct val="150000"/>
                  </a:lnSpc>
                  <a:spcBef>
                    <a:spcPts val="0"/>
                  </a:spcBef>
                  <a:spcAft>
                    <a:spcPts val="0"/>
                  </a:spcAft>
                </a:pPr>
                <a:r>
                  <a:rPr lang="fr-FR" sz="1800">
                    <a:solidFill>
                      <a:srgbClr val="000000"/>
                    </a:solidFill>
                    <a:effectLst/>
                    <a:latin typeface="+mj-lt"/>
                    <a:ea typeface="DengXian" panose="02010600030101010101" pitchFamily="2" charset="-122"/>
                    <a:cs typeface="Times New Roman" panose="02020603050405020304" pitchFamily="18" charset="0"/>
                  </a:rPr>
                  <a:t>Số mol ester tạo thành theo lí thuyết: 1,5 (mol).</a:t>
                </a:r>
                <a:endParaRPr lang="en-US" sz="1800">
                  <a:effectLst/>
                  <a:latin typeface="+mj-lt"/>
                  <a:ea typeface="Calibri" panose="020F0502020204030204" pitchFamily="34" charset="0"/>
                  <a:cs typeface="Times New Roman" panose="02020603050405020304" pitchFamily="18" charset="0"/>
                </a:endParaRPr>
              </a:p>
              <a:p>
                <a:pPr marL="0" marR="0" algn="just">
                  <a:lnSpc>
                    <a:spcPct val="150000"/>
                  </a:lnSpc>
                  <a:spcBef>
                    <a:spcPts val="0"/>
                  </a:spcBef>
                  <a:spcAft>
                    <a:spcPts val="0"/>
                  </a:spcAft>
                </a:pPr>
                <a:r>
                  <a:rPr lang="fr-FR" sz="1800">
                    <a:solidFill>
                      <a:srgbClr val="000000"/>
                    </a:solidFill>
                    <a:effectLst/>
                    <a:latin typeface="+mj-lt"/>
                    <a:ea typeface="DengXian" panose="02010600030101010101" pitchFamily="2" charset="-122"/>
                    <a:cs typeface="Times New Roman" panose="02020603050405020304" pitchFamily="18" charset="0"/>
                  </a:rPr>
                  <a:t>Do hiệu suất phản ứng 60% nên lượng ester thu được thực tế là: 1,5.0,6 = 0,9 (mol).</a:t>
                </a:r>
                <a:endParaRPr lang="en-US" sz="1800">
                  <a:effectLst/>
                  <a:latin typeface="+mj-lt"/>
                  <a:ea typeface="Calibri" panose="020F0502020204030204" pitchFamily="34" charset="0"/>
                  <a:cs typeface="Times New Roman" panose="02020603050405020304" pitchFamily="18" charset="0"/>
                </a:endParaRPr>
              </a:p>
              <a:p>
                <a:pPr algn="just">
                  <a:lnSpc>
                    <a:spcPct val="150000"/>
                  </a:lnSpc>
                </a:pPr>
                <a:r>
                  <a:rPr lang="fr-FR" sz="1800" kern="0">
                    <a:solidFill>
                      <a:srgbClr val="000000"/>
                    </a:solidFill>
                    <a:effectLst/>
                    <a:latin typeface="+mj-lt"/>
                    <a:ea typeface="DengXian" panose="02010600030101010101" pitchFamily="2" charset="-122"/>
                  </a:rPr>
                  <a:t>Khối lượng ester tạo thành là: 0,9.88 = 79,2 (gam).</a:t>
                </a:r>
                <a:endParaRPr lang="en-US">
                  <a:latin typeface="+mj-lt"/>
                </a:endParaRPr>
              </a:p>
            </p:txBody>
          </p:sp>
        </mc:Choice>
        <mc:Fallback xmlns="">
          <p:sp>
            <p:nvSpPr>
              <p:cNvPr id="10" name="Rectangle: Rounded Corners 9">
                <a:extLst>
                  <a:ext uri="{FF2B5EF4-FFF2-40B4-BE49-F238E27FC236}">
                    <a16:creationId xmlns:a16="http://schemas.microsoft.com/office/drawing/2014/main" id="{55800D49-AA5C-A14B-1DA3-12A53B9A250F}"/>
                  </a:ext>
                </a:extLst>
              </p:cNvPr>
              <p:cNvSpPr>
                <a:spLocks noRot="1" noChangeAspect="1" noMove="1" noResize="1" noEditPoints="1" noAdjustHandles="1" noChangeArrowheads="1" noChangeShapeType="1" noTextEdit="1"/>
              </p:cNvSpPr>
              <p:nvPr/>
            </p:nvSpPr>
            <p:spPr>
              <a:xfrm>
                <a:off x="395748" y="2739160"/>
                <a:ext cx="7536426" cy="2286352"/>
              </a:xfrm>
              <a:prstGeom prst="roundRect">
                <a:avLst/>
              </a:prstGeom>
              <a:blipFill>
                <a:blip r:embed="rId5"/>
                <a:stretch>
                  <a:fillRect b="-3694"/>
                </a:stretch>
              </a:blipFill>
            </p:spPr>
            <p:txBody>
              <a:bodyPr/>
              <a:lstStyle/>
              <a:p>
                <a:r>
                  <a:rPr lang="en-US">
                    <a:noFill/>
                  </a:rPr>
                  <a:t> </a:t>
                </a:r>
              </a:p>
            </p:txBody>
          </p:sp>
        </mc:Fallback>
      </mc:AlternateContent>
      <p:sp>
        <p:nvSpPr>
          <p:cNvPr id="3" name="Rectangle: Rounded Corners 2">
            <a:extLst>
              <a:ext uri="{FF2B5EF4-FFF2-40B4-BE49-F238E27FC236}">
                <a16:creationId xmlns:a16="http://schemas.microsoft.com/office/drawing/2014/main" id="{0AC0E0F1-6804-CF20-AB64-2A5BA1FAB1B2}"/>
              </a:ext>
            </a:extLst>
          </p:cNvPr>
          <p:cNvSpPr/>
          <p:nvPr/>
        </p:nvSpPr>
        <p:spPr>
          <a:xfrm>
            <a:off x="395748" y="1995244"/>
            <a:ext cx="1020199" cy="523796"/>
          </a:xfrm>
          <a:prstGeom prst="roundRect">
            <a:avLst/>
          </a:prstGeom>
          <a:solidFill>
            <a:schemeClr val="tx2">
              <a:lumMod val="20000"/>
              <a:lumOff val="80000"/>
            </a:schemeClr>
          </a:solidFill>
          <a:ln>
            <a:solidFill>
              <a:schemeClr val="bg2">
                <a:lumMod val="20000"/>
                <a:lumOff val="80000"/>
              </a:schemeClr>
            </a:solidFill>
          </a:ln>
          <a:scene3d>
            <a:camera prst="orthographicFront"/>
            <a:lightRig rig="threePt" dir="t"/>
          </a:scene3d>
          <a:sp3d>
            <a:bevelT/>
          </a:sp3d>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b="1">
                <a:solidFill>
                  <a:schemeClr val="tx1"/>
                </a:solidFill>
              </a:rPr>
              <a:t>CH</a:t>
            </a:r>
            <a:r>
              <a:rPr lang="en-US" b="1" baseline="-25000">
                <a:solidFill>
                  <a:schemeClr val="tx1"/>
                </a:solidFill>
              </a:rPr>
              <a:t>3</a:t>
            </a:r>
            <a:r>
              <a:rPr lang="en-US" b="1">
                <a:solidFill>
                  <a:schemeClr val="tx1"/>
                </a:solidFill>
              </a:rPr>
              <a:t>OOH</a:t>
            </a:r>
          </a:p>
        </p:txBody>
      </p:sp>
      <p:sp>
        <p:nvSpPr>
          <p:cNvPr id="4" name="Rectangle: Rounded Corners 3">
            <a:extLst>
              <a:ext uri="{FF2B5EF4-FFF2-40B4-BE49-F238E27FC236}">
                <a16:creationId xmlns:a16="http://schemas.microsoft.com/office/drawing/2014/main" id="{C823C734-A0CE-588D-4F98-66520799AE88}"/>
              </a:ext>
            </a:extLst>
          </p:cNvPr>
          <p:cNvSpPr/>
          <p:nvPr/>
        </p:nvSpPr>
        <p:spPr>
          <a:xfrm>
            <a:off x="2067899" y="2003071"/>
            <a:ext cx="1454879" cy="523796"/>
          </a:xfrm>
          <a:prstGeom prst="roundRect">
            <a:avLst/>
          </a:prstGeom>
          <a:solidFill>
            <a:schemeClr val="tx2">
              <a:lumMod val="20000"/>
              <a:lumOff val="80000"/>
            </a:schemeClr>
          </a:solidFill>
          <a:ln>
            <a:solidFill>
              <a:schemeClr val="bg2">
                <a:lumMod val="20000"/>
                <a:lumOff val="80000"/>
              </a:schemeClr>
            </a:solidFill>
          </a:ln>
          <a:scene3d>
            <a:camera prst="orthographicFront"/>
            <a:lightRig rig="threePt" dir="t"/>
          </a:scene3d>
          <a:sp3d>
            <a:bevelT/>
          </a:sp3d>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b="1">
                <a:solidFill>
                  <a:schemeClr val="tx1"/>
                </a:solidFill>
              </a:rPr>
              <a:t>CH</a:t>
            </a:r>
            <a:r>
              <a:rPr lang="en-US" b="1" baseline="-25000">
                <a:solidFill>
                  <a:schemeClr val="tx1"/>
                </a:solidFill>
              </a:rPr>
              <a:t>3</a:t>
            </a:r>
            <a:r>
              <a:rPr lang="en-US" b="1">
                <a:solidFill>
                  <a:schemeClr val="tx1"/>
                </a:solidFill>
              </a:rPr>
              <a:t>CH</a:t>
            </a:r>
            <a:r>
              <a:rPr lang="en-US" b="1" baseline="-25000">
                <a:solidFill>
                  <a:schemeClr val="tx1"/>
                </a:solidFill>
              </a:rPr>
              <a:t>2</a:t>
            </a:r>
            <a:r>
              <a:rPr lang="en-US" b="1">
                <a:solidFill>
                  <a:schemeClr val="tx1"/>
                </a:solidFill>
              </a:rPr>
              <a:t>OH</a:t>
            </a:r>
          </a:p>
        </p:txBody>
      </p:sp>
      <p:sp>
        <p:nvSpPr>
          <p:cNvPr id="6" name="Rectangle: Rounded Corners 5">
            <a:extLst>
              <a:ext uri="{FF2B5EF4-FFF2-40B4-BE49-F238E27FC236}">
                <a16:creationId xmlns:a16="http://schemas.microsoft.com/office/drawing/2014/main" id="{21C97100-D37A-B349-D0A4-4B4DC1B41BD1}"/>
              </a:ext>
            </a:extLst>
          </p:cNvPr>
          <p:cNvSpPr/>
          <p:nvPr/>
        </p:nvSpPr>
        <p:spPr>
          <a:xfrm>
            <a:off x="5085502" y="1955636"/>
            <a:ext cx="1770451" cy="523796"/>
          </a:xfrm>
          <a:prstGeom prst="roundRect">
            <a:avLst/>
          </a:prstGeom>
          <a:solidFill>
            <a:schemeClr val="tx2">
              <a:lumMod val="20000"/>
              <a:lumOff val="80000"/>
            </a:schemeClr>
          </a:solidFill>
          <a:ln>
            <a:solidFill>
              <a:schemeClr val="bg2">
                <a:lumMod val="20000"/>
                <a:lumOff val="80000"/>
              </a:schemeClr>
            </a:solidFill>
          </a:ln>
          <a:scene3d>
            <a:camera prst="orthographicFront"/>
            <a:lightRig rig="threePt" dir="t"/>
          </a:scene3d>
          <a:sp3d>
            <a:bevelT/>
          </a:sp3d>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b="1">
                <a:solidFill>
                  <a:schemeClr val="tx1"/>
                </a:solidFill>
              </a:rPr>
              <a:t>CH</a:t>
            </a:r>
            <a:r>
              <a:rPr lang="en-US" b="1" baseline="-25000">
                <a:solidFill>
                  <a:schemeClr val="tx1"/>
                </a:solidFill>
              </a:rPr>
              <a:t>3</a:t>
            </a:r>
            <a:r>
              <a:rPr lang="en-US" b="1">
                <a:solidFill>
                  <a:schemeClr val="tx1"/>
                </a:solidFill>
              </a:rPr>
              <a:t>COOCH</a:t>
            </a:r>
            <a:r>
              <a:rPr lang="en-US" b="1" baseline="-25000">
                <a:solidFill>
                  <a:schemeClr val="tx1"/>
                </a:solidFill>
              </a:rPr>
              <a:t>2</a:t>
            </a:r>
            <a:r>
              <a:rPr lang="en-US" b="1">
                <a:solidFill>
                  <a:schemeClr val="tx1"/>
                </a:solidFill>
              </a:rPr>
              <a:t>CH</a:t>
            </a:r>
            <a:r>
              <a:rPr lang="en-US" b="1" baseline="-25000">
                <a:solidFill>
                  <a:schemeClr val="tx1"/>
                </a:solidFill>
              </a:rPr>
              <a:t>3</a:t>
            </a:r>
            <a:endParaRPr lang="en-US" b="1">
              <a:solidFill>
                <a:schemeClr val="tx1"/>
              </a:solidFill>
            </a:endParaRPr>
          </a:p>
        </p:txBody>
      </p:sp>
      <p:sp>
        <p:nvSpPr>
          <p:cNvPr id="7" name="Rectangle: Rounded Corners 6">
            <a:extLst>
              <a:ext uri="{FF2B5EF4-FFF2-40B4-BE49-F238E27FC236}">
                <a16:creationId xmlns:a16="http://schemas.microsoft.com/office/drawing/2014/main" id="{2396EDB3-FC56-F526-CBFE-8B2346A8F0F3}"/>
              </a:ext>
            </a:extLst>
          </p:cNvPr>
          <p:cNvSpPr/>
          <p:nvPr/>
        </p:nvSpPr>
        <p:spPr>
          <a:xfrm>
            <a:off x="7724255" y="1966458"/>
            <a:ext cx="1020199" cy="523796"/>
          </a:xfrm>
          <a:prstGeom prst="roundRect">
            <a:avLst/>
          </a:prstGeom>
          <a:solidFill>
            <a:schemeClr val="tx2">
              <a:lumMod val="20000"/>
              <a:lumOff val="80000"/>
            </a:schemeClr>
          </a:solidFill>
          <a:ln>
            <a:solidFill>
              <a:schemeClr val="bg2">
                <a:lumMod val="20000"/>
                <a:lumOff val="80000"/>
              </a:schemeClr>
            </a:solidFill>
          </a:ln>
          <a:scene3d>
            <a:camera prst="orthographicFront"/>
            <a:lightRig rig="threePt" dir="t"/>
          </a:scene3d>
          <a:sp3d>
            <a:bevelT/>
          </a:sp3d>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b="1">
                <a:solidFill>
                  <a:schemeClr val="tx1"/>
                </a:solidFill>
              </a:rPr>
              <a:t>H</a:t>
            </a:r>
            <a:r>
              <a:rPr lang="en-US" b="1" baseline="-25000">
                <a:solidFill>
                  <a:schemeClr val="tx1"/>
                </a:solidFill>
              </a:rPr>
              <a:t>2</a:t>
            </a:r>
            <a:r>
              <a:rPr lang="en-US" b="1">
                <a:solidFill>
                  <a:schemeClr val="tx1"/>
                </a:solidFill>
              </a:rPr>
              <a:t>O</a:t>
            </a:r>
          </a:p>
        </p:txBody>
      </p:sp>
      <p:sp>
        <p:nvSpPr>
          <p:cNvPr id="8" name="Arrow: Right 7">
            <a:extLst>
              <a:ext uri="{FF2B5EF4-FFF2-40B4-BE49-F238E27FC236}">
                <a16:creationId xmlns:a16="http://schemas.microsoft.com/office/drawing/2014/main" id="{87587386-B599-ED9A-5222-0B961B7AFD06}"/>
              </a:ext>
            </a:extLst>
          </p:cNvPr>
          <p:cNvSpPr/>
          <p:nvPr/>
        </p:nvSpPr>
        <p:spPr>
          <a:xfrm>
            <a:off x="4014623" y="2112291"/>
            <a:ext cx="679255" cy="170268"/>
          </a:xfrm>
          <a:prstGeom prst="rightArrow">
            <a:avLst/>
          </a:prstGeom>
          <a:scene3d>
            <a:camera prst="orthographicFront"/>
            <a:lightRig rig="threePt" dir="t"/>
          </a:scene3d>
          <a:sp3d>
            <a:bevelT/>
          </a:sp3d>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Plus Sign 10">
            <a:extLst>
              <a:ext uri="{FF2B5EF4-FFF2-40B4-BE49-F238E27FC236}">
                <a16:creationId xmlns:a16="http://schemas.microsoft.com/office/drawing/2014/main" id="{E10CE289-E3FF-88B7-DED6-3C4EE0F73E6B}"/>
              </a:ext>
            </a:extLst>
          </p:cNvPr>
          <p:cNvSpPr/>
          <p:nvPr/>
        </p:nvSpPr>
        <p:spPr>
          <a:xfrm>
            <a:off x="1564333" y="2119460"/>
            <a:ext cx="355180" cy="322353"/>
          </a:xfrm>
          <a:prstGeom prst="mathPlus">
            <a:avLst/>
          </a:prstGeom>
        </p:spPr>
        <p:style>
          <a:lnRef idx="0">
            <a:schemeClr val="accent4"/>
          </a:lnRef>
          <a:fillRef idx="3">
            <a:schemeClr val="accent4"/>
          </a:fillRef>
          <a:effectRef idx="3">
            <a:schemeClr val="accent4"/>
          </a:effectRef>
          <a:fontRef idx="minor">
            <a:schemeClr val="lt1"/>
          </a:fontRef>
        </p:style>
        <p:txBody>
          <a:bodyPr rtlCol="0" anchor="ctr"/>
          <a:lstStyle/>
          <a:p>
            <a:pPr algn="ctr"/>
            <a:endParaRPr lang="en-US"/>
          </a:p>
        </p:txBody>
      </p:sp>
      <p:sp>
        <p:nvSpPr>
          <p:cNvPr id="13" name="Plus Sign 12">
            <a:extLst>
              <a:ext uri="{FF2B5EF4-FFF2-40B4-BE49-F238E27FC236}">
                <a16:creationId xmlns:a16="http://schemas.microsoft.com/office/drawing/2014/main" id="{7EF2D87C-F246-D6DB-F981-461C6FE37C55}"/>
              </a:ext>
            </a:extLst>
          </p:cNvPr>
          <p:cNvSpPr/>
          <p:nvPr/>
        </p:nvSpPr>
        <p:spPr>
          <a:xfrm>
            <a:off x="7121213" y="2095420"/>
            <a:ext cx="355180" cy="322353"/>
          </a:xfrm>
          <a:prstGeom prst="mathPlus">
            <a:avLst/>
          </a:prstGeom>
        </p:spPr>
        <p:style>
          <a:lnRef idx="0">
            <a:schemeClr val="accent4"/>
          </a:lnRef>
          <a:fillRef idx="3">
            <a:schemeClr val="accent4"/>
          </a:fillRef>
          <a:effectRef idx="3">
            <a:schemeClr val="accent4"/>
          </a:effectRef>
          <a:fontRef idx="minor">
            <a:schemeClr val="lt1"/>
          </a:fontRef>
        </p:style>
        <p:txBody>
          <a:bodyPr rtlCol="0" anchor="ctr"/>
          <a:lstStyle/>
          <a:p>
            <a:pPr algn="ctr"/>
            <a:endParaRPr lang="en-US"/>
          </a:p>
        </p:txBody>
      </p:sp>
      <p:sp>
        <p:nvSpPr>
          <p:cNvPr id="14" name="Arrow: Right 13">
            <a:extLst>
              <a:ext uri="{FF2B5EF4-FFF2-40B4-BE49-F238E27FC236}">
                <a16:creationId xmlns:a16="http://schemas.microsoft.com/office/drawing/2014/main" id="{3338E592-372A-A047-ECF8-A300A2DF5F5B}"/>
              </a:ext>
            </a:extLst>
          </p:cNvPr>
          <p:cNvSpPr/>
          <p:nvPr/>
        </p:nvSpPr>
        <p:spPr>
          <a:xfrm rot="10800000">
            <a:off x="3988561" y="2332639"/>
            <a:ext cx="679255" cy="170268"/>
          </a:xfrm>
          <a:prstGeom prst="rightArrow">
            <a:avLst/>
          </a:prstGeom>
          <a:scene3d>
            <a:camera prst="orthographicFront"/>
            <a:lightRig rig="threePt" dir="t"/>
          </a:scene3d>
          <a:sp3d>
            <a:bevelT/>
          </a:sp3d>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Box 14">
            <a:extLst>
              <a:ext uri="{FF2B5EF4-FFF2-40B4-BE49-F238E27FC236}">
                <a16:creationId xmlns:a16="http://schemas.microsoft.com/office/drawing/2014/main" id="{B781AB74-6037-C9C0-1E48-742BC58EB848}"/>
              </a:ext>
            </a:extLst>
          </p:cNvPr>
          <p:cNvSpPr txBox="1"/>
          <p:nvPr/>
        </p:nvSpPr>
        <p:spPr>
          <a:xfrm>
            <a:off x="3704841" y="1812569"/>
            <a:ext cx="1372478" cy="307777"/>
          </a:xfrm>
          <a:prstGeom prst="rect">
            <a:avLst/>
          </a:prstGeom>
          <a:noFill/>
        </p:spPr>
        <p:txBody>
          <a:bodyPr wrap="square" rtlCol="0">
            <a:spAutoFit/>
          </a:bodyPr>
          <a:lstStyle/>
          <a:p>
            <a:pPr algn="ctr"/>
            <a:r>
              <a:rPr lang="en-US"/>
              <a:t>H</a:t>
            </a:r>
            <a:r>
              <a:rPr lang="en-US" baseline="-25000"/>
              <a:t>2</a:t>
            </a:r>
            <a:r>
              <a:rPr lang="en-US"/>
              <a:t>SO</a:t>
            </a:r>
            <a:r>
              <a:rPr lang="en-US" baseline="-25000"/>
              <a:t>4</a:t>
            </a:r>
            <a:r>
              <a:rPr lang="en-US"/>
              <a:t> đặc, t</a:t>
            </a:r>
            <a:r>
              <a:rPr lang="en-US" baseline="30000"/>
              <a:t>o</a:t>
            </a:r>
            <a:endParaRPr lang="en-US"/>
          </a:p>
        </p:txBody>
      </p:sp>
    </p:spTree>
    <p:extLst>
      <p:ext uri="{BB962C8B-B14F-4D97-AF65-F5344CB8AC3E}">
        <p14:creationId xmlns:p14="http://schemas.microsoft.com/office/powerpoint/2010/main" val="3650640838"/>
      </p:ext>
    </p:extLst>
  </p:cSld>
  <p:clrMapOvr>
    <a:masterClrMapping/>
  </p:clrMapOvr>
  <p:transition spd="med">
    <p:wip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randombar(horizontal)">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wipe(left)">
                                      <p:cBhvr>
                                        <p:cTn id="12" dur="500"/>
                                        <p:tgtEl>
                                          <p:spTgt spid="3"/>
                                        </p:tgtEl>
                                      </p:cBhvr>
                                    </p:animEffect>
                                  </p:childTnLst>
                                </p:cTn>
                              </p:par>
                              <p:par>
                                <p:cTn id="13" presetID="22" presetClass="entr" presetSubtype="8" fill="hold" grpId="0" nodeType="withEffect">
                                  <p:stCondLst>
                                    <p:cond delay="0"/>
                                  </p:stCondLst>
                                  <p:childTnLst>
                                    <p:set>
                                      <p:cBhvr>
                                        <p:cTn id="14" dur="1" fill="hold">
                                          <p:stCondLst>
                                            <p:cond delay="0"/>
                                          </p:stCondLst>
                                        </p:cTn>
                                        <p:tgtEl>
                                          <p:spTgt spid="11"/>
                                        </p:tgtEl>
                                        <p:attrNameLst>
                                          <p:attrName>style.visibility</p:attrName>
                                        </p:attrNameLst>
                                      </p:cBhvr>
                                      <p:to>
                                        <p:strVal val="visible"/>
                                      </p:to>
                                    </p:set>
                                    <p:animEffect transition="in" filter="wipe(left)">
                                      <p:cBhvr>
                                        <p:cTn id="15" dur="500"/>
                                        <p:tgtEl>
                                          <p:spTgt spid="11"/>
                                        </p:tgtEl>
                                      </p:cBhvr>
                                    </p:animEffect>
                                  </p:childTnLst>
                                </p:cTn>
                              </p:par>
                              <p:par>
                                <p:cTn id="16" presetID="22" presetClass="entr" presetSubtype="8" fill="hold" grpId="0" nodeType="withEffect">
                                  <p:stCondLst>
                                    <p:cond delay="0"/>
                                  </p:stCondLst>
                                  <p:childTnLst>
                                    <p:set>
                                      <p:cBhvr>
                                        <p:cTn id="17" dur="1" fill="hold">
                                          <p:stCondLst>
                                            <p:cond delay="0"/>
                                          </p:stCondLst>
                                        </p:cTn>
                                        <p:tgtEl>
                                          <p:spTgt spid="4"/>
                                        </p:tgtEl>
                                        <p:attrNameLst>
                                          <p:attrName>style.visibility</p:attrName>
                                        </p:attrNameLst>
                                      </p:cBhvr>
                                      <p:to>
                                        <p:strVal val="visible"/>
                                      </p:to>
                                    </p:set>
                                    <p:animEffect transition="in" filter="wipe(left)">
                                      <p:cBhvr>
                                        <p:cTn id="18" dur="500"/>
                                        <p:tgtEl>
                                          <p:spTgt spid="4"/>
                                        </p:tgtEl>
                                      </p:cBhvr>
                                    </p:animEffect>
                                  </p:childTnLst>
                                </p:cTn>
                              </p:par>
                              <p:par>
                                <p:cTn id="19" presetID="22" presetClass="entr" presetSubtype="8" fill="hold" grpId="0" nodeType="withEffect">
                                  <p:stCondLst>
                                    <p:cond delay="0"/>
                                  </p:stCondLst>
                                  <p:childTnLst>
                                    <p:set>
                                      <p:cBhvr>
                                        <p:cTn id="20" dur="1" fill="hold">
                                          <p:stCondLst>
                                            <p:cond delay="0"/>
                                          </p:stCondLst>
                                        </p:cTn>
                                        <p:tgtEl>
                                          <p:spTgt spid="15"/>
                                        </p:tgtEl>
                                        <p:attrNameLst>
                                          <p:attrName>style.visibility</p:attrName>
                                        </p:attrNameLst>
                                      </p:cBhvr>
                                      <p:to>
                                        <p:strVal val="visible"/>
                                      </p:to>
                                    </p:set>
                                    <p:animEffect transition="in" filter="wipe(left)">
                                      <p:cBhvr>
                                        <p:cTn id="21" dur="500"/>
                                        <p:tgtEl>
                                          <p:spTgt spid="15"/>
                                        </p:tgtEl>
                                      </p:cBhvr>
                                    </p:animEffect>
                                  </p:childTnLst>
                                </p:cTn>
                              </p:par>
                              <p:par>
                                <p:cTn id="22" presetID="22" presetClass="entr" presetSubtype="8" fill="hold" grpId="0" nodeType="withEffect">
                                  <p:stCondLst>
                                    <p:cond delay="0"/>
                                  </p:stCondLst>
                                  <p:childTnLst>
                                    <p:set>
                                      <p:cBhvr>
                                        <p:cTn id="23" dur="1" fill="hold">
                                          <p:stCondLst>
                                            <p:cond delay="0"/>
                                          </p:stCondLst>
                                        </p:cTn>
                                        <p:tgtEl>
                                          <p:spTgt spid="8"/>
                                        </p:tgtEl>
                                        <p:attrNameLst>
                                          <p:attrName>style.visibility</p:attrName>
                                        </p:attrNameLst>
                                      </p:cBhvr>
                                      <p:to>
                                        <p:strVal val="visible"/>
                                      </p:to>
                                    </p:set>
                                    <p:animEffect transition="in" filter="wipe(left)">
                                      <p:cBhvr>
                                        <p:cTn id="24" dur="500"/>
                                        <p:tgtEl>
                                          <p:spTgt spid="8"/>
                                        </p:tgtEl>
                                      </p:cBhvr>
                                    </p:animEffect>
                                  </p:childTnLst>
                                </p:cTn>
                              </p:par>
                              <p:par>
                                <p:cTn id="25" presetID="22" presetClass="entr" presetSubtype="8" fill="hold" grpId="0" nodeType="withEffect">
                                  <p:stCondLst>
                                    <p:cond delay="0"/>
                                  </p:stCondLst>
                                  <p:childTnLst>
                                    <p:set>
                                      <p:cBhvr>
                                        <p:cTn id="26" dur="1" fill="hold">
                                          <p:stCondLst>
                                            <p:cond delay="0"/>
                                          </p:stCondLst>
                                        </p:cTn>
                                        <p:tgtEl>
                                          <p:spTgt spid="14"/>
                                        </p:tgtEl>
                                        <p:attrNameLst>
                                          <p:attrName>style.visibility</p:attrName>
                                        </p:attrNameLst>
                                      </p:cBhvr>
                                      <p:to>
                                        <p:strVal val="visible"/>
                                      </p:to>
                                    </p:set>
                                    <p:animEffect transition="in" filter="wipe(left)">
                                      <p:cBhvr>
                                        <p:cTn id="27" dur="500"/>
                                        <p:tgtEl>
                                          <p:spTgt spid="14"/>
                                        </p:tgtEl>
                                      </p:cBhvr>
                                    </p:animEffect>
                                  </p:childTnLst>
                                </p:cTn>
                              </p:par>
                              <p:par>
                                <p:cTn id="28" presetID="22" presetClass="entr" presetSubtype="8" fill="hold" grpId="0" nodeType="withEffect">
                                  <p:stCondLst>
                                    <p:cond delay="0"/>
                                  </p:stCondLst>
                                  <p:childTnLst>
                                    <p:set>
                                      <p:cBhvr>
                                        <p:cTn id="29" dur="1" fill="hold">
                                          <p:stCondLst>
                                            <p:cond delay="0"/>
                                          </p:stCondLst>
                                        </p:cTn>
                                        <p:tgtEl>
                                          <p:spTgt spid="6"/>
                                        </p:tgtEl>
                                        <p:attrNameLst>
                                          <p:attrName>style.visibility</p:attrName>
                                        </p:attrNameLst>
                                      </p:cBhvr>
                                      <p:to>
                                        <p:strVal val="visible"/>
                                      </p:to>
                                    </p:set>
                                    <p:animEffect transition="in" filter="wipe(left)">
                                      <p:cBhvr>
                                        <p:cTn id="30" dur="500"/>
                                        <p:tgtEl>
                                          <p:spTgt spid="6"/>
                                        </p:tgtEl>
                                      </p:cBhvr>
                                    </p:animEffect>
                                  </p:childTnLst>
                                </p:cTn>
                              </p:par>
                              <p:par>
                                <p:cTn id="31" presetID="22" presetClass="entr" presetSubtype="8" fill="hold" grpId="0" nodeType="withEffect">
                                  <p:stCondLst>
                                    <p:cond delay="0"/>
                                  </p:stCondLst>
                                  <p:childTnLst>
                                    <p:set>
                                      <p:cBhvr>
                                        <p:cTn id="32" dur="1" fill="hold">
                                          <p:stCondLst>
                                            <p:cond delay="0"/>
                                          </p:stCondLst>
                                        </p:cTn>
                                        <p:tgtEl>
                                          <p:spTgt spid="13"/>
                                        </p:tgtEl>
                                        <p:attrNameLst>
                                          <p:attrName>style.visibility</p:attrName>
                                        </p:attrNameLst>
                                      </p:cBhvr>
                                      <p:to>
                                        <p:strVal val="visible"/>
                                      </p:to>
                                    </p:set>
                                    <p:animEffect transition="in" filter="wipe(left)">
                                      <p:cBhvr>
                                        <p:cTn id="33" dur="500"/>
                                        <p:tgtEl>
                                          <p:spTgt spid="13"/>
                                        </p:tgtEl>
                                      </p:cBhvr>
                                    </p:animEffect>
                                  </p:childTnLst>
                                </p:cTn>
                              </p:par>
                              <p:par>
                                <p:cTn id="34" presetID="22" presetClass="entr" presetSubtype="8" fill="hold" grpId="0" nodeType="withEffect">
                                  <p:stCondLst>
                                    <p:cond delay="0"/>
                                  </p:stCondLst>
                                  <p:childTnLst>
                                    <p:set>
                                      <p:cBhvr>
                                        <p:cTn id="35" dur="1" fill="hold">
                                          <p:stCondLst>
                                            <p:cond delay="0"/>
                                          </p:stCondLst>
                                        </p:cTn>
                                        <p:tgtEl>
                                          <p:spTgt spid="7"/>
                                        </p:tgtEl>
                                        <p:attrNameLst>
                                          <p:attrName>style.visibility</p:attrName>
                                        </p:attrNameLst>
                                      </p:cBhvr>
                                      <p:to>
                                        <p:strVal val="visible"/>
                                      </p:to>
                                    </p:set>
                                    <p:animEffect transition="in" filter="wipe(left)">
                                      <p:cBhvr>
                                        <p:cTn id="36" dur="500"/>
                                        <p:tgtEl>
                                          <p:spTgt spid="7"/>
                                        </p:tgtEl>
                                      </p:cBhvr>
                                    </p:animEffect>
                                  </p:childTnLst>
                                </p:cTn>
                              </p:par>
                            </p:childTnLst>
                          </p:cTn>
                        </p:par>
                      </p:childTnLst>
                    </p:cTn>
                  </p:par>
                  <p:par>
                    <p:cTn id="37" fill="hold">
                      <p:stCondLst>
                        <p:cond delay="indefinite"/>
                      </p:stCondLst>
                      <p:childTnLst>
                        <p:par>
                          <p:cTn id="38" fill="hold">
                            <p:stCondLst>
                              <p:cond delay="0"/>
                            </p:stCondLst>
                            <p:childTnLst>
                              <p:par>
                                <p:cTn id="39" presetID="14" presetClass="entr" presetSubtype="10" fill="hold" grpId="0" nodeType="clickEffect">
                                  <p:stCondLst>
                                    <p:cond delay="0"/>
                                  </p:stCondLst>
                                  <p:childTnLst>
                                    <p:set>
                                      <p:cBhvr>
                                        <p:cTn id="40" dur="1" fill="hold">
                                          <p:stCondLst>
                                            <p:cond delay="0"/>
                                          </p:stCondLst>
                                        </p:cTn>
                                        <p:tgtEl>
                                          <p:spTgt spid="10"/>
                                        </p:tgtEl>
                                        <p:attrNameLst>
                                          <p:attrName>style.visibility</p:attrName>
                                        </p:attrNameLst>
                                      </p:cBhvr>
                                      <p:to>
                                        <p:strVal val="visible"/>
                                      </p:to>
                                    </p:set>
                                    <p:animEffect transition="in" filter="randombar(horizontal)">
                                      <p:cBhvr>
                                        <p:cTn id="41"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10" grpId="0" animBg="1"/>
      <p:bldP spid="3" grpId="0" animBg="1"/>
      <p:bldP spid="4" grpId="0" animBg="1"/>
      <p:bldP spid="6" grpId="0" animBg="1"/>
      <p:bldP spid="7" grpId="0" animBg="1"/>
      <p:bldP spid="8" grpId="0" animBg="1"/>
      <p:bldP spid="11" grpId="0" animBg="1"/>
      <p:bldP spid="13" grpId="0" animBg="1"/>
      <p:bldP spid="14" grpId="0" animBg="1"/>
      <p:bldP spid="15" grpId="0"/>
    </p:bldLst>
  </p:timing>
</p:sld>
</file>

<file path=ppt/slides/slide41.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1970"/>
        <p:cNvGrpSpPr/>
        <p:nvPr/>
      </p:nvGrpSpPr>
      <p:grpSpPr>
        <a:xfrm>
          <a:off x="0" y="0"/>
          <a:ext cx="0" cy="0"/>
          <a:chOff x="0" y="0"/>
          <a:chExt cx="0" cy="0"/>
        </a:xfrm>
      </p:grpSpPr>
      <p:sp>
        <p:nvSpPr>
          <p:cNvPr id="1971" name="Google Shape;1971;p35"/>
          <p:cNvSpPr txBox="1">
            <a:spLocks noGrp="1"/>
          </p:cNvSpPr>
          <p:nvPr>
            <p:ph type="title"/>
          </p:nvPr>
        </p:nvSpPr>
        <p:spPr>
          <a:xfrm>
            <a:off x="391994" y="183259"/>
            <a:ext cx="8238900" cy="561600"/>
          </a:xfrm>
          <a:prstGeom prst="rect">
            <a:avLst/>
          </a:prstGeom>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US" sz="3000">
                <a:latin typeface="+mj-lt"/>
              </a:rPr>
              <a:t>HƯỚNG DẪN VỀ NHÀ</a:t>
            </a:r>
            <a:endParaRPr sz="3000">
              <a:latin typeface="+mj-lt"/>
            </a:endParaRPr>
          </a:p>
        </p:txBody>
      </p:sp>
      <p:sp>
        <p:nvSpPr>
          <p:cNvPr id="1974" name="Google Shape;1974;p35"/>
          <p:cNvSpPr/>
          <p:nvPr/>
        </p:nvSpPr>
        <p:spPr>
          <a:xfrm>
            <a:off x="2872798" y="1966427"/>
            <a:ext cx="1410426" cy="713108"/>
          </a:xfrm>
          <a:custGeom>
            <a:avLst/>
            <a:gdLst/>
            <a:ahLst/>
            <a:cxnLst/>
            <a:rect l="l" t="t" r="r" b="b"/>
            <a:pathLst>
              <a:path w="1273522" h="643890" extrusionOk="0">
                <a:moveTo>
                  <a:pt x="1267793" y="497205"/>
                </a:moveTo>
                <a:lnTo>
                  <a:pt x="1126823" y="76200"/>
                </a:lnTo>
                <a:cubicBezTo>
                  <a:pt x="1111582" y="30480"/>
                  <a:pt x="1068720" y="0"/>
                  <a:pt x="1021095" y="0"/>
                </a:cubicBezTo>
                <a:lnTo>
                  <a:pt x="252427" y="0"/>
                </a:lnTo>
                <a:cubicBezTo>
                  <a:pt x="204802" y="0"/>
                  <a:pt x="161940" y="30480"/>
                  <a:pt x="146700" y="76200"/>
                </a:cubicBezTo>
                <a:lnTo>
                  <a:pt x="5730" y="497205"/>
                </a:lnTo>
                <a:cubicBezTo>
                  <a:pt x="-18083" y="569595"/>
                  <a:pt x="35257" y="643890"/>
                  <a:pt x="111457" y="643890"/>
                </a:cubicBezTo>
                <a:lnTo>
                  <a:pt x="1162065" y="643890"/>
                </a:lnTo>
                <a:cubicBezTo>
                  <a:pt x="1238265" y="643890"/>
                  <a:pt x="1291605" y="569595"/>
                  <a:pt x="1267793" y="497205"/>
                </a:cubicBezTo>
                <a:close/>
              </a:path>
            </a:pathLst>
          </a:custGeom>
          <a:solidFill>
            <a:srgbClr val="D86B86">
              <a:alpha val="51270"/>
            </a:srgbClr>
          </a:soli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rgbClr val="000000"/>
              </a:solidFill>
              <a:latin typeface="Calibri"/>
              <a:ea typeface="Calibri"/>
              <a:cs typeface="Calibri"/>
              <a:sym typeface="Calibri"/>
            </a:endParaRPr>
          </a:p>
        </p:txBody>
      </p:sp>
      <p:sp>
        <p:nvSpPr>
          <p:cNvPr id="1975" name="Google Shape;1975;p35"/>
          <p:cNvSpPr/>
          <p:nvPr/>
        </p:nvSpPr>
        <p:spPr>
          <a:xfrm>
            <a:off x="2584734" y="3459930"/>
            <a:ext cx="1986766" cy="713107"/>
          </a:xfrm>
          <a:custGeom>
            <a:avLst/>
            <a:gdLst/>
            <a:ahLst/>
            <a:cxnLst/>
            <a:rect l="l" t="t" r="r" b="b"/>
            <a:pathLst>
              <a:path w="1793920" h="643889" extrusionOk="0">
                <a:moveTo>
                  <a:pt x="1787858" y="497205"/>
                </a:moveTo>
                <a:lnTo>
                  <a:pt x="1646888" y="76200"/>
                </a:lnTo>
                <a:cubicBezTo>
                  <a:pt x="1631647" y="30480"/>
                  <a:pt x="1588785" y="0"/>
                  <a:pt x="1541160" y="0"/>
                </a:cubicBezTo>
                <a:lnTo>
                  <a:pt x="251475" y="0"/>
                </a:lnTo>
                <a:cubicBezTo>
                  <a:pt x="203850" y="0"/>
                  <a:pt x="160987" y="30480"/>
                  <a:pt x="145747" y="76200"/>
                </a:cubicBezTo>
                <a:lnTo>
                  <a:pt x="5730" y="497205"/>
                </a:lnTo>
                <a:cubicBezTo>
                  <a:pt x="-18083" y="569595"/>
                  <a:pt x="35257" y="643890"/>
                  <a:pt x="111457" y="643890"/>
                </a:cubicBezTo>
                <a:lnTo>
                  <a:pt x="1683083" y="643890"/>
                </a:lnTo>
                <a:cubicBezTo>
                  <a:pt x="1758330" y="643890"/>
                  <a:pt x="1812622" y="569595"/>
                  <a:pt x="1787858" y="497205"/>
                </a:cubicBezTo>
                <a:close/>
              </a:path>
            </a:pathLst>
          </a:custGeom>
          <a:solidFill>
            <a:srgbClr val="FF7385">
              <a:alpha val="51270"/>
            </a:srgbClr>
          </a:soli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rgbClr val="000000"/>
              </a:solidFill>
              <a:latin typeface="Calibri"/>
              <a:ea typeface="Calibri"/>
              <a:cs typeface="Calibri"/>
              <a:sym typeface="Calibri"/>
            </a:endParaRPr>
          </a:p>
        </p:txBody>
      </p:sp>
      <p:sp>
        <p:nvSpPr>
          <p:cNvPr id="1976" name="Google Shape;1976;p35"/>
          <p:cNvSpPr/>
          <p:nvPr/>
        </p:nvSpPr>
        <p:spPr>
          <a:xfrm>
            <a:off x="3144335" y="819903"/>
            <a:ext cx="867038" cy="712064"/>
          </a:xfrm>
          <a:custGeom>
            <a:avLst/>
            <a:gdLst/>
            <a:ahLst/>
            <a:cxnLst/>
            <a:rect l="l" t="t" r="r" b="b"/>
            <a:pathLst>
              <a:path w="782879" h="642947" extrusionOk="0">
                <a:moveTo>
                  <a:pt x="780552" y="509588"/>
                </a:moveTo>
                <a:lnTo>
                  <a:pt x="693875" y="88583"/>
                </a:lnTo>
                <a:cubicBezTo>
                  <a:pt x="683397" y="37148"/>
                  <a:pt x="637677" y="0"/>
                  <a:pt x="585290" y="0"/>
                </a:cubicBezTo>
                <a:lnTo>
                  <a:pt x="197622" y="0"/>
                </a:lnTo>
                <a:cubicBezTo>
                  <a:pt x="145235" y="0"/>
                  <a:pt x="99515" y="37148"/>
                  <a:pt x="89037" y="88583"/>
                </a:cubicBezTo>
                <a:lnTo>
                  <a:pt x="2360" y="509588"/>
                </a:lnTo>
                <a:cubicBezTo>
                  <a:pt x="-11928" y="578168"/>
                  <a:pt x="40460" y="642938"/>
                  <a:pt x="110945" y="642938"/>
                </a:cubicBezTo>
                <a:lnTo>
                  <a:pt x="671015" y="642938"/>
                </a:lnTo>
                <a:cubicBezTo>
                  <a:pt x="741500" y="643890"/>
                  <a:pt x="794840" y="579120"/>
                  <a:pt x="780552" y="509588"/>
                </a:cubicBezTo>
                <a:close/>
              </a:path>
            </a:pathLst>
          </a:custGeom>
          <a:solidFill>
            <a:srgbClr val="735B7D">
              <a:alpha val="50000"/>
            </a:srgbClr>
          </a:soli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rgbClr val="000000"/>
              </a:solidFill>
              <a:latin typeface="Calibri"/>
              <a:ea typeface="Calibri"/>
              <a:cs typeface="Calibri"/>
              <a:sym typeface="Calibri"/>
            </a:endParaRPr>
          </a:p>
        </p:txBody>
      </p:sp>
      <p:sp>
        <p:nvSpPr>
          <p:cNvPr id="1977" name="Google Shape;1977;p35"/>
          <p:cNvSpPr/>
          <p:nvPr/>
        </p:nvSpPr>
        <p:spPr>
          <a:xfrm>
            <a:off x="691607" y="852985"/>
            <a:ext cx="867038" cy="645900"/>
          </a:xfrm>
          <a:prstGeom prst="ellipse">
            <a:avLst/>
          </a:prstGeom>
          <a:solidFill>
            <a:srgbClr val="735B7D">
              <a:alpha val="5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000" b="1">
                <a:solidFill>
                  <a:schemeClr val="dk1"/>
                </a:solidFill>
                <a:latin typeface="+mj-lt"/>
                <a:ea typeface="Montserrat SemiBold"/>
                <a:cs typeface="Montserrat SemiBold"/>
                <a:sym typeface="Montserrat SemiBold"/>
              </a:rPr>
              <a:t>01 </a:t>
            </a:r>
            <a:endParaRPr sz="2000" b="1">
              <a:solidFill>
                <a:schemeClr val="dk1"/>
              </a:solidFill>
              <a:latin typeface="+mj-lt"/>
              <a:ea typeface="Montserrat SemiBold"/>
              <a:cs typeface="Montserrat SemiBold"/>
              <a:sym typeface="Montserrat SemiBold"/>
            </a:endParaRPr>
          </a:p>
        </p:txBody>
      </p:sp>
      <p:sp>
        <p:nvSpPr>
          <p:cNvPr id="1978" name="Google Shape;1978;p35"/>
          <p:cNvSpPr/>
          <p:nvPr/>
        </p:nvSpPr>
        <p:spPr>
          <a:xfrm>
            <a:off x="691607" y="2000031"/>
            <a:ext cx="867038" cy="645900"/>
          </a:xfrm>
          <a:prstGeom prst="ellipse">
            <a:avLst/>
          </a:prstGeom>
          <a:solidFill>
            <a:srgbClr val="D86B86">
              <a:alpha val="5127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000" b="1">
                <a:solidFill>
                  <a:schemeClr val="dk1"/>
                </a:solidFill>
                <a:latin typeface="+mj-lt"/>
                <a:ea typeface="Montserrat SemiBold"/>
                <a:cs typeface="Montserrat SemiBold"/>
                <a:sym typeface="Montserrat SemiBold"/>
              </a:rPr>
              <a:t>02 </a:t>
            </a:r>
            <a:endParaRPr sz="2000" b="1">
              <a:solidFill>
                <a:schemeClr val="dk1"/>
              </a:solidFill>
              <a:latin typeface="+mj-lt"/>
              <a:ea typeface="Montserrat SemiBold"/>
              <a:cs typeface="Montserrat SemiBold"/>
              <a:sym typeface="Montserrat SemiBold"/>
            </a:endParaRPr>
          </a:p>
        </p:txBody>
      </p:sp>
      <p:sp>
        <p:nvSpPr>
          <p:cNvPr id="1979" name="Google Shape;1979;p35"/>
          <p:cNvSpPr/>
          <p:nvPr/>
        </p:nvSpPr>
        <p:spPr>
          <a:xfrm>
            <a:off x="691382" y="3493534"/>
            <a:ext cx="867038" cy="645900"/>
          </a:xfrm>
          <a:prstGeom prst="ellipse">
            <a:avLst/>
          </a:prstGeom>
          <a:solidFill>
            <a:srgbClr val="FF7385">
              <a:alpha val="5127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000" b="1">
                <a:solidFill>
                  <a:schemeClr val="dk1"/>
                </a:solidFill>
                <a:latin typeface="+mj-lt"/>
                <a:ea typeface="Montserrat SemiBold"/>
                <a:cs typeface="Montserrat SemiBold"/>
                <a:sym typeface="Montserrat SemiBold"/>
              </a:rPr>
              <a:t>03 </a:t>
            </a:r>
            <a:endParaRPr sz="2000" b="1">
              <a:solidFill>
                <a:schemeClr val="dk1"/>
              </a:solidFill>
              <a:latin typeface="+mj-lt"/>
              <a:ea typeface="Montserrat SemiBold"/>
              <a:cs typeface="Montserrat SemiBold"/>
              <a:sym typeface="Montserrat SemiBold"/>
            </a:endParaRPr>
          </a:p>
        </p:txBody>
      </p:sp>
      <p:grpSp>
        <p:nvGrpSpPr>
          <p:cNvPr id="1981" name="Google Shape;1981;p35"/>
          <p:cNvGrpSpPr/>
          <p:nvPr/>
        </p:nvGrpSpPr>
        <p:grpSpPr>
          <a:xfrm>
            <a:off x="3354406" y="2098548"/>
            <a:ext cx="447211" cy="448865"/>
            <a:chOff x="4717296" y="3360422"/>
            <a:chExt cx="447211" cy="448865"/>
          </a:xfrm>
        </p:grpSpPr>
        <p:sp>
          <p:nvSpPr>
            <p:cNvPr id="1982" name="Google Shape;1982;p35"/>
            <p:cNvSpPr/>
            <p:nvPr/>
          </p:nvSpPr>
          <p:spPr>
            <a:xfrm>
              <a:off x="4832204" y="3465525"/>
              <a:ext cx="217395" cy="283489"/>
            </a:xfrm>
            <a:custGeom>
              <a:avLst/>
              <a:gdLst/>
              <a:ahLst/>
              <a:cxnLst/>
              <a:rect l="l" t="t" r="r" b="b"/>
              <a:pathLst>
                <a:path w="289860" h="377985" extrusionOk="0">
                  <a:moveTo>
                    <a:pt x="171050" y="9"/>
                  </a:moveTo>
                  <a:lnTo>
                    <a:pt x="289860" y="273294"/>
                  </a:lnTo>
                  <a:lnTo>
                    <a:pt x="206246" y="377986"/>
                  </a:lnTo>
                  <a:lnTo>
                    <a:pt x="83660" y="377958"/>
                  </a:lnTo>
                  <a:lnTo>
                    <a:pt x="0" y="273235"/>
                  </a:lnTo>
                  <a:lnTo>
                    <a:pt x="118696" y="0"/>
                  </a:lnTo>
                  <a:close/>
                </a:path>
              </a:pathLst>
            </a:custGeom>
            <a:solidFill>
              <a:schemeClr val="lt1"/>
            </a:soli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983" name="Google Shape;1983;p35"/>
            <p:cNvSpPr/>
            <p:nvPr/>
          </p:nvSpPr>
          <p:spPr>
            <a:xfrm>
              <a:off x="4874063" y="3749388"/>
              <a:ext cx="135040" cy="53321"/>
            </a:xfrm>
            <a:custGeom>
              <a:avLst/>
              <a:gdLst/>
              <a:ahLst/>
              <a:cxnLst/>
              <a:rect l="l" t="t" r="r" b="b"/>
              <a:pathLst>
                <a:path w="180054" h="71094" extrusionOk="0">
                  <a:moveTo>
                    <a:pt x="156138" y="71094"/>
                  </a:moveTo>
                  <a:lnTo>
                    <a:pt x="23913" y="71067"/>
                  </a:lnTo>
                  <a:cubicBezTo>
                    <a:pt x="10712" y="71062"/>
                    <a:pt x="14" y="60359"/>
                    <a:pt x="9" y="47159"/>
                  </a:cubicBezTo>
                  <a:lnTo>
                    <a:pt x="0" y="23917"/>
                  </a:lnTo>
                  <a:cubicBezTo>
                    <a:pt x="-5" y="10707"/>
                    <a:pt x="10703" y="-5"/>
                    <a:pt x="23913" y="0"/>
                  </a:cubicBezTo>
                  <a:lnTo>
                    <a:pt x="156138" y="27"/>
                  </a:lnTo>
                  <a:cubicBezTo>
                    <a:pt x="169338" y="32"/>
                    <a:pt x="180041" y="10730"/>
                    <a:pt x="180041" y="23931"/>
                  </a:cubicBezTo>
                  <a:lnTo>
                    <a:pt x="180055" y="47177"/>
                  </a:lnTo>
                  <a:cubicBezTo>
                    <a:pt x="180055" y="60387"/>
                    <a:pt x="169347" y="71094"/>
                    <a:pt x="156138" y="71094"/>
                  </a:cubicBezTo>
                  <a:close/>
                </a:path>
              </a:pathLst>
            </a:custGeom>
            <a:solidFill>
              <a:schemeClr val="dk2"/>
            </a:soli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984" name="Google Shape;1984;p35"/>
            <p:cNvSpPr/>
            <p:nvPr/>
          </p:nvSpPr>
          <p:spPr>
            <a:xfrm>
              <a:off x="4920246" y="3620137"/>
              <a:ext cx="41310" cy="41310"/>
            </a:xfrm>
            <a:custGeom>
              <a:avLst/>
              <a:gdLst/>
              <a:ahLst/>
              <a:cxnLst/>
              <a:rect l="l" t="t" r="r" b="b"/>
              <a:pathLst>
                <a:path w="55080" h="55080" extrusionOk="0">
                  <a:moveTo>
                    <a:pt x="55081" y="27547"/>
                  </a:moveTo>
                  <a:cubicBezTo>
                    <a:pt x="55085" y="42757"/>
                    <a:pt x="42757" y="55085"/>
                    <a:pt x="27547" y="55081"/>
                  </a:cubicBezTo>
                  <a:cubicBezTo>
                    <a:pt x="12338" y="55081"/>
                    <a:pt x="5" y="42748"/>
                    <a:pt x="0" y="27538"/>
                  </a:cubicBezTo>
                  <a:cubicBezTo>
                    <a:pt x="-5" y="12324"/>
                    <a:pt x="12324" y="0"/>
                    <a:pt x="27534" y="0"/>
                  </a:cubicBezTo>
                  <a:cubicBezTo>
                    <a:pt x="42743" y="5"/>
                    <a:pt x="55076" y="12338"/>
                    <a:pt x="55081" y="27547"/>
                  </a:cubicBezTo>
                  <a:close/>
                </a:path>
              </a:pathLst>
            </a:custGeom>
            <a:solidFill>
              <a:schemeClr val="accent5"/>
            </a:soli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985" name="Google Shape;1985;p35"/>
            <p:cNvSpPr/>
            <p:nvPr/>
          </p:nvSpPr>
          <p:spPr>
            <a:xfrm>
              <a:off x="4914887" y="3367000"/>
              <a:ext cx="49827" cy="49927"/>
            </a:xfrm>
            <a:custGeom>
              <a:avLst/>
              <a:gdLst/>
              <a:ahLst/>
              <a:cxnLst/>
              <a:rect l="l" t="t" r="r" b="b"/>
              <a:pathLst>
                <a:path w="66436" h="66569" extrusionOk="0">
                  <a:moveTo>
                    <a:pt x="33209" y="66569"/>
                  </a:moveTo>
                  <a:cubicBezTo>
                    <a:pt x="14867" y="66569"/>
                    <a:pt x="5" y="51702"/>
                    <a:pt x="0" y="33360"/>
                  </a:cubicBezTo>
                  <a:lnTo>
                    <a:pt x="0" y="33227"/>
                  </a:lnTo>
                  <a:cubicBezTo>
                    <a:pt x="-5" y="14876"/>
                    <a:pt x="14872" y="-5"/>
                    <a:pt x="33223" y="0"/>
                  </a:cubicBezTo>
                  <a:cubicBezTo>
                    <a:pt x="51565" y="5"/>
                    <a:pt x="66432" y="14872"/>
                    <a:pt x="66437" y="33214"/>
                  </a:cubicBezTo>
                  <a:lnTo>
                    <a:pt x="66437" y="33346"/>
                  </a:lnTo>
                  <a:cubicBezTo>
                    <a:pt x="66441" y="51697"/>
                    <a:pt x="51560" y="66574"/>
                    <a:pt x="33209" y="66569"/>
                  </a:cubicBezTo>
                  <a:close/>
                </a:path>
              </a:pathLst>
            </a:custGeom>
            <a:solidFill>
              <a:schemeClr val="accent5"/>
            </a:soli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986" name="Google Shape;1986;p35"/>
            <p:cNvSpPr/>
            <p:nvPr/>
          </p:nvSpPr>
          <p:spPr>
            <a:xfrm>
              <a:off x="4723874" y="3377188"/>
              <a:ext cx="28985" cy="29044"/>
            </a:xfrm>
            <a:custGeom>
              <a:avLst/>
              <a:gdLst/>
              <a:ahLst/>
              <a:cxnLst/>
              <a:rect l="l" t="t" r="r" b="b"/>
              <a:pathLst>
                <a:path w="38647" h="38725" extrusionOk="0">
                  <a:moveTo>
                    <a:pt x="38647" y="38725"/>
                  </a:moveTo>
                  <a:lnTo>
                    <a:pt x="9" y="38716"/>
                  </a:lnTo>
                  <a:lnTo>
                    <a:pt x="0" y="0"/>
                  </a:lnTo>
                  <a:lnTo>
                    <a:pt x="38643" y="5"/>
                  </a:lnTo>
                  <a:close/>
                </a:path>
              </a:pathLst>
            </a:custGeom>
            <a:solidFill>
              <a:schemeClr val="dk2"/>
            </a:soli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987" name="Google Shape;1987;p35"/>
            <p:cNvSpPr/>
            <p:nvPr/>
          </p:nvSpPr>
          <p:spPr>
            <a:xfrm>
              <a:off x="5128943" y="3377698"/>
              <a:ext cx="28985" cy="29044"/>
            </a:xfrm>
            <a:custGeom>
              <a:avLst/>
              <a:gdLst/>
              <a:ahLst/>
              <a:cxnLst/>
              <a:rect l="l" t="t" r="r" b="b"/>
              <a:pathLst>
                <a:path w="38647" h="38725" extrusionOk="0">
                  <a:moveTo>
                    <a:pt x="38647" y="38725"/>
                  </a:moveTo>
                  <a:lnTo>
                    <a:pt x="9" y="38716"/>
                  </a:lnTo>
                  <a:lnTo>
                    <a:pt x="0" y="0"/>
                  </a:lnTo>
                  <a:lnTo>
                    <a:pt x="38638" y="9"/>
                  </a:lnTo>
                  <a:close/>
                </a:path>
              </a:pathLst>
            </a:custGeom>
            <a:solidFill>
              <a:schemeClr val="dk2"/>
            </a:soli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988" name="Google Shape;1988;p35"/>
            <p:cNvSpPr/>
            <p:nvPr/>
          </p:nvSpPr>
          <p:spPr>
            <a:xfrm>
              <a:off x="4717296" y="3360422"/>
              <a:ext cx="447211" cy="448865"/>
            </a:xfrm>
            <a:custGeom>
              <a:avLst/>
              <a:gdLst/>
              <a:ahLst/>
              <a:cxnLst/>
              <a:rect l="l" t="t" r="r" b="b"/>
              <a:pathLst>
                <a:path w="596281" h="598487" extrusionOk="0">
                  <a:moveTo>
                    <a:pt x="596272" y="23045"/>
                  </a:moveTo>
                  <a:cubicBezTo>
                    <a:pt x="596272" y="18200"/>
                    <a:pt x="592346" y="14274"/>
                    <a:pt x="587501" y="14274"/>
                  </a:cubicBezTo>
                  <a:lnTo>
                    <a:pt x="548863" y="14264"/>
                  </a:lnTo>
                  <a:cubicBezTo>
                    <a:pt x="544196" y="14264"/>
                    <a:pt x="540087" y="18369"/>
                    <a:pt x="540087" y="23036"/>
                  </a:cubicBezTo>
                  <a:lnTo>
                    <a:pt x="540091" y="33323"/>
                  </a:lnTo>
                  <a:lnTo>
                    <a:pt x="338060" y="33296"/>
                  </a:lnTo>
                  <a:cubicBezTo>
                    <a:pt x="337927" y="33186"/>
                    <a:pt x="337818" y="33100"/>
                    <a:pt x="337685" y="32990"/>
                  </a:cubicBezTo>
                  <a:cubicBezTo>
                    <a:pt x="333553" y="14155"/>
                    <a:pt x="316736" y="5"/>
                    <a:pt x="296682" y="0"/>
                  </a:cubicBezTo>
                  <a:lnTo>
                    <a:pt x="296673" y="0"/>
                  </a:lnTo>
                  <a:cubicBezTo>
                    <a:pt x="285454" y="0"/>
                    <a:pt x="274911" y="4365"/>
                    <a:pt x="266979" y="12301"/>
                  </a:cubicBezTo>
                  <a:cubicBezTo>
                    <a:pt x="261144" y="18132"/>
                    <a:pt x="257249" y="25387"/>
                    <a:pt x="255592" y="33278"/>
                  </a:cubicBezTo>
                  <a:lnTo>
                    <a:pt x="56186" y="33246"/>
                  </a:lnTo>
                  <a:lnTo>
                    <a:pt x="56186" y="22360"/>
                  </a:lnTo>
                  <a:cubicBezTo>
                    <a:pt x="56181" y="17516"/>
                    <a:pt x="52259" y="13593"/>
                    <a:pt x="47414" y="13589"/>
                  </a:cubicBezTo>
                  <a:lnTo>
                    <a:pt x="8776" y="13584"/>
                  </a:lnTo>
                  <a:cubicBezTo>
                    <a:pt x="4109" y="13584"/>
                    <a:pt x="0" y="17689"/>
                    <a:pt x="0" y="22356"/>
                  </a:cubicBezTo>
                  <a:lnTo>
                    <a:pt x="9" y="61072"/>
                  </a:lnTo>
                  <a:cubicBezTo>
                    <a:pt x="9" y="65916"/>
                    <a:pt x="3936" y="69843"/>
                    <a:pt x="8781" y="69843"/>
                  </a:cubicBezTo>
                  <a:lnTo>
                    <a:pt x="47419" y="69852"/>
                  </a:lnTo>
                  <a:cubicBezTo>
                    <a:pt x="52085" y="69852"/>
                    <a:pt x="56195" y="65747"/>
                    <a:pt x="56190" y="61081"/>
                  </a:cubicBezTo>
                  <a:lnTo>
                    <a:pt x="56190" y="50793"/>
                  </a:lnTo>
                  <a:lnTo>
                    <a:pt x="212164" y="50816"/>
                  </a:lnTo>
                  <a:cubicBezTo>
                    <a:pt x="196228" y="59327"/>
                    <a:pt x="181534" y="70185"/>
                    <a:pt x="168548" y="83171"/>
                  </a:cubicBezTo>
                  <a:cubicBezTo>
                    <a:pt x="96591" y="155128"/>
                    <a:pt x="96591" y="272217"/>
                    <a:pt x="168548" y="344174"/>
                  </a:cubicBezTo>
                  <a:cubicBezTo>
                    <a:pt x="169735" y="345361"/>
                    <a:pt x="170950" y="346539"/>
                    <a:pt x="172174" y="347703"/>
                  </a:cubicBezTo>
                  <a:lnTo>
                    <a:pt x="145165" y="409875"/>
                  </a:lnTo>
                  <a:cubicBezTo>
                    <a:pt x="143868" y="412857"/>
                    <a:pt x="144330" y="416309"/>
                    <a:pt x="146357" y="418848"/>
                  </a:cubicBezTo>
                  <a:lnTo>
                    <a:pt x="220885" y="512142"/>
                  </a:lnTo>
                  <a:cubicBezTo>
                    <a:pt x="216789" y="513763"/>
                    <a:pt x="213027" y="516215"/>
                    <a:pt x="209817" y="519421"/>
                  </a:cubicBezTo>
                  <a:cubicBezTo>
                    <a:pt x="203643" y="525598"/>
                    <a:pt x="200241" y="533808"/>
                    <a:pt x="200246" y="542543"/>
                  </a:cubicBezTo>
                  <a:lnTo>
                    <a:pt x="200255" y="565785"/>
                  </a:lnTo>
                  <a:cubicBezTo>
                    <a:pt x="200260" y="583798"/>
                    <a:pt x="214921" y="598455"/>
                    <a:pt x="232935" y="598460"/>
                  </a:cubicBezTo>
                  <a:cubicBezTo>
                    <a:pt x="244112" y="598460"/>
                    <a:pt x="244208" y="580917"/>
                    <a:pt x="232935" y="580917"/>
                  </a:cubicBezTo>
                  <a:cubicBezTo>
                    <a:pt x="224592" y="580912"/>
                    <a:pt x="217803" y="574122"/>
                    <a:pt x="217803" y="565780"/>
                  </a:cubicBezTo>
                  <a:lnTo>
                    <a:pt x="217789" y="542534"/>
                  </a:lnTo>
                  <a:cubicBezTo>
                    <a:pt x="217789" y="536982"/>
                    <a:pt x="220761" y="531881"/>
                    <a:pt x="225949" y="529055"/>
                  </a:cubicBezTo>
                  <a:cubicBezTo>
                    <a:pt x="228076" y="527895"/>
                    <a:pt x="230506" y="527393"/>
                    <a:pt x="232930" y="527393"/>
                  </a:cubicBezTo>
                  <a:lnTo>
                    <a:pt x="234295" y="527393"/>
                  </a:lnTo>
                  <a:cubicBezTo>
                    <a:pt x="237903" y="527398"/>
                    <a:pt x="240829" y="524475"/>
                    <a:pt x="240829" y="520868"/>
                  </a:cubicBezTo>
                  <a:cubicBezTo>
                    <a:pt x="240834" y="517969"/>
                    <a:pt x="240839" y="514681"/>
                    <a:pt x="240843" y="512307"/>
                  </a:cubicBezTo>
                  <a:cubicBezTo>
                    <a:pt x="240848" y="510179"/>
                    <a:pt x="240122" y="508115"/>
                    <a:pt x="238793" y="506448"/>
                  </a:cubicBezTo>
                  <a:lnTo>
                    <a:pt x="163361" y="412021"/>
                  </a:lnTo>
                  <a:lnTo>
                    <a:pt x="277655" y="148909"/>
                  </a:lnTo>
                  <a:lnTo>
                    <a:pt x="289344" y="148914"/>
                  </a:lnTo>
                  <a:cubicBezTo>
                    <a:pt x="289344" y="148914"/>
                    <a:pt x="289308" y="335087"/>
                    <a:pt x="289267" y="335096"/>
                  </a:cubicBezTo>
                  <a:cubicBezTo>
                    <a:pt x="289267" y="335096"/>
                    <a:pt x="288783" y="343503"/>
                    <a:pt x="298139" y="343503"/>
                  </a:cubicBezTo>
                  <a:cubicBezTo>
                    <a:pt x="307494" y="343503"/>
                    <a:pt x="306956" y="335101"/>
                    <a:pt x="306928" y="335092"/>
                  </a:cubicBezTo>
                  <a:lnTo>
                    <a:pt x="306892" y="148919"/>
                  </a:lnTo>
                  <a:lnTo>
                    <a:pt x="318503" y="148919"/>
                  </a:lnTo>
                  <a:lnTo>
                    <a:pt x="347160" y="214830"/>
                  </a:lnTo>
                  <a:cubicBezTo>
                    <a:pt x="351671" y="225209"/>
                    <a:pt x="367762" y="218214"/>
                    <a:pt x="363251" y="207839"/>
                  </a:cubicBezTo>
                  <a:lnTo>
                    <a:pt x="332302" y="136649"/>
                  </a:lnTo>
                  <a:cubicBezTo>
                    <a:pt x="330909" y="133449"/>
                    <a:pt x="327754" y="131376"/>
                    <a:pt x="324261" y="131376"/>
                  </a:cubicBezTo>
                  <a:lnTo>
                    <a:pt x="271906" y="131362"/>
                  </a:lnTo>
                  <a:cubicBezTo>
                    <a:pt x="268413" y="131362"/>
                    <a:pt x="265254" y="133435"/>
                    <a:pt x="263861" y="136640"/>
                  </a:cubicBezTo>
                  <a:lnTo>
                    <a:pt x="179671" y="330448"/>
                  </a:lnTo>
                  <a:cubicBezTo>
                    <a:pt x="115851" y="265226"/>
                    <a:pt x="116271" y="160261"/>
                    <a:pt x="180954" y="95577"/>
                  </a:cubicBezTo>
                  <a:cubicBezTo>
                    <a:pt x="201858" y="74674"/>
                    <a:pt x="227633" y="59852"/>
                    <a:pt x="255939" y="52318"/>
                  </a:cubicBezTo>
                  <a:cubicBezTo>
                    <a:pt x="260505" y="70560"/>
                    <a:pt x="277029" y="84112"/>
                    <a:pt x="296664" y="84117"/>
                  </a:cubicBezTo>
                  <a:lnTo>
                    <a:pt x="296673" y="84117"/>
                  </a:lnTo>
                  <a:cubicBezTo>
                    <a:pt x="307887" y="84117"/>
                    <a:pt x="318435" y="79747"/>
                    <a:pt x="326366" y="71816"/>
                  </a:cubicBezTo>
                  <a:cubicBezTo>
                    <a:pt x="332119" y="66062"/>
                    <a:pt x="335987" y="58930"/>
                    <a:pt x="337681" y="51163"/>
                  </a:cubicBezTo>
                  <a:cubicBezTo>
                    <a:pt x="369986" y="58807"/>
                    <a:pt x="399168" y="75861"/>
                    <a:pt x="421962" y="100591"/>
                  </a:cubicBezTo>
                  <a:cubicBezTo>
                    <a:pt x="450833" y="131914"/>
                    <a:pt x="466609" y="173333"/>
                    <a:pt x="466047" y="215926"/>
                  </a:cubicBezTo>
                  <a:cubicBezTo>
                    <a:pt x="465472" y="259751"/>
                    <a:pt x="448116" y="300864"/>
                    <a:pt x="417026" y="331891"/>
                  </a:cubicBezTo>
                  <a:cubicBezTo>
                    <a:pt x="417021" y="331891"/>
                    <a:pt x="417021" y="331891"/>
                    <a:pt x="417021" y="331891"/>
                  </a:cubicBezTo>
                  <a:lnTo>
                    <a:pt x="380451" y="248176"/>
                  </a:lnTo>
                  <a:cubicBezTo>
                    <a:pt x="375922" y="237807"/>
                    <a:pt x="359845" y="244829"/>
                    <a:pt x="364374" y="255199"/>
                  </a:cubicBezTo>
                  <a:lnTo>
                    <a:pt x="432916" y="412095"/>
                  </a:lnTo>
                  <a:lnTo>
                    <a:pt x="357324" y="506731"/>
                  </a:lnTo>
                  <a:cubicBezTo>
                    <a:pt x="355973" y="508425"/>
                    <a:pt x="355251" y="510530"/>
                    <a:pt x="355279" y="512699"/>
                  </a:cubicBezTo>
                  <a:lnTo>
                    <a:pt x="355375" y="520964"/>
                  </a:lnTo>
                  <a:cubicBezTo>
                    <a:pt x="355420" y="524544"/>
                    <a:pt x="358333" y="527420"/>
                    <a:pt x="361909" y="527420"/>
                  </a:cubicBezTo>
                  <a:lnTo>
                    <a:pt x="365160" y="527425"/>
                  </a:lnTo>
                  <a:cubicBezTo>
                    <a:pt x="373502" y="527425"/>
                    <a:pt x="380292" y="534215"/>
                    <a:pt x="380292" y="542562"/>
                  </a:cubicBezTo>
                  <a:lnTo>
                    <a:pt x="380301" y="565803"/>
                  </a:lnTo>
                  <a:cubicBezTo>
                    <a:pt x="380305" y="571355"/>
                    <a:pt x="377333" y="576456"/>
                    <a:pt x="372146" y="579282"/>
                  </a:cubicBezTo>
                  <a:cubicBezTo>
                    <a:pt x="370018" y="580442"/>
                    <a:pt x="367589" y="580944"/>
                    <a:pt x="365164" y="580944"/>
                  </a:cubicBezTo>
                  <a:lnTo>
                    <a:pt x="365160" y="580944"/>
                  </a:lnTo>
                  <a:lnTo>
                    <a:pt x="279427" y="580926"/>
                  </a:lnTo>
                  <a:cubicBezTo>
                    <a:pt x="268244" y="580926"/>
                    <a:pt x="268153" y="598469"/>
                    <a:pt x="279422" y="598469"/>
                  </a:cubicBezTo>
                  <a:lnTo>
                    <a:pt x="304974" y="598473"/>
                  </a:lnTo>
                  <a:cubicBezTo>
                    <a:pt x="305020" y="598478"/>
                    <a:pt x="305056" y="598487"/>
                    <a:pt x="305106" y="598487"/>
                  </a:cubicBezTo>
                  <a:cubicBezTo>
                    <a:pt x="305152" y="598487"/>
                    <a:pt x="305189" y="598478"/>
                    <a:pt x="305234" y="598473"/>
                  </a:cubicBezTo>
                  <a:lnTo>
                    <a:pt x="365160" y="598487"/>
                  </a:lnTo>
                  <a:lnTo>
                    <a:pt x="365164" y="598487"/>
                  </a:lnTo>
                  <a:cubicBezTo>
                    <a:pt x="371150" y="598487"/>
                    <a:pt x="377086" y="596953"/>
                    <a:pt x="382155" y="593775"/>
                  </a:cubicBezTo>
                  <a:cubicBezTo>
                    <a:pt x="392168" y="587501"/>
                    <a:pt x="397848" y="577086"/>
                    <a:pt x="397848" y="565794"/>
                  </a:cubicBezTo>
                  <a:lnTo>
                    <a:pt x="397835" y="542552"/>
                  </a:lnTo>
                  <a:cubicBezTo>
                    <a:pt x="397835" y="528274"/>
                    <a:pt x="388620" y="516115"/>
                    <a:pt x="375831" y="511676"/>
                  </a:cubicBezTo>
                  <a:lnTo>
                    <a:pt x="449925" y="418907"/>
                  </a:lnTo>
                  <a:cubicBezTo>
                    <a:pt x="451957" y="416364"/>
                    <a:pt x="452413" y="412907"/>
                    <a:pt x="451112" y="409921"/>
                  </a:cubicBezTo>
                  <a:lnTo>
                    <a:pt x="424505" y="349014"/>
                  </a:lnTo>
                  <a:cubicBezTo>
                    <a:pt x="426213" y="347429"/>
                    <a:pt x="427911" y="345818"/>
                    <a:pt x="429555" y="344174"/>
                  </a:cubicBezTo>
                  <a:cubicBezTo>
                    <a:pt x="464413" y="309316"/>
                    <a:pt x="483609" y="262970"/>
                    <a:pt x="483609" y="213670"/>
                  </a:cubicBezTo>
                  <a:cubicBezTo>
                    <a:pt x="483609" y="164375"/>
                    <a:pt x="464413" y="118029"/>
                    <a:pt x="429555" y="83171"/>
                  </a:cubicBezTo>
                  <a:cubicBezTo>
                    <a:pt x="416583" y="70195"/>
                    <a:pt x="401930" y="59346"/>
                    <a:pt x="386040" y="50848"/>
                  </a:cubicBezTo>
                  <a:lnTo>
                    <a:pt x="540096" y="50871"/>
                  </a:lnTo>
                  <a:lnTo>
                    <a:pt x="540100" y="61756"/>
                  </a:lnTo>
                  <a:cubicBezTo>
                    <a:pt x="540100" y="66601"/>
                    <a:pt x="544027" y="70528"/>
                    <a:pt x="548867" y="70528"/>
                  </a:cubicBezTo>
                  <a:lnTo>
                    <a:pt x="587510" y="70537"/>
                  </a:lnTo>
                  <a:cubicBezTo>
                    <a:pt x="592177" y="70537"/>
                    <a:pt x="596282" y="66428"/>
                    <a:pt x="596282" y="61761"/>
                  </a:cubicBezTo>
                  <a:close/>
                  <a:moveTo>
                    <a:pt x="17552" y="52300"/>
                  </a:moveTo>
                  <a:lnTo>
                    <a:pt x="17547" y="31127"/>
                  </a:lnTo>
                  <a:lnTo>
                    <a:pt x="38643" y="31132"/>
                  </a:lnTo>
                  <a:lnTo>
                    <a:pt x="38647" y="52305"/>
                  </a:lnTo>
                  <a:close/>
                  <a:moveTo>
                    <a:pt x="313955" y="59409"/>
                  </a:moveTo>
                  <a:cubicBezTo>
                    <a:pt x="309339" y="64030"/>
                    <a:pt x="303202" y="66574"/>
                    <a:pt x="296673" y="66574"/>
                  </a:cubicBezTo>
                  <a:lnTo>
                    <a:pt x="296668" y="66574"/>
                  </a:lnTo>
                  <a:cubicBezTo>
                    <a:pt x="283194" y="66569"/>
                    <a:pt x="272231" y="55606"/>
                    <a:pt x="272226" y="42131"/>
                  </a:cubicBezTo>
                  <a:lnTo>
                    <a:pt x="272226" y="41994"/>
                  </a:lnTo>
                  <a:cubicBezTo>
                    <a:pt x="272226" y="35465"/>
                    <a:pt x="274769" y="29323"/>
                    <a:pt x="279386" y="24703"/>
                  </a:cubicBezTo>
                  <a:cubicBezTo>
                    <a:pt x="284006" y="20086"/>
                    <a:pt x="290143" y="17543"/>
                    <a:pt x="296673" y="17543"/>
                  </a:cubicBezTo>
                  <a:lnTo>
                    <a:pt x="296677" y="17543"/>
                  </a:lnTo>
                  <a:cubicBezTo>
                    <a:pt x="309773" y="17547"/>
                    <a:pt x="320471" y="27913"/>
                    <a:pt x="321060" y="40862"/>
                  </a:cubicBezTo>
                  <a:cubicBezTo>
                    <a:pt x="321010" y="41255"/>
                    <a:pt x="320969" y="41656"/>
                    <a:pt x="320969" y="42063"/>
                  </a:cubicBezTo>
                  <a:cubicBezTo>
                    <a:pt x="320969" y="42474"/>
                    <a:pt x="321010" y="42876"/>
                    <a:pt x="321065" y="43268"/>
                  </a:cubicBezTo>
                  <a:cubicBezTo>
                    <a:pt x="320782" y="49369"/>
                    <a:pt x="318302" y="55067"/>
                    <a:pt x="313955" y="59409"/>
                  </a:cubicBezTo>
                  <a:close/>
                  <a:moveTo>
                    <a:pt x="557639" y="52980"/>
                  </a:moveTo>
                  <a:lnTo>
                    <a:pt x="557634" y="31812"/>
                  </a:lnTo>
                  <a:lnTo>
                    <a:pt x="578730" y="31817"/>
                  </a:lnTo>
                  <a:lnTo>
                    <a:pt x="578734" y="52990"/>
                  </a:lnTo>
                  <a:close/>
                </a:path>
              </a:pathLst>
            </a:custGeom>
            <a:solidFill>
              <a:schemeClr val="dk1"/>
            </a:soli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grpSp>
      <p:grpSp>
        <p:nvGrpSpPr>
          <p:cNvPr id="2001" name="Google Shape;2001;p35"/>
          <p:cNvGrpSpPr/>
          <p:nvPr/>
        </p:nvGrpSpPr>
        <p:grpSpPr>
          <a:xfrm>
            <a:off x="3353685" y="3595553"/>
            <a:ext cx="448865" cy="441861"/>
            <a:chOff x="5462938" y="4015538"/>
            <a:chExt cx="448865" cy="441861"/>
          </a:xfrm>
        </p:grpSpPr>
        <p:sp>
          <p:nvSpPr>
            <p:cNvPr id="2002" name="Google Shape;2002;p35"/>
            <p:cNvSpPr/>
            <p:nvPr/>
          </p:nvSpPr>
          <p:spPr>
            <a:xfrm>
              <a:off x="5469512" y="4056180"/>
              <a:ext cx="314992" cy="394644"/>
            </a:xfrm>
            <a:custGeom>
              <a:avLst/>
              <a:gdLst/>
              <a:ahLst/>
              <a:cxnLst/>
              <a:rect l="l" t="t" r="r" b="b"/>
              <a:pathLst>
                <a:path w="419989" h="526192" extrusionOk="0">
                  <a:moveTo>
                    <a:pt x="419989" y="28177"/>
                  </a:moveTo>
                  <a:cubicBezTo>
                    <a:pt x="419989" y="12616"/>
                    <a:pt x="407373" y="0"/>
                    <a:pt x="391812" y="0"/>
                  </a:cubicBezTo>
                  <a:lnTo>
                    <a:pt x="28177" y="0"/>
                  </a:lnTo>
                  <a:cubicBezTo>
                    <a:pt x="12616" y="0"/>
                    <a:pt x="0" y="12616"/>
                    <a:pt x="0" y="28177"/>
                  </a:cubicBezTo>
                  <a:lnTo>
                    <a:pt x="0" y="498015"/>
                  </a:lnTo>
                  <a:cubicBezTo>
                    <a:pt x="0" y="513576"/>
                    <a:pt x="12616" y="526192"/>
                    <a:pt x="28177" y="526192"/>
                  </a:cubicBezTo>
                  <a:lnTo>
                    <a:pt x="391812" y="526192"/>
                  </a:lnTo>
                  <a:cubicBezTo>
                    <a:pt x="407373" y="526192"/>
                    <a:pt x="419989" y="513576"/>
                    <a:pt x="419989" y="498015"/>
                  </a:cubicBezTo>
                  <a:close/>
                </a:path>
              </a:pathLst>
            </a:custGeom>
            <a:solidFill>
              <a:schemeClr val="lt1"/>
            </a:soli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003" name="Google Shape;2003;p35"/>
            <p:cNvSpPr/>
            <p:nvPr/>
          </p:nvSpPr>
          <p:spPr>
            <a:xfrm>
              <a:off x="5514700" y="4015538"/>
              <a:ext cx="31054" cy="74046"/>
            </a:xfrm>
            <a:custGeom>
              <a:avLst/>
              <a:gdLst/>
              <a:ahLst/>
              <a:cxnLst/>
              <a:rect l="l" t="t" r="r" b="b"/>
              <a:pathLst>
                <a:path w="41405" h="98728" extrusionOk="0">
                  <a:moveTo>
                    <a:pt x="21351" y="98728"/>
                  </a:moveTo>
                  <a:lnTo>
                    <a:pt x="20050" y="98728"/>
                  </a:lnTo>
                  <a:cubicBezTo>
                    <a:pt x="8977" y="98728"/>
                    <a:pt x="0" y="89751"/>
                    <a:pt x="0" y="78678"/>
                  </a:cubicBezTo>
                  <a:lnTo>
                    <a:pt x="0" y="20050"/>
                  </a:lnTo>
                  <a:cubicBezTo>
                    <a:pt x="0" y="8977"/>
                    <a:pt x="8977" y="0"/>
                    <a:pt x="20050" y="0"/>
                  </a:cubicBezTo>
                  <a:lnTo>
                    <a:pt x="21351" y="0"/>
                  </a:lnTo>
                  <a:cubicBezTo>
                    <a:pt x="32424" y="0"/>
                    <a:pt x="41405" y="8977"/>
                    <a:pt x="41405" y="20050"/>
                  </a:cubicBezTo>
                  <a:lnTo>
                    <a:pt x="41405" y="78678"/>
                  </a:lnTo>
                  <a:cubicBezTo>
                    <a:pt x="41405" y="89751"/>
                    <a:pt x="32424" y="98728"/>
                    <a:pt x="21351" y="98728"/>
                  </a:cubicBezTo>
                  <a:close/>
                </a:path>
              </a:pathLst>
            </a:custGeom>
            <a:solidFill>
              <a:schemeClr val="accent1"/>
            </a:soli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004" name="Google Shape;2004;p35"/>
            <p:cNvSpPr/>
            <p:nvPr/>
          </p:nvSpPr>
          <p:spPr>
            <a:xfrm>
              <a:off x="5579222" y="4015538"/>
              <a:ext cx="31050" cy="74046"/>
            </a:xfrm>
            <a:custGeom>
              <a:avLst/>
              <a:gdLst/>
              <a:ahLst/>
              <a:cxnLst/>
              <a:rect l="l" t="t" r="r" b="b"/>
              <a:pathLst>
                <a:path w="41400" h="98728" extrusionOk="0">
                  <a:moveTo>
                    <a:pt x="21351" y="98728"/>
                  </a:moveTo>
                  <a:lnTo>
                    <a:pt x="20050" y="98728"/>
                  </a:lnTo>
                  <a:cubicBezTo>
                    <a:pt x="8977" y="98728"/>
                    <a:pt x="0" y="89751"/>
                    <a:pt x="0" y="78678"/>
                  </a:cubicBezTo>
                  <a:lnTo>
                    <a:pt x="0" y="20050"/>
                  </a:lnTo>
                  <a:cubicBezTo>
                    <a:pt x="0" y="8977"/>
                    <a:pt x="8977" y="0"/>
                    <a:pt x="20050" y="0"/>
                  </a:cubicBezTo>
                  <a:lnTo>
                    <a:pt x="21351" y="0"/>
                  </a:lnTo>
                  <a:cubicBezTo>
                    <a:pt x="32424" y="0"/>
                    <a:pt x="41401" y="8977"/>
                    <a:pt x="41401" y="20050"/>
                  </a:cubicBezTo>
                  <a:lnTo>
                    <a:pt x="41401" y="78678"/>
                  </a:lnTo>
                  <a:cubicBezTo>
                    <a:pt x="41401" y="89751"/>
                    <a:pt x="32424" y="98728"/>
                    <a:pt x="21351" y="98728"/>
                  </a:cubicBezTo>
                  <a:close/>
                </a:path>
              </a:pathLst>
            </a:custGeom>
            <a:solidFill>
              <a:schemeClr val="accent1"/>
            </a:soli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005" name="Google Shape;2005;p35"/>
            <p:cNvSpPr/>
            <p:nvPr/>
          </p:nvSpPr>
          <p:spPr>
            <a:xfrm>
              <a:off x="5643741" y="4015538"/>
              <a:ext cx="31054" cy="74046"/>
            </a:xfrm>
            <a:custGeom>
              <a:avLst/>
              <a:gdLst/>
              <a:ahLst/>
              <a:cxnLst/>
              <a:rect l="l" t="t" r="r" b="b"/>
              <a:pathLst>
                <a:path w="41405" h="98728" extrusionOk="0">
                  <a:moveTo>
                    <a:pt x="21356" y="98728"/>
                  </a:moveTo>
                  <a:lnTo>
                    <a:pt x="20054" y="98728"/>
                  </a:lnTo>
                  <a:cubicBezTo>
                    <a:pt x="8977" y="98728"/>
                    <a:pt x="0" y="89751"/>
                    <a:pt x="0" y="78678"/>
                  </a:cubicBezTo>
                  <a:lnTo>
                    <a:pt x="0" y="20050"/>
                  </a:lnTo>
                  <a:cubicBezTo>
                    <a:pt x="0" y="8977"/>
                    <a:pt x="8977" y="0"/>
                    <a:pt x="20054" y="0"/>
                  </a:cubicBezTo>
                  <a:lnTo>
                    <a:pt x="21356" y="0"/>
                  </a:lnTo>
                  <a:cubicBezTo>
                    <a:pt x="32428" y="0"/>
                    <a:pt x="41405" y="8977"/>
                    <a:pt x="41405" y="20050"/>
                  </a:cubicBezTo>
                  <a:lnTo>
                    <a:pt x="41405" y="78678"/>
                  </a:lnTo>
                  <a:cubicBezTo>
                    <a:pt x="41405" y="89751"/>
                    <a:pt x="32428" y="98728"/>
                    <a:pt x="21356" y="98728"/>
                  </a:cubicBezTo>
                  <a:close/>
                </a:path>
              </a:pathLst>
            </a:custGeom>
            <a:solidFill>
              <a:schemeClr val="accent1"/>
            </a:soli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006" name="Google Shape;2006;p35"/>
            <p:cNvSpPr/>
            <p:nvPr/>
          </p:nvSpPr>
          <p:spPr>
            <a:xfrm>
              <a:off x="5708264" y="4015538"/>
              <a:ext cx="31054" cy="74046"/>
            </a:xfrm>
            <a:custGeom>
              <a:avLst/>
              <a:gdLst/>
              <a:ahLst/>
              <a:cxnLst/>
              <a:rect l="l" t="t" r="r" b="b"/>
              <a:pathLst>
                <a:path w="41405" h="98728" extrusionOk="0">
                  <a:moveTo>
                    <a:pt x="21356" y="98728"/>
                  </a:moveTo>
                  <a:lnTo>
                    <a:pt x="20050" y="98728"/>
                  </a:lnTo>
                  <a:cubicBezTo>
                    <a:pt x="8977" y="98728"/>
                    <a:pt x="0" y="89751"/>
                    <a:pt x="0" y="78678"/>
                  </a:cubicBezTo>
                  <a:lnTo>
                    <a:pt x="0" y="20050"/>
                  </a:lnTo>
                  <a:cubicBezTo>
                    <a:pt x="0" y="8977"/>
                    <a:pt x="8977" y="0"/>
                    <a:pt x="20050" y="0"/>
                  </a:cubicBezTo>
                  <a:lnTo>
                    <a:pt x="21356" y="0"/>
                  </a:lnTo>
                  <a:cubicBezTo>
                    <a:pt x="32428" y="0"/>
                    <a:pt x="41405" y="8977"/>
                    <a:pt x="41405" y="20050"/>
                  </a:cubicBezTo>
                  <a:lnTo>
                    <a:pt x="41405" y="78678"/>
                  </a:lnTo>
                  <a:cubicBezTo>
                    <a:pt x="41405" y="89751"/>
                    <a:pt x="32428" y="98728"/>
                    <a:pt x="21356" y="98728"/>
                  </a:cubicBezTo>
                  <a:close/>
                </a:path>
              </a:pathLst>
            </a:custGeom>
            <a:solidFill>
              <a:schemeClr val="accent1"/>
            </a:soli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007" name="Google Shape;2007;p35"/>
            <p:cNvSpPr/>
            <p:nvPr/>
          </p:nvSpPr>
          <p:spPr>
            <a:xfrm>
              <a:off x="5690449" y="4254333"/>
              <a:ext cx="106069" cy="105463"/>
            </a:xfrm>
            <a:custGeom>
              <a:avLst/>
              <a:gdLst/>
              <a:ahLst/>
              <a:cxnLst/>
              <a:rect l="l" t="t" r="r" b="b"/>
              <a:pathLst>
                <a:path w="141425" h="140617" extrusionOk="0">
                  <a:moveTo>
                    <a:pt x="83637" y="120490"/>
                  </a:moveTo>
                  <a:lnTo>
                    <a:pt x="0" y="140617"/>
                  </a:lnTo>
                  <a:lnTo>
                    <a:pt x="20132" y="57021"/>
                  </a:lnTo>
                  <a:lnTo>
                    <a:pt x="77185" y="0"/>
                  </a:lnTo>
                  <a:lnTo>
                    <a:pt x="141426" y="63560"/>
                  </a:lnTo>
                  <a:close/>
                </a:path>
              </a:pathLst>
            </a:custGeom>
            <a:solidFill>
              <a:schemeClr val="lt1"/>
            </a:soli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008" name="Google Shape;2008;p35"/>
            <p:cNvSpPr/>
            <p:nvPr/>
          </p:nvSpPr>
          <p:spPr>
            <a:xfrm>
              <a:off x="5705548" y="4179023"/>
              <a:ext cx="165488" cy="165677"/>
            </a:xfrm>
            <a:custGeom>
              <a:avLst/>
              <a:gdLst/>
              <a:ahLst/>
              <a:cxnLst/>
              <a:rect l="l" t="t" r="r" b="b"/>
              <a:pathLst>
                <a:path w="220651" h="220903" extrusionOk="0">
                  <a:moveTo>
                    <a:pt x="220652" y="63848"/>
                  </a:moveTo>
                  <a:lnTo>
                    <a:pt x="63505" y="220903"/>
                  </a:lnTo>
                  <a:lnTo>
                    <a:pt x="47524" y="173397"/>
                  </a:lnTo>
                  <a:lnTo>
                    <a:pt x="0" y="157434"/>
                  </a:lnTo>
                  <a:lnTo>
                    <a:pt x="157530" y="0"/>
                  </a:lnTo>
                  <a:close/>
                </a:path>
              </a:pathLst>
            </a:custGeom>
            <a:solidFill>
              <a:schemeClr val="accent6"/>
            </a:soli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009" name="Google Shape;2009;p35"/>
            <p:cNvSpPr/>
            <p:nvPr/>
          </p:nvSpPr>
          <p:spPr>
            <a:xfrm>
              <a:off x="5831469" y="4145142"/>
              <a:ext cx="73759" cy="73729"/>
            </a:xfrm>
            <a:custGeom>
              <a:avLst/>
              <a:gdLst/>
              <a:ahLst/>
              <a:cxnLst/>
              <a:rect l="l" t="t" r="r" b="b"/>
              <a:pathLst>
                <a:path w="98345" h="98305" extrusionOk="0">
                  <a:moveTo>
                    <a:pt x="0" y="34823"/>
                  </a:moveTo>
                  <a:lnTo>
                    <a:pt x="24680" y="10157"/>
                  </a:lnTo>
                  <a:cubicBezTo>
                    <a:pt x="38227" y="-3386"/>
                    <a:pt x="60195" y="-3386"/>
                    <a:pt x="73742" y="10157"/>
                  </a:cubicBezTo>
                  <a:lnTo>
                    <a:pt x="88185" y="24586"/>
                  </a:lnTo>
                  <a:cubicBezTo>
                    <a:pt x="101733" y="38129"/>
                    <a:pt x="101733" y="60078"/>
                    <a:pt x="88185" y="73621"/>
                  </a:cubicBezTo>
                  <a:lnTo>
                    <a:pt x="63487" y="98306"/>
                  </a:lnTo>
                  <a:close/>
                </a:path>
              </a:pathLst>
            </a:custGeom>
            <a:solidFill>
              <a:schemeClr val="dk2"/>
            </a:soli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010" name="Google Shape;2010;p35"/>
            <p:cNvSpPr/>
            <p:nvPr/>
          </p:nvSpPr>
          <p:spPr>
            <a:xfrm>
              <a:off x="5741200" y="4202954"/>
              <a:ext cx="129836" cy="141746"/>
            </a:xfrm>
            <a:custGeom>
              <a:avLst/>
              <a:gdLst/>
              <a:ahLst/>
              <a:cxnLst/>
              <a:rect l="l" t="t" r="r" b="b"/>
              <a:pathLst>
                <a:path w="173114" h="188995" extrusionOk="0">
                  <a:moveTo>
                    <a:pt x="173114" y="31940"/>
                  </a:moveTo>
                  <a:lnTo>
                    <a:pt x="141535" y="0"/>
                  </a:lnTo>
                  <a:lnTo>
                    <a:pt x="0" y="141535"/>
                  </a:lnTo>
                  <a:lnTo>
                    <a:pt x="15968" y="188995"/>
                  </a:lnTo>
                  <a:close/>
                </a:path>
              </a:pathLst>
            </a:custGeom>
            <a:solidFill>
              <a:schemeClr val="accent5"/>
            </a:soli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011" name="Google Shape;2011;p35"/>
            <p:cNvSpPr/>
            <p:nvPr/>
          </p:nvSpPr>
          <p:spPr>
            <a:xfrm>
              <a:off x="5813410" y="4162781"/>
              <a:ext cx="74138" cy="74092"/>
            </a:xfrm>
            <a:custGeom>
              <a:avLst/>
              <a:gdLst/>
              <a:ahLst/>
              <a:cxnLst/>
              <a:rect l="l" t="t" r="r" b="b"/>
              <a:pathLst>
                <a:path w="98851" h="98789" extrusionOk="0">
                  <a:moveTo>
                    <a:pt x="72147" y="94211"/>
                  </a:moveTo>
                  <a:lnTo>
                    <a:pt x="4582" y="26692"/>
                  </a:lnTo>
                  <a:cubicBezTo>
                    <a:pt x="-1527" y="20587"/>
                    <a:pt x="-1527" y="10688"/>
                    <a:pt x="4582" y="4579"/>
                  </a:cubicBezTo>
                  <a:cubicBezTo>
                    <a:pt x="10692" y="-1526"/>
                    <a:pt x="20600" y="-1526"/>
                    <a:pt x="26705" y="4579"/>
                  </a:cubicBezTo>
                  <a:lnTo>
                    <a:pt x="94269" y="72097"/>
                  </a:lnTo>
                  <a:cubicBezTo>
                    <a:pt x="100379" y="78202"/>
                    <a:pt x="100379" y="88102"/>
                    <a:pt x="94269" y="94211"/>
                  </a:cubicBezTo>
                  <a:cubicBezTo>
                    <a:pt x="88160" y="100316"/>
                    <a:pt x="78256" y="100316"/>
                    <a:pt x="72147" y="94211"/>
                  </a:cubicBezTo>
                  <a:close/>
                </a:path>
              </a:pathLst>
            </a:custGeom>
            <a:solidFill>
              <a:schemeClr val="lt1"/>
            </a:soli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012" name="Google Shape;2012;p35"/>
            <p:cNvSpPr/>
            <p:nvPr/>
          </p:nvSpPr>
          <p:spPr>
            <a:xfrm>
              <a:off x="5690449" y="4334868"/>
              <a:ext cx="24931" cy="24927"/>
            </a:xfrm>
            <a:custGeom>
              <a:avLst/>
              <a:gdLst/>
              <a:ahLst/>
              <a:cxnLst/>
              <a:rect l="l" t="t" r="r" b="b"/>
              <a:pathLst>
                <a:path w="33241" h="33236" extrusionOk="0">
                  <a:moveTo>
                    <a:pt x="0" y="33237"/>
                  </a:moveTo>
                  <a:lnTo>
                    <a:pt x="33241" y="25237"/>
                  </a:lnTo>
                  <a:lnTo>
                    <a:pt x="8000" y="0"/>
                  </a:lnTo>
                  <a:close/>
                </a:path>
              </a:pathLst>
            </a:custGeom>
            <a:solidFill>
              <a:schemeClr val="dk2"/>
            </a:soli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013" name="Google Shape;2013;p35"/>
            <p:cNvSpPr/>
            <p:nvPr/>
          </p:nvSpPr>
          <p:spPr>
            <a:xfrm>
              <a:off x="5520285" y="4139694"/>
              <a:ext cx="154395" cy="262025"/>
            </a:xfrm>
            <a:custGeom>
              <a:avLst/>
              <a:gdLst/>
              <a:ahLst/>
              <a:cxnLst/>
              <a:rect l="l" t="t" r="r" b="b"/>
              <a:pathLst>
                <a:path w="205860" h="349367" extrusionOk="0">
                  <a:moveTo>
                    <a:pt x="184959" y="38563"/>
                  </a:moveTo>
                  <a:cubicBezTo>
                    <a:pt x="176329" y="22157"/>
                    <a:pt x="161781" y="10313"/>
                    <a:pt x="142891" y="4299"/>
                  </a:cubicBezTo>
                  <a:cubicBezTo>
                    <a:pt x="125951" y="-1098"/>
                    <a:pt x="105920" y="-1422"/>
                    <a:pt x="86505" y="3377"/>
                  </a:cubicBezTo>
                  <a:cubicBezTo>
                    <a:pt x="63236" y="9125"/>
                    <a:pt x="41994" y="21778"/>
                    <a:pt x="26703" y="39006"/>
                  </a:cubicBezTo>
                  <a:cubicBezTo>
                    <a:pt x="9233" y="58686"/>
                    <a:pt x="0" y="83553"/>
                    <a:pt x="0" y="110922"/>
                  </a:cubicBezTo>
                  <a:cubicBezTo>
                    <a:pt x="0" y="122232"/>
                    <a:pt x="17534" y="122232"/>
                    <a:pt x="17534" y="110922"/>
                  </a:cubicBezTo>
                  <a:cubicBezTo>
                    <a:pt x="17534" y="57448"/>
                    <a:pt x="56953" y="28737"/>
                    <a:pt x="90710" y="20399"/>
                  </a:cubicBezTo>
                  <a:cubicBezTo>
                    <a:pt x="130367" y="10600"/>
                    <a:pt x="158832" y="26563"/>
                    <a:pt x="169443" y="46727"/>
                  </a:cubicBezTo>
                  <a:cubicBezTo>
                    <a:pt x="190767" y="87242"/>
                    <a:pt x="157923" y="127771"/>
                    <a:pt x="123152" y="170683"/>
                  </a:cubicBezTo>
                  <a:cubicBezTo>
                    <a:pt x="91162" y="210152"/>
                    <a:pt x="58090" y="250969"/>
                    <a:pt x="66272" y="295392"/>
                  </a:cubicBezTo>
                  <a:cubicBezTo>
                    <a:pt x="70811" y="320026"/>
                    <a:pt x="86454" y="337765"/>
                    <a:pt x="110317" y="345341"/>
                  </a:cubicBezTo>
                  <a:cubicBezTo>
                    <a:pt x="118919" y="348071"/>
                    <a:pt x="128289" y="349368"/>
                    <a:pt x="137805" y="349368"/>
                  </a:cubicBezTo>
                  <a:cubicBezTo>
                    <a:pt x="162407" y="349368"/>
                    <a:pt x="187936" y="340688"/>
                    <a:pt x="203296" y="325679"/>
                  </a:cubicBezTo>
                  <a:cubicBezTo>
                    <a:pt x="211141" y="318012"/>
                    <a:pt x="199241" y="305118"/>
                    <a:pt x="191041" y="313140"/>
                  </a:cubicBezTo>
                  <a:cubicBezTo>
                    <a:pt x="176333" y="327510"/>
                    <a:pt x="142521" y="337167"/>
                    <a:pt x="115623" y="328629"/>
                  </a:cubicBezTo>
                  <a:cubicBezTo>
                    <a:pt x="97724" y="322948"/>
                    <a:pt x="86920" y="310693"/>
                    <a:pt x="83518" y="292219"/>
                  </a:cubicBezTo>
                  <a:cubicBezTo>
                    <a:pt x="76797" y="255731"/>
                    <a:pt x="107285" y="218106"/>
                    <a:pt x="136773" y="181719"/>
                  </a:cubicBezTo>
                  <a:cubicBezTo>
                    <a:pt x="173589" y="136286"/>
                    <a:pt x="211661" y="89301"/>
                    <a:pt x="184959" y="38563"/>
                  </a:cubicBezTo>
                  <a:close/>
                </a:path>
              </a:pathLst>
            </a:custGeom>
            <a:solidFill>
              <a:schemeClr val="accent4"/>
            </a:soli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grpSp>
          <p:nvGrpSpPr>
            <p:cNvPr id="2014" name="Google Shape;2014;p35"/>
            <p:cNvGrpSpPr/>
            <p:nvPr/>
          </p:nvGrpSpPr>
          <p:grpSpPr>
            <a:xfrm>
              <a:off x="5462938" y="4049605"/>
              <a:ext cx="448865" cy="407794"/>
              <a:chOff x="7240167" y="5238490"/>
              <a:chExt cx="598487" cy="543725"/>
            </a:xfrm>
          </p:grpSpPr>
          <p:sp>
            <p:nvSpPr>
              <p:cNvPr id="2015" name="Google Shape;2015;p35"/>
              <p:cNvSpPr/>
              <p:nvPr/>
            </p:nvSpPr>
            <p:spPr>
              <a:xfrm>
                <a:off x="7522570" y="5238490"/>
                <a:ext cx="44770" cy="17533"/>
              </a:xfrm>
              <a:custGeom>
                <a:avLst/>
                <a:gdLst/>
                <a:ahLst/>
                <a:cxnLst/>
                <a:rect l="l" t="t" r="r" b="b"/>
                <a:pathLst>
                  <a:path w="44770" h="17533" extrusionOk="0">
                    <a:moveTo>
                      <a:pt x="44629" y="17534"/>
                    </a:moveTo>
                    <a:lnTo>
                      <a:pt x="44771" y="0"/>
                    </a:lnTo>
                    <a:lnTo>
                      <a:pt x="146" y="0"/>
                    </a:lnTo>
                    <a:lnTo>
                      <a:pt x="0" y="17534"/>
                    </a:lnTo>
                    <a:close/>
                  </a:path>
                </a:pathLst>
              </a:custGeom>
              <a:solidFill>
                <a:schemeClr val="dk1"/>
              </a:soli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016" name="Google Shape;2016;p35"/>
              <p:cNvSpPr/>
              <p:nvPr/>
            </p:nvSpPr>
            <p:spPr>
              <a:xfrm>
                <a:off x="7436540" y="5238490"/>
                <a:ext cx="44770" cy="17533"/>
              </a:xfrm>
              <a:custGeom>
                <a:avLst/>
                <a:gdLst/>
                <a:ahLst/>
                <a:cxnLst/>
                <a:rect l="l" t="t" r="r" b="b"/>
                <a:pathLst>
                  <a:path w="44770" h="17533" extrusionOk="0">
                    <a:moveTo>
                      <a:pt x="0" y="17534"/>
                    </a:moveTo>
                    <a:lnTo>
                      <a:pt x="44629" y="17534"/>
                    </a:lnTo>
                    <a:lnTo>
                      <a:pt x="44771" y="0"/>
                    </a:lnTo>
                    <a:lnTo>
                      <a:pt x="146" y="0"/>
                    </a:lnTo>
                    <a:close/>
                  </a:path>
                </a:pathLst>
              </a:custGeom>
              <a:solidFill>
                <a:schemeClr val="dk1"/>
              </a:soli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017" name="Google Shape;2017;p35"/>
              <p:cNvSpPr/>
              <p:nvPr/>
            </p:nvSpPr>
            <p:spPr>
              <a:xfrm>
                <a:off x="7240167" y="5238490"/>
                <a:ext cx="598487" cy="543725"/>
              </a:xfrm>
              <a:custGeom>
                <a:avLst/>
                <a:gdLst/>
                <a:ahLst/>
                <a:cxnLst/>
                <a:rect l="l" t="t" r="r" b="b"/>
                <a:pathLst>
                  <a:path w="598487" h="543725" extrusionOk="0">
                    <a:moveTo>
                      <a:pt x="598487" y="176489"/>
                    </a:moveTo>
                    <a:cubicBezTo>
                      <a:pt x="598487" y="164882"/>
                      <a:pt x="593967" y="153973"/>
                      <a:pt x="585757" y="145773"/>
                    </a:cubicBezTo>
                    <a:lnTo>
                      <a:pt x="571314" y="131339"/>
                    </a:lnTo>
                    <a:cubicBezTo>
                      <a:pt x="554369" y="114403"/>
                      <a:pt x="526799" y="114403"/>
                      <a:pt x="509859" y="131339"/>
                    </a:cubicBezTo>
                    <a:lnTo>
                      <a:pt x="495526" y="145658"/>
                    </a:lnTo>
                    <a:cubicBezTo>
                      <a:pt x="486147" y="140010"/>
                      <a:pt x="473764" y="141197"/>
                      <a:pt x="465678" y="149279"/>
                    </a:cubicBezTo>
                    <a:cubicBezTo>
                      <a:pt x="461066" y="153891"/>
                      <a:pt x="458527" y="160019"/>
                      <a:pt x="458527" y="166535"/>
                    </a:cubicBezTo>
                    <a:cubicBezTo>
                      <a:pt x="458527" y="171046"/>
                      <a:pt x="459769" y="175356"/>
                      <a:pt x="462048" y="179119"/>
                    </a:cubicBezTo>
                    <a:lnTo>
                      <a:pt x="437523" y="203630"/>
                    </a:lnTo>
                    <a:lnTo>
                      <a:pt x="437523" y="36949"/>
                    </a:lnTo>
                    <a:cubicBezTo>
                      <a:pt x="437523" y="16543"/>
                      <a:pt x="420980" y="0"/>
                      <a:pt x="400579" y="0"/>
                    </a:cubicBezTo>
                    <a:lnTo>
                      <a:pt x="368575" y="0"/>
                    </a:lnTo>
                    <a:lnTo>
                      <a:pt x="368434" y="17534"/>
                    </a:lnTo>
                    <a:lnTo>
                      <a:pt x="400579" y="17534"/>
                    </a:lnTo>
                    <a:cubicBezTo>
                      <a:pt x="411300" y="17534"/>
                      <a:pt x="419989" y="26228"/>
                      <a:pt x="419989" y="36944"/>
                    </a:cubicBezTo>
                    <a:lnTo>
                      <a:pt x="419989" y="221150"/>
                    </a:lnTo>
                    <a:lnTo>
                      <a:pt x="317284" y="323791"/>
                    </a:lnTo>
                    <a:cubicBezTo>
                      <a:pt x="316161" y="324914"/>
                      <a:pt x="315330" y="326394"/>
                      <a:pt x="314960" y="327941"/>
                    </a:cubicBezTo>
                    <a:lnTo>
                      <a:pt x="294824" y="411533"/>
                    </a:lnTo>
                    <a:cubicBezTo>
                      <a:pt x="293326" y="417743"/>
                      <a:pt x="299312" y="423574"/>
                      <a:pt x="305399" y="422113"/>
                    </a:cubicBezTo>
                    <a:lnTo>
                      <a:pt x="389036" y="401981"/>
                    </a:lnTo>
                    <a:cubicBezTo>
                      <a:pt x="390584" y="401611"/>
                      <a:pt x="392054" y="400784"/>
                      <a:pt x="393182" y="399661"/>
                    </a:cubicBezTo>
                    <a:lnTo>
                      <a:pt x="419989" y="372872"/>
                    </a:lnTo>
                    <a:lnTo>
                      <a:pt x="419989" y="506782"/>
                    </a:lnTo>
                    <a:cubicBezTo>
                      <a:pt x="419989" y="517503"/>
                      <a:pt x="411300" y="526192"/>
                      <a:pt x="400579" y="526192"/>
                    </a:cubicBezTo>
                    <a:lnTo>
                      <a:pt x="36944" y="526192"/>
                    </a:lnTo>
                    <a:cubicBezTo>
                      <a:pt x="26223" y="526197"/>
                      <a:pt x="17534" y="517503"/>
                      <a:pt x="17534" y="506782"/>
                    </a:cubicBezTo>
                    <a:lnTo>
                      <a:pt x="17534" y="137229"/>
                    </a:lnTo>
                    <a:cubicBezTo>
                      <a:pt x="17534" y="125919"/>
                      <a:pt x="0" y="125919"/>
                      <a:pt x="0" y="137229"/>
                    </a:cubicBezTo>
                    <a:lnTo>
                      <a:pt x="0" y="506782"/>
                    </a:lnTo>
                    <a:cubicBezTo>
                      <a:pt x="0" y="527187"/>
                      <a:pt x="16543" y="543726"/>
                      <a:pt x="36944" y="543726"/>
                    </a:cubicBezTo>
                    <a:lnTo>
                      <a:pt x="400579" y="543726"/>
                    </a:lnTo>
                    <a:cubicBezTo>
                      <a:pt x="420980" y="543726"/>
                      <a:pt x="437523" y="527187"/>
                      <a:pt x="437523" y="506782"/>
                    </a:cubicBezTo>
                    <a:lnTo>
                      <a:pt x="437523" y="355347"/>
                    </a:lnTo>
                    <a:lnTo>
                      <a:pt x="480960" y="311937"/>
                    </a:lnTo>
                    <a:cubicBezTo>
                      <a:pt x="488723" y="304184"/>
                      <a:pt x="476682" y="291426"/>
                      <a:pt x="468563" y="299536"/>
                    </a:cubicBezTo>
                    <a:lnTo>
                      <a:pt x="386419" y="381730"/>
                    </a:lnTo>
                    <a:cubicBezTo>
                      <a:pt x="384826" y="383324"/>
                      <a:pt x="382840" y="384465"/>
                      <a:pt x="380662" y="385040"/>
                    </a:cubicBezTo>
                    <a:lnTo>
                      <a:pt x="339320" y="395912"/>
                    </a:lnTo>
                    <a:lnTo>
                      <a:pt x="321024" y="377630"/>
                    </a:lnTo>
                    <a:lnTo>
                      <a:pt x="330275" y="336380"/>
                    </a:lnTo>
                    <a:cubicBezTo>
                      <a:pt x="330809" y="333996"/>
                      <a:pt x="332019" y="331818"/>
                      <a:pt x="333759" y="330106"/>
                    </a:cubicBezTo>
                    <a:lnTo>
                      <a:pt x="473924" y="192032"/>
                    </a:lnTo>
                    <a:lnTo>
                      <a:pt x="525028" y="243103"/>
                    </a:lnTo>
                    <a:lnTo>
                      <a:pt x="505005" y="263112"/>
                    </a:lnTo>
                    <a:cubicBezTo>
                      <a:pt x="496901" y="271217"/>
                      <a:pt x="509471" y="283445"/>
                      <a:pt x="517402" y="275514"/>
                    </a:cubicBezTo>
                    <a:lnTo>
                      <a:pt x="537968" y="254962"/>
                    </a:lnTo>
                    <a:cubicBezTo>
                      <a:pt x="541817" y="257263"/>
                      <a:pt x="546155" y="258445"/>
                      <a:pt x="550502" y="258445"/>
                    </a:cubicBezTo>
                    <a:cubicBezTo>
                      <a:pt x="558333" y="258445"/>
                      <a:pt x="566159" y="254715"/>
                      <a:pt x="571054" y="247259"/>
                    </a:cubicBezTo>
                    <a:cubicBezTo>
                      <a:pt x="572520" y="245030"/>
                      <a:pt x="573588" y="242551"/>
                      <a:pt x="574209" y="239957"/>
                    </a:cubicBezTo>
                    <a:cubicBezTo>
                      <a:pt x="575789" y="233373"/>
                      <a:pt x="574661" y="226894"/>
                      <a:pt x="571428" y="221524"/>
                    </a:cubicBezTo>
                    <a:lnTo>
                      <a:pt x="585757" y="207205"/>
                    </a:lnTo>
                    <a:cubicBezTo>
                      <a:pt x="593967" y="198999"/>
                      <a:pt x="598487" y="188091"/>
                      <a:pt x="598487" y="176489"/>
                    </a:cubicBezTo>
                    <a:close/>
                    <a:moveTo>
                      <a:pt x="315225" y="401711"/>
                    </a:moveTo>
                    <a:lnTo>
                      <a:pt x="316211" y="397611"/>
                    </a:lnTo>
                    <a:lnTo>
                      <a:pt x="319330" y="400725"/>
                    </a:lnTo>
                    <a:close/>
                    <a:moveTo>
                      <a:pt x="555369" y="238912"/>
                    </a:moveTo>
                    <a:cubicBezTo>
                      <a:pt x="552685" y="241592"/>
                      <a:pt x="548319" y="241592"/>
                      <a:pt x="545639" y="238907"/>
                    </a:cubicBezTo>
                    <a:lnTo>
                      <a:pt x="545639" y="238912"/>
                    </a:lnTo>
                    <a:lnTo>
                      <a:pt x="478075" y="171393"/>
                    </a:lnTo>
                    <a:cubicBezTo>
                      <a:pt x="476778" y="170096"/>
                      <a:pt x="476061" y="168370"/>
                      <a:pt x="476061" y="166535"/>
                    </a:cubicBezTo>
                    <a:cubicBezTo>
                      <a:pt x="476061" y="164704"/>
                      <a:pt x="476778" y="162978"/>
                      <a:pt x="478075" y="161681"/>
                    </a:cubicBezTo>
                    <a:cubicBezTo>
                      <a:pt x="480755" y="159001"/>
                      <a:pt x="485120" y="159001"/>
                      <a:pt x="487805" y="161681"/>
                    </a:cubicBezTo>
                    <a:lnTo>
                      <a:pt x="555369" y="229200"/>
                    </a:lnTo>
                    <a:cubicBezTo>
                      <a:pt x="556666" y="230496"/>
                      <a:pt x="557383" y="232222"/>
                      <a:pt x="557383" y="234058"/>
                    </a:cubicBezTo>
                    <a:cubicBezTo>
                      <a:pt x="557383" y="235889"/>
                      <a:pt x="556666" y="237615"/>
                      <a:pt x="555369" y="238912"/>
                    </a:cubicBezTo>
                    <a:close/>
                    <a:moveTo>
                      <a:pt x="573360" y="194803"/>
                    </a:moveTo>
                    <a:lnTo>
                      <a:pt x="559557" y="208597"/>
                    </a:lnTo>
                    <a:lnTo>
                      <a:pt x="508457" y="157526"/>
                    </a:lnTo>
                    <a:lnTo>
                      <a:pt x="522252" y="143741"/>
                    </a:lnTo>
                    <a:cubicBezTo>
                      <a:pt x="532361" y="133636"/>
                      <a:pt x="548813" y="133636"/>
                      <a:pt x="558922" y="143741"/>
                    </a:cubicBezTo>
                    <a:lnTo>
                      <a:pt x="573364" y="158174"/>
                    </a:lnTo>
                    <a:cubicBezTo>
                      <a:pt x="578259" y="163064"/>
                      <a:pt x="580953" y="169571"/>
                      <a:pt x="580953" y="176489"/>
                    </a:cubicBezTo>
                    <a:cubicBezTo>
                      <a:pt x="580953" y="183406"/>
                      <a:pt x="578255" y="189908"/>
                      <a:pt x="573360" y="194803"/>
                    </a:cubicBezTo>
                    <a:close/>
                  </a:path>
                </a:pathLst>
              </a:custGeom>
              <a:solidFill>
                <a:schemeClr val="dk1"/>
              </a:soli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018" name="Google Shape;2018;p35"/>
              <p:cNvSpPr/>
              <p:nvPr/>
            </p:nvSpPr>
            <p:spPr>
              <a:xfrm>
                <a:off x="7240167" y="5238490"/>
                <a:ext cx="69089" cy="93107"/>
              </a:xfrm>
              <a:custGeom>
                <a:avLst/>
                <a:gdLst/>
                <a:ahLst/>
                <a:cxnLst/>
                <a:rect l="l" t="t" r="r" b="b"/>
                <a:pathLst>
                  <a:path w="69089" h="93107" extrusionOk="0">
                    <a:moveTo>
                      <a:pt x="17534" y="84628"/>
                    </a:moveTo>
                    <a:lnTo>
                      <a:pt x="17534" y="36949"/>
                    </a:lnTo>
                    <a:cubicBezTo>
                      <a:pt x="17534" y="26241"/>
                      <a:pt x="26241" y="17534"/>
                      <a:pt x="36944" y="17534"/>
                    </a:cubicBezTo>
                    <a:lnTo>
                      <a:pt x="68943" y="17534"/>
                    </a:lnTo>
                    <a:lnTo>
                      <a:pt x="69090" y="0"/>
                    </a:lnTo>
                    <a:lnTo>
                      <a:pt x="36944" y="0"/>
                    </a:lnTo>
                    <a:cubicBezTo>
                      <a:pt x="16575" y="0"/>
                      <a:pt x="0" y="16575"/>
                      <a:pt x="0" y="36949"/>
                    </a:cubicBezTo>
                    <a:lnTo>
                      <a:pt x="0" y="84628"/>
                    </a:lnTo>
                    <a:cubicBezTo>
                      <a:pt x="0" y="95934"/>
                      <a:pt x="17534" y="95934"/>
                      <a:pt x="17534" y="84628"/>
                    </a:cubicBezTo>
                    <a:close/>
                  </a:path>
                </a:pathLst>
              </a:custGeom>
              <a:solidFill>
                <a:schemeClr val="dk1"/>
              </a:soli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019" name="Google Shape;2019;p35"/>
              <p:cNvSpPr/>
              <p:nvPr/>
            </p:nvSpPr>
            <p:spPr>
              <a:xfrm>
                <a:off x="7350515" y="5238490"/>
                <a:ext cx="44765" cy="17533"/>
              </a:xfrm>
              <a:custGeom>
                <a:avLst/>
                <a:gdLst/>
                <a:ahLst/>
                <a:cxnLst/>
                <a:rect l="l" t="t" r="r" b="b"/>
                <a:pathLst>
                  <a:path w="44765" h="17533" extrusionOk="0">
                    <a:moveTo>
                      <a:pt x="44624" y="17534"/>
                    </a:moveTo>
                    <a:lnTo>
                      <a:pt x="44766" y="0"/>
                    </a:lnTo>
                    <a:lnTo>
                      <a:pt x="142" y="0"/>
                    </a:lnTo>
                    <a:lnTo>
                      <a:pt x="0" y="17534"/>
                    </a:lnTo>
                    <a:close/>
                  </a:path>
                </a:pathLst>
              </a:custGeom>
              <a:solidFill>
                <a:schemeClr val="dk1"/>
              </a:soli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grpSp>
      </p:grpSp>
      <p:grpSp>
        <p:nvGrpSpPr>
          <p:cNvPr id="2020" name="Google Shape;2020;p35"/>
          <p:cNvGrpSpPr/>
          <p:nvPr/>
        </p:nvGrpSpPr>
        <p:grpSpPr>
          <a:xfrm>
            <a:off x="3354080" y="984127"/>
            <a:ext cx="447550" cy="383615"/>
            <a:chOff x="6192364" y="4038324"/>
            <a:chExt cx="447550" cy="383615"/>
          </a:xfrm>
        </p:grpSpPr>
        <p:sp>
          <p:nvSpPr>
            <p:cNvPr id="2021" name="Google Shape;2021;p35"/>
            <p:cNvSpPr/>
            <p:nvPr/>
          </p:nvSpPr>
          <p:spPr>
            <a:xfrm>
              <a:off x="6198920" y="4090464"/>
              <a:ext cx="434439" cy="279336"/>
            </a:xfrm>
            <a:custGeom>
              <a:avLst/>
              <a:gdLst/>
              <a:ahLst/>
              <a:cxnLst/>
              <a:rect l="l" t="t" r="r" b="b"/>
              <a:pathLst>
                <a:path w="579252" h="372448" extrusionOk="0">
                  <a:moveTo>
                    <a:pt x="579253" y="186224"/>
                  </a:moveTo>
                  <a:cubicBezTo>
                    <a:pt x="579253" y="186224"/>
                    <a:pt x="482949" y="372448"/>
                    <a:pt x="289626" y="372448"/>
                  </a:cubicBezTo>
                  <a:cubicBezTo>
                    <a:pt x="98853" y="372448"/>
                    <a:pt x="0" y="186224"/>
                    <a:pt x="0" y="186224"/>
                  </a:cubicBezTo>
                  <a:cubicBezTo>
                    <a:pt x="0" y="186224"/>
                    <a:pt x="96299" y="0"/>
                    <a:pt x="289626" y="0"/>
                  </a:cubicBezTo>
                  <a:cubicBezTo>
                    <a:pt x="471467" y="0"/>
                    <a:pt x="579253" y="186224"/>
                    <a:pt x="579253" y="186224"/>
                  </a:cubicBezTo>
                  <a:close/>
                </a:path>
              </a:pathLst>
            </a:custGeom>
            <a:solidFill>
              <a:schemeClr val="lt1"/>
            </a:soli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022" name="Google Shape;2022;p35"/>
            <p:cNvSpPr/>
            <p:nvPr/>
          </p:nvSpPr>
          <p:spPr>
            <a:xfrm>
              <a:off x="6313792" y="4127125"/>
              <a:ext cx="204692" cy="206012"/>
            </a:xfrm>
            <a:custGeom>
              <a:avLst/>
              <a:gdLst/>
              <a:ahLst/>
              <a:cxnLst/>
              <a:rect l="l" t="t" r="r" b="b"/>
              <a:pathLst>
                <a:path w="272922" h="274683" extrusionOk="0">
                  <a:moveTo>
                    <a:pt x="136463" y="274684"/>
                  </a:moveTo>
                  <a:cubicBezTo>
                    <a:pt x="61216" y="274684"/>
                    <a:pt x="0" y="213069"/>
                    <a:pt x="0" y="137342"/>
                  </a:cubicBezTo>
                  <a:cubicBezTo>
                    <a:pt x="0" y="61614"/>
                    <a:pt x="61216" y="0"/>
                    <a:pt x="136463" y="0"/>
                  </a:cubicBezTo>
                  <a:cubicBezTo>
                    <a:pt x="211711" y="0"/>
                    <a:pt x="272922" y="61609"/>
                    <a:pt x="272922" y="137342"/>
                  </a:cubicBezTo>
                  <a:cubicBezTo>
                    <a:pt x="272922" y="213074"/>
                    <a:pt x="211706" y="274684"/>
                    <a:pt x="136463" y="274684"/>
                  </a:cubicBezTo>
                  <a:close/>
                </a:path>
              </a:pathLst>
            </a:custGeom>
            <a:solidFill>
              <a:schemeClr val="dk2"/>
            </a:soli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023" name="Google Shape;2023;p35"/>
            <p:cNvSpPr/>
            <p:nvPr/>
          </p:nvSpPr>
          <p:spPr>
            <a:xfrm>
              <a:off x="6379088" y="4192844"/>
              <a:ext cx="74099" cy="74575"/>
            </a:xfrm>
            <a:custGeom>
              <a:avLst/>
              <a:gdLst/>
              <a:ahLst/>
              <a:cxnLst/>
              <a:rect l="l" t="t" r="r" b="b"/>
              <a:pathLst>
                <a:path w="98798" h="99434" extrusionOk="0">
                  <a:moveTo>
                    <a:pt x="93021" y="26362"/>
                  </a:moveTo>
                  <a:cubicBezTo>
                    <a:pt x="96709" y="33323"/>
                    <a:pt x="98799" y="41274"/>
                    <a:pt x="98799" y="49717"/>
                  </a:cubicBezTo>
                  <a:cubicBezTo>
                    <a:pt x="98799" y="77174"/>
                    <a:pt x="76682" y="99435"/>
                    <a:pt x="49402" y="99435"/>
                  </a:cubicBezTo>
                  <a:cubicBezTo>
                    <a:pt x="22117" y="99435"/>
                    <a:pt x="0" y="77174"/>
                    <a:pt x="0" y="49717"/>
                  </a:cubicBezTo>
                  <a:cubicBezTo>
                    <a:pt x="0" y="22261"/>
                    <a:pt x="22117" y="0"/>
                    <a:pt x="49402" y="0"/>
                  </a:cubicBezTo>
                  <a:cubicBezTo>
                    <a:pt x="53417" y="0"/>
                    <a:pt x="57319" y="479"/>
                    <a:pt x="61057" y="1391"/>
                  </a:cubicBezTo>
                </a:path>
              </a:pathLst>
            </a:custGeom>
            <a:solidFill>
              <a:schemeClr val="accent5"/>
            </a:soli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024" name="Google Shape;2024;p35"/>
            <p:cNvSpPr/>
            <p:nvPr/>
          </p:nvSpPr>
          <p:spPr>
            <a:xfrm>
              <a:off x="6425144" y="4179039"/>
              <a:ext cx="33981" cy="34199"/>
            </a:xfrm>
            <a:custGeom>
              <a:avLst/>
              <a:gdLst/>
              <a:ahLst/>
              <a:cxnLst/>
              <a:rect l="l" t="t" r="r" b="b"/>
              <a:pathLst>
                <a:path w="45308" h="45598" extrusionOk="0">
                  <a:moveTo>
                    <a:pt x="45309" y="22799"/>
                  </a:moveTo>
                  <a:cubicBezTo>
                    <a:pt x="45309" y="10209"/>
                    <a:pt x="35165" y="0"/>
                    <a:pt x="22654" y="0"/>
                  </a:cubicBezTo>
                  <a:cubicBezTo>
                    <a:pt x="10143" y="0"/>
                    <a:pt x="0" y="10209"/>
                    <a:pt x="0" y="22799"/>
                  </a:cubicBezTo>
                  <a:cubicBezTo>
                    <a:pt x="0" y="35394"/>
                    <a:pt x="10143" y="45598"/>
                    <a:pt x="22654" y="45598"/>
                  </a:cubicBezTo>
                  <a:cubicBezTo>
                    <a:pt x="35165" y="45598"/>
                    <a:pt x="45309" y="35394"/>
                    <a:pt x="45309" y="22799"/>
                  </a:cubicBezTo>
                  <a:close/>
                </a:path>
              </a:pathLst>
            </a:custGeom>
            <a:solidFill>
              <a:schemeClr val="lt1"/>
            </a:soli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grpSp>
          <p:nvGrpSpPr>
            <p:cNvPr id="2025" name="Google Shape;2025;p35"/>
            <p:cNvGrpSpPr/>
            <p:nvPr/>
          </p:nvGrpSpPr>
          <p:grpSpPr>
            <a:xfrm>
              <a:off x="6192364" y="4038324"/>
              <a:ext cx="447550" cy="383615"/>
              <a:chOff x="8212735" y="5223448"/>
              <a:chExt cx="596733" cy="511487"/>
            </a:xfrm>
          </p:grpSpPr>
          <p:sp>
            <p:nvSpPr>
              <p:cNvPr id="2026" name="Google Shape;2026;p35"/>
              <p:cNvSpPr/>
              <p:nvPr/>
            </p:nvSpPr>
            <p:spPr>
              <a:xfrm>
                <a:off x="8212735" y="5284209"/>
                <a:ext cx="596733" cy="389965"/>
              </a:xfrm>
              <a:custGeom>
                <a:avLst/>
                <a:gdLst/>
                <a:ahLst/>
                <a:cxnLst/>
                <a:rect l="l" t="t" r="r" b="b"/>
                <a:pathLst>
                  <a:path w="596733" h="389965" extrusionOk="0">
                    <a:moveTo>
                      <a:pt x="595555" y="190590"/>
                    </a:moveTo>
                    <a:cubicBezTo>
                      <a:pt x="594426" y="188642"/>
                      <a:pt x="567383" y="142373"/>
                      <a:pt x="517339" y="95475"/>
                    </a:cubicBezTo>
                    <a:cubicBezTo>
                      <a:pt x="487860" y="67850"/>
                      <a:pt x="456515" y="45817"/>
                      <a:pt x="424172" y="29988"/>
                    </a:cubicBezTo>
                    <a:cubicBezTo>
                      <a:pt x="383512" y="10090"/>
                      <a:pt x="341185" y="0"/>
                      <a:pt x="298367" y="0"/>
                    </a:cubicBezTo>
                    <a:cubicBezTo>
                      <a:pt x="261171" y="0"/>
                      <a:pt x="224817" y="6788"/>
                      <a:pt x="190317" y="20167"/>
                    </a:cubicBezTo>
                    <a:cubicBezTo>
                      <a:pt x="179800" y="24245"/>
                      <a:pt x="186114" y="40585"/>
                      <a:pt x="196627" y="36502"/>
                    </a:cubicBezTo>
                    <a:cubicBezTo>
                      <a:pt x="229106" y="23903"/>
                      <a:pt x="263338" y="17517"/>
                      <a:pt x="298367" y="17517"/>
                    </a:cubicBezTo>
                    <a:cubicBezTo>
                      <a:pt x="338412" y="17517"/>
                      <a:pt x="378067" y="26964"/>
                      <a:pt x="416237" y="45598"/>
                    </a:cubicBezTo>
                    <a:cubicBezTo>
                      <a:pt x="446977" y="60606"/>
                      <a:pt x="476852" y="81576"/>
                      <a:pt x="505033" y="107924"/>
                    </a:cubicBezTo>
                    <a:cubicBezTo>
                      <a:pt x="544860" y="145165"/>
                      <a:pt x="570105" y="182881"/>
                      <a:pt x="577872" y="195206"/>
                    </a:cubicBezTo>
                    <a:cubicBezTo>
                      <a:pt x="570774" y="207600"/>
                      <a:pt x="547706" y="245129"/>
                      <a:pt x="509203" y="282178"/>
                    </a:cubicBezTo>
                    <a:cubicBezTo>
                      <a:pt x="481887" y="308462"/>
                      <a:pt x="452244" y="329387"/>
                      <a:pt x="421085" y="344362"/>
                    </a:cubicBezTo>
                    <a:cubicBezTo>
                      <a:pt x="382319" y="362997"/>
                      <a:pt x="341030" y="372448"/>
                      <a:pt x="298367" y="372448"/>
                    </a:cubicBezTo>
                    <a:cubicBezTo>
                      <a:pt x="256286" y="372448"/>
                      <a:pt x="215361" y="362997"/>
                      <a:pt x="176727" y="344362"/>
                    </a:cubicBezTo>
                    <a:cubicBezTo>
                      <a:pt x="145664" y="329378"/>
                      <a:pt x="115962" y="308444"/>
                      <a:pt x="88458" y="282146"/>
                    </a:cubicBezTo>
                    <a:cubicBezTo>
                      <a:pt x="49478" y="244878"/>
                      <a:pt x="25890" y="207130"/>
                      <a:pt x="18761" y="194932"/>
                    </a:cubicBezTo>
                    <a:cubicBezTo>
                      <a:pt x="28927" y="177151"/>
                      <a:pt x="73316" y="105324"/>
                      <a:pt x="151018" y="58868"/>
                    </a:cubicBezTo>
                    <a:cubicBezTo>
                      <a:pt x="160701" y="53079"/>
                      <a:pt x="151741" y="38035"/>
                      <a:pt x="142062" y="43824"/>
                    </a:cubicBezTo>
                    <a:cubicBezTo>
                      <a:pt x="49046" y="99435"/>
                      <a:pt x="2899" y="187241"/>
                      <a:pt x="978" y="190955"/>
                    </a:cubicBezTo>
                    <a:cubicBezTo>
                      <a:pt x="-342" y="193509"/>
                      <a:pt x="-324" y="196552"/>
                      <a:pt x="1023" y="199097"/>
                    </a:cubicBezTo>
                    <a:cubicBezTo>
                      <a:pt x="2061" y="201050"/>
                      <a:pt x="26960" y="247432"/>
                      <a:pt x="75970" y="294422"/>
                    </a:cubicBezTo>
                    <a:cubicBezTo>
                      <a:pt x="104830" y="322088"/>
                      <a:pt x="136071" y="344153"/>
                      <a:pt x="168832" y="359995"/>
                    </a:cubicBezTo>
                    <a:cubicBezTo>
                      <a:pt x="209943" y="379879"/>
                      <a:pt x="253527" y="389965"/>
                      <a:pt x="298367" y="389965"/>
                    </a:cubicBezTo>
                    <a:cubicBezTo>
                      <a:pt x="343789" y="389965"/>
                      <a:pt x="387727" y="379884"/>
                      <a:pt x="428971" y="360000"/>
                    </a:cubicBezTo>
                    <a:cubicBezTo>
                      <a:pt x="461850" y="344153"/>
                      <a:pt x="493059" y="322079"/>
                      <a:pt x="521742" y="294403"/>
                    </a:cubicBezTo>
                    <a:cubicBezTo>
                      <a:pt x="570460" y="247387"/>
                      <a:pt x="594744" y="200963"/>
                      <a:pt x="595755" y="199011"/>
                    </a:cubicBezTo>
                    <a:cubicBezTo>
                      <a:pt x="597126" y="196356"/>
                      <a:pt x="597053" y="193176"/>
                      <a:pt x="595555" y="190590"/>
                    </a:cubicBezTo>
                    <a:close/>
                  </a:path>
                </a:pathLst>
              </a:custGeom>
              <a:solidFill>
                <a:schemeClr val="dk1"/>
              </a:soli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027" name="Google Shape;2027;p35"/>
              <p:cNvSpPr/>
              <p:nvPr/>
            </p:nvSpPr>
            <p:spPr>
              <a:xfrm>
                <a:off x="8452959" y="5402310"/>
                <a:ext cx="124198" cy="135357"/>
              </a:xfrm>
              <a:custGeom>
                <a:avLst/>
                <a:gdLst/>
                <a:ahLst/>
                <a:cxnLst/>
                <a:rect l="l" t="t" r="r" b="b"/>
                <a:pathLst>
                  <a:path w="124198" h="135357" extrusionOk="0">
                    <a:moveTo>
                      <a:pt x="124198" y="31557"/>
                    </a:moveTo>
                    <a:cubicBezTo>
                      <a:pt x="124198" y="14159"/>
                      <a:pt x="110112" y="0"/>
                      <a:pt x="92803" y="0"/>
                    </a:cubicBezTo>
                    <a:cubicBezTo>
                      <a:pt x="80032" y="0"/>
                      <a:pt x="69028" y="7709"/>
                      <a:pt x="64130" y="18735"/>
                    </a:cubicBezTo>
                    <a:cubicBezTo>
                      <a:pt x="62145" y="18529"/>
                      <a:pt x="60146" y="18406"/>
                      <a:pt x="58143" y="18406"/>
                    </a:cubicBezTo>
                    <a:cubicBezTo>
                      <a:pt x="26083" y="18406"/>
                      <a:pt x="0" y="44640"/>
                      <a:pt x="0" y="76882"/>
                    </a:cubicBezTo>
                    <a:cubicBezTo>
                      <a:pt x="0" y="109123"/>
                      <a:pt x="26083" y="135357"/>
                      <a:pt x="58143" y="135357"/>
                    </a:cubicBezTo>
                    <a:cubicBezTo>
                      <a:pt x="90199" y="135357"/>
                      <a:pt x="116281" y="109123"/>
                      <a:pt x="116281" y="76882"/>
                    </a:cubicBezTo>
                    <a:cubicBezTo>
                      <a:pt x="116281" y="69779"/>
                      <a:pt x="114979" y="62718"/>
                      <a:pt x="112493" y="56113"/>
                    </a:cubicBezTo>
                    <a:cubicBezTo>
                      <a:pt x="119623" y="50324"/>
                      <a:pt x="124198" y="41470"/>
                      <a:pt x="124198" y="31557"/>
                    </a:cubicBezTo>
                    <a:close/>
                    <a:moveTo>
                      <a:pt x="92803" y="17517"/>
                    </a:moveTo>
                    <a:cubicBezTo>
                      <a:pt x="100474" y="17517"/>
                      <a:pt x="106716" y="23816"/>
                      <a:pt x="106716" y="31557"/>
                    </a:cubicBezTo>
                    <a:cubicBezTo>
                      <a:pt x="106716" y="39298"/>
                      <a:pt x="100474" y="45598"/>
                      <a:pt x="92803" y="45598"/>
                    </a:cubicBezTo>
                    <a:cubicBezTo>
                      <a:pt x="85131" y="45598"/>
                      <a:pt x="78890" y="39298"/>
                      <a:pt x="78890" y="31557"/>
                    </a:cubicBezTo>
                    <a:cubicBezTo>
                      <a:pt x="78894" y="23816"/>
                      <a:pt x="85131" y="17517"/>
                      <a:pt x="92803" y="17517"/>
                    </a:cubicBezTo>
                    <a:close/>
                    <a:moveTo>
                      <a:pt x="98799" y="76882"/>
                    </a:moveTo>
                    <a:cubicBezTo>
                      <a:pt x="98799" y="99466"/>
                      <a:pt x="80561" y="117841"/>
                      <a:pt x="58143" y="117841"/>
                    </a:cubicBezTo>
                    <a:cubicBezTo>
                      <a:pt x="35725" y="117841"/>
                      <a:pt x="17482" y="99466"/>
                      <a:pt x="17482" y="76882"/>
                    </a:cubicBezTo>
                    <a:cubicBezTo>
                      <a:pt x="17482" y="54297"/>
                      <a:pt x="35725" y="35923"/>
                      <a:pt x="58143" y="35923"/>
                    </a:cubicBezTo>
                    <a:cubicBezTo>
                      <a:pt x="59345" y="35923"/>
                      <a:pt x="60547" y="35996"/>
                      <a:pt x="61740" y="36101"/>
                    </a:cubicBezTo>
                    <a:cubicBezTo>
                      <a:pt x="63938" y="51355"/>
                      <a:pt x="77028" y="63115"/>
                      <a:pt x="92803" y="63115"/>
                    </a:cubicBezTo>
                    <a:cubicBezTo>
                      <a:pt x="94005" y="63115"/>
                      <a:pt x="95188" y="63042"/>
                      <a:pt x="96354" y="62910"/>
                    </a:cubicBezTo>
                    <a:cubicBezTo>
                      <a:pt x="97952" y="67366"/>
                      <a:pt x="98799" y="72106"/>
                      <a:pt x="98799" y="76882"/>
                    </a:cubicBezTo>
                    <a:close/>
                  </a:path>
                </a:pathLst>
              </a:custGeom>
              <a:solidFill>
                <a:schemeClr val="dk1"/>
              </a:soli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028" name="Google Shape;2028;p35"/>
              <p:cNvSpPr/>
              <p:nvPr/>
            </p:nvSpPr>
            <p:spPr>
              <a:xfrm>
                <a:off x="8255858" y="5223448"/>
                <a:ext cx="75473" cy="75905"/>
              </a:xfrm>
              <a:custGeom>
                <a:avLst/>
                <a:gdLst/>
                <a:ahLst/>
                <a:cxnLst/>
                <a:rect l="l" t="t" r="r" b="b"/>
                <a:pathLst>
                  <a:path w="75473" h="75905" extrusionOk="0">
                    <a:moveTo>
                      <a:pt x="8741" y="75906"/>
                    </a:moveTo>
                    <a:cubicBezTo>
                      <a:pt x="13572" y="75906"/>
                      <a:pt x="17482" y="71987"/>
                      <a:pt x="17482" y="67147"/>
                    </a:cubicBezTo>
                    <a:lnTo>
                      <a:pt x="17482" y="40165"/>
                    </a:lnTo>
                    <a:cubicBezTo>
                      <a:pt x="17482" y="27675"/>
                      <a:pt x="27621" y="17517"/>
                      <a:pt x="40087" y="17517"/>
                    </a:cubicBezTo>
                    <a:lnTo>
                      <a:pt x="67016" y="17517"/>
                    </a:lnTo>
                    <a:cubicBezTo>
                      <a:pt x="78293" y="17517"/>
                      <a:pt x="78293" y="0"/>
                      <a:pt x="67016" y="0"/>
                    </a:cubicBezTo>
                    <a:lnTo>
                      <a:pt x="40087" y="0"/>
                    </a:lnTo>
                    <a:cubicBezTo>
                      <a:pt x="17983" y="0"/>
                      <a:pt x="0" y="18018"/>
                      <a:pt x="0" y="40165"/>
                    </a:cubicBezTo>
                    <a:lnTo>
                      <a:pt x="0" y="67147"/>
                    </a:lnTo>
                    <a:cubicBezTo>
                      <a:pt x="0" y="71983"/>
                      <a:pt x="3911" y="75906"/>
                      <a:pt x="8741" y="75906"/>
                    </a:cubicBezTo>
                    <a:close/>
                  </a:path>
                </a:pathLst>
              </a:custGeom>
              <a:solidFill>
                <a:schemeClr val="dk1"/>
              </a:soli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029" name="Google Shape;2029;p35"/>
              <p:cNvSpPr/>
              <p:nvPr/>
            </p:nvSpPr>
            <p:spPr>
              <a:xfrm>
                <a:off x="8690872" y="5223448"/>
                <a:ext cx="75473" cy="75621"/>
              </a:xfrm>
              <a:custGeom>
                <a:avLst/>
                <a:gdLst/>
                <a:ahLst/>
                <a:cxnLst/>
                <a:rect l="l" t="t" r="r" b="b"/>
                <a:pathLst>
                  <a:path w="75473" h="75621" extrusionOk="0">
                    <a:moveTo>
                      <a:pt x="8458" y="17517"/>
                    </a:moveTo>
                    <a:lnTo>
                      <a:pt x="35387" y="17517"/>
                    </a:lnTo>
                    <a:cubicBezTo>
                      <a:pt x="47848" y="17517"/>
                      <a:pt x="57991" y="27675"/>
                      <a:pt x="57991" y="40165"/>
                    </a:cubicBezTo>
                    <a:lnTo>
                      <a:pt x="57991" y="67147"/>
                    </a:lnTo>
                    <a:cubicBezTo>
                      <a:pt x="57991" y="78446"/>
                      <a:pt x="75474" y="78446"/>
                      <a:pt x="75474" y="67147"/>
                    </a:cubicBezTo>
                    <a:lnTo>
                      <a:pt x="75474" y="40165"/>
                    </a:lnTo>
                    <a:cubicBezTo>
                      <a:pt x="75474" y="18018"/>
                      <a:pt x="57491" y="0"/>
                      <a:pt x="35383" y="0"/>
                    </a:cubicBezTo>
                    <a:lnTo>
                      <a:pt x="8458" y="0"/>
                    </a:lnTo>
                    <a:cubicBezTo>
                      <a:pt x="-2819" y="0"/>
                      <a:pt x="-2819" y="17517"/>
                      <a:pt x="8458" y="17517"/>
                    </a:cubicBezTo>
                    <a:close/>
                  </a:path>
                </a:pathLst>
              </a:custGeom>
              <a:solidFill>
                <a:schemeClr val="dk1"/>
              </a:soli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030" name="Google Shape;2030;p35"/>
              <p:cNvSpPr/>
              <p:nvPr/>
            </p:nvSpPr>
            <p:spPr>
              <a:xfrm>
                <a:off x="8690872" y="5659030"/>
                <a:ext cx="75473" cy="75905"/>
              </a:xfrm>
              <a:custGeom>
                <a:avLst/>
                <a:gdLst/>
                <a:ahLst/>
                <a:cxnLst/>
                <a:rect l="l" t="t" r="r" b="b"/>
                <a:pathLst>
                  <a:path w="75473" h="75905" extrusionOk="0">
                    <a:moveTo>
                      <a:pt x="66733" y="0"/>
                    </a:moveTo>
                    <a:cubicBezTo>
                      <a:pt x="61902" y="0"/>
                      <a:pt x="57991" y="3918"/>
                      <a:pt x="57991" y="8758"/>
                    </a:cubicBezTo>
                    <a:lnTo>
                      <a:pt x="57991" y="35740"/>
                    </a:lnTo>
                    <a:cubicBezTo>
                      <a:pt x="57991" y="48226"/>
                      <a:pt x="47848" y="58389"/>
                      <a:pt x="35387" y="58389"/>
                    </a:cubicBezTo>
                    <a:lnTo>
                      <a:pt x="8458" y="58389"/>
                    </a:lnTo>
                    <a:cubicBezTo>
                      <a:pt x="-2819" y="58389"/>
                      <a:pt x="-2819" y="75906"/>
                      <a:pt x="8458" y="75906"/>
                    </a:cubicBezTo>
                    <a:lnTo>
                      <a:pt x="35387" y="75906"/>
                    </a:lnTo>
                    <a:cubicBezTo>
                      <a:pt x="57491" y="75906"/>
                      <a:pt x="75474" y="57887"/>
                      <a:pt x="75474" y="35736"/>
                    </a:cubicBezTo>
                    <a:lnTo>
                      <a:pt x="75474" y="8758"/>
                    </a:lnTo>
                    <a:cubicBezTo>
                      <a:pt x="75474" y="3918"/>
                      <a:pt x="71559" y="0"/>
                      <a:pt x="66733" y="0"/>
                    </a:cubicBezTo>
                    <a:close/>
                  </a:path>
                </a:pathLst>
              </a:custGeom>
              <a:solidFill>
                <a:schemeClr val="dk1"/>
              </a:soli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031" name="Google Shape;2031;p35"/>
              <p:cNvSpPr/>
              <p:nvPr/>
            </p:nvSpPr>
            <p:spPr>
              <a:xfrm>
                <a:off x="8255858" y="5659314"/>
                <a:ext cx="75470" cy="75621"/>
              </a:xfrm>
              <a:custGeom>
                <a:avLst/>
                <a:gdLst/>
                <a:ahLst/>
                <a:cxnLst/>
                <a:rect l="l" t="t" r="r" b="b"/>
                <a:pathLst>
                  <a:path w="75470" h="75621" extrusionOk="0">
                    <a:moveTo>
                      <a:pt x="67016" y="58105"/>
                    </a:moveTo>
                    <a:lnTo>
                      <a:pt x="40087" y="58105"/>
                    </a:lnTo>
                    <a:cubicBezTo>
                      <a:pt x="27621" y="58105"/>
                      <a:pt x="17482" y="47942"/>
                      <a:pt x="17482" y="35452"/>
                    </a:cubicBezTo>
                    <a:lnTo>
                      <a:pt x="17482" y="8474"/>
                    </a:lnTo>
                    <a:cubicBezTo>
                      <a:pt x="17482" y="-2825"/>
                      <a:pt x="0" y="-2825"/>
                      <a:pt x="0" y="8474"/>
                    </a:cubicBezTo>
                    <a:lnTo>
                      <a:pt x="0" y="35456"/>
                    </a:lnTo>
                    <a:cubicBezTo>
                      <a:pt x="0" y="57603"/>
                      <a:pt x="17983" y="75622"/>
                      <a:pt x="40087" y="75622"/>
                    </a:cubicBezTo>
                    <a:lnTo>
                      <a:pt x="67016" y="75622"/>
                    </a:lnTo>
                    <a:cubicBezTo>
                      <a:pt x="78289" y="75622"/>
                      <a:pt x="78289" y="58105"/>
                      <a:pt x="67016" y="58105"/>
                    </a:cubicBezTo>
                    <a:close/>
                  </a:path>
                </a:pathLst>
              </a:custGeom>
              <a:solidFill>
                <a:schemeClr val="dk1"/>
              </a:soli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grpSp>
      </p:grpSp>
      <p:sp>
        <p:nvSpPr>
          <p:cNvPr id="2040" name="Google Shape;2040;p35"/>
          <p:cNvSpPr/>
          <p:nvPr/>
        </p:nvSpPr>
        <p:spPr>
          <a:xfrm>
            <a:off x="2077326" y="4687515"/>
            <a:ext cx="219000" cy="219000"/>
          </a:xfrm>
          <a:prstGeom prst="ellipse">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Montserrat Medium"/>
              <a:ea typeface="Montserrat Medium"/>
              <a:cs typeface="Montserrat Medium"/>
              <a:sym typeface="Montserrat Medium"/>
            </a:endParaRPr>
          </a:p>
        </p:txBody>
      </p:sp>
      <p:sp>
        <p:nvSpPr>
          <p:cNvPr id="2042" name="Google Shape;2042;p35"/>
          <p:cNvSpPr/>
          <p:nvPr/>
        </p:nvSpPr>
        <p:spPr>
          <a:xfrm>
            <a:off x="2365726" y="3706989"/>
            <a:ext cx="219000" cy="219000"/>
          </a:xfrm>
          <a:prstGeom prst="ellipse">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Montserrat Medium"/>
              <a:ea typeface="Montserrat Medium"/>
              <a:cs typeface="Montserrat Medium"/>
              <a:sym typeface="Montserrat Medium"/>
            </a:endParaRPr>
          </a:p>
        </p:txBody>
      </p:sp>
      <p:sp>
        <p:nvSpPr>
          <p:cNvPr id="2043" name="Google Shape;2043;p35"/>
          <p:cNvSpPr/>
          <p:nvPr/>
        </p:nvSpPr>
        <p:spPr>
          <a:xfrm>
            <a:off x="4571501" y="3706989"/>
            <a:ext cx="219000" cy="219000"/>
          </a:xfrm>
          <a:prstGeom prst="ellipse">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Montserrat Medium"/>
              <a:ea typeface="Montserrat Medium"/>
              <a:cs typeface="Montserrat Medium"/>
              <a:sym typeface="Montserrat Medium"/>
            </a:endParaRPr>
          </a:p>
        </p:txBody>
      </p:sp>
      <p:sp>
        <p:nvSpPr>
          <p:cNvPr id="2044" name="Google Shape;2044;p35"/>
          <p:cNvSpPr/>
          <p:nvPr/>
        </p:nvSpPr>
        <p:spPr>
          <a:xfrm>
            <a:off x="2653801" y="2213481"/>
            <a:ext cx="219000" cy="219000"/>
          </a:xfrm>
          <a:prstGeom prst="ellipse">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Montserrat Medium"/>
              <a:ea typeface="Montserrat Medium"/>
              <a:cs typeface="Montserrat Medium"/>
              <a:sym typeface="Montserrat Medium"/>
            </a:endParaRPr>
          </a:p>
        </p:txBody>
      </p:sp>
      <p:sp>
        <p:nvSpPr>
          <p:cNvPr id="2045" name="Google Shape;2045;p35"/>
          <p:cNvSpPr/>
          <p:nvPr/>
        </p:nvSpPr>
        <p:spPr>
          <a:xfrm>
            <a:off x="4283201" y="2213481"/>
            <a:ext cx="219000" cy="219000"/>
          </a:xfrm>
          <a:prstGeom prst="ellipse">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Montserrat Medium"/>
              <a:ea typeface="Montserrat Medium"/>
              <a:cs typeface="Montserrat Medium"/>
              <a:sym typeface="Montserrat Medium"/>
            </a:endParaRPr>
          </a:p>
        </p:txBody>
      </p:sp>
      <p:sp>
        <p:nvSpPr>
          <p:cNvPr id="2046" name="Google Shape;2046;p35"/>
          <p:cNvSpPr/>
          <p:nvPr/>
        </p:nvSpPr>
        <p:spPr>
          <a:xfrm>
            <a:off x="2925326" y="1066440"/>
            <a:ext cx="219000" cy="219000"/>
          </a:xfrm>
          <a:prstGeom prst="ellipse">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Montserrat Medium"/>
              <a:ea typeface="Montserrat Medium"/>
              <a:cs typeface="Montserrat Medium"/>
              <a:sym typeface="Montserrat Medium"/>
            </a:endParaRPr>
          </a:p>
        </p:txBody>
      </p:sp>
      <p:sp>
        <p:nvSpPr>
          <p:cNvPr id="2047" name="Google Shape;2047;p35"/>
          <p:cNvSpPr/>
          <p:nvPr/>
        </p:nvSpPr>
        <p:spPr>
          <a:xfrm>
            <a:off x="4011376" y="1066440"/>
            <a:ext cx="219000" cy="219000"/>
          </a:xfrm>
          <a:prstGeom prst="ellipse">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Montserrat Medium"/>
              <a:ea typeface="Montserrat Medium"/>
              <a:cs typeface="Montserrat Medium"/>
              <a:sym typeface="Montserrat Medium"/>
            </a:endParaRPr>
          </a:p>
        </p:txBody>
      </p:sp>
      <p:sp>
        <p:nvSpPr>
          <p:cNvPr id="2048" name="Google Shape;2048;p35"/>
          <p:cNvSpPr/>
          <p:nvPr/>
        </p:nvSpPr>
        <p:spPr>
          <a:xfrm>
            <a:off x="5477301" y="4687515"/>
            <a:ext cx="219000" cy="219000"/>
          </a:xfrm>
          <a:prstGeom prst="ellipse">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Montserrat Medium"/>
              <a:ea typeface="Montserrat Medium"/>
              <a:cs typeface="Montserrat Medium"/>
              <a:sym typeface="Montserrat Medium"/>
            </a:endParaRPr>
          </a:p>
        </p:txBody>
      </p:sp>
      <p:sp>
        <p:nvSpPr>
          <p:cNvPr id="2049" name="Google Shape;2049;p35"/>
          <p:cNvSpPr/>
          <p:nvPr/>
        </p:nvSpPr>
        <p:spPr>
          <a:xfrm>
            <a:off x="5491405" y="4142760"/>
            <a:ext cx="219000" cy="219000"/>
          </a:xfrm>
          <a:prstGeom prst="ellipse">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Montserrat Medium"/>
              <a:ea typeface="Montserrat Medium"/>
              <a:cs typeface="Montserrat Medium"/>
              <a:sym typeface="Montserrat Medium"/>
            </a:endParaRPr>
          </a:p>
        </p:txBody>
      </p:sp>
      <p:sp>
        <p:nvSpPr>
          <p:cNvPr id="2050" name="Google Shape;2050;p35"/>
          <p:cNvSpPr/>
          <p:nvPr/>
        </p:nvSpPr>
        <p:spPr>
          <a:xfrm>
            <a:off x="5477026" y="2214179"/>
            <a:ext cx="219000" cy="219000"/>
          </a:xfrm>
          <a:prstGeom prst="ellipse">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Montserrat Medium"/>
              <a:ea typeface="Montserrat Medium"/>
              <a:cs typeface="Montserrat Medium"/>
              <a:sym typeface="Montserrat Medium"/>
            </a:endParaRPr>
          </a:p>
        </p:txBody>
      </p:sp>
      <p:sp>
        <p:nvSpPr>
          <p:cNvPr id="2051" name="Google Shape;2051;p35"/>
          <p:cNvSpPr/>
          <p:nvPr/>
        </p:nvSpPr>
        <p:spPr>
          <a:xfrm>
            <a:off x="5477026" y="1066440"/>
            <a:ext cx="219000" cy="219000"/>
          </a:xfrm>
          <a:prstGeom prst="ellipse">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Montserrat Medium"/>
              <a:ea typeface="Montserrat Medium"/>
              <a:cs typeface="Montserrat Medium"/>
              <a:sym typeface="Montserrat Medium"/>
            </a:endParaRPr>
          </a:p>
        </p:txBody>
      </p:sp>
      <p:cxnSp>
        <p:nvCxnSpPr>
          <p:cNvPr id="2053" name="Google Shape;2053;p35"/>
          <p:cNvCxnSpPr>
            <a:endCxn id="2042" idx="2"/>
          </p:cNvCxnSpPr>
          <p:nvPr/>
        </p:nvCxnSpPr>
        <p:spPr>
          <a:xfrm>
            <a:off x="1558426" y="3815889"/>
            <a:ext cx="807300" cy="600"/>
          </a:xfrm>
          <a:prstGeom prst="bentConnector3">
            <a:avLst>
              <a:gd name="adj1" fmla="val 50000"/>
            </a:avLst>
          </a:prstGeom>
          <a:noFill/>
          <a:ln w="9525" cap="flat" cmpd="sng">
            <a:solidFill>
              <a:schemeClr val="dk1"/>
            </a:solidFill>
            <a:prstDash val="dash"/>
            <a:round/>
            <a:headEnd type="none" w="med" len="med"/>
            <a:tailEnd type="none" w="med" len="med"/>
          </a:ln>
        </p:spPr>
      </p:cxnSp>
      <p:cxnSp>
        <p:nvCxnSpPr>
          <p:cNvPr id="2054" name="Google Shape;2054;p35"/>
          <p:cNvCxnSpPr>
            <a:cxnSpLocks/>
            <a:stCxn id="1978" idx="6"/>
            <a:endCxn id="2044" idx="2"/>
          </p:cNvCxnSpPr>
          <p:nvPr/>
        </p:nvCxnSpPr>
        <p:spPr>
          <a:xfrm>
            <a:off x="1558645" y="2322981"/>
            <a:ext cx="1095156" cy="12700"/>
          </a:xfrm>
          <a:prstGeom prst="bentConnector3">
            <a:avLst>
              <a:gd name="adj1" fmla="val 50000"/>
            </a:avLst>
          </a:prstGeom>
          <a:noFill/>
          <a:ln w="9525" cap="flat" cmpd="sng">
            <a:solidFill>
              <a:schemeClr val="dk1"/>
            </a:solidFill>
            <a:prstDash val="dash"/>
            <a:round/>
            <a:headEnd type="none" w="med" len="med"/>
            <a:tailEnd type="none" w="med" len="med"/>
          </a:ln>
        </p:spPr>
      </p:cxnSp>
      <p:cxnSp>
        <p:nvCxnSpPr>
          <p:cNvPr id="2055" name="Google Shape;2055;p35"/>
          <p:cNvCxnSpPr>
            <a:cxnSpLocks/>
            <a:stCxn id="1977" idx="6"/>
            <a:endCxn id="2046" idx="2"/>
          </p:cNvCxnSpPr>
          <p:nvPr/>
        </p:nvCxnSpPr>
        <p:spPr>
          <a:xfrm>
            <a:off x="1558645" y="1175935"/>
            <a:ext cx="1366681" cy="5"/>
          </a:xfrm>
          <a:prstGeom prst="bentConnector3">
            <a:avLst>
              <a:gd name="adj1" fmla="val 50000"/>
            </a:avLst>
          </a:prstGeom>
          <a:noFill/>
          <a:ln w="9525" cap="flat" cmpd="sng">
            <a:solidFill>
              <a:schemeClr val="dk1"/>
            </a:solidFill>
            <a:prstDash val="dash"/>
            <a:round/>
            <a:headEnd type="none" w="med" len="med"/>
            <a:tailEnd type="none" w="med" len="med"/>
          </a:ln>
        </p:spPr>
      </p:cxnSp>
      <p:cxnSp>
        <p:nvCxnSpPr>
          <p:cNvPr id="2056" name="Google Shape;2056;p35"/>
          <p:cNvCxnSpPr>
            <a:stCxn id="2047" idx="6"/>
            <a:endCxn id="2051" idx="2"/>
          </p:cNvCxnSpPr>
          <p:nvPr/>
        </p:nvCxnSpPr>
        <p:spPr>
          <a:xfrm>
            <a:off x="4230376" y="1175940"/>
            <a:ext cx="1246800" cy="600"/>
          </a:xfrm>
          <a:prstGeom prst="bentConnector3">
            <a:avLst>
              <a:gd name="adj1" fmla="val 49994"/>
            </a:avLst>
          </a:prstGeom>
          <a:noFill/>
          <a:ln w="9525" cap="flat" cmpd="sng">
            <a:solidFill>
              <a:schemeClr val="dk1"/>
            </a:solidFill>
            <a:prstDash val="dash"/>
            <a:round/>
            <a:headEnd type="none" w="med" len="med"/>
            <a:tailEnd type="oval" w="med" len="med"/>
          </a:ln>
        </p:spPr>
      </p:cxnSp>
      <p:cxnSp>
        <p:nvCxnSpPr>
          <p:cNvPr id="2057" name="Google Shape;2057;p35"/>
          <p:cNvCxnSpPr>
            <a:stCxn id="2045" idx="6"/>
            <a:endCxn id="2050" idx="2"/>
          </p:cNvCxnSpPr>
          <p:nvPr/>
        </p:nvCxnSpPr>
        <p:spPr>
          <a:xfrm>
            <a:off x="4502201" y="2322981"/>
            <a:ext cx="974700" cy="600"/>
          </a:xfrm>
          <a:prstGeom prst="bentConnector3">
            <a:avLst>
              <a:gd name="adj1" fmla="val 50006"/>
            </a:avLst>
          </a:prstGeom>
          <a:noFill/>
          <a:ln w="9525" cap="flat" cmpd="sng">
            <a:solidFill>
              <a:schemeClr val="dk1"/>
            </a:solidFill>
            <a:prstDash val="dash"/>
            <a:round/>
            <a:headEnd type="none" w="med" len="med"/>
            <a:tailEnd type="oval" w="med" len="med"/>
          </a:ln>
        </p:spPr>
      </p:cxnSp>
      <p:cxnSp>
        <p:nvCxnSpPr>
          <p:cNvPr id="2058" name="Google Shape;2058;p35"/>
          <p:cNvCxnSpPr>
            <a:cxnSpLocks/>
            <a:stCxn id="2043" idx="6"/>
          </p:cNvCxnSpPr>
          <p:nvPr/>
        </p:nvCxnSpPr>
        <p:spPr>
          <a:xfrm>
            <a:off x="4790501" y="3816489"/>
            <a:ext cx="686400" cy="600"/>
          </a:xfrm>
          <a:prstGeom prst="bentConnector3">
            <a:avLst>
              <a:gd name="adj1" fmla="val 49993"/>
            </a:avLst>
          </a:prstGeom>
          <a:noFill/>
          <a:ln w="9525" cap="flat" cmpd="sng">
            <a:solidFill>
              <a:schemeClr val="dk1"/>
            </a:solidFill>
            <a:prstDash val="dash"/>
            <a:round/>
            <a:headEnd type="none" w="med" len="med"/>
            <a:tailEnd type="oval" w="med" len="med"/>
          </a:ln>
        </p:spPr>
      </p:cxnSp>
      <p:sp>
        <p:nvSpPr>
          <p:cNvPr id="4" name="TextBox 3">
            <a:extLst>
              <a:ext uri="{FF2B5EF4-FFF2-40B4-BE49-F238E27FC236}">
                <a16:creationId xmlns:a16="http://schemas.microsoft.com/office/drawing/2014/main" id="{9100FF53-7ECA-8F37-63F1-96F56C1A20BC}"/>
              </a:ext>
            </a:extLst>
          </p:cNvPr>
          <p:cNvSpPr txBox="1"/>
          <p:nvPr/>
        </p:nvSpPr>
        <p:spPr>
          <a:xfrm>
            <a:off x="5630621" y="903639"/>
            <a:ext cx="3381527" cy="496996"/>
          </a:xfrm>
          <a:prstGeom prst="rect">
            <a:avLst/>
          </a:prstGeom>
          <a:noFill/>
        </p:spPr>
        <p:txBody>
          <a:bodyPr wrap="square">
            <a:spAutoFit/>
          </a:bodyPr>
          <a:lstStyle/>
          <a:p>
            <a:pPr algn="just">
              <a:lnSpc>
                <a:spcPct val="150000"/>
              </a:lnSpc>
            </a:pPr>
            <a:r>
              <a:rPr lang="fr-FR" sz="2000" kern="0">
                <a:solidFill>
                  <a:srgbClr val="000000"/>
                </a:solidFill>
                <a:effectLst/>
                <a:latin typeface="+mj-lt"/>
                <a:ea typeface="Calibri" panose="020F0502020204030204" pitchFamily="34" charset="0"/>
              </a:rPr>
              <a:t>Ôn lại kiến thức đã học.</a:t>
            </a:r>
            <a:endParaRPr lang="en-US" sz="2000">
              <a:latin typeface="+mj-lt"/>
            </a:endParaRPr>
          </a:p>
        </p:txBody>
      </p:sp>
      <p:sp>
        <p:nvSpPr>
          <p:cNvPr id="9" name="TextBox 8">
            <a:extLst>
              <a:ext uri="{FF2B5EF4-FFF2-40B4-BE49-F238E27FC236}">
                <a16:creationId xmlns:a16="http://schemas.microsoft.com/office/drawing/2014/main" id="{1299AA72-7E03-91A2-66DE-2A157435D115}"/>
              </a:ext>
            </a:extLst>
          </p:cNvPr>
          <p:cNvSpPr txBox="1"/>
          <p:nvPr/>
        </p:nvSpPr>
        <p:spPr>
          <a:xfrm>
            <a:off x="5703434" y="2018534"/>
            <a:ext cx="3584830" cy="496996"/>
          </a:xfrm>
          <a:prstGeom prst="rect">
            <a:avLst/>
          </a:prstGeom>
          <a:noFill/>
        </p:spPr>
        <p:txBody>
          <a:bodyPr wrap="square">
            <a:spAutoFit/>
          </a:bodyPr>
          <a:lstStyle/>
          <a:p>
            <a:pPr>
              <a:lnSpc>
                <a:spcPct val="150000"/>
              </a:lnSpc>
            </a:pPr>
            <a:r>
              <a:rPr lang="en-US" sz="2000">
                <a:latin typeface="+mj-lt"/>
              </a:rPr>
              <a:t>Làm bài tập trong SBT</a:t>
            </a:r>
          </a:p>
        </p:txBody>
      </p:sp>
      <p:sp>
        <p:nvSpPr>
          <p:cNvPr id="12" name="TextBox 11">
            <a:extLst>
              <a:ext uri="{FF2B5EF4-FFF2-40B4-BE49-F238E27FC236}">
                <a16:creationId xmlns:a16="http://schemas.microsoft.com/office/drawing/2014/main" id="{6A3F4383-5AAB-84DF-B584-56304B685767}"/>
              </a:ext>
            </a:extLst>
          </p:cNvPr>
          <p:cNvSpPr txBox="1"/>
          <p:nvPr/>
        </p:nvSpPr>
        <p:spPr>
          <a:xfrm>
            <a:off x="5834023" y="3088723"/>
            <a:ext cx="2702545" cy="1420325"/>
          </a:xfrm>
          <a:prstGeom prst="rect">
            <a:avLst/>
          </a:prstGeom>
          <a:noFill/>
        </p:spPr>
        <p:txBody>
          <a:bodyPr wrap="square">
            <a:spAutoFit/>
          </a:bodyPr>
          <a:lstStyle/>
          <a:p>
            <a:pPr algn="just">
              <a:lnSpc>
                <a:spcPct val="150000"/>
              </a:lnSpc>
            </a:pPr>
            <a:r>
              <a:rPr lang="fr-FR" sz="2000" kern="0">
                <a:solidFill>
                  <a:srgbClr val="000000"/>
                </a:solidFill>
                <a:effectLst/>
                <a:latin typeface="+mj-lt"/>
                <a:ea typeface="Calibri" panose="020F0502020204030204" pitchFamily="34" charset="0"/>
              </a:rPr>
              <a:t>Đọc và tìm hiểu trước nội dung kiến thức </a:t>
            </a:r>
            <a:r>
              <a:rPr lang="fr-FR" sz="2000" b="1" i="1" kern="0">
                <a:solidFill>
                  <a:srgbClr val="000000"/>
                </a:solidFill>
                <a:effectLst/>
                <a:latin typeface="+mj-lt"/>
                <a:ea typeface="Calibri" panose="020F0502020204030204" pitchFamily="34" charset="0"/>
              </a:rPr>
              <a:t>Bài 28 - Lipid</a:t>
            </a:r>
            <a:endParaRPr lang="en-US" sz="2000" b="1" i="1">
              <a:latin typeface="+mj-lt"/>
            </a:endParaRPr>
          </a:p>
        </p:txBody>
      </p:sp>
    </p:spTree>
  </p:cSld>
  <p:clrMapOvr>
    <a:masterClrMapping/>
  </p:clrMapOvr>
  <mc:AlternateContent xmlns:mc="http://schemas.openxmlformats.org/markup-compatibility/2006" xmlns:p15="http://schemas.microsoft.com/office/powerpoint/2012/main">
    <mc:Choice Requires="p15">
      <p:transition spd="med">
        <p15:prstTrans prst="drap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1976"/>
                                        </p:tgtEl>
                                        <p:attrNameLst>
                                          <p:attrName>style.visibility</p:attrName>
                                        </p:attrNameLst>
                                      </p:cBhvr>
                                      <p:to>
                                        <p:strVal val="visible"/>
                                      </p:to>
                                    </p:set>
                                    <p:animEffect transition="in" filter="randombar(horizontal)">
                                      <p:cBhvr>
                                        <p:cTn id="7" dur="500"/>
                                        <p:tgtEl>
                                          <p:spTgt spid="1976"/>
                                        </p:tgtEl>
                                      </p:cBhvr>
                                    </p:animEffect>
                                  </p:childTnLst>
                                </p:cTn>
                              </p:par>
                              <p:par>
                                <p:cTn id="8" presetID="14" presetClass="entr" presetSubtype="10" fill="hold" grpId="0" nodeType="withEffect">
                                  <p:stCondLst>
                                    <p:cond delay="0"/>
                                  </p:stCondLst>
                                  <p:childTnLst>
                                    <p:set>
                                      <p:cBhvr>
                                        <p:cTn id="9" dur="1" fill="hold">
                                          <p:stCondLst>
                                            <p:cond delay="0"/>
                                          </p:stCondLst>
                                        </p:cTn>
                                        <p:tgtEl>
                                          <p:spTgt spid="1977"/>
                                        </p:tgtEl>
                                        <p:attrNameLst>
                                          <p:attrName>style.visibility</p:attrName>
                                        </p:attrNameLst>
                                      </p:cBhvr>
                                      <p:to>
                                        <p:strVal val="visible"/>
                                      </p:to>
                                    </p:set>
                                    <p:animEffect transition="in" filter="randombar(horizontal)">
                                      <p:cBhvr>
                                        <p:cTn id="10" dur="500"/>
                                        <p:tgtEl>
                                          <p:spTgt spid="1977"/>
                                        </p:tgtEl>
                                      </p:cBhvr>
                                    </p:animEffect>
                                  </p:childTnLst>
                                </p:cTn>
                              </p:par>
                              <p:par>
                                <p:cTn id="11" presetID="14" presetClass="entr" presetSubtype="10" fill="hold" nodeType="withEffect">
                                  <p:stCondLst>
                                    <p:cond delay="0"/>
                                  </p:stCondLst>
                                  <p:childTnLst>
                                    <p:set>
                                      <p:cBhvr>
                                        <p:cTn id="12" dur="1" fill="hold">
                                          <p:stCondLst>
                                            <p:cond delay="0"/>
                                          </p:stCondLst>
                                        </p:cTn>
                                        <p:tgtEl>
                                          <p:spTgt spid="2020"/>
                                        </p:tgtEl>
                                        <p:attrNameLst>
                                          <p:attrName>style.visibility</p:attrName>
                                        </p:attrNameLst>
                                      </p:cBhvr>
                                      <p:to>
                                        <p:strVal val="visible"/>
                                      </p:to>
                                    </p:set>
                                    <p:animEffect transition="in" filter="randombar(horizontal)">
                                      <p:cBhvr>
                                        <p:cTn id="13" dur="500"/>
                                        <p:tgtEl>
                                          <p:spTgt spid="2020"/>
                                        </p:tgtEl>
                                      </p:cBhvr>
                                    </p:animEffect>
                                  </p:childTnLst>
                                </p:cTn>
                              </p:par>
                              <p:par>
                                <p:cTn id="14" presetID="14" presetClass="entr" presetSubtype="10" fill="hold" grpId="0" nodeType="withEffect" nodePh="1">
                                  <p:stCondLst>
                                    <p:cond delay="0"/>
                                  </p:stCondLst>
                                  <p:endCondLst>
                                    <p:cond evt="begin" delay="0">
                                      <p:tn val="14"/>
                                    </p:cond>
                                  </p:endCondLst>
                                  <p:childTnLst>
                                    <p:set>
                                      <p:cBhvr>
                                        <p:cTn id="15" dur="1" fill="hold">
                                          <p:stCondLst>
                                            <p:cond delay="0"/>
                                          </p:stCondLst>
                                        </p:cTn>
                                        <p:tgtEl>
                                          <p:spTgt spid="2046"/>
                                        </p:tgtEl>
                                        <p:attrNameLst>
                                          <p:attrName>style.visibility</p:attrName>
                                        </p:attrNameLst>
                                      </p:cBhvr>
                                      <p:to>
                                        <p:strVal val="visible"/>
                                      </p:to>
                                    </p:set>
                                    <p:animEffect transition="in" filter="randombar(horizontal)">
                                      <p:cBhvr>
                                        <p:cTn id="16" dur="500"/>
                                        <p:tgtEl>
                                          <p:spTgt spid="2046"/>
                                        </p:tgtEl>
                                      </p:cBhvr>
                                    </p:animEffect>
                                  </p:childTnLst>
                                </p:cTn>
                              </p:par>
                              <p:par>
                                <p:cTn id="17" presetID="14" presetClass="entr" presetSubtype="10" fill="hold" grpId="0" nodeType="withEffect" nodePh="1">
                                  <p:stCondLst>
                                    <p:cond delay="0"/>
                                  </p:stCondLst>
                                  <p:endCondLst>
                                    <p:cond evt="begin" delay="0">
                                      <p:tn val="17"/>
                                    </p:cond>
                                  </p:endCondLst>
                                  <p:childTnLst>
                                    <p:set>
                                      <p:cBhvr>
                                        <p:cTn id="18" dur="1" fill="hold">
                                          <p:stCondLst>
                                            <p:cond delay="0"/>
                                          </p:stCondLst>
                                        </p:cTn>
                                        <p:tgtEl>
                                          <p:spTgt spid="2047"/>
                                        </p:tgtEl>
                                        <p:attrNameLst>
                                          <p:attrName>style.visibility</p:attrName>
                                        </p:attrNameLst>
                                      </p:cBhvr>
                                      <p:to>
                                        <p:strVal val="visible"/>
                                      </p:to>
                                    </p:set>
                                    <p:animEffect transition="in" filter="randombar(horizontal)">
                                      <p:cBhvr>
                                        <p:cTn id="19" dur="500"/>
                                        <p:tgtEl>
                                          <p:spTgt spid="2047"/>
                                        </p:tgtEl>
                                      </p:cBhvr>
                                    </p:animEffect>
                                  </p:childTnLst>
                                </p:cTn>
                              </p:par>
                              <p:par>
                                <p:cTn id="20" presetID="14" presetClass="entr" presetSubtype="10" fill="hold" grpId="0" nodeType="withEffect" nodePh="1">
                                  <p:stCondLst>
                                    <p:cond delay="0"/>
                                  </p:stCondLst>
                                  <p:endCondLst>
                                    <p:cond evt="begin" delay="0">
                                      <p:tn val="20"/>
                                    </p:cond>
                                  </p:endCondLst>
                                  <p:childTnLst>
                                    <p:set>
                                      <p:cBhvr>
                                        <p:cTn id="21" dur="1" fill="hold">
                                          <p:stCondLst>
                                            <p:cond delay="0"/>
                                          </p:stCondLst>
                                        </p:cTn>
                                        <p:tgtEl>
                                          <p:spTgt spid="2051"/>
                                        </p:tgtEl>
                                        <p:attrNameLst>
                                          <p:attrName>style.visibility</p:attrName>
                                        </p:attrNameLst>
                                      </p:cBhvr>
                                      <p:to>
                                        <p:strVal val="visible"/>
                                      </p:to>
                                    </p:set>
                                    <p:animEffect transition="in" filter="randombar(horizontal)">
                                      <p:cBhvr>
                                        <p:cTn id="22" dur="500"/>
                                        <p:tgtEl>
                                          <p:spTgt spid="2051"/>
                                        </p:tgtEl>
                                      </p:cBhvr>
                                    </p:animEffect>
                                  </p:childTnLst>
                                </p:cTn>
                              </p:par>
                              <p:par>
                                <p:cTn id="23" presetID="14" presetClass="entr" presetSubtype="10" fill="hold" nodeType="withEffect">
                                  <p:stCondLst>
                                    <p:cond delay="0"/>
                                  </p:stCondLst>
                                  <p:childTnLst>
                                    <p:set>
                                      <p:cBhvr>
                                        <p:cTn id="24" dur="1" fill="hold">
                                          <p:stCondLst>
                                            <p:cond delay="0"/>
                                          </p:stCondLst>
                                        </p:cTn>
                                        <p:tgtEl>
                                          <p:spTgt spid="2055"/>
                                        </p:tgtEl>
                                        <p:attrNameLst>
                                          <p:attrName>style.visibility</p:attrName>
                                        </p:attrNameLst>
                                      </p:cBhvr>
                                      <p:to>
                                        <p:strVal val="visible"/>
                                      </p:to>
                                    </p:set>
                                    <p:animEffect transition="in" filter="randombar(horizontal)">
                                      <p:cBhvr>
                                        <p:cTn id="25" dur="500"/>
                                        <p:tgtEl>
                                          <p:spTgt spid="2055"/>
                                        </p:tgtEl>
                                      </p:cBhvr>
                                    </p:animEffect>
                                  </p:childTnLst>
                                </p:cTn>
                              </p:par>
                              <p:par>
                                <p:cTn id="26" presetID="14" presetClass="entr" presetSubtype="10" fill="hold" nodeType="withEffect">
                                  <p:stCondLst>
                                    <p:cond delay="0"/>
                                  </p:stCondLst>
                                  <p:childTnLst>
                                    <p:set>
                                      <p:cBhvr>
                                        <p:cTn id="27" dur="1" fill="hold">
                                          <p:stCondLst>
                                            <p:cond delay="0"/>
                                          </p:stCondLst>
                                        </p:cTn>
                                        <p:tgtEl>
                                          <p:spTgt spid="2056"/>
                                        </p:tgtEl>
                                        <p:attrNameLst>
                                          <p:attrName>style.visibility</p:attrName>
                                        </p:attrNameLst>
                                      </p:cBhvr>
                                      <p:to>
                                        <p:strVal val="visible"/>
                                      </p:to>
                                    </p:set>
                                    <p:animEffect transition="in" filter="randombar(horizontal)">
                                      <p:cBhvr>
                                        <p:cTn id="28" dur="500"/>
                                        <p:tgtEl>
                                          <p:spTgt spid="2056"/>
                                        </p:tgtEl>
                                      </p:cBhvr>
                                    </p:animEffect>
                                  </p:childTnLst>
                                </p:cTn>
                              </p:par>
                              <p:par>
                                <p:cTn id="29" presetID="14" presetClass="entr" presetSubtype="10" fill="hold" grpId="0" nodeType="withEffect">
                                  <p:stCondLst>
                                    <p:cond delay="0"/>
                                  </p:stCondLst>
                                  <p:childTnLst>
                                    <p:set>
                                      <p:cBhvr>
                                        <p:cTn id="30" dur="1" fill="hold">
                                          <p:stCondLst>
                                            <p:cond delay="0"/>
                                          </p:stCondLst>
                                        </p:cTn>
                                        <p:tgtEl>
                                          <p:spTgt spid="4"/>
                                        </p:tgtEl>
                                        <p:attrNameLst>
                                          <p:attrName>style.visibility</p:attrName>
                                        </p:attrNameLst>
                                      </p:cBhvr>
                                      <p:to>
                                        <p:strVal val="visible"/>
                                      </p:to>
                                    </p:set>
                                    <p:animEffect transition="in" filter="randombar(horizontal)">
                                      <p:cBhvr>
                                        <p:cTn id="31" dur="500"/>
                                        <p:tgtEl>
                                          <p:spTgt spid="4"/>
                                        </p:tgtEl>
                                      </p:cBhvr>
                                    </p:animEffect>
                                  </p:childTnLst>
                                </p:cTn>
                              </p:par>
                            </p:childTnLst>
                          </p:cTn>
                        </p:par>
                      </p:childTnLst>
                    </p:cTn>
                  </p:par>
                  <p:par>
                    <p:cTn id="32" fill="hold">
                      <p:stCondLst>
                        <p:cond delay="indefinite"/>
                      </p:stCondLst>
                      <p:childTnLst>
                        <p:par>
                          <p:cTn id="33" fill="hold">
                            <p:stCondLst>
                              <p:cond delay="0"/>
                            </p:stCondLst>
                            <p:childTnLst>
                              <p:par>
                                <p:cTn id="34" presetID="14" presetClass="entr" presetSubtype="10" fill="hold" grpId="0" nodeType="clickEffect">
                                  <p:stCondLst>
                                    <p:cond delay="0"/>
                                  </p:stCondLst>
                                  <p:childTnLst>
                                    <p:set>
                                      <p:cBhvr>
                                        <p:cTn id="35" dur="1" fill="hold">
                                          <p:stCondLst>
                                            <p:cond delay="0"/>
                                          </p:stCondLst>
                                        </p:cTn>
                                        <p:tgtEl>
                                          <p:spTgt spid="1974"/>
                                        </p:tgtEl>
                                        <p:attrNameLst>
                                          <p:attrName>style.visibility</p:attrName>
                                        </p:attrNameLst>
                                      </p:cBhvr>
                                      <p:to>
                                        <p:strVal val="visible"/>
                                      </p:to>
                                    </p:set>
                                    <p:animEffect transition="in" filter="randombar(horizontal)">
                                      <p:cBhvr>
                                        <p:cTn id="36" dur="500"/>
                                        <p:tgtEl>
                                          <p:spTgt spid="1974"/>
                                        </p:tgtEl>
                                      </p:cBhvr>
                                    </p:animEffect>
                                  </p:childTnLst>
                                </p:cTn>
                              </p:par>
                              <p:par>
                                <p:cTn id="37" presetID="14" presetClass="entr" presetSubtype="10" fill="hold" grpId="0" nodeType="withEffect">
                                  <p:stCondLst>
                                    <p:cond delay="0"/>
                                  </p:stCondLst>
                                  <p:childTnLst>
                                    <p:set>
                                      <p:cBhvr>
                                        <p:cTn id="38" dur="1" fill="hold">
                                          <p:stCondLst>
                                            <p:cond delay="0"/>
                                          </p:stCondLst>
                                        </p:cTn>
                                        <p:tgtEl>
                                          <p:spTgt spid="1978"/>
                                        </p:tgtEl>
                                        <p:attrNameLst>
                                          <p:attrName>style.visibility</p:attrName>
                                        </p:attrNameLst>
                                      </p:cBhvr>
                                      <p:to>
                                        <p:strVal val="visible"/>
                                      </p:to>
                                    </p:set>
                                    <p:animEffect transition="in" filter="randombar(horizontal)">
                                      <p:cBhvr>
                                        <p:cTn id="39" dur="500"/>
                                        <p:tgtEl>
                                          <p:spTgt spid="1978"/>
                                        </p:tgtEl>
                                      </p:cBhvr>
                                    </p:animEffect>
                                  </p:childTnLst>
                                </p:cTn>
                              </p:par>
                              <p:par>
                                <p:cTn id="40" presetID="14" presetClass="entr" presetSubtype="10" fill="hold" nodeType="withEffect">
                                  <p:stCondLst>
                                    <p:cond delay="0"/>
                                  </p:stCondLst>
                                  <p:childTnLst>
                                    <p:set>
                                      <p:cBhvr>
                                        <p:cTn id="41" dur="1" fill="hold">
                                          <p:stCondLst>
                                            <p:cond delay="0"/>
                                          </p:stCondLst>
                                        </p:cTn>
                                        <p:tgtEl>
                                          <p:spTgt spid="1981"/>
                                        </p:tgtEl>
                                        <p:attrNameLst>
                                          <p:attrName>style.visibility</p:attrName>
                                        </p:attrNameLst>
                                      </p:cBhvr>
                                      <p:to>
                                        <p:strVal val="visible"/>
                                      </p:to>
                                    </p:set>
                                    <p:animEffect transition="in" filter="randombar(horizontal)">
                                      <p:cBhvr>
                                        <p:cTn id="42" dur="500"/>
                                        <p:tgtEl>
                                          <p:spTgt spid="1981"/>
                                        </p:tgtEl>
                                      </p:cBhvr>
                                    </p:animEffect>
                                  </p:childTnLst>
                                </p:cTn>
                              </p:par>
                              <p:par>
                                <p:cTn id="43" presetID="14" presetClass="entr" presetSubtype="10" fill="hold" grpId="0" nodeType="withEffect" nodePh="1">
                                  <p:stCondLst>
                                    <p:cond delay="0"/>
                                  </p:stCondLst>
                                  <p:endCondLst>
                                    <p:cond evt="begin" delay="0">
                                      <p:tn val="43"/>
                                    </p:cond>
                                  </p:endCondLst>
                                  <p:childTnLst>
                                    <p:set>
                                      <p:cBhvr>
                                        <p:cTn id="44" dur="1" fill="hold">
                                          <p:stCondLst>
                                            <p:cond delay="0"/>
                                          </p:stCondLst>
                                        </p:cTn>
                                        <p:tgtEl>
                                          <p:spTgt spid="2044"/>
                                        </p:tgtEl>
                                        <p:attrNameLst>
                                          <p:attrName>style.visibility</p:attrName>
                                        </p:attrNameLst>
                                      </p:cBhvr>
                                      <p:to>
                                        <p:strVal val="visible"/>
                                      </p:to>
                                    </p:set>
                                    <p:animEffect transition="in" filter="randombar(horizontal)">
                                      <p:cBhvr>
                                        <p:cTn id="45" dur="500"/>
                                        <p:tgtEl>
                                          <p:spTgt spid="2044"/>
                                        </p:tgtEl>
                                      </p:cBhvr>
                                    </p:animEffect>
                                  </p:childTnLst>
                                </p:cTn>
                              </p:par>
                              <p:par>
                                <p:cTn id="46" presetID="14" presetClass="entr" presetSubtype="10" fill="hold" grpId="0" nodeType="withEffect" nodePh="1">
                                  <p:stCondLst>
                                    <p:cond delay="0"/>
                                  </p:stCondLst>
                                  <p:endCondLst>
                                    <p:cond evt="begin" delay="0">
                                      <p:tn val="46"/>
                                    </p:cond>
                                  </p:endCondLst>
                                  <p:childTnLst>
                                    <p:set>
                                      <p:cBhvr>
                                        <p:cTn id="47" dur="1" fill="hold">
                                          <p:stCondLst>
                                            <p:cond delay="0"/>
                                          </p:stCondLst>
                                        </p:cTn>
                                        <p:tgtEl>
                                          <p:spTgt spid="2045"/>
                                        </p:tgtEl>
                                        <p:attrNameLst>
                                          <p:attrName>style.visibility</p:attrName>
                                        </p:attrNameLst>
                                      </p:cBhvr>
                                      <p:to>
                                        <p:strVal val="visible"/>
                                      </p:to>
                                    </p:set>
                                    <p:animEffect transition="in" filter="randombar(horizontal)">
                                      <p:cBhvr>
                                        <p:cTn id="48" dur="500"/>
                                        <p:tgtEl>
                                          <p:spTgt spid="2045"/>
                                        </p:tgtEl>
                                      </p:cBhvr>
                                    </p:animEffect>
                                  </p:childTnLst>
                                </p:cTn>
                              </p:par>
                              <p:par>
                                <p:cTn id="49" presetID="14" presetClass="entr" presetSubtype="10" fill="hold" grpId="0" nodeType="withEffect" nodePh="1">
                                  <p:stCondLst>
                                    <p:cond delay="0"/>
                                  </p:stCondLst>
                                  <p:endCondLst>
                                    <p:cond evt="begin" delay="0">
                                      <p:tn val="49"/>
                                    </p:cond>
                                  </p:endCondLst>
                                  <p:childTnLst>
                                    <p:set>
                                      <p:cBhvr>
                                        <p:cTn id="50" dur="1" fill="hold">
                                          <p:stCondLst>
                                            <p:cond delay="0"/>
                                          </p:stCondLst>
                                        </p:cTn>
                                        <p:tgtEl>
                                          <p:spTgt spid="2050"/>
                                        </p:tgtEl>
                                        <p:attrNameLst>
                                          <p:attrName>style.visibility</p:attrName>
                                        </p:attrNameLst>
                                      </p:cBhvr>
                                      <p:to>
                                        <p:strVal val="visible"/>
                                      </p:to>
                                    </p:set>
                                    <p:animEffect transition="in" filter="randombar(horizontal)">
                                      <p:cBhvr>
                                        <p:cTn id="51" dur="500"/>
                                        <p:tgtEl>
                                          <p:spTgt spid="2050"/>
                                        </p:tgtEl>
                                      </p:cBhvr>
                                    </p:animEffect>
                                  </p:childTnLst>
                                </p:cTn>
                              </p:par>
                              <p:par>
                                <p:cTn id="52" presetID="14" presetClass="entr" presetSubtype="10" fill="hold" nodeType="withEffect">
                                  <p:stCondLst>
                                    <p:cond delay="0"/>
                                  </p:stCondLst>
                                  <p:childTnLst>
                                    <p:set>
                                      <p:cBhvr>
                                        <p:cTn id="53" dur="1" fill="hold">
                                          <p:stCondLst>
                                            <p:cond delay="0"/>
                                          </p:stCondLst>
                                        </p:cTn>
                                        <p:tgtEl>
                                          <p:spTgt spid="2054"/>
                                        </p:tgtEl>
                                        <p:attrNameLst>
                                          <p:attrName>style.visibility</p:attrName>
                                        </p:attrNameLst>
                                      </p:cBhvr>
                                      <p:to>
                                        <p:strVal val="visible"/>
                                      </p:to>
                                    </p:set>
                                    <p:animEffect transition="in" filter="randombar(horizontal)">
                                      <p:cBhvr>
                                        <p:cTn id="54" dur="500"/>
                                        <p:tgtEl>
                                          <p:spTgt spid="2054"/>
                                        </p:tgtEl>
                                      </p:cBhvr>
                                    </p:animEffect>
                                  </p:childTnLst>
                                </p:cTn>
                              </p:par>
                              <p:par>
                                <p:cTn id="55" presetID="14" presetClass="entr" presetSubtype="10" fill="hold" nodeType="withEffect">
                                  <p:stCondLst>
                                    <p:cond delay="0"/>
                                  </p:stCondLst>
                                  <p:childTnLst>
                                    <p:set>
                                      <p:cBhvr>
                                        <p:cTn id="56" dur="1" fill="hold">
                                          <p:stCondLst>
                                            <p:cond delay="0"/>
                                          </p:stCondLst>
                                        </p:cTn>
                                        <p:tgtEl>
                                          <p:spTgt spid="2057"/>
                                        </p:tgtEl>
                                        <p:attrNameLst>
                                          <p:attrName>style.visibility</p:attrName>
                                        </p:attrNameLst>
                                      </p:cBhvr>
                                      <p:to>
                                        <p:strVal val="visible"/>
                                      </p:to>
                                    </p:set>
                                    <p:animEffect transition="in" filter="randombar(horizontal)">
                                      <p:cBhvr>
                                        <p:cTn id="57" dur="500"/>
                                        <p:tgtEl>
                                          <p:spTgt spid="2057"/>
                                        </p:tgtEl>
                                      </p:cBhvr>
                                    </p:animEffect>
                                  </p:childTnLst>
                                </p:cTn>
                              </p:par>
                              <p:par>
                                <p:cTn id="58" presetID="14" presetClass="entr" presetSubtype="10" fill="hold" grpId="0" nodeType="withEffect">
                                  <p:stCondLst>
                                    <p:cond delay="0"/>
                                  </p:stCondLst>
                                  <p:childTnLst>
                                    <p:set>
                                      <p:cBhvr>
                                        <p:cTn id="59" dur="1" fill="hold">
                                          <p:stCondLst>
                                            <p:cond delay="0"/>
                                          </p:stCondLst>
                                        </p:cTn>
                                        <p:tgtEl>
                                          <p:spTgt spid="9"/>
                                        </p:tgtEl>
                                        <p:attrNameLst>
                                          <p:attrName>style.visibility</p:attrName>
                                        </p:attrNameLst>
                                      </p:cBhvr>
                                      <p:to>
                                        <p:strVal val="visible"/>
                                      </p:to>
                                    </p:set>
                                    <p:animEffect transition="in" filter="randombar(horizontal)">
                                      <p:cBhvr>
                                        <p:cTn id="60" dur="500"/>
                                        <p:tgtEl>
                                          <p:spTgt spid="9"/>
                                        </p:tgtEl>
                                      </p:cBhvr>
                                    </p:animEffect>
                                  </p:childTnLst>
                                </p:cTn>
                              </p:par>
                            </p:childTnLst>
                          </p:cTn>
                        </p:par>
                      </p:childTnLst>
                    </p:cTn>
                  </p:par>
                  <p:par>
                    <p:cTn id="61" fill="hold">
                      <p:stCondLst>
                        <p:cond delay="indefinite"/>
                      </p:stCondLst>
                      <p:childTnLst>
                        <p:par>
                          <p:cTn id="62" fill="hold">
                            <p:stCondLst>
                              <p:cond delay="0"/>
                            </p:stCondLst>
                            <p:childTnLst>
                              <p:par>
                                <p:cTn id="63" presetID="14" presetClass="entr" presetSubtype="10" fill="hold" grpId="0" nodeType="clickEffect">
                                  <p:stCondLst>
                                    <p:cond delay="0"/>
                                  </p:stCondLst>
                                  <p:childTnLst>
                                    <p:set>
                                      <p:cBhvr>
                                        <p:cTn id="64" dur="1" fill="hold">
                                          <p:stCondLst>
                                            <p:cond delay="0"/>
                                          </p:stCondLst>
                                        </p:cTn>
                                        <p:tgtEl>
                                          <p:spTgt spid="1975"/>
                                        </p:tgtEl>
                                        <p:attrNameLst>
                                          <p:attrName>style.visibility</p:attrName>
                                        </p:attrNameLst>
                                      </p:cBhvr>
                                      <p:to>
                                        <p:strVal val="visible"/>
                                      </p:to>
                                    </p:set>
                                    <p:animEffect transition="in" filter="randombar(horizontal)">
                                      <p:cBhvr>
                                        <p:cTn id="65" dur="500"/>
                                        <p:tgtEl>
                                          <p:spTgt spid="1975"/>
                                        </p:tgtEl>
                                      </p:cBhvr>
                                    </p:animEffect>
                                  </p:childTnLst>
                                </p:cTn>
                              </p:par>
                              <p:par>
                                <p:cTn id="66" presetID="14" presetClass="entr" presetSubtype="10" fill="hold" grpId="0" nodeType="withEffect">
                                  <p:stCondLst>
                                    <p:cond delay="0"/>
                                  </p:stCondLst>
                                  <p:childTnLst>
                                    <p:set>
                                      <p:cBhvr>
                                        <p:cTn id="67" dur="1" fill="hold">
                                          <p:stCondLst>
                                            <p:cond delay="0"/>
                                          </p:stCondLst>
                                        </p:cTn>
                                        <p:tgtEl>
                                          <p:spTgt spid="1979"/>
                                        </p:tgtEl>
                                        <p:attrNameLst>
                                          <p:attrName>style.visibility</p:attrName>
                                        </p:attrNameLst>
                                      </p:cBhvr>
                                      <p:to>
                                        <p:strVal val="visible"/>
                                      </p:to>
                                    </p:set>
                                    <p:animEffect transition="in" filter="randombar(horizontal)">
                                      <p:cBhvr>
                                        <p:cTn id="68" dur="500"/>
                                        <p:tgtEl>
                                          <p:spTgt spid="1979"/>
                                        </p:tgtEl>
                                      </p:cBhvr>
                                    </p:animEffect>
                                  </p:childTnLst>
                                </p:cTn>
                              </p:par>
                              <p:par>
                                <p:cTn id="69" presetID="14" presetClass="entr" presetSubtype="10" fill="hold" nodeType="withEffect">
                                  <p:stCondLst>
                                    <p:cond delay="0"/>
                                  </p:stCondLst>
                                  <p:childTnLst>
                                    <p:set>
                                      <p:cBhvr>
                                        <p:cTn id="70" dur="1" fill="hold">
                                          <p:stCondLst>
                                            <p:cond delay="0"/>
                                          </p:stCondLst>
                                        </p:cTn>
                                        <p:tgtEl>
                                          <p:spTgt spid="2001"/>
                                        </p:tgtEl>
                                        <p:attrNameLst>
                                          <p:attrName>style.visibility</p:attrName>
                                        </p:attrNameLst>
                                      </p:cBhvr>
                                      <p:to>
                                        <p:strVal val="visible"/>
                                      </p:to>
                                    </p:set>
                                    <p:animEffect transition="in" filter="randombar(horizontal)">
                                      <p:cBhvr>
                                        <p:cTn id="71" dur="500"/>
                                        <p:tgtEl>
                                          <p:spTgt spid="2001"/>
                                        </p:tgtEl>
                                      </p:cBhvr>
                                    </p:animEffect>
                                  </p:childTnLst>
                                </p:cTn>
                              </p:par>
                              <p:par>
                                <p:cTn id="72" presetID="14" presetClass="entr" presetSubtype="10" fill="hold" grpId="0" nodeType="withEffect" nodePh="1">
                                  <p:stCondLst>
                                    <p:cond delay="0"/>
                                  </p:stCondLst>
                                  <p:endCondLst>
                                    <p:cond evt="begin" delay="0">
                                      <p:tn val="72"/>
                                    </p:cond>
                                  </p:endCondLst>
                                  <p:childTnLst>
                                    <p:set>
                                      <p:cBhvr>
                                        <p:cTn id="73" dur="1" fill="hold">
                                          <p:stCondLst>
                                            <p:cond delay="0"/>
                                          </p:stCondLst>
                                        </p:cTn>
                                        <p:tgtEl>
                                          <p:spTgt spid="2040"/>
                                        </p:tgtEl>
                                        <p:attrNameLst>
                                          <p:attrName>style.visibility</p:attrName>
                                        </p:attrNameLst>
                                      </p:cBhvr>
                                      <p:to>
                                        <p:strVal val="visible"/>
                                      </p:to>
                                    </p:set>
                                    <p:animEffect transition="in" filter="randombar(horizontal)">
                                      <p:cBhvr>
                                        <p:cTn id="74" dur="500"/>
                                        <p:tgtEl>
                                          <p:spTgt spid="2040"/>
                                        </p:tgtEl>
                                      </p:cBhvr>
                                    </p:animEffect>
                                  </p:childTnLst>
                                </p:cTn>
                              </p:par>
                              <p:par>
                                <p:cTn id="75" presetID="14" presetClass="entr" presetSubtype="10" fill="hold" grpId="0" nodeType="withEffect" nodePh="1">
                                  <p:stCondLst>
                                    <p:cond delay="0"/>
                                  </p:stCondLst>
                                  <p:endCondLst>
                                    <p:cond evt="begin" delay="0">
                                      <p:tn val="75"/>
                                    </p:cond>
                                  </p:endCondLst>
                                  <p:childTnLst>
                                    <p:set>
                                      <p:cBhvr>
                                        <p:cTn id="76" dur="1" fill="hold">
                                          <p:stCondLst>
                                            <p:cond delay="0"/>
                                          </p:stCondLst>
                                        </p:cTn>
                                        <p:tgtEl>
                                          <p:spTgt spid="2042"/>
                                        </p:tgtEl>
                                        <p:attrNameLst>
                                          <p:attrName>style.visibility</p:attrName>
                                        </p:attrNameLst>
                                      </p:cBhvr>
                                      <p:to>
                                        <p:strVal val="visible"/>
                                      </p:to>
                                    </p:set>
                                    <p:animEffect transition="in" filter="randombar(horizontal)">
                                      <p:cBhvr>
                                        <p:cTn id="77" dur="500"/>
                                        <p:tgtEl>
                                          <p:spTgt spid="2042"/>
                                        </p:tgtEl>
                                      </p:cBhvr>
                                    </p:animEffect>
                                  </p:childTnLst>
                                </p:cTn>
                              </p:par>
                              <p:par>
                                <p:cTn id="78" presetID="14" presetClass="entr" presetSubtype="10" fill="hold" grpId="0" nodeType="withEffect" nodePh="1">
                                  <p:stCondLst>
                                    <p:cond delay="0"/>
                                  </p:stCondLst>
                                  <p:endCondLst>
                                    <p:cond evt="begin" delay="0">
                                      <p:tn val="78"/>
                                    </p:cond>
                                  </p:endCondLst>
                                  <p:childTnLst>
                                    <p:set>
                                      <p:cBhvr>
                                        <p:cTn id="79" dur="1" fill="hold">
                                          <p:stCondLst>
                                            <p:cond delay="0"/>
                                          </p:stCondLst>
                                        </p:cTn>
                                        <p:tgtEl>
                                          <p:spTgt spid="2043"/>
                                        </p:tgtEl>
                                        <p:attrNameLst>
                                          <p:attrName>style.visibility</p:attrName>
                                        </p:attrNameLst>
                                      </p:cBhvr>
                                      <p:to>
                                        <p:strVal val="visible"/>
                                      </p:to>
                                    </p:set>
                                    <p:animEffect transition="in" filter="randombar(horizontal)">
                                      <p:cBhvr>
                                        <p:cTn id="80" dur="500"/>
                                        <p:tgtEl>
                                          <p:spTgt spid="2043"/>
                                        </p:tgtEl>
                                      </p:cBhvr>
                                    </p:animEffect>
                                  </p:childTnLst>
                                </p:cTn>
                              </p:par>
                              <p:par>
                                <p:cTn id="81" presetID="14" presetClass="entr" presetSubtype="10" fill="hold" grpId="0" nodeType="withEffect" nodePh="1">
                                  <p:stCondLst>
                                    <p:cond delay="0"/>
                                  </p:stCondLst>
                                  <p:endCondLst>
                                    <p:cond evt="begin" delay="0">
                                      <p:tn val="81"/>
                                    </p:cond>
                                  </p:endCondLst>
                                  <p:childTnLst>
                                    <p:set>
                                      <p:cBhvr>
                                        <p:cTn id="82" dur="1" fill="hold">
                                          <p:stCondLst>
                                            <p:cond delay="0"/>
                                          </p:stCondLst>
                                        </p:cTn>
                                        <p:tgtEl>
                                          <p:spTgt spid="2048"/>
                                        </p:tgtEl>
                                        <p:attrNameLst>
                                          <p:attrName>style.visibility</p:attrName>
                                        </p:attrNameLst>
                                      </p:cBhvr>
                                      <p:to>
                                        <p:strVal val="visible"/>
                                      </p:to>
                                    </p:set>
                                    <p:animEffect transition="in" filter="randombar(horizontal)">
                                      <p:cBhvr>
                                        <p:cTn id="83" dur="500"/>
                                        <p:tgtEl>
                                          <p:spTgt spid="2048"/>
                                        </p:tgtEl>
                                      </p:cBhvr>
                                    </p:animEffect>
                                  </p:childTnLst>
                                </p:cTn>
                              </p:par>
                              <p:par>
                                <p:cTn id="84" presetID="14" presetClass="entr" presetSubtype="10" fill="hold" grpId="0" nodeType="withEffect" nodePh="1">
                                  <p:stCondLst>
                                    <p:cond delay="0"/>
                                  </p:stCondLst>
                                  <p:endCondLst>
                                    <p:cond evt="begin" delay="0">
                                      <p:tn val="84"/>
                                    </p:cond>
                                  </p:endCondLst>
                                  <p:childTnLst>
                                    <p:set>
                                      <p:cBhvr>
                                        <p:cTn id="85" dur="1" fill="hold">
                                          <p:stCondLst>
                                            <p:cond delay="0"/>
                                          </p:stCondLst>
                                        </p:cTn>
                                        <p:tgtEl>
                                          <p:spTgt spid="2049"/>
                                        </p:tgtEl>
                                        <p:attrNameLst>
                                          <p:attrName>style.visibility</p:attrName>
                                        </p:attrNameLst>
                                      </p:cBhvr>
                                      <p:to>
                                        <p:strVal val="visible"/>
                                      </p:to>
                                    </p:set>
                                    <p:animEffect transition="in" filter="randombar(horizontal)">
                                      <p:cBhvr>
                                        <p:cTn id="86" dur="500"/>
                                        <p:tgtEl>
                                          <p:spTgt spid="2049"/>
                                        </p:tgtEl>
                                      </p:cBhvr>
                                    </p:animEffect>
                                  </p:childTnLst>
                                </p:cTn>
                              </p:par>
                              <p:par>
                                <p:cTn id="87" presetID="14" presetClass="entr" presetSubtype="10" fill="hold" nodeType="withEffect">
                                  <p:stCondLst>
                                    <p:cond delay="0"/>
                                  </p:stCondLst>
                                  <p:childTnLst>
                                    <p:set>
                                      <p:cBhvr>
                                        <p:cTn id="88" dur="1" fill="hold">
                                          <p:stCondLst>
                                            <p:cond delay="0"/>
                                          </p:stCondLst>
                                        </p:cTn>
                                        <p:tgtEl>
                                          <p:spTgt spid="2053"/>
                                        </p:tgtEl>
                                        <p:attrNameLst>
                                          <p:attrName>style.visibility</p:attrName>
                                        </p:attrNameLst>
                                      </p:cBhvr>
                                      <p:to>
                                        <p:strVal val="visible"/>
                                      </p:to>
                                    </p:set>
                                    <p:animEffect transition="in" filter="randombar(horizontal)">
                                      <p:cBhvr>
                                        <p:cTn id="89" dur="500"/>
                                        <p:tgtEl>
                                          <p:spTgt spid="2053"/>
                                        </p:tgtEl>
                                      </p:cBhvr>
                                    </p:animEffect>
                                  </p:childTnLst>
                                </p:cTn>
                              </p:par>
                              <p:par>
                                <p:cTn id="90" presetID="14" presetClass="entr" presetSubtype="10" fill="hold" nodeType="withEffect">
                                  <p:stCondLst>
                                    <p:cond delay="0"/>
                                  </p:stCondLst>
                                  <p:childTnLst>
                                    <p:set>
                                      <p:cBhvr>
                                        <p:cTn id="91" dur="1" fill="hold">
                                          <p:stCondLst>
                                            <p:cond delay="0"/>
                                          </p:stCondLst>
                                        </p:cTn>
                                        <p:tgtEl>
                                          <p:spTgt spid="2058"/>
                                        </p:tgtEl>
                                        <p:attrNameLst>
                                          <p:attrName>style.visibility</p:attrName>
                                        </p:attrNameLst>
                                      </p:cBhvr>
                                      <p:to>
                                        <p:strVal val="visible"/>
                                      </p:to>
                                    </p:set>
                                    <p:animEffect transition="in" filter="randombar(horizontal)">
                                      <p:cBhvr>
                                        <p:cTn id="92" dur="500"/>
                                        <p:tgtEl>
                                          <p:spTgt spid="2058"/>
                                        </p:tgtEl>
                                      </p:cBhvr>
                                    </p:animEffect>
                                  </p:childTnLst>
                                </p:cTn>
                              </p:par>
                              <p:par>
                                <p:cTn id="93" presetID="14" presetClass="entr" presetSubtype="10" fill="hold" grpId="0" nodeType="withEffect">
                                  <p:stCondLst>
                                    <p:cond delay="0"/>
                                  </p:stCondLst>
                                  <p:childTnLst>
                                    <p:set>
                                      <p:cBhvr>
                                        <p:cTn id="94" dur="1" fill="hold">
                                          <p:stCondLst>
                                            <p:cond delay="0"/>
                                          </p:stCondLst>
                                        </p:cTn>
                                        <p:tgtEl>
                                          <p:spTgt spid="12"/>
                                        </p:tgtEl>
                                        <p:attrNameLst>
                                          <p:attrName>style.visibility</p:attrName>
                                        </p:attrNameLst>
                                      </p:cBhvr>
                                      <p:to>
                                        <p:strVal val="visible"/>
                                      </p:to>
                                    </p:set>
                                    <p:animEffect transition="in" filter="randombar(horizontal)">
                                      <p:cBhvr>
                                        <p:cTn id="95"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74" grpId="0" animBg="1"/>
      <p:bldP spid="1975" grpId="0" animBg="1"/>
      <p:bldP spid="1976" grpId="0" animBg="1"/>
      <p:bldP spid="1977" grpId="0" animBg="1"/>
      <p:bldP spid="1978" grpId="0" animBg="1"/>
      <p:bldP spid="1979" grpId="0" animBg="1"/>
      <p:bldP spid="2040" grpId="0"/>
      <p:bldP spid="2042" grpId="0"/>
      <p:bldP spid="2043" grpId="0"/>
      <p:bldP spid="2044" grpId="0"/>
      <p:bldP spid="2045" grpId="0"/>
      <p:bldP spid="2046" grpId="0"/>
      <p:bldP spid="2047" grpId="0"/>
      <p:bldP spid="2048" grpId="0"/>
      <p:bldP spid="2049" grpId="0"/>
      <p:bldP spid="2050" grpId="0"/>
      <p:bldP spid="2051" grpId="0"/>
      <p:bldP spid="4" grpId="0"/>
      <p:bldP spid="9" grpId="0"/>
      <p:bldP spid="12" grpId="0"/>
    </p:bldLst>
  </p:timing>
</p:sld>
</file>

<file path=ppt/slides/slide42.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137"/>
        <p:cNvGrpSpPr/>
        <p:nvPr/>
      </p:nvGrpSpPr>
      <p:grpSpPr>
        <a:xfrm>
          <a:off x="0" y="0"/>
          <a:ext cx="0" cy="0"/>
          <a:chOff x="0" y="0"/>
          <a:chExt cx="0" cy="0"/>
        </a:xfrm>
      </p:grpSpPr>
      <p:sp>
        <p:nvSpPr>
          <p:cNvPr id="138" name="Google Shape;138;p20"/>
          <p:cNvSpPr txBox="1">
            <a:spLocks noGrp="1"/>
          </p:cNvSpPr>
          <p:nvPr>
            <p:ph type="ctrTitle"/>
          </p:nvPr>
        </p:nvSpPr>
        <p:spPr>
          <a:xfrm>
            <a:off x="-69619" y="2365371"/>
            <a:ext cx="5629226" cy="1557900"/>
          </a:xfrm>
          <a:prstGeom prst="rect">
            <a:avLst/>
          </a:prstGeom>
        </p:spPr>
        <p:txBody>
          <a:bodyPr spcFirstLastPara="1" wrap="square" lIns="91425" tIns="91425" rIns="91425" bIns="91425" anchor="b" anchorCtr="0">
            <a:noAutofit/>
          </a:bodyPr>
          <a:lstStyle/>
          <a:p>
            <a:pPr algn="ctr">
              <a:lnSpc>
                <a:spcPct val="150000"/>
              </a:lnSpc>
            </a:pPr>
            <a:r>
              <a:rPr lang="en-US" sz="4000">
                <a:latin typeface="+mj-lt"/>
              </a:rPr>
              <a:t>CẢM ƠN CÁC BẠN ĐÃ LẮNG NGHE!</a:t>
            </a:r>
            <a:endParaRPr sz="4000">
              <a:latin typeface="+mj-lt"/>
            </a:endParaRPr>
          </a:p>
        </p:txBody>
      </p:sp>
      <p:sp>
        <p:nvSpPr>
          <p:cNvPr id="141" name="Google Shape;141;p20"/>
          <p:cNvSpPr/>
          <p:nvPr/>
        </p:nvSpPr>
        <p:spPr>
          <a:xfrm>
            <a:off x="5986342" y="1520461"/>
            <a:ext cx="2155200" cy="2155200"/>
          </a:xfrm>
          <a:prstGeom prst="ellipse">
            <a:avLst/>
          </a:prstGeom>
          <a:noFill/>
          <a:ln w="9525" cap="flat" cmpd="sng">
            <a:solidFill>
              <a:schemeClr val="dk1"/>
            </a:solidFill>
            <a:prstDash val="dash"/>
            <a:round/>
            <a:headEnd type="none" w="sm" len="sm"/>
            <a:tailEnd type="none" w="sm" len="sm"/>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Montserrat Medium"/>
              <a:ea typeface="Montserrat Medium"/>
              <a:cs typeface="Montserrat Medium"/>
              <a:sym typeface="Montserrat Medium"/>
            </a:endParaRPr>
          </a:p>
        </p:txBody>
      </p:sp>
      <p:grpSp>
        <p:nvGrpSpPr>
          <p:cNvPr id="142" name="Google Shape;142;p20"/>
          <p:cNvGrpSpPr/>
          <p:nvPr/>
        </p:nvGrpSpPr>
        <p:grpSpPr>
          <a:xfrm>
            <a:off x="6839813" y="3480971"/>
            <a:ext cx="448259" cy="448865"/>
            <a:chOff x="5449349" y="3360422"/>
            <a:chExt cx="448258" cy="448865"/>
          </a:xfrm>
        </p:grpSpPr>
        <p:sp>
          <p:nvSpPr>
            <p:cNvPr id="143" name="Google Shape;143;p20"/>
            <p:cNvSpPr/>
            <p:nvPr/>
          </p:nvSpPr>
          <p:spPr>
            <a:xfrm>
              <a:off x="5455917" y="3366987"/>
              <a:ext cx="435122" cy="435735"/>
            </a:xfrm>
            <a:custGeom>
              <a:avLst/>
              <a:gdLst/>
              <a:ahLst/>
              <a:cxnLst/>
              <a:rect l="l" t="t" r="r" b="b"/>
              <a:pathLst>
                <a:path w="580163" h="580980" extrusionOk="0">
                  <a:moveTo>
                    <a:pt x="536712" y="580981"/>
                  </a:moveTo>
                  <a:lnTo>
                    <a:pt x="43451" y="580981"/>
                  </a:lnTo>
                  <a:cubicBezTo>
                    <a:pt x="19452" y="580981"/>
                    <a:pt x="0" y="561525"/>
                    <a:pt x="0" y="537525"/>
                  </a:cubicBezTo>
                  <a:lnTo>
                    <a:pt x="0" y="43456"/>
                  </a:lnTo>
                  <a:cubicBezTo>
                    <a:pt x="0" y="19456"/>
                    <a:pt x="19452" y="0"/>
                    <a:pt x="43451" y="0"/>
                  </a:cubicBezTo>
                  <a:lnTo>
                    <a:pt x="536712" y="0"/>
                  </a:lnTo>
                  <a:cubicBezTo>
                    <a:pt x="560712" y="0"/>
                    <a:pt x="580163" y="19456"/>
                    <a:pt x="580163" y="43456"/>
                  </a:cubicBezTo>
                  <a:lnTo>
                    <a:pt x="580163" y="537525"/>
                  </a:lnTo>
                  <a:cubicBezTo>
                    <a:pt x="580163" y="561525"/>
                    <a:pt x="560707" y="580981"/>
                    <a:pt x="536712" y="580981"/>
                  </a:cubicBezTo>
                  <a:close/>
                </a:path>
              </a:pathLst>
            </a:custGeom>
            <a:solidFill>
              <a:schemeClr val="accent5"/>
            </a:solidFill>
            <a:ln>
              <a:noFill/>
            </a:ln>
          </p:spPr>
          <p:txBody>
            <a:bodyPr spcFirstLastPara="1" wrap="square" lIns="68575" tIns="34275" rIns="68575" bIns="3427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44" name="Google Shape;144;p20"/>
            <p:cNvSpPr/>
            <p:nvPr/>
          </p:nvSpPr>
          <p:spPr>
            <a:xfrm>
              <a:off x="5455917" y="3366987"/>
              <a:ext cx="435122" cy="300553"/>
            </a:xfrm>
            <a:custGeom>
              <a:avLst/>
              <a:gdLst/>
              <a:ahLst/>
              <a:cxnLst/>
              <a:rect l="l" t="t" r="r" b="b"/>
              <a:pathLst>
                <a:path w="580163" h="400738" extrusionOk="0">
                  <a:moveTo>
                    <a:pt x="198424" y="207986"/>
                  </a:moveTo>
                  <a:lnTo>
                    <a:pt x="272705" y="282262"/>
                  </a:lnTo>
                  <a:lnTo>
                    <a:pt x="428596" y="126371"/>
                  </a:lnTo>
                  <a:cubicBezTo>
                    <a:pt x="437715" y="117253"/>
                    <a:pt x="452500" y="117253"/>
                    <a:pt x="461614" y="126371"/>
                  </a:cubicBezTo>
                  <a:lnTo>
                    <a:pt x="580163" y="244921"/>
                  </a:lnTo>
                  <a:lnTo>
                    <a:pt x="580163" y="43456"/>
                  </a:lnTo>
                  <a:cubicBezTo>
                    <a:pt x="580163" y="19456"/>
                    <a:pt x="560712" y="0"/>
                    <a:pt x="536712" y="0"/>
                  </a:cubicBezTo>
                  <a:lnTo>
                    <a:pt x="43451" y="0"/>
                  </a:lnTo>
                  <a:cubicBezTo>
                    <a:pt x="19452" y="0"/>
                    <a:pt x="0" y="19456"/>
                    <a:pt x="0" y="43456"/>
                  </a:cubicBezTo>
                  <a:lnTo>
                    <a:pt x="0" y="400739"/>
                  </a:lnTo>
                  <a:lnTo>
                    <a:pt x="164101" y="209406"/>
                  </a:lnTo>
                  <a:cubicBezTo>
                    <a:pt x="172927" y="198986"/>
                    <a:pt x="188771" y="198328"/>
                    <a:pt x="198424" y="207986"/>
                  </a:cubicBezTo>
                  <a:close/>
                  <a:moveTo>
                    <a:pt x="135001" y="108349"/>
                  </a:moveTo>
                  <a:cubicBezTo>
                    <a:pt x="135001" y="83381"/>
                    <a:pt x="155238" y="63140"/>
                    <a:pt x="180210" y="63140"/>
                  </a:cubicBezTo>
                  <a:cubicBezTo>
                    <a:pt x="205177" y="63140"/>
                    <a:pt x="225419" y="83381"/>
                    <a:pt x="225419" y="108349"/>
                  </a:cubicBezTo>
                  <a:cubicBezTo>
                    <a:pt x="225419" y="133316"/>
                    <a:pt x="205177" y="153558"/>
                    <a:pt x="180210" y="153558"/>
                  </a:cubicBezTo>
                  <a:cubicBezTo>
                    <a:pt x="155238" y="153558"/>
                    <a:pt x="135001" y="133316"/>
                    <a:pt x="135001" y="108349"/>
                  </a:cubicBezTo>
                  <a:close/>
                </a:path>
              </a:pathLst>
            </a:custGeom>
            <a:solidFill>
              <a:schemeClr val="lt1"/>
            </a:solidFill>
            <a:ln>
              <a:noFill/>
            </a:ln>
          </p:spPr>
          <p:txBody>
            <a:bodyPr spcFirstLastPara="1" wrap="square" lIns="68575" tIns="34275" rIns="68575" bIns="3427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45" name="Google Shape;145;p20"/>
            <p:cNvSpPr/>
            <p:nvPr/>
          </p:nvSpPr>
          <p:spPr>
            <a:xfrm>
              <a:off x="5660447" y="3456636"/>
              <a:ext cx="230593" cy="246849"/>
            </a:xfrm>
            <a:custGeom>
              <a:avLst/>
              <a:gdLst/>
              <a:ahLst/>
              <a:cxnLst/>
              <a:rect l="l" t="t" r="r" b="b"/>
              <a:pathLst>
                <a:path w="307457" h="329132" extrusionOk="0">
                  <a:moveTo>
                    <a:pt x="155891" y="6839"/>
                  </a:moveTo>
                  <a:lnTo>
                    <a:pt x="0" y="162734"/>
                  </a:lnTo>
                  <a:lnTo>
                    <a:pt x="166402" y="329132"/>
                  </a:lnTo>
                  <a:lnTo>
                    <a:pt x="307458" y="329132"/>
                  </a:lnTo>
                  <a:lnTo>
                    <a:pt x="307458" y="125388"/>
                  </a:lnTo>
                  <a:lnTo>
                    <a:pt x="188908" y="6839"/>
                  </a:lnTo>
                  <a:cubicBezTo>
                    <a:pt x="179795" y="-2280"/>
                    <a:pt x="165009" y="-2280"/>
                    <a:pt x="155891" y="6839"/>
                  </a:cubicBezTo>
                  <a:close/>
                </a:path>
              </a:pathLst>
            </a:custGeom>
            <a:solidFill>
              <a:schemeClr val="lt2"/>
            </a:solidFill>
            <a:ln>
              <a:noFill/>
            </a:ln>
          </p:spPr>
          <p:txBody>
            <a:bodyPr spcFirstLastPara="1" wrap="square" lIns="68575" tIns="34275" rIns="68575" bIns="3427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46" name="Google Shape;146;p20"/>
            <p:cNvSpPr/>
            <p:nvPr/>
          </p:nvSpPr>
          <p:spPr>
            <a:xfrm>
              <a:off x="5455917" y="3517845"/>
              <a:ext cx="329330" cy="185639"/>
            </a:xfrm>
            <a:custGeom>
              <a:avLst/>
              <a:gdLst/>
              <a:ahLst/>
              <a:cxnLst/>
              <a:rect l="l" t="t" r="r" b="b"/>
              <a:pathLst>
                <a:path w="439107" h="247519" extrusionOk="0">
                  <a:moveTo>
                    <a:pt x="198424" y="6841"/>
                  </a:moveTo>
                  <a:cubicBezTo>
                    <a:pt x="188771" y="-2817"/>
                    <a:pt x="172927" y="-2164"/>
                    <a:pt x="164101" y="8261"/>
                  </a:cubicBezTo>
                  <a:lnTo>
                    <a:pt x="0" y="199594"/>
                  </a:lnTo>
                  <a:lnTo>
                    <a:pt x="0" y="247519"/>
                  </a:lnTo>
                  <a:lnTo>
                    <a:pt x="439108" y="247519"/>
                  </a:lnTo>
                  <a:close/>
                </a:path>
              </a:pathLst>
            </a:custGeom>
            <a:solidFill>
              <a:schemeClr val="dk2"/>
            </a:solidFill>
            <a:ln>
              <a:noFill/>
            </a:ln>
          </p:spPr>
          <p:txBody>
            <a:bodyPr spcFirstLastPara="1" wrap="square" lIns="68575" tIns="34275" rIns="68575" bIns="3427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47" name="Google Shape;147;p20"/>
            <p:cNvSpPr/>
            <p:nvPr/>
          </p:nvSpPr>
          <p:spPr>
            <a:xfrm>
              <a:off x="5557165" y="3414342"/>
              <a:ext cx="67817" cy="67813"/>
            </a:xfrm>
            <a:custGeom>
              <a:avLst/>
              <a:gdLst/>
              <a:ahLst/>
              <a:cxnLst/>
              <a:rect l="l" t="t" r="r" b="b"/>
              <a:pathLst>
                <a:path w="90422" h="90417" extrusionOk="0">
                  <a:moveTo>
                    <a:pt x="90422" y="45209"/>
                  </a:moveTo>
                  <a:cubicBezTo>
                    <a:pt x="90422" y="70176"/>
                    <a:pt x="70181" y="90418"/>
                    <a:pt x="45209" y="90418"/>
                  </a:cubicBezTo>
                  <a:cubicBezTo>
                    <a:pt x="20241" y="90418"/>
                    <a:pt x="0" y="70176"/>
                    <a:pt x="0" y="45209"/>
                  </a:cubicBezTo>
                  <a:cubicBezTo>
                    <a:pt x="0" y="20241"/>
                    <a:pt x="20241" y="0"/>
                    <a:pt x="45209" y="0"/>
                  </a:cubicBezTo>
                  <a:cubicBezTo>
                    <a:pt x="70181" y="0"/>
                    <a:pt x="90422" y="20241"/>
                    <a:pt x="90422" y="45209"/>
                  </a:cubicBezTo>
                  <a:close/>
                </a:path>
              </a:pathLst>
            </a:custGeom>
            <a:solidFill>
              <a:schemeClr val="accent6"/>
            </a:solidFill>
            <a:ln>
              <a:noFill/>
            </a:ln>
          </p:spPr>
          <p:txBody>
            <a:bodyPr spcFirstLastPara="1" wrap="square" lIns="68575" tIns="34275" rIns="68575" bIns="3427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48" name="Google Shape;148;p20"/>
            <p:cNvSpPr/>
            <p:nvPr/>
          </p:nvSpPr>
          <p:spPr>
            <a:xfrm>
              <a:off x="5449349" y="3360422"/>
              <a:ext cx="448258" cy="448865"/>
            </a:xfrm>
            <a:custGeom>
              <a:avLst/>
              <a:gdLst/>
              <a:ahLst/>
              <a:cxnLst/>
              <a:rect l="l" t="t" r="r" b="b"/>
              <a:pathLst>
                <a:path w="597678" h="598487" extrusionOk="0">
                  <a:moveTo>
                    <a:pt x="545470" y="0"/>
                  </a:moveTo>
                  <a:lnTo>
                    <a:pt x="52204" y="0"/>
                  </a:lnTo>
                  <a:cubicBezTo>
                    <a:pt x="23419" y="0"/>
                    <a:pt x="0" y="23419"/>
                    <a:pt x="0" y="52209"/>
                  </a:cubicBezTo>
                  <a:lnTo>
                    <a:pt x="0" y="104299"/>
                  </a:lnTo>
                  <a:cubicBezTo>
                    <a:pt x="0" y="115595"/>
                    <a:pt x="17511" y="115595"/>
                    <a:pt x="17511" y="104299"/>
                  </a:cubicBezTo>
                  <a:lnTo>
                    <a:pt x="17511" y="52209"/>
                  </a:lnTo>
                  <a:cubicBezTo>
                    <a:pt x="17511" y="33077"/>
                    <a:pt x="33077" y="17511"/>
                    <a:pt x="52204" y="17511"/>
                  </a:cubicBezTo>
                  <a:lnTo>
                    <a:pt x="545470" y="17511"/>
                  </a:lnTo>
                  <a:cubicBezTo>
                    <a:pt x="564602" y="17511"/>
                    <a:pt x="580168" y="33077"/>
                    <a:pt x="580168" y="52209"/>
                  </a:cubicBezTo>
                  <a:lnTo>
                    <a:pt x="580168" y="448664"/>
                  </a:lnTo>
                  <a:lnTo>
                    <a:pt x="17511" y="448664"/>
                  </a:lnTo>
                  <a:lnTo>
                    <a:pt x="17511" y="156827"/>
                  </a:lnTo>
                  <a:cubicBezTo>
                    <a:pt x="17511" y="145535"/>
                    <a:pt x="0" y="145535"/>
                    <a:pt x="0" y="156827"/>
                  </a:cubicBezTo>
                  <a:lnTo>
                    <a:pt x="0" y="546278"/>
                  </a:lnTo>
                  <a:cubicBezTo>
                    <a:pt x="0" y="575068"/>
                    <a:pt x="23419" y="598487"/>
                    <a:pt x="52209" y="598487"/>
                  </a:cubicBezTo>
                  <a:lnTo>
                    <a:pt x="545470" y="598487"/>
                  </a:lnTo>
                  <a:cubicBezTo>
                    <a:pt x="574259" y="598487"/>
                    <a:pt x="597679" y="575068"/>
                    <a:pt x="597679" y="546278"/>
                  </a:cubicBezTo>
                  <a:lnTo>
                    <a:pt x="597679" y="52209"/>
                  </a:lnTo>
                  <a:cubicBezTo>
                    <a:pt x="597674" y="23419"/>
                    <a:pt x="574255" y="0"/>
                    <a:pt x="545470" y="0"/>
                  </a:cubicBezTo>
                  <a:close/>
                  <a:moveTo>
                    <a:pt x="580168" y="546278"/>
                  </a:moveTo>
                  <a:cubicBezTo>
                    <a:pt x="580168" y="565415"/>
                    <a:pt x="564602" y="580976"/>
                    <a:pt x="545470" y="580976"/>
                  </a:cubicBezTo>
                  <a:lnTo>
                    <a:pt x="52204" y="580976"/>
                  </a:lnTo>
                  <a:cubicBezTo>
                    <a:pt x="33077" y="580976"/>
                    <a:pt x="17511" y="565415"/>
                    <a:pt x="17511" y="546278"/>
                  </a:cubicBezTo>
                  <a:lnTo>
                    <a:pt x="17511" y="466175"/>
                  </a:lnTo>
                  <a:lnTo>
                    <a:pt x="580163" y="466175"/>
                  </a:lnTo>
                  <a:lnTo>
                    <a:pt x="580163" y="546278"/>
                  </a:lnTo>
                  <a:close/>
                </a:path>
              </a:pathLst>
            </a:custGeom>
            <a:solidFill>
              <a:schemeClr val="dk1"/>
            </a:solidFill>
            <a:ln>
              <a:noFill/>
            </a:ln>
          </p:spPr>
          <p:txBody>
            <a:bodyPr spcFirstLastPara="1" wrap="square" lIns="68575" tIns="34275" rIns="68575" bIns="3427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nvGrpSpPr>
            <p:cNvPr id="149" name="Google Shape;149;p20"/>
            <p:cNvGrpSpPr/>
            <p:nvPr/>
          </p:nvGrpSpPr>
          <p:grpSpPr>
            <a:xfrm>
              <a:off x="5713090" y="3765209"/>
              <a:ext cx="130895" cy="13129"/>
              <a:chOff x="7573703" y="4859295"/>
              <a:chExt cx="174527" cy="17506"/>
            </a:xfrm>
          </p:grpSpPr>
          <p:sp>
            <p:nvSpPr>
              <p:cNvPr id="150" name="Google Shape;150;p20"/>
              <p:cNvSpPr/>
              <p:nvPr/>
            </p:nvSpPr>
            <p:spPr>
              <a:xfrm>
                <a:off x="7637907" y="4859295"/>
                <a:ext cx="110323" cy="17506"/>
              </a:xfrm>
              <a:custGeom>
                <a:avLst/>
                <a:gdLst/>
                <a:ahLst/>
                <a:cxnLst/>
                <a:rect l="l" t="t" r="r" b="b"/>
                <a:pathLst>
                  <a:path w="110323" h="17506" extrusionOk="0">
                    <a:moveTo>
                      <a:pt x="101855" y="0"/>
                    </a:moveTo>
                    <a:lnTo>
                      <a:pt x="8469" y="0"/>
                    </a:lnTo>
                    <a:cubicBezTo>
                      <a:pt x="-2823" y="0"/>
                      <a:pt x="-2823" y="17506"/>
                      <a:pt x="8469" y="17506"/>
                    </a:cubicBezTo>
                    <a:lnTo>
                      <a:pt x="101855" y="17506"/>
                    </a:lnTo>
                    <a:cubicBezTo>
                      <a:pt x="113147" y="17506"/>
                      <a:pt x="113147" y="0"/>
                      <a:pt x="101855" y="0"/>
                    </a:cubicBezTo>
                    <a:close/>
                  </a:path>
                </a:pathLst>
              </a:custGeom>
              <a:solidFill>
                <a:schemeClr val="accent6"/>
              </a:solidFill>
              <a:ln>
                <a:noFill/>
              </a:ln>
            </p:spPr>
            <p:txBody>
              <a:bodyPr spcFirstLastPara="1" wrap="square" lIns="68575" tIns="34275" rIns="68575" bIns="3427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51" name="Google Shape;151;p20"/>
              <p:cNvSpPr/>
              <p:nvPr/>
            </p:nvSpPr>
            <p:spPr>
              <a:xfrm>
                <a:off x="7573703" y="4859295"/>
                <a:ext cx="46123" cy="17506"/>
              </a:xfrm>
              <a:custGeom>
                <a:avLst/>
                <a:gdLst/>
                <a:ahLst/>
                <a:cxnLst/>
                <a:rect l="l" t="t" r="r" b="b"/>
                <a:pathLst>
                  <a:path w="46123" h="17506" extrusionOk="0">
                    <a:moveTo>
                      <a:pt x="37651" y="0"/>
                    </a:moveTo>
                    <a:lnTo>
                      <a:pt x="8469" y="0"/>
                    </a:lnTo>
                    <a:cubicBezTo>
                      <a:pt x="-2823" y="0"/>
                      <a:pt x="-2823" y="17506"/>
                      <a:pt x="8469" y="17506"/>
                    </a:cubicBezTo>
                    <a:lnTo>
                      <a:pt x="37651" y="17506"/>
                    </a:lnTo>
                    <a:cubicBezTo>
                      <a:pt x="48947" y="17506"/>
                      <a:pt x="48947" y="0"/>
                      <a:pt x="37651" y="0"/>
                    </a:cubicBezTo>
                    <a:close/>
                  </a:path>
                </a:pathLst>
              </a:custGeom>
              <a:solidFill>
                <a:schemeClr val="accent6"/>
              </a:solidFill>
              <a:ln>
                <a:noFill/>
              </a:ln>
            </p:spPr>
            <p:txBody>
              <a:bodyPr spcFirstLastPara="1" wrap="square" lIns="68575" tIns="34275" rIns="68575" bIns="3427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grpSp>
        <p:nvGrpSpPr>
          <p:cNvPr id="152" name="Google Shape;152;p20"/>
          <p:cNvGrpSpPr/>
          <p:nvPr/>
        </p:nvGrpSpPr>
        <p:grpSpPr>
          <a:xfrm>
            <a:off x="5873996" y="1811380"/>
            <a:ext cx="448865" cy="448583"/>
            <a:chOff x="1760433" y="2010598"/>
            <a:chExt cx="448865" cy="448583"/>
          </a:xfrm>
        </p:grpSpPr>
        <p:sp>
          <p:nvSpPr>
            <p:cNvPr id="153" name="Google Shape;153;p20"/>
            <p:cNvSpPr/>
            <p:nvPr/>
          </p:nvSpPr>
          <p:spPr>
            <a:xfrm>
              <a:off x="2006146" y="2347842"/>
              <a:ext cx="59162" cy="73642"/>
            </a:xfrm>
            <a:custGeom>
              <a:avLst/>
              <a:gdLst/>
              <a:ahLst/>
              <a:cxnLst/>
              <a:rect l="l" t="t" r="r" b="b"/>
              <a:pathLst>
                <a:path w="78883" h="98189" extrusionOk="0">
                  <a:moveTo>
                    <a:pt x="78445" y="98189"/>
                  </a:moveTo>
                  <a:lnTo>
                    <a:pt x="434" y="98189"/>
                  </a:lnTo>
                  <a:lnTo>
                    <a:pt x="0" y="0"/>
                  </a:lnTo>
                  <a:lnTo>
                    <a:pt x="78884" y="0"/>
                  </a:lnTo>
                  <a:close/>
                </a:path>
              </a:pathLst>
            </a:custGeom>
            <a:solidFill>
              <a:schemeClr val="lt2"/>
            </a:solidFill>
            <a:ln>
              <a:noFill/>
            </a:ln>
          </p:spPr>
          <p:txBody>
            <a:bodyPr spcFirstLastPara="1" wrap="square" lIns="68575" tIns="34275" rIns="68575" bIns="3427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54" name="Google Shape;154;p20"/>
            <p:cNvSpPr/>
            <p:nvPr/>
          </p:nvSpPr>
          <p:spPr>
            <a:xfrm>
              <a:off x="1868287" y="2139022"/>
              <a:ext cx="334436" cy="215456"/>
            </a:xfrm>
            <a:custGeom>
              <a:avLst/>
              <a:gdLst/>
              <a:ahLst/>
              <a:cxnLst/>
              <a:rect l="l" t="t" r="r" b="b"/>
              <a:pathLst>
                <a:path w="445915" h="287275" extrusionOk="0">
                  <a:moveTo>
                    <a:pt x="306230" y="287276"/>
                  </a:moveTo>
                  <a:lnTo>
                    <a:pt x="43259" y="287276"/>
                  </a:lnTo>
                  <a:cubicBezTo>
                    <a:pt x="19369" y="287276"/>
                    <a:pt x="0" y="267911"/>
                    <a:pt x="0" y="244017"/>
                  </a:cubicBezTo>
                  <a:lnTo>
                    <a:pt x="0" y="43259"/>
                  </a:lnTo>
                  <a:cubicBezTo>
                    <a:pt x="0" y="19369"/>
                    <a:pt x="19369" y="0"/>
                    <a:pt x="43259" y="0"/>
                  </a:cubicBezTo>
                  <a:lnTo>
                    <a:pt x="402656" y="0"/>
                  </a:lnTo>
                  <a:cubicBezTo>
                    <a:pt x="426546" y="0"/>
                    <a:pt x="445916" y="19369"/>
                    <a:pt x="445916" y="43259"/>
                  </a:cubicBezTo>
                  <a:lnTo>
                    <a:pt x="445916" y="244017"/>
                  </a:lnTo>
                  <a:cubicBezTo>
                    <a:pt x="445916" y="267911"/>
                    <a:pt x="426546" y="287276"/>
                    <a:pt x="402656" y="287276"/>
                  </a:cubicBezTo>
                  <a:lnTo>
                    <a:pt x="392730" y="287276"/>
                  </a:lnTo>
                </a:path>
              </a:pathLst>
            </a:custGeom>
            <a:solidFill>
              <a:schemeClr val="lt1"/>
            </a:solidFill>
            <a:ln>
              <a:noFill/>
            </a:ln>
          </p:spPr>
          <p:txBody>
            <a:bodyPr spcFirstLastPara="1" wrap="square" lIns="68575" tIns="34275" rIns="68575" bIns="3427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55" name="Google Shape;155;p20"/>
            <p:cNvSpPr/>
            <p:nvPr/>
          </p:nvSpPr>
          <p:spPr>
            <a:xfrm>
              <a:off x="1868287" y="2301939"/>
              <a:ext cx="334436" cy="52540"/>
            </a:xfrm>
            <a:custGeom>
              <a:avLst/>
              <a:gdLst/>
              <a:ahLst/>
              <a:cxnLst/>
              <a:rect l="l" t="t" r="r" b="b"/>
              <a:pathLst>
                <a:path w="445915" h="70053" extrusionOk="0">
                  <a:moveTo>
                    <a:pt x="0" y="0"/>
                  </a:moveTo>
                  <a:lnTo>
                    <a:pt x="0" y="26794"/>
                  </a:lnTo>
                  <a:cubicBezTo>
                    <a:pt x="0" y="50688"/>
                    <a:pt x="19369" y="70053"/>
                    <a:pt x="43259" y="70053"/>
                  </a:cubicBezTo>
                  <a:lnTo>
                    <a:pt x="402656" y="70053"/>
                  </a:lnTo>
                  <a:cubicBezTo>
                    <a:pt x="426546" y="70053"/>
                    <a:pt x="445916" y="50688"/>
                    <a:pt x="445916" y="26794"/>
                  </a:cubicBezTo>
                  <a:lnTo>
                    <a:pt x="445916" y="0"/>
                  </a:lnTo>
                  <a:close/>
                </a:path>
              </a:pathLst>
            </a:custGeom>
            <a:solidFill>
              <a:schemeClr val="dk2"/>
            </a:solidFill>
            <a:ln>
              <a:noFill/>
            </a:ln>
          </p:spPr>
          <p:txBody>
            <a:bodyPr spcFirstLastPara="1" wrap="square" lIns="68575" tIns="34275" rIns="68575" bIns="3427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56" name="Google Shape;156;p20"/>
            <p:cNvSpPr/>
            <p:nvPr/>
          </p:nvSpPr>
          <p:spPr>
            <a:xfrm>
              <a:off x="1951552" y="2089218"/>
              <a:ext cx="77587" cy="72326"/>
            </a:xfrm>
            <a:custGeom>
              <a:avLst/>
              <a:gdLst/>
              <a:ahLst/>
              <a:cxnLst/>
              <a:rect l="l" t="t" r="r" b="b"/>
              <a:pathLst>
                <a:path w="103449" h="96435" extrusionOk="0">
                  <a:moveTo>
                    <a:pt x="89929" y="7014"/>
                  </a:moveTo>
                  <a:cubicBezTo>
                    <a:pt x="98345" y="16502"/>
                    <a:pt x="103449" y="28990"/>
                    <a:pt x="103449" y="42666"/>
                  </a:cubicBezTo>
                  <a:cubicBezTo>
                    <a:pt x="103449" y="72363"/>
                    <a:pt x="79377" y="96436"/>
                    <a:pt x="49679" y="96436"/>
                  </a:cubicBezTo>
                  <a:cubicBezTo>
                    <a:pt x="30063" y="96436"/>
                    <a:pt x="12899" y="85929"/>
                    <a:pt x="3507" y="70240"/>
                  </a:cubicBezTo>
                  <a:lnTo>
                    <a:pt x="0" y="65460"/>
                  </a:lnTo>
                  <a:lnTo>
                    <a:pt x="85331" y="0"/>
                  </a:lnTo>
                  <a:close/>
                </a:path>
              </a:pathLst>
            </a:custGeom>
            <a:solidFill>
              <a:schemeClr val="accent5"/>
            </a:solidFill>
            <a:ln>
              <a:noFill/>
            </a:ln>
          </p:spPr>
          <p:txBody>
            <a:bodyPr spcFirstLastPara="1" wrap="square" lIns="68575" tIns="34275" rIns="68575" bIns="3427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57" name="Google Shape;157;p20"/>
            <p:cNvSpPr/>
            <p:nvPr/>
          </p:nvSpPr>
          <p:spPr>
            <a:xfrm>
              <a:off x="1767008" y="2159271"/>
              <a:ext cx="41680" cy="41677"/>
            </a:xfrm>
            <a:custGeom>
              <a:avLst/>
              <a:gdLst/>
              <a:ahLst/>
              <a:cxnLst/>
              <a:rect l="l" t="t" r="r" b="b"/>
              <a:pathLst>
                <a:path w="55573" h="55569" extrusionOk="0">
                  <a:moveTo>
                    <a:pt x="55574" y="27785"/>
                  </a:moveTo>
                  <a:cubicBezTo>
                    <a:pt x="55574" y="43131"/>
                    <a:pt x="43131" y="55569"/>
                    <a:pt x="27789" y="55569"/>
                  </a:cubicBezTo>
                  <a:cubicBezTo>
                    <a:pt x="12443" y="55569"/>
                    <a:pt x="0" y="43131"/>
                    <a:pt x="0" y="27785"/>
                  </a:cubicBezTo>
                  <a:cubicBezTo>
                    <a:pt x="0" y="12438"/>
                    <a:pt x="12443" y="0"/>
                    <a:pt x="27789" y="0"/>
                  </a:cubicBezTo>
                  <a:cubicBezTo>
                    <a:pt x="43131" y="0"/>
                    <a:pt x="55574" y="12438"/>
                    <a:pt x="55574" y="27785"/>
                  </a:cubicBezTo>
                  <a:close/>
                </a:path>
              </a:pathLst>
            </a:custGeom>
            <a:solidFill>
              <a:schemeClr val="accent3"/>
            </a:solidFill>
            <a:ln>
              <a:noFill/>
            </a:ln>
          </p:spPr>
          <p:txBody>
            <a:bodyPr spcFirstLastPara="1" wrap="square" lIns="68575" tIns="34275" rIns="68575" bIns="3427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58" name="Google Shape;158;p20"/>
            <p:cNvSpPr/>
            <p:nvPr/>
          </p:nvSpPr>
          <p:spPr>
            <a:xfrm>
              <a:off x="1904137" y="2016893"/>
              <a:ext cx="71449" cy="74955"/>
            </a:xfrm>
            <a:custGeom>
              <a:avLst/>
              <a:gdLst/>
              <a:ahLst/>
              <a:cxnLst/>
              <a:rect l="l" t="t" r="r" b="b"/>
              <a:pathLst>
                <a:path w="95265" h="99940" extrusionOk="0">
                  <a:moveTo>
                    <a:pt x="95265" y="59029"/>
                  </a:moveTo>
                  <a:lnTo>
                    <a:pt x="56983" y="12665"/>
                  </a:lnTo>
                  <a:cubicBezTo>
                    <a:pt x="46495" y="-1321"/>
                    <a:pt x="26651" y="-4157"/>
                    <a:pt x="12665" y="6332"/>
                  </a:cubicBezTo>
                  <a:cubicBezTo>
                    <a:pt x="-1321" y="16820"/>
                    <a:pt x="-4157" y="36664"/>
                    <a:pt x="6332" y="50650"/>
                  </a:cubicBezTo>
                  <a:lnTo>
                    <a:pt x="46810" y="99941"/>
                  </a:lnTo>
                  <a:close/>
                </a:path>
              </a:pathLst>
            </a:custGeom>
            <a:solidFill>
              <a:schemeClr val="accent4"/>
            </a:solidFill>
            <a:ln>
              <a:noFill/>
            </a:ln>
          </p:spPr>
          <p:txBody>
            <a:bodyPr spcFirstLastPara="1" wrap="square" lIns="68575" tIns="34275" rIns="68575" bIns="3427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59" name="Google Shape;159;p20"/>
            <p:cNvSpPr/>
            <p:nvPr/>
          </p:nvSpPr>
          <p:spPr>
            <a:xfrm>
              <a:off x="1919111" y="2051267"/>
              <a:ext cx="120545" cy="107148"/>
            </a:xfrm>
            <a:custGeom>
              <a:avLst/>
              <a:gdLst/>
              <a:ahLst/>
              <a:cxnLst/>
              <a:rect l="l" t="t" r="r" b="b"/>
              <a:pathLst>
                <a:path w="160727" h="142864" extrusionOk="0">
                  <a:moveTo>
                    <a:pt x="17863" y="142865"/>
                  </a:moveTo>
                  <a:cubicBezTo>
                    <a:pt x="-11725" y="103418"/>
                    <a:pt x="-3730" y="47452"/>
                    <a:pt x="35721" y="17863"/>
                  </a:cubicBezTo>
                  <a:cubicBezTo>
                    <a:pt x="75172" y="-11725"/>
                    <a:pt x="131139" y="-3730"/>
                    <a:pt x="160727" y="35721"/>
                  </a:cubicBezTo>
                  <a:close/>
                </a:path>
              </a:pathLst>
            </a:custGeom>
            <a:solidFill>
              <a:schemeClr val="accent3"/>
            </a:solidFill>
            <a:ln>
              <a:noFill/>
            </a:ln>
          </p:spPr>
          <p:txBody>
            <a:bodyPr spcFirstLastPara="1" wrap="square" lIns="68575" tIns="34275" rIns="68575" bIns="3427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60" name="Google Shape;160;p20"/>
            <p:cNvSpPr/>
            <p:nvPr/>
          </p:nvSpPr>
          <p:spPr>
            <a:xfrm>
              <a:off x="1767008" y="2382074"/>
              <a:ext cx="130240" cy="40286"/>
            </a:xfrm>
            <a:custGeom>
              <a:avLst/>
              <a:gdLst/>
              <a:ahLst/>
              <a:cxnLst/>
              <a:rect l="l" t="t" r="r" b="b"/>
              <a:pathLst>
                <a:path w="173653" h="53715" extrusionOk="0">
                  <a:moveTo>
                    <a:pt x="173653" y="43848"/>
                  </a:moveTo>
                  <a:lnTo>
                    <a:pt x="173585" y="53716"/>
                  </a:lnTo>
                  <a:lnTo>
                    <a:pt x="0" y="53716"/>
                  </a:lnTo>
                  <a:lnTo>
                    <a:pt x="0" y="43848"/>
                  </a:lnTo>
                  <a:cubicBezTo>
                    <a:pt x="0" y="19634"/>
                    <a:pt x="19634" y="0"/>
                    <a:pt x="43848" y="0"/>
                  </a:cubicBezTo>
                  <a:lnTo>
                    <a:pt x="129805" y="0"/>
                  </a:lnTo>
                  <a:cubicBezTo>
                    <a:pt x="154023" y="0"/>
                    <a:pt x="173653" y="19634"/>
                    <a:pt x="173653" y="43848"/>
                  </a:cubicBezTo>
                  <a:close/>
                </a:path>
              </a:pathLst>
            </a:custGeom>
            <a:solidFill>
              <a:schemeClr val="accent4"/>
            </a:solidFill>
            <a:ln>
              <a:noFill/>
            </a:ln>
          </p:spPr>
          <p:txBody>
            <a:bodyPr spcFirstLastPara="1" wrap="square" lIns="68575" tIns="34275" rIns="68575" bIns="3427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61" name="Google Shape;161;p20"/>
            <p:cNvSpPr/>
            <p:nvPr/>
          </p:nvSpPr>
          <p:spPr>
            <a:xfrm>
              <a:off x="1767008" y="2415786"/>
              <a:ext cx="435715" cy="36821"/>
            </a:xfrm>
            <a:custGeom>
              <a:avLst/>
              <a:gdLst/>
              <a:ahLst/>
              <a:cxnLst/>
              <a:rect l="l" t="t" r="r" b="b"/>
              <a:pathLst>
                <a:path w="580953" h="49094" extrusionOk="0">
                  <a:moveTo>
                    <a:pt x="0" y="0"/>
                  </a:moveTo>
                  <a:lnTo>
                    <a:pt x="580953" y="0"/>
                  </a:lnTo>
                  <a:lnTo>
                    <a:pt x="580953" y="49095"/>
                  </a:lnTo>
                  <a:lnTo>
                    <a:pt x="0" y="49095"/>
                  </a:lnTo>
                  <a:close/>
                </a:path>
              </a:pathLst>
            </a:custGeom>
            <a:solidFill>
              <a:schemeClr val="accent6"/>
            </a:solidFill>
            <a:ln>
              <a:noFill/>
            </a:ln>
          </p:spPr>
          <p:txBody>
            <a:bodyPr spcFirstLastPara="1" wrap="square" lIns="68575" tIns="34275" rIns="68575" bIns="3427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62" name="Google Shape;162;p20"/>
            <p:cNvSpPr/>
            <p:nvPr/>
          </p:nvSpPr>
          <p:spPr>
            <a:xfrm>
              <a:off x="2098631" y="2323784"/>
              <a:ext cx="63625" cy="91973"/>
            </a:xfrm>
            <a:custGeom>
              <a:avLst/>
              <a:gdLst/>
              <a:ahLst/>
              <a:cxnLst/>
              <a:rect l="l" t="t" r="r" b="b"/>
              <a:pathLst>
                <a:path w="84833" h="122631" extrusionOk="0">
                  <a:moveTo>
                    <a:pt x="42419" y="122632"/>
                  </a:moveTo>
                  <a:cubicBezTo>
                    <a:pt x="18990" y="122632"/>
                    <a:pt x="0" y="103637"/>
                    <a:pt x="0" y="80213"/>
                  </a:cubicBezTo>
                  <a:lnTo>
                    <a:pt x="0" y="0"/>
                  </a:lnTo>
                  <a:lnTo>
                    <a:pt x="84833" y="0"/>
                  </a:lnTo>
                  <a:lnTo>
                    <a:pt x="84833" y="80213"/>
                  </a:lnTo>
                  <a:cubicBezTo>
                    <a:pt x="84833" y="103637"/>
                    <a:pt x="65843" y="122632"/>
                    <a:pt x="42419" y="122632"/>
                  </a:cubicBezTo>
                  <a:close/>
                </a:path>
              </a:pathLst>
            </a:custGeom>
            <a:solidFill>
              <a:schemeClr val="accent5"/>
            </a:solidFill>
            <a:ln>
              <a:noFill/>
            </a:ln>
          </p:spPr>
          <p:txBody>
            <a:bodyPr spcFirstLastPara="1" wrap="square" lIns="68575" tIns="34275" rIns="68575" bIns="3427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63" name="Google Shape;163;p20"/>
            <p:cNvSpPr/>
            <p:nvPr/>
          </p:nvSpPr>
          <p:spPr>
            <a:xfrm>
              <a:off x="1760433" y="2010598"/>
              <a:ext cx="448865" cy="448583"/>
            </a:xfrm>
            <a:custGeom>
              <a:avLst/>
              <a:gdLst/>
              <a:ahLst/>
              <a:cxnLst/>
              <a:rect l="l" t="t" r="r" b="b"/>
              <a:pathLst>
                <a:path w="598487" h="598110" extrusionOk="0">
                  <a:moveTo>
                    <a:pt x="544530" y="467274"/>
                  </a:moveTo>
                  <a:lnTo>
                    <a:pt x="546462" y="467274"/>
                  </a:lnTo>
                  <a:cubicBezTo>
                    <a:pt x="575196" y="467274"/>
                    <a:pt x="598488" y="443982"/>
                    <a:pt x="598488" y="415248"/>
                  </a:cubicBezTo>
                  <a:lnTo>
                    <a:pt x="598488" y="214491"/>
                  </a:lnTo>
                  <a:cubicBezTo>
                    <a:pt x="598488" y="185756"/>
                    <a:pt x="575196" y="162464"/>
                    <a:pt x="546462" y="162464"/>
                  </a:cubicBezTo>
                  <a:lnTo>
                    <a:pt x="365220" y="162464"/>
                  </a:lnTo>
                  <a:cubicBezTo>
                    <a:pt x="366402" y="157666"/>
                    <a:pt x="367042" y="152652"/>
                    <a:pt x="367042" y="147492"/>
                  </a:cubicBezTo>
                  <a:cubicBezTo>
                    <a:pt x="367042" y="135045"/>
                    <a:pt x="363343" y="122977"/>
                    <a:pt x="356503" y="112749"/>
                  </a:cubicBezTo>
                  <a:lnTo>
                    <a:pt x="377553" y="96959"/>
                  </a:lnTo>
                  <a:cubicBezTo>
                    <a:pt x="381379" y="94092"/>
                    <a:pt x="382174" y="88512"/>
                    <a:pt x="379306" y="84686"/>
                  </a:cubicBezTo>
                  <a:cubicBezTo>
                    <a:pt x="363594" y="63732"/>
                    <a:pt x="340659" y="50152"/>
                    <a:pt x="314733" y="46449"/>
                  </a:cubicBezTo>
                  <a:cubicBezTo>
                    <a:pt x="302838" y="44751"/>
                    <a:pt x="290975" y="45248"/>
                    <a:pt x="279583" y="47773"/>
                  </a:cubicBezTo>
                  <a:lnTo>
                    <a:pt x="256045" y="16391"/>
                  </a:lnTo>
                  <a:cubicBezTo>
                    <a:pt x="243529" y="-303"/>
                    <a:pt x="218603" y="-5230"/>
                    <a:pt x="201151" y="6208"/>
                  </a:cubicBezTo>
                  <a:cubicBezTo>
                    <a:pt x="181485" y="19098"/>
                    <a:pt x="177033" y="45778"/>
                    <a:pt x="190923" y="64303"/>
                  </a:cubicBezTo>
                  <a:lnTo>
                    <a:pt x="198115" y="73891"/>
                  </a:lnTo>
                  <a:lnTo>
                    <a:pt x="57561" y="196130"/>
                  </a:lnTo>
                  <a:cubicBezTo>
                    <a:pt x="49333" y="190331"/>
                    <a:pt x="38630" y="187820"/>
                    <a:pt x="27365" y="190596"/>
                  </a:cubicBezTo>
                  <a:cubicBezTo>
                    <a:pt x="15918" y="193413"/>
                    <a:pt x="3973" y="205317"/>
                    <a:pt x="1142" y="216764"/>
                  </a:cubicBezTo>
                  <a:cubicBezTo>
                    <a:pt x="-4725" y="240517"/>
                    <a:pt x="12809" y="261864"/>
                    <a:pt x="35443" y="262540"/>
                  </a:cubicBezTo>
                  <a:lnTo>
                    <a:pt x="83633" y="486534"/>
                  </a:lnTo>
                  <a:lnTo>
                    <a:pt x="52616" y="486534"/>
                  </a:lnTo>
                  <a:cubicBezTo>
                    <a:pt x="23603" y="486534"/>
                    <a:pt x="1" y="510136"/>
                    <a:pt x="1" y="539149"/>
                  </a:cubicBezTo>
                  <a:cubicBezTo>
                    <a:pt x="1" y="539336"/>
                    <a:pt x="19" y="539519"/>
                    <a:pt x="28" y="539697"/>
                  </a:cubicBezTo>
                  <a:cubicBezTo>
                    <a:pt x="19" y="539884"/>
                    <a:pt x="1" y="540062"/>
                    <a:pt x="1" y="540249"/>
                  </a:cubicBezTo>
                  <a:lnTo>
                    <a:pt x="1" y="589344"/>
                  </a:lnTo>
                  <a:cubicBezTo>
                    <a:pt x="1" y="594184"/>
                    <a:pt x="3928" y="598111"/>
                    <a:pt x="8768" y="598111"/>
                  </a:cubicBezTo>
                  <a:lnTo>
                    <a:pt x="79487" y="598111"/>
                  </a:lnTo>
                  <a:cubicBezTo>
                    <a:pt x="90798" y="598111"/>
                    <a:pt x="90798" y="580577"/>
                    <a:pt x="79487" y="580577"/>
                  </a:cubicBezTo>
                  <a:lnTo>
                    <a:pt x="17535" y="580577"/>
                  </a:lnTo>
                  <a:cubicBezTo>
                    <a:pt x="17535" y="580577"/>
                    <a:pt x="16923" y="542816"/>
                    <a:pt x="18644" y="530382"/>
                  </a:cubicBezTo>
                  <a:cubicBezTo>
                    <a:pt x="20781" y="514917"/>
                    <a:pt x="36301" y="504068"/>
                    <a:pt x="52616" y="504068"/>
                  </a:cubicBezTo>
                  <a:lnTo>
                    <a:pt x="138573" y="504068"/>
                  </a:lnTo>
                  <a:cubicBezTo>
                    <a:pt x="154892" y="504068"/>
                    <a:pt x="170389" y="514921"/>
                    <a:pt x="172544" y="530382"/>
                  </a:cubicBezTo>
                  <a:cubicBezTo>
                    <a:pt x="172983" y="533514"/>
                    <a:pt x="172855" y="543030"/>
                    <a:pt x="172855" y="543030"/>
                  </a:cubicBezTo>
                  <a:cubicBezTo>
                    <a:pt x="172937" y="546359"/>
                    <a:pt x="175658" y="549016"/>
                    <a:pt x="178992" y="549016"/>
                  </a:cubicBezTo>
                  <a:lnTo>
                    <a:pt x="580954" y="549016"/>
                  </a:lnTo>
                  <a:lnTo>
                    <a:pt x="580954" y="580577"/>
                  </a:lnTo>
                  <a:lnTo>
                    <a:pt x="128582" y="580577"/>
                  </a:lnTo>
                  <a:cubicBezTo>
                    <a:pt x="117276" y="580577"/>
                    <a:pt x="117276" y="598111"/>
                    <a:pt x="128582" y="598111"/>
                  </a:cubicBezTo>
                  <a:lnTo>
                    <a:pt x="589721" y="598111"/>
                  </a:lnTo>
                  <a:cubicBezTo>
                    <a:pt x="594561" y="598111"/>
                    <a:pt x="598488" y="594184"/>
                    <a:pt x="598488" y="589344"/>
                  </a:cubicBezTo>
                  <a:lnTo>
                    <a:pt x="598488" y="540249"/>
                  </a:lnTo>
                  <a:cubicBezTo>
                    <a:pt x="598488" y="535409"/>
                    <a:pt x="594561" y="531482"/>
                    <a:pt x="589721" y="531482"/>
                  </a:cubicBezTo>
                  <a:lnTo>
                    <a:pt x="531832" y="531482"/>
                  </a:lnTo>
                  <a:cubicBezTo>
                    <a:pt x="539731" y="522474"/>
                    <a:pt x="544530" y="510688"/>
                    <a:pt x="544530" y="497794"/>
                  </a:cubicBezTo>
                  <a:close/>
                  <a:moveTo>
                    <a:pt x="312253" y="63809"/>
                  </a:moveTo>
                  <a:cubicBezTo>
                    <a:pt x="330623" y="66430"/>
                    <a:pt x="347166" y="75092"/>
                    <a:pt x="359645" y="88476"/>
                  </a:cubicBezTo>
                  <a:lnTo>
                    <a:pt x="338403" y="104407"/>
                  </a:lnTo>
                  <a:cubicBezTo>
                    <a:pt x="333485" y="108096"/>
                    <a:pt x="334020" y="116078"/>
                    <a:pt x="339399" y="119073"/>
                  </a:cubicBezTo>
                  <a:cubicBezTo>
                    <a:pt x="345928" y="127086"/>
                    <a:pt x="349508" y="137104"/>
                    <a:pt x="349508" y="147492"/>
                  </a:cubicBezTo>
                  <a:cubicBezTo>
                    <a:pt x="349508" y="172309"/>
                    <a:pt x="329321" y="192496"/>
                    <a:pt x="304504" y="192496"/>
                  </a:cubicBezTo>
                  <a:cubicBezTo>
                    <a:pt x="291277" y="192496"/>
                    <a:pt x="279108" y="186866"/>
                    <a:pt x="270647" y="177140"/>
                  </a:cubicBezTo>
                  <a:lnTo>
                    <a:pt x="318532" y="141228"/>
                  </a:lnTo>
                  <a:cubicBezTo>
                    <a:pt x="327577" y="134442"/>
                    <a:pt x="317061" y="120415"/>
                    <a:pt x="308011" y="127201"/>
                  </a:cubicBezTo>
                  <a:lnTo>
                    <a:pt x="231561" y="184537"/>
                  </a:lnTo>
                  <a:cubicBezTo>
                    <a:pt x="221602" y="167784"/>
                    <a:pt x="218073" y="148109"/>
                    <a:pt x="221744" y="128548"/>
                  </a:cubicBezTo>
                  <a:cubicBezTo>
                    <a:pt x="225182" y="110228"/>
                    <a:pt x="234981" y="93553"/>
                    <a:pt x="249323" y="81649"/>
                  </a:cubicBezTo>
                  <a:cubicBezTo>
                    <a:pt x="267067" y="66919"/>
                    <a:pt x="289610" y="60572"/>
                    <a:pt x="312253" y="63809"/>
                  </a:cubicBezTo>
                  <a:close/>
                  <a:moveTo>
                    <a:pt x="211297" y="20532"/>
                  </a:moveTo>
                  <a:cubicBezTo>
                    <a:pt x="221438" y="14281"/>
                    <a:pt x="234744" y="17212"/>
                    <a:pt x="241890" y="26742"/>
                  </a:cubicBezTo>
                  <a:lnTo>
                    <a:pt x="261958" y="53495"/>
                  </a:lnTo>
                  <a:cubicBezTo>
                    <a:pt x="254967" y="56531"/>
                    <a:pt x="248282" y="60389"/>
                    <a:pt x="242031" y="65074"/>
                  </a:cubicBezTo>
                  <a:cubicBezTo>
                    <a:pt x="235780" y="69759"/>
                    <a:pt x="230205" y="75101"/>
                    <a:pt x="225338" y="80960"/>
                  </a:cubicBezTo>
                  <a:lnTo>
                    <a:pt x="204950" y="53782"/>
                  </a:lnTo>
                  <a:cubicBezTo>
                    <a:pt x="196955" y="43120"/>
                    <a:pt x="199690" y="27692"/>
                    <a:pt x="211297" y="20532"/>
                  </a:cubicBezTo>
                  <a:close/>
                  <a:moveTo>
                    <a:pt x="39032" y="244878"/>
                  </a:moveTo>
                  <a:cubicBezTo>
                    <a:pt x="26607" y="246458"/>
                    <a:pt x="16115" y="235960"/>
                    <a:pt x="17694" y="223536"/>
                  </a:cubicBezTo>
                  <a:cubicBezTo>
                    <a:pt x="18767" y="215070"/>
                    <a:pt x="25607" y="208230"/>
                    <a:pt x="34078" y="207157"/>
                  </a:cubicBezTo>
                  <a:cubicBezTo>
                    <a:pt x="46497" y="205578"/>
                    <a:pt x="56995" y="216070"/>
                    <a:pt x="55415" y="228495"/>
                  </a:cubicBezTo>
                  <a:cubicBezTo>
                    <a:pt x="54342" y="236965"/>
                    <a:pt x="47502" y="243800"/>
                    <a:pt x="39032" y="244878"/>
                  </a:cubicBezTo>
                  <a:close/>
                  <a:moveTo>
                    <a:pt x="190626" y="531482"/>
                  </a:moveTo>
                  <a:cubicBezTo>
                    <a:pt x="186900" y="506090"/>
                    <a:pt x="164983" y="486534"/>
                    <a:pt x="138573" y="486534"/>
                  </a:cubicBezTo>
                  <a:lnTo>
                    <a:pt x="101569" y="486534"/>
                  </a:lnTo>
                  <a:lnTo>
                    <a:pt x="52589" y="258855"/>
                  </a:lnTo>
                  <a:cubicBezTo>
                    <a:pt x="64725" y="252905"/>
                    <a:pt x="73109" y="240421"/>
                    <a:pt x="73109" y="226015"/>
                  </a:cubicBezTo>
                  <a:cubicBezTo>
                    <a:pt x="73109" y="220016"/>
                    <a:pt x="71647" y="214354"/>
                    <a:pt x="69072" y="209354"/>
                  </a:cubicBezTo>
                  <a:lnTo>
                    <a:pt x="208662" y="87950"/>
                  </a:lnTo>
                  <a:lnTo>
                    <a:pt x="214909" y="96279"/>
                  </a:lnTo>
                  <a:cubicBezTo>
                    <a:pt x="209292" y="106507"/>
                    <a:pt x="205493" y="117758"/>
                    <a:pt x="203795" y="129653"/>
                  </a:cubicBezTo>
                  <a:cubicBezTo>
                    <a:pt x="202210" y="140734"/>
                    <a:pt x="202530" y="151794"/>
                    <a:pt x="204621" y="162464"/>
                  </a:cubicBezTo>
                  <a:lnTo>
                    <a:pt x="187065" y="162464"/>
                  </a:lnTo>
                  <a:cubicBezTo>
                    <a:pt x="158330" y="162464"/>
                    <a:pt x="135038" y="185756"/>
                    <a:pt x="135038" y="214491"/>
                  </a:cubicBezTo>
                  <a:lnTo>
                    <a:pt x="135038" y="415248"/>
                  </a:lnTo>
                  <a:cubicBezTo>
                    <a:pt x="135038" y="443982"/>
                    <a:pt x="158330" y="467274"/>
                    <a:pt x="187065" y="467274"/>
                  </a:cubicBezTo>
                  <a:lnTo>
                    <a:pt x="318888" y="467274"/>
                  </a:lnTo>
                  <a:lnTo>
                    <a:pt x="319244" y="531482"/>
                  </a:lnTo>
                  <a:close/>
                  <a:moveTo>
                    <a:pt x="397347" y="529871"/>
                  </a:moveTo>
                  <a:lnTo>
                    <a:pt x="336769" y="529871"/>
                  </a:lnTo>
                  <a:lnTo>
                    <a:pt x="336435" y="469041"/>
                  </a:lnTo>
                  <a:lnTo>
                    <a:pt x="397685" y="469041"/>
                  </a:lnTo>
                  <a:close/>
                  <a:moveTo>
                    <a:pt x="414872" y="531482"/>
                  </a:moveTo>
                  <a:lnTo>
                    <a:pt x="415228" y="467274"/>
                  </a:lnTo>
                  <a:lnTo>
                    <a:pt x="442163" y="467274"/>
                  </a:lnTo>
                  <a:lnTo>
                    <a:pt x="442163" y="497794"/>
                  </a:lnTo>
                  <a:cubicBezTo>
                    <a:pt x="442163" y="510688"/>
                    <a:pt x="446967" y="522474"/>
                    <a:pt x="454861" y="531482"/>
                  </a:cubicBezTo>
                  <a:close/>
                  <a:moveTo>
                    <a:pt x="526997" y="497794"/>
                  </a:moveTo>
                  <a:cubicBezTo>
                    <a:pt x="526997" y="517209"/>
                    <a:pt x="510476" y="532834"/>
                    <a:pt x="490755" y="531345"/>
                  </a:cubicBezTo>
                  <a:cubicBezTo>
                    <a:pt x="473103" y="530017"/>
                    <a:pt x="459697" y="514816"/>
                    <a:pt x="459697" y="497113"/>
                  </a:cubicBezTo>
                  <a:lnTo>
                    <a:pt x="459697" y="426348"/>
                  </a:lnTo>
                  <a:lnTo>
                    <a:pt x="526997" y="426348"/>
                  </a:lnTo>
                  <a:close/>
                  <a:moveTo>
                    <a:pt x="535763" y="408814"/>
                  </a:moveTo>
                  <a:lnTo>
                    <a:pt x="529522" y="408814"/>
                  </a:lnTo>
                  <a:lnTo>
                    <a:pt x="529522" y="353222"/>
                  </a:lnTo>
                  <a:cubicBezTo>
                    <a:pt x="529522" y="341917"/>
                    <a:pt x="511988" y="341917"/>
                    <a:pt x="511988" y="353222"/>
                  </a:cubicBezTo>
                  <a:lnTo>
                    <a:pt x="511988" y="408814"/>
                  </a:lnTo>
                  <a:lnTo>
                    <a:pt x="500299" y="408814"/>
                  </a:lnTo>
                  <a:lnTo>
                    <a:pt x="500299" y="353222"/>
                  </a:lnTo>
                  <a:cubicBezTo>
                    <a:pt x="500299" y="341917"/>
                    <a:pt x="482765" y="341917"/>
                    <a:pt x="482765" y="353222"/>
                  </a:cubicBezTo>
                  <a:lnTo>
                    <a:pt x="482765" y="408814"/>
                  </a:lnTo>
                  <a:lnTo>
                    <a:pt x="476706" y="408814"/>
                  </a:lnTo>
                  <a:lnTo>
                    <a:pt x="463665" y="366980"/>
                  </a:lnTo>
                  <a:cubicBezTo>
                    <a:pt x="460300" y="356181"/>
                    <a:pt x="443560" y="361400"/>
                    <a:pt x="446926" y="372194"/>
                  </a:cubicBezTo>
                  <a:lnTo>
                    <a:pt x="458341" y="408814"/>
                  </a:lnTo>
                  <a:lnTo>
                    <a:pt x="450930" y="408814"/>
                  </a:lnTo>
                  <a:cubicBezTo>
                    <a:pt x="446090" y="408814"/>
                    <a:pt x="442163" y="412737"/>
                    <a:pt x="442163" y="417581"/>
                  </a:cubicBezTo>
                  <a:lnTo>
                    <a:pt x="442163" y="449740"/>
                  </a:lnTo>
                  <a:lnTo>
                    <a:pt x="187065" y="449740"/>
                  </a:lnTo>
                  <a:cubicBezTo>
                    <a:pt x="168015" y="449740"/>
                    <a:pt x="152572" y="434298"/>
                    <a:pt x="152572" y="415248"/>
                  </a:cubicBezTo>
                  <a:lnTo>
                    <a:pt x="152572" y="214491"/>
                  </a:lnTo>
                  <a:cubicBezTo>
                    <a:pt x="152572" y="195441"/>
                    <a:pt x="168015" y="179998"/>
                    <a:pt x="187065" y="179998"/>
                  </a:cubicBezTo>
                  <a:lnTo>
                    <a:pt x="209831" y="179998"/>
                  </a:lnTo>
                  <a:cubicBezTo>
                    <a:pt x="213000" y="187870"/>
                    <a:pt x="217192" y="195381"/>
                    <a:pt x="222420" y="202349"/>
                  </a:cubicBezTo>
                  <a:cubicBezTo>
                    <a:pt x="225310" y="206203"/>
                    <a:pt x="230899" y="206947"/>
                    <a:pt x="234693" y="204103"/>
                  </a:cubicBezTo>
                  <a:lnTo>
                    <a:pt x="256602" y="187674"/>
                  </a:lnTo>
                  <a:cubicBezTo>
                    <a:pt x="268382" y="201655"/>
                    <a:pt x="285980" y="210029"/>
                    <a:pt x="304504" y="210029"/>
                  </a:cubicBezTo>
                  <a:cubicBezTo>
                    <a:pt x="327093" y="210029"/>
                    <a:pt x="346919" y="197993"/>
                    <a:pt x="357914" y="179998"/>
                  </a:cubicBezTo>
                  <a:lnTo>
                    <a:pt x="546466" y="179998"/>
                  </a:lnTo>
                  <a:cubicBezTo>
                    <a:pt x="565516" y="179998"/>
                    <a:pt x="580959" y="195441"/>
                    <a:pt x="580959" y="214491"/>
                  </a:cubicBezTo>
                  <a:lnTo>
                    <a:pt x="580959" y="415248"/>
                  </a:lnTo>
                  <a:cubicBezTo>
                    <a:pt x="580959" y="434298"/>
                    <a:pt x="565516" y="449740"/>
                    <a:pt x="546466" y="449740"/>
                  </a:cubicBezTo>
                  <a:lnTo>
                    <a:pt x="544535" y="449740"/>
                  </a:lnTo>
                  <a:lnTo>
                    <a:pt x="544535" y="417581"/>
                  </a:lnTo>
                  <a:cubicBezTo>
                    <a:pt x="544530" y="412737"/>
                    <a:pt x="540608" y="408814"/>
                    <a:pt x="535763" y="408814"/>
                  </a:cubicBezTo>
                  <a:close/>
                </a:path>
              </a:pathLst>
            </a:custGeom>
            <a:solidFill>
              <a:schemeClr val="dk1"/>
            </a:solidFill>
            <a:ln>
              <a:noFill/>
            </a:ln>
          </p:spPr>
          <p:txBody>
            <a:bodyPr spcFirstLastPara="1" wrap="square" lIns="68575" tIns="34275" rIns="68575" bIns="3427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nvGrpSpPr>
          <p:cNvPr id="164" name="Google Shape;164;p20"/>
          <p:cNvGrpSpPr/>
          <p:nvPr/>
        </p:nvGrpSpPr>
        <p:grpSpPr>
          <a:xfrm>
            <a:off x="7715048" y="1811239"/>
            <a:ext cx="448865" cy="448865"/>
            <a:chOff x="3981143" y="1333752"/>
            <a:chExt cx="448865" cy="448865"/>
          </a:xfrm>
        </p:grpSpPr>
        <p:sp>
          <p:nvSpPr>
            <p:cNvPr id="165" name="Google Shape;165;p20"/>
            <p:cNvSpPr/>
            <p:nvPr/>
          </p:nvSpPr>
          <p:spPr>
            <a:xfrm>
              <a:off x="4092517" y="1415722"/>
              <a:ext cx="226993" cy="83285"/>
            </a:xfrm>
            <a:custGeom>
              <a:avLst/>
              <a:gdLst/>
              <a:ahLst/>
              <a:cxnLst/>
              <a:rect l="l" t="t" r="r" b="b"/>
              <a:pathLst>
                <a:path w="302658" h="111047" extrusionOk="0">
                  <a:moveTo>
                    <a:pt x="252441" y="0"/>
                  </a:moveTo>
                  <a:lnTo>
                    <a:pt x="260473" y="0"/>
                  </a:lnTo>
                  <a:cubicBezTo>
                    <a:pt x="283774" y="0"/>
                    <a:pt x="302659" y="18885"/>
                    <a:pt x="302659" y="42186"/>
                  </a:cubicBezTo>
                  <a:lnTo>
                    <a:pt x="302659" y="111047"/>
                  </a:lnTo>
                  <a:lnTo>
                    <a:pt x="0" y="111047"/>
                  </a:lnTo>
                  <a:lnTo>
                    <a:pt x="0" y="42186"/>
                  </a:lnTo>
                  <a:cubicBezTo>
                    <a:pt x="0" y="18885"/>
                    <a:pt x="18885" y="0"/>
                    <a:pt x="42186" y="0"/>
                  </a:cubicBezTo>
                  <a:lnTo>
                    <a:pt x="49049" y="0"/>
                  </a:lnTo>
                </a:path>
              </a:pathLst>
            </a:custGeom>
            <a:solidFill>
              <a:schemeClr val="accent2"/>
            </a:solidFill>
            <a:ln>
              <a:noFill/>
            </a:ln>
          </p:spPr>
          <p:txBody>
            <a:bodyPr spcFirstLastPara="1" wrap="square" lIns="68575" tIns="34275" rIns="68575" bIns="3427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66" name="Google Shape;166;p20"/>
            <p:cNvSpPr/>
            <p:nvPr/>
          </p:nvSpPr>
          <p:spPr>
            <a:xfrm>
              <a:off x="3987718" y="1499049"/>
              <a:ext cx="435715" cy="239479"/>
            </a:xfrm>
            <a:custGeom>
              <a:avLst/>
              <a:gdLst/>
              <a:ahLst/>
              <a:cxnLst/>
              <a:rect l="l" t="t" r="r" b="b"/>
              <a:pathLst>
                <a:path w="580953" h="319306" extrusionOk="0">
                  <a:moveTo>
                    <a:pt x="168909" y="319307"/>
                  </a:moveTo>
                  <a:lnTo>
                    <a:pt x="31561" y="319307"/>
                  </a:lnTo>
                  <a:cubicBezTo>
                    <a:pt x="14132" y="319307"/>
                    <a:pt x="0" y="305175"/>
                    <a:pt x="0" y="287746"/>
                  </a:cubicBezTo>
                  <a:lnTo>
                    <a:pt x="0" y="85331"/>
                  </a:lnTo>
                  <a:cubicBezTo>
                    <a:pt x="0" y="38205"/>
                    <a:pt x="38205" y="0"/>
                    <a:pt x="85331" y="0"/>
                  </a:cubicBezTo>
                  <a:lnTo>
                    <a:pt x="495622" y="0"/>
                  </a:lnTo>
                  <a:cubicBezTo>
                    <a:pt x="542749" y="0"/>
                    <a:pt x="580953" y="38205"/>
                    <a:pt x="580953" y="85331"/>
                  </a:cubicBezTo>
                  <a:lnTo>
                    <a:pt x="580953" y="287746"/>
                  </a:lnTo>
                  <a:cubicBezTo>
                    <a:pt x="580953" y="305179"/>
                    <a:pt x="566821" y="319307"/>
                    <a:pt x="549392" y="319307"/>
                  </a:cubicBezTo>
                  <a:close/>
                </a:path>
              </a:pathLst>
            </a:custGeom>
            <a:solidFill>
              <a:schemeClr val="accent1"/>
            </a:solidFill>
            <a:ln>
              <a:noFill/>
            </a:ln>
          </p:spPr>
          <p:txBody>
            <a:bodyPr spcFirstLastPara="1" wrap="square" lIns="68575" tIns="34275" rIns="68575" bIns="3427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67" name="Google Shape;167;p20"/>
            <p:cNvSpPr/>
            <p:nvPr/>
          </p:nvSpPr>
          <p:spPr>
            <a:xfrm>
              <a:off x="4092482" y="1670462"/>
              <a:ext cx="226186" cy="41204"/>
            </a:xfrm>
            <a:custGeom>
              <a:avLst/>
              <a:gdLst/>
              <a:ahLst/>
              <a:cxnLst/>
              <a:rect l="l" t="t" r="r" b="b"/>
              <a:pathLst>
                <a:path w="301581" h="54939" extrusionOk="0">
                  <a:moveTo>
                    <a:pt x="40912" y="54939"/>
                  </a:moveTo>
                  <a:lnTo>
                    <a:pt x="27470" y="54939"/>
                  </a:lnTo>
                  <a:cubicBezTo>
                    <a:pt x="12296" y="54939"/>
                    <a:pt x="0" y="42643"/>
                    <a:pt x="0" y="27470"/>
                  </a:cubicBezTo>
                  <a:cubicBezTo>
                    <a:pt x="0" y="12301"/>
                    <a:pt x="12296" y="0"/>
                    <a:pt x="27470" y="0"/>
                  </a:cubicBezTo>
                  <a:lnTo>
                    <a:pt x="274112" y="0"/>
                  </a:lnTo>
                  <a:cubicBezTo>
                    <a:pt x="289285" y="0"/>
                    <a:pt x="301581" y="12301"/>
                    <a:pt x="301581" y="27470"/>
                  </a:cubicBezTo>
                  <a:cubicBezTo>
                    <a:pt x="301581" y="42643"/>
                    <a:pt x="289285" y="54939"/>
                    <a:pt x="274112" y="54939"/>
                  </a:cubicBezTo>
                  <a:close/>
                </a:path>
              </a:pathLst>
            </a:custGeom>
            <a:solidFill>
              <a:schemeClr val="accent2"/>
            </a:solidFill>
            <a:ln>
              <a:noFill/>
            </a:ln>
          </p:spPr>
          <p:txBody>
            <a:bodyPr spcFirstLastPara="1" wrap="square" lIns="68575" tIns="34275" rIns="68575" bIns="3427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68" name="Google Shape;168;p20"/>
            <p:cNvSpPr/>
            <p:nvPr/>
          </p:nvSpPr>
          <p:spPr>
            <a:xfrm>
              <a:off x="4104407" y="1692982"/>
              <a:ext cx="202337" cy="83060"/>
            </a:xfrm>
            <a:custGeom>
              <a:avLst/>
              <a:gdLst/>
              <a:ahLst/>
              <a:cxnLst/>
              <a:rect l="l" t="t" r="r" b="b"/>
              <a:pathLst>
                <a:path w="269783" h="110746" extrusionOk="0">
                  <a:moveTo>
                    <a:pt x="269783" y="110746"/>
                  </a:moveTo>
                  <a:lnTo>
                    <a:pt x="0" y="110746"/>
                  </a:lnTo>
                  <a:lnTo>
                    <a:pt x="32141" y="0"/>
                  </a:lnTo>
                  <a:lnTo>
                    <a:pt x="237642" y="0"/>
                  </a:lnTo>
                  <a:close/>
                </a:path>
              </a:pathLst>
            </a:custGeom>
            <a:solidFill>
              <a:schemeClr val="lt1"/>
            </a:solidFill>
            <a:ln>
              <a:noFill/>
            </a:ln>
          </p:spPr>
          <p:txBody>
            <a:bodyPr spcFirstLastPara="1" wrap="square" lIns="68575" tIns="34275" rIns="68575" bIns="3427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69" name="Google Shape;169;p20"/>
            <p:cNvSpPr/>
            <p:nvPr/>
          </p:nvSpPr>
          <p:spPr>
            <a:xfrm>
              <a:off x="4051717" y="1499049"/>
              <a:ext cx="307718" cy="135356"/>
            </a:xfrm>
            <a:custGeom>
              <a:avLst/>
              <a:gdLst/>
              <a:ahLst/>
              <a:cxnLst/>
              <a:rect l="l" t="t" r="r" b="b"/>
              <a:pathLst>
                <a:path w="410290" h="180474" extrusionOk="0">
                  <a:moveTo>
                    <a:pt x="0" y="0"/>
                  </a:moveTo>
                  <a:lnTo>
                    <a:pt x="0" y="130764"/>
                  </a:lnTo>
                  <a:cubicBezTo>
                    <a:pt x="0" y="158220"/>
                    <a:pt x="22255" y="180475"/>
                    <a:pt x="49711" y="180475"/>
                  </a:cubicBezTo>
                  <a:lnTo>
                    <a:pt x="360580" y="180475"/>
                  </a:lnTo>
                  <a:cubicBezTo>
                    <a:pt x="388036" y="180475"/>
                    <a:pt x="410291" y="158220"/>
                    <a:pt x="410291" y="130764"/>
                  </a:cubicBezTo>
                  <a:lnTo>
                    <a:pt x="410291" y="0"/>
                  </a:lnTo>
                  <a:close/>
                </a:path>
              </a:pathLst>
            </a:custGeom>
            <a:solidFill>
              <a:schemeClr val="lt1"/>
            </a:solidFill>
            <a:ln>
              <a:noFill/>
            </a:ln>
          </p:spPr>
          <p:txBody>
            <a:bodyPr spcFirstLastPara="1" wrap="square" lIns="68575" tIns="34275" rIns="68575" bIns="3427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70" name="Google Shape;170;p20"/>
            <p:cNvSpPr/>
            <p:nvPr/>
          </p:nvSpPr>
          <p:spPr>
            <a:xfrm>
              <a:off x="4100373" y="1548869"/>
              <a:ext cx="151126" cy="37386"/>
            </a:xfrm>
            <a:custGeom>
              <a:avLst/>
              <a:gdLst/>
              <a:ahLst/>
              <a:cxnLst/>
              <a:rect l="l" t="t" r="r" b="b"/>
              <a:pathLst>
                <a:path w="201501" h="49848" extrusionOk="0">
                  <a:moveTo>
                    <a:pt x="0" y="0"/>
                  </a:moveTo>
                  <a:lnTo>
                    <a:pt x="201502" y="0"/>
                  </a:lnTo>
                  <a:lnTo>
                    <a:pt x="201502" y="49848"/>
                  </a:lnTo>
                  <a:lnTo>
                    <a:pt x="0" y="49848"/>
                  </a:lnTo>
                  <a:close/>
                </a:path>
              </a:pathLst>
            </a:custGeom>
            <a:solidFill>
              <a:schemeClr val="accent1"/>
            </a:solidFill>
            <a:ln>
              <a:noFill/>
            </a:ln>
          </p:spPr>
          <p:txBody>
            <a:bodyPr spcFirstLastPara="1" wrap="square" lIns="68575" tIns="34275" rIns="68575" bIns="3427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71" name="Google Shape;171;p20"/>
            <p:cNvSpPr/>
            <p:nvPr/>
          </p:nvSpPr>
          <p:spPr>
            <a:xfrm>
              <a:off x="4129304" y="1340326"/>
              <a:ext cx="152544" cy="159557"/>
            </a:xfrm>
            <a:custGeom>
              <a:avLst/>
              <a:gdLst/>
              <a:ahLst/>
              <a:cxnLst/>
              <a:rect l="l" t="t" r="r" b="b"/>
              <a:pathLst>
                <a:path w="203392" h="212743" extrusionOk="0">
                  <a:moveTo>
                    <a:pt x="0" y="0"/>
                  </a:moveTo>
                  <a:lnTo>
                    <a:pt x="203392" y="0"/>
                  </a:lnTo>
                  <a:lnTo>
                    <a:pt x="203392" y="212743"/>
                  </a:lnTo>
                  <a:lnTo>
                    <a:pt x="0" y="212743"/>
                  </a:lnTo>
                  <a:close/>
                </a:path>
              </a:pathLst>
            </a:custGeom>
            <a:solidFill>
              <a:schemeClr val="lt1"/>
            </a:solidFill>
            <a:ln>
              <a:noFill/>
            </a:ln>
          </p:spPr>
          <p:txBody>
            <a:bodyPr spcFirstLastPara="1" wrap="square" lIns="68575" tIns="34275" rIns="68575" bIns="3427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72" name="Google Shape;172;p20"/>
            <p:cNvSpPr/>
            <p:nvPr/>
          </p:nvSpPr>
          <p:spPr>
            <a:xfrm>
              <a:off x="3981143" y="1333752"/>
              <a:ext cx="448865" cy="448865"/>
            </a:xfrm>
            <a:custGeom>
              <a:avLst/>
              <a:gdLst/>
              <a:ahLst/>
              <a:cxnLst/>
              <a:rect l="l" t="t" r="r" b="b"/>
              <a:pathLst>
                <a:path w="598487" h="598487" extrusionOk="0">
                  <a:moveTo>
                    <a:pt x="589720" y="443605"/>
                  </a:moveTo>
                  <a:cubicBezTo>
                    <a:pt x="594565" y="443605"/>
                    <a:pt x="598487" y="439683"/>
                    <a:pt x="598487" y="434838"/>
                  </a:cubicBezTo>
                  <a:lnTo>
                    <a:pt x="598487" y="305727"/>
                  </a:lnTo>
                  <a:cubicBezTo>
                    <a:pt x="598487" y="253843"/>
                    <a:pt x="556273" y="211629"/>
                    <a:pt x="504389" y="211629"/>
                  </a:cubicBezTo>
                  <a:lnTo>
                    <a:pt x="459924" y="211629"/>
                  </a:lnTo>
                  <a:lnTo>
                    <a:pt x="459924" y="151480"/>
                  </a:lnTo>
                  <a:cubicBezTo>
                    <a:pt x="459924" y="123632"/>
                    <a:pt x="437464" y="100943"/>
                    <a:pt x="409706" y="100545"/>
                  </a:cubicBezTo>
                  <a:lnTo>
                    <a:pt x="409706" y="8767"/>
                  </a:lnTo>
                  <a:cubicBezTo>
                    <a:pt x="409706" y="3922"/>
                    <a:pt x="405784" y="0"/>
                    <a:pt x="400940" y="0"/>
                  </a:cubicBezTo>
                  <a:lnTo>
                    <a:pt x="197547" y="0"/>
                  </a:lnTo>
                  <a:cubicBezTo>
                    <a:pt x="192707" y="0"/>
                    <a:pt x="188781" y="3922"/>
                    <a:pt x="188781" y="8767"/>
                  </a:cubicBezTo>
                  <a:lnTo>
                    <a:pt x="188781" y="100573"/>
                  </a:lnTo>
                  <a:cubicBezTo>
                    <a:pt x="161567" y="101582"/>
                    <a:pt x="139732" y="124024"/>
                    <a:pt x="139732" y="151480"/>
                  </a:cubicBezTo>
                  <a:lnTo>
                    <a:pt x="139732" y="211629"/>
                  </a:lnTo>
                  <a:lnTo>
                    <a:pt x="95066" y="211629"/>
                  </a:lnTo>
                  <a:cubicBezTo>
                    <a:pt x="94746" y="211597"/>
                    <a:pt x="94427" y="211575"/>
                    <a:pt x="94098" y="211575"/>
                  </a:cubicBezTo>
                  <a:cubicBezTo>
                    <a:pt x="93705" y="211575"/>
                    <a:pt x="93322" y="211611"/>
                    <a:pt x="92938" y="211661"/>
                  </a:cubicBezTo>
                  <a:cubicBezTo>
                    <a:pt x="41588" y="212287"/>
                    <a:pt x="0" y="254231"/>
                    <a:pt x="0" y="305727"/>
                  </a:cubicBezTo>
                  <a:lnTo>
                    <a:pt x="0" y="508142"/>
                  </a:lnTo>
                  <a:cubicBezTo>
                    <a:pt x="0" y="530379"/>
                    <a:pt x="18091" y="548470"/>
                    <a:pt x="40328" y="548470"/>
                  </a:cubicBezTo>
                  <a:lnTo>
                    <a:pt x="167192" y="548470"/>
                  </a:lnTo>
                  <a:lnTo>
                    <a:pt x="155932" y="587277"/>
                  </a:lnTo>
                  <a:cubicBezTo>
                    <a:pt x="155160" y="589926"/>
                    <a:pt x="155686" y="592779"/>
                    <a:pt x="157343" y="594985"/>
                  </a:cubicBezTo>
                  <a:cubicBezTo>
                    <a:pt x="158996" y="597190"/>
                    <a:pt x="161594" y="598487"/>
                    <a:pt x="164352" y="598487"/>
                  </a:cubicBezTo>
                  <a:lnTo>
                    <a:pt x="434135" y="598487"/>
                  </a:lnTo>
                  <a:cubicBezTo>
                    <a:pt x="436893" y="598487"/>
                    <a:pt x="439487" y="597190"/>
                    <a:pt x="441144" y="594985"/>
                  </a:cubicBezTo>
                  <a:cubicBezTo>
                    <a:pt x="442801" y="592779"/>
                    <a:pt x="443322" y="589926"/>
                    <a:pt x="442555" y="587277"/>
                  </a:cubicBezTo>
                  <a:lnTo>
                    <a:pt x="431290" y="548470"/>
                  </a:lnTo>
                  <a:lnTo>
                    <a:pt x="558159" y="548470"/>
                  </a:lnTo>
                  <a:cubicBezTo>
                    <a:pt x="580396" y="548470"/>
                    <a:pt x="598487" y="530379"/>
                    <a:pt x="598487" y="508142"/>
                  </a:cubicBezTo>
                  <a:lnTo>
                    <a:pt x="598487" y="481595"/>
                  </a:lnTo>
                  <a:cubicBezTo>
                    <a:pt x="598487" y="470285"/>
                    <a:pt x="580953" y="470285"/>
                    <a:pt x="580953" y="481595"/>
                  </a:cubicBezTo>
                  <a:lnTo>
                    <a:pt x="580953" y="508142"/>
                  </a:lnTo>
                  <a:cubicBezTo>
                    <a:pt x="580953" y="520713"/>
                    <a:pt x="570730" y="530936"/>
                    <a:pt x="558159" y="530936"/>
                  </a:cubicBezTo>
                  <a:lnTo>
                    <a:pt x="426204" y="530936"/>
                  </a:lnTo>
                  <a:lnTo>
                    <a:pt x="420898" y="512654"/>
                  </a:lnTo>
                  <a:cubicBezTo>
                    <a:pt x="420898" y="512654"/>
                    <a:pt x="416556" y="495919"/>
                    <a:pt x="416272" y="495120"/>
                  </a:cubicBezTo>
                  <a:lnTo>
                    <a:pt x="410414" y="476531"/>
                  </a:lnTo>
                  <a:cubicBezTo>
                    <a:pt x="409327" y="472787"/>
                    <a:pt x="405898" y="470212"/>
                    <a:pt x="401994" y="470212"/>
                  </a:cubicBezTo>
                  <a:lnTo>
                    <a:pt x="384575" y="470212"/>
                  </a:lnTo>
                  <a:cubicBezTo>
                    <a:pt x="373264" y="470212"/>
                    <a:pt x="373264" y="487746"/>
                    <a:pt x="384575" y="487746"/>
                  </a:cubicBezTo>
                  <a:lnTo>
                    <a:pt x="395410" y="487746"/>
                  </a:lnTo>
                  <a:lnTo>
                    <a:pt x="422460" y="580953"/>
                  </a:lnTo>
                  <a:lnTo>
                    <a:pt x="176023" y="580953"/>
                  </a:lnTo>
                  <a:lnTo>
                    <a:pt x="203077" y="487746"/>
                  </a:lnTo>
                  <a:lnTo>
                    <a:pt x="336649" y="487746"/>
                  </a:lnTo>
                  <a:cubicBezTo>
                    <a:pt x="347959" y="487746"/>
                    <a:pt x="347959" y="470212"/>
                    <a:pt x="336649" y="470212"/>
                  </a:cubicBezTo>
                  <a:lnTo>
                    <a:pt x="196493" y="470212"/>
                  </a:lnTo>
                  <a:cubicBezTo>
                    <a:pt x="192593" y="470212"/>
                    <a:pt x="189160" y="472787"/>
                    <a:pt x="188073" y="476531"/>
                  </a:cubicBezTo>
                  <a:lnTo>
                    <a:pt x="182676" y="495120"/>
                  </a:lnTo>
                  <a:lnTo>
                    <a:pt x="177589" y="512654"/>
                  </a:lnTo>
                  <a:lnTo>
                    <a:pt x="172283" y="530936"/>
                  </a:lnTo>
                  <a:lnTo>
                    <a:pt x="40328" y="530936"/>
                  </a:lnTo>
                  <a:cubicBezTo>
                    <a:pt x="27757" y="530936"/>
                    <a:pt x="17534" y="520713"/>
                    <a:pt x="17534" y="508142"/>
                  </a:cubicBezTo>
                  <a:lnTo>
                    <a:pt x="17534" y="305727"/>
                  </a:lnTo>
                  <a:cubicBezTo>
                    <a:pt x="17534" y="267053"/>
                    <a:pt x="46373" y="235017"/>
                    <a:pt x="83669" y="229912"/>
                  </a:cubicBezTo>
                  <a:cubicBezTo>
                    <a:pt x="84605" y="228953"/>
                    <a:pt x="512996" y="228898"/>
                    <a:pt x="513923" y="229789"/>
                  </a:cubicBezTo>
                  <a:cubicBezTo>
                    <a:pt x="551653" y="234501"/>
                    <a:pt x="580953" y="266742"/>
                    <a:pt x="580953" y="305727"/>
                  </a:cubicBezTo>
                  <a:lnTo>
                    <a:pt x="580953" y="434838"/>
                  </a:lnTo>
                  <a:cubicBezTo>
                    <a:pt x="580953" y="439683"/>
                    <a:pt x="584876" y="443605"/>
                    <a:pt x="589720" y="443605"/>
                  </a:cubicBezTo>
                  <a:close/>
                  <a:moveTo>
                    <a:pt x="188781" y="211575"/>
                  </a:moveTo>
                  <a:lnTo>
                    <a:pt x="157265" y="211575"/>
                  </a:lnTo>
                  <a:lnTo>
                    <a:pt x="157265" y="151480"/>
                  </a:lnTo>
                  <a:cubicBezTo>
                    <a:pt x="157265" y="133691"/>
                    <a:pt x="171238" y="119111"/>
                    <a:pt x="188781" y="118120"/>
                  </a:cubicBezTo>
                  <a:close/>
                  <a:moveTo>
                    <a:pt x="392173" y="211575"/>
                  </a:moveTo>
                  <a:lnTo>
                    <a:pt x="206314" y="211575"/>
                  </a:lnTo>
                  <a:lnTo>
                    <a:pt x="206314" y="17534"/>
                  </a:lnTo>
                  <a:lnTo>
                    <a:pt x="392173" y="17534"/>
                  </a:lnTo>
                  <a:close/>
                  <a:moveTo>
                    <a:pt x="442391" y="211575"/>
                  </a:moveTo>
                  <a:lnTo>
                    <a:pt x="409706" y="211575"/>
                  </a:lnTo>
                  <a:lnTo>
                    <a:pt x="409706" y="118079"/>
                  </a:lnTo>
                  <a:cubicBezTo>
                    <a:pt x="427793" y="118472"/>
                    <a:pt x="442391" y="133298"/>
                    <a:pt x="442391" y="151480"/>
                  </a:cubicBezTo>
                  <a:close/>
                </a:path>
              </a:pathLst>
            </a:custGeom>
            <a:solidFill>
              <a:schemeClr val="dk1"/>
            </a:solidFill>
            <a:ln>
              <a:noFill/>
            </a:ln>
          </p:spPr>
          <p:txBody>
            <a:bodyPr spcFirstLastPara="1" wrap="square" lIns="68575" tIns="34275" rIns="68575" bIns="3427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nvGrpSpPr>
            <p:cNvPr id="173" name="Google Shape;173;p20"/>
            <p:cNvGrpSpPr/>
            <p:nvPr/>
          </p:nvGrpSpPr>
          <p:grpSpPr>
            <a:xfrm>
              <a:off x="4277147" y="1547067"/>
              <a:ext cx="40205" cy="40988"/>
              <a:chOff x="5659112" y="1901773"/>
              <a:chExt cx="53607" cy="54651"/>
            </a:xfrm>
          </p:grpSpPr>
          <p:sp>
            <p:nvSpPr>
              <p:cNvPr id="174" name="Google Shape;174;p20"/>
              <p:cNvSpPr/>
              <p:nvPr/>
            </p:nvSpPr>
            <p:spPr>
              <a:xfrm>
                <a:off x="5659112" y="1938891"/>
                <a:ext cx="16937" cy="17533"/>
              </a:xfrm>
              <a:custGeom>
                <a:avLst/>
                <a:gdLst/>
                <a:ahLst/>
                <a:cxnLst/>
                <a:rect l="l" t="t" r="r" b="b"/>
                <a:pathLst>
                  <a:path w="16937" h="17533" extrusionOk="0">
                    <a:moveTo>
                      <a:pt x="8469" y="17534"/>
                    </a:moveTo>
                    <a:cubicBezTo>
                      <a:pt x="19752" y="17534"/>
                      <a:pt x="19770" y="0"/>
                      <a:pt x="8469" y="0"/>
                    </a:cubicBezTo>
                    <a:cubicBezTo>
                      <a:pt x="-2814" y="0"/>
                      <a:pt x="-2832" y="17534"/>
                      <a:pt x="8469" y="17534"/>
                    </a:cubicBezTo>
                    <a:close/>
                  </a:path>
                </a:pathLst>
              </a:custGeom>
              <a:solidFill>
                <a:schemeClr val="accent2"/>
              </a:solidFill>
              <a:ln>
                <a:noFill/>
              </a:ln>
            </p:spPr>
            <p:txBody>
              <a:bodyPr spcFirstLastPara="1" wrap="square" lIns="68575" tIns="34275" rIns="68575" bIns="3427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75" name="Google Shape;175;p20"/>
              <p:cNvSpPr/>
              <p:nvPr/>
            </p:nvSpPr>
            <p:spPr>
              <a:xfrm>
                <a:off x="5695782" y="1938891"/>
                <a:ext cx="16937" cy="17533"/>
              </a:xfrm>
              <a:custGeom>
                <a:avLst/>
                <a:gdLst/>
                <a:ahLst/>
                <a:cxnLst/>
                <a:rect l="l" t="t" r="r" b="b"/>
                <a:pathLst>
                  <a:path w="16937" h="17533" extrusionOk="0">
                    <a:moveTo>
                      <a:pt x="8469" y="17534"/>
                    </a:moveTo>
                    <a:cubicBezTo>
                      <a:pt x="19752" y="17534"/>
                      <a:pt x="19770" y="0"/>
                      <a:pt x="8469" y="0"/>
                    </a:cubicBezTo>
                    <a:cubicBezTo>
                      <a:pt x="-2814" y="0"/>
                      <a:pt x="-2832" y="17534"/>
                      <a:pt x="8469" y="17534"/>
                    </a:cubicBezTo>
                    <a:close/>
                  </a:path>
                </a:pathLst>
              </a:custGeom>
              <a:solidFill>
                <a:schemeClr val="accent2"/>
              </a:solidFill>
              <a:ln>
                <a:noFill/>
              </a:ln>
            </p:spPr>
            <p:txBody>
              <a:bodyPr spcFirstLastPara="1" wrap="square" lIns="68575" tIns="34275" rIns="68575" bIns="3427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76" name="Google Shape;176;p20"/>
              <p:cNvSpPr/>
              <p:nvPr/>
            </p:nvSpPr>
            <p:spPr>
              <a:xfrm>
                <a:off x="5659112" y="1901773"/>
                <a:ext cx="16937" cy="17533"/>
              </a:xfrm>
              <a:custGeom>
                <a:avLst/>
                <a:gdLst/>
                <a:ahLst/>
                <a:cxnLst/>
                <a:rect l="l" t="t" r="r" b="b"/>
                <a:pathLst>
                  <a:path w="16937" h="17533" extrusionOk="0">
                    <a:moveTo>
                      <a:pt x="8469" y="0"/>
                    </a:moveTo>
                    <a:cubicBezTo>
                      <a:pt x="-2814" y="0"/>
                      <a:pt x="-2832" y="17534"/>
                      <a:pt x="8469" y="17534"/>
                    </a:cubicBezTo>
                    <a:cubicBezTo>
                      <a:pt x="19752" y="17534"/>
                      <a:pt x="19770" y="0"/>
                      <a:pt x="8469" y="0"/>
                    </a:cubicBezTo>
                    <a:close/>
                  </a:path>
                </a:pathLst>
              </a:custGeom>
              <a:solidFill>
                <a:schemeClr val="accent2"/>
              </a:solidFill>
              <a:ln>
                <a:noFill/>
              </a:ln>
            </p:spPr>
            <p:txBody>
              <a:bodyPr spcFirstLastPara="1" wrap="square" lIns="68575" tIns="34275" rIns="68575" bIns="3427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77" name="Google Shape;177;p20"/>
              <p:cNvSpPr/>
              <p:nvPr/>
            </p:nvSpPr>
            <p:spPr>
              <a:xfrm>
                <a:off x="5695782" y="1901773"/>
                <a:ext cx="16937" cy="17533"/>
              </a:xfrm>
              <a:custGeom>
                <a:avLst/>
                <a:gdLst/>
                <a:ahLst/>
                <a:cxnLst/>
                <a:rect l="l" t="t" r="r" b="b"/>
                <a:pathLst>
                  <a:path w="16937" h="17533" extrusionOk="0">
                    <a:moveTo>
                      <a:pt x="8469" y="0"/>
                    </a:moveTo>
                    <a:cubicBezTo>
                      <a:pt x="-2814" y="0"/>
                      <a:pt x="-2832" y="17534"/>
                      <a:pt x="8469" y="17534"/>
                    </a:cubicBezTo>
                    <a:cubicBezTo>
                      <a:pt x="19752" y="17534"/>
                      <a:pt x="19770" y="0"/>
                      <a:pt x="8469" y="0"/>
                    </a:cubicBezTo>
                    <a:close/>
                  </a:path>
                </a:pathLst>
              </a:custGeom>
              <a:solidFill>
                <a:schemeClr val="accent2"/>
              </a:solidFill>
              <a:ln>
                <a:noFill/>
              </a:ln>
            </p:spPr>
            <p:txBody>
              <a:bodyPr spcFirstLastPara="1" wrap="square" lIns="68575" tIns="34275" rIns="68575" bIns="3427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grpSp>
        <p:nvGrpSpPr>
          <p:cNvPr id="178" name="Google Shape;178;p20"/>
          <p:cNvGrpSpPr/>
          <p:nvPr/>
        </p:nvGrpSpPr>
        <p:grpSpPr>
          <a:xfrm>
            <a:off x="5874653" y="2883139"/>
            <a:ext cx="447550" cy="448865"/>
            <a:chOff x="1021541" y="1335685"/>
            <a:chExt cx="447550" cy="448865"/>
          </a:xfrm>
        </p:grpSpPr>
        <p:sp>
          <p:nvSpPr>
            <p:cNvPr id="179" name="Google Shape;179;p20"/>
            <p:cNvSpPr/>
            <p:nvPr/>
          </p:nvSpPr>
          <p:spPr>
            <a:xfrm>
              <a:off x="1028116" y="1372944"/>
              <a:ext cx="434399" cy="368209"/>
            </a:xfrm>
            <a:custGeom>
              <a:avLst/>
              <a:gdLst/>
              <a:ahLst/>
              <a:cxnLst/>
              <a:rect l="l" t="t" r="r" b="b"/>
              <a:pathLst>
                <a:path w="579199" h="490946" extrusionOk="0">
                  <a:moveTo>
                    <a:pt x="108417" y="490946"/>
                  </a:moveTo>
                  <a:lnTo>
                    <a:pt x="30465" y="490946"/>
                  </a:lnTo>
                  <a:cubicBezTo>
                    <a:pt x="13639" y="490946"/>
                    <a:pt x="0" y="477307"/>
                    <a:pt x="0" y="460481"/>
                  </a:cubicBezTo>
                  <a:lnTo>
                    <a:pt x="0" y="30465"/>
                  </a:lnTo>
                  <a:cubicBezTo>
                    <a:pt x="0" y="13639"/>
                    <a:pt x="13639" y="0"/>
                    <a:pt x="30465" y="0"/>
                  </a:cubicBezTo>
                  <a:lnTo>
                    <a:pt x="548730" y="0"/>
                  </a:lnTo>
                  <a:cubicBezTo>
                    <a:pt x="565556" y="0"/>
                    <a:pt x="579200" y="13639"/>
                    <a:pt x="579200" y="30465"/>
                  </a:cubicBezTo>
                  <a:lnTo>
                    <a:pt x="579200" y="460477"/>
                  </a:lnTo>
                  <a:cubicBezTo>
                    <a:pt x="579200" y="477303"/>
                    <a:pt x="565556" y="490946"/>
                    <a:pt x="548730" y="490946"/>
                  </a:cubicBezTo>
                  <a:lnTo>
                    <a:pt x="380776" y="490946"/>
                  </a:lnTo>
                </a:path>
              </a:pathLst>
            </a:custGeom>
            <a:solidFill>
              <a:schemeClr val="dk2"/>
            </a:solidFill>
            <a:ln>
              <a:noFill/>
            </a:ln>
          </p:spPr>
          <p:txBody>
            <a:bodyPr spcFirstLastPara="1" wrap="square" lIns="68575" tIns="34275" rIns="68575" bIns="3427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80" name="Google Shape;180;p20"/>
            <p:cNvSpPr/>
            <p:nvPr/>
          </p:nvSpPr>
          <p:spPr>
            <a:xfrm>
              <a:off x="1028116" y="1372944"/>
              <a:ext cx="434399" cy="104764"/>
            </a:xfrm>
            <a:custGeom>
              <a:avLst/>
              <a:gdLst/>
              <a:ahLst/>
              <a:cxnLst/>
              <a:rect l="l" t="t" r="r" b="b"/>
              <a:pathLst>
                <a:path w="579199" h="139685" extrusionOk="0">
                  <a:moveTo>
                    <a:pt x="579200" y="30465"/>
                  </a:moveTo>
                  <a:cubicBezTo>
                    <a:pt x="579200" y="13639"/>
                    <a:pt x="565561" y="0"/>
                    <a:pt x="548735" y="0"/>
                  </a:cubicBezTo>
                  <a:lnTo>
                    <a:pt x="30465" y="0"/>
                  </a:lnTo>
                  <a:cubicBezTo>
                    <a:pt x="13639" y="0"/>
                    <a:pt x="0" y="13639"/>
                    <a:pt x="0" y="30465"/>
                  </a:cubicBezTo>
                  <a:lnTo>
                    <a:pt x="0" y="139686"/>
                  </a:lnTo>
                  <a:lnTo>
                    <a:pt x="579200" y="139686"/>
                  </a:lnTo>
                  <a:close/>
                </a:path>
              </a:pathLst>
            </a:custGeom>
            <a:solidFill>
              <a:schemeClr val="accent6"/>
            </a:solidFill>
            <a:ln>
              <a:noFill/>
            </a:ln>
          </p:spPr>
          <p:txBody>
            <a:bodyPr spcFirstLastPara="1" wrap="square" lIns="68575" tIns="34275" rIns="68575" bIns="3427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81" name="Google Shape;181;p20"/>
            <p:cNvSpPr/>
            <p:nvPr/>
          </p:nvSpPr>
          <p:spPr>
            <a:xfrm>
              <a:off x="1334828" y="1451846"/>
              <a:ext cx="98888" cy="51725"/>
            </a:xfrm>
            <a:custGeom>
              <a:avLst/>
              <a:gdLst/>
              <a:ahLst/>
              <a:cxnLst/>
              <a:rect l="l" t="t" r="r" b="b"/>
              <a:pathLst>
                <a:path w="131850" h="68966" extrusionOk="0">
                  <a:moveTo>
                    <a:pt x="103984" y="68966"/>
                  </a:moveTo>
                  <a:lnTo>
                    <a:pt x="27867" y="68966"/>
                  </a:lnTo>
                  <a:cubicBezTo>
                    <a:pt x="12475" y="68966"/>
                    <a:pt x="0" y="56492"/>
                    <a:pt x="0" y="41099"/>
                  </a:cubicBezTo>
                  <a:lnTo>
                    <a:pt x="0" y="27862"/>
                  </a:lnTo>
                  <a:cubicBezTo>
                    <a:pt x="0" y="12475"/>
                    <a:pt x="12475" y="0"/>
                    <a:pt x="27867" y="0"/>
                  </a:cubicBezTo>
                  <a:lnTo>
                    <a:pt x="103984" y="0"/>
                  </a:lnTo>
                  <a:cubicBezTo>
                    <a:pt x="119371" y="0"/>
                    <a:pt x="131851" y="12475"/>
                    <a:pt x="131851" y="27862"/>
                  </a:cubicBezTo>
                  <a:lnTo>
                    <a:pt x="131851" y="41099"/>
                  </a:lnTo>
                  <a:cubicBezTo>
                    <a:pt x="131851" y="56492"/>
                    <a:pt x="119376" y="68966"/>
                    <a:pt x="103984" y="68966"/>
                  </a:cubicBezTo>
                  <a:close/>
                </a:path>
              </a:pathLst>
            </a:custGeom>
            <a:solidFill>
              <a:schemeClr val="lt1"/>
            </a:solidFill>
            <a:ln>
              <a:noFill/>
            </a:ln>
          </p:spPr>
          <p:txBody>
            <a:bodyPr spcFirstLastPara="1" wrap="square" lIns="68575" tIns="34275" rIns="68575" bIns="3427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82" name="Google Shape;182;p20"/>
            <p:cNvSpPr/>
            <p:nvPr/>
          </p:nvSpPr>
          <p:spPr>
            <a:xfrm>
              <a:off x="1074800" y="1342260"/>
              <a:ext cx="99942" cy="30684"/>
            </a:xfrm>
            <a:custGeom>
              <a:avLst/>
              <a:gdLst/>
              <a:ahLst/>
              <a:cxnLst/>
              <a:rect l="l" t="t" r="r" b="b"/>
              <a:pathLst>
                <a:path w="133256" h="40912" extrusionOk="0">
                  <a:moveTo>
                    <a:pt x="133257" y="40912"/>
                  </a:moveTo>
                  <a:lnTo>
                    <a:pt x="0" y="40912"/>
                  </a:lnTo>
                  <a:lnTo>
                    <a:pt x="0" y="13621"/>
                  </a:lnTo>
                  <a:cubicBezTo>
                    <a:pt x="0" y="6100"/>
                    <a:pt x="6100" y="0"/>
                    <a:pt x="13621" y="0"/>
                  </a:cubicBezTo>
                  <a:lnTo>
                    <a:pt x="119636" y="0"/>
                  </a:lnTo>
                  <a:cubicBezTo>
                    <a:pt x="127157" y="0"/>
                    <a:pt x="133257" y="6100"/>
                    <a:pt x="133257" y="13621"/>
                  </a:cubicBezTo>
                  <a:close/>
                </a:path>
              </a:pathLst>
            </a:custGeom>
            <a:solidFill>
              <a:schemeClr val="lt2"/>
            </a:solidFill>
            <a:ln>
              <a:noFill/>
            </a:ln>
          </p:spPr>
          <p:txBody>
            <a:bodyPr spcFirstLastPara="1" wrap="square" lIns="68575" tIns="34275" rIns="68575" bIns="3427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83" name="Google Shape;183;p20"/>
            <p:cNvSpPr/>
            <p:nvPr/>
          </p:nvSpPr>
          <p:spPr>
            <a:xfrm>
              <a:off x="1356642" y="1399245"/>
              <a:ext cx="55180" cy="28054"/>
            </a:xfrm>
            <a:custGeom>
              <a:avLst/>
              <a:gdLst/>
              <a:ahLst/>
              <a:cxnLst/>
              <a:rect l="l" t="t" r="r" b="b"/>
              <a:pathLst>
                <a:path w="73573" h="37405" extrusionOk="0">
                  <a:moveTo>
                    <a:pt x="63199" y="37405"/>
                  </a:moveTo>
                  <a:lnTo>
                    <a:pt x="10374" y="37405"/>
                  </a:lnTo>
                  <a:cubicBezTo>
                    <a:pt x="4648" y="37405"/>
                    <a:pt x="0" y="32762"/>
                    <a:pt x="0" y="27031"/>
                  </a:cubicBezTo>
                  <a:lnTo>
                    <a:pt x="0" y="10374"/>
                  </a:lnTo>
                  <a:cubicBezTo>
                    <a:pt x="0" y="4644"/>
                    <a:pt x="4644" y="0"/>
                    <a:pt x="10374" y="0"/>
                  </a:cubicBezTo>
                  <a:lnTo>
                    <a:pt x="63199" y="0"/>
                  </a:lnTo>
                  <a:cubicBezTo>
                    <a:pt x="68930" y="0"/>
                    <a:pt x="73573" y="4644"/>
                    <a:pt x="73573" y="10374"/>
                  </a:cubicBezTo>
                  <a:lnTo>
                    <a:pt x="73573" y="27031"/>
                  </a:lnTo>
                  <a:cubicBezTo>
                    <a:pt x="73573" y="32762"/>
                    <a:pt x="68930" y="37405"/>
                    <a:pt x="63199" y="37405"/>
                  </a:cubicBezTo>
                  <a:close/>
                </a:path>
              </a:pathLst>
            </a:custGeom>
            <a:solidFill>
              <a:schemeClr val="lt1"/>
            </a:solidFill>
            <a:ln>
              <a:noFill/>
            </a:ln>
          </p:spPr>
          <p:txBody>
            <a:bodyPr spcFirstLastPara="1" wrap="square" lIns="68575" tIns="34275" rIns="68575" bIns="3427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84" name="Google Shape;184;p20"/>
            <p:cNvSpPr/>
            <p:nvPr/>
          </p:nvSpPr>
          <p:spPr>
            <a:xfrm>
              <a:off x="1054482" y="1465130"/>
              <a:ext cx="312848" cy="312844"/>
            </a:xfrm>
            <a:custGeom>
              <a:avLst/>
              <a:gdLst/>
              <a:ahLst/>
              <a:cxnLst/>
              <a:rect l="l" t="t" r="r" b="b"/>
              <a:pathLst>
                <a:path w="417130" h="417126" extrusionOk="0">
                  <a:moveTo>
                    <a:pt x="417131" y="208561"/>
                  </a:moveTo>
                  <a:cubicBezTo>
                    <a:pt x="417131" y="323750"/>
                    <a:pt x="323750" y="417126"/>
                    <a:pt x="208565" y="417126"/>
                  </a:cubicBezTo>
                  <a:cubicBezTo>
                    <a:pt x="93381" y="417126"/>
                    <a:pt x="0" y="323750"/>
                    <a:pt x="0" y="208561"/>
                  </a:cubicBezTo>
                  <a:cubicBezTo>
                    <a:pt x="0" y="93377"/>
                    <a:pt x="93381" y="0"/>
                    <a:pt x="208565" y="0"/>
                  </a:cubicBezTo>
                  <a:cubicBezTo>
                    <a:pt x="323750" y="0"/>
                    <a:pt x="417131" y="93377"/>
                    <a:pt x="417131" y="208561"/>
                  </a:cubicBezTo>
                  <a:close/>
                </a:path>
              </a:pathLst>
            </a:custGeom>
            <a:solidFill>
              <a:schemeClr val="lt1"/>
            </a:solidFill>
            <a:ln>
              <a:noFill/>
            </a:ln>
          </p:spPr>
          <p:txBody>
            <a:bodyPr spcFirstLastPara="1" wrap="square" lIns="68575" tIns="34275" rIns="68575" bIns="3427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85" name="Google Shape;185;p20"/>
            <p:cNvSpPr/>
            <p:nvPr/>
          </p:nvSpPr>
          <p:spPr>
            <a:xfrm>
              <a:off x="1096563" y="1507208"/>
              <a:ext cx="228685" cy="228689"/>
            </a:xfrm>
            <a:custGeom>
              <a:avLst/>
              <a:gdLst/>
              <a:ahLst/>
              <a:cxnLst/>
              <a:rect l="l" t="t" r="r" b="b"/>
              <a:pathLst>
                <a:path w="304914" h="304919" extrusionOk="0">
                  <a:moveTo>
                    <a:pt x="152457" y="304919"/>
                  </a:moveTo>
                  <a:cubicBezTo>
                    <a:pt x="68391" y="304919"/>
                    <a:pt x="0" y="236524"/>
                    <a:pt x="0" y="152457"/>
                  </a:cubicBezTo>
                  <a:cubicBezTo>
                    <a:pt x="0" y="68396"/>
                    <a:pt x="68391" y="0"/>
                    <a:pt x="152457" y="0"/>
                  </a:cubicBezTo>
                  <a:cubicBezTo>
                    <a:pt x="236524" y="0"/>
                    <a:pt x="304915" y="68396"/>
                    <a:pt x="304915" y="152457"/>
                  </a:cubicBezTo>
                  <a:cubicBezTo>
                    <a:pt x="304915" y="236524"/>
                    <a:pt x="236524" y="304919"/>
                    <a:pt x="152457" y="304919"/>
                  </a:cubicBezTo>
                  <a:close/>
                </a:path>
              </a:pathLst>
            </a:custGeom>
            <a:solidFill>
              <a:schemeClr val="accent5"/>
            </a:solidFill>
            <a:ln>
              <a:noFill/>
            </a:ln>
          </p:spPr>
          <p:txBody>
            <a:bodyPr spcFirstLastPara="1" wrap="square" lIns="68575" tIns="34275" rIns="68575" bIns="3427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86" name="Google Shape;186;p20"/>
            <p:cNvSpPr/>
            <p:nvPr/>
          </p:nvSpPr>
          <p:spPr>
            <a:xfrm>
              <a:off x="1169513" y="1580158"/>
              <a:ext cx="82785" cy="82785"/>
            </a:xfrm>
            <a:custGeom>
              <a:avLst/>
              <a:gdLst/>
              <a:ahLst/>
              <a:cxnLst/>
              <a:rect l="l" t="t" r="r" b="b"/>
              <a:pathLst>
                <a:path w="110380" h="110380" extrusionOk="0">
                  <a:moveTo>
                    <a:pt x="103988" y="29387"/>
                  </a:moveTo>
                  <a:cubicBezTo>
                    <a:pt x="108070" y="37090"/>
                    <a:pt x="110381" y="45871"/>
                    <a:pt x="110381" y="55190"/>
                  </a:cubicBezTo>
                  <a:cubicBezTo>
                    <a:pt x="110381" y="85674"/>
                    <a:pt x="85669" y="110381"/>
                    <a:pt x="55190" y="110381"/>
                  </a:cubicBezTo>
                  <a:cubicBezTo>
                    <a:pt x="24712" y="110381"/>
                    <a:pt x="0" y="85674"/>
                    <a:pt x="0" y="55190"/>
                  </a:cubicBezTo>
                  <a:cubicBezTo>
                    <a:pt x="0" y="24712"/>
                    <a:pt x="24712" y="0"/>
                    <a:pt x="55190" y="0"/>
                  </a:cubicBezTo>
                  <a:cubicBezTo>
                    <a:pt x="60145" y="0"/>
                    <a:pt x="64944" y="653"/>
                    <a:pt x="69510" y="1877"/>
                  </a:cubicBezTo>
                </a:path>
              </a:pathLst>
            </a:custGeom>
            <a:solidFill>
              <a:schemeClr val="lt1"/>
            </a:solidFill>
            <a:ln>
              <a:noFill/>
            </a:ln>
          </p:spPr>
          <p:txBody>
            <a:bodyPr spcFirstLastPara="1" wrap="square" lIns="68575" tIns="34275" rIns="68575" bIns="3427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87" name="Google Shape;187;p20"/>
            <p:cNvSpPr/>
            <p:nvPr/>
          </p:nvSpPr>
          <p:spPr>
            <a:xfrm>
              <a:off x="1220967" y="1564836"/>
              <a:ext cx="37961" cy="37964"/>
            </a:xfrm>
            <a:custGeom>
              <a:avLst/>
              <a:gdLst/>
              <a:ahLst/>
              <a:cxnLst/>
              <a:rect l="l" t="t" r="r" b="b"/>
              <a:pathLst>
                <a:path w="50615" h="50619" extrusionOk="0">
                  <a:moveTo>
                    <a:pt x="50615" y="25310"/>
                  </a:moveTo>
                  <a:cubicBezTo>
                    <a:pt x="50615" y="39287"/>
                    <a:pt x="39287" y="50620"/>
                    <a:pt x="25310" y="50620"/>
                  </a:cubicBezTo>
                  <a:cubicBezTo>
                    <a:pt x="11333" y="50620"/>
                    <a:pt x="0" y="39287"/>
                    <a:pt x="0" y="25310"/>
                  </a:cubicBezTo>
                  <a:cubicBezTo>
                    <a:pt x="0" y="11333"/>
                    <a:pt x="11333" y="0"/>
                    <a:pt x="25310" y="0"/>
                  </a:cubicBezTo>
                  <a:cubicBezTo>
                    <a:pt x="39287" y="0"/>
                    <a:pt x="50615" y="11333"/>
                    <a:pt x="50615" y="25310"/>
                  </a:cubicBezTo>
                  <a:close/>
                </a:path>
              </a:pathLst>
            </a:custGeom>
            <a:solidFill>
              <a:schemeClr val="lt2"/>
            </a:solidFill>
            <a:ln>
              <a:noFill/>
            </a:ln>
          </p:spPr>
          <p:txBody>
            <a:bodyPr spcFirstLastPara="1" wrap="square" lIns="68575" tIns="34275" rIns="68575" bIns="3427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nvGrpSpPr>
            <p:cNvPr id="188" name="Google Shape;188;p20"/>
            <p:cNvGrpSpPr/>
            <p:nvPr/>
          </p:nvGrpSpPr>
          <p:grpSpPr>
            <a:xfrm>
              <a:off x="1021541" y="1335685"/>
              <a:ext cx="447550" cy="448865"/>
              <a:chOff x="1318305" y="1619930"/>
              <a:chExt cx="596733" cy="598487"/>
            </a:xfrm>
          </p:grpSpPr>
          <p:sp>
            <p:nvSpPr>
              <p:cNvPr id="189" name="Google Shape;189;p20"/>
              <p:cNvSpPr/>
              <p:nvPr/>
            </p:nvSpPr>
            <p:spPr>
              <a:xfrm>
                <a:off x="1318305" y="1619930"/>
                <a:ext cx="596733" cy="598487"/>
              </a:xfrm>
              <a:custGeom>
                <a:avLst/>
                <a:gdLst/>
                <a:ahLst/>
                <a:cxnLst/>
                <a:rect l="l" t="t" r="r" b="b"/>
                <a:pathLst>
                  <a:path w="596733" h="598487" extrusionOk="0">
                    <a:moveTo>
                      <a:pt x="557502" y="40912"/>
                    </a:moveTo>
                    <a:lnTo>
                      <a:pt x="213036" y="40912"/>
                    </a:lnTo>
                    <a:lnTo>
                      <a:pt x="213036" y="22388"/>
                    </a:lnTo>
                    <a:cubicBezTo>
                      <a:pt x="213036" y="10045"/>
                      <a:pt x="202990" y="0"/>
                      <a:pt x="190648" y="0"/>
                    </a:cubicBezTo>
                    <a:lnTo>
                      <a:pt x="84633" y="0"/>
                    </a:lnTo>
                    <a:cubicBezTo>
                      <a:pt x="72290" y="0"/>
                      <a:pt x="62245" y="10045"/>
                      <a:pt x="62245" y="22388"/>
                    </a:cubicBezTo>
                    <a:lnTo>
                      <a:pt x="62245" y="40912"/>
                    </a:lnTo>
                    <a:lnTo>
                      <a:pt x="39232" y="40912"/>
                    </a:lnTo>
                    <a:cubicBezTo>
                      <a:pt x="17602" y="40912"/>
                      <a:pt x="0" y="58514"/>
                      <a:pt x="0" y="80144"/>
                    </a:cubicBezTo>
                    <a:lnTo>
                      <a:pt x="0" y="104034"/>
                    </a:lnTo>
                    <a:cubicBezTo>
                      <a:pt x="0" y="115344"/>
                      <a:pt x="17534" y="115344"/>
                      <a:pt x="17534" y="104034"/>
                    </a:cubicBezTo>
                    <a:lnTo>
                      <a:pt x="17534" y="80144"/>
                    </a:lnTo>
                    <a:cubicBezTo>
                      <a:pt x="17534" y="68181"/>
                      <a:pt x="27269" y="58446"/>
                      <a:pt x="39232" y="58446"/>
                    </a:cubicBezTo>
                    <a:lnTo>
                      <a:pt x="557497" y="58446"/>
                    </a:lnTo>
                    <a:cubicBezTo>
                      <a:pt x="569465" y="58446"/>
                      <a:pt x="579200" y="68181"/>
                      <a:pt x="579200" y="80144"/>
                    </a:cubicBezTo>
                    <a:lnTo>
                      <a:pt x="579200" y="510156"/>
                    </a:lnTo>
                    <a:cubicBezTo>
                      <a:pt x="579200" y="522124"/>
                      <a:pt x="569465" y="531859"/>
                      <a:pt x="557497" y="531859"/>
                    </a:cubicBezTo>
                    <a:lnTo>
                      <a:pt x="409140" y="531859"/>
                    </a:lnTo>
                    <a:cubicBezTo>
                      <a:pt x="419300" y="521256"/>
                      <a:pt x="428505" y="509544"/>
                      <a:pt x="436537" y="496782"/>
                    </a:cubicBezTo>
                    <a:cubicBezTo>
                      <a:pt x="442559" y="487216"/>
                      <a:pt x="427720" y="477874"/>
                      <a:pt x="421697" y="487444"/>
                    </a:cubicBezTo>
                    <a:cubicBezTo>
                      <a:pt x="384840" y="545995"/>
                      <a:pt x="321581" y="580953"/>
                      <a:pt x="252487" y="580953"/>
                    </a:cubicBezTo>
                    <a:cubicBezTo>
                      <a:pt x="142321" y="580953"/>
                      <a:pt x="52688" y="491325"/>
                      <a:pt x="52688" y="381155"/>
                    </a:cubicBezTo>
                    <a:cubicBezTo>
                      <a:pt x="52688" y="270989"/>
                      <a:pt x="142321" y="181361"/>
                      <a:pt x="252487" y="181361"/>
                    </a:cubicBezTo>
                    <a:cubicBezTo>
                      <a:pt x="362653" y="181361"/>
                      <a:pt x="452285" y="270989"/>
                      <a:pt x="452285" y="381155"/>
                    </a:cubicBezTo>
                    <a:cubicBezTo>
                      <a:pt x="452285" y="404602"/>
                      <a:pt x="448263" y="427555"/>
                      <a:pt x="440336" y="449377"/>
                    </a:cubicBezTo>
                    <a:cubicBezTo>
                      <a:pt x="436473" y="460007"/>
                      <a:pt x="452952" y="465993"/>
                      <a:pt x="456815" y="455363"/>
                    </a:cubicBezTo>
                    <a:cubicBezTo>
                      <a:pt x="465445" y="431615"/>
                      <a:pt x="469819" y="406647"/>
                      <a:pt x="469819" y="381155"/>
                    </a:cubicBezTo>
                    <a:cubicBezTo>
                      <a:pt x="469819" y="304495"/>
                      <a:pt x="429916" y="236980"/>
                      <a:pt x="369794" y="198283"/>
                    </a:cubicBezTo>
                    <a:cubicBezTo>
                      <a:pt x="358274" y="191118"/>
                      <a:pt x="348265" y="185717"/>
                      <a:pt x="336964" y="180918"/>
                    </a:cubicBezTo>
                    <a:cubicBezTo>
                      <a:pt x="310992" y="169891"/>
                      <a:pt x="282431" y="163827"/>
                      <a:pt x="252487" y="163827"/>
                    </a:cubicBezTo>
                    <a:cubicBezTo>
                      <a:pt x="225236" y="163827"/>
                      <a:pt x="199150" y="168886"/>
                      <a:pt x="175091" y="178087"/>
                    </a:cubicBezTo>
                    <a:cubicBezTo>
                      <a:pt x="164525" y="181767"/>
                      <a:pt x="135403" y="198132"/>
                      <a:pt x="135403" y="198132"/>
                    </a:cubicBezTo>
                    <a:cubicBezTo>
                      <a:pt x="75153" y="236807"/>
                      <a:pt x="35154" y="304399"/>
                      <a:pt x="35154" y="381155"/>
                    </a:cubicBezTo>
                    <a:cubicBezTo>
                      <a:pt x="35154" y="439619"/>
                      <a:pt x="58368" y="492759"/>
                      <a:pt x="96048" y="531859"/>
                    </a:cubicBezTo>
                    <a:lnTo>
                      <a:pt x="39232" y="531859"/>
                    </a:lnTo>
                    <a:cubicBezTo>
                      <a:pt x="27269" y="531859"/>
                      <a:pt x="17534" y="522124"/>
                      <a:pt x="17534" y="510161"/>
                    </a:cubicBezTo>
                    <a:lnTo>
                      <a:pt x="17534" y="153129"/>
                    </a:lnTo>
                    <a:cubicBezTo>
                      <a:pt x="17534" y="141818"/>
                      <a:pt x="0" y="141818"/>
                      <a:pt x="0" y="153129"/>
                    </a:cubicBezTo>
                    <a:lnTo>
                      <a:pt x="0" y="510161"/>
                    </a:lnTo>
                    <a:cubicBezTo>
                      <a:pt x="0" y="531790"/>
                      <a:pt x="17602" y="549392"/>
                      <a:pt x="39232" y="549392"/>
                    </a:cubicBezTo>
                    <a:lnTo>
                      <a:pt x="115061" y="549392"/>
                    </a:lnTo>
                    <a:cubicBezTo>
                      <a:pt x="152535" y="580058"/>
                      <a:pt x="200397" y="598487"/>
                      <a:pt x="252487" y="598487"/>
                    </a:cubicBezTo>
                    <a:cubicBezTo>
                      <a:pt x="303714" y="598487"/>
                      <a:pt x="351982" y="580807"/>
                      <a:pt x="390227" y="549392"/>
                    </a:cubicBezTo>
                    <a:lnTo>
                      <a:pt x="557497" y="549392"/>
                    </a:lnTo>
                    <a:cubicBezTo>
                      <a:pt x="579131" y="549392"/>
                      <a:pt x="596734" y="531790"/>
                      <a:pt x="596734" y="510161"/>
                    </a:cubicBezTo>
                    <a:lnTo>
                      <a:pt x="596734" y="80144"/>
                    </a:lnTo>
                    <a:cubicBezTo>
                      <a:pt x="596734" y="58514"/>
                      <a:pt x="579131" y="40912"/>
                      <a:pt x="557502" y="40912"/>
                    </a:cubicBezTo>
                    <a:close/>
                    <a:moveTo>
                      <a:pt x="195502" y="40912"/>
                    </a:moveTo>
                    <a:lnTo>
                      <a:pt x="79779" y="40912"/>
                    </a:lnTo>
                    <a:lnTo>
                      <a:pt x="79779" y="22388"/>
                    </a:lnTo>
                    <a:cubicBezTo>
                      <a:pt x="79779" y="19712"/>
                      <a:pt x="81957" y="17534"/>
                      <a:pt x="84633" y="17534"/>
                    </a:cubicBezTo>
                    <a:lnTo>
                      <a:pt x="190648" y="17534"/>
                    </a:lnTo>
                    <a:cubicBezTo>
                      <a:pt x="193324" y="17534"/>
                      <a:pt x="195502" y="19712"/>
                      <a:pt x="195502" y="22388"/>
                    </a:cubicBezTo>
                    <a:close/>
                  </a:path>
                </a:pathLst>
              </a:custGeom>
              <a:solidFill>
                <a:schemeClr val="dk1"/>
              </a:solidFill>
              <a:ln>
                <a:noFill/>
              </a:ln>
            </p:spPr>
            <p:txBody>
              <a:bodyPr spcFirstLastPara="1" wrap="square" lIns="68575" tIns="34275" rIns="68575" bIns="3427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90" name="Google Shape;190;p20"/>
              <p:cNvSpPr/>
              <p:nvPr/>
            </p:nvSpPr>
            <p:spPr>
              <a:xfrm>
                <a:off x="1506834" y="1916698"/>
                <a:ext cx="136754" cy="148343"/>
              </a:xfrm>
              <a:custGeom>
                <a:avLst/>
                <a:gdLst/>
                <a:ahLst/>
                <a:cxnLst/>
                <a:rect l="l" t="t" r="r" b="b"/>
                <a:pathLst>
                  <a:path w="136754" h="148343" extrusionOk="0">
                    <a:moveTo>
                      <a:pt x="136755" y="34077"/>
                    </a:moveTo>
                    <a:cubicBezTo>
                      <a:pt x="136755" y="15287"/>
                      <a:pt x="121472" y="0"/>
                      <a:pt x="102682" y="0"/>
                    </a:cubicBezTo>
                    <a:cubicBezTo>
                      <a:pt x="88578" y="0"/>
                      <a:pt x="76450" y="8616"/>
                      <a:pt x="71277" y="20858"/>
                    </a:cubicBezTo>
                    <a:cubicBezTo>
                      <a:pt x="68852" y="20579"/>
                      <a:pt x="66409" y="20433"/>
                      <a:pt x="63957" y="20433"/>
                    </a:cubicBezTo>
                    <a:cubicBezTo>
                      <a:pt x="28689" y="20433"/>
                      <a:pt x="0" y="49122"/>
                      <a:pt x="0" y="84386"/>
                    </a:cubicBezTo>
                    <a:cubicBezTo>
                      <a:pt x="0" y="119654"/>
                      <a:pt x="28689" y="148343"/>
                      <a:pt x="63957" y="148343"/>
                    </a:cubicBezTo>
                    <a:cubicBezTo>
                      <a:pt x="99221" y="148343"/>
                      <a:pt x="127915" y="119654"/>
                      <a:pt x="127915" y="84386"/>
                    </a:cubicBezTo>
                    <a:cubicBezTo>
                      <a:pt x="127915" y="76391"/>
                      <a:pt x="126389" y="68437"/>
                      <a:pt x="123490" y="61030"/>
                    </a:cubicBezTo>
                    <a:cubicBezTo>
                      <a:pt x="131554" y="54793"/>
                      <a:pt x="136755" y="45035"/>
                      <a:pt x="136755" y="34077"/>
                    </a:cubicBezTo>
                    <a:close/>
                    <a:moveTo>
                      <a:pt x="102682" y="17534"/>
                    </a:moveTo>
                    <a:cubicBezTo>
                      <a:pt x="111801" y="17415"/>
                      <a:pt x="119221" y="24954"/>
                      <a:pt x="119221" y="34077"/>
                    </a:cubicBezTo>
                    <a:cubicBezTo>
                      <a:pt x="119221" y="43195"/>
                      <a:pt x="111801" y="50615"/>
                      <a:pt x="102682" y="50615"/>
                    </a:cubicBezTo>
                    <a:cubicBezTo>
                      <a:pt x="93824" y="50615"/>
                      <a:pt x="86180" y="43620"/>
                      <a:pt x="86180" y="34853"/>
                    </a:cubicBezTo>
                    <a:cubicBezTo>
                      <a:pt x="86180" y="25853"/>
                      <a:pt x="92304" y="17671"/>
                      <a:pt x="102682" y="17534"/>
                    </a:cubicBezTo>
                    <a:close/>
                    <a:moveTo>
                      <a:pt x="110381" y="84386"/>
                    </a:moveTo>
                    <a:cubicBezTo>
                      <a:pt x="110381" y="109983"/>
                      <a:pt x="89555" y="130809"/>
                      <a:pt x="63957" y="130809"/>
                    </a:cubicBezTo>
                    <a:cubicBezTo>
                      <a:pt x="38360" y="130809"/>
                      <a:pt x="17534" y="109983"/>
                      <a:pt x="17534" y="84386"/>
                    </a:cubicBezTo>
                    <a:cubicBezTo>
                      <a:pt x="17534" y="58788"/>
                      <a:pt x="38360" y="37963"/>
                      <a:pt x="63957" y="37963"/>
                    </a:cubicBezTo>
                    <a:cubicBezTo>
                      <a:pt x="65606" y="37963"/>
                      <a:pt x="67245" y="38072"/>
                      <a:pt x="68870" y="38246"/>
                    </a:cubicBezTo>
                    <a:cubicBezTo>
                      <a:pt x="70934" y="55072"/>
                      <a:pt x="85304" y="68149"/>
                      <a:pt x="102682" y="68149"/>
                    </a:cubicBezTo>
                    <a:cubicBezTo>
                      <a:pt x="104262" y="68149"/>
                      <a:pt x="105815" y="68035"/>
                      <a:pt x="107335" y="67825"/>
                    </a:cubicBezTo>
                    <a:cubicBezTo>
                      <a:pt x="109335" y="73085"/>
                      <a:pt x="110381" y="78719"/>
                      <a:pt x="110381" y="84386"/>
                    </a:cubicBezTo>
                    <a:close/>
                  </a:path>
                </a:pathLst>
              </a:custGeom>
              <a:solidFill>
                <a:schemeClr val="dk1"/>
              </a:solidFill>
              <a:ln>
                <a:noFill/>
              </a:ln>
            </p:spPr>
            <p:txBody>
              <a:bodyPr spcFirstLastPara="1" wrap="square" lIns="68575" tIns="34275" rIns="68575" bIns="3427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grpSp>
        <p:nvGrpSpPr>
          <p:cNvPr id="191" name="Google Shape;191;p20"/>
          <p:cNvGrpSpPr/>
          <p:nvPr/>
        </p:nvGrpSpPr>
        <p:grpSpPr>
          <a:xfrm>
            <a:off x="6839510" y="1193621"/>
            <a:ext cx="448865" cy="448865"/>
            <a:chOff x="5460287" y="2010597"/>
            <a:chExt cx="448865" cy="448865"/>
          </a:xfrm>
        </p:grpSpPr>
        <p:sp>
          <p:nvSpPr>
            <p:cNvPr id="192" name="Google Shape;192;p20"/>
            <p:cNvSpPr/>
            <p:nvPr/>
          </p:nvSpPr>
          <p:spPr>
            <a:xfrm>
              <a:off x="5466862" y="2315561"/>
              <a:ext cx="367052" cy="137325"/>
            </a:xfrm>
            <a:custGeom>
              <a:avLst/>
              <a:gdLst/>
              <a:ahLst/>
              <a:cxnLst/>
              <a:rect l="l" t="t" r="r" b="b"/>
              <a:pathLst>
                <a:path w="489403" h="183100" extrusionOk="0">
                  <a:moveTo>
                    <a:pt x="303335" y="0"/>
                  </a:moveTo>
                  <a:lnTo>
                    <a:pt x="0" y="0"/>
                  </a:lnTo>
                  <a:lnTo>
                    <a:pt x="0" y="183100"/>
                  </a:lnTo>
                  <a:lnTo>
                    <a:pt x="489403" y="183100"/>
                  </a:lnTo>
                  <a:close/>
                </a:path>
              </a:pathLst>
            </a:custGeom>
            <a:solidFill>
              <a:schemeClr val="lt1"/>
            </a:solidFill>
            <a:ln>
              <a:noFill/>
            </a:ln>
          </p:spPr>
          <p:txBody>
            <a:bodyPr spcFirstLastPara="1" wrap="square" lIns="68575" tIns="34275" rIns="68575" bIns="3427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93" name="Google Shape;193;p20"/>
            <p:cNvSpPr/>
            <p:nvPr/>
          </p:nvSpPr>
          <p:spPr>
            <a:xfrm>
              <a:off x="5665433" y="2315561"/>
              <a:ext cx="168482" cy="137325"/>
            </a:xfrm>
            <a:custGeom>
              <a:avLst/>
              <a:gdLst/>
              <a:ahLst/>
              <a:cxnLst/>
              <a:rect l="l" t="t" r="r" b="b"/>
              <a:pathLst>
                <a:path w="224642" h="183100" extrusionOk="0">
                  <a:moveTo>
                    <a:pt x="38574" y="0"/>
                  </a:moveTo>
                  <a:lnTo>
                    <a:pt x="0" y="0"/>
                  </a:lnTo>
                  <a:lnTo>
                    <a:pt x="186068" y="183100"/>
                  </a:lnTo>
                  <a:lnTo>
                    <a:pt x="224643" y="183100"/>
                  </a:lnTo>
                  <a:close/>
                </a:path>
              </a:pathLst>
            </a:custGeom>
            <a:solidFill>
              <a:srgbClr val="BEC3C9"/>
            </a:solidFill>
            <a:ln>
              <a:noFill/>
            </a:ln>
          </p:spPr>
          <p:txBody>
            <a:bodyPr spcFirstLastPara="1" wrap="square" lIns="68575" tIns="34275" rIns="68575" bIns="3427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94" name="Google Shape;194;p20"/>
            <p:cNvSpPr/>
            <p:nvPr/>
          </p:nvSpPr>
          <p:spPr>
            <a:xfrm>
              <a:off x="5554449" y="2315561"/>
              <a:ext cx="57775" cy="137325"/>
            </a:xfrm>
            <a:custGeom>
              <a:avLst/>
              <a:gdLst/>
              <a:ahLst/>
              <a:cxnLst/>
              <a:rect l="l" t="t" r="r" b="b"/>
              <a:pathLst>
                <a:path w="77034" h="183100" extrusionOk="0">
                  <a:moveTo>
                    <a:pt x="0" y="0"/>
                  </a:moveTo>
                  <a:lnTo>
                    <a:pt x="77035" y="0"/>
                  </a:lnTo>
                  <a:lnTo>
                    <a:pt x="77035" y="183100"/>
                  </a:lnTo>
                  <a:lnTo>
                    <a:pt x="0" y="183100"/>
                  </a:lnTo>
                  <a:close/>
                </a:path>
              </a:pathLst>
            </a:custGeom>
            <a:solidFill>
              <a:schemeClr val="accent3"/>
            </a:solidFill>
            <a:ln>
              <a:noFill/>
            </a:ln>
          </p:spPr>
          <p:txBody>
            <a:bodyPr spcFirstLastPara="1" wrap="square" lIns="68575" tIns="34275" rIns="68575" bIns="3427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95" name="Google Shape;195;p20"/>
            <p:cNvSpPr/>
            <p:nvPr/>
          </p:nvSpPr>
          <p:spPr>
            <a:xfrm>
              <a:off x="5496670" y="2315561"/>
              <a:ext cx="57779" cy="137325"/>
            </a:xfrm>
            <a:custGeom>
              <a:avLst/>
              <a:gdLst/>
              <a:ahLst/>
              <a:cxnLst/>
              <a:rect l="l" t="t" r="r" b="b"/>
              <a:pathLst>
                <a:path w="77039" h="183100" extrusionOk="0">
                  <a:moveTo>
                    <a:pt x="0" y="0"/>
                  </a:moveTo>
                  <a:lnTo>
                    <a:pt x="77039" y="0"/>
                  </a:lnTo>
                  <a:lnTo>
                    <a:pt x="77039" y="183100"/>
                  </a:lnTo>
                  <a:lnTo>
                    <a:pt x="0" y="183100"/>
                  </a:lnTo>
                  <a:close/>
                </a:path>
              </a:pathLst>
            </a:custGeom>
            <a:solidFill>
              <a:schemeClr val="accent3"/>
            </a:solidFill>
            <a:ln>
              <a:noFill/>
            </a:ln>
          </p:spPr>
          <p:txBody>
            <a:bodyPr spcFirstLastPara="1" wrap="square" lIns="68575" tIns="34275" rIns="68575" bIns="3427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96" name="Google Shape;196;p20"/>
            <p:cNvSpPr/>
            <p:nvPr/>
          </p:nvSpPr>
          <p:spPr>
            <a:xfrm>
              <a:off x="5670004" y="2315561"/>
              <a:ext cx="57779" cy="137325"/>
            </a:xfrm>
            <a:custGeom>
              <a:avLst/>
              <a:gdLst/>
              <a:ahLst/>
              <a:cxnLst/>
              <a:rect l="l" t="t" r="r" b="b"/>
              <a:pathLst>
                <a:path w="77039" h="183100" extrusionOk="0">
                  <a:moveTo>
                    <a:pt x="32479" y="0"/>
                  </a:moveTo>
                  <a:lnTo>
                    <a:pt x="0" y="0"/>
                  </a:lnTo>
                  <a:lnTo>
                    <a:pt x="0" y="183100"/>
                  </a:lnTo>
                  <a:lnTo>
                    <a:pt x="77039" y="183100"/>
                  </a:lnTo>
                  <a:lnTo>
                    <a:pt x="77039" y="43848"/>
                  </a:lnTo>
                  <a:close/>
                </a:path>
              </a:pathLst>
            </a:custGeom>
            <a:solidFill>
              <a:schemeClr val="accent4"/>
            </a:solidFill>
            <a:ln>
              <a:noFill/>
            </a:ln>
          </p:spPr>
          <p:txBody>
            <a:bodyPr spcFirstLastPara="1" wrap="square" lIns="68575" tIns="34275" rIns="68575" bIns="3427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97" name="Google Shape;197;p20"/>
            <p:cNvSpPr/>
            <p:nvPr/>
          </p:nvSpPr>
          <p:spPr>
            <a:xfrm>
              <a:off x="5665433" y="2315561"/>
              <a:ext cx="4571" cy="4499"/>
            </a:xfrm>
            <a:custGeom>
              <a:avLst/>
              <a:gdLst/>
              <a:ahLst/>
              <a:cxnLst/>
              <a:rect l="l" t="t" r="r" b="b"/>
              <a:pathLst>
                <a:path w="6095" h="5999" extrusionOk="0">
                  <a:moveTo>
                    <a:pt x="0" y="0"/>
                  </a:moveTo>
                  <a:lnTo>
                    <a:pt x="6096" y="6000"/>
                  </a:lnTo>
                  <a:lnTo>
                    <a:pt x="6096" y="0"/>
                  </a:lnTo>
                  <a:close/>
                </a:path>
              </a:pathLst>
            </a:custGeom>
            <a:solidFill>
              <a:srgbClr val="BEC3C9"/>
            </a:solidFill>
            <a:ln>
              <a:noFill/>
            </a:ln>
          </p:spPr>
          <p:txBody>
            <a:bodyPr spcFirstLastPara="1" wrap="square" lIns="68575" tIns="34275" rIns="68575" bIns="3427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98" name="Google Shape;198;p20"/>
            <p:cNvSpPr/>
            <p:nvPr/>
          </p:nvSpPr>
          <p:spPr>
            <a:xfrm>
              <a:off x="5612228" y="2315561"/>
              <a:ext cx="57775" cy="137325"/>
            </a:xfrm>
            <a:custGeom>
              <a:avLst/>
              <a:gdLst/>
              <a:ahLst/>
              <a:cxnLst/>
              <a:rect l="l" t="t" r="r" b="b"/>
              <a:pathLst>
                <a:path w="77034" h="183100" extrusionOk="0">
                  <a:moveTo>
                    <a:pt x="0" y="0"/>
                  </a:moveTo>
                  <a:lnTo>
                    <a:pt x="77035" y="0"/>
                  </a:lnTo>
                  <a:lnTo>
                    <a:pt x="77035" y="183100"/>
                  </a:lnTo>
                  <a:lnTo>
                    <a:pt x="0" y="183100"/>
                  </a:lnTo>
                  <a:close/>
                </a:path>
              </a:pathLst>
            </a:custGeom>
            <a:solidFill>
              <a:schemeClr val="accent4"/>
            </a:solidFill>
            <a:ln>
              <a:noFill/>
            </a:ln>
          </p:spPr>
          <p:txBody>
            <a:bodyPr spcFirstLastPara="1" wrap="square" lIns="68575" tIns="34275" rIns="68575" bIns="3427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99" name="Google Shape;199;p20"/>
            <p:cNvSpPr/>
            <p:nvPr/>
          </p:nvSpPr>
          <p:spPr>
            <a:xfrm>
              <a:off x="5525816" y="2076126"/>
              <a:ext cx="356648" cy="376759"/>
            </a:xfrm>
            <a:custGeom>
              <a:avLst/>
              <a:gdLst/>
              <a:ahLst/>
              <a:cxnLst/>
              <a:rect l="l" t="t" r="r" b="b"/>
              <a:pathLst>
                <a:path w="475531" h="502345" extrusionOk="0">
                  <a:moveTo>
                    <a:pt x="474157" y="344681"/>
                  </a:moveTo>
                  <a:lnTo>
                    <a:pt x="129472" y="0"/>
                  </a:lnTo>
                  <a:lnTo>
                    <a:pt x="0" y="129472"/>
                  </a:lnTo>
                  <a:lnTo>
                    <a:pt x="346060" y="475531"/>
                  </a:lnTo>
                  <a:cubicBezTo>
                    <a:pt x="381812" y="511284"/>
                    <a:pt x="439779" y="511284"/>
                    <a:pt x="475531" y="475531"/>
                  </a:cubicBezTo>
                  <a:close/>
                </a:path>
              </a:pathLst>
            </a:custGeom>
            <a:solidFill>
              <a:schemeClr val="lt1"/>
            </a:solidFill>
            <a:ln>
              <a:noFill/>
            </a:ln>
          </p:spPr>
          <p:txBody>
            <a:bodyPr spcFirstLastPara="1" wrap="square" lIns="68575" tIns="34275" rIns="68575" bIns="3427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00" name="Google Shape;200;p20"/>
            <p:cNvSpPr/>
            <p:nvPr/>
          </p:nvSpPr>
          <p:spPr>
            <a:xfrm>
              <a:off x="5587749" y="2138058"/>
              <a:ext cx="137955" cy="137959"/>
            </a:xfrm>
            <a:custGeom>
              <a:avLst/>
              <a:gdLst/>
              <a:ahLst/>
              <a:cxnLst/>
              <a:rect l="l" t="t" r="r" b="b"/>
              <a:pathLst>
                <a:path w="183940" h="183945" extrusionOk="0">
                  <a:moveTo>
                    <a:pt x="0" y="129472"/>
                  </a:moveTo>
                  <a:lnTo>
                    <a:pt x="129467" y="0"/>
                  </a:lnTo>
                  <a:lnTo>
                    <a:pt x="183941" y="54473"/>
                  </a:lnTo>
                  <a:lnTo>
                    <a:pt x="54469" y="183945"/>
                  </a:lnTo>
                  <a:close/>
                </a:path>
              </a:pathLst>
            </a:custGeom>
            <a:solidFill>
              <a:schemeClr val="accent5"/>
            </a:solidFill>
            <a:ln>
              <a:noFill/>
            </a:ln>
          </p:spPr>
          <p:txBody>
            <a:bodyPr spcFirstLastPara="1" wrap="square" lIns="68575" tIns="34275" rIns="68575" bIns="3427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01" name="Google Shape;201;p20"/>
            <p:cNvSpPr/>
            <p:nvPr/>
          </p:nvSpPr>
          <p:spPr>
            <a:xfrm>
              <a:off x="5546891" y="2097204"/>
              <a:ext cx="137959" cy="137959"/>
            </a:xfrm>
            <a:custGeom>
              <a:avLst/>
              <a:gdLst/>
              <a:ahLst/>
              <a:cxnLst/>
              <a:rect l="l" t="t" r="r" b="b"/>
              <a:pathLst>
                <a:path w="183945" h="183945" extrusionOk="0">
                  <a:moveTo>
                    <a:pt x="0" y="129472"/>
                  </a:moveTo>
                  <a:lnTo>
                    <a:pt x="129472" y="0"/>
                  </a:lnTo>
                  <a:lnTo>
                    <a:pt x="183945" y="54473"/>
                  </a:lnTo>
                  <a:lnTo>
                    <a:pt x="54473" y="183945"/>
                  </a:lnTo>
                  <a:close/>
                </a:path>
              </a:pathLst>
            </a:custGeom>
            <a:solidFill>
              <a:schemeClr val="accent5"/>
            </a:solidFill>
            <a:ln>
              <a:noFill/>
            </a:ln>
          </p:spPr>
          <p:txBody>
            <a:bodyPr spcFirstLastPara="1" wrap="square" lIns="68575" tIns="34275" rIns="68575" bIns="3427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02" name="Google Shape;202;p20"/>
            <p:cNvSpPr/>
            <p:nvPr/>
          </p:nvSpPr>
          <p:spPr>
            <a:xfrm>
              <a:off x="5669459" y="2219772"/>
              <a:ext cx="137955" cy="137955"/>
            </a:xfrm>
            <a:custGeom>
              <a:avLst/>
              <a:gdLst/>
              <a:ahLst/>
              <a:cxnLst/>
              <a:rect l="l" t="t" r="r" b="b"/>
              <a:pathLst>
                <a:path w="183940" h="183940" extrusionOk="0">
                  <a:moveTo>
                    <a:pt x="0" y="129467"/>
                  </a:moveTo>
                  <a:lnTo>
                    <a:pt x="129467" y="0"/>
                  </a:lnTo>
                  <a:lnTo>
                    <a:pt x="183941" y="54473"/>
                  </a:lnTo>
                  <a:lnTo>
                    <a:pt x="54473" y="183941"/>
                  </a:lnTo>
                  <a:close/>
                </a:path>
              </a:pathLst>
            </a:custGeom>
            <a:solidFill>
              <a:schemeClr val="accent6"/>
            </a:solidFill>
            <a:ln>
              <a:noFill/>
            </a:ln>
          </p:spPr>
          <p:txBody>
            <a:bodyPr spcFirstLastPara="1" wrap="square" lIns="68575" tIns="34275" rIns="68575" bIns="3427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03" name="Google Shape;203;p20"/>
            <p:cNvSpPr/>
            <p:nvPr/>
          </p:nvSpPr>
          <p:spPr>
            <a:xfrm>
              <a:off x="5628605" y="2178914"/>
              <a:ext cx="137955" cy="137959"/>
            </a:xfrm>
            <a:custGeom>
              <a:avLst/>
              <a:gdLst/>
              <a:ahLst/>
              <a:cxnLst/>
              <a:rect l="l" t="t" r="r" b="b"/>
              <a:pathLst>
                <a:path w="183940" h="183945" extrusionOk="0">
                  <a:moveTo>
                    <a:pt x="0" y="129472"/>
                  </a:moveTo>
                  <a:lnTo>
                    <a:pt x="129467" y="0"/>
                  </a:lnTo>
                  <a:lnTo>
                    <a:pt x="183941" y="54473"/>
                  </a:lnTo>
                  <a:lnTo>
                    <a:pt x="54473" y="183945"/>
                  </a:lnTo>
                  <a:close/>
                </a:path>
              </a:pathLst>
            </a:custGeom>
            <a:solidFill>
              <a:schemeClr val="accent6"/>
            </a:solidFill>
            <a:ln>
              <a:noFill/>
            </a:ln>
          </p:spPr>
          <p:txBody>
            <a:bodyPr spcFirstLastPara="1" wrap="square" lIns="68575" tIns="34275" rIns="68575" bIns="3427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04" name="Google Shape;204;p20"/>
            <p:cNvSpPr/>
            <p:nvPr/>
          </p:nvSpPr>
          <p:spPr>
            <a:xfrm>
              <a:off x="5765252" y="2017171"/>
              <a:ext cx="137325" cy="435715"/>
            </a:xfrm>
            <a:custGeom>
              <a:avLst/>
              <a:gdLst/>
              <a:ahLst/>
              <a:cxnLst/>
              <a:rect l="l" t="t" r="r" b="b"/>
              <a:pathLst>
                <a:path w="183100" h="580953" extrusionOk="0">
                  <a:moveTo>
                    <a:pt x="0" y="0"/>
                  </a:moveTo>
                  <a:lnTo>
                    <a:pt x="0" y="489403"/>
                  </a:lnTo>
                  <a:cubicBezTo>
                    <a:pt x="0" y="539963"/>
                    <a:pt x="40990" y="580953"/>
                    <a:pt x="91550" y="580953"/>
                  </a:cubicBezTo>
                  <a:cubicBezTo>
                    <a:pt x="142111" y="580953"/>
                    <a:pt x="183100" y="539963"/>
                    <a:pt x="183100" y="489403"/>
                  </a:cubicBezTo>
                  <a:lnTo>
                    <a:pt x="183100" y="0"/>
                  </a:lnTo>
                  <a:close/>
                  <a:moveTo>
                    <a:pt x="91550" y="523092"/>
                  </a:moveTo>
                  <a:cubicBezTo>
                    <a:pt x="80897" y="523092"/>
                    <a:pt x="72263" y="514457"/>
                    <a:pt x="72263" y="503805"/>
                  </a:cubicBezTo>
                  <a:cubicBezTo>
                    <a:pt x="72263" y="493152"/>
                    <a:pt x="80897" y="484517"/>
                    <a:pt x="91550" y="484517"/>
                  </a:cubicBezTo>
                  <a:cubicBezTo>
                    <a:pt x="102203" y="484517"/>
                    <a:pt x="110837" y="493152"/>
                    <a:pt x="110837" y="503805"/>
                  </a:cubicBezTo>
                  <a:cubicBezTo>
                    <a:pt x="110837" y="514457"/>
                    <a:pt x="102203" y="523092"/>
                    <a:pt x="91550" y="523092"/>
                  </a:cubicBezTo>
                  <a:close/>
                </a:path>
              </a:pathLst>
            </a:custGeom>
            <a:solidFill>
              <a:srgbClr val="A7B6C4"/>
            </a:solidFill>
            <a:ln>
              <a:noFill/>
            </a:ln>
          </p:spPr>
          <p:txBody>
            <a:bodyPr spcFirstLastPara="1" wrap="square" lIns="68575" tIns="34275" rIns="68575" bIns="3427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05" name="Google Shape;205;p20"/>
            <p:cNvSpPr/>
            <p:nvPr/>
          </p:nvSpPr>
          <p:spPr>
            <a:xfrm>
              <a:off x="5765252" y="2017171"/>
              <a:ext cx="137325" cy="435715"/>
            </a:xfrm>
            <a:custGeom>
              <a:avLst/>
              <a:gdLst/>
              <a:ahLst/>
              <a:cxnLst/>
              <a:rect l="l" t="t" r="r" b="b"/>
              <a:pathLst>
                <a:path w="183100" h="580953" extrusionOk="0">
                  <a:moveTo>
                    <a:pt x="0" y="0"/>
                  </a:moveTo>
                  <a:lnTo>
                    <a:pt x="0" y="489403"/>
                  </a:lnTo>
                  <a:cubicBezTo>
                    <a:pt x="0" y="539963"/>
                    <a:pt x="40990" y="580953"/>
                    <a:pt x="91550" y="580953"/>
                  </a:cubicBezTo>
                  <a:cubicBezTo>
                    <a:pt x="142111" y="580953"/>
                    <a:pt x="183100" y="539963"/>
                    <a:pt x="183100" y="489403"/>
                  </a:cubicBezTo>
                  <a:lnTo>
                    <a:pt x="183100" y="0"/>
                  </a:lnTo>
                  <a:close/>
                  <a:moveTo>
                    <a:pt x="91550" y="523092"/>
                  </a:moveTo>
                  <a:cubicBezTo>
                    <a:pt x="80897" y="523092"/>
                    <a:pt x="72263" y="514457"/>
                    <a:pt x="72263" y="503805"/>
                  </a:cubicBezTo>
                  <a:cubicBezTo>
                    <a:pt x="72263" y="493152"/>
                    <a:pt x="80897" y="484517"/>
                    <a:pt x="91550" y="484517"/>
                  </a:cubicBezTo>
                  <a:cubicBezTo>
                    <a:pt x="102203" y="484517"/>
                    <a:pt x="110837" y="493152"/>
                    <a:pt x="110837" y="503805"/>
                  </a:cubicBezTo>
                  <a:cubicBezTo>
                    <a:pt x="110837" y="514457"/>
                    <a:pt x="102203" y="523092"/>
                    <a:pt x="91550" y="523092"/>
                  </a:cubicBezTo>
                  <a:close/>
                </a:path>
              </a:pathLst>
            </a:custGeom>
            <a:solidFill>
              <a:schemeClr val="lt1"/>
            </a:solidFill>
            <a:ln>
              <a:noFill/>
            </a:ln>
          </p:spPr>
          <p:txBody>
            <a:bodyPr spcFirstLastPara="1" wrap="square" lIns="68575" tIns="34275" rIns="68575" bIns="3427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06" name="Google Shape;206;p20"/>
            <p:cNvSpPr/>
            <p:nvPr/>
          </p:nvSpPr>
          <p:spPr>
            <a:xfrm>
              <a:off x="5765252" y="2220313"/>
              <a:ext cx="137325" cy="57779"/>
            </a:xfrm>
            <a:custGeom>
              <a:avLst/>
              <a:gdLst/>
              <a:ahLst/>
              <a:cxnLst/>
              <a:rect l="l" t="t" r="r" b="b"/>
              <a:pathLst>
                <a:path w="183100" h="77039" extrusionOk="0">
                  <a:moveTo>
                    <a:pt x="0" y="0"/>
                  </a:moveTo>
                  <a:lnTo>
                    <a:pt x="183100" y="0"/>
                  </a:lnTo>
                  <a:lnTo>
                    <a:pt x="183100" y="77039"/>
                  </a:lnTo>
                  <a:lnTo>
                    <a:pt x="0" y="77039"/>
                  </a:lnTo>
                  <a:close/>
                </a:path>
              </a:pathLst>
            </a:custGeom>
            <a:solidFill>
              <a:schemeClr val="lt2"/>
            </a:solidFill>
            <a:ln>
              <a:noFill/>
            </a:ln>
          </p:spPr>
          <p:txBody>
            <a:bodyPr spcFirstLastPara="1" wrap="square" lIns="68575" tIns="34275" rIns="68575" bIns="3427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07" name="Google Shape;207;p20"/>
            <p:cNvSpPr/>
            <p:nvPr/>
          </p:nvSpPr>
          <p:spPr>
            <a:xfrm>
              <a:off x="5765252" y="2162538"/>
              <a:ext cx="137325" cy="57776"/>
            </a:xfrm>
            <a:custGeom>
              <a:avLst/>
              <a:gdLst/>
              <a:ahLst/>
              <a:cxnLst/>
              <a:rect l="l" t="t" r="r" b="b"/>
              <a:pathLst>
                <a:path w="183100" h="77034" extrusionOk="0">
                  <a:moveTo>
                    <a:pt x="0" y="0"/>
                  </a:moveTo>
                  <a:lnTo>
                    <a:pt x="183100" y="0"/>
                  </a:lnTo>
                  <a:lnTo>
                    <a:pt x="183100" y="77035"/>
                  </a:lnTo>
                  <a:lnTo>
                    <a:pt x="0" y="77035"/>
                  </a:lnTo>
                  <a:close/>
                </a:path>
              </a:pathLst>
            </a:custGeom>
            <a:solidFill>
              <a:schemeClr val="lt2"/>
            </a:solidFill>
            <a:ln>
              <a:noFill/>
            </a:ln>
          </p:spPr>
          <p:txBody>
            <a:bodyPr spcFirstLastPara="1" wrap="square" lIns="68575" tIns="34275" rIns="68575" bIns="3427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08" name="Google Shape;208;p20"/>
            <p:cNvSpPr/>
            <p:nvPr/>
          </p:nvSpPr>
          <p:spPr>
            <a:xfrm>
              <a:off x="5765252" y="2104758"/>
              <a:ext cx="137325" cy="57776"/>
            </a:xfrm>
            <a:custGeom>
              <a:avLst/>
              <a:gdLst/>
              <a:ahLst/>
              <a:cxnLst/>
              <a:rect l="l" t="t" r="r" b="b"/>
              <a:pathLst>
                <a:path w="183100" h="77034" extrusionOk="0">
                  <a:moveTo>
                    <a:pt x="0" y="0"/>
                  </a:moveTo>
                  <a:lnTo>
                    <a:pt x="183100" y="0"/>
                  </a:lnTo>
                  <a:lnTo>
                    <a:pt x="183100" y="77035"/>
                  </a:lnTo>
                  <a:lnTo>
                    <a:pt x="0" y="77035"/>
                  </a:lnTo>
                  <a:close/>
                </a:path>
              </a:pathLst>
            </a:custGeom>
            <a:solidFill>
              <a:schemeClr val="dk2"/>
            </a:solidFill>
            <a:ln>
              <a:noFill/>
            </a:ln>
          </p:spPr>
          <p:txBody>
            <a:bodyPr spcFirstLastPara="1" wrap="square" lIns="68575" tIns="34275" rIns="68575" bIns="3427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09" name="Google Shape;209;p20"/>
            <p:cNvSpPr/>
            <p:nvPr/>
          </p:nvSpPr>
          <p:spPr>
            <a:xfrm>
              <a:off x="5765252" y="2046979"/>
              <a:ext cx="137325" cy="57779"/>
            </a:xfrm>
            <a:custGeom>
              <a:avLst/>
              <a:gdLst/>
              <a:ahLst/>
              <a:cxnLst/>
              <a:rect l="l" t="t" r="r" b="b"/>
              <a:pathLst>
                <a:path w="183100" h="77039" extrusionOk="0">
                  <a:moveTo>
                    <a:pt x="0" y="0"/>
                  </a:moveTo>
                  <a:lnTo>
                    <a:pt x="183100" y="0"/>
                  </a:lnTo>
                  <a:lnTo>
                    <a:pt x="183100" y="77039"/>
                  </a:lnTo>
                  <a:lnTo>
                    <a:pt x="0" y="77039"/>
                  </a:lnTo>
                  <a:close/>
                </a:path>
              </a:pathLst>
            </a:custGeom>
            <a:solidFill>
              <a:schemeClr val="dk2"/>
            </a:solidFill>
            <a:ln>
              <a:noFill/>
            </a:ln>
          </p:spPr>
          <p:txBody>
            <a:bodyPr spcFirstLastPara="1" wrap="square" lIns="68575" tIns="34275" rIns="68575" bIns="3427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10" name="Google Shape;210;p20"/>
            <p:cNvSpPr/>
            <p:nvPr/>
          </p:nvSpPr>
          <p:spPr>
            <a:xfrm>
              <a:off x="5819449" y="2380560"/>
              <a:ext cx="28931" cy="28931"/>
            </a:xfrm>
            <a:custGeom>
              <a:avLst/>
              <a:gdLst/>
              <a:ahLst/>
              <a:cxnLst/>
              <a:rect l="l" t="t" r="r" b="b"/>
              <a:pathLst>
                <a:path w="38574" h="38574" extrusionOk="0">
                  <a:moveTo>
                    <a:pt x="38574" y="19287"/>
                  </a:moveTo>
                  <a:cubicBezTo>
                    <a:pt x="38574" y="29940"/>
                    <a:pt x="29940" y="38574"/>
                    <a:pt x="19287" y="38574"/>
                  </a:cubicBezTo>
                  <a:cubicBezTo>
                    <a:pt x="8634" y="38574"/>
                    <a:pt x="0" y="29940"/>
                    <a:pt x="0" y="19287"/>
                  </a:cubicBezTo>
                  <a:cubicBezTo>
                    <a:pt x="0" y="8634"/>
                    <a:pt x="8634" y="0"/>
                    <a:pt x="19287" y="0"/>
                  </a:cubicBezTo>
                  <a:cubicBezTo>
                    <a:pt x="29940" y="0"/>
                    <a:pt x="38574" y="8634"/>
                    <a:pt x="38574" y="19287"/>
                  </a:cubicBezTo>
                  <a:close/>
                </a:path>
              </a:pathLst>
            </a:custGeom>
            <a:solidFill>
              <a:schemeClr val="accent2"/>
            </a:solidFill>
            <a:ln>
              <a:noFill/>
            </a:ln>
          </p:spPr>
          <p:txBody>
            <a:bodyPr spcFirstLastPara="1" wrap="square" lIns="68575" tIns="34275" rIns="68575" bIns="3427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nvGrpSpPr>
            <p:cNvPr id="211" name="Google Shape;211;p20"/>
            <p:cNvGrpSpPr/>
            <p:nvPr/>
          </p:nvGrpSpPr>
          <p:grpSpPr>
            <a:xfrm>
              <a:off x="5460287" y="2010597"/>
              <a:ext cx="448865" cy="448865"/>
              <a:chOff x="7236633" y="2519812"/>
              <a:chExt cx="598487" cy="598487"/>
            </a:xfrm>
          </p:grpSpPr>
          <p:sp>
            <p:nvSpPr>
              <p:cNvPr id="212" name="Google Shape;212;p20"/>
              <p:cNvSpPr/>
              <p:nvPr/>
            </p:nvSpPr>
            <p:spPr>
              <a:xfrm>
                <a:off x="7236633" y="2519812"/>
                <a:ext cx="598487" cy="598487"/>
              </a:xfrm>
              <a:custGeom>
                <a:avLst/>
                <a:gdLst/>
                <a:ahLst/>
                <a:cxnLst/>
                <a:rect l="l" t="t" r="r" b="b"/>
                <a:pathLst>
                  <a:path w="598487" h="598487" extrusionOk="0">
                    <a:moveTo>
                      <a:pt x="589990" y="409702"/>
                    </a:moveTo>
                    <a:cubicBezTo>
                      <a:pt x="594788" y="409560"/>
                      <a:pt x="598487" y="405373"/>
                      <a:pt x="598487" y="400574"/>
                    </a:cubicBezTo>
                    <a:lnTo>
                      <a:pt x="598487" y="8767"/>
                    </a:lnTo>
                    <a:cubicBezTo>
                      <a:pt x="598487" y="3927"/>
                      <a:pt x="594560" y="0"/>
                      <a:pt x="589720" y="0"/>
                    </a:cubicBezTo>
                    <a:lnTo>
                      <a:pt x="406620" y="0"/>
                    </a:lnTo>
                    <a:cubicBezTo>
                      <a:pt x="401775" y="0"/>
                      <a:pt x="397853" y="3927"/>
                      <a:pt x="397853" y="8767"/>
                    </a:cubicBezTo>
                    <a:lnTo>
                      <a:pt x="397853" y="255980"/>
                    </a:lnTo>
                    <a:lnTo>
                      <a:pt x="223045" y="81176"/>
                    </a:lnTo>
                    <a:cubicBezTo>
                      <a:pt x="219620" y="77751"/>
                      <a:pt x="214068" y="77751"/>
                      <a:pt x="210648" y="81176"/>
                    </a:cubicBezTo>
                    <a:lnTo>
                      <a:pt x="81176" y="210648"/>
                    </a:lnTo>
                    <a:cubicBezTo>
                      <a:pt x="77715" y="214109"/>
                      <a:pt x="77756" y="219734"/>
                      <a:pt x="81272" y="223140"/>
                    </a:cubicBezTo>
                    <a:lnTo>
                      <a:pt x="109623" y="250619"/>
                    </a:lnTo>
                    <a:cubicBezTo>
                      <a:pt x="114015" y="254879"/>
                      <a:pt x="120138" y="255085"/>
                      <a:pt x="123906" y="251318"/>
                    </a:cubicBezTo>
                    <a:cubicBezTo>
                      <a:pt x="127412" y="247811"/>
                      <a:pt x="126298" y="242514"/>
                      <a:pt x="123814" y="240081"/>
                    </a:cubicBezTo>
                    <a:cubicBezTo>
                      <a:pt x="115486" y="231926"/>
                      <a:pt x="99870" y="216748"/>
                      <a:pt x="99870" y="216748"/>
                    </a:cubicBezTo>
                    <a:lnTo>
                      <a:pt x="216844" y="99774"/>
                    </a:lnTo>
                    <a:lnTo>
                      <a:pt x="395972" y="278902"/>
                    </a:lnTo>
                    <a:lnTo>
                      <a:pt x="395921" y="278947"/>
                    </a:lnTo>
                    <a:cubicBezTo>
                      <a:pt x="396839" y="279879"/>
                      <a:pt x="397433" y="281189"/>
                      <a:pt x="397433" y="282879"/>
                    </a:cubicBezTo>
                    <a:lnTo>
                      <a:pt x="397853" y="498170"/>
                    </a:lnTo>
                    <a:cubicBezTo>
                      <a:pt x="397853" y="504489"/>
                      <a:pt x="398465" y="510663"/>
                      <a:pt x="399588" y="516663"/>
                    </a:cubicBezTo>
                    <a:lnTo>
                      <a:pt x="151868" y="268943"/>
                    </a:lnTo>
                    <a:cubicBezTo>
                      <a:pt x="144110" y="261185"/>
                      <a:pt x="131357" y="273230"/>
                      <a:pt x="139471" y="281340"/>
                    </a:cubicBezTo>
                    <a:lnTo>
                      <a:pt x="255984" y="397853"/>
                    </a:lnTo>
                    <a:lnTo>
                      <a:pt x="8767" y="397853"/>
                    </a:lnTo>
                    <a:cubicBezTo>
                      <a:pt x="3927" y="397853"/>
                      <a:pt x="0" y="401780"/>
                      <a:pt x="0" y="406620"/>
                    </a:cubicBezTo>
                    <a:lnTo>
                      <a:pt x="0" y="589720"/>
                    </a:lnTo>
                    <a:cubicBezTo>
                      <a:pt x="0" y="594560"/>
                      <a:pt x="3927" y="598487"/>
                      <a:pt x="8767" y="598487"/>
                    </a:cubicBezTo>
                    <a:lnTo>
                      <a:pt x="306841" y="598487"/>
                    </a:lnTo>
                    <a:cubicBezTo>
                      <a:pt x="318152" y="598487"/>
                      <a:pt x="318152" y="580953"/>
                      <a:pt x="306841" y="580953"/>
                    </a:cubicBezTo>
                    <a:lnTo>
                      <a:pt x="17534" y="580953"/>
                    </a:lnTo>
                    <a:lnTo>
                      <a:pt x="17534" y="415387"/>
                    </a:lnTo>
                    <a:lnTo>
                      <a:pt x="268925" y="415387"/>
                    </a:lnTo>
                    <a:cubicBezTo>
                      <a:pt x="270500" y="415387"/>
                      <a:pt x="272011" y="416008"/>
                      <a:pt x="273130" y="417117"/>
                    </a:cubicBezTo>
                    <a:lnTo>
                      <a:pt x="427236" y="569104"/>
                    </a:lnTo>
                    <a:cubicBezTo>
                      <a:pt x="431706" y="573574"/>
                      <a:pt x="436505" y="577506"/>
                      <a:pt x="441541" y="580953"/>
                    </a:cubicBezTo>
                    <a:lnTo>
                      <a:pt x="358858" y="580593"/>
                    </a:lnTo>
                    <a:cubicBezTo>
                      <a:pt x="350676" y="580593"/>
                      <a:pt x="347895" y="585583"/>
                      <a:pt x="347895" y="589136"/>
                    </a:cubicBezTo>
                    <a:cubicBezTo>
                      <a:pt x="347895" y="595939"/>
                      <a:pt x="351923" y="598487"/>
                      <a:pt x="357690" y="598487"/>
                    </a:cubicBezTo>
                    <a:lnTo>
                      <a:pt x="498170" y="598487"/>
                    </a:lnTo>
                    <a:cubicBezTo>
                      <a:pt x="509581" y="598487"/>
                      <a:pt x="520539" y="596546"/>
                      <a:pt x="530767" y="593021"/>
                    </a:cubicBezTo>
                    <a:cubicBezTo>
                      <a:pt x="531060" y="592921"/>
                      <a:pt x="531356" y="592825"/>
                      <a:pt x="531649" y="592720"/>
                    </a:cubicBezTo>
                    <a:cubicBezTo>
                      <a:pt x="532653" y="592368"/>
                      <a:pt x="533639" y="591985"/>
                      <a:pt x="534626" y="591601"/>
                    </a:cubicBezTo>
                    <a:cubicBezTo>
                      <a:pt x="535274" y="591350"/>
                      <a:pt x="535918" y="591104"/>
                      <a:pt x="536562" y="590839"/>
                    </a:cubicBezTo>
                    <a:cubicBezTo>
                      <a:pt x="537192" y="590574"/>
                      <a:pt x="537813" y="590295"/>
                      <a:pt x="538438" y="590021"/>
                    </a:cubicBezTo>
                    <a:cubicBezTo>
                      <a:pt x="539420" y="589597"/>
                      <a:pt x="540397" y="589159"/>
                      <a:pt x="541365" y="588697"/>
                    </a:cubicBezTo>
                    <a:cubicBezTo>
                      <a:pt x="541635" y="588569"/>
                      <a:pt x="541904" y="588432"/>
                      <a:pt x="542169" y="588300"/>
                    </a:cubicBezTo>
                    <a:cubicBezTo>
                      <a:pt x="551904" y="583560"/>
                      <a:pt x="561031" y="577182"/>
                      <a:pt x="569104" y="569104"/>
                    </a:cubicBezTo>
                    <a:cubicBezTo>
                      <a:pt x="569364" y="568849"/>
                      <a:pt x="569597" y="568575"/>
                      <a:pt x="569817" y="568291"/>
                    </a:cubicBezTo>
                    <a:cubicBezTo>
                      <a:pt x="587538" y="550191"/>
                      <a:pt x="598487" y="525439"/>
                      <a:pt x="598487" y="498170"/>
                    </a:cubicBezTo>
                    <a:lnTo>
                      <a:pt x="598487" y="452372"/>
                    </a:lnTo>
                    <a:cubicBezTo>
                      <a:pt x="598487" y="441062"/>
                      <a:pt x="580953" y="441062"/>
                      <a:pt x="580953" y="452372"/>
                    </a:cubicBezTo>
                    <a:lnTo>
                      <a:pt x="580953" y="498170"/>
                    </a:lnTo>
                    <a:cubicBezTo>
                      <a:pt x="580953" y="530790"/>
                      <a:pt x="561981" y="559054"/>
                      <a:pt x="534502" y="572538"/>
                    </a:cubicBezTo>
                    <a:cubicBezTo>
                      <a:pt x="511823" y="583583"/>
                      <a:pt x="484508" y="583602"/>
                      <a:pt x="461833" y="572533"/>
                    </a:cubicBezTo>
                    <a:cubicBezTo>
                      <a:pt x="434354" y="559050"/>
                      <a:pt x="415387" y="530790"/>
                      <a:pt x="415387" y="498170"/>
                    </a:cubicBezTo>
                    <a:lnTo>
                      <a:pt x="415387" y="17534"/>
                    </a:lnTo>
                    <a:lnTo>
                      <a:pt x="580953" y="17534"/>
                    </a:lnTo>
                    <a:lnTo>
                      <a:pt x="580953" y="400940"/>
                    </a:lnTo>
                    <a:cubicBezTo>
                      <a:pt x="580953" y="405871"/>
                      <a:pt x="585022" y="409848"/>
                      <a:pt x="589990" y="409702"/>
                    </a:cubicBezTo>
                    <a:close/>
                  </a:path>
                </a:pathLst>
              </a:custGeom>
              <a:solidFill>
                <a:schemeClr val="dk1"/>
              </a:solidFill>
              <a:ln>
                <a:noFill/>
              </a:ln>
            </p:spPr>
            <p:txBody>
              <a:bodyPr spcFirstLastPara="1" wrap="square" lIns="68575" tIns="34275" rIns="68575" bIns="3427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13" name="Google Shape;213;p20"/>
              <p:cNvSpPr/>
              <p:nvPr/>
            </p:nvSpPr>
            <p:spPr>
              <a:xfrm>
                <a:off x="7706748" y="3004329"/>
                <a:ext cx="56108" cy="56108"/>
              </a:xfrm>
              <a:custGeom>
                <a:avLst/>
                <a:gdLst/>
                <a:ahLst/>
                <a:cxnLst/>
                <a:rect l="l" t="t" r="r" b="b"/>
                <a:pathLst>
                  <a:path w="56108" h="56108" extrusionOk="0">
                    <a:moveTo>
                      <a:pt x="0" y="28054"/>
                    </a:moveTo>
                    <a:cubicBezTo>
                      <a:pt x="0" y="43524"/>
                      <a:pt x="12584" y="56108"/>
                      <a:pt x="28054" y="56108"/>
                    </a:cubicBezTo>
                    <a:cubicBezTo>
                      <a:pt x="43524" y="56108"/>
                      <a:pt x="56108" y="43524"/>
                      <a:pt x="56108" y="28054"/>
                    </a:cubicBezTo>
                    <a:cubicBezTo>
                      <a:pt x="56108" y="12584"/>
                      <a:pt x="43524" y="0"/>
                      <a:pt x="28054" y="0"/>
                    </a:cubicBezTo>
                    <a:cubicBezTo>
                      <a:pt x="12584" y="0"/>
                      <a:pt x="0" y="12584"/>
                      <a:pt x="0" y="28054"/>
                    </a:cubicBezTo>
                    <a:close/>
                    <a:moveTo>
                      <a:pt x="38574" y="28054"/>
                    </a:moveTo>
                    <a:cubicBezTo>
                      <a:pt x="38574" y="33853"/>
                      <a:pt x="33858" y="38574"/>
                      <a:pt x="28054" y="38574"/>
                    </a:cubicBezTo>
                    <a:cubicBezTo>
                      <a:pt x="22255" y="38574"/>
                      <a:pt x="17534" y="33853"/>
                      <a:pt x="17534" y="28054"/>
                    </a:cubicBezTo>
                    <a:cubicBezTo>
                      <a:pt x="17534" y="22255"/>
                      <a:pt x="22255" y="17534"/>
                      <a:pt x="28054" y="17534"/>
                    </a:cubicBezTo>
                    <a:cubicBezTo>
                      <a:pt x="33858" y="17534"/>
                      <a:pt x="38574" y="22255"/>
                      <a:pt x="38574" y="28054"/>
                    </a:cubicBezTo>
                    <a:close/>
                  </a:path>
                </a:pathLst>
              </a:custGeom>
              <a:solidFill>
                <a:schemeClr val="dk1"/>
              </a:solidFill>
              <a:ln>
                <a:noFill/>
              </a:ln>
            </p:spPr>
            <p:txBody>
              <a:bodyPr spcFirstLastPara="1" wrap="square" lIns="68575" tIns="34275" rIns="68575" bIns="3427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grpSp>
        <p:nvGrpSpPr>
          <p:cNvPr id="214" name="Google Shape;214;p20"/>
          <p:cNvGrpSpPr/>
          <p:nvPr/>
        </p:nvGrpSpPr>
        <p:grpSpPr>
          <a:xfrm>
            <a:off x="7765751" y="2883139"/>
            <a:ext cx="448786" cy="448865"/>
            <a:chOff x="1021422" y="2685511"/>
            <a:chExt cx="448786" cy="448865"/>
          </a:xfrm>
        </p:grpSpPr>
        <p:sp>
          <p:nvSpPr>
            <p:cNvPr id="215" name="Google Shape;215;p20"/>
            <p:cNvSpPr/>
            <p:nvPr/>
          </p:nvSpPr>
          <p:spPr>
            <a:xfrm>
              <a:off x="1198331" y="2692076"/>
              <a:ext cx="95303" cy="47560"/>
            </a:xfrm>
            <a:custGeom>
              <a:avLst/>
              <a:gdLst/>
              <a:ahLst/>
              <a:cxnLst/>
              <a:rect l="l" t="t" r="r" b="b"/>
              <a:pathLst>
                <a:path w="127071" h="63413" extrusionOk="0">
                  <a:moveTo>
                    <a:pt x="0" y="63414"/>
                  </a:moveTo>
                  <a:cubicBezTo>
                    <a:pt x="0" y="28392"/>
                    <a:pt x="28448" y="0"/>
                    <a:pt x="63533" y="0"/>
                  </a:cubicBezTo>
                  <a:cubicBezTo>
                    <a:pt x="98624" y="0"/>
                    <a:pt x="127071" y="28392"/>
                    <a:pt x="127071" y="63414"/>
                  </a:cubicBezTo>
                  <a:close/>
                </a:path>
              </a:pathLst>
            </a:custGeom>
            <a:solidFill>
              <a:schemeClr val="accent6"/>
            </a:solidFill>
            <a:ln>
              <a:noFill/>
            </a:ln>
          </p:spPr>
          <p:txBody>
            <a:bodyPr spcFirstLastPara="1" wrap="square" lIns="68575" tIns="34275" rIns="68575" bIns="3427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16" name="Google Shape;216;p20"/>
            <p:cNvSpPr/>
            <p:nvPr/>
          </p:nvSpPr>
          <p:spPr>
            <a:xfrm>
              <a:off x="1141730" y="2728872"/>
              <a:ext cx="208507" cy="162355"/>
            </a:xfrm>
            <a:custGeom>
              <a:avLst/>
              <a:gdLst/>
              <a:ahLst/>
              <a:cxnLst/>
              <a:rect l="l" t="t" r="r" b="b"/>
              <a:pathLst>
                <a:path w="278010" h="216473" extrusionOk="0">
                  <a:moveTo>
                    <a:pt x="0" y="216474"/>
                  </a:moveTo>
                  <a:lnTo>
                    <a:pt x="0" y="138732"/>
                  </a:lnTo>
                  <a:cubicBezTo>
                    <a:pt x="0" y="62113"/>
                    <a:pt x="62234" y="0"/>
                    <a:pt x="139003" y="0"/>
                  </a:cubicBezTo>
                  <a:cubicBezTo>
                    <a:pt x="215772" y="0"/>
                    <a:pt x="278011" y="62113"/>
                    <a:pt x="278011" y="138732"/>
                  </a:cubicBezTo>
                  <a:lnTo>
                    <a:pt x="278011" y="216474"/>
                  </a:lnTo>
                  <a:close/>
                </a:path>
              </a:pathLst>
            </a:custGeom>
            <a:solidFill>
              <a:schemeClr val="accent6"/>
            </a:solidFill>
            <a:ln>
              <a:noFill/>
            </a:ln>
          </p:spPr>
          <p:txBody>
            <a:bodyPr spcFirstLastPara="1" wrap="square" lIns="68575" tIns="34275" rIns="68575" bIns="3427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17" name="Google Shape;217;p20"/>
            <p:cNvSpPr/>
            <p:nvPr/>
          </p:nvSpPr>
          <p:spPr>
            <a:xfrm>
              <a:off x="1138353" y="2875896"/>
              <a:ext cx="215260" cy="33433"/>
            </a:xfrm>
            <a:custGeom>
              <a:avLst/>
              <a:gdLst/>
              <a:ahLst/>
              <a:cxnLst/>
              <a:rect l="l" t="t" r="r" b="b"/>
              <a:pathLst>
                <a:path w="287014" h="44578" extrusionOk="0">
                  <a:moveTo>
                    <a:pt x="264679" y="0"/>
                  </a:moveTo>
                  <a:cubicBezTo>
                    <a:pt x="277013" y="0"/>
                    <a:pt x="287014" y="9977"/>
                    <a:pt x="287014" y="22287"/>
                  </a:cubicBezTo>
                  <a:cubicBezTo>
                    <a:pt x="287014" y="34597"/>
                    <a:pt x="277013" y="44579"/>
                    <a:pt x="264679" y="44579"/>
                  </a:cubicBezTo>
                  <a:lnTo>
                    <a:pt x="22335" y="44579"/>
                  </a:lnTo>
                  <a:cubicBezTo>
                    <a:pt x="10001" y="44579"/>
                    <a:pt x="0" y="34597"/>
                    <a:pt x="0" y="22287"/>
                  </a:cubicBezTo>
                  <a:cubicBezTo>
                    <a:pt x="0" y="9977"/>
                    <a:pt x="10001" y="0"/>
                    <a:pt x="22335" y="0"/>
                  </a:cubicBezTo>
                  <a:close/>
                </a:path>
              </a:pathLst>
            </a:custGeom>
            <a:solidFill>
              <a:schemeClr val="lt1"/>
            </a:solidFill>
            <a:ln>
              <a:noFill/>
            </a:ln>
          </p:spPr>
          <p:txBody>
            <a:bodyPr spcFirstLastPara="1" wrap="square" lIns="68575" tIns="34275" rIns="68575" bIns="3427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18" name="Google Shape;218;p20"/>
            <p:cNvSpPr/>
            <p:nvPr/>
          </p:nvSpPr>
          <p:spPr>
            <a:xfrm>
              <a:off x="1164458" y="2813346"/>
              <a:ext cx="163324" cy="122295"/>
            </a:xfrm>
            <a:custGeom>
              <a:avLst/>
              <a:gdLst/>
              <a:ahLst/>
              <a:cxnLst/>
              <a:rect l="l" t="t" r="r" b="b"/>
              <a:pathLst>
                <a:path w="217766" h="163060" extrusionOk="0">
                  <a:moveTo>
                    <a:pt x="137818" y="5"/>
                  </a:moveTo>
                  <a:cubicBezTo>
                    <a:pt x="137818" y="5"/>
                    <a:pt x="154764" y="50735"/>
                    <a:pt x="217767" y="55488"/>
                  </a:cubicBezTo>
                  <a:lnTo>
                    <a:pt x="217396" y="55488"/>
                  </a:lnTo>
                  <a:lnTo>
                    <a:pt x="217396" y="114354"/>
                  </a:lnTo>
                  <a:cubicBezTo>
                    <a:pt x="217396" y="130947"/>
                    <a:pt x="212446" y="149002"/>
                    <a:pt x="205776" y="163061"/>
                  </a:cubicBezTo>
                  <a:lnTo>
                    <a:pt x="11625" y="163061"/>
                  </a:lnTo>
                  <a:cubicBezTo>
                    <a:pt x="4955" y="149002"/>
                    <a:pt x="0" y="130947"/>
                    <a:pt x="0" y="114354"/>
                  </a:cubicBezTo>
                  <a:lnTo>
                    <a:pt x="0" y="51949"/>
                  </a:lnTo>
                  <a:lnTo>
                    <a:pt x="160" y="50735"/>
                  </a:lnTo>
                  <a:cubicBezTo>
                    <a:pt x="160" y="50735"/>
                    <a:pt x="73306" y="54310"/>
                    <a:pt x="136976" y="809"/>
                  </a:cubicBezTo>
                  <a:cubicBezTo>
                    <a:pt x="138079" y="-118"/>
                    <a:pt x="137818" y="5"/>
                    <a:pt x="137818" y="5"/>
                  </a:cubicBezTo>
                  <a:close/>
                </a:path>
              </a:pathLst>
            </a:custGeom>
            <a:solidFill>
              <a:schemeClr val="lt1"/>
            </a:solidFill>
            <a:ln>
              <a:noFill/>
            </a:ln>
          </p:spPr>
          <p:txBody>
            <a:bodyPr spcFirstLastPara="1" wrap="square" lIns="68575" tIns="34275" rIns="68575" bIns="3427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19" name="Google Shape;219;p20"/>
            <p:cNvSpPr/>
            <p:nvPr/>
          </p:nvSpPr>
          <p:spPr>
            <a:xfrm>
              <a:off x="1267822" y="2813347"/>
              <a:ext cx="17" cy="23"/>
            </a:xfrm>
            <a:custGeom>
              <a:avLst/>
              <a:gdLst/>
              <a:ahLst/>
              <a:cxnLst/>
              <a:rect l="l" t="t" r="r" b="b"/>
              <a:pathLst>
                <a:path w="23" h="31" extrusionOk="0">
                  <a:moveTo>
                    <a:pt x="0" y="4"/>
                  </a:moveTo>
                  <a:cubicBezTo>
                    <a:pt x="0" y="4"/>
                    <a:pt x="5" y="17"/>
                    <a:pt x="9" y="31"/>
                  </a:cubicBezTo>
                  <a:cubicBezTo>
                    <a:pt x="46" y="-15"/>
                    <a:pt x="0" y="4"/>
                    <a:pt x="0" y="4"/>
                  </a:cubicBezTo>
                  <a:close/>
                </a:path>
              </a:pathLst>
            </a:custGeom>
            <a:solidFill>
              <a:srgbClr val="FADED2"/>
            </a:solidFill>
            <a:ln>
              <a:noFill/>
            </a:ln>
          </p:spPr>
          <p:txBody>
            <a:bodyPr spcFirstLastPara="1" wrap="square" lIns="68575" tIns="34275" rIns="68575" bIns="3427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20" name="Google Shape;220;p20"/>
            <p:cNvSpPr/>
            <p:nvPr/>
          </p:nvSpPr>
          <p:spPr>
            <a:xfrm>
              <a:off x="1081511" y="2934966"/>
              <a:ext cx="328946" cy="192841"/>
            </a:xfrm>
            <a:custGeom>
              <a:avLst/>
              <a:gdLst/>
              <a:ahLst/>
              <a:cxnLst/>
              <a:rect l="l" t="t" r="r" b="b"/>
              <a:pathLst>
                <a:path w="438594" h="257121" extrusionOk="0">
                  <a:moveTo>
                    <a:pt x="0" y="45259"/>
                  </a:moveTo>
                  <a:lnTo>
                    <a:pt x="0" y="32638"/>
                  </a:lnTo>
                  <a:cubicBezTo>
                    <a:pt x="0" y="14616"/>
                    <a:pt x="14640" y="0"/>
                    <a:pt x="32702" y="0"/>
                  </a:cubicBezTo>
                  <a:lnTo>
                    <a:pt x="405887" y="0"/>
                  </a:lnTo>
                  <a:cubicBezTo>
                    <a:pt x="423950" y="0"/>
                    <a:pt x="438594" y="14616"/>
                    <a:pt x="438594" y="32638"/>
                  </a:cubicBezTo>
                  <a:lnTo>
                    <a:pt x="438594" y="224483"/>
                  </a:lnTo>
                  <a:cubicBezTo>
                    <a:pt x="438594" y="242510"/>
                    <a:pt x="423950" y="257121"/>
                    <a:pt x="405887" y="257121"/>
                  </a:cubicBezTo>
                  <a:lnTo>
                    <a:pt x="0" y="257121"/>
                  </a:lnTo>
                  <a:close/>
                </a:path>
              </a:pathLst>
            </a:custGeom>
            <a:solidFill>
              <a:schemeClr val="accent3"/>
            </a:solidFill>
            <a:ln>
              <a:noFill/>
            </a:ln>
          </p:spPr>
          <p:txBody>
            <a:bodyPr spcFirstLastPara="1" wrap="square" lIns="68575" tIns="34275" rIns="68575" bIns="3427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21" name="Google Shape;221;p20"/>
            <p:cNvSpPr/>
            <p:nvPr/>
          </p:nvSpPr>
          <p:spPr>
            <a:xfrm>
              <a:off x="1207716" y="3004057"/>
              <a:ext cx="76534" cy="68033"/>
            </a:xfrm>
            <a:custGeom>
              <a:avLst/>
              <a:gdLst/>
              <a:ahLst/>
              <a:cxnLst/>
              <a:rect l="l" t="t" r="r" b="b"/>
              <a:pathLst>
                <a:path w="102046" h="90710" extrusionOk="0">
                  <a:moveTo>
                    <a:pt x="102046" y="25465"/>
                  </a:moveTo>
                  <a:cubicBezTo>
                    <a:pt x="102046" y="11402"/>
                    <a:pt x="90622" y="0"/>
                    <a:pt x="76536" y="0"/>
                  </a:cubicBezTo>
                  <a:cubicBezTo>
                    <a:pt x="62445" y="0"/>
                    <a:pt x="51021" y="11402"/>
                    <a:pt x="51021" y="25465"/>
                  </a:cubicBezTo>
                  <a:cubicBezTo>
                    <a:pt x="51021" y="11402"/>
                    <a:pt x="39601" y="0"/>
                    <a:pt x="25510" y="0"/>
                  </a:cubicBezTo>
                  <a:cubicBezTo>
                    <a:pt x="11424" y="0"/>
                    <a:pt x="0" y="11402"/>
                    <a:pt x="0" y="25465"/>
                  </a:cubicBezTo>
                  <a:cubicBezTo>
                    <a:pt x="0" y="31707"/>
                    <a:pt x="2255" y="37424"/>
                    <a:pt x="5993" y="41853"/>
                  </a:cubicBezTo>
                  <a:lnTo>
                    <a:pt x="5847" y="41908"/>
                  </a:lnTo>
                  <a:lnTo>
                    <a:pt x="51025" y="90710"/>
                  </a:lnTo>
                  <a:lnTo>
                    <a:pt x="96199" y="41908"/>
                  </a:lnTo>
                  <a:lnTo>
                    <a:pt x="96053" y="41853"/>
                  </a:lnTo>
                  <a:cubicBezTo>
                    <a:pt x="99791" y="37424"/>
                    <a:pt x="102046" y="31707"/>
                    <a:pt x="102046" y="25465"/>
                  </a:cubicBezTo>
                  <a:close/>
                </a:path>
              </a:pathLst>
            </a:custGeom>
            <a:solidFill>
              <a:schemeClr val="lt1"/>
            </a:solidFill>
            <a:ln>
              <a:noFill/>
            </a:ln>
          </p:spPr>
          <p:txBody>
            <a:bodyPr spcFirstLastPara="1" wrap="square" lIns="68575" tIns="34275" rIns="68575" bIns="3427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22" name="Google Shape;222;p20"/>
            <p:cNvSpPr/>
            <p:nvPr/>
          </p:nvSpPr>
          <p:spPr>
            <a:xfrm>
              <a:off x="1028000" y="2965599"/>
              <a:ext cx="107416" cy="138401"/>
            </a:xfrm>
            <a:custGeom>
              <a:avLst/>
              <a:gdLst/>
              <a:ahLst/>
              <a:cxnLst/>
              <a:rect l="l" t="t" r="r" b="b"/>
              <a:pathLst>
                <a:path w="143221" h="184534" extrusionOk="0">
                  <a:moveTo>
                    <a:pt x="84515" y="0"/>
                  </a:moveTo>
                  <a:lnTo>
                    <a:pt x="143221" y="131019"/>
                  </a:lnTo>
                  <a:lnTo>
                    <a:pt x="98885" y="184228"/>
                  </a:lnTo>
                  <a:lnTo>
                    <a:pt x="44675" y="184534"/>
                  </a:lnTo>
                  <a:lnTo>
                    <a:pt x="0" y="130992"/>
                  </a:lnTo>
                  <a:lnTo>
                    <a:pt x="58647" y="0"/>
                  </a:lnTo>
                  <a:close/>
                </a:path>
              </a:pathLst>
            </a:custGeom>
            <a:solidFill>
              <a:schemeClr val="lt1"/>
            </a:solidFill>
            <a:ln>
              <a:noFill/>
            </a:ln>
          </p:spPr>
          <p:txBody>
            <a:bodyPr spcFirstLastPara="1" wrap="square" lIns="68575" tIns="34275" rIns="68575" bIns="3427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23" name="Google Shape;223;p20"/>
            <p:cNvSpPr/>
            <p:nvPr/>
          </p:nvSpPr>
          <p:spPr>
            <a:xfrm>
              <a:off x="1048358" y="3102246"/>
              <a:ext cx="66725" cy="25564"/>
            </a:xfrm>
            <a:custGeom>
              <a:avLst/>
              <a:gdLst/>
              <a:ahLst/>
              <a:cxnLst/>
              <a:rect l="l" t="t" r="r" b="b"/>
              <a:pathLst>
                <a:path w="88966" h="34085" extrusionOk="0">
                  <a:moveTo>
                    <a:pt x="77149" y="34086"/>
                  </a:moveTo>
                  <a:lnTo>
                    <a:pt x="11817" y="34072"/>
                  </a:lnTo>
                  <a:cubicBezTo>
                    <a:pt x="5293" y="34068"/>
                    <a:pt x="9" y="28940"/>
                    <a:pt x="5" y="22607"/>
                  </a:cubicBezTo>
                  <a:lnTo>
                    <a:pt x="0" y="11465"/>
                  </a:lnTo>
                  <a:cubicBezTo>
                    <a:pt x="0" y="5132"/>
                    <a:pt x="5289" y="-5"/>
                    <a:pt x="11817" y="0"/>
                  </a:cubicBezTo>
                  <a:lnTo>
                    <a:pt x="77149" y="14"/>
                  </a:lnTo>
                  <a:cubicBezTo>
                    <a:pt x="83668" y="14"/>
                    <a:pt x="88957" y="5141"/>
                    <a:pt x="88957" y="11475"/>
                  </a:cubicBezTo>
                  <a:lnTo>
                    <a:pt x="88966" y="22616"/>
                  </a:lnTo>
                  <a:cubicBezTo>
                    <a:pt x="88966" y="28954"/>
                    <a:pt x="83673" y="34086"/>
                    <a:pt x="77149" y="34086"/>
                  </a:cubicBezTo>
                  <a:close/>
                </a:path>
              </a:pathLst>
            </a:custGeom>
            <a:solidFill>
              <a:schemeClr val="accent2"/>
            </a:solidFill>
            <a:ln>
              <a:noFill/>
            </a:ln>
          </p:spPr>
          <p:txBody>
            <a:bodyPr spcFirstLastPara="1" wrap="square" lIns="68575" tIns="34275" rIns="68575" bIns="3427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24" name="Google Shape;224;p20"/>
            <p:cNvSpPr/>
            <p:nvPr/>
          </p:nvSpPr>
          <p:spPr>
            <a:xfrm>
              <a:off x="1392888" y="2813367"/>
              <a:ext cx="29341" cy="31646"/>
            </a:xfrm>
            <a:custGeom>
              <a:avLst/>
              <a:gdLst/>
              <a:ahLst/>
              <a:cxnLst/>
              <a:rect l="l" t="t" r="r" b="b"/>
              <a:pathLst>
                <a:path w="39121" h="42195" extrusionOk="0">
                  <a:moveTo>
                    <a:pt x="0" y="0"/>
                  </a:moveTo>
                  <a:lnTo>
                    <a:pt x="0" y="25693"/>
                  </a:lnTo>
                  <a:cubicBezTo>
                    <a:pt x="0" y="34807"/>
                    <a:pt x="7563" y="42195"/>
                    <a:pt x="16896" y="42195"/>
                  </a:cubicBezTo>
                  <a:lnTo>
                    <a:pt x="22225" y="42195"/>
                  </a:lnTo>
                  <a:cubicBezTo>
                    <a:pt x="31559" y="42195"/>
                    <a:pt x="39121" y="34807"/>
                    <a:pt x="39121" y="25693"/>
                  </a:cubicBezTo>
                  <a:lnTo>
                    <a:pt x="39121" y="0"/>
                  </a:lnTo>
                  <a:close/>
                </a:path>
              </a:pathLst>
            </a:custGeom>
            <a:solidFill>
              <a:schemeClr val="lt2"/>
            </a:solidFill>
            <a:ln>
              <a:noFill/>
            </a:ln>
          </p:spPr>
          <p:txBody>
            <a:bodyPr spcFirstLastPara="1" wrap="square" lIns="68575" tIns="34275" rIns="68575" bIns="3427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25" name="Google Shape;225;p20"/>
            <p:cNvSpPr/>
            <p:nvPr/>
          </p:nvSpPr>
          <p:spPr>
            <a:xfrm>
              <a:off x="1351488" y="2692882"/>
              <a:ext cx="112142" cy="129992"/>
            </a:xfrm>
            <a:custGeom>
              <a:avLst/>
              <a:gdLst/>
              <a:ahLst/>
              <a:cxnLst/>
              <a:rect l="l" t="t" r="r" b="b"/>
              <a:pathLst>
                <a:path w="149523" h="173322" extrusionOk="0">
                  <a:moveTo>
                    <a:pt x="149524" y="73028"/>
                  </a:moveTo>
                  <a:cubicBezTo>
                    <a:pt x="149524" y="32111"/>
                    <a:pt x="115069" y="-952"/>
                    <a:pt x="72951" y="21"/>
                  </a:cubicBezTo>
                  <a:cubicBezTo>
                    <a:pt x="32847" y="948"/>
                    <a:pt x="332" y="33230"/>
                    <a:pt x="3" y="72416"/>
                  </a:cubicBezTo>
                  <a:cubicBezTo>
                    <a:pt x="-254" y="102621"/>
                    <a:pt x="18275" y="128616"/>
                    <a:pt x="44856" y="139967"/>
                  </a:cubicBezTo>
                  <a:lnTo>
                    <a:pt x="44856" y="157318"/>
                  </a:lnTo>
                  <a:cubicBezTo>
                    <a:pt x="44856" y="166158"/>
                    <a:pt x="52190" y="173322"/>
                    <a:pt x="61239" y="173322"/>
                  </a:cubicBezTo>
                  <a:lnTo>
                    <a:pt x="88282" y="173322"/>
                  </a:lnTo>
                  <a:cubicBezTo>
                    <a:pt x="97327" y="173322"/>
                    <a:pt x="104666" y="166158"/>
                    <a:pt x="104666" y="157318"/>
                  </a:cubicBezTo>
                  <a:lnTo>
                    <a:pt x="104666" y="139967"/>
                  </a:lnTo>
                  <a:cubicBezTo>
                    <a:pt x="131063" y="128693"/>
                    <a:pt x="149524" y="102973"/>
                    <a:pt x="149524" y="73028"/>
                  </a:cubicBezTo>
                  <a:close/>
                </a:path>
              </a:pathLst>
            </a:custGeom>
            <a:solidFill>
              <a:schemeClr val="accent5"/>
            </a:solidFill>
            <a:ln>
              <a:noFill/>
            </a:ln>
          </p:spPr>
          <p:txBody>
            <a:bodyPr spcFirstLastPara="1" wrap="square" lIns="68575" tIns="34275" rIns="68575" bIns="3427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26" name="Google Shape;226;p20"/>
            <p:cNvSpPr/>
            <p:nvPr/>
          </p:nvSpPr>
          <p:spPr>
            <a:xfrm>
              <a:off x="1078268" y="2792334"/>
              <a:ext cx="33688" cy="33583"/>
            </a:xfrm>
            <a:custGeom>
              <a:avLst/>
              <a:gdLst/>
              <a:ahLst/>
              <a:cxnLst/>
              <a:rect l="l" t="t" r="r" b="b"/>
              <a:pathLst>
                <a:path w="44917" h="44777" extrusionOk="0">
                  <a:moveTo>
                    <a:pt x="2603" y="42213"/>
                  </a:moveTo>
                  <a:cubicBezTo>
                    <a:pt x="5984" y="45592"/>
                    <a:pt x="11625" y="45592"/>
                    <a:pt x="15006" y="42213"/>
                  </a:cubicBezTo>
                  <a:lnTo>
                    <a:pt x="22450" y="34784"/>
                  </a:lnTo>
                  <a:lnTo>
                    <a:pt x="29893" y="42213"/>
                  </a:lnTo>
                  <a:cubicBezTo>
                    <a:pt x="37826" y="50131"/>
                    <a:pt x="50408" y="37925"/>
                    <a:pt x="42296" y="29834"/>
                  </a:cubicBezTo>
                  <a:lnTo>
                    <a:pt x="34853" y="22405"/>
                  </a:lnTo>
                  <a:lnTo>
                    <a:pt x="42296" y="14976"/>
                  </a:lnTo>
                  <a:cubicBezTo>
                    <a:pt x="50060" y="7232"/>
                    <a:pt x="38009" y="-5503"/>
                    <a:pt x="29893" y="2598"/>
                  </a:cubicBezTo>
                  <a:lnTo>
                    <a:pt x="22450" y="10027"/>
                  </a:lnTo>
                  <a:lnTo>
                    <a:pt x="15006" y="2598"/>
                  </a:lnTo>
                  <a:cubicBezTo>
                    <a:pt x="7242" y="-5151"/>
                    <a:pt x="-5513" y="6881"/>
                    <a:pt x="2603" y="14976"/>
                  </a:cubicBezTo>
                  <a:lnTo>
                    <a:pt x="10047" y="22405"/>
                  </a:lnTo>
                  <a:lnTo>
                    <a:pt x="2603" y="29834"/>
                  </a:lnTo>
                  <a:cubicBezTo>
                    <a:pt x="-824" y="33250"/>
                    <a:pt x="-824" y="38793"/>
                    <a:pt x="2603" y="42213"/>
                  </a:cubicBezTo>
                  <a:close/>
                </a:path>
              </a:pathLst>
            </a:custGeom>
            <a:solidFill>
              <a:schemeClr val="accent5"/>
            </a:solidFill>
            <a:ln>
              <a:noFill/>
            </a:ln>
          </p:spPr>
          <p:txBody>
            <a:bodyPr spcFirstLastPara="1" wrap="square" lIns="68575" tIns="34275" rIns="68575" bIns="3427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27" name="Google Shape;227;p20"/>
            <p:cNvSpPr/>
            <p:nvPr/>
          </p:nvSpPr>
          <p:spPr>
            <a:xfrm>
              <a:off x="1432641" y="2883405"/>
              <a:ext cx="33702" cy="33560"/>
            </a:xfrm>
            <a:custGeom>
              <a:avLst/>
              <a:gdLst/>
              <a:ahLst/>
              <a:cxnLst/>
              <a:rect l="l" t="t" r="r" b="b"/>
              <a:pathLst>
                <a:path w="44936" h="44746" extrusionOk="0">
                  <a:moveTo>
                    <a:pt x="42317" y="2567"/>
                  </a:moveTo>
                  <a:cubicBezTo>
                    <a:pt x="38891" y="-857"/>
                    <a:pt x="33336" y="-853"/>
                    <a:pt x="29910" y="2563"/>
                  </a:cubicBezTo>
                  <a:lnTo>
                    <a:pt x="22466" y="9992"/>
                  </a:lnTo>
                  <a:lnTo>
                    <a:pt x="15023" y="2563"/>
                  </a:lnTo>
                  <a:cubicBezTo>
                    <a:pt x="7263" y="-5181"/>
                    <a:pt x="-5496" y="6846"/>
                    <a:pt x="2620" y="14946"/>
                  </a:cubicBezTo>
                  <a:lnTo>
                    <a:pt x="10063" y="22375"/>
                  </a:lnTo>
                  <a:lnTo>
                    <a:pt x="2620" y="29799"/>
                  </a:lnTo>
                  <a:cubicBezTo>
                    <a:pt x="-5487" y="37891"/>
                    <a:pt x="7089" y="50100"/>
                    <a:pt x="15023" y="42183"/>
                  </a:cubicBezTo>
                  <a:lnTo>
                    <a:pt x="22466" y="34754"/>
                  </a:lnTo>
                  <a:lnTo>
                    <a:pt x="29910" y="42183"/>
                  </a:lnTo>
                  <a:cubicBezTo>
                    <a:pt x="37847" y="50100"/>
                    <a:pt x="50424" y="37891"/>
                    <a:pt x="42317" y="29799"/>
                  </a:cubicBezTo>
                  <a:lnTo>
                    <a:pt x="34874" y="22375"/>
                  </a:lnTo>
                  <a:lnTo>
                    <a:pt x="42317" y="14946"/>
                  </a:lnTo>
                  <a:cubicBezTo>
                    <a:pt x="45739" y="11526"/>
                    <a:pt x="45739" y="5983"/>
                    <a:pt x="42317" y="2567"/>
                  </a:cubicBezTo>
                  <a:close/>
                </a:path>
              </a:pathLst>
            </a:custGeom>
            <a:solidFill>
              <a:schemeClr val="accent5"/>
            </a:solidFill>
            <a:ln>
              <a:noFill/>
            </a:ln>
          </p:spPr>
          <p:txBody>
            <a:bodyPr spcFirstLastPara="1" wrap="square" lIns="68575" tIns="34275" rIns="68575" bIns="3427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28" name="Google Shape;228;p20"/>
            <p:cNvSpPr/>
            <p:nvPr/>
          </p:nvSpPr>
          <p:spPr>
            <a:xfrm>
              <a:off x="1025636" y="2883383"/>
              <a:ext cx="33689" cy="33583"/>
            </a:xfrm>
            <a:custGeom>
              <a:avLst/>
              <a:gdLst/>
              <a:ahLst/>
              <a:cxnLst/>
              <a:rect l="l" t="t" r="r" b="b"/>
              <a:pathLst>
                <a:path w="44919" h="44777" extrusionOk="0">
                  <a:moveTo>
                    <a:pt x="2603" y="42213"/>
                  </a:moveTo>
                  <a:cubicBezTo>
                    <a:pt x="5988" y="45592"/>
                    <a:pt x="11625" y="45592"/>
                    <a:pt x="15006" y="42213"/>
                  </a:cubicBezTo>
                  <a:lnTo>
                    <a:pt x="22449" y="34784"/>
                  </a:lnTo>
                  <a:lnTo>
                    <a:pt x="29893" y="42213"/>
                  </a:lnTo>
                  <a:cubicBezTo>
                    <a:pt x="37830" y="50131"/>
                    <a:pt x="50407" y="37925"/>
                    <a:pt x="42300" y="29834"/>
                  </a:cubicBezTo>
                  <a:lnTo>
                    <a:pt x="34857" y="22405"/>
                  </a:lnTo>
                  <a:lnTo>
                    <a:pt x="42300" y="14976"/>
                  </a:lnTo>
                  <a:cubicBezTo>
                    <a:pt x="50059" y="7232"/>
                    <a:pt x="38009" y="-5503"/>
                    <a:pt x="29893" y="2598"/>
                  </a:cubicBezTo>
                  <a:lnTo>
                    <a:pt x="22449" y="10027"/>
                  </a:lnTo>
                  <a:lnTo>
                    <a:pt x="15006" y="2598"/>
                  </a:lnTo>
                  <a:cubicBezTo>
                    <a:pt x="7246" y="-5147"/>
                    <a:pt x="-5513" y="6881"/>
                    <a:pt x="2603" y="14976"/>
                  </a:cubicBezTo>
                  <a:lnTo>
                    <a:pt x="10046" y="22405"/>
                  </a:lnTo>
                  <a:lnTo>
                    <a:pt x="2603" y="29834"/>
                  </a:lnTo>
                  <a:cubicBezTo>
                    <a:pt x="-824" y="33250"/>
                    <a:pt x="-824" y="38793"/>
                    <a:pt x="2603" y="42213"/>
                  </a:cubicBezTo>
                  <a:close/>
                </a:path>
              </a:pathLst>
            </a:custGeom>
            <a:solidFill>
              <a:schemeClr val="accent5"/>
            </a:solidFill>
            <a:ln>
              <a:noFill/>
            </a:ln>
          </p:spPr>
          <p:txBody>
            <a:bodyPr spcFirstLastPara="1" wrap="square" lIns="68575" tIns="34275" rIns="68575" bIns="3427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29" name="Google Shape;229;p20"/>
            <p:cNvSpPr/>
            <p:nvPr/>
          </p:nvSpPr>
          <p:spPr>
            <a:xfrm>
              <a:off x="1021422" y="2685511"/>
              <a:ext cx="395612" cy="448865"/>
            </a:xfrm>
            <a:custGeom>
              <a:avLst/>
              <a:gdLst/>
              <a:ahLst/>
              <a:cxnLst/>
              <a:rect l="l" t="t" r="r" b="b"/>
              <a:pathLst>
                <a:path w="527482" h="598487" extrusionOk="0">
                  <a:moveTo>
                    <a:pt x="486005" y="323855"/>
                  </a:moveTo>
                  <a:lnTo>
                    <a:pt x="410206" y="323855"/>
                  </a:lnTo>
                  <a:cubicBezTo>
                    <a:pt x="412137" y="318403"/>
                    <a:pt x="413660" y="312841"/>
                    <a:pt x="414758" y="307179"/>
                  </a:cubicBezTo>
                  <a:lnTo>
                    <a:pt x="419882" y="307179"/>
                  </a:lnTo>
                  <a:cubicBezTo>
                    <a:pt x="437089" y="307179"/>
                    <a:pt x="451564" y="293540"/>
                    <a:pt x="451692" y="276367"/>
                  </a:cubicBezTo>
                  <a:cubicBezTo>
                    <a:pt x="451734" y="270400"/>
                    <a:pt x="450082" y="264815"/>
                    <a:pt x="447191" y="260062"/>
                  </a:cubicBezTo>
                  <a:lnTo>
                    <a:pt x="447191" y="195379"/>
                  </a:lnTo>
                  <a:cubicBezTo>
                    <a:pt x="447191" y="140161"/>
                    <a:pt x="416620" y="91938"/>
                    <a:pt x="371488" y="66665"/>
                  </a:cubicBezTo>
                  <a:cubicBezTo>
                    <a:pt x="368665" y="29438"/>
                    <a:pt x="337427" y="0"/>
                    <a:pt x="299413" y="0"/>
                  </a:cubicBezTo>
                  <a:cubicBezTo>
                    <a:pt x="261426" y="0"/>
                    <a:pt x="230206" y="29401"/>
                    <a:pt x="227347" y="66596"/>
                  </a:cubicBezTo>
                  <a:cubicBezTo>
                    <a:pt x="220869" y="70227"/>
                    <a:pt x="214614" y="74345"/>
                    <a:pt x="208639" y="78989"/>
                  </a:cubicBezTo>
                  <a:cubicBezTo>
                    <a:pt x="199718" y="85929"/>
                    <a:pt x="210506" y="99746"/>
                    <a:pt x="219427" y="92801"/>
                  </a:cubicBezTo>
                  <a:cubicBezTo>
                    <a:pt x="242216" y="75076"/>
                    <a:pt x="270526" y="65405"/>
                    <a:pt x="299413" y="65405"/>
                  </a:cubicBezTo>
                  <a:cubicBezTo>
                    <a:pt x="370326" y="65405"/>
                    <a:pt x="429645" y="124659"/>
                    <a:pt x="429645" y="195379"/>
                  </a:cubicBezTo>
                  <a:lnTo>
                    <a:pt x="429645" y="246437"/>
                  </a:lnTo>
                  <a:cubicBezTo>
                    <a:pt x="425496" y="245176"/>
                    <a:pt x="421186" y="244980"/>
                    <a:pt x="416886" y="245090"/>
                  </a:cubicBezTo>
                  <a:lnTo>
                    <a:pt x="407859" y="245090"/>
                  </a:lnTo>
                  <a:cubicBezTo>
                    <a:pt x="403156" y="245090"/>
                    <a:pt x="399340" y="248893"/>
                    <a:pt x="399340" y="253587"/>
                  </a:cubicBezTo>
                  <a:lnTo>
                    <a:pt x="399340" y="284801"/>
                  </a:lnTo>
                  <a:cubicBezTo>
                    <a:pt x="399340" y="298394"/>
                    <a:pt x="396659" y="311513"/>
                    <a:pt x="391384" y="323855"/>
                  </a:cubicBezTo>
                  <a:lnTo>
                    <a:pt x="207445" y="323855"/>
                  </a:lnTo>
                  <a:cubicBezTo>
                    <a:pt x="202166" y="311513"/>
                    <a:pt x="199489" y="298394"/>
                    <a:pt x="199489" y="284801"/>
                  </a:cubicBezTo>
                  <a:lnTo>
                    <a:pt x="199489" y="253569"/>
                  </a:lnTo>
                  <a:cubicBezTo>
                    <a:pt x="199489" y="248870"/>
                    <a:pt x="195669" y="245062"/>
                    <a:pt x="190962" y="245067"/>
                  </a:cubicBezTo>
                  <a:cubicBezTo>
                    <a:pt x="186290" y="245076"/>
                    <a:pt x="181944" y="245090"/>
                    <a:pt x="181944" y="245090"/>
                  </a:cubicBezTo>
                  <a:cubicBezTo>
                    <a:pt x="177644" y="244980"/>
                    <a:pt x="173329" y="245176"/>
                    <a:pt x="169184" y="246437"/>
                  </a:cubicBezTo>
                  <a:lnTo>
                    <a:pt x="169184" y="195379"/>
                  </a:lnTo>
                  <a:cubicBezTo>
                    <a:pt x="169184" y="170621"/>
                    <a:pt x="176180" y="146549"/>
                    <a:pt x="189420" y="125755"/>
                  </a:cubicBezTo>
                  <a:cubicBezTo>
                    <a:pt x="195491" y="116225"/>
                    <a:pt x="180686" y="106833"/>
                    <a:pt x="174615" y="116362"/>
                  </a:cubicBezTo>
                  <a:cubicBezTo>
                    <a:pt x="159581" y="139964"/>
                    <a:pt x="151639" y="167288"/>
                    <a:pt x="151639" y="195379"/>
                  </a:cubicBezTo>
                  <a:lnTo>
                    <a:pt x="151639" y="260062"/>
                  </a:lnTo>
                  <a:cubicBezTo>
                    <a:pt x="148743" y="264815"/>
                    <a:pt x="147092" y="270400"/>
                    <a:pt x="147137" y="276367"/>
                  </a:cubicBezTo>
                  <a:cubicBezTo>
                    <a:pt x="147261" y="293536"/>
                    <a:pt x="161741" y="307179"/>
                    <a:pt x="178948" y="307179"/>
                  </a:cubicBezTo>
                  <a:lnTo>
                    <a:pt x="184072" y="307179"/>
                  </a:lnTo>
                  <a:cubicBezTo>
                    <a:pt x="185165" y="312841"/>
                    <a:pt x="186688" y="318403"/>
                    <a:pt x="188624" y="323855"/>
                  </a:cubicBezTo>
                  <a:lnTo>
                    <a:pt x="112820" y="323855"/>
                  </a:lnTo>
                  <a:cubicBezTo>
                    <a:pt x="90137" y="323855"/>
                    <a:pt x="71663" y="342119"/>
                    <a:pt x="71361" y="364689"/>
                  </a:cubicBezTo>
                  <a:lnTo>
                    <a:pt x="67417" y="364689"/>
                  </a:lnTo>
                  <a:cubicBezTo>
                    <a:pt x="63959" y="364689"/>
                    <a:pt x="60820" y="366717"/>
                    <a:pt x="59411" y="369872"/>
                  </a:cubicBezTo>
                  <a:lnTo>
                    <a:pt x="764" y="500873"/>
                  </a:lnTo>
                  <a:cubicBezTo>
                    <a:pt x="-595" y="503900"/>
                    <a:pt x="-115" y="507435"/>
                    <a:pt x="1995" y="510001"/>
                  </a:cubicBezTo>
                  <a:lnTo>
                    <a:pt x="35589" y="550808"/>
                  </a:lnTo>
                  <a:cubicBezTo>
                    <a:pt x="34775" y="551392"/>
                    <a:pt x="33988" y="552018"/>
                    <a:pt x="33260" y="552726"/>
                  </a:cubicBezTo>
                  <a:cubicBezTo>
                    <a:pt x="29312" y="556557"/>
                    <a:pt x="27139" y="561666"/>
                    <a:pt x="27143" y="567118"/>
                  </a:cubicBezTo>
                  <a:lnTo>
                    <a:pt x="27148" y="578259"/>
                  </a:lnTo>
                  <a:cubicBezTo>
                    <a:pt x="27148" y="589405"/>
                    <a:pt x="36385" y="598469"/>
                    <a:pt x="47731" y="598473"/>
                  </a:cubicBezTo>
                  <a:lnTo>
                    <a:pt x="113063" y="598487"/>
                  </a:lnTo>
                  <a:cubicBezTo>
                    <a:pt x="113131" y="598487"/>
                    <a:pt x="113195" y="598478"/>
                    <a:pt x="113264" y="598478"/>
                  </a:cubicBezTo>
                  <a:cubicBezTo>
                    <a:pt x="113328" y="598478"/>
                    <a:pt x="113387" y="598487"/>
                    <a:pt x="113451" y="598487"/>
                  </a:cubicBezTo>
                  <a:lnTo>
                    <a:pt x="398828" y="598487"/>
                  </a:lnTo>
                  <a:cubicBezTo>
                    <a:pt x="410142" y="598487"/>
                    <a:pt x="410142" y="580976"/>
                    <a:pt x="398828" y="580976"/>
                  </a:cubicBezTo>
                  <a:lnTo>
                    <a:pt x="133444" y="580976"/>
                  </a:lnTo>
                  <a:cubicBezTo>
                    <a:pt x="133568" y="580081"/>
                    <a:pt x="133650" y="579182"/>
                    <a:pt x="133650" y="578264"/>
                  </a:cubicBezTo>
                  <a:lnTo>
                    <a:pt x="133646" y="567123"/>
                  </a:lnTo>
                  <a:cubicBezTo>
                    <a:pt x="133646" y="560433"/>
                    <a:pt x="130301" y="554506"/>
                    <a:pt x="125186" y="550826"/>
                  </a:cubicBezTo>
                  <a:lnTo>
                    <a:pt x="158767" y="510028"/>
                  </a:lnTo>
                  <a:cubicBezTo>
                    <a:pt x="160881" y="507467"/>
                    <a:pt x="161357" y="503928"/>
                    <a:pt x="159998" y="500900"/>
                  </a:cubicBezTo>
                  <a:lnTo>
                    <a:pt x="152957" y="485189"/>
                  </a:lnTo>
                  <a:cubicBezTo>
                    <a:pt x="148336" y="474878"/>
                    <a:pt x="132323" y="482024"/>
                    <a:pt x="136944" y="492334"/>
                  </a:cubicBezTo>
                  <a:lnTo>
                    <a:pt x="141766" y="503101"/>
                  </a:lnTo>
                  <a:lnTo>
                    <a:pt x="108561" y="543443"/>
                  </a:lnTo>
                  <a:cubicBezTo>
                    <a:pt x="107252" y="545036"/>
                    <a:pt x="106543" y="547041"/>
                    <a:pt x="106566" y="549100"/>
                  </a:cubicBezTo>
                  <a:lnTo>
                    <a:pt x="106657" y="558091"/>
                  </a:lnTo>
                  <a:cubicBezTo>
                    <a:pt x="106694" y="561593"/>
                    <a:pt x="109549" y="564415"/>
                    <a:pt x="113058" y="564415"/>
                  </a:cubicBezTo>
                  <a:cubicBezTo>
                    <a:pt x="114737" y="564415"/>
                    <a:pt x="116100" y="565629"/>
                    <a:pt x="116105" y="567127"/>
                  </a:cubicBezTo>
                  <a:lnTo>
                    <a:pt x="116110" y="578268"/>
                  </a:lnTo>
                  <a:cubicBezTo>
                    <a:pt x="116110" y="579136"/>
                    <a:pt x="115670" y="579743"/>
                    <a:pt x="115304" y="580095"/>
                  </a:cubicBezTo>
                  <a:cubicBezTo>
                    <a:pt x="114966" y="580424"/>
                    <a:pt x="114225" y="580976"/>
                    <a:pt x="113063" y="580976"/>
                  </a:cubicBezTo>
                  <a:lnTo>
                    <a:pt x="47736" y="580962"/>
                  </a:lnTo>
                  <a:cubicBezTo>
                    <a:pt x="46057" y="580962"/>
                    <a:pt x="44693" y="579748"/>
                    <a:pt x="44693" y="578250"/>
                  </a:cubicBezTo>
                  <a:lnTo>
                    <a:pt x="44689" y="567109"/>
                  </a:lnTo>
                  <a:cubicBezTo>
                    <a:pt x="44689" y="566241"/>
                    <a:pt x="45123" y="565634"/>
                    <a:pt x="45489" y="565282"/>
                  </a:cubicBezTo>
                  <a:cubicBezTo>
                    <a:pt x="45828" y="564954"/>
                    <a:pt x="46569" y="564401"/>
                    <a:pt x="47731" y="564401"/>
                  </a:cubicBezTo>
                  <a:lnTo>
                    <a:pt x="47791" y="564401"/>
                  </a:lnTo>
                  <a:cubicBezTo>
                    <a:pt x="51327" y="564401"/>
                    <a:pt x="54191" y="561543"/>
                    <a:pt x="54191" y="558013"/>
                  </a:cubicBezTo>
                  <a:lnTo>
                    <a:pt x="54191" y="548959"/>
                  </a:lnTo>
                  <a:cubicBezTo>
                    <a:pt x="54191" y="546931"/>
                    <a:pt x="53487" y="544963"/>
                    <a:pt x="52196" y="543393"/>
                  </a:cubicBezTo>
                  <a:lnTo>
                    <a:pt x="18995" y="503069"/>
                  </a:lnTo>
                  <a:lnTo>
                    <a:pt x="71585" y="385597"/>
                  </a:lnTo>
                  <a:lnTo>
                    <a:pt x="71604" y="465285"/>
                  </a:lnTo>
                  <a:cubicBezTo>
                    <a:pt x="63556" y="468650"/>
                    <a:pt x="57997" y="476737"/>
                    <a:pt x="57997" y="485481"/>
                  </a:cubicBezTo>
                  <a:cubicBezTo>
                    <a:pt x="58002" y="497590"/>
                    <a:pt x="68040" y="507439"/>
                    <a:pt x="80379" y="507444"/>
                  </a:cubicBezTo>
                  <a:cubicBezTo>
                    <a:pt x="92351" y="507444"/>
                    <a:pt x="102760" y="497535"/>
                    <a:pt x="102755" y="485485"/>
                  </a:cubicBezTo>
                  <a:cubicBezTo>
                    <a:pt x="102755" y="476431"/>
                    <a:pt x="97137" y="468641"/>
                    <a:pt x="89144" y="465285"/>
                  </a:cubicBezTo>
                  <a:lnTo>
                    <a:pt x="89126" y="385611"/>
                  </a:lnTo>
                  <a:lnTo>
                    <a:pt x="118113" y="450308"/>
                  </a:lnTo>
                  <a:cubicBezTo>
                    <a:pt x="122734" y="460618"/>
                    <a:pt x="138751" y="453468"/>
                    <a:pt x="134131" y="443162"/>
                  </a:cubicBezTo>
                  <a:lnTo>
                    <a:pt x="101296" y="369872"/>
                  </a:lnTo>
                  <a:cubicBezTo>
                    <a:pt x="99882" y="366721"/>
                    <a:pt x="96748" y="364694"/>
                    <a:pt x="93289" y="364694"/>
                  </a:cubicBezTo>
                  <a:lnTo>
                    <a:pt x="88916" y="364694"/>
                  </a:lnTo>
                  <a:cubicBezTo>
                    <a:pt x="89217" y="351781"/>
                    <a:pt x="99813" y="341361"/>
                    <a:pt x="112820" y="341361"/>
                  </a:cubicBezTo>
                  <a:lnTo>
                    <a:pt x="486005" y="341361"/>
                  </a:lnTo>
                  <a:cubicBezTo>
                    <a:pt x="499222" y="341361"/>
                    <a:pt x="509937" y="352055"/>
                    <a:pt x="509937" y="365246"/>
                  </a:cubicBezTo>
                  <a:lnTo>
                    <a:pt x="509937" y="557091"/>
                  </a:lnTo>
                  <a:cubicBezTo>
                    <a:pt x="509937" y="570282"/>
                    <a:pt x="499222" y="580976"/>
                    <a:pt x="486005" y="580976"/>
                  </a:cubicBezTo>
                  <a:lnTo>
                    <a:pt x="452630" y="580976"/>
                  </a:lnTo>
                  <a:cubicBezTo>
                    <a:pt x="441316" y="580976"/>
                    <a:pt x="441316" y="598482"/>
                    <a:pt x="452630" y="598482"/>
                  </a:cubicBezTo>
                  <a:lnTo>
                    <a:pt x="486005" y="598482"/>
                  </a:lnTo>
                  <a:cubicBezTo>
                    <a:pt x="508912" y="598482"/>
                    <a:pt x="527482" y="579953"/>
                    <a:pt x="527482" y="557091"/>
                  </a:cubicBezTo>
                  <a:lnTo>
                    <a:pt x="527482" y="365246"/>
                  </a:lnTo>
                  <a:cubicBezTo>
                    <a:pt x="527482" y="342389"/>
                    <a:pt x="508912" y="323855"/>
                    <a:pt x="486005" y="323855"/>
                  </a:cubicBezTo>
                  <a:close/>
                  <a:moveTo>
                    <a:pt x="299413" y="47894"/>
                  </a:moveTo>
                  <a:cubicBezTo>
                    <a:pt x="281076" y="47894"/>
                    <a:pt x="263307" y="51186"/>
                    <a:pt x="246658" y="57537"/>
                  </a:cubicBezTo>
                  <a:cubicBezTo>
                    <a:pt x="253086" y="34483"/>
                    <a:pt x="274296" y="17511"/>
                    <a:pt x="299413" y="17511"/>
                  </a:cubicBezTo>
                  <a:cubicBezTo>
                    <a:pt x="324566" y="17511"/>
                    <a:pt x="345799" y="34524"/>
                    <a:pt x="352195" y="57624"/>
                  </a:cubicBezTo>
                  <a:cubicBezTo>
                    <a:pt x="335793" y="51346"/>
                    <a:pt x="318001" y="47894"/>
                    <a:pt x="299413" y="47894"/>
                  </a:cubicBezTo>
                  <a:close/>
                  <a:moveTo>
                    <a:pt x="416886" y="284801"/>
                  </a:moveTo>
                  <a:lnTo>
                    <a:pt x="416886" y="262601"/>
                  </a:lnTo>
                  <a:lnTo>
                    <a:pt x="420587" y="262601"/>
                  </a:lnTo>
                  <a:cubicBezTo>
                    <a:pt x="428067" y="262601"/>
                    <a:pt x="434147" y="268669"/>
                    <a:pt x="434147" y="276135"/>
                  </a:cubicBezTo>
                  <a:cubicBezTo>
                    <a:pt x="434147" y="283600"/>
                    <a:pt x="428062" y="289668"/>
                    <a:pt x="420587" y="289668"/>
                  </a:cubicBezTo>
                  <a:lnTo>
                    <a:pt x="416776" y="289668"/>
                  </a:lnTo>
                  <a:cubicBezTo>
                    <a:pt x="416840" y="288052"/>
                    <a:pt x="416886" y="286431"/>
                    <a:pt x="416886" y="284801"/>
                  </a:cubicBezTo>
                  <a:close/>
                  <a:moveTo>
                    <a:pt x="178243" y="289668"/>
                  </a:moveTo>
                  <a:cubicBezTo>
                    <a:pt x="170763" y="289668"/>
                    <a:pt x="164683" y="283600"/>
                    <a:pt x="164683" y="276135"/>
                  </a:cubicBezTo>
                  <a:cubicBezTo>
                    <a:pt x="164683" y="268669"/>
                    <a:pt x="170763" y="262601"/>
                    <a:pt x="178243" y="262601"/>
                  </a:cubicBezTo>
                  <a:lnTo>
                    <a:pt x="181944" y="262601"/>
                  </a:lnTo>
                  <a:lnTo>
                    <a:pt x="181944" y="284801"/>
                  </a:lnTo>
                  <a:cubicBezTo>
                    <a:pt x="181944" y="286431"/>
                    <a:pt x="181990" y="288052"/>
                    <a:pt x="182054" y="289668"/>
                  </a:cubicBezTo>
                  <a:close/>
                  <a:moveTo>
                    <a:pt x="83888" y="488549"/>
                  </a:moveTo>
                  <a:cubicBezTo>
                    <a:pt x="82963" y="489444"/>
                    <a:pt x="81719" y="489933"/>
                    <a:pt x="80383" y="489933"/>
                  </a:cubicBezTo>
                  <a:cubicBezTo>
                    <a:pt x="77716" y="489933"/>
                    <a:pt x="75543" y="487937"/>
                    <a:pt x="75543" y="485481"/>
                  </a:cubicBezTo>
                  <a:cubicBezTo>
                    <a:pt x="75543" y="483942"/>
                    <a:pt x="76371" y="482905"/>
                    <a:pt x="76869" y="482426"/>
                  </a:cubicBezTo>
                  <a:cubicBezTo>
                    <a:pt x="77789" y="481527"/>
                    <a:pt x="79033" y="481038"/>
                    <a:pt x="80374" y="481038"/>
                  </a:cubicBezTo>
                  <a:cubicBezTo>
                    <a:pt x="83041" y="481038"/>
                    <a:pt x="85210" y="483033"/>
                    <a:pt x="85214" y="485490"/>
                  </a:cubicBezTo>
                  <a:cubicBezTo>
                    <a:pt x="85214" y="487029"/>
                    <a:pt x="84382" y="488065"/>
                    <a:pt x="83888" y="488549"/>
                  </a:cubicBezTo>
                  <a:close/>
                </a:path>
              </a:pathLst>
            </a:custGeom>
            <a:solidFill>
              <a:schemeClr val="dk1"/>
            </a:solidFill>
            <a:ln>
              <a:noFill/>
            </a:ln>
          </p:spPr>
          <p:txBody>
            <a:bodyPr spcFirstLastPara="1" wrap="square" lIns="68575" tIns="34275" rIns="68575" bIns="3427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30" name="Google Shape;230;p20"/>
            <p:cNvSpPr/>
            <p:nvPr/>
          </p:nvSpPr>
          <p:spPr>
            <a:xfrm>
              <a:off x="1193566" y="2864359"/>
              <a:ext cx="45272" cy="28947"/>
            </a:xfrm>
            <a:custGeom>
              <a:avLst/>
              <a:gdLst/>
              <a:ahLst/>
              <a:cxnLst/>
              <a:rect l="l" t="t" r="r" b="b"/>
              <a:pathLst>
                <a:path w="60362" h="38596" extrusionOk="0">
                  <a:moveTo>
                    <a:pt x="30181" y="0"/>
                  </a:moveTo>
                  <a:cubicBezTo>
                    <a:pt x="13538" y="0"/>
                    <a:pt x="0" y="13516"/>
                    <a:pt x="0" y="30127"/>
                  </a:cubicBezTo>
                  <a:cubicBezTo>
                    <a:pt x="0" y="41419"/>
                    <a:pt x="17541" y="41419"/>
                    <a:pt x="17541" y="30127"/>
                  </a:cubicBezTo>
                  <a:cubicBezTo>
                    <a:pt x="17541" y="23168"/>
                    <a:pt x="23214" y="17511"/>
                    <a:pt x="30181" y="17511"/>
                  </a:cubicBezTo>
                  <a:cubicBezTo>
                    <a:pt x="37149" y="17511"/>
                    <a:pt x="42818" y="23168"/>
                    <a:pt x="42818" y="30127"/>
                  </a:cubicBezTo>
                  <a:cubicBezTo>
                    <a:pt x="42818" y="41419"/>
                    <a:pt x="60363" y="41419"/>
                    <a:pt x="60363" y="30127"/>
                  </a:cubicBezTo>
                  <a:cubicBezTo>
                    <a:pt x="60363" y="13516"/>
                    <a:pt x="46825" y="0"/>
                    <a:pt x="30181" y="0"/>
                  </a:cubicBezTo>
                  <a:close/>
                </a:path>
              </a:pathLst>
            </a:custGeom>
            <a:solidFill>
              <a:schemeClr val="lt2"/>
            </a:solidFill>
            <a:ln>
              <a:noFill/>
            </a:ln>
          </p:spPr>
          <p:txBody>
            <a:bodyPr spcFirstLastPara="1" wrap="square" lIns="68575" tIns="34275" rIns="68575" bIns="3427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31" name="Google Shape;231;p20"/>
            <p:cNvSpPr/>
            <p:nvPr/>
          </p:nvSpPr>
          <p:spPr>
            <a:xfrm>
              <a:off x="1253129" y="2864359"/>
              <a:ext cx="45272" cy="28947"/>
            </a:xfrm>
            <a:custGeom>
              <a:avLst/>
              <a:gdLst/>
              <a:ahLst/>
              <a:cxnLst/>
              <a:rect l="l" t="t" r="r" b="b"/>
              <a:pathLst>
                <a:path w="60362" h="38596" extrusionOk="0">
                  <a:moveTo>
                    <a:pt x="30181" y="0"/>
                  </a:moveTo>
                  <a:cubicBezTo>
                    <a:pt x="13538" y="0"/>
                    <a:pt x="0" y="13516"/>
                    <a:pt x="0" y="30127"/>
                  </a:cubicBezTo>
                  <a:cubicBezTo>
                    <a:pt x="0" y="41419"/>
                    <a:pt x="17541" y="41419"/>
                    <a:pt x="17541" y="30127"/>
                  </a:cubicBezTo>
                  <a:cubicBezTo>
                    <a:pt x="17541" y="23168"/>
                    <a:pt x="23209" y="17511"/>
                    <a:pt x="30181" y="17511"/>
                  </a:cubicBezTo>
                  <a:cubicBezTo>
                    <a:pt x="37149" y="17511"/>
                    <a:pt x="42818" y="23168"/>
                    <a:pt x="42818" y="30127"/>
                  </a:cubicBezTo>
                  <a:cubicBezTo>
                    <a:pt x="42818" y="41419"/>
                    <a:pt x="60363" y="41419"/>
                    <a:pt x="60363" y="30127"/>
                  </a:cubicBezTo>
                  <a:cubicBezTo>
                    <a:pt x="60363" y="13516"/>
                    <a:pt x="46825" y="0"/>
                    <a:pt x="30181" y="0"/>
                  </a:cubicBezTo>
                  <a:close/>
                </a:path>
              </a:pathLst>
            </a:custGeom>
            <a:solidFill>
              <a:schemeClr val="lt2"/>
            </a:solidFill>
            <a:ln>
              <a:noFill/>
            </a:ln>
          </p:spPr>
          <p:txBody>
            <a:bodyPr spcFirstLastPara="1" wrap="square" lIns="68575" tIns="34275" rIns="68575" bIns="3427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32" name="Google Shape;232;p20"/>
            <p:cNvSpPr/>
            <p:nvPr/>
          </p:nvSpPr>
          <p:spPr>
            <a:xfrm>
              <a:off x="1025636" y="2719231"/>
              <a:ext cx="33689" cy="33584"/>
            </a:xfrm>
            <a:custGeom>
              <a:avLst/>
              <a:gdLst/>
              <a:ahLst/>
              <a:cxnLst/>
              <a:rect l="l" t="t" r="r" b="b"/>
              <a:pathLst>
                <a:path w="44919" h="44779" extrusionOk="0">
                  <a:moveTo>
                    <a:pt x="2603" y="42216"/>
                  </a:moveTo>
                  <a:cubicBezTo>
                    <a:pt x="5988" y="45590"/>
                    <a:pt x="11625" y="45590"/>
                    <a:pt x="15006" y="42216"/>
                  </a:cubicBezTo>
                  <a:lnTo>
                    <a:pt x="22449" y="34787"/>
                  </a:lnTo>
                  <a:lnTo>
                    <a:pt x="29893" y="42216"/>
                  </a:lnTo>
                  <a:cubicBezTo>
                    <a:pt x="37830" y="50133"/>
                    <a:pt x="50407" y="37924"/>
                    <a:pt x="42300" y="29832"/>
                  </a:cubicBezTo>
                  <a:lnTo>
                    <a:pt x="34857" y="22408"/>
                  </a:lnTo>
                  <a:lnTo>
                    <a:pt x="42300" y="14979"/>
                  </a:lnTo>
                  <a:cubicBezTo>
                    <a:pt x="50059" y="7230"/>
                    <a:pt x="38009" y="-5500"/>
                    <a:pt x="29893" y="2596"/>
                  </a:cubicBezTo>
                  <a:lnTo>
                    <a:pt x="22449" y="10025"/>
                  </a:lnTo>
                  <a:lnTo>
                    <a:pt x="15006" y="2596"/>
                  </a:lnTo>
                  <a:cubicBezTo>
                    <a:pt x="7246" y="-5148"/>
                    <a:pt x="-5513" y="6879"/>
                    <a:pt x="2603" y="14979"/>
                  </a:cubicBezTo>
                  <a:lnTo>
                    <a:pt x="10046" y="22408"/>
                  </a:lnTo>
                  <a:lnTo>
                    <a:pt x="2603" y="29832"/>
                  </a:lnTo>
                  <a:cubicBezTo>
                    <a:pt x="-824" y="33252"/>
                    <a:pt x="-824" y="38796"/>
                    <a:pt x="2603" y="42216"/>
                  </a:cubicBezTo>
                  <a:close/>
                </a:path>
              </a:pathLst>
            </a:custGeom>
            <a:solidFill>
              <a:schemeClr val="accent5"/>
            </a:solidFill>
            <a:ln>
              <a:noFill/>
            </a:ln>
          </p:spPr>
          <p:txBody>
            <a:bodyPr spcFirstLastPara="1" wrap="square" lIns="68575" tIns="34275" rIns="68575" bIns="3427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33" name="Google Shape;233;p20"/>
            <p:cNvSpPr/>
            <p:nvPr/>
          </p:nvSpPr>
          <p:spPr>
            <a:xfrm>
              <a:off x="1344910" y="2686314"/>
              <a:ext cx="125298" cy="165264"/>
            </a:xfrm>
            <a:custGeom>
              <a:avLst/>
              <a:gdLst/>
              <a:ahLst/>
              <a:cxnLst/>
              <a:rect l="l" t="t" r="r" b="b"/>
              <a:pathLst>
                <a:path w="167064" h="220352" extrusionOk="0">
                  <a:moveTo>
                    <a:pt x="122207" y="166076"/>
                  </a:moveTo>
                  <a:lnTo>
                    <a:pt x="122207" y="154277"/>
                  </a:lnTo>
                  <a:cubicBezTo>
                    <a:pt x="149643" y="140245"/>
                    <a:pt x="167065" y="112392"/>
                    <a:pt x="167065" y="81785"/>
                  </a:cubicBezTo>
                  <a:cubicBezTo>
                    <a:pt x="167065" y="59882"/>
                    <a:pt x="158336" y="39303"/>
                    <a:pt x="142483" y="23842"/>
                  </a:cubicBezTo>
                  <a:cubicBezTo>
                    <a:pt x="126191" y="7956"/>
                    <a:pt x="104542" y="-523"/>
                    <a:pt x="81521" y="25"/>
                  </a:cubicBezTo>
                  <a:cubicBezTo>
                    <a:pt x="59867" y="523"/>
                    <a:pt x="39490" y="9189"/>
                    <a:pt x="24145" y="24417"/>
                  </a:cubicBezTo>
                  <a:cubicBezTo>
                    <a:pt x="8755" y="39695"/>
                    <a:pt x="181" y="59823"/>
                    <a:pt x="3" y="81096"/>
                  </a:cubicBezTo>
                  <a:cubicBezTo>
                    <a:pt x="-262" y="111999"/>
                    <a:pt x="17168" y="140126"/>
                    <a:pt x="44857" y="154277"/>
                  </a:cubicBezTo>
                  <a:lnTo>
                    <a:pt x="44857" y="166076"/>
                  </a:lnTo>
                  <a:cubicBezTo>
                    <a:pt x="44857" y="174276"/>
                    <a:pt x="48942" y="181536"/>
                    <a:pt x="55201" y="186043"/>
                  </a:cubicBezTo>
                  <a:lnTo>
                    <a:pt x="55201" y="195098"/>
                  </a:lnTo>
                  <a:cubicBezTo>
                    <a:pt x="55201" y="209024"/>
                    <a:pt x="66716" y="220353"/>
                    <a:pt x="80867" y="220353"/>
                  </a:cubicBezTo>
                  <a:lnTo>
                    <a:pt x="86197" y="220353"/>
                  </a:lnTo>
                  <a:cubicBezTo>
                    <a:pt x="100347" y="220353"/>
                    <a:pt x="111862" y="209024"/>
                    <a:pt x="111862" y="195098"/>
                  </a:cubicBezTo>
                  <a:lnTo>
                    <a:pt x="111862" y="186043"/>
                  </a:lnTo>
                  <a:cubicBezTo>
                    <a:pt x="118121" y="181536"/>
                    <a:pt x="122207" y="174276"/>
                    <a:pt x="122207" y="166076"/>
                  </a:cubicBezTo>
                  <a:close/>
                  <a:moveTo>
                    <a:pt x="17544" y="81247"/>
                  </a:moveTo>
                  <a:cubicBezTo>
                    <a:pt x="17832" y="46928"/>
                    <a:pt x="46714" y="18344"/>
                    <a:pt x="81923" y="17531"/>
                  </a:cubicBezTo>
                  <a:cubicBezTo>
                    <a:pt x="82468" y="17518"/>
                    <a:pt x="83008" y="17513"/>
                    <a:pt x="83548" y="17513"/>
                  </a:cubicBezTo>
                  <a:cubicBezTo>
                    <a:pt x="101198" y="17513"/>
                    <a:pt x="117718" y="24175"/>
                    <a:pt x="130222" y="36367"/>
                  </a:cubicBezTo>
                  <a:cubicBezTo>
                    <a:pt x="142666" y="48503"/>
                    <a:pt x="149520" y="64635"/>
                    <a:pt x="149520" y="81785"/>
                  </a:cubicBezTo>
                  <a:cubicBezTo>
                    <a:pt x="149520" y="107305"/>
                    <a:pt x="134001" y="130419"/>
                    <a:pt x="109982" y="140674"/>
                  </a:cubicBezTo>
                  <a:cubicBezTo>
                    <a:pt x="106757" y="142049"/>
                    <a:pt x="104661" y="145218"/>
                    <a:pt x="104661" y="148720"/>
                  </a:cubicBezTo>
                  <a:lnTo>
                    <a:pt x="104661" y="166076"/>
                  </a:lnTo>
                  <a:cubicBezTo>
                    <a:pt x="104661" y="170075"/>
                    <a:pt x="101248" y="173327"/>
                    <a:pt x="97053" y="173327"/>
                  </a:cubicBezTo>
                  <a:lnTo>
                    <a:pt x="92656" y="173327"/>
                  </a:lnTo>
                  <a:lnTo>
                    <a:pt x="92656" y="100045"/>
                  </a:lnTo>
                  <a:cubicBezTo>
                    <a:pt x="95136" y="100826"/>
                    <a:pt x="97762" y="101269"/>
                    <a:pt x="100503" y="101269"/>
                  </a:cubicBezTo>
                  <a:cubicBezTo>
                    <a:pt x="114699" y="101269"/>
                    <a:pt x="126251" y="89904"/>
                    <a:pt x="126251" y="75936"/>
                  </a:cubicBezTo>
                  <a:cubicBezTo>
                    <a:pt x="126251" y="64644"/>
                    <a:pt x="108706" y="64644"/>
                    <a:pt x="108706" y="75936"/>
                  </a:cubicBezTo>
                  <a:cubicBezTo>
                    <a:pt x="108706" y="80251"/>
                    <a:pt x="105027" y="83763"/>
                    <a:pt x="100503" y="83763"/>
                  </a:cubicBezTo>
                  <a:cubicBezTo>
                    <a:pt x="96811" y="83763"/>
                    <a:pt x="93677" y="81416"/>
                    <a:pt x="92656" y="78206"/>
                  </a:cubicBezTo>
                  <a:cubicBezTo>
                    <a:pt x="93732" y="65836"/>
                    <a:pt x="74759" y="63206"/>
                    <a:pt x="74759" y="75936"/>
                  </a:cubicBezTo>
                  <a:cubicBezTo>
                    <a:pt x="74759" y="80251"/>
                    <a:pt x="71081" y="83763"/>
                    <a:pt x="66556" y="83763"/>
                  </a:cubicBezTo>
                  <a:cubicBezTo>
                    <a:pt x="62031" y="83763"/>
                    <a:pt x="58353" y="80251"/>
                    <a:pt x="58353" y="75936"/>
                  </a:cubicBezTo>
                  <a:cubicBezTo>
                    <a:pt x="58353" y="64644"/>
                    <a:pt x="40812" y="64644"/>
                    <a:pt x="40812" y="75936"/>
                  </a:cubicBezTo>
                  <a:cubicBezTo>
                    <a:pt x="40812" y="89904"/>
                    <a:pt x="52360" y="101269"/>
                    <a:pt x="66556" y="101269"/>
                  </a:cubicBezTo>
                  <a:cubicBezTo>
                    <a:pt x="69557" y="101269"/>
                    <a:pt x="72430" y="100744"/>
                    <a:pt x="75111" y="99808"/>
                  </a:cubicBezTo>
                  <a:lnTo>
                    <a:pt x="75111" y="173327"/>
                  </a:lnTo>
                  <a:lnTo>
                    <a:pt x="70010" y="173327"/>
                  </a:lnTo>
                  <a:cubicBezTo>
                    <a:pt x="65810" y="173327"/>
                    <a:pt x="62397" y="170071"/>
                    <a:pt x="62397" y="166076"/>
                  </a:cubicBezTo>
                  <a:lnTo>
                    <a:pt x="62397" y="148720"/>
                  </a:lnTo>
                  <a:cubicBezTo>
                    <a:pt x="62397" y="145218"/>
                    <a:pt x="60302" y="142049"/>
                    <a:pt x="57076" y="140670"/>
                  </a:cubicBezTo>
                  <a:cubicBezTo>
                    <a:pt x="32843" y="130328"/>
                    <a:pt x="17324" y="106999"/>
                    <a:pt x="17544" y="81247"/>
                  </a:cubicBezTo>
                  <a:close/>
                  <a:moveTo>
                    <a:pt x="86197" y="202842"/>
                  </a:moveTo>
                  <a:lnTo>
                    <a:pt x="80862" y="202842"/>
                  </a:lnTo>
                  <a:cubicBezTo>
                    <a:pt x="76388" y="202842"/>
                    <a:pt x="72741" y="199367"/>
                    <a:pt x="72741" y="195098"/>
                  </a:cubicBezTo>
                  <a:lnTo>
                    <a:pt x="72741" y="190837"/>
                  </a:lnTo>
                  <a:lnTo>
                    <a:pt x="94317" y="190837"/>
                  </a:lnTo>
                  <a:lnTo>
                    <a:pt x="94317" y="195098"/>
                  </a:lnTo>
                  <a:cubicBezTo>
                    <a:pt x="94317" y="199372"/>
                    <a:pt x="90675" y="202842"/>
                    <a:pt x="86197" y="202842"/>
                  </a:cubicBezTo>
                  <a:close/>
                </a:path>
              </a:pathLst>
            </a:custGeom>
            <a:solidFill>
              <a:schemeClr val="dk1"/>
            </a:solidFill>
            <a:ln>
              <a:noFill/>
            </a:ln>
          </p:spPr>
          <p:txBody>
            <a:bodyPr spcFirstLastPara="1" wrap="square" lIns="68575" tIns="34275" rIns="68575" bIns="3427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spTree>
    <p:extLst>
      <p:ext uri="{BB962C8B-B14F-4D97-AF65-F5344CB8AC3E}">
        <p14:creationId xmlns:p14="http://schemas.microsoft.com/office/powerpoint/2010/main" val="673585999"/>
      </p:ext>
    </p:extLst>
  </p:cSld>
  <p:clrMapOvr>
    <a:masterClrMapping/>
  </p:clrMapOvr>
  <mc:AlternateContent xmlns:mc="http://schemas.openxmlformats.org/markup-compatibility/2006" xmlns:p15="http://schemas.microsoft.com/office/powerpoint/2012/main">
    <mc:Choice Requires="p15">
      <p:transition spd="med">
        <p15:prstTrans prst="peelOff"/>
      </p:transition>
    </mc:Choice>
    <mc:Fallback xmlns="">
      <p:transition spd="med">
        <p:fade/>
      </p:transition>
    </mc:Fallback>
  </mc:AlternateContent>
</p:sld>
</file>

<file path=ppt/slides/slide5.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851"/>
        <p:cNvGrpSpPr/>
        <p:nvPr/>
      </p:nvGrpSpPr>
      <p:grpSpPr>
        <a:xfrm>
          <a:off x="0" y="0"/>
          <a:ext cx="0" cy="0"/>
          <a:chOff x="0" y="0"/>
          <a:chExt cx="0" cy="0"/>
        </a:xfrm>
      </p:grpSpPr>
      <p:grpSp>
        <p:nvGrpSpPr>
          <p:cNvPr id="852" name="Google Shape;852;p27"/>
          <p:cNvGrpSpPr/>
          <p:nvPr/>
        </p:nvGrpSpPr>
        <p:grpSpPr>
          <a:xfrm>
            <a:off x="5377846" y="1395439"/>
            <a:ext cx="3128141" cy="1731612"/>
            <a:chOff x="-4550319" y="2571755"/>
            <a:chExt cx="4058304" cy="2246513"/>
          </a:xfrm>
        </p:grpSpPr>
        <p:sp>
          <p:nvSpPr>
            <p:cNvPr id="853" name="Google Shape;853;p27"/>
            <p:cNvSpPr/>
            <p:nvPr/>
          </p:nvSpPr>
          <p:spPr>
            <a:xfrm>
              <a:off x="-2330445" y="2714010"/>
              <a:ext cx="1612685" cy="823829"/>
            </a:xfrm>
            <a:custGeom>
              <a:avLst/>
              <a:gdLst/>
              <a:ahLst/>
              <a:cxnLst/>
              <a:rect l="l" t="t" r="r" b="b"/>
              <a:pathLst>
                <a:path w="76079" h="40698" extrusionOk="0">
                  <a:moveTo>
                    <a:pt x="27578" y="1"/>
                  </a:moveTo>
                  <a:lnTo>
                    <a:pt x="27431" y="126"/>
                  </a:lnTo>
                  <a:lnTo>
                    <a:pt x="27389" y="231"/>
                  </a:lnTo>
                  <a:lnTo>
                    <a:pt x="27285" y="273"/>
                  </a:lnTo>
                  <a:lnTo>
                    <a:pt x="27368" y="377"/>
                  </a:lnTo>
                  <a:lnTo>
                    <a:pt x="27264" y="482"/>
                  </a:lnTo>
                  <a:lnTo>
                    <a:pt x="27243" y="649"/>
                  </a:lnTo>
                  <a:lnTo>
                    <a:pt x="27285" y="796"/>
                  </a:lnTo>
                  <a:lnTo>
                    <a:pt x="27159" y="921"/>
                  </a:lnTo>
                  <a:lnTo>
                    <a:pt x="27138" y="1444"/>
                  </a:lnTo>
                  <a:lnTo>
                    <a:pt x="27264" y="1570"/>
                  </a:lnTo>
                  <a:lnTo>
                    <a:pt x="27264" y="1695"/>
                  </a:lnTo>
                  <a:lnTo>
                    <a:pt x="27159" y="1695"/>
                  </a:lnTo>
                  <a:lnTo>
                    <a:pt x="27180" y="1842"/>
                  </a:lnTo>
                  <a:lnTo>
                    <a:pt x="27285" y="1967"/>
                  </a:lnTo>
                  <a:lnTo>
                    <a:pt x="27389" y="1967"/>
                  </a:lnTo>
                  <a:lnTo>
                    <a:pt x="27536" y="2156"/>
                  </a:lnTo>
                  <a:lnTo>
                    <a:pt x="27682" y="2177"/>
                  </a:lnTo>
                  <a:lnTo>
                    <a:pt x="27536" y="2281"/>
                  </a:lnTo>
                  <a:lnTo>
                    <a:pt x="27578" y="2407"/>
                  </a:lnTo>
                  <a:lnTo>
                    <a:pt x="27578" y="2491"/>
                  </a:lnTo>
                  <a:lnTo>
                    <a:pt x="27787" y="2511"/>
                  </a:lnTo>
                  <a:lnTo>
                    <a:pt x="27912" y="2470"/>
                  </a:lnTo>
                  <a:lnTo>
                    <a:pt x="28101" y="2532"/>
                  </a:lnTo>
                  <a:lnTo>
                    <a:pt x="28289" y="2532"/>
                  </a:lnTo>
                  <a:lnTo>
                    <a:pt x="28331" y="2616"/>
                  </a:lnTo>
                  <a:lnTo>
                    <a:pt x="28226" y="2700"/>
                  </a:lnTo>
                  <a:lnTo>
                    <a:pt x="28122" y="2679"/>
                  </a:lnTo>
                  <a:lnTo>
                    <a:pt x="28059" y="2700"/>
                  </a:lnTo>
                  <a:lnTo>
                    <a:pt x="27933" y="2616"/>
                  </a:lnTo>
                  <a:lnTo>
                    <a:pt x="27661" y="2721"/>
                  </a:lnTo>
                  <a:lnTo>
                    <a:pt x="27578" y="2679"/>
                  </a:lnTo>
                  <a:lnTo>
                    <a:pt x="27473" y="2721"/>
                  </a:lnTo>
                  <a:lnTo>
                    <a:pt x="27368" y="2700"/>
                  </a:lnTo>
                  <a:lnTo>
                    <a:pt x="27264" y="2700"/>
                  </a:lnTo>
                  <a:lnTo>
                    <a:pt x="27201" y="2783"/>
                  </a:lnTo>
                  <a:lnTo>
                    <a:pt x="26950" y="2783"/>
                  </a:lnTo>
                  <a:lnTo>
                    <a:pt x="26887" y="2888"/>
                  </a:lnTo>
                  <a:lnTo>
                    <a:pt x="26908" y="2930"/>
                  </a:lnTo>
                  <a:lnTo>
                    <a:pt x="27034" y="2951"/>
                  </a:lnTo>
                  <a:lnTo>
                    <a:pt x="27054" y="3055"/>
                  </a:lnTo>
                  <a:lnTo>
                    <a:pt x="27201" y="3035"/>
                  </a:lnTo>
                  <a:lnTo>
                    <a:pt x="27264" y="3097"/>
                  </a:lnTo>
                  <a:lnTo>
                    <a:pt x="27410" y="3014"/>
                  </a:lnTo>
                  <a:lnTo>
                    <a:pt x="27515" y="3160"/>
                  </a:lnTo>
                  <a:lnTo>
                    <a:pt x="27661" y="3265"/>
                  </a:lnTo>
                  <a:lnTo>
                    <a:pt x="27787" y="3516"/>
                  </a:lnTo>
                  <a:lnTo>
                    <a:pt x="27682" y="3746"/>
                  </a:lnTo>
                  <a:lnTo>
                    <a:pt x="27410" y="4018"/>
                  </a:lnTo>
                  <a:lnTo>
                    <a:pt x="27515" y="3746"/>
                  </a:lnTo>
                  <a:lnTo>
                    <a:pt x="27431" y="3662"/>
                  </a:lnTo>
                  <a:lnTo>
                    <a:pt x="27431" y="3495"/>
                  </a:lnTo>
                  <a:lnTo>
                    <a:pt x="27243" y="3453"/>
                  </a:lnTo>
                  <a:lnTo>
                    <a:pt x="27180" y="3432"/>
                  </a:lnTo>
                  <a:lnTo>
                    <a:pt x="27180" y="3348"/>
                  </a:lnTo>
                  <a:lnTo>
                    <a:pt x="27117" y="3327"/>
                  </a:lnTo>
                  <a:lnTo>
                    <a:pt x="27013" y="3411"/>
                  </a:lnTo>
                  <a:lnTo>
                    <a:pt x="26845" y="3411"/>
                  </a:lnTo>
                  <a:lnTo>
                    <a:pt x="26720" y="3537"/>
                  </a:lnTo>
                  <a:lnTo>
                    <a:pt x="26845" y="3599"/>
                  </a:lnTo>
                  <a:lnTo>
                    <a:pt x="26803" y="3662"/>
                  </a:lnTo>
                  <a:lnTo>
                    <a:pt x="26657" y="3662"/>
                  </a:lnTo>
                  <a:lnTo>
                    <a:pt x="26741" y="3767"/>
                  </a:lnTo>
                  <a:lnTo>
                    <a:pt x="26720" y="3851"/>
                  </a:lnTo>
                  <a:lnTo>
                    <a:pt x="26552" y="3976"/>
                  </a:lnTo>
                  <a:lnTo>
                    <a:pt x="26531" y="3851"/>
                  </a:lnTo>
                  <a:lnTo>
                    <a:pt x="26490" y="3851"/>
                  </a:lnTo>
                  <a:lnTo>
                    <a:pt x="26406" y="3913"/>
                  </a:lnTo>
                  <a:lnTo>
                    <a:pt x="26448" y="4039"/>
                  </a:lnTo>
                  <a:lnTo>
                    <a:pt x="26406" y="4164"/>
                  </a:lnTo>
                  <a:lnTo>
                    <a:pt x="26301" y="4164"/>
                  </a:lnTo>
                  <a:lnTo>
                    <a:pt x="26280" y="3976"/>
                  </a:lnTo>
                  <a:lnTo>
                    <a:pt x="26176" y="3871"/>
                  </a:lnTo>
                  <a:lnTo>
                    <a:pt x="26134" y="3934"/>
                  </a:lnTo>
                  <a:lnTo>
                    <a:pt x="26176" y="4039"/>
                  </a:lnTo>
                  <a:lnTo>
                    <a:pt x="26071" y="4227"/>
                  </a:lnTo>
                  <a:lnTo>
                    <a:pt x="26008" y="4374"/>
                  </a:lnTo>
                  <a:lnTo>
                    <a:pt x="25883" y="4290"/>
                  </a:lnTo>
                  <a:lnTo>
                    <a:pt x="25883" y="4227"/>
                  </a:lnTo>
                  <a:lnTo>
                    <a:pt x="26008" y="3955"/>
                  </a:lnTo>
                  <a:lnTo>
                    <a:pt x="25966" y="3851"/>
                  </a:lnTo>
                  <a:lnTo>
                    <a:pt x="25820" y="3830"/>
                  </a:lnTo>
                  <a:lnTo>
                    <a:pt x="25506" y="3934"/>
                  </a:lnTo>
                  <a:lnTo>
                    <a:pt x="25401" y="3871"/>
                  </a:lnTo>
                  <a:lnTo>
                    <a:pt x="25255" y="4018"/>
                  </a:lnTo>
                  <a:lnTo>
                    <a:pt x="25150" y="3976"/>
                  </a:lnTo>
                  <a:lnTo>
                    <a:pt x="25046" y="3934"/>
                  </a:lnTo>
                  <a:lnTo>
                    <a:pt x="24878" y="3955"/>
                  </a:lnTo>
                  <a:lnTo>
                    <a:pt x="25025" y="4081"/>
                  </a:lnTo>
                  <a:lnTo>
                    <a:pt x="24941" y="4164"/>
                  </a:lnTo>
                  <a:lnTo>
                    <a:pt x="24920" y="4143"/>
                  </a:lnTo>
                  <a:lnTo>
                    <a:pt x="24878" y="4081"/>
                  </a:lnTo>
                  <a:lnTo>
                    <a:pt x="24837" y="4060"/>
                  </a:lnTo>
                  <a:lnTo>
                    <a:pt x="24774" y="4164"/>
                  </a:lnTo>
                  <a:lnTo>
                    <a:pt x="24732" y="4227"/>
                  </a:lnTo>
                  <a:lnTo>
                    <a:pt x="24732" y="4478"/>
                  </a:lnTo>
                  <a:lnTo>
                    <a:pt x="24816" y="4562"/>
                  </a:lnTo>
                  <a:lnTo>
                    <a:pt x="24941" y="4436"/>
                  </a:lnTo>
                  <a:lnTo>
                    <a:pt x="25025" y="4478"/>
                  </a:lnTo>
                  <a:lnTo>
                    <a:pt x="25192" y="4353"/>
                  </a:lnTo>
                  <a:lnTo>
                    <a:pt x="25276" y="4374"/>
                  </a:lnTo>
                  <a:lnTo>
                    <a:pt x="25255" y="4478"/>
                  </a:lnTo>
                  <a:lnTo>
                    <a:pt x="24941" y="4604"/>
                  </a:lnTo>
                  <a:lnTo>
                    <a:pt x="24878" y="4750"/>
                  </a:lnTo>
                  <a:lnTo>
                    <a:pt x="24753" y="4813"/>
                  </a:lnTo>
                  <a:lnTo>
                    <a:pt x="24502" y="4855"/>
                  </a:lnTo>
                  <a:lnTo>
                    <a:pt x="24460" y="4918"/>
                  </a:lnTo>
                  <a:lnTo>
                    <a:pt x="24523" y="5001"/>
                  </a:lnTo>
                  <a:lnTo>
                    <a:pt x="24313" y="5064"/>
                  </a:lnTo>
                  <a:lnTo>
                    <a:pt x="24209" y="5001"/>
                  </a:lnTo>
                  <a:lnTo>
                    <a:pt x="24146" y="5022"/>
                  </a:lnTo>
                  <a:lnTo>
                    <a:pt x="24125" y="5127"/>
                  </a:lnTo>
                  <a:lnTo>
                    <a:pt x="24041" y="5169"/>
                  </a:lnTo>
                  <a:lnTo>
                    <a:pt x="23895" y="5211"/>
                  </a:lnTo>
                  <a:lnTo>
                    <a:pt x="23832" y="5294"/>
                  </a:lnTo>
                  <a:lnTo>
                    <a:pt x="23916" y="5399"/>
                  </a:lnTo>
                  <a:lnTo>
                    <a:pt x="23874" y="5399"/>
                  </a:lnTo>
                  <a:lnTo>
                    <a:pt x="23832" y="5504"/>
                  </a:lnTo>
                  <a:lnTo>
                    <a:pt x="23790" y="5524"/>
                  </a:lnTo>
                  <a:lnTo>
                    <a:pt x="23728" y="5441"/>
                  </a:lnTo>
                  <a:lnTo>
                    <a:pt x="23686" y="5441"/>
                  </a:lnTo>
                  <a:lnTo>
                    <a:pt x="23581" y="5608"/>
                  </a:lnTo>
                  <a:lnTo>
                    <a:pt x="23602" y="5650"/>
                  </a:lnTo>
                  <a:lnTo>
                    <a:pt x="23560" y="5713"/>
                  </a:lnTo>
                  <a:lnTo>
                    <a:pt x="23560" y="5817"/>
                  </a:lnTo>
                  <a:lnTo>
                    <a:pt x="23456" y="5943"/>
                  </a:lnTo>
                  <a:lnTo>
                    <a:pt x="23477" y="6048"/>
                  </a:lnTo>
                  <a:lnTo>
                    <a:pt x="23309" y="6110"/>
                  </a:lnTo>
                  <a:lnTo>
                    <a:pt x="23142" y="6110"/>
                  </a:lnTo>
                  <a:lnTo>
                    <a:pt x="23037" y="6173"/>
                  </a:lnTo>
                  <a:lnTo>
                    <a:pt x="23037" y="6278"/>
                  </a:lnTo>
                  <a:lnTo>
                    <a:pt x="23100" y="6278"/>
                  </a:lnTo>
                  <a:lnTo>
                    <a:pt x="23163" y="6215"/>
                  </a:lnTo>
                  <a:lnTo>
                    <a:pt x="23414" y="6257"/>
                  </a:lnTo>
                  <a:lnTo>
                    <a:pt x="23372" y="6340"/>
                  </a:lnTo>
                  <a:lnTo>
                    <a:pt x="23246" y="6320"/>
                  </a:lnTo>
                  <a:lnTo>
                    <a:pt x="23204" y="6361"/>
                  </a:lnTo>
                  <a:lnTo>
                    <a:pt x="23288" y="6445"/>
                  </a:lnTo>
                  <a:lnTo>
                    <a:pt x="23267" y="6675"/>
                  </a:lnTo>
                  <a:lnTo>
                    <a:pt x="23163" y="6759"/>
                  </a:lnTo>
                  <a:lnTo>
                    <a:pt x="23184" y="6843"/>
                  </a:lnTo>
                  <a:lnTo>
                    <a:pt x="23163" y="6947"/>
                  </a:lnTo>
                  <a:lnTo>
                    <a:pt x="23037" y="6759"/>
                  </a:lnTo>
                  <a:lnTo>
                    <a:pt x="22932" y="6780"/>
                  </a:lnTo>
                  <a:lnTo>
                    <a:pt x="22786" y="6633"/>
                  </a:lnTo>
                  <a:lnTo>
                    <a:pt x="22723" y="6592"/>
                  </a:lnTo>
                  <a:lnTo>
                    <a:pt x="22681" y="6654"/>
                  </a:lnTo>
                  <a:lnTo>
                    <a:pt x="22765" y="6738"/>
                  </a:lnTo>
                  <a:lnTo>
                    <a:pt x="22765" y="6843"/>
                  </a:lnTo>
                  <a:lnTo>
                    <a:pt x="22723" y="6905"/>
                  </a:lnTo>
                  <a:lnTo>
                    <a:pt x="22786" y="7010"/>
                  </a:lnTo>
                  <a:lnTo>
                    <a:pt x="22891" y="6968"/>
                  </a:lnTo>
                  <a:lnTo>
                    <a:pt x="23079" y="7010"/>
                  </a:lnTo>
                  <a:lnTo>
                    <a:pt x="23204" y="7052"/>
                  </a:lnTo>
                  <a:lnTo>
                    <a:pt x="23246" y="7156"/>
                  </a:lnTo>
                  <a:lnTo>
                    <a:pt x="23351" y="7219"/>
                  </a:lnTo>
                  <a:lnTo>
                    <a:pt x="23456" y="7198"/>
                  </a:lnTo>
                  <a:lnTo>
                    <a:pt x="23497" y="7177"/>
                  </a:lnTo>
                  <a:lnTo>
                    <a:pt x="23560" y="7261"/>
                  </a:lnTo>
                  <a:lnTo>
                    <a:pt x="23414" y="7303"/>
                  </a:lnTo>
                  <a:lnTo>
                    <a:pt x="23288" y="7303"/>
                  </a:lnTo>
                  <a:lnTo>
                    <a:pt x="23184" y="7198"/>
                  </a:lnTo>
                  <a:lnTo>
                    <a:pt x="23142" y="7219"/>
                  </a:lnTo>
                  <a:lnTo>
                    <a:pt x="23100" y="7303"/>
                  </a:lnTo>
                  <a:lnTo>
                    <a:pt x="23058" y="7366"/>
                  </a:lnTo>
                  <a:lnTo>
                    <a:pt x="23184" y="7512"/>
                  </a:lnTo>
                  <a:lnTo>
                    <a:pt x="23267" y="7470"/>
                  </a:lnTo>
                  <a:lnTo>
                    <a:pt x="23456" y="7470"/>
                  </a:lnTo>
                  <a:lnTo>
                    <a:pt x="23497" y="7617"/>
                  </a:lnTo>
                  <a:lnTo>
                    <a:pt x="23581" y="7680"/>
                  </a:lnTo>
                  <a:lnTo>
                    <a:pt x="23623" y="7596"/>
                  </a:lnTo>
                  <a:lnTo>
                    <a:pt x="23811" y="7596"/>
                  </a:lnTo>
                  <a:lnTo>
                    <a:pt x="23790" y="7701"/>
                  </a:lnTo>
                  <a:lnTo>
                    <a:pt x="23937" y="7805"/>
                  </a:lnTo>
                  <a:lnTo>
                    <a:pt x="24083" y="7805"/>
                  </a:lnTo>
                  <a:lnTo>
                    <a:pt x="24146" y="7952"/>
                  </a:lnTo>
                  <a:lnTo>
                    <a:pt x="24083" y="8161"/>
                  </a:lnTo>
                  <a:lnTo>
                    <a:pt x="23832" y="8307"/>
                  </a:lnTo>
                  <a:lnTo>
                    <a:pt x="23769" y="8433"/>
                  </a:lnTo>
                  <a:lnTo>
                    <a:pt x="23769" y="8517"/>
                  </a:lnTo>
                  <a:lnTo>
                    <a:pt x="23979" y="8726"/>
                  </a:lnTo>
                  <a:lnTo>
                    <a:pt x="24104" y="8768"/>
                  </a:lnTo>
                  <a:lnTo>
                    <a:pt x="23895" y="8768"/>
                  </a:lnTo>
                  <a:lnTo>
                    <a:pt x="23665" y="8579"/>
                  </a:lnTo>
                  <a:lnTo>
                    <a:pt x="23665" y="8454"/>
                  </a:lnTo>
                  <a:lnTo>
                    <a:pt x="23769" y="8224"/>
                  </a:lnTo>
                  <a:lnTo>
                    <a:pt x="23832" y="8161"/>
                  </a:lnTo>
                  <a:lnTo>
                    <a:pt x="23832" y="8098"/>
                  </a:lnTo>
                  <a:lnTo>
                    <a:pt x="23895" y="7952"/>
                  </a:lnTo>
                  <a:lnTo>
                    <a:pt x="23832" y="7910"/>
                  </a:lnTo>
                  <a:lnTo>
                    <a:pt x="23456" y="8098"/>
                  </a:lnTo>
                  <a:lnTo>
                    <a:pt x="23246" y="8161"/>
                  </a:lnTo>
                  <a:lnTo>
                    <a:pt x="23184" y="8307"/>
                  </a:lnTo>
                  <a:lnTo>
                    <a:pt x="23058" y="8349"/>
                  </a:lnTo>
                  <a:lnTo>
                    <a:pt x="22953" y="8307"/>
                  </a:lnTo>
                  <a:lnTo>
                    <a:pt x="22828" y="8328"/>
                  </a:lnTo>
                  <a:lnTo>
                    <a:pt x="22660" y="8454"/>
                  </a:lnTo>
                  <a:lnTo>
                    <a:pt x="22221" y="8621"/>
                  </a:lnTo>
                  <a:lnTo>
                    <a:pt x="21907" y="8684"/>
                  </a:lnTo>
                  <a:lnTo>
                    <a:pt x="21782" y="8684"/>
                  </a:lnTo>
                  <a:lnTo>
                    <a:pt x="21614" y="8851"/>
                  </a:lnTo>
                  <a:lnTo>
                    <a:pt x="21468" y="8851"/>
                  </a:lnTo>
                  <a:lnTo>
                    <a:pt x="21384" y="8935"/>
                  </a:lnTo>
                  <a:lnTo>
                    <a:pt x="21510" y="9040"/>
                  </a:lnTo>
                  <a:lnTo>
                    <a:pt x="21510" y="9165"/>
                  </a:lnTo>
                  <a:lnTo>
                    <a:pt x="21489" y="9291"/>
                  </a:lnTo>
                  <a:lnTo>
                    <a:pt x="21572" y="9374"/>
                  </a:lnTo>
                  <a:lnTo>
                    <a:pt x="21677" y="9374"/>
                  </a:lnTo>
                  <a:lnTo>
                    <a:pt x="21698" y="9458"/>
                  </a:lnTo>
                  <a:lnTo>
                    <a:pt x="21635" y="9521"/>
                  </a:lnTo>
                  <a:lnTo>
                    <a:pt x="21844" y="9667"/>
                  </a:lnTo>
                  <a:lnTo>
                    <a:pt x="22012" y="9918"/>
                  </a:lnTo>
                  <a:lnTo>
                    <a:pt x="22012" y="10128"/>
                  </a:lnTo>
                  <a:lnTo>
                    <a:pt x="22054" y="10232"/>
                  </a:lnTo>
                  <a:lnTo>
                    <a:pt x="22116" y="10232"/>
                  </a:lnTo>
                  <a:lnTo>
                    <a:pt x="22137" y="10400"/>
                  </a:lnTo>
                  <a:lnTo>
                    <a:pt x="22305" y="10504"/>
                  </a:lnTo>
                  <a:lnTo>
                    <a:pt x="22430" y="10462"/>
                  </a:lnTo>
                  <a:lnTo>
                    <a:pt x="22828" y="10504"/>
                  </a:lnTo>
                  <a:lnTo>
                    <a:pt x="22953" y="10421"/>
                  </a:lnTo>
                  <a:lnTo>
                    <a:pt x="22953" y="10504"/>
                  </a:lnTo>
                  <a:lnTo>
                    <a:pt x="22995" y="10609"/>
                  </a:lnTo>
                  <a:lnTo>
                    <a:pt x="22995" y="10755"/>
                  </a:lnTo>
                  <a:lnTo>
                    <a:pt x="23184" y="10839"/>
                  </a:lnTo>
                  <a:lnTo>
                    <a:pt x="23288" y="10986"/>
                  </a:lnTo>
                  <a:lnTo>
                    <a:pt x="23581" y="10986"/>
                  </a:lnTo>
                  <a:lnTo>
                    <a:pt x="23790" y="11132"/>
                  </a:lnTo>
                  <a:lnTo>
                    <a:pt x="23874" y="11132"/>
                  </a:lnTo>
                  <a:lnTo>
                    <a:pt x="23979" y="11258"/>
                  </a:lnTo>
                  <a:lnTo>
                    <a:pt x="24000" y="11550"/>
                  </a:lnTo>
                  <a:lnTo>
                    <a:pt x="24041" y="11676"/>
                  </a:lnTo>
                  <a:lnTo>
                    <a:pt x="24000" y="11864"/>
                  </a:lnTo>
                  <a:lnTo>
                    <a:pt x="24125" y="12011"/>
                  </a:lnTo>
                  <a:lnTo>
                    <a:pt x="24230" y="12094"/>
                  </a:lnTo>
                  <a:lnTo>
                    <a:pt x="24418" y="12346"/>
                  </a:lnTo>
                  <a:lnTo>
                    <a:pt x="24502" y="12618"/>
                  </a:lnTo>
                  <a:lnTo>
                    <a:pt x="24648" y="12743"/>
                  </a:lnTo>
                  <a:lnTo>
                    <a:pt x="24711" y="12869"/>
                  </a:lnTo>
                  <a:lnTo>
                    <a:pt x="24585" y="13141"/>
                  </a:lnTo>
                  <a:lnTo>
                    <a:pt x="24502" y="13162"/>
                  </a:lnTo>
                  <a:lnTo>
                    <a:pt x="24418" y="13141"/>
                  </a:lnTo>
                  <a:lnTo>
                    <a:pt x="24418" y="13141"/>
                  </a:lnTo>
                  <a:lnTo>
                    <a:pt x="24523" y="13287"/>
                  </a:lnTo>
                  <a:lnTo>
                    <a:pt x="24732" y="13329"/>
                  </a:lnTo>
                  <a:lnTo>
                    <a:pt x="24837" y="13392"/>
                  </a:lnTo>
                  <a:lnTo>
                    <a:pt x="25046" y="13643"/>
                  </a:lnTo>
                  <a:lnTo>
                    <a:pt x="25255" y="13706"/>
                  </a:lnTo>
                  <a:lnTo>
                    <a:pt x="25276" y="13685"/>
                  </a:lnTo>
                  <a:lnTo>
                    <a:pt x="25360" y="13706"/>
                  </a:lnTo>
                  <a:lnTo>
                    <a:pt x="25548" y="13559"/>
                  </a:lnTo>
                  <a:lnTo>
                    <a:pt x="25736" y="13517"/>
                  </a:lnTo>
                  <a:lnTo>
                    <a:pt x="25945" y="13685"/>
                  </a:lnTo>
                  <a:lnTo>
                    <a:pt x="26092" y="13747"/>
                  </a:lnTo>
                  <a:lnTo>
                    <a:pt x="26197" y="13747"/>
                  </a:lnTo>
                  <a:lnTo>
                    <a:pt x="26280" y="13894"/>
                  </a:lnTo>
                  <a:lnTo>
                    <a:pt x="26301" y="14124"/>
                  </a:lnTo>
                  <a:lnTo>
                    <a:pt x="26238" y="13915"/>
                  </a:lnTo>
                  <a:lnTo>
                    <a:pt x="26176" y="13810"/>
                  </a:lnTo>
                  <a:lnTo>
                    <a:pt x="25987" y="13810"/>
                  </a:lnTo>
                  <a:lnTo>
                    <a:pt x="25757" y="13643"/>
                  </a:lnTo>
                  <a:lnTo>
                    <a:pt x="25611" y="13643"/>
                  </a:lnTo>
                  <a:lnTo>
                    <a:pt x="25443" y="13810"/>
                  </a:lnTo>
                  <a:lnTo>
                    <a:pt x="25443" y="13978"/>
                  </a:lnTo>
                  <a:lnTo>
                    <a:pt x="25464" y="14061"/>
                  </a:lnTo>
                  <a:lnTo>
                    <a:pt x="25234" y="13810"/>
                  </a:lnTo>
                  <a:lnTo>
                    <a:pt x="24983" y="13810"/>
                  </a:lnTo>
                  <a:lnTo>
                    <a:pt x="24857" y="13706"/>
                  </a:lnTo>
                  <a:lnTo>
                    <a:pt x="24857" y="13580"/>
                  </a:lnTo>
                  <a:lnTo>
                    <a:pt x="24753" y="13434"/>
                  </a:lnTo>
                  <a:lnTo>
                    <a:pt x="24565" y="13371"/>
                  </a:lnTo>
                  <a:lnTo>
                    <a:pt x="24397" y="13371"/>
                  </a:lnTo>
                  <a:lnTo>
                    <a:pt x="24188" y="13245"/>
                  </a:lnTo>
                  <a:lnTo>
                    <a:pt x="24230" y="13182"/>
                  </a:lnTo>
                  <a:lnTo>
                    <a:pt x="24230" y="13057"/>
                  </a:lnTo>
                  <a:lnTo>
                    <a:pt x="24313" y="13015"/>
                  </a:lnTo>
                  <a:lnTo>
                    <a:pt x="24272" y="12910"/>
                  </a:lnTo>
                  <a:lnTo>
                    <a:pt x="24230" y="12638"/>
                  </a:lnTo>
                  <a:lnTo>
                    <a:pt x="24167" y="12429"/>
                  </a:lnTo>
                  <a:lnTo>
                    <a:pt x="24083" y="12387"/>
                  </a:lnTo>
                  <a:lnTo>
                    <a:pt x="24021" y="12555"/>
                  </a:lnTo>
                  <a:lnTo>
                    <a:pt x="23958" y="12597"/>
                  </a:lnTo>
                  <a:lnTo>
                    <a:pt x="23979" y="12743"/>
                  </a:lnTo>
                  <a:lnTo>
                    <a:pt x="23895" y="12827"/>
                  </a:lnTo>
                  <a:lnTo>
                    <a:pt x="23916" y="12910"/>
                  </a:lnTo>
                  <a:lnTo>
                    <a:pt x="23895" y="13036"/>
                  </a:lnTo>
                  <a:lnTo>
                    <a:pt x="23811" y="13036"/>
                  </a:lnTo>
                  <a:lnTo>
                    <a:pt x="23769" y="12659"/>
                  </a:lnTo>
                  <a:lnTo>
                    <a:pt x="23853" y="12555"/>
                  </a:lnTo>
                  <a:lnTo>
                    <a:pt x="23811" y="12429"/>
                  </a:lnTo>
                  <a:lnTo>
                    <a:pt x="23644" y="12283"/>
                  </a:lnTo>
                  <a:lnTo>
                    <a:pt x="23644" y="12094"/>
                  </a:lnTo>
                  <a:lnTo>
                    <a:pt x="23560" y="11969"/>
                  </a:lnTo>
                  <a:lnTo>
                    <a:pt x="23560" y="11802"/>
                  </a:lnTo>
                  <a:lnTo>
                    <a:pt x="23707" y="11697"/>
                  </a:lnTo>
                  <a:lnTo>
                    <a:pt x="23707" y="11613"/>
                  </a:lnTo>
                  <a:lnTo>
                    <a:pt x="23686" y="11509"/>
                  </a:lnTo>
                  <a:lnTo>
                    <a:pt x="23707" y="11299"/>
                  </a:lnTo>
                  <a:lnTo>
                    <a:pt x="23581" y="11278"/>
                  </a:lnTo>
                  <a:lnTo>
                    <a:pt x="23539" y="11299"/>
                  </a:lnTo>
                  <a:lnTo>
                    <a:pt x="23456" y="11216"/>
                  </a:lnTo>
                  <a:lnTo>
                    <a:pt x="23225" y="11383"/>
                  </a:lnTo>
                  <a:lnTo>
                    <a:pt x="22912" y="11425"/>
                  </a:lnTo>
                  <a:lnTo>
                    <a:pt x="22744" y="11425"/>
                  </a:lnTo>
                  <a:lnTo>
                    <a:pt x="22514" y="11195"/>
                  </a:lnTo>
                  <a:lnTo>
                    <a:pt x="22388" y="11111"/>
                  </a:lnTo>
                  <a:lnTo>
                    <a:pt x="22347" y="11006"/>
                  </a:lnTo>
                  <a:lnTo>
                    <a:pt x="22012" y="10965"/>
                  </a:lnTo>
                  <a:lnTo>
                    <a:pt x="21886" y="10860"/>
                  </a:lnTo>
                  <a:lnTo>
                    <a:pt x="21761" y="10693"/>
                  </a:lnTo>
                  <a:lnTo>
                    <a:pt x="21363" y="10693"/>
                  </a:lnTo>
                  <a:lnTo>
                    <a:pt x="21259" y="10651"/>
                  </a:lnTo>
                  <a:lnTo>
                    <a:pt x="21133" y="10734"/>
                  </a:lnTo>
                  <a:lnTo>
                    <a:pt x="20987" y="10944"/>
                  </a:lnTo>
                  <a:lnTo>
                    <a:pt x="20966" y="11069"/>
                  </a:lnTo>
                  <a:lnTo>
                    <a:pt x="20924" y="11111"/>
                  </a:lnTo>
                  <a:lnTo>
                    <a:pt x="20861" y="11090"/>
                  </a:lnTo>
                  <a:lnTo>
                    <a:pt x="20840" y="11174"/>
                  </a:lnTo>
                  <a:lnTo>
                    <a:pt x="20924" y="11258"/>
                  </a:lnTo>
                  <a:lnTo>
                    <a:pt x="21091" y="11132"/>
                  </a:lnTo>
                  <a:lnTo>
                    <a:pt x="21300" y="11174"/>
                  </a:lnTo>
                  <a:lnTo>
                    <a:pt x="21405" y="11383"/>
                  </a:lnTo>
                  <a:lnTo>
                    <a:pt x="21280" y="11613"/>
                  </a:lnTo>
                  <a:lnTo>
                    <a:pt x="21133" y="11655"/>
                  </a:lnTo>
                  <a:lnTo>
                    <a:pt x="20861" y="11550"/>
                  </a:lnTo>
                  <a:lnTo>
                    <a:pt x="20715" y="11362"/>
                  </a:lnTo>
                  <a:lnTo>
                    <a:pt x="20610" y="11362"/>
                  </a:lnTo>
                  <a:lnTo>
                    <a:pt x="20443" y="11467"/>
                  </a:lnTo>
                  <a:lnTo>
                    <a:pt x="20401" y="11550"/>
                  </a:lnTo>
                  <a:lnTo>
                    <a:pt x="20317" y="11571"/>
                  </a:lnTo>
                  <a:lnTo>
                    <a:pt x="20505" y="11822"/>
                  </a:lnTo>
                  <a:lnTo>
                    <a:pt x="20568" y="11822"/>
                  </a:lnTo>
                  <a:lnTo>
                    <a:pt x="20631" y="11969"/>
                  </a:lnTo>
                  <a:lnTo>
                    <a:pt x="20840" y="12136"/>
                  </a:lnTo>
                  <a:lnTo>
                    <a:pt x="21028" y="12136"/>
                  </a:lnTo>
                  <a:lnTo>
                    <a:pt x="21112" y="12220"/>
                  </a:lnTo>
                  <a:lnTo>
                    <a:pt x="21405" y="12241"/>
                  </a:lnTo>
                  <a:lnTo>
                    <a:pt x="21489" y="12178"/>
                  </a:lnTo>
                  <a:lnTo>
                    <a:pt x="21531" y="12178"/>
                  </a:lnTo>
                  <a:lnTo>
                    <a:pt x="21572" y="12283"/>
                  </a:lnTo>
                  <a:lnTo>
                    <a:pt x="21782" y="12283"/>
                  </a:lnTo>
                  <a:lnTo>
                    <a:pt x="21824" y="12429"/>
                  </a:lnTo>
                  <a:lnTo>
                    <a:pt x="21907" y="12450"/>
                  </a:lnTo>
                  <a:lnTo>
                    <a:pt x="21928" y="12555"/>
                  </a:lnTo>
                  <a:lnTo>
                    <a:pt x="22158" y="12597"/>
                  </a:lnTo>
                  <a:lnTo>
                    <a:pt x="22263" y="12513"/>
                  </a:lnTo>
                  <a:lnTo>
                    <a:pt x="22200" y="12618"/>
                  </a:lnTo>
                  <a:lnTo>
                    <a:pt x="21949" y="12659"/>
                  </a:lnTo>
                  <a:lnTo>
                    <a:pt x="21803" y="12576"/>
                  </a:lnTo>
                  <a:lnTo>
                    <a:pt x="21698" y="12555"/>
                  </a:lnTo>
                  <a:lnTo>
                    <a:pt x="21531" y="12366"/>
                  </a:lnTo>
                  <a:lnTo>
                    <a:pt x="21426" y="12346"/>
                  </a:lnTo>
                  <a:lnTo>
                    <a:pt x="21321" y="12408"/>
                  </a:lnTo>
                  <a:lnTo>
                    <a:pt x="21196" y="12408"/>
                  </a:lnTo>
                  <a:lnTo>
                    <a:pt x="21091" y="12534"/>
                  </a:lnTo>
                  <a:lnTo>
                    <a:pt x="21049" y="12429"/>
                  </a:lnTo>
                  <a:lnTo>
                    <a:pt x="20945" y="12346"/>
                  </a:lnTo>
                  <a:lnTo>
                    <a:pt x="20840" y="12408"/>
                  </a:lnTo>
                  <a:lnTo>
                    <a:pt x="20631" y="12408"/>
                  </a:lnTo>
                  <a:lnTo>
                    <a:pt x="20464" y="12304"/>
                  </a:lnTo>
                  <a:lnTo>
                    <a:pt x="20338" y="12325"/>
                  </a:lnTo>
                  <a:lnTo>
                    <a:pt x="20296" y="12220"/>
                  </a:lnTo>
                  <a:lnTo>
                    <a:pt x="20401" y="12136"/>
                  </a:lnTo>
                  <a:lnTo>
                    <a:pt x="20401" y="12053"/>
                  </a:lnTo>
                  <a:lnTo>
                    <a:pt x="20296" y="11990"/>
                  </a:lnTo>
                  <a:lnTo>
                    <a:pt x="20296" y="11885"/>
                  </a:lnTo>
                  <a:lnTo>
                    <a:pt x="20108" y="11718"/>
                  </a:lnTo>
                  <a:lnTo>
                    <a:pt x="20024" y="11592"/>
                  </a:lnTo>
                  <a:lnTo>
                    <a:pt x="20087" y="11425"/>
                  </a:lnTo>
                  <a:lnTo>
                    <a:pt x="19982" y="11278"/>
                  </a:lnTo>
                  <a:lnTo>
                    <a:pt x="19982" y="11006"/>
                  </a:lnTo>
                  <a:lnTo>
                    <a:pt x="19836" y="10881"/>
                  </a:lnTo>
                  <a:lnTo>
                    <a:pt x="19836" y="10693"/>
                  </a:lnTo>
                  <a:lnTo>
                    <a:pt x="19794" y="10651"/>
                  </a:lnTo>
                  <a:lnTo>
                    <a:pt x="19710" y="10630"/>
                  </a:lnTo>
                  <a:lnTo>
                    <a:pt x="19689" y="10462"/>
                  </a:lnTo>
                  <a:lnTo>
                    <a:pt x="19522" y="10337"/>
                  </a:lnTo>
                  <a:lnTo>
                    <a:pt x="19459" y="10379"/>
                  </a:lnTo>
                  <a:lnTo>
                    <a:pt x="19689" y="10860"/>
                  </a:lnTo>
                  <a:lnTo>
                    <a:pt x="19752" y="11174"/>
                  </a:lnTo>
                  <a:lnTo>
                    <a:pt x="19710" y="11425"/>
                  </a:lnTo>
                  <a:lnTo>
                    <a:pt x="19522" y="11676"/>
                  </a:lnTo>
                  <a:lnTo>
                    <a:pt x="19396" y="11802"/>
                  </a:lnTo>
                  <a:lnTo>
                    <a:pt x="19396" y="11885"/>
                  </a:lnTo>
                  <a:lnTo>
                    <a:pt x="19480" y="11948"/>
                  </a:lnTo>
                  <a:lnTo>
                    <a:pt x="19501" y="12136"/>
                  </a:lnTo>
                  <a:lnTo>
                    <a:pt x="19417" y="12346"/>
                  </a:lnTo>
                  <a:lnTo>
                    <a:pt x="19417" y="12471"/>
                  </a:lnTo>
                  <a:lnTo>
                    <a:pt x="19627" y="12618"/>
                  </a:lnTo>
                  <a:lnTo>
                    <a:pt x="19899" y="12848"/>
                  </a:lnTo>
                  <a:lnTo>
                    <a:pt x="19940" y="12994"/>
                  </a:lnTo>
                  <a:lnTo>
                    <a:pt x="20108" y="12994"/>
                  </a:lnTo>
                  <a:lnTo>
                    <a:pt x="20233" y="13141"/>
                  </a:lnTo>
                  <a:lnTo>
                    <a:pt x="20338" y="13371"/>
                  </a:lnTo>
                  <a:lnTo>
                    <a:pt x="20317" y="13727"/>
                  </a:lnTo>
                  <a:lnTo>
                    <a:pt x="20275" y="13894"/>
                  </a:lnTo>
                  <a:lnTo>
                    <a:pt x="20422" y="14103"/>
                  </a:lnTo>
                  <a:lnTo>
                    <a:pt x="20380" y="14354"/>
                  </a:lnTo>
                  <a:lnTo>
                    <a:pt x="20464" y="14501"/>
                  </a:lnTo>
                  <a:lnTo>
                    <a:pt x="20673" y="14731"/>
                  </a:lnTo>
                  <a:lnTo>
                    <a:pt x="20715" y="14856"/>
                  </a:lnTo>
                  <a:lnTo>
                    <a:pt x="20673" y="15024"/>
                  </a:lnTo>
                  <a:lnTo>
                    <a:pt x="20736" y="15087"/>
                  </a:lnTo>
                  <a:lnTo>
                    <a:pt x="20882" y="15149"/>
                  </a:lnTo>
                  <a:lnTo>
                    <a:pt x="21070" y="15045"/>
                  </a:lnTo>
                  <a:lnTo>
                    <a:pt x="21280" y="15087"/>
                  </a:lnTo>
                  <a:lnTo>
                    <a:pt x="21363" y="15045"/>
                  </a:lnTo>
                  <a:lnTo>
                    <a:pt x="21384" y="14877"/>
                  </a:lnTo>
                  <a:lnTo>
                    <a:pt x="21510" y="14752"/>
                  </a:lnTo>
                  <a:lnTo>
                    <a:pt x="21677" y="14815"/>
                  </a:lnTo>
                  <a:lnTo>
                    <a:pt x="21782" y="14773"/>
                  </a:lnTo>
                  <a:lnTo>
                    <a:pt x="21991" y="14919"/>
                  </a:lnTo>
                  <a:lnTo>
                    <a:pt x="22116" y="14856"/>
                  </a:lnTo>
                  <a:lnTo>
                    <a:pt x="22200" y="14982"/>
                  </a:lnTo>
                  <a:lnTo>
                    <a:pt x="22451" y="15087"/>
                  </a:lnTo>
                  <a:lnTo>
                    <a:pt x="22640" y="15087"/>
                  </a:lnTo>
                  <a:lnTo>
                    <a:pt x="22765" y="15275"/>
                  </a:lnTo>
                  <a:lnTo>
                    <a:pt x="22765" y="15379"/>
                  </a:lnTo>
                  <a:lnTo>
                    <a:pt x="22953" y="15484"/>
                  </a:lnTo>
                  <a:lnTo>
                    <a:pt x="23016" y="15589"/>
                  </a:lnTo>
                  <a:lnTo>
                    <a:pt x="23037" y="15610"/>
                  </a:lnTo>
                  <a:lnTo>
                    <a:pt x="23058" y="15693"/>
                  </a:lnTo>
                  <a:lnTo>
                    <a:pt x="23142" y="15777"/>
                  </a:lnTo>
                  <a:lnTo>
                    <a:pt x="23058" y="15861"/>
                  </a:lnTo>
                  <a:lnTo>
                    <a:pt x="22953" y="15882"/>
                  </a:lnTo>
                  <a:lnTo>
                    <a:pt x="22953" y="16070"/>
                  </a:lnTo>
                  <a:lnTo>
                    <a:pt x="23037" y="16216"/>
                  </a:lnTo>
                  <a:lnTo>
                    <a:pt x="23121" y="16279"/>
                  </a:lnTo>
                  <a:lnTo>
                    <a:pt x="23079" y="16384"/>
                  </a:lnTo>
                  <a:lnTo>
                    <a:pt x="23163" y="16488"/>
                  </a:lnTo>
                  <a:lnTo>
                    <a:pt x="23288" y="16488"/>
                  </a:lnTo>
                  <a:lnTo>
                    <a:pt x="23372" y="16593"/>
                  </a:lnTo>
                  <a:lnTo>
                    <a:pt x="23518" y="16593"/>
                  </a:lnTo>
                  <a:lnTo>
                    <a:pt x="23602" y="16426"/>
                  </a:lnTo>
                  <a:lnTo>
                    <a:pt x="23665" y="16509"/>
                  </a:lnTo>
                  <a:lnTo>
                    <a:pt x="23769" y="16488"/>
                  </a:lnTo>
                  <a:lnTo>
                    <a:pt x="23832" y="16509"/>
                  </a:lnTo>
                  <a:lnTo>
                    <a:pt x="23790" y="16530"/>
                  </a:lnTo>
                  <a:lnTo>
                    <a:pt x="23728" y="16593"/>
                  </a:lnTo>
                  <a:lnTo>
                    <a:pt x="23560" y="16614"/>
                  </a:lnTo>
                  <a:lnTo>
                    <a:pt x="23456" y="16635"/>
                  </a:lnTo>
                  <a:lnTo>
                    <a:pt x="23288" y="16656"/>
                  </a:lnTo>
                  <a:lnTo>
                    <a:pt x="23142" y="16551"/>
                  </a:lnTo>
                  <a:lnTo>
                    <a:pt x="22995" y="16551"/>
                  </a:lnTo>
                  <a:lnTo>
                    <a:pt x="22932" y="16426"/>
                  </a:lnTo>
                  <a:lnTo>
                    <a:pt x="22974" y="16384"/>
                  </a:lnTo>
                  <a:lnTo>
                    <a:pt x="22953" y="16237"/>
                  </a:lnTo>
                  <a:lnTo>
                    <a:pt x="22849" y="16112"/>
                  </a:lnTo>
                  <a:lnTo>
                    <a:pt x="22828" y="15986"/>
                  </a:lnTo>
                  <a:lnTo>
                    <a:pt x="22723" y="15923"/>
                  </a:lnTo>
                  <a:lnTo>
                    <a:pt x="22744" y="15798"/>
                  </a:lnTo>
                  <a:lnTo>
                    <a:pt x="22619" y="15610"/>
                  </a:lnTo>
                  <a:lnTo>
                    <a:pt x="22556" y="15610"/>
                  </a:lnTo>
                  <a:lnTo>
                    <a:pt x="22430" y="15526"/>
                  </a:lnTo>
                  <a:lnTo>
                    <a:pt x="22242" y="15421"/>
                  </a:lnTo>
                  <a:lnTo>
                    <a:pt x="22242" y="15254"/>
                  </a:lnTo>
                  <a:lnTo>
                    <a:pt x="22054" y="15066"/>
                  </a:lnTo>
                  <a:lnTo>
                    <a:pt x="21907" y="15066"/>
                  </a:lnTo>
                  <a:lnTo>
                    <a:pt x="21677" y="15317"/>
                  </a:lnTo>
                  <a:lnTo>
                    <a:pt x="21510" y="15338"/>
                  </a:lnTo>
                  <a:lnTo>
                    <a:pt x="21405" y="15463"/>
                  </a:lnTo>
                  <a:lnTo>
                    <a:pt x="21217" y="15589"/>
                  </a:lnTo>
                  <a:lnTo>
                    <a:pt x="21259" y="15944"/>
                  </a:lnTo>
                  <a:lnTo>
                    <a:pt x="21321" y="16049"/>
                  </a:lnTo>
                  <a:lnTo>
                    <a:pt x="21572" y="16175"/>
                  </a:lnTo>
                  <a:lnTo>
                    <a:pt x="21761" y="16593"/>
                  </a:lnTo>
                  <a:lnTo>
                    <a:pt x="21719" y="16698"/>
                  </a:lnTo>
                  <a:lnTo>
                    <a:pt x="21531" y="17012"/>
                  </a:lnTo>
                  <a:lnTo>
                    <a:pt x="21510" y="17179"/>
                  </a:lnTo>
                  <a:lnTo>
                    <a:pt x="21614" y="17367"/>
                  </a:lnTo>
                  <a:lnTo>
                    <a:pt x="21510" y="17639"/>
                  </a:lnTo>
                  <a:lnTo>
                    <a:pt x="21510" y="17744"/>
                  </a:lnTo>
                  <a:lnTo>
                    <a:pt x="21363" y="17890"/>
                  </a:lnTo>
                  <a:lnTo>
                    <a:pt x="21363" y="17974"/>
                  </a:lnTo>
                  <a:lnTo>
                    <a:pt x="21259" y="18016"/>
                  </a:lnTo>
                  <a:lnTo>
                    <a:pt x="21175" y="18120"/>
                  </a:lnTo>
                  <a:lnTo>
                    <a:pt x="21175" y="18267"/>
                  </a:lnTo>
                  <a:lnTo>
                    <a:pt x="21259" y="18330"/>
                  </a:lnTo>
                  <a:lnTo>
                    <a:pt x="21259" y="18434"/>
                  </a:lnTo>
                  <a:lnTo>
                    <a:pt x="21070" y="18539"/>
                  </a:lnTo>
                  <a:lnTo>
                    <a:pt x="20840" y="18497"/>
                  </a:lnTo>
                  <a:lnTo>
                    <a:pt x="20798" y="18434"/>
                  </a:lnTo>
                  <a:lnTo>
                    <a:pt x="20589" y="18434"/>
                  </a:lnTo>
                  <a:lnTo>
                    <a:pt x="20380" y="18476"/>
                  </a:lnTo>
                  <a:lnTo>
                    <a:pt x="20212" y="18413"/>
                  </a:lnTo>
                  <a:lnTo>
                    <a:pt x="19794" y="18330"/>
                  </a:lnTo>
                  <a:lnTo>
                    <a:pt x="19627" y="18183"/>
                  </a:lnTo>
                  <a:lnTo>
                    <a:pt x="19585" y="18079"/>
                  </a:lnTo>
                  <a:lnTo>
                    <a:pt x="19396" y="18100"/>
                  </a:lnTo>
                  <a:lnTo>
                    <a:pt x="19334" y="18204"/>
                  </a:lnTo>
                  <a:lnTo>
                    <a:pt x="19313" y="18162"/>
                  </a:lnTo>
                  <a:lnTo>
                    <a:pt x="19229" y="18120"/>
                  </a:lnTo>
                  <a:lnTo>
                    <a:pt x="19313" y="17974"/>
                  </a:lnTo>
                  <a:lnTo>
                    <a:pt x="19480" y="17953"/>
                  </a:lnTo>
                  <a:lnTo>
                    <a:pt x="19794" y="17890"/>
                  </a:lnTo>
                  <a:lnTo>
                    <a:pt x="19836" y="17807"/>
                  </a:lnTo>
                  <a:lnTo>
                    <a:pt x="20108" y="17974"/>
                  </a:lnTo>
                  <a:lnTo>
                    <a:pt x="20171" y="17974"/>
                  </a:lnTo>
                  <a:lnTo>
                    <a:pt x="20212" y="17890"/>
                  </a:lnTo>
                  <a:lnTo>
                    <a:pt x="20338" y="17890"/>
                  </a:lnTo>
                  <a:lnTo>
                    <a:pt x="20338" y="17974"/>
                  </a:lnTo>
                  <a:lnTo>
                    <a:pt x="20150" y="18079"/>
                  </a:lnTo>
                  <a:lnTo>
                    <a:pt x="20254" y="18183"/>
                  </a:lnTo>
                  <a:lnTo>
                    <a:pt x="20464" y="18162"/>
                  </a:lnTo>
                  <a:lnTo>
                    <a:pt x="20547" y="18058"/>
                  </a:lnTo>
                  <a:lnTo>
                    <a:pt x="20673" y="17995"/>
                  </a:lnTo>
                  <a:lnTo>
                    <a:pt x="20673" y="17911"/>
                  </a:lnTo>
                  <a:lnTo>
                    <a:pt x="20568" y="17786"/>
                  </a:lnTo>
                  <a:lnTo>
                    <a:pt x="20568" y="17702"/>
                  </a:lnTo>
                  <a:lnTo>
                    <a:pt x="20694" y="17786"/>
                  </a:lnTo>
                  <a:lnTo>
                    <a:pt x="20756" y="17702"/>
                  </a:lnTo>
                  <a:lnTo>
                    <a:pt x="20756" y="17472"/>
                  </a:lnTo>
                  <a:lnTo>
                    <a:pt x="20882" y="17388"/>
                  </a:lnTo>
                  <a:lnTo>
                    <a:pt x="20861" y="17325"/>
                  </a:lnTo>
                  <a:lnTo>
                    <a:pt x="20777" y="17346"/>
                  </a:lnTo>
                  <a:lnTo>
                    <a:pt x="20756" y="17284"/>
                  </a:lnTo>
                  <a:lnTo>
                    <a:pt x="20882" y="17242"/>
                  </a:lnTo>
                  <a:lnTo>
                    <a:pt x="20882" y="17012"/>
                  </a:lnTo>
                  <a:lnTo>
                    <a:pt x="20840" y="16928"/>
                  </a:lnTo>
                  <a:lnTo>
                    <a:pt x="20903" y="16823"/>
                  </a:lnTo>
                  <a:lnTo>
                    <a:pt x="20903" y="16760"/>
                  </a:lnTo>
                  <a:lnTo>
                    <a:pt x="21008" y="16698"/>
                  </a:lnTo>
                  <a:lnTo>
                    <a:pt x="20987" y="16509"/>
                  </a:lnTo>
                  <a:lnTo>
                    <a:pt x="20861" y="16384"/>
                  </a:lnTo>
                  <a:lnTo>
                    <a:pt x="20777" y="16175"/>
                  </a:lnTo>
                  <a:lnTo>
                    <a:pt x="20798" y="16007"/>
                  </a:lnTo>
                  <a:lnTo>
                    <a:pt x="20798" y="15882"/>
                  </a:lnTo>
                  <a:lnTo>
                    <a:pt x="20861" y="15903"/>
                  </a:lnTo>
                  <a:lnTo>
                    <a:pt x="20861" y="15819"/>
                  </a:lnTo>
                  <a:lnTo>
                    <a:pt x="20673" y="15651"/>
                  </a:lnTo>
                  <a:lnTo>
                    <a:pt x="20589" y="15610"/>
                  </a:lnTo>
                  <a:lnTo>
                    <a:pt x="20526" y="15505"/>
                  </a:lnTo>
                  <a:lnTo>
                    <a:pt x="20338" y="15463"/>
                  </a:lnTo>
                  <a:lnTo>
                    <a:pt x="20108" y="15170"/>
                  </a:lnTo>
                  <a:lnTo>
                    <a:pt x="20045" y="14940"/>
                  </a:lnTo>
                  <a:lnTo>
                    <a:pt x="20003" y="14877"/>
                  </a:lnTo>
                  <a:lnTo>
                    <a:pt x="20045" y="14794"/>
                  </a:lnTo>
                  <a:lnTo>
                    <a:pt x="19919" y="14710"/>
                  </a:lnTo>
                  <a:lnTo>
                    <a:pt x="19836" y="14563"/>
                  </a:lnTo>
                  <a:lnTo>
                    <a:pt x="19899" y="14417"/>
                  </a:lnTo>
                  <a:lnTo>
                    <a:pt x="19710" y="14145"/>
                  </a:lnTo>
                  <a:lnTo>
                    <a:pt x="19710" y="13978"/>
                  </a:lnTo>
                  <a:lnTo>
                    <a:pt x="19585" y="13831"/>
                  </a:lnTo>
                  <a:lnTo>
                    <a:pt x="19606" y="13768"/>
                  </a:lnTo>
                  <a:lnTo>
                    <a:pt x="19606" y="13685"/>
                  </a:lnTo>
                  <a:lnTo>
                    <a:pt x="19501" y="13580"/>
                  </a:lnTo>
                  <a:lnTo>
                    <a:pt x="19438" y="13224"/>
                  </a:lnTo>
                  <a:lnTo>
                    <a:pt x="19375" y="13078"/>
                  </a:lnTo>
                  <a:lnTo>
                    <a:pt x="19229" y="12973"/>
                  </a:lnTo>
                  <a:lnTo>
                    <a:pt x="19292" y="12910"/>
                  </a:lnTo>
                  <a:lnTo>
                    <a:pt x="19250" y="12848"/>
                  </a:lnTo>
                  <a:lnTo>
                    <a:pt x="19166" y="12869"/>
                  </a:lnTo>
                  <a:lnTo>
                    <a:pt x="19166" y="12848"/>
                  </a:lnTo>
                  <a:lnTo>
                    <a:pt x="19041" y="12806"/>
                  </a:lnTo>
                  <a:lnTo>
                    <a:pt x="18957" y="12638"/>
                  </a:lnTo>
                  <a:lnTo>
                    <a:pt x="18831" y="12534"/>
                  </a:lnTo>
                  <a:lnTo>
                    <a:pt x="18769" y="12408"/>
                  </a:lnTo>
                  <a:lnTo>
                    <a:pt x="18852" y="12387"/>
                  </a:lnTo>
                  <a:lnTo>
                    <a:pt x="18873" y="12283"/>
                  </a:lnTo>
                  <a:lnTo>
                    <a:pt x="18831" y="12178"/>
                  </a:lnTo>
                  <a:lnTo>
                    <a:pt x="18852" y="12094"/>
                  </a:lnTo>
                  <a:lnTo>
                    <a:pt x="18790" y="11990"/>
                  </a:lnTo>
                  <a:lnTo>
                    <a:pt x="18852" y="11676"/>
                  </a:lnTo>
                  <a:lnTo>
                    <a:pt x="18769" y="11488"/>
                  </a:lnTo>
                  <a:lnTo>
                    <a:pt x="18769" y="11278"/>
                  </a:lnTo>
                  <a:lnTo>
                    <a:pt x="18727" y="11195"/>
                  </a:lnTo>
                  <a:lnTo>
                    <a:pt x="18727" y="11069"/>
                  </a:lnTo>
                  <a:lnTo>
                    <a:pt x="18643" y="10944"/>
                  </a:lnTo>
                  <a:lnTo>
                    <a:pt x="18748" y="10881"/>
                  </a:lnTo>
                  <a:lnTo>
                    <a:pt x="18685" y="10776"/>
                  </a:lnTo>
                  <a:lnTo>
                    <a:pt x="18559" y="10755"/>
                  </a:lnTo>
                  <a:lnTo>
                    <a:pt x="18413" y="10755"/>
                  </a:lnTo>
                  <a:lnTo>
                    <a:pt x="18057" y="10630"/>
                  </a:lnTo>
                  <a:lnTo>
                    <a:pt x="17932" y="10630"/>
                  </a:lnTo>
                  <a:lnTo>
                    <a:pt x="17890" y="10672"/>
                  </a:lnTo>
                  <a:lnTo>
                    <a:pt x="17785" y="10630"/>
                  </a:lnTo>
                  <a:lnTo>
                    <a:pt x="17681" y="10630"/>
                  </a:lnTo>
                  <a:lnTo>
                    <a:pt x="17534" y="10714"/>
                  </a:lnTo>
                  <a:lnTo>
                    <a:pt x="17388" y="10714"/>
                  </a:lnTo>
                  <a:lnTo>
                    <a:pt x="17262" y="10755"/>
                  </a:lnTo>
                  <a:lnTo>
                    <a:pt x="17220" y="10714"/>
                  </a:lnTo>
                  <a:lnTo>
                    <a:pt x="17262" y="10651"/>
                  </a:lnTo>
                  <a:lnTo>
                    <a:pt x="17158" y="10609"/>
                  </a:lnTo>
                  <a:lnTo>
                    <a:pt x="17053" y="10630"/>
                  </a:lnTo>
                  <a:lnTo>
                    <a:pt x="17074" y="10860"/>
                  </a:lnTo>
                  <a:lnTo>
                    <a:pt x="17053" y="11069"/>
                  </a:lnTo>
                  <a:lnTo>
                    <a:pt x="17158" y="11195"/>
                  </a:lnTo>
                  <a:lnTo>
                    <a:pt x="17116" y="11258"/>
                  </a:lnTo>
                  <a:lnTo>
                    <a:pt x="17074" y="11467"/>
                  </a:lnTo>
                  <a:lnTo>
                    <a:pt x="17158" y="11550"/>
                  </a:lnTo>
                  <a:lnTo>
                    <a:pt x="17158" y="11676"/>
                  </a:lnTo>
                  <a:lnTo>
                    <a:pt x="17199" y="11760"/>
                  </a:lnTo>
                  <a:lnTo>
                    <a:pt x="17158" y="11822"/>
                  </a:lnTo>
                  <a:lnTo>
                    <a:pt x="17158" y="12011"/>
                  </a:lnTo>
                  <a:lnTo>
                    <a:pt x="17220" y="12136"/>
                  </a:lnTo>
                  <a:lnTo>
                    <a:pt x="17158" y="12304"/>
                  </a:lnTo>
                  <a:lnTo>
                    <a:pt x="17158" y="12408"/>
                  </a:lnTo>
                  <a:lnTo>
                    <a:pt x="17199" y="12534"/>
                  </a:lnTo>
                  <a:lnTo>
                    <a:pt x="17178" y="12618"/>
                  </a:lnTo>
                  <a:lnTo>
                    <a:pt x="17053" y="12701"/>
                  </a:lnTo>
                  <a:lnTo>
                    <a:pt x="16844" y="13015"/>
                  </a:lnTo>
                  <a:lnTo>
                    <a:pt x="16760" y="13057"/>
                  </a:lnTo>
                  <a:lnTo>
                    <a:pt x="16781" y="13162"/>
                  </a:lnTo>
                  <a:lnTo>
                    <a:pt x="16865" y="13266"/>
                  </a:lnTo>
                  <a:lnTo>
                    <a:pt x="16802" y="13371"/>
                  </a:lnTo>
                  <a:lnTo>
                    <a:pt x="16781" y="13559"/>
                  </a:lnTo>
                  <a:lnTo>
                    <a:pt x="16906" y="13685"/>
                  </a:lnTo>
                  <a:lnTo>
                    <a:pt x="16990" y="13643"/>
                  </a:lnTo>
                  <a:lnTo>
                    <a:pt x="17074" y="13706"/>
                  </a:lnTo>
                  <a:lnTo>
                    <a:pt x="17158" y="13915"/>
                  </a:lnTo>
                  <a:lnTo>
                    <a:pt x="17283" y="13915"/>
                  </a:lnTo>
                  <a:lnTo>
                    <a:pt x="17388" y="14019"/>
                  </a:lnTo>
                  <a:lnTo>
                    <a:pt x="17304" y="13999"/>
                  </a:lnTo>
                  <a:lnTo>
                    <a:pt x="17220" y="14103"/>
                  </a:lnTo>
                  <a:lnTo>
                    <a:pt x="17220" y="14271"/>
                  </a:lnTo>
                  <a:lnTo>
                    <a:pt x="17409" y="14396"/>
                  </a:lnTo>
                  <a:lnTo>
                    <a:pt x="17409" y="14522"/>
                  </a:lnTo>
                  <a:lnTo>
                    <a:pt x="17325" y="14605"/>
                  </a:lnTo>
                  <a:lnTo>
                    <a:pt x="17262" y="14543"/>
                  </a:lnTo>
                  <a:lnTo>
                    <a:pt x="17262" y="14626"/>
                  </a:lnTo>
                  <a:lnTo>
                    <a:pt x="17367" y="14898"/>
                  </a:lnTo>
                  <a:lnTo>
                    <a:pt x="17430" y="14961"/>
                  </a:lnTo>
                  <a:lnTo>
                    <a:pt x="17492" y="15149"/>
                  </a:lnTo>
                  <a:lnTo>
                    <a:pt x="17534" y="15066"/>
                  </a:lnTo>
                  <a:lnTo>
                    <a:pt x="17639" y="15149"/>
                  </a:lnTo>
                  <a:lnTo>
                    <a:pt x="17764" y="15149"/>
                  </a:lnTo>
                  <a:lnTo>
                    <a:pt x="17911" y="15233"/>
                  </a:lnTo>
                  <a:lnTo>
                    <a:pt x="18015" y="15066"/>
                  </a:lnTo>
                  <a:lnTo>
                    <a:pt x="18057" y="15128"/>
                  </a:lnTo>
                  <a:lnTo>
                    <a:pt x="18057" y="15338"/>
                  </a:lnTo>
                  <a:lnTo>
                    <a:pt x="18141" y="15442"/>
                  </a:lnTo>
                  <a:lnTo>
                    <a:pt x="18183" y="15463"/>
                  </a:lnTo>
                  <a:lnTo>
                    <a:pt x="18434" y="15756"/>
                  </a:lnTo>
                  <a:lnTo>
                    <a:pt x="18559" y="15777"/>
                  </a:lnTo>
                  <a:lnTo>
                    <a:pt x="18643" y="15735"/>
                  </a:lnTo>
                  <a:lnTo>
                    <a:pt x="18748" y="15735"/>
                  </a:lnTo>
                  <a:lnTo>
                    <a:pt x="18769" y="15777"/>
                  </a:lnTo>
                  <a:lnTo>
                    <a:pt x="18873" y="15777"/>
                  </a:lnTo>
                  <a:lnTo>
                    <a:pt x="18769" y="15861"/>
                  </a:lnTo>
                  <a:lnTo>
                    <a:pt x="18769" y="16175"/>
                  </a:lnTo>
                  <a:lnTo>
                    <a:pt x="18748" y="16258"/>
                  </a:lnTo>
                  <a:lnTo>
                    <a:pt x="18811" y="16384"/>
                  </a:lnTo>
                  <a:lnTo>
                    <a:pt x="18790" y="16426"/>
                  </a:lnTo>
                  <a:lnTo>
                    <a:pt x="18706" y="16426"/>
                  </a:lnTo>
                  <a:lnTo>
                    <a:pt x="18748" y="16593"/>
                  </a:lnTo>
                  <a:lnTo>
                    <a:pt x="18748" y="16677"/>
                  </a:lnTo>
                  <a:lnTo>
                    <a:pt x="18601" y="16635"/>
                  </a:lnTo>
                  <a:lnTo>
                    <a:pt x="18476" y="16384"/>
                  </a:lnTo>
                  <a:lnTo>
                    <a:pt x="18329" y="16258"/>
                  </a:lnTo>
                  <a:lnTo>
                    <a:pt x="18141" y="16216"/>
                  </a:lnTo>
                  <a:lnTo>
                    <a:pt x="18057" y="16070"/>
                  </a:lnTo>
                  <a:lnTo>
                    <a:pt x="17932" y="15965"/>
                  </a:lnTo>
                  <a:lnTo>
                    <a:pt x="17618" y="15944"/>
                  </a:lnTo>
                  <a:lnTo>
                    <a:pt x="17304" y="15756"/>
                  </a:lnTo>
                  <a:lnTo>
                    <a:pt x="17116" y="15735"/>
                  </a:lnTo>
                  <a:lnTo>
                    <a:pt x="17095" y="15631"/>
                  </a:lnTo>
                  <a:lnTo>
                    <a:pt x="17011" y="15631"/>
                  </a:lnTo>
                  <a:lnTo>
                    <a:pt x="16906" y="15547"/>
                  </a:lnTo>
                  <a:lnTo>
                    <a:pt x="16760" y="15589"/>
                  </a:lnTo>
                  <a:lnTo>
                    <a:pt x="16655" y="15693"/>
                  </a:lnTo>
                  <a:lnTo>
                    <a:pt x="16593" y="15568"/>
                  </a:lnTo>
                  <a:lnTo>
                    <a:pt x="16614" y="15526"/>
                  </a:lnTo>
                  <a:lnTo>
                    <a:pt x="16593" y="15442"/>
                  </a:lnTo>
                  <a:lnTo>
                    <a:pt x="16237" y="15317"/>
                  </a:lnTo>
                  <a:lnTo>
                    <a:pt x="16070" y="15212"/>
                  </a:lnTo>
                  <a:lnTo>
                    <a:pt x="15526" y="15170"/>
                  </a:lnTo>
                  <a:lnTo>
                    <a:pt x="15086" y="15233"/>
                  </a:lnTo>
                  <a:lnTo>
                    <a:pt x="14982" y="15191"/>
                  </a:lnTo>
                  <a:lnTo>
                    <a:pt x="14877" y="15233"/>
                  </a:lnTo>
                  <a:lnTo>
                    <a:pt x="14772" y="15170"/>
                  </a:lnTo>
                  <a:lnTo>
                    <a:pt x="14710" y="15212"/>
                  </a:lnTo>
                  <a:lnTo>
                    <a:pt x="14605" y="15170"/>
                  </a:lnTo>
                  <a:lnTo>
                    <a:pt x="14521" y="15233"/>
                  </a:lnTo>
                  <a:lnTo>
                    <a:pt x="14584" y="15359"/>
                  </a:lnTo>
                  <a:lnTo>
                    <a:pt x="14584" y="15463"/>
                  </a:lnTo>
                  <a:lnTo>
                    <a:pt x="14458" y="15505"/>
                  </a:lnTo>
                  <a:lnTo>
                    <a:pt x="14458" y="15568"/>
                  </a:lnTo>
                  <a:lnTo>
                    <a:pt x="14521" y="15693"/>
                  </a:lnTo>
                  <a:lnTo>
                    <a:pt x="14605" y="15756"/>
                  </a:lnTo>
                  <a:lnTo>
                    <a:pt x="14668" y="15965"/>
                  </a:lnTo>
                  <a:lnTo>
                    <a:pt x="14710" y="16070"/>
                  </a:lnTo>
                  <a:lnTo>
                    <a:pt x="14751" y="15965"/>
                  </a:lnTo>
                  <a:lnTo>
                    <a:pt x="14814" y="15965"/>
                  </a:lnTo>
                  <a:lnTo>
                    <a:pt x="14919" y="16133"/>
                  </a:lnTo>
                  <a:lnTo>
                    <a:pt x="14919" y="16237"/>
                  </a:lnTo>
                  <a:lnTo>
                    <a:pt x="15044" y="16279"/>
                  </a:lnTo>
                  <a:lnTo>
                    <a:pt x="15212" y="16447"/>
                  </a:lnTo>
                  <a:lnTo>
                    <a:pt x="15044" y="16426"/>
                  </a:lnTo>
                  <a:lnTo>
                    <a:pt x="15002" y="16384"/>
                  </a:lnTo>
                  <a:lnTo>
                    <a:pt x="14919" y="16384"/>
                  </a:lnTo>
                  <a:lnTo>
                    <a:pt x="14877" y="16551"/>
                  </a:lnTo>
                  <a:lnTo>
                    <a:pt x="14772" y="16635"/>
                  </a:lnTo>
                  <a:lnTo>
                    <a:pt x="14605" y="16551"/>
                  </a:lnTo>
                  <a:lnTo>
                    <a:pt x="14521" y="16614"/>
                  </a:lnTo>
                  <a:lnTo>
                    <a:pt x="14521" y="16656"/>
                  </a:lnTo>
                  <a:lnTo>
                    <a:pt x="14668" y="16823"/>
                  </a:lnTo>
                  <a:lnTo>
                    <a:pt x="14710" y="16865"/>
                  </a:lnTo>
                  <a:lnTo>
                    <a:pt x="14710" y="16949"/>
                  </a:lnTo>
                  <a:lnTo>
                    <a:pt x="14668" y="17032"/>
                  </a:lnTo>
                  <a:lnTo>
                    <a:pt x="14375" y="17032"/>
                  </a:lnTo>
                  <a:lnTo>
                    <a:pt x="14291" y="16949"/>
                  </a:lnTo>
                  <a:lnTo>
                    <a:pt x="14312" y="16865"/>
                  </a:lnTo>
                  <a:lnTo>
                    <a:pt x="14270" y="16760"/>
                  </a:lnTo>
                  <a:lnTo>
                    <a:pt x="14375" y="16698"/>
                  </a:lnTo>
                  <a:lnTo>
                    <a:pt x="14375" y="16635"/>
                  </a:lnTo>
                  <a:lnTo>
                    <a:pt x="14270" y="16530"/>
                  </a:lnTo>
                  <a:lnTo>
                    <a:pt x="14186" y="16509"/>
                  </a:lnTo>
                  <a:lnTo>
                    <a:pt x="14270" y="16405"/>
                  </a:lnTo>
                  <a:lnTo>
                    <a:pt x="14249" y="16384"/>
                  </a:lnTo>
                  <a:lnTo>
                    <a:pt x="14165" y="16426"/>
                  </a:lnTo>
                  <a:lnTo>
                    <a:pt x="14103" y="16426"/>
                  </a:lnTo>
                  <a:lnTo>
                    <a:pt x="13956" y="16593"/>
                  </a:lnTo>
                  <a:lnTo>
                    <a:pt x="13873" y="16614"/>
                  </a:lnTo>
                  <a:lnTo>
                    <a:pt x="13768" y="16719"/>
                  </a:lnTo>
                  <a:lnTo>
                    <a:pt x="13768" y="16760"/>
                  </a:lnTo>
                  <a:lnTo>
                    <a:pt x="13642" y="16760"/>
                  </a:lnTo>
                  <a:lnTo>
                    <a:pt x="13580" y="16844"/>
                  </a:lnTo>
                  <a:lnTo>
                    <a:pt x="13580" y="16928"/>
                  </a:lnTo>
                  <a:lnTo>
                    <a:pt x="13517" y="16970"/>
                  </a:lnTo>
                  <a:lnTo>
                    <a:pt x="13245" y="16970"/>
                  </a:lnTo>
                  <a:lnTo>
                    <a:pt x="13161" y="16949"/>
                  </a:lnTo>
                  <a:lnTo>
                    <a:pt x="13119" y="16970"/>
                  </a:lnTo>
                  <a:lnTo>
                    <a:pt x="13036" y="16970"/>
                  </a:lnTo>
                  <a:lnTo>
                    <a:pt x="12952" y="16928"/>
                  </a:lnTo>
                  <a:lnTo>
                    <a:pt x="12805" y="17032"/>
                  </a:lnTo>
                  <a:lnTo>
                    <a:pt x="12785" y="17074"/>
                  </a:lnTo>
                  <a:lnTo>
                    <a:pt x="12680" y="17116"/>
                  </a:lnTo>
                  <a:lnTo>
                    <a:pt x="12575" y="17221"/>
                  </a:lnTo>
                  <a:lnTo>
                    <a:pt x="12575" y="17263"/>
                  </a:lnTo>
                  <a:lnTo>
                    <a:pt x="12638" y="17325"/>
                  </a:lnTo>
                  <a:lnTo>
                    <a:pt x="12617" y="17388"/>
                  </a:lnTo>
                  <a:lnTo>
                    <a:pt x="12638" y="17472"/>
                  </a:lnTo>
                  <a:lnTo>
                    <a:pt x="12617" y="17535"/>
                  </a:lnTo>
                  <a:lnTo>
                    <a:pt x="12513" y="17451"/>
                  </a:lnTo>
                  <a:lnTo>
                    <a:pt x="12471" y="17367"/>
                  </a:lnTo>
                  <a:lnTo>
                    <a:pt x="12408" y="17367"/>
                  </a:lnTo>
                  <a:lnTo>
                    <a:pt x="12282" y="17493"/>
                  </a:lnTo>
                  <a:lnTo>
                    <a:pt x="12220" y="17639"/>
                  </a:lnTo>
                  <a:lnTo>
                    <a:pt x="12220" y="17493"/>
                  </a:lnTo>
                  <a:lnTo>
                    <a:pt x="12094" y="17451"/>
                  </a:lnTo>
                  <a:lnTo>
                    <a:pt x="12010" y="17493"/>
                  </a:lnTo>
                  <a:lnTo>
                    <a:pt x="11948" y="17493"/>
                  </a:lnTo>
                  <a:lnTo>
                    <a:pt x="11864" y="17535"/>
                  </a:lnTo>
                  <a:lnTo>
                    <a:pt x="11759" y="17493"/>
                  </a:lnTo>
                  <a:lnTo>
                    <a:pt x="11738" y="17388"/>
                  </a:lnTo>
                  <a:lnTo>
                    <a:pt x="11864" y="17284"/>
                  </a:lnTo>
                  <a:lnTo>
                    <a:pt x="11969" y="17284"/>
                  </a:lnTo>
                  <a:lnTo>
                    <a:pt x="12010" y="17221"/>
                  </a:lnTo>
                  <a:lnTo>
                    <a:pt x="11948" y="17074"/>
                  </a:lnTo>
                  <a:lnTo>
                    <a:pt x="11969" y="17032"/>
                  </a:lnTo>
                  <a:lnTo>
                    <a:pt x="12052" y="16970"/>
                  </a:lnTo>
                  <a:lnTo>
                    <a:pt x="11906" y="16844"/>
                  </a:lnTo>
                  <a:lnTo>
                    <a:pt x="11864" y="16865"/>
                  </a:lnTo>
                  <a:lnTo>
                    <a:pt x="11780" y="16844"/>
                  </a:lnTo>
                  <a:lnTo>
                    <a:pt x="11759" y="16802"/>
                  </a:lnTo>
                  <a:lnTo>
                    <a:pt x="11969" y="16698"/>
                  </a:lnTo>
                  <a:lnTo>
                    <a:pt x="12052" y="16698"/>
                  </a:lnTo>
                  <a:lnTo>
                    <a:pt x="12157" y="16635"/>
                  </a:lnTo>
                  <a:lnTo>
                    <a:pt x="12115" y="16593"/>
                  </a:lnTo>
                  <a:lnTo>
                    <a:pt x="11906" y="16614"/>
                  </a:lnTo>
                  <a:lnTo>
                    <a:pt x="11592" y="16740"/>
                  </a:lnTo>
                  <a:lnTo>
                    <a:pt x="11529" y="16823"/>
                  </a:lnTo>
                  <a:lnTo>
                    <a:pt x="11571" y="16886"/>
                  </a:lnTo>
                  <a:lnTo>
                    <a:pt x="11592" y="16970"/>
                  </a:lnTo>
                  <a:lnTo>
                    <a:pt x="11655" y="17053"/>
                  </a:lnTo>
                  <a:lnTo>
                    <a:pt x="11592" y="17137"/>
                  </a:lnTo>
                  <a:lnTo>
                    <a:pt x="11529" y="17158"/>
                  </a:lnTo>
                  <a:lnTo>
                    <a:pt x="11425" y="17053"/>
                  </a:lnTo>
                  <a:lnTo>
                    <a:pt x="11445" y="17012"/>
                  </a:lnTo>
                  <a:lnTo>
                    <a:pt x="11487" y="16991"/>
                  </a:lnTo>
                  <a:lnTo>
                    <a:pt x="11466" y="16907"/>
                  </a:lnTo>
                  <a:lnTo>
                    <a:pt x="11445" y="16907"/>
                  </a:lnTo>
                  <a:lnTo>
                    <a:pt x="11236" y="17116"/>
                  </a:lnTo>
                  <a:lnTo>
                    <a:pt x="11236" y="17158"/>
                  </a:lnTo>
                  <a:lnTo>
                    <a:pt x="11320" y="17242"/>
                  </a:lnTo>
                  <a:lnTo>
                    <a:pt x="11383" y="17263"/>
                  </a:lnTo>
                  <a:lnTo>
                    <a:pt x="11383" y="17346"/>
                  </a:lnTo>
                  <a:lnTo>
                    <a:pt x="11257" y="17472"/>
                  </a:lnTo>
                  <a:lnTo>
                    <a:pt x="11215" y="17430"/>
                  </a:lnTo>
                  <a:lnTo>
                    <a:pt x="11257" y="17346"/>
                  </a:lnTo>
                  <a:lnTo>
                    <a:pt x="11236" y="17263"/>
                  </a:lnTo>
                  <a:lnTo>
                    <a:pt x="11173" y="17263"/>
                  </a:lnTo>
                  <a:lnTo>
                    <a:pt x="11173" y="17200"/>
                  </a:lnTo>
                  <a:lnTo>
                    <a:pt x="10943" y="17263"/>
                  </a:lnTo>
                  <a:lnTo>
                    <a:pt x="10922" y="17346"/>
                  </a:lnTo>
                  <a:lnTo>
                    <a:pt x="10755" y="17430"/>
                  </a:lnTo>
                  <a:lnTo>
                    <a:pt x="10629" y="17409"/>
                  </a:lnTo>
                  <a:lnTo>
                    <a:pt x="10546" y="17430"/>
                  </a:lnTo>
                  <a:lnTo>
                    <a:pt x="10546" y="17472"/>
                  </a:lnTo>
                  <a:lnTo>
                    <a:pt x="10316" y="17765"/>
                  </a:lnTo>
                  <a:lnTo>
                    <a:pt x="10274" y="17786"/>
                  </a:lnTo>
                  <a:lnTo>
                    <a:pt x="10064" y="18058"/>
                  </a:lnTo>
                  <a:lnTo>
                    <a:pt x="9960" y="18100"/>
                  </a:lnTo>
                  <a:lnTo>
                    <a:pt x="9876" y="18037"/>
                  </a:lnTo>
                  <a:lnTo>
                    <a:pt x="9813" y="18037"/>
                  </a:lnTo>
                  <a:lnTo>
                    <a:pt x="9876" y="18141"/>
                  </a:lnTo>
                  <a:lnTo>
                    <a:pt x="10023" y="18246"/>
                  </a:lnTo>
                  <a:lnTo>
                    <a:pt x="10064" y="18309"/>
                  </a:lnTo>
                  <a:lnTo>
                    <a:pt x="10064" y="18309"/>
                  </a:lnTo>
                  <a:lnTo>
                    <a:pt x="9876" y="18246"/>
                  </a:lnTo>
                  <a:lnTo>
                    <a:pt x="9813" y="18288"/>
                  </a:lnTo>
                  <a:lnTo>
                    <a:pt x="9500" y="18309"/>
                  </a:lnTo>
                  <a:lnTo>
                    <a:pt x="9458" y="18372"/>
                  </a:lnTo>
                  <a:lnTo>
                    <a:pt x="9541" y="18476"/>
                  </a:lnTo>
                  <a:lnTo>
                    <a:pt x="9541" y="18581"/>
                  </a:lnTo>
                  <a:lnTo>
                    <a:pt x="9458" y="18706"/>
                  </a:lnTo>
                  <a:lnTo>
                    <a:pt x="9500" y="18895"/>
                  </a:lnTo>
                  <a:lnTo>
                    <a:pt x="9458" y="19020"/>
                  </a:lnTo>
                  <a:lnTo>
                    <a:pt x="9248" y="19104"/>
                  </a:lnTo>
                  <a:lnTo>
                    <a:pt x="9228" y="19146"/>
                  </a:lnTo>
                  <a:lnTo>
                    <a:pt x="9081" y="19146"/>
                  </a:lnTo>
                  <a:lnTo>
                    <a:pt x="9039" y="19229"/>
                  </a:lnTo>
                  <a:lnTo>
                    <a:pt x="8956" y="19104"/>
                  </a:lnTo>
                  <a:lnTo>
                    <a:pt x="8809" y="19208"/>
                  </a:lnTo>
                  <a:lnTo>
                    <a:pt x="8579" y="19208"/>
                  </a:lnTo>
                  <a:lnTo>
                    <a:pt x="8328" y="18916"/>
                  </a:lnTo>
                  <a:lnTo>
                    <a:pt x="8098" y="18706"/>
                  </a:lnTo>
                  <a:lnTo>
                    <a:pt x="8014" y="18644"/>
                  </a:lnTo>
                  <a:lnTo>
                    <a:pt x="8014" y="18476"/>
                  </a:lnTo>
                  <a:lnTo>
                    <a:pt x="8056" y="18413"/>
                  </a:lnTo>
                  <a:lnTo>
                    <a:pt x="8098" y="18455"/>
                  </a:lnTo>
                  <a:lnTo>
                    <a:pt x="8160" y="18372"/>
                  </a:lnTo>
                  <a:lnTo>
                    <a:pt x="8119" y="18309"/>
                  </a:lnTo>
                  <a:lnTo>
                    <a:pt x="8181" y="18267"/>
                  </a:lnTo>
                  <a:lnTo>
                    <a:pt x="8370" y="18267"/>
                  </a:lnTo>
                  <a:lnTo>
                    <a:pt x="8412" y="18183"/>
                  </a:lnTo>
                  <a:lnTo>
                    <a:pt x="8621" y="18183"/>
                  </a:lnTo>
                  <a:lnTo>
                    <a:pt x="8642" y="18100"/>
                  </a:lnTo>
                  <a:lnTo>
                    <a:pt x="8495" y="17890"/>
                  </a:lnTo>
                  <a:lnTo>
                    <a:pt x="8474" y="17807"/>
                  </a:lnTo>
                  <a:lnTo>
                    <a:pt x="8328" y="17786"/>
                  </a:lnTo>
                  <a:lnTo>
                    <a:pt x="8202" y="17660"/>
                  </a:lnTo>
                  <a:lnTo>
                    <a:pt x="8202" y="17556"/>
                  </a:lnTo>
                  <a:lnTo>
                    <a:pt x="8077" y="17451"/>
                  </a:lnTo>
                  <a:lnTo>
                    <a:pt x="7763" y="17430"/>
                  </a:lnTo>
                  <a:lnTo>
                    <a:pt x="7554" y="17451"/>
                  </a:lnTo>
                  <a:lnTo>
                    <a:pt x="7449" y="17493"/>
                  </a:lnTo>
                  <a:lnTo>
                    <a:pt x="7323" y="17493"/>
                  </a:lnTo>
                  <a:lnTo>
                    <a:pt x="7072" y="17346"/>
                  </a:lnTo>
                  <a:lnTo>
                    <a:pt x="6947" y="17346"/>
                  </a:lnTo>
                  <a:lnTo>
                    <a:pt x="6947" y="17388"/>
                  </a:lnTo>
                  <a:lnTo>
                    <a:pt x="7240" y="17639"/>
                  </a:lnTo>
                  <a:lnTo>
                    <a:pt x="7386" y="17744"/>
                  </a:lnTo>
                  <a:lnTo>
                    <a:pt x="7470" y="17974"/>
                  </a:lnTo>
                  <a:lnTo>
                    <a:pt x="7470" y="18100"/>
                  </a:lnTo>
                  <a:lnTo>
                    <a:pt x="7533" y="18183"/>
                  </a:lnTo>
                  <a:lnTo>
                    <a:pt x="7470" y="18225"/>
                  </a:lnTo>
                  <a:lnTo>
                    <a:pt x="7470" y="18330"/>
                  </a:lnTo>
                  <a:lnTo>
                    <a:pt x="7491" y="18413"/>
                  </a:lnTo>
                  <a:lnTo>
                    <a:pt x="7449" y="18434"/>
                  </a:lnTo>
                  <a:lnTo>
                    <a:pt x="7449" y="18706"/>
                  </a:lnTo>
                  <a:lnTo>
                    <a:pt x="7386" y="18853"/>
                  </a:lnTo>
                  <a:lnTo>
                    <a:pt x="7449" y="18999"/>
                  </a:lnTo>
                  <a:lnTo>
                    <a:pt x="7595" y="18999"/>
                  </a:lnTo>
                  <a:lnTo>
                    <a:pt x="7742" y="19062"/>
                  </a:lnTo>
                  <a:lnTo>
                    <a:pt x="7805" y="19167"/>
                  </a:lnTo>
                  <a:lnTo>
                    <a:pt x="7784" y="19229"/>
                  </a:lnTo>
                  <a:lnTo>
                    <a:pt x="7805" y="19313"/>
                  </a:lnTo>
                  <a:lnTo>
                    <a:pt x="7784" y="19355"/>
                  </a:lnTo>
                  <a:lnTo>
                    <a:pt x="7784" y="19418"/>
                  </a:lnTo>
                  <a:lnTo>
                    <a:pt x="7847" y="19460"/>
                  </a:lnTo>
                  <a:lnTo>
                    <a:pt x="7784" y="19543"/>
                  </a:lnTo>
                  <a:lnTo>
                    <a:pt x="7784" y="19794"/>
                  </a:lnTo>
                  <a:lnTo>
                    <a:pt x="7742" y="19857"/>
                  </a:lnTo>
                  <a:lnTo>
                    <a:pt x="7805" y="20004"/>
                  </a:lnTo>
                  <a:lnTo>
                    <a:pt x="7847" y="20213"/>
                  </a:lnTo>
                  <a:lnTo>
                    <a:pt x="7763" y="20171"/>
                  </a:lnTo>
                  <a:lnTo>
                    <a:pt x="7700" y="20045"/>
                  </a:lnTo>
                  <a:lnTo>
                    <a:pt x="7575" y="19941"/>
                  </a:lnTo>
                  <a:lnTo>
                    <a:pt x="7449" y="20066"/>
                  </a:lnTo>
                  <a:lnTo>
                    <a:pt x="7470" y="19941"/>
                  </a:lnTo>
                  <a:lnTo>
                    <a:pt x="7428" y="19857"/>
                  </a:lnTo>
                  <a:lnTo>
                    <a:pt x="7240" y="19836"/>
                  </a:lnTo>
                  <a:lnTo>
                    <a:pt x="7072" y="19857"/>
                  </a:lnTo>
                  <a:lnTo>
                    <a:pt x="6968" y="19773"/>
                  </a:lnTo>
                  <a:lnTo>
                    <a:pt x="6821" y="19753"/>
                  </a:lnTo>
                  <a:lnTo>
                    <a:pt x="6738" y="19794"/>
                  </a:lnTo>
                  <a:lnTo>
                    <a:pt x="6612" y="20087"/>
                  </a:lnTo>
                  <a:lnTo>
                    <a:pt x="6424" y="20255"/>
                  </a:lnTo>
                  <a:lnTo>
                    <a:pt x="6298" y="20276"/>
                  </a:lnTo>
                  <a:lnTo>
                    <a:pt x="6194" y="20380"/>
                  </a:lnTo>
                  <a:lnTo>
                    <a:pt x="6173" y="20527"/>
                  </a:lnTo>
                  <a:lnTo>
                    <a:pt x="6026" y="20694"/>
                  </a:lnTo>
                  <a:lnTo>
                    <a:pt x="5963" y="20757"/>
                  </a:lnTo>
                  <a:lnTo>
                    <a:pt x="5963" y="20841"/>
                  </a:lnTo>
                  <a:lnTo>
                    <a:pt x="6005" y="21029"/>
                  </a:lnTo>
                  <a:lnTo>
                    <a:pt x="6277" y="21301"/>
                  </a:lnTo>
                  <a:lnTo>
                    <a:pt x="6424" y="21531"/>
                  </a:lnTo>
                  <a:lnTo>
                    <a:pt x="6340" y="21636"/>
                  </a:lnTo>
                  <a:lnTo>
                    <a:pt x="6277" y="21636"/>
                  </a:lnTo>
                  <a:lnTo>
                    <a:pt x="6277" y="21761"/>
                  </a:lnTo>
                  <a:lnTo>
                    <a:pt x="6173" y="21845"/>
                  </a:lnTo>
                  <a:lnTo>
                    <a:pt x="6110" y="21949"/>
                  </a:lnTo>
                  <a:lnTo>
                    <a:pt x="5963" y="21782"/>
                  </a:lnTo>
                  <a:lnTo>
                    <a:pt x="5587" y="21615"/>
                  </a:lnTo>
                  <a:lnTo>
                    <a:pt x="5461" y="21615"/>
                  </a:lnTo>
                  <a:lnTo>
                    <a:pt x="5398" y="21531"/>
                  </a:lnTo>
                  <a:lnTo>
                    <a:pt x="5189" y="21531"/>
                  </a:lnTo>
                  <a:lnTo>
                    <a:pt x="5085" y="21447"/>
                  </a:lnTo>
                  <a:lnTo>
                    <a:pt x="5022" y="21322"/>
                  </a:lnTo>
                  <a:lnTo>
                    <a:pt x="4854" y="21301"/>
                  </a:lnTo>
                  <a:lnTo>
                    <a:pt x="4729" y="21217"/>
                  </a:lnTo>
                  <a:lnTo>
                    <a:pt x="4603" y="21217"/>
                  </a:lnTo>
                  <a:lnTo>
                    <a:pt x="4562" y="21301"/>
                  </a:lnTo>
                  <a:lnTo>
                    <a:pt x="4603" y="21364"/>
                  </a:lnTo>
                  <a:lnTo>
                    <a:pt x="4562" y="21426"/>
                  </a:lnTo>
                  <a:lnTo>
                    <a:pt x="4603" y="21468"/>
                  </a:lnTo>
                  <a:lnTo>
                    <a:pt x="4520" y="21552"/>
                  </a:lnTo>
                  <a:lnTo>
                    <a:pt x="4415" y="21552"/>
                  </a:lnTo>
                  <a:lnTo>
                    <a:pt x="4499" y="21719"/>
                  </a:lnTo>
                  <a:lnTo>
                    <a:pt x="4520" y="21845"/>
                  </a:lnTo>
                  <a:lnTo>
                    <a:pt x="4666" y="21929"/>
                  </a:lnTo>
                  <a:lnTo>
                    <a:pt x="4771" y="22054"/>
                  </a:lnTo>
                  <a:lnTo>
                    <a:pt x="4917" y="22138"/>
                  </a:lnTo>
                  <a:lnTo>
                    <a:pt x="5022" y="22075"/>
                  </a:lnTo>
                  <a:lnTo>
                    <a:pt x="5085" y="22075"/>
                  </a:lnTo>
                  <a:lnTo>
                    <a:pt x="5168" y="22033"/>
                  </a:lnTo>
                  <a:lnTo>
                    <a:pt x="5189" y="22096"/>
                  </a:lnTo>
                  <a:lnTo>
                    <a:pt x="5336" y="22159"/>
                  </a:lnTo>
                  <a:lnTo>
                    <a:pt x="5336" y="22201"/>
                  </a:lnTo>
                  <a:lnTo>
                    <a:pt x="5273" y="22263"/>
                  </a:lnTo>
                  <a:lnTo>
                    <a:pt x="5357" y="22347"/>
                  </a:lnTo>
                  <a:lnTo>
                    <a:pt x="5357" y="22514"/>
                  </a:lnTo>
                  <a:lnTo>
                    <a:pt x="5273" y="22556"/>
                  </a:lnTo>
                  <a:lnTo>
                    <a:pt x="5168" y="22556"/>
                  </a:lnTo>
                  <a:lnTo>
                    <a:pt x="5043" y="22682"/>
                  </a:lnTo>
                  <a:lnTo>
                    <a:pt x="4980" y="22682"/>
                  </a:lnTo>
                  <a:lnTo>
                    <a:pt x="4875" y="22577"/>
                  </a:lnTo>
                  <a:lnTo>
                    <a:pt x="4729" y="22577"/>
                  </a:lnTo>
                  <a:lnTo>
                    <a:pt x="4645" y="22514"/>
                  </a:lnTo>
                  <a:lnTo>
                    <a:pt x="4457" y="22514"/>
                  </a:lnTo>
                  <a:lnTo>
                    <a:pt x="4415" y="22473"/>
                  </a:lnTo>
                  <a:lnTo>
                    <a:pt x="4415" y="22347"/>
                  </a:lnTo>
                  <a:lnTo>
                    <a:pt x="4310" y="22284"/>
                  </a:lnTo>
                  <a:lnTo>
                    <a:pt x="4227" y="22180"/>
                  </a:lnTo>
                  <a:lnTo>
                    <a:pt x="4185" y="22180"/>
                  </a:lnTo>
                  <a:lnTo>
                    <a:pt x="4080" y="22263"/>
                  </a:lnTo>
                  <a:lnTo>
                    <a:pt x="3829" y="22180"/>
                  </a:lnTo>
                  <a:lnTo>
                    <a:pt x="3787" y="22075"/>
                  </a:lnTo>
                  <a:lnTo>
                    <a:pt x="3725" y="22033"/>
                  </a:lnTo>
                  <a:lnTo>
                    <a:pt x="3787" y="21949"/>
                  </a:lnTo>
                  <a:lnTo>
                    <a:pt x="3766" y="21824"/>
                  </a:lnTo>
                  <a:lnTo>
                    <a:pt x="3766" y="21719"/>
                  </a:lnTo>
                  <a:lnTo>
                    <a:pt x="3662" y="21636"/>
                  </a:lnTo>
                  <a:lnTo>
                    <a:pt x="3662" y="21531"/>
                  </a:lnTo>
                  <a:lnTo>
                    <a:pt x="3494" y="21385"/>
                  </a:lnTo>
                  <a:lnTo>
                    <a:pt x="3494" y="21238"/>
                  </a:lnTo>
                  <a:lnTo>
                    <a:pt x="3411" y="21217"/>
                  </a:lnTo>
                  <a:lnTo>
                    <a:pt x="3453" y="21113"/>
                  </a:lnTo>
                  <a:lnTo>
                    <a:pt x="3515" y="21092"/>
                  </a:lnTo>
                  <a:lnTo>
                    <a:pt x="3557" y="20903"/>
                  </a:lnTo>
                  <a:lnTo>
                    <a:pt x="3557" y="20799"/>
                  </a:lnTo>
                  <a:lnTo>
                    <a:pt x="3515" y="20778"/>
                  </a:lnTo>
                  <a:lnTo>
                    <a:pt x="3515" y="20694"/>
                  </a:lnTo>
                  <a:lnTo>
                    <a:pt x="3578" y="20610"/>
                  </a:lnTo>
                  <a:lnTo>
                    <a:pt x="3515" y="20589"/>
                  </a:lnTo>
                  <a:lnTo>
                    <a:pt x="3390" y="20401"/>
                  </a:lnTo>
                  <a:lnTo>
                    <a:pt x="3139" y="20297"/>
                  </a:lnTo>
                  <a:lnTo>
                    <a:pt x="3055" y="20359"/>
                  </a:lnTo>
                  <a:lnTo>
                    <a:pt x="2992" y="20297"/>
                  </a:lnTo>
                  <a:lnTo>
                    <a:pt x="2930" y="20297"/>
                  </a:lnTo>
                  <a:lnTo>
                    <a:pt x="2867" y="20338"/>
                  </a:lnTo>
                  <a:lnTo>
                    <a:pt x="2741" y="20297"/>
                  </a:lnTo>
                  <a:lnTo>
                    <a:pt x="2783" y="20255"/>
                  </a:lnTo>
                  <a:lnTo>
                    <a:pt x="2888" y="20234"/>
                  </a:lnTo>
                  <a:lnTo>
                    <a:pt x="2930" y="20150"/>
                  </a:lnTo>
                  <a:lnTo>
                    <a:pt x="2783" y="20108"/>
                  </a:lnTo>
                  <a:lnTo>
                    <a:pt x="2783" y="20087"/>
                  </a:lnTo>
                  <a:lnTo>
                    <a:pt x="2867" y="20066"/>
                  </a:lnTo>
                  <a:lnTo>
                    <a:pt x="2783" y="20004"/>
                  </a:lnTo>
                  <a:lnTo>
                    <a:pt x="2720" y="20066"/>
                  </a:lnTo>
                  <a:lnTo>
                    <a:pt x="2532" y="20108"/>
                  </a:lnTo>
                  <a:lnTo>
                    <a:pt x="2511" y="20087"/>
                  </a:lnTo>
                  <a:lnTo>
                    <a:pt x="2553" y="20004"/>
                  </a:lnTo>
                  <a:lnTo>
                    <a:pt x="2658" y="19962"/>
                  </a:lnTo>
                  <a:lnTo>
                    <a:pt x="2637" y="19941"/>
                  </a:lnTo>
                  <a:lnTo>
                    <a:pt x="2448" y="19899"/>
                  </a:lnTo>
                  <a:lnTo>
                    <a:pt x="2427" y="19836"/>
                  </a:lnTo>
                  <a:lnTo>
                    <a:pt x="2302" y="19753"/>
                  </a:lnTo>
                  <a:lnTo>
                    <a:pt x="2260" y="19585"/>
                  </a:lnTo>
                  <a:lnTo>
                    <a:pt x="2134" y="19522"/>
                  </a:lnTo>
                  <a:lnTo>
                    <a:pt x="2155" y="19481"/>
                  </a:lnTo>
                  <a:lnTo>
                    <a:pt x="2260" y="19481"/>
                  </a:lnTo>
                  <a:lnTo>
                    <a:pt x="2302" y="19522"/>
                  </a:lnTo>
                  <a:lnTo>
                    <a:pt x="2448" y="19543"/>
                  </a:lnTo>
                  <a:lnTo>
                    <a:pt x="2469" y="19648"/>
                  </a:lnTo>
                  <a:lnTo>
                    <a:pt x="2720" y="19857"/>
                  </a:lnTo>
                  <a:lnTo>
                    <a:pt x="2783" y="19857"/>
                  </a:lnTo>
                  <a:lnTo>
                    <a:pt x="2825" y="19794"/>
                  </a:lnTo>
                  <a:lnTo>
                    <a:pt x="2950" y="19878"/>
                  </a:lnTo>
                  <a:lnTo>
                    <a:pt x="3139" y="19878"/>
                  </a:lnTo>
                  <a:lnTo>
                    <a:pt x="3160" y="19836"/>
                  </a:lnTo>
                  <a:lnTo>
                    <a:pt x="3243" y="19899"/>
                  </a:lnTo>
                  <a:lnTo>
                    <a:pt x="3160" y="19962"/>
                  </a:lnTo>
                  <a:lnTo>
                    <a:pt x="3202" y="19983"/>
                  </a:lnTo>
                  <a:lnTo>
                    <a:pt x="3202" y="20045"/>
                  </a:lnTo>
                  <a:lnTo>
                    <a:pt x="3306" y="20045"/>
                  </a:lnTo>
                  <a:lnTo>
                    <a:pt x="3369" y="19983"/>
                  </a:lnTo>
                  <a:lnTo>
                    <a:pt x="3557" y="19983"/>
                  </a:lnTo>
                  <a:lnTo>
                    <a:pt x="3494" y="20004"/>
                  </a:lnTo>
                  <a:lnTo>
                    <a:pt x="3599" y="20004"/>
                  </a:lnTo>
                  <a:lnTo>
                    <a:pt x="3704" y="19983"/>
                  </a:lnTo>
                  <a:lnTo>
                    <a:pt x="3704" y="20066"/>
                  </a:lnTo>
                  <a:lnTo>
                    <a:pt x="3871" y="20192"/>
                  </a:lnTo>
                  <a:lnTo>
                    <a:pt x="3934" y="20150"/>
                  </a:lnTo>
                  <a:lnTo>
                    <a:pt x="4038" y="20171"/>
                  </a:lnTo>
                  <a:lnTo>
                    <a:pt x="4080" y="20213"/>
                  </a:lnTo>
                  <a:lnTo>
                    <a:pt x="4227" y="20213"/>
                  </a:lnTo>
                  <a:lnTo>
                    <a:pt x="4331" y="20255"/>
                  </a:lnTo>
                  <a:lnTo>
                    <a:pt x="4415" y="20192"/>
                  </a:lnTo>
                  <a:lnTo>
                    <a:pt x="4541" y="20297"/>
                  </a:lnTo>
                  <a:lnTo>
                    <a:pt x="4729" y="20359"/>
                  </a:lnTo>
                  <a:lnTo>
                    <a:pt x="5064" y="20380"/>
                  </a:lnTo>
                  <a:lnTo>
                    <a:pt x="5336" y="20359"/>
                  </a:lnTo>
                  <a:lnTo>
                    <a:pt x="5357" y="20297"/>
                  </a:lnTo>
                  <a:lnTo>
                    <a:pt x="5545" y="20297"/>
                  </a:lnTo>
                  <a:lnTo>
                    <a:pt x="5608" y="20255"/>
                  </a:lnTo>
                  <a:lnTo>
                    <a:pt x="5796" y="20213"/>
                  </a:lnTo>
                  <a:lnTo>
                    <a:pt x="5963" y="20150"/>
                  </a:lnTo>
                  <a:lnTo>
                    <a:pt x="6173" y="19857"/>
                  </a:lnTo>
                  <a:lnTo>
                    <a:pt x="6194" y="19773"/>
                  </a:lnTo>
                  <a:lnTo>
                    <a:pt x="6319" y="19627"/>
                  </a:lnTo>
                  <a:lnTo>
                    <a:pt x="6319" y="19543"/>
                  </a:lnTo>
                  <a:lnTo>
                    <a:pt x="6340" y="19460"/>
                  </a:lnTo>
                  <a:lnTo>
                    <a:pt x="6382" y="19313"/>
                  </a:lnTo>
                  <a:lnTo>
                    <a:pt x="6382" y="19167"/>
                  </a:lnTo>
                  <a:lnTo>
                    <a:pt x="6382" y="19041"/>
                  </a:lnTo>
                  <a:lnTo>
                    <a:pt x="6319" y="18999"/>
                  </a:lnTo>
                  <a:lnTo>
                    <a:pt x="6277" y="18999"/>
                  </a:lnTo>
                  <a:lnTo>
                    <a:pt x="6173" y="18832"/>
                  </a:lnTo>
                  <a:lnTo>
                    <a:pt x="6089" y="18790"/>
                  </a:lnTo>
                  <a:lnTo>
                    <a:pt x="6068" y="18644"/>
                  </a:lnTo>
                  <a:lnTo>
                    <a:pt x="5963" y="18392"/>
                  </a:lnTo>
                  <a:lnTo>
                    <a:pt x="5859" y="18372"/>
                  </a:lnTo>
                  <a:lnTo>
                    <a:pt x="5817" y="18413"/>
                  </a:lnTo>
                  <a:lnTo>
                    <a:pt x="5691" y="18372"/>
                  </a:lnTo>
                  <a:lnTo>
                    <a:pt x="5691" y="18288"/>
                  </a:lnTo>
                  <a:lnTo>
                    <a:pt x="5461" y="18120"/>
                  </a:lnTo>
                  <a:lnTo>
                    <a:pt x="5461" y="18016"/>
                  </a:lnTo>
                  <a:lnTo>
                    <a:pt x="5336" y="17890"/>
                  </a:lnTo>
                  <a:lnTo>
                    <a:pt x="5273" y="17890"/>
                  </a:lnTo>
                  <a:lnTo>
                    <a:pt x="5294" y="17953"/>
                  </a:lnTo>
                  <a:lnTo>
                    <a:pt x="5378" y="18079"/>
                  </a:lnTo>
                  <a:lnTo>
                    <a:pt x="5294" y="18100"/>
                  </a:lnTo>
                  <a:lnTo>
                    <a:pt x="5168" y="17974"/>
                  </a:lnTo>
                  <a:lnTo>
                    <a:pt x="5085" y="17974"/>
                  </a:lnTo>
                  <a:lnTo>
                    <a:pt x="4938" y="17807"/>
                  </a:lnTo>
                  <a:lnTo>
                    <a:pt x="4875" y="17807"/>
                  </a:lnTo>
                  <a:lnTo>
                    <a:pt x="4875" y="17869"/>
                  </a:lnTo>
                  <a:lnTo>
                    <a:pt x="4917" y="17911"/>
                  </a:lnTo>
                  <a:lnTo>
                    <a:pt x="4834" y="17890"/>
                  </a:lnTo>
                  <a:lnTo>
                    <a:pt x="4708" y="17681"/>
                  </a:lnTo>
                  <a:lnTo>
                    <a:pt x="4603" y="17660"/>
                  </a:lnTo>
                  <a:lnTo>
                    <a:pt x="4520" y="17556"/>
                  </a:lnTo>
                  <a:lnTo>
                    <a:pt x="4122" y="17284"/>
                  </a:lnTo>
                  <a:lnTo>
                    <a:pt x="3515" y="16970"/>
                  </a:lnTo>
                  <a:lnTo>
                    <a:pt x="3390" y="16928"/>
                  </a:lnTo>
                  <a:lnTo>
                    <a:pt x="3369" y="16970"/>
                  </a:lnTo>
                  <a:lnTo>
                    <a:pt x="3243" y="16907"/>
                  </a:lnTo>
                  <a:lnTo>
                    <a:pt x="3097" y="16865"/>
                  </a:lnTo>
                  <a:lnTo>
                    <a:pt x="3097" y="16928"/>
                  </a:lnTo>
                  <a:lnTo>
                    <a:pt x="3034" y="16970"/>
                  </a:lnTo>
                  <a:lnTo>
                    <a:pt x="2930" y="16928"/>
                  </a:lnTo>
                  <a:lnTo>
                    <a:pt x="2762" y="16928"/>
                  </a:lnTo>
                  <a:lnTo>
                    <a:pt x="2678" y="16823"/>
                  </a:lnTo>
                  <a:lnTo>
                    <a:pt x="2574" y="16760"/>
                  </a:lnTo>
                  <a:lnTo>
                    <a:pt x="2574" y="16802"/>
                  </a:lnTo>
                  <a:lnTo>
                    <a:pt x="2637" y="16865"/>
                  </a:lnTo>
                  <a:lnTo>
                    <a:pt x="2616" y="16928"/>
                  </a:lnTo>
                  <a:lnTo>
                    <a:pt x="2532" y="16865"/>
                  </a:lnTo>
                  <a:lnTo>
                    <a:pt x="2406" y="16907"/>
                  </a:lnTo>
                  <a:lnTo>
                    <a:pt x="2344" y="16949"/>
                  </a:lnTo>
                  <a:lnTo>
                    <a:pt x="2365" y="17032"/>
                  </a:lnTo>
                  <a:lnTo>
                    <a:pt x="2302" y="17158"/>
                  </a:lnTo>
                  <a:lnTo>
                    <a:pt x="2155" y="17158"/>
                  </a:lnTo>
                  <a:lnTo>
                    <a:pt x="2239" y="17053"/>
                  </a:lnTo>
                  <a:lnTo>
                    <a:pt x="2323" y="17012"/>
                  </a:lnTo>
                  <a:lnTo>
                    <a:pt x="2260" y="16949"/>
                  </a:lnTo>
                  <a:lnTo>
                    <a:pt x="2197" y="16949"/>
                  </a:lnTo>
                  <a:lnTo>
                    <a:pt x="2218" y="16907"/>
                  </a:lnTo>
                  <a:lnTo>
                    <a:pt x="2239" y="16844"/>
                  </a:lnTo>
                  <a:lnTo>
                    <a:pt x="2197" y="16823"/>
                  </a:lnTo>
                  <a:lnTo>
                    <a:pt x="2134" y="16886"/>
                  </a:lnTo>
                  <a:lnTo>
                    <a:pt x="2030" y="17012"/>
                  </a:lnTo>
                  <a:lnTo>
                    <a:pt x="2030" y="16928"/>
                  </a:lnTo>
                  <a:lnTo>
                    <a:pt x="2030" y="16886"/>
                  </a:lnTo>
                  <a:lnTo>
                    <a:pt x="2009" y="16844"/>
                  </a:lnTo>
                  <a:lnTo>
                    <a:pt x="1946" y="16928"/>
                  </a:lnTo>
                  <a:lnTo>
                    <a:pt x="1925" y="16928"/>
                  </a:lnTo>
                  <a:lnTo>
                    <a:pt x="1925" y="16844"/>
                  </a:lnTo>
                  <a:lnTo>
                    <a:pt x="1821" y="16823"/>
                  </a:lnTo>
                  <a:lnTo>
                    <a:pt x="1716" y="16907"/>
                  </a:lnTo>
                  <a:lnTo>
                    <a:pt x="1695" y="16802"/>
                  </a:lnTo>
                  <a:lnTo>
                    <a:pt x="1632" y="16760"/>
                  </a:lnTo>
                  <a:lnTo>
                    <a:pt x="1569" y="16844"/>
                  </a:lnTo>
                  <a:lnTo>
                    <a:pt x="1528" y="16740"/>
                  </a:lnTo>
                  <a:lnTo>
                    <a:pt x="1528" y="16614"/>
                  </a:lnTo>
                  <a:lnTo>
                    <a:pt x="1590" y="16530"/>
                  </a:lnTo>
                  <a:lnTo>
                    <a:pt x="1590" y="16614"/>
                  </a:lnTo>
                  <a:lnTo>
                    <a:pt x="1674" y="16698"/>
                  </a:lnTo>
                  <a:lnTo>
                    <a:pt x="1800" y="16656"/>
                  </a:lnTo>
                  <a:lnTo>
                    <a:pt x="1883" y="16719"/>
                  </a:lnTo>
                  <a:lnTo>
                    <a:pt x="1988" y="16635"/>
                  </a:lnTo>
                  <a:lnTo>
                    <a:pt x="1988" y="16593"/>
                  </a:lnTo>
                  <a:lnTo>
                    <a:pt x="1904" y="16530"/>
                  </a:lnTo>
                  <a:lnTo>
                    <a:pt x="1883" y="16509"/>
                  </a:lnTo>
                  <a:lnTo>
                    <a:pt x="1800" y="16488"/>
                  </a:lnTo>
                  <a:lnTo>
                    <a:pt x="1737" y="16530"/>
                  </a:lnTo>
                  <a:lnTo>
                    <a:pt x="1695" y="16488"/>
                  </a:lnTo>
                  <a:lnTo>
                    <a:pt x="1632" y="16405"/>
                  </a:lnTo>
                  <a:lnTo>
                    <a:pt x="1528" y="16342"/>
                  </a:lnTo>
                  <a:lnTo>
                    <a:pt x="1423" y="16342"/>
                  </a:lnTo>
                  <a:lnTo>
                    <a:pt x="1402" y="16384"/>
                  </a:lnTo>
                  <a:lnTo>
                    <a:pt x="1465" y="16426"/>
                  </a:lnTo>
                  <a:lnTo>
                    <a:pt x="1486" y="16426"/>
                  </a:lnTo>
                  <a:lnTo>
                    <a:pt x="1486" y="16488"/>
                  </a:lnTo>
                  <a:lnTo>
                    <a:pt x="1402" y="16509"/>
                  </a:lnTo>
                  <a:lnTo>
                    <a:pt x="1360" y="16509"/>
                  </a:lnTo>
                  <a:lnTo>
                    <a:pt x="1360" y="16551"/>
                  </a:lnTo>
                  <a:lnTo>
                    <a:pt x="1465" y="16635"/>
                  </a:lnTo>
                  <a:lnTo>
                    <a:pt x="1402" y="16656"/>
                  </a:lnTo>
                  <a:lnTo>
                    <a:pt x="1318" y="16656"/>
                  </a:lnTo>
                  <a:lnTo>
                    <a:pt x="1277" y="16740"/>
                  </a:lnTo>
                  <a:lnTo>
                    <a:pt x="1256" y="16886"/>
                  </a:lnTo>
                  <a:lnTo>
                    <a:pt x="1193" y="16802"/>
                  </a:lnTo>
                  <a:lnTo>
                    <a:pt x="1193" y="16698"/>
                  </a:lnTo>
                  <a:lnTo>
                    <a:pt x="1151" y="16635"/>
                  </a:lnTo>
                  <a:lnTo>
                    <a:pt x="1005" y="16614"/>
                  </a:lnTo>
                  <a:lnTo>
                    <a:pt x="1005" y="16740"/>
                  </a:lnTo>
                  <a:lnTo>
                    <a:pt x="942" y="16823"/>
                  </a:lnTo>
                  <a:lnTo>
                    <a:pt x="795" y="16781"/>
                  </a:lnTo>
                  <a:lnTo>
                    <a:pt x="691" y="16781"/>
                  </a:lnTo>
                  <a:lnTo>
                    <a:pt x="691" y="16928"/>
                  </a:lnTo>
                  <a:lnTo>
                    <a:pt x="628" y="17053"/>
                  </a:lnTo>
                  <a:lnTo>
                    <a:pt x="481" y="17095"/>
                  </a:lnTo>
                  <a:lnTo>
                    <a:pt x="335" y="17242"/>
                  </a:lnTo>
                  <a:lnTo>
                    <a:pt x="335" y="17451"/>
                  </a:lnTo>
                  <a:lnTo>
                    <a:pt x="251" y="17451"/>
                  </a:lnTo>
                  <a:lnTo>
                    <a:pt x="105" y="17514"/>
                  </a:lnTo>
                  <a:lnTo>
                    <a:pt x="0" y="17556"/>
                  </a:lnTo>
                  <a:lnTo>
                    <a:pt x="105" y="17576"/>
                  </a:lnTo>
                  <a:lnTo>
                    <a:pt x="63" y="17744"/>
                  </a:lnTo>
                  <a:lnTo>
                    <a:pt x="21" y="17932"/>
                  </a:lnTo>
                  <a:lnTo>
                    <a:pt x="105" y="18037"/>
                  </a:lnTo>
                  <a:lnTo>
                    <a:pt x="209" y="18288"/>
                  </a:lnTo>
                  <a:lnTo>
                    <a:pt x="272" y="18288"/>
                  </a:lnTo>
                  <a:lnTo>
                    <a:pt x="440" y="18372"/>
                  </a:lnTo>
                  <a:lnTo>
                    <a:pt x="523" y="18497"/>
                  </a:lnTo>
                  <a:lnTo>
                    <a:pt x="565" y="18602"/>
                  </a:lnTo>
                  <a:lnTo>
                    <a:pt x="837" y="18769"/>
                  </a:lnTo>
                  <a:lnTo>
                    <a:pt x="900" y="18832"/>
                  </a:lnTo>
                  <a:lnTo>
                    <a:pt x="858" y="19020"/>
                  </a:lnTo>
                  <a:lnTo>
                    <a:pt x="753" y="19208"/>
                  </a:lnTo>
                  <a:lnTo>
                    <a:pt x="649" y="19460"/>
                  </a:lnTo>
                  <a:lnTo>
                    <a:pt x="774" y="19627"/>
                  </a:lnTo>
                  <a:lnTo>
                    <a:pt x="837" y="19773"/>
                  </a:lnTo>
                  <a:lnTo>
                    <a:pt x="1067" y="20234"/>
                  </a:lnTo>
                  <a:lnTo>
                    <a:pt x="1318" y="20820"/>
                  </a:lnTo>
                  <a:lnTo>
                    <a:pt x="1214" y="20861"/>
                  </a:lnTo>
                  <a:lnTo>
                    <a:pt x="1193" y="21217"/>
                  </a:lnTo>
                  <a:lnTo>
                    <a:pt x="1193" y="21322"/>
                  </a:lnTo>
                  <a:lnTo>
                    <a:pt x="1297" y="21343"/>
                  </a:lnTo>
                  <a:lnTo>
                    <a:pt x="1214" y="21447"/>
                  </a:lnTo>
                  <a:lnTo>
                    <a:pt x="1214" y="21636"/>
                  </a:lnTo>
                  <a:lnTo>
                    <a:pt x="1297" y="21740"/>
                  </a:lnTo>
                  <a:lnTo>
                    <a:pt x="1423" y="21761"/>
                  </a:lnTo>
                  <a:lnTo>
                    <a:pt x="1486" y="21866"/>
                  </a:lnTo>
                  <a:lnTo>
                    <a:pt x="1423" y="21929"/>
                  </a:lnTo>
                  <a:lnTo>
                    <a:pt x="1423" y="22138"/>
                  </a:lnTo>
                  <a:lnTo>
                    <a:pt x="1486" y="22263"/>
                  </a:lnTo>
                  <a:lnTo>
                    <a:pt x="1674" y="22389"/>
                  </a:lnTo>
                  <a:lnTo>
                    <a:pt x="1674" y="22577"/>
                  </a:lnTo>
                  <a:lnTo>
                    <a:pt x="1569" y="22745"/>
                  </a:lnTo>
                  <a:lnTo>
                    <a:pt x="1507" y="22912"/>
                  </a:lnTo>
                  <a:lnTo>
                    <a:pt x="1779" y="23289"/>
                  </a:lnTo>
                  <a:lnTo>
                    <a:pt x="1925" y="23330"/>
                  </a:lnTo>
                  <a:lnTo>
                    <a:pt x="2197" y="23623"/>
                  </a:lnTo>
                  <a:lnTo>
                    <a:pt x="2218" y="23812"/>
                  </a:lnTo>
                  <a:lnTo>
                    <a:pt x="2051" y="24230"/>
                  </a:lnTo>
                  <a:lnTo>
                    <a:pt x="1821" y="24628"/>
                  </a:lnTo>
                  <a:lnTo>
                    <a:pt x="1695" y="24900"/>
                  </a:lnTo>
                  <a:lnTo>
                    <a:pt x="1528" y="25151"/>
                  </a:lnTo>
                  <a:lnTo>
                    <a:pt x="1381" y="25402"/>
                  </a:lnTo>
                  <a:lnTo>
                    <a:pt x="1256" y="25486"/>
                  </a:lnTo>
                  <a:lnTo>
                    <a:pt x="984" y="25737"/>
                  </a:lnTo>
                  <a:lnTo>
                    <a:pt x="1005" y="25904"/>
                  </a:lnTo>
                  <a:cubicBezTo>
                    <a:pt x="1005" y="25883"/>
                    <a:pt x="1046" y="25883"/>
                    <a:pt x="1046" y="25883"/>
                  </a:cubicBezTo>
                  <a:cubicBezTo>
                    <a:pt x="1067" y="25883"/>
                    <a:pt x="1193" y="25799"/>
                    <a:pt x="1193" y="25799"/>
                  </a:cubicBezTo>
                  <a:lnTo>
                    <a:pt x="1318" y="25779"/>
                  </a:lnTo>
                  <a:lnTo>
                    <a:pt x="1256" y="25841"/>
                  </a:lnTo>
                  <a:lnTo>
                    <a:pt x="1297" y="25925"/>
                  </a:lnTo>
                  <a:lnTo>
                    <a:pt x="1297" y="26030"/>
                  </a:lnTo>
                  <a:lnTo>
                    <a:pt x="1172" y="25925"/>
                  </a:lnTo>
                  <a:lnTo>
                    <a:pt x="1151" y="26009"/>
                  </a:lnTo>
                  <a:lnTo>
                    <a:pt x="1277" y="26155"/>
                  </a:lnTo>
                  <a:lnTo>
                    <a:pt x="1402" y="26155"/>
                  </a:lnTo>
                  <a:lnTo>
                    <a:pt x="1486" y="26260"/>
                  </a:lnTo>
                  <a:lnTo>
                    <a:pt x="1611" y="26260"/>
                  </a:lnTo>
                  <a:lnTo>
                    <a:pt x="1674" y="26239"/>
                  </a:lnTo>
                  <a:lnTo>
                    <a:pt x="1779" y="26239"/>
                  </a:lnTo>
                  <a:lnTo>
                    <a:pt x="1883" y="26364"/>
                  </a:lnTo>
                  <a:lnTo>
                    <a:pt x="1800" y="26448"/>
                  </a:lnTo>
                  <a:lnTo>
                    <a:pt x="1611" y="26406"/>
                  </a:lnTo>
                  <a:lnTo>
                    <a:pt x="1528" y="26427"/>
                  </a:lnTo>
                  <a:lnTo>
                    <a:pt x="1507" y="26532"/>
                  </a:lnTo>
                  <a:lnTo>
                    <a:pt x="1381" y="26636"/>
                  </a:lnTo>
                  <a:lnTo>
                    <a:pt x="1277" y="26553"/>
                  </a:lnTo>
                  <a:lnTo>
                    <a:pt x="1214" y="26615"/>
                  </a:lnTo>
                  <a:lnTo>
                    <a:pt x="1214" y="26720"/>
                  </a:lnTo>
                  <a:lnTo>
                    <a:pt x="1109" y="26741"/>
                  </a:lnTo>
                  <a:lnTo>
                    <a:pt x="1067" y="26636"/>
                  </a:lnTo>
                  <a:lnTo>
                    <a:pt x="1005" y="26657"/>
                  </a:lnTo>
                  <a:lnTo>
                    <a:pt x="1005" y="26720"/>
                  </a:lnTo>
                  <a:lnTo>
                    <a:pt x="1067" y="26783"/>
                  </a:lnTo>
                  <a:lnTo>
                    <a:pt x="1046" y="26929"/>
                  </a:lnTo>
                  <a:lnTo>
                    <a:pt x="1088" y="26992"/>
                  </a:lnTo>
                  <a:lnTo>
                    <a:pt x="1088" y="27034"/>
                  </a:lnTo>
                  <a:lnTo>
                    <a:pt x="1067" y="27055"/>
                  </a:lnTo>
                  <a:lnTo>
                    <a:pt x="984" y="27159"/>
                  </a:lnTo>
                  <a:lnTo>
                    <a:pt x="942" y="27306"/>
                  </a:lnTo>
                  <a:lnTo>
                    <a:pt x="858" y="27369"/>
                  </a:lnTo>
                  <a:lnTo>
                    <a:pt x="795" y="27808"/>
                  </a:lnTo>
                  <a:lnTo>
                    <a:pt x="1067" y="28289"/>
                  </a:lnTo>
                  <a:lnTo>
                    <a:pt x="1067" y="28394"/>
                  </a:lnTo>
                  <a:lnTo>
                    <a:pt x="984" y="28457"/>
                  </a:lnTo>
                  <a:lnTo>
                    <a:pt x="1005" y="28561"/>
                  </a:lnTo>
                  <a:lnTo>
                    <a:pt x="942" y="28708"/>
                  </a:lnTo>
                  <a:lnTo>
                    <a:pt x="1046" y="28729"/>
                  </a:lnTo>
                  <a:lnTo>
                    <a:pt x="1067" y="28833"/>
                  </a:lnTo>
                  <a:lnTo>
                    <a:pt x="1046" y="28875"/>
                  </a:lnTo>
                  <a:lnTo>
                    <a:pt x="1088" y="28938"/>
                  </a:lnTo>
                  <a:lnTo>
                    <a:pt x="1109" y="29043"/>
                  </a:lnTo>
                  <a:lnTo>
                    <a:pt x="1088" y="29126"/>
                  </a:lnTo>
                  <a:lnTo>
                    <a:pt x="1172" y="29252"/>
                  </a:lnTo>
                  <a:lnTo>
                    <a:pt x="1193" y="29294"/>
                  </a:lnTo>
                  <a:lnTo>
                    <a:pt x="1256" y="29461"/>
                  </a:lnTo>
                  <a:lnTo>
                    <a:pt x="1318" y="29566"/>
                  </a:lnTo>
                  <a:lnTo>
                    <a:pt x="1360" y="29712"/>
                  </a:lnTo>
                  <a:lnTo>
                    <a:pt x="1402" y="29712"/>
                  </a:lnTo>
                  <a:lnTo>
                    <a:pt x="1507" y="29796"/>
                  </a:lnTo>
                  <a:lnTo>
                    <a:pt x="1632" y="29712"/>
                  </a:lnTo>
                  <a:lnTo>
                    <a:pt x="1737" y="29900"/>
                  </a:lnTo>
                  <a:lnTo>
                    <a:pt x="1883" y="29817"/>
                  </a:lnTo>
                  <a:lnTo>
                    <a:pt x="2009" y="29859"/>
                  </a:lnTo>
                  <a:lnTo>
                    <a:pt x="2113" y="30026"/>
                  </a:lnTo>
                  <a:lnTo>
                    <a:pt x="2260" y="29921"/>
                  </a:lnTo>
                  <a:lnTo>
                    <a:pt x="2427" y="29880"/>
                  </a:lnTo>
                  <a:lnTo>
                    <a:pt x="2511" y="29963"/>
                  </a:lnTo>
                  <a:lnTo>
                    <a:pt x="2574" y="29963"/>
                  </a:lnTo>
                  <a:lnTo>
                    <a:pt x="2846" y="30026"/>
                  </a:lnTo>
                  <a:lnTo>
                    <a:pt x="2867" y="30172"/>
                  </a:lnTo>
                  <a:lnTo>
                    <a:pt x="2825" y="30319"/>
                  </a:lnTo>
                  <a:lnTo>
                    <a:pt x="2930" y="30424"/>
                  </a:lnTo>
                  <a:lnTo>
                    <a:pt x="2930" y="30612"/>
                  </a:lnTo>
                  <a:lnTo>
                    <a:pt x="3055" y="30737"/>
                  </a:lnTo>
                  <a:lnTo>
                    <a:pt x="3139" y="30905"/>
                  </a:lnTo>
                  <a:lnTo>
                    <a:pt x="3285" y="31114"/>
                  </a:lnTo>
                  <a:lnTo>
                    <a:pt x="3390" y="31177"/>
                  </a:lnTo>
                  <a:lnTo>
                    <a:pt x="3453" y="31365"/>
                  </a:lnTo>
                  <a:lnTo>
                    <a:pt x="3620" y="31428"/>
                  </a:lnTo>
                  <a:lnTo>
                    <a:pt x="3829" y="31595"/>
                  </a:lnTo>
                  <a:lnTo>
                    <a:pt x="3871" y="31700"/>
                  </a:lnTo>
                  <a:lnTo>
                    <a:pt x="4018" y="31805"/>
                  </a:lnTo>
                  <a:lnTo>
                    <a:pt x="3934" y="31867"/>
                  </a:lnTo>
                  <a:lnTo>
                    <a:pt x="3829" y="32056"/>
                  </a:lnTo>
                  <a:lnTo>
                    <a:pt x="3557" y="32097"/>
                  </a:lnTo>
                  <a:lnTo>
                    <a:pt x="3411" y="31993"/>
                  </a:lnTo>
                  <a:lnTo>
                    <a:pt x="3369" y="32097"/>
                  </a:lnTo>
                  <a:lnTo>
                    <a:pt x="3369" y="32223"/>
                  </a:lnTo>
                  <a:lnTo>
                    <a:pt x="3474" y="32411"/>
                  </a:lnTo>
                  <a:lnTo>
                    <a:pt x="3453" y="32579"/>
                  </a:lnTo>
                  <a:lnTo>
                    <a:pt x="3578" y="32725"/>
                  </a:lnTo>
                  <a:lnTo>
                    <a:pt x="3578" y="32893"/>
                  </a:lnTo>
                  <a:lnTo>
                    <a:pt x="3683" y="32913"/>
                  </a:lnTo>
                  <a:lnTo>
                    <a:pt x="3808" y="32893"/>
                  </a:lnTo>
                  <a:lnTo>
                    <a:pt x="3808" y="32746"/>
                  </a:lnTo>
                  <a:lnTo>
                    <a:pt x="3892" y="32683"/>
                  </a:lnTo>
                  <a:lnTo>
                    <a:pt x="4185" y="32788"/>
                  </a:lnTo>
                  <a:lnTo>
                    <a:pt x="4457" y="32788"/>
                  </a:lnTo>
                  <a:lnTo>
                    <a:pt x="4624" y="32704"/>
                  </a:lnTo>
                  <a:lnTo>
                    <a:pt x="4750" y="32704"/>
                  </a:lnTo>
                  <a:lnTo>
                    <a:pt x="4834" y="32955"/>
                  </a:lnTo>
                  <a:lnTo>
                    <a:pt x="4959" y="33060"/>
                  </a:lnTo>
                  <a:lnTo>
                    <a:pt x="4875" y="33206"/>
                  </a:lnTo>
                  <a:lnTo>
                    <a:pt x="5043" y="33416"/>
                  </a:lnTo>
                  <a:lnTo>
                    <a:pt x="5357" y="33353"/>
                  </a:lnTo>
                  <a:lnTo>
                    <a:pt x="5461" y="33457"/>
                  </a:lnTo>
                  <a:lnTo>
                    <a:pt x="5482" y="33583"/>
                  </a:lnTo>
                  <a:lnTo>
                    <a:pt x="5587" y="33625"/>
                  </a:lnTo>
                  <a:lnTo>
                    <a:pt x="5587" y="33771"/>
                  </a:lnTo>
                  <a:lnTo>
                    <a:pt x="5650" y="33960"/>
                  </a:lnTo>
                  <a:lnTo>
                    <a:pt x="5901" y="34211"/>
                  </a:lnTo>
                  <a:lnTo>
                    <a:pt x="6005" y="34106"/>
                  </a:lnTo>
                  <a:lnTo>
                    <a:pt x="6173" y="34190"/>
                  </a:lnTo>
                  <a:lnTo>
                    <a:pt x="6298" y="34169"/>
                  </a:lnTo>
                  <a:lnTo>
                    <a:pt x="6424" y="34190"/>
                  </a:lnTo>
                  <a:lnTo>
                    <a:pt x="6612" y="34043"/>
                  </a:lnTo>
                  <a:lnTo>
                    <a:pt x="6696" y="34043"/>
                  </a:lnTo>
                  <a:lnTo>
                    <a:pt x="6821" y="34315"/>
                  </a:lnTo>
                  <a:lnTo>
                    <a:pt x="7010" y="34420"/>
                  </a:lnTo>
                  <a:lnTo>
                    <a:pt x="7051" y="34525"/>
                  </a:lnTo>
                  <a:lnTo>
                    <a:pt x="7135" y="34462"/>
                  </a:lnTo>
                  <a:lnTo>
                    <a:pt x="7344" y="34504"/>
                  </a:lnTo>
                  <a:lnTo>
                    <a:pt x="7491" y="34504"/>
                  </a:lnTo>
                  <a:lnTo>
                    <a:pt x="7595" y="34587"/>
                  </a:lnTo>
                  <a:lnTo>
                    <a:pt x="7742" y="34566"/>
                  </a:lnTo>
                  <a:lnTo>
                    <a:pt x="7888" y="34671"/>
                  </a:lnTo>
                  <a:lnTo>
                    <a:pt x="8077" y="34692"/>
                  </a:lnTo>
                  <a:lnTo>
                    <a:pt x="8160" y="34608"/>
                  </a:lnTo>
                  <a:lnTo>
                    <a:pt x="8202" y="34734"/>
                  </a:lnTo>
                  <a:lnTo>
                    <a:pt x="8286" y="34797"/>
                  </a:lnTo>
                  <a:lnTo>
                    <a:pt x="8286" y="34943"/>
                  </a:lnTo>
                  <a:lnTo>
                    <a:pt x="8181" y="35090"/>
                  </a:lnTo>
                  <a:lnTo>
                    <a:pt x="8056" y="35110"/>
                  </a:lnTo>
                  <a:lnTo>
                    <a:pt x="8014" y="35362"/>
                  </a:lnTo>
                  <a:lnTo>
                    <a:pt x="8181" y="35466"/>
                  </a:lnTo>
                  <a:lnTo>
                    <a:pt x="8202" y="35634"/>
                  </a:lnTo>
                  <a:lnTo>
                    <a:pt x="8119" y="35843"/>
                  </a:lnTo>
                  <a:lnTo>
                    <a:pt x="8160" y="35989"/>
                  </a:lnTo>
                  <a:lnTo>
                    <a:pt x="8056" y="36073"/>
                  </a:lnTo>
                  <a:lnTo>
                    <a:pt x="7763" y="36094"/>
                  </a:lnTo>
                  <a:lnTo>
                    <a:pt x="7637" y="36303"/>
                  </a:lnTo>
                  <a:lnTo>
                    <a:pt x="7554" y="36345"/>
                  </a:lnTo>
                  <a:lnTo>
                    <a:pt x="7533" y="36596"/>
                  </a:lnTo>
                  <a:lnTo>
                    <a:pt x="7554" y="36596"/>
                  </a:lnTo>
                  <a:lnTo>
                    <a:pt x="7658" y="36617"/>
                  </a:lnTo>
                  <a:lnTo>
                    <a:pt x="7784" y="36554"/>
                  </a:lnTo>
                  <a:lnTo>
                    <a:pt x="7951" y="36512"/>
                  </a:lnTo>
                  <a:lnTo>
                    <a:pt x="7972" y="36575"/>
                  </a:lnTo>
                  <a:lnTo>
                    <a:pt x="7951" y="36659"/>
                  </a:lnTo>
                  <a:lnTo>
                    <a:pt x="7637" y="36805"/>
                  </a:lnTo>
                  <a:lnTo>
                    <a:pt x="7491" y="36889"/>
                  </a:lnTo>
                  <a:lnTo>
                    <a:pt x="7554" y="36931"/>
                  </a:lnTo>
                  <a:lnTo>
                    <a:pt x="7637" y="36931"/>
                  </a:lnTo>
                  <a:lnTo>
                    <a:pt x="7554" y="37014"/>
                  </a:lnTo>
                  <a:lnTo>
                    <a:pt x="7428" y="36994"/>
                  </a:lnTo>
                  <a:lnTo>
                    <a:pt x="7240" y="37014"/>
                  </a:lnTo>
                  <a:lnTo>
                    <a:pt x="7323" y="37203"/>
                  </a:lnTo>
                  <a:lnTo>
                    <a:pt x="7386" y="37286"/>
                  </a:lnTo>
                  <a:lnTo>
                    <a:pt x="7449" y="37224"/>
                  </a:lnTo>
                  <a:lnTo>
                    <a:pt x="7470" y="37286"/>
                  </a:lnTo>
                  <a:lnTo>
                    <a:pt x="7575" y="37307"/>
                  </a:lnTo>
                  <a:lnTo>
                    <a:pt x="7575" y="37349"/>
                  </a:lnTo>
                  <a:lnTo>
                    <a:pt x="7491" y="37391"/>
                  </a:lnTo>
                  <a:lnTo>
                    <a:pt x="7449" y="37454"/>
                  </a:lnTo>
                  <a:lnTo>
                    <a:pt x="7365" y="37454"/>
                  </a:lnTo>
                  <a:lnTo>
                    <a:pt x="7323" y="37517"/>
                  </a:lnTo>
                  <a:lnTo>
                    <a:pt x="7323" y="37559"/>
                  </a:lnTo>
                  <a:lnTo>
                    <a:pt x="7177" y="37705"/>
                  </a:lnTo>
                  <a:lnTo>
                    <a:pt x="7177" y="37831"/>
                  </a:lnTo>
                  <a:lnTo>
                    <a:pt x="7240" y="37851"/>
                  </a:lnTo>
                  <a:lnTo>
                    <a:pt x="7219" y="38019"/>
                  </a:lnTo>
                  <a:lnTo>
                    <a:pt x="7114" y="37977"/>
                  </a:lnTo>
                  <a:lnTo>
                    <a:pt x="7072" y="38019"/>
                  </a:lnTo>
                  <a:lnTo>
                    <a:pt x="6968" y="37935"/>
                  </a:lnTo>
                  <a:lnTo>
                    <a:pt x="6842" y="37914"/>
                  </a:lnTo>
                  <a:lnTo>
                    <a:pt x="6842" y="37956"/>
                  </a:lnTo>
                  <a:lnTo>
                    <a:pt x="6905" y="38040"/>
                  </a:lnTo>
                  <a:lnTo>
                    <a:pt x="6821" y="38061"/>
                  </a:lnTo>
                  <a:lnTo>
                    <a:pt x="6738" y="38144"/>
                  </a:lnTo>
                  <a:lnTo>
                    <a:pt x="6863" y="38165"/>
                  </a:lnTo>
                  <a:lnTo>
                    <a:pt x="6947" y="38165"/>
                  </a:lnTo>
                  <a:lnTo>
                    <a:pt x="7114" y="38291"/>
                  </a:lnTo>
                  <a:lnTo>
                    <a:pt x="7114" y="38375"/>
                  </a:lnTo>
                  <a:lnTo>
                    <a:pt x="7240" y="38500"/>
                  </a:lnTo>
                  <a:lnTo>
                    <a:pt x="7449" y="38479"/>
                  </a:lnTo>
                  <a:lnTo>
                    <a:pt x="7679" y="38605"/>
                  </a:lnTo>
                  <a:lnTo>
                    <a:pt x="7847" y="38647"/>
                  </a:lnTo>
                  <a:lnTo>
                    <a:pt x="8202" y="38898"/>
                  </a:lnTo>
                  <a:lnTo>
                    <a:pt x="8286" y="39023"/>
                  </a:lnTo>
                  <a:lnTo>
                    <a:pt x="8391" y="39065"/>
                  </a:lnTo>
                  <a:lnTo>
                    <a:pt x="8412" y="39128"/>
                  </a:lnTo>
                  <a:lnTo>
                    <a:pt x="8516" y="39211"/>
                  </a:lnTo>
                  <a:lnTo>
                    <a:pt x="8600" y="39211"/>
                  </a:lnTo>
                  <a:lnTo>
                    <a:pt x="8621" y="39295"/>
                  </a:lnTo>
                  <a:lnTo>
                    <a:pt x="8725" y="39337"/>
                  </a:lnTo>
                  <a:lnTo>
                    <a:pt x="8788" y="39337"/>
                  </a:lnTo>
                  <a:lnTo>
                    <a:pt x="8893" y="39483"/>
                  </a:lnTo>
                  <a:lnTo>
                    <a:pt x="8997" y="39504"/>
                  </a:lnTo>
                  <a:lnTo>
                    <a:pt x="9039" y="39525"/>
                  </a:lnTo>
                  <a:lnTo>
                    <a:pt x="9102" y="39504"/>
                  </a:lnTo>
                  <a:lnTo>
                    <a:pt x="9248" y="39630"/>
                  </a:lnTo>
                  <a:lnTo>
                    <a:pt x="9248" y="39714"/>
                  </a:lnTo>
                  <a:lnTo>
                    <a:pt x="9374" y="39735"/>
                  </a:lnTo>
                  <a:lnTo>
                    <a:pt x="9520" y="39923"/>
                  </a:lnTo>
                  <a:lnTo>
                    <a:pt x="9583" y="40007"/>
                  </a:lnTo>
                  <a:lnTo>
                    <a:pt x="9625" y="40237"/>
                  </a:lnTo>
                  <a:lnTo>
                    <a:pt x="9730" y="40425"/>
                  </a:lnTo>
                  <a:lnTo>
                    <a:pt x="9688" y="40488"/>
                  </a:lnTo>
                  <a:lnTo>
                    <a:pt x="9730" y="40572"/>
                  </a:lnTo>
                  <a:cubicBezTo>
                    <a:pt x="9939" y="40572"/>
                    <a:pt x="10483" y="40572"/>
                    <a:pt x="10462" y="40446"/>
                  </a:cubicBezTo>
                  <a:lnTo>
                    <a:pt x="10420" y="40279"/>
                  </a:lnTo>
                  <a:lnTo>
                    <a:pt x="11090" y="40258"/>
                  </a:lnTo>
                  <a:cubicBezTo>
                    <a:pt x="11090" y="40258"/>
                    <a:pt x="11215" y="40383"/>
                    <a:pt x="11320" y="40383"/>
                  </a:cubicBezTo>
                  <a:cubicBezTo>
                    <a:pt x="11425" y="40383"/>
                    <a:pt x="11948" y="40153"/>
                    <a:pt x="11948" y="40153"/>
                  </a:cubicBezTo>
                  <a:cubicBezTo>
                    <a:pt x="11948" y="40153"/>
                    <a:pt x="12073" y="40174"/>
                    <a:pt x="12136" y="40279"/>
                  </a:cubicBezTo>
                  <a:cubicBezTo>
                    <a:pt x="12159" y="40337"/>
                    <a:pt x="12208" y="40350"/>
                    <a:pt x="12254" y="40350"/>
                  </a:cubicBezTo>
                  <a:cubicBezTo>
                    <a:pt x="12291" y="40350"/>
                    <a:pt x="12327" y="40341"/>
                    <a:pt x="12345" y="40341"/>
                  </a:cubicBezTo>
                  <a:lnTo>
                    <a:pt x="12345" y="40320"/>
                  </a:lnTo>
                  <a:lnTo>
                    <a:pt x="12492" y="40341"/>
                  </a:lnTo>
                  <a:lnTo>
                    <a:pt x="12764" y="40551"/>
                  </a:lnTo>
                  <a:lnTo>
                    <a:pt x="12826" y="40676"/>
                  </a:lnTo>
                  <a:lnTo>
                    <a:pt x="13098" y="40697"/>
                  </a:lnTo>
                  <a:lnTo>
                    <a:pt x="13140" y="40592"/>
                  </a:lnTo>
                  <a:lnTo>
                    <a:pt x="13308" y="40488"/>
                  </a:lnTo>
                  <a:lnTo>
                    <a:pt x="13496" y="40258"/>
                  </a:lnTo>
                  <a:lnTo>
                    <a:pt x="13433" y="40237"/>
                  </a:lnTo>
                  <a:lnTo>
                    <a:pt x="13119" y="39965"/>
                  </a:lnTo>
                  <a:lnTo>
                    <a:pt x="12910" y="39714"/>
                  </a:lnTo>
                  <a:lnTo>
                    <a:pt x="12889" y="39546"/>
                  </a:lnTo>
                  <a:lnTo>
                    <a:pt x="12805" y="39442"/>
                  </a:lnTo>
                  <a:lnTo>
                    <a:pt x="12805" y="39295"/>
                  </a:lnTo>
                  <a:lnTo>
                    <a:pt x="12785" y="39211"/>
                  </a:lnTo>
                  <a:lnTo>
                    <a:pt x="12764" y="39170"/>
                  </a:lnTo>
                  <a:lnTo>
                    <a:pt x="12680" y="39170"/>
                  </a:lnTo>
                  <a:lnTo>
                    <a:pt x="12680" y="39065"/>
                  </a:lnTo>
                  <a:lnTo>
                    <a:pt x="12722" y="39086"/>
                  </a:lnTo>
                  <a:lnTo>
                    <a:pt x="12764" y="38981"/>
                  </a:lnTo>
                  <a:lnTo>
                    <a:pt x="12805" y="38877"/>
                  </a:lnTo>
                  <a:lnTo>
                    <a:pt x="12722" y="38877"/>
                  </a:lnTo>
                  <a:lnTo>
                    <a:pt x="12680" y="38919"/>
                  </a:lnTo>
                  <a:lnTo>
                    <a:pt x="12554" y="38856"/>
                  </a:lnTo>
                  <a:lnTo>
                    <a:pt x="12554" y="38667"/>
                  </a:lnTo>
                  <a:lnTo>
                    <a:pt x="12450" y="38647"/>
                  </a:lnTo>
                  <a:lnTo>
                    <a:pt x="12366" y="38563"/>
                  </a:lnTo>
                  <a:lnTo>
                    <a:pt x="12282" y="38584"/>
                  </a:lnTo>
                  <a:lnTo>
                    <a:pt x="12178" y="38584"/>
                  </a:lnTo>
                  <a:lnTo>
                    <a:pt x="12136" y="38375"/>
                  </a:lnTo>
                  <a:lnTo>
                    <a:pt x="12157" y="38270"/>
                  </a:lnTo>
                  <a:lnTo>
                    <a:pt x="12199" y="38228"/>
                  </a:lnTo>
                  <a:lnTo>
                    <a:pt x="12199" y="38019"/>
                  </a:lnTo>
                  <a:lnTo>
                    <a:pt x="12261" y="37914"/>
                  </a:lnTo>
                  <a:lnTo>
                    <a:pt x="12282" y="37768"/>
                  </a:lnTo>
                  <a:lnTo>
                    <a:pt x="12345" y="37726"/>
                  </a:lnTo>
                  <a:lnTo>
                    <a:pt x="12366" y="37600"/>
                  </a:lnTo>
                  <a:lnTo>
                    <a:pt x="12408" y="37517"/>
                  </a:lnTo>
                  <a:lnTo>
                    <a:pt x="12408" y="37433"/>
                  </a:lnTo>
                  <a:lnTo>
                    <a:pt x="12471" y="37454"/>
                  </a:lnTo>
                  <a:lnTo>
                    <a:pt x="12513" y="37517"/>
                  </a:lnTo>
                  <a:lnTo>
                    <a:pt x="12575" y="37496"/>
                  </a:lnTo>
                  <a:lnTo>
                    <a:pt x="12596" y="37412"/>
                  </a:lnTo>
                  <a:lnTo>
                    <a:pt x="12659" y="37454"/>
                  </a:lnTo>
                  <a:lnTo>
                    <a:pt x="12701" y="37412"/>
                  </a:lnTo>
                  <a:lnTo>
                    <a:pt x="12785" y="37412"/>
                  </a:lnTo>
                  <a:lnTo>
                    <a:pt x="12868" y="37349"/>
                  </a:lnTo>
                  <a:lnTo>
                    <a:pt x="12826" y="37307"/>
                  </a:lnTo>
                  <a:lnTo>
                    <a:pt x="12764" y="37286"/>
                  </a:lnTo>
                  <a:lnTo>
                    <a:pt x="12805" y="37286"/>
                  </a:lnTo>
                  <a:cubicBezTo>
                    <a:pt x="12805" y="37286"/>
                    <a:pt x="12826" y="37307"/>
                    <a:pt x="12868" y="37307"/>
                  </a:cubicBezTo>
                  <a:cubicBezTo>
                    <a:pt x="12889" y="37307"/>
                    <a:pt x="12931" y="37286"/>
                    <a:pt x="12931" y="37286"/>
                  </a:cubicBezTo>
                  <a:lnTo>
                    <a:pt x="12994" y="37328"/>
                  </a:lnTo>
                  <a:lnTo>
                    <a:pt x="13036" y="37307"/>
                  </a:lnTo>
                  <a:lnTo>
                    <a:pt x="13015" y="37245"/>
                  </a:lnTo>
                  <a:lnTo>
                    <a:pt x="12847" y="37140"/>
                  </a:lnTo>
                  <a:lnTo>
                    <a:pt x="12931" y="37119"/>
                  </a:lnTo>
                  <a:lnTo>
                    <a:pt x="13036" y="37140"/>
                  </a:lnTo>
                  <a:lnTo>
                    <a:pt x="13098" y="37119"/>
                  </a:lnTo>
                  <a:lnTo>
                    <a:pt x="13161" y="37140"/>
                  </a:lnTo>
                  <a:lnTo>
                    <a:pt x="13161" y="37077"/>
                  </a:lnTo>
                  <a:lnTo>
                    <a:pt x="13119" y="37035"/>
                  </a:lnTo>
                  <a:lnTo>
                    <a:pt x="13161" y="37035"/>
                  </a:lnTo>
                  <a:lnTo>
                    <a:pt x="13161" y="36994"/>
                  </a:lnTo>
                  <a:lnTo>
                    <a:pt x="13119" y="36931"/>
                  </a:lnTo>
                  <a:lnTo>
                    <a:pt x="13203" y="36910"/>
                  </a:lnTo>
                  <a:lnTo>
                    <a:pt x="13203" y="36868"/>
                  </a:lnTo>
                  <a:lnTo>
                    <a:pt x="13203" y="36805"/>
                  </a:lnTo>
                  <a:lnTo>
                    <a:pt x="13057" y="36722"/>
                  </a:lnTo>
                  <a:lnTo>
                    <a:pt x="12910" y="36784"/>
                  </a:lnTo>
                  <a:lnTo>
                    <a:pt x="12701" y="36659"/>
                  </a:lnTo>
                  <a:lnTo>
                    <a:pt x="12701" y="36554"/>
                  </a:lnTo>
                  <a:lnTo>
                    <a:pt x="12910" y="36554"/>
                  </a:lnTo>
                  <a:lnTo>
                    <a:pt x="12680" y="36157"/>
                  </a:lnTo>
                  <a:lnTo>
                    <a:pt x="12408" y="35885"/>
                  </a:lnTo>
                  <a:lnTo>
                    <a:pt x="12052" y="35780"/>
                  </a:lnTo>
                  <a:lnTo>
                    <a:pt x="11989" y="35864"/>
                  </a:lnTo>
                  <a:lnTo>
                    <a:pt x="11822" y="35717"/>
                  </a:lnTo>
                  <a:lnTo>
                    <a:pt x="11843" y="35634"/>
                  </a:lnTo>
                  <a:lnTo>
                    <a:pt x="11738" y="35466"/>
                  </a:lnTo>
                  <a:lnTo>
                    <a:pt x="11508" y="35403"/>
                  </a:lnTo>
                  <a:lnTo>
                    <a:pt x="11571" y="35194"/>
                  </a:lnTo>
                  <a:lnTo>
                    <a:pt x="11634" y="34818"/>
                  </a:lnTo>
                  <a:lnTo>
                    <a:pt x="11550" y="34734"/>
                  </a:lnTo>
                  <a:lnTo>
                    <a:pt x="11529" y="34462"/>
                  </a:lnTo>
                  <a:lnTo>
                    <a:pt x="11634" y="34399"/>
                  </a:lnTo>
                  <a:lnTo>
                    <a:pt x="11780" y="34211"/>
                  </a:lnTo>
                  <a:lnTo>
                    <a:pt x="11780" y="34064"/>
                  </a:lnTo>
                  <a:lnTo>
                    <a:pt x="11864" y="33960"/>
                  </a:lnTo>
                  <a:lnTo>
                    <a:pt x="12178" y="34253"/>
                  </a:lnTo>
                  <a:lnTo>
                    <a:pt x="12199" y="34357"/>
                  </a:lnTo>
                  <a:lnTo>
                    <a:pt x="12387" y="34462"/>
                  </a:lnTo>
                  <a:lnTo>
                    <a:pt x="12575" y="34420"/>
                  </a:lnTo>
                  <a:lnTo>
                    <a:pt x="12554" y="34253"/>
                  </a:lnTo>
                  <a:lnTo>
                    <a:pt x="12617" y="34190"/>
                  </a:lnTo>
                  <a:lnTo>
                    <a:pt x="12492" y="33729"/>
                  </a:lnTo>
                  <a:lnTo>
                    <a:pt x="12680" y="33688"/>
                  </a:lnTo>
                  <a:lnTo>
                    <a:pt x="12868" y="33688"/>
                  </a:lnTo>
                  <a:lnTo>
                    <a:pt x="12868" y="33562"/>
                  </a:lnTo>
                  <a:lnTo>
                    <a:pt x="12785" y="33457"/>
                  </a:lnTo>
                  <a:lnTo>
                    <a:pt x="12805" y="33332"/>
                  </a:lnTo>
                  <a:lnTo>
                    <a:pt x="12994" y="33227"/>
                  </a:lnTo>
                  <a:lnTo>
                    <a:pt x="13077" y="33227"/>
                  </a:lnTo>
                  <a:lnTo>
                    <a:pt x="13119" y="33060"/>
                  </a:lnTo>
                  <a:lnTo>
                    <a:pt x="13203" y="32997"/>
                  </a:lnTo>
                  <a:lnTo>
                    <a:pt x="13329" y="33018"/>
                  </a:lnTo>
                  <a:lnTo>
                    <a:pt x="13349" y="32913"/>
                  </a:lnTo>
                  <a:lnTo>
                    <a:pt x="13329" y="32809"/>
                  </a:lnTo>
                  <a:lnTo>
                    <a:pt x="13349" y="32725"/>
                  </a:lnTo>
                  <a:lnTo>
                    <a:pt x="13538" y="32830"/>
                  </a:lnTo>
                  <a:lnTo>
                    <a:pt x="13663" y="32893"/>
                  </a:lnTo>
                  <a:lnTo>
                    <a:pt x="13642" y="32955"/>
                  </a:lnTo>
                  <a:lnTo>
                    <a:pt x="13559" y="33060"/>
                  </a:lnTo>
                  <a:lnTo>
                    <a:pt x="13621" y="33123"/>
                  </a:lnTo>
                  <a:lnTo>
                    <a:pt x="13726" y="33060"/>
                  </a:lnTo>
                  <a:lnTo>
                    <a:pt x="13747" y="32997"/>
                  </a:lnTo>
                  <a:lnTo>
                    <a:pt x="13831" y="32934"/>
                  </a:lnTo>
                  <a:lnTo>
                    <a:pt x="13831" y="33039"/>
                  </a:lnTo>
                  <a:lnTo>
                    <a:pt x="13914" y="32955"/>
                  </a:lnTo>
                  <a:lnTo>
                    <a:pt x="13935" y="32893"/>
                  </a:lnTo>
                  <a:lnTo>
                    <a:pt x="14040" y="32893"/>
                  </a:lnTo>
                  <a:lnTo>
                    <a:pt x="14165" y="32809"/>
                  </a:lnTo>
                  <a:lnTo>
                    <a:pt x="14270" y="32809"/>
                  </a:lnTo>
                  <a:lnTo>
                    <a:pt x="14312" y="32955"/>
                  </a:lnTo>
                  <a:lnTo>
                    <a:pt x="14458" y="33039"/>
                  </a:lnTo>
                  <a:lnTo>
                    <a:pt x="14668" y="32955"/>
                  </a:lnTo>
                  <a:lnTo>
                    <a:pt x="14772" y="32955"/>
                  </a:lnTo>
                  <a:lnTo>
                    <a:pt x="14814" y="33039"/>
                  </a:lnTo>
                  <a:lnTo>
                    <a:pt x="14898" y="33039"/>
                  </a:lnTo>
                  <a:lnTo>
                    <a:pt x="15002" y="33206"/>
                  </a:lnTo>
                  <a:lnTo>
                    <a:pt x="15128" y="33206"/>
                  </a:lnTo>
                  <a:lnTo>
                    <a:pt x="15233" y="33332"/>
                  </a:lnTo>
                  <a:lnTo>
                    <a:pt x="15400" y="33457"/>
                  </a:lnTo>
                  <a:lnTo>
                    <a:pt x="15463" y="33457"/>
                  </a:lnTo>
                  <a:lnTo>
                    <a:pt x="15526" y="33541"/>
                  </a:lnTo>
                  <a:lnTo>
                    <a:pt x="15526" y="33667"/>
                  </a:lnTo>
                  <a:lnTo>
                    <a:pt x="15609" y="33688"/>
                  </a:lnTo>
                  <a:lnTo>
                    <a:pt x="15672" y="33583"/>
                  </a:lnTo>
                  <a:lnTo>
                    <a:pt x="15672" y="33437"/>
                  </a:lnTo>
                  <a:lnTo>
                    <a:pt x="15777" y="33353"/>
                  </a:lnTo>
                  <a:lnTo>
                    <a:pt x="15860" y="33457"/>
                  </a:lnTo>
                  <a:lnTo>
                    <a:pt x="16070" y="33478"/>
                  </a:lnTo>
                  <a:lnTo>
                    <a:pt x="16153" y="33583"/>
                  </a:lnTo>
                  <a:lnTo>
                    <a:pt x="16258" y="33625"/>
                  </a:lnTo>
                  <a:lnTo>
                    <a:pt x="16383" y="33520"/>
                  </a:lnTo>
                  <a:lnTo>
                    <a:pt x="16383" y="33311"/>
                  </a:lnTo>
                  <a:lnTo>
                    <a:pt x="16509" y="33311"/>
                  </a:lnTo>
                  <a:lnTo>
                    <a:pt x="16509" y="33206"/>
                  </a:lnTo>
                  <a:lnTo>
                    <a:pt x="16614" y="33165"/>
                  </a:lnTo>
                  <a:lnTo>
                    <a:pt x="16697" y="33248"/>
                  </a:lnTo>
                  <a:lnTo>
                    <a:pt x="16760" y="33144"/>
                  </a:lnTo>
                  <a:lnTo>
                    <a:pt x="16886" y="33123"/>
                  </a:lnTo>
                  <a:lnTo>
                    <a:pt x="17032" y="33269"/>
                  </a:lnTo>
                  <a:lnTo>
                    <a:pt x="17074" y="33332"/>
                  </a:lnTo>
                  <a:lnTo>
                    <a:pt x="17220" y="33311"/>
                  </a:lnTo>
                  <a:lnTo>
                    <a:pt x="17199" y="33165"/>
                  </a:lnTo>
                  <a:lnTo>
                    <a:pt x="17283" y="33144"/>
                  </a:lnTo>
                  <a:lnTo>
                    <a:pt x="17409" y="33144"/>
                  </a:lnTo>
                  <a:lnTo>
                    <a:pt x="17451" y="33060"/>
                  </a:lnTo>
                  <a:lnTo>
                    <a:pt x="17597" y="33144"/>
                  </a:lnTo>
                  <a:lnTo>
                    <a:pt x="17660" y="33206"/>
                  </a:lnTo>
                  <a:lnTo>
                    <a:pt x="17639" y="33269"/>
                  </a:lnTo>
                  <a:lnTo>
                    <a:pt x="17555" y="33332"/>
                  </a:lnTo>
                  <a:lnTo>
                    <a:pt x="17660" y="33457"/>
                  </a:lnTo>
                  <a:lnTo>
                    <a:pt x="17764" y="33478"/>
                  </a:lnTo>
                  <a:lnTo>
                    <a:pt x="17827" y="33457"/>
                  </a:lnTo>
                  <a:lnTo>
                    <a:pt x="17911" y="33520"/>
                  </a:lnTo>
                  <a:lnTo>
                    <a:pt x="18078" y="33520"/>
                  </a:lnTo>
                  <a:lnTo>
                    <a:pt x="18287" y="33625"/>
                  </a:lnTo>
                  <a:lnTo>
                    <a:pt x="18434" y="33583"/>
                  </a:lnTo>
                  <a:lnTo>
                    <a:pt x="18476" y="33457"/>
                  </a:lnTo>
                  <a:lnTo>
                    <a:pt x="18476" y="33353"/>
                  </a:lnTo>
                  <a:lnTo>
                    <a:pt x="18539" y="33311"/>
                  </a:lnTo>
                  <a:lnTo>
                    <a:pt x="18706" y="33416"/>
                  </a:lnTo>
                  <a:lnTo>
                    <a:pt x="18873" y="33437"/>
                  </a:lnTo>
                  <a:lnTo>
                    <a:pt x="19062" y="33353"/>
                  </a:lnTo>
                  <a:lnTo>
                    <a:pt x="19103" y="33248"/>
                  </a:lnTo>
                  <a:lnTo>
                    <a:pt x="19083" y="32809"/>
                  </a:lnTo>
                  <a:lnTo>
                    <a:pt x="19020" y="32746"/>
                  </a:lnTo>
                  <a:lnTo>
                    <a:pt x="18852" y="32746"/>
                  </a:lnTo>
                  <a:lnTo>
                    <a:pt x="18748" y="32683"/>
                  </a:lnTo>
                  <a:lnTo>
                    <a:pt x="18706" y="32621"/>
                  </a:lnTo>
                  <a:lnTo>
                    <a:pt x="18580" y="32600"/>
                  </a:lnTo>
                  <a:lnTo>
                    <a:pt x="18497" y="32516"/>
                  </a:lnTo>
                  <a:lnTo>
                    <a:pt x="18371" y="32516"/>
                  </a:lnTo>
                  <a:lnTo>
                    <a:pt x="18371" y="32432"/>
                  </a:lnTo>
                  <a:lnTo>
                    <a:pt x="18350" y="32369"/>
                  </a:lnTo>
                  <a:lnTo>
                    <a:pt x="18371" y="32307"/>
                  </a:lnTo>
                  <a:lnTo>
                    <a:pt x="18476" y="32307"/>
                  </a:lnTo>
                  <a:lnTo>
                    <a:pt x="18497" y="32181"/>
                  </a:lnTo>
                  <a:lnTo>
                    <a:pt x="18580" y="32077"/>
                  </a:lnTo>
                  <a:lnTo>
                    <a:pt x="18559" y="31951"/>
                  </a:lnTo>
                  <a:lnTo>
                    <a:pt x="18476" y="31951"/>
                  </a:lnTo>
                  <a:lnTo>
                    <a:pt x="18476" y="31805"/>
                  </a:lnTo>
                  <a:lnTo>
                    <a:pt x="18601" y="31637"/>
                  </a:lnTo>
                  <a:lnTo>
                    <a:pt x="18748" y="31491"/>
                  </a:lnTo>
                  <a:lnTo>
                    <a:pt x="18978" y="31470"/>
                  </a:lnTo>
                  <a:lnTo>
                    <a:pt x="19083" y="31491"/>
                  </a:lnTo>
                  <a:lnTo>
                    <a:pt x="19166" y="31449"/>
                  </a:lnTo>
                  <a:lnTo>
                    <a:pt x="19166" y="31344"/>
                  </a:lnTo>
                  <a:lnTo>
                    <a:pt x="19062" y="31323"/>
                  </a:lnTo>
                  <a:lnTo>
                    <a:pt x="18978" y="31219"/>
                  </a:lnTo>
                  <a:lnTo>
                    <a:pt x="18873" y="31219"/>
                  </a:lnTo>
                  <a:lnTo>
                    <a:pt x="18790" y="31260"/>
                  </a:lnTo>
                  <a:lnTo>
                    <a:pt x="18685" y="31219"/>
                  </a:lnTo>
                  <a:lnTo>
                    <a:pt x="18539" y="31219"/>
                  </a:lnTo>
                  <a:lnTo>
                    <a:pt x="18539" y="31135"/>
                  </a:lnTo>
                  <a:lnTo>
                    <a:pt x="18580" y="31072"/>
                  </a:lnTo>
                  <a:lnTo>
                    <a:pt x="18748" y="31072"/>
                  </a:lnTo>
                  <a:lnTo>
                    <a:pt x="18685" y="30947"/>
                  </a:lnTo>
                  <a:lnTo>
                    <a:pt x="18539" y="30968"/>
                  </a:lnTo>
                  <a:lnTo>
                    <a:pt x="18434" y="30947"/>
                  </a:lnTo>
                  <a:lnTo>
                    <a:pt x="18476" y="30905"/>
                  </a:lnTo>
                  <a:lnTo>
                    <a:pt x="18434" y="30758"/>
                  </a:lnTo>
                  <a:lnTo>
                    <a:pt x="18476" y="30737"/>
                  </a:lnTo>
                  <a:lnTo>
                    <a:pt x="18601" y="30737"/>
                  </a:lnTo>
                  <a:lnTo>
                    <a:pt x="18664" y="30654"/>
                  </a:lnTo>
                  <a:lnTo>
                    <a:pt x="18748" y="30654"/>
                  </a:lnTo>
                  <a:lnTo>
                    <a:pt x="18769" y="30716"/>
                  </a:lnTo>
                  <a:lnTo>
                    <a:pt x="18894" y="30696"/>
                  </a:lnTo>
                  <a:lnTo>
                    <a:pt x="18999" y="30758"/>
                  </a:lnTo>
                  <a:lnTo>
                    <a:pt x="19062" y="30716"/>
                  </a:lnTo>
                  <a:lnTo>
                    <a:pt x="19062" y="30633"/>
                  </a:lnTo>
                  <a:lnTo>
                    <a:pt x="19166" y="30591"/>
                  </a:lnTo>
                  <a:lnTo>
                    <a:pt x="19271" y="30591"/>
                  </a:lnTo>
                  <a:lnTo>
                    <a:pt x="19334" y="30696"/>
                  </a:lnTo>
                  <a:lnTo>
                    <a:pt x="19396" y="30612"/>
                  </a:lnTo>
                  <a:lnTo>
                    <a:pt x="19396" y="30528"/>
                  </a:lnTo>
                  <a:lnTo>
                    <a:pt x="19606" y="30486"/>
                  </a:lnTo>
                  <a:lnTo>
                    <a:pt x="19731" y="30486"/>
                  </a:lnTo>
                  <a:lnTo>
                    <a:pt x="19899" y="30403"/>
                  </a:lnTo>
                  <a:lnTo>
                    <a:pt x="20045" y="30403"/>
                  </a:lnTo>
                  <a:lnTo>
                    <a:pt x="20066" y="30340"/>
                  </a:lnTo>
                  <a:lnTo>
                    <a:pt x="20233" y="30235"/>
                  </a:lnTo>
                  <a:lnTo>
                    <a:pt x="20359" y="30235"/>
                  </a:lnTo>
                  <a:lnTo>
                    <a:pt x="20443" y="30193"/>
                  </a:lnTo>
                  <a:lnTo>
                    <a:pt x="20526" y="30193"/>
                  </a:lnTo>
                  <a:lnTo>
                    <a:pt x="20589" y="30214"/>
                  </a:lnTo>
                  <a:lnTo>
                    <a:pt x="20652" y="30172"/>
                  </a:lnTo>
                  <a:lnTo>
                    <a:pt x="20652" y="30026"/>
                  </a:lnTo>
                  <a:lnTo>
                    <a:pt x="20736" y="29984"/>
                  </a:lnTo>
                  <a:lnTo>
                    <a:pt x="20861" y="29984"/>
                  </a:lnTo>
                  <a:lnTo>
                    <a:pt x="20882" y="29900"/>
                  </a:lnTo>
                  <a:lnTo>
                    <a:pt x="20966" y="29859"/>
                  </a:lnTo>
                  <a:lnTo>
                    <a:pt x="21008" y="29900"/>
                  </a:lnTo>
                  <a:lnTo>
                    <a:pt x="21091" y="29921"/>
                  </a:lnTo>
                  <a:lnTo>
                    <a:pt x="21196" y="29880"/>
                  </a:lnTo>
                  <a:lnTo>
                    <a:pt x="21321" y="29817"/>
                  </a:lnTo>
                  <a:lnTo>
                    <a:pt x="21572" y="29670"/>
                  </a:lnTo>
                  <a:lnTo>
                    <a:pt x="21614" y="29670"/>
                  </a:lnTo>
                  <a:lnTo>
                    <a:pt x="21677" y="29649"/>
                  </a:lnTo>
                  <a:lnTo>
                    <a:pt x="21803" y="29608"/>
                  </a:lnTo>
                  <a:lnTo>
                    <a:pt x="21886" y="29503"/>
                  </a:lnTo>
                  <a:lnTo>
                    <a:pt x="21949" y="29545"/>
                  </a:lnTo>
                  <a:lnTo>
                    <a:pt x="22116" y="29503"/>
                  </a:lnTo>
                  <a:lnTo>
                    <a:pt x="22116" y="29440"/>
                  </a:lnTo>
                  <a:lnTo>
                    <a:pt x="22054" y="29356"/>
                  </a:lnTo>
                  <a:lnTo>
                    <a:pt x="22116" y="29336"/>
                  </a:lnTo>
                  <a:lnTo>
                    <a:pt x="22284" y="29336"/>
                  </a:lnTo>
                  <a:lnTo>
                    <a:pt x="22305" y="29231"/>
                  </a:lnTo>
                  <a:lnTo>
                    <a:pt x="22409" y="29168"/>
                  </a:lnTo>
                  <a:lnTo>
                    <a:pt x="22472" y="29168"/>
                  </a:lnTo>
                  <a:lnTo>
                    <a:pt x="22556" y="29147"/>
                  </a:lnTo>
                  <a:lnTo>
                    <a:pt x="22681" y="29189"/>
                  </a:lnTo>
                  <a:lnTo>
                    <a:pt x="22849" y="29168"/>
                  </a:lnTo>
                  <a:lnTo>
                    <a:pt x="22974" y="29273"/>
                  </a:lnTo>
                  <a:lnTo>
                    <a:pt x="23100" y="29273"/>
                  </a:lnTo>
                  <a:lnTo>
                    <a:pt x="23246" y="29210"/>
                  </a:lnTo>
                  <a:lnTo>
                    <a:pt x="23372" y="29210"/>
                  </a:lnTo>
                  <a:lnTo>
                    <a:pt x="23414" y="29356"/>
                  </a:lnTo>
                  <a:lnTo>
                    <a:pt x="23477" y="29377"/>
                  </a:lnTo>
                  <a:lnTo>
                    <a:pt x="23539" y="29503"/>
                  </a:lnTo>
                  <a:lnTo>
                    <a:pt x="23602" y="29608"/>
                  </a:lnTo>
                  <a:lnTo>
                    <a:pt x="23686" y="29670"/>
                  </a:lnTo>
                  <a:lnTo>
                    <a:pt x="23686" y="29712"/>
                  </a:lnTo>
                  <a:lnTo>
                    <a:pt x="23665" y="29817"/>
                  </a:lnTo>
                  <a:lnTo>
                    <a:pt x="23686" y="29921"/>
                  </a:lnTo>
                  <a:lnTo>
                    <a:pt x="23686" y="29984"/>
                  </a:lnTo>
                  <a:lnTo>
                    <a:pt x="23602" y="30005"/>
                  </a:lnTo>
                  <a:lnTo>
                    <a:pt x="23665" y="30110"/>
                  </a:lnTo>
                  <a:lnTo>
                    <a:pt x="23749" y="30152"/>
                  </a:lnTo>
                  <a:lnTo>
                    <a:pt x="23874" y="30089"/>
                  </a:lnTo>
                  <a:lnTo>
                    <a:pt x="23937" y="30152"/>
                  </a:lnTo>
                  <a:lnTo>
                    <a:pt x="24000" y="30131"/>
                  </a:lnTo>
                  <a:lnTo>
                    <a:pt x="24021" y="30026"/>
                  </a:lnTo>
                  <a:lnTo>
                    <a:pt x="24104" y="30005"/>
                  </a:lnTo>
                  <a:lnTo>
                    <a:pt x="24125" y="30110"/>
                  </a:lnTo>
                  <a:lnTo>
                    <a:pt x="24209" y="30110"/>
                  </a:lnTo>
                  <a:lnTo>
                    <a:pt x="24230" y="30026"/>
                  </a:lnTo>
                  <a:lnTo>
                    <a:pt x="24188" y="29921"/>
                  </a:lnTo>
                  <a:lnTo>
                    <a:pt x="24209" y="29900"/>
                  </a:lnTo>
                  <a:lnTo>
                    <a:pt x="24418" y="30026"/>
                  </a:lnTo>
                  <a:lnTo>
                    <a:pt x="24439" y="30214"/>
                  </a:lnTo>
                  <a:lnTo>
                    <a:pt x="24523" y="30340"/>
                  </a:lnTo>
                  <a:lnTo>
                    <a:pt x="24606" y="30340"/>
                  </a:lnTo>
                  <a:lnTo>
                    <a:pt x="24669" y="30256"/>
                  </a:lnTo>
                  <a:lnTo>
                    <a:pt x="24627" y="30235"/>
                  </a:lnTo>
                  <a:lnTo>
                    <a:pt x="24606" y="30193"/>
                  </a:lnTo>
                  <a:lnTo>
                    <a:pt x="24732" y="30152"/>
                  </a:lnTo>
                  <a:lnTo>
                    <a:pt x="24941" y="30256"/>
                  </a:lnTo>
                  <a:lnTo>
                    <a:pt x="25025" y="30256"/>
                  </a:lnTo>
                  <a:lnTo>
                    <a:pt x="25088" y="30193"/>
                  </a:lnTo>
                  <a:lnTo>
                    <a:pt x="25150" y="30214"/>
                  </a:lnTo>
                  <a:lnTo>
                    <a:pt x="25088" y="30319"/>
                  </a:lnTo>
                  <a:lnTo>
                    <a:pt x="25025" y="30361"/>
                  </a:lnTo>
                  <a:lnTo>
                    <a:pt x="25025" y="30528"/>
                  </a:lnTo>
                  <a:lnTo>
                    <a:pt x="25088" y="30633"/>
                  </a:lnTo>
                  <a:lnTo>
                    <a:pt x="25171" y="30633"/>
                  </a:lnTo>
                  <a:lnTo>
                    <a:pt x="25255" y="30549"/>
                  </a:lnTo>
                  <a:lnTo>
                    <a:pt x="25381" y="30528"/>
                  </a:lnTo>
                  <a:lnTo>
                    <a:pt x="25611" y="30570"/>
                  </a:lnTo>
                  <a:lnTo>
                    <a:pt x="25673" y="30612"/>
                  </a:lnTo>
                  <a:lnTo>
                    <a:pt x="25757" y="30549"/>
                  </a:lnTo>
                  <a:lnTo>
                    <a:pt x="25715" y="30424"/>
                  </a:lnTo>
                  <a:lnTo>
                    <a:pt x="25820" y="30361"/>
                  </a:lnTo>
                  <a:lnTo>
                    <a:pt x="25987" y="30340"/>
                  </a:lnTo>
                  <a:lnTo>
                    <a:pt x="26092" y="30256"/>
                  </a:lnTo>
                  <a:lnTo>
                    <a:pt x="26134" y="30152"/>
                  </a:lnTo>
                  <a:lnTo>
                    <a:pt x="26217" y="30089"/>
                  </a:lnTo>
                  <a:lnTo>
                    <a:pt x="26217" y="30005"/>
                  </a:lnTo>
                  <a:lnTo>
                    <a:pt x="26343" y="29880"/>
                  </a:lnTo>
                  <a:lnTo>
                    <a:pt x="26448" y="29838"/>
                  </a:lnTo>
                  <a:lnTo>
                    <a:pt x="26531" y="29733"/>
                  </a:lnTo>
                  <a:lnTo>
                    <a:pt x="26657" y="29712"/>
                  </a:lnTo>
                  <a:lnTo>
                    <a:pt x="26824" y="29670"/>
                  </a:lnTo>
                  <a:lnTo>
                    <a:pt x="26866" y="29712"/>
                  </a:lnTo>
                  <a:lnTo>
                    <a:pt x="26866" y="29817"/>
                  </a:lnTo>
                  <a:lnTo>
                    <a:pt x="27138" y="29900"/>
                  </a:lnTo>
                  <a:lnTo>
                    <a:pt x="27054" y="29921"/>
                  </a:lnTo>
                  <a:lnTo>
                    <a:pt x="27117" y="30005"/>
                  </a:lnTo>
                  <a:lnTo>
                    <a:pt x="28163" y="30800"/>
                  </a:lnTo>
                  <a:lnTo>
                    <a:pt x="29565" y="32579"/>
                  </a:lnTo>
                  <a:lnTo>
                    <a:pt x="29712" y="32537"/>
                  </a:lnTo>
                  <a:lnTo>
                    <a:pt x="29816" y="32495"/>
                  </a:lnTo>
                  <a:lnTo>
                    <a:pt x="29837" y="32411"/>
                  </a:lnTo>
                  <a:lnTo>
                    <a:pt x="29816" y="32390"/>
                  </a:lnTo>
                  <a:lnTo>
                    <a:pt x="29816" y="32265"/>
                  </a:lnTo>
                  <a:lnTo>
                    <a:pt x="29879" y="32202"/>
                  </a:lnTo>
                  <a:lnTo>
                    <a:pt x="30047" y="32286"/>
                  </a:lnTo>
                  <a:lnTo>
                    <a:pt x="30026" y="32369"/>
                  </a:lnTo>
                  <a:lnTo>
                    <a:pt x="30026" y="32432"/>
                  </a:lnTo>
                  <a:lnTo>
                    <a:pt x="30151" y="32474"/>
                  </a:lnTo>
                  <a:lnTo>
                    <a:pt x="30214" y="32537"/>
                  </a:lnTo>
                  <a:lnTo>
                    <a:pt x="30319" y="32537"/>
                  </a:lnTo>
                  <a:lnTo>
                    <a:pt x="30402" y="32495"/>
                  </a:lnTo>
                  <a:lnTo>
                    <a:pt x="30507" y="32474"/>
                  </a:lnTo>
                  <a:lnTo>
                    <a:pt x="30674" y="32537"/>
                  </a:lnTo>
                  <a:lnTo>
                    <a:pt x="30800" y="32495"/>
                  </a:lnTo>
                  <a:lnTo>
                    <a:pt x="30904" y="32516"/>
                  </a:lnTo>
                  <a:lnTo>
                    <a:pt x="31009" y="32474"/>
                  </a:lnTo>
                  <a:lnTo>
                    <a:pt x="31030" y="32411"/>
                  </a:lnTo>
                  <a:lnTo>
                    <a:pt x="31009" y="32369"/>
                  </a:lnTo>
                  <a:lnTo>
                    <a:pt x="31030" y="32307"/>
                  </a:lnTo>
                  <a:lnTo>
                    <a:pt x="31218" y="32286"/>
                  </a:lnTo>
                  <a:lnTo>
                    <a:pt x="31427" y="32286"/>
                  </a:lnTo>
                  <a:lnTo>
                    <a:pt x="31616" y="32328"/>
                  </a:lnTo>
                  <a:lnTo>
                    <a:pt x="31783" y="32474"/>
                  </a:lnTo>
                  <a:lnTo>
                    <a:pt x="31888" y="32621"/>
                  </a:lnTo>
                  <a:lnTo>
                    <a:pt x="31951" y="32746"/>
                  </a:lnTo>
                  <a:lnTo>
                    <a:pt x="32013" y="32746"/>
                  </a:lnTo>
                  <a:lnTo>
                    <a:pt x="32139" y="32788"/>
                  </a:lnTo>
                  <a:lnTo>
                    <a:pt x="32264" y="32851"/>
                  </a:lnTo>
                  <a:lnTo>
                    <a:pt x="32327" y="32851"/>
                  </a:lnTo>
                  <a:lnTo>
                    <a:pt x="32390" y="32913"/>
                  </a:lnTo>
                  <a:lnTo>
                    <a:pt x="32390" y="32997"/>
                  </a:lnTo>
                  <a:lnTo>
                    <a:pt x="32369" y="33039"/>
                  </a:lnTo>
                  <a:lnTo>
                    <a:pt x="32369" y="33144"/>
                  </a:lnTo>
                  <a:lnTo>
                    <a:pt x="32390" y="33227"/>
                  </a:lnTo>
                  <a:lnTo>
                    <a:pt x="32453" y="33269"/>
                  </a:lnTo>
                  <a:lnTo>
                    <a:pt x="32474" y="33311"/>
                  </a:lnTo>
                  <a:lnTo>
                    <a:pt x="32536" y="33311"/>
                  </a:lnTo>
                  <a:lnTo>
                    <a:pt x="32641" y="33353"/>
                  </a:lnTo>
                  <a:lnTo>
                    <a:pt x="32704" y="33416"/>
                  </a:lnTo>
                  <a:lnTo>
                    <a:pt x="32746" y="33353"/>
                  </a:lnTo>
                  <a:lnTo>
                    <a:pt x="32850" y="33311"/>
                  </a:lnTo>
                  <a:lnTo>
                    <a:pt x="33101" y="33269"/>
                  </a:lnTo>
                  <a:lnTo>
                    <a:pt x="33227" y="33248"/>
                  </a:lnTo>
                  <a:lnTo>
                    <a:pt x="33290" y="33144"/>
                  </a:lnTo>
                  <a:lnTo>
                    <a:pt x="33394" y="33102"/>
                  </a:lnTo>
                  <a:lnTo>
                    <a:pt x="33436" y="33123"/>
                  </a:lnTo>
                  <a:lnTo>
                    <a:pt x="33394" y="33248"/>
                  </a:lnTo>
                  <a:lnTo>
                    <a:pt x="33415" y="33353"/>
                  </a:lnTo>
                  <a:lnTo>
                    <a:pt x="33499" y="33374"/>
                  </a:lnTo>
                  <a:lnTo>
                    <a:pt x="33624" y="33478"/>
                  </a:lnTo>
                  <a:lnTo>
                    <a:pt x="33792" y="33541"/>
                  </a:lnTo>
                  <a:lnTo>
                    <a:pt x="33813" y="33562"/>
                  </a:lnTo>
                  <a:lnTo>
                    <a:pt x="33896" y="33562"/>
                  </a:lnTo>
                  <a:lnTo>
                    <a:pt x="34001" y="33625"/>
                  </a:lnTo>
                  <a:lnTo>
                    <a:pt x="34043" y="33625"/>
                  </a:lnTo>
                  <a:lnTo>
                    <a:pt x="34043" y="33583"/>
                  </a:lnTo>
                  <a:lnTo>
                    <a:pt x="34127" y="33374"/>
                  </a:lnTo>
                  <a:lnTo>
                    <a:pt x="34231" y="33332"/>
                  </a:lnTo>
                  <a:lnTo>
                    <a:pt x="34482" y="33332"/>
                  </a:lnTo>
                  <a:lnTo>
                    <a:pt x="34524" y="33269"/>
                  </a:lnTo>
                  <a:lnTo>
                    <a:pt x="34629" y="33165"/>
                  </a:lnTo>
                  <a:lnTo>
                    <a:pt x="34796" y="33102"/>
                  </a:lnTo>
                  <a:lnTo>
                    <a:pt x="34796" y="32997"/>
                  </a:lnTo>
                  <a:lnTo>
                    <a:pt x="34859" y="32893"/>
                  </a:lnTo>
                  <a:lnTo>
                    <a:pt x="35005" y="32809"/>
                  </a:lnTo>
                  <a:lnTo>
                    <a:pt x="35005" y="32725"/>
                  </a:lnTo>
                  <a:lnTo>
                    <a:pt x="35110" y="32621"/>
                  </a:lnTo>
                  <a:lnTo>
                    <a:pt x="35215" y="32600"/>
                  </a:lnTo>
                  <a:lnTo>
                    <a:pt x="35298" y="32495"/>
                  </a:lnTo>
                  <a:lnTo>
                    <a:pt x="35361" y="32432"/>
                  </a:lnTo>
                  <a:lnTo>
                    <a:pt x="35298" y="32390"/>
                  </a:lnTo>
                  <a:lnTo>
                    <a:pt x="35298" y="32307"/>
                  </a:lnTo>
                  <a:lnTo>
                    <a:pt x="35319" y="32265"/>
                  </a:lnTo>
                  <a:lnTo>
                    <a:pt x="35508" y="32307"/>
                  </a:lnTo>
                  <a:lnTo>
                    <a:pt x="35591" y="32265"/>
                  </a:lnTo>
                  <a:lnTo>
                    <a:pt x="35633" y="32097"/>
                  </a:lnTo>
                  <a:lnTo>
                    <a:pt x="35717" y="32077"/>
                  </a:lnTo>
                  <a:lnTo>
                    <a:pt x="35926" y="32056"/>
                  </a:lnTo>
                  <a:lnTo>
                    <a:pt x="36031" y="32014"/>
                  </a:lnTo>
                  <a:lnTo>
                    <a:pt x="36261" y="32014"/>
                  </a:lnTo>
                  <a:lnTo>
                    <a:pt x="36345" y="31972"/>
                  </a:lnTo>
                  <a:lnTo>
                    <a:pt x="36365" y="31972"/>
                  </a:lnTo>
                  <a:lnTo>
                    <a:pt x="36449" y="32077"/>
                  </a:lnTo>
                  <a:lnTo>
                    <a:pt x="36449" y="32160"/>
                  </a:lnTo>
                  <a:lnTo>
                    <a:pt x="36533" y="32223"/>
                  </a:lnTo>
                  <a:lnTo>
                    <a:pt x="36658" y="32223"/>
                  </a:lnTo>
                  <a:lnTo>
                    <a:pt x="36700" y="32202"/>
                  </a:lnTo>
                  <a:lnTo>
                    <a:pt x="36805" y="32202"/>
                  </a:lnTo>
                  <a:lnTo>
                    <a:pt x="36889" y="32160"/>
                  </a:lnTo>
                  <a:lnTo>
                    <a:pt x="37077" y="32160"/>
                  </a:lnTo>
                  <a:lnTo>
                    <a:pt x="37098" y="32223"/>
                  </a:lnTo>
                  <a:lnTo>
                    <a:pt x="37119" y="32328"/>
                  </a:lnTo>
                  <a:lnTo>
                    <a:pt x="37161" y="32411"/>
                  </a:lnTo>
                  <a:lnTo>
                    <a:pt x="37453" y="32579"/>
                  </a:lnTo>
                  <a:lnTo>
                    <a:pt x="37537" y="32641"/>
                  </a:lnTo>
                  <a:lnTo>
                    <a:pt x="37746" y="32746"/>
                  </a:lnTo>
                  <a:lnTo>
                    <a:pt x="37830" y="32704"/>
                  </a:lnTo>
                  <a:lnTo>
                    <a:pt x="37935" y="32641"/>
                  </a:lnTo>
                  <a:lnTo>
                    <a:pt x="38060" y="32579"/>
                  </a:lnTo>
                  <a:lnTo>
                    <a:pt x="38165" y="32579"/>
                  </a:lnTo>
                  <a:lnTo>
                    <a:pt x="38269" y="32600"/>
                  </a:lnTo>
                  <a:lnTo>
                    <a:pt x="38353" y="32641"/>
                  </a:lnTo>
                  <a:lnTo>
                    <a:pt x="38437" y="32621"/>
                  </a:lnTo>
                  <a:lnTo>
                    <a:pt x="38688" y="32621"/>
                  </a:lnTo>
                  <a:lnTo>
                    <a:pt x="38793" y="32683"/>
                  </a:lnTo>
                  <a:lnTo>
                    <a:pt x="38897" y="32683"/>
                  </a:lnTo>
                  <a:lnTo>
                    <a:pt x="38939" y="32641"/>
                  </a:lnTo>
                  <a:lnTo>
                    <a:pt x="39044" y="32683"/>
                  </a:lnTo>
                  <a:lnTo>
                    <a:pt x="39211" y="32641"/>
                  </a:lnTo>
                  <a:lnTo>
                    <a:pt x="39316" y="32474"/>
                  </a:lnTo>
                  <a:lnTo>
                    <a:pt x="39274" y="32390"/>
                  </a:lnTo>
                  <a:lnTo>
                    <a:pt x="39169" y="32307"/>
                  </a:lnTo>
                  <a:lnTo>
                    <a:pt x="39169" y="32118"/>
                  </a:lnTo>
                  <a:lnTo>
                    <a:pt x="39190" y="31951"/>
                  </a:lnTo>
                  <a:lnTo>
                    <a:pt x="39169" y="31867"/>
                  </a:lnTo>
                  <a:lnTo>
                    <a:pt x="39065" y="31846"/>
                  </a:lnTo>
                  <a:lnTo>
                    <a:pt x="39002" y="31763"/>
                  </a:lnTo>
                  <a:lnTo>
                    <a:pt x="38834" y="31700"/>
                  </a:lnTo>
                  <a:lnTo>
                    <a:pt x="38772" y="31574"/>
                  </a:lnTo>
                  <a:lnTo>
                    <a:pt x="38772" y="31281"/>
                  </a:lnTo>
                  <a:lnTo>
                    <a:pt x="38876" y="31156"/>
                  </a:lnTo>
                  <a:lnTo>
                    <a:pt x="38876" y="31072"/>
                  </a:lnTo>
                  <a:lnTo>
                    <a:pt x="38939" y="30968"/>
                  </a:lnTo>
                  <a:lnTo>
                    <a:pt x="39044" y="30947"/>
                  </a:lnTo>
                  <a:lnTo>
                    <a:pt x="39086" y="30968"/>
                  </a:lnTo>
                  <a:lnTo>
                    <a:pt x="39148" y="30863"/>
                  </a:lnTo>
                  <a:lnTo>
                    <a:pt x="39106" y="30758"/>
                  </a:lnTo>
                  <a:lnTo>
                    <a:pt x="39148" y="30696"/>
                  </a:lnTo>
                  <a:lnTo>
                    <a:pt x="39211" y="30633"/>
                  </a:lnTo>
                  <a:lnTo>
                    <a:pt x="39316" y="30633"/>
                  </a:lnTo>
                  <a:lnTo>
                    <a:pt x="39399" y="30696"/>
                  </a:lnTo>
                  <a:lnTo>
                    <a:pt x="39567" y="30737"/>
                  </a:lnTo>
                  <a:lnTo>
                    <a:pt x="39713" y="30821"/>
                  </a:lnTo>
                  <a:lnTo>
                    <a:pt x="39734" y="30863"/>
                  </a:lnTo>
                  <a:lnTo>
                    <a:pt x="39881" y="30926"/>
                  </a:lnTo>
                  <a:lnTo>
                    <a:pt x="40236" y="30926"/>
                  </a:lnTo>
                  <a:lnTo>
                    <a:pt x="40320" y="30968"/>
                  </a:lnTo>
                  <a:lnTo>
                    <a:pt x="40362" y="31030"/>
                  </a:lnTo>
                  <a:lnTo>
                    <a:pt x="40529" y="31051"/>
                  </a:lnTo>
                  <a:lnTo>
                    <a:pt x="40613" y="31114"/>
                  </a:lnTo>
                  <a:lnTo>
                    <a:pt x="40718" y="31135"/>
                  </a:lnTo>
                  <a:lnTo>
                    <a:pt x="40948" y="31135"/>
                  </a:lnTo>
                  <a:lnTo>
                    <a:pt x="41031" y="31156"/>
                  </a:lnTo>
                  <a:lnTo>
                    <a:pt x="41073" y="31240"/>
                  </a:lnTo>
                  <a:lnTo>
                    <a:pt x="41073" y="31323"/>
                  </a:lnTo>
                  <a:lnTo>
                    <a:pt x="41136" y="31386"/>
                  </a:lnTo>
                  <a:lnTo>
                    <a:pt x="41136" y="31470"/>
                  </a:lnTo>
                  <a:lnTo>
                    <a:pt x="41178" y="31533"/>
                  </a:lnTo>
                  <a:lnTo>
                    <a:pt x="41241" y="31658"/>
                  </a:lnTo>
                  <a:lnTo>
                    <a:pt x="41241" y="31763"/>
                  </a:lnTo>
                  <a:lnTo>
                    <a:pt x="41303" y="31805"/>
                  </a:lnTo>
                  <a:lnTo>
                    <a:pt x="41387" y="31805"/>
                  </a:lnTo>
                  <a:lnTo>
                    <a:pt x="41492" y="31909"/>
                  </a:lnTo>
                  <a:lnTo>
                    <a:pt x="41513" y="31972"/>
                  </a:lnTo>
                  <a:lnTo>
                    <a:pt x="41680" y="32014"/>
                  </a:lnTo>
                  <a:lnTo>
                    <a:pt x="41868" y="32118"/>
                  </a:lnTo>
                  <a:lnTo>
                    <a:pt x="41931" y="32118"/>
                  </a:lnTo>
                  <a:lnTo>
                    <a:pt x="41994" y="32077"/>
                  </a:lnTo>
                  <a:lnTo>
                    <a:pt x="42182" y="32077"/>
                  </a:lnTo>
                  <a:lnTo>
                    <a:pt x="42245" y="32014"/>
                  </a:lnTo>
                  <a:lnTo>
                    <a:pt x="42329" y="32014"/>
                  </a:lnTo>
                  <a:lnTo>
                    <a:pt x="42412" y="32056"/>
                  </a:lnTo>
                  <a:lnTo>
                    <a:pt x="42496" y="32014"/>
                  </a:lnTo>
                  <a:lnTo>
                    <a:pt x="42601" y="31909"/>
                  </a:lnTo>
                  <a:lnTo>
                    <a:pt x="42747" y="31867"/>
                  </a:lnTo>
                  <a:lnTo>
                    <a:pt x="42977" y="31846"/>
                  </a:lnTo>
                  <a:lnTo>
                    <a:pt x="43124" y="31763"/>
                  </a:lnTo>
                  <a:lnTo>
                    <a:pt x="43270" y="31763"/>
                  </a:lnTo>
                  <a:lnTo>
                    <a:pt x="43396" y="31700"/>
                  </a:lnTo>
                  <a:lnTo>
                    <a:pt x="43542" y="31784"/>
                  </a:lnTo>
                  <a:lnTo>
                    <a:pt x="43710" y="31805"/>
                  </a:lnTo>
                  <a:lnTo>
                    <a:pt x="43961" y="31805"/>
                  </a:lnTo>
                  <a:lnTo>
                    <a:pt x="44065" y="31972"/>
                  </a:lnTo>
                  <a:lnTo>
                    <a:pt x="44275" y="32056"/>
                  </a:lnTo>
                  <a:lnTo>
                    <a:pt x="44421" y="32056"/>
                  </a:lnTo>
                  <a:lnTo>
                    <a:pt x="44547" y="32014"/>
                  </a:lnTo>
                  <a:lnTo>
                    <a:pt x="44609" y="32077"/>
                  </a:lnTo>
                  <a:lnTo>
                    <a:pt x="44651" y="32265"/>
                  </a:lnTo>
                  <a:lnTo>
                    <a:pt x="44756" y="32328"/>
                  </a:lnTo>
                  <a:lnTo>
                    <a:pt x="44840" y="32390"/>
                  </a:lnTo>
                  <a:lnTo>
                    <a:pt x="44923" y="32411"/>
                  </a:lnTo>
                  <a:lnTo>
                    <a:pt x="45028" y="32516"/>
                  </a:lnTo>
                  <a:lnTo>
                    <a:pt x="45112" y="32516"/>
                  </a:lnTo>
                  <a:lnTo>
                    <a:pt x="45363" y="32495"/>
                  </a:lnTo>
                  <a:lnTo>
                    <a:pt x="45593" y="32579"/>
                  </a:lnTo>
                  <a:lnTo>
                    <a:pt x="45948" y="32579"/>
                  </a:lnTo>
                  <a:lnTo>
                    <a:pt x="46095" y="32537"/>
                  </a:lnTo>
                  <a:lnTo>
                    <a:pt x="46158" y="32495"/>
                  </a:lnTo>
                  <a:lnTo>
                    <a:pt x="46283" y="32495"/>
                  </a:lnTo>
                  <a:lnTo>
                    <a:pt x="46388" y="32537"/>
                  </a:lnTo>
                  <a:lnTo>
                    <a:pt x="46472" y="32537"/>
                  </a:lnTo>
                  <a:lnTo>
                    <a:pt x="46534" y="32411"/>
                  </a:lnTo>
                  <a:lnTo>
                    <a:pt x="46744" y="32286"/>
                  </a:lnTo>
                  <a:lnTo>
                    <a:pt x="46890" y="32286"/>
                  </a:lnTo>
                  <a:lnTo>
                    <a:pt x="46953" y="32181"/>
                  </a:lnTo>
                  <a:lnTo>
                    <a:pt x="47329" y="32181"/>
                  </a:lnTo>
                  <a:lnTo>
                    <a:pt x="47434" y="32077"/>
                  </a:lnTo>
                  <a:lnTo>
                    <a:pt x="47455" y="31972"/>
                  </a:lnTo>
                  <a:lnTo>
                    <a:pt x="47455" y="31909"/>
                  </a:lnTo>
                  <a:lnTo>
                    <a:pt x="47539" y="31805"/>
                  </a:lnTo>
                  <a:lnTo>
                    <a:pt x="47664" y="31763"/>
                  </a:lnTo>
                  <a:lnTo>
                    <a:pt x="47748" y="31679"/>
                  </a:lnTo>
                  <a:lnTo>
                    <a:pt x="47790" y="31553"/>
                  </a:lnTo>
                  <a:lnTo>
                    <a:pt x="47873" y="31470"/>
                  </a:lnTo>
                  <a:lnTo>
                    <a:pt x="47978" y="31470"/>
                  </a:lnTo>
                  <a:lnTo>
                    <a:pt x="47999" y="31491"/>
                  </a:lnTo>
                  <a:lnTo>
                    <a:pt x="48187" y="31449"/>
                  </a:lnTo>
                  <a:lnTo>
                    <a:pt x="48292" y="31449"/>
                  </a:lnTo>
                  <a:lnTo>
                    <a:pt x="48417" y="31533"/>
                  </a:lnTo>
                  <a:lnTo>
                    <a:pt x="48501" y="31637"/>
                  </a:lnTo>
                  <a:lnTo>
                    <a:pt x="48585" y="31658"/>
                  </a:lnTo>
                  <a:lnTo>
                    <a:pt x="48689" y="31595"/>
                  </a:lnTo>
                  <a:lnTo>
                    <a:pt x="48731" y="31658"/>
                  </a:lnTo>
                  <a:lnTo>
                    <a:pt x="48836" y="31658"/>
                  </a:lnTo>
                  <a:lnTo>
                    <a:pt x="48982" y="31574"/>
                  </a:lnTo>
                  <a:lnTo>
                    <a:pt x="48982" y="31533"/>
                  </a:lnTo>
                  <a:lnTo>
                    <a:pt x="49150" y="31491"/>
                  </a:lnTo>
                  <a:lnTo>
                    <a:pt x="49359" y="31574"/>
                  </a:lnTo>
                  <a:lnTo>
                    <a:pt x="49422" y="31637"/>
                  </a:lnTo>
                  <a:lnTo>
                    <a:pt x="49464" y="31595"/>
                  </a:lnTo>
                  <a:lnTo>
                    <a:pt x="49547" y="31595"/>
                  </a:lnTo>
                  <a:lnTo>
                    <a:pt x="49568" y="31658"/>
                  </a:lnTo>
                  <a:lnTo>
                    <a:pt x="49673" y="31637"/>
                  </a:lnTo>
                  <a:lnTo>
                    <a:pt x="49840" y="31658"/>
                  </a:lnTo>
                  <a:lnTo>
                    <a:pt x="49924" y="31742"/>
                  </a:lnTo>
                  <a:lnTo>
                    <a:pt x="49966" y="31742"/>
                  </a:lnTo>
                  <a:lnTo>
                    <a:pt x="50259" y="31470"/>
                  </a:lnTo>
                  <a:lnTo>
                    <a:pt x="50384" y="31365"/>
                  </a:lnTo>
                  <a:lnTo>
                    <a:pt x="50594" y="31344"/>
                  </a:lnTo>
                  <a:lnTo>
                    <a:pt x="50677" y="31260"/>
                  </a:lnTo>
                  <a:lnTo>
                    <a:pt x="50698" y="31156"/>
                  </a:lnTo>
                  <a:lnTo>
                    <a:pt x="50677" y="31030"/>
                  </a:lnTo>
                  <a:lnTo>
                    <a:pt x="50614" y="31009"/>
                  </a:lnTo>
                  <a:lnTo>
                    <a:pt x="50573" y="31030"/>
                  </a:lnTo>
                  <a:lnTo>
                    <a:pt x="50510" y="31009"/>
                  </a:lnTo>
                  <a:lnTo>
                    <a:pt x="50468" y="31009"/>
                  </a:lnTo>
                  <a:lnTo>
                    <a:pt x="50468" y="30842"/>
                  </a:lnTo>
                  <a:lnTo>
                    <a:pt x="50489" y="30800"/>
                  </a:lnTo>
                  <a:lnTo>
                    <a:pt x="50489" y="30633"/>
                  </a:lnTo>
                  <a:lnTo>
                    <a:pt x="50447" y="30528"/>
                  </a:lnTo>
                  <a:lnTo>
                    <a:pt x="50468" y="30444"/>
                  </a:lnTo>
                  <a:lnTo>
                    <a:pt x="50552" y="30424"/>
                  </a:lnTo>
                  <a:lnTo>
                    <a:pt x="50552" y="30319"/>
                  </a:lnTo>
                  <a:lnTo>
                    <a:pt x="50468" y="30235"/>
                  </a:lnTo>
                  <a:lnTo>
                    <a:pt x="50447" y="30110"/>
                  </a:lnTo>
                  <a:lnTo>
                    <a:pt x="50468" y="30068"/>
                  </a:lnTo>
                  <a:lnTo>
                    <a:pt x="50405" y="29963"/>
                  </a:lnTo>
                  <a:lnTo>
                    <a:pt x="50405" y="29859"/>
                  </a:lnTo>
                  <a:lnTo>
                    <a:pt x="50489" y="29754"/>
                  </a:lnTo>
                  <a:lnTo>
                    <a:pt x="50573" y="29691"/>
                  </a:lnTo>
                  <a:lnTo>
                    <a:pt x="50594" y="29566"/>
                  </a:lnTo>
                  <a:lnTo>
                    <a:pt x="50677" y="29461"/>
                  </a:lnTo>
                  <a:lnTo>
                    <a:pt x="50761" y="29398"/>
                  </a:lnTo>
                  <a:lnTo>
                    <a:pt x="50761" y="29273"/>
                  </a:lnTo>
                  <a:lnTo>
                    <a:pt x="50719" y="29189"/>
                  </a:lnTo>
                  <a:lnTo>
                    <a:pt x="50719" y="29126"/>
                  </a:lnTo>
                  <a:lnTo>
                    <a:pt x="50656" y="29064"/>
                  </a:lnTo>
                  <a:lnTo>
                    <a:pt x="50594" y="28959"/>
                  </a:lnTo>
                  <a:lnTo>
                    <a:pt x="50510" y="28833"/>
                  </a:lnTo>
                  <a:lnTo>
                    <a:pt x="50447" y="28812"/>
                  </a:lnTo>
                  <a:lnTo>
                    <a:pt x="50363" y="28833"/>
                  </a:lnTo>
                  <a:lnTo>
                    <a:pt x="50238" y="28917"/>
                  </a:lnTo>
                  <a:lnTo>
                    <a:pt x="50175" y="28917"/>
                  </a:lnTo>
                  <a:lnTo>
                    <a:pt x="50154" y="28854"/>
                  </a:lnTo>
                  <a:lnTo>
                    <a:pt x="50154" y="28603"/>
                  </a:lnTo>
                  <a:lnTo>
                    <a:pt x="50175" y="28540"/>
                  </a:lnTo>
                  <a:lnTo>
                    <a:pt x="50175" y="28499"/>
                  </a:lnTo>
                  <a:lnTo>
                    <a:pt x="50238" y="28436"/>
                  </a:lnTo>
                  <a:lnTo>
                    <a:pt x="50259" y="28331"/>
                  </a:lnTo>
                  <a:lnTo>
                    <a:pt x="50342" y="28227"/>
                  </a:lnTo>
                  <a:lnTo>
                    <a:pt x="50342" y="28143"/>
                  </a:lnTo>
                  <a:lnTo>
                    <a:pt x="50384" y="28101"/>
                  </a:lnTo>
                  <a:lnTo>
                    <a:pt x="50552" y="28080"/>
                  </a:lnTo>
                  <a:lnTo>
                    <a:pt x="50614" y="28038"/>
                  </a:lnTo>
                  <a:lnTo>
                    <a:pt x="50698" y="28038"/>
                  </a:lnTo>
                  <a:lnTo>
                    <a:pt x="50719" y="28017"/>
                  </a:lnTo>
                  <a:lnTo>
                    <a:pt x="50803" y="28017"/>
                  </a:lnTo>
                  <a:lnTo>
                    <a:pt x="50886" y="27996"/>
                  </a:lnTo>
                  <a:lnTo>
                    <a:pt x="50928" y="27913"/>
                  </a:lnTo>
                  <a:lnTo>
                    <a:pt x="51033" y="27913"/>
                  </a:lnTo>
                  <a:lnTo>
                    <a:pt x="51117" y="27829"/>
                  </a:lnTo>
                  <a:lnTo>
                    <a:pt x="51242" y="27871"/>
                  </a:lnTo>
                  <a:lnTo>
                    <a:pt x="51451" y="27871"/>
                  </a:lnTo>
                  <a:lnTo>
                    <a:pt x="51514" y="27808"/>
                  </a:lnTo>
                  <a:lnTo>
                    <a:pt x="51556" y="27808"/>
                  </a:lnTo>
                  <a:lnTo>
                    <a:pt x="51598" y="27724"/>
                  </a:lnTo>
                  <a:lnTo>
                    <a:pt x="51744" y="27703"/>
                  </a:lnTo>
                  <a:lnTo>
                    <a:pt x="51765" y="27683"/>
                  </a:lnTo>
                  <a:lnTo>
                    <a:pt x="51849" y="27703"/>
                  </a:lnTo>
                  <a:lnTo>
                    <a:pt x="51933" y="27703"/>
                  </a:lnTo>
                  <a:lnTo>
                    <a:pt x="52016" y="27745"/>
                  </a:lnTo>
                  <a:lnTo>
                    <a:pt x="52184" y="27787"/>
                  </a:lnTo>
                  <a:lnTo>
                    <a:pt x="52267" y="27829"/>
                  </a:lnTo>
                  <a:lnTo>
                    <a:pt x="52288" y="27892"/>
                  </a:lnTo>
                  <a:lnTo>
                    <a:pt x="52435" y="27892"/>
                  </a:lnTo>
                  <a:lnTo>
                    <a:pt x="52498" y="27850"/>
                  </a:lnTo>
                  <a:lnTo>
                    <a:pt x="52539" y="27892"/>
                  </a:lnTo>
                  <a:lnTo>
                    <a:pt x="52644" y="27934"/>
                  </a:lnTo>
                  <a:lnTo>
                    <a:pt x="52686" y="27913"/>
                  </a:lnTo>
                  <a:lnTo>
                    <a:pt x="52686" y="27829"/>
                  </a:lnTo>
                  <a:lnTo>
                    <a:pt x="52749" y="27808"/>
                  </a:lnTo>
                  <a:lnTo>
                    <a:pt x="52790" y="27829"/>
                  </a:lnTo>
                  <a:lnTo>
                    <a:pt x="52874" y="27829"/>
                  </a:lnTo>
                  <a:lnTo>
                    <a:pt x="52916" y="27808"/>
                  </a:lnTo>
                  <a:lnTo>
                    <a:pt x="52979" y="27892"/>
                  </a:lnTo>
                  <a:lnTo>
                    <a:pt x="53021" y="27892"/>
                  </a:lnTo>
                  <a:lnTo>
                    <a:pt x="53104" y="27913"/>
                  </a:lnTo>
                  <a:lnTo>
                    <a:pt x="53125" y="27955"/>
                  </a:lnTo>
                  <a:lnTo>
                    <a:pt x="53104" y="28017"/>
                  </a:lnTo>
                  <a:lnTo>
                    <a:pt x="53125" y="28059"/>
                  </a:lnTo>
                  <a:lnTo>
                    <a:pt x="53188" y="28059"/>
                  </a:lnTo>
                  <a:lnTo>
                    <a:pt x="53209" y="28122"/>
                  </a:lnTo>
                  <a:lnTo>
                    <a:pt x="53272" y="28059"/>
                  </a:lnTo>
                  <a:lnTo>
                    <a:pt x="53335" y="28101"/>
                  </a:lnTo>
                  <a:lnTo>
                    <a:pt x="53376" y="28143"/>
                  </a:lnTo>
                  <a:lnTo>
                    <a:pt x="53335" y="28206"/>
                  </a:lnTo>
                  <a:lnTo>
                    <a:pt x="53376" y="28247"/>
                  </a:lnTo>
                  <a:lnTo>
                    <a:pt x="53481" y="28268"/>
                  </a:lnTo>
                  <a:lnTo>
                    <a:pt x="53523" y="28268"/>
                  </a:lnTo>
                  <a:lnTo>
                    <a:pt x="53586" y="28310"/>
                  </a:lnTo>
                  <a:lnTo>
                    <a:pt x="53586" y="28352"/>
                  </a:lnTo>
                  <a:lnTo>
                    <a:pt x="53627" y="28373"/>
                  </a:lnTo>
                  <a:lnTo>
                    <a:pt x="53690" y="28457"/>
                  </a:lnTo>
                  <a:lnTo>
                    <a:pt x="53690" y="28540"/>
                  </a:lnTo>
                  <a:lnTo>
                    <a:pt x="53711" y="28624"/>
                  </a:lnTo>
                  <a:lnTo>
                    <a:pt x="53711" y="28666"/>
                  </a:lnTo>
                  <a:lnTo>
                    <a:pt x="53732" y="28687"/>
                  </a:lnTo>
                  <a:lnTo>
                    <a:pt x="53899" y="28687"/>
                  </a:lnTo>
                  <a:lnTo>
                    <a:pt x="53920" y="28750"/>
                  </a:lnTo>
                  <a:lnTo>
                    <a:pt x="53899" y="28833"/>
                  </a:lnTo>
                  <a:lnTo>
                    <a:pt x="53899" y="28875"/>
                  </a:lnTo>
                  <a:lnTo>
                    <a:pt x="54025" y="28959"/>
                  </a:lnTo>
                  <a:lnTo>
                    <a:pt x="54067" y="29064"/>
                  </a:lnTo>
                  <a:lnTo>
                    <a:pt x="54151" y="29147"/>
                  </a:lnTo>
                  <a:lnTo>
                    <a:pt x="54171" y="29210"/>
                  </a:lnTo>
                  <a:lnTo>
                    <a:pt x="54234" y="29252"/>
                  </a:lnTo>
                  <a:lnTo>
                    <a:pt x="54255" y="29356"/>
                  </a:lnTo>
                  <a:lnTo>
                    <a:pt x="54339" y="29398"/>
                  </a:lnTo>
                  <a:lnTo>
                    <a:pt x="54339" y="29461"/>
                  </a:lnTo>
                  <a:lnTo>
                    <a:pt x="54318" y="29503"/>
                  </a:lnTo>
                  <a:lnTo>
                    <a:pt x="54339" y="29524"/>
                  </a:lnTo>
                  <a:lnTo>
                    <a:pt x="54381" y="29503"/>
                  </a:lnTo>
                  <a:lnTo>
                    <a:pt x="54443" y="29587"/>
                  </a:lnTo>
                  <a:lnTo>
                    <a:pt x="54464" y="29670"/>
                  </a:lnTo>
                  <a:lnTo>
                    <a:pt x="54569" y="29817"/>
                  </a:lnTo>
                  <a:lnTo>
                    <a:pt x="54778" y="29963"/>
                  </a:lnTo>
                  <a:lnTo>
                    <a:pt x="54799" y="30047"/>
                  </a:lnTo>
                  <a:lnTo>
                    <a:pt x="54841" y="30152"/>
                  </a:lnTo>
                  <a:lnTo>
                    <a:pt x="54883" y="30193"/>
                  </a:lnTo>
                  <a:lnTo>
                    <a:pt x="54883" y="30298"/>
                  </a:lnTo>
                  <a:lnTo>
                    <a:pt x="54967" y="30319"/>
                  </a:lnTo>
                  <a:lnTo>
                    <a:pt x="55008" y="30319"/>
                  </a:lnTo>
                  <a:lnTo>
                    <a:pt x="55050" y="30424"/>
                  </a:lnTo>
                  <a:lnTo>
                    <a:pt x="55050" y="30507"/>
                  </a:lnTo>
                  <a:lnTo>
                    <a:pt x="55092" y="30612"/>
                  </a:lnTo>
                  <a:lnTo>
                    <a:pt x="55218" y="30737"/>
                  </a:lnTo>
                  <a:lnTo>
                    <a:pt x="55322" y="30758"/>
                  </a:lnTo>
                  <a:lnTo>
                    <a:pt x="55385" y="30842"/>
                  </a:lnTo>
                  <a:lnTo>
                    <a:pt x="55469" y="30842"/>
                  </a:lnTo>
                  <a:lnTo>
                    <a:pt x="55511" y="30821"/>
                  </a:lnTo>
                  <a:lnTo>
                    <a:pt x="55573" y="30842"/>
                  </a:lnTo>
                  <a:lnTo>
                    <a:pt x="55615" y="30821"/>
                  </a:lnTo>
                  <a:lnTo>
                    <a:pt x="55741" y="30842"/>
                  </a:lnTo>
                  <a:lnTo>
                    <a:pt x="55803" y="30779"/>
                  </a:lnTo>
                  <a:lnTo>
                    <a:pt x="55887" y="30779"/>
                  </a:lnTo>
                  <a:lnTo>
                    <a:pt x="55887" y="30821"/>
                  </a:lnTo>
                  <a:lnTo>
                    <a:pt x="55824" y="30863"/>
                  </a:lnTo>
                  <a:lnTo>
                    <a:pt x="55845" y="30905"/>
                  </a:lnTo>
                  <a:lnTo>
                    <a:pt x="55992" y="30905"/>
                  </a:lnTo>
                  <a:lnTo>
                    <a:pt x="56034" y="30926"/>
                  </a:lnTo>
                  <a:lnTo>
                    <a:pt x="56055" y="30968"/>
                  </a:lnTo>
                  <a:lnTo>
                    <a:pt x="56138" y="31030"/>
                  </a:lnTo>
                  <a:lnTo>
                    <a:pt x="56159" y="30968"/>
                  </a:lnTo>
                  <a:lnTo>
                    <a:pt x="56222" y="30947"/>
                  </a:lnTo>
                  <a:lnTo>
                    <a:pt x="56264" y="30968"/>
                  </a:lnTo>
                  <a:lnTo>
                    <a:pt x="56306" y="30905"/>
                  </a:lnTo>
                  <a:lnTo>
                    <a:pt x="56348" y="30905"/>
                  </a:lnTo>
                  <a:lnTo>
                    <a:pt x="56410" y="30947"/>
                  </a:lnTo>
                  <a:lnTo>
                    <a:pt x="56431" y="31009"/>
                  </a:lnTo>
                  <a:lnTo>
                    <a:pt x="56473" y="31072"/>
                  </a:lnTo>
                  <a:lnTo>
                    <a:pt x="56536" y="31072"/>
                  </a:lnTo>
                  <a:lnTo>
                    <a:pt x="56557" y="31135"/>
                  </a:lnTo>
                  <a:lnTo>
                    <a:pt x="56620" y="31177"/>
                  </a:lnTo>
                  <a:lnTo>
                    <a:pt x="56640" y="31177"/>
                  </a:lnTo>
                  <a:lnTo>
                    <a:pt x="56682" y="31240"/>
                  </a:lnTo>
                  <a:lnTo>
                    <a:pt x="56724" y="31281"/>
                  </a:lnTo>
                  <a:lnTo>
                    <a:pt x="56850" y="31344"/>
                  </a:lnTo>
                  <a:lnTo>
                    <a:pt x="56871" y="31365"/>
                  </a:lnTo>
                  <a:lnTo>
                    <a:pt x="56933" y="31365"/>
                  </a:lnTo>
                  <a:lnTo>
                    <a:pt x="56975" y="31407"/>
                  </a:lnTo>
                  <a:lnTo>
                    <a:pt x="57059" y="31449"/>
                  </a:lnTo>
                  <a:lnTo>
                    <a:pt x="57122" y="31407"/>
                  </a:lnTo>
                  <a:lnTo>
                    <a:pt x="57184" y="31407"/>
                  </a:lnTo>
                  <a:lnTo>
                    <a:pt x="57247" y="31365"/>
                  </a:lnTo>
                  <a:lnTo>
                    <a:pt x="57289" y="31365"/>
                  </a:lnTo>
                  <a:lnTo>
                    <a:pt x="57352" y="31386"/>
                  </a:lnTo>
                  <a:lnTo>
                    <a:pt x="57352" y="31470"/>
                  </a:lnTo>
                  <a:lnTo>
                    <a:pt x="57289" y="31553"/>
                  </a:lnTo>
                  <a:lnTo>
                    <a:pt x="57289" y="31637"/>
                  </a:lnTo>
                  <a:lnTo>
                    <a:pt x="57289" y="31700"/>
                  </a:lnTo>
                  <a:lnTo>
                    <a:pt x="57394" y="31700"/>
                  </a:lnTo>
                  <a:lnTo>
                    <a:pt x="57436" y="31805"/>
                  </a:lnTo>
                  <a:lnTo>
                    <a:pt x="57456" y="31909"/>
                  </a:lnTo>
                  <a:lnTo>
                    <a:pt x="57436" y="32014"/>
                  </a:lnTo>
                  <a:lnTo>
                    <a:pt x="57394" y="32056"/>
                  </a:lnTo>
                  <a:lnTo>
                    <a:pt x="57394" y="32118"/>
                  </a:lnTo>
                  <a:lnTo>
                    <a:pt x="57498" y="32265"/>
                  </a:lnTo>
                  <a:lnTo>
                    <a:pt x="57561" y="32286"/>
                  </a:lnTo>
                  <a:lnTo>
                    <a:pt x="57645" y="32390"/>
                  </a:lnTo>
                  <a:lnTo>
                    <a:pt x="57666" y="32432"/>
                  </a:lnTo>
                  <a:lnTo>
                    <a:pt x="57749" y="32411"/>
                  </a:lnTo>
                  <a:lnTo>
                    <a:pt x="57812" y="32369"/>
                  </a:lnTo>
                  <a:lnTo>
                    <a:pt x="57896" y="32369"/>
                  </a:lnTo>
                  <a:lnTo>
                    <a:pt x="57938" y="32432"/>
                  </a:lnTo>
                  <a:lnTo>
                    <a:pt x="57980" y="32516"/>
                  </a:lnTo>
                  <a:lnTo>
                    <a:pt x="58042" y="32495"/>
                  </a:lnTo>
                  <a:lnTo>
                    <a:pt x="58105" y="32432"/>
                  </a:lnTo>
                  <a:lnTo>
                    <a:pt x="58189" y="32474"/>
                  </a:lnTo>
                  <a:lnTo>
                    <a:pt x="58231" y="32432"/>
                  </a:lnTo>
                  <a:lnTo>
                    <a:pt x="58398" y="32411"/>
                  </a:lnTo>
                  <a:lnTo>
                    <a:pt x="58461" y="32328"/>
                  </a:lnTo>
                  <a:lnTo>
                    <a:pt x="58524" y="32307"/>
                  </a:lnTo>
                  <a:lnTo>
                    <a:pt x="58524" y="32244"/>
                  </a:lnTo>
                  <a:lnTo>
                    <a:pt x="58544" y="32160"/>
                  </a:lnTo>
                  <a:lnTo>
                    <a:pt x="58628" y="32097"/>
                  </a:lnTo>
                  <a:lnTo>
                    <a:pt x="58628" y="31993"/>
                  </a:lnTo>
                  <a:lnTo>
                    <a:pt x="58649" y="31909"/>
                  </a:lnTo>
                  <a:lnTo>
                    <a:pt x="58837" y="31909"/>
                  </a:lnTo>
                  <a:lnTo>
                    <a:pt x="58858" y="31805"/>
                  </a:lnTo>
                  <a:lnTo>
                    <a:pt x="58921" y="31805"/>
                  </a:lnTo>
                  <a:lnTo>
                    <a:pt x="58963" y="31784"/>
                  </a:lnTo>
                  <a:lnTo>
                    <a:pt x="59005" y="31700"/>
                  </a:lnTo>
                  <a:lnTo>
                    <a:pt x="59047" y="31658"/>
                  </a:lnTo>
                  <a:lnTo>
                    <a:pt x="59151" y="31658"/>
                  </a:lnTo>
                  <a:lnTo>
                    <a:pt x="59214" y="31595"/>
                  </a:lnTo>
                  <a:lnTo>
                    <a:pt x="59319" y="31658"/>
                  </a:lnTo>
                  <a:lnTo>
                    <a:pt x="59361" y="31700"/>
                  </a:lnTo>
                  <a:lnTo>
                    <a:pt x="59465" y="31700"/>
                  </a:lnTo>
                  <a:lnTo>
                    <a:pt x="59486" y="31763"/>
                  </a:lnTo>
                  <a:lnTo>
                    <a:pt x="59549" y="31867"/>
                  </a:lnTo>
                  <a:lnTo>
                    <a:pt x="59486" y="31909"/>
                  </a:lnTo>
                  <a:lnTo>
                    <a:pt x="59528" y="31972"/>
                  </a:lnTo>
                  <a:lnTo>
                    <a:pt x="59633" y="32077"/>
                  </a:lnTo>
                  <a:lnTo>
                    <a:pt x="59633" y="32139"/>
                  </a:lnTo>
                  <a:lnTo>
                    <a:pt x="59674" y="32202"/>
                  </a:lnTo>
                  <a:lnTo>
                    <a:pt x="59758" y="32244"/>
                  </a:lnTo>
                  <a:lnTo>
                    <a:pt x="59737" y="32390"/>
                  </a:lnTo>
                  <a:lnTo>
                    <a:pt x="59737" y="32495"/>
                  </a:lnTo>
                  <a:lnTo>
                    <a:pt x="59695" y="32537"/>
                  </a:lnTo>
                  <a:lnTo>
                    <a:pt x="59633" y="32558"/>
                  </a:lnTo>
                  <a:lnTo>
                    <a:pt x="59549" y="32662"/>
                  </a:lnTo>
                  <a:lnTo>
                    <a:pt x="59549" y="32725"/>
                  </a:lnTo>
                  <a:lnTo>
                    <a:pt x="59591" y="32809"/>
                  </a:lnTo>
                  <a:lnTo>
                    <a:pt x="59633" y="32830"/>
                  </a:lnTo>
                  <a:lnTo>
                    <a:pt x="59633" y="32934"/>
                  </a:lnTo>
                  <a:lnTo>
                    <a:pt x="59591" y="33018"/>
                  </a:lnTo>
                  <a:lnTo>
                    <a:pt x="59633" y="33060"/>
                  </a:lnTo>
                  <a:lnTo>
                    <a:pt x="59674" y="33081"/>
                  </a:lnTo>
                  <a:lnTo>
                    <a:pt x="59674" y="33144"/>
                  </a:lnTo>
                  <a:lnTo>
                    <a:pt x="59695" y="33185"/>
                  </a:lnTo>
                  <a:lnTo>
                    <a:pt x="59695" y="33248"/>
                  </a:lnTo>
                  <a:lnTo>
                    <a:pt x="59674" y="33269"/>
                  </a:lnTo>
                  <a:lnTo>
                    <a:pt x="59653" y="33290"/>
                  </a:lnTo>
                  <a:lnTo>
                    <a:pt x="59653" y="33437"/>
                  </a:lnTo>
                  <a:lnTo>
                    <a:pt x="59695" y="33562"/>
                  </a:lnTo>
                  <a:lnTo>
                    <a:pt x="59737" y="33604"/>
                  </a:lnTo>
                  <a:lnTo>
                    <a:pt x="59737" y="33667"/>
                  </a:lnTo>
                  <a:lnTo>
                    <a:pt x="59674" y="33709"/>
                  </a:lnTo>
                  <a:lnTo>
                    <a:pt x="59653" y="33792"/>
                  </a:lnTo>
                  <a:lnTo>
                    <a:pt x="59674" y="33855"/>
                  </a:lnTo>
                  <a:lnTo>
                    <a:pt x="59674" y="33897"/>
                  </a:lnTo>
                  <a:lnTo>
                    <a:pt x="59695" y="33960"/>
                  </a:lnTo>
                  <a:lnTo>
                    <a:pt x="59633" y="34001"/>
                  </a:lnTo>
                  <a:lnTo>
                    <a:pt x="59591" y="34022"/>
                  </a:lnTo>
                  <a:lnTo>
                    <a:pt x="59633" y="34085"/>
                  </a:lnTo>
                  <a:lnTo>
                    <a:pt x="59653" y="34169"/>
                  </a:lnTo>
                  <a:lnTo>
                    <a:pt x="59633" y="34211"/>
                  </a:lnTo>
                  <a:lnTo>
                    <a:pt x="59570" y="34315"/>
                  </a:lnTo>
                  <a:lnTo>
                    <a:pt x="59591" y="34378"/>
                  </a:lnTo>
                  <a:lnTo>
                    <a:pt x="59633" y="34420"/>
                  </a:lnTo>
                  <a:lnTo>
                    <a:pt x="59591" y="34483"/>
                  </a:lnTo>
                  <a:lnTo>
                    <a:pt x="59591" y="34525"/>
                  </a:lnTo>
                  <a:lnTo>
                    <a:pt x="59633" y="34587"/>
                  </a:lnTo>
                  <a:lnTo>
                    <a:pt x="59653" y="34650"/>
                  </a:lnTo>
                  <a:lnTo>
                    <a:pt x="59591" y="34713"/>
                  </a:lnTo>
                  <a:lnTo>
                    <a:pt x="59549" y="34713"/>
                  </a:lnTo>
                  <a:lnTo>
                    <a:pt x="59486" y="34692"/>
                  </a:lnTo>
                  <a:lnTo>
                    <a:pt x="59130" y="34608"/>
                  </a:lnTo>
                  <a:lnTo>
                    <a:pt x="59047" y="34587"/>
                  </a:lnTo>
                  <a:lnTo>
                    <a:pt x="58942" y="34546"/>
                  </a:lnTo>
                  <a:lnTo>
                    <a:pt x="58900" y="34546"/>
                  </a:lnTo>
                  <a:lnTo>
                    <a:pt x="58796" y="34713"/>
                  </a:lnTo>
                  <a:lnTo>
                    <a:pt x="58754" y="34797"/>
                  </a:lnTo>
                  <a:lnTo>
                    <a:pt x="58712" y="34859"/>
                  </a:lnTo>
                  <a:lnTo>
                    <a:pt x="58628" y="34859"/>
                  </a:lnTo>
                  <a:lnTo>
                    <a:pt x="58544" y="34922"/>
                  </a:lnTo>
                  <a:lnTo>
                    <a:pt x="58524" y="34964"/>
                  </a:lnTo>
                  <a:lnTo>
                    <a:pt x="58586" y="35069"/>
                  </a:lnTo>
                  <a:lnTo>
                    <a:pt x="58712" y="35278"/>
                  </a:lnTo>
                  <a:lnTo>
                    <a:pt x="58733" y="35362"/>
                  </a:lnTo>
                  <a:lnTo>
                    <a:pt x="58754" y="35445"/>
                  </a:lnTo>
                  <a:lnTo>
                    <a:pt x="58837" y="35550"/>
                  </a:lnTo>
                  <a:lnTo>
                    <a:pt x="58837" y="35654"/>
                  </a:lnTo>
                  <a:lnTo>
                    <a:pt x="58837" y="35780"/>
                  </a:lnTo>
                  <a:lnTo>
                    <a:pt x="58837" y="35885"/>
                  </a:lnTo>
                  <a:lnTo>
                    <a:pt x="58837" y="36094"/>
                  </a:lnTo>
                  <a:lnTo>
                    <a:pt x="58921" y="36157"/>
                  </a:lnTo>
                  <a:lnTo>
                    <a:pt x="58921" y="36261"/>
                  </a:lnTo>
                  <a:lnTo>
                    <a:pt x="58921" y="36366"/>
                  </a:lnTo>
                  <a:lnTo>
                    <a:pt x="58900" y="36408"/>
                  </a:lnTo>
                  <a:lnTo>
                    <a:pt x="58900" y="36491"/>
                  </a:lnTo>
                  <a:lnTo>
                    <a:pt x="58921" y="36533"/>
                  </a:lnTo>
                  <a:lnTo>
                    <a:pt x="58921" y="36638"/>
                  </a:lnTo>
                  <a:lnTo>
                    <a:pt x="58858" y="36638"/>
                  </a:lnTo>
                  <a:lnTo>
                    <a:pt x="58733" y="36617"/>
                  </a:lnTo>
                  <a:lnTo>
                    <a:pt x="58649" y="36680"/>
                  </a:lnTo>
                  <a:lnTo>
                    <a:pt x="58649" y="36722"/>
                  </a:lnTo>
                  <a:lnTo>
                    <a:pt x="58691" y="36826"/>
                  </a:lnTo>
                  <a:lnTo>
                    <a:pt x="58733" y="36847"/>
                  </a:lnTo>
                  <a:lnTo>
                    <a:pt x="58733" y="36931"/>
                  </a:lnTo>
                  <a:lnTo>
                    <a:pt x="58733" y="36952"/>
                  </a:lnTo>
                  <a:lnTo>
                    <a:pt x="58837" y="37098"/>
                  </a:lnTo>
                  <a:lnTo>
                    <a:pt x="58858" y="37098"/>
                  </a:lnTo>
                  <a:lnTo>
                    <a:pt x="58921" y="36931"/>
                  </a:lnTo>
                  <a:lnTo>
                    <a:pt x="59068" y="36910"/>
                  </a:lnTo>
                  <a:lnTo>
                    <a:pt x="59130" y="36952"/>
                  </a:lnTo>
                  <a:lnTo>
                    <a:pt x="59172" y="36784"/>
                  </a:lnTo>
                  <a:lnTo>
                    <a:pt x="59256" y="36722"/>
                  </a:lnTo>
                  <a:lnTo>
                    <a:pt x="59256" y="36512"/>
                  </a:lnTo>
                  <a:lnTo>
                    <a:pt x="59361" y="36429"/>
                  </a:lnTo>
                  <a:lnTo>
                    <a:pt x="59361" y="36324"/>
                  </a:lnTo>
                  <a:lnTo>
                    <a:pt x="59381" y="36282"/>
                  </a:lnTo>
                  <a:lnTo>
                    <a:pt x="59528" y="36366"/>
                  </a:lnTo>
                  <a:lnTo>
                    <a:pt x="59653" y="36303"/>
                  </a:lnTo>
                  <a:lnTo>
                    <a:pt x="59695" y="36366"/>
                  </a:lnTo>
                  <a:lnTo>
                    <a:pt x="59695" y="36575"/>
                  </a:lnTo>
                  <a:lnTo>
                    <a:pt x="59884" y="36617"/>
                  </a:lnTo>
                  <a:lnTo>
                    <a:pt x="60072" y="36722"/>
                  </a:lnTo>
                  <a:lnTo>
                    <a:pt x="60114" y="36680"/>
                  </a:lnTo>
                  <a:lnTo>
                    <a:pt x="60197" y="36742"/>
                  </a:lnTo>
                  <a:lnTo>
                    <a:pt x="60323" y="36617"/>
                  </a:lnTo>
                  <a:lnTo>
                    <a:pt x="60490" y="36596"/>
                  </a:lnTo>
                  <a:lnTo>
                    <a:pt x="60511" y="36512"/>
                  </a:lnTo>
                  <a:lnTo>
                    <a:pt x="60595" y="36512"/>
                  </a:lnTo>
                  <a:lnTo>
                    <a:pt x="60679" y="36366"/>
                  </a:lnTo>
                  <a:lnTo>
                    <a:pt x="60846" y="36115"/>
                  </a:lnTo>
                  <a:lnTo>
                    <a:pt x="60825" y="36073"/>
                  </a:lnTo>
                  <a:lnTo>
                    <a:pt x="60951" y="36010"/>
                  </a:lnTo>
                  <a:lnTo>
                    <a:pt x="60951" y="35926"/>
                  </a:lnTo>
                  <a:lnTo>
                    <a:pt x="60909" y="35780"/>
                  </a:lnTo>
                  <a:lnTo>
                    <a:pt x="60993" y="35822"/>
                  </a:lnTo>
                  <a:lnTo>
                    <a:pt x="60993" y="35843"/>
                  </a:lnTo>
                  <a:lnTo>
                    <a:pt x="61118" y="35654"/>
                  </a:lnTo>
                  <a:lnTo>
                    <a:pt x="61055" y="35550"/>
                  </a:lnTo>
                  <a:lnTo>
                    <a:pt x="61118" y="35529"/>
                  </a:lnTo>
                  <a:lnTo>
                    <a:pt x="61118" y="35341"/>
                  </a:lnTo>
                  <a:lnTo>
                    <a:pt x="61223" y="35299"/>
                  </a:lnTo>
                  <a:lnTo>
                    <a:pt x="61223" y="35194"/>
                  </a:lnTo>
                  <a:lnTo>
                    <a:pt x="61369" y="35090"/>
                  </a:lnTo>
                  <a:lnTo>
                    <a:pt x="61411" y="35027"/>
                  </a:lnTo>
                  <a:lnTo>
                    <a:pt x="61348" y="34985"/>
                  </a:lnTo>
                  <a:lnTo>
                    <a:pt x="61369" y="34838"/>
                  </a:lnTo>
                  <a:lnTo>
                    <a:pt x="61453" y="34818"/>
                  </a:lnTo>
                  <a:lnTo>
                    <a:pt x="61557" y="34315"/>
                  </a:lnTo>
                  <a:lnTo>
                    <a:pt x="61683" y="34169"/>
                  </a:lnTo>
                  <a:lnTo>
                    <a:pt x="61683" y="34064"/>
                  </a:lnTo>
                  <a:lnTo>
                    <a:pt x="61829" y="33960"/>
                  </a:lnTo>
                  <a:lnTo>
                    <a:pt x="61850" y="33834"/>
                  </a:lnTo>
                  <a:lnTo>
                    <a:pt x="61976" y="33667"/>
                  </a:lnTo>
                  <a:lnTo>
                    <a:pt x="61976" y="33541"/>
                  </a:lnTo>
                  <a:lnTo>
                    <a:pt x="61934" y="33520"/>
                  </a:lnTo>
                  <a:lnTo>
                    <a:pt x="61892" y="33353"/>
                  </a:lnTo>
                  <a:lnTo>
                    <a:pt x="62039" y="33227"/>
                  </a:lnTo>
                  <a:lnTo>
                    <a:pt x="61976" y="32955"/>
                  </a:lnTo>
                  <a:lnTo>
                    <a:pt x="62081" y="32830"/>
                  </a:lnTo>
                  <a:lnTo>
                    <a:pt x="62081" y="32746"/>
                  </a:lnTo>
                  <a:lnTo>
                    <a:pt x="62039" y="32746"/>
                  </a:lnTo>
                  <a:lnTo>
                    <a:pt x="62101" y="32579"/>
                  </a:lnTo>
                  <a:lnTo>
                    <a:pt x="62101" y="32411"/>
                  </a:lnTo>
                  <a:lnTo>
                    <a:pt x="62206" y="32307"/>
                  </a:lnTo>
                  <a:lnTo>
                    <a:pt x="62206" y="32118"/>
                  </a:lnTo>
                  <a:lnTo>
                    <a:pt x="62185" y="32097"/>
                  </a:lnTo>
                  <a:lnTo>
                    <a:pt x="62164" y="31909"/>
                  </a:lnTo>
                  <a:lnTo>
                    <a:pt x="62248" y="31742"/>
                  </a:lnTo>
                  <a:lnTo>
                    <a:pt x="62248" y="31574"/>
                  </a:lnTo>
                  <a:lnTo>
                    <a:pt x="62394" y="31386"/>
                  </a:lnTo>
                  <a:lnTo>
                    <a:pt x="62394" y="31240"/>
                  </a:lnTo>
                  <a:lnTo>
                    <a:pt x="62353" y="31135"/>
                  </a:lnTo>
                  <a:lnTo>
                    <a:pt x="62353" y="30947"/>
                  </a:lnTo>
                  <a:lnTo>
                    <a:pt x="62394" y="30905"/>
                  </a:lnTo>
                  <a:lnTo>
                    <a:pt x="62394" y="30758"/>
                  </a:lnTo>
                  <a:lnTo>
                    <a:pt x="62311" y="30758"/>
                  </a:lnTo>
                  <a:lnTo>
                    <a:pt x="62269" y="30486"/>
                  </a:lnTo>
                  <a:lnTo>
                    <a:pt x="62269" y="30403"/>
                  </a:lnTo>
                  <a:lnTo>
                    <a:pt x="62248" y="30319"/>
                  </a:lnTo>
                  <a:lnTo>
                    <a:pt x="62248" y="30110"/>
                  </a:lnTo>
                  <a:lnTo>
                    <a:pt x="62081" y="29921"/>
                  </a:lnTo>
                  <a:lnTo>
                    <a:pt x="62039" y="29921"/>
                  </a:lnTo>
                  <a:lnTo>
                    <a:pt x="61976" y="29817"/>
                  </a:lnTo>
                  <a:lnTo>
                    <a:pt x="62039" y="29775"/>
                  </a:lnTo>
                  <a:lnTo>
                    <a:pt x="62101" y="29608"/>
                  </a:lnTo>
                  <a:lnTo>
                    <a:pt x="62101" y="29566"/>
                  </a:lnTo>
                  <a:lnTo>
                    <a:pt x="61997" y="29649"/>
                  </a:lnTo>
                  <a:lnTo>
                    <a:pt x="61892" y="29608"/>
                  </a:lnTo>
                  <a:lnTo>
                    <a:pt x="61788" y="29231"/>
                  </a:lnTo>
                  <a:lnTo>
                    <a:pt x="61788" y="29126"/>
                  </a:lnTo>
                  <a:lnTo>
                    <a:pt x="61767" y="29043"/>
                  </a:lnTo>
                  <a:lnTo>
                    <a:pt x="61746" y="28833"/>
                  </a:lnTo>
                  <a:lnTo>
                    <a:pt x="61788" y="28750"/>
                  </a:lnTo>
                  <a:lnTo>
                    <a:pt x="61683" y="28457"/>
                  </a:lnTo>
                  <a:lnTo>
                    <a:pt x="61767" y="28394"/>
                  </a:lnTo>
                  <a:lnTo>
                    <a:pt x="61725" y="28352"/>
                  </a:lnTo>
                  <a:lnTo>
                    <a:pt x="61746" y="28310"/>
                  </a:lnTo>
                  <a:lnTo>
                    <a:pt x="61746" y="28227"/>
                  </a:lnTo>
                  <a:lnTo>
                    <a:pt x="61683" y="28185"/>
                  </a:lnTo>
                  <a:lnTo>
                    <a:pt x="61746" y="28080"/>
                  </a:lnTo>
                  <a:lnTo>
                    <a:pt x="61683" y="27975"/>
                  </a:lnTo>
                  <a:lnTo>
                    <a:pt x="61683" y="27892"/>
                  </a:lnTo>
                  <a:lnTo>
                    <a:pt x="61767" y="27829"/>
                  </a:lnTo>
                  <a:lnTo>
                    <a:pt x="61662" y="27766"/>
                  </a:lnTo>
                  <a:lnTo>
                    <a:pt x="61641" y="27620"/>
                  </a:lnTo>
                  <a:lnTo>
                    <a:pt x="61683" y="27557"/>
                  </a:lnTo>
                  <a:lnTo>
                    <a:pt x="61662" y="27452"/>
                  </a:lnTo>
                  <a:lnTo>
                    <a:pt x="61578" y="27515"/>
                  </a:lnTo>
                  <a:lnTo>
                    <a:pt x="61474" y="27494"/>
                  </a:lnTo>
                  <a:lnTo>
                    <a:pt x="61348" y="27390"/>
                  </a:lnTo>
                  <a:lnTo>
                    <a:pt x="61348" y="27264"/>
                  </a:lnTo>
                  <a:lnTo>
                    <a:pt x="61411" y="27180"/>
                  </a:lnTo>
                  <a:lnTo>
                    <a:pt x="61411" y="27076"/>
                  </a:lnTo>
                  <a:lnTo>
                    <a:pt x="61244" y="26887"/>
                  </a:lnTo>
                  <a:lnTo>
                    <a:pt x="61160" y="26887"/>
                  </a:lnTo>
                  <a:lnTo>
                    <a:pt x="61055" y="26762"/>
                  </a:lnTo>
                  <a:lnTo>
                    <a:pt x="61139" y="26720"/>
                  </a:lnTo>
                  <a:lnTo>
                    <a:pt x="61139" y="26615"/>
                  </a:lnTo>
                  <a:lnTo>
                    <a:pt x="61202" y="26511"/>
                  </a:lnTo>
                  <a:lnTo>
                    <a:pt x="61097" y="26323"/>
                  </a:lnTo>
                  <a:lnTo>
                    <a:pt x="61013" y="26323"/>
                  </a:lnTo>
                  <a:lnTo>
                    <a:pt x="60930" y="26239"/>
                  </a:lnTo>
                  <a:lnTo>
                    <a:pt x="60825" y="26218"/>
                  </a:lnTo>
                  <a:lnTo>
                    <a:pt x="60804" y="26134"/>
                  </a:lnTo>
                  <a:lnTo>
                    <a:pt x="60532" y="26051"/>
                  </a:lnTo>
                  <a:lnTo>
                    <a:pt x="60490" y="25988"/>
                  </a:lnTo>
                  <a:lnTo>
                    <a:pt x="60323" y="25946"/>
                  </a:lnTo>
                  <a:lnTo>
                    <a:pt x="60260" y="25904"/>
                  </a:lnTo>
                  <a:lnTo>
                    <a:pt x="60197" y="25779"/>
                  </a:lnTo>
                  <a:lnTo>
                    <a:pt x="60114" y="25695"/>
                  </a:lnTo>
                  <a:lnTo>
                    <a:pt x="59988" y="25695"/>
                  </a:lnTo>
                  <a:lnTo>
                    <a:pt x="59863" y="25590"/>
                  </a:lnTo>
                  <a:lnTo>
                    <a:pt x="59737" y="25695"/>
                  </a:lnTo>
                  <a:lnTo>
                    <a:pt x="59633" y="25695"/>
                  </a:lnTo>
                  <a:lnTo>
                    <a:pt x="59570" y="25779"/>
                  </a:lnTo>
                  <a:lnTo>
                    <a:pt x="59486" y="25779"/>
                  </a:lnTo>
                  <a:lnTo>
                    <a:pt x="59444" y="25716"/>
                  </a:lnTo>
                  <a:lnTo>
                    <a:pt x="59444" y="25674"/>
                  </a:lnTo>
                  <a:lnTo>
                    <a:pt x="59340" y="25611"/>
                  </a:lnTo>
                  <a:lnTo>
                    <a:pt x="59235" y="25611"/>
                  </a:lnTo>
                  <a:lnTo>
                    <a:pt x="59277" y="25799"/>
                  </a:lnTo>
                  <a:lnTo>
                    <a:pt x="59381" y="25904"/>
                  </a:lnTo>
                  <a:lnTo>
                    <a:pt x="59340" y="26009"/>
                  </a:lnTo>
                  <a:lnTo>
                    <a:pt x="59381" y="26197"/>
                  </a:lnTo>
                  <a:lnTo>
                    <a:pt x="59340" y="26343"/>
                  </a:lnTo>
                  <a:lnTo>
                    <a:pt x="59256" y="26406"/>
                  </a:lnTo>
                  <a:lnTo>
                    <a:pt x="59256" y="26239"/>
                  </a:lnTo>
                  <a:lnTo>
                    <a:pt x="59277" y="26113"/>
                  </a:lnTo>
                  <a:lnTo>
                    <a:pt x="59214" y="25946"/>
                  </a:lnTo>
                  <a:lnTo>
                    <a:pt x="59151" y="26030"/>
                  </a:lnTo>
                  <a:lnTo>
                    <a:pt x="59172" y="26134"/>
                  </a:lnTo>
                  <a:lnTo>
                    <a:pt x="59130" y="26323"/>
                  </a:lnTo>
                  <a:lnTo>
                    <a:pt x="59005" y="26406"/>
                  </a:lnTo>
                  <a:lnTo>
                    <a:pt x="58733" y="26427"/>
                  </a:lnTo>
                  <a:lnTo>
                    <a:pt x="58712" y="26364"/>
                  </a:lnTo>
                  <a:lnTo>
                    <a:pt x="58816" y="26302"/>
                  </a:lnTo>
                  <a:lnTo>
                    <a:pt x="58858" y="26302"/>
                  </a:lnTo>
                  <a:lnTo>
                    <a:pt x="58858" y="26134"/>
                  </a:lnTo>
                  <a:lnTo>
                    <a:pt x="58921" y="26051"/>
                  </a:lnTo>
                  <a:lnTo>
                    <a:pt x="58963" y="26009"/>
                  </a:lnTo>
                  <a:lnTo>
                    <a:pt x="58837" y="26009"/>
                  </a:lnTo>
                  <a:lnTo>
                    <a:pt x="58796" y="26051"/>
                  </a:lnTo>
                  <a:lnTo>
                    <a:pt x="58733" y="26009"/>
                  </a:lnTo>
                  <a:lnTo>
                    <a:pt x="58649" y="26030"/>
                  </a:lnTo>
                  <a:lnTo>
                    <a:pt x="58607" y="26134"/>
                  </a:lnTo>
                  <a:lnTo>
                    <a:pt x="58524" y="26197"/>
                  </a:lnTo>
                  <a:lnTo>
                    <a:pt x="58503" y="26197"/>
                  </a:lnTo>
                  <a:lnTo>
                    <a:pt x="58419" y="26302"/>
                  </a:lnTo>
                  <a:lnTo>
                    <a:pt x="58272" y="26155"/>
                  </a:lnTo>
                  <a:lnTo>
                    <a:pt x="58293" y="26009"/>
                  </a:lnTo>
                  <a:lnTo>
                    <a:pt x="58231" y="25820"/>
                  </a:lnTo>
                  <a:lnTo>
                    <a:pt x="58105" y="25632"/>
                  </a:lnTo>
                  <a:lnTo>
                    <a:pt x="58105" y="25339"/>
                  </a:lnTo>
                  <a:lnTo>
                    <a:pt x="57980" y="25381"/>
                  </a:lnTo>
                  <a:lnTo>
                    <a:pt x="57917" y="25381"/>
                  </a:lnTo>
                  <a:lnTo>
                    <a:pt x="57812" y="25423"/>
                  </a:lnTo>
                  <a:lnTo>
                    <a:pt x="57749" y="25465"/>
                  </a:lnTo>
                  <a:lnTo>
                    <a:pt x="57603" y="25548"/>
                  </a:lnTo>
                  <a:lnTo>
                    <a:pt x="57498" y="25548"/>
                  </a:lnTo>
                  <a:lnTo>
                    <a:pt x="57394" y="25486"/>
                  </a:lnTo>
                  <a:lnTo>
                    <a:pt x="57289" y="25527"/>
                  </a:lnTo>
                  <a:lnTo>
                    <a:pt x="57184" y="25444"/>
                  </a:lnTo>
                  <a:lnTo>
                    <a:pt x="57143" y="25339"/>
                  </a:lnTo>
                  <a:lnTo>
                    <a:pt x="57184" y="25255"/>
                  </a:lnTo>
                  <a:lnTo>
                    <a:pt x="57226" y="25109"/>
                  </a:lnTo>
                  <a:lnTo>
                    <a:pt x="57331" y="24942"/>
                  </a:lnTo>
                  <a:lnTo>
                    <a:pt x="57477" y="24774"/>
                  </a:lnTo>
                  <a:lnTo>
                    <a:pt x="57477" y="24586"/>
                  </a:lnTo>
                  <a:lnTo>
                    <a:pt x="57666" y="24439"/>
                  </a:lnTo>
                  <a:lnTo>
                    <a:pt x="57666" y="24272"/>
                  </a:lnTo>
                  <a:lnTo>
                    <a:pt x="57708" y="24251"/>
                  </a:lnTo>
                  <a:lnTo>
                    <a:pt x="57708" y="24188"/>
                  </a:lnTo>
                  <a:lnTo>
                    <a:pt x="57812" y="24021"/>
                  </a:lnTo>
                  <a:lnTo>
                    <a:pt x="57854" y="23874"/>
                  </a:lnTo>
                  <a:lnTo>
                    <a:pt x="57917" y="23749"/>
                  </a:lnTo>
                  <a:lnTo>
                    <a:pt x="57875" y="23623"/>
                  </a:lnTo>
                  <a:lnTo>
                    <a:pt x="57917" y="23540"/>
                  </a:lnTo>
                  <a:lnTo>
                    <a:pt x="57917" y="23330"/>
                  </a:lnTo>
                  <a:lnTo>
                    <a:pt x="57980" y="23038"/>
                  </a:lnTo>
                  <a:lnTo>
                    <a:pt x="58021" y="23038"/>
                  </a:lnTo>
                  <a:lnTo>
                    <a:pt x="58063" y="22828"/>
                  </a:lnTo>
                  <a:lnTo>
                    <a:pt x="58168" y="22786"/>
                  </a:lnTo>
                  <a:lnTo>
                    <a:pt x="58126" y="22661"/>
                  </a:lnTo>
                  <a:lnTo>
                    <a:pt x="58293" y="22473"/>
                  </a:lnTo>
                  <a:lnTo>
                    <a:pt x="58314" y="22305"/>
                  </a:lnTo>
                  <a:lnTo>
                    <a:pt x="58419" y="22242"/>
                  </a:lnTo>
                  <a:lnTo>
                    <a:pt x="58377" y="22033"/>
                  </a:lnTo>
                  <a:lnTo>
                    <a:pt x="58419" y="21970"/>
                  </a:lnTo>
                  <a:lnTo>
                    <a:pt x="58419" y="21845"/>
                  </a:lnTo>
                  <a:lnTo>
                    <a:pt x="58503" y="21782"/>
                  </a:lnTo>
                  <a:lnTo>
                    <a:pt x="58544" y="21782"/>
                  </a:lnTo>
                  <a:lnTo>
                    <a:pt x="58544" y="21657"/>
                  </a:lnTo>
                  <a:lnTo>
                    <a:pt x="58503" y="21573"/>
                  </a:lnTo>
                  <a:lnTo>
                    <a:pt x="58503" y="21343"/>
                  </a:lnTo>
                  <a:lnTo>
                    <a:pt x="58482" y="21217"/>
                  </a:lnTo>
                  <a:lnTo>
                    <a:pt x="58544" y="21029"/>
                  </a:lnTo>
                  <a:lnTo>
                    <a:pt x="58712" y="20841"/>
                  </a:lnTo>
                  <a:lnTo>
                    <a:pt x="58754" y="20631"/>
                  </a:lnTo>
                  <a:lnTo>
                    <a:pt x="58607" y="20401"/>
                  </a:lnTo>
                  <a:lnTo>
                    <a:pt x="58628" y="20276"/>
                  </a:lnTo>
                  <a:lnTo>
                    <a:pt x="58733" y="20171"/>
                  </a:lnTo>
                  <a:lnTo>
                    <a:pt x="58754" y="20045"/>
                  </a:lnTo>
                  <a:lnTo>
                    <a:pt x="58963" y="19878"/>
                  </a:lnTo>
                  <a:lnTo>
                    <a:pt x="59005" y="19773"/>
                  </a:lnTo>
                  <a:lnTo>
                    <a:pt x="59068" y="19773"/>
                  </a:lnTo>
                  <a:lnTo>
                    <a:pt x="59151" y="19857"/>
                  </a:lnTo>
                  <a:lnTo>
                    <a:pt x="59277" y="19836"/>
                  </a:lnTo>
                  <a:lnTo>
                    <a:pt x="59486" y="19669"/>
                  </a:lnTo>
                  <a:lnTo>
                    <a:pt x="59674" y="19669"/>
                  </a:lnTo>
                  <a:lnTo>
                    <a:pt x="59842" y="19564"/>
                  </a:lnTo>
                  <a:lnTo>
                    <a:pt x="59967" y="19564"/>
                  </a:lnTo>
                  <a:lnTo>
                    <a:pt x="60072" y="19481"/>
                  </a:lnTo>
                  <a:lnTo>
                    <a:pt x="60177" y="19481"/>
                  </a:lnTo>
                  <a:lnTo>
                    <a:pt x="60281" y="19460"/>
                  </a:lnTo>
                  <a:lnTo>
                    <a:pt x="60323" y="19376"/>
                  </a:lnTo>
                  <a:lnTo>
                    <a:pt x="60428" y="19460"/>
                  </a:lnTo>
                  <a:lnTo>
                    <a:pt x="60386" y="19585"/>
                  </a:lnTo>
                  <a:lnTo>
                    <a:pt x="60469" y="19627"/>
                  </a:lnTo>
                  <a:lnTo>
                    <a:pt x="60574" y="19732"/>
                  </a:lnTo>
                  <a:lnTo>
                    <a:pt x="60616" y="19627"/>
                  </a:lnTo>
                  <a:lnTo>
                    <a:pt x="60721" y="19543"/>
                  </a:lnTo>
                  <a:lnTo>
                    <a:pt x="60574" y="19418"/>
                  </a:lnTo>
                  <a:lnTo>
                    <a:pt x="60574" y="19355"/>
                  </a:lnTo>
                  <a:lnTo>
                    <a:pt x="60700" y="19271"/>
                  </a:lnTo>
                  <a:lnTo>
                    <a:pt x="60909" y="19313"/>
                  </a:lnTo>
                  <a:lnTo>
                    <a:pt x="61013" y="19250"/>
                  </a:lnTo>
                  <a:lnTo>
                    <a:pt x="61244" y="19250"/>
                  </a:lnTo>
                  <a:lnTo>
                    <a:pt x="61306" y="19334"/>
                  </a:lnTo>
                  <a:lnTo>
                    <a:pt x="61348" y="19334"/>
                  </a:lnTo>
                  <a:lnTo>
                    <a:pt x="61432" y="19250"/>
                  </a:lnTo>
                  <a:lnTo>
                    <a:pt x="61516" y="19250"/>
                  </a:lnTo>
                  <a:lnTo>
                    <a:pt x="61474" y="19146"/>
                  </a:lnTo>
                  <a:lnTo>
                    <a:pt x="61557" y="19104"/>
                  </a:lnTo>
                  <a:lnTo>
                    <a:pt x="61746" y="19104"/>
                  </a:lnTo>
                  <a:lnTo>
                    <a:pt x="61829" y="19208"/>
                  </a:lnTo>
                  <a:lnTo>
                    <a:pt x="62039" y="19125"/>
                  </a:lnTo>
                  <a:lnTo>
                    <a:pt x="62039" y="19041"/>
                  </a:lnTo>
                  <a:lnTo>
                    <a:pt x="61955" y="18999"/>
                  </a:lnTo>
                  <a:lnTo>
                    <a:pt x="61892" y="19041"/>
                  </a:lnTo>
                  <a:lnTo>
                    <a:pt x="61767" y="18957"/>
                  </a:lnTo>
                  <a:lnTo>
                    <a:pt x="61850" y="18832"/>
                  </a:lnTo>
                  <a:lnTo>
                    <a:pt x="61871" y="18916"/>
                  </a:lnTo>
                  <a:lnTo>
                    <a:pt x="62039" y="18853"/>
                  </a:lnTo>
                  <a:lnTo>
                    <a:pt x="61871" y="18748"/>
                  </a:lnTo>
                  <a:lnTo>
                    <a:pt x="61871" y="18685"/>
                  </a:lnTo>
                  <a:lnTo>
                    <a:pt x="61955" y="18685"/>
                  </a:lnTo>
                  <a:lnTo>
                    <a:pt x="62101" y="18497"/>
                  </a:lnTo>
                  <a:lnTo>
                    <a:pt x="62269" y="18497"/>
                  </a:lnTo>
                  <a:lnTo>
                    <a:pt x="62353" y="18581"/>
                  </a:lnTo>
                  <a:lnTo>
                    <a:pt x="62457" y="18518"/>
                  </a:lnTo>
                  <a:lnTo>
                    <a:pt x="62666" y="18581"/>
                  </a:lnTo>
                  <a:lnTo>
                    <a:pt x="62813" y="18581"/>
                  </a:lnTo>
                  <a:lnTo>
                    <a:pt x="62813" y="18623"/>
                  </a:lnTo>
                  <a:lnTo>
                    <a:pt x="62897" y="18685"/>
                  </a:lnTo>
                  <a:lnTo>
                    <a:pt x="62959" y="18644"/>
                  </a:lnTo>
                  <a:lnTo>
                    <a:pt x="62918" y="18581"/>
                  </a:lnTo>
                  <a:lnTo>
                    <a:pt x="63106" y="18581"/>
                  </a:lnTo>
                  <a:lnTo>
                    <a:pt x="63252" y="18602"/>
                  </a:lnTo>
                  <a:lnTo>
                    <a:pt x="63357" y="18602"/>
                  </a:lnTo>
                  <a:lnTo>
                    <a:pt x="63462" y="18685"/>
                  </a:lnTo>
                  <a:lnTo>
                    <a:pt x="63462" y="18727"/>
                  </a:lnTo>
                  <a:lnTo>
                    <a:pt x="63629" y="18748"/>
                  </a:lnTo>
                  <a:lnTo>
                    <a:pt x="63734" y="18664"/>
                  </a:lnTo>
                  <a:lnTo>
                    <a:pt x="63796" y="18685"/>
                  </a:lnTo>
                  <a:lnTo>
                    <a:pt x="63838" y="18769"/>
                  </a:lnTo>
                  <a:lnTo>
                    <a:pt x="63629" y="18916"/>
                  </a:lnTo>
                  <a:lnTo>
                    <a:pt x="63441" y="18916"/>
                  </a:lnTo>
                  <a:lnTo>
                    <a:pt x="63378" y="18978"/>
                  </a:lnTo>
                  <a:lnTo>
                    <a:pt x="63378" y="19083"/>
                  </a:lnTo>
                  <a:lnTo>
                    <a:pt x="63273" y="19083"/>
                  </a:lnTo>
                  <a:lnTo>
                    <a:pt x="63252" y="19125"/>
                  </a:lnTo>
                  <a:lnTo>
                    <a:pt x="63315" y="19146"/>
                  </a:lnTo>
                  <a:lnTo>
                    <a:pt x="63378" y="19146"/>
                  </a:lnTo>
                  <a:lnTo>
                    <a:pt x="63545" y="19355"/>
                  </a:lnTo>
                  <a:lnTo>
                    <a:pt x="63587" y="19313"/>
                  </a:lnTo>
                  <a:lnTo>
                    <a:pt x="63775" y="19250"/>
                  </a:lnTo>
                  <a:lnTo>
                    <a:pt x="63859" y="19146"/>
                  </a:lnTo>
                  <a:lnTo>
                    <a:pt x="63838" y="19104"/>
                  </a:lnTo>
                  <a:lnTo>
                    <a:pt x="63964" y="19041"/>
                  </a:lnTo>
                  <a:lnTo>
                    <a:pt x="63880" y="18916"/>
                  </a:lnTo>
                  <a:lnTo>
                    <a:pt x="63964" y="18916"/>
                  </a:lnTo>
                  <a:lnTo>
                    <a:pt x="64089" y="19083"/>
                  </a:lnTo>
                  <a:lnTo>
                    <a:pt x="64173" y="19104"/>
                  </a:lnTo>
                  <a:lnTo>
                    <a:pt x="64215" y="19020"/>
                  </a:lnTo>
                  <a:lnTo>
                    <a:pt x="64173" y="18978"/>
                  </a:lnTo>
                  <a:lnTo>
                    <a:pt x="64257" y="18916"/>
                  </a:lnTo>
                  <a:lnTo>
                    <a:pt x="64298" y="18832"/>
                  </a:lnTo>
                  <a:lnTo>
                    <a:pt x="64319" y="18832"/>
                  </a:lnTo>
                  <a:lnTo>
                    <a:pt x="64319" y="18727"/>
                  </a:lnTo>
                  <a:lnTo>
                    <a:pt x="64298" y="18664"/>
                  </a:lnTo>
                  <a:lnTo>
                    <a:pt x="64382" y="18623"/>
                  </a:lnTo>
                  <a:lnTo>
                    <a:pt x="64466" y="18685"/>
                  </a:lnTo>
                  <a:lnTo>
                    <a:pt x="64529" y="18623"/>
                  </a:lnTo>
                  <a:lnTo>
                    <a:pt x="64591" y="18685"/>
                  </a:lnTo>
                  <a:lnTo>
                    <a:pt x="64612" y="18769"/>
                  </a:lnTo>
                  <a:lnTo>
                    <a:pt x="64696" y="18811"/>
                  </a:lnTo>
                  <a:lnTo>
                    <a:pt x="64842" y="18664"/>
                  </a:lnTo>
                  <a:lnTo>
                    <a:pt x="64780" y="18602"/>
                  </a:lnTo>
                  <a:lnTo>
                    <a:pt x="64780" y="18581"/>
                  </a:lnTo>
                  <a:lnTo>
                    <a:pt x="64842" y="18518"/>
                  </a:lnTo>
                  <a:lnTo>
                    <a:pt x="64926" y="18560"/>
                  </a:lnTo>
                  <a:lnTo>
                    <a:pt x="65010" y="18497"/>
                  </a:lnTo>
                  <a:lnTo>
                    <a:pt x="65094" y="18497"/>
                  </a:lnTo>
                  <a:lnTo>
                    <a:pt x="65114" y="18455"/>
                  </a:lnTo>
                  <a:lnTo>
                    <a:pt x="65010" y="18351"/>
                  </a:lnTo>
                  <a:lnTo>
                    <a:pt x="65031" y="18288"/>
                  </a:lnTo>
                  <a:lnTo>
                    <a:pt x="65031" y="18246"/>
                  </a:lnTo>
                  <a:lnTo>
                    <a:pt x="64926" y="18183"/>
                  </a:lnTo>
                  <a:lnTo>
                    <a:pt x="64884" y="18141"/>
                  </a:lnTo>
                  <a:lnTo>
                    <a:pt x="64884" y="18162"/>
                  </a:lnTo>
                  <a:lnTo>
                    <a:pt x="64884" y="18204"/>
                  </a:lnTo>
                  <a:lnTo>
                    <a:pt x="64822" y="18204"/>
                  </a:lnTo>
                  <a:lnTo>
                    <a:pt x="64717" y="18162"/>
                  </a:lnTo>
                  <a:lnTo>
                    <a:pt x="64696" y="18183"/>
                  </a:lnTo>
                  <a:lnTo>
                    <a:pt x="64696" y="18246"/>
                  </a:lnTo>
                  <a:lnTo>
                    <a:pt x="64591" y="18246"/>
                  </a:lnTo>
                  <a:lnTo>
                    <a:pt x="64529" y="18288"/>
                  </a:lnTo>
                  <a:lnTo>
                    <a:pt x="64466" y="18246"/>
                  </a:lnTo>
                  <a:lnTo>
                    <a:pt x="64487" y="18141"/>
                  </a:lnTo>
                  <a:lnTo>
                    <a:pt x="64529" y="18100"/>
                  </a:lnTo>
                  <a:lnTo>
                    <a:pt x="64382" y="17890"/>
                  </a:lnTo>
                  <a:lnTo>
                    <a:pt x="64487" y="17828"/>
                  </a:lnTo>
                  <a:lnTo>
                    <a:pt x="64382" y="17660"/>
                  </a:lnTo>
                  <a:lnTo>
                    <a:pt x="64424" y="17451"/>
                  </a:lnTo>
                  <a:lnTo>
                    <a:pt x="64424" y="17325"/>
                  </a:lnTo>
                  <a:lnTo>
                    <a:pt x="64508" y="17221"/>
                  </a:lnTo>
                  <a:lnTo>
                    <a:pt x="64508" y="17032"/>
                  </a:lnTo>
                  <a:lnTo>
                    <a:pt x="64612" y="16928"/>
                  </a:lnTo>
                  <a:lnTo>
                    <a:pt x="64612" y="16802"/>
                  </a:lnTo>
                  <a:lnTo>
                    <a:pt x="64591" y="16781"/>
                  </a:lnTo>
                  <a:lnTo>
                    <a:pt x="64717" y="16719"/>
                  </a:lnTo>
                  <a:lnTo>
                    <a:pt x="64591" y="16572"/>
                  </a:lnTo>
                  <a:lnTo>
                    <a:pt x="64633" y="16175"/>
                  </a:lnTo>
                  <a:lnTo>
                    <a:pt x="64738" y="16091"/>
                  </a:lnTo>
                  <a:lnTo>
                    <a:pt x="64633" y="15944"/>
                  </a:lnTo>
                  <a:lnTo>
                    <a:pt x="64612" y="15777"/>
                  </a:lnTo>
                  <a:lnTo>
                    <a:pt x="64529" y="15735"/>
                  </a:lnTo>
                  <a:lnTo>
                    <a:pt x="64529" y="15672"/>
                  </a:lnTo>
                  <a:lnTo>
                    <a:pt x="64633" y="15589"/>
                  </a:lnTo>
                  <a:lnTo>
                    <a:pt x="64612" y="15442"/>
                  </a:lnTo>
                  <a:lnTo>
                    <a:pt x="64696" y="15379"/>
                  </a:lnTo>
                  <a:lnTo>
                    <a:pt x="64822" y="15170"/>
                  </a:lnTo>
                  <a:lnTo>
                    <a:pt x="64947" y="15212"/>
                  </a:lnTo>
                  <a:lnTo>
                    <a:pt x="65031" y="15149"/>
                  </a:lnTo>
                  <a:lnTo>
                    <a:pt x="65114" y="15170"/>
                  </a:lnTo>
                  <a:lnTo>
                    <a:pt x="65156" y="15107"/>
                  </a:lnTo>
                  <a:lnTo>
                    <a:pt x="65366" y="15107"/>
                  </a:lnTo>
                  <a:lnTo>
                    <a:pt x="65407" y="15045"/>
                  </a:lnTo>
                  <a:lnTo>
                    <a:pt x="65470" y="15024"/>
                  </a:lnTo>
                  <a:lnTo>
                    <a:pt x="65512" y="14919"/>
                  </a:lnTo>
                  <a:lnTo>
                    <a:pt x="65554" y="14919"/>
                  </a:lnTo>
                  <a:lnTo>
                    <a:pt x="65617" y="14898"/>
                  </a:lnTo>
                  <a:lnTo>
                    <a:pt x="65742" y="14898"/>
                  </a:lnTo>
                  <a:lnTo>
                    <a:pt x="65763" y="15003"/>
                  </a:lnTo>
                  <a:lnTo>
                    <a:pt x="65826" y="14961"/>
                  </a:lnTo>
                  <a:lnTo>
                    <a:pt x="65868" y="14961"/>
                  </a:lnTo>
                  <a:lnTo>
                    <a:pt x="65951" y="15107"/>
                  </a:lnTo>
                  <a:lnTo>
                    <a:pt x="65993" y="15107"/>
                  </a:lnTo>
                  <a:lnTo>
                    <a:pt x="66098" y="14961"/>
                  </a:lnTo>
                  <a:lnTo>
                    <a:pt x="66098" y="14835"/>
                  </a:lnTo>
                  <a:lnTo>
                    <a:pt x="66182" y="14815"/>
                  </a:lnTo>
                  <a:lnTo>
                    <a:pt x="66203" y="14689"/>
                  </a:lnTo>
                  <a:lnTo>
                    <a:pt x="66265" y="14689"/>
                  </a:lnTo>
                  <a:lnTo>
                    <a:pt x="66286" y="14794"/>
                  </a:lnTo>
                  <a:lnTo>
                    <a:pt x="66412" y="14856"/>
                  </a:lnTo>
                  <a:lnTo>
                    <a:pt x="66412" y="15003"/>
                  </a:lnTo>
                  <a:lnTo>
                    <a:pt x="66391" y="15045"/>
                  </a:lnTo>
                  <a:lnTo>
                    <a:pt x="66454" y="15107"/>
                  </a:lnTo>
                  <a:lnTo>
                    <a:pt x="66475" y="15212"/>
                  </a:lnTo>
                  <a:lnTo>
                    <a:pt x="66391" y="15275"/>
                  </a:lnTo>
                  <a:lnTo>
                    <a:pt x="66454" y="15317"/>
                  </a:lnTo>
                  <a:lnTo>
                    <a:pt x="66475" y="15442"/>
                  </a:lnTo>
                  <a:lnTo>
                    <a:pt x="66454" y="15442"/>
                  </a:lnTo>
                  <a:lnTo>
                    <a:pt x="66454" y="15526"/>
                  </a:lnTo>
                  <a:lnTo>
                    <a:pt x="66475" y="15568"/>
                  </a:lnTo>
                  <a:lnTo>
                    <a:pt x="66412" y="15651"/>
                  </a:lnTo>
                  <a:lnTo>
                    <a:pt x="66391" y="15693"/>
                  </a:lnTo>
                  <a:lnTo>
                    <a:pt x="66412" y="15756"/>
                  </a:lnTo>
                  <a:lnTo>
                    <a:pt x="66516" y="15651"/>
                  </a:lnTo>
                  <a:lnTo>
                    <a:pt x="66558" y="15735"/>
                  </a:lnTo>
                  <a:lnTo>
                    <a:pt x="66663" y="15756"/>
                  </a:lnTo>
                  <a:lnTo>
                    <a:pt x="66684" y="15965"/>
                  </a:lnTo>
                  <a:lnTo>
                    <a:pt x="66726" y="15903"/>
                  </a:lnTo>
                  <a:lnTo>
                    <a:pt x="66726" y="15840"/>
                  </a:lnTo>
                  <a:lnTo>
                    <a:pt x="66830" y="15735"/>
                  </a:lnTo>
                  <a:lnTo>
                    <a:pt x="66914" y="15735"/>
                  </a:lnTo>
                  <a:lnTo>
                    <a:pt x="66977" y="15777"/>
                  </a:lnTo>
                  <a:lnTo>
                    <a:pt x="66872" y="15944"/>
                  </a:lnTo>
                  <a:lnTo>
                    <a:pt x="66977" y="16049"/>
                  </a:lnTo>
                  <a:lnTo>
                    <a:pt x="66998" y="16175"/>
                  </a:lnTo>
                  <a:lnTo>
                    <a:pt x="67081" y="15986"/>
                  </a:lnTo>
                  <a:lnTo>
                    <a:pt x="67144" y="15944"/>
                  </a:lnTo>
                  <a:lnTo>
                    <a:pt x="67144" y="15861"/>
                  </a:lnTo>
                  <a:lnTo>
                    <a:pt x="67207" y="15777"/>
                  </a:lnTo>
                  <a:lnTo>
                    <a:pt x="67207" y="15484"/>
                  </a:lnTo>
                  <a:lnTo>
                    <a:pt x="67291" y="15421"/>
                  </a:lnTo>
                  <a:lnTo>
                    <a:pt x="67207" y="15338"/>
                  </a:lnTo>
                  <a:lnTo>
                    <a:pt x="67311" y="15254"/>
                  </a:lnTo>
                  <a:lnTo>
                    <a:pt x="67311" y="15149"/>
                  </a:lnTo>
                  <a:lnTo>
                    <a:pt x="67249" y="15128"/>
                  </a:lnTo>
                  <a:lnTo>
                    <a:pt x="67249" y="15066"/>
                  </a:lnTo>
                  <a:lnTo>
                    <a:pt x="67311" y="15045"/>
                  </a:lnTo>
                  <a:lnTo>
                    <a:pt x="67332" y="14856"/>
                  </a:lnTo>
                  <a:lnTo>
                    <a:pt x="67249" y="14794"/>
                  </a:lnTo>
                  <a:lnTo>
                    <a:pt x="67311" y="14605"/>
                  </a:lnTo>
                  <a:lnTo>
                    <a:pt x="67395" y="14522"/>
                  </a:lnTo>
                  <a:lnTo>
                    <a:pt x="67542" y="14501"/>
                  </a:lnTo>
                  <a:lnTo>
                    <a:pt x="67604" y="14584"/>
                  </a:lnTo>
                  <a:lnTo>
                    <a:pt x="67667" y="14647"/>
                  </a:lnTo>
                  <a:lnTo>
                    <a:pt x="67730" y="14584"/>
                  </a:lnTo>
                  <a:lnTo>
                    <a:pt x="67646" y="14501"/>
                  </a:lnTo>
                  <a:lnTo>
                    <a:pt x="67688" y="14375"/>
                  </a:lnTo>
                  <a:lnTo>
                    <a:pt x="67521" y="14291"/>
                  </a:lnTo>
                  <a:lnTo>
                    <a:pt x="67479" y="14061"/>
                  </a:lnTo>
                  <a:lnTo>
                    <a:pt x="67395" y="13999"/>
                  </a:lnTo>
                  <a:lnTo>
                    <a:pt x="67395" y="13957"/>
                  </a:lnTo>
                  <a:lnTo>
                    <a:pt x="67291" y="13873"/>
                  </a:lnTo>
                  <a:lnTo>
                    <a:pt x="67270" y="13706"/>
                  </a:lnTo>
                  <a:lnTo>
                    <a:pt x="67311" y="13664"/>
                  </a:lnTo>
                  <a:lnTo>
                    <a:pt x="67291" y="13538"/>
                  </a:lnTo>
                  <a:lnTo>
                    <a:pt x="67165" y="13434"/>
                  </a:lnTo>
                  <a:lnTo>
                    <a:pt x="67186" y="13329"/>
                  </a:lnTo>
                  <a:lnTo>
                    <a:pt x="67123" y="13266"/>
                  </a:lnTo>
                  <a:lnTo>
                    <a:pt x="67291" y="13141"/>
                  </a:lnTo>
                  <a:lnTo>
                    <a:pt x="67416" y="13141"/>
                  </a:lnTo>
                  <a:lnTo>
                    <a:pt x="67521" y="13015"/>
                  </a:lnTo>
                  <a:lnTo>
                    <a:pt x="67688" y="13015"/>
                  </a:lnTo>
                  <a:lnTo>
                    <a:pt x="67730" y="12952"/>
                  </a:lnTo>
                  <a:lnTo>
                    <a:pt x="67897" y="13078"/>
                  </a:lnTo>
                  <a:lnTo>
                    <a:pt x="68044" y="13078"/>
                  </a:lnTo>
                  <a:lnTo>
                    <a:pt x="68107" y="13120"/>
                  </a:lnTo>
                  <a:lnTo>
                    <a:pt x="68211" y="13141"/>
                  </a:lnTo>
                  <a:lnTo>
                    <a:pt x="68274" y="13120"/>
                  </a:lnTo>
                  <a:lnTo>
                    <a:pt x="68127" y="13182"/>
                  </a:lnTo>
                  <a:lnTo>
                    <a:pt x="68211" y="13245"/>
                  </a:lnTo>
                  <a:lnTo>
                    <a:pt x="68065" y="13287"/>
                  </a:lnTo>
                  <a:lnTo>
                    <a:pt x="67939" y="13266"/>
                  </a:lnTo>
                  <a:lnTo>
                    <a:pt x="67793" y="13434"/>
                  </a:lnTo>
                  <a:lnTo>
                    <a:pt x="67793" y="13496"/>
                  </a:lnTo>
                  <a:lnTo>
                    <a:pt x="67835" y="13643"/>
                  </a:lnTo>
                  <a:lnTo>
                    <a:pt x="67835" y="13768"/>
                  </a:lnTo>
                  <a:lnTo>
                    <a:pt x="67918" y="13810"/>
                  </a:lnTo>
                  <a:lnTo>
                    <a:pt x="67939" y="13894"/>
                  </a:lnTo>
                  <a:lnTo>
                    <a:pt x="68065" y="14061"/>
                  </a:lnTo>
                  <a:lnTo>
                    <a:pt x="68065" y="14103"/>
                  </a:lnTo>
                  <a:lnTo>
                    <a:pt x="68107" y="14103"/>
                  </a:lnTo>
                  <a:lnTo>
                    <a:pt x="68065" y="14166"/>
                  </a:lnTo>
                  <a:lnTo>
                    <a:pt x="68211" y="14208"/>
                  </a:lnTo>
                  <a:lnTo>
                    <a:pt x="68232" y="14333"/>
                  </a:lnTo>
                  <a:lnTo>
                    <a:pt x="68232" y="14396"/>
                  </a:lnTo>
                  <a:lnTo>
                    <a:pt x="68169" y="14438"/>
                  </a:lnTo>
                  <a:lnTo>
                    <a:pt x="68211" y="14710"/>
                  </a:lnTo>
                  <a:lnTo>
                    <a:pt x="68253" y="14731"/>
                  </a:lnTo>
                  <a:lnTo>
                    <a:pt x="68316" y="14647"/>
                  </a:lnTo>
                  <a:lnTo>
                    <a:pt x="68358" y="14647"/>
                  </a:lnTo>
                  <a:lnTo>
                    <a:pt x="68441" y="14752"/>
                  </a:lnTo>
                  <a:lnTo>
                    <a:pt x="68483" y="14835"/>
                  </a:lnTo>
                  <a:lnTo>
                    <a:pt x="68420" y="15024"/>
                  </a:lnTo>
                  <a:lnTo>
                    <a:pt x="68420" y="15233"/>
                  </a:lnTo>
                  <a:lnTo>
                    <a:pt x="68483" y="15317"/>
                  </a:lnTo>
                  <a:lnTo>
                    <a:pt x="68567" y="15254"/>
                  </a:lnTo>
                  <a:lnTo>
                    <a:pt x="68672" y="15275"/>
                  </a:lnTo>
                  <a:lnTo>
                    <a:pt x="68692" y="15338"/>
                  </a:lnTo>
                  <a:lnTo>
                    <a:pt x="68672" y="15421"/>
                  </a:lnTo>
                  <a:lnTo>
                    <a:pt x="68588" y="15421"/>
                  </a:lnTo>
                  <a:lnTo>
                    <a:pt x="68483" y="15484"/>
                  </a:lnTo>
                  <a:lnTo>
                    <a:pt x="68462" y="15484"/>
                  </a:lnTo>
                  <a:lnTo>
                    <a:pt x="68337" y="15631"/>
                  </a:lnTo>
                  <a:lnTo>
                    <a:pt x="68316" y="15735"/>
                  </a:lnTo>
                  <a:lnTo>
                    <a:pt x="68169" y="15798"/>
                  </a:lnTo>
                  <a:lnTo>
                    <a:pt x="68148" y="15861"/>
                  </a:lnTo>
                  <a:lnTo>
                    <a:pt x="68065" y="15882"/>
                  </a:lnTo>
                  <a:lnTo>
                    <a:pt x="68065" y="15986"/>
                  </a:lnTo>
                  <a:lnTo>
                    <a:pt x="68023" y="16070"/>
                  </a:lnTo>
                  <a:lnTo>
                    <a:pt x="68065" y="16195"/>
                  </a:lnTo>
                  <a:lnTo>
                    <a:pt x="68148" y="16175"/>
                  </a:lnTo>
                  <a:lnTo>
                    <a:pt x="68148" y="16321"/>
                  </a:lnTo>
                  <a:lnTo>
                    <a:pt x="68044" y="16509"/>
                  </a:lnTo>
                  <a:lnTo>
                    <a:pt x="68065" y="16593"/>
                  </a:lnTo>
                  <a:lnTo>
                    <a:pt x="68127" y="16614"/>
                  </a:lnTo>
                  <a:lnTo>
                    <a:pt x="68107" y="16844"/>
                  </a:lnTo>
                  <a:lnTo>
                    <a:pt x="68127" y="17032"/>
                  </a:lnTo>
                  <a:lnTo>
                    <a:pt x="68065" y="17116"/>
                  </a:lnTo>
                  <a:lnTo>
                    <a:pt x="67939" y="17158"/>
                  </a:lnTo>
                  <a:lnTo>
                    <a:pt x="67918" y="17263"/>
                  </a:lnTo>
                  <a:lnTo>
                    <a:pt x="67960" y="17325"/>
                  </a:lnTo>
                  <a:lnTo>
                    <a:pt x="67939" y="17535"/>
                  </a:lnTo>
                  <a:lnTo>
                    <a:pt x="67918" y="17576"/>
                  </a:lnTo>
                  <a:lnTo>
                    <a:pt x="67939" y="17660"/>
                  </a:lnTo>
                  <a:lnTo>
                    <a:pt x="68044" y="17765"/>
                  </a:lnTo>
                  <a:lnTo>
                    <a:pt x="67960" y="17765"/>
                  </a:lnTo>
                  <a:lnTo>
                    <a:pt x="67939" y="17953"/>
                  </a:lnTo>
                  <a:lnTo>
                    <a:pt x="67960" y="17995"/>
                  </a:lnTo>
                  <a:lnTo>
                    <a:pt x="67960" y="18141"/>
                  </a:lnTo>
                  <a:lnTo>
                    <a:pt x="67855" y="18246"/>
                  </a:lnTo>
                  <a:lnTo>
                    <a:pt x="67939" y="18372"/>
                  </a:lnTo>
                  <a:lnTo>
                    <a:pt x="67939" y="18602"/>
                  </a:lnTo>
                  <a:lnTo>
                    <a:pt x="68023" y="18811"/>
                  </a:lnTo>
                  <a:lnTo>
                    <a:pt x="67835" y="19146"/>
                  </a:lnTo>
                  <a:lnTo>
                    <a:pt x="67939" y="19292"/>
                  </a:lnTo>
                  <a:lnTo>
                    <a:pt x="67835" y="19250"/>
                  </a:lnTo>
                  <a:lnTo>
                    <a:pt x="67625" y="19292"/>
                  </a:lnTo>
                  <a:lnTo>
                    <a:pt x="67625" y="19501"/>
                  </a:lnTo>
                  <a:lnTo>
                    <a:pt x="67646" y="19564"/>
                  </a:lnTo>
                  <a:lnTo>
                    <a:pt x="67521" y="19711"/>
                  </a:lnTo>
                  <a:lnTo>
                    <a:pt x="67291" y="19606"/>
                  </a:lnTo>
                  <a:lnTo>
                    <a:pt x="67186" y="19711"/>
                  </a:lnTo>
                  <a:lnTo>
                    <a:pt x="67186" y="19773"/>
                  </a:lnTo>
                  <a:lnTo>
                    <a:pt x="67332" y="19773"/>
                  </a:lnTo>
                  <a:lnTo>
                    <a:pt x="67542" y="20087"/>
                  </a:lnTo>
                  <a:lnTo>
                    <a:pt x="67542" y="20380"/>
                  </a:lnTo>
                  <a:lnTo>
                    <a:pt x="67500" y="20464"/>
                  </a:lnTo>
                  <a:lnTo>
                    <a:pt x="67542" y="20548"/>
                  </a:lnTo>
                  <a:lnTo>
                    <a:pt x="67437" y="20569"/>
                  </a:lnTo>
                  <a:lnTo>
                    <a:pt x="67416" y="20778"/>
                  </a:lnTo>
                  <a:lnTo>
                    <a:pt x="67291" y="20924"/>
                  </a:lnTo>
                  <a:lnTo>
                    <a:pt x="67270" y="21175"/>
                  </a:lnTo>
                  <a:lnTo>
                    <a:pt x="67374" y="21385"/>
                  </a:lnTo>
                  <a:lnTo>
                    <a:pt x="67416" y="21761"/>
                  </a:lnTo>
                  <a:lnTo>
                    <a:pt x="67583" y="22033"/>
                  </a:lnTo>
                  <a:lnTo>
                    <a:pt x="67583" y="22242"/>
                  </a:lnTo>
                  <a:lnTo>
                    <a:pt x="67835" y="22807"/>
                  </a:lnTo>
                  <a:lnTo>
                    <a:pt x="68148" y="23414"/>
                  </a:lnTo>
                  <a:lnTo>
                    <a:pt x="68462" y="23916"/>
                  </a:lnTo>
                  <a:lnTo>
                    <a:pt x="68630" y="24063"/>
                  </a:lnTo>
                  <a:lnTo>
                    <a:pt x="68630" y="24251"/>
                  </a:lnTo>
                  <a:lnTo>
                    <a:pt x="69048" y="24732"/>
                  </a:lnTo>
                  <a:lnTo>
                    <a:pt x="69488" y="25527"/>
                  </a:lnTo>
                  <a:lnTo>
                    <a:pt x="69697" y="25632"/>
                  </a:lnTo>
                  <a:lnTo>
                    <a:pt x="69843" y="25632"/>
                  </a:lnTo>
                  <a:lnTo>
                    <a:pt x="69927" y="25590"/>
                  </a:lnTo>
                  <a:lnTo>
                    <a:pt x="69927" y="25590"/>
                  </a:lnTo>
                  <a:lnTo>
                    <a:pt x="69885" y="25695"/>
                  </a:lnTo>
                  <a:lnTo>
                    <a:pt x="69780" y="25737"/>
                  </a:lnTo>
                  <a:lnTo>
                    <a:pt x="69697" y="25737"/>
                  </a:lnTo>
                  <a:lnTo>
                    <a:pt x="69843" y="25988"/>
                  </a:lnTo>
                  <a:lnTo>
                    <a:pt x="70052" y="26469"/>
                  </a:lnTo>
                  <a:lnTo>
                    <a:pt x="70094" y="26678"/>
                  </a:lnTo>
                  <a:lnTo>
                    <a:pt x="70220" y="26867"/>
                  </a:lnTo>
                  <a:lnTo>
                    <a:pt x="70450" y="26887"/>
                  </a:lnTo>
                  <a:lnTo>
                    <a:pt x="70471" y="26971"/>
                  </a:lnTo>
                  <a:lnTo>
                    <a:pt x="70471" y="27076"/>
                  </a:lnTo>
                  <a:lnTo>
                    <a:pt x="70513" y="27159"/>
                  </a:lnTo>
                  <a:lnTo>
                    <a:pt x="70471" y="27285"/>
                  </a:lnTo>
                  <a:lnTo>
                    <a:pt x="70617" y="27034"/>
                  </a:lnTo>
                  <a:lnTo>
                    <a:pt x="70659" y="26762"/>
                  </a:lnTo>
                  <a:lnTo>
                    <a:pt x="70680" y="26741"/>
                  </a:lnTo>
                  <a:lnTo>
                    <a:pt x="70680" y="26636"/>
                  </a:lnTo>
                  <a:lnTo>
                    <a:pt x="70827" y="26511"/>
                  </a:lnTo>
                  <a:lnTo>
                    <a:pt x="70848" y="26406"/>
                  </a:lnTo>
                  <a:lnTo>
                    <a:pt x="70827" y="26343"/>
                  </a:lnTo>
                  <a:lnTo>
                    <a:pt x="70868" y="26239"/>
                  </a:lnTo>
                  <a:lnTo>
                    <a:pt x="70931" y="25988"/>
                  </a:lnTo>
                  <a:lnTo>
                    <a:pt x="70868" y="25883"/>
                  </a:lnTo>
                  <a:lnTo>
                    <a:pt x="70889" y="25695"/>
                  </a:lnTo>
                  <a:lnTo>
                    <a:pt x="70994" y="25611"/>
                  </a:lnTo>
                  <a:lnTo>
                    <a:pt x="70889" y="25507"/>
                  </a:lnTo>
                  <a:lnTo>
                    <a:pt x="70848" y="25527"/>
                  </a:lnTo>
                  <a:lnTo>
                    <a:pt x="70764" y="25507"/>
                  </a:lnTo>
                  <a:lnTo>
                    <a:pt x="70827" y="25423"/>
                  </a:lnTo>
                  <a:lnTo>
                    <a:pt x="70743" y="25276"/>
                  </a:lnTo>
                  <a:lnTo>
                    <a:pt x="70785" y="25297"/>
                  </a:lnTo>
                  <a:lnTo>
                    <a:pt x="70848" y="25255"/>
                  </a:lnTo>
                  <a:lnTo>
                    <a:pt x="70743" y="25151"/>
                  </a:lnTo>
                  <a:lnTo>
                    <a:pt x="70764" y="25067"/>
                  </a:lnTo>
                  <a:lnTo>
                    <a:pt x="70785" y="24942"/>
                  </a:lnTo>
                  <a:lnTo>
                    <a:pt x="70659" y="24942"/>
                  </a:lnTo>
                  <a:lnTo>
                    <a:pt x="70576" y="24879"/>
                  </a:lnTo>
                  <a:lnTo>
                    <a:pt x="70638" y="24774"/>
                  </a:lnTo>
                  <a:lnTo>
                    <a:pt x="70743" y="24879"/>
                  </a:lnTo>
                  <a:lnTo>
                    <a:pt x="70889" y="24732"/>
                  </a:lnTo>
                  <a:lnTo>
                    <a:pt x="70973" y="24753"/>
                  </a:lnTo>
                  <a:lnTo>
                    <a:pt x="71078" y="24649"/>
                  </a:lnTo>
                  <a:lnTo>
                    <a:pt x="71182" y="24565"/>
                  </a:lnTo>
                  <a:lnTo>
                    <a:pt x="71203" y="24586"/>
                  </a:lnTo>
                  <a:lnTo>
                    <a:pt x="71350" y="24628"/>
                  </a:lnTo>
                  <a:lnTo>
                    <a:pt x="71266" y="24523"/>
                  </a:lnTo>
                  <a:lnTo>
                    <a:pt x="71099" y="24439"/>
                  </a:lnTo>
                  <a:lnTo>
                    <a:pt x="71099" y="24314"/>
                  </a:lnTo>
                  <a:lnTo>
                    <a:pt x="70952" y="24230"/>
                  </a:lnTo>
                  <a:lnTo>
                    <a:pt x="70848" y="23895"/>
                  </a:lnTo>
                  <a:lnTo>
                    <a:pt x="70931" y="23602"/>
                  </a:lnTo>
                  <a:lnTo>
                    <a:pt x="70827" y="23498"/>
                  </a:lnTo>
                  <a:lnTo>
                    <a:pt x="70889" y="23414"/>
                  </a:lnTo>
                  <a:lnTo>
                    <a:pt x="70931" y="23268"/>
                  </a:lnTo>
                  <a:lnTo>
                    <a:pt x="71036" y="23058"/>
                  </a:lnTo>
                  <a:lnTo>
                    <a:pt x="71078" y="23372"/>
                  </a:lnTo>
                  <a:lnTo>
                    <a:pt x="71161" y="23393"/>
                  </a:lnTo>
                  <a:lnTo>
                    <a:pt x="71350" y="23289"/>
                  </a:lnTo>
                  <a:lnTo>
                    <a:pt x="71371" y="23330"/>
                  </a:lnTo>
                  <a:lnTo>
                    <a:pt x="71705" y="23205"/>
                  </a:lnTo>
                  <a:lnTo>
                    <a:pt x="71705" y="23058"/>
                  </a:lnTo>
                  <a:lnTo>
                    <a:pt x="71789" y="22975"/>
                  </a:lnTo>
                  <a:lnTo>
                    <a:pt x="71664" y="22891"/>
                  </a:lnTo>
                  <a:lnTo>
                    <a:pt x="71454" y="22598"/>
                  </a:lnTo>
                  <a:lnTo>
                    <a:pt x="71371" y="22598"/>
                  </a:lnTo>
                  <a:lnTo>
                    <a:pt x="71078" y="22159"/>
                  </a:lnTo>
                  <a:lnTo>
                    <a:pt x="71078" y="22054"/>
                  </a:lnTo>
                  <a:lnTo>
                    <a:pt x="70994" y="21970"/>
                  </a:lnTo>
                  <a:lnTo>
                    <a:pt x="70973" y="21594"/>
                  </a:lnTo>
                  <a:lnTo>
                    <a:pt x="70994" y="21531"/>
                  </a:lnTo>
                  <a:lnTo>
                    <a:pt x="70952" y="21343"/>
                  </a:lnTo>
                  <a:lnTo>
                    <a:pt x="71036" y="21217"/>
                  </a:lnTo>
                  <a:lnTo>
                    <a:pt x="71036" y="21092"/>
                  </a:lnTo>
                  <a:lnTo>
                    <a:pt x="70889" y="21113"/>
                  </a:lnTo>
                  <a:lnTo>
                    <a:pt x="70868" y="21029"/>
                  </a:lnTo>
                  <a:lnTo>
                    <a:pt x="70973" y="20882"/>
                  </a:lnTo>
                  <a:lnTo>
                    <a:pt x="71078" y="20841"/>
                  </a:lnTo>
                  <a:lnTo>
                    <a:pt x="71078" y="20778"/>
                  </a:lnTo>
                  <a:lnTo>
                    <a:pt x="71078" y="20757"/>
                  </a:lnTo>
                  <a:lnTo>
                    <a:pt x="71161" y="20673"/>
                  </a:lnTo>
                  <a:lnTo>
                    <a:pt x="71182" y="20778"/>
                  </a:lnTo>
                  <a:lnTo>
                    <a:pt x="71182" y="20903"/>
                  </a:lnTo>
                  <a:lnTo>
                    <a:pt x="71140" y="21029"/>
                  </a:lnTo>
                  <a:lnTo>
                    <a:pt x="71140" y="21196"/>
                  </a:lnTo>
                  <a:lnTo>
                    <a:pt x="71308" y="21238"/>
                  </a:lnTo>
                  <a:lnTo>
                    <a:pt x="71475" y="21343"/>
                  </a:lnTo>
                  <a:lnTo>
                    <a:pt x="71559" y="21322"/>
                  </a:lnTo>
                  <a:lnTo>
                    <a:pt x="71559" y="21154"/>
                  </a:lnTo>
                  <a:lnTo>
                    <a:pt x="71601" y="21092"/>
                  </a:lnTo>
                  <a:lnTo>
                    <a:pt x="71496" y="20903"/>
                  </a:lnTo>
                  <a:lnTo>
                    <a:pt x="71245" y="20673"/>
                  </a:lnTo>
                  <a:lnTo>
                    <a:pt x="71245" y="20401"/>
                  </a:lnTo>
                  <a:lnTo>
                    <a:pt x="71099" y="20359"/>
                  </a:lnTo>
                  <a:lnTo>
                    <a:pt x="71078" y="20317"/>
                  </a:lnTo>
                  <a:lnTo>
                    <a:pt x="71057" y="20380"/>
                  </a:lnTo>
                  <a:lnTo>
                    <a:pt x="70973" y="20464"/>
                  </a:lnTo>
                  <a:lnTo>
                    <a:pt x="70973" y="20506"/>
                  </a:lnTo>
                  <a:lnTo>
                    <a:pt x="70931" y="20569"/>
                  </a:lnTo>
                  <a:lnTo>
                    <a:pt x="70785" y="20485"/>
                  </a:lnTo>
                  <a:lnTo>
                    <a:pt x="70785" y="20276"/>
                  </a:lnTo>
                  <a:lnTo>
                    <a:pt x="70722" y="20150"/>
                  </a:lnTo>
                  <a:lnTo>
                    <a:pt x="70617" y="19941"/>
                  </a:lnTo>
                  <a:lnTo>
                    <a:pt x="70680" y="19836"/>
                  </a:lnTo>
                  <a:lnTo>
                    <a:pt x="70743" y="19794"/>
                  </a:lnTo>
                  <a:lnTo>
                    <a:pt x="70722" y="19690"/>
                  </a:lnTo>
                  <a:lnTo>
                    <a:pt x="70785" y="19585"/>
                  </a:lnTo>
                  <a:lnTo>
                    <a:pt x="70722" y="19522"/>
                  </a:lnTo>
                  <a:lnTo>
                    <a:pt x="70743" y="19439"/>
                  </a:lnTo>
                  <a:lnTo>
                    <a:pt x="70743" y="19334"/>
                  </a:lnTo>
                  <a:lnTo>
                    <a:pt x="70659" y="19271"/>
                  </a:lnTo>
                  <a:lnTo>
                    <a:pt x="70555" y="19313"/>
                  </a:lnTo>
                  <a:lnTo>
                    <a:pt x="70366" y="19146"/>
                  </a:lnTo>
                  <a:lnTo>
                    <a:pt x="70241" y="19146"/>
                  </a:lnTo>
                  <a:lnTo>
                    <a:pt x="70157" y="19229"/>
                  </a:lnTo>
                  <a:lnTo>
                    <a:pt x="70157" y="19313"/>
                  </a:lnTo>
                  <a:lnTo>
                    <a:pt x="70304" y="19460"/>
                  </a:lnTo>
                  <a:lnTo>
                    <a:pt x="70262" y="19564"/>
                  </a:lnTo>
                  <a:lnTo>
                    <a:pt x="70220" y="19627"/>
                  </a:lnTo>
                  <a:lnTo>
                    <a:pt x="70094" y="19564"/>
                  </a:lnTo>
                  <a:lnTo>
                    <a:pt x="69927" y="19355"/>
                  </a:lnTo>
                  <a:lnTo>
                    <a:pt x="69822" y="19250"/>
                  </a:lnTo>
                  <a:lnTo>
                    <a:pt x="69739" y="19208"/>
                  </a:lnTo>
                  <a:lnTo>
                    <a:pt x="69801" y="19146"/>
                  </a:lnTo>
                  <a:lnTo>
                    <a:pt x="69697" y="18936"/>
                  </a:lnTo>
                  <a:lnTo>
                    <a:pt x="69697" y="18811"/>
                  </a:lnTo>
                  <a:lnTo>
                    <a:pt x="69697" y="18727"/>
                  </a:lnTo>
                  <a:lnTo>
                    <a:pt x="69634" y="18623"/>
                  </a:lnTo>
                  <a:lnTo>
                    <a:pt x="69697" y="18539"/>
                  </a:lnTo>
                  <a:lnTo>
                    <a:pt x="69634" y="18372"/>
                  </a:lnTo>
                  <a:lnTo>
                    <a:pt x="69718" y="18267"/>
                  </a:lnTo>
                  <a:lnTo>
                    <a:pt x="69718" y="18162"/>
                  </a:lnTo>
                  <a:lnTo>
                    <a:pt x="69739" y="18037"/>
                  </a:lnTo>
                  <a:lnTo>
                    <a:pt x="69739" y="17890"/>
                  </a:lnTo>
                  <a:lnTo>
                    <a:pt x="69697" y="17932"/>
                  </a:lnTo>
                  <a:lnTo>
                    <a:pt x="69592" y="17786"/>
                  </a:lnTo>
                  <a:lnTo>
                    <a:pt x="69613" y="17744"/>
                  </a:lnTo>
                  <a:lnTo>
                    <a:pt x="69697" y="17723"/>
                  </a:lnTo>
                  <a:lnTo>
                    <a:pt x="69801" y="17786"/>
                  </a:lnTo>
                  <a:lnTo>
                    <a:pt x="69801" y="17744"/>
                  </a:lnTo>
                  <a:lnTo>
                    <a:pt x="69718" y="17660"/>
                  </a:lnTo>
                  <a:lnTo>
                    <a:pt x="69634" y="17576"/>
                  </a:lnTo>
                  <a:lnTo>
                    <a:pt x="69676" y="17514"/>
                  </a:lnTo>
                  <a:lnTo>
                    <a:pt x="69718" y="17514"/>
                  </a:lnTo>
                  <a:lnTo>
                    <a:pt x="69697" y="17430"/>
                  </a:lnTo>
                  <a:lnTo>
                    <a:pt x="69613" y="17346"/>
                  </a:lnTo>
                  <a:lnTo>
                    <a:pt x="69488" y="17325"/>
                  </a:lnTo>
                  <a:lnTo>
                    <a:pt x="69467" y="17242"/>
                  </a:lnTo>
                  <a:lnTo>
                    <a:pt x="69508" y="17221"/>
                  </a:lnTo>
                  <a:lnTo>
                    <a:pt x="69488" y="17074"/>
                  </a:lnTo>
                  <a:lnTo>
                    <a:pt x="69383" y="16970"/>
                  </a:lnTo>
                  <a:lnTo>
                    <a:pt x="69404" y="16886"/>
                  </a:lnTo>
                  <a:lnTo>
                    <a:pt x="69425" y="16781"/>
                  </a:lnTo>
                  <a:lnTo>
                    <a:pt x="69488" y="16719"/>
                  </a:lnTo>
                  <a:lnTo>
                    <a:pt x="69404" y="16614"/>
                  </a:lnTo>
                  <a:lnTo>
                    <a:pt x="69425" y="16530"/>
                  </a:lnTo>
                  <a:lnTo>
                    <a:pt x="69508" y="16530"/>
                  </a:lnTo>
                  <a:lnTo>
                    <a:pt x="69613" y="16593"/>
                  </a:lnTo>
                  <a:lnTo>
                    <a:pt x="69697" y="16572"/>
                  </a:lnTo>
                  <a:lnTo>
                    <a:pt x="69739" y="16405"/>
                  </a:lnTo>
                  <a:lnTo>
                    <a:pt x="69822" y="16405"/>
                  </a:lnTo>
                  <a:lnTo>
                    <a:pt x="69885" y="16488"/>
                  </a:lnTo>
                  <a:lnTo>
                    <a:pt x="69927" y="16488"/>
                  </a:lnTo>
                  <a:lnTo>
                    <a:pt x="70011" y="16614"/>
                  </a:lnTo>
                  <a:lnTo>
                    <a:pt x="70136" y="16363"/>
                  </a:lnTo>
                  <a:lnTo>
                    <a:pt x="70011" y="16300"/>
                  </a:lnTo>
                  <a:lnTo>
                    <a:pt x="70032" y="16195"/>
                  </a:lnTo>
                  <a:lnTo>
                    <a:pt x="70115" y="16154"/>
                  </a:lnTo>
                  <a:lnTo>
                    <a:pt x="70241" y="15903"/>
                  </a:lnTo>
                  <a:lnTo>
                    <a:pt x="70241" y="15777"/>
                  </a:lnTo>
                  <a:lnTo>
                    <a:pt x="70324" y="15882"/>
                  </a:lnTo>
                  <a:lnTo>
                    <a:pt x="70429" y="15944"/>
                  </a:lnTo>
                  <a:lnTo>
                    <a:pt x="70429" y="16070"/>
                  </a:lnTo>
                  <a:lnTo>
                    <a:pt x="70555" y="16426"/>
                  </a:lnTo>
                  <a:lnTo>
                    <a:pt x="70638" y="16509"/>
                  </a:lnTo>
                  <a:lnTo>
                    <a:pt x="70680" y="16468"/>
                  </a:lnTo>
                  <a:lnTo>
                    <a:pt x="70722" y="16154"/>
                  </a:lnTo>
                  <a:lnTo>
                    <a:pt x="70743" y="16049"/>
                  </a:lnTo>
                  <a:lnTo>
                    <a:pt x="70722" y="15903"/>
                  </a:lnTo>
                  <a:lnTo>
                    <a:pt x="70785" y="15798"/>
                  </a:lnTo>
                  <a:lnTo>
                    <a:pt x="70722" y="15651"/>
                  </a:lnTo>
                  <a:lnTo>
                    <a:pt x="70827" y="15693"/>
                  </a:lnTo>
                  <a:lnTo>
                    <a:pt x="70889" y="15631"/>
                  </a:lnTo>
                  <a:lnTo>
                    <a:pt x="70952" y="15421"/>
                  </a:lnTo>
                  <a:lnTo>
                    <a:pt x="71057" y="15421"/>
                  </a:lnTo>
                  <a:lnTo>
                    <a:pt x="71182" y="15254"/>
                  </a:lnTo>
                  <a:lnTo>
                    <a:pt x="71308" y="15233"/>
                  </a:lnTo>
                  <a:lnTo>
                    <a:pt x="71371" y="15275"/>
                  </a:lnTo>
                  <a:lnTo>
                    <a:pt x="71559" y="15149"/>
                  </a:lnTo>
                  <a:lnTo>
                    <a:pt x="71705" y="15170"/>
                  </a:lnTo>
                  <a:lnTo>
                    <a:pt x="72019" y="15359"/>
                  </a:lnTo>
                  <a:lnTo>
                    <a:pt x="72040" y="15463"/>
                  </a:lnTo>
                  <a:lnTo>
                    <a:pt x="72124" y="15484"/>
                  </a:lnTo>
                  <a:lnTo>
                    <a:pt x="72229" y="15463"/>
                  </a:lnTo>
                  <a:lnTo>
                    <a:pt x="72291" y="15484"/>
                  </a:lnTo>
                  <a:lnTo>
                    <a:pt x="72229" y="15547"/>
                  </a:lnTo>
                  <a:lnTo>
                    <a:pt x="72396" y="15714"/>
                  </a:lnTo>
                  <a:lnTo>
                    <a:pt x="72438" y="15672"/>
                  </a:lnTo>
                  <a:lnTo>
                    <a:pt x="72542" y="15777"/>
                  </a:lnTo>
                  <a:lnTo>
                    <a:pt x="72668" y="15756"/>
                  </a:lnTo>
                  <a:lnTo>
                    <a:pt x="72752" y="15777"/>
                  </a:lnTo>
                  <a:lnTo>
                    <a:pt x="72752" y="15672"/>
                  </a:lnTo>
                  <a:lnTo>
                    <a:pt x="72647" y="15526"/>
                  </a:lnTo>
                  <a:lnTo>
                    <a:pt x="72710" y="15442"/>
                  </a:lnTo>
                  <a:lnTo>
                    <a:pt x="72668" y="15359"/>
                  </a:lnTo>
                  <a:lnTo>
                    <a:pt x="72605" y="15338"/>
                  </a:lnTo>
                  <a:lnTo>
                    <a:pt x="72605" y="15233"/>
                  </a:lnTo>
                  <a:lnTo>
                    <a:pt x="72668" y="15128"/>
                  </a:lnTo>
                  <a:lnTo>
                    <a:pt x="72731" y="14856"/>
                  </a:lnTo>
                  <a:lnTo>
                    <a:pt x="72814" y="14647"/>
                  </a:lnTo>
                  <a:lnTo>
                    <a:pt x="72773" y="14543"/>
                  </a:lnTo>
                  <a:lnTo>
                    <a:pt x="72919" y="14375"/>
                  </a:lnTo>
                  <a:lnTo>
                    <a:pt x="72856" y="14291"/>
                  </a:lnTo>
                  <a:lnTo>
                    <a:pt x="72940" y="14229"/>
                  </a:lnTo>
                  <a:lnTo>
                    <a:pt x="72856" y="14061"/>
                  </a:lnTo>
                  <a:lnTo>
                    <a:pt x="72773" y="13999"/>
                  </a:lnTo>
                  <a:lnTo>
                    <a:pt x="72773" y="13957"/>
                  </a:lnTo>
                  <a:lnTo>
                    <a:pt x="72940" y="13957"/>
                  </a:lnTo>
                  <a:lnTo>
                    <a:pt x="72982" y="13810"/>
                  </a:lnTo>
                  <a:lnTo>
                    <a:pt x="72814" y="13747"/>
                  </a:lnTo>
                  <a:lnTo>
                    <a:pt x="72752" y="13643"/>
                  </a:lnTo>
                  <a:lnTo>
                    <a:pt x="72835" y="13601"/>
                  </a:lnTo>
                  <a:lnTo>
                    <a:pt x="72877" y="13664"/>
                  </a:lnTo>
                  <a:lnTo>
                    <a:pt x="72961" y="13643"/>
                  </a:lnTo>
                  <a:lnTo>
                    <a:pt x="72982" y="13559"/>
                  </a:lnTo>
                  <a:lnTo>
                    <a:pt x="72940" y="13475"/>
                  </a:lnTo>
                  <a:lnTo>
                    <a:pt x="73065" y="13371"/>
                  </a:lnTo>
                  <a:lnTo>
                    <a:pt x="73065" y="13287"/>
                  </a:lnTo>
                  <a:lnTo>
                    <a:pt x="72982" y="13224"/>
                  </a:lnTo>
                  <a:lnTo>
                    <a:pt x="73065" y="13162"/>
                  </a:lnTo>
                  <a:lnTo>
                    <a:pt x="73149" y="13182"/>
                  </a:lnTo>
                  <a:lnTo>
                    <a:pt x="73191" y="13078"/>
                  </a:lnTo>
                  <a:lnTo>
                    <a:pt x="73233" y="13036"/>
                  </a:lnTo>
                  <a:lnTo>
                    <a:pt x="73170" y="12973"/>
                  </a:lnTo>
                  <a:lnTo>
                    <a:pt x="73275" y="12952"/>
                  </a:lnTo>
                  <a:lnTo>
                    <a:pt x="73400" y="12827"/>
                  </a:lnTo>
                  <a:lnTo>
                    <a:pt x="73358" y="12743"/>
                  </a:lnTo>
                  <a:lnTo>
                    <a:pt x="73379" y="12638"/>
                  </a:lnTo>
                  <a:lnTo>
                    <a:pt x="73421" y="12722"/>
                  </a:lnTo>
                  <a:lnTo>
                    <a:pt x="73526" y="12618"/>
                  </a:lnTo>
                  <a:lnTo>
                    <a:pt x="73463" y="12450"/>
                  </a:lnTo>
                  <a:lnTo>
                    <a:pt x="73463" y="12304"/>
                  </a:lnTo>
                  <a:lnTo>
                    <a:pt x="73568" y="12304"/>
                  </a:lnTo>
                  <a:lnTo>
                    <a:pt x="73589" y="12325"/>
                  </a:lnTo>
                  <a:lnTo>
                    <a:pt x="73651" y="12283"/>
                  </a:lnTo>
                  <a:lnTo>
                    <a:pt x="73819" y="12074"/>
                  </a:lnTo>
                  <a:lnTo>
                    <a:pt x="73756" y="12032"/>
                  </a:lnTo>
                  <a:lnTo>
                    <a:pt x="73756" y="11927"/>
                  </a:lnTo>
                  <a:lnTo>
                    <a:pt x="73861" y="11927"/>
                  </a:lnTo>
                  <a:lnTo>
                    <a:pt x="74070" y="11760"/>
                  </a:lnTo>
                  <a:lnTo>
                    <a:pt x="73986" y="11697"/>
                  </a:lnTo>
                  <a:lnTo>
                    <a:pt x="74028" y="11655"/>
                  </a:lnTo>
                  <a:lnTo>
                    <a:pt x="74174" y="11655"/>
                  </a:lnTo>
                  <a:lnTo>
                    <a:pt x="74342" y="11550"/>
                  </a:lnTo>
                  <a:lnTo>
                    <a:pt x="74300" y="11467"/>
                  </a:lnTo>
                  <a:lnTo>
                    <a:pt x="74321" y="11404"/>
                  </a:lnTo>
                  <a:lnTo>
                    <a:pt x="74405" y="11467"/>
                  </a:lnTo>
                  <a:lnTo>
                    <a:pt x="74426" y="11571"/>
                  </a:lnTo>
                  <a:lnTo>
                    <a:pt x="74530" y="11592"/>
                  </a:lnTo>
                  <a:lnTo>
                    <a:pt x="74614" y="11550"/>
                  </a:lnTo>
                  <a:lnTo>
                    <a:pt x="74739" y="11613"/>
                  </a:lnTo>
                  <a:lnTo>
                    <a:pt x="75158" y="11613"/>
                  </a:lnTo>
                  <a:lnTo>
                    <a:pt x="75242" y="11676"/>
                  </a:lnTo>
                  <a:lnTo>
                    <a:pt x="75283" y="11655"/>
                  </a:lnTo>
                  <a:lnTo>
                    <a:pt x="75242" y="11488"/>
                  </a:lnTo>
                  <a:lnTo>
                    <a:pt x="75137" y="11404"/>
                  </a:lnTo>
                  <a:lnTo>
                    <a:pt x="75137" y="11362"/>
                  </a:lnTo>
                  <a:lnTo>
                    <a:pt x="75221" y="11341"/>
                  </a:lnTo>
                  <a:lnTo>
                    <a:pt x="75221" y="10986"/>
                  </a:lnTo>
                  <a:lnTo>
                    <a:pt x="75053" y="10755"/>
                  </a:lnTo>
                  <a:lnTo>
                    <a:pt x="74928" y="10734"/>
                  </a:lnTo>
                  <a:lnTo>
                    <a:pt x="74760" y="10525"/>
                  </a:lnTo>
                  <a:lnTo>
                    <a:pt x="74844" y="10442"/>
                  </a:lnTo>
                  <a:lnTo>
                    <a:pt x="74677" y="10316"/>
                  </a:lnTo>
                  <a:lnTo>
                    <a:pt x="74426" y="10253"/>
                  </a:lnTo>
                  <a:lnTo>
                    <a:pt x="74153" y="10086"/>
                  </a:lnTo>
                  <a:lnTo>
                    <a:pt x="74049" y="9918"/>
                  </a:lnTo>
                  <a:lnTo>
                    <a:pt x="74028" y="10023"/>
                  </a:lnTo>
                  <a:lnTo>
                    <a:pt x="73944" y="10002"/>
                  </a:lnTo>
                  <a:lnTo>
                    <a:pt x="73902" y="10023"/>
                  </a:lnTo>
                  <a:lnTo>
                    <a:pt x="73881" y="10149"/>
                  </a:lnTo>
                  <a:lnTo>
                    <a:pt x="73735" y="10190"/>
                  </a:lnTo>
                  <a:lnTo>
                    <a:pt x="73693" y="10107"/>
                  </a:lnTo>
                  <a:lnTo>
                    <a:pt x="73693" y="9981"/>
                  </a:lnTo>
                  <a:lnTo>
                    <a:pt x="73819" y="9897"/>
                  </a:lnTo>
                  <a:lnTo>
                    <a:pt x="73735" y="9793"/>
                  </a:lnTo>
                  <a:lnTo>
                    <a:pt x="73777" y="9730"/>
                  </a:lnTo>
                  <a:lnTo>
                    <a:pt x="73840" y="9730"/>
                  </a:lnTo>
                  <a:lnTo>
                    <a:pt x="73923" y="9814"/>
                  </a:lnTo>
                  <a:lnTo>
                    <a:pt x="73693" y="9458"/>
                  </a:lnTo>
                  <a:lnTo>
                    <a:pt x="73526" y="9312"/>
                  </a:lnTo>
                  <a:lnTo>
                    <a:pt x="73526" y="9479"/>
                  </a:lnTo>
                  <a:lnTo>
                    <a:pt x="73526" y="9521"/>
                  </a:lnTo>
                  <a:lnTo>
                    <a:pt x="73463" y="9521"/>
                  </a:lnTo>
                  <a:lnTo>
                    <a:pt x="73254" y="9312"/>
                  </a:lnTo>
                  <a:lnTo>
                    <a:pt x="73254" y="9207"/>
                  </a:lnTo>
                  <a:lnTo>
                    <a:pt x="73358" y="9249"/>
                  </a:lnTo>
                  <a:lnTo>
                    <a:pt x="73296" y="9144"/>
                  </a:lnTo>
                  <a:lnTo>
                    <a:pt x="73003" y="8893"/>
                  </a:lnTo>
                  <a:lnTo>
                    <a:pt x="72961" y="8893"/>
                  </a:lnTo>
                  <a:lnTo>
                    <a:pt x="72982" y="8977"/>
                  </a:lnTo>
                  <a:lnTo>
                    <a:pt x="72940" y="9081"/>
                  </a:lnTo>
                  <a:lnTo>
                    <a:pt x="72773" y="9102"/>
                  </a:lnTo>
                  <a:lnTo>
                    <a:pt x="72647" y="8977"/>
                  </a:lnTo>
                  <a:lnTo>
                    <a:pt x="72521" y="8956"/>
                  </a:lnTo>
                  <a:lnTo>
                    <a:pt x="72375" y="8726"/>
                  </a:lnTo>
                  <a:lnTo>
                    <a:pt x="72375" y="8642"/>
                  </a:lnTo>
                  <a:lnTo>
                    <a:pt x="72312" y="8579"/>
                  </a:lnTo>
                  <a:lnTo>
                    <a:pt x="72208" y="8621"/>
                  </a:lnTo>
                  <a:lnTo>
                    <a:pt x="72019" y="8768"/>
                  </a:lnTo>
                  <a:lnTo>
                    <a:pt x="72019" y="8830"/>
                  </a:lnTo>
                  <a:lnTo>
                    <a:pt x="71915" y="8789"/>
                  </a:lnTo>
                  <a:lnTo>
                    <a:pt x="71831" y="8851"/>
                  </a:lnTo>
                  <a:lnTo>
                    <a:pt x="71831" y="9081"/>
                  </a:lnTo>
                  <a:lnTo>
                    <a:pt x="71894" y="9144"/>
                  </a:lnTo>
                  <a:lnTo>
                    <a:pt x="71894" y="9144"/>
                  </a:lnTo>
                  <a:lnTo>
                    <a:pt x="71789" y="9081"/>
                  </a:lnTo>
                  <a:lnTo>
                    <a:pt x="71705" y="8872"/>
                  </a:lnTo>
                  <a:lnTo>
                    <a:pt x="71747" y="8726"/>
                  </a:lnTo>
                  <a:lnTo>
                    <a:pt x="71580" y="8621"/>
                  </a:lnTo>
                  <a:lnTo>
                    <a:pt x="71517" y="8454"/>
                  </a:lnTo>
                  <a:lnTo>
                    <a:pt x="71475" y="8454"/>
                  </a:lnTo>
                  <a:lnTo>
                    <a:pt x="71580" y="8433"/>
                  </a:lnTo>
                  <a:lnTo>
                    <a:pt x="71685" y="8558"/>
                  </a:lnTo>
                  <a:lnTo>
                    <a:pt x="71685" y="8433"/>
                  </a:lnTo>
                  <a:lnTo>
                    <a:pt x="71810" y="8433"/>
                  </a:lnTo>
                  <a:lnTo>
                    <a:pt x="71915" y="8475"/>
                  </a:lnTo>
                  <a:lnTo>
                    <a:pt x="72061" y="8370"/>
                  </a:lnTo>
                  <a:lnTo>
                    <a:pt x="72019" y="8265"/>
                  </a:lnTo>
                  <a:lnTo>
                    <a:pt x="71705" y="8140"/>
                  </a:lnTo>
                  <a:lnTo>
                    <a:pt x="71622" y="8265"/>
                  </a:lnTo>
                  <a:lnTo>
                    <a:pt x="71475" y="8265"/>
                  </a:lnTo>
                  <a:lnTo>
                    <a:pt x="71329" y="8224"/>
                  </a:lnTo>
                  <a:lnTo>
                    <a:pt x="71475" y="8224"/>
                  </a:lnTo>
                  <a:lnTo>
                    <a:pt x="71580" y="8098"/>
                  </a:lnTo>
                  <a:lnTo>
                    <a:pt x="71685" y="8056"/>
                  </a:lnTo>
                  <a:lnTo>
                    <a:pt x="71789" y="8119"/>
                  </a:lnTo>
                  <a:lnTo>
                    <a:pt x="71936" y="8140"/>
                  </a:lnTo>
                  <a:lnTo>
                    <a:pt x="72061" y="8245"/>
                  </a:lnTo>
                  <a:lnTo>
                    <a:pt x="72229" y="8433"/>
                  </a:lnTo>
                  <a:lnTo>
                    <a:pt x="72354" y="8433"/>
                  </a:lnTo>
                  <a:lnTo>
                    <a:pt x="72417" y="8537"/>
                  </a:lnTo>
                  <a:lnTo>
                    <a:pt x="72480" y="8558"/>
                  </a:lnTo>
                  <a:lnTo>
                    <a:pt x="72626" y="8475"/>
                  </a:lnTo>
                  <a:lnTo>
                    <a:pt x="72668" y="8558"/>
                  </a:lnTo>
                  <a:lnTo>
                    <a:pt x="72940" y="8349"/>
                  </a:lnTo>
                  <a:lnTo>
                    <a:pt x="72961" y="8391"/>
                  </a:lnTo>
                  <a:lnTo>
                    <a:pt x="72940" y="8496"/>
                  </a:lnTo>
                  <a:lnTo>
                    <a:pt x="73045" y="8433"/>
                  </a:lnTo>
                  <a:lnTo>
                    <a:pt x="73045" y="8286"/>
                  </a:lnTo>
                  <a:lnTo>
                    <a:pt x="73170" y="8077"/>
                  </a:lnTo>
                  <a:lnTo>
                    <a:pt x="73149" y="8014"/>
                  </a:lnTo>
                  <a:lnTo>
                    <a:pt x="73149" y="7847"/>
                  </a:lnTo>
                  <a:lnTo>
                    <a:pt x="73086" y="7617"/>
                  </a:lnTo>
                  <a:lnTo>
                    <a:pt x="73191" y="7240"/>
                  </a:lnTo>
                  <a:lnTo>
                    <a:pt x="73191" y="7010"/>
                  </a:lnTo>
                  <a:lnTo>
                    <a:pt x="73086" y="6884"/>
                  </a:lnTo>
                  <a:lnTo>
                    <a:pt x="73045" y="6759"/>
                  </a:lnTo>
                  <a:lnTo>
                    <a:pt x="72877" y="6612"/>
                  </a:lnTo>
                  <a:lnTo>
                    <a:pt x="72793" y="6445"/>
                  </a:lnTo>
                  <a:lnTo>
                    <a:pt x="72856" y="6445"/>
                  </a:lnTo>
                  <a:lnTo>
                    <a:pt x="72961" y="6571"/>
                  </a:lnTo>
                  <a:lnTo>
                    <a:pt x="72982" y="6571"/>
                  </a:lnTo>
                  <a:lnTo>
                    <a:pt x="72940" y="6403"/>
                  </a:lnTo>
                  <a:lnTo>
                    <a:pt x="72773" y="6340"/>
                  </a:lnTo>
                  <a:lnTo>
                    <a:pt x="72647" y="6382"/>
                  </a:lnTo>
                  <a:lnTo>
                    <a:pt x="72417" y="6340"/>
                  </a:lnTo>
                  <a:lnTo>
                    <a:pt x="72103" y="5943"/>
                  </a:lnTo>
                  <a:lnTo>
                    <a:pt x="72019" y="5880"/>
                  </a:lnTo>
                  <a:lnTo>
                    <a:pt x="72040" y="5817"/>
                  </a:lnTo>
                  <a:lnTo>
                    <a:pt x="72208" y="5817"/>
                  </a:lnTo>
                  <a:lnTo>
                    <a:pt x="72249" y="5671"/>
                  </a:lnTo>
                  <a:lnTo>
                    <a:pt x="72166" y="5608"/>
                  </a:lnTo>
                  <a:lnTo>
                    <a:pt x="72040" y="5608"/>
                  </a:lnTo>
                  <a:lnTo>
                    <a:pt x="71998" y="5545"/>
                  </a:lnTo>
                  <a:lnTo>
                    <a:pt x="72061" y="5504"/>
                  </a:lnTo>
                  <a:lnTo>
                    <a:pt x="72019" y="5336"/>
                  </a:lnTo>
                  <a:lnTo>
                    <a:pt x="72040" y="5315"/>
                  </a:lnTo>
                  <a:lnTo>
                    <a:pt x="72166" y="5462"/>
                  </a:lnTo>
                  <a:lnTo>
                    <a:pt x="72354" y="5566"/>
                  </a:lnTo>
                  <a:lnTo>
                    <a:pt x="72375" y="5504"/>
                  </a:lnTo>
                  <a:lnTo>
                    <a:pt x="72312" y="5420"/>
                  </a:lnTo>
                  <a:lnTo>
                    <a:pt x="72312" y="5315"/>
                  </a:lnTo>
                  <a:lnTo>
                    <a:pt x="72270" y="5232"/>
                  </a:lnTo>
                  <a:lnTo>
                    <a:pt x="72333" y="5190"/>
                  </a:lnTo>
                  <a:lnTo>
                    <a:pt x="72375" y="5252"/>
                  </a:lnTo>
                  <a:lnTo>
                    <a:pt x="72417" y="5336"/>
                  </a:lnTo>
                  <a:lnTo>
                    <a:pt x="72521" y="5357"/>
                  </a:lnTo>
                  <a:lnTo>
                    <a:pt x="72563" y="5650"/>
                  </a:lnTo>
                  <a:lnTo>
                    <a:pt x="72542" y="5734"/>
                  </a:lnTo>
                  <a:lnTo>
                    <a:pt x="72835" y="5943"/>
                  </a:lnTo>
                  <a:lnTo>
                    <a:pt x="72940" y="5880"/>
                  </a:lnTo>
                  <a:lnTo>
                    <a:pt x="73065" y="5943"/>
                  </a:lnTo>
                  <a:lnTo>
                    <a:pt x="73065" y="6152"/>
                  </a:lnTo>
                  <a:lnTo>
                    <a:pt x="73170" y="6152"/>
                  </a:lnTo>
                  <a:lnTo>
                    <a:pt x="73379" y="5859"/>
                  </a:lnTo>
                  <a:lnTo>
                    <a:pt x="73421" y="5734"/>
                  </a:lnTo>
                  <a:lnTo>
                    <a:pt x="73379" y="5608"/>
                  </a:lnTo>
                  <a:lnTo>
                    <a:pt x="73400" y="5357"/>
                  </a:lnTo>
                  <a:lnTo>
                    <a:pt x="73379" y="5252"/>
                  </a:lnTo>
                  <a:lnTo>
                    <a:pt x="73421" y="5357"/>
                  </a:lnTo>
                  <a:lnTo>
                    <a:pt x="73421" y="5524"/>
                  </a:lnTo>
                  <a:lnTo>
                    <a:pt x="73505" y="5524"/>
                  </a:lnTo>
                  <a:lnTo>
                    <a:pt x="73609" y="5420"/>
                  </a:lnTo>
                  <a:lnTo>
                    <a:pt x="73798" y="5357"/>
                  </a:lnTo>
                  <a:lnTo>
                    <a:pt x="73819" y="5232"/>
                  </a:lnTo>
                  <a:lnTo>
                    <a:pt x="74007" y="5294"/>
                  </a:lnTo>
                  <a:lnTo>
                    <a:pt x="73986" y="5336"/>
                  </a:lnTo>
                  <a:lnTo>
                    <a:pt x="74007" y="5399"/>
                  </a:lnTo>
                  <a:lnTo>
                    <a:pt x="74300" y="5608"/>
                  </a:lnTo>
                  <a:lnTo>
                    <a:pt x="74342" y="5629"/>
                  </a:lnTo>
                  <a:lnTo>
                    <a:pt x="74405" y="5776"/>
                  </a:lnTo>
                  <a:lnTo>
                    <a:pt x="74405" y="5838"/>
                  </a:lnTo>
                  <a:lnTo>
                    <a:pt x="74446" y="5859"/>
                  </a:lnTo>
                  <a:lnTo>
                    <a:pt x="74698" y="5817"/>
                  </a:lnTo>
                  <a:lnTo>
                    <a:pt x="74739" y="5838"/>
                  </a:lnTo>
                  <a:lnTo>
                    <a:pt x="74739" y="5880"/>
                  </a:lnTo>
                  <a:lnTo>
                    <a:pt x="74760" y="5880"/>
                  </a:lnTo>
                  <a:lnTo>
                    <a:pt x="74865" y="5776"/>
                  </a:lnTo>
                  <a:lnTo>
                    <a:pt x="74823" y="5671"/>
                  </a:lnTo>
                  <a:lnTo>
                    <a:pt x="74844" y="5650"/>
                  </a:lnTo>
                  <a:lnTo>
                    <a:pt x="74928" y="5650"/>
                  </a:lnTo>
                  <a:lnTo>
                    <a:pt x="74886" y="5504"/>
                  </a:lnTo>
                  <a:lnTo>
                    <a:pt x="74970" y="5524"/>
                  </a:lnTo>
                  <a:lnTo>
                    <a:pt x="75032" y="5608"/>
                  </a:lnTo>
                  <a:lnTo>
                    <a:pt x="74990" y="5671"/>
                  </a:lnTo>
                  <a:lnTo>
                    <a:pt x="75095" y="5671"/>
                  </a:lnTo>
                  <a:lnTo>
                    <a:pt x="75200" y="5629"/>
                  </a:lnTo>
                  <a:lnTo>
                    <a:pt x="75472" y="5650"/>
                  </a:lnTo>
                  <a:lnTo>
                    <a:pt x="75555" y="5713"/>
                  </a:lnTo>
                  <a:lnTo>
                    <a:pt x="75618" y="5713"/>
                  </a:lnTo>
                  <a:lnTo>
                    <a:pt x="75660" y="5755"/>
                  </a:lnTo>
                  <a:lnTo>
                    <a:pt x="75702" y="5755"/>
                  </a:lnTo>
                  <a:lnTo>
                    <a:pt x="75786" y="5671"/>
                  </a:lnTo>
                  <a:lnTo>
                    <a:pt x="75723" y="5462"/>
                  </a:lnTo>
                  <a:lnTo>
                    <a:pt x="75786" y="5504"/>
                  </a:lnTo>
                  <a:lnTo>
                    <a:pt x="75911" y="5671"/>
                  </a:lnTo>
                  <a:lnTo>
                    <a:pt x="76078" y="5608"/>
                  </a:lnTo>
                  <a:lnTo>
                    <a:pt x="76078" y="5524"/>
                  </a:lnTo>
                  <a:lnTo>
                    <a:pt x="75995" y="5357"/>
                  </a:lnTo>
                  <a:lnTo>
                    <a:pt x="75869" y="5378"/>
                  </a:lnTo>
                  <a:lnTo>
                    <a:pt x="75744" y="5294"/>
                  </a:lnTo>
                  <a:lnTo>
                    <a:pt x="75806" y="5190"/>
                  </a:lnTo>
                  <a:lnTo>
                    <a:pt x="75911" y="5232"/>
                  </a:lnTo>
                  <a:lnTo>
                    <a:pt x="75995" y="5211"/>
                  </a:lnTo>
                  <a:lnTo>
                    <a:pt x="75995" y="5064"/>
                  </a:lnTo>
                  <a:lnTo>
                    <a:pt x="75890" y="5022"/>
                  </a:lnTo>
                  <a:lnTo>
                    <a:pt x="75806" y="4980"/>
                  </a:lnTo>
                  <a:lnTo>
                    <a:pt x="75744" y="5022"/>
                  </a:lnTo>
                  <a:lnTo>
                    <a:pt x="75744" y="5127"/>
                  </a:lnTo>
                  <a:lnTo>
                    <a:pt x="75681" y="5064"/>
                  </a:lnTo>
                  <a:lnTo>
                    <a:pt x="75555" y="5085"/>
                  </a:lnTo>
                  <a:lnTo>
                    <a:pt x="75576" y="4918"/>
                  </a:lnTo>
                  <a:lnTo>
                    <a:pt x="75493" y="4855"/>
                  </a:lnTo>
                  <a:lnTo>
                    <a:pt x="75388" y="4876"/>
                  </a:lnTo>
                  <a:lnTo>
                    <a:pt x="75388" y="4980"/>
                  </a:lnTo>
                  <a:lnTo>
                    <a:pt x="75346" y="4897"/>
                  </a:lnTo>
                  <a:lnTo>
                    <a:pt x="75346" y="4813"/>
                  </a:lnTo>
                  <a:lnTo>
                    <a:pt x="75472" y="4771"/>
                  </a:lnTo>
                  <a:lnTo>
                    <a:pt x="75451" y="4583"/>
                  </a:lnTo>
                  <a:lnTo>
                    <a:pt x="75367" y="4562"/>
                  </a:lnTo>
                  <a:lnTo>
                    <a:pt x="75493" y="4457"/>
                  </a:lnTo>
                  <a:lnTo>
                    <a:pt x="75430" y="4290"/>
                  </a:lnTo>
                  <a:lnTo>
                    <a:pt x="75451" y="4227"/>
                  </a:lnTo>
                  <a:lnTo>
                    <a:pt x="75283" y="4081"/>
                  </a:lnTo>
                  <a:lnTo>
                    <a:pt x="75158" y="4102"/>
                  </a:lnTo>
                  <a:lnTo>
                    <a:pt x="75032" y="4248"/>
                  </a:lnTo>
                  <a:lnTo>
                    <a:pt x="75053" y="4060"/>
                  </a:lnTo>
                  <a:lnTo>
                    <a:pt x="75158" y="4018"/>
                  </a:lnTo>
                  <a:lnTo>
                    <a:pt x="75053" y="3851"/>
                  </a:lnTo>
                  <a:lnTo>
                    <a:pt x="75053" y="3746"/>
                  </a:lnTo>
                  <a:lnTo>
                    <a:pt x="75011" y="3746"/>
                  </a:lnTo>
                  <a:lnTo>
                    <a:pt x="74928" y="3830"/>
                  </a:lnTo>
                  <a:lnTo>
                    <a:pt x="74865" y="3746"/>
                  </a:lnTo>
                  <a:lnTo>
                    <a:pt x="74739" y="3746"/>
                  </a:lnTo>
                  <a:lnTo>
                    <a:pt x="74593" y="3767"/>
                  </a:lnTo>
                  <a:lnTo>
                    <a:pt x="74718" y="3662"/>
                  </a:lnTo>
                  <a:lnTo>
                    <a:pt x="74865" y="3662"/>
                  </a:lnTo>
                  <a:lnTo>
                    <a:pt x="75011" y="3558"/>
                  </a:lnTo>
                  <a:lnTo>
                    <a:pt x="75053" y="3620"/>
                  </a:lnTo>
                  <a:lnTo>
                    <a:pt x="75158" y="3432"/>
                  </a:lnTo>
                  <a:lnTo>
                    <a:pt x="75283" y="3411"/>
                  </a:lnTo>
                  <a:lnTo>
                    <a:pt x="75325" y="3307"/>
                  </a:lnTo>
                  <a:lnTo>
                    <a:pt x="75242" y="3202"/>
                  </a:lnTo>
                  <a:lnTo>
                    <a:pt x="74970" y="3139"/>
                  </a:lnTo>
                  <a:lnTo>
                    <a:pt x="75158" y="3118"/>
                  </a:lnTo>
                  <a:lnTo>
                    <a:pt x="75346" y="3118"/>
                  </a:lnTo>
                  <a:lnTo>
                    <a:pt x="75388" y="3035"/>
                  </a:lnTo>
                  <a:lnTo>
                    <a:pt x="75346" y="2909"/>
                  </a:lnTo>
                  <a:lnTo>
                    <a:pt x="75221" y="2867"/>
                  </a:lnTo>
                  <a:lnTo>
                    <a:pt x="75137" y="2721"/>
                  </a:lnTo>
                  <a:lnTo>
                    <a:pt x="75032" y="2763"/>
                  </a:lnTo>
                  <a:lnTo>
                    <a:pt x="75011" y="2679"/>
                  </a:lnTo>
                  <a:lnTo>
                    <a:pt x="75053" y="2511"/>
                  </a:lnTo>
                  <a:lnTo>
                    <a:pt x="74949" y="2198"/>
                  </a:lnTo>
                  <a:lnTo>
                    <a:pt x="74970" y="2135"/>
                  </a:lnTo>
                  <a:lnTo>
                    <a:pt x="75032" y="2051"/>
                  </a:lnTo>
                  <a:lnTo>
                    <a:pt x="75032" y="1967"/>
                  </a:lnTo>
                  <a:lnTo>
                    <a:pt x="74928" y="1905"/>
                  </a:lnTo>
                  <a:lnTo>
                    <a:pt x="74823" y="2051"/>
                  </a:lnTo>
                  <a:lnTo>
                    <a:pt x="74718" y="2135"/>
                  </a:lnTo>
                  <a:lnTo>
                    <a:pt x="74718" y="1967"/>
                  </a:lnTo>
                  <a:lnTo>
                    <a:pt x="74614" y="1967"/>
                  </a:lnTo>
                  <a:lnTo>
                    <a:pt x="74614" y="2051"/>
                  </a:lnTo>
                  <a:lnTo>
                    <a:pt x="74530" y="2072"/>
                  </a:lnTo>
                  <a:lnTo>
                    <a:pt x="74509" y="2030"/>
                  </a:lnTo>
                  <a:lnTo>
                    <a:pt x="74530" y="1884"/>
                  </a:lnTo>
                  <a:lnTo>
                    <a:pt x="74174" y="1842"/>
                  </a:lnTo>
                  <a:lnTo>
                    <a:pt x="74091" y="1884"/>
                  </a:lnTo>
                  <a:lnTo>
                    <a:pt x="73923" y="1863"/>
                  </a:lnTo>
                  <a:lnTo>
                    <a:pt x="73819" y="1758"/>
                  </a:lnTo>
                  <a:lnTo>
                    <a:pt x="73798" y="1716"/>
                  </a:lnTo>
                  <a:lnTo>
                    <a:pt x="73693" y="1675"/>
                  </a:lnTo>
                  <a:lnTo>
                    <a:pt x="73651" y="1716"/>
                  </a:lnTo>
                  <a:lnTo>
                    <a:pt x="73589" y="1633"/>
                  </a:lnTo>
                  <a:lnTo>
                    <a:pt x="73484" y="1633"/>
                  </a:lnTo>
                  <a:lnTo>
                    <a:pt x="73379" y="1779"/>
                  </a:lnTo>
                  <a:lnTo>
                    <a:pt x="73275" y="1821"/>
                  </a:lnTo>
                  <a:lnTo>
                    <a:pt x="73233" y="1842"/>
                  </a:lnTo>
                  <a:lnTo>
                    <a:pt x="73170" y="1884"/>
                  </a:lnTo>
                  <a:lnTo>
                    <a:pt x="73296" y="1884"/>
                  </a:lnTo>
                  <a:lnTo>
                    <a:pt x="73254" y="1967"/>
                  </a:lnTo>
                  <a:lnTo>
                    <a:pt x="73128" y="2051"/>
                  </a:lnTo>
                  <a:lnTo>
                    <a:pt x="73065" y="2051"/>
                  </a:lnTo>
                  <a:lnTo>
                    <a:pt x="73086" y="2156"/>
                  </a:lnTo>
                  <a:lnTo>
                    <a:pt x="73191" y="2239"/>
                  </a:lnTo>
                  <a:lnTo>
                    <a:pt x="73170" y="2281"/>
                  </a:lnTo>
                  <a:lnTo>
                    <a:pt x="73065" y="2260"/>
                  </a:lnTo>
                  <a:lnTo>
                    <a:pt x="72982" y="2051"/>
                  </a:lnTo>
                  <a:lnTo>
                    <a:pt x="73024" y="1988"/>
                  </a:lnTo>
                  <a:lnTo>
                    <a:pt x="73024" y="1988"/>
                  </a:lnTo>
                  <a:lnTo>
                    <a:pt x="72940" y="2030"/>
                  </a:lnTo>
                  <a:lnTo>
                    <a:pt x="72773" y="2239"/>
                  </a:lnTo>
                  <a:lnTo>
                    <a:pt x="72710" y="2386"/>
                  </a:lnTo>
                  <a:lnTo>
                    <a:pt x="72605" y="2491"/>
                  </a:lnTo>
                  <a:lnTo>
                    <a:pt x="72626" y="2553"/>
                  </a:lnTo>
                  <a:lnTo>
                    <a:pt x="72773" y="2407"/>
                  </a:lnTo>
                  <a:lnTo>
                    <a:pt x="72856" y="2407"/>
                  </a:lnTo>
                  <a:lnTo>
                    <a:pt x="72919" y="2511"/>
                  </a:lnTo>
                  <a:lnTo>
                    <a:pt x="73024" y="2616"/>
                  </a:lnTo>
                  <a:lnTo>
                    <a:pt x="73233" y="2783"/>
                  </a:lnTo>
                  <a:lnTo>
                    <a:pt x="73254" y="2909"/>
                  </a:lnTo>
                  <a:lnTo>
                    <a:pt x="73170" y="2993"/>
                  </a:lnTo>
                  <a:lnTo>
                    <a:pt x="73191" y="3097"/>
                  </a:lnTo>
                  <a:lnTo>
                    <a:pt x="73358" y="3076"/>
                  </a:lnTo>
                  <a:lnTo>
                    <a:pt x="73505" y="2993"/>
                  </a:lnTo>
                  <a:lnTo>
                    <a:pt x="73589" y="3097"/>
                  </a:lnTo>
                  <a:lnTo>
                    <a:pt x="73589" y="3202"/>
                  </a:lnTo>
                  <a:lnTo>
                    <a:pt x="73672" y="3390"/>
                  </a:lnTo>
                  <a:lnTo>
                    <a:pt x="73672" y="3432"/>
                  </a:lnTo>
                  <a:lnTo>
                    <a:pt x="73568" y="3327"/>
                  </a:lnTo>
                  <a:lnTo>
                    <a:pt x="73484" y="3181"/>
                  </a:lnTo>
                  <a:lnTo>
                    <a:pt x="73400" y="3139"/>
                  </a:lnTo>
                  <a:lnTo>
                    <a:pt x="73358" y="3244"/>
                  </a:lnTo>
                  <a:lnTo>
                    <a:pt x="73379" y="3348"/>
                  </a:lnTo>
                  <a:lnTo>
                    <a:pt x="73442" y="3390"/>
                  </a:lnTo>
                  <a:lnTo>
                    <a:pt x="73400" y="3411"/>
                  </a:lnTo>
                  <a:lnTo>
                    <a:pt x="73296" y="3390"/>
                  </a:lnTo>
                  <a:lnTo>
                    <a:pt x="73191" y="3223"/>
                  </a:lnTo>
                  <a:lnTo>
                    <a:pt x="73045" y="3202"/>
                  </a:lnTo>
                  <a:lnTo>
                    <a:pt x="72940" y="3307"/>
                  </a:lnTo>
                  <a:lnTo>
                    <a:pt x="72856" y="3286"/>
                  </a:lnTo>
                  <a:lnTo>
                    <a:pt x="72835" y="3139"/>
                  </a:lnTo>
                  <a:lnTo>
                    <a:pt x="72877" y="3097"/>
                  </a:lnTo>
                  <a:lnTo>
                    <a:pt x="72814" y="2972"/>
                  </a:lnTo>
                  <a:lnTo>
                    <a:pt x="72710" y="2888"/>
                  </a:lnTo>
                  <a:lnTo>
                    <a:pt x="72668" y="2763"/>
                  </a:lnTo>
                  <a:lnTo>
                    <a:pt x="72459" y="2700"/>
                  </a:lnTo>
                  <a:lnTo>
                    <a:pt x="72291" y="2365"/>
                  </a:lnTo>
                  <a:lnTo>
                    <a:pt x="72187" y="2239"/>
                  </a:lnTo>
                  <a:lnTo>
                    <a:pt x="72208" y="2177"/>
                  </a:lnTo>
                  <a:lnTo>
                    <a:pt x="72124" y="2093"/>
                  </a:lnTo>
                  <a:lnTo>
                    <a:pt x="72019" y="2072"/>
                  </a:lnTo>
                  <a:lnTo>
                    <a:pt x="72019" y="2072"/>
                  </a:lnTo>
                  <a:lnTo>
                    <a:pt x="72040" y="2135"/>
                  </a:lnTo>
                  <a:lnTo>
                    <a:pt x="72019" y="2239"/>
                  </a:lnTo>
                  <a:lnTo>
                    <a:pt x="71977" y="2198"/>
                  </a:lnTo>
                  <a:lnTo>
                    <a:pt x="71915" y="2072"/>
                  </a:lnTo>
                  <a:lnTo>
                    <a:pt x="71685" y="1947"/>
                  </a:lnTo>
                  <a:lnTo>
                    <a:pt x="71559" y="1926"/>
                  </a:lnTo>
                  <a:lnTo>
                    <a:pt x="71454" y="1947"/>
                  </a:lnTo>
                  <a:lnTo>
                    <a:pt x="71475" y="2030"/>
                  </a:lnTo>
                  <a:lnTo>
                    <a:pt x="71580" y="2072"/>
                  </a:lnTo>
                  <a:lnTo>
                    <a:pt x="71789" y="2156"/>
                  </a:lnTo>
                  <a:lnTo>
                    <a:pt x="71622" y="2198"/>
                  </a:lnTo>
                  <a:lnTo>
                    <a:pt x="71413" y="2135"/>
                  </a:lnTo>
                  <a:lnTo>
                    <a:pt x="71308" y="2030"/>
                  </a:lnTo>
                  <a:lnTo>
                    <a:pt x="71350" y="1947"/>
                  </a:lnTo>
                  <a:lnTo>
                    <a:pt x="71287" y="1926"/>
                  </a:lnTo>
                  <a:lnTo>
                    <a:pt x="71099" y="1926"/>
                  </a:lnTo>
                  <a:lnTo>
                    <a:pt x="71161" y="1947"/>
                  </a:lnTo>
                  <a:lnTo>
                    <a:pt x="71161" y="1988"/>
                  </a:lnTo>
                  <a:lnTo>
                    <a:pt x="70994" y="2051"/>
                  </a:lnTo>
                  <a:lnTo>
                    <a:pt x="70931" y="1947"/>
                  </a:lnTo>
                  <a:lnTo>
                    <a:pt x="70952" y="1884"/>
                  </a:lnTo>
                  <a:lnTo>
                    <a:pt x="70764" y="1863"/>
                  </a:lnTo>
                  <a:lnTo>
                    <a:pt x="70722" y="1884"/>
                  </a:lnTo>
                  <a:lnTo>
                    <a:pt x="70743" y="1988"/>
                  </a:lnTo>
                  <a:lnTo>
                    <a:pt x="70638" y="1967"/>
                  </a:lnTo>
                  <a:lnTo>
                    <a:pt x="70576" y="1863"/>
                  </a:lnTo>
                  <a:lnTo>
                    <a:pt x="70429" y="1863"/>
                  </a:lnTo>
                  <a:lnTo>
                    <a:pt x="70471" y="1967"/>
                  </a:lnTo>
                  <a:lnTo>
                    <a:pt x="70471" y="1967"/>
                  </a:lnTo>
                  <a:lnTo>
                    <a:pt x="69990" y="1863"/>
                  </a:lnTo>
                  <a:lnTo>
                    <a:pt x="69843" y="1926"/>
                  </a:lnTo>
                  <a:lnTo>
                    <a:pt x="69676" y="1842"/>
                  </a:lnTo>
                  <a:lnTo>
                    <a:pt x="69676" y="1758"/>
                  </a:lnTo>
                  <a:lnTo>
                    <a:pt x="69508" y="1716"/>
                  </a:lnTo>
                  <a:lnTo>
                    <a:pt x="69488" y="1737"/>
                  </a:lnTo>
                  <a:lnTo>
                    <a:pt x="69488" y="1779"/>
                  </a:lnTo>
                  <a:lnTo>
                    <a:pt x="69425" y="1737"/>
                  </a:lnTo>
                  <a:lnTo>
                    <a:pt x="69320" y="1716"/>
                  </a:lnTo>
                  <a:lnTo>
                    <a:pt x="69216" y="1633"/>
                  </a:lnTo>
                  <a:lnTo>
                    <a:pt x="69153" y="1654"/>
                  </a:lnTo>
                  <a:lnTo>
                    <a:pt x="69174" y="1758"/>
                  </a:lnTo>
                  <a:lnTo>
                    <a:pt x="69006" y="1758"/>
                  </a:lnTo>
                  <a:lnTo>
                    <a:pt x="68860" y="1779"/>
                  </a:lnTo>
                  <a:lnTo>
                    <a:pt x="68839" y="1884"/>
                  </a:lnTo>
                  <a:lnTo>
                    <a:pt x="68651" y="1884"/>
                  </a:lnTo>
                  <a:lnTo>
                    <a:pt x="68316" y="1758"/>
                  </a:lnTo>
                  <a:lnTo>
                    <a:pt x="68337" y="1716"/>
                  </a:lnTo>
                  <a:lnTo>
                    <a:pt x="68546" y="1779"/>
                  </a:lnTo>
                  <a:lnTo>
                    <a:pt x="68651" y="1842"/>
                  </a:lnTo>
                  <a:lnTo>
                    <a:pt x="68672" y="1779"/>
                  </a:lnTo>
                  <a:lnTo>
                    <a:pt x="68337" y="1549"/>
                  </a:lnTo>
                  <a:lnTo>
                    <a:pt x="67939" y="1507"/>
                  </a:lnTo>
                  <a:lnTo>
                    <a:pt x="67793" y="1549"/>
                  </a:lnTo>
                  <a:lnTo>
                    <a:pt x="67730" y="1507"/>
                  </a:lnTo>
                  <a:lnTo>
                    <a:pt x="67793" y="1444"/>
                  </a:lnTo>
                  <a:lnTo>
                    <a:pt x="67688" y="1402"/>
                  </a:lnTo>
                  <a:lnTo>
                    <a:pt x="67542" y="1423"/>
                  </a:lnTo>
                  <a:lnTo>
                    <a:pt x="67604" y="1444"/>
                  </a:lnTo>
                  <a:lnTo>
                    <a:pt x="67521" y="1465"/>
                  </a:lnTo>
                  <a:lnTo>
                    <a:pt x="67395" y="1423"/>
                  </a:lnTo>
                  <a:lnTo>
                    <a:pt x="67019" y="1319"/>
                  </a:lnTo>
                  <a:lnTo>
                    <a:pt x="66851" y="1340"/>
                  </a:lnTo>
                  <a:lnTo>
                    <a:pt x="66788" y="1423"/>
                  </a:lnTo>
                  <a:lnTo>
                    <a:pt x="66705" y="1402"/>
                  </a:lnTo>
                  <a:lnTo>
                    <a:pt x="66663" y="1319"/>
                  </a:lnTo>
                  <a:lnTo>
                    <a:pt x="66558" y="1361"/>
                  </a:lnTo>
                  <a:lnTo>
                    <a:pt x="66349" y="1361"/>
                  </a:lnTo>
                  <a:lnTo>
                    <a:pt x="66244" y="1298"/>
                  </a:lnTo>
                  <a:lnTo>
                    <a:pt x="66161" y="1319"/>
                  </a:lnTo>
                  <a:lnTo>
                    <a:pt x="66014" y="1340"/>
                  </a:lnTo>
                  <a:lnTo>
                    <a:pt x="65951" y="1319"/>
                  </a:lnTo>
                  <a:lnTo>
                    <a:pt x="65847" y="1402"/>
                  </a:lnTo>
                  <a:lnTo>
                    <a:pt x="65826" y="1507"/>
                  </a:lnTo>
                  <a:lnTo>
                    <a:pt x="65763" y="1402"/>
                  </a:lnTo>
                  <a:lnTo>
                    <a:pt x="65303" y="1528"/>
                  </a:lnTo>
                  <a:lnTo>
                    <a:pt x="65303" y="1633"/>
                  </a:lnTo>
                  <a:lnTo>
                    <a:pt x="65198" y="1612"/>
                  </a:lnTo>
                  <a:lnTo>
                    <a:pt x="65135" y="1737"/>
                  </a:lnTo>
                  <a:lnTo>
                    <a:pt x="65094" y="1737"/>
                  </a:lnTo>
                  <a:lnTo>
                    <a:pt x="65031" y="1654"/>
                  </a:lnTo>
                  <a:lnTo>
                    <a:pt x="64884" y="1675"/>
                  </a:lnTo>
                  <a:lnTo>
                    <a:pt x="64884" y="1779"/>
                  </a:lnTo>
                  <a:lnTo>
                    <a:pt x="64801" y="1779"/>
                  </a:lnTo>
                  <a:lnTo>
                    <a:pt x="64696" y="1842"/>
                  </a:lnTo>
                  <a:lnTo>
                    <a:pt x="64529" y="1737"/>
                  </a:lnTo>
                  <a:lnTo>
                    <a:pt x="64403" y="1779"/>
                  </a:lnTo>
                  <a:lnTo>
                    <a:pt x="64403" y="1863"/>
                  </a:lnTo>
                  <a:lnTo>
                    <a:pt x="64152" y="1863"/>
                  </a:lnTo>
                  <a:lnTo>
                    <a:pt x="63838" y="1884"/>
                  </a:lnTo>
                  <a:lnTo>
                    <a:pt x="63754" y="1842"/>
                  </a:lnTo>
                  <a:lnTo>
                    <a:pt x="63482" y="1884"/>
                  </a:lnTo>
                  <a:lnTo>
                    <a:pt x="63462" y="1905"/>
                  </a:lnTo>
                  <a:lnTo>
                    <a:pt x="63629" y="2009"/>
                  </a:lnTo>
                  <a:lnTo>
                    <a:pt x="63692" y="2198"/>
                  </a:lnTo>
                  <a:lnTo>
                    <a:pt x="63775" y="2260"/>
                  </a:lnTo>
                  <a:lnTo>
                    <a:pt x="63796" y="2386"/>
                  </a:lnTo>
                  <a:lnTo>
                    <a:pt x="63880" y="2574"/>
                  </a:lnTo>
                  <a:lnTo>
                    <a:pt x="63838" y="2637"/>
                  </a:lnTo>
                  <a:lnTo>
                    <a:pt x="63838" y="2804"/>
                  </a:lnTo>
                  <a:lnTo>
                    <a:pt x="63880" y="2804"/>
                  </a:lnTo>
                  <a:lnTo>
                    <a:pt x="63985" y="2700"/>
                  </a:lnTo>
                  <a:lnTo>
                    <a:pt x="64194" y="2804"/>
                  </a:lnTo>
                  <a:lnTo>
                    <a:pt x="64257" y="2888"/>
                  </a:lnTo>
                  <a:lnTo>
                    <a:pt x="64319" y="2909"/>
                  </a:lnTo>
                  <a:lnTo>
                    <a:pt x="64529" y="3118"/>
                  </a:lnTo>
                  <a:lnTo>
                    <a:pt x="64570" y="3307"/>
                  </a:lnTo>
                  <a:lnTo>
                    <a:pt x="64717" y="3348"/>
                  </a:lnTo>
                  <a:lnTo>
                    <a:pt x="64822" y="3516"/>
                  </a:lnTo>
                  <a:lnTo>
                    <a:pt x="64822" y="3579"/>
                  </a:lnTo>
                  <a:lnTo>
                    <a:pt x="64842" y="3662"/>
                  </a:lnTo>
                  <a:lnTo>
                    <a:pt x="64801" y="3725"/>
                  </a:lnTo>
                  <a:lnTo>
                    <a:pt x="64884" y="3830"/>
                  </a:lnTo>
                  <a:lnTo>
                    <a:pt x="64822" y="3871"/>
                  </a:lnTo>
                  <a:lnTo>
                    <a:pt x="64738" y="3851"/>
                  </a:lnTo>
                  <a:lnTo>
                    <a:pt x="64612" y="3934"/>
                  </a:lnTo>
                  <a:lnTo>
                    <a:pt x="64633" y="4039"/>
                  </a:lnTo>
                  <a:lnTo>
                    <a:pt x="64508" y="4060"/>
                  </a:lnTo>
                  <a:lnTo>
                    <a:pt x="64403" y="4143"/>
                  </a:lnTo>
                  <a:lnTo>
                    <a:pt x="64215" y="4102"/>
                  </a:lnTo>
                  <a:lnTo>
                    <a:pt x="64152" y="4039"/>
                  </a:lnTo>
                  <a:lnTo>
                    <a:pt x="64152" y="3892"/>
                  </a:lnTo>
                  <a:lnTo>
                    <a:pt x="63964" y="3641"/>
                  </a:lnTo>
                  <a:lnTo>
                    <a:pt x="63880" y="3641"/>
                  </a:lnTo>
                  <a:lnTo>
                    <a:pt x="63838" y="3662"/>
                  </a:lnTo>
                  <a:lnTo>
                    <a:pt x="63566" y="3620"/>
                  </a:lnTo>
                  <a:lnTo>
                    <a:pt x="63378" y="3641"/>
                  </a:lnTo>
                  <a:lnTo>
                    <a:pt x="63315" y="3579"/>
                  </a:lnTo>
                  <a:lnTo>
                    <a:pt x="63148" y="3411"/>
                  </a:lnTo>
                  <a:lnTo>
                    <a:pt x="63148" y="3286"/>
                  </a:lnTo>
                  <a:lnTo>
                    <a:pt x="63043" y="3202"/>
                  </a:lnTo>
                  <a:lnTo>
                    <a:pt x="62897" y="3181"/>
                  </a:lnTo>
                  <a:lnTo>
                    <a:pt x="62855" y="3097"/>
                  </a:lnTo>
                  <a:lnTo>
                    <a:pt x="62813" y="2951"/>
                  </a:lnTo>
                  <a:lnTo>
                    <a:pt x="62625" y="2909"/>
                  </a:lnTo>
                  <a:lnTo>
                    <a:pt x="62583" y="2951"/>
                  </a:lnTo>
                  <a:lnTo>
                    <a:pt x="62583" y="3097"/>
                  </a:lnTo>
                  <a:lnTo>
                    <a:pt x="62583" y="3244"/>
                  </a:lnTo>
                  <a:lnTo>
                    <a:pt x="62604" y="3327"/>
                  </a:lnTo>
                  <a:lnTo>
                    <a:pt x="62478" y="3516"/>
                  </a:lnTo>
                  <a:lnTo>
                    <a:pt x="62415" y="3641"/>
                  </a:lnTo>
                  <a:lnTo>
                    <a:pt x="62332" y="3558"/>
                  </a:lnTo>
                  <a:lnTo>
                    <a:pt x="62311" y="3474"/>
                  </a:lnTo>
                  <a:lnTo>
                    <a:pt x="62269" y="3474"/>
                  </a:lnTo>
                  <a:lnTo>
                    <a:pt x="62164" y="3558"/>
                  </a:lnTo>
                  <a:lnTo>
                    <a:pt x="61913" y="3537"/>
                  </a:lnTo>
                  <a:lnTo>
                    <a:pt x="61704" y="3620"/>
                  </a:lnTo>
                  <a:lnTo>
                    <a:pt x="61641" y="3579"/>
                  </a:lnTo>
                  <a:lnTo>
                    <a:pt x="61474" y="3725"/>
                  </a:lnTo>
                  <a:lnTo>
                    <a:pt x="61327" y="3746"/>
                  </a:lnTo>
                  <a:lnTo>
                    <a:pt x="61223" y="3725"/>
                  </a:lnTo>
                  <a:lnTo>
                    <a:pt x="61118" y="3620"/>
                  </a:lnTo>
                  <a:lnTo>
                    <a:pt x="61034" y="3620"/>
                  </a:lnTo>
                  <a:lnTo>
                    <a:pt x="60972" y="3662"/>
                  </a:lnTo>
                  <a:lnTo>
                    <a:pt x="61013" y="3746"/>
                  </a:lnTo>
                  <a:lnTo>
                    <a:pt x="60804" y="3830"/>
                  </a:lnTo>
                  <a:lnTo>
                    <a:pt x="60700" y="3913"/>
                  </a:lnTo>
                  <a:lnTo>
                    <a:pt x="60449" y="3934"/>
                  </a:lnTo>
                  <a:lnTo>
                    <a:pt x="60323" y="4081"/>
                  </a:lnTo>
                  <a:lnTo>
                    <a:pt x="60323" y="4290"/>
                  </a:lnTo>
                  <a:lnTo>
                    <a:pt x="60323" y="4562"/>
                  </a:lnTo>
                  <a:lnTo>
                    <a:pt x="60532" y="4855"/>
                  </a:lnTo>
                  <a:lnTo>
                    <a:pt x="60553" y="5022"/>
                  </a:lnTo>
                  <a:lnTo>
                    <a:pt x="60407" y="4813"/>
                  </a:lnTo>
                  <a:lnTo>
                    <a:pt x="60281" y="4688"/>
                  </a:lnTo>
                  <a:lnTo>
                    <a:pt x="60177" y="4708"/>
                  </a:lnTo>
                  <a:lnTo>
                    <a:pt x="60030" y="4625"/>
                  </a:lnTo>
                  <a:lnTo>
                    <a:pt x="60072" y="4729"/>
                  </a:lnTo>
                  <a:lnTo>
                    <a:pt x="60177" y="4792"/>
                  </a:lnTo>
                  <a:lnTo>
                    <a:pt x="60218" y="4980"/>
                  </a:lnTo>
                  <a:lnTo>
                    <a:pt x="60218" y="5022"/>
                  </a:lnTo>
                  <a:lnTo>
                    <a:pt x="60072" y="4813"/>
                  </a:lnTo>
                  <a:lnTo>
                    <a:pt x="59967" y="4813"/>
                  </a:lnTo>
                  <a:lnTo>
                    <a:pt x="59925" y="4604"/>
                  </a:lnTo>
                  <a:lnTo>
                    <a:pt x="59758" y="4415"/>
                  </a:lnTo>
                  <a:lnTo>
                    <a:pt x="59674" y="4269"/>
                  </a:lnTo>
                  <a:lnTo>
                    <a:pt x="59570" y="4269"/>
                  </a:lnTo>
                  <a:lnTo>
                    <a:pt x="59612" y="4457"/>
                  </a:lnTo>
                  <a:lnTo>
                    <a:pt x="59591" y="4562"/>
                  </a:lnTo>
                  <a:lnTo>
                    <a:pt x="59549" y="4415"/>
                  </a:lnTo>
                  <a:lnTo>
                    <a:pt x="59402" y="4353"/>
                  </a:lnTo>
                  <a:lnTo>
                    <a:pt x="59256" y="4374"/>
                  </a:lnTo>
                  <a:lnTo>
                    <a:pt x="59256" y="4457"/>
                  </a:lnTo>
                  <a:lnTo>
                    <a:pt x="59172" y="4374"/>
                  </a:lnTo>
                  <a:lnTo>
                    <a:pt x="59026" y="4374"/>
                  </a:lnTo>
                  <a:lnTo>
                    <a:pt x="58879" y="4520"/>
                  </a:lnTo>
                  <a:lnTo>
                    <a:pt x="58754" y="4562"/>
                  </a:lnTo>
                  <a:lnTo>
                    <a:pt x="58837" y="4415"/>
                  </a:lnTo>
                  <a:lnTo>
                    <a:pt x="58837" y="4311"/>
                  </a:lnTo>
                  <a:lnTo>
                    <a:pt x="58712" y="4081"/>
                  </a:lnTo>
                  <a:lnTo>
                    <a:pt x="58712" y="3934"/>
                  </a:lnTo>
                  <a:lnTo>
                    <a:pt x="58649" y="3871"/>
                  </a:lnTo>
                  <a:lnTo>
                    <a:pt x="58649" y="3767"/>
                  </a:lnTo>
                  <a:lnTo>
                    <a:pt x="58544" y="3558"/>
                  </a:lnTo>
                  <a:lnTo>
                    <a:pt x="58335" y="3327"/>
                  </a:lnTo>
                  <a:lnTo>
                    <a:pt x="58105" y="3202"/>
                  </a:lnTo>
                  <a:lnTo>
                    <a:pt x="57875" y="2930"/>
                  </a:lnTo>
                  <a:lnTo>
                    <a:pt x="57310" y="2742"/>
                  </a:lnTo>
                  <a:lnTo>
                    <a:pt x="57038" y="2742"/>
                  </a:lnTo>
                  <a:lnTo>
                    <a:pt x="56892" y="2783"/>
                  </a:lnTo>
                  <a:lnTo>
                    <a:pt x="56661" y="2930"/>
                  </a:lnTo>
                  <a:lnTo>
                    <a:pt x="56661" y="2993"/>
                  </a:lnTo>
                  <a:lnTo>
                    <a:pt x="56536" y="2951"/>
                  </a:lnTo>
                  <a:lnTo>
                    <a:pt x="56327" y="3035"/>
                  </a:lnTo>
                  <a:lnTo>
                    <a:pt x="55887" y="3244"/>
                  </a:lnTo>
                  <a:lnTo>
                    <a:pt x="55720" y="3265"/>
                  </a:lnTo>
                  <a:lnTo>
                    <a:pt x="55531" y="3453"/>
                  </a:lnTo>
                  <a:lnTo>
                    <a:pt x="55427" y="3516"/>
                  </a:lnTo>
                  <a:lnTo>
                    <a:pt x="55197" y="3683"/>
                  </a:lnTo>
                  <a:lnTo>
                    <a:pt x="55071" y="3746"/>
                  </a:lnTo>
                  <a:lnTo>
                    <a:pt x="54946" y="3871"/>
                  </a:lnTo>
                  <a:lnTo>
                    <a:pt x="54757" y="3934"/>
                  </a:lnTo>
                  <a:lnTo>
                    <a:pt x="54590" y="3871"/>
                  </a:lnTo>
                  <a:lnTo>
                    <a:pt x="54360" y="3934"/>
                  </a:lnTo>
                  <a:lnTo>
                    <a:pt x="54213" y="3997"/>
                  </a:lnTo>
                  <a:lnTo>
                    <a:pt x="54339" y="3871"/>
                  </a:lnTo>
                  <a:lnTo>
                    <a:pt x="54527" y="3767"/>
                  </a:lnTo>
                  <a:lnTo>
                    <a:pt x="54548" y="3662"/>
                  </a:lnTo>
                  <a:lnTo>
                    <a:pt x="54381" y="3474"/>
                  </a:lnTo>
                  <a:lnTo>
                    <a:pt x="54109" y="3411"/>
                  </a:lnTo>
                  <a:lnTo>
                    <a:pt x="53837" y="3223"/>
                  </a:lnTo>
                  <a:lnTo>
                    <a:pt x="53753" y="3160"/>
                  </a:lnTo>
                  <a:lnTo>
                    <a:pt x="53711" y="3223"/>
                  </a:lnTo>
                  <a:lnTo>
                    <a:pt x="53607" y="3453"/>
                  </a:lnTo>
                  <a:lnTo>
                    <a:pt x="53607" y="3579"/>
                  </a:lnTo>
                  <a:lnTo>
                    <a:pt x="53544" y="3516"/>
                  </a:lnTo>
                  <a:lnTo>
                    <a:pt x="53502" y="3537"/>
                  </a:lnTo>
                  <a:lnTo>
                    <a:pt x="53439" y="3662"/>
                  </a:lnTo>
                  <a:lnTo>
                    <a:pt x="53376" y="3725"/>
                  </a:lnTo>
                  <a:lnTo>
                    <a:pt x="53335" y="3662"/>
                  </a:lnTo>
                  <a:lnTo>
                    <a:pt x="53397" y="3516"/>
                  </a:lnTo>
                  <a:lnTo>
                    <a:pt x="53439" y="3432"/>
                  </a:lnTo>
                  <a:lnTo>
                    <a:pt x="53397" y="3265"/>
                  </a:lnTo>
                  <a:lnTo>
                    <a:pt x="53272" y="3202"/>
                  </a:lnTo>
                  <a:lnTo>
                    <a:pt x="53125" y="3327"/>
                  </a:lnTo>
                  <a:lnTo>
                    <a:pt x="53167" y="3411"/>
                  </a:lnTo>
                  <a:lnTo>
                    <a:pt x="53083" y="3537"/>
                  </a:lnTo>
                  <a:lnTo>
                    <a:pt x="53000" y="3453"/>
                  </a:lnTo>
                  <a:lnTo>
                    <a:pt x="52979" y="3307"/>
                  </a:lnTo>
                  <a:lnTo>
                    <a:pt x="52916" y="3160"/>
                  </a:lnTo>
                  <a:lnTo>
                    <a:pt x="52874" y="3014"/>
                  </a:lnTo>
                  <a:lnTo>
                    <a:pt x="52770" y="3118"/>
                  </a:lnTo>
                  <a:lnTo>
                    <a:pt x="52560" y="3139"/>
                  </a:lnTo>
                  <a:lnTo>
                    <a:pt x="52246" y="3223"/>
                  </a:lnTo>
                  <a:lnTo>
                    <a:pt x="52163" y="3202"/>
                  </a:lnTo>
                  <a:lnTo>
                    <a:pt x="52267" y="3118"/>
                  </a:lnTo>
                  <a:lnTo>
                    <a:pt x="52246" y="3014"/>
                  </a:lnTo>
                  <a:lnTo>
                    <a:pt x="52246" y="2909"/>
                  </a:lnTo>
                  <a:lnTo>
                    <a:pt x="52226" y="2783"/>
                  </a:lnTo>
                  <a:lnTo>
                    <a:pt x="52246" y="2763"/>
                  </a:lnTo>
                  <a:lnTo>
                    <a:pt x="52456" y="2909"/>
                  </a:lnTo>
                  <a:lnTo>
                    <a:pt x="52560" y="2825"/>
                  </a:lnTo>
                  <a:lnTo>
                    <a:pt x="52581" y="2700"/>
                  </a:lnTo>
                  <a:lnTo>
                    <a:pt x="52393" y="2428"/>
                  </a:lnTo>
                  <a:lnTo>
                    <a:pt x="52016" y="2302"/>
                  </a:lnTo>
                  <a:lnTo>
                    <a:pt x="51702" y="2281"/>
                  </a:lnTo>
                  <a:lnTo>
                    <a:pt x="51347" y="2365"/>
                  </a:lnTo>
                  <a:lnTo>
                    <a:pt x="51033" y="2407"/>
                  </a:lnTo>
                  <a:lnTo>
                    <a:pt x="50824" y="2574"/>
                  </a:lnTo>
                  <a:lnTo>
                    <a:pt x="50886" y="3139"/>
                  </a:lnTo>
                  <a:lnTo>
                    <a:pt x="50866" y="3307"/>
                  </a:lnTo>
                  <a:lnTo>
                    <a:pt x="50907" y="3411"/>
                  </a:lnTo>
                  <a:lnTo>
                    <a:pt x="50803" y="3579"/>
                  </a:lnTo>
                  <a:lnTo>
                    <a:pt x="50803" y="3746"/>
                  </a:lnTo>
                  <a:lnTo>
                    <a:pt x="50656" y="3851"/>
                  </a:lnTo>
                  <a:lnTo>
                    <a:pt x="50552" y="3851"/>
                  </a:lnTo>
                  <a:lnTo>
                    <a:pt x="50489" y="3788"/>
                  </a:lnTo>
                  <a:lnTo>
                    <a:pt x="50489" y="3725"/>
                  </a:lnTo>
                  <a:lnTo>
                    <a:pt x="50363" y="3620"/>
                  </a:lnTo>
                  <a:lnTo>
                    <a:pt x="50447" y="3537"/>
                  </a:lnTo>
                  <a:lnTo>
                    <a:pt x="50510" y="3558"/>
                  </a:lnTo>
                  <a:lnTo>
                    <a:pt x="50594" y="3369"/>
                  </a:lnTo>
                  <a:lnTo>
                    <a:pt x="50552" y="3139"/>
                  </a:lnTo>
                  <a:lnTo>
                    <a:pt x="50405" y="3097"/>
                  </a:lnTo>
                  <a:lnTo>
                    <a:pt x="50342" y="2888"/>
                  </a:lnTo>
                  <a:lnTo>
                    <a:pt x="50405" y="2909"/>
                  </a:lnTo>
                  <a:lnTo>
                    <a:pt x="50510" y="2804"/>
                  </a:lnTo>
                  <a:lnTo>
                    <a:pt x="50510" y="2930"/>
                  </a:lnTo>
                  <a:lnTo>
                    <a:pt x="50614" y="3035"/>
                  </a:lnTo>
                  <a:lnTo>
                    <a:pt x="50698" y="3223"/>
                  </a:lnTo>
                  <a:lnTo>
                    <a:pt x="50719" y="3160"/>
                  </a:lnTo>
                  <a:lnTo>
                    <a:pt x="50698" y="2888"/>
                  </a:lnTo>
                  <a:lnTo>
                    <a:pt x="50656" y="2679"/>
                  </a:lnTo>
                  <a:lnTo>
                    <a:pt x="50259" y="2825"/>
                  </a:lnTo>
                  <a:lnTo>
                    <a:pt x="49945" y="3035"/>
                  </a:lnTo>
                  <a:lnTo>
                    <a:pt x="49945" y="3160"/>
                  </a:lnTo>
                  <a:lnTo>
                    <a:pt x="49757" y="3307"/>
                  </a:lnTo>
                  <a:lnTo>
                    <a:pt x="49652" y="3223"/>
                  </a:lnTo>
                  <a:lnTo>
                    <a:pt x="49673" y="3139"/>
                  </a:lnTo>
                  <a:lnTo>
                    <a:pt x="49777" y="3118"/>
                  </a:lnTo>
                  <a:lnTo>
                    <a:pt x="49673" y="2993"/>
                  </a:lnTo>
                  <a:lnTo>
                    <a:pt x="49757" y="2742"/>
                  </a:lnTo>
                  <a:lnTo>
                    <a:pt x="49882" y="2804"/>
                  </a:lnTo>
                  <a:lnTo>
                    <a:pt x="49945" y="2783"/>
                  </a:lnTo>
                  <a:lnTo>
                    <a:pt x="50070" y="2825"/>
                  </a:lnTo>
                  <a:lnTo>
                    <a:pt x="50468" y="2637"/>
                  </a:lnTo>
                  <a:lnTo>
                    <a:pt x="50614" y="2595"/>
                  </a:lnTo>
                  <a:lnTo>
                    <a:pt x="50342" y="2595"/>
                  </a:lnTo>
                  <a:lnTo>
                    <a:pt x="50175" y="2616"/>
                  </a:lnTo>
                  <a:lnTo>
                    <a:pt x="49945" y="2595"/>
                  </a:lnTo>
                  <a:lnTo>
                    <a:pt x="49443" y="2595"/>
                  </a:lnTo>
                  <a:lnTo>
                    <a:pt x="49338" y="2637"/>
                  </a:lnTo>
                  <a:lnTo>
                    <a:pt x="48669" y="2700"/>
                  </a:lnTo>
                  <a:lnTo>
                    <a:pt x="48271" y="2700"/>
                  </a:lnTo>
                  <a:lnTo>
                    <a:pt x="48041" y="2742"/>
                  </a:lnTo>
                  <a:lnTo>
                    <a:pt x="47769" y="2637"/>
                  </a:lnTo>
                  <a:lnTo>
                    <a:pt x="47539" y="2679"/>
                  </a:lnTo>
                  <a:lnTo>
                    <a:pt x="47371" y="2742"/>
                  </a:lnTo>
                  <a:lnTo>
                    <a:pt x="47518" y="2909"/>
                  </a:lnTo>
                  <a:lnTo>
                    <a:pt x="47685" y="2909"/>
                  </a:lnTo>
                  <a:lnTo>
                    <a:pt x="47790" y="2951"/>
                  </a:lnTo>
                  <a:lnTo>
                    <a:pt x="47894" y="2930"/>
                  </a:lnTo>
                  <a:lnTo>
                    <a:pt x="48041" y="3055"/>
                  </a:lnTo>
                  <a:lnTo>
                    <a:pt x="48041" y="3139"/>
                  </a:lnTo>
                  <a:lnTo>
                    <a:pt x="47832" y="3327"/>
                  </a:lnTo>
                  <a:lnTo>
                    <a:pt x="47685" y="3307"/>
                  </a:lnTo>
                  <a:lnTo>
                    <a:pt x="47518" y="3369"/>
                  </a:lnTo>
                  <a:lnTo>
                    <a:pt x="47476" y="3537"/>
                  </a:lnTo>
                  <a:lnTo>
                    <a:pt x="47434" y="3641"/>
                  </a:lnTo>
                  <a:lnTo>
                    <a:pt x="47560" y="3871"/>
                  </a:lnTo>
                  <a:lnTo>
                    <a:pt x="47769" y="3934"/>
                  </a:lnTo>
                  <a:lnTo>
                    <a:pt x="47790" y="3788"/>
                  </a:lnTo>
                  <a:lnTo>
                    <a:pt x="47936" y="3662"/>
                  </a:lnTo>
                  <a:lnTo>
                    <a:pt x="48145" y="3579"/>
                  </a:lnTo>
                  <a:lnTo>
                    <a:pt x="48104" y="3788"/>
                  </a:lnTo>
                  <a:lnTo>
                    <a:pt x="47894" y="3788"/>
                  </a:lnTo>
                  <a:lnTo>
                    <a:pt x="47999" y="3934"/>
                  </a:lnTo>
                  <a:lnTo>
                    <a:pt x="47978" y="3955"/>
                  </a:lnTo>
                  <a:lnTo>
                    <a:pt x="48041" y="4060"/>
                  </a:lnTo>
                  <a:lnTo>
                    <a:pt x="47894" y="4143"/>
                  </a:lnTo>
                  <a:lnTo>
                    <a:pt x="48041" y="4164"/>
                  </a:lnTo>
                  <a:lnTo>
                    <a:pt x="48166" y="4102"/>
                  </a:lnTo>
                  <a:lnTo>
                    <a:pt x="48208" y="4206"/>
                  </a:lnTo>
                  <a:lnTo>
                    <a:pt x="48187" y="4353"/>
                  </a:lnTo>
                  <a:lnTo>
                    <a:pt x="48313" y="4478"/>
                  </a:lnTo>
                  <a:lnTo>
                    <a:pt x="48459" y="4499"/>
                  </a:lnTo>
                  <a:lnTo>
                    <a:pt x="48627" y="4708"/>
                  </a:lnTo>
                  <a:lnTo>
                    <a:pt x="48606" y="4813"/>
                  </a:lnTo>
                  <a:lnTo>
                    <a:pt x="48522" y="4771"/>
                  </a:lnTo>
                  <a:lnTo>
                    <a:pt x="48397" y="4813"/>
                  </a:lnTo>
                  <a:lnTo>
                    <a:pt x="48459" y="4939"/>
                  </a:lnTo>
                  <a:lnTo>
                    <a:pt x="48376" y="5001"/>
                  </a:lnTo>
                  <a:lnTo>
                    <a:pt x="48313" y="4939"/>
                  </a:lnTo>
                  <a:lnTo>
                    <a:pt x="48250" y="4980"/>
                  </a:lnTo>
                  <a:lnTo>
                    <a:pt x="48187" y="4834"/>
                  </a:lnTo>
                  <a:lnTo>
                    <a:pt x="47999" y="4708"/>
                  </a:lnTo>
                  <a:lnTo>
                    <a:pt x="47936" y="4729"/>
                  </a:lnTo>
                  <a:lnTo>
                    <a:pt x="47978" y="4813"/>
                  </a:lnTo>
                  <a:lnTo>
                    <a:pt x="47873" y="4897"/>
                  </a:lnTo>
                  <a:lnTo>
                    <a:pt x="47790" y="4834"/>
                  </a:lnTo>
                  <a:lnTo>
                    <a:pt x="47727" y="4897"/>
                  </a:lnTo>
                  <a:lnTo>
                    <a:pt x="47769" y="5022"/>
                  </a:lnTo>
                  <a:lnTo>
                    <a:pt x="47790" y="5211"/>
                  </a:lnTo>
                  <a:lnTo>
                    <a:pt x="47936" y="5232"/>
                  </a:lnTo>
                  <a:lnTo>
                    <a:pt x="48083" y="5148"/>
                  </a:lnTo>
                  <a:lnTo>
                    <a:pt x="48187" y="5252"/>
                  </a:lnTo>
                  <a:lnTo>
                    <a:pt x="48104" y="5336"/>
                  </a:lnTo>
                  <a:lnTo>
                    <a:pt x="48250" y="5399"/>
                  </a:lnTo>
                  <a:lnTo>
                    <a:pt x="48145" y="5462"/>
                  </a:lnTo>
                  <a:lnTo>
                    <a:pt x="47978" y="5420"/>
                  </a:lnTo>
                  <a:lnTo>
                    <a:pt x="47978" y="5462"/>
                  </a:lnTo>
                  <a:lnTo>
                    <a:pt x="48145" y="5566"/>
                  </a:lnTo>
                  <a:lnTo>
                    <a:pt x="47873" y="5566"/>
                  </a:lnTo>
                  <a:lnTo>
                    <a:pt x="47832" y="5462"/>
                  </a:lnTo>
                  <a:lnTo>
                    <a:pt x="47643" y="5462"/>
                  </a:lnTo>
                  <a:lnTo>
                    <a:pt x="47560" y="5336"/>
                  </a:lnTo>
                  <a:lnTo>
                    <a:pt x="47434" y="5315"/>
                  </a:lnTo>
                  <a:lnTo>
                    <a:pt x="47308" y="5190"/>
                  </a:lnTo>
                  <a:lnTo>
                    <a:pt x="47120" y="5190"/>
                  </a:lnTo>
                  <a:lnTo>
                    <a:pt x="46995" y="5106"/>
                  </a:lnTo>
                  <a:lnTo>
                    <a:pt x="46890" y="5127"/>
                  </a:lnTo>
                  <a:lnTo>
                    <a:pt x="46827" y="5106"/>
                  </a:lnTo>
                  <a:lnTo>
                    <a:pt x="46430" y="5252"/>
                  </a:lnTo>
                  <a:lnTo>
                    <a:pt x="46409" y="5357"/>
                  </a:lnTo>
                  <a:lnTo>
                    <a:pt x="46367" y="5420"/>
                  </a:lnTo>
                  <a:lnTo>
                    <a:pt x="46430" y="5504"/>
                  </a:lnTo>
                  <a:lnTo>
                    <a:pt x="46409" y="5566"/>
                  </a:lnTo>
                  <a:lnTo>
                    <a:pt x="46492" y="5713"/>
                  </a:lnTo>
                  <a:lnTo>
                    <a:pt x="46472" y="5734"/>
                  </a:lnTo>
                  <a:lnTo>
                    <a:pt x="46367" y="5629"/>
                  </a:lnTo>
                  <a:lnTo>
                    <a:pt x="46283" y="5671"/>
                  </a:lnTo>
                  <a:lnTo>
                    <a:pt x="46179" y="5629"/>
                  </a:lnTo>
                  <a:lnTo>
                    <a:pt x="45739" y="5671"/>
                  </a:lnTo>
                  <a:lnTo>
                    <a:pt x="45530" y="5650"/>
                  </a:lnTo>
                  <a:lnTo>
                    <a:pt x="45384" y="5524"/>
                  </a:lnTo>
                  <a:lnTo>
                    <a:pt x="45258" y="5504"/>
                  </a:lnTo>
                  <a:lnTo>
                    <a:pt x="45132" y="5357"/>
                  </a:lnTo>
                  <a:lnTo>
                    <a:pt x="45049" y="5211"/>
                  </a:lnTo>
                  <a:lnTo>
                    <a:pt x="44944" y="5148"/>
                  </a:lnTo>
                  <a:lnTo>
                    <a:pt x="44944" y="5232"/>
                  </a:lnTo>
                  <a:lnTo>
                    <a:pt x="45028" y="5420"/>
                  </a:lnTo>
                  <a:lnTo>
                    <a:pt x="45049" y="5734"/>
                  </a:lnTo>
                  <a:lnTo>
                    <a:pt x="45216" y="6068"/>
                  </a:lnTo>
                  <a:lnTo>
                    <a:pt x="45342" y="6340"/>
                  </a:lnTo>
                  <a:lnTo>
                    <a:pt x="45446" y="6926"/>
                  </a:lnTo>
                  <a:lnTo>
                    <a:pt x="45425" y="7073"/>
                  </a:lnTo>
                  <a:lnTo>
                    <a:pt x="45342" y="7073"/>
                  </a:lnTo>
                  <a:lnTo>
                    <a:pt x="45258" y="6968"/>
                  </a:lnTo>
                  <a:lnTo>
                    <a:pt x="45237" y="6864"/>
                  </a:lnTo>
                  <a:lnTo>
                    <a:pt x="45132" y="6759"/>
                  </a:lnTo>
                  <a:lnTo>
                    <a:pt x="45070" y="6801"/>
                  </a:lnTo>
                  <a:lnTo>
                    <a:pt x="45132" y="6884"/>
                  </a:lnTo>
                  <a:lnTo>
                    <a:pt x="45112" y="6968"/>
                  </a:lnTo>
                  <a:lnTo>
                    <a:pt x="44923" y="6905"/>
                  </a:lnTo>
                  <a:lnTo>
                    <a:pt x="44756" y="6717"/>
                  </a:lnTo>
                  <a:lnTo>
                    <a:pt x="44505" y="6696"/>
                  </a:lnTo>
                  <a:lnTo>
                    <a:pt x="44379" y="6550"/>
                  </a:lnTo>
                  <a:lnTo>
                    <a:pt x="44275" y="6508"/>
                  </a:lnTo>
                  <a:lnTo>
                    <a:pt x="43898" y="6173"/>
                  </a:lnTo>
                  <a:lnTo>
                    <a:pt x="43877" y="6173"/>
                  </a:lnTo>
                  <a:lnTo>
                    <a:pt x="43793" y="6236"/>
                  </a:lnTo>
                  <a:lnTo>
                    <a:pt x="43689" y="6236"/>
                  </a:lnTo>
                  <a:lnTo>
                    <a:pt x="43647" y="6152"/>
                  </a:lnTo>
                  <a:lnTo>
                    <a:pt x="43877" y="5943"/>
                  </a:lnTo>
                  <a:lnTo>
                    <a:pt x="43982" y="5943"/>
                  </a:lnTo>
                  <a:lnTo>
                    <a:pt x="43898" y="5880"/>
                  </a:lnTo>
                  <a:lnTo>
                    <a:pt x="43772" y="5817"/>
                  </a:lnTo>
                  <a:lnTo>
                    <a:pt x="43647" y="5671"/>
                  </a:lnTo>
                  <a:lnTo>
                    <a:pt x="43626" y="5671"/>
                  </a:lnTo>
                  <a:lnTo>
                    <a:pt x="43647" y="5755"/>
                  </a:lnTo>
                  <a:lnTo>
                    <a:pt x="43751" y="5859"/>
                  </a:lnTo>
                  <a:lnTo>
                    <a:pt x="43751" y="5964"/>
                  </a:lnTo>
                  <a:lnTo>
                    <a:pt x="43626" y="6048"/>
                  </a:lnTo>
                  <a:lnTo>
                    <a:pt x="43417" y="5985"/>
                  </a:lnTo>
                  <a:lnTo>
                    <a:pt x="43207" y="5838"/>
                  </a:lnTo>
                  <a:lnTo>
                    <a:pt x="43145" y="5755"/>
                  </a:lnTo>
                  <a:lnTo>
                    <a:pt x="42935" y="5734"/>
                  </a:lnTo>
                  <a:lnTo>
                    <a:pt x="42894" y="5608"/>
                  </a:lnTo>
                  <a:lnTo>
                    <a:pt x="42789" y="5545"/>
                  </a:lnTo>
                  <a:lnTo>
                    <a:pt x="43040" y="5545"/>
                  </a:lnTo>
                  <a:lnTo>
                    <a:pt x="43270" y="5608"/>
                  </a:lnTo>
                  <a:lnTo>
                    <a:pt x="43375" y="5671"/>
                  </a:lnTo>
                  <a:lnTo>
                    <a:pt x="43521" y="5629"/>
                  </a:lnTo>
                  <a:lnTo>
                    <a:pt x="43626" y="5441"/>
                  </a:lnTo>
                  <a:lnTo>
                    <a:pt x="43626" y="5378"/>
                  </a:lnTo>
                  <a:lnTo>
                    <a:pt x="43542" y="5420"/>
                  </a:lnTo>
                  <a:lnTo>
                    <a:pt x="43521" y="5336"/>
                  </a:lnTo>
                  <a:lnTo>
                    <a:pt x="43417" y="5357"/>
                  </a:lnTo>
                  <a:lnTo>
                    <a:pt x="43459" y="5190"/>
                  </a:lnTo>
                  <a:lnTo>
                    <a:pt x="43333" y="5043"/>
                  </a:lnTo>
                  <a:lnTo>
                    <a:pt x="43249" y="5106"/>
                  </a:lnTo>
                  <a:lnTo>
                    <a:pt x="43228" y="5001"/>
                  </a:lnTo>
                  <a:lnTo>
                    <a:pt x="43145" y="4980"/>
                  </a:lnTo>
                  <a:lnTo>
                    <a:pt x="43061" y="5022"/>
                  </a:lnTo>
                  <a:lnTo>
                    <a:pt x="43019" y="5085"/>
                  </a:lnTo>
                  <a:lnTo>
                    <a:pt x="42831" y="5043"/>
                  </a:lnTo>
                  <a:lnTo>
                    <a:pt x="42810" y="4897"/>
                  </a:lnTo>
                  <a:lnTo>
                    <a:pt x="43019" y="4708"/>
                  </a:lnTo>
                  <a:lnTo>
                    <a:pt x="42998" y="4625"/>
                  </a:lnTo>
                  <a:lnTo>
                    <a:pt x="42894" y="4625"/>
                  </a:lnTo>
                  <a:lnTo>
                    <a:pt x="42726" y="4792"/>
                  </a:lnTo>
                  <a:lnTo>
                    <a:pt x="42705" y="4667"/>
                  </a:lnTo>
                  <a:lnTo>
                    <a:pt x="42768" y="4562"/>
                  </a:lnTo>
                  <a:lnTo>
                    <a:pt x="42726" y="4415"/>
                  </a:lnTo>
                  <a:lnTo>
                    <a:pt x="42663" y="4457"/>
                  </a:lnTo>
                  <a:lnTo>
                    <a:pt x="42622" y="4499"/>
                  </a:lnTo>
                  <a:lnTo>
                    <a:pt x="42601" y="4395"/>
                  </a:lnTo>
                  <a:lnTo>
                    <a:pt x="42496" y="4395"/>
                  </a:lnTo>
                  <a:lnTo>
                    <a:pt x="42454" y="4353"/>
                  </a:lnTo>
                  <a:lnTo>
                    <a:pt x="42391" y="4269"/>
                  </a:lnTo>
                  <a:lnTo>
                    <a:pt x="42433" y="4102"/>
                  </a:lnTo>
                  <a:lnTo>
                    <a:pt x="42391" y="4060"/>
                  </a:lnTo>
                  <a:lnTo>
                    <a:pt x="42308" y="4102"/>
                  </a:lnTo>
                  <a:lnTo>
                    <a:pt x="42224" y="4248"/>
                  </a:lnTo>
                  <a:lnTo>
                    <a:pt x="42203" y="4039"/>
                  </a:lnTo>
                  <a:lnTo>
                    <a:pt x="42099" y="3955"/>
                  </a:lnTo>
                  <a:lnTo>
                    <a:pt x="41994" y="4039"/>
                  </a:lnTo>
                  <a:lnTo>
                    <a:pt x="41910" y="4039"/>
                  </a:lnTo>
                  <a:lnTo>
                    <a:pt x="41868" y="3871"/>
                  </a:lnTo>
                  <a:lnTo>
                    <a:pt x="41764" y="3976"/>
                  </a:lnTo>
                  <a:lnTo>
                    <a:pt x="41701" y="3976"/>
                  </a:lnTo>
                  <a:lnTo>
                    <a:pt x="41680" y="4060"/>
                  </a:lnTo>
                  <a:lnTo>
                    <a:pt x="41659" y="3892"/>
                  </a:lnTo>
                  <a:lnTo>
                    <a:pt x="41659" y="3830"/>
                  </a:lnTo>
                  <a:lnTo>
                    <a:pt x="41492" y="3830"/>
                  </a:lnTo>
                  <a:lnTo>
                    <a:pt x="41408" y="3851"/>
                  </a:lnTo>
                  <a:lnTo>
                    <a:pt x="41366" y="3788"/>
                  </a:lnTo>
                  <a:lnTo>
                    <a:pt x="41199" y="3851"/>
                  </a:lnTo>
                  <a:lnTo>
                    <a:pt x="41094" y="3851"/>
                  </a:lnTo>
                  <a:lnTo>
                    <a:pt x="41073" y="3892"/>
                  </a:lnTo>
                  <a:lnTo>
                    <a:pt x="41136" y="3955"/>
                  </a:lnTo>
                  <a:lnTo>
                    <a:pt x="41178" y="4081"/>
                  </a:lnTo>
                  <a:lnTo>
                    <a:pt x="41115" y="4060"/>
                  </a:lnTo>
                  <a:lnTo>
                    <a:pt x="41052" y="4081"/>
                  </a:lnTo>
                  <a:lnTo>
                    <a:pt x="41052" y="4164"/>
                  </a:lnTo>
                  <a:lnTo>
                    <a:pt x="41031" y="4143"/>
                  </a:lnTo>
                  <a:lnTo>
                    <a:pt x="40885" y="4164"/>
                  </a:lnTo>
                  <a:lnTo>
                    <a:pt x="40843" y="4143"/>
                  </a:lnTo>
                  <a:lnTo>
                    <a:pt x="40885" y="4039"/>
                  </a:lnTo>
                  <a:lnTo>
                    <a:pt x="40969" y="3976"/>
                  </a:lnTo>
                  <a:lnTo>
                    <a:pt x="40927" y="3871"/>
                  </a:lnTo>
                  <a:lnTo>
                    <a:pt x="40822" y="3851"/>
                  </a:lnTo>
                  <a:lnTo>
                    <a:pt x="40822" y="3955"/>
                  </a:lnTo>
                  <a:lnTo>
                    <a:pt x="40738" y="3997"/>
                  </a:lnTo>
                  <a:lnTo>
                    <a:pt x="40655" y="3892"/>
                  </a:lnTo>
                  <a:lnTo>
                    <a:pt x="40550" y="3871"/>
                  </a:lnTo>
                  <a:lnTo>
                    <a:pt x="40446" y="3767"/>
                  </a:lnTo>
                  <a:lnTo>
                    <a:pt x="40425" y="3851"/>
                  </a:lnTo>
                  <a:lnTo>
                    <a:pt x="40341" y="3871"/>
                  </a:lnTo>
                  <a:lnTo>
                    <a:pt x="40194" y="3871"/>
                  </a:lnTo>
                  <a:lnTo>
                    <a:pt x="40132" y="3788"/>
                  </a:lnTo>
                  <a:lnTo>
                    <a:pt x="40111" y="3892"/>
                  </a:lnTo>
                  <a:lnTo>
                    <a:pt x="40027" y="3955"/>
                  </a:lnTo>
                  <a:lnTo>
                    <a:pt x="39902" y="3851"/>
                  </a:lnTo>
                  <a:lnTo>
                    <a:pt x="39818" y="3851"/>
                  </a:lnTo>
                  <a:lnTo>
                    <a:pt x="39860" y="3955"/>
                  </a:lnTo>
                  <a:lnTo>
                    <a:pt x="39881" y="3997"/>
                  </a:lnTo>
                  <a:lnTo>
                    <a:pt x="39755" y="4102"/>
                  </a:lnTo>
                  <a:lnTo>
                    <a:pt x="39692" y="4081"/>
                  </a:lnTo>
                  <a:lnTo>
                    <a:pt x="39671" y="3997"/>
                  </a:lnTo>
                  <a:lnTo>
                    <a:pt x="39609" y="4102"/>
                  </a:lnTo>
                  <a:lnTo>
                    <a:pt x="39630" y="4269"/>
                  </a:lnTo>
                  <a:lnTo>
                    <a:pt x="39713" y="4353"/>
                  </a:lnTo>
                  <a:lnTo>
                    <a:pt x="39734" y="4457"/>
                  </a:lnTo>
                  <a:lnTo>
                    <a:pt x="39797" y="4478"/>
                  </a:lnTo>
                  <a:lnTo>
                    <a:pt x="39818" y="4625"/>
                  </a:lnTo>
                  <a:lnTo>
                    <a:pt x="39964" y="4667"/>
                  </a:lnTo>
                  <a:lnTo>
                    <a:pt x="40006" y="4729"/>
                  </a:lnTo>
                  <a:lnTo>
                    <a:pt x="40006" y="4834"/>
                  </a:lnTo>
                  <a:lnTo>
                    <a:pt x="40111" y="4918"/>
                  </a:lnTo>
                  <a:lnTo>
                    <a:pt x="40132" y="5001"/>
                  </a:lnTo>
                  <a:lnTo>
                    <a:pt x="40069" y="5106"/>
                  </a:lnTo>
                  <a:lnTo>
                    <a:pt x="40006" y="5085"/>
                  </a:lnTo>
                  <a:lnTo>
                    <a:pt x="39985" y="5001"/>
                  </a:lnTo>
                  <a:lnTo>
                    <a:pt x="39818" y="5043"/>
                  </a:lnTo>
                  <a:lnTo>
                    <a:pt x="39713" y="5022"/>
                  </a:lnTo>
                  <a:lnTo>
                    <a:pt x="39609" y="5043"/>
                  </a:lnTo>
                  <a:lnTo>
                    <a:pt x="39671" y="5127"/>
                  </a:lnTo>
                  <a:lnTo>
                    <a:pt x="39588" y="5232"/>
                  </a:lnTo>
                  <a:lnTo>
                    <a:pt x="39462" y="5232"/>
                  </a:lnTo>
                  <a:lnTo>
                    <a:pt x="39378" y="5211"/>
                  </a:lnTo>
                  <a:lnTo>
                    <a:pt x="39127" y="5336"/>
                  </a:lnTo>
                  <a:lnTo>
                    <a:pt x="38751" y="5399"/>
                  </a:lnTo>
                  <a:lnTo>
                    <a:pt x="38625" y="5336"/>
                  </a:lnTo>
                  <a:lnTo>
                    <a:pt x="38437" y="5336"/>
                  </a:lnTo>
                  <a:lnTo>
                    <a:pt x="38416" y="5357"/>
                  </a:lnTo>
                  <a:lnTo>
                    <a:pt x="38311" y="5336"/>
                  </a:lnTo>
                  <a:lnTo>
                    <a:pt x="37788" y="5315"/>
                  </a:lnTo>
                  <a:lnTo>
                    <a:pt x="37621" y="5190"/>
                  </a:lnTo>
                  <a:lnTo>
                    <a:pt x="37579" y="4980"/>
                  </a:lnTo>
                  <a:lnTo>
                    <a:pt x="37663" y="4834"/>
                  </a:lnTo>
                  <a:lnTo>
                    <a:pt x="37705" y="4813"/>
                  </a:lnTo>
                  <a:lnTo>
                    <a:pt x="37705" y="4729"/>
                  </a:lnTo>
                  <a:lnTo>
                    <a:pt x="37558" y="4688"/>
                  </a:lnTo>
                  <a:lnTo>
                    <a:pt x="37370" y="4688"/>
                  </a:lnTo>
                  <a:lnTo>
                    <a:pt x="37035" y="4834"/>
                  </a:lnTo>
                  <a:lnTo>
                    <a:pt x="36554" y="4876"/>
                  </a:lnTo>
                  <a:lnTo>
                    <a:pt x="36156" y="4980"/>
                  </a:lnTo>
                  <a:lnTo>
                    <a:pt x="35926" y="5022"/>
                  </a:lnTo>
                  <a:lnTo>
                    <a:pt x="35884" y="5106"/>
                  </a:lnTo>
                  <a:lnTo>
                    <a:pt x="35801" y="5106"/>
                  </a:lnTo>
                  <a:lnTo>
                    <a:pt x="35738" y="5190"/>
                  </a:lnTo>
                  <a:lnTo>
                    <a:pt x="35612" y="5252"/>
                  </a:lnTo>
                  <a:lnTo>
                    <a:pt x="35466" y="5399"/>
                  </a:lnTo>
                  <a:lnTo>
                    <a:pt x="35529" y="5545"/>
                  </a:lnTo>
                  <a:lnTo>
                    <a:pt x="35612" y="5566"/>
                  </a:lnTo>
                  <a:lnTo>
                    <a:pt x="35717" y="5524"/>
                  </a:lnTo>
                  <a:lnTo>
                    <a:pt x="35780" y="5545"/>
                  </a:lnTo>
                  <a:lnTo>
                    <a:pt x="35717" y="5629"/>
                  </a:lnTo>
                  <a:lnTo>
                    <a:pt x="35654" y="5650"/>
                  </a:lnTo>
                  <a:lnTo>
                    <a:pt x="35549" y="5755"/>
                  </a:lnTo>
                  <a:lnTo>
                    <a:pt x="35549" y="5817"/>
                  </a:lnTo>
                  <a:lnTo>
                    <a:pt x="35508" y="5755"/>
                  </a:lnTo>
                  <a:lnTo>
                    <a:pt x="35487" y="5545"/>
                  </a:lnTo>
                  <a:lnTo>
                    <a:pt x="35319" y="5420"/>
                  </a:lnTo>
                  <a:lnTo>
                    <a:pt x="35298" y="5336"/>
                  </a:lnTo>
                  <a:lnTo>
                    <a:pt x="35319" y="5252"/>
                  </a:lnTo>
                  <a:lnTo>
                    <a:pt x="35194" y="5148"/>
                  </a:lnTo>
                  <a:lnTo>
                    <a:pt x="35110" y="5148"/>
                  </a:lnTo>
                  <a:lnTo>
                    <a:pt x="34880" y="4939"/>
                  </a:lnTo>
                  <a:lnTo>
                    <a:pt x="34817" y="4939"/>
                  </a:lnTo>
                  <a:lnTo>
                    <a:pt x="34817" y="5022"/>
                  </a:lnTo>
                  <a:lnTo>
                    <a:pt x="35005" y="5232"/>
                  </a:lnTo>
                  <a:lnTo>
                    <a:pt x="35026" y="5357"/>
                  </a:lnTo>
                  <a:lnTo>
                    <a:pt x="34922" y="5462"/>
                  </a:lnTo>
                  <a:lnTo>
                    <a:pt x="34733" y="5504"/>
                  </a:lnTo>
                  <a:lnTo>
                    <a:pt x="34650" y="5545"/>
                  </a:lnTo>
                  <a:lnTo>
                    <a:pt x="34482" y="5545"/>
                  </a:lnTo>
                  <a:lnTo>
                    <a:pt x="34168" y="5294"/>
                  </a:lnTo>
                  <a:lnTo>
                    <a:pt x="34168" y="5190"/>
                  </a:lnTo>
                  <a:lnTo>
                    <a:pt x="34231" y="5106"/>
                  </a:lnTo>
                  <a:lnTo>
                    <a:pt x="34210" y="5022"/>
                  </a:lnTo>
                  <a:lnTo>
                    <a:pt x="34043" y="5085"/>
                  </a:lnTo>
                  <a:lnTo>
                    <a:pt x="34043" y="5211"/>
                  </a:lnTo>
                  <a:lnTo>
                    <a:pt x="33959" y="5294"/>
                  </a:lnTo>
                  <a:lnTo>
                    <a:pt x="33750" y="5148"/>
                  </a:lnTo>
                  <a:lnTo>
                    <a:pt x="33604" y="5148"/>
                  </a:lnTo>
                  <a:lnTo>
                    <a:pt x="33499" y="5252"/>
                  </a:lnTo>
                  <a:lnTo>
                    <a:pt x="33520" y="5441"/>
                  </a:lnTo>
                  <a:lnTo>
                    <a:pt x="33436" y="5566"/>
                  </a:lnTo>
                  <a:lnTo>
                    <a:pt x="33520" y="5734"/>
                  </a:lnTo>
                  <a:lnTo>
                    <a:pt x="33645" y="5776"/>
                  </a:lnTo>
                  <a:lnTo>
                    <a:pt x="33813" y="5650"/>
                  </a:lnTo>
                  <a:lnTo>
                    <a:pt x="33834" y="5566"/>
                  </a:lnTo>
                  <a:lnTo>
                    <a:pt x="34043" y="5441"/>
                  </a:lnTo>
                  <a:lnTo>
                    <a:pt x="34106" y="5524"/>
                  </a:lnTo>
                  <a:lnTo>
                    <a:pt x="34064" y="5650"/>
                  </a:lnTo>
                  <a:lnTo>
                    <a:pt x="33855" y="5817"/>
                  </a:lnTo>
                  <a:lnTo>
                    <a:pt x="33938" y="5880"/>
                  </a:lnTo>
                  <a:lnTo>
                    <a:pt x="33855" y="6027"/>
                  </a:lnTo>
                  <a:lnTo>
                    <a:pt x="33729" y="6068"/>
                  </a:lnTo>
                  <a:lnTo>
                    <a:pt x="33604" y="5985"/>
                  </a:lnTo>
                  <a:lnTo>
                    <a:pt x="33604" y="6048"/>
                  </a:lnTo>
                  <a:lnTo>
                    <a:pt x="33645" y="6173"/>
                  </a:lnTo>
                  <a:lnTo>
                    <a:pt x="33583" y="6299"/>
                  </a:lnTo>
                  <a:lnTo>
                    <a:pt x="33394" y="6445"/>
                  </a:lnTo>
                  <a:lnTo>
                    <a:pt x="33436" y="6550"/>
                  </a:lnTo>
                  <a:lnTo>
                    <a:pt x="33394" y="6592"/>
                  </a:lnTo>
                  <a:lnTo>
                    <a:pt x="33311" y="6592"/>
                  </a:lnTo>
                  <a:lnTo>
                    <a:pt x="33164" y="6759"/>
                  </a:lnTo>
                  <a:lnTo>
                    <a:pt x="32955" y="6780"/>
                  </a:lnTo>
                  <a:lnTo>
                    <a:pt x="32746" y="6801"/>
                  </a:lnTo>
                  <a:lnTo>
                    <a:pt x="32683" y="6926"/>
                  </a:lnTo>
                  <a:lnTo>
                    <a:pt x="32746" y="7094"/>
                  </a:lnTo>
                  <a:lnTo>
                    <a:pt x="32913" y="7303"/>
                  </a:lnTo>
                  <a:lnTo>
                    <a:pt x="32997" y="7324"/>
                  </a:lnTo>
                  <a:lnTo>
                    <a:pt x="32913" y="7345"/>
                  </a:lnTo>
                  <a:lnTo>
                    <a:pt x="32767" y="7345"/>
                  </a:lnTo>
                  <a:lnTo>
                    <a:pt x="32746" y="7429"/>
                  </a:lnTo>
                  <a:lnTo>
                    <a:pt x="32767" y="7491"/>
                  </a:lnTo>
                  <a:lnTo>
                    <a:pt x="32704" y="7596"/>
                  </a:lnTo>
                  <a:lnTo>
                    <a:pt x="32599" y="7701"/>
                  </a:lnTo>
                  <a:lnTo>
                    <a:pt x="32495" y="7701"/>
                  </a:lnTo>
                  <a:lnTo>
                    <a:pt x="32474" y="7763"/>
                  </a:lnTo>
                  <a:lnTo>
                    <a:pt x="32495" y="7659"/>
                  </a:lnTo>
                  <a:lnTo>
                    <a:pt x="32599" y="7596"/>
                  </a:lnTo>
                  <a:lnTo>
                    <a:pt x="32683" y="7282"/>
                  </a:lnTo>
                  <a:lnTo>
                    <a:pt x="32599" y="7219"/>
                  </a:lnTo>
                  <a:lnTo>
                    <a:pt x="32599" y="7115"/>
                  </a:lnTo>
                  <a:lnTo>
                    <a:pt x="32662" y="7073"/>
                  </a:lnTo>
                  <a:lnTo>
                    <a:pt x="32662" y="6926"/>
                  </a:lnTo>
                  <a:lnTo>
                    <a:pt x="32599" y="6780"/>
                  </a:lnTo>
                  <a:lnTo>
                    <a:pt x="32662" y="6612"/>
                  </a:lnTo>
                  <a:lnTo>
                    <a:pt x="32767" y="6550"/>
                  </a:lnTo>
                  <a:lnTo>
                    <a:pt x="32808" y="6445"/>
                  </a:lnTo>
                  <a:lnTo>
                    <a:pt x="32767" y="6194"/>
                  </a:lnTo>
                  <a:lnTo>
                    <a:pt x="32746" y="6152"/>
                  </a:lnTo>
                  <a:lnTo>
                    <a:pt x="32788" y="6068"/>
                  </a:lnTo>
                  <a:lnTo>
                    <a:pt x="32871" y="6068"/>
                  </a:lnTo>
                  <a:lnTo>
                    <a:pt x="32913" y="6089"/>
                  </a:lnTo>
                  <a:lnTo>
                    <a:pt x="33080" y="6048"/>
                  </a:lnTo>
                  <a:lnTo>
                    <a:pt x="33185" y="5776"/>
                  </a:lnTo>
                  <a:lnTo>
                    <a:pt x="33164" y="5671"/>
                  </a:lnTo>
                  <a:lnTo>
                    <a:pt x="33101" y="5545"/>
                  </a:lnTo>
                  <a:lnTo>
                    <a:pt x="33185" y="5252"/>
                  </a:lnTo>
                  <a:lnTo>
                    <a:pt x="33269" y="5127"/>
                  </a:lnTo>
                  <a:lnTo>
                    <a:pt x="33373" y="4939"/>
                  </a:lnTo>
                  <a:lnTo>
                    <a:pt x="33311" y="4792"/>
                  </a:lnTo>
                  <a:lnTo>
                    <a:pt x="33290" y="4792"/>
                  </a:lnTo>
                  <a:lnTo>
                    <a:pt x="33206" y="4876"/>
                  </a:lnTo>
                  <a:lnTo>
                    <a:pt x="33122" y="4876"/>
                  </a:lnTo>
                  <a:lnTo>
                    <a:pt x="32997" y="4813"/>
                  </a:lnTo>
                  <a:lnTo>
                    <a:pt x="33122" y="4813"/>
                  </a:lnTo>
                  <a:lnTo>
                    <a:pt x="33269" y="4708"/>
                  </a:lnTo>
                  <a:lnTo>
                    <a:pt x="33373" y="4667"/>
                  </a:lnTo>
                  <a:lnTo>
                    <a:pt x="33415" y="4562"/>
                  </a:lnTo>
                  <a:lnTo>
                    <a:pt x="33394" y="4499"/>
                  </a:lnTo>
                  <a:lnTo>
                    <a:pt x="33436" y="4415"/>
                  </a:lnTo>
                  <a:lnTo>
                    <a:pt x="33520" y="4248"/>
                  </a:lnTo>
                  <a:lnTo>
                    <a:pt x="33499" y="4185"/>
                  </a:lnTo>
                  <a:lnTo>
                    <a:pt x="33541" y="4081"/>
                  </a:lnTo>
                  <a:lnTo>
                    <a:pt x="33708" y="3997"/>
                  </a:lnTo>
                  <a:lnTo>
                    <a:pt x="33708" y="3892"/>
                  </a:lnTo>
                  <a:lnTo>
                    <a:pt x="33624" y="3830"/>
                  </a:lnTo>
                  <a:lnTo>
                    <a:pt x="33624" y="3767"/>
                  </a:lnTo>
                  <a:lnTo>
                    <a:pt x="33708" y="3641"/>
                  </a:lnTo>
                  <a:lnTo>
                    <a:pt x="33687" y="3537"/>
                  </a:lnTo>
                  <a:lnTo>
                    <a:pt x="33729" y="3432"/>
                  </a:lnTo>
                  <a:lnTo>
                    <a:pt x="33792" y="3411"/>
                  </a:lnTo>
                  <a:lnTo>
                    <a:pt x="33855" y="3223"/>
                  </a:lnTo>
                  <a:lnTo>
                    <a:pt x="33855" y="3014"/>
                  </a:lnTo>
                  <a:lnTo>
                    <a:pt x="33813" y="2804"/>
                  </a:lnTo>
                  <a:lnTo>
                    <a:pt x="33708" y="2616"/>
                  </a:lnTo>
                  <a:lnTo>
                    <a:pt x="33729" y="2574"/>
                  </a:lnTo>
                  <a:lnTo>
                    <a:pt x="33708" y="2491"/>
                  </a:lnTo>
                  <a:lnTo>
                    <a:pt x="33645" y="2470"/>
                  </a:lnTo>
                  <a:lnTo>
                    <a:pt x="33604" y="2491"/>
                  </a:lnTo>
                  <a:lnTo>
                    <a:pt x="33520" y="2428"/>
                  </a:lnTo>
                  <a:lnTo>
                    <a:pt x="33478" y="2365"/>
                  </a:lnTo>
                  <a:lnTo>
                    <a:pt x="33436" y="2365"/>
                  </a:lnTo>
                  <a:lnTo>
                    <a:pt x="33394" y="2491"/>
                  </a:lnTo>
                  <a:lnTo>
                    <a:pt x="33332" y="2532"/>
                  </a:lnTo>
                  <a:lnTo>
                    <a:pt x="33290" y="2491"/>
                  </a:lnTo>
                  <a:lnTo>
                    <a:pt x="33206" y="2365"/>
                  </a:lnTo>
                  <a:lnTo>
                    <a:pt x="33227" y="2323"/>
                  </a:lnTo>
                  <a:lnTo>
                    <a:pt x="33185" y="2302"/>
                  </a:lnTo>
                  <a:lnTo>
                    <a:pt x="33018" y="2281"/>
                  </a:lnTo>
                  <a:lnTo>
                    <a:pt x="32955" y="2177"/>
                  </a:lnTo>
                  <a:lnTo>
                    <a:pt x="32976" y="2156"/>
                  </a:lnTo>
                  <a:lnTo>
                    <a:pt x="33122" y="2156"/>
                  </a:lnTo>
                  <a:lnTo>
                    <a:pt x="33332" y="2219"/>
                  </a:lnTo>
                  <a:lnTo>
                    <a:pt x="33415" y="2302"/>
                  </a:lnTo>
                  <a:lnTo>
                    <a:pt x="33478" y="2260"/>
                  </a:lnTo>
                  <a:lnTo>
                    <a:pt x="33520" y="2260"/>
                  </a:lnTo>
                  <a:lnTo>
                    <a:pt x="33583" y="2323"/>
                  </a:lnTo>
                  <a:lnTo>
                    <a:pt x="33604" y="2386"/>
                  </a:lnTo>
                  <a:lnTo>
                    <a:pt x="33645" y="2386"/>
                  </a:lnTo>
                  <a:lnTo>
                    <a:pt x="33645" y="2302"/>
                  </a:lnTo>
                  <a:lnTo>
                    <a:pt x="33541" y="2177"/>
                  </a:lnTo>
                  <a:lnTo>
                    <a:pt x="33541" y="2072"/>
                  </a:lnTo>
                  <a:lnTo>
                    <a:pt x="33478" y="1967"/>
                  </a:lnTo>
                  <a:lnTo>
                    <a:pt x="33394" y="1905"/>
                  </a:lnTo>
                  <a:lnTo>
                    <a:pt x="33332" y="1905"/>
                  </a:lnTo>
                  <a:lnTo>
                    <a:pt x="33290" y="1967"/>
                  </a:lnTo>
                  <a:lnTo>
                    <a:pt x="33206" y="1947"/>
                  </a:lnTo>
                  <a:lnTo>
                    <a:pt x="33185" y="1800"/>
                  </a:lnTo>
                  <a:lnTo>
                    <a:pt x="33018" y="1654"/>
                  </a:lnTo>
                  <a:lnTo>
                    <a:pt x="33018" y="1549"/>
                  </a:lnTo>
                  <a:lnTo>
                    <a:pt x="32955" y="1465"/>
                  </a:lnTo>
                  <a:lnTo>
                    <a:pt x="32892" y="1382"/>
                  </a:lnTo>
                  <a:lnTo>
                    <a:pt x="32808" y="1382"/>
                  </a:lnTo>
                  <a:lnTo>
                    <a:pt x="32704" y="1444"/>
                  </a:lnTo>
                  <a:lnTo>
                    <a:pt x="32704" y="1549"/>
                  </a:lnTo>
                  <a:lnTo>
                    <a:pt x="32808" y="1549"/>
                  </a:lnTo>
                  <a:lnTo>
                    <a:pt x="32892" y="1591"/>
                  </a:lnTo>
                  <a:lnTo>
                    <a:pt x="32871" y="1654"/>
                  </a:lnTo>
                  <a:lnTo>
                    <a:pt x="32788" y="1695"/>
                  </a:lnTo>
                  <a:lnTo>
                    <a:pt x="32788" y="1779"/>
                  </a:lnTo>
                  <a:lnTo>
                    <a:pt x="32746" y="1800"/>
                  </a:lnTo>
                  <a:lnTo>
                    <a:pt x="32536" y="1570"/>
                  </a:lnTo>
                  <a:lnTo>
                    <a:pt x="32536" y="1486"/>
                  </a:lnTo>
                  <a:lnTo>
                    <a:pt x="32474" y="1361"/>
                  </a:lnTo>
                  <a:lnTo>
                    <a:pt x="32369" y="1340"/>
                  </a:lnTo>
                  <a:lnTo>
                    <a:pt x="31930" y="1068"/>
                  </a:lnTo>
                  <a:lnTo>
                    <a:pt x="31825" y="1026"/>
                  </a:lnTo>
                  <a:lnTo>
                    <a:pt x="31804" y="1005"/>
                  </a:lnTo>
                  <a:lnTo>
                    <a:pt x="31532" y="1026"/>
                  </a:lnTo>
                  <a:lnTo>
                    <a:pt x="31511" y="921"/>
                  </a:lnTo>
                  <a:lnTo>
                    <a:pt x="31553" y="858"/>
                  </a:lnTo>
                  <a:lnTo>
                    <a:pt x="31532" y="796"/>
                  </a:lnTo>
                  <a:lnTo>
                    <a:pt x="31407" y="817"/>
                  </a:lnTo>
                  <a:lnTo>
                    <a:pt x="31344" y="754"/>
                  </a:lnTo>
                  <a:lnTo>
                    <a:pt x="31218" y="796"/>
                  </a:lnTo>
                  <a:lnTo>
                    <a:pt x="31135" y="858"/>
                  </a:lnTo>
                  <a:lnTo>
                    <a:pt x="31093" y="838"/>
                  </a:lnTo>
                  <a:lnTo>
                    <a:pt x="30988" y="942"/>
                  </a:lnTo>
                  <a:lnTo>
                    <a:pt x="30925" y="1047"/>
                  </a:lnTo>
                  <a:lnTo>
                    <a:pt x="30779" y="1047"/>
                  </a:lnTo>
                  <a:lnTo>
                    <a:pt x="30695" y="1026"/>
                  </a:lnTo>
                  <a:lnTo>
                    <a:pt x="30570" y="1172"/>
                  </a:lnTo>
                  <a:lnTo>
                    <a:pt x="30381" y="1235"/>
                  </a:lnTo>
                  <a:lnTo>
                    <a:pt x="30298" y="1256"/>
                  </a:lnTo>
                  <a:lnTo>
                    <a:pt x="30256" y="1214"/>
                  </a:lnTo>
                  <a:lnTo>
                    <a:pt x="30172" y="1214"/>
                  </a:lnTo>
                  <a:lnTo>
                    <a:pt x="30130" y="1256"/>
                  </a:lnTo>
                  <a:lnTo>
                    <a:pt x="30130" y="1361"/>
                  </a:lnTo>
                  <a:lnTo>
                    <a:pt x="30193" y="1382"/>
                  </a:lnTo>
                  <a:lnTo>
                    <a:pt x="30256" y="1382"/>
                  </a:lnTo>
                  <a:lnTo>
                    <a:pt x="30298" y="1549"/>
                  </a:lnTo>
                  <a:lnTo>
                    <a:pt x="30339" y="1758"/>
                  </a:lnTo>
                  <a:lnTo>
                    <a:pt x="30256" y="1905"/>
                  </a:lnTo>
                  <a:lnTo>
                    <a:pt x="30067" y="1905"/>
                  </a:lnTo>
                  <a:lnTo>
                    <a:pt x="29942" y="2051"/>
                  </a:lnTo>
                  <a:lnTo>
                    <a:pt x="29733" y="2093"/>
                  </a:lnTo>
                  <a:lnTo>
                    <a:pt x="29649" y="2072"/>
                  </a:lnTo>
                  <a:lnTo>
                    <a:pt x="29754" y="1988"/>
                  </a:lnTo>
                  <a:lnTo>
                    <a:pt x="29837" y="1967"/>
                  </a:lnTo>
                  <a:lnTo>
                    <a:pt x="29858" y="1842"/>
                  </a:lnTo>
                  <a:lnTo>
                    <a:pt x="29733" y="1591"/>
                  </a:lnTo>
                  <a:lnTo>
                    <a:pt x="29816" y="1444"/>
                  </a:lnTo>
                  <a:lnTo>
                    <a:pt x="29816" y="1340"/>
                  </a:lnTo>
                  <a:lnTo>
                    <a:pt x="29858" y="1256"/>
                  </a:lnTo>
                  <a:lnTo>
                    <a:pt x="29775" y="1068"/>
                  </a:lnTo>
                  <a:lnTo>
                    <a:pt x="29775" y="963"/>
                  </a:lnTo>
                  <a:lnTo>
                    <a:pt x="29628" y="817"/>
                  </a:lnTo>
                  <a:lnTo>
                    <a:pt x="29523" y="858"/>
                  </a:lnTo>
                  <a:lnTo>
                    <a:pt x="29440" y="817"/>
                  </a:lnTo>
                  <a:lnTo>
                    <a:pt x="29398" y="817"/>
                  </a:lnTo>
                  <a:lnTo>
                    <a:pt x="29356" y="942"/>
                  </a:lnTo>
                  <a:lnTo>
                    <a:pt x="29210" y="963"/>
                  </a:lnTo>
                  <a:lnTo>
                    <a:pt x="29147" y="921"/>
                  </a:lnTo>
                  <a:lnTo>
                    <a:pt x="29042" y="963"/>
                  </a:lnTo>
                  <a:lnTo>
                    <a:pt x="28938" y="1130"/>
                  </a:lnTo>
                  <a:lnTo>
                    <a:pt x="28707" y="1130"/>
                  </a:lnTo>
                  <a:lnTo>
                    <a:pt x="28707" y="1047"/>
                  </a:lnTo>
                  <a:lnTo>
                    <a:pt x="28791" y="921"/>
                  </a:lnTo>
                  <a:lnTo>
                    <a:pt x="28791" y="838"/>
                  </a:lnTo>
                  <a:lnTo>
                    <a:pt x="28707" y="817"/>
                  </a:lnTo>
                  <a:lnTo>
                    <a:pt x="28519" y="1110"/>
                  </a:lnTo>
                  <a:lnTo>
                    <a:pt x="28268" y="1214"/>
                  </a:lnTo>
                  <a:lnTo>
                    <a:pt x="28163" y="1172"/>
                  </a:lnTo>
                  <a:lnTo>
                    <a:pt x="28268" y="1026"/>
                  </a:lnTo>
                  <a:lnTo>
                    <a:pt x="28394" y="1005"/>
                  </a:lnTo>
                  <a:lnTo>
                    <a:pt x="28519" y="817"/>
                  </a:lnTo>
                  <a:lnTo>
                    <a:pt x="28498" y="691"/>
                  </a:lnTo>
                  <a:lnTo>
                    <a:pt x="28561" y="586"/>
                  </a:lnTo>
                  <a:lnTo>
                    <a:pt x="28561" y="524"/>
                  </a:lnTo>
                  <a:lnTo>
                    <a:pt x="28645" y="440"/>
                  </a:lnTo>
                  <a:lnTo>
                    <a:pt x="28645" y="398"/>
                  </a:lnTo>
                  <a:lnTo>
                    <a:pt x="28477" y="335"/>
                  </a:lnTo>
                  <a:lnTo>
                    <a:pt x="28414" y="294"/>
                  </a:lnTo>
                  <a:lnTo>
                    <a:pt x="28414" y="126"/>
                  </a:lnTo>
                  <a:lnTo>
                    <a:pt x="28373" y="105"/>
                  </a:lnTo>
                  <a:lnTo>
                    <a:pt x="28205" y="231"/>
                  </a:lnTo>
                  <a:lnTo>
                    <a:pt x="28059" y="210"/>
                  </a:lnTo>
                  <a:lnTo>
                    <a:pt x="27996" y="63"/>
                  </a:lnTo>
                  <a:lnTo>
                    <a:pt x="27891" y="63"/>
                  </a:lnTo>
                  <a:lnTo>
                    <a:pt x="27787" y="168"/>
                  </a:lnTo>
                  <a:lnTo>
                    <a:pt x="2766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854" name="Google Shape;854;p27"/>
            <p:cNvSpPr/>
            <p:nvPr/>
          </p:nvSpPr>
          <p:spPr>
            <a:xfrm>
              <a:off x="-2343417" y="3049193"/>
              <a:ext cx="1310747" cy="412947"/>
            </a:xfrm>
            <a:custGeom>
              <a:avLst/>
              <a:gdLst/>
              <a:ahLst/>
              <a:cxnLst/>
              <a:rect l="l" t="t" r="r" b="b"/>
              <a:pathLst>
                <a:path w="61835" h="20400" extrusionOk="0">
                  <a:moveTo>
                    <a:pt x="1594" y="319"/>
                  </a:moveTo>
                  <a:lnTo>
                    <a:pt x="106" y="0"/>
                  </a:lnTo>
                  <a:lnTo>
                    <a:pt x="0" y="2444"/>
                  </a:lnTo>
                  <a:lnTo>
                    <a:pt x="1062" y="9031"/>
                  </a:lnTo>
                  <a:lnTo>
                    <a:pt x="3931" y="9775"/>
                  </a:lnTo>
                  <a:lnTo>
                    <a:pt x="2125" y="10200"/>
                  </a:lnTo>
                  <a:lnTo>
                    <a:pt x="531" y="10413"/>
                  </a:lnTo>
                  <a:lnTo>
                    <a:pt x="1487" y="13600"/>
                  </a:lnTo>
                  <a:lnTo>
                    <a:pt x="3931" y="17212"/>
                  </a:lnTo>
                  <a:lnTo>
                    <a:pt x="8393" y="18594"/>
                  </a:lnTo>
                  <a:lnTo>
                    <a:pt x="9987" y="18169"/>
                  </a:lnTo>
                  <a:lnTo>
                    <a:pt x="13281" y="20400"/>
                  </a:lnTo>
                  <a:lnTo>
                    <a:pt x="14343" y="18912"/>
                  </a:lnTo>
                  <a:lnTo>
                    <a:pt x="28793" y="17319"/>
                  </a:lnTo>
                  <a:lnTo>
                    <a:pt x="35699" y="16894"/>
                  </a:lnTo>
                  <a:lnTo>
                    <a:pt x="48342" y="16894"/>
                  </a:lnTo>
                  <a:lnTo>
                    <a:pt x="49617" y="15194"/>
                  </a:lnTo>
                  <a:lnTo>
                    <a:pt x="59285" y="20294"/>
                  </a:lnTo>
                  <a:lnTo>
                    <a:pt x="60135" y="19231"/>
                  </a:lnTo>
                  <a:lnTo>
                    <a:pt x="61835" y="18487"/>
                  </a:lnTo>
                  <a:lnTo>
                    <a:pt x="61092" y="13494"/>
                  </a:lnTo>
                  <a:lnTo>
                    <a:pt x="46323" y="3188"/>
                  </a:lnTo>
                  <a:lnTo>
                    <a:pt x="12962" y="10413"/>
                  </a:lnTo>
                  <a:lnTo>
                    <a:pt x="4569" y="7013"/>
                  </a:lnTo>
                  <a:lnTo>
                    <a:pt x="2444" y="3507"/>
                  </a:lnTo>
                  <a:lnTo>
                    <a:pt x="2019" y="1807"/>
                  </a:lnTo>
                  <a:close/>
                </a:path>
              </a:pathLst>
            </a:custGeom>
            <a:solidFill>
              <a:schemeClr val="accent1"/>
            </a:solidFill>
            <a:ln>
              <a:noFill/>
            </a:ln>
          </p:spPr>
        </p:sp>
        <p:sp>
          <p:nvSpPr>
            <p:cNvPr id="855" name="Google Shape;855;p27"/>
            <p:cNvSpPr/>
            <p:nvPr/>
          </p:nvSpPr>
          <p:spPr>
            <a:xfrm>
              <a:off x="-1814350" y="2661928"/>
              <a:ext cx="49263" cy="59736"/>
            </a:xfrm>
            <a:custGeom>
              <a:avLst/>
              <a:gdLst/>
              <a:ahLst/>
              <a:cxnLst/>
              <a:rect l="l" t="t" r="r" b="b"/>
              <a:pathLst>
                <a:path w="2324" h="2951" extrusionOk="0">
                  <a:moveTo>
                    <a:pt x="210" y="1"/>
                  </a:moveTo>
                  <a:lnTo>
                    <a:pt x="126" y="84"/>
                  </a:lnTo>
                  <a:lnTo>
                    <a:pt x="147" y="189"/>
                  </a:lnTo>
                  <a:lnTo>
                    <a:pt x="252" y="252"/>
                  </a:lnTo>
                  <a:lnTo>
                    <a:pt x="335" y="356"/>
                  </a:lnTo>
                  <a:lnTo>
                    <a:pt x="273" y="419"/>
                  </a:lnTo>
                  <a:lnTo>
                    <a:pt x="210" y="419"/>
                  </a:lnTo>
                  <a:lnTo>
                    <a:pt x="147" y="335"/>
                  </a:lnTo>
                  <a:lnTo>
                    <a:pt x="63" y="293"/>
                  </a:lnTo>
                  <a:lnTo>
                    <a:pt x="22" y="293"/>
                  </a:lnTo>
                  <a:lnTo>
                    <a:pt x="42" y="356"/>
                  </a:lnTo>
                  <a:lnTo>
                    <a:pt x="22" y="545"/>
                  </a:lnTo>
                  <a:lnTo>
                    <a:pt x="1" y="565"/>
                  </a:lnTo>
                  <a:lnTo>
                    <a:pt x="1" y="712"/>
                  </a:lnTo>
                  <a:lnTo>
                    <a:pt x="42" y="754"/>
                  </a:lnTo>
                  <a:lnTo>
                    <a:pt x="126" y="775"/>
                  </a:lnTo>
                  <a:lnTo>
                    <a:pt x="189" y="858"/>
                  </a:lnTo>
                  <a:lnTo>
                    <a:pt x="147" y="963"/>
                  </a:lnTo>
                  <a:lnTo>
                    <a:pt x="294" y="1256"/>
                  </a:lnTo>
                  <a:lnTo>
                    <a:pt x="356" y="1340"/>
                  </a:lnTo>
                  <a:lnTo>
                    <a:pt x="461" y="1340"/>
                  </a:lnTo>
                  <a:lnTo>
                    <a:pt x="398" y="1402"/>
                  </a:lnTo>
                  <a:lnTo>
                    <a:pt x="294" y="1444"/>
                  </a:lnTo>
                  <a:lnTo>
                    <a:pt x="231" y="1612"/>
                  </a:lnTo>
                  <a:lnTo>
                    <a:pt x="335" y="1821"/>
                  </a:lnTo>
                  <a:lnTo>
                    <a:pt x="398" y="1988"/>
                  </a:lnTo>
                  <a:lnTo>
                    <a:pt x="398" y="2114"/>
                  </a:lnTo>
                  <a:lnTo>
                    <a:pt x="440" y="2177"/>
                  </a:lnTo>
                  <a:lnTo>
                    <a:pt x="461" y="2281"/>
                  </a:lnTo>
                  <a:lnTo>
                    <a:pt x="419" y="2323"/>
                  </a:lnTo>
                  <a:lnTo>
                    <a:pt x="503" y="2511"/>
                  </a:lnTo>
                  <a:lnTo>
                    <a:pt x="545" y="2679"/>
                  </a:lnTo>
                  <a:lnTo>
                    <a:pt x="649" y="2762"/>
                  </a:lnTo>
                  <a:lnTo>
                    <a:pt x="649" y="2867"/>
                  </a:lnTo>
                  <a:lnTo>
                    <a:pt x="733" y="2951"/>
                  </a:lnTo>
                  <a:lnTo>
                    <a:pt x="879" y="2909"/>
                  </a:lnTo>
                  <a:lnTo>
                    <a:pt x="963" y="2742"/>
                  </a:lnTo>
                  <a:lnTo>
                    <a:pt x="1089" y="2553"/>
                  </a:lnTo>
                  <a:lnTo>
                    <a:pt x="1172" y="2511"/>
                  </a:lnTo>
                  <a:lnTo>
                    <a:pt x="1151" y="2428"/>
                  </a:lnTo>
                  <a:lnTo>
                    <a:pt x="1172" y="2323"/>
                  </a:lnTo>
                  <a:lnTo>
                    <a:pt x="1423" y="2135"/>
                  </a:lnTo>
                  <a:lnTo>
                    <a:pt x="1528" y="2114"/>
                  </a:lnTo>
                  <a:lnTo>
                    <a:pt x="1612" y="2177"/>
                  </a:lnTo>
                  <a:lnTo>
                    <a:pt x="1695" y="2177"/>
                  </a:lnTo>
                  <a:lnTo>
                    <a:pt x="1737" y="2072"/>
                  </a:lnTo>
                  <a:lnTo>
                    <a:pt x="1800" y="1988"/>
                  </a:lnTo>
                  <a:lnTo>
                    <a:pt x="1926" y="1926"/>
                  </a:lnTo>
                  <a:lnTo>
                    <a:pt x="2114" y="1779"/>
                  </a:lnTo>
                  <a:lnTo>
                    <a:pt x="2135" y="1674"/>
                  </a:lnTo>
                  <a:lnTo>
                    <a:pt x="2219" y="1612"/>
                  </a:lnTo>
                  <a:lnTo>
                    <a:pt x="2323" y="1382"/>
                  </a:lnTo>
                  <a:lnTo>
                    <a:pt x="2302" y="1256"/>
                  </a:lnTo>
                  <a:lnTo>
                    <a:pt x="2135" y="1068"/>
                  </a:lnTo>
                  <a:lnTo>
                    <a:pt x="2051" y="942"/>
                  </a:lnTo>
                  <a:lnTo>
                    <a:pt x="2051" y="837"/>
                  </a:lnTo>
                  <a:lnTo>
                    <a:pt x="1884" y="712"/>
                  </a:lnTo>
                  <a:lnTo>
                    <a:pt x="1779" y="712"/>
                  </a:lnTo>
                  <a:lnTo>
                    <a:pt x="1716" y="733"/>
                  </a:lnTo>
                  <a:lnTo>
                    <a:pt x="1633" y="670"/>
                  </a:lnTo>
                  <a:lnTo>
                    <a:pt x="1507" y="628"/>
                  </a:lnTo>
                  <a:lnTo>
                    <a:pt x="1382" y="503"/>
                  </a:lnTo>
                  <a:lnTo>
                    <a:pt x="1319" y="461"/>
                  </a:lnTo>
                  <a:lnTo>
                    <a:pt x="1298" y="524"/>
                  </a:lnTo>
                  <a:lnTo>
                    <a:pt x="1214" y="503"/>
                  </a:lnTo>
                  <a:lnTo>
                    <a:pt x="1193" y="419"/>
                  </a:lnTo>
                  <a:lnTo>
                    <a:pt x="1110" y="314"/>
                  </a:lnTo>
                  <a:lnTo>
                    <a:pt x="1047" y="314"/>
                  </a:lnTo>
                  <a:lnTo>
                    <a:pt x="1005" y="419"/>
                  </a:lnTo>
                  <a:lnTo>
                    <a:pt x="963" y="419"/>
                  </a:lnTo>
                  <a:lnTo>
                    <a:pt x="858" y="252"/>
                  </a:lnTo>
                  <a:lnTo>
                    <a:pt x="775" y="210"/>
                  </a:lnTo>
                  <a:lnTo>
                    <a:pt x="775" y="252"/>
                  </a:lnTo>
                  <a:lnTo>
                    <a:pt x="858" y="356"/>
                  </a:lnTo>
                  <a:lnTo>
                    <a:pt x="858" y="440"/>
                  </a:lnTo>
                  <a:lnTo>
                    <a:pt x="775" y="503"/>
                  </a:lnTo>
                  <a:lnTo>
                    <a:pt x="775" y="607"/>
                  </a:lnTo>
                  <a:lnTo>
                    <a:pt x="733" y="607"/>
                  </a:lnTo>
                  <a:lnTo>
                    <a:pt x="670" y="524"/>
                  </a:lnTo>
                  <a:lnTo>
                    <a:pt x="649" y="147"/>
                  </a:lnTo>
                  <a:lnTo>
                    <a:pt x="545" y="105"/>
                  </a:lnTo>
                  <a:lnTo>
                    <a:pt x="440" y="84"/>
                  </a:lnTo>
                  <a:lnTo>
                    <a:pt x="273"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 name="Google Shape;856;p27"/>
            <p:cNvSpPr/>
            <p:nvPr/>
          </p:nvSpPr>
          <p:spPr>
            <a:xfrm>
              <a:off x="-1920354" y="2614077"/>
              <a:ext cx="99374" cy="84290"/>
            </a:xfrm>
            <a:custGeom>
              <a:avLst/>
              <a:gdLst/>
              <a:ahLst/>
              <a:cxnLst/>
              <a:rect l="l" t="t" r="r" b="b"/>
              <a:pathLst>
                <a:path w="4688" h="4164" extrusionOk="0">
                  <a:moveTo>
                    <a:pt x="398" y="0"/>
                  </a:moveTo>
                  <a:lnTo>
                    <a:pt x="357" y="63"/>
                  </a:lnTo>
                  <a:lnTo>
                    <a:pt x="336" y="168"/>
                  </a:lnTo>
                  <a:lnTo>
                    <a:pt x="357" y="251"/>
                  </a:lnTo>
                  <a:lnTo>
                    <a:pt x="357" y="398"/>
                  </a:lnTo>
                  <a:lnTo>
                    <a:pt x="252" y="523"/>
                  </a:lnTo>
                  <a:lnTo>
                    <a:pt x="147" y="712"/>
                  </a:lnTo>
                  <a:lnTo>
                    <a:pt x="22" y="879"/>
                  </a:lnTo>
                  <a:lnTo>
                    <a:pt x="1" y="984"/>
                  </a:lnTo>
                  <a:lnTo>
                    <a:pt x="22" y="1423"/>
                  </a:lnTo>
                  <a:lnTo>
                    <a:pt x="105" y="1507"/>
                  </a:lnTo>
                  <a:lnTo>
                    <a:pt x="210" y="1549"/>
                  </a:lnTo>
                  <a:lnTo>
                    <a:pt x="231" y="1653"/>
                  </a:lnTo>
                  <a:lnTo>
                    <a:pt x="189" y="1967"/>
                  </a:lnTo>
                  <a:lnTo>
                    <a:pt x="126" y="2093"/>
                  </a:lnTo>
                  <a:lnTo>
                    <a:pt x="105" y="2197"/>
                  </a:lnTo>
                  <a:lnTo>
                    <a:pt x="126" y="2281"/>
                  </a:lnTo>
                  <a:lnTo>
                    <a:pt x="189" y="2260"/>
                  </a:lnTo>
                  <a:lnTo>
                    <a:pt x="273" y="2155"/>
                  </a:lnTo>
                  <a:lnTo>
                    <a:pt x="419" y="2093"/>
                  </a:lnTo>
                  <a:lnTo>
                    <a:pt x="482" y="2155"/>
                  </a:lnTo>
                  <a:lnTo>
                    <a:pt x="503" y="2260"/>
                  </a:lnTo>
                  <a:lnTo>
                    <a:pt x="650" y="2385"/>
                  </a:lnTo>
                  <a:lnTo>
                    <a:pt x="754" y="2385"/>
                  </a:lnTo>
                  <a:lnTo>
                    <a:pt x="817" y="2344"/>
                  </a:lnTo>
                  <a:lnTo>
                    <a:pt x="901" y="2365"/>
                  </a:lnTo>
                  <a:cubicBezTo>
                    <a:pt x="859" y="2448"/>
                    <a:pt x="859" y="2511"/>
                    <a:pt x="859" y="2595"/>
                  </a:cubicBezTo>
                  <a:lnTo>
                    <a:pt x="838" y="2595"/>
                  </a:lnTo>
                  <a:lnTo>
                    <a:pt x="733" y="2657"/>
                  </a:lnTo>
                  <a:lnTo>
                    <a:pt x="629" y="2595"/>
                  </a:lnTo>
                  <a:lnTo>
                    <a:pt x="545" y="2595"/>
                  </a:lnTo>
                  <a:lnTo>
                    <a:pt x="440" y="2678"/>
                  </a:lnTo>
                  <a:lnTo>
                    <a:pt x="315" y="2678"/>
                  </a:lnTo>
                  <a:lnTo>
                    <a:pt x="294" y="2699"/>
                  </a:lnTo>
                  <a:lnTo>
                    <a:pt x="336" y="2783"/>
                  </a:lnTo>
                  <a:lnTo>
                    <a:pt x="482" y="2804"/>
                  </a:lnTo>
                  <a:lnTo>
                    <a:pt x="524" y="2909"/>
                  </a:lnTo>
                  <a:lnTo>
                    <a:pt x="650" y="2971"/>
                  </a:lnTo>
                  <a:lnTo>
                    <a:pt x="733" y="3076"/>
                  </a:lnTo>
                  <a:lnTo>
                    <a:pt x="901" y="3118"/>
                  </a:lnTo>
                  <a:lnTo>
                    <a:pt x="1110" y="3118"/>
                  </a:lnTo>
                  <a:lnTo>
                    <a:pt x="1173" y="3139"/>
                  </a:lnTo>
                  <a:lnTo>
                    <a:pt x="1131" y="3181"/>
                  </a:lnTo>
                  <a:lnTo>
                    <a:pt x="963" y="3222"/>
                  </a:lnTo>
                  <a:lnTo>
                    <a:pt x="838" y="3222"/>
                  </a:lnTo>
                  <a:lnTo>
                    <a:pt x="838" y="3285"/>
                  </a:lnTo>
                  <a:lnTo>
                    <a:pt x="942" y="3327"/>
                  </a:lnTo>
                  <a:lnTo>
                    <a:pt x="1068" y="3327"/>
                  </a:lnTo>
                  <a:lnTo>
                    <a:pt x="1173" y="3243"/>
                  </a:lnTo>
                  <a:lnTo>
                    <a:pt x="1319" y="3139"/>
                  </a:lnTo>
                  <a:lnTo>
                    <a:pt x="1382" y="3097"/>
                  </a:lnTo>
                  <a:lnTo>
                    <a:pt x="1445" y="2929"/>
                  </a:lnTo>
                  <a:lnTo>
                    <a:pt x="1528" y="2762"/>
                  </a:lnTo>
                  <a:lnTo>
                    <a:pt x="1486" y="2678"/>
                  </a:lnTo>
                  <a:lnTo>
                    <a:pt x="1256" y="2532"/>
                  </a:lnTo>
                  <a:lnTo>
                    <a:pt x="1152" y="2511"/>
                  </a:lnTo>
                  <a:lnTo>
                    <a:pt x="1152" y="2385"/>
                  </a:lnTo>
                  <a:lnTo>
                    <a:pt x="1256" y="2406"/>
                  </a:lnTo>
                  <a:lnTo>
                    <a:pt x="1382" y="2385"/>
                  </a:lnTo>
                  <a:lnTo>
                    <a:pt x="1570" y="2281"/>
                  </a:lnTo>
                  <a:lnTo>
                    <a:pt x="1654" y="2176"/>
                  </a:lnTo>
                  <a:lnTo>
                    <a:pt x="1654" y="2072"/>
                  </a:lnTo>
                  <a:lnTo>
                    <a:pt x="1779" y="1946"/>
                  </a:lnTo>
                  <a:lnTo>
                    <a:pt x="1968" y="1800"/>
                  </a:lnTo>
                  <a:lnTo>
                    <a:pt x="2114" y="1967"/>
                  </a:lnTo>
                  <a:lnTo>
                    <a:pt x="2010" y="2009"/>
                  </a:lnTo>
                  <a:lnTo>
                    <a:pt x="1968" y="2093"/>
                  </a:lnTo>
                  <a:lnTo>
                    <a:pt x="1968" y="2176"/>
                  </a:lnTo>
                  <a:lnTo>
                    <a:pt x="1800" y="2197"/>
                  </a:lnTo>
                  <a:lnTo>
                    <a:pt x="1696" y="2281"/>
                  </a:lnTo>
                  <a:lnTo>
                    <a:pt x="1654" y="2469"/>
                  </a:lnTo>
                  <a:lnTo>
                    <a:pt x="1654" y="2574"/>
                  </a:lnTo>
                  <a:lnTo>
                    <a:pt x="1758" y="2637"/>
                  </a:lnTo>
                  <a:lnTo>
                    <a:pt x="1821" y="2637"/>
                  </a:lnTo>
                  <a:lnTo>
                    <a:pt x="1884" y="2720"/>
                  </a:lnTo>
                  <a:lnTo>
                    <a:pt x="1758" y="2867"/>
                  </a:lnTo>
                  <a:lnTo>
                    <a:pt x="1717" y="2971"/>
                  </a:lnTo>
                  <a:lnTo>
                    <a:pt x="1779" y="3139"/>
                  </a:lnTo>
                  <a:lnTo>
                    <a:pt x="1758" y="3222"/>
                  </a:lnTo>
                  <a:lnTo>
                    <a:pt x="1570" y="3327"/>
                  </a:lnTo>
                  <a:lnTo>
                    <a:pt x="1549" y="3390"/>
                  </a:lnTo>
                  <a:lnTo>
                    <a:pt x="1675" y="3453"/>
                  </a:lnTo>
                  <a:lnTo>
                    <a:pt x="1738" y="3515"/>
                  </a:lnTo>
                  <a:lnTo>
                    <a:pt x="1779" y="3494"/>
                  </a:lnTo>
                  <a:lnTo>
                    <a:pt x="1758" y="3411"/>
                  </a:lnTo>
                  <a:lnTo>
                    <a:pt x="1779" y="3348"/>
                  </a:lnTo>
                  <a:lnTo>
                    <a:pt x="1884" y="3411"/>
                  </a:lnTo>
                  <a:lnTo>
                    <a:pt x="1989" y="3494"/>
                  </a:lnTo>
                  <a:lnTo>
                    <a:pt x="2093" y="3432"/>
                  </a:lnTo>
                  <a:lnTo>
                    <a:pt x="2177" y="3432"/>
                  </a:lnTo>
                  <a:lnTo>
                    <a:pt x="2240" y="3536"/>
                  </a:lnTo>
                  <a:lnTo>
                    <a:pt x="2323" y="3746"/>
                  </a:lnTo>
                  <a:lnTo>
                    <a:pt x="2407" y="3829"/>
                  </a:lnTo>
                  <a:lnTo>
                    <a:pt x="2533" y="3850"/>
                  </a:lnTo>
                  <a:lnTo>
                    <a:pt x="2658" y="3934"/>
                  </a:lnTo>
                  <a:lnTo>
                    <a:pt x="2763" y="3955"/>
                  </a:lnTo>
                  <a:lnTo>
                    <a:pt x="2909" y="3871"/>
                  </a:lnTo>
                  <a:lnTo>
                    <a:pt x="3056" y="3829"/>
                  </a:lnTo>
                  <a:lnTo>
                    <a:pt x="3139" y="3871"/>
                  </a:lnTo>
                  <a:lnTo>
                    <a:pt x="3286" y="3955"/>
                  </a:lnTo>
                  <a:lnTo>
                    <a:pt x="3579" y="3976"/>
                  </a:lnTo>
                  <a:lnTo>
                    <a:pt x="3683" y="3955"/>
                  </a:lnTo>
                  <a:lnTo>
                    <a:pt x="3767" y="3976"/>
                  </a:lnTo>
                  <a:lnTo>
                    <a:pt x="3872" y="3976"/>
                  </a:lnTo>
                  <a:lnTo>
                    <a:pt x="3955" y="4059"/>
                  </a:lnTo>
                  <a:lnTo>
                    <a:pt x="4060" y="4164"/>
                  </a:lnTo>
                  <a:lnTo>
                    <a:pt x="4165" y="4164"/>
                  </a:lnTo>
                  <a:lnTo>
                    <a:pt x="4269" y="4080"/>
                  </a:lnTo>
                  <a:lnTo>
                    <a:pt x="4395" y="3955"/>
                  </a:lnTo>
                  <a:lnTo>
                    <a:pt x="4541" y="3913"/>
                  </a:lnTo>
                  <a:lnTo>
                    <a:pt x="4688" y="3725"/>
                  </a:lnTo>
                  <a:lnTo>
                    <a:pt x="4688" y="3620"/>
                  </a:lnTo>
                  <a:lnTo>
                    <a:pt x="4541" y="3453"/>
                  </a:lnTo>
                  <a:lnTo>
                    <a:pt x="4479" y="3432"/>
                  </a:lnTo>
                  <a:lnTo>
                    <a:pt x="4332" y="3285"/>
                  </a:lnTo>
                  <a:lnTo>
                    <a:pt x="4186" y="3243"/>
                  </a:lnTo>
                  <a:lnTo>
                    <a:pt x="4060" y="3181"/>
                  </a:lnTo>
                  <a:lnTo>
                    <a:pt x="4018" y="3034"/>
                  </a:lnTo>
                  <a:lnTo>
                    <a:pt x="4102" y="3034"/>
                  </a:lnTo>
                  <a:lnTo>
                    <a:pt x="4186" y="3097"/>
                  </a:lnTo>
                  <a:lnTo>
                    <a:pt x="4290" y="3097"/>
                  </a:lnTo>
                  <a:lnTo>
                    <a:pt x="4290" y="3013"/>
                  </a:lnTo>
                  <a:lnTo>
                    <a:pt x="4165" y="2825"/>
                  </a:lnTo>
                  <a:lnTo>
                    <a:pt x="3976" y="2657"/>
                  </a:lnTo>
                  <a:lnTo>
                    <a:pt x="3976" y="2490"/>
                  </a:lnTo>
                  <a:lnTo>
                    <a:pt x="3955" y="2344"/>
                  </a:lnTo>
                  <a:lnTo>
                    <a:pt x="3851" y="2281"/>
                  </a:lnTo>
                  <a:lnTo>
                    <a:pt x="3851" y="2155"/>
                  </a:lnTo>
                  <a:lnTo>
                    <a:pt x="3788" y="2093"/>
                  </a:lnTo>
                  <a:lnTo>
                    <a:pt x="3746" y="2093"/>
                  </a:lnTo>
                  <a:lnTo>
                    <a:pt x="3370" y="1821"/>
                  </a:lnTo>
                  <a:lnTo>
                    <a:pt x="3160" y="1779"/>
                  </a:lnTo>
                  <a:lnTo>
                    <a:pt x="2972" y="1821"/>
                  </a:lnTo>
                  <a:lnTo>
                    <a:pt x="2951" y="1883"/>
                  </a:lnTo>
                  <a:lnTo>
                    <a:pt x="2972" y="1967"/>
                  </a:lnTo>
                  <a:lnTo>
                    <a:pt x="3139" y="2155"/>
                  </a:lnTo>
                  <a:lnTo>
                    <a:pt x="3139" y="2239"/>
                  </a:lnTo>
                  <a:lnTo>
                    <a:pt x="3077" y="2344"/>
                  </a:lnTo>
                  <a:lnTo>
                    <a:pt x="3077" y="2448"/>
                  </a:lnTo>
                  <a:lnTo>
                    <a:pt x="3056" y="2574"/>
                  </a:lnTo>
                  <a:lnTo>
                    <a:pt x="2972" y="2720"/>
                  </a:lnTo>
                  <a:lnTo>
                    <a:pt x="2930" y="2783"/>
                  </a:lnTo>
                  <a:lnTo>
                    <a:pt x="2909" y="2699"/>
                  </a:lnTo>
                  <a:lnTo>
                    <a:pt x="2951" y="2595"/>
                  </a:lnTo>
                  <a:lnTo>
                    <a:pt x="2972" y="2490"/>
                  </a:lnTo>
                  <a:lnTo>
                    <a:pt x="2930" y="2448"/>
                  </a:lnTo>
                  <a:lnTo>
                    <a:pt x="2972" y="2260"/>
                  </a:lnTo>
                  <a:lnTo>
                    <a:pt x="2930" y="2155"/>
                  </a:lnTo>
                  <a:lnTo>
                    <a:pt x="2742" y="1883"/>
                  </a:lnTo>
                  <a:lnTo>
                    <a:pt x="2595" y="1779"/>
                  </a:lnTo>
                  <a:lnTo>
                    <a:pt x="2386" y="1758"/>
                  </a:lnTo>
                  <a:lnTo>
                    <a:pt x="2323" y="1779"/>
                  </a:lnTo>
                  <a:lnTo>
                    <a:pt x="2282" y="1925"/>
                  </a:lnTo>
                  <a:lnTo>
                    <a:pt x="2240" y="1946"/>
                  </a:lnTo>
                  <a:cubicBezTo>
                    <a:pt x="2198" y="1883"/>
                    <a:pt x="2114" y="1841"/>
                    <a:pt x="2072" y="1821"/>
                  </a:cubicBezTo>
                  <a:lnTo>
                    <a:pt x="2114" y="1779"/>
                  </a:lnTo>
                  <a:lnTo>
                    <a:pt x="2177" y="1674"/>
                  </a:lnTo>
                  <a:lnTo>
                    <a:pt x="2177" y="1549"/>
                  </a:lnTo>
                  <a:lnTo>
                    <a:pt x="1989" y="1444"/>
                  </a:lnTo>
                  <a:lnTo>
                    <a:pt x="1800" y="1297"/>
                  </a:lnTo>
                  <a:lnTo>
                    <a:pt x="1696" y="1109"/>
                  </a:lnTo>
                  <a:lnTo>
                    <a:pt x="1696" y="984"/>
                  </a:lnTo>
                  <a:lnTo>
                    <a:pt x="1758" y="837"/>
                  </a:lnTo>
                  <a:lnTo>
                    <a:pt x="1758" y="733"/>
                  </a:lnTo>
                  <a:lnTo>
                    <a:pt x="1696" y="712"/>
                  </a:lnTo>
                  <a:lnTo>
                    <a:pt x="1403" y="712"/>
                  </a:lnTo>
                  <a:lnTo>
                    <a:pt x="1194" y="628"/>
                  </a:lnTo>
                  <a:lnTo>
                    <a:pt x="1047" y="523"/>
                  </a:lnTo>
                  <a:lnTo>
                    <a:pt x="817" y="251"/>
                  </a:lnTo>
                  <a:lnTo>
                    <a:pt x="650" y="105"/>
                  </a:lnTo>
                  <a:lnTo>
                    <a:pt x="46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 name="Google Shape;857;p27"/>
            <p:cNvSpPr/>
            <p:nvPr/>
          </p:nvSpPr>
          <p:spPr>
            <a:xfrm>
              <a:off x="-2138552" y="2811858"/>
              <a:ext cx="110905" cy="199510"/>
            </a:xfrm>
            <a:custGeom>
              <a:avLst/>
              <a:gdLst/>
              <a:ahLst/>
              <a:cxnLst/>
              <a:rect l="l" t="t" r="r" b="b"/>
              <a:pathLst>
                <a:path w="5232" h="9856" extrusionOk="0">
                  <a:moveTo>
                    <a:pt x="4750" y="1"/>
                  </a:moveTo>
                  <a:lnTo>
                    <a:pt x="4625" y="63"/>
                  </a:lnTo>
                  <a:lnTo>
                    <a:pt x="4604" y="126"/>
                  </a:lnTo>
                  <a:lnTo>
                    <a:pt x="4520" y="105"/>
                  </a:lnTo>
                  <a:lnTo>
                    <a:pt x="4436" y="42"/>
                  </a:lnTo>
                  <a:lnTo>
                    <a:pt x="4332" y="63"/>
                  </a:lnTo>
                  <a:lnTo>
                    <a:pt x="4206" y="168"/>
                  </a:lnTo>
                  <a:lnTo>
                    <a:pt x="4185" y="273"/>
                  </a:lnTo>
                  <a:lnTo>
                    <a:pt x="4101" y="335"/>
                  </a:lnTo>
                  <a:lnTo>
                    <a:pt x="4018" y="356"/>
                  </a:lnTo>
                  <a:lnTo>
                    <a:pt x="3934" y="440"/>
                  </a:lnTo>
                  <a:lnTo>
                    <a:pt x="3934" y="524"/>
                  </a:lnTo>
                  <a:lnTo>
                    <a:pt x="3871" y="628"/>
                  </a:lnTo>
                  <a:lnTo>
                    <a:pt x="3871" y="670"/>
                  </a:lnTo>
                  <a:lnTo>
                    <a:pt x="3934" y="775"/>
                  </a:lnTo>
                  <a:lnTo>
                    <a:pt x="3934" y="858"/>
                  </a:lnTo>
                  <a:lnTo>
                    <a:pt x="3829" y="858"/>
                  </a:lnTo>
                  <a:lnTo>
                    <a:pt x="3788" y="900"/>
                  </a:lnTo>
                  <a:lnTo>
                    <a:pt x="3788" y="984"/>
                  </a:lnTo>
                  <a:lnTo>
                    <a:pt x="3725" y="1047"/>
                  </a:lnTo>
                  <a:lnTo>
                    <a:pt x="3662" y="1109"/>
                  </a:lnTo>
                  <a:lnTo>
                    <a:pt x="3453" y="1256"/>
                  </a:lnTo>
                  <a:lnTo>
                    <a:pt x="3369" y="1298"/>
                  </a:lnTo>
                  <a:lnTo>
                    <a:pt x="3306" y="1277"/>
                  </a:lnTo>
                  <a:lnTo>
                    <a:pt x="3202" y="1277"/>
                  </a:lnTo>
                  <a:lnTo>
                    <a:pt x="3139" y="1319"/>
                  </a:lnTo>
                  <a:lnTo>
                    <a:pt x="3034" y="1486"/>
                  </a:lnTo>
                  <a:lnTo>
                    <a:pt x="2951" y="1528"/>
                  </a:lnTo>
                  <a:lnTo>
                    <a:pt x="2888" y="1507"/>
                  </a:lnTo>
                  <a:lnTo>
                    <a:pt x="2867" y="1423"/>
                  </a:lnTo>
                  <a:lnTo>
                    <a:pt x="2825" y="1423"/>
                  </a:lnTo>
                  <a:lnTo>
                    <a:pt x="2783" y="1507"/>
                  </a:lnTo>
                  <a:lnTo>
                    <a:pt x="2825" y="1633"/>
                  </a:lnTo>
                  <a:lnTo>
                    <a:pt x="2783" y="1695"/>
                  </a:lnTo>
                  <a:lnTo>
                    <a:pt x="2762" y="1591"/>
                  </a:lnTo>
                  <a:lnTo>
                    <a:pt x="2721" y="1486"/>
                  </a:lnTo>
                  <a:lnTo>
                    <a:pt x="2532" y="1507"/>
                  </a:lnTo>
                  <a:lnTo>
                    <a:pt x="2323" y="1570"/>
                  </a:lnTo>
                  <a:lnTo>
                    <a:pt x="2260" y="1612"/>
                  </a:lnTo>
                  <a:lnTo>
                    <a:pt x="2197" y="1633"/>
                  </a:lnTo>
                  <a:lnTo>
                    <a:pt x="2156" y="1695"/>
                  </a:lnTo>
                  <a:lnTo>
                    <a:pt x="2218" y="1842"/>
                  </a:lnTo>
                  <a:lnTo>
                    <a:pt x="2260" y="1905"/>
                  </a:lnTo>
                  <a:lnTo>
                    <a:pt x="2260" y="1946"/>
                  </a:lnTo>
                  <a:lnTo>
                    <a:pt x="2218" y="1988"/>
                  </a:lnTo>
                  <a:lnTo>
                    <a:pt x="2135" y="2093"/>
                  </a:lnTo>
                  <a:lnTo>
                    <a:pt x="2093" y="2051"/>
                  </a:lnTo>
                  <a:lnTo>
                    <a:pt x="2093" y="2009"/>
                  </a:lnTo>
                  <a:lnTo>
                    <a:pt x="2135" y="1946"/>
                  </a:lnTo>
                  <a:lnTo>
                    <a:pt x="2135" y="1884"/>
                  </a:lnTo>
                  <a:lnTo>
                    <a:pt x="2051" y="1884"/>
                  </a:lnTo>
                  <a:lnTo>
                    <a:pt x="1946" y="2009"/>
                  </a:lnTo>
                  <a:lnTo>
                    <a:pt x="1884" y="2051"/>
                  </a:lnTo>
                  <a:lnTo>
                    <a:pt x="1884" y="2135"/>
                  </a:lnTo>
                  <a:lnTo>
                    <a:pt x="1946" y="2156"/>
                  </a:lnTo>
                  <a:lnTo>
                    <a:pt x="1905" y="2218"/>
                  </a:lnTo>
                  <a:lnTo>
                    <a:pt x="1842" y="2323"/>
                  </a:lnTo>
                  <a:lnTo>
                    <a:pt x="1716" y="2323"/>
                  </a:lnTo>
                  <a:lnTo>
                    <a:pt x="1632" y="2365"/>
                  </a:lnTo>
                  <a:lnTo>
                    <a:pt x="1612" y="2449"/>
                  </a:lnTo>
                  <a:lnTo>
                    <a:pt x="1507" y="2470"/>
                  </a:lnTo>
                  <a:lnTo>
                    <a:pt x="1465" y="2553"/>
                  </a:lnTo>
                  <a:lnTo>
                    <a:pt x="1423" y="2721"/>
                  </a:lnTo>
                  <a:lnTo>
                    <a:pt x="1465" y="2742"/>
                  </a:lnTo>
                  <a:lnTo>
                    <a:pt x="1528" y="2742"/>
                  </a:lnTo>
                  <a:lnTo>
                    <a:pt x="1465" y="2825"/>
                  </a:lnTo>
                  <a:lnTo>
                    <a:pt x="1277" y="2825"/>
                  </a:lnTo>
                  <a:lnTo>
                    <a:pt x="1214" y="2867"/>
                  </a:lnTo>
                  <a:lnTo>
                    <a:pt x="1193" y="3034"/>
                  </a:lnTo>
                  <a:lnTo>
                    <a:pt x="1214" y="3097"/>
                  </a:lnTo>
                  <a:lnTo>
                    <a:pt x="1277" y="3097"/>
                  </a:lnTo>
                  <a:lnTo>
                    <a:pt x="1360" y="3076"/>
                  </a:lnTo>
                  <a:lnTo>
                    <a:pt x="1381" y="3139"/>
                  </a:lnTo>
                  <a:lnTo>
                    <a:pt x="1360" y="3181"/>
                  </a:lnTo>
                  <a:lnTo>
                    <a:pt x="1360" y="3286"/>
                  </a:lnTo>
                  <a:lnTo>
                    <a:pt x="1277" y="3348"/>
                  </a:lnTo>
                  <a:lnTo>
                    <a:pt x="1193" y="3306"/>
                  </a:lnTo>
                  <a:lnTo>
                    <a:pt x="1068" y="3286"/>
                  </a:lnTo>
                  <a:lnTo>
                    <a:pt x="942" y="3348"/>
                  </a:lnTo>
                  <a:lnTo>
                    <a:pt x="900" y="3411"/>
                  </a:lnTo>
                  <a:lnTo>
                    <a:pt x="900" y="3495"/>
                  </a:lnTo>
                  <a:lnTo>
                    <a:pt x="858" y="3599"/>
                  </a:lnTo>
                  <a:lnTo>
                    <a:pt x="754" y="3683"/>
                  </a:lnTo>
                  <a:lnTo>
                    <a:pt x="670" y="3620"/>
                  </a:lnTo>
                  <a:lnTo>
                    <a:pt x="628" y="3558"/>
                  </a:lnTo>
                  <a:lnTo>
                    <a:pt x="586" y="3474"/>
                  </a:lnTo>
                  <a:lnTo>
                    <a:pt x="544" y="3495"/>
                  </a:lnTo>
                  <a:lnTo>
                    <a:pt x="524" y="3662"/>
                  </a:lnTo>
                  <a:lnTo>
                    <a:pt x="544" y="3788"/>
                  </a:lnTo>
                  <a:lnTo>
                    <a:pt x="649" y="3871"/>
                  </a:lnTo>
                  <a:lnTo>
                    <a:pt x="733" y="3830"/>
                  </a:lnTo>
                  <a:lnTo>
                    <a:pt x="754" y="3871"/>
                  </a:lnTo>
                  <a:lnTo>
                    <a:pt x="754" y="3934"/>
                  </a:lnTo>
                  <a:lnTo>
                    <a:pt x="691" y="4081"/>
                  </a:lnTo>
                  <a:lnTo>
                    <a:pt x="733" y="4122"/>
                  </a:lnTo>
                  <a:lnTo>
                    <a:pt x="796" y="4143"/>
                  </a:lnTo>
                  <a:lnTo>
                    <a:pt x="858" y="4081"/>
                  </a:lnTo>
                  <a:lnTo>
                    <a:pt x="900" y="4081"/>
                  </a:lnTo>
                  <a:lnTo>
                    <a:pt x="963" y="4102"/>
                  </a:lnTo>
                  <a:lnTo>
                    <a:pt x="1068" y="4102"/>
                  </a:lnTo>
                  <a:lnTo>
                    <a:pt x="1151" y="4039"/>
                  </a:lnTo>
                  <a:lnTo>
                    <a:pt x="1172" y="4081"/>
                  </a:lnTo>
                  <a:lnTo>
                    <a:pt x="1109" y="4143"/>
                  </a:lnTo>
                  <a:lnTo>
                    <a:pt x="1047" y="4185"/>
                  </a:lnTo>
                  <a:lnTo>
                    <a:pt x="900" y="4185"/>
                  </a:lnTo>
                  <a:lnTo>
                    <a:pt x="858" y="4248"/>
                  </a:lnTo>
                  <a:lnTo>
                    <a:pt x="775" y="4227"/>
                  </a:lnTo>
                  <a:lnTo>
                    <a:pt x="733" y="4311"/>
                  </a:lnTo>
                  <a:lnTo>
                    <a:pt x="754" y="4436"/>
                  </a:lnTo>
                  <a:lnTo>
                    <a:pt x="837" y="4499"/>
                  </a:lnTo>
                  <a:lnTo>
                    <a:pt x="900" y="4520"/>
                  </a:lnTo>
                  <a:lnTo>
                    <a:pt x="984" y="4499"/>
                  </a:lnTo>
                  <a:lnTo>
                    <a:pt x="1005" y="4520"/>
                  </a:lnTo>
                  <a:lnTo>
                    <a:pt x="984" y="4562"/>
                  </a:lnTo>
                  <a:lnTo>
                    <a:pt x="858" y="4625"/>
                  </a:lnTo>
                  <a:lnTo>
                    <a:pt x="733" y="4625"/>
                  </a:lnTo>
                  <a:lnTo>
                    <a:pt x="649" y="4666"/>
                  </a:lnTo>
                  <a:lnTo>
                    <a:pt x="649" y="4729"/>
                  </a:lnTo>
                  <a:lnTo>
                    <a:pt x="691" y="4771"/>
                  </a:lnTo>
                  <a:lnTo>
                    <a:pt x="796" y="4750"/>
                  </a:lnTo>
                  <a:lnTo>
                    <a:pt x="900" y="4750"/>
                  </a:lnTo>
                  <a:lnTo>
                    <a:pt x="900" y="4813"/>
                  </a:lnTo>
                  <a:lnTo>
                    <a:pt x="837" y="4834"/>
                  </a:lnTo>
                  <a:lnTo>
                    <a:pt x="733" y="4855"/>
                  </a:lnTo>
                  <a:lnTo>
                    <a:pt x="733" y="4897"/>
                  </a:lnTo>
                  <a:lnTo>
                    <a:pt x="754" y="4938"/>
                  </a:lnTo>
                  <a:lnTo>
                    <a:pt x="879" y="4959"/>
                  </a:lnTo>
                  <a:lnTo>
                    <a:pt x="984" y="5043"/>
                  </a:lnTo>
                  <a:lnTo>
                    <a:pt x="984" y="5085"/>
                  </a:lnTo>
                  <a:lnTo>
                    <a:pt x="858" y="5085"/>
                  </a:lnTo>
                  <a:lnTo>
                    <a:pt x="754" y="5043"/>
                  </a:lnTo>
                  <a:lnTo>
                    <a:pt x="649" y="5043"/>
                  </a:lnTo>
                  <a:lnTo>
                    <a:pt x="565" y="5085"/>
                  </a:lnTo>
                  <a:lnTo>
                    <a:pt x="544" y="5169"/>
                  </a:lnTo>
                  <a:lnTo>
                    <a:pt x="482" y="5210"/>
                  </a:lnTo>
                  <a:lnTo>
                    <a:pt x="482" y="5273"/>
                  </a:lnTo>
                  <a:lnTo>
                    <a:pt x="544" y="5315"/>
                  </a:lnTo>
                  <a:lnTo>
                    <a:pt x="524" y="5378"/>
                  </a:lnTo>
                  <a:lnTo>
                    <a:pt x="461" y="5399"/>
                  </a:lnTo>
                  <a:lnTo>
                    <a:pt x="419" y="5399"/>
                  </a:lnTo>
                  <a:lnTo>
                    <a:pt x="335" y="5483"/>
                  </a:lnTo>
                  <a:lnTo>
                    <a:pt x="314" y="5566"/>
                  </a:lnTo>
                  <a:lnTo>
                    <a:pt x="335" y="5608"/>
                  </a:lnTo>
                  <a:lnTo>
                    <a:pt x="314" y="5671"/>
                  </a:lnTo>
                  <a:lnTo>
                    <a:pt x="210" y="5692"/>
                  </a:lnTo>
                  <a:lnTo>
                    <a:pt x="210" y="5713"/>
                  </a:lnTo>
                  <a:lnTo>
                    <a:pt x="335" y="5838"/>
                  </a:lnTo>
                  <a:lnTo>
                    <a:pt x="440" y="5901"/>
                  </a:lnTo>
                  <a:lnTo>
                    <a:pt x="482" y="5880"/>
                  </a:lnTo>
                  <a:lnTo>
                    <a:pt x="524" y="5796"/>
                  </a:lnTo>
                  <a:lnTo>
                    <a:pt x="586" y="5734"/>
                  </a:lnTo>
                  <a:lnTo>
                    <a:pt x="754" y="5629"/>
                  </a:lnTo>
                  <a:lnTo>
                    <a:pt x="858" y="5587"/>
                  </a:lnTo>
                  <a:lnTo>
                    <a:pt x="858" y="5629"/>
                  </a:lnTo>
                  <a:lnTo>
                    <a:pt x="837" y="5629"/>
                  </a:lnTo>
                  <a:lnTo>
                    <a:pt x="796" y="5713"/>
                  </a:lnTo>
                  <a:lnTo>
                    <a:pt x="649" y="5817"/>
                  </a:lnTo>
                  <a:lnTo>
                    <a:pt x="586" y="5922"/>
                  </a:lnTo>
                  <a:lnTo>
                    <a:pt x="565" y="6027"/>
                  </a:lnTo>
                  <a:lnTo>
                    <a:pt x="586" y="6131"/>
                  </a:lnTo>
                  <a:lnTo>
                    <a:pt x="565" y="6194"/>
                  </a:lnTo>
                  <a:lnTo>
                    <a:pt x="565" y="6236"/>
                  </a:lnTo>
                  <a:lnTo>
                    <a:pt x="754" y="6236"/>
                  </a:lnTo>
                  <a:lnTo>
                    <a:pt x="837" y="6194"/>
                  </a:lnTo>
                  <a:lnTo>
                    <a:pt x="837" y="6257"/>
                  </a:lnTo>
                  <a:lnTo>
                    <a:pt x="775" y="6299"/>
                  </a:lnTo>
                  <a:lnTo>
                    <a:pt x="586" y="6299"/>
                  </a:lnTo>
                  <a:lnTo>
                    <a:pt x="524" y="6340"/>
                  </a:lnTo>
                  <a:lnTo>
                    <a:pt x="356" y="6445"/>
                  </a:lnTo>
                  <a:lnTo>
                    <a:pt x="356" y="6571"/>
                  </a:lnTo>
                  <a:lnTo>
                    <a:pt x="335" y="6654"/>
                  </a:lnTo>
                  <a:lnTo>
                    <a:pt x="356" y="6759"/>
                  </a:lnTo>
                  <a:lnTo>
                    <a:pt x="461" y="6759"/>
                  </a:lnTo>
                  <a:lnTo>
                    <a:pt x="524" y="6822"/>
                  </a:lnTo>
                  <a:lnTo>
                    <a:pt x="482" y="6863"/>
                  </a:lnTo>
                  <a:lnTo>
                    <a:pt x="377" y="6863"/>
                  </a:lnTo>
                  <a:lnTo>
                    <a:pt x="252" y="6884"/>
                  </a:lnTo>
                  <a:lnTo>
                    <a:pt x="147" y="7052"/>
                  </a:lnTo>
                  <a:lnTo>
                    <a:pt x="147" y="7177"/>
                  </a:lnTo>
                  <a:lnTo>
                    <a:pt x="210" y="7240"/>
                  </a:lnTo>
                  <a:lnTo>
                    <a:pt x="272" y="7198"/>
                  </a:lnTo>
                  <a:lnTo>
                    <a:pt x="440" y="7135"/>
                  </a:lnTo>
                  <a:lnTo>
                    <a:pt x="461" y="7177"/>
                  </a:lnTo>
                  <a:lnTo>
                    <a:pt x="356" y="7261"/>
                  </a:lnTo>
                  <a:lnTo>
                    <a:pt x="335" y="7366"/>
                  </a:lnTo>
                  <a:lnTo>
                    <a:pt x="377" y="7366"/>
                  </a:lnTo>
                  <a:lnTo>
                    <a:pt x="461" y="7282"/>
                  </a:lnTo>
                  <a:lnTo>
                    <a:pt x="544" y="7261"/>
                  </a:lnTo>
                  <a:lnTo>
                    <a:pt x="565" y="7303"/>
                  </a:lnTo>
                  <a:lnTo>
                    <a:pt x="482" y="7387"/>
                  </a:lnTo>
                  <a:lnTo>
                    <a:pt x="461" y="7470"/>
                  </a:lnTo>
                  <a:lnTo>
                    <a:pt x="544" y="7554"/>
                  </a:lnTo>
                  <a:lnTo>
                    <a:pt x="649" y="7554"/>
                  </a:lnTo>
                  <a:lnTo>
                    <a:pt x="565" y="7575"/>
                  </a:lnTo>
                  <a:lnTo>
                    <a:pt x="482" y="7575"/>
                  </a:lnTo>
                  <a:lnTo>
                    <a:pt x="419" y="7659"/>
                  </a:lnTo>
                  <a:lnTo>
                    <a:pt x="419" y="7721"/>
                  </a:lnTo>
                  <a:lnTo>
                    <a:pt x="461" y="7826"/>
                  </a:lnTo>
                  <a:lnTo>
                    <a:pt x="419" y="7889"/>
                  </a:lnTo>
                  <a:lnTo>
                    <a:pt x="356" y="7868"/>
                  </a:lnTo>
                  <a:lnTo>
                    <a:pt x="252" y="7889"/>
                  </a:lnTo>
                  <a:lnTo>
                    <a:pt x="168" y="7826"/>
                  </a:lnTo>
                  <a:lnTo>
                    <a:pt x="105" y="7826"/>
                  </a:lnTo>
                  <a:lnTo>
                    <a:pt x="0" y="7972"/>
                  </a:lnTo>
                  <a:lnTo>
                    <a:pt x="0" y="8077"/>
                  </a:lnTo>
                  <a:lnTo>
                    <a:pt x="168" y="8265"/>
                  </a:lnTo>
                  <a:lnTo>
                    <a:pt x="147" y="8391"/>
                  </a:lnTo>
                  <a:lnTo>
                    <a:pt x="168" y="8496"/>
                  </a:lnTo>
                  <a:lnTo>
                    <a:pt x="335" y="8621"/>
                  </a:lnTo>
                  <a:lnTo>
                    <a:pt x="335" y="8705"/>
                  </a:lnTo>
                  <a:lnTo>
                    <a:pt x="482" y="8830"/>
                  </a:lnTo>
                  <a:lnTo>
                    <a:pt x="586" y="8872"/>
                  </a:lnTo>
                  <a:lnTo>
                    <a:pt x="649" y="8851"/>
                  </a:lnTo>
                  <a:lnTo>
                    <a:pt x="733" y="8830"/>
                  </a:lnTo>
                  <a:lnTo>
                    <a:pt x="837" y="8663"/>
                  </a:lnTo>
                  <a:lnTo>
                    <a:pt x="796" y="8516"/>
                  </a:lnTo>
                  <a:lnTo>
                    <a:pt x="837" y="8412"/>
                  </a:lnTo>
                  <a:lnTo>
                    <a:pt x="900" y="8307"/>
                  </a:lnTo>
                  <a:lnTo>
                    <a:pt x="858" y="8433"/>
                  </a:lnTo>
                  <a:lnTo>
                    <a:pt x="858" y="8516"/>
                  </a:lnTo>
                  <a:lnTo>
                    <a:pt x="900" y="8600"/>
                  </a:lnTo>
                  <a:lnTo>
                    <a:pt x="963" y="8747"/>
                  </a:lnTo>
                  <a:lnTo>
                    <a:pt x="1047" y="8788"/>
                  </a:lnTo>
                  <a:lnTo>
                    <a:pt x="1109" y="8726"/>
                  </a:lnTo>
                  <a:lnTo>
                    <a:pt x="1109" y="8642"/>
                  </a:lnTo>
                  <a:lnTo>
                    <a:pt x="1172" y="8537"/>
                  </a:lnTo>
                  <a:lnTo>
                    <a:pt x="1193" y="8600"/>
                  </a:lnTo>
                  <a:lnTo>
                    <a:pt x="1172" y="8642"/>
                  </a:lnTo>
                  <a:lnTo>
                    <a:pt x="1172" y="8747"/>
                  </a:lnTo>
                  <a:lnTo>
                    <a:pt x="1277" y="8935"/>
                  </a:lnTo>
                  <a:lnTo>
                    <a:pt x="1402" y="9019"/>
                  </a:lnTo>
                  <a:lnTo>
                    <a:pt x="1507" y="9019"/>
                  </a:lnTo>
                  <a:lnTo>
                    <a:pt x="1591" y="8956"/>
                  </a:lnTo>
                  <a:lnTo>
                    <a:pt x="1632" y="8998"/>
                  </a:lnTo>
                  <a:lnTo>
                    <a:pt x="1612" y="9040"/>
                  </a:lnTo>
                  <a:lnTo>
                    <a:pt x="1570" y="9040"/>
                  </a:lnTo>
                  <a:lnTo>
                    <a:pt x="1528" y="9123"/>
                  </a:lnTo>
                  <a:lnTo>
                    <a:pt x="1444" y="9165"/>
                  </a:lnTo>
                  <a:lnTo>
                    <a:pt x="1423" y="9249"/>
                  </a:lnTo>
                  <a:lnTo>
                    <a:pt x="1528" y="9332"/>
                  </a:lnTo>
                  <a:lnTo>
                    <a:pt x="1528" y="9416"/>
                  </a:lnTo>
                  <a:lnTo>
                    <a:pt x="1444" y="9416"/>
                  </a:lnTo>
                  <a:lnTo>
                    <a:pt x="1381" y="9374"/>
                  </a:lnTo>
                  <a:lnTo>
                    <a:pt x="1381" y="9458"/>
                  </a:lnTo>
                  <a:lnTo>
                    <a:pt x="1423" y="9521"/>
                  </a:lnTo>
                  <a:lnTo>
                    <a:pt x="1612" y="9542"/>
                  </a:lnTo>
                  <a:lnTo>
                    <a:pt x="1716" y="9584"/>
                  </a:lnTo>
                  <a:lnTo>
                    <a:pt x="1821" y="9563"/>
                  </a:lnTo>
                  <a:lnTo>
                    <a:pt x="1967" y="9604"/>
                  </a:lnTo>
                  <a:lnTo>
                    <a:pt x="1967" y="9521"/>
                  </a:lnTo>
                  <a:lnTo>
                    <a:pt x="2051" y="9542"/>
                  </a:lnTo>
                  <a:lnTo>
                    <a:pt x="2072" y="9625"/>
                  </a:lnTo>
                  <a:lnTo>
                    <a:pt x="2135" y="9772"/>
                  </a:lnTo>
                  <a:lnTo>
                    <a:pt x="2218" y="9856"/>
                  </a:lnTo>
                  <a:lnTo>
                    <a:pt x="2281" y="9856"/>
                  </a:lnTo>
                  <a:lnTo>
                    <a:pt x="2365" y="9751"/>
                  </a:lnTo>
                  <a:lnTo>
                    <a:pt x="2344" y="9625"/>
                  </a:lnTo>
                  <a:lnTo>
                    <a:pt x="2177" y="9542"/>
                  </a:lnTo>
                  <a:lnTo>
                    <a:pt x="2135" y="9521"/>
                  </a:lnTo>
                  <a:lnTo>
                    <a:pt x="2177" y="9479"/>
                  </a:lnTo>
                  <a:lnTo>
                    <a:pt x="2260" y="9521"/>
                  </a:lnTo>
                  <a:lnTo>
                    <a:pt x="2365" y="9584"/>
                  </a:lnTo>
                  <a:lnTo>
                    <a:pt x="2428" y="9667"/>
                  </a:lnTo>
                  <a:lnTo>
                    <a:pt x="2469" y="9772"/>
                  </a:lnTo>
                  <a:lnTo>
                    <a:pt x="2532" y="9772"/>
                  </a:lnTo>
                  <a:lnTo>
                    <a:pt x="2553" y="9667"/>
                  </a:lnTo>
                  <a:lnTo>
                    <a:pt x="2595" y="9646"/>
                  </a:lnTo>
                  <a:lnTo>
                    <a:pt x="2679" y="9751"/>
                  </a:lnTo>
                  <a:lnTo>
                    <a:pt x="2804" y="9793"/>
                  </a:lnTo>
                  <a:lnTo>
                    <a:pt x="2888" y="9793"/>
                  </a:lnTo>
                  <a:lnTo>
                    <a:pt x="2888" y="9730"/>
                  </a:lnTo>
                  <a:lnTo>
                    <a:pt x="2783" y="9646"/>
                  </a:lnTo>
                  <a:lnTo>
                    <a:pt x="2783" y="9584"/>
                  </a:lnTo>
                  <a:lnTo>
                    <a:pt x="2846" y="9563"/>
                  </a:lnTo>
                  <a:lnTo>
                    <a:pt x="2951" y="9604"/>
                  </a:lnTo>
                  <a:lnTo>
                    <a:pt x="2993" y="9667"/>
                  </a:lnTo>
                  <a:lnTo>
                    <a:pt x="3013" y="9667"/>
                  </a:lnTo>
                  <a:lnTo>
                    <a:pt x="3055" y="9772"/>
                  </a:lnTo>
                  <a:lnTo>
                    <a:pt x="3118" y="9814"/>
                  </a:lnTo>
                  <a:lnTo>
                    <a:pt x="3181" y="9793"/>
                  </a:lnTo>
                  <a:lnTo>
                    <a:pt x="3202" y="9688"/>
                  </a:lnTo>
                  <a:lnTo>
                    <a:pt x="3160" y="9604"/>
                  </a:lnTo>
                  <a:lnTo>
                    <a:pt x="3076" y="9604"/>
                  </a:lnTo>
                  <a:lnTo>
                    <a:pt x="3013" y="9563"/>
                  </a:lnTo>
                  <a:lnTo>
                    <a:pt x="3055" y="9500"/>
                  </a:lnTo>
                  <a:lnTo>
                    <a:pt x="3097" y="9542"/>
                  </a:lnTo>
                  <a:lnTo>
                    <a:pt x="3160" y="9542"/>
                  </a:lnTo>
                  <a:lnTo>
                    <a:pt x="3223" y="9437"/>
                  </a:lnTo>
                  <a:lnTo>
                    <a:pt x="3265" y="9353"/>
                  </a:lnTo>
                  <a:lnTo>
                    <a:pt x="3265" y="9312"/>
                  </a:lnTo>
                  <a:lnTo>
                    <a:pt x="3118" y="9207"/>
                  </a:lnTo>
                  <a:lnTo>
                    <a:pt x="3055" y="9228"/>
                  </a:lnTo>
                  <a:lnTo>
                    <a:pt x="2951" y="9207"/>
                  </a:lnTo>
                  <a:lnTo>
                    <a:pt x="2867" y="9040"/>
                  </a:lnTo>
                  <a:lnTo>
                    <a:pt x="2762" y="9040"/>
                  </a:lnTo>
                  <a:lnTo>
                    <a:pt x="2574" y="8872"/>
                  </a:lnTo>
                  <a:lnTo>
                    <a:pt x="2490" y="8788"/>
                  </a:lnTo>
                  <a:lnTo>
                    <a:pt x="2365" y="8788"/>
                  </a:lnTo>
                  <a:lnTo>
                    <a:pt x="2239" y="8516"/>
                  </a:lnTo>
                  <a:lnTo>
                    <a:pt x="2030" y="8286"/>
                  </a:lnTo>
                  <a:lnTo>
                    <a:pt x="1946" y="8014"/>
                  </a:lnTo>
                  <a:lnTo>
                    <a:pt x="1842" y="7847"/>
                  </a:lnTo>
                  <a:lnTo>
                    <a:pt x="1842" y="7554"/>
                  </a:lnTo>
                  <a:lnTo>
                    <a:pt x="1758" y="7387"/>
                  </a:lnTo>
                  <a:lnTo>
                    <a:pt x="1716" y="7073"/>
                  </a:lnTo>
                  <a:lnTo>
                    <a:pt x="1695" y="7010"/>
                  </a:lnTo>
                  <a:lnTo>
                    <a:pt x="1737" y="6905"/>
                  </a:lnTo>
                  <a:lnTo>
                    <a:pt x="1737" y="6822"/>
                  </a:lnTo>
                  <a:lnTo>
                    <a:pt x="1632" y="6801"/>
                  </a:lnTo>
                  <a:lnTo>
                    <a:pt x="1549" y="6843"/>
                  </a:lnTo>
                  <a:lnTo>
                    <a:pt x="1486" y="6801"/>
                  </a:lnTo>
                  <a:lnTo>
                    <a:pt x="1507" y="6759"/>
                  </a:lnTo>
                  <a:lnTo>
                    <a:pt x="1653" y="6759"/>
                  </a:lnTo>
                  <a:lnTo>
                    <a:pt x="1800" y="6696"/>
                  </a:lnTo>
                  <a:lnTo>
                    <a:pt x="1821" y="6487"/>
                  </a:lnTo>
                  <a:lnTo>
                    <a:pt x="1800" y="6382"/>
                  </a:lnTo>
                  <a:lnTo>
                    <a:pt x="1695" y="6403"/>
                  </a:lnTo>
                  <a:lnTo>
                    <a:pt x="1591" y="6424"/>
                  </a:lnTo>
                  <a:lnTo>
                    <a:pt x="1632" y="6382"/>
                  </a:lnTo>
                  <a:lnTo>
                    <a:pt x="1800" y="6319"/>
                  </a:lnTo>
                  <a:lnTo>
                    <a:pt x="1821" y="6236"/>
                  </a:lnTo>
                  <a:lnTo>
                    <a:pt x="1779" y="6194"/>
                  </a:lnTo>
                  <a:lnTo>
                    <a:pt x="1570" y="6194"/>
                  </a:lnTo>
                  <a:lnTo>
                    <a:pt x="1423" y="6173"/>
                  </a:lnTo>
                  <a:lnTo>
                    <a:pt x="1423" y="6110"/>
                  </a:lnTo>
                  <a:lnTo>
                    <a:pt x="1507" y="6068"/>
                  </a:lnTo>
                  <a:lnTo>
                    <a:pt x="1465" y="6006"/>
                  </a:lnTo>
                  <a:lnTo>
                    <a:pt x="1465" y="5922"/>
                  </a:lnTo>
                  <a:lnTo>
                    <a:pt x="1507" y="5964"/>
                  </a:lnTo>
                  <a:lnTo>
                    <a:pt x="1570" y="6068"/>
                  </a:lnTo>
                  <a:lnTo>
                    <a:pt x="1674" y="6110"/>
                  </a:lnTo>
                  <a:lnTo>
                    <a:pt x="1821" y="6110"/>
                  </a:lnTo>
                  <a:lnTo>
                    <a:pt x="1842" y="6068"/>
                  </a:lnTo>
                  <a:lnTo>
                    <a:pt x="1925" y="6027"/>
                  </a:lnTo>
                  <a:lnTo>
                    <a:pt x="1988" y="5901"/>
                  </a:lnTo>
                  <a:lnTo>
                    <a:pt x="1988" y="5775"/>
                  </a:lnTo>
                  <a:lnTo>
                    <a:pt x="2051" y="5650"/>
                  </a:lnTo>
                  <a:lnTo>
                    <a:pt x="2093" y="5545"/>
                  </a:lnTo>
                  <a:lnTo>
                    <a:pt x="2009" y="5462"/>
                  </a:lnTo>
                  <a:lnTo>
                    <a:pt x="1946" y="5336"/>
                  </a:lnTo>
                  <a:lnTo>
                    <a:pt x="1842" y="5294"/>
                  </a:lnTo>
                  <a:lnTo>
                    <a:pt x="1779" y="5294"/>
                  </a:lnTo>
                  <a:lnTo>
                    <a:pt x="1716" y="5252"/>
                  </a:lnTo>
                  <a:lnTo>
                    <a:pt x="1800" y="5231"/>
                  </a:lnTo>
                  <a:lnTo>
                    <a:pt x="1884" y="5252"/>
                  </a:lnTo>
                  <a:lnTo>
                    <a:pt x="1946" y="5231"/>
                  </a:lnTo>
                  <a:lnTo>
                    <a:pt x="2009" y="5294"/>
                  </a:lnTo>
                  <a:lnTo>
                    <a:pt x="2009" y="5378"/>
                  </a:lnTo>
                  <a:lnTo>
                    <a:pt x="2051" y="5399"/>
                  </a:lnTo>
                  <a:lnTo>
                    <a:pt x="2114" y="5336"/>
                  </a:lnTo>
                  <a:lnTo>
                    <a:pt x="2051" y="5148"/>
                  </a:lnTo>
                  <a:lnTo>
                    <a:pt x="1925" y="4980"/>
                  </a:lnTo>
                  <a:lnTo>
                    <a:pt x="1821" y="4834"/>
                  </a:lnTo>
                  <a:lnTo>
                    <a:pt x="1842" y="4771"/>
                  </a:lnTo>
                  <a:lnTo>
                    <a:pt x="1925" y="4855"/>
                  </a:lnTo>
                  <a:lnTo>
                    <a:pt x="1946" y="4938"/>
                  </a:lnTo>
                  <a:lnTo>
                    <a:pt x="2051" y="4980"/>
                  </a:lnTo>
                  <a:lnTo>
                    <a:pt x="2156" y="5022"/>
                  </a:lnTo>
                  <a:lnTo>
                    <a:pt x="2197" y="4938"/>
                  </a:lnTo>
                  <a:lnTo>
                    <a:pt x="2197" y="4855"/>
                  </a:lnTo>
                  <a:lnTo>
                    <a:pt x="2135" y="4813"/>
                  </a:lnTo>
                  <a:lnTo>
                    <a:pt x="2135" y="4729"/>
                  </a:lnTo>
                  <a:lnTo>
                    <a:pt x="2218" y="4625"/>
                  </a:lnTo>
                  <a:lnTo>
                    <a:pt x="2218" y="4520"/>
                  </a:lnTo>
                  <a:lnTo>
                    <a:pt x="2135" y="4415"/>
                  </a:lnTo>
                  <a:lnTo>
                    <a:pt x="2009" y="4248"/>
                  </a:lnTo>
                  <a:lnTo>
                    <a:pt x="2093" y="4248"/>
                  </a:lnTo>
                  <a:lnTo>
                    <a:pt x="2197" y="4332"/>
                  </a:lnTo>
                  <a:lnTo>
                    <a:pt x="2260" y="4311"/>
                  </a:lnTo>
                  <a:lnTo>
                    <a:pt x="2323" y="4185"/>
                  </a:lnTo>
                  <a:lnTo>
                    <a:pt x="2302" y="4143"/>
                  </a:lnTo>
                  <a:lnTo>
                    <a:pt x="2218" y="4143"/>
                  </a:lnTo>
                  <a:lnTo>
                    <a:pt x="2218" y="3997"/>
                  </a:lnTo>
                  <a:lnTo>
                    <a:pt x="2302" y="3976"/>
                  </a:lnTo>
                  <a:lnTo>
                    <a:pt x="2407" y="4039"/>
                  </a:lnTo>
                  <a:lnTo>
                    <a:pt x="2553" y="4102"/>
                  </a:lnTo>
                  <a:lnTo>
                    <a:pt x="2616" y="4018"/>
                  </a:lnTo>
                  <a:lnTo>
                    <a:pt x="2532" y="3976"/>
                  </a:lnTo>
                  <a:lnTo>
                    <a:pt x="2532" y="3913"/>
                  </a:lnTo>
                  <a:lnTo>
                    <a:pt x="2616" y="3913"/>
                  </a:lnTo>
                  <a:lnTo>
                    <a:pt x="2679" y="3934"/>
                  </a:lnTo>
                  <a:lnTo>
                    <a:pt x="2762" y="3871"/>
                  </a:lnTo>
                  <a:lnTo>
                    <a:pt x="2762" y="3767"/>
                  </a:lnTo>
                  <a:lnTo>
                    <a:pt x="2741" y="3704"/>
                  </a:lnTo>
                  <a:lnTo>
                    <a:pt x="2762" y="3662"/>
                  </a:lnTo>
                  <a:lnTo>
                    <a:pt x="2930" y="3578"/>
                  </a:lnTo>
                  <a:lnTo>
                    <a:pt x="2951" y="3495"/>
                  </a:lnTo>
                  <a:lnTo>
                    <a:pt x="2846" y="3453"/>
                  </a:lnTo>
                  <a:lnTo>
                    <a:pt x="2783" y="3369"/>
                  </a:lnTo>
                  <a:lnTo>
                    <a:pt x="2846" y="3265"/>
                  </a:lnTo>
                  <a:lnTo>
                    <a:pt x="2888" y="3369"/>
                  </a:lnTo>
                  <a:lnTo>
                    <a:pt x="2972" y="3306"/>
                  </a:lnTo>
                  <a:lnTo>
                    <a:pt x="3139" y="3097"/>
                  </a:lnTo>
                  <a:lnTo>
                    <a:pt x="3181" y="2972"/>
                  </a:lnTo>
                  <a:lnTo>
                    <a:pt x="3265" y="2930"/>
                  </a:lnTo>
                  <a:lnTo>
                    <a:pt x="3285" y="2783"/>
                  </a:lnTo>
                  <a:lnTo>
                    <a:pt x="3453" y="2679"/>
                  </a:lnTo>
                  <a:lnTo>
                    <a:pt x="3516" y="2532"/>
                  </a:lnTo>
                  <a:lnTo>
                    <a:pt x="3599" y="2323"/>
                  </a:lnTo>
                  <a:lnTo>
                    <a:pt x="3683" y="2323"/>
                  </a:lnTo>
                  <a:lnTo>
                    <a:pt x="3892" y="2156"/>
                  </a:lnTo>
                  <a:lnTo>
                    <a:pt x="4122" y="1905"/>
                  </a:lnTo>
                  <a:lnTo>
                    <a:pt x="4311" y="1737"/>
                  </a:lnTo>
                  <a:lnTo>
                    <a:pt x="4394" y="1737"/>
                  </a:lnTo>
                  <a:lnTo>
                    <a:pt x="4541" y="1612"/>
                  </a:lnTo>
                  <a:lnTo>
                    <a:pt x="4729" y="1570"/>
                  </a:lnTo>
                  <a:lnTo>
                    <a:pt x="4834" y="1486"/>
                  </a:lnTo>
                  <a:lnTo>
                    <a:pt x="4980" y="1277"/>
                  </a:lnTo>
                  <a:lnTo>
                    <a:pt x="5064" y="1214"/>
                  </a:lnTo>
                  <a:lnTo>
                    <a:pt x="5127" y="1214"/>
                  </a:lnTo>
                  <a:lnTo>
                    <a:pt x="5190" y="1193"/>
                  </a:lnTo>
                  <a:lnTo>
                    <a:pt x="5190" y="1109"/>
                  </a:lnTo>
                  <a:lnTo>
                    <a:pt x="5169" y="1068"/>
                  </a:lnTo>
                  <a:lnTo>
                    <a:pt x="5231" y="963"/>
                  </a:lnTo>
                  <a:lnTo>
                    <a:pt x="5190" y="858"/>
                  </a:lnTo>
                  <a:lnTo>
                    <a:pt x="5190" y="691"/>
                  </a:lnTo>
                  <a:lnTo>
                    <a:pt x="5169" y="670"/>
                  </a:lnTo>
                  <a:lnTo>
                    <a:pt x="5085" y="670"/>
                  </a:lnTo>
                  <a:lnTo>
                    <a:pt x="5085" y="524"/>
                  </a:lnTo>
                  <a:lnTo>
                    <a:pt x="5148" y="377"/>
                  </a:lnTo>
                  <a:lnTo>
                    <a:pt x="5127" y="335"/>
                  </a:lnTo>
                  <a:lnTo>
                    <a:pt x="5022" y="314"/>
                  </a:lnTo>
                  <a:lnTo>
                    <a:pt x="4959" y="252"/>
                  </a:lnTo>
                  <a:lnTo>
                    <a:pt x="4855" y="231"/>
                  </a:lnTo>
                  <a:lnTo>
                    <a:pt x="4813" y="147"/>
                  </a:lnTo>
                  <a:lnTo>
                    <a:pt x="4813" y="42"/>
                  </a:lnTo>
                  <a:lnTo>
                    <a:pt x="475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 name="Google Shape;858;p27"/>
            <p:cNvSpPr/>
            <p:nvPr/>
          </p:nvSpPr>
          <p:spPr>
            <a:xfrm>
              <a:off x="-1039528" y="3221834"/>
              <a:ext cx="79851" cy="169025"/>
            </a:xfrm>
            <a:custGeom>
              <a:avLst/>
              <a:gdLst/>
              <a:ahLst/>
              <a:cxnLst/>
              <a:rect l="l" t="t" r="r" b="b"/>
              <a:pathLst>
                <a:path w="3767" h="8350" extrusionOk="0">
                  <a:moveTo>
                    <a:pt x="251" y="1"/>
                  </a:moveTo>
                  <a:lnTo>
                    <a:pt x="209" y="63"/>
                  </a:lnTo>
                  <a:lnTo>
                    <a:pt x="251" y="105"/>
                  </a:lnTo>
                  <a:lnTo>
                    <a:pt x="251" y="189"/>
                  </a:lnTo>
                  <a:lnTo>
                    <a:pt x="188" y="210"/>
                  </a:lnTo>
                  <a:lnTo>
                    <a:pt x="105" y="168"/>
                  </a:lnTo>
                  <a:lnTo>
                    <a:pt x="0" y="168"/>
                  </a:lnTo>
                  <a:lnTo>
                    <a:pt x="168" y="314"/>
                  </a:lnTo>
                  <a:lnTo>
                    <a:pt x="356" y="461"/>
                  </a:lnTo>
                  <a:lnTo>
                    <a:pt x="419" y="524"/>
                  </a:lnTo>
                  <a:lnTo>
                    <a:pt x="398" y="670"/>
                  </a:lnTo>
                  <a:lnTo>
                    <a:pt x="460" y="607"/>
                  </a:lnTo>
                  <a:lnTo>
                    <a:pt x="502" y="607"/>
                  </a:lnTo>
                  <a:lnTo>
                    <a:pt x="565" y="691"/>
                  </a:lnTo>
                  <a:lnTo>
                    <a:pt x="502" y="733"/>
                  </a:lnTo>
                  <a:lnTo>
                    <a:pt x="419" y="775"/>
                  </a:lnTo>
                  <a:lnTo>
                    <a:pt x="460" y="838"/>
                  </a:lnTo>
                  <a:lnTo>
                    <a:pt x="523" y="838"/>
                  </a:lnTo>
                  <a:lnTo>
                    <a:pt x="565" y="984"/>
                  </a:lnTo>
                  <a:lnTo>
                    <a:pt x="481" y="1026"/>
                  </a:lnTo>
                  <a:lnTo>
                    <a:pt x="377" y="1005"/>
                  </a:lnTo>
                  <a:lnTo>
                    <a:pt x="314" y="900"/>
                  </a:lnTo>
                  <a:lnTo>
                    <a:pt x="251" y="984"/>
                  </a:lnTo>
                  <a:lnTo>
                    <a:pt x="168" y="1130"/>
                  </a:lnTo>
                  <a:lnTo>
                    <a:pt x="272" y="1235"/>
                  </a:lnTo>
                  <a:lnTo>
                    <a:pt x="314" y="1382"/>
                  </a:lnTo>
                  <a:lnTo>
                    <a:pt x="419" y="1528"/>
                  </a:lnTo>
                  <a:lnTo>
                    <a:pt x="523" y="1716"/>
                  </a:lnTo>
                  <a:lnTo>
                    <a:pt x="523" y="1946"/>
                  </a:lnTo>
                  <a:lnTo>
                    <a:pt x="586" y="1988"/>
                  </a:lnTo>
                  <a:lnTo>
                    <a:pt x="607" y="2177"/>
                  </a:lnTo>
                  <a:lnTo>
                    <a:pt x="691" y="2470"/>
                  </a:lnTo>
                  <a:lnTo>
                    <a:pt x="774" y="2658"/>
                  </a:lnTo>
                  <a:lnTo>
                    <a:pt x="900" y="2700"/>
                  </a:lnTo>
                  <a:lnTo>
                    <a:pt x="900" y="2762"/>
                  </a:lnTo>
                  <a:lnTo>
                    <a:pt x="837" y="2804"/>
                  </a:lnTo>
                  <a:lnTo>
                    <a:pt x="1130" y="3097"/>
                  </a:lnTo>
                  <a:lnTo>
                    <a:pt x="1235" y="3118"/>
                  </a:lnTo>
                  <a:lnTo>
                    <a:pt x="1360" y="3307"/>
                  </a:lnTo>
                  <a:lnTo>
                    <a:pt x="1402" y="3516"/>
                  </a:lnTo>
                  <a:lnTo>
                    <a:pt x="1402" y="3641"/>
                  </a:lnTo>
                  <a:lnTo>
                    <a:pt x="1465" y="3809"/>
                  </a:lnTo>
                  <a:lnTo>
                    <a:pt x="1465" y="3934"/>
                  </a:lnTo>
                  <a:lnTo>
                    <a:pt x="1569" y="3976"/>
                  </a:lnTo>
                  <a:lnTo>
                    <a:pt x="1674" y="4123"/>
                  </a:lnTo>
                  <a:lnTo>
                    <a:pt x="1653" y="4143"/>
                  </a:lnTo>
                  <a:lnTo>
                    <a:pt x="1653" y="4227"/>
                  </a:lnTo>
                  <a:lnTo>
                    <a:pt x="1779" y="4436"/>
                  </a:lnTo>
                  <a:lnTo>
                    <a:pt x="1821" y="4562"/>
                  </a:lnTo>
                  <a:lnTo>
                    <a:pt x="1883" y="4708"/>
                  </a:lnTo>
                  <a:lnTo>
                    <a:pt x="1883" y="4918"/>
                  </a:lnTo>
                  <a:lnTo>
                    <a:pt x="1946" y="5001"/>
                  </a:lnTo>
                  <a:lnTo>
                    <a:pt x="1925" y="5106"/>
                  </a:lnTo>
                  <a:lnTo>
                    <a:pt x="1946" y="5315"/>
                  </a:lnTo>
                  <a:lnTo>
                    <a:pt x="2051" y="5524"/>
                  </a:lnTo>
                  <a:lnTo>
                    <a:pt x="2030" y="5608"/>
                  </a:lnTo>
                  <a:lnTo>
                    <a:pt x="2030" y="5755"/>
                  </a:lnTo>
                  <a:lnTo>
                    <a:pt x="2155" y="5859"/>
                  </a:lnTo>
                  <a:lnTo>
                    <a:pt x="2365" y="6131"/>
                  </a:lnTo>
                  <a:lnTo>
                    <a:pt x="2365" y="6257"/>
                  </a:lnTo>
                  <a:lnTo>
                    <a:pt x="2448" y="6424"/>
                  </a:lnTo>
                  <a:lnTo>
                    <a:pt x="2406" y="6654"/>
                  </a:lnTo>
                  <a:lnTo>
                    <a:pt x="2448" y="6843"/>
                  </a:lnTo>
                  <a:lnTo>
                    <a:pt x="2553" y="7010"/>
                  </a:lnTo>
                  <a:lnTo>
                    <a:pt x="2574" y="7156"/>
                  </a:lnTo>
                  <a:lnTo>
                    <a:pt x="2720" y="7324"/>
                  </a:lnTo>
                  <a:lnTo>
                    <a:pt x="2762" y="7408"/>
                  </a:lnTo>
                  <a:lnTo>
                    <a:pt x="2699" y="7596"/>
                  </a:lnTo>
                  <a:lnTo>
                    <a:pt x="2699" y="7847"/>
                  </a:lnTo>
                  <a:lnTo>
                    <a:pt x="2762" y="7993"/>
                  </a:lnTo>
                  <a:lnTo>
                    <a:pt x="2867" y="8098"/>
                  </a:lnTo>
                  <a:lnTo>
                    <a:pt x="2929" y="8244"/>
                  </a:lnTo>
                  <a:lnTo>
                    <a:pt x="3097" y="8349"/>
                  </a:lnTo>
                  <a:lnTo>
                    <a:pt x="3097" y="8349"/>
                  </a:lnTo>
                  <a:lnTo>
                    <a:pt x="3076" y="8224"/>
                  </a:lnTo>
                  <a:lnTo>
                    <a:pt x="3097" y="8098"/>
                  </a:lnTo>
                  <a:lnTo>
                    <a:pt x="3034" y="7993"/>
                  </a:lnTo>
                  <a:lnTo>
                    <a:pt x="3013" y="7847"/>
                  </a:lnTo>
                  <a:lnTo>
                    <a:pt x="3034" y="7680"/>
                  </a:lnTo>
                  <a:lnTo>
                    <a:pt x="3139" y="7575"/>
                  </a:lnTo>
                  <a:lnTo>
                    <a:pt x="3201" y="7596"/>
                  </a:lnTo>
                  <a:lnTo>
                    <a:pt x="3201" y="7680"/>
                  </a:lnTo>
                  <a:lnTo>
                    <a:pt x="3243" y="7721"/>
                  </a:lnTo>
                  <a:lnTo>
                    <a:pt x="3494" y="7700"/>
                  </a:lnTo>
                  <a:lnTo>
                    <a:pt x="3515" y="7638"/>
                  </a:lnTo>
                  <a:lnTo>
                    <a:pt x="3557" y="7638"/>
                  </a:lnTo>
                  <a:lnTo>
                    <a:pt x="3599" y="7700"/>
                  </a:lnTo>
                  <a:lnTo>
                    <a:pt x="3557" y="7721"/>
                  </a:lnTo>
                  <a:lnTo>
                    <a:pt x="3557" y="7826"/>
                  </a:lnTo>
                  <a:lnTo>
                    <a:pt x="3704" y="7952"/>
                  </a:lnTo>
                  <a:lnTo>
                    <a:pt x="3725" y="8056"/>
                  </a:lnTo>
                  <a:lnTo>
                    <a:pt x="3766" y="8119"/>
                  </a:lnTo>
                  <a:lnTo>
                    <a:pt x="3766" y="8035"/>
                  </a:lnTo>
                  <a:lnTo>
                    <a:pt x="3745" y="7993"/>
                  </a:lnTo>
                  <a:lnTo>
                    <a:pt x="3766" y="7847"/>
                  </a:lnTo>
                  <a:lnTo>
                    <a:pt x="3766" y="7721"/>
                  </a:lnTo>
                  <a:lnTo>
                    <a:pt x="3662" y="7638"/>
                  </a:lnTo>
                  <a:lnTo>
                    <a:pt x="3641" y="7491"/>
                  </a:lnTo>
                  <a:lnTo>
                    <a:pt x="3599" y="7387"/>
                  </a:lnTo>
                  <a:lnTo>
                    <a:pt x="3515" y="7428"/>
                  </a:lnTo>
                  <a:lnTo>
                    <a:pt x="3432" y="7428"/>
                  </a:lnTo>
                  <a:lnTo>
                    <a:pt x="3285" y="7324"/>
                  </a:lnTo>
                  <a:lnTo>
                    <a:pt x="3243" y="7156"/>
                  </a:lnTo>
                  <a:lnTo>
                    <a:pt x="3181" y="7010"/>
                  </a:lnTo>
                  <a:lnTo>
                    <a:pt x="3034" y="6905"/>
                  </a:lnTo>
                  <a:lnTo>
                    <a:pt x="2929" y="6884"/>
                  </a:lnTo>
                  <a:lnTo>
                    <a:pt x="2867" y="6780"/>
                  </a:lnTo>
                  <a:lnTo>
                    <a:pt x="2804" y="6571"/>
                  </a:lnTo>
                  <a:lnTo>
                    <a:pt x="2720" y="6424"/>
                  </a:lnTo>
                  <a:lnTo>
                    <a:pt x="2678" y="6278"/>
                  </a:lnTo>
                  <a:lnTo>
                    <a:pt x="2678" y="6089"/>
                  </a:lnTo>
                  <a:lnTo>
                    <a:pt x="2657" y="5859"/>
                  </a:lnTo>
                  <a:lnTo>
                    <a:pt x="2595" y="5755"/>
                  </a:lnTo>
                  <a:lnTo>
                    <a:pt x="2616" y="5545"/>
                  </a:lnTo>
                  <a:lnTo>
                    <a:pt x="2595" y="5441"/>
                  </a:lnTo>
                  <a:lnTo>
                    <a:pt x="2511" y="5294"/>
                  </a:lnTo>
                  <a:lnTo>
                    <a:pt x="2574" y="5211"/>
                  </a:lnTo>
                  <a:lnTo>
                    <a:pt x="2595" y="5127"/>
                  </a:lnTo>
                  <a:lnTo>
                    <a:pt x="2595" y="5085"/>
                  </a:lnTo>
                  <a:lnTo>
                    <a:pt x="2657" y="5043"/>
                  </a:lnTo>
                  <a:lnTo>
                    <a:pt x="2720" y="5085"/>
                  </a:lnTo>
                  <a:lnTo>
                    <a:pt x="2867" y="5043"/>
                  </a:lnTo>
                  <a:lnTo>
                    <a:pt x="2992" y="5043"/>
                  </a:lnTo>
                  <a:lnTo>
                    <a:pt x="3118" y="5127"/>
                  </a:lnTo>
                  <a:lnTo>
                    <a:pt x="3201" y="5315"/>
                  </a:lnTo>
                  <a:lnTo>
                    <a:pt x="3306" y="5336"/>
                  </a:lnTo>
                  <a:lnTo>
                    <a:pt x="3411" y="5420"/>
                  </a:lnTo>
                  <a:lnTo>
                    <a:pt x="3515" y="5566"/>
                  </a:lnTo>
                  <a:lnTo>
                    <a:pt x="3599" y="5608"/>
                  </a:lnTo>
                  <a:lnTo>
                    <a:pt x="3536" y="5483"/>
                  </a:lnTo>
                  <a:lnTo>
                    <a:pt x="3411" y="5315"/>
                  </a:lnTo>
                  <a:lnTo>
                    <a:pt x="3243" y="5211"/>
                  </a:lnTo>
                  <a:lnTo>
                    <a:pt x="3139" y="5022"/>
                  </a:lnTo>
                  <a:lnTo>
                    <a:pt x="3034" y="4897"/>
                  </a:lnTo>
                  <a:lnTo>
                    <a:pt x="3034" y="4813"/>
                  </a:lnTo>
                  <a:lnTo>
                    <a:pt x="2992" y="4771"/>
                  </a:lnTo>
                  <a:lnTo>
                    <a:pt x="2888" y="4562"/>
                  </a:lnTo>
                  <a:lnTo>
                    <a:pt x="2825" y="4436"/>
                  </a:lnTo>
                  <a:lnTo>
                    <a:pt x="2762" y="4395"/>
                  </a:lnTo>
                  <a:lnTo>
                    <a:pt x="2720" y="4269"/>
                  </a:lnTo>
                  <a:lnTo>
                    <a:pt x="2574" y="4060"/>
                  </a:lnTo>
                  <a:lnTo>
                    <a:pt x="2406" y="3809"/>
                  </a:lnTo>
                  <a:lnTo>
                    <a:pt x="2365" y="3641"/>
                  </a:lnTo>
                  <a:lnTo>
                    <a:pt x="2155" y="3390"/>
                  </a:lnTo>
                  <a:lnTo>
                    <a:pt x="2072" y="3181"/>
                  </a:lnTo>
                  <a:lnTo>
                    <a:pt x="1967" y="3118"/>
                  </a:lnTo>
                  <a:lnTo>
                    <a:pt x="1967" y="3014"/>
                  </a:lnTo>
                  <a:lnTo>
                    <a:pt x="1925" y="2888"/>
                  </a:lnTo>
                  <a:lnTo>
                    <a:pt x="1841" y="2867"/>
                  </a:lnTo>
                  <a:lnTo>
                    <a:pt x="1841" y="2909"/>
                  </a:lnTo>
                  <a:lnTo>
                    <a:pt x="1758" y="2909"/>
                  </a:lnTo>
                  <a:lnTo>
                    <a:pt x="1737" y="2867"/>
                  </a:lnTo>
                  <a:lnTo>
                    <a:pt x="1758" y="2762"/>
                  </a:lnTo>
                  <a:lnTo>
                    <a:pt x="1737" y="2679"/>
                  </a:lnTo>
                  <a:lnTo>
                    <a:pt x="1632" y="2616"/>
                  </a:lnTo>
                  <a:lnTo>
                    <a:pt x="1528" y="2490"/>
                  </a:lnTo>
                  <a:lnTo>
                    <a:pt x="1465" y="2344"/>
                  </a:lnTo>
                  <a:lnTo>
                    <a:pt x="1402" y="2260"/>
                  </a:lnTo>
                  <a:lnTo>
                    <a:pt x="1402" y="2135"/>
                  </a:lnTo>
                  <a:lnTo>
                    <a:pt x="1423" y="2030"/>
                  </a:lnTo>
                  <a:lnTo>
                    <a:pt x="1444" y="2051"/>
                  </a:lnTo>
                  <a:lnTo>
                    <a:pt x="1423" y="1884"/>
                  </a:lnTo>
                  <a:lnTo>
                    <a:pt x="1402" y="1716"/>
                  </a:lnTo>
                  <a:lnTo>
                    <a:pt x="1360" y="1570"/>
                  </a:lnTo>
                  <a:lnTo>
                    <a:pt x="1235" y="1528"/>
                  </a:lnTo>
                  <a:lnTo>
                    <a:pt x="1109" y="1382"/>
                  </a:lnTo>
                  <a:lnTo>
                    <a:pt x="1109" y="1319"/>
                  </a:lnTo>
                  <a:lnTo>
                    <a:pt x="1046" y="1256"/>
                  </a:lnTo>
                  <a:lnTo>
                    <a:pt x="1046" y="1193"/>
                  </a:lnTo>
                  <a:lnTo>
                    <a:pt x="1109" y="1193"/>
                  </a:lnTo>
                  <a:lnTo>
                    <a:pt x="1214" y="1298"/>
                  </a:lnTo>
                  <a:lnTo>
                    <a:pt x="1318" y="1444"/>
                  </a:lnTo>
                  <a:lnTo>
                    <a:pt x="1318" y="1444"/>
                  </a:lnTo>
                  <a:lnTo>
                    <a:pt x="1256" y="1298"/>
                  </a:lnTo>
                  <a:lnTo>
                    <a:pt x="1130" y="1110"/>
                  </a:lnTo>
                  <a:lnTo>
                    <a:pt x="1005" y="942"/>
                  </a:lnTo>
                  <a:lnTo>
                    <a:pt x="942" y="942"/>
                  </a:lnTo>
                  <a:lnTo>
                    <a:pt x="921" y="858"/>
                  </a:lnTo>
                  <a:lnTo>
                    <a:pt x="691" y="670"/>
                  </a:lnTo>
                  <a:lnTo>
                    <a:pt x="607" y="566"/>
                  </a:lnTo>
                  <a:lnTo>
                    <a:pt x="607" y="335"/>
                  </a:lnTo>
                  <a:lnTo>
                    <a:pt x="523" y="273"/>
                  </a:lnTo>
                  <a:lnTo>
                    <a:pt x="377" y="210"/>
                  </a:lnTo>
                  <a:lnTo>
                    <a:pt x="293" y="63"/>
                  </a:lnTo>
                  <a:lnTo>
                    <a:pt x="25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59" name="Google Shape;859;p27"/>
            <p:cNvGrpSpPr/>
            <p:nvPr/>
          </p:nvGrpSpPr>
          <p:grpSpPr>
            <a:xfrm>
              <a:off x="-2094652" y="3514549"/>
              <a:ext cx="71584" cy="64857"/>
              <a:chOff x="4293400" y="2574725"/>
              <a:chExt cx="84425" cy="80100"/>
            </a:xfrm>
          </p:grpSpPr>
          <p:sp>
            <p:nvSpPr>
              <p:cNvPr id="860" name="Google Shape;860;p27"/>
              <p:cNvSpPr/>
              <p:nvPr/>
            </p:nvSpPr>
            <p:spPr>
              <a:xfrm>
                <a:off x="4293400" y="2574725"/>
                <a:ext cx="57150" cy="45250"/>
              </a:xfrm>
              <a:custGeom>
                <a:avLst/>
                <a:gdLst/>
                <a:ahLst/>
                <a:cxnLst/>
                <a:rect l="l" t="t" r="r" b="b"/>
                <a:pathLst>
                  <a:path w="2286" h="1810" extrusionOk="0">
                    <a:moveTo>
                      <a:pt x="2286" y="905"/>
                    </a:moveTo>
                    <a:lnTo>
                      <a:pt x="1857" y="476"/>
                    </a:lnTo>
                    <a:lnTo>
                      <a:pt x="0" y="0"/>
                    </a:lnTo>
                    <a:lnTo>
                      <a:pt x="95" y="834"/>
                    </a:lnTo>
                    <a:lnTo>
                      <a:pt x="952" y="1476"/>
                    </a:lnTo>
                    <a:lnTo>
                      <a:pt x="1952" y="1810"/>
                    </a:lnTo>
                    <a:close/>
                  </a:path>
                </a:pathLst>
              </a:custGeom>
              <a:solidFill>
                <a:schemeClr val="accent1"/>
              </a:solidFill>
              <a:ln>
                <a:noFill/>
              </a:ln>
            </p:spPr>
          </p:sp>
          <p:sp>
            <p:nvSpPr>
              <p:cNvPr id="861" name="Google Shape;861;p27"/>
              <p:cNvSpPr/>
              <p:nvPr/>
            </p:nvSpPr>
            <p:spPr>
              <a:xfrm>
                <a:off x="4299350" y="2589925"/>
                <a:ext cx="78475" cy="64900"/>
              </a:xfrm>
              <a:custGeom>
                <a:avLst/>
                <a:gdLst/>
                <a:ahLst/>
                <a:cxnLst/>
                <a:rect l="l" t="t" r="r" b="b"/>
                <a:pathLst>
                  <a:path w="3139" h="2596" extrusionOk="0">
                    <a:moveTo>
                      <a:pt x="2009" y="1"/>
                    </a:moveTo>
                    <a:lnTo>
                      <a:pt x="1820" y="252"/>
                    </a:lnTo>
                    <a:lnTo>
                      <a:pt x="1632" y="314"/>
                    </a:lnTo>
                    <a:lnTo>
                      <a:pt x="1590" y="419"/>
                    </a:lnTo>
                    <a:lnTo>
                      <a:pt x="1318" y="398"/>
                    </a:lnTo>
                    <a:lnTo>
                      <a:pt x="1255" y="273"/>
                    </a:lnTo>
                    <a:lnTo>
                      <a:pt x="983" y="63"/>
                    </a:lnTo>
                    <a:lnTo>
                      <a:pt x="837" y="42"/>
                    </a:lnTo>
                    <a:lnTo>
                      <a:pt x="795" y="63"/>
                    </a:lnTo>
                    <a:lnTo>
                      <a:pt x="753" y="252"/>
                    </a:lnTo>
                    <a:lnTo>
                      <a:pt x="900" y="314"/>
                    </a:lnTo>
                    <a:lnTo>
                      <a:pt x="983" y="461"/>
                    </a:lnTo>
                    <a:lnTo>
                      <a:pt x="963" y="670"/>
                    </a:lnTo>
                    <a:lnTo>
                      <a:pt x="753" y="566"/>
                    </a:lnTo>
                    <a:lnTo>
                      <a:pt x="544" y="524"/>
                    </a:lnTo>
                    <a:lnTo>
                      <a:pt x="209" y="356"/>
                    </a:lnTo>
                    <a:lnTo>
                      <a:pt x="0" y="419"/>
                    </a:lnTo>
                    <a:lnTo>
                      <a:pt x="0" y="524"/>
                    </a:lnTo>
                    <a:lnTo>
                      <a:pt x="105" y="628"/>
                    </a:lnTo>
                    <a:lnTo>
                      <a:pt x="314" y="670"/>
                    </a:lnTo>
                    <a:lnTo>
                      <a:pt x="419" y="796"/>
                    </a:lnTo>
                    <a:lnTo>
                      <a:pt x="377" y="921"/>
                    </a:lnTo>
                    <a:lnTo>
                      <a:pt x="377" y="1026"/>
                    </a:lnTo>
                    <a:lnTo>
                      <a:pt x="628" y="1214"/>
                    </a:lnTo>
                    <a:lnTo>
                      <a:pt x="628" y="1340"/>
                    </a:lnTo>
                    <a:lnTo>
                      <a:pt x="544" y="1423"/>
                    </a:lnTo>
                    <a:lnTo>
                      <a:pt x="628" y="1612"/>
                    </a:lnTo>
                    <a:lnTo>
                      <a:pt x="879" y="1737"/>
                    </a:lnTo>
                    <a:lnTo>
                      <a:pt x="1067" y="1737"/>
                    </a:lnTo>
                    <a:lnTo>
                      <a:pt x="1193" y="1863"/>
                    </a:lnTo>
                    <a:lnTo>
                      <a:pt x="1046" y="1884"/>
                    </a:lnTo>
                    <a:lnTo>
                      <a:pt x="1109" y="2051"/>
                    </a:lnTo>
                    <a:lnTo>
                      <a:pt x="1088" y="2093"/>
                    </a:lnTo>
                    <a:lnTo>
                      <a:pt x="1088" y="2239"/>
                    </a:lnTo>
                    <a:lnTo>
                      <a:pt x="1172" y="2260"/>
                    </a:lnTo>
                    <a:lnTo>
                      <a:pt x="1276" y="2198"/>
                    </a:lnTo>
                    <a:lnTo>
                      <a:pt x="1276" y="2156"/>
                    </a:lnTo>
                    <a:lnTo>
                      <a:pt x="1318" y="2093"/>
                    </a:lnTo>
                    <a:lnTo>
                      <a:pt x="1381" y="2072"/>
                    </a:lnTo>
                    <a:lnTo>
                      <a:pt x="1486" y="1946"/>
                    </a:lnTo>
                    <a:lnTo>
                      <a:pt x="1569" y="1926"/>
                    </a:lnTo>
                    <a:lnTo>
                      <a:pt x="1611" y="1821"/>
                    </a:lnTo>
                    <a:lnTo>
                      <a:pt x="1695" y="1821"/>
                    </a:lnTo>
                    <a:lnTo>
                      <a:pt x="1820" y="1737"/>
                    </a:lnTo>
                    <a:lnTo>
                      <a:pt x="1883" y="1737"/>
                    </a:lnTo>
                    <a:lnTo>
                      <a:pt x="1883" y="1758"/>
                    </a:lnTo>
                    <a:lnTo>
                      <a:pt x="1925" y="1758"/>
                    </a:lnTo>
                    <a:lnTo>
                      <a:pt x="1988" y="1863"/>
                    </a:lnTo>
                    <a:lnTo>
                      <a:pt x="2051" y="1946"/>
                    </a:lnTo>
                    <a:lnTo>
                      <a:pt x="2009" y="1988"/>
                    </a:lnTo>
                    <a:lnTo>
                      <a:pt x="2030" y="2051"/>
                    </a:lnTo>
                    <a:lnTo>
                      <a:pt x="2155" y="2135"/>
                    </a:lnTo>
                    <a:lnTo>
                      <a:pt x="1988" y="2260"/>
                    </a:lnTo>
                    <a:lnTo>
                      <a:pt x="2155" y="2470"/>
                    </a:lnTo>
                    <a:lnTo>
                      <a:pt x="2260" y="2511"/>
                    </a:lnTo>
                    <a:lnTo>
                      <a:pt x="2302" y="2574"/>
                    </a:lnTo>
                    <a:lnTo>
                      <a:pt x="2406" y="2595"/>
                    </a:lnTo>
                    <a:lnTo>
                      <a:pt x="2448" y="2574"/>
                    </a:lnTo>
                    <a:lnTo>
                      <a:pt x="2448" y="2365"/>
                    </a:lnTo>
                    <a:lnTo>
                      <a:pt x="2427" y="2302"/>
                    </a:lnTo>
                    <a:lnTo>
                      <a:pt x="2427" y="2198"/>
                    </a:lnTo>
                    <a:lnTo>
                      <a:pt x="2406" y="2072"/>
                    </a:lnTo>
                    <a:lnTo>
                      <a:pt x="2427" y="1967"/>
                    </a:lnTo>
                    <a:lnTo>
                      <a:pt x="2469" y="1946"/>
                    </a:lnTo>
                    <a:lnTo>
                      <a:pt x="2553" y="2030"/>
                    </a:lnTo>
                    <a:lnTo>
                      <a:pt x="2511" y="2135"/>
                    </a:lnTo>
                    <a:lnTo>
                      <a:pt x="2553" y="2198"/>
                    </a:lnTo>
                    <a:lnTo>
                      <a:pt x="2574" y="2135"/>
                    </a:lnTo>
                    <a:lnTo>
                      <a:pt x="2574" y="1946"/>
                    </a:lnTo>
                    <a:lnTo>
                      <a:pt x="2636" y="1884"/>
                    </a:lnTo>
                    <a:lnTo>
                      <a:pt x="2636" y="1779"/>
                    </a:lnTo>
                    <a:lnTo>
                      <a:pt x="2574" y="1737"/>
                    </a:lnTo>
                    <a:lnTo>
                      <a:pt x="2616" y="1633"/>
                    </a:lnTo>
                    <a:lnTo>
                      <a:pt x="2657" y="1549"/>
                    </a:lnTo>
                    <a:lnTo>
                      <a:pt x="2636" y="1444"/>
                    </a:lnTo>
                    <a:lnTo>
                      <a:pt x="2636" y="1298"/>
                    </a:lnTo>
                    <a:lnTo>
                      <a:pt x="2783" y="1151"/>
                    </a:lnTo>
                    <a:lnTo>
                      <a:pt x="2950" y="1130"/>
                    </a:lnTo>
                    <a:lnTo>
                      <a:pt x="3034" y="1089"/>
                    </a:lnTo>
                    <a:lnTo>
                      <a:pt x="3139" y="1089"/>
                    </a:lnTo>
                    <a:lnTo>
                      <a:pt x="3034" y="984"/>
                    </a:lnTo>
                    <a:lnTo>
                      <a:pt x="2888" y="900"/>
                    </a:lnTo>
                    <a:lnTo>
                      <a:pt x="2741" y="921"/>
                    </a:lnTo>
                    <a:lnTo>
                      <a:pt x="2616" y="817"/>
                    </a:lnTo>
                    <a:lnTo>
                      <a:pt x="2574" y="712"/>
                    </a:lnTo>
                    <a:lnTo>
                      <a:pt x="2406" y="586"/>
                    </a:lnTo>
                    <a:lnTo>
                      <a:pt x="2323" y="419"/>
                    </a:lnTo>
                    <a:lnTo>
                      <a:pt x="2323" y="314"/>
                    </a:lnTo>
                    <a:lnTo>
                      <a:pt x="2134" y="84"/>
                    </a:lnTo>
                    <a:lnTo>
                      <a:pt x="200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62" name="Google Shape;862;p27"/>
            <p:cNvSpPr/>
            <p:nvPr/>
          </p:nvSpPr>
          <p:spPr>
            <a:xfrm>
              <a:off x="-2192562" y="3399979"/>
              <a:ext cx="51086" cy="52772"/>
            </a:xfrm>
            <a:custGeom>
              <a:avLst/>
              <a:gdLst/>
              <a:ahLst/>
              <a:cxnLst/>
              <a:rect l="l" t="t" r="r" b="b"/>
              <a:pathLst>
                <a:path w="2410" h="2607" extrusionOk="0">
                  <a:moveTo>
                    <a:pt x="639" y="2410"/>
                  </a:moveTo>
                  <a:lnTo>
                    <a:pt x="1180" y="2607"/>
                  </a:lnTo>
                  <a:lnTo>
                    <a:pt x="2410" y="2017"/>
                  </a:lnTo>
                  <a:lnTo>
                    <a:pt x="2262" y="0"/>
                  </a:lnTo>
                  <a:lnTo>
                    <a:pt x="541" y="0"/>
                  </a:lnTo>
                  <a:lnTo>
                    <a:pt x="0" y="1771"/>
                  </a:lnTo>
                  <a:close/>
                </a:path>
              </a:pathLst>
            </a:custGeom>
            <a:solidFill>
              <a:schemeClr val="accent1"/>
            </a:solidFill>
            <a:ln>
              <a:noFill/>
            </a:ln>
          </p:spPr>
        </p:sp>
        <p:grpSp>
          <p:nvGrpSpPr>
            <p:cNvPr id="863" name="Google Shape;863;p27"/>
            <p:cNvGrpSpPr/>
            <p:nvPr/>
          </p:nvGrpSpPr>
          <p:grpSpPr>
            <a:xfrm>
              <a:off x="-2376812" y="3525156"/>
              <a:ext cx="79745" cy="84310"/>
              <a:chOff x="3960625" y="2587825"/>
              <a:chExt cx="94050" cy="104125"/>
            </a:xfrm>
          </p:grpSpPr>
          <p:sp>
            <p:nvSpPr>
              <p:cNvPr id="864" name="Google Shape;864;p27"/>
              <p:cNvSpPr/>
              <p:nvPr/>
            </p:nvSpPr>
            <p:spPr>
              <a:xfrm>
                <a:off x="3960625" y="2587825"/>
                <a:ext cx="94050" cy="51200"/>
              </a:xfrm>
              <a:custGeom>
                <a:avLst/>
                <a:gdLst/>
                <a:ahLst/>
                <a:cxnLst/>
                <a:rect l="l" t="t" r="r" b="b"/>
                <a:pathLst>
                  <a:path w="3762" h="2048" extrusionOk="0">
                    <a:moveTo>
                      <a:pt x="190" y="2048"/>
                    </a:moveTo>
                    <a:lnTo>
                      <a:pt x="0" y="1762"/>
                    </a:lnTo>
                    <a:lnTo>
                      <a:pt x="309" y="1048"/>
                    </a:lnTo>
                    <a:lnTo>
                      <a:pt x="3762" y="0"/>
                    </a:lnTo>
                    <a:lnTo>
                      <a:pt x="3714" y="1072"/>
                    </a:lnTo>
                    <a:lnTo>
                      <a:pt x="2929" y="1143"/>
                    </a:lnTo>
                    <a:lnTo>
                      <a:pt x="2167" y="1000"/>
                    </a:lnTo>
                    <a:close/>
                  </a:path>
                </a:pathLst>
              </a:custGeom>
              <a:solidFill>
                <a:schemeClr val="accent1"/>
              </a:solidFill>
              <a:ln>
                <a:noFill/>
              </a:ln>
            </p:spPr>
          </p:sp>
          <p:sp>
            <p:nvSpPr>
              <p:cNvPr id="865" name="Google Shape;865;p27"/>
              <p:cNvSpPr/>
              <p:nvPr/>
            </p:nvSpPr>
            <p:spPr>
              <a:xfrm>
                <a:off x="3963000" y="2596725"/>
                <a:ext cx="86850" cy="95225"/>
              </a:xfrm>
              <a:custGeom>
                <a:avLst/>
                <a:gdLst/>
                <a:ahLst/>
                <a:cxnLst/>
                <a:rect l="l" t="t" r="r" b="b"/>
                <a:pathLst>
                  <a:path w="3474" h="3809" extrusionOk="0">
                    <a:moveTo>
                      <a:pt x="1549" y="2009"/>
                    </a:moveTo>
                    <a:lnTo>
                      <a:pt x="1632" y="2030"/>
                    </a:lnTo>
                    <a:lnTo>
                      <a:pt x="1695" y="2093"/>
                    </a:lnTo>
                    <a:lnTo>
                      <a:pt x="1674" y="2135"/>
                    </a:lnTo>
                    <a:lnTo>
                      <a:pt x="1674" y="2189"/>
                    </a:lnTo>
                    <a:lnTo>
                      <a:pt x="1674" y="2189"/>
                    </a:lnTo>
                    <a:cubicBezTo>
                      <a:pt x="1645" y="2167"/>
                      <a:pt x="1613" y="2146"/>
                      <a:pt x="1569" y="2135"/>
                    </a:cubicBezTo>
                    <a:cubicBezTo>
                      <a:pt x="1549" y="2114"/>
                      <a:pt x="1528" y="2114"/>
                      <a:pt x="1486" y="2114"/>
                    </a:cubicBezTo>
                    <a:lnTo>
                      <a:pt x="1549" y="2072"/>
                    </a:lnTo>
                    <a:lnTo>
                      <a:pt x="1549" y="2009"/>
                    </a:lnTo>
                    <a:close/>
                    <a:moveTo>
                      <a:pt x="3327" y="1"/>
                    </a:moveTo>
                    <a:lnTo>
                      <a:pt x="3201" y="105"/>
                    </a:lnTo>
                    <a:lnTo>
                      <a:pt x="3201" y="231"/>
                    </a:lnTo>
                    <a:lnTo>
                      <a:pt x="3243" y="335"/>
                    </a:lnTo>
                    <a:lnTo>
                      <a:pt x="3160" y="377"/>
                    </a:lnTo>
                    <a:lnTo>
                      <a:pt x="2929" y="356"/>
                    </a:lnTo>
                    <a:lnTo>
                      <a:pt x="2825" y="419"/>
                    </a:lnTo>
                    <a:lnTo>
                      <a:pt x="2720" y="356"/>
                    </a:lnTo>
                    <a:lnTo>
                      <a:pt x="2616" y="356"/>
                    </a:lnTo>
                    <a:lnTo>
                      <a:pt x="2532" y="419"/>
                    </a:lnTo>
                    <a:lnTo>
                      <a:pt x="2427" y="419"/>
                    </a:lnTo>
                    <a:lnTo>
                      <a:pt x="2406" y="314"/>
                    </a:lnTo>
                    <a:lnTo>
                      <a:pt x="2260" y="314"/>
                    </a:lnTo>
                    <a:lnTo>
                      <a:pt x="2113" y="273"/>
                    </a:lnTo>
                    <a:lnTo>
                      <a:pt x="2009" y="377"/>
                    </a:lnTo>
                    <a:lnTo>
                      <a:pt x="1862" y="419"/>
                    </a:lnTo>
                    <a:lnTo>
                      <a:pt x="1674" y="419"/>
                    </a:lnTo>
                    <a:lnTo>
                      <a:pt x="1632" y="377"/>
                    </a:lnTo>
                    <a:lnTo>
                      <a:pt x="1549" y="440"/>
                    </a:lnTo>
                    <a:lnTo>
                      <a:pt x="1444" y="440"/>
                    </a:lnTo>
                    <a:lnTo>
                      <a:pt x="1318" y="524"/>
                    </a:lnTo>
                    <a:lnTo>
                      <a:pt x="1025" y="524"/>
                    </a:lnTo>
                    <a:lnTo>
                      <a:pt x="900" y="586"/>
                    </a:lnTo>
                    <a:lnTo>
                      <a:pt x="900" y="649"/>
                    </a:lnTo>
                    <a:lnTo>
                      <a:pt x="732" y="691"/>
                    </a:lnTo>
                    <a:lnTo>
                      <a:pt x="502" y="838"/>
                    </a:lnTo>
                    <a:lnTo>
                      <a:pt x="481" y="984"/>
                    </a:lnTo>
                    <a:lnTo>
                      <a:pt x="398" y="1151"/>
                    </a:lnTo>
                    <a:lnTo>
                      <a:pt x="168" y="1214"/>
                    </a:lnTo>
                    <a:lnTo>
                      <a:pt x="168" y="1361"/>
                    </a:lnTo>
                    <a:lnTo>
                      <a:pt x="84" y="1507"/>
                    </a:lnTo>
                    <a:lnTo>
                      <a:pt x="0" y="1570"/>
                    </a:lnTo>
                    <a:lnTo>
                      <a:pt x="0" y="1716"/>
                    </a:lnTo>
                    <a:lnTo>
                      <a:pt x="209" y="1884"/>
                    </a:lnTo>
                    <a:lnTo>
                      <a:pt x="335" y="2072"/>
                    </a:lnTo>
                    <a:lnTo>
                      <a:pt x="398" y="2093"/>
                    </a:lnTo>
                    <a:lnTo>
                      <a:pt x="398" y="2135"/>
                    </a:lnTo>
                    <a:lnTo>
                      <a:pt x="544" y="2365"/>
                    </a:lnTo>
                    <a:lnTo>
                      <a:pt x="586" y="2532"/>
                    </a:lnTo>
                    <a:lnTo>
                      <a:pt x="649" y="2553"/>
                    </a:lnTo>
                    <a:lnTo>
                      <a:pt x="753" y="2449"/>
                    </a:lnTo>
                    <a:lnTo>
                      <a:pt x="837" y="2553"/>
                    </a:lnTo>
                    <a:lnTo>
                      <a:pt x="963" y="2595"/>
                    </a:lnTo>
                    <a:lnTo>
                      <a:pt x="1025" y="2511"/>
                    </a:lnTo>
                    <a:lnTo>
                      <a:pt x="1130" y="2511"/>
                    </a:lnTo>
                    <a:lnTo>
                      <a:pt x="1277" y="2595"/>
                    </a:lnTo>
                    <a:lnTo>
                      <a:pt x="1360" y="2532"/>
                    </a:lnTo>
                    <a:lnTo>
                      <a:pt x="1381" y="2616"/>
                    </a:lnTo>
                    <a:lnTo>
                      <a:pt x="1465" y="2616"/>
                    </a:lnTo>
                    <a:lnTo>
                      <a:pt x="1528" y="2658"/>
                    </a:lnTo>
                    <a:lnTo>
                      <a:pt x="1653" y="2700"/>
                    </a:lnTo>
                    <a:lnTo>
                      <a:pt x="1569" y="2742"/>
                    </a:lnTo>
                    <a:lnTo>
                      <a:pt x="1486" y="2825"/>
                    </a:lnTo>
                    <a:lnTo>
                      <a:pt x="1423" y="2762"/>
                    </a:lnTo>
                    <a:lnTo>
                      <a:pt x="1318" y="2742"/>
                    </a:lnTo>
                    <a:lnTo>
                      <a:pt x="1067" y="2595"/>
                    </a:lnTo>
                    <a:lnTo>
                      <a:pt x="963" y="2616"/>
                    </a:lnTo>
                    <a:lnTo>
                      <a:pt x="858" y="2658"/>
                    </a:lnTo>
                    <a:lnTo>
                      <a:pt x="753" y="2616"/>
                    </a:lnTo>
                    <a:lnTo>
                      <a:pt x="691" y="2721"/>
                    </a:lnTo>
                    <a:lnTo>
                      <a:pt x="628" y="2742"/>
                    </a:lnTo>
                    <a:lnTo>
                      <a:pt x="607" y="2846"/>
                    </a:lnTo>
                    <a:lnTo>
                      <a:pt x="732" y="2972"/>
                    </a:lnTo>
                    <a:lnTo>
                      <a:pt x="858" y="3035"/>
                    </a:lnTo>
                    <a:lnTo>
                      <a:pt x="1004" y="3139"/>
                    </a:lnTo>
                    <a:lnTo>
                      <a:pt x="1004" y="3223"/>
                    </a:lnTo>
                    <a:lnTo>
                      <a:pt x="942" y="3265"/>
                    </a:lnTo>
                    <a:lnTo>
                      <a:pt x="942" y="3369"/>
                    </a:lnTo>
                    <a:lnTo>
                      <a:pt x="1046" y="3495"/>
                    </a:lnTo>
                    <a:lnTo>
                      <a:pt x="1130" y="3579"/>
                    </a:lnTo>
                    <a:lnTo>
                      <a:pt x="1151" y="3495"/>
                    </a:lnTo>
                    <a:lnTo>
                      <a:pt x="1130" y="3453"/>
                    </a:lnTo>
                    <a:lnTo>
                      <a:pt x="1172" y="3348"/>
                    </a:lnTo>
                    <a:lnTo>
                      <a:pt x="1214" y="3474"/>
                    </a:lnTo>
                    <a:lnTo>
                      <a:pt x="1360" y="3537"/>
                    </a:lnTo>
                    <a:lnTo>
                      <a:pt x="1381" y="3599"/>
                    </a:lnTo>
                    <a:lnTo>
                      <a:pt x="1360" y="3704"/>
                    </a:lnTo>
                    <a:lnTo>
                      <a:pt x="1423" y="3788"/>
                    </a:lnTo>
                    <a:lnTo>
                      <a:pt x="1423" y="3746"/>
                    </a:lnTo>
                    <a:lnTo>
                      <a:pt x="1465" y="3599"/>
                    </a:lnTo>
                    <a:lnTo>
                      <a:pt x="1569" y="3599"/>
                    </a:lnTo>
                    <a:lnTo>
                      <a:pt x="1632" y="3704"/>
                    </a:lnTo>
                    <a:lnTo>
                      <a:pt x="1800" y="3809"/>
                    </a:lnTo>
                    <a:lnTo>
                      <a:pt x="1800" y="3809"/>
                    </a:lnTo>
                    <a:lnTo>
                      <a:pt x="1737" y="3704"/>
                    </a:lnTo>
                    <a:lnTo>
                      <a:pt x="1758" y="3641"/>
                    </a:lnTo>
                    <a:lnTo>
                      <a:pt x="1695" y="3537"/>
                    </a:lnTo>
                    <a:lnTo>
                      <a:pt x="1632" y="3348"/>
                    </a:lnTo>
                    <a:lnTo>
                      <a:pt x="1549" y="3244"/>
                    </a:lnTo>
                    <a:lnTo>
                      <a:pt x="1549" y="3181"/>
                    </a:lnTo>
                    <a:lnTo>
                      <a:pt x="1632" y="3181"/>
                    </a:lnTo>
                    <a:lnTo>
                      <a:pt x="1758" y="3265"/>
                    </a:lnTo>
                    <a:lnTo>
                      <a:pt x="1737" y="3327"/>
                    </a:lnTo>
                    <a:lnTo>
                      <a:pt x="1758" y="3369"/>
                    </a:lnTo>
                    <a:lnTo>
                      <a:pt x="1841" y="3286"/>
                    </a:lnTo>
                    <a:lnTo>
                      <a:pt x="1967" y="3348"/>
                    </a:lnTo>
                    <a:lnTo>
                      <a:pt x="1967" y="3286"/>
                    </a:lnTo>
                    <a:lnTo>
                      <a:pt x="1904" y="3244"/>
                    </a:lnTo>
                    <a:lnTo>
                      <a:pt x="1904" y="3181"/>
                    </a:lnTo>
                    <a:lnTo>
                      <a:pt x="1862" y="3181"/>
                    </a:lnTo>
                    <a:lnTo>
                      <a:pt x="1758" y="3139"/>
                    </a:lnTo>
                    <a:lnTo>
                      <a:pt x="1758" y="3076"/>
                    </a:lnTo>
                    <a:lnTo>
                      <a:pt x="1653" y="3014"/>
                    </a:lnTo>
                    <a:lnTo>
                      <a:pt x="1758" y="2951"/>
                    </a:lnTo>
                    <a:lnTo>
                      <a:pt x="1862" y="2951"/>
                    </a:lnTo>
                    <a:lnTo>
                      <a:pt x="1904" y="2909"/>
                    </a:lnTo>
                    <a:lnTo>
                      <a:pt x="2072" y="3014"/>
                    </a:lnTo>
                    <a:lnTo>
                      <a:pt x="2093" y="3055"/>
                    </a:lnTo>
                    <a:lnTo>
                      <a:pt x="2197" y="3076"/>
                    </a:lnTo>
                    <a:lnTo>
                      <a:pt x="2218" y="3035"/>
                    </a:lnTo>
                    <a:lnTo>
                      <a:pt x="2113" y="2909"/>
                    </a:lnTo>
                    <a:lnTo>
                      <a:pt x="2155" y="2762"/>
                    </a:lnTo>
                    <a:lnTo>
                      <a:pt x="2093" y="2700"/>
                    </a:lnTo>
                    <a:lnTo>
                      <a:pt x="1841" y="2532"/>
                    </a:lnTo>
                    <a:lnTo>
                      <a:pt x="1758" y="2511"/>
                    </a:lnTo>
                    <a:lnTo>
                      <a:pt x="1737" y="2490"/>
                    </a:lnTo>
                    <a:cubicBezTo>
                      <a:pt x="1758" y="2490"/>
                      <a:pt x="1779" y="2449"/>
                      <a:pt x="1800" y="2407"/>
                    </a:cubicBezTo>
                    <a:lnTo>
                      <a:pt x="1862" y="2449"/>
                    </a:lnTo>
                    <a:lnTo>
                      <a:pt x="1946" y="2490"/>
                    </a:lnTo>
                    <a:lnTo>
                      <a:pt x="1988" y="2553"/>
                    </a:lnTo>
                    <a:lnTo>
                      <a:pt x="2093" y="2616"/>
                    </a:lnTo>
                    <a:lnTo>
                      <a:pt x="2176" y="2616"/>
                    </a:lnTo>
                    <a:lnTo>
                      <a:pt x="2197" y="2658"/>
                    </a:lnTo>
                    <a:lnTo>
                      <a:pt x="2281" y="2762"/>
                    </a:lnTo>
                    <a:lnTo>
                      <a:pt x="2323" y="2825"/>
                    </a:lnTo>
                    <a:lnTo>
                      <a:pt x="2323" y="2867"/>
                    </a:lnTo>
                    <a:lnTo>
                      <a:pt x="2365" y="2930"/>
                    </a:lnTo>
                    <a:lnTo>
                      <a:pt x="2427" y="2972"/>
                    </a:lnTo>
                    <a:lnTo>
                      <a:pt x="2490" y="2951"/>
                    </a:lnTo>
                    <a:lnTo>
                      <a:pt x="2532" y="2972"/>
                    </a:lnTo>
                    <a:lnTo>
                      <a:pt x="2595" y="2867"/>
                    </a:lnTo>
                    <a:lnTo>
                      <a:pt x="2490" y="2867"/>
                    </a:lnTo>
                    <a:lnTo>
                      <a:pt x="2469" y="2888"/>
                    </a:lnTo>
                    <a:lnTo>
                      <a:pt x="2385" y="2825"/>
                    </a:lnTo>
                    <a:lnTo>
                      <a:pt x="2385" y="2742"/>
                    </a:lnTo>
                    <a:lnTo>
                      <a:pt x="2365" y="2679"/>
                    </a:lnTo>
                    <a:lnTo>
                      <a:pt x="2365" y="2637"/>
                    </a:lnTo>
                    <a:lnTo>
                      <a:pt x="2302" y="2553"/>
                    </a:lnTo>
                    <a:lnTo>
                      <a:pt x="2176" y="2428"/>
                    </a:lnTo>
                    <a:lnTo>
                      <a:pt x="2176" y="2449"/>
                    </a:lnTo>
                    <a:lnTo>
                      <a:pt x="2093" y="2449"/>
                    </a:lnTo>
                    <a:lnTo>
                      <a:pt x="2093" y="2428"/>
                    </a:lnTo>
                    <a:lnTo>
                      <a:pt x="1988" y="2365"/>
                    </a:lnTo>
                    <a:lnTo>
                      <a:pt x="1883" y="2344"/>
                    </a:lnTo>
                    <a:lnTo>
                      <a:pt x="1800" y="2239"/>
                    </a:lnTo>
                    <a:lnTo>
                      <a:pt x="1758" y="2239"/>
                    </a:lnTo>
                    <a:cubicBezTo>
                      <a:pt x="1730" y="2230"/>
                      <a:pt x="1706" y="2212"/>
                      <a:pt x="1680" y="2193"/>
                    </a:cubicBezTo>
                    <a:lnTo>
                      <a:pt x="1680" y="2193"/>
                    </a:lnTo>
                    <a:lnTo>
                      <a:pt x="1737" y="2156"/>
                    </a:lnTo>
                    <a:lnTo>
                      <a:pt x="1758" y="2030"/>
                    </a:lnTo>
                    <a:lnTo>
                      <a:pt x="1674" y="1946"/>
                    </a:lnTo>
                    <a:lnTo>
                      <a:pt x="1486" y="1737"/>
                    </a:lnTo>
                    <a:lnTo>
                      <a:pt x="1423" y="1695"/>
                    </a:lnTo>
                    <a:lnTo>
                      <a:pt x="1381" y="1612"/>
                    </a:lnTo>
                    <a:lnTo>
                      <a:pt x="1256" y="1507"/>
                    </a:lnTo>
                    <a:lnTo>
                      <a:pt x="1318" y="1465"/>
                    </a:lnTo>
                    <a:lnTo>
                      <a:pt x="1277" y="1235"/>
                    </a:lnTo>
                    <a:lnTo>
                      <a:pt x="1360" y="1130"/>
                    </a:lnTo>
                    <a:lnTo>
                      <a:pt x="1486" y="1089"/>
                    </a:lnTo>
                    <a:lnTo>
                      <a:pt x="1528" y="1193"/>
                    </a:lnTo>
                    <a:lnTo>
                      <a:pt x="1465" y="1193"/>
                    </a:lnTo>
                    <a:lnTo>
                      <a:pt x="1465" y="1256"/>
                    </a:lnTo>
                    <a:lnTo>
                      <a:pt x="1653" y="1319"/>
                    </a:lnTo>
                    <a:lnTo>
                      <a:pt x="1674" y="1465"/>
                    </a:lnTo>
                    <a:lnTo>
                      <a:pt x="1779" y="1570"/>
                    </a:lnTo>
                    <a:lnTo>
                      <a:pt x="1904" y="1570"/>
                    </a:lnTo>
                    <a:lnTo>
                      <a:pt x="1841" y="1507"/>
                    </a:lnTo>
                    <a:lnTo>
                      <a:pt x="1779" y="1423"/>
                    </a:lnTo>
                    <a:lnTo>
                      <a:pt x="1800" y="1361"/>
                    </a:lnTo>
                    <a:lnTo>
                      <a:pt x="1946" y="1402"/>
                    </a:lnTo>
                    <a:lnTo>
                      <a:pt x="2009" y="1528"/>
                    </a:lnTo>
                    <a:lnTo>
                      <a:pt x="2093" y="1570"/>
                    </a:lnTo>
                    <a:lnTo>
                      <a:pt x="2155" y="1486"/>
                    </a:lnTo>
                    <a:lnTo>
                      <a:pt x="2072" y="1423"/>
                    </a:lnTo>
                    <a:lnTo>
                      <a:pt x="1988" y="1402"/>
                    </a:lnTo>
                    <a:lnTo>
                      <a:pt x="1988" y="1361"/>
                    </a:lnTo>
                    <a:lnTo>
                      <a:pt x="2197" y="1361"/>
                    </a:lnTo>
                    <a:lnTo>
                      <a:pt x="2281" y="1423"/>
                    </a:lnTo>
                    <a:lnTo>
                      <a:pt x="2302" y="1402"/>
                    </a:lnTo>
                    <a:lnTo>
                      <a:pt x="2176" y="1298"/>
                    </a:lnTo>
                    <a:lnTo>
                      <a:pt x="2051" y="1277"/>
                    </a:lnTo>
                    <a:lnTo>
                      <a:pt x="1946" y="1151"/>
                    </a:lnTo>
                    <a:lnTo>
                      <a:pt x="1988" y="1068"/>
                    </a:lnTo>
                    <a:lnTo>
                      <a:pt x="2093" y="1089"/>
                    </a:lnTo>
                    <a:lnTo>
                      <a:pt x="2176" y="1047"/>
                    </a:lnTo>
                    <a:lnTo>
                      <a:pt x="2218" y="879"/>
                    </a:lnTo>
                    <a:lnTo>
                      <a:pt x="2302" y="858"/>
                    </a:lnTo>
                    <a:lnTo>
                      <a:pt x="2427" y="963"/>
                    </a:lnTo>
                    <a:lnTo>
                      <a:pt x="2532" y="963"/>
                    </a:lnTo>
                    <a:lnTo>
                      <a:pt x="2637" y="858"/>
                    </a:lnTo>
                    <a:lnTo>
                      <a:pt x="2637" y="796"/>
                    </a:lnTo>
                    <a:lnTo>
                      <a:pt x="2699" y="796"/>
                    </a:lnTo>
                    <a:lnTo>
                      <a:pt x="2783" y="879"/>
                    </a:lnTo>
                    <a:lnTo>
                      <a:pt x="3013" y="879"/>
                    </a:lnTo>
                    <a:lnTo>
                      <a:pt x="3201" y="942"/>
                    </a:lnTo>
                    <a:lnTo>
                      <a:pt x="3327" y="900"/>
                    </a:lnTo>
                    <a:lnTo>
                      <a:pt x="3348" y="566"/>
                    </a:lnTo>
                    <a:lnTo>
                      <a:pt x="3327" y="440"/>
                    </a:lnTo>
                    <a:lnTo>
                      <a:pt x="3473" y="335"/>
                    </a:lnTo>
                    <a:lnTo>
                      <a:pt x="3473" y="210"/>
                    </a:lnTo>
                    <a:lnTo>
                      <a:pt x="3369" y="147"/>
                    </a:lnTo>
                    <a:lnTo>
                      <a:pt x="341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6" name="Google Shape;866;p27"/>
            <p:cNvGrpSpPr/>
            <p:nvPr/>
          </p:nvGrpSpPr>
          <p:grpSpPr>
            <a:xfrm>
              <a:off x="-2542386" y="3454773"/>
              <a:ext cx="147195" cy="152163"/>
              <a:chOff x="3765350" y="2500900"/>
              <a:chExt cx="173600" cy="187925"/>
            </a:xfrm>
          </p:grpSpPr>
          <p:sp>
            <p:nvSpPr>
              <p:cNvPr id="867" name="Google Shape;867;p27"/>
              <p:cNvSpPr/>
              <p:nvPr/>
            </p:nvSpPr>
            <p:spPr>
              <a:xfrm>
                <a:off x="3765350" y="2500900"/>
                <a:ext cx="108950" cy="64300"/>
              </a:xfrm>
              <a:custGeom>
                <a:avLst/>
                <a:gdLst/>
                <a:ahLst/>
                <a:cxnLst/>
                <a:rect l="l" t="t" r="r" b="b"/>
                <a:pathLst>
                  <a:path w="4358" h="2572" extrusionOk="0">
                    <a:moveTo>
                      <a:pt x="1286" y="596"/>
                    </a:moveTo>
                    <a:lnTo>
                      <a:pt x="0" y="1072"/>
                    </a:lnTo>
                    <a:lnTo>
                      <a:pt x="429" y="2239"/>
                    </a:lnTo>
                    <a:lnTo>
                      <a:pt x="857" y="2572"/>
                    </a:lnTo>
                    <a:lnTo>
                      <a:pt x="2191" y="1215"/>
                    </a:lnTo>
                    <a:lnTo>
                      <a:pt x="4024" y="1072"/>
                    </a:lnTo>
                    <a:lnTo>
                      <a:pt x="4358" y="429"/>
                    </a:lnTo>
                    <a:lnTo>
                      <a:pt x="3120" y="0"/>
                    </a:lnTo>
                    <a:lnTo>
                      <a:pt x="2477" y="358"/>
                    </a:lnTo>
                    <a:close/>
                  </a:path>
                </a:pathLst>
              </a:custGeom>
              <a:solidFill>
                <a:schemeClr val="accent1"/>
              </a:solidFill>
              <a:ln>
                <a:noFill/>
              </a:ln>
            </p:spPr>
          </p:sp>
          <p:sp>
            <p:nvSpPr>
              <p:cNvPr id="868" name="Google Shape;868;p27"/>
              <p:cNvSpPr/>
              <p:nvPr/>
            </p:nvSpPr>
            <p:spPr>
              <a:xfrm>
                <a:off x="3797175" y="2609800"/>
                <a:ext cx="2625" cy="3700"/>
              </a:xfrm>
              <a:custGeom>
                <a:avLst/>
                <a:gdLst/>
                <a:ahLst/>
                <a:cxnLst/>
                <a:rect l="l" t="t" r="r" b="b"/>
                <a:pathLst>
                  <a:path w="105" h="148" extrusionOk="0">
                    <a:moveTo>
                      <a:pt x="42" y="1"/>
                    </a:moveTo>
                    <a:lnTo>
                      <a:pt x="21" y="43"/>
                    </a:lnTo>
                    <a:lnTo>
                      <a:pt x="0" y="84"/>
                    </a:lnTo>
                    <a:lnTo>
                      <a:pt x="0" y="147"/>
                    </a:lnTo>
                    <a:lnTo>
                      <a:pt x="21" y="147"/>
                    </a:lnTo>
                    <a:lnTo>
                      <a:pt x="42" y="105"/>
                    </a:lnTo>
                    <a:lnTo>
                      <a:pt x="105" y="22"/>
                    </a:lnTo>
                    <a:lnTo>
                      <a:pt x="4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 name="Google Shape;869;p27"/>
              <p:cNvSpPr/>
              <p:nvPr/>
            </p:nvSpPr>
            <p:spPr>
              <a:xfrm>
                <a:off x="3796125" y="2610325"/>
                <a:ext cx="22525" cy="41875"/>
              </a:xfrm>
              <a:custGeom>
                <a:avLst/>
                <a:gdLst/>
                <a:ahLst/>
                <a:cxnLst/>
                <a:rect l="l" t="t" r="r" b="b"/>
                <a:pathLst>
                  <a:path w="901" h="1675" extrusionOk="0">
                    <a:moveTo>
                      <a:pt x="565" y="1"/>
                    </a:moveTo>
                    <a:lnTo>
                      <a:pt x="461" y="22"/>
                    </a:lnTo>
                    <a:lnTo>
                      <a:pt x="252" y="273"/>
                    </a:lnTo>
                    <a:lnTo>
                      <a:pt x="168" y="273"/>
                    </a:lnTo>
                    <a:lnTo>
                      <a:pt x="42" y="189"/>
                    </a:lnTo>
                    <a:lnTo>
                      <a:pt x="42" y="314"/>
                    </a:lnTo>
                    <a:lnTo>
                      <a:pt x="1" y="398"/>
                    </a:lnTo>
                    <a:lnTo>
                      <a:pt x="105" y="503"/>
                    </a:lnTo>
                    <a:lnTo>
                      <a:pt x="105" y="586"/>
                    </a:lnTo>
                    <a:lnTo>
                      <a:pt x="189" y="649"/>
                    </a:lnTo>
                    <a:lnTo>
                      <a:pt x="189" y="796"/>
                    </a:lnTo>
                    <a:lnTo>
                      <a:pt x="105" y="858"/>
                    </a:lnTo>
                    <a:lnTo>
                      <a:pt x="147" y="942"/>
                    </a:lnTo>
                    <a:lnTo>
                      <a:pt x="273" y="942"/>
                    </a:lnTo>
                    <a:lnTo>
                      <a:pt x="273" y="1005"/>
                    </a:lnTo>
                    <a:lnTo>
                      <a:pt x="189" y="1068"/>
                    </a:lnTo>
                    <a:lnTo>
                      <a:pt x="147" y="1277"/>
                    </a:lnTo>
                    <a:lnTo>
                      <a:pt x="189" y="1361"/>
                    </a:lnTo>
                    <a:lnTo>
                      <a:pt x="252" y="1591"/>
                    </a:lnTo>
                    <a:lnTo>
                      <a:pt x="314" y="1674"/>
                    </a:lnTo>
                    <a:lnTo>
                      <a:pt x="377" y="1654"/>
                    </a:lnTo>
                    <a:lnTo>
                      <a:pt x="419" y="1674"/>
                    </a:lnTo>
                    <a:lnTo>
                      <a:pt x="503" y="1654"/>
                    </a:lnTo>
                    <a:lnTo>
                      <a:pt x="524" y="1528"/>
                    </a:lnTo>
                    <a:lnTo>
                      <a:pt x="565" y="1444"/>
                    </a:lnTo>
                    <a:lnTo>
                      <a:pt x="670" y="1444"/>
                    </a:lnTo>
                    <a:lnTo>
                      <a:pt x="733" y="1528"/>
                    </a:lnTo>
                    <a:lnTo>
                      <a:pt x="796" y="1528"/>
                    </a:lnTo>
                    <a:lnTo>
                      <a:pt x="837" y="1444"/>
                    </a:lnTo>
                    <a:lnTo>
                      <a:pt x="837" y="1214"/>
                    </a:lnTo>
                    <a:lnTo>
                      <a:pt x="879" y="1151"/>
                    </a:lnTo>
                    <a:lnTo>
                      <a:pt x="837" y="921"/>
                    </a:lnTo>
                    <a:lnTo>
                      <a:pt x="900" y="712"/>
                    </a:lnTo>
                    <a:lnTo>
                      <a:pt x="733" y="586"/>
                    </a:lnTo>
                    <a:lnTo>
                      <a:pt x="879" y="503"/>
                    </a:lnTo>
                    <a:lnTo>
                      <a:pt x="879" y="419"/>
                    </a:lnTo>
                    <a:lnTo>
                      <a:pt x="837" y="294"/>
                    </a:lnTo>
                    <a:lnTo>
                      <a:pt x="775" y="189"/>
                    </a:lnTo>
                    <a:lnTo>
                      <a:pt x="691" y="63"/>
                    </a:lnTo>
                    <a:lnTo>
                      <a:pt x="670" y="84"/>
                    </a:lnTo>
                    <a:lnTo>
                      <a:pt x="565"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 name="Google Shape;870;p27"/>
              <p:cNvSpPr/>
              <p:nvPr/>
            </p:nvSpPr>
            <p:spPr>
              <a:xfrm>
                <a:off x="3821225" y="2579475"/>
                <a:ext cx="6300" cy="4200"/>
              </a:xfrm>
              <a:custGeom>
                <a:avLst/>
                <a:gdLst/>
                <a:ahLst/>
                <a:cxnLst/>
                <a:rect l="l" t="t" r="r" b="b"/>
                <a:pathLst>
                  <a:path w="252" h="168" extrusionOk="0">
                    <a:moveTo>
                      <a:pt x="189" y="0"/>
                    </a:moveTo>
                    <a:lnTo>
                      <a:pt x="147" y="42"/>
                    </a:lnTo>
                    <a:lnTo>
                      <a:pt x="43" y="84"/>
                    </a:lnTo>
                    <a:lnTo>
                      <a:pt x="1" y="147"/>
                    </a:lnTo>
                    <a:lnTo>
                      <a:pt x="43" y="167"/>
                    </a:lnTo>
                    <a:lnTo>
                      <a:pt x="189" y="147"/>
                    </a:lnTo>
                    <a:lnTo>
                      <a:pt x="252" y="147"/>
                    </a:lnTo>
                    <a:lnTo>
                      <a:pt x="252" y="63"/>
                    </a:lnTo>
                    <a:lnTo>
                      <a:pt x="189"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 name="Google Shape;871;p27"/>
              <p:cNvSpPr/>
              <p:nvPr/>
            </p:nvSpPr>
            <p:spPr>
              <a:xfrm>
                <a:off x="3833800" y="2589400"/>
                <a:ext cx="1575" cy="1600"/>
              </a:xfrm>
              <a:custGeom>
                <a:avLst/>
                <a:gdLst/>
                <a:ahLst/>
                <a:cxnLst/>
                <a:rect l="l" t="t" r="r" b="b"/>
                <a:pathLst>
                  <a:path w="63" h="64" extrusionOk="0">
                    <a:moveTo>
                      <a:pt x="42" y="1"/>
                    </a:moveTo>
                    <a:lnTo>
                      <a:pt x="0" y="22"/>
                    </a:lnTo>
                    <a:lnTo>
                      <a:pt x="63" y="63"/>
                    </a:lnTo>
                    <a:lnTo>
                      <a:pt x="4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 name="Google Shape;872;p27"/>
              <p:cNvSpPr/>
              <p:nvPr/>
            </p:nvSpPr>
            <p:spPr>
              <a:xfrm>
                <a:off x="3774675" y="2506225"/>
                <a:ext cx="164275" cy="182600"/>
              </a:xfrm>
              <a:custGeom>
                <a:avLst/>
                <a:gdLst/>
                <a:ahLst/>
                <a:cxnLst/>
                <a:rect l="l" t="t" r="r" b="b"/>
                <a:pathLst>
                  <a:path w="6571" h="7304" extrusionOk="0">
                    <a:moveTo>
                      <a:pt x="2595" y="1"/>
                    </a:moveTo>
                    <a:lnTo>
                      <a:pt x="2302" y="189"/>
                    </a:lnTo>
                    <a:lnTo>
                      <a:pt x="2114" y="105"/>
                    </a:lnTo>
                    <a:lnTo>
                      <a:pt x="2009" y="252"/>
                    </a:lnTo>
                    <a:lnTo>
                      <a:pt x="2072" y="419"/>
                    </a:lnTo>
                    <a:lnTo>
                      <a:pt x="1842" y="482"/>
                    </a:lnTo>
                    <a:lnTo>
                      <a:pt x="1800" y="691"/>
                    </a:lnTo>
                    <a:lnTo>
                      <a:pt x="1695" y="608"/>
                    </a:lnTo>
                    <a:lnTo>
                      <a:pt x="1591" y="608"/>
                    </a:lnTo>
                    <a:lnTo>
                      <a:pt x="1340" y="524"/>
                    </a:lnTo>
                    <a:lnTo>
                      <a:pt x="1340" y="691"/>
                    </a:lnTo>
                    <a:lnTo>
                      <a:pt x="1235" y="901"/>
                    </a:lnTo>
                    <a:lnTo>
                      <a:pt x="1172" y="796"/>
                    </a:lnTo>
                    <a:lnTo>
                      <a:pt x="1005" y="712"/>
                    </a:lnTo>
                    <a:lnTo>
                      <a:pt x="1026" y="587"/>
                    </a:lnTo>
                    <a:lnTo>
                      <a:pt x="900" y="503"/>
                    </a:lnTo>
                    <a:lnTo>
                      <a:pt x="691" y="880"/>
                    </a:lnTo>
                    <a:lnTo>
                      <a:pt x="524" y="796"/>
                    </a:lnTo>
                    <a:lnTo>
                      <a:pt x="294" y="942"/>
                    </a:lnTo>
                    <a:lnTo>
                      <a:pt x="168" y="901"/>
                    </a:lnTo>
                    <a:lnTo>
                      <a:pt x="105" y="942"/>
                    </a:lnTo>
                    <a:lnTo>
                      <a:pt x="126" y="1089"/>
                    </a:lnTo>
                    <a:lnTo>
                      <a:pt x="231" y="1193"/>
                    </a:lnTo>
                    <a:lnTo>
                      <a:pt x="210" y="1361"/>
                    </a:lnTo>
                    <a:lnTo>
                      <a:pt x="84" y="1403"/>
                    </a:lnTo>
                    <a:lnTo>
                      <a:pt x="1" y="1465"/>
                    </a:lnTo>
                    <a:lnTo>
                      <a:pt x="126" y="1633"/>
                    </a:lnTo>
                    <a:lnTo>
                      <a:pt x="168" y="1926"/>
                    </a:lnTo>
                    <a:lnTo>
                      <a:pt x="335" y="2051"/>
                    </a:lnTo>
                    <a:lnTo>
                      <a:pt x="524" y="2051"/>
                    </a:lnTo>
                    <a:lnTo>
                      <a:pt x="440" y="2240"/>
                    </a:lnTo>
                    <a:lnTo>
                      <a:pt x="503" y="2365"/>
                    </a:lnTo>
                    <a:lnTo>
                      <a:pt x="796" y="2302"/>
                    </a:lnTo>
                    <a:lnTo>
                      <a:pt x="900" y="2177"/>
                    </a:lnTo>
                    <a:lnTo>
                      <a:pt x="900" y="2072"/>
                    </a:lnTo>
                    <a:lnTo>
                      <a:pt x="1172" y="1926"/>
                    </a:lnTo>
                    <a:lnTo>
                      <a:pt x="1570" y="2030"/>
                    </a:lnTo>
                    <a:lnTo>
                      <a:pt x="1675" y="2093"/>
                    </a:lnTo>
                    <a:lnTo>
                      <a:pt x="1842" y="2156"/>
                    </a:lnTo>
                    <a:lnTo>
                      <a:pt x="1884" y="2261"/>
                    </a:lnTo>
                    <a:lnTo>
                      <a:pt x="1905" y="2302"/>
                    </a:lnTo>
                    <a:lnTo>
                      <a:pt x="1967" y="2386"/>
                    </a:lnTo>
                    <a:lnTo>
                      <a:pt x="2072" y="2574"/>
                    </a:lnTo>
                    <a:lnTo>
                      <a:pt x="2072" y="2679"/>
                    </a:lnTo>
                    <a:lnTo>
                      <a:pt x="2156" y="2721"/>
                    </a:lnTo>
                    <a:lnTo>
                      <a:pt x="2156" y="2888"/>
                    </a:lnTo>
                    <a:lnTo>
                      <a:pt x="2281" y="2930"/>
                    </a:lnTo>
                    <a:lnTo>
                      <a:pt x="2365" y="3035"/>
                    </a:lnTo>
                    <a:lnTo>
                      <a:pt x="2511" y="3202"/>
                    </a:lnTo>
                    <a:lnTo>
                      <a:pt x="2532" y="3307"/>
                    </a:lnTo>
                    <a:lnTo>
                      <a:pt x="2700" y="3307"/>
                    </a:lnTo>
                    <a:lnTo>
                      <a:pt x="2804" y="3432"/>
                    </a:lnTo>
                    <a:lnTo>
                      <a:pt x="2825" y="3537"/>
                    </a:lnTo>
                    <a:lnTo>
                      <a:pt x="2909" y="3558"/>
                    </a:lnTo>
                    <a:lnTo>
                      <a:pt x="3139" y="3851"/>
                    </a:lnTo>
                    <a:lnTo>
                      <a:pt x="3369" y="4018"/>
                    </a:lnTo>
                    <a:lnTo>
                      <a:pt x="3474" y="4039"/>
                    </a:lnTo>
                    <a:lnTo>
                      <a:pt x="3579" y="4081"/>
                    </a:lnTo>
                    <a:lnTo>
                      <a:pt x="3620" y="4186"/>
                    </a:lnTo>
                    <a:lnTo>
                      <a:pt x="3725" y="4186"/>
                    </a:lnTo>
                    <a:lnTo>
                      <a:pt x="3788" y="4123"/>
                    </a:lnTo>
                    <a:lnTo>
                      <a:pt x="3934" y="4165"/>
                    </a:lnTo>
                    <a:lnTo>
                      <a:pt x="4039" y="4165"/>
                    </a:lnTo>
                    <a:lnTo>
                      <a:pt x="4164" y="4395"/>
                    </a:lnTo>
                    <a:lnTo>
                      <a:pt x="4248" y="4458"/>
                    </a:lnTo>
                    <a:lnTo>
                      <a:pt x="4290" y="4416"/>
                    </a:lnTo>
                    <a:lnTo>
                      <a:pt x="4395" y="4458"/>
                    </a:lnTo>
                    <a:lnTo>
                      <a:pt x="4395" y="4520"/>
                    </a:lnTo>
                    <a:lnTo>
                      <a:pt x="4604" y="4520"/>
                    </a:lnTo>
                    <a:lnTo>
                      <a:pt x="4688" y="4625"/>
                    </a:lnTo>
                    <a:lnTo>
                      <a:pt x="4688" y="4730"/>
                    </a:lnTo>
                    <a:lnTo>
                      <a:pt x="4646" y="4792"/>
                    </a:lnTo>
                    <a:lnTo>
                      <a:pt x="4708" y="4834"/>
                    </a:lnTo>
                    <a:lnTo>
                      <a:pt x="4834" y="4834"/>
                    </a:lnTo>
                    <a:lnTo>
                      <a:pt x="4897" y="4939"/>
                    </a:lnTo>
                    <a:lnTo>
                      <a:pt x="5043" y="4981"/>
                    </a:lnTo>
                    <a:lnTo>
                      <a:pt x="5106" y="4939"/>
                    </a:lnTo>
                    <a:lnTo>
                      <a:pt x="5169" y="5002"/>
                    </a:lnTo>
                    <a:lnTo>
                      <a:pt x="5232" y="5190"/>
                    </a:lnTo>
                    <a:lnTo>
                      <a:pt x="5252" y="5357"/>
                    </a:lnTo>
                    <a:lnTo>
                      <a:pt x="5315" y="5441"/>
                    </a:lnTo>
                    <a:lnTo>
                      <a:pt x="5357" y="5650"/>
                    </a:lnTo>
                    <a:lnTo>
                      <a:pt x="5420" y="5755"/>
                    </a:lnTo>
                    <a:lnTo>
                      <a:pt x="5420" y="5859"/>
                    </a:lnTo>
                    <a:lnTo>
                      <a:pt x="5357" y="5943"/>
                    </a:lnTo>
                    <a:lnTo>
                      <a:pt x="5315" y="5943"/>
                    </a:lnTo>
                    <a:lnTo>
                      <a:pt x="5273" y="5964"/>
                    </a:lnTo>
                    <a:lnTo>
                      <a:pt x="5315" y="6069"/>
                    </a:lnTo>
                    <a:lnTo>
                      <a:pt x="5273" y="6173"/>
                    </a:lnTo>
                    <a:lnTo>
                      <a:pt x="5211" y="6257"/>
                    </a:lnTo>
                    <a:lnTo>
                      <a:pt x="5127" y="6278"/>
                    </a:lnTo>
                    <a:lnTo>
                      <a:pt x="5106" y="6341"/>
                    </a:lnTo>
                    <a:lnTo>
                      <a:pt x="5106" y="6362"/>
                    </a:lnTo>
                    <a:lnTo>
                      <a:pt x="5211" y="6466"/>
                    </a:lnTo>
                    <a:lnTo>
                      <a:pt x="5357" y="6445"/>
                    </a:lnTo>
                    <a:lnTo>
                      <a:pt x="5441" y="6341"/>
                    </a:lnTo>
                    <a:lnTo>
                      <a:pt x="5462" y="6194"/>
                    </a:lnTo>
                    <a:lnTo>
                      <a:pt x="5629" y="6069"/>
                    </a:lnTo>
                    <a:lnTo>
                      <a:pt x="5650" y="5818"/>
                    </a:lnTo>
                    <a:lnTo>
                      <a:pt x="5755" y="5713"/>
                    </a:lnTo>
                    <a:lnTo>
                      <a:pt x="5859" y="5671"/>
                    </a:lnTo>
                    <a:lnTo>
                      <a:pt x="5880" y="5608"/>
                    </a:lnTo>
                    <a:lnTo>
                      <a:pt x="5859" y="5546"/>
                    </a:lnTo>
                    <a:lnTo>
                      <a:pt x="5880" y="5399"/>
                    </a:lnTo>
                    <a:lnTo>
                      <a:pt x="5859" y="5336"/>
                    </a:lnTo>
                    <a:lnTo>
                      <a:pt x="5692" y="5190"/>
                    </a:lnTo>
                    <a:lnTo>
                      <a:pt x="5587" y="5190"/>
                    </a:lnTo>
                    <a:lnTo>
                      <a:pt x="5566" y="5127"/>
                    </a:lnTo>
                    <a:lnTo>
                      <a:pt x="5566" y="5043"/>
                    </a:lnTo>
                    <a:lnTo>
                      <a:pt x="5650" y="5002"/>
                    </a:lnTo>
                    <a:lnTo>
                      <a:pt x="5671" y="4918"/>
                    </a:lnTo>
                    <a:lnTo>
                      <a:pt x="5671" y="4834"/>
                    </a:lnTo>
                    <a:lnTo>
                      <a:pt x="5734" y="4771"/>
                    </a:lnTo>
                    <a:lnTo>
                      <a:pt x="5776" y="4625"/>
                    </a:lnTo>
                    <a:lnTo>
                      <a:pt x="5838" y="4604"/>
                    </a:lnTo>
                    <a:lnTo>
                      <a:pt x="5901" y="4604"/>
                    </a:lnTo>
                    <a:lnTo>
                      <a:pt x="6006" y="4667"/>
                    </a:lnTo>
                    <a:lnTo>
                      <a:pt x="6048" y="4709"/>
                    </a:lnTo>
                    <a:lnTo>
                      <a:pt x="6215" y="4709"/>
                    </a:lnTo>
                    <a:lnTo>
                      <a:pt x="6278" y="4730"/>
                    </a:lnTo>
                    <a:lnTo>
                      <a:pt x="6257" y="4813"/>
                    </a:lnTo>
                    <a:lnTo>
                      <a:pt x="6299" y="4918"/>
                    </a:lnTo>
                    <a:lnTo>
                      <a:pt x="6382" y="5022"/>
                    </a:lnTo>
                    <a:lnTo>
                      <a:pt x="6487" y="5085"/>
                    </a:lnTo>
                    <a:lnTo>
                      <a:pt x="6487" y="5043"/>
                    </a:lnTo>
                    <a:lnTo>
                      <a:pt x="6508" y="5022"/>
                    </a:lnTo>
                    <a:lnTo>
                      <a:pt x="6487" y="5002"/>
                    </a:lnTo>
                    <a:lnTo>
                      <a:pt x="6550" y="4918"/>
                    </a:lnTo>
                    <a:lnTo>
                      <a:pt x="6571" y="4771"/>
                    </a:lnTo>
                    <a:lnTo>
                      <a:pt x="6508" y="4688"/>
                    </a:lnTo>
                    <a:lnTo>
                      <a:pt x="6403" y="4604"/>
                    </a:lnTo>
                    <a:lnTo>
                      <a:pt x="6236" y="4562"/>
                    </a:lnTo>
                    <a:lnTo>
                      <a:pt x="6131" y="4416"/>
                    </a:lnTo>
                    <a:lnTo>
                      <a:pt x="5943" y="4290"/>
                    </a:lnTo>
                    <a:lnTo>
                      <a:pt x="5504" y="4060"/>
                    </a:lnTo>
                    <a:lnTo>
                      <a:pt x="5294" y="4018"/>
                    </a:lnTo>
                    <a:lnTo>
                      <a:pt x="5148" y="4018"/>
                    </a:lnTo>
                    <a:lnTo>
                      <a:pt x="5106" y="3914"/>
                    </a:lnTo>
                    <a:lnTo>
                      <a:pt x="5106" y="3851"/>
                    </a:lnTo>
                    <a:lnTo>
                      <a:pt x="5232" y="3746"/>
                    </a:lnTo>
                    <a:lnTo>
                      <a:pt x="5252" y="3662"/>
                    </a:lnTo>
                    <a:lnTo>
                      <a:pt x="5148" y="3621"/>
                    </a:lnTo>
                    <a:lnTo>
                      <a:pt x="5022" y="3642"/>
                    </a:lnTo>
                    <a:lnTo>
                      <a:pt x="4918" y="3621"/>
                    </a:lnTo>
                    <a:lnTo>
                      <a:pt x="4708" y="3621"/>
                    </a:lnTo>
                    <a:lnTo>
                      <a:pt x="4625" y="3558"/>
                    </a:lnTo>
                    <a:lnTo>
                      <a:pt x="4520" y="3537"/>
                    </a:lnTo>
                    <a:lnTo>
                      <a:pt x="4457" y="3453"/>
                    </a:lnTo>
                    <a:lnTo>
                      <a:pt x="4290" y="3328"/>
                    </a:lnTo>
                    <a:lnTo>
                      <a:pt x="4206" y="3202"/>
                    </a:lnTo>
                    <a:lnTo>
                      <a:pt x="4102" y="3097"/>
                    </a:lnTo>
                    <a:lnTo>
                      <a:pt x="4039" y="2993"/>
                    </a:lnTo>
                    <a:lnTo>
                      <a:pt x="4039" y="2867"/>
                    </a:lnTo>
                    <a:lnTo>
                      <a:pt x="3976" y="2825"/>
                    </a:lnTo>
                    <a:lnTo>
                      <a:pt x="3976" y="2721"/>
                    </a:lnTo>
                    <a:lnTo>
                      <a:pt x="3620" y="2365"/>
                    </a:lnTo>
                    <a:lnTo>
                      <a:pt x="3537" y="2261"/>
                    </a:lnTo>
                    <a:lnTo>
                      <a:pt x="3411" y="2177"/>
                    </a:lnTo>
                    <a:lnTo>
                      <a:pt x="3139" y="2051"/>
                    </a:lnTo>
                    <a:lnTo>
                      <a:pt x="3097" y="1968"/>
                    </a:lnTo>
                    <a:lnTo>
                      <a:pt x="3056" y="1821"/>
                    </a:lnTo>
                    <a:lnTo>
                      <a:pt x="3014" y="1654"/>
                    </a:lnTo>
                    <a:lnTo>
                      <a:pt x="3056" y="1612"/>
                    </a:lnTo>
                    <a:lnTo>
                      <a:pt x="3139" y="1465"/>
                    </a:lnTo>
                    <a:lnTo>
                      <a:pt x="3056" y="1361"/>
                    </a:lnTo>
                    <a:lnTo>
                      <a:pt x="3014" y="1235"/>
                    </a:lnTo>
                    <a:lnTo>
                      <a:pt x="3056" y="1152"/>
                    </a:lnTo>
                    <a:lnTo>
                      <a:pt x="3202" y="1131"/>
                    </a:lnTo>
                    <a:lnTo>
                      <a:pt x="3307" y="1026"/>
                    </a:lnTo>
                    <a:lnTo>
                      <a:pt x="3432" y="1026"/>
                    </a:lnTo>
                    <a:lnTo>
                      <a:pt x="3516" y="942"/>
                    </a:lnTo>
                    <a:lnTo>
                      <a:pt x="3579" y="901"/>
                    </a:lnTo>
                    <a:lnTo>
                      <a:pt x="3725" y="921"/>
                    </a:lnTo>
                    <a:lnTo>
                      <a:pt x="3683" y="712"/>
                    </a:lnTo>
                    <a:lnTo>
                      <a:pt x="3725" y="691"/>
                    </a:lnTo>
                    <a:lnTo>
                      <a:pt x="3662" y="587"/>
                    </a:lnTo>
                    <a:lnTo>
                      <a:pt x="3788" y="398"/>
                    </a:lnTo>
                    <a:lnTo>
                      <a:pt x="3725" y="315"/>
                    </a:lnTo>
                    <a:lnTo>
                      <a:pt x="3537" y="356"/>
                    </a:lnTo>
                    <a:lnTo>
                      <a:pt x="3202" y="273"/>
                    </a:lnTo>
                    <a:lnTo>
                      <a:pt x="2909" y="105"/>
                    </a:lnTo>
                    <a:lnTo>
                      <a:pt x="2930" y="1"/>
                    </a:lnTo>
                    <a:lnTo>
                      <a:pt x="2721" y="43"/>
                    </a:lnTo>
                    <a:lnTo>
                      <a:pt x="2595" y="1"/>
                    </a:lnTo>
                    <a:close/>
                    <a:moveTo>
                      <a:pt x="4960" y="6236"/>
                    </a:moveTo>
                    <a:lnTo>
                      <a:pt x="4813" y="6362"/>
                    </a:lnTo>
                    <a:lnTo>
                      <a:pt x="4750" y="6362"/>
                    </a:lnTo>
                    <a:lnTo>
                      <a:pt x="4625" y="6278"/>
                    </a:lnTo>
                    <a:lnTo>
                      <a:pt x="4499" y="6403"/>
                    </a:lnTo>
                    <a:lnTo>
                      <a:pt x="4227" y="6382"/>
                    </a:lnTo>
                    <a:lnTo>
                      <a:pt x="4018" y="6445"/>
                    </a:lnTo>
                    <a:lnTo>
                      <a:pt x="3872" y="6403"/>
                    </a:lnTo>
                    <a:lnTo>
                      <a:pt x="3767" y="6341"/>
                    </a:lnTo>
                    <a:lnTo>
                      <a:pt x="3641" y="6341"/>
                    </a:lnTo>
                    <a:lnTo>
                      <a:pt x="3558" y="6382"/>
                    </a:lnTo>
                    <a:lnTo>
                      <a:pt x="3495" y="6341"/>
                    </a:lnTo>
                    <a:lnTo>
                      <a:pt x="3369" y="6382"/>
                    </a:lnTo>
                    <a:lnTo>
                      <a:pt x="3348" y="6571"/>
                    </a:lnTo>
                    <a:lnTo>
                      <a:pt x="3474" y="6675"/>
                    </a:lnTo>
                    <a:lnTo>
                      <a:pt x="3600" y="6655"/>
                    </a:lnTo>
                    <a:lnTo>
                      <a:pt x="3809" y="6801"/>
                    </a:lnTo>
                    <a:lnTo>
                      <a:pt x="3955" y="6822"/>
                    </a:lnTo>
                    <a:lnTo>
                      <a:pt x="4060" y="6927"/>
                    </a:lnTo>
                    <a:lnTo>
                      <a:pt x="4311" y="7031"/>
                    </a:lnTo>
                    <a:lnTo>
                      <a:pt x="4374" y="7010"/>
                    </a:lnTo>
                    <a:lnTo>
                      <a:pt x="4478" y="7094"/>
                    </a:lnTo>
                    <a:lnTo>
                      <a:pt x="4499" y="7199"/>
                    </a:lnTo>
                    <a:lnTo>
                      <a:pt x="4750" y="7303"/>
                    </a:lnTo>
                    <a:lnTo>
                      <a:pt x="4855" y="7282"/>
                    </a:lnTo>
                    <a:lnTo>
                      <a:pt x="4855" y="7136"/>
                    </a:lnTo>
                    <a:lnTo>
                      <a:pt x="4918" y="7073"/>
                    </a:lnTo>
                    <a:lnTo>
                      <a:pt x="4918" y="6927"/>
                    </a:lnTo>
                    <a:lnTo>
                      <a:pt x="4813" y="6801"/>
                    </a:lnTo>
                    <a:lnTo>
                      <a:pt x="4918" y="6508"/>
                    </a:lnTo>
                    <a:lnTo>
                      <a:pt x="5022" y="6403"/>
                    </a:lnTo>
                    <a:lnTo>
                      <a:pt x="5022" y="6362"/>
                    </a:lnTo>
                    <a:lnTo>
                      <a:pt x="5043" y="6362"/>
                    </a:lnTo>
                    <a:lnTo>
                      <a:pt x="5043" y="6341"/>
                    </a:lnTo>
                    <a:lnTo>
                      <a:pt x="4960" y="6236"/>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3" name="Google Shape;873;p27"/>
            <p:cNvGrpSpPr/>
            <p:nvPr/>
          </p:nvGrpSpPr>
          <p:grpSpPr>
            <a:xfrm>
              <a:off x="-2554998" y="3439348"/>
              <a:ext cx="72177" cy="41942"/>
              <a:chOff x="3750475" y="2481850"/>
              <a:chExt cx="85125" cy="51800"/>
            </a:xfrm>
          </p:grpSpPr>
          <p:sp>
            <p:nvSpPr>
              <p:cNvPr id="874" name="Google Shape;874;p27"/>
              <p:cNvSpPr/>
              <p:nvPr/>
            </p:nvSpPr>
            <p:spPr>
              <a:xfrm>
                <a:off x="3762125" y="2492625"/>
                <a:ext cx="64900" cy="36650"/>
              </a:xfrm>
              <a:custGeom>
                <a:avLst/>
                <a:gdLst/>
                <a:ahLst/>
                <a:cxnLst/>
                <a:rect l="l" t="t" r="r" b="b"/>
                <a:pathLst>
                  <a:path w="2596" h="1466" extrusionOk="0">
                    <a:moveTo>
                      <a:pt x="1507" y="1"/>
                    </a:moveTo>
                    <a:lnTo>
                      <a:pt x="1361" y="64"/>
                    </a:lnTo>
                    <a:lnTo>
                      <a:pt x="1402" y="105"/>
                    </a:lnTo>
                    <a:lnTo>
                      <a:pt x="1340" y="189"/>
                    </a:lnTo>
                    <a:lnTo>
                      <a:pt x="1214" y="126"/>
                    </a:lnTo>
                    <a:lnTo>
                      <a:pt x="1109" y="189"/>
                    </a:lnTo>
                    <a:lnTo>
                      <a:pt x="1005" y="168"/>
                    </a:lnTo>
                    <a:lnTo>
                      <a:pt x="817" y="210"/>
                    </a:lnTo>
                    <a:lnTo>
                      <a:pt x="712" y="210"/>
                    </a:lnTo>
                    <a:lnTo>
                      <a:pt x="691" y="126"/>
                    </a:lnTo>
                    <a:lnTo>
                      <a:pt x="565" y="126"/>
                    </a:lnTo>
                    <a:lnTo>
                      <a:pt x="482" y="231"/>
                    </a:lnTo>
                    <a:lnTo>
                      <a:pt x="607" y="294"/>
                    </a:lnTo>
                    <a:lnTo>
                      <a:pt x="607" y="398"/>
                    </a:lnTo>
                    <a:lnTo>
                      <a:pt x="503" y="440"/>
                    </a:lnTo>
                    <a:lnTo>
                      <a:pt x="398" y="608"/>
                    </a:lnTo>
                    <a:lnTo>
                      <a:pt x="314" y="628"/>
                    </a:lnTo>
                    <a:lnTo>
                      <a:pt x="168" y="859"/>
                    </a:lnTo>
                    <a:lnTo>
                      <a:pt x="147" y="1047"/>
                    </a:lnTo>
                    <a:lnTo>
                      <a:pt x="147" y="1152"/>
                    </a:lnTo>
                    <a:lnTo>
                      <a:pt x="84" y="1152"/>
                    </a:lnTo>
                    <a:lnTo>
                      <a:pt x="0" y="1173"/>
                    </a:lnTo>
                    <a:lnTo>
                      <a:pt x="42" y="1277"/>
                    </a:lnTo>
                    <a:lnTo>
                      <a:pt x="147" y="1277"/>
                    </a:lnTo>
                    <a:lnTo>
                      <a:pt x="293" y="1235"/>
                    </a:lnTo>
                    <a:lnTo>
                      <a:pt x="252" y="1068"/>
                    </a:lnTo>
                    <a:lnTo>
                      <a:pt x="314" y="1026"/>
                    </a:lnTo>
                    <a:lnTo>
                      <a:pt x="482" y="1026"/>
                    </a:lnTo>
                    <a:lnTo>
                      <a:pt x="524" y="1131"/>
                    </a:lnTo>
                    <a:lnTo>
                      <a:pt x="586" y="1277"/>
                    </a:lnTo>
                    <a:lnTo>
                      <a:pt x="670" y="1340"/>
                    </a:lnTo>
                    <a:lnTo>
                      <a:pt x="670" y="1424"/>
                    </a:lnTo>
                    <a:lnTo>
                      <a:pt x="796" y="1465"/>
                    </a:lnTo>
                    <a:lnTo>
                      <a:pt x="1026" y="1319"/>
                    </a:lnTo>
                    <a:lnTo>
                      <a:pt x="1151" y="1361"/>
                    </a:lnTo>
                    <a:lnTo>
                      <a:pt x="1361" y="1026"/>
                    </a:lnTo>
                    <a:lnTo>
                      <a:pt x="1507" y="1110"/>
                    </a:lnTo>
                    <a:lnTo>
                      <a:pt x="1507" y="1235"/>
                    </a:lnTo>
                    <a:lnTo>
                      <a:pt x="1674" y="1319"/>
                    </a:lnTo>
                    <a:lnTo>
                      <a:pt x="1737" y="1445"/>
                    </a:lnTo>
                    <a:lnTo>
                      <a:pt x="1842" y="1235"/>
                    </a:lnTo>
                    <a:lnTo>
                      <a:pt x="1842" y="1068"/>
                    </a:lnTo>
                    <a:lnTo>
                      <a:pt x="2093" y="1131"/>
                    </a:lnTo>
                    <a:lnTo>
                      <a:pt x="2197" y="1131"/>
                    </a:lnTo>
                    <a:lnTo>
                      <a:pt x="2302" y="1214"/>
                    </a:lnTo>
                    <a:lnTo>
                      <a:pt x="2302" y="1005"/>
                    </a:lnTo>
                    <a:lnTo>
                      <a:pt x="2553" y="942"/>
                    </a:lnTo>
                    <a:lnTo>
                      <a:pt x="2490" y="754"/>
                    </a:lnTo>
                    <a:lnTo>
                      <a:pt x="2595" y="628"/>
                    </a:lnTo>
                    <a:lnTo>
                      <a:pt x="2553" y="524"/>
                    </a:lnTo>
                    <a:lnTo>
                      <a:pt x="2469" y="524"/>
                    </a:lnTo>
                    <a:lnTo>
                      <a:pt x="2365" y="628"/>
                    </a:lnTo>
                    <a:lnTo>
                      <a:pt x="2260" y="503"/>
                    </a:lnTo>
                    <a:lnTo>
                      <a:pt x="2177" y="524"/>
                    </a:lnTo>
                    <a:lnTo>
                      <a:pt x="2030" y="524"/>
                    </a:lnTo>
                    <a:lnTo>
                      <a:pt x="1988" y="440"/>
                    </a:lnTo>
                    <a:lnTo>
                      <a:pt x="2030" y="398"/>
                    </a:lnTo>
                    <a:lnTo>
                      <a:pt x="2030" y="294"/>
                    </a:lnTo>
                    <a:lnTo>
                      <a:pt x="1884" y="210"/>
                    </a:lnTo>
                    <a:lnTo>
                      <a:pt x="1737" y="84"/>
                    </a:lnTo>
                    <a:lnTo>
                      <a:pt x="1653" y="84"/>
                    </a:lnTo>
                    <a:lnTo>
                      <a:pt x="1612" y="126"/>
                    </a:lnTo>
                    <a:lnTo>
                      <a:pt x="1528" y="105"/>
                    </a:lnTo>
                    <a:lnTo>
                      <a:pt x="1507"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 name="Google Shape;875;p27"/>
              <p:cNvSpPr/>
              <p:nvPr/>
            </p:nvSpPr>
            <p:spPr>
              <a:xfrm>
                <a:off x="3750475" y="2481850"/>
                <a:ext cx="85125" cy="51800"/>
              </a:xfrm>
              <a:custGeom>
                <a:avLst/>
                <a:gdLst/>
                <a:ahLst/>
                <a:cxnLst/>
                <a:rect l="l" t="t" r="r" b="b"/>
                <a:pathLst>
                  <a:path w="3405" h="2072" extrusionOk="0">
                    <a:moveTo>
                      <a:pt x="1095" y="286"/>
                    </a:moveTo>
                    <a:lnTo>
                      <a:pt x="0" y="1667"/>
                    </a:lnTo>
                    <a:lnTo>
                      <a:pt x="547" y="2072"/>
                    </a:lnTo>
                    <a:lnTo>
                      <a:pt x="1214" y="1858"/>
                    </a:lnTo>
                    <a:lnTo>
                      <a:pt x="1881" y="1262"/>
                    </a:lnTo>
                    <a:lnTo>
                      <a:pt x="2976" y="1286"/>
                    </a:lnTo>
                    <a:lnTo>
                      <a:pt x="3405" y="786"/>
                    </a:lnTo>
                    <a:lnTo>
                      <a:pt x="2167" y="0"/>
                    </a:lnTo>
                    <a:close/>
                  </a:path>
                </a:pathLst>
              </a:custGeom>
              <a:solidFill>
                <a:schemeClr val="accent1"/>
              </a:solidFill>
              <a:ln>
                <a:noFill/>
              </a:ln>
            </p:spPr>
          </p:sp>
        </p:grpSp>
        <p:grpSp>
          <p:nvGrpSpPr>
            <p:cNvPr id="876" name="Google Shape;876;p27"/>
            <p:cNvGrpSpPr/>
            <p:nvPr/>
          </p:nvGrpSpPr>
          <p:grpSpPr>
            <a:xfrm>
              <a:off x="-2659544" y="3399349"/>
              <a:ext cx="145924" cy="136900"/>
              <a:chOff x="3627175" y="2432450"/>
              <a:chExt cx="172100" cy="169075"/>
            </a:xfrm>
          </p:grpSpPr>
          <p:sp>
            <p:nvSpPr>
              <p:cNvPr id="877" name="Google Shape;877;p27"/>
              <p:cNvSpPr/>
              <p:nvPr/>
            </p:nvSpPr>
            <p:spPr>
              <a:xfrm>
                <a:off x="3627175" y="2433000"/>
                <a:ext cx="164800" cy="156950"/>
              </a:xfrm>
              <a:custGeom>
                <a:avLst/>
                <a:gdLst/>
                <a:ahLst/>
                <a:cxnLst/>
                <a:rect l="l" t="t" r="r" b="b"/>
                <a:pathLst>
                  <a:path w="6592" h="6278" extrusionOk="0">
                    <a:moveTo>
                      <a:pt x="3829" y="0"/>
                    </a:moveTo>
                    <a:lnTo>
                      <a:pt x="3808" y="42"/>
                    </a:lnTo>
                    <a:lnTo>
                      <a:pt x="3599" y="105"/>
                    </a:lnTo>
                    <a:lnTo>
                      <a:pt x="3578" y="63"/>
                    </a:lnTo>
                    <a:lnTo>
                      <a:pt x="3390" y="168"/>
                    </a:lnTo>
                    <a:lnTo>
                      <a:pt x="3369" y="272"/>
                    </a:lnTo>
                    <a:lnTo>
                      <a:pt x="3390" y="398"/>
                    </a:lnTo>
                    <a:lnTo>
                      <a:pt x="3348" y="607"/>
                    </a:lnTo>
                    <a:lnTo>
                      <a:pt x="3181" y="796"/>
                    </a:lnTo>
                    <a:lnTo>
                      <a:pt x="3181" y="837"/>
                    </a:lnTo>
                    <a:lnTo>
                      <a:pt x="2992" y="900"/>
                    </a:lnTo>
                    <a:lnTo>
                      <a:pt x="2888" y="900"/>
                    </a:lnTo>
                    <a:lnTo>
                      <a:pt x="2783" y="879"/>
                    </a:lnTo>
                    <a:lnTo>
                      <a:pt x="2574" y="1005"/>
                    </a:lnTo>
                    <a:lnTo>
                      <a:pt x="2532" y="1089"/>
                    </a:lnTo>
                    <a:lnTo>
                      <a:pt x="2574" y="1151"/>
                    </a:lnTo>
                    <a:lnTo>
                      <a:pt x="2658" y="1193"/>
                    </a:lnTo>
                    <a:lnTo>
                      <a:pt x="2532" y="1298"/>
                    </a:lnTo>
                    <a:lnTo>
                      <a:pt x="2365" y="1319"/>
                    </a:lnTo>
                    <a:lnTo>
                      <a:pt x="2134" y="1298"/>
                    </a:lnTo>
                    <a:lnTo>
                      <a:pt x="2030" y="1235"/>
                    </a:lnTo>
                    <a:lnTo>
                      <a:pt x="1946" y="1298"/>
                    </a:lnTo>
                    <a:lnTo>
                      <a:pt x="1925" y="1214"/>
                    </a:lnTo>
                    <a:lnTo>
                      <a:pt x="1841" y="1151"/>
                    </a:lnTo>
                    <a:lnTo>
                      <a:pt x="1883" y="1047"/>
                    </a:lnTo>
                    <a:lnTo>
                      <a:pt x="1800" y="1026"/>
                    </a:lnTo>
                    <a:lnTo>
                      <a:pt x="1695" y="1047"/>
                    </a:lnTo>
                    <a:lnTo>
                      <a:pt x="1569" y="1047"/>
                    </a:lnTo>
                    <a:lnTo>
                      <a:pt x="1507" y="1026"/>
                    </a:lnTo>
                    <a:lnTo>
                      <a:pt x="1528" y="1151"/>
                    </a:lnTo>
                    <a:lnTo>
                      <a:pt x="1507" y="1214"/>
                    </a:lnTo>
                    <a:lnTo>
                      <a:pt x="1716" y="1402"/>
                    </a:lnTo>
                    <a:lnTo>
                      <a:pt x="1674" y="1444"/>
                    </a:lnTo>
                    <a:lnTo>
                      <a:pt x="1695" y="1528"/>
                    </a:lnTo>
                    <a:lnTo>
                      <a:pt x="1695" y="1633"/>
                    </a:lnTo>
                    <a:lnTo>
                      <a:pt x="1737" y="1716"/>
                    </a:lnTo>
                    <a:lnTo>
                      <a:pt x="1737" y="1821"/>
                    </a:lnTo>
                    <a:lnTo>
                      <a:pt x="1569" y="1779"/>
                    </a:lnTo>
                    <a:lnTo>
                      <a:pt x="1465" y="1821"/>
                    </a:lnTo>
                    <a:lnTo>
                      <a:pt x="1381" y="1779"/>
                    </a:lnTo>
                    <a:lnTo>
                      <a:pt x="1277" y="1821"/>
                    </a:lnTo>
                    <a:lnTo>
                      <a:pt x="1256" y="1758"/>
                    </a:lnTo>
                    <a:lnTo>
                      <a:pt x="1109" y="1863"/>
                    </a:lnTo>
                    <a:lnTo>
                      <a:pt x="963" y="1653"/>
                    </a:lnTo>
                    <a:lnTo>
                      <a:pt x="858" y="1633"/>
                    </a:lnTo>
                    <a:lnTo>
                      <a:pt x="733" y="1653"/>
                    </a:lnTo>
                    <a:lnTo>
                      <a:pt x="628" y="1758"/>
                    </a:lnTo>
                    <a:lnTo>
                      <a:pt x="565" y="1737"/>
                    </a:lnTo>
                    <a:lnTo>
                      <a:pt x="481" y="1779"/>
                    </a:lnTo>
                    <a:lnTo>
                      <a:pt x="440" y="1758"/>
                    </a:lnTo>
                    <a:lnTo>
                      <a:pt x="335" y="1758"/>
                    </a:lnTo>
                    <a:lnTo>
                      <a:pt x="251" y="1842"/>
                    </a:lnTo>
                    <a:lnTo>
                      <a:pt x="63" y="1863"/>
                    </a:lnTo>
                    <a:lnTo>
                      <a:pt x="0" y="1946"/>
                    </a:lnTo>
                    <a:lnTo>
                      <a:pt x="42" y="2030"/>
                    </a:lnTo>
                    <a:lnTo>
                      <a:pt x="147" y="1988"/>
                    </a:lnTo>
                    <a:lnTo>
                      <a:pt x="251" y="2030"/>
                    </a:lnTo>
                    <a:lnTo>
                      <a:pt x="272" y="2051"/>
                    </a:lnTo>
                    <a:lnTo>
                      <a:pt x="272" y="2051"/>
                    </a:lnTo>
                    <a:lnTo>
                      <a:pt x="147" y="2030"/>
                    </a:lnTo>
                    <a:lnTo>
                      <a:pt x="105" y="2051"/>
                    </a:lnTo>
                    <a:lnTo>
                      <a:pt x="126" y="2156"/>
                    </a:lnTo>
                    <a:lnTo>
                      <a:pt x="168" y="2072"/>
                    </a:lnTo>
                    <a:lnTo>
                      <a:pt x="230" y="2093"/>
                    </a:lnTo>
                    <a:lnTo>
                      <a:pt x="251" y="2177"/>
                    </a:lnTo>
                    <a:lnTo>
                      <a:pt x="209" y="2197"/>
                    </a:lnTo>
                    <a:lnTo>
                      <a:pt x="105" y="2239"/>
                    </a:lnTo>
                    <a:lnTo>
                      <a:pt x="105" y="2260"/>
                    </a:lnTo>
                    <a:lnTo>
                      <a:pt x="209" y="2260"/>
                    </a:lnTo>
                    <a:lnTo>
                      <a:pt x="230" y="2386"/>
                    </a:lnTo>
                    <a:lnTo>
                      <a:pt x="230" y="2469"/>
                    </a:lnTo>
                    <a:lnTo>
                      <a:pt x="335" y="2386"/>
                    </a:lnTo>
                    <a:lnTo>
                      <a:pt x="481" y="2386"/>
                    </a:lnTo>
                    <a:lnTo>
                      <a:pt x="670" y="2469"/>
                    </a:lnTo>
                    <a:lnTo>
                      <a:pt x="733" y="2511"/>
                    </a:lnTo>
                    <a:lnTo>
                      <a:pt x="774" y="2511"/>
                    </a:lnTo>
                    <a:lnTo>
                      <a:pt x="900" y="2595"/>
                    </a:lnTo>
                    <a:lnTo>
                      <a:pt x="1005" y="2511"/>
                    </a:lnTo>
                    <a:lnTo>
                      <a:pt x="1067" y="2553"/>
                    </a:lnTo>
                    <a:lnTo>
                      <a:pt x="1046" y="2595"/>
                    </a:lnTo>
                    <a:lnTo>
                      <a:pt x="1067" y="2658"/>
                    </a:lnTo>
                    <a:lnTo>
                      <a:pt x="1172" y="2595"/>
                    </a:lnTo>
                    <a:lnTo>
                      <a:pt x="1214" y="2658"/>
                    </a:lnTo>
                    <a:lnTo>
                      <a:pt x="1172" y="2762"/>
                    </a:lnTo>
                    <a:lnTo>
                      <a:pt x="1214" y="2825"/>
                    </a:lnTo>
                    <a:lnTo>
                      <a:pt x="1297" y="2825"/>
                    </a:lnTo>
                    <a:lnTo>
                      <a:pt x="1402" y="2783"/>
                    </a:lnTo>
                    <a:lnTo>
                      <a:pt x="1528" y="2783"/>
                    </a:lnTo>
                    <a:lnTo>
                      <a:pt x="1611" y="2888"/>
                    </a:lnTo>
                    <a:lnTo>
                      <a:pt x="1507" y="2825"/>
                    </a:lnTo>
                    <a:lnTo>
                      <a:pt x="1402" y="2825"/>
                    </a:lnTo>
                    <a:lnTo>
                      <a:pt x="1360" y="2930"/>
                    </a:lnTo>
                    <a:lnTo>
                      <a:pt x="1402" y="2972"/>
                    </a:lnTo>
                    <a:lnTo>
                      <a:pt x="1423" y="3076"/>
                    </a:lnTo>
                    <a:lnTo>
                      <a:pt x="1381" y="3181"/>
                    </a:lnTo>
                    <a:lnTo>
                      <a:pt x="1402" y="3244"/>
                    </a:lnTo>
                    <a:lnTo>
                      <a:pt x="1486" y="3244"/>
                    </a:lnTo>
                    <a:lnTo>
                      <a:pt x="1632" y="3432"/>
                    </a:lnTo>
                    <a:lnTo>
                      <a:pt x="1779" y="3453"/>
                    </a:lnTo>
                    <a:lnTo>
                      <a:pt x="1904" y="3537"/>
                    </a:lnTo>
                    <a:lnTo>
                      <a:pt x="1904" y="3641"/>
                    </a:lnTo>
                    <a:lnTo>
                      <a:pt x="1946" y="3725"/>
                    </a:lnTo>
                    <a:lnTo>
                      <a:pt x="1904" y="3830"/>
                    </a:lnTo>
                    <a:lnTo>
                      <a:pt x="1883" y="3850"/>
                    </a:lnTo>
                    <a:lnTo>
                      <a:pt x="1841" y="3934"/>
                    </a:lnTo>
                    <a:lnTo>
                      <a:pt x="1946" y="3955"/>
                    </a:lnTo>
                    <a:lnTo>
                      <a:pt x="2134" y="4081"/>
                    </a:lnTo>
                    <a:lnTo>
                      <a:pt x="2260" y="4436"/>
                    </a:lnTo>
                    <a:lnTo>
                      <a:pt x="2260" y="4436"/>
                    </a:lnTo>
                    <a:lnTo>
                      <a:pt x="2113" y="4269"/>
                    </a:lnTo>
                    <a:lnTo>
                      <a:pt x="2093" y="4143"/>
                    </a:lnTo>
                    <a:lnTo>
                      <a:pt x="1946" y="4081"/>
                    </a:lnTo>
                    <a:lnTo>
                      <a:pt x="1904" y="4122"/>
                    </a:lnTo>
                    <a:lnTo>
                      <a:pt x="1841" y="4394"/>
                    </a:lnTo>
                    <a:lnTo>
                      <a:pt x="1841" y="4604"/>
                    </a:lnTo>
                    <a:lnTo>
                      <a:pt x="1946" y="4687"/>
                    </a:lnTo>
                    <a:lnTo>
                      <a:pt x="1883" y="4750"/>
                    </a:lnTo>
                    <a:lnTo>
                      <a:pt x="1841" y="5127"/>
                    </a:lnTo>
                    <a:lnTo>
                      <a:pt x="1737" y="5482"/>
                    </a:lnTo>
                    <a:lnTo>
                      <a:pt x="1590" y="5545"/>
                    </a:lnTo>
                    <a:lnTo>
                      <a:pt x="1695" y="5608"/>
                    </a:lnTo>
                    <a:lnTo>
                      <a:pt x="1716" y="5629"/>
                    </a:lnTo>
                    <a:lnTo>
                      <a:pt x="1779" y="5629"/>
                    </a:lnTo>
                    <a:lnTo>
                      <a:pt x="1800" y="5754"/>
                    </a:lnTo>
                    <a:lnTo>
                      <a:pt x="1800" y="5859"/>
                    </a:lnTo>
                    <a:lnTo>
                      <a:pt x="1946" y="5838"/>
                    </a:lnTo>
                    <a:lnTo>
                      <a:pt x="2197" y="5922"/>
                    </a:lnTo>
                    <a:lnTo>
                      <a:pt x="2302" y="6047"/>
                    </a:lnTo>
                    <a:lnTo>
                      <a:pt x="2406" y="6006"/>
                    </a:lnTo>
                    <a:lnTo>
                      <a:pt x="2532" y="6131"/>
                    </a:lnTo>
                    <a:lnTo>
                      <a:pt x="2678" y="6131"/>
                    </a:lnTo>
                    <a:lnTo>
                      <a:pt x="2762" y="6152"/>
                    </a:lnTo>
                    <a:lnTo>
                      <a:pt x="2867" y="6047"/>
                    </a:lnTo>
                    <a:lnTo>
                      <a:pt x="3139" y="6047"/>
                    </a:lnTo>
                    <a:lnTo>
                      <a:pt x="3243" y="6110"/>
                    </a:lnTo>
                    <a:lnTo>
                      <a:pt x="3390" y="6068"/>
                    </a:lnTo>
                    <a:lnTo>
                      <a:pt x="3557" y="6173"/>
                    </a:lnTo>
                    <a:lnTo>
                      <a:pt x="3829" y="6152"/>
                    </a:lnTo>
                    <a:lnTo>
                      <a:pt x="4018" y="6257"/>
                    </a:lnTo>
                    <a:lnTo>
                      <a:pt x="4101" y="6278"/>
                    </a:lnTo>
                    <a:lnTo>
                      <a:pt x="4101" y="6236"/>
                    </a:lnTo>
                    <a:lnTo>
                      <a:pt x="4038" y="6068"/>
                    </a:lnTo>
                    <a:lnTo>
                      <a:pt x="4101" y="5859"/>
                    </a:lnTo>
                    <a:lnTo>
                      <a:pt x="4101" y="5796"/>
                    </a:lnTo>
                    <a:lnTo>
                      <a:pt x="4227" y="5650"/>
                    </a:lnTo>
                    <a:lnTo>
                      <a:pt x="4436" y="5441"/>
                    </a:lnTo>
                    <a:lnTo>
                      <a:pt x="4499" y="5441"/>
                    </a:lnTo>
                    <a:lnTo>
                      <a:pt x="4562" y="5503"/>
                    </a:lnTo>
                    <a:lnTo>
                      <a:pt x="4708" y="5503"/>
                    </a:lnTo>
                    <a:lnTo>
                      <a:pt x="4834" y="5587"/>
                    </a:lnTo>
                    <a:lnTo>
                      <a:pt x="4938" y="5587"/>
                    </a:lnTo>
                    <a:lnTo>
                      <a:pt x="5022" y="5524"/>
                    </a:lnTo>
                    <a:lnTo>
                      <a:pt x="5085" y="5503"/>
                    </a:lnTo>
                    <a:lnTo>
                      <a:pt x="5461" y="5734"/>
                    </a:lnTo>
                    <a:lnTo>
                      <a:pt x="5545" y="5817"/>
                    </a:lnTo>
                    <a:lnTo>
                      <a:pt x="5796" y="5817"/>
                    </a:lnTo>
                    <a:lnTo>
                      <a:pt x="5901" y="5734"/>
                    </a:lnTo>
                    <a:lnTo>
                      <a:pt x="5880" y="5692"/>
                    </a:lnTo>
                    <a:lnTo>
                      <a:pt x="5984" y="5545"/>
                    </a:lnTo>
                    <a:lnTo>
                      <a:pt x="6340" y="5294"/>
                    </a:lnTo>
                    <a:lnTo>
                      <a:pt x="6382" y="5273"/>
                    </a:lnTo>
                    <a:lnTo>
                      <a:pt x="6319" y="5169"/>
                    </a:lnTo>
                    <a:lnTo>
                      <a:pt x="6403" y="4980"/>
                    </a:lnTo>
                    <a:lnTo>
                      <a:pt x="6235" y="4980"/>
                    </a:lnTo>
                    <a:lnTo>
                      <a:pt x="6068" y="4855"/>
                    </a:lnTo>
                    <a:lnTo>
                      <a:pt x="6026" y="4562"/>
                    </a:lnTo>
                    <a:lnTo>
                      <a:pt x="5880" y="4394"/>
                    </a:lnTo>
                    <a:lnTo>
                      <a:pt x="5963" y="4332"/>
                    </a:lnTo>
                    <a:lnTo>
                      <a:pt x="6089" y="4290"/>
                    </a:lnTo>
                    <a:lnTo>
                      <a:pt x="6131" y="4122"/>
                    </a:lnTo>
                    <a:lnTo>
                      <a:pt x="6026" y="4018"/>
                    </a:lnTo>
                    <a:lnTo>
                      <a:pt x="6005" y="3850"/>
                    </a:lnTo>
                    <a:lnTo>
                      <a:pt x="6068" y="3809"/>
                    </a:lnTo>
                    <a:lnTo>
                      <a:pt x="6068" y="3725"/>
                    </a:lnTo>
                    <a:lnTo>
                      <a:pt x="5984" y="3662"/>
                    </a:lnTo>
                    <a:lnTo>
                      <a:pt x="5922" y="3516"/>
                    </a:lnTo>
                    <a:lnTo>
                      <a:pt x="5880" y="3411"/>
                    </a:lnTo>
                    <a:lnTo>
                      <a:pt x="5712" y="3411"/>
                    </a:lnTo>
                    <a:lnTo>
                      <a:pt x="5650" y="3453"/>
                    </a:lnTo>
                    <a:lnTo>
                      <a:pt x="5691" y="3620"/>
                    </a:lnTo>
                    <a:lnTo>
                      <a:pt x="5545" y="3662"/>
                    </a:lnTo>
                    <a:lnTo>
                      <a:pt x="5440" y="3662"/>
                    </a:lnTo>
                    <a:lnTo>
                      <a:pt x="5398" y="3558"/>
                    </a:lnTo>
                    <a:lnTo>
                      <a:pt x="5482" y="3537"/>
                    </a:lnTo>
                    <a:lnTo>
                      <a:pt x="5545" y="3537"/>
                    </a:lnTo>
                    <a:lnTo>
                      <a:pt x="5545" y="3432"/>
                    </a:lnTo>
                    <a:lnTo>
                      <a:pt x="5566" y="3244"/>
                    </a:lnTo>
                    <a:lnTo>
                      <a:pt x="5712" y="3013"/>
                    </a:lnTo>
                    <a:lnTo>
                      <a:pt x="5796" y="2993"/>
                    </a:lnTo>
                    <a:lnTo>
                      <a:pt x="5901" y="2825"/>
                    </a:lnTo>
                    <a:lnTo>
                      <a:pt x="6005" y="2783"/>
                    </a:lnTo>
                    <a:lnTo>
                      <a:pt x="6005" y="2679"/>
                    </a:lnTo>
                    <a:lnTo>
                      <a:pt x="5880" y="2616"/>
                    </a:lnTo>
                    <a:lnTo>
                      <a:pt x="5963" y="2511"/>
                    </a:lnTo>
                    <a:lnTo>
                      <a:pt x="6089" y="2511"/>
                    </a:lnTo>
                    <a:lnTo>
                      <a:pt x="6110" y="2595"/>
                    </a:lnTo>
                    <a:lnTo>
                      <a:pt x="6215" y="2595"/>
                    </a:lnTo>
                    <a:lnTo>
                      <a:pt x="6403" y="2553"/>
                    </a:lnTo>
                    <a:lnTo>
                      <a:pt x="6340" y="2449"/>
                    </a:lnTo>
                    <a:lnTo>
                      <a:pt x="6235" y="2365"/>
                    </a:lnTo>
                    <a:lnTo>
                      <a:pt x="6235" y="2197"/>
                    </a:lnTo>
                    <a:lnTo>
                      <a:pt x="6298" y="2030"/>
                    </a:lnTo>
                    <a:lnTo>
                      <a:pt x="6382" y="1946"/>
                    </a:lnTo>
                    <a:lnTo>
                      <a:pt x="6382" y="1842"/>
                    </a:lnTo>
                    <a:lnTo>
                      <a:pt x="6445" y="1674"/>
                    </a:lnTo>
                    <a:lnTo>
                      <a:pt x="6591" y="1549"/>
                    </a:lnTo>
                    <a:lnTo>
                      <a:pt x="6445" y="1465"/>
                    </a:lnTo>
                    <a:lnTo>
                      <a:pt x="6340" y="1465"/>
                    </a:lnTo>
                    <a:lnTo>
                      <a:pt x="6215" y="1402"/>
                    </a:lnTo>
                    <a:lnTo>
                      <a:pt x="6110" y="1444"/>
                    </a:lnTo>
                    <a:lnTo>
                      <a:pt x="6026" y="1402"/>
                    </a:lnTo>
                    <a:lnTo>
                      <a:pt x="5922" y="1402"/>
                    </a:lnTo>
                    <a:lnTo>
                      <a:pt x="5859" y="1444"/>
                    </a:lnTo>
                    <a:lnTo>
                      <a:pt x="5754" y="1361"/>
                    </a:lnTo>
                    <a:lnTo>
                      <a:pt x="5754" y="1298"/>
                    </a:lnTo>
                    <a:lnTo>
                      <a:pt x="5650" y="1214"/>
                    </a:lnTo>
                    <a:lnTo>
                      <a:pt x="5566" y="1235"/>
                    </a:lnTo>
                    <a:lnTo>
                      <a:pt x="5398" y="1193"/>
                    </a:lnTo>
                    <a:lnTo>
                      <a:pt x="5357" y="1089"/>
                    </a:lnTo>
                    <a:lnTo>
                      <a:pt x="5252" y="1089"/>
                    </a:lnTo>
                    <a:lnTo>
                      <a:pt x="5189" y="1130"/>
                    </a:lnTo>
                    <a:lnTo>
                      <a:pt x="5085" y="1047"/>
                    </a:lnTo>
                    <a:lnTo>
                      <a:pt x="4980" y="1026"/>
                    </a:lnTo>
                    <a:lnTo>
                      <a:pt x="4854" y="879"/>
                    </a:lnTo>
                    <a:lnTo>
                      <a:pt x="4771" y="837"/>
                    </a:lnTo>
                    <a:lnTo>
                      <a:pt x="4729" y="796"/>
                    </a:lnTo>
                    <a:lnTo>
                      <a:pt x="4645" y="796"/>
                    </a:lnTo>
                    <a:lnTo>
                      <a:pt x="4603" y="837"/>
                    </a:lnTo>
                    <a:lnTo>
                      <a:pt x="4457" y="775"/>
                    </a:lnTo>
                    <a:lnTo>
                      <a:pt x="4457" y="607"/>
                    </a:lnTo>
                    <a:lnTo>
                      <a:pt x="4394" y="586"/>
                    </a:lnTo>
                    <a:lnTo>
                      <a:pt x="4310" y="524"/>
                    </a:lnTo>
                    <a:lnTo>
                      <a:pt x="4227" y="524"/>
                    </a:lnTo>
                    <a:lnTo>
                      <a:pt x="4080" y="398"/>
                    </a:lnTo>
                    <a:lnTo>
                      <a:pt x="4038" y="293"/>
                    </a:lnTo>
                    <a:lnTo>
                      <a:pt x="3913" y="252"/>
                    </a:lnTo>
                    <a:lnTo>
                      <a:pt x="3892" y="63"/>
                    </a:lnTo>
                    <a:lnTo>
                      <a:pt x="3829"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 name="Google Shape;878;p27"/>
              <p:cNvSpPr/>
              <p:nvPr/>
            </p:nvSpPr>
            <p:spPr>
              <a:xfrm>
                <a:off x="3658200" y="2557475"/>
                <a:ext cx="70850" cy="44050"/>
              </a:xfrm>
              <a:custGeom>
                <a:avLst/>
                <a:gdLst/>
                <a:ahLst/>
                <a:cxnLst/>
                <a:rect l="l" t="t" r="r" b="b"/>
                <a:pathLst>
                  <a:path w="2834" h="1762" extrusionOk="0">
                    <a:moveTo>
                      <a:pt x="571" y="595"/>
                    </a:moveTo>
                    <a:lnTo>
                      <a:pt x="0" y="1119"/>
                    </a:lnTo>
                    <a:lnTo>
                      <a:pt x="1833" y="1762"/>
                    </a:lnTo>
                    <a:lnTo>
                      <a:pt x="2714" y="1476"/>
                    </a:lnTo>
                    <a:lnTo>
                      <a:pt x="2834" y="1071"/>
                    </a:lnTo>
                    <a:lnTo>
                      <a:pt x="1833" y="0"/>
                    </a:lnTo>
                    <a:close/>
                  </a:path>
                </a:pathLst>
              </a:custGeom>
              <a:solidFill>
                <a:schemeClr val="accent1"/>
              </a:solidFill>
              <a:ln>
                <a:noFill/>
              </a:ln>
            </p:spPr>
          </p:sp>
          <p:sp>
            <p:nvSpPr>
              <p:cNvPr id="879" name="Google Shape;879;p27"/>
              <p:cNvSpPr/>
              <p:nvPr/>
            </p:nvSpPr>
            <p:spPr>
              <a:xfrm>
                <a:off x="3719525" y="2432450"/>
                <a:ext cx="79750" cy="89900"/>
              </a:xfrm>
              <a:custGeom>
                <a:avLst/>
                <a:gdLst/>
                <a:ahLst/>
                <a:cxnLst/>
                <a:rect l="l" t="t" r="r" b="b"/>
                <a:pathLst>
                  <a:path w="3190" h="3596" extrusionOk="0">
                    <a:moveTo>
                      <a:pt x="0" y="167"/>
                    </a:moveTo>
                    <a:lnTo>
                      <a:pt x="261" y="0"/>
                    </a:lnTo>
                    <a:lnTo>
                      <a:pt x="1619" y="1095"/>
                    </a:lnTo>
                    <a:lnTo>
                      <a:pt x="2381" y="1286"/>
                    </a:lnTo>
                    <a:lnTo>
                      <a:pt x="3190" y="1429"/>
                    </a:lnTo>
                    <a:lnTo>
                      <a:pt x="2809" y="2595"/>
                    </a:lnTo>
                    <a:lnTo>
                      <a:pt x="2071" y="2429"/>
                    </a:lnTo>
                    <a:lnTo>
                      <a:pt x="1524" y="3596"/>
                    </a:lnTo>
                    <a:close/>
                  </a:path>
                </a:pathLst>
              </a:custGeom>
              <a:solidFill>
                <a:schemeClr val="accent1"/>
              </a:solidFill>
              <a:ln>
                <a:noFill/>
              </a:ln>
            </p:spPr>
          </p:sp>
        </p:grpSp>
        <p:grpSp>
          <p:nvGrpSpPr>
            <p:cNvPr id="880" name="Google Shape;880;p27"/>
            <p:cNvGrpSpPr/>
            <p:nvPr/>
          </p:nvGrpSpPr>
          <p:grpSpPr>
            <a:xfrm>
              <a:off x="-2715199" y="3523233"/>
              <a:ext cx="52179" cy="80196"/>
              <a:chOff x="3561536" y="2585450"/>
              <a:chExt cx="61539" cy="99045"/>
            </a:xfrm>
          </p:grpSpPr>
          <p:sp>
            <p:nvSpPr>
              <p:cNvPr id="881" name="Google Shape;881;p27"/>
              <p:cNvSpPr/>
              <p:nvPr/>
            </p:nvSpPr>
            <p:spPr>
              <a:xfrm rot="192277">
                <a:off x="3564002" y="2593849"/>
                <a:ext cx="44498" cy="89472"/>
              </a:xfrm>
              <a:custGeom>
                <a:avLst/>
                <a:gdLst/>
                <a:ahLst/>
                <a:cxnLst/>
                <a:rect l="l" t="t" r="r" b="b"/>
                <a:pathLst>
                  <a:path w="1780" h="3579" extrusionOk="0">
                    <a:moveTo>
                      <a:pt x="628" y="1"/>
                    </a:moveTo>
                    <a:lnTo>
                      <a:pt x="356" y="22"/>
                    </a:lnTo>
                    <a:lnTo>
                      <a:pt x="377" y="147"/>
                    </a:lnTo>
                    <a:lnTo>
                      <a:pt x="461" y="357"/>
                    </a:lnTo>
                    <a:lnTo>
                      <a:pt x="440" y="712"/>
                    </a:lnTo>
                    <a:lnTo>
                      <a:pt x="440" y="775"/>
                    </a:lnTo>
                    <a:lnTo>
                      <a:pt x="419" y="943"/>
                    </a:lnTo>
                    <a:lnTo>
                      <a:pt x="482" y="1026"/>
                    </a:lnTo>
                    <a:lnTo>
                      <a:pt x="440" y="1131"/>
                    </a:lnTo>
                    <a:lnTo>
                      <a:pt x="356" y="1256"/>
                    </a:lnTo>
                    <a:lnTo>
                      <a:pt x="356" y="1445"/>
                    </a:lnTo>
                    <a:lnTo>
                      <a:pt x="231" y="1654"/>
                    </a:lnTo>
                    <a:lnTo>
                      <a:pt x="231" y="1759"/>
                    </a:lnTo>
                    <a:lnTo>
                      <a:pt x="64" y="1968"/>
                    </a:lnTo>
                    <a:lnTo>
                      <a:pt x="1" y="2303"/>
                    </a:lnTo>
                    <a:lnTo>
                      <a:pt x="1" y="2386"/>
                    </a:lnTo>
                    <a:lnTo>
                      <a:pt x="105" y="2386"/>
                    </a:lnTo>
                    <a:lnTo>
                      <a:pt x="168" y="2303"/>
                    </a:lnTo>
                    <a:lnTo>
                      <a:pt x="273" y="2219"/>
                    </a:lnTo>
                    <a:lnTo>
                      <a:pt x="252" y="2303"/>
                    </a:lnTo>
                    <a:lnTo>
                      <a:pt x="315" y="2344"/>
                    </a:lnTo>
                    <a:lnTo>
                      <a:pt x="126" y="2428"/>
                    </a:lnTo>
                    <a:lnTo>
                      <a:pt x="126" y="2554"/>
                    </a:lnTo>
                    <a:lnTo>
                      <a:pt x="168" y="2616"/>
                    </a:lnTo>
                    <a:lnTo>
                      <a:pt x="252" y="2533"/>
                    </a:lnTo>
                    <a:lnTo>
                      <a:pt x="419" y="2533"/>
                    </a:lnTo>
                    <a:lnTo>
                      <a:pt x="336" y="2616"/>
                    </a:lnTo>
                    <a:lnTo>
                      <a:pt x="377" y="2763"/>
                    </a:lnTo>
                    <a:lnTo>
                      <a:pt x="336" y="2909"/>
                    </a:lnTo>
                    <a:lnTo>
                      <a:pt x="336" y="3223"/>
                    </a:lnTo>
                    <a:lnTo>
                      <a:pt x="273" y="3432"/>
                    </a:lnTo>
                    <a:lnTo>
                      <a:pt x="231" y="3495"/>
                    </a:lnTo>
                    <a:lnTo>
                      <a:pt x="273" y="3537"/>
                    </a:lnTo>
                    <a:lnTo>
                      <a:pt x="440" y="3432"/>
                    </a:lnTo>
                    <a:lnTo>
                      <a:pt x="691" y="3495"/>
                    </a:lnTo>
                    <a:lnTo>
                      <a:pt x="796" y="3579"/>
                    </a:lnTo>
                    <a:lnTo>
                      <a:pt x="963" y="3474"/>
                    </a:lnTo>
                    <a:lnTo>
                      <a:pt x="1110" y="3474"/>
                    </a:lnTo>
                    <a:lnTo>
                      <a:pt x="1152" y="3432"/>
                    </a:lnTo>
                    <a:lnTo>
                      <a:pt x="1152" y="3286"/>
                    </a:lnTo>
                    <a:lnTo>
                      <a:pt x="1068" y="3160"/>
                    </a:lnTo>
                    <a:lnTo>
                      <a:pt x="1193" y="2909"/>
                    </a:lnTo>
                    <a:lnTo>
                      <a:pt x="1319" y="2805"/>
                    </a:lnTo>
                    <a:lnTo>
                      <a:pt x="1361" y="2658"/>
                    </a:lnTo>
                    <a:lnTo>
                      <a:pt x="1214" y="2658"/>
                    </a:lnTo>
                    <a:lnTo>
                      <a:pt x="1152" y="2512"/>
                    </a:lnTo>
                    <a:lnTo>
                      <a:pt x="1319" y="2323"/>
                    </a:lnTo>
                    <a:lnTo>
                      <a:pt x="1319" y="2093"/>
                    </a:lnTo>
                    <a:lnTo>
                      <a:pt x="1193" y="2010"/>
                    </a:lnTo>
                    <a:lnTo>
                      <a:pt x="1047" y="1717"/>
                    </a:lnTo>
                    <a:lnTo>
                      <a:pt x="1172" y="1696"/>
                    </a:lnTo>
                    <a:lnTo>
                      <a:pt x="1277" y="1696"/>
                    </a:lnTo>
                    <a:lnTo>
                      <a:pt x="1424" y="1487"/>
                    </a:lnTo>
                    <a:lnTo>
                      <a:pt x="1319" y="1382"/>
                    </a:lnTo>
                    <a:lnTo>
                      <a:pt x="1465" y="1277"/>
                    </a:lnTo>
                    <a:lnTo>
                      <a:pt x="1465" y="922"/>
                    </a:lnTo>
                    <a:lnTo>
                      <a:pt x="1424" y="754"/>
                    </a:lnTo>
                    <a:lnTo>
                      <a:pt x="1675" y="545"/>
                    </a:lnTo>
                    <a:lnTo>
                      <a:pt x="1737" y="545"/>
                    </a:lnTo>
                    <a:lnTo>
                      <a:pt x="1779" y="440"/>
                    </a:lnTo>
                    <a:lnTo>
                      <a:pt x="1675" y="252"/>
                    </a:lnTo>
                    <a:lnTo>
                      <a:pt x="1633" y="127"/>
                    </a:lnTo>
                    <a:lnTo>
                      <a:pt x="1382" y="85"/>
                    </a:lnTo>
                    <a:lnTo>
                      <a:pt x="1277" y="210"/>
                    </a:lnTo>
                    <a:lnTo>
                      <a:pt x="942" y="127"/>
                    </a:lnTo>
                    <a:lnTo>
                      <a:pt x="754" y="231"/>
                    </a:lnTo>
                    <a:lnTo>
                      <a:pt x="691" y="147"/>
                    </a:lnTo>
                    <a:lnTo>
                      <a:pt x="733" y="22"/>
                    </a:lnTo>
                    <a:lnTo>
                      <a:pt x="62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 name="Google Shape;882;p27"/>
              <p:cNvSpPr/>
              <p:nvPr/>
            </p:nvSpPr>
            <p:spPr>
              <a:xfrm>
                <a:off x="3580800" y="2585450"/>
                <a:ext cx="42275" cy="93450"/>
              </a:xfrm>
              <a:custGeom>
                <a:avLst/>
                <a:gdLst/>
                <a:ahLst/>
                <a:cxnLst/>
                <a:rect l="l" t="t" r="r" b="b"/>
                <a:pathLst>
                  <a:path w="1691" h="3738" extrusionOk="0">
                    <a:moveTo>
                      <a:pt x="453" y="0"/>
                    </a:moveTo>
                    <a:lnTo>
                      <a:pt x="0" y="547"/>
                    </a:lnTo>
                    <a:lnTo>
                      <a:pt x="0" y="3429"/>
                    </a:lnTo>
                    <a:lnTo>
                      <a:pt x="429" y="3738"/>
                    </a:lnTo>
                    <a:lnTo>
                      <a:pt x="1691" y="2714"/>
                    </a:lnTo>
                    <a:lnTo>
                      <a:pt x="1691" y="500"/>
                    </a:lnTo>
                    <a:close/>
                  </a:path>
                </a:pathLst>
              </a:custGeom>
              <a:solidFill>
                <a:schemeClr val="accent1"/>
              </a:solidFill>
              <a:ln>
                <a:noFill/>
              </a:ln>
            </p:spPr>
          </p:sp>
        </p:grpSp>
        <p:grpSp>
          <p:nvGrpSpPr>
            <p:cNvPr id="883" name="Google Shape;883;p27"/>
            <p:cNvGrpSpPr/>
            <p:nvPr/>
          </p:nvGrpSpPr>
          <p:grpSpPr>
            <a:xfrm>
              <a:off x="-2422853" y="3036644"/>
              <a:ext cx="132336" cy="212809"/>
              <a:chOff x="3906325" y="1984500"/>
              <a:chExt cx="156075" cy="262825"/>
            </a:xfrm>
          </p:grpSpPr>
          <p:sp>
            <p:nvSpPr>
              <p:cNvPr id="884" name="Google Shape;884;p27"/>
              <p:cNvSpPr/>
              <p:nvPr/>
            </p:nvSpPr>
            <p:spPr>
              <a:xfrm>
                <a:off x="3906325" y="1984500"/>
                <a:ext cx="100825" cy="124200"/>
              </a:xfrm>
              <a:custGeom>
                <a:avLst/>
                <a:gdLst/>
                <a:ahLst/>
                <a:cxnLst/>
                <a:rect l="l" t="t" r="r" b="b"/>
                <a:pathLst>
                  <a:path w="4033" h="4968" extrusionOk="0">
                    <a:moveTo>
                      <a:pt x="2901" y="4968"/>
                    </a:moveTo>
                    <a:lnTo>
                      <a:pt x="1524" y="4673"/>
                    </a:lnTo>
                    <a:lnTo>
                      <a:pt x="0" y="1771"/>
                    </a:lnTo>
                    <a:lnTo>
                      <a:pt x="737" y="886"/>
                    </a:lnTo>
                    <a:lnTo>
                      <a:pt x="2508" y="1181"/>
                    </a:lnTo>
                    <a:lnTo>
                      <a:pt x="2655" y="345"/>
                    </a:lnTo>
                    <a:lnTo>
                      <a:pt x="3442" y="0"/>
                    </a:lnTo>
                    <a:lnTo>
                      <a:pt x="4033" y="443"/>
                    </a:lnTo>
                    <a:close/>
                  </a:path>
                </a:pathLst>
              </a:custGeom>
              <a:solidFill>
                <a:schemeClr val="accent1"/>
              </a:solidFill>
              <a:ln>
                <a:noFill/>
              </a:ln>
            </p:spPr>
          </p:sp>
          <p:sp>
            <p:nvSpPr>
              <p:cNvPr id="885" name="Google Shape;885;p27"/>
              <p:cNvSpPr/>
              <p:nvPr/>
            </p:nvSpPr>
            <p:spPr>
              <a:xfrm>
                <a:off x="3919575" y="1989950"/>
                <a:ext cx="142825" cy="257375"/>
              </a:xfrm>
              <a:custGeom>
                <a:avLst/>
                <a:gdLst/>
                <a:ahLst/>
                <a:cxnLst/>
                <a:rect l="l" t="t" r="r" b="b"/>
                <a:pathLst>
                  <a:path w="5713" h="10295" extrusionOk="0">
                    <a:moveTo>
                      <a:pt x="2867" y="0"/>
                    </a:moveTo>
                    <a:lnTo>
                      <a:pt x="2762" y="105"/>
                    </a:lnTo>
                    <a:lnTo>
                      <a:pt x="2762" y="147"/>
                    </a:lnTo>
                    <a:lnTo>
                      <a:pt x="2679" y="189"/>
                    </a:lnTo>
                    <a:lnTo>
                      <a:pt x="2532" y="147"/>
                    </a:lnTo>
                    <a:lnTo>
                      <a:pt x="2386" y="209"/>
                    </a:lnTo>
                    <a:lnTo>
                      <a:pt x="2386" y="293"/>
                    </a:lnTo>
                    <a:lnTo>
                      <a:pt x="2323" y="419"/>
                    </a:lnTo>
                    <a:lnTo>
                      <a:pt x="2239" y="461"/>
                    </a:lnTo>
                    <a:lnTo>
                      <a:pt x="2281" y="544"/>
                    </a:lnTo>
                    <a:lnTo>
                      <a:pt x="2260" y="628"/>
                    </a:lnTo>
                    <a:lnTo>
                      <a:pt x="2239" y="921"/>
                    </a:lnTo>
                    <a:lnTo>
                      <a:pt x="2281" y="1088"/>
                    </a:lnTo>
                    <a:lnTo>
                      <a:pt x="2344" y="1193"/>
                    </a:lnTo>
                    <a:lnTo>
                      <a:pt x="2281" y="1277"/>
                    </a:lnTo>
                    <a:lnTo>
                      <a:pt x="2177" y="1360"/>
                    </a:lnTo>
                    <a:lnTo>
                      <a:pt x="2072" y="1360"/>
                    </a:lnTo>
                    <a:lnTo>
                      <a:pt x="1967" y="1444"/>
                    </a:lnTo>
                    <a:lnTo>
                      <a:pt x="1905" y="1486"/>
                    </a:lnTo>
                    <a:lnTo>
                      <a:pt x="1821" y="1611"/>
                    </a:lnTo>
                    <a:lnTo>
                      <a:pt x="1674" y="1590"/>
                    </a:lnTo>
                    <a:lnTo>
                      <a:pt x="1507" y="1465"/>
                    </a:lnTo>
                    <a:lnTo>
                      <a:pt x="1381" y="1465"/>
                    </a:lnTo>
                    <a:lnTo>
                      <a:pt x="1298" y="1549"/>
                    </a:lnTo>
                    <a:lnTo>
                      <a:pt x="1151" y="1674"/>
                    </a:lnTo>
                    <a:lnTo>
                      <a:pt x="900" y="1674"/>
                    </a:lnTo>
                    <a:lnTo>
                      <a:pt x="733" y="1590"/>
                    </a:lnTo>
                    <a:lnTo>
                      <a:pt x="670" y="1465"/>
                    </a:lnTo>
                    <a:lnTo>
                      <a:pt x="607" y="1339"/>
                    </a:lnTo>
                    <a:lnTo>
                      <a:pt x="377" y="1130"/>
                    </a:lnTo>
                    <a:lnTo>
                      <a:pt x="293" y="984"/>
                    </a:lnTo>
                    <a:lnTo>
                      <a:pt x="189" y="963"/>
                    </a:lnTo>
                    <a:lnTo>
                      <a:pt x="105" y="1046"/>
                    </a:lnTo>
                    <a:lnTo>
                      <a:pt x="84" y="1151"/>
                    </a:lnTo>
                    <a:lnTo>
                      <a:pt x="105" y="1214"/>
                    </a:lnTo>
                    <a:lnTo>
                      <a:pt x="84" y="1256"/>
                    </a:lnTo>
                    <a:lnTo>
                      <a:pt x="42" y="1214"/>
                    </a:lnTo>
                    <a:lnTo>
                      <a:pt x="1" y="1256"/>
                    </a:lnTo>
                    <a:lnTo>
                      <a:pt x="105" y="1360"/>
                    </a:lnTo>
                    <a:lnTo>
                      <a:pt x="273" y="1423"/>
                    </a:lnTo>
                    <a:lnTo>
                      <a:pt x="482" y="1674"/>
                    </a:lnTo>
                    <a:lnTo>
                      <a:pt x="628" y="1779"/>
                    </a:lnTo>
                    <a:lnTo>
                      <a:pt x="879" y="1800"/>
                    </a:lnTo>
                    <a:lnTo>
                      <a:pt x="942" y="1841"/>
                    </a:lnTo>
                    <a:lnTo>
                      <a:pt x="1026" y="1883"/>
                    </a:lnTo>
                    <a:lnTo>
                      <a:pt x="1130" y="2009"/>
                    </a:lnTo>
                    <a:lnTo>
                      <a:pt x="1193" y="2113"/>
                    </a:lnTo>
                    <a:lnTo>
                      <a:pt x="1298" y="2113"/>
                    </a:lnTo>
                    <a:lnTo>
                      <a:pt x="1402" y="2239"/>
                    </a:lnTo>
                    <a:lnTo>
                      <a:pt x="1465" y="2239"/>
                    </a:lnTo>
                    <a:lnTo>
                      <a:pt x="1528" y="2323"/>
                    </a:lnTo>
                    <a:lnTo>
                      <a:pt x="1465" y="2427"/>
                    </a:lnTo>
                    <a:lnTo>
                      <a:pt x="1507" y="2574"/>
                    </a:lnTo>
                    <a:lnTo>
                      <a:pt x="1444" y="2720"/>
                    </a:lnTo>
                    <a:lnTo>
                      <a:pt x="1444" y="2825"/>
                    </a:lnTo>
                    <a:lnTo>
                      <a:pt x="1612" y="2825"/>
                    </a:lnTo>
                    <a:lnTo>
                      <a:pt x="1633" y="2950"/>
                    </a:lnTo>
                    <a:lnTo>
                      <a:pt x="1591" y="3034"/>
                    </a:lnTo>
                    <a:lnTo>
                      <a:pt x="1612" y="3181"/>
                    </a:lnTo>
                    <a:lnTo>
                      <a:pt x="1653" y="3285"/>
                    </a:lnTo>
                    <a:lnTo>
                      <a:pt x="1695" y="3494"/>
                    </a:lnTo>
                    <a:lnTo>
                      <a:pt x="1653" y="3599"/>
                    </a:lnTo>
                    <a:lnTo>
                      <a:pt x="1695" y="3683"/>
                    </a:lnTo>
                    <a:lnTo>
                      <a:pt x="1695" y="3913"/>
                    </a:lnTo>
                    <a:lnTo>
                      <a:pt x="1653" y="3997"/>
                    </a:lnTo>
                    <a:lnTo>
                      <a:pt x="1716" y="4143"/>
                    </a:lnTo>
                    <a:lnTo>
                      <a:pt x="1821" y="4185"/>
                    </a:lnTo>
                    <a:lnTo>
                      <a:pt x="1925" y="4394"/>
                    </a:lnTo>
                    <a:lnTo>
                      <a:pt x="1967" y="4478"/>
                    </a:lnTo>
                    <a:lnTo>
                      <a:pt x="1967" y="4603"/>
                    </a:lnTo>
                    <a:lnTo>
                      <a:pt x="1988" y="4645"/>
                    </a:lnTo>
                    <a:lnTo>
                      <a:pt x="2093" y="4645"/>
                    </a:lnTo>
                    <a:lnTo>
                      <a:pt x="2197" y="4750"/>
                    </a:lnTo>
                    <a:lnTo>
                      <a:pt x="2407" y="4750"/>
                    </a:lnTo>
                    <a:lnTo>
                      <a:pt x="2574" y="4875"/>
                    </a:lnTo>
                    <a:lnTo>
                      <a:pt x="2490" y="4938"/>
                    </a:lnTo>
                    <a:lnTo>
                      <a:pt x="2553" y="5022"/>
                    </a:lnTo>
                    <a:lnTo>
                      <a:pt x="2553" y="5189"/>
                    </a:lnTo>
                    <a:lnTo>
                      <a:pt x="2490" y="5231"/>
                    </a:lnTo>
                    <a:lnTo>
                      <a:pt x="2679" y="5378"/>
                    </a:lnTo>
                    <a:lnTo>
                      <a:pt x="2553" y="5357"/>
                    </a:lnTo>
                    <a:lnTo>
                      <a:pt x="2490" y="5378"/>
                    </a:lnTo>
                    <a:lnTo>
                      <a:pt x="2658" y="5524"/>
                    </a:lnTo>
                    <a:lnTo>
                      <a:pt x="2658" y="5587"/>
                    </a:lnTo>
                    <a:lnTo>
                      <a:pt x="2469" y="5482"/>
                    </a:lnTo>
                    <a:lnTo>
                      <a:pt x="2302" y="5482"/>
                    </a:lnTo>
                    <a:lnTo>
                      <a:pt x="2156" y="5587"/>
                    </a:lnTo>
                    <a:lnTo>
                      <a:pt x="2156" y="5691"/>
                    </a:lnTo>
                    <a:lnTo>
                      <a:pt x="2051" y="5796"/>
                    </a:lnTo>
                    <a:lnTo>
                      <a:pt x="2051" y="5880"/>
                    </a:lnTo>
                    <a:lnTo>
                      <a:pt x="1988" y="5901"/>
                    </a:lnTo>
                    <a:lnTo>
                      <a:pt x="1821" y="6089"/>
                    </a:lnTo>
                    <a:lnTo>
                      <a:pt x="1779" y="6277"/>
                    </a:lnTo>
                    <a:lnTo>
                      <a:pt x="1737" y="6298"/>
                    </a:lnTo>
                    <a:lnTo>
                      <a:pt x="1716" y="6256"/>
                    </a:lnTo>
                    <a:lnTo>
                      <a:pt x="1653" y="6256"/>
                    </a:lnTo>
                    <a:lnTo>
                      <a:pt x="1716" y="6361"/>
                    </a:lnTo>
                    <a:lnTo>
                      <a:pt x="1674" y="6445"/>
                    </a:lnTo>
                    <a:lnTo>
                      <a:pt x="1549" y="6445"/>
                    </a:lnTo>
                    <a:lnTo>
                      <a:pt x="1465" y="6549"/>
                    </a:lnTo>
                    <a:lnTo>
                      <a:pt x="1507" y="6717"/>
                    </a:lnTo>
                    <a:lnTo>
                      <a:pt x="1570" y="6759"/>
                    </a:lnTo>
                    <a:lnTo>
                      <a:pt x="1444" y="6717"/>
                    </a:lnTo>
                    <a:lnTo>
                      <a:pt x="1402" y="6654"/>
                    </a:lnTo>
                    <a:lnTo>
                      <a:pt x="1319" y="6696"/>
                    </a:lnTo>
                    <a:lnTo>
                      <a:pt x="1256" y="6821"/>
                    </a:lnTo>
                    <a:lnTo>
                      <a:pt x="1298" y="6884"/>
                    </a:lnTo>
                    <a:lnTo>
                      <a:pt x="1214" y="6842"/>
                    </a:lnTo>
                    <a:lnTo>
                      <a:pt x="1193" y="6905"/>
                    </a:lnTo>
                    <a:lnTo>
                      <a:pt x="1256" y="6968"/>
                    </a:lnTo>
                    <a:lnTo>
                      <a:pt x="1256" y="7031"/>
                    </a:lnTo>
                    <a:lnTo>
                      <a:pt x="1193" y="7114"/>
                    </a:lnTo>
                    <a:lnTo>
                      <a:pt x="1151" y="7156"/>
                    </a:lnTo>
                    <a:lnTo>
                      <a:pt x="1047" y="7219"/>
                    </a:lnTo>
                    <a:lnTo>
                      <a:pt x="1005" y="7177"/>
                    </a:lnTo>
                    <a:lnTo>
                      <a:pt x="984" y="7135"/>
                    </a:lnTo>
                    <a:lnTo>
                      <a:pt x="900" y="7114"/>
                    </a:lnTo>
                    <a:lnTo>
                      <a:pt x="817" y="7135"/>
                    </a:lnTo>
                    <a:lnTo>
                      <a:pt x="837" y="7240"/>
                    </a:lnTo>
                    <a:lnTo>
                      <a:pt x="796" y="7282"/>
                    </a:lnTo>
                    <a:lnTo>
                      <a:pt x="837" y="7386"/>
                    </a:lnTo>
                    <a:lnTo>
                      <a:pt x="796" y="7491"/>
                    </a:lnTo>
                    <a:lnTo>
                      <a:pt x="733" y="7533"/>
                    </a:lnTo>
                    <a:lnTo>
                      <a:pt x="691" y="7637"/>
                    </a:lnTo>
                    <a:lnTo>
                      <a:pt x="733" y="7742"/>
                    </a:lnTo>
                    <a:lnTo>
                      <a:pt x="775" y="7763"/>
                    </a:lnTo>
                    <a:lnTo>
                      <a:pt x="733" y="7867"/>
                    </a:lnTo>
                    <a:lnTo>
                      <a:pt x="775" y="7951"/>
                    </a:lnTo>
                    <a:lnTo>
                      <a:pt x="858" y="7909"/>
                    </a:lnTo>
                    <a:lnTo>
                      <a:pt x="900" y="7972"/>
                    </a:lnTo>
                    <a:lnTo>
                      <a:pt x="879" y="8098"/>
                    </a:lnTo>
                    <a:lnTo>
                      <a:pt x="837" y="8160"/>
                    </a:lnTo>
                    <a:lnTo>
                      <a:pt x="879" y="8265"/>
                    </a:lnTo>
                    <a:lnTo>
                      <a:pt x="837" y="8307"/>
                    </a:lnTo>
                    <a:lnTo>
                      <a:pt x="942" y="8495"/>
                    </a:lnTo>
                    <a:lnTo>
                      <a:pt x="1005" y="8537"/>
                    </a:lnTo>
                    <a:lnTo>
                      <a:pt x="942" y="8621"/>
                    </a:lnTo>
                    <a:lnTo>
                      <a:pt x="1026" y="8746"/>
                    </a:lnTo>
                    <a:lnTo>
                      <a:pt x="942" y="8788"/>
                    </a:lnTo>
                    <a:lnTo>
                      <a:pt x="984" y="8955"/>
                    </a:lnTo>
                    <a:lnTo>
                      <a:pt x="942" y="9039"/>
                    </a:lnTo>
                    <a:lnTo>
                      <a:pt x="942" y="9269"/>
                    </a:lnTo>
                    <a:lnTo>
                      <a:pt x="1005" y="9353"/>
                    </a:lnTo>
                    <a:lnTo>
                      <a:pt x="942" y="9479"/>
                    </a:lnTo>
                    <a:lnTo>
                      <a:pt x="942" y="9562"/>
                    </a:lnTo>
                    <a:lnTo>
                      <a:pt x="1005" y="9625"/>
                    </a:lnTo>
                    <a:lnTo>
                      <a:pt x="1151" y="9541"/>
                    </a:lnTo>
                    <a:lnTo>
                      <a:pt x="1214" y="9583"/>
                    </a:lnTo>
                    <a:lnTo>
                      <a:pt x="1235" y="9520"/>
                    </a:lnTo>
                    <a:lnTo>
                      <a:pt x="1361" y="9646"/>
                    </a:lnTo>
                    <a:lnTo>
                      <a:pt x="1444" y="9625"/>
                    </a:lnTo>
                    <a:lnTo>
                      <a:pt x="1528" y="9688"/>
                    </a:lnTo>
                    <a:lnTo>
                      <a:pt x="1674" y="9667"/>
                    </a:lnTo>
                    <a:lnTo>
                      <a:pt x="1737" y="9688"/>
                    </a:lnTo>
                    <a:lnTo>
                      <a:pt x="1674" y="9772"/>
                    </a:lnTo>
                    <a:lnTo>
                      <a:pt x="1737" y="9772"/>
                    </a:lnTo>
                    <a:lnTo>
                      <a:pt x="1863" y="9667"/>
                    </a:lnTo>
                    <a:lnTo>
                      <a:pt x="1863" y="9751"/>
                    </a:lnTo>
                    <a:lnTo>
                      <a:pt x="1779" y="9855"/>
                    </a:lnTo>
                    <a:lnTo>
                      <a:pt x="1946" y="10064"/>
                    </a:lnTo>
                    <a:lnTo>
                      <a:pt x="1967" y="10148"/>
                    </a:lnTo>
                    <a:lnTo>
                      <a:pt x="1946" y="10274"/>
                    </a:lnTo>
                    <a:lnTo>
                      <a:pt x="1967" y="10295"/>
                    </a:lnTo>
                    <a:lnTo>
                      <a:pt x="2030" y="10148"/>
                    </a:lnTo>
                    <a:lnTo>
                      <a:pt x="2114" y="10106"/>
                    </a:lnTo>
                    <a:lnTo>
                      <a:pt x="2135" y="10190"/>
                    </a:lnTo>
                    <a:lnTo>
                      <a:pt x="2239" y="10148"/>
                    </a:lnTo>
                    <a:lnTo>
                      <a:pt x="2323" y="10148"/>
                    </a:lnTo>
                    <a:lnTo>
                      <a:pt x="2490" y="10002"/>
                    </a:lnTo>
                    <a:lnTo>
                      <a:pt x="2595" y="10002"/>
                    </a:lnTo>
                    <a:lnTo>
                      <a:pt x="2825" y="9855"/>
                    </a:lnTo>
                    <a:lnTo>
                      <a:pt x="2867" y="9792"/>
                    </a:lnTo>
                    <a:lnTo>
                      <a:pt x="3014" y="9855"/>
                    </a:lnTo>
                    <a:lnTo>
                      <a:pt x="3118" y="9834"/>
                    </a:lnTo>
                    <a:lnTo>
                      <a:pt x="3223" y="9688"/>
                    </a:lnTo>
                    <a:lnTo>
                      <a:pt x="3244" y="9751"/>
                    </a:lnTo>
                    <a:lnTo>
                      <a:pt x="3202" y="9855"/>
                    </a:lnTo>
                    <a:lnTo>
                      <a:pt x="3244" y="9876"/>
                    </a:lnTo>
                    <a:lnTo>
                      <a:pt x="3306" y="9751"/>
                    </a:lnTo>
                    <a:lnTo>
                      <a:pt x="3348" y="9772"/>
                    </a:lnTo>
                    <a:lnTo>
                      <a:pt x="3306" y="9646"/>
                    </a:lnTo>
                    <a:lnTo>
                      <a:pt x="3348" y="9583"/>
                    </a:lnTo>
                    <a:lnTo>
                      <a:pt x="3411" y="9688"/>
                    </a:lnTo>
                    <a:lnTo>
                      <a:pt x="3453" y="9688"/>
                    </a:lnTo>
                    <a:lnTo>
                      <a:pt x="3495" y="9625"/>
                    </a:lnTo>
                    <a:lnTo>
                      <a:pt x="3537" y="9751"/>
                    </a:lnTo>
                    <a:lnTo>
                      <a:pt x="3620" y="9730"/>
                    </a:lnTo>
                    <a:lnTo>
                      <a:pt x="3620" y="9646"/>
                    </a:lnTo>
                    <a:lnTo>
                      <a:pt x="3662" y="9667"/>
                    </a:lnTo>
                    <a:lnTo>
                      <a:pt x="3704" y="9730"/>
                    </a:lnTo>
                    <a:lnTo>
                      <a:pt x="3767" y="9646"/>
                    </a:lnTo>
                    <a:lnTo>
                      <a:pt x="3934" y="9625"/>
                    </a:lnTo>
                    <a:lnTo>
                      <a:pt x="4018" y="9688"/>
                    </a:lnTo>
                    <a:lnTo>
                      <a:pt x="4206" y="9667"/>
                    </a:lnTo>
                    <a:lnTo>
                      <a:pt x="4206" y="9625"/>
                    </a:lnTo>
                    <a:lnTo>
                      <a:pt x="4143" y="9562"/>
                    </a:lnTo>
                    <a:lnTo>
                      <a:pt x="4206" y="9541"/>
                    </a:lnTo>
                    <a:lnTo>
                      <a:pt x="4269" y="9562"/>
                    </a:lnTo>
                    <a:lnTo>
                      <a:pt x="4311" y="9646"/>
                    </a:lnTo>
                    <a:lnTo>
                      <a:pt x="4415" y="9667"/>
                    </a:lnTo>
                    <a:lnTo>
                      <a:pt x="4457" y="9562"/>
                    </a:lnTo>
                    <a:lnTo>
                      <a:pt x="4436" y="9416"/>
                    </a:lnTo>
                    <a:lnTo>
                      <a:pt x="4687" y="9144"/>
                    </a:lnTo>
                    <a:lnTo>
                      <a:pt x="4876" y="9123"/>
                    </a:lnTo>
                    <a:lnTo>
                      <a:pt x="5043" y="8872"/>
                    </a:lnTo>
                    <a:lnTo>
                      <a:pt x="5190" y="8621"/>
                    </a:lnTo>
                    <a:lnTo>
                      <a:pt x="5315" y="8349"/>
                    </a:lnTo>
                    <a:lnTo>
                      <a:pt x="5566" y="7951"/>
                    </a:lnTo>
                    <a:lnTo>
                      <a:pt x="5713" y="7533"/>
                    </a:lnTo>
                    <a:lnTo>
                      <a:pt x="5692" y="7344"/>
                    </a:lnTo>
                    <a:lnTo>
                      <a:pt x="5420" y="7051"/>
                    </a:lnTo>
                    <a:lnTo>
                      <a:pt x="5273" y="7010"/>
                    </a:lnTo>
                    <a:lnTo>
                      <a:pt x="5001" y="6633"/>
                    </a:lnTo>
                    <a:lnTo>
                      <a:pt x="5064" y="6466"/>
                    </a:lnTo>
                    <a:lnTo>
                      <a:pt x="5169" y="6298"/>
                    </a:lnTo>
                    <a:lnTo>
                      <a:pt x="5169" y="6110"/>
                    </a:lnTo>
                    <a:lnTo>
                      <a:pt x="4980" y="5984"/>
                    </a:lnTo>
                    <a:lnTo>
                      <a:pt x="4938" y="5859"/>
                    </a:lnTo>
                    <a:lnTo>
                      <a:pt x="4938" y="5650"/>
                    </a:lnTo>
                    <a:lnTo>
                      <a:pt x="4980" y="5587"/>
                    </a:lnTo>
                    <a:lnTo>
                      <a:pt x="4938" y="5482"/>
                    </a:lnTo>
                    <a:lnTo>
                      <a:pt x="4792" y="5461"/>
                    </a:lnTo>
                    <a:lnTo>
                      <a:pt x="4729" y="5357"/>
                    </a:lnTo>
                    <a:lnTo>
                      <a:pt x="4729" y="5168"/>
                    </a:lnTo>
                    <a:lnTo>
                      <a:pt x="4792" y="5064"/>
                    </a:lnTo>
                    <a:lnTo>
                      <a:pt x="4687" y="5043"/>
                    </a:lnTo>
                    <a:lnTo>
                      <a:pt x="4687" y="4938"/>
                    </a:lnTo>
                    <a:lnTo>
                      <a:pt x="4729" y="4582"/>
                    </a:lnTo>
                    <a:lnTo>
                      <a:pt x="4834" y="4541"/>
                    </a:lnTo>
                    <a:lnTo>
                      <a:pt x="4562" y="3955"/>
                    </a:lnTo>
                    <a:lnTo>
                      <a:pt x="4332" y="3494"/>
                    </a:lnTo>
                    <a:lnTo>
                      <a:pt x="4269" y="3348"/>
                    </a:lnTo>
                    <a:lnTo>
                      <a:pt x="4143" y="3181"/>
                    </a:lnTo>
                    <a:lnTo>
                      <a:pt x="4248" y="2929"/>
                    </a:lnTo>
                    <a:lnTo>
                      <a:pt x="4353" y="2741"/>
                    </a:lnTo>
                    <a:lnTo>
                      <a:pt x="4415" y="2553"/>
                    </a:lnTo>
                    <a:lnTo>
                      <a:pt x="4332" y="2490"/>
                    </a:lnTo>
                    <a:lnTo>
                      <a:pt x="4060" y="2323"/>
                    </a:lnTo>
                    <a:lnTo>
                      <a:pt x="4018" y="2218"/>
                    </a:lnTo>
                    <a:lnTo>
                      <a:pt x="3934" y="2093"/>
                    </a:lnTo>
                    <a:lnTo>
                      <a:pt x="3767" y="2009"/>
                    </a:lnTo>
                    <a:lnTo>
                      <a:pt x="3704" y="2009"/>
                    </a:lnTo>
                    <a:lnTo>
                      <a:pt x="3599" y="1758"/>
                    </a:lnTo>
                    <a:lnTo>
                      <a:pt x="3516" y="1653"/>
                    </a:lnTo>
                    <a:lnTo>
                      <a:pt x="3558" y="1465"/>
                    </a:lnTo>
                    <a:lnTo>
                      <a:pt x="3599" y="1297"/>
                    </a:lnTo>
                    <a:lnTo>
                      <a:pt x="3495" y="1277"/>
                    </a:lnTo>
                    <a:lnTo>
                      <a:pt x="3599" y="1235"/>
                    </a:lnTo>
                    <a:lnTo>
                      <a:pt x="3746" y="1172"/>
                    </a:lnTo>
                    <a:lnTo>
                      <a:pt x="3725" y="942"/>
                    </a:lnTo>
                    <a:lnTo>
                      <a:pt x="3830" y="774"/>
                    </a:lnTo>
                    <a:lnTo>
                      <a:pt x="3850" y="649"/>
                    </a:lnTo>
                    <a:lnTo>
                      <a:pt x="3746" y="523"/>
                    </a:lnTo>
                    <a:lnTo>
                      <a:pt x="3725" y="419"/>
                    </a:lnTo>
                    <a:lnTo>
                      <a:pt x="3537" y="398"/>
                    </a:lnTo>
                    <a:lnTo>
                      <a:pt x="3411" y="335"/>
                    </a:lnTo>
                    <a:lnTo>
                      <a:pt x="3327" y="251"/>
                    </a:lnTo>
                    <a:lnTo>
                      <a:pt x="3202" y="84"/>
                    </a:lnTo>
                    <a:lnTo>
                      <a:pt x="309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6" name="Google Shape;886;p27"/>
            <p:cNvGrpSpPr/>
            <p:nvPr/>
          </p:nvGrpSpPr>
          <p:grpSpPr>
            <a:xfrm>
              <a:off x="-4550319" y="2755577"/>
              <a:ext cx="1188395" cy="994514"/>
              <a:chOff x="1397225" y="1637375"/>
              <a:chExt cx="1401575" cy="1228250"/>
            </a:xfrm>
          </p:grpSpPr>
          <p:sp>
            <p:nvSpPr>
              <p:cNvPr id="887" name="Google Shape;887;p27"/>
              <p:cNvSpPr/>
              <p:nvPr/>
            </p:nvSpPr>
            <p:spPr>
              <a:xfrm>
                <a:off x="2050925" y="2362200"/>
                <a:ext cx="747875" cy="497225"/>
              </a:xfrm>
              <a:custGeom>
                <a:avLst/>
                <a:gdLst/>
                <a:ahLst/>
                <a:cxnLst/>
                <a:rect l="l" t="t" r="r" b="b"/>
                <a:pathLst>
                  <a:path w="29915" h="19889" extrusionOk="0">
                    <a:moveTo>
                      <a:pt x="107" y="1186"/>
                    </a:moveTo>
                    <a:lnTo>
                      <a:pt x="0" y="0"/>
                    </a:lnTo>
                    <a:lnTo>
                      <a:pt x="15577" y="1563"/>
                    </a:lnTo>
                    <a:lnTo>
                      <a:pt x="26519" y="5336"/>
                    </a:lnTo>
                    <a:lnTo>
                      <a:pt x="27435" y="5444"/>
                    </a:lnTo>
                    <a:lnTo>
                      <a:pt x="28783" y="4420"/>
                    </a:lnTo>
                    <a:lnTo>
                      <a:pt x="29753" y="4527"/>
                    </a:lnTo>
                    <a:lnTo>
                      <a:pt x="29915" y="6198"/>
                    </a:lnTo>
                    <a:lnTo>
                      <a:pt x="26465" y="6899"/>
                    </a:lnTo>
                    <a:lnTo>
                      <a:pt x="11157" y="16062"/>
                    </a:lnTo>
                    <a:lnTo>
                      <a:pt x="10295" y="18649"/>
                    </a:lnTo>
                    <a:lnTo>
                      <a:pt x="10295" y="19889"/>
                    </a:lnTo>
                    <a:lnTo>
                      <a:pt x="2803" y="15846"/>
                    </a:lnTo>
                    <a:lnTo>
                      <a:pt x="1347" y="14876"/>
                    </a:lnTo>
                    <a:lnTo>
                      <a:pt x="0" y="14607"/>
                    </a:lnTo>
                    <a:lnTo>
                      <a:pt x="916" y="11642"/>
                    </a:lnTo>
                    <a:lnTo>
                      <a:pt x="1725" y="3881"/>
                    </a:lnTo>
                    <a:close/>
                  </a:path>
                </a:pathLst>
              </a:custGeom>
              <a:solidFill>
                <a:schemeClr val="dk2"/>
              </a:solidFill>
              <a:ln>
                <a:noFill/>
              </a:ln>
            </p:spPr>
          </p:sp>
          <p:grpSp>
            <p:nvGrpSpPr>
              <p:cNvPr id="888" name="Google Shape;888;p27"/>
              <p:cNvGrpSpPr/>
              <p:nvPr/>
            </p:nvGrpSpPr>
            <p:grpSpPr>
              <a:xfrm>
                <a:off x="1397225" y="1637375"/>
                <a:ext cx="1398775" cy="1228250"/>
                <a:chOff x="1397225" y="1637375"/>
                <a:chExt cx="1398775" cy="1228250"/>
              </a:xfrm>
            </p:grpSpPr>
            <p:sp>
              <p:nvSpPr>
                <p:cNvPr id="889" name="Google Shape;889;p27"/>
                <p:cNvSpPr/>
                <p:nvPr/>
              </p:nvSpPr>
              <p:spPr>
                <a:xfrm>
                  <a:off x="1397225" y="1637375"/>
                  <a:ext cx="692600" cy="594250"/>
                </a:xfrm>
                <a:custGeom>
                  <a:avLst/>
                  <a:gdLst/>
                  <a:ahLst/>
                  <a:cxnLst/>
                  <a:rect l="l" t="t" r="r" b="b"/>
                  <a:pathLst>
                    <a:path w="27704" h="23770" extrusionOk="0">
                      <a:moveTo>
                        <a:pt x="14864" y="15547"/>
                      </a:moveTo>
                      <a:lnTo>
                        <a:pt x="14836" y="15589"/>
                      </a:lnTo>
                      <a:lnTo>
                        <a:pt x="14836" y="15568"/>
                      </a:lnTo>
                      <a:lnTo>
                        <a:pt x="14864" y="15547"/>
                      </a:lnTo>
                      <a:close/>
                      <a:moveTo>
                        <a:pt x="19460" y="16760"/>
                      </a:moveTo>
                      <a:lnTo>
                        <a:pt x="19523" y="16823"/>
                      </a:lnTo>
                      <a:lnTo>
                        <a:pt x="19460" y="16844"/>
                      </a:lnTo>
                      <a:lnTo>
                        <a:pt x="19460" y="16760"/>
                      </a:lnTo>
                      <a:close/>
                      <a:moveTo>
                        <a:pt x="23686" y="18497"/>
                      </a:moveTo>
                      <a:lnTo>
                        <a:pt x="23624" y="18644"/>
                      </a:lnTo>
                      <a:lnTo>
                        <a:pt x="23561" y="18853"/>
                      </a:lnTo>
                      <a:lnTo>
                        <a:pt x="23582" y="19020"/>
                      </a:lnTo>
                      <a:lnTo>
                        <a:pt x="23477" y="19229"/>
                      </a:lnTo>
                      <a:lnTo>
                        <a:pt x="23477" y="19355"/>
                      </a:lnTo>
                      <a:lnTo>
                        <a:pt x="23519" y="19439"/>
                      </a:lnTo>
                      <a:lnTo>
                        <a:pt x="23393" y="19355"/>
                      </a:lnTo>
                      <a:lnTo>
                        <a:pt x="23393" y="19543"/>
                      </a:lnTo>
                      <a:lnTo>
                        <a:pt x="23393" y="19564"/>
                      </a:lnTo>
                      <a:cubicBezTo>
                        <a:pt x="23352" y="19648"/>
                        <a:pt x="23310" y="19753"/>
                        <a:pt x="23310" y="19836"/>
                      </a:cubicBezTo>
                      <a:lnTo>
                        <a:pt x="23310" y="19962"/>
                      </a:lnTo>
                      <a:lnTo>
                        <a:pt x="23289" y="19941"/>
                      </a:lnTo>
                      <a:lnTo>
                        <a:pt x="23289" y="19836"/>
                      </a:lnTo>
                      <a:lnTo>
                        <a:pt x="23258" y="19791"/>
                      </a:lnTo>
                      <a:lnTo>
                        <a:pt x="23268" y="19773"/>
                      </a:lnTo>
                      <a:lnTo>
                        <a:pt x="23268" y="19627"/>
                      </a:lnTo>
                      <a:lnTo>
                        <a:pt x="23331" y="19543"/>
                      </a:lnTo>
                      <a:lnTo>
                        <a:pt x="23352" y="19250"/>
                      </a:lnTo>
                      <a:lnTo>
                        <a:pt x="23435" y="19020"/>
                      </a:lnTo>
                      <a:lnTo>
                        <a:pt x="23435" y="18790"/>
                      </a:lnTo>
                      <a:lnTo>
                        <a:pt x="23414" y="18623"/>
                      </a:lnTo>
                      <a:lnTo>
                        <a:pt x="23352" y="18539"/>
                      </a:lnTo>
                      <a:lnTo>
                        <a:pt x="23352" y="18518"/>
                      </a:lnTo>
                      <a:lnTo>
                        <a:pt x="23414" y="18539"/>
                      </a:lnTo>
                      <a:lnTo>
                        <a:pt x="23456" y="18685"/>
                      </a:lnTo>
                      <a:lnTo>
                        <a:pt x="23519" y="18706"/>
                      </a:lnTo>
                      <a:lnTo>
                        <a:pt x="23561" y="18581"/>
                      </a:lnTo>
                      <a:lnTo>
                        <a:pt x="23686" y="18497"/>
                      </a:lnTo>
                      <a:close/>
                      <a:moveTo>
                        <a:pt x="23204" y="19889"/>
                      </a:moveTo>
                      <a:lnTo>
                        <a:pt x="23184" y="19941"/>
                      </a:lnTo>
                      <a:lnTo>
                        <a:pt x="23142" y="20297"/>
                      </a:lnTo>
                      <a:lnTo>
                        <a:pt x="23038" y="20464"/>
                      </a:lnTo>
                      <a:lnTo>
                        <a:pt x="23017" y="20631"/>
                      </a:lnTo>
                      <a:lnTo>
                        <a:pt x="23121" y="20694"/>
                      </a:lnTo>
                      <a:lnTo>
                        <a:pt x="23080" y="20778"/>
                      </a:lnTo>
                      <a:lnTo>
                        <a:pt x="23121" y="20841"/>
                      </a:lnTo>
                      <a:lnTo>
                        <a:pt x="22996" y="20841"/>
                      </a:lnTo>
                      <a:lnTo>
                        <a:pt x="22912" y="20924"/>
                      </a:lnTo>
                      <a:lnTo>
                        <a:pt x="22912" y="21050"/>
                      </a:lnTo>
                      <a:cubicBezTo>
                        <a:pt x="22891" y="21050"/>
                        <a:pt x="22870" y="21092"/>
                        <a:pt x="22870" y="21134"/>
                      </a:cubicBezTo>
                      <a:lnTo>
                        <a:pt x="22870" y="21154"/>
                      </a:lnTo>
                      <a:lnTo>
                        <a:pt x="22847" y="21178"/>
                      </a:lnTo>
                      <a:lnTo>
                        <a:pt x="22847" y="21178"/>
                      </a:lnTo>
                      <a:lnTo>
                        <a:pt x="22849" y="21154"/>
                      </a:lnTo>
                      <a:lnTo>
                        <a:pt x="22849" y="20945"/>
                      </a:lnTo>
                      <a:lnTo>
                        <a:pt x="22828" y="20882"/>
                      </a:lnTo>
                      <a:cubicBezTo>
                        <a:pt x="22828" y="20820"/>
                        <a:pt x="22849" y="20778"/>
                        <a:pt x="22849" y="20736"/>
                      </a:cubicBezTo>
                      <a:lnTo>
                        <a:pt x="22891" y="20778"/>
                      </a:lnTo>
                      <a:lnTo>
                        <a:pt x="22954" y="20778"/>
                      </a:lnTo>
                      <a:lnTo>
                        <a:pt x="22954" y="20610"/>
                      </a:lnTo>
                      <a:lnTo>
                        <a:pt x="23017" y="20569"/>
                      </a:lnTo>
                      <a:lnTo>
                        <a:pt x="22954" y="20485"/>
                      </a:lnTo>
                      <a:lnTo>
                        <a:pt x="22828" y="20464"/>
                      </a:lnTo>
                      <a:lnTo>
                        <a:pt x="22828" y="20380"/>
                      </a:lnTo>
                      <a:lnTo>
                        <a:pt x="22703" y="20150"/>
                      </a:lnTo>
                      <a:lnTo>
                        <a:pt x="22703" y="20108"/>
                      </a:lnTo>
                      <a:lnTo>
                        <a:pt x="22828" y="20255"/>
                      </a:lnTo>
                      <a:lnTo>
                        <a:pt x="22912" y="20380"/>
                      </a:lnTo>
                      <a:lnTo>
                        <a:pt x="22996" y="20401"/>
                      </a:lnTo>
                      <a:lnTo>
                        <a:pt x="23038" y="20359"/>
                      </a:lnTo>
                      <a:lnTo>
                        <a:pt x="23017" y="20276"/>
                      </a:lnTo>
                      <a:lnTo>
                        <a:pt x="23121" y="20255"/>
                      </a:lnTo>
                      <a:lnTo>
                        <a:pt x="23121" y="20171"/>
                      </a:lnTo>
                      <a:lnTo>
                        <a:pt x="23059" y="20108"/>
                      </a:lnTo>
                      <a:cubicBezTo>
                        <a:pt x="23101" y="20066"/>
                        <a:pt x="23121" y="19983"/>
                        <a:pt x="23142" y="19941"/>
                      </a:cubicBezTo>
                      <a:lnTo>
                        <a:pt x="23163" y="19962"/>
                      </a:lnTo>
                      <a:lnTo>
                        <a:pt x="23204" y="19889"/>
                      </a:lnTo>
                      <a:close/>
                      <a:moveTo>
                        <a:pt x="23519" y="19836"/>
                      </a:moveTo>
                      <a:lnTo>
                        <a:pt x="23540" y="19962"/>
                      </a:lnTo>
                      <a:lnTo>
                        <a:pt x="23582" y="19962"/>
                      </a:lnTo>
                      <a:lnTo>
                        <a:pt x="23582" y="20087"/>
                      </a:lnTo>
                      <a:lnTo>
                        <a:pt x="23665" y="20171"/>
                      </a:lnTo>
                      <a:lnTo>
                        <a:pt x="23728" y="20108"/>
                      </a:lnTo>
                      <a:lnTo>
                        <a:pt x="23770" y="20150"/>
                      </a:lnTo>
                      <a:lnTo>
                        <a:pt x="23875" y="20087"/>
                      </a:lnTo>
                      <a:lnTo>
                        <a:pt x="24021" y="20087"/>
                      </a:lnTo>
                      <a:lnTo>
                        <a:pt x="24021" y="20108"/>
                      </a:lnTo>
                      <a:lnTo>
                        <a:pt x="23854" y="20213"/>
                      </a:lnTo>
                      <a:lnTo>
                        <a:pt x="23812" y="20255"/>
                      </a:lnTo>
                      <a:lnTo>
                        <a:pt x="23812" y="20297"/>
                      </a:lnTo>
                      <a:lnTo>
                        <a:pt x="23875" y="20359"/>
                      </a:lnTo>
                      <a:lnTo>
                        <a:pt x="23854" y="20401"/>
                      </a:lnTo>
                      <a:lnTo>
                        <a:pt x="23770" y="20401"/>
                      </a:lnTo>
                      <a:lnTo>
                        <a:pt x="23770" y="20464"/>
                      </a:lnTo>
                      <a:lnTo>
                        <a:pt x="23854" y="20590"/>
                      </a:lnTo>
                      <a:lnTo>
                        <a:pt x="23854" y="20694"/>
                      </a:lnTo>
                      <a:lnTo>
                        <a:pt x="23812" y="20715"/>
                      </a:lnTo>
                      <a:lnTo>
                        <a:pt x="23728" y="20631"/>
                      </a:lnTo>
                      <a:lnTo>
                        <a:pt x="23665" y="20548"/>
                      </a:lnTo>
                      <a:lnTo>
                        <a:pt x="23645" y="20610"/>
                      </a:lnTo>
                      <a:lnTo>
                        <a:pt x="23665" y="20694"/>
                      </a:lnTo>
                      <a:lnTo>
                        <a:pt x="23624" y="20757"/>
                      </a:lnTo>
                      <a:lnTo>
                        <a:pt x="23624" y="20903"/>
                      </a:lnTo>
                      <a:lnTo>
                        <a:pt x="23645" y="20924"/>
                      </a:lnTo>
                      <a:cubicBezTo>
                        <a:pt x="23629" y="20919"/>
                        <a:pt x="23614" y="20916"/>
                        <a:pt x="23601" y="20916"/>
                      </a:cubicBezTo>
                      <a:cubicBezTo>
                        <a:pt x="23562" y="20916"/>
                        <a:pt x="23535" y="20940"/>
                        <a:pt x="23519" y="20987"/>
                      </a:cubicBezTo>
                      <a:cubicBezTo>
                        <a:pt x="23456" y="21071"/>
                        <a:pt x="23414" y="21154"/>
                        <a:pt x="23373" y="21259"/>
                      </a:cubicBezTo>
                      <a:lnTo>
                        <a:pt x="23268" y="21154"/>
                      </a:lnTo>
                      <a:lnTo>
                        <a:pt x="23121" y="21154"/>
                      </a:lnTo>
                      <a:lnTo>
                        <a:pt x="23121" y="21238"/>
                      </a:lnTo>
                      <a:lnTo>
                        <a:pt x="23163" y="21322"/>
                      </a:lnTo>
                      <a:lnTo>
                        <a:pt x="23142" y="21426"/>
                      </a:lnTo>
                      <a:lnTo>
                        <a:pt x="23247" y="21468"/>
                      </a:lnTo>
                      <a:lnTo>
                        <a:pt x="23205" y="21552"/>
                      </a:lnTo>
                      <a:lnTo>
                        <a:pt x="23121" y="21552"/>
                      </a:lnTo>
                      <a:lnTo>
                        <a:pt x="23101" y="21531"/>
                      </a:lnTo>
                      <a:lnTo>
                        <a:pt x="23038" y="21615"/>
                      </a:lnTo>
                      <a:lnTo>
                        <a:pt x="23038" y="21531"/>
                      </a:lnTo>
                      <a:lnTo>
                        <a:pt x="23101" y="21447"/>
                      </a:lnTo>
                      <a:lnTo>
                        <a:pt x="22996" y="21322"/>
                      </a:lnTo>
                      <a:cubicBezTo>
                        <a:pt x="22996" y="21259"/>
                        <a:pt x="22996" y="21196"/>
                        <a:pt x="23017" y="21134"/>
                      </a:cubicBezTo>
                      <a:lnTo>
                        <a:pt x="23163" y="21050"/>
                      </a:lnTo>
                      <a:lnTo>
                        <a:pt x="23205" y="20882"/>
                      </a:lnTo>
                      <a:lnTo>
                        <a:pt x="23268" y="20903"/>
                      </a:lnTo>
                      <a:lnTo>
                        <a:pt x="23331" y="20841"/>
                      </a:lnTo>
                      <a:lnTo>
                        <a:pt x="23331" y="20736"/>
                      </a:lnTo>
                      <a:lnTo>
                        <a:pt x="23352" y="20673"/>
                      </a:lnTo>
                      <a:lnTo>
                        <a:pt x="23352" y="20276"/>
                      </a:lnTo>
                      <a:lnTo>
                        <a:pt x="23373" y="20171"/>
                      </a:lnTo>
                      <a:lnTo>
                        <a:pt x="23435" y="20401"/>
                      </a:lnTo>
                      <a:lnTo>
                        <a:pt x="23414" y="20673"/>
                      </a:lnTo>
                      <a:lnTo>
                        <a:pt x="23456" y="20694"/>
                      </a:lnTo>
                      <a:lnTo>
                        <a:pt x="23540" y="20527"/>
                      </a:lnTo>
                      <a:lnTo>
                        <a:pt x="23519" y="20108"/>
                      </a:lnTo>
                      <a:lnTo>
                        <a:pt x="23435" y="20004"/>
                      </a:lnTo>
                      <a:cubicBezTo>
                        <a:pt x="23456" y="19983"/>
                        <a:pt x="23456" y="19941"/>
                        <a:pt x="23498" y="19899"/>
                      </a:cubicBezTo>
                      <a:cubicBezTo>
                        <a:pt x="23519" y="19878"/>
                        <a:pt x="23519" y="19857"/>
                        <a:pt x="23519" y="19836"/>
                      </a:cubicBezTo>
                      <a:close/>
                      <a:moveTo>
                        <a:pt x="22808" y="1"/>
                      </a:moveTo>
                      <a:lnTo>
                        <a:pt x="22598" y="105"/>
                      </a:lnTo>
                      <a:lnTo>
                        <a:pt x="22556" y="168"/>
                      </a:lnTo>
                      <a:lnTo>
                        <a:pt x="22389" y="168"/>
                      </a:lnTo>
                      <a:lnTo>
                        <a:pt x="22264" y="231"/>
                      </a:lnTo>
                      <a:lnTo>
                        <a:pt x="22033" y="440"/>
                      </a:lnTo>
                      <a:lnTo>
                        <a:pt x="21866" y="503"/>
                      </a:lnTo>
                      <a:lnTo>
                        <a:pt x="21615" y="503"/>
                      </a:lnTo>
                      <a:lnTo>
                        <a:pt x="21448" y="398"/>
                      </a:lnTo>
                      <a:lnTo>
                        <a:pt x="21406" y="335"/>
                      </a:lnTo>
                      <a:lnTo>
                        <a:pt x="21406" y="398"/>
                      </a:lnTo>
                      <a:lnTo>
                        <a:pt x="21322" y="398"/>
                      </a:lnTo>
                      <a:lnTo>
                        <a:pt x="21217" y="294"/>
                      </a:lnTo>
                      <a:lnTo>
                        <a:pt x="21113" y="335"/>
                      </a:lnTo>
                      <a:lnTo>
                        <a:pt x="21092" y="419"/>
                      </a:lnTo>
                      <a:lnTo>
                        <a:pt x="21029" y="419"/>
                      </a:lnTo>
                      <a:lnTo>
                        <a:pt x="21008" y="335"/>
                      </a:lnTo>
                      <a:lnTo>
                        <a:pt x="21029" y="273"/>
                      </a:lnTo>
                      <a:lnTo>
                        <a:pt x="21134" y="210"/>
                      </a:lnTo>
                      <a:lnTo>
                        <a:pt x="21092" y="168"/>
                      </a:lnTo>
                      <a:lnTo>
                        <a:pt x="20945" y="210"/>
                      </a:lnTo>
                      <a:lnTo>
                        <a:pt x="20736" y="315"/>
                      </a:lnTo>
                      <a:lnTo>
                        <a:pt x="20590" y="398"/>
                      </a:lnTo>
                      <a:lnTo>
                        <a:pt x="20527" y="524"/>
                      </a:lnTo>
                      <a:lnTo>
                        <a:pt x="20569" y="628"/>
                      </a:lnTo>
                      <a:lnTo>
                        <a:pt x="20694" y="649"/>
                      </a:lnTo>
                      <a:lnTo>
                        <a:pt x="20611" y="733"/>
                      </a:lnTo>
                      <a:lnTo>
                        <a:pt x="20255" y="733"/>
                      </a:lnTo>
                      <a:lnTo>
                        <a:pt x="20088" y="859"/>
                      </a:lnTo>
                      <a:lnTo>
                        <a:pt x="19983" y="1131"/>
                      </a:lnTo>
                      <a:lnTo>
                        <a:pt x="19941" y="1319"/>
                      </a:lnTo>
                      <a:lnTo>
                        <a:pt x="19878" y="1319"/>
                      </a:lnTo>
                      <a:lnTo>
                        <a:pt x="19857" y="1256"/>
                      </a:lnTo>
                      <a:lnTo>
                        <a:pt x="19878" y="1068"/>
                      </a:lnTo>
                      <a:lnTo>
                        <a:pt x="20025" y="817"/>
                      </a:lnTo>
                      <a:lnTo>
                        <a:pt x="20025" y="733"/>
                      </a:lnTo>
                      <a:lnTo>
                        <a:pt x="19983" y="733"/>
                      </a:lnTo>
                      <a:lnTo>
                        <a:pt x="19732" y="1047"/>
                      </a:lnTo>
                      <a:lnTo>
                        <a:pt x="19585" y="1047"/>
                      </a:lnTo>
                      <a:lnTo>
                        <a:pt x="19523" y="1026"/>
                      </a:lnTo>
                      <a:lnTo>
                        <a:pt x="19439" y="921"/>
                      </a:lnTo>
                      <a:lnTo>
                        <a:pt x="19313" y="900"/>
                      </a:lnTo>
                      <a:lnTo>
                        <a:pt x="19230" y="900"/>
                      </a:lnTo>
                      <a:lnTo>
                        <a:pt x="19230" y="942"/>
                      </a:lnTo>
                      <a:lnTo>
                        <a:pt x="19418" y="1026"/>
                      </a:lnTo>
                      <a:lnTo>
                        <a:pt x="19460" y="1110"/>
                      </a:lnTo>
                      <a:lnTo>
                        <a:pt x="19418" y="1131"/>
                      </a:lnTo>
                      <a:lnTo>
                        <a:pt x="19251" y="1068"/>
                      </a:lnTo>
                      <a:lnTo>
                        <a:pt x="19062" y="1047"/>
                      </a:lnTo>
                      <a:lnTo>
                        <a:pt x="18832" y="1151"/>
                      </a:lnTo>
                      <a:lnTo>
                        <a:pt x="18539" y="1423"/>
                      </a:lnTo>
                      <a:lnTo>
                        <a:pt x="18204" y="1570"/>
                      </a:lnTo>
                      <a:lnTo>
                        <a:pt x="17974" y="1758"/>
                      </a:lnTo>
                      <a:lnTo>
                        <a:pt x="17744" y="1967"/>
                      </a:lnTo>
                      <a:lnTo>
                        <a:pt x="17451" y="2219"/>
                      </a:lnTo>
                      <a:lnTo>
                        <a:pt x="17263" y="2302"/>
                      </a:lnTo>
                      <a:lnTo>
                        <a:pt x="17158" y="2323"/>
                      </a:lnTo>
                      <a:lnTo>
                        <a:pt x="17012" y="2428"/>
                      </a:lnTo>
                      <a:lnTo>
                        <a:pt x="16865" y="2428"/>
                      </a:lnTo>
                      <a:lnTo>
                        <a:pt x="16698" y="2574"/>
                      </a:lnTo>
                      <a:lnTo>
                        <a:pt x="16510" y="2574"/>
                      </a:lnTo>
                      <a:lnTo>
                        <a:pt x="16426" y="2491"/>
                      </a:lnTo>
                      <a:lnTo>
                        <a:pt x="16238" y="2470"/>
                      </a:lnTo>
                      <a:lnTo>
                        <a:pt x="16091" y="2365"/>
                      </a:lnTo>
                      <a:lnTo>
                        <a:pt x="15986" y="2302"/>
                      </a:lnTo>
                      <a:lnTo>
                        <a:pt x="15798" y="2219"/>
                      </a:lnTo>
                      <a:lnTo>
                        <a:pt x="15714" y="2260"/>
                      </a:lnTo>
                      <a:lnTo>
                        <a:pt x="15589" y="2386"/>
                      </a:lnTo>
                      <a:lnTo>
                        <a:pt x="15380" y="2595"/>
                      </a:lnTo>
                      <a:lnTo>
                        <a:pt x="15338" y="2721"/>
                      </a:lnTo>
                      <a:lnTo>
                        <a:pt x="15233" y="2825"/>
                      </a:lnTo>
                      <a:lnTo>
                        <a:pt x="15170" y="2951"/>
                      </a:lnTo>
                      <a:lnTo>
                        <a:pt x="15087" y="2951"/>
                      </a:lnTo>
                      <a:lnTo>
                        <a:pt x="15024" y="2909"/>
                      </a:lnTo>
                      <a:lnTo>
                        <a:pt x="14940" y="2951"/>
                      </a:lnTo>
                      <a:lnTo>
                        <a:pt x="15045" y="3202"/>
                      </a:lnTo>
                      <a:lnTo>
                        <a:pt x="15170" y="3683"/>
                      </a:lnTo>
                      <a:lnTo>
                        <a:pt x="15296" y="4081"/>
                      </a:lnTo>
                      <a:lnTo>
                        <a:pt x="15359" y="4416"/>
                      </a:lnTo>
                      <a:lnTo>
                        <a:pt x="15338" y="4729"/>
                      </a:lnTo>
                      <a:lnTo>
                        <a:pt x="15191" y="4980"/>
                      </a:lnTo>
                      <a:lnTo>
                        <a:pt x="15087" y="5127"/>
                      </a:lnTo>
                      <a:lnTo>
                        <a:pt x="15087" y="5190"/>
                      </a:lnTo>
                      <a:lnTo>
                        <a:pt x="15296" y="5441"/>
                      </a:lnTo>
                      <a:lnTo>
                        <a:pt x="15442" y="5504"/>
                      </a:lnTo>
                      <a:lnTo>
                        <a:pt x="15442" y="5357"/>
                      </a:lnTo>
                      <a:lnTo>
                        <a:pt x="15484" y="5420"/>
                      </a:lnTo>
                      <a:lnTo>
                        <a:pt x="15589" y="5357"/>
                      </a:lnTo>
                      <a:lnTo>
                        <a:pt x="15673" y="5357"/>
                      </a:lnTo>
                      <a:lnTo>
                        <a:pt x="15589" y="5441"/>
                      </a:lnTo>
                      <a:lnTo>
                        <a:pt x="15589" y="5525"/>
                      </a:lnTo>
                      <a:lnTo>
                        <a:pt x="15882" y="5755"/>
                      </a:lnTo>
                      <a:lnTo>
                        <a:pt x="15798" y="5817"/>
                      </a:lnTo>
                      <a:lnTo>
                        <a:pt x="15673" y="5776"/>
                      </a:lnTo>
                      <a:lnTo>
                        <a:pt x="15652" y="5859"/>
                      </a:lnTo>
                      <a:lnTo>
                        <a:pt x="15610" y="6152"/>
                      </a:lnTo>
                      <a:lnTo>
                        <a:pt x="15610" y="6278"/>
                      </a:lnTo>
                      <a:lnTo>
                        <a:pt x="15673" y="6341"/>
                      </a:lnTo>
                      <a:lnTo>
                        <a:pt x="15756" y="6257"/>
                      </a:lnTo>
                      <a:lnTo>
                        <a:pt x="15882" y="6236"/>
                      </a:lnTo>
                      <a:lnTo>
                        <a:pt x="15986" y="6278"/>
                      </a:lnTo>
                      <a:lnTo>
                        <a:pt x="16028" y="6361"/>
                      </a:lnTo>
                      <a:lnTo>
                        <a:pt x="16196" y="6299"/>
                      </a:lnTo>
                      <a:lnTo>
                        <a:pt x="16384" y="6361"/>
                      </a:lnTo>
                      <a:lnTo>
                        <a:pt x="16530" y="6445"/>
                      </a:lnTo>
                      <a:lnTo>
                        <a:pt x="16384" y="6508"/>
                      </a:lnTo>
                      <a:lnTo>
                        <a:pt x="16405" y="6654"/>
                      </a:lnTo>
                      <a:lnTo>
                        <a:pt x="16384" y="6759"/>
                      </a:lnTo>
                      <a:lnTo>
                        <a:pt x="16196" y="6780"/>
                      </a:lnTo>
                      <a:lnTo>
                        <a:pt x="16217" y="6696"/>
                      </a:lnTo>
                      <a:lnTo>
                        <a:pt x="16112" y="6613"/>
                      </a:lnTo>
                      <a:lnTo>
                        <a:pt x="16028" y="6675"/>
                      </a:lnTo>
                      <a:lnTo>
                        <a:pt x="15882" y="6654"/>
                      </a:lnTo>
                      <a:lnTo>
                        <a:pt x="15819" y="6592"/>
                      </a:lnTo>
                      <a:lnTo>
                        <a:pt x="15777" y="6445"/>
                      </a:lnTo>
                      <a:lnTo>
                        <a:pt x="15673" y="6403"/>
                      </a:lnTo>
                      <a:lnTo>
                        <a:pt x="15610" y="6403"/>
                      </a:lnTo>
                      <a:lnTo>
                        <a:pt x="15484" y="6299"/>
                      </a:lnTo>
                      <a:lnTo>
                        <a:pt x="15505" y="6131"/>
                      </a:lnTo>
                      <a:lnTo>
                        <a:pt x="15652" y="5776"/>
                      </a:lnTo>
                      <a:lnTo>
                        <a:pt x="15610" y="5671"/>
                      </a:lnTo>
                      <a:lnTo>
                        <a:pt x="15568" y="5671"/>
                      </a:lnTo>
                      <a:lnTo>
                        <a:pt x="15463" y="5776"/>
                      </a:lnTo>
                      <a:lnTo>
                        <a:pt x="15463" y="6131"/>
                      </a:lnTo>
                      <a:lnTo>
                        <a:pt x="15401" y="6341"/>
                      </a:lnTo>
                      <a:lnTo>
                        <a:pt x="15296" y="6445"/>
                      </a:lnTo>
                      <a:lnTo>
                        <a:pt x="15296" y="6508"/>
                      </a:lnTo>
                      <a:lnTo>
                        <a:pt x="15380" y="6382"/>
                      </a:lnTo>
                      <a:lnTo>
                        <a:pt x="15463" y="6382"/>
                      </a:lnTo>
                      <a:lnTo>
                        <a:pt x="15505" y="6445"/>
                      </a:lnTo>
                      <a:lnTo>
                        <a:pt x="15652" y="6445"/>
                      </a:lnTo>
                      <a:lnTo>
                        <a:pt x="15694" y="6571"/>
                      </a:lnTo>
                      <a:lnTo>
                        <a:pt x="15694" y="6780"/>
                      </a:lnTo>
                      <a:lnTo>
                        <a:pt x="15589" y="6905"/>
                      </a:lnTo>
                      <a:lnTo>
                        <a:pt x="15442" y="6968"/>
                      </a:lnTo>
                      <a:lnTo>
                        <a:pt x="15442" y="6968"/>
                      </a:lnTo>
                      <a:lnTo>
                        <a:pt x="15589" y="6780"/>
                      </a:lnTo>
                      <a:lnTo>
                        <a:pt x="15589" y="6696"/>
                      </a:lnTo>
                      <a:lnTo>
                        <a:pt x="15505" y="6675"/>
                      </a:lnTo>
                      <a:lnTo>
                        <a:pt x="15463" y="6613"/>
                      </a:lnTo>
                      <a:lnTo>
                        <a:pt x="15380" y="6675"/>
                      </a:lnTo>
                      <a:lnTo>
                        <a:pt x="15191" y="6801"/>
                      </a:lnTo>
                      <a:lnTo>
                        <a:pt x="15191" y="6905"/>
                      </a:lnTo>
                      <a:lnTo>
                        <a:pt x="15087" y="6926"/>
                      </a:lnTo>
                      <a:lnTo>
                        <a:pt x="14982" y="6989"/>
                      </a:lnTo>
                      <a:lnTo>
                        <a:pt x="14961" y="6885"/>
                      </a:lnTo>
                      <a:lnTo>
                        <a:pt x="14898" y="6864"/>
                      </a:lnTo>
                      <a:lnTo>
                        <a:pt x="14752" y="6864"/>
                      </a:lnTo>
                      <a:lnTo>
                        <a:pt x="14668" y="6822"/>
                      </a:lnTo>
                      <a:lnTo>
                        <a:pt x="14647" y="6696"/>
                      </a:lnTo>
                      <a:lnTo>
                        <a:pt x="14564" y="6675"/>
                      </a:lnTo>
                      <a:lnTo>
                        <a:pt x="14522" y="6696"/>
                      </a:lnTo>
                      <a:lnTo>
                        <a:pt x="14417" y="6696"/>
                      </a:lnTo>
                      <a:lnTo>
                        <a:pt x="14417" y="6613"/>
                      </a:lnTo>
                      <a:lnTo>
                        <a:pt x="14334" y="6571"/>
                      </a:lnTo>
                      <a:lnTo>
                        <a:pt x="14250" y="6613"/>
                      </a:lnTo>
                      <a:lnTo>
                        <a:pt x="14208" y="6613"/>
                      </a:lnTo>
                      <a:lnTo>
                        <a:pt x="14208" y="6487"/>
                      </a:lnTo>
                      <a:lnTo>
                        <a:pt x="14145" y="6403"/>
                      </a:lnTo>
                      <a:lnTo>
                        <a:pt x="14145" y="6341"/>
                      </a:lnTo>
                      <a:lnTo>
                        <a:pt x="14250" y="6299"/>
                      </a:lnTo>
                      <a:lnTo>
                        <a:pt x="14396" y="6131"/>
                      </a:lnTo>
                      <a:lnTo>
                        <a:pt x="14459" y="6131"/>
                      </a:lnTo>
                      <a:lnTo>
                        <a:pt x="14543" y="6048"/>
                      </a:lnTo>
                      <a:lnTo>
                        <a:pt x="14543" y="5964"/>
                      </a:lnTo>
                      <a:lnTo>
                        <a:pt x="14396" y="5817"/>
                      </a:lnTo>
                      <a:lnTo>
                        <a:pt x="14313" y="5755"/>
                      </a:lnTo>
                      <a:lnTo>
                        <a:pt x="14208" y="5755"/>
                      </a:lnTo>
                      <a:lnTo>
                        <a:pt x="14020" y="5859"/>
                      </a:lnTo>
                      <a:lnTo>
                        <a:pt x="13915" y="5859"/>
                      </a:lnTo>
                      <a:lnTo>
                        <a:pt x="13810" y="5776"/>
                      </a:lnTo>
                      <a:lnTo>
                        <a:pt x="13706" y="5776"/>
                      </a:lnTo>
                      <a:lnTo>
                        <a:pt x="13371" y="5922"/>
                      </a:lnTo>
                      <a:lnTo>
                        <a:pt x="13329" y="5964"/>
                      </a:lnTo>
                      <a:lnTo>
                        <a:pt x="13392" y="6027"/>
                      </a:lnTo>
                      <a:lnTo>
                        <a:pt x="13517" y="6131"/>
                      </a:lnTo>
                      <a:lnTo>
                        <a:pt x="13497" y="6152"/>
                      </a:lnTo>
                      <a:lnTo>
                        <a:pt x="13392" y="6131"/>
                      </a:lnTo>
                      <a:lnTo>
                        <a:pt x="13287" y="6131"/>
                      </a:lnTo>
                      <a:lnTo>
                        <a:pt x="13225" y="6069"/>
                      </a:lnTo>
                      <a:lnTo>
                        <a:pt x="13120" y="6048"/>
                      </a:lnTo>
                      <a:lnTo>
                        <a:pt x="12911" y="6027"/>
                      </a:lnTo>
                      <a:lnTo>
                        <a:pt x="12701" y="6048"/>
                      </a:lnTo>
                      <a:lnTo>
                        <a:pt x="12639" y="6089"/>
                      </a:lnTo>
                      <a:lnTo>
                        <a:pt x="12639" y="6152"/>
                      </a:lnTo>
                      <a:lnTo>
                        <a:pt x="12534" y="6152"/>
                      </a:lnTo>
                      <a:lnTo>
                        <a:pt x="12492" y="6131"/>
                      </a:lnTo>
                      <a:lnTo>
                        <a:pt x="12429" y="6131"/>
                      </a:lnTo>
                      <a:lnTo>
                        <a:pt x="12262" y="6236"/>
                      </a:lnTo>
                      <a:lnTo>
                        <a:pt x="12262" y="6278"/>
                      </a:lnTo>
                      <a:lnTo>
                        <a:pt x="12178" y="6299"/>
                      </a:lnTo>
                      <a:lnTo>
                        <a:pt x="12011" y="6382"/>
                      </a:lnTo>
                      <a:lnTo>
                        <a:pt x="11865" y="6466"/>
                      </a:lnTo>
                      <a:lnTo>
                        <a:pt x="11802" y="6466"/>
                      </a:lnTo>
                      <a:lnTo>
                        <a:pt x="11823" y="6403"/>
                      </a:lnTo>
                      <a:lnTo>
                        <a:pt x="11844" y="6341"/>
                      </a:lnTo>
                      <a:lnTo>
                        <a:pt x="11739" y="6382"/>
                      </a:lnTo>
                      <a:lnTo>
                        <a:pt x="11634" y="6508"/>
                      </a:lnTo>
                      <a:lnTo>
                        <a:pt x="11634" y="6571"/>
                      </a:lnTo>
                      <a:lnTo>
                        <a:pt x="11802" y="6759"/>
                      </a:lnTo>
                      <a:lnTo>
                        <a:pt x="11948" y="6989"/>
                      </a:lnTo>
                      <a:lnTo>
                        <a:pt x="12116" y="7031"/>
                      </a:lnTo>
                      <a:lnTo>
                        <a:pt x="12241" y="7198"/>
                      </a:lnTo>
                      <a:lnTo>
                        <a:pt x="12367" y="7282"/>
                      </a:lnTo>
                      <a:lnTo>
                        <a:pt x="12429" y="7408"/>
                      </a:lnTo>
                      <a:lnTo>
                        <a:pt x="12534" y="7429"/>
                      </a:lnTo>
                      <a:lnTo>
                        <a:pt x="12660" y="7512"/>
                      </a:lnTo>
                      <a:lnTo>
                        <a:pt x="12597" y="7533"/>
                      </a:lnTo>
                      <a:lnTo>
                        <a:pt x="12429" y="7533"/>
                      </a:lnTo>
                      <a:lnTo>
                        <a:pt x="12388" y="7429"/>
                      </a:lnTo>
                      <a:lnTo>
                        <a:pt x="12262" y="7324"/>
                      </a:lnTo>
                      <a:lnTo>
                        <a:pt x="12178" y="7282"/>
                      </a:lnTo>
                      <a:lnTo>
                        <a:pt x="12137" y="7282"/>
                      </a:lnTo>
                      <a:lnTo>
                        <a:pt x="12011" y="7408"/>
                      </a:lnTo>
                      <a:lnTo>
                        <a:pt x="11885" y="7408"/>
                      </a:lnTo>
                      <a:lnTo>
                        <a:pt x="11802" y="7303"/>
                      </a:lnTo>
                      <a:lnTo>
                        <a:pt x="11906" y="7198"/>
                      </a:lnTo>
                      <a:lnTo>
                        <a:pt x="11906" y="7136"/>
                      </a:lnTo>
                      <a:lnTo>
                        <a:pt x="11823" y="7136"/>
                      </a:lnTo>
                      <a:lnTo>
                        <a:pt x="11739" y="7282"/>
                      </a:lnTo>
                      <a:lnTo>
                        <a:pt x="11781" y="7512"/>
                      </a:lnTo>
                      <a:lnTo>
                        <a:pt x="11802" y="7554"/>
                      </a:lnTo>
                      <a:lnTo>
                        <a:pt x="11802" y="7638"/>
                      </a:lnTo>
                      <a:lnTo>
                        <a:pt x="11676" y="7742"/>
                      </a:lnTo>
                      <a:lnTo>
                        <a:pt x="11593" y="7910"/>
                      </a:lnTo>
                      <a:lnTo>
                        <a:pt x="11572" y="8056"/>
                      </a:lnTo>
                      <a:lnTo>
                        <a:pt x="11593" y="8224"/>
                      </a:lnTo>
                      <a:lnTo>
                        <a:pt x="11802" y="8454"/>
                      </a:lnTo>
                      <a:lnTo>
                        <a:pt x="11990" y="8538"/>
                      </a:lnTo>
                      <a:lnTo>
                        <a:pt x="12116" y="8663"/>
                      </a:lnTo>
                      <a:lnTo>
                        <a:pt x="12199" y="8663"/>
                      </a:lnTo>
                      <a:lnTo>
                        <a:pt x="12346" y="8558"/>
                      </a:lnTo>
                      <a:lnTo>
                        <a:pt x="12492" y="8496"/>
                      </a:lnTo>
                      <a:lnTo>
                        <a:pt x="12639" y="8579"/>
                      </a:lnTo>
                      <a:lnTo>
                        <a:pt x="12890" y="8600"/>
                      </a:lnTo>
                      <a:lnTo>
                        <a:pt x="12994" y="8684"/>
                      </a:lnTo>
                      <a:lnTo>
                        <a:pt x="13015" y="8810"/>
                      </a:lnTo>
                      <a:lnTo>
                        <a:pt x="13078" y="8851"/>
                      </a:lnTo>
                      <a:lnTo>
                        <a:pt x="13141" y="8789"/>
                      </a:lnTo>
                      <a:lnTo>
                        <a:pt x="13141" y="8642"/>
                      </a:lnTo>
                      <a:lnTo>
                        <a:pt x="13162" y="8579"/>
                      </a:lnTo>
                      <a:lnTo>
                        <a:pt x="13266" y="8642"/>
                      </a:lnTo>
                      <a:lnTo>
                        <a:pt x="13266" y="8705"/>
                      </a:lnTo>
                      <a:lnTo>
                        <a:pt x="13162" y="8851"/>
                      </a:lnTo>
                      <a:lnTo>
                        <a:pt x="13162" y="8956"/>
                      </a:lnTo>
                      <a:lnTo>
                        <a:pt x="13204" y="8956"/>
                      </a:lnTo>
                      <a:lnTo>
                        <a:pt x="13371" y="8810"/>
                      </a:lnTo>
                      <a:lnTo>
                        <a:pt x="13413" y="8747"/>
                      </a:lnTo>
                      <a:lnTo>
                        <a:pt x="13601" y="8684"/>
                      </a:lnTo>
                      <a:lnTo>
                        <a:pt x="13831" y="8538"/>
                      </a:lnTo>
                      <a:lnTo>
                        <a:pt x="13999" y="8496"/>
                      </a:lnTo>
                      <a:lnTo>
                        <a:pt x="14082" y="8391"/>
                      </a:lnTo>
                      <a:lnTo>
                        <a:pt x="14124" y="8391"/>
                      </a:lnTo>
                      <a:lnTo>
                        <a:pt x="14145" y="8475"/>
                      </a:lnTo>
                      <a:lnTo>
                        <a:pt x="14208" y="8496"/>
                      </a:lnTo>
                      <a:lnTo>
                        <a:pt x="14396" y="8370"/>
                      </a:lnTo>
                      <a:lnTo>
                        <a:pt x="14543" y="8370"/>
                      </a:lnTo>
                      <a:lnTo>
                        <a:pt x="14606" y="8328"/>
                      </a:lnTo>
                      <a:lnTo>
                        <a:pt x="14543" y="8391"/>
                      </a:lnTo>
                      <a:lnTo>
                        <a:pt x="14417" y="8475"/>
                      </a:lnTo>
                      <a:lnTo>
                        <a:pt x="14417" y="8538"/>
                      </a:lnTo>
                      <a:lnTo>
                        <a:pt x="14459" y="8558"/>
                      </a:lnTo>
                      <a:lnTo>
                        <a:pt x="14354" y="8747"/>
                      </a:lnTo>
                      <a:lnTo>
                        <a:pt x="14208" y="8768"/>
                      </a:lnTo>
                      <a:lnTo>
                        <a:pt x="14145" y="8705"/>
                      </a:lnTo>
                      <a:lnTo>
                        <a:pt x="14082" y="8705"/>
                      </a:lnTo>
                      <a:lnTo>
                        <a:pt x="13915" y="8851"/>
                      </a:lnTo>
                      <a:lnTo>
                        <a:pt x="13915" y="8872"/>
                      </a:lnTo>
                      <a:lnTo>
                        <a:pt x="14041" y="8893"/>
                      </a:lnTo>
                      <a:lnTo>
                        <a:pt x="14124" y="8977"/>
                      </a:lnTo>
                      <a:lnTo>
                        <a:pt x="14124" y="9123"/>
                      </a:lnTo>
                      <a:lnTo>
                        <a:pt x="13936" y="9333"/>
                      </a:lnTo>
                      <a:lnTo>
                        <a:pt x="13915" y="9479"/>
                      </a:lnTo>
                      <a:lnTo>
                        <a:pt x="13873" y="9542"/>
                      </a:lnTo>
                      <a:lnTo>
                        <a:pt x="13831" y="9626"/>
                      </a:lnTo>
                      <a:lnTo>
                        <a:pt x="13873" y="9688"/>
                      </a:lnTo>
                      <a:lnTo>
                        <a:pt x="13894" y="9751"/>
                      </a:lnTo>
                      <a:lnTo>
                        <a:pt x="13873" y="9856"/>
                      </a:lnTo>
                      <a:lnTo>
                        <a:pt x="13748" y="10002"/>
                      </a:lnTo>
                      <a:lnTo>
                        <a:pt x="13643" y="10065"/>
                      </a:lnTo>
                      <a:lnTo>
                        <a:pt x="13538" y="10065"/>
                      </a:lnTo>
                      <a:lnTo>
                        <a:pt x="13476" y="10128"/>
                      </a:lnTo>
                      <a:lnTo>
                        <a:pt x="13371" y="10232"/>
                      </a:lnTo>
                      <a:lnTo>
                        <a:pt x="13287" y="10253"/>
                      </a:lnTo>
                      <a:lnTo>
                        <a:pt x="13162" y="10232"/>
                      </a:lnTo>
                      <a:lnTo>
                        <a:pt x="12994" y="10128"/>
                      </a:lnTo>
                      <a:lnTo>
                        <a:pt x="12953" y="10149"/>
                      </a:lnTo>
                      <a:lnTo>
                        <a:pt x="12890" y="10107"/>
                      </a:lnTo>
                      <a:lnTo>
                        <a:pt x="12806" y="10002"/>
                      </a:lnTo>
                      <a:lnTo>
                        <a:pt x="12785" y="10023"/>
                      </a:lnTo>
                      <a:lnTo>
                        <a:pt x="12681" y="10170"/>
                      </a:lnTo>
                      <a:lnTo>
                        <a:pt x="12555" y="10253"/>
                      </a:lnTo>
                      <a:lnTo>
                        <a:pt x="12471" y="10358"/>
                      </a:lnTo>
                      <a:lnTo>
                        <a:pt x="12241" y="10442"/>
                      </a:lnTo>
                      <a:lnTo>
                        <a:pt x="12157" y="10483"/>
                      </a:lnTo>
                      <a:lnTo>
                        <a:pt x="12053" y="10483"/>
                      </a:lnTo>
                      <a:lnTo>
                        <a:pt x="11948" y="10462"/>
                      </a:lnTo>
                      <a:lnTo>
                        <a:pt x="11760" y="10462"/>
                      </a:lnTo>
                      <a:lnTo>
                        <a:pt x="11634" y="10567"/>
                      </a:lnTo>
                      <a:lnTo>
                        <a:pt x="11509" y="10567"/>
                      </a:lnTo>
                      <a:lnTo>
                        <a:pt x="11425" y="10630"/>
                      </a:lnTo>
                      <a:lnTo>
                        <a:pt x="11425" y="10755"/>
                      </a:lnTo>
                      <a:lnTo>
                        <a:pt x="11341" y="10965"/>
                      </a:lnTo>
                      <a:lnTo>
                        <a:pt x="11279" y="11048"/>
                      </a:lnTo>
                      <a:lnTo>
                        <a:pt x="11279" y="10965"/>
                      </a:lnTo>
                      <a:lnTo>
                        <a:pt x="11132" y="10839"/>
                      </a:lnTo>
                      <a:lnTo>
                        <a:pt x="10986" y="10839"/>
                      </a:lnTo>
                      <a:lnTo>
                        <a:pt x="10902" y="10860"/>
                      </a:lnTo>
                      <a:lnTo>
                        <a:pt x="10923" y="10944"/>
                      </a:lnTo>
                      <a:lnTo>
                        <a:pt x="11007" y="10986"/>
                      </a:lnTo>
                      <a:lnTo>
                        <a:pt x="10965" y="11090"/>
                      </a:lnTo>
                      <a:lnTo>
                        <a:pt x="10902" y="11090"/>
                      </a:lnTo>
                      <a:lnTo>
                        <a:pt x="10860" y="10986"/>
                      </a:lnTo>
                      <a:lnTo>
                        <a:pt x="10756" y="10881"/>
                      </a:lnTo>
                      <a:lnTo>
                        <a:pt x="10693" y="10881"/>
                      </a:lnTo>
                      <a:lnTo>
                        <a:pt x="10546" y="11048"/>
                      </a:lnTo>
                      <a:lnTo>
                        <a:pt x="10484" y="11174"/>
                      </a:lnTo>
                      <a:lnTo>
                        <a:pt x="10400" y="11195"/>
                      </a:lnTo>
                      <a:lnTo>
                        <a:pt x="10337" y="11195"/>
                      </a:lnTo>
                      <a:lnTo>
                        <a:pt x="10065" y="11425"/>
                      </a:lnTo>
                      <a:lnTo>
                        <a:pt x="10023" y="11613"/>
                      </a:lnTo>
                      <a:lnTo>
                        <a:pt x="9960" y="11634"/>
                      </a:lnTo>
                      <a:lnTo>
                        <a:pt x="9835" y="11676"/>
                      </a:lnTo>
                      <a:lnTo>
                        <a:pt x="9730" y="11613"/>
                      </a:lnTo>
                      <a:lnTo>
                        <a:pt x="9709" y="11634"/>
                      </a:lnTo>
                      <a:lnTo>
                        <a:pt x="9814" y="11781"/>
                      </a:lnTo>
                      <a:lnTo>
                        <a:pt x="9772" y="11843"/>
                      </a:lnTo>
                      <a:lnTo>
                        <a:pt x="9709" y="11843"/>
                      </a:lnTo>
                      <a:lnTo>
                        <a:pt x="9647" y="11739"/>
                      </a:lnTo>
                      <a:lnTo>
                        <a:pt x="9605" y="11739"/>
                      </a:lnTo>
                      <a:lnTo>
                        <a:pt x="9542" y="11843"/>
                      </a:lnTo>
                      <a:lnTo>
                        <a:pt x="9416" y="12011"/>
                      </a:lnTo>
                      <a:lnTo>
                        <a:pt x="9416" y="12095"/>
                      </a:lnTo>
                      <a:lnTo>
                        <a:pt x="9521" y="12241"/>
                      </a:lnTo>
                      <a:lnTo>
                        <a:pt x="9542" y="12367"/>
                      </a:lnTo>
                      <a:lnTo>
                        <a:pt x="9521" y="12471"/>
                      </a:lnTo>
                      <a:lnTo>
                        <a:pt x="9458" y="12576"/>
                      </a:lnTo>
                      <a:lnTo>
                        <a:pt x="9500" y="12680"/>
                      </a:lnTo>
                      <a:lnTo>
                        <a:pt x="9563" y="12659"/>
                      </a:lnTo>
                      <a:lnTo>
                        <a:pt x="9647" y="12576"/>
                      </a:lnTo>
                      <a:lnTo>
                        <a:pt x="9668" y="12639"/>
                      </a:lnTo>
                      <a:lnTo>
                        <a:pt x="9709" y="12785"/>
                      </a:lnTo>
                      <a:lnTo>
                        <a:pt x="9647" y="12827"/>
                      </a:lnTo>
                      <a:lnTo>
                        <a:pt x="9605" y="12869"/>
                      </a:lnTo>
                      <a:lnTo>
                        <a:pt x="9626" y="12931"/>
                      </a:lnTo>
                      <a:lnTo>
                        <a:pt x="9709" y="12931"/>
                      </a:lnTo>
                      <a:lnTo>
                        <a:pt x="9751" y="12869"/>
                      </a:lnTo>
                      <a:lnTo>
                        <a:pt x="9835" y="12869"/>
                      </a:lnTo>
                      <a:lnTo>
                        <a:pt x="9856" y="12931"/>
                      </a:lnTo>
                      <a:lnTo>
                        <a:pt x="9856" y="12973"/>
                      </a:lnTo>
                      <a:lnTo>
                        <a:pt x="9981" y="12994"/>
                      </a:lnTo>
                      <a:lnTo>
                        <a:pt x="10086" y="13057"/>
                      </a:lnTo>
                      <a:lnTo>
                        <a:pt x="10232" y="13057"/>
                      </a:lnTo>
                      <a:lnTo>
                        <a:pt x="10337" y="12973"/>
                      </a:lnTo>
                      <a:lnTo>
                        <a:pt x="10379" y="12764"/>
                      </a:lnTo>
                      <a:lnTo>
                        <a:pt x="10463" y="12680"/>
                      </a:lnTo>
                      <a:lnTo>
                        <a:pt x="10672" y="12680"/>
                      </a:lnTo>
                      <a:lnTo>
                        <a:pt x="10756" y="12639"/>
                      </a:lnTo>
                      <a:lnTo>
                        <a:pt x="10651" y="12764"/>
                      </a:lnTo>
                      <a:lnTo>
                        <a:pt x="10546" y="12764"/>
                      </a:lnTo>
                      <a:lnTo>
                        <a:pt x="10358" y="12952"/>
                      </a:lnTo>
                      <a:lnTo>
                        <a:pt x="10337" y="13057"/>
                      </a:lnTo>
                      <a:lnTo>
                        <a:pt x="10253" y="13141"/>
                      </a:lnTo>
                      <a:lnTo>
                        <a:pt x="10358" y="13266"/>
                      </a:lnTo>
                      <a:lnTo>
                        <a:pt x="10358" y="13350"/>
                      </a:lnTo>
                      <a:lnTo>
                        <a:pt x="10191" y="13392"/>
                      </a:lnTo>
                      <a:lnTo>
                        <a:pt x="10149" y="13350"/>
                      </a:lnTo>
                      <a:lnTo>
                        <a:pt x="10149" y="13266"/>
                      </a:lnTo>
                      <a:lnTo>
                        <a:pt x="10086" y="13203"/>
                      </a:lnTo>
                      <a:lnTo>
                        <a:pt x="9981" y="13203"/>
                      </a:lnTo>
                      <a:lnTo>
                        <a:pt x="9940" y="13099"/>
                      </a:lnTo>
                      <a:lnTo>
                        <a:pt x="9772" y="13078"/>
                      </a:lnTo>
                      <a:lnTo>
                        <a:pt x="9730" y="12994"/>
                      </a:lnTo>
                      <a:lnTo>
                        <a:pt x="9647" y="13078"/>
                      </a:lnTo>
                      <a:lnTo>
                        <a:pt x="9542" y="13099"/>
                      </a:lnTo>
                      <a:lnTo>
                        <a:pt x="9521" y="13203"/>
                      </a:lnTo>
                      <a:lnTo>
                        <a:pt x="9437" y="13266"/>
                      </a:lnTo>
                      <a:lnTo>
                        <a:pt x="9312" y="13245"/>
                      </a:lnTo>
                      <a:lnTo>
                        <a:pt x="9291" y="13308"/>
                      </a:lnTo>
                      <a:lnTo>
                        <a:pt x="9333" y="13413"/>
                      </a:lnTo>
                      <a:lnTo>
                        <a:pt x="9396" y="13413"/>
                      </a:lnTo>
                      <a:lnTo>
                        <a:pt x="9312" y="13496"/>
                      </a:lnTo>
                      <a:lnTo>
                        <a:pt x="9291" y="13664"/>
                      </a:lnTo>
                      <a:lnTo>
                        <a:pt x="9312" y="13768"/>
                      </a:lnTo>
                      <a:lnTo>
                        <a:pt x="9396" y="13768"/>
                      </a:lnTo>
                      <a:lnTo>
                        <a:pt x="9396" y="13936"/>
                      </a:lnTo>
                      <a:lnTo>
                        <a:pt x="9416" y="13999"/>
                      </a:lnTo>
                      <a:lnTo>
                        <a:pt x="9416" y="14082"/>
                      </a:lnTo>
                      <a:lnTo>
                        <a:pt x="9521" y="14187"/>
                      </a:lnTo>
                      <a:lnTo>
                        <a:pt x="9521" y="14229"/>
                      </a:lnTo>
                      <a:lnTo>
                        <a:pt x="9396" y="14250"/>
                      </a:lnTo>
                      <a:lnTo>
                        <a:pt x="9354" y="14312"/>
                      </a:lnTo>
                      <a:lnTo>
                        <a:pt x="9730" y="14501"/>
                      </a:lnTo>
                      <a:lnTo>
                        <a:pt x="9877" y="14501"/>
                      </a:lnTo>
                      <a:lnTo>
                        <a:pt x="10065" y="14417"/>
                      </a:lnTo>
                      <a:lnTo>
                        <a:pt x="10170" y="14396"/>
                      </a:lnTo>
                      <a:lnTo>
                        <a:pt x="10232" y="14438"/>
                      </a:lnTo>
                      <a:lnTo>
                        <a:pt x="10295" y="14438"/>
                      </a:lnTo>
                      <a:lnTo>
                        <a:pt x="10463" y="14229"/>
                      </a:lnTo>
                      <a:lnTo>
                        <a:pt x="10463" y="14124"/>
                      </a:lnTo>
                      <a:lnTo>
                        <a:pt x="10400" y="14040"/>
                      </a:lnTo>
                      <a:lnTo>
                        <a:pt x="10400" y="13999"/>
                      </a:lnTo>
                      <a:lnTo>
                        <a:pt x="10567" y="13915"/>
                      </a:lnTo>
                      <a:lnTo>
                        <a:pt x="10714" y="13789"/>
                      </a:lnTo>
                      <a:lnTo>
                        <a:pt x="10986" y="13622"/>
                      </a:lnTo>
                      <a:lnTo>
                        <a:pt x="11090" y="13664"/>
                      </a:lnTo>
                      <a:lnTo>
                        <a:pt x="10986" y="13664"/>
                      </a:lnTo>
                      <a:lnTo>
                        <a:pt x="10756" y="13894"/>
                      </a:lnTo>
                      <a:lnTo>
                        <a:pt x="10588" y="13978"/>
                      </a:lnTo>
                      <a:lnTo>
                        <a:pt x="10588" y="14019"/>
                      </a:lnTo>
                      <a:lnTo>
                        <a:pt x="10693" y="14103"/>
                      </a:lnTo>
                      <a:lnTo>
                        <a:pt x="10693" y="14187"/>
                      </a:lnTo>
                      <a:lnTo>
                        <a:pt x="10588" y="14333"/>
                      </a:lnTo>
                      <a:lnTo>
                        <a:pt x="10463" y="14417"/>
                      </a:lnTo>
                      <a:lnTo>
                        <a:pt x="10442" y="14543"/>
                      </a:lnTo>
                      <a:lnTo>
                        <a:pt x="10463" y="14710"/>
                      </a:lnTo>
                      <a:lnTo>
                        <a:pt x="10442" y="14815"/>
                      </a:lnTo>
                      <a:lnTo>
                        <a:pt x="10442" y="14856"/>
                      </a:lnTo>
                      <a:lnTo>
                        <a:pt x="10442" y="14961"/>
                      </a:lnTo>
                      <a:lnTo>
                        <a:pt x="10463" y="15087"/>
                      </a:lnTo>
                      <a:lnTo>
                        <a:pt x="10295" y="15149"/>
                      </a:lnTo>
                      <a:lnTo>
                        <a:pt x="10232" y="15191"/>
                      </a:lnTo>
                      <a:lnTo>
                        <a:pt x="10191" y="15275"/>
                      </a:lnTo>
                      <a:lnTo>
                        <a:pt x="10044" y="15442"/>
                      </a:lnTo>
                      <a:lnTo>
                        <a:pt x="10002" y="15463"/>
                      </a:lnTo>
                      <a:lnTo>
                        <a:pt x="10044" y="15568"/>
                      </a:lnTo>
                      <a:lnTo>
                        <a:pt x="10044" y="15672"/>
                      </a:lnTo>
                      <a:lnTo>
                        <a:pt x="10107" y="15693"/>
                      </a:lnTo>
                      <a:lnTo>
                        <a:pt x="10212" y="15672"/>
                      </a:lnTo>
                      <a:lnTo>
                        <a:pt x="10274" y="15672"/>
                      </a:lnTo>
                      <a:lnTo>
                        <a:pt x="10316" y="15714"/>
                      </a:lnTo>
                      <a:lnTo>
                        <a:pt x="10253" y="15798"/>
                      </a:lnTo>
                      <a:lnTo>
                        <a:pt x="10128" y="15798"/>
                      </a:lnTo>
                      <a:lnTo>
                        <a:pt x="10065" y="15840"/>
                      </a:lnTo>
                      <a:lnTo>
                        <a:pt x="10086" y="15903"/>
                      </a:lnTo>
                      <a:lnTo>
                        <a:pt x="10065" y="15944"/>
                      </a:lnTo>
                      <a:lnTo>
                        <a:pt x="10086" y="16028"/>
                      </a:lnTo>
                      <a:lnTo>
                        <a:pt x="10023" y="16091"/>
                      </a:lnTo>
                      <a:lnTo>
                        <a:pt x="9940" y="16112"/>
                      </a:lnTo>
                      <a:lnTo>
                        <a:pt x="9835" y="16154"/>
                      </a:lnTo>
                      <a:lnTo>
                        <a:pt x="9751" y="16133"/>
                      </a:lnTo>
                      <a:lnTo>
                        <a:pt x="9709" y="16154"/>
                      </a:lnTo>
                      <a:lnTo>
                        <a:pt x="9772" y="16216"/>
                      </a:lnTo>
                      <a:lnTo>
                        <a:pt x="9877" y="16237"/>
                      </a:lnTo>
                      <a:lnTo>
                        <a:pt x="9960" y="16300"/>
                      </a:lnTo>
                      <a:lnTo>
                        <a:pt x="10086" y="16154"/>
                      </a:lnTo>
                      <a:lnTo>
                        <a:pt x="10337" y="16007"/>
                      </a:lnTo>
                      <a:lnTo>
                        <a:pt x="10379" y="16007"/>
                      </a:lnTo>
                      <a:lnTo>
                        <a:pt x="10463" y="16028"/>
                      </a:lnTo>
                      <a:lnTo>
                        <a:pt x="10546" y="15944"/>
                      </a:lnTo>
                      <a:lnTo>
                        <a:pt x="10714" y="15882"/>
                      </a:lnTo>
                      <a:lnTo>
                        <a:pt x="10693" y="15944"/>
                      </a:lnTo>
                      <a:lnTo>
                        <a:pt x="10630" y="16007"/>
                      </a:lnTo>
                      <a:lnTo>
                        <a:pt x="10630" y="16049"/>
                      </a:lnTo>
                      <a:lnTo>
                        <a:pt x="10693" y="16091"/>
                      </a:lnTo>
                      <a:lnTo>
                        <a:pt x="10714" y="16196"/>
                      </a:lnTo>
                      <a:lnTo>
                        <a:pt x="10693" y="16237"/>
                      </a:lnTo>
                      <a:lnTo>
                        <a:pt x="10776" y="16300"/>
                      </a:lnTo>
                      <a:lnTo>
                        <a:pt x="10881" y="16216"/>
                      </a:lnTo>
                      <a:lnTo>
                        <a:pt x="10944" y="16133"/>
                      </a:lnTo>
                      <a:lnTo>
                        <a:pt x="10986" y="16196"/>
                      </a:lnTo>
                      <a:lnTo>
                        <a:pt x="10965" y="16237"/>
                      </a:lnTo>
                      <a:lnTo>
                        <a:pt x="11049" y="16363"/>
                      </a:lnTo>
                      <a:lnTo>
                        <a:pt x="11069" y="16551"/>
                      </a:lnTo>
                      <a:lnTo>
                        <a:pt x="11049" y="16656"/>
                      </a:lnTo>
                      <a:lnTo>
                        <a:pt x="11090" y="16823"/>
                      </a:lnTo>
                      <a:lnTo>
                        <a:pt x="11153" y="16823"/>
                      </a:lnTo>
                      <a:lnTo>
                        <a:pt x="11195" y="16677"/>
                      </a:lnTo>
                      <a:lnTo>
                        <a:pt x="11195" y="16572"/>
                      </a:lnTo>
                      <a:lnTo>
                        <a:pt x="11300" y="16426"/>
                      </a:lnTo>
                      <a:lnTo>
                        <a:pt x="11321" y="16321"/>
                      </a:lnTo>
                      <a:lnTo>
                        <a:pt x="11467" y="16216"/>
                      </a:lnTo>
                      <a:lnTo>
                        <a:pt x="11488" y="16216"/>
                      </a:lnTo>
                      <a:lnTo>
                        <a:pt x="11593" y="16133"/>
                      </a:lnTo>
                      <a:lnTo>
                        <a:pt x="11739" y="16133"/>
                      </a:lnTo>
                      <a:lnTo>
                        <a:pt x="11593" y="16216"/>
                      </a:lnTo>
                      <a:lnTo>
                        <a:pt x="11425" y="16405"/>
                      </a:lnTo>
                      <a:lnTo>
                        <a:pt x="11425" y="16447"/>
                      </a:lnTo>
                      <a:lnTo>
                        <a:pt x="11572" y="16614"/>
                      </a:lnTo>
                      <a:lnTo>
                        <a:pt x="11634" y="16635"/>
                      </a:lnTo>
                      <a:lnTo>
                        <a:pt x="11802" y="16551"/>
                      </a:lnTo>
                      <a:lnTo>
                        <a:pt x="12032" y="16530"/>
                      </a:lnTo>
                      <a:lnTo>
                        <a:pt x="12137" y="16447"/>
                      </a:lnTo>
                      <a:lnTo>
                        <a:pt x="12220" y="16447"/>
                      </a:lnTo>
                      <a:lnTo>
                        <a:pt x="12429" y="16342"/>
                      </a:lnTo>
                      <a:lnTo>
                        <a:pt x="12513" y="16342"/>
                      </a:lnTo>
                      <a:lnTo>
                        <a:pt x="12429" y="16363"/>
                      </a:lnTo>
                      <a:lnTo>
                        <a:pt x="12304" y="16530"/>
                      </a:lnTo>
                      <a:lnTo>
                        <a:pt x="12304" y="16572"/>
                      </a:lnTo>
                      <a:lnTo>
                        <a:pt x="12220" y="16656"/>
                      </a:lnTo>
                      <a:lnTo>
                        <a:pt x="11906" y="16844"/>
                      </a:lnTo>
                      <a:lnTo>
                        <a:pt x="11781" y="16970"/>
                      </a:lnTo>
                      <a:lnTo>
                        <a:pt x="11676" y="17158"/>
                      </a:lnTo>
                      <a:lnTo>
                        <a:pt x="11634" y="17263"/>
                      </a:lnTo>
                      <a:lnTo>
                        <a:pt x="11697" y="17367"/>
                      </a:lnTo>
                      <a:lnTo>
                        <a:pt x="11802" y="17451"/>
                      </a:lnTo>
                      <a:lnTo>
                        <a:pt x="11613" y="17409"/>
                      </a:lnTo>
                      <a:lnTo>
                        <a:pt x="11530" y="17451"/>
                      </a:lnTo>
                      <a:lnTo>
                        <a:pt x="11425" y="17577"/>
                      </a:lnTo>
                      <a:lnTo>
                        <a:pt x="11383" y="17702"/>
                      </a:lnTo>
                      <a:lnTo>
                        <a:pt x="11216" y="17869"/>
                      </a:lnTo>
                      <a:lnTo>
                        <a:pt x="11153" y="17974"/>
                      </a:lnTo>
                      <a:lnTo>
                        <a:pt x="11174" y="18016"/>
                      </a:lnTo>
                      <a:lnTo>
                        <a:pt x="11216" y="18079"/>
                      </a:lnTo>
                      <a:lnTo>
                        <a:pt x="11195" y="18141"/>
                      </a:lnTo>
                      <a:lnTo>
                        <a:pt x="11111" y="18121"/>
                      </a:lnTo>
                      <a:lnTo>
                        <a:pt x="11090" y="18037"/>
                      </a:lnTo>
                      <a:lnTo>
                        <a:pt x="11007" y="18016"/>
                      </a:lnTo>
                      <a:lnTo>
                        <a:pt x="10944" y="18121"/>
                      </a:lnTo>
                      <a:lnTo>
                        <a:pt x="10776" y="18204"/>
                      </a:lnTo>
                      <a:lnTo>
                        <a:pt x="10839" y="18288"/>
                      </a:lnTo>
                      <a:lnTo>
                        <a:pt x="10776" y="18351"/>
                      </a:lnTo>
                      <a:lnTo>
                        <a:pt x="10693" y="18330"/>
                      </a:lnTo>
                      <a:lnTo>
                        <a:pt x="10672" y="18288"/>
                      </a:lnTo>
                      <a:lnTo>
                        <a:pt x="10630" y="18330"/>
                      </a:lnTo>
                      <a:lnTo>
                        <a:pt x="10358" y="18539"/>
                      </a:lnTo>
                      <a:lnTo>
                        <a:pt x="10274" y="18644"/>
                      </a:lnTo>
                      <a:lnTo>
                        <a:pt x="10316" y="18727"/>
                      </a:lnTo>
                      <a:lnTo>
                        <a:pt x="10253" y="18769"/>
                      </a:lnTo>
                      <a:lnTo>
                        <a:pt x="10170" y="18748"/>
                      </a:lnTo>
                      <a:lnTo>
                        <a:pt x="10170" y="18644"/>
                      </a:lnTo>
                      <a:lnTo>
                        <a:pt x="10023" y="18727"/>
                      </a:lnTo>
                      <a:lnTo>
                        <a:pt x="9898" y="18811"/>
                      </a:lnTo>
                      <a:lnTo>
                        <a:pt x="9793" y="18853"/>
                      </a:lnTo>
                      <a:lnTo>
                        <a:pt x="9751" y="18937"/>
                      </a:lnTo>
                      <a:lnTo>
                        <a:pt x="9647" y="18978"/>
                      </a:lnTo>
                      <a:lnTo>
                        <a:pt x="9500" y="18978"/>
                      </a:lnTo>
                      <a:lnTo>
                        <a:pt x="9333" y="19146"/>
                      </a:lnTo>
                      <a:lnTo>
                        <a:pt x="9082" y="19250"/>
                      </a:lnTo>
                      <a:lnTo>
                        <a:pt x="8893" y="19397"/>
                      </a:lnTo>
                      <a:lnTo>
                        <a:pt x="8810" y="19564"/>
                      </a:lnTo>
                      <a:lnTo>
                        <a:pt x="8810" y="19606"/>
                      </a:lnTo>
                      <a:lnTo>
                        <a:pt x="8872" y="19711"/>
                      </a:lnTo>
                      <a:lnTo>
                        <a:pt x="8872" y="19794"/>
                      </a:lnTo>
                      <a:lnTo>
                        <a:pt x="8852" y="19815"/>
                      </a:lnTo>
                      <a:lnTo>
                        <a:pt x="8768" y="19711"/>
                      </a:lnTo>
                      <a:lnTo>
                        <a:pt x="8747" y="19711"/>
                      </a:lnTo>
                      <a:lnTo>
                        <a:pt x="8705" y="19773"/>
                      </a:lnTo>
                      <a:lnTo>
                        <a:pt x="8747" y="19857"/>
                      </a:lnTo>
                      <a:lnTo>
                        <a:pt x="8684" y="19878"/>
                      </a:lnTo>
                      <a:lnTo>
                        <a:pt x="8621" y="19794"/>
                      </a:lnTo>
                      <a:lnTo>
                        <a:pt x="8705" y="19711"/>
                      </a:lnTo>
                      <a:cubicBezTo>
                        <a:pt x="8761" y="19673"/>
                        <a:pt x="8717" y="19603"/>
                        <a:pt x="8677" y="19603"/>
                      </a:cubicBezTo>
                      <a:cubicBezTo>
                        <a:pt x="8673" y="19603"/>
                        <a:pt x="8668" y="19604"/>
                        <a:pt x="8663" y="19606"/>
                      </a:cubicBezTo>
                      <a:lnTo>
                        <a:pt x="8600" y="19585"/>
                      </a:lnTo>
                      <a:lnTo>
                        <a:pt x="8496" y="19585"/>
                      </a:lnTo>
                      <a:lnTo>
                        <a:pt x="8454" y="19564"/>
                      </a:lnTo>
                      <a:lnTo>
                        <a:pt x="8349" y="19585"/>
                      </a:lnTo>
                      <a:lnTo>
                        <a:pt x="8161" y="19606"/>
                      </a:lnTo>
                      <a:lnTo>
                        <a:pt x="8056" y="19669"/>
                      </a:lnTo>
                      <a:lnTo>
                        <a:pt x="7973" y="19773"/>
                      </a:lnTo>
                      <a:lnTo>
                        <a:pt x="7826" y="19815"/>
                      </a:lnTo>
                      <a:lnTo>
                        <a:pt x="7680" y="19899"/>
                      </a:lnTo>
                      <a:lnTo>
                        <a:pt x="7554" y="20066"/>
                      </a:lnTo>
                      <a:lnTo>
                        <a:pt x="7575" y="20108"/>
                      </a:lnTo>
                      <a:lnTo>
                        <a:pt x="7533" y="20171"/>
                      </a:lnTo>
                      <a:lnTo>
                        <a:pt x="7471" y="20171"/>
                      </a:lnTo>
                      <a:lnTo>
                        <a:pt x="7345" y="20213"/>
                      </a:lnTo>
                      <a:lnTo>
                        <a:pt x="7261" y="20276"/>
                      </a:lnTo>
                      <a:lnTo>
                        <a:pt x="7261" y="20338"/>
                      </a:lnTo>
                      <a:lnTo>
                        <a:pt x="7219" y="20338"/>
                      </a:lnTo>
                      <a:lnTo>
                        <a:pt x="7115" y="20318"/>
                      </a:lnTo>
                      <a:lnTo>
                        <a:pt x="7010" y="20338"/>
                      </a:lnTo>
                      <a:lnTo>
                        <a:pt x="6989" y="20422"/>
                      </a:lnTo>
                      <a:lnTo>
                        <a:pt x="6947" y="20548"/>
                      </a:lnTo>
                      <a:lnTo>
                        <a:pt x="6947" y="20590"/>
                      </a:lnTo>
                      <a:cubicBezTo>
                        <a:pt x="6927" y="20590"/>
                        <a:pt x="6906" y="20610"/>
                        <a:pt x="6885" y="20610"/>
                      </a:cubicBezTo>
                      <a:lnTo>
                        <a:pt x="6843" y="20590"/>
                      </a:lnTo>
                      <a:lnTo>
                        <a:pt x="6906" y="20485"/>
                      </a:lnTo>
                      <a:lnTo>
                        <a:pt x="6822" y="20380"/>
                      </a:lnTo>
                      <a:lnTo>
                        <a:pt x="6675" y="20380"/>
                      </a:lnTo>
                      <a:lnTo>
                        <a:pt x="6634" y="20422"/>
                      </a:lnTo>
                      <a:lnTo>
                        <a:pt x="6571" y="20485"/>
                      </a:lnTo>
                      <a:lnTo>
                        <a:pt x="6466" y="20485"/>
                      </a:lnTo>
                      <a:lnTo>
                        <a:pt x="6403" y="20527"/>
                      </a:lnTo>
                      <a:lnTo>
                        <a:pt x="6299" y="20422"/>
                      </a:lnTo>
                      <a:lnTo>
                        <a:pt x="6257" y="20422"/>
                      </a:lnTo>
                      <a:lnTo>
                        <a:pt x="6152" y="20610"/>
                      </a:lnTo>
                      <a:lnTo>
                        <a:pt x="6090" y="20631"/>
                      </a:lnTo>
                      <a:lnTo>
                        <a:pt x="5985" y="20715"/>
                      </a:lnTo>
                      <a:lnTo>
                        <a:pt x="5943" y="20694"/>
                      </a:lnTo>
                      <a:lnTo>
                        <a:pt x="5880" y="20736"/>
                      </a:lnTo>
                      <a:lnTo>
                        <a:pt x="5859" y="20841"/>
                      </a:lnTo>
                      <a:lnTo>
                        <a:pt x="5880" y="20945"/>
                      </a:lnTo>
                      <a:lnTo>
                        <a:pt x="5943" y="20966"/>
                      </a:lnTo>
                      <a:cubicBezTo>
                        <a:pt x="5776" y="21029"/>
                        <a:pt x="5629" y="21071"/>
                        <a:pt x="5462" y="21154"/>
                      </a:cubicBezTo>
                      <a:lnTo>
                        <a:pt x="5441" y="21071"/>
                      </a:lnTo>
                      <a:lnTo>
                        <a:pt x="5378" y="21050"/>
                      </a:lnTo>
                      <a:lnTo>
                        <a:pt x="5378" y="21154"/>
                      </a:lnTo>
                      <a:lnTo>
                        <a:pt x="5378" y="21217"/>
                      </a:lnTo>
                      <a:cubicBezTo>
                        <a:pt x="5357" y="21217"/>
                        <a:pt x="5336" y="21238"/>
                        <a:pt x="5274" y="21238"/>
                      </a:cubicBezTo>
                      <a:lnTo>
                        <a:pt x="5232" y="21217"/>
                      </a:lnTo>
                      <a:lnTo>
                        <a:pt x="5169" y="21134"/>
                      </a:lnTo>
                      <a:lnTo>
                        <a:pt x="5064" y="21154"/>
                      </a:lnTo>
                      <a:lnTo>
                        <a:pt x="5064" y="21238"/>
                      </a:lnTo>
                      <a:lnTo>
                        <a:pt x="5127" y="21280"/>
                      </a:lnTo>
                      <a:cubicBezTo>
                        <a:pt x="5106" y="21322"/>
                        <a:pt x="5043" y="21322"/>
                        <a:pt x="5022" y="21343"/>
                      </a:cubicBezTo>
                      <a:lnTo>
                        <a:pt x="4960" y="21280"/>
                      </a:lnTo>
                      <a:lnTo>
                        <a:pt x="4960" y="21364"/>
                      </a:lnTo>
                      <a:cubicBezTo>
                        <a:pt x="4939" y="21385"/>
                        <a:pt x="4918" y="21385"/>
                        <a:pt x="4897" y="21385"/>
                      </a:cubicBezTo>
                      <a:lnTo>
                        <a:pt x="4855" y="21343"/>
                      </a:lnTo>
                      <a:lnTo>
                        <a:pt x="4730" y="21322"/>
                      </a:lnTo>
                      <a:lnTo>
                        <a:pt x="4688" y="21238"/>
                      </a:lnTo>
                      <a:lnTo>
                        <a:pt x="4583" y="21238"/>
                      </a:lnTo>
                      <a:lnTo>
                        <a:pt x="4478" y="21343"/>
                      </a:lnTo>
                      <a:lnTo>
                        <a:pt x="4478" y="21426"/>
                      </a:lnTo>
                      <a:lnTo>
                        <a:pt x="4541" y="21489"/>
                      </a:lnTo>
                      <a:cubicBezTo>
                        <a:pt x="4520" y="21489"/>
                        <a:pt x="4499" y="21531"/>
                        <a:pt x="4499" y="21531"/>
                      </a:cubicBezTo>
                      <a:lnTo>
                        <a:pt x="4395" y="21468"/>
                      </a:lnTo>
                      <a:lnTo>
                        <a:pt x="4290" y="21552"/>
                      </a:lnTo>
                      <a:lnTo>
                        <a:pt x="4290" y="21594"/>
                      </a:lnTo>
                      <a:cubicBezTo>
                        <a:pt x="4081" y="21678"/>
                        <a:pt x="3893" y="21761"/>
                        <a:pt x="3683" y="21845"/>
                      </a:cubicBezTo>
                      <a:lnTo>
                        <a:pt x="3704" y="21782"/>
                      </a:lnTo>
                      <a:lnTo>
                        <a:pt x="3809" y="21740"/>
                      </a:lnTo>
                      <a:lnTo>
                        <a:pt x="3746" y="21698"/>
                      </a:lnTo>
                      <a:lnTo>
                        <a:pt x="3704" y="21573"/>
                      </a:lnTo>
                      <a:lnTo>
                        <a:pt x="3600" y="21636"/>
                      </a:lnTo>
                      <a:lnTo>
                        <a:pt x="3432" y="21636"/>
                      </a:lnTo>
                      <a:lnTo>
                        <a:pt x="3453" y="21698"/>
                      </a:lnTo>
                      <a:lnTo>
                        <a:pt x="3390" y="21803"/>
                      </a:lnTo>
                      <a:lnTo>
                        <a:pt x="3286" y="21845"/>
                      </a:lnTo>
                      <a:lnTo>
                        <a:pt x="3160" y="21970"/>
                      </a:lnTo>
                      <a:lnTo>
                        <a:pt x="3160" y="22012"/>
                      </a:lnTo>
                      <a:cubicBezTo>
                        <a:pt x="2951" y="22096"/>
                        <a:pt x="2742" y="22159"/>
                        <a:pt x="2533" y="22201"/>
                      </a:cubicBezTo>
                      <a:lnTo>
                        <a:pt x="2512" y="22180"/>
                      </a:lnTo>
                      <a:lnTo>
                        <a:pt x="2386" y="22222"/>
                      </a:lnTo>
                      <a:lnTo>
                        <a:pt x="2407" y="22263"/>
                      </a:lnTo>
                      <a:cubicBezTo>
                        <a:pt x="2344" y="22263"/>
                        <a:pt x="2302" y="22284"/>
                        <a:pt x="2240" y="22284"/>
                      </a:cubicBezTo>
                      <a:cubicBezTo>
                        <a:pt x="2177" y="22305"/>
                        <a:pt x="2093" y="22305"/>
                        <a:pt x="2009" y="22326"/>
                      </a:cubicBezTo>
                      <a:lnTo>
                        <a:pt x="1926" y="22263"/>
                      </a:lnTo>
                      <a:lnTo>
                        <a:pt x="1821" y="22368"/>
                      </a:lnTo>
                      <a:lnTo>
                        <a:pt x="1821" y="22389"/>
                      </a:lnTo>
                      <a:cubicBezTo>
                        <a:pt x="1758" y="22410"/>
                        <a:pt x="1654" y="22410"/>
                        <a:pt x="1570" y="22431"/>
                      </a:cubicBezTo>
                      <a:cubicBezTo>
                        <a:pt x="1264" y="22480"/>
                        <a:pt x="957" y="22500"/>
                        <a:pt x="651" y="22500"/>
                      </a:cubicBezTo>
                      <a:cubicBezTo>
                        <a:pt x="434" y="22500"/>
                        <a:pt x="218" y="22490"/>
                        <a:pt x="1" y="22473"/>
                      </a:cubicBezTo>
                      <a:lnTo>
                        <a:pt x="1" y="22473"/>
                      </a:lnTo>
                      <a:cubicBezTo>
                        <a:pt x="332" y="22512"/>
                        <a:pt x="664" y="22527"/>
                        <a:pt x="990" y="22527"/>
                      </a:cubicBezTo>
                      <a:cubicBezTo>
                        <a:pt x="1179" y="22527"/>
                        <a:pt x="1365" y="22522"/>
                        <a:pt x="1549" y="22514"/>
                      </a:cubicBezTo>
                      <a:lnTo>
                        <a:pt x="1549" y="22535"/>
                      </a:lnTo>
                      <a:lnTo>
                        <a:pt x="1654" y="22577"/>
                      </a:lnTo>
                      <a:lnTo>
                        <a:pt x="1612" y="22514"/>
                      </a:lnTo>
                      <a:cubicBezTo>
                        <a:pt x="2093" y="22473"/>
                        <a:pt x="2533" y="22389"/>
                        <a:pt x="2972" y="22263"/>
                      </a:cubicBezTo>
                      <a:lnTo>
                        <a:pt x="2972" y="22263"/>
                      </a:lnTo>
                      <a:lnTo>
                        <a:pt x="2867" y="22368"/>
                      </a:lnTo>
                      <a:lnTo>
                        <a:pt x="3077" y="22368"/>
                      </a:lnTo>
                      <a:lnTo>
                        <a:pt x="3223" y="22222"/>
                      </a:lnTo>
                      <a:lnTo>
                        <a:pt x="3370" y="22222"/>
                      </a:lnTo>
                      <a:lnTo>
                        <a:pt x="3453" y="22159"/>
                      </a:lnTo>
                      <a:cubicBezTo>
                        <a:pt x="3579" y="22096"/>
                        <a:pt x="3746" y="22075"/>
                        <a:pt x="3872" y="22012"/>
                      </a:cubicBezTo>
                      <a:lnTo>
                        <a:pt x="3893" y="22054"/>
                      </a:lnTo>
                      <a:lnTo>
                        <a:pt x="4081" y="22054"/>
                      </a:lnTo>
                      <a:lnTo>
                        <a:pt x="4227" y="21991"/>
                      </a:lnTo>
                      <a:lnTo>
                        <a:pt x="4290" y="21719"/>
                      </a:lnTo>
                      <a:lnTo>
                        <a:pt x="4311" y="21803"/>
                      </a:lnTo>
                      <a:lnTo>
                        <a:pt x="4374" y="21845"/>
                      </a:lnTo>
                      <a:lnTo>
                        <a:pt x="4416" y="21740"/>
                      </a:lnTo>
                      <a:lnTo>
                        <a:pt x="4458" y="21657"/>
                      </a:lnTo>
                      <a:lnTo>
                        <a:pt x="4520" y="21678"/>
                      </a:lnTo>
                      <a:lnTo>
                        <a:pt x="4562" y="21740"/>
                      </a:lnTo>
                      <a:lnTo>
                        <a:pt x="4604" y="21719"/>
                      </a:lnTo>
                      <a:lnTo>
                        <a:pt x="4688" y="21615"/>
                      </a:lnTo>
                      <a:lnTo>
                        <a:pt x="4834" y="21531"/>
                      </a:lnTo>
                      <a:lnTo>
                        <a:pt x="4834" y="21468"/>
                      </a:lnTo>
                      <a:cubicBezTo>
                        <a:pt x="5043" y="21406"/>
                        <a:pt x="5253" y="21301"/>
                        <a:pt x="5462" y="21217"/>
                      </a:cubicBezTo>
                      <a:lnTo>
                        <a:pt x="5462" y="21217"/>
                      </a:lnTo>
                      <a:lnTo>
                        <a:pt x="5420" y="21238"/>
                      </a:lnTo>
                      <a:lnTo>
                        <a:pt x="5546" y="21238"/>
                      </a:lnTo>
                      <a:lnTo>
                        <a:pt x="5504" y="21196"/>
                      </a:lnTo>
                      <a:cubicBezTo>
                        <a:pt x="5839" y="21050"/>
                        <a:pt x="6173" y="20903"/>
                        <a:pt x="6508" y="20778"/>
                      </a:cubicBezTo>
                      <a:lnTo>
                        <a:pt x="6571" y="20799"/>
                      </a:lnTo>
                      <a:lnTo>
                        <a:pt x="6759" y="20778"/>
                      </a:lnTo>
                      <a:lnTo>
                        <a:pt x="6822" y="20694"/>
                      </a:lnTo>
                      <a:lnTo>
                        <a:pt x="6989" y="20715"/>
                      </a:lnTo>
                      <a:lnTo>
                        <a:pt x="6989" y="20673"/>
                      </a:lnTo>
                      <a:lnTo>
                        <a:pt x="6927" y="20610"/>
                      </a:lnTo>
                      <a:cubicBezTo>
                        <a:pt x="7031" y="20569"/>
                        <a:pt x="7136" y="20527"/>
                        <a:pt x="7240" y="20485"/>
                      </a:cubicBezTo>
                      <a:lnTo>
                        <a:pt x="7282" y="20485"/>
                      </a:lnTo>
                      <a:cubicBezTo>
                        <a:pt x="7324" y="20464"/>
                        <a:pt x="7387" y="20422"/>
                        <a:pt x="7429" y="20422"/>
                      </a:cubicBezTo>
                      <a:lnTo>
                        <a:pt x="7450" y="20485"/>
                      </a:lnTo>
                      <a:lnTo>
                        <a:pt x="7554" y="20485"/>
                      </a:lnTo>
                      <a:lnTo>
                        <a:pt x="7617" y="20380"/>
                      </a:lnTo>
                      <a:lnTo>
                        <a:pt x="7638" y="20464"/>
                      </a:lnTo>
                      <a:lnTo>
                        <a:pt x="7659" y="20464"/>
                      </a:lnTo>
                      <a:lnTo>
                        <a:pt x="7701" y="20380"/>
                      </a:lnTo>
                      <a:lnTo>
                        <a:pt x="7763" y="20318"/>
                      </a:lnTo>
                      <a:lnTo>
                        <a:pt x="7868" y="20318"/>
                      </a:lnTo>
                      <a:lnTo>
                        <a:pt x="7973" y="20255"/>
                      </a:lnTo>
                      <a:lnTo>
                        <a:pt x="8015" y="20171"/>
                      </a:lnTo>
                      <a:cubicBezTo>
                        <a:pt x="8077" y="20150"/>
                        <a:pt x="8161" y="20087"/>
                        <a:pt x="8224" y="20066"/>
                      </a:cubicBezTo>
                      <a:lnTo>
                        <a:pt x="8224" y="20066"/>
                      </a:lnTo>
                      <a:lnTo>
                        <a:pt x="8182" y="20108"/>
                      </a:lnTo>
                      <a:lnTo>
                        <a:pt x="8182" y="20213"/>
                      </a:lnTo>
                      <a:lnTo>
                        <a:pt x="8224" y="20255"/>
                      </a:lnTo>
                      <a:lnTo>
                        <a:pt x="8370" y="20150"/>
                      </a:lnTo>
                      <a:lnTo>
                        <a:pt x="8391" y="20066"/>
                      </a:lnTo>
                      <a:lnTo>
                        <a:pt x="8475" y="20045"/>
                      </a:lnTo>
                      <a:lnTo>
                        <a:pt x="8496" y="20087"/>
                      </a:lnTo>
                      <a:lnTo>
                        <a:pt x="8538" y="20045"/>
                      </a:lnTo>
                      <a:lnTo>
                        <a:pt x="8580" y="20045"/>
                      </a:lnTo>
                      <a:lnTo>
                        <a:pt x="8600" y="20108"/>
                      </a:lnTo>
                      <a:lnTo>
                        <a:pt x="8580" y="20192"/>
                      </a:lnTo>
                      <a:lnTo>
                        <a:pt x="8642" y="20192"/>
                      </a:lnTo>
                      <a:lnTo>
                        <a:pt x="8705" y="20087"/>
                      </a:lnTo>
                      <a:lnTo>
                        <a:pt x="8789" y="20087"/>
                      </a:lnTo>
                      <a:lnTo>
                        <a:pt x="8872" y="20004"/>
                      </a:lnTo>
                      <a:lnTo>
                        <a:pt x="8977" y="20004"/>
                      </a:lnTo>
                      <a:lnTo>
                        <a:pt x="9082" y="19857"/>
                      </a:lnTo>
                      <a:lnTo>
                        <a:pt x="9186" y="19794"/>
                      </a:lnTo>
                      <a:lnTo>
                        <a:pt x="9270" y="19836"/>
                      </a:lnTo>
                      <a:lnTo>
                        <a:pt x="9270" y="19899"/>
                      </a:lnTo>
                      <a:lnTo>
                        <a:pt x="9186" y="20004"/>
                      </a:lnTo>
                      <a:lnTo>
                        <a:pt x="9103" y="20150"/>
                      </a:lnTo>
                      <a:lnTo>
                        <a:pt x="9103" y="20192"/>
                      </a:lnTo>
                      <a:lnTo>
                        <a:pt x="9165" y="20192"/>
                      </a:lnTo>
                      <a:lnTo>
                        <a:pt x="9312" y="20045"/>
                      </a:lnTo>
                      <a:lnTo>
                        <a:pt x="9312" y="19857"/>
                      </a:lnTo>
                      <a:lnTo>
                        <a:pt x="9333" y="19836"/>
                      </a:lnTo>
                      <a:lnTo>
                        <a:pt x="9396" y="19899"/>
                      </a:lnTo>
                      <a:lnTo>
                        <a:pt x="9479" y="19857"/>
                      </a:lnTo>
                      <a:lnTo>
                        <a:pt x="9542" y="19878"/>
                      </a:lnTo>
                      <a:lnTo>
                        <a:pt x="9647" y="19878"/>
                      </a:lnTo>
                      <a:lnTo>
                        <a:pt x="9751" y="19753"/>
                      </a:lnTo>
                      <a:lnTo>
                        <a:pt x="9793" y="19753"/>
                      </a:lnTo>
                      <a:lnTo>
                        <a:pt x="9814" y="19773"/>
                      </a:lnTo>
                      <a:lnTo>
                        <a:pt x="9856" y="19648"/>
                      </a:lnTo>
                      <a:lnTo>
                        <a:pt x="9919" y="19585"/>
                      </a:lnTo>
                      <a:lnTo>
                        <a:pt x="9940" y="19627"/>
                      </a:lnTo>
                      <a:lnTo>
                        <a:pt x="9919" y="19690"/>
                      </a:lnTo>
                      <a:lnTo>
                        <a:pt x="9919" y="19794"/>
                      </a:lnTo>
                      <a:lnTo>
                        <a:pt x="9960" y="19773"/>
                      </a:lnTo>
                      <a:lnTo>
                        <a:pt x="10044" y="19669"/>
                      </a:lnTo>
                      <a:lnTo>
                        <a:pt x="10002" y="19648"/>
                      </a:lnTo>
                      <a:lnTo>
                        <a:pt x="10065" y="19564"/>
                      </a:lnTo>
                      <a:lnTo>
                        <a:pt x="10065" y="19522"/>
                      </a:lnTo>
                      <a:lnTo>
                        <a:pt x="9898" y="19522"/>
                      </a:lnTo>
                      <a:lnTo>
                        <a:pt x="9856" y="19481"/>
                      </a:lnTo>
                      <a:lnTo>
                        <a:pt x="10023" y="19439"/>
                      </a:lnTo>
                      <a:lnTo>
                        <a:pt x="10212" y="19334"/>
                      </a:lnTo>
                      <a:lnTo>
                        <a:pt x="10442" y="19334"/>
                      </a:lnTo>
                      <a:lnTo>
                        <a:pt x="10484" y="19271"/>
                      </a:lnTo>
                      <a:lnTo>
                        <a:pt x="10484" y="19209"/>
                      </a:lnTo>
                      <a:lnTo>
                        <a:pt x="10442" y="19209"/>
                      </a:lnTo>
                      <a:lnTo>
                        <a:pt x="10484" y="19167"/>
                      </a:lnTo>
                      <a:lnTo>
                        <a:pt x="10567" y="19146"/>
                      </a:lnTo>
                      <a:lnTo>
                        <a:pt x="10651" y="19104"/>
                      </a:lnTo>
                      <a:lnTo>
                        <a:pt x="10693" y="19104"/>
                      </a:lnTo>
                      <a:lnTo>
                        <a:pt x="10735" y="19209"/>
                      </a:lnTo>
                      <a:lnTo>
                        <a:pt x="10839" y="19209"/>
                      </a:lnTo>
                      <a:lnTo>
                        <a:pt x="10881" y="19125"/>
                      </a:lnTo>
                      <a:lnTo>
                        <a:pt x="10860" y="19104"/>
                      </a:lnTo>
                      <a:lnTo>
                        <a:pt x="10944" y="19020"/>
                      </a:lnTo>
                      <a:lnTo>
                        <a:pt x="10944" y="18916"/>
                      </a:lnTo>
                      <a:lnTo>
                        <a:pt x="10986" y="18853"/>
                      </a:lnTo>
                      <a:lnTo>
                        <a:pt x="11049" y="18916"/>
                      </a:lnTo>
                      <a:lnTo>
                        <a:pt x="11049" y="18999"/>
                      </a:lnTo>
                      <a:lnTo>
                        <a:pt x="11090" y="19041"/>
                      </a:lnTo>
                      <a:lnTo>
                        <a:pt x="11216" y="18957"/>
                      </a:lnTo>
                      <a:lnTo>
                        <a:pt x="11279" y="18895"/>
                      </a:lnTo>
                      <a:lnTo>
                        <a:pt x="11362" y="18895"/>
                      </a:lnTo>
                      <a:lnTo>
                        <a:pt x="11404" y="18790"/>
                      </a:lnTo>
                      <a:lnTo>
                        <a:pt x="11425" y="18748"/>
                      </a:lnTo>
                      <a:lnTo>
                        <a:pt x="11488" y="18811"/>
                      </a:lnTo>
                      <a:lnTo>
                        <a:pt x="11593" y="18790"/>
                      </a:lnTo>
                      <a:lnTo>
                        <a:pt x="11718" y="18623"/>
                      </a:lnTo>
                      <a:lnTo>
                        <a:pt x="11718" y="18539"/>
                      </a:lnTo>
                      <a:lnTo>
                        <a:pt x="11613" y="18539"/>
                      </a:lnTo>
                      <a:lnTo>
                        <a:pt x="11593" y="18518"/>
                      </a:lnTo>
                      <a:lnTo>
                        <a:pt x="11739" y="18413"/>
                      </a:lnTo>
                      <a:lnTo>
                        <a:pt x="11844" y="18393"/>
                      </a:lnTo>
                      <a:lnTo>
                        <a:pt x="11927" y="18288"/>
                      </a:lnTo>
                      <a:lnTo>
                        <a:pt x="11990" y="18288"/>
                      </a:lnTo>
                      <a:lnTo>
                        <a:pt x="12011" y="18330"/>
                      </a:lnTo>
                      <a:lnTo>
                        <a:pt x="12137" y="18204"/>
                      </a:lnTo>
                      <a:lnTo>
                        <a:pt x="12241" y="18141"/>
                      </a:lnTo>
                      <a:lnTo>
                        <a:pt x="12262" y="18079"/>
                      </a:lnTo>
                      <a:lnTo>
                        <a:pt x="12346" y="18037"/>
                      </a:lnTo>
                      <a:lnTo>
                        <a:pt x="12367" y="17995"/>
                      </a:lnTo>
                      <a:lnTo>
                        <a:pt x="12450" y="17995"/>
                      </a:lnTo>
                      <a:lnTo>
                        <a:pt x="12471" y="18079"/>
                      </a:lnTo>
                      <a:lnTo>
                        <a:pt x="12534" y="18100"/>
                      </a:lnTo>
                      <a:lnTo>
                        <a:pt x="12555" y="18016"/>
                      </a:lnTo>
                      <a:lnTo>
                        <a:pt x="12660" y="18016"/>
                      </a:lnTo>
                      <a:lnTo>
                        <a:pt x="12722" y="17995"/>
                      </a:lnTo>
                      <a:lnTo>
                        <a:pt x="12722" y="17911"/>
                      </a:lnTo>
                      <a:lnTo>
                        <a:pt x="12827" y="17890"/>
                      </a:lnTo>
                      <a:lnTo>
                        <a:pt x="12848" y="17828"/>
                      </a:lnTo>
                      <a:lnTo>
                        <a:pt x="12869" y="17869"/>
                      </a:lnTo>
                      <a:lnTo>
                        <a:pt x="13036" y="17890"/>
                      </a:lnTo>
                      <a:lnTo>
                        <a:pt x="13057" y="17786"/>
                      </a:lnTo>
                      <a:lnTo>
                        <a:pt x="13099" y="17786"/>
                      </a:lnTo>
                      <a:lnTo>
                        <a:pt x="13099" y="17849"/>
                      </a:lnTo>
                      <a:lnTo>
                        <a:pt x="13162" y="17849"/>
                      </a:lnTo>
                      <a:lnTo>
                        <a:pt x="13204" y="17786"/>
                      </a:lnTo>
                      <a:lnTo>
                        <a:pt x="13266" y="17849"/>
                      </a:lnTo>
                      <a:lnTo>
                        <a:pt x="13308" y="17807"/>
                      </a:lnTo>
                      <a:lnTo>
                        <a:pt x="13371" y="17660"/>
                      </a:lnTo>
                      <a:lnTo>
                        <a:pt x="13308" y="17660"/>
                      </a:lnTo>
                      <a:lnTo>
                        <a:pt x="13266" y="17681"/>
                      </a:lnTo>
                      <a:lnTo>
                        <a:pt x="13287" y="17597"/>
                      </a:lnTo>
                      <a:lnTo>
                        <a:pt x="13350" y="17556"/>
                      </a:lnTo>
                      <a:cubicBezTo>
                        <a:pt x="13371" y="17618"/>
                        <a:pt x="13392" y="17702"/>
                        <a:pt x="13455" y="17765"/>
                      </a:cubicBezTo>
                      <a:cubicBezTo>
                        <a:pt x="13517" y="17849"/>
                        <a:pt x="13392" y="17995"/>
                        <a:pt x="13308" y="18079"/>
                      </a:cubicBezTo>
                      <a:lnTo>
                        <a:pt x="13245" y="18183"/>
                      </a:lnTo>
                      <a:lnTo>
                        <a:pt x="13266" y="18225"/>
                      </a:lnTo>
                      <a:lnTo>
                        <a:pt x="13371" y="18309"/>
                      </a:lnTo>
                      <a:lnTo>
                        <a:pt x="13350" y="18413"/>
                      </a:lnTo>
                      <a:lnTo>
                        <a:pt x="13266" y="18351"/>
                      </a:lnTo>
                      <a:lnTo>
                        <a:pt x="13245" y="18393"/>
                      </a:lnTo>
                      <a:lnTo>
                        <a:pt x="13266" y="18497"/>
                      </a:lnTo>
                      <a:lnTo>
                        <a:pt x="13162" y="18623"/>
                      </a:lnTo>
                      <a:lnTo>
                        <a:pt x="13099" y="18602"/>
                      </a:lnTo>
                      <a:lnTo>
                        <a:pt x="13099" y="18351"/>
                      </a:lnTo>
                      <a:lnTo>
                        <a:pt x="13057" y="18330"/>
                      </a:lnTo>
                      <a:lnTo>
                        <a:pt x="12890" y="18351"/>
                      </a:lnTo>
                      <a:lnTo>
                        <a:pt x="12639" y="18497"/>
                      </a:lnTo>
                      <a:lnTo>
                        <a:pt x="12471" y="18602"/>
                      </a:lnTo>
                      <a:lnTo>
                        <a:pt x="12450" y="18665"/>
                      </a:lnTo>
                      <a:lnTo>
                        <a:pt x="12471" y="18727"/>
                      </a:lnTo>
                      <a:lnTo>
                        <a:pt x="12471" y="18853"/>
                      </a:lnTo>
                      <a:lnTo>
                        <a:pt x="12450" y="18957"/>
                      </a:lnTo>
                      <a:lnTo>
                        <a:pt x="12409" y="19041"/>
                      </a:lnTo>
                      <a:lnTo>
                        <a:pt x="12409" y="19146"/>
                      </a:lnTo>
                      <a:lnTo>
                        <a:pt x="12471" y="19188"/>
                      </a:lnTo>
                      <a:lnTo>
                        <a:pt x="12555" y="19167"/>
                      </a:lnTo>
                      <a:lnTo>
                        <a:pt x="12576" y="19125"/>
                      </a:lnTo>
                      <a:lnTo>
                        <a:pt x="12555" y="19083"/>
                      </a:lnTo>
                      <a:lnTo>
                        <a:pt x="12513" y="19062"/>
                      </a:lnTo>
                      <a:lnTo>
                        <a:pt x="12555" y="19020"/>
                      </a:lnTo>
                      <a:lnTo>
                        <a:pt x="12681" y="19020"/>
                      </a:lnTo>
                      <a:lnTo>
                        <a:pt x="12660" y="19062"/>
                      </a:lnTo>
                      <a:lnTo>
                        <a:pt x="12722" y="19125"/>
                      </a:lnTo>
                      <a:lnTo>
                        <a:pt x="12785" y="19041"/>
                      </a:lnTo>
                      <a:lnTo>
                        <a:pt x="12848" y="19041"/>
                      </a:lnTo>
                      <a:lnTo>
                        <a:pt x="12764" y="19146"/>
                      </a:lnTo>
                      <a:lnTo>
                        <a:pt x="12764" y="19188"/>
                      </a:lnTo>
                      <a:lnTo>
                        <a:pt x="12555" y="19355"/>
                      </a:lnTo>
                      <a:lnTo>
                        <a:pt x="12534" y="19397"/>
                      </a:lnTo>
                      <a:lnTo>
                        <a:pt x="12639" y="19439"/>
                      </a:lnTo>
                      <a:lnTo>
                        <a:pt x="12681" y="19355"/>
                      </a:lnTo>
                      <a:lnTo>
                        <a:pt x="12764" y="19292"/>
                      </a:lnTo>
                      <a:lnTo>
                        <a:pt x="12764" y="19229"/>
                      </a:lnTo>
                      <a:lnTo>
                        <a:pt x="12890" y="19146"/>
                      </a:lnTo>
                      <a:lnTo>
                        <a:pt x="12869" y="19083"/>
                      </a:lnTo>
                      <a:lnTo>
                        <a:pt x="12932" y="19041"/>
                      </a:lnTo>
                      <a:lnTo>
                        <a:pt x="12973" y="19041"/>
                      </a:lnTo>
                      <a:lnTo>
                        <a:pt x="13036" y="18916"/>
                      </a:lnTo>
                      <a:lnTo>
                        <a:pt x="13078" y="18937"/>
                      </a:lnTo>
                      <a:lnTo>
                        <a:pt x="13183" y="18916"/>
                      </a:lnTo>
                      <a:lnTo>
                        <a:pt x="13287" y="18937"/>
                      </a:lnTo>
                      <a:lnTo>
                        <a:pt x="13455" y="18832"/>
                      </a:lnTo>
                      <a:lnTo>
                        <a:pt x="13413" y="18748"/>
                      </a:lnTo>
                      <a:lnTo>
                        <a:pt x="13287" y="18706"/>
                      </a:lnTo>
                      <a:lnTo>
                        <a:pt x="13371" y="18665"/>
                      </a:lnTo>
                      <a:lnTo>
                        <a:pt x="13497" y="18665"/>
                      </a:lnTo>
                      <a:lnTo>
                        <a:pt x="13580" y="18769"/>
                      </a:lnTo>
                      <a:lnTo>
                        <a:pt x="13664" y="18769"/>
                      </a:lnTo>
                      <a:lnTo>
                        <a:pt x="13727" y="18665"/>
                      </a:lnTo>
                      <a:lnTo>
                        <a:pt x="13685" y="18539"/>
                      </a:lnTo>
                      <a:lnTo>
                        <a:pt x="13580" y="18518"/>
                      </a:lnTo>
                      <a:lnTo>
                        <a:pt x="13622" y="18455"/>
                      </a:lnTo>
                      <a:lnTo>
                        <a:pt x="13706" y="18455"/>
                      </a:lnTo>
                      <a:lnTo>
                        <a:pt x="13789" y="18497"/>
                      </a:lnTo>
                      <a:lnTo>
                        <a:pt x="13852" y="18455"/>
                      </a:lnTo>
                      <a:lnTo>
                        <a:pt x="13894" y="18518"/>
                      </a:lnTo>
                      <a:lnTo>
                        <a:pt x="13957" y="18539"/>
                      </a:lnTo>
                      <a:lnTo>
                        <a:pt x="14041" y="18413"/>
                      </a:lnTo>
                      <a:lnTo>
                        <a:pt x="14020" y="18330"/>
                      </a:lnTo>
                      <a:lnTo>
                        <a:pt x="13957" y="18309"/>
                      </a:lnTo>
                      <a:lnTo>
                        <a:pt x="13957" y="18225"/>
                      </a:lnTo>
                      <a:lnTo>
                        <a:pt x="14062" y="18225"/>
                      </a:lnTo>
                      <a:lnTo>
                        <a:pt x="14166" y="18204"/>
                      </a:lnTo>
                      <a:lnTo>
                        <a:pt x="14124" y="18079"/>
                      </a:lnTo>
                      <a:lnTo>
                        <a:pt x="14041" y="18037"/>
                      </a:lnTo>
                      <a:lnTo>
                        <a:pt x="13957" y="18079"/>
                      </a:lnTo>
                      <a:lnTo>
                        <a:pt x="14041" y="17995"/>
                      </a:lnTo>
                      <a:cubicBezTo>
                        <a:pt x="14062" y="17974"/>
                        <a:pt x="14041" y="17932"/>
                        <a:pt x="14041" y="17932"/>
                      </a:cubicBezTo>
                      <a:lnTo>
                        <a:pt x="14145" y="17828"/>
                      </a:lnTo>
                      <a:lnTo>
                        <a:pt x="14166" y="17911"/>
                      </a:lnTo>
                      <a:lnTo>
                        <a:pt x="14229" y="17911"/>
                      </a:lnTo>
                      <a:lnTo>
                        <a:pt x="14313" y="17807"/>
                      </a:lnTo>
                      <a:lnTo>
                        <a:pt x="14354" y="17869"/>
                      </a:lnTo>
                      <a:lnTo>
                        <a:pt x="14438" y="17828"/>
                      </a:lnTo>
                      <a:lnTo>
                        <a:pt x="14417" y="17765"/>
                      </a:lnTo>
                      <a:lnTo>
                        <a:pt x="14334" y="17723"/>
                      </a:lnTo>
                      <a:lnTo>
                        <a:pt x="14396" y="17660"/>
                      </a:lnTo>
                      <a:lnTo>
                        <a:pt x="14438" y="17597"/>
                      </a:lnTo>
                      <a:lnTo>
                        <a:pt x="14396" y="17514"/>
                      </a:lnTo>
                      <a:lnTo>
                        <a:pt x="14313" y="17556"/>
                      </a:lnTo>
                      <a:lnTo>
                        <a:pt x="14292" y="17597"/>
                      </a:lnTo>
                      <a:lnTo>
                        <a:pt x="14229" y="17597"/>
                      </a:lnTo>
                      <a:lnTo>
                        <a:pt x="14250" y="17493"/>
                      </a:lnTo>
                      <a:lnTo>
                        <a:pt x="14208" y="17472"/>
                      </a:lnTo>
                      <a:lnTo>
                        <a:pt x="14103" y="17493"/>
                      </a:lnTo>
                      <a:lnTo>
                        <a:pt x="14041" y="17577"/>
                      </a:lnTo>
                      <a:lnTo>
                        <a:pt x="14103" y="17618"/>
                      </a:lnTo>
                      <a:lnTo>
                        <a:pt x="14041" y="17723"/>
                      </a:lnTo>
                      <a:lnTo>
                        <a:pt x="13999" y="17702"/>
                      </a:lnTo>
                      <a:lnTo>
                        <a:pt x="13978" y="17786"/>
                      </a:lnTo>
                      <a:lnTo>
                        <a:pt x="13894" y="17765"/>
                      </a:lnTo>
                      <a:lnTo>
                        <a:pt x="13831" y="17807"/>
                      </a:lnTo>
                      <a:lnTo>
                        <a:pt x="13873" y="17869"/>
                      </a:lnTo>
                      <a:lnTo>
                        <a:pt x="13999" y="17995"/>
                      </a:lnTo>
                      <a:lnTo>
                        <a:pt x="13831" y="18141"/>
                      </a:lnTo>
                      <a:lnTo>
                        <a:pt x="13831" y="18079"/>
                      </a:lnTo>
                      <a:lnTo>
                        <a:pt x="13727" y="17995"/>
                      </a:lnTo>
                      <a:lnTo>
                        <a:pt x="13685" y="18037"/>
                      </a:lnTo>
                      <a:lnTo>
                        <a:pt x="13706" y="18121"/>
                      </a:lnTo>
                      <a:lnTo>
                        <a:pt x="13685" y="18225"/>
                      </a:lnTo>
                      <a:lnTo>
                        <a:pt x="13622" y="18204"/>
                      </a:lnTo>
                      <a:lnTo>
                        <a:pt x="13580" y="18225"/>
                      </a:lnTo>
                      <a:lnTo>
                        <a:pt x="13517" y="18330"/>
                      </a:lnTo>
                      <a:lnTo>
                        <a:pt x="13434" y="18351"/>
                      </a:lnTo>
                      <a:lnTo>
                        <a:pt x="13434" y="18288"/>
                      </a:lnTo>
                      <a:lnTo>
                        <a:pt x="13497" y="18225"/>
                      </a:lnTo>
                      <a:lnTo>
                        <a:pt x="13497" y="18121"/>
                      </a:lnTo>
                      <a:lnTo>
                        <a:pt x="13413" y="18079"/>
                      </a:lnTo>
                      <a:lnTo>
                        <a:pt x="13371" y="18079"/>
                      </a:lnTo>
                      <a:cubicBezTo>
                        <a:pt x="13413" y="17995"/>
                        <a:pt x="13476" y="17911"/>
                        <a:pt x="13559" y="17849"/>
                      </a:cubicBezTo>
                      <a:lnTo>
                        <a:pt x="13559" y="17807"/>
                      </a:lnTo>
                      <a:cubicBezTo>
                        <a:pt x="13497" y="17702"/>
                        <a:pt x="13476" y="17597"/>
                        <a:pt x="13434" y="17493"/>
                      </a:cubicBezTo>
                      <a:lnTo>
                        <a:pt x="13476" y="17493"/>
                      </a:lnTo>
                      <a:lnTo>
                        <a:pt x="13517" y="17535"/>
                      </a:lnTo>
                      <a:lnTo>
                        <a:pt x="13538" y="17493"/>
                      </a:lnTo>
                      <a:lnTo>
                        <a:pt x="13497" y="17409"/>
                      </a:lnTo>
                      <a:lnTo>
                        <a:pt x="13413" y="17388"/>
                      </a:lnTo>
                      <a:lnTo>
                        <a:pt x="13476" y="17367"/>
                      </a:lnTo>
                      <a:lnTo>
                        <a:pt x="13580" y="17388"/>
                      </a:lnTo>
                      <a:lnTo>
                        <a:pt x="13706" y="17263"/>
                      </a:lnTo>
                      <a:lnTo>
                        <a:pt x="13831" y="17263"/>
                      </a:lnTo>
                      <a:lnTo>
                        <a:pt x="13936" y="17158"/>
                      </a:lnTo>
                      <a:lnTo>
                        <a:pt x="14020" y="17137"/>
                      </a:lnTo>
                      <a:lnTo>
                        <a:pt x="14145" y="16991"/>
                      </a:lnTo>
                      <a:lnTo>
                        <a:pt x="14145" y="16844"/>
                      </a:lnTo>
                      <a:lnTo>
                        <a:pt x="14103" y="16781"/>
                      </a:lnTo>
                      <a:lnTo>
                        <a:pt x="14082" y="16781"/>
                      </a:lnTo>
                      <a:lnTo>
                        <a:pt x="14020" y="16656"/>
                      </a:lnTo>
                      <a:lnTo>
                        <a:pt x="13957" y="16635"/>
                      </a:lnTo>
                      <a:lnTo>
                        <a:pt x="13810" y="16635"/>
                      </a:lnTo>
                      <a:lnTo>
                        <a:pt x="13831" y="16530"/>
                      </a:lnTo>
                      <a:lnTo>
                        <a:pt x="13831" y="16426"/>
                      </a:lnTo>
                      <a:lnTo>
                        <a:pt x="13999" y="16363"/>
                      </a:lnTo>
                      <a:lnTo>
                        <a:pt x="14020" y="16321"/>
                      </a:lnTo>
                      <a:lnTo>
                        <a:pt x="14103" y="16300"/>
                      </a:lnTo>
                      <a:lnTo>
                        <a:pt x="14124" y="16216"/>
                      </a:lnTo>
                      <a:lnTo>
                        <a:pt x="14103" y="16216"/>
                      </a:lnTo>
                      <a:lnTo>
                        <a:pt x="14145" y="16154"/>
                      </a:lnTo>
                      <a:lnTo>
                        <a:pt x="14250" y="16196"/>
                      </a:lnTo>
                      <a:lnTo>
                        <a:pt x="14417" y="16091"/>
                      </a:lnTo>
                      <a:lnTo>
                        <a:pt x="14522" y="16175"/>
                      </a:lnTo>
                      <a:lnTo>
                        <a:pt x="14647" y="16091"/>
                      </a:lnTo>
                      <a:lnTo>
                        <a:pt x="14626" y="16175"/>
                      </a:lnTo>
                      <a:lnTo>
                        <a:pt x="14647" y="16216"/>
                      </a:lnTo>
                      <a:lnTo>
                        <a:pt x="14731" y="16216"/>
                      </a:lnTo>
                      <a:lnTo>
                        <a:pt x="14857" y="16091"/>
                      </a:lnTo>
                      <a:lnTo>
                        <a:pt x="14836" y="16028"/>
                      </a:lnTo>
                      <a:lnTo>
                        <a:pt x="14773" y="16007"/>
                      </a:lnTo>
                      <a:lnTo>
                        <a:pt x="14752" y="15965"/>
                      </a:lnTo>
                      <a:lnTo>
                        <a:pt x="14794" y="15924"/>
                      </a:lnTo>
                      <a:lnTo>
                        <a:pt x="14919" y="15986"/>
                      </a:lnTo>
                      <a:lnTo>
                        <a:pt x="15129" y="15924"/>
                      </a:lnTo>
                      <a:lnTo>
                        <a:pt x="15170" y="15777"/>
                      </a:lnTo>
                      <a:lnTo>
                        <a:pt x="15129" y="15631"/>
                      </a:lnTo>
                      <a:lnTo>
                        <a:pt x="14961" y="15526"/>
                      </a:lnTo>
                      <a:lnTo>
                        <a:pt x="14891" y="15526"/>
                      </a:lnTo>
                      <a:lnTo>
                        <a:pt x="14919" y="15505"/>
                      </a:lnTo>
                      <a:lnTo>
                        <a:pt x="15066" y="15505"/>
                      </a:lnTo>
                      <a:lnTo>
                        <a:pt x="15150" y="15589"/>
                      </a:lnTo>
                      <a:lnTo>
                        <a:pt x="15296" y="15589"/>
                      </a:lnTo>
                      <a:lnTo>
                        <a:pt x="15401" y="15484"/>
                      </a:lnTo>
                      <a:lnTo>
                        <a:pt x="15401" y="15400"/>
                      </a:lnTo>
                      <a:lnTo>
                        <a:pt x="15673" y="15275"/>
                      </a:lnTo>
                      <a:lnTo>
                        <a:pt x="15798" y="15149"/>
                      </a:lnTo>
                      <a:lnTo>
                        <a:pt x="15924" y="15149"/>
                      </a:lnTo>
                      <a:lnTo>
                        <a:pt x="15986" y="15087"/>
                      </a:lnTo>
                      <a:lnTo>
                        <a:pt x="15986" y="15003"/>
                      </a:lnTo>
                      <a:lnTo>
                        <a:pt x="16217" y="14836"/>
                      </a:lnTo>
                      <a:lnTo>
                        <a:pt x="16426" y="14794"/>
                      </a:lnTo>
                      <a:lnTo>
                        <a:pt x="16656" y="14584"/>
                      </a:lnTo>
                      <a:lnTo>
                        <a:pt x="16844" y="14564"/>
                      </a:lnTo>
                      <a:lnTo>
                        <a:pt x="17033" y="14333"/>
                      </a:lnTo>
                      <a:lnTo>
                        <a:pt x="16949" y="14480"/>
                      </a:lnTo>
                      <a:lnTo>
                        <a:pt x="16949" y="14626"/>
                      </a:lnTo>
                      <a:lnTo>
                        <a:pt x="17012" y="14647"/>
                      </a:lnTo>
                      <a:lnTo>
                        <a:pt x="17075" y="14668"/>
                      </a:lnTo>
                      <a:lnTo>
                        <a:pt x="17116" y="14731"/>
                      </a:lnTo>
                      <a:lnTo>
                        <a:pt x="17263" y="14564"/>
                      </a:lnTo>
                      <a:lnTo>
                        <a:pt x="17367" y="14522"/>
                      </a:lnTo>
                      <a:lnTo>
                        <a:pt x="17598" y="14438"/>
                      </a:lnTo>
                      <a:lnTo>
                        <a:pt x="17681" y="14354"/>
                      </a:lnTo>
                      <a:lnTo>
                        <a:pt x="17681" y="14354"/>
                      </a:lnTo>
                      <a:lnTo>
                        <a:pt x="17639" y="14480"/>
                      </a:lnTo>
                      <a:lnTo>
                        <a:pt x="17451" y="14584"/>
                      </a:lnTo>
                      <a:lnTo>
                        <a:pt x="17326" y="14584"/>
                      </a:lnTo>
                      <a:lnTo>
                        <a:pt x="17054" y="14856"/>
                      </a:lnTo>
                      <a:lnTo>
                        <a:pt x="17033" y="14961"/>
                      </a:lnTo>
                      <a:lnTo>
                        <a:pt x="17158" y="15149"/>
                      </a:lnTo>
                      <a:lnTo>
                        <a:pt x="17179" y="15275"/>
                      </a:lnTo>
                      <a:lnTo>
                        <a:pt x="17054" y="15191"/>
                      </a:lnTo>
                      <a:lnTo>
                        <a:pt x="16949" y="15191"/>
                      </a:lnTo>
                      <a:lnTo>
                        <a:pt x="16886" y="15212"/>
                      </a:lnTo>
                      <a:lnTo>
                        <a:pt x="16823" y="15212"/>
                      </a:lnTo>
                      <a:lnTo>
                        <a:pt x="16719" y="15149"/>
                      </a:lnTo>
                      <a:lnTo>
                        <a:pt x="16698" y="14982"/>
                      </a:lnTo>
                      <a:lnTo>
                        <a:pt x="16510" y="15066"/>
                      </a:lnTo>
                      <a:lnTo>
                        <a:pt x="16405" y="15066"/>
                      </a:lnTo>
                      <a:lnTo>
                        <a:pt x="16238" y="15170"/>
                      </a:lnTo>
                      <a:lnTo>
                        <a:pt x="16091" y="15170"/>
                      </a:lnTo>
                      <a:lnTo>
                        <a:pt x="15986" y="15275"/>
                      </a:lnTo>
                      <a:lnTo>
                        <a:pt x="15986" y="15380"/>
                      </a:lnTo>
                      <a:lnTo>
                        <a:pt x="16007" y="15421"/>
                      </a:lnTo>
                      <a:lnTo>
                        <a:pt x="15903" y="15610"/>
                      </a:lnTo>
                      <a:lnTo>
                        <a:pt x="15777" y="15693"/>
                      </a:lnTo>
                      <a:lnTo>
                        <a:pt x="15714" y="15840"/>
                      </a:lnTo>
                      <a:lnTo>
                        <a:pt x="15380" y="16133"/>
                      </a:lnTo>
                      <a:lnTo>
                        <a:pt x="15296" y="16237"/>
                      </a:lnTo>
                      <a:lnTo>
                        <a:pt x="15296" y="16321"/>
                      </a:lnTo>
                      <a:lnTo>
                        <a:pt x="15401" y="16468"/>
                      </a:lnTo>
                      <a:lnTo>
                        <a:pt x="15463" y="16405"/>
                      </a:lnTo>
                      <a:lnTo>
                        <a:pt x="15505" y="16405"/>
                      </a:lnTo>
                      <a:lnTo>
                        <a:pt x="15610" y="16321"/>
                      </a:lnTo>
                      <a:lnTo>
                        <a:pt x="15694" y="16342"/>
                      </a:lnTo>
                      <a:lnTo>
                        <a:pt x="15694" y="16405"/>
                      </a:lnTo>
                      <a:lnTo>
                        <a:pt x="15484" y="16551"/>
                      </a:lnTo>
                      <a:lnTo>
                        <a:pt x="15401" y="16551"/>
                      </a:lnTo>
                      <a:lnTo>
                        <a:pt x="15359" y="16656"/>
                      </a:lnTo>
                      <a:lnTo>
                        <a:pt x="15254" y="16614"/>
                      </a:lnTo>
                      <a:lnTo>
                        <a:pt x="15170" y="16614"/>
                      </a:lnTo>
                      <a:lnTo>
                        <a:pt x="15087" y="16635"/>
                      </a:lnTo>
                      <a:lnTo>
                        <a:pt x="15087" y="16740"/>
                      </a:lnTo>
                      <a:lnTo>
                        <a:pt x="15024" y="16719"/>
                      </a:lnTo>
                      <a:lnTo>
                        <a:pt x="14919" y="16740"/>
                      </a:lnTo>
                      <a:lnTo>
                        <a:pt x="14919" y="16865"/>
                      </a:lnTo>
                      <a:lnTo>
                        <a:pt x="15066" y="17053"/>
                      </a:lnTo>
                      <a:lnTo>
                        <a:pt x="15129" y="17032"/>
                      </a:lnTo>
                      <a:lnTo>
                        <a:pt x="15170" y="16949"/>
                      </a:lnTo>
                      <a:lnTo>
                        <a:pt x="15233" y="17032"/>
                      </a:lnTo>
                      <a:lnTo>
                        <a:pt x="15275" y="16886"/>
                      </a:lnTo>
                      <a:lnTo>
                        <a:pt x="15359" y="16886"/>
                      </a:lnTo>
                      <a:lnTo>
                        <a:pt x="15359" y="16991"/>
                      </a:lnTo>
                      <a:lnTo>
                        <a:pt x="15442" y="16949"/>
                      </a:lnTo>
                      <a:lnTo>
                        <a:pt x="15463" y="16865"/>
                      </a:lnTo>
                      <a:lnTo>
                        <a:pt x="15526" y="16823"/>
                      </a:lnTo>
                      <a:lnTo>
                        <a:pt x="15652" y="16740"/>
                      </a:lnTo>
                      <a:lnTo>
                        <a:pt x="15652" y="16614"/>
                      </a:lnTo>
                      <a:lnTo>
                        <a:pt x="15714" y="16530"/>
                      </a:lnTo>
                      <a:lnTo>
                        <a:pt x="15714" y="16572"/>
                      </a:lnTo>
                      <a:lnTo>
                        <a:pt x="15673" y="16635"/>
                      </a:lnTo>
                      <a:lnTo>
                        <a:pt x="15714" y="16719"/>
                      </a:lnTo>
                      <a:lnTo>
                        <a:pt x="15840" y="16719"/>
                      </a:lnTo>
                      <a:lnTo>
                        <a:pt x="16028" y="16572"/>
                      </a:lnTo>
                      <a:lnTo>
                        <a:pt x="16175" y="16572"/>
                      </a:lnTo>
                      <a:lnTo>
                        <a:pt x="16196" y="16656"/>
                      </a:lnTo>
                      <a:lnTo>
                        <a:pt x="16258" y="16614"/>
                      </a:lnTo>
                      <a:lnTo>
                        <a:pt x="16321" y="16405"/>
                      </a:lnTo>
                      <a:lnTo>
                        <a:pt x="16447" y="16321"/>
                      </a:lnTo>
                      <a:lnTo>
                        <a:pt x="16510" y="16321"/>
                      </a:lnTo>
                      <a:lnTo>
                        <a:pt x="16363" y="16468"/>
                      </a:lnTo>
                      <a:lnTo>
                        <a:pt x="16363" y="16551"/>
                      </a:lnTo>
                      <a:lnTo>
                        <a:pt x="16447" y="16509"/>
                      </a:lnTo>
                      <a:lnTo>
                        <a:pt x="16572" y="16342"/>
                      </a:lnTo>
                      <a:lnTo>
                        <a:pt x="16656" y="16154"/>
                      </a:lnTo>
                      <a:lnTo>
                        <a:pt x="16740" y="16112"/>
                      </a:lnTo>
                      <a:lnTo>
                        <a:pt x="16740" y="16196"/>
                      </a:lnTo>
                      <a:lnTo>
                        <a:pt x="16656" y="16321"/>
                      </a:lnTo>
                      <a:lnTo>
                        <a:pt x="16656" y="16363"/>
                      </a:lnTo>
                      <a:lnTo>
                        <a:pt x="16782" y="16237"/>
                      </a:lnTo>
                      <a:lnTo>
                        <a:pt x="16844" y="16321"/>
                      </a:lnTo>
                      <a:lnTo>
                        <a:pt x="16844" y="16405"/>
                      </a:lnTo>
                      <a:lnTo>
                        <a:pt x="16970" y="16426"/>
                      </a:lnTo>
                      <a:lnTo>
                        <a:pt x="17033" y="16468"/>
                      </a:lnTo>
                      <a:lnTo>
                        <a:pt x="17095" y="16405"/>
                      </a:lnTo>
                      <a:lnTo>
                        <a:pt x="17158" y="16258"/>
                      </a:lnTo>
                      <a:lnTo>
                        <a:pt x="17305" y="16237"/>
                      </a:lnTo>
                      <a:lnTo>
                        <a:pt x="17409" y="16154"/>
                      </a:lnTo>
                      <a:lnTo>
                        <a:pt x="17347" y="16133"/>
                      </a:lnTo>
                      <a:lnTo>
                        <a:pt x="17367" y="16007"/>
                      </a:lnTo>
                      <a:lnTo>
                        <a:pt x="17577" y="15924"/>
                      </a:lnTo>
                      <a:lnTo>
                        <a:pt x="17598" y="15840"/>
                      </a:lnTo>
                      <a:lnTo>
                        <a:pt x="17598" y="15735"/>
                      </a:lnTo>
                      <a:lnTo>
                        <a:pt x="17493" y="15777"/>
                      </a:lnTo>
                      <a:lnTo>
                        <a:pt x="17409" y="15714"/>
                      </a:lnTo>
                      <a:lnTo>
                        <a:pt x="17284" y="15693"/>
                      </a:lnTo>
                      <a:lnTo>
                        <a:pt x="17347" y="15610"/>
                      </a:lnTo>
                      <a:lnTo>
                        <a:pt x="17451" y="15610"/>
                      </a:lnTo>
                      <a:lnTo>
                        <a:pt x="17514" y="15631"/>
                      </a:lnTo>
                      <a:lnTo>
                        <a:pt x="17577" y="15568"/>
                      </a:lnTo>
                      <a:lnTo>
                        <a:pt x="17577" y="15463"/>
                      </a:lnTo>
                      <a:lnTo>
                        <a:pt x="17472" y="15505"/>
                      </a:lnTo>
                      <a:lnTo>
                        <a:pt x="17367" y="15400"/>
                      </a:lnTo>
                      <a:lnTo>
                        <a:pt x="17367" y="15317"/>
                      </a:lnTo>
                      <a:lnTo>
                        <a:pt x="17514" y="15296"/>
                      </a:lnTo>
                      <a:lnTo>
                        <a:pt x="17598" y="15275"/>
                      </a:lnTo>
                      <a:lnTo>
                        <a:pt x="17660" y="15296"/>
                      </a:lnTo>
                      <a:lnTo>
                        <a:pt x="17681" y="15254"/>
                      </a:lnTo>
                      <a:lnTo>
                        <a:pt x="17619" y="15108"/>
                      </a:lnTo>
                      <a:lnTo>
                        <a:pt x="17807" y="15045"/>
                      </a:lnTo>
                      <a:lnTo>
                        <a:pt x="17911" y="15108"/>
                      </a:lnTo>
                      <a:lnTo>
                        <a:pt x="17995" y="15087"/>
                      </a:lnTo>
                      <a:lnTo>
                        <a:pt x="18121" y="15087"/>
                      </a:lnTo>
                      <a:lnTo>
                        <a:pt x="17911" y="15254"/>
                      </a:lnTo>
                      <a:lnTo>
                        <a:pt x="17911" y="15359"/>
                      </a:lnTo>
                      <a:lnTo>
                        <a:pt x="17932" y="15526"/>
                      </a:lnTo>
                      <a:lnTo>
                        <a:pt x="17995" y="15526"/>
                      </a:lnTo>
                      <a:lnTo>
                        <a:pt x="18079" y="15317"/>
                      </a:lnTo>
                      <a:lnTo>
                        <a:pt x="18142" y="15275"/>
                      </a:lnTo>
                      <a:lnTo>
                        <a:pt x="18204" y="15275"/>
                      </a:lnTo>
                      <a:lnTo>
                        <a:pt x="18183" y="15359"/>
                      </a:lnTo>
                      <a:lnTo>
                        <a:pt x="18121" y="15421"/>
                      </a:lnTo>
                      <a:lnTo>
                        <a:pt x="18142" y="15505"/>
                      </a:lnTo>
                      <a:lnTo>
                        <a:pt x="18288" y="15400"/>
                      </a:lnTo>
                      <a:lnTo>
                        <a:pt x="18309" y="15317"/>
                      </a:lnTo>
                      <a:lnTo>
                        <a:pt x="18393" y="15400"/>
                      </a:lnTo>
                      <a:lnTo>
                        <a:pt x="18497" y="15317"/>
                      </a:lnTo>
                      <a:lnTo>
                        <a:pt x="18539" y="15317"/>
                      </a:lnTo>
                      <a:lnTo>
                        <a:pt x="18644" y="15254"/>
                      </a:lnTo>
                      <a:lnTo>
                        <a:pt x="18769" y="15212"/>
                      </a:lnTo>
                      <a:lnTo>
                        <a:pt x="18874" y="15254"/>
                      </a:lnTo>
                      <a:lnTo>
                        <a:pt x="18853" y="15296"/>
                      </a:lnTo>
                      <a:lnTo>
                        <a:pt x="18727" y="15296"/>
                      </a:lnTo>
                      <a:lnTo>
                        <a:pt x="18602" y="15421"/>
                      </a:lnTo>
                      <a:lnTo>
                        <a:pt x="18686" y="15421"/>
                      </a:lnTo>
                      <a:lnTo>
                        <a:pt x="18623" y="15505"/>
                      </a:lnTo>
                      <a:lnTo>
                        <a:pt x="18686" y="15568"/>
                      </a:lnTo>
                      <a:lnTo>
                        <a:pt x="18895" y="15610"/>
                      </a:lnTo>
                      <a:lnTo>
                        <a:pt x="18958" y="15693"/>
                      </a:lnTo>
                      <a:lnTo>
                        <a:pt x="18958" y="15735"/>
                      </a:lnTo>
                      <a:lnTo>
                        <a:pt x="18832" y="15631"/>
                      </a:lnTo>
                      <a:lnTo>
                        <a:pt x="18686" y="15610"/>
                      </a:lnTo>
                      <a:lnTo>
                        <a:pt x="18581" y="15672"/>
                      </a:lnTo>
                      <a:lnTo>
                        <a:pt x="18581" y="15777"/>
                      </a:lnTo>
                      <a:lnTo>
                        <a:pt x="18644" y="15798"/>
                      </a:lnTo>
                      <a:lnTo>
                        <a:pt x="18748" y="15735"/>
                      </a:lnTo>
                      <a:lnTo>
                        <a:pt x="18832" y="15819"/>
                      </a:lnTo>
                      <a:lnTo>
                        <a:pt x="18790" y="15840"/>
                      </a:lnTo>
                      <a:lnTo>
                        <a:pt x="18644" y="15840"/>
                      </a:lnTo>
                      <a:lnTo>
                        <a:pt x="18644" y="15924"/>
                      </a:lnTo>
                      <a:lnTo>
                        <a:pt x="18811" y="15986"/>
                      </a:lnTo>
                      <a:lnTo>
                        <a:pt x="18853" y="16049"/>
                      </a:lnTo>
                      <a:lnTo>
                        <a:pt x="18790" y="16091"/>
                      </a:lnTo>
                      <a:lnTo>
                        <a:pt x="18707" y="16112"/>
                      </a:lnTo>
                      <a:lnTo>
                        <a:pt x="18707" y="16154"/>
                      </a:lnTo>
                      <a:lnTo>
                        <a:pt x="18811" y="16154"/>
                      </a:lnTo>
                      <a:lnTo>
                        <a:pt x="18916" y="16112"/>
                      </a:lnTo>
                      <a:lnTo>
                        <a:pt x="19020" y="16196"/>
                      </a:lnTo>
                      <a:lnTo>
                        <a:pt x="19125" y="16237"/>
                      </a:lnTo>
                      <a:lnTo>
                        <a:pt x="19271" y="16196"/>
                      </a:lnTo>
                      <a:lnTo>
                        <a:pt x="19334" y="16258"/>
                      </a:lnTo>
                      <a:lnTo>
                        <a:pt x="19334" y="16321"/>
                      </a:lnTo>
                      <a:lnTo>
                        <a:pt x="19251" y="16363"/>
                      </a:lnTo>
                      <a:lnTo>
                        <a:pt x="19271" y="16447"/>
                      </a:lnTo>
                      <a:lnTo>
                        <a:pt x="19334" y="16468"/>
                      </a:lnTo>
                      <a:lnTo>
                        <a:pt x="19355" y="16551"/>
                      </a:lnTo>
                      <a:lnTo>
                        <a:pt x="19439" y="16572"/>
                      </a:lnTo>
                      <a:lnTo>
                        <a:pt x="19523" y="16488"/>
                      </a:lnTo>
                      <a:lnTo>
                        <a:pt x="19481" y="16426"/>
                      </a:lnTo>
                      <a:lnTo>
                        <a:pt x="19523" y="16384"/>
                      </a:lnTo>
                      <a:lnTo>
                        <a:pt x="19648" y="16384"/>
                      </a:lnTo>
                      <a:lnTo>
                        <a:pt x="19564" y="16488"/>
                      </a:lnTo>
                      <a:lnTo>
                        <a:pt x="19564" y="16551"/>
                      </a:lnTo>
                      <a:lnTo>
                        <a:pt x="19418" y="16719"/>
                      </a:lnTo>
                      <a:lnTo>
                        <a:pt x="19443" y="16744"/>
                      </a:lnTo>
                      <a:lnTo>
                        <a:pt x="19376" y="16760"/>
                      </a:lnTo>
                      <a:lnTo>
                        <a:pt x="19418" y="16844"/>
                      </a:lnTo>
                      <a:lnTo>
                        <a:pt x="19690" y="16907"/>
                      </a:lnTo>
                      <a:lnTo>
                        <a:pt x="19774" y="16865"/>
                      </a:lnTo>
                      <a:lnTo>
                        <a:pt x="19857" y="16907"/>
                      </a:lnTo>
                      <a:lnTo>
                        <a:pt x="20108" y="16907"/>
                      </a:lnTo>
                      <a:lnTo>
                        <a:pt x="20234" y="16865"/>
                      </a:lnTo>
                      <a:lnTo>
                        <a:pt x="20297" y="16907"/>
                      </a:lnTo>
                      <a:lnTo>
                        <a:pt x="20297" y="16970"/>
                      </a:lnTo>
                      <a:lnTo>
                        <a:pt x="20380" y="16970"/>
                      </a:lnTo>
                      <a:lnTo>
                        <a:pt x="20443" y="17053"/>
                      </a:lnTo>
                      <a:lnTo>
                        <a:pt x="20527" y="17116"/>
                      </a:lnTo>
                      <a:lnTo>
                        <a:pt x="20548" y="17179"/>
                      </a:lnTo>
                      <a:lnTo>
                        <a:pt x="20652" y="17179"/>
                      </a:lnTo>
                      <a:lnTo>
                        <a:pt x="20820" y="17116"/>
                      </a:lnTo>
                      <a:lnTo>
                        <a:pt x="20841" y="17074"/>
                      </a:lnTo>
                      <a:lnTo>
                        <a:pt x="20904" y="17116"/>
                      </a:lnTo>
                      <a:lnTo>
                        <a:pt x="20904" y="17179"/>
                      </a:lnTo>
                      <a:lnTo>
                        <a:pt x="20820" y="17263"/>
                      </a:lnTo>
                      <a:lnTo>
                        <a:pt x="20715" y="17284"/>
                      </a:lnTo>
                      <a:lnTo>
                        <a:pt x="20736" y="17346"/>
                      </a:lnTo>
                      <a:lnTo>
                        <a:pt x="20904" y="17388"/>
                      </a:lnTo>
                      <a:lnTo>
                        <a:pt x="20924" y="17493"/>
                      </a:lnTo>
                      <a:lnTo>
                        <a:pt x="21008" y="17577"/>
                      </a:lnTo>
                      <a:lnTo>
                        <a:pt x="21176" y="17639"/>
                      </a:lnTo>
                      <a:lnTo>
                        <a:pt x="21385" y="17577"/>
                      </a:lnTo>
                      <a:lnTo>
                        <a:pt x="21468" y="17556"/>
                      </a:lnTo>
                      <a:lnTo>
                        <a:pt x="21489" y="17597"/>
                      </a:lnTo>
                      <a:lnTo>
                        <a:pt x="21573" y="17535"/>
                      </a:lnTo>
                      <a:lnTo>
                        <a:pt x="21740" y="17430"/>
                      </a:lnTo>
                      <a:lnTo>
                        <a:pt x="21782" y="17430"/>
                      </a:lnTo>
                      <a:lnTo>
                        <a:pt x="21740" y="17493"/>
                      </a:lnTo>
                      <a:lnTo>
                        <a:pt x="21636" y="17577"/>
                      </a:lnTo>
                      <a:lnTo>
                        <a:pt x="21594" y="17786"/>
                      </a:lnTo>
                      <a:lnTo>
                        <a:pt x="21552" y="17911"/>
                      </a:lnTo>
                      <a:lnTo>
                        <a:pt x="21468" y="17911"/>
                      </a:lnTo>
                      <a:lnTo>
                        <a:pt x="21343" y="17849"/>
                      </a:lnTo>
                      <a:lnTo>
                        <a:pt x="21280" y="17869"/>
                      </a:lnTo>
                      <a:lnTo>
                        <a:pt x="21364" y="17995"/>
                      </a:lnTo>
                      <a:lnTo>
                        <a:pt x="21385" y="18100"/>
                      </a:lnTo>
                      <a:lnTo>
                        <a:pt x="21468" y="18162"/>
                      </a:lnTo>
                      <a:lnTo>
                        <a:pt x="21573" y="18121"/>
                      </a:lnTo>
                      <a:lnTo>
                        <a:pt x="21657" y="18162"/>
                      </a:lnTo>
                      <a:lnTo>
                        <a:pt x="21636" y="18225"/>
                      </a:lnTo>
                      <a:lnTo>
                        <a:pt x="21552" y="18225"/>
                      </a:lnTo>
                      <a:lnTo>
                        <a:pt x="21552" y="18288"/>
                      </a:lnTo>
                      <a:lnTo>
                        <a:pt x="21720" y="18434"/>
                      </a:lnTo>
                      <a:lnTo>
                        <a:pt x="21761" y="18413"/>
                      </a:lnTo>
                      <a:lnTo>
                        <a:pt x="21887" y="18434"/>
                      </a:lnTo>
                      <a:lnTo>
                        <a:pt x="21950" y="18330"/>
                      </a:lnTo>
                      <a:lnTo>
                        <a:pt x="22075" y="18100"/>
                      </a:lnTo>
                      <a:lnTo>
                        <a:pt x="22033" y="18288"/>
                      </a:lnTo>
                      <a:lnTo>
                        <a:pt x="22033" y="18413"/>
                      </a:lnTo>
                      <a:lnTo>
                        <a:pt x="21992" y="18497"/>
                      </a:lnTo>
                      <a:lnTo>
                        <a:pt x="21950" y="18518"/>
                      </a:lnTo>
                      <a:lnTo>
                        <a:pt x="21866" y="18623"/>
                      </a:lnTo>
                      <a:lnTo>
                        <a:pt x="21887" y="18706"/>
                      </a:lnTo>
                      <a:lnTo>
                        <a:pt x="21971" y="18748"/>
                      </a:lnTo>
                      <a:lnTo>
                        <a:pt x="21929" y="18811"/>
                      </a:lnTo>
                      <a:lnTo>
                        <a:pt x="21929" y="19062"/>
                      </a:lnTo>
                      <a:lnTo>
                        <a:pt x="21971" y="19125"/>
                      </a:lnTo>
                      <a:lnTo>
                        <a:pt x="22054" y="19125"/>
                      </a:lnTo>
                      <a:lnTo>
                        <a:pt x="22033" y="19229"/>
                      </a:lnTo>
                      <a:lnTo>
                        <a:pt x="22054" y="19334"/>
                      </a:lnTo>
                      <a:lnTo>
                        <a:pt x="22243" y="19522"/>
                      </a:lnTo>
                      <a:lnTo>
                        <a:pt x="22284" y="19543"/>
                      </a:lnTo>
                      <a:lnTo>
                        <a:pt x="22284" y="19585"/>
                      </a:lnTo>
                      <a:lnTo>
                        <a:pt x="22347" y="19543"/>
                      </a:lnTo>
                      <a:lnTo>
                        <a:pt x="22389" y="19627"/>
                      </a:lnTo>
                      <a:lnTo>
                        <a:pt x="22473" y="19585"/>
                      </a:lnTo>
                      <a:lnTo>
                        <a:pt x="22452" y="19543"/>
                      </a:lnTo>
                      <a:lnTo>
                        <a:pt x="22473" y="19481"/>
                      </a:lnTo>
                      <a:lnTo>
                        <a:pt x="22515" y="19543"/>
                      </a:lnTo>
                      <a:lnTo>
                        <a:pt x="22598" y="19564"/>
                      </a:lnTo>
                      <a:lnTo>
                        <a:pt x="22661" y="19481"/>
                      </a:lnTo>
                      <a:lnTo>
                        <a:pt x="22577" y="19334"/>
                      </a:lnTo>
                      <a:lnTo>
                        <a:pt x="22515" y="19334"/>
                      </a:lnTo>
                      <a:lnTo>
                        <a:pt x="22473" y="19355"/>
                      </a:lnTo>
                      <a:lnTo>
                        <a:pt x="22452" y="19334"/>
                      </a:lnTo>
                      <a:lnTo>
                        <a:pt x="22515" y="19229"/>
                      </a:lnTo>
                      <a:lnTo>
                        <a:pt x="22515" y="19146"/>
                      </a:lnTo>
                      <a:lnTo>
                        <a:pt x="22494" y="19062"/>
                      </a:lnTo>
                      <a:lnTo>
                        <a:pt x="22410" y="19041"/>
                      </a:lnTo>
                      <a:lnTo>
                        <a:pt x="22410" y="18999"/>
                      </a:lnTo>
                      <a:lnTo>
                        <a:pt x="22473" y="18937"/>
                      </a:lnTo>
                      <a:lnTo>
                        <a:pt x="22494" y="18811"/>
                      </a:lnTo>
                      <a:lnTo>
                        <a:pt x="22577" y="18811"/>
                      </a:lnTo>
                      <a:lnTo>
                        <a:pt x="22577" y="18916"/>
                      </a:lnTo>
                      <a:lnTo>
                        <a:pt x="22598" y="18999"/>
                      </a:lnTo>
                      <a:lnTo>
                        <a:pt x="22682" y="18895"/>
                      </a:lnTo>
                      <a:lnTo>
                        <a:pt x="22703" y="18957"/>
                      </a:lnTo>
                      <a:lnTo>
                        <a:pt x="22766" y="19041"/>
                      </a:lnTo>
                      <a:lnTo>
                        <a:pt x="22703" y="19146"/>
                      </a:lnTo>
                      <a:lnTo>
                        <a:pt x="22724" y="19229"/>
                      </a:lnTo>
                      <a:lnTo>
                        <a:pt x="22787" y="19250"/>
                      </a:lnTo>
                      <a:lnTo>
                        <a:pt x="22891" y="19146"/>
                      </a:lnTo>
                      <a:lnTo>
                        <a:pt x="22933" y="19146"/>
                      </a:lnTo>
                      <a:lnTo>
                        <a:pt x="22912" y="19229"/>
                      </a:lnTo>
                      <a:lnTo>
                        <a:pt x="22828" y="19313"/>
                      </a:lnTo>
                      <a:lnTo>
                        <a:pt x="22828" y="19376"/>
                      </a:lnTo>
                      <a:lnTo>
                        <a:pt x="22870" y="19481"/>
                      </a:lnTo>
                      <a:lnTo>
                        <a:pt x="22808" y="19627"/>
                      </a:lnTo>
                      <a:lnTo>
                        <a:pt x="22828" y="19669"/>
                      </a:lnTo>
                      <a:lnTo>
                        <a:pt x="22891" y="19669"/>
                      </a:lnTo>
                      <a:lnTo>
                        <a:pt x="22891" y="19857"/>
                      </a:lnTo>
                      <a:cubicBezTo>
                        <a:pt x="22891" y="19899"/>
                        <a:pt x="22870" y="19983"/>
                        <a:pt x="22870" y="20045"/>
                      </a:cubicBezTo>
                      <a:lnTo>
                        <a:pt x="22828" y="20087"/>
                      </a:lnTo>
                      <a:lnTo>
                        <a:pt x="22808" y="20004"/>
                      </a:lnTo>
                      <a:lnTo>
                        <a:pt x="22870" y="19941"/>
                      </a:lnTo>
                      <a:lnTo>
                        <a:pt x="22870" y="19857"/>
                      </a:lnTo>
                      <a:lnTo>
                        <a:pt x="22766" y="19794"/>
                      </a:lnTo>
                      <a:lnTo>
                        <a:pt x="22598" y="19836"/>
                      </a:lnTo>
                      <a:lnTo>
                        <a:pt x="22577" y="19878"/>
                      </a:lnTo>
                      <a:lnTo>
                        <a:pt x="22515" y="19899"/>
                      </a:lnTo>
                      <a:lnTo>
                        <a:pt x="22473" y="19794"/>
                      </a:lnTo>
                      <a:lnTo>
                        <a:pt x="22410" y="19941"/>
                      </a:lnTo>
                      <a:lnTo>
                        <a:pt x="22452" y="20066"/>
                      </a:lnTo>
                      <a:lnTo>
                        <a:pt x="22515" y="20108"/>
                      </a:lnTo>
                      <a:lnTo>
                        <a:pt x="22473" y="20192"/>
                      </a:lnTo>
                      <a:lnTo>
                        <a:pt x="22410" y="20150"/>
                      </a:lnTo>
                      <a:lnTo>
                        <a:pt x="22368" y="20255"/>
                      </a:lnTo>
                      <a:lnTo>
                        <a:pt x="22452" y="20401"/>
                      </a:lnTo>
                      <a:lnTo>
                        <a:pt x="22410" y="20506"/>
                      </a:lnTo>
                      <a:lnTo>
                        <a:pt x="22494" y="20569"/>
                      </a:lnTo>
                      <a:lnTo>
                        <a:pt x="22410" y="20631"/>
                      </a:lnTo>
                      <a:lnTo>
                        <a:pt x="22515" y="20778"/>
                      </a:lnTo>
                      <a:lnTo>
                        <a:pt x="22619" y="20778"/>
                      </a:lnTo>
                      <a:lnTo>
                        <a:pt x="22703" y="20694"/>
                      </a:lnTo>
                      <a:lnTo>
                        <a:pt x="22703" y="20569"/>
                      </a:lnTo>
                      <a:lnTo>
                        <a:pt x="22619" y="20401"/>
                      </a:lnTo>
                      <a:lnTo>
                        <a:pt x="22661" y="20297"/>
                      </a:lnTo>
                      <a:lnTo>
                        <a:pt x="22787" y="20527"/>
                      </a:lnTo>
                      <a:lnTo>
                        <a:pt x="22787" y="20631"/>
                      </a:lnTo>
                      <a:lnTo>
                        <a:pt x="22787" y="20694"/>
                      </a:lnTo>
                      <a:cubicBezTo>
                        <a:pt x="22766" y="20694"/>
                        <a:pt x="22724" y="20694"/>
                        <a:pt x="22724" y="20715"/>
                      </a:cubicBezTo>
                      <a:lnTo>
                        <a:pt x="22724" y="20736"/>
                      </a:lnTo>
                      <a:lnTo>
                        <a:pt x="22682" y="20799"/>
                      </a:lnTo>
                      <a:lnTo>
                        <a:pt x="22577" y="20841"/>
                      </a:lnTo>
                      <a:lnTo>
                        <a:pt x="22598" y="20924"/>
                      </a:lnTo>
                      <a:lnTo>
                        <a:pt x="22682" y="21008"/>
                      </a:lnTo>
                      <a:lnTo>
                        <a:pt x="22598" y="21092"/>
                      </a:lnTo>
                      <a:lnTo>
                        <a:pt x="22598" y="21196"/>
                      </a:lnTo>
                      <a:lnTo>
                        <a:pt x="22536" y="21259"/>
                      </a:lnTo>
                      <a:lnTo>
                        <a:pt x="22431" y="21301"/>
                      </a:lnTo>
                      <a:lnTo>
                        <a:pt x="22431" y="21343"/>
                      </a:lnTo>
                      <a:lnTo>
                        <a:pt x="22577" y="21364"/>
                      </a:lnTo>
                      <a:lnTo>
                        <a:pt x="22536" y="21426"/>
                      </a:lnTo>
                      <a:lnTo>
                        <a:pt x="22494" y="21447"/>
                      </a:lnTo>
                      <a:lnTo>
                        <a:pt x="22494" y="21531"/>
                      </a:lnTo>
                      <a:lnTo>
                        <a:pt x="22536" y="21531"/>
                      </a:lnTo>
                      <a:lnTo>
                        <a:pt x="22619" y="21510"/>
                      </a:lnTo>
                      <a:lnTo>
                        <a:pt x="22640" y="21552"/>
                      </a:lnTo>
                      <a:lnTo>
                        <a:pt x="22598" y="21615"/>
                      </a:lnTo>
                      <a:lnTo>
                        <a:pt x="22515" y="21636"/>
                      </a:lnTo>
                      <a:lnTo>
                        <a:pt x="22473" y="21719"/>
                      </a:lnTo>
                      <a:lnTo>
                        <a:pt x="22494" y="21866"/>
                      </a:lnTo>
                      <a:lnTo>
                        <a:pt x="22536" y="21929"/>
                      </a:lnTo>
                      <a:lnTo>
                        <a:pt x="22515" y="21991"/>
                      </a:lnTo>
                      <a:lnTo>
                        <a:pt x="22536" y="22075"/>
                      </a:lnTo>
                      <a:lnTo>
                        <a:pt x="22598" y="22054"/>
                      </a:lnTo>
                      <a:lnTo>
                        <a:pt x="22619" y="21970"/>
                      </a:lnTo>
                      <a:lnTo>
                        <a:pt x="22640" y="21845"/>
                      </a:lnTo>
                      <a:lnTo>
                        <a:pt x="22703" y="21678"/>
                      </a:lnTo>
                      <a:lnTo>
                        <a:pt x="22745" y="21615"/>
                      </a:lnTo>
                      <a:lnTo>
                        <a:pt x="22787" y="21406"/>
                      </a:lnTo>
                      <a:lnTo>
                        <a:pt x="22828" y="21343"/>
                      </a:lnTo>
                      <a:lnTo>
                        <a:pt x="22844" y="21204"/>
                      </a:lnTo>
                      <a:lnTo>
                        <a:pt x="22870" y="21217"/>
                      </a:lnTo>
                      <a:cubicBezTo>
                        <a:pt x="22870" y="21301"/>
                        <a:pt x="22870" y="21364"/>
                        <a:pt x="22891" y="21447"/>
                      </a:cubicBezTo>
                      <a:lnTo>
                        <a:pt x="22870" y="21426"/>
                      </a:lnTo>
                      <a:lnTo>
                        <a:pt x="22808" y="21510"/>
                      </a:lnTo>
                      <a:lnTo>
                        <a:pt x="22808" y="21636"/>
                      </a:lnTo>
                      <a:lnTo>
                        <a:pt x="22870" y="21678"/>
                      </a:lnTo>
                      <a:lnTo>
                        <a:pt x="22787" y="21782"/>
                      </a:lnTo>
                      <a:lnTo>
                        <a:pt x="22891" y="21845"/>
                      </a:lnTo>
                      <a:lnTo>
                        <a:pt x="22891" y="21929"/>
                      </a:lnTo>
                      <a:lnTo>
                        <a:pt x="22828" y="21970"/>
                      </a:lnTo>
                      <a:lnTo>
                        <a:pt x="22766" y="21929"/>
                      </a:lnTo>
                      <a:lnTo>
                        <a:pt x="22703" y="21991"/>
                      </a:lnTo>
                      <a:lnTo>
                        <a:pt x="22703" y="22054"/>
                      </a:lnTo>
                      <a:lnTo>
                        <a:pt x="22661" y="22138"/>
                      </a:lnTo>
                      <a:lnTo>
                        <a:pt x="22619" y="22201"/>
                      </a:lnTo>
                      <a:lnTo>
                        <a:pt x="22682" y="22263"/>
                      </a:lnTo>
                      <a:lnTo>
                        <a:pt x="22766" y="22054"/>
                      </a:lnTo>
                      <a:lnTo>
                        <a:pt x="22787" y="22096"/>
                      </a:lnTo>
                      <a:lnTo>
                        <a:pt x="22724" y="22201"/>
                      </a:lnTo>
                      <a:lnTo>
                        <a:pt x="22828" y="22180"/>
                      </a:lnTo>
                      <a:lnTo>
                        <a:pt x="22891" y="22096"/>
                      </a:lnTo>
                      <a:lnTo>
                        <a:pt x="22891" y="21991"/>
                      </a:lnTo>
                      <a:lnTo>
                        <a:pt x="23017" y="21845"/>
                      </a:lnTo>
                      <a:cubicBezTo>
                        <a:pt x="23017" y="21929"/>
                        <a:pt x="23017" y="21991"/>
                        <a:pt x="23038" y="22075"/>
                      </a:cubicBezTo>
                      <a:lnTo>
                        <a:pt x="23017" y="22096"/>
                      </a:lnTo>
                      <a:lnTo>
                        <a:pt x="23080" y="22159"/>
                      </a:lnTo>
                      <a:cubicBezTo>
                        <a:pt x="23101" y="22201"/>
                        <a:pt x="23101" y="22284"/>
                        <a:pt x="23121" y="22326"/>
                      </a:cubicBezTo>
                      <a:lnTo>
                        <a:pt x="23080" y="22473"/>
                      </a:lnTo>
                      <a:lnTo>
                        <a:pt x="23080" y="22556"/>
                      </a:lnTo>
                      <a:lnTo>
                        <a:pt x="23038" y="22640"/>
                      </a:lnTo>
                      <a:lnTo>
                        <a:pt x="22933" y="22682"/>
                      </a:lnTo>
                      <a:lnTo>
                        <a:pt x="22912" y="22724"/>
                      </a:lnTo>
                      <a:lnTo>
                        <a:pt x="22933" y="22786"/>
                      </a:lnTo>
                      <a:lnTo>
                        <a:pt x="23017" y="22745"/>
                      </a:lnTo>
                      <a:lnTo>
                        <a:pt x="23101" y="22786"/>
                      </a:lnTo>
                      <a:lnTo>
                        <a:pt x="23101" y="22828"/>
                      </a:lnTo>
                      <a:lnTo>
                        <a:pt x="22996" y="22912"/>
                      </a:lnTo>
                      <a:lnTo>
                        <a:pt x="22996" y="22954"/>
                      </a:lnTo>
                      <a:lnTo>
                        <a:pt x="22975" y="23038"/>
                      </a:lnTo>
                      <a:lnTo>
                        <a:pt x="22912" y="23038"/>
                      </a:lnTo>
                      <a:lnTo>
                        <a:pt x="22870" y="23100"/>
                      </a:lnTo>
                      <a:lnTo>
                        <a:pt x="22891" y="23142"/>
                      </a:lnTo>
                      <a:lnTo>
                        <a:pt x="22975" y="23142"/>
                      </a:lnTo>
                      <a:lnTo>
                        <a:pt x="23017" y="23205"/>
                      </a:lnTo>
                      <a:lnTo>
                        <a:pt x="23038" y="23142"/>
                      </a:lnTo>
                      <a:lnTo>
                        <a:pt x="23121" y="23121"/>
                      </a:lnTo>
                      <a:lnTo>
                        <a:pt x="23184" y="23163"/>
                      </a:lnTo>
                      <a:lnTo>
                        <a:pt x="23101" y="23226"/>
                      </a:lnTo>
                      <a:lnTo>
                        <a:pt x="23080" y="23268"/>
                      </a:lnTo>
                      <a:lnTo>
                        <a:pt x="23121" y="23351"/>
                      </a:lnTo>
                      <a:lnTo>
                        <a:pt x="23038" y="23435"/>
                      </a:lnTo>
                      <a:lnTo>
                        <a:pt x="23017" y="23519"/>
                      </a:lnTo>
                      <a:lnTo>
                        <a:pt x="23121" y="23582"/>
                      </a:lnTo>
                      <a:lnTo>
                        <a:pt x="23101" y="23686"/>
                      </a:lnTo>
                      <a:lnTo>
                        <a:pt x="23142" y="23749"/>
                      </a:lnTo>
                      <a:lnTo>
                        <a:pt x="23247" y="23749"/>
                      </a:lnTo>
                      <a:lnTo>
                        <a:pt x="23310" y="23686"/>
                      </a:lnTo>
                      <a:lnTo>
                        <a:pt x="23247" y="23623"/>
                      </a:lnTo>
                      <a:lnTo>
                        <a:pt x="23310" y="23561"/>
                      </a:lnTo>
                      <a:lnTo>
                        <a:pt x="23247" y="23519"/>
                      </a:lnTo>
                      <a:lnTo>
                        <a:pt x="23205" y="23519"/>
                      </a:lnTo>
                      <a:lnTo>
                        <a:pt x="23247" y="23435"/>
                      </a:lnTo>
                      <a:lnTo>
                        <a:pt x="23331" y="23414"/>
                      </a:lnTo>
                      <a:lnTo>
                        <a:pt x="23435" y="23331"/>
                      </a:lnTo>
                      <a:lnTo>
                        <a:pt x="23435" y="23247"/>
                      </a:lnTo>
                      <a:lnTo>
                        <a:pt x="23393" y="23226"/>
                      </a:lnTo>
                      <a:lnTo>
                        <a:pt x="23310" y="23226"/>
                      </a:lnTo>
                      <a:lnTo>
                        <a:pt x="23310" y="23205"/>
                      </a:lnTo>
                      <a:lnTo>
                        <a:pt x="23414" y="23121"/>
                      </a:lnTo>
                      <a:lnTo>
                        <a:pt x="23393" y="23017"/>
                      </a:lnTo>
                      <a:lnTo>
                        <a:pt x="23247" y="22912"/>
                      </a:lnTo>
                      <a:lnTo>
                        <a:pt x="23310" y="22807"/>
                      </a:lnTo>
                      <a:lnTo>
                        <a:pt x="23331" y="22828"/>
                      </a:lnTo>
                      <a:lnTo>
                        <a:pt x="23414" y="22828"/>
                      </a:lnTo>
                      <a:lnTo>
                        <a:pt x="23414" y="22766"/>
                      </a:lnTo>
                      <a:lnTo>
                        <a:pt x="23310" y="22661"/>
                      </a:lnTo>
                      <a:lnTo>
                        <a:pt x="23373" y="22661"/>
                      </a:lnTo>
                      <a:lnTo>
                        <a:pt x="23373" y="22473"/>
                      </a:lnTo>
                      <a:lnTo>
                        <a:pt x="23247" y="22389"/>
                      </a:lnTo>
                      <a:lnTo>
                        <a:pt x="23226" y="22410"/>
                      </a:lnTo>
                      <a:lnTo>
                        <a:pt x="23142" y="22347"/>
                      </a:lnTo>
                      <a:lnTo>
                        <a:pt x="23163" y="22305"/>
                      </a:lnTo>
                      <a:lnTo>
                        <a:pt x="23163" y="22284"/>
                      </a:lnTo>
                      <a:lnTo>
                        <a:pt x="23247" y="22180"/>
                      </a:lnTo>
                      <a:lnTo>
                        <a:pt x="23205" y="22096"/>
                      </a:lnTo>
                      <a:cubicBezTo>
                        <a:pt x="23205" y="22054"/>
                        <a:pt x="23226" y="21991"/>
                        <a:pt x="23226" y="21950"/>
                      </a:cubicBezTo>
                      <a:lnTo>
                        <a:pt x="23226" y="21887"/>
                      </a:lnTo>
                      <a:lnTo>
                        <a:pt x="23268" y="21929"/>
                      </a:lnTo>
                      <a:lnTo>
                        <a:pt x="23352" y="21866"/>
                      </a:lnTo>
                      <a:lnTo>
                        <a:pt x="23310" y="21761"/>
                      </a:lnTo>
                      <a:lnTo>
                        <a:pt x="23352" y="21719"/>
                      </a:lnTo>
                      <a:lnTo>
                        <a:pt x="23352" y="21573"/>
                      </a:lnTo>
                      <a:lnTo>
                        <a:pt x="23414" y="21552"/>
                      </a:lnTo>
                      <a:lnTo>
                        <a:pt x="23435" y="21719"/>
                      </a:lnTo>
                      <a:lnTo>
                        <a:pt x="23477" y="21678"/>
                      </a:lnTo>
                      <a:lnTo>
                        <a:pt x="23519" y="21657"/>
                      </a:lnTo>
                      <a:lnTo>
                        <a:pt x="23519" y="21678"/>
                      </a:lnTo>
                      <a:lnTo>
                        <a:pt x="23519" y="21719"/>
                      </a:lnTo>
                      <a:lnTo>
                        <a:pt x="23477" y="21761"/>
                      </a:lnTo>
                      <a:lnTo>
                        <a:pt x="23477" y="21845"/>
                      </a:lnTo>
                      <a:lnTo>
                        <a:pt x="23540" y="21887"/>
                      </a:lnTo>
                      <a:lnTo>
                        <a:pt x="23665" y="21866"/>
                      </a:lnTo>
                      <a:lnTo>
                        <a:pt x="23749" y="21761"/>
                      </a:lnTo>
                      <a:lnTo>
                        <a:pt x="23728" y="21719"/>
                      </a:lnTo>
                      <a:cubicBezTo>
                        <a:pt x="23749" y="21657"/>
                        <a:pt x="23770" y="21573"/>
                        <a:pt x="23791" y="21510"/>
                      </a:cubicBezTo>
                      <a:lnTo>
                        <a:pt x="23833" y="21531"/>
                      </a:lnTo>
                      <a:lnTo>
                        <a:pt x="23854" y="21636"/>
                      </a:lnTo>
                      <a:lnTo>
                        <a:pt x="23958" y="21719"/>
                      </a:lnTo>
                      <a:lnTo>
                        <a:pt x="24000" y="21719"/>
                      </a:lnTo>
                      <a:lnTo>
                        <a:pt x="23937" y="21740"/>
                      </a:lnTo>
                      <a:lnTo>
                        <a:pt x="23854" y="21740"/>
                      </a:lnTo>
                      <a:lnTo>
                        <a:pt x="23833" y="21782"/>
                      </a:lnTo>
                      <a:cubicBezTo>
                        <a:pt x="23749" y="21824"/>
                        <a:pt x="23665" y="21866"/>
                        <a:pt x="23665" y="21970"/>
                      </a:cubicBezTo>
                      <a:cubicBezTo>
                        <a:pt x="23665" y="22054"/>
                        <a:pt x="23665" y="22096"/>
                        <a:pt x="23686" y="22180"/>
                      </a:cubicBezTo>
                      <a:lnTo>
                        <a:pt x="23665" y="22159"/>
                      </a:lnTo>
                      <a:lnTo>
                        <a:pt x="23665" y="22138"/>
                      </a:lnTo>
                      <a:lnTo>
                        <a:pt x="23645" y="22159"/>
                      </a:lnTo>
                      <a:cubicBezTo>
                        <a:pt x="23624" y="22159"/>
                        <a:pt x="23603" y="22138"/>
                        <a:pt x="23561" y="22138"/>
                      </a:cubicBezTo>
                      <a:lnTo>
                        <a:pt x="23624" y="22075"/>
                      </a:lnTo>
                      <a:lnTo>
                        <a:pt x="23645" y="21991"/>
                      </a:lnTo>
                      <a:lnTo>
                        <a:pt x="23456" y="21970"/>
                      </a:lnTo>
                      <a:lnTo>
                        <a:pt x="23352" y="22075"/>
                      </a:lnTo>
                      <a:lnTo>
                        <a:pt x="23414" y="22180"/>
                      </a:lnTo>
                      <a:lnTo>
                        <a:pt x="23435" y="22180"/>
                      </a:lnTo>
                      <a:cubicBezTo>
                        <a:pt x="23414" y="22201"/>
                        <a:pt x="23414" y="22222"/>
                        <a:pt x="23414" y="22263"/>
                      </a:cubicBezTo>
                      <a:cubicBezTo>
                        <a:pt x="23435" y="22284"/>
                        <a:pt x="23435" y="22326"/>
                        <a:pt x="23456" y="22368"/>
                      </a:cubicBezTo>
                      <a:cubicBezTo>
                        <a:pt x="23498" y="22389"/>
                        <a:pt x="23519" y="22431"/>
                        <a:pt x="23540" y="22494"/>
                      </a:cubicBezTo>
                      <a:lnTo>
                        <a:pt x="23561" y="22494"/>
                      </a:lnTo>
                      <a:cubicBezTo>
                        <a:pt x="23561" y="22494"/>
                        <a:pt x="23561" y="22514"/>
                        <a:pt x="23582" y="22514"/>
                      </a:cubicBezTo>
                      <a:cubicBezTo>
                        <a:pt x="23624" y="22577"/>
                        <a:pt x="23665" y="22577"/>
                        <a:pt x="23686" y="22598"/>
                      </a:cubicBezTo>
                      <a:lnTo>
                        <a:pt x="23665" y="22619"/>
                      </a:lnTo>
                      <a:lnTo>
                        <a:pt x="23540" y="22724"/>
                      </a:lnTo>
                      <a:lnTo>
                        <a:pt x="23540" y="22828"/>
                      </a:lnTo>
                      <a:lnTo>
                        <a:pt x="23603" y="22933"/>
                      </a:lnTo>
                      <a:lnTo>
                        <a:pt x="23728" y="22828"/>
                      </a:lnTo>
                      <a:lnTo>
                        <a:pt x="23812" y="22682"/>
                      </a:lnTo>
                      <a:lnTo>
                        <a:pt x="23812" y="22619"/>
                      </a:lnTo>
                      <a:lnTo>
                        <a:pt x="23875" y="22598"/>
                      </a:lnTo>
                      <a:lnTo>
                        <a:pt x="24021" y="22473"/>
                      </a:lnTo>
                      <a:lnTo>
                        <a:pt x="24042" y="22514"/>
                      </a:lnTo>
                      <a:lnTo>
                        <a:pt x="24251" y="22514"/>
                      </a:lnTo>
                      <a:lnTo>
                        <a:pt x="24168" y="22619"/>
                      </a:lnTo>
                      <a:lnTo>
                        <a:pt x="24189" y="22640"/>
                      </a:lnTo>
                      <a:lnTo>
                        <a:pt x="24314" y="22640"/>
                      </a:lnTo>
                      <a:lnTo>
                        <a:pt x="24314" y="22703"/>
                      </a:lnTo>
                      <a:lnTo>
                        <a:pt x="24209" y="22807"/>
                      </a:lnTo>
                      <a:cubicBezTo>
                        <a:pt x="24189" y="22807"/>
                        <a:pt x="24168" y="22828"/>
                        <a:pt x="24147" y="22828"/>
                      </a:cubicBezTo>
                      <a:lnTo>
                        <a:pt x="24168" y="22724"/>
                      </a:lnTo>
                      <a:lnTo>
                        <a:pt x="24105" y="22598"/>
                      </a:lnTo>
                      <a:lnTo>
                        <a:pt x="23979" y="22598"/>
                      </a:lnTo>
                      <a:lnTo>
                        <a:pt x="23979" y="22640"/>
                      </a:lnTo>
                      <a:lnTo>
                        <a:pt x="23875" y="22703"/>
                      </a:lnTo>
                      <a:lnTo>
                        <a:pt x="23833" y="22849"/>
                      </a:lnTo>
                      <a:lnTo>
                        <a:pt x="23833" y="22912"/>
                      </a:lnTo>
                      <a:lnTo>
                        <a:pt x="23728" y="23017"/>
                      </a:lnTo>
                      <a:lnTo>
                        <a:pt x="23749" y="23100"/>
                      </a:lnTo>
                      <a:lnTo>
                        <a:pt x="23937" y="23017"/>
                      </a:lnTo>
                      <a:cubicBezTo>
                        <a:pt x="23937" y="23038"/>
                        <a:pt x="23958" y="23038"/>
                        <a:pt x="23958" y="23038"/>
                      </a:cubicBezTo>
                      <a:lnTo>
                        <a:pt x="23854" y="23121"/>
                      </a:lnTo>
                      <a:lnTo>
                        <a:pt x="23770" y="23247"/>
                      </a:lnTo>
                      <a:lnTo>
                        <a:pt x="23833" y="23310"/>
                      </a:lnTo>
                      <a:lnTo>
                        <a:pt x="24000" y="23163"/>
                      </a:lnTo>
                      <a:lnTo>
                        <a:pt x="24063" y="23100"/>
                      </a:lnTo>
                      <a:cubicBezTo>
                        <a:pt x="24084" y="23121"/>
                        <a:pt x="24105" y="23121"/>
                        <a:pt x="24147" y="23142"/>
                      </a:cubicBezTo>
                      <a:lnTo>
                        <a:pt x="24147" y="23163"/>
                      </a:lnTo>
                      <a:lnTo>
                        <a:pt x="24168" y="23226"/>
                      </a:lnTo>
                      <a:lnTo>
                        <a:pt x="24189" y="23268"/>
                      </a:lnTo>
                      <a:lnTo>
                        <a:pt x="24000" y="23268"/>
                      </a:lnTo>
                      <a:lnTo>
                        <a:pt x="23937" y="23351"/>
                      </a:lnTo>
                      <a:lnTo>
                        <a:pt x="23937" y="23414"/>
                      </a:lnTo>
                      <a:lnTo>
                        <a:pt x="24000" y="23414"/>
                      </a:lnTo>
                      <a:lnTo>
                        <a:pt x="24063" y="23372"/>
                      </a:lnTo>
                      <a:lnTo>
                        <a:pt x="24168" y="23372"/>
                      </a:lnTo>
                      <a:lnTo>
                        <a:pt x="24168" y="23414"/>
                      </a:lnTo>
                      <a:lnTo>
                        <a:pt x="24063" y="23477"/>
                      </a:lnTo>
                      <a:lnTo>
                        <a:pt x="23937" y="23477"/>
                      </a:lnTo>
                      <a:lnTo>
                        <a:pt x="23875" y="23540"/>
                      </a:lnTo>
                      <a:lnTo>
                        <a:pt x="23854" y="23665"/>
                      </a:lnTo>
                      <a:lnTo>
                        <a:pt x="23896" y="23770"/>
                      </a:lnTo>
                      <a:lnTo>
                        <a:pt x="23979" y="23728"/>
                      </a:lnTo>
                      <a:lnTo>
                        <a:pt x="24000" y="23644"/>
                      </a:lnTo>
                      <a:lnTo>
                        <a:pt x="24084" y="23644"/>
                      </a:lnTo>
                      <a:lnTo>
                        <a:pt x="24189" y="23582"/>
                      </a:lnTo>
                      <a:lnTo>
                        <a:pt x="24314" y="23435"/>
                      </a:lnTo>
                      <a:lnTo>
                        <a:pt x="24461" y="23247"/>
                      </a:lnTo>
                      <a:lnTo>
                        <a:pt x="24502" y="23017"/>
                      </a:lnTo>
                      <a:lnTo>
                        <a:pt x="24628" y="22745"/>
                      </a:lnTo>
                      <a:lnTo>
                        <a:pt x="24691" y="22724"/>
                      </a:lnTo>
                      <a:lnTo>
                        <a:pt x="24691" y="22703"/>
                      </a:lnTo>
                      <a:lnTo>
                        <a:pt x="24691" y="22661"/>
                      </a:lnTo>
                      <a:lnTo>
                        <a:pt x="24670" y="22661"/>
                      </a:lnTo>
                      <a:lnTo>
                        <a:pt x="24712" y="22619"/>
                      </a:lnTo>
                      <a:lnTo>
                        <a:pt x="24712" y="22577"/>
                      </a:lnTo>
                      <a:lnTo>
                        <a:pt x="24753" y="22514"/>
                      </a:lnTo>
                      <a:lnTo>
                        <a:pt x="24712" y="22473"/>
                      </a:lnTo>
                      <a:lnTo>
                        <a:pt x="24670" y="22452"/>
                      </a:lnTo>
                      <a:lnTo>
                        <a:pt x="24670" y="22347"/>
                      </a:lnTo>
                      <a:lnTo>
                        <a:pt x="24607" y="22242"/>
                      </a:lnTo>
                      <a:lnTo>
                        <a:pt x="24481" y="22159"/>
                      </a:lnTo>
                      <a:lnTo>
                        <a:pt x="24398" y="22096"/>
                      </a:lnTo>
                      <a:lnTo>
                        <a:pt x="24377" y="22033"/>
                      </a:lnTo>
                      <a:lnTo>
                        <a:pt x="24272" y="21866"/>
                      </a:lnTo>
                      <a:lnTo>
                        <a:pt x="24189" y="21845"/>
                      </a:lnTo>
                      <a:lnTo>
                        <a:pt x="24084" y="21845"/>
                      </a:lnTo>
                      <a:lnTo>
                        <a:pt x="24084" y="21782"/>
                      </a:lnTo>
                      <a:lnTo>
                        <a:pt x="24126" y="21740"/>
                      </a:lnTo>
                      <a:lnTo>
                        <a:pt x="24084" y="21657"/>
                      </a:lnTo>
                      <a:lnTo>
                        <a:pt x="24042" y="21615"/>
                      </a:lnTo>
                      <a:lnTo>
                        <a:pt x="24021" y="21531"/>
                      </a:lnTo>
                      <a:lnTo>
                        <a:pt x="24063" y="21468"/>
                      </a:lnTo>
                      <a:lnTo>
                        <a:pt x="24126" y="21447"/>
                      </a:lnTo>
                      <a:lnTo>
                        <a:pt x="24084" y="21406"/>
                      </a:lnTo>
                      <a:lnTo>
                        <a:pt x="24021" y="21343"/>
                      </a:lnTo>
                      <a:lnTo>
                        <a:pt x="23958" y="21343"/>
                      </a:lnTo>
                      <a:lnTo>
                        <a:pt x="23958" y="21259"/>
                      </a:lnTo>
                      <a:lnTo>
                        <a:pt x="24063" y="21217"/>
                      </a:lnTo>
                      <a:lnTo>
                        <a:pt x="24042" y="20799"/>
                      </a:lnTo>
                      <a:lnTo>
                        <a:pt x="24042" y="20380"/>
                      </a:lnTo>
                      <a:lnTo>
                        <a:pt x="24084" y="20025"/>
                      </a:lnTo>
                      <a:lnTo>
                        <a:pt x="24063" y="19941"/>
                      </a:lnTo>
                      <a:lnTo>
                        <a:pt x="24063" y="19836"/>
                      </a:lnTo>
                      <a:lnTo>
                        <a:pt x="24126" y="19732"/>
                      </a:lnTo>
                      <a:lnTo>
                        <a:pt x="24084" y="19627"/>
                      </a:lnTo>
                      <a:lnTo>
                        <a:pt x="24042" y="19543"/>
                      </a:lnTo>
                      <a:lnTo>
                        <a:pt x="24021" y="19334"/>
                      </a:lnTo>
                      <a:lnTo>
                        <a:pt x="23875" y="19167"/>
                      </a:lnTo>
                      <a:lnTo>
                        <a:pt x="23833" y="18957"/>
                      </a:lnTo>
                      <a:lnTo>
                        <a:pt x="23854" y="18853"/>
                      </a:lnTo>
                      <a:lnTo>
                        <a:pt x="23728" y="18518"/>
                      </a:lnTo>
                      <a:lnTo>
                        <a:pt x="23749" y="18434"/>
                      </a:lnTo>
                      <a:lnTo>
                        <a:pt x="23833" y="18288"/>
                      </a:lnTo>
                      <a:lnTo>
                        <a:pt x="23812" y="18204"/>
                      </a:lnTo>
                      <a:lnTo>
                        <a:pt x="23812" y="18100"/>
                      </a:lnTo>
                      <a:lnTo>
                        <a:pt x="23665" y="17995"/>
                      </a:lnTo>
                      <a:lnTo>
                        <a:pt x="23498" y="17995"/>
                      </a:lnTo>
                      <a:lnTo>
                        <a:pt x="23289" y="18058"/>
                      </a:lnTo>
                      <a:lnTo>
                        <a:pt x="23226" y="18079"/>
                      </a:lnTo>
                      <a:lnTo>
                        <a:pt x="23017" y="18162"/>
                      </a:lnTo>
                      <a:lnTo>
                        <a:pt x="22891" y="18288"/>
                      </a:lnTo>
                      <a:lnTo>
                        <a:pt x="22724" y="18518"/>
                      </a:lnTo>
                      <a:lnTo>
                        <a:pt x="22598" y="18602"/>
                      </a:lnTo>
                      <a:lnTo>
                        <a:pt x="22410" y="18623"/>
                      </a:lnTo>
                      <a:lnTo>
                        <a:pt x="22201" y="18644"/>
                      </a:lnTo>
                      <a:lnTo>
                        <a:pt x="22159" y="18644"/>
                      </a:lnTo>
                      <a:lnTo>
                        <a:pt x="22159" y="18581"/>
                      </a:lnTo>
                      <a:lnTo>
                        <a:pt x="22264" y="18413"/>
                      </a:lnTo>
                      <a:lnTo>
                        <a:pt x="22201" y="18267"/>
                      </a:lnTo>
                      <a:lnTo>
                        <a:pt x="22054" y="17597"/>
                      </a:lnTo>
                      <a:lnTo>
                        <a:pt x="21950" y="17325"/>
                      </a:lnTo>
                      <a:lnTo>
                        <a:pt x="21887" y="17179"/>
                      </a:lnTo>
                      <a:lnTo>
                        <a:pt x="22033" y="16928"/>
                      </a:lnTo>
                      <a:lnTo>
                        <a:pt x="21740" y="16886"/>
                      </a:lnTo>
                      <a:lnTo>
                        <a:pt x="21531" y="17032"/>
                      </a:lnTo>
                      <a:lnTo>
                        <a:pt x="21406" y="16970"/>
                      </a:lnTo>
                      <a:lnTo>
                        <a:pt x="21029" y="16970"/>
                      </a:lnTo>
                      <a:lnTo>
                        <a:pt x="27704" y="4792"/>
                      </a:lnTo>
                      <a:lnTo>
                        <a:pt x="27683" y="4729"/>
                      </a:lnTo>
                      <a:lnTo>
                        <a:pt x="27536" y="4708"/>
                      </a:lnTo>
                      <a:lnTo>
                        <a:pt x="27474" y="4729"/>
                      </a:lnTo>
                      <a:lnTo>
                        <a:pt x="27411" y="4667"/>
                      </a:lnTo>
                      <a:lnTo>
                        <a:pt x="27369" y="4416"/>
                      </a:lnTo>
                      <a:lnTo>
                        <a:pt x="27306" y="4290"/>
                      </a:lnTo>
                      <a:lnTo>
                        <a:pt x="27222" y="4248"/>
                      </a:lnTo>
                      <a:lnTo>
                        <a:pt x="27202" y="4102"/>
                      </a:lnTo>
                      <a:lnTo>
                        <a:pt x="27118" y="3955"/>
                      </a:lnTo>
                      <a:lnTo>
                        <a:pt x="27076" y="3892"/>
                      </a:lnTo>
                      <a:lnTo>
                        <a:pt x="26867" y="3892"/>
                      </a:lnTo>
                      <a:lnTo>
                        <a:pt x="26846" y="3934"/>
                      </a:lnTo>
                      <a:lnTo>
                        <a:pt x="26678" y="3892"/>
                      </a:lnTo>
                      <a:lnTo>
                        <a:pt x="26532" y="3934"/>
                      </a:lnTo>
                      <a:lnTo>
                        <a:pt x="26448" y="3872"/>
                      </a:lnTo>
                      <a:lnTo>
                        <a:pt x="26386" y="3892"/>
                      </a:lnTo>
                      <a:lnTo>
                        <a:pt x="26344" y="3872"/>
                      </a:lnTo>
                      <a:lnTo>
                        <a:pt x="26323" y="3892"/>
                      </a:lnTo>
                      <a:lnTo>
                        <a:pt x="26239" y="3892"/>
                      </a:lnTo>
                      <a:lnTo>
                        <a:pt x="26239" y="3872"/>
                      </a:lnTo>
                      <a:lnTo>
                        <a:pt x="26281" y="3872"/>
                      </a:lnTo>
                      <a:lnTo>
                        <a:pt x="26281" y="3830"/>
                      </a:lnTo>
                      <a:lnTo>
                        <a:pt x="26176" y="3746"/>
                      </a:lnTo>
                      <a:lnTo>
                        <a:pt x="26114" y="3767"/>
                      </a:lnTo>
                      <a:lnTo>
                        <a:pt x="26030" y="3746"/>
                      </a:lnTo>
                      <a:lnTo>
                        <a:pt x="26051" y="3725"/>
                      </a:lnTo>
                      <a:lnTo>
                        <a:pt x="26114" y="3683"/>
                      </a:lnTo>
                      <a:lnTo>
                        <a:pt x="26051" y="3641"/>
                      </a:lnTo>
                      <a:lnTo>
                        <a:pt x="25967" y="3641"/>
                      </a:lnTo>
                      <a:lnTo>
                        <a:pt x="25904" y="3620"/>
                      </a:lnTo>
                      <a:lnTo>
                        <a:pt x="25904" y="3558"/>
                      </a:lnTo>
                      <a:lnTo>
                        <a:pt x="25821" y="3474"/>
                      </a:lnTo>
                      <a:lnTo>
                        <a:pt x="25737" y="3411"/>
                      </a:lnTo>
                      <a:lnTo>
                        <a:pt x="25716" y="3411"/>
                      </a:lnTo>
                      <a:lnTo>
                        <a:pt x="25653" y="3369"/>
                      </a:lnTo>
                      <a:lnTo>
                        <a:pt x="25611" y="3369"/>
                      </a:lnTo>
                      <a:lnTo>
                        <a:pt x="25549" y="3432"/>
                      </a:lnTo>
                      <a:lnTo>
                        <a:pt x="25549" y="3369"/>
                      </a:lnTo>
                      <a:lnTo>
                        <a:pt x="25528" y="3328"/>
                      </a:lnTo>
                      <a:lnTo>
                        <a:pt x="25444" y="3265"/>
                      </a:lnTo>
                      <a:lnTo>
                        <a:pt x="25381" y="3369"/>
                      </a:lnTo>
                      <a:lnTo>
                        <a:pt x="25318" y="3328"/>
                      </a:lnTo>
                      <a:lnTo>
                        <a:pt x="25318" y="3244"/>
                      </a:lnTo>
                      <a:lnTo>
                        <a:pt x="25381" y="3223"/>
                      </a:lnTo>
                      <a:lnTo>
                        <a:pt x="25339" y="3160"/>
                      </a:lnTo>
                      <a:lnTo>
                        <a:pt x="25277" y="3139"/>
                      </a:lnTo>
                      <a:lnTo>
                        <a:pt x="25193" y="3160"/>
                      </a:lnTo>
                      <a:lnTo>
                        <a:pt x="25193" y="3160"/>
                      </a:lnTo>
                      <a:lnTo>
                        <a:pt x="25214" y="3118"/>
                      </a:lnTo>
                      <a:lnTo>
                        <a:pt x="25214" y="3056"/>
                      </a:lnTo>
                      <a:lnTo>
                        <a:pt x="25109" y="3014"/>
                      </a:lnTo>
                      <a:lnTo>
                        <a:pt x="25025" y="2909"/>
                      </a:lnTo>
                      <a:lnTo>
                        <a:pt x="25067" y="2888"/>
                      </a:lnTo>
                      <a:lnTo>
                        <a:pt x="25025" y="2825"/>
                      </a:lnTo>
                      <a:lnTo>
                        <a:pt x="24963" y="2804"/>
                      </a:lnTo>
                      <a:lnTo>
                        <a:pt x="24900" y="2846"/>
                      </a:lnTo>
                      <a:lnTo>
                        <a:pt x="24691" y="3056"/>
                      </a:lnTo>
                      <a:lnTo>
                        <a:pt x="24461" y="3202"/>
                      </a:lnTo>
                      <a:lnTo>
                        <a:pt x="24670" y="3035"/>
                      </a:lnTo>
                      <a:lnTo>
                        <a:pt x="24795" y="2846"/>
                      </a:lnTo>
                      <a:lnTo>
                        <a:pt x="24921" y="2721"/>
                      </a:lnTo>
                      <a:lnTo>
                        <a:pt x="24963" y="2595"/>
                      </a:lnTo>
                      <a:lnTo>
                        <a:pt x="24879" y="2532"/>
                      </a:lnTo>
                      <a:lnTo>
                        <a:pt x="24712" y="2428"/>
                      </a:lnTo>
                      <a:lnTo>
                        <a:pt x="24586" y="2428"/>
                      </a:lnTo>
                      <a:lnTo>
                        <a:pt x="24440" y="2491"/>
                      </a:lnTo>
                      <a:lnTo>
                        <a:pt x="24356" y="2491"/>
                      </a:lnTo>
                      <a:lnTo>
                        <a:pt x="24293" y="2512"/>
                      </a:lnTo>
                      <a:lnTo>
                        <a:pt x="24147" y="2532"/>
                      </a:lnTo>
                      <a:lnTo>
                        <a:pt x="23979" y="2721"/>
                      </a:lnTo>
                      <a:lnTo>
                        <a:pt x="23854" y="2825"/>
                      </a:lnTo>
                      <a:lnTo>
                        <a:pt x="23854" y="2825"/>
                      </a:lnTo>
                      <a:lnTo>
                        <a:pt x="23958" y="2700"/>
                      </a:lnTo>
                      <a:lnTo>
                        <a:pt x="23937" y="2532"/>
                      </a:lnTo>
                      <a:lnTo>
                        <a:pt x="23958" y="2407"/>
                      </a:lnTo>
                      <a:lnTo>
                        <a:pt x="23958" y="2302"/>
                      </a:lnTo>
                      <a:lnTo>
                        <a:pt x="23770" y="2198"/>
                      </a:lnTo>
                      <a:lnTo>
                        <a:pt x="23770" y="2156"/>
                      </a:lnTo>
                      <a:lnTo>
                        <a:pt x="23875" y="2093"/>
                      </a:lnTo>
                      <a:lnTo>
                        <a:pt x="23979" y="2093"/>
                      </a:lnTo>
                      <a:lnTo>
                        <a:pt x="23979" y="2051"/>
                      </a:lnTo>
                      <a:lnTo>
                        <a:pt x="23707" y="1884"/>
                      </a:lnTo>
                      <a:lnTo>
                        <a:pt x="23665" y="1800"/>
                      </a:lnTo>
                      <a:lnTo>
                        <a:pt x="23728" y="1737"/>
                      </a:lnTo>
                      <a:lnTo>
                        <a:pt x="23875" y="1654"/>
                      </a:lnTo>
                      <a:lnTo>
                        <a:pt x="23958" y="1570"/>
                      </a:lnTo>
                      <a:lnTo>
                        <a:pt x="23917" y="1486"/>
                      </a:lnTo>
                      <a:lnTo>
                        <a:pt x="23854" y="1361"/>
                      </a:lnTo>
                      <a:lnTo>
                        <a:pt x="23812" y="1361"/>
                      </a:lnTo>
                      <a:lnTo>
                        <a:pt x="23749" y="1382"/>
                      </a:lnTo>
                      <a:lnTo>
                        <a:pt x="23707" y="1319"/>
                      </a:lnTo>
                      <a:lnTo>
                        <a:pt x="23624" y="1256"/>
                      </a:lnTo>
                      <a:lnTo>
                        <a:pt x="23519" y="1256"/>
                      </a:lnTo>
                      <a:lnTo>
                        <a:pt x="23393" y="1214"/>
                      </a:lnTo>
                      <a:lnTo>
                        <a:pt x="23331" y="1172"/>
                      </a:lnTo>
                      <a:lnTo>
                        <a:pt x="23247" y="1214"/>
                      </a:lnTo>
                      <a:lnTo>
                        <a:pt x="23121" y="1214"/>
                      </a:lnTo>
                      <a:lnTo>
                        <a:pt x="23080" y="1319"/>
                      </a:lnTo>
                      <a:lnTo>
                        <a:pt x="23080" y="1361"/>
                      </a:lnTo>
                      <a:lnTo>
                        <a:pt x="22996" y="1256"/>
                      </a:lnTo>
                      <a:lnTo>
                        <a:pt x="23038" y="1151"/>
                      </a:lnTo>
                      <a:lnTo>
                        <a:pt x="23101" y="1131"/>
                      </a:lnTo>
                      <a:lnTo>
                        <a:pt x="23101" y="1026"/>
                      </a:lnTo>
                      <a:lnTo>
                        <a:pt x="23142" y="942"/>
                      </a:lnTo>
                      <a:lnTo>
                        <a:pt x="23205" y="921"/>
                      </a:lnTo>
                      <a:lnTo>
                        <a:pt x="23205" y="817"/>
                      </a:lnTo>
                      <a:lnTo>
                        <a:pt x="23226" y="712"/>
                      </a:lnTo>
                      <a:lnTo>
                        <a:pt x="23205" y="649"/>
                      </a:lnTo>
                      <a:lnTo>
                        <a:pt x="23184" y="649"/>
                      </a:lnTo>
                      <a:lnTo>
                        <a:pt x="23038" y="796"/>
                      </a:lnTo>
                      <a:lnTo>
                        <a:pt x="23017" y="900"/>
                      </a:lnTo>
                      <a:lnTo>
                        <a:pt x="22996" y="900"/>
                      </a:lnTo>
                      <a:lnTo>
                        <a:pt x="22912" y="838"/>
                      </a:lnTo>
                      <a:lnTo>
                        <a:pt x="22808" y="900"/>
                      </a:lnTo>
                      <a:lnTo>
                        <a:pt x="22787" y="942"/>
                      </a:lnTo>
                      <a:lnTo>
                        <a:pt x="22808" y="1047"/>
                      </a:lnTo>
                      <a:lnTo>
                        <a:pt x="22724" y="1131"/>
                      </a:lnTo>
                      <a:lnTo>
                        <a:pt x="22682" y="1131"/>
                      </a:lnTo>
                      <a:lnTo>
                        <a:pt x="22661" y="1068"/>
                      </a:lnTo>
                      <a:lnTo>
                        <a:pt x="22598" y="1214"/>
                      </a:lnTo>
                      <a:lnTo>
                        <a:pt x="22598" y="1319"/>
                      </a:lnTo>
                      <a:lnTo>
                        <a:pt x="22556" y="1172"/>
                      </a:lnTo>
                      <a:lnTo>
                        <a:pt x="22556" y="1047"/>
                      </a:lnTo>
                      <a:lnTo>
                        <a:pt x="22598" y="942"/>
                      </a:lnTo>
                      <a:lnTo>
                        <a:pt x="22556" y="921"/>
                      </a:lnTo>
                      <a:lnTo>
                        <a:pt x="22473" y="1005"/>
                      </a:lnTo>
                      <a:lnTo>
                        <a:pt x="22452" y="1068"/>
                      </a:lnTo>
                      <a:lnTo>
                        <a:pt x="22368" y="1110"/>
                      </a:lnTo>
                      <a:lnTo>
                        <a:pt x="22410" y="921"/>
                      </a:lnTo>
                      <a:lnTo>
                        <a:pt x="22368" y="817"/>
                      </a:lnTo>
                      <a:lnTo>
                        <a:pt x="22264" y="817"/>
                      </a:lnTo>
                      <a:lnTo>
                        <a:pt x="22284" y="733"/>
                      </a:lnTo>
                      <a:lnTo>
                        <a:pt x="22410" y="628"/>
                      </a:lnTo>
                      <a:lnTo>
                        <a:pt x="22515" y="607"/>
                      </a:lnTo>
                      <a:lnTo>
                        <a:pt x="22661" y="712"/>
                      </a:lnTo>
                      <a:lnTo>
                        <a:pt x="22808" y="628"/>
                      </a:lnTo>
                      <a:lnTo>
                        <a:pt x="22912" y="607"/>
                      </a:lnTo>
                      <a:lnTo>
                        <a:pt x="23017" y="503"/>
                      </a:lnTo>
                      <a:lnTo>
                        <a:pt x="23017" y="440"/>
                      </a:lnTo>
                      <a:lnTo>
                        <a:pt x="23038" y="398"/>
                      </a:lnTo>
                      <a:lnTo>
                        <a:pt x="23017" y="335"/>
                      </a:lnTo>
                      <a:lnTo>
                        <a:pt x="22891" y="294"/>
                      </a:lnTo>
                      <a:lnTo>
                        <a:pt x="22828" y="294"/>
                      </a:lnTo>
                      <a:lnTo>
                        <a:pt x="22828" y="189"/>
                      </a:lnTo>
                      <a:lnTo>
                        <a:pt x="22787" y="126"/>
                      </a:lnTo>
                      <a:lnTo>
                        <a:pt x="22766" y="105"/>
                      </a:lnTo>
                      <a:lnTo>
                        <a:pt x="22787" y="84"/>
                      </a:lnTo>
                      <a:lnTo>
                        <a:pt x="22828" y="63"/>
                      </a:lnTo>
                      <a:lnTo>
                        <a:pt x="2287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 name="Google Shape;890;p27"/>
                <p:cNvSpPr/>
                <p:nvPr/>
              </p:nvSpPr>
              <p:spPr>
                <a:xfrm>
                  <a:off x="1979950" y="2384350"/>
                  <a:ext cx="816050" cy="481275"/>
                </a:xfrm>
                <a:custGeom>
                  <a:avLst/>
                  <a:gdLst/>
                  <a:ahLst/>
                  <a:cxnLst/>
                  <a:rect l="l" t="t" r="r" b="b"/>
                  <a:pathLst>
                    <a:path w="32642" h="19251" extrusionOk="0">
                      <a:moveTo>
                        <a:pt x="2846" y="1"/>
                      </a:moveTo>
                      <a:lnTo>
                        <a:pt x="2909" y="210"/>
                      </a:lnTo>
                      <a:lnTo>
                        <a:pt x="3035" y="273"/>
                      </a:lnTo>
                      <a:lnTo>
                        <a:pt x="2993" y="356"/>
                      </a:lnTo>
                      <a:lnTo>
                        <a:pt x="2909" y="440"/>
                      </a:lnTo>
                      <a:lnTo>
                        <a:pt x="2930" y="545"/>
                      </a:lnTo>
                      <a:lnTo>
                        <a:pt x="2993" y="586"/>
                      </a:lnTo>
                      <a:lnTo>
                        <a:pt x="2972" y="649"/>
                      </a:lnTo>
                      <a:lnTo>
                        <a:pt x="2909" y="733"/>
                      </a:lnTo>
                      <a:lnTo>
                        <a:pt x="2951" y="775"/>
                      </a:lnTo>
                      <a:lnTo>
                        <a:pt x="2951" y="858"/>
                      </a:lnTo>
                      <a:lnTo>
                        <a:pt x="2993" y="900"/>
                      </a:lnTo>
                      <a:lnTo>
                        <a:pt x="2909" y="1047"/>
                      </a:lnTo>
                      <a:lnTo>
                        <a:pt x="2825" y="1089"/>
                      </a:lnTo>
                      <a:lnTo>
                        <a:pt x="2763" y="1256"/>
                      </a:lnTo>
                      <a:lnTo>
                        <a:pt x="2721" y="1298"/>
                      </a:lnTo>
                      <a:lnTo>
                        <a:pt x="2721" y="1423"/>
                      </a:lnTo>
                      <a:lnTo>
                        <a:pt x="2637" y="1486"/>
                      </a:lnTo>
                      <a:lnTo>
                        <a:pt x="2616" y="1591"/>
                      </a:lnTo>
                      <a:lnTo>
                        <a:pt x="2470" y="1674"/>
                      </a:lnTo>
                      <a:lnTo>
                        <a:pt x="2386" y="1633"/>
                      </a:lnTo>
                      <a:lnTo>
                        <a:pt x="2344" y="1570"/>
                      </a:lnTo>
                      <a:lnTo>
                        <a:pt x="2428" y="1465"/>
                      </a:lnTo>
                      <a:lnTo>
                        <a:pt x="2449" y="1507"/>
                      </a:lnTo>
                      <a:lnTo>
                        <a:pt x="2532" y="1465"/>
                      </a:lnTo>
                      <a:lnTo>
                        <a:pt x="2553" y="1528"/>
                      </a:lnTo>
                      <a:lnTo>
                        <a:pt x="2595" y="1486"/>
                      </a:lnTo>
                      <a:lnTo>
                        <a:pt x="2595" y="1361"/>
                      </a:lnTo>
                      <a:lnTo>
                        <a:pt x="2658" y="1214"/>
                      </a:lnTo>
                      <a:lnTo>
                        <a:pt x="2742" y="1151"/>
                      </a:lnTo>
                      <a:lnTo>
                        <a:pt x="2742" y="1047"/>
                      </a:lnTo>
                      <a:lnTo>
                        <a:pt x="2700" y="1068"/>
                      </a:lnTo>
                      <a:lnTo>
                        <a:pt x="2553" y="1172"/>
                      </a:lnTo>
                      <a:lnTo>
                        <a:pt x="2512" y="1214"/>
                      </a:lnTo>
                      <a:lnTo>
                        <a:pt x="2428" y="1214"/>
                      </a:lnTo>
                      <a:lnTo>
                        <a:pt x="2428" y="1172"/>
                      </a:lnTo>
                      <a:lnTo>
                        <a:pt x="2532" y="1068"/>
                      </a:lnTo>
                      <a:lnTo>
                        <a:pt x="2658" y="1005"/>
                      </a:lnTo>
                      <a:lnTo>
                        <a:pt x="2700" y="963"/>
                      </a:lnTo>
                      <a:lnTo>
                        <a:pt x="2658" y="879"/>
                      </a:lnTo>
                      <a:lnTo>
                        <a:pt x="2616" y="879"/>
                      </a:lnTo>
                      <a:lnTo>
                        <a:pt x="2532" y="900"/>
                      </a:lnTo>
                      <a:lnTo>
                        <a:pt x="2470" y="796"/>
                      </a:lnTo>
                      <a:lnTo>
                        <a:pt x="2407" y="754"/>
                      </a:lnTo>
                      <a:lnTo>
                        <a:pt x="2135" y="754"/>
                      </a:lnTo>
                      <a:lnTo>
                        <a:pt x="2009" y="649"/>
                      </a:lnTo>
                      <a:lnTo>
                        <a:pt x="1716" y="419"/>
                      </a:lnTo>
                      <a:lnTo>
                        <a:pt x="1696" y="440"/>
                      </a:lnTo>
                      <a:lnTo>
                        <a:pt x="1675" y="545"/>
                      </a:lnTo>
                      <a:lnTo>
                        <a:pt x="1591" y="754"/>
                      </a:lnTo>
                      <a:lnTo>
                        <a:pt x="1591" y="858"/>
                      </a:lnTo>
                      <a:lnTo>
                        <a:pt x="1654" y="1068"/>
                      </a:lnTo>
                      <a:lnTo>
                        <a:pt x="1591" y="1382"/>
                      </a:lnTo>
                      <a:lnTo>
                        <a:pt x="1612" y="1507"/>
                      </a:lnTo>
                      <a:lnTo>
                        <a:pt x="1591" y="1674"/>
                      </a:lnTo>
                      <a:lnTo>
                        <a:pt x="1612" y="1737"/>
                      </a:lnTo>
                      <a:lnTo>
                        <a:pt x="1675" y="1737"/>
                      </a:lnTo>
                      <a:lnTo>
                        <a:pt x="1696" y="1800"/>
                      </a:lnTo>
                      <a:lnTo>
                        <a:pt x="1654" y="1884"/>
                      </a:lnTo>
                      <a:lnTo>
                        <a:pt x="1591" y="1884"/>
                      </a:lnTo>
                      <a:lnTo>
                        <a:pt x="1570" y="1946"/>
                      </a:lnTo>
                      <a:lnTo>
                        <a:pt x="1591" y="2009"/>
                      </a:lnTo>
                      <a:lnTo>
                        <a:pt x="1696" y="2030"/>
                      </a:lnTo>
                      <a:lnTo>
                        <a:pt x="1654" y="2135"/>
                      </a:lnTo>
                      <a:lnTo>
                        <a:pt x="1654" y="2239"/>
                      </a:lnTo>
                      <a:lnTo>
                        <a:pt x="1591" y="2323"/>
                      </a:lnTo>
                      <a:lnTo>
                        <a:pt x="1549" y="2302"/>
                      </a:lnTo>
                      <a:lnTo>
                        <a:pt x="1507" y="2344"/>
                      </a:lnTo>
                      <a:lnTo>
                        <a:pt x="1507" y="2428"/>
                      </a:lnTo>
                      <a:lnTo>
                        <a:pt x="1675" y="2449"/>
                      </a:lnTo>
                      <a:lnTo>
                        <a:pt x="1821" y="2470"/>
                      </a:lnTo>
                      <a:lnTo>
                        <a:pt x="1926" y="2553"/>
                      </a:lnTo>
                      <a:lnTo>
                        <a:pt x="2072" y="2553"/>
                      </a:lnTo>
                      <a:lnTo>
                        <a:pt x="2114" y="2637"/>
                      </a:lnTo>
                      <a:lnTo>
                        <a:pt x="2135" y="2783"/>
                      </a:lnTo>
                      <a:lnTo>
                        <a:pt x="2093" y="2658"/>
                      </a:lnTo>
                      <a:lnTo>
                        <a:pt x="1988" y="2574"/>
                      </a:lnTo>
                      <a:lnTo>
                        <a:pt x="1905" y="2616"/>
                      </a:lnTo>
                      <a:lnTo>
                        <a:pt x="1821" y="2553"/>
                      </a:lnTo>
                      <a:lnTo>
                        <a:pt x="1612" y="2532"/>
                      </a:lnTo>
                      <a:lnTo>
                        <a:pt x="1570" y="2470"/>
                      </a:lnTo>
                      <a:lnTo>
                        <a:pt x="1507" y="2511"/>
                      </a:lnTo>
                      <a:lnTo>
                        <a:pt x="1507" y="2616"/>
                      </a:lnTo>
                      <a:lnTo>
                        <a:pt x="1403" y="2763"/>
                      </a:lnTo>
                      <a:lnTo>
                        <a:pt x="1403" y="2846"/>
                      </a:lnTo>
                      <a:lnTo>
                        <a:pt x="1403" y="2930"/>
                      </a:lnTo>
                      <a:lnTo>
                        <a:pt x="1340" y="3076"/>
                      </a:lnTo>
                      <a:lnTo>
                        <a:pt x="1277" y="3202"/>
                      </a:lnTo>
                      <a:lnTo>
                        <a:pt x="1131" y="3558"/>
                      </a:lnTo>
                      <a:lnTo>
                        <a:pt x="1089" y="3809"/>
                      </a:lnTo>
                      <a:lnTo>
                        <a:pt x="942" y="4102"/>
                      </a:lnTo>
                      <a:lnTo>
                        <a:pt x="921" y="4415"/>
                      </a:lnTo>
                      <a:lnTo>
                        <a:pt x="838" y="4541"/>
                      </a:lnTo>
                      <a:lnTo>
                        <a:pt x="733" y="4667"/>
                      </a:lnTo>
                      <a:lnTo>
                        <a:pt x="649" y="4855"/>
                      </a:lnTo>
                      <a:lnTo>
                        <a:pt x="608" y="4939"/>
                      </a:lnTo>
                      <a:lnTo>
                        <a:pt x="566" y="5043"/>
                      </a:lnTo>
                      <a:lnTo>
                        <a:pt x="419" y="5231"/>
                      </a:lnTo>
                      <a:lnTo>
                        <a:pt x="356" y="5336"/>
                      </a:lnTo>
                      <a:lnTo>
                        <a:pt x="398" y="5566"/>
                      </a:lnTo>
                      <a:lnTo>
                        <a:pt x="336" y="5776"/>
                      </a:lnTo>
                      <a:lnTo>
                        <a:pt x="336" y="5922"/>
                      </a:lnTo>
                      <a:lnTo>
                        <a:pt x="419" y="6027"/>
                      </a:lnTo>
                      <a:lnTo>
                        <a:pt x="356" y="6110"/>
                      </a:lnTo>
                      <a:lnTo>
                        <a:pt x="336" y="6194"/>
                      </a:lnTo>
                      <a:lnTo>
                        <a:pt x="398" y="6340"/>
                      </a:lnTo>
                      <a:lnTo>
                        <a:pt x="356" y="6592"/>
                      </a:lnTo>
                      <a:lnTo>
                        <a:pt x="315" y="6717"/>
                      </a:lnTo>
                      <a:lnTo>
                        <a:pt x="231" y="6759"/>
                      </a:lnTo>
                      <a:lnTo>
                        <a:pt x="252" y="6843"/>
                      </a:lnTo>
                      <a:lnTo>
                        <a:pt x="294" y="6864"/>
                      </a:lnTo>
                      <a:lnTo>
                        <a:pt x="231" y="7031"/>
                      </a:lnTo>
                      <a:lnTo>
                        <a:pt x="84" y="7136"/>
                      </a:lnTo>
                      <a:lnTo>
                        <a:pt x="1" y="7261"/>
                      </a:lnTo>
                      <a:lnTo>
                        <a:pt x="1" y="7387"/>
                      </a:lnTo>
                      <a:lnTo>
                        <a:pt x="105" y="7554"/>
                      </a:lnTo>
                      <a:lnTo>
                        <a:pt x="210" y="7763"/>
                      </a:lnTo>
                      <a:lnTo>
                        <a:pt x="210" y="7993"/>
                      </a:lnTo>
                      <a:lnTo>
                        <a:pt x="189" y="8119"/>
                      </a:lnTo>
                      <a:lnTo>
                        <a:pt x="126" y="8203"/>
                      </a:lnTo>
                      <a:lnTo>
                        <a:pt x="126" y="8286"/>
                      </a:lnTo>
                      <a:lnTo>
                        <a:pt x="147" y="8370"/>
                      </a:lnTo>
                      <a:lnTo>
                        <a:pt x="189" y="8496"/>
                      </a:lnTo>
                      <a:lnTo>
                        <a:pt x="126" y="8579"/>
                      </a:lnTo>
                      <a:lnTo>
                        <a:pt x="105" y="8642"/>
                      </a:lnTo>
                      <a:lnTo>
                        <a:pt x="126" y="8726"/>
                      </a:lnTo>
                      <a:lnTo>
                        <a:pt x="356" y="9102"/>
                      </a:lnTo>
                      <a:lnTo>
                        <a:pt x="398" y="9207"/>
                      </a:lnTo>
                      <a:lnTo>
                        <a:pt x="356" y="9270"/>
                      </a:lnTo>
                      <a:lnTo>
                        <a:pt x="398" y="9353"/>
                      </a:lnTo>
                      <a:lnTo>
                        <a:pt x="524" y="9479"/>
                      </a:lnTo>
                      <a:lnTo>
                        <a:pt x="545" y="9542"/>
                      </a:lnTo>
                      <a:lnTo>
                        <a:pt x="628" y="9542"/>
                      </a:lnTo>
                      <a:lnTo>
                        <a:pt x="628" y="9437"/>
                      </a:lnTo>
                      <a:lnTo>
                        <a:pt x="628" y="9312"/>
                      </a:lnTo>
                      <a:lnTo>
                        <a:pt x="712" y="9333"/>
                      </a:lnTo>
                      <a:lnTo>
                        <a:pt x="733" y="9312"/>
                      </a:lnTo>
                      <a:lnTo>
                        <a:pt x="733" y="9353"/>
                      </a:lnTo>
                      <a:lnTo>
                        <a:pt x="838" y="9353"/>
                      </a:lnTo>
                      <a:lnTo>
                        <a:pt x="859" y="9416"/>
                      </a:lnTo>
                      <a:lnTo>
                        <a:pt x="984" y="9437"/>
                      </a:lnTo>
                      <a:lnTo>
                        <a:pt x="880" y="9437"/>
                      </a:lnTo>
                      <a:lnTo>
                        <a:pt x="817" y="9479"/>
                      </a:lnTo>
                      <a:lnTo>
                        <a:pt x="754" y="9437"/>
                      </a:lnTo>
                      <a:lnTo>
                        <a:pt x="712" y="9437"/>
                      </a:lnTo>
                      <a:lnTo>
                        <a:pt x="712" y="9521"/>
                      </a:lnTo>
                      <a:lnTo>
                        <a:pt x="754" y="9542"/>
                      </a:lnTo>
                      <a:lnTo>
                        <a:pt x="754" y="9688"/>
                      </a:lnTo>
                      <a:lnTo>
                        <a:pt x="817" y="9793"/>
                      </a:lnTo>
                      <a:lnTo>
                        <a:pt x="838" y="9835"/>
                      </a:lnTo>
                      <a:lnTo>
                        <a:pt x="733" y="9793"/>
                      </a:lnTo>
                      <a:lnTo>
                        <a:pt x="670" y="9688"/>
                      </a:lnTo>
                      <a:lnTo>
                        <a:pt x="649" y="9646"/>
                      </a:lnTo>
                      <a:lnTo>
                        <a:pt x="608" y="9688"/>
                      </a:lnTo>
                      <a:lnTo>
                        <a:pt x="608" y="9772"/>
                      </a:lnTo>
                      <a:lnTo>
                        <a:pt x="545" y="9835"/>
                      </a:lnTo>
                      <a:lnTo>
                        <a:pt x="566" y="9877"/>
                      </a:lnTo>
                      <a:lnTo>
                        <a:pt x="545" y="9981"/>
                      </a:lnTo>
                      <a:lnTo>
                        <a:pt x="545" y="10086"/>
                      </a:lnTo>
                      <a:lnTo>
                        <a:pt x="608" y="10107"/>
                      </a:lnTo>
                      <a:lnTo>
                        <a:pt x="628" y="10211"/>
                      </a:lnTo>
                      <a:lnTo>
                        <a:pt x="733" y="10274"/>
                      </a:lnTo>
                      <a:lnTo>
                        <a:pt x="775" y="10358"/>
                      </a:lnTo>
                      <a:lnTo>
                        <a:pt x="775" y="10421"/>
                      </a:lnTo>
                      <a:lnTo>
                        <a:pt x="712" y="10504"/>
                      </a:lnTo>
                      <a:lnTo>
                        <a:pt x="649" y="10504"/>
                      </a:lnTo>
                      <a:lnTo>
                        <a:pt x="649" y="10567"/>
                      </a:lnTo>
                      <a:lnTo>
                        <a:pt x="670" y="10672"/>
                      </a:lnTo>
                      <a:lnTo>
                        <a:pt x="670" y="10797"/>
                      </a:lnTo>
                      <a:lnTo>
                        <a:pt x="712" y="10839"/>
                      </a:lnTo>
                      <a:lnTo>
                        <a:pt x="775" y="10923"/>
                      </a:lnTo>
                      <a:lnTo>
                        <a:pt x="817" y="11111"/>
                      </a:lnTo>
                      <a:lnTo>
                        <a:pt x="942" y="11362"/>
                      </a:lnTo>
                      <a:lnTo>
                        <a:pt x="1026" y="11509"/>
                      </a:lnTo>
                      <a:lnTo>
                        <a:pt x="1068" y="11530"/>
                      </a:lnTo>
                      <a:lnTo>
                        <a:pt x="1047" y="11571"/>
                      </a:lnTo>
                      <a:lnTo>
                        <a:pt x="1047" y="11613"/>
                      </a:lnTo>
                      <a:lnTo>
                        <a:pt x="1152" y="11718"/>
                      </a:lnTo>
                      <a:lnTo>
                        <a:pt x="1172" y="11843"/>
                      </a:lnTo>
                      <a:lnTo>
                        <a:pt x="1152" y="11990"/>
                      </a:lnTo>
                      <a:lnTo>
                        <a:pt x="1131" y="12094"/>
                      </a:lnTo>
                      <a:lnTo>
                        <a:pt x="1089" y="12136"/>
                      </a:lnTo>
                      <a:lnTo>
                        <a:pt x="1131" y="12199"/>
                      </a:lnTo>
                      <a:lnTo>
                        <a:pt x="1172" y="12262"/>
                      </a:lnTo>
                      <a:lnTo>
                        <a:pt x="1382" y="12262"/>
                      </a:lnTo>
                      <a:lnTo>
                        <a:pt x="1486" y="12283"/>
                      </a:lnTo>
                      <a:lnTo>
                        <a:pt x="1591" y="12346"/>
                      </a:lnTo>
                      <a:lnTo>
                        <a:pt x="1675" y="12366"/>
                      </a:lnTo>
                      <a:lnTo>
                        <a:pt x="1821" y="12366"/>
                      </a:lnTo>
                      <a:lnTo>
                        <a:pt x="1884" y="12450"/>
                      </a:lnTo>
                      <a:lnTo>
                        <a:pt x="1884" y="12555"/>
                      </a:lnTo>
                      <a:lnTo>
                        <a:pt x="2030" y="12618"/>
                      </a:lnTo>
                      <a:lnTo>
                        <a:pt x="2135" y="12618"/>
                      </a:lnTo>
                      <a:lnTo>
                        <a:pt x="2281" y="12680"/>
                      </a:lnTo>
                      <a:lnTo>
                        <a:pt x="2302" y="12722"/>
                      </a:lnTo>
                      <a:lnTo>
                        <a:pt x="2302" y="12827"/>
                      </a:lnTo>
                      <a:lnTo>
                        <a:pt x="2344" y="12869"/>
                      </a:lnTo>
                      <a:lnTo>
                        <a:pt x="2407" y="12827"/>
                      </a:lnTo>
                      <a:lnTo>
                        <a:pt x="2470" y="12827"/>
                      </a:lnTo>
                      <a:lnTo>
                        <a:pt x="2616" y="12973"/>
                      </a:lnTo>
                      <a:lnTo>
                        <a:pt x="2805" y="13245"/>
                      </a:lnTo>
                      <a:lnTo>
                        <a:pt x="2825" y="13434"/>
                      </a:lnTo>
                      <a:lnTo>
                        <a:pt x="2805" y="13559"/>
                      </a:lnTo>
                      <a:lnTo>
                        <a:pt x="2805" y="13664"/>
                      </a:lnTo>
                      <a:lnTo>
                        <a:pt x="4185" y="13643"/>
                      </a:lnTo>
                      <a:lnTo>
                        <a:pt x="4206" y="13706"/>
                      </a:lnTo>
                      <a:lnTo>
                        <a:pt x="4206" y="13747"/>
                      </a:lnTo>
                      <a:lnTo>
                        <a:pt x="6131" y="14647"/>
                      </a:lnTo>
                      <a:lnTo>
                        <a:pt x="7784" y="14689"/>
                      </a:lnTo>
                      <a:lnTo>
                        <a:pt x="7826" y="14480"/>
                      </a:lnTo>
                      <a:lnTo>
                        <a:pt x="8747" y="14501"/>
                      </a:lnTo>
                      <a:lnTo>
                        <a:pt x="8872" y="14584"/>
                      </a:lnTo>
                      <a:lnTo>
                        <a:pt x="8935" y="14710"/>
                      </a:lnTo>
                      <a:lnTo>
                        <a:pt x="8998" y="14773"/>
                      </a:lnTo>
                      <a:lnTo>
                        <a:pt x="9019" y="14815"/>
                      </a:lnTo>
                      <a:lnTo>
                        <a:pt x="9082" y="14815"/>
                      </a:lnTo>
                      <a:lnTo>
                        <a:pt x="9123" y="14898"/>
                      </a:lnTo>
                      <a:lnTo>
                        <a:pt x="9103" y="14961"/>
                      </a:lnTo>
                      <a:lnTo>
                        <a:pt x="9207" y="14982"/>
                      </a:lnTo>
                      <a:lnTo>
                        <a:pt x="9270" y="15066"/>
                      </a:lnTo>
                      <a:lnTo>
                        <a:pt x="9270" y="15107"/>
                      </a:lnTo>
                      <a:lnTo>
                        <a:pt x="9228" y="15170"/>
                      </a:lnTo>
                      <a:lnTo>
                        <a:pt x="9312" y="15191"/>
                      </a:lnTo>
                      <a:lnTo>
                        <a:pt x="9395" y="15233"/>
                      </a:lnTo>
                      <a:lnTo>
                        <a:pt x="9437" y="15317"/>
                      </a:lnTo>
                      <a:lnTo>
                        <a:pt x="9458" y="15442"/>
                      </a:lnTo>
                      <a:lnTo>
                        <a:pt x="9500" y="15484"/>
                      </a:lnTo>
                      <a:lnTo>
                        <a:pt x="9521" y="15505"/>
                      </a:lnTo>
                      <a:lnTo>
                        <a:pt x="9542" y="15526"/>
                      </a:lnTo>
                      <a:lnTo>
                        <a:pt x="9626" y="15610"/>
                      </a:lnTo>
                      <a:lnTo>
                        <a:pt x="9626" y="15693"/>
                      </a:lnTo>
                      <a:lnTo>
                        <a:pt x="9605" y="15714"/>
                      </a:lnTo>
                      <a:lnTo>
                        <a:pt x="9521" y="15735"/>
                      </a:lnTo>
                      <a:lnTo>
                        <a:pt x="9521" y="15756"/>
                      </a:lnTo>
                      <a:lnTo>
                        <a:pt x="9626" y="15903"/>
                      </a:lnTo>
                      <a:lnTo>
                        <a:pt x="9709" y="15965"/>
                      </a:lnTo>
                      <a:lnTo>
                        <a:pt x="9730" y="16070"/>
                      </a:lnTo>
                      <a:lnTo>
                        <a:pt x="9730" y="16112"/>
                      </a:lnTo>
                      <a:lnTo>
                        <a:pt x="9751" y="16112"/>
                      </a:lnTo>
                      <a:lnTo>
                        <a:pt x="9793" y="16133"/>
                      </a:lnTo>
                      <a:lnTo>
                        <a:pt x="9835" y="16133"/>
                      </a:lnTo>
                      <a:lnTo>
                        <a:pt x="9877" y="16154"/>
                      </a:lnTo>
                      <a:lnTo>
                        <a:pt x="9919" y="16216"/>
                      </a:lnTo>
                      <a:lnTo>
                        <a:pt x="9919" y="16237"/>
                      </a:lnTo>
                      <a:lnTo>
                        <a:pt x="9960" y="16279"/>
                      </a:lnTo>
                      <a:lnTo>
                        <a:pt x="10023" y="16279"/>
                      </a:lnTo>
                      <a:lnTo>
                        <a:pt x="10149" y="16342"/>
                      </a:lnTo>
                      <a:lnTo>
                        <a:pt x="10170" y="16384"/>
                      </a:lnTo>
                      <a:lnTo>
                        <a:pt x="10253" y="16426"/>
                      </a:lnTo>
                      <a:lnTo>
                        <a:pt x="10379" y="16467"/>
                      </a:lnTo>
                      <a:lnTo>
                        <a:pt x="10400" y="16530"/>
                      </a:lnTo>
                      <a:lnTo>
                        <a:pt x="10463" y="16530"/>
                      </a:lnTo>
                      <a:lnTo>
                        <a:pt x="10504" y="16488"/>
                      </a:lnTo>
                      <a:lnTo>
                        <a:pt x="10504" y="16467"/>
                      </a:lnTo>
                      <a:lnTo>
                        <a:pt x="10609" y="16384"/>
                      </a:lnTo>
                      <a:lnTo>
                        <a:pt x="10672" y="16384"/>
                      </a:lnTo>
                      <a:lnTo>
                        <a:pt x="10672" y="16342"/>
                      </a:lnTo>
                      <a:lnTo>
                        <a:pt x="10672" y="16321"/>
                      </a:lnTo>
                      <a:lnTo>
                        <a:pt x="10714" y="16237"/>
                      </a:lnTo>
                      <a:lnTo>
                        <a:pt x="10797" y="16070"/>
                      </a:lnTo>
                      <a:lnTo>
                        <a:pt x="10839" y="16028"/>
                      </a:lnTo>
                      <a:lnTo>
                        <a:pt x="10923" y="16007"/>
                      </a:lnTo>
                      <a:lnTo>
                        <a:pt x="10965" y="16007"/>
                      </a:lnTo>
                      <a:lnTo>
                        <a:pt x="10986" y="16028"/>
                      </a:lnTo>
                      <a:lnTo>
                        <a:pt x="11027" y="16028"/>
                      </a:lnTo>
                      <a:lnTo>
                        <a:pt x="11069" y="15944"/>
                      </a:lnTo>
                      <a:lnTo>
                        <a:pt x="11174" y="15944"/>
                      </a:lnTo>
                      <a:lnTo>
                        <a:pt x="11279" y="15965"/>
                      </a:lnTo>
                      <a:lnTo>
                        <a:pt x="11383" y="15944"/>
                      </a:lnTo>
                      <a:lnTo>
                        <a:pt x="11404" y="15965"/>
                      </a:lnTo>
                      <a:lnTo>
                        <a:pt x="11425" y="16007"/>
                      </a:lnTo>
                      <a:lnTo>
                        <a:pt x="11509" y="16007"/>
                      </a:lnTo>
                      <a:lnTo>
                        <a:pt x="11592" y="16028"/>
                      </a:lnTo>
                      <a:lnTo>
                        <a:pt x="11634" y="16133"/>
                      </a:lnTo>
                      <a:lnTo>
                        <a:pt x="11739" y="16216"/>
                      </a:lnTo>
                      <a:lnTo>
                        <a:pt x="11844" y="16363"/>
                      </a:lnTo>
                      <a:lnTo>
                        <a:pt x="11864" y="16467"/>
                      </a:lnTo>
                      <a:lnTo>
                        <a:pt x="11927" y="16530"/>
                      </a:lnTo>
                      <a:lnTo>
                        <a:pt x="11927" y="16593"/>
                      </a:lnTo>
                      <a:lnTo>
                        <a:pt x="11927" y="16760"/>
                      </a:lnTo>
                      <a:lnTo>
                        <a:pt x="12011" y="16781"/>
                      </a:lnTo>
                      <a:lnTo>
                        <a:pt x="12032" y="16865"/>
                      </a:lnTo>
                      <a:lnTo>
                        <a:pt x="12116" y="17074"/>
                      </a:lnTo>
                      <a:lnTo>
                        <a:pt x="12157" y="17095"/>
                      </a:lnTo>
                      <a:lnTo>
                        <a:pt x="12178" y="17179"/>
                      </a:lnTo>
                      <a:lnTo>
                        <a:pt x="12262" y="17221"/>
                      </a:lnTo>
                      <a:lnTo>
                        <a:pt x="12283" y="17325"/>
                      </a:lnTo>
                      <a:lnTo>
                        <a:pt x="12346" y="17430"/>
                      </a:lnTo>
                      <a:lnTo>
                        <a:pt x="12450" y="17514"/>
                      </a:lnTo>
                      <a:lnTo>
                        <a:pt x="12429" y="17618"/>
                      </a:lnTo>
                      <a:lnTo>
                        <a:pt x="12429" y="17723"/>
                      </a:lnTo>
                      <a:lnTo>
                        <a:pt x="12429" y="17786"/>
                      </a:lnTo>
                      <a:lnTo>
                        <a:pt x="12429" y="17807"/>
                      </a:lnTo>
                      <a:lnTo>
                        <a:pt x="12555" y="18141"/>
                      </a:lnTo>
                      <a:lnTo>
                        <a:pt x="12534" y="18309"/>
                      </a:lnTo>
                      <a:lnTo>
                        <a:pt x="12576" y="18351"/>
                      </a:lnTo>
                      <a:lnTo>
                        <a:pt x="12597" y="18351"/>
                      </a:lnTo>
                      <a:lnTo>
                        <a:pt x="12660" y="18372"/>
                      </a:lnTo>
                      <a:lnTo>
                        <a:pt x="12743" y="18372"/>
                      </a:lnTo>
                      <a:lnTo>
                        <a:pt x="12806" y="18413"/>
                      </a:lnTo>
                      <a:lnTo>
                        <a:pt x="12911" y="18518"/>
                      </a:lnTo>
                      <a:lnTo>
                        <a:pt x="13099" y="18560"/>
                      </a:lnTo>
                      <a:lnTo>
                        <a:pt x="13204" y="18644"/>
                      </a:lnTo>
                      <a:lnTo>
                        <a:pt x="13308" y="18644"/>
                      </a:lnTo>
                      <a:lnTo>
                        <a:pt x="13329" y="18727"/>
                      </a:lnTo>
                      <a:lnTo>
                        <a:pt x="13392" y="18748"/>
                      </a:lnTo>
                      <a:lnTo>
                        <a:pt x="13476" y="18581"/>
                      </a:lnTo>
                      <a:lnTo>
                        <a:pt x="13496" y="18455"/>
                      </a:lnTo>
                      <a:lnTo>
                        <a:pt x="13476" y="18372"/>
                      </a:lnTo>
                      <a:lnTo>
                        <a:pt x="13476" y="18120"/>
                      </a:lnTo>
                      <a:lnTo>
                        <a:pt x="13413" y="18037"/>
                      </a:lnTo>
                      <a:lnTo>
                        <a:pt x="13496" y="17911"/>
                      </a:lnTo>
                      <a:lnTo>
                        <a:pt x="13538" y="17723"/>
                      </a:lnTo>
                      <a:lnTo>
                        <a:pt x="13622" y="17618"/>
                      </a:lnTo>
                      <a:lnTo>
                        <a:pt x="13580" y="17409"/>
                      </a:lnTo>
                      <a:lnTo>
                        <a:pt x="13685" y="17367"/>
                      </a:lnTo>
                      <a:lnTo>
                        <a:pt x="13789" y="17284"/>
                      </a:lnTo>
                      <a:lnTo>
                        <a:pt x="13727" y="17200"/>
                      </a:lnTo>
                      <a:lnTo>
                        <a:pt x="13831" y="17074"/>
                      </a:lnTo>
                      <a:lnTo>
                        <a:pt x="13894" y="17095"/>
                      </a:lnTo>
                      <a:lnTo>
                        <a:pt x="13999" y="17053"/>
                      </a:lnTo>
                      <a:lnTo>
                        <a:pt x="13957" y="16907"/>
                      </a:lnTo>
                      <a:lnTo>
                        <a:pt x="13957" y="16907"/>
                      </a:lnTo>
                      <a:lnTo>
                        <a:pt x="14040" y="16970"/>
                      </a:lnTo>
                      <a:lnTo>
                        <a:pt x="14145" y="16907"/>
                      </a:lnTo>
                      <a:lnTo>
                        <a:pt x="14103" y="16865"/>
                      </a:lnTo>
                      <a:lnTo>
                        <a:pt x="14208" y="16781"/>
                      </a:lnTo>
                      <a:lnTo>
                        <a:pt x="14250" y="16802"/>
                      </a:lnTo>
                      <a:lnTo>
                        <a:pt x="14312" y="16781"/>
                      </a:lnTo>
                      <a:lnTo>
                        <a:pt x="14375" y="16865"/>
                      </a:lnTo>
                      <a:lnTo>
                        <a:pt x="14271" y="16949"/>
                      </a:lnTo>
                      <a:lnTo>
                        <a:pt x="14354" y="16949"/>
                      </a:lnTo>
                      <a:lnTo>
                        <a:pt x="14459" y="16844"/>
                      </a:lnTo>
                      <a:lnTo>
                        <a:pt x="14543" y="16844"/>
                      </a:lnTo>
                      <a:lnTo>
                        <a:pt x="14794" y="16739"/>
                      </a:lnTo>
                      <a:lnTo>
                        <a:pt x="14982" y="16551"/>
                      </a:lnTo>
                      <a:lnTo>
                        <a:pt x="15066" y="16551"/>
                      </a:lnTo>
                      <a:lnTo>
                        <a:pt x="15108" y="16488"/>
                      </a:lnTo>
                      <a:lnTo>
                        <a:pt x="15087" y="16384"/>
                      </a:lnTo>
                      <a:lnTo>
                        <a:pt x="15108" y="16258"/>
                      </a:lnTo>
                      <a:lnTo>
                        <a:pt x="15045" y="16112"/>
                      </a:lnTo>
                      <a:lnTo>
                        <a:pt x="15087" y="16175"/>
                      </a:lnTo>
                      <a:lnTo>
                        <a:pt x="15170" y="16175"/>
                      </a:lnTo>
                      <a:lnTo>
                        <a:pt x="15275" y="16070"/>
                      </a:lnTo>
                      <a:lnTo>
                        <a:pt x="15275" y="16028"/>
                      </a:lnTo>
                      <a:lnTo>
                        <a:pt x="15317" y="16133"/>
                      </a:lnTo>
                      <a:lnTo>
                        <a:pt x="15254" y="16237"/>
                      </a:lnTo>
                      <a:lnTo>
                        <a:pt x="15275" y="16321"/>
                      </a:lnTo>
                      <a:lnTo>
                        <a:pt x="15275" y="16426"/>
                      </a:lnTo>
                      <a:lnTo>
                        <a:pt x="15401" y="16384"/>
                      </a:lnTo>
                      <a:lnTo>
                        <a:pt x="15484" y="16258"/>
                      </a:lnTo>
                      <a:lnTo>
                        <a:pt x="15568" y="16258"/>
                      </a:lnTo>
                      <a:lnTo>
                        <a:pt x="15631" y="16216"/>
                      </a:lnTo>
                      <a:lnTo>
                        <a:pt x="15840" y="16154"/>
                      </a:lnTo>
                      <a:lnTo>
                        <a:pt x="16007" y="16154"/>
                      </a:lnTo>
                      <a:lnTo>
                        <a:pt x="16258" y="16237"/>
                      </a:lnTo>
                      <a:lnTo>
                        <a:pt x="16321" y="16279"/>
                      </a:lnTo>
                      <a:lnTo>
                        <a:pt x="16635" y="16321"/>
                      </a:lnTo>
                      <a:lnTo>
                        <a:pt x="16740" y="16279"/>
                      </a:lnTo>
                      <a:lnTo>
                        <a:pt x="16740" y="16237"/>
                      </a:lnTo>
                      <a:lnTo>
                        <a:pt x="16740" y="16154"/>
                      </a:lnTo>
                      <a:lnTo>
                        <a:pt x="16844" y="16133"/>
                      </a:lnTo>
                      <a:lnTo>
                        <a:pt x="16928" y="16154"/>
                      </a:lnTo>
                      <a:lnTo>
                        <a:pt x="16865" y="16216"/>
                      </a:lnTo>
                      <a:lnTo>
                        <a:pt x="16928" y="16237"/>
                      </a:lnTo>
                      <a:lnTo>
                        <a:pt x="16991" y="16216"/>
                      </a:lnTo>
                      <a:lnTo>
                        <a:pt x="17053" y="16258"/>
                      </a:lnTo>
                      <a:lnTo>
                        <a:pt x="17053" y="16342"/>
                      </a:lnTo>
                      <a:lnTo>
                        <a:pt x="17074" y="16384"/>
                      </a:lnTo>
                      <a:lnTo>
                        <a:pt x="17200" y="16363"/>
                      </a:lnTo>
                      <a:lnTo>
                        <a:pt x="17242" y="16426"/>
                      </a:lnTo>
                      <a:lnTo>
                        <a:pt x="17158" y="16488"/>
                      </a:lnTo>
                      <a:lnTo>
                        <a:pt x="17095" y="16551"/>
                      </a:lnTo>
                      <a:lnTo>
                        <a:pt x="17179" y="16572"/>
                      </a:lnTo>
                      <a:lnTo>
                        <a:pt x="17263" y="16551"/>
                      </a:lnTo>
                      <a:lnTo>
                        <a:pt x="17346" y="16593"/>
                      </a:lnTo>
                      <a:lnTo>
                        <a:pt x="17493" y="16656"/>
                      </a:lnTo>
                      <a:lnTo>
                        <a:pt x="17556" y="16572"/>
                      </a:lnTo>
                      <a:lnTo>
                        <a:pt x="17618" y="16530"/>
                      </a:lnTo>
                      <a:lnTo>
                        <a:pt x="17723" y="16593"/>
                      </a:lnTo>
                      <a:lnTo>
                        <a:pt x="17786" y="16656"/>
                      </a:lnTo>
                      <a:lnTo>
                        <a:pt x="17870" y="16635"/>
                      </a:lnTo>
                      <a:lnTo>
                        <a:pt x="17870" y="16467"/>
                      </a:lnTo>
                      <a:lnTo>
                        <a:pt x="17807" y="16363"/>
                      </a:lnTo>
                      <a:lnTo>
                        <a:pt x="17911" y="16363"/>
                      </a:lnTo>
                      <a:lnTo>
                        <a:pt x="18016" y="16488"/>
                      </a:lnTo>
                      <a:lnTo>
                        <a:pt x="18100" y="16530"/>
                      </a:lnTo>
                      <a:lnTo>
                        <a:pt x="18142" y="16593"/>
                      </a:lnTo>
                      <a:lnTo>
                        <a:pt x="18204" y="16593"/>
                      </a:lnTo>
                      <a:lnTo>
                        <a:pt x="18288" y="16635"/>
                      </a:lnTo>
                      <a:lnTo>
                        <a:pt x="18288" y="16760"/>
                      </a:lnTo>
                      <a:lnTo>
                        <a:pt x="18309" y="16677"/>
                      </a:lnTo>
                      <a:lnTo>
                        <a:pt x="18414" y="16656"/>
                      </a:lnTo>
                      <a:lnTo>
                        <a:pt x="18414" y="16635"/>
                      </a:lnTo>
                      <a:lnTo>
                        <a:pt x="18288" y="16530"/>
                      </a:lnTo>
                      <a:lnTo>
                        <a:pt x="18100" y="16447"/>
                      </a:lnTo>
                      <a:lnTo>
                        <a:pt x="18037" y="16363"/>
                      </a:lnTo>
                      <a:lnTo>
                        <a:pt x="18037" y="16258"/>
                      </a:lnTo>
                      <a:lnTo>
                        <a:pt x="18225" y="16175"/>
                      </a:lnTo>
                      <a:lnTo>
                        <a:pt x="18288" y="16154"/>
                      </a:lnTo>
                      <a:lnTo>
                        <a:pt x="18183" y="16112"/>
                      </a:lnTo>
                      <a:lnTo>
                        <a:pt x="18121" y="16049"/>
                      </a:lnTo>
                      <a:lnTo>
                        <a:pt x="18100" y="16049"/>
                      </a:lnTo>
                      <a:lnTo>
                        <a:pt x="18016" y="16112"/>
                      </a:lnTo>
                      <a:lnTo>
                        <a:pt x="17932" y="16154"/>
                      </a:lnTo>
                      <a:lnTo>
                        <a:pt x="17932" y="16070"/>
                      </a:lnTo>
                      <a:lnTo>
                        <a:pt x="18037" y="15944"/>
                      </a:lnTo>
                      <a:lnTo>
                        <a:pt x="18246" y="15861"/>
                      </a:lnTo>
                      <a:lnTo>
                        <a:pt x="18330" y="15798"/>
                      </a:lnTo>
                      <a:lnTo>
                        <a:pt x="18665" y="15735"/>
                      </a:lnTo>
                      <a:lnTo>
                        <a:pt x="18811" y="15756"/>
                      </a:lnTo>
                      <a:lnTo>
                        <a:pt x="18874" y="15735"/>
                      </a:lnTo>
                      <a:lnTo>
                        <a:pt x="18958" y="15735"/>
                      </a:lnTo>
                      <a:lnTo>
                        <a:pt x="19020" y="15651"/>
                      </a:lnTo>
                      <a:lnTo>
                        <a:pt x="19062" y="15547"/>
                      </a:lnTo>
                      <a:lnTo>
                        <a:pt x="19146" y="15547"/>
                      </a:lnTo>
                      <a:lnTo>
                        <a:pt x="19125" y="15631"/>
                      </a:lnTo>
                      <a:lnTo>
                        <a:pt x="19125" y="15714"/>
                      </a:lnTo>
                      <a:lnTo>
                        <a:pt x="19250" y="15819"/>
                      </a:lnTo>
                      <a:lnTo>
                        <a:pt x="19334" y="15756"/>
                      </a:lnTo>
                      <a:lnTo>
                        <a:pt x="19481" y="15756"/>
                      </a:lnTo>
                      <a:lnTo>
                        <a:pt x="19585" y="15735"/>
                      </a:lnTo>
                      <a:lnTo>
                        <a:pt x="19648" y="15798"/>
                      </a:lnTo>
                      <a:lnTo>
                        <a:pt x="19815" y="15756"/>
                      </a:lnTo>
                      <a:lnTo>
                        <a:pt x="19878" y="15798"/>
                      </a:lnTo>
                      <a:lnTo>
                        <a:pt x="20004" y="15714"/>
                      </a:lnTo>
                      <a:lnTo>
                        <a:pt x="20108" y="15714"/>
                      </a:lnTo>
                      <a:lnTo>
                        <a:pt x="20129" y="15735"/>
                      </a:lnTo>
                      <a:lnTo>
                        <a:pt x="20087" y="15756"/>
                      </a:lnTo>
                      <a:lnTo>
                        <a:pt x="19962" y="15756"/>
                      </a:lnTo>
                      <a:lnTo>
                        <a:pt x="19920" y="15798"/>
                      </a:lnTo>
                      <a:lnTo>
                        <a:pt x="20087" y="15819"/>
                      </a:lnTo>
                      <a:lnTo>
                        <a:pt x="20213" y="15819"/>
                      </a:lnTo>
                      <a:lnTo>
                        <a:pt x="20318" y="15903"/>
                      </a:lnTo>
                      <a:lnTo>
                        <a:pt x="20401" y="15944"/>
                      </a:lnTo>
                      <a:lnTo>
                        <a:pt x="20338" y="15861"/>
                      </a:lnTo>
                      <a:lnTo>
                        <a:pt x="20338" y="15819"/>
                      </a:lnTo>
                      <a:lnTo>
                        <a:pt x="20401" y="15819"/>
                      </a:lnTo>
                      <a:lnTo>
                        <a:pt x="20422" y="15861"/>
                      </a:lnTo>
                      <a:lnTo>
                        <a:pt x="20527" y="15944"/>
                      </a:lnTo>
                      <a:lnTo>
                        <a:pt x="20506" y="16007"/>
                      </a:lnTo>
                      <a:lnTo>
                        <a:pt x="20443" y="15944"/>
                      </a:lnTo>
                      <a:lnTo>
                        <a:pt x="20422" y="15965"/>
                      </a:lnTo>
                      <a:lnTo>
                        <a:pt x="20548" y="16049"/>
                      </a:lnTo>
                      <a:lnTo>
                        <a:pt x="20610" y="16133"/>
                      </a:lnTo>
                      <a:lnTo>
                        <a:pt x="20652" y="16175"/>
                      </a:lnTo>
                      <a:lnTo>
                        <a:pt x="20631" y="16216"/>
                      </a:lnTo>
                      <a:lnTo>
                        <a:pt x="20610" y="16154"/>
                      </a:lnTo>
                      <a:lnTo>
                        <a:pt x="20590" y="16216"/>
                      </a:lnTo>
                      <a:lnTo>
                        <a:pt x="20610" y="16258"/>
                      </a:lnTo>
                      <a:lnTo>
                        <a:pt x="20799" y="16237"/>
                      </a:lnTo>
                      <a:lnTo>
                        <a:pt x="20903" y="16216"/>
                      </a:lnTo>
                      <a:lnTo>
                        <a:pt x="21029" y="16070"/>
                      </a:lnTo>
                      <a:lnTo>
                        <a:pt x="21113" y="16070"/>
                      </a:lnTo>
                      <a:lnTo>
                        <a:pt x="21113" y="16049"/>
                      </a:lnTo>
                      <a:lnTo>
                        <a:pt x="21175" y="15965"/>
                      </a:lnTo>
                      <a:lnTo>
                        <a:pt x="21280" y="15965"/>
                      </a:lnTo>
                      <a:lnTo>
                        <a:pt x="21364" y="16007"/>
                      </a:lnTo>
                      <a:lnTo>
                        <a:pt x="21489" y="16049"/>
                      </a:lnTo>
                      <a:lnTo>
                        <a:pt x="21552" y="16258"/>
                      </a:lnTo>
                      <a:lnTo>
                        <a:pt x="21636" y="16321"/>
                      </a:lnTo>
                      <a:lnTo>
                        <a:pt x="21657" y="16321"/>
                      </a:lnTo>
                      <a:lnTo>
                        <a:pt x="21678" y="16447"/>
                      </a:lnTo>
                      <a:lnTo>
                        <a:pt x="21761" y="16488"/>
                      </a:lnTo>
                      <a:lnTo>
                        <a:pt x="21803" y="16488"/>
                      </a:lnTo>
                      <a:lnTo>
                        <a:pt x="21803" y="16551"/>
                      </a:lnTo>
                      <a:lnTo>
                        <a:pt x="21866" y="16635"/>
                      </a:lnTo>
                      <a:lnTo>
                        <a:pt x="21950" y="16656"/>
                      </a:lnTo>
                      <a:lnTo>
                        <a:pt x="22012" y="16781"/>
                      </a:lnTo>
                      <a:lnTo>
                        <a:pt x="21991" y="16907"/>
                      </a:lnTo>
                      <a:lnTo>
                        <a:pt x="21908" y="17179"/>
                      </a:lnTo>
                      <a:lnTo>
                        <a:pt x="21803" y="17409"/>
                      </a:lnTo>
                      <a:lnTo>
                        <a:pt x="21803" y="17493"/>
                      </a:lnTo>
                      <a:lnTo>
                        <a:pt x="21887" y="17597"/>
                      </a:lnTo>
                      <a:lnTo>
                        <a:pt x="21908" y="17576"/>
                      </a:lnTo>
                      <a:lnTo>
                        <a:pt x="21971" y="17493"/>
                      </a:lnTo>
                      <a:lnTo>
                        <a:pt x="21971" y="17430"/>
                      </a:lnTo>
                      <a:lnTo>
                        <a:pt x="21991" y="17388"/>
                      </a:lnTo>
                      <a:lnTo>
                        <a:pt x="22075" y="17430"/>
                      </a:lnTo>
                      <a:lnTo>
                        <a:pt x="22096" y="17535"/>
                      </a:lnTo>
                      <a:lnTo>
                        <a:pt x="21950" y="17744"/>
                      </a:lnTo>
                      <a:lnTo>
                        <a:pt x="21971" y="17807"/>
                      </a:lnTo>
                      <a:lnTo>
                        <a:pt x="21991" y="17911"/>
                      </a:lnTo>
                      <a:lnTo>
                        <a:pt x="22054" y="18016"/>
                      </a:lnTo>
                      <a:lnTo>
                        <a:pt x="22075" y="18058"/>
                      </a:lnTo>
                      <a:lnTo>
                        <a:pt x="22117" y="18037"/>
                      </a:lnTo>
                      <a:lnTo>
                        <a:pt x="22159" y="18141"/>
                      </a:lnTo>
                      <a:lnTo>
                        <a:pt x="22201" y="18100"/>
                      </a:lnTo>
                      <a:lnTo>
                        <a:pt x="22201" y="18058"/>
                      </a:lnTo>
                      <a:lnTo>
                        <a:pt x="22222" y="18100"/>
                      </a:lnTo>
                      <a:lnTo>
                        <a:pt x="22368" y="18058"/>
                      </a:lnTo>
                      <a:lnTo>
                        <a:pt x="22368" y="18058"/>
                      </a:lnTo>
                      <a:lnTo>
                        <a:pt x="22263" y="18141"/>
                      </a:lnTo>
                      <a:lnTo>
                        <a:pt x="22222" y="18246"/>
                      </a:lnTo>
                      <a:lnTo>
                        <a:pt x="22201" y="18309"/>
                      </a:lnTo>
                      <a:lnTo>
                        <a:pt x="22201" y="18351"/>
                      </a:lnTo>
                      <a:lnTo>
                        <a:pt x="22368" y="18455"/>
                      </a:lnTo>
                      <a:lnTo>
                        <a:pt x="22368" y="18581"/>
                      </a:lnTo>
                      <a:lnTo>
                        <a:pt x="22368" y="18748"/>
                      </a:lnTo>
                      <a:lnTo>
                        <a:pt x="22410" y="18769"/>
                      </a:lnTo>
                      <a:lnTo>
                        <a:pt x="22494" y="18769"/>
                      </a:lnTo>
                      <a:lnTo>
                        <a:pt x="22535" y="18853"/>
                      </a:lnTo>
                      <a:lnTo>
                        <a:pt x="22515" y="18957"/>
                      </a:lnTo>
                      <a:lnTo>
                        <a:pt x="22682" y="19062"/>
                      </a:lnTo>
                      <a:lnTo>
                        <a:pt x="22598" y="19083"/>
                      </a:lnTo>
                      <a:lnTo>
                        <a:pt x="22724" y="19146"/>
                      </a:lnTo>
                      <a:lnTo>
                        <a:pt x="22787" y="19188"/>
                      </a:lnTo>
                      <a:lnTo>
                        <a:pt x="22891" y="19250"/>
                      </a:lnTo>
                      <a:lnTo>
                        <a:pt x="22996" y="19188"/>
                      </a:lnTo>
                      <a:lnTo>
                        <a:pt x="23100" y="19167"/>
                      </a:lnTo>
                      <a:lnTo>
                        <a:pt x="23100" y="18999"/>
                      </a:lnTo>
                      <a:lnTo>
                        <a:pt x="23163" y="18895"/>
                      </a:lnTo>
                      <a:lnTo>
                        <a:pt x="23226" y="18769"/>
                      </a:lnTo>
                      <a:lnTo>
                        <a:pt x="23331" y="18560"/>
                      </a:lnTo>
                      <a:lnTo>
                        <a:pt x="23310" y="18455"/>
                      </a:lnTo>
                      <a:lnTo>
                        <a:pt x="23351" y="18413"/>
                      </a:lnTo>
                      <a:lnTo>
                        <a:pt x="23351" y="18225"/>
                      </a:lnTo>
                      <a:lnTo>
                        <a:pt x="23331" y="18162"/>
                      </a:lnTo>
                      <a:lnTo>
                        <a:pt x="23414" y="18120"/>
                      </a:lnTo>
                      <a:lnTo>
                        <a:pt x="23351" y="17932"/>
                      </a:lnTo>
                      <a:lnTo>
                        <a:pt x="23247" y="17848"/>
                      </a:lnTo>
                      <a:lnTo>
                        <a:pt x="23205" y="17493"/>
                      </a:lnTo>
                      <a:lnTo>
                        <a:pt x="23142" y="17430"/>
                      </a:lnTo>
                      <a:lnTo>
                        <a:pt x="23163" y="17263"/>
                      </a:lnTo>
                      <a:lnTo>
                        <a:pt x="23205" y="17116"/>
                      </a:lnTo>
                      <a:lnTo>
                        <a:pt x="23163" y="17011"/>
                      </a:lnTo>
                      <a:lnTo>
                        <a:pt x="23100" y="16907"/>
                      </a:lnTo>
                      <a:lnTo>
                        <a:pt x="23038" y="16656"/>
                      </a:lnTo>
                      <a:lnTo>
                        <a:pt x="22996" y="16551"/>
                      </a:lnTo>
                      <a:lnTo>
                        <a:pt x="22954" y="16279"/>
                      </a:lnTo>
                      <a:lnTo>
                        <a:pt x="22912" y="16133"/>
                      </a:lnTo>
                      <a:lnTo>
                        <a:pt x="22933" y="15903"/>
                      </a:lnTo>
                      <a:lnTo>
                        <a:pt x="22912" y="15714"/>
                      </a:lnTo>
                      <a:lnTo>
                        <a:pt x="22933" y="15379"/>
                      </a:lnTo>
                      <a:lnTo>
                        <a:pt x="22933" y="15170"/>
                      </a:lnTo>
                      <a:lnTo>
                        <a:pt x="23038" y="15003"/>
                      </a:lnTo>
                      <a:lnTo>
                        <a:pt x="23121" y="14856"/>
                      </a:lnTo>
                      <a:lnTo>
                        <a:pt x="23226" y="14815"/>
                      </a:lnTo>
                      <a:lnTo>
                        <a:pt x="23268" y="14752"/>
                      </a:lnTo>
                      <a:lnTo>
                        <a:pt x="23331" y="14752"/>
                      </a:lnTo>
                      <a:lnTo>
                        <a:pt x="23414" y="14605"/>
                      </a:lnTo>
                      <a:lnTo>
                        <a:pt x="23414" y="14543"/>
                      </a:lnTo>
                      <a:lnTo>
                        <a:pt x="23372" y="14501"/>
                      </a:lnTo>
                      <a:lnTo>
                        <a:pt x="23414" y="14480"/>
                      </a:lnTo>
                      <a:lnTo>
                        <a:pt x="23540" y="14480"/>
                      </a:lnTo>
                      <a:lnTo>
                        <a:pt x="23561" y="14396"/>
                      </a:lnTo>
                      <a:lnTo>
                        <a:pt x="23665" y="14396"/>
                      </a:lnTo>
                      <a:lnTo>
                        <a:pt x="23686" y="14354"/>
                      </a:lnTo>
                      <a:lnTo>
                        <a:pt x="23875" y="14333"/>
                      </a:lnTo>
                      <a:lnTo>
                        <a:pt x="23937" y="14250"/>
                      </a:lnTo>
                      <a:lnTo>
                        <a:pt x="24063" y="14250"/>
                      </a:lnTo>
                      <a:lnTo>
                        <a:pt x="24084" y="14187"/>
                      </a:lnTo>
                      <a:lnTo>
                        <a:pt x="24168" y="14187"/>
                      </a:lnTo>
                      <a:lnTo>
                        <a:pt x="24209" y="14229"/>
                      </a:lnTo>
                      <a:lnTo>
                        <a:pt x="24314" y="14082"/>
                      </a:lnTo>
                      <a:lnTo>
                        <a:pt x="24314" y="14040"/>
                      </a:lnTo>
                      <a:lnTo>
                        <a:pt x="24377" y="14040"/>
                      </a:lnTo>
                      <a:lnTo>
                        <a:pt x="24481" y="13957"/>
                      </a:lnTo>
                      <a:lnTo>
                        <a:pt x="24481" y="13873"/>
                      </a:lnTo>
                      <a:lnTo>
                        <a:pt x="24691" y="13601"/>
                      </a:lnTo>
                      <a:lnTo>
                        <a:pt x="24795" y="13496"/>
                      </a:lnTo>
                      <a:lnTo>
                        <a:pt x="24984" y="13496"/>
                      </a:lnTo>
                      <a:lnTo>
                        <a:pt x="25025" y="13517"/>
                      </a:lnTo>
                      <a:lnTo>
                        <a:pt x="25088" y="13517"/>
                      </a:lnTo>
                      <a:lnTo>
                        <a:pt x="25193" y="13329"/>
                      </a:lnTo>
                      <a:lnTo>
                        <a:pt x="25465" y="13099"/>
                      </a:lnTo>
                      <a:lnTo>
                        <a:pt x="25737" y="12931"/>
                      </a:lnTo>
                      <a:lnTo>
                        <a:pt x="25862" y="12910"/>
                      </a:lnTo>
                      <a:lnTo>
                        <a:pt x="25925" y="12890"/>
                      </a:lnTo>
                      <a:lnTo>
                        <a:pt x="25988" y="12890"/>
                      </a:lnTo>
                      <a:lnTo>
                        <a:pt x="25988" y="12910"/>
                      </a:lnTo>
                      <a:lnTo>
                        <a:pt x="26092" y="12910"/>
                      </a:lnTo>
                      <a:lnTo>
                        <a:pt x="26197" y="12785"/>
                      </a:lnTo>
                      <a:lnTo>
                        <a:pt x="26155" y="12785"/>
                      </a:lnTo>
                      <a:lnTo>
                        <a:pt x="26134" y="12722"/>
                      </a:lnTo>
                      <a:lnTo>
                        <a:pt x="26030" y="12827"/>
                      </a:lnTo>
                      <a:lnTo>
                        <a:pt x="25883" y="12806"/>
                      </a:lnTo>
                      <a:lnTo>
                        <a:pt x="25820" y="12722"/>
                      </a:lnTo>
                      <a:lnTo>
                        <a:pt x="25925" y="12785"/>
                      </a:lnTo>
                      <a:lnTo>
                        <a:pt x="26051" y="12701"/>
                      </a:lnTo>
                      <a:lnTo>
                        <a:pt x="26030" y="12680"/>
                      </a:lnTo>
                      <a:lnTo>
                        <a:pt x="26092" y="12618"/>
                      </a:lnTo>
                      <a:lnTo>
                        <a:pt x="26051" y="12555"/>
                      </a:lnTo>
                      <a:lnTo>
                        <a:pt x="25925" y="12513"/>
                      </a:lnTo>
                      <a:lnTo>
                        <a:pt x="25862" y="12471"/>
                      </a:lnTo>
                      <a:lnTo>
                        <a:pt x="25946" y="12471"/>
                      </a:lnTo>
                      <a:lnTo>
                        <a:pt x="26030" y="12492"/>
                      </a:lnTo>
                      <a:lnTo>
                        <a:pt x="26092" y="12471"/>
                      </a:lnTo>
                      <a:lnTo>
                        <a:pt x="26092" y="12387"/>
                      </a:lnTo>
                      <a:lnTo>
                        <a:pt x="26155" y="12513"/>
                      </a:lnTo>
                      <a:lnTo>
                        <a:pt x="26239" y="12492"/>
                      </a:lnTo>
                      <a:lnTo>
                        <a:pt x="26302" y="12555"/>
                      </a:lnTo>
                      <a:lnTo>
                        <a:pt x="26364" y="12513"/>
                      </a:lnTo>
                      <a:lnTo>
                        <a:pt x="26385" y="12408"/>
                      </a:lnTo>
                      <a:lnTo>
                        <a:pt x="26511" y="12304"/>
                      </a:lnTo>
                      <a:lnTo>
                        <a:pt x="26553" y="12304"/>
                      </a:lnTo>
                      <a:lnTo>
                        <a:pt x="26574" y="12199"/>
                      </a:lnTo>
                      <a:lnTo>
                        <a:pt x="26553" y="12094"/>
                      </a:lnTo>
                      <a:lnTo>
                        <a:pt x="26511" y="12094"/>
                      </a:lnTo>
                      <a:lnTo>
                        <a:pt x="26448" y="12241"/>
                      </a:lnTo>
                      <a:lnTo>
                        <a:pt x="26448" y="12283"/>
                      </a:lnTo>
                      <a:lnTo>
                        <a:pt x="26385" y="12262"/>
                      </a:lnTo>
                      <a:lnTo>
                        <a:pt x="26364" y="12094"/>
                      </a:lnTo>
                      <a:lnTo>
                        <a:pt x="26344" y="12074"/>
                      </a:lnTo>
                      <a:lnTo>
                        <a:pt x="26092" y="12094"/>
                      </a:lnTo>
                      <a:lnTo>
                        <a:pt x="25967" y="12157"/>
                      </a:lnTo>
                      <a:lnTo>
                        <a:pt x="25988" y="12074"/>
                      </a:lnTo>
                      <a:lnTo>
                        <a:pt x="25988" y="11927"/>
                      </a:lnTo>
                      <a:lnTo>
                        <a:pt x="26051" y="11885"/>
                      </a:lnTo>
                      <a:lnTo>
                        <a:pt x="26092" y="11990"/>
                      </a:lnTo>
                      <a:lnTo>
                        <a:pt x="26176" y="12032"/>
                      </a:lnTo>
                      <a:lnTo>
                        <a:pt x="26239" y="11969"/>
                      </a:lnTo>
                      <a:lnTo>
                        <a:pt x="26385" y="11948"/>
                      </a:lnTo>
                      <a:lnTo>
                        <a:pt x="26406" y="11885"/>
                      </a:lnTo>
                      <a:lnTo>
                        <a:pt x="26490" y="11885"/>
                      </a:lnTo>
                      <a:lnTo>
                        <a:pt x="26511" y="11843"/>
                      </a:lnTo>
                      <a:lnTo>
                        <a:pt x="26490" y="11718"/>
                      </a:lnTo>
                      <a:lnTo>
                        <a:pt x="26448" y="11655"/>
                      </a:lnTo>
                      <a:lnTo>
                        <a:pt x="26469" y="11613"/>
                      </a:lnTo>
                      <a:lnTo>
                        <a:pt x="26511" y="11634"/>
                      </a:lnTo>
                      <a:lnTo>
                        <a:pt x="26574" y="11530"/>
                      </a:lnTo>
                      <a:lnTo>
                        <a:pt x="26511" y="11425"/>
                      </a:lnTo>
                      <a:lnTo>
                        <a:pt x="26469" y="11362"/>
                      </a:lnTo>
                      <a:lnTo>
                        <a:pt x="26385" y="11404"/>
                      </a:lnTo>
                      <a:lnTo>
                        <a:pt x="26302" y="11362"/>
                      </a:lnTo>
                      <a:lnTo>
                        <a:pt x="26260" y="11237"/>
                      </a:lnTo>
                      <a:lnTo>
                        <a:pt x="26176" y="11237"/>
                      </a:lnTo>
                      <a:lnTo>
                        <a:pt x="26092" y="11195"/>
                      </a:lnTo>
                      <a:lnTo>
                        <a:pt x="26030" y="11111"/>
                      </a:lnTo>
                      <a:lnTo>
                        <a:pt x="26030" y="11111"/>
                      </a:lnTo>
                      <a:lnTo>
                        <a:pt x="26092" y="11153"/>
                      </a:lnTo>
                      <a:lnTo>
                        <a:pt x="26260" y="11153"/>
                      </a:lnTo>
                      <a:lnTo>
                        <a:pt x="26302" y="11257"/>
                      </a:lnTo>
                      <a:lnTo>
                        <a:pt x="26385" y="11299"/>
                      </a:lnTo>
                      <a:lnTo>
                        <a:pt x="26406" y="11216"/>
                      </a:lnTo>
                      <a:lnTo>
                        <a:pt x="26281" y="11090"/>
                      </a:lnTo>
                      <a:lnTo>
                        <a:pt x="26385" y="11111"/>
                      </a:lnTo>
                      <a:lnTo>
                        <a:pt x="26406" y="11048"/>
                      </a:lnTo>
                      <a:lnTo>
                        <a:pt x="26448" y="11027"/>
                      </a:lnTo>
                      <a:lnTo>
                        <a:pt x="26406" y="10944"/>
                      </a:lnTo>
                      <a:lnTo>
                        <a:pt x="26281" y="10881"/>
                      </a:lnTo>
                      <a:lnTo>
                        <a:pt x="26239" y="10713"/>
                      </a:lnTo>
                      <a:lnTo>
                        <a:pt x="26281" y="10734"/>
                      </a:lnTo>
                      <a:lnTo>
                        <a:pt x="26344" y="10839"/>
                      </a:lnTo>
                      <a:lnTo>
                        <a:pt x="26406" y="10839"/>
                      </a:lnTo>
                      <a:lnTo>
                        <a:pt x="26448" y="10734"/>
                      </a:lnTo>
                      <a:lnTo>
                        <a:pt x="26448" y="10630"/>
                      </a:lnTo>
                      <a:lnTo>
                        <a:pt x="26344" y="10588"/>
                      </a:lnTo>
                      <a:lnTo>
                        <a:pt x="26197" y="10421"/>
                      </a:lnTo>
                      <a:lnTo>
                        <a:pt x="26092" y="10379"/>
                      </a:lnTo>
                      <a:lnTo>
                        <a:pt x="26030" y="10274"/>
                      </a:lnTo>
                      <a:lnTo>
                        <a:pt x="25946" y="10253"/>
                      </a:lnTo>
                      <a:lnTo>
                        <a:pt x="25946" y="10149"/>
                      </a:lnTo>
                      <a:lnTo>
                        <a:pt x="26030" y="10044"/>
                      </a:lnTo>
                      <a:lnTo>
                        <a:pt x="25967" y="10149"/>
                      </a:lnTo>
                      <a:lnTo>
                        <a:pt x="25988" y="10190"/>
                      </a:lnTo>
                      <a:lnTo>
                        <a:pt x="26051" y="10211"/>
                      </a:lnTo>
                      <a:lnTo>
                        <a:pt x="26134" y="10316"/>
                      </a:lnTo>
                      <a:lnTo>
                        <a:pt x="26239" y="10358"/>
                      </a:lnTo>
                      <a:lnTo>
                        <a:pt x="26364" y="10504"/>
                      </a:lnTo>
                      <a:lnTo>
                        <a:pt x="26385" y="10504"/>
                      </a:lnTo>
                      <a:lnTo>
                        <a:pt x="26406" y="10274"/>
                      </a:lnTo>
                      <a:lnTo>
                        <a:pt x="26406" y="10169"/>
                      </a:lnTo>
                      <a:lnTo>
                        <a:pt x="26406" y="10086"/>
                      </a:lnTo>
                      <a:lnTo>
                        <a:pt x="26385" y="10044"/>
                      </a:lnTo>
                      <a:lnTo>
                        <a:pt x="26406" y="9856"/>
                      </a:lnTo>
                      <a:lnTo>
                        <a:pt x="26448" y="9793"/>
                      </a:lnTo>
                      <a:lnTo>
                        <a:pt x="26409" y="9728"/>
                      </a:lnTo>
                      <a:lnTo>
                        <a:pt x="26409" y="9728"/>
                      </a:lnTo>
                      <a:lnTo>
                        <a:pt x="26490" y="9667"/>
                      </a:lnTo>
                      <a:lnTo>
                        <a:pt x="26616" y="9563"/>
                      </a:lnTo>
                      <a:lnTo>
                        <a:pt x="26657" y="9458"/>
                      </a:lnTo>
                      <a:lnTo>
                        <a:pt x="26657" y="9437"/>
                      </a:lnTo>
                      <a:lnTo>
                        <a:pt x="26678" y="9458"/>
                      </a:lnTo>
                      <a:lnTo>
                        <a:pt x="26657" y="9584"/>
                      </a:lnTo>
                      <a:lnTo>
                        <a:pt x="26678" y="9625"/>
                      </a:lnTo>
                      <a:lnTo>
                        <a:pt x="26574" y="9667"/>
                      </a:lnTo>
                      <a:lnTo>
                        <a:pt x="26511" y="9793"/>
                      </a:lnTo>
                      <a:lnTo>
                        <a:pt x="26595" y="9960"/>
                      </a:lnTo>
                      <a:lnTo>
                        <a:pt x="26574" y="10107"/>
                      </a:lnTo>
                      <a:lnTo>
                        <a:pt x="26490" y="10253"/>
                      </a:lnTo>
                      <a:lnTo>
                        <a:pt x="26490" y="10358"/>
                      </a:lnTo>
                      <a:lnTo>
                        <a:pt x="26595" y="10462"/>
                      </a:lnTo>
                      <a:lnTo>
                        <a:pt x="26616" y="10400"/>
                      </a:lnTo>
                      <a:lnTo>
                        <a:pt x="26657" y="10462"/>
                      </a:lnTo>
                      <a:lnTo>
                        <a:pt x="26699" y="10462"/>
                      </a:lnTo>
                      <a:lnTo>
                        <a:pt x="26699" y="10483"/>
                      </a:lnTo>
                      <a:lnTo>
                        <a:pt x="26678" y="10525"/>
                      </a:lnTo>
                      <a:lnTo>
                        <a:pt x="26699" y="10609"/>
                      </a:lnTo>
                      <a:lnTo>
                        <a:pt x="26825" y="10609"/>
                      </a:lnTo>
                      <a:lnTo>
                        <a:pt x="26762" y="10672"/>
                      </a:lnTo>
                      <a:lnTo>
                        <a:pt x="26762" y="10693"/>
                      </a:lnTo>
                      <a:lnTo>
                        <a:pt x="26699" y="10797"/>
                      </a:lnTo>
                      <a:lnTo>
                        <a:pt x="26699" y="10881"/>
                      </a:lnTo>
                      <a:lnTo>
                        <a:pt x="26657" y="10985"/>
                      </a:lnTo>
                      <a:lnTo>
                        <a:pt x="26616" y="11111"/>
                      </a:lnTo>
                      <a:lnTo>
                        <a:pt x="26616" y="11216"/>
                      </a:lnTo>
                      <a:lnTo>
                        <a:pt x="26657" y="11153"/>
                      </a:lnTo>
                      <a:lnTo>
                        <a:pt x="26678" y="11111"/>
                      </a:lnTo>
                      <a:lnTo>
                        <a:pt x="26783" y="10902"/>
                      </a:lnTo>
                      <a:lnTo>
                        <a:pt x="26804" y="10944"/>
                      </a:lnTo>
                      <a:lnTo>
                        <a:pt x="26804" y="11006"/>
                      </a:lnTo>
                      <a:lnTo>
                        <a:pt x="26825" y="10944"/>
                      </a:lnTo>
                      <a:lnTo>
                        <a:pt x="26825" y="10881"/>
                      </a:lnTo>
                      <a:lnTo>
                        <a:pt x="26909" y="10776"/>
                      </a:lnTo>
                      <a:lnTo>
                        <a:pt x="26992" y="10525"/>
                      </a:lnTo>
                      <a:lnTo>
                        <a:pt x="27118" y="10462"/>
                      </a:lnTo>
                      <a:lnTo>
                        <a:pt x="27222" y="10253"/>
                      </a:lnTo>
                      <a:lnTo>
                        <a:pt x="27222" y="10086"/>
                      </a:lnTo>
                      <a:lnTo>
                        <a:pt x="27139" y="9897"/>
                      </a:lnTo>
                      <a:lnTo>
                        <a:pt x="27097" y="9856"/>
                      </a:lnTo>
                      <a:lnTo>
                        <a:pt x="27076" y="9688"/>
                      </a:lnTo>
                      <a:lnTo>
                        <a:pt x="27013" y="9625"/>
                      </a:lnTo>
                      <a:lnTo>
                        <a:pt x="27013" y="9521"/>
                      </a:lnTo>
                      <a:lnTo>
                        <a:pt x="27076" y="9416"/>
                      </a:lnTo>
                      <a:lnTo>
                        <a:pt x="27181" y="9312"/>
                      </a:lnTo>
                      <a:lnTo>
                        <a:pt x="27306" y="9249"/>
                      </a:lnTo>
                      <a:lnTo>
                        <a:pt x="27118" y="9458"/>
                      </a:lnTo>
                      <a:lnTo>
                        <a:pt x="27076" y="9542"/>
                      </a:lnTo>
                      <a:lnTo>
                        <a:pt x="27118" y="9625"/>
                      </a:lnTo>
                      <a:lnTo>
                        <a:pt x="27243" y="9751"/>
                      </a:lnTo>
                      <a:lnTo>
                        <a:pt x="27327" y="9730"/>
                      </a:lnTo>
                      <a:lnTo>
                        <a:pt x="27390" y="9772"/>
                      </a:lnTo>
                      <a:lnTo>
                        <a:pt x="27327" y="9939"/>
                      </a:lnTo>
                      <a:lnTo>
                        <a:pt x="27327" y="9939"/>
                      </a:lnTo>
                      <a:lnTo>
                        <a:pt x="27411" y="9877"/>
                      </a:lnTo>
                      <a:lnTo>
                        <a:pt x="27432" y="9897"/>
                      </a:lnTo>
                      <a:lnTo>
                        <a:pt x="27515" y="9793"/>
                      </a:lnTo>
                      <a:lnTo>
                        <a:pt x="27515" y="9730"/>
                      </a:lnTo>
                      <a:lnTo>
                        <a:pt x="27557" y="9730"/>
                      </a:lnTo>
                      <a:lnTo>
                        <a:pt x="27620" y="9646"/>
                      </a:lnTo>
                      <a:lnTo>
                        <a:pt x="27704" y="9625"/>
                      </a:lnTo>
                      <a:lnTo>
                        <a:pt x="27745" y="9458"/>
                      </a:lnTo>
                      <a:lnTo>
                        <a:pt x="27808" y="9374"/>
                      </a:lnTo>
                      <a:lnTo>
                        <a:pt x="27850" y="9374"/>
                      </a:lnTo>
                      <a:lnTo>
                        <a:pt x="27913" y="9270"/>
                      </a:lnTo>
                      <a:lnTo>
                        <a:pt x="27934" y="9207"/>
                      </a:lnTo>
                      <a:lnTo>
                        <a:pt x="27934" y="9144"/>
                      </a:lnTo>
                      <a:lnTo>
                        <a:pt x="27976" y="9040"/>
                      </a:lnTo>
                      <a:lnTo>
                        <a:pt x="27976" y="8998"/>
                      </a:lnTo>
                      <a:lnTo>
                        <a:pt x="28038" y="8914"/>
                      </a:lnTo>
                      <a:lnTo>
                        <a:pt x="28017" y="8830"/>
                      </a:lnTo>
                      <a:lnTo>
                        <a:pt x="27955" y="8789"/>
                      </a:lnTo>
                      <a:lnTo>
                        <a:pt x="27913" y="8705"/>
                      </a:lnTo>
                      <a:lnTo>
                        <a:pt x="28059" y="8621"/>
                      </a:lnTo>
                      <a:lnTo>
                        <a:pt x="28059" y="8537"/>
                      </a:lnTo>
                      <a:lnTo>
                        <a:pt x="28164" y="8475"/>
                      </a:lnTo>
                      <a:lnTo>
                        <a:pt x="28248" y="8433"/>
                      </a:lnTo>
                      <a:lnTo>
                        <a:pt x="28436" y="8328"/>
                      </a:lnTo>
                      <a:lnTo>
                        <a:pt x="28561" y="8328"/>
                      </a:lnTo>
                      <a:lnTo>
                        <a:pt x="28750" y="8203"/>
                      </a:lnTo>
                      <a:lnTo>
                        <a:pt x="28813" y="8203"/>
                      </a:lnTo>
                      <a:lnTo>
                        <a:pt x="28854" y="8224"/>
                      </a:lnTo>
                      <a:lnTo>
                        <a:pt x="29085" y="8203"/>
                      </a:lnTo>
                      <a:lnTo>
                        <a:pt x="29189" y="8265"/>
                      </a:lnTo>
                      <a:lnTo>
                        <a:pt x="29336" y="8203"/>
                      </a:lnTo>
                      <a:lnTo>
                        <a:pt x="29587" y="8203"/>
                      </a:lnTo>
                      <a:lnTo>
                        <a:pt x="29629" y="8182"/>
                      </a:lnTo>
                      <a:lnTo>
                        <a:pt x="29608" y="8119"/>
                      </a:lnTo>
                      <a:lnTo>
                        <a:pt x="29608" y="7972"/>
                      </a:lnTo>
                      <a:lnTo>
                        <a:pt x="29608" y="7847"/>
                      </a:lnTo>
                      <a:lnTo>
                        <a:pt x="29733" y="7952"/>
                      </a:lnTo>
                      <a:lnTo>
                        <a:pt x="29733" y="8077"/>
                      </a:lnTo>
                      <a:lnTo>
                        <a:pt x="29712" y="8161"/>
                      </a:lnTo>
                      <a:lnTo>
                        <a:pt x="29796" y="8161"/>
                      </a:lnTo>
                      <a:lnTo>
                        <a:pt x="29901" y="8056"/>
                      </a:lnTo>
                      <a:lnTo>
                        <a:pt x="30005" y="7868"/>
                      </a:lnTo>
                      <a:lnTo>
                        <a:pt x="30047" y="7972"/>
                      </a:lnTo>
                      <a:lnTo>
                        <a:pt x="30047" y="8056"/>
                      </a:lnTo>
                      <a:lnTo>
                        <a:pt x="30131" y="8077"/>
                      </a:lnTo>
                      <a:lnTo>
                        <a:pt x="30382" y="7952"/>
                      </a:lnTo>
                      <a:lnTo>
                        <a:pt x="30466" y="7805"/>
                      </a:lnTo>
                      <a:lnTo>
                        <a:pt x="30424" y="7596"/>
                      </a:lnTo>
                      <a:lnTo>
                        <a:pt x="30361" y="7638"/>
                      </a:lnTo>
                      <a:lnTo>
                        <a:pt x="30361" y="7742"/>
                      </a:lnTo>
                      <a:lnTo>
                        <a:pt x="30319" y="7868"/>
                      </a:lnTo>
                      <a:lnTo>
                        <a:pt x="30152" y="7868"/>
                      </a:lnTo>
                      <a:lnTo>
                        <a:pt x="30131" y="7763"/>
                      </a:lnTo>
                      <a:lnTo>
                        <a:pt x="30068" y="7575"/>
                      </a:lnTo>
                      <a:lnTo>
                        <a:pt x="29922" y="7491"/>
                      </a:lnTo>
                      <a:lnTo>
                        <a:pt x="29922" y="7449"/>
                      </a:lnTo>
                      <a:lnTo>
                        <a:pt x="30131" y="7261"/>
                      </a:lnTo>
                      <a:lnTo>
                        <a:pt x="30131" y="7177"/>
                      </a:lnTo>
                      <a:lnTo>
                        <a:pt x="30047" y="7177"/>
                      </a:lnTo>
                      <a:lnTo>
                        <a:pt x="30047" y="7115"/>
                      </a:lnTo>
                      <a:lnTo>
                        <a:pt x="30131" y="7052"/>
                      </a:lnTo>
                      <a:lnTo>
                        <a:pt x="30152" y="6968"/>
                      </a:lnTo>
                      <a:lnTo>
                        <a:pt x="30214" y="6905"/>
                      </a:lnTo>
                      <a:lnTo>
                        <a:pt x="30277" y="6696"/>
                      </a:lnTo>
                      <a:lnTo>
                        <a:pt x="30486" y="6529"/>
                      </a:lnTo>
                      <a:lnTo>
                        <a:pt x="30570" y="6382"/>
                      </a:lnTo>
                      <a:lnTo>
                        <a:pt x="30633" y="6382"/>
                      </a:lnTo>
                      <a:lnTo>
                        <a:pt x="30696" y="6278"/>
                      </a:lnTo>
                      <a:lnTo>
                        <a:pt x="30696" y="6340"/>
                      </a:lnTo>
                      <a:lnTo>
                        <a:pt x="30779" y="6382"/>
                      </a:lnTo>
                      <a:lnTo>
                        <a:pt x="30842" y="6299"/>
                      </a:lnTo>
                      <a:lnTo>
                        <a:pt x="30905" y="6173"/>
                      </a:lnTo>
                      <a:lnTo>
                        <a:pt x="30905" y="6299"/>
                      </a:lnTo>
                      <a:lnTo>
                        <a:pt x="30989" y="6299"/>
                      </a:lnTo>
                      <a:lnTo>
                        <a:pt x="31051" y="6173"/>
                      </a:lnTo>
                      <a:lnTo>
                        <a:pt x="31093" y="6215"/>
                      </a:lnTo>
                      <a:lnTo>
                        <a:pt x="31156" y="6173"/>
                      </a:lnTo>
                      <a:lnTo>
                        <a:pt x="31261" y="6006"/>
                      </a:lnTo>
                      <a:lnTo>
                        <a:pt x="31407" y="5796"/>
                      </a:lnTo>
                      <a:lnTo>
                        <a:pt x="31386" y="5922"/>
                      </a:lnTo>
                      <a:lnTo>
                        <a:pt x="31407" y="6006"/>
                      </a:lnTo>
                      <a:lnTo>
                        <a:pt x="31512" y="6006"/>
                      </a:lnTo>
                      <a:lnTo>
                        <a:pt x="31616" y="5880"/>
                      </a:lnTo>
                      <a:lnTo>
                        <a:pt x="31742" y="5880"/>
                      </a:lnTo>
                      <a:lnTo>
                        <a:pt x="31784" y="6006"/>
                      </a:lnTo>
                      <a:lnTo>
                        <a:pt x="31846" y="6006"/>
                      </a:lnTo>
                      <a:lnTo>
                        <a:pt x="31951" y="5880"/>
                      </a:lnTo>
                      <a:lnTo>
                        <a:pt x="32035" y="5922"/>
                      </a:lnTo>
                      <a:lnTo>
                        <a:pt x="32098" y="5901"/>
                      </a:lnTo>
                      <a:lnTo>
                        <a:pt x="32202" y="5817"/>
                      </a:lnTo>
                      <a:lnTo>
                        <a:pt x="32307" y="5817"/>
                      </a:lnTo>
                      <a:lnTo>
                        <a:pt x="32432" y="5755"/>
                      </a:lnTo>
                      <a:lnTo>
                        <a:pt x="32474" y="5817"/>
                      </a:lnTo>
                      <a:lnTo>
                        <a:pt x="32558" y="5796"/>
                      </a:lnTo>
                      <a:lnTo>
                        <a:pt x="32642" y="5713"/>
                      </a:lnTo>
                      <a:lnTo>
                        <a:pt x="32537" y="5650"/>
                      </a:lnTo>
                      <a:lnTo>
                        <a:pt x="32474" y="5713"/>
                      </a:lnTo>
                      <a:lnTo>
                        <a:pt x="32411" y="5650"/>
                      </a:lnTo>
                      <a:lnTo>
                        <a:pt x="32453" y="5504"/>
                      </a:lnTo>
                      <a:lnTo>
                        <a:pt x="32223" y="5378"/>
                      </a:lnTo>
                      <a:lnTo>
                        <a:pt x="32202" y="5357"/>
                      </a:lnTo>
                      <a:lnTo>
                        <a:pt x="32223" y="5294"/>
                      </a:lnTo>
                      <a:lnTo>
                        <a:pt x="32223" y="5252"/>
                      </a:lnTo>
                      <a:lnTo>
                        <a:pt x="32223" y="5169"/>
                      </a:lnTo>
                      <a:lnTo>
                        <a:pt x="32244" y="5085"/>
                      </a:lnTo>
                      <a:lnTo>
                        <a:pt x="32202" y="5022"/>
                      </a:lnTo>
                      <a:lnTo>
                        <a:pt x="32139" y="4959"/>
                      </a:lnTo>
                      <a:lnTo>
                        <a:pt x="32098" y="4939"/>
                      </a:lnTo>
                      <a:lnTo>
                        <a:pt x="32118" y="4855"/>
                      </a:lnTo>
                      <a:lnTo>
                        <a:pt x="32244" y="4123"/>
                      </a:lnTo>
                      <a:lnTo>
                        <a:pt x="32244" y="3934"/>
                      </a:lnTo>
                      <a:lnTo>
                        <a:pt x="32014" y="3725"/>
                      </a:lnTo>
                      <a:lnTo>
                        <a:pt x="31951" y="3788"/>
                      </a:lnTo>
                      <a:lnTo>
                        <a:pt x="31805" y="3725"/>
                      </a:lnTo>
                      <a:lnTo>
                        <a:pt x="31700" y="3767"/>
                      </a:lnTo>
                      <a:lnTo>
                        <a:pt x="31616" y="3683"/>
                      </a:lnTo>
                      <a:lnTo>
                        <a:pt x="31533" y="3662"/>
                      </a:lnTo>
                      <a:lnTo>
                        <a:pt x="31512" y="3662"/>
                      </a:lnTo>
                      <a:lnTo>
                        <a:pt x="31407" y="3767"/>
                      </a:lnTo>
                      <a:lnTo>
                        <a:pt x="31365" y="3830"/>
                      </a:lnTo>
                      <a:lnTo>
                        <a:pt x="31156" y="4081"/>
                      </a:lnTo>
                      <a:lnTo>
                        <a:pt x="31072" y="4206"/>
                      </a:lnTo>
                      <a:lnTo>
                        <a:pt x="31072" y="4311"/>
                      </a:lnTo>
                      <a:lnTo>
                        <a:pt x="30905" y="4395"/>
                      </a:lnTo>
                      <a:lnTo>
                        <a:pt x="30905" y="4520"/>
                      </a:lnTo>
                      <a:lnTo>
                        <a:pt x="30863" y="4625"/>
                      </a:lnTo>
                      <a:lnTo>
                        <a:pt x="30696" y="4813"/>
                      </a:lnTo>
                      <a:lnTo>
                        <a:pt x="30633" y="4834"/>
                      </a:lnTo>
                      <a:lnTo>
                        <a:pt x="30445" y="5043"/>
                      </a:lnTo>
                      <a:lnTo>
                        <a:pt x="30424" y="5127"/>
                      </a:lnTo>
                      <a:lnTo>
                        <a:pt x="30340" y="5169"/>
                      </a:lnTo>
                      <a:lnTo>
                        <a:pt x="30235" y="5148"/>
                      </a:lnTo>
                      <a:lnTo>
                        <a:pt x="30173" y="5148"/>
                      </a:lnTo>
                      <a:lnTo>
                        <a:pt x="30131" y="5190"/>
                      </a:lnTo>
                      <a:lnTo>
                        <a:pt x="30068" y="5190"/>
                      </a:lnTo>
                      <a:lnTo>
                        <a:pt x="29942" y="5336"/>
                      </a:lnTo>
                      <a:lnTo>
                        <a:pt x="28269" y="5294"/>
                      </a:lnTo>
                      <a:lnTo>
                        <a:pt x="28059" y="5336"/>
                      </a:lnTo>
                      <a:lnTo>
                        <a:pt x="27955" y="5441"/>
                      </a:lnTo>
                      <a:lnTo>
                        <a:pt x="27829" y="5483"/>
                      </a:lnTo>
                      <a:lnTo>
                        <a:pt x="27704" y="5566"/>
                      </a:lnTo>
                      <a:lnTo>
                        <a:pt x="27453" y="5817"/>
                      </a:lnTo>
                      <a:lnTo>
                        <a:pt x="27285" y="5859"/>
                      </a:lnTo>
                      <a:lnTo>
                        <a:pt x="27181" y="5922"/>
                      </a:lnTo>
                      <a:lnTo>
                        <a:pt x="26699" y="6299"/>
                      </a:lnTo>
                      <a:lnTo>
                        <a:pt x="25611" y="6612"/>
                      </a:lnTo>
                      <a:lnTo>
                        <a:pt x="25569" y="6864"/>
                      </a:lnTo>
                      <a:lnTo>
                        <a:pt x="25318" y="6968"/>
                      </a:lnTo>
                      <a:lnTo>
                        <a:pt x="23331" y="7491"/>
                      </a:lnTo>
                      <a:lnTo>
                        <a:pt x="23247" y="7324"/>
                      </a:lnTo>
                      <a:lnTo>
                        <a:pt x="23351" y="7177"/>
                      </a:lnTo>
                      <a:lnTo>
                        <a:pt x="23561" y="7073"/>
                      </a:lnTo>
                      <a:lnTo>
                        <a:pt x="23665" y="6947"/>
                      </a:lnTo>
                      <a:lnTo>
                        <a:pt x="23728" y="6822"/>
                      </a:lnTo>
                      <a:lnTo>
                        <a:pt x="23770" y="6696"/>
                      </a:lnTo>
                      <a:lnTo>
                        <a:pt x="23833" y="5922"/>
                      </a:lnTo>
                      <a:lnTo>
                        <a:pt x="23456" y="4143"/>
                      </a:lnTo>
                      <a:lnTo>
                        <a:pt x="23100" y="3871"/>
                      </a:lnTo>
                      <a:lnTo>
                        <a:pt x="22954" y="3683"/>
                      </a:lnTo>
                      <a:lnTo>
                        <a:pt x="20652" y="2616"/>
                      </a:lnTo>
                      <a:lnTo>
                        <a:pt x="20548" y="2553"/>
                      </a:lnTo>
                      <a:lnTo>
                        <a:pt x="20422" y="2511"/>
                      </a:lnTo>
                      <a:lnTo>
                        <a:pt x="20380" y="2449"/>
                      </a:lnTo>
                      <a:lnTo>
                        <a:pt x="20087" y="2449"/>
                      </a:lnTo>
                      <a:lnTo>
                        <a:pt x="20066" y="2344"/>
                      </a:lnTo>
                      <a:lnTo>
                        <a:pt x="19983" y="2302"/>
                      </a:lnTo>
                      <a:lnTo>
                        <a:pt x="19899" y="2344"/>
                      </a:lnTo>
                      <a:lnTo>
                        <a:pt x="19711" y="2344"/>
                      </a:lnTo>
                      <a:lnTo>
                        <a:pt x="19606" y="2323"/>
                      </a:lnTo>
                      <a:lnTo>
                        <a:pt x="19543" y="2239"/>
                      </a:lnTo>
                      <a:lnTo>
                        <a:pt x="19439" y="2198"/>
                      </a:lnTo>
                      <a:lnTo>
                        <a:pt x="19230" y="2135"/>
                      </a:lnTo>
                      <a:lnTo>
                        <a:pt x="19167" y="2009"/>
                      </a:lnTo>
                      <a:lnTo>
                        <a:pt x="19083" y="2009"/>
                      </a:lnTo>
                      <a:lnTo>
                        <a:pt x="18958" y="1905"/>
                      </a:lnTo>
                      <a:lnTo>
                        <a:pt x="18853" y="1905"/>
                      </a:lnTo>
                      <a:lnTo>
                        <a:pt x="18769" y="1884"/>
                      </a:lnTo>
                      <a:lnTo>
                        <a:pt x="18644" y="1905"/>
                      </a:lnTo>
                      <a:lnTo>
                        <a:pt x="18623" y="1926"/>
                      </a:lnTo>
                      <a:lnTo>
                        <a:pt x="18560" y="1842"/>
                      </a:lnTo>
                      <a:lnTo>
                        <a:pt x="18434" y="1821"/>
                      </a:lnTo>
                      <a:lnTo>
                        <a:pt x="18414" y="1800"/>
                      </a:lnTo>
                      <a:lnTo>
                        <a:pt x="18309" y="1737"/>
                      </a:lnTo>
                      <a:lnTo>
                        <a:pt x="18288" y="1716"/>
                      </a:lnTo>
                      <a:lnTo>
                        <a:pt x="18204" y="1633"/>
                      </a:lnTo>
                      <a:lnTo>
                        <a:pt x="18204" y="1612"/>
                      </a:lnTo>
                      <a:lnTo>
                        <a:pt x="18079" y="1507"/>
                      </a:lnTo>
                      <a:lnTo>
                        <a:pt x="17932" y="1507"/>
                      </a:lnTo>
                      <a:lnTo>
                        <a:pt x="17807" y="1486"/>
                      </a:lnTo>
                      <a:lnTo>
                        <a:pt x="284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91" name="Google Shape;891;p27"/>
            <p:cNvGrpSpPr/>
            <p:nvPr/>
          </p:nvGrpSpPr>
          <p:grpSpPr>
            <a:xfrm>
              <a:off x="-3525653" y="3982657"/>
              <a:ext cx="503759" cy="498978"/>
              <a:chOff x="2605700" y="3152850"/>
              <a:chExt cx="594125" cy="616250"/>
            </a:xfrm>
          </p:grpSpPr>
          <p:sp>
            <p:nvSpPr>
              <p:cNvPr id="892" name="Google Shape;892;p27"/>
              <p:cNvSpPr/>
              <p:nvPr/>
            </p:nvSpPr>
            <p:spPr>
              <a:xfrm>
                <a:off x="2605700" y="3152850"/>
                <a:ext cx="379825" cy="616250"/>
              </a:xfrm>
              <a:custGeom>
                <a:avLst/>
                <a:gdLst/>
                <a:ahLst/>
                <a:cxnLst/>
                <a:rect l="l" t="t" r="r" b="b"/>
                <a:pathLst>
                  <a:path w="15193" h="24650" extrusionOk="0">
                    <a:moveTo>
                      <a:pt x="14024" y="2338"/>
                    </a:moveTo>
                    <a:lnTo>
                      <a:pt x="8818" y="0"/>
                    </a:lnTo>
                    <a:lnTo>
                      <a:pt x="4037" y="1594"/>
                    </a:lnTo>
                    <a:lnTo>
                      <a:pt x="0" y="7225"/>
                    </a:lnTo>
                    <a:lnTo>
                      <a:pt x="2018" y="11156"/>
                    </a:lnTo>
                    <a:lnTo>
                      <a:pt x="7331" y="12325"/>
                    </a:lnTo>
                    <a:lnTo>
                      <a:pt x="10518" y="17531"/>
                    </a:lnTo>
                    <a:lnTo>
                      <a:pt x="11049" y="22843"/>
                    </a:lnTo>
                    <a:lnTo>
                      <a:pt x="13705" y="24650"/>
                    </a:lnTo>
                    <a:lnTo>
                      <a:pt x="15193" y="18700"/>
                    </a:lnTo>
                    <a:lnTo>
                      <a:pt x="12218" y="5844"/>
                    </a:lnTo>
                    <a:close/>
                  </a:path>
                </a:pathLst>
              </a:custGeom>
              <a:solidFill>
                <a:schemeClr val="dk2"/>
              </a:solidFill>
              <a:ln>
                <a:noFill/>
              </a:ln>
            </p:spPr>
          </p:sp>
          <p:sp>
            <p:nvSpPr>
              <p:cNvPr id="893" name="Google Shape;893;p27"/>
              <p:cNvSpPr/>
              <p:nvPr/>
            </p:nvSpPr>
            <p:spPr>
              <a:xfrm>
                <a:off x="2632775" y="3168475"/>
                <a:ext cx="567050" cy="590050"/>
              </a:xfrm>
              <a:custGeom>
                <a:avLst/>
                <a:gdLst/>
                <a:ahLst/>
                <a:cxnLst/>
                <a:rect l="l" t="t" r="r" b="b"/>
                <a:pathLst>
                  <a:path w="22682" h="23602" extrusionOk="0">
                    <a:moveTo>
                      <a:pt x="13852" y="21070"/>
                    </a:moveTo>
                    <a:lnTo>
                      <a:pt x="13894" y="21091"/>
                    </a:lnTo>
                    <a:lnTo>
                      <a:pt x="13977" y="21217"/>
                    </a:lnTo>
                    <a:lnTo>
                      <a:pt x="14103" y="21384"/>
                    </a:lnTo>
                    <a:lnTo>
                      <a:pt x="14166" y="21384"/>
                    </a:lnTo>
                    <a:lnTo>
                      <a:pt x="14208" y="21342"/>
                    </a:lnTo>
                    <a:lnTo>
                      <a:pt x="14228" y="21384"/>
                    </a:lnTo>
                    <a:lnTo>
                      <a:pt x="14228" y="21489"/>
                    </a:lnTo>
                    <a:lnTo>
                      <a:pt x="14187" y="21489"/>
                    </a:lnTo>
                    <a:lnTo>
                      <a:pt x="14124" y="21698"/>
                    </a:lnTo>
                    <a:lnTo>
                      <a:pt x="13998" y="21928"/>
                    </a:lnTo>
                    <a:lnTo>
                      <a:pt x="13873" y="21928"/>
                    </a:lnTo>
                    <a:lnTo>
                      <a:pt x="13852" y="22075"/>
                    </a:lnTo>
                    <a:lnTo>
                      <a:pt x="13789" y="22158"/>
                    </a:lnTo>
                    <a:lnTo>
                      <a:pt x="13768" y="22158"/>
                    </a:lnTo>
                    <a:lnTo>
                      <a:pt x="13643" y="22242"/>
                    </a:lnTo>
                    <a:lnTo>
                      <a:pt x="13559" y="22326"/>
                    </a:lnTo>
                    <a:lnTo>
                      <a:pt x="13559" y="22367"/>
                    </a:lnTo>
                    <a:lnTo>
                      <a:pt x="13454" y="22388"/>
                    </a:lnTo>
                    <a:lnTo>
                      <a:pt x="13392" y="22451"/>
                    </a:lnTo>
                    <a:lnTo>
                      <a:pt x="13392" y="22472"/>
                    </a:lnTo>
                    <a:lnTo>
                      <a:pt x="13329" y="22347"/>
                    </a:lnTo>
                    <a:lnTo>
                      <a:pt x="13371" y="22242"/>
                    </a:lnTo>
                    <a:lnTo>
                      <a:pt x="13454" y="22179"/>
                    </a:lnTo>
                    <a:lnTo>
                      <a:pt x="13454" y="22116"/>
                    </a:lnTo>
                    <a:lnTo>
                      <a:pt x="13559" y="22012"/>
                    </a:lnTo>
                    <a:lnTo>
                      <a:pt x="13559" y="21928"/>
                    </a:lnTo>
                    <a:lnTo>
                      <a:pt x="13601" y="21970"/>
                    </a:lnTo>
                    <a:lnTo>
                      <a:pt x="13684" y="21970"/>
                    </a:lnTo>
                    <a:lnTo>
                      <a:pt x="13789" y="21865"/>
                    </a:lnTo>
                    <a:lnTo>
                      <a:pt x="13789" y="21761"/>
                    </a:lnTo>
                    <a:lnTo>
                      <a:pt x="13810" y="21740"/>
                    </a:lnTo>
                    <a:lnTo>
                      <a:pt x="13810" y="21614"/>
                    </a:lnTo>
                    <a:lnTo>
                      <a:pt x="13873" y="21551"/>
                    </a:lnTo>
                    <a:lnTo>
                      <a:pt x="13915" y="21551"/>
                    </a:lnTo>
                    <a:lnTo>
                      <a:pt x="13977" y="21447"/>
                    </a:lnTo>
                    <a:lnTo>
                      <a:pt x="13956" y="21384"/>
                    </a:lnTo>
                    <a:lnTo>
                      <a:pt x="13894" y="21300"/>
                    </a:lnTo>
                    <a:lnTo>
                      <a:pt x="13894" y="21112"/>
                    </a:lnTo>
                    <a:lnTo>
                      <a:pt x="13852" y="21070"/>
                    </a:lnTo>
                    <a:close/>
                    <a:moveTo>
                      <a:pt x="7617" y="0"/>
                    </a:moveTo>
                    <a:lnTo>
                      <a:pt x="7617" y="147"/>
                    </a:lnTo>
                    <a:lnTo>
                      <a:pt x="7575" y="272"/>
                    </a:lnTo>
                    <a:lnTo>
                      <a:pt x="7282" y="481"/>
                    </a:lnTo>
                    <a:lnTo>
                      <a:pt x="7094" y="502"/>
                    </a:lnTo>
                    <a:lnTo>
                      <a:pt x="6842" y="607"/>
                    </a:lnTo>
                    <a:lnTo>
                      <a:pt x="6738" y="565"/>
                    </a:lnTo>
                    <a:lnTo>
                      <a:pt x="6570" y="586"/>
                    </a:lnTo>
                    <a:lnTo>
                      <a:pt x="6382" y="732"/>
                    </a:lnTo>
                    <a:lnTo>
                      <a:pt x="6215" y="795"/>
                    </a:lnTo>
                    <a:lnTo>
                      <a:pt x="6152" y="732"/>
                    </a:lnTo>
                    <a:lnTo>
                      <a:pt x="5901" y="774"/>
                    </a:lnTo>
                    <a:lnTo>
                      <a:pt x="5692" y="774"/>
                    </a:lnTo>
                    <a:lnTo>
                      <a:pt x="5503" y="670"/>
                    </a:lnTo>
                    <a:lnTo>
                      <a:pt x="5315" y="628"/>
                    </a:lnTo>
                    <a:lnTo>
                      <a:pt x="5169" y="586"/>
                    </a:lnTo>
                    <a:lnTo>
                      <a:pt x="5169" y="586"/>
                    </a:lnTo>
                    <a:lnTo>
                      <a:pt x="5231" y="711"/>
                    </a:lnTo>
                    <a:lnTo>
                      <a:pt x="5378" y="774"/>
                    </a:lnTo>
                    <a:lnTo>
                      <a:pt x="5503" y="879"/>
                    </a:lnTo>
                    <a:lnTo>
                      <a:pt x="5545" y="984"/>
                    </a:lnTo>
                    <a:lnTo>
                      <a:pt x="5399" y="1235"/>
                    </a:lnTo>
                    <a:lnTo>
                      <a:pt x="5420" y="1297"/>
                    </a:lnTo>
                    <a:lnTo>
                      <a:pt x="5441" y="1339"/>
                    </a:lnTo>
                    <a:lnTo>
                      <a:pt x="5420" y="1528"/>
                    </a:lnTo>
                    <a:lnTo>
                      <a:pt x="5692" y="1611"/>
                    </a:lnTo>
                    <a:lnTo>
                      <a:pt x="5859" y="1569"/>
                    </a:lnTo>
                    <a:lnTo>
                      <a:pt x="6047" y="1611"/>
                    </a:lnTo>
                    <a:lnTo>
                      <a:pt x="6047" y="1716"/>
                    </a:lnTo>
                    <a:lnTo>
                      <a:pt x="5922" y="1758"/>
                    </a:lnTo>
                    <a:lnTo>
                      <a:pt x="5650" y="1820"/>
                    </a:lnTo>
                    <a:lnTo>
                      <a:pt x="5608" y="1862"/>
                    </a:lnTo>
                    <a:lnTo>
                      <a:pt x="5545" y="1925"/>
                    </a:lnTo>
                    <a:lnTo>
                      <a:pt x="5503" y="2072"/>
                    </a:lnTo>
                    <a:lnTo>
                      <a:pt x="5210" y="2239"/>
                    </a:lnTo>
                    <a:lnTo>
                      <a:pt x="5106" y="2344"/>
                    </a:lnTo>
                    <a:lnTo>
                      <a:pt x="4897" y="2469"/>
                    </a:lnTo>
                    <a:lnTo>
                      <a:pt x="4771" y="2616"/>
                    </a:lnTo>
                    <a:lnTo>
                      <a:pt x="4541" y="2616"/>
                    </a:lnTo>
                    <a:lnTo>
                      <a:pt x="4394" y="2595"/>
                    </a:lnTo>
                    <a:lnTo>
                      <a:pt x="4164" y="2406"/>
                    </a:lnTo>
                    <a:lnTo>
                      <a:pt x="3955" y="2260"/>
                    </a:lnTo>
                    <a:lnTo>
                      <a:pt x="3809" y="2281"/>
                    </a:lnTo>
                    <a:lnTo>
                      <a:pt x="3809" y="2134"/>
                    </a:lnTo>
                    <a:lnTo>
                      <a:pt x="3767" y="1988"/>
                    </a:lnTo>
                    <a:lnTo>
                      <a:pt x="3662" y="1883"/>
                    </a:lnTo>
                    <a:lnTo>
                      <a:pt x="3641" y="1820"/>
                    </a:lnTo>
                    <a:lnTo>
                      <a:pt x="3495" y="1862"/>
                    </a:lnTo>
                    <a:lnTo>
                      <a:pt x="3390" y="1988"/>
                    </a:lnTo>
                    <a:lnTo>
                      <a:pt x="3306" y="1988"/>
                    </a:lnTo>
                    <a:lnTo>
                      <a:pt x="3244" y="1946"/>
                    </a:lnTo>
                    <a:lnTo>
                      <a:pt x="3139" y="1946"/>
                    </a:lnTo>
                    <a:lnTo>
                      <a:pt x="3076" y="2030"/>
                    </a:lnTo>
                    <a:lnTo>
                      <a:pt x="2407" y="2030"/>
                    </a:lnTo>
                    <a:lnTo>
                      <a:pt x="2386" y="2197"/>
                    </a:lnTo>
                    <a:lnTo>
                      <a:pt x="2448" y="2344"/>
                    </a:lnTo>
                    <a:lnTo>
                      <a:pt x="2658" y="2385"/>
                    </a:lnTo>
                    <a:lnTo>
                      <a:pt x="2720" y="2553"/>
                    </a:lnTo>
                    <a:lnTo>
                      <a:pt x="2679" y="2616"/>
                    </a:lnTo>
                    <a:lnTo>
                      <a:pt x="2762" y="2699"/>
                    </a:lnTo>
                    <a:lnTo>
                      <a:pt x="2720" y="2804"/>
                    </a:lnTo>
                    <a:lnTo>
                      <a:pt x="2595" y="2720"/>
                    </a:lnTo>
                    <a:lnTo>
                      <a:pt x="2197" y="2867"/>
                    </a:lnTo>
                    <a:lnTo>
                      <a:pt x="2239" y="3180"/>
                    </a:lnTo>
                    <a:lnTo>
                      <a:pt x="2344" y="3306"/>
                    </a:lnTo>
                    <a:lnTo>
                      <a:pt x="2553" y="3452"/>
                    </a:lnTo>
                    <a:lnTo>
                      <a:pt x="2679" y="3724"/>
                    </a:lnTo>
                    <a:lnTo>
                      <a:pt x="2679" y="3913"/>
                    </a:lnTo>
                    <a:lnTo>
                      <a:pt x="2679" y="3976"/>
                    </a:lnTo>
                    <a:lnTo>
                      <a:pt x="2365" y="5189"/>
                    </a:lnTo>
                    <a:lnTo>
                      <a:pt x="2260" y="5503"/>
                    </a:lnTo>
                    <a:lnTo>
                      <a:pt x="2281" y="5545"/>
                    </a:lnTo>
                    <a:lnTo>
                      <a:pt x="2239" y="5629"/>
                    </a:lnTo>
                    <a:lnTo>
                      <a:pt x="2093" y="5608"/>
                    </a:lnTo>
                    <a:lnTo>
                      <a:pt x="2093" y="5587"/>
                    </a:lnTo>
                    <a:lnTo>
                      <a:pt x="1967" y="5503"/>
                    </a:lnTo>
                    <a:lnTo>
                      <a:pt x="1821" y="5503"/>
                    </a:lnTo>
                    <a:lnTo>
                      <a:pt x="1758" y="5482"/>
                    </a:lnTo>
                    <a:lnTo>
                      <a:pt x="1716" y="5545"/>
                    </a:lnTo>
                    <a:lnTo>
                      <a:pt x="1319" y="5691"/>
                    </a:lnTo>
                    <a:lnTo>
                      <a:pt x="1026" y="5733"/>
                    </a:lnTo>
                    <a:lnTo>
                      <a:pt x="942" y="5817"/>
                    </a:lnTo>
                    <a:lnTo>
                      <a:pt x="879" y="5838"/>
                    </a:lnTo>
                    <a:lnTo>
                      <a:pt x="733" y="5963"/>
                    </a:lnTo>
                    <a:lnTo>
                      <a:pt x="607" y="6026"/>
                    </a:lnTo>
                    <a:lnTo>
                      <a:pt x="503" y="6110"/>
                    </a:lnTo>
                    <a:lnTo>
                      <a:pt x="523" y="6256"/>
                    </a:lnTo>
                    <a:lnTo>
                      <a:pt x="482" y="6340"/>
                    </a:lnTo>
                    <a:lnTo>
                      <a:pt x="503" y="6424"/>
                    </a:lnTo>
                    <a:lnTo>
                      <a:pt x="356" y="6570"/>
                    </a:lnTo>
                    <a:lnTo>
                      <a:pt x="398" y="6779"/>
                    </a:lnTo>
                    <a:lnTo>
                      <a:pt x="461" y="6884"/>
                    </a:lnTo>
                    <a:lnTo>
                      <a:pt x="356" y="6968"/>
                    </a:lnTo>
                    <a:lnTo>
                      <a:pt x="272" y="6947"/>
                    </a:lnTo>
                    <a:lnTo>
                      <a:pt x="105" y="7051"/>
                    </a:lnTo>
                    <a:lnTo>
                      <a:pt x="105" y="7156"/>
                    </a:lnTo>
                    <a:lnTo>
                      <a:pt x="63" y="7198"/>
                    </a:lnTo>
                    <a:lnTo>
                      <a:pt x="84" y="7282"/>
                    </a:lnTo>
                    <a:lnTo>
                      <a:pt x="63" y="7407"/>
                    </a:lnTo>
                    <a:lnTo>
                      <a:pt x="0" y="7512"/>
                    </a:lnTo>
                    <a:lnTo>
                      <a:pt x="63" y="7616"/>
                    </a:lnTo>
                    <a:lnTo>
                      <a:pt x="42" y="7700"/>
                    </a:lnTo>
                    <a:lnTo>
                      <a:pt x="189" y="7846"/>
                    </a:lnTo>
                    <a:lnTo>
                      <a:pt x="482" y="8307"/>
                    </a:lnTo>
                    <a:lnTo>
                      <a:pt x="314" y="8474"/>
                    </a:lnTo>
                    <a:lnTo>
                      <a:pt x="691" y="8453"/>
                    </a:lnTo>
                    <a:lnTo>
                      <a:pt x="879" y="8474"/>
                    </a:lnTo>
                    <a:lnTo>
                      <a:pt x="1005" y="8662"/>
                    </a:lnTo>
                    <a:lnTo>
                      <a:pt x="1026" y="8830"/>
                    </a:lnTo>
                    <a:lnTo>
                      <a:pt x="1256" y="8830"/>
                    </a:lnTo>
                    <a:lnTo>
                      <a:pt x="1549" y="8851"/>
                    </a:lnTo>
                    <a:lnTo>
                      <a:pt x="1779" y="8621"/>
                    </a:lnTo>
                    <a:lnTo>
                      <a:pt x="1988" y="8474"/>
                    </a:lnTo>
                    <a:lnTo>
                      <a:pt x="2051" y="8537"/>
                    </a:lnTo>
                    <a:lnTo>
                      <a:pt x="2030" y="8662"/>
                    </a:lnTo>
                    <a:lnTo>
                      <a:pt x="1967" y="8725"/>
                    </a:lnTo>
                    <a:lnTo>
                      <a:pt x="1967" y="8934"/>
                    </a:lnTo>
                    <a:lnTo>
                      <a:pt x="1988" y="9269"/>
                    </a:lnTo>
                    <a:lnTo>
                      <a:pt x="1988" y="9395"/>
                    </a:lnTo>
                    <a:lnTo>
                      <a:pt x="2072" y="9478"/>
                    </a:lnTo>
                    <a:lnTo>
                      <a:pt x="2176" y="9458"/>
                    </a:lnTo>
                    <a:lnTo>
                      <a:pt x="2281" y="9416"/>
                    </a:lnTo>
                    <a:lnTo>
                      <a:pt x="2469" y="9416"/>
                    </a:lnTo>
                    <a:lnTo>
                      <a:pt x="2511" y="9458"/>
                    </a:lnTo>
                    <a:lnTo>
                      <a:pt x="3076" y="9458"/>
                    </a:lnTo>
                    <a:lnTo>
                      <a:pt x="3223" y="9353"/>
                    </a:lnTo>
                    <a:lnTo>
                      <a:pt x="3306" y="9353"/>
                    </a:lnTo>
                    <a:lnTo>
                      <a:pt x="3432" y="9248"/>
                    </a:lnTo>
                    <a:lnTo>
                      <a:pt x="3557" y="9248"/>
                    </a:lnTo>
                    <a:lnTo>
                      <a:pt x="3725" y="9186"/>
                    </a:lnTo>
                    <a:lnTo>
                      <a:pt x="3829" y="8934"/>
                    </a:lnTo>
                    <a:lnTo>
                      <a:pt x="4081" y="8746"/>
                    </a:lnTo>
                    <a:lnTo>
                      <a:pt x="4269" y="8725"/>
                    </a:lnTo>
                    <a:lnTo>
                      <a:pt x="4457" y="8621"/>
                    </a:lnTo>
                    <a:lnTo>
                      <a:pt x="4583" y="8621"/>
                    </a:lnTo>
                    <a:lnTo>
                      <a:pt x="4687" y="8683"/>
                    </a:lnTo>
                    <a:lnTo>
                      <a:pt x="4813" y="8621"/>
                    </a:lnTo>
                    <a:lnTo>
                      <a:pt x="4897" y="8662"/>
                    </a:lnTo>
                    <a:lnTo>
                      <a:pt x="4876" y="8788"/>
                    </a:lnTo>
                    <a:lnTo>
                      <a:pt x="4959" y="8997"/>
                    </a:lnTo>
                    <a:lnTo>
                      <a:pt x="5085" y="9374"/>
                    </a:lnTo>
                    <a:lnTo>
                      <a:pt x="5169" y="9646"/>
                    </a:lnTo>
                    <a:lnTo>
                      <a:pt x="5106" y="9751"/>
                    </a:lnTo>
                    <a:lnTo>
                      <a:pt x="5210" y="9960"/>
                    </a:lnTo>
                    <a:lnTo>
                      <a:pt x="5357" y="10002"/>
                    </a:lnTo>
                    <a:lnTo>
                      <a:pt x="5399" y="10190"/>
                    </a:lnTo>
                    <a:lnTo>
                      <a:pt x="5524" y="10274"/>
                    </a:lnTo>
                    <a:lnTo>
                      <a:pt x="5713" y="10357"/>
                    </a:lnTo>
                    <a:lnTo>
                      <a:pt x="5838" y="10462"/>
                    </a:lnTo>
                    <a:lnTo>
                      <a:pt x="5901" y="10420"/>
                    </a:lnTo>
                    <a:lnTo>
                      <a:pt x="6131" y="10357"/>
                    </a:lnTo>
                    <a:lnTo>
                      <a:pt x="6340" y="10587"/>
                    </a:lnTo>
                    <a:lnTo>
                      <a:pt x="6508" y="10525"/>
                    </a:lnTo>
                    <a:lnTo>
                      <a:pt x="6717" y="10755"/>
                    </a:lnTo>
                    <a:lnTo>
                      <a:pt x="6822" y="10755"/>
                    </a:lnTo>
                    <a:lnTo>
                      <a:pt x="7073" y="10839"/>
                    </a:lnTo>
                    <a:lnTo>
                      <a:pt x="7240" y="10880"/>
                    </a:lnTo>
                    <a:lnTo>
                      <a:pt x="7261" y="11048"/>
                    </a:lnTo>
                    <a:lnTo>
                      <a:pt x="7366" y="11069"/>
                    </a:lnTo>
                    <a:lnTo>
                      <a:pt x="7512" y="11152"/>
                    </a:lnTo>
                    <a:lnTo>
                      <a:pt x="7868" y="11131"/>
                    </a:lnTo>
                    <a:lnTo>
                      <a:pt x="8098" y="11257"/>
                    </a:lnTo>
                    <a:lnTo>
                      <a:pt x="8140" y="11362"/>
                    </a:lnTo>
                    <a:lnTo>
                      <a:pt x="8119" y="11634"/>
                    </a:lnTo>
                    <a:lnTo>
                      <a:pt x="8182" y="11843"/>
                    </a:lnTo>
                    <a:lnTo>
                      <a:pt x="8098" y="11968"/>
                    </a:lnTo>
                    <a:lnTo>
                      <a:pt x="8307" y="12324"/>
                    </a:lnTo>
                    <a:lnTo>
                      <a:pt x="8286" y="12596"/>
                    </a:lnTo>
                    <a:lnTo>
                      <a:pt x="9290" y="12617"/>
                    </a:lnTo>
                    <a:lnTo>
                      <a:pt x="9353" y="12973"/>
                    </a:lnTo>
                    <a:lnTo>
                      <a:pt x="9332" y="13224"/>
                    </a:lnTo>
                    <a:lnTo>
                      <a:pt x="9604" y="13287"/>
                    </a:lnTo>
                    <a:lnTo>
                      <a:pt x="9897" y="13810"/>
                    </a:lnTo>
                    <a:lnTo>
                      <a:pt x="9918" y="14103"/>
                    </a:lnTo>
                    <a:lnTo>
                      <a:pt x="9646" y="14688"/>
                    </a:lnTo>
                    <a:lnTo>
                      <a:pt x="9667" y="14772"/>
                    </a:lnTo>
                    <a:lnTo>
                      <a:pt x="9583" y="14856"/>
                    </a:lnTo>
                    <a:lnTo>
                      <a:pt x="9646" y="14919"/>
                    </a:lnTo>
                    <a:lnTo>
                      <a:pt x="9604" y="15044"/>
                    </a:lnTo>
                    <a:lnTo>
                      <a:pt x="9751" y="15149"/>
                    </a:lnTo>
                    <a:lnTo>
                      <a:pt x="9751" y="15337"/>
                    </a:lnTo>
                    <a:lnTo>
                      <a:pt x="9855" y="15525"/>
                    </a:lnTo>
                    <a:lnTo>
                      <a:pt x="9793" y="15860"/>
                    </a:lnTo>
                    <a:lnTo>
                      <a:pt x="9814" y="15986"/>
                    </a:lnTo>
                    <a:lnTo>
                      <a:pt x="9772" y="16111"/>
                    </a:lnTo>
                    <a:lnTo>
                      <a:pt x="9814" y="16258"/>
                    </a:lnTo>
                    <a:lnTo>
                      <a:pt x="10023" y="16216"/>
                    </a:lnTo>
                    <a:lnTo>
                      <a:pt x="10107" y="16279"/>
                    </a:lnTo>
                    <a:lnTo>
                      <a:pt x="10379" y="16258"/>
                    </a:lnTo>
                    <a:lnTo>
                      <a:pt x="10525" y="16300"/>
                    </a:lnTo>
                    <a:lnTo>
                      <a:pt x="10797" y="16195"/>
                    </a:lnTo>
                    <a:lnTo>
                      <a:pt x="10923" y="16300"/>
                    </a:lnTo>
                    <a:lnTo>
                      <a:pt x="11027" y="16321"/>
                    </a:lnTo>
                    <a:lnTo>
                      <a:pt x="11069" y="16467"/>
                    </a:lnTo>
                    <a:lnTo>
                      <a:pt x="11236" y="17095"/>
                    </a:lnTo>
                    <a:lnTo>
                      <a:pt x="11341" y="17304"/>
                    </a:lnTo>
                    <a:lnTo>
                      <a:pt x="11446" y="17325"/>
                    </a:lnTo>
                    <a:lnTo>
                      <a:pt x="11676" y="17199"/>
                    </a:lnTo>
                    <a:lnTo>
                      <a:pt x="11801" y="17241"/>
                    </a:lnTo>
                    <a:lnTo>
                      <a:pt x="11885" y="17325"/>
                    </a:lnTo>
                    <a:lnTo>
                      <a:pt x="11969" y="17346"/>
                    </a:lnTo>
                    <a:lnTo>
                      <a:pt x="11906" y="17450"/>
                    </a:lnTo>
                    <a:lnTo>
                      <a:pt x="11885" y="17994"/>
                    </a:lnTo>
                    <a:lnTo>
                      <a:pt x="11864" y="18057"/>
                    </a:lnTo>
                    <a:lnTo>
                      <a:pt x="11822" y="18078"/>
                    </a:lnTo>
                    <a:lnTo>
                      <a:pt x="11822" y="18162"/>
                    </a:lnTo>
                    <a:lnTo>
                      <a:pt x="11801" y="18204"/>
                    </a:lnTo>
                    <a:lnTo>
                      <a:pt x="11801" y="18287"/>
                    </a:lnTo>
                    <a:lnTo>
                      <a:pt x="11906" y="18204"/>
                    </a:lnTo>
                    <a:lnTo>
                      <a:pt x="12178" y="18245"/>
                    </a:lnTo>
                    <a:lnTo>
                      <a:pt x="12178" y="18350"/>
                    </a:lnTo>
                    <a:lnTo>
                      <a:pt x="12283" y="18580"/>
                    </a:lnTo>
                    <a:lnTo>
                      <a:pt x="12283" y="18769"/>
                    </a:lnTo>
                    <a:lnTo>
                      <a:pt x="12303" y="18999"/>
                    </a:lnTo>
                    <a:lnTo>
                      <a:pt x="12324" y="19208"/>
                    </a:lnTo>
                    <a:lnTo>
                      <a:pt x="12303" y="19292"/>
                    </a:lnTo>
                    <a:lnTo>
                      <a:pt x="12199" y="19292"/>
                    </a:lnTo>
                    <a:lnTo>
                      <a:pt x="12073" y="19354"/>
                    </a:lnTo>
                    <a:lnTo>
                      <a:pt x="12031" y="19417"/>
                    </a:lnTo>
                    <a:lnTo>
                      <a:pt x="11969" y="19501"/>
                    </a:lnTo>
                    <a:lnTo>
                      <a:pt x="11927" y="19459"/>
                    </a:lnTo>
                    <a:lnTo>
                      <a:pt x="11697" y="19626"/>
                    </a:lnTo>
                    <a:lnTo>
                      <a:pt x="11655" y="19710"/>
                    </a:lnTo>
                    <a:lnTo>
                      <a:pt x="11571" y="19731"/>
                    </a:lnTo>
                    <a:lnTo>
                      <a:pt x="11362" y="19919"/>
                    </a:lnTo>
                    <a:lnTo>
                      <a:pt x="11278" y="19940"/>
                    </a:lnTo>
                    <a:lnTo>
                      <a:pt x="11278" y="20066"/>
                    </a:lnTo>
                    <a:lnTo>
                      <a:pt x="11195" y="20087"/>
                    </a:lnTo>
                    <a:lnTo>
                      <a:pt x="11132" y="20087"/>
                    </a:lnTo>
                    <a:lnTo>
                      <a:pt x="10943" y="20338"/>
                    </a:lnTo>
                    <a:lnTo>
                      <a:pt x="10923" y="20401"/>
                    </a:lnTo>
                    <a:lnTo>
                      <a:pt x="10923" y="20547"/>
                    </a:lnTo>
                    <a:lnTo>
                      <a:pt x="10839" y="20568"/>
                    </a:lnTo>
                    <a:lnTo>
                      <a:pt x="10776" y="20652"/>
                    </a:lnTo>
                    <a:lnTo>
                      <a:pt x="10671" y="20861"/>
                    </a:lnTo>
                    <a:lnTo>
                      <a:pt x="10609" y="20924"/>
                    </a:lnTo>
                    <a:lnTo>
                      <a:pt x="10504" y="21091"/>
                    </a:lnTo>
                    <a:lnTo>
                      <a:pt x="10504" y="21133"/>
                    </a:lnTo>
                    <a:lnTo>
                      <a:pt x="10399" y="21217"/>
                    </a:lnTo>
                    <a:lnTo>
                      <a:pt x="10358" y="21279"/>
                    </a:lnTo>
                    <a:lnTo>
                      <a:pt x="10441" y="21279"/>
                    </a:lnTo>
                    <a:lnTo>
                      <a:pt x="10504" y="21300"/>
                    </a:lnTo>
                    <a:lnTo>
                      <a:pt x="10776" y="21217"/>
                    </a:lnTo>
                    <a:lnTo>
                      <a:pt x="10923" y="21300"/>
                    </a:lnTo>
                    <a:lnTo>
                      <a:pt x="11048" y="21489"/>
                    </a:lnTo>
                    <a:lnTo>
                      <a:pt x="11153" y="21530"/>
                    </a:lnTo>
                    <a:lnTo>
                      <a:pt x="11236" y="21698"/>
                    </a:lnTo>
                    <a:lnTo>
                      <a:pt x="11362" y="21928"/>
                    </a:lnTo>
                    <a:lnTo>
                      <a:pt x="11446" y="21928"/>
                    </a:lnTo>
                    <a:lnTo>
                      <a:pt x="11550" y="21803"/>
                    </a:lnTo>
                    <a:lnTo>
                      <a:pt x="11592" y="21803"/>
                    </a:lnTo>
                    <a:lnTo>
                      <a:pt x="11718" y="22012"/>
                    </a:lnTo>
                    <a:lnTo>
                      <a:pt x="11885" y="22075"/>
                    </a:lnTo>
                    <a:lnTo>
                      <a:pt x="12011" y="22116"/>
                    </a:lnTo>
                    <a:lnTo>
                      <a:pt x="12136" y="22242"/>
                    </a:lnTo>
                    <a:lnTo>
                      <a:pt x="12136" y="22388"/>
                    </a:lnTo>
                    <a:lnTo>
                      <a:pt x="12241" y="22367"/>
                    </a:lnTo>
                    <a:lnTo>
                      <a:pt x="12492" y="22472"/>
                    </a:lnTo>
                    <a:lnTo>
                      <a:pt x="12617" y="22639"/>
                    </a:lnTo>
                    <a:lnTo>
                      <a:pt x="12743" y="22849"/>
                    </a:lnTo>
                    <a:lnTo>
                      <a:pt x="12868" y="22911"/>
                    </a:lnTo>
                    <a:lnTo>
                      <a:pt x="12848" y="23079"/>
                    </a:lnTo>
                    <a:lnTo>
                      <a:pt x="12743" y="23225"/>
                    </a:lnTo>
                    <a:lnTo>
                      <a:pt x="12806" y="23414"/>
                    </a:lnTo>
                    <a:lnTo>
                      <a:pt x="12827" y="23476"/>
                    </a:lnTo>
                    <a:lnTo>
                      <a:pt x="12848" y="23497"/>
                    </a:lnTo>
                    <a:lnTo>
                      <a:pt x="12931" y="23581"/>
                    </a:lnTo>
                    <a:lnTo>
                      <a:pt x="12952" y="23602"/>
                    </a:lnTo>
                    <a:lnTo>
                      <a:pt x="13161" y="23414"/>
                    </a:lnTo>
                    <a:lnTo>
                      <a:pt x="13245" y="23225"/>
                    </a:lnTo>
                    <a:lnTo>
                      <a:pt x="13350" y="22849"/>
                    </a:lnTo>
                    <a:lnTo>
                      <a:pt x="13433" y="22577"/>
                    </a:lnTo>
                    <a:lnTo>
                      <a:pt x="13454" y="22535"/>
                    </a:lnTo>
                    <a:lnTo>
                      <a:pt x="13426" y="22507"/>
                    </a:lnTo>
                    <a:lnTo>
                      <a:pt x="13426" y="22507"/>
                    </a:lnTo>
                    <a:lnTo>
                      <a:pt x="13496" y="22535"/>
                    </a:lnTo>
                    <a:lnTo>
                      <a:pt x="13873" y="22242"/>
                    </a:lnTo>
                    <a:lnTo>
                      <a:pt x="14061" y="22033"/>
                    </a:lnTo>
                    <a:lnTo>
                      <a:pt x="14312" y="21551"/>
                    </a:lnTo>
                    <a:lnTo>
                      <a:pt x="14417" y="21321"/>
                    </a:lnTo>
                    <a:lnTo>
                      <a:pt x="14521" y="21028"/>
                    </a:lnTo>
                    <a:lnTo>
                      <a:pt x="14793" y="20547"/>
                    </a:lnTo>
                    <a:lnTo>
                      <a:pt x="15044" y="20233"/>
                    </a:lnTo>
                    <a:lnTo>
                      <a:pt x="15107" y="20129"/>
                    </a:lnTo>
                    <a:lnTo>
                      <a:pt x="15065" y="20087"/>
                    </a:lnTo>
                    <a:lnTo>
                      <a:pt x="15065" y="20024"/>
                    </a:lnTo>
                    <a:lnTo>
                      <a:pt x="15128" y="19982"/>
                    </a:lnTo>
                    <a:lnTo>
                      <a:pt x="15170" y="19857"/>
                    </a:lnTo>
                    <a:lnTo>
                      <a:pt x="15254" y="19815"/>
                    </a:lnTo>
                    <a:lnTo>
                      <a:pt x="15233" y="19710"/>
                    </a:lnTo>
                    <a:lnTo>
                      <a:pt x="15254" y="19626"/>
                    </a:lnTo>
                    <a:lnTo>
                      <a:pt x="15233" y="19606"/>
                    </a:lnTo>
                    <a:lnTo>
                      <a:pt x="15296" y="19585"/>
                    </a:lnTo>
                    <a:lnTo>
                      <a:pt x="15296" y="19480"/>
                    </a:lnTo>
                    <a:lnTo>
                      <a:pt x="15191" y="19313"/>
                    </a:lnTo>
                    <a:lnTo>
                      <a:pt x="15191" y="19229"/>
                    </a:lnTo>
                    <a:lnTo>
                      <a:pt x="15212" y="19166"/>
                    </a:lnTo>
                    <a:lnTo>
                      <a:pt x="15191" y="19082"/>
                    </a:lnTo>
                    <a:lnTo>
                      <a:pt x="15149" y="18915"/>
                    </a:lnTo>
                    <a:lnTo>
                      <a:pt x="15107" y="18748"/>
                    </a:lnTo>
                    <a:lnTo>
                      <a:pt x="15149" y="18685"/>
                    </a:lnTo>
                    <a:lnTo>
                      <a:pt x="15316" y="18664"/>
                    </a:lnTo>
                    <a:lnTo>
                      <a:pt x="15296" y="18559"/>
                    </a:lnTo>
                    <a:lnTo>
                      <a:pt x="15212" y="18497"/>
                    </a:lnTo>
                    <a:lnTo>
                      <a:pt x="15337" y="18476"/>
                    </a:lnTo>
                    <a:lnTo>
                      <a:pt x="15337" y="18371"/>
                    </a:lnTo>
                    <a:lnTo>
                      <a:pt x="15212" y="18308"/>
                    </a:lnTo>
                    <a:lnTo>
                      <a:pt x="15316" y="18287"/>
                    </a:lnTo>
                    <a:lnTo>
                      <a:pt x="15379" y="18183"/>
                    </a:lnTo>
                    <a:lnTo>
                      <a:pt x="15442" y="18245"/>
                    </a:lnTo>
                    <a:lnTo>
                      <a:pt x="15630" y="18057"/>
                    </a:lnTo>
                    <a:lnTo>
                      <a:pt x="15735" y="17973"/>
                    </a:lnTo>
                    <a:lnTo>
                      <a:pt x="15735" y="17932"/>
                    </a:lnTo>
                    <a:lnTo>
                      <a:pt x="15881" y="17785"/>
                    </a:lnTo>
                    <a:lnTo>
                      <a:pt x="16070" y="17681"/>
                    </a:lnTo>
                    <a:lnTo>
                      <a:pt x="16300" y="17429"/>
                    </a:lnTo>
                    <a:lnTo>
                      <a:pt x="16509" y="17409"/>
                    </a:lnTo>
                    <a:lnTo>
                      <a:pt x="16614" y="17304"/>
                    </a:lnTo>
                    <a:lnTo>
                      <a:pt x="16739" y="17199"/>
                    </a:lnTo>
                    <a:lnTo>
                      <a:pt x="16844" y="17199"/>
                    </a:lnTo>
                    <a:lnTo>
                      <a:pt x="16928" y="17241"/>
                    </a:lnTo>
                    <a:lnTo>
                      <a:pt x="17011" y="17283"/>
                    </a:lnTo>
                    <a:lnTo>
                      <a:pt x="17011" y="17199"/>
                    </a:lnTo>
                    <a:lnTo>
                      <a:pt x="17095" y="17032"/>
                    </a:lnTo>
                    <a:lnTo>
                      <a:pt x="17325" y="16885"/>
                    </a:lnTo>
                    <a:lnTo>
                      <a:pt x="17430" y="16865"/>
                    </a:lnTo>
                    <a:lnTo>
                      <a:pt x="17430" y="16802"/>
                    </a:lnTo>
                    <a:lnTo>
                      <a:pt x="17367" y="16781"/>
                    </a:lnTo>
                    <a:lnTo>
                      <a:pt x="17304" y="16739"/>
                    </a:lnTo>
                    <a:lnTo>
                      <a:pt x="17262" y="16676"/>
                    </a:lnTo>
                    <a:lnTo>
                      <a:pt x="17346" y="16634"/>
                    </a:lnTo>
                    <a:lnTo>
                      <a:pt x="17513" y="16572"/>
                    </a:lnTo>
                    <a:lnTo>
                      <a:pt x="17576" y="16593"/>
                    </a:lnTo>
                    <a:lnTo>
                      <a:pt x="17681" y="16593"/>
                    </a:lnTo>
                    <a:lnTo>
                      <a:pt x="17765" y="16530"/>
                    </a:lnTo>
                    <a:lnTo>
                      <a:pt x="17869" y="16530"/>
                    </a:lnTo>
                    <a:lnTo>
                      <a:pt x="17869" y="16593"/>
                    </a:lnTo>
                    <a:lnTo>
                      <a:pt x="17744" y="16676"/>
                    </a:lnTo>
                    <a:lnTo>
                      <a:pt x="17576" y="16697"/>
                    </a:lnTo>
                    <a:lnTo>
                      <a:pt x="17555" y="16718"/>
                    </a:lnTo>
                    <a:lnTo>
                      <a:pt x="17618" y="16739"/>
                    </a:lnTo>
                    <a:lnTo>
                      <a:pt x="17848" y="16676"/>
                    </a:lnTo>
                    <a:lnTo>
                      <a:pt x="18099" y="16572"/>
                    </a:lnTo>
                    <a:lnTo>
                      <a:pt x="18078" y="16509"/>
                    </a:lnTo>
                    <a:lnTo>
                      <a:pt x="18162" y="16467"/>
                    </a:lnTo>
                    <a:lnTo>
                      <a:pt x="18246" y="16467"/>
                    </a:lnTo>
                    <a:lnTo>
                      <a:pt x="18204" y="16509"/>
                    </a:lnTo>
                    <a:cubicBezTo>
                      <a:pt x="18204" y="16509"/>
                      <a:pt x="18204" y="16613"/>
                      <a:pt x="18246" y="16613"/>
                    </a:cubicBezTo>
                    <a:lnTo>
                      <a:pt x="18392" y="16634"/>
                    </a:lnTo>
                    <a:lnTo>
                      <a:pt x="18497" y="16593"/>
                    </a:lnTo>
                    <a:lnTo>
                      <a:pt x="18664" y="16593"/>
                    </a:lnTo>
                    <a:lnTo>
                      <a:pt x="18832" y="16613"/>
                    </a:lnTo>
                    <a:lnTo>
                      <a:pt x="18936" y="16551"/>
                    </a:lnTo>
                    <a:lnTo>
                      <a:pt x="18936" y="16488"/>
                    </a:lnTo>
                    <a:lnTo>
                      <a:pt x="18915" y="16467"/>
                    </a:lnTo>
                    <a:lnTo>
                      <a:pt x="18936" y="16404"/>
                    </a:lnTo>
                    <a:lnTo>
                      <a:pt x="19208" y="16237"/>
                    </a:lnTo>
                    <a:lnTo>
                      <a:pt x="19418" y="16153"/>
                    </a:lnTo>
                    <a:lnTo>
                      <a:pt x="19522" y="16069"/>
                    </a:lnTo>
                    <a:lnTo>
                      <a:pt x="19543" y="15986"/>
                    </a:lnTo>
                    <a:lnTo>
                      <a:pt x="19522" y="15944"/>
                    </a:lnTo>
                    <a:lnTo>
                      <a:pt x="19418" y="15735"/>
                    </a:lnTo>
                    <a:lnTo>
                      <a:pt x="19501" y="15567"/>
                    </a:lnTo>
                    <a:lnTo>
                      <a:pt x="19564" y="15463"/>
                    </a:lnTo>
                    <a:lnTo>
                      <a:pt x="19564" y="15358"/>
                    </a:lnTo>
                    <a:lnTo>
                      <a:pt x="19627" y="15316"/>
                    </a:lnTo>
                    <a:lnTo>
                      <a:pt x="19731" y="15232"/>
                    </a:lnTo>
                    <a:lnTo>
                      <a:pt x="19752" y="15128"/>
                    </a:lnTo>
                    <a:lnTo>
                      <a:pt x="19731" y="15107"/>
                    </a:lnTo>
                    <a:lnTo>
                      <a:pt x="19878" y="14835"/>
                    </a:lnTo>
                    <a:lnTo>
                      <a:pt x="20087" y="14584"/>
                    </a:lnTo>
                    <a:lnTo>
                      <a:pt x="20087" y="14479"/>
                    </a:lnTo>
                    <a:lnTo>
                      <a:pt x="20045" y="14103"/>
                    </a:lnTo>
                    <a:lnTo>
                      <a:pt x="20003" y="14082"/>
                    </a:lnTo>
                    <a:lnTo>
                      <a:pt x="20066" y="13872"/>
                    </a:lnTo>
                    <a:lnTo>
                      <a:pt x="20129" y="13789"/>
                    </a:lnTo>
                    <a:lnTo>
                      <a:pt x="20129" y="13726"/>
                    </a:lnTo>
                    <a:lnTo>
                      <a:pt x="20317" y="13580"/>
                    </a:lnTo>
                    <a:lnTo>
                      <a:pt x="20338" y="13496"/>
                    </a:lnTo>
                    <a:lnTo>
                      <a:pt x="20275" y="13287"/>
                    </a:lnTo>
                    <a:lnTo>
                      <a:pt x="20359" y="13036"/>
                    </a:lnTo>
                    <a:lnTo>
                      <a:pt x="20338" y="12826"/>
                    </a:lnTo>
                    <a:lnTo>
                      <a:pt x="20359" y="12659"/>
                    </a:lnTo>
                    <a:lnTo>
                      <a:pt x="20359" y="12596"/>
                    </a:lnTo>
                    <a:lnTo>
                      <a:pt x="20422" y="12387"/>
                    </a:lnTo>
                    <a:lnTo>
                      <a:pt x="20359" y="11592"/>
                    </a:lnTo>
                    <a:lnTo>
                      <a:pt x="20359" y="11445"/>
                    </a:lnTo>
                    <a:lnTo>
                      <a:pt x="20422" y="11341"/>
                    </a:lnTo>
                    <a:lnTo>
                      <a:pt x="20422" y="11236"/>
                    </a:lnTo>
                    <a:lnTo>
                      <a:pt x="20359" y="11278"/>
                    </a:lnTo>
                    <a:lnTo>
                      <a:pt x="20275" y="11194"/>
                    </a:lnTo>
                    <a:lnTo>
                      <a:pt x="20275" y="11131"/>
                    </a:lnTo>
                    <a:lnTo>
                      <a:pt x="20359" y="10985"/>
                    </a:lnTo>
                    <a:lnTo>
                      <a:pt x="20338" y="10859"/>
                    </a:lnTo>
                    <a:lnTo>
                      <a:pt x="20359" y="10776"/>
                    </a:lnTo>
                    <a:lnTo>
                      <a:pt x="20443" y="10755"/>
                    </a:lnTo>
                    <a:lnTo>
                      <a:pt x="20464" y="10629"/>
                    </a:lnTo>
                    <a:lnTo>
                      <a:pt x="20380" y="10504"/>
                    </a:lnTo>
                    <a:lnTo>
                      <a:pt x="20234" y="10420"/>
                    </a:lnTo>
                    <a:lnTo>
                      <a:pt x="20275" y="10399"/>
                    </a:lnTo>
                    <a:lnTo>
                      <a:pt x="20317" y="10336"/>
                    </a:lnTo>
                    <a:lnTo>
                      <a:pt x="20338" y="10399"/>
                    </a:lnTo>
                    <a:lnTo>
                      <a:pt x="20422" y="10441"/>
                    </a:lnTo>
                    <a:lnTo>
                      <a:pt x="20485" y="10462"/>
                    </a:lnTo>
                    <a:lnTo>
                      <a:pt x="20526" y="10336"/>
                    </a:lnTo>
                    <a:lnTo>
                      <a:pt x="20589" y="10336"/>
                    </a:lnTo>
                    <a:lnTo>
                      <a:pt x="20631" y="10420"/>
                    </a:lnTo>
                    <a:lnTo>
                      <a:pt x="20673" y="10441"/>
                    </a:lnTo>
                    <a:lnTo>
                      <a:pt x="20631" y="10525"/>
                    </a:lnTo>
                    <a:lnTo>
                      <a:pt x="20547" y="10567"/>
                    </a:lnTo>
                    <a:lnTo>
                      <a:pt x="20526" y="10650"/>
                    </a:lnTo>
                    <a:lnTo>
                      <a:pt x="20568" y="10650"/>
                    </a:lnTo>
                    <a:lnTo>
                      <a:pt x="20673" y="10546"/>
                    </a:lnTo>
                    <a:lnTo>
                      <a:pt x="20840" y="10462"/>
                    </a:lnTo>
                    <a:lnTo>
                      <a:pt x="21008" y="10190"/>
                    </a:lnTo>
                    <a:lnTo>
                      <a:pt x="21091" y="9981"/>
                    </a:lnTo>
                    <a:lnTo>
                      <a:pt x="21112" y="9834"/>
                    </a:lnTo>
                    <a:lnTo>
                      <a:pt x="21196" y="9771"/>
                    </a:lnTo>
                    <a:lnTo>
                      <a:pt x="21280" y="9562"/>
                    </a:lnTo>
                    <a:lnTo>
                      <a:pt x="21363" y="9374"/>
                    </a:lnTo>
                    <a:lnTo>
                      <a:pt x="21677" y="9165"/>
                    </a:lnTo>
                    <a:lnTo>
                      <a:pt x="21698" y="9060"/>
                    </a:lnTo>
                    <a:lnTo>
                      <a:pt x="21803" y="9039"/>
                    </a:lnTo>
                    <a:lnTo>
                      <a:pt x="21887" y="8934"/>
                    </a:lnTo>
                    <a:lnTo>
                      <a:pt x="22138" y="8683"/>
                    </a:lnTo>
                    <a:lnTo>
                      <a:pt x="22368" y="8370"/>
                    </a:lnTo>
                    <a:lnTo>
                      <a:pt x="22431" y="8307"/>
                    </a:lnTo>
                    <a:lnTo>
                      <a:pt x="22556" y="7993"/>
                    </a:lnTo>
                    <a:lnTo>
                      <a:pt x="22577" y="7846"/>
                    </a:lnTo>
                    <a:lnTo>
                      <a:pt x="22661" y="7742"/>
                    </a:lnTo>
                    <a:lnTo>
                      <a:pt x="22661" y="7637"/>
                    </a:lnTo>
                    <a:lnTo>
                      <a:pt x="22577" y="7533"/>
                    </a:lnTo>
                    <a:lnTo>
                      <a:pt x="22619" y="7449"/>
                    </a:lnTo>
                    <a:lnTo>
                      <a:pt x="22682" y="7449"/>
                    </a:lnTo>
                    <a:lnTo>
                      <a:pt x="22661" y="7156"/>
                    </a:lnTo>
                    <a:lnTo>
                      <a:pt x="22577" y="7093"/>
                    </a:lnTo>
                    <a:lnTo>
                      <a:pt x="22556" y="6968"/>
                    </a:lnTo>
                    <a:lnTo>
                      <a:pt x="22347" y="6528"/>
                    </a:lnTo>
                    <a:lnTo>
                      <a:pt x="22347" y="6361"/>
                    </a:lnTo>
                    <a:lnTo>
                      <a:pt x="22326" y="6193"/>
                    </a:lnTo>
                    <a:lnTo>
                      <a:pt x="21949" y="6026"/>
                    </a:lnTo>
                    <a:lnTo>
                      <a:pt x="21740" y="6026"/>
                    </a:lnTo>
                    <a:lnTo>
                      <a:pt x="21594" y="6110"/>
                    </a:lnTo>
                    <a:lnTo>
                      <a:pt x="21489" y="5942"/>
                    </a:lnTo>
                    <a:lnTo>
                      <a:pt x="21342" y="5921"/>
                    </a:lnTo>
                    <a:lnTo>
                      <a:pt x="21217" y="5796"/>
                    </a:lnTo>
                    <a:lnTo>
                      <a:pt x="21070" y="5712"/>
                    </a:lnTo>
                    <a:lnTo>
                      <a:pt x="20966" y="5691"/>
                    </a:lnTo>
                    <a:lnTo>
                      <a:pt x="20694" y="5398"/>
                    </a:lnTo>
                    <a:lnTo>
                      <a:pt x="20485" y="5105"/>
                    </a:lnTo>
                    <a:lnTo>
                      <a:pt x="20380" y="5085"/>
                    </a:lnTo>
                    <a:lnTo>
                      <a:pt x="20254" y="4959"/>
                    </a:lnTo>
                    <a:lnTo>
                      <a:pt x="20129" y="4959"/>
                    </a:lnTo>
                    <a:lnTo>
                      <a:pt x="19773" y="4687"/>
                    </a:lnTo>
                    <a:lnTo>
                      <a:pt x="19627" y="4687"/>
                    </a:lnTo>
                    <a:lnTo>
                      <a:pt x="19438" y="4603"/>
                    </a:lnTo>
                    <a:lnTo>
                      <a:pt x="19334" y="4666"/>
                    </a:lnTo>
                    <a:lnTo>
                      <a:pt x="19187" y="4666"/>
                    </a:lnTo>
                    <a:lnTo>
                      <a:pt x="19083" y="4603"/>
                    </a:lnTo>
                    <a:lnTo>
                      <a:pt x="18978" y="4666"/>
                    </a:lnTo>
                    <a:lnTo>
                      <a:pt x="18915" y="4750"/>
                    </a:lnTo>
                    <a:lnTo>
                      <a:pt x="18832" y="4666"/>
                    </a:lnTo>
                    <a:lnTo>
                      <a:pt x="18685" y="4561"/>
                    </a:lnTo>
                    <a:lnTo>
                      <a:pt x="18685" y="4666"/>
                    </a:lnTo>
                    <a:lnTo>
                      <a:pt x="18602" y="4624"/>
                    </a:lnTo>
                    <a:lnTo>
                      <a:pt x="18581" y="4687"/>
                    </a:lnTo>
                    <a:lnTo>
                      <a:pt x="18581" y="4750"/>
                    </a:lnTo>
                    <a:lnTo>
                      <a:pt x="18476" y="4666"/>
                    </a:lnTo>
                    <a:lnTo>
                      <a:pt x="18455" y="4624"/>
                    </a:lnTo>
                    <a:lnTo>
                      <a:pt x="18371" y="4582"/>
                    </a:lnTo>
                    <a:lnTo>
                      <a:pt x="18371" y="4582"/>
                    </a:lnTo>
                    <a:lnTo>
                      <a:pt x="18392" y="4645"/>
                    </a:lnTo>
                    <a:lnTo>
                      <a:pt x="18371" y="4666"/>
                    </a:lnTo>
                    <a:lnTo>
                      <a:pt x="18183" y="4582"/>
                    </a:lnTo>
                    <a:lnTo>
                      <a:pt x="18141" y="4582"/>
                    </a:lnTo>
                    <a:lnTo>
                      <a:pt x="17995" y="4561"/>
                    </a:lnTo>
                    <a:lnTo>
                      <a:pt x="17702" y="4394"/>
                    </a:lnTo>
                    <a:lnTo>
                      <a:pt x="17555" y="4394"/>
                    </a:lnTo>
                    <a:lnTo>
                      <a:pt x="17555" y="4436"/>
                    </a:lnTo>
                    <a:lnTo>
                      <a:pt x="17597" y="4478"/>
                    </a:lnTo>
                    <a:lnTo>
                      <a:pt x="17555" y="4520"/>
                    </a:lnTo>
                    <a:lnTo>
                      <a:pt x="17472" y="4478"/>
                    </a:lnTo>
                    <a:lnTo>
                      <a:pt x="17451" y="4520"/>
                    </a:lnTo>
                    <a:lnTo>
                      <a:pt x="17430" y="4561"/>
                    </a:lnTo>
                    <a:lnTo>
                      <a:pt x="17325" y="4603"/>
                    </a:lnTo>
                    <a:lnTo>
                      <a:pt x="17262" y="4666"/>
                    </a:lnTo>
                    <a:lnTo>
                      <a:pt x="17241" y="4792"/>
                    </a:lnTo>
                    <a:lnTo>
                      <a:pt x="17200" y="4687"/>
                    </a:lnTo>
                    <a:lnTo>
                      <a:pt x="17158" y="4603"/>
                    </a:lnTo>
                    <a:lnTo>
                      <a:pt x="17116" y="4645"/>
                    </a:lnTo>
                    <a:lnTo>
                      <a:pt x="17116" y="4750"/>
                    </a:lnTo>
                    <a:lnTo>
                      <a:pt x="17011" y="4917"/>
                    </a:lnTo>
                    <a:lnTo>
                      <a:pt x="17011" y="5085"/>
                    </a:lnTo>
                    <a:lnTo>
                      <a:pt x="16990" y="4917"/>
                    </a:lnTo>
                    <a:lnTo>
                      <a:pt x="17011" y="4771"/>
                    </a:lnTo>
                    <a:lnTo>
                      <a:pt x="16990" y="4645"/>
                    </a:lnTo>
                    <a:lnTo>
                      <a:pt x="17032" y="4457"/>
                    </a:lnTo>
                    <a:lnTo>
                      <a:pt x="17095" y="4394"/>
                    </a:lnTo>
                    <a:lnTo>
                      <a:pt x="17032" y="4373"/>
                    </a:lnTo>
                    <a:lnTo>
                      <a:pt x="16928" y="4373"/>
                    </a:lnTo>
                    <a:lnTo>
                      <a:pt x="17053" y="4248"/>
                    </a:lnTo>
                    <a:lnTo>
                      <a:pt x="16907" y="4059"/>
                    </a:lnTo>
                    <a:lnTo>
                      <a:pt x="16823" y="3913"/>
                    </a:lnTo>
                    <a:lnTo>
                      <a:pt x="16739" y="3913"/>
                    </a:lnTo>
                    <a:lnTo>
                      <a:pt x="16614" y="3871"/>
                    </a:lnTo>
                    <a:lnTo>
                      <a:pt x="16530" y="3976"/>
                    </a:lnTo>
                    <a:lnTo>
                      <a:pt x="16467" y="4017"/>
                    </a:lnTo>
                    <a:lnTo>
                      <a:pt x="16425" y="3934"/>
                    </a:lnTo>
                    <a:lnTo>
                      <a:pt x="16384" y="3913"/>
                    </a:lnTo>
                    <a:lnTo>
                      <a:pt x="16363" y="3829"/>
                    </a:lnTo>
                    <a:lnTo>
                      <a:pt x="16279" y="3766"/>
                    </a:lnTo>
                    <a:lnTo>
                      <a:pt x="16195" y="3766"/>
                    </a:lnTo>
                    <a:lnTo>
                      <a:pt x="16153" y="3724"/>
                    </a:lnTo>
                    <a:lnTo>
                      <a:pt x="16070" y="3704"/>
                    </a:lnTo>
                    <a:lnTo>
                      <a:pt x="16007" y="3745"/>
                    </a:lnTo>
                    <a:lnTo>
                      <a:pt x="16007" y="3704"/>
                    </a:lnTo>
                    <a:lnTo>
                      <a:pt x="15965" y="3662"/>
                    </a:lnTo>
                    <a:lnTo>
                      <a:pt x="15902" y="3599"/>
                    </a:lnTo>
                    <a:lnTo>
                      <a:pt x="15840" y="3620"/>
                    </a:lnTo>
                    <a:lnTo>
                      <a:pt x="15693" y="3599"/>
                    </a:lnTo>
                    <a:lnTo>
                      <a:pt x="15526" y="3494"/>
                    </a:lnTo>
                    <a:lnTo>
                      <a:pt x="15463" y="3494"/>
                    </a:lnTo>
                    <a:lnTo>
                      <a:pt x="15442" y="3536"/>
                    </a:lnTo>
                    <a:lnTo>
                      <a:pt x="15337" y="3452"/>
                    </a:lnTo>
                    <a:lnTo>
                      <a:pt x="15254" y="3452"/>
                    </a:lnTo>
                    <a:lnTo>
                      <a:pt x="15233" y="3536"/>
                    </a:lnTo>
                    <a:lnTo>
                      <a:pt x="15170" y="3536"/>
                    </a:lnTo>
                    <a:lnTo>
                      <a:pt x="15149" y="3452"/>
                    </a:lnTo>
                    <a:lnTo>
                      <a:pt x="15024" y="3452"/>
                    </a:lnTo>
                    <a:lnTo>
                      <a:pt x="14919" y="3515"/>
                    </a:lnTo>
                    <a:lnTo>
                      <a:pt x="14856" y="3620"/>
                    </a:lnTo>
                    <a:lnTo>
                      <a:pt x="14856" y="3704"/>
                    </a:lnTo>
                    <a:lnTo>
                      <a:pt x="14731" y="3829"/>
                    </a:lnTo>
                    <a:lnTo>
                      <a:pt x="14584" y="3934"/>
                    </a:lnTo>
                    <a:lnTo>
                      <a:pt x="14375" y="4059"/>
                    </a:lnTo>
                    <a:lnTo>
                      <a:pt x="14270" y="4185"/>
                    </a:lnTo>
                    <a:lnTo>
                      <a:pt x="14208" y="4352"/>
                    </a:lnTo>
                    <a:lnTo>
                      <a:pt x="14187" y="4499"/>
                    </a:lnTo>
                    <a:lnTo>
                      <a:pt x="14124" y="4582"/>
                    </a:lnTo>
                    <a:lnTo>
                      <a:pt x="14019" y="4687"/>
                    </a:lnTo>
                    <a:lnTo>
                      <a:pt x="14019" y="4771"/>
                    </a:lnTo>
                    <a:lnTo>
                      <a:pt x="14061" y="4896"/>
                    </a:lnTo>
                    <a:lnTo>
                      <a:pt x="14019" y="5105"/>
                    </a:lnTo>
                    <a:lnTo>
                      <a:pt x="13998" y="4980"/>
                    </a:lnTo>
                    <a:lnTo>
                      <a:pt x="13915" y="4854"/>
                    </a:lnTo>
                    <a:lnTo>
                      <a:pt x="13915" y="4750"/>
                    </a:lnTo>
                    <a:lnTo>
                      <a:pt x="13998" y="4645"/>
                    </a:lnTo>
                    <a:lnTo>
                      <a:pt x="14103" y="4561"/>
                    </a:lnTo>
                    <a:lnTo>
                      <a:pt x="14082" y="4394"/>
                    </a:lnTo>
                    <a:lnTo>
                      <a:pt x="14124" y="4269"/>
                    </a:lnTo>
                    <a:lnTo>
                      <a:pt x="14124" y="4185"/>
                    </a:lnTo>
                    <a:lnTo>
                      <a:pt x="14061" y="4185"/>
                    </a:lnTo>
                    <a:lnTo>
                      <a:pt x="13915" y="4248"/>
                    </a:lnTo>
                    <a:lnTo>
                      <a:pt x="13768" y="4185"/>
                    </a:lnTo>
                    <a:lnTo>
                      <a:pt x="13643" y="4185"/>
                    </a:lnTo>
                    <a:lnTo>
                      <a:pt x="13538" y="4227"/>
                    </a:lnTo>
                    <a:lnTo>
                      <a:pt x="13454" y="4164"/>
                    </a:lnTo>
                    <a:lnTo>
                      <a:pt x="13538" y="4164"/>
                    </a:lnTo>
                    <a:lnTo>
                      <a:pt x="13643" y="4080"/>
                    </a:lnTo>
                    <a:lnTo>
                      <a:pt x="13747" y="4059"/>
                    </a:lnTo>
                    <a:lnTo>
                      <a:pt x="13915" y="4080"/>
                    </a:lnTo>
                    <a:lnTo>
                      <a:pt x="14019" y="4059"/>
                    </a:lnTo>
                    <a:lnTo>
                      <a:pt x="14103" y="3955"/>
                    </a:lnTo>
                    <a:lnTo>
                      <a:pt x="14166" y="3955"/>
                    </a:lnTo>
                    <a:lnTo>
                      <a:pt x="14208" y="4017"/>
                    </a:lnTo>
                    <a:lnTo>
                      <a:pt x="14270" y="3976"/>
                    </a:lnTo>
                    <a:lnTo>
                      <a:pt x="14375" y="3934"/>
                    </a:lnTo>
                    <a:lnTo>
                      <a:pt x="14521" y="3871"/>
                    </a:lnTo>
                    <a:lnTo>
                      <a:pt x="14521" y="3745"/>
                    </a:lnTo>
                    <a:lnTo>
                      <a:pt x="14689" y="3557"/>
                    </a:lnTo>
                    <a:lnTo>
                      <a:pt x="14689" y="3432"/>
                    </a:lnTo>
                    <a:lnTo>
                      <a:pt x="14731" y="3348"/>
                    </a:lnTo>
                    <a:lnTo>
                      <a:pt x="14731" y="3243"/>
                    </a:lnTo>
                    <a:lnTo>
                      <a:pt x="14584" y="3222"/>
                    </a:lnTo>
                    <a:lnTo>
                      <a:pt x="14438" y="3118"/>
                    </a:lnTo>
                    <a:lnTo>
                      <a:pt x="14333" y="3118"/>
                    </a:lnTo>
                    <a:lnTo>
                      <a:pt x="14187" y="3222"/>
                    </a:lnTo>
                    <a:lnTo>
                      <a:pt x="14061" y="3222"/>
                    </a:lnTo>
                    <a:lnTo>
                      <a:pt x="13852" y="3139"/>
                    </a:lnTo>
                    <a:lnTo>
                      <a:pt x="13643" y="3118"/>
                    </a:lnTo>
                    <a:lnTo>
                      <a:pt x="13475" y="3285"/>
                    </a:lnTo>
                    <a:lnTo>
                      <a:pt x="13475" y="3348"/>
                    </a:lnTo>
                    <a:lnTo>
                      <a:pt x="13538" y="3390"/>
                    </a:lnTo>
                    <a:lnTo>
                      <a:pt x="13559" y="3432"/>
                    </a:lnTo>
                    <a:lnTo>
                      <a:pt x="13475" y="3432"/>
                    </a:lnTo>
                    <a:lnTo>
                      <a:pt x="13433" y="3452"/>
                    </a:lnTo>
                    <a:lnTo>
                      <a:pt x="13371" y="3557"/>
                    </a:lnTo>
                    <a:lnTo>
                      <a:pt x="13350" y="3494"/>
                    </a:lnTo>
                    <a:lnTo>
                      <a:pt x="13287" y="3452"/>
                    </a:lnTo>
                    <a:lnTo>
                      <a:pt x="13161" y="3515"/>
                    </a:lnTo>
                    <a:lnTo>
                      <a:pt x="13036" y="3704"/>
                    </a:lnTo>
                    <a:lnTo>
                      <a:pt x="12848" y="3913"/>
                    </a:lnTo>
                    <a:lnTo>
                      <a:pt x="12973" y="3724"/>
                    </a:lnTo>
                    <a:lnTo>
                      <a:pt x="12973" y="3599"/>
                    </a:lnTo>
                    <a:lnTo>
                      <a:pt x="13015" y="3515"/>
                    </a:lnTo>
                    <a:lnTo>
                      <a:pt x="13015" y="3432"/>
                    </a:lnTo>
                    <a:lnTo>
                      <a:pt x="12952" y="3432"/>
                    </a:lnTo>
                    <a:lnTo>
                      <a:pt x="12848" y="3536"/>
                    </a:lnTo>
                    <a:lnTo>
                      <a:pt x="12806" y="3662"/>
                    </a:lnTo>
                    <a:lnTo>
                      <a:pt x="12743" y="3829"/>
                    </a:lnTo>
                    <a:lnTo>
                      <a:pt x="12638" y="3871"/>
                    </a:lnTo>
                    <a:lnTo>
                      <a:pt x="12722" y="3704"/>
                    </a:lnTo>
                    <a:lnTo>
                      <a:pt x="12743" y="3557"/>
                    </a:lnTo>
                    <a:lnTo>
                      <a:pt x="12952" y="3306"/>
                    </a:lnTo>
                    <a:lnTo>
                      <a:pt x="13015" y="3118"/>
                    </a:lnTo>
                    <a:lnTo>
                      <a:pt x="13078" y="3013"/>
                    </a:lnTo>
                    <a:lnTo>
                      <a:pt x="13182" y="2971"/>
                    </a:lnTo>
                    <a:lnTo>
                      <a:pt x="13329" y="2888"/>
                    </a:lnTo>
                    <a:lnTo>
                      <a:pt x="13392" y="2867"/>
                    </a:lnTo>
                    <a:lnTo>
                      <a:pt x="13496" y="2699"/>
                    </a:lnTo>
                    <a:lnTo>
                      <a:pt x="13768" y="2448"/>
                    </a:lnTo>
                    <a:lnTo>
                      <a:pt x="13789" y="2364"/>
                    </a:lnTo>
                    <a:lnTo>
                      <a:pt x="13852" y="2302"/>
                    </a:lnTo>
                    <a:lnTo>
                      <a:pt x="13789" y="2239"/>
                    </a:lnTo>
                    <a:lnTo>
                      <a:pt x="13810" y="2155"/>
                    </a:lnTo>
                    <a:lnTo>
                      <a:pt x="13852" y="2134"/>
                    </a:lnTo>
                    <a:lnTo>
                      <a:pt x="13852" y="2030"/>
                    </a:lnTo>
                    <a:lnTo>
                      <a:pt x="13747" y="1946"/>
                    </a:lnTo>
                    <a:lnTo>
                      <a:pt x="13601" y="1946"/>
                    </a:lnTo>
                    <a:lnTo>
                      <a:pt x="13580" y="1988"/>
                    </a:lnTo>
                    <a:lnTo>
                      <a:pt x="13538" y="1883"/>
                    </a:lnTo>
                    <a:lnTo>
                      <a:pt x="13454" y="1674"/>
                    </a:lnTo>
                    <a:lnTo>
                      <a:pt x="13329" y="1360"/>
                    </a:lnTo>
                    <a:lnTo>
                      <a:pt x="13224" y="1214"/>
                    </a:lnTo>
                    <a:lnTo>
                      <a:pt x="13140" y="1004"/>
                    </a:lnTo>
                    <a:lnTo>
                      <a:pt x="13140" y="879"/>
                    </a:lnTo>
                    <a:lnTo>
                      <a:pt x="13120" y="732"/>
                    </a:lnTo>
                    <a:lnTo>
                      <a:pt x="13057" y="691"/>
                    </a:lnTo>
                    <a:lnTo>
                      <a:pt x="13036" y="586"/>
                    </a:lnTo>
                    <a:lnTo>
                      <a:pt x="12952" y="460"/>
                    </a:lnTo>
                    <a:lnTo>
                      <a:pt x="12931" y="481"/>
                    </a:lnTo>
                    <a:lnTo>
                      <a:pt x="12931" y="565"/>
                    </a:lnTo>
                    <a:lnTo>
                      <a:pt x="12868" y="628"/>
                    </a:lnTo>
                    <a:lnTo>
                      <a:pt x="12743" y="711"/>
                    </a:lnTo>
                    <a:lnTo>
                      <a:pt x="12701" y="795"/>
                    </a:lnTo>
                    <a:lnTo>
                      <a:pt x="12555" y="984"/>
                    </a:lnTo>
                    <a:lnTo>
                      <a:pt x="12408" y="1151"/>
                    </a:lnTo>
                    <a:lnTo>
                      <a:pt x="12408" y="1256"/>
                    </a:lnTo>
                    <a:lnTo>
                      <a:pt x="12303" y="1507"/>
                    </a:lnTo>
                    <a:lnTo>
                      <a:pt x="12199" y="1653"/>
                    </a:lnTo>
                    <a:lnTo>
                      <a:pt x="12115" y="1779"/>
                    </a:lnTo>
                    <a:lnTo>
                      <a:pt x="12011" y="1820"/>
                    </a:lnTo>
                    <a:lnTo>
                      <a:pt x="11969" y="1862"/>
                    </a:lnTo>
                    <a:lnTo>
                      <a:pt x="11927" y="1967"/>
                    </a:lnTo>
                    <a:lnTo>
                      <a:pt x="11822" y="2051"/>
                    </a:lnTo>
                    <a:lnTo>
                      <a:pt x="11759" y="2030"/>
                    </a:lnTo>
                    <a:lnTo>
                      <a:pt x="11759" y="1862"/>
                    </a:lnTo>
                    <a:lnTo>
                      <a:pt x="11697" y="1841"/>
                    </a:lnTo>
                    <a:lnTo>
                      <a:pt x="11676" y="1779"/>
                    </a:lnTo>
                    <a:lnTo>
                      <a:pt x="11613" y="1779"/>
                    </a:lnTo>
                    <a:lnTo>
                      <a:pt x="11550" y="1820"/>
                    </a:lnTo>
                    <a:lnTo>
                      <a:pt x="11487" y="1883"/>
                    </a:lnTo>
                    <a:lnTo>
                      <a:pt x="11383" y="1862"/>
                    </a:lnTo>
                    <a:lnTo>
                      <a:pt x="11299" y="1779"/>
                    </a:lnTo>
                    <a:lnTo>
                      <a:pt x="11299" y="1737"/>
                    </a:lnTo>
                    <a:lnTo>
                      <a:pt x="11278" y="1716"/>
                    </a:lnTo>
                    <a:lnTo>
                      <a:pt x="11257" y="1611"/>
                    </a:lnTo>
                    <a:lnTo>
                      <a:pt x="11236" y="1548"/>
                    </a:lnTo>
                    <a:lnTo>
                      <a:pt x="11153" y="1528"/>
                    </a:lnTo>
                    <a:lnTo>
                      <a:pt x="11048" y="1423"/>
                    </a:lnTo>
                    <a:lnTo>
                      <a:pt x="10881" y="1423"/>
                    </a:lnTo>
                    <a:lnTo>
                      <a:pt x="10776" y="1465"/>
                    </a:lnTo>
                    <a:lnTo>
                      <a:pt x="10546" y="1465"/>
                    </a:lnTo>
                    <a:lnTo>
                      <a:pt x="10420" y="1444"/>
                    </a:lnTo>
                    <a:lnTo>
                      <a:pt x="10316" y="1528"/>
                    </a:lnTo>
                    <a:lnTo>
                      <a:pt x="10295" y="1632"/>
                    </a:lnTo>
                    <a:lnTo>
                      <a:pt x="10399" y="1737"/>
                    </a:lnTo>
                    <a:lnTo>
                      <a:pt x="10420" y="1820"/>
                    </a:lnTo>
                    <a:lnTo>
                      <a:pt x="10462" y="1946"/>
                    </a:lnTo>
                    <a:lnTo>
                      <a:pt x="10441" y="1988"/>
                    </a:lnTo>
                    <a:lnTo>
                      <a:pt x="10337" y="1988"/>
                    </a:lnTo>
                    <a:lnTo>
                      <a:pt x="10190" y="1946"/>
                    </a:lnTo>
                    <a:lnTo>
                      <a:pt x="10148" y="1925"/>
                    </a:lnTo>
                    <a:lnTo>
                      <a:pt x="9918" y="1925"/>
                    </a:lnTo>
                    <a:lnTo>
                      <a:pt x="9814" y="1946"/>
                    </a:lnTo>
                    <a:lnTo>
                      <a:pt x="9772" y="1883"/>
                    </a:lnTo>
                    <a:lnTo>
                      <a:pt x="9604" y="1883"/>
                    </a:lnTo>
                    <a:lnTo>
                      <a:pt x="9479" y="1946"/>
                    </a:lnTo>
                    <a:lnTo>
                      <a:pt x="9395" y="2134"/>
                    </a:lnTo>
                    <a:lnTo>
                      <a:pt x="9165" y="2134"/>
                    </a:lnTo>
                    <a:lnTo>
                      <a:pt x="9039" y="2155"/>
                    </a:lnTo>
                    <a:lnTo>
                      <a:pt x="8998" y="2197"/>
                    </a:lnTo>
                    <a:lnTo>
                      <a:pt x="8935" y="2302"/>
                    </a:lnTo>
                    <a:lnTo>
                      <a:pt x="8788" y="2302"/>
                    </a:lnTo>
                    <a:lnTo>
                      <a:pt x="8767" y="2281"/>
                    </a:lnTo>
                    <a:lnTo>
                      <a:pt x="8684" y="2302"/>
                    </a:lnTo>
                    <a:lnTo>
                      <a:pt x="8621" y="2385"/>
                    </a:lnTo>
                    <a:lnTo>
                      <a:pt x="8537" y="2364"/>
                    </a:lnTo>
                    <a:lnTo>
                      <a:pt x="8307" y="2176"/>
                    </a:lnTo>
                    <a:lnTo>
                      <a:pt x="8223" y="2072"/>
                    </a:lnTo>
                    <a:lnTo>
                      <a:pt x="8223" y="1988"/>
                    </a:lnTo>
                    <a:lnTo>
                      <a:pt x="8098" y="1862"/>
                    </a:lnTo>
                    <a:lnTo>
                      <a:pt x="7993" y="1758"/>
                    </a:lnTo>
                    <a:lnTo>
                      <a:pt x="7993" y="1653"/>
                    </a:lnTo>
                    <a:lnTo>
                      <a:pt x="8014" y="1569"/>
                    </a:lnTo>
                    <a:lnTo>
                      <a:pt x="7993" y="1528"/>
                    </a:lnTo>
                    <a:lnTo>
                      <a:pt x="8014" y="1423"/>
                    </a:lnTo>
                    <a:lnTo>
                      <a:pt x="8056" y="1339"/>
                    </a:lnTo>
                    <a:lnTo>
                      <a:pt x="8056" y="1214"/>
                    </a:lnTo>
                    <a:lnTo>
                      <a:pt x="8161" y="1025"/>
                    </a:lnTo>
                    <a:lnTo>
                      <a:pt x="8202" y="879"/>
                    </a:lnTo>
                    <a:lnTo>
                      <a:pt x="8307" y="732"/>
                    </a:lnTo>
                    <a:lnTo>
                      <a:pt x="8307" y="691"/>
                    </a:lnTo>
                    <a:lnTo>
                      <a:pt x="8202" y="691"/>
                    </a:lnTo>
                    <a:lnTo>
                      <a:pt x="8140" y="607"/>
                    </a:lnTo>
                    <a:lnTo>
                      <a:pt x="8119" y="523"/>
                    </a:lnTo>
                    <a:lnTo>
                      <a:pt x="7993" y="523"/>
                    </a:lnTo>
                    <a:lnTo>
                      <a:pt x="7889" y="481"/>
                    </a:lnTo>
                    <a:lnTo>
                      <a:pt x="7930" y="398"/>
                    </a:lnTo>
                    <a:lnTo>
                      <a:pt x="8014" y="293"/>
                    </a:lnTo>
                    <a:lnTo>
                      <a:pt x="8014" y="147"/>
                    </a:lnTo>
                    <a:lnTo>
                      <a:pt x="7910" y="0"/>
                    </a:lnTo>
                    <a:lnTo>
                      <a:pt x="7784" y="0"/>
                    </a:lnTo>
                    <a:lnTo>
                      <a:pt x="7721" y="63"/>
                    </a:lnTo>
                    <a:lnTo>
                      <a:pt x="767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grpSp>
        <p:grpSp>
          <p:nvGrpSpPr>
            <p:cNvPr id="894" name="Google Shape;894;p27"/>
            <p:cNvGrpSpPr/>
            <p:nvPr/>
          </p:nvGrpSpPr>
          <p:grpSpPr>
            <a:xfrm>
              <a:off x="-3462336" y="4202045"/>
              <a:ext cx="155145" cy="616222"/>
              <a:chOff x="2680375" y="3423800"/>
              <a:chExt cx="182975" cy="761050"/>
            </a:xfrm>
          </p:grpSpPr>
          <p:sp>
            <p:nvSpPr>
              <p:cNvPr id="895" name="Google Shape;895;p27"/>
              <p:cNvSpPr/>
              <p:nvPr/>
            </p:nvSpPr>
            <p:spPr>
              <a:xfrm>
                <a:off x="2698650" y="3423800"/>
                <a:ext cx="164700" cy="703875"/>
              </a:xfrm>
              <a:custGeom>
                <a:avLst/>
                <a:gdLst/>
                <a:ahLst/>
                <a:cxnLst/>
                <a:rect l="l" t="t" r="r" b="b"/>
                <a:pathLst>
                  <a:path w="6588" h="28155" extrusionOk="0">
                    <a:moveTo>
                      <a:pt x="319" y="4568"/>
                    </a:moveTo>
                    <a:lnTo>
                      <a:pt x="107" y="1274"/>
                    </a:lnTo>
                    <a:lnTo>
                      <a:pt x="319" y="0"/>
                    </a:lnTo>
                    <a:lnTo>
                      <a:pt x="6588" y="4356"/>
                    </a:lnTo>
                    <a:lnTo>
                      <a:pt x="4994" y="7331"/>
                    </a:lnTo>
                    <a:lnTo>
                      <a:pt x="1913" y="16149"/>
                    </a:lnTo>
                    <a:lnTo>
                      <a:pt x="2656" y="24330"/>
                    </a:lnTo>
                    <a:lnTo>
                      <a:pt x="4144" y="28155"/>
                    </a:lnTo>
                    <a:lnTo>
                      <a:pt x="1700" y="27836"/>
                    </a:lnTo>
                    <a:lnTo>
                      <a:pt x="532" y="25605"/>
                    </a:lnTo>
                    <a:lnTo>
                      <a:pt x="1063" y="22736"/>
                    </a:lnTo>
                    <a:lnTo>
                      <a:pt x="0" y="17530"/>
                    </a:lnTo>
                    <a:lnTo>
                      <a:pt x="638" y="14024"/>
                    </a:lnTo>
                    <a:lnTo>
                      <a:pt x="213" y="11793"/>
                    </a:lnTo>
                    <a:lnTo>
                      <a:pt x="744" y="7756"/>
                    </a:lnTo>
                    <a:close/>
                  </a:path>
                </a:pathLst>
              </a:custGeom>
              <a:solidFill>
                <a:schemeClr val="dk2"/>
              </a:solidFill>
              <a:ln>
                <a:noFill/>
              </a:ln>
            </p:spPr>
          </p:sp>
          <p:sp>
            <p:nvSpPr>
              <p:cNvPr id="896" name="Google Shape;896;p27"/>
              <p:cNvSpPr/>
              <p:nvPr/>
            </p:nvSpPr>
            <p:spPr>
              <a:xfrm>
                <a:off x="2680375" y="3510050"/>
                <a:ext cx="137075" cy="674800"/>
              </a:xfrm>
              <a:custGeom>
                <a:avLst/>
                <a:gdLst/>
                <a:ahLst/>
                <a:cxnLst/>
                <a:rect l="l" t="t" r="r" b="b"/>
                <a:pathLst>
                  <a:path w="5483" h="26992" extrusionOk="0">
                    <a:moveTo>
                      <a:pt x="984" y="23016"/>
                    </a:moveTo>
                    <a:lnTo>
                      <a:pt x="984" y="23121"/>
                    </a:lnTo>
                    <a:lnTo>
                      <a:pt x="1026" y="23058"/>
                    </a:lnTo>
                    <a:lnTo>
                      <a:pt x="1088" y="23016"/>
                    </a:lnTo>
                    <a:close/>
                    <a:moveTo>
                      <a:pt x="1047" y="0"/>
                    </a:moveTo>
                    <a:lnTo>
                      <a:pt x="984" y="105"/>
                    </a:lnTo>
                    <a:lnTo>
                      <a:pt x="963" y="209"/>
                    </a:lnTo>
                    <a:lnTo>
                      <a:pt x="1068" y="314"/>
                    </a:lnTo>
                    <a:lnTo>
                      <a:pt x="1005" y="419"/>
                    </a:lnTo>
                    <a:lnTo>
                      <a:pt x="900" y="502"/>
                    </a:lnTo>
                    <a:lnTo>
                      <a:pt x="837" y="461"/>
                    </a:lnTo>
                    <a:lnTo>
                      <a:pt x="691" y="544"/>
                    </a:lnTo>
                    <a:lnTo>
                      <a:pt x="565" y="628"/>
                    </a:lnTo>
                    <a:lnTo>
                      <a:pt x="628" y="670"/>
                    </a:lnTo>
                    <a:lnTo>
                      <a:pt x="628" y="837"/>
                    </a:lnTo>
                    <a:lnTo>
                      <a:pt x="586" y="963"/>
                    </a:lnTo>
                    <a:lnTo>
                      <a:pt x="628" y="1130"/>
                    </a:lnTo>
                    <a:lnTo>
                      <a:pt x="733" y="1549"/>
                    </a:lnTo>
                    <a:lnTo>
                      <a:pt x="733" y="1695"/>
                    </a:lnTo>
                    <a:lnTo>
                      <a:pt x="691" y="1800"/>
                    </a:lnTo>
                    <a:lnTo>
                      <a:pt x="649" y="1883"/>
                    </a:lnTo>
                    <a:lnTo>
                      <a:pt x="691" y="2093"/>
                    </a:lnTo>
                    <a:lnTo>
                      <a:pt x="775" y="2302"/>
                    </a:lnTo>
                    <a:lnTo>
                      <a:pt x="858" y="2490"/>
                    </a:lnTo>
                    <a:lnTo>
                      <a:pt x="858" y="2762"/>
                    </a:lnTo>
                    <a:lnTo>
                      <a:pt x="837" y="2846"/>
                    </a:lnTo>
                    <a:lnTo>
                      <a:pt x="796" y="2909"/>
                    </a:lnTo>
                    <a:lnTo>
                      <a:pt x="837" y="3327"/>
                    </a:lnTo>
                    <a:lnTo>
                      <a:pt x="837" y="3432"/>
                    </a:lnTo>
                    <a:lnTo>
                      <a:pt x="754" y="3474"/>
                    </a:lnTo>
                    <a:lnTo>
                      <a:pt x="670" y="3536"/>
                    </a:lnTo>
                    <a:lnTo>
                      <a:pt x="670" y="3766"/>
                    </a:lnTo>
                    <a:lnTo>
                      <a:pt x="691" y="3829"/>
                    </a:lnTo>
                    <a:lnTo>
                      <a:pt x="775" y="3766"/>
                    </a:lnTo>
                    <a:lnTo>
                      <a:pt x="837" y="3829"/>
                    </a:lnTo>
                    <a:lnTo>
                      <a:pt x="754" y="3892"/>
                    </a:lnTo>
                    <a:lnTo>
                      <a:pt x="754" y="4499"/>
                    </a:lnTo>
                    <a:lnTo>
                      <a:pt x="837" y="4729"/>
                    </a:lnTo>
                    <a:lnTo>
                      <a:pt x="858" y="4917"/>
                    </a:lnTo>
                    <a:lnTo>
                      <a:pt x="837" y="5064"/>
                    </a:lnTo>
                    <a:lnTo>
                      <a:pt x="733" y="5231"/>
                    </a:lnTo>
                    <a:lnTo>
                      <a:pt x="733" y="5399"/>
                    </a:lnTo>
                    <a:lnTo>
                      <a:pt x="837" y="5566"/>
                    </a:lnTo>
                    <a:lnTo>
                      <a:pt x="796" y="5712"/>
                    </a:lnTo>
                    <a:lnTo>
                      <a:pt x="796" y="5984"/>
                    </a:lnTo>
                    <a:lnTo>
                      <a:pt x="754" y="6089"/>
                    </a:lnTo>
                    <a:lnTo>
                      <a:pt x="754" y="6256"/>
                    </a:lnTo>
                    <a:lnTo>
                      <a:pt x="775" y="6340"/>
                    </a:lnTo>
                    <a:lnTo>
                      <a:pt x="775" y="6403"/>
                    </a:lnTo>
                    <a:lnTo>
                      <a:pt x="670" y="6570"/>
                    </a:lnTo>
                    <a:lnTo>
                      <a:pt x="670" y="6717"/>
                    </a:lnTo>
                    <a:lnTo>
                      <a:pt x="628" y="6821"/>
                    </a:lnTo>
                    <a:lnTo>
                      <a:pt x="649" y="7010"/>
                    </a:lnTo>
                    <a:lnTo>
                      <a:pt x="628" y="7093"/>
                    </a:lnTo>
                    <a:lnTo>
                      <a:pt x="524" y="7303"/>
                    </a:lnTo>
                    <a:lnTo>
                      <a:pt x="524" y="7407"/>
                    </a:lnTo>
                    <a:lnTo>
                      <a:pt x="628" y="7554"/>
                    </a:lnTo>
                    <a:lnTo>
                      <a:pt x="649" y="7721"/>
                    </a:lnTo>
                    <a:lnTo>
                      <a:pt x="733" y="7826"/>
                    </a:lnTo>
                    <a:lnTo>
                      <a:pt x="649" y="7867"/>
                    </a:lnTo>
                    <a:lnTo>
                      <a:pt x="586" y="8014"/>
                    </a:lnTo>
                    <a:lnTo>
                      <a:pt x="670" y="8119"/>
                    </a:lnTo>
                    <a:lnTo>
                      <a:pt x="586" y="8202"/>
                    </a:lnTo>
                    <a:lnTo>
                      <a:pt x="524" y="8244"/>
                    </a:lnTo>
                    <a:lnTo>
                      <a:pt x="524" y="8391"/>
                    </a:lnTo>
                    <a:lnTo>
                      <a:pt x="544" y="8537"/>
                    </a:lnTo>
                    <a:lnTo>
                      <a:pt x="544" y="8663"/>
                    </a:lnTo>
                    <a:lnTo>
                      <a:pt x="670" y="8997"/>
                    </a:lnTo>
                    <a:lnTo>
                      <a:pt x="670" y="9186"/>
                    </a:lnTo>
                    <a:lnTo>
                      <a:pt x="628" y="9228"/>
                    </a:lnTo>
                    <a:lnTo>
                      <a:pt x="628" y="9332"/>
                    </a:lnTo>
                    <a:lnTo>
                      <a:pt x="754" y="9520"/>
                    </a:lnTo>
                    <a:lnTo>
                      <a:pt x="754" y="9730"/>
                    </a:lnTo>
                    <a:lnTo>
                      <a:pt x="733" y="9855"/>
                    </a:lnTo>
                    <a:lnTo>
                      <a:pt x="733" y="9918"/>
                    </a:lnTo>
                    <a:lnTo>
                      <a:pt x="754" y="10023"/>
                    </a:lnTo>
                    <a:lnTo>
                      <a:pt x="733" y="10106"/>
                    </a:lnTo>
                    <a:lnTo>
                      <a:pt x="691" y="10211"/>
                    </a:lnTo>
                    <a:lnTo>
                      <a:pt x="733" y="10253"/>
                    </a:lnTo>
                    <a:lnTo>
                      <a:pt x="858" y="10441"/>
                    </a:lnTo>
                    <a:lnTo>
                      <a:pt x="879" y="10546"/>
                    </a:lnTo>
                    <a:lnTo>
                      <a:pt x="837" y="10650"/>
                    </a:lnTo>
                    <a:lnTo>
                      <a:pt x="754" y="10692"/>
                    </a:lnTo>
                    <a:lnTo>
                      <a:pt x="670" y="10860"/>
                    </a:lnTo>
                    <a:lnTo>
                      <a:pt x="670" y="10901"/>
                    </a:lnTo>
                    <a:lnTo>
                      <a:pt x="733" y="10964"/>
                    </a:lnTo>
                    <a:lnTo>
                      <a:pt x="670" y="11090"/>
                    </a:lnTo>
                    <a:lnTo>
                      <a:pt x="586" y="11173"/>
                    </a:lnTo>
                    <a:lnTo>
                      <a:pt x="586" y="11278"/>
                    </a:lnTo>
                    <a:lnTo>
                      <a:pt x="565" y="11466"/>
                    </a:lnTo>
                    <a:lnTo>
                      <a:pt x="524" y="11571"/>
                    </a:lnTo>
                    <a:lnTo>
                      <a:pt x="524" y="11676"/>
                    </a:lnTo>
                    <a:lnTo>
                      <a:pt x="482" y="11717"/>
                    </a:lnTo>
                    <a:lnTo>
                      <a:pt x="482" y="11843"/>
                    </a:lnTo>
                    <a:lnTo>
                      <a:pt x="419" y="11927"/>
                    </a:lnTo>
                    <a:lnTo>
                      <a:pt x="419" y="11989"/>
                    </a:lnTo>
                    <a:lnTo>
                      <a:pt x="461" y="12052"/>
                    </a:lnTo>
                    <a:lnTo>
                      <a:pt x="377" y="12157"/>
                    </a:lnTo>
                    <a:lnTo>
                      <a:pt x="377" y="12324"/>
                    </a:lnTo>
                    <a:lnTo>
                      <a:pt x="377" y="12429"/>
                    </a:lnTo>
                    <a:lnTo>
                      <a:pt x="314" y="12471"/>
                    </a:lnTo>
                    <a:lnTo>
                      <a:pt x="314" y="12575"/>
                    </a:lnTo>
                    <a:lnTo>
                      <a:pt x="272" y="12659"/>
                    </a:lnTo>
                    <a:lnTo>
                      <a:pt x="272" y="12743"/>
                    </a:lnTo>
                    <a:lnTo>
                      <a:pt x="314" y="12847"/>
                    </a:lnTo>
                    <a:lnTo>
                      <a:pt x="314" y="12952"/>
                    </a:lnTo>
                    <a:lnTo>
                      <a:pt x="231" y="13057"/>
                    </a:lnTo>
                    <a:lnTo>
                      <a:pt x="147" y="13057"/>
                    </a:lnTo>
                    <a:lnTo>
                      <a:pt x="63" y="12994"/>
                    </a:lnTo>
                    <a:lnTo>
                      <a:pt x="0" y="13015"/>
                    </a:lnTo>
                    <a:lnTo>
                      <a:pt x="0" y="13098"/>
                    </a:lnTo>
                    <a:lnTo>
                      <a:pt x="21" y="13224"/>
                    </a:lnTo>
                    <a:lnTo>
                      <a:pt x="21" y="13412"/>
                    </a:lnTo>
                    <a:lnTo>
                      <a:pt x="105" y="13517"/>
                    </a:lnTo>
                    <a:lnTo>
                      <a:pt x="231" y="13621"/>
                    </a:lnTo>
                    <a:lnTo>
                      <a:pt x="252" y="13747"/>
                    </a:lnTo>
                    <a:lnTo>
                      <a:pt x="231" y="13914"/>
                    </a:lnTo>
                    <a:lnTo>
                      <a:pt x="398" y="14228"/>
                    </a:lnTo>
                    <a:lnTo>
                      <a:pt x="440" y="14312"/>
                    </a:lnTo>
                    <a:lnTo>
                      <a:pt x="524" y="14375"/>
                    </a:lnTo>
                    <a:lnTo>
                      <a:pt x="524" y="14563"/>
                    </a:lnTo>
                    <a:lnTo>
                      <a:pt x="461" y="14835"/>
                    </a:lnTo>
                    <a:lnTo>
                      <a:pt x="419" y="14856"/>
                    </a:lnTo>
                    <a:lnTo>
                      <a:pt x="440" y="14940"/>
                    </a:lnTo>
                    <a:lnTo>
                      <a:pt x="419" y="15002"/>
                    </a:lnTo>
                    <a:lnTo>
                      <a:pt x="356" y="14982"/>
                    </a:lnTo>
                    <a:lnTo>
                      <a:pt x="314" y="14982"/>
                    </a:lnTo>
                    <a:lnTo>
                      <a:pt x="272" y="15086"/>
                    </a:lnTo>
                    <a:lnTo>
                      <a:pt x="314" y="15191"/>
                    </a:lnTo>
                    <a:lnTo>
                      <a:pt x="377" y="15254"/>
                    </a:lnTo>
                    <a:lnTo>
                      <a:pt x="335" y="15484"/>
                    </a:lnTo>
                    <a:lnTo>
                      <a:pt x="356" y="15588"/>
                    </a:lnTo>
                    <a:lnTo>
                      <a:pt x="314" y="15672"/>
                    </a:lnTo>
                    <a:lnTo>
                      <a:pt x="356" y="15714"/>
                    </a:lnTo>
                    <a:lnTo>
                      <a:pt x="335" y="15798"/>
                    </a:lnTo>
                    <a:lnTo>
                      <a:pt x="314" y="15818"/>
                    </a:lnTo>
                    <a:lnTo>
                      <a:pt x="335" y="15881"/>
                    </a:lnTo>
                    <a:lnTo>
                      <a:pt x="524" y="16153"/>
                    </a:lnTo>
                    <a:lnTo>
                      <a:pt x="565" y="16216"/>
                    </a:lnTo>
                    <a:lnTo>
                      <a:pt x="565" y="16362"/>
                    </a:lnTo>
                    <a:lnTo>
                      <a:pt x="524" y="16342"/>
                    </a:lnTo>
                    <a:lnTo>
                      <a:pt x="377" y="16342"/>
                    </a:lnTo>
                    <a:lnTo>
                      <a:pt x="314" y="16425"/>
                    </a:lnTo>
                    <a:lnTo>
                      <a:pt x="314" y="16467"/>
                    </a:lnTo>
                    <a:lnTo>
                      <a:pt x="356" y="16530"/>
                    </a:lnTo>
                    <a:lnTo>
                      <a:pt x="356" y="16614"/>
                    </a:lnTo>
                    <a:lnTo>
                      <a:pt x="314" y="16655"/>
                    </a:lnTo>
                    <a:lnTo>
                      <a:pt x="272" y="16739"/>
                    </a:lnTo>
                    <a:lnTo>
                      <a:pt x="314" y="16823"/>
                    </a:lnTo>
                    <a:lnTo>
                      <a:pt x="335" y="16844"/>
                    </a:lnTo>
                    <a:lnTo>
                      <a:pt x="377" y="16969"/>
                    </a:lnTo>
                    <a:lnTo>
                      <a:pt x="419" y="17304"/>
                    </a:lnTo>
                    <a:lnTo>
                      <a:pt x="356" y="17451"/>
                    </a:lnTo>
                    <a:lnTo>
                      <a:pt x="482" y="17492"/>
                    </a:lnTo>
                    <a:lnTo>
                      <a:pt x="670" y="17471"/>
                    </a:lnTo>
                    <a:lnTo>
                      <a:pt x="670" y="17409"/>
                    </a:lnTo>
                    <a:lnTo>
                      <a:pt x="670" y="17283"/>
                    </a:lnTo>
                    <a:lnTo>
                      <a:pt x="733" y="17199"/>
                    </a:lnTo>
                    <a:lnTo>
                      <a:pt x="837" y="17241"/>
                    </a:lnTo>
                    <a:lnTo>
                      <a:pt x="858" y="17199"/>
                    </a:lnTo>
                    <a:lnTo>
                      <a:pt x="733" y="17095"/>
                    </a:lnTo>
                    <a:lnTo>
                      <a:pt x="775" y="17053"/>
                    </a:lnTo>
                    <a:lnTo>
                      <a:pt x="649" y="16927"/>
                    </a:lnTo>
                    <a:lnTo>
                      <a:pt x="649" y="16844"/>
                    </a:lnTo>
                    <a:lnTo>
                      <a:pt x="733" y="16844"/>
                    </a:lnTo>
                    <a:lnTo>
                      <a:pt x="837" y="16886"/>
                    </a:lnTo>
                    <a:lnTo>
                      <a:pt x="837" y="16865"/>
                    </a:lnTo>
                    <a:lnTo>
                      <a:pt x="775" y="16823"/>
                    </a:lnTo>
                    <a:lnTo>
                      <a:pt x="649" y="16718"/>
                    </a:lnTo>
                    <a:lnTo>
                      <a:pt x="775" y="16739"/>
                    </a:lnTo>
                    <a:lnTo>
                      <a:pt x="775" y="16634"/>
                    </a:lnTo>
                    <a:lnTo>
                      <a:pt x="754" y="16572"/>
                    </a:lnTo>
                    <a:lnTo>
                      <a:pt x="754" y="16425"/>
                    </a:lnTo>
                    <a:lnTo>
                      <a:pt x="733" y="16362"/>
                    </a:lnTo>
                    <a:cubicBezTo>
                      <a:pt x="733" y="16321"/>
                      <a:pt x="754" y="16258"/>
                      <a:pt x="775" y="16237"/>
                    </a:cubicBezTo>
                    <a:lnTo>
                      <a:pt x="837" y="16258"/>
                    </a:lnTo>
                    <a:lnTo>
                      <a:pt x="879" y="16237"/>
                    </a:lnTo>
                    <a:cubicBezTo>
                      <a:pt x="879" y="16342"/>
                      <a:pt x="900" y="16467"/>
                      <a:pt x="900" y="16572"/>
                    </a:cubicBezTo>
                    <a:lnTo>
                      <a:pt x="1068" y="17764"/>
                    </a:lnTo>
                    <a:lnTo>
                      <a:pt x="1047" y="17785"/>
                    </a:lnTo>
                    <a:lnTo>
                      <a:pt x="1068" y="17869"/>
                    </a:lnTo>
                    <a:lnTo>
                      <a:pt x="1068" y="18036"/>
                    </a:lnTo>
                    <a:lnTo>
                      <a:pt x="1005" y="18078"/>
                    </a:lnTo>
                    <a:lnTo>
                      <a:pt x="1047" y="18120"/>
                    </a:lnTo>
                    <a:lnTo>
                      <a:pt x="1047" y="18287"/>
                    </a:lnTo>
                    <a:lnTo>
                      <a:pt x="1005" y="18350"/>
                    </a:lnTo>
                    <a:lnTo>
                      <a:pt x="1047" y="18434"/>
                    </a:lnTo>
                    <a:lnTo>
                      <a:pt x="1047" y="18455"/>
                    </a:lnTo>
                    <a:cubicBezTo>
                      <a:pt x="1047" y="18643"/>
                      <a:pt x="1005" y="18852"/>
                      <a:pt x="963" y="19041"/>
                    </a:cubicBezTo>
                    <a:cubicBezTo>
                      <a:pt x="921" y="19187"/>
                      <a:pt x="900" y="19334"/>
                      <a:pt x="858" y="19459"/>
                    </a:cubicBezTo>
                    <a:lnTo>
                      <a:pt x="796" y="19480"/>
                    </a:lnTo>
                    <a:lnTo>
                      <a:pt x="691" y="19564"/>
                    </a:lnTo>
                    <a:lnTo>
                      <a:pt x="649" y="19564"/>
                    </a:lnTo>
                    <a:lnTo>
                      <a:pt x="649" y="19501"/>
                    </a:lnTo>
                    <a:lnTo>
                      <a:pt x="754" y="19480"/>
                    </a:lnTo>
                    <a:lnTo>
                      <a:pt x="837" y="19438"/>
                    </a:lnTo>
                    <a:lnTo>
                      <a:pt x="837" y="19271"/>
                    </a:lnTo>
                    <a:lnTo>
                      <a:pt x="775" y="19250"/>
                    </a:lnTo>
                    <a:lnTo>
                      <a:pt x="670" y="19292"/>
                    </a:lnTo>
                    <a:lnTo>
                      <a:pt x="461" y="19292"/>
                    </a:lnTo>
                    <a:lnTo>
                      <a:pt x="377" y="19271"/>
                    </a:lnTo>
                    <a:lnTo>
                      <a:pt x="293" y="19292"/>
                    </a:lnTo>
                    <a:lnTo>
                      <a:pt x="293" y="19375"/>
                    </a:lnTo>
                    <a:lnTo>
                      <a:pt x="356" y="19501"/>
                    </a:lnTo>
                    <a:lnTo>
                      <a:pt x="398" y="19501"/>
                    </a:lnTo>
                    <a:lnTo>
                      <a:pt x="440" y="19585"/>
                    </a:lnTo>
                    <a:lnTo>
                      <a:pt x="356" y="19585"/>
                    </a:lnTo>
                    <a:lnTo>
                      <a:pt x="335" y="19689"/>
                    </a:lnTo>
                    <a:lnTo>
                      <a:pt x="252" y="19752"/>
                    </a:lnTo>
                    <a:lnTo>
                      <a:pt x="189" y="19857"/>
                    </a:lnTo>
                    <a:lnTo>
                      <a:pt x="42" y="19919"/>
                    </a:lnTo>
                    <a:lnTo>
                      <a:pt x="42" y="20003"/>
                    </a:lnTo>
                    <a:lnTo>
                      <a:pt x="189" y="20192"/>
                    </a:lnTo>
                    <a:lnTo>
                      <a:pt x="272" y="20192"/>
                    </a:lnTo>
                    <a:lnTo>
                      <a:pt x="335" y="20129"/>
                    </a:lnTo>
                    <a:lnTo>
                      <a:pt x="335" y="20066"/>
                    </a:lnTo>
                    <a:lnTo>
                      <a:pt x="231" y="20024"/>
                    </a:lnTo>
                    <a:lnTo>
                      <a:pt x="231" y="19982"/>
                    </a:lnTo>
                    <a:lnTo>
                      <a:pt x="272" y="19878"/>
                    </a:lnTo>
                    <a:lnTo>
                      <a:pt x="440" y="19878"/>
                    </a:lnTo>
                    <a:lnTo>
                      <a:pt x="461" y="19857"/>
                    </a:lnTo>
                    <a:lnTo>
                      <a:pt x="482" y="19982"/>
                    </a:lnTo>
                    <a:lnTo>
                      <a:pt x="586" y="20066"/>
                    </a:lnTo>
                    <a:lnTo>
                      <a:pt x="712" y="20066"/>
                    </a:lnTo>
                    <a:lnTo>
                      <a:pt x="754" y="20003"/>
                    </a:lnTo>
                    <a:lnTo>
                      <a:pt x="754" y="20003"/>
                    </a:lnTo>
                    <a:cubicBezTo>
                      <a:pt x="670" y="20317"/>
                      <a:pt x="649" y="20631"/>
                      <a:pt x="649" y="20924"/>
                    </a:cubicBezTo>
                    <a:lnTo>
                      <a:pt x="586" y="20966"/>
                    </a:lnTo>
                    <a:lnTo>
                      <a:pt x="649" y="21008"/>
                    </a:lnTo>
                    <a:lnTo>
                      <a:pt x="649" y="21154"/>
                    </a:lnTo>
                    <a:lnTo>
                      <a:pt x="565" y="21028"/>
                    </a:lnTo>
                    <a:lnTo>
                      <a:pt x="461" y="21008"/>
                    </a:lnTo>
                    <a:lnTo>
                      <a:pt x="440" y="21049"/>
                    </a:lnTo>
                    <a:lnTo>
                      <a:pt x="440" y="21133"/>
                    </a:lnTo>
                    <a:lnTo>
                      <a:pt x="461" y="21259"/>
                    </a:lnTo>
                    <a:lnTo>
                      <a:pt x="565" y="21280"/>
                    </a:lnTo>
                    <a:lnTo>
                      <a:pt x="649" y="21342"/>
                    </a:lnTo>
                    <a:lnTo>
                      <a:pt x="649" y="21384"/>
                    </a:lnTo>
                    <a:lnTo>
                      <a:pt x="691" y="21552"/>
                    </a:lnTo>
                    <a:lnTo>
                      <a:pt x="754" y="21572"/>
                    </a:lnTo>
                    <a:cubicBezTo>
                      <a:pt x="754" y="21635"/>
                      <a:pt x="775" y="21656"/>
                      <a:pt x="796" y="21698"/>
                    </a:cubicBezTo>
                    <a:lnTo>
                      <a:pt x="670" y="21656"/>
                    </a:lnTo>
                    <a:lnTo>
                      <a:pt x="649" y="21635"/>
                    </a:lnTo>
                    <a:lnTo>
                      <a:pt x="586" y="21677"/>
                    </a:lnTo>
                    <a:lnTo>
                      <a:pt x="649" y="21865"/>
                    </a:lnTo>
                    <a:lnTo>
                      <a:pt x="649" y="21949"/>
                    </a:lnTo>
                    <a:lnTo>
                      <a:pt x="691" y="21970"/>
                    </a:lnTo>
                    <a:lnTo>
                      <a:pt x="796" y="21803"/>
                    </a:lnTo>
                    <a:lnTo>
                      <a:pt x="858" y="21782"/>
                    </a:lnTo>
                    <a:cubicBezTo>
                      <a:pt x="879" y="21844"/>
                      <a:pt x="900" y="21886"/>
                      <a:pt x="921" y="21970"/>
                    </a:cubicBezTo>
                    <a:lnTo>
                      <a:pt x="921" y="22012"/>
                    </a:lnTo>
                    <a:lnTo>
                      <a:pt x="816" y="22054"/>
                    </a:lnTo>
                    <a:lnTo>
                      <a:pt x="921" y="22284"/>
                    </a:lnTo>
                    <a:lnTo>
                      <a:pt x="963" y="22409"/>
                    </a:lnTo>
                    <a:cubicBezTo>
                      <a:pt x="963" y="22493"/>
                      <a:pt x="984" y="22577"/>
                      <a:pt x="1005" y="22640"/>
                    </a:cubicBezTo>
                    <a:lnTo>
                      <a:pt x="984" y="22681"/>
                    </a:lnTo>
                    <a:lnTo>
                      <a:pt x="984" y="22744"/>
                    </a:lnTo>
                    <a:lnTo>
                      <a:pt x="921" y="22807"/>
                    </a:lnTo>
                    <a:lnTo>
                      <a:pt x="1005" y="22849"/>
                    </a:lnTo>
                    <a:lnTo>
                      <a:pt x="1026" y="22932"/>
                    </a:lnTo>
                    <a:lnTo>
                      <a:pt x="1068" y="22932"/>
                    </a:lnTo>
                    <a:cubicBezTo>
                      <a:pt x="1068" y="22953"/>
                      <a:pt x="1068" y="22995"/>
                      <a:pt x="1088" y="23016"/>
                    </a:cubicBezTo>
                    <a:cubicBezTo>
                      <a:pt x="1130" y="23163"/>
                      <a:pt x="1193" y="23330"/>
                      <a:pt x="1235" y="23456"/>
                    </a:cubicBezTo>
                    <a:lnTo>
                      <a:pt x="1277" y="23518"/>
                    </a:lnTo>
                    <a:cubicBezTo>
                      <a:pt x="1277" y="23539"/>
                      <a:pt x="1277" y="23539"/>
                      <a:pt x="1298" y="23560"/>
                    </a:cubicBezTo>
                    <a:lnTo>
                      <a:pt x="1235" y="23665"/>
                    </a:lnTo>
                    <a:lnTo>
                      <a:pt x="1193" y="23728"/>
                    </a:lnTo>
                    <a:lnTo>
                      <a:pt x="1235" y="23749"/>
                    </a:lnTo>
                    <a:lnTo>
                      <a:pt x="1381" y="23728"/>
                    </a:lnTo>
                    <a:lnTo>
                      <a:pt x="1444" y="23874"/>
                    </a:lnTo>
                    <a:lnTo>
                      <a:pt x="1423" y="23874"/>
                    </a:lnTo>
                    <a:lnTo>
                      <a:pt x="1444" y="23937"/>
                    </a:lnTo>
                    <a:lnTo>
                      <a:pt x="1486" y="23958"/>
                    </a:lnTo>
                    <a:lnTo>
                      <a:pt x="1423" y="24000"/>
                    </a:lnTo>
                    <a:lnTo>
                      <a:pt x="1402" y="24062"/>
                    </a:lnTo>
                    <a:lnTo>
                      <a:pt x="1423" y="24146"/>
                    </a:lnTo>
                    <a:lnTo>
                      <a:pt x="1486" y="24167"/>
                    </a:lnTo>
                    <a:lnTo>
                      <a:pt x="1549" y="24188"/>
                    </a:lnTo>
                    <a:lnTo>
                      <a:pt x="1507" y="24104"/>
                    </a:lnTo>
                    <a:lnTo>
                      <a:pt x="1549" y="24083"/>
                    </a:lnTo>
                    <a:cubicBezTo>
                      <a:pt x="1612" y="24167"/>
                      <a:pt x="1653" y="24272"/>
                      <a:pt x="1716" y="24355"/>
                    </a:cubicBezTo>
                    <a:lnTo>
                      <a:pt x="1716" y="24397"/>
                    </a:lnTo>
                    <a:lnTo>
                      <a:pt x="1653" y="24460"/>
                    </a:lnTo>
                    <a:lnTo>
                      <a:pt x="1695" y="24481"/>
                    </a:lnTo>
                    <a:lnTo>
                      <a:pt x="1737" y="24460"/>
                    </a:lnTo>
                    <a:lnTo>
                      <a:pt x="1758" y="24418"/>
                    </a:lnTo>
                    <a:cubicBezTo>
                      <a:pt x="1967" y="24753"/>
                      <a:pt x="2218" y="25004"/>
                      <a:pt x="2469" y="25234"/>
                    </a:cubicBezTo>
                    <a:lnTo>
                      <a:pt x="2449" y="25234"/>
                    </a:lnTo>
                    <a:lnTo>
                      <a:pt x="2365" y="25192"/>
                    </a:lnTo>
                    <a:lnTo>
                      <a:pt x="2260" y="25150"/>
                    </a:lnTo>
                    <a:lnTo>
                      <a:pt x="2156" y="25150"/>
                    </a:lnTo>
                    <a:lnTo>
                      <a:pt x="2072" y="25109"/>
                    </a:lnTo>
                    <a:lnTo>
                      <a:pt x="1946" y="24983"/>
                    </a:lnTo>
                    <a:lnTo>
                      <a:pt x="1863" y="24920"/>
                    </a:lnTo>
                    <a:lnTo>
                      <a:pt x="1842" y="24983"/>
                    </a:lnTo>
                    <a:lnTo>
                      <a:pt x="1863" y="25088"/>
                    </a:lnTo>
                    <a:lnTo>
                      <a:pt x="1946" y="25213"/>
                    </a:lnTo>
                    <a:lnTo>
                      <a:pt x="2072" y="25234"/>
                    </a:lnTo>
                    <a:lnTo>
                      <a:pt x="2239" y="25318"/>
                    </a:lnTo>
                    <a:lnTo>
                      <a:pt x="2281" y="25401"/>
                    </a:lnTo>
                    <a:lnTo>
                      <a:pt x="2365" y="25401"/>
                    </a:lnTo>
                    <a:lnTo>
                      <a:pt x="2428" y="25360"/>
                    </a:lnTo>
                    <a:lnTo>
                      <a:pt x="2574" y="25422"/>
                    </a:lnTo>
                    <a:lnTo>
                      <a:pt x="2679" y="25464"/>
                    </a:lnTo>
                    <a:lnTo>
                      <a:pt x="2783" y="25464"/>
                    </a:lnTo>
                    <a:cubicBezTo>
                      <a:pt x="2804" y="25464"/>
                      <a:pt x="2846" y="25506"/>
                      <a:pt x="2846" y="25527"/>
                    </a:cubicBezTo>
                    <a:lnTo>
                      <a:pt x="2804" y="25527"/>
                    </a:lnTo>
                    <a:lnTo>
                      <a:pt x="2700" y="25569"/>
                    </a:lnTo>
                    <a:lnTo>
                      <a:pt x="2658" y="25548"/>
                    </a:lnTo>
                    <a:lnTo>
                      <a:pt x="2595" y="25506"/>
                    </a:lnTo>
                    <a:lnTo>
                      <a:pt x="2532" y="25506"/>
                    </a:lnTo>
                    <a:lnTo>
                      <a:pt x="2490" y="25548"/>
                    </a:lnTo>
                    <a:lnTo>
                      <a:pt x="2490" y="25611"/>
                    </a:lnTo>
                    <a:lnTo>
                      <a:pt x="2595" y="25653"/>
                    </a:lnTo>
                    <a:lnTo>
                      <a:pt x="2658" y="25757"/>
                    </a:lnTo>
                    <a:lnTo>
                      <a:pt x="2762" y="25799"/>
                    </a:lnTo>
                    <a:lnTo>
                      <a:pt x="2867" y="25925"/>
                    </a:lnTo>
                    <a:lnTo>
                      <a:pt x="2951" y="25945"/>
                    </a:lnTo>
                    <a:lnTo>
                      <a:pt x="3076" y="25925"/>
                    </a:lnTo>
                    <a:lnTo>
                      <a:pt x="3118" y="25945"/>
                    </a:lnTo>
                    <a:lnTo>
                      <a:pt x="3118" y="26029"/>
                    </a:lnTo>
                    <a:lnTo>
                      <a:pt x="3202" y="26092"/>
                    </a:lnTo>
                    <a:lnTo>
                      <a:pt x="3285" y="26071"/>
                    </a:lnTo>
                    <a:lnTo>
                      <a:pt x="3265" y="26029"/>
                    </a:lnTo>
                    <a:lnTo>
                      <a:pt x="3327" y="25945"/>
                    </a:lnTo>
                    <a:lnTo>
                      <a:pt x="3327" y="25883"/>
                    </a:lnTo>
                    <a:lnTo>
                      <a:pt x="3285" y="25862"/>
                    </a:lnTo>
                    <a:lnTo>
                      <a:pt x="3327" y="25841"/>
                    </a:lnTo>
                    <a:lnTo>
                      <a:pt x="3411" y="25841"/>
                    </a:lnTo>
                    <a:lnTo>
                      <a:pt x="3369" y="25757"/>
                    </a:lnTo>
                    <a:lnTo>
                      <a:pt x="3285" y="25736"/>
                    </a:lnTo>
                    <a:lnTo>
                      <a:pt x="3160" y="25757"/>
                    </a:lnTo>
                    <a:lnTo>
                      <a:pt x="3118" y="25715"/>
                    </a:lnTo>
                    <a:lnTo>
                      <a:pt x="3118" y="25715"/>
                    </a:lnTo>
                    <a:cubicBezTo>
                      <a:pt x="3141" y="25721"/>
                      <a:pt x="3164" y="25724"/>
                      <a:pt x="3189" y="25724"/>
                    </a:cubicBezTo>
                    <a:cubicBezTo>
                      <a:pt x="3256" y="25724"/>
                      <a:pt x="3329" y="25704"/>
                      <a:pt x="3390" y="25673"/>
                    </a:cubicBezTo>
                    <a:lnTo>
                      <a:pt x="3411" y="25715"/>
                    </a:lnTo>
                    <a:lnTo>
                      <a:pt x="3578" y="25736"/>
                    </a:lnTo>
                    <a:lnTo>
                      <a:pt x="3683" y="25778"/>
                    </a:lnTo>
                    <a:lnTo>
                      <a:pt x="3746" y="25778"/>
                    </a:lnTo>
                    <a:lnTo>
                      <a:pt x="3829" y="25841"/>
                    </a:lnTo>
                    <a:lnTo>
                      <a:pt x="3892" y="25778"/>
                    </a:lnTo>
                    <a:lnTo>
                      <a:pt x="3955" y="25653"/>
                    </a:lnTo>
                    <a:lnTo>
                      <a:pt x="3913" y="25464"/>
                    </a:lnTo>
                    <a:lnTo>
                      <a:pt x="3934" y="25401"/>
                    </a:lnTo>
                    <a:lnTo>
                      <a:pt x="3934" y="25318"/>
                    </a:lnTo>
                    <a:lnTo>
                      <a:pt x="3955" y="25150"/>
                    </a:lnTo>
                    <a:lnTo>
                      <a:pt x="3955" y="25109"/>
                    </a:lnTo>
                    <a:cubicBezTo>
                      <a:pt x="4018" y="25213"/>
                      <a:pt x="4060" y="25318"/>
                      <a:pt x="4143" y="25422"/>
                    </a:cubicBezTo>
                    <a:lnTo>
                      <a:pt x="4122" y="25527"/>
                    </a:lnTo>
                    <a:lnTo>
                      <a:pt x="4060" y="25632"/>
                    </a:lnTo>
                    <a:lnTo>
                      <a:pt x="4122" y="25736"/>
                    </a:lnTo>
                    <a:lnTo>
                      <a:pt x="4060" y="25820"/>
                    </a:lnTo>
                    <a:lnTo>
                      <a:pt x="4060" y="25883"/>
                    </a:lnTo>
                    <a:lnTo>
                      <a:pt x="4164" y="25945"/>
                    </a:lnTo>
                    <a:lnTo>
                      <a:pt x="4269" y="25966"/>
                    </a:lnTo>
                    <a:lnTo>
                      <a:pt x="4332" y="25987"/>
                    </a:lnTo>
                    <a:lnTo>
                      <a:pt x="4373" y="25945"/>
                    </a:lnTo>
                    <a:lnTo>
                      <a:pt x="4248" y="25841"/>
                    </a:lnTo>
                    <a:lnTo>
                      <a:pt x="4332" y="25757"/>
                    </a:lnTo>
                    <a:lnTo>
                      <a:pt x="4562" y="26155"/>
                    </a:lnTo>
                    <a:lnTo>
                      <a:pt x="4562" y="26155"/>
                    </a:lnTo>
                    <a:lnTo>
                      <a:pt x="4520" y="26134"/>
                    </a:lnTo>
                    <a:lnTo>
                      <a:pt x="4332" y="26050"/>
                    </a:lnTo>
                    <a:lnTo>
                      <a:pt x="4227" y="25987"/>
                    </a:lnTo>
                    <a:lnTo>
                      <a:pt x="4206" y="26029"/>
                    </a:lnTo>
                    <a:lnTo>
                      <a:pt x="4248" y="26071"/>
                    </a:lnTo>
                    <a:lnTo>
                      <a:pt x="4520" y="26197"/>
                    </a:lnTo>
                    <a:lnTo>
                      <a:pt x="4541" y="26259"/>
                    </a:lnTo>
                    <a:lnTo>
                      <a:pt x="4436" y="26259"/>
                    </a:lnTo>
                    <a:lnTo>
                      <a:pt x="4436" y="26322"/>
                    </a:lnTo>
                    <a:lnTo>
                      <a:pt x="4373" y="26322"/>
                    </a:lnTo>
                    <a:lnTo>
                      <a:pt x="4353" y="26238"/>
                    </a:lnTo>
                    <a:lnTo>
                      <a:pt x="4227" y="26155"/>
                    </a:lnTo>
                    <a:lnTo>
                      <a:pt x="4206" y="26176"/>
                    </a:lnTo>
                    <a:lnTo>
                      <a:pt x="4206" y="26259"/>
                    </a:lnTo>
                    <a:lnTo>
                      <a:pt x="4122" y="26259"/>
                    </a:lnTo>
                    <a:lnTo>
                      <a:pt x="3934" y="26280"/>
                    </a:lnTo>
                    <a:lnTo>
                      <a:pt x="3892" y="26322"/>
                    </a:lnTo>
                    <a:lnTo>
                      <a:pt x="3934" y="26364"/>
                    </a:lnTo>
                    <a:lnTo>
                      <a:pt x="3913" y="26385"/>
                    </a:lnTo>
                    <a:lnTo>
                      <a:pt x="3809" y="26364"/>
                    </a:lnTo>
                    <a:lnTo>
                      <a:pt x="3704" y="26385"/>
                    </a:lnTo>
                    <a:lnTo>
                      <a:pt x="3725" y="26448"/>
                    </a:lnTo>
                    <a:lnTo>
                      <a:pt x="3850" y="26469"/>
                    </a:lnTo>
                    <a:lnTo>
                      <a:pt x="3955" y="26469"/>
                    </a:lnTo>
                    <a:lnTo>
                      <a:pt x="3997" y="26427"/>
                    </a:lnTo>
                    <a:lnTo>
                      <a:pt x="4018" y="26385"/>
                    </a:lnTo>
                    <a:lnTo>
                      <a:pt x="4101" y="26427"/>
                    </a:lnTo>
                    <a:lnTo>
                      <a:pt x="4206" y="26490"/>
                    </a:lnTo>
                    <a:lnTo>
                      <a:pt x="4248" y="26469"/>
                    </a:lnTo>
                    <a:lnTo>
                      <a:pt x="4269" y="26531"/>
                    </a:lnTo>
                    <a:lnTo>
                      <a:pt x="4269" y="26573"/>
                    </a:lnTo>
                    <a:lnTo>
                      <a:pt x="4353" y="26636"/>
                    </a:lnTo>
                    <a:lnTo>
                      <a:pt x="4269" y="26678"/>
                    </a:lnTo>
                    <a:lnTo>
                      <a:pt x="4227" y="26782"/>
                    </a:lnTo>
                    <a:lnTo>
                      <a:pt x="4269" y="26866"/>
                    </a:lnTo>
                    <a:lnTo>
                      <a:pt x="4353" y="26866"/>
                    </a:lnTo>
                    <a:lnTo>
                      <a:pt x="4436" y="26887"/>
                    </a:lnTo>
                    <a:lnTo>
                      <a:pt x="4541" y="26992"/>
                    </a:lnTo>
                    <a:lnTo>
                      <a:pt x="4625" y="26992"/>
                    </a:lnTo>
                    <a:lnTo>
                      <a:pt x="4646" y="26971"/>
                    </a:lnTo>
                    <a:lnTo>
                      <a:pt x="4562" y="26908"/>
                    </a:lnTo>
                    <a:lnTo>
                      <a:pt x="4457" y="26845"/>
                    </a:lnTo>
                    <a:lnTo>
                      <a:pt x="4436" y="26782"/>
                    </a:lnTo>
                    <a:lnTo>
                      <a:pt x="4457" y="26782"/>
                    </a:lnTo>
                    <a:lnTo>
                      <a:pt x="4541" y="26803"/>
                    </a:lnTo>
                    <a:lnTo>
                      <a:pt x="4625" y="26762"/>
                    </a:lnTo>
                    <a:lnTo>
                      <a:pt x="4646" y="26699"/>
                    </a:lnTo>
                    <a:lnTo>
                      <a:pt x="4562" y="26678"/>
                    </a:lnTo>
                    <a:lnTo>
                      <a:pt x="4520" y="26636"/>
                    </a:lnTo>
                    <a:lnTo>
                      <a:pt x="4750" y="26531"/>
                    </a:lnTo>
                    <a:lnTo>
                      <a:pt x="4855" y="26469"/>
                    </a:lnTo>
                    <a:lnTo>
                      <a:pt x="4938" y="26490"/>
                    </a:lnTo>
                    <a:cubicBezTo>
                      <a:pt x="4959" y="26531"/>
                      <a:pt x="4959" y="26552"/>
                      <a:pt x="4980" y="26552"/>
                    </a:cubicBezTo>
                    <a:lnTo>
                      <a:pt x="5001" y="26552"/>
                    </a:lnTo>
                    <a:lnTo>
                      <a:pt x="5001" y="26531"/>
                    </a:lnTo>
                    <a:lnTo>
                      <a:pt x="5294" y="26594"/>
                    </a:lnTo>
                    <a:lnTo>
                      <a:pt x="5357" y="26573"/>
                    </a:lnTo>
                    <a:lnTo>
                      <a:pt x="5357" y="26510"/>
                    </a:lnTo>
                    <a:lnTo>
                      <a:pt x="5482" y="26510"/>
                    </a:lnTo>
                    <a:lnTo>
                      <a:pt x="5420" y="26322"/>
                    </a:lnTo>
                    <a:lnTo>
                      <a:pt x="5357" y="26322"/>
                    </a:lnTo>
                    <a:lnTo>
                      <a:pt x="5252" y="26238"/>
                    </a:lnTo>
                    <a:lnTo>
                      <a:pt x="5106" y="26176"/>
                    </a:lnTo>
                    <a:lnTo>
                      <a:pt x="5106" y="26113"/>
                    </a:lnTo>
                    <a:lnTo>
                      <a:pt x="5273" y="26218"/>
                    </a:lnTo>
                    <a:lnTo>
                      <a:pt x="5399" y="26238"/>
                    </a:lnTo>
                    <a:lnTo>
                      <a:pt x="5148" y="25171"/>
                    </a:lnTo>
                    <a:lnTo>
                      <a:pt x="5106" y="25171"/>
                    </a:lnTo>
                    <a:lnTo>
                      <a:pt x="5106" y="25129"/>
                    </a:lnTo>
                    <a:lnTo>
                      <a:pt x="4959" y="24481"/>
                    </a:lnTo>
                    <a:lnTo>
                      <a:pt x="4792" y="24544"/>
                    </a:lnTo>
                    <a:lnTo>
                      <a:pt x="4750" y="24585"/>
                    </a:lnTo>
                    <a:lnTo>
                      <a:pt x="4666" y="24502"/>
                    </a:lnTo>
                    <a:lnTo>
                      <a:pt x="4583" y="24481"/>
                    </a:lnTo>
                    <a:lnTo>
                      <a:pt x="4562" y="24544"/>
                    </a:lnTo>
                    <a:cubicBezTo>
                      <a:pt x="4562" y="24502"/>
                      <a:pt x="4541" y="24502"/>
                      <a:pt x="4541" y="24481"/>
                    </a:cubicBezTo>
                    <a:lnTo>
                      <a:pt x="4541" y="24334"/>
                    </a:lnTo>
                    <a:lnTo>
                      <a:pt x="4625" y="24272"/>
                    </a:lnTo>
                    <a:lnTo>
                      <a:pt x="4750" y="24251"/>
                    </a:lnTo>
                    <a:lnTo>
                      <a:pt x="4897" y="24334"/>
                    </a:lnTo>
                    <a:lnTo>
                      <a:pt x="4980" y="24272"/>
                    </a:lnTo>
                    <a:lnTo>
                      <a:pt x="5001" y="24272"/>
                    </a:lnTo>
                    <a:lnTo>
                      <a:pt x="4855" y="24146"/>
                    </a:lnTo>
                    <a:lnTo>
                      <a:pt x="4520" y="23937"/>
                    </a:lnTo>
                    <a:lnTo>
                      <a:pt x="4457" y="23874"/>
                    </a:lnTo>
                    <a:lnTo>
                      <a:pt x="3725" y="23874"/>
                    </a:lnTo>
                    <a:lnTo>
                      <a:pt x="3306" y="23958"/>
                    </a:lnTo>
                    <a:lnTo>
                      <a:pt x="3202" y="23895"/>
                    </a:lnTo>
                    <a:lnTo>
                      <a:pt x="2930" y="23874"/>
                    </a:lnTo>
                    <a:lnTo>
                      <a:pt x="2846" y="23644"/>
                    </a:lnTo>
                    <a:lnTo>
                      <a:pt x="2783" y="23435"/>
                    </a:lnTo>
                    <a:lnTo>
                      <a:pt x="2658" y="23330"/>
                    </a:lnTo>
                    <a:lnTo>
                      <a:pt x="2637" y="22995"/>
                    </a:lnTo>
                    <a:lnTo>
                      <a:pt x="2637" y="22828"/>
                    </a:lnTo>
                    <a:lnTo>
                      <a:pt x="2511" y="22828"/>
                    </a:lnTo>
                    <a:lnTo>
                      <a:pt x="2323" y="22912"/>
                    </a:lnTo>
                    <a:lnTo>
                      <a:pt x="2218" y="23016"/>
                    </a:lnTo>
                    <a:lnTo>
                      <a:pt x="2093" y="23016"/>
                    </a:lnTo>
                    <a:lnTo>
                      <a:pt x="1842" y="22577"/>
                    </a:lnTo>
                    <a:cubicBezTo>
                      <a:pt x="1821" y="22493"/>
                      <a:pt x="1800" y="22409"/>
                      <a:pt x="1800" y="22326"/>
                    </a:cubicBezTo>
                    <a:lnTo>
                      <a:pt x="1884" y="21844"/>
                    </a:lnTo>
                    <a:lnTo>
                      <a:pt x="2009" y="21656"/>
                    </a:lnTo>
                    <a:lnTo>
                      <a:pt x="2218" y="21447"/>
                    </a:lnTo>
                    <a:lnTo>
                      <a:pt x="2260" y="21154"/>
                    </a:lnTo>
                    <a:lnTo>
                      <a:pt x="2218" y="20840"/>
                    </a:lnTo>
                    <a:lnTo>
                      <a:pt x="2135" y="20610"/>
                    </a:lnTo>
                    <a:lnTo>
                      <a:pt x="2197" y="20338"/>
                    </a:lnTo>
                    <a:lnTo>
                      <a:pt x="2302" y="20212"/>
                    </a:lnTo>
                    <a:lnTo>
                      <a:pt x="2197" y="19961"/>
                    </a:lnTo>
                    <a:lnTo>
                      <a:pt x="2218" y="19815"/>
                    </a:lnTo>
                    <a:lnTo>
                      <a:pt x="2323" y="19710"/>
                    </a:lnTo>
                    <a:lnTo>
                      <a:pt x="2239" y="19480"/>
                    </a:lnTo>
                    <a:lnTo>
                      <a:pt x="2197" y="19166"/>
                    </a:lnTo>
                    <a:lnTo>
                      <a:pt x="2114" y="19020"/>
                    </a:lnTo>
                    <a:lnTo>
                      <a:pt x="2114" y="18915"/>
                    </a:lnTo>
                    <a:lnTo>
                      <a:pt x="2260" y="18769"/>
                    </a:lnTo>
                    <a:lnTo>
                      <a:pt x="2260" y="18643"/>
                    </a:lnTo>
                    <a:lnTo>
                      <a:pt x="2135" y="18434"/>
                    </a:lnTo>
                    <a:lnTo>
                      <a:pt x="1946" y="18308"/>
                    </a:lnTo>
                    <a:lnTo>
                      <a:pt x="1821" y="18308"/>
                    </a:lnTo>
                    <a:lnTo>
                      <a:pt x="1800" y="18329"/>
                    </a:lnTo>
                    <a:lnTo>
                      <a:pt x="1716" y="18246"/>
                    </a:lnTo>
                    <a:lnTo>
                      <a:pt x="1779" y="18141"/>
                    </a:lnTo>
                    <a:lnTo>
                      <a:pt x="2030" y="18141"/>
                    </a:lnTo>
                    <a:lnTo>
                      <a:pt x="2156" y="17995"/>
                    </a:lnTo>
                    <a:lnTo>
                      <a:pt x="2156" y="17869"/>
                    </a:lnTo>
                    <a:lnTo>
                      <a:pt x="2093" y="17827"/>
                    </a:lnTo>
                    <a:lnTo>
                      <a:pt x="2009" y="17890"/>
                    </a:lnTo>
                    <a:lnTo>
                      <a:pt x="1905" y="17869"/>
                    </a:lnTo>
                    <a:lnTo>
                      <a:pt x="1842" y="17597"/>
                    </a:lnTo>
                    <a:lnTo>
                      <a:pt x="1737" y="17367"/>
                    </a:lnTo>
                    <a:lnTo>
                      <a:pt x="1737" y="17199"/>
                    </a:lnTo>
                    <a:lnTo>
                      <a:pt x="1737" y="17032"/>
                    </a:lnTo>
                    <a:lnTo>
                      <a:pt x="1570" y="16969"/>
                    </a:lnTo>
                    <a:lnTo>
                      <a:pt x="1570" y="16948"/>
                    </a:lnTo>
                    <a:cubicBezTo>
                      <a:pt x="1528" y="16865"/>
                      <a:pt x="1528" y="16760"/>
                      <a:pt x="1507" y="16676"/>
                    </a:cubicBezTo>
                    <a:lnTo>
                      <a:pt x="1486" y="16362"/>
                    </a:lnTo>
                    <a:lnTo>
                      <a:pt x="1612" y="16300"/>
                    </a:lnTo>
                    <a:lnTo>
                      <a:pt x="1633" y="16132"/>
                    </a:lnTo>
                    <a:lnTo>
                      <a:pt x="1591" y="16028"/>
                    </a:lnTo>
                    <a:lnTo>
                      <a:pt x="1486" y="15986"/>
                    </a:lnTo>
                    <a:lnTo>
                      <a:pt x="1423" y="15714"/>
                    </a:lnTo>
                    <a:lnTo>
                      <a:pt x="1402" y="15358"/>
                    </a:lnTo>
                    <a:lnTo>
                      <a:pt x="1423" y="14940"/>
                    </a:lnTo>
                    <a:lnTo>
                      <a:pt x="1319" y="14751"/>
                    </a:lnTo>
                    <a:lnTo>
                      <a:pt x="1298" y="14542"/>
                    </a:lnTo>
                    <a:lnTo>
                      <a:pt x="1507" y="14249"/>
                    </a:lnTo>
                    <a:lnTo>
                      <a:pt x="1528" y="13935"/>
                    </a:lnTo>
                    <a:lnTo>
                      <a:pt x="1695" y="13852"/>
                    </a:lnTo>
                    <a:lnTo>
                      <a:pt x="1779" y="13747"/>
                    </a:lnTo>
                    <a:lnTo>
                      <a:pt x="1423" y="13077"/>
                    </a:lnTo>
                    <a:lnTo>
                      <a:pt x="1486" y="12847"/>
                    </a:lnTo>
                    <a:lnTo>
                      <a:pt x="1486" y="12680"/>
                    </a:lnTo>
                    <a:lnTo>
                      <a:pt x="1486" y="12282"/>
                    </a:lnTo>
                    <a:lnTo>
                      <a:pt x="1612" y="12052"/>
                    </a:lnTo>
                    <a:lnTo>
                      <a:pt x="1737" y="11927"/>
                    </a:lnTo>
                    <a:lnTo>
                      <a:pt x="1716" y="11717"/>
                    </a:lnTo>
                    <a:lnTo>
                      <a:pt x="1612" y="11529"/>
                    </a:lnTo>
                    <a:lnTo>
                      <a:pt x="1528" y="11445"/>
                    </a:lnTo>
                    <a:lnTo>
                      <a:pt x="1674" y="11278"/>
                    </a:lnTo>
                    <a:lnTo>
                      <a:pt x="1633" y="11027"/>
                    </a:lnTo>
                    <a:lnTo>
                      <a:pt x="1737" y="10797"/>
                    </a:lnTo>
                    <a:lnTo>
                      <a:pt x="1842" y="10776"/>
                    </a:lnTo>
                    <a:lnTo>
                      <a:pt x="1884" y="10504"/>
                    </a:lnTo>
                    <a:lnTo>
                      <a:pt x="1821" y="10064"/>
                    </a:lnTo>
                    <a:lnTo>
                      <a:pt x="1737" y="9981"/>
                    </a:lnTo>
                    <a:lnTo>
                      <a:pt x="1674" y="9646"/>
                    </a:lnTo>
                    <a:lnTo>
                      <a:pt x="1591" y="9458"/>
                    </a:lnTo>
                    <a:lnTo>
                      <a:pt x="1444" y="9248"/>
                    </a:lnTo>
                    <a:lnTo>
                      <a:pt x="1423" y="9144"/>
                    </a:lnTo>
                    <a:lnTo>
                      <a:pt x="1319" y="9018"/>
                    </a:lnTo>
                    <a:lnTo>
                      <a:pt x="1277" y="8725"/>
                    </a:lnTo>
                    <a:lnTo>
                      <a:pt x="1298" y="8516"/>
                    </a:lnTo>
                    <a:lnTo>
                      <a:pt x="1444" y="8453"/>
                    </a:lnTo>
                    <a:lnTo>
                      <a:pt x="1444" y="8160"/>
                    </a:lnTo>
                    <a:lnTo>
                      <a:pt x="1528" y="8056"/>
                    </a:lnTo>
                    <a:lnTo>
                      <a:pt x="1528" y="7784"/>
                    </a:lnTo>
                    <a:lnTo>
                      <a:pt x="1423" y="7616"/>
                    </a:lnTo>
                    <a:lnTo>
                      <a:pt x="1402" y="7240"/>
                    </a:lnTo>
                    <a:lnTo>
                      <a:pt x="1486" y="7156"/>
                    </a:lnTo>
                    <a:lnTo>
                      <a:pt x="1528" y="6738"/>
                    </a:lnTo>
                    <a:lnTo>
                      <a:pt x="1633" y="6591"/>
                    </a:lnTo>
                    <a:lnTo>
                      <a:pt x="1800" y="6194"/>
                    </a:lnTo>
                    <a:lnTo>
                      <a:pt x="1946" y="6047"/>
                    </a:lnTo>
                    <a:lnTo>
                      <a:pt x="2051" y="5984"/>
                    </a:lnTo>
                    <a:lnTo>
                      <a:pt x="2135" y="5880"/>
                    </a:lnTo>
                    <a:lnTo>
                      <a:pt x="2093" y="5838"/>
                    </a:lnTo>
                    <a:lnTo>
                      <a:pt x="2093" y="5671"/>
                    </a:lnTo>
                    <a:lnTo>
                      <a:pt x="2030" y="5587"/>
                    </a:lnTo>
                    <a:lnTo>
                      <a:pt x="1946" y="5545"/>
                    </a:lnTo>
                    <a:lnTo>
                      <a:pt x="1988" y="5440"/>
                    </a:lnTo>
                    <a:lnTo>
                      <a:pt x="2093" y="5357"/>
                    </a:lnTo>
                    <a:lnTo>
                      <a:pt x="2093" y="5210"/>
                    </a:lnTo>
                    <a:lnTo>
                      <a:pt x="1946" y="5043"/>
                    </a:lnTo>
                    <a:lnTo>
                      <a:pt x="1925" y="4854"/>
                    </a:lnTo>
                    <a:lnTo>
                      <a:pt x="2009" y="4729"/>
                    </a:lnTo>
                    <a:lnTo>
                      <a:pt x="1988" y="4624"/>
                    </a:lnTo>
                    <a:lnTo>
                      <a:pt x="1842" y="4520"/>
                    </a:lnTo>
                    <a:lnTo>
                      <a:pt x="1905" y="4373"/>
                    </a:lnTo>
                    <a:lnTo>
                      <a:pt x="2574" y="3997"/>
                    </a:lnTo>
                    <a:lnTo>
                      <a:pt x="2741" y="3348"/>
                    </a:lnTo>
                    <a:lnTo>
                      <a:pt x="2658" y="3181"/>
                    </a:lnTo>
                    <a:lnTo>
                      <a:pt x="2553" y="3222"/>
                    </a:lnTo>
                    <a:lnTo>
                      <a:pt x="2511" y="3285"/>
                    </a:lnTo>
                    <a:lnTo>
                      <a:pt x="2344" y="3285"/>
                    </a:lnTo>
                    <a:lnTo>
                      <a:pt x="1925" y="2134"/>
                    </a:lnTo>
                    <a:lnTo>
                      <a:pt x="1633" y="1883"/>
                    </a:lnTo>
                    <a:lnTo>
                      <a:pt x="1570" y="1779"/>
                    </a:lnTo>
                    <a:lnTo>
                      <a:pt x="1695" y="1465"/>
                    </a:lnTo>
                    <a:lnTo>
                      <a:pt x="1633" y="1360"/>
                    </a:lnTo>
                    <a:lnTo>
                      <a:pt x="1716" y="1193"/>
                    </a:lnTo>
                    <a:lnTo>
                      <a:pt x="1695" y="1130"/>
                    </a:lnTo>
                    <a:lnTo>
                      <a:pt x="1423" y="921"/>
                    </a:lnTo>
                    <a:lnTo>
                      <a:pt x="1360" y="774"/>
                    </a:lnTo>
                    <a:lnTo>
                      <a:pt x="1319" y="607"/>
                    </a:lnTo>
                    <a:lnTo>
                      <a:pt x="1298" y="544"/>
                    </a:lnTo>
                    <a:lnTo>
                      <a:pt x="1319" y="440"/>
                    </a:lnTo>
                    <a:lnTo>
                      <a:pt x="1298" y="335"/>
                    </a:lnTo>
                    <a:lnTo>
                      <a:pt x="1256" y="293"/>
                    </a:lnTo>
                    <a:lnTo>
                      <a:pt x="1151" y="189"/>
                    </a:lnTo>
                    <a:lnTo>
                      <a:pt x="1151" y="21"/>
                    </a:lnTo>
                    <a:lnTo>
                      <a:pt x="1109" y="21"/>
                    </a:lnTo>
                    <a:lnTo>
                      <a:pt x="104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7" name="Google Shape;897;p27"/>
            <p:cNvGrpSpPr/>
            <p:nvPr/>
          </p:nvGrpSpPr>
          <p:grpSpPr>
            <a:xfrm>
              <a:off x="-2412954" y="4313865"/>
              <a:ext cx="200295" cy="167689"/>
              <a:chOff x="3918000" y="3561900"/>
              <a:chExt cx="236225" cy="207100"/>
            </a:xfrm>
          </p:grpSpPr>
          <p:sp>
            <p:nvSpPr>
              <p:cNvPr id="898" name="Google Shape;898;p27"/>
              <p:cNvSpPr/>
              <p:nvPr/>
            </p:nvSpPr>
            <p:spPr>
              <a:xfrm>
                <a:off x="3925800" y="3561900"/>
                <a:ext cx="228425" cy="170000"/>
              </a:xfrm>
              <a:custGeom>
                <a:avLst/>
                <a:gdLst/>
                <a:ahLst/>
                <a:cxnLst/>
                <a:rect l="l" t="t" r="r" b="b"/>
                <a:pathLst>
                  <a:path w="9137" h="6800" extrusionOk="0">
                    <a:moveTo>
                      <a:pt x="0" y="4356"/>
                    </a:moveTo>
                    <a:lnTo>
                      <a:pt x="1381" y="1594"/>
                    </a:lnTo>
                    <a:lnTo>
                      <a:pt x="7012" y="0"/>
                    </a:lnTo>
                    <a:lnTo>
                      <a:pt x="9137" y="532"/>
                    </a:lnTo>
                    <a:lnTo>
                      <a:pt x="8500" y="2444"/>
                    </a:lnTo>
                    <a:lnTo>
                      <a:pt x="6906" y="5206"/>
                    </a:lnTo>
                    <a:lnTo>
                      <a:pt x="3719" y="6800"/>
                    </a:lnTo>
                    <a:close/>
                  </a:path>
                </a:pathLst>
              </a:custGeom>
              <a:solidFill>
                <a:schemeClr val="accent1"/>
              </a:solidFill>
              <a:ln>
                <a:noFill/>
              </a:ln>
            </p:spPr>
          </p:sp>
          <p:sp>
            <p:nvSpPr>
              <p:cNvPr id="899" name="Google Shape;899;p27"/>
              <p:cNvSpPr/>
              <p:nvPr/>
            </p:nvSpPr>
            <p:spPr>
              <a:xfrm>
                <a:off x="3918000" y="3569675"/>
                <a:ext cx="229150" cy="199325"/>
              </a:xfrm>
              <a:custGeom>
                <a:avLst/>
                <a:gdLst/>
                <a:ahLst/>
                <a:cxnLst/>
                <a:rect l="l" t="t" r="r" b="b"/>
                <a:pathLst>
                  <a:path w="9166" h="7973" extrusionOk="0">
                    <a:moveTo>
                      <a:pt x="6696" y="3976"/>
                    </a:moveTo>
                    <a:lnTo>
                      <a:pt x="6738" y="4018"/>
                    </a:lnTo>
                    <a:lnTo>
                      <a:pt x="6780" y="3997"/>
                    </a:lnTo>
                    <a:lnTo>
                      <a:pt x="6843" y="4039"/>
                    </a:lnTo>
                    <a:lnTo>
                      <a:pt x="6926" y="4018"/>
                    </a:lnTo>
                    <a:lnTo>
                      <a:pt x="7052" y="4122"/>
                    </a:lnTo>
                    <a:lnTo>
                      <a:pt x="7136" y="4353"/>
                    </a:lnTo>
                    <a:lnTo>
                      <a:pt x="7136" y="4499"/>
                    </a:lnTo>
                    <a:lnTo>
                      <a:pt x="7094" y="4583"/>
                    </a:lnTo>
                    <a:lnTo>
                      <a:pt x="6989" y="4625"/>
                    </a:lnTo>
                    <a:lnTo>
                      <a:pt x="6989" y="4708"/>
                    </a:lnTo>
                    <a:lnTo>
                      <a:pt x="7031" y="4750"/>
                    </a:lnTo>
                    <a:lnTo>
                      <a:pt x="7031" y="4834"/>
                    </a:lnTo>
                    <a:lnTo>
                      <a:pt x="6926" y="4918"/>
                    </a:lnTo>
                    <a:lnTo>
                      <a:pt x="6843" y="4876"/>
                    </a:lnTo>
                    <a:lnTo>
                      <a:pt x="6738" y="4918"/>
                    </a:lnTo>
                    <a:lnTo>
                      <a:pt x="6675" y="4959"/>
                    </a:lnTo>
                    <a:lnTo>
                      <a:pt x="6571" y="5001"/>
                    </a:lnTo>
                    <a:lnTo>
                      <a:pt x="6508" y="5127"/>
                    </a:lnTo>
                    <a:lnTo>
                      <a:pt x="6466" y="5169"/>
                    </a:lnTo>
                    <a:lnTo>
                      <a:pt x="6424" y="5231"/>
                    </a:lnTo>
                    <a:lnTo>
                      <a:pt x="6320" y="5231"/>
                    </a:lnTo>
                    <a:lnTo>
                      <a:pt x="6194" y="5169"/>
                    </a:lnTo>
                    <a:lnTo>
                      <a:pt x="6152" y="5106"/>
                    </a:lnTo>
                    <a:lnTo>
                      <a:pt x="6069" y="5022"/>
                    </a:lnTo>
                    <a:lnTo>
                      <a:pt x="6069" y="4918"/>
                    </a:lnTo>
                    <a:lnTo>
                      <a:pt x="5985" y="4834"/>
                    </a:lnTo>
                    <a:lnTo>
                      <a:pt x="5964" y="4771"/>
                    </a:lnTo>
                    <a:lnTo>
                      <a:pt x="5880" y="4708"/>
                    </a:lnTo>
                    <a:lnTo>
                      <a:pt x="5838" y="4604"/>
                    </a:lnTo>
                    <a:lnTo>
                      <a:pt x="5901" y="4541"/>
                    </a:lnTo>
                    <a:lnTo>
                      <a:pt x="6069" y="4415"/>
                    </a:lnTo>
                    <a:lnTo>
                      <a:pt x="6110" y="4248"/>
                    </a:lnTo>
                    <a:lnTo>
                      <a:pt x="6257" y="4164"/>
                    </a:lnTo>
                    <a:lnTo>
                      <a:pt x="6466" y="4122"/>
                    </a:lnTo>
                    <a:lnTo>
                      <a:pt x="6508" y="4081"/>
                    </a:lnTo>
                    <a:lnTo>
                      <a:pt x="6592" y="4018"/>
                    </a:lnTo>
                    <a:lnTo>
                      <a:pt x="6613" y="3976"/>
                    </a:lnTo>
                    <a:close/>
                    <a:moveTo>
                      <a:pt x="7659" y="1"/>
                    </a:moveTo>
                    <a:lnTo>
                      <a:pt x="7470" y="21"/>
                    </a:lnTo>
                    <a:lnTo>
                      <a:pt x="7387" y="21"/>
                    </a:lnTo>
                    <a:lnTo>
                      <a:pt x="7345" y="63"/>
                    </a:lnTo>
                    <a:lnTo>
                      <a:pt x="7240" y="63"/>
                    </a:lnTo>
                    <a:lnTo>
                      <a:pt x="7178" y="126"/>
                    </a:lnTo>
                    <a:lnTo>
                      <a:pt x="7178" y="168"/>
                    </a:lnTo>
                    <a:lnTo>
                      <a:pt x="7157" y="252"/>
                    </a:lnTo>
                    <a:lnTo>
                      <a:pt x="7073" y="273"/>
                    </a:lnTo>
                    <a:lnTo>
                      <a:pt x="7010" y="356"/>
                    </a:lnTo>
                    <a:lnTo>
                      <a:pt x="6843" y="356"/>
                    </a:lnTo>
                    <a:lnTo>
                      <a:pt x="6822" y="335"/>
                    </a:lnTo>
                    <a:lnTo>
                      <a:pt x="6717" y="356"/>
                    </a:lnTo>
                    <a:lnTo>
                      <a:pt x="6592" y="461"/>
                    </a:lnTo>
                    <a:lnTo>
                      <a:pt x="6529" y="524"/>
                    </a:lnTo>
                    <a:lnTo>
                      <a:pt x="6445" y="565"/>
                    </a:lnTo>
                    <a:lnTo>
                      <a:pt x="6424" y="628"/>
                    </a:lnTo>
                    <a:lnTo>
                      <a:pt x="6341" y="649"/>
                    </a:lnTo>
                    <a:lnTo>
                      <a:pt x="6299" y="691"/>
                    </a:lnTo>
                    <a:lnTo>
                      <a:pt x="6236" y="733"/>
                    </a:lnTo>
                    <a:lnTo>
                      <a:pt x="6173" y="754"/>
                    </a:lnTo>
                    <a:lnTo>
                      <a:pt x="6006" y="963"/>
                    </a:lnTo>
                    <a:lnTo>
                      <a:pt x="5985" y="1089"/>
                    </a:lnTo>
                    <a:lnTo>
                      <a:pt x="6006" y="1151"/>
                    </a:lnTo>
                    <a:lnTo>
                      <a:pt x="6006" y="1214"/>
                    </a:lnTo>
                    <a:lnTo>
                      <a:pt x="5922" y="1256"/>
                    </a:lnTo>
                    <a:lnTo>
                      <a:pt x="5901" y="1298"/>
                    </a:lnTo>
                    <a:lnTo>
                      <a:pt x="5859" y="1319"/>
                    </a:lnTo>
                    <a:lnTo>
                      <a:pt x="5776" y="1402"/>
                    </a:lnTo>
                    <a:lnTo>
                      <a:pt x="5755" y="1486"/>
                    </a:lnTo>
                    <a:lnTo>
                      <a:pt x="5713" y="1507"/>
                    </a:lnTo>
                    <a:lnTo>
                      <a:pt x="5692" y="1570"/>
                    </a:lnTo>
                    <a:lnTo>
                      <a:pt x="5608" y="1570"/>
                    </a:lnTo>
                    <a:lnTo>
                      <a:pt x="5545" y="1612"/>
                    </a:lnTo>
                    <a:lnTo>
                      <a:pt x="5399" y="1633"/>
                    </a:lnTo>
                    <a:lnTo>
                      <a:pt x="5357" y="1737"/>
                    </a:lnTo>
                    <a:lnTo>
                      <a:pt x="5357" y="1905"/>
                    </a:lnTo>
                    <a:lnTo>
                      <a:pt x="5294" y="1967"/>
                    </a:lnTo>
                    <a:lnTo>
                      <a:pt x="5294" y="2030"/>
                    </a:lnTo>
                    <a:lnTo>
                      <a:pt x="5273" y="2135"/>
                    </a:lnTo>
                    <a:lnTo>
                      <a:pt x="5294" y="2197"/>
                    </a:lnTo>
                    <a:lnTo>
                      <a:pt x="5169" y="2260"/>
                    </a:lnTo>
                    <a:lnTo>
                      <a:pt x="5085" y="2239"/>
                    </a:lnTo>
                    <a:lnTo>
                      <a:pt x="5043" y="2197"/>
                    </a:lnTo>
                    <a:lnTo>
                      <a:pt x="4834" y="2197"/>
                    </a:lnTo>
                    <a:lnTo>
                      <a:pt x="4709" y="2218"/>
                    </a:lnTo>
                    <a:lnTo>
                      <a:pt x="4604" y="2197"/>
                    </a:lnTo>
                    <a:lnTo>
                      <a:pt x="4520" y="2218"/>
                    </a:lnTo>
                    <a:lnTo>
                      <a:pt x="4311" y="2093"/>
                    </a:lnTo>
                    <a:lnTo>
                      <a:pt x="4227" y="2093"/>
                    </a:lnTo>
                    <a:lnTo>
                      <a:pt x="4185" y="2009"/>
                    </a:lnTo>
                    <a:lnTo>
                      <a:pt x="3997" y="1988"/>
                    </a:lnTo>
                    <a:lnTo>
                      <a:pt x="3872" y="2009"/>
                    </a:lnTo>
                    <a:lnTo>
                      <a:pt x="3704" y="2135"/>
                    </a:lnTo>
                    <a:lnTo>
                      <a:pt x="3621" y="2365"/>
                    </a:lnTo>
                    <a:lnTo>
                      <a:pt x="3516" y="2469"/>
                    </a:lnTo>
                    <a:lnTo>
                      <a:pt x="3349" y="2553"/>
                    </a:lnTo>
                    <a:lnTo>
                      <a:pt x="3286" y="2637"/>
                    </a:lnTo>
                    <a:lnTo>
                      <a:pt x="3181" y="2721"/>
                    </a:lnTo>
                    <a:lnTo>
                      <a:pt x="3056" y="2742"/>
                    </a:lnTo>
                    <a:lnTo>
                      <a:pt x="2972" y="2783"/>
                    </a:lnTo>
                    <a:lnTo>
                      <a:pt x="2846" y="2762"/>
                    </a:lnTo>
                    <a:lnTo>
                      <a:pt x="2763" y="2825"/>
                    </a:lnTo>
                    <a:lnTo>
                      <a:pt x="2616" y="2783"/>
                    </a:lnTo>
                    <a:lnTo>
                      <a:pt x="2449" y="2825"/>
                    </a:lnTo>
                    <a:lnTo>
                      <a:pt x="2449" y="2721"/>
                    </a:lnTo>
                    <a:lnTo>
                      <a:pt x="2532" y="2532"/>
                    </a:lnTo>
                    <a:lnTo>
                      <a:pt x="2532" y="2365"/>
                    </a:lnTo>
                    <a:lnTo>
                      <a:pt x="2365" y="2051"/>
                    </a:lnTo>
                    <a:lnTo>
                      <a:pt x="2323" y="1905"/>
                    </a:lnTo>
                    <a:lnTo>
                      <a:pt x="2135" y="1779"/>
                    </a:lnTo>
                    <a:lnTo>
                      <a:pt x="2051" y="3871"/>
                    </a:lnTo>
                    <a:lnTo>
                      <a:pt x="1821" y="3871"/>
                    </a:lnTo>
                    <a:lnTo>
                      <a:pt x="1675" y="3934"/>
                    </a:lnTo>
                    <a:lnTo>
                      <a:pt x="1612" y="4039"/>
                    </a:lnTo>
                    <a:lnTo>
                      <a:pt x="1528" y="4081"/>
                    </a:lnTo>
                    <a:lnTo>
                      <a:pt x="1486" y="4122"/>
                    </a:lnTo>
                    <a:lnTo>
                      <a:pt x="1486" y="4248"/>
                    </a:lnTo>
                    <a:lnTo>
                      <a:pt x="1403" y="4227"/>
                    </a:lnTo>
                    <a:lnTo>
                      <a:pt x="1319" y="4227"/>
                    </a:lnTo>
                    <a:lnTo>
                      <a:pt x="1277" y="4143"/>
                    </a:lnTo>
                    <a:lnTo>
                      <a:pt x="1193" y="4143"/>
                    </a:lnTo>
                    <a:lnTo>
                      <a:pt x="1152" y="4206"/>
                    </a:lnTo>
                    <a:lnTo>
                      <a:pt x="1047" y="4185"/>
                    </a:lnTo>
                    <a:lnTo>
                      <a:pt x="984" y="4143"/>
                    </a:lnTo>
                    <a:lnTo>
                      <a:pt x="880" y="4185"/>
                    </a:lnTo>
                    <a:lnTo>
                      <a:pt x="754" y="4102"/>
                    </a:lnTo>
                    <a:lnTo>
                      <a:pt x="566" y="4039"/>
                    </a:lnTo>
                    <a:lnTo>
                      <a:pt x="482" y="3871"/>
                    </a:lnTo>
                    <a:lnTo>
                      <a:pt x="545" y="3725"/>
                    </a:lnTo>
                    <a:lnTo>
                      <a:pt x="440" y="3725"/>
                    </a:lnTo>
                    <a:lnTo>
                      <a:pt x="356" y="3599"/>
                    </a:lnTo>
                    <a:lnTo>
                      <a:pt x="231" y="3662"/>
                    </a:lnTo>
                    <a:lnTo>
                      <a:pt x="168" y="3767"/>
                    </a:lnTo>
                    <a:lnTo>
                      <a:pt x="210" y="3788"/>
                    </a:lnTo>
                    <a:lnTo>
                      <a:pt x="210" y="3871"/>
                    </a:lnTo>
                    <a:lnTo>
                      <a:pt x="64" y="3892"/>
                    </a:lnTo>
                    <a:lnTo>
                      <a:pt x="1" y="3934"/>
                    </a:lnTo>
                    <a:lnTo>
                      <a:pt x="22" y="4122"/>
                    </a:lnTo>
                    <a:lnTo>
                      <a:pt x="210" y="4248"/>
                    </a:lnTo>
                    <a:lnTo>
                      <a:pt x="336" y="4625"/>
                    </a:lnTo>
                    <a:lnTo>
                      <a:pt x="336" y="4771"/>
                    </a:lnTo>
                    <a:lnTo>
                      <a:pt x="461" y="5085"/>
                    </a:lnTo>
                    <a:lnTo>
                      <a:pt x="545" y="5441"/>
                    </a:lnTo>
                    <a:lnTo>
                      <a:pt x="691" y="5650"/>
                    </a:lnTo>
                    <a:lnTo>
                      <a:pt x="691" y="5775"/>
                    </a:lnTo>
                    <a:lnTo>
                      <a:pt x="859" y="6027"/>
                    </a:lnTo>
                    <a:lnTo>
                      <a:pt x="859" y="6110"/>
                    </a:lnTo>
                    <a:lnTo>
                      <a:pt x="900" y="6299"/>
                    </a:lnTo>
                    <a:lnTo>
                      <a:pt x="880" y="6487"/>
                    </a:lnTo>
                    <a:lnTo>
                      <a:pt x="796" y="6550"/>
                    </a:lnTo>
                    <a:lnTo>
                      <a:pt x="754" y="6550"/>
                    </a:lnTo>
                    <a:lnTo>
                      <a:pt x="691" y="6508"/>
                    </a:lnTo>
                    <a:lnTo>
                      <a:pt x="649" y="6550"/>
                    </a:lnTo>
                    <a:lnTo>
                      <a:pt x="649" y="6717"/>
                    </a:lnTo>
                    <a:lnTo>
                      <a:pt x="733" y="6863"/>
                    </a:lnTo>
                    <a:lnTo>
                      <a:pt x="838" y="6968"/>
                    </a:lnTo>
                    <a:lnTo>
                      <a:pt x="942" y="7156"/>
                    </a:lnTo>
                    <a:lnTo>
                      <a:pt x="859" y="7282"/>
                    </a:lnTo>
                    <a:lnTo>
                      <a:pt x="880" y="7449"/>
                    </a:lnTo>
                    <a:lnTo>
                      <a:pt x="838" y="7554"/>
                    </a:lnTo>
                    <a:lnTo>
                      <a:pt x="838" y="7659"/>
                    </a:lnTo>
                    <a:lnTo>
                      <a:pt x="900" y="7700"/>
                    </a:lnTo>
                    <a:lnTo>
                      <a:pt x="900" y="7596"/>
                    </a:lnTo>
                    <a:lnTo>
                      <a:pt x="1005" y="7533"/>
                    </a:lnTo>
                    <a:lnTo>
                      <a:pt x="1152" y="7554"/>
                    </a:lnTo>
                    <a:lnTo>
                      <a:pt x="1172" y="7679"/>
                    </a:lnTo>
                    <a:lnTo>
                      <a:pt x="1110" y="7721"/>
                    </a:lnTo>
                    <a:lnTo>
                      <a:pt x="1172" y="7742"/>
                    </a:lnTo>
                    <a:lnTo>
                      <a:pt x="1256" y="7679"/>
                    </a:lnTo>
                    <a:lnTo>
                      <a:pt x="1361" y="7742"/>
                    </a:lnTo>
                    <a:lnTo>
                      <a:pt x="1361" y="7868"/>
                    </a:lnTo>
                    <a:lnTo>
                      <a:pt x="1403" y="7847"/>
                    </a:lnTo>
                    <a:lnTo>
                      <a:pt x="1696" y="7972"/>
                    </a:lnTo>
                    <a:lnTo>
                      <a:pt x="1737" y="7951"/>
                    </a:lnTo>
                    <a:lnTo>
                      <a:pt x="1800" y="7972"/>
                    </a:lnTo>
                    <a:lnTo>
                      <a:pt x="1821" y="7889"/>
                    </a:lnTo>
                    <a:lnTo>
                      <a:pt x="1926" y="7868"/>
                    </a:lnTo>
                    <a:lnTo>
                      <a:pt x="2051" y="7742"/>
                    </a:lnTo>
                    <a:lnTo>
                      <a:pt x="2198" y="7763"/>
                    </a:lnTo>
                    <a:lnTo>
                      <a:pt x="2219" y="7721"/>
                    </a:lnTo>
                    <a:lnTo>
                      <a:pt x="2344" y="7721"/>
                    </a:lnTo>
                    <a:lnTo>
                      <a:pt x="2512" y="7763"/>
                    </a:lnTo>
                    <a:lnTo>
                      <a:pt x="2574" y="7742"/>
                    </a:lnTo>
                    <a:lnTo>
                      <a:pt x="2721" y="7742"/>
                    </a:lnTo>
                    <a:lnTo>
                      <a:pt x="2742" y="7679"/>
                    </a:lnTo>
                    <a:lnTo>
                      <a:pt x="2784" y="7638"/>
                    </a:lnTo>
                    <a:lnTo>
                      <a:pt x="2867" y="7596"/>
                    </a:lnTo>
                    <a:lnTo>
                      <a:pt x="2930" y="7638"/>
                    </a:lnTo>
                    <a:lnTo>
                      <a:pt x="2951" y="7533"/>
                    </a:lnTo>
                    <a:lnTo>
                      <a:pt x="3035" y="7470"/>
                    </a:lnTo>
                    <a:lnTo>
                      <a:pt x="3349" y="7470"/>
                    </a:lnTo>
                    <a:lnTo>
                      <a:pt x="3474" y="7554"/>
                    </a:lnTo>
                    <a:lnTo>
                      <a:pt x="3558" y="7533"/>
                    </a:lnTo>
                    <a:lnTo>
                      <a:pt x="3558" y="7470"/>
                    </a:lnTo>
                    <a:lnTo>
                      <a:pt x="3725" y="7449"/>
                    </a:lnTo>
                    <a:lnTo>
                      <a:pt x="3997" y="7533"/>
                    </a:lnTo>
                    <a:lnTo>
                      <a:pt x="4081" y="7575"/>
                    </a:lnTo>
                    <a:lnTo>
                      <a:pt x="4353" y="7638"/>
                    </a:lnTo>
                    <a:lnTo>
                      <a:pt x="4395" y="7596"/>
                    </a:lnTo>
                    <a:lnTo>
                      <a:pt x="4353" y="7533"/>
                    </a:lnTo>
                    <a:lnTo>
                      <a:pt x="4437" y="7449"/>
                    </a:lnTo>
                    <a:lnTo>
                      <a:pt x="4541" y="7449"/>
                    </a:lnTo>
                    <a:lnTo>
                      <a:pt x="4667" y="7491"/>
                    </a:lnTo>
                    <a:lnTo>
                      <a:pt x="4876" y="7491"/>
                    </a:lnTo>
                    <a:lnTo>
                      <a:pt x="4876" y="7470"/>
                    </a:lnTo>
                    <a:lnTo>
                      <a:pt x="4813" y="7387"/>
                    </a:lnTo>
                    <a:lnTo>
                      <a:pt x="4855" y="7303"/>
                    </a:lnTo>
                    <a:lnTo>
                      <a:pt x="5022" y="7240"/>
                    </a:lnTo>
                    <a:lnTo>
                      <a:pt x="5190" y="7240"/>
                    </a:lnTo>
                    <a:lnTo>
                      <a:pt x="5253" y="7303"/>
                    </a:lnTo>
                    <a:lnTo>
                      <a:pt x="5378" y="7303"/>
                    </a:lnTo>
                    <a:lnTo>
                      <a:pt x="5504" y="7219"/>
                    </a:lnTo>
                    <a:lnTo>
                      <a:pt x="5713" y="7156"/>
                    </a:lnTo>
                    <a:lnTo>
                      <a:pt x="5713" y="7135"/>
                    </a:lnTo>
                    <a:lnTo>
                      <a:pt x="5859" y="7073"/>
                    </a:lnTo>
                    <a:lnTo>
                      <a:pt x="5922" y="6968"/>
                    </a:lnTo>
                    <a:lnTo>
                      <a:pt x="6320" y="6717"/>
                    </a:lnTo>
                    <a:lnTo>
                      <a:pt x="6424" y="6612"/>
                    </a:lnTo>
                    <a:lnTo>
                      <a:pt x="6424" y="6591"/>
                    </a:lnTo>
                    <a:lnTo>
                      <a:pt x="6508" y="6591"/>
                    </a:lnTo>
                    <a:lnTo>
                      <a:pt x="7115" y="5985"/>
                    </a:lnTo>
                    <a:lnTo>
                      <a:pt x="7136" y="5922"/>
                    </a:lnTo>
                    <a:lnTo>
                      <a:pt x="7198" y="5922"/>
                    </a:lnTo>
                    <a:lnTo>
                      <a:pt x="7282" y="5796"/>
                    </a:lnTo>
                    <a:lnTo>
                      <a:pt x="7387" y="5755"/>
                    </a:lnTo>
                    <a:lnTo>
                      <a:pt x="7429" y="5587"/>
                    </a:lnTo>
                    <a:lnTo>
                      <a:pt x="7596" y="5399"/>
                    </a:lnTo>
                    <a:lnTo>
                      <a:pt x="7847" y="5022"/>
                    </a:lnTo>
                    <a:lnTo>
                      <a:pt x="7910" y="4834"/>
                    </a:lnTo>
                    <a:lnTo>
                      <a:pt x="8014" y="4834"/>
                    </a:lnTo>
                    <a:lnTo>
                      <a:pt x="8077" y="4708"/>
                    </a:lnTo>
                    <a:lnTo>
                      <a:pt x="8077" y="4646"/>
                    </a:lnTo>
                    <a:lnTo>
                      <a:pt x="8182" y="4520"/>
                    </a:lnTo>
                    <a:lnTo>
                      <a:pt x="8266" y="4394"/>
                    </a:lnTo>
                    <a:lnTo>
                      <a:pt x="8391" y="4311"/>
                    </a:lnTo>
                    <a:lnTo>
                      <a:pt x="8433" y="4227"/>
                    </a:lnTo>
                    <a:lnTo>
                      <a:pt x="8538" y="4185"/>
                    </a:lnTo>
                    <a:lnTo>
                      <a:pt x="8579" y="4122"/>
                    </a:lnTo>
                    <a:lnTo>
                      <a:pt x="8621" y="4122"/>
                    </a:lnTo>
                    <a:lnTo>
                      <a:pt x="8789" y="3934"/>
                    </a:lnTo>
                    <a:lnTo>
                      <a:pt x="8810" y="3830"/>
                    </a:lnTo>
                    <a:lnTo>
                      <a:pt x="8893" y="3725"/>
                    </a:lnTo>
                    <a:lnTo>
                      <a:pt x="8935" y="3516"/>
                    </a:lnTo>
                    <a:lnTo>
                      <a:pt x="9019" y="3348"/>
                    </a:lnTo>
                    <a:lnTo>
                      <a:pt x="9040" y="3160"/>
                    </a:lnTo>
                    <a:lnTo>
                      <a:pt x="9123" y="2951"/>
                    </a:lnTo>
                    <a:lnTo>
                      <a:pt x="9103" y="2951"/>
                    </a:lnTo>
                    <a:lnTo>
                      <a:pt x="9165" y="2846"/>
                    </a:lnTo>
                    <a:lnTo>
                      <a:pt x="9165" y="2825"/>
                    </a:lnTo>
                    <a:lnTo>
                      <a:pt x="9061" y="2825"/>
                    </a:lnTo>
                    <a:lnTo>
                      <a:pt x="8935" y="2762"/>
                    </a:lnTo>
                    <a:lnTo>
                      <a:pt x="8830" y="2762"/>
                    </a:lnTo>
                    <a:lnTo>
                      <a:pt x="8768" y="2825"/>
                    </a:lnTo>
                    <a:lnTo>
                      <a:pt x="8768" y="2909"/>
                    </a:lnTo>
                    <a:lnTo>
                      <a:pt x="8726" y="3014"/>
                    </a:lnTo>
                    <a:lnTo>
                      <a:pt x="8663" y="3034"/>
                    </a:lnTo>
                    <a:lnTo>
                      <a:pt x="8454" y="3034"/>
                    </a:lnTo>
                    <a:lnTo>
                      <a:pt x="8266" y="2930"/>
                    </a:lnTo>
                    <a:lnTo>
                      <a:pt x="8182" y="2804"/>
                    </a:lnTo>
                    <a:lnTo>
                      <a:pt x="8140" y="2742"/>
                    </a:lnTo>
                    <a:lnTo>
                      <a:pt x="8098" y="2658"/>
                    </a:lnTo>
                    <a:lnTo>
                      <a:pt x="8161" y="2532"/>
                    </a:lnTo>
                    <a:lnTo>
                      <a:pt x="8286" y="2281"/>
                    </a:lnTo>
                    <a:lnTo>
                      <a:pt x="8307" y="2177"/>
                    </a:lnTo>
                    <a:lnTo>
                      <a:pt x="8412" y="2114"/>
                    </a:lnTo>
                    <a:lnTo>
                      <a:pt x="8579" y="2197"/>
                    </a:lnTo>
                    <a:lnTo>
                      <a:pt x="8663" y="2260"/>
                    </a:lnTo>
                    <a:lnTo>
                      <a:pt x="8768" y="2323"/>
                    </a:lnTo>
                    <a:lnTo>
                      <a:pt x="8768" y="2135"/>
                    </a:lnTo>
                    <a:lnTo>
                      <a:pt x="8768" y="1988"/>
                    </a:lnTo>
                    <a:lnTo>
                      <a:pt x="8810" y="1800"/>
                    </a:lnTo>
                    <a:lnTo>
                      <a:pt x="8810" y="1361"/>
                    </a:lnTo>
                    <a:lnTo>
                      <a:pt x="8789" y="1214"/>
                    </a:lnTo>
                    <a:lnTo>
                      <a:pt x="8747" y="1109"/>
                    </a:lnTo>
                    <a:lnTo>
                      <a:pt x="8747" y="1005"/>
                    </a:lnTo>
                    <a:lnTo>
                      <a:pt x="8747" y="984"/>
                    </a:lnTo>
                    <a:lnTo>
                      <a:pt x="8747" y="733"/>
                    </a:lnTo>
                    <a:lnTo>
                      <a:pt x="8684" y="586"/>
                    </a:lnTo>
                    <a:lnTo>
                      <a:pt x="8642" y="440"/>
                    </a:lnTo>
                    <a:lnTo>
                      <a:pt x="8621" y="273"/>
                    </a:lnTo>
                    <a:lnTo>
                      <a:pt x="8517" y="168"/>
                    </a:lnTo>
                    <a:lnTo>
                      <a:pt x="8328" y="126"/>
                    </a:lnTo>
                    <a:lnTo>
                      <a:pt x="8182" y="147"/>
                    </a:lnTo>
                    <a:lnTo>
                      <a:pt x="8098" y="168"/>
                    </a:lnTo>
                    <a:lnTo>
                      <a:pt x="8056" y="147"/>
                    </a:lnTo>
                    <a:lnTo>
                      <a:pt x="7910" y="105"/>
                    </a:lnTo>
                    <a:lnTo>
                      <a:pt x="7847" y="105"/>
                    </a:lnTo>
                    <a:lnTo>
                      <a:pt x="7784" y="21"/>
                    </a:lnTo>
                    <a:lnTo>
                      <a:pt x="765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00" name="Google Shape;900;p27"/>
            <p:cNvSpPr/>
            <p:nvPr/>
          </p:nvSpPr>
          <p:spPr>
            <a:xfrm>
              <a:off x="-3414943" y="3834289"/>
              <a:ext cx="33280" cy="9757"/>
            </a:xfrm>
            <a:custGeom>
              <a:avLst/>
              <a:gdLst/>
              <a:ahLst/>
              <a:cxnLst/>
              <a:rect l="l" t="t" r="r" b="b"/>
              <a:pathLst>
                <a:path w="1570" h="482" extrusionOk="0">
                  <a:moveTo>
                    <a:pt x="189" y="0"/>
                  </a:moveTo>
                  <a:lnTo>
                    <a:pt x="126" y="84"/>
                  </a:lnTo>
                  <a:lnTo>
                    <a:pt x="21" y="147"/>
                  </a:lnTo>
                  <a:lnTo>
                    <a:pt x="21" y="209"/>
                  </a:lnTo>
                  <a:lnTo>
                    <a:pt x="0" y="272"/>
                  </a:lnTo>
                  <a:lnTo>
                    <a:pt x="42" y="377"/>
                  </a:lnTo>
                  <a:lnTo>
                    <a:pt x="314" y="377"/>
                  </a:lnTo>
                  <a:lnTo>
                    <a:pt x="398" y="398"/>
                  </a:lnTo>
                  <a:lnTo>
                    <a:pt x="607" y="356"/>
                  </a:lnTo>
                  <a:lnTo>
                    <a:pt x="691" y="377"/>
                  </a:lnTo>
                  <a:lnTo>
                    <a:pt x="837" y="293"/>
                  </a:lnTo>
                  <a:cubicBezTo>
                    <a:pt x="1026" y="398"/>
                    <a:pt x="1235" y="356"/>
                    <a:pt x="1423" y="481"/>
                  </a:cubicBezTo>
                  <a:lnTo>
                    <a:pt x="1570" y="460"/>
                  </a:lnTo>
                  <a:lnTo>
                    <a:pt x="1528" y="398"/>
                  </a:lnTo>
                  <a:lnTo>
                    <a:pt x="1444" y="460"/>
                  </a:lnTo>
                  <a:lnTo>
                    <a:pt x="1444" y="440"/>
                  </a:lnTo>
                  <a:cubicBezTo>
                    <a:pt x="1360" y="377"/>
                    <a:pt x="1318" y="356"/>
                    <a:pt x="1235" y="335"/>
                  </a:cubicBezTo>
                  <a:lnTo>
                    <a:pt x="1277" y="293"/>
                  </a:lnTo>
                  <a:lnTo>
                    <a:pt x="1130" y="251"/>
                  </a:lnTo>
                  <a:lnTo>
                    <a:pt x="1046" y="335"/>
                  </a:lnTo>
                  <a:cubicBezTo>
                    <a:pt x="1005" y="335"/>
                    <a:pt x="942" y="335"/>
                    <a:pt x="921" y="293"/>
                  </a:cubicBezTo>
                  <a:lnTo>
                    <a:pt x="921" y="272"/>
                  </a:lnTo>
                  <a:lnTo>
                    <a:pt x="1046" y="147"/>
                  </a:lnTo>
                  <a:lnTo>
                    <a:pt x="942" y="105"/>
                  </a:lnTo>
                  <a:lnTo>
                    <a:pt x="921" y="42"/>
                  </a:lnTo>
                  <a:lnTo>
                    <a:pt x="837" y="0"/>
                  </a:lnTo>
                  <a:lnTo>
                    <a:pt x="607" y="42"/>
                  </a:lnTo>
                  <a:lnTo>
                    <a:pt x="18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 name="Google Shape;901;p27"/>
            <p:cNvSpPr/>
            <p:nvPr/>
          </p:nvSpPr>
          <p:spPr>
            <a:xfrm>
              <a:off x="-3472599" y="3816922"/>
              <a:ext cx="47037" cy="29655"/>
            </a:xfrm>
            <a:custGeom>
              <a:avLst/>
              <a:gdLst/>
              <a:ahLst/>
              <a:cxnLst/>
              <a:rect l="l" t="t" r="r" b="b"/>
              <a:pathLst>
                <a:path w="2219" h="1465" extrusionOk="0">
                  <a:moveTo>
                    <a:pt x="481" y="0"/>
                  </a:moveTo>
                  <a:lnTo>
                    <a:pt x="293" y="42"/>
                  </a:lnTo>
                  <a:lnTo>
                    <a:pt x="230" y="147"/>
                  </a:lnTo>
                  <a:lnTo>
                    <a:pt x="230" y="209"/>
                  </a:lnTo>
                  <a:lnTo>
                    <a:pt x="189" y="314"/>
                  </a:lnTo>
                  <a:lnTo>
                    <a:pt x="230" y="398"/>
                  </a:lnTo>
                  <a:lnTo>
                    <a:pt x="189" y="523"/>
                  </a:lnTo>
                  <a:lnTo>
                    <a:pt x="105" y="586"/>
                  </a:lnTo>
                  <a:lnTo>
                    <a:pt x="84" y="607"/>
                  </a:lnTo>
                  <a:lnTo>
                    <a:pt x="126" y="733"/>
                  </a:lnTo>
                  <a:lnTo>
                    <a:pt x="126" y="837"/>
                  </a:lnTo>
                  <a:lnTo>
                    <a:pt x="126" y="900"/>
                  </a:lnTo>
                  <a:lnTo>
                    <a:pt x="0" y="1046"/>
                  </a:lnTo>
                  <a:lnTo>
                    <a:pt x="0" y="1109"/>
                  </a:lnTo>
                  <a:lnTo>
                    <a:pt x="63" y="1130"/>
                  </a:lnTo>
                  <a:lnTo>
                    <a:pt x="126" y="1256"/>
                  </a:lnTo>
                  <a:lnTo>
                    <a:pt x="84" y="1339"/>
                  </a:lnTo>
                  <a:lnTo>
                    <a:pt x="189" y="1402"/>
                  </a:lnTo>
                  <a:lnTo>
                    <a:pt x="230" y="1444"/>
                  </a:lnTo>
                  <a:lnTo>
                    <a:pt x="293" y="1465"/>
                  </a:lnTo>
                  <a:lnTo>
                    <a:pt x="377" y="1318"/>
                  </a:lnTo>
                  <a:lnTo>
                    <a:pt x="502" y="1130"/>
                  </a:lnTo>
                  <a:lnTo>
                    <a:pt x="502" y="1088"/>
                  </a:lnTo>
                  <a:lnTo>
                    <a:pt x="544" y="984"/>
                  </a:lnTo>
                  <a:lnTo>
                    <a:pt x="607" y="1046"/>
                  </a:lnTo>
                  <a:lnTo>
                    <a:pt x="691" y="1046"/>
                  </a:lnTo>
                  <a:lnTo>
                    <a:pt x="753" y="921"/>
                  </a:lnTo>
                  <a:lnTo>
                    <a:pt x="837" y="984"/>
                  </a:lnTo>
                  <a:lnTo>
                    <a:pt x="837" y="1088"/>
                  </a:lnTo>
                  <a:lnTo>
                    <a:pt x="921" y="1130"/>
                  </a:lnTo>
                  <a:lnTo>
                    <a:pt x="1067" y="1088"/>
                  </a:lnTo>
                  <a:lnTo>
                    <a:pt x="1235" y="942"/>
                  </a:lnTo>
                  <a:lnTo>
                    <a:pt x="1381" y="900"/>
                  </a:lnTo>
                  <a:lnTo>
                    <a:pt x="1569" y="921"/>
                  </a:lnTo>
                  <a:lnTo>
                    <a:pt x="1674" y="900"/>
                  </a:lnTo>
                  <a:lnTo>
                    <a:pt x="1758" y="942"/>
                  </a:lnTo>
                  <a:lnTo>
                    <a:pt x="1883" y="984"/>
                  </a:lnTo>
                  <a:lnTo>
                    <a:pt x="2072" y="1005"/>
                  </a:lnTo>
                  <a:lnTo>
                    <a:pt x="2093" y="921"/>
                  </a:lnTo>
                  <a:lnTo>
                    <a:pt x="2176" y="921"/>
                  </a:lnTo>
                  <a:lnTo>
                    <a:pt x="2218" y="816"/>
                  </a:lnTo>
                  <a:lnTo>
                    <a:pt x="2176" y="733"/>
                  </a:lnTo>
                  <a:lnTo>
                    <a:pt x="1946" y="607"/>
                  </a:lnTo>
                  <a:lnTo>
                    <a:pt x="1862" y="607"/>
                  </a:lnTo>
                  <a:lnTo>
                    <a:pt x="1695" y="565"/>
                  </a:lnTo>
                  <a:lnTo>
                    <a:pt x="1632" y="565"/>
                  </a:lnTo>
                  <a:lnTo>
                    <a:pt x="1465" y="502"/>
                  </a:lnTo>
                  <a:lnTo>
                    <a:pt x="1277" y="398"/>
                  </a:lnTo>
                  <a:lnTo>
                    <a:pt x="1172" y="398"/>
                  </a:lnTo>
                  <a:lnTo>
                    <a:pt x="1256" y="377"/>
                  </a:lnTo>
                  <a:lnTo>
                    <a:pt x="1423" y="419"/>
                  </a:lnTo>
                  <a:lnTo>
                    <a:pt x="1674" y="419"/>
                  </a:lnTo>
                  <a:lnTo>
                    <a:pt x="1779" y="398"/>
                  </a:lnTo>
                  <a:lnTo>
                    <a:pt x="1695" y="356"/>
                  </a:lnTo>
                  <a:lnTo>
                    <a:pt x="1632" y="356"/>
                  </a:lnTo>
                  <a:lnTo>
                    <a:pt x="1444" y="314"/>
                  </a:lnTo>
                  <a:lnTo>
                    <a:pt x="1360" y="147"/>
                  </a:lnTo>
                  <a:lnTo>
                    <a:pt x="1256" y="147"/>
                  </a:lnTo>
                  <a:lnTo>
                    <a:pt x="1214" y="168"/>
                  </a:lnTo>
                  <a:lnTo>
                    <a:pt x="1130" y="105"/>
                  </a:lnTo>
                  <a:lnTo>
                    <a:pt x="649" y="0"/>
                  </a:lnTo>
                  <a:lnTo>
                    <a:pt x="586" y="42"/>
                  </a:lnTo>
                  <a:lnTo>
                    <a:pt x="48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 name="Google Shape;902;p27"/>
            <p:cNvSpPr/>
            <p:nvPr/>
          </p:nvSpPr>
          <p:spPr>
            <a:xfrm>
              <a:off x="-3208274" y="2605181"/>
              <a:ext cx="515841" cy="630696"/>
            </a:xfrm>
            <a:custGeom>
              <a:avLst/>
              <a:gdLst/>
              <a:ahLst/>
              <a:cxnLst/>
              <a:rect l="l" t="t" r="r" b="b"/>
              <a:pathLst>
                <a:path w="24335" h="31157" extrusionOk="0">
                  <a:moveTo>
                    <a:pt x="19167" y="16300"/>
                  </a:moveTo>
                  <a:lnTo>
                    <a:pt x="19161" y="16311"/>
                  </a:lnTo>
                  <a:lnTo>
                    <a:pt x="19167" y="16321"/>
                  </a:lnTo>
                  <a:lnTo>
                    <a:pt x="19167" y="16300"/>
                  </a:lnTo>
                  <a:close/>
                  <a:moveTo>
                    <a:pt x="16572" y="17849"/>
                  </a:moveTo>
                  <a:lnTo>
                    <a:pt x="16593" y="17870"/>
                  </a:lnTo>
                  <a:lnTo>
                    <a:pt x="16509" y="17870"/>
                  </a:lnTo>
                  <a:lnTo>
                    <a:pt x="16509" y="17849"/>
                  </a:lnTo>
                  <a:close/>
                  <a:moveTo>
                    <a:pt x="4771" y="22933"/>
                  </a:moveTo>
                  <a:lnTo>
                    <a:pt x="4813" y="22996"/>
                  </a:lnTo>
                  <a:lnTo>
                    <a:pt x="4792" y="23038"/>
                  </a:lnTo>
                  <a:lnTo>
                    <a:pt x="4750" y="23038"/>
                  </a:lnTo>
                  <a:lnTo>
                    <a:pt x="4688" y="23059"/>
                  </a:lnTo>
                  <a:lnTo>
                    <a:pt x="4709" y="23142"/>
                  </a:lnTo>
                  <a:lnTo>
                    <a:pt x="4792" y="23205"/>
                  </a:lnTo>
                  <a:lnTo>
                    <a:pt x="4960" y="23205"/>
                  </a:lnTo>
                  <a:lnTo>
                    <a:pt x="4981" y="23163"/>
                  </a:lnTo>
                  <a:lnTo>
                    <a:pt x="4960" y="23121"/>
                  </a:lnTo>
                  <a:lnTo>
                    <a:pt x="4960" y="23059"/>
                  </a:lnTo>
                  <a:lnTo>
                    <a:pt x="5001" y="23038"/>
                  </a:lnTo>
                  <a:lnTo>
                    <a:pt x="5127" y="23059"/>
                  </a:lnTo>
                  <a:lnTo>
                    <a:pt x="5169" y="23121"/>
                  </a:lnTo>
                  <a:lnTo>
                    <a:pt x="5106" y="23163"/>
                  </a:lnTo>
                  <a:lnTo>
                    <a:pt x="4960" y="23226"/>
                  </a:lnTo>
                  <a:lnTo>
                    <a:pt x="4750" y="23226"/>
                  </a:lnTo>
                  <a:lnTo>
                    <a:pt x="4750" y="23268"/>
                  </a:lnTo>
                  <a:lnTo>
                    <a:pt x="4855" y="23435"/>
                  </a:lnTo>
                  <a:lnTo>
                    <a:pt x="4981" y="23519"/>
                  </a:lnTo>
                  <a:lnTo>
                    <a:pt x="5064" y="23540"/>
                  </a:lnTo>
                  <a:lnTo>
                    <a:pt x="5085" y="23519"/>
                  </a:lnTo>
                  <a:lnTo>
                    <a:pt x="5190" y="23477"/>
                  </a:lnTo>
                  <a:lnTo>
                    <a:pt x="5211" y="23540"/>
                  </a:lnTo>
                  <a:lnTo>
                    <a:pt x="5190" y="23561"/>
                  </a:lnTo>
                  <a:lnTo>
                    <a:pt x="5127" y="23561"/>
                  </a:lnTo>
                  <a:lnTo>
                    <a:pt x="5064" y="23582"/>
                  </a:lnTo>
                  <a:lnTo>
                    <a:pt x="4897" y="23540"/>
                  </a:lnTo>
                  <a:lnTo>
                    <a:pt x="4771" y="23477"/>
                  </a:lnTo>
                  <a:lnTo>
                    <a:pt x="4646" y="23352"/>
                  </a:lnTo>
                  <a:lnTo>
                    <a:pt x="4541" y="23310"/>
                  </a:lnTo>
                  <a:lnTo>
                    <a:pt x="4436" y="23310"/>
                  </a:lnTo>
                  <a:lnTo>
                    <a:pt x="4332" y="23205"/>
                  </a:lnTo>
                  <a:lnTo>
                    <a:pt x="4185" y="23142"/>
                  </a:lnTo>
                  <a:lnTo>
                    <a:pt x="4164" y="23121"/>
                  </a:lnTo>
                  <a:lnTo>
                    <a:pt x="4081" y="23121"/>
                  </a:lnTo>
                  <a:lnTo>
                    <a:pt x="4018" y="23142"/>
                  </a:lnTo>
                  <a:lnTo>
                    <a:pt x="3913" y="23142"/>
                  </a:lnTo>
                  <a:lnTo>
                    <a:pt x="3892" y="23132"/>
                  </a:lnTo>
                  <a:lnTo>
                    <a:pt x="3892" y="23132"/>
                  </a:lnTo>
                  <a:lnTo>
                    <a:pt x="3913" y="23121"/>
                  </a:lnTo>
                  <a:lnTo>
                    <a:pt x="3976" y="23121"/>
                  </a:lnTo>
                  <a:lnTo>
                    <a:pt x="4123" y="23100"/>
                  </a:lnTo>
                  <a:lnTo>
                    <a:pt x="4164" y="23038"/>
                  </a:lnTo>
                  <a:lnTo>
                    <a:pt x="4185" y="23038"/>
                  </a:lnTo>
                  <a:lnTo>
                    <a:pt x="4185" y="23100"/>
                  </a:lnTo>
                  <a:lnTo>
                    <a:pt x="4248" y="23121"/>
                  </a:lnTo>
                  <a:lnTo>
                    <a:pt x="4332" y="23121"/>
                  </a:lnTo>
                  <a:lnTo>
                    <a:pt x="4436" y="23247"/>
                  </a:lnTo>
                  <a:lnTo>
                    <a:pt x="4478" y="23268"/>
                  </a:lnTo>
                  <a:lnTo>
                    <a:pt x="4562" y="23226"/>
                  </a:lnTo>
                  <a:lnTo>
                    <a:pt x="4604" y="23142"/>
                  </a:lnTo>
                  <a:lnTo>
                    <a:pt x="4604" y="23059"/>
                  </a:lnTo>
                  <a:lnTo>
                    <a:pt x="4583" y="23017"/>
                  </a:lnTo>
                  <a:lnTo>
                    <a:pt x="4583" y="22954"/>
                  </a:lnTo>
                  <a:lnTo>
                    <a:pt x="4688" y="22954"/>
                  </a:lnTo>
                  <a:lnTo>
                    <a:pt x="4709" y="22933"/>
                  </a:lnTo>
                  <a:close/>
                  <a:moveTo>
                    <a:pt x="4269" y="25193"/>
                  </a:moveTo>
                  <a:lnTo>
                    <a:pt x="4290" y="25277"/>
                  </a:lnTo>
                  <a:lnTo>
                    <a:pt x="4395" y="25297"/>
                  </a:lnTo>
                  <a:lnTo>
                    <a:pt x="4436" y="25339"/>
                  </a:lnTo>
                  <a:lnTo>
                    <a:pt x="4353" y="25339"/>
                  </a:lnTo>
                  <a:lnTo>
                    <a:pt x="4290" y="25318"/>
                  </a:lnTo>
                  <a:lnTo>
                    <a:pt x="4123" y="25318"/>
                  </a:lnTo>
                  <a:lnTo>
                    <a:pt x="4060" y="25381"/>
                  </a:lnTo>
                  <a:lnTo>
                    <a:pt x="4039" y="25318"/>
                  </a:lnTo>
                  <a:lnTo>
                    <a:pt x="3976" y="25339"/>
                  </a:lnTo>
                  <a:lnTo>
                    <a:pt x="3955" y="25444"/>
                  </a:lnTo>
                  <a:lnTo>
                    <a:pt x="3913" y="25486"/>
                  </a:lnTo>
                  <a:lnTo>
                    <a:pt x="3851" y="25528"/>
                  </a:lnTo>
                  <a:lnTo>
                    <a:pt x="3725" y="25549"/>
                  </a:lnTo>
                  <a:lnTo>
                    <a:pt x="3641" y="25611"/>
                  </a:lnTo>
                  <a:lnTo>
                    <a:pt x="3725" y="25528"/>
                  </a:lnTo>
                  <a:lnTo>
                    <a:pt x="3830" y="25507"/>
                  </a:lnTo>
                  <a:lnTo>
                    <a:pt x="3872" y="25444"/>
                  </a:lnTo>
                  <a:lnTo>
                    <a:pt x="3913" y="25381"/>
                  </a:lnTo>
                  <a:lnTo>
                    <a:pt x="3955" y="25318"/>
                  </a:lnTo>
                  <a:lnTo>
                    <a:pt x="4018" y="25318"/>
                  </a:lnTo>
                  <a:lnTo>
                    <a:pt x="4227" y="25193"/>
                  </a:lnTo>
                  <a:close/>
                  <a:moveTo>
                    <a:pt x="16614" y="1"/>
                  </a:moveTo>
                  <a:lnTo>
                    <a:pt x="16530" y="22"/>
                  </a:lnTo>
                  <a:lnTo>
                    <a:pt x="16489" y="84"/>
                  </a:lnTo>
                  <a:lnTo>
                    <a:pt x="16489" y="168"/>
                  </a:lnTo>
                  <a:lnTo>
                    <a:pt x="16509" y="273"/>
                  </a:lnTo>
                  <a:lnTo>
                    <a:pt x="16509" y="336"/>
                  </a:lnTo>
                  <a:lnTo>
                    <a:pt x="16468" y="398"/>
                  </a:lnTo>
                  <a:lnTo>
                    <a:pt x="16405" y="336"/>
                  </a:lnTo>
                  <a:lnTo>
                    <a:pt x="16384" y="210"/>
                  </a:lnTo>
                  <a:lnTo>
                    <a:pt x="16321" y="126"/>
                  </a:lnTo>
                  <a:lnTo>
                    <a:pt x="16279" y="126"/>
                  </a:lnTo>
                  <a:lnTo>
                    <a:pt x="16216" y="84"/>
                  </a:lnTo>
                  <a:lnTo>
                    <a:pt x="16175" y="64"/>
                  </a:lnTo>
                  <a:lnTo>
                    <a:pt x="16154" y="105"/>
                  </a:lnTo>
                  <a:lnTo>
                    <a:pt x="16112" y="210"/>
                  </a:lnTo>
                  <a:lnTo>
                    <a:pt x="16070" y="273"/>
                  </a:lnTo>
                  <a:lnTo>
                    <a:pt x="15986" y="231"/>
                  </a:lnTo>
                  <a:lnTo>
                    <a:pt x="15903" y="273"/>
                  </a:lnTo>
                  <a:lnTo>
                    <a:pt x="15882" y="377"/>
                  </a:lnTo>
                  <a:lnTo>
                    <a:pt x="15924" y="440"/>
                  </a:lnTo>
                  <a:lnTo>
                    <a:pt x="15965" y="503"/>
                  </a:lnTo>
                  <a:lnTo>
                    <a:pt x="15882" y="587"/>
                  </a:lnTo>
                  <a:lnTo>
                    <a:pt x="15777" y="712"/>
                  </a:lnTo>
                  <a:lnTo>
                    <a:pt x="15777" y="754"/>
                  </a:lnTo>
                  <a:lnTo>
                    <a:pt x="15861" y="796"/>
                  </a:lnTo>
                  <a:lnTo>
                    <a:pt x="15882" y="838"/>
                  </a:lnTo>
                  <a:lnTo>
                    <a:pt x="15840" y="901"/>
                  </a:lnTo>
                  <a:lnTo>
                    <a:pt x="15777" y="901"/>
                  </a:lnTo>
                  <a:lnTo>
                    <a:pt x="15631" y="817"/>
                  </a:lnTo>
                  <a:lnTo>
                    <a:pt x="15421" y="817"/>
                  </a:lnTo>
                  <a:lnTo>
                    <a:pt x="15380" y="963"/>
                  </a:lnTo>
                  <a:lnTo>
                    <a:pt x="15421" y="1131"/>
                  </a:lnTo>
                  <a:lnTo>
                    <a:pt x="15484" y="1277"/>
                  </a:lnTo>
                  <a:lnTo>
                    <a:pt x="15631" y="1340"/>
                  </a:lnTo>
                  <a:lnTo>
                    <a:pt x="15672" y="1382"/>
                  </a:lnTo>
                  <a:lnTo>
                    <a:pt x="15672" y="1445"/>
                  </a:lnTo>
                  <a:lnTo>
                    <a:pt x="15547" y="1403"/>
                  </a:lnTo>
                  <a:lnTo>
                    <a:pt x="15421" y="1340"/>
                  </a:lnTo>
                  <a:lnTo>
                    <a:pt x="15317" y="1152"/>
                  </a:lnTo>
                  <a:lnTo>
                    <a:pt x="15128" y="1026"/>
                  </a:lnTo>
                  <a:lnTo>
                    <a:pt x="15045" y="963"/>
                  </a:lnTo>
                  <a:lnTo>
                    <a:pt x="15024" y="1026"/>
                  </a:lnTo>
                  <a:lnTo>
                    <a:pt x="15045" y="1068"/>
                  </a:lnTo>
                  <a:lnTo>
                    <a:pt x="15045" y="1173"/>
                  </a:lnTo>
                  <a:lnTo>
                    <a:pt x="15066" y="1256"/>
                  </a:lnTo>
                  <a:lnTo>
                    <a:pt x="15128" y="1340"/>
                  </a:lnTo>
                  <a:lnTo>
                    <a:pt x="15128" y="1465"/>
                  </a:lnTo>
                  <a:lnTo>
                    <a:pt x="15045" y="1549"/>
                  </a:lnTo>
                  <a:lnTo>
                    <a:pt x="15045" y="1382"/>
                  </a:lnTo>
                  <a:lnTo>
                    <a:pt x="15003" y="1256"/>
                  </a:lnTo>
                  <a:lnTo>
                    <a:pt x="14919" y="1110"/>
                  </a:lnTo>
                  <a:lnTo>
                    <a:pt x="14919" y="1026"/>
                  </a:lnTo>
                  <a:lnTo>
                    <a:pt x="14836" y="921"/>
                  </a:lnTo>
                  <a:lnTo>
                    <a:pt x="14731" y="859"/>
                  </a:lnTo>
                  <a:lnTo>
                    <a:pt x="14647" y="984"/>
                  </a:lnTo>
                  <a:lnTo>
                    <a:pt x="14605" y="1068"/>
                  </a:lnTo>
                  <a:lnTo>
                    <a:pt x="14543" y="984"/>
                  </a:lnTo>
                  <a:lnTo>
                    <a:pt x="14605" y="921"/>
                  </a:lnTo>
                  <a:lnTo>
                    <a:pt x="14605" y="859"/>
                  </a:lnTo>
                  <a:lnTo>
                    <a:pt x="14522" y="817"/>
                  </a:lnTo>
                  <a:lnTo>
                    <a:pt x="14501" y="733"/>
                  </a:lnTo>
                  <a:lnTo>
                    <a:pt x="14480" y="691"/>
                  </a:lnTo>
                  <a:lnTo>
                    <a:pt x="14375" y="691"/>
                  </a:lnTo>
                  <a:lnTo>
                    <a:pt x="14292" y="733"/>
                  </a:lnTo>
                  <a:lnTo>
                    <a:pt x="14271" y="712"/>
                  </a:lnTo>
                  <a:lnTo>
                    <a:pt x="14292" y="628"/>
                  </a:lnTo>
                  <a:lnTo>
                    <a:pt x="14375" y="545"/>
                  </a:lnTo>
                  <a:lnTo>
                    <a:pt x="14271" y="566"/>
                  </a:lnTo>
                  <a:lnTo>
                    <a:pt x="14166" y="670"/>
                  </a:lnTo>
                  <a:lnTo>
                    <a:pt x="14124" y="754"/>
                  </a:lnTo>
                  <a:lnTo>
                    <a:pt x="14020" y="817"/>
                  </a:lnTo>
                  <a:lnTo>
                    <a:pt x="13957" y="838"/>
                  </a:lnTo>
                  <a:lnTo>
                    <a:pt x="13852" y="984"/>
                  </a:lnTo>
                  <a:lnTo>
                    <a:pt x="13810" y="984"/>
                  </a:lnTo>
                  <a:lnTo>
                    <a:pt x="13768" y="880"/>
                  </a:lnTo>
                  <a:lnTo>
                    <a:pt x="13685" y="817"/>
                  </a:lnTo>
                  <a:lnTo>
                    <a:pt x="13643" y="817"/>
                  </a:lnTo>
                  <a:lnTo>
                    <a:pt x="13601" y="880"/>
                  </a:lnTo>
                  <a:lnTo>
                    <a:pt x="13580" y="963"/>
                  </a:lnTo>
                  <a:lnTo>
                    <a:pt x="13601" y="1089"/>
                  </a:lnTo>
                  <a:lnTo>
                    <a:pt x="13768" y="1193"/>
                  </a:lnTo>
                  <a:lnTo>
                    <a:pt x="13768" y="1256"/>
                  </a:lnTo>
                  <a:lnTo>
                    <a:pt x="13685" y="1256"/>
                  </a:lnTo>
                  <a:lnTo>
                    <a:pt x="13643" y="1382"/>
                  </a:lnTo>
                  <a:lnTo>
                    <a:pt x="13643" y="1507"/>
                  </a:lnTo>
                  <a:lnTo>
                    <a:pt x="13768" y="1591"/>
                  </a:lnTo>
                  <a:lnTo>
                    <a:pt x="13852" y="1570"/>
                  </a:lnTo>
                  <a:lnTo>
                    <a:pt x="13915" y="1507"/>
                  </a:lnTo>
                  <a:lnTo>
                    <a:pt x="14103" y="1507"/>
                  </a:lnTo>
                  <a:lnTo>
                    <a:pt x="14229" y="1675"/>
                  </a:lnTo>
                  <a:lnTo>
                    <a:pt x="14333" y="1717"/>
                  </a:lnTo>
                  <a:lnTo>
                    <a:pt x="14396" y="1800"/>
                  </a:lnTo>
                  <a:lnTo>
                    <a:pt x="14375" y="1863"/>
                  </a:lnTo>
                  <a:lnTo>
                    <a:pt x="14375" y="1926"/>
                  </a:lnTo>
                  <a:lnTo>
                    <a:pt x="14396" y="2072"/>
                  </a:lnTo>
                  <a:lnTo>
                    <a:pt x="14333" y="2219"/>
                  </a:lnTo>
                  <a:lnTo>
                    <a:pt x="14333" y="2302"/>
                  </a:lnTo>
                  <a:lnTo>
                    <a:pt x="14417" y="2407"/>
                  </a:lnTo>
                  <a:lnTo>
                    <a:pt x="14417" y="2533"/>
                  </a:lnTo>
                  <a:lnTo>
                    <a:pt x="14438" y="2616"/>
                  </a:lnTo>
                  <a:lnTo>
                    <a:pt x="14543" y="2700"/>
                  </a:lnTo>
                  <a:lnTo>
                    <a:pt x="14626" y="2700"/>
                  </a:lnTo>
                  <a:lnTo>
                    <a:pt x="14710" y="2784"/>
                  </a:lnTo>
                  <a:lnTo>
                    <a:pt x="14836" y="2846"/>
                  </a:lnTo>
                  <a:lnTo>
                    <a:pt x="14836" y="2909"/>
                  </a:lnTo>
                  <a:lnTo>
                    <a:pt x="14856" y="2993"/>
                  </a:lnTo>
                  <a:lnTo>
                    <a:pt x="14731" y="2888"/>
                  </a:lnTo>
                  <a:lnTo>
                    <a:pt x="14584" y="2805"/>
                  </a:lnTo>
                  <a:lnTo>
                    <a:pt x="14417" y="2805"/>
                  </a:lnTo>
                  <a:lnTo>
                    <a:pt x="14333" y="2742"/>
                  </a:lnTo>
                  <a:lnTo>
                    <a:pt x="14312" y="2679"/>
                  </a:lnTo>
                  <a:lnTo>
                    <a:pt x="14312" y="2533"/>
                  </a:lnTo>
                  <a:lnTo>
                    <a:pt x="14271" y="2323"/>
                  </a:lnTo>
                  <a:lnTo>
                    <a:pt x="14312" y="2219"/>
                  </a:lnTo>
                  <a:lnTo>
                    <a:pt x="14312" y="2114"/>
                  </a:lnTo>
                  <a:lnTo>
                    <a:pt x="14208" y="2009"/>
                  </a:lnTo>
                  <a:lnTo>
                    <a:pt x="14208" y="1926"/>
                  </a:lnTo>
                  <a:lnTo>
                    <a:pt x="14166" y="1779"/>
                  </a:lnTo>
                  <a:lnTo>
                    <a:pt x="14103" y="1737"/>
                  </a:lnTo>
                  <a:lnTo>
                    <a:pt x="14020" y="1696"/>
                  </a:lnTo>
                  <a:lnTo>
                    <a:pt x="13957" y="1654"/>
                  </a:lnTo>
                  <a:lnTo>
                    <a:pt x="13852" y="1633"/>
                  </a:lnTo>
                  <a:lnTo>
                    <a:pt x="13748" y="1675"/>
                  </a:lnTo>
                  <a:lnTo>
                    <a:pt x="13601" y="1696"/>
                  </a:lnTo>
                  <a:lnTo>
                    <a:pt x="13538" y="1675"/>
                  </a:lnTo>
                  <a:lnTo>
                    <a:pt x="13476" y="1675"/>
                  </a:lnTo>
                  <a:lnTo>
                    <a:pt x="13434" y="1863"/>
                  </a:lnTo>
                  <a:lnTo>
                    <a:pt x="13476" y="1905"/>
                  </a:lnTo>
                  <a:lnTo>
                    <a:pt x="13476" y="2009"/>
                  </a:lnTo>
                  <a:lnTo>
                    <a:pt x="13434" y="2072"/>
                  </a:lnTo>
                  <a:lnTo>
                    <a:pt x="13266" y="1989"/>
                  </a:lnTo>
                  <a:lnTo>
                    <a:pt x="13078" y="1779"/>
                  </a:lnTo>
                  <a:lnTo>
                    <a:pt x="13036" y="1779"/>
                  </a:lnTo>
                  <a:lnTo>
                    <a:pt x="12973" y="1821"/>
                  </a:lnTo>
                  <a:lnTo>
                    <a:pt x="12931" y="1821"/>
                  </a:lnTo>
                  <a:lnTo>
                    <a:pt x="12869" y="1758"/>
                  </a:lnTo>
                  <a:lnTo>
                    <a:pt x="12701" y="1717"/>
                  </a:lnTo>
                  <a:lnTo>
                    <a:pt x="12639" y="1779"/>
                  </a:lnTo>
                  <a:lnTo>
                    <a:pt x="12639" y="1884"/>
                  </a:lnTo>
                  <a:lnTo>
                    <a:pt x="12701" y="2009"/>
                  </a:lnTo>
                  <a:lnTo>
                    <a:pt x="12639" y="2093"/>
                  </a:lnTo>
                  <a:lnTo>
                    <a:pt x="12701" y="2198"/>
                  </a:lnTo>
                  <a:lnTo>
                    <a:pt x="12743" y="2344"/>
                  </a:lnTo>
                  <a:lnTo>
                    <a:pt x="12722" y="2491"/>
                  </a:lnTo>
                  <a:lnTo>
                    <a:pt x="12743" y="2533"/>
                  </a:lnTo>
                  <a:lnTo>
                    <a:pt x="12764" y="2700"/>
                  </a:lnTo>
                  <a:lnTo>
                    <a:pt x="12743" y="2742"/>
                  </a:lnTo>
                  <a:lnTo>
                    <a:pt x="12743" y="2846"/>
                  </a:lnTo>
                  <a:lnTo>
                    <a:pt x="12827" y="3014"/>
                  </a:lnTo>
                  <a:lnTo>
                    <a:pt x="12848" y="3118"/>
                  </a:lnTo>
                  <a:lnTo>
                    <a:pt x="12827" y="3265"/>
                  </a:lnTo>
                  <a:lnTo>
                    <a:pt x="12827" y="3349"/>
                  </a:lnTo>
                  <a:lnTo>
                    <a:pt x="12911" y="3453"/>
                  </a:lnTo>
                  <a:lnTo>
                    <a:pt x="12931" y="3579"/>
                  </a:lnTo>
                  <a:lnTo>
                    <a:pt x="12931" y="3662"/>
                  </a:lnTo>
                  <a:lnTo>
                    <a:pt x="13057" y="3767"/>
                  </a:lnTo>
                  <a:lnTo>
                    <a:pt x="13120" y="3851"/>
                  </a:lnTo>
                  <a:lnTo>
                    <a:pt x="13120" y="3955"/>
                  </a:lnTo>
                  <a:lnTo>
                    <a:pt x="13162" y="3997"/>
                  </a:lnTo>
                  <a:lnTo>
                    <a:pt x="13245" y="3997"/>
                  </a:lnTo>
                  <a:lnTo>
                    <a:pt x="13245" y="4060"/>
                  </a:lnTo>
                  <a:lnTo>
                    <a:pt x="13266" y="4123"/>
                  </a:lnTo>
                  <a:lnTo>
                    <a:pt x="13371" y="4186"/>
                  </a:lnTo>
                  <a:lnTo>
                    <a:pt x="13392" y="4206"/>
                  </a:lnTo>
                  <a:lnTo>
                    <a:pt x="13371" y="4227"/>
                  </a:lnTo>
                  <a:lnTo>
                    <a:pt x="13266" y="4227"/>
                  </a:lnTo>
                  <a:lnTo>
                    <a:pt x="13224" y="4206"/>
                  </a:lnTo>
                  <a:lnTo>
                    <a:pt x="13141" y="4206"/>
                  </a:lnTo>
                  <a:lnTo>
                    <a:pt x="13078" y="4165"/>
                  </a:lnTo>
                  <a:lnTo>
                    <a:pt x="13078" y="4081"/>
                  </a:lnTo>
                  <a:lnTo>
                    <a:pt x="13057" y="4018"/>
                  </a:lnTo>
                  <a:lnTo>
                    <a:pt x="12973" y="3997"/>
                  </a:lnTo>
                  <a:lnTo>
                    <a:pt x="12911" y="4018"/>
                  </a:lnTo>
                  <a:lnTo>
                    <a:pt x="12848" y="4018"/>
                  </a:lnTo>
                  <a:lnTo>
                    <a:pt x="12827" y="3976"/>
                  </a:lnTo>
                  <a:lnTo>
                    <a:pt x="12827" y="3872"/>
                  </a:lnTo>
                  <a:lnTo>
                    <a:pt x="12806" y="3851"/>
                  </a:lnTo>
                  <a:lnTo>
                    <a:pt x="12743" y="3893"/>
                  </a:lnTo>
                  <a:lnTo>
                    <a:pt x="12659" y="4060"/>
                  </a:lnTo>
                  <a:lnTo>
                    <a:pt x="12534" y="4102"/>
                  </a:lnTo>
                  <a:lnTo>
                    <a:pt x="12450" y="4102"/>
                  </a:lnTo>
                  <a:lnTo>
                    <a:pt x="12325" y="3997"/>
                  </a:lnTo>
                  <a:lnTo>
                    <a:pt x="12220" y="3997"/>
                  </a:lnTo>
                  <a:lnTo>
                    <a:pt x="12178" y="3914"/>
                  </a:lnTo>
                  <a:lnTo>
                    <a:pt x="12178" y="3809"/>
                  </a:lnTo>
                  <a:lnTo>
                    <a:pt x="12199" y="3683"/>
                  </a:lnTo>
                  <a:lnTo>
                    <a:pt x="12115" y="3495"/>
                  </a:lnTo>
                  <a:lnTo>
                    <a:pt x="12074" y="3453"/>
                  </a:lnTo>
                  <a:lnTo>
                    <a:pt x="12032" y="3328"/>
                  </a:lnTo>
                  <a:lnTo>
                    <a:pt x="12032" y="3244"/>
                  </a:lnTo>
                  <a:lnTo>
                    <a:pt x="12095" y="3181"/>
                  </a:lnTo>
                  <a:lnTo>
                    <a:pt x="12115" y="3139"/>
                  </a:lnTo>
                  <a:lnTo>
                    <a:pt x="12095" y="2867"/>
                  </a:lnTo>
                  <a:lnTo>
                    <a:pt x="12011" y="2742"/>
                  </a:lnTo>
                  <a:lnTo>
                    <a:pt x="11906" y="2595"/>
                  </a:lnTo>
                  <a:lnTo>
                    <a:pt x="11906" y="2491"/>
                  </a:lnTo>
                  <a:lnTo>
                    <a:pt x="11802" y="2240"/>
                  </a:lnTo>
                  <a:lnTo>
                    <a:pt x="11760" y="2135"/>
                  </a:lnTo>
                  <a:lnTo>
                    <a:pt x="11676" y="2093"/>
                  </a:lnTo>
                  <a:lnTo>
                    <a:pt x="11655" y="2009"/>
                  </a:lnTo>
                  <a:lnTo>
                    <a:pt x="11571" y="1989"/>
                  </a:lnTo>
                  <a:lnTo>
                    <a:pt x="11467" y="1968"/>
                  </a:lnTo>
                  <a:lnTo>
                    <a:pt x="11383" y="1905"/>
                  </a:lnTo>
                  <a:lnTo>
                    <a:pt x="11279" y="1926"/>
                  </a:lnTo>
                  <a:lnTo>
                    <a:pt x="11237" y="1989"/>
                  </a:lnTo>
                  <a:lnTo>
                    <a:pt x="11237" y="2114"/>
                  </a:lnTo>
                  <a:lnTo>
                    <a:pt x="11195" y="2177"/>
                  </a:lnTo>
                  <a:lnTo>
                    <a:pt x="11237" y="2240"/>
                  </a:lnTo>
                  <a:lnTo>
                    <a:pt x="11195" y="2323"/>
                  </a:lnTo>
                  <a:lnTo>
                    <a:pt x="11132" y="2533"/>
                  </a:lnTo>
                  <a:lnTo>
                    <a:pt x="11132" y="2658"/>
                  </a:lnTo>
                  <a:lnTo>
                    <a:pt x="11153" y="2825"/>
                  </a:lnTo>
                  <a:lnTo>
                    <a:pt x="11195" y="2867"/>
                  </a:lnTo>
                  <a:lnTo>
                    <a:pt x="11174" y="3035"/>
                  </a:lnTo>
                  <a:lnTo>
                    <a:pt x="11132" y="3181"/>
                  </a:lnTo>
                  <a:lnTo>
                    <a:pt x="11153" y="3286"/>
                  </a:lnTo>
                  <a:lnTo>
                    <a:pt x="11153" y="3495"/>
                  </a:lnTo>
                  <a:lnTo>
                    <a:pt x="11090" y="3537"/>
                  </a:lnTo>
                  <a:lnTo>
                    <a:pt x="11048" y="3474"/>
                  </a:lnTo>
                  <a:lnTo>
                    <a:pt x="10986" y="3453"/>
                  </a:lnTo>
                  <a:lnTo>
                    <a:pt x="10944" y="3495"/>
                  </a:lnTo>
                  <a:lnTo>
                    <a:pt x="10860" y="3474"/>
                  </a:lnTo>
                  <a:lnTo>
                    <a:pt x="10839" y="3453"/>
                  </a:lnTo>
                  <a:lnTo>
                    <a:pt x="10755" y="3432"/>
                  </a:lnTo>
                  <a:lnTo>
                    <a:pt x="10630" y="3390"/>
                  </a:lnTo>
                  <a:lnTo>
                    <a:pt x="10546" y="3328"/>
                  </a:lnTo>
                  <a:lnTo>
                    <a:pt x="10504" y="3328"/>
                  </a:lnTo>
                  <a:lnTo>
                    <a:pt x="10462" y="3349"/>
                  </a:lnTo>
                  <a:lnTo>
                    <a:pt x="10504" y="3432"/>
                  </a:lnTo>
                  <a:lnTo>
                    <a:pt x="10567" y="3495"/>
                  </a:lnTo>
                  <a:lnTo>
                    <a:pt x="10567" y="3558"/>
                  </a:lnTo>
                  <a:lnTo>
                    <a:pt x="10546" y="3600"/>
                  </a:lnTo>
                  <a:lnTo>
                    <a:pt x="10525" y="3662"/>
                  </a:lnTo>
                  <a:lnTo>
                    <a:pt x="10462" y="3662"/>
                  </a:lnTo>
                  <a:lnTo>
                    <a:pt x="10442" y="3641"/>
                  </a:lnTo>
                  <a:lnTo>
                    <a:pt x="10358" y="3641"/>
                  </a:lnTo>
                  <a:lnTo>
                    <a:pt x="10316" y="3579"/>
                  </a:lnTo>
                  <a:lnTo>
                    <a:pt x="10316" y="3432"/>
                  </a:lnTo>
                  <a:lnTo>
                    <a:pt x="10232" y="3286"/>
                  </a:lnTo>
                  <a:lnTo>
                    <a:pt x="10211" y="3160"/>
                  </a:lnTo>
                  <a:lnTo>
                    <a:pt x="10190" y="3056"/>
                  </a:lnTo>
                  <a:lnTo>
                    <a:pt x="10107" y="2972"/>
                  </a:lnTo>
                  <a:lnTo>
                    <a:pt x="10107" y="2909"/>
                  </a:lnTo>
                  <a:lnTo>
                    <a:pt x="10044" y="2825"/>
                  </a:lnTo>
                  <a:lnTo>
                    <a:pt x="9981" y="2909"/>
                  </a:lnTo>
                  <a:lnTo>
                    <a:pt x="10023" y="2993"/>
                  </a:lnTo>
                  <a:lnTo>
                    <a:pt x="9981" y="3035"/>
                  </a:lnTo>
                  <a:lnTo>
                    <a:pt x="9981" y="3118"/>
                  </a:lnTo>
                  <a:lnTo>
                    <a:pt x="9939" y="3202"/>
                  </a:lnTo>
                  <a:lnTo>
                    <a:pt x="9898" y="3244"/>
                  </a:lnTo>
                  <a:lnTo>
                    <a:pt x="9814" y="3265"/>
                  </a:lnTo>
                  <a:lnTo>
                    <a:pt x="9772" y="3369"/>
                  </a:lnTo>
                  <a:lnTo>
                    <a:pt x="9667" y="3537"/>
                  </a:lnTo>
                  <a:lnTo>
                    <a:pt x="9584" y="3621"/>
                  </a:lnTo>
                  <a:lnTo>
                    <a:pt x="9584" y="3662"/>
                  </a:lnTo>
                  <a:lnTo>
                    <a:pt x="9521" y="3725"/>
                  </a:lnTo>
                  <a:lnTo>
                    <a:pt x="9458" y="3851"/>
                  </a:lnTo>
                  <a:lnTo>
                    <a:pt x="9395" y="3851"/>
                  </a:lnTo>
                  <a:lnTo>
                    <a:pt x="9374" y="3788"/>
                  </a:lnTo>
                  <a:lnTo>
                    <a:pt x="9395" y="3683"/>
                  </a:lnTo>
                  <a:lnTo>
                    <a:pt x="9479" y="3579"/>
                  </a:lnTo>
                  <a:lnTo>
                    <a:pt x="9500" y="3474"/>
                  </a:lnTo>
                  <a:lnTo>
                    <a:pt x="9563" y="3432"/>
                  </a:lnTo>
                  <a:lnTo>
                    <a:pt x="9667" y="3369"/>
                  </a:lnTo>
                  <a:lnTo>
                    <a:pt x="9709" y="3244"/>
                  </a:lnTo>
                  <a:lnTo>
                    <a:pt x="9793" y="3160"/>
                  </a:lnTo>
                  <a:lnTo>
                    <a:pt x="9814" y="3077"/>
                  </a:lnTo>
                  <a:lnTo>
                    <a:pt x="9814" y="3035"/>
                  </a:lnTo>
                  <a:lnTo>
                    <a:pt x="9772" y="2993"/>
                  </a:lnTo>
                  <a:lnTo>
                    <a:pt x="9793" y="2930"/>
                  </a:lnTo>
                  <a:lnTo>
                    <a:pt x="9877" y="2909"/>
                  </a:lnTo>
                  <a:lnTo>
                    <a:pt x="9898" y="2825"/>
                  </a:lnTo>
                  <a:lnTo>
                    <a:pt x="9898" y="2742"/>
                  </a:lnTo>
                  <a:lnTo>
                    <a:pt x="9939" y="2637"/>
                  </a:lnTo>
                  <a:lnTo>
                    <a:pt x="10023" y="2470"/>
                  </a:lnTo>
                  <a:lnTo>
                    <a:pt x="10023" y="2365"/>
                  </a:lnTo>
                  <a:lnTo>
                    <a:pt x="10086" y="2198"/>
                  </a:lnTo>
                  <a:lnTo>
                    <a:pt x="10107" y="1947"/>
                  </a:lnTo>
                  <a:lnTo>
                    <a:pt x="10086" y="1863"/>
                  </a:lnTo>
                  <a:lnTo>
                    <a:pt x="9918" y="1842"/>
                  </a:lnTo>
                  <a:lnTo>
                    <a:pt x="9814" y="1863"/>
                  </a:lnTo>
                  <a:lnTo>
                    <a:pt x="9709" y="1947"/>
                  </a:lnTo>
                  <a:lnTo>
                    <a:pt x="9605" y="1884"/>
                  </a:lnTo>
                  <a:lnTo>
                    <a:pt x="9521" y="1863"/>
                  </a:lnTo>
                  <a:lnTo>
                    <a:pt x="9479" y="1884"/>
                  </a:lnTo>
                  <a:lnTo>
                    <a:pt x="9500" y="1968"/>
                  </a:lnTo>
                  <a:lnTo>
                    <a:pt x="9584" y="2051"/>
                  </a:lnTo>
                  <a:lnTo>
                    <a:pt x="9584" y="2198"/>
                  </a:lnTo>
                  <a:lnTo>
                    <a:pt x="9563" y="2281"/>
                  </a:lnTo>
                  <a:lnTo>
                    <a:pt x="9500" y="2219"/>
                  </a:lnTo>
                  <a:lnTo>
                    <a:pt x="9479" y="2093"/>
                  </a:lnTo>
                  <a:lnTo>
                    <a:pt x="9395" y="2009"/>
                  </a:lnTo>
                  <a:lnTo>
                    <a:pt x="9312" y="1989"/>
                  </a:lnTo>
                  <a:lnTo>
                    <a:pt x="9165" y="2114"/>
                  </a:lnTo>
                  <a:lnTo>
                    <a:pt x="9165" y="2219"/>
                  </a:lnTo>
                  <a:lnTo>
                    <a:pt x="9207" y="2302"/>
                  </a:lnTo>
                  <a:lnTo>
                    <a:pt x="9165" y="2386"/>
                  </a:lnTo>
                  <a:lnTo>
                    <a:pt x="9061" y="2386"/>
                  </a:lnTo>
                  <a:lnTo>
                    <a:pt x="9061" y="2323"/>
                  </a:lnTo>
                  <a:lnTo>
                    <a:pt x="9061" y="2219"/>
                  </a:lnTo>
                  <a:lnTo>
                    <a:pt x="9040" y="2114"/>
                  </a:lnTo>
                  <a:lnTo>
                    <a:pt x="8956" y="2072"/>
                  </a:lnTo>
                  <a:lnTo>
                    <a:pt x="8747" y="2072"/>
                  </a:lnTo>
                  <a:lnTo>
                    <a:pt x="8538" y="2156"/>
                  </a:lnTo>
                  <a:lnTo>
                    <a:pt x="8307" y="2156"/>
                  </a:lnTo>
                  <a:lnTo>
                    <a:pt x="8140" y="2093"/>
                  </a:lnTo>
                  <a:lnTo>
                    <a:pt x="8056" y="2093"/>
                  </a:lnTo>
                  <a:lnTo>
                    <a:pt x="7994" y="2114"/>
                  </a:lnTo>
                  <a:lnTo>
                    <a:pt x="7910" y="2093"/>
                  </a:lnTo>
                  <a:lnTo>
                    <a:pt x="7805" y="2093"/>
                  </a:lnTo>
                  <a:lnTo>
                    <a:pt x="7701" y="2177"/>
                  </a:lnTo>
                  <a:lnTo>
                    <a:pt x="7680" y="2219"/>
                  </a:lnTo>
                  <a:lnTo>
                    <a:pt x="7722" y="2302"/>
                  </a:lnTo>
                  <a:lnTo>
                    <a:pt x="7722" y="2386"/>
                  </a:lnTo>
                  <a:lnTo>
                    <a:pt x="7784" y="2491"/>
                  </a:lnTo>
                  <a:lnTo>
                    <a:pt x="7805" y="2533"/>
                  </a:lnTo>
                  <a:lnTo>
                    <a:pt x="7784" y="2616"/>
                  </a:lnTo>
                  <a:lnTo>
                    <a:pt x="7722" y="2784"/>
                  </a:lnTo>
                  <a:lnTo>
                    <a:pt x="7742" y="2930"/>
                  </a:lnTo>
                  <a:lnTo>
                    <a:pt x="7889" y="3118"/>
                  </a:lnTo>
                  <a:lnTo>
                    <a:pt x="7889" y="3223"/>
                  </a:lnTo>
                  <a:lnTo>
                    <a:pt x="7910" y="3432"/>
                  </a:lnTo>
                  <a:lnTo>
                    <a:pt x="7889" y="3453"/>
                  </a:lnTo>
                  <a:lnTo>
                    <a:pt x="7826" y="3411"/>
                  </a:lnTo>
                  <a:lnTo>
                    <a:pt x="7784" y="3307"/>
                  </a:lnTo>
                  <a:lnTo>
                    <a:pt x="7638" y="3160"/>
                  </a:lnTo>
                  <a:lnTo>
                    <a:pt x="7596" y="3118"/>
                  </a:lnTo>
                  <a:lnTo>
                    <a:pt x="7596" y="2909"/>
                  </a:lnTo>
                  <a:lnTo>
                    <a:pt x="7617" y="2700"/>
                  </a:lnTo>
                  <a:lnTo>
                    <a:pt x="7617" y="2595"/>
                  </a:lnTo>
                  <a:lnTo>
                    <a:pt x="7512" y="2428"/>
                  </a:lnTo>
                  <a:lnTo>
                    <a:pt x="7512" y="2323"/>
                  </a:lnTo>
                  <a:lnTo>
                    <a:pt x="7491" y="2281"/>
                  </a:lnTo>
                  <a:lnTo>
                    <a:pt x="7429" y="2261"/>
                  </a:lnTo>
                  <a:lnTo>
                    <a:pt x="7303" y="2302"/>
                  </a:lnTo>
                  <a:lnTo>
                    <a:pt x="7177" y="2386"/>
                  </a:lnTo>
                  <a:lnTo>
                    <a:pt x="7010" y="2407"/>
                  </a:lnTo>
                  <a:lnTo>
                    <a:pt x="6947" y="2470"/>
                  </a:lnTo>
                  <a:lnTo>
                    <a:pt x="6905" y="2595"/>
                  </a:lnTo>
                  <a:lnTo>
                    <a:pt x="6947" y="2700"/>
                  </a:lnTo>
                  <a:lnTo>
                    <a:pt x="6905" y="2825"/>
                  </a:lnTo>
                  <a:lnTo>
                    <a:pt x="6843" y="2930"/>
                  </a:lnTo>
                  <a:lnTo>
                    <a:pt x="6801" y="2993"/>
                  </a:lnTo>
                  <a:lnTo>
                    <a:pt x="6843" y="3035"/>
                  </a:lnTo>
                  <a:lnTo>
                    <a:pt x="6885" y="3035"/>
                  </a:lnTo>
                  <a:lnTo>
                    <a:pt x="6947" y="3056"/>
                  </a:lnTo>
                  <a:lnTo>
                    <a:pt x="6947" y="3202"/>
                  </a:lnTo>
                  <a:lnTo>
                    <a:pt x="6885" y="3307"/>
                  </a:lnTo>
                  <a:lnTo>
                    <a:pt x="6738" y="3411"/>
                  </a:lnTo>
                  <a:lnTo>
                    <a:pt x="6633" y="3411"/>
                  </a:lnTo>
                  <a:lnTo>
                    <a:pt x="6592" y="3453"/>
                  </a:lnTo>
                  <a:lnTo>
                    <a:pt x="6571" y="3558"/>
                  </a:lnTo>
                  <a:lnTo>
                    <a:pt x="6529" y="3621"/>
                  </a:lnTo>
                  <a:lnTo>
                    <a:pt x="6487" y="3683"/>
                  </a:lnTo>
                  <a:lnTo>
                    <a:pt x="6529" y="3767"/>
                  </a:lnTo>
                  <a:lnTo>
                    <a:pt x="6487" y="3830"/>
                  </a:lnTo>
                  <a:lnTo>
                    <a:pt x="6424" y="3830"/>
                  </a:lnTo>
                  <a:lnTo>
                    <a:pt x="6382" y="3851"/>
                  </a:lnTo>
                  <a:lnTo>
                    <a:pt x="6236" y="3872"/>
                  </a:lnTo>
                  <a:lnTo>
                    <a:pt x="6131" y="3830"/>
                  </a:lnTo>
                  <a:lnTo>
                    <a:pt x="6089" y="3767"/>
                  </a:lnTo>
                  <a:lnTo>
                    <a:pt x="6089" y="3683"/>
                  </a:lnTo>
                  <a:lnTo>
                    <a:pt x="6048" y="3662"/>
                  </a:lnTo>
                  <a:lnTo>
                    <a:pt x="5985" y="3662"/>
                  </a:lnTo>
                  <a:lnTo>
                    <a:pt x="5964" y="3621"/>
                  </a:lnTo>
                  <a:lnTo>
                    <a:pt x="5943" y="3537"/>
                  </a:lnTo>
                  <a:lnTo>
                    <a:pt x="5838" y="3537"/>
                  </a:lnTo>
                  <a:lnTo>
                    <a:pt x="5797" y="3579"/>
                  </a:lnTo>
                  <a:lnTo>
                    <a:pt x="5755" y="3641"/>
                  </a:lnTo>
                  <a:lnTo>
                    <a:pt x="5671" y="3641"/>
                  </a:lnTo>
                  <a:lnTo>
                    <a:pt x="5629" y="3662"/>
                  </a:lnTo>
                  <a:lnTo>
                    <a:pt x="5629" y="3830"/>
                  </a:lnTo>
                  <a:lnTo>
                    <a:pt x="5608" y="3893"/>
                  </a:lnTo>
                  <a:lnTo>
                    <a:pt x="5608" y="3997"/>
                  </a:lnTo>
                  <a:lnTo>
                    <a:pt x="5650" y="4165"/>
                  </a:lnTo>
                  <a:lnTo>
                    <a:pt x="5629" y="4353"/>
                  </a:lnTo>
                  <a:lnTo>
                    <a:pt x="5566" y="4416"/>
                  </a:lnTo>
                  <a:lnTo>
                    <a:pt x="5525" y="4416"/>
                  </a:lnTo>
                  <a:lnTo>
                    <a:pt x="5545" y="4206"/>
                  </a:lnTo>
                  <a:lnTo>
                    <a:pt x="5545" y="4060"/>
                  </a:lnTo>
                  <a:lnTo>
                    <a:pt x="5525" y="3976"/>
                  </a:lnTo>
                  <a:lnTo>
                    <a:pt x="5525" y="3767"/>
                  </a:lnTo>
                  <a:lnTo>
                    <a:pt x="5504" y="3662"/>
                  </a:lnTo>
                  <a:lnTo>
                    <a:pt x="5462" y="3641"/>
                  </a:lnTo>
                  <a:lnTo>
                    <a:pt x="5420" y="3662"/>
                  </a:lnTo>
                  <a:lnTo>
                    <a:pt x="5336" y="3662"/>
                  </a:lnTo>
                  <a:lnTo>
                    <a:pt x="5253" y="3767"/>
                  </a:lnTo>
                  <a:lnTo>
                    <a:pt x="5190" y="3788"/>
                  </a:lnTo>
                  <a:lnTo>
                    <a:pt x="5085" y="3872"/>
                  </a:lnTo>
                  <a:lnTo>
                    <a:pt x="5043" y="3955"/>
                  </a:lnTo>
                  <a:lnTo>
                    <a:pt x="5043" y="4039"/>
                  </a:lnTo>
                  <a:lnTo>
                    <a:pt x="4918" y="4186"/>
                  </a:lnTo>
                  <a:lnTo>
                    <a:pt x="4876" y="4206"/>
                  </a:lnTo>
                  <a:lnTo>
                    <a:pt x="4834" y="4165"/>
                  </a:lnTo>
                  <a:lnTo>
                    <a:pt x="4729" y="4165"/>
                  </a:lnTo>
                  <a:lnTo>
                    <a:pt x="4688" y="4186"/>
                  </a:lnTo>
                  <a:lnTo>
                    <a:pt x="4688" y="4248"/>
                  </a:lnTo>
                  <a:lnTo>
                    <a:pt x="4771" y="4269"/>
                  </a:lnTo>
                  <a:lnTo>
                    <a:pt x="4792" y="4290"/>
                  </a:lnTo>
                  <a:lnTo>
                    <a:pt x="4709" y="4311"/>
                  </a:lnTo>
                  <a:lnTo>
                    <a:pt x="4562" y="4311"/>
                  </a:lnTo>
                  <a:lnTo>
                    <a:pt x="4478" y="4353"/>
                  </a:lnTo>
                  <a:lnTo>
                    <a:pt x="4416" y="4416"/>
                  </a:lnTo>
                  <a:lnTo>
                    <a:pt x="4248" y="4478"/>
                  </a:lnTo>
                  <a:lnTo>
                    <a:pt x="4248" y="4520"/>
                  </a:lnTo>
                  <a:lnTo>
                    <a:pt x="4185" y="4583"/>
                  </a:lnTo>
                  <a:lnTo>
                    <a:pt x="4081" y="4625"/>
                  </a:lnTo>
                  <a:lnTo>
                    <a:pt x="3997" y="4625"/>
                  </a:lnTo>
                  <a:lnTo>
                    <a:pt x="3976" y="4688"/>
                  </a:lnTo>
                  <a:lnTo>
                    <a:pt x="3976" y="4771"/>
                  </a:lnTo>
                  <a:lnTo>
                    <a:pt x="4039" y="4813"/>
                  </a:lnTo>
                  <a:lnTo>
                    <a:pt x="3997" y="4876"/>
                  </a:lnTo>
                  <a:lnTo>
                    <a:pt x="3955" y="4897"/>
                  </a:lnTo>
                  <a:lnTo>
                    <a:pt x="3892" y="4939"/>
                  </a:lnTo>
                  <a:lnTo>
                    <a:pt x="3851" y="5022"/>
                  </a:lnTo>
                  <a:lnTo>
                    <a:pt x="3767" y="5043"/>
                  </a:lnTo>
                  <a:lnTo>
                    <a:pt x="3746" y="5127"/>
                  </a:lnTo>
                  <a:lnTo>
                    <a:pt x="3746" y="5169"/>
                  </a:lnTo>
                  <a:lnTo>
                    <a:pt x="3767" y="5211"/>
                  </a:lnTo>
                  <a:lnTo>
                    <a:pt x="3767" y="5294"/>
                  </a:lnTo>
                  <a:lnTo>
                    <a:pt x="3767" y="5336"/>
                  </a:lnTo>
                  <a:lnTo>
                    <a:pt x="3830" y="5357"/>
                  </a:lnTo>
                  <a:lnTo>
                    <a:pt x="3892" y="5357"/>
                  </a:lnTo>
                  <a:lnTo>
                    <a:pt x="3976" y="5420"/>
                  </a:lnTo>
                  <a:lnTo>
                    <a:pt x="4039" y="5420"/>
                  </a:lnTo>
                  <a:lnTo>
                    <a:pt x="4081" y="5357"/>
                  </a:lnTo>
                  <a:lnTo>
                    <a:pt x="4144" y="5357"/>
                  </a:lnTo>
                  <a:lnTo>
                    <a:pt x="4248" y="5441"/>
                  </a:lnTo>
                  <a:lnTo>
                    <a:pt x="4269" y="5525"/>
                  </a:lnTo>
                  <a:lnTo>
                    <a:pt x="4353" y="5525"/>
                  </a:lnTo>
                  <a:lnTo>
                    <a:pt x="4457" y="5441"/>
                  </a:lnTo>
                  <a:lnTo>
                    <a:pt x="4499" y="5441"/>
                  </a:lnTo>
                  <a:lnTo>
                    <a:pt x="4604" y="5462"/>
                  </a:lnTo>
                  <a:lnTo>
                    <a:pt x="4792" y="5462"/>
                  </a:lnTo>
                  <a:lnTo>
                    <a:pt x="4834" y="5441"/>
                  </a:lnTo>
                  <a:lnTo>
                    <a:pt x="4834" y="5336"/>
                  </a:lnTo>
                  <a:lnTo>
                    <a:pt x="4918" y="5253"/>
                  </a:lnTo>
                  <a:lnTo>
                    <a:pt x="4939" y="5253"/>
                  </a:lnTo>
                  <a:lnTo>
                    <a:pt x="4939" y="5357"/>
                  </a:lnTo>
                  <a:lnTo>
                    <a:pt x="4981" y="5378"/>
                  </a:lnTo>
                  <a:lnTo>
                    <a:pt x="4939" y="5441"/>
                  </a:lnTo>
                  <a:lnTo>
                    <a:pt x="4813" y="5483"/>
                  </a:lnTo>
                  <a:lnTo>
                    <a:pt x="4709" y="5566"/>
                  </a:lnTo>
                  <a:lnTo>
                    <a:pt x="4562" y="5546"/>
                  </a:lnTo>
                  <a:lnTo>
                    <a:pt x="4457" y="5566"/>
                  </a:lnTo>
                  <a:lnTo>
                    <a:pt x="4416" y="5629"/>
                  </a:lnTo>
                  <a:lnTo>
                    <a:pt x="4416" y="5671"/>
                  </a:lnTo>
                  <a:lnTo>
                    <a:pt x="4520" y="5755"/>
                  </a:lnTo>
                  <a:lnTo>
                    <a:pt x="4667" y="5755"/>
                  </a:lnTo>
                  <a:lnTo>
                    <a:pt x="4688" y="5776"/>
                  </a:lnTo>
                  <a:lnTo>
                    <a:pt x="4667" y="5859"/>
                  </a:lnTo>
                  <a:lnTo>
                    <a:pt x="4520" y="5943"/>
                  </a:lnTo>
                  <a:lnTo>
                    <a:pt x="4290" y="5943"/>
                  </a:lnTo>
                  <a:lnTo>
                    <a:pt x="4206" y="6048"/>
                  </a:lnTo>
                  <a:lnTo>
                    <a:pt x="4206" y="6152"/>
                  </a:lnTo>
                  <a:lnTo>
                    <a:pt x="4290" y="6194"/>
                  </a:lnTo>
                  <a:lnTo>
                    <a:pt x="4269" y="6299"/>
                  </a:lnTo>
                  <a:lnTo>
                    <a:pt x="4185" y="6320"/>
                  </a:lnTo>
                  <a:lnTo>
                    <a:pt x="4081" y="6487"/>
                  </a:lnTo>
                  <a:lnTo>
                    <a:pt x="4039" y="6571"/>
                  </a:lnTo>
                  <a:lnTo>
                    <a:pt x="3892" y="6613"/>
                  </a:lnTo>
                  <a:lnTo>
                    <a:pt x="3788" y="6738"/>
                  </a:lnTo>
                  <a:lnTo>
                    <a:pt x="3725" y="6843"/>
                  </a:lnTo>
                  <a:lnTo>
                    <a:pt x="3620" y="6947"/>
                  </a:lnTo>
                  <a:lnTo>
                    <a:pt x="3620" y="7010"/>
                  </a:lnTo>
                  <a:lnTo>
                    <a:pt x="3537" y="7031"/>
                  </a:lnTo>
                  <a:lnTo>
                    <a:pt x="3453" y="7031"/>
                  </a:lnTo>
                  <a:lnTo>
                    <a:pt x="3348" y="6947"/>
                  </a:lnTo>
                  <a:lnTo>
                    <a:pt x="3307" y="6906"/>
                  </a:lnTo>
                  <a:lnTo>
                    <a:pt x="3202" y="6885"/>
                  </a:lnTo>
                  <a:lnTo>
                    <a:pt x="3139" y="6822"/>
                  </a:lnTo>
                  <a:lnTo>
                    <a:pt x="3014" y="6801"/>
                  </a:lnTo>
                  <a:lnTo>
                    <a:pt x="2888" y="6822"/>
                  </a:lnTo>
                  <a:lnTo>
                    <a:pt x="2784" y="6885"/>
                  </a:lnTo>
                  <a:lnTo>
                    <a:pt x="2679" y="6843"/>
                  </a:lnTo>
                  <a:lnTo>
                    <a:pt x="2616" y="6822"/>
                  </a:lnTo>
                  <a:lnTo>
                    <a:pt x="2512" y="6843"/>
                  </a:lnTo>
                  <a:lnTo>
                    <a:pt x="2344" y="6843"/>
                  </a:lnTo>
                  <a:lnTo>
                    <a:pt x="2177" y="6927"/>
                  </a:lnTo>
                  <a:lnTo>
                    <a:pt x="2156" y="7010"/>
                  </a:lnTo>
                  <a:lnTo>
                    <a:pt x="2198" y="7052"/>
                  </a:lnTo>
                  <a:lnTo>
                    <a:pt x="2177" y="7115"/>
                  </a:lnTo>
                  <a:lnTo>
                    <a:pt x="2156" y="7052"/>
                  </a:lnTo>
                  <a:lnTo>
                    <a:pt x="2072" y="7052"/>
                  </a:lnTo>
                  <a:lnTo>
                    <a:pt x="1654" y="7157"/>
                  </a:lnTo>
                  <a:lnTo>
                    <a:pt x="1549" y="7157"/>
                  </a:lnTo>
                  <a:lnTo>
                    <a:pt x="1486" y="7199"/>
                  </a:lnTo>
                  <a:lnTo>
                    <a:pt x="1465" y="7199"/>
                  </a:lnTo>
                  <a:lnTo>
                    <a:pt x="1382" y="7157"/>
                  </a:lnTo>
                  <a:lnTo>
                    <a:pt x="1319" y="7219"/>
                  </a:lnTo>
                  <a:lnTo>
                    <a:pt x="1277" y="7261"/>
                  </a:lnTo>
                  <a:lnTo>
                    <a:pt x="1214" y="7303"/>
                  </a:lnTo>
                  <a:lnTo>
                    <a:pt x="1172" y="7261"/>
                  </a:lnTo>
                  <a:lnTo>
                    <a:pt x="1172" y="7240"/>
                  </a:lnTo>
                  <a:lnTo>
                    <a:pt x="1110" y="7219"/>
                  </a:lnTo>
                  <a:lnTo>
                    <a:pt x="1026" y="7219"/>
                  </a:lnTo>
                  <a:lnTo>
                    <a:pt x="942" y="7261"/>
                  </a:lnTo>
                  <a:lnTo>
                    <a:pt x="859" y="7261"/>
                  </a:lnTo>
                  <a:lnTo>
                    <a:pt x="817" y="7240"/>
                  </a:lnTo>
                  <a:lnTo>
                    <a:pt x="733" y="7240"/>
                  </a:lnTo>
                  <a:lnTo>
                    <a:pt x="691" y="7303"/>
                  </a:lnTo>
                  <a:lnTo>
                    <a:pt x="607" y="7324"/>
                  </a:lnTo>
                  <a:lnTo>
                    <a:pt x="607" y="7366"/>
                  </a:lnTo>
                  <a:lnTo>
                    <a:pt x="607" y="7429"/>
                  </a:lnTo>
                  <a:lnTo>
                    <a:pt x="419" y="7512"/>
                  </a:lnTo>
                  <a:lnTo>
                    <a:pt x="315" y="7512"/>
                  </a:lnTo>
                  <a:lnTo>
                    <a:pt x="294" y="7554"/>
                  </a:lnTo>
                  <a:lnTo>
                    <a:pt x="335" y="7638"/>
                  </a:lnTo>
                  <a:lnTo>
                    <a:pt x="419" y="7638"/>
                  </a:lnTo>
                  <a:lnTo>
                    <a:pt x="482" y="7659"/>
                  </a:lnTo>
                  <a:lnTo>
                    <a:pt x="482" y="7722"/>
                  </a:lnTo>
                  <a:lnTo>
                    <a:pt x="398" y="7722"/>
                  </a:lnTo>
                  <a:lnTo>
                    <a:pt x="377" y="7680"/>
                  </a:lnTo>
                  <a:lnTo>
                    <a:pt x="335" y="7722"/>
                  </a:lnTo>
                  <a:lnTo>
                    <a:pt x="294" y="7784"/>
                  </a:lnTo>
                  <a:lnTo>
                    <a:pt x="189" y="7847"/>
                  </a:lnTo>
                  <a:lnTo>
                    <a:pt x="105" y="7868"/>
                  </a:lnTo>
                  <a:lnTo>
                    <a:pt x="168" y="7931"/>
                  </a:lnTo>
                  <a:lnTo>
                    <a:pt x="273" y="7973"/>
                  </a:lnTo>
                  <a:lnTo>
                    <a:pt x="315" y="8035"/>
                  </a:lnTo>
                  <a:lnTo>
                    <a:pt x="419" y="8266"/>
                  </a:lnTo>
                  <a:lnTo>
                    <a:pt x="482" y="8307"/>
                  </a:lnTo>
                  <a:lnTo>
                    <a:pt x="587" y="8307"/>
                  </a:lnTo>
                  <a:lnTo>
                    <a:pt x="628" y="8349"/>
                  </a:lnTo>
                  <a:lnTo>
                    <a:pt x="649" y="8391"/>
                  </a:lnTo>
                  <a:lnTo>
                    <a:pt x="607" y="8454"/>
                  </a:lnTo>
                  <a:lnTo>
                    <a:pt x="545" y="8496"/>
                  </a:lnTo>
                  <a:lnTo>
                    <a:pt x="524" y="8559"/>
                  </a:lnTo>
                  <a:lnTo>
                    <a:pt x="587" y="8621"/>
                  </a:lnTo>
                  <a:lnTo>
                    <a:pt x="691" y="8663"/>
                  </a:lnTo>
                  <a:lnTo>
                    <a:pt x="817" y="8621"/>
                  </a:lnTo>
                  <a:lnTo>
                    <a:pt x="921" y="8559"/>
                  </a:lnTo>
                  <a:lnTo>
                    <a:pt x="963" y="8496"/>
                  </a:lnTo>
                  <a:lnTo>
                    <a:pt x="1005" y="8475"/>
                  </a:lnTo>
                  <a:lnTo>
                    <a:pt x="1047" y="8496"/>
                  </a:lnTo>
                  <a:lnTo>
                    <a:pt x="1068" y="8559"/>
                  </a:lnTo>
                  <a:lnTo>
                    <a:pt x="1005" y="8684"/>
                  </a:lnTo>
                  <a:lnTo>
                    <a:pt x="900" y="8726"/>
                  </a:lnTo>
                  <a:lnTo>
                    <a:pt x="796" y="8768"/>
                  </a:lnTo>
                  <a:lnTo>
                    <a:pt x="754" y="8810"/>
                  </a:lnTo>
                  <a:lnTo>
                    <a:pt x="796" y="8893"/>
                  </a:lnTo>
                  <a:lnTo>
                    <a:pt x="900" y="8914"/>
                  </a:lnTo>
                  <a:lnTo>
                    <a:pt x="963" y="8872"/>
                  </a:lnTo>
                  <a:lnTo>
                    <a:pt x="1110" y="8810"/>
                  </a:lnTo>
                  <a:lnTo>
                    <a:pt x="1151" y="8831"/>
                  </a:lnTo>
                  <a:lnTo>
                    <a:pt x="1151" y="8872"/>
                  </a:lnTo>
                  <a:lnTo>
                    <a:pt x="963" y="8935"/>
                  </a:lnTo>
                  <a:lnTo>
                    <a:pt x="838" y="8998"/>
                  </a:lnTo>
                  <a:lnTo>
                    <a:pt x="817" y="9040"/>
                  </a:lnTo>
                  <a:lnTo>
                    <a:pt x="1005" y="9228"/>
                  </a:lnTo>
                  <a:lnTo>
                    <a:pt x="1131" y="9291"/>
                  </a:lnTo>
                  <a:lnTo>
                    <a:pt x="1277" y="9291"/>
                  </a:lnTo>
                  <a:lnTo>
                    <a:pt x="1340" y="9228"/>
                  </a:lnTo>
                  <a:lnTo>
                    <a:pt x="1361" y="9103"/>
                  </a:lnTo>
                  <a:lnTo>
                    <a:pt x="1319" y="9040"/>
                  </a:lnTo>
                  <a:lnTo>
                    <a:pt x="1277" y="8998"/>
                  </a:lnTo>
                  <a:lnTo>
                    <a:pt x="1319" y="8977"/>
                  </a:lnTo>
                  <a:lnTo>
                    <a:pt x="1361" y="8977"/>
                  </a:lnTo>
                  <a:lnTo>
                    <a:pt x="1444" y="9082"/>
                  </a:lnTo>
                  <a:lnTo>
                    <a:pt x="1465" y="9103"/>
                  </a:lnTo>
                  <a:lnTo>
                    <a:pt x="1465" y="9144"/>
                  </a:lnTo>
                  <a:lnTo>
                    <a:pt x="1570" y="9207"/>
                  </a:lnTo>
                  <a:lnTo>
                    <a:pt x="1758" y="9228"/>
                  </a:lnTo>
                  <a:lnTo>
                    <a:pt x="1884" y="9228"/>
                  </a:lnTo>
                  <a:lnTo>
                    <a:pt x="1988" y="9144"/>
                  </a:lnTo>
                  <a:lnTo>
                    <a:pt x="2051" y="9123"/>
                  </a:lnTo>
                  <a:lnTo>
                    <a:pt x="2114" y="9144"/>
                  </a:lnTo>
                  <a:lnTo>
                    <a:pt x="2114" y="9228"/>
                  </a:lnTo>
                  <a:lnTo>
                    <a:pt x="2177" y="9291"/>
                  </a:lnTo>
                  <a:lnTo>
                    <a:pt x="2219" y="9291"/>
                  </a:lnTo>
                  <a:lnTo>
                    <a:pt x="2281" y="9312"/>
                  </a:lnTo>
                  <a:lnTo>
                    <a:pt x="2302" y="9458"/>
                  </a:lnTo>
                  <a:lnTo>
                    <a:pt x="2260" y="9458"/>
                  </a:lnTo>
                  <a:lnTo>
                    <a:pt x="2114" y="9542"/>
                  </a:lnTo>
                  <a:lnTo>
                    <a:pt x="2114" y="9626"/>
                  </a:lnTo>
                  <a:lnTo>
                    <a:pt x="2156" y="9667"/>
                  </a:lnTo>
                  <a:lnTo>
                    <a:pt x="2156" y="9730"/>
                  </a:lnTo>
                  <a:lnTo>
                    <a:pt x="2072" y="9667"/>
                  </a:lnTo>
                  <a:lnTo>
                    <a:pt x="2051" y="9647"/>
                  </a:lnTo>
                  <a:lnTo>
                    <a:pt x="1968" y="9626"/>
                  </a:lnTo>
                  <a:lnTo>
                    <a:pt x="1884" y="9542"/>
                  </a:lnTo>
                  <a:lnTo>
                    <a:pt x="1696" y="9458"/>
                  </a:lnTo>
                  <a:lnTo>
                    <a:pt x="1465" y="9458"/>
                  </a:lnTo>
                  <a:lnTo>
                    <a:pt x="1319" y="9437"/>
                  </a:lnTo>
                  <a:lnTo>
                    <a:pt x="1110" y="9500"/>
                  </a:lnTo>
                  <a:lnTo>
                    <a:pt x="1110" y="9542"/>
                  </a:lnTo>
                  <a:lnTo>
                    <a:pt x="1214" y="9626"/>
                  </a:lnTo>
                  <a:lnTo>
                    <a:pt x="1361" y="9647"/>
                  </a:lnTo>
                  <a:lnTo>
                    <a:pt x="1486" y="9667"/>
                  </a:lnTo>
                  <a:lnTo>
                    <a:pt x="1654" y="9772"/>
                  </a:lnTo>
                  <a:lnTo>
                    <a:pt x="1842" y="9856"/>
                  </a:lnTo>
                  <a:lnTo>
                    <a:pt x="1947" y="9856"/>
                  </a:lnTo>
                  <a:lnTo>
                    <a:pt x="2009" y="9877"/>
                  </a:lnTo>
                  <a:lnTo>
                    <a:pt x="1884" y="9940"/>
                  </a:lnTo>
                  <a:lnTo>
                    <a:pt x="1654" y="9940"/>
                  </a:lnTo>
                  <a:lnTo>
                    <a:pt x="1444" y="9814"/>
                  </a:lnTo>
                  <a:lnTo>
                    <a:pt x="1361" y="9751"/>
                  </a:lnTo>
                  <a:lnTo>
                    <a:pt x="1214" y="9751"/>
                  </a:lnTo>
                  <a:lnTo>
                    <a:pt x="1005" y="9647"/>
                  </a:lnTo>
                  <a:lnTo>
                    <a:pt x="796" y="9647"/>
                  </a:lnTo>
                  <a:lnTo>
                    <a:pt x="649" y="9563"/>
                  </a:lnTo>
                  <a:lnTo>
                    <a:pt x="482" y="9521"/>
                  </a:lnTo>
                  <a:lnTo>
                    <a:pt x="294" y="9605"/>
                  </a:lnTo>
                  <a:lnTo>
                    <a:pt x="294" y="9730"/>
                  </a:lnTo>
                  <a:lnTo>
                    <a:pt x="231" y="9667"/>
                  </a:lnTo>
                  <a:lnTo>
                    <a:pt x="168" y="9667"/>
                  </a:lnTo>
                  <a:lnTo>
                    <a:pt x="105" y="9730"/>
                  </a:lnTo>
                  <a:lnTo>
                    <a:pt x="63" y="9730"/>
                  </a:lnTo>
                  <a:lnTo>
                    <a:pt x="1" y="9814"/>
                  </a:lnTo>
                  <a:lnTo>
                    <a:pt x="1" y="9877"/>
                  </a:lnTo>
                  <a:lnTo>
                    <a:pt x="1" y="9960"/>
                  </a:lnTo>
                  <a:lnTo>
                    <a:pt x="63" y="9940"/>
                  </a:lnTo>
                  <a:lnTo>
                    <a:pt x="105" y="9940"/>
                  </a:lnTo>
                  <a:lnTo>
                    <a:pt x="147" y="9960"/>
                  </a:lnTo>
                  <a:lnTo>
                    <a:pt x="63" y="10023"/>
                  </a:lnTo>
                  <a:lnTo>
                    <a:pt x="22" y="10086"/>
                  </a:lnTo>
                  <a:lnTo>
                    <a:pt x="63" y="10191"/>
                  </a:lnTo>
                  <a:lnTo>
                    <a:pt x="189" y="10253"/>
                  </a:lnTo>
                  <a:lnTo>
                    <a:pt x="273" y="10170"/>
                  </a:lnTo>
                  <a:lnTo>
                    <a:pt x="315" y="10149"/>
                  </a:lnTo>
                  <a:lnTo>
                    <a:pt x="377" y="10149"/>
                  </a:lnTo>
                  <a:lnTo>
                    <a:pt x="440" y="10023"/>
                  </a:lnTo>
                  <a:lnTo>
                    <a:pt x="503" y="9981"/>
                  </a:lnTo>
                  <a:lnTo>
                    <a:pt x="587" y="9981"/>
                  </a:lnTo>
                  <a:lnTo>
                    <a:pt x="524" y="10044"/>
                  </a:lnTo>
                  <a:lnTo>
                    <a:pt x="482" y="10170"/>
                  </a:lnTo>
                  <a:lnTo>
                    <a:pt x="398" y="10232"/>
                  </a:lnTo>
                  <a:lnTo>
                    <a:pt x="315" y="10274"/>
                  </a:lnTo>
                  <a:lnTo>
                    <a:pt x="356" y="10442"/>
                  </a:lnTo>
                  <a:lnTo>
                    <a:pt x="503" y="10588"/>
                  </a:lnTo>
                  <a:lnTo>
                    <a:pt x="566" y="10546"/>
                  </a:lnTo>
                  <a:lnTo>
                    <a:pt x="607" y="10546"/>
                  </a:lnTo>
                  <a:lnTo>
                    <a:pt x="775" y="10609"/>
                  </a:lnTo>
                  <a:lnTo>
                    <a:pt x="879" y="10609"/>
                  </a:lnTo>
                  <a:lnTo>
                    <a:pt x="879" y="10672"/>
                  </a:lnTo>
                  <a:lnTo>
                    <a:pt x="817" y="10756"/>
                  </a:lnTo>
                  <a:lnTo>
                    <a:pt x="733" y="10797"/>
                  </a:lnTo>
                  <a:lnTo>
                    <a:pt x="712" y="10776"/>
                  </a:lnTo>
                  <a:lnTo>
                    <a:pt x="545" y="10776"/>
                  </a:lnTo>
                  <a:lnTo>
                    <a:pt x="482" y="10797"/>
                  </a:lnTo>
                  <a:lnTo>
                    <a:pt x="419" y="10881"/>
                  </a:lnTo>
                  <a:lnTo>
                    <a:pt x="273" y="10881"/>
                  </a:lnTo>
                  <a:lnTo>
                    <a:pt x="210" y="10923"/>
                  </a:lnTo>
                  <a:lnTo>
                    <a:pt x="210" y="11069"/>
                  </a:lnTo>
                  <a:lnTo>
                    <a:pt x="294" y="11174"/>
                  </a:lnTo>
                  <a:lnTo>
                    <a:pt x="335" y="11237"/>
                  </a:lnTo>
                  <a:lnTo>
                    <a:pt x="419" y="11425"/>
                  </a:lnTo>
                  <a:lnTo>
                    <a:pt x="545" y="11488"/>
                  </a:lnTo>
                  <a:lnTo>
                    <a:pt x="503" y="11509"/>
                  </a:lnTo>
                  <a:lnTo>
                    <a:pt x="503" y="11530"/>
                  </a:lnTo>
                  <a:lnTo>
                    <a:pt x="587" y="11592"/>
                  </a:lnTo>
                  <a:lnTo>
                    <a:pt x="670" y="11697"/>
                  </a:lnTo>
                  <a:lnTo>
                    <a:pt x="754" y="11760"/>
                  </a:lnTo>
                  <a:lnTo>
                    <a:pt x="859" y="11823"/>
                  </a:lnTo>
                  <a:lnTo>
                    <a:pt x="963" y="11927"/>
                  </a:lnTo>
                  <a:lnTo>
                    <a:pt x="1047" y="11969"/>
                  </a:lnTo>
                  <a:lnTo>
                    <a:pt x="1068" y="11948"/>
                  </a:lnTo>
                  <a:lnTo>
                    <a:pt x="1068" y="11864"/>
                  </a:lnTo>
                  <a:lnTo>
                    <a:pt x="1047" y="11718"/>
                  </a:lnTo>
                  <a:lnTo>
                    <a:pt x="1047" y="11634"/>
                  </a:lnTo>
                  <a:lnTo>
                    <a:pt x="1110" y="11592"/>
                  </a:lnTo>
                  <a:lnTo>
                    <a:pt x="1131" y="11488"/>
                  </a:lnTo>
                  <a:lnTo>
                    <a:pt x="1131" y="11404"/>
                  </a:lnTo>
                  <a:lnTo>
                    <a:pt x="1172" y="11383"/>
                  </a:lnTo>
                  <a:lnTo>
                    <a:pt x="1214" y="11383"/>
                  </a:lnTo>
                  <a:lnTo>
                    <a:pt x="1235" y="11488"/>
                  </a:lnTo>
                  <a:lnTo>
                    <a:pt x="1277" y="11592"/>
                  </a:lnTo>
                  <a:lnTo>
                    <a:pt x="1277" y="11655"/>
                  </a:lnTo>
                  <a:lnTo>
                    <a:pt x="1319" y="11718"/>
                  </a:lnTo>
                  <a:lnTo>
                    <a:pt x="1340" y="11697"/>
                  </a:lnTo>
                  <a:lnTo>
                    <a:pt x="1361" y="11634"/>
                  </a:lnTo>
                  <a:lnTo>
                    <a:pt x="1444" y="11634"/>
                  </a:lnTo>
                  <a:lnTo>
                    <a:pt x="1549" y="11551"/>
                  </a:lnTo>
                  <a:lnTo>
                    <a:pt x="1570" y="11592"/>
                  </a:lnTo>
                  <a:lnTo>
                    <a:pt x="1654" y="11592"/>
                  </a:lnTo>
                  <a:lnTo>
                    <a:pt x="1675" y="11634"/>
                  </a:lnTo>
                  <a:lnTo>
                    <a:pt x="1612" y="11718"/>
                  </a:lnTo>
                  <a:lnTo>
                    <a:pt x="1549" y="11823"/>
                  </a:lnTo>
                  <a:lnTo>
                    <a:pt x="1549" y="11927"/>
                  </a:lnTo>
                  <a:lnTo>
                    <a:pt x="1633" y="11948"/>
                  </a:lnTo>
                  <a:lnTo>
                    <a:pt x="1675" y="11927"/>
                  </a:lnTo>
                  <a:lnTo>
                    <a:pt x="1737" y="11739"/>
                  </a:lnTo>
                  <a:lnTo>
                    <a:pt x="1758" y="11655"/>
                  </a:lnTo>
                  <a:lnTo>
                    <a:pt x="1842" y="11697"/>
                  </a:lnTo>
                  <a:lnTo>
                    <a:pt x="1926" y="11823"/>
                  </a:lnTo>
                  <a:lnTo>
                    <a:pt x="1968" y="11844"/>
                  </a:lnTo>
                  <a:lnTo>
                    <a:pt x="2051" y="11802"/>
                  </a:lnTo>
                  <a:lnTo>
                    <a:pt x="2051" y="11718"/>
                  </a:lnTo>
                  <a:lnTo>
                    <a:pt x="2093" y="11634"/>
                  </a:lnTo>
                  <a:lnTo>
                    <a:pt x="2198" y="11634"/>
                  </a:lnTo>
                  <a:lnTo>
                    <a:pt x="2240" y="11655"/>
                  </a:lnTo>
                  <a:lnTo>
                    <a:pt x="2240" y="11760"/>
                  </a:lnTo>
                  <a:lnTo>
                    <a:pt x="2177" y="11864"/>
                  </a:lnTo>
                  <a:lnTo>
                    <a:pt x="2177" y="11969"/>
                  </a:lnTo>
                  <a:lnTo>
                    <a:pt x="2240" y="11927"/>
                  </a:lnTo>
                  <a:lnTo>
                    <a:pt x="2344" y="11844"/>
                  </a:lnTo>
                  <a:lnTo>
                    <a:pt x="2386" y="11739"/>
                  </a:lnTo>
                  <a:lnTo>
                    <a:pt x="2470" y="11655"/>
                  </a:lnTo>
                  <a:lnTo>
                    <a:pt x="2595" y="11634"/>
                  </a:lnTo>
                  <a:lnTo>
                    <a:pt x="2700" y="11655"/>
                  </a:lnTo>
                  <a:lnTo>
                    <a:pt x="2784" y="11739"/>
                  </a:lnTo>
                  <a:lnTo>
                    <a:pt x="2909" y="11802"/>
                  </a:lnTo>
                  <a:lnTo>
                    <a:pt x="3076" y="11927"/>
                  </a:lnTo>
                  <a:lnTo>
                    <a:pt x="3181" y="11948"/>
                  </a:lnTo>
                  <a:lnTo>
                    <a:pt x="3223" y="11906"/>
                  </a:lnTo>
                  <a:lnTo>
                    <a:pt x="3286" y="11906"/>
                  </a:lnTo>
                  <a:lnTo>
                    <a:pt x="3390" y="12011"/>
                  </a:lnTo>
                  <a:lnTo>
                    <a:pt x="3516" y="12116"/>
                  </a:lnTo>
                  <a:lnTo>
                    <a:pt x="3495" y="12220"/>
                  </a:lnTo>
                  <a:lnTo>
                    <a:pt x="3495" y="12241"/>
                  </a:lnTo>
                  <a:lnTo>
                    <a:pt x="3537" y="12241"/>
                  </a:lnTo>
                  <a:lnTo>
                    <a:pt x="3558" y="12220"/>
                  </a:lnTo>
                  <a:lnTo>
                    <a:pt x="3620" y="12241"/>
                  </a:lnTo>
                  <a:lnTo>
                    <a:pt x="3662" y="12325"/>
                  </a:lnTo>
                  <a:lnTo>
                    <a:pt x="3746" y="12367"/>
                  </a:lnTo>
                  <a:lnTo>
                    <a:pt x="3809" y="12429"/>
                  </a:lnTo>
                  <a:lnTo>
                    <a:pt x="3830" y="12492"/>
                  </a:lnTo>
                  <a:lnTo>
                    <a:pt x="3851" y="12534"/>
                  </a:lnTo>
                  <a:lnTo>
                    <a:pt x="3913" y="12534"/>
                  </a:lnTo>
                  <a:lnTo>
                    <a:pt x="3913" y="12471"/>
                  </a:lnTo>
                  <a:lnTo>
                    <a:pt x="3955" y="12471"/>
                  </a:lnTo>
                  <a:lnTo>
                    <a:pt x="4018" y="12492"/>
                  </a:lnTo>
                  <a:lnTo>
                    <a:pt x="4039" y="12576"/>
                  </a:lnTo>
                  <a:lnTo>
                    <a:pt x="4164" y="12681"/>
                  </a:lnTo>
                  <a:lnTo>
                    <a:pt x="4248" y="12785"/>
                  </a:lnTo>
                  <a:lnTo>
                    <a:pt x="4290" y="12806"/>
                  </a:lnTo>
                  <a:lnTo>
                    <a:pt x="4353" y="12869"/>
                  </a:lnTo>
                  <a:lnTo>
                    <a:pt x="4332" y="12953"/>
                  </a:lnTo>
                  <a:lnTo>
                    <a:pt x="4353" y="12973"/>
                  </a:lnTo>
                  <a:lnTo>
                    <a:pt x="4353" y="13015"/>
                  </a:lnTo>
                  <a:lnTo>
                    <a:pt x="4290" y="13078"/>
                  </a:lnTo>
                  <a:lnTo>
                    <a:pt x="4248" y="13183"/>
                  </a:lnTo>
                  <a:lnTo>
                    <a:pt x="4164" y="13225"/>
                  </a:lnTo>
                  <a:lnTo>
                    <a:pt x="4164" y="13266"/>
                  </a:lnTo>
                  <a:lnTo>
                    <a:pt x="4269" y="13266"/>
                  </a:lnTo>
                  <a:lnTo>
                    <a:pt x="4290" y="13287"/>
                  </a:lnTo>
                  <a:lnTo>
                    <a:pt x="4269" y="13329"/>
                  </a:lnTo>
                  <a:lnTo>
                    <a:pt x="4227" y="13371"/>
                  </a:lnTo>
                  <a:lnTo>
                    <a:pt x="4123" y="13476"/>
                  </a:lnTo>
                  <a:lnTo>
                    <a:pt x="4081" y="13497"/>
                  </a:lnTo>
                  <a:lnTo>
                    <a:pt x="4081" y="13538"/>
                  </a:lnTo>
                  <a:lnTo>
                    <a:pt x="4144" y="13601"/>
                  </a:lnTo>
                  <a:lnTo>
                    <a:pt x="4185" y="13685"/>
                  </a:lnTo>
                  <a:lnTo>
                    <a:pt x="4185" y="13727"/>
                  </a:lnTo>
                  <a:lnTo>
                    <a:pt x="4374" y="13894"/>
                  </a:lnTo>
                  <a:lnTo>
                    <a:pt x="4416" y="13957"/>
                  </a:lnTo>
                  <a:lnTo>
                    <a:pt x="4416" y="14061"/>
                  </a:lnTo>
                  <a:lnTo>
                    <a:pt x="4457" y="14124"/>
                  </a:lnTo>
                  <a:lnTo>
                    <a:pt x="4416" y="14166"/>
                  </a:lnTo>
                  <a:lnTo>
                    <a:pt x="4416" y="14250"/>
                  </a:lnTo>
                  <a:lnTo>
                    <a:pt x="4478" y="14333"/>
                  </a:lnTo>
                  <a:lnTo>
                    <a:pt x="4520" y="14333"/>
                  </a:lnTo>
                  <a:lnTo>
                    <a:pt x="4562" y="14354"/>
                  </a:lnTo>
                  <a:lnTo>
                    <a:pt x="4583" y="14438"/>
                  </a:lnTo>
                  <a:lnTo>
                    <a:pt x="4667" y="14543"/>
                  </a:lnTo>
                  <a:lnTo>
                    <a:pt x="4709" y="14585"/>
                  </a:lnTo>
                  <a:lnTo>
                    <a:pt x="4709" y="14668"/>
                  </a:lnTo>
                  <a:lnTo>
                    <a:pt x="4688" y="14752"/>
                  </a:lnTo>
                  <a:lnTo>
                    <a:pt x="4604" y="14773"/>
                  </a:lnTo>
                  <a:lnTo>
                    <a:pt x="4520" y="14857"/>
                  </a:lnTo>
                  <a:lnTo>
                    <a:pt x="4499" y="14940"/>
                  </a:lnTo>
                  <a:lnTo>
                    <a:pt x="4457" y="15003"/>
                  </a:lnTo>
                  <a:lnTo>
                    <a:pt x="4395" y="15003"/>
                  </a:lnTo>
                  <a:lnTo>
                    <a:pt x="4290" y="15087"/>
                  </a:lnTo>
                  <a:lnTo>
                    <a:pt x="4269" y="15149"/>
                  </a:lnTo>
                  <a:lnTo>
                    <a:pt x="4311" y="15170"/>
                  </a:lnTo>
                  <a:lnTo>
                    <a:pt x="4374" y="15149"/>
                  </a:lnTo>
                  <a:lnTo>
                    <a:pt x="4416" y="15087"/>
                  </a:lnTo>
                  <a:lnTo>
                    <a:pt x="4478" y="15087"/>
                  </a:lnTo>
                  <a:lnTo>
                    <a:pt x="4583" y="14982"/>
                  </a:lnTo>
                  <a:lnTo>
                    <a:pt x="4688" y="14982"/>
                  </a:lnTo>
                  <a:lnTo>
                    <a:pt x="4667" y="15108"/>
                  </a:lnTo>
                  <a:lnTo>
                    <a:pt x="4625" y="15170"/>
                  </a:lnTo>
                  <a:lnTo>
                    <a:pt x="4667" y="15254"/>
                  </a:lnTo>
                  <a:lnTo>
                    <a:pt x="4667" y="15317"/>
                  </a:lnTo>
                  <a:lnTo>
                    <a:pt x="4709" y="15421"/>
                  </a:lnTo>
                  <a:lnTo>
                    <a:pt x="4729" y="15526"/>
                  </a:lnTo>
                  <a:lnTo>
                    <a:pt x="4688" y="15631"/>
                  </a:lnTo>
                  <a:lnTo>
                    <a:pt x="4688" y="15694"/>
                  </a:lnTo>
                  <a:lnTo>
                    <a:pt x="4709" y="15777"/>
                  </a:lnTo>
                  <a:lnTo>
                    <a:pt x="4709" y="15798"/>
                  </a:lnTo>
                  <a:lnTo>
                    <a:pt x="4667" y="15735"/>
                  </a:lnTo>
                  <a:lnTo>
                    <a:pt x="4604" y="15777"/>
                  </a:lnTo>
                  <a:lnTo>
                    <a:pt x="4625" y="15903"/>
                  </a:lnTo>
                  <a:lnTo>
                    <a:pt x="4688" y="16007"/>
                  </a:lnTo>
                  <a:lnTo>
                    <a:pt x="4688" y="16049"/>
                  </a:lnTo>
                  <a:lnTo>
                    <a:pt x="4667" y="16049"/>
                  </a:lnTo>
                  <a:lnTo>
                    <a:pt x="4604" y="16112"/>
                  </a:lnTo>
                  <a:lnTo>
                    <a:pt x="4625" y="16196"/>
                  </a:lnTo>
                  <a:lnTo>
                    <a:pt x="4667" y="16238"/>
                  </a:lnTo>
                  <a:lnTo>
                    <a:pt x="4729" y="16238"/>
                  </a:lnTo>
                  <a:lnTo>
                    <a:pt x="4792" y="16300"/>
                  </a:lnTo>
                  <a:lnTo>
                    <a:pt x="4792" y="16342"/>
                  </a:lnTo>
                  <a:lnTo>
                    <a:pt x="4729" y="16405"/>
                  </a:lnTo>
                  <a:lnTo>
                    <a:pt x="4729" y="16468"/>
                  </a:lnTo>
                  <a:lnTo>
                    <a:pt x="4667" y="16551"/>
                  </a:lnTo>
                  <a:lnTo>
                    <a:pt x="4604" y="16572"/>
                  </a:lnTo>
                  <a:lnTo>
                    <a:pt x="4520" y="16551"/>
                  </a:lnTo>
                  <a:lnTo>
                    <a:pt x="4478" y="16572"/>
                  </a:lnTo>
                  <a:lnTo>
                    <a:pt x="4478" y="16635"/>
                  </a:lnTo>
                  <a:lnTo>
                    <a:pt x="4562" y="16656"/>
                  </a:lnTo>
                  <a:lnTo>
                    <a:pt x="4625" y="16656"/>
                  </a:lnTo>
                  <a:lnTo>
                    <a:pt x="4688" y="16719"/>
                  </a:lnTo>
                  <a:lnTo>
                    <a:pt x="4729" y="16719"/>
                  </a:lnTo>
                  <a:lnTo>
                    <a:pt x="4813" y="16740"/>
                  </a:lnTo>
                  <a:lnTo>
                    <a:pt x="4855" y="16782"/>
                  </a:lnTo>
                  <a:lnTo>
                    <a:pt x="4855" y="16886"/>
                  </a:lnTo>
                  <a:lnTo>
                    <a:pt x="4876" y="17033"/>
                  </a:lnTo>
                  <a:lnTo>
                    <a:pt x="4771" y="17137"/>
                  </a:lnTo>
                  <a:lnTo>
                    <a:pt x="4750" y="17200"/>
                  </a:lnTo>
                  <a:lnTo>
                    <a:pt x="4792" y="17263"/>
                  </a:lnTo>
                  <a:lnTo>
                    <a:pt x="4709" y="17409"/>
                  </a:lnTo>
                  <a:lnTo>
                    <a:pt x="4604" y="17472"/>
                  </a:lnTo>
                  <a:lnTo>
                    <a:pt x="4541" y="17472"/>
                  </a:lnTo>
                  <a:lnTo>
                    <a:pt x="4478" y="17409"/>
                  </a:lnTo>
                  <a:lnTo>
                    <a:pt x="4436" y="17409"/>
                  </a:lnTo>
                  <a:lnTo>
                    <a:pt x="4332" y="17493"/>
                  </a:lnTo>
                  <a:lnTo>
                    <a:pt x="4290" y="17577"/>
                  </a:lnTo>
                  <a:lnTo>
                    <a:pt x="4332" y="17598"/>
                  </a:lnTo>
                  <a:lnTo>
                    <a:pt x="4374" y="17598"/>
                  </a:lnTo>
                  <a:lnTo>
                    <a:pt x="4541" y="17618"/>
                  </a:lnTo>
                  <a:lnTo>
                    <a:pt x="4583" y="17577"/>
                  </a:lnTo>
                  <a:lnTo>
                    <a:pt x="4604" y="17556"/>
                  </a:lnTo>
                  <a:lnTo>
                    <a:pt x="4646" y="17577"/>
                  </a:lnTo>
                  <a:lnTo>
                    <a:pt x="4646" y="17618"/>
                  </a:lnTo>
                  <a:lnTo>
                    <a:pt x="4667" y="17660"/>
                  </a:lnTo>
                  <a:lnTo>
                    <a:pt x="4604" y="17702"/>
                  </a:lnTo>
                  <a:lnTo>
                    <a:pt x="4562" y="17702"/>
                  </a:lnTo>
                  <a:lnTo>
                    <a:pt x="4541" y="17723"/>
                  </a:lnTo>
                  <a:lnTo>
                    <a:pt x="4541" y="17807"/>
                  </a:lnTo>
                  <a:lnTo>
                    <a:pt x="4499" y="17828"/>
                  </a:lnTo>
                  <a:lnTo>
                    <a:pt x="4436" y="17828"/>
                  </a:lnTo>
                  <a:lnTo>
                    <a:pt x="4290" y="17932"/>
                  </a:lnTo>
                  <a:lnTo>
                    <a:pt x="4185" y="17995"/>
                  </a:lnTo>
                  <a:lnTo>
                    <a:pt x="4185" y="18037"/>
                  </a:lnTo>
                  <a:lnTo>
                    <a:pt x="4269" y="18121"/>
                  </a:lnTo>
                  <a:lnTo>
                    <a:pt x="4395" y="18142"/>
                  </a:lnTo>
                  <a:lnTo>
                    <a:pt x="4499" y="18121"/>
                  </a:lnTo>
                  <a:lnTo>
                    <a:pt x="4583" y="18016"/>
                  </a:lnTo>
                  <a:lnTo>
                    <a:pt x="4646" y="17911"/>
                  </a:lnTo>
                  <a:lnTo>
                    <a:pt x="4688" y="17870"/>
                  </a:lnTo>
                  <a:lnTo>
                    <a:pt x="4709" y="17870"/>
                  </a:lnTo>
                  <a:lnTo>
                    <a:pt x="4709" y="17911"/>
                  </a:lnTo>
                  <a:lnTo>
                    <a:pt x="4604" y="18079"/>
                  </a:lnTo>
                  <a:lnTo>
                    <a:pt x="4478" y="18204"/>
                  </a:lnTo>
                  <a:lnTo>
                    <a:pt x="4436" y="18183"/>
                  </a:lnTo>
                  <a:lnTo>
                    <a:pt x="4269" y="18204"/>
                  </a:lnTo>
                  <a:lnTo>
                    <a:pt x="4227" y="18225"/>
                  </a:lnTo>
                  <a:lnTo>
                    <a:pt x="4164" y="18309"/>
                  </a:lnTo>
                  <a:lnTo>
                    <a:pt x="4144" y="18288"/>
                  </a:lnTo>
                  <a:lnTo>
                    <a:pt x="4039" y="18288"/>
                  </a:lnTo>
                  <a:lnTo>
                    <a:pt x="3934" y="18330"/>
                  </a:lnTo>
                  <a:lnTo>
                    <a:pt x="3934" y="18393"/>
                  </a:lnTo>
                  <a:lnTo>
                    <a:pt x="3955" y="18414"/>
                  </a:lnTo>
                  <a:lnTo>
                    <a:pt x="3976" y="18455"/>
                  </a:lnTo>
                  <a:lnTo>
                    <a:pt x="3955" y="18539"/>
                  </a:lnTo>
                  <a:lnTo>
                    <a:pt x="4018" y="18665"/>
                  </a:lnTo>
                  <a:lnTo>
                    <a:pt x="4039" y="18665"/>
                  </a:lnTo>
                  <a:lnTo>
                    <a:pt x="4060" y="18602"/>
                  </a:lnTo>
                  <a:lnTo>
                    <a:pt x="4123" y="18602"/>
                  </a:lnTo>
                  <a:lnTo>
                    <a:pt x="4164" y="18644"/>
                  </a:lnTo>
                  <a:lnTo>
                    <a:pt x="4185" y="18707"/>
                  </a:lnTo>
                  <a:lnTo>
                    <a:pt x="4185" y="18769"/>
                  </a:lnTo>
                  <a:lnTo>
                    <a:pt x="4248" y="18832"/>
                  </a:lnTo>
                  <a:lnTo>
                    <a:pt x="4374" y="18832"/>
                  </a:lnTo>
                  <a:lnTo>
                    <a:pt x="4457" y="18769"/>
                  </a:lnTo>
                  <a:lnTo>
                    <a:pt x="4478" y="18748"/>
                  </a:lnTo>
                  <a:lnTo>
                    <a:pt x="4541" y="18748"/>
                  </a:lnTo>
                  <a:lnTo>
                    <a:pt x="4646" y="18727"/>
                  </a:lnTo>
                  <a:lnTo>
                    <a:pt x="4688" y="18665"/>
                  </a:lnTo>
                  <a:lnTo>
                    <a:pt x="4709" y="18560"/>
                  </a:lnTo>
                  <a:lnTo>
                    <a:pt x="4688" y="18497"/>
                  </a:lnTo>
                  <a:lnTo>
                    <a:pt x="4646" y="18434"/>
                  </a:lnTo>
                  <a:lnTo>
                    <a:pt x="4750" y="18434"/>
                  </a:lnTo>
                  <a:lnTo>
                    <a:pt x="4750" y="18393"/>
                  </a:lnTo>
                  <a:lnTo>
                    <a:pt x="4771" y="18225"/>
                  </a:lnTo>
                  <a:lnTo>
                    <a:pt x="4813" y="18309"/>
                  </a:lnTo>
                  <a:lnTo>
                    <a:pt x="4876" y="18351"/>
                  </a:lnTo>
                  <a:lnTo>
                    <a:pt x="4918" y="18351"/>
                  </a:lnTo>
                  <a:lnTo>
                    <a:pt x="4981" y="18288"/>
                  </a:lnTo>
                  <a:lnTo>
                    <a:pt x="4981" y="18121"/>
                  </a:lnTo>
                  <a:lnTo>
                    <a:pt x="4981" y="18016"/>
                  </a:lnTo>
                  <a:lnTo>
                    <a:pt x="4918" y="17911"/>
                  </a:lnTo>
                  <a:lnTo>
                    <a:pt x="4897" y="17828"/>
                  </a:lnTo>
                  <a:lnTo>
                    <a:pt x="4918" y="17618"/>
                  </a:lnTo>
                  <a:lnTo>
                    <a:pt x="4960" y="17577"/>
                  </a:lnTo>
                  <a:lnTo>
                    <a:pt x="4981" y="17577"/>
                  </a:lnTo>
                  <a:lnTo>
                    <a:pt x="4981" y="17660"/>
                  </a:lnTo>
                  <a:lnTo>
                    <a:pt x="4960" y="17723"/>
                  </a:lnTo>
                  <a:lnTo>
                    <a:pt x="4981" y="17828"/>
                  </a:lnTo>
                  <a:lnTo>
                    <a:pt x="5022" y="17932"/>
                  </a:lnTo>
                  <a:lnTo>
                    <a:pt x="5022" y="18079"/>
                  </a:lnTo>
                  <a:lnTo>
                    <a:pt x="5001" y="18204"/>
                  </a:lnTo>
                  <a:lnTo>
                    <a:pt x="5001" y="18309"/>
                  </a:lnTo>
                  <a:lnTo>
                    <a:pt x="5064" y="18309"/>
                  </a:lnTo>
                  <a:lnTo>
                    <a:pt x="5085" y="18288"/>
                  </a:lnTo>
                  <a:lnTo>
                    <a:pt x="5169" y="18225"/>
                  </a:lnTo>
                  <a:lnTo>
                    <a:pt x="5169" y="18183"/>
                  </a:lnTo>
                  <a:lnTo>
                    <a:pt x="5273" y="18037"/>
                  </a:lnTo>
                  <a:lnTo>
                    <a:pt x="5378" y="17995"/>
                  </a:lnTo>
                  <a:lnTo>
                    <a:pt x="5420" y="17995"/>
                  </a:lnTo>
                  <a:lnTo>
                    <a:pt x="5420" y="18016"/>
                  </a:lnTo>
                  <a:lnTo>
                    <a:pt x="5336" y="18079"/>
                  </a:lnTo>
                  <a:lnTo>
                    <a:pt x="5294" y="18121"/>
                  </a:lnTo>
                  <a:lnTo>
                    <a:pt x="5232" y="18246"/>
                  </a:lnTo>
                  <a:lnTo>
                    <a:pt x="5169" y="18330"/>
                  </a:lnTo>
                  <a:lnTo>
                    <a:pt x="5169" y="18393"/>
                  </a:lnTo>
                  <a:lnTo>
                    <a:pt x="5211" y="18414"/>
                  </a:lnTo>
                  <a:lnTo>
                    <a:pt x="5294" y="18414"/>
                  </a:lnTo>
                  <a:lnTo>
                    <a:pt x="5336" y="18434"/>
                  </a:lnTo>
                  <a:lnTo>
                    <a:pt x="5399" y="18518"/>
                  </a:lnTo>
                  <a:lnTo>
                    <a:pt x="5483" y="18539"/>
                  </a:lnTo>
                  <a:lnTo>
                    <a:pt x="5587" y="18518"/>
                  </a:lnTo>
                  <a:lnTo>
                    <a:pt x="5650" y="18455"/>
                  </a:lnTo>
                  <a:lnTo>
                    <a:pt x="5713" y="18455"/>
                  </a:lnTo>
                  <a:lnTo>
                    <a:pt x="5734" y="18497"/>
                  </a:lnTo>
                  <a:lnTo>
                    <a:pt x="5734" y="18539"/>
                  </a:lnTo>
                  <a:lnTo>
                    <a:pt x="5608" y="18623"/>
                  </a:lnTo>
                  <a:lnTo>
                    <a:pt x="5420" y="18665"/>
                  </a:lnTo>
                  <a:lnTo>
                    <a:pt x="5294" y="18665"/>
                  </a:lnTo>
                  <a:lnTo>
                    <a:pt x="5211" y="18727"/>
                  </a:lnTo>
                  <a:lnTo>
                    <a:pt x="5169" y="18769"/>
                  </a:lnTo>
                  <a:lnTo>
                    <a:pt x="5169" y="18832"/>
                  </a:lnTo>
                  <a:lnTo>
                    <a:pt x="5190" y="18853"/>
                  </a:lnTo>
                  <a:lnTo>
                    <a:pt x="5315" y="18832"/>
                  </a:lnTo>
                  <a:lnTo>
                    <a:pt x="5378" y="18853"/>
                  </a:lnTo>
                  <a:lnTo>
                    <a:pt x="5420" y="18832"/>
                  </a:lnTo>
                  <a:lnTo>
                    <a:pt x="5504" y="18769"/>
                  </a:lnTo>
                  <a:lnTo>
                    <a:pt x="5629" y="18769"/>
                  </a:lnTo>
                  <a:lnTo>
                    <a:pt x="5650" y="18811"/>
                  </a:lnTo>
                  <a:lnTo>
                    <a:pt x="5629" y="18853"/>
                  </a:lnTo>
                  <a:lnTo>
                    <a:pt x="5545" y="18874"/>
                  </a:lnTo>
                  <a:lnTo>
                    <a:pt x="5483" y="18937"/>
                  </a:lnTo>
                  <a:lnTo>
                    <a:pt x="5336" y="18937"/>
                  </a:lnTo>
                  <a:lnTo>
                    <a:pt x="5294" y="19020"/>
                  </a:lnTo>
                  <a:lnTo>
                    <a:pt x="5273" y="19083"/>
                  </a:lnTo>
                  <a:lnTo>
                    <a:pt x="5211" y="19146"/>
                  </a:lnTo>
                  <a:lnTo>
                    <a:pt x="5211" y="19188"/>
                  </a:lnTo>
                  <a:lnTo>
                    <a:pt x="5273" y="19188"/>
                  </a:lnTo>
                  <a:lnTo>
                    <a:pt x="5420" y="19062"/>
                  </a:lnTo>
                  <a:lnTo>
                    <a:pt x="5483" y="19041"/>
                  </a:lnTo>
                  <a:lnTo>
                    <a:pt x="5545" y="19041"/>
                  </a:lnTo>
                  <a:lnTo>
                    <a:pt x="5587" y="19020"/>
                  </a:lnTo>
                  <a:lnTo>
                    <a:pt x="5629" y="19020"/>
                  </a:lnTo>
                  <a:lnTo>
                    <a:pt x="5692" y="19083"/>
                  </a:lnTo>
                  <a:lnTo>
                    <a:pt x="5692" y="19146"/>
                  </a:lnTo>
                  <a:lnTo>
                    <a:pt x="5650" y="19188"/>
                  </a:lnTo>
                  <a:lnTo>
                    <a:pt x="5587" y="19146"/>
                  </a:lnTo>
                  <a:lnTo>
                    <a:pt x="5525" y="19125"/>
                  </a:lnTo>
                  <a:lnTo>
                    <a:pt x="5399" y="19167"/>
                  </a:lnTo>
                  <a:lnTo>
                    <a:pt x="5378" y="19230"/>
                  </a:lnTo>
                  <a:lnTo>
                    <a:pt x="5399" y="19271"/>
                  </a:lnTo>
                  <a:lnTo>
                    <a:pt x="5587" y="19271"/>
                  </a:lnTo>
                  <a:lnTo>
                    <a:pt x="5650" y="19230"/>
                  </a:lnTo>
                  <a:lnTo>
                    <a:pt x="5713" y="19230"/>
                  </a:lnTo>
                  <a:lnTo>
                    <a:pt x="5797" y="19334"/>
                  </a:lnTo>
                  <a:lnTo>
                    <a:pt x="5797" y="19397"/>
                  </a:lnTo>
                  <a:lnTo>
                    <a:pt x="5734" y="19439"/>
                  </a:lnTo>
                  <a:lnTo>
                    <a:pt x="5525" y="19355"/>
                  </a:lnTo>
                  <a:lnTo>
                    <a:pt x="5420" y="19292"/>
                  </a:lnTo>
                  <a:lnTo>
                    <a:pt x="5399" y="19355"/>
                  </a:lnTo>
                  <a:lnTo>
                    <a:pt x="5420" y="19439"/>
                  </a:lnTo>
                  <a:lnTo>
                    <a:pt x="5525" y="19502"/>
                  </a:lnTo>
                  <a:lnTo>
                    <a:pt x="5629" y="19648"/>
                  </a:lnTo>
                  <a:lnTo>
                    <a:pt x="5692" y="19753"/>
                  </a:lnTo>
                  <a:lnTo>
                    <a:pt x="5629" y="19753"/>
                  </a:lnTo>
                  <a:lnTo>
                    <a:pt x="5545" y="19648"/>
                  </a:lnTo>
                  <a:lnTo>
                    <a:pt x="5525" y="19648"/>
                  </a:lnTo>
                  <a:lnTo>
                    <a:pt x="5504" y="19690"/>
                  </a:lnTo>
                  <a:lnTo>
                    <a:pt x="5525" y="19774"/>
                  </a:lnTo>
                  <a:lnTo>
                    <a:pt x="5650" y="19878"/>
                  </a:lnTo>
                  <a:lnTo>
                    <a:pt x="5797" y="19983"/>
                  </a:lnTo>
                  <a:lnTo>
                    <a:pt x="5797" y="20025"/>
                  </a:lnTo>
                  <a:lnTo>
                    <a:pt x="5734" y="20025"/>
                  </a:lnTo>
                  <a:lnTo>
                    <a:pt x="5734" y="20087"/>
                  </a:lnTo>
                  <a:lnTo>
                    <a:pt x="5692" y="20087"/>
                  </a:lnTo>
                  <a:lnTo>
                    <a:pt x="5587" y="19983"/>
                  </a:lnTo>
                  <a:lnTo>
                    <a:pt x="5545" y="19983"/>
                  </a:lnTo>
                  <a:lnTo>
                    <a:pt x="5545" y="20025"/>
                  </a:lnTo>
                  <a:lnTo>
                    <a:pt x="5650" y="20171"/>
                  </a:lnTo>
                  <a:lnTo>
                    <a:pt x="5713" y="20213"/>
                  </a:lnTo>
                  <a:lnTo>
                    <a:pt x="5755" y="20213"/>
                  </a:lnTo>
                  <a:lnTo>
                    <a:pt x="5817" y="20192"/>
                  </a:lnTo>
                  <a:lnTo>
                    <a:pt x="5838" y="20213"/>
                  </a:lnTo>
                  <a:lnTo>
                    <a:pt x="5797" y="20297"/>
                  </a:lnTo>
                  <a:lnTo>
                    <a:pt x="5734" y="20318"/>
                  </a:lnTo>
                  <a:lnTo>
                    <a:pt x="5629" y="20276"/>
                  </a:lnTo>
                  <a:lnTo>
                    <a:pt x="5545" y="20192"/>
                  </a:lnTo>
                  <a:lnTo>
                    <a:pt x="5441" y="20108"/>
                  </a:lnTo>
                  <a:lnTo>
                    <a:pt x="5378" y="20004"/>
                  </a:lnTo>
                  <a:lnTo>
                    <a:pt x="5294" y="19795"/>
                  </a:lnTo>
                  <a:lnTo>
                    <a:pt x="5232" y="19711"/>
                  </a:lnTo>
                  <a:lnTo>
                    <a:pt x="5169" y="19690"/>
                  </a:lnTo>
                  <a:lnTo>
                    <a:pt x="5085" y="19648"/>
                  </a:lnTo>
                  <a:lnTo>
                    <a:pt x="4981" y="19606"/>
                  </a:lnTo>
                  <a:lnTo>
                    <a:pt x="4876" y="19606"/>
                  </a:lnTo>
                  <a:lnTo>
                    <a:pt x="4813" y="19585"/>
                  </a:lnTo>
                  <a:lnTo>
                    <a:pt x="4750" y="19585"/>
                  </a:lnTo>
                  <a:lnTo>
                    <a:pt x="4646" y="19564"/>
                  </a:lnTo>
                  <a:lnTo>
                    <a:pt x="4541" y="19460"/>
                  </a:lnTo>
                  <a:lnTo>
                    <a:pt x="4436" y="19460"/>
                  </a:lnTo>
                  <a:lnTo>
                    <a:pt x="4353" y="19439"/>
                  </a:lnTo>
                  <a:lnTo>
                    <a:pt x="4290" y="19460"/>
                  </a:lnTo>
                  <a:lnTo>
                    <a:pt x="4185" y="19460"/>
                  </a:lnTo>
                  <a:lnTo>
                    <a:pt x="4060" y="19564"/>
                  </a:lnTo>
                  <a:lnTo>
                    <a:pt x="4060" y="19606"/>
                  </a:lnTo>
                  <a:lnTo>
                    <a:pt x="4123" y="19669"/>
                  </a:lnTo>
                  <a:lnTo>
                    <a:pt x="4185" y="19753"/>
                  </a:lnTo>
                  <a:lnTo>
                    <a:pt x="4248" y="19878"/>
                  </a:lnTo>
                  <a:lnTo>
                    <a:pt x="4248" y="19962"/>
                  </a:lnTo>
                  <a:lnTo>
                    <a:pt x="4353" y="20067"/>
                  </a:lnTo>
                  <a:lnTo>
                    <a:pt x="4499" y="20108"/>
                  </a:lnTo>
                  <a:lnTo>
                    <a:pt x="4709" y="20192"/>
                  </a:lnTo>
                  <a:lnTo>
                    <a:pt x="4855" y="20276"/>
                  </a:lnTo>
                  <a:lnTo>
                    <a:pt x="4897" y="20380"/>
                  </a:lnTo>
                  <a:lnTo>
                    <a:pt x="4897" y="20422"/>
                  </a:lnTo>
                  <a:lnTo>
                    <a:pt x="4981" y="20443"/>
                  </a:lnTo>
                  <a:lnTo>
                    <a:pt x="5064" y="20443"/>
                  </a:lnTo>
                  <a:lnTo>
                    <a:pt x="5127" y="20527"/>
                  </a:lnTo>
                  <a:lnTo>
                    <a:pt x="5211" y="20548"/>
                  </a:lnTo>
                  <a:lnTo>
                    <a:pt x="5273" y="20527"/>
                  </a:lnTo>
                  <a:lnTo>
                    <a:pt x="5315" y="20590"/>
                  </a:lnTo>
                  <a:lnTo>
                    <a:pt x="5399" y="20590"/>
                  </a:lnTo>
                  <a:lnTo>
                    <a:pt x="5441" y="20548"/>
                  </a:lnTo>
                  <a:lnTo>
                    <a:pt x="5504" y="20631"/>
                  </a:lnTo>
                  <a:lnTo>
                    <a:pt x="5608" y="20631"/>
                  </a:lnTo>
                  <a:lnTo>
                    <a:pt x="5692" y="20548"/>
                  </a:lnTo>
                  <a:lnTo>
                    <a:pt x="5797" y="20548"/>
                  </a:lnTo>
                  <a:lnTo>
                    <a:pt x="5838" y="20590"/>
                  </a:lnTo>
                  <a:lnTo>
                    <a:pt x="5838" y="20652"/>
                  </a:lnTo>
                  <a:lnTo>
                    <a:pt x="5755" y="20652"/>
                  </a:lnTo>
                  <a:lnTo>
                    <a:pt x="5692" y="20694"/>
                  </a:lnTo>
                  <a:lnTo>
                    <a:pt x="5692" y="20736"/>
                  </a:lnTo>
                  <a:lnTo>
                    <a:pt x="5755" y="20736"/>
                  </a:lnTo>
                  <a:lnTo>
                    <a:pt x="5817" y="20820"/>
                  </a:lnTo>
                  <a:lnTo>
                    <a:pt x="5734" y="20862"/>
                  </a:lnTo>
                  <a:lnTo>
                    <a:pt x="5734" y="20903"/>
                  </a:lnTo>
                  <a:lnTo>
                    <a:pt x="5650" y="20924"/>
                  </a:lnTo>
                  <a:lnTo>
                    <a:pt x="5608" y="20966"/>
                  </a:lnTo>
                  <a:lnTo>
                    <a:pt x="5504" y="21029"/>
                  </a:lnTo>
                  <a:lnTo>
                    <a:pt x="5483" y="21071"/>
                  </a:lnTo>
                  <a:lnTo>
                    <a:pt x="5504" y="21113"/>
                  </a:lnTo>
                  <a:lnTo>
                    <a:pt x="5608" y="21113"/>
                  </a:lnTo>
                  <a:lnTo>
                    <a:pt x="5692" y="21134"/>
                  </a:lnTo>
                  <a:lnTo>
                    <a:pt x="5713" y="21175"/>
                  </a:lnTo>
                  <a:lnTo>
                    <a:pt x="5629" y="21175"/>
                  </a:lnTo>
                  <a:lnTo>
                    <a:pt x="5587" y="21217"/>
                  </a:lnTo>
                  <a:lnTo>
                    <a:pt x="5545" y="21175"/>
                  </a:lnTo>
                  <a:lnTo>
                    <a:pt x="5504" y="21238"/>
                  </a:lnTo>
                  <a:lnTo>
                    <a:pt x="5420" y="21364"/>
                  </a:lnTo>
                  <a:lnTo>
                    <a:pt x="5378" y="21364"/>
                  </a:lnTo>
                  <a:lnTo>
                    <a:pt x="5315" y="21427"/>
                  </a:lnTo>
                  <a:lnTo>
                    <a:pt x="5315" y="21468"/>
                  </a:lnTo>
                  <a:lnTo>
                    <a:pt x="5399" y="21489"/>
                  </a:lnTo>
                  <a:lnTo>
                    <a:pt x="5441" y="21489"/>
                  </a:lnTo>
                  <a:lnTo>
                    <a:pt x="5504" y="21468"/>
                  </a:lnTo>
                  <a:lnTo>
                    <a:pt x="5525" y="21489"/>
                  </a:lnTo>
                  <a:lnTo>
                    <a:pt x="5545" y="21552"/>
                  </a:lnTo>
                  <a:lnTo>
                    <a:pt x="5608" y="21552"/>
                  </a:lnTo>
                  <a:lnTo>
                    <a:pt x="5650" y="21573"/>
                  </a:lnTo>
                  <a:lnTo>
                    <a:pt x="5650" y="21636"/>
                  </a:lnTo>
                  <a:lnTo>
                    <a:pt x="5545" y="21657"/>
                  </a:lnTo>
                  <a:lnTo>
                    <a:pt x="5483" y="21678"/>
                  </a:lnTo>
                  <a:lnTo>
                    <a:pt x="5483" y="21699"/>
                  </a:lnTo>
                  <a:lnTo>
                    <a:pt x="5608" y="21699"/>
                  </a:lnTo>
                  <a:lnTo>
                    <a:pt x="5650" y="21761"/>
                  </a:lnTo>
                  <a:lnTo>
                    <a:pt x="5650" y="21803"/>
                  </a:lnTo>
                  <a:lnTo>
                    <a:pt x="5608" y="21803"/>
                  </a:lnTo>
                  <a:lnTo>
                    <a:pt x="5545" y="21782"/>
                  </a:lnTo>
                  <a:lnTo>
                    <a:pt x="5525" y="21803"/>
                  </a:lnTo>
                  <a:lnTo>
                    <a:pt x="5483" y="21803"/>
                  </a:lnTo>
                  <a:lnTo>
                    <a:pt x="5420" y="21761"/>
                  </a:lnTo>
                  <a:lnTo>
                    <a:pt x="5336" y="21761"/>
                  </a:lnTo>
                  <a:lnTo>
                    <a:pt x="5232" y="21740"/>
                  </a:lnTo>
                  <a:lnTo>
                    <a:pt x="5232" y="21678"/>
                  </a:lnTo>
                  <a:lnTo>
                    <a:pt x="5273" y="21657"/>
                  </a:lnTo>
                  <a:lnTo>
                    <a:pt x="5211" y="21552"/>
                  </a:lnTo>
                  <a:lnTo>
                    <a:pt x="5190" y="21531"/>
                  </a:lnTo>
                  <a:lnTo>
                    <a:pt x="5127" y="21552"/>
                  </a:lnTo>
                  <a:lnTo>
                    <a:pt x="5127" y="21657"/>
                  </a:lnTo>
                  <a:lnTo>
                    <a:pt x="5064" y="21866"/>
                  </a:lnTo>
                  <a:lnTo>
                    <a:pt x="5001" y="21950"/>
                  </a:lnTo>
                  <a:lnTo>
                    <a:pt x="5022" y="21992"/>
                  </a:lnTo>
                  <a:lnTo>
                    <a:pt x="5085" y="21992"/>
                  </a:lnTo>
                  <a:lnTo>
                    <a:pt x="5169" y="21950"/>
                  </a:lnTo>
                  <a:lnTo>
                    <a:pt x="5190" y="21950"/>
                  </a:lnTo>
                  <a:lnTo>
                    <a:pt x="5169" y="21992"/>
                  </a:lnTo>
                  <a:lnTo>
                    <a:pt x="5085" y="22054"/>
                  </a:lnTo>
                  <a:lnTo>
                    <a:pt x="5022" y="22096"/>
                  </a:lnTo>
                  <a:lnTo>
                    <a:pt x="4981" y="22117"/>
                  </a:lnTo>
                  <a:lnTo>
                    <a:pt x="4981" y="22180"/>
                  </a:lnTo>
                  <a:lnTo>
                    <a:pt x="4855" y="22159"/>
                  </a:lnTo>
                  <a:lnTo>
                    <a:pt x="4750" y="22159"/>
                  </a:lnTo>
                  <a:lnTo>
                    <a:pt x="4646" y="22180"/>
                  </a:lnTo>
                  <a:lnTo>
                    <a:pt x="4604" y="22159"/>
                  </a:lnTo>
                  <a:lnTo>
                    <a:pt x="4478" y="22159"/>
                  </a:lnTo>
                  <a:lnTo>
                    <a:pt x="4395" y="22180"/>
                  </a:lnTo>
                  <a:lnTo>
                    <a:pt x="4248" y="22264"/>
                  </a:lnTo>
                  <a:lnTo>
                    <a:pt x="4123" y="22284"/>
                  </a:lnTo>
                  <a:lnTo>
                    <a:pt x="4144" y="22305"/>
                  </a:lnTo>
                  <a:lnTo>
                    <a:pt x="4248" y="22284"/>
                  </a:lnTo>
                  <a:lnTo>
                    <a:pt x="4290" y="22284"/>
                  </a:lnTo>
                  <a:lnTo>
                    <a:pt x="4248" y="22326"/>
                  </a:lnTo>
                  <a:lnTo>
                    <a:pt x="4185" y="22368"/>
                  </a:lnTo>
                  <a:lnTo>
                    <a:pt x="4227" y="22410"/>
                  </a:lnTo>
                  <a:lnTo>
                    <a:pt x="4290" y="22431"/>
                  </a:lnTo>
                  <a:lnTo>
                    <a:pt x="4353" y="22515"/>
                  </a:lnTo>
                  <a:lnTo>
                    <a:pt x="4457" y="22494"/>
                  </a:lnTo>
                  <a:lnTo>
                    <a:pt x="4541" y="22515"/>
                  </a:lnTo>
                  <a:lnTo>
                    <a:pt x="4583" y="22494"/>
                  </a:lnTo>
                  <a:lnTo>
                    <a:pt x="4709" y="22494"/>
                  </a:lnTo>
                  <a:lnTo>
                    <a:pt x="4750" y="22473"/>
                  </a:lnTo>
                  <a:lnTo>
                    <a:pt x="4667" y="22410"/>
                  </a:lnTo>
                  <a:lnTo>
                    <a:pt x="4646" y="22389"/>
                  </a:lnTo>
                  <a:lnTo>
                    <a:pt x="4688" y="22326"/>
                  </a:lnTo>
                  <a:lnTo>
                    <a:pt x="4855" y="22326"/>
                  </a:lnTo>
                  <a:lnTo>
                    <a:pt x="4918" y="22305"/>
                  </a:lnTo>
                  <a:lnTo>
                    <a:pt x="5001" y="22305"/>
                  </a:lnTo>
                  <a:lnTo>
                    <a:pt x="5001" y="22326"/>
                  </a:lnTo>
                  <a:lnTo>
                    <a:pt x="4960" y="22368"/>
                  </a:lnTo>
                  <a:lnTo>
                    <a:pt x="4918" y="22431"/>
                  </a:lnTo>
                  <a:lnTo>
                    <a:pt x="4918" y="22515"/>
                  </a:lnTo>
                  <a:lnTo>
                    <a:pt x="4792" y="22577"/>
                  </a:lnTo>
                  <a:lnTo>
                    <a:pt x="4792" y="22619"/>
                  </a:lnTo>
                  <a:lnTo>
                    <a:pt x="4813" y="22682"/>
                  </a:lnTo>
                  <a:lnTo>
                    <a:pt x="5064" y="22849"/>
                  </a:lnTo>
                  <a:lnTo>
                    <a:pt x="5169" y="22933"/>
                  </a:lnTo>
                  <a:lnTo>
                    <a:pt x="5169" y="22954"/>
                  </a:lnTo>
                  <a:lnTo>
                    <a:pt x="5085" y="22954"/>
                  </a:lnTo>
                  <a:lnTo>
                    <a:pt x="5064" y="22933"/>
                  </a:lnTo>
                  <a:lnTo>
                    <a:pt x="4960" y="22891"/>
                  </a:lnTo>
                  <a:lnTo>
                    <a:pt x="4813" y="22808"/>
                  </a:lnTo>
                  <a:lnTo>
                    <a:pt x="4771" y="22745"/>
                  </a:lnTo>
                  <a:lnTo>
                    <a:pt x="4667" y="22745"/>
                  </a:lnTo>
                  <a:lnTo>
                    <a:pt x="4604" y="22787"/>
                  </a:lnTo>
                  <a:lnTo>
                    <a:pt x="4541" y="22808"/>
                  </a:lnTo>
                  <a:lnTo>
                    <a:pt x="4332" y="22682"/>
                  </a:lnTo>
                  <a:lnTo>
                    <a:pt x="4290" y="22598"/>
                  </a:lnTo>
                  <a:lnTo>
                    <a:pt x="4248" y="22515"/>
                  </a:lnTo>
                  <a:lnTo>
                    <a:pt x="4227" y="22515"/>
                  </a:lnTo>
                  <a:lnTo>
                    <a:pt x="4248" y="22619"/>
                  </a:lnTo>
                  <a:lnTo>
                    <a:pt x="4269" y="22703"/>
                  </a:lnTo>
                  <a:lnTo>
                    <a:pt x="4248" y="22724"/>
                  </a:lnTo>
                  <a:lnTo>
                    <a:pt x="4144" y="22619"/>
                  </a:lnTo>
                  <a:lnTo>
                    <a:pt x="4039" y="22494"/>
                  </a:lnTo>
                  <a:lnTo>
                    <a:pt x="3913" y="22431"/>
                  </a:lnTo>
                  <a:lnTo>
                    <a:pt x="3851" y="22473"/>
                  </a:lnTo>
                  <a:lnTo>
                    <a:pt x="3872" y="22515"/>
                  </a:lnTo>
                  <a:lnTo>
                    <a:pt x="3955" y="22536"/>
                  </a:lnTo>
                  <a:lnTo>
                    <a:pt x="3976" y="22619"/>
                  </a:lnTo>
                  <a:lnTo>
                    <a:pt x="4123" y="22745"/>
                  </a:lnTo>
                  <a:lnTo>
                    <a:pt x="4164" y="22808"/>
                  </a:lnTo>
                  <a:lnTo>
                    <a:pt x="4227" y="22808"/>
                  </a:lnTo>
                  <a:lnTo>
                    <a:pt x="4290" y="22828"/>
                  </a:lnTo>
                  <a:lnTo>
                    <a:pt x="4332" y="22891"/>
                  </a:lnTo>
                  <a:lnTo>
                    <a:pt x="4164" y="22891"/>
                  </a:lnTo>
                  <a:lnTo>
                    <a:pt x="4060" y="22828"/>
                  </a:lnTo>
                  <a:lnTo>
                    <a:pt x="3976" y="22787"/>
                  </a:lnTo>
                  <a:lnTo>
                    <a:pt x="3934" y="22787"/>
                  </a:lnTo>
                  <a:lnTo>
                    <a:pt x="3913" y="22849"/>
                  </a:lnTo>
                  <a:lnTo>
                    <a:pt x="3913" y="22912"/>
                  </a:lnTo>
                  <a:lnTo>
                    <a:pt x="3851" y="22954"/>
                  </a:lnTo>
                  <a:lnTo>
                    <a:pt x="3830" y="22954"/>
                  </a:lnTo>
                  <a:lnTo>
                    <a:pt x="3830" y="23017"/>
                  </a:lnTo>
                  <a:lnTo>
                    <a:pt x="3767" y="23059"/>
                  </a:lnTo>
                  <a:lnTo>
                    <a:pt x="3725" y="23100"/>
                  </a:lnTo>
                  <a:lnTo>
                    <a:pt x="3600" y="23247"/>
                  </a:lnTo>
                  <a:lnTo>
                    <a:pt x="3600" y="23310"/>
                  </a:lnTo>
                  <a:lnTo>
                    <a:pt x="3627" y="23324"/>
                  </a:lnTo>
                  <a:lnTo>
                    <a:pt x="3627" y="23324"/>
                  </a:lnTo>
                  <a:lnTo>
                    <a:pt x="3558" y="23352"/>
                  </a:lnTo>
                  <a:lnTo>
                    <a:pt x="3495" y="23414"/>
                  </a:lnTo>
                  <a:lnTo>
                    <a:pt x="3390" y="23456"/>
                  </a:lnTo>
                  <a:lnTo>
                    <a:pt x="3328" y="23561"/>
                  </a:lnTo>
                  <a:lnTo>
                    <a:pt x="3328" y="23644"/>
                  </a:lnTo>
                  <a:lnTo>
                    <a:pt x="3348" y="23665"/>
                  </a:lnTo>
                  <a:lnTo>
                    <a:pt x="3432" y="23624"/>
                  </a:lnTo>
                  <a:lnTo>
                    <a:pt x="3537" y="23582"/>
                  </a:lnTo>
                  <a:lnTo>
                    <a:pt x="3600" y="23624"/>
                  </a:lnTo>
                  <a:lnTo>
                    <a:pt x="3620" y="23644"/>
                  </a:lnTo>
                  <a:lnTo>
                    <a:pt x="3725" y="23644"/>
                  </a:lnTo>
                  <a:lnTo>
                    <a:pt x="3913" y="23582"/>
                  </a:lnTo>
                  <a:lnTo>
                    <a:pt x="4060" y="23582"/>
                  </a:lnTo>
                  <a:lnTo>
                    <a:pt x="4185" y="23644"/>
                  </a:lnTo>
                  <a:lnTo>
                    <a:pt x="4185" y="23686"/>
                  </a:lnTo>
                  <a:lnTo>
                    <a:pt x="4144" y="23728"/>
                  </a:lnTo>
                  <a:lnTo>
                    <a:pt x="4018" y="23686"/>
                  </a:lnTo>
                  <a:lnTo>
                    <a:pt x="3934" y="23728"/>
                  </a:lnTo>
                  <a:lnTo>
                    <a:pt x="3558" y="23686"/>
                  </a:lnTo>
                  <a:lnTo>
                    <a:pt x="3453" y="23686"/>
                  </a:lnTo>
                  <a:lnTo>
                    <a:pt x="3432" y="23728"/>
                  </a:lnTo>
                  <a:lnTo>
                    <a:pt x="3286" y="23728"/>
                  </a:lnTo>
                  <a:lnTo>
                    <a:pt x="3286" y="23770"/>
                  </a:lnTo>
                  <a:lnTo>
                    <a:pt x="3307" y="23791"/>
                  </a:lnTo>
                  <a:lnTo>
                    <a:pt x="3411" y="23791"/>
                  </a:lnTo>
                  <a:lnTo>
                    <a:pt x="3432" y="23833"/>
                  </a:lnTo>
                  <a:lnTo>
                    <a:pt x="3390" y="23854"/>
                  </a:lnTo>
                  <a:lnTo>
                    <a:pt x="3307" y="23833"/>
                  </a:lnTo>
                  <a:lnTo>
                    <a:pt x="3202" y="23833"/>
                  </a:lnTo>
                  <a:lnTo>
                    <a:pt x="3202" y="23854"/>
                  </a:lnTo>
                  <a:lnTo>
                    <a:pt x="3244" y="23896"/>
                  </a:lnTo>
                  <a:lnTo>
                    <a:pt x="3348" y="23896"/>
                  </a:lnTo>
                  <a:lnTo>
                    <a:pt x="3620" y="23979"/>
                  </a:lnTo>
                  <a:lnTo>
                    <a:pt x="3704" y="23979"/>
                  </a:lnTo>
                  <a:lnTo>
                    <a:pt x="3746" y="23958"/>
                  </a:lnTo>
                  <a:lnTo>
                    <a:pt x="3830" y="23958"/>
                  </a:lnTo>
                  <a:lnTo>
                    <a:pt x="3851" y="23979"/>
                  </a:lnTo>
                  <a:lnTo>
                    <a:pt x="3851" y="24063"/>
                  </a:lnTo>
                  <a:lnTo>
                    <a:pt x="3872" y="24147"/>
                  </a:lnTo>
                  <a:lnTo>
                    <a:pt x="3830" y="24168"/>
                  </a:lnTo>
                  <a:lnTo>
                    <a:pt x="3746" y="24147"/>
                  </a:lnTo>
                  <a:lnTo>
                    <a:pt x="3725" y="24168"/>
                  </a:lnTo>
                  <a:lnTo>
                    <a:pt x="3704" y="24147"/>
                  </a:lnTo>
                  <a:lnTo>
                    <a:pt x="3600" y="24168"/>
                  </a:lnTo>
                  <a:lnTo>
                    <a:pt x="3600" y="24209"/>
                  </a:lnTo>
                  <a:lnTo>
                    <a:pt x="3620" y="24251"/>
                  </a:lnTo>
                  <a:lnTo>
                    <a:pt x="3662" y="24251"/>
                  </a:lnTo>
                  <a:lnTo>
                    <a:pt x="3746" y="24272"/>
                  </a:lnTo>
                  <a:lnTo>
                    <a:pt x="3767" y="24293"/>
                  </a:lnTo>
                  <a:lnTo>
                    <a:pt x="3662" y="24356"/>
                  </a:lnTo>
                  <a:lnTo>
                    <a:pt x="3600" y="24356"/>
                  </a:lnTo>
                  <a:lnTo>
                    <a:pt x="3495" y="24293"/>
                  </a:lnTo>
                  <a:lnTo>
                    <a:pt x="3390" y="24335"/>
                  </a:lnTo>
                  <a:lnTo>
                    <a:pt x="3390" y="24377"/>
                  </a:lnTo>
                  <a:lnTo>
                    <a:pt x="3411" y="24460"/>
                  </a:lnTo>
                  <a:lnTo>
                    <a:pt x="3453" y="24481"/>
                  </a:lnTo>
                  <a:lnTo>
                    <a:pt x="3516" y="24460"/>
                  </a:lnTo>
                  <a:lnTo>
                    <a:pt x="3620" y="24460"/>
                  </a:lnTo>
                  <a:lnTo>
                    <a:pt x="3704" y="24502"/>
                  </a:lnTo>
                  <a:lnTo>
                    <a:pt x="3725" y="24565"/>
                  </a:lnTo>
                  <a:lnTo>
                    <a:pt x="3495" y="24565"/>
                  </a:lnTo>
                  <a:lnTo>
                    <a:pt x="3432" y="24586"/>
                  </a:lnTo>
                  <a:lnTo>
                    <a:pt x="3348" y="24544"/>
                  </a:lnTo>
                  <a:lnTo>
                    <a:pt x="3307" y="24544"/>
                  </a:lnTo>
                  <a:lnTo>
                    <a:pt x="3244" y="24607"/>
                  </a:lnTo>
                  <a:lnTo>
                    <a:pt x="3244" y="24816"/>
                  </a:lnTo>
                  <a:lnTo>
                    <a:pt x="3223" y="24879"/>
                  </a:lnTo>
                  <a:lnTo>
                    <a:pt x="3244" y="24921"/>
                  </a:lnTo>
                  <a:lnTo>
                    <a:pt x="3328" y="24921"/>
                  </a:lnTo>
                  <a:lnTo>
                    <a:pt x="3558" y="24816"/>
                  </a:lnTo>
                  <a:lnTo>
                    <a:pt x="3620" y="24774"/>
                  </a:lnTo>
                  <a:lnTo>
                    <a:pt x="3809" y="24712"/>
                  </a:lnTo>
                  <a:lnTo>
                    <a:pt x="3913" y="24670"/>
                  </a:lnTo>
                  <a:lnTo>
                    <a:pt x="3976" y="24544"/>
                  </a:lnTo>
                  <a:lnTo>
                    <a:pt x="4123" y="24398"/>
                  </a:lnTo>
                  <a:lnTo>
                    <a:pt x="4395" y="24272"/>
                  </a:lnTo>
                  <a:lnTo>
                    <a:pt x="4541" y="24230"/>
                  </a:lnTo>
                  <a:lnTo>
                    <a:pt x="4604" y="24251"/>
                  </a:lnTo>
                  <a:lnTo>
                    <a:pt x="4604" y="24293"/>
                  </a:lnTo>
                  <a:lnTo>
                    <a:pt x="4562" y="24335"/>
                  </a:lnTo>
                  <a:lnTo>
                    <a:pt x="4478" y="24335"/>
                  </a:lnTo>
                  <a:lnTo>
                    <a:pt x="4332" y="24377"/>
                  </a:lnTo>
                  <a:lnTo>
                    <a:pt x="4144" y="24460"/>
                  </a:lnTo>
                  <a:lnTo>
                    <a:pt x="3955" y="24670"/>
                  </a:lnTo>
                  <a:lnTo>
                    <a:pt x="3872" y="24774"/>
                  </a:lnTo>
                  <a:lnTo>
                    <a:pt x="3725" y="24795"/>
                  </a:lnTo>
                  <a:lnTo>
                    <a:pt x="3641" y="24816"/>
                  </a:lnTo>
                  <a:lnTo>
                    <a:pt x="3495" y="24921"/>
                  </a:lnTo>
                  <a:lnTo>
                    <a:pt x="3328" y="24984"/>
                  </a:lnTo>
                  <a:lnTo>
                    <a:pt x="3244" y="25005"/>
                  </a:lnTo>
                  <a:lnTo>
                    <a:pt x="3223" y="25067"/>
                  </a:lnTo>
                  <a:lnTo>
                    <a:pt x="3307" y="25067"/>
                  </a:lnTo>
                  <a:lnTo>
                    <a:pt x="3348" y="25025"/>
                  </a:lnTo>
                  <a:lnTo>
                    <a:pt x="3411" y="25067"/>
                  </a:lnTo>
                  <a:lnTo>
                    <a:pt x="3411" y="25109"/>
                  </a:lnTo>
                  <a:lnTo>
                    <a:pt x="3516" y="25067"/>
                  </a:lnTo>
                  <a:lnTo>
                    <a:pt x="3558" y="25005"/>
                  </a:lnTo>
                  <a:lnTo>
                    <a:pt x="3620" y="25005"/>
                  </a:lnTo>
                  <a:lnTo>
                    <a:pt x="3704" y="25088"/>
                  </a:lnTo>
                  <a:lnTo>
                    <a:pt x="3746" y="25088"/>
                  </a:lnTo>
                  <a:lnTo>
                    <a:pt x="3830" y="25025"/>
                  </a:lnTo>
                  <a:lnTo>
                    <a:pt x="3934" y="24963"/>
                  </a:lnTo>
                  <a:lnTo>
                    <a:pt x="4018" y="24963"/>
                  </a:lnTo>
                  <a:lnTo>
                    <a:pt x="4039" y="24984"/>
                  </a:lnTo>
                  <a:lnTo>
                    <a:pt x="4018" y="25025"/>
                  </a:lnTo>
                  <a:lnTo>
                    <a:pt x="3934" y="25025"/>
                  </a:lnTo>
                  <a:lnTo>
                    <a:pt x="3851" y="25109"/>
                  </a:lnTo>
                  <a:lnTo>
                    <a:pt x="3767" y="25130"/>
                  </a:lnTo>
                  <a:lnTo>
                    <a:pt x="3662" y="25130"/>
                  </a:lnTo>
                  <a:lnTo>
                    <a:pt x="3620" y="25088"/>
                  </a:lnTo>
                  <a:lnTo>
                    <a:pt x="3558" y="25109"/>
                  </a:lnTo>
                  <a:lnTo>
                    <a:pt x="3516" y="25172"/>
                  </a:lnTo>
                  <a:lnTo>
                    <a:pt x="3390" y="25214"/>
                  </a:lnTo>
                  <a:lnTo>
                    <a:pt x="3348" y="25235"/>
                  </a:lnTo>
                  <a:lnTo>
                    <a:pt x="3432" y="25297"/>
                  </a:lnTo>
                  <a:lnTo>
                    <a:pt x="3495" y="25297"/>
                  </a:lnTo>
                  <a:lnTo>
                    <a:pt x="3600" y="25339"/>
                  </a:lnTo>
                  <a:lnTo>
                    <a:pt x="3516" y="25423"/>
                  </a:lnTo>
                  <a:lnTo>
                    <a:pt x="3516" y="25486"/>
                  </a:lnTo>
                  <a:lnTo>
                    <a:pt x="3600" y="25507"/>
                  </a:lnTo>
                  <a:lnTo>
                    <a:pt x="3558" y="25549"/>
                  </a:lnTo>
                  <a:lnTo>
                    <a:pt x="3600" y="25611"/>
                  </a:lnTo>
                  <a:lnTo>
                    <a:pt x="3537" y="25611"/>
                  </a:lnTo>
                  <a:lnTo>
                    <a:pt x="3453" y="25695"/>
                  </a:lnTo>
                  <a:lnTo>
                    <a:pt x="3495" y="25758"/>
                  </a:lnTo>
                  <a:lnTo>
                    <a:pt x="3537" y="25758"/>
                  </a:lnTo>
                  <a:lnTo>
                    <a:pt x="3600" y="25716"/>
                  </a:lnTo>
                  <a:lnTo>
                    <a:pt x="3620" y="25716"/>
                  </a:lnTo>
                  <a:lnTo>
                    <a:pt x="3641" y="25821"/>
                  </a:lnTo>
                  <a:lnTo>
                    <a:pt x="3641" y="25904"/>
                  </a:lnTo>
                  <a:lnTo>
                    <a:pt x="3558" y="25946"/>
                  </a:lnTo>
                  <a:lnTo>
                    <a:pt x="3558" y="26113"/>
                  </a:lnTo>
                  <a:lnTo>
                    <a:pt x="3620" y="26176"/>
                  </a:lnTo>
                  <a:lnTo>
                    <a:pt x="3704" y="26176"/>
                  </a:lnTo>
                  <a:lnTo>
                    <a:pt x="3767" y="26134"/>
                  </a:lnTo>
                  <a:lnTo>
                    <a:pt x="3809" y="26051"/>
                  </a:lnTo>
                  <a:lnTo>
                    <a:pt x="3851" y="26072"/>
                  </a:lnTo>
                  <a:lnTo>
                    <a:pt x="3913" y="26030"/>
                  </a:lnTo>
                  <a:lnTo>
                    <a:pt x="3955" y="26030"/>
                  </a:lnTo>
                  <a:lnTo>
                    <a:pt x="4018" y="26072"/>
                  </a:lnTo>
                  <a:lnTo>
                    <a:pt x="3976" y="26113"/>
                  </a:lnTo>
                  <a:lnTo>
                    <a:pt x="3872" y="26176"/>
                  </a:lnTo>
                  <a:lnTo>
                    <a:pt x="3809" y="26176"/>
                  </a:lnTo>
                  <a:lnTo>
                    <a:pt x="3641" y="26239"/>
                  </a:lnTo>
                  <a:lnTo>
                    <a:pt x="3558" y="26281"/>
                  </a:lnTo>
                  <a:lnTo>
                    <a:pt x="3558" y="26365"/>
                  </a:lnTo>
                  <a:lnTo>
                    <a:pt x="3537" y="26448"/>
                  </a:lnTo>
                  <a:lnTo>
                    <a:pt x="3620" y="26490"/>
                  </a:lnTo>
                  <a:lnTo>
                    <a:pt x="3558" y="26553"/>
                  </a:lnTo>
                  <a:lnTo>
                    <a:pt x="3537" y="26657"/>
                  </a:lnTo>
                  <a:lnTo>
                    <a:pt x="3558" y="26783"/>
                  </a:lnTo>
                  <a:lnTo>
                    <a:pt x="3620" y="26783"/>
                  </a:lnTo>
                  <a:lnTo>
                    <a:pt x="3704" y="26637"/>
                  </a:lnTo>
                  <a:lnTo>
                    <a:pt x="3746" y="26595"/>
                  </a:lnTo>
                  <a:lnTo>
                    <a:pt x="3872" y="26469"/>
                  </a:lnTo>
                  <a:lnTo>
                    <a:pt x="3934" y="26469"/>
                  </a:lnTo>
                  <a:lnTo>
                    <a:pt x="3976" y="26385"/>
                  </a:lnTo>
                  <a:lnTo>
                    <a:pt x="4060" y="26365"/>
                  </a:lnTo>
                  <a:lnTo>
                    <a:pt x="4060" y="26385"/>
                  </a:lnTo>
                  <a:lnTo>
                    <a:pt x="4018" y="26448"/>
                  </a:lnTo>
                  <a:lnTo>
                    <a:pt x="4018" y="26490"/>
                  </a:lnTo>
                  <a:lnTo>
                    <a:pt x="4039" y="26532"/>
                  </a:lnTo>
                  <a:lnTo>
                    <a:pt x="4123" y="26490"/>
                  </a:lnTo>
                  <a:lnTo>
                    <a:pt x="4248" y="26365"/>
                  </a:lnTo>
                  <a:lnTo>
                    <a:pt x="4269" y="26323"/>
                  </a:lnTo>
                  <a:lnTo>
                    <a:pt x="4332" y="26385"/>
                  </a:lnTo>
                  <a:lnTo>
                    <a:pt x="4374" y="26385"/>
                  </a:lnTo>
                  <a:lnTo>
                    <a:pt x="4436" y="26344"/>
                  </a:lnTo>
                  <a:lnTo>
                    <a:pt x="4499" y="26344"/>
                  </a:lnTo>
                  <a:lnTo>
                    <a:pt x="4499" y="26365"/>
                  </a:lnTo>
                  <a:lnTo>
                    <a:pt x="4436" y="26448"/>
                  </a:lnTo>
                  <a:lnTo>
                    <a:pt x="4436" y="26637"/>
                  </a:lnTo>
                  <a:lnTo>
                    <a:pt x="4478" y="26657"/>
                  </a:lnTo>
                  <a:lnTo>
                    <a:pt x="4541" y="26741"/>
                  </a:lnTo>
                  <a:lnTo>
                    <a:pt x="4499" y="26762"/>
                  </a:lnTo>
                  <a:lnTo>
                    <a:pt x="4436" y="26741"/>
                  </a:lnTo>
                  <a:lnTo>
                    <a:pt x="4332" y="26637"/>
                  </a:lnTo>
                  <a:lnTo>
                    <a:pt x="4269" y="26553"/>
                  </a:lnTo>
                  <a:lnTo>
                    <a:pt x="4227" y="26553"/>
                  </a:lnTo>
                  <a:lnTo>
                    <a:pt x="4164" y="26574"/>
                  </a:lnTo>
                  <a:lnTo>
                    <a:pt x="4081" y="26574"/>
                  </a:lnTo>
                  <a:lnTo>
                    <a:pt x="4060" y="26637"/>
                  </a:lnTo>
                  <a:lnTo>
                    <a:pt x="4123" y="26678"/>
                  </a:lnTo>
                  <a:lnTo>
                    <a:pt x="4164" y="26678"/>
                  </a:lnTo>
                  <a:lnTo>
                    <a:pt x="4248" y="26783"/>
                  </a:lnTo>
                  <a:lnTo>
                    <a:pt x="4290" y="26804"/>
                  </a:lnTo>
                  <a:lnTo>
                    <a:pt x="4269" y="26867"/>
                  </a:lnTo>
                  <a:lnTo>
                    <a:pt x="4185" y="26783"/>
                  </a:lnTo>
                  <a:lnTo>
                    <a:pt x="4144" y="26762"/>
                  </a:lnTo>
                  <a:lnTo>
                    <a:pt x="4060" y="26762"/>
                  </a:lnTo>
                  <a:lnTo>
                    <a:pt x="3955" y="26888"/>
                  </a:lnTo>
                  <a:lnTo>
                    <a:pt x="3872" y="26950"/>
                  </a:lnTo>
                  <a:lnTo>
                    <a:pt x="3704" y="26950"/>
                  </a:lnTo>
                  <a:lnTo>
                    <a:pt x="3662" y="26971"/>
                  </a:lnTo>
                  <a:lnTo>
                    <a:pt x="3725" y="26992"/>
                  </a:lnTo>
                  <a:lnTo>
                    <a:pt x="3830" y="26992"/>
                  </a:lnTo>
                  <a:lnTo>
                    <a:pt x="3892" y="26971"/>
                  </a:lnTo>
                  <a:lnTo>
                    <a:pt x="4060" y="26950"/>
                  </a:lnTo>
                  <a:lnTo>
                    <a:pt x="4164" y="26888"/>
                  </a:lnTo>
                  <a:lnTo>
                    <a:pt x="4248" y="26909"/>
                  </a:lnTo>
                  <a:lnTo>
                    <a:pt x="4353" y="26909"/>
                  </a:lnTo>
                  <a:lnTo>
                    <a:pt x="4311" y="26950"/>
                  </a:lnTo>
                  <a:lnTo>
                    <a:pt x="4248" y="27013"/>
                  </a:lnTo>
                  <a:lnTo>
                    <a:pt x="4102" y="27013"/>
                  </a:lnTo>
                  <a:lnTo>
                    <a:pt x="3976" y="27055"/>
                  </a:lnTo>
                  <a:lnTo>
                    <a:pt x="3767" y="27055"/>
                  </a:lnTo>
                  <a:lnTo>
                    <a:pt x="3662" y="27076"/>
                  </a:lnTo>
                  <a:lnTo>
                    <a:pt x="3641" y="27160"/>
                  </a:lnTo>
                  <a:lnTo>
                    <a:pt x="3662" y="27222"/>
                  </a:lnTo>
                  <a:lnTo>
                    <a:pt x="3767" y="27264"/>
                  </a:lnTo>
                  <a:lnTo>
                    <a:pt x="3872" y="27222"/>
                  </a:lnTo>
                  <a:lnTo>
                    <a:pt x="3892" y="27264"/>
                  </a:lnTo>
                  <a:lnTo>
                    <a:pt x="3830" y="27306"/>
                  </a:lnTo>
                  <a:lnTo>
                    <a:pt x="3725" y="27306"/>
                  </a:lnTo>
                  <a:lnTo>
                    <a:pt x="3662" y="27390"/>
                  </a:lnTo>
                  <a:lnTo>
                    <a:pt x="3683" y="27473"/>
                  </a:lnTo>
                  <a:lnTo>
                    <a:pt x="3767" y="27515"/>
                  </a:lnTo>
                  <a:lnTo>
                    <a:pt x="3830" y="27473"/>
                  </a:lnTo>
                  <a:lnTo>
                    <a:pt x="3851" y="27411"/>
                  </a:lnTo>
                  <a:lnTo>
                    <a:pt x="3934" y="27411"/>
                  </a:lnTo>
                  <a:lnTo>
                    <a:pt x="3976" y="27432"/>
                  </a:lnTo>
                  <a:lnTo>
                    <a:pt x="4060" y="27432"/>
                  </a:lnTo>
                  <a:lnTo>
                    <a:pt x="4144" y="27411"/>
                  </a:lnTo>
                  <a:lnTo>
                    <a:pt x="4185" y="27390"/>
                  </a:lnTo>
                  <a:lnTo>
                    <a:pt x="4227" y="27411"/>
                  </a:lnTo>
                  <a:lnTo>
                    <a:pt x="4164" y="27473"/>
                  </a:lnTo>
                  <a:lnTo>
                    <a:pt x="4039" y="27515"/>
                  </a:lnTo>
                  <a:lnTo>
                    <a:pt x="3976" y="27494"/>
                  </a:lnTo>
                  <a:lnTo>
                    <a:pt x="3913" y="27473"/>
                  </a:lnTo>
                  <a:lnTo>
                    <a:pt x="3851" y="27473"/>
                  </a:lnTo>
                  <a:lnTo>
                    <a:pt x="3913" y="27515"/>
                  </a:lnTo>
                  <a:lnTo>
                    <a:pt x="3976" y="27515"/>
                  </a:lnTo>
                  <a:lnTo>
                    <a:pt x="4039" y="27536"/>
                  </a:lnTo>
                  <a:lnTo>
                    <a:pt x="3976" y="27578"/>
                  </a:lnTo>
                  <a:lnTo>
                    <a:pt x="3851" y="27578"/>
                  </a:lnTo>
                  <a:lnTo>
                    <a:pt x="3746" y="27641"/>
                  </a:lnTo>
                  <a:lnTo>
                    <a:pt x="3809" y="27704"/>
                  </a:lnTo>
                  <a:lnTo>
                    <a:pt x="3851" y="27704"/>
                  </a:lnTo>
                  <a:lnTo>
                    <a:pt x="3913" y="27683"/>
                  </a:lnTo>
                  <a:lnTo>
                    <a:pt x="4039" y="27683"/>
                  </a:lnTo>
                  <a:lnTo>
                    <a:pt x="4081" y="27704"/>
                  </a:lnTo>
                  <a:lnTo>
                    <a:pt x="4144" y="27704"/>
                  </a:lnTo>
                  <a:lnTo>
                    <a:pt x="4081" y="27746"/>
                  </a:lnTo>
                  <a:lnTo>
                    <a:pt x="3955" y="27787"/>
                  </a:lnTo>
                  <a:lnTo>
                    <a:pt x="3872" y="27746"/>
                  </a:lnTo>
                  <a:lnTo>
                    <a:pt x="3809" y="27787"/>
                  </a:lnTo>
                  <a:lnTo>
                    <a:pt x="3767" y="27829"/>
                  </a:lnTo>
                  <a:lnTo>
                    <a:pt x="3809" y="27892"/>
                  </a:lnTo>
                  <a:lnTo>
                    <a:pt x="3851" y="27892"/>
                  </a:lnTo>
                  <a:lnTo>
                    <a:pt x="3934" y="27829"/>
                  </a:lnTo>
                  <a:lnTo>
                    <a:pt x="4018" y="27829"/>
                  </a:lnTo>
                  <a:lnTo>
                    <a:pt x="4081" y="27892"/>
                  </a:lnTo>
                  <a:lnTo>
                    <a:pt x="4081" y="27934"/>
                  </a:lnTo>
                  <a:lnTo>
                    <a:pt x="3934" y="27997"/>
                  </a:lnTo>
                  <a:lnTo>
                    <a:pt x="3892" y="28038"/>
                  </a:lnTo>
                  <a:lnTo>
                    <a:pt x="3955" y="28143"/>
                  </a:lnTo>
                  <a:lnTo>
                    <a:pt x="3997" y="28143"/>
                  </a:lnTo>
                  <a:lnTo>
                    <a:pt x="4039" y="28122"/>
                  </a:lnTo>
                  <a:lnTo>
                    <a:pt x="4102" y="28122"/>
                  </a:lnTo>
                  <a:lnTo>
                    <a:pt x="4164" y="28206"/>
                  </a:lnTo>
                  <a:lnTo>
                    <a:pt x="4185" y="28143"/>
                  </a:lnTo>
                  <a:lnTo>
                    <a:pt x="4227" y="28122"/>
                  </a:lnTo>
                  <a:lnTo>
                    <a:pt x="4269" y="28143"/>
                  </a:lnTo>
                  <a:lnTo>
                    <a:pt x="4248" y="28206"/>
                  </a:lnTo>
                  <a:lnTo>
                    <a:pt x="4206" y="28248"/>
                  </a:lnTo>
                  <a:lnTo>
                    <a:pt x="4269" y="28310"/>
                  </a:lnTo>
                  <a:lnTo>
                    <a:pt x="4164" y="28436"/>
                  </a:lnTo>
                  <a:lnTo>
                    <a:pt x="4144" y="28436"/>
                  </a:lnTo>
                  <a:lnTo>
                    <a:pt x="4081" y="28520"/>
                  </a:lnTo>
                  <a:lnTo>
                    <a:pt x="4039" y="28582"/>
                  </a:lnTo>
                  <a:lnTo>
                    <a:pt x="4039" y="28624"/>
                  </a:lnTo>
                  <a:lnTo>
                    <a:pt x="4102" y="28624"/>
                  </a:lnTo>
                  <a:lnTo>
                    <a:pt x="4164" y="28582"/>
                  </a:lnTo>
                  <a:lnTo>
                    <a:pt x="4248" y="28624"/>
                  </a:lnTo>
                  <a:lnTo>
                    <a:pt x="4269" y="28687"/>
                  </a:lnTo>
                  <a:lnTo>
                    <a:pt x="4227" y="28750"/>
                  </a:lnTo>
                  <a:lnTo>
                    <a:pt x="4227" y="28771"/>
                  </a:lnTo>
                  <a:lnTo>
                    <a:pt x="4290" y="28771"/>
                  </a:lnTo>
                  <a:lnTo>
                    <a:pt x="4353" y="28792"/>
                  </a:lnTo>
                  <a:lnTo>
                    <a:pt x="4353" y="28854"/>
                  </a:lnTo>
                  <a:lnTo>
                    <a:pt x="4290" y="28896"/>
                  </a:lnTo>
                  <a:lnTo>
                    <a:pt x="4353" y="28959"/>
                  </a:lnTo>
                  <a:lnTo>
                    <a:pt x="4332" y="29043"/>
                  </a:lnTo>
                  <a:lnTo>
                    <a:pt x="4248" y="29085"/>
                  </a:lnTo>
                  <a:lnTo>
                    <a:pt x="4206" y="29147"/>
                  </a:lnTo>
                  <a:lnTo>
                    <a:pt x="4311" y="29147"/>
                  </a:lnTo>
                  <a:lnTo>
                    <a:pt x="4374" y="29085"/>
                  </a:lnTo>
                  <a:lnTo>
                    <a:pt x="4395" y="29043"/>
                  </a:lnTo>
                  <a:lnTo>
                    <a:pt x="4520" y="28980"/>
                  </a:lnTo>
                  <a:lnTo>
                    <a:pt x="4562" y="29001"/>
                  </a:lnTo>
                  <a:lnTo>
                    <a:pt x="4499" y="29064"/>
                  </a:lnTo>
                  <a:lnTo>
                    <a:pt x="4541" y="29106"/>
                  </a:lnTo>
                  <a:lnTo>
                    <a:pt x="4457" y="29168"/>
                  </a:lnTo>
                  <a:lnTo>
                    <a:pt x="4395" y="29210"/>
                  </a:lnTo>
                  <a:lnTo>
                    <a:pt x="4332" y="29210"/>
                  </a:lnTo>
                  <a:lnTo>
                    <a:pt x="4248" y="29252"/>
                  </a:lnTo>
                  <a:lnTo>
                    <a:pt x="4185" y="29294"/>
                  </a:lnTo>
                  <a:lnTo>
                    <a:pt x="4248" y="29357"/>
                  </a:lnTo>
                  <a:lnTo>
                    <a:pt x="4332" y="29294"/>
                  </a:lnTo>
                  <a:lnTo>
                    <a:pt x="4374" y="29252"/>
                  </a:lnTo>
                  <a:lnTo>
                    <a:pt x="4478" y="29273"/>
                  </a:lnTo>
                  <a:lnTo>
                    <a:pt x="4499" y="29294"/>
                  </a:lnTo>
                  <a:lnTo>
                    <a:pt x="4457" y="29357"/>
                  </a:lnTo>
                  <a:lnTo>
                    <a:pt x="4332" y="29398"/>
                  </a:lnTo>
                  <a:lnTo>
                    <a:pt x="4332" y="29503"/>
                  </a:lnTo>
                  <a:lnTo>
                    <a:pt x="4269" y="29566"/>
                  </a:lnTo>
                  <a:lnTo>
                    <a:pt x="4185" y="29587"/>
                  </a:lnTo>
                  <a:lnTo>
                    <a:pt x="4164" y="29629"/>
                  </a:lnTo>
                  <a:lnTo>
                    <a:pt x="4248" y="29691"/>
                  </a:lnTo>
                  <a:lnTo>
                    <a:pt x="4374" y="29670"/>
                  </a:lnTo>
                  <a:lnTo>
                    <a:pt x="4457" y="29608"/>
                  </a:lnTo>
                  <a:lnTo>
                    <a:pt x="4562" y="29587"/>
                  </a:lnTo>
                  <a:lnTo>
                    <a:pt x="4625" y="29587"/>
                  </a:lnTo>
                  <a:lnTo>
                    <a:pt x="4667" y="29629"/>
                  </a:lnTo>
                  <a:lnTo>
                    <a:pt x="4625" y="29691"/>
                  </a:lnTo>
                  <a:lnTo>
                    <a:pt x="4562" y="29691"/>
                  </a:lnTo>
                  <a:lnTo>
                    <a:pt x="4416" y="29733"/>
                  </a:lnTo>
                  <a:lnTo>
                    <a:pt x="4416" y="29775"/>
                  </a:lnTo>
                  <a:lnTo>
                    <a:pt x="4499" y="29775"/>
                  </a:lnTo>
                  <a:lnTo>
                    <a:pt x="4541" y="29817"/>
                  </a:lnTo>
                  <a:lnTo>
                    <a:pt x="4457" y="29901"/>
                  </a:lnTo>
                  <a:lnTo>
                    <a:pt x="4478" y="29984"/>
                  </a:lnTo>
                  <a:lnTo>
                    <a:pt x="4562" y="30005"/>
                  </a:lnTo>
                  <a:lnTo>
                    <a:pt x="4688" y="29901"/>
                  </a:lnTo>
                  <a:lnTo>
                    <a:pt x="4750" y="29880"/>
                  </a:lnTo>
                  <a:lnTo>
                    <a:pt x="4771" y="29901"/>
                  </a:lnTo>
                  <a:lnTo>
                    <a:pt x="4855" y="29984"/>
                  </a:lnTo>
                  <a:lnTo>
                    <a:pt x="4855" y="30089"/>
                  </a:lnTo>
                  <a:lnTo>
                    <a:pt x="4918" y="30131"/>
                  </a:lnTo>
                  <a:lnTo>
                    <a:pt x="4918" y="30152"/>
                  </a:lnTo>
                  <a:lnTo>
                    <a:pt x="4876" y="30214"/>
                  </a:lnTo>
                  <a:lnTo>
                    <a:pt x="4792" y="30214"/>
                  </a:lnTo>
                  <a:lnTo>
                    <a:pt x="4750" y="30298"/>
                  </a:lnTo>
                  <a:lnTo>
                    <a:pt x="4771" y="30340"/>
                  </a:lnTo>
                  <a:lnTo>
                    <a:pt x="4918" y="30361"/>
                  </a:lnTo>
                  <a:lnTo>
                    <a:pt x="4981" y="30340"/>
                  </a:lnTo>
                  <a:lnTo>
                    <a:pt x="4960" y="30298"/>
                  </a:lnTo>
                  <a:lnTo>
                    <a:pt x="4960" y="30235"/>
                  </a:lnTo>
                  <a:lnTo>
                    <a:pt x="5001" y="30214"/>
                  </a:lnTo>
                  <a:lnTo>
                    <a:pt x="5064" y="30235"/>
                  </a:lnTo>
                  <a:lnTo>
                    <a:pt x="5127" y="30194"/>
                  </a:lnTo>
                  <a:lnTo>
                    <a:pt x="5211" y="30152"/>
                  </a:lnTo>
                  <a:lnTo>
                    <a:pt x="5273" y="30214"/>
                  </a:lnTo>
                  <a:lnTo>
                    <a:pt x="5315" y="30235"/>
                  </a:lnTo>
                  <a:lnTo>
                    <a:pt x="5378" y="30214"/>
                  </a:lnTo>
                  <a:lnTo>
                    <a:pt x="5420" y="30131"/>
                  </a:lnTo>
                  <a:lnTo>
                    <a:pt x="5483" y="30089"/>
                  </a:lnTo>
                  <a:lnTo>
                    <a:pt x="5545" y="30089"/>
                  </a:lnTo>
                  <a:lnTo>
                    <a:pt x="5629" y="30047"/>
                  </a:lnTo>
                  <a:lnTo>
                    <a:pt x="5713" y="30089"/>
                  </a:lnTo>
                  <a:lnTo>
                    <a:pt x="5755" y="30026"/>
                  </a:lnTo>
                  <a:lnTo>
                    <a:pt x="5755" y="29984"/>
                  </a:lnTo>
                  <a:lnTo>
                    <a:pt x="5713" y="29922"/>
                  </a:lnTo>
                  <a:lnTo>
                    <a:pt x="5713" y="29880"/>
                  </a:lnTo>
                  <a:lnTo>
                    <a:pt x="5755" y="29838"/>
                  </a:lnTo>
                  <a:lnTo>
                    <a:pt x="5817" y="29880"/>
                  </a:lnTo>
                  <a:lnTo>
                    <a:pt x="5859" y="29942"/>
                  </a:lnTo>
                  <a:lnTo>
                    <a:pt x="5859" y="30047"/>
                  </a:lnTo>
                  <a:lnTo>
                    <a:pt x="5797" y="30131"/>
                  </a:lnTo>
                  <a:lnTo>
                    <a:pt x="5734" y="30152"/>
                  </a:lnTo>
                  <a:lnTo>
                    <a:pt x="5692" y="30214"/>
                  </a:lnTo>
                  <a:lnTo>
                    <a:pt x="5713" y="30235"/>
                  </a:lnTo>
                  <a:lnTo>
                    <a:pt x="5838" y="30194"/>
                  </a:lnTo>
                  <a:lnTo>
                    <a:pt x="6027" y="30089"/>
                  </a:lnTo>
                  <a:lnTo>
                    <a:pt x="6131" y="29922"/>
                  </a:lnTo>
                  <a:lnTo>
                    <a:pt x="6173" y="29922"/>
                  </a:lnTo>
                  <a:lnTo>
                    <a:pt x="6215" y="30005"/>
                  </a:lnTo>
                  <a:lnTo>
                    <a:pt x="6215" y="30110"/>
                  </a:lnTo>
                  <a:lnTo>
                    <a:pt x="6131" y="30131"/>
                  </a:lnTo>
                  <a:lnTo>
                    <a:pt x="6048" y="30194"/>
                  </a:lnTo>
                  <a:lnTo>
                    <a:pt x="5964" y="30256"/>
                  </a:lnTo>
                  <a:lnTo>
                    <a:pt x="5859" y="30298"/>
                  </a:lnTo>
                  <a:lnTo>
                    <a:pt x="5838" y="30319"/>
                  </a:lnTo>
                  <a:lnTo>
                    <a:pt x="5859" y="30340"/>
                  </a:lnTo>
                  <a:lnTo>
                    <a:pt x="5964" y="30319"/>
                  </a:lnTo>
                  <a:lnTo>
                    <a:pt x="6110" y="30235"/>
                  </a:lnTo>
                  <a:lnTo>
                    <a:pt x="6131" y="30256"/>
                  </a:lnTo>
                  <a:lnTo>
                    <a:pt x="6027" y="30361"/>
                  </a:lnTo>
                  <a:lnTo>
                    <a:pt x="5943" y="30403"/>
                  </a:lnTo>
                  <a:lnTo>
                    <a:pt x="5943" y="30507"/>
                  </a:lnTo>
                  <a:lnTo>
                    <a:pt x="5797" y="30612"/>
                  </a:lnTo>
                  <a:lnTo>
                    <a:pt x="5755" y="30654"/>
                  </a:lnTo>
                  <a:lnTo>
                    <a:pt x="5817" y="30654"/>
                  </a:lnTo>
                  <a:lnTo>
                    <a:pt x="5859" y="30612"/>
                  </a:lnTo>
                  <a:lnTo>
                    <a:pt x="5901" y="30612"/>
                  </a:lnTo>
                  <a:lnTo>
                    <a:pt x="5901" y="30633"/>
                  </a:lnTo>
                  <a:lnTo>
                    <a:pt x="5922" y="30738"/>
                  </a:lnTo>
                  <a:lnTo>
                    <a:pt x="5943" y="30654"/>
                  </a:lnTo>
                  <a:lnTo>
                    <a:pt x="6027" y="30612"/>
                  </a:lnTo>
                  <a:lnTo>
                    <a:pt x="6048" y="30549"/>
                  </a:lnTo>
                  <a:lnTo>
                    <a:pt x="6110" y="30549"/>
                  </a:lnTo>
                  <a:lnTo>
                    <a:pt x="6131" y="30570"/>
                  </a:lnTo>
                  <a:lnTo>
                    <a:pt x="6048" y="30654"/>
                  </a:lnTo>
                  <a:lnTo>
                    <a:pt x="6027" y="30738"/>
                  </a:lnTo>
                  <a:lnTo>
                    <a:pt x="6048" y="30759"/>
                  </a:lnTo>
                  <a:lnTo>
                    <a:pt x="6131" y="30738"/>
                  </a:lnTo>
                  <a:lnTo>
                    <a:pt x="6173" y="30654"/>
                  </a:lnTo>
                  <a:lnTo>
                    <a:pt x="6236" y="30654"/>
                  </a:lnTo>
                  <a:lnTo>
                    <a:pt x="6320" y="30633"/>
                  </a:lnTo>
                  <a:lnTo>
                    <a:pt x="6236" y="30738"/>
                  </a:lnTo>
                  <a:lnTo>
                    <a:pt x="6215" y="30842"/>
                  </a:lnTo>
                  <a:lnTo>
                    <a:pt x="6110" y="30926"/>
                  </a:lnTo>
                  <a:lnTo>
                    <a:pt x="6110" y="30989"/>
                  </a:lnTo>
                  <a:lnTo>
                    <a:pt x="6131" y="31031"/>
                  </a:lnTo>
                  <a:lnTo>
                    <a:pt x="6236" y="30947"/>
                  </a:lnTo>
                  <a:lnTo>
                    <a:pt x="6320" y="30738"/>
                  </a:lnTo>
                  <a:lnTo>
                    <a:pt x="6382" y="30675"/>
                  </a:lnTo>
                  <a:lnTo>
                    <a:pt x="6424" y="30717"/>
                  </a:lnTo>
                  <a:lnTo>
                    <a:pt x="6320" y="30863"/>
                  </a:lnTo>
                  <a:lnTo>
                    <a:pt x="6320" y="30947"/>
                  </a:lnTo>
                  <a:lnTo>
                    <a:pt x="6257" y="31031"/>
                  </a:lnTo>
                  <a:lnTo>
                    <a:pt x="6236" y="31135"/>
                  </a:lnTo>
                  <a:lnTo>
                    <a:pt x="6278" y="31156"/>
                  </a:lnTo>
                  <a:lnTo>
                    <a:pt x="6341" y="31093"/>
                  </a:lnTo>
                  <a:lnTo>
                    <a:pt x="6341" y="31031"/>
                  </a:lnTo>
                  <a:lnTo>
                    <a:pt x="6361" y="30968"/>
                  </a:lnTo>
                  <a:lnTo>
                    <a:pt x="6424" y="30968"/>
                  </a:lnTo>
                  <a:lnTo>
                    <a:pt x="6487" y="30989"/>
                  </a:lnTo>
                  <a:lnTo>
                    <a:pt x="6487" y="30842"/>
                  </a:lnTo>
                  <a:lnTo>
                    <a:pt x="6550" y="30842"/>
                  </a:lnTo>
                  <a:lnTo>
                    <a:pt x="6592" y="30759"/>
                  </a:lnTo>
                  <a:lnTo>
                    <a:pt x="6654" y="30759"/>
                  </a:lnTo>
                  <a:lnTo>
                    <a:pt x="6654" y="30821"/>
                  </a:lnTo>
                  <a:lnTo>
                    <a:pt x="6633" y="30821"/>
                  </a:lnTo>
                  <a:lnTo>
                    <a:pt x="6592" y="30926"/>
                  </a:lnTo>
                  <a:lnTo>
                    <a:pt x="6592" y="30968"/>
                  </a:lnTo>
                  <a:lnTo>
                    <a:pt x="6759" y="30968"/>
                  </a:lnTo>
                  <a:lnTo>
                    <a:pt x="7010" y="31093"/>
                  </a:lnTo>
                  <a:lnTo>
                    <a:pt x="7052" y="31093"/>
                  </a:lnTo>
                  <a:lnTo>
                    <a:pt x="7052" y="31051"/>
                  </a:lnTo>
                  <a:lnTo>
                    <a:pt x="7094" y="30989"/>
                  </a:lnTo>
                  <a:lnTo>
                    <a:pt x="7157" y="30968"/>
                  </a:lnTo>
                  <a:lnTo>
                    <a:pt x="7157" y="30926"/>
                  </a:lnTo>
                  <a:lnTo>
                    <a:pt x="7094" y="30884"/>
                  </a:lnTo>
                  <a:lnTo>
                    <a:pt x="7073" y="30863"/>
                  </a:lnTo>
                  <a:lnTo>
                    <a:pt x="6989" y="30863"/>
                  </a:lnTo>
                  <a:lnTo>
                    <a:pt x="6968" y="30884"/>
                  </a:lnTo>
                  <a:lnTo>
                    <a:pt x="6968" y="30842"/>
                  </a:lnTo>
                  <a:lnTo>
                    <a:pt x="6989" y="30821"/>
                  </a:lnTo>
                  <a:lnTo>
                    <a:pt x="6989" y="30759"/>
                  </a:lnTo>
                  <a:lnTo>
                    <a:pt x="6885" y="30717"/>
                  </a:lnTo>
                  <a:lnTo>
                    <a:pt x="6696" y="30633"/>
                  </a:lnTo>
                  <a:lnTo>
                    <a:pt x="6675" y="30570"/>
                  </a:lnTo>
                  <a:lnTo>
                    <a:pt x="6696" y="30549"/>
                  </a:lnTo>
                  <a:lnTo>
                    <a:pt x="6780" y="30570"/>
                  </a:lnTo>
                  <a:lnTo>
                    <a:pt x="6843" y="30549"/>
                  </a:lnTo>
                  <a:lnTo>
                    <a:pt x="6864" y="30549"/>
                  </a:lnTo>
                  <a:lnTo>
                    <a:pt x="6885" y="30612"/>
                  </a:lnTo>
                  <a:lnTo>
                    <a:pt x="6968" y="30675"/>
                  </a:lnTo>
                  <a:lnTo>
                    <a:pt x="7052" y="30738"/>
                  </a:lnTo>
                  <a:lnTo>
                    <a:pt x="7115" y="30738"/>
                  </a:lnTo>
                  <a:lnTo>
                    <a:pt x="7219" y="30675"/>
                  </a:lnTo>
                  <a:lnTo>
                    <a:pt x="7303" y="30633"/>
                  </a:lnTo>
                  <a:lnTo>
                    <a:pt x="7324" y="30570"/>
                  </a:lnTo>
                  <a:lnTo>
                    <a:pt x="7261" y="30549"/>
                  </a:lnTo>
                  <a:lnTo>
                    <a:pt x="7157" y="30549"/>
                  </a:lnTo>
                  <a:lnTo>
                    <a:pt x="7094" y="30528"/>
                  </a:lnTo>
                  <a:lnTo>
                    <a:pt x="7094" y="30466"/>
                  </a:lnTo>
                  <a:lnTo>
                    <a:pt x="7219" y="30466"/>
                  </a:lnTo>
                  <a:lnTo>
                    <a:pt x="7303" y="30424"/>
                  </a:lnTo>
                  <a:lnTo>
                    <a:pt x="7303" y="30403"/>
                  </a:lnTo>
                  <a:lnTo>
                    <a:pt x="7219" y="30340"/>
                  </a:lnTo>
                  <a:lnTo>
                    <a:pt x="7157" y="30319"/>
                  </a:lnTo>
                  <a:lnTo>
                    <a:pt x="7157" y="30298"/>
                  </a:lnTo>
                  <a:lnTo>
                    <a:pt x="7198" y="30298"/>
                  </a:lnTo>
                  <a:lnTo>
                    <a:pt x="7219" y="30256"/>
                  </a:lnTo>
                  <a:lnTo>
                    <a:pt x="7198" y="30235"/>
                  </a:lnTo>
                  <a:lnTo>
                    <a:pt x="7094" y="30214"/>
                  </a:lnTo>
                  <a:lnTo>
                    <a:pt x="7052" y="30152"/>
                  </a:lnTo>
                  <a:lnTo>
                    <a:pt x="7073" y="30131"/>
                  </a:lnTo>
                  <a:lnTo>
                    <a:pt x="7157" y="30152"/>
                  </a:lnTo>
                  <a:lnTo>
                    <a:pt x="7261" y="30194"/>
                  </a:lnTo>
                  <a:lnTo>
                    <a:pt x="7408" y="30152"/>
                  </a:lnTo>
                  <a:lnTo>
                    <a:pt x="7491" y="30110"/>
                  </a:lnTo>
                  <a:lnTo>
                    <a:pt x="7512" y="30047"/>
                  </a:lnTo>
                  <a:lnTo>
                    <a:pt x="7491" y="30005"/>
                  </a:lnTo>
                  <a:lnTo>
                    <a:pt x="7387" y="29984"/>
                  </a:lnTo>
                  <a:lnTo>
                    <a:pt x="7198" y="29942"/>
                  </a:lnTo>
                  <a:lnTo>
                    <a:pt x="7115" y="29901"/>
                  </a:lnTo>
                  <a:lnTo>
                    <a:pt x="7115" y="29880"/>
                  </a:lnTo>
                  <a:lnTo>
                    <a:pt x="7177" y="29880"/>
                  </a:lnTo>
                  <a:lnTo>
                    <a:pt x="7261" y="29901"/>
                  </a:lnTo>
                  <a:lnTo>
                    <a:pt x="7408" y="29901"/>
                  </a:lnTo>
                  <a:lnTo>
                    <a:pt x="7491" y="29838"/>
                  </a:lnTo>
                  <a:lnTo>
                    <a:pt x="7491" y="29775"/>
                  </a:lnTo>
                  <a:lnTo>
                    <a:pt x="7408" y="29712"/>
                  </a:lnTo>
                  <a:lnTo>
                    <a:pt x="7324" y="29691"/>
                  </a:lnTo>
                  <a:lnTo>
                    <a:pt x="7303" y="29629"/>
                  </a:lnTo>
                  <a:lnTo>
                    <a:pt x="7366" y="29629"/>
                  </a:lnTo>
                  <a:lnTo>
                    <a:pt x="7408" y="29670"/>
                  </a:lnTo>
                  <a:lnTo>
                    <a:pt x="7429" y="29712"/>
                  </a:lnTo>
                  <a:lnTo>
                    <a:pt x="7512" y="29691"/>
                  </a:lnTo>
                  <a:lnTo>
                    <a:pt x="7575" y="29629"/>
                  </a:lnTo>
                  <a:lnTo>
                    <a:pt x="7575" y="29587"/>
                  </a:lnTo>
                  <a:lnTo>
                    <a:pt x="7512" y="29566"/>
                  </a:lnTo>
                  <a:lnTo>
                    <a:pt x="7429" y="29503"/>
                  </a:lnTo>
                  <a:lnTo>
                    <a:pt x="7429" y="29482"/>
                  </a:lnTo>
                  <a:lnTo>
                    <a:pt x="7491" y="29461"/>
                  </a:lnTo>
                  <a:lnTo>
                    <a:pt x="7512" y="29503"/>
                  </a:lnTo>
                  <a:lnTo>
                    <a:pt x="7575" y="29524"/>
                  </a:lnTo>
                  <a:lnTo>
                    <a:pt x="7638" y="29461"/>
                  </a:lnTo>
                  <a:lnTo>
                    <a:pt x="7638" y="29419"/>
                  </a:lnTo>
                  <a:lnTo>
                    <a:pt x="7533" y="29398"/>
                  </a:lnTo>
                  <a:lnTo>
                    <a:pt x="7470" y="29357"/>
                  </a:lnTo>
                  <a:lnTo>
                    <a:pt x="7429" y="29294"/>
                  </a:lnTo>
                  <a:lnTo>
                    <a:pt x="7491" y="29294"/>
                  </a:lnTo>
                  <a:lnTo>
                    <a:pt x="7575" y="29357"/>
                  </a:lnTo>
                  <a:lnTo>
                    <a:pt x="7638" y="29357"/>
                  </a:lnTo>
                  <a:lnTo>
                    <a:pt x="7701" y="29398"/>
                  </a:lnTo>
                  <a:lnTo>
                    <a:pt x="7742" y="29398"/>
                  </a:lnTo>
                  <a:lnTo>
                    <a:pt x="7784" y="29315"/>
                  </a:lnTo>
                  <a:lnTo>
                    <a:pt x="7784" y="29273"/>
                  </a:lnTo>
                  <a:lnTo>
                    <a:pt x="7826" y="29210"/>
                  </a:lnTo>
                  <a:lnTo>
                    <a:pt x="7826" y="29168"/>
                  </a:lnTo>
                  <a:lnTo>
                    <a:pt x="7805" y="29106"/>
                  </a:lnTo>
                  <a:lnTo>
                    <a:pt x="7826" y="29001"/>
                  </a:lnTo>
                  <a:lnTo>
                    <a:pt x="7826" y="28959"/>
                  </a:lnTo>
                  <a:lnTo>
                    <a:pt x="7742" y="28854"/>
                  </a:lnTo>
                  <a:lnTo>
                    <a:pt x="7617" y="28750"/>
                  </a:lnTo>
                  <a:lnTo>
                    <a:pt x="7512" y="28729"/>
                  </a:lnTo>
                  <a:lnTo>
                    <a:pt x="7470" y="28666"/>
                  </a:lnTo>
                  <a:lnTo>
                    <a:pt x="7470" y="28645"/>
                  </a:lnTo>
                  <a:lnTo>
                    <a:pt x="7533" y="28645"/>
                  </a:lnTo>
                  <a:lnTo>
                    <a:pt x="7596" y="28666"/>
                  </a:lnTo>
                  <a:lnTo>
                    <a:pt x="7722" y="28771"/>
                  </a:lnTo>
                  <a:lnTo>
                    <a:pt x="7805" y="28854"/>
                  </a:lnTo>
                  <a:lnTo>
                    <a:pt x="7889" y="28854"/>
                  </a:lnTo>
                  <a:lnTo>
                    <a:pt x="7910" y="28834"/>
                  </a:lnTo>
                  <a:lnTo>
                    <a:pt x="7889" y="28687"/>
                  </a:lnTo>
                  <a:lnTo>
                    <a:pt x="7826" y="28582"/>
                  </a:lnTo>
                  <a:lnTo>
                    <a:pt x="7701" y="28562"/>
                  </a:lnTo>
                  <a:lnTo>
                    <a:pt x="7533" y="28478"/>
                  </a:lnTo>
                  <a:lnTo>
                    <a:pt x="7491" y="28457"/>
                  </a:lnTo>
                  <a:lnTo>
                    <a:pt x="7491" y="28415"/>
                  </a:lnTo>
                  <a:lnTo>
                    <a:pt x="7533" y="28415"/>
                  </a:lnTo>
                  <a:lnTo>
                    <a:pt x="7596" y="28436"/>
                  </a:lnTo>
                  <a:lnTo>
                    <a:pt x="7638" y="28478"/>
                  </a:lnTo>
                  <a:lnTo>
                    <a:pt x="7742" y="28478"/>
                  </a:lnTo>
                  <a:lnTo>
                    <a:pt x="7805" y="28415"/>
                  </a:lnTo>
                  <a:lnTo>
                    <a:pt x="7826" y="28352"/>
                  </a:lnTo>
                  <a:lnTo>
                    <a:pt x="7826" y="28269"/>
                  </a:lnTo>
                  <a:lnTo>
                    <a:pt x="7847" y="28269"/>
                  </a:lnTo>
                  <a:lnTo>
                    <a:pt x="7910" y="28310"/>
                  </a:lnTo>
                  <a:lnTo>
                    <a:pt x="7910" y="28331"/>
                  </a:lnTo>
                  <a:lnTo>
                    <a:pt x="7910" y="28373"/>
                  </a:lnTo>
                  <a:lnTo>
                    <a:pt x="8014" y="28436"/>
                  </a:lnTo>
                  <a:lnTo>
                    <a:pt x="8056" y="28436"/>
                  </a:lnTo>
                  <a:lnTo>
                    <a:pt x="8119" y="28478"/>
                  </a:lnTo>
                  <a:lnTo>
                    <a:pt x="8161" y="28478"/>
                  </a:lnTo>
                  <a:lnTo>
                    <a:pt x="8203" y="28436"/>
                  </a:lnTo>
                  <a:lnTo>
                    <a:pt x="8245" y="28373"/>
                  </a:lnTo>
                  <a:lnTo>
                    <a:pt x="8266" y="28352"/>
                  </a:lnTo>
                  <a:lnTo>
                    <a:pt x="8245" y="28310"/>
                  </a:lnTo>
                  <a:lnTo>
                    <a:pt x="8161" y="28269"/>
                  </a:lnTo>
                  <a:lnTo>
                    <a:pt x="8014" y="28269"/>
                  </a:lnTo>
                  <a:lnTo>
                    <a:pt x="7994" y="28248"/>
                  </a:lnTo>
                  <a:lnTo>
                    <a:pt x="7994" y="28227"/>
                  </a:lnTo>
                  <a:lnTo>
                    <a:pt x="7994" y="28164"/>
                  </a:lnTo>
                  <a:lnTo>
                    <a:pt x="7931" y="28122"/>
                  </a:lnTo>
                  <a:lnTo>
                    <a:pt x="7931" y="28059"/>
                  </a:lnTo>
                  <a:lnTo>
                    <a:pt x="7994" y="28018"/>
                  </a:lnTo>
                  <a:lnTo>
                    <a:pt x="8014" y="28018"/>
                  </a:lnTo>
                  <a:lnTo>
                    <a:pt x="8056" y="28059"/>
                  </a:lnTo>
                  <a:lnTo>
                    <a:pt x="8056" y="28143"/>
                  </a:lnTo>
                  <a:lnTo>
                    <a:pt x="8119" y="28206"/>
                  </a:lnTo>
                  <a:lnTo>
                    <a:pt x="8245" y="28206"/>
                  </a:lnTo>
                  <a:lnTo>
                    <a:pt x="8307" y="28164"/>
                  </a:lnTo>
                  <a:lnTo>
                    <a:pt x="8307" y="28122"/>
                  </a:lnTo>
                  <a:lnTo>
                    <a:pt x="8266" y="28059"/>
                  </a:lnTo>
                  <a:lnTo>
                    <a:pt x="8161" y="28018"/>
                  </a:lnTo>
                  <a:lnTo>
                    <a:pt x="8098" y="27955"/>
                  </a:lnTo>
                  <a:lnTo>
                    <a:pt x="8056" y="27850"/>
                  </a:lnTo>
                  <a:lnTo>
                    <a:pt x="8098" y="27850"/>
                  </a:lnTo>
                  <a:lnTo>
                    <a:pt x="8140" y="27913"/>
                  </a:lnTo>
                  <a:lnTo>
                    <a:pt x="8245" y="27955"/>
                  </a:lnTo>
                  <a:lnTo>
                    <a:pt x="8307" y="27997"/>
                  </a:lnTo>
                  <a:lnTo>
                    <a:pt x="8370" y="28059"/>
                  </a:lnTo>
                  <a:lnTo>
                    <a:pt x="8412" y="28038"/>
                  </a:lnTo>
                  <a:lnTo>
                    <a:pt x="8412" y="27997"/>
                  </a:lnTo>
                  <a:lnTo>
                    <a:pt x="8370" y="27934"/>
                  </a:lnTo>
                  <a:lnTo>
                    <a:pt x="8266" y="27892"/>
                  </a:lnTo>
                  <a:lnTo>
                    <a:pt x="8203" y="27829"/>
                  </a:lnTo>
                  <a:lnTo>
                    <a:pt x="8203" y="27746"/>
                  </a:lnTo>
                  <a:lnTo>
                    <a:pt x="8245" y="27704"/>
                  </a:lnTo>
                  <a:lnTo>
                    <a:pt x="8266" y="27641"/>
                  </a:lnTo>
                  <a:lnTo>
                    <a:pt x="8328" y="27641"/>
                  </a:lnTo>
                  <a:lnTo>
                    <a:pt x="8349" y="27704"/>
                  </a:lnTo>
                  <a:lnTo>
                    <a:pt x="8475" y="27808"/>
                  </a:lnTo>
                  <a:lnTo>
                    <a:pt x="8558" y="27808"/>
                  </a:lnTo>
                  <a:lnTo>
                    <a:pt x="8621" y="27787"/>
                  </a:lnTo>
                  <a:lnTo>
                    <a:pt x="8684" y="27787"/>
                  </a:lnTo>
                  <a:lnTo>
                    <a:pt x="8768" y="27746"/>
                  </a:lnTo>
                  <a:lnTo>
                    <a:pt x="8789" y="27683"/>
                  </a:lnTo>
                  <a:lnTo>
                    <a:pt x="8768" y="27641"/>
                  </a:lnTo>
                  <a:lnTo>
                    <a:pt x="8684" y="27620"/>
                  </a:lnTo>
                  <a:lnTo>
                    <a:pt x="8621" y="27578"/>
                  </a:lnTo>
                  <a:lnTo>
                    <a:pt x="8517" y="27515"/>
                  </a:lnTo>
                  <a:lnTo>
                    <a:pt x="8454" y="27515"/>
                  </a:lnTo>
                  <a:lnTo>
                    <a:pt x="8370" y="27494"/>
                  </a:lnTo>
                  <a:lnTo>
                    <a:pt x="8412" y="27432"/>
                  </a:lnTo>
                  <a:lnTo>
                    <a:pt x="8433" y="27411"/>
                  </a:lnTo>
                  <a:lnTo>
                    <a:pt x="8517" y="27411"/>
                  </a:lnTo>
                  <a:lnTo>
                    <a:pt x="8579" y="27494"/>
                  </a:lnTo>
                  <a:lnTo>
                    <a:pt x="8642" y="27515"/>
                  </a:lnTo>
                  <a:lnTo>
                    <a:pt x="8684" y="27515"/>
                  </a:lnTo>
                  <a:lnTo>
                    <a:pt x="8768" y="27620"/>
                  </a:lnTo>
                  <a:lnTo>
                    <a:pt x="8851" y="27641"/>
                  </a:lnTo>
                  <a:lnTo>
                    <a:pt x="8893" y="27620"/>
                  </a:lnTo>
                  <a:lnTo>
                    <a:pt x="8935" y="27578"/>
                  </a:lnTo>
                  <a:lnTo>
                    <a:pt x="8935" y="27515"/>
                  </a:lnTo>
                  <a:lnTo>
                    <a:pt x="8935" y="27411"/>
                  </a:lnTo>
                  <a:lnTo>
                    <a:pt x="8893" y="27369"/>
                  </a:lnTo>
                  <a:lnTo>
                    <a:pt x="8851" y="27327"/>
                  </a:lnTo>
                  <a:lnTo>
                    <a:pt x="8851" y="27306"/>
                  </a:lnTo>
                  <a:lnTo>
                    <a:pt x="8956" y="27306"/>
                  </a:lnTo>
                  <a:lnTo>
                    <a:pt x="8977" y="27222"/>
                  </a:lnTo>
                  <a:lnTo>
                    <a:pt x="8977" y="27181"/>
                  </a:lnTo>
                  <a:lnTo>
                    <a:pt x="8935" y="27181"/>
                  </a:lnTo>
                  <a:lnTo>
                    <a:pt x="8872" y="27201"/>
                  </a:lnTo>
                  <a:lnTo>
                    <a:pt x="8830" y="27160"/>
                  </a:lnTo>
                  <a:lnTo>
                    <a:pt x="8768" y="27097"/>
                  </a:lnTo>
                  <a:lnTo>
                    <a:pt x="8684" y="27097"/>
                  </a:lnTo>
                  <a:lnTo>
                    <a:pt x="8558" y="27013"/>
                  </a:lnTo>
                  <a:lnTo>
                    <a:pt x="8538" y="26992"/>
                  </a:lnTo>
                  <a:lnTo>
                    <a:pt x="8579" y="26950"/>
                  </a:lnTo>
                  <a:lnTo>
                    <a:pt x="8684" y="26950"/>
                  </a:lnTo>
                  <a:lnTo>
                    <a:pt x="8789" y="26971"/>
                  </a:lnTo>
                  <a:lnTo>
                    <a:pt x="8872" y="26971"/>
                  </a:lnTo>
                  <a:lnTo>
                    <a:pt x="8893" y="26909"/>
                  </a:lnTo>
                  <a:lnTo>
                    <a:pt x="8956" y="26909"/>
                  </a:lnTo>
                  <a:lnTo>
                    <a:pt x="9040" y="26971"/>
                  </a:lnTo>
                  <a:lnTo>
                    <a:pt x="9061" y="26867"/>
                  </a:lnTo>
                  <a:lnTo>
                    <a:pt x="9040" y="26699"/>
                  </a:lnTo>
                  <a:lnTo>
                    <a:pt x="8998" y="26595"/>
                  </a:lnTo>
                  <a:lnTo>
                    <a:pt x="8956" y="26553"/>
                  </a:lnTo>
                  <a:lnTo>
                    <a:pt x="8935" y="26469"/>
                  </a:lnTo>
                  <a:lnTo>
                    <a:pt x="8935" y="26427"/>
                  </a:lnTo>
                  <a:lnTo>
                    <a:pt x="8977" y="26365"/>
                  </a:lnTo>
                  <a:lnTo>
                    <a:pt x="8956" y="26260"/>
                  </a:lnTo>
                  <a:lnTo>
                    <a:pt x="8956" y="26218"/>
                  </a:lnTo>
                  <a:lnTo>
                    <a:pt x="8977" y="26155"/>
                  </a:lnTo>
                  <a:lnTo>
                    <a:pt x="8998" y="26176"/>
                  </a:lnTo>
                  <a:lnTo>
                    <a:pt x="9040" y="26239"/>
                  </a:lnTo>
                  <a:lnTo>
                    <a:pt x="9102" y="26260"/>
                  </a:lnTo>
                  <a:lnTo>
                    <a:pt x="9102" y="26218"/>
                  </a:lnTo>
                  <a:lnTo>
                    <a:pt x="9165" y="26176"/>
                  </a:lnTo>
                  <a:lnTo>
                    <a:pt x="9207" y="26218"/>
                  </a:lnTo>
                  <a:lnTo>
                    <a:pt x="9249" y="26344"/>
                  </a:lnTo>
                  <a:lnTo>
                    <a:pt x="9291" y="26365"/>
                  </a:lnTo>
                  <a:lnTo>
                    <a:pt x="9374" y="26365"/>
                  </a:lnTo>
                  <a:lnTo>
                    <a:pt x="9479" y="26239"/>
                  </a:lnTo>
                  <a:lnTo>
                    <a:pt x="9521" y="26113"/>
                  </a:lnTo>
                  <a:lnTo>
                    <a:pt x="9521" y="26009"/>
                  </a:lnTo>
                  <a:lnTo>
                    <a:pt x="9500" y="25925"/>
                  </a:lnTo>
                  <a:lnTo>
                    <a:pt x="9500" y="25862"/>
                  </a:lnTo>
                  <a:lnTo>
                    <a:pt x="9563" y="25841"/>
                  </a:lnTo>
                  <a:lnTo>
                    <a:pt x="9605" y="25841"/>
                  </a:lnTo>
                  <a:lnTo>
                    <a:pt x="9626" y="25800"/>
                  </a:lnTo>
                  <a:lnTo>
                    <a:pt x="9667" y="25758"/>
                  </a:lnTo>
                  <a:lnTo>
                    <a:pt x="9688" y="25821"/>
                  </a:lnTo>
                  <a:lnTo>
                    <a:pt x="9730" y="25883"/>
                  </a:lnTo>
                  <a:lnTo>
                    <a:pt x="9814" y="25883"/>
                  </a:lnTo>
                  <a:lnTo>
                    <a:pt x="9877" y="25841"/>
                  </a:lnTo>
                  <a:lnTo>
                    <a:pt x="9877" y="25800"/>
                  </a:lnTo>
                  <a:lnTo>
                    <a:pt x="9877" y="25737"/>
                  </a:lnTo>
                  <a:lnTo>
                    <a:pt x="9898" y="25737"/>
                  </a:lnTo>
                  <a:lnTo>
                    <a:pt x="9918" y="25800"/>
                  </a:lnTo>
                  <a:lnTo>
                    <a:pt x="9939" y="25883"/>
                  </a:lnTo>
                  <a:lnTo>
                    <a:pt x="9981" y="25925"/>
                  </a:lnTo>
                  <a:lnTo>
                    <a:pt x="10044" y="25862"/>
                  </a:lnTo>
                  <a:lnTo>
                    <a:pt x="10107" y="25821"/>
                  </a:lnTo>
                  <a:lnTo>
                    <a:pt x="10149" y="25800"/>
                  </a:lnTo>
                  <a:lnTo>
                    <a:pt x="10211" y="25841"/>
                  </a:lnTo>
                  <a:lnTo>
                    <a:pt x="10295" y="25841"/>
                  </a:lnTo>
                  <a:lnTo>
                    <a:pt x="10358" y="25800"/>
                  </a:lnTo>
                  <a:lnTo>
                    <a:pt x="10400" y="25716"/>
                  </a:lnTo>
                  <a:lnTo>
                    <a:pt x="10421" y="25674"/>
                  </a:lnTo>
                  <a:lnTo>
                    <a:pt x="10421" y="25632"/>
                  </a:lnTo>
                  <a:lnTo>
                    <a:pt x="10358" y="25549"/>
                  </a:lnTo>
                  <a:lnTo>
                    <a:pt x="10316" y="25423"/>
                  </a:lnTo>
                  <a:lnTo>
                    <a:pt x="10295" y="25339"/>
                  </a:lnTo>
                  <a:lnTo>
                    <a:pt x="10337" y="25297"/>
                  </a:lnTo>
                  <a:lnTo>
                    <a:pt x="10358" y="25318"/>
                  </a:lnTo>
                  <a:lnTo>
                    <a:pt x="10400" y="25423"/>
                  </a:lnTo>
                  <a:lnTo>
                    <a:pt x="10442" y="25423"/>
                  </a:lnTo>
                  <a:lnTo>
                    <a:pt x="10525" y="25339"/>
                  </a:lnTo>
                  <a:lnTo>
                    <a:pt x="10546" y="25256"/>
                  </a:lnTo>
                  <a:lnTo>
                    <a:pt x="10609" y="25193"/>
                  </a:lnTo>
                  <a:lnTo>
                    <a:pt x="10630" y="25130"/>
                  </a:lnTo>
                  <a:lnTo>
                    <a:pt x="10546" y="25046"/>
                  </a:lnTo>
                  <a:lnTo>
                    <a:pt x="10546" y="25005"/>
                  </a:lnTo>
                  <a:lnTo>
                    <a:pt x="10609" y="24942"/>
                  </a:lnTo>
                  <a:lnTo>
                    <a:pt x="10651" y="24921"/>
                  </a:lnTo>
                  <a:lnTo>
                    <a:pt x="10672" y="24942"/>
                  </a:lnTo>
                  <a:lnTo>
                    <a:pt x="10672" y="24984"/>
                  </a:lnTo>
                  <a:lnTo>
                    <a:pt x="10735" y="25046"/>
                  </a:lnTo>
                  <a:lnTo>
                    <a:pt x="10839" y="25088"/>
                  </a:lnTo>
                  <a:lnTo>
                    <a:pt x="10881" y="25109"/>
                  </a:lnTo>
                  <a:lnTo>
                    <a:pt x="10839" y="25172"/>
                  </a:lnTo>
                  <a:lnTo>
                    <a:pt x="10755" y="25214"/>
                  </a:lnTo>
                  <a:lnTo>
                    <a:pt x="10714" y="25318"/>
                  </a:lnTo>
                  <a:lnTo>
                    <a:pt x="10714" y="25402"/>
                  </a:lnTo>
                  <a:lnTo>
                    <a:pt x="10839" y="25549"/>
                  </a:lnTo>
                  <a:lnTo>
                    <a:pt x="10881" y="25590"/>
                  </a:lnTo>
                  <a:lnTo>
                    <a:pt x="10923" y="25507"/>
                  </a:lnTo>
                  <a:lnTo>
                    <a:pt x="10923" y="25444"/>
                  </a:lnTo>
                  <a:lnTo>
                    <a:pt x="10944" y="25381"/>
                  </a:lnTo>
                  <a:lnTo>
                    <a:pt x="10965" y="25277"/>
                  </a:lnTo>
                  <a:lnTo>
                    <a:pt x="10986" y="25277"/>
                  </a:lnTo>
                  <a:lnTo>
                    <a:pt x="11027" y="25318"/>
                  </a:lnTo>
                  <a:lnTo>
                    <a:pt x="10986" y="25402"/>
                  </a:lnTo>
                  <a:lnTo>
                    <a:pt x="10986" y="25444"/>
                  </a:lnTo>
                  <a:lnTo>
                    <a:pt x="11048" y="25549"/>
                  </a:lnTo>
                  <a:lnTo>
                    <a:pt x="11132" y="25590"/>
                  </a:lnTo>
                  <a:lnTo>
                    <a:pt x="11195" y="25528"/>
                  </a:lnTo>
                  <a:lnTo>
                    <a:pt x="11279" y="25528"/>
                  </a:lnTo>
                  <a:lnTo>
                    <a:pt x="11299" y="25486"/>
                  </a:lnTo>
                  <a:lnTo>
                    <a:pt x="11299" y="25423"/>
                  </a:lnTo>
                  <a:lnTo>
                    <a:pt x="11341" y="25381"/>
                  </a:lnTo>
                  <a:lnTo>
                    <a:pt x="11362" y="25381"/>
                  </a:lnTo>
                  <a:lnTo>
                    <a:pt x="11383" y="25402"/>
                  </a:lnTo>
                  <a:lnTo>
                    <a:pt x="11362" y="25444"/>
                  </a:lnTo>
                  <a:lnTo>
                    <a:pt x="11362" y="25507"/>
                  </a:lnTo>
                  <a:lnTo>
                    <a:pt x="11404" y="25549"/>
                  </a:lnTo>
                  <a:lnTo>
                    <a:pt x="11488" y="25549"/>
                  </a:lnTo>
                  <a:lnTo>
                    <a:pt x="11571" y="25444"/>
                  </a:lnTo>
                  <a:lnTo>
                    <a:pt x="11718" y="25339"/>
                  </a:lnTo>
                  <a:lnTo>
                    <a:pt x="11781" y="25339"/>
                  </a:lnTo>
                  <a:lnTo>
                    <a:pt x="11823" y="25318"/>
                  </a:lnTo>
                  <a:lnTo>
                    <a:pt x="11823" y="25235"/>
                  </a:lnTo>
                  <a:lnTo>
                    <a:pt x="11781" y="25172"/>
                  </a:lnTo>
                  <a:lnTo>
                    <a:pt x="11718" y="25130"/>
                  </a:lnTo>
                  <a:lnTo>
                    <a:pt x="11676" y="25088"/>
                  </a:lnTo>
                  <a:lnTo>
                    <a:pt x="11697" y="25067"/>
                  </a:lnTo>
                  <a:lnTo>
                    <a:pt x="11760" y="25067"/>
                  </a:lnTo>
                  <a:lnTo>
                    <a:pt x="11781" y="25109"/>
                  </a:lnTo>
                  <a:lnTo>
                    <a:pt x="11885" y="25172"/>
                  </a:lnTo>
                  <a:lnTo>
                    <a:pt x="11927" y="25172"/>
                  </a:lnTo>
                  <a:lnTo>
                    <a:pt x="11927" y="25088"/>
                  </a:lnTo>
                  <a:lnTo>
                    <a:pt x="11990" y="25088"/>
                  </a:lnTo>
                  <a:lnTo>
                    <a:pt x="12011" y="25130"/>
                  </a:lnTo>
                  <a:lnTo>
                    <a:pt x="12011" y="25193"/>
                  </a:lnTo>
                  <a:lnTo>
                    <a:pt x="12032" y="25214"/>
                  </a:lnTo>
                  <a:lnTo>
                    <a:pt x="12095" y="25193"/>
                  </a:lnTo>
                  <a:lnTo>
                    <a:pt x="12220" y="25046"/>
                  </a:lnTo>
                  <a:lnTo>
                    <a:pt x="12241" y="25025"/>
                  </a:lnTo>
                  <a:lnTo>
                    <a:pt x="12241" y="25005"/>
                  </a:lnTo>
                  <a:lnTo>
                    <a:pt x="12283" y="24921"/>
                  </a:lnTo>
                  <a:lnTo>
                    <a:pt x="12304" y="24879"/>
                  </a:lnTo>
                  <a:lnTo>
                    <a:pt x="12346" y="24837"/>
                  </a:lnTo>
                  <a:lnTo>
                    <a:pt x="12346" y="24837"/>
                  </a:lnTo>
                  <a:lnTo>
                    <a:pt x="12325" y="24900"/>
                  </a:lnTo>
                  <a:lnTo>
                    <a:pt x="12346" y="24942"/>
                  </a:lnTo>
                  <a:lnTo>
                    <a:pt x="12387" y="24984"/>
                  </a:lnTo>
                  <a:lnTo>
                    <a:pt x="12429" y="24942"/>
                  </a:lnTo>
                  <a:lnTo>
                    <a:pt x="12513" y="24837"/>
                  </a:lnTo>
                  <a:lnTo>
                    <a:pt x="12534" y="24774"/>
                  </a:lnTo>
                  <a:lnTo>
                    <a:pt x="12513" y="24691"/>
                  </a:lnTo>
                  <a:lnTo>
                    <a:pt x="12513" y="24607"/>
                  </a:lnTo>
                  <a:lnTo>
                    <a:pt x="12639" y="24481"/>
                  </a:lnTo>
                  <a:lnTo>
                    <a:pt x="12722" y="24460"/>
                  </a:lnTo>
                  <a:lnTo>
                    <a:pt x="12764" y="24398"/>
                  </a:lnTo>
                  <a:lnTo>
                    <a:pt x="12743" y="24356"/>
                  </a:lnTo>
                  <a:lnTo>
                    <a:pt x="12722" y="24293"/>
                  </a:lnTo>
                  <a:lnTo>
                    <a:pt x="12722" y="24272"/>
                  </a:lnTo>
                  <a:lnTo>
                    <a:pt x="12764" y="24293"/>
                  </a:lnTo>
                  <a:lnTo>
                    <a:pt x="12827" y="24314"/>
                  </a:lnTo>
                  <a:lnTo>
                    <a:pt x="12869" y="24314"/>
                  </a:lnTo>
                  <a:lnTo>
                    <a:pt x="12911" y="24251"/>
                  </a:lnTo>
                  <a:lnTo>
                    <a:pt x="12869" y="24188"/>
                  </a:lnTo>
                  <a:lnTo>
                    <a:pt x="12827" y="24147"/>
                  </a:lnTo>
                  <a:lnTo>
                    <a:pt x="12869" y="24168"/>
                  </a:lnTo>
                  <a:lnTo>
                    <a:pt x="12931" y="24209"/>
                  </a:lnTo>
                  <a:lnTo>
                    <a:pt x="12931" y="24168"/>
                  </a:lnTo>
                  <a:lnTo>
                    <a:pt x="12952" y="24084"/>
                  </a:lnTo>
                  <a:lnTo>
                    <a:pt x="13036" y="24084"/>
                  </a:lnTo>
                  <a:lnTo>
                    <a:pt x="13120" y="24042"/>
                  </a:lnTo>
                  <a:lnTo>
                    <a:pt x="13120" y="23958"/>
                  </a:lnTo>
                  <a:lnTo>
                    <a:pt x="13120" y="23937"/>
                  </a:lnTo>
                  <a:lnTo>
                    <a:pt x="13141" y="23875"/>
                  </a:lnTo>
                  <a:lnTo>
                    <a:pt x="13224" y="23875"/>
                  </a:lnTo>
                  <a:lnTo>
                    <a:pt x="13266" y="23854"/>
                  </a:lnTo>
                  <a:lnTo>
                    <a:pt x="13350" y="23749"/>
                  </a:lnTo>
                  <a:lnTo>
                    <a:pt x="13434" y="23707"/>
                  </a:lnTo>
                  <a:lnTo>
                    <a:pt x="13476" y="23707"/>
                  </a:lnTo>
                  <a:lnTo>
                    <a:pt x="13496" y="23728"/>
                  </a:lnTo>
                  <a:lnTo>
                    <a:pt x="13580" y="23707"/>
                  </a:lnTo>
                  <a:lnTo>
                    <a:pt x="13643" y="23624"/>
                  </a:lnTo>
                  <a:lnTo>
                    <a:pt x="13664" y="23477"/>
                  </a:lnTo>
                  <a:lnTo>
                    <a:pt x="13643" y="23352"/>
                  </a:lnTo>
                  <a:lnTo>
                    <a:pt x="13580" y="23352"/>
                  </a:lnTo>
                  <a:lnTo>
                    <a:pt x="13559" y="23331"/>
                  </a:lnTo>
                  <a:lnTo>
                    <a:pt x="13580" y="23247"/>
                  </a:lnTo>
                  <a:lnTo>
                    <a:pt x="13580" y="23142"/>
                  </a:lnTo>
                  <a:lnTo>
                    <a:pt x="13559" y="23059"/>
                  </a:lnTo>
                  <a:lnTo>
                    <a:pt x="13496" y="23017"/>
                  </a:lnTo>
                  <a:lnTo>
                    <a:pt x="13476" y="22912"/>
                  </a:lnTo>
                  <a:lnTo>
                    <a:pt x="13455" y="22870"/>
                  </a:lnTo>
                  <a:lnTo>
                    <a:pt x="13455" y="22787"/>
                  </a:lnTo>
                  <a:lnTo>
                    <a:pt x="13496" y="22787"/>
                  </a:lnTo>
                  <a:lnTo>
                    <a:pt x="13559" y="22808"/>
                  </a:lnTo>
                  <a:lnTo>
                    <a:pt x="13580" y="22912"/>
                  </a:lnTo>
                  <a:lnTo>
                    <a:pt x="13643" y="22996"/>
                  </a:lnTo>
                  <a:lnTo>
                    <a:pt x="13643" y="23080"/>
                  </a:lnTo>
                  <a:lnTo>
                    <a:pt x="13685" y="23184"/>
                  </a:lnTo>
                  <a:lnTo>
                    <a:pt x="13748" y="23205"/>
                  </a:lnTo>
                  <a:lnTo>
                    <a:pt x="13789" y="23247"/>
                  </a:lnTo>
                  <a:lnTo>
                    <a:pt x="13768" y="23331"/>
                  </a:lnTo>
                  <a:lnTo>
                    <a:pt x="13789" y="23414"/>
                  </a:lnTo>
                  <a:lnTo>
                    <a:pt x="13873" y="23456"/>
                  </a:lnTo>
                  <a:lnTo>
                    <a:pt x="13915" y="23456"/>
                  </a:lnTo>
                  <a:lnTo>
                    <a:pt x="13915" y="23414"/>
                  </a:lnTo>
                  <a:lnTo>
                    <a:pt x="13957" y="23352"/>
                  </a:lnTo>
                  <a:lnTo>
                    <a:pt x="13999" y="23352"/>
                  </a:lnTo>
                  <a:lnTo>
                    <a:pt x="14061" y="23435"/>
                  </a:lnTo>
                  <a:lnTo>
                    <a:pt x="14229" y="23435"/>
                  </a:lnTo>
                  <a:lnTo>
                    <a:pt x="14292" y="23393"/>
                  </a:lnTo>
                  <a:lnTo>
                    <a:pt x="14312" y="23414"/>
                  </a:lnTo>
                  <a:lnTo>
                    <a:pt x="14375" y="23414"/>
                  </a:lnTo>
                  <a:lnTo>
                    <a:pt x="14438" y="23352"/>
                  </a:lnTo>
                  <a:lnTo>
                    <a:pt x="14480" y="23289"/>
                  </a:lnTo>
                  <a:lnTo>
                    <a:pt x="14522" y="23289"/>
                  </a:lnTo>
                  <a:lnTo>
                    <a:pt x="14522" y="23226"/>
                  </a:lnTo>
                  <a:lnTo>
                    <a:pt x="14584" y="23205"/>
                  </a:lnTo>
                  <a:lnTo>
                    <a:pt x="14626" y="23226"/>
                  </a:lnTo>
                  <a:lnTo>
                    <a:pt x="14731" y="23352"/>
                  </a:lnTo>
                  <a:lnTo>
                    <a:pt x="14752" y="23414"/>
                  </a:lnTo>
                  <a:lnTo>
                    <a:pt x="14815" y="23414"/>
                  </a:lnTo>
                  <a:lnTo>
                    <a:pt x="14856" y="23352"/>
                  </a:lnTo>
                  <a:lnTo>
                    <a:pt x="14919" y="23331"/>
                  </a:lnTo>
                  <a:lnTo>
                    <a:pt x="14919" y="23226"/>
                  </a:lnTo>
                  <a:lnTo>
                    <a:pt x="14940" y="23226"/>
                  </a:lnTo>
                  <a:lnTo>
                    <a:pt x="14961" y="23247"/>
                  </a:lnTo>
                  <a:lnTo>
                    <a:pt x="15024" y="23247"/>
                  </a:lnTo>
                  <a:lnTo>
                    <a:pt x="15024" y="23205"/>
                  </a:lnTo>
                  <a:lnTo>
                    <a:pt x="15066" y="23205"/>
                  </a:lnTo>
                  <a:lnTo>
                    <a:pt x="15108" y="23226"/>
                  </a:lnTo>
                  <a:lnTo>
                    <a:pt x="15170" y="23226"/>
                  </a:lnTo>
                  <a:lnTo>
                    <a:pt x="15212" y="23184"/>
                  </a:lnTo>
                  <a:lnTo>
                    <a:pt x="15212" y="23121"/>
                  </a:lnTo>
                  <a:lnTo>
                    <a:pt x="15254" y="23100"/>
                  </a:lnTo>
                  <a:lnTo>
                    <a:pt x="15338" y="23100"/>
                  </a:lnTo>
                  <a:lnTo>
                    <a:pt x="15359" y="23080"/>
                  </a:lnTo>
                  <a:lnTo>
                    <a:pt x="15359" y="23017"/>
                  </a:lnTo>
                  <a:lnTo>
                    <a:pt x="15380" y="23017"/>
                  </a:lnTo>
                  <a:lnTo>
                    <a:pt x="15380" y="23080"/>
                  </a:lnTo>
                  <a:lnTo>
                    <a:pt x="15442" y="23100"/>
                  </a:lnTo>
                  <a:lnTo>
                    <a:pt x="15484" y="23038"/>
                  </a:lnTo>
                  <a:lnTo>
                    <a:pt x="15526" y="22975"/>
                  </a:lnTo>
                  <a:lnTo>
                    <a:pt x="15547" y="22975"/>
                  </a:lnTo>
                  <a:lnTo>
                    <a:pt x="15589" y="23038"/>
                  </a:lnTo>
                  <a:lnTo>
                    <a:pt x="15652" y="23080"/>
                  </a:lnTo>
                  <a:lnTo>
                    <a:pt x="15693" y="22975"/>
                  </a:lnTo>
                  <a:lnTo>
                    <a:pt x="15735" y="22975"/>
                  </a:lnTo>
                  <a:lnTo>
                    <a:pt x="15756" y="23017"/>
                  </a:lnTo>
                  <a:lnTo>
                    <a:pt x="15798" y="23038"/>
                  </a:lnTo>
                  <a:lnTo>
                    <a:pt x="15861" y="23038"/>
                  </a:lnTo>
                  <a:lnTo>
                    <a:pt x="15882" y="22975"/>
                  </a:lnTo>
                  <a:lnTo>
                    <a:pt x="15944" y="22933"/>
                  </a:lnTo>
                  <a:lnTo>
                    <a:pt x="16007" y="22933"/>
                  </a:lnTo>
                  <a:lnTo>
                    <a:pt x="16112" y="22891"/>
                  </a:lnTo>
                  <a:lnTo>
                    <a:pt x="16175" y="22891"/>
                  </a:lnTo>
                  <a:lnTo>
                    <a:pt x="16196" y="22933"/>
                  </a:lnTo>
                  <a:lnTo>
                    <a:pt x="16258" y="22933"/>
                  </a:lnTo>
                  <a:lnTo>
                    <a:pt x="16279" y="22870"/>
                  </a:lnTo>
                  <a:lnTo>
                    <a:pt x="16321" y="22808"/>
                  </a:lnTo>
                  <a:lnTo>
                    <a:pt x="16426" y="22808"/>
                  </a:lnTo>
                  <a:lnTo>
                    <a:pt x="16468" y="22766"/>
                  </a:lnTo>
                  <a:lnTo>
                    <a:pt x="16572" y="22724"/>
                  </a:lnTo>
                  <a:lnTo>
                    <a:pt x="16614" y="22703"/>
                  </a:lnTo>
                  <a:lnTo>
                    <a:pt x="16614" y="22661"/>
                  </a:lnTo>
                  <a:lnTo>
                    <a:pt x="16572" y="22577"/>
                  </a:lnTo>
                  <a:lnTo>
                    <a:pt x="16572" y="22515"/>
                  </a:lnTo>
                  <a:lnTo>
                    <a:pt x="16719" y="22577"/>
                  </a:lnTo>
                  <a:lnTo>
                    <a:pt x="16802" y="22619"/>
                  </a:lnTo>
                  <a:lnTo>
                    <a:pt x="16823" y="22682"/>
                  </a:lnTo>
                  <a:lnTo>
                    <a:pt x="16886" y="22703"/>
                  </a:lnTo>
                  <a:lnTo>
                    <a:pt x="16991" y="22619"/>
                  </a:lnTo>
                  <a:lnTo>
                    <a:pt x="16991" y="22536"/>
                  </a:lnTo>
                  <a:lnTo>
                    <a:pt x="16928" y="22515"/>
                  </a:lnTo>
                  <a:lnTo>
                    <a:pt x="16928" y="22473"/>
                  </a:lnTo>
                  <a:lnTo>
                    <a:pt x="17012" y="22431"/>
                  </a:lnTo>
                  <a:lnTo>
                    <a:pt x="17033" y="22494"/>
                  </a:lnTo>
                  <a:lnTo>
                    <a:pt x="17116" y="22515"/>
                  </a:lnTo>
                  <a:lnTo>
                    <a:pt x="17158" y="22410"/>
                  </a:lnTo>
                  <a:lnTo>
                    <a:pt x="17137" y="22326"/>
                  </a:lnTo>
                  <a:lnTo>
                    <a:pt x="17137" y="22264"/>
                  </a:lnTo>
                  <a:lnTo>
                    <a:pt x="17200" y="22264"/>
                  </a:lnTo>
                  <a:lnTo>
                    <a:pt x="17221" y="22305"/>
                  </a:lnTo>
                  <a:lnTo>
                    <a:pt x="17305" y="22326"/>
                  </a:lnTo>
                  <a:lnTo>
                    <a:pt x="17346" y="22284"/>
                  </a:lnTo>
                  <a:lnTo>
                    <a:pt x="17409" y="22264"/>
                  </a:lnTo>
                  <a:lnTo>
                    <a:pt x="17451" y="22264"/>
                  </a:lnTo>
                  <a:lnTo>
                    <a:pt x="17451" y="22180"/>
                  </a:lnTo>
                  <a:lnTo>
                    <a:pt x="17430" y="22117"/>
                  </a:lnTo>
                  <a:lnTo>
                    <a:pt x="17451" y="22096"/>
                  </a:lnTo>
                  <a:lnTo>
                    <a:pt x="17514" y="22117"/>
                  </a:lnTo>
                  <a:lnTo>
                    <a:pt x="17556" y="22180"/>
                  </a:lnTo>
                  <a:lnTo>
                    <a:pt x="17639" y="22159"/>
                  </a:lnTo>
                  <a:lnTo>
                    <a:pt x="17681" y="22096"/>
                  </a:lnTo>
                  <a:lnTo>
                    <a:pt x="17681" y="22012"/>
                  </a:lnTo>
                  <a:lnTo>
                    <a:pt x="17660" y="21992"/>
                  </a:lnTo>
                  <a:lnTo>
                    <a:pt x="17660" y="21950"/>
                  </a:lnTo>
                  <a:lnTo>
                    <a:pt x="17681" y="21908"/>
                  </a:lnTo>
                  <a:lnTo>
                    <a:pt x="17786" y="21908"/>
                  </a:lnTo>
                  <a:lnTo>
                    <a:pt x="17849" y="21950"/>
                  </a:lnTo>
                  <a:lnTo>
                    <a:pt x="17869" y="21887"/>
                  </a:lnTo>
                  <a:lnTo>
                    <a:pt x="17890" y="21845"/>
                  </a:lnTo>
                  <a:lnTo>
                    <a:pt x="17953" y="21866"/>
                  </a:lnTo>
                  <a:lnTo>
                    <a:pt x="17995" y="21908"/>
                  </a:lnTo>
                  <a:lnTo>
                    <a:pt x="18058" y="21950"/>
                  </a:lnTo>
                  <a:lnTo>
                    <a:pt x="18079" y="21908"/>
                  </a:lnTo>
                  <a:lnTo>
                    <a:pt x="18079" y="21866"/>
                  </a:lnTo>
                  <a:lnTo>
                    <a:pt x="18037" y="21803"/>
                  </a:lnTo>
                  <a:lnTo>
                    <a:pt x="18037" y="21761"/>
                  </a:lnTo>
                  <a:lnTo>
                    <a:pt x="18100" y="21699"/>
                  </a:lnTo>
                  <a:lnTo>
                    <a:pt x="18162" y="21740"/>
                  </a:lnTo>
                  <a:lnTo>
                    <a:pt x="18288" y="21699"/>
                  </a:lnTo>
                  <a:lnTo>
                    <a:pt x="18393" y="21636"/>
                  </a:lnTo>
                  <a:lnTo>
                    <a:pt x="18455" y="21531"/>
                  </a:lnTo>
                  <a:lnTo>
                    <a:pt x="18455" y="21489"/>
                  </a:lnTo>
                  <a:lnTo>
                    <a:pt x="18309" y="21552"/>
                  </a:lnTo>
                  <a:lnTo>
                    <a:pt x="18183" y="21552"/>
                  </a:lnTo>
                  <a:lnTo>
                    <a:pt x="18141" y="21531"/>
                  </a:lnTo>
                  <a:lnTo>
                    <a:pt x="17890" y="21531"/>
                  </a:lnTo>
                  <a:lnTo>
                    <a:pt x="17765" y="21489"/>
                  </a:lnTo>
                  <a:lnTo>
                    <a:pt x="17639" y="21447"/>
                  </a:lnTo>
                  <a:lnTo>
                    <a:pt x="17472" y="21427"/>
                  </a:lnTo>
                  <a:lnTo>
                    <a:pt x="17325" y="21280"/>
                  </a:lnTo>
                  <a:lnTo>
                    <a:pt x="17263" y="21238"/>
                  </a:lnTo>
                  <a:lnTo>
                    <a:pt x="17221" y="21238"/>
                  </a:lnTo>
                  <a:lnTo>
                    <a:pt x="17095" y="21301"/>
                  </a:lnTo>
                  <a:lnTo>
                    <a:pt x="17053" y="21259"/>
                  </a:lnTo>
                  <a:lnTo>
                    <a:pt x="17095" y="21217"/>
                  </a:lnTo>
                  <a:lnTo>
                    <a:pt x="17095" y="21175"/>
                  </a:lnTo>
                  <a:lnTo>
                    <a:pt x="17033" y="21238"/>
                  </a:lnTo>
                  <a:lnTo>
                    <a:pt x="16886" y="21343"/>
                  </a:lnTo>
                  <a:lnTo>
                    <a:pt x="16802" y="21385"/>
                  </a:lnTo>
                  <a:lnTo>
                    <a:pt x="16635" y="21385"/>
                  </a:lnTo>
                  <a:lnTo>
                    <a:pt x="16593" y="21427"/>
                  </a:lnTo>
                  <a:lnTo>
                    <a:pt x="16530" y="21385"/>
                  </a:lnTo>
                  <a:lnTo>
                    <a:pt x="16489" y="21364"/>
                  </a:lnTo>
                  <a:cubicBezTo>
                    <a:pt x="16489" y="21364"/>
                    <a:pt x="16426" y="21385"/>
                    <a:pt x="16405" y="21385"/>
                  </a:cubicBezTo>
                  <a:lnTo>
                    <a:pt x="16321" y="21385"/>
                  </a:lnTo>
                  <a:lnTo>
                    <a:pt x="16196" y="21531"/>
                  </a:lnTo>
                  <a:lnTo>
                    <a:pt x="16154" y="21594"/>
                  </a:lnTo>
                  <a:lnTo>
                    <a:pt x="16091" y="21531"/>
                  </a:lnTo>
                  <a:lnTo>
                    <a:pt x="16049" y="21489"/>
                  </a:lnTo>
                  <a:lnTo>
                    <a:pt x="15861" y="21489"/>
                  </a:lnTo>
                  <a:lnTo>
                    <a:pt x="15777" y="21468"/>
                  </a:lnTo>
                  <a:lnTo>
                    <a:pt x="15735" y="21489"/>
                  </a:lnTo>
                  <a:lnTo>
                    <a:pt x="15672" y="21447"/>
                  </a:lnTo>
                  <a:lnTo>
                    <a:pt x="15735" y="21364"/>
                  </a:lnTo>
                  <a:lnTo>
                    <a:pt x="15840" y="21364"/>
                  </a:lnTo>
                  <a:lnTo>
                    <a:pt x="15882" y="21427"/>
                  </a:lnTo>
                  <a:lnTo>
                    <a:pt x="15965" y="21447"/>
                  </a:lnTo>
                  <a:lnTo>
                    <a:pt x="16049" y="21385"/>
                  </a:lnTo>
                  <a:lnTo>
                    <a:pt x="16175" y="21364"/>
                  </a:lnTo>
                  <a:lnTo>
                    <a:pt x="16258" y="21280"/>
                  </a:lnTo>
                  <a:lnTo>
                    <a:pt x="16321" y="21280"/>
                  </a:lnTo>
                  <a:lnTo>
                    <a:pt x="16426" y="21322"/>
                  </a:lnTo>
                  <a:lnTo>
                    <a:pt x="16530" y="21280"/>
                  </a:lnTo>
                  <a:lnTo>
                    <a:pt x="16572" y="21238"/>
                  </a:lnTo>
                  <a:lnTo>
                    <a:pt x="16530" y="21175"/>
                  </a:lnTo>
                  <a:lnTo>
                    <a:pt x="16489" y="21175"/>
                  </a:lnTo>
                  <a:lnTo>
                    <a:pt x="16468" y="21134"/>
                  </a:lnTo>
                  <a:lnTo>
                    <a:pt x="16405" y="21134"/>
                  </a:lnTo>
                  <a:lnTo>
                    <a:pt x="16300" y="21155"/>
                  </a:lnTo>
                  <a:lnTo>
                    <a:pt x="16216" y="21134"/>
                  </a:lnTo>
                  <a:lnTo>
                    <a:pt x="16049" y="21134"/>
                  </a:lnTo>
                  <a:lnTo>
                    <a:pt x="15944" y="21155"/>
                  </a:lnTo>
                  <a:lnTo>
                    <a:pt x="15840" y="21155"/>
                  </a:lnTo>
                  <a:lnTo>
                    <a:pt x="15693" y="21134"/>
                  </a:lnTo>
                  <a:lnTo>
                    <a:pt x="15672" y="21071"/>
                  </a:lnTo>
                  <a:lnTo>
                    <a:pt x="15631" y="21050"/>
                  </a:lnTo>
                  <a:lnTo>
                    <a:pt x="15526" y="21071"/>
                  </a:lnTo>
                  <a:lnTo>
                    <a:pt x="15380" y="21071"/>
                  </a:lnTo>
                  <a:lnTo>
                    <a:pt x="15212" y="21175"/>
                  </a:lnTo>
                  <a:lnTo>
                    <a:pt x="15170" y="21155"/>
                  </a:lnTo>
                  <a:lnTo>
                    <a:pt x="15212" y="21071"/>
                  </a:lnTo>
                  <a:lnTo>
                    <a:pt x="15275" y="21008"/>
                  </a:lnTo>
                  <a:lnTo>
                    <a:pt x="15463" y="21008"/>
                  </a:lnTo>
                  <a:lnTo>
                    <a:pt x="15672" y="20903"/>
                  </a:lnTo>
                  <a:lnTo>
                    <a:pt x="15756" y="20841"/>
                  </a:lnTo>
                  <a:lnTo>
                    <a:pt x="15756" y="20757"/>
                  </a:lnTo>
                  <a:lnTo>
                    <a:pt x="15777" y="20715"/>
                  </a:lnTo>
                  <a:lnTo>
                    <a:pt x="15861" y="20715"/>
                  </a:lnTo>
                  <a:lnTo>
                    <a:pt x="15903" y="20694"/>
                  </a:lnTo>
                  <a:lnTo>
                    <a:pt x="15965" y="20611"/>
                  </a:lnTo>
                  <a:lnTo>
                    <a:pt x="15944" y="20548"/>
                  </a:lnTo>
                  <a:lnTo>
                    <a:pt x="15882" y="20506"/>
                  </a:lnTo>
                  <a:lnTo>
                    <a:pt x="15798" y="20485"/>
                  </a:lnTo>
                  <a:lnTo>
                    <a:pt x="15777" y="20443"/>
                  </a:lnTo>
                  <a:lnTo>
                    <a:pt x="15861" y="20401"/>
                  </a:lnTo>
                  <a:lnTo>
                    <a:pt x="15903" y="20401"/>
                  </a:lnTo>
                  <a:lnTo>
                    <a:pt x="15903" y="20422"/>
                  </a:lnTo>
                  <a:lnTo>
                    <a:pt x="15986" y="20443"/>
                  </a:lnTo>
                  <a:lnTo>
                    <a:pt x="16007" y="20422"/>
                  </a:lnTo>
                  <a:lnTo>
                    <a:pt x="15986" y="20380"/>
                  </a:lnTo>
                  <a:lnTo>
                    <a:pt x="15965" y="20339"/>
                  </a:lnTo>
                  <a:lnTo>
                    <a:pt x="15965" y="20234"/>
                  </a:lnTo>
                  <a:lnTo>
                    <a:pt x="16007" y="20276"/>
                  </a:lnTo>
                  <a:lnTo>
                    <a:pt x="16049" y="20318"/>
                  </a:lnTo>
                  <a:lnTo>
                    <a:pt x="16049" y="20401"/>
                  </a:lnTo>
                  <a:lnTo>
                    <a:pt x="16091" y="20506"/>
                  </a:lnTo>
                  <a:lnTo>
                    <a:pt x="16175" y="20548"/>
                  </a:lnTo>
                  <a:lnTo>
                    <a:pt x="16279" y="20527"/>
                  </a:lnTo>
                  <a:lnTo>
                    <a:pt x="16405" y="20527"/>
                  </a:lnTo>
                  <a:lnTo>
                    <a:pt x="16698" y="20401"/>
                  </a:lnTo>
                  <a:lnTo>
                    <a:pt x="16781" y="20401"/>
                  </a:lnTo>
                  <a:lnTo>
                    <a:pt x="16844" y="20380"/>
                  </a:lnTo>
                  <a:lnTo>
                    <a:pt x="16907" y="20297"/>
                  </a:lnTo>
                  <a:lnTo>
                    <a:pt x="16991" y="20276"/>
                  </a:lnTo>
                  <a:lnTo>
                    <a:pt x="17033" y="20171"/>
                  </a:lnTo>
                  <a:lnTo>
                    <a:pt x="16991" y="20067"/>
                  </a:lnTo>
                  <a:lnTo>
                    <a:pt x="16949" y="19983"/>
                  </a:lnTo>
                  <a:lnTo>
                    <a:pt x="16907" y="19983"/>
                  </a:lnTo>
                  <a:lnTo>
                    <a:pt x="16802" y="19920"/>
                  </a:lnTo>
                  <a:lnTo>
                    <a:pt x="16530" y="19857"/>
                  </a:lnTo>
                  <a:lnTo>
                    <a:pt x="16489" y="19857"/>
                  </a:lnTo>
                  <a:lnTo>
                    <a:pt x="16384" y="19899"/>
                  </a:lnTo>
                  <a:lnTo>
                    <a:pt x="16321" y="19857"/>
                  </a:lnTo>
                  <a:lnTo>
                    <a:pt x="16321" y="19732"/>
                  </a:lnTo>
                  <a:lnTo>
                    <a:pt x="16300" y="19690"/>
                  </a:lnTo>
                  <a:lnTo>
                    <a:pt x="16196" y="19753"/>
                  </a:lnTo>
                  <a:lnTo>
                    <a:pt x="16112" y="19753"/>
                  </a:lnTo>
                  <a:lnTo>
                    <a:pt x="16007" y="19815"/>
                  </a:lnTo>
                  <a:lnTo>
                    <a:pt x="15944" y="19815"/>
                  </a:lnTo>
                  <a:lnTo>
                    <a:pt x="15861" y="19774"/>
                  </a:lnTo>
                  <a:lnTo>
                    <a:pt x="15861" y="19690"/>
                  </a:lnTo>
                  <a:lnTo>
                    <a:pt x="15944" y="19753"/>
                  </a:lnTo>
                  <a:lnTo>
                    <a:pt x="16007" y="19690"/>
                  </a:lnTo>
                  <a:lnTo>
                    <a:pt x="16070" y="19648"/>
                  </a:lnTo>
                  <a:lnTo>
                    <a:pt x="16196" y="19648"/>
                  </a:lnTo>
                  <a:lnTo>
                    <a:pt x="16216" y="19585"/>
                  </a:lnTo>
                  <a:lnTo>
                    <a:pt x="16175" y="19523"/>
                  </a:lnTo>
                  <a:lnTo>
                    <a:pt x="16091" y="19418"/>
                  </a:lnTo>
                  <a:lnTo>
                    <a:pt x="16049" y="19376"/>
                  </a:lnTo>
                  <a:lnTo>
                    <a:pt x="15944" y="19376"/>
                  </a:lnTo>
                  <a:lnTo>
                    <a:pt x="15965" y="19355"/>
                  </a:lnTo>
                  <a:lnTo>
                    <a:pt x="16070" y="19292"/>
                  </a:lnTo>
                  <a:lnTo>
                    <a:pt x="16070" y="19251"/>
                  </a:lnTo>
                  <a:lnTo>
                    <a:pt x="16070" y="19146"/>
                  </a:lnTo>
                  <a:lnTo>
                    <a:pt x="16091" y="19104"/>
                  </a:lnTo>
                  <a:lnTo>
                    <a:pt x="16154" y="19167"/>
                  </a:lnTo>
                  <a:lnTo>
                    <a:pt x="16175" y="19313"/>
                  </a:lnTo>
                  <a:lnTo>
                    <a:pt x="16216" y="19355"/>
                  </a:lnTo>
                  <a:lnTo>
                    <a:pt x="16216" y="19418"/>
                  </a:lnTo>
                  <a:lnTo>
                    <a:pt x="16363" y="19543"/>
                  </a:lnTo>
                  <a:lnTo>
                    <a:pt x="16363" y="19585"/>
                  </a:lnTo>
                  <a:lnTo>
                    <a:pt x="16426" y="19669"/>
                  </a:lnTo>
                  <a:lnTo>
                    <a:pt x="16489" y="19690"/>
                  </a:lnTo>
                  <a:lnTo>
                    <a:pt x="16572" y="19669"/>
                  </a:lnTo>
                  <a:lnTo>
                    <a:pt x="16614" y="19648"/>
                  </a:lnTo>
                  <a:lnTo>
                    <a:pt x="16698" y="19690"/>
                  </a:lnTo>
                  <a:lnTo>
                    <a:pt x="16802" y="19669"/>
                  </a:lnTo>
                  <a:lnTo>
                    <a:pt x="16886" y="19648"/>
                  </a:lnTo>
                  <a:lnTo>
                    <a:pt x="16928" y="19690"/>
                  </a:lnTo>
                  <a:lnTo>
                    <a:pt x="16928" y="19774"/>
                  </a:lnTo>
                  <a:lnTo>
                    <a:pt x="17116" y="20004"/>
                  </a:lnTo>
                  <a:lnTo>
                    <a:pt x="17200" y="20067"/>
                  </a:lnTo>
                  <a:lnTo>
                    <a:pt x="17221" y="20004"/>
                  </a:lnTo>
                  <a:lnTo>
                    <a:pt x="17325" y="19983"/>
                  </a:lnTo>
                  <a:lnTo>
                    <a:pt x="17346" y="19983"/>
                  </a:lnTo>
                  <a:lnTo>
                    <a:pt x="17367" y="20025"/>
                  </a:lnTo>
                  <a:lnTo>
                    <a:pt x="17346" y="20108"/>
                  </a:lnTo>
                  <a:lnTo>
                    <a:pt x="17325" y="20213"/>
                  </a:lnTo>
                  <a:lnTo>
                    <a:pt x="17346" y="20339"/>
                  </a:lnTo>
                  <a:lnTo>
                    <a:pt x="17409" y="20422"/>
                  </a:lnTo>
                  <a:lnTo>
                    <a:pt x="17451" y="20527"/>
                  </a:lnTo>
                  <a:lnTo>
                    <a:pt x="17472" y="20715"/>
                  </a:lnTo>
                  <a:lnTo>
                    <a:pt x="17535" y="20757"/>
                  </a:lnTo>
                  <a:lnTo>
                    <a:pt x="17618" y="20841"/>
                  </a:lnTo>
                  <a:lnTo>
                    <a:pt x="17681" y="21029"/>
                  </a:lnTo>
                  <a:lnTo>
                    <a:pt x="17828" y="21134"/>
                  </a:lnTo>
                  <a:lnTo>
                    <a:pt x="17869" y="21175"/>
                  </a:lnTo>
                  <a:lnTo>
                    <a:pt x="17953" y="21155"/>
                  </a:lnTo>
                  <a:lnTo>
                    <a:pt x="18037" y="21134"/>
                  </a:lnTo>
                  <a:lnTo>
                    <a:pt x="18100" y="21134"/>
                  </a:lnTo>
                  <a:lnTo>
                    <a:pt x="18141" y="21113"/>
                  </a:lnTo>
                  <a:lnTo>
                    <a:pt x="18141" y="21029"/>
                  </a:lnTo>
                  <a:lnTo>
                    <a:pt x="18141" y="20903"/>
                  </a:lnTo>
                  <a:lnTo>
                    <a:pt x="18141" y="20757"/>
                  </a:lnTo>
                  <a:lnTo>
                    <a:pt x="18162" y="20652"/>
                  </a:lnTo>
                  <a:lnTo>
                    <a:pt x="18183" y="20611"/>
                  </a:lnTo>
                  <a:lnTo>
                    <a:pt x="18204" y="20611"/>
                  </a:lnTo>
                  <a:lnTo>
                    <a:pt x="18246" y="20652"/>
                  </a:lnTo>
                  <a:lnTo>
                    <a:pt x="18204" y="20736"/>
                  </a:lnTo>
                  <a:lnTo>
                    <a:pt x="18204" y="20820"/>
                  </a:lnTo>
                  <a:lnTo>
                    <a:pt x="18267" y="20924"/>
                  </a:lnTo>
                  <a:lnTo>
                    <a:pt x="18204" y="21008"/>
                  </a:lnTo>
                  <a:lnTo>
                    <a:pt x="18204" y="21071"/>
                  </a:lnTo>
                  <a:lnTo>
                    <a:pt x="18267" y="21113"/>
                  </a:lnTo>
                  <a:lnTo>
                    <a:pt x="18309" y="21071"/>
                  </a:lnTo>
                  <a:lnTo>
                    <a:pt x="18393" y="21050"/>
                  </a:lnTo>
                  <a:lnTo>
                    <a:pt x="18455" y="21071"/>
                  </a:lnTo>
                  <a:lnTo>
                    <a:pt x="18476" y="21134"/>
                  </a:lnTo>
                  <a:lnTo>
                    <a:pt x="18455" y="21175"/>
                  </a:lnTo>
                  <a:lnTo>
                    <a:pt x="18476" y="21217"/>
                  </a:lnTo>
                  <a:lnTo>
                    <a:pt x="18581" y="21217"/>
                  </a:lnTo>
                  <a:lnTo>
                    <a:pt x="18623" y="21155"/>
                  </a:lnTo>
                  <a:lnTo>
                    <a:pt x="18623" y="21071"/>
                  </a:lnTo>
                  <a:lnTo>
                    <a:pt x="18602" y="21008"/>
                  </a:lnTo>
                  <a:lnTo>
                    <a:pt x="18602" y="20820"/>
                  </a:lnTo>
                  <a:lnTo>
                    <a:pt x="18623" y="20736"/>
                  </a:lnTo>
                  <a:lnTo>
                    <a:pt x="18623" y="20631"/>
                  </a:lnTo>
                  <a:lnTo>
                    <a:pt x="18665" y="20590"/>
                  </a:lnTo>
                  <a:lnTo>
                    <a:pt x="18623" y="20527"/>
                  </a:lnTo>
                  <a:lnTo>
                    <a:pt x="18581" y="20527"/>
                  </a:lnTo>
                  <a:lnTo>
                    <a:pt x="18602" y="20485"/>
                  </a:lnTo>
                  <a:lnTo>
                    <a:pt x="18623" y="20422"/>
                  </a:lnTo>
                  <a:lnTo>
                    <a:pt x="18602" y="20401"/>
                  </a:lnTo>
                  <a:lnTo>
                    <a:pt x="18497" y="20443"/>
                  </a:lnTo>
                  <a:lnTo>
                    <a:pt x="18497" y="20401"/>
                  </a:lnTo>
                  <a:lnTo>
                    <a:pt x="18518" y="20339"/>
                  </a:lnTo>
                  <a:lnTo>
                    <a:pt x="18623" y="20318"/>
                  </a:lnTo>
                  <a:lnTo>
                    <a:pt x="18685" y="20276"/>
                  </a:lnTo>
                  <a:lnTo>
                    <a:pt x="18685" y="20171"/>
                  </a:lnTo>
                  <a:lnTo>
                    <a:pt x="18665" y="20108"/>
                  </a:lnTo>
                  <a:lnTo>
                    <a:pt x="18602" y="20129"/>
                  </a:lnTo>
                  <a:lnTo>
                    <a:pt x="18581" y="20087"/>
                  </a:lnTo>
                  <a:lnTo>
                    <a:pt x="18623" y="20004"/>
                  </a:lnTo>
                  <a:lnTo>
                    <a:pt x="18685" y="19899"/>
                  </a:lnTo>
                  <a:lnTo>
                    <a:pt x="18685" y="19857"/>
                  </a:lnTo>
                  <a:lnTo>
                    <a:pt x="18623" y="19857"/>
                  </a:lnTo>
                  <a:lnTo>
                    <a:pt x="18560" y="19899"/>
                  </a:lnTo>
                  <a:lnTo>
                    <a:pt x="18476" y="20025"/>
                  </a:lnTo>
                  <a:lnTo>
                    <a:pt x="18455" y="20171"/>
                  </a:lnTo>
                  <a:lnTo>
                    <a:pt x="18393" y="20192"/>
                  </a:lnTo>
                  <a:lnTo>
                    <a:pt x="18393" y="20129"/>
                  </a:lnTo>
                  <a:lnTo>
                    <a:pt x="18413" y="20004"/>
                  </a:lnTo>
                  <a:lnTo>
                    <a:pt x="18413" y="19962"/>
                  </a:lnTo>
                  <a:lnTo>
                    <a:pt x="18393" y="19899"/>
                  </a:lnTo>
                  <a:lnTo>
                    <a:pt x="18393" y="19857"/>
                  </a:lnTo>
                  <a:lnTo>
                    <a:pt x="18413" y="19774"/>
                  </a:lnTo>
                  <a:lnTo>
                    <a:pt x="18497" y="19690"/>
                  </a:lnTo>
                  <a:lnTo>
                    <a:pt x="18581" y="19648"/>
                  </a:lnTo>
                  <a:lnTo>
                    <a:pt x="18602" y="19564"/>
                  </a:lnTo>
                  <a:lnTo>
                    <a:pt x="18560" y="19502"/>
                  </a:lnTo>
                  <a:lnTo>
                    <a:pt x="18476" y="19502"/>
                  </a:lnTo>
                  <a:lnTo>
                    <a:pt x="18413" y="19564"/>
                  </a:lnTo>
                  <a:lnTo>
                    <a:pt x="18393" y="19606"/>
                  </a:lnTo>
                  <a:lnTo>
                    <a:pt x="18372" y="19648"/>
                  </a:lnTo>
                  <a:lnTo>
                    <a:pt x="18393" y="19543"/>
                  </a:lnTo>
                  <a:lnTo>
                    <a:pt x="18413" y="19481"/>
                  </a:lnTo>
                  <a:lnTo>
                    <a:pt x="18393" y="19460"/>
                  </a:lnTo>
                  <a:lnTo>
                    <a:pt x="18351" y="19481"/>
                  </a:lnTo>
                  <a:lnTo>
                    <a:pt x="18246" y="19564"/>
                  </a:lnTo>
                  <a:lnTo>
                    <a:pt x="18162" y="19648"/>
                  </a:lnTo>
                  <a:lnTo>
                    <a:pt x="18162" y="19606"/>
                  </a:lnTo>
                  <a:lnTo>
                    <a:pt x="18183" y="19543"/>
                  </a:lnTo>
                  <a:lnTo>
                    <a:pt x="18246" y="19460"/>
                  </a:lnTo>
                  <a:lnTo>
                    <a:pt x="18288" y="19397"/>
                  </a:lnTo>
                  <a:lnTo>
                    <a:pt x="18351" y="19292"/>
                  </a:lnTo>
                  <a:lnTo>
                    <a:pt x="18351" y="19271"/>
                  </a:lnTo>
                  <a:lnTo>
                    <a:pt x="18288" y="19230"/>
                  </a:lnTo>
                  <a:lnTo>
                    <a:pt x="18267" y="19167"/>
                  </a:lnTo>
                  <a:lnTo>
                    <a:pt x="18204" y="19167"/>
                  </a:lnTo>
                  <a:lnTo>
                    <a:pt x="18162" y="19125"/>
                  </a:lnTo>
                  <a:lnTo>
                    <a:pt x="18141" y="19041"/>
                  </a:lnTo>
                  <a:lnTo>
                    <a:pt x="18079" y="19020"/>
                  </a:lnTo>
                  <a:lnTo>
                    <a:pt x="17995" y="18937"/>
                  </a:lnTo>
                  <a:lnTo>
                    <a:pt x="17953" y="18937"/>
                  </a:lnTo>
                  <a:lnTo>
                    <a:pt x="17932" y="18916"/>
                  </a:lnTo>
                  <a:lnTo>
                    <a:pt x="17869" y="18916"/>
                  </a:lnTo>
                  <a:lnTo>
                    <a:pt x="17869" y="18853"/>
                  </a:lnTo>
                  <a:lnTo>
                    <a:pt x="17849" y="18811"/>
                  </a:lnTo>
                  <a:lnTo>
                    <a:pt x="17660" y="18665"/>
                  </a:lnTo>
                  <a:lnTo>
                    <a:pt x="17639" y="18623"/>
                  </a:lnTo>
                  <a:lnTo>
                    <a:pt x="17535" y="18560"/>
                  </a:lnTo>
                  <a:lnTo>
                    <a:pt x="17430" y="18560"/>
                  </a:lnTo>
                  <a:lnTo>
                    <a:pt x="17325" y="18602"/>
                  </a:lnTo>
                  <a:lnTo>
                    <a:pt x="17242" y="18707"/>
                  </a:lnTo>
                  <a:lnTo>
                    <a:pt x="17242" y="18644"/>
                  </a:lnTo>
                  <a:lnTo>
                    <a:pt x="17221" y="18560"/>
                  </a:lnTo>
                  <a:lnTo>
                    <a:pt x="17053" y="18518"/>
                  </a:lnTo>
                  <a:lnTo>
                    <a:pt x="16949" y="18518"/>
                  </a:lnTo>
                  <a:lnTo>
                    <a:pt x="16844" y="18539"/>
                  </a:lnTo>
                  <a:lnTo>
                    <a:pt x="16823" y="18518"/>
                  </a:lnTo>
                  <a:lnTo>
                    <a:pt x="16907" y="18434"/>
                  </a:lnTo>
                  <a:lnTo>
                    <a:pt x="16949" y="18476"/>
                  </a:lnTo>
                  <a:lnTo>
                    <a:pt x="17137" y="18476"/>
                  </a:lnTo>
                  <a:lnTo>
                    <a:pt x="17221" y="18497"/>
                  </a:lnTo>
                  <a:lnTo>
                    <a:pt x="17325" y="18497"/>
                  </a:lnTo>
                  <a:lnTo>
                    <a:pt x="17430" y="18476"/>
                  </a:lnTo>
                  <a:lnTo>
                    <a:pt x="17472" y="18393"/>
                  </a:lnTo>
                  <a:lnTo>
                    <a:pt x="17514" y="18204"/>
                  </a:lnTo>
                  <a:lnTo>
                    <a:pt x="17472" y="18121"/>
                  </a:lnTo>
                  <a:lnTo>
                    <a:pt x="17451" y="18100"/>
                  </a:lnTo>
                  <a:lnTo>
                    <a:pt x="17409" y="18100"/>
                  </a:lnTo>
                  <a:lnTo>
                    <a:pt x="17263" y="17995"/>
                  </a:lnTo>
                  <a:lnTo>
                    <a:pt x="17221" y="17974"/>
                  </a:lnTo>
                  <a:lnTo>
                    <a:pt x="17158" y="17974"/>
                  </a:lnTo>
                  <a:lnTo>
                    <a:pt x="17053" y="18058"/>
                  </a:lnTo>
                  <a:lnTo>
                    <a:pt x="17012" y="18058"/>
                  </a:lnTo>
                  <a:lnTo>
                    <a:pt x="16928" y="18079"/>
                  </a:lnTo>
                  <a:lnTo>
                    <a:pt x="16886" y="18162"/>
                  </a:lnTo>
                  <a:lnTo>
                    <a:pt x="16844" y="18162"/>
                  </a:lnTo>
                  <a:lnTo>
                    <a:pt x="16844" y="18079"/>
                  </a:lnTo>
                  <a:lnTo>
                    <a:pt x="16823" y="18016"/>
                  </a:lnTo>
                  <a:lnTo>
                    <a:pt x="16781" y="18016"/>
                  </a:lnTo>
                  <a:lnTo>
                    <a:pt x="16635" y="18058"/>
                  </a:lnTo>
                  <a:lnTo>
                    <a:pt x="16593" y="18079"/>
                  </a:lnTo>
                  <a:lnTo>
                    <a:pt x="16530" y="18079"/>
                  </a:lnTo>
                  <a:lnTo>
                    <a:pt x="16572" y="18058"/>
                  </a:lnTo>
                  <a:lnTo>
                    <a:pt x="16677" y="17995"/>
                  </a:lnTo>
                  <a:lnTo>
                    <a:pt x="16781" y="17974"/>
                  </a:lnTo>
                  <a:lnTo>
                    <a:pt x="16802" y="17911"/>
                  </a:lnTo>
                  <a:lnTo>
                    <a:pt x="16781" y="17870"/>
                  </a:lnTo>
                  <a:lnTo>
                    <a:pt x="16719" y="17849"/>
                  </a:lnTo>
                  <a:lnTo>
                    <a:pt x="16677" y="17870"/>
                  </a:lnTo>
                  <a:lnTo>
                    <a:pt x="16719" y="17807"/>
                  </a:lnTo>
                  <a:lnTo>
                    <a:pt x="16781" y="17807"/>
                  </a:lnTo>
                  <a:lnTo>
                    <a:pt x="16823" y="17849"/>
                  </a:lnTo>
                  <a:lnTo>
                    <a:pt x="16928" y="17953"/>
                  </a:lnTo>
                  <a:lnTo>
                    <a:pt x="17012" y="17974"/>
                  </a:lnTo>
                  <a:lnTo>
                    <a:pt x="17095" y="17953"/>
                  </a:lnTo>
                  <a:lnTo>
                    <a:pt x="17200" y="17870"/>
                  </a:lnTo>
                  <a:lnTo>
                    <a:pt x="17367" y="17870"/>
                  </a:lnTo>
                  <a:lnTo>
                    <a:pt x="17430" y="17786"/>
                  </a:lnTo>
                  <a:lnTo>
                    <a:pt x="17472" y="17765"/>
                  </a:lnTo>
                  <a:lnTo>
                    <a:pt x="17514" y="17702"/>
                  </a:lnTo>
                  <a:lnTo>
                    <a:pt x="17472" y="17639"/>
                  </a:lnTo>
                  <a:lnTo>
                    <a:pt x="17409" y="17577"/>
                  </a:lnTo>
                  <a:lnTo>
                    <a:pt x="17263" y="17556"/>
                  </a:lnTo>
                  <a:lnTo>
                    <a:pt x="17200" y="17493"/>
                  </a:lnTo>
                  <a:lnTo>
                    <a:pt x="17137" y="17451"/>
                  </a:lnTo>
                  <a:lnTo>
                    <a:pt x="17033" y="17451"/>
                  </a:lnTo>
                  <a:lnTo>
                    <a:pt x="16928" y="17430"/>
                  </a:lnTo>
                  <a:lnTo>
                    <a:pt x="16844" y="17451"/>
                  </a:lnTo>
                  <a:lnTo>
                    <a:pt x="16823" y="17493"/>
                  </a:lnTo>
                  <a:lnTo>
                    <a:pt x="16740" y="17556"/>
                  </a:lnTo>
                  <a:lnTo>
                    <a:pt x="16677" y="17535"/>
                  </a:lnTo>
                  <a:lnTo>
                    <a:pt x="16593" y="17493"/>
                  </a:lnTo>
                  <a:lnTo>
                    <a:pt x="16489" y="17493"/>
                  </a:lnTo>
                  <a:lnTo>
                    <a:pt x="16468" y="17556"/>
                  </a:lnTo>
                  <a:lnTo>
                    <a:pt x="16426" y="17598"/>
                  </a:lnTo>
                  <a:lnTo>
                    <a:pt x="16384" y="17577"/>
                  </a:lnTo>
                  <a:lnTo>
                    <a:pt x="16321" y="17535"/>
                  </a:lnTo>
                  <a:lnTo>
                    <a:pt x="16300" y="17535"/>
                  </a:lnTo>
                  <a:lnTo>
                    <a:pt x="16279" y="17472"/>
                  </a:lnTo>
                  <a:lnTo>
                    <a:pt x="16321" y="17430"/>
                  </a:lnTo>
                  <a:lnTo>
                    <a:pt x="16426" y="17388"/>
                  </a:lnTo>
                  <a:lnTo>
                    <a:pt x="16572" y="17430"/>
                  </a:lnTo>
                  <a:lnTo>
                    <a:pt x="16740" y="17430"/>
                  </a:lnTo>
                  <a:lnTo>
                    <a:pt x="16802" y="17367"/>
                  </a:lnTo>
                  <a:lnTo>
                    <a:pt x="16802" y="17326"/>
                  </a:lnTo>
                  <a:lnTo>
                    <a:pt x="16740" y="17221"/>
                  </a:lnTo>
                  <a:lnTo>
                    <a:pt x="16635" y="17137"/>
                  </a:lnTo>
                  <a:lnTo>
                    <a:pt x="16530" y="17074"/>
                  </a:lnTo>
                  <a:lnTo>
                    <a:pt x="16489" y="17012"/>
                  </a:lnTo>
                  <a:lnTo>
                    <a:pt x="16489" y="16907"/>
                  </a:lnTo>
                  <a:lnTo>
                    <a:pt x="16509" y="16865"/>
                  </a:lnTo>
                  <a:lnTo>
                    <a:pt x="16572" y="16907"/>
                  </a:lnTo>
                  <a:lnTo>
                    <a:pt x="16593" y="16949"/>
                  </a:lnTo>
                  <a:lnTo>
                    <a:pt x="16593" y="17012"/>
                  </a:lnTo>
                  <a:lnTo>
                    <a:pt x="16677" y="17054"/>
                  </a:lnTo>
                  <a:lnTo>
                    <a:pt x="16802" y="17158"/>
                  </a:lnTo>
                  <a:lnTo>
                    <a:pt x="16823" y="17221"/>
                  </a:lnTo>
                  <a:lnTo>
                    <a:pt x="16886" y="17242"/>
                  </a:lnTo>
                  <a:lnTo>
                    <a:pt x="16928" y="17242"/>
                  </a:lnTo>
                  <a:lnTo>
                    <a:pt x="17012" y="17326"/>
                  </a:lnTo>
                  <a:lnTo>
                    <a:pt x="17095" y="17326"/>
                  </a:lnTo>
                  <a:lnTo>
                    <a:pt x="17200" y="17284"/>
                  </a:lnTo>
                  <a:lnTo>
                    <a:pt x="17263" y="17242"/>
                  </a:lnTo>
                  <a:lnTo>
                    <a:pt x="17346" y="17221"/>
                  </a:lnTo>
                  <a:lnTo>
                    <a:pt x="17409" y="17158"/>
                  </a:lnTo>
                  <a:lnTo>
                    <a:pt x="17472" y="17116"/>
                  </a:lnTo>
                  <a:lnTo>
                    <a:pt x="17556" y="17074"/>
                  </a:lnTo>
                  <a:lnTo>
                    <a:pt x="17606" y="17074"/>
                  </a:lnTo>
                  <a:lnTo>
                    <a:pt x="17618" y="17116"/>
                  </a:lnTo>
                  <a:lnTo>
                    <a:pt x="17618" y="17074"/>
                  </a:lnTo>
                  <a:lnTo>
                    <a:pt x="17618" y="17033"/>
                  </a:lnTo>
                  <a:lnTo>
                    <a:pt x="17577" y="16970"/>
                  </a:lnTo>
                  <a:lnTo>
                    <a:pt x="17588" y="17010"/>
                  </a:lnTo>
                  <a:lnTo>
                    <a:pt x="17472" y="16844"/>
                  </a:lnTo>
                  <a:lnTo>
                    <a:pt x="17409" y="16802"/>
                  </a:lnTo>
                  <a:lnTo>
                    <a:pt x="17409" y="16740"/>
                  </a:lnTo>
                  <a:lnTo>
                    <a:pt x="17430" y="16719"/>
                  </a:lnTo>
                  <a:lnTo>
                    <a:pt x="17472" y="16719"/>
                  </a:lnTo>
                  <a:lnTo>
                    <a:pt x="17535" y="16761"/>
                  </a:lnTo>
                  <a:lnTo>
                    <a:pt x="17535" y="16823"/>
                  </a:lnTo>
                  <a:lnTo>
                    <a:pt x="17577" y="16865"/>
                  </a:lnTo>
                  <a:lnTo>
                    <a:pt x="17681" y="17074"/>
                  </a:lnTo>
                  <a:lnTo>
                    <a:pt x="17869" y="17284"/>
                  </a:lnTo>
                  <a:lnTo>
                    <a:pt x="17890" y="17326"/>
                  </a:lnTo>
                  <a:lnTo>
                    <a:pt x="17932" y="17263"/>
                  </a:lnTo>
                  <a:lnTo>
                    <a:pt x="17932" y="17179"/>
                  </a:lnTo>
                  <a:lnTo>
                    <a:pt x="17953" y="17012"/>
                  </a:lnTo>
                  <a:lnTo>
                    <a:pt x="17953" y="16907"/>
                  </a:lnTo>
                  <a:lnTo>
                    <a:pt x="17995" y="16844"/>
                  </a:lnTo>
                  <a:lnTo>
                    <a:pt x="18058" y="16844"/>
                  </a:lnTo>
                  <a:lnTo>
                    <a:pt x="18100" y="16865"/>
                  </a:lnTo>
                  <a:lnTo>
                    <a:pt x="18100" y="16949"/>
                  </a:lnTo>
                  <a:lnTo>
                    <a:pt x="18141" y="17012"/>
                  </a:lnTo>
                  <a:lnTo>
                    <a:pt x="18183" y="17012"/>
                  </a:lnTo>
                  <a:lnTo>
                    <a:pt x="18372" y="17074"/>
                  </a:lnTo>
                  <a:lnTo>
                    <a:pt x="18518" y="17179"/>
                  </a:lnTo>
                  <a:lnTo>
                    <a:pt x="18602" y="17221"/>
                  </a:lnTo>
                  <a:lnTo>
                    <a:pt x="18665" y="17179"/>
                  </a:lnTo>
                  <a:lnTo>
                    <a:pt x="18706" y="17179"/>
                  </a:lnTo>
                  <a:lnTo>
                    <a:pt x="18769" y="17221"/>
                  </a:lnTo>
                  <a:lnTo>
                    <a:pt x="18769" y="17263"/>
                  </a:lnTo>
                  <a:lnTo>
                    <a:pt x="18602" y="17284"/>
                  </a:lnTo>
                  <a:lnTo>
                    <a:pt x="18581" y="17326"/>
                  </a:lnTo>
                  <a:lnTo>
                    <a:pt x="18476" y="17221"/>
                  </a:lnTo>
                  <a:lnTo>
                    <a:pt x="18288" y="17116"/>
                  </a:lnTo>
                  <a:lnTo>
                    <a:pt x="18246" y="17074"/>
                  </a:lnTo>
                  <a:lnTo>
                    <a:pt x="18204" y="17054"/>
                  </a:lnTo>
                  <a:lnTo>
                    <a:pt x="18162" y="17054"/>
                  </a:lnTo>
                  <a:lnTo>
                    <a:pt x="18121" y="17074"/>
                  </a:lnTo>
                  <a:lnTo>
                    <a:pt x="18121" y="17137"/>
                  </a:lnTo>
                  <a:lnTo>
                    <a:pt x="18183" y="17221"/>
                  </a:lnTo>
                  <a:lnTo>
                    <a:pt x="18413" y="17430"/>
                  </a:lnTo>
                  <a:lnTo>
                    <a:pt x="18518" y="17535"/>
                  </a:lnTo>
                  <a:lnTo>
                    <a:pt x="18685" y="17598"/>
                  </a:lnTo>
                  <a:lnTo>
                    <a:pt x="18790" y="17681"/>
                  </a:lnTo>
                  <a:lnTo>
                    <a:pt x="18832" y="17702"/>
                  </a:lnTo>
                  <a:lnTo>
                    <a:pt x="18916" y="17681"/>
                  </a:lnTo>
                  <a:lnTo>
                    <a:pt x="18937" y="17639"/>
                  </a:lnTo>
                  <a:lnTo>
                    <a:pt x="18999" y="17556"/>
                  </a:lnTo>
                  <a:lnTo>
                    <a:pt x="19125" y="17556"/>
                  </a:lnTo>
                  <a:lnTo>
                    <a:pt x="19167" y="17493"/>
                  </a:lnTo>
                  <a:lnTo>
                    <a:pt x="19167" y="17430"/>
                  </a:lnTo>
                  <a:lnTo>
                    <a:pt x="19250" y="17367"/>
                  </a:lnTo>
                  <a:lnTo>
                    <a:pt x="19313" y="17367"/>
                  </a:lnTo>
                  <a:lnTo>
                    <a:pt x="19376" y="17388"/>
                  </a:lnTo>
                  <a:lnTo>
                    <a:pt x="19460" y="17430"/>
                  </a:lnTo>
                  <a:lnTo>
                    <a:pt x="19564" y="17388"/>
                  </a:lnTo>
                  <a:lnTo>
                    <a:pt x="19669" y="17388"/>
                  </a:lnTo>
                  <a:lnTo>
                    <a:pt x="19690" y="17346"/>
                  </a:lnTo>
                  <a:lnTo>
                    <a:pt x="19732" y="17221"/>
                  </a:lnTo>
                  <a:lnTo>
                    <a:pt x="19732" y="17116"/>
                  </a:lnTo>
                  <a:lnTo>
                    <a:pt x="19774" y="17033"/>
                  </a:lnTo>
                  <a:lnTo>
                    <a:pt x="19857" y="16907"/>
                  </a:lnTo>
                  <a:lnTo>
                    <a:pt x="19857" y="16823"/>
                  </a:lnTo>
                  <a:lnTo>
                    <a:pt x="19836" y="16761"/>
                  </a:lnTo>
                  <a:lnTo>
                    <a:pt x="19753" y="16740"/>
                  </a:lnTo>
                  <a:lnTo>
                    <a:pt x="19648" y="16761"/>
                  </a:lnTo>
                  <a:lnTo>
                    <a:pt x="19627" y="16802"/>
                  </a:lnTo>
                  <a:lnTo>
                    <a:pt x="19585" y="16761"/>
                  </a:lnTo>
                  <a:lnTo>
                    <a:pt x="19543" y="16761"/>
                  </a:lnTo>
                  <a:lnTo>
                    <a:pt x="19522" y="16802"/>
                  </a:lnTo>
                  <a:lnTo>
                    <a:pt x="19439" y="16740"/>
                  </a:lnTo>
                  <a:lnTo>
                    <a:pt x="19376" y="16656"/>
                  </a:lnTo>
                  <a:lnTo>
                    <a:pt x="19334" y="16614"/>
                  </a:lnTo>
                  <a:lnTo>
                    <a:pt x="19313" y="16530"/>
                  </a:lnTo>
                  <a:lnTo>
                    <a:pt x="19271" y="16530"/>
                  </a:lnTo>
                  <a:lnTo>
                    <a:pt x="19250" y="16614"/>
                  </a:lnTo>
                  <a:lnTo>
                    <a:pt x="19250" y="16719"/>
                  </a:lnTo>
                  <a:lnTo>
                    <a:pt x="19313" y="16740"/>
                  </a:lnTo>
                  <a:lnTo>
                    <a:pt x="19313" y="16823"/>
                  </a:lnTo>
                  <a:lnTo>
                    <a:pt x="19250" y="16907"/>
                  </a:lnTo>
                  <a:lnTo>
                    <a:pt x="19229" y="17012"/>
                  </a:lnTo>
                  <a:lnTo>
                    <a:pt x="19209" y="16949"/>
                  </a:lnTo>
                  <a:lnTo>
                    <a:pt x="19229" y="16823"/>
                  </a:lnTo>
                  <a:lnTo>
                    <a:pt x="19209" y="16719"/>
                  </a:lnTo>
                  <a:lnTo>
                    <a:pt x="19146" y="16698"/>
                  </a:lnTo>
                  <a:lnTo>
                    <a:pt x="19125" y="16551"/>
                  </a:lnTo>
                  <a:lnTo>
                    <a:pt x="19062" y="16530"/>
                  </a:lnTo>
                  <a:lnTo>
                    <a:pt x="19041" y="16489"/>
                  </a:lnTo>
                  <a:lnTo>
                    <a:pt x="19041" y="16447"/>
                  </a:lnTo>
                  <a:lnTo>
                    <a:pt x="19104" y="16426"/>
                  </a:lnTo>
                  <a:lnTo>
                    <a:pt x="19161" y="16311"/>
                  </a:lnTo>
                  <a:lnTo>
                    <a:pt x="19146" y="16279"/>
                  </a:lnTo>
                  <a:lnTo>
                    <a:pt x="19104" y="16238"/>
                  </a:lnTo>
                  <a:lnTo>
                    <a:pt x="19146" y="16217"/>
                  </a:lnTo>
                  <a:lnTo>
                    <a:pt x="19229" y="16217"/>
                  </a:lnTo>
                  <a:lnTo>
                    <a:pt x="19271" y="16175"/>
                  </a:lnTo>
                  <a:lnTo>
                    <a:pt x="19313" y="16091"/>
                  </a:lnTo>
                  <a:lnTo>
                    <a:pt x="19313" y="15966"/>
                  </a:lnTo>
                  <a:lnTo>
                    <a:pt x="19271" y="15903"/>
                  </a:lnTo>
                  <a:lnTo>
                    <a:pt x="19271" y="15861"/>
                  </a:lnTo>
                  <a:lnTo>
                    <a:pt x="19334" y="15861"/>
                  </a:lnTo>
                  <a:lnTo>
                    <a:pt x="19376" y="15903"/>
                  </a:lnTo>
                  <a:lnTo>
                    <a:pt x="19439" y="15986"/>
                  </a:lnTo>
                  <a:lnTo>
                    <a:pt x="19481" y="16007"/>
                  </a:lnTo>
                  <a:lnTo>
                    <a:pt x="19564" y="16007"/>
                  </a:lnTo>
                  <a:lnTo>
                    <a:pt x="19648" y="15966"/>
                  </a:lnTo>
                  <a:lnTo>
                    <a:pt x="19732" y="15986"/>
                  </a:lnTo>
                  <a:lnTo>
                    <a:pt x="19794" y="16028"/>
                  </a:lnTo>
                  <a:lnTo>
                    <a:pt x="19899" y="16070"/>
                  </a:lnTo>
                  <a:lnTo>
                    <a:pt x="20046" y="16175"/>
                  </a:lnTo>
                  <a:lnTo>
                    <a:pt x="20046" y="16238"/>
                  </a:lnTo>
                  <a:lnTo>
                    <a:pt x="20066" y="16321"/>
                  </a:lnTo>
                  <a:lnTo>
                    <a:pt x="20108" y="16384"/>
                  </a:lnTo>
                  <a:lnTo>
                    <a:pt x="20150" y="16447"/>
                  </a:lnTo>
                  <a:lnTo>
                    <a:pt x="20192" y="16489"/>
                  </a:lnTo>
                  <a:lnTo>
                    <a:pt x="20318" y="16405"/>
                  </a:lnTo>
                  <a:lnTo>
                    <a:pt x="20422" y="16238"/>
                  </a:lnTo>
                  <a:lnTo>
                    <a:pt x="20485" y="16133"/>
                  </a:lnTo>
                  <a:lnTo>
                    <a:pt x="20422" y="16091"/>
                  </a:lnTo>
                  <a:lnTo>
                    <a:pt x="20401" y="15986"/>
                  </a:lnTo>
                  <a:lnTo>
                    <a:pt x="20464" y="15924"/>
                  </a:lnTo>
                  <a:lnTo>
                    <a:pt x="20464" y="15882"/>
                  </a:lnTo>
                  <a:lnTo>
                    <a:pt x="20359" y="15861"/>
                  </a:lnTo>
                  <a:lnTo>
                    <a:pt x="20276" y="15903"/>
                  </a:lnTo>
                  <a:lnTo>
                    <a:pt x="20255" y="15966"/>
                  </a:lnTo>
                  <a:lnTo>
                    <a:pt x="20108" y="15882"/>
                  </a:lnTo>
                  <a:lnTo>
                    <a:pt x="20046" y="15777"/>
                  </a:lnTo>
                  <a:lnTo>
                    <a:pt x="19899" y="15756"/>
                  </a:lnTo>
                  <a:lnTo>
                    <a:pt x="19857" y="15777"/>
                  </a:lnTo>
                  <a:lnTo>
                    <a:pt x="19794" y="15714"/>
                  </a:lnTo>
                  <a:lnTo>
                    <a:pt x="19794" y="15673"/>
                  </a:lnTo>
                  <a:lnTo>
                    <a:pt x="19857" y="15673"/>
                  </a:lnTo>
                  <a:lnTo>
                    <a:pt x="19899" y="15589"/>
                  </a:lnTo>
                  <a:lnTo>
                    <a:pt x="19941" y="15401"/>
                  </a:lnTo>
                  <a:lnTo>
                    <a:pt x="19962" y="15380"/>
                  </a:lnTo>
                  <a:lnTo>
                    <a:pt x="19962" y="15296"/>
                  </a:lnTo>
                  <a:lnTo>
                    <a:pt x="19836" y="15254"/>
                  </a:lnTo>
                  <a:lnTo>
                    <a:pt x="19774" y="15254"/>
                  </a:lnTo>
                  <a:lnTo>
                    <a:pt x="19669" y="15359"/>
                  </a:lnTo>
                  <a:lnTo>
                    <a:pt x="19564" y="15380"/>
                  </a:lnTo>
                  <a:lnTo>
                    <a:pt x="19460" y="15359"/>
                  </a:lnTo>
                  <a:lnTo>
                    <a:pt x="19439" y="15296"/>
                  </a:lnTo>
                  <a:lnTo>
                    <a:pt x="19418" y="15191"/>
                  </a:lnTo>
                  <a:lnTo>
                    <a:pt x="19376" y="15149"/>
                  </a:lnTo>
                  <a:lnTo>
                    <a:pt x="19376" y="15066"/>
                  </a:lnTo>
                  <a:lnTo>
                    <a:pt x="19460" y="15129"/>
                  </a:lnTo>
                  <a:lnTo>
                    <a:pt x="19481" y="15170"/>
                  </a:lnTo>
                  <a:lnTo>
                    <a:pt x="19460" y="15233"/>
                  </a:lnTo>
                  <a:lnTo>
                    <a:pt x="19481" y="15296"/>
                  </a:lnTo>
                  <a:lnTo>
                    <a:pt x="19564" y="15359"/>
                  </a:lnTo>
                  <a:lnTo>
                    <a:pt x="19648" y="15359"/>
                  </a:lnTo>
                  <a:lnTo>
                    <a:pt x="19753" y="15254"/>
                  </a:lnTo>
                  <a:lnTo>
                    <a:pt x="19836" y="15233"/>
                  </a:lnTo>
                  <a:lnTo>
                    <a:pt x="19941" y="15233"/>
                  </a:lnTo>
                  <a:lnTo>
                    <a:pt x="19983" y="15275"/>
                  </a:lnTo>
                  <a:lnTo>
                    <a:pt x="20046" y="15275"/>
                  </a:lnTo>
                  <a:lnTo>
                    <a:pt x="20066" y="15233"/>
                  </a:lnTo>
                  <a:lnTo>
                    <a:pt x="20046" y="15170"/>
                  </a:lnTo>
                  <a:lnTo>
                    <a:pt x="19836" y="14961"/>
                  </a:lnTo>
                  <a:lnTo>
                    <a:pt x="19669" y="14836"/>
                  </a:lnTo>
                  <a:lnTo>
                    <a:pt x="19522" y="14836"/>
                  </a:lnTo>
                  <a:lnTo>
                    <a:pt x="19355" y="14752"/>
                  </a:lnTo>
                  <a:lnTo>
                    <a:pt x="19271" y="14647"/>
                  </a:lnTo>
                  <a:lnTo>
                    <a:pt x="19271" y="14564"/>
                  </a:lnTo>
                  <a:lnTo>
                    <a:pt x="19271" y="14522"/>
                  </a:lnTo>
                  <a:lnTo>
                    <a:pt x="19334" y="14564"/>
                  </a:lnTo>
                  <a:lnTo>
                    <a:pt x="19376" y="14668"/>
                  </a:lnTo>
                  <a:lnTo>
                    <a:pt x="19460" y="14731"/>
                  </a:lnTo>
                  <a:lnTo>
                    <a:pt x="19585" y="14731"/>
                  </a:lnTo>
                  <a:lnTo>
                    <a:pt x="19627" y="14668"/>
                  </a:lnTo>
                  <a:lnTo>
                    <a:pt x="19627" y="14626"/>
                  </a:lnTo>
                  <a:lnTo>
                    <a:pt x="19522" y="14522"/>
                  </a:lnTo>
                  <a:lnTo>
                    <a:pt x="19481" y="14459"/>
                  </a:lnTo>
                  <a:lnTo>
                    <a:pt x="19481" y="14438"/>
                  </a:lnTo>
                  <a:lnTo>
                    <a:pt x="19522" y="14438"/>
                  </a:lnTo>
                  <a:lnTo>
                    <a:pt x="19564" y="14459"/>
                  </a:lnTo>
                  <a:lnTo>
                    <a:pt x="19690" y="14626"/>
                  </a:lnTo>
                  <a:lnTo>
                    <a:pt x="19753" y="14731"/>
                  </a:lnTo>
                  <a:lnTo>
                    <a:pt x="19753" y="14773"/>
                  </a:lnTo>
                  <a:lnTo>
                    <a:pt x="19857" y="14857"/>
                  </a:lnTo>
                  <a:lnTo>
                    <a:pt x="19962" y="14940"/>
                  </a:lnTo>
                  <a:lnTo>
                    <a:pt x="20087" y="15087"/>
                  </a:lnTo>
                  <a:lnTo>
                    <a:pt x="20171" y="15129"/>
                  </a:lnTo>
                  <a:lnTo>
                    <a:pt x="20213" y="15087"/>
                  </a:lnTo>
                  <a:lnTo>
                    <a:pt x="20276" y="15129"/>
                  </a:lnTo>
                  <a:lnTo>
                    <a:pt x="20297" y="15170"/>
                  </a:lnTo>
                  <a:lnTo>
                    <a:pt x="20213" y="15233"/>
                  </a:lnTo>
                  <a:lnTo>
                    <a:pt x="20276" y="15296"/>
                  </a:lnTo>
                  <a:lnTo>
                    <a:pt x="20318" y="15359"/>
                  </a:lnTo>
                  <a:lnTo>
                    <a:pt x="20380" y="15359"/>
                  </a:lnTo>
                  <a:lnTo>
                    <a:pt x="20422" y="15275"/>
                  </a:lnTo>
                  <a:lnTo>
                    <a:pt x="20485" y="15087"/>
                  </a:lnTo>
                  <a:lnTo>
                    <a:pt x="20506" y="15045"/>
                  </a:lnTo>
                  <a:lnTo>
                    <a:pt x="20527" y="14982"/>
                  </a:lnTo>
                  <a:lnTo>
                    <a:pt x="20506" y="14877"/>
                  </a:lnTo>
                  <a:lnTo>
                    <a:pt x="20506" y="14836"/>
                  </a:lnTo>
                  <a:lnTo>
                    <a:pt x="20506" y="14710"/>
                  </a:lnTo>
                  <a:lnTo>
                    <a:pt x="20464" y="14626"/>
                  </a:lnTo>
                  <a:lnTo>
                    <a:pt x="20464" y="14564"/>
                  </a:lnTo>
                  <a:lnTo>
                    <a:pt x="20464" y="14543"/>
                  </a:lnTo>
                  <a:lnTo>
                    <a:pt x="20506" y="14564"/>
                  </a:lnTo>
                  <a:lnTo>
                    <a:pt x="20590" y="14605"/>
                  </a:lnTo>
                  <a:lnTo>
                    <a:pt x="20610" y="14605"/>
                  </a:lnTo>
                  <a:lnTo>
                    <a:pt x="20590" y="14543"/>
                  </a:lnTo>
                  <a:lnTo>
                    <a:pt x="20506" y="14459"/>
                  </a:lnTo>
                  <a:lnTo>
                    <a:pt x="20464" y="14354"/>
                  </a:lnTo>
                  <a:lnTo>
                    <a:pt x="20401" y="14313"/>
                  </a:lnTo>
                  <a:lnTo>
                    <a:pt x="20318" y="14292"/>
                  </a:lnTo>
                  <a:lnTo>
                    <a:pt x="19962" y="14292"/>
                  </a:lnTo>
                  <a:lnTo>
                    <a:pt x="19920" y="14208"/>
                  </a:lnTo>
                  <a:lnTo>
                    <a:pt x="19836" y="14145"/>
                  </a:lnTo>
                  <a:lnTo>
                    <a:pt x="19648" y="14145"/>
                  </a:lnTo>
                  <a:lnTo>
                    <a:pt x="19564" y="14187"/>
                  </a:lnTo>
                  <a:lnTo>
                    <a:pt x="19502" y="14187"/>
                  </a:lnTo>
                  <a:lnTo>
                    <a:pt x="19460" y="14124"/>
                  </a:lnTo>
                  <a:lnTo>
                    <a:pt x="19439" y="14103"/>
                  </a:lnTo>
                  <a:lnTo>
                    <a:pt x="19460" y="14041"/>
                  </a:lnTo>
                  <a:lnTo>
                    <a:pt x="19502" y="14103"/>
                  </a:lnTo>
                  <a:lnTo>
                    <a:pt x="19543" y="14124"/>
                  </a:lnTo>
                  <a:lnTo>
                    <a:pt x="19669" y="14103"/>
                  </a:lnTo>
                  <a:lnTo>
                    <a:pt x="19836" y="14082"/>
                  </a:lnTo>
                  <a:lnTo>
                    <a:pt x="19878" y="14124"/>
                  </a:lnTo>
                  <a:lnTo>
                    <a:pt x="19941" y="14103"/>
                  </a:lnTo>
                  <a:lnTo>
                    <a:pt x="20025" y="14082"/>
                  </a:lnTo>
                  <a:lnTo>
                    <a:pt x="20087" y="14103"/>
                  </a:lnTo>
                  <a:lnTo>
                    <a:pt x="20150" y="14124"/>
                  </a:lnTo>
                  <a:lnTo>
                    <a:pt x="20192" y="14103"/>
                  </a:lnTo>
                  <a:lnTo>
                    <a:pt x="20234" y="14082"/>
                  </a:lnTo>
                  <a:lnTo>
                    <a:pt x="20234" y="14020"/>
                  </a:lnTo>
                  <a:lnTo>
                    <a:pt x="20234" y="13915"/>
                  </a:lnTo>
                  <a:lnTo>
                    <a:pt x="20234" y="13873"/>
                  </a:lnTo>
                  <a:lnTo>
                    <a:pt x="20171" y="13831"/>
                  </a:lnTo>
                  <a:lnTo>
                    <a:pt x="20129" y="13873"/>
                  </a:lnTo>
                  <a:lnTo>
                    <a:pt x="20066" y="13894"/>
                  </a:lnTo>
                  <a:lnTo>
                    <a:pt x="19983" y="13873"/>
                  </a:lnTo>
                  <a:lnTo>
                    <a:pt x="19857" y="13873"/>
                  </a:lnTo>
                  <a:lnTo>
                    <a:pt x="19815" y="13810"/>
                  </a:lnTo>
                  <a:lnTo>
                    <a:pt x="19711" y="13706"/>
                  </a:lnTo>
                  <a:lnTo>
                    <a:pt x="19606" y="13727"/>
                  </a:lnTo>
                  <a:lnTo>
                    <a:pt x="19564" y="13789"/>
                  </a:lnTo>
                  <a:lnTo>
                    <a:pt x="19543" y="13789"/>
                  </a:lnTo>
                  <a:lnTo>
                    <a:pt x="19543" y="13685"/>
                  </a:lnTo>
                  <a:lnTo>
                    <a:pt x="19543" y="13601"/>
                  </a:lnTo>
                  <a:lnTo>
                    <a:pt x="19522" y="13538"/>
                  </a:lnTo>
                  <a:lnTo>
                    <a:pt x="19313" y="13538"/>
                  </a:lnTo>
                  <a:lnTo>
                    <a:pt x="19229" y="13497"/>
                  </a:lnTo>
                  <a:lnTo>
                    <a:pt x="19250" y="13455"/>
                  </a:lnTo>
                  <a:lnTo>
                    <a:pt x="19313" y="13455"/>
                  </a:lnTo>
                  <a:lnTo>
                    <a:pt x="19418" y="13476"/>
                  </a:lnTo>
                  <a:lnTo>
                    <a:pt x="19460" y="13455"/>
                  </a:lnTo>
                  <a:lnTo>
                    <a:pt x="19460" y="13392"/>
                  </a:lnTo>
                  <a:lnTo>
                    <a:pt x="19439" y="13371"/>
                  </a:lnTo>
                  <a:lnTo>
                    <a:pt x="19481" y="13308"/>
                  </a:lnTo>
                  <a:lnTo>
                    <a:pt x="19460" y="13266"/>
                  </a:lnTo>
                  <a:lnTo>
                    <a:pt x="19439" y="13204"/>
                  </a:lnTo>
                  <a:lnTo>
                    <a:pt x="19481" y="13162"/>
                  </a:lnTo>
                  <a:lnTo>
                    <a:pt x="19460" y="13078"/>
                  </a:lnTo>
                  <a:lnTo>
                    <a:pt x="19460" y="12994"/>
                  </a:lnTo>
                  <a:lnTo>
                    <a:pt x="19522" y="12973"/>
                  </a:lnTo>
                  <a:lnTo>
                    <a:pt x="19543" y="12994"/>
                  </a:lnTo>
                  <a:lnTo>
                    <a:pt x="19543" y="13078"/>
                  </a:lnTo>
                  <a:lnTo>
                    <a:pt x="19585" y="13141"/>
                  </a:lnTo>
                  <a:lnTo>
                    <a:pt x="19648" y="13162"/>
                  </a:lnTo>
                  <a:lnTo>
                    <a:pt x="19732" y="13078"/>
                  </a:lnTo>
                  <a:lnTo>
                    <a:pt x="19857" y="12953"/>
                  </a:lnTo>
                  <a:lnTo>
                    <a:pt x="19941" y="12932"/>
                  </a:lnTo>
                  <a:lnTo>
                    <a:pt x="19941" y="12890"/>
                  </a:lnTo>
                  <a:lnTo>
                    <a:pt x="19899" y="12869"/>
                  </a:lnTo>
                  <a:lnTo>
                    <a:pt x="19794" y="12848"/>
                  </a:lnTo>
                  <a:lnTo>
                    <a:pt x="19732" y="12848"/>
                  </a:lnTo>
                  <a:lnTo>
                    <a:pt x="19690" y="12827"/>
                  </a:lnTo>
                  <a:lnTo>
                    <a:pt x="19774" y="12785"/>
                  </a:lnTo>
                  <a:lnTo>
                    <a:pt x="19878" y="12785"/>
                  </a:lnTo>
                  <a:lnTo>
                    <a:pt x="19941" y="12827"/>
                  </a:lnTo>
                  <a:lnTo>
                    <a:pt x="19983" y="12827"/>
                  </a:lnTo>
                  <a:lnTo>
                    <a:pt x="19983" y="12764"/>
                  </a:lnTo>
                  <a:lnTo>
                    <a:pt x="19962" y="12743"/>
                  </a:lnTo>
                  <a:lnTo>
                    <a:pt x="20046" y="12722"/>
                  </a:lnTo>
                  <a:lnTo>
                    <a:pt x="20150" y="12722"/>
                  </a:lnTo>
                  <a:lnTo>
                    <a:pt x="20213" y="12785"/>
                  </a:lnTo>
                  <a:lnTo>
                    <a:pt x="20276" y="12827"/>
                  </a:lnTo>
                  <a:lnTo>
                    <a:pt x="20318" y="12785"/>
                  </a:lnTo>
                  <a:lnTo>
                    <a:pt x="20380" y="12827"/>
                  </a:lnTo>
                  <a:lnTo>
                    <a:pt x="20422" y="12890"/>
                  </a:lnTo>
                  <a:lnTo>
                    <a:pt x="20401" y="12973"/>
                  </a:lnTo>
                  <a:lnTo>
                    <a:pt x="20422" y="13036"/>
                  </a:lnTo>
                  <a:lnTo>
                    <a:pt x="20506" y="13057"/>
                  </a:lnTo>
                  <a:lnTo>
                    <a:pt x="20527" y="13036"/>
                  </a:lnTo>
                  <a:lnTo>
                    <a:pt x="20590" y="13057"/>
                  </a:lnTo>
                  <a:lnTo>
                    <a:pt x="20631" y="13141"/>
                  </a:lnTo>
                  <a:lnTo>
                    <a:pt x="20778" y="13183"/>
                  </a:lnTo>
                  <a:lnTo>
                    <a:pt x="20820" y="13266"/>
                  </a:lnTo>
                  <a:lnTo>
                    <a:pt x="20841" y="13287"/>
                  </a:lnTo>
                  <a:lnTo>
                    <a:pt x="20882" y="13245"/>
                  </a:lnTo>
                  <a:lnTo>
                    <a:pt x="20903" y="13141"/>
                  </a:lnTo>
                  <a:lnTo>
                    <a:pt x="20945" y="13057"/>
                  </a:lnTo>
                  <a:lnTo>
                    <a:pt x="21008" y="12890"/>
                  </a:lnTo>
                  <a:lnTo>
                    <a:pt x="21008" y="12848"/>
                  </a:lnTo>
                  <a:lnTo>
                    <a:pt x="21029" y="12722"/>
                  </a:lnTo>
                  <a:lnTo>
                    <a:pt x="21050" y="12555"/>
                  </a:lnTo>
                  <a:lnTo>
                    <a:pt x="21092" y="12513"/>
                  </a:lnTo>
                  <a:lnTo>
                    <a:pt x="21092" y="12429"/>
                  </a:lnTo>
                  <a:lnTo>
                    <a:pt x="21050" y="12346"/>
                  </a:lnTo>
                  <a:lnTo>
                    <a:pt x="20987" y="12304"/>
                  </a:lnTo>
                  <a:lnTo>
                    <a:pt x="20924" y="12241"/>
                  </a:lnTo>
                  <a:lnTo>
                    <a:pt x="20882" y="12241"/>
                  </a:lnTo>
                  <a:lnTo>
                    <a:pt x="20841" y="12199"/>
                  </a:lnTo>
                  <a:lnTo>
                    <a:pt x="20841" y="12136"/>
                  </a:lnTo>
                  <a:lnTo>
                    <a:pt x="20757" y="12136"/>
                  </a:lnTo>
                  <a:lnTo>
                    <a:pt x="20694" y="12220"/>
                  </a:lnTo>
                  <a:lnTo>
                    <a:pt x="20590" y="12325"/>
                  </a:lnTo>
                  <a:lnTo>
                    <a:pt x="20506" y="12346"/>
                  </a:lnTo>
                  <a:lnTo>
                    <a:pt x="20464" y="12304"/>
                  </a:lnTo>
                  <a:lnTo>
                    <a:pt x="20485" y="12241"/>
                  </a:lnTo>
                  <a:lnTo>
                    <a:pt x="20485" y="12157"/>
                  </a:lnTo>
                  <a:lnTo>
                    <a:pt x="20485" y="12136"/>
                  </a:lnTo>
                  <a:lnTo>
                    <a:pt x="20380" y="12116"/>
                  </a:lnTo>
                  <a:lnTo>
                    <a:pt x="20297" y="12116"/>
                  </a:lnTo>
                  <a:lnTo>
                    <a:pt x="20276" y="12053"/>
                  </a:lnTo>
                  <a:lnTo>
                    <a:pt x="20338" y="12032"/>
                  </a:lnTo>
                  <a:lnTo>
                    <a:pt x="20338" y="12011"/>
                  </a:lnTo>
                  <a:lnTo>
                    <a:pt x="20255" y="11948"/>
                  </a:lnTo>
                  <a:lnTo>
                    <a:pt x="20213" y="11906"/>
                  </a:lnTo>
                  <a:lnTo>
                    <a:pt x="20255" y="11885"/>
                  </a:lnTo>
                  <a:lnTo>
                    <a:pt x="20276" y="11906"/>
                  </a:lnTo>
                  <a:lnTo>
                    <a:pt x="20359" y="11927"/>
                  </a:lnTo>
                  <a:lnTo>
                    <a:pt x="20359" y="11885"/>
                  </a:lnTo>
                  <a:lnTo>
                    <a:pt x="20297" y="11802"/>
                  </a:lnTo>
                  <a:lnTo>
                    <a:pt x="20276" y="11718"/>
                  </a:lnTo>
                  <a:lnTo>
                    <a:pt x="20297" y="11676"/>
                  </a:lnTo>
                  <a:lnTo>
                    <a:pt x="20359" y="11634"/>
                  </a:lnTo>
                  <a:lnTo>
                    <a:pt x="20380" y="11676"/>
                  </a:lnTo>
                  <a:lnTo>
                    <a:pt x="20443" y="11697"/>
                  </a:lnTo>
                  <a:lnTo>
                    <a:pt x="20464" y="11739"/>
                  </a:lnTo>
                  <a:lnTo>
                    <a:pt x="20590" y="11885"/>
                  </a:lnTo>
                  <a:lnTo>
                    <a:pt x="20673" y="11927"/>
                  </a:lnTo>
                  <a:lnTo>
                    <a:pt x="20757" y="11906"/>
                  </a:lnTo>
                  <a:lnTo>
                    <a:pt x="20799" y="11844"/>
                  </a:lnTo>
                  <a:lnTo>
                    <a:pt x="20757" y="11718"/>
                  </a:lnTo>
                  <a:lnTo>
                    <a:pt x="20652" y="11613"/>
                  </a:lnTo>
                  <a:lnTo>
                    <a:pt x="20569" y="11572"/>
                  </a:lnTo>
                  <a:lnTo>
                    <a:pt x="20464" y="11530"/>
                  </a:lnTo>
                  <a:lnTo>
                    <a:pt x="20443" y="11404"/>
                  </a:lnTo>
                  <a:lnTo>
                    <a:pt x="20380" y="11320"/>
                  </a:lnTo>
                  <a:lnTo>
                    <a:pt x="20338" y="11258"/>
                  </a:lnTo>
                  <a:lnTo>
                    <a:pt x="20255" y="11216"/>
                  </a:lnTo>
                  <a:lnTo>
                    <a:pt x="20171" y="11174"/>
                  </a:lnTo>
                  <a:lnTo>
                    <a:pt x="20171" y="11111"/>
                  </a:lnTo>
                  <a:lnTo>
                    <a:pt x="20234" y="11069"/>
                  </a:lnTo>
                  <a:lnTo>
                    <a:pt x="20234" y="11007"/>
                  </a:lnTo>
                  <a:lnTo>
                    <a:pt x="20192" y="10986"/>
                  </a:lnTo>
                  <a:lnTo>
                    <a:pt x="20192" y="10944"/>
                  </a:lnTo>
                  <a:lnTo>
                    <a:pt x="20255" y="10881"/>
                  </a:lnTo>
                  <a:lnTo>
                    <a:pt x="20297" y="10881"/>
                  </a:lnTo>
                  <a:lnTo>
                    <a:pt x="20359" y="10860"/>
                  </a:lnTo>
                  <a:lnTo>
                    <a:pt x="20443" y="10881"/>
                  </a:lnTo>
                  <a:lnTo>
                    <a:pt x="20485" y="10944"/>
                  </a:lnTo>
                  <a:lnTo>
                    <a:pt x="20401" y="10986"/>
                  </a:lnTo>
                  <a:lnTo>
                    <a:pt x="20464" y="10986"/>
                  </a:lnTo>
                  <a:lnTo>
                    <a:pt x="20548" y="11048"/>
                  </a:lnTo>
                  <a:lnTo>
                    <a:pt x="20548" y="11090"/>
                  </a:lnTo>
                  <a:lnTo>
                    <a:pt x="20569" y="11174"/>
                  </a:lnTo>
                  <a:lnTo>
                    <a:pt x="20652" y="11195"/>
                  </a:lnTo>
                  <a:lnTo>
                    <a:pt x="20757" y="11111"/>
                  </a:lnTo>
                  <a:lnTo>
                    <a:pt x="20799" y="10986"/>
                  </a:lnTo>
                  <a:lnTo>
                    <a:pt x="20820" y="10860"/>
                  </a:lnTo>
                  <a:lnTo>
                    <a:pt x="20882" y="10776"/>
                  </a:lnTo>
                  <a:lnTo>
                    <a:pt x="20903" y="10735"/>
                  </a:lnTo>
                  <a:lnTo>
                    <a:pt x="20882" y="10588"/>
                  </a:lnTo>
                  <a:lnTo>
                    <a:pt x="20966" y="10525"/>
                  </a:lnTo>
                  <a:lnTo>
                    <a:pt x="21029" y="10463"/>
                  </a:lnTo>
                  <a:lnTo>
                    <a:pt x="21071" y="10316"/>
                  </a:lnTo>
                  <a:lnTo>
                    <a:pt x="21029" y="10212"/>
                  </a:lnTo>
                  <a:lnTo>
                    <a:pt x="20987" y="10128"/>
                  </a:lnTo>
                  <a:lnTo>
                    <a:pt x="21029" y="9919"/>
                  </a:lnTo>
                  <a:lnTo>
                    <a:pt x="21092" y="9751"/>
                  </a:lnTo>
                  <a:lnTo>
                    <a:pt x="21092" y="9605"/>
                  </a:lnTo>
                  <a:lnTo>
                    <a:pt x="21175" y="9521"/>
                  </a:lnTo>
                  <a:lnTo>
                    <a:pt x="21175" y="9437"/>
                  </a:lnTo>
                  <a:lnTo>
                    <a:pt x="21196" y="9312"/>
                  </a:lnTo>
                  <a:lnTo>
                    <a:pt x="21196" y="9165"/>
                  </a:lnTo>
                  <a:lnTo>
                    <a:pt x="21280" y="9082"/>
                  </a:lnTo>
                  <a:lnTo>
                    <a:pt x="21343" y="8956"/>
                  </a:lnTo>
                  <a:lnTo>
                    <a:pt x="21531" y="8684"/>
                  </a:lnTo>
                  <a:lnTo>
                    <a:pt x="21615" y="8538"/>
                  </a:lnTo>
                  <a:lnTo>
                    <a:pt x="21761" y="8391"/>
                  </a:lnTo>
                  <a:lnTo>
                    <a:pt x="21824" y="8287"/>
                  </a:lnTo>
                  <a:lnTo>
                    <a:pt x="21908" y="8224"/>
                  </a:lnTo>
                  <a:lnTo>
                    <a:pt x="21950" y="8077"/>
                  </a:lnTo>
                  <a:lnTo>
                    <a:pt x="22075" y="7973"/>
                  </a:lnTo>
                  <a:lnTo>
                    <a:pt x="22117" y="7952"/>
                  </a:lnTo>
                  <a:lnTo>
                    <a:pt x="22075" y="7910"/>
                  </a:lnTo>
                  <a:lnTo>
                    <a:pt x="22012" y="7847"/>
                  </a:lnTo>
                  <a:lnTo>
                    <a:pt x="21908" y="7826"/>
                  </a:lnTo>
                  <a:lnTo>
                    <a:pt x="21845" y="7763"/>
                  </a:lnTo>
                  <a:lnTo>
                    <a:pt x="21803" y="7722"/>
                  </a:lnTo>
                  <a:lnTo>
                    <a:pt x="21719" y="7743"/>
                  </a:lnTo>
                  <a:lnTo>
                    <a:pt x="21552" y="7805"/>
                  </a:lnTo>
                  <a:lnTo>
                    <a:pt x="21406" y="7847"/>
                  </a:lnTo>
                  <a:lnTo>
                    <a:pt x="21280" y="7910"/>
                  </a:lnTo>
                  <a:lnTo>
                    <a:pt x="21196" y="8015"/>
                  </a:lnTo>
                  <a:lnTo>
                    <a:pt x="21092" y="8056"/>
                  </a:lnTo>
                  <a:lnTo>
                    <a:pt x="21071" y="8119"/>
                  </a:lnTo>
                  <a:lnTo>
                    <a:pt x="21008" y="8140"/>
                  </a:lnTo>
                  <a:lnTo>
                    <a:pt x="20903" y="8077"/>
                  </a:lnTo>
                  <a:lnTo>
                    <a:pt x="20862" y="8035"/>
                  </a:lnTo>
                  <a:lnTo>
                    <a:pt x="20862" y="7973"/>
                  </a:lnTo>
                  <a:lnTo>
                    <a:pt x="20924" y="7973"/>
                  </a:lnTo>
                  <a:lnTo>
                    <a:pt x="20987" y="7952"/>
                  </a:lnTo>
                  <a:lnTo>
                    <a:pt x="20987" y="7847"/>
                  </a:lnTo>
                  <a:lnTo>
                    <a:pt x="20966" y="7805"/>
                  </a:lnTo>
                  <a:lnTo>
                    <a:pt x="20882" y="7805"/>
                  </a:lnTo>
                  <a:lnTo>
                    <a:pt x="20820" y="7763"/>
                  </a:lnTo>
                  <a:lnTo>
                    <a:pt x="20903" y="7743"/>
                  </a:lnTo>
                  <a:lnTo>
                    <a:pt x="20966" y="7701"/>
                  </a:lnTo>
                  <a:lnTo>
                    <a:pt x="21071" y="7617"/>
                  </a:lnTo>
                  <a:lnTo>
                    <a:pt x="21134" y="7491"/>
                  </a:lnTo>
                  <a:lnTo>
                    <a:pt x="21238" y="7408"/>
                  </a:lnTo>
                  <a:lnTo>
                    <a:pt x="21322" y="7408"/>
                  </a:lnTo>
                  <a:lnTo>
                    <a:pt x="21447" y="7429"/>
                  </a:lnTo>
                  <a:lnTo>
                    <a:pt x="21698" y="7617"/>
                  </a:lnTo>
                  <a:lnTo>
                    <a:pt x="21761" y="7659"/>
                  </a:lnTo>
                  <a:lnTo>
                    <a:pt x="21970" y="7659"/>
                  </a:lnTo>
                  <a:lnTo>
                    <a:pt x="22075" y="7638"/>
                  </a:lnTo>
                  <a:lnTo>
                    <a:pt x="22180" y="7659"/>
                  </a:lnTo>
                  <a:lnTo>
                    <a:pt x="22389" y="7617"/>
                  </a:lnTo>
                  <a:lnTo>
                    <a:pt x="22494" y="7554"/>
                  </a:lnTo>
                  <a:lnTo>
                    <a:pt x="22494" y="7491"/>
                  </a:lnTo>
                  <a:lnTo>
                    <a:pt x="22473" y="7429"/>
                  </a:lnTo>
                  <a:lnTo>
                    <a:pt x="22515" y="7429"/>
                  </a:lnTo>
                  <a:lnTo>
                    <a:pt x="22598" y="7408"/>
                  </a:lnTo>
                  <a:lnTo>
                    <a:pt x="22682" y="7324"/>
                  </a:lnTo>
                  <a:lnTo>
                    <a:pt x="22682" y="7240"/>
                  </a:lnTo>
                  <a:lnTo>
                    <a:pt x="22640" y="7178"/>
                  </a:lnTo>
                  <a:lnTo>
                    <a:pt x="22535" y="7136"/>
                  </a:lnTo>
                  <a:lnTo>
                    <a:pt x="22473" y="7094"/>
                  </a:lnTo>
                  <a:lnTo>
                    <a:pt x="22431" y="7073"/>
                  </a:lnTo>
                  <a:lnTo>
                    <a:pt x="22347" y="7073"/>
                  </a:lnTo>
                  <a:lnTo>
                    <a:pt x="22263" y="7136"/>
                  </a:lnTo>
                  <a:lnTo>
                    <a:pt x="22222" y="7136"/>
                  </a:lnTo>
                  <a:lnTo>
                    <a:pt x="22138" y="7073"/>
                  </a:lnTo>
                  <a:lnTo>
                    <a:pt x="21908" y="7073"/>
                  </a:lnTo>
                  <a:lnTo>
                    <a:pt x="21761" y="7031"/>
                  </a:lnTo>
                  <a:lnTo>
                    <a:pt x="21657" y="6989"/>
                  </a:lnTo>
                  <a:lnTo>
                    <a:pt x="21594" y="6989"/>
                  </a:lnTo>
                  <a:lnTo>
                    <a:pt x="21510" y="7010"/>
                  </a:lnTo>
                  <a:lnTo>
                    <a:pt x="21196" y="7010"/>
                  </a:lnTo>
                  <a:lnTo>
                    <a:pt x="21092" y="6968"/>
                  </a:lnTo>
                  <a:lnTo>
                    <a:pt x="21196" y="6968"/>
                  </a:lnTo>
                  <a:lnTo>
                    <a:pt x="21301" y="6989"/>
                  </a:lnTo>
                  <a:lnTo>
                    <a:pt x="21406" y="6927"/>
                  </a:lnTo>
                  <a:lnTo>
                    <a:pt x="21531" y="6906"/>
                  </a:lnTo>
                  <a:lnTo>
                    <a:pt x="21636" y="6927"/>
                  </a:lnTo>
                  <a:lnTo>
                    <a:pt x="21740" y="6968"/>
                  </a:lnTo>
                  <a:lnTo>
                    <a:pt x="21782" y="6927"/>
                  </a:lnTo>
                  <a:lnTo>
                    <a:pt x="21845" y="6885"/>
                  </a:lnTo>
                  <a:lnTo>
                    <a:pt x="21950" y="6885"/>
                  </a:lnTo>
                  <a:lnTo>
                    <a:pt x="21991" y="6822"/>
                  </a:lnTo>
                  <a:lnTo>
                    <a:pt x="22054" y="6801"/>
                  </a:lnTo>
                  <a:lnTo>
                    <a:pt x="22138" y="6822"/>
                  </a:lnTo>
                  <a:lnTo>
                    <a:pt x="22180" y="6822"/>
                  </a:lnTo>
                  <a:lnTo>
                    <a:pt x="22201" y="6780"/>
                  </a:lnTo>
                  <a:lnTo>
                    <a:pt x="22242" y="6759"/>
                  </a:lnTo>
                  <a:lnTo>
                    <a:pt x="22284" y="6759"/>
                  </a:lnTo>
                  <a:lnTo>
                    <a:pt x="22305" y="6780"/>
                  </a:lnTo>
                  <a:lnTo>
                    <a:pt x="22368" y="6801"/>
                  </a:lnTo>
                  <a:lnTo>
                    <a:pt x="22410" y="6822"/>
                  </a:lnTo>
                  <a:lnTo>
                    <a:pt x="22515" y="6822"/>
                  </a:lnTo>
                  <a:lnTo>
                    <a:pt x="22619" y="6864"/>
                  </a:lnTo>
                  <a:lnTo>
                    <a:pt x="22703" y="6906"/>
                  </a:lnTo>
                  <a:lnTo>
                    <a:pt x="22891" y="6906"/>
                  </a:lnTo>
                  <a:lnTo>
                    <a:pt x="22996" y="6822"/>
                  </a:lnTo>
                  <a:lnTo>
                    <a:pt x="23184" y="6759"/>
                  </a:lnTo>
                  <a:lnTo>
                    <a:pt x="23331" y="6759"/>
                  </a:lnTo>
                  <a:lnTo>
                    <a:pt x="23351" y="6675"/>
                  </a:lnTo>
                  <a:lnTo>
                    <a:pt x="23351" y="6592"/>
                  </a:lnTo>
                  <a:lnTo>
                    <a:pt x="23310" y="6571"/>
                  </a:lnTo>
                  <a:lnTo>
                    <a:pt x="23247" y="6487"/>
                  </a:lnTo>
                  <a:lnTo>
                    <a:pt x="23247" y="6445"/>
                  </a:lnTo>
                  <a:lnTo>
                    <a:pt x="23226" y="6403"/>
                  </a:lnTo>
                  <a:lnTo>
                    <a:pt x="23226" y="6362"/>
                  </a:lnTo>
                  <a:lnTo>
                    <a:pt x="23289" y="6257"/>
                  </a:lnTo>
                  <a:lnTo>
                    <a:pt x="23351" y="6194"/>
                  </a:lnTo>
                  <a:lnTo>
                    <a:pt x="23414" y="6194"/>
                  </a:lnTo>
                  <a:lnTo>
                    <a:pt x="23561" y="6299"/>
                  </a:lnTo>
                  <a:lnTo>
                    <a:pt x="23644" y="6341"/>
                  </a:lnTo>
                  <a:lnTo>
                    <a:pt x="23707" y="6299"/>
                  </a:lnTo>
                  <a:lnTo>
                    <a:pt x="23749" y="6236"/>
                  </a:lnTo>
                  <a:lnTo>
                    <a:pt x="23854" y="6069"/>
                  </a:lnTo>
                  <a:lnTo>
                    <a:pt x="23958" y="5985"/>
                  </a:lnTo>
                  <a:lnTo>
                    <a:pt x="24042" y="5964"/>
                  </a:lnTo>
                  <a:lnTo>
                    <a:pt x="24063" y="5922"/>
                  </a:lnTo>
                  <a:lnTo>
                    <a:pt x="24167" y="5838"/>
                  </a:lnTo>
                  <a:lnTo>
                    <a:pt x="24272" y="5776"/>
                  </a:lnTo>
                  <a:lnTo>
                    <a:pt x="24335" y="5713"/>
                  </a:lnTo>
                  <a:lnTo>
                    <a:pt x="24335" y="5566"/>
                  </a:lnTo>
                  <a:lnTo>
                    <a:pt x="24272" y="5420"/>
                  </a:lnTo>
                  <a:lnTo>
                    <a:pt x="24188" y="5336"/>
                  </a:lnTo>
                  <a:lnTo>
                    <a:pt x="24167" y="5253"/>
                  </a:lnTo>
                  <a:lnTo>
                    <a:pt x="24021" y="5127"/>
                  </a:lnTo>
                  <a:lnTo>
                    <a:pt x="24021" y="5085"/>
                  </a:lnTo>
                  <a:lnTo>
                    <a:pt x="23958" y="5002"/>
                  </a:lnTo>
                  <a:lnTo>
                    <a:pt x="23854" y="4939"/>
                  </a:lnTo>
                  <a:lnTo>
                    <a:pt x="23812" y="4939"/>
                  </a:lnTo>
                  <a:lnTo>
                    <a:pt x="23728" y="4876"/>
                  </a:lnTo>
                  <a:lnTo>
                    <a:pt x="23623" y="4813"/>
                  </a:lnTo>
                  <a:lnTo>
                    <a:pt x="23498" y="4813"/>
                  </a:lnTo>
                  <a:lnTo>
                    <a:pt x="23331" y="4771"/>
                  </a:lnTo>
                  <a:lnTo>
                    <a:pt x="23184" y="4688"/>
                  </a:lnTo>
                  <a:lnTo>
                    <a:pt x="23038" y="4667"/>
                  </a:lnTo>
                  <a:lnTo>
                    <a:pt x="22975" y="4688"/>
                  </a:lnTo>
                  <a:lnTo>
                    <a:pt x="22828" y="4688"/>
                  </a:lnTo>
                  <a:lnTo>
                    <a:pt x="22682" y="4730"/>
                  </a:lnTo>
                  <a:lnTo>
                    <a:pt x="22619" y="4792"/>
                  </a:lnTo>
                  <a:lnTo>
                    <a:pt x="22515" y="4834"/>
                  </a:lnTo>
                  <a:lnTo>
                    <a:pt x="22410" y="4792"/>
                  </a:lnTo>
                  <a:lnTo>
                    <a:pt x="22389" y="4730"/>
                  </a:lnTo>
                  <a:lnTo>
                    <a:pt x="22347" y="4771"/>
                  </a:lnTo>
                  <a:lnTo>
                    <a:pt x="22305" y="4834"/>
                  </a:lnTo>
                  <a:lnTo>
                    <a:pt x="22347" y="4918"/>
                  </a:lnTo>
                  <a:lnTo>
                    <a:pt x="22347" y="5022"/>
                  </a:lnTo>
                  <a:lnTo>
                    <a:pt x="22284" y="5106"/>
                  </a:lnTo>
                  <a:lnTo>
                    <a:pt x="22242" y="5106"/>
                  </a:lnTo>
                  <a:lnTo>
                    <a:pt x="22242" y="5148"/>
                  </a:lnTo>
                  <a:lnTo>
                    <a:pt x="22263" y="5211"/>
                  </a:lnTo>
                  <a:lnTo>
                    <a:pt x="22242" y="5294"/>
                  </a:lnTo>
                  <a:lnTo>
                    <a:pt x="22138" y="5336"/>
                  </a:lnTo>
                  <a:lnTo>
                    <a:pt x="22033" y="5336"/>
                  </a:lnTo>
                  <a:lnTo>
                    <a:pt x="21970" y="5253"/>
                  </a:lnTo>
                  <a:lnTo>
                    <a:pt x="21970" y="5190"/>
                  </a:lnTo>
                  <a:lnTo>
                    <a:pt x="21929" y="5148"/>
                  </a:lnTo>
                  <a:lnTo>
                    <a:pt x="21866" y="5211"/>
                  </a:lnTo>
                  <a:lnTo>
                    <a:pt x="21866" y="5315"/>
                  </a:lnTo>
                  <a:lnTo>
                    <a:pt x="21887" y="5336"/>
                  </a:lnTo>
                  <a:lnTo>
                    <a:pt x="21845" y="5420"/>
                  </a:lnTo>
                  <a:lnTo>
                    <a:pt x="21824" y="5525"/>
                  </a:lnTo>
                  <a:lnTo>
                    <a:pt x="21782" y="5566"/>
                  </a:lnTo>
                  <a:lnTo>
                    <a:pt x="21782" y="5504"/>
                  </a:lnTo>
                  <a:lnTo>
                    <a:pt x="21824" y="5441"/>
                  </a:lnTo>
                  <a:lnTo>
                    <a:pt x="21782" y="5315"/>
                  </a:lnTo>
                  <a:lnTo>
                    <a:pt x="21740" y="5232"/>
                  </a:lnTo>
                  <a:lnTo>
                    <a:pt x="21761" y="5148"/>
                  </a:lnTo>
                  <a:lnTo>
                    <a:pt x="21761" y="5064"/>
                  </a:lnTo>
                  <a:lnTo>
                    <a:pt x="21719" y="5002"/>
                  </a:lnTo>
                  <a:lnTo>
                    <a:pt x="21719" y="4918"/>
                  </a:lnTo>
                  <a:lnTo>
                    <a:pt x="21657" y="4939"/>
                  </a:lnTo>
                  <a:lnTo>
                    <a:pt x="21636" y="5002"/>
                  </a:lnTo>
                  <a:lnTo>
                    <a:pt x="21552" y="5064"/>
                  </a:lnTo>
                  <a:lnTo>
                    <a:pt x="21552" y="5148"/>
                  </a:lnTo>
                  <a:lnTo>
                    <a:pt x="21531" y="5253"/>
                  </a:lnTo>
                  <a:lnTo>
                    <a:pt x="21364" y="5420"/>
                  </a:lnTo>
                  <a:lnTo>
                    <a:pt x="21301" y="5483"/>
                  </a:lnTo>
                  <a:lnTo>
                    <a:pt x="21217" y="5483"/>
                  </a:lnTo>
                  <a:lnTo>
                    <a:pt x="21154" y="5546"/>
                  </a:lnTo>
                  <a:lnTo>
                    <a:pt x="21050" y="5629"/>
                  </a:lnTo>
                  <a:lnTo>
                    <a:pt x="20945" y="5629"/>
                  </a:lnTo>
                  <a:lnTo>
                    <a:pt x="20841" y="5734"/>
                  </a:lnTo>
                  <a:lnTo>
                    <a:pt x="20694" y="5818"/>
                  </a:lnTo>
                  <a:lnTo>
                    <a:pt x="20422" y="5818"/>
                  </a:lnTo>
                  <a:lnTo>
                    <a:pt x="20422" y="5859"/>
                  </a:lnTo>
                  <a:lnTo>
                    <a:pt x="20359" y="5901"/>
                  </a:lnTo>
                  <a:lnTo>
                    <a:pt x="20255" y="5901"/>
                  </a:lnTo>
                  <a:lnTo>
                    <a:pt x="20171" y="5880"/>
                  </a:lnTo>
                  <a:lnTo>
                    <a:pt x="20087" y="5943"/>
                  </a:lnTo>
                  <a:lnTo>
                    <a:pt x="19711" y="6131"/>
                  </a:lnTo>
                  <a:lnTo>
                    <a:pt x="19522" y="6278"/>
                  </a:lnTo>
                  <a:lnTo>
                    <a:pt x="19502" y="6382"/>
                  </a:lnTo>
                  <a:lnTo>
                    <a:pt x="19439" y="6403"/>
                  </a:lnTo>
                  <a:lnTo>
                    <a:pt x="19229" y="6571"/>
                  </a:lnTo>
                  <a:lnTo>
                    <a:pt x="19125" y="6675"/>
                  </a:lnTo>
                  <a:lnTo>
                    <a:pt x="19104" y="6613"/>
                  </a:lnTo>
                  <a:lnTo>
                    <a:pt x="19083" y="6613"/>
                  </a:lnTo>
                  <a:lnTo>
                    <a:pt x="18978" y="6696"/>
                  </a:lnTo>
                  <a:lnTo>
                    <a:pt x="18895" y="6822"/>
                  </a:lnTo>
                  <a:lnTo>
                    <a:pt x="18790" y="6968"/>
                  </a:lnTo>
                  <a:lnTo>
                    <a:pt x="18769" y="7031"/>
                  </a:lnTo>
                  <a:lnTo>
                    <a:pt x="18727" y="7094"/>
                  </a:lnTo>
                  <a:lnTo>
                    <a:pt x="18706" y="7031"/>
                  </a:lnTo>
                  <a:lnTo>
                    <a:pt x="18748" y="6906"/>
                  </a:lnTo>
                  <a:lnTo>
                    <a:pt x="18748" y="6801"/>
                  </a:lnTo>
                  <a:lnTo>
                    <a:pt x="18748" y="6696"/>
                  </a:lnTo>
                  <a:lnTo>
                    <a:pt x="18853" y="6696"/>
                  </a:lnTo>
                  <a:lnTo>
                    <a:pt x="18895" y="6654"/>
                  </a:lnTo>
                  <a:lnTo>
                    <a:pt x="19020" y="6550"/>
                  </a:lnTo>
                  <a:lnTo>
                    <a:pt x="19104" y="6508"/>
                  </a:lnTo>
                  <a:lnTo>
                    <a:pt x="19209" y="6403"/>
                  </a:lnTo>
                  <a:lnTo>
                    <a:pt x="19355" y="6278"/>
                  </a:lnTo>
                  <a:lnTo>
                    <a:pt x="19418" y="6194"/>
                  </a:lnTo>
                  <a:lnTo>
                    <a:pt x="19522" y="6152"/>
                  </a:lnTo>
                  <a:lnTo>
                    <a:pt x="19627" y="5985"/>
                  </a:lnTo>
                  <a:lnTo>
                    <a:pt x="19669" y="5922"/>
                  </a:lnTo>
                  <a:lnTo>
                    <a:pt x="19648" y="5838"/>
                  </a:lnTo>
                  <a:lnTo>
                    <a:pt x="19669" y="5776"/>
                  </a:lnTo>
                  <a:lnTo>
                    <a:pt x="19690" y="5818"/>
                  </a:lnTo>
                  <a:lnTo>
                    <a:pt x="19753" y="5838"/>
                  </a:lnTo>
                  <a:lnTo>
                    <a:pt x="19836" y="5755"/>
                  </a:lnTo>
                  <a:lnTo>
                    <a:pt x="19941" y="5713"/>
                  </a:lnTo>
                  <a:lnTo>
                    <a:pt x="19941" y="5629"/>
                  </a:lnTo>
                  <a:lnTo>
                    <a:pt x="20004" y="5504"/>
                  </a:lnTo>
                  <a:lnTo>
                    <a:pt x="20066" y="5462"/>
                  </a:lnTo>
                  <a:lnTo>
                    <a:pt x="20150" y="5504"/>
                  </a:lnTo>
                  <a:lnTo>
                    <a:pt x="20213" y="5420"/>
                  </a:lnTo>
                  <a:lnTo>
                    <a:pt x="20297" y="5399"/>
                  </a:lnTo>
                  <a:lnTo>
                    <a:pt x="20318" y="5420"/>
                  </a:lnTo>
                  <a:lnTo>
                    <a:pt x="20401" y="5420"/>
                  </a:lnTo>
                  <a:lnTo>
                    <a:pt x="20715" y="5127"/>
                  </a:lnTo>
                  <a:lnTo>
                    <a:pt x="20778" y="5022"/>
                  </a:lnTo>
                  <a:lnTo>
                    <a:pt x="20799" y="4897"/>
                  </a:lnTo>
                  <a:lnTo>
                    <a:pt x="20882" y="4709"/>
                  </a:lnTo>
                  <a:lnTo>
                    <a:pt x="20987" y="4583"/>
                  </a:lnTo>
                  <a:lnTo>
                    <a:pt x="20987" y="4458"/>
                  </a:lnTo>
                  <a:lnTo>
                    <a:pt x="20987" y="4269"/>
                  </a:lnTo>
                  <a:lnTo>
                    <a:pt x="20945" y="4165"/>
                  </a:lnTo>
                  <a:lnTo>
                    <a:pt x="20882" y="4144"/>
                  </a:lnTo>
                  <a:lnTo>
                    <a:pt x="20736" y="4165"/>
                  </a:lnTo>
                  <a:lnTo>
                    <a:pt x="20590" y="4165"/>
                  </a:lnTo>
                  <a:lnTo>
                    <a:pt x="20464" y="4102"/>
                  </a:lnTo>
                  <a:lnTo>
                    <a:pt x="20318" y="4102"/>
                  </a:lnTo>
                  <a:lnTo>
                    <a:pt x="20255" y="4165"/>
                  </a:lnTo>
                  <a:lnTo>
                    <a:pt x="20213" y="4248"/>
                  </a:lnTo>
                  <a:lnTo>
                    <a:pt x="20255" y="4290"/>
                  </a:lnTo>
                  <a:lnTo>
                    <a:pt x="20213" y="4353"/>
                  </a:lnTo>
                  <a:lnTo>
                    <a:pt x="20213" y="4499"/>
                  </a:lnTo>
                  <a:lnTo>
                    <a:pt x="20171" y="4646"/>
                  </a:lnTo>
                  <a:lnTo>
                    <a:pt x="20066" y="4792"/>
                  </a:lnTo>
                  <a:lnTo>
                    <a:pt x="20004" y="4730"/>
                  </a:lnTo>
                  <a:lnTo>
                    <a:pt x="19941" y="4709"/>
                  </a:lnTo>
                  <a:lnTo>
                    <a:pt x="19899" y="4709"/>
                  </a:lnTo>
                  <a:lnTo>
                    <a:pt x="19857" y="4771"/>
                  </a:lnTo>
                  <a:lnTo>
                    <a:pt x="19794" y="4792"/>
                  </a:lnTo>
                  <a:lnTo>
                    <a:pt x="19732" y="4730"/>
                  </a:lnTo>
                  <a:lnTo>
                    <a:pt x="19669" y="4730"/>
                  </a:lnTo>
                  <a:cubicBezTo>
                    <a:pt x="19669" y="4730"/>
                    <a:pt x="19481" y="4688"/>
                    <a:pt x="19481" y="4646"/>
                  </a:cubicBezTo>
                  <a:lnTo>
                    <a:pt x="19271" y="4646"/>
                  </a:lnTo>
                  <a:lnTo>
                    <a:pt x="19167" y="4709"/>
                  </a:lnTo>
                  <a:lnTo>
                    <a:pt x="19020" y="4730"/>
                  </a:lnTo>
                  <a:lnTo>
                    <a:pt x="18895" y="4792"/>
                  </a:lnTo>
                  <a:lnTo>
                    <a:pt x="18832" y="4750"/>
                  </a:lnTo>
                  <a:lnTo>
                    <a:pt x="18832" y="4709"/>
                  </a:lnTo>
                  <a:lnTo>
                    <a:pt x="18853" y="4625"/>
                  </a:lnTo>
                  <a:lnTo>
                    <a:pt x="18853" y="4541"/>
                  </a:lnTo>
                  <a:lnTo>
                    <a:pt x="18895" y="4478"/>
                  </a:lnTo>
                  <a:lnTo>
                    <a:pt x="18916" y="4478"/>
                  </a:lnTo>
                  <a:lnTo>
                    <a:pt x="18957" y="4499"/>
                  </a:lnTo>
                  <a:lnTo>
                    <a:pt x="19020" y="4499"/>
                  </a:lnTo>
                  <a:lnTo>
                    <a:pt x="19146" y="4437"/>
                  </a:lnTo>
                  <a:lnTo>
                    <a:pt x="19439" y="4416"/>
                  </a:lnTo>
                  <a:lnTo>
                    <a:pt x="19481" y="4395"/>
                  </a:lnTo>
                  <a:lnTo>
                    <a:pt x="19543" y="4290"/>
                  </a:lnTo>
                  <a:lnTo>
                    <a:pt x="19564" y="4206"/>
                  </a:lnTo>
                  <a:lnTo>
                    <a:pt x="19648" y="4165"/>
                  </a:lnTo>
                  <a:lnTo>
                    <a:pt x="19669" y="4102"/>
                  </a:lnTo>
                  <a:lnTo>
                    <a:pt x="19627" y="4060"/>
                  </a:lnTo>
                  <a:lnTo>
                    <a:pt x="19627" y="3997"/>
                  </a:lnTo>
                  <a:lnTo>
                    <a:pt x="19313" y="3997"/>
                  </a:lnTo>
                  <a:lnTo>
                    <a:pt x="19125" y="3955"/>
                  </a:lnTo>
                  <a:lnTo>
                    <a:pt x="19020" y="3893"/>
                  </a:lnTo>
                  <a:lnTo>
                    <a:pt x="18937" y="3872"/>
                  </a:lnTo>
                  <a:lnTo>
                    <a:pt x="18685" y="3893"/>
                  </a:lnTo>
                  <a:lnTo>
                    <a:pt x="18560" y="3872"/>
                  </a:lnTo>
                  <a:lnTo>
                    <a:pt x="18455" y="3830"/>
                  </a:lnTo>
                  <a:lnTo>
                    <a:pt x="18288" y="3830"/>
                  </a:lnTo>
                  <a:lnTo>
                    <a:pt x="18162" y="3851"/>
                  </a:lnTo>
                  <a:lnTo>
                    <a:pt x="18100" y="3830"/>
                  </a:lnTo>
                  <a:lnTo>
                    <a:pt x="17995" y="3788"/>
                  </a:lnTo>
                  <a:lnTo>
                    <a:pt x="17932" y="3788"/>
                  </a:lnTo>
                  <a:lnTo>
                    <a:pt x="17849" y="3893"/>
                  </a:lnTo>
                  <a:lnTo>
                    <a:pt x="17849" y="3976"/>
                  </a:lnTo>
                  <a:lnTo>
                    <a:pt x="17765" y="4039"/>
                  </a:lnTo>
                  <a:lnTo>
                    <a:pt x="17744" y="4039"/>
                  </a:lnTo>
                  <a:lnTo>
                    <a:pt x="17765" y="3955"/>
                  </a:lnTo>
                  <a:lnTo>
                    <a:pt x="17765" y="3934"/>
                  </a:lnTo>
                  <a:lnTo>
                    <a:pt x="17681" y="3934"/>
                  </a:lnTo>
                  <a:lnTo>
                    <a:pt x="17451" y="3997"/>
                  </a:lnTo>
                  <a:lnTo>
                    <a:pt x="17305" y="4060"/>
                  </a:lnTo>
                  <a:lnTo>
                    <a:pt x="17221" y="4144"/>
                  </a:lnTo>
                  <a:lnTo>
                    <a:pt x="17158" y="4186"/>
                  </a:lnTo>
                  <a:lnTo>
                    <a:pt x="17053" y="4186"/>
                  </a:lnTo>
                  <a:lnTo>
                    <a:pt x="16949" y="4206"/>
                  </a:lnTo>
                  <a:lnTo>
                    <a:pt x="16886" y="4269"/>
                  </a:lnTo>
                  <a:lnTo>
                    <a:pt x="16781" y="4290"/>
                  </a:lnTo>
                  <a:lnTo>
                    <a:pt x="16698" y="4374"/>
                  </a:lnTo>
                  <a:lnTo>
                    <a:pt x="16698" y="4458"/>
                  </a:lnTo>
                  <a:lnTo>
                    <a:pt x="16635" y="4520"/>
                  </a:lnTo>
                  <a:lnTo>
                    <a:pt x="16593" y="4520"/>
                  </a:lnTo>
                  <a:lnTo>
                    <a:pt x="16530" y="4458"/>
                  </a:lnTo>
                  <a:lnTo>
                    <a:pt x="16530" y="4374"/>
                  </a:lnTo>
                  <a:lnTo>
                    <a:pt x="16509" y="4290"/>
                  </a:lnTo>
                  <a:lnTo>
                    <a:pt x="16468" y="4248"/>
                  </a:lnTo>
                  <a:lnTo>
                    <a:pt x="16468" y="4165"/>
                  </a:lnTo>
                  <a:lnTo>
                    <a:pt x="16509" y="4081"/>
                  </a:lnTo>
                  <a:lnTo>
                    <a:pt x="16593" y="4081"/>
                  </a:lnTo>
                  <a:lnTo>
                    <a:pt x="16698" y="4039"/>
                  </a:lnTo>
                  <a:lnTo>
                    <a:pt x="16802" y="4039"/>
                  </a:lnTo>
                  <a:lnTo>
                    <a:pt x="16886" y="3997"/>
                  </a:lnTo>
                  <a:lnTo>
                    <a:pt x="16928" y="3955"/>
                  </a:lnTo>
                  <a:lnTo>
                    <a:pt x="17012" y="3934"/>
                  </a:lnTo>
                  <a:lnTo>
                    <a:pt x="17158" y="3893"/>
                  </a:lnTo>
                  <a:lnTo>
                    <a:pt x="17263" y="3851"/>
                  </a:lnTo>
                  <a:lnTo>
                    <a:pt x="17346" y="3788"/>
                  </a:lnTo>
                  <a:lnTo>
                    <a:pt x="17472" y="3788"/>
                  </a:lnTo>
                  <a:lnTo>
                    <a:pt x="17556" y="3746"/>
                  </a:lnTo>
                  <a:lnTo>
                    <a:pt x="17577" y="3662"/>
                  </a:lnTo>
                  <a:lnTo>
                    <a:pt x="17556" y="3621"/>
                  </a:lnTo>
                  <a:lnTo>
                    <a:pt x="17514" y="3558"/>
                  </a:lnTo>
                  <a:lnTo>
                    <a:pt x="17346" y="3558"/>
                  </a:lnTo>
                  <a:lnTo>
                    <a:pt x="17346" y="3516"/>
                  </a:lnTo>
                  <a:lnTo>
                    <a:pt x="17430" y="3516"/>
                  </a:lnTo>
                  <a:lnTo>
                    <a:pt x="17451" y="3537"/>
                  </a:lnTo>
                  <a:lnTo>
                    <a:pt x="17535" y="3537"/>
                  </a:lnTo>
                  <a:lnTo>
                    <a:pt x="17577" y="3558"/>
                  </a:lnTo>
                  <a:lnTo>
                    <a:pt x="17618" y="3662"/>
                  </a:lnTo>
                  <a:lnTo>
                    <a:pt x="17639" y="3662"/>
                  </a:lnTo>
                  <a:lnTo>
                    <a:pt x="17660" y="3641"/>
                  </a:lnTo>
                  <a:lnTo>
                    <a:pt x="17765" y="3579"/>
                  </a:lnTo>
                  <a:lnTo>
                    <a:pt x="17890" y="3621"/>
                  </a:lnTo>
                  <a:lnTo>
                    <a:pt x="17974" y="3579"/>
                  </a:lnTo>
                  <a:lnTo>
                    <a:pt x="18058" y="3537"/>
                  </a:lnTo>
                  <a:lnTo>
                    <a:pt x="18141" y="3516"/>
                  </a:lnTo>
                  <a:lnTo>
                    <a:pt x="18246" y="3537"/>
                  </a:lnTo>
                  <a:lnTo>
                    <a:pt x="18351" y="3537"/>
                  </a:lnTo>
                  <a:lnTo>
                    <a:pt x="18455" y="3516"/>
                  </a:lnTo>
                  <a:lnTo>
                    <a:pt x="18518" y="3537"/>
                  </a:lnTo>
                  <a:lnTo>
                    <a:pt x="18602" y="3579"/>
                  </a:lnTo>
                  <a:lnTo>
                    <a:pt x="18769" y="3579"/>
                  </a:lnTo>
                  <a:lnTo>
                    <a:pt x="18790" y="3621"/>
                  </a:lnTo>
                  <a:lnTo>
                    <a:pt x="18832" y="3621"/>
                  </a:lnTo>
                  <a:lnTo>
                    <a:pt x="18978" y="3725"/>
                  </a:lnTo>
                  <a:lnTo>
                    <a:pt x="19041" y="3746"/>
                  </a:lnTo>
                  <a:lnTo>
                    <a:pt x="19146" y="3725"/>
                  </a:lnTo>
                  <a:lnTo>
                    <a:pt x="19209" y="3662"/>
                  </a:lnTo>
                  <a:lnTo>
                    <a:pt x="19292" y="3662"/>
                  </a:lnTo>
                  <a:lnTo>
                    <a:pt x="19355" y="3683"/>
                  </a:lnTo>
                  <a:lnTo>
                    <a:pt x="19439" y="3683"/>
                  </a:lnTo>
                  <a:lnTo>
                    <a:pt x="19502" y="3725"/>
                  </a:lnTo>
                  <a:lnTo>
                    <a:pt x="19564" y="3725"/>
                  </a:lnTo>
                  <a:lnTo>
                    <a:pt x="19732" y="3662"/>
                  </a:lnTo>
                  <a:lnTo>
                    <a:pt x="19815" y="3621"/>
                  </a:lnTo>
                  <a:lnTo>
                    <a:pt x="19920" y="3621"/>
                  </a:lnTo>
                  <a:lnTo>
                    <a:pt x="19983" y="3662"/>
                  </a:lnTo>
                  <a:lnTo>
                    <a:pt x="20046" y="3662"/>
                  </a:lnTo>
                  <a:lnTo>
                    <a:pt x="20129" y="3621"/>
                  </a:lnTo>
                  <a:lnTo>
                    <a:pt x="20234" y="3641"/>
                  </a:lnTo>
                  <a:lnTo>
                    <a:pt x="20338" y="3641"/>
                  </a:lnTo>
                  <a:lnTo>
                    <a:pt x="20338" y="3579"/>
                  </a:lnTo>
                  <a:lnTo>
                    <a:pt x="20276" y="3558"/>
                  </a:lnTo>
                  <a:lnTo>
                    <a:pt x="20276" y="3516"/>
                  </a:lnTo>
                  <a:lnTo>
                    <a:pt x="20297" y="3474"/>
                  </a:lnTo>
                  <a:lnTo>
                    <a:pt x="20359" y="3537"/>
                  </a:lnTo>
                  <a:lnTo>
                    <a:pt x="20401" y="3579"/>
                  </a:lnTo>
                  <a:lnTo>
                    <a:pt x="20485" y="3579"/>
                  </a:lnTo>
                  <a:lnTo>
                    <a:pt x="20548" y="3558"/>
                  </a:lnTo>
                  <a:lnTo>
                    <a:pt x="20694" y="3558"/>
                  </a:lnTo>
                  <a:lnTo>
                    <a:pt x="20903" y="3474"/>
                  </a:lnTo>
                  <a:lnTo>
                    <a:pt x="21008" y="3432"/>
                  </a:lnTo>
                  <a:lnTo>
                    <a:pt x="21029" y="3369"/>
                  </a:lnTo>
                  <a:lnTo>
                    <a:pt x="21029" y="3328"/>
                  </a:lnTo>
                  <a:lnTo>
                    <a:pt x="21092" y="3307"/>
                  </a:lnTo>
                  <a:lnTo>
                    <a:pt x="21134" y="3328"/>
                  </a:lnTo>
                  <a:lnTo>
                    <a:pt x="21217" y="3307"/>
                  </a:lnTo>
                  <a:lnTo>
                    <a:pt x="21322" y="3223"/>
                  </a:lnTo>
                  <a:lnTo>
                    <a:pt x="21406" y="3202"/>
                  </a:lnTo>
                  <a:lnTo>
                    <a:pt x="21406" y="3118"/>
                  </a:lnTo>
                  <a:lnTo>
                    <a:pt x="21426" y="3056"/>
                  </a:lnTo>
                  <a:lnTo>
                    <a:pt x="21489" y="3035"/>
                  </a:lnTo>
                  <a:lnTo>
                    <a:pt x="21489" y="2930"/>
                  </a:lnTo>
                  <a:lnTo>
                    <a:pt x="21447" y="2888"/>
                  </a:lnTo>
                  <a:lnTo>
                    <a:pt x="21343" y="2805"/>
                  </a:lnTo>
                  <a:lnTo>
                    <a:pt x="21217" y="2742"/>
                  </a:lnTo>
                  <a:lnTo>
                    <a:pt x="21113" y="2637"/>
                  </a:lnTo>
                  <a:lnTo>
                    <a:pt x="21092" y="2574"/>
                  </a:lnTo>
                  <a:lnTo>
                    <a:pt x="21029" y="2512"/>
                  </a:lnTo>
                  <a:lnTo>
                    <a:pt x="20882" y="2491"/>
                  </a:lnTo>
                  <a:lnTo>
                    <a:pt x="20799" y="2407"/>
                  </a:lnTo>
                  <a:lnTo>
                    <a:pt x="20778" y="2323"/>
                  </a:lnTo>
                  <a:lnTo>
                    <a:pt x="20715" y="2302"/>
                  </a:lnTo>
                  <a:lnTo>
                    <a:pt x="20694" y="2323"/>
                  </a:lnTo>
                  <a:lnTo>
                    <a:pt x="20610" y="2365"/>
                  </a:lnTo>
                  <a:lnTo>
                    <a:pt x="20569" y="2323"/>
                  </a:lnTo>
                  <a:lnTo>
                    <a:pt x="20548" y="2261"/>
                  </a:lnTo>
                  <a:lnTo>
                    <a:pt x="20485" y="2198"/>
                  </a:lnTo>
                  <a:lnTo>
                    <a:pt x="20255" y="2198"/>
                  </a:lnTo>
                  <a:lnTo>
                    <a:pt x="20171" y="2219"/>
                  </a:lnTo>
                  <a:lnTo>
                    <a:pt x="20171" y="2302"/>
                  </a:lnTo>
                  <a:lnTo>
                    <a:pt x="20171" y="2365"/>
                  </a:lnTo>
                  <a:lnTo>
                    <a:pt x="20129" y="2302"/>
                  </a:lnTo>
                  <a:lnTo>
                    <a:pt x="20066" y="2302"/>
                  </a:lnTo>
                  <a:lnTo>
                    <a:pt x="19920" y="2386"/>
                  </a:lnTo>
                  <a:lnTo>
                    <a:pt x="19836" y="2407"/>
                  </a:lnTo>
                  <a:lnTo>
                    <a:pt x="19711" y="2365"/>
                  </a:lnTo>
                  <a:lnTo>
                    <a:pt x="19606" y="2365"/>
                  </a:lnTo>
                  <a:lnTo>
                    <a:pt x="19522" y="2323"/>
                  </a:lnTo>
                  <a:lnTo>
                    <a:pt x="19460" y="2261"/>
                  </a:lnTo>
                  <a:lnTo>
                    <a:pt x="19460" y="2177"/>
                  </a:lnTo>
                  <a:lnTo>
                    <a:pt x="19522" y="2177"/>
                  </a:lnTo>
                  <a:lnTo>
                    <a:pt x="19564" y="2219"/>
                  </a:lnTo>
                  <a:lnTo>
                    <a:pt x="19669" y="2261"/>
                  </a:lnTo>
                  <a:lnTo>
                    <a:pt x="19711" y="2219"/>
                  </a:lnTo>
                  <a:lnTo>
                    <a:pt x="19711" y="2177"/>
                  </a:lnTo>
                  <a:lnTo>
                    <a:pt x="19606" y="2093"/>
                  </a:lnTo>
                  <a:lnTo>
                    <a:pt x="19606" y="2009"/>
                  </a:lnTo>
                  <a:lnTo>
                    <a:pt x="19627" y="1989"/>
                  </a:lnTo>
                  <a:lnTo>
                    <a:pt x="19669" y="2072"/>
                  </a:lnTo>
                  <a:lnTo>
                    <a:pt x="19774" y="2114"/>
                  </a:lnTo>
                  <a:lnTo>
                    <a:pt x="19857" y="2156"/>
                  </a:lnTo>
                  <a:lnTo>
                    <a:pt x="20025" y="2093"/>
                  </a:lnTo>
                  <a:lnTo>
                    <a:pt x="20171" y="1968"/>
                  </a:lnTo>
                  <a:lnTo>
                    <a:pt x="20171" y="1884"/>
                  </a:lnTo>
                  <a:lnTo>
                    <a:pt x="20150" y="1842"/>
                  </a:lnTo>
                  <a:lnTo>
                    <a:pt x="20087" y="1800"/>
                  </a:lnTo>
                  <a:lnTo>
                    <a:pt x="20087" y="1758"/>
                  </a:lnTo>
                  <a:lnTo>
                    <a:pt x="20150" y="1696"/>
                  </a:lnTo>
                  <a:lnTo>
                    <a:pt x="20150" y="1675"/>
                  </a:lnTo>
                  <a:lnTo>
                    <a:pt x="20046" y="1591"/>
                  </a:lnTo>
                  <a:lnTo>
                    <a:pt x="19962" y="1486"/>
                  </a:lnTo>
                  <a:lnTo>
                    <a:pt x="19920" y="1465"/>
                  </a:lnTo>
                  <a:lnTo>
                    <a:pt x="19857" y="1486"/>
                  </a:lnTo>
                  <a:lnTo>
                    <a:pt x="19774" y="1570"/>
                  </a:lnTo>
                  <a:lnTo>
                    <a:pt x="19627" y="1654"/>
                  </a:lnTo>
                  <a:lnTo>
                    <a:pt x="19439" y="1654"/>
                  </a:lnTo>
                  <a:lnTo>
                    <a:pt x="19334" y="1737"/>
                  </a:lnTo>
                  <a:lnTo>
                    <a:pt x="19292" y="1737"/>
                  </a:lnTo>
                  <a:lnTo>
                    <a:pt x="19229" y="1675"/>
                  </a:lnTo>
                  <a:lnTo>
                    <a:pt x="19188" y="1654"/>
                  </a:lnTo>
                  <a:lnTo>
                    <a:pt x="19104" y="1675"/>
                  </a:lnTo>
                  <a:lnTo>
                    <a:pt x="19020" y="1696"/>
                  </a:lnTo>
                  <a:lnTo>
                    <a:pt x="18937" y="1675"/>
                  </a:lnTo>
                  <a:lnTo>
                    <a:pt x="18874" y="1633"/>
                  </a:lnTo>
                  <a:lnTo>
                    <a:pt x="18769" y="1591"/>
                  </a:lnTo>
                  <a:lnTo>
                    <a:pt x="18685" y="1549"/>
                  </a:lnTo>
                  <a:lnTo>
                    <a:pt x="18581" y="1528"/>
                  </a:lnTo>
                  <a:lnTo>
                    <a:pt x="18476" y="1445"/>
                  </a:lnTo>
                  <a:lnTo>
                    <a:pt x="18309" y="1424"/>
                  </a:lnTo>
                  <a:lnTo>
                    <a:pt x="18100" y="1445"/>
                  </a:lnTo>
                  <a:lnTo>
                    <a:pt x="17995" y="1465"/>
                  </a:lnTo>
                  <a:lnTo>
                    <a:pt x="17849" y="1528"/>
                  </a:lnTo>
                  <a:lnTo>
                    <a:pt x="17723" y="1549"/>
                  </a:lnTo>
                  <a:lnTo>
                    <a:pt x="17577" y="1570"/>
                  </a:lnTo>
                  <a:lnTo>
                    <a:pt x="17472" y="1549"/>
                  </a:lnTo>
                  <a:lnTo>
                    <a:pt x="17346" y="1570"/>
                  </a:lnTo>
                  <a:lnTo>
                    <a:pt x="17325" y="1591"/>
                  </a:lnTo>
                  <a:lnTo>
                    <a:pt x="17346" y="1737"/>
                  </a:lnTo>
                  <a:lnTo>
                    <a:pt x="17346" y="1800"/>
                  </a:lnTo>
                  <a:lnTo>
                    <a:pt x="17305" y="1800"/>
                  </a:lnTo>
                  <a:lnTo>
                    <a:pt x="17242" y="1779"/>
                  </a:lnTo>
                  <a:lnTo>
                    <a:pt x="17158" y="1654"/>
                  </a:lnTo>
                  <a:lnTo>
                    <a:pt x="17137" y="1570"/>
                  </a:lnTo>
                  <a:lnTo>
                    <a:pt x="17095" y="1549"/>
                  </a:lnTo>
                  <a:lnTo>
                    <a:pt x="17012" y="1570"/>
                  </a:lnTo>
                  <a:lnTo>
                    <a:pt x="16698" y="1570"/>
                  </a:lnTo>
                  <a:cubicBezTo>
                    <a:pt x="16698" y="1570"/>
                    <a:pt x="16593" y="1633"/>
                    <a:pt x="16572" y="1633"/>
                  </a:cubicBezTo>
                  <a:lnTo>
                    <a:pt x="16489" y="1737"/>
                  </a:lnTo>
                  <a:lnTo>
                    <a:pt x="16426" y="1884"/>
                  </a:lnTo>
                  <a:lnTo>
                    <a:pt x="16384" y="1968"/>
                  </a:lnTo>
                  <a:lnTo>
                    <a:pt x="16363" y="1968"/>
                  </a:lnTo>
                  <a:lnTo>
                    <a:pt x="16363" y="1905"/>
                  </a:lnTo>
                  <a:lnTo>
                    <a:pt x="16405" y="1800"/>
                  </a:lnTo>
                  <a:lnTo>
                    <a:pt x="16426" y="1737"/>
                  </a:lnTo>
                  <a:lnTo>
                    <a:pt x="16405" y="1696"/>
                  </a:lnTo>
                  <a:lnTo>
                    <a:pt x="16321" y="1737"/>
                  </a:lnTo>
                  <a:lnTo>
                    <a:pt x="16196" y="1737"/>
                  </a:lnTo>
                  <a:lnTo>
                    <a:pt x="16154" y="1779"/>
                  </a:lnTo>
                  <a:lnTo>
                    <a:pt x="16154" y="1842"/>
                  </a:lnTo>
                  <a:lnTo>
                    <a:pt x="16112" y="1884"/>
                  </a:lnTo>
                  <a:lnTo>
                    <a:pt x="16112" y="1989"/>
                  </a:lnTo>
                  <a:lnTo>
                    <a:pt x="16049" y="2009"/>
                  </a:lnTo>
                  <a:lnTo>
                    <a:pt x="16007" y="1968"/>
                  </a:lnTo>
                  <a:lnTo>
                    <a:pt x="16007" y="1905"/>
                  </a:lnTo>
                  <a:lnTo>
                    <a:pt x="16070" y="1842"/>
                  </a:lnTo>
                  <a:lnTo>
                    <a:pt x="16070" y="1675"/>
                  </a:lnTo>
                  <a:lnTo>
                    <a:pt x="16091" y="1591"/>
                  </a:lnTo>
                  <a:lnTo>
                    <a:pt x="16300" y="1465"/>
                  </a:lnTo>
                  <a:lnTo>
                    <a:pt x="16426" y="1382"/>
                  </a:lnTo>
                  <a:lnTo>
                    <a:pt x="16593" y="1382"/>
                  </a:lnTo>
                  <a:lnTo>
                    <a:pt x="16719" y="1424"/>
                  </a:lnTo>
                  <a:lnTo>
                    <a:pt x="16823" y="1424"/>
                  </a:lnTo>
                  <a:lnTo>
                    <a:pt x="16844" y="1382"/>
                  </a:lnTo>
                  <a:lnTo>
                    <a:pt x="17116" y="1382"/>
                  </a:lnTo>
                  <a:lnTo>
                    <a:pt x="17200" y="1340"/>
                  </a:lnTo>
                  <a:lnTo>
                    <a:pt x="17221" y="1256"/>
                  </a:lnTo>
                  <a:lnTo>
                    <a:pt x="17158" y="1256"/>
                  </a:lnTo>
                  <a:lnTo>
                    <a:pt x="17095" y="1173"/>
                  </a:lnTo>
                  <a:lnTo>
                    <a:pt x="17095" y="1068"/>
                  </a:lnTo>
                  <a:lnTo>
                    <a:pt x="17200" y="1005"/>
                  </a:lnTo>
                  <a:lnTo>
                    <a:pt x="17263" y="963"/>
                  </a:lnTo>
                  <a:lnTo>
                    <a:pt x="17346" y="963"/>
                  </a:lnTo>
                  <a:lnTo>
                    <a:pt x="17367" y="1026"/>
                  </a:lnTo>
                  <a:lnTo>
                    <a:pt x="17346" y="1068"/>
                  </a:lnTo>
                  <a:lnTo>
                    <a:pt x="17305" y="1068"/>
                  </a:lnTo>
                  <a:lnTo>
                    <a:pt x="17346" y="1152"/>
                  </a:lnTo>
                  <a:lnTo>
                    <a:pt x="17346" y="1256"/>
                  </a:lnTo>
                  <a:lnTo>
                    <a:pt x="17409" y="1340"/>
                  </a:lnTo>
                  <a:lnTo>
                    <a:pt x="17556" y="1340"/>
                  </a:lnTo>
                  <a:lnTo>
                    <a:pt x="17681" y="1277"/>
                  </a:lnTo>
                  <a:lnTo>
                    <a:pt x="17765" y="1277"/>
                  </a:lnTo>
                  <a:lnTo>
                    <a:pt x="17869" y="1319"/>
                  </a:lnTo>
                  <a:lnTo>
                    <a:pt x="17953" y="1277"/>
                  </a:lnTo>
                  <a:lnTo>
                    <a:pt x="18141" y="1214"/>
                  </a:lnTo>
                  <a:lnTo>
                    <a:pt x="18267" y="1214"/>
                  </a:lnTo>
                  <a:lnTo>
                    <a:pt x="18309" y="1256"/>
                  </a:lnTo>
                  <a:lnTo>
                    <a:pt x="18393" y="1256"/>
                  </a:lnTo>
                  <a:lnTo>
                    <a:pt x="18455" y="1214"/>
                  </a:lnTo>
                  <a:lnTo>
                    <a:pt x="18581" y="1214"/>
                  </a:lnTo>
                  <a:lnTo>
                    <a:pt x="18685" y="1256"/>
                  </a:lnTo>
                  <a:lnTo>
                    <a:pt x="18769" y="1256"/>
                  </a:lnTo>
                  <a:lnTo>
                    <a:pt x="18853" y="1277"/>
                  </a:lnTo>
                  <a:lnTo>
                    <a:pt x="19083" y="1382"/>
                  </a:lnTo>
                  <a:lnTo>
                    <a:pt x="19209" y="1382"/>
                  </a:lnTo>
                  <a:lnTo>
                    <a:pt x="19313" y="1361"/>
                  </a:lnTo>
                  <a:lnTo>
                    <a:pt x="19439" y="1361"/>
                  </a:lnTo>
                  <a:lnTo>
                    <a:pt x="19481" y="1277"/>
                  </a:lnTo>
                  <a:lnTo>
                    <a:pt x="19564" y="1235"/>
                  </a:lnTo>
                  <a:lnTo>
                    <a:pt x="19669" y="1256"/>
                  </a:lnTo>
                  <a:lnTo>
                    <a:pt x="19774" y="1256"/>
                  </a:lnTo>
                  <a:lnTo>
                    <a:pt x="19836" y="1173"/>
                  </a:lnTo>
                  <a:lnTo>
                    <a:pt x="19836" y="1131"/>
                  </a:lnTo>
                  <a:lnTo>
                    <a:pt x="19669" y="1026"/>
                  </a:lnTo>
                  <a:lnTo>
                    <a:pt x="19585" y="963"/>
                  </a:lnTo>
                  <a:lnTo>
                    <a:pt x="19543" y="859"/>
                  </a:lnTo>
                  <a:lnTo>
                    <a:pt x="19439" y="796"/>
                  </a:lnTo>
                  <a:lnTo>
                    <a:pt x="19250" y="733"/>
                  </a:lnTo>
                  <a:lnTo>
                    <a:pt x="19167" y="649"/>
                  </a:lnTo>
                  <a:lnTo>
                    <a:pt x="19062" y="628"/>
                  </a:lnTo>
                  <a:lnTo>
                    <a:pt x="18957" y="649"/>
                  </a:lnTo>
                  <a:lnTo>
                    <a:pt x="18916" y="608"/>
                  </a:lnTo>
                  <a:lnTo>
                    <a:pt x="18853" y="545"/>
                  </a:lnTo>
                  <a:lnTo>
                    <a:pt x="18727" y="587"/>
                  </a:lnTo>
                  <a:lnTo>
                    <a:pt x="18685" y="524"/>
                  </a:lnTo>
                  <a:lnTo>
                    <a:pt x="18455" y="503"/>
                  </a:lnTo>
                  <a:lnTo>
                    <a:pt x="18309" y="398"/>
                  </a:lnTo>
                  <a:lnTo>
                    <a:pt x="18246" y="398"/>
                  </a:lnTo>
                  <a:lnTo>
                    <a:pt x="18058" y="294"/>
                  </a:lnTo>
                  <a:lnTo>
                    <a:pt x="17995" y="294"/>
                  </a:lnTo>
                  <a:lnTo>
                    <a:pt x="17995" y="315"/>
                  </a:lnTo>
                  <a:lnTo>
                    <a:pt x="17932" y="336"/>
                  </a:lnTo>
                  <a:lnTo>
                    <a:pt x="17765" y="231"/>
                  </a:lnTo>
                  <a:lnTo>
                    <a:pt x="17744" y="168"/>
                  </a:lnTo>
                  <a:lnTo>
                    <a:pt x="17681" y="105"/>
                  </a:lnTo>
                  <a:lnTo>
                    <a:pt x="17597" y="126"/>
                  </a:lnTo>
                  <a:lnTo>
                    <a:pt x="17535" y="126"/>
                  </a:lnTo>
                  <a:lnTo>
                    <a:pt x="17472" y="84"/>
                  </a:lnTo>
                  <a:lnTo>
                    <a:pt x="17263" y="84"/>
                  </a:lnTo>
                  <a:lnTo>
                    <a:pt x="17158" y="22"/>
                  </a:lnTo>
                  <a:lnTo>
                    <a:pt x="17074" y="84"/>
                  </a:lnTo>
                  <a:lnTo>
                    <a:pt x="17033" y="84"/>
                  </a:lnTo>
                  <a:lnTo>
                    <a:pt x="17012" y="64"/>
                  </a:lnTo>
                  <a:lnTo>
                    <a:pt x="16928" y="1"/>
                  </a:lnTo>
                  <a:lnTo>
                    <a:pt x="16740" y="22"/>
                  </a:lnTo>
                  <a:lnTo>
                    <a:pt x="1661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grpSp>
          <p:nvGrpSpPr>
            <p:cNvPr id="903" name="Google Shape;903;p27"/>
            <p:cNvGrpSpPr/>
            <p:nvPr/>
          </p:nvGrpSpPr>
          <p:grpSpPr>
            <a:xfrm>
              <a:off x="-4104557" y="2571755"/>
              <a:ext cx="1062270" cy="941580"/>
              <a:chOff x="1922950" y="1410350"/>
              <a:chExt cx="1252825" cy="1162875"/>
            </a:xfrm>
          </p:grpSpPr>
          <p:sp>
            <p:nvSpPr>
              <p:cNvPr id="904" name="Google Shape;904;p27"/>
              <p:cNvSpPr/>
              <p:nvPr/>
            </p:nvSpPr>
            <p:spPr>
              <a:xfrm>
                <a:off x="1988325" y="2333100"/>
                <a:ext cx="52325" cy="65925"/>
              </a:xfrm>
              <a:custGeom>
                <a:avLst/>
                <a:gdLst/>
                <a:ahLst/>
                <a:cxnLst/>
                <a:rect l="l" t="t" r="r" b="b"/>
                <a:pathLst>
                  <a:path w="2093" h="2637" extrusionOk="0">
                    <a:moveTo>
                      <a:pt x="210" y="0"/>
                    </a:moveTo>
                    <a:lnTo>
                      <a:pt x="189" y="63"/>
                    </a:lnTo>
                    <a:lnTo>
                      <a:pt x="1" y="21"/>
                    </a:lnTo>
                    <a:lnTo>
                      <a:pt x="63" y="188"/>
                    </a:lnTo>
                    <a:lnTo>
                      <a:pt x="105" y="209"/>
                    </a:lnTo>
                    <a:lnTo>
                      <a:pt x="168" y="335"/>
                    </a:lnTo>
                    <a:lnTo>
                      <a:pt x="440" y="377"/>
                    </a:lnTo>
                    <a:lnTo>
                      <a:pt x="314" y="439"/>
                    </a:lnTo>
                    <a:lnTo>
                      <a:pt x="189" y="439"/>
                    </a:lnTo>
                    <a:lnTo>
                      <a:pt x="105" y="544"/>
                    </a:lnTo>
                    <a:lnTo>
                      <a:pt x="168" y="607"/>
                    </a:lnTo>
                    <a:lnTo>
                      <a:pt x="105" y="732"/>
                    </a:lnTo>
                    <a:lnTo>
                      <a:pt x="126" y="774"/>
                    </a:lnTo>
                    <a:lnTo>
                      <a:pt x="273" y="732"/>
                    </a:lnTo>
                    <a:lnTo>
                      <a:pt x="293" y="837"/>
                    </a:lnTo>
                    <a:lnTo>
                      <a:pt x="419" y="837"/>
                    </a:lnTo>
                    <a:lnTo>
                      <a:pt x="419" y="942"/>
                    </a:lnTo>
                    <a:lnTo>
                      <a:pt x="524" y="1025"/>
                    </a:lnTo>
                    <a:lnTo>
                      <a:pt x="649" y="963"/>
                    </a:lnTo>
                    <a:lnTo>
                      <a:pt x="503" y="1130"/>
                    </a:lnTo>
                    <a:lnTo>
                      <a:pt x="545" y="1276"/>
                    </a:lnTo>
                    <a:lnTo>
                      <a:pt x="649" y="1255"/>
                    </a:lnTo>
                    <a:lnTo>
                      <a:pt x="649" y="1151"/>
                    </a:lnTo>
                    <a:lnTo>
                      <a:pt x="817" y="1109"/>
                    </a:lnTo>
                    <a:lnTo>
                      <a:pt x="817" y="1109"/>
                    </a:lnTo>
                    <a:lnTo>
                      <a:pt x="754" y="1235"/>
                    </a:lnTo>
                    <a:lnTo>
                      <a:pt x="691" y="1339"/>
                    </a:lnTo>
                    <a:lnTo>
                      <a:pt x="691" y="1423"/>
                    </a:lnTo>
                    <a:lnTo>
                      <a:pt x="733" y="1423"/>
                    </a:lnTo>
                    <a:lnTo>
                      <a:pt x="796" y="1548"/>
                    </a:lnTo>
                    <a:lnTo>
                      <a:pt x="963" y="1528"/>
                    </a:lnTo>
                    <a:lnTo>
                      <a:pt x="963" y="1632"/>
                    </a:lnTo>
                    <a:lnTo>
                      <a:pt x="1047" y="1632"/>
                    </a:lnTo>
                    <a:lnTo>
                      <a:pt x="1068" y="1737"/>
                    </a:lnTo>
                    <a:lnTo>
                      <a:pt x="1047" y="1820"/>
                    </a:lnTo>
                    <a:lnTo>
                      <a:pt x="1172" y="1967"/>
                    </a:lnTo>
                    <a:lnTo>
                      <a:pt x="1256" y="1883"/>
                    </a:lnTo>
                    <a:lnTo>
                      <a:pt x="1319" y="1946"/>
                    </a:lnTo>
                    <a:lnTo>
                      <a:pt x="1423" y="1946"/>
                    </a:lnTo>
                    <a:lnTo>
                      <a:pt x="1256" y="2113"/>
                    </a:lnTo>
                    <a:lnTo>
                      <a:pt x="1465" y="2323"/>
                    </a:lnTo>
                    <a:lnTo>
                      <a:pt x="1549" y="2364"/>
                    </a:lnTo>
                    <a:lnTo>
                      <a:pt x="1591" y="2427"/>
                    </a:lnTo>
                    <a:lnTo>
                      <a:pt x="1946" y="2636"/>
                    </a:lnTo>
                    <a:lnTo>
                      <a:pt x="1988" y="2595"/>
                    </a:lnTo>
                    <a:lnTo>
                      <a:pt x="2093" y="2616"/>
                    </a:lnTo>
                    <a:lnTo>
                      <a:pt x="2009" y="2302"/>
                    </a:lnTo>
                    <a:lnTo>
                      <a:pt x="2051" y="2176"/>
                    </a:lnTo>
                    <a:lnTo>
                      <a:pt x="2009" y="2072"/>
                    </a:lnTo>
                    <a:lnTo>
                      <a:pt x="2009" y="1820"/>
                    </a:lnTo>
                    <a:lnTo>
                      <a:pt x="1946" y="1695"/>
                    </a:lnTo>
                    <a:lnTo>
                      <a:pt x="1674" y="1548"/>
                    </a:lnTo>
                    <a:lnTo>
                      <a:pt x="1653" y="1214"/>
                    </a:lnTo>
                    <a:lnTo>
                      <a:pt x="1528" y="1004"/>
                    </a:lnTo>
                    <a:lnTo>
                      <a:pt x="1486" y="774"/>
                    </a:lnTo>
                    <a:lnTo>
                      <a:pt x="1444" y="732"/>
                    </a:lnTo>
                    <a:lnTo>
                      <a:pt x="1319" y="711"/>
                    </a:lnTo>
                    <a:lnTo>
                      <a:pt x="1130" y="607"/>
                    </a:lnTo>
                    <a:lnTo>
                      <a:pt x="1005" y="607"/>
                    </a:lnTo>
                    <a:lnTo>
                      <a:pt x="858" y="544"/>
                    </a:lnTo>
                    <a:lnTo>
                      <a:pt x="817" y="439"/>
                    </a:lnTo>
                    <a:lnTo>
                      <a:pt x="628" y="377"/>
                    </a:lnTo>
                    <a:lnTo>
                      <a:pt x="545" y="251"/>
                    </a:lnTo>
                    <a:lnTo>
                      <a:pt x="524" y="167"/>
                    </a:lnTo>
                    <a:lnTo>
                      <a:pt x="398" y="167"/>
                    </a:lnTo>
                    <a:lnTo>
                      <a:pt x="314" y="21"/>
                    </a:lnTo>
                    <a:lnTo>
                      <a:pt x="21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 name="Google Shape;905;p27"/>
              <p:cNvSpPr/>
              <p:nvPr/>
            </p:nvSpPr>
            <p:spPr>
              <a:xfrm>
                <a:off x="1953800" y="2242075"/>
                <a:ext cx="23050" cy="54425"/>
              </a:xfrm>
              <a:custGeom>
                <a:avLst/>
                <a:gdLst/>
                <a:ahLst/>
                <a:cxnLst/>
                <a:rect l="l" t="t" r="r" b="b"/>
                <a:pathLst>
                  <a:path w="922" h="2177" extrusionOk="0">
                    <a:moveTo>
                      <a:pt x="210" y="0"/>
                    </a:moveTo>
                    <a:lnTo>
                      <a:pt x="21" y="314"/>
                    </a:lnTo>
                    <a:lnTo>
                      <a:pt x="42" y="523"/>
                    </a:lnTo>
                    <a:lnTo>
                      <a:pt x="1" y="628"/>
                    </a:lnTo>
                    <a:lnTo>
                      <a:pt x="1" y="733"/>
                    </a:lnTo>
                    <a:lnTo>
                      <a:pt x="105" y="754"/>
                    </a:lnTo>
                    <a:lnTo>
                      <a:pt x="189" y="837"/>
                    </a:lnTo>
                    <a:lnTo>
                      <a:pt x="189" y="942"/>
                    </a:lnTo>
                    <a:lnTo>
                      <a:pt x="126" y="921"/>
                    </a:lnTo>
                    <a:lnTo>
                      <a:pt x="21" y="900"/>
                    </a:lnTo>
                    <a:lnTo>
                      <a:pt x="21" y="984"/>
                    </a:lnTo>
                    <a:lnTo>
                      <a:pt x="105" y="1047"/>
                    </a:lnTo>
                    <a:lnTo>
                      <a:pt x="21" y="1193"/>
                    </a:lnTo>
                    <a:lnTo>
                      <a:pt x="105" y="1214"/>
                    </a:lnTo>
                    <a:lnTo>
                      <a:pt x="210" y="1339"/>
                    </a:lnTo>
                    <a:lnTo>
                      <a:pt x="84" y="1319"/>
                    </a:lnTo>
                    <a:lnTo>
                      <a:pt x="21" y="1402"/>
                    </a:lnTo>
                    <a:lnTo>
                      <a:pt x="42" y="1507"/>
                    </a:lnTo>
                    <a:lnTo>
                      <a:pt x="210" y="1528"/>
                    </a:lnTo>
                    <a:lnTo>
                      <a:pt x="147" y="1611"/>
                    </a:lnTo>
                    <a:lnTo>
                      <a:pt x="189" y="1758"/>
                    </a:lnTo>
                    <a:lnTo>
                      <a:pt x="356" y="2135"/>
                    </a:lnTo>
                    <a:lnTo>
                      <a:pt x="503" y="2176"/>
                    </a:lnTo>
                    <a:lnTo>
                      <a:pt x="565" y="2072"/>
                    </a:lnTo>
                    <a:lnTo>
                      <a:pt x="524" y="1988"/>
                    </a:lnTo>
                    <a:lnTo>
                      <a:pt x="440" y="1988"/>
                    </a:lnTo>
                    <a:lnTo>
                      <a:pt x="398" y="1863"/>
                    </a:lnTo>
                    <a:lnTo>
                      <a:pt x="335" y="1653"/>
                    </a:lnTo>
                    <a:lnTo>
                      <a:pt x="356" y="1507"/>
                    </a:lnTo>
                    <a:lnTo>
                      <a:pt x="314" y="1402"/>
                    </a:lnTo>
                    <a:lnTo>
                      <a:pt x="398" y="1235"/>
                    </a:lnTo>
                    <a:lnTo>
                      <a:pt x="545" y="1235"/>
                    </a:lnTo>
                    <a:lnTo>
                      <a:pt x="524" y="1109"/>
                    </a:lnTo>
                    <a:lnTo>
                      <a:pt x="419" y="1109"/>
                    </a:lnTo>
                    <a:lnTo>
                      <a:pt x="335" y="1130"/>
                    </a:lnTo>
                    <a:lnTo>
                      <a:pt x="231" y="1130"/>
                    </a:lnTo>
                    <a:lnTo>
                      <a:pt x="314" y="1026"/>
                    </a:lnTo>
                    <a:lnTo>
                      <a:pt x="419" y="1026"/>
                    </a:lnTo>
                    <a:lnTo>
                      <a:pt x="545" y="921"/>
                    </a:lnTo>
                    <a:lnTo>
                      <a:pt x="565" y="733"/>
                    </a:lnTo>
                    <a:lnTo>
                      <a:pt x="670" y="607"/>
                    </a:lnTo>
                    <a:lnTo>
                      <a:pt x="712" y="419"/>
                    </a:lnTo>
                    <a:lnTo>
                      <a:pt x="921" y="210"/>
                    </a:lnTo>
                    <a:lnTo>
                      <a:pt x="858" y="189"/>
                    </a:lnTo>
                    <a:lnTo>
                      <a:pt x="670" y="272"/>
                    </a:lnTo>
                    <a:lnTo>
                      <a:pt x="545" y="461"/>
                    </a:lnTo>
                    <a:lnTo>
                      <a:pt x="461" y="628"/>
                    </a:lnTo>
                    <a:lnTo>
                      <a:pt x="335" y="670"/>
                    </a:lnTo>
                    <a:lnTo>
                      <a:pt x="335" y="586"/>
                    </a:lnTo>
                    <a:lnTo>
                      <a:pt x="252" y="523"/>
                    </a:lnTo>
                    <a:lnTo>
                      <a:pt x="461" y="461"/>
                    </a:lnTo>
                    <a:lnTo>
                      <a:pt x="565" y="377"/>
                    </a:lnTo>
                    <a:lnTo>
                      <a:pt x="607" y="231"/>
                    </a:lnTo>
                    <a:lnTo>
                      <a:pt x="607" y="168"/>
                    </a:lnTo>
                    <a:lnTo>
                      <a:pt x="503" y="105"/>
                    </a:lnTo>
                    <a:lnTo>
                      <a:pt x="440" y="189"/>
                    </a:lnTo>
                    <a:lnTo>
                      <a:pt x="356" y="210"/>
                    </a:lnTo>
                    <a:lnTo>
                      <a:pt x="398" y="63"/>
                    </a:lnTo>
                    <a:lnTo>
                      <a:pt x="21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 name="Google Shape;906;p27"/>
              <p:cNvSpPr/>
              <p:nvPr/>
            </p:nvSpPr>
            <p:spPr>
              <a:xfrm>
                <a:off x="2552225" y="1885325"/>
                <a:ext cx="48150" cy="48675"/>
              </a:xfrm>
              <a:custGeom>
                <a:avLst/>
                <a:gdLst/>
                <a:ahLst/>
                <a:cxnLst/>
                <a:rect l="l" t="t" r="r" b="b"/>
                <a:pathLst>
                  <a:path w="1926" h="1947" extrusionOk="0">
                    <a:moveTo>
                      <a:pt x="1402" y="0"/>
                    </a:moveTo>
                    <a:lnTo>
                      <a:pt x="1256" y="21"/>
                    </a:lnTo>
                    <a:lnTo>
                      <a:pt x="1067" y="189"/>
                    </a:lnTo>
                    <a:lnTo>
                      <a:pt x="984" y="356"/>
                    </a:lnTo>
                    <a:lnTo>
                      <a:pt x="1046" y="544"/>
                    </a:lnTo>
                    <a:lnTo>
                      <a:pt x="942" y="524"/>
                    </a:lnTo>
                    <a:lnTo>
                      <a:pt x="900" y="356"/>
                    </a:lnTo>
                    <a:lnTo>
                      <a:pt x="858" y="356"/>
                    </a:lnTo>
                    <a:lnTo>
                      <a:pt x="837" y="503"/>
                    </a:lnTo>
                    <a:lnTo>
                      <a:pt x="753" y="503"/>
                    </a:lnTo>
                    <a:lnTo>
                      <a:pt x="795" y="607"/>
                    </a:lnTo>
                    <a:lnTo>
                      <a:pt x="753" y="712"/>
                    </a:lnTo>
                    <a:lnTo>
                      <a:pt x="649" y="712"/>
                    </a:lnTo>
                    <a:lnTo>
                      <a:pt x="586" y="816"/>
                    </a:lnTo>
                    <a:lnTo>
                      <a:pt x="419" y="775"/>
                    </a:lnTo>
                    <a:lnTo>
                      <a:pt x="335" y="837"/>
                    </a:lnTo>
                    <a:lnTo>
                      <a:pt x="251" y="816"/>
                    </a:lnTo>
                    <a:lnTo>
                      <a:pt x="0" y="963"/>
                    </a:lnTo>
                    <a:lnTo>
                      <a:pt x="21" y="1088"/>
                    </a:lnTo>
                    <a:lnTo>
                      <a:pt x="147" y="1235"/>
                    </a:lnTo>
                    <a:lnTo>
                      <a:pt x="230" y="1172"/>
                    </a:lnTo>
                    <a:lnTo>
                      <a:pt x="209" y="1088"/>
                    </a:lnTo>
                    <a:lnTo>
                      <a:pt x="251" y="1026"/>
                    </a:lnTo>
                    <a:lnTo>
                      <a:pt x="356" y="1130"/>
                    </a:lnTo>
                    <a:lnTo>
                      <a:pt x="314" y="1277"/>
                    </a:lnTo>
                    <a:lnTo>
                      <a:pt x="440" y="1381"/>
                    </a:lnTo>
                    <a:lnTo>
                      <a:pt x="523" y="1256"/>
                    </a:lnTo>
                    <a:lnTo>
                      <a:pt x="544" y="1340"/>
                    </a:lnTo>
                    <a:lnTo>
                      <a:pt x="523" y="1423"/>
                    </a:lnTo>
                    <a:lnTo>
                      <a:pt x="649" y="1591"/>
                    </a:lnTo>
                    <a:lnTo>
                      <a:pt x="753" y="1612"/>
                    </a:lnTo>
                    <a:lnTo>
                      <a:pt x="795" y="1779"/>
                    </a:lnTo>
                    <a:lnTo>
                      <a:pt x="879" y="1863"/>
                    </a:lnTo>
                    <a:lnTo>
                      <a:pt x="963" y="1716"/>
                    </a:lnTo>
                    <a:lnTo>
                      <a:pt x="984" y="1821"/>
                    </a:lnTo>
                    <a:lnTo>
                      <a:pt x="1109" y="1946"/>
                    </a:lnTo>
                    <a:lnTo>
                      <a:pt x="1214" y="1925"/>
                    </a:lnTo>
                    <a:lnTo>
                      <a:pt x="1318" y="1925"/>
                    </a:lnTo>
                    <a:lnTo>
                      <a:pt x="1423" y="1821"/>
                    </a:lnTo>
                    <a:lnTo>
                      <a:pt x="1507" y="1800"/>
                    </a:lnTo>
                    <a:lnTo>
                      <a:pt x="1632" y="1695"/>
                    </a:lnTo>
                    <a:lnTo>
                      <a:pt x="1695" y="1800"/>
                    </a:lnTo>
                    <a:lnTo>
                      <a:pt x="1737" y="1758"/>
                    </a:lnTo>
                    <a:lnTo>
                      <a:pt x="1925" y="1653"/>
                    </a:lnTo>
                    <a:lnTo>
                      <a:pt x="1925" y="1549"/>
                    </a:lnTo>
                    <a:lnTo>
                      <a:pt x="1800" y="1591"/>
                    </a:lnTo>
                    <a:lnTo>
                      <a:pt x="1716" y="1507"/>
                    </a:lnTo>
                    <a:lnTo>
                      <a:pt x="1841" y="1277"/>
                    </a:lnTo>
                    <a:lnTo>
                      <a:pt x="1883" y="1151"/>
                    </a:lnTo>
                    <a:lnTo>
                      <a:pt x="1737" y="1235"/>
                    </a:lnTo>
                    <a:lnTo>
                      <a:pt x="1674" y="1402"/>
                    </a:lnTo>
                    <a:lnTo>
                      <a:pt x="1674" y="1277"/>
                    </a:lnTo>
                    <a:lnTo>
                      <a:pt x="1737" y="1026"/>
                    </a:lnTo>
                    <a:lnTo>
                      <a:pt x="1695" y="649"/>
                    </a:lnTo>
                    <a:lnTo>
                      <a:pt x="1528" y="544"/>
                    </a:lnTo>
                    <a:lnTo>
                      <a:pt x="1528" y="419"/>
                    </a:lnTo>
                    <a:lnTo>
                      <a:pt x="1423" y="419"/>
                    </a:lnTo>
                    <a:lnTo>
                      <a:pt x="1360" y="524"/>
                    </a:lnTo>
                    <a:lnTo>
                      <a:pt x="1360" y="398"/>
                    </a:lnTo>
                    <a:lnTo>
                      <a:pt x="1423" y="314"/>
                    </a:lnTo>
                    <a:lnTo>
                      <a:pt x="1381" y="210"/>
                    </a:lnTo>
                    <a:lnTo>
                      <a:pt x="1402" y="105"/>
                    </a:lnTo>
                    <a:lnTo>
                      <a:pt x="140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 name="Google Shape;907;p27"/>
              <p:cNvSpPr/>
              <p:nvPr/>
            </p:nvSpPr>
            <p:spPr>
              <a:xfrm>
                <a:off x="2722750" y="1634775"/>
                <a:ext cx="145950" cy="133925"/>
              </a:xfrm>
              <a:custGeom>
                <a:avLst/>
                <a:gdLst/>
                <a:ahLst/>
                <a:cxnLst/>
                <a:rect l="l" t="t" r="r" b="b"/>
                <a:pathLst>
                  <a:path w="5838" h="5357" extrusionOk="0">
                    <a:moveTo>
                      <a:pt x="502" y="0"/>
                    </a:moveTo>
                    <a:lnTo>
                      <a:pt x="440" y="84"/>
                    </a:lnTo>
                    <a:lnTo>
                      <a:pt x="230" y="105"/>
                    </a:lnTo>
                    <a:lnTo>
                      <a:pt x="210" y="126"/>
                    </a:lnTo>
                    <a:lnTo>
                      <a:pt x="147" y="126"/>
                    </a:lnTo>
                    <a:lnTo>
                      <a:pt x="105" y="230"/>
                    </a:lnTo>
                    <a:lnTo>
                      <a:pt x="189" y="335"/>
                    </a:lnTo>
                    <a:lnTo>
                      <a:pt x="230" y="439"/>
                    </a:lnTo>
                    <a:lnTo>
                      <a:pt x="147" y="439"/>
                    </a:lnTo>
                    <a:lnTo>
                      <a:pt x="21" y="272"/>
                    </a:lnTo>
                    <a:lnTo>
                      <a:pt x="0" y="398"/>
                    </a:lnTo>
                    <a:lnTo>
                      <a:pt x="21" y="502"/>
                    </a:lnTo>
                    <a:lnTo>
                      <a:pt x="147" y="544"/>
                    </a:lnTo>
                    <a:lnTo>
                      <a:pt x="251" y="732"/>
                    </a:lnTo>
                    <a:lnTo>
                      <a:pt x="356" y="732"/>
                    </a:lnTo>
                    <a:lnTo>
                      <a:pt x="293" y="816"/>
                    </a:lnTo>
                    <a:lnTo>
                      <a:pt x="210" y="816"/>
                    </a:lnTo>
                    <a:lnTo>
                      <a:pt x="189" y="921"/>
                    </a:lnTo>
                    <a:lnTo>
                      <a:pt x="314" y="1109"/>
                    </a:lnTo>
                    <a:lnTo>
                      <a:pt x="440" y="1151"/>
                    </a:lnTo>
                    <a:lnTo>
                      <a:pt x="419" y="1235"/>
                    </a:lnTo>
                    <a:lnTo>
                      <a:pt x="398" y="1172"/>
                    </a:lnTo>
                    <a:lnTo>
                      <a:pt x="210" y="1151"/>
                    </a:lnTo>
                    <a:lnTo>
                      <a:pt x="210" y="1235"/>
                    </a:lnTo>
                    <a:lnTo>
                      <a:pt x="147" y="1255"/>
                    </a:lnTo>
                    <a:lnTo>
                      <a:pt x="105" y="1360"/>
                    </a:lnTo>
                    <a:lnTo>
                      <a:pt x="251" y="1276"/>
                    </a:lnTo>
                    <a:lnTo>
                      <a:pt x="335" y="1360"/>
                    </a:lnTo>
                    <a:lnTo>
                      <a:pt x="523" y="1276"/>
                    </a:lnTo>
                    <a:lnTo>
                      <a:pt x="544" y="1360"/>
                    </a:lnTo>
                    <a:lnTo>
                      <a:pt x="649" y="1381"/>
                    </a:lnTo>
                    <a:lnTo>
                      <a:pt x="670" y="1465"/>
                    </a:lnTo>
                    <a:lnTo>
                      <a:pt x="837" y="1590"/>
                    </a:lnTo>
                    <a:lnTo>
                      <a:pt x="879" y="1590"/>
                    </a:lnTo>
                    <a:lnTo>
                      <a:pt x="879" y="1527"/>
                    </a:lnTo>
                    <a:lnTo>
                      <a:pt x="942" y="1548"/>
                    </a:lnTo>
                    <a:lnTo>
                      <a:pt x="1046" y="1486"/>
                    </a:lnTo>
                    <a:lnTo>
                      <a:pt x="1130" y="1527"/>
                    </a:lnTo>
                    <a:lnTo>
                      <a:pt x="1151" y="1590"/>
                    </a:lnTo>
                    <a:lnTo>
                      <a:pt x="1130" y="1674"/>
                    </a:lnTo>
                    <a:lnTo>
                      <a:pt x="1130" y="1883"/>
                    </a:lnTo>
                    <a:lnTo>
                      <a:pt x="1067" y="2051"/>
                    </a:lnTo>
                    <a:lnTo>
                      <a:pt x="1067" y="2113"/>
                    </a:lnTo>
                    <a:lnTo>
                      <a:pt x="1151" y="2260"/>
                    </a:lnTo>
                    <a:lnTo>
                      <a:pt x="1088" y="2385"/>
                    </a:lnTo>
                    <a:lnTo>
                      <a:pt x="1088" y="2469"/>
                    </a:lnTo>
                    <a:lnTo>
                      <a:pt x="1067" y="2595"/>
                    </a:lnTo>
                    <a:lnTo>
                      <a:pt x="879" y="2699"/>
                    </a:lnTo>
                    <a:lnTo>
                      <a:pt x="754" y="2741"/>
                    </a:lnTo>
                    <a:lnTo>
                      <a:pt x="733" y="2825"/>
                    </a:lnTo>
                    <a:lnTo>
                      <a:pt x="628" y="2992"/>
                    </a:lnTo>
                    <a:lnTo>
                      <a:pt x="628" y="3055"/>
                    </a:lnTo>
                    <a:lnTo>
                      <a:pt x="523" y="3118"/>
                    </a:lnTo>
                    <a:lnTo>
                      <a:pt x="461" y="3222"/>
                    </a:lnTo>
                    <a:lnTo>
                      <a:pt x="461" y="3348"/>
                    </a:lnTo>
                    <a:lnTo>
                      <a:pt x="544" y="3369"/>
                    </a:lnTo>
                    <a:lnTo>
                      <a:pt x="544" y="3452"/>
                    </a:lnTo>
                    <a:lnTo>
                      <a:pt x="440" y="3473"/>
                    </a:lnTo>
                    <a:lnTo>
                      <a:pt x="419" y="3578"/>
                    </a:lnTo>
                    <a:lnTo>
                      <a:pt x="461" y="3641"/>
                    </a:lnTo>
                    <a:lnTo>
                      <a:pt x="398" y="3745"/>
                    </a:lnTo>
                    <a:lnTo>
                      <a:pt x="356" y="3850"/>
                    </a:lnTo>
                    <a:lnTo>
                      <a:pt x="419" y="3955"/>
                    </a:lnTo>
                    <a:lnTo>
                      <a:pt x="502" y="3976"/>
                    </a:lnTo>
                    <a:lnTo>
                      <a:pt x="502" y="4059"/>
                    </a:lnTo>
                    <a:lnTo>
                      <a:pt x="565" y="4143"/>
                    </a:lnTo>
                    <a:lnTo>
                      <a:pt x="628" y="4143"/>
                    </a:lnTo>
                    <a:lnTo>
                      <a:pt x="649" y="4038"/>
                    </a:lnTo>
                    <a:lnTo>
                      <a:pt x="670" y="3955"/>
                    </a:lnTo>
                    <a:lnTo>
                      <a:pt x="733" y="3996"/>
                    </a:lnTo>
                    <a:lnTo>
                      <a:pt x="774" y="3996"/>
                    </a:lnTo>
                    <a:lnTo>
                      <a:pt x="879" y="3871"/>
                    </a:lnTo>
                    <a:lnTo>
                      <a:pt x="942" y="3892"/>
                    </a:lnTo>
                    <a:lnTo>
                      <a:pt x="879" y="4059"/>
                    </a:lnTo>
                    <a:lnTo>
                      <a:pt x="774" y="4080"/>
                    </a:lnTo>
                    <a:lnTo>
                      <a:pt x="754" y="4143"/>
                    </a:lnTo>
                    <a:lnTo>
                      <a:pt x="816" y="4185"/>
                    </a:lnTo>
                    <a:lnTo>
                      <a:pt x="816" y="4268"/>
                    </a:lnTo>
                    <a:lnTo>
                      <a:pt x="921" y="4394"/>
                    </a:lnTo>
                    <a:lnTo>
                      <a:pt x="1026" y="4352"/>
                    </a:lnTo>
                    <a:lnTo>
                      <a:pt x="1067" y="4394"/>
                    </a:lnTo>
                    <a:lnTo>
                      <a:pt x="1193" y="4415"/>
                    </a:lnTo>
                    <a:lnTo>
                      <a:pt x="1256" y="4352"/>
                    </a:lnTo>
                    <a:lnTo>
                      <a:pt x="1402" y="4310"/>
                    </a:lnTo>
                    <a:lnTo>
                      <a:pt x="1381" y="4164"/>
                    </a:lnTo>
                    <a:lnTo>
                      <a:pt x="1465" y="4164"/>
                    </a:lnTo>
                    <a:lnTo>
                      <a:pt x="1507" y="4101"/>
                    </a:lnTo>
                    <a:lnTo>
                      <a:pt x="1507" y="4185"/>
                    </a:lnTo>
                    <a:lnTo>
                      <a:pt x="1486" y="4206"/>
                    </a:lnTo>
                    <a:lnTo>
                      <a:pt x="1507" y="4310"/>
                    </a:lnTo>
                    <a:lnTo>
                      <a:pt x="1570" y="4289"/>
                    </a:lnTo>
                    <a:lnTo>
                      <a:pt x="1653" y="4143"/>
                    </a:lnTo>
                    <a:lnTo>
                      <a:pt x="1695" y="4080"/>
                    </a:lnTo>
                    <a:lnTo>
                      <a:pt x="1716" y="4143"/>
                    </a:lnTo>
                    <a:lnTo>
                      <a:pt x="1695" y="4268"/>
                    </a:lnTo>
                    <a:lnTo>
                      <a:pt x="1570" y="4478"/>
                    </a:lnTo>
                    <a:lnTo>
                      <a:pt x="1486" y="4520"/>
                    </a:lnTo>
                    <a:lnTo>
                      <a:pt x="1486" y="4624"/>
                    </a:lnTo>
                    <a:lnTo>
                      <a:pt x="1611" y="4666"/>
                    </a:lnTo>
                    <a:lnTo>
                      <a:pt x="1695" y="4729"/>
                    </a:lnTo>
                    <a:lnTo>
                      <a:pt x="1800" y="4729"/>
                    </a:lnTo>
                    <a:lnTo>
                      <a:pt x="1821" y="4771"/>
                    </a:lnTo>
                    <a:lnTo>
                      <a:pt x="1967" y="4792"/>
                    </a:lnTo>
                    <a:lnTo>
                      <a:pt x="1988" y="4708"/>
                    </a:lnTo>
                    <a:lnTo>
                      <a:pt x="2114" y="4708"/>
                    </a:lnTo>
                    <a:lnTo>
                      <a:pt x="2072" y="4771"/>
                    </a:lnTo>
                    <a:lnTo>
                      <a:pt x="2093" y="4833"/>
                    </a:lnTo>
                    <a:lnTo>
                      <a:pt x="2176" y="4833"/>
                    </a:lnTo>
                    <a:lnTo>
                      <a:pt x="2239" y="4917"/>
                    </a:lnTo>
                    <a:lnTo>
                      <a:pt x="2323" y="4875"/>
                    </a:lnTo>
                    <a:lnTo>
                      <a:pt x="2302" y="4792"/>
                    </a:lnTo>
                    <a:lnTo>
                      <a:pt x="2281" y="4708"/>
                    </a:lnTo>
                    <a:lnTo>
                      <a:pt x="2344" y="4603"/>
                    </a:lnTo>
                    <a:lnTo>
                      <a:pt x="2386" y="4687"/>
                    </a:lnTo>
                    <a:lnTo>
                      <a:pt x="2344" y="4792"/>
                    </a:lnTo>
                    <a:lnTo>
                      <a:pt x="2386" y="4917"/>
                    </a:lnTo>
                    <a:lnTo>
                      <a:pt x="2448" y="4917"/>
                    </a:lnTo>
                    <a:lnTo>
                      <a:pt x="2490" y="4792"/>
                    </a:lnTo>
                    <a:lnTo>
                      <a:pt x="2532" y="4729"/>
                    </a:lnTo>
                    <a:lnTo>
                      <a:pt x="2616" y="4708"/>
                    </a:lnTo>
                    <a:lnTo>
                      <a:pt x="2616" y="4792"/>
                    </a:lnTo>
                    <a:lnTo>
                      <a:pt x="2553" y="4833"/>
                    </a:lnTo>
                    <a:lnTo>
                      <a:pt x="2553" y="4917"/>
                    </a:lnTo>
                    <a:lnTo>
                      <a:pt x="2720" y="4917"/>
                    </a:lnTo>
                    <a:lnTo>
                      <a:pt x="2804" y="4875"/>
                    </a:lnTo>
                    <a:lnTo>
                      <a:pt x="2867" y="4687"/>
                    </a:lnTo>
                    <a:lnTo>
                      <a:pt x="2909" y="4792"/>
                    </a:lnTo>
                    <a:lnTo>
                      <a:pt x="2846" y="4833"/>
                    </a:lnTo>
                    <a:lnTo>
                      <a:pt x="2846" y="4938"/>
                    </a:lnTo>
                    <a:lnTo>
                      <a:pt x="2971" y="4917"/>
                    </a:lnTo>
                    <a:lnTo>
                      <a:pt x="3013" y="4771"/>
                    </a:lnTo>
                    <a:lnTo>
                      <a:pt x="3055" y="4687"/>
                    </a:lnTo>
                    <a:lnTo>
                      <a:pt x="3055" y="4687"/>
                    </a:lnTo>
                    <a:lnTo>
                      <a:pt x="3034" y="4917"/>
                    </a:lnTo>
                    <a:lnTo>
                      <a:pt x="3055" y="5001"/>
                    </a:lnTo>
                    <a:lnTo>
                      <a:pt x="3160" y="5001"/>
                    </a:lnTo>
                    <a:lnTo>
                      <a:pt x="3327" y="5105"/>
                    </a:lnTo>
                    <a:lnTo>
                      <a:pt x="3432" y="5043"/>
                    </a:lnTo>
                    <a:lnTo>
                      <a:pt x="3495" y="5022"/>
                    </a:lnTo>
                    <a:lnTo>
                      <a:pt x="3536" y="5105"/>
                    </a:lnTo>
                    <a:lnTo>
                      <a:pt x="3662" y="5084"/>
                    </a:lnTo>
                    <a:lnTo>
                      <a:pt x="3746" y="5022"/>
                    </a:lnTo>
                    <a:lnTo>
                      <a:pt x="3746" y="4896"/>
                    </a:lnTo>
                    <a:lnTo>
                      <a:pt x="3850" y="4792"/>
                    </a:lnTo>
                    <a:lnTo>
                      <a:pt x="3892" y="4729"/>
                    </a:lnTo>
                    <a:lnTo>
                      <a:pt x="3850" y="4603"/>
                    </a:lnTo>
                    <a:lnTo>
                      <a:pt x="3871" y="4520"/>
                    </a:lnTo>
                    <a:lnTo>
                      <a:pt x="3913" y="4520"/>
                    </a:lnTo>
                    <a:lnTo>
                      <a:pt x="3955" y="4666"/>
                    </a:lnTo>
                    <a:lnTo>
                      <a:pt x="3997" y="4687"/>
                    </a:lnTo>
                    <a:lnTo>
                      <a:pt x="3997" y="4729"/>
                    </a:lnTo>
                    <a:lnTo>
                      <a:pt x="3913" y="4812"/>
                    </a:lnTo>
                    <a:lnTo>
                      <a:pt x="3871" y="4980"/>
                    </a:lnTo>
                    <a:lnTo>
                      <a:pt x="3892" y="5210"/>
                    </a:lnTo>
                    <a:lnTo>
                      <a:pt x="3997" y="5252"/>
                    </a:lnTo>
                    <a:lnTo>
                      <a:pt x="4101" y="5210"/>
                    </a:lnTo>
                    <a:lnTo>
                      <a:pt x="4122" y="5315"/>
                    </a:lnTo>
                    <a:lnTo>
                      <a:pt x="4227" y="5315"/>
                    </a:lnTo>
                    <a:lnTo>
                      <a:pt x="4269" y="5357"/>
                    </a:lnTo>
                    <a:lnTo>
                      <a:pt x="4373" y="5357"/>
                    </a:lnTo>
                    <a:lnTo>
                      <a:pt x="4583" y="5231"/>
                    </a:lnTo>
                    <a:lnTo>
                      <a:pt x="4687" y="5210"/>
                    </a:lnTo>
                    <a:lnTo>
                      <a:pt x="4855" y="5315"/>
                    </a:lnTo>
                    <a:lnTo>
                      <a:pt x="4938" y="5294"/>
                    </a:lnTo>
                    <a:lnTo>
                      <a:pt x="5022" y="5336"/>
                    </a:lnTo>
                    <a:lnTo>
                      <a:pt x="5064" y="5252"/>
                    </a:lnTo>
                    <a:lnTo>
                      <a:pt x="5064" y="5210"/>
                    </a:lnTo>
                    <a:lnTo>
                      <a:pt x="5147" y="5084"/>
                    </a:lnTo>
                    <a:lnTo>
                      <a:pt x="5231" y="5043"/>
                    </a:lnTo>
                    <a:lnTo>
                      <a:pt x="5231" y="5001"/>
                    </a:lnTo>
                    <a:lnTo>
                      <a:pt x="5168" y="4875"/>
                    </a:lnTo>
                    <a:lnTo>
                      <a:pt x="5168" y="4729"/>
                    </a:lnTo>
                    <a:lnTo>
                      <a:pt x="5231" y="4812"/>
                    </a:lnTo>
                    <a:lnTo>
                      <a:pt x="5231" y="4896"/>
                    </a:lnTo>
                    <a:lnTo>
                      <a:pt x="5336" y="5022"/>
                    </a:lnTo>
                    <a:lnTo>
                      <a:pt x="5378" y="4938"/>
                    </a:lnTo>
                    <a:lnTo>
                      <a:pt x="5524" y="4938"/>
                    </a:lnTo>
                    <a:lnTo>
                      <a:pt x="5566" y="4980"/>
                    </a:lnTo>
                    <a:lnTo>
                      <a:pt x="5587" y="4896"/>
                    </a:lnTo>
                    <a:lnTo>
                      <a:pt x="5566" y="4792"/>
                    </a:lnTo>
                    <a:lnTo>
                      <a:pt x="5566" y="4708"/>
                    </a:lnTo>
                    <a:lnTo>
                      <a:pt x="5524" y="4666"/>
                    </a:lnTo>
                    <a:lnTo>
                      <a:pt x="5378" y="4687"/>
                    </a:lnTo>
                    <a:lnTo>
                      <a:pt x="5252" y="4708"/>
                    </a:lnTo>
                    <a:lnTo>
                      <a:pt x="5231" y="4603"/>
                    </a:lnTo>
                    <a:lnTo>
                      <a:pt x="5273" y="4582"/>
                    </a:lnTo>
                    <a:lnTo>
                      <a:pt x="5336" y="4603"/>
                    </a:lnTo>
                    <a:lnTo>
                      <a:pt x="5461" y="4561"/>
                    </a:lnTo>
                    <a:lnTo>
                      <a:pt x="5545" y="4457"/>
                    </a:lnTo>
                    <a:lnTo>
                      <a:pt x="5587" y="4520"/>
                    </a:lnTo>
                    <a:lnTo>
                      <a:pt x="5671" y="4499"/>
                    </a:lnTo>
                    <a:lnTo>
                      <a:pt x="5733" y="4394"/>
                    </a:lnTo>
                    <a:lnTo>
                      <a:pt x="5691" y="4310"/>
                    </a:lnTo>
                    <a:lnTo>
                      <a:pt x="5775" y="4206"/>
                    </a:lnTo>
                    <a:lnTo>
                      <a:pt x="5754" y="4143"/>
                    </a:lnTo>
                    <a:lnTo>
                      <a:pt x="5796" y="4143"/>
                    </a:lnTo>
                    <a:lnTo>
                      <a:pt x="5838" y="4080"/>
                    </a:lnTo>
                    <a:lnTo>
                      <a:pt x="5691" y="4038"/>
                    </a:lnTo>
                    <a:lnTo>
                      <a:pt x="5566" y="4059"/>
                    </a:lnTo>
                    <a:lnTo>
                      <a:pt x="5629" y="3976"/>
                    </a:lnTo>
                    <a:lnTo>
                      <a:pt x="5691" y="3955"/>
                    </a:lnTo>
                    <a:lnTo>
                      <a:pt x="5691" y="3850"/>
                    </a:lnTo>
                    <a:lnTo>
                      <a:pt x="5587" y="3766"/>
                    </a:lnTo>
                    <a:lnTo>
                      <a:pt x="5357" y="3766"/>
                    </a:lnTo>
                    <a:lnTo>
                      <a:pt x="5336" y="3724"/>
                    </a:lnTo>
                    <a:lnTo>
                      <a:pt x="5336" y="3641"/>
                    </a:lnTo>
                    <a:lnTo>
                      <a:pt x="5378" y="3620"/>
                    </a:lnTo>
                    <a:lnTo>
                      <a:pt x="5357" y="3515"/>
                    </a:lnTo>
                    <a:lnTo>
                      <a:pt x="5168" y="3348"/>
                    </a:lnTo>
                    <a:lnTo>
                      <a:pt x="5106" y="3348"/>
                    </a:lnTo>
                    <a:lnTo>
                      <a:pt x="5001" y="3432"/>
                    </a:lnTo>
                    <a:lnTo>
                      <a:pt x="4834" y="3432"/>
                    </a:lnTo>
                    <a:lnTo>
                      <a:pt x="4687" y="3452"/>
                    </a:lnTo>
                    <a:lnTo>
                      <a:pt x="4478" y="3327"/>
                    </a:lnTo>
                    <a:lnTo>
                      <a:pt x="4436" y="3243"/>
                    </a:lnTo>
                    <a:lnTo>
                      <a:pt x="4394" y="3222"/>
                    </a:lnTo>
                    <a:lnTo>
                      <a:pt x="4290" y="3264"/>
                    </a:lnTo>
                    <a:lnTo>
                      <a:pt x="4206" y="3264"/>
                    </a:lnTo>
                    <a:lnTo>
                      <a:pt x="4122" y="3306"/>
                    </a:lnTo>
                    <a:lnTo>
                      <a:pt x="4018" y="3306"/>
                    </a:lnTo>
                    <a:lnTo>
                      <a:pt x="3976" y="3411"/>
                    </a:lnTo>
                    <a:lnTo>
                      <a:pt x="3913" y="3348"/>
                    </a:lnTo>
                    <a:lnTo>
                      <a:pt x="3808" y="3264"/>
                    </a:lnTo>
                    <a:lnTo>
                      <a:pt x="3704" y="3327"/>
                    </a:lnTo>
                    <a:lnTo>
                      <a:pt x="3578" y="3348"/>
                    </a:lnTo>
                    <a:lnTo>
                      <a:pt x="3578" y="3411"/>
                    </a:lnTo>
                    <a:lnTo>
                      <a:pt x="3536" y="3452"/>
                    </a:lnTo>
                    <a:lnTo>
                      <a:pt x="3536" y="3369"/>
                    </a:lnTo>
                    <a:lnTo>
                      <a:pt x="3474" y="3327"/>
                    </a:lnTo>
                    <a:lnTo>
                      <a:pt x="3369" y="3348"/>
                    </a:lnTo>
                    <a:lnTo>
                      <a:pt x="3139" y="3327"/>
                    </a:lnTo>
                    <a:lnTo>
                      <a:pt x="3076" y="3348"/>
                    </a:lnTo>
                    <a:lnTo>
                      <a:pt x="3160" y="3432"/>
                    </a:lnTo>
                    <a:lnTo>
                      <a:pt x="3160" y="3536"/>
                    </a:lnTo>
                    <a:lnTo>
                      <a:pt x="3264" y="3620"/>
                    </a:lnTo>
                    <a:lnTo>
                      <a:pt x="3139" y="3578"/>
                    </a:lnTo>
                    <a:lnTo>
                      <a:pt x="3076" y="3515"/>
                    </a:lnTo>
                    <a:lnTo>
                      <a:pt x="3013" y="3473"/>
                    </a:lnTo>
                    <a:lnTo>
                      <a:pt x="2867" y="3536"/>
                    </a:lnTo>
                    <a:lnTo>
                      <a:pt x="2804" y="3473"/>
                    </a:lnTo>
                    <a:lnTo>
                      <a:pt x="2930" y="3432"/>
                    </a:lnTo>
                    <a:lnTo>
                      <a:pt x="2930" y="3348"/>
                    </a:lnTo>
                    <a:lnTo>
                      <a:pt x="2804" y="3222"/>
                    </a:lnTo>
                    <a:lnTo>
                      <a:pt x="2825" y="3139"/>
                    </a:lnTo>
                    <a:lnTo>
                      <a:pt x="2762" y="3097"/>
                    </a:lnTo>
                    <a:lnTo>
                      <a:pt x="2637" y="3160"/>
                    </a:lnTo>
                    <a:lnTo>
                      <a:pt x="2658" y="3243"/>
                    </a:lnTo>
                    <a:lnTo>
                      <a:pt x="2637" y="3306"/>
                    </a:lnTo>
                    <a:lnTo>
                      <a:pt x="2532" y="3264"/>
                    </a:lnTo>
                    <a:lnTo>
                      <a:pt x="2595" y="3201"/>
                    </a:lnTo>
                    <a:lnTo>
                      <a:pt x="2553" y="3139"/>
                    </a:lnTo>
                    <a:lnTo>
                      <a:pt x="2448" y="3097"/>
                    </a:lnTo>
                    <a:lnTo>
                      <a:pt x="2406" y="3139"/>
                    </a:lnTo>
                    <a:lnTo>
                      <a:pt x="2323" y="3139"/>
                    </a:lnTo>
                    <a:lnTo>
                      <a:pt x="2344" y="3034"/>
                    </a:lnTo>
                    <a:lnTo>
                      <a:pt x="2344" y="2992"/>
                    </a:lnTo>
                    <a:lnTo>
                      <a:pt x="2323" y="2888"/>
                    </a:lnTo>
                    <a:lnTo>
                      <a:pt x="2218" y="2908"/>
                    </a:lnTo>
                    <a:lnTo>
                      <a:pt x="2093" y="3034"/>
                    </a:lnTo>
                    <a:lnTo>
                      <a:pt x="2114" y="3160"/>
                    </a:lnTo>
                    <a:lnTo>
                      <a:pt x="2030" y="3160"/>
                    </a:lnTo>
                    <a:lnTo>
                      <a:pt x="1988" y="3055"/>
                    </a:lnTo>
                    <a:lnTo>
                      <a:pt x="2030" y="2992"/>
                    </a:lnTo>
                    <a:lnTo>
                      <a:pt x="2030" y="2908"/>
                    </a:lnTo>
                    <a:lnTo>
                      <a:pt x="2093" y="2720"/>
                    </a:lnTo>
                    <a:lnTo>
                      <a:pt x="2009" y="2636"/>
                    </a:lnTo>
                    <a:lnTo>
                      <a:pt x="1883" y="2699"/>
                    </a:lnTo>
                    <a:lnTo>
                      <a:pt x="1883" y="2636"/>
                    </a:lnTo>
                    <a:lnTo>
                      <a:pt x="1988" y="2616"/>
                    </a:lnTo>
                    <a:lnTo>
                      <a:pt x="2030" y="2490"/>
                    </a:lnTo>
                    <a:lnTo>
                      <a:pt x="2009" y="2385"/>
                    </a:lnTo>
                    <a:lnTo>
                      <a:pt x="1925" y="2427"/>
                    </a:lnTo>
                    <a:lnTo>
                      <a:pt x="1862" y="2385"/>
                    </a:lnTo>
                    <a:lnTo>
                      <a:pt x="1800" y="2427"/>
                    </a:lnTo>
                    <a:lnTo>
                      <a:pt x="1695" y="2427"/>
                    </a:lnTo>
                    <a:lnTo>
                      <a:pt x="1758" y="2385"/>
                    </a:lnTo>
                    <a:lnTo>
                      <a:pt x="1758" y="2323"/>
                    </a:lnTo>
                    <a:lnTo>
                      <a:pt x="1653" y="2323"/>
                    </a:lnTo>
                    <a:lnTo>
                      <a:pt x="1590" y="2406"/>
                    </a:lnTo>
                    <a:lnTo>
                      <a:pt x="1444" y="2427"/>
                    </a:lnTo>
                    <a:lnTo>
                      <a:pt x="1444" y="2364"/>
                    </a:lnTo>
                    <a:lnTo>
                      <a:pt x="1507" y="2323"/>
                    </a:lnTo>
                    <a:lnTo>
                      <a:pt x="1570" y="2218"/>
                    </a:lnTo>
                    <a:lnTo>
                      <a:pt x="1590" y="2155"/>
                    </a:lnTo>
                    <a:lnTo>
                      <a:pt x="1674" y="2155"/>
                    </a:lnTo>
                    <a:lnTo>
                      <a:pt x="1779" y="2260"/>
                    </a:lnTo>
                    <a:lnTo>
                      <a:pt x="1925" y="2260"/>
                    </a:lnTo>
                    <a:lnTo>
                      <a:pt x="1904" y="2197"/>
                    </a:lnTo>
                    <a:lnTo>
                      <a:pt x="1800" y="2071"/>
                    </a:lnTo>
                    <a:lnTo>
                      <a:pt x="1695" y="2071"/>
                    </a:lnTo>
                    <a:lnTo>
                      <a:pt x="1758" y="2009"/>
                    </a:lnTo>
                    <a:lnTo>
                      <a:pt x="1611" y="1883"/>
                    </a:lnTo>
                    <a:lnTo>
                      <a:pt x="1507" y="1841"/>
                    </a:lnTo>
                    <a:lnTo>
                      <a:pt x="1570" y="1799"/>
                    </a:lnTo>
                    <a:lnTo>
                      <a:pt x="1590" y="1737"/>
                    </a:lnTo>
                    <a:lnTo>
                      <a:pt x="1653" y="1737"/>
                    </a:lnTo>
                    <a:lnTo>
                      <a:pt x="1695" y="1841"/>
                    </a:lnTo>
                    <a:lnTo>
                      <a:pt x="1800" y="1967"/>
                    </a:lnTo>
                    <a:lnTo>
                      <a:pt x="1967" y="1988"/>
                    </a:lnTo>
                    <a:lnTo>
                      <a:pt x="2030" y="2092"/>
                    </a:lnTo>
                    <a:lnTo>
                      <a:pt x="2114" y="2009"/>
                    </a:lnTo>
                    <a:lnTo>
                      <a:pt x="2176" y="2092"/>
                    </a:lnTo>
                    <a:lnTo>
                      <a:pt x="2344" y="2155"/>
                    </a:lnTo>
                    <a:lnTo>
                      <a:pt x="2448" y="2155"/>
                    </a:lnTo>
                    <a:lnTo>
                      <a:pt x="2511" y="2051"/>
                    </a:lnTo>
                    <a:lnTo>
                      <a:pt x="2490" y="1904"/>
                    </a:lnTo>
                    <a:lnTo>
                      <a:pt x="2239" y="1758"/>
                    </a:lnTo>
                    <a:lnTo>
                      <a:pt x="2134" y="1653"/>
                    </a:lnTo>
                    <a:lnTo>
                      <a:pt x="2072" y="1653"/>
                    </a:lnTo>
                    <a:lnTo>
                      <a:pt x="2030" y="1548"/>
                    </a:lnTo>
                    <a:lnTo>
                      <a:pt x="1925" y="1444"/>
                    </a:lnTo>
                    <a:lnTo>
                      <a:pt x="1883" y="1444"/>
                    </a:lnTo>
                    <a:lnTo>
                      <a:pt x="1821" y="1381"/>
                    </a:lnTo>
                    <a:lnTo>
                      <a:pt x="1883" y="1318"/>
                    </a:lnTo>
                    <a:lnTo>
                      <a:pt x="1967" y="1339"/>
                    </a:lnTo>
                    <a:lnTo>
                      <a:pt x="2030" y="1444"/>
                    </a:lnTo>
                    <a:lnTo>
                      <a:pt x="2114" y="1444"/>
                    </a:lnTo>
                    <a:lnTo>
                      <a:pt x="2134" y="1548"/>
                    </a:lnTo>
                    <a:lnTo>
                      <a:pt x="2197" y="1548"/>
                    </a:lnTo>
                    <a:lnTo>
                      <a:pt x="2239" y="1465"/>
                    </a:lnTo>
                    <a:lnTo>
                      <a:pt x="2197" y="1276"/>
                    </a:lnTo>
                    <a:lnTo>
                      <a:pt x="2072" y="1130"/>
                    </a:lnTo>
                    <a:lnTo>
                      <a:pt x="1988" y="1130"/>
                    </a:lnTo>
                    <a:lnTo>
                      <a:pt x="1967" y="1109"/>
                    </a:lnTo>
                    <a:lnTo>
                      <a:pt x="1821" y="1109"/>
                    </a:lnTo>
                    <a:lnTo>
                      <a:pt x="1695" y="1172"/>
                    </a:lnTo>
                    <a:lnTo>
                      <a:pt x="1590" y="1172"/>
                    </a:lnTo>
                    <a:lnTo>
                      <a:pt x="1486" y="1109"/>
                    </a:lnTo>
                    <a:lnTo>
                      <a:pt x="1402" y="1130"/>
                    </a:lnTo>
                    <a:lnTo>
                      <a:pt x="1360" y="1025"/>
                    </a:lnTo>
                    <a:lnTo>
                      <a:pt x="1235" y="1214"/>
                    </a:lnTo>
                    <a:lnTo>
                      <a:pt x="1067" y="1276"/>
                    </a:lnTo>
                    <a:lnTo>
                      <a:pt x="1046" y="1381"/>
                    </a:lnTo>
                    <a:lnTo>
                      <a:pt x="963" y="1423"/>
                    </a:lnTo>
                    <a:lnTo>
                      <a:pt x="963" y="1339"/>
                    </a:lnTo>
                    <a:lnTo>
                      <a:pt x="1046" y="1235"/>
                    </a:lnTo>
                    <a:lnTo>
                      <a:pt x="1088" y="1235"/>
                    </a:lnTo>
                    <a:lnTo>
                      <a:pt x="1339" y="1004"/>
                    </a:lnTo>
                    <a:lnTo>
                      <a:pt x="1360" y="921"/>
                    </a:lnTo>
                    <a:lnTo>
                      <a:pt x="1298" y="816"/>
                    </a:lnTo>
                    <a:lnTo>
                      <a:pt x="1298" y="544"/>
                    </a:lnTo>
                    <a:lnTo>
                      <a:pt x="1339" y="523"/>
                    </a:lnTo>
                    <a:lnTo>
                      <a:pt x="1256" y="419"/>
                    </a:lnTo>
                    <a:lnTo>
                      <a:pt x="1193" y="481"/>
                    </a:lnTo>
                    <a:lnTo>
                      <a:pt x="1088" y="481"/>
                    </a:lnTo>
                    <a:lnTo>
                      <a:pt x="1026" y="419"/>
                    </a:lnTo>
                    <a:lnTo>
                      <a:pt x="1026" y="314"/>
                    </a:lnTo>
                    <a:lnTo>
                      <a:pt x="1026" y="230"/>
                    </a:lnTo>
                    <a:lnTo>
                      <a:pt x="816" y="188"/>
                    </a:lnTo>
                    <a:lnTo>
                      <a:pt x="733" y="84"/>
                    </a:lnTo>
                    <a:lnTo>
                      <a:pt x="628" y="84"/>
                    </a:lnTo>
                    <a:lnTo>
                      <a:pt x="50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 name="Google Shape;908;p27"/>
              <p:cNvSpPr/>
              <p:nvPr/>
            </p:nvSpPr>
            <p:spPr>
              <a:xfrm>
                <a:off x="2687175" y="1694400"/>
                <a:ext cx="33500" cy="37675"/>
              </a:xfrm>
              <a:custGeom>
                <a:avLst/>
                <a:gdLst/>
                <a:ahLst/>
                <a:cxnLst/>
                <a:rect l="l" t="t" r="r" b="b"/>
                <a:pathLst>
                  <a:path w="1340" h="1507" extrusionOk="0">
                    <a:moveTo>
                      <a:pt x="796" y="0"/>
                    </a:moveTo>
                    <a:lnTo>
                      <a:pt x="670" y="21"/>
                    </a:lnTo>
                    <a:lnTo>
                      <a:pt x="607" y="84"/>
                    </a:lnTo>
                    <a:lnTo>
                      <a:pt x="691" y="147"/>
                    </a:lnTo>
                    <a:lnTo>
                      <a:pt x="691" y="231"/>
                    </a:lnTo>
                    <a:lnTo>
                      <a:pt x="628" y="210"/>
                    </a:lnTo>
                    <a:lnTo>
                      <a:pt x="565" y="147"/>
                    </a:lnTo>
                    <a:lnTo>
                      <a:pt x="461" y="126"/>
                    </a:lnTo>
                    <a:lnTo>
                      <a:pt x="419" y="210"/>
                    </a:lnTo>
                    <a:lnTo>
                      <a:pt x="524" y="210"/>
                    </a:lnTo>
                    <a:lnTo>
                      <a:pt x="565" y="251"/>
                    </a:lnTo>
                    <a:lnTo>
                      <a:pt x="524" y="293"/>
                    </a:lnTo>
                    <a:lnTo>
                      <a:pt x="398" y="314"/>
                    </a:lnTo>
                    <a:lnTo>
                      <a:pt x="356" y="335"/>
                    </a:lnTo>
                    <a:lnTo>
                      <a:pt x="398" y="440"/>
                    </a:lnTo>
                    <a:lnTo>
                      <a:pt x="419" y="461"/>
                    </a:lnTo>
                    <a:lnTo>
                      <a:pt x="419" y="523"/>
                    </a:lnTo>
                    <a:lnTo>
                      <a:pt x="293" y="461"/>
                    </a:lnTo>
                    <a:lnTo>
                      <a:pt x="168" y="503"/>
                    </a:lnTo>
                    <a:lnTo>
                      <a:pt x="84" y="565"/>
                    </a:lnTo>
                    <a:lnTo>
                      <a:pt x="42" y="712"/>
                    </a:lnTo>
                    <a:lnTo>
                      <a:pt x="0" y="733"/>
                    </a:lnTo>
                    <a:lnTo>
                      <a:pt x="0" y="754"/>
                    </a:lnTo>
                    <a:lnTo>
                      <a:pt x="63" y="754"/>
                    </a:lnTo>
                    <a:lnTo>
                      <a:pt x="42" y="837"/>
                    </a:lnTo>
                    <a:lnTo>
                      <a:pt x="42" y="879"/>
                    </a:lnTo>
                    <a:lnTo>
                      <a:pt x="63" y="921"/>
                    </a:lnTo>
                    <a:lnTo>
                      <a:pt x="147" y="816"/>
                    </a:lnTo>
                    <a:lnTo>
                      <a:pt x="168" y="837"/>
                    </a:lnTo>
                    <a:lnTo>
                      <a:pt x="105" y="963"/>
                    </a:lnTo>
                    <a:lnTo>
                      <a:pt x="147" y="1026"/>
                    </a:lnTo>
                    <a:lnTo>
                      <a:pt x="210" y="1067"/>
                    </a:lnTo>
                    <a:lnTo>
                      <a:pt x="272" y="1047"/>
                    </a:lnTo>
                    <a:lnTo>
                      <a:pt x="293" y="1067"/>
                    </a:lnTo>
                    <a:lnTo>
                      <a:pt x="314" y="1151"/>
                    </a:lnTo>
                    <a:lnTo>
                      <a:pt x="356" y="1151"/>
                    </a:lnTo>
                    <a:lnTo>
                      <a:pt x="398" y="1088"/>
                    </a:lnTo>
                    <a:lnTo>
                      <a:pt x="461" y="1130"/>
                    </a:lnTo>
                    <a:lnTo>
                      <a:pt x="461" y="1256"/>
                    </a:lnTo>
                    <a:lnTo>
                      <a:pt x="482" y="1298"/>
                    </a:lnTo>
                    <a:lnTo>
                      <a:pt x="586" y="1277"/>
                    </a:lnTo>
                    <a:lnTo>
                      <a:pt x="607" y="1402"/>
                    </a:lnTo>
                    <a:lnTo>
                      <a:pt x="712" y="1402"/>
                    </a:lnTo>
                    <a:lnTo>
                      <a:pt x="837" y="1486"/>
                    </a:lnTo>
                    <a:lnTo>
                      <a:pt x="942" y="1486"/>
                    </a:lnTo>
                    <a:lnTo>
                      <a:pt x="1005" y="1507"/>
                    </a:lnTo>
                    <a:lnTo>
                      <a:pt x="1026" y="1486"/>
                    </a:lnTo>
                    <a:lnTo>
                      <a:pt x="1005" y="1402"/>
                    </a:lnTo>
                    <a:lnTo>
                      <a:pt x="1088" y="1381"/>
                    </a:lnTo>
                    <a:lnTo>
                      <a:pt x="1151" y="1235"/>
                    </a:lnTo>
                    <a:lnTo>
                      <a:pt x="1130" y="1088"/>
                    </a:lnTo>
                    <a:lnTo>
                      <a:pt x="1214" y="942"/>
                    </a:lnTo>
                    <a:lnTo>
                      <a:pt x="1235" y="921"/>
                    </a:lnTo>
                    <a:lnTo>
                      <a:pt x="1319" y="712"/>
                    </a:lnTo>
                    <a:lnTo>
                      <a:pt x="1319" y="565"/>
                    </a:lnTo>
                    <a:lnTo>
                      <a:pt x="1340" y="523"/>
                    </a:lnTo>
                    <a:lnTo>
                      <a:pt x="1319" y="419"/>
                    </a:lnTo>
                    <a:lnTo>
                      <a:pt x="1235" y="335"/>
                    </a:lnTo>
                    <a:lnTo>
                      <a:pt x="1235" y="210"/>
                    </a:lnTo>
                    <a:lnTo>
                      <a:pt x="1193" y="147"/>
                    </a:lnTo>
                    <a:lnTo>
                      <a:pt x="1151" y="42"/>
                    </a:lnTo>
                    <a:lnTo>
                      <a:pt x="1005" y="0"/>
                    </a:lnTo>
                    <a:lnTo>
                      <a:pt x="900" y="42"/>
                    </a:lnTo>
                    <a:lnTo>
                      <a:pt x="79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 name="Google Shape;909;p27"/>
              <p:cNvSpPr/>
              <p:nvPr/>
            </p:nvSpPr>
            <p:spPr>
              <a:xfrm>
                <a:off x="2605050" y="1520200"/>
                <a:ext cx="42400" cy="26175"/>
              </a:xfrm>
              <a:custGeom>
                <a:avLst/>
                <a:gdLst/>
                <a:ahLst/>
                <a:cxnLst/>
                <a:rect l="l" t="t" r="r" b="b"/>
                <a:pathLst>
                  <a:path w="1696" h="1047" extrusionOk="0">
                    <a:moveTo>
                      <a:pt x="1570" y="1"/>
                    </a:moveTo>
                    <a:lnTo>
                      <a:pt x="1486" y="64"/>
                    </a:lnTo>
                    <a:lnTo>
                      <a:pt x="1256" y="64"/>
                    </a:lnTo>
                    <a:lnTo>
                      <a:pt x="1130" y="168"/>
                    </a:lnTo>
                    <a:lnTo>
                      <a:pt x="963" y="168"/>
                    </a:lnTo>
                    <a:lnTo>
                      <a:pt x="921" y="189"/>
                    </a:lnTo>
                    <a:lnTo>
                      <a:pt x="816" y="105"/>
                    </a:lnTo>
                    <a:lnTo>
                      <a:pt x="712" y="84"/>
                    </a:lnTo>
                    <a:lnTo>
                      <a:pt x="356" y="189"/>
                    </a:lnTo>
                    <a:lnTo>
                      <a:pt x="126" y="189"/>
                    </a:lnTo>
                    <a:lnTo>
                      <a:pt x="105" y="273"/>
                    </a:lnTo>
                    <a:lnTo>
                      <a:pt x="0" y="377"/>
                    </a:lnTo>
                    <a:lnTo>
                      <a:pt x="0" y="482"/>
                    </a:lnTo>
                    <a:lnTo>
                      <a:pt x="105" y="461"/>
                    </a:lnTo>
                    <a:lnTo>
                      <a:pt x="231" y="461"/>
                    </a:lnTo>
                    <a:lnTo>
                      <a:pt x="314" y="419"/>
                    </a:lnTo>
                    <a:lnTo>
                      <a:pt x="398" y="461"/>
                    </a:lnTo>
                    <a:lnTo>
                      <a:pt x="503" y="461"/>
                    </a:lnTo>
                    <a:lnTo>
                      <a:pt x="565" y="503"/>
                    </a:lnTo>
                    <a:lnTo>
                      <a:pt x="503" y="587"/>
                    </a:lnTo>
                    <a:lnTo>
                      <a:pt x="544" y="712"/>
                    </a:lnTo>
                    <a:lnTo>
                      <a:pt x="628" y="817"/>
                    </a:lnTo>
                    <a:lnTo>
                      <a:pt x="712" y="712"/>
                    </a:lnTo>
                    <a:lnTo>
                      <a:pt x="712" y="628"/>
                    </a:lnTo>
                    <a:lnTo>
                      <a:pt x="754" y="587"/>
                    </a:lnTo>
                    <a:lnTo>
                      <a:pt x="858" y="712"/>
                    </a:lnTo>
                    <a:lnTo>
                      <a:pt x="837" y="838"/>
                    </a:lnTo>
                    <a:lnTo>
                      <a:pt x="984" y="1005"/>
                    </a:lnTo>
                    <a:lnTo>
                      <a:pt x="1088" y="984"/>
                    </a:lnTo>
                    <a:lnTo>
                      <a:pt x="1151" y="1047"/>
                    </a:lnTo>
                    <a:lnTo>
                      <a:pt x="1360" y="1047"/>
                    </a:lnTo>
                    <a:lnTo>
                      <a:pt x="1465" y="942"/>
                    </a:lnTo>
                    <a:lnTo>
                      <a:pt x="1591" y="900"/>
                    </a:lnTo>
                    <a:lnTo>
                      <a:pt x="1674" y="670"/>
                    </a:lnTo>
                    <a:lnTo>
                      <a:pt x="1591" y="503"/>
                    </a:lnTo>
                    <a:lnTo>
                      <a:pt x="1695" y="356"/>
                    </a:lnTo>
                    <a:lnTo>
                      <a:pt x="1695" y="273"/>
                    </a:lnTo>
                    <a:lnTo>
                      <a:pt x="1612" y="147"/>
                    </a:lnTo>
                    <a:lnTo>
                      <a:pt x="1653" y="64"/>
                    </a:lnTo>
                    <a:lnTo>
                      <a:pt x="157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 name="Google Shape;910;p27"/>
              <p:cNvSpPr/>
              <p:nvPr/>
            </p:nvSpPr>
            <p:spPr>
              <a:xfrm>
                <a:off x="2443425" y="1547400"/>
                <a:ext cx="109875" cy="60700"/>
              </a:xfrm>
              <a:custGeom>
                <a:avLst/>
                <a:gdLst/>
                <a:ahLst/>
                <a:cxnLst/>
                <a:rect l="l" t="t" r="r" b="b"/>
                <a:pathLst>
                  <a:path w="4395" h="2428" extrusionOk="0">
                    <a:moveTo>
                      <a:pt x="4268" y="1"/>
                    </a:moveTo>
                    <a:lnTo>
                      <a:pt x="4185" y="43"/>
                    </a:lnTo>
                    <a:lnTo>
                      <a:pt x="4059" y="105"/>
                    </a:lnTo>
                    <a:lnTo>
                      <a:pt x="4059" y="252"/>
                    </a:lnTo>
                    <a:lnTo>
                      <a:pt x="4038" y="336"/>
                    </a:lnTo>
                    <a:lnTo>
                      <a:pt x="4059" y="377"/>
                    </a:lnTo>
                    <a:lnTo>
                      <a:pt x="3955" y="419"/>
                    </a:lnTo>
                    <a:lnTo>
                      <a:pt x="3934" y="315"/>
                    </a:lnTo>
                    <a:lnTo>
                      <a:pt x="3892" y="315"/>
                    </a:lnTo>
                    <a:lnTo>
                      <a:pt x="3871" y="377"/>
                    </a:lnTo>
                    <a:lnTo>
                      <a:pt x="3829" y="440"/>
                    </a:lnTo>
                    <a:lnTo>
                      <a:pt x="3766" y="357"/>
                    </a:lnTo>
                    <a:lnTo>
                      <a:pt x="3745" y="168"/>
                    </a:lnTo>
                    <a:lnTo>
                      <a:pt x="3641" y="64"/>
                    </a:lnTo>
                    <a:lnTo>
                      <a:pt x="3578" y="64"/>
                    </a:lnTo>
                    <a:lnTo>
                      <a:pt x="3557" y="126"/>
                    </a:lnTo>
                    <a:lnTo>
                      <a:pt x="3432" y="126"/>
                    </a:lnTo>
                    <a:lnTo>
                      <a:pt x="3306" y="64"/>
                    </a:lnTo>
                    <a:lnTo>
                      <a:pt x="3222" y="64"/>
                    </a:lnTo>
                    <a:lnTo>
                      <a:pt x="2992" y="43"/>
                    </a:lnTo>
                    <a:lnTo>
                      <a:pt x="2846" y="126"/>
                    </a:lnTo>
                    <a:lnTo>
                      <a:pt x="2804" y="231"/>
                    </a:lnTo>
                    <a:lnTo>
                      <a:pt x="2741" y="315"/>
                    </a:lnTo>
                    <a:lnTo>
                      <a:pt x="2699" y="273"/>
                    </a:lnTo>
                    <a:lnTo>
                      <a:pt x="2636" y="273"/>
                    </a:lnTo>
                    <a:lnTo>
                      <a:pt x="2364" y="482"/>
                    </a:lnTo>
                    <a:lnTo>
                      <a:pt x="2281" y="566"/>
                    </a:lnTo>
                    <a:lnTo>
                      <a:pt x="2197" y="566"/>
                    </a:lnTo>
                    <a:lnTo>
                      <a:pt x="2051" y="670"/>
                    </a:lnTo>
                    <a:lnTo>
                      <a:pt x="1946" y="691"/>
                    </a:lnTo>
                    <a:lnTo>
                      <a:pt x="1862" y="775"/>
                    </a:lnTo>
                    <a:lnTo>
                      <a:pt x="1841" y="859"/>
                    </a:lnTo>
                    <a:lnTo>
                      <a:pt x="1653" y="859"/>
                    </a:lnTo>
                    <a:lnTo>
                      <a:pt x="1590" y="880"/>
                    </a:lnTo>
                    <a:lnTo>
                      <a:pt x="1465" y="859"/>
                    </a:lnTo>
                    <a:lnTo>
                      <a:pt x="1423" y="901"/>
                    </a:lnTo>
                    <a:lnTo>
                      <a:pt x="1339" y="901"/>
                    </a:lnTo>
                    <a:lnTo>
                      <a:pt x="1151" y="1068"/>
                    </a:lnTo>
                    <a:lnTo>
                      <a:pt x="1025" y="1152"/>
                    </a:lnTo>
                    <a:lnTo>
                      <a:pt x="900" y="1089"/>
                    </a:lnTo>
                    <a:lnTo>
                      <a:pt x="795" y="1152"/>
                    </a:lnTo>
                    <a:lnTo>
                      <a:pt x="523" y="1193"/>
                    </a:lnTo>
                    <a:lnTo>
                      <a:pt x="398" y="1382"/>
                    </a:lnTo>
                    <a:lnTo>
                      <a:pt x="314" y="1382"/>
                    </a:lnTo>
                    <a:lnTo>
                      <a:pt x="167" y="1403"/>
                    </a:lnTo>
                    <a:lnTo>
                      <a:pt x="105" y="1528"/>
                    </a:lnTo>
                    <a:lnTo>
                      <a:pt x="209" y="1528"/>
                    </a:lnTo>
                    <a:lnTo>
                      <a:pt x="272" y="1591"/>
                    </a:lnTo>
                    <a:lnTo>
                      <a:pt x="167" y="1591"/>
                    </a:lnTo>
                    <a:lnTo>
                      <a:pt x="126" y="1633"/>
                    </a:lnTo>
                    <a:lnTo>
                      <a:pt x="209" y="1717"/>
                    </a:lnTo>
                    <a:lnTo>
                      <a:pt x="188" y="1779"/>
                    </a:lnTo>
                    <a:lnTo>
                      <a:pt x="0" y="1842"/>
                    </a:lnTo>
                    <a:lnTo>
                      <a:pt x="0" y="1905"/>
                    </a:lnTo>
                    <a:lnTo>
                      <a:pt x="126" y="1926"/>
                    </a:lnTo>
                    <a:lnTo>
                      <a:pt x="230" y="1905"/>
                    </a:lnTo>
                    <a:lnTo>
                      <a:pt x="293" y="1821"/>
                    </a:lnTo>
                    <a:lnTo>
                      <a:pt x="377" y="1800"/>
                    </a:lnTo>
                    <a:lnTo>
                      <a:pt x="481" y="1842"/>
                    </a:lnTo>
                    <a:lnTo>
                      <a:pt x="586" y="1989"/>
                    </a:lnTo>
                    <a:lnTo>
                      <a:pt x="586" y="2114"/>
                    </a:lnTo>
                    <a:lnTo>
                      <a:pt x="691" y="2156"/>
                    </a:lnTo>
                    <a:lnTo>
                      <a:pt x="732" y="2114"/>
                    </a:lnTo>
                    <a:lnTo>
                      <a:pt x="732" y="2009"/>
                    </a:lnTo>
                    <a:lnTo>
                      <a:pt x="753" y="1989"/>
                    </a:lnTo>
                    <a:lnTo>
                      <a:pt x="816" y="1821"/>
                    </a:lnTo>
                    <a:lnTo>
                      <a:pt x="858" y="1821"/>
                    </a:lnTo>
                    <a:lnTo>
                      <a:pt x="1004" y="1779"/>
                    </a:lnTo>
                    <a:lnTo>
                      <a:pt x="1067" y="1800"/>
                    </a:lnTo>
                    <a:lnTo>
                      <a:pt x="1046" y="1884"/>
                    </a:lnTo>
                    <a:lnTo>
                      <a:pt x="942" y="1926"/>
                    </a:lnTo>
                    <a:lnTo>
                      <a:pt x="900" y="2093"/>
                    </a:lnTo>
                    <a:lnTo>
                      <a:pt x="942" y="2156"/>
                    </a:lnTo>
                    <a:lnTo>
                      <a:pt x="858" y="2240"/>
                    </a:lnTo>
                    <a:lnTo>
                      <a:pt x="816" y="2323"/>
                    </a:lnTo>
                    <a:lnTo>
                      <a:pt x="858" y="2407"/>
                    </a:lnTo>
                    <a:lnTo>
                      <a:pt x="921" y="2323"/>
                    </a:lnTo>
                    <a:lnTo>
                      <a:pt x="1004" y="2344"/>
                    </a:lnTo>
                    <a:lnTo>
                      <a:pt x="1004" y="2428"/>
                    </a:lnTo>
                    <a:lnTo>
                      <a:pt x="1046" y="2428"/>
                    </a:lnTo>
                    <a:lnTo>
                      <a:pt x="1235" y="2323"/>
                    </a:lnTo>
                    <a:lnTo>
                      <a:pt x="1318" y="2219"/>
                    </a:lnTo>
                    <a:lnTo>
                      <a:pt x="1381" y="2240"/>
                    </a:lnTo>
                    <a:lnTo>
                      <a:pt x="1444" y="2135"/>
                    </a:lnTo>
                    <a:lnTo>
                      <a:pt x="1444" y="2009"/>
                    </a:lnTo>
                    <a:lnTo>
                      <a:pt x="1527" y="2009"/>
                    </a:lnTo>
                    <a:lnTo>
                      <a:pt x="1590" y="1905"/>
                    </a:lnTo>
                    <a:lnTo>
                      <a:pt x="1590" y="1779"/>
                    </a:lnTo>
                    <a:lnTo>
                      <a:pt x="1653" y="1717"/>
                    </a:lnTo>
                    <a:lnTo>
                      <a:pt x="1674" y="1779"/>
                    </a:lnTo>
                    <a:lnTo>
                      <a:pt x="1653" y="1842"/>
                    </a:lnTo>
                    <a:lnTo>
                      <a:pt x="1674" y="1926"/>
                    </a:lnTo>
                    <a:lnTo>
                      <a:pt x="1653" y="2051"/>
                    </a:lnTo>
                    <a:lnTo>
                      <a:pt x="1674" y="2198"/>
                    </a:lnTo>
                    <a:lnTo>
                      <a:pt x="1737" y="2198"/>
                    </a:lnTo>
                    <a:lnTo>
                      <a:pt x="1841" y="2051"/>
                    </a:lnTo>
                    <a:lnTo>
                      <a:pt x="1862" y="1926"/>
                    </a:lnTo>
                    <a:lnTo>
                      <a:pt x="1883" y="1884"/>
                    </a:lnTo>
                    <a:lnTo>
                      <a:pt x="1967" y="1842"/>
                    </a:lnTo>
                    <a:lnTo>
                      <a:pt x="2092" y="1696"/>
                    </a:lnTo>
                    <a:lnTo>
                      <a:pt x="2113" y="1570"/>
                    </a:lnTo>
                    <a:lnTo>
                      <a:pt x="2092" y="1465"/>
                    </a:lnTo>
                    <a:lnTo>
                      <a:pt x="2155" y="1361"/>
                    </a:lnTo>
                    <a:lnTo>
                      <a:pt x="2197" y="1486"/>
                    </a:lnTo>
                    <a:lnTo>
                      <a:pt x="2406" y="1361"/>
                    </a:lnTo>
                    <a:lnTo>
                      <a:pt x="2469" y="1193"/>
                    </a:lnTo>
                    <a:lnTo>
                      <a:pt x="2490" y="1089"/>
                    </a:lnTo>
                    <a:lnTo>
                      <a:pt x="2595" y="1068"/>
                    </a:lnTo>
                    <a:lnTo>
                      <a:pt x="2636" y="1047"/>
                    </a:lnTo>
                    <a:lnTo>
                      <a:pt x="2720" y="1089"/>
                    </a:lnTo>
                    <a:lnTo>
                      <a:pt x="2825" y="984"/>
                    </a:lnTo>
                    <a:lnTo>
                      <a:pt x="2888" y="1047"/>
                    </a:lnTo>
                    <a:lnTo>
                      <a:pt x="2825" y="1256"/>
                    </a:lnTo>
                    <a:lnTo>
                      <a:pt x="2678" y="1403"/>
                    </a:lnTo>
                    <a:lnTo>
                      <a:pt x="2636" y="1507"/>
                    </a:lnTo>
                    <a:lnTo>
                      <a:pt x="2574" y="1591"/>
                    </a:lnTo>
                    <a:lnTo>
                      <a:pt x="2574" y="1633"/>
                    </a:lnTo>
                    <a:lnTo>
                      <a:pt x="2469" y="1696"/>
                    </a:lnTo>
                    <a:lnTo>
                      <a:pt x="2323" y="1926"/>
                    </a:lnTo>
                    <a:lnTo>
                      <a:pt x="2323" y="1989"/>
                    </a:lnTo>
                    <a:lnTo>
                      <a:pt x="2385" y="2093"/>
                    </a:lnTo>
                    <a:lnTo>
                      <a:pt x="2364" y="2198"/>
                    </a:lnTo>
                    <a:lnTo>
                      <a:pt x="2427" y="2219"/>
                    </a:lnTo>
                    <a:lnTo>
                      <a:pt x="2532" y="2261"/>
                    </a:lnTo>
                    <a:lnTo>
                      <a:pt x="2616" y="2198"/>
                    </a:lnTo>
                    <a:lnTo>
                      <a:pt x="2720" y="2135"/>
                    </a:lnTo>
                    <a:lnTo>
                      <a:pt x="2741" y="2030"/>
                    </a:lnTo>
                    <a:lnTo>
                      <a:pt x="2741" y="1926"/>
                    </a:lnTo>
                    <a:lnTo>
                      <a:pt x="2825" y="1842"/>
                    </a:lnTo>
                    <a:lnTo>
                      <a:pt x="2888" y="1737"/>
                    </a:lnTo>
                    <a:lnTo>
                      <a:pt x="2950" y="1737"/>
                    </a:lnTo>
                    <a:lnTo>
                      <a:pt x="3013" y="1717"/>
                    </a:lnTo>
                    <a:lnTo>
                      <a:pt x="3097" y="1779"/>
                    </a:lnTo>
                    <a:lnTo>
                      <a:pt x="3201" y="1779"/>
                    </a:lnTo>
                    <a:lnTo>
                      <a:pt x="3243" y="1717"/>
                    </a:lnTo>
                    <a:lnTo>
                      <a:pt x="3432" y="1717"/>
                    </a:lnTo>
                    <a:lnTo>
                      <a:pt x="3515" y="1612"/>
                    </a:lnTo>
                    <a:lnTo>
                      <a:pt x="3557" y="1403"/>
                    </a:lnTo>
                    <a:lnTo>
                      <a:pt x="3662" y="1256"/>
                    </a:lnTo>
                    <a:lnTo>
                      <a:pt x="3662" y="1152"/>
                    </a:lnTo>
                    <a:lnTo>
                      <a:pt x="3683" y="1089"/>
                    </a:lnTo>
                    <a:lnTo>
                      <a:pt x="3766" y="1214"/>
                    </a:lnTo>
                    <a:lnTo>
                      <a:pt x="3871" y="1256"/>
                    </a:lnTo>
                    <a:lnTo>
                      <a:pt x="3892" y="1193"/>
                    </a:lnTo>
                    <a:lnTo>
                      <a:pt x="3892" y="1110"/>
                    </a:lnTo>
                    <a:lnTo>
                      <a:pt x="3787" y="963"/>
                    </a:lnTo>
                    <a:lnTo>
                      <a:pt x="3787" y="880"/>
                    </a:lnTo>
                    <a:lnTo>
                      <a:pt x="3934" y="775"/>
                    </a:lnTo>
                    <a:lnTo>
                      <a:pt x="4038" y="754"/>
                    </a:lnTo>
                    <a:lnTo>
                      <a:pt x="4143" y="691"/>
                    </a:lnTo>
                    <a:lnTo>
                      <a:pt x="4206" y="733"/>
                    </a:lnTo>
                    <a:lnTo>
                      <a:pt x="4289" y="733"/>
                    </a:lnTo>
                    <a:lnTo>
                      <a:pt x="4394" y="587"/>
                    </a:lnTo>
                    <a:lnTo>
                      <a:pt x="4373" y="524"/>
                    </a:lnTo>
                    <a:lnTo>
                      <a:pt x="4352" y="273"/>
                    </a:lnTo>
                    <a:lnTo>
                      <a:pt x="4373" y="231"/>
                    </a:lnTo>
                    <a:lnTo>
                      <a:pt x="4352" y="168"/>
                    </a:lnTo>
                    <a:lnTo>
                      <a:pt x="4352" y="22"/>
                    </a:lnTo>
                    <a:lnTo>
                      <a:pt x="426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 name="Google Shape;911;p27"/>
              <p:cNvSpPr/>
              <p:nvPr/>
            </p:nvSpPr>
            <p:spPr>
              <a:xfrm>
                <a:off x="2580975" y="1547400"/>
                <a:ext cx="48150" cy="32475"/>
              </a:xfrm>
              <a:custGeom>
                <a:avLst/>
                <a:gdLst/>
                <a:ahLst/>
                <a:cxnLst/>
                <a:rect l="l" t="t" r="r" b="b"/>
                <a:pathLst>
                  <a:path w="1926" h="1299" extrusionOk="0">
                    <a:moveTo>
                      <a:pt x="796" y="1"/>
                    </a:moveTo>
                    <a:lnTo>
                      <a:pt x="524" y="43"/>
                    </a:lnTo>
                    <a:lnTo>
                      <a:pt x="440" y="43"/>
                    </a:lnTo>
                    <a:lnTo>
                      <a:pt x="336" y="126"/>
                    </a:lnTo>
                    <a:lnTo>
                      <a:pt x="231" y="168"/>
                    </a:lnTo>
                    <a:lnTo>
                      <a:pt x="210" y="315"/>
                    </a:lnTo>
                    <a:lnTo>
                      <a:pt x="64" y="419"/>
                    </a:lnTo>
                    <a:lnTo>
                      <a:pt x="64" y="524"/>
                    </a:lnTo>
                    <a:lnTo>
                      <a:pt x="1" y="629"/>
                    </a:lnTo>
                    <a:lnTo>
                      <a:pt x="22" y="754"/>
                    </a:lnTo>
                    <a:lnTo>
                      <a:pt x="22" y="880"/>
                    </a:lnTo>
                    <a:lnTo>
                      <a:pt x="106" y="880"/>
                    </a:lnTo>
                    <a:lnTo>
                      <a:pt x="231" y="963"/>
                    </a:lnTo>
                    <a:lnTo>
                      <a:pt x="315" y="1110"/>
                    </a:lnTo>
                    <a:lnTo>
                      <a:pt x="231" y="1193"/>
                    </a:lnTo>
                    <a:lnTo>
                      <a:pt x="252" y="1214"/>
                    </a:lnTo>
                    <a:lnTo>
                      <a:pt x="378" y="1214"/>
                    </a:lnTo>
                    <a:lnTo>
                      <a:pt x="524" y="1256"/>
                    </a:lnTo>
                    <a:lnTo>
                      <a:pt x="566" y="1214"/>
                    </a:lnTo>
                    <a:lnTo>
                      <a:pt x="691" y="1298"/>
                    </a:lnTo>
                    <a:lnTo>
                      <a:pt x="838" y="1298"/>
                    </a:lnTo>
                    <a:lnTo>
                      <a:pt x="943" y="1256"/>
                    </a:lnTo>
                    <a:lnTo>
                      <a:pt x="1068" y="1256"/>
                    </a:lnTo>
                    <a:lnTo>
                      <a:pt x="1110" y="1152"/>
                    </a:lnTo>
                    <a:lnTo>
                      <a:pt x="1110" y="1089"/>
                    </a:lnTo>
                    <a:lnTo>
                      <a:pt x="1215" y="1068"/>
                    </a:lnTo>
                    <a:lnTo>
                      <a:pt x="1256" y="984"/>
                    </a:lnTo>
                    <a:lnTo>
                      <a:pt x="1403" y="796"/>
                    </a:lnTo>
                    <a:lnTo>
                      <a:pt x="1382" y="733"/>
                    </a:lnTo>
                    <a:lnTo>
                      <a:pt x="1319" y="754"/>
                    </a:lnTo>
                    <a:lnTo>
                      <a:pt x="1215" y="733"/>
                    </a:lnTo>
                    <a:lnTo>
                      <a:pt x="1215" y="670"/>
                    </a:lnTo>
                    <a:lnTo>
                      <a:pt x="1361" y="545"/>
                    </a:lnTo>
                    <a:lnTo>
                      <a:pt x="1466" y="545"/>
                    </a:lnTo>
                    <a:lnTo>
                      <a:pt x="1738" y="440"/>
                    </a:lnTo>
                    <a:lnTo>
                      <a:pt x="1821" y="461"/>
                    </a:lnTo>
                    <a:lnTo>
                      <a:pt x="1926" y="273"/>
                    </a:lnTo>
                    <a:lnTo>
                      <a:pt x="1905" y="231"/>
                    </a:lnTo>
                    <a:lnTo>
                      <a:pt x="1779" y="210"/>
                    </a:lnTo>
                    <a:lnTo>
                      <a:pt x="1717" y="147"/>
                    </a:lnTo>
                    <a:lnTo>
                      <a:pt x="1591" y="126"/>
                    </a:lnTo>
                    <a:lnTo>
                      <a:pt x="1424" y="126"/>
                    </a:lnTo>
                    <a:lnTo>
                      <a:pt x="1403" y="105"/>
                    </a:lnTo>
                    <a:lnTo>
                      <a:pt x="1256" y="43"/>
                    </a:lnTo>
                    <a:lnTo>
                      <a:pt x="1173" y="64"/>
                    </a:lnTo>
                    <a:lnTo>
                      <a:pt x="1047" y="64"/>
                    </a:lnTo>
                    <a:lnTo>
                      <a:pt x="963" y="43"/>
                    </a:lnTo>
                    <a:lnTo>
                      <a:pt x="859" y="43"/>
                    </a:lnTo>
                    <a:lnTo>
                      <a:pt x="79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 name="Google Shape;912;p27"/>
              <p:cNvSpPr/>
              <p:nvPr/>
            </p:nvSpPr>
            <p:spPr>
              <a:xfrm>
                <a:off x="2474800" y="1600250"/>
                <a:ext cx="142825" cy="88425"/>
              </a:xfrm>
              <a:custGeom>
                <a:avLst/>
                <a:gdLst/>
                <a:ahLst/>
                <a:cxnLst/>
                <a:rect l="l" t="t" r="r" b="b"/>
                <a:pathLst>
                  <a:path w="5713" h="3537" extrusionOk="0">
                    <a:moveTo>
                      <a:pt x="2177" y="0"/>
                    </a:moveTo>
                    <a:lnTo>
                      <a:pt x="1863" y="84"/>
                    </a:lnTo>
                    <a:lnTo>
                      <a:pt x="1800" y="126"/>
                    </a:lnTo>
                    <a:lnTo>
                      <a:pt x="1863" y="188"/>
                    </a:lnTo>
                    <a:lnTo>
                      <a:pt x="1863" y="293"/>
                    </a:lnTo>
                    <a:lnTo>
                      <a:pt x="1988" y="356"/>
                    </a:lnTo>
                    <a:lnTo>
                      <a:pt x="2051" y="460"/>
                    </a:lnTo>
                    <a:lnTo>
                      <a:pt x="1967" y="439"/>
                    </a:lnTo>
                    <a:lnTo>
                      <a:pt x="1842" y="335"/>
                    </a:lnTo>
                    <a:lnTo>
                      <a:pt x="1758" y="335"/>
                    </a:lnTo>
                    <a:lnTo>
                      <a:pt x="1695" y="293"/>
                    </a:lnTo>
                    <a:lnTo>
                      <a:pt x="1591" y="293"/>
                    </a:lnTo>
                    <a:lnTo>
                      <a:pt x="1465" y="335"/>
                    </a:lnTo>
                    <a:lnTo>
                      <a:pt x="1381" y="335"/>
                    </a:lnTo>
                    <a:lnTo>
                      <a:pt x="1319" y="398"/>
                    </a:lnTo>
                    <a:lnTo>
                      <a:pt x="1256" y="502"/>
                    </a:lnTo>
                    <a:lnTo>
                      <a:pt x="1130" y="607"/>
                    </a:lnTo>
                    <a:lnTo>
                      <a:pt x="1214" y="711"/>
                    </a:lnTo>
                    <a:lnTo>
                      <a:pt x="1444" y="753"/>
                    </a:lnTo>
                    <a:lnTo>
                      <a:pt x="1549" y="753"/>
                    </a:lnTo>
                    <a:lnTo>
                      <a:pt x="1653" y="837"/>
                    </a:lnTo>
                    <a:lnTo>
                      <a:pt x="1737" y="837"/>
                    </a:lnTo>
                    <a:lnTo>
                      <a:pt x="1758" y="879"/>
                    </a:lnTo>
                    <a:lnTo>
                      <a:pt x="1695" y="921"/>
                    </a:lnTo>
                    <a:lnTo>
                      <a:pt x="1570" y="879"/>
                    </a:lnTo>
                    <a:lnTo>
                      <a:pt x="1319" y="858"/>
                    </a:lnTo>
                    <a:lnTo>
                      <a:pt x="1109" y="879"/>
                    </a:lnTo>
                    <a:lnTo>
                      <a:pt x="1026" y="858"/>
                    </a:lnTo>
                    <a:lnTo>
                      <a:pt x="921" y="879"/>
                    </a:lnTo>
                    <a:lnTo>
                      <a:pt x="754" y="1046"/>
                    </a:lnTo>
                    <a:lnTo>
                      <a:pt x="607" y="1193"/>
                    </a:lnTo>
                    <a:lnTo>
                      <a:pt x="628" y="1256"/>
                    </a:lnTo>
                    <a:lnTo>
                      <a:pt x="754" y="1256"/>
                    </a:lnTo>
                    <a:lnTo>
                      <a:pt x="942" y="1297"/>
                    </a:lnTo>
                    <a:lnTo>
                      <a:pt x="1068" y="1276"/>
                    </a:lnTo>
                    <a:lnTo>
                      <a:pt x="1214" y="1276"/>
                    </a:lnTo>
                    <a:lnTo>
                      <a:pt x="1256" y="1339"/>
                    </a:lnTo>
                    <a:lnTo>
                      <a:pt x="1340" y="1381"/>
                    </a:lnTo>
                    <a:lnTo>
                      <a:pt x="1214" y="1486"/>
                    </a:lnTo>
                    <a:lnTo>
                      <a:pt x="1068" y="1486"/>
                    </a:lnTo>
                    <a:lnTo>
                      <a:pt x="963" y="1569"/>
                    </a:lnTo>
                    <a:lnTo>
                      <a:pt x="837" y="1548"/>
                    </a:lnTo>
                    <a:lnTo>
                      <a:pt x="712" y="1465"/>
                    </a:lnTo>
                    <a:lnTo>
                      <a:pt x="503" y="1465"/>
                    </a:lnTo>
                    <a:lnTo>
                      <a:pt x="419" y="1444"/>
                    </a:lnTo>
                    <a:lnTo>
                      <a:pt x="314" y="1465"/>
                    </a:lnTo>
                    <a:lnTo>
                      <a:pt x="84" y="1611"/>
                    </a:lnTo>
                    <a:lnTo>
                      <a:pt x="126" y="1674"/>
                    </a:lnTo>
                    <a:lnTo>
                      <a:pt x="126" y="1800"/>
                    </a:lnTo>
                    <a:lnTo>
                      <a:pt x="0" y="1800"/>
                    </a:lnTo>
                    <a:lnTo>
                      <a:pt x="0" y="1862"/>
                    </a:lnTo>
                    <a:lnTo>
                      <a:pt x="189" y="1988"/>
                    </a:lnTo>
                    <a:lnTo>
                      <a:pt x="314" y="2134"/>
                    </a:lnTo>
                    <a:lnTo>
                      <a:pt x="377" y="2134"/>
                    </a:lnTo>
                    <a:lnTo>
                      <a:pt x="398" y="2030"/>
                    </a:lnTo>
                    <a:lnTo>
                      <a:pt x="482" y="2072"/>
                    </a:lnTo>
                    <a:lnTo>
                      <a:pt x="419" y="2134"/>
                    </a:lnTo>
                    <a:lnTo>
                      <a:pt x="544" y="2239"/>
                    </a:lnTo>
                    <a:lnTo>
                      <a:pt x="544" y="2385"/>
                    </a:lnTo>
                    <a:lnTo>
                      <a:pt x="649" y="2427"/>
                    </a:lnTo>
                    <a:lnTo>
                      <a:pt x="733" y="2344"/>
                    </a:lnTo>
                    <a:lnTo>
                      <a:pt x="733" y="2218"/>
                    </a:lnTo>
                    <a:lnTo>
                      <a:pt x="796" y="2239"/>
                    </a:lnTo>
                    <a:lnTo>
                      <a:pt x="900" y="2239"/>
                    </a:lnTo>
                    <a:lnTo>
                      <a:pt x="837" y="2323"/>
                    </a:lnTo>
                    <a:lnTo>
                      <a:pt x="837" y="2427"/>
                    </a:lnTo>
                    <a:lnTo>
                      <a:pt x="963" y="2511"/>
                    </a:lnTo>
                    <a:lnTo>
                      <a:pt x="1068" y="2490"/>
                    </a:lnTo>
                    <a:lnTo>
                      <a:pt x="1109" y="2406"/>
                    </a:lnTo>
                    <a:lnTo>
                      <a:pt x="1277" y="2323"/>
                    </a:lnTo>
                    <a:lnTo>
                      <a:pt x="1319" y="2197"/>
                    </a:lnTo>
                    <a:lnTo>
                      <a:pt x="1340" y="2176"/>
                    </a:lnTo>
                    <a:lnTo>
                      <a:pt x="1423" y="2281"/>
                    </a:lnTo>
                    <a:lnTo>
                      <a:pt x="1465" y="2197"/>
                    </a:lnTo>
                    <a:lnTo>
                      <a:pt x="1591" y="2176"/>
                    </a:lnTo>
                    <a:lnTo>
                      <a:pt x="1674" y="2176"/>
                    </a:lnTo>
                    <a:lnTo>
                      <a:pt x="1549" y="2281"/>
                    </a:lnTo>
                    <a:lnTo>
                      <a:pt x="1423" y="2344"/>
                    </a:lnTo>
                    <a:lnTo>
                      <a:pt x="1423" y="2448"/>
                    </a:lnTo>
                    <a:lnTo>
                      <a:pt x="1570" y="2511"/>
                    </a:lnTo>
                    <a:lnTo>
                      <a:pt x="1674" y="2490"/>
                    </a:lnTo>
                    <a:lnTo>
                      <a:pt x="1737" y="2532"/>
                    </a:lnTo>
                    <a:lnTo>
                      <a:pt x="1842" y="2511"/>
                    </a:lnTo>
                    <a:lnTo>
                      <a:pt x="1946" y="2490"/>
                    </a:lnTo>
                    <a:lnTo>
                      <a:pt x="2009" y="2406"/>
                    </a:lnTo>
                    <a:lnTo>
                      <a:pt x="2093" y="2490"/>
                    </a:lnTo>
                    <a:lnTo>
                      <a:pt x="2093" y="2553"/>
                    </a:lnTo>
                    <a:lnTo>
                      <a:pt x="2260" y="2553"/>
                    </a:lnTo>
                    <a:lnTo>
                      <a:pt x="2407" y="2490"/>
                    </a:lnTo>
                    <a:lnTo>
                      <a:pt x="2407" y="2553"/>
                    </a:lnTo>
                    <a:lnTo>
                      <a:pt x="2574" y="2553"/>
                    </a:lnTo>
                    <a:lnTo>
                      <a:pt x="2637" y="2490"/>
                    </a:lnTo>
                    <a:lnTo>
                      <a:pt x="2700" y="2532"/>
                    </a:lnTo>
                    <a:lnTo>
                      <a:pt x="2616" y="2595"/>
                    </a:lnTo>
                    <a:lnTo>
                      <a:pt x="2595" y="2657"/>
                    </a:lnTo>
                    <a:lnTo>
                      <a:pt x="2323" y="2657"/>
                    </a:lnTo>
                    <a:lnTo>
                      <a:pt x="2218" y="2741"/>
                    </a:lnTo>
                    <a:lnTo>
                      <a:pt x="2156" y="2720"/>
                    </a:lnTo>
                    <a:lnTo>
                      <a:pt x="2009" y="2720"/>
                    </a:lnTo>
                    <a:lnTo>
                      <a:pt x="1842" y="2657"/>
                    </a:lnTo>
                    <a:lnTo>
                      <a:pt x="1653" y="2657"/>
                    </a:lnTo>
                    <a:lnTo>
                      <a:pt x="1486" y="2741"/>
                    </a:lnTo>
                    <a:lnTo>
                      <a:pt x="1381" y="2741"/>
                    </a:lnTo>
                    <a:lnTo>
                      <a:pt x="1256" y="2720"/>
                    </a:lnTo>
                    <a:lnTo>
                      <a:pt x="1172" y="2762"/>
                    </a:lnTo>
                    <a:lnTo>
                      <a:pt x="1005" y="2720"/>
                    </a:lnTo>
                    <a:lnTo>
                      <a:pt x="837" y="2762"/>
                    </a:lnTo>
                    <a:lnTo>
                      <a:pt x="816" y="2950"/>
                    </a:lnTo>
                    <a:lnTo>
                      <a:pt x="837" y="3034"/>
                    </a:lnTo>
                    <a:lnTo>
                      <a:pt x="796" y="3160"/>
                    </a:lnTo>
                    <a:lnTo>
                      <a:pt x="921" y="3285"/>
                    </a:lnTo>
                    <a:lnTo>
                      <a:pt x="963" y="3390"/>
                    </a:lnTo>
                    <a:lnTo>
                      <a:pt x="1130" y="3432"/>
                    </a:lnTo>
                    <a:lnTo>
                      <a:pt x="1319" y="3494"/>
                    </a:lnTo>
                    <a:lnTo>
                      <a:pt x="1465" y="3494"/>
                    </a:lnTo>
                    <a:lnTo>
                      <a:pt x="1633" y="3452"/>
                    </a:lnTo>
                    <a:lnTo>
                      <a:pt x="1779" y="3452"/>
                    </a:lnTo>
                    <a:lnTo>
                      <a:pt x="1800" y="3536"/>
                    </a:lnTo>
                    <a:lnTo>
                      <a:pt x="1946" y="3536"/>
                    </a:lnTo>
                    <a:lnTo>
                      <a:pt x="2072" y="3473"/>
                    </a:lnTo>
                    <a:lnTo>
                      <a:pt x="2093" y="3473"/>
                    </a:lnTo>
                    <a:lnTo>
                      <a:pt x="2218" y="3452"/>
                    </a:lnTo>
                    <a:lnTo>
                      <a:pt x="2260" y="3369"/>
                    </a:lnTo>
                    <a:lnTo>
                      <a:pt x="2386" y="3369"/>
                    </a:lnTo>
                    <a:lnTo>
                      <a:pt x="2428" y="3348"/>
                    </a:lnTo>
                    <a:lnTo>
                      <a:pt x="2469" y="3243"/>
                    </a:lnTo>
                    <a:lnTo>
                      <a:pt x="2532" y="3222"/>
                    </a:lnTo>
                    <a:lnTo>
                      <a:pt x="2616" y="3222"/>
                    </a:lnTo>
                    <a:lnTo>
                      <a:pt x="2679" y="3139"/>
                    </a:lnTo>
                    <a:lnTo>
                      <a:pt x="2741" y="3180"/>
                    </a:lnTo>
                    <a:lnTo>
                      <a:pt x="2909" y="3180"/>
                    </a:lnTo>
                    <a:lnTo>
                      <a:pt x="2930" y="3222"/>
                    </a:lnTo>
                    <a:lnTo>
                      <a:pt x="3055" y="3222"/>
                    </a:lnTo>
                    <a:lnTo>
                      <a:pt x="3118" y="3160"/>
                    </a:lnTo>
                    <a:lnTo>
                      <a:pt x="3306" y="3076"/>
                    </a:lnTo>
                    <a:lnTo>
                      <a:pt x="3369" y="3076"/>
                    </a:lnTo>
                    <a:lnTo>
                      <a:pt x="3453" y="3055"/>
                    </a:lnTo>
                    <a:lnTo>
                      <a:pt x="3453" y="2971"/>
                    </a:lnTo>
                    <a:lnTo>
                      <a:pt x="3537" y="3013"/>
                    </a:lnTo>
                    <a:lnTo>
                      <a:pt x="3557" y="3076"/>
                    </a:lnTo>
                    <a:lnTo>
                      <a:pt x="3516" y="3160"/>
                    </a:lnTo>
                    <a:lnTo>
                      <a:pt x="3516" y="3222"/>
                    </a:lnTo>
                    <a:lnTo>
                      <a:pt x="3662" y="3264"/>
                    </a:lnTo>
                    <a:lnTo>
                      <a:pt x="3746" y="3243"/>
                    </a:lnTo>
                    <a:lnTo>
                      <a:pt x="3767" y="3160"/>
                    </a:lnTo>
                    <a:lnTo>
                      <a:pt x="3892" y="3118"/>
                    </a:lnTo>
                    <a:lnTo>
                      <a:pt x="3934" y="3118"/>
                    </a:lnTo>
                    <a:lnTo>
                      <a:pt x="3955" y="3180"/>
                    </a:lnTo>
                    <a:lnTo>
                      <a:pt x="3871" y="3264"/>
                    </a:lnTo>
                    <a:lnTo>
                      <a:pt x="3892" y="3348"/>
                    </a:lnTo>
                    <a:lnTo>
                      <a:pt x="4039" y="3390"/>
                    </a:lnTo>
                    <a:lnTo>
                      <a:pt x="4206" y="3369"/>
                    </a:lnTo>
                    <a:lnTo>
                      <a:pt x="4394" y="3285"/>
                    </a:lnTo>
                    <a:lnTo>
                      <a:pt x="4478" y="3285"/>
                    </a:lnTo>
                    <a:lnTo>
                      <a:pt x="4583" y="3264"/>
                    </a:lnTo>
                    <a:lnTo>
                      <a:pt x="4666" y="3327"/>
                    </a:lnTo>
                    <a:lnTo>
                      <a:pt x="4708" y="3285"/>
                    </a:lnTo>
                    <a:lnTo>
                      <a:pt x="4708" y="3243"/>
                    </a:lnTo>
                    <a:lnTo>
                      <a:pt x="4771" y="3222"/>
                    </a:lnTo>
                    <a:lnTo>
                      <a:pt x="4834" y="3222"/>
                    </a:lnTo>
                    <a:lnTo>
                      <a:pt x="4876" y="3139"/>
                    </a:lnTo>
                    <a:lnTo>
                      <a:pt x="4876" y="3055"/>
                    </a:lnTo>
                    <a:lnTo>
                      <a:pt x="4980" y="2971"/>
                    </a:lnTo>
                    <a:lnTo>
                      <a:pt x="5085" y="2971"/>
                    </a:lnTo>
                    <a:lnTo>
                      <a:pt x="5190" y="2804"/>
                    </a:lnTo>
                    <a:lnTo>
                      <a:pt x="5190" y="2720"/>
                    </a:lnTo>
                    <a:lnTo>
                      <a:pt x="5210" y="2657"/>
                    </a:lnTo>
                    <a:lnTo>
                      <a:pt x="5294" y="2657"/>
                    </a:lnTo>
                    <a:lnTo>
                      <a:pt x="5399" y="2616"/>
                    </a:lnTo>
                    <a:lnTo>
                      <a:pt x="5524" y="2490"/>
                    </a:lnTo>
                    <a:lnTo>
                      <a:pt x="5650" y="2218"/>
                    </a:lnTo>
                    <a:lnTo>
                      <a:pt x="5713" y="2072"/>
                    </a:lnTo>
                    <a:lnTo>
                      <a:pt x="5650" y="1967"/>
                    </a:lnTo>
                    <a:lnTo>
                      <a:pt x="5566" y="1779"/>
                    </a:lnTo>
                    <a:lnTo>
                      <a:pt x="5441" y="1695"/>
                    </a:lnTo>
                    <a:lnTo>
                      <a:pt x="5357" y="1695"/>
                    </a:lnTo>
                    <a:lnTo>
                      <a:pt x="5190" y="1820"/>
                    </a:lnTo>
                    <a:lnTo>
                      <a:pt x="5190" y="1925"/>
                    </a:lnTo>
                    <a:lnTo>
                      <a:pt x="5106" y="2072"/>
                    </a:lnTo>
                    <a:lnTo>
                      <a:pt x="5127" y="2092"/>
                    </a:lnTo>
                    <a:lnTo>
                      <a:pt x="5106" y="2134"/>
                    </a:lnTo>
                    <a:lnTo>
                      <a:pt x="5022" y="2134"/>
                    </a:lnTo>
                    <a:lnTo>
                      <a:pt x="4918" y="2239"/>
                    </a:lnTo>
                    <a:lnTo>
                      <a:pt x="4897" y="2197"/>
                    </a:lnTo>
                    <a:lnTo>
                      <a:pt x="4980" y="2009"/>
                    </a:lnTo>
                    <a:lnTo>
                      <a:pt x="5001" y="1883"/>
                    </a:lnTo>
                    <a:lnTo>
                      <a:pt x="4834" y="1800"/>
                    </a:lnTo>
                    <a:lnTo>
                      <a:pt x="4771" y="1820"/>
                    </a:lnTo>
                    <a:lnTo>
                      <a:pt x="4687" y="1904"/>
                    </a:lnTo>
                    <a:lnTo>
                      <a:pt x="4499" y="2009"/>
                    </a:lnTo>
                    <a:lnTo>
                      <a:pt x="4457" y="2113"/>
                    </a:lnTo>
                    <a:lnTo>
                      <a:pt x="4394" y="2030"/>
                    </a:lnTo>
                    <a:lnTo>
                      <a:pt x="4415" y="1925"/>
                    </a:lnTo>
                    <a:lnTo>
                      <a:pt x="4583" y="1800"/>
                    </a:lnTo>
                    <a:lnTo>
                      <a:pt x="4771" y="1695"/>
                    </a:lnTo>
                    <a:lnTo>
                      <a:pt x="4834" y="1569"/>
                    </a:lnTo>
                    <a:lnTo>
                      <a:pt x="4813" y="1507"/>
                    </a:lnTo>
                    <a:lnTo>
                      <a:pt x="4666" y="1507"/>
                    </a:lnTo>
                    <a:lnTo>
                      <a:pt x="4562" y="1548"/>
                    </a:lnTo>
                    <a:lnTo>
                      <a:pt x="4499" y="1548"/>
                    </a:lnTo>
                    <a:lnTo>
                      <a:pt x="4499" y="1486"/>
                    </a:lnTo>
                    <a:lnTo>
                      <a:pt x="4583" y="1402"/>
                    </a:lnTo>
                    <a:lnTo>
                      <a:pt x="4771" y="1276"/>
                    </a:lnTo>
                    <a:lnTo>
                      <a:pt x="4813" y="1276"/>
                    </a:lnTo>
                    <a:lnTo>
                      <a:pt x="4876" y="1235"/>
                    </a:lnTo>
                    <a:lnTo>
                      <a:pt x="4876" y="942"/>
                    </a:lnTo>
                    <a:lnTo>
                      <a:pt x="4834" y="921"/>
                    </a:lnTo>
                    <a:lnTo>
                      <a:pt x="4834" y="753"/>
                    </a:lnTo>
                    <a:lnTo>
                      <a:pt x="4876" y="649"/>
                    </a:lnTo>
                    <a:lnTo>
                      <a:pt x="4876" y="565"/>
                    </a:lnTo>
                    <a:lnTo>
                      <a:pt x="4938" y="502"/>
                    </a:lnTo>
                    <a:lnTo>
                      <a:pt x="5022" y="502"/>
                    </a:lnTo>
                    <a:lnTo>
                      <a:pt x="5085" y="419"/>
                    </a:lnTo>
                    <a:lnTo>
                      <a:pt x="5022" y="335"/>
                    </a:lnTo>
                    <a:lnTo>
                      <a:pt x="5043" y="251"/>
                    </a:lnTo>
                    <a:lnTo>
                      <a:pt x="4897" y="188"/>
                    </a:lnTo>
                    <a:lnTo>
                      <a:pt x="4813" y="188"/>
                    </a:lnTo>
                    <a:lnTo>
                      <a:pt x="4562" y="419"/>
                    </a:lnTo>
                    <a:lnTo>
                      <a:pt x="4415" y="460"/>
                    </a:lnTo>
                    <a:lnTo>
                      <a:pt x="4374" y="565"/>
                    </a:lnTo>
                    <a:lnTo>
                      <a:pt x="4394" y="628"/>
                    </a:lnTo>
                    <a:lnTo>
                      <a:pt x="4290" y="628"/>
                    </a:lnTo>
                    <a:lnTo>
                      <a:pt x="4248" y="607"/>
                    </a:lnTo>
                    <a:lnTo>
                      <a:pt x="4143" y="649"/>
                    </a:lnTo>
                    <a:lnTo>
                      <a:pt x="4039" y="816"/>
                    </a:lnTo>
                    <a:lnTo>
                      <a:pt x="4081" y="942"/>
                    </a:lnTo>
                    <a:lnTo>
                      <a:pt x="4081" y="1067"/>
                    </a:lnTo>
                    <a:lnTo>
                      <a:pt x="4143" y="1130"/>
                    </a:lnTo>
                    <a:lnTo>
                      <a:pt x="4206" y="1297"/>
                    </a:lnTo>
                    <a:lnTo>
                      <a:pt x="4143" y="1465"/>
                    </a:lnTo>
                    <a:lnTo>
                      <a:pt x="4039" y="1465"/>
                    </a:lnTo>
                    <a:lnTo>
                      <a:pt x="3871" y="1507"/>
                    </a:lnTo>
                    <a:lnTo>
                      <a:pt x="3788" y="1507"/>
                    </a:lnTo>
                    <a:lnTo>
                      <a:pt x="3746" y="1569"/>
                    </a:lnTo>
                    <a:lnTo>
                      <a:pt x="3788" y="1674"/>
                    </a:lnTo>
                    <a:lnTo>
                      <a:pt x="3788" y="1758"/>
                    </a:lnTo>
                    <a:lnTo>
                      <a:pt x="3892" y="1883"/>
                    </a:lnTo>
                    <a:lnTo>
                      <a:pt x="3955" y="2072"/>
                    </a:lnTo>
                    <a:lnTo>
                      <a:pt x="3767" y="2134"/>
                    </a:lnTo>
                    <a:lnTo>
                      <a:pt x="3788" y="2197"/>
                    </a:lnTo>
                    <a:lnTo>
                      <a:pt x="3829" y="2239"/>
                    </a:lnTo>
                    <a:lnTo>
                      <a:pt x="3746" y="2281"/>
                    </a:lnTo>
                    <a:lnTo>
                      <a:pt x="3662" y="2134"/>
                    </a:lnTo>
                    <a:lnTo>
                      <a:pt x="3453" y="2092"/>
                    </a:lnTo>
                    <a:lnTo>
                      <a:pt x="3411" y="2113"/>
                    </a:lnTo>
                    <a:lnTo>
                      <a:pt x="3265" y="2092"/>
                    </a:lnTo>
                    <a:lnTo>
                      <a:pt x="3244" y="2009"/>
                    </a:lnTo>
                    <a:lnTo>
                      <a:pt x="3202" y="1967"/>
                    </a:lnTo>
                    <a:lnTo>
                      <a:pt x="3118" y="2030"/>
                    </a:lnTo>
                    <a:lnTo>
                      <a:pt x="2993" y="2092"/>
                    </a:lnTo>
                    <a:lnTo>
                      <a:pt x="2930" y="2030"/>
                    </a:lnTo>
                    <a:lnTo>
                      <a:pt x="2930" y="1820"/>
                    </a:lnTo>
                    <a:lnTo>
                      <a:pt x="3034" y="1758"/>
                    </a:lnTo>
                    <a:lnTo>
                      <a:pt x="3118" y="1507"/>
                    </a:lnTo>
                    <a:lnTo>
                      <a:pt x="3034" y="1507"/>
                    </a:lnTo>
                    <a:lnTo>
                      <a:pt x="2909" y="1465"/>
                    </a:lnTo>
                    <a:lnTo>
                      <a:pt x="2804" y="1486"/>
                    </a:lnTo>
                    <a:lnTo>
                      <a:pt x="2783" y="1402"/>
                    </a:lnTo>
                    <a:lnTo>
                      <a:pt x="2888" y="1381"/>
                    </a:lnTo>
                    <a:lnTo>
                      <a:pt x="2993" y="1402"/>
                    </a:lnTo>
                    <a:lnTo>
                      <a:pt x="3034" y="1339"/>
                    </a:lnTo>
                    <a:lnTo>
                      <a:pt x="3013" y="1088"/>
                    </a:lnTo>
                    <a:lnTo>
                      <a:pt x="2909" y="963"/>
                    </a:lnTo>
                    <a:lnTo>
                      <a:pt x="2951" y="879"/>
                    </a:lnTo>
                    <a:lnTo>
                      <a:pt x="3013" y="858"/>
                    </a:lnTo>
                    <a:lnTo>
                      <a:pt x="3034" y="774"/>
                    </a:lnTo>
                    <a:lnTo>
                      <a:pt x="2951" y="711"/>
                    </a:lnTo>
                    <a:lnTo>
                      <a:pt x="2951" y="649"/>
                    </a:lnTo>
                    <a:lnTo>
                      <a:pt x="2909" y="565"/>
                    </a:lnTo>
                    <a:lnTo>
                      <a:pt x="2825" y="565"/>
                    </a:lnTo>
                    <a:lnTo>
                      <a:pt x="2783" y="523"/>
                    </a:lnTo>
                    <a:lnTo>
                      <a:pt x="2700" y="565"/>
                    </a:lnTo>
                    <a:lnTo>
                      <a:pt x="2490" y="565"/>
                    </a:lnTo>
                    <a:lnTo>
                      <a:pt x="2428" y="502"/>
                    </a:lnTo>
                    <a:lnTo>
                      <a:pt x="2532" y="335"/>
                    </a:lnTo>
                    <a:lnTo>
                      <a:pt x="2616" y="293"/>
                    </a:lnTo>
                    <a:lnTo>
                      <a:pt x="2574" y="126"/>
                    </a:lnTo>
                    <a:lnTo>
                      <a:pt x="2469" y="21"/>
                    </a:lnTo>
                    <a:lnTo>
                      <a:pt x="2281" y="21"/>
                    </a:lnTo>
                    <a:lnTo>
                      <a:pt x="217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 name="Google Shape;913;p27"/>
              <p:cNvSpPr/>
              <p:nvPr/>
            </p:nvSpPr>
            <p:spPr>
              <a:xfrm>
                <a:off x="2638000" y="1637900"/>
                <a:ext cx="69075" cy="67500"/>
              </a:xfrm>
              <a:custGeom>
                <a:avLst/>
                <a:gdLst/>
                <a:ahLst/>
                <a:cxnLst/>
                <a:rect l="l" t="t" r="r" b="b"/>
                <a:pathLst>
                  <a:path w="2763" h="2700" extrusionOk="0">
                    <a:moveTo>
                      <a:pt x="1884" y="1"/>
                    </a:moveTo>
                    <a:lnTo>
                      <a:pt x="1758" y="84"/>
                    </a:lnTo>
                    <a:lnTo>
                      <a:pt x="1654" y="84"/>
                    </a:lnTo>
                    <a:lnTo>
                      <a:pt x="1612" y="126"/>
                    </a:lnTo>
                    <a:lnTo>
                      <a:pt x="1507" y="126"/>
                    </a:lnTo>
                    <a:lnTo>
                      <a:pt x="1423" y="189"/>
                    </a:lnTo>
                    <a:lnTo>
                      <a:pt x="1423" y="335"/>
                    </a:lnTo>
                    <a:lnTo>
                      <a:pt x="1403" y="398"/>
                    </a:lnTo>
                    <a:lnTo>
                      <a:pt x="1423" y="545"/>
                    </a:lnTo>
                    <a:lnTo>
                      <a:pt x="1528" y="649"/>
                    </a:lnTo>
                    <a:lnTo>
                      <a:pt x="1549" y="733"/>
                    </a:lnTo>
                    <a:lnTo>
                      <a:pt x="1549" y="733"/>
                    </a:lnTo>
                    <a:lnTo>
                      <a:pt x="1444" y="691"/>
                    </a:lnTo>
                    <a:lnTo>
                      <a:pt x="1361" y="691"/>
                    </a:lnTo>
                    <a:lnTo>
                      <a:pt x="1340" y="733"/>
                    </a:lnTo>
                    <a:lnTo>
                      <a:pt x="1528" y="858"/>
                    </a:lnTo>
                    <a:lnTo>
                      <a:pt x="1528" y="963"/>
                    </a:lnTo>
                    <a:lnTo>
                      <a:pt x="1423" y="1005"/>
                    </a:lnTo>
                    <a:lnTo>
                      <a:pt x="1403" y="1151"/>
                    </a:lnTo>
                    <a:lnTo>
                      <a:pt x="1444" y="1235"/>
                    </a:lnTo>
                    <a:lnTo>
                      <a:pt x="1340" y="1319"/>
                    </a:lnTo>
                    <a:lnTo>
                      <a:pt x="1235" y="1256"/>
                    </a:lnTo>
                    <a:lnTo>
                      <a:pt x="1235" y="1214"/>
                    </a:lnTo>
                    <a:lnTo>
                      <a:pt x="1256" y="1110"/>
                    </a:lnTo>
                    <a:lnTo>
                      <a:pt x="1235" y="796"/>
                    </a:lnTo>
                    <a:lnTo>
                      <a:pt x="1151" y="712"/>
                    </a:lnTo>
                    <a:lnTo>
                      <a:pt x="1131" y="628"/>
                    </a:lnTo>
                    <a:lnTo>
                      <a:pt x="1151" y="586"/>
                    </a:lnTo>
                    <a:lnTo>
                      <a:pt x="1151" y="482"/>
                    </a:lnTo>
                    <a:lnTo>
                      <a:pt x="1110" y="419"/>
                    </a:lnTo>
                    <a:lnTo>
                      <a:pt x="1089" y="314"/>
                    </a:lnTo>
                    <a:lnTo>
                      <a:pt x="1026" y="273"/>
                    </a:lnTo>
                    <a:lnTo>
                      <a:pt x="900" y="314"/>
                    </a:lnTo>
                    <a:lnTo>
                      <a:pt x="879" y="377"/>
                    </a:lnTo>
                    <a:lnTo>
                      <a:pt x="775" y="461"/>
                    </a:lnTo>
                    <a:lnTo>
                      <a:pt x="733" y="524"/>
                    </a:lnTo>
                    <a:lnTo>
                      <a:pt x="796" y="566"/>
                    </a:lnTo>
                    <a:lnTo>
                      <a:pt x="838" y="566"/>
                    </a:lnTo>
                    <a:lnTo>
                      <a:pt x="900" y="628"/>
                    </a:lnTo>
                    <a:lnTo>
                      <a:pt x="796" y="670"/>
                    </a:lnTo>
                    <a:lnTo>
                      <a:pt x="775" y="733"/>
                    </a:lnTo>
                    <a:lnTo>
                      <a:pt x="670" y="796"/>
                    </a:lnTo>
                    <a:lnTo>
                      <a:pt x="628" y="942"/>
                    </a:lnTo>
                    <a:lnTo>
                      <a:pt x="733" y="984"/>
                    </a:lnTo>
                    <a:lnTo>
                      <a:pt x="733" y="1026"/>
                    </a:lnTo>
                    <a:lnTo>
                      <a:pt x="607" y="1068"/>
                    </a:lnTo>
                    <a:lnTo>
                      <a:pt x="587" y="1172"/>
                    </a:lnTo>
                    <a:lnTo>
                      <a:pt x="628" y="1256"/>
                    </a:lnTo>
                    <a:lnTo>
                      <a:pt x="670" y="1361"/>
                    </a:lnTo>
                    <a:lnTo>
                      <a:pt x="607" y="1423"/>
                    </a:lnTo>
                    <a:lnTo>
                      <a:pt x="566" y="1382"/>
                    </a:lnTo>
                    <a:lnTo>
                      <a:pt x="566" y="1235"/>
                    </a:lnTo>
                    <a:lnTo>
                      <a:pt x="503" y="1214"/>
                    </a:lnTo>
                    <a:lnTo>
                      <a:pt x="503" y="1110"/>
                    </a:lnTo>
                    <a:lnTo>
                      <a:pt x="461" y="1130"/>
                    </a:lnTo>
                    <a:lnTo>
                      <a:pt x="294" y="1130"/>
                    </a:lnTo>
                    <a:lnTo>
                      <a:pt x="273" y="1214"/>
                    </a:lnTo>
                    <a:lnTo>
                      <a:pt x="335" y="1256"/>
                    </a:lnTo>
                    <a:lnTo>
                      <a:pt x="252" y="1298"/>
                    </a:lnTo>
                    <a:lnTo>
                      <a:pt x="168" y="1235"/>
                    </a:lnTo>
                    <a:lnTo>
                      <a:pt x="84" y="1298"/>
                    </a:lnTo>
                    <a:lnTo>
                      <a:pt x="1" y="1256"/>
                    </a:lnTo>
                    <a:lnTo>
                      <a:pt x="1" y="1402"/>
                    </a:lnTo>
                    <a:lnTo>
                      <a:pt x="63" y="1444"/>
                    </a:lnTo>
                    <a:lnTo>
                      <a:pt x="147" y="1444"/>
                    </a:lnTo>
                    <a:lnTo>
                      <a:pt x="189" y="1465"/>
                    </a:lnTo>
                    <a:lnTo>
                      <a:pt x="252" y="1444"/>
                    </a:lnTo>
                    <a:lnTo>
                      <a:pt x="356" y="1444"/>
                    </a:lnTo>
                    <a:lnTo>
                      <a:pt x="419" y="1465"/>
                    </a:lnTo>
                    <a:lnTo>
                      <a:pt x="503" y="1444"/>
                    </a:lnTo>
                    <a:lnTo>
                      <a:pt x="628" y="1507"/>
                    </a:lnTo>
                    <a:lnTo>
                      <a:pt x="796" y="1465"/>
                    </a:lnTo>
                    <a:lnTo>
                      <a:pt x="879" y="1528"/>
                    </a:lnTo>
                    <a:lnTo>
                      <a:pt x="984" y="1528"/>
                    </a:lnTo>
                    <a:lnTo>
                      <a:pt x="1444" y="1612"/>
                    </a:lnTo>
                    <a:lnTo>
                      <a:pt x="1507" y="1654"/>
                    </a:lnTo>
                    <a:lnTo>
                      <a:pt x="1423" y="1695"/>
                    </a:lnTo>
                    <a:lnTo>
                      <a:pt x="1298" y="1674"/>
                    </a:lnTo>
                    <a:lnTo>
                      <a:pt x="1151" y="1674"/>
                    </a:lnTo>
                    <a:lnTo>
                      <a:pt x="1047" y="1737"/>
                    </a:lnTo>
                    <a:lnTo>
                      <a:pt x="879" y="1758"/>
                    </a:lnTo>
                    <a:lnTo>
                      <a:pt x="921" y="1758"/>
                    </a:lnTo>
                    <a:lnTo>
                      <a:pt x="984" y="1800"/>
                    </a:lnTo>
                    <a:lnTo>
                      <a:pt x="921" y="1842"/>
                    </a:lnTo>
                    <a:lnTo>
                      <a:pt x="754" y="1779"/>
                    </a:lnTo>
                    <a:lnTo>
                      <a:pt x="670" y="1758"/>
                    </a:lnTo>
                    <a:lnTo>
                      <a:pt x="587" y="1800"/>
                    </a:lnTo>
                    <a:lnTo>
                      <a:pt x="607" y="1863"/>
                    </a:lnTo>
                    <a:lnTo>
                      <a:pt x="587" y="1905"/>
                    </a:lnTo>
                    <a:lnTo>
                      <a:pt x="524" y="1863"/>
                    </a:lnTo>
                    <a:lnTo>
                      <a:pt x="482" y="1863"/>
                    </a:lnTo>
                    <a:lnTo>
                      <a:pt x="503" y="1905"/>
                    </a:lnTo>
                    <a:lnTo>
                      <a:pt x="503" y="1967"/>
                    </a:lnTo>
                    <a:lnTo>
                      <a:pt x="566" y="2009"/>
                    </a:lnTo>
                    <a:lnTo>
                      <a:pt x="649" y="2051"/>
                    </a:lnTo>
                    <a:lnTo>
                      <a:pt x="607" y="2114"/>
                    </a:lnTo>
                    <a:lnTo>
                      <a:pt x="670" y="2198"/>
                    </a:lnTo>
                    <a:lnTo>
                      <a:pt x="607" y="2198"/>
                    </a:lnTo>
                    <a:lnTo>
                      <a:pt x="566" y="2114"/>
                    </a:lnTo>
                    <a:lnTo>
                      <a:pt x="503" y="2114"/>
                    </a:lnTo>
                    <a:lnTo>
                      <a:pt x="461" y="2218"/>
                    </a:lnTo>
                    <a:lnTo>
                      <a:pt x="461" y="2281"/>
                    </a:lnTo>
                    <a:lnTo>
                      <a:pt x="440" y="2323"/>
                    </a:lnTo>
                    <a:lnTo>
                      <a:pt x="440" y="2428"/>
                    </a:lnTo>
                    <a:lnTo>
                      <a:pt x="503" y="2491"/>
                    </a:lnTo>
                    <a:lnTo>
                      <a:pt x="607" y="2491"/>
                    </a:lnTo>
                    <a:lnTo>
                      <a:pt x="670" y="2532"/>
                    </a:lnTo>
                    <a:lnTo>
                      <a:pt x="712" y="2532"/>
                    </a:lnTo>
                    <a:lnTo>
                      <a:pt x="775" y="2470"/>
                    </a:lnTo>
                    <a:lnTo>
                      <a:pt x="900" y="2407"/>
                    </a:lnTo>
                    <a:lnTo>
                      <a:pt x="817" y="2511"/>
                    </a:lnTo>
                    <a:lnTo>
                      <a:pt x="859" y="2595"/>
                    </a:lnTo>
                    <a:lnTo>
                      <a:pt x="921" y="2595"/>
                    </a:lnTo>
                    <a:lnTo>
                      <a:pt x="1005" y="2511"/>
                    </a:lnTo>
                    <a:lnTo>
                      <a:pt x="1026" y="2574"/>
                    </a:lnTo>
                    <a:lnTo>
                      <a:pt x="1068" y="2679"/>
                    </a:lnTo>
                    <a:lnTo>
                      <a:pt x="1382" y="2700"/>
                    </a:lnTo>
                    <a:lnTo>
                      <a:pt x="1444" y="2595"/>
                    </a:lnTo>
                    <a:lnTo>
                      <a:pt x="1423" y="2511"/>
                    </a:lnTo>
                    <a:lnTo>
                      <a:pt x="1444" y="2407"/>
                    </a:lnTo>
                    <a:lnTo>
                      <a:pt x="1507" y="2365"/>
                    </a:lnTo>
                    <a:lnTo>
                      <a:pt x="1528" y="2407"/>
                    </a:lnTo>
                    <a:lnTo>
                      <a:pt x="1528" y="2511"/>
                    </a:lnTo>
                    <a:lnTo>
                      <a:pt x="1570" y="2616"/>
                    </a:lnTo>
                    <a:lnTo>
                      <a:pt x="1612" y="2574"/>
                    </a:lnTo>
                    <a:lnTo>
                      <a:pt x="1612" y="2470"/>
                    </a:lnTo>
                    <a:lnTo>
                      <a:pt x="1612" y="2407"/>
                    </a:lnTo>
                    <a:lnTo>
                      <a:pt x="1654" y="2323"/>
                    </a:lnTo>
                    <a:lnTo>
                      <a:pt x="1675" y="2281"/>
                    </a:lnTo>
                    <a:lnTo>
                      <a:pt x="1570" y="2302"/>
                    </a:lnTo>
                    <a:lnTo>
                      <a:pt x="1486" y="2344"/>
                    </a:lnTo>
                    <a:lnTo>
                      <a:pt x="1528" y="2239"/>
                    </a:lnTo>
                    <a:lnTo>
                      <a:pt x="1633" y="2198"/>
                    </a:lnTo>
                    <a:lnTo>
                      <a:pt x="1695" y="2135"/>
                    </a:lnTo>
                    <a:lnTo>
                      <a:pt x="1758" y="2072"/>
                    </a:lnTo>
                    <a:lnTo>
                      <a:pt x="1758" y="1988"/>
                    </a:lnTo>
                    <a:lnTo>
                      <a:pt x="1821" y="1967"/>
                    </a:lnTo>
                    <a:lnTo>
                      <a:pt x="1905" y="1988"/>
                    </a:lnTo>
                    <a:lnTo>
                      <a:pt x="1905" y="2072"/>
                    </a:lnTo>
                    <a:lnTo>
                      <a:pt x="1905" y="2156"/>
                    </a:lnTo>
                    <a:lnTo>
                      <a:pt x="1947" y="2093"/>
                    </a:lnTo>
                    <a:lnTo>
                      <a:pt x="2072" y="1926"/>
                    </a:lnTo>
                    <a:lnTo>
                      <a:pt x="2072" y="1863"/>
                    </a:lnTo>
                    <a:lnTo>
                      <a:pt x="1947" y="1779"/>
                    </a:lnTo>
                    <a:lnTo>
                      <a:pt x="1947" y="1737"/>
                    </a:lnTo>
                    <a:lnTo>
                      <a:pt x="1988" y="1674"/>
                    </a:lnTo>
                    <a:lnTo>
                      <a:pt x="2051" y="1716"/>
                    </a:lnTo>
                    <a:lnTo>
                      <a:pt x="2135" y="1716"/>
                    </a:lnTo>
                    <a:lnTo>
                      <a:pt x="2156" y="1612"/>
                    </a:lnTo>
                    <a:lnTo>
                      <a:pt x="2156" y="1549"/>
                    </a:lnTo>
                    <a:lnTo>
                      <a:pt x="2260" y="1423"/>
                    </a:lnTo>
                    <a:lnTo>
                      <a:pt x="2281" y="1340"/>
                    </a:lnTo>
                    <a:lnTo>
                      <a:pt x="2407" y="1214"/>
                    </a:lnTo>
                    <a:lnTo>
                      <a:pt x="2511" y="1151"/>
                    </a:lnTo>
                    <a:lnTo>
                      <a:pt x="2553" y="1089"/>
                    </a:lnTo>
                    <a:lnTo>
                      <a:pt x="2511" y="942"/>
                    </a:lnTo>
                    <a:lnTo>
                      <a:pt x="2616" y="775"/>
                    </a:lnTo>
                    <a:lnTo>
                      <a:pt x="2742" y="691"/>
                    </a:lnTo>
                    <a:lnTo>
                      <a:pt x="2763" y="586"/>
                    </a:lnTo>
                    <a:lnTo>
                      <a:pt x="2700" y="482"/>
                    </a:lnTo>
                    <a:lnTo>
                      <a:pt x="2595" y="461"/>
                    </a:lnTo>
                    <a:lnTo>
                      <a:pt x="2553" y="356"/>
                    </a:lnTo>
                    <a:lnTo>
                      <a:pt x="2595" y="356"/>
                    </a:lnTo>
                    <a:lnTo>
                      <a:pt x="2616" y="294"/>
                    </a:lnTo>
                    <a:lnTo>
                      <a:pt x="2595" y="252"/>
                    </a:lnTo>
                    <a:lnTo>
                      <a:pt x="2616" y="168"/>
                    </a:lnTo>
                    <a:lnTo>
                      <a:pt x="2595" y="84"/>
                    </a:lnTo>
                    <a:lnTo>
                      <a:pt x="2511" y="84"/>
                    </a:lnTo>
                    <a:lnTo>
                      <a:pt x="2553" y="147"/>
                    </a:lnTo>
                    <a:lnTo>
                      <a:pt x="2553" y="252"/>
                    </a:lnTo>
                    <a:lnTo>
                      <a:pt x="2470" y="273"/>
                    </a:lnTo>
                    <a:lnTo>
                      <a:pt x="2386" y="189"/>
                    </a:lnTo>
                    <a:lnTo>
                      <a:pt x="2302" y="273"/>
                    </a:lnTo>
                    <a:lnTo>
                      <a:pt x="2302" y="461"/>
                    </a:lnTo>
                    <a:lnTo>
                      <a:pt x="2260" y="503"/>
                    </a:lnTo>
                    <a:lnTo>
                      <a:pt x="2198" y="503"/>
                    </a:lnTo>
                    <a:lnTo>
                      <a:pt x="2156" y="566"/>
                    </a:lnTo>
                    <a:lnTo>
                      <a:pt x="2093" y="566"/>
                    </a:lnTo>
                    <a:lnTo>
                      <a:pt x="2093" y="482"/>
                    </a:lnTo>
                    <a:lnTo>
                      <a:pt x="2177" y="398"/>
                    </a:lnTo>
                    <a:lnTo>
                      <a:pt x="2219" y="168"/>
                    </a:lnTo>
                    <a:lnTo>
                      <a:pt x="2156" y="105"/>
                    </a:lnTo>
                    <a:lnTo>
                      <a:pt x="2072" y="126"/>
                    </a:lnTo>
                    <a:lnTo>
                      <a:pt x="1988" y="84"/>
                    </a:lnTo>
                    <a:lnTo>
                      <a:pt x="196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 name="Google Shape;914;p27"/>
              <p:cNvSpPr/>
              <p:nvPr/>
            </p:nvSpPr>
            <p:spPr>
              <a:xfrm>
                <a:off x="2686125" y="1510800"/>
                <a:ext cx="62275" cy="87900"/>
              </a:xfrm>
              <a:custGeom>
                <a:avLst/>
                <a:gdLst/>
                <a:ahLst/>
                <a:cxnLst/>
                <a:rect l="l" t="t" r="r" b="b"/>
                <a:pathLst>
                  <a:path w="2491" h="3516" extrusionOk="0">
                    <a:moveTo>
                      <a:pt x="1026" y="0"/>
                    </a:moveTo>
                    <a:lnTo>
                      <a:pt x="921" y="63"/>
                    </a:lnTo>
                    <a:lnTo>
                      <a:pt x="879" y="147"/>
                    </a:lnTo>
                    <a:lnTo>
                      <a:pt x="754" y="230"/>
                    </a:lnTo>
                    <a:lnTo>
                      <a:pt x="733" y="335"/>
                    </a:lnTo>
                    <a:lnTo>
                      <a:pt x="607" y="481"/>
                    </a:lnTo>
                    <a:lnTo>
                      <a:pt x="607" y="586"/>
                    </a:lnTo>
                    <a:lnTo>
                      <a:pt x="712" y="649"/>
                    </a:lnTo>
                    <a:lnTo>
                      <a:pt x="754" y="586"/>
                    </a:lnTo>
                    <a:lnTo>
                      <a:pt x="879" y="565"/>
                    </a:lnTo>
                    <a:lnTo>
                      <a:pt x="921" y="628"/>
                    </a:lnTo>
                    <a:lnTo>
                      <a:pt x="775" y="753"/>
                    </a:lnTo>
                    <a:lnTo>
                      <a:pt x="649" y="837"/>
                    </a:lnTo>
                    <a:lnTo>
                      <a:pt x="545" y="984"/>
                    </a:lnTo>
                    <a:lnTo>
                      <a:pt x="545" y="1046"/>
                    </a:lnTo>
                    <a:lnTo>
                      <a:pt x="712" y="963"/>
                    </a:lnTo>
                    <a:lnTo>
                      <a:pt x="858" y="837"/>
                    </a:lnTo>
                    <a:lnTo>
                      <a:pt x="942" y="837"/>
                    </a:lnTo>
                    <a:lnTo>
                      <a:pt x="1026" y="774"/>
                    </a:lnTo>
                    <a:lnTo>
                      <a:pt x="1068" y="858"/>
                    </a:lnTo>
                    <a:lnTo>
                      <a:pt x="1047" y="984"/>
                    </a:lnTo>
                    <a:lnTo>
                      <a:pt x="963" y="984"/>
                    </a:lnTo>
                    <a:lnTo>
                      <a:pt x="838" y="1109"/>
                    </a:lnTo>
                    <a:lnTo>
                      <a:pt x="775" y="1193"/>
                    </a:lnTo>
                    <a:lnTo>
                      <a:pt x="838" y="1276"/>
                    </a:lnTo>
                    <a:lnTo>
                      <a:pt x="984" y="1256"/>
                    </a:lnTo>
                    <a:lnTo>
                      <a:pt x="1089" y="1297"/>
                    </a:lnTo>
                    <a:lnTo>
                      <a:pt x="963" y="1381"/>
                    </a:lnTo>
                    <a:lnTo>
                      <a:pt x="817" y="1465"/>
                    </a:lnTo>
                    <a:lnTo>
                      <a:pt x="712" y="1402"/>
                    </a:lnTo>
                    <a:lnTo>
                      <a:pt x="712" y="1486"/>
                    </a:lnTo>
                    <a:lnTo>
                      <a:pt x="838" y="1528"/>
                    </a:lnTo>
                    <a:lnTo>
                      <a:pt x="838" y="1590"/>
                    </a:lnTo>
                    <a:lnTo>
                      <a:pt x="649" y="1779"/>
                    </a:lnTo>
                    <a:lnTo>
                      <a:pt x="607" y="1779"/>
                    </a:lnTo>
                    <a:lnTo>
                      <a:pt x="545" y="1611"/>
                    </a:lnTo>
                    <a:lnTo>
                      <a:pt x="440" y="1569"/>
                    </a:lnTo>
                    <a:lnTo>
                      <a:pt x="335" y="1423"/>
                    </a:lnTo>
                    <a:lnTo>
                      <a:pt x="126" y="1528"/>
                    </a:lnTo>
                    <a:lnTo>
                      <a:pt x="126" y="1590"/>
                    </a:lnTo>
                    <a:lnTo>
                      <a:pt x="1" y="1800"/>
                    </a:lnTo>
                    <a:lnTo>
                      <a:pt x="105" y="1925"/>
                    </a:lnTo>
                    <a:lnTo>
                      <a:pt x="105" y="2051"/>
                    </a:lnTo>
                    <a:lnTo>
                      <a:pt x="189" y="2093"/>
                    </a:lnTo>
                    <a:lnTo>
                      <a:pt x="294" y="2009"/>
                    </a:lnTo>
                    <a:lnTo>
                      <a:pt x="356" y="2009"/>
                    </a:lnTo>
                    <a:lnTo>
                      <a:pt x="545" y="2051"/>
                    </a:lnTo>
                    <a:lnTo>
                      <a:pt x="733" y="2051"/>
                    </a:lnTo>
                    <a:lnTo>
                      <a:pt x="754" y="2113"/>
                    </a:lnTo>
                    <a:lnTo>
                      <a:pt x="942" y="2051"/>
                    </a:lnTo>
                    <a:lnTo>
                      <a:pt x="942" y="2134"/>
                    </a:lnTo>
                    <a:lnTo>
                      <a:pt x="838" y="2155"/>
                    </a:lnTo>
                    <a:lnTo>
                      <a:pt x="775" y="2239"/>
                    </a:lnTo>
                    <a:lnTo>
                      <a:pt x="817" y="2344"/>
                    </a:lnTo>
                    <a:lnTo>
                      <a:pt x="963" y="2323"/>
                    </a:lnTo>
                    <a:lnTo>
                      <a:pt x="1089" y="2427"/>
                    </a:lnTo>
                    <a:lnTo>
                      <a:pt x="1172" y="2616"/>
                    </a:lnTo>
                    <a:lnTo>
                      <a:pt x="1256" y="2616"/>
                    </a:lnTo>
                    <a:lnTo>
                      <a:pt x="1298" y="2657"/>
                    </a:lnTo>
                    <a:lnTo>
                      <a:pt x="1256" y="2741"/>
                    </a:lnTo>
                    <a:lnTo>
                      <a:pt x="1256" y="2867"/>
                    </a:lnTo>
                    <a:lnTo>
                      <a:pt x="1068" y="3201"/>
                    </a:lnTo>
                    <a:lnTo>
                      <a:pt x="1130" y="3390"/>
                    </a:lnTo>
                    <a:lnTo>
                      <a:pt x="1172" y="3494"/>
                    </a:lnTo>
                    <a:lnTo>
                      <a:pt x="1256" y="3494"/>
                    </a:lnTo>
                    <a:lnTo>
                      <a:pt x="1361" y="3473"/>
                    </a:lnTo>
                    <a:lnTo>
                      <a:pt x="1403" y="3515"/>
                    </a:lnTo>
                    <a:lnTo>
                      <a:pt x="1486" y="3515"/>
                    </a:lnTo>
                    <a:lnTo>
                      <a:pt x="1654" y="3411"/>
                    </a:lnTo>
                    <a:lnTo>
                      <a:pt x="1654" y="3348"/>
                    </a:lnTo>
                    <a:lnTo>
                      <a:pt x="1758" y="3285"/>
                    </a:lnTo>
                    <a:lnTo>
                      <a:pt x="1821" y="3160"/>
                    </a:lnTo>
                    <a:lnTo>
                      <a:pt x="1863" y="3034"/>
                    </a:lnTo>
                    <a:lnTo>
                      <a:pt x="1884" y="2846"/>
                    </a:lnTo>
                    <a:lnTo>
                      <a:pt x="1988" y="2678"/>
                    </a:lnTo>
                    <a:lnTo>
                      <a:pt x="1905" y="2657"/>
                    </a:lnTo>
                    <a:lnTo>
                      <a:pt x="1905" y="2574"/>
                    </a:lnTo>
                    <a:lnTo>
                      <a:pt x="1988" y="2532"/>
                    </a:lnTo>
                    <a:lnTo>
                      <a:pt x="2072" y="2365"/>
                    </a:lnTo>
                    <a:lnTo>
                      <a:pt x="2135" y="2365"/>
                    </a:lnTo>
                    <a:lnTo>
                      <a:pt x="2219" y="2260"/>
                    </a:lnTo>
                    <a:lnTo>
                      <a:pt x="2344" y="2197"/>
                    </a:lnTo>
                    <a:lnTo>
                      <a:pt x="2386" y="2030"/>
                    </a:lnTo>
                    <a:lnTo>
                      <a:pt x="2386" y="1925"/>
                    </a:lnTo>
                    <a:lnTo>
                      <a:pt x="2491" y="1841"/>
                    </a:lnTo>
                    <a:lnTo>
                      <a:pt x="2491" y="1800"/>
                    </a:lnTo>
                    <a:lnTo>
                      <a:pt x="2428" y="1695"/>
                    </a:lnTo>
                    <a:lnTo>
                      <a:pt x="2407" y="1569"/>
                    </a:lnTo>
                    <a:lnTo>
                      <a:pt x="2344" y="1569"/>
                    </a:lnTo>
                    <a:lnTo>
                      <a:pt x="2239" y="1507"/>
                    </a:lnTo>
                    <a:lnTo>
                      <a:pt x="2114" y="1507"/>
                    </a:lnTo>
                    <a:lnTo>
                      <a:pt x="2093" y="1465"/>
                    </a:lnTo>
                    <a:lnTo>
                      <a:pt x="2135" y="1360"/>
                    </a:lnTo>
                    <a:lnTo>
                      <a:pt x="2302" y="1276"/>
                    </a:lnTo>
                    <a:lnTo>
                      <a:pt x="2302" y="1193"/>
                    </a:lnTo>
                    <a:lnTo>
                      <a:pt x="2239" y="1109"/>
                    </a:lnTo>
                    <a:lnTo>
                      <a:pt x="2239" y="984"/>
                    </a:lnTo>
                    <a:lnTo>
                      <a:pt x="2281" y="879"/>
                    </a:lnTo>
                    <a:lnTo>
                      <a:pt x="2177" y="774"/>
                    </a:lnTo>
                    <a:lnTo>
                      <a:pt x="2093" y="774"/>
                    </a:lnTo>
                    <a:lnTo>
                      <a:pt x="1967" y="858"/>
                    </a:lnTo>
                    <a:lnTo>
                      <a:pt x="1779" y="900"/>
                    </a:lnTo>
                    <a:lnTo>
                      <a:pt x="1758" y="984"/>
                    </a:lnTo>
                    <a:lnTo>
                      <a:pt x="1675" y="1088"/>
                    </a:lnTo>
                    <a:lnTo>
                      <a:pt x="1591" y="1067"/>
                    </a:lnTo>
                    <a:lnTo>
                      <a:pt x="1570" y="963"/>
                    </a:lnTo>
                    <a:lnTo>
                      <a:pt x="1695" y="900"/>
                    </a:lnTo>
                    <a:lnTo>
                      <a:pt x="1758" y="837"/>
                    </a:lnTo>
                    <a:lnTo>
                      <a:pt x="1758" y="670"/>
                    </a:lnTo>
                    <a:lnTo>
                      <a:pt x="1800" y="460"/>
                    </a:lnTo>
                    <a:lnTo>
                      <a:pt x="1758" y="356"/>
                    </a:lnTo>
                    <a:lnTo>
                      <a:pt x="1695" y="272"/>
                    </a:lnTo>
                    <a:lnTo>
                      <a:pt x="1654" y="168"/>
                    </a:lnTo>
                    <a:lnTo>
                      <a:pt x="1507" y="105"/>
                    </a:lnTo>
                    <a:lnTo>
                      <a:pt x="1403" y="147"/>
                    </a:lnTo>
                    <a:lnTo>
                      <a:pt x="1277" y="105"/>
                    </a:lnTo>
                    <a:lnTo>
                      <a:pt x="1130" y="230"/>
                    </a:lnTo>
                    <a:lnTo>
                      <a:pt x="1047" y="209"/>
                    </a:lnTo>
                    <a:lnTo>
                      <a:pt x="1047" y="21"/>
                    </a:lnTo>
                    <a:lnTo>
                      <a:pt x="102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 name="Google Shape;915;p27"/>
              <p:cNvSpPr/>
              <p:nvPr/>
            </p:nvSpPr>
            <p:spPr>
              <a:xfrm>
                <a:off x="2799125" y="1455875"/>
                <a:ext cx="96775" cy="158525"/>
              </a:xfrm>
              <a:custGeom>
                <a:avLst/>
                <a:gdLst/>
                <a:ahLst/>
                <a:cxnLst/>
                <a:rect l="l" t="t" r="r" b="b"/>
                <a:pathLst>
                  <a:path w="3871" h="6341" extrusionOk="0">
                    <a:moveTo>
                      <a:pt x="2385" y="0"/>
                    </a:moveTo>
                    <a:lnTo>
                      <a:pt x="2385" y="126"/>
                    </a:lnTo>
                    <a:lnTo>
                      <a:pt x="2302" y="272"/>
                    </a:lnTo>
                    <a:lnTo>
                      <a:pt x="2385" y="356"/>
                    </a:lnTo>
                    <a:lnTo>
                      <a:pt x="2490" y="356"/>
                    </a:lnTo>
                    <a:lnTo>
                      <a:pt x="2595" y="314"/>
                    </a:lnTo>
                    <a:lnTo>
                      <a:pt x="2741" y="377"/>
                    </a:lnTo>
                    <a:lnTo>
                      <a:pt x="2783" y="460"/>
                    </a:lnTo>
                    <a:lnTo>
                      <a:pt x="2888" y="481"/>
                    </a:lnTo>
                    <a:lnTo>
                      <a:pt x="2888" y="565"/>
                    </a:lnTo>
                    <a:lnTo>
                      <a:pt x="2699" y="733"/>
                    </a:lnTo>
                    <a:lnTo>
                      <a:pt x="2616" y="733"/>
                    </a:lnTo>
                    <a:lnTo>
                      <a:pt x="2490" y="649"/>
                    </a:lnTo>
                    <a:lnTo>
                      <a:pt x="2385" y="649"/>
                    </a:lnTo>
                    <a:lnTo>
                      <a:pt x="2281" y="628"/>
                    </a:lnTo>
                    <a:lnTo>
                      <a:pt x="2281" y="628"/>
                    </a:lnTo>
                    <a:lnTo>
                      <a:pt x="2323" y="733"/>
                    </a:lnTo>
                    <a:lnTo>
                      <a:pt x="2406" y="753"/>
                    </a:lnTo>
                    <a:lnTo>
                      <a:pt x="2323" y="837"/>
                    </a:lnTo>
                    <a:lnTo>
                      <a:pt x="2218" y="858"/>
                    </a:lnTo>
                    <a:lnTo>
                      <a:pt x="2072" y="691"/>
                    </a:lnTo>
                    <a:lnTo>
                      <a:pt x="1904" y="774"/>
                    </a:lnTo>
                    <a:lnTo>
                      <a:pt x="1862" y="942"/>
                    </a:lnTo>
                    <a:lnTo>
                      <a:pt x="1779" y="1005"/>
                    </a:lnTo>
                    <a:lnTo>
                      <a:pt x="1779" y="1088"/>
                    </a:lnTo>
                    <a:lnTo>
                      <a:pt x="1883" y="1109"/>
                    </a:lnTo>
                    <a:lnTo>
                      <a:pt x="1904" y="1256"/>
                    </a:lnTo>
                    <a:lnTo>
                      <a:pt x="2051" y="1318"/>
                    </a:lnTo>
                    <a:lnTo>
                      <a:pt x="2051" y="1381"/>
                    </a:lnTo>
                    <a:lnTo>
                      <a:pt x="1946" y="1381"/>
                    </a:lnTo>
                    <a:lnTo>
                      <a:pt x="1946" y="1465"/>
                    </a:lnTo>
                    <a:lnTo>
                      <a:pt x="1988" y="1528"/>
                    </a:lnTo>
                    <a:lnTo>
                      <a:pt x="1988" y="1611"/>
                    </a:lnTo>
                    <a:lnTo>
                      <a:pt x="1904" y="1590"/>
                    </a:lnTo>
                    <a:lnTo>
                      <a:pt x="1841" y="1528"/>
                    </a:lnTo>
                    <a:lnTo>
                      <a:pt x="1695" y="1507"/>
                    </a:lnTo>
                    <a:lnTo>
                      <a:pt x="1590" y="1423"/>
                    </a:lnTo>
                    <a:lnTo>
                      <a:pt x="1528" y="1402"/>
                    </a:lnTo>
                    <a:lnTo>
                      <a:pt x="1423" y="1486"/>
                    </a:lnTo>
                    <a:lnTo>
                      <a:pt x="1381" y="1569"/>
                    </a:lnTo>
                    <a:lnTo>
                      <a:pt x="1465" y="1674"/>
                    </a:lnTo>
                    <a:lnTo>
                      <a:pt x="1423" y="1779"/>
                    </a:lnTo>
                    <a:lnTo>
                      <a:pt x="1360" y="1737"/>
                    </a:lnTo>
                    <a:lnTo>
                      <a:pt x="1360" y="1674"/>
                    </a:lnTo>
                    <a:lnTo>
                      <a:pt x="1276" y="1611"/>
                    </a:lnTo>
                    <a:lnTo>
                      <a:pt x="1151" y="1569"/>
                    </a:lnTo>
                    <a:lnTo>
                      <a:pt x="1109" y="1569"/>
                    </a:lnTo>
                    <a:lnTo>
                      <a:pt x="1025" y="1486"/>
                    </a:lnTo>
                    <a:lnTo>
                      <a:pt x="942" y="1465"/>
                    </a:lnTo>
                    <a:lnTo>
                      <a:pt x="921" y="1528"/>
                    </a:lnTo>
                    <a:lnTo>
                      <a:pt x="963" y="1674"/>
                    </a:lnTo>
                    <a:lnTo>
                      <a:pt x="963" y="1800"/>
                    </a:lnTo>
                    <a:lnTo>
                      <a:pt x="1004" y="1946"/>
                    </a:lnTo>
                    <a:lnTo>
                      <a:pt x="1109" y="2009"/>
                    </a:lnTo>
                    <a:lnTo>
                      <a:pt x="1235" y="2030"/>
                    </a:lnTo>
                    <a:lnTo>
                      <a:pt x="1276" y="2093"/>
                    </a:lnTo>
                    <a:lnTo>
                      <a:pt x="1256" y="2113"/>
                    </a:lnTo>
                    <a:lnTo>
                      <a:pt x="1130" y="2113"/>
                    </a:lnTo>
                    <a:lnTo>
                      <a:pt x="1256" y="2197"/>
                    </a:lnTo>
                    <a:lnTo>
                      <a:pt x="1318" y="2260"/>
                    </a:lnTo>
                    <a:lnTo>
                      <a:pt x="1423" y="2344"/>
                    </a:lnTo>
                    <a:lnTo>
                      <a:pt x="1548" y="2344"/>
                    </a:lnTo>
                    <a:lnTo>
                      <a:pt x="1632" y="2260"/>
                    </a:lnTo>
                    <a:lnTo>
                      <a:pt x="1674" y="2260"/>
                    </a:lnTo>
                    <a:lnTo>
                      <a:pt x="1674" y="2344"/>
                    </a:lnTo>
                    <a:lnTo>
                      <a:pt x="1590" y="2427"/>
                    </a:lnTo>
                    <a:lnTo>
                      <a:pt x="1548" y="2616"/>
                    </a:lnTo>
                    <a:lnTo>
                      <a:pt x="1486" y="2616"/>
                    </a:lnTo>
                    <a:lnTo>
                      <a:pt x="1339" y="2469"/>
                    </a:lnTo>
                    <a:lnTo>
                      <a:pt x="1025" y="2427"/>
                    </a:lnTo>
                    <a:lnTo>
                      <a:pt x="921" y="2260"/>
                    </a:lnTo>
                    <a:lnTo>
                      <a:pt x="837" y="2239"/>
                    </a:lnTo>
                    <a:lnTo>
                      <a:pt x="795" y="2155"/>
                    </a:lnTo>
                    <a:lnTo>
                      <a:pt x="753" y="2155"/>
                    </a:lnTo>
                    <a:lnTo>
                      <a:pt x="712" y="2302"/>
                    </a:lnTo>
                    <a:lnTo>
                      <a:pt x="712" y="2344"/>
                    </a:lnTo>
                    <a:lnTo>
                      <a:pt x="649" y="2406"/>
                    </a:lnTo>
                    <a:lnTo>
                      <a:pt x="712" y="2574"/>
                    </a:lnTo>
                    <a:lnTo>
                      <a:pt x="628" y="2637"/>
                    </a:lnTo>
                    <a:lnTo>
                      <a:pt x="544" y="2616"/>
                    </a:lnTo>
                    <a:lnTo>
                      <a:pt x="544" y="2762"/>
                    </a:lnTo>
                    <a:lnTo>
                      <a:pt x="502" y="2783"/>
                    </a:lnTo>
                    <a:lnTo>
                      <a:pt x="502" y="3034"/>
                    </a:lnTo>
                    <a:lnTo>
                      <a:pt x="586" y="3097"/>
                    </a:lnTo>
                    <a:lnTo>
                      <a:pt x="732" y="3097"/>
                    </a:lnTo>
                    <a:lnTo>
                      <a:pt x="837" y="3160"/>
                    </a:lnTo>
                    <a:lnTo>
                      <a:pt x="942" y="3139"/>
                    </a:lnTo>
                    <a:lnTo>
                      <a:pt x="942" y="3181"/>
                    </a:lnTo>
                    <a:lnTo>
                      <a:pt x="858" y="3243"/>
                    </a:lnTo>
                    <a:lnTo>
                      <a:pt x="753" y="3181"/>
                    </a:lnTo>
                    <a:lnTo>
                      <a:pt x="586" y="3181"/>
                    </a:lnTo>
                    <a:lnTo>
                      <a:pt x="523" y="3160"/>
                    </a:lnTo>
                    <a:lnTo>
                      <a:pt x="419" y="3181"/>
                    </a:lnTo>
                    <a:lnTo>
                      <a:pt x="272" y="3369"/>
                    </a:lnTo>
                    <a:lnTo>
                      <a:pt x="230" y="3473"/>
                    </a:lnTo>
                    <a:lnTo>
                      <a:pt x="314" y="3557"/>
                    </a:lnTo>
                    <a:lnTo>
                      <a:pt x="293" y="3599"/>
                    </a:lnTo>
                    <a:lnTo>
                      <a:pt x="209" y="3620"/>
                    </a:lnTo>
                    <a:lnTo>
                      <a:pt x="209" y="3725"/>
                    </a:lnTo>
                    <a:lnTo>
                      <a:pt x="293" y="3787"/>
                    </a:lnTo>
                    <a:lnTo>
                      <a:pt x="335" y="3725"/>
                    </a:lnTo>
                    <a:lnTo>
                      <a:pt x="502" y="3725"/>
                    </a:lnTo>
                    <a:lnTo>
                      <a:pt x="586" y="3662"/>
                    </a:lnTo>
                    <a:lnTo>
                      <a:pt x="628" y="3704"/>
                    </a:lnTo>
                    <a:lnTo>
                      <a:pt x="628" y="3787"/>
                    </a:lnTo>
                    <a:lnTo>
                      <a:pt x="523" y="3808"/>
                    </a:lnTo>
                    <a:lnTo>
                      <a:pt x="440" y="3913"/>
                    </a:lnTo>
                    <a:lnTo>
                      <a:pt x="502" y="3976"/>
                    </a:lnTo>
                    <a:lnTo>
                      <a:pt x="586" y="3976"/>
                    </a:lnTo>
                    <a:lnTo>
                      <a:pt x="691" y="3892"/>
                    </a:lnTo>
                    <a:lnTo>
                      <a:pt x="753" y="3892"/>
                    </a:lnTo>
                    <a:lnTo>
                      <a:pt x="858" y="3808"/>
                    </a:lnTo>
                    <a:lnTo>
                      <a:pt x="858" y="3871"/>
                    </a:lnTo>
                    <a:lnTo>
                      <a:pt x="816" y="3934"/>
                    </a:lnTo>
                    <a:lnTo>
                      <a:pt x="858" y="3976"/>
                    </a:lnTo>
                    <a:lnTo>
                      <a:pt x="1046" y="3976"/>
                    </a:lnTo>
                    <a:lnTo>
                      <a:pt x="1067" y="4018"/>
                    </a:lnTo>
                    <a:lnTo>
                      <a:pt x="963" y="4038"/>
                    </a:lnTo>
                    <a:lnTo>
                      <a:pt x="963" y="4122"/>
                    </a:lnTo>
                    <a:lnTo>
                      <a:pt x="1067" y="4143"/>
                    </a:lnTo>
                    <a:lnTo>
                      <a:pt x="1172" y="4122"/>
                    </a:lnTo>
                    <a:lnTo>
                      <a:pt x="1318" y="4206"/>
                    </a:lnTo>
                    <a:lnTo>
                      <a:pt x="1590" y="4290"/>
                    </a:lnTo>
                    <a:lnTo>
                      <a:pt x="1632" y="4331"/>
                    </a:lnTo>
                    <a:lnTo>
                      <a:pt x="1381" y="4310"/>
                    </a:lnTo>
                    <a:lnTo>
                      <a:pt x="1276" y="4331"/>
                    </a:lnTo>
                    <a:lnTo>
                      <a:pt x="1130" y="4227"/>
                    </a:lnTo>
                    <a:lnTo>
                      <a:pt x="963" y="4290"/>
                    </a:lnTo>
                    <a:lnTo>
                      <a:pt x="963" y="4352"/>
                    </a:lnTo>
                    <a:lnTo>
                      <a:pt x="1130" y="4415"/>
                    </a:lnTo>
                    <a:lnTo>
                      <a:pt x="1339" y="4436"/>
                    </a:lnTo>
                    <a:lnTo>
                      <a:pt x="1569" y="4436"/>
                    </a:lnTo>
                    <a:lnTo>
                      <a:pt x="1653" y="4499"/>
                    </a:lnTo>
                    <a:lnTo>
                      <a:pt x="1423" y="4541"/>
                    </a:lnTo>
                    <a:lnTo>
                      <a:pt x="1339" y="4520"/>
                    </a:lnTo>
                    <a:lnTo>
                      <a:pt x="1109" y="4499"/>
                    </a:lnTo>
                    <a:lnTo>
                      <a:pt x="942" y="4457"/>
                    </a:lnTo>
                    <a:lnTo>
                      <a:pt x="900" y="4394"/>
                    </a:lnTo>
                    <a:lnTo>
                      <a:pt x="753" y="4352"/>
                    </a:lnTo>
                    <a:lnTo>
                      <a:pt x="607" y="4206"/>
                    </a:lnTo>
                    <a:lnTo>
                      <a:pt x="544" y="4248"/>
                    </a:lnTo>
                    <a:lnTo>
                      <a:pt x="481" y="4331"/>
                    </a:lnTo>
                    <a:lnTo>
                      <a:pt x="293" y="4352"/>
                    </a:lnTo>
                    <a:lnTo>
                      <a:pt x="209" y="4415"/>
                    </a:lnTo>
                    <a:lnTo>
                      <a:pt x="188" y="4624"/>
                    </a:lnTo>
                    <a:lnTo>
                      <a:pt x="314" y="4729"/>
                    </a:lnTo>
                    <a:lnTo>
                      <a:pt x="314" y="4854"/>
                    </a:lnTo>
                    <a:lnTo>
                      <a:pt x="272" y="4917"/>
                    </a:lnTo>
                    <a:lnTo>
                      <a:pt x="188" y="4729"/>
                    </a:lnTo>
                    <a:lnTo>
                      <a:pt x="126" y="4729"/>
                    </a:lnTo>
                    <a:lnTo>
                      <a:pt x="63" y="4980"/>
                    </a:lnTo>
                    <a:lnTo>
                      <a:pt x="84" y="5126"/>
                    </a:lnTo>
                    <a:lnTo>
                      <a:pt x="168" y="5147"/>
                    </a:lnTo>
                    <a:lnTo>
                      <a:pt x="188" y="5126"/>
                    </a:lnTo>
                    <a:lnTo>
                      <a:pt x="272" y="5126"/>
                    </a:lnTo>
                    <a:lnTo>
                      <a:pt x="335" y="5252"/>
                    </a:lnTo>
                    <a:lnTo>
                      <a:pt x="419" y="5273"/>
                    </a:lnTo>
                    <a:lnTo>
                      <a:pt x="335" y="5294"/>
                    </a:lnTo>
                    <a:lnTo>
                      <a:pt x="272" y="5336"/>
                    </a:lnTo>
                    <a:lnTo>
                      <a:pt x="188" y="5231"/>
                    </a:lnTo>
                    <a:lnTo>
                      <a:pt x="21" y="5252"/>
                    </a:lnTo>
                    <a:lnTo>
                      <a:pt x="0" y="5461"/>
                    </a:lnTo>
                    <a:lnTo>
                      <a:pt x="63" y="5503"/>
                    </a:lnTo>
                    <a:lnTo>
                      <a:pt x="126" y="5482"/>
                    </a:lnTo>
                    <a:lnTo>
                      <a:pt x="84" y="5566"/>
                    </a:lnTo>
                    <a:lnTo>
                      <a:pt x="84" y="5817"/>
                    </a:lnTo>
                    <a:lnTo>
                      <a:pt x="168" y="5754"/>
                    </a:lnTo>
                    <a:lnTo>
                      <a:pt x="230" y="5775"/>
                    </a:lnTo>
                    <a:lnTo>
                      <a:pt x="230" y="5963"/>
                    </a:lnTo>
                    <a:lnTo>
                      <a:pt x="398" y="6005"/>
                    </a:lnTo>
                    <a:lnTo>
                      <a:pt x="628" y="6173"/>
                    </a:lnTo>
                    <a:lnTo>
                      <a:pt x="732" y="6110"/>
                    </a:lnTo>
                    <a:lnTo>
                      <a:pt x="795" y="6005"/>
                    </a:lnTo>
                    <a:lnTo>
                      <a:pt x="753" y="5922"/>
                    </a:lnTo>
                    <a:lnTo>
                      <a:pt x="921" y="5922"/>
                    </a:lnTo>
                    <a:lnTo>
                      <a:pt x="942" y="6026"/>
                    </a:lnTo>
                    <a:lnTo>
                      <a:pt x="921" y="6131"/>
                    </a:lnTo>
                    <a:lnTo>
                      <a:pt x="942" y="6235"/>
                    </a:lnTo>
                    <a:lnTo>
                      <a:pt x="1004" y="6214"/>
                    </a:lnTo>
                    <a:lnTo>
                      <a:pt x="1067" y="5963"/>
                    </a:lnTo>
                    <a:lnTo>
                      <a:pt x="1067" y="5712"/>
                    </a:lnTo>
                    <a:lnTo>
                      <a:pt x="1130" y="5566"/>
                    </a:lnTo>
                    <a:lnTo>
                      <a:pt x="1256" y="5440"/>
                    </a:lnTo>
                    <a:lnTo>
                      <a:pt x="1318" y="5294"/>
                    </a:lnTo>
                    <a:lnTo>
                      <a:pt x="1318" y="5461"/>
                    </a:lnTo>
                    <a:lnTo>
                      <a:pt x="1172" y="5670"/>
                    </a:lnTo>
                    <a:lnTo>
                      <a:pt x="1151" y="5817"/>
                    </a:lnTo>
                    <a:lnTo>
                      <a:pt x="1172" y="5922"/>
                    </a:lnTo>
                    <a:lnTo>
                      <a:pt x="1130" y="6131"/>
                    </a:lnTo>
                    <a:lnTo>
                      <a:pt x="1172" y="6235"/>
                    </a:lnTo>
                    <a:lnTo>
                      <a:pt x="1151" y="6319"/>
                    </a:lnTo>
                    <a:lnTo>
                      <a:pt x="1214" y="6340"/>
                    </a:lnTo>
                    <a:lnTo>
                      <a:pt x="1256" y="6298"/>
                    </a:lnTo>
                    <a:lnTo>
                      <a:pt x="1339" y="6173"/>
                    </a:lnTo>
                    <a:lnTo>
                      <a:pt x="1528" y="5984"/>
                    </a:lnTo>
                    <a:lnTo>
                      <a:pt x="1590" y="5691"/>
                    </a:lnTo>
                    <a:lnTo>
                      <a:pt x="1674" y="5650"/>
                    </a:lnTo>
                    <a:lnTo>
                      <a:pt x="1674" y="5754"/>
                    </a:lnTo>
                    <a:lnTo>
                      <a:pt x="1632" y="5880"/>
                    </a:lnTo>
                    <a:lnTo>
                      <a:pt x="1632" y="5963"/>
                    </a:lnTo>
                    <a:lnTo>
                      <a:pt x="1737" y="5984"/>
                    </a:lnTo>
                    <a:lnTo>
                      <a:pt x="1862" y="5859"/>
                    </a:lnTo>
                    <a:lnTo>
                      <a:pt x="1946" y="5775"/>
                    </a:lnTo>
                    <a:lnTo>
                      <a:pt x="1946" y="5670"/>
                    </a:lnTo>
                    <a:lnTo>
                      <a:pt x="1841" y="5650"/>
                    </a:lnTo>
                    <a:lnTo>
                      <a:pt x="1841" y="5608"/>
                    </a:lnTo>
                    <a:lnTo>
                      <a:pt x="1946" y="5566"/>
                    </a:lnTo>
                    <a:lnTo>
                      <a:pt x="1946" y="5398"/>
                    </a:lnTo>
                    <a:lnTo>
                      <a:pt x="1904" y="5336"/>
                    </a:lnTo>
                    <a:lnTo>
                      <a:pt x="1904" y="5231"/>
                    </a:lnTo>
                    <a:lnTo>
                      <a:pt x="2072" y="5126"/>
                    </a:lnTo>
                    <a:lnTo>
                      <a:pt x="2113" y="4938"/>
                    </a:lnTo>
                    <a:lnTo>
                      <a:pt x="2218" y="4875"/>
                    </a:lnTo>
                    <a:lnTo>
                      <a:pt x="2281" y="4813"/>
                    </a:lnTo>
                    <a:lnTo>
                      <a:pt x="2281" y="4917"/>
                    </a:lnTo>
                    <a:lnTo>
                      <a:pt x="2281" y="4959"/>
                    </a:lnTo>
                    <a:lnTo>
                      <a:pt x="2197" y="4980"/>
                    </a:lnTo>
                    <a:lnTo>
                      <a:pt x="2113" y="5168"/>
                    </a:lnTo>
                    <a:lnTo>
                      <a:pt x="2051" y="5294"/>
                    </a:lnTo>
                    <a:lnTo>
                      <a:pt x="2009" y="5461"/>
                    </a:lnTo>
                    <a:lnTo>
                      <a:pt x="2072" y="5566"/>
                    </a:lnTo>
                    <a:lnTo>
                      <a:pt x="2092" y="5691"/>
                    </a:lnTo>
                    <a:lnTo>
                      <a:pt x="2155" y="5650"/>
                    </a:lnTo>
                    <a:lnTo>
                      <a:pt x="2260" y="5461"/>
                    </a:lnTo>
                    <a:lnTo>
                      <a:pt x="2469" y="5273"/>
                    </a:lnTo>
                    <a:lnTo>
                      <a:pt x="2532" y="5147"/>
                    </a:lnTo>
                    <a:lnTo>
                      <a:pt x="2532" y="4980"/>
                    </a:lnTo>
                    <a:lnTo>
                      <a:pt x="2616" y="4875"/>
                    </a:lnTo>
                    <a:lnTo>
                      <a:pt x="2699" y="4854"/>
                    </a:lnTo>
                    <a:lnTo>
                      <a:pt x="2699" y="4917"/>
                    </a:lnTo>
                    <a:lnTo>
                      <a:pt x="2678" y="4959"/>
                    </a:lnTo>
                    <a:lnTo>
                      <a:pt x="2678" y="5085"/>
                    </a:lnTo>
                    <a:lnTo>
                      <a:pt x="2741" y="5064"/>
                    </a:lnTo>
                    <a:lnTo>
                      <a:pt x="2888" y="4875"/>
                    </a:lnTo>
                    <a:lnTo>
                      <a:pt x="2971" y="4875"/>
                    </a:lnTo>
                    <a:lnTo>
                      <a:pt x="3139" y="4917"/>
                    </a:lnTo>
                    <a:lnTo>
                      <a:pt x="3327" y="4854"/>
                    </a:lnTo>
                    <a:lnTo>
                      <a:pt x="3432" y="4834"/>
                    </a:lnTo>
                    <a:lnTo>
                      <a:pt x="3494" y="4750"/>
                    </a:lnTo>
                    <a:lnTo>
                      <a:pt x="3620" y="4729"/>
                    </a:lnTo>
                    <a:lnTo>
                      <a:pt x="3662" y="4624"/>
                    </a:lnTo>
                    <a:lnTo>
                      <a:pt x="3662" y="4541"/>
                    </a:lnTo>
                    <a:lnTo>
                      <a:pt x="3683" y="4457"/>
                    </a:lnTo>
                    <a:lnTo>
                      <a:pt x="3620" y="4394"/>
                    </a:lnTo>
                    <a:lnTo>
                      <a:pt x="3662" y="4227"/>
                    </a:lnTo>
                    <a:lnTo>
                      <a:pt x="3662" y="3976"/>
                    </a:lnTo>
                    <a:lnTo>
                      <a:pt x="3620" y="3976"/>
                    </a:lnTo>
                    <a:lnTo>
                      <a:pt x="3536" y="4122"/>
                    </a:lnTo>
                    <a:lnTo>
                      <a:pt x="3411" y="4290"/>
                    </a:lnTo>
                    <a:lnTo>
                      <a:pt x="3348" y="4290"/>
                    </a:lnTo>
                    <a:lnTo>
                      <a:pt x="3348" y="4206"/>
                    </a:lnTo>
                    <a:lnTo>
                      <a:pt x="3432" y="4101"/>
                    </a:lnTo>
                    <a:lnTo>
                      <a:pt x="3536" y="4018"/>
                    </a:lnTo>
                    <a:lnTo>
                      <a:pt x="3557" y="3934"/>
                    </a:lnTo>
                    <a:lnTo>
                      <a:pt x="3432" y="3829"/>
                    </a:lnTo>
                    <a:lnTo>
                      <a:pt x="3411" y="3725"/>
                    </a:lnTo>
                    <a:lnTo>
                      <a:pt x="3348" y="3725"/>
                    </a:lnTo>
                    <a:lnTo>
                      <a:pt x="3306" y="3766"/>
                    </a:lnTo>
                    <a:lnTo>
                      <a:pt x="3264" y="3829"/>
                    </a:lnTo>
                    <a:lnTo>
                      <a:pt x="3201" y="3787"/>
                    </a:lnTo>
                    <a:lnTo>
                      <a:pt x="3097" y="3808"/>
                    </a:lnTo>
                    <a:lnTo>
                      <a:pt x="3013" y="3871"/>
                    </a:lnTo>
                    <a:lnTo>
                      <a:pt x="2909" y="3829"/>
                    </a:lnTo>
                    <a:lnTo>
                      <a:pt x="2950" y="3787"/>
                    </a:lnTo>
                    <a:lnTo>
                      <a:pt x="3222" y="3683"/>
                    </a:lnTo>
                    <a:lnTo>
                      <a:pt x="3327" y="3662"/>
                    </a:lnTo>
                    <a:lnTo>
                      <a:pt x="3536" y="3453"/>
                    </a:lnTo>
                    <a:lnTo>
                      <a:pt x="3578" y="3390"/>
                    </a:lnTo>
                    <a:lnTo>
                      <a:pt x="3725" y="3160"/>
                    </a:lnTo>
                    <a:lnTo>
                      <a:pt x="3766" y="2971"/>
                    </a:lnTo>
                    <a:lnTo>
                      <a:pt x="3725" y="2950"/>
                    </a:lnTo>
                    <a:lnTo>
                      <a:pt x="3641" y="2971"/>
                    </a:lnTo>
                    <a:lnTo>
                      <a:pt x="3578" y="3034"/>
                    </a:lnTo>
                    <a:lnTo>
                      <a:pt x="3536" y="2950"/>
                    </a:lnTo>
                    <a:lnTo>
                      <a:pt x="3578" y="2888"/>
                    </a:lnTo>
                    <a:lnTo>
                      <a:pt x="3641" y="2846"/>
                    </a:lnTo>
                    <a:lnTo>
                      <a:pt x="3725" y="2867"/>
                    </a:lnTo>
                    <a:lnTo>
                      <a:pt x="3766" y="2783"/>
                    </a:lnTo>
                    <a:lnTo>
                      <a:pt x="3766" y="2657"/>
                    </a:lnTo>
                    <a:lnTo>
                      <a:pt x="3871" y="2553"/>
                    </a:lnTo>
                    <a:lnTo>
                      <a:pt x="3871" y="2427"/>
                    </a:lnTo>
                    <a:lnTo>
                      <a:pt x="3850" y="2365"/>
                    </a:lnTo>
                    <a:lnTo>
                      <a:pt x="3850" y="2302"/>
                    </a:lnTo>
                    <a:lnTo>
                      <a:pt x="3745" y="2260"/>
                    </a:lnTo>
                    <a:lnTo>
                      <a:pt x="3641" y="2302"/>
                    </a:lnTo>
                    <a:lnTo>
                      <a:pt x="3494" y="2553"/>
                    </a:lnTo>
                    <a:lnTo>
                      <a:pt x="3494" y="2678"/>
                    </a:lnTo>
                    <a:lnTo>
                      <a:pt x="3557" y="2762"/>
                    </a:lnTo>
                    <a:lnTo>
                      <a:pt x="3473" y="2846"/>
                    </a:lnTo>
                    <a:lnTo>
                      <a:pt x="3432" y="2888"/>
                    </a:lnTo>
                    <a:lnTo>
                      <a:pt x="3369" y="2867"/>
                    </a:lnTo>
                    <a:lnTo>
                      <a:pt x="3411" y="2825"/>
                    </a:lnTo>
                    <a:lnTo>
                      <a:pt x="3348" y="2762"/>
                    </a:lnTo>
                    <a:lnTo>
                      <a:pt x="3348" y="2657"/>
                    </a:lnTo>
                    <a:lnTo>
                      <a:pt x="3453" y="2448"/>
                    </a:lnTo>
                    <a:lnTo>
                      <a:pt x="3432" y="2344"/>
                    </a:lnTo>
                    <a:lnTo>
                      <a:pt x="3453" y="2302"/>
                    </a:lnTo>
                    <a:lnTo>
                      <a:pt x="3473" y="2323"/>
                    </a:lnTo>
                    <a:lnTo>
                      <a:pt x="3557" y="2302"/>
                    </a:lnTo>
                    <a:lnTo>
                      <a:pt x="3536" y="2134"/>
                    </a:lnTo>
                    <a:lnTo>
                      <a:pt x="3453" y="2030"/>
                    </a:lnTo>
                    <a:lnTo>
                      <a:pt x="3348" y="2030"/>
                    </a:lnTo>
                    <a:lnTo>
                      <a:pt x="3222" y="2051"/>
                    </a:lnTo>
                    <a:lnTo>
                      <a:pt x="3160" y="2155"/>
                    </a:lnTo>
                    <a:lnTo>
                      <a:pt x="3139" y="2113"/>
                    </a:lnTo>
                    <a:lnTo>
                      <a:pt x="3118" y="2051"/>
                    </a:lnTo>
                    <a:lnTo>
                      <a:pt x="3139" y="1904"/>
                    </a:lnTo>
                    <a:lnTo>
                      <a:pt x="3055" y="1737"/>
                    </a:lnTo>
                    <a:lnTo>
                      <a:pt x="3097" y="1507"/>
                    </a:lnTo>
                    <a:lnTo>
                      <a:pt x="3097" y="1318"/>
                    </a:lnTo>
                    <a:lnTo>
                      <a:pt x="3139" y="1193"/>
                    </a:lnTo>
                    <a:lnTo>
                      <a:pt x="3160" y="1005"/>
                    </a:lnTo>
                    <a:lnTo>
                      <a:pt x="3139" y="858"/>
                    </a:lnTo>
                    <a:lnTo>
                      <a:pt x="3243" y="670"/>
                    </a:lnTo>
                    <a:lnTo>
                      <a:pt x="3243" y="523"/>
                    </a:lnTo>
                    <a:lnTo>
                      <a:pt x="3139" y="419"/>
                    </a:lnTo>
                    <a:lnTo>
                      <a:pt x="3118" y="272"/>
                    </a:lnTo>
                    <a:lnTo>
                      <a:pt x="2950" y="147"/>
                    </a:lnTo>
                    <a:lnTo>
                      <a:pt x="2909" y="63"/>
                    </a:lnTo>
                    <a:lnTo>
                      <a:pt x="2741" y="0"/>
                    </a:lnTo>
                    <a:lnTo>
                      <a:pt x="2699" y="21"/>
                    </a:lnTo>
                    <a:lnTo>
                      <a:pt x="2699" y="105"/>
                    </a:lnTo>
                    <a:lnTo>
                      <a:pt x="2678" y="126"/>
                    </a:lnTo>
                    <a:lnTo>
                      <a:pt x="251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 name="Google Shape;916;p27"/>
              <p:cNvSpPr/>
              <p:nvPr/>
            </p:nvSpPr>
            <p:spPr>
              <a:xfrm>
                <a:off x="2744725" y="1557875"/>
                <a:ext cx="36625" cy="48150"/>
              </a:xfrm>
              <a:custGeom>
                <a:avLst/>
                <a:gdLst/>
                <a:ahLst/>
                <a:cxnLst/>
                <a:rect l="l" t="t" r="r" b="b"/>
                <a:pathLst>
                  <a:path w="1465" h="1926" extrusionOk="0">
                    <a:moveTo>
                      <a:pt x="711" y="0"/>
                    </a:moveTo>
                    <a:lnTo>
                      <a:pt x="586" y="105"/>
                    </a:lnTo>
                    <a:lnTo>
                      <a:pt x="502" y="168"/>
                    </a:lnTo>
                    <a:lnTo>
                      <a:pt x="502" y="356"/>
                    </a:lnTo>
                    <a:lnTo>
                      <a:pt x="419" y="419"/>
                    </a:lnTo>
                    <a:lnTo>
                      <a:pt x="356" y="377"/>
                    </a:lnTo>
                    <a:lnTo>
                      <a:pt x="272" y="544"/>
                    </a:lnTo>
                    <a:lnTo>
                      <a:pt x="272" y="733"/>
                    </a:lnTo>
                    <a:lnTo>
                      <a:pt x="188" y="837"/>
                    </a:lnTo>
                    <a:lnTo>
                      <a:pt x="272" y="963"/>
                    </a:lnTo>
                    <a:lnTo>
                      <a:pt x="147" y="963"/>
                    </a:lnTo>
                    <a:lnTo>
                      <a:pt x="167" y="1005"/>
                    </a:lnTo>
                    <a:lnTo>
                      <a:pt x="272" y="1088"/>
                    </a:lnTo>
                    <a:lnTo>
                      <a:pt x="398" y="1256"/>
                    </a:lnTo>
                    <a:lnTo>
                      <a:pt x="377" y="1360"/>
                    </a:lnTo>
                    <a:lnTo>
                      <a:pt x="356" y="1360"/>
                    </a:lnTo>
                    <a:lnTo>
                      <a:pt x="209" y="1256"/>
                    </a:lnTo>
                    <a:lnTo>
                      <a:pt x="84" y="1256"/>
                    </a:lnTo>
                    <a:lnTo>
                      <a:pt x="63" y="1318"/>
                    </a:lnTo>
                    <a:lnTo>
                      <a:pt x="0" y="1402"/>
                    </a:lnTo>
                    <a:lnTo>
                      <a:pt x="105" y="1465"/>
                    </a:lnTo>
                    <a:lnTo>
                      <a:pt x="147" y="1590"/>
                    </a:lnTo>
                    <a:lnTo>
                      <a:pt x="188" y="1632"/>
                    </a:lnTo>
                    <a:lnTo>
                      <a:pt x="105" y="1737"/>
                    </a:lnTo>
                    <a:lnTo>
                      <a:pt x="105" y="1883"/>
                    </a:lnTo>
                    <a:lnTo>
                      <a:pt x="251" y="1821"/>
                    </a:lnTo>
                    <a:lnTo>
                      <a:pt x="272" y="1737"/>
                    </a:lnTo>
                    <a:lnTo>
                      <a:pt x="356" y="1737"/>
                    </a:lnTo>
                    <a:lnTo>
                      <a:pt x="377" y="1883"/>
                    </a:lnTo>
                    <a:lnTo>
                      <a:pt x="460" y="1883"/>
                    </a:lnTo>
                    <a:lnTo>
                      <a:pt x="607" y="1842"/>
                    </a:lnTo>
                    <a:lnTo>
                      <a:pt x="711" y="1883"/>
                    </a:lnTo>
                    <a:lnTo>
                      <a:pt x="837" y="1779"/>
                    </a:lnTo>
                    <a:lnTo>
                      <a:pt x="900" y="1821"/>
                    </a:lnTo>
                    <a:lnTo>
                      <a:pt x="900" y="1925"/>
                    </a:lnTo>
                    <a:lnTo>
                      <a:pt x="983" y="1925"/>
                    </a:lnTo>
                    <a:lnTo>
                      <a:pt x="1025" y="1883"/>
                    </a:lnTo>
                    <a:lnTo>
                      <a:pt x="1235" y="1737"/>
                    </a:lnTo>
                    <a:lnTo>
                      <a:pt x="1235" y="1632"/>
                    </a:lnTo>
                    <a:lnTo>
                      <a:pt x="1214" y="1465"/>
                    </a:lnTo>
                    <a:lnTo>
                      <a:pt x="1151" y="1465"/>
                    </a:lnTo>
                    <a:lnTo>
                      <a:pt x="1109" y="1402"/>
                    </a:lnTo>
                    <a:lnTo>
                      <a:pt x="1193" y="1360"/>
                    </a:lnTo>
                    <a:lnTo>
                      <a:pt x="1297" y="1381"/>
                    </a:lnTo>
                    <a:lnTo>
                      <a:pt x="1339" y="1298"/>
                    </a:lnTo>
                    <a:lnTo>
                      <a:pt x="1465" y="1214"/>
                    </a:lnTo>
                    <a:lnTo>
                      <a:pt x="1423" y="984"/>
                    </a:lnTo>
                    <a:lnTo>
                      <a:pt x="1360" y="900"/>
                    </a:lnTo>
                    <a:lnTo>
                      <a:pt x="1360" y="837"/>
                    </a:lnTo>
                    <a:lnTo>
                      <a:pt x="1235" y="837"/>
                    </a:lnTo>
                    <a:lnTo>
                      <a:pt x="1193" y="691"/>
                    </a:lnTo>
                    <a:lnTo>
                      <a:pt x="1193" y="649"/>
                    </a:lnTo>
                    <a:lnTo>
                      <a:pt x="1130" y="586"/>
                    </a:lnTo>
                    <a:lnTo>
                      <a:pt x="1109" y="482"/>
                    </a:lnTo>
                    <a:lnTo>
                      <a:pt x="1046" y="461"/>
                    </a:lnTo>
                    <a:lnTo>
                      <a:pt x="1004" y="377"/>
                    </a:lnTo>
                    <a:lnTo>
                      <a:pt x="1025" y="272"/>
                    </a:lnTo>
                    <a:lnTo>
                      <a:pt x="983" y="168"/>
                    </a:lnTo>
                    <a:lnTo>
                      <a:pt x="83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 name="Google Shape;917;p27"/>
              <p:cNvSpPr/>
              <p:nvPr/>
            </p:nvSpPr>
            <p:spPr>
              <a:xfrm>
                <a:off x="2789175" y="1410350"/>
                <a:ext cx="386600" cy="302375"/>
              </a:xfrm>
              <a:custGeom>
                <a:avLst/>
                <a:gdLst/>
                <a:ahLst/>
                <a:cxnLst/>
                <a:rect l="l" t="t" r="r" b="b"/>
                <a:pathLst>
                  <a:path w="15464" h="12095" extrusionOk="0">
                    <a:moveTo>
                      <a:pt x="9625" y="1"/>
                    </a:moveTo>
                    <a:lnTo>
                      <a:pt x="9521" y="105"/>
                    </a:lnTo>
                    <a:lnTo>
                      <a:pt x="9416" y="105"/>
                    </a:lnTo>
                    <a:lnTo>
                      <a:pt x="9353" y="168"/>
                    </a:lnTo>
                    <a:lnTo>
                      <a:pt x="9416" y="252"/>
                    </a:lnTo>
                    <a:lnTo>
                      <a:pt x="9521" y="273"/>
                    </a:lnTo>
                    <a:lnTo>
                      <a:pt x="9584" y="315"/>
                    </a:lnTo>
                    <a:lnTo>
                      <a:pt x="9458" y="315"/>
                    </a:lnTo>
                    <a:lnTo>
                      <a:pt x="9395" y="377"/>
                    </a:lnTo>
                    <a:lnTo>
                      <a:pt x="9458" y="461"/>
                    </a:lnTo>
                    <a:lnTo>
                      <a:pt x="9584" y="566"/>
                    </a:lnTo>
                    <a:lnTo>
                      <a:pt x="9563" y="629"/>
                    </a:lnTo>
                    <a:lnTo>
                      <a:pt x="9521" y="691"/>
                    </a:lnTo>
                    <a:lnTo>
                      <a:pt x="9625" y="796"/>
                    </a:lnTo>
                    <a:lnTo>
                      <a:pt x="9709" y="817"/>
                    </a:lnTo>
                    <a:lnTo>
                      <a:pt x="9709" y="880"/>
                    </a:lnTo>
                    <a:lnTo>
                      <a:pt x="9605" y="901"/>
                    </a:lnTo>
                    <a:lnTo>
                      <a:pt x="9605" y="942"/>
                    </a:lnTo>
                    <a:lnTo>
                      <a:pt x="9395" y="712"/>
                    </a:lnTo>
                    <a:lnTo>
                      <a:pt x="9353" y="712"/>
                    </a:lnTo>
                    <a:lnTo>
                      <a:pt x="9312" y="796"/>
                    </a:lnTo>
                    <a:lnTo>
                      <a:pt x="9312" y="901"/>
                    </a:lnTo>
                    <a:lnTo>
                      <a:pt x="9270" y="880"/>
                    </a:lnTo>
                    <a:lnTo>
                      <a:pt x="9249" y="691"/>
                    </a:lnTo>
                    <a:lnTo>
                      <a:pt x="9270" y="566"/>
                    </a:lnTo>
                    <a:lnTo>
                      <a:pt x="9186" y="419"/>
                    </a:lnTo>
                    <a:lnTo>
                      <a:pt x="9186" y="273"/>
                    </a:lnTo>
                    <a:lnTo>
                      <a:pt x="9123" y="210"/>
                    </a:lnTo>
                    <a:lnTo>
                      <a:pt x="9081" y="252"/>
                    </a:lnTo>
                    <a:lnTo>
                      <a:pt x="8956" y="147"/>
                    </a:lnTo>
                    <a:lnTo>
                      <a:pt x="8872" y="105"/>
                    </a:lnTo>
                    <a:lnTo>
                      <a:pt x="8851" y="252"/>
                    </a:lnTo>
                    <a:lnTo>
                      <a:pt x="8872" y="461"/>
                    </a:lnTo>
                    <a:lnTo>
                      <a:pt x="8851" y="670"/>
                    </a:lnTo>
                    <a:lnTo>
                      <a:pt x="8893" y="817"/>
                    </a:lnTo>
                    <a:lnTo>
                      <a:pt x="8935" y="984"/>
                    </a:lnTo>
                    <a:lnTo>
                      <a:pt x="8935" y="1047"/>
                    </a:lnTo>
                    <a:lnTo>
                      <a:pt x="8935" y="1193"/>
                    </a:lnTo>
                    <a:lnTo>
                      <a:pt x="8872" y="1235"/>
                    </a:lnTo>
                    <a:lnTo>
                      <a:pt x="8830" y="1131"/>
                    </a:lnTo>
                    <a:lnTo>
                      <a:pt x="8788" y="984"/>
                    </a:lnTo>
                    <a:lnTo>
                      <a:pt x="8747" y="901"/>
                    </a:lnTo>
                    <a:lnTo>
                      <a:pt x="8747" y="775"/>
                    </a:lnTo>
                    <a:lnTo>
                      <a:pt x="8726" y="629"/>
                    </a:lnTo>
                    <a:lnTo>
                      <a:pt x="8684" y="482"/>
                    </a:lnTo>
                    <a:lnTo>
                      <a:pt x="8475" y="357"/>
                    </a:lnTo>
                    <a:lnTo>
                      <a:pt x="8412" y="357"/>
                    </a:lnTo>
                    <a:lnTo>
                      <a:pt x="8370" y="482"/>
                    </a:lnTo>
                    <a:lnTo>
                      <a:pt x="8349" y="524"/>
                    </a:lnTo>
                    <a:lnTo>
                      <a:pt x="8370" y="691"/>
                    </a:lnTo>
                    <a:lnTo>
                      <a:pt x="8558" y="817"/>
                    </a:lnTo>
                    <a:lnTo>
                      <a:pt x="8558" y="901"/>
                    </a:lnTo>
                    <a:lnTo>
                      <a:pt x="8370" y="880"/>
                    </a:lnTo>
                    <a:lnTo>
                      <a:pt x="8328" y="838"/>
                    </a:lnTo>
                    <a:lnTo>
                      <a:pt x="8244" y="838"/>
                    </a:lnTo>
                    <a:lnTo>
                      <a:pt x="8161" y="921"/>
                    </a:lnTo>
                    <a:lnTo>
                      <a:pt x="8244" y="1131"/>
                    </a:lnTo>
                    <a:lnTo>
                      <a:pt x="8224" y="1193"/>
                    </a:lnTo>
                    <a:lnTo>
                      <a:pt x="8077" y="1235"/>
                    </a:lnTo>
                    <a:lnTo>
                      <a:pt x="8035" y="1340"/>
                    </a:lnTo>
                    <a:lnTo>
                      <a:pt x="7952" y="1403"/>
                    </a:lnTo>
                    <a:lnTo>
                      <a:pt x="7910" y="1319"/>
                    </a:lnTo>
                    <a:lnTo>
                      <a:pt x="7910" y="1214"/>
                    </a:lnTo>
                    <a:lnTo>
                      <a:pt x="7847" y="1214"/>
                    </a:lnTo>
                    <a:lnTo>
                      <a:pt x="7784" y="1361"/>
                    </a:lnTo>
                    <a:lnTo>
                      <a:pt x="7700" y="1403"/>
                    </a:lnTo>
                    <a:lnTo>
                      <a:pt x="7680" y="1131"/>
                    </a:lnTo>
                    <a:lnTo>
                      <a:pt x="7700" y="984"/>
                    </a:lnTo>
                    <a:lnTo>
                      <a:pt x="7700" y="921"/>
                    </a:lnTo>
                    <a:lnTo>
                      <a:pt x="7491" y="838"/>
                    </a:lnTo>
                    <a:lnTo>
                      <a:pt x="7470" y="775"/>
                    </a:lnTo>
                    <a:lnTo>
                      <a:pt x="7533" y="691"/>
                    </a:lnTo>
                    <a:lnTo>
                      <a:pt x="7554" y="608"/>
                    </a:lnTo>
                    <a:lnTo>
                      <a:pt x="7470" y="566"/>
                    </a:lnTo>
                    <a:lnTo>
                      <a:pt x="7261" y="524"/>
                    </a:lnTo>
                    <a:lnTo>
                      <a:pt x="7219" y="482"/>
                    </a:lnTo>
                    <a:lnTo>
                      <a:pt x="7073" y="524"/>
                    </a:lnTo>
                    <a:lnTo>
                      <a:pt x="7031" y="629"/>
                    </a:lnTo>
                    <a:lnTo>
                      <a:pt x="7115" y="712"/>
                    </a:lnTo>
                    <a:lnTo>
                      <a:pt x="7115" y="921"/>
                    </a:lnTo>
                    <a:lnTo>
                      <a:pt x="7073" y="984"/>
                    </a:lnTo>
                    <a:lnTo>
                      <a:pt x="6968" y="942"/>
                    </a:lnTo>
                    <a:lnTo>
                      <a:pt x="6864" y="984"/>
                    </a:lnTo>
                    <a:lnTo>
                      <a:pt x="6780" y="901"/>
                    </a:lnTo>
                    <a:lnTo>
                      <a:pt x="6654" y="901"/>
                    </a:lnTo>
                    <a:lnTo>
                      <a:pt x="6633" y="1026"/>
                    </a:lnTo>
                    <a:lnTo>
                      <a:pt x="6675" y="1089"/>
                    </a:lnTo>
                    <a:lnTo>
                      <a:pt x="6738" y="1193"/>
                    </a:lnTo>
                    <a:lnTo>
                      <a:pt x="6801" y="1256"/>
                    </a:lnTo>
                    <a:lnTo>
                      <a:pt x="6801" y="1403"/>
                    </a:lnTo>
                    <a:lnTo>
                      <a:pt x="6864" y="1465"/>
                    </a:lnTo>
                    <a:lnTo>
                      <a:pt x="6905" y="1465"/>
                    </a:lnTo>
                    <a:lnTo>
                      <a:pt x="7010" y="1633"/>
                    </a:lnTo>
                    <a:lnTo>
                      <a:pt x="7010" y="1779"/>
                    </a:lnTo>
                    <a:lnTo>
                      <a:pt x="6968" y="1842"/>
                    </a:lnTo>
                    <a:lnTo>
                      <a:pt x="6989" y="1717"/>
                    </a:lnTo>
                    <a:lnTo>
                      <a:pt x="6947" y="1717"/>
                    </a:lnTo>
                    <a:lnTo>
                      <a:pt x="6843" y="1842"/>
                    </a:lnTo>
                    <a:lnTo>
                      <a:pt x="6780" y="1758"/>
                    </a:lnTo>
                    <a:lnTo>
                      <a:pt x="6780" y="1654"/>
                    </a:lnTo>
                    <a:lnTo>
                      <a:pt x="6801" y="1633"/>
                    </a:lnTo>
                    <a:lnTo>
                      <a:pt x="6780" y="1549"/>
                    </a:lnTo>
                    <a:lnTo>
                      <a:pt x="6738" y="1612"/>
                    </a:lnTo>
                    <a:lnTo>
                      <a:pt x="6654" y="1612"/>
                    </a:lnTo>
                    <a:lnTo>
                      <a:pt x="6654" y="1758"/>
                    </a:lnTo>
                    <a:lnTo>
                      <a:pt x="6592" y="1842"/>
                    </a:lnTo>
                    <a:lnTo>
                      <a:pt x="6571" y="1758"/>
                    </a:lnTo>
                    <a:lnTo>
                      <a:pt x="6508" y="1675"/>
                    </a:lnTo>
                    <a:lnTo>
                      <a:pt x="6550" y="1570"/>
                    </a:lnTo>
                    <a:lnTo>
                      <a:pt x="6550" y="1424"/>
                    </a:lnTo>
                    <a:lnTo>
                      <a:pt x="6445" y="1298"/>
                    </a:lnTo>
                    <a:lnTo>
                      <a:pt x="6382" y="1298"/>
                    </a:lnTo>
                    <a:lnTo>
                      <a:pt x="6257" y="1465"/>
                    </a:lnTo>
                    <a:lnTo>
                      <a:pt x="6215" y="1507"/>
                    </a:lnTo>
                    <a:lnTo>
                      <a:pt x="6215" y="1633"/>
                    </a:lnTo>
                    <a:lnTo>
                      <a:pt x="6257" y="1717"/>
                    </a:lnTo>
                    <a:lnTo>
                      <a:pt x="6215" y="1758"/>
                    </a:lnTo>
                    <a:lnTo>
                      <a:pt x="6131" y="1675"/>
                    </a:lnTo>
                    <a:lnTo>
                      <a:pt x="6152" y="1612"/>
                    </a:lnTo>
                    <a:lnTo>
                      <a:pt x="6110" y="1528"/>
                    </a:lnTo>
                    <a:lnTo>
                      <a:pt x="6131" y="1424"/>
                    </a:lnTo>
                    <a:lnTo>
                      <a:pt x="6110" y="1298"/>
                    </a:lnTo>
                    <a:lnTo>
                      <a:pt x="5985" y="1235"/>
                    </a:lnTo>
                    <a:lnTo>
                      <a:pt x="5985" y="1089"/>
                    </a:lnTo>
                    <a:lnTo>
                      <a:pt x="5985" y="984"/>
                    </a:lnTo>
                    <a:lnTo>
                      <a:pt x="5943" y="984"/>
                    </a:lnTo>
                    <a:lnTo>
                      <a:pt x="5796" y="1110"/>
                    </a:lnTo>
                    <a:lnTo>
                      <a:pt x="5713" y="1131"/>
                    </a:lnTo>
                    <a:lnTo>
                      <a:pt x="5692" y="1256"/>
                    </a:lnTo>
                    <a:lnTo>
                      <a:pt x="5713" y="1340"/>
                    </a:lnTo>
                    <a:lnTo>
                      <a:pt x="5692" y="1403"/>
                    </a:lnTo>
                    <a:lnTo>
                      <a:pt x="5692" y="1465"/>
                    </a:lnTo>
                    <a:lnTo>
                      <a:pt x="5608" y="1528"/>
                    </a:lnTo>
                    <a:lnTo>
                      <a:pt x="5608" y="1445"/>
                    </a:lnTo>
                    <a:lnTo>
                      <a:pt x="5629" y="1403"/>
                    </a:lnTo>
                    <a:lnTo>
                      <a:pt x="5608" y="1340"/>
                    </a:lnTo>
                    <a:lnTo>
                      <a:pt x="5524" y="1424"/>
                    </a:lnTo>
                    <a:lnTo>
                      <a:pt x="5462" y="1570"/>
                    </a:lnTo>
                    <a:lnTo>
                      <a:pt x="5399" y="1612"/>
                    </a:lnTo>
                    <a:lnTo>
                      <a:pt x="5399" y="1340"/>
                    </a:lnTo>
                    <a:lnTo>
                      <a:pt x="5420" y="1256"/>
                    </a:lnTo>
                    <a:lnTo>
                      <a:pt x="5420" y="1193"/>
                    </a:lnTo>
                    <a:lnTo>
                      <a:pt x="5336" y="1152"/>
                    </a:lnTo>
                    <a:lnTo>
                      <a:pt x="5273" y="1214"/>
                    </a:lnTo>
                    <a:lnTo>
                      <a:pt x="5022" y="1214"/>
                    </a:lnTo>
                    <a:lnTo>
                      <a:pt x="4876" y="1319"/>
                    </a:lnTo>
                    <a:lnTo>
                      <a:pt x="4771" y="1298"/>
                    </a:lnTo>
                    <a:lnTo>
                      <a:pt x="4646" y="1361"/>
                    </a:lnTo>
                    <a:lnTo>
                      <a:pt x="4583" y="1465"/>
                    </a:lnTo>
                    <a:lnTo>
                      <a:pt x="4457" y="1465"/>
                    </a:lnTo>
                    <a:lnTo>
                      <a:pt x="4353" y="1528"/>
                    </a:lnTo>
                    <a:lnTo>
                      <a:pt x="4332" y="1654"/>
                    </a:lnTo>
                    <a:lnTo>
                      <a:pt x="4248" y="1612"/>
                    </a:lnTo>
                    <a:lnTo>
                      <a:pt x="4227" y="1633"/>
                    </a:lnTo>
                    <a:lnTo>
                      <a:pt x="4248" y="1737"/>
                    </a:lnTo>
                    <a:lnTo>
                      <a:pt x="4290" y="1758"/>
                    </a:lnTo>
                    <a:lnTo>
                      <a:pt x="4269" y="1863"/>
                    </a:lnTo>
                    <a:lnTo>
                      <a:pt x="4290" y="1968"/>
                    </a:lnTo>
                    <a:lnTo>
                      <a:pt x="4415" y="1947"/>
                    </a:lnTo>
                    <a:lnTo>
                      <a:pt x="4478" y="1863"/>
                    </a:lnTo>
                    <a:lnTo>
                      <a:pt x="4478" y="1779"/>
                    </a:lnTo>
                    <a:lnTo>
                      <a:pt x="4604" y="1758"/>
                    </a:lnTo>
                    <a:lnTo>
                      <a:pt x="4667" y="1717"/>
                    </a:lnTo>
                    <a:lnTo>
                      <a:pt x="4708" y="1675"/>
                    </a:lnTo>
                    <a:lnTo>
                      <a:pt x="4750" y="1821"/>
                    </a:lnTo>
                    <a:lnTo>
                      <a:pt x="4813" y="1758"/>
                    </a:lnTo>
                    <a:lnTo>
                      <a:pt x="4855" y="1654"/>
                    </a:lnTo>
                    <a:lnTo>
                      <a:pt x="4897" y="1633"/>
                    </a:lnTo>
                    <a:lnTo>
                      <a:pt x="4876" y="1779"/>
                    </a:lnTo>
                    <a:lnTo>
                      <a:pt x="4918" y="1842"/>
                    </a:lnTo>
                    <a:lnTo>
                      <a:pt x="5064" y="1842"/>
                    </a:lnTo>
                    <a:lnTo>
                      <a:pt x="4939" y="1884"/>
                    </a:lnTo>
                    <a:lnTo>
                      <a:pt x="4771" y="1926"/>
                    </a:lnTo>
                    <a:lnTo>
                      <a:pt x="4604" y="2051"/>
                    </a:lnTo>
                    <a:lnTo>
                      <a:pt x="4478" y="2093"/>
                    </a:lnTo>
                    <a:lnTo>
                      <a:pt x="4499" y="2198"/>
                    </a:lnTo>
                    <a:lnTo>
                      <a:pt x="4499" y="2281"/>
                    </a:lnTo>
                    <a:lnTo>
                      <a:pt x="4583" y="2281"/>
                    </a:lnTo>
                    <a:lnTo>
                      <a:pt x="4667" y="2198"/>
                    </a:lnTo>
                    <a:lnTo>
                      <a:pt x="4771" y="2198"/>
                    </a:lnTo>
                    <a:lnTo>
                      <a:pt x="4918" y="2156"/>
                    </a:lnTo>
                    <a:lnTo>
                      <a:pt x="5127" y="2135"/>
                    </a:lnTo>
                    <a:lnTo>
                      <a:pt x="5378" y="2072"/>
                    </a:lnTo>
                    <a:lnTo>
                      <a:pt x="5420" y="2135"/>
                    </a:lnTo>
                    <a:lnTo>
                      <a:pt x="5420" y="2198"/>
                    </a:lnTo>
                    <a:lnTo>
                      <a:pt x="5336" y="2240"/>
                    </a:lnTo>
                    <a:lnTo>
                      <a:pt x="5273" y="2177"/>
                    </a:lnTo>
                    <a:lnTo>
                      <a:pt x="5169" y="2177"/>
                    </a:lnTo>
                    <a:lnTo>
                      <a:pt x="5064" y="2261"/>
                    </a:lnTo>
                    <a:lnTo>
                      <a:pt x="4876" y="2261"/>
                    </a:lnTo>
                    <a:lnTo>
                      <a:pt x="4708" y="2386"/>
                    </a:lnTo>
                    <a:lnTo>
                      <a:pt x="4562" y="2386"/>
                    </a:lnTo>
                    <a:lnTo>
                      <a:pt x="4541" y="2449"/>
                    </a:lnTo>
                    <a:lnTo>
                      <a:pt x="4604" y="2554"/>
                    </a:lnTo>
                    <a:lnTo>
                      <a:pt x="4708" y="2554"/>
                    </a:lnTo>
                    <a:lnTo>
                      <a:pt x="4813" y="2616"/>
                    </a:lnTo>
                    <a:lnTo>
                      <a:pt x="4750" y="2658"/>
                    </a:lnTo>
                    <a:lnTo>
                      <a:pt x="4562" y="2658"/>
                    </a:lnTo>
                    <a:lnTo>
                      <a:pt x="4478" y="2574"/>
                    </a:lnTo>
                    <a:lnTo>
                      <a:pt x="4415" y="2574"/>
                    </a:lnTo>
                    <a:lnTo>
                      <a:pt x="4353" y="2616"/>
                    </a:lnTo>
                    <a:lnTo>
                      <a:pt x="4353" y="2763"/>
                    </a:lnTo>
                    <a:lnTo>
                      <a:pt x="4290" y="2826"/>
                    </a:lnTo>
                    <a:lnTo>
                      <a:pt x="4332" y="2909"/>
                    </a:lnTo>
                    <a:lnTo>
                      <a:pt x="4415" y="2972"/>
                    </a:lnTo>
                    <a:lnTo>
                      <a:pt x="4562" y="2909"/>
                    </a:lnTo>
                    <a:lnTo>
                      <a:pt x="4750" y="3014"/>
                    </a:lnTo>
                    <a:lnTo>
                      <a:pt x="4897" y="2993"/>
                    </a:lnTo>
                    <a:lnTo>
                      <a:pt x="4918" y="3035"/>
                    </a:lnTo>
                    <a:lnTo>
                      <a:pt x="5022" y="3035"/>
                    </a:lnTo>
                    <a:lnTo>
                      <a:pt x="5169" y="3139"/>
                    </a:lnTo>
                    <a:lnTo>
                      <a:pt x="5231" y="3139"/>
                    </a:lnTo>
                    <a:lnTo>
                      <a:pt x="5315" y="3118"/>
                    </a:lnTo>
                    <a:lnTo>
                      <a:pt x="5462" y="3139"/>
                    </a:lnTo>
                    <a:lnTo>
                      <a:pt x="5545" y="3139"/>
                    </a:lnTo>
                    <a:lnTo>
                      <a:pt x="5713" y="3035"/>
                    </a:lnTo>
                    <a:lnTo>
                      <a:pt x="5943" y="3035"/>
                    </a:lnTo>
                    <a:lnTo>
                      <a:pt x="6110" y="3014"/>
                    </a:lnTo>
                    <a:lnTo>
                      <a:pt x="6173" y="2972"/>
                    </a:lnTo>
                    <a:lnTo>
                      <a:pt x="6236" y="2930"/>
                    </a:lnTo>
                    <a:lnTo>
                      <a:pt x="6320" y="2930"/>
                    </a:lnTo>
                    <a:lnTo>
                      <a:pt x="6320" y="2993"/>
                    </a:lnTo>
                    <a:lnTo>
                      <a:pt x="6278" y="3077"/>
                    </a:lnTo>
                    <a:lnTo>
                      <a:pt x="6068" y="3098"/>
                    </a:lnTo>
                    <a:lnTo>
                      <a:pt x="5838" y="3139"/>
                    </a:lnTo>
                    <a:lnTo>
                      <a:pt x="5755" y="3202"/>
                    </a:lnTo>
                    <a:lnTo>
                      <a:pt x="5650" y="3223"/>
                    </a:lnTo>
                    <a:lnTo>
                      <a:pt x="5629" y="3244"/>
                    </a:lnTo>
                    <a:lnTo>
                      <a:pt x="5462" y="3223"/>
                    </a:lnTo>
                    <a:lnTo>
                      <a:pt x="5336" y="3286"/>
                    </a:lnTo>
                    <a:lnTo>
                      <a:pt x="5231" y="3286"/>
                    </a:lnTo>
                    <a:lnTo>
                      <a:pt x="5190" y="3223"/>
                    </a:lnTo>
                    <a:lnTo>
                      <a:pt x="5085" y="3223"/>
                    </a:lnTo>
                    <a:lnTo>
                      <a:pt x="4897" y="3118"/>
                    </a:lnTo>
                    <a:lnTo>
                      <a:pt x="4562" y="3118"/>
                    </a:lnTo>
                    <a:lnTo>
                      <a:pt x="4499" y="3077"/>
                    </a:lnTo>
                    <a:lnTo>
                      <a:pt x="4374" y="3098"/>
                    </a:lnTo>
                    <a:lnTo>
                      <a:pt x="4269" y="3077"/>
                    </a:lnTo>
                    <a:lnTo>
                      <a:pt x="4227" y="3118"/>
                    </a:lnTo>
                    <a:lnTo>
                      <a:pt x="4248" y="3286"/>
                    </a:lnTo>
                    <a:lnTo>
                      <a:pt x="4290" y="3328"/>
                    </a:lnTo>
                    <a:lnTo>
                      <a:pt x="4290" y="3516"/>
                    </a:lnTo>
                    <a:lnTo>
                      <a:pt x="4353" y="3642"/>
                    </a:lnTo>
                    <a:lnTo>
                      <a:pt x="4395" y="3704"/>
                    </a:lnTo>
                    <a:lnTo>
                      <a:pt x="4478" y="3725"/>
                    </a:lnTo>
                    <a:lnTo>
                      <a:pt x="4646" y="3934"/>
                    </a:lnTo>
                    <a:lnTo>
                      <a:pt x="4708" y="3976"/>
                    </a:lnTo>
                    <a:lnTo>
                      <a:pt x="4771" y="3955"/>
                    </a:lnTo>
                    <a:lnTo>
                      <a:pt x="4897" y="3767"/>
                    </a:lnTo>
                    <a:lnTo>
                      <a:pt x="5106" y="3662"/>
                    </a:lnTo>
                    <a:lnTo>
                      <a:pt x="5315" y="3537"/>
                    </a:lnTo>
                    <a:lnTo>
                      <a:pt x="5441" y="3432"/>
                    </a:lnTo>
                    <a:lnTo>
                      <a:pt x="5503" y="3349"/>
                    </a:lnTo>
                    <a:lnTo>
                      <a:pt x="5545" y="3349"/>
                    </a:lnTo>
                    <a:lnTo>
                      <a:pt x="5817" y="3411"/>
                    </a:lnTo>
                    <a:lnTo>
                      <a:pt x="6027" y="3390"/>
                    </a:lnTo>
                    <a:lnTo>
                      <a:pt x="6173" y="3390"/>
                    </a:lnTo>
                    <a:lnTo>
                      <a:pt x="6320" y="3495"/>
                    </a:lnTo>
                    <a:lnTo>
                      <a:pt x="6571" y="3516"/>
                    </a:lnTo>
                    <a:lnTo>
                      <a:pt x="6780" y="3516"/>
                    </a:lnTo>
                    <a:lnTo>
                      <a:pt x="6864" y="3558"/>
                    </a:lnTo>
                    <a:lnTo>
                      <a:pt x="6843" y="3600"/>
                    </a:lnTo>
                    <a:lnTo>
                      <a:pt x="6654" y="3621"/>
                    </a:lnTo>
                    <a:lnTo>
                      <a:pt x="6550" y="3600"/>
                    </a:lnTo>
                    <a:lnTo>
                      <a:pt x="6361" y="3558"/>
                    </a:lnTo>
                    <a:lnTo>
                      <a:pt x="6152" y="3453"/>
                    </a:lnTo>
                    <a:lnTo>
                      <a:pt x="6047" y="3453"/>
                    </a:lnTo>
                    <a:lnTo>
                      <a:pt x="5964" y="3495"/>
                    </a:lnTo>
                    <a:lnTo>
                      <a:pt x="5734" y="3453"/>
                    </a:lnTo>
                    <a:lnTo>
                      <a:pt x="5608" y="3432"/>
                    </a:lnTo>
                    <a:lnTo>
                      <a:pt x="5545" y="3516"/>
                    </a:lnTo>
                    <a:lnTo>
                      <a:pt x="5399" y="3600"/>
                    </a:lnTo>
                    <a:lnTo>
                      <a:pt x="5294" y="3725"/>
                    </a:lnTo>
                    <a:lnTo>
                      <a:pt x="5106" y="3830"/>
                    </a:lnTo>
                    <a:lnTo>
                      <a:pt x="5022" y="3976"/>
                    </a:lnTo>
                    <a:lnTo>
                      <a:pt x="4939" y="4060"/>
                    </a:lnTo>
                    <a:lnTo>
                      <a:pt x="4918" y="4123"/>
                    </a:lnTo>
                    <a:lnTo>
                      <a:pt x="5064" y="4227"/>
                    </a:lnTo>
                    <a:lnTo>
                      <a:pt x="5190" y="4227"/>
                    </a:lnTo>
                    <a:lnTo>
                      <a:pt x="5190" y="4290"/>
                    </a:lnTo>
                    <a:lnTo>
                      <a:pt x="5294" y="4395"/>
                    </a:lnTo>
                    <a:lnTo>
                      <a:pt x="5503" y="4395"/>
                    </a:lnTo>
                    <a:lnTo>
                      <a:pt x="5755" y="4478"/>
                    </a:lnTo>
                    <a:lnTo>
                      <a:pt x="5943" y="4478"/>
                    </a:lnTo>
                    <a:lnTo>
                      <a:pt x="6110" y="4332"/>
                    </a:lnTo>
                    <a:lnTo>
                      <a:pt x="6131" y="4144"/>
                    </a:lnTo>
                    <a:lnTo>
                      <a:pt x="6278" y="4081"/>
                    </a:lnTo>
                    <a:lnTo>
                      <a:pt x="6382" y="4123"/>
                    </a:lnTo>
                    <a:lnTo>
                      <a:pt x="6257" y="4165"/>
                    </a:lnTo>
                    <a:lnTo>
                      <a:pt x="6257" y="4269"/>
                    </a:lnTo>
                    <a:lnTo>
                      <a:pt x="6361" y="4290"/>
                    </a:lnTo>
                    <a:lnTo>
                      <a:pt x="6508" y="4248"/>
                    </a:lnTo>
                    <a:lnTo>
                      <a:pt x="6654" y="4269"/>
                    </a:lnTo>
                    <a:lnTo>
                      <a:pt x="6780" y="4186"/>
                    </a:lnTo>
                    <a:lnTo>
                      <a:pt x="6884" y="4227"/>
                    </a:lnTo>
                    <a:lnTo>
                      <a:pt x="6780" y="4332"/>
                    </a:lnTo>
                    <a:lnTo>
                      <a:pt x="6571" y="4353"/>
                    </a:lnTo>
                    <a:lnTo>
                      <a:pt x="6466" y="4374"/>
                    </a:lnTo>
                    <a:lnTo>
                      <a:pt x="6320" y="4374"/>
                    </a:lnTo>
                    <a:lnTo>
                      <a:pt x="6152" y="4541"/>
                    </a:lnTo>
                    <a:lnTo>
                      <a:pt x="6173" y="4604"/>
                    </a:lnTo>
                    <a:lnTo>
                      <a:pt x="6257" y="4646"/>
                    </a:lnTo>
                    <a:lnTo>
                      <a:pt x="6445" y="4604"/>
                    </a:lnTo>
                    <a:lnTo>
                      <a:pt x="6571" y="4771"/>
                    </a:lnTo>
                    <a:lnTo>
                      <a:pt x="7010" y="4771"/>
                    </a:lnTo>
                    <a:lnTo>
                      <a:pt x="7156" y="4750"/>
                    </a:lnTo>
                    <a:lnTo>
                      <a:pt x="7554" y="4583"/>
                    </a:lnTo>
                    <a:lnTo>
                      <a:pt x="7680" y="4562"/>
                    </a:lnTo>
                    <a:lnTo>
                      <a:pt x="7889" y="4395"/>
                    </a:lnTo>
                    <a:lnTo>
                      <a:pt x="7847" y="4353"/>
                    </a:lnTo>
                    <a:lnTo>
                      <a:pt x="7805" y="4353"/>
                    </a:lnTo>
                    <a:lnTo>
                      <a:pt x="7952" y="4165"/>
                    </a:lnTo>
                    <a:lnTo>
                      <a:pt x="8056" y="4165"/>
                    </a:lnTo>
                    <a:lnTo>
                      <a:pt x="8140" y="4039"/>
                    </a:lnTo>
                    <a:lnTo>
                      <a:pt x="8161" y="4060"/>
                    </a:lnTo>
                    <a:lnTo>
                      <a:pt x="8224" y="4165"/>
                    </a:lnTo>
                    <a:lnTo>
                      <a:pt x="8265" y="4165"/>
                    </a:lnTo>
                    <a:lnTo>
                      <a:pt x="8265" y="4060"/>
                    </a:lnTo>
                    <a:lnTo>
                      <a:pt x="8579" y="3830"/>
                    </a:lnTo>
                    <a:lnTo>
                      <a:pt x="8788" y="3809"/>
                    </a:lnTo>
                    <a:lnTo>
                      <a:pt x="9123" y="3662"/>
                    </a:lnTo>
                    <a:lnTo>
                      <a:pt x="9123" y="3746"/>
                    </a:lnTo>
                    <a:lnTo>
                      <a:pt x="8851" y="3872"/>
                    </a:lnTo>
                    <a:lnTo>
                      <a:pt x="8684" y="3872"/>
                    </a:lnTo>
                    <a:lnTo>
                      <a:pt x="8370" y="4060"/>
                    </a:lnTo>
                    <a:lnTo>
                      <a:pt x="8328" y="4227"/>
                    </a:lnTo>
                    <a:lnTo>
                      <a:pt x="8203" y="4332"/>
                    </a:lnTo>
                    <a:lnTo>
                      <a:pt x="8056" y="4332"/>
                    </a:lnTo>
                    <a:lnTo>
                      <a:pt x="8014" y="4478"/>
                    </a:lnTo>
                    <a:lnTo>
                      <a:pt x="7952" y="4541"/>
                    </a:lnTo>
                    <a:lnTo>
                      <a:pt x="7952" y="4583"/>
                    </a:lnTo>
                    <a:lnTo>
                      <a:pt x="8244" y="4562"/>
                    </a:lnTo>
                    <a:lnTo>
                      <a:pt x="8328" y="4604"/>
                    </a:lnTo>
                    <a:lnTo>
                      <a:pt x="8454" y="4604"/>
                    </a:lnTo>
                    <a:lnTo>
                      <a:pt x="8579" y="4688"/>
                    </a:lnTo>
                    <a:lnTo>
                      <a:pt x="8558" y="4750"/>
                    </a:lnTo>
                    <a:lnTo>
                      <a:pt x="8663" y="4792"/>
                    </a:lnTo>
                    <a:lnTo>
                      <a:pt x="8747" y="4792"/>
                    </a:lnTo>
                    <a:lnTo>
                      <a:pt x="8788" y="4855"/>
                    </a:lnTo>
                    <a:lnTo>
                      <a:pt x="8663" y="4876"/>
                    </a:lnTo>
                    <a:lnTo>
                      <a:pt x="8558" y="4918"/>
                    </a:lnTo>
                    <a:lnTo>
                      <a:pt x="8433" y="4813"/>
                    </a:lnTo>
                    <a:lnTo>
                      <a:pt x="8224" y="4750"/>
                    </a:lnTo>
                    <a:lnTo>
                      <a:pt x="7952" y="4771"/>
                    </a:lnTo>
                    <a:lnTo>
                      <a:pt x="7554" y="4813"/>
                    </a:lnTo>
                    <a:lnTo>
                      <a:pt x="7408" y="4876"/>
                    </a:lnTo>
                    <a:lnTo>
                      <a:pt x="7303" y="4876"/>
                    </a:lnTo>
                    <a:lnTo>
                      <a:pt x="7303" y="4918"/>
                    </a:lnTo>
                    <a:lnTo>
                      <a:pt x="7324" y="4981"/>
                    </a:lnTo>
                    <a:lnTo>
                      <a:pt x="7512" y="5022"/>
                    </a:lnTo>
                    <a:lnTo>
                      <a:pt x="7680" y="5022"/>
                    </a:lnTo>
                    <a:lnTo>
                      <a:pt x="7784" y="5085"/>
                    </a:lnTo>
                    <a:lnTo>
                      <a:pt x="7784" y="5169"/>
                    </a:lnTo>
                    <a:lnTo>
                      <a:pt x="7638" y="5190"/>
                    </a:lnTo>
                    <a:lnTo>
                      <a:pt x="7533" y="5106"/>
                    </a:lnTo>
                    <a:lnTo>
                      <a:pt x="7324" y="5085"/>
                    </a:lnTo>
                    <a:lnTo>
                      <a:pt x="7219" y="5002"/>
                    </a:lnTo>
                    <a:lnTo>
                      <a:pt x="7115" y="4981"/>
                    </a:lnTo>
                    <a:lnTo>
                      <a:pt x="6947" y="5064"/>
                    </a:lnTo>
                    <a:lnTo>
                      <a:pt x="6696" y="5085"/>
                    </a:lnTo>
                    <a:lnTo>
                      <a:pt x="6508" y="5002"/>
                    </a:lnTo>
                    <a:lnTo>
                      <a:pt x="6361" y="5002"/>
                    </a:lnTo>
                    <a:lnTo>
                      <a:pt x="6215" y="4960"/>
                    </a:lnTo>
                    <a:lnTo>
                      <a:pt x="6131" y="4897"/>
                    </a:lnTo>
                    <a:lnTo>
                      <a:pt x="5922" y="4918"/>
                    </a:lnTo>
                    <a:lnTo>
                      <a:pt x="5859" y="5064"/>
                    </a:lnTo>
                    <a:lnTo>
                      <a:pt x="5922" y="5169"/>
                    </a:lnTo>
                    <a:lnTo>
                      <a:pt x="5922" y="5587"/>
                    </a:lnTo>
                    <a:lnTo>
                      <a:pt x="5943" y="5629"/>
                    </a:lnTo>
                    <a:lnTo>
                      <a:pt x="5838" y="5755"/>
                    </a:lnTo>
                    <a:lnTo>
                      <a:pt x="5838" y="5839"/>
                    </a:lnTo>
                    <a:lnTo>
                      <a:pt x="5922" y="5901"/>
                    </a:lnTo>
                    <a:lnTo>
                      <a:pt x="5985" y="6006"/>
                    </a:lnTo>
                    <a:lnTo>
                      <a:pt x="6131" y="6006"/>
                    </a:lnTo>
                    <a:lnTo>
                      <a:pt x="6236" y="6069"/>
                    </a:lnTo>
                    <a:lnTo>
                      <a:pt x="6110" y="6048"/>
                    </a:lnTo>
                    <a:lnTo>
                      <a:pt x="6027" y="6111"/>
                    </a:lnTo>
                    <a:lnTo>
                      <a:pt x="5985" y="6173"/>
                    </a:lnTo>
                    <a:lnTo>
                      <a:pt x="5964" y="6069"/>
                    </a:lnTo>
                    <a:lnTo>
                      <a:pt x="5859" y="5964"/>
                    </a:lnTo>
                    <a:lnTo>
                      <a:pt x="5817" y="5964"/>
                    </a:lnTo>
                    <a:lnTo>
                      <a:pt x="5796" y="6027"/>
                    </a:lnTo>
                    <a:lnTo>
                      <a:pt x="5713" y="5922"/>
                    </a:lnTo>
                    <a:lnTo>
                      <a:pt x="5692" y="5734"/>
                    </a:lnTo>
                    <a:lnTo>
                      <a:pt x="5692" y="5525"/>
                    </a:lnTo>
                    <a:lnTo>
                      <a:pt x="5629" y="5232"/>
                    </a:lnTo>
                    <a:lnTo>
                      <a:pt x="5503" y="5085"/>
                    </a:lnTo>
                    <a:lnTo>
                      <a:pt x="5503" y="4981"/>
                    </a:lnTo>
                    <a:lnTo>
                      <a:pt x="5231" y="4792"/>
                    </a:lnTo>
                    <a:lnTo>
                      <a:pt x="5169" y="4792"/>
                    </a:lnTo>
                    <a:lnTo>
                      <a:pt x="5001" y="4688"/>
                    </a:lnTo>
                    <a:lnTo>
                      <a:pt x="4980" y="4583"/>
                    </a:lnTo>
                    <a:lnTo>
                      <a:pt x="4876" y="4541"/>
                    </a:lnTo>
                    <a:lnTo>
                      <a:pt x="4708" y="4583"/>
                    </a:lnTo>
                    <a:lnTo>
                      <a:pt x="4353" y="4981"/>
                    </a:lnTo>
                    <a:lnTo>
                      <a:pt x="4290" y="5106"/>
                    </a:lnTo>
                    <a:lnTo>
                      <a:pt x="4290" y="5211"/>
                    </a:lnTo>
                    <a:lnTo>
                      <a:pt x="4374" y="5274"/>
                    </a:lnTo>
                    <a:lnTo>
                      <a:pt x="4499" y="5315"/>
                    </a:lnTo>
                    <a:lnTo>
                      <a:pt x="4562" y="5441"/>
                    </a:lnTo>
                    <a:lnTo>
                      <a:pt x="4562" y="5525"/>
                    </a:lnTo>
                    <a:lnTo>
                      <a:pt x="4541" y="5546"/>
                    </a:lnTo>
                    <a:lnTo>
                      <a:pt x="4457" y="5420"/>
                    </a:lnTo>
                    <a:lnTo>
                      <a:pt x="4374" y="5399"/>
                    </a:lnTo>
                    <a:lnTo>
                      <a:pt x="4290" y="5336"/>
                    </a:lnTo>
                    <a:lnTo>
                      <a:pt x="4248" y="5378"/>
                    </a:lnTo>
                    <a:lnTo>
                      <a:pt x="4164" y="5399"/>
                    </a:lnTo>
                    <a:lnTo>
                      <a:pt x="4143" y="5483"/>
                    </a:lnTo>
                    <a:lnTo>
                      <a:pt x="4185" y="5608"/>
                    </a:lnTo>
                    <a:lnTo>
                      <a:pt x="4269" y="5650"/>
                    </a:lnTo>
                    <a:lnTo>
                      <a:pt x="4332" y="5818"/>
                    </a:lnTo>
                    <a:lnTo>
                      <a:pt x="4353" y="6131"/>
                    </a:lnTo>
                    <a:lnTo>
                      <a:pt x="4269" y="6278"/>
                    </a:lnTo>
                    <a:lnTo>
                      <a:pt x="4269" y="6445"/>
                    </a:lnTo>
                    <a:lnTo>
                      <a:pt x="4185" y="6634"/>
                    </a:lnTo>
                    <a:lnTo>
                      <a:pt x="4185" y="6759"/>
                    </a:lnTo>
                    <a:lnTo>
                      <a:pt x="4227" y="6780"/>
                    </a:lnTo>
                    <a:lnTo>
                      <a:pt x="4290" y="6759"/>
                    </a:lnTo>
                    <a:lnTo>
                      <a:pt x="4290" y="6759"/>
                    </a:lnTo>
                    <a:lnTo>
                      <a:pt x="4269" y="6906"/>
                    </a:lnTo>
                    <a:lnTo>
                      <a:pt x="4185" y="7052"/>
                    </a:lnTo>
                    <a:lnTo>
                      <a:pt x="4143" y="6968"/>
                    </a:lnTo>
                    <a:lnTo>
                      <a:pt x="4123" y="6864"/>
                    </a:lnTo>
                    <a:lnTo>
                      <a:pt x="4018" y="6780"/>
                    </a:lnTo>
                    <a:lnTo>
                      <a:pt x="3934" y="6864"/>
                    </a:lnTo>
                    <a:lnTo>
                      <a:pt x="3934" y="7052"/>
                    </a:lnTo>
                    <a:lnTo>
                      <a:pt x="4081" y="7303"/>
                    </a:lnTo>
                    <a:lnTo>
                      <a:pt x="4248" y="7282"/>
                    </a:lnTo>
                    <a:lnTo>
                      <a:pt x="4353" y="7324"/>
                    </a:lnTo>
                    <a:lnTo>
                      <a:pt x="4395" y="7408"/>
                    </a:lnTo>
                    <a:lnTo>
                      <a:pt x="4583" y="7408"/>
                    </a:lnTo>
                    <a:lnTo>
                      <a:pt x="4792" y="7491"/>
                    </a:lnTo>
                    <a:lnTo>
                      <a:pt x="4876" y="7408"/>
                    </a:lnTo>
                    <a:lnTo>
                      <a:pt x="5001" y="7324"/>
                    </a:lnTo>
                    <a:lnTo>
                      <a:pt x="5001" y="7261"/>
                    </a:lnTo>
                    <a:lnTo>
                      <a:pt x="5085" y="7219"/>
                    </a:lnTo>
                    <a:lnTo>
                      <a:pt x="5085" y="7303"/>
                    </a:lnTo>
                    <a:lnTo>
                      <a:pt x="5022" y="7408"/>
                    </a:lnTo>
                    <a:lnTo>
                      <a:pt x="5022" y="7533"/>
                    </a:lnTo>
                    <a:lnTo>
                      <a:pt x="4980" y="7596"/>
                    </a:lnTo>
                    <a:lnTo>
                      <a:pt x="4876" y="7533"/>
                    </a:lnTo>
                    <a:lnTo>
                      <a:pt x="4646" y="7533"/>
                    </a:lnTo>
                    <a:lnTo>
                      <a:pt x="4541" y="7575"/>
                    </a:lnTo>
                    <a:lnTo>
                      <a:pt x="4541" y="7680"/>
                    </a:lnTo>
                    <a:lnTo>
                      <a:pt x="4583" y="7701"/>
                    </a:lnTo>
                    <a:lnTo>
                      <a:pt x="4708" y="7701"/>
                    </a:lnTo>
                    <a:lnTo>
                      <a:pt x="4750" y="7784"/>
                    </a:lnTo>
                    <a:lnTo>
                      <a:pt x="4646" y="7784"/>
                    </a:lnTo>
                    <a:lnTo>
                      <a:pt x="4646" y="7952"/>
                    </a:lnTo>
                    <a:lnTo>
                      <a:pt x="4478" y="7722"/>
                    </a:lnTo>
                    <a:lnTo>
                      <a:pt x="4395" y="7722"/>
                    </a:lnTo>
                    <a:lnTo>
                      <a:pt x="4353" y="7617"/>
                    </a:lnTo>
                    <a:lnTo>
                      <a:pt x="4290" y="7533"/>
                    </a:lnTo>
                    <a:lnTo>
                      <a:pt x="4039" y="7366"/>
                    </a:lnTo>
                    <a:lnTo>
                      <a:pt x="3976" y="7366"/>
                    </a:lnTo>
                    <a:lnTo>
                      <a:pt x="3830" y="7199"/>
                    </a:lnTo>
                    <a:lnTo>
                      <a:pt x="3830" y="7178"/>
                    </a:lnTo>
                    <a:lnTo>
                      <a:pt x="3725" y="7178"/>
                    </a:lnTo>
                    <a:lnTo>
                      <a:pt x="3620" y="7261"/>
                    </a:lnTo>
                    <a:lnTo>
                      <a:pt x="3516" y="7261"/>
                    </a:lnTo>
                    <a:lnTo>
                      <a:pt x="3432" y="7303"/>
                    </a:lnTo>
                    <a:lnTo>
                      <a:pt x="3286" y="7261"/>
                    </a:lnTo>
                    <a:lnTo>
                      <a:pt x="3034" y="7303"/>
                    </a:lnTo>
                    <a:lnTo>
                      <a:pt x="2972" y="7282"/>
                    </a:lnTo>
                    <a:lnTo>
                      <a:pt x="2783" y="7471"/>
                    </a:lnTo>
                    <a:lnTo>
                      <a:pt x="2700" y="7617"/>
                    </a:lnTo>
                    <a:lnTo>
                      <a:pt x="2700" y="7743"/>
                    </a:lnTo>
                    <a:lnTo>
                      <a:pt x="2595" y="7784"/>
                    </a:lnTo>
                    <a:lnTo>
                      <a:pt x="2490" y="7847"/>
                    </a:lnTo>
                    <a:lnTo>
                      <a:pt x="2365" y="7910"/>
                    </a:lnTo>
                    <a:lnTo>
                      <a:pt x="2344" y="7994"/>
                    </a:lnTo>
                    <a:lnTo>
                      <a:pt x="2198" y="8098"/>
                    </a:lnTo>
                    <a:lnTo>
                      <a:pt x="2177" y="8224"/>
                    </a:lnTo>
                    <a:lnTo>
                      <a:pt x="2260" y="8224"/>
                    </a:lnTo>
                    <a:lnTo>
                      <a:pt x="2281" y="8307"/>
                    </a:lnTo>
                    <a:lnTo>
                      <a:pt x="2177" y="8307"/>
                    </a:lnTo>
                    <a:lnTo>
                      <a:pt x="2093" y="8349"/>
                    </a:lnTo>
                    <a:lnTo>
                      <a:pt x="2260" y="8475"/>
                    </a:lnTo>
                    <a:lnTo>
                      <a:pt x="2407" y="8517"/>
                    </a:lnTo>
                    <a:lnTo>
                      <a:pt x="2511" y="8433"/>
                    </a:lnTo>
                    <a:lnTo>
                      <a:pt x="2490" y="8349"/>
                    </a:lnTo>
                    <a:lnTo>
                      <a:pt x="2658" y="8370"/>
                    </a:lnTo>
                    <a:lnTo>
                      <a:pt x="2825" y="8245"/>
                    </a:lnTo>
                    <a:lnTo>
                      <a:pt x="2825" y="8349"/>
                    </a:lnTo>
                    <a:lnTo>
                      <a:pt x="2700" y="8412"/>
                    </a:lnTo>
                    <a:lnTo>
                      <a:pt x="2616" y="8538"/>
                    </a:lnTo>
                    <a:lnTo>
                      <a:pt x="2616" y="8621"/>
                    </a:lnTo>
                    <a:lnTo>
                      <a:pt x="2783" y="8621"/>
                    </a:lnTo>
                    <a:lnTo>
                      <a:pt x="2888" y="8642"/>
                    </a:lnTo>
                    <a:lnTo>
                      <a:pt x="3014" y="8475"/>
                    </a:lnTo>
                    <a:lnTo>
                      <a:pt x="3202" y="8349"/>
                    </a:lnTo>
                    <a:lnTo>
                      <a:pt x="3307" y="8119"/>
                    </a:lnTo>
                    <a:lnTo>
                      <a:pt x="3453" y="7931"/>
                    </a:lnTo>
                    <a:lnTo>
                      <a:pt x="3558" y="7910"/>
                    </a:lnTo>
                    <a:lnTo>
                      <a:pt x="3558" y="7910"/>
                    </a:lnTo>
                    <a:lnTo>
                      <a:pt x="3537" y="7994"/>
                    </a:lnTo>
                    <a:lnTo>
                      <a:pt x="3453" y="8035"/>
                    </a:lnTo>
                    <a:lnTo>
                      <a:pt x="3307" y="8245"/>
                    </a:lnTo>
                    <a:lnTo>
                      <a:pt x="3348" y="8349"/>
                    </a:lnTo>
                    <a:lnTo>
                      <a:pt x="3244" y="8349"/>
                    </a:lnTo>
                    <a:lnTo>
                      <a:pt x="3181" y="8454"/>
                    </a:lnTo>
                    <a:lnTo>
                      <a:pt x="3202" y="8538"/>
                    </a:lnTo>
                    <a:lnTo>
                      <a:pt x="3286" y="8538"/>
                    </a:lnTo>
                    <a:lnTo>
                      <a:pt x="3223" y="8580"/>
                    </a:lnTo>
                    <a:lnTo>
                      <a:pt x="3139" y="8580"/>
                    </a:lnTo>
                    <a:lnTo>
                      <a:pt x="3034" y="8684"/>
                    </a:lnTo>
                    <a:lnTo>
                      <a:pt x="3076" y="8747"/>
                    </a:lnTo>
                    <a:lnTo>
                      <a:pt x="3202" y="8747"/>
                    </a:lnTo>
                    <a:lnTo>
                      <a:pt x="3118" y="8789"/>
                    </a:lnTo>
                    <a:lnTo>
                      <a:pt x="2993" y="8747"/>
                    </a:lnTo>
                    <a:lnTo>
                      <a:pt x="2888" y="8747"/>
                    </a:lnTo>
                    <a:lnTo>
                      <a:pt x="2804" y="8789"/>
                    </a:lnTo>
                    <a:lnTo>
                      <a:pt x="2721" y="8831"/>
                    </a:lnTo>
                    <a:lnTo>
                      <a:pt x="2679" y="8872"/>
                    </a:lnTo>
                    <a:lnTo>
                      <a:pt x="2721" y="8977"/>
                    </a:lnTo>
                    <a:lnTo>
                      <a:pt x="2804" y="8977"/>
                    </a:lnTo>
                    <a:lnTo>
                      <a:pt x="2867" y="8935"/>
                    </a:lnTo>
                    <a:lnTo>
                      <a:pt x="2909" y="8956"/>
                    </a:lnTo>
                    <a:lnTo>
                      <a:pt x="3014" y="8956"/>
                    </a:lnTo>
                    <a:lnTo>
                      <a:pt x="3014" y="9040"/>
                    </a:lnTo>
                    <a:lnTo>
                      <a:pt x="2930" y="9040"/>
                    </a:lnTo>
                    <a:lnTo>
                      <a:pt x="2825" y="8998"/>
                    </a:lnTo>
                    <a:lnTo>
                      <a:pt x="2783" y="9040"/>
                    </a:lnTo>
                    <a:lnTo>
                      <a:pt x="2783" y="9082"/>
                    </a:lnTo>
                    <a:lnTo>
                      <a:pt x="2888" y="9103"/>
                    </a:lnTo>
                    <a:lnTo>
                      <a:pt x="2867" y="9144"/>
                    </a:lnTo>
                    <a:lnTo>
                      <a:pt x="2783" y="9186"/>
                    </a:lnTo>
                    <a:lnTo>
                      <a:pt x="2700" y="9186"/>
                    </a:lnTo>
                    <a:lnTo>
                      <a:pt x="2700" y="9249"/>
                    </a:lnTo>
                    <a:lnTo>
                      <a:pt x="2783" y="9396"/>
                    </a:lnTo>
                    <a:lnTo>
                      <a:pt x="2867" y="9396"/>
                    </a:lnTo>
                    <a:lnTo>
                      <a:pt x="2909" y="9312"/>
                    </a:lnTo>
                    <a:lnTo>
                      <a:pt x="3034" y="9207"/>
                    </a:lnTo>
                    <a:lnTo>
                      <a:pt x="3014" y="9312"/>
                    </a:lnTo>
                    <a:lnTo>
                      <a:pt x="2909" y="9396"/>
                    </a:lnTo>
                    <a:lnTo>
                      <a:pt x="2825" y="9479"/>
                    </a:lnTo>
                    <a:lnTo>
                      <a:pt x="2804" y="9563"/>
                    </a:lnTo>
                    <a:lnTo>
                      <a:pt x="2972" y="9626"/>
                    </a:lnTo>
                    <a:lnTo>
                      <a:pt x="3097" y="9626"/>
                    </a:lnTo>
                    <a:lnTo>
                      <a:pt x="3118" y="9605"/>
                    </a:lnTo>
                    <a:lnTo>
                      <a:pt x="3181" y="9605"/>
                    </a:lnTo>
                    <a:lnTo>
                      <a:pt x="3244" y="9668"/>
                    </a:lnTo>
                    <a:lnTo>
                      <a:pt x="3432" y="9584"/>
                    </a:lnTo>
                    <a:lnTo>
                      <a:pt x="3620" y="9416"/>
                    </a:lnTo>
                    <a:lnTo>
                      <a:pt x="3620" y="9396"/>
                    </a:lnTo>
                    <a:lnTo>
                      <a:pt x="3725" y="9312"/>
                    </a:lnTo>
                    <a:lnTo>
                      <a:pt x="3934" y="9103"/>
                    </a:lnTo>
                    <a:lnTo>
                      <a:pt x="3934" y="9040"/>
                    </a:lnTo>
                    <a:lnTo>
                      <a:pt x="4018" y="8956"/>
                    </a:lnTo>
                    <a:lnTo>
                      <a:pt x="4081" y="8956"/>
                    </a:lnTo>
                    <a:lnTo>
                      <a:pt x="4018" y="9040"/>
                    </a:lnTo>
                    <a:lnTo>
                      <a:pt x="3976" y="9144"/>
                    </a:lnTo>
                    <a:lnTo>
                      <a:pt x="3809" y="9354"/>
                    </a:lnTo>
                    <a:lnTo>
                      <a:pt x="3599" y="9479"/>
                    </a:lnTo>
                    <a:lnTo>
                      <a:pt x="3453" y="9626"/>
                    </a:lnTo>
                    <a:lnTo>
                      <a:pt x="3307" y="9709"/>
                    </a:lnTo>
                    <a:lnTo>
                      <a:pt x="3223" y="9793"/>
                    </a:lnTo>
                    <a:lnTo>
                      <a:pt x="3286" y="9877"/>
                    </a:lnTo>
                    <a:lnTo>
                      <a:pt x="3223" y="9898"/>
                    </a:lnTo>
                    <a:lnTo>
                      <a:pt x="3076" y="9772"/>
                    </a:lnTo>
                    <a:lnTo>
                      <a:pt x="2825" y="9772"/>
                    </a:lnTo>
                    <a:lnTo>
                      <a:pt x="2825" y="9835"/>
                    </a:lnTo>
                    <a:lnTo>
                      <a:pt x="2783" y="9814"/>
                    </a:lnTo>
                    <a:lnTo>
                      <a:pt x="2700" y="9688"/>
                    </a:lnTo>
                    <a:lnTo>
                      <a:pt x="2490" y="9584"/>
                    </a:lnTo>
                    <a:lnTo>
                      <a:pt x="2407" y="9605"/>
                    </a:lnTo>
                    <a:lnTo>
                      <a:pt x="2365" y="9563"/>
                    </a:lnTo>
                    <a:lnTo>
                      <a:pt x="2407" y="9416"/>
                    </a:lnTo>
                    <a:lnTo>
                      <a:pt x="2407" y="9082"/>
                    </a:lnTo>
                    <a:lnTo>
                      <a:pt x="2365" y="8872"/>
                    </a:lnTo>
                    <a:lnTo>
                      <a:pt x="2239" y="8726"/>
                    </a:lnTo>
                    <a:lnTo>
                      <a:pt x="2156" y="8726"/>
                    </a:lnTo>
                    <a:lnTo>
                      <a:pt x="2030" y="8663"/>
                    </a:lnTo>
                    <a:lnTo>
                      <a:pt x="1946" y="8684"/>
                    </a:lnTo>
                    <a:lnTo>
                      <a:pt x="1821" y="8684"/>
                    </a:lnTo>
                    <a:lnTo>
                      <a:pt x="1737" y="8726"/>
                    </a:lnTo>
                    <a:lnTo>
                      <a:pt x="1633" y="8747"/>
                    </a:lnTo>
                    <a:lnTo>
                      <a:pt x="1633" y="8831"/>
                    </a:lnTo>
                    <a:lnTo>
                      <a:pt x="1654" y="8935"/>
                    </a:lnTo>
                    <a:lnTo>
                      <a:pt x="1633" y="8977"/>
                    </a:lnTo>
                    <a:lnTo>
                      <a:pt x="1612" y="9165"/>
                    </a:lnTo>
                    <a:lnTo>
                      <a:pt x="1654" y="9249"/>
                    </a:lnTo>
                    <a:lnTo>
                      <a:pt x="1716" y="9249"/>
                    </a:lnTo>
                    <a:lnTo>
                      <a:pt x="1716" y="9312"/>
                    </a:lnTo>
                    <a:lnTo>
                      <a:pt x="1612" y="9396"/>
                    </a:lnTo>
                    <a:lnTo>
                      <a:pt x="1570" y="9458"/>
                    </a:lnTo>
                    <a:lnTo>
                      <a:pt x="1654" y="9563"/>
                    </a:lnTo>
                    <a:lnTo>
                      <a:pt x="1737" y="9563"/>
                    </a:lnTo>
                    <a:lnTo>
                      <a:pt x="1758" y="9500"/>
                    </a:lnTo>
                    <a:lnTo>
                      <a:pt x="1884" y="9563"/>
                    </a:lnTo>
                    <a:lnTo>
                      <a:pt x="1863" y="9584"/>
                    </a:lnTo>
                    <a:lnTo>
                      <a:pt x="1737" y="9584"/>
                    </a:lnTo>
                    <a:lnTo>
                      <a:pt x="1737" y="9605"/>
                    </a:lnTo>
                    <a:lnTo>
                      <a:pt x="1821" y="9668"/>
                    </a:lnTo>
                    <a:lnTo>
                      <a:pt x="1821" y="9709"/>
                    </a:lnTo>
                    <a:lnTo>
                      <a:pt x="1737" y="9772"/>
                    </a:lnTo>
                    <a:lnTo>
                      <a:pt x="1716" y="9793"/>
                    </a:lnTo>
                    <a:lnTo>
                      <a:pt x="1779" y="9814"/>
                    </a:lnTo>
                    <a:lnTo>
                      <a:pt x="1842" y="9877"/>
                    </a:lnTo>
                    <a:lnTo>
                      <a:pt x="1946" y="9877"/>
                    </a:lnTo>
                    <a:lnTo>
                      <a:pt x="1967" y="9898"/>
                    </a:lnTo>
                    <a:lnTo>
                      <a:pt x="1926" y="9940"/>
                    </a:lnTo>
                    <a:lnTo>
                      <a:pt x="1821" y="9940"/>
                    </a:lnTo>
                    <a:lnTo>
                      <a:pt x="1779" y="9981"/>
                    </a:lnTo>
                    <a:lnTo>
                      <a:pt x="1654" y="9877"/>
                    </a:lnTo>
                    <a:lnTo>
                      <a:pt x="1612" y="9898"/>
                    </a:lnTo>
                    <a:lnTo>
                      <a:pt x="1570" y="9940"/>
                    </a:lnTo>
                    <a:lnTo>
                      <a:pt x="1507" y="9940"/>
                    </a:lnTo>
                    <a:lnTo>
                      <a:pt x="1444" y="9835"/>
                    </a:lnTo>
                    <a:lnTo>
                      <a:pt x="1361" y="9814"/>
                    </a:lnTo>
                    <a:lnTo>
                      <a:pt x="1298" y="9877"/>
                    </a:lnTo>
                    <a:lnTo>
                      <a:pt x="1110" y="9877"/>
                    </a:lnTo>
                    <a:lnTo>
                      <a:pt x="984" y="9793"/>
                    </a:lnTo>
                    <a:lnTo>
                      <a:pt x="879" y="9793"/>
                    </a:lnTo>
                    <a:lnTo>
                      <a:pt x="817" y="9835"/>
                    </a:lnTo>
                    <a:lnTo>
                      <a:pt x="817" y="9919"/>
                    </a:lnTo>
                    <a:lnTo>
                      <a:pt x="733" y="9940"/>
                    </a:lnTo>
                    <a:lnTo>
                      <a:pt x="628" y="9981"/>
                    </a:lnTo>
                    <a:lnTo>
                      <a:pt x="586" y="10044"/>
                    </a:lnTo>
                    <a:lnTo>
                      <a:pt x="419" y="10086"/>
                    </a:lnTo>
                    <a:lnTo>
                      <a:pt x="377" y="10107"/>
                    </a:lnTo>
                    <a:lnTo>
                      <a:pt x="273" y="10128"/>
                    </a:lnTo>
                    <a:lnTo>
                      <a:pt x="189" y="10212"/>
                    </a:lnTo>
                    <a:lnTo>
                      <a:pt x="168" y="10316"/>
                    </a:lnTo>
                    <a:lnTo>
                      <a:pt x="168" y="10358"/>
                    </a:lnTo>
                    <a:lnTo>
                      <a:pt x="147" y="10442"/>
                    </a:lnTo>
                    <a:lnTo>
                      <a:pt x="1" y="10525"/>
                    </a:lnTo>
                    <a:lnTo>
                      <a:pt x="1" y="10609"/>
                    </a:lnTo>
                    <a:lnTo>
                      <a:pt x="42" y="10651"/>
                    </a:lnTo>
                    <a:lnTo>
                      <a:pt x="42" y="10818"/>
                    </a:lnTo>
                    <a:lnTo>
                      <a:pt x="63" y="10860"/>
                    </a:lnTo>
                    <a:lnTo>
                      <a:pt x="189" y="10860"/>
                    </a:lnTo>
                    <a:lnTo>
                      <a:pt x="252" y="10735"/>
                    </a:lnTo>
                    <a:lnTo>
                      <a:pt x="294" y="10735"/>
                    </a:lnTo>
                    <a:lnTo>
                      <a:pt x="273" y="10756"/>
                    </a:lnTo>
                    <a:lnTo>
                      <a:pt x="210" y="10860"/>
                    </a:lnTo>
                    <a:lnTo>
                      <a:pt x="273" y="10881"/>
                    </a:lnTo>
                    <a:lnTo>
                      <a:pt x="356" y="10818"/>
                    </a:lnTo>
                    <a:lnTo>
                      <a:pt x="356" y="10651"/>
                    </a:lnTo>
                    <a:lnTo>
                      <a:pt x="398" y="10421"/>
                    </a:lnTo>
                    <a:lnTo>
                      <a:pt x="482" y="10400"/>
                    </a:lnTo>
                    <a:lnTo>
                      <a:pt x="566" y="10337"/>
                    </a:lnTo>
                    <a:lnTo>
                      <a:pt x="419" y="10567"/>
                    </a:lnTo>
                    <a:lnTo>
                      <a:pt x="419" y="10672"/>
                    </a:lnTo>
                    <a:lnTo>
                      <a:pt x="398" y="10714"/>
                    </a:lnTo>
                    <a:lnTo>
                      <a:pt x="377" y="10839"/>
                    </a:lnTo>
                    <a:lnTo>
                      <a:pt x="314" y="10944"/>
                    </a:lnTo>
                    <a:lnTo>
                      <a:pt x="377" y="10986"/>
                    </a:lnTo>
                    <a:lnTo>
                      <a:pt x="419" y="10986"/>
                    </a:lnTo>
                    <a:lnTo>
                      <a:pt x="503" y="11069"/>
                    </a:lnTo>
                    <a:lnTo>
                      <a:pt x="607" y="11069"/>
                    </a:lnTo>
                    <a:lnTo>
                      <a:pt x="628" y="10965"/>
                    </a:lnTo>
                    <a:lnTo>
                      <a:pt x="607" y="10944"/>
                    </a:lnTo>
                    <a:lnTo>
                      <a:pt x="670" y="10839"/>
                    </a:lnTo>
                    <a:lnTo>
                      <a:pt x="691" y="10735"/>
                    </a:lnTo>
                    <a:lnTo>
                      <a:pt x="733" y="10672"/>
                    </a:lnTo>
                    <a:lnTo>
                      <a:pt x="733" y="10756"/>
                    </a:lnTo>
                    <a:lnTo>
                      <a:pt x="775" y="10818"/>
                    </a:lnTo>
                    <a:lnTo>
                      <a:pt x="712" y="10944"/>
                    </a:lnTo>
                    <a:lnTo>
                      <a:pt x="712" y="11028"/>
                    </a:lnTo>
                    <a:lnTo>
                      <a:pt x="712" y="11090"/>
                    </a:lnTo>
                    <a:lnTo>
                      <a:pt x="796" y="11195"/>
                    </a:lnTo>
                    <a:lnTo>
                      <a:pt x="838" y="11237"/>
                    </a:lnTo>
                    <a:lnTo>
                      <a:pt x="921" y="11153"/>
                    </a:lnTo>
                    <a:lnTo>
                      <a:pt x="900" y="11069"/>
                    </a:lnTo>
                    <a:lnTo>
                      <a:pt x="900" y="11048"/>
                    </a:lnTo>
                    <a:lnTo>
                      <a:pt x="921" y="11028"/>
                    </a:lnTo>
                    <a:lnTo>
                      <a:pt x="1005" y="11028"/>
                    </a:lnTo>
                    <a:lnTo>
                      <a:pt x="1047" y="10965"/>
                    </a:lnTo>
                    <a:lnTo>
                      <a:pt x="1026" y="10860"/>
                    </a:lnTo>
                    <a:lnTo>
                      <a:pt x="984" y="10818"/>
                    </a:lnTo>
                    <a:lnTo>
                      <a:pt x="984" y="10735"/>
                    </a:lnTo>
                    <a:lnTo>
                      <a:pt x="1026" y="10756"/>
                    </a:lnTo>
                    <a:lnTo>
                      <a:pt x="1110" y="10923"/>
                    </a:lnTo>
                    <a:lnTo>
                      <a:pt x="1110" y="10986"/>
                    </a:lnTo>
                    <a:lnTo>
                      <a:pt x="1047" y="11090"/>
                    </a:lnTo>
                    <a:lnTo>
                      <a:pt x="1005" y="11090"/>
                    </a:lnTo>
                    <a:lnTo>
                      <a:pt x="942" y="11195"/>
                    </a:lnTo>
                    <a:lnTo>
                      <a:pt x="984" y="11258"/>
                    </a:lnTo>
                    <a:lnTo>
                      <a:pt x="1026" y="11258"/>
                    </a:lnTo>
                    <a:lnTo>
                      <a:pt x="1089" y="11279"/>
                    </a:lnTo>
                    <a:lnTo>
                      <a:pt x="1110" y="11341"/>
                    </a:lnTo>
                    <a:lnTo>
                      <a:pt x="1151" y="11341"/>
                    </a:lnTo>
                    <a:lnTo>
                      <a:pt x="1340" y="11446"/>
                    </a:lnTo>
                    <a:lnTo>
                      <a:pt x="1402" y="11446"/>
                    </a:lnTo>
                    <a:lnTo>
                      <a:pt x="1402" y="11551"/>
                    </a:lnTo>
                    <a:lnTo>
                      <a:pt x="1612" y="11551"/>
                    </a:lnTo>
                    <a:lnTo>
                      <a:pt x="1674" y="11593"/>
                    </a:lnTo>
                    <a:lnTo>
                      <a:pt x="1737" y="11572"/>
                    </a:lnTo>
                    <a:lnTo>
                      <a:pt x="1779" y="11488"/>
                    </a:lnTo>
                    <a:lnTo>
                      <a:pt x="1716" y="11362"/>
                    </a:lnTo>
                    <a:lnTo>
                      <a:pt x="1654" y="11174"/>
                    </a:lnTo>
                    <a:lnTo>
                      <a:pt x="1716" y="11048"/>
                    </a:lnTo>
                    <a:lnTo>
                      <a:pt x="1758" y="10986"/>
                    </a:lnTo>
                    <a:lnTo>
                      <a:pt x="1779" y="11048"/>
                    </a:lnTo>
                    <a:lnTo>
                      <a:pt x="1821" y="11174"/>
                    </a:lnTo>
                    <a:lnTo>
                      <a:pt x="1821" y="11279"/>
                    </a:lnTo>
                    <a:lnTo>
                      <a:pt x="1842" y="11341"/>
                    </a:lnTo>
                    <a:lnTo>
                      <a:pt x="1926" y="11341"/>
                    </a:lnTo>
                    <a:lnTo>
                      <a:pt x="1946" y="11279"/>
                    </a:lnTo>
                    <a:lnTo>
                      <a:pt x="2030" y="11279"/>
                    </a:lnTo>
                    <a:lnTo>
                      <a:pt x="2051" y="11237"/>
                    </a:lnTo>
                    <a:lnTo>
                      <a:pt x="2072" y="11153"/>
                    </a:lnTo>
                    <a:lnTo>
                      <a:pt x="2135" y="11090"/>
                    </a:lnTo>
                    <a:lnTo>
                      <a:pt x="2156" y="10965"/>
                    </a:lnTo>
                    <a:lnTo>
                      <a:pt x="2177" y="10923"/>
                    </a:lnTo>
                    <a:lnTo>
                      <a:pt x="2198" y="10923"/>
                    </a:lnTo>
                    <a:lnTo>
                      <a:pt x="2260" y="11048"/>
                    </a:lnTo>
                    <a:lnTo>
                      <a:pt x="2239" y="11090"/>
                    </a:lnTo>
                    <a:lnTo>
                      <a:pt x="2177" y="11195"/>
                    </a:lnTo>
                    <a:lnTo>
                      <a:pt x="2156" y="11279"/>
                    </a:lnTo>
                    <a:lnTo>
                      <a:pt x="2198" y="11341"/>
                    </a:lnTo>
                    <a:lnTo>
                      <a:pt x="2198" y="11404"/>
                    </a:lnTo>
                    <a:lnTo>
                      <a:pt x="2302" y="11488"/>
                    </a:lnTo>
                    <a:lnTo>
                      <a:pt x="2386" y="11446"/>
                    </a:lnTo>
                    <a:lnTo>
                      <a:pt x="2490" y="11279"/>
                    </a:lnTo>
                    <a:lnTo>
                      <a:pt x="2449" y="11174"/>
                    </a:lnTo>
                    <a:lnTo>
                      <a:pt x="2470" y="11028"/>
                    </a:lnTo>
                    <a:lnTo>
                      <a:pt x="2574" y="10944"/>
                    </a:lnTo>
                    <a:lnTo>
                      <a:pt x="2679" y="10923"/>
                    </a:lnTo>
                    <a:lnTo>
                      <a:pt x="2574" y="11028"/>
                    </a:lnTo>
                    <a:lnTo>
                      <a:pt x="2553" y="11132"/>
                    </a:lnTo>
                    <a:lnTo>
                      <a:pt x="2595" y="11237"/>
                    </a:lnTo>
                    <a:lnTo>
                      <a:pt x="2511" y="11446"/>
                    </a:lnTo>
                    <a:lnTo>
                      <a:pt x="2511" y="11509"/>
                    </a:lnTo>
                    <a:lnTo>
                      <a:pt x="2595" y="11593"/>
                    </a:lnTo>
                    <a:lnTo>
                      <a:pt x="2700" y="11572"/>
                    </a:lnTo>
                    <a:lnTo>
                      <a:pt x="2783" y="11593"/>
                    </a:lnTo>
                    <a:lnTo>
                      <a:pt x="2867" y="11572"/>
                    </a:lnTo>
                    <a:lnTo>
                      <a:pt x="2867" y="11446"/>
                    </a:lnTo>
                    <a:lnTo>
                      <a:pt x="2930" y="11362"/>
                    </a:lnTo>
                    <a:lnTo>
                      <a:pt x="2909" y="11279"/>
                    </a:lnTo>
                    <a:lnTo>
                      <a:pt x="2825" y="11132"/>
                    </a:lnTo>
                    <a:lnTo>
                      <a:pt x="2909" y="10944"/>
                    </a:lnTo>
                    <a:lnTo>
                      <a:pt x="2909" y="10818"/>
                    </a:lnTo>
                    <a:lnTo>
                      <a:pt x="2972" y="10923"/>
                    </a:lnTo>
                    <a:lnTo>
                      <a:pt x="2930" y="11028"/>
                    </a:lnTo>
                    <a:lnTo>
                      <a:pt x="2909" y="11090"/>
                    </a:lnTo>
                    <a:lnTo>
                      <a:pt x="2993" y="11258"/>
                    </a:lnTo>
                    <a:lnTo>
                      <a:pt x="3076" y="11279"/>
                    </a:lnTo>
                    <a:lnTo>
                      <a:pt x="3118" y="11300"/>
                    </a:lnTo>
                    <a:lnTo>
                      <a:pt x="3034" y="11341"/>
                    </a:lnTo>
                    <a:lnTo>
                      <a:pt x="2993" y="11488"/>
                    </a:lnTo>
                    <a:lnTo>
                      <a:pt x="3014" y="11551"/>
                    </a:lnTo>
                    <a:lnTo>
                      <a:pt x="3181" y="11593"/>
                    </a:lnTo>
                    <a:lnTo>
                      <a:pt x="3244" y="11551"/>
                    </a:lnTo>
                    <a:lnTo>
                      <a:pt x="3348" y="11697"/>
                    </a:lnTo>
                    <a:lnTo>
                      <a:pt x="3348" y="11802"/>
                    </a:lnTo>
                    <a:lnTo>
                      <a:pt x="3286" y="11906"/>
                    </a:lnTo>
                    <a:lnTo>
                      <a:pt x="3181" y="11990"/>
                    </a:lnTo>
                    <a:lnTo>
                      <a:pt x="3223" y="12011"/>
                    </a:lnTo>
                    <a:lnTo>
                      <a:pt x="3286" y="12095"/>
                    </a:lnTo>
                    <a:lnTo>
                      <a:pt x="3369" y="12095"/>
                    </a:lnTo>
                    <a:lnTo>
                      <a:pt x="3495" y="12074"/>
                    </a:lnTo>
                    <a:lnTo>
                      <a:pt x="3537" y="12095"/>
                    </a:lnTo>
                    <a:lnTo>
                      <a:pt x="3725" y="11927"/>
                    </a:lnTo>
                    <a:lnTo>
                      <a:pt x="3830" y="11969"/>
                    </a:lnTo>
                    <a:lnTo>
                      <a:pt x="3871" y="11990"/>
                    </a:lnTo>
                    <a:lnTo>
                      <a:pt x="4039" y="11823"/>
                    </a:lnTo>
                    <a:lnTo>
                      <a:pt x="4123" y="11802"/>
                    </a:lnTo>
                    <a:lnTo>
                      <a:pt x="4227" y="11655"/>
                    </a:lnTo>
                    <a:lnTo>
                      <a:pt x="4290" y="11593"/>
                    </a:lnTo>
                    <a:lnTo>
                      <a:pt x="4332" y="11613"/>
                    </a:lnTo>
                    <a:lnTo>
                      <a:pt x="4290" y="11781"/>
                    </a:lnTo>
                    <a:lnTo>
                      <a:pt x="4269" y="11906"/>
                    </a:lnTo>
                    <a:lnTo>
                      <a:pt x="4290" y="11927"/>
                    </a:lnTo>
                    <a:lnTo>
                      <a:pt x="4395" y="11865"/>
                    </a:lnTo>
                    <a:lnTo>
                      <a:pt x="4478" y="11718"/>
                    </a:lnTo>
                    <a:lnTo>
                      <a:pt x="4583" y="11655"/>
                    </a:lnTo>
                    <a:lnTo>
                      <a:pt x="4687" y="11655"/>
                    </a:lnTo>
                    <a:lnTo>
                      <a:pt x="4813" y="11446"/>
                    </a:lnTo>
                    <a:lnTo>
                      <a:pt x="4876" y="11237"/>
                    </a:lnTo>
                    <a:lnTo>
                      <a:pt x="4855" y="11153"/>
                    </a:lnTo>
                    <a:lnTo>
                      <a:pt x="4876" y="11048"/>
                    </a:lnTo>
                    <a:lnTo>
                      <a:pt x="4792" y="11028"/>
                    </a:lnTo>
                    <a:lnTo>
                      <a:pt x="4750" y="11048"/>
                    </a:lnTo>
                    <a:lnTo>
                      <a:pt x="4667" y="11048"/>
                    </a:lnTo>
                    <a:lnTo>
                      <a:pt x="4541" y="11132"/>
                    </a:lnTo>
                    <a:lnTo>
                      <a:pt x="4478" y="11195"/>
                    </a:lnTo>
                    <a:lnTo>
                      <a:pt x="4374" y="11195"/>
                    </a:lnTo>
                    <a:lnTo>
                      <a:pt x="4457" y="11090"/>
                    </a:lnTo>
                    <a:lnTo>
                      <a:pt x="4478" y="11028"/>
                    </a:lnTo>
                    <a:lnTo>
                      <a:pt x="4374" y="11048"/>
                    </a:lnTo>
                    <a:lnTo>
                      <a:pt x="4353" y="10986"/>
                    </a:lnTo>
                    <a:lnTo>
                      <a:pt x="4374" y="10923"/>
                    </a:lnTo>
                    <a:lnTo>
                      <a:pt x="4457" y="10923"/>
                    </a:lnTo>
                    <a:lnTo>
                      <a:pt x="4499" y="10735"/>
                    </a:lnTo>
                    <a:lnTo>
                      <a:pt x="4562" y="10651"/>
                    </a:lnTo>
                    <a:lnTo>
                      <a:pt x="4541" y="10546"/>
                    </a:lnTo>
                    <a:lnTo>
                      <a:pt x="4395" y="10463"/>
                    </a:lnTo>
                    <a:lnTo>
                      <a:pt x="4185" y="10525"/>
                    </a:lnTo>
                    <a:lnTo>
                      <a:pt x="4060" y="10630"/>
                    </a:lnTo>
                    <a:lnTo>
                      <a:pt x="4123" y="10504"/>
                    </a:lnTo>
                    <a:lnTo>
                      <a:pt x="4039" y="10358"/>
                    </a:lnTo>
                    <a:lnTo>
                      <a:pt x="3892" y="10295"/>
                    </a:lnTo>
                    <a:lnTo>
                      <a:pt x="3830" y="10316"/>
                    </a:lnTo>
                    <a:lnTo>
                      <a:pt x="3767" y="10358"/>
                    </a:lnTo>
                    <a:lnTo>
                      <a:pt x="3725" y="10358"/>
                    </a:lnTo>
                    <a:lnTo>
                      <a:pt x="3599" y="10525"/>
                    </a:lnTo>
                    <a:lnTo>
                      <a:pt x="3495" y="10525"/>
                    </a:lnTo>
                    <a:lnTo>
                      <a:pt x="3558" y="10337"/>
                    </a:lnTo>
                    <a:lnTo>
                      <a:pt x="3453" y="10232"/>
                    </a:lnTo>
                    <a:lnTo>
                      <a:pt x="3809" y="10232"/>
                    </a:lnTo>
                    <a:lnTo>
                      <a:pt x="3830" y="10191"/>
                    </a:lnTo>
                    <a:lnTo>
                      <a:pt x="3725" y="10044"/>
                    </a:lnTo>
                    <a:lnTo>
                      <a:pt x="3767" y="9981"/>
                    </a:lnTo>
                    <a:lnTo>
                      <a:pt x="3830" y="9793"/>
                    </a:lnTo>
                    <a:lnTo>
                      <a:pt x="3830" y="9709"/>
                    </a:lnTo>
                    <a:lnTo>
                      <a:pt x="3934" y="9605"/>
                    </a:lnTo>
                    <a:lnTo>
                      <a:pt x="3934" y="9668"/>
                    </a:lnTo>
                    <a:lnTo>
                      <a:pt x="3955" y="9730"/>
                    </a:lnTo>
                    <a:lnTo>
                      <a:pt x="3934" y="9835"/>
                    </a:lnTo>
                    <a:lnTo>
                      <a:pt x="3871" y="9898"/>
                    </a:lnTo>
                    <a:lnTo>
                      <a:pt x="3934" y="10128"/>
                    </a:lnTo>
                    <a:lnTo>
                      <a:pt x="4164" y="10421"/>
                    </a:lnTo>
                    <a:lnTo>
                      <a:pt x="4332" y="10442"/>
                    </a:lnTo>
                    <a:lnTo>
                      <a:pt x="4353" y="10421"/>
                    </a:lnTo>
                    <a:lnTo>
                      <a:pt x="4478" y="10421"/>
                    </a:lnTo>
                    <a:lnTo>
                      <a:pt x="4771" y="10546"/>
                    </a:lnTo>
                    <a:lnTo>
                      <a:pt x="4813" y="10525"/>
                    </a:lnTo>
                    <a:lnTo>
                      <a:pt x="4897" y="10358"/>
                    </a:lnTo>
                    <a:lnTo>
                      <a:pt x="4980" y="10295"/>
                    </a:lnTo>
                    <a:lnTo>
                      <a:pt x="5022" y="10295"/>
                    </a:lnTo>
                    <a:lnTo>
                      <a:pt x="4980" y="10358"/>
                    </a:lnTo>
                    <a:lnTo>
                      <a:pt x="5064" y="10400"/>
                    </a:lnTo>
                    <a:lnTo>
                      <a:pt x="5169" y="10337"/>
                    </a:lnTo>
                    <a:lnTo>
                      <a:pt x="5190" y="10253"/>
                    </a:lnTo>
                    <a:lnTo>
                      <a:pt x="5211" y="10212"/>
                    </a:lnTo>
                    <a:lnTo>
                      <a:pt x="5273" y="10253"/>
                    </a:lnTo>
                    <a:lnTo>
                      <a:pt x="5399" y="10212"/>
                    </a:lnTo>
                    <a:lnTo>
                      <a:pt x="5399" y="10086"/>
                    </a:lnTo>
                    <a:lnTo>
                      <a:pt x="5545" y="9981"/>
                    </a:lnTo>
                    <a:lnTo>
                      <a:pt x="5545" y="9877"/>
                    </a:lnTo>
                    <a:lnTo>
                      <a:pt x="5524" y="9835"/>
                    </a:lnTo>
                    <a:lnTo>
                      <a:pt x="5420" y="9835"/>
                    </a:lnTo>
                    <a:lnTo>
                      <a:pt x="5524" y="9730"/>
                    </a:lnTo>
                    <a:lnTo>
                      <a:pt x="5545" y="9521"/>
                    </a:lnTo>
                    <a:lnTo>
                      <a:pt x="5713" y="9500"/>
                    </a:lnTo>
                    <a:lnTo>
                      <a:pt x="5943" y="9563"/>
                    </a:lnTo>
                    <a:lnTo>
                      <a:pt x="6027" y="9626"/>
                    </a:lnTo>
                    <a:lnTo>
                      <a:pt x="6173" y="9626"/>
                    </a:lnTo>
                    <a:lnTo>
                      <a:pt x="6278" y="9563"/>
                    </a:lnTo>
                    <a:lnTo>
                      <a:pt x="6382" y="9563"/>
                    </a:lnTo>
                    <a:lnTo>
                      <a:pt x="6466" y="9668"/>
                    </a:lnTo>
                    <a:lnTo>
                      <a:pt x="6571" y="9626"/>
                    </a:lnTo>
                    <a:lnTo>
                      <a:pt x="6675" y="9521"/>
                    </a:lnTo>
                    <a:lnTo>
                      <a:pt x="6759" y="9479"/>
                    </a:lnTo>
                    <a:lnTo>
                      <a:pt x="6759" y="9396"/>
                    </a:lnTo>
                    <a:lnTo>
                      <a:pt x="6633" y="9396"/>
                    </a:lnTo>
                    <a:lnTo>
                      <a:pt x="6278" y="9207"/>
                    </a:lnTo>
                    <a:lnTo>
                      <a:pt x="6257" y="9144"/>
                    </a:lnTo>
                    <a:lnTo>
                      <a:pt x="6340" y="9082"/>
                    </a:lnTo>
                    <a:lnTo>
                      <a:pt x="6445" y="9103"/>
                    </a:lnTo>
                    <a:lnTo>
                      <a:pt x="6487" y="9165"/>
                    </a:lnTo>
                    <a:lnTo>
                      <a:pt x="6592" y="9144"/>
                    </a:lnTo>
                    <a:lnTo>
                      <a:pt x="6780" y="9291"/>
                    </a:lnTo>
                    <a:lnTo>
                      <a:pt x="6864" y="9270"/>
                    </a:lnTo>
                    <a:lnTo>
                      <a:pt x="6989" y="9165"/>
                    </a:lnTo>
                    <a:lnTo>
                      <a:pt x="7073" y="9144"/>
                    </a:lnTo>
                    <a:lnTo>
                      <a:pt x="7115" y="9061"/>
                    </a:lnTo>
                    <a:lnTo>
                      <a:pt x="7094" y="8935"/>
                    </a:lnTo>
                    <a:lnTo>
                      <a:pt x="6968" y="8831"/>
                    </a:lnTo>
                    <a:lnTo>
                      <a:pt x="6884" y="8831"/>
                    </a:lnTo>
                    <a:lnTo>
                      <a:pt x="6864" y="8747"/>
                    </a:lnTo>
                    <a:lnTo>
                      <a:pt x="6738" y="8684"/>
                    </a:lnTo>
                    <a:lnTo>
                      <a:pt x="6738" y="8642"/>
                    </a:lnTo>
                    <a:lnTo>
                      <a:pt x="6864" y="8663"/>
                    </a:lnTo>
                    <a:lnTo>
                      <a:pt x="6947" y="8684"/>
                    </a:lnTo>
                    <a:lnTo>
                      <a:pt x="6968" y="8768"/>
                    </a:lnTo>
                    <a:lnTo>
                      <a:pt x="7031" y="8789"/>
                    </a:lnTo>
                    <a:lnTo>
                      <a:pt x="7156" y="8789"/>
                    </a:lnTo>
                    <a:lnTo>
                      <a:pt x="7198" y="8852"/>
                    </a:lnTo>
                    <a:lnTo>
                      <a:pt x="7387" y="8726"/>
                    </a:lnTo>
                    <a:lnTo>
                      <a:pt x="7428" y="8726"/>
                    </a:lnTo>
                    <a:lnTo>
                      <a:pt x="7470" y="8538"/>
                    </a:lnTo>
                    <a:lnTo>
                      <a:pt x="7596" y="8328"/>
                    </a:lnTo>
                    <a:lnTo>
                      <a:pt x="7596" y="8224"/>
                    </a:lnTo>
                    <a:lnTo>
                      <a:pt x="7512" y="8161"/>
                    </a:lnTo>
                    <a:lnTo>
                      <a:pt x="7387" y="8056"/>
                    </a:lnTo>
                    <a:lnTo>
                      <a:pt x="7198" y="8056"/>
                    </a:lnTo>
                    <a:lnTo>
                      <a:pt x="7094" y="8119"/>
                    </a:lnTo>
                    <a:lnTo>
                      <a:pt x="7094" y="8035"/>
                    </a:lnTo>
                    <a:lnTo>
                      <a:pt x="7219" y="7994"/>
                    </a:lnTo>
                    <a:lnTo>
                      <a:pt x="7366" y="7994"/>
                    </a:lnTo>
                    <a:lnTo>
                      <a:pt x="7387" y="7931"/>
                    </a:lnTo>
                    <a:lnTo>
                      <a:pt x="7198" y="7784"/>
                    </a:lnTo>
                    <a:lnTo>
                      <a:pt x="7115" y="7743"/>
                    </a:lnTo>
                    <a:lnTo>
                      <a:pt x="7010" y="7743"/>
                    </a:lnTo>
                    <a:lnTo>
                      <a:pt x="6968" y="7722"/>
                    </a:lnTo>
                    <a:lnTo>
                      <a:pt x="6947" y="7743"/>
                    </a:lnTo>
                    <a:lnTo>
                      <a:pt x="6843" y="7784"/>
                    </a:lnTo>
                    <a:lnTo>
                      <a:pt x="6801" y="7743"/>
                    </a:lnTo>
                    <a:lnTo>
                      <a:pt x="6780" y="7784"/>
                    </a:lnTo>
                    <a:lnTo>
                      <a:pt x="6675" y="7784"/>
                    </a:lnTo>
                    <a:lnTo>
                      <a:pt x="6675" y="7701"/>
                    </a:lnTo>
                    <a:lnTo>
                      <a:pt x="6696" y="7638"/>
                    </a:lnTo>
                    <a:lnTo>
                      <a:pt x="6487" y="7533"/>
                    </a:lnTo>
                    <a:lnTo>
                      <a:pt x="6466" y="7491"/>
                    </a:lnTo>
                    <a:lnTo>
                      <a:pt x="6466" y="7491"/>
                    </a:lnTo>
                    <a:lnTo>
                      <a:pt x="6571" y="7533"/>
                    </a:lnTo>
                    <a:lnTo>
                      <a:pt x="6759" y="7575"/>
                    </a:lnTo>
                    <a:lnTo>
                      <a:pt x="6843" y="7617"/>
                    </a:lnTo>
                    <a:lnTo>
                      <a:pt x="6801" y="7701"/>
                    </a:lnTo>
                    <a:lnTo>
                      <a:pt x="6801" y="7701"/>
                    </a:lnTo>
                    <a:lnTo>
                      <a:pt x="6989" y="7638"/>
                    </a:lnTo>
                    <a:lnTo>
                      <a:pt x="7198" y="7638"/>
                    </a:lnTo>
                    <a:lnTo>
                      <a:pt x="7324" y="7743"/>
                    </a:lnTo>
                    <a:lnTo>
                      <a:pt x="7366" y="7722"/>
                    </a:lnTo>
                    <a:lnTo>
                      <a:pt x="7387" y="7596"/>
                    </a:lnTo>
                    <a:lnTo>
                      <a:pt x="7115" y="7512"/>
                    </a:lnTo>
                    <a:lnTo>
                      <a:pt x="6905" y="7491"/>
                    </a:lnTo>
                    <a:lnTo>
                      <a:pt x="6759" y="7429"/>
                    </a:lnTo>
                    <a:lnTo>
                      <a:pt x="6780" y="7387"/>
                    </a:lnTo>
                    <a:lnTo>
                      <a:pt x="6884" y="7366"/>
                    </a:lnTo>
                    <a:lnTo>
                      <a:pt x="6989" y="7429"/>
                    </a:lnTo>
                    <a:lnTo>
                      <a:pt x="7219" y="7491"/>
                    </a:lnTo>
                    <a:lnTo>
                      <a:pt x="7408" y="7491"/>
                    </a:lnTo>
                    <a:lnTo>
                      <a:pt x="7470" y="7596"/>
                    </a:lnTo>
                    <a:lnTo>
                      <a:pt x="7470" y="7722"/>
                    </a:lnTo>
                    <a:lnTo>
                      <a:pt x="7491" y="7805"/>
                    </a:lnTo>
                    <a:lnTo>
                      <a:pt x="7638" y="7910"/>
                    </a:lnTo>
                    <a:lnTo>
                      <a:pt x="7805" y="7952"/>
                    </a:lnTo>
                    <a:lnTo>
                      <a:pt x="7889" y="8035"/>
                    </a:lnTo>
                    <a:lnTo>
                      <a:pt x="7910" y="8035"/>
                    </a:lnTo>
                    <a:lnTo>
                      <a:pt x="7993" y="7994"/>
                    </a:lnTo>
                    <a:lnTo>
                      <a:pt x="7952" y="7847"/>
                    </a:lnTo>
                    <a:lnTo>
                      <a:pt x="7993" y="7743"/>
                    </a:lnTo>
                    <a:lnTo>
                      <a:pt x="7952" y="7701"/>
                    </a:lnTo>
                    <a:lnTo>
                      <a:pt x="8056" y="7617"/>
                    </a:lnTo>
                    <a:lnTo>
                      <a:pt x="7993" y="7575"/>
                    </a:lnTo>
                    <a:lnTo>
                      <a:pt x="7680" y="7491"/>
                    </a:lnTo>
                    <a:lnTo>
                      <a:pt x="7554" y="7512"/>
                    </a:lnTo>
                    <a:lnTo>
                      <a:pt x="7512" y="7512"/>
                    </a:lnTo>
                    <a:lnTo>
                      <a:pt x="7408" y="7408"/>
                    </a:lnTo>
                    <a:lnTo>
                      <a:pt x="7282" y="7387"/>
                    </a:lnTo>
                    <a:lnTo>
                      <a:pt x="7198" y="7282"/>
                    </a:lnTo>
                    <a:lnTo>
                      <a:pt x="7115" y="7282"/>
                    </a:lnTo>
                    <a:lnTo>
                      <a:pt x="7073" y="7324"/>
                    </a:lnTo>
                    <a:lnTo>
                      <a:pt x="6989" y="7324"/>
                    </a:lnTo>
                    <a:lnTo>
                      <a:pt x="7010" y="7219"/>
                    </a:lnTo>
                    <a:lnTo>
                      <a:pt x="6864" y="7178"/>
                    </a:lnTo>
                    <a:lnTo>
                      <a:pt x="6843" y="7094"/>
                    </a:lnTo>
                    <a:lnTo>
                      <a:pt x="6947" y="7073"/>
                    </a:lnTo>
                    <a:lnTo>
                      <a:pt x="6989" y="7115"/>
                    </a:lnTo>
                    <a:lnTo>
                      <a:pt x="7094" y="7157"/>
                    </a:lnTo>
                    <a:lnTo>
                      <a:pt x="7156" y="7073"/>
                    </a:lnTo>
                    <a:lnTo>
                      <a:pt x="7115" y="7010"/>
                    </a:lnTo>
                    <a:lnTo>
                      <a:pt x="7156" y="6968"/>
                    </a:lnTo>
                    <a:lnTo>
                      <a:pt x="7219" y="7052"/>
                    </a:lnTo>
                    <a:lnTo>
                      <a:pt x="7219" y="7178"/>
                    </a:lnTo>
                    <a:lnTo>
                      <a:pt x="7324" y="7219"/>
                    </a:lnTo>
                    <a:lnTo>
                      <a:pt x="7638" y="7303"/>
                    </a:lnTo>
                    <a:lnTo>
                      <a:pt x="7700" y="7261"/>
                    </a:lnTo>
                    <a:lnTo>
                      <a:pt x="7554" y="7052"/>
                    </a:lnTo>
                    <a:lnTo>
                      <a:pt x="7408" y="6989"/>
                    </a:lnTo>
                    <a:lnTo>
                      <a:pt x="7303" y="6947"/>
                    </a:lnTo>
                    <a:lnTo>
                      <a:pt x="7303" y="6864"/>
                    </a:lnTo>
                    <a:lnTo>
                      <a:pt x="7324" y="6801"/>
                    </a:lnTo>
                    <a:lnTo>
                      <a:pt x="7408" y="6906"/>
                    </a:lnTo>
                    <a:lnTo>
                      <a:pt x="7554" y="6906"/>
                    </a:lnTo>
                    <a:lnTo>
                      <a:pt x="7638" y="6968"/>
                    </a:lnTo>
                    <a:lnTo>
                      <a:pt x="7680" y="7073"/>
                    </a:lnTo>
                    <a:lnTo>
                      <a:pt x="7721" y="7052"/>
                    </a:lnTo>
                    <a:lnTo>
                      <a:pt x="7805" y="7157"/>
                    </a:lnTo>
                    <a:lnTo>
                      <a:pt x="7910" y="7199"/>
                    </a:lnTo>
                    <a:lnTo>
                      <a:pt x="7952" y="7261"/>
                    </a:lnTo>
                    <a:lnTo>
                      <a:pt x="8014" y="7282"/>
                    </a:lnTo>
                    <a:lnTo>
                      <a:pt x="8077" y="7178"/>
                    </a:lnTo>
                    <a:lnTo>
                      <a:pt x="8203" y="7178"/>
                    </a:lnTo>
                    <a:lnTo>
                      <a:pt x="8307" y="7282"/>
                    </a:lnTo>
                    <a:lnTo>
                      <a:pt x="8349" y="7261"/>
                    </a:lnTo>
                    <a:lnTo>
                      <a:pt x="8349" y="7157"/>
                    </a:lnTo>
                    <a:lnTo>
                      <a:pt x="8412" y="7157"/>
                    </a:lnTo>
                    <a:lnTo>
                      <a:pt x="8516" y="7261"/>
                    </a:lnTo>
                    <a:lnTo>
                      <a:pt x="8642" y="7261"/>
                    </a:lnTo>
                    <a:lnTo>
                      <a:pt x="8684" y="7199"/>
                    </a:lnTo>
                    <a:lnTo>
                      <a:pt x="8684" y="6885"/>
                    </a:lnTo>
                    <a:lnTo>
                      <a:pt x="8433" y="6634"/>
                    </a:lnTo>
                    <a:lnTo>
                      <a:pt x="8349" y="6634"/>
                    </a:lnTo>
                    <a:lnTo>
                      <a:pt x="8307" y="6655"/>
                    </a:lnTo>
                    <a:lnTo>
                      <a:pt x="8224" y="6634"/>
                    </a:lnTo>
                    <a:lnTo>
                      <a:pt x="8244" y="6571"/>
                    </a:lnTo>
                    <a:lnTo>
                      <a:pt x="8433" y="6550"/>
                    </a:lnTo>
                    <a:lnTo>
                      <a:pt x="8516" y="6571"/>
                    </a:lnTo>
                    <a:lnTo>
                      <a:pt x="8558" y="6550"/>
                    </a:lnTo>
                    <a:lnTo>
                      <a:pt x="8642" y="6592"/>
                    </a:lnTo>
                    <a:lnTo>
                      <a:pt x="8642" y="6696"/>
                    </a:lnTo>
                    <a:lnTo>
                      <a:pt x="8684" y="6759"/>
                    </a:lnTo>
                    <a:lnTo>
                      <a:pt x="8851" y="6780"/>
                    </a:lnTo>
                    <a:lnTo>
                      <a:pt x="8851" y="6968"/>
                    </a:lnTo>
                    <a:lnTo>
                      <a:pt x="8893" y="7052"/>
                    </a:lnTo>
                    <a:lnTo>
                      <a:pt x="8998" y="7052"/>
                    </a:lnTo>
                    <a:lnTo>
                      <a:pt x="9060" y="7094"/>
                    </a:lnTo>
                    <a:lnTo>
                      <a:pt x="9353" y="7115"/>
                    </a:lnTo>
                    <a:lnTo>
                      <a:pt x="9500" y="7115"/>
                    </a:lnTo>
                    <a:lnTo>
                      <a:pt x="9688" y="6947"/>
                    </a:lnTo>
                    <a:lnTo>
                      <a:pt x="9709" y="6864"/>
                    </a:lnTo>
                    <a:lnTo>
                      <a:pt x="9605" y="6801"/>
                    </a:lnTo>
                    <a:lnTo>
                      <a:pt x="9563" y="6843"/>
                    </a:lnTo>
                    <a:lnTo>
                      <a:pt x="9500" y="6780"/>
                    </a:lnTo>
                    <a:lnTo>
                      <a:pt x="9563" y="6759"/>
                    </a:lnTo>
                    <a:lnTo>
                      <a:pt x="9709" y="6696"/>
                    </a:lnTo>
                    <a:lnTo>
                      <a:pt x="9835" y="6738"/>
                    </a:lnTo>
                    <a:lnTo>
                      <a:pt x="9981" y="6675"/>
                    </a:lnTo>
                    <a:lnTo>
                      <a:pt x="10002" y="6571"/>
                    </a:lnTo>
                    <a:lnTo>
                      <a:pt x="9918" y="6466"/>
                    </a:lnTo>
                    <a:lnTo>
                      <a:pt x="9625" y="6466"/>
                    </a:lnTo>
                    <a:lnTo>
                      <a:pt x="9395" y="6424"/>
                    </a:lnTo>
                    <a:lnTo>
                      <a:pt x="9416" y="6362"/>
                    </a:lnTo>
                    <a:lnTo>
                      <a:pt x="9521" y="6362"/>
                    </a:lnTo>
                    <a:lnTo>
                      <a:pt x="9563" y="6257"/>
                    </a:lnTo>
                    <a:lnTo>
                      <a:pt x="9605" y="6278"/>
                    </a:lnTo>
                    <a:lnTo>
                      <a:pt x="9625" y="6383"/>
                    </a:lnTo>
                    <a:lnTo>
                      <a:pt x="9709" y="6383"/>
                    </a:lnTo>
                    <a:lnTo>
                      <a:pt x="9772" y="6341"/>
                    </a:lnTo>
                    <a:lnTo>
                      <a:pt x="9981" y="6424"/>
                    </a:lnTo>
                    <a:lnTo>
                      <a:pt x="10044" y="6362"/>
                    </a:lnTo>
                    <a:lnTo>
                      <a:pt x="10149" y="6445"/>
                    </a:lnTo>
                    <a:lnTo>
                      <a:pt x="10211" y="6445"/>
                    </a:lnTo>
                    <a:lnTo>
                      <a:pt x="10316" y="6320"/>
                    </a:lnTo>
                    <a:lnTo>
                      <a:pt x="10295" y="6236"/>
                    </a:lnTo>
                    <a:lnTo>
                      <a:pt x="10149" y="6152"/>
                    </a:lnTo>
                    <a:lnTo>
                      <a:pt x="10211" y="6048"/>
                    </a:lnTo>
                    <a:lnTo>
                      <a:pt x="10253" y="6006"/>
                    </a:lnTo>
                    <a:lnTo>
                      <a:pt x="10232" y="5839"/>
                    </a:lnTo>
                    <a:lnTo>
                      <a:pt x="10316" y="5901"/>
                    </a:lnTo>
                    <a:lnTo>
                      <a:pt x="10316" y="6006"/>
                    </a:lnTo>
                    <a:lnTo>
                      <a:pt x="10253" y="6069"/>
                    </a:lnTo>
                    <a:lnTo>
                      <a:pt x="10295" y="6152"/>
                    </a:lnTo>
                    <a:lnTo>
                      <a:pt x="10358" y="6173"/>
                    </a:lnTo>
                    <a:lnTo>
                      <a:pt x="10441" y="6111"/>
                    </a:lnTo>
                    <a:lnTo>
                      <a:pt x="10734" y="6111"/>
                    </a:lnTo>
                    <a:lnTo>
                      <a:pt x="10776" y="6027"/>
                    </a:lnTo>
                    <a:lnTo>
                      <a:pt x="10923" y="5922"/>
                    </a:lnTo>
                    <a:lnTo>
                      <a:pt x="10881" y="5797"/>
                    </a:lnTo>
                    <a:lnTo>
                      <a:pt x="10944" y="5755"/>
                    </a:lnTo>
                    <a:lnTo>
                      <a:pt x="11048" y="5755"/>
                    </a:lnTo>
                    <a:lnTo>
                      <a:pt x="11132" y="5650"/>
                    </a:lnTo>
                    <a:lnTo>
                      <a:pt x="11216" y="5692"/>
                    </a:lnTo>
                    <a:lnTo>
                      <a:pt x="11299" y="5629"/>
                    </a:lnTo>
                    <a:lnTo>
                      <a:pt x="11550" y="5608"/>
                    </a:lnTo>
                    <a:lnTo>
                      <a:pt x="11613" y="5483"/>
                    </a:lnTo>
                    <a:lnTo>
                      <a:pt x="11822" y="5420"/>
                    </a:lnTo>
                    <a:lnTo>
                      <a:pt x="11927" y="5336"/>
                    </a:lnTo>
                    <a:lnTo>
                      <a:pt x="12073" y="5336"/>
                    </a:lnTo>
                    <a:lnTo>
                      <a:pt x="12136" y="5315"/>
                    </a:lnTo>
                    <a:lnTo>
                      <a:pt x="12262" y="5315"/>
                    </a:lnTo>
                    <a:lnTo>
                      <a:pt x="12429" y="5232"/>
                    </a:lnTo>
                    <a:lnTo>
                      <a:pt x="12555" y="5106"/>
                    </a:lnTo>
                    <a:lnTo>
                      <a:pt x="12659" y="5085"/>
                    </a:lnTo>
                    <a:lnTo>
                      <a:pt x="12743" y="4960"/>
                    </a:lnTo>
                    <a:lnTo>
                      <a:pt x="12952" y="4918"/>
                    </a:lnTo>
                    <a:lnTo>
                      <a:pt x="13036" y="4876"/>
                    </a:lnTo>
                    <a:lnTo>
                      <a:pt x="13224" y="4771"/>
                    </a:lnTo>
                    <a:lnTo>
                      <a:pt x="13308" y="4604"/>
                    </a:lnTo>
                    <a:lnTo>
                      <a:pt x="13371" y="4458"/>
                    </a:lnTo>
                    <a:lnTo>
                      <a:pt x="13182" y="4458"/>
                    </a:lnTo>
                    <a:lnTo>
                      <a:pt x="13057" y="4478"/>
                    </a:lnTo>
                    <a:lnTo>
                      <a:pt x="12973" y="4437"/>
                    </a:lnTo>
                    <a:lnTo>
                      <a:pt x="12848" y="4458"/>
                    </a:lnTo>
                    <a:lnTo>
                      <a:pt x="12659" y="4646"/>
                    </a:lnTo>
                    <a:lnTo>
                      <a:pt x="12387" y="4667"/>
                    </a:lnTo>
                    <a:lnTo>
                      <a:pt x="11927" y="4709"/>
                    </a:lnTo>
                    <a:lnTo>
                      <a:pt x="11801" y="4688"/>
                    </a:lnTo>
                    <a:lnTo>
                      <a:pt x="11488" y="4688"/>
                    </a:lnTo>
                    <a:lnTo>
                      <a:pt x="11299" y="4771"/>
                    </a:lnTo>
                    <a:lnTo>
                      <a:pt x="11299" y="4667"/>
                    </a:lnTo>
                    <a:lnTo>
                      <a:pt x="11174" y="4667"/>
                    </a:lnTo>
                    <a:lnTo>
                      <a:pt x="11216" y="4562"/>
                    </a:lnTo>
                    <a:lnTo>
                      <a:pt x="11362" y="4562"/>
                    </a:lnTo>
                    <a:lnTo>
                      <a:pt x="11446" y="4583"/>
                    </a:lnTo>
                    <a:lnTo>
                      <a:pt x="11550" y="4541"/>
                    </a:lnTo>
                    <a:lnTo>
                      <a:pt x="11571" y="4604"/>
                    </a:lnTo>
                    <a:lnTo>
                      <a:pt x="11718" y="4604"/>
                    </a:lnTo>
                    <a:lnTo>
                      <a:pt x="11906" y="4583"/>
                    </a:lnTo>
                    <a:lnTo>
                      <a:pt x="12032" y="4583"/>
                    </a:lnTo>
                    <a:lnTo>
                      <a:pt x="12346" y="4541"/>
                    </a:lnTo>
                    <a:lnTo>
                      <a:pt x="12848" y="4332"/>
                    </a:lnTo>
                    <a:lnTo>
                      <a:pt x="12931" y="4269"/>
                    </a:lnTo>
                    <a:lnTo>
                      <a:pt x="12848" y="4186"/>
                    </a:lnTo>
                    <a:lnTo>
                      <a:pt x="12638" y="4144"/>
                    </a:lnTo>
                    <a:lnTo>
                      <a:pt x="12262" y="4081"/>
                    </a:lnTo>
                    <a:lnTo>
                      <a:pt x="12199" y="3976"/>
                    </a:lnTo>
                    <a:lnTo>
                      <a:pt x="12199" y="3976"/>
                    </a:lnTo>
                    <a:lnTo>
                      <a:pt x="12346" y="4060"/>
                    </a:lnTo>
                    <a:lnTo>
                      <a:pt x="12450" y="4039"/>
                    </a:lnTo>
                    <a:lnTo>
                      <a:pt x="12450" y="3976"/>
                    </a:lnTo>
                    <a:lnTo>
                      <a:pt x="12325" y="3851"/>
                    </a:lnTo>
                    <a:lnTo>
                      <a:pt x="12304" y="3725"/>
                    </a:lnTo>
                    <a:lnTo>
                      <a:pt x="12408" y="3851"/>
                    </a:lnTo>
                    <a:lnTo>
                      <a:pt x="12597" y="4060"/>
                    </a:lnTo>
                    <a:lnTo>
                      <a:pt x="12638" y="4060"/>
                    </a:lnTo>
                    <a:lnTo>
                      <a:pt x="12722" y="4018"/>
                    </a:lnTo>
                    <a:lnTo>
                      <a:pt x="12764" y="4081"/>
                    </a:lnTo>
                    <a:lnTo>
                      <a:pt x="12973" y="4081"/>
                    </a:lnTo>
                    <a:lnTo>
                      <a:pt x="13057" y="4144"/>
                    </a:lnTo>
                    <a:lnTo>
                      <a:pt x="13141" y="4144"/>
                    </a:lnTo>
                    <a:lnTo>
                      <a:pt x="13287" y="4165"/>
                    </a:lnTo>
                    <a:lnTo>
                      <a:pt x="13371" y="4123"/>
                    </a:lnTo>
                    <a:lnTo>
                      <a:pt x="13308" y="4081"/>
                    </a:lnTo>
                    <a:lnTo>
                      <a:pt x="13162" y="4060"/>
                    </a:lnTo>
                    <a:lnTo>
                      <a:pt x="13162" y="3976"/>
                    </a:lnTo>
                    <a:lnTo>
                      <a:pt x="13350" y="4018"/>
                    </a:lnTo>
                    <a:lnTo>
                      <a:pt x="13475" y="4060"/>
                    </a:lnTo>
                    <a:lnTo>
                      <a:pt x="13601" y="4165"/>
                    </a:lnTo>
                    <a:lnTo>
                      <a:pt x="13664" y="4144"/>
                    </a:lnTo>
                    <a:lnTo>
                      <a:pt x="13706" y="4018"/>
                    </a:lnTo>
                    <a:lnTo>
                      <a:pt x="13810" y="4081"/>
                    </a:lnTo>
                    <a:lnTo>
                      <a:pt x="13978" y="4081"/>
                    </a:lnTo>
                    <a:lnTo>
                      <a:pt x="14124" y="4039"/>
                    </a:lnTo>
                    <a:lnTo>
                      <a:pt x="14229" y="4018"/>
                    </a:lnTo>
                    <a:lnTo>
                      <a:pt x="14354" y="3914"/>
                    </a:lnTo>
                    <a:lnTo>
                      <a:pt x="14710" y="3746"/>
                    </a:lnTo>
                    <a:lnTo>
                      <a:pt x="14794" y="3662"/>
                    </a:lnTo>
                    <a:lnTo>
                      <a:pt x="14794" y="3621"/>
                    </a:lnTo>
                    <a:lnTo>
                      <a:pt x="14877" y="3600"/>
                    </a:lnTo>
                    <a:lnTo>
                      <a:pt x="15003" y="3621"/>
                    </a:lnTo>
                    <a:lnTo>
                      <a:pt x="15045" y="3558"/>
                    </a:lnTo>
                    <a:lnTo>
                      <a:pt x="15275" y="3432"/>
                    </a:lnTo>
                    <a:lnTo>
                      <a:pt x="15400" y="3181"/>
                    </a:lnTo>
                    <a:lnTo>
                      <a:pt x="15463" y="2909"/>
                    </a:lnTo>
                    <a:lnTo>
                      <a:pt x="15442" y="2721"/>
                    </a:lnTo>
                    <a:lnTo>
                      <a:pt x="15379" y="2595"/>
                    </a:lnTo>
                    <a:lnTo>
                      <a:pt x="15233" y="2512"/>
                    </a:lnTo>
                    <a:lnTo>
                      <a:pt x="15149" y="2512"/>
                    </a:lnTo>
                    <a:lnTo>
                      <a:pt x="15128" y="2554"/>
                    </a:lnTo>
                    <a:lnTo>
                      <a:pt x="15024" y="2554"/>
                    </a:lnTo>
                    <a:lnTo>
                      <a:pt x="14961" y="2658"/>
                    </a:lnTo>
                    <a:lnTo>
                      <a:pt x="14877" y="2700"/>
                    </a:lnTo>
                    <a:lnTo>
                      <a:pt x="14835" y="2658"/>
                    </a:lnTo>
                    <a:lnTo>
                      <a:pt x="14961" y="2470"/>
                    </a:lnTo>
                    <a:lnTo>
                      <a:pt x="15003" y="2386"/>
                    </a:lnTo>
                    <a:lnTo>
                      <a:pt x="15107" y="2302"/>
                    </a:lnTo>
                    <a:lnTo>
                      <a:pt x="15128" y="2156"/>
                    </a:lnTo>
                    <a:lnTo>
                      <a:pt x="15066" y="2051"/>
                    </a:lnTo>
                    <a:lnTo>
                      <a:pt x="15024" y="2030"/>
                    </a:lnTo>
                    <a:lnTo>
                      <a:pt x="15107" y="1968"/>
                    </a:lnTo>
                    <a:lnTo>
                      <a:pt x="15170" y="1737"/>
                    </a:lnTo>
                    <a:lnTo>
                      <a:pt x="15066" y="1717"/>
                    </a:lnTo>
                    <a:lnTo>
                      <a:pt x="14940" y="1737"/>
                    </a:lnTo>
                    <a:lnTo>
                      <a:pt x="14919" y="1842"/>
                    </a:lnTo>
                    <a:lnTo>
                      <a:pt x="14856" y="1884"/>
                    </a:lnTo>
                    <a:lnTo>
                      <a:pt x="14794" y="1926"/>
                    </a:lnTo>
                    <a:lnTo>
                      <a:pt x="14731" y="1863"/>
                    </a:lnTo>
                    <a:lnTo>
                      <a:pt x="14794" y="1779"/>
                    </a:lnTo>
                    <a:lnTo>
                      <a:pt x="14794" y="1717"/>
                    </a:lnTo>
                    <a:lnTo>
                      <a:pt x="14835" y="1633"/>
                    </a:lnTo>
                    <a:lnTo>
                      <a:pt x="14814" y="1570"/>
                    </a:lnTo>
                    <a:lnTo>
                      <a:pt x="14689" y="1654"/>
                    </a:lnTo>
                    <a:lnTo>
                      <a:pt x="14626" y="1779"/>
                    </a:lnTo>
                    <a:lnTo>
                      <a:pt x="14584" y="1821"/>
                    </a:lnTo>
                    <a:lnTo>
                      <a:pt x="14522" y="1758"/>
                    </a:lnTo>
                    <a:lnTo>
                      <a:pt x="14584" y="1633"/>
                    </a:lnTo>
                    <a:lnTo>
                      <a:pt x="14542" y="1549"/>
                    </a:lnTo>
                    <a:lnTo>
                      <a:pt x="14417" y="1549"/>
                    </a:lnTo>
                    <a:lnTo>
                      <a:pt x="14270" y="1633"/>
                    </a:lnTo>
                    <a:lnTo>
                      <a:pt x="14208" y="1737"/>
                    </a:lnTo>
                    <a:lnTo>
                      <a:pt x="14082" y="1737"/>
                    </a:lnTo>
                    <a:lnTo>
                      <a:pt x="14019" y="1779"/>
                    </a:lnTo>
                    <a:lnTo>
                      <a:pt x="13978" y="1884"/>
                    </a:lnTo>
                    <a:lnTo>
                      <a:pt x="13894" y="1884"/>
                    </a:lnTo>
                    <a:lnTo>
                      <a:pt x="13789" y="1842"/>
                    </a:lnTo>
                    <a:lnTo>
                      <a:pt x="13580" y="1821"/>
                    </a:lnTo>
                    <a:lnTo>
                      <a:pt x="13308" y="1821"/>
                    </a:lnTo>
                    <a:lnTo>
                      <a:pt x="13496" y="1758"/>
                    </a:lnTo>
                    <a:lnTo>
                      <a:pt x="13559" y="1717"/>
                    </a:lnTo>
                    <a:lnTo>
                      <a:pt x="13643" y="1737"/>
                    </a:lnTo>
                    <a:lnTo>
                      <a:pt x="13747" y="1737"/>
                    </a:lnTo>
                    <a:lnTo>
                      <a:pt x="13894" y="1654"/>
                    </a:lnTo>
                    <a:lnTo>
                      <a:pt x="14019" y="1633"/>
                    </a:lnTo>
                    <a:lnTo>
                      <a:pt x="14124" y="1507"/>
                    </a:lnTo>
                    <a:lnTo>
                      <a:pt x="14333" y="1403"/>
                    </a:lnTo>
                    <a:lnTo>
                      <a:pt x="14396" y="1340"/>
                    </a:lnTo>
                    <a:lnTo>
                      <a:pt x="14354" y="1298"/>
                    </a:lnTo>
                    <a:lnTo>
                      <a:pt x="14270" y="1298"/>
                    </a:lnTo>
                    <a:lnTo>
                      <a:pt x="14061" y="1152"/>
                    </a:lnTo>
                    <a:lnTo>
                      <a:pt x="14019" y="1089"/>
                    </a:lnTo>
                    <a:lnTo>
                      <a:pt x="13978" y="1089"/>
                    </a:lnTo>
                    <a:lnTo>
                      <a:pt x="13873" y="1131"/>
                    </a:lnTo>
                    <a:lnTo>
                      <a:pt x="13810" y="1193"/>
                    </a:lnTo>
                    <a:lnTo>
                      <a:pt x="13747" y="1152"/>
                    </a:lnTo>
                    <a:lnTo>
                      <a:pt x="13706" y="1089"/>
                    </a:lnTo>
                    <a:lnTo>
                      <a:pt x="13789" y="1005"/>
                    </a:lnTo>
                    <a:lnTo>
                      <a:pt x="13768" y="921"/>
                    </a:lnTo>
                    <a:lnTo>
                      <a:pt x="13601" y="942"/>
                    </a:lnTo>
                    <a:lnTo>
                      <a:pt x="13538" y="1047"/>
                    </a:lnTo>
                    <a:lnTo>
                      <a:pt x="13454" y="1026"/>
                    </a:lnTo>
                    <a:lnTo>
                      <a:pt x="13454" y="901"/>
                    </a:lnTo>
                    <a:lnTo>
                      <a:pt x="13308" y="942"/>
                    </a:lnTo>
                    <a:lnTo>
                      <a:pt x="13266" y="1005"/>
                    </a:lnTo>
                    <a:lnTo>
                      <a:pt x="13224" y="921"/>
                    </a:lnTo>
                    <a:lnTo>
                      <a:pt x="13287" y="838"/>
                    </a:lnTo>
                    <a:lnTo>
                      <a:pt x="13245" y="775"/>
                    </a:lnTo>
                    <a:lnTo>
                      <a:pt x="13308" y="775"/>
                    </a:lnTo>
                    <a:lnTo>
                      <a:pt x="13371" y="691"/>
                    </a:lnTo>
                    <a:lnTo>
                      <a:pt x="13287" y="608"/>
                    </a:lnTo>
                    <a:lnTo>
                      <a:pt x="13078" y="587"/>
                    </a:lnTo>
                    <a:lnTo>
                      <a:pt x="12910" y="503"/>
                    </a:lnTo>
                    <a:lnTo>
                      <a:pt x="12785" y="524"/>
                    </a:lnTo>
                    <a:lnTo>
                      <a:pt x="12659" y="629"/>
                    </a:lnTo>
                    <a:lnTo>
                      <a:pt x="12638" y="733"/>
                    </a:lnTo>
                    <a:lnTo>
                      <a:pt x="12597" y="775"/>
                    </a:lnTo>
                    <a:lnTo>
                      <a:pt x="12513" y="670"/>
                    </a:lnTo>
                    <a:lnTo>
                      <a:pt x="12638" y="524"/>
                    </a:lnTo>
                    <a:lnTo>
                      <a:pt x="12659" y="461"/>
                    </a:lnTo>
                    <a:lnTo>
                      <a:pt x="12513" y="461"/>
                    </a:lnTo>
                    <a:lnTo>
                      <a:pt x="12387" y="377"/>
                    </a:lnTo>
                    <a:lnTo>
                      <a:pt x="12262" y="377"/>
                    </a:lnTo>
                    <a:lnTo>
                      <a:pt x="12199" y="482"/>
                    </a:lnTo>
                    <a:lnTo>
                      <a:pt x="12011" y="608"/>
                    </a:lnTo>
                    <a:lnTo>
                      <a:pt x="11885" y="733"/>
                    </a:lnTo>
                    <a:lnTo>
                      <a:pt x="11801" y="775"/>
                    </a:lnTo>
                    <a:lnTo>
                      <a:pt x="11781" y="712"/>
                    </a:lnTo>
                    <a:lnTo>
                      <a:pt x="11822" y="587"/>
                    </a:lnTo>
                    <a:lnTo>
                      <a:pt x="11822" y="419"/>
                    </a:lnTo>
                    <a:lnTo>
                      <a:pt x="11781" y="377"/>
                    </a:lnTo>
                    <a:lnTo>
                      <a:pt x="11739" y="273"/>
                    </a:lnTo>
                    <a:lnTo>
                      <a:pt x="11592" y="189"/>
                    </a:lnTo>
                    <a:lnTo>
                      <a:pt x="11467" y="210"/>
                    </a:lnTo>
                    <a:lnTo>
                      <a:pt x="11341" y="189"/>
                    </a:lnTo>
                    <a:lnTo>
                      <a:pt x="11278" y="85"/>
                    </a:lnTo>
                    <a:lnTo>
                      <a:pt x="11153" y="64"/>
                    </a:lnTo>
                    <a:lnTo>
                      <a:pt x="10985" y="105"/>
                    </a:lnTo>
                    <a:lnTo>
                      <a:pt x="10881" y="85"/>
                    </a:lnTo>
                    <a:lnTo>
                      <a:pt x="10818" y="64"/>
                    </a:lnTo>
                    <a:lnTo>
                      <a:pt x="10734" y="1"/>
                    </a:lnTo>
                    <a:lnTo>
                      <a:pt x="10651" y="64"/>
                    </a:lnTo>
                    <a:lnTo>
                      <a:pt x="10630" y="210"/>
                    </a:lnTo>
                    <a:lnTo>
                      <a:pt x="10734" y="461"/>
                    </a:lnTo>
                    <a:lnTo>
                      <a:pt x="10651" y="670"/>
                    </a:lnTo>
                    <a:lnTo>
                      <a:pt x="10651" y="817"/>
                    </a:lnTo>
                    <a:lnTo>
                      <a:pt x="10609" y="880"/>
                    </a:lnTo>
                    <a:lnTo>
                      <a:pt x="10525" y="838"/>
                    </a:lnTo>
                    <a:lnTo>
                      <a:pt x="10400" y="880"/>
                    </a:lnTo>
                    <a:lnTo>
                      <a:pt x="10337" y="817"/>
                    </a:lnTo>
                    <a:lnTo>
                      <a:pt x="10421" y="733"/>
                    </a:lnTo>
                    <a:lnTo>
                      <a:pt x="10358" y="566"/>
                    </a:lnTo>
                    <a:lnTo>
                      <a:pt x="10421" y="461"/>
                    </a:lnTo>
                    <a:lnTo>
                      <a:pt x="10441" y="315"/>
                    </a:lnTo>
                    <a:lnTo>
                      <a:pt x="10400" y="273"/>
                    </a:lnTo>
                    <a:lnTo>
                      <a:pt x="10232" y="398"/>
                    </a:lnTo>
                    <a:lnTo>
                      <a:pt x="10232" y="461"/>
                    </a:lnTo>
                    <a:lnTo>
                      <a:pt x="10149" y="482"/>
                    </a:lnTo>
                    <a:lnTo>
                      <a:pt x="10107" y="419"/>
                    </a:lnTo>
                    <a:lnTo>
                      <a:pt x="10149" y="273"/>
                    </a:lnTo>
                    <a:lnTo>
                      <a:pt x="10107" y="210"/>
                    </a:lnTo>
                    <a:lnTo>
                      <a:pt x="10044" y="252"/>
                    </a:lnTo>
                    <a:lnTo>
                      <a:pt x="9981" y="398"/>
                    </a:lnTo>
                    <a:lnTo>
                      <a:pt x="9897" y="398"/>
                    </a:lnTo>
                    <a:lnTo>
                      <a:pt x="9877" y="357"/>
                    </a:lnTo>
                    <a:lnTo>
                      <a:pt x="9918" y="252"/>
                    </a:lnTo>
                    <a:lnTo>
                      <a:pt x="9918" y="105"/>
                    </a:lnTo>
                    <a:lnTo>
                      <a:pt x="9897" y="64"/>
                    </a:lnTo>
                    <a:lnTo>
                      <a:pt x="962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 name="Google Shape;918;p27"/>
              <p:cNvSpPr/>
              <p:nvPr/>
            </p:nvSpPr>
            <p:spPr>
              <a:xfrm>
                <a:off x="2905300" y="2401625"/>
                <a:ext cx="91575" cy="98875"/>
              </a:xfrm>
              <a:custGeom>
                <a:avLst/>
                <a:gdLst/>
                <a:ahLst/>
                <a:cxnLst/>
                <a:rect l="l" t="t" r="r" b="b"/>
                <a:pathLst>
                  <a:path w="3663" h="3955" extrusionOk="0">
                    <a:moveTo>
                      <a:pt x="2909" y="2155"/>
                    </a:moveTo>
                    <a:lnTo>
                      <a:pt x="2872" y="2165"/>
                    </a:lnTo>
                    <a:lnTo>
                      <a:pt x="2872" y="2165"/>
                    </a:lnTo>
                    <a:lnTo>
                      <a:pt x="2878" y="2166"/>
                    </a:lnTo>
                    <a:lnTo>
                      <a:pt x="2878" y="2166"/>
                    </a:lnTo>
                    <a:lnTo>
                      <a:pt x="2930" y="2155"/>
                    </a:lnTo>
                    <a:close/>
                    <a:moveTo>
                      <a:pt x="2323" y="0"/>
                    </a:moveTo>
                    <a:lnTo>
                      <a:pt x="2260" y="42"/>
                    </a:lnTo>
                    <a:lnTo>
                      <a:pt x="2219" y="84"/>
                    </a:lnTo>
                    <a:lnTo>
                      <a:pt x="2135" y="84"/>
                    </a:lnTo>
                    <a:lnTo>
                      <a:pt x="2072" y="147"/>
                    </a:lnTo>
                    <a:lnTo>
                      <a:pt x="2009" y="188"/>
                    </a:lnTo>
                    <a:lnTo>
                      <a:pt x="1905" y="188"/>
                    </a:lnTo>
                    <a:lnTo>
                      <a:pt x="1779" y="293"/>
                    </a:lnTo>
                    <a:lnTo>
                      <a:pt x="1675" y="377"/>
                    </a:lnTo>
                    <a:lnTo>
                      <a:pt x="1675" y="460"/>
                    </a:lnTo>
                    <a:lnTo>
                      <a:pt x="1612" y="460"/>
                    </a:lnTo>
                    <a:lnTo>
                      <a:pt x="1570" y="419"/>
                    </a:lnTo>
                    <a:lnTo>
                      <a:pt x="1570" y="460"/>
                    </a:lnTo>
                    <a:lnTo>
                      <a:pt x="1591" y="481"/>
                    </a:lnTo>
                    <a:lnTo>
                      <a:pt x="1591" y="523"/>
                    </a:lnTo>
                    <a:lnTo>
                      <a:pt x="1528" y="586"/>
                    </a:lnTo>
                    <a:lnTo>
                      <a:pt x="1423" y="670"/>
                    </a:lnTo>
                    <a:lnTo>
                      <a:pt x="1382" y="691"/>
                    </a:lnTo>
                    <a:lnTo>
                      <a:pt x="1402" y="711"/>
                    </a:lnTo>
                    <a:lnTo>
                      <a:pt x="1382" y="774"/>
                    </a:lnTo>
                    <a:lnTo>
                      <a:pt x="1319" y="774"/>
                    </a:lnTo>
                    <a:lnTo>
                      <a:pt x="1319" y="816"/>
                    </a:lnTo>
                    <a:lnTo>
                      <a:pt x="1382" y="837"/>
                    </a:lnTo>
                    <a:lnTo>
                      <a:pt x="1319" y="879"/>
                    </a:lnTo>
                    <a:lnTo>
                      <a:pt x="1256" y="879"/>
                    </a:lnTo>
                    <a:lnTo>
                      <a:pt x="1193" y="942"/>
                    </a:lnTo>
                    <a:lnTo>
                      <a:pt x="1193" y="1004"/>
                    </a:lnTo>
                    <a:lnTo>
                      <a:pt x="1214" y="1004"/>
                    </a:lnTo>
                    <a:lnTo>
                      <a:pt x="1256" y="1025"/>
                    </a:lnTo>
                    <a:lnTo>
                      <a:pt x="1193" y="1046"/>
                    </a:lnTo>
                    <a:lnTo>
                      <a:pt x="1151" y="1046"/>
                    </a:lnTo>
                    <a:lnTo>
                      <a:pt x="1089" y="1151"/>
                    </a:lnTo>
                    <a:lnTo>
                      <a:pt x="1068" y="1214"/>
                    </a:lnTo>
                    <a:lnTo>
                      <a:pt x="942" y="1402"/>
                    </a:lnTo>
                    <a:lnTo>
                      <a:pt x="942" y="1444"/>
                    </a:lnTo>
                    <a:lnTo>
                      <a:pt x="984" y="1507"/>
                    </a:lnTo>
                    <a:lnTo>
                      <a:pt x="984" y="1548"/>
                    </a:lnTo>
                    <a:lnTo>
                      <a:pt x="963" y="1548"/>
                    </a:lnTo>
                    <a:lnTo>
                      <a:pt x="942" y="1527"/>
                    </a:lnTo>
                    <a:lnTo>
                      <a:pt x="900" y="1527"/>
                    </a:lnTo>
                    <a:lnTo>
                      <a:pt x="796" y="1569"/>
                    </a:lnTo>
                    <a:lnTo>
                      <a:pt x="754" y="1653"/>
                    </a:lnTo>
                    <a:lnTo>
                      <a:pt x="754" y="1716"/>
                    </a:lnTo>
                    <a:lnTo>
                      <a:pt x="796" y="1716"/>
                    </a:lnTo>
                    <a:lnTo>
                      <a:pt x="858" y="1758"/>
                    </a:lnTo>
                    <a:lnTo>
                      <a:pt x="838" y="1779"/>
                    </a:lnTo>
                    <a:lnTo>
                      <a:pt x="838" y="1841"/>
                    </a:lnTo>
                    <a:lnTo>
                      <a:pt x="775" y="1883"/>
                    </a:lnTo>
                    <a:lnTo>
                      <a:pt x="649" y="1862"/>
                    </a:lnTo>
                    <a:lnTo>
                      <a:pt x="628" y="1883"/>
                    </a:lnTo>
                    <a:lnTo>
                      <a:pt x="628" y="1946"/>
                    </a:lnTo>
                    <a:lnTo>
                      <a:pt x="545" y="2030"/>
                    </a:lnTo>
                    <a:lnTo>
                      <a:pt x="482" y="2134"/>
                    </a:lnTo>
                    <a:lnTo>
                      <a:pt x="440" y="2197"/>
                    </a:lnTo>
                    <a:lnTo>
                      <a:pt x="419" y="2197"/>
                    </a:lnTo>
                    <a:lnTo>
                      <a:pt x="419" y="2134"/>
                    </a:lnTo>
                    <a:lnTo>
                      <a:pt x="377" y="2197"/>
                    </a:lnTo>
                    <a:lnTo>
                      <a:pt x="335" y="2134"/>
                    </a:lnTo>
                    <a:lnTo>
                      <a:pt x="356" y="2072"/>
                    </a:lnTo>
                    <a:lnTo>
                      <a:pt x="440" y="2030"/>
                    </a:lnTo>
                    <a:lnTo>
                      <a:pt x="461" y="1967"/>
                    </a:lnTo>
                    <a:lnTo>
                      <a:pt x="440" y="1988"/>
                    </a:lnTo>
                    <a:lnTo>
                      <a:pt x="356" y="2051"/>
                    </a:lnTo>
                    <a:lnTo>
                      <a:pt x="231" y="2134"/>
                    </a:lnTo>
                    <a:lnTo>
                      <a:pt x="168" y="2260"/>
                    </a:lnTo>
                    <a:lnTo>
                      <a:pt x="231" y="2260"/>
                    </a:lnTo>
                    <a:lnTo>
                      <a:pt x="314" y="2239"/>
                    </a:lnTo>
                    <a:lnTo>
                      <a:pt x="461" y="2197"/>
                    </a:lnTo>
                    <a:lnTo>
                      <a:pt x="586" y="2197"/>
                    </a:lnTo>
                    <a:lnTo>
                      <a:pt x="524" y="2281"/>
                    </a:lnTo>
                    <a:lnTo>
                      <a:pt x="419" y="2406"/>
                    </a:lnTo>
                    <a:lnTo>
                      <a:pt x="335" y="2511"/>
                    </a:lnTo>
                    <a:lnTo>
                      <a:pt x="210" y="2595"/>
                    </a:lnTo>
                    <a:lnTo>
                      <a:pt x="105" y="2699"/>
                    </a:lnTo>
                    <a:lnTo>
                      <a:pt x="22" y="2699"/>
                    </a:lnTo>
                    <a:lnTo>
                      <a:pt x="1" y="2762"/>
                    </a:lnTo>
                    <a:lnTo>
                      <a:pt x="22" y="2804"/>
                    </a:lnTo>
                    <a:lnTo>
                      <a:pt x="1" y="2888"/>
                    </a:lnTo>
                    <a:lnTo>
                      <a:pt x="22" y="2929"/>
                    </a:lnTo>
                    <a:lnTo>
                      <a:pt x="63" y="2929"/>
                    </a:lnTo>
                    <a:lnTo>
                      <a:pt x="168" y="2971"/>
                    </a:lnTo>
                    <a:lnTo>
                      <a:pt x="314" y="2929"/>
                    </a:lnTo>
                    <a:lnTo>
                      <a:pt x="377" y="2888"/>
                    </a:lnTo>
                    <a:lnTo>
                      <a:pt x="482" y="2888"/>
                    </a:lnTo>
                    <a:lnTo>
                      <a:pt x="566" y="2825"/>
                    </a:lnTo>
                    <a:lnTo>
                      <a:pt x="586" y="2783"/>
                    </a:lnTo>
                    <a:lnTo>
                      <a:pt x="586" y="2804"/>
                    </a:lnTo>
                    <a:lnTo>
                      <a:pt x="545" y="2888"/>
                    </a:lnTo>
                    <a:lnTo>
                      <a:pt x="670" y="2908"/>
                    </a:lnTo>
                    <a:lnTo>
                      <a:pt x="754" y="2888"/>
                    </a:lnTo>
                    <a:lnTo>
                      <a:pt x="796" y="2929"/>
                    </a:lnTo>
                    <a:lnTo>
                      <a:pt x="963" y="2929"/>
                    </a:lnTo>
                    <a:lnTo>
                      <a:pt x="1047" y="2908"/>
                    </a:lnTo>
                    <a:lnTo>
                      <a:pt x="1068" y="2971"/>
                    </a:lnTo>
                    <a:lnTo>
                      <a:pt x="1110" y="3013"/>
                    </a:lnTo>
                    <a:lnTo>
                      <a:pt x="1214" y="3013"/>
                    </a:lnTo>
                    <a:lnTo>
                      <a:pt x="1256" y="2992"/>
                    </a:lnTo>
                    <a:lnTo>
                      <a:pt x="1277" y="3013"/>
                    </a:lnTo>
                    <a:lnTo>
                      <a:pt x="1361" y="3013"/>
                    </a:lnTo>
                    <a:lnTo>
                      <a:pt x="1402" y="2992"/>
                    </a:lnTo>
                    <a:lnTo>
                      <a:pt x="1402" y="2950"/>
                    </a:lnTo>
                    <a:lnTo>
                      <a:pt x="1486" y="2950"/>
                    </a:lnTo>
                    <a:lnTo>
                      <a:pt x="1507" y="2992"/>
                    </a:lnTo>
                    <a:lnTo>
                      <a:pt x="1570" y="2992"/>
                    </a:lnTo>
                    <a:lnTo>
                      <a:pt x="1591" y="2929"/>
                    </a:lnTo>
                    <a:lnTo>
                      <a:pt x="1633" y="2929"/>
                    </a:lnTo>
                    <a:lnTo>
                      <a:pt x="1695" y="2971"/>
                    </a:lnTo>
                    <a:lnTo>
                      <a:pt x="1716" y="2908"/>
                    </a:lnTo>
                    <a:lnTo>
                      <a:pt x="1716" y="2867"/>
                    </a:lnTo>
                    <a:lnTo>
                      <a:pt x="1716" y="2783"/>
                    </a:lnTo>
                    <a:lnTo>
                      <a:pt x="1737" y="2804"/>
                    </a:lnTo>
                    <a:lnTo>
                      <a:pt x="1779" y="2762"/>
                    </a:lnTo>
                    <a:lnTo>
                      <a:pt x="1821" y="2762"/>
                    </a:lnTo>
                    <a:lnTo>
                      <a:pt x="1800" y="2783"/>
                    </a:lnTo>
                    <a:lnTo>
                      <a:pt x="1779" y="2888"/>
                    </a:lnTo>
                    <a:lnTo>
                      <a:pt x="1800" y="2908"/>
                    </a:lnTo>
                    <a:lnTo>
                      <a:pt x="1821" y="2867"/>
                    </a:lnTo>
                    <a:lnTo>
                      <a:pt x="1884" y="2783"/>
                    </a:lnTo>
                    <a:lnTo>
                      <a:pt x="1905" y="2783"/>
                    </a:lnTo>
                    <a:lnTo>
                      <a:pt x="1905" y="2867"/>
                    </a:lnTo>
                    <a:lnTo>
                      <a:pt x="1884" y="2908"/>
                    </a:lnTo>
                    <a:lnTo>
                      <a:pt x="1884" y="2971"/>
                    </a:lnTo>
                    <a:lnTo>
                      <a:pt x="1947" y="2929"/>
                    </a:lnTo>
                    <a:lnTo>
                      <a:pt x="1988" y="2929"/>
                    </a:lnTo>
                    <a:lnTo>
                      <a:pt x="1988" y="2971"/>
                    </a:lnTo>
                    <a:lnTo>
                      <a:pt x="1884" y="3034"/>
                    </a:lnTo>
                    <a:lnTo>
                      <a:pt x="1779" y="3097"/>
                    </a:lnTo>
                    <a:lnTo>
                      <a:pt x="1800" y="3118"/>
                    </a:lnTo>
                    <a:lnTo>
                      <a:pt x="1821" y="3097"/>
                    </a:lnTo>
                    <a:lnTo>
                      <a:pt x="1884" y="3097"/>
                    </a:lnTo>
                    <a:lnTo>
                      <a:pt x="1905" y="3118"/>
                    </a:lnTo>
                    <a:lnTo>
                      <a:pt x="1947" y="3118"/>
                    </a:lnTo>
                    <a:lnTo>
                      <a:pt x="1988" y="3139"/>
                    </a:lnTo>
                    <a:lnTo>
                      <a:pt x="2030" y="3118"/>
                    </a:lnTo>
                    <a:lnTo>
                      <a:pt x="2114" y="3097"/>
                    </a:lnTo>
                    <a:lnTo>
                      <a:pt x="2135" y="3013"/>
                    </a:lnTo>
                    <a:lnTo>
                      <a:pt x="2135" y="2971"/>
                    </a:lnTo>
                    <a:lnTo>
                      <a:pt x="2198" y="2992"/>
                    </a:lnTo>
                    <a:lnTo>
                      <a:pt x="2260" y="3013"/>
                    </a:lnTo>
                    <a:lnTo>
                      <a:pt x="2323" y="3076"/>
                    </a:lnTo>
                    <a:lnTo>
                      <a:pt x="2365" y="3034"/>
                    </a:lnTo>
                    <a:lnTo>
                      <a:pt x="2428" y="3013"/>
                    </a:lnTo>
                    <a:lnTo>
                      <a:pt x="2511" y="3013"/>
                    </a:lnTo>
                    <a:lnTo>
                      <a:pt x="2449" y="3076"/>
                    </a:lnTo>
                    <a:lnTo>
                      <a:pt x="2449" y="3097"/>
                    </a:lnTo>
                    <a:lnTo>
                      <a:pt x="2344" y="3139"/>
                    </a:lnTo>
                    <a:lnTo>
                      <a:pt x="2239" y="3139"/>
                    </a:lnTo>
                    <a:lnTo>
                      <a:pt x="2198" y="3201"/>
                    </a:lnTo>
                    <a:lnTo>
                      <a:pt x="2198" y="3243"/>
                    </a:lnTo>
                    <a:lnTo>
                      <a:pt x="2156" y="3285"/>
                    </a:lnTo>
                    <a:lnTo>
                      <a:pt x="2135" y="3327"/>
                    </a:lnTo>
                    <a:lnTo>
                      <a:pt x="2051" y="3327"/>
                    </a:lnTo>
                    <a:lnTo>
                      <a:pt x="2009" y="3348"/>
                    </a:lnTo>
                    <a:lnTo>
                      <a:pt x="1988" y="3411"/>
                    </a:lnTo>
                    <a:lnTo>
                      <a:pt x="1926" y="3432"/>
                    </a:lnTo>
                    <a:lnTo>
                      <a:pt x="1821" y="3452"/>
                    </a:lnTo>
                    <a:lnTo>
                      <a:pt x="1737" y="3515"/>
                    </a:lnTo>
                    <a:lnTo>
                      <a:pt x="1716" y="3557"/>
                    </a:lnTo>
                    <a:lnTo>
                      <a:pt x="1737" y="3599"/>
                    </a:lnTo>
                    <a:lnTo>
                      <a:pt x="1779" y="3620"/>
                    </a:lnTo>
                    <a:lnTo>
                      <a:pt x="1842" y="3620"/>
                    </a:lnTo>
                    <a:lnTo>
                      <a:pt x="1884" y="3557"/>
                    </a:lnTo>
                    <a:lnTo>
                      <a:pt x="1905" y="3536"/>
                    </a:lnTo>
                    <a:lnTo>
                      <a:pt x="1947" y="3536"/>
                    </a:lnTo>
                    <a:lnTo>
                      <a:pt x="1947" y="3599"/>
                    </a:lnTo>
                    <a:lnTo>
                      <a:pt x="1988" y="3620"/>
                    </a:lnTo>
                    <a:lnTo>
                      <a:pt x="2051" y="3599"/>
                    </a:lnTo>
                    <a:lnTo>
                      <a:pt x="2114" y="3536"/>
                    </a:lnTo>
                    <a:lnTo>
                      <a:pt x="2135" y="3494"/>
                    </a:lnTo>
                    <a:lnTo>
                      <a:pt x="2156" y="3494"/>
                    </a:lnTo>
                    <a:lnTo>
                      <a:pt x="2198" y="3432"/>
                    </a:lnTo>
                    <a:lnTo>
                      <a:pt x="2219" y="3348"/>
                    </a:lnTo>
                    <a:lnTo>
                      <a:pt x="2260" y="3327"/>
                    </a:lnTo>
                    <a:lnTo>
                      <a:pt x="2365" y="3222"/>
                    </a:lnTo>
                    <a:lnTo>
                      <a:pt x="2428" y="3201"/>
                    </a:lnTo>
                    <a:lnTo>
                      <a:pt x="2470" y="3222"/>
                    </a:lnTo>
                    <a:lnTo>
                      <a:pt x="2553" y="3222"/>
                    </a:lnTo>
                    <a:lnTo>
                      <a:pt x="2511" y="3285"/>
                    </a:lnTo>
                    <a:lnTo>
                      <a:pt x="2553" y="3285"/>
                    </a:lnTo>
                    <a:lnTo>
                      <a:pt x="2616" y="3243"/>
                    </a:lnTo>
                    <a:lnTo>
                      <a:pt x="2658" y="3118"/>
                    </a:lnTo>
                    <a:lnTo>
                      <a:pt x="2721" y="3013"/>
                    </a:lnTo>
                    <a:lnTo>
                      <a:pt x="2721" y="2908"/>
                    </a:lnTo>
                    <a:lnTo>
                      <a:pt x="2742" y="2888"/>
                    </a:lnTo>
                    <a:lnTo>
                      <a:pt x="2763" y="2888"/>
                    </a:lnTo>
                    <a:lnTo>
                      <a:pt x="2825" y="2929"/>
                    </a:lnTo>
                    <a:lnTo>
                      <a:pt x="2846" y="2929"/>
                    </a:lnTo>
                    <a:lnTo>
                      <a:pt x="2888" y="2971"/>
                    </a:lnTo>
                    <a:lnTo>
                      <a:pt x="2888" y="3076"/>
                    </a:lnTo>
                    <a:lnTo>
                      <a:pt x="2867" y="3139"/>
                    </a:lnTo>
                    <a:lnTo>
                      <a:pt x="2846" y="3222"/>
                    </a:lnTo>
                    <a:lnTo>
                      <a:pt x="2867" y="3285"/>
                    </a:lnTo>
                    <a:lnTo>
                      <a:pt x="2846" y="3327"/>
                    </a:lnTo>
                    <a:lnTo>
                      <a:pt x="2763" y="3411"/>
                    </a:lnTo>
                    <a:lnTo>
                      <a:pt x="2721" y="3557"/>
                    </a:lnTo>
                    <a:lnTo>
                      <a:pt x="2721" y="3641"/>
                    </a:lnTo>
                    <a:lnTo>
                      <a:pt x="2679" y="3662"/>
                    </a:lnTo>
                    <a:lnTo>
                      <a:pt x="2679" y="3745"/>
                    </a:lnTo>
                    <a:lnTo>
                      <a:pt x="2742" y="3766"/>
                    </a:lnTo>
                    <a:lnTo>
                      <a:pt x="2825" y="3724"/>
                    </a:lnTo>
                    <a:lnTo>
                      <a:pt x="2888" y="3557"/>
                    </a:lnTo>
                    <a:lnTo>
                      <a:pt x="2951" y="3557"/>
                    </a:lnTo>
                    <a:lnTo>
                      <a:pt x="3035" y="3452"/>
                    </a:lnTo>
                    <a:lnTo>
                      <a:pt x="3076" y="3411"/>
                    </a:lnTo>
                    <a:lnTo>
                      <a:pt x="3097" y="3432"/>
                    </a:lnTo>
                    <a:lnTo>
                      <a:pt x="3202" y="3432"/>
                    </a:lnTo>
                    <a:lnTo>
                      <a:pt x="3202" y="3494"/>
                    </a:lnTo>
                    <a:lnTo>
                      <a:pt x="3139" y="3515"/>
                    </a:lnTo>
                    <a:lnTo>
                      <a:pt x="3035" y="3620"/>
                    </a:lnTo>
                    <a:lnTo>
                      <a:pt x="3035" y="3704"/>
                    </a:lnTo>
                    <a:lnTo>
                      <a:pt x="2993" y="3766"/>
                    </a:lnTo>
                    <a:lnTo>
                      <a:pt x="3035" y="3808"/>
                    </a:lnTo>
                    <a:lnTo>
                      <a:pt x="3035" y="3913"/>
                    </a:lnTo>
                    <a:lnTo>
                      <a:pt x="3076" y="3955"/>
                    </a:lnTo>
                    <a:lnTo>
                      <a:pt x="3097" y="3871"/>
                    </a:lnTo>
                    <a:lnTo>
                      <a:pt x="3160" y="3829"/>
                    </a:lnTo>
                    <a:lnTo>
                      <a:pt x="3202" y="3829"/>
                    </a:lnTo>
                    <a:lnTo>
                      <a:pt x="3265" y="3913"/>
                    </a:lnTo>
                    <a:lnTo>
                      <a:pt x="3307" y="3934"/>
                    </a:lnTo>
                    <a:lnTo>
                      <a:pt x="3390" y="3871"/>
                    </a:lnTo>
                    <a:lnTo>
                      <a:pt x="3390" y="3829"/>
                    </a:lnTo>
                    <a:lnTo>
                      <a:pt x="3411" y="3829"/>
                    </a:lnTo>
                    <a:lnTo>
                      <a:pt x="3453" y="3766"/>
                    </a:lnTo>
                    <a:lnTo>
                      <a:pt x="3453" y="3704"/>
                    </a:lnTo>
                    <a:lnTo>
                      <a:pt x="3474" y="3704"/>
                    </a:lnTo>
                    <a:lnTo>
                      <a:pt x="3495" y="3641"/>
                    </a:lnTo>
                    <a:lnTo>
                      <a:pt x="3474" y="3599"/>
                    </a:lnTo>
                    <a:lnTo>
                      <a:pt x="3495" y="3494"/>
                    </a:lnTo>
                    <a:lnTo>
                      <a:pt x="3599" y="3348"/>
                    </a:lnTo>
                    <a:lnTo>
                      <a:pt x="3662" y="3243"/>
                    </a:lnTo>
                    <a:lnTo>
                      <a:pt x="3662" y="3097"/>
                    </a:lnTo>
                    <a:lnTo>
                      <a:pt x="3662" y="3034"/>
                    </a:lnTo>
                    <a:lnTo>
                      <a:pt x="3620" y="3034"/>
                    </a:lnTo>
                    <a:lnTo>
                      <a:pt x="3620" y="3097"/>
                    </a:lnTo>
                    <a:lnTo>
                      <a:pt x="3579" y="3180"/>
                    </a:lnTo>
                    <a:lnTo>
                      <a:pt x="3495" y="3222"/>
                    </a:lnTo>
                    <a:lnTo>
                      <a:pt x="3411" y="3306"/>
                    </a:lnTo>
                    <a:lnTo>
                      <a:pt x="3369" y="3327"/>
                    </a:lnTo>
                    <a:lnTo>
                      <a:pt x="3348" y="3243"/>
                    </a:lnTo>
                    <a:lnTo>
                      <a:pt x="3369" y="3180"/>
                    </a:lnTo>
                    <a:lnTo>
                      <a:pt x="3369" y="3097"/>
                    </a:lnTo>
                    <a:lnTo>
                      <a:pt x="3474" y="3013"/>
                    </a:lnTo>
                    <a:lnTo>
                      <a:pt x="3495" y="2971"/>
                    </a:lnTo>
                    <a:lnTo>
                      <a:pt x="3579" y="2888"/>
                    </a:lnTo>
                    <a:lnTo>
                      <a:pt x="3599" y="2888"/>
                    </a:lnTo>
                    <a:lnTo>
                      <a:pt x="3662" y="2867"/>
                    </a:lnTo>
                    <a:lnTo>
                      <a:pt x="3620" y="2804"/>
                    </a:lnTo>
                    <a:lnTo>
                      <a:pt x="3579" y="2867"/>
                    </a:lnTo>
                    <a:lnTo>
                      <a:pt x="3516" y="2867"/>
                    </a:lnTo>
                    <a:lnTo>
                      <a:pt x="3453" y="2888"/>
                    </a:lnTo>
                    <a:lnTo>
                      <a:pt x="3390" y="2888"/>
                    </a:lnTo>
                    <a:lnTo>
                      <a:pt x="3307" y="2929"/>
                    </a:lnTo>
                    <a:lnTo>
                      <a:pt x="3286" y="2992"/>
                    </a:lnTo>
                    <a:lnTo>
                      <a:pt x="3181" y="3076"/>
                    </a:lnTo>
                    <a:lnTo>
                      <a:pt x="3181" y="3118"/>
                    </a:lnTo>
                    <a:lnTo>
                      <a:pt x="3139" y="3180"/>
                    </a:lnTo>
                    <a:lnTo>
                      <a:pt x="3055" y="3097"/>
                    </a:lnTo>
                    <a:lnTo>
                      <a:pt x="3055" y="3034"/>
                    </a:lnTo>
                    <a:lnTo>
                      <a:pt x="3035" y="2971"/>
                    </a:lnTo>
                    <a:lnTo>
                      <a:pt x="3035" y="2888"/>
                    </a:lnTo>
                    <a:lnTo>
                      <a:pt x="3076" y="2929"/>
                    </a:lnTo>
                    <a:lnTo>
                      <a:pt x="3097" y="2929"/>
                    </a:lnTo>
                    <a:lnTo>
                      <a:pt x="3181" y="2825"/>
                    </a:lnTo>
                    <a:lnTo>
                      <a:pt x="3139" y="2825"/>
                    </a:lnTo>
                    <a:lnTo>
                      <a:pt x="3055" y="2804"/>
                    </a:lnTo>
                    <a:lnTo>
                      <a:pt x="3181" y="2804"/>
                    </a:lnTo>
                    <a:lnTo>
                      <a:pt x="3076" y="2783"/>
                    </a:lnTo>
                    <a:lnTo>
                      <a:pt x="3035" y="2720"/>
                    </a:lnTo>
                    <a:lnTo>
                      <a:pt x="3035" y="2678"/>
                    </a:lnTo>
                    <a:lnTo>
                      <a:pt x="3055" y="2657"/>
                    </a:lnTo>
                    <a:lnTo>
                      <a:pt x="3160" y="2657"/>
                    </a:lnTo>
                    <a:lnTo>
                      <a:pt x="3181" y="2616"/>
                    </a:lnTo>
                    <a:lnTo>
                      <a:pt x="3265" y="2553"/>
                    </a:lnTo>
                    <a:lnTo>
                      <a:pt x="3286" y="2448"/>
                    </a:lnTo>
                    <a:lnTo>
                      <a:pt x="3369" y="2448"/>
                    </a:lnTo>
                    <a:lnTo>
                      <a:pt x="3390" y="2469"/>
                    </a:lnTo>
                    <a:lnTo>
                      <a:pt x="3495" y="2406"/>
                    </a:lnTo>
                    <a:lnTo>
                      <a:pt x="3516" y="2344"/>
                    </a:lnTo>
                    <a:lnTo>
                      <a:pt x="3516" y="2260"/>
                    </a:lnTo>
                    <a:lnTo>
                      <a:pt x="3495" y="2197"/>
                    </a:lnTo>
                    <a:lnTo>
                      <a:pt x="3411" y="2281"/>
                    </a:lnTo>
                    <a:lnTo>
                      <a:pt x="3369" y="2302"/>
                    </a:lnTo>
                    <a:lnTo>
                      <a:pt x="3348" y="2281"/>
                    </a:lnTo>
                    <a:lnTo>
                      <a:pt x="3286" y="2281"/>
                    </a:lnTo>
                    <a:lnTo>
                      <a:pt x="3286" y="2344"/>
                    </a:lnTo>
                    <a:lnTo>
                      <a:pt x="3286" y="2406"/>
                    </a:lnTo>
                    <a:lnTo>
                      <a:pt x="3244" y="2448"/>
                    </a:lnTo>
                    <a:lnTo>
                      <a:pt x="3181" y="2448"/>
                    </a:lnTo>
                    <a:lnTo>
                      <a:pt x="3097" y="2490"/>
                    </a:lnTo>
                    <a:lnTo>
                      <a:pt x="3055" y="2511"/>
                    </a:lnTo>
                    <a:lnTo>
                      <a:pt x="3055" y="2574"/>
                    </a:lnTo>
                    <a:lnTo>
                      <a:pt x="2993" y="2595"/>
                    </a:lnTo>
                    <a:lnTo>
                      <a:pt x="3035" y="2553"/>
                    </a:lnTo>
                    <a:lnTo>
                      <a:pt x="3035" y="2469"/>
                    </a:lnTo>
                    <a:lnTo>
                      <a:pt x="2993" y="2490"/>
                    </a:lnTo>
                    <a:lnTo>
                      <a:pt x="2951" y="2490"/>
                    </a:lnTo>
                    <a:lnTo>
                      <a:pt x="2993" y="2469"/>
                    </a:lnTo>
                    <a:lnTo>
                      <a:pt x="3055" y="2406"/>
                    </a:lnTo>
                    <a:lnTo>
                      <a:pt x="3076" y="2385"/>
                    </a:lnTo>
                    <a:lnTo>
                      <a:pt x="3035" y="2364"/>
                    </a:lnTo>
                    <a:lnTo>
                      <a:pt x="3076" y="2302"/>
                    </a:lnTo>
                    <a:lnTo>
                      <a:pt x="3097" y="2239"/>
                    </a:lnTo>
                    <a:lnTo>
                      <a:pt x="3055" y="2197"/>
                    </a:lnTo>
                    <a:lnTo>
                      <a:pt x="2993" y="2260"/>
                    </a:lnTo>
                    <a:lnTo>
                      <a:pt x="3035" y="2197"/>
                    </a:lnTo>
                    <a:lnTo>
                      <a:pt x="3035" y="2155"/>
                    </a:lnTo>
                    <a:lnTo>
                      <a:pt x="2993" y="2155"/>
                    </a:lnTo>
                    <a:lnTo>
                      <a:pt x="2930" y="2176"/>
                    </a:lnTo>
                    <a:lnTo>
                      <a:pt x="2878" y="2166"/>
                    </a:lnTo>
                    <a:lnTo>
                      <a:pt x="2878" y="2166"/>
                    </a:lnTo>
                    <a:lnTo>
                      <a:pt x="2825" y="2176"/>
                    </a:lnTo>
                    <a:lnTo>
                      <a:pt x="2872" y="2165"/>
                    </a:lnTo>
                    <a:lnTo>
                      <a:pt x="2872" y="2165"/>
                    </a:lnTo>
                    <a:lnTo>
                      <a:pt x="2825" y="2155"/>
                    </a:lnTo>
                    <a:lnTo>
                      <a:pt x="2909" y="2155"/>
                    </a:lnTo>
                    <a:lnTo>
                      <a:pt x="2993" y="2113"/>
                    </a:lnTo>
                    <a:lnTo>
                      <a:pt x="3035" y="2072"/>
                    </a:lnTo>
                    <a:lnTo>
                      <a:pt x="3076" y="2072"/>
                    </a:lnTo>
                    <a:lnTo>
                      <a:pt x="3139" y="2051"/>
                    </a:lnTo>
                    <a:lnTo>
                      <a:pt x="3139" y="1967"/>
                    </a:lnTo>
                    <a:lnTo>
                      <a:pt x="3181" y="1904"/>
                    </a:lnTo>
                    <a:lnTo>
                      <a:pt x="3181" y="1862"/>
                    </a:lnTo>
                    <a:lnTo>
                      <a:pt x="3097" y="1800"/>
                    </a:lnTo>
                    <a:lnTo>
                      <a:pt x="2993" y="1716"/>
                    </a:lnTo>
                    <a:lnTo>
                      <a:pt x="2888" y="1716"/>
                    </a:lnTo>
                    <a:lnTo>
                      <a:pt x="2783" y="1737"/>
                    </a:lnTo>
                    <a:lnTo>
                      <a:pt x="2742" y="1737"/>
                    </a:lnTo>
                    <a:lnTo>
                      <a:pt x="2742" y="1779"/>
                    </a:lnTo>
                    <a:lnTo>
                      <a:pt x="2679" y="1862"/>
                    </a:lnTo>
                    <a:lnTo>
                      <a:pt x="2658" y="1946"/>
                    </a:lnTo>
                    <a:lnTo>
                      <a:pt x="2679" y="1841"/>
                    </a:lnTo>
                    <a:lnTo>
                      <a:pt x="2658" y="1820"/>
                    </a:lnTo>
                    <a:lnTo>
                      <a:pt x="2679" y="1758"/>
                    </a:lnTo>
                    <a:lnTo>
                      <a:pt x="2742" y="1674"/>
                    </a:lnTo>
                    <a:lnTo>
                      <a:pt x="2721" y="1674"/>
                    </a:lnTo>
                    <a:lnTo>
                      <a:pt x="2637" y="1737"/>
                    </a:lnTo>
                    <a:lnTo>
                      <a:pt x="2574" y="1779"/>
                    </a:lnTo>
                    <a:lnTo>
                      <a:pt x="2553" y="1862"/>
                    </a:lnTo>
                    <a:lnTo>
                      <a:pt x="2532" y="1841"/>
                    </a:lnTo>
                    <a:lnTo>
                      <a:pt x="2491" y="1862"/>
                    </a:lnTo>
                    <a:lnTo>
                      <a:pt x="2449" y="1883"/>
                    </a:lnTo>
                    <a:lnTo>
                      <a:pt x="2428" y="1862"/>
                    </a:lnTo>
                    <a:lnTo>
                      <a:pt x="2344" y="1925"/>
                    </a:lnTo>
                    <a:lnTo>
                      <a:pt x="2323" y="2030"/>
                    </a:lnTo>
                    <a:lnTo>
                      <a:pt x="2239" y="2072"/>
                    </a:lnTo>
                    <a:lnTo>
                      <a:pt x="2239" y="2072"/>
                    </a:lnTo>
                    <a:lnTo>
                      <a:pt x="2281" y="2030"/>
                    </a:lnTo>
                    <a:lnTo>
                      <a:pt x="2323" y="1883"/>
                    </a:lnTo>
                    <a:lnTo>
                      <a:pt x="2365" y="1779"/>
                    </a:lnTo>
                    <a:lnTo>
                      <a:pt x="2344" y="1758"/>
                    </a:lnTo>
                    <a:lnTo>
                      <a:pt x="2281" y="1779"/>
                    </a:lnTo>
                    <a:lnTo>
                      <a:pt x="2260" y="1841"/>
                    </a:lnTo>
                    <a:lnTo>
                      <a:pt x="2219" y="1883"/>
                    </a:lnTo>
                    <a:lnTo>
                      <a:pt x="2177" y="1841"/>
                    </a:lnTo>
                    <a:lnTo>
                      <a:pt x="2239" y="1779"/>
                    </a:lnTo>
                    <a:lnTo>
                      <a:pt x="2260" y="1737"/>
                    </a:lnTo>
                    <a:lnTo>
                      <a:pt x="2260" y="1716"/>
                    </a:lnTo>
                    <a:lnTo>
                      <a:pt x="2177" y="1737"/>
                    </a:lnTo>
                    <a:lnTo>
                      <a:pt x="2072" y="1820"/>
                    </a:lnTo>
                    <a:lnTo>
                      <a:pt x="2030" y="1820"/>
                    </a:lnTo>
                    <a:lnTo>
                      <a:pt x="2009" y="1737"/>
                    </a:lnTo>
                    <a:lnTo>
                      <a:pt x="1967" y="1737"/>
                    </a:lnTo>
                    <a:lnTo>
                      <a:pt x="1905" y="1820"/>
                    </a:lnTo>
                    <a:lnTo>
                      <a:pt x="1842" y="1820"/>
                    </a:lnTo>
                    <a:lnTo>
                      <a:pt x="1842" y="1779"/>
                    </a:lnTo>
                    <a:lnTo>
                      <a:pt x="1947" y="1737"/>
                    </a:lnTo>
                    <a:lnTo>
                      <a:pt x="2009" y="1632"/>
                    </a:lnTo>
                    <a:lnTo>
                      <a:pt x="2030" y="1548"/>
                    </a:lnTo>
                    <a:lnTo>
                      <a:pt x="1947" y="1548"/>
                    </a:lnTo>
                    <a:lnTo>
                      <a:pt x="1863" y="1611"/>
                    </a:lnTo>
                    <a:lnTo>
                      <a:pt x="1863" y="1611"/>
                    </a:lnTo>
                    <a:lnTo>
                      <a:pt x="1926" y="1527"/>
                    </a:lnTo>
                    <a:lnTo>
                      <a:pt x="2009" y="1444"/>
                    </a:lnTo>
                    <a:lnTo>
                      <a:pt x="2114" y="1444"/>
                    </a:lnTo>
                    <a:lnTo>
                      <a:pt x="2156" y="1423"/>
                    </a:lnTo>
                    <a:lnTo>
                      <a:pt x="2239" y="1381"/>
                    </a:lnTo>
                    <a:lnTo>
                      <a:pt x="2281" y="1339"/>
                    </a:lnTo>
                    <a:lnTo>
                      <a:pt x="2281" y="1276"/>
                    </a:lnTo>
                    <a:lnTo>
                      <a:pt x="2260" y="1318"/>
                    </a:lnTo>
                    <a:lnTo>
                      <a:pt x="2156" y="1339"/>
                    </a:lnTo>
                    <a:lnTo>
                      <a:pt x="2114" y="1318"/>
                    </a:lnTo>
                    <a:lnTo>
                      <a:pt x="2030" y="1235"/>
                    </a:lnTo>
                    <a:lnTo>
                      <a:pt x="1967" y="1235"/>
                    </a:lnTo>
                    <a:lnTo>
                      <a:pt x="1926" y="1255"/>
                    </a:lnTo>
                    <a:lnTo>
                      <a:pt x="1967" y="1151"/>
                    </a:lnTo>
                    <a:lnTo>
                      <a:pt x="2009" y="1130"/>
                    </a:lnTo>
                    <a:lnTo>
                      <a:pt x="2009" y="1109"/>
                    </a:lnTo>
                    <a:lnTo>
                      <a:pt x="1947" y="1130"/>
                    </a:lnTo>
                    <a:lnTo>
                      <a:pt x="1863" y="1193"/>
                    </a:lnTo>
                    <a:lnTo>
                      <a:pt x="1821" y="1255"/>
                    </a:lnTo>
                    <a:lnTo>
                      <a:pt x="1737" y="1339"/>
                    </a:lnTo>
                    <a:lnTo>
                      <a:pt x="1695" y="1360"/>
                    </a:lnTo>
                    <a:lnTo>
                      <a:pt x="1654" y="1423"/>
                    </a:lnTo>
                    <a:lnTo>
                      <a:pt x="1591" y="1465"/>
                    </a:lnTo>
                    <a:lnTo>
                      <a:pt x="1528" y="1548"/>
                    </a:lnTo>
                    <a:lnTo>
                      <a:pt x="1528" y="1444"/>
                    </a:lnTo>
                    <a:lnTo>
                      <a:pt x="1549" y="1360"/>
                    </a:lnTo>
                    <a:lnTo>
                      <a:pt x="1612" y="1297"/>
                    </a:lnTo>
                    <a:lnTo>
                      <a:pt x="1612" y="1235"/>
                    </a:lnTo>
                    <a:lnTo>
                      <a:pt x="1654" y="1130"/>
                    </a:lnTo>
                    <a:lnTo>
                      <a:pt x="1737" y="1046"/>
                    </a:lnTo>
                    <a:lnTo>
                      <a:pt x="1737" y="1004"/>
                    </a:lnTo>
                    <a:lnTo>
                      <a:pt x="1800" y="942"/>
                    </a:lnTo>
                    <a:lnTo>
                      <a:pt x="1821" y="921"/>
                    </a:lnTo>
                    <a:lnTo>
                      <a:pt x="1863" y="816"/>
                    </a:lnTo>
                    <a:lnTo>
                      <a:pt x="1947" y="774"/>
                    </a:lnTo>
                    <a:lnTo>
                      <a:pt x="2009" y="711"/>
                    </a:lnTo>
                    <a:lnTo>
                      <a:pt x="2051" y="691"/>
                    </a:lnTo>
                    <a:lnTo>
                      <a:pt x="2072" y="670"/>
                    </a:lnTo>
                    <a:lnTo>
                      <a:pt x="2072" y="607"/>
                    </a:lnTo>
                    <a:lnTo>
                      <a:pt x="2114" y="565"/>
                    </a:lnTo>
                    <a:lnTo>
                      <a:pt x="2135" y="481"/>
                    </a:lnTo>
                    <a:lnTo>
                      <a:pt x="2135" y="523"/>
                    </a:lnTo>
                    <a:lnTo>
                      <a:pt x="2114" y="586"/>
                    </a:lnTo>
                    <a:lnTo>
                      <a:pt x="2135" y="628"/>
                    </a:lnTo>
                    <a:lnTo>
                      <a:pt x="2219" y="523"/>
                    </a:lnTo>
                    <a:lnTo>
                      <a:pt x="2323" y="419"/>
                    </a:lnTo>
                    <a:lnTo>
                      <a:pt x="2344" y="377"/>
                    </a:lnTo>
                    <a:lnTo>
                      <a:pt x="2323" y="314"/>
                    </a:lnTo>
                    <a:lnTo>
                      <a:pt x="2260" y="314"/>
                    </a:lnTo>
                    <a:lnTo>
                      <a:pt x="2219" y="377"/>
                    </a:lnTo>
                    <a:lnTo>
                      <a:pt x="2177" y="293"/>
                    </a:lnTo>
                    <a:lnTo>
                      <a:pt x="2156" y="272"/>
                    </a:lnTo>
                    <a:lnTo>
                      <a:pt x="2177" y="209"/>
                    </a:lnTo>
                    <a:lnTo>
                      <a:pt x="2239" y="188"/>
                    </a:lnTo>
                    <a:lnTo>
                      <a:pt x="2323" y="209"/>
                    </a:lnTo>
                    <a:lnTo>
                      <a:pt x="2386" y="272"/>
                    </a:lnTo>
                    <a:lnTo>
                      <a:pt x="2449" y="251"/>
                    </a:lnTo>
                    <a:lnTo>
                      <a:pt x="2491" y="188"/>
                    </a:lnTo>
                    <a:lnTo>
                      <a:pt x="2491" y="42"/>
                    </a:lnTo>
                    <a:lnTo>
                      <a:pt x="2428" y="42"/>
                    </a:lnTo>
                    <a:lnTo>
                      <a:pt x="2365" y="63"/>
                    </a:lnTo>
                    <a:lnTo>
                      <a:pt x="2365" y="105"/>
                    </a:lnTo>
                    <a:lnTo>
                      <a:pt x="2323" y="105"/>
                    </a:lnTo>
                    <a:lnTo>
                      <a:pt x="2323" y="63"/>
                    </a:lnTo>
                    <a:lnTo>
                      <a:pt x="232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 name="Google Shape;919;p27"/>
              <p:cNvSpPr/>
              <p:nvPr/>
            </p:nvSpPr>
            <p:spPr>
              <a:xfrm>
                <a:off x="1922950" y="1659350"/>
                <a:ext cx="1050900" cy="913875"/>
              </a:xfrm>
              <a:custGeom>
                <a:avLst/>
                <a:gdLst/>
                <a:ahLst/>
                <a:cxnLst/>
                <a:rect l="l" t="t" r="r" b="b"/>
                <a:pathLst>
                  <a:path w="42036" h="36555" extrusionOk="0">
                    <a:moveTo>
                      <a:pt x="4310" y="26929"/>
                    </a:moveTo>
                    <a:lnTo>
                      <a:pt x="4310" y="27055"/>
                    </a:lnTo>
                    <a:lnTo>
                      <a:pt x="4268" y="27159"/>
                    </a:lnTo>
                    <a:lnTo>
                      <a:pt x="4101" y="27264"/>
                    </a:lnTo>
                    <a:lnTo>
                      <a:pt x="4076" y="27268"/>
                    </a:lnTo>
                    <a:lnTo>
                      <a:pt x="4076" y="27268"/>
                    </a:lnTo>
                    <a:lnTo>
                      <a:pt x="4101" y="27243"/>
                    </a:lnTo>
                    <a:lnTo>
                      <a:pt x="4185" y="27117"/>
                    </a:lnTo>
                    <a:lnTo>
                      <a:pt x="4289" y="27034"/>
                    </a:lnTo>
                    <a:lnTo>
                      <a:pt x="4310" y="26929"/>
                    </a:lnTo>
                    <a:close/>
                    <a:moveTo>
                      <a:pt x="40508" y="27473"/>
                    </a:moveTo>
                    <a:lnTo>
                      <a:pt x="40299" y="27557"/>
                    </a:lnTo>
                    <a:lnTo>
                      <a:pt x="40090" y="27599"/>
                    </a:lnTo>
                    <a:lnTo>
                      <a:pt x="40132" y="27536"/>
                    </a:lnTo>
                    <a:lnTo>
                      <a:pt x="40404" y="27473"/>
                    </a:lnTo>
                    <a:close/>
                    <a:moveTo>
                      <a:pt x="19459" y="0"/>
                    </a:moveTo>
                    <a:lnTo>
                      <a:pt x="19187" y="105"/>
                    </a:lnTo>
                    <a:lnTo>
                      <a:pt x="18810" y="105"/>
                    </a:lnTo>
                    <a:lnTo>
                      <a:pt x="18727" y="63"/>
                    </a:lnTo>
                    <a:lnTo>
                      <a:pt x="18392" y="84"/>
                    </a:lnTo>
                    <a:lnTo>
                      <a:pt x="18308" y="63"/>
                    </a:lnTo>
                    <a:lnTo>
                      <a:pt x="18120" y="105"/>
                    </a:lnTo>
                    <a:lnTo>
                      <a:pt x="18078" y="210"/>
                    </a:lnTo>
                    <a:lnTo>
                      <a:pt x="18120" y="272"/>
                    </a:lnTo>
                    <a:lnTo>
                      <a:pt x="18078" y="377"/>
                    </a:lnTo>
                    <a:lnTo>
                      <a:pt x="18078" y="524"/>
                    </a:lnTo>
                    <a:lnTo>
                      <a:pt x="18036" y="775"/>
                    </a:lnTo>
                    <a:lnTo>
                      <a:pt x="18120" y="879"/>
                    </a:lnTo>
                    <a:lnTo>
                      <a:pt x="18036" y="942"/>
                    </a:lnTo>
                    <a:lnTo>
                      <a:pt x="17911" y="942"/>
                    </a:lnTo>
                    <a:lnTo>
                      <a:pt x="17764" y="1109"/>
                    </a:lnTo>
                    <a:lnTo>
                      <a:pt x="17701" y="1214"/>
                    </a:lnTo>
                    <a:lnTo>
                      <a:pt x="17471" y="1298"/>
                    </a:lnTo>
                    <a:lnTo>
                      <a:pt x="17367" y="1444"/>
                    </a:lnTo>
                    <a:lnTo>
                      <a:pt x="17095" y="1633"/>
                    </a:lnTo>
                    <a:lnTo>
                      <a:pt x="16990" y="1674"/>
                    </a:lnTo>
                    <a:lnTo>
                      <a:pt x="16990" y="1758"/>
                    </a:lnTo>
                    <a:lnTo>
                      <a:pt x="17074" y="1925"/>
                    </a:lnTo>
                    <a:lnTo>
                      <a:pt x="17074" y="2072"/>
                    </a:lnTo>
                    <a:lnTo>
                      <a:pt x="16760" y="2030"/>
                    </a:lnTo>
                    <a:lnTo>
                      <a:pt x="16739" y="1946"/>
                    </a:lnTo>
                    <a:lnTo>
                      <a:pt x="16718" y="2135"/>
                    </a:lnTo>
                    <a:lnTo>
                      <a:pt x="16613" y="2281"/>
                    </a:lnTo>
                    <a:lnTo>
                      <a:pt x="16530" y="2302"/>
                    </a:lnTo>
                    <a:lnTo>
                      <a:pt x="16509" y="2365"/>
                    </a:lnTo>
                    <a:lnTo>
                      <a:pt x="16300" y="2407"/>
                    </a:lnTo>
                    <a:lnTo>
                      <a:pt x="16237" y="2574"/>
                    </a:lnTo>
                    <a:lnTo>
                      <a:pt x="16132" y="2595"/>
                    </a:lnTo>
                    <a:lnTo>
                      <a:pt x="16028" y="2700"/>
                    </a:lnTo>
                    <a:lnTo>
                      <a:pt x="15944" y="2700"/>
                    </a:lnTo>
                    <a:lnTo>
                      <a:pt x="15923" y="2804"/>
                    </a:lnTo>
                    <a:lnTo>
                      <a:pt x="15776" y="2888"/>
                    </a:lnTo>
                    <a:lnTo>
                      <a:pt x="15672" y="2993"/>
                    </a:lnTo>
                    <a:lnTo>
                      <a:pt x="15588" y="2972"/>
                    </a:lnTo>
                    <a:lnTo>
                      <a:pt x="15588" y="3076"/>
                    </a:lnTo>
                    <a:lnTo>
                      <a:pt x="15776" y="3139"/>
                    </a:lnTo>
                    <a:lnTo>
                      <a:pt x="15986" y="3139"/>
                    </a:lnTo>
                    <a:lnTo>
                      <a:pt x="15986" y="3244"/>
                    </a:lnTo>
                    <a:lnTo>
                      <a:pt x="15839" y="3202"/>
                    </a:lnTo>
                    <a:lnTo>
                      <a:pt x="15944" y="3516"/>
                    </a:lnTo>
                    <a:lnTo>
                      <a:pt x="16028" y="3599"/>
                    </a:lnTo>
                    <a:lnTo>
                      <a:pt x="16007" y="3725"/>
                    </a:lnTo>
                    <a:lnTo>
                      <a:pt x="15944" y="3871"/>
                    </a:lnTo>
                    <a:lnTo>
                      <a:pt x="16007" y="4018"/>
                    </a:lnTo>
                    <a:lnTo>
                      <a:pt x="15902" y="4185"/>
                    </a:lnTo>
                    <a:lnTo>
                      <a:pt x="15902" y="4394"/>
                    </a:lnTo>
                    <a:lnTo>
                      <a:pt x="15902" y="4457"/>
                    </a:lnTo>
                    <a:lnTo>
                      <a:pt x="15986" y="4457"/>
                    </a:lnTo>
                    <a:lnTo>
                      <a:pt x="16028" y="4478"/>
                    </a:lnTo>
                    <a:lnTo>
                      <a:pt x="16111" y="4394"/>
                    </a:lnTo>
                    <a:lnTo>
                      <a:pt x="16237" y="4374"/>
                    </a:lnTo>
                    <a:lnTo>
                      <a:pt x="16341" y="4394"/>
                    </a:lnTo>
                    <a:lnTo>
                      <a:pt x="16509" y="4374"/>
                    </a:lnTo>
                    <a:lnTo>
                      <a:pt x="16676" y="4227"/>
                    </a:lnTo>
                    <a:lnTo>
                      <a:pt x="16760" y="4185"/>
                    </a:lnTo>
                    <a:lnTo>
                      <a:pt x="16760" y="4143"/>
                    </a:lnTo>
                    <a:lnTo>
                      <a:pt x="16864" y="4060"/>
                    </a:lnTo>
                    <a:lnTo>
                      <a:pt x="16927" y="4143"/>
                    </a:lnTo>
                    <a:lnTo>
                      <a:pt x="16927" y="4269"/>
                    </a:lnTo>
                    <a:lnTo>
                      <a:pt x="16844" y="4353"/>
                    </a:lnTo>
                    <a:lnTo>
                      <a:pt x="16927" y="4457"/>
                    </a:lnTo>
                    <a:lnTo>
                      <a:pt x="17032" y="4457"/>
                    </a:lnTo>
                    <a:lnTo>
                      <a:pt x="17178" y="4374"/>
                    </a:lnTo>
                    <a:lnTo>
                      <a:pt x="17346" y="4374"/>
                    </a:lnTo>
                    <a:lnTo>
                      <a:pt x="17450" y="4248"/>
                    </a:lnTo>
                    <a:lnTo>
                      <a:pt x="17597" y="4081"/>
                    </a:lnTo>
                    <a:lnTo>
                      <a:pt x="17576" y="4018"/>
                    </a:lnTo>
                    <a:lnTo>
                      <a:pt x="17701" y="3850"/>
                    </a:lnTo>
                    <a:lnTo>
                      <a:pt x="17722" y="3767"/>
                    </a:lnTo>
                    <a:lnTo>
                      <a:pt x="17890" y="3620"/>
                    </a:lnTo>
                    <a:lnTo>
                      <a:pt x="18015" y="3557"/>
                    </a:lnTo>
                    <a:lnTo>
                      <a:pt x="18036" y="3453"/>
                    </a:lnTo>
                    <a:lnTo>
                      <a:pt x="18099" y="3306"/>
                    </a:lnTo>
                    <a:lnTo>
                      <a:pt x="18204" y="3453"/>
                    </a:lnTo>
                    <a:lnTo>
                      <a:pt x="18350" y="3453"/>
                    </a:lnTo>
                    <a:lnTo>
                      <a:pt x="18497" y="3348"/>
                    </a:lnTo>
                    <a:lnTo>
                      <a:pt x="18643" y="3327"/>
                    </a:lnTo>
                    <a:lnTo>
                      <a:pt x="18706" y="3181"/>
                    </a:lnTo>
                    <a:lnTo>
                      <a:pt x="18769" y="3181"/>
                    </a:lnTo>
                    <a:lnTo>
                      <a:pt x="18873" y="3076"/>
                    </a:lnTo>
                    <a:lnTo>
                      <a:pt x="18936" y="2909"/>
                    </a:lnTo>
                    <a:lnTo>
                      <a:pt x="19124" y="2867"/>
                    </a:lnTo>
                    <a:lnTo>
                      <a:pt x="19187" y="2846"/>
                    </a:lnTo>
                    <a:lnTo>
                      <a:pt x="19250" y="2888"/>
                    </a:lnTo>
                    <a:lnTo>
                      <a:pt x="19333" y="2846"/>
                    </a:lnTo>
                    <a:lnTo>
                      <a:pt x="19543" y="2846"/>
                    </a:lnTo>
                    <a:lnTo>
                      <a:pt x="19668" y="2762"/>
                    </a:lnTo>
                    <a:lnTo>
                      <a:pt x="19773" y="2762"/>
                    </a:lnTo>
                    <a:lnTo>
                      <a:pt x="20024" y="2658"/>
                    </a:lnTo>
                    <a:lnTo>
                      <a:pt x="20233" y="2616"/>
                    </a:lnTo>
                    <a:lnTo>
                      <a:pt x="20296" y="2595"/>
                    </a:lnTo>
                    <a:cubicBezTo>
                      <a:pt x="20338" y="2679"/>
                      <a:pt x="20442" y="2741"/>
                      <a:pt x="20526" y="2762"/>
                    </a:cubicBezTo>
                    <a:lnTo>
                      <a:pt x="20401" y="2783"/>
                    </a:lnTo>
                    <a:lnTo>
                      <a:pt x="19877" y="2993"/>
                    </a:lnTo>
                    <a:lnTo>
                      <a:pt x="19752" y="3097"/>
                    </a:lnTo>
                    <a:lnTo>
                      <a:pt x="19438" y="3181"/>
                    </a:lnTo>
                    <a:lnTo>
                      <a:pt x="19020" y="3369"/>
                    </a:lnTo>
                    <a:lnTo>
                      <a:pt x="18852" y="3495"/>
                    </a:lnTo>
                    <a:lnTo>
                      <a:pt x="18852" y="3578"/>
                    </a:lnTo>
                    <a:lnTo>
                      <a:pt x="18957" y="3578"/>
                    </a:lnTo>
                    <a:lnTo>
                      <a:pt x="19020" y="3620"/>
                    </a:lnTo>
                    <a:lnTo>
                      <a:pt x="18915" y="3704"/>
                    </a:lnTo>
                    <a:lnTo>
                      <a:pt x="18831" y="3704"/>
                    </a:lnTo>
                    <a:lnTo>
                      <a:pt x="18643" y="3850"/>
                    </a:lnTo>
                    <a:lnTo>
                      <a:pt x="18497" y="3850"/>
                    </a:lnTo>
                    <a:lnTo>
                      <a:pt x="18413" y="3934"/>
                    </a:lnTo>
                    <a:lnTo>
                      <a:pt x="18392" y="4039"/>
                    </a:lnTo>
                    <a:lnTo>
                      <a:pt x="18225" y="4143"/>
                    </a:lnTo>
                    <a:lnTo>
                      <a:pt x="18162" y="4227"/>
                    </a:lnTo>
                    <a:lnTo>
                      <a:pt x="18162" y="4353"/>
                    </a:lnTo>
                    <a:lnTo>
                      <a:pt x="18225" y="4311"/>
                    </a:lnTo>
                    <a:lnTo>
                      <a:pt x="18308" y="4374"/>
                    </a:lnTo>
                    <a:lnTo>
                      <a:pt x="18266" y="4457"/>
                    </a:lnTo>
                    <a:lnTo>
                      <a:pt x="18287" y="4478"/>
                    </a:lnTo>
                    <a:lnTo>
                      <a:pt x="18371" y="4457"/>
                    </a:lnTo>
                    <a:lnTo>
                      <a:pt x="18476" y="4415"/>
                    </a:lnTo>
                    <a:lnTo>
                      <a:pt x="18580" y="4415"/>
                    </a:lnTo>
                    <a:lnTo>
                      <a:pt x="18643" y="4457"/>
                    </a:lnTo>
                    <a:lnTo>
                      <a:pt x="18622" y="4541"/>
                    </a:lnTo>
                    <a:lnTo>
                      <a:pt x="18497" y="4583"/>
                    </a:lnTo>
                    <a:lnTo>
                      <a:pt x="18371" y="4520"/>
                    </a:lnTo>
                    <a:lnTo>
                      <a:pt x="18287" y="4562"/>
                    </a:lnTo>
                    <a:lnTo>
                      <a:pt x="18308" y="4666"/>
                    </a:lnTo>
                    <a:lnTo>
                      <a:pt x="18517" y="4771"/>
                    </a:lnTo>
                    <a:lnTo>
                      <a:pt x="18601" y="4729"/>
                    </a:lnTo>
                    <a:lnTo>
                      <a:pt x="18622" y="4646"/>
                    </a:lnTo>
                    <a:lnTo>
                      <a:pt x="18685" y="4646"/>
                    </a:lnTo>
                    <a:lnTo>
                      <a:pt x="18727" y="4687"/>
                    </a:lnTo>
                    <a:lnTo>
                      <a:pt x="18685" y="4771"/>
                    </a:lnTo>
                    <a:lnTo>
                      <a:pt x="18789" y="4771"/>
                    </a:lnTo>
                    <a:lnTo>
                      <a:pt x="18957" y="4792"/>
                    </a:lnTo>
                    <a:lnTo>
                      <a:pt x="19145" y="4750"/>
                    </a:lnTo>
                    <a:lnTo>
                      <a:pt x="19250" y="4750"/>
                    </a:lnTo>
                    <a:lnTo>
                      <a:pt x="19417" y="4834"/>
                    </a:lnTo>
                    <a:lnTo>
                      <a:pt x="19543" y="4792"/>
                    </a:lnTo>
                    <a:lnTo>
                      <a:pt x="19647" y="4855"/>
                    </a:lnTo>
                    <a:lnTo>
                      <a:pt x="19689" y="4959"/>
                    </a:lnTo>
                    <a:lnTo>
                      <a:pt x="19773" y="4959"/>
                    </a:lnTo>
                    <a:lnTo>
                      <a:pt x="19752" y="5001"/>
                    </a:lnTo>
                    <a:lnTo>
                      <a:pt x="19668" y="5001"/>
                    </a:lnTo>
                    <a:lnTo>
                      <a:pt x="19522" y="4897"/>
                    </a:lnTo>
                    <a:lnTo>
                      <a:pt x="19313" y="4897"/>
                    </a:lnTo>
                    <a:lnTo>
                      <a:pt x="19250" y="4959"/>
                    </a:lnTo>
                    <a:lnTo>
                      <a:pt x="19375" y="5001"/>
                    </a:lnTo>
                    <a:lnTo>
                      <a:pt x="19417" y="5064"/>
                    </a:lnTo>
                    <a:lnTo>
                      <a:pt x="19229" y="5064"/>
                    </a:lnTo>
                    <a:lnTo>
                      <a:pt x="19145" y="4980"/>
                    </a:lnTo>
                    <a:lnTo>
                      <a:pt x="18894" y="5001"/>
                    </a:lnTo>
                    <a:lnTo>
                      <a:pt x="18810" y="5064"/>
                    </a:lnTo>
                    <a:lnTo>
                      <a:pt x="18727" y="5001"/>
                    </a:lnTo>
                    <a:lnTo>
                      <a:pt x="18643" y="5001"/>
                    </a:lnTo>
                    <a:lnTo>
                      <a:pt x="18580" y="5043"/>
                    </a:lnTo>
                    <a:lnTo>
                      <a:pt x="18497" y="5043"/>
                    </a:lnTo>
                    <a:lnTo>
                      <a:pt x="18225" y="5064"/>
                    </a:lnTo>
                    <a:lnTo>
                      <a:pt x="18183" y="5085"/>
                    </a:lnTo>
                    <a:lnTo>
                      <a:pt x="17973" y="5127"/>
                    </a:lnTo>
                    <a:lnTo>
                      <a:pt x="17953" y="5273"/>
                    </a:lnTo>
                    <a:lnTo>
                      <a:pt x="17973" y="5587"/>
                    </a:lnTo>
                    <a:lnTo>
                      <a:pt x="17994" y="5629"/>
                    </a:lnTo>
                    <a:lnTo>
                      <a:pt x="17994" y="5754"/>
                    </a:lnTo>
                    <a:lnTo>
                      <a:pt x="17953" y="5796"/>
                    </a:lnTo>
                    <a:lnTo>
                      <a:pt x="17953" y="5859"/>
                    </a:lnTo>
                    <a:lnTo>
                      <a:pt x="17994" y="5922"/>
                    </a:lnTo>
                    <a:lnTo>
                      <a:pt x="18099" y="5901"/>
                    </a:lnTo>
                    <a:lnTo>
                      <a:pt x="18141" y="5901"/>
                    </a:lnTo>
                    <a:lnTo>
                      <a:pt x="18225" y="5943"/>
                    </a:lnTo>
                    <a:lnTo>
                      <a:pt x="18329" y="5943"/>
                    </a:lnTo>
                    <a:lnTo>
                      <a:pt x="18371" y="5901"/>
                    </a:lnTo>
                    <a:lnTo>
                      <a:pt x="18392" y="5901"/>
                    </a:lnTo>
                    <a:lnTo>
                      <a:pt x="18476" y="5922"/>
                    </a:lnTo>
                    <a:lnTo>
                      <a:pt x="18517" y="5964"/>
                    </a:lnTo>
                    <a:lnTo>
                      <a:pt x="18559" y="5943"/>
                    </a:lnTo>
                    <a:lnTo>
                      <a:pt x="18622" y="6006"/>
                    </a:lnTo>
                    <a:lnTo>
                      <a:pt x="18622" y="6047"/>
                    </a:lnTo>
                    <a:lnTo>
                      <a:pt x="18706" y="6068"/>
                    </a:lnTo>
                    <a:lnTo>
                      <a:pt x="18789" y="6047"/>
                    </a:lnTo>
                    <a:lnTo>
                      <a:pt x="18852" y="6047"/>
                    </a:lnTo>
                    <a:lnTo>
                      <a:pt x="18915" y="6110"/>
                    </a:lnTo>
                    <a:lnTo>
                      <a:pt x="19041" y="6110"/>
                    </a:lnTo>
                    <a:lnTo>
                      <a:pt x="19124" y="6068"/>
                    </a:lnTo>
                    <a:lnTo>
                      <a:pt x="19229" y="6131"/>
                    </a:lnTo>
                    <a:lnTo>
                      <a:pt x="19333" y="6068"/>
                    </a:lnTo>
                    <a:lnTo>
                      <a:pt x="19417" y="6110"/>
                    </a:lnTo>
                    <a:lnTo>
                      <a:pt x="19543" y="6110"/>
                    </a:lnTo>
                    <a:lnTo>
                      <a:pt x="19647" y="6068"/>
                    </a:lnTo>
                    <a:lnTo>
                      <a:pt x="19752" y="6131"/>
                    </a:lnTo>
                    <a:lnTo>
                      <a:pt x="19773" y="6215"/>
                    </a:lnTo>
                    <a:lnTo>
                      <a:pt x="19857" y="6152"/>
                    </a:lnTo>
                    <a:lnTo>
                      <a:pt x="19877" y="6257"/>
                    </a:lnTo>
                    <a:lnTo>
                      <a:pt x="19982" y="6340"/>
                    </a:lnTo>
                    <a:lnTo>
                      <a:pt x="19982" y="6382"/>
                    </a:lnTo>
                    <a:lnTo>
                      <a:pt x="20003" y="6445"/>
                    </a:lnTo>
                    <a:lnTo>
                      <a:pt x="20108" y="6445"/>
                    </a:lnTo>
                    <a:lnTo>
                      <a:pt x="20191" y="6466"/>
                    </a:lnTo>
                    <a:lnTo>
                      <a:pt x="20212" y="6550"/>
                    </a:lnTo>
                    <a:lnTo>
                      <a:pt x="20275" y="6570"/>
                    </a:lnTo>
                    <a:lnTo>
                      <a:pt x="20359" y="6654"/>
                    </a:lnTo>
                    <a:lnTo>
                      <a:pt x="20317" y="6696"/>
                    </a:lnTo>
                    <a:lnTo>
                      <a:pt x="20317" y="6780"/>
                    </a:lnTo>
                    <a:lnTo>
                      <a:pt x="20422" y="6884"/>
                    </a:lnTo>
                    <a:lnTo>
                      <a:pt x="20589" y="6989"/>
                    </a:lnTo>
                    <a:lnTo>
                      <a:pt x="20589" y="7052"/>
                    </a:lnTo>
                    <a:lnTo>
                      <a:pt x="20568" y="7073"/>
                    </a:lnTo>
                    <a:lnTo>
                      <a:pt x="20589" y="7114"/>
                    </a:lnTo>
                    <a:lnTo>
                      <a:pt x="20526" y="7094"/>
                    </a:lnTo>
                    <a:lnTo>
                      <a:pt x="20317" y="7052"/>
                    </a:lnTo>
                    <a:lnTo>
                      <a:pt x="20170" y="6989"/>
                    </a:lnTo>
                    <a:lnTo>
                      <a:pt x="20087" y="7010"/>
                    </a:lnTo>
                    <a:lnTo>
                      <a:pt x="20003" y="6989"/>
                    </a:lnTo>
                    <a:lnTo>
                      <a:pt x="19982" y="7010"/>
                    </a:lnTo>
                    <a:lnTo>
                      <a:pt x="19898" y="7010"/>
                    </a:lnTo>
                    <a:lnTo>
                      <a:pt x="19836" y="6905"/>
                    </a:lnTo>
                    <a:lnTo>
                      <a:pt x="19752" y="6905"/>
                    </a:lnTo>
                    <a:lnTo>
                      <a:pt x="19689" y="6801"/>
                    </a:lnTo>
                    <a:lnTo>
                      <a:pt x="19647" y="6780"/>
                    </a:lnTo>
                    <a:lnTo>
                      <a:pt x="19522" y="6801"/>
                    </a:lnTo>
                    <a:lnTo>
                      <a:pt x="19438" y="6780"/>
                    </a:lnTo>
                    <a:lnTo>
                      <a:pt x="19375" y="6738"/>
                    </a:lnTo>
                    <a:lnTo>
                      <a:pt x="19250" y="6675"/>
                    </a:lnTo>
                    <a:lnTo>
                      <a:pt x="19229" y="6591"/>
                    </a:lnTo>
                    <a:lnTo>
                      <a:pt x="19166" y="6591"/>
                    </a:lnTo>
                    <a:lnTo>
                      <a:pt x="19124" y="6570"/>
                    </a:lnTo>
                    <a:lnTo>
                      <a:pt x="18999" y="6570"/>
                    </a:lnTo>
                    <a:lnTo>
                      <a:pt x="18936" y="6550"/>
                    </a:lnTo>
                    <a:lnTo>
                      <a:pt x="18685" y="6550"/>
                    </a:lnTo>
                    <a:lnTo>
                      <a:pt x="18517" y="6529"/>
                    </a:lnTo>
                    <a:lnTo>
                      <a:pt x="18413" y="6487"/>
                    </a:lnTo>
                    <a:lnTo>
                      <a:pt x="17973" y="6487"/>
                    </a:lnTo>
                    <a:lnTo>
                      <a:pt x="17890" y="6529"/>
                    </a:lnTo>
                    <a:lnTo>
                      <a:pt x="17764" y="6550"/>
                    </a:lnTo>
                    <a:lnTo>
                      <a:pt x="17701" y="6633"/>
                    </a:lnTo>
                    <a:lnTo>
                      <a:pt x="17701" y="6801"/>
                    </a:lnTo>
                    <a:lnTo>
                      <a:pt x="17597" y="6968"/>
                    </a:lnTo>
                    <a:lnTo>
                      <a:pt x="17639" y="7156"/>
                    </a:lnTo>
                    <a:lnTo>
                      <a:pt x="17597" y="7219"/>
                    </a:lnTo>
                    <a:lnTo>
                      <a:pt x="17639" y="7282"/>
                    </a:lnTo>
                    <a:lnTo>
                      <a:pt x="17701" y="7303"/>
                    </a:lnTo>
                    <a:lnTo>
                      <a:pt x="17681" y="7366"/>
                    </a:lnTo>
                    <a:lnTo>
                      <a:pt x="17639" y="7387"/>
                    </a:lnTo>
                    <a:lnTo>
                      <a:pt x="17701" y="7617"/>
                    </a:lnTo>
                    <a:lnTo>
                      <a:pt x="17785" y="7700"/>
                    </a:lnTo>
                    <a:lnTo>
                      <a:pt x="17806" y="7742"/>
                    </a:lnTo>
                    <a:lnTo>
                      <a:pt x="17973" y="7847"/>
                    </a:lnTo>
                    <a:lnTo>
                      <a:pt x="18015" y="7910"/>
                    </a:lnTo>
                    <a:lnTo>
                      <a:pt x="18120" y="7889"/>
                    </a:lnTo>
                    <a:lnTo>
                      <a:pt x="18183" y="7951"/>
                    </a:lnTo>
                    <a:lnTo>
                      <a:pt x="18266" y="7993"/>
                    </a:lnTo>
                    <a:lnTo>
                      <a:pt x="18392" y="7931"/>
                    </a:lnTo>
                    <a:lnTo>
                      <a:pt x="18476" y="7931"/>
                    </a:lnTo>
                    <a:lnTo>
                      <a:pt x="18538" y="8014"/>
                    </a:lnTo>
                    <a:lnTo>
                      <a:pt x="18685" y="8014"/>
                    </a:lnTo>
                    <a:lnTo>
                      <a:pt x="18748" y="8140"/>
                    </a:lnTo>
                    <a:lnTo>
                      <a:pt x="18831" y="8161"/>
                    </a:lnTo>
                    <a:lnTo>
                      <a:pt x="18852" y="8223"/>
                    </a:lnTo>
                    <a:lnTo>
                      <a:pt x="18727" y="8265"/>
                    </a:lnTo>
                    <a:lnTo>
                      <a:pt x="18727" y="8349"/>
                    </a:lnTo>
                    <a:lnTo>
                      <a:pt x="18685" y="8412"/>
                    </a:lnTo>
                    <a:lnTo>
                      <a:pt x="18685" y="8454"/>
                    </a:lnTo>
                    <a:lnTo>
                      <a:pt x="18622" y="8537"/>
                    </a:lnTo>
                    <a:lnTo>
                      <a:pt x="18497" y="8621"/>
                    </a:lnTo>
                    <a:lnTo>
                      <a:pt x="18497" y="8663"/>
                    </a:lnTo>
                    <a:lnTo>
                      <a:pt x="18434" y="8747"/>
                    </a:lnTo>
                    <a:lnTo>
                      <a:pt x="18517" y="8788"/>
                    </a:lnTo>
                    <a:lnTo>
                      <a:pt x="18517" y="8935"/>
                    </a:lnTo>
                    <a:lnTo>
                      <a:pt x="18580" y="9060"/>
                    </a:lnTo>
                    <a:lnTo>
                      <a:pt x="18580" y="9144"/>
                    </a:lnTo>
                    <a:lnTo>
                      <a:pt x="18434" y="9165"/>
                    </a:lnTo>
                    <a:lnTo>
                      <a:pt x="18497" y="9207"/>
                    </a:lnTo>
                    <a:lnTo>
                      <a:pt x="18685" y="9249"/>
                    </a:lnTo>
                    <a:lnTo>
                      <a:pt x="18748" y="9207"/>
                    </a:lnTo>
                    <a:lnTo>
                      <a:pt x="18810" y="9207"/>
                    </a:lnTo>
                    <a:lnTo>
                      <a:pt x="18831" y="9270"/>
                    </a:lnTo>
                    <a:lnTo>
                      <a:pt x="18894" y="9207"/>
                    </a:lnTo>
                    <a:lnTo>
                      <a:pt x="18936" y="9207"/>
                    </a:lnTo>
                    <a:lnTo>
                      <a:pt x="18999" y="9249"/>
                    </a:lnTo>
                    <a:lnTo>
                      <a:pt x="19145" y="9249"/>
                    </a:lnTo>
                    <a:lnTo>
                      <a:pt x="19333" y="9311"/>
                    </a:lnTo>
                    <a:lnTo>
                      <a:pt x="19417" y="9249"/>
                    </a:lnTo>
                    <a:lnTo>
                      <a:pt x="19564" y="9249"/>
                    </a:lnTo>
                    <a:lnTo>
                      <a:pt x="19585" y="9291"/>
                    </a:lnTo>
                    <a:lnTo>
                      <a:pt x="19626" y="9291"/>
                    </a:lnTo>
                    <a:lnTo>
                      <a:pt x="19668" y="9270"/>
                    </a:lnTo>
                    <a:lnTo>
                      <a:pt x="19752" y="9249"/>
                    </a:lnTo>
                    <a:lnTo>
                      <a:pt x="19794" y="9270"/>
                    </a:lnTo>
                    <a:lnTo>
                      <a:pt x="19836" y="9353"/>
                    </a:lnTo>
                    <a:lnTo>
                      <a:pt x="19877" y="9353"/>
                    </a:lnTo>
                    <a:lnTo>
                      <a:pt x="19940" y="9311"/>
                    </a:lnTo>
                    <a:lnTo>
                      <a:pt x="19982" y="9353"/>
                    </a:lnTo>
                    <a:lnTo>
                      <a:pt x="20003" y="9416"/>
                    </a:lnTo>
                    <a:lnTo>
                      <a:pt x="20066" y="9416"/>
                    </a:lnTo>
                    <a:lnTo>
                      <a:pt x="20108" y="9374"/>
                    </a:lnTo>
                    <a:lnTo>
                      <a:pt x="20254" y="9353"/>
                    </a:lnTo>
                    <a:lnTo>
                      <a:pt x="20296" y="9270"/>
                    </a:lnTo>
                    <a:lnTo>
                      <a:pt x="20401" y="9249"/>
                    </a:lnTo>
                    <a:lnTo>
                      <a:pt x="20484" y="9249"/>
                    </a:lnTo>
                    <a:lnTo>
                      <a:pt x="20589" y="9144"/>
                    </a:lnTo>
                    <a:lnTo>
                      <a:pt x="20714" y="9081"/>
                    </a:lnTo>
                    <a:lnTo>
                      <a:pt x="20819" y="9060"/>
                    </a:lnTo>
                    <a:lnTo>
                      <a:pt x="20840" y="8998"/>
                    </a:lnTo>
                    <a:lnTo>
                      <a:pt x="20924" y="8998"/>
                    </a:lnTo>
                    <a:lnTo>
                      <a:pt x="21028" y="9039"/>
                    </a:lnTo>
                    <a:lnTo>
                      <a:pt x="21112" y="9039"/>
                    </a:lnTo>
                    <a:lnTo>
                      <a:pt x="21196" y="9081"/>
                    </a:lnTo>
                    <a:lnTo>
                      <a:pt x="21405" y="9081"/>
                    </a:lnTo>
                    <a:lnTo>
                      <a:pt x="21635" y="8935"/>
                    </a:lnTo>
                    <a:lnTo>
                      <a:pt x="21656" y="8851"/>
                    </a:lnTo>
                    <a:lnTo>
                      <a:pt x="21719" y="8851"/>
                    </a:lnTo>
                    <a:lnTo>
                      <a:pt x="21740" y="8893"/>
                    </a:lnTo>
                    <a:lnTo>
                      <a:pt x="21761" y="8851"/>
                    </a:lnTo>
                    <a:lnTo>
                      <a:pt x="21844" y="8788"/>
                    </a:lnTo>
                    <a:lnTo>
                      <a:pt x="21844" y="8726"/>
                    </a:lnTo>
                    <a:lnTo>
                      <a:pt x="21865" y="8663"/>
                    </a:lnTo>
                    <a:lnTo>
                      <a:pt x="21928" y="8684"/>
                    </a:lnTo>
                    <a:lnTo>
                      <a:pt x="21991" y="8684"/>
                    </a:lnTo>
                    <a:lnTo>
                      <a:pt x="22054" y="8642"/>
                    </a:lnTo>
                    <a:lnTo>
                      <a:pt x="22054" y="8579"/>
                    </a:lnTo>
                    <a:lnTo>
                      <a:pt x="22095" y="8621"/>
                    </a:lnTo>
                    <a:lnTo>
                      <a:pt x="22158" y="8621"/>
                    </a:lnTo>
                    <a:lnTo>
                      <a:pt x="22179" y="8663"/>
                    </a:lnTo>
                    <a:lnTo>
                      <a:pt x="22179" y="8726"/>
                    </a:lnTo>
                    <a:lnTo>
                      <a:pt x="22242" y="8767"/>
                    </a:lnTo>
                    <a:lnTo>
                      <a:pt x="22158" y="8830"/>
                    </a:lnTo>
                    <a:lnTo>
                      <a:pt x="22158" y="8893"/>
                    </a:lnTo>
                    <a:lnTo>
                      <a:pt x="22095" y="8977"/>
                    </a:lnTo>
                    <a:lnTo>
                      <a:pt x="22054" y="8998"/>
                    </a:lnTo>
                    <a:lnTo>
                      <a:pt x="22054" y="9060"/>
                    </a:lnTo>
                    <a:lnTo>
                      <a:pt x="22137" y="9081"/>
                    </a:lnTo>
                    <a:lnTo>
                      <a:pt x="22200" y="9165"/>
                    </a:lnTo>
                    <a:lnTo>
                      <a:pt x="22242" y="9144"/>
                    </a:lnTo>
                    <a:lnTo>
                      <a:pt x="22305" y="9144"/>
                    </a:lnTo>
                    <a:lnTo>
                      <a:pt x="22409" y="9186"/>
                    </a:lnTo>
                    <a:lnTo>
                      <a:pt x="22409" y="9207"/>
                    </a:lnTo>
                    <a:cubicBezTo>
                      <a:pt x="22367" y="9207"/>
                      <a:pt x="22305" y="9249"/>
                      <a:pt x="22263" y="9270"/>
                    </a:cubicBezTo>
                    <a:lnTo>
                      <a:pt x="22242" y="9270"/>
                    </a:lnTo>
                    <a:cubicBezTo>
                      <a:pt x="22137" y="9291"/>
                      <a:pt x="22054" y="9353"/>
                      <a:pt x="21949" y="9374"/>
                    </a:cubicBezTo>
                    <a:cubicBezTo>
                      <a:pt x="21886" y="9374"/>
                      <a:pt x="21865" y="9395"/>
                      <a:pt x="21844" y="9458"/>
                    </a:cubicBezTo>
                    <a:lnTo>
                      <a:pt x="21551" y="9521"/>
                    </a:lnTo>
                    <a:lnTo>
                      <a:pt x="21133" y="9563"/>
                    </a:lnTo>
                    <a:lnTo>
                      <a:pt x="21007" y="9521"/>
                    </a:lnTo>
                    <a:lnTo>
                      <a:pt x="20903" y="9521"/>
                    </a:lnTo>
                    <a:lnTo>
                      <a:pt x="20735" y="9730"/>
                    </a:lnTo>
                    <a:lnTo>
                      <a:pt x="20631" y="9793"/>
                    </a:lnTo>
                    <a:lnTo>
                      <a:pt x="20589" y="9876"/>
                    </a:lnTo>
                    <a:lnTo>
                      <a:pt x="20673" y="9918"/>
                    </a:lnTo>
                    <a:lnTo>
                      <a:pt x="20735" y="9876"/>
                    </a:lnTo>
                    <a:lnTo>
                      <a:pt x="20798" y="9876"/>
                    </a:lnTo>
                    <a:lnTo>
                      <a:pt x="20777" y="9981"/>
                    </a:lnTo>
                    <a:lnTo>
                      <a:pt x="20694" y="10023"/>
                    </a:lnTo>
                    <a:lnTo>
                      <a:pt x="20714" y="10086"/>
                    </a:lnTo>
                    <a:lnTo>
                      <a:pt x="20882" y="10107"/>
                    </a:lnTo>
                    <a:lnTo>
                      <a:pt x="20903" y="10148"/>
                    </a:lnTo>
                    <a:lnTo>
                      <a:pt x="21028" y="10127"/>
                    </a:lnTo>
                    <a:lnTo>
                      <a:pt x="21028" y="10044"/>
                    </a:lnTo>
                    <a:lnTo>
                      <a:pt x="20945" y="9981"/>
                    </a:lnTo>
                    <a:lnTo>
                      <a:pt x="20945" y="9897"/>
                    </a:lnTo>
                    <a:lnTo>
                      <a:pt x="21028" y="9876"/>
                    </a:lnTo>
                    <a:lnTo>
                      <a:pt x="21049" y="9918"/>
                    </a:lnTo>
                    <a:lnTo>
                      <a:pt x="21133" y="9918"/>
                    </a:lnTo>
                    <a:lnTo>
                      <a:pt x="21238" y="10002"/>
                    </a:lnTo>
                    <a:lnTo>
                      <a:pt x="21321" y="9981"/>
                    </a:lnTo>
                    <a:lnTo>
                      <a:pt x="21342" y="9876"/>
                    </a:lnTo>
                    <a:lnTo>
                      <a:pt x="21426" y="9814"/>
                    </a:lnTo>
                    <a:lnTo>
                      <a:pt x="21426" y="9918"/>
                    </a:lnTo>
                    <a:lnTo>
                      <a:pt x="21530" y="10023"/>
                    </a:lnTo>
                    <a:lnTo>
                      <a:pt x="21551" y="9981"/>
                    </a:lnTo>
                    <a:lnTo>
                      <a:pt x="21551" y="9897"/>
                    </a:lnTo>
                    <a:lnTo>
                      <a:pt x="21656" y="9897"/>
                    </a:lnTo>
                    <a:lnTo>
                      <a:pt x="21677" y="9814"/>
                    </a:lnTo>
                    <a:lnTo>
                      <a:pt x="21761" y="9814"/>
                    </a:lnTo>
                    <a:lnTo>
                      <a:pt x="21886" y="9772"/>
                    </a:lnTo>
                    <a:cubicBezTo>
                      <a:pt x="21932" y="9802"/>
                      <a:pt x="21989" y="9822"/>
                      <a:pt x="22041" y="9822"/>
                    </a:cubicBezTo>
                    <a:cubicBezTo>
                      <a:pt x="22060" y="9822"/>
                      <a:pt x="22079" y="9819"/>
                      <a:pt x="22095" y="9814"/>
                    </a:cubicBezTo>
                    <a:cubicBezTo>
                      <a:pt x="22116" y="9814"/>
                      <a:pt x="22132" y="9808"/>
                      <a:pt x="22142" y="9803"/>
                    </a:cubicBezTo>
                    <a:lnTo>
                      <a:pt x="22142" y="9803"/>
                    </a:lnTo>
                    <a:lnTo>
                      <a:pt x="22095" y="9835"/>
                    </a:lnTo>
                    <a:lnTo>
                      <a:pt x="22158" y="9918"/>
                    </a:lnTo>
                    <a:lnTo>
                      <a:pt x="22033" y="10044"/>
                    </a:lnTo>
                    <a:lnTo>
                      <a:pt x="21949" y="10002"/>
                    </a:lnTo>
                    <a:lnTo>
                      <a:pt x="21886" y="10044"/>
                    </a:lnTo>
                    <a:lnTo>
                      <a:pt x="21782" y="10044"/>
                    </a:lnTo>
                    <a:lnTo>
                      <a:pt x="21740" y="10002"/>
                    </a:lnTo>
                    <a:lnTo>
                      <a:pt x="21656" y="10002"/>
                    </a:lnTo>
                    <a:lnTo>
                      <a:pt x="21551" y="10190"/>
                    </a:lnTo>
                    <a:lnTo>
                      <a:pt x="21572" y="10316"/>
                    </a:lnTo>
                    <a:lnTo>
                      <a:pt x="21572" y="10462"/>
                    </a:lnTo>
                    <a:lnTo>
                      <a:pt x="21551" y="10316"/>
                    </a:lnTo>
                    <a:lnTo>
                      <a:pt x="21510" y="10316"/>
                    </a:lnTo>
                    <a:lnTo>
                      <a:pt x="21468" y="10232"/>
                    </a:lnTo>
                    <a:lnTo>
                      <a:pt x="21405" y="10232"/>
                    </a:lnTo>
                    <a:lnTo>
                      <a:pt x="21342" y="10337"/>
                    </a:lnTo>
                    <a:lnTo>
                      <a:pt x="21196" y="10379"/>
                    </a:lnTo>
                    <a:lnTo>
                      <a:pt x="21133" y="10400"/>
                    </a:lnTo>
                    <a:lnTo>
                      <a:pt x="21133" y="10316"/>
                    </a:lnTo>
                    <a:lnTo>
                      <a:pt x="21091" y="10316"/>
                    </a:lnTo>
                    <a:lnTo>
                      <a:pt x="21007" y="10420"/>
                    </a:lnTo>
                    <a:lnTo>
                      <a:pt x="20924" y="10441"/>
                    </a:lnTo>
                    <a:lnTo>
                      <a:pt x="20882" y="10400"/>
                    </a:lnTo>
                    <a:lnTo>
                      <a:pt x="20798" y="10400"/>
                    </a:lnTo>
                    <a:lnTo>
                      <a:pt x="20735" y="10483"/>
                    </a:lnTo>
                    <a:lnTo>
                      <a:pt x="20735" y="10504"/>
                    </a:lnTo>
                    <a:lnTo>
                      <a:pt x="20589" y="10525"/>
                    </a:lnTo>
                    <a:lnTo>
                      <a:pt x="20505" y="10588"/>
                    </a:lnTo>
                    <a:lnTo>
                      <a:pt x="20505" y="10692"/>
                    </a:lnTo>
                    <a:lnTo>
                      <a:pt x="20526" y="10797"/>
                    </a:lnTo>
                    <a:lnTo>
                      <a:pt x="20422" y="11069"/>
                    </a:lnTo>
                    <a:lnTo>
                      <a:pt x="20380" y="11278"/>
                    </a:lnTo>
                    <a:lnTo>
                      <a:pt x="20380" y="11362"/>
                    </a:lnTo>
                    <a:lnTo>
                      <a:pt x="20484" y="11446"/>
                    </a:lnTo>
                    <a:lnTo>
                      <a:pt x="20463" y="11488"/>
                    </a:lnTo>
                    <a:lnTo>
                      <a:pt x="20359" y="11529"/>
                    </a:lnTo>
                    <a:lnTo>
                      <a:pt x="20359" y="11592"/>
                    </a:lnTo>
                    <a:lnTo>
                      <a:pt x="20422" y="11697"/>
                    </a:lnTo>
                    <a:lnTo>
                      <a:pt x="20422" y="11801"/>
                    </a:lnTo>
                    <a:lnTo>
                      <a:pt x="20380" y="11864"/>
                    </a:lnTo>
                    <a:lnTo>
                      <a:pt x="20359" y="11801"/>
                    </a:lnTo>
                    <a:lnTo>
                      <a:pt x="20275" y="11864"/>
                    </a:lnTo>
                    <a:lnTo>
                      <a:pt x="20212" y="11843"/>
                    </a:lnTo>
                    <a:lnTo>
                      <a:pt x="20254" y="11760"/>
                    </a:lnTo>
                    <a:lnTo>
                      <a:pt x="20296" y="11739"/>
                    </a:lnTo>
                    <a:lnTo>
                      <a:pt x="20296" y="11634"/>
                    </a:lnTo>
                    <a:lnTo>
                      <a:pt x="20212" y="11634"/>
                    </a:lnTo>
                    <a:lnTo>
                      <a:pt x="20087" y="11864"/>
                    </a:lnTo>
                    <a:lnTo>
                      <a:pt x="20066" y="12115"/>
                    </a:lnTo>
                    <a:lnTo>
                      <a:pt x="20108" y="12408"/>
                    </a:lnTo>
                    <a:lnTo>
                      <a:pt x="20108" y="12785"/>
                    </a:lnTo>
                    <a:lnTo>
                      <a:pt x="20087" y="12408"/>
                    </a:lnTo>
                    <a:lnTo>
                      <a:pt x="20045" y="12220"/>
                    </a:lnTo>
                    <a:lnTo>
                      <a:pt x="19982" y="12178"/>
                    </a:lnTo>
                    <a:lnTo>
                      <a:pt x="20045" y="12073"/>
                    </a:lnTo>
                    <a:lnTo>
                      <a:pt x="20045" y="11990"/>
                    </a:lnTo>
                    <a:lnTo>
                      <a:pt x="19898" y="11906"/>
                    </a:lnTo>
                    <a:lnTo>
                      <a:pt x="19961" y="11780"/>
                    </a:lnTo>
                    <a:lnTo>
                      <a:pt x="19961" y="11571"/>
                    </a:lnTo>
                    <a:lnTo>
                      <a:pt x="19877" y="11446"/>
                    </a:lnTo>
                    <a:lnTo>
                      <a:pt x="19877" y="11236"/>
                    </a:lnTo>
                    <a:lnTo>
                      <a:pt x="19961" y="11111"/>
                    </a:lnTo>
                    <a:lnTo>
                      <a:pt x="20045" y="10923"/>
                    </a:lnTo>
                    <a:lnTo>
                      <a:pt x="20045" y="10755"/>
                    </a:lnTo>
                    <a:lnTo>
                      <a:pt x="20003" y="10755"/>
                    </a:lnTo>
                    <a:lnTo>
                      <a:pt x="19961" y="10839"/>
                    </a:lnTo>
                    <a:lnTo>
                      <a:pt x="19940" y="10964"/>
                    </a:lnTo>
                    <a:lnTo>
                      <a:pt x="19857" y="11048"/>
                    </a:lnTo>
                    <a:lnTo>
                      <a:pt x="19836" y="11027"/>
                    </a:lnTo>
                    <a:lnTo>
                      <a:pt x="19794" y="10902"/>
                    </a:lnTo>
                    <a:lnTo>
                      <a:pt x="19877" y="10713"/>
                    </a:lnTo>
                    <a:lnTo>
                      <a:pt x="19898" y="10609"/>
                    </a:lnTo>
                    <a:lnTo>
                      <a:pt x="19836" y="10546"/>
                    </a:lnTo>
                    <a:lnTo>
                      <a:pt x="19752" y="10630"/>
                    </a:lnTo>
                    <a:lnTo>
                      <a:pt x="19731" y="10609"/>
                    </a:lnTo>
                    <a:lnTo>
                      <a:pt x="19689" y="10546"/>
                    </a:lnTo>
                    <a:lnTo>
                      <a:pt x="19731" y="10483"/>
                    </a:lnTo>
                    <a:lnTo>
                      <a:pt x="19731" y="10337"/>
                    </a:lnTo>
                    <a:lnTo>
                      <a:pt x="19668" y="10337"/>
                    </a:lnTo>
                    <a:lnTo>
                      <a:pt x="19668" y="10295"/>
                    </a:lnTo>
                    <a:lnTo>
                      <a:pt x="19689" y="10232"/>
                    </a:lnTo>
                    <a:lnTo>
                      <a:pt x="19689" y="10127"/>
                    </a:lnTo>
                    <a:lnTo>
                      <a:pt x="19585" y="10169"/>
                    </a:lnTo>
                    <a:lnTo>
                      <a:pt x="19271" y="10274"/>
                    </a:lnTo>
                    <a:lnTo>
                      <a:pt x="19103" y="10379"/>
                    </a:lnTo>
                    <a:lnTo>
                      <a:pt x="19041" y="10337"/>
                    </a:lnTo>
                    <a:lnTo>
                      <a:pt x="19041" y="10295"/>
                    </a:lnTo>
                    <a:lnTo>
                      <a:pt x="18999" y="10295"/>
                    </a:lnTo>
                    <a:lnTo>
                      <a:pt x="18915" y="10379"/>
                    </a:lnTo>
                    <a:lnTo>
                      <a:pt x="18831" y="10379"/>
                    </a:lnTo>
                    <a:lnTo>
                      <a:pt x="18789" y="10295"/>
                    </a:lnTo>
                    <a:lnTo>
                      <a:pt x="18622" y="10420"/>
                    </a:lnTo>
                    <a:lnTo>
                      <a:pt x="18622" y="10337"/>
                    </a:lnTo>
                    <a:lnTo>
                      <a:pt x="18517" y="10295"/>
                    </a:lnTo>
                    <a:lnTo>
                      <a:pt x="18476" y="10295"/>
                    </a:lnTo>
                    <a:lnTo>
                      <a:pt x="18476" y="10337"/>
                    </a:lnTo>
                    <a:lnTo>
                      <a:pt x="18308" y="10337"/>
                    </a:lnTo>
                    <a:lnTo>
                      <a:pt x="18078" y="10232"/>
                    </a:lnTo>
                    <a:lnTo>
                      <a:pt x="17890" y="10232"/>
                    </a:lnTo>
                    <a:lnTo>
                      <a:pt x="17701" y="10127"/>
                    </a:lnTo>
                    <a:lnTo>
                      <a:pt x="17555" y="10127"/>
                    </a:lnTo>
                    <a:lnTo>
                      <a:pt x="17555" y="10023"/>
                    </a:lnTo>
                    <a:lnTo>
                      <a:pt x="17429" y="9918"/>
                    </a:lnTo>
                    <a:lnTo>
                      <a:pt x="17346" y="9981"/>
                    </a:lnTo>
                    <a:lnTo>
                      <a:pt x="17241" y="9897"/>
                    </a:lnTo>
                    <a:lnTo>
                      <a:pt x="17220" y="9772"/>
                    </a:lnTo>
                    <a:lnTo>
                      <a:pt x="17116" y="9709"/>
                    </a:lnTo>
                    <a:lnTo>
                      <a:pt x="17053" y="9667"/>
                    </a:lnTo>
                    <a:lnTo>
                      <a:pt x="17157" y="9646"/>
                    </a:lnTo>
                    <a:lnTo>
                      <a:pt x="17283" y="9646"/>
                    </a:lnTo>
                    <a:lnTo>
                      <a:pt x="17283" y="9500"/>
                    </a:lnTo>
                    <a:lnTo>
                      <a:pt x="17388" y="9437"/>
                    </a:lnTo>
                    <a:lnTo>
                      <a:pt x="17367" y="9353"/>
                    </a:lnTo>
                    <a:lnTo>
                      <a:pt x="17471" y="9353"/>
                    </a:lnTo>
                    <a:lnTo>
                      <a:pt x="17639" y="9395"/>
                    </a:lnTo>
                    <a:lnTo>
                      <a:pt x="17681" y="9374"/>
                    </a:lnTo>
                    <a:lnTo>
                      <a:pt x="17681" y="9332"/>
                    </a:lnTo>
                    <a:lnTo>
                      <a:pt x="17806" y="9332"/>
                    </a:lnTo>
                    <a:lnTo>
                      <a:pt x="18078" y="9395"/>
                    </a:lnTo>
                    <a:lnTo>
                      <a:pt x="18183" y="9291"/>
                    </a:lnTo>
                    <a:lnTo>
                      <a:pt x="18183" y="9165"/>
                    </a:lnTo>
                    <a:lnTo>
                      <a:pt x="18225" y="9060"/>
                    </a:lnTo>
                    <a:lnTo>
                      <a:pt x="18183" y="8935"/>
                    </a:lnTo>
                    <a:lnTo>
                      <a:pt x="18183" y="8809"/>
                    </a:lnTo>
                    <a:lnTo>
                      <a:pt x="18120" y="8705"/>
                    </a:lnTo>
                    <a:lnTo>
                      <a:pt x="18078" y="8537"/>
                    </a:lnTo>
                    <a:lnTo>
                      <a:pt x="17994" y="8516"/>
                    </a:lnTo>
                    <a:lnTo>
                      <a:pt x="17973" y="8433"/>
                    </a:lnTo>
                    <a:lnTo>
                      <a:pt x="17806" y="8286"/>
                    </a:lnTo>
                    <a:lnTo>
                      <a:pt x="17764" y="8286"/>
                    </a:lnTo>
                    <a:lnTo>
                      <a:pt x="17743" y="8349"/>
                    </a:lnTo>
                    <a:lnTo>
                      <a:pt x="17681" y="8349"/>
                    </a:lnTo>
                    <a:lnTo>
                      <a:pt x="17660" y="8286"/>
                    </a:lnTo>
                    <a:lnTo>
                      <a:pt x="17492" y="8203"/>
                    </a:lnTo>
                    <a:lnTo>
                      <a:pt x="17492" y="8244"/>
                    </a:lnTo>
                    <a:lnTo>
                      <a:pt x="17597" y="8328"/>
                    </a:lnTo>
                    <a:lnTo>
                      <a:pt x="17576" y="8391"/>
                    </a:lnTo>
                    <a:lnTo>
                      <a:pt x="17639" y="8454"/>
                    </a:lnTo>
                    <a:lnTo>
                      <a:pt x="17576" y="8558"/>
                    </a:lnTo>
                    <a:lnTo>
                      <a:pt x="17492" y="8454"/>
                    </a:lnTo>
                    <a:lnTo>
                      <a:pt x="17492" y="8349"/>
                    </a:lnTo>
                    <a:lnTo>
                      <a:pt x="17388" y="8349"/>
                    </a:lnTo>
                    <a:lnTo>
                      <a:pt x="17220" y="8244"/>
                    </a:lnTo>
                    <a:lnTo>
                      <a:pt x="17178" y="8182"/>
                    </a:lnTo>
                    <a:lnTo>
                      <a:pt x="17137" y="8223"/>
                    </a:lnTo>
                    <a:lnTo>
                      <a:pt x="17053" y="8182"/>
                    </a:lnTo>
                    <a:lnTo>
                      <a:pt x="17011" y="8077"/>
                    </a:lnTo>
                    <a:lnTo>
                      <a:pt x="16906" y="7993"/>
                    </a:lnTo>
                    <a:lnTo>
                      <a:pt x="16739" y="7993"/>
                    </a:lnTo>
                    <a:lnTo>
                      <a:pt x="16551" y="7805"/>
                    </a:lnTo>
                    <a:lnTo>
                      <a:pt x="16404" y="7721"/>
                    </a:lnTo>
                    <a:lnTo>
                      <a:pt x="16383" y="7617"/>
                    </a:lnTo>
                    <a:lnTo>
                      <a:pt x="15902" y="7345"/>
                    </a:lnTo>
                    <a:lnTo>
                      <a:pt x="15776" y="7135"/>
                    </a:lnTo>
                    <a:lnTo>
                      <a:pt x="15776" y="6968"/>
                    </a:lnTo>
                    <a:lnTo>
                      <a:pt x="15672" y="6717"/>
                    </a:lnTo>
                    <a:lnTo>
                      <a:pt x="15672" y="6612"/>
                    </a:lnTo>
                    <a:lnTo>
                      <a:pt x="15567" y="6612"/>
                    </a:lnTo>
                    <a:lnTo>
                      <a:pt x="15442" y="6508"/>
                    </a:lnTo>
                    <a:lnTo>
                      <a:pt x="15337" y="6508"/>
                    </a:lnTo>
                    <a:lnTo>
                      <a:pt x="15253" y="6424"/>
                    </a:lnTo>
                    <a:lnTo>
                      <a:pt x="15149" y="6403"/>
                    </a:lnTo>
                    <a:lnTo>
                      <a:pt x="15065" y="6319"/>
                    </a:lnTo>
                    <a:lnTo>
                      <a:pt x="14940" y="6361"/>
                    </a:lnTo>
                    <a:lnTo>
                      <a:pt x="14793" y="6487"/>
                    </a:lnTo>
                    <a:lnTo>
                      <a:pt x="14688" y="6696"/>
                    </a:lnTo>
                    <a:lnTo>
                      <a:pt x="14584" y="6738"/>
                    </a:lnTo>
                    <a:lnTo>
                      <a:pt x="14479" y="6801"/>
                    </a:lnTo>
                    <a:lnTo>
                      <a:pt x="14375" y="6801"/>
                    </a:lnTo>
                    <a:lnTo>
                      <a:pt x="14312" y="6738"/>
                    </a:lnTo>
                    <a:lnTo>
                      <a:pt x="14144" y="6696"/>
                    </a:lnTo>
                    <a:lnTo>
                      <a:pt x="14061" y="6633"/>
                    </a:lnTo>
                    <a:lnTo>
                      <a:pt x="14144" y="6529"/>
                    </a:lnTo>
                    <a:lnTo>
                      <a:pt x="14207" y="6466"/>
                    </a:lnTo>
                    <a:lnTo>
                      <a:pt x="14270" y="6466"/>
                    </a:lnTo>
                    <a:lnTo>
                      <a:pt x="14375" y="6361"/>
                    </a:lnTo>
                    <a:lnTo>
                      <a:pt x="14458" y="6319"/>
                    </a:lnTo>
                    <a:lnTo>
                      <a:pt x="14479" y="6257"/>
                    </a:lnTo>
                    <a:lnTo>
                      <a:pt x="14458" y="6215"/>
                    </a:lnTo>
                    <a:lnTo>
                      <a:pt x="14375" y="6236"/>
                    </a:lnTo>
                    <a:lnTo>
                      <a:pt x="14333" y="6194"/>
                    </a:lnTo>
                    <a:lnTo>
                      <a:pt x="14354" y="6110"/>
                    </a:lnTo>
                    <a:lnTo>
                      <a:pt x="14458" y="6006"/>
                    </a:lnTo>
                    <a:lnTo>
                      <a:pt x="14437" y="5943"/>
                    </a:lnTo>
                    <a:lnTo>
                      <a:pt x="14542" y="5838"/>
                    </a:lnTo>
                    <a:lnTo>
                      <a:pt x="14542" y="5754"/>
                    </a:lnTo>
                    <a:lnTo>
                      <a:pt x="14521" y="5629"/>
                    </a:lnTo>
                    <a:lnTo>
                      <a:pt x="14375" y="5650"/>
                    </a:lnTo>
                    <a:lnTo>
                      <a:pt x="14375" y="5734"/>
                    </a:lnTo>
                    <a:lnTo>
                      <a:pt x="14165" y="5880"/>
                    </a:lnTo>
                    <a:lnTo>
                      <a:pt x="14061" y="5838"/>
                    </a:lnTo>
                    <a:lnTo>
                      <a:pt x="14165" y="6047"/>
                    </a:lnTo>
                    <a:lnTo>
                      <a:pt x="14103" y="6131"/>
                    </a:lnTo>
                    <a:lnTo>
                      <a:pt x="14061" y="6026"/>
                    </a:lnTo>
                    <a:lnTo>
                      <a:pt x="13914" y="6026"/>
                    </a:lnTo>
                    <a:lnTo>
                      <a:pt x="13810" y="6131"/>
                    </a:lnTo>
                    <a:lnTo>
                      <a:pt x="13893" y="6152"/>
                    </a:lnTo>
                    <a:lnTo>
                      <a:pt x="13851" y="6298"/>
                    </a:lnTo>
                    <a:lnTo>
                      <a:pt x="13747" y="6236"/>
                    </a:lnTo>
                    <a:lnTo>
                      <a:pt x="13642" y="6319"/>
                    </a:lnTo>
                    <a:lnTo>
                      <a:pt x="13684" y="6403"/>
                    </a:lnTo>
                    <a:lnTo>
                      <a:pt x="13789" y="6403"/>
                    </a:lnTo>
                    <a:lnTo>
                      <a:pt x="13831" y="6466"/>
                    </a:lnTo>
                    <a:lnTo>
                      <a:pt x="13642" y="6570"/>
                    </a:lnTo>
                    <a:lnTo>
                      <a:pt x="13579" y="6424"/>
                    </a:lnTo>
                    <a:lnTo>
                      <a:pt x="13433" y="6361"/>
                    </a:lnTo>
                    <a:lnTo>
                      <a:pt x="13391" y="6236"/>
                    </a:lnTo>
                    <a:lnTo>
                      <a:pt x="13391" y="5713"/>
                    </a:lnTo>
                    <a:lnTo>
                      <a:pt x="13496" y="5503"/>
                    </a:lnTo>
                    <a:lnTo>
                      <a:pt x="13475" y="5148"/>
                    </a:lnTo>
                    <a:lnTo>
                      <a:pt x="13538" y="5001"/>
                    </a:lnTo>
                    <a:lnTo>
                      <a:pt x="13517" y="4562"/>
                    </a:lnTo>
                    <a:lnTo>
                      <a:pt x="13517" y="4625"/>
                    </a:lnTo>
                    <a:lnTo>
                      <a:pt x="13370" y="4687"/>
                    </a:lnTo>
                    <a:lnTo>
                      <a:pt x="13266" y="4855"/>
                    </a:lnTo>
                    <a:lnTo>
                      <a:pt x="13349" y="4938"/>
                    </a:lnTo>
                    <a:lnTo>
                      <a:pt x="13287" y="5001"/>
                    </a:lnTo>
                    <a:lnTo>
                      <a:pt x="13349" y="5148"/>
                    </a:lnTo>
                    <a:lnTo>
                      <a:pt x="13307" y="5315"/>
                    </a:lnTo>
                    <a:lnTo>
                      <a:pt x="13245" y="5294"/>
                    </a:lnTo>
                    <a:lnTo>
                      <a:pt x="13161" y="5210"/>
                    </a:lnTo>
                    <a:lnTo>
                      <a:pt x="13119" y="5294"/>
                    </a:lnTo>
                    <a:lnTo>
                      <a:pt x="13119" y="5378"/>
                    </a:lnTo>
                    <a:lnTo>
                      <a:pt x="13056" y="5315"/>
                    </a:lnTo>
                    <a:lnTo>
                      <a:pt x="12952" y="5399"/>
                    </a:lnTo>
                    <a:lnTo>
                      <a:pt x="12952" y="5482"/>
                    </a:lnTo>
                    <a:lnTo>
                      <a:pt x="12889" y="5482"/>
                    </a:lnTo>
                    <a:lnTo>
                      <a:pt x="12638" y="5608"/>
                    </a:lnTo>
                    <a:lnTo>
                      <a:pt x="12491" y="5775"/>
                    </a:lnTo>
                    <a:lnTo>
                      <a:pt x="12429" y="5692"/>
                    </a:lnTo>
                    <a:lnTo>
                      <a:pt x="12429" y="5587"/>
                    </a:lnTo>
                    <a:lnTo>
                      <a:pt x="12575" y="5524"/>
                    </a:lnTo>
                    <a:lnTo>
                      <a:pt x="12596" y="5420"/>
                    </a:lnTo>
                    <a:lnTo>
                      <a:pt x="12491" y="5420"/>
                    </a:lnTo>
                    <a:lnTo>
                      <a:pt x="12387" y="5482"/>
                    </a:lnTo>
                    <a:lnTo>
                      <a:pt x="12178" y="5482"/>
                    </a:lnTo>
                    <a:lnTo>
                      <a:pt x="12052" y="5566"/>
                    </a:lnTo>
                    <a:lnTo>
                      <a:pt x="11780" y="5566"/>
                    </a:lnTo>
                    <a:lnTo>
                      <a:pt x="11424" y="5817"/>
                    </a:lnTo>
                    <a:lnTo>
                      <a:pt x="11257" y="5880"/>
                    </a:lnTo>
                    <a:lnTo>
                      <a:pt x="11111" y="6089"/>
                    </a:lnTo>
                    <a:lnTo>
                      <a:pt x="11090" y="5985"/>
                    </a:lnTo>
                    <a:lnTo>
                      <a:pt x="11215" y="5796"/>
                    </a:lnTo>
                    <a:lnTo>
                      <a:pt x="11173" y="5713"/>
                    </a:lnTo>
                    <a:lnTo>
                      <a:pt x="10985" y="5817"/>
                    </a:lnTo>
                    <a:lnTo>
                      <a:pt x="10964" y="5775"/>
                    </a:lnTo>
                    <a:lnTo>
                      <a:pt x="10880" y="5796"/>
                    </a:lnTo>
                    <a:lnTo>
                      <a:pt x="10797" y="5838"/>
                    </a:lnTo>
                    <a:lnTo>
                      <a:pt x="10734" y="5775"/>
                    </a:lnTo>
                    <a:lnTo>
                      <a:pt x="10629" y="5796"/>
                    </a:lnTo>
                    <a:lnTo>
                      <a:pt x="10587" y="5880"/>
                    </a:lnTo>
                    <a:lnTo>
                      <a:pt x="10315" y="6047"/>
                    </a:lnTo>
                    <a:lnTo>
                      <a:pt x="10211" y="6047"/>
                    </a:lnTo>
                    <a:lnTo>
                      <a:pt x="10022" y="6110"/>
                    </a:lnTo>
                    <a:lnTo>
                      <a:pt x="9897" y="6257"/>
                    </a:lnTo>
                    <a:lnTo>
                      <a:pt x="9939" y="6361"/>
                    </a:lnTo>
                    <a:lnTo>
                      <a:pt x="9834" y="6340"/>
                    </a:lnTo>
                    <a:lnTo>
                      <a:pt x="9792" y="6403"/>
                    </a:lnTo>
                    <a:lnTo>
                      <a:pt x="9688" y="6361"/>
                    </a:lnTo>
                    <a:lnTo>
                      <a:pt x="9657" y="6408"/>
                    </a:lnTo>
                    <a:lnTo>
                      <a:pt x="9657" y="6408"/>
                    </a:lnTo>
                    <a:lnTo>
                      <a:pt x="9583" y="6319"/>
                    </a:lnTo>
                    <a:lnTo>
                      <a:pt x="9625" y="6215"/>
                    </a:lnTo>
                    <a:lnTo>
                      <a:pt x="9709" y="6215"/>
                    </a:lnTo>
                    <a:lnTo>
                      <a:pt x="9792" y="6110"/>
                    </a:lnTo>
                    <a:lnTo>
                      <a:pt x="9897" y="6026"/>
                    </a:lnTo>
                    <a:lnTo>
                      <a:pt x="9939" y="6068"/>
                    </a:lnTo>
                    <a:lnTo>
                      <a:pt x="10022" y="6026"/>
                    </a:lnTo>
                    <a:lnTo>
                      <a:pt x="10043" y="5943"/>
                    </a:lnTo>
                    <a:lnTo>
                      <a:pt x="10169" y="5838"/>
                    </a:lnTo>
                    <a:lnTo>
                      <a:pt x="10211" y="5901"/>
                    </a:lnTo>
                    <a:lnTo>
                      <a:pt x="10462" y="5796"/>
                    </a:lnTo>
                    <a:lnTo>
                      <a:pt x="10546" y="5650"/>
                    </a:lnTo>
                    <a:lnTo>
                      <a:pt x="10671" y="5608"/>
                    </a:lnTo>
                    <a:lnTo>
                      <a:pt x="10880" y="5629"/>
                    </a:lnTo>
                    <a:lnTo>
                      <a:pt x="10901" y="5587"/>
                    </a:lnTo>
                    <a:lnTo>
                      <a:pt x="11090" y="5587"/>
                    </a:lnTo>
                    <a:lnTo>
                      <a:pt x="11278" y="5503"/>
                    </a:lnTo>
                    <a:lnTo>
                      <a:pt x="11320" y="5587"/>
                    </a:lnTo>
                    <a:lnTo>
                      <a:pt x="11383" y="5587"/>
                    </a:lnTo>
                    <a:lnTo>
                      <a:pt x="11445" y="5524"/>
                    </a:lnTo>
                    <a:lnTo>
                      <a:pt x="11529" y="5524"/>
                    </a:lnTo>
                    <a:lnTo>
                      <a:pt x="11675" y="5503"/>
                    </a:lnTo>
                    <a:lnTo>
                      <a:pt x="11738" y="5399"/>
                    </a:lnTo>
                    <a:lnTo>
                      <a:pt x="11989" y="5315"/>
                    </a:lnTo>
                    <a:lnTo>
                      <a:pt x="12240" y="5231"/>
                    </a:lnTo>
                    <a:lnTo>
                      <a:pt x="12261" y="5127"/>
                    </a:lnTo>
                    <a:lnTo>
                      <a:pt x="12324" y="5127"/>
                    </a:lnTo>
                    <a:lnTo>
                      <a:pt x="12366" y="5085"/>
                    </a:lnTo>
                    <a:lnTo>
                      <a:pt x="12324" y="5022"/>
                    </a:lnTo>
                    <a:lnTo>
                      <a:pt x="12324" y="4918"/>
                    </a:lnTo>
                    <a:lnTo>
                      <a:pt x="12240" y="4876"/>
                    </a:lnTo>
                    <a:lnTo>
                      <a:pt x="12219" y="4918"/>
                    </a:lnTo>
                    <a:lnTo>
                      <a:pt x="12219" y="5001"/>
                    </a:lnTo>
                    <a:lnTo>
                      <a:pt x="12115" y="5022"/>
                    </a:lnTo>
                    <a:lnTo>
                      <a:pt x="12073" y="4980"/>
                    </a:lnTo>
                    <a:lnTo>
                      <a:pt x="12031" y="4980"/>
                    </a:lnTo>
                    <a:lnTo>
                      <a:pt x="12010" y="4938"/>
                    </a:lnTo>
                    <a:lnTo>
                      <a:pt x="11885" y="4938"/>
                    </a:lnTo>
                    <a:lnTo>
                      <a:pt x="11696" y="5001"/>
                    </a:lnTo>
                    <a:lnTo>
                      <a:pt x="11634" y="5106"/>
                    </a:lnTo>
                    <a:lnTo>
                      <a:pt x="11571" y="5169"/>
                    </a:lnTo>
                    <a:lnTo>
                      <a:pt x="11508" y="5085"/>
                    </a:lnTo>
                    <a:lnTo>
                      <a:pt x="11466" y="5085"/>
                    </a:lnTo>
                    <a:lnTo>
                      <a:pt x="11362" y="5169"/>
                    </a:lnTo>
                    <a:lnTo>
                      <a:pt x="11090" y="5252"/>
                    </a:lnTo>
                    <a:lnTo>
                      <a:pt x="10755" y="5273"/>
                    </a:lnTo>
                    <a:lnTo>
                      <a:pt x="10692" y="5210"/>
                    </a:lnTo>
                    <a:lnTo>
                      <a:pt x="10629" y="5210"/>
                    </a:lnTo>
                    <a:lnTo>
                      <a:pt x="10650" y="5273"/>
                    </a:lnTo>
                    <a:lnTo>
                      <a:pt x="10587" y="5315"/>
                    </a:lnTo>
                    <a:lnTo>
                      <a:pt x="10483" y="5294"/>
                    </a:lnTo>
                    <a:lnTo>
                      <a:pt x="10420" y="5294"/>
                    </a:lnTo>
                    <a:lnTo>
                      <a:pt x="10357" y="5420"/>
                    </a:lnTo>
                    <a:lnTo>
                      <a:pt x="10211" y="5587"/>
                    </a:lnTo>
                    <a:lnTo>
                      <a:pt x="10148" y="5524"/>
                    </a:lnTo>
                    <a:lnTo>
                      <a:pt x="10043" y="5524"/>
                    </a:lnTo>
                    <a:lnTo>
                      <a:pt x="10022" y="5503"/>
                    </a:lnTo>
                    <a:lnTo>
                      <a:pt x="9897" y="5503"/>
                    </a:lnTo>
                    <a:lnTo>
                      <a:pt x="9813" y="5566"/>
                    </a:lnTo>
                    <a:lnTo>
                      <a:pt x="9730" y="5566"/>
                    </a:lnTo>
                    <a:lnTo>
                      <a:pt x="9688" y="5629"/>
                    </a:lnTo>
                    <a:lnTo>
                      <a:pt x="9583" y="5671"/>
                    </a:lnTo>
                    <a:lnTo>
                      <a:pt x="9478" y="5734"/>
                    </a:lnTo>
                    <a:lnTo>
                      <a:pt x="9311" y="5817"/>
                    </a:lnTo>
                    <a:lnTo>
                      <a:pt x="9123" y="5880"/>
                    </a:lnTo>
                    <a:lnTo>
                      <a:pt x="9081" y="5985"/>
                    </a:lnTo>
                    <a:lnTo>
                      <a:pt x="9081" y="6152"/>
                    </a:lnTo>
                    <a:lnTo>
                      <a:pt x="9102" y="6466"/>
                    </a:lnTo>
                    <a:lnTo>
                      <a:pt x="9081" y="6633"/>
                    </a:lnTo>
                    <a:lnTo>
                      <a:pt x="9018" y="6612"/>
                    </a:lnTo>
                    <a:lnTo>
                      <a:pt x="8955" y="6654"/>
                    </a:lnTo>
                    <a:lnTo>
                      <a:pt x="8704" y="6863"/>
                    </a:lnTo>
                    <a:lnTo>
                      <a:pt x="8788" y="6759"/>
                    </a:lnTo>
                    <a:lnTo>
                      <a:pt x="8893" y="6633"/>
                    </a:lnTo>
                    <a:lnTo>
                      <a:pt x="8914" y="6550"/>
                    </a:lnTo>
                    <a:lnTo>
                      <a:pt x="8872" y="6529"/>
                    </a:lnTo>
                    <a:lnTo>
                      <a:pt x="8872" y="6445"/>
                    </a:lnTo>
                    <a:lnTo>
                      <a:pt x="8746" y="6257"/>
                    </a:lnTo>
                    <a:lnTo>
                      <a:pt x="8662" y="6257"/>
                    </a:lnTo>
                    <a:lnTo>
                      <a:pt x="8600" y="6173"/>
                    </a:lnTo>
                    <a:lnTo>
                      <a:pt x="8537" y="6152"/>
                    </a:lnTo>
                    <a:lnTo>
                      <a:pt x="8537" y="6006"/>
                    </a:lnTo>
                    <a:lnTo>
                      <a:pt x="8390" y="5817"/>
                    </a:lnTo>
                    <a:lnTo>
                      <a:pt x="8370" y="5817"/>
                    </a:lnTo>
                    <a:lnTo>
                      <a:pt x="8286" y="5796"/>
                    </a:lnTo>
                    <a:lnTo>
                      <a:pt x="8265" y="5692"/>
                    </a:lnTo>
                    <a:lnTo>
                      <a:pt x="8181" y="5629"/>
                    </a:lnTo>
                    <a:lnTo>
                      <a:pt x="8139" y="5671"/>
                    </a:lnTo>
                    <a:lnTo>
                      <a:pt x="8035" y="5587"/>
                    </a:lnTo>
                    <a:lnTo>
                      <a:pt x="7846" y="5378"/>
                    </a:lnTo>
                    <a:lnTo>
                      <a:pt x="7805" y="5190"/>
                    </a:lnTo>
                    <a:lnTo>
                      <a:pt x="7805" y="5001"/>
                    </a:lnTo>
                    <a:lnTo>
                      <a:pt x="7763" y="4980"/>
                    </a:lnTo>
                    <a:lnTo>
                      <a:pt x="7721" y="5043"/>
                    </a:lnTo>
                    <a:lnTo>
                      <a:pt x="7658" y="5001"/>
                    </a:lnTo>
                    <a:lnTo>
                      <a:pt x="7616" y="4876"/>
                    </a:lnTo>
                    <a:lnTo>
                      <a:pt x="7658" y="4750"/>
                    </a:lnTo>
                    <a:lnTo>
                      <a:pt x="7637" y="4729"/>
                    </a:lnTo>
                    <a:lnTo>
                      <a:pt x="7658" y="4646"/>
                    </a:lnTo>
                    <a:lnTo>
                      <a:pt x="7533" y="4520"/>
                    </a:lnTo>
                    <a:lnTo>
                      <a:pt x="7533" y="4415"/>
                    </a:lnTo>
                    <a:lnTo>
                      <a:pt x="7428" y="4332"/>
                    </a:lnTo>
                    <a:lnTo>
                      <a:pt x="7386" y="4332"/>
                    </a:lnTo>
                    <a:lnTo>
                      <a:pt x="7323" y="4248"/>
                    </a:lnTo>
                    <a:lnTo>
                      <a:pt x="7219" y="4164"/>
                    </a:lnTo>
                    <a:lnTo>
                      <a:pt x="7114" y="4164"/>
                    </a:lnTo>
                    <a:lnTo>
                      <a:pt x="6800" y="3934"/>
                    </a:lnTo>
                    <a:lnTo>
                      <a:pt x="6717" y="3934"/>
                    </a:lnTo>
                    <a:lnTo>
                      <a:pt x="6696" y="3850"/>
                    </a:lnTo>
                    <a:lnTo>
                      <a:pt x="0" y="16091"/>
                    </a:lnTo>
                    <a:lnTo>
                      <a:pt x="377" y="16091"/>
                    </a:lnTo>
                    <a:lnTo>
                      <a:pt x="502" y="16153"/>
                    </a:lnTo>
                    <a:lnTo>
                      <a:pt x="711" y="16007"/>
                    </a:lnTo>
                    <a:lnTo>
                      <a:pt x="1004" y="16049"/>
                    </a:lnTo>
                    <a:lnTo>
                      <a:pt x="858" y="16300"/>
                    </a:lnTo>
                    <a:lnTo>
                      <a:pt x="921" y="16446"/>
                    </a:lnTo>
                    <a:lnTo>
                      <a:pt x="1025" y="16718"/>
                    </a:lnTo>
                    <a:lnTo>
                      <a:pt x="1172" y="17388"/>
                    </a:lnTo>
                    <a:lnTo>
                      <a:pt x="1235" y="17534"/>
                    </a:lnTo>
                    <a:lnTo>
                      <a:pt x="1130" y="17702"/>
                    </a:lnTo>
                    <a:lnTo>
                      <a:pt x="1130" y="17765"/>
                    </a:lnTo>
                    <a:lnTo>
                      <a:pt x="1172" y="17765"/>
                    </a:lnTo>
                    <a:lnTo>
                      <a:pt x="1381" y="17744"/>
                    </a:lnTo>
                    <a:lnTo>
                      <a:pt x="1569" y="17723"/>
                    </a:lnTo>
                    <a:lnTo>
                      <a:pt x="1695" y="17639"/>
                    </a:lnTo>
                    <a:lnTo>
                      <a:pt x="1862" y="17409"/>
                    </a:lnTo>
                    <a:lnTo>
                      <a:pt x="1988" y="17283"/>
                    </a:lnTo>
                    <a:lnTo>
                      <a:pt x="2197" y="17200"/>
                    </a:lnTo>
                    <a:lnTo>
                      <a:pt x="2260" y="17179"/>
                    </a:lnTo>
                    <a:lnTo>
                      <a:pt x="2469" y="17116"/>
                    </a:lnTo>
                    <a:lnTo>
                      <a:pt x="2636" y="17116"/>
                    </a:lnTo>
                    <a:lnTo>
                      <a:pt x="2783" y="17221"/>
                    </a:lnTo>
                    <a:lnTo>
                      <a:pt x="2783" y="17325"/>
                    </a:lnTo>
                    <a:lnTo>
                      <a:pt x="2804" y="17409"/>
                    </a:lnTo>
                    <a:lnTo>
                      <a:pt x="2720" y="17555"/>
                    </a:lnTo>
                    <a:lnTo>
                      <a:pt x="2699" y="17639"/>
                    </a:lnTo>
                    <a:lnTo>
                      <a:pt x="2825" y="17974"/>
                    </a:lnTo>
                    <a:lnTo>
                      <a:pt x="2804" y="18078"/>
                    </a:lnTo>
                    <a:lnTo>
                      <a:pt x="2846" y="18288"/>
                    </a:lnTo>
                    <a:lnTo>
                      <a:pt x="2992" y="18455"/>
                    </a:lnTo>
                    <a:lnTo>
                      <a:pt x="3013" y="18664"/>
                    </a:lnTo>
                    <a:lnTo>
                      <a:pt x="3055" y="18748"/>
                    </a:lnTo>
                    <a:lnTo>
                      <a:pt x="3097" y="18853"/>
                    </a:lnTo>
                    <a:lnTo>
                      <a:pt x="3034" y="18957"/>
                    </a:lnTo>
                    <a:lnTo>
                      <a:pt x="3034" y="19062"/>
                    </a:lnTo>
                    <a:lnTo>
                      <a:pt x="3055" y="19146"/>
                    </a:lnTo>
                    <a:lnTo>
                      <a:pt x="3013" y="19501"/>
                    </a:lnTo>
                    <a:lnTo>
                      <a:pt x="3013" y="19920"/>
                    </a:lnTo>
                    <a:lnTo>
                      <a:pt x="3034" y="20338"/>
                    </a:lnTo>
                    <a:lnTo>
                      <a:pt x="2929" y="20380"/>
                    </a:lnTo>
                    <a:lnTo>
                      <a:pt x="2929" y="20464"/>
                    </a:lnTo>
                    <a:lnTo>
                      <a:pt x="2971" y="20464"/>
                    </a:lnTo>
                    <a:lnTo>
                      <a:pt x="3055" y="20527"/>
                    </a:lnTo>
                    <a:lnTo>
                      <a:pt x="3076" y="20568"/>
                    </a:lnTo>
                    <a:lnTo>
                      <a:pt x="3034" y="20589"/>
                    </a:lnTo>
                    <a:lnTo>
                      <a:pt x="2971" y="20652"/>
                    </a:lnTo>
                    <a:lnTo>
                      <a:pt x="3013" y="20736"/>
                    </a:lnTo>
                    <a:lnTo>
                      <a:pt x="3055" y="20778"/>
                    </a:lnTo>
                    <a:lnTo>
                      <a:pt x="3076" y="20861"/>
                    </a:lnTo>
                    <a:lnTo>
                      <a:pt x="3055" y="20903"/>
                    </a:lnTo>
                    <a:lnTo>
                      <a:pt x="3055" y="20966"/>
                    </a:lnTo>
                    <a:lnTo>
                      <a:pt x="3160" y="20966"/>
                    </a:lnTo>
                    <a:lnTo>
                      <a:pt x="3243" y="20987"/>
                    </a:lnTo>
                    <a:lnTo>
                      <a:pt x="3348" y="21154"/>
                    </a:lnTo>
                    <a:lnTo>
                      <a:pt x="3369" y="21217"/>
                    </a:lnTo>
                    <a:lnTo>
                      <a:pt x="3452" y="21280"/>
                    </a:lnTo>
                    <a:lnTo>
                      <a:pt x="3578" y="21363"/>
                    </a:lnTo>
                    <a:lnTo>
                      <a:pt x="3641" y="21468"/>
                    </a:lnTo>
                    <a:lnTo>
                      <a:pt x="3641" y="21573"/>
                    </a:lnTo>
                    <a:lnTo>
                      <a:pt x="3683" y="21594"/>
                    </a:lnTo>
                    <a:lnTo>
                      <a:pt x="3704" y="21635"/>
                    </a:lnTo>
                    <a:lnTo>
                      <a:pt x="3683" y="21698"/>
                    </a:lnTo>
                    <a:lnTo>
                      <a:pt x="3683" y="21740"/>
                    </a:lnTo>
                    <a:lnTo>
                      <a:pt x="3641" y="21782"/>
                    </a:lnTo>
                    <a:lnTo>
                      <a:pt x="3641" y="21845"/>
                    </a:lnTo>
                    <a:lnTo>
                      <a:pt x="3641" y="21887"/>
                    </a:lnTo>
                    <a:lnTo>
                      <a:pt x="3662" y="21907"/>
                    </a:lnTo>
                    <a:lnTo>
                      <a:pt x="3599" y="22033"/>
                    </a:lnTo>
                    <a:lnTo>
                      <a:pt x="3452" y="22326"/>
                    </a:lnTo>
                    <a:lnTo>
                      <a:pt x="3432" y="22514"/>
                    </a:lnTo>
                    <a:lnTo>
                      <a:pt x="3285" y="22661"/>
                    </a:lnTo>
                    <a:lnTo>
                      <a:pt x="3285" y="22744"/>
                    </a:lnTo>
                    <a:lnTo>
                      <a:pt x="3327" y="22744"/>
                    </a:lnTo>
                    <a:lnTo>
                      <a:pt x="3494" y="22535"/>
                    </a:lnTo>
                    <a:lnTo>
                      <a:pt x="3536" y="22410"/>
                    </a:lnTo>
                    <a:lnTo>
                      <a:pt x="3662" y="22305"/>
                    </a:lnTo>
                    <a:lnTo>
                      <a:pt x="3683" y="22347"/>
                    </a:lnTo>
                    <a:lnTo>
                      <a:pt x="3766" y="22368"/>
                    </a:lnTo>
                    <a:lnTo>
                      <a:pt x="3766" y="22431"/>
                    </a:lnTo>
                    <a:lnTo>
                      <a:pt x="3599" y="22514"/>
                    </a:lnTo>
                    <a:lnTo>
                      <a:pt x="3557" y="22619"/>
                    </a:lnTo>
                    <a:lnTo>
                      <a:pt x="3390" y="22786"/>
                    </a:lnTo>
                    <a:lnTo>
                      <a:pt x="3390" y="22828"/>
                    </a:lnTo>
                    <a:lnTo>
                      <a:pt x="3473" y="22828"/>
                    </a:lnTo>
                    <a:lnTo>
                      <a:pt x="3432" y="22870"/>
                    </a:lnTo>
                    <a:lnTo>
                      <a:pt x="3285" y="22849"/>
                    </a:lnTo>
                    <a:lnTo>
                      <a:pt x="3222" y="22870"/>
                    </a:lnTo>
                    <a:lnTo>
                      <a:pt x="3160" y="23037"/>
                    </a:lnTo>
                    <a:lnTo>
                      <a:pt x="3055" y="23142"/>
                    </a:lnTo>
                    <a:lnTo>
                      <a:pt x="3076" y="23268"/>
                    </a:lnTo>
                    <a:lnTo>
                      <a:pt x="3034" y="23247"/>
                    </a:lnTo>
                    <a:lnTo>
                      <a:pt x="2971" y="23184"/>
                    </a:lnTo>
                    <a:lnTo>
                      <a:pt x="2908" y="23247"/>
                    </a:lnTo>
                    <a:lnTo>
                      <a:pt x="2908" y="23393"/>
                    </a:lnTo>
                    <a:lnTo>
                      <a:pt x="3013" y="23393"/>
                    </a:lnTo>
                    <a:lnTo>
                      <a:pt x="3034" y="23477"/>
                    </a:lnTo>
                    <a:lnTo>
                      <a:pt x="2971" y="23665"/>
                    </a:lnTo>
                    <a:lnTo>
                      <a:pt x="2950" y="23937"/>
                    </a:lnTo>
                    <a:lnTo>
                      <a:pt x="3013" y="24125"/>
                    </a:lnTo>
                    <a:lnTo>
                      <a:pt x="3076" y="24293"/>
                    </a:lnTo>
                    <a:lnTo>
                      <a:pt x="3160" y="24314"/>
                    </a:lnTo>
                    <a:lnTo>
                      <a:pt x="3180" y="24230"/>
                    </a:lnTo>
                    <a:lnTo>
                      <a:pt x="3264" y="24146"/>
                    </a:lnTo>
                    <a:lnTo>
                      <a:pt x="3452" y="24104"/>
                    </a:lnTo>
                    <a:lnTo>
                      <a:pt x="3557" y="24021"/>
                    </a:lnTo>
                    <a:lnTo>
                      <a:pt x="3662" y="23895"/>
                    </a:lnTo>
                    <a:lnTo>
                      <a:pt x="3704" y="23895"/>
                    </a:lnTo>
                    <a:lnTo>
                      <a:pt x="3704" y="24021"/>
                    </a:lnTo>
                    <a:lnTo>
                      <a:pt x="3662" y="24125"/>
                    </a:lnTo>
                    <a:lnTo>
                      <a:pt x="3599" y="24146"/>
                    </a:lnTo>
                    <a:lnTo>
                      <a:pt x="3536" y="24251"/>
                    </a:lnTo>
                    <a:lnTo>
                      <a:pt x="3536" y="24314"/>
                    </a:lnTo>
                    <a:lnTo>
                      <a:pt x="3641" y="24397"/>
                    </a:lnTo>
                    <a:lnTo>
                      <a:pt x="3704" y="24460"/>
                    </a:lnTo>
                    <a:lnTo>
                      <a:pt x="3808" y="24460"/>
                    </a:lnTo>
                    <a:lnTo>
                      <a:pt x="3892" y="24502"/>
                    </a:lnTo>
                    <a:lnTo>
                      <a:pt x="3955" y="24544"/>
                    </a:lnTo>
                    <a:lnTo>
                      <a:pt x="3808" y="24502"/>
                    </a:lnTo>
                    <a:lnTo>
                      <a:pt x="3683" y="24502"/>
                    </a:lnTo>
                    <a:lnTo>
                      <a:pt x="3578" y="24439"/>
                    </a:lnTo>
                    <a:lnTo>
                      <a:pt x="3432" y="24439"/>
                    </a:lnTo>
                    <a:lnTo>
                      <a:pt x="3369" y="24523"/>
                    </a:lnTo>
                    <a:lnTo>
                      <a:pt x="3369" y="24607"/>
                    </a:lnTo>
                    <a:lnTo>
                      <a:pt x="3432" y="24669"/>
                    </a:lnTo>
                    <a:lnTo>
                      <a:pt x="3452" y="24920"/>
                    </a:lnTo>
                    <a:lnTo>
                      <a:pt x="3494" y="24983"/>
                    </a:lnTo>
                    <a:lnTo>
                      <a:pt x="3557" y="24983"/>
                    </a:lnTo>
                    <a:lnTo>
                      <a:pt x="3641" y="24941"/>
                    </a:lnTo>
                    <a:lnTo>
                      <a:pt x="3683" y="24983"/>
                    </a:lnTo>
                    <a:lnTo>
                      <a:pt x="3641" y="25046"/>
                    </a:lnTo>
                    <a:lnTo>
                      <a:pt x="3599" y="25088"/>
                    </a:lnTo>
                    <a:lnTo>
                      <a:pt x="3683" y="25151"/>
                    </a:lnTo>
                    <a:lnTo>
                      <a:pt x="3683" y="25192"/>
                    </a:lnTo>
                    <a:lnTo>
                      <a:pt x="3662" y="25255"/>
                    </a:lnTo>
                    <a:lnTo>
                      <a:pt x="3557" y="25234"/>
                    </a:lnTo>
                    <a:lnTo>
                      <a:pt x="3411" y="25276"/>
                    </a:lnTo>
                    <a:lnTo>
                      <a:pt x="3264" y="25381"/>
                    </a:lnTo>
                    <a:lnTo>
                      <a:pt x="3243" y="25423"/>
                    </a:lnTo>
                    <a:lnTo>
                      <a:pt x="3306" y="25485"/>
                    </a:lnTo>
                    <a:lnTo>
                      <a:pt x="3452" y="25423"/>
                    </a:lnTo>
                    <a:lnTo>
                      <a:pt x="3536" y="25465"/>
                    </a:lnTo>
                    <a:lnTo>
                      <a:pt x="3452" y="25485"/>
                    </a:lnTo>
                    <a:lnTo>
                      <a:pt x="3432" y="25548"/>
                    </a:lnTo>
                    <a:lnTo>
                      <a:pt x="3515" y="25632"/>
                    </a:lnTo>
                    <a:lnTo>
                      <a:pt x="3662" y="25590"/>
                    </a:lnTo>
                    <a:lnTo>
                      <a:pt x="3829" y="25465"/>
                    </a:lnTo>
                    <a:lnTo>
                      <a:pt x="3934" y="25297"/>
                    </a:lnTo>
                    <a:lnTo>
                      <a:pt x="4038" y="25297"/>
                    </a:lnTo>
                    <a:lnTo>
                      <a:pt x="4143" y="25213"/>
                    </a:lnTo>
                    <a:lnTo>
                      <a:pt x="4164" y="25109"/>
                    </a:lnTo>
                    <a:lnTo>
                      <a:pt x="4185" y="25088"/>
                    </a:lnTo>
                    <a:lnTo>
                      <a:pt x="4206" y="25172"/>
                    </a:lnTo>
                    <a:lnTo>
                      <a:pt x="4143" y="25339"/>
                    </a:lnTo>
                    <a:lnTo>
                      <a:pt x="4038" y="25402"/>
                    </a:lnTo>
                    <a:lnTo>
                      <a:pt x="3913" y="25465"/>
                    </a:lnTo>
                    <a:lnTo>
                      <a:pt x="3892" y="25548"/>
                    </a:lnTo>
                    <a:lnTo>
                      <a:pt x="3955" y="25611"/>
                    </a:lnTo>
                    <a:lnTo>
                      <a:pt x="4038" y="25590"/>
                    </a:lnTo>
                    <a:lnTo>
                      <a:pt x="4164" y="25590"/>
                    </a:lnTo>
                    <a:lnTo>
                      <a:pt x="4268" y="25611"/>
                    </a:lnTo>
                    <a:lnTo>
                      <a:pt x="4122" y="25611"/>
                    </a:lnTo>
                    <a:lnTo>
                      <a:pt x="4017" y="25674"/>
                    </a:lnTo>
                    <a:lnTo>
                      <a:pt x="4017" y="25820"/>
                    </a:lnTo>
                    <a:lnTo>
                      <a:pt x="4059" y="25967"/>
                    </a:lnTo>
                    <a:lnTo>
                      <a:pt x="4017" y="25988"/>
                    </a:lnTo>
                    <a:lnTo>
                      <a:pt x="3976" y="25904"/>
                    </a:lnTo>
                    <a:lnTo>
                      <a:pt x="3976" y="25757"/>
                    </a:lnTo>
                    <a:lnTo>
                      <a:pt x="3913" y="25674"/>
                    </a:lnTo>
                    <a:lnTo>
                      <a:pt x="3850" y="25716"/>
                    </a:lnTo>
                    <a:lnTo>
                      <a:pt x="3578" y="25904"/>
                    </a:lnTo>
                    <a:lnTo>
                      <a:pt x="3536" y="25988"/>
                    </a:lnTo>
                    <a:lnTo>
                      <a:pt x="3369" y="26071"/>
                    </a:lnTo>
                    <a:lnTo>
                      <a:pt x="3327" y="26134"/>
                    </a:lnTo>
                    <a:lnTo>
                      <a:pt x="3348" y="26218"/>
                    </a:lnTo>
                    <a:lnTo>
                      <a:pt x="3348" y="26301"/>
                    </a:lnTo>
                    <a:lnTo>
                      <a:pt x="3369" y="26322"/>
                    </a:lnTo>
                    <a:lnTo>
                      <a:pt x="3452" y="26281"/>
                    </a:lnTo>
                    <a:lnTo>
                      <a:pt x="3557" y="26218"/>
                    </a:lnTo>
                    <a:lnTo>
                      <a:pt x="3599" y="26113"/>
                    </a:lnTo>
                    <a:lnTo>
                      <a:pt x="3662" y="26134"/>
                    </a:lnTo>
                    <a:lnTo>
                      <a:pt x="3704" y="26197"/>
                    </a:lnTo>
                    <a:lnTo>
                      <a:pt x="3892" y="26218"/>
                    </a:lnTo>
                    <a:lnTo>
                      <a:pt x="3871" y="26239"/>
                    </a:lnTo>
                    <a:lnTo>
                      <a:pt x="3766" y="26218"/>
                    </a:lnTo>
                    <a:lnTo>
                      <a:pt x="3599" y="26218"/>
                    </a:lnTo>
                    <a:lnTo>
                      <a:pt x="3536" y="26281"/>
                    </a:lnTo>
                    <a:lnTo>
                      <a:pt x="3536" y="26322"/>
                    </a:lnTo>
                    <a:lnTo>
                      <a:pt x="3557" y="26385"/>
                    </a:lnTo>
                    <a:lnTo>
                      <a:pt x="3473" y="26406"/>
                    </a:lnTo>
                    <a:lnTo>
                      <a:pt x="3432" y="26385"/>
                    </a:lnTo>
                    <a:lnTo>
                      <a:pt x="3264" y="26427"/>
                    </a:lnTo>
                    <a:lnTo>
                      <a:pt x="3264" y="26490"/>
                    </a:lnTo>
                    <a:lnTo>
                      <a:pt x="3390" y="26490"/>
                    </a:lnTo>
                    <a:lnTo>
                      <a:pt x="3473" y="26532"/>
                    </a:lnTo>
                    <a:lnTo>
                      <a:pt x="3578" y="26532"/>
                    </a:lnTo>
                    <a:lnTo>
                      <a:pt x="3515" y="26594"/>
                    </a:lnTo>
                    <a:lnTo>
                      <a:pt x="3390" y="26594"/>
                    </a:lnTo>
                    <a:lnTo>
                      <a:pt x="3327" y="26532"/>
                    </a:lnTo>
                    <a:lnTo>
                      <a:pt x="3222" y="26553"/>
                    </a:lnTo>
                    <a:lnTo>
                      <a:pt x="3180" y="26657"/>
                    </a:lnTo>
                    <a:lnTo>
                      <a:pt x="3243" y="26720"/>
                    </a:lnTo>
                    <a:lnTo>
                      <a:pt x="3327" y="26720"/>
                    </a:lnTo>
                    <a:lnTo>
                      <a:pt x="3452" y="26699"/>
                    </a:lnTo>
                    <a:lnTo>
                      <a:pt x="3536" y="26741"/>
                    </a:lnTo>
                    <a:lnTo>
                      <a:pt x="3683" y="26741"/>
                    </a:lnTo>
                    <a:lnTo>
                      <a:pt x="3662" y="26804"/>
                    </a:lnTo>
                    <a:lnTo>
                      <a:pt x="3557" y="26825"/>
                    </a:lnTo>
                    <a:lnTo>
                      <a:pt x="3452" y="26804"/>
                    </a:lnTo>
                    <a:lnTo>
                      <a:pt x="3432" y="26825"/>
                    </a:lnTo>
                    <a:lnTo>
                      <a:pt x="3452" y="26845"/>
                    </a:lnTo>
                    <a:lnTo>
                      <a:pt x="3662" y="26845"/>
                    </a:lnTo>
                    <a:lnTo>
                      <a:pt x="3662" y="26908"/>
                    </a:lnTo>
                    <a:lnTo>
                      <a:pt x="3536" y="26929"/>
                    </a:lnTo>
                    <a:lnTo>
                      <a:pt x="3390" y="26908"/>
                    </a:lnTo>
                    <a:lnTo>
                      <a:pt x="3327" y="26845"/>
                    </a:lnTo>
                    <a:lnTo>
                      <a:pt x="3264" y="26908"/>
                    </a:lnTo>
                    <a:lnTo>
                      <a:pt x="3327" y="27013"/>
                    </a:lnTo>
                    <a:lnTo>
                      <a:pt x="3452" y="27076"/>
                    </a:lnTo>
                    <a:lnTo>
                      <a:pt x="3473" y="27013"/>
                    </a:lnTo>
                    <a:lnTo>
                      <a:pt x="3557" y="27013"/>
                    </a:lnTo>
                    <a:lnTo>
                      <a:pt x="3641" y="27055"/>
                    </a:lnTo>
                    <a:lnTo>
                      <a:pt x="3787" y="27034"/>
                    </a:lnTo>
                    <a:lnTo>
                      <a:pt x="3850" y="27076"/>
                    </a:lnTo>
                    <a:lnTo>
                      <a:pt x="3766" y="27117"/>
                    </a:lnTo>
                    <a:lnTo>
                      <a:pt x="3766" y="27159"/>
                    </a:lnTo>
                    <a:lnTo>
                      <a:pt x="3871" y="27159"/>
                    </a:lnTo>
                    <a:lnTo>
                      <a:pt x="3892" y="27243"/>
                    </a:lnTo>
                    <a:lnTo>
                      <a:pt x="4026" y="27276"/>
                    </a:lnTo>
                    <a:lnTo>
                      <a:pt x="3976" y="27285"/>
                    </a:lnTo>
                    <a:lnTo>
                      <a:pt x="3871" y="27285"/>
                    </a:lnTo>
                    <a:lnTo>
                      <a:pt x="3787" y="27369"/>
                    </a:lnTo>
                    <a:lnTo>
                      <a:pt x="3787" y="27431"/>
                    </a:lnTo>
                    <a:lnTo>
                      <a:pt x="3871" y="27473"/>
                    </a:lnTo>
                    <a:lnTo>
                      <a:pt x="3913" y="27431"/>
                    </a:lnTo>
                    <a:lnTo>
                      <a:pt x="3976" y="27389"/>
                    </a:lnTo>
                    <a:lnTo>
                      <a:pt x="3996" y="27452"/>
                    </a:lnTo>
                    <a:lnTo>
                      <a:pt x="4017" y="27452"/>
                    </a:lnTo>
                    <a:lnTo>
                      <a:pt x="4080" y="27369"/>
                    </a:lnTo>
                    <a:lnTo>
                      <a:pt x="4185" y="27306"/>
                    </a:lnTo>
                    <a:lnTo>
                      <a:pt x="4185" y="27369"/>
                    </a:lnTo>
                    <a:lnTo>
                      <a:pt x="4164" y="27410"/>
                    </a:lnTo>
                    <a:lnTo>
                      <a:pt x="4164" y="27473"/>
                    </a:lnTo>
                    <a:lnTo>
                      <a:pt x="4206" y="27494"/>
                    </a:lnTo>
                    <a:lnTo>
                      <a:pt x="4289" y="27557"/>
                    </a:lnTo>
                    <a:lnTo>
                      <a:pt x="4373" y="27557"/>
                    </a:lnTo>
                    <a:lnTo>
                      <a:pt x="4499" y="27369"/>
                    </a:lnTo>
                    <a:lnTo>
                      <a:pt x="4520" y="27159"/>
                    </a:lnTo>
                    <a:lnTo>
                      <a:pt x="4582" y="27055"/>
                    </a:lnTo>
                    <a:lnTo>
                      <a:pt x="4645" y="27034"/>
                    </a:lnTo>
                    <a:lnTo>
                      <a:pt x="4645" y="27097"/>
                    </a:lnTo>
                    <a:lnTo>
                      <a:pt x="4603" y="27159"/>
                    </a:lnTo>
                    <a:lnTo>
                      <a:pt x="4603" y="27306"/>
                    </a:lnTo>
                    <a:lnTo>
                      <a:pt x="4499" y="27473"/>
                    </a:lnTo>
                    <a:lnTo>
                      <a:pt x="4415" y="27557"/>
                    </a:lnTo>
                    <a:lnTo>
                      <a:pt x="4436" y="27599"/>
                    </a:lnTo>
                    <a:lnTo>
                      <a:pt x="4582" y="27599"/>
                    </a:lnTo>
                    <a:lnTo>
                      <a:pt x="4687" y="27578"/>
                    </a:lnTo>
                    <a:lnTo>
                      <a:pt x="4708" y="27599"/>
                    </a:lnTo>
                    <a:lnTo>
                      <a:pt x="4624" y="27682"/>
                    </a:lnTo>
                    <a:lnTo>
                      <a:pt x="4582" y="27808"/>
                    </a:lnTo>
                    <a:lnTo>
                      <a:pt x="4415" y="27913"/>
                    </a:lnTo>
                    <a:lnTo>
                      <a:pt x="4415" y="27975"/>
                    </a:lnTo>
                    <a:lnTo>
                      <a:pt x="4499" y="28122"/>
                    </a:lnTo>
                    <a:lnTo>
                      <a:pt x="4624" y="28185"/>
                    </a:lnTo>
                    <a:lnTo>
                      <a:pt x="4708" y="28122"/>
                    </a:lnTo>
                    <a:lnTo>
                      <a:pt x="4792" y="28122"/>
                    </a:lnTo>
                    <a:lnTo>
                      <a:pt x="4812" y="28226"/>
                    </a:lnTo>
                    <a:lnTo>
                      <a:pt x="4875" y="28331"/>
                    </a:lnTo>
                    <a:lnTo>
                      <a:pt x="4875" y="28415"/>
                    </a:lnTo>
                    <a:lnTo>
                      <a:pt x="4812" y="28415"/>
                    </a:lnTo>
                    <a:lnTo>
                      <a:pt x="4771" y="28310"/>
                    </a:lnTo>
                    <a:lnTo>
                      <a:pt x="4708" y="28310"/>
                    </a:lnTo>
                    <a:lnTo>
                      <a:pt x="4708" y="28415"/>
                    </a:lnTo>
                    <a:lnTo>
                      <a:pt x="4812" y="28561"/>
                    </a:lnTo>
                    <a:lnTo>
                      <a:pt x="4938" y="28498"/>
                    </a:lnTo>
                    <a:lnTo>
                      <a:pt x="5085" y="28436"/>
                    </a:lnTo>
                    <a:lnTo>
                      <a:pt x="5147" y="28352"/>
                    </a:lnTo>
                    <a:lnTo>
                      <a:pt x="5147" y="28352"/>
                    </a:lnTo>
                    <a:lnTo>
                      <a:pt x="5126" y="28519"/>
                    </a:lnTo>
                    <a:lnTo>
                      <a:pt x="5022" y="28750"/>
                    </a:lnTo>
                    <a:lnTo>
                      <a:pt x="5043" y="28938"/>
                    </a:lnTo>
                    <a:lnTo>
                      <a:pt x="5126" y="28959"/>
                    </a:lnTo>
                    <a:lnTo>
                      <a:pt x="20087" y="30444"/>
                    </a:lnTo>
                    <a:lnTo>
                      <a:pt x="20212" y="30507"/>
                    </a:lnTo>
                    <a:lnTo>
                      <a:pt x="20359" y="30507"/>
                    </a:lnTo>
                    <a:lnTo>
                      <a:pt x="20484" y="30612"/>
                    </a:lnTo>
                    <a:lnTo>
                      <a:pt x="20484" y="30674"/>
                    </a:lnTo>
                    <a:lnTo>
                      <a:pt x="20568" y="30737"/>
                    </a:lnTo>
                    <a:lnTo>
                      <a:pt x="20589" y="30779"/>
                    </a:lnTo>
                    <a:lnTo>
                      <a:pt x="20694" y="30821"/>
                    </a:lnTo>
                    <a:lnTo>
                      <a:pt x="20714" y="30842"/>
                    </a:lnTo>
                    <a:lnTo>
                      <a:pt x="20840" y="30884"/>
                    </a:lnTo>
                    <a:lnTo>
                      <a:pt x="20903" y="30946"/>
                    </a:lnTo>
                    <a:lnTo>
                      <a:pt x="20945" y="30946"/>
                    </a:lnTo>
                    <a:lnTo>
                      <a:pt x="21049" y="30926"/>
                    </a:lnTo>
                    <a:lnTo>
                      <a:pt x="21133" y="30946"/>
                    </a:lnTo>
                    <a:lnTo>
                      <a:pt x="21238" y="30946"/>
                    </a:lnTo>
                    <a:lnTo>
                      <a:pt x="21363" y="31051"/>
                    </a:lnTo>
                    <a:lnTo>
                      <a:pt x="21447" y="31051"/>
                    </a:lnTo>
                    <a:lnTo>
                      <a:pt x="21510" y="31198"/>
                    </a:lnTo>
                    <a:lnTo>
                      <a:pt x="21719" y="31239"/>
                    </a:lnTo>
                    <a:lnTo>
                      <a:pt x="21823" y="31260"/>
                    </a:lnTo>
                    <a:lnTo>
                      <a:pt x="21886" y="31344"/>
                    </a:lnTo>
                    <a:lnTo>
                      <a:pt x="21970" y="31407"/>
                    </a:lnTo>
                    <a:lnTo>
                      <a:pt x="22158" y="31407"/>
                    </a:lnTo>
                    <a:lnTo>
                      <a:pt x="22263" y="31344"/>
                    </a:lnTo>
                    <a:lnTo>
                      <a:pt x="22305" y="31407"/>
                    </a:lnTo>
                    <a:lnTo>
                      <a:pt x="22367" y="31511"/>
                    </a:lnTo>
                    <a:lnTo>
                      <a:pt x="22618" y="31532"/>
                    </a:lnTo>
                    <a:lnTo>
                      <a:pt x="22681" y="31574"/>
                    </a:lnTo>
                    <a:lnTo>
                      <a:pt x="22807" y="31616"/>
                    </a:lnTo>
                    <a:lnTo>
                      <a:pt x="22890" y="31658"/>
                    </a:lnTo>
                    <a:lnTo>
                      <a:pt x="25192" y="32725"/>
                    </a:lnTo>
                    <a:lnTo>
                      <a:pt x="25339" y="32913"/>
                    </a:lnTo>
                    <a:lnTo>
                      <a:pt x="25694" y="33206"/>
                    </a:lnTo>
                    <a:lnTo>
                      <a:pt x="26050" y="34985"/>
                    </a:lnTo>
                    <a:lnTo>
                      <a:pt x="26008" y="35738"/>
                    </a:lnTo>
                    <a:lnTo>
                      <a:pt x="25945" y="35864"/>
                    </a:lnTo>
                    <a:lnTo>
                      <a:pt x="25903" y="36010"/>
                    </a:lnTo>
                    <a:lnTo>
                      <a:pt x="25820" y="36136"/>
                    </a:lnTo>
                    <a:lnTo>
                      <a:pt x="25611" y="36240"/>
                    </a:lnTo>
                    <a:lnTo>
                      <a:pt x="25506" y="36366"/>
                    </a:lnTo>
                    <a:lnTo>
                      <a:pt x="25611" y="36554"/>
                    </a:lnTo>
                    <a:lnTo>
                      <a:pt x="27598" y="36031"/>
                    </a:lnTo>
                    <a:lnTo>
                      <a:pt x="27849" y="35947"/>
                    </a:lnTo>
                    <a:lnTo>
                      <a:pt x="27912" y="35654"/>
                    </a:lnTo>
                    <a:lnTo>
                      <a:pt x="28979" y="35340"/>
                    </a:lnTo>
                    <a:lnTo>
                      <a:pt x="29461" y="34985"/>
                    </a:lnTo>
                    <a:lnTo>
                      <a:pt x="29565" y="34901"/>
                    </a:lnTo>
                    <a:lnTo>
                      <a:pt x="29712" y="34880"/>
                    </a:lnTo>
                    <a:lnTo>
                      <a:pt x="29984" y="34650"/>
                    </a:lnTo>
                    <a:lnTo>
                      <a:pt x="30088" y="34545"/>
                    </a:lnTo>
                    <a:lnTo>
                      <a:pt x="30214" y="34483"/>
                    </a:lnTo>
                    <a:lnTo>
                      <a:pt x="30318" y="34378"/>
                    </a:lnTo>
                    <a:lnTo>
                      <a:pt x="30528" y="34357"/>
                    </a:lnTo>
                    <a:lnTo>
                      <a:pt x="32202" y="34378"/>
                    </a:lnTo>
                    <a:lnTo>
                      <a:pt x="32327" y="34252"/>
                    </a:lnTo>
                    <a:lnTo>
                      <a:pt x="32390" y="34252"/>
                    </a:lnTo>
                    <a:lnTo>
                      <a:pt x="32432" y="34190"/>
                    </a:lnTo>
                    <a:lnTo>
                      <a:pt x="32515" y="34190"/>
                    </a:lnTo>
                    <a:lnTo>
                      <a:pt x="32620" y="34231"/>
                    </a:lnTo>
                    <a:lnTo>
                      <a:pt x="32704" y="34169"/>
                    </a:lnTo>
                    <a:lnTo>
                      <a:pt x="32725" y="34085"/>
                    </a:lnTo>
                    <a:lnTo>
                      <a:pt x="32913" y="33876"/>
                    </a:lnTo>
                    <a:lnTo>
                      <a:pt x="32976" y="33855"/>
                    </a:lnTo>
                    <a:lnTo>
                      <a:pt x="33143" y="33667"/>
                    </a:lnTo>
                    <a:lnTo>
                      <a:pt x="33185" y="33541"/>
                    </a:lnTo>
                    <a:lnTo>
                      <a:pt x="33227" y="33415"/>
                    </a:lnTo>
                    <a:lnTo>
                      <a:pt x="33373" y="33332"/>
                    </a:lnTo>
                    <a:lnTo>
                      <a:pt x="33373" y="33227"/>
                    </a:lnTo>
                    <a:lnTo>
                      <a:pt x="33478" y="33102"/>
                    </a:lnTo>
                    <a:lnTo>
                      <a:pt x="33687" y="32871"/>
                    </a:lnTo>
                    <a:lnTo>
                      <a:pt x="33750" y="32767"/>
                    </a:lnTo>
                    <a:lnTo>
                      <a:pt x="33854" y="32662"/>
                    </a:lnTo>
                    <a:lnTo>
                      <a:pt x="33875" y="32662"/>
                    </a:lnTo>
                    <a:lnTo>
                      <a:pt x="33959" y="32704"/>
                    </a:lnTo>
                    <a:lnTo>
                      <a:pt x="34022" y="32788"/>
                    </a:lnTo>
                    <a:lnTo>
                      <a:pt x="34168" y="32767"/>
                    </a:lnTo>
                    <a:lnTo>
                      <a:pt x="34315" y="32809"/>
                    </a:lnTo>
                    <a:lnTo>
                      <a:pt x="34378" y="32767"/>
                    </a:lnTo>
                    <a:lnTo>
                      <a:pt x="34608" y="32976"/>
                    </a:lnTo>
                    <a:lnTo>
                      <a:pt x="34608" y="33143"/>
                    </a:lnTo>
                    <a:lnTo>
                      <a:pt x="34482" y="33876"/>
                    </a:lnTo>
                    <a:lnTo>
                      <a:pt x="34440" y="33959"/>
                    </a:lnTo>
                    <a:lnTo>
                      <a:pt x="34503" y="33959"/>
                    </a:lnTo>
                    <a:lnTo>
                      <a:pt x="34524" y="34043"/>
                    </a:lnTo>
                    <a:lnTo>
                      <a:pt x="34587" y="34085"/>
                    </a:lnTo>
                    <a:lnTo>
                      <a:pt x="34587" y="34190"/>
                    </a:lnTo>
                    <a:lnTo>
                      <a:pt x="34587" y="34252"/>
                    </a:lnTo>
                    <a:lnTo>
                      <a:pt x="34587" y="34294"/>
                    </a:lnTo>
                    <a:lnTo>
                      <a:pt x="34545" y="34357"/>
                    </a:lnTo>
                    <a:lnTo>
                      <a:pt x="34587" y="34378"/>
                    </a:lnTo>
                    <a:lnTo>
                      <a:pt x="34733" y="34399"/>
                    </a:lnTo>
                    <a:lnTo>
                      <a:pt x="34859" y="34378"/>
                    </a:lnTo>
                    <a:lnTo>
                      <a:pt x="34901" y="34462"/>
                    </a:lnTo>
                    <a:lnTo>
                      <a:pt x="34963" y="34483"/>
                    </a:lnTo>
                    <a:lnTo>
                      <a:pt x="35026" y="34399"/>
                    </a:lnTo>
                    <a:lnTo>
                      <a:pt x="35110" y="34462"/>
                    </a:lnTo>
                    <a:lnTo>
                      <a:pt x="35235" y="34441"/>
                    </a:lnTo>
                    <a:lnTo>
                      <a:pt x="35277" y="34336"/>
                    </a:lnTo>
                    <a:lnTo>
                      <a:pt x="35382" y="34231"/>
                    </a:lnTo>
                    <a:lnTo>
                      <a:pt x="35382" y="34231"/>
                    </a:lnTo>
                    <a:lnTo>
                      <a:pt x="35319" y="34336"/>
                    </a:lnTo>
                    <a:lnTo>
                      <a:pt x="35340" y="34336"/>
                    </a:lnTo>
                    <a:lnTo>
                      <a:pt x="35319" y="34378"/>
                    </a:lnTo>
                    <a:lnTo>
                      <a:pt x="35361" y="34399"/>
                    </a:lnTo>
                    <a:lnTo>
                      <a:pt x="35633" y="34336"/>
                    </a:lnTo>
                    <a:lnTo>
                      <a:pt x="35675" y="34252"/>
                    </a:lnTo>
                    <a:lnTo>
                      <a:pt x="35842" y="34252"/>
                    </a:lnTo>
                    <a:lnTo>
                      <a:pt x="35968" y="34127"/>
                    </a:lnTo>
                    <a:lnTo>
                      <a:pt x="36072" y="34085"/>
                    </a:lnTo>
                    <a:lnTo>
                      <a:pt x="36198" y="33918"/>
                    </a:lnTo>
                    <a:lnTo>
                      <a:pt x="36198" y="33980"/>
                    </a:lnTo>
                    <a:lnTo>
                      <a:pt x="36282" y="33939"/>
                    </a:lnTo>
                    <a:lnTo>
                      <a:pt x="36282" y="33980"/>
                    </a:lnTo>
                    <a:lnTo>
                      <a:pt x="36156" y="34127"/>
                    </a:lnTo>
                    <a:lnTo>
                      <a:pt x="36051" y="34148"/>
                    </a:lnTo>
                    <a:lnTo>
                      <a:pt x="35947" y="34294"/>
                    </a:lnTo>
                    <a:lnTo>
                      <a:pt x="36072" y="34336"/>
                    </a:lnTo>
                    <a:lnTo>
                      <a:pt x="36156" y="34231"/>
                    </a:lnTo>
                    <a:lnTo>
                      <a:pt x="36261" y="34231"/>
                    </a:lnTo>
                    <a:lnTo>
                      <a:pt x="36323" y="34273"/>
                    </a:lnTo>
                    <a:lnTo>
                      <a:pt x="36575" y="34294"/>
                    </a:lnTo>
                    <a:lnTo>
                      <a:pt x="36742" y="34294"/>
                    </a:lnTo>
                    <a:lnTo>
                      <a:pt x="36616" y="34357"/>
                    </a:lnTo>
                    <a:lnTo>
                      <a:pt x="36470" y="34378"/>
                    </a:lnTo>
                    <a:lnTo>
                      <a:pt x="36365" y="34399"/>
                    </a:lnTo>
                    <a:lnTo>
                      <a:pt x="36323" y="34483"/>
                    </a:lnTo>
                    <a:lnTo>
                      <a:pt x="36323" y="34545"/>
                    </a:lnTo>
                    <a:lnTo>
                      <a:pt x="36261" y="34483"/>
                    </a:lnTo>
                    <a:lnTo>
                      <a:pt x="36219" y="34378"/>
                    </a:lnTo>
                    <a:lnTo>
                      <a:pt x="36156" y="34357"/>
                    </a:lnTo>
                    <a:lnTo>
                      <a:pt x="35968" y="34399"/>
                    </a:lnTo>
                    <a:lnTo>
                      <a:pt x="35779" y="34545"/>
                    </a:lnTo>
                    <a:lnTo>
                      <a:pt x="35549" y="34587"/>
                    </a:lnTo>
                    <a:lnTo>
                      <a:pt x="35340" y="34713"/>
                    </a:lnTo>
                    <a:lnTo>
                      <a:pt x="35319" y="34817"/>
                    </a:lnTo>
                    <a:lnTo>
                      <a:pt x="35173" y="34922"/>
                    </a:lnTo>
                    <a:lnTo>
                      <a:pt x="35110" y="35110"/>
                    </a:lnTo>
                    <a:lnTo>
                      <a:pt x="35110" y="35236"/>
                    </a:lnTo>
                    <a:lnTo>
                      <a:pt x="35131" y="35340"/>
                    </a:lnTo>
                    <a:lnTo>
                      <a:pt x="35152" y="35445"/>
                    </a:lnTo>
                    <a:lnTo>
                      <a:pt x="35215" y="35424"/>
                    </a:lnTo>
                    <a:lnTo>
                      <a:pt x="35256" y="35445"/>
                    </a:lnTo>
                    <a:lnTo>
                      <a:pt x="35256" y="35592"/>
                    </a:lnTo>
                    <a:lnTo>
                      <a:pt x="35361" y="35654"/>
                    </a:lnTo>
                    <a:lnTo>
                      <a:pt x="35403" y="35612"/>
                    </a:lnTo>
                    <a:lnTo>
                      <a:pt x="35466" y="35654"/>
                    </a:lnTo>
                    <a:lnTo>
                      <a:pt x="35507" y="35612"/>
                    </a:lnTo>
                    <a:lnTo>
                      <a:pt x="35507" y="35508"/>
                    </a:lnTo>
                    <a:lnTo>
                      <a:pt x="35570" y="35487"/>
                    </a:lnTo>
                    <a:lnTo>
                      <a:pt x="35654" y="35487"/>
                    </a:lnTo>
                    <a:lnTo>
                      <a:pt x="35779" y="35382"/>
                    </a:lnTo>
                    <a:lnTo>
                      <a:pt x="35884" y="35340"/>
                    </a:lnTo>
                    <a:lnTo>
                      <a:pt x="36031" y="35131"/>
                    </a:lnTo>
                    <a:lnTo>
                      <a:pt x="36219" y="35006"/>
                    </a:lnTo>
                    <a:lnTo>
                      <a:pt x="36177" y="34964"/>
                    </a:lnTo>
                    <a:lnTo>
                      <a:pt x="36240" y="34817"/>
                    </a:lnTo>
                    <a:lnTo>
                      <a:pt x="36323" y="34817"/>
                    </a:lnTo>
                    <a:lnTo>
                      <a:pt x="36386" y="34755"/>
                    </a:lnTo>
                    <a:lnTo>
                      <a:pt x="36428" y="34755"/>
                    </a:lnTo>
                    <a:lnTo>
                      <a:pt x="36491" y="34880"/>
                    </a:lnTo>
                    <a:lnTo>
                      <a:pt x="36637" y="34901"/>
                    </a:lnTo>
                    <a:lnTo>
                      <a:pt x="36637" y="34859"/>
                    </a:lnTo>
                    <a:lnTo>
                      <a:pt x="36721" y="34859"/>
                    </a:lnTo>
                    <a:lnTo>
                      <a:pt x="36909" y="34755"/>
                    </a:lnTo>
                    <a:lnTo>
                      <a:pt x="37077" y="34692"/>
                    </a:lnTo>
                    <a:lnTo>
                      <a:pt x="37286" y="34650"/>
                    </a:lnTo>
                    <a:lnTo>
                      <a:pt x="37391" y="34650"/>
                    </a:lnTo>
                    <a:lnTo>
                      <a:pt x="37663" y="34483"/>
                    </a:lnTo>
                    <a:lnTo>
                      <a:pt x="37809" y="34441"/>
                    </a:lnTo>
                    <a:lnTo>
                      <a:pt x="37914" y="34441"/>
                    </a:lnTo>
                    <a:lnTo>
                      <a:pt x="37997" y="34462"/>
                    </a:lnTo>
                    <a:lnTo>
                      <a:pt x="38081" y="34399"/>
                    </a:lnTo>
                    <a:lnTo>
                      <a:pt x="38018" y="34357"/>
                    </a:lnTo>
                    <a:lnTo>
                      <a:pt x="37935" y="34357"/>
                    </a:lnTo>
                    <a:lnTo>
                      <a:pt x="37830" y="34294"/>
                    </a:lnTo>
                    <a:lnTo>
                      <a:pt x="37872" y="34294"/>
                    </a:lnTo>
                    <a:lnTo>
                      <a:pt x="37956" y="34273"/>
                    </a:lnTo>
                    <a:lnTo>
                      <a:pt x="37956" y="34231"/>
                    </a:lnTo>
                    <a:lnTo>
                      <a:pt x="37663" y="34169"/>
                    </a:lnTo>
                    <a:lnTo>
                      <a:pt x="37537" y="34148"/>
                    </a:lnTo>
                    <a:lnTo>
                      <a:pt x="37558" y="34085"/>
                    </a:lnTo>
                    <a:lnTo>
                      <a:pt x="37537" y="33980"/>
                    </a:lnTo>
                    <a:lnTo>
                      <a:pt x="37370" y="34085"/>
                    </a:lnTo>
                    <a:lnTo>
                      <a:pt x="37349" y="34148"/>
                    </a:lnTo>
                    <a:lnTo>
                      <a:pt x="37160" y="34106"/>
                    </a:lnTo>
                    <a:lnTo>
                      <a:pt x="37139" y="34064"/>
                    </a:lnTo>
                    <a:lnTo>
                      <a:pt x="36993" y="34022"/>
                    </a:lnTo>
                    <a:lnTo>
                      <a:pt x="36930" y="34043"/>
                    </a:lnTo>
                    <a:lnTo>
                      <a:pt x="36826" y="33980"/>
                    </a:lnTo>
                    <a:lnTo>
                      <a:pt x="36637" y="33980"/>
                    </a:lnTo>
                    <a:lnTo>
                      <a:pt x="36491" y="33876"/>
                    </a:lnTo>
                    <a:lnTo>
                      <a:pt x="36616" y="33834"/>
                    </a:lnTo>
                    <a:lnTo>
                      <a:pt x="36637" y="33750"/>
                    </a:lnTo>
                    <a:lnTo>
                      <a:pt x="36491" y="33750"/>
                    </a:lnTo>
                    <a:lnTo>
                      <a:pt x="36428" y="33708"/>
                    </a:lnTo>
                    <a:lnTo>
                      <a:pt x="36323" y="33708"/>
                    </a:lnTo>
                    <a:lnTo>
                      <a:pt x="36282" y="33541"/>
                    </a:lnTo>
                    <a:lnTo>
                      <a:pt x="36219" y="33499"/>
                    </a:lnTo>
                    <a:lnTo>
                      <a:pt x="36219" y="33332"/>
                    </a:lnTo>
                    <a:lnTo>
                      <a:pt x="36261" y="33227"/>
                    </a:lnTo>
                    <a:lnTo>
                      <a:pt x="36177" y="33143"/>
                    </a:lnTo>
                    <a:lnTo>
                      <a:pt x="36261" y="33039"/>
                    </a:lnTo>
                    <a:lnTo>
                      <a:pt x="36261" y="32997"/>
                    </a:lnTo>
                    <a:lnTo>
                      <a:pt x="36051" y="32997"/>
                    </a:lnTo>
                    <a:lnTo>
                      <a:pt x="36114" y="32913"/>
                    </a:lnTo>
                    <a:lnTo>
                      <a:pt x="36198" y="32913"/>
                    </a:lnTo>
                    <a:lnTo>
                      <a:pt x="36365" y="32620"/>
                    </a:lnTo>
                    <a:lnTo>
                      <a:pt x="36470" y="32558"/>
                    </a:lnTo>
                    <a:lnTo>
                      <a:pt x="36428" y="32474"/>
                    </a:lnTo>
                    <a:lnTo>
                      <a:pt x="36365" y="32474"/>
                    </a:lnTo>
                    <a:lnTo>
                      <a:pt x="36323" y="32411"/>
                    </a:lnTo>
                    <a:lnTo>
                      <a:pt x="36219" y="32411"/>
                    </a:lnTo>
                    <a:lnTo>
                      <a:pt x="36114" y="32495"/>
                    </a:lnTo>
                    <a:lnTo>
                      <a:pt x="35989" y="32558"/>
                    </a:lnTo>
                    <a:lnTo>
                      <a:pt x="35947" y="32474"/>
                    </a:lnTo>
                    <a:lnTo>
                      <a:pt x="35905" y="32369"/>
                    </a:lnTo>
                    <a:lnTo>
                      <a:pt x="35675" y="32307"/>
                    </a:lnTo>
                    <a:lnTo>
                      <a:pt x="35528" y="32286"/>
                    </a:lnTo>
                    <a:lnTo>
                      <a:pt x="35361" y="32307"/>
                    </a:lnTo>
                    <a:lnTo>
                      <a:pt x="35528" y="32244"/>
                    </a:lnTo>
                    <a:lnTo>
                      <a:pt x="35654" y="32265"/>
                    </a:lnTo>
                    <a:lnTo>
                      <a:pt x="35779" y="32244"/>
                    </a:lnTo>
                    <a:lnTo>
                      <a:pt x="35863" y="32181"/>
                    </a:lnTo>
                    <a:lnTo>
                      <a:pt x="35989" y="32244"/>
                    </a:lnTo>
                    <a:lnTo>
                      <a:pt x="36093" y="32307"/>
                    </a:lnTo>
                    <a:lnTo>
                      <a:pt x="36219" y="32307"/>
                    </a:lnTo>
                    <a:lnTo>
                      <a:pt x="36386" y="32202"/>
                    </a:lnTo>
                    <a:lnTo>
                      <a:pt x="36470" y="32202"/>
                    </a:lnTo>
                    <a:lnTo>
                      <a:pt x="36575" y="32097"/>
                    </a:lnTo>
                    <a:lnTo>
                      <a:pt x="36700" y="32076"/>
                    </a:lnTo>
                    <a:lnTo>
                      <a:pt x="36784" y="31867"/>
                    </a:lnTo>
                    <a:lnTo>
                      <a:pt x="36721" y="31825"/>
                    </a:lnTo>
                    <a:lnTo>
                      <a:pt x="36805" y="31783"/>
                    </a:lnTo>
                    <a:lnTo>
                      <a:pt x="36742" y="31721"/>
                    </a:lnTo>
                    <a:lnTo>
                      <a:pt x="36616" y="31658"/>
                    </a:lnTo>
                    <a:lnTo>
                      <a:pt x="36533" y="31658"/>
                    </a:lnTo>
                    <a:lnTo>
                      <a:pt x="36575" y="31637"/>
                    </a:lnTo>
                    <a:lnTo>
                      <a:pt x="36575" y="31616"/>
                    </a:lnTo>
                    <a:lnTo>
                      <a:pt x="36742" y="31637"/>
                    </a:lnTo>
                    <a:lnTo>
                      <a:pt x="36742" y="31574"/>
                    </a:lnTo>
                    <a:lnTo>
                      <a:pt x="36512" y="31449"/>
                    </a:lnTo>
                    <a:lnTo>
                      <a:pt x="36303" y="31365"/>
                    </a:lnTo>
                    <a:lnTo>
                      <a:pt x="35905" y="31365"/>
                    </a:lnTo>
                    <a:lnTo>
                      <a:pt x="35800" y="31428"/>
                    </a:lnTo>
                    <a:lnTo>
                      <a:pt x="35675" y="31428"/>
                    </a:lnTo>
                    <a:lnTo>
                      <a:pt x="35319" y="31553"/>
                    </a:lnTo>
                    <a:lnTo>
                      <a:pt x="35026" y="31616"/>
                    </a:lnTo>
                    <a:lnTo>
                      <a:pt x="34859" y="31679"/>
                    </a:lnTo>
                    <a:lnTo>
                      <a:pt x="34712" y="31721"/>
                    </a:lnTo>
                    <a:lnTo>
                      <a:pt x="34440" y="31867"/>
                    </a:lnTo>
                    <a:lnTo>
                      <a:pt x="34064" y="32139"/>
                    </a:lnTo>
                    <a:lnTo>
                      <a:pt x="33771" y="32390"/>
                    </a:lnTo>
                    <a:lnTo>
                      <a:pt x="33666" y="32453"/>
                    </a:lnTo>
                    <a:lnTo>
                      <a:pt x="33541" y="32579"/>
                    </a:lnTo>
                    <a:lnTo>
                      <a:pt x="33373" y="32767"/>
                    </a:lnTo>
                    <a:lnTo>
                      <a:pt x="33185" y="32892"/>
                    </a:lnTo>
                    <a:lnTo>
                      <a:pt x="32934" y="33018"/>
                    </a:lnTo>
                    <a:lnTo>
                      <a:pt x="32641" y="33143"/>
                    </a:lnTo>
                    <a:lnTo>
                      <a:pt x="32515" y="33143"/>
                    </a:lnTo>
                    <a:lnTo>
                      <a:pt x="32704" y="33102"/>
                    </a:lnTo>
                    <a:lnTo>
                      <a:pt x="33018" y="32976"/>
                    </a:lnTo>
                    <a:lnTo>
                      <a:pt x="33038" y="32892"/>
                    </a:lnTo>
                    <a:lnTo>
                      <a:pt x="33290" y="32725"/>
                    </a:lnTo>
                    <a:lnTo>
                      <a:pt x="33373" y="32599"/>
                    </a:lnTo>
                    <a:lnTo>
                      <a:pt x="33436" y="32453"/>
                    </a:lnTo>
                    <a:lnTo>
                      <a:pt x="33541" y="32411"/>
                    </a:lnTo>
                    <a:lnTo>
                      <a:pt x="33666" y="32286"/>
                    </a:lnTo>
                    <a:lnTo>
                      <a:pt x="33813" y="32202"/>
                    </a:lnTo>
                    <a:lnTo>
                      <a:pt x="33875" y="31993"/>
                    </a:lnTo>
                    <a:lnTo>
                      <a:pt x="34106" y="31888"/>
                    </a:lnTo>
                    <a:lnTo>
                      <a:pt x="34231" y="31679"/>
                    </a:lnTo>
                    <a:lnTo>
                      <a:pt x="34294" y="31658"/>
                    </a:lnTo>
                    <a:lnTo>
                      <a:pt x="34315" y="31595"/>
                    </a:lnTo>
                    <a:lnTo>
                      <a:pt x="34440" y="31532"/>
                    </a:lnTo>
                    <a:lnTo>
                      <a:pt x="34545" y="31491"/>
                    </a:lnTo>
                    <a:lnTo>
                      <a:pt x="34608" y="31386"/>
                    </a:lnTo>
                    <a:lnTo>
                      <a:pt x="34712" y="31344"/>
                    </a:lnTo>
                    <a:lnTo>
                      <a:pt x="34754" y="31386"/>
                    </a:lnTo>
                    <a:lnTo>
                      <a:pt x="34838" y="31365"/>
                    </a:lnTo>
                    <a:lnTo>
                      <a:pt x="34922" y="31239"/>
                    </a:lnTo>
                    <a:lnTo>
                      <a:pt x="35131" y="31239"/>
                    </a:lnTo>
                    <a:lnTo>
                      <a:pt x="35235" y="31177"/>
                    </a:lnTo>
                    <a:lnTo>
                      <a:pt x="35424" y="31177"/>
                    </a:lnTo>
                    <a:lnTo>
                      <a:pt x="35487" y="31072"/>
                    </a:lnTo>
                    <a:lnTo>
                      <a:pt x="35528" y="30946"/>
                    </a:lnTo>
                    <a:lnTo>
                      <a:pt x="35570" y="30905"/>
                    </a:lnTo>
                    <a:lnTo>
                      <a:pt x="35570" y="30821"/>
                    </a:lnTo>
                    <a:lnTo>
                      <a:pt x="35696" y="30758"/>
                    </a:lnTo>
                    <a:lnTo>
                      <a:pt x="35905" y="30591"/>
                    </a:lnTo>
                    <a:lnTo>
                      <a:pt x="36010" y="30549"/>
                    </a:lnTo>
                    <a:lnTo>
                      <a:pt x="36072" y="30507"/>
                    </a:lnTo>
                    <a:lnTo>
                      <a:pt x="36010" y="30444"/>
                    </a:lnTo>
                    <a:lnTo>
                      <a:pt x="36072" y="30382"/>
                    </a:lnTo>
                    <a:lnTo>
                      <a:pt x="36156" y="30319"/>
                    </a:lnTo>
                    <a:lnTo>
                      <a:pt x="36261" y="30423"/>
                    </a:lnTo>
                    <a:lnTo>
                      <a:pt x="36386" y="30486"/>
                    </a:lnTo>
                    <a:lnTo>
                      <a:pt x="36616" y="30444"/>
                    </a:lnTo>
                    <a:lnTo>
                      <a:pt x="36805" y="30528"/>
                    </a:lnTo>
                    <a:lnTo>
                      <a:pt x="36888" y="30528"/>
                    </a:lnTo>
                    <a:lnTo>
                      <a:pt x="36951" y="30549"/>
                    </a:lnTo>
                    <a:lnTo>
                      <a:pt x="37098" y="30486"/>
                    </a:lnTo>
                    <a:lnTo>
                      <a:pt x="37160" y="30549"/>
                    </a:lnTo>
                    <a:lnTo>
                      <a:pt x="37265" y="30549"/>
                    </a:lnTo>
                    <a:lnTo>
                      <a:pt x="37349" y="30507"/>
                    </a:lnTo>
                    <a:lnTo>
                      <a:pt x="37474" y="30591"/>
                    </a:lnTo>
                    <a:lnTo>
                      <a:pt x="37663" y="30612"/>
                    </a:lnTo>
                    <a:lnTo>
                      <a:pt x="37746" y="30570"/>
                    </a:lnTo>
                    <a:lnTo>
                      <a:pt x="37788" y="30570"/>
                    </a:lnTo>
                    <a:lnTo>
                      <a:pt x="37893" y="30633"/>
                    </a:lnTo>
                    <a:lnTo>
                      <a:pt x="38039" y="30674"/>
                    </a:lnTo>
                    <a:lnTo>
                      <a:pt x="38081" y="30633"/>
                    </a:lnTo>
                    <a:lnTo>
                      <a:pt x="38248" y="30716"/>
                    </a:lnTo>
                    <a:lnTo>
                      <a:pt x="38311" y="30716"/>
                    </a:lnTo>
                    <a:lnTo>
                      <a:pt x="38416" y="30674"/>
                    </a:lnTo>
                    <a:lnTo>
                      <a:pt x="38500" y="30695"/>
                    </a:lnTo>
                    <a:lnTo>
                      <a:pt x="38479" y="30737"/>
                    </a:lnTo>
                    <a:lnTo>
                      <a:pt x="38583" y="30779"/>
                    </a:lnTo>
                    <a:lnTo>
                      <a:pt x="38834" y="30695"/>
                    </a:lnTo>
                    <a:lnTo>
                      <a:pt x="38897" y="30695"/>
                    </a:lnTo>
                    <a:lnTo>
                      <a:pt x="39023" y="30633"/>
                    </a:lnTo>
                    <a:lnTo>
                      <a:pt x="39085" y="30674"/>
                    </a:lnTo>
                    <a:lnTo>
                      <a:pt x="39253" y="30674"/>
                    </a:lnTo>
                    <a:lnTo>
                      <a:pt x="39336" y="30716"/>
                    </a:lnTo>
                    <a:lnTo>
                      <a:pt x="39441" y="30674"/>
                    </a:lnTo>
                    <a:lnTo>
                      <a:pt x="39462" y="30591"/>
                    </a:lnTo>
                    <a:lnTo>
                      <a:pt x="39608" y="30591"/>
                    </a:lnTo>
                    <a:lnTo>
                      <a:pt x="39671" y="30528"/>
                    </a:lnTo>
                    <a:lnTo>
                      <a:pt x="39734" y="30570"/>
                    </a:lnTo>
                    <a:lnTo>
                      <a:pt x="39818" y="30465"/>
                    </a:lnTo>
                    <a:lnTo>
                      <a:pt x="39922" y="30402"/>
                    </a:lnTo>
                    <a:lnTo>
                      <a:pt x="39943" y="30361"/>
                    </a:lnTo>
                    <a:lnTo>
                      <a:pt x="40048" y="30382"/>
                    </a:lnTo>
                    <a:lnTo>
                      <a:pt x="40132" y="30214"/>
                    </a:lnTo>
                    <a:lnTo>
                      <a:pt x="40132" y="30110"/>
                    </a:lnTo>
                    <a:lnTo>
                      <a:pt x="40194" y="30110"/>
                    </a:lnTo>
                    <a:lnTo>
                      <a:pt x="40278" y="30047"/>
                    </a:lnTo>
                    <a:lnTo>
                      <a:pt x="40299" y="29963"/>
                    </a:lnTo>
                    <a:lnTo>
                      <a:pt x="40257" y="29942"/>
                    </a:lnTo>
                    <a:lnTo>
                      <a:pt x="40278" y="29879"/>
                    </a:lnTo>
                    <a:lnTo>
                      <a:pt x="40383" y="29879"/>
                    </a:lnTo>
                    <a:lnTo>
                      <a:pt x="40487" y="29858"/>
                    </a:lnTo>
                    <a:lnTo>
                      <a:pt x="40487" y="29775"/>
                    </a:lnTo>
                    <a:lnTo>
                      <a:pt x="40508" y="29754"/>
                    </a:lnTo>
                    <a:lnTo>
                      <a:pt x="40571" y="29838"/>
                    </a:lnTo>
                    <a:lnTo>
                      <a:pt x="40696" y="29858"/>
                    </a:lnTo>
                    <a:lnTo>
                      <a:pt x="40801" y="29775"/>
                    </a:lnTo>
                    <a:lnTo>
                      <a:pt x="40822" y="29838"/>
                    </a:lnTo>
                    <a:lnTo>
                      <a:pt x="40906" y="29838"/>
                    </a:lnTo>
                    <a:lnTo>
                      <a:pt x="40989" y="29775"/>
                    </a:lnTo>
                    <a:lnTo>
                      <a:pt x="41031" y="29838"/>
                    </a:lnTo>
                    <a:lnTo>
                      <a:pt x="41136" y="29796"/>
                    </a:lnTo>
                    <a:lnTo>
                      <a:pt x="41178" y="29754"/>
                    </a:lnTo>
                    <a:lnTo>
                      <a:pt x="41241" y="29754"/>
                    </a:lnTo>
                    <a:lnTo>
                      <a:pt x="41324" y="29649"/>
                    </a:lnTo>
                    <a:lnTo>
                      <a:pt x="41387" y="29649"/>
                    </a:lnTo>
                    <a:lnTo>
                      <a:pt x="41492" y="29545"/>
                    </a:lnTo>
                    <a:lnTo>
                      <a:pt x="41617" y="29545"/>
                    </a:lnTo>
                    <a:lnTo>
                      <a:pt x="41764" y="29440"/>
                    </a:lnTo>
                    <a:lnTo>
                      <a:pt x="41826" y="29356"/>
                    </a:lnTo>
                    <a:lnTo>
                      <a:pt x="41910" y="29356"/>
                    </a:lnTo>
                    <a:lnTo>
                      <a:pt x="41931" y="29252"/>
                    </a:lnTo>
                    <a:lnTo>
                      <a:pt x="41973" y="29147"/>
                    </a:lnTo>
                    <a:lnTo>
                      <a:pt x="41910" y="29126"/>
                    </a:lnTo>
                    <a:lnTo>
                      <a:pt x="41805" y="29147"/>
                    </a:lnTo>
                    <a:lnTo>
                      <a:pt x="41722" y="29105"/>
                    </a:lnTo>
                    <a:lnTo>
                      <a:pt x="41764" y="29105"/>
                    </a:lnTo>
                    <a:lnTo>
                      <a:pt x="41868" y="29126"/>
                    </a:lnTo>
                    <a:lnTo>
                      <a:pt x="41952" y="29105"/>
                    </a:lnTo>
                    <a:lnTo>
                      <a:pt x="41868" y="29001"/>
                    </a:lnTo>
                    <a:lnTo>
                      <a:pt x="41764" y="29001"/>
                    </a:lnTo>
                    <a:lnTo>
                      <a:pt x="41617" y="28917"/>
                    </a:lnTo>
                    <a:lnTo>
                      <a:pt x="41554" y="28812"/>
                    </a:lnTo>
                    <a:lnTo>
                      <a:pt x="41554" y="28812"/>
                    </a:lnTo>
                    <a:lnTo>
                      <a:pt x="41701" y="28896"/>
                    </a:lnTo>
                    <a:lnTo>
                      <a:pt x="41805" y="28833"/>
                    </a:lnTo>
                    <a:lnTo>
                      <a:pt x="41826" y="28729"/>
                    </a:lnTo>
                    <a:lnTo>
                      <a:pt x="41910" y="28708"/>
                    </a:lnTo>
                    <a:lnTo>
                      <a:pt x="41952" y="28603"/>
                    </a:lnTo>
                    <a:lnTo>
                      <a:pt x="41764" y="28540"/>
                    </a:lnTo>
                    <a:lnTo>
                      <a:pt x="41847" y="28478"/>
                    </a:lnTo>
                    <a:lnTo>
                      <a:pt x="41931" y="28498"/>
                    </a:lnTo>
                    <a:lnTo>
                      <a:pt x="42015" y="28415"/>
                    </a:lnTo>
                    <a:lnTo>
                      <a:pt x="41973" y="28331"/>
                    </a:lnTo>
                    <a:lnTo>
                      <a:pt x="41826" y="28268"/>
                    </a:lnTo>
                    <a:lnTo>
                      <a:pt x="41805" y="28164"/>
                    </a:lnTo>
                    <a:lnTo>
                      <a:pt x="41847" y="28122"/>
                    </a:lnTo>
                    <a:lnTo>
                      <a:pt x="41952" y="28185"/>
                    </a:lnTo>
                    <a:lnTo>
                      <a:pt x="41931" y="28101"/>
                    </a:lnTo>
                    <a:lnTo>
                      <a:pt x="41764" y="28017"/>
                    </a:lnTo>
                    <a:lnTo>
                      <a:pt x="41617" y="28017"/>
                    </a:lnTo>
                    <a:lnTo>
                      <a:pt x="41638" y="27954"/>
                    </a:lnTo>
                    <a:lnTo>
                      <a:pt x="41701" y="27913"/>
                    </a:lnTo>
                    <a:lnTo>
                      <a:pt x="41659" y="27871"/>
                    </a:lnTo>
                    <a:lnTo>
                      <a:pt x="41533" y="27871"/>
                    </a:lnTo>
                    <a:lnTo>
                      <a:pt x="41387" y="27954"/>
                    </a:lnTo>
                    <a:lnTo>
                      <a:pt x="41345" y="28059"/>
                    </a:lnTo>
                    <a:lnTo>
                      <a:pt x="41303" y="28101"/>
                    </a:lnTo>
                    <a:lnTo>
                      <a:pt x="41241" y="27996"/>
                    </a:lnTo>
                    <a:lnTo>
                      <a:pt x="41094" y="27996"/>
                    </a:lnTo>
                    <a:lnTo>
                      <a:pt x="41157" y="27913"/>
                    </a:lnTo>
                    <a:lnTo>
                      <a:pt x="41220" y="27913"/>
                    </a:lnTo>
                    <a:lnTo>
                      <a:pt x="41345" y="27808"/>
                    </a:lnTo>
                    <a:lnTo>
                      <a:pt x="41387" y="27703"/>
                    </a:lnTo>
                    <a:lnTo>
                      <a:pt x="41303" y="27536"/>
                    </a:lnTo>
                    <a:lnTo>
                      <a:pt x="41115" y="27473"/>
                    </a:lnTo>
                    <a:lnTo>
                      <a:pt x="40885" y="27494"/>
                    </a:lnTo>
                    <a:lnTo>
                      <a:pt x="40801" y="27536"/>
                    </a:lnTo>
                    <a:lnTo>
                      <a:pt x="40822" y="27557"/>
                    </a:lnTo>
                    <a:lnTo>
                      <a:pt x="40969" y="27557"/>
                    </a:lnTo>
                    <a:lnTo>
                      <a:pt x="41010" y="27578"/>
                    </a:lnTo>
                    <a:lnTo>
                      <a:pt x="40885" y="27578"/>
                    </a:lnTo>
                    <a:lnTo>
                      <a:pt x="40717" y="27557"/>
                    </a:lnTo>
                    <a:lnTo>
                      <a:pt x="40550" y="27641"/>
                    </a:lnTo>
                    <a:lnTo>
                      <a:pt x="40404" y="27661"/>
                    </a:lnTo>
                    <a:lnTo>
                      <a:pt x="40299" y="27787"/>
                    </a:lnTo>
                    <a:lnTo>
                      <a:pt x="40257" y="27892"/>
                    </a:lnTo>
                    <a:lnTo>
                      <a:pt x="40173" y="27892"/>
                    </a:lnTo>
                    <a:lnTo>
                      <a:pt x="40048" y="27996"/>
                    </a:lnTo>
                    <a:lnTo>
                      <a:pt x="39860" y="27996"/>
                    </a:lnTo>
                    <a:lnTo>
                      <a:pt x="39755" y="28205"/>
                    </a:lnTo>
                    <a:lnTo>
                      <a:pt x="39671" y="28205"/>
                    </a:lnTo>
                    <a:lnTo>
                      <a:pt x="39629" y="28268"/>
                    </a:lnTo>
                    <a:lnTo>
                      <a:pt x="39567" y="28268"/>
                    </a:lnTo>
                    <a:lnTo>
                      <a:pt x="39525" y="28185"/>
                    </a:lnTo>
                    <a:lnTo>
                      <a:pt x="39608" y="28101"/>
                    </a:lnTo>
                    <a:lnTo>
                      <a:pt x="39671" y="28122"/>
                    </a:lnTo>
                    <a:lnTo>
                      <a:pt x="39713" y="28059"/>
                    </a:lnTo>
                    <a:lnTo>
                      <a:pt x="39462" y="27871"/>
                    </a:lnTo>
                    <a:lnTo>
                      <a:pt x="39441" y="27808"/>
                    </a:lnTo>
                    <a:lnTo>
                      <a:pt x="39357" y="27787"/>
                    </a:lnTo>
                    <a:lnTo>
                      <a:pt x="39399" y="27745"/>
                    </a:lnTo>
                    <a:lnTo>
                      <a:pt x="39399" y="27641"/>
                    </a:lnTo>
                    <a:lnTo>
                      <a:pt x="39525" y="27850"/>
                    </a:lnTo>
                    <a:lnTo>
                      <a:pt x="39734" y="27975"/>
                    </a:lnTo>
                    <a:lnTo>
                      <a:pt x="39776" y="27913"/>
                    </a:lnTo>
                    <a:lnTo>
                      <a:pt x="39818" y="27808"/>
                    </a:lnTo>
                    <a:lnTo>
                      <a:pt x="39943" y="27808"/>
                    </a:lnTo>
                    <a:lnTo>
                      <a:pt x="40027" y="27745"/>
                    </a:lnTo>
                    <a:lnTo>
                      <a:pt x="40194" y="27641"/>
                    </a:lnTo>
                    <a:lnTo>
                      <a:pt x="40404" y="27578"/>
                    </a:lnTo>
                    <a:lnTo>
                      <a:pt x="40613" y="27557"/>
                    </a:lnTo>
                    <a:lnTo>
                      <a:pt x="40592" y="27494"/>
                    </a:lnTo>
                    <a:lnTo>
                      <a:pt x="40508" y="27473"/>
                    </a:lnTo>
                    <a:lnTo>
                      <a:pt x="40613" y="27473"/>
                    </a:lnTo>
                    <a:lnTo>
                      <a:pt x="40717" y="27369"/>
                    </a:lnTo>
                    <a:lnTo>
                      <a:pt x="40906" y="27285"/>
                    </a:lnTo>
                    <a:lnTo>
                      <a:pt x="40969" y="27348"/>
                    </a:lnTo>
                    <a:lnTo>
                      <a:pt x="41199" y="27285"/>
                    </a:lnTo>
                    <a:lnTo>
                      <a:pt x="41199" y="27243"/>
                    </a:lnTo>
                    <a:lnTo>
                      <a:pt x="41387" y="27222"/>
                    </a:lnTo>
                    <a:lnTo>
                      <a:pt x="41282" y="27117"/>
                    </a:lnTo>
                    <a:lnTo>
                      <a:pt x="41010" y="27034"/>
                    </a:lnTo>
                    <a:lnTo>
                      <a:pt x="41073" y="26971"/>
                    </a:lnTo>
                    <a:lnTo>
                      <a:pt x="41136" y="26971"/>
                    </a:lnTo>
                    <a:lnTo>
                      <a:pt x="41199" y="26866"/>
                    </a:lnTo>
                    <a:lnTo>
                      <a:pt x="41115" y="26845"/>
                    </a:lnTo>
                    <a:lnTo>
                      <a:pt x="40969" y="26908"/>
                    </a:lnTo>
                    <a:lnTo>
                      <a:pt x="40885" y="27013"/>
                    </a:lnTo>
                    <a:lnTo>
                      <a:pt x="40759" y="26929"/>
                    </a:lnTo>
                    <a:lnTo>
                      <a:pt x="40613" y="26950"/>
                    </a:lnTo>
                    <a:lnTo>
                      <a:pt x="40592" y="26866"/>
                    </a:lnTo>
                    <a:lnTo>
                      <a:pt x="40676" y="26845"/>
                    </a:lnTo>
                    <a:lnTo>
                      <a:pt x="40676" y="26657"/>
                    </a:lnTo>
                    <a:lnTo>
                      <a:pt x="40696" y="26615"/>
                    </a:lnTo>
                    <a:lnTo>
                      <a:pt x="40550" y="26720"/>
                    </a:lnTo>
                    <a:lnTo>
                      <a:pt x="40550" y="26657"/>
                    </a:lnTo>
                    <a:lnTo>
                      <a:pt x="40592" y="26615"/>
                    </a:lnTo>
                    <a:lnTo>
                      <a:pt x="40550" y="26594"/>
                    </a:lnTo>
                    <a:lnTo>
                      <a:pt x="40341" y="26762"/>
                    </a:lnTo>
                    <a:lnTo>
                      <a:pt x="40257" y="26845"/>
                    </a:lnTo>
                    <a:lnTo>
                      <a:pt x="40194" y="26845"/>
                    </a:lnTo>
                    <a:lnTo>
                      <a:pt x="40278" y="26762"/>
                    </a:lnTo>
                    <a:lnTo>
                      <a:pt x="40445" y="26636"/>
                    </a:lnTo>
                    <a:lnTo>
                      <a:pt x="40383" y="26594"/>
                    </a:lnTo>
                    <a:lnTo>
                      <a:pt x="40236" y="26657"/>
                    </a:lnTo>
                    <a:lnTo>
                      <a:pt x="40194" y="26636"/>
                    </a:lnTo>
                    <a:lnTo>
                      <a:pt x="40257" y="26594"/>
                    </a:lnTo>
                    <a:lnTo>
                      <a:pt x="40341" y="26532"/>
                    </a:lnTo>
                    <a:lnTo>
                      <a:pt x="40341" y="26490"/>
                    </a:lnTo>
                    <a:lnTo>
                      <a:pt x="40194" y="26511"/>
                    </a:lnTo>
                    <a:lnTo>
                      <a:pt x="40090" y="26615"/>
                    </a:lnTo>
                    <a:lnTo>
                      <a:pt x="39985" y="26741"/>
                    </a:lnTo>
                    <a:lnTo>
                      <a:pt x="39943" y="26720"/>
                    </a:lnTo>
                    <a:lnTo>
                      <a:pt x="39985" y="26615"/>
                    </a:lnTo>
                    <a:lnTo>
                      <a:pt x="40090" y="26532"/>
                    </a:lnTo>
                    <a:lnTo>
                      <a:pt x="40090" y="26490"/>
                    </a:lnTo>
                    <a:lnTo>
                      <a:pt x="40027" y="26490"/>
                    </a:lnTo>
                    <a:lnTo>
                      <a:pt x="39818" y="26699"/>
                    </a:lnTo>
                    <a:lnTo>
                      <a:pt x="39713" y="26720"/>
                    </a:lnTo>
                    <a:lnTo>
                      <a:pt x="39608" y="26636"/>
                    </a:lnTo>
                    <a:lnTo>
                      <a:pt x="39734" y="26657"/>
                    </a:lnTo>
                    <a:lnTo>
                      <a:pt x="39839" y="26594"/>
                    </a:lnTo>
                    <a:lnTo>
                      <a:pt x="40027" y="26343"/>
                    </a:lnTo>
                    <a:lnTo>
                      <a:pt x="40152" y="26281"/>
                    </a:lnTo>
                    <a:lnTo>
                      <a:pt x="40069" y="26197"/>
                    </a:lnTo>
                    <a:lnTo>
                      <a:pt x="40090" y="26092"/>
                    </a:lnTo>
                    <a:lnTo>
                      <a:pt x="40069" y="26071"/>
                    </a:lnTo>
                    <a:lnTo>
                      <a:pt x="39964" y="26218"/>
                    </a:lnTo>
                    <a:lnTo>
                      <a:pt x="39922" y="26218"/>
                    </a:lnTo>
                    <a:lnTo>
                      <a:pt x="39922" y="26176"/>
                    </a:lnTo>
                    <a:lnTo>
                      <a:pt x="39964" y="26092"/>
                    </a:lnTo>
                    <a:lnTo>
                      <a:pt x="39964" y="25925"/>
                    </a:lnTo>
                    <a:lnTo>
                      <a:pt x="39880" y="25904"/>
                    </a:lnTo>
                    <a:lnTo>
                      <a:pt x="39860" y="25883"/>
                    </a:lnTo>
                    <a:lnTo>
                      <a:pt x="39755" y="25967"/>
                    </a:lnTo>
                    <a:lnTo>
                      <a:pt x="39734" y="25904"/>
                    </a:lnTo>
                    <a:lnTo>
                      <a:pt x="39755" y="25820"/>
                    </a:lnTo>
                    <a:lnTo>
                      <a:pt x="39734" y="25799"/>
                    </a:lnTo>
                    <a:lnTo>
                      <a:pt x="39650" y="25799"/>
                    </a:lnTo>
                    <a:lnTo>
                      <a:pt x="39713" y="25757"/>
                    </a:lnTo>
                    <a:lnTo>
                      <a:pt x="39650" y="25695"/>
                    </a:lnTo>
                    <a:lnTo>
                      <a:pt x="39650" y="25611"/>
                    </a:lnTo>
                    <a:lnTo>
                      <a:pt x="39608" y="25611"/>
                    </a:lnTo>
                    <a:lnTo>
                      <a:pt x="39441" y="25653"/>
                    </a:lnTo>
                    <a:lnTo>
                      <a:pt x="39441" y="25695"/>
                    </a:lnTo>
                    <a:lnTo>
                      <a:pt x="39357" y="25716"/>
                    </a:lnTo>
                    <a:lnTo>
                      <a:pt x="39148" y="25674"/>
                    </a:lnTo>
                    <a:lnTo>
                      <a:pt x="39316" y="25674"/>
                    </a:lnTo>
                    <a:lnTo>
                      <a:pt x="39357" y="25590"/>
                    </a:lnTo>
                    <a:lnTo>
                      <a:pt x="39504" y="25569"/>
                    </a:lnTo>
                    <a:lnTo>
                      <a:pt x="39525" y="25506"/>
                    </a:lnTo>
                    <a:lnTo>
                      <a:pt x="39462" y="25444"/>
                    </a:lnTo>
                    <a:lnTo>
                      <a:pt x="39357" y="25339"/>
                    </a:lnTo>
                    <a:lnTo>
                      <a:pt x="39357" y="25234"/>
                    </a:lnTo>
                    <a:lnTo>
                      <a:pt x="39211" y="25151"/>
                    </a:lnTo>
                    <a:lnTo>
                      <a:pt x="39357" y="25151"/>
                    </a:lnTo>
                    <a:lnTo>
                      <a:pt x="39525" y="25234"/>
                    </a:lnTo>
                    <a:lnTo>
                      <a:pt x="39650" y="25234"/>
                    </a:lnTo>
                    <a:lnTo>
                      <a:pt x="39650" y="25151"/>
                    </a:lnTo>
                    <a:lnTo>
                      <a:pt x="39546" y="25088"/>
                    </a:lnTo>
                    <a:lnTo>
                      <a:pt x="39567" y="25046"/>
                    </a:lnTo>
                    <a:lnTo>
                      <a:pt x="39650" y="25067"/>
                    </a:lnTo>
                    <a:lnTo>
                      <a:pt x="39776" y="24962"/>
                    </a:lnTo>
                    <a:lnTo>
                      <a:pt x="39860" y="24920"/>
                    </a:lnTo>
                    <a:lnTo>
                      <a:pt x="39880" y="24816"/>
                    </a:lnTo>
                    <a:lnTo>
                      <a:pt x="39776" y="24711"/>
                    </a:lnTo>
                    <a:lnTo>
                      <a:pt x="39713" y="24732"/>
                    </a:lnTo>
                    <a:lnTo>
                      <a:pt x="39608" y="24711"/>
                    </a:lnTo>
                    <a:lnTo>
                      <a:pt x="39671" y="24648"/>
                    </a:lnTo>
                    <a:lnTo>
                      <a:pt x="39713" y="24565"/>
                    </a:lnTo>
                    <a:lnTo>
                      <a:pt x="39650" y="24523"/>
                    </a:lnTo>
                    <a:lnTo>
                      <a:pt x="39525" y="24523"/>
                    </a:lnTo>
                    <a:lnTo>
                      <a:pt x="39462" y="24502"/>
                    </a:lnTo>
                    <a:lnTo>
                      <a:pt x="39399" y="24523"/>
                    </a:lnTo>
                    <a:lnTo>
                      <a:pt x="39316" y="24439"/>
                    </a:lnTo>
                    <a:lnTo>
                      <a:pt x="39420" y="24439"/>
                    </a:lnTo>
                    <a:lnTo>
                      <a:pt x="39462" y="24397"/>
                    </a:lnTo>
                    <a:lnTo>
                      <a:pt x="39546" y="24418"/>
                    </a:lnTo>
                    <a:lnTo>
                      <a:pt x="39650" y="24314"/>
                    </a:lnTo>
                    <a:lnTo>
                      <a:pt x="39608" y="24125"/>
                    </a:lnTo>
                    <a:lnTo>
                      <a:pt x="39504" y="24021"/>
                    </a:lnTo>
                    <a:lnTo>
                      <a:pt x="39441" y="24104"/>
                    </a:lnTo>
                    <a:lnTo>
                      <a:pt x="39336" y="24084"/>
                    </a:lnTo>
                    <a:lnTo>
                      <a:pt x="39253" y="24146"/>
                    </a:lnTo>
                    <a:lnTo>
                      <a:pt x="39295" y="24042"/>
                    </a:lnTo>
                    <a:lnTo>
                      <a:pt x="39420" y="23979"/>
                    </a:lnTo>
                    <a:lnTo>
                      <a:pt x="39504" y="23979"/>
                    </a:lnTo>
                    <a:lnTo>
                      <a:pt x="39504" y="23874"/>
                    </a:lnTo>
                    <a:lnTo>
                      <a:pt x="39399" y="23832"/>
                    </a:lnTo>
                    <a:lnTo>
                      <a:pt x="39316" y="23874"/>
                    </a:lnTo>
                    <a:lnTo>
                      <a:pt x="39190" y="23874"/>
                    </a:lnTo>
                    <a:lnTo>
                      <a:pt x="39002" y="23937"/>
                    </a:lnTo>
                    <a:lnTo>
                      <a:pt x="39002" y="23937"/>
                    </a:lnTo>
                    <a:lnTo>
                      <a:pt x="39148" y="23728"/>
                    </a:lnTo>
                    <a:lnTo>
                      <a:pt x="39253" y="23728"/>
                    </a:lnTo>
                    <a:lnTo>
                      <a:pt x="39357" y="23686"/>
                    </a:lnTo>
                    <a:lnTo>
                      <a:pt x="39357" y="23623"/>
                    </a:lnTo>
                    <a:lnTo>
                      <a:pt x="39441" y="23560"/>
                    </a:lnTo>
                    <a:lnTo>
                      <a:pt x="39420" y="23519"/>
                    </a:lnTo>
                    <a:lnTo>
                      <a:pt x="39295" y="23581"/>
                    </a:lnTo>
                    <a:lnTo>
                      <a:pt x="39106" y="23581"/>
                    </a:lnTo>
                    <a:lnTo>
                      <a:pt x="38939" y="23665"/>
                    </a:lnTo>
                    <a:lnTo>
                      <a:pt x="38939" y="23665"/>
                    </a:lnTo>
                    <a:lnTo>
                      <a:pt x="39002" y="23581"/>
                    </a:lnTo>
                    <a:lnTo>
                      <a:pt x="38981" y="23498"/>
                    </a:lnTo>
                    <a:lnTo>
                      <a:pt x="39023" y="23414"/>
                    </a:lnTo>
                    <a:lnTo>
                      <a:pt x="39106" y="23477"/>
                    </a:lnTo>
                    <a:lnTo>
                      <a:pt x="39295" y="23477"/>
                    </a:lnTo>
                    <a:lnTo>
                      <a:pt x="39399" y="23351"/>
                    </a:lnTo>
                    <a:lnTo>
                      <a:pt x="39399" y="23205"/>
                    </a:lnTo>
                    <a:lnTo>
                      <a:pt x="39295" y="23268"/>
                    </a:lnTo>
                    <a:lnTo>
                      <a:pt x="39211" y="23247"/>
                    </a:lnTo>
                    <a:lnTo>
                      <a:pt x="39316" y="23142"/>
                    </a:lnTo>
                    <a:lnTo>
                      <a:pt x="39336" y="23037"/>
                    </a:lnTo>
                    <a:lnTo>
                      <a:pt x="39253" y="22996"/>
                    </a:lnTo>
                    <a:lnTo>
                      <a:pt x="39002" y="23079"/>
                    </a:lnTo>
                    <a:lnTo>
                      <a:pt x="38918" y="23037"/>
                    </a:lnTo>
                    <a:lnTo>
                      <a:pt x="38981" y="22954"/>
                    </a:lnTo>
                    <a:lnTo>
                      <a:pt x="39106" y="22975"/>
                    </a:lnTo>
                    <a:lnTo>
                      <a:pt x="39211" y="22954"/>
                    </a:lnTo>
                    <a:lnTo>
                      <a:pt x="39295" y="22828"/>
                    </a:lnTo>
                    <a:lnTo>
                      <a:pt x="39211" y="22765"/>
                    </a:lnTo>
                    <a:lnTo>
                      <a:pt x="39211" y="22682"/>
                    </a:lnTo>
                    <a:lnTo>
                      <a:pt x="39127" y="22765"/>
                    </a:lnTo>
                    <a:lnTo>
                      <a:pt x="39085" y="22765"/>
                    </a:lnTo>
                    <a:lnTo>
                      <a:pt x="39044" y="22682"/>
                    </a:lnTo>
                    <a:lnTo>
                      <a:pt x="38981" y="22619"/>
                    </a:lnTo>
                    <a:lnTo>
                      <a:pt x="39044" y="22577"/>
                    </a:lnTo>
                    <a:lnTo>
                      <a:pt x="39106" y="22640"/>
                    </a:lnTo>
                    <a:lnTo>
                      <a:pt x="39148" y="22577"/>
                    </a:lnTo>
                    <a:lnTo>
                      <a:pt x="39148" y="22452"/>
                    </a:lnTo>
                    <a:lnTo>
                      <a:pt x="39044" y="22347"/>
                    </a:lnTo>
                    <a:lnTo>
                      <a:pt x="39023" y="22242"/>
                    </a:lnTo>
                    <a:lnTo>
                      <a:pt x="39106" y="22200"/>
                    </a:lnTo>
                    <a:lnTo>
                      <a:pt x="39106" y="22096"/>
                    </a:lnTo>
                    <a:lnTo>
                      <a:pt x="39023" y="22096"/>
                    </a:lnTo>
                    <a:lnTo>
                      <a:pt x="39044" y="22033"/>
                    </a:lnTo>
                    <a:lnTo>
                      <a:pt x="39085" y="21928"/>
                    </a:lnTo>
                    <a:lnTo>
                      <a:pt x="39002" y="21928"/>
                    </a:lnTo>
                    <a:lnTo>
                      <a:pt x="38918" y="21907"/>
                    </a:lnTo>
                    <a:lnTo>
                      <a:pt x="38918" y="21887"/>
                    </a:lnTo>
                    <a:lnTo>
                      <a:pt x="38981" y="21887"/>
                    </a:lnTo>
                    <a:lnTo>
                      <a:pt x="39044" y="21803"/>
                    </a:lnTo>
                    <a:lnTo>
                      <a:pt x="38981" y="21740"/>
                    </a:lnTo>
                    <a:lnTo>
                      <a:pt x="38981" y="21677"/>
                    </a:lnTo>
                    <a:lnTo>
                      <a:pt x="39044" y="21615"/>
                    </a:lnTo>
                    <a:lnTo>
                      <a:pt x="39023" y="21573"/>
                    </a:lnTo>
                    <a:lnTo>
                      <a:pt x="38918" y="21615"/>
                    </a:lnTo>
                    <a:lnTo>
                      <a:pt x="38918" y="21615"/>
                    </a:lnTo>
                    <a:lnTo>
                      <a:pt x="39023" y="21531"/>
                    </a:lnTo>
                    <a:lnTo>
                      <a:pt x="38981" y="21489"/>
                    </a:lnTo>
                    <a:lnTo>
                      <a:pt x="38876" y="21510"/>
                    </a:lnTo>
                    <a:lnTo>
                      <a:pt x="38772" y="21635"/>
                    </a:lnTo>
                    <a:lnTo>
                      <a:pt x="38792" y="21719"/>
                    </a:lnTo>
                    <a:lnTo>
                      <a:pt x="38730" y="21824"/>
                    </a:lnTo>
                    <a:lnTo>
                      <a:pt x="38604" y="21949"/>
                    </a:lnTo>
                    <a:lnTo>
                      <a:pt x="38604" y="22033"/>
                    </a:lnTo>
                    <a:lnTo>
                      <a:pt x="38520" y="22096"/>
                    </a:lnTo>
                    <a:lnTo>
                      <a:pt x="38520" y="22200"/>
                    </a:lnTo>
                    <a:lnTo>
                      <a:pt x="38458" y="22117"/>
                    </a:lnTo>
                    <a:lnTo>
                      <a:pt x="38395" y="22138"/>
                    </a:lnTo>
                    <a:lnTo>
                      <a:pt x="38311" y="22326"/>
                    </a:lnTo>
                    <a:lnTo>
                      <a:pt x="38311" y="22410"/>
                    </a:lnTo>
                    <a:lnTo>
                      <a:pt x="38416" y="22410"/>
                    </a:lnTo>
                    <a:lnTo>
                      <a:pt x="38479" y="22472"/>
                    </a:lnTo>
                    <a:lnTo>
                      <a:pt x="38479" y="22556"/>
                    </a:lnTo>
                    <a:lnTo>
                      <a:pt x="38374" y="22452"/>
                    </a:lnTo>
                    <a:lnTo>
                      <a:pt x="38311" y="22452"/>
                    </a:lnTo>
                    <a:lnTo>
                      <a:pt x="38290" y="22535"/>
                    </a:lnTo>
                    <a:lnTo>
                      <a:pt x="38207" y="22640"/>
                    </a:lnTo>
                    <a:lnTo>
                      <a:pt x="38144" y="22682"/>
                    </a:lnTo>
                    <a:lnTo>
                      <a:pt x="38102" y="22849"/>
                    </a:lnTo>
                    <a:lnTo>
                      <a:pt x="37997" y="22870"/>
                    </a:lnTo>
                    <a:lnTo>
                      <a:pt x="37935" y="22975"/>
                    </a:lnTo>
                    <a:lnTo>
                      <a:pt x="37935" y="23037"/>
                    </a:lnTo>
                    <a:lnTo>
                      <a:pt x="37872" y="23037"/>
                    </a:lnTo>
                    <a:lnTo>
                      <a:pt x="37872" y="23205"/>
                    </a:lnTo>
                    <a:lnTo>
                      <a:pt x="37788" y="23393"/>
                    </a:lnTo>
                    <a:lnTo>
                      <a:pt x="37788" y="23393"/>
                    </a:lnTo>
                    <a:lnTo>
                      <a:pt x="37830" y="23268"/>
                    </a:lnTo>
                    <a:lnTo>
                      <a:pt x="37788" y="23100"/>
                    </a:lnTo>
                    <a:lnTo>
                      <a:pt x="37725" y="23037"/>
                    </a:lnTo>
                    <a:lnTo>
                      <a:pt x="37558" y="23142"/>
                    </a:lnTo>
                    <a:lnTo>
                      <a:pt x="37474" y="23247"/>
                    </a:lnTo>
                    <a:lnTo>
                      <a:pt x="37453" y="23351"/>
                    </a:lnTo>
                    <a:lnTo>
                      <a:pt x="37349" y="23372"/>
                    </a:lnTo>
                    <a:lnTo>
                      <a:pt x="37307" y="23414"/>
                    </a:lnTo>
                    <a:lnTo>
                      <a:pt x="37265" y="23372"/>
                    </a:lnTo>
                    <a:lnTo>
                      <a:pt x="37202" y="23372"/>
                    </a:lnTo>
                    <a:lnTo>
                      <a:pt x="37098" y="23456"/>
                    </a:lnTo>
                    <a:lnTo>
                      <a:pt x="36993" y="23456"/>
                    </a:lnTo>
                    <a:lnTo>
                      <a:pt x="36847" y="23560"/>
                    </a:lnTo>
                    <a:lnTo>
                      <a:pt x="36826" y="23686"/>
                    </a:lnTo>
                    <a:lnTo>
                      <a:pt x="36700" y="23832"/>
                    </a:lnTo>
                    <a:lnTo>
                      <a:pt x="36742" y="23728"/>
                    </a:lnTo>
                    <a:lnTo>
                      <a:pt x="36742" y="23623"/>
                    </a:lnTo>
                    <a:lnTo>
                      <a:pt x="36784" y="23581"/>
                    </a:lnTo>
                    <a:lnTo>
                      <a:pt x="36784" y="23351"/>
                    </a:lnTo>
                    <a:lnTo>
                      <a:pt x="36805" y="23247"/>
                    </a:lnTo>
                    <a:lnTo>
                      <a:pt x="36784" y="23247"/>
                    </a:lnTo>
                    <a:lnTo>
                      <a:pt x="36365" y="23456"/>
                    </a:lnTo>
                    <a:lnTo>
                      <a:pt x="36198" y="23770"/>
                    </a:lnTo>
                    <a:lnTo>
                      <a:pt x="36072" y="23812"/>
                    </a:lnTo>
                    <a:lnTo>
                      <a:pt x="36156" y="23707"/>
                    </a:lnTo>
                    <a:lnTo>
                      <a:pt x="36177" y="23581"/>
                    </a:lnTo>
                    <a:lnTo>
                      <a:pt x="36303" y="23393"/>
                    </a:lnTo>
                    <a:lnTo>
                      <a:pt x="36303" y="23268"/>
                    </a:lnTo>
                    <a:lnTo>
                      <a:pt x="36323" y="23142"/>
                    </a:lnTo>
                    <a:lnTo>
                      <a:pt x="36282" y="23037"/>
                    </a:lnTo>
                    <a:lnTo>
                      <a:pt x="36177" y="22933"/>
                    </a:lnTo>
                    <a:lnTo>
                      <a:pt x="36072" y="22933"/>
                    </a:lnTo>
                    <a:lnTo>
                      <a:pt x="36093" y="23058"/>
                    </a:lnTo>
                    <a:lnTo>
                      <a:pt x="36072" y="23058"/>
                    </a:lnTo>
                    <a:lnTo>
                      <a:pt x="35968" y="22975"/>
                    </a:lnTo>
                    <a:lnTo>
                      <a:pt x="35842" y="22765"/>
                    </a:lnTo>
                    <a:lnTo>
                      <a:pt x="36051" y="22870"/>
                    </a:lnTo>
                    <a:lnTo>
                      <a:pt x="36093" y="22849"/>
                    </a:lnTo>
                    <a:lnTo>
                      <a:pt x="35989" y="22807"/>
                    </a:lnTo>
                    <a:lnTo>
                      <a:pt x="35863" y="22598"/>
                    </a:lnTo>
                    <a:lnTo>
                      <a:pt x="35842" y="22577"/>
                    </a:lnTo>
                    <a:lnTo>
                      <a:pt x="35968" y="22431"/>
                    </a:lnTo>
                    <a:lnTo>
                      <a:pt x="35989" y="22347"/>
                    </a:lnTo>
                    <a:lnTo>
                      <a:pt x="36093" y="22179"/>
                    </a:lnTo>
                    <a:lnTo>
                      <a:pt x="36093" y="21970"/>
                    </a:lnTo>
                    <a:lnTo>
                      <a:pt x="35947" y="21845"/>
                    </a:lnTo>
                    <a:lnTo>
                      <a:pt x="35738" y="21803"/>
                    </a:lnTo>
                    <a:lnTo>
                      <a:pt x="35466" y="21656"/>
                    </a:lnTo>
                    <a:lnTo>
                      <a:pt x="35466" y="21656"/>
                    </a:lnTo>
                    <a:lnTo>
                      <a:pt x="35759" y="21761"/>
                    </a:lnTo>
                    <a:lnTo>
                      <a:pt x="36010" y="21803"/>
                    </a:lnTo>
                    <a:lnTo>
                      <a:pt x="36051" y="21615"/>
                    </a:lnTo>
                    <a:lnTo>
                      <a:pt x="36093" y="21531"/>
                    </a:lnTo>
                    <a:lnTo>
                      <a:pt x="36114" y="21698"/>
                    </a:lnTo>
                    <a:lnTo>
                      <a:pt x="36177" y="21594"/>
                    </a:lnTo>
                    <a:lnTo>
                      <a:pt x="36093" y="21363"/>
                    </a:lnTo>
                    <a:lnTo>
                      <a:pt x="36198" y="21196"/>
                    </a:lnTo>
                    <a:lnTo>
                      <a:pt x="36365" y="21175"/>
                    </a:lnTo>
                    <a:lnTo>
                      <a:pt x="36386" y="20987"/>
                    </a:lnTo>
                    <a:lnTo>
                      <a:pt x="36386" y="20778"/>
                    </a:lnTo>
                    <a:lnTo>
                      <a:pt x="36303" y="20778"/>
                    </a:lnTo>
                    <a:lnTo>
                      <a:pt x="36282" y="20966"/>
                    </a:lnTo>
                    <a:lnTo>
                      <a:pt x="36156" y="21071"/>
                    </a:lnTo>
                    <a:lnTo>
                      <a:pt x="36093" y="20987"/>
                    </a:lnTo>
                    <a:lnTo>
                      <a:pt x="36114" y="20778"/>
                    </a:lnTo>
                    <a:lnTo>
                      <a:pt x="35968" y="20715"/>
                    </a:lnTo>
                    <a:lnTo>
                      <a:pt x="35842" y="20778"/>
                    </a:lnTo>
                    <a:lnTo>
                      <a:pt x="35779" y="20715"/>
                    </a:lnTo>
                    <a:lnTo>
                      <a:pt x="35696" y="20757"/>
                    </a:lnTo>
                    <a:lnTo>
                      <a:pt x="35528" y="20589"/>
                    </a:lnTo>
                    <a:lnTo>
                      <a:pt x="35424" y="20652"/>
                    </a:lnTo>
                    <a:lnTo>
                      <a:pt x="35424" y="20547"/>
                    </a:lnTo>
                    <a:lnTo>
                      <a:pt x="35319" y="20652"/>
                    </a:lnTo>
                    <a:lnTo>
                      <a:pt x="35319" y="20547"/>
                    </a:lnTo>
                    <a:lnTo>
                      <a:pt x="35173" y="20401"/>
                    </a:lnTo>
                    <a:lnTo>
                      <a:pt x="35277" y="20401"/>
                    </a:lnTo>
                    <a:lnTo>
                      <a:pt x="35340" y="20296"/>
                    </a:lnTo>
                    <a:lnTo>
                      <a:pt x="35445" y="20380"/>
                    </a:lnTo>
                    <a:lnTo>
                      <a:pt x="35466" y="20296"/>
                    </a:lnTo>
                    <a:lnTo>
                      <a:pt x="35361" y="20171"/>
                    </a:lnTo>
                    <a:lnTo>
                      <a:pt x="35277" y="20255"/>
                    </a:lnTo>
                    <a:lnTo>
                      <a:pt x="35173" y="20171"/>
                    </a:lnTo>
                    <a:lnTo>
                      <a:pt x="35277" y="20150"/>
                    </a:lnTo>
                    <a:lnTo>
                      <a:pt x="35235" y="20024"/>
                    </a:lnTo>
                    <a:lnTo>
                      <a:pt x="35110" y="19920"/>
                    </a:lnTo>
                    <a:lnTo>
                      <a:pt x="35026" y="19962"/>
                    </a:lnTo>
                    <a:lnTo>
                      <a:pt x="35026" y="19878"/>
                    </a:lnTo>
                    <a:lnTo>
                      <a:pt x="35110" y="19773"/>
                    </a:lnTo>
                    <a:lnTo>
                      <a:pt x="35110" y="19606"/>
                    </a:lnTo>
                    <a:lnTo>
                      <a:pt x="35005" y="19606"/>
                    </a:lnTo>
                    <a:lnTo>
                      <a:pt x="34859" y="19501"/>
                    </a:lnTo>
                    <a:lnTo>
                      <a:pt x="34859" y="19397"/>
                    </a:lnTo>
                    <a:lnTo>
                      <a:pt x="34650" y="19229"/>
                    </a:lnTo>
                    <a:lnTo>
                      <a:pt x="34503" y="19313"/>
                    </a:lnTo>
                    <a:lnTo>
                      <a:pt x="34398" y="19313"/>
                    </a:lnTo>
                    <a:lnTo>
                      <a:pt x="34336" y="19397"/>
                    </a:lnTo>
                    <a:lnTo>
                      <a:pt x="34210" y="19334"/>
                    </a:lnTo>
                    <a:lnTo>
                      <a:pt x="34210" y="19480"/>
                    </a:lnTo>
                    <a:lnTo>
                      <a:pt x="34126" y="19376"/>
                    </a:lnTo>
                    <a:lnTo>
                      <a:pt x="34043" y="19376"/>
                    </a:lnTo>
                    <a:lnTo>
                      <a:pt x="34001" y="19292"/>
                    </a:lnTo>
                    <a:lnTo>
                      <a:pt x="33896" y="19292"/>
                    </a:lnTo>
                    <a:lnTo>
                      <a:pt x="33729" y="19397"/>
                    </a:lnTo>
                    <a:lnTo>
                      <a:pt x="33562" y="19397"/>
                    </a:lnTo>
                    <a:lnTo>
                      <a:pt x="33708" y="19334"/>
                    </a:lnTo>
                    <a:lnTo>
                      <a:pt x="33729" y="19229"/>
                    </a:lnTo>
                    <a:lnTo>
                      <a:pt x="33603" y="19229"/>
                    </a:lnTo>
                    <a:lnTo>
                      <a:pt x="33352" y="19104"/>
                    </a:lnTo>
                    <a:lnTo>
                      <a:pt x="33164" y="18999"/>
                    </a:lnTo>
                    <a:lnTo>
                      <a:pt x="32976" y="18999"/>
                    </a:lnTo>
                    <a:lnTo>
                      <a:pt x="32913" y="18957"/>
                    </a:lnTo>
                    <a:lnTo>
                      <a:pt x="32829" y="18978"/>
                    </a:lnTo>
                    <a:lnTo>
                      <a:pt x="32746" y="18978"/>
                    </a:lnTo>
                    <a:lnTo>
                      <a:pt x="32662" y="19062"/>
                    </a:lnTo>
                    <a:lnTo>
                      <a:pt x="32662" y="19125"/>
                    </a:lnTo>
                    <a:lnTo>
                      <a:pt x="32578" y="19125"/>
                    </a:lnTo>
                    <a:lnTo>
                      <a:pt x="32536" y="19104"/>
                    </a:lnTo>
                    <a:lnTo>
                      <a:pt x="32453" y="19166"/>
                    </a:lnTo>
                    <a:lnTo>
                      <a:pt x="32453" y="19313"/>
                    </a:lnTo>
                    <a:lnTo>
                      <a:pt x="32369" y="19480"/>
                    </a:lnTo>
                    <a:lnTo>
                      <a:pt x="32369" y="19690"/>
                    </a:lnTo>
                    <a:lnTo>
                      <a:pt x="32453" y="19794"/>
                    </a:lnTo>
                    <a:lnTo>
                      <a:pt x="32515" y="19794"/>
                    </a:lnTo>
                    <a:lnTo>
                      <a:pt x="32515" y="19836"/>
                    </a:lnTo>
                    <a:lnTo>
                      <a:pt x="32557" y="19857"/>
                    </a:lnTo>
                    <a:lnTo>
                      <a:pt x="32557" y="20003"/>
                    </a:lnTo>
                    <a:lnTo>
                      <a:pt x="32515" y="20045"/>
                    </a:lnTo>
                    <a:lnTo>
                      <a:pt x="32432" y="20045"/>
                    </a:lnTo>
                    <a:lnTo>
                      <a:pt x="32411" y="20171"/>
                    </a:lnTo>
                    <a:lnTo>
                      <a:pt x="32243" y="20380"/>
                    </a:lnTo>
                    <a:lnTo>
                      <a:pt x="32013" y="20568"/>
                    </a:lnTo>
                    <a:lnTo>
                      <a:pt x="32013" y="20652"/>
                    </a:lnTo>
                    <a:lnTo>
                      <a:pt x="32055" y="20673"/>
                    </a:lnTo>
                    <a:lnTo>
                      <a:pt x="32243" y="20652"/>
                    </a:lnTo>
                    <a:lnTo>
                      <a:pt x="32327" y="20652"/>
                    </a:lnTo>
                    <a:lnTo>
                      <a:pt x="32243" y="20694"/>
                    </a:lnTo>
                    <a:lnTo>
                      <a:pt x="32202" y="20861"/>
                    </a:lnTo>
                    <a:lnTo>
                      <a:pt x="32202" y="20903"/>
                    </a:lnTo>
                    <a:lnTo>
                      <a:pt x="32327" y="20945"/>
                    </a:lnTo>
                    <a:lnTo>
                      <a:pt x="32222" y="20966"/>
                    </a:lnTo>
                    <a:lnTo>
                      <a:pt x="32139" y="21050"/>
                    </a:lnTo>
                    <a:lnTo>
                      <a:pt x="32160" y="21112"/>
                    </a:lnTo>
                    <a:lnTo>
                      <a:pt x="32222" y="21175"/>
                    </a:lnTo>
                    <a:lnTo>
                      <a:pt x="32118" y="21301"/>
                    </a:lnTo>
                    <a:lnTo>
                      <a:pt x="32118" y="21363"/>
                    </a:lnTo>
                    <a:lnTo>
                      <a:pt x="32264" y="21363"/>
                    </a:lnTo>
                    <a:lnTo>
                      <a:pt x="32306" y="21426"/>
                    </a:lnTo>
                    <a:lnTo>
                      <a:pt x="32160" y="21635"/>
                    </a:lnTo>
                    <a:lnTo>
                      <a:pt x="32034" y="21698"/>
                    </a:lnTo>
                    <a:lnTo>
                      <a:pt x="32034" y="21824"/>
                    </a:lnTo>
                    <a:lnTo>
                      <a:pt x="32097" y="21887"/>
                    </a:lnTo>
                    <a:lnTo>
                      <a:pt x="32013" y="21845"/>
                    </a:lnTo>
                    <a:lnTo>
                      <a:pt x="31930" y="21719"/>
                    </a:lnTo>
                    <a:lnTo>
                      <a:pt x="31888" y="21719"/>
                    </a:lnTo>
                    <a:lnTo>
                      <a:pt x="31741" y="21887"/>
                    </a:lnTo>
                    <a:lnTo>
                      <a:pt x="31741" y="21928"/>
                    </a:lnTo>
                    <a:lnTo>
                      <a:pt x="31804" y="21949"/>
                    </a:lnTo>
                    <a:lnTo>
                      <a:pt x="31804" y="22033"/>
                    </a:lnTo>
                    <a:lnTo>
                      <a:pt x="31720" y="22117"/>
                    </a:lnTo>
                    <a:lnTo>
                      <a:pt x="31616" y="22117"/>
                    </a:lnTo>
                    <a:lnTo>
                      <a:pt x="31302" y="22431"/>
                    </a:lnTo>
                    <a:lnTo>
                      <a:pt x="31197" y="22472"/>
                    </a:lnTo>
                    <a:lnTo>
                      <a:pt x="31113" y="22724"/>
                    </a:lnTo>
                    <a:lnTo>
                      <a:pt x="31155" y="22786"/>
                    </a:lnTo>
                    <a:lnTo>
                      <a:pt x="31260" y="22828"/>
                    </a:lnTo>
                    <a:lnTo>
                      <a:pt x="31281" y="22954"/>
                    </a:lnTo>
                    <a:lnTo>
                      <a:pt x="31406" y="23037"/>
                    </a:lnTo>
                    <a:lnTo>
                      <a:pt x="31595" y="23288"/>
                    </a:lnTo>
                    <a:lnTo>
                      <a:pt x="31616" y="23602"/>
                    </a:lnTo>
                    <a:lnTo>
                      <a:pt x="31595" y="23937"/>
                    </a:lnTo>
                    <a:lnTo>
                      <a:pt x="31678" y="24125"/>
                    </a:lnTo>
                    <a:lnTo>
                      <a:pt x="31637" y="24251"/>
                    </a:lnTo>
                    <a:lnTo>
                      <a:pt x="31637" y="24460"/>
                    </a:lnTo>
                    <a:lnTo>
                      <a:pt x="31595" y="24523"/>
                    </a:lnTo>
                    <a:lnTo>
                      <a:pt x="31490" y="24816"/>
                    </a:lnTo>
                    <a:lnTo>
                      <a:pt x="31427" y="24962"/>
                    </a:lnTo>
                    <a:lnTo>
                      <a:pt x="31490" y="24962"/>
                    </a:lnTo>
                    <a:lnTo>
                      <a:pt x="31511" y="24858"/>
                    </a:lnTo>
                    <a:lnTo>
                      <a:pt x="31595" y="24816"/>
                    </a:lnTo>
                    <a:lnTo>
                      <a:pt x="31595" y="24962"/>
                    </a:lnTo>
                    <a:lnTo>
                      <a:pt x="31699" y="25088"/>
                    </a:lnTo>
                    <a:lnTo>
                      <a:pt x="31616" y="25192"/>
                    </a:lnTo>
                    <a:lnTo>
                      <a:pt x="31511" y="25192"/>
                    </a:lnTo>
                    <a:lnTo>
                      <a:pt x="31469" y="25151"/>
                    </a:lnTo>
                    <a:lnTo>
                      <a:pt x="31385" y="25151"/>
                    </a:lnTo>
                    <a:lnTo>
                      <a:pt x="31218" y="25402"/>
                    </a:lnTo>
                    <a:lnTo>
                      <a:pt x="31093" y="25465"/>
                    </a:lnTo>
                    <a:lnTo>
                      <a:pt x="31072" y="25569"/>
                    </a:lnTo>
                    <a:lnTo>
                      <a:pt x="30800" y="25674"/>
                    </a:lnTo>
                    <a:lnTo>
                      <a:pt x="30737" y="25757"/>
                    </a:lnTo>
                    <a:lnTo>
                      <a:pt x="30737" y="25799"/>
                    </a:lnTo>
                    <a:lnTo>
                      <a:pt x="30360" y="25925"/>
                    </a:lnTo>
                    <a:lnTo>
                      <a:pt x="30130" y="26029"/>
                    </a:lnTo>
                    <a:lnTo>
                      <a:pt x="30067" y="26092"/>
                    </a:lnTo>
                    <a:lnTo>
                      <a:pt x="29942" y="26092"/>
                    </a:lnTo>
                    <a:lnTo>
                      <a:pt x="29837" y="26176"/>
                    </a:lnTo>
                    <a:lnTo>
                      <a:pt x="29607" y="26197"/>
                    </a:lnTo>
                    <a:lnTo>
                      <a:pt x="29440" y="26281"/>
                    </a:lnTo>
                    <a:lnTo>
                      <a:pt x="29481" y="26322"/>
                    </a:lnTo>
                    <a:lnTo>
                      <a:pt x="29481" y="26427"/>
                    </a:lnTo>
                    <a:lnTo>
                      <a:pt x="29523" y="26511"/>
                    </a:lnTo>
                    <a:lnTo>
                      <a:pt x="29523" y="26615"/>
                    </a:lnTo>
                    <a:lnTo>
                      <a:pt x="29586" y="26699"/>
                    </a:lnTo>
                    <a:lnTo>
                      <a:pt x="29523" y="26720"/>
                    </a:lnTo>
                    <a:lnTo>
                      <a:pt x="29544" y="26804"/>
                    </a:lnTo>
                    <a:lnTo>
                      <a:pt x="29607" y="26825"/>
                    </a:lnTo>
                    <a:lnTo>
                      <a:pt x="29523" y="26866"/>
                    </a:lnTo>
                    <a:lnTo>
                      <a:pt x="29586" y="26971"/>
                    </a:lnTo>
                    <a:lnTo>
                      <a:pt x="29523" y="27013"/>
                    </a:lnTo>
                    <a:lnTo>
                      <a:pt x="29544" y="27117"/>
                    </a:lnTo>
                    <a:lnTo>
                      <a:pt x="29502" y="27159"/>
                    </a:lnTo>
                    <a:lnTo>
                      <a:pt x="29481" y="27348"/>
                    </a:lnTo>
                    <a:lnTo>
                      <a:pt x="29502" y="27452"/>
                    </a:lnTo>
                    <a:lnTo>
                      <a:pt x="29419" y="27745"/>
                    </a:lnTo>
                    <a:lnTo>
                      <a:pt x="29440" y="27808"/>
                    </a:lnTo>
                    <a:lnTo>
                      <a:pt x="29502" y="27850"/>
                    </a:lnTo>
                    <a:lnTo>
                      <a:pt x="29502" y="27913"/>
                    </a:lnTo>
                    <a:lnTo>
                      <a:pt x="29544" y="27975"/>
                    </a:lnTo>
                    <a:lnTo>
                      <a:pt x="29440" y="28101"/>
                    </a:lnTo>
                    <a:lnTo>
                      <a:pt x="29440" y="28226"/>
                    </a:lnTo>
                    <a:lnTo>
                      <a:pt x="29523" y="28268"/>
                    </a:lnTo>
                    <a:lnTo>
                      <a:pt x="29544" y="28436"/>
                    </a:lnTo>
                    <a:lnTo>
                      <a:pt x="29607" y="28498"/>
                    </a:lnTo>
                    <a:lnTo>
                      <a:pt x="29481" y="28624"/>
                    </a:lnTo>
                    <a:lnTo>
                      <a:pt x="29419" y="28791"/>
                    </a:lnTo>
                    <a:lnTo>
                      <a:pt x="29377" y="28812"/>
                    </a:lnTo>
                    <a:lnTo>
                      <a:pt x="29314" y="28791"/>
                    </a:lnTo>
                    <a:lnTo>
                      <a:pt x="29314" y="28896"/>
                    </a:lnTo>
                    <a:lnTo>
                      <a:pt x="29377" y="28959"/>
                    </a:lnTo>
                    <a:lnTo>
                      <a:pt x="29314" y="29042"/>
                    </a:lnTo>
                    <a:lnTo>
                      <a:pt x="29293" y="29231"/>
                    </a:lnTo>
                    <a:lnTo>
                      <a:pt x="29314" y="29356"/>
                    </a:lnTo>
                    <a:lnTo>
                      <a:pt x="29419" y="29482"/>
                    </a:lnTo>
                    <a:lnTo>
                      <a:pt x="29523" y="29545"/>
                    </a:lnTo>
                    <a:lnTo>
                      <a:pt x="29335" y="29524"/>
                    </a:lnTo>
                    <a:lnTo>
                      <a:pt x="29209" y="29419"/>
                    </a:lnTo>
                    <a:lnTo>
                      <a:pt x="29230" y="29252"/>
                    </a:lnTo>
                    <a:lnTo>
                      <a:pt x="29189" y="29042"/>
                    </a:lnTo>
                    <a:lnTo>
                      <a:pt x="29105" y="29022"/>
                    </a:lnTo>
                    <a:lnTo>
                      <a:pt x="29084" y="28959"/>
                    </a:lnTo>
                    <a:lnTo>
                      <a:pt x="29105" y="28854"/>
                    </a:lnTo>
                    <a:lnTo>
                      <a:pt x="29063" y="28854"/>
                    </a:lnTo>
                    <a:lnTo>
                      <a:pt x="28875" y="29105"/>
                    </a:lnTo>
                    <a:lnTo>
                      <a:pt x="28875" y="29210"/>
                    </a:lnTo>
                    <a:lnTo>
                      <a:pt x="28854" y="29314"/>
                    </a:lnTo>
                    <a:lnTo>
                      <a:pt x="28749" y="29314"/>
                    </a:lnTo>
                    <a:lnTo>
                      <a:pt x="28644" y="29210"/>
                    </a:lnTo>
                    <a:lnTo>
                      <a:pt x="28477" y="29147"/>
                    </a:lnTo>
                    <a:lnTo>
                      <a:pt x="28352" y="29252"/>
                    </a:lnTo>
                    <a:lnTo>
                      <a:pt x="28184" y="29335"/>
                    </a:lnTo>
                    <a:lnTo>
                      <a:pt x="28184" y="29335"/>
                    </a:lnTo>
                    <a:lnTo>
                      <a:pt x="28393" y="29147"/>
                    </a:lnTo>
                    <a:lnTo>
                      <a:pt x="28456" y="29001"/>
                    </a:lnTo>
                    <a:lnTo>
                      <a:pt x="28435" y="28917"/>
                    </a:lnTo>
                    <a:lnTo>
                      <a:pt x="28393" y="28729"/>
                    </a:lnTo>
                    <a:lnTo>
                      <a:pt x="28331" y="28624"/>
                    </a:lnTo>
                    <a:lnTo>
                      <a:pt x="28289" y="28540"/>
                    </a:lnTo>
                    <a:lnTo>
                      <a:pt x="28268" y="28540"/>
                    </a:lnTo>
                    <a:lnTo>
                      <a:pt x="28142" y="28478"/>
                    </a:lnTo>
                    <a:lnTo>
                      <a:pt x="28038" y="28415"/>
                    </a:lnTo>
                    <a:lnTo>
                      <a:pt x="28038" y="28331"/>
                    </a:lnTo>
                    <a:lnTo>
                      <a:pt x="28017" y="28289"/>
                    </a:lnTo>
                    <a:lnTo>
                      <a:pt x="28038" y="28185"/>
                    </a:lnTo>
                    <a:lnTo>
                      <a:pt x="27954" y="28080"/>
                    </a:lnTo>
                    <a:lnTo>
                      <a:pt x="27870" y="28017"/>
                    </a:lnTo>
                    <a:lnTo>
                      <a:pt x="27870" y="27892"/>
                    </a:lnTo>
                    <a:lnTo>
                      <a:pt x="27766" y="27808"/>
                    </a:lnTo>
                    <a:lnTo>
                      <a:pt x="27724" y="27703"/>
                    </a:lnTo>
                    <a:lnTo>
                      <a:pt x="27766" y="27473"/>
                    </a:lnTo>
                    <a:lnTo>
                      <a:pt x="27870" y="27369"/>
                    </a:lnTo>
                    <a:lnTo>
                      <a:pt x="27933" y="27222"/>
                    </a:lnTo>
                    <a:lnTo>
                      <a:pt x="27933" y="27117"/>
                    </a:lnTo>
                    <a:lnTo>
                      <a:pt x="28080" y="26866"/>
                    </a:lnTo>
                    <a:lnTo>
                      <a:pt x="28080" y="26615"/>
                    </a:lnTo>
                    <a:lnTo>
                      <a:pt x="28059" y="26594"/>
                    </a:lnTo>
                    <a:lnTo>
                      <a:pt x="28038" y="26448"/>
                    </a:lnTo>
                    <a:lnTo>
                      <a:pt x="28121" y="26301"/>
                    </a:lnTo>
                    <a:lnTo>
                      <a:pt x="28184" y="26197"/>
                    </a:lnTo>
                    <a:lnTo>
                      <a:pt x="28184" y="26092"/>
                    </a:lnTo>
                    <a:lnTo>
                      <a:pt x="28352" y="25799"/>
                    </a:lnTo>
                    <a:lnTo>
                      <a:pt x="28331" y="25611"/>
                    </a:lnTo>
                    <a:lnTo>
                      <a:pt x="28268" y="25611"/>
                    </a:lnTo>
                    <a:lnTo>
                      <a:pt x="28247" y="25653"/>
                    </a:lnTo>
                    <a:lnTo>
                      <a:pt x="28247" y="25590"/>
                    </a:lnTo>
                    <a:lnTo>
                      <a:pt x="28163" y="25590"/>
                    </a:lnTo>
                    <a:lnTo>
                      <a:pt x="28038" y="25653"/>
                    </a:lnTo>
                    <a:lnTo>
                      <a:pt x="27849" y="25611"/>
                    </a:lnTo>
                    <a:lnTo>
                      <a:pt x="27661" y="25569"/>
                    </a:lnTo>
                    <a:lnTo>
                      <a:pt x="27619" y="25569"/>
                    </a:lnTo>
                    <a:lnTo>
                      <a:pt x="27556" y="25506"/>
                    </a:lnTo>
                    <a:lnTo>
                      <a:pt x="27326" y="25506"/>
                    </a:lnTo>
                    <a:lnTo>
                      <a:pt x="27201" y="25548"/>
                    </a:lnTo>
                    <a:lnTo>
                      <a:pt x="27138" y="25506"/>
                    </a:lnTo>
                    <a:lnTo>
                      <a:pt x="26971" y="25506"/>
                    </a:lnTo>
                    <a:lnTo>
                      <a:pt x="26929" y="25485"/>
                    </a:lnTo>
                    <a:lnTo>
                      <a:pt x="26971" y="25444"/>
                    </a:lnTo>
                    <a:lnTo>
                      <a:pt x="26803" y="25297"/>
                    </a:lnTo>
                    <a:lnTo>
                      <a:pt x="26782" y="25234"/>
                    </a:lnTo>
                    <a:lnTo>
                      <a:pt x="26594" y="25046"/>
                    </a:lnTo>
                    <a:lnTo>
                      <a:pt x="26510" y="25025"/>
                    </a:lnTo>
                    <a:lnTo>
                      <a:pt x="26343" y="24879"/>
                    </a:lnTo>
                    <a:lnTo>
                      <a:pt x="26259" y="24858"/>
                    </a:lnTo>
                    <a:lnTo>
                      <a:pt x="26029" y="24711"/>
                    </a:lnTo>
                    <a:lnTo>
                      <a:pt x="25966" y="24648"/>
                    </a:lnTo>
                    <a:lnTo>
                      <a:pt x="25903" y="24753"/>
                    </a:lnTo>
                    <a:lnTo>
                      <a:pt x="25903" y="24711"/>
                    </a:lnTo>
                    <a:lnTo>
                      <a:pt x="25820" y="24523"/>
                    </a:lnTo>
                    <a:lnTo>
                      <a:pt x="25736" y="24439"/>
                    </a:lnTo>
                    <a:lnTo>
                      <a:pt x="25736" y="24335"/>
                    </a:lnTo>
                    <a:lnTo>
                      <a:pt x="25631" y="24293"/>
                    </a:lnTo>
                    <a:lnTo>
                      <a:pt x="25527" y="24104"/>
                    </a:lnTo>
                    <a:lnTo>
                      <a:pt x="25443" y="24084"/>
                    </a:lnTo>
                    <a:lnTo>
                      <a:pt x="25255" y="23895"/>
                    </a:lnTo>
                    <a:lnTo>
                      <a:pt x="25150" y="23874"/>
                    </a:lnTo>
                    <a:lnTo>
                      <a:pt x="25087" y="23812"/>
                    </a:lnTo>
                    <a:lnTo>
                      <a:pt x="24815" y="23728"/>
                    </a:lnTo>
                    <a:lnTo>
                      <a:pt x="24627" y="23581"/>
                    </a:lnTo>
                    <a:lnTo>
                      <a:pt x="24376" y="23393"/>
                    </a:lnTo>
                    <a:lnTo>
                      <a:pt x="24167" y="23414"/>
                    </a:lnTo>
                    <a:lnTo>
                      <a:pt x="23748" y="23560"/>
                    </a:lnTo>
                    <a:lnTo>
                      <a:pt x="23330" y="23686"/>
                    </a:lnTo>
                    <a:lnTo>
                      <a:pt x="23142" y="23686"/>
                    </a:lnTo>
                    <a:lnTo>
                      <a:pt x="23016" y="23623"/>
                    </a:lnTo>
                    <a:lnTo>
                      <a:pt x="23016" y="23623"/>
                    </a:lnTo>
                    <a:lnTo>
                      <a:pt x="23142" y="23665"/>
                    </a:lnTo>
                    <a:lnTo>
                      <a:pt x="23330" y="23602"/>
                    </a:lnTo>
                    <a:lnTo>
                      <a:pt x="23665" y="23268"/>
                    </a:lnTo>
                    <a:lnTo>
                      <a:pt x="23727" y="23163"/>
                    </a:lnTo>
                    <a:lnTo>
                      <a:pt x="23665" y="22933"/>
                    </a:lnTo>
                    <a:lnTo>
                      <a:pt x="23581" y="22828"/>
                    </a:lnTo>
                    <a:lnTo>
                      <a:pt x="23665" y="22577"/>
                    </a:lnTo>
                    <a:lnTo>
                      <a:pt x="23665" y="22347"/>
                    </a:lnTo>
                    <a:lnTo>
                      <a:pt x="23581" y="22200"/>
                    </a:lnTo>
                    <a:lnTo>
                      <a:pt x="23581" y="22054"/>
                    </a:lnTo>
                    <a:lnTo>
                      <a:pt x="23644" y="21928"/>
                    </a:lnTo>
                    <a:lnTo>
                      <a:pt x="23644" y="21824"/>
                    </a:lnTo>
                    <a:lnTo>
                      <a:pt x="23539" y="21782"/>
                    </a:lnTo>
                    <a:lnTo>
                      <a:pt x="23204" y="21782"/>
                    </a:lnTo>
                    <a:lnTo>
                      <a:pt x="23037" y="22054"/>
                    </a:lnTo>
                    <a:lnTo>
                      <a:pt x="22828" y="22305"/>
                    </a:lnTo>
                    <a:lnTo>
                      <a:pt x="22577" y="22326"/>
                    </a:lnTo>
                    <a:lnTo>
                      <a:pt x="22409" y="22452"/>
                    </a:lnTo>
                    <a:lnTo>
                      <a:pt x="22472" y="22347"/>
                    </a:lnTo>
                    <a:lnTo>
                      <a:pt x="22786" y="22263"/>
                    </a:lnTo>
                    <a:lnTo>
                      <a:pt x="22932" y="22117"/>
                    </a:lnTo>
                    <a:lnTo>
                      <a:pt x="23037" y="21845"/>
                    </a:lnTo>
                    <a:lnTo>
                      <a:pt x="22995" y="21824"/>
                    </a:lnTo>
                    <a:lnTo>
                      <a:pt x="22995" y="21677"/>
                    </a:lnTo>
                    <a:lnTo>
                      <a:pt x="22932" y="21594"/>
                    </a:lnTo>
                    <a:lnTo>
                      <a:pt x="22953" y="21489"/>
                    </a:lnTo>
                    <a:lnTo>
                      <a:pt x="22932" y="21405"/>
                    </a:lnTo>
                    <a:lnTo>
                      <a:pt x="22807" y="21384"/>
                    </a:lnTo>
                    <a:lnTo>
                      <a:pt x="22849" y="21322"/>
                    </a:lnTo>
                    <a:lnTo>
                      <a:pt x="22953" y="21301"/>
                    </a:lnTo>
                    <a:lnTo>
                      <a:pt x="22995" y="21196"/>
                    </a:lnTo>
                    <a:lnTo>
                      <a:pt x="23100" y="21008"/>
                    </a:lnTo>
                    <a:lnTo>
                      <a:pt x="23100" y="20861"/>
                    </a:lnTo>
                    <a:lnTo>
                      <a:pt x="23037" y="20799"/>
                    </a:lnTo>
                    <a:lnTo>
                      <a:pt x="23121" y="20568"/>
                    </a:lnTo>
                    <a:lnTo>
                      <a:pt x="23204" y="20527"/>
                    </a:lnTo>
                    <a:lnTo>
                      <a:pt x="23246" y="20359"/>
                    </a:lnTo>
                    <a:lnTo>
                      <a:pt x="23330" y="20255"/>
                    </a:lnTo>
                    <a:lnTo>
                      <a:pt x="23372" y="20045"/>
                    </a:lnTo>
                    <a:lnTo>
                      <a:pt x="23476" y="19941"/>
                    </a:lnTo>
                    <a:lnTo>
                      <a:pt x="23435" y="19815"/>
                    </a:lnTo>
                    <a:lnTo>
                      <a:pt x="23435" y="19731"/>
                    </a:lnTo>
                    <a:lnTo>
                      <a:pt x="23560" y="19815"/>
                    </a:lnTo>
                    <a:lnTo>
                      <a:pt x="23665" y="19711"/>
                    </a:lnTo>
                    <a:lnTo>
                      <a:pt x="23665" y="19606"/>
                    </a:lnTo>
                    <a:lnTo>
                      <a:pt x="23790" y="19585"/>
                    </a:lnTo>
                    <a:lnTo>
                      <a:pt x="23958" y="19397"/>
                    </a:lnTo>
                    <a:lnTo>
                      <a:pt x="24062" y="19334"/>
                    </a:lnTo>
                    <a:lnTo>
                      <a:pt x="24041" y="19229"/>
                    </a:lnTo>
                    <a:lnTo>
                      <a:pt x="24125" y="19166"/>
                    </a:lnTo>
                    <a:lnTo>
                      <a:pt x="24188" y="19166"/>
                    </a:lnTo>
                    <a:lnTo>
                      <a:pt x="24230" y="19083"/>
                    </a:lnTo>
                    <a:lnTo>
                      <a:pt x="24167" y="18999"/>
                    </a:lnTo>
                    <a:lnTo>
                      <a:pt x="24292" y="18915"/>
                    </a:lnTo>
                    <a:lnTo>
                      <a:pt x="24376" y="18769"/>
                    </a:lnTo>
                    <a:lnTo>
                      <a:pt x="24481" y="18769"/>
                    </a:lnTo>
                    <a:lnTo>
                      <a:pt x="24481" y="18706"/>
                    </a:lnTo>
                    <a:lnTo>
                      <a:pt x="24543" y="18664"/>
                    </a:lnTo>
                    <a:lnTo>
                      <a:pt x="24397" y="18560"/>
                    </a:lnTo>
                    <a:lnTo>
                      <a:pt x="24460" y="18539"/>
                    </a:lnTo>
                    <a:lnTo>
                      <a:pt x="24460" y="18455"/>
                    </a:lnTo>
                    <a:lnTo>
                      <a:pt x="24543" y="18476"/>
                    </a:lnTo>
                    <a:lnTo>
                      <a:pt x="24669" y="18581"/>
                    </a:lnTo>
                    <a:lnTo>
                      <a:pt x="24690" y="18643"/>
                    </a:lnTo>
                    <a:lnTo>
                      <a:pt x="24753" y="18602"/>
                    </a:lnTo>
                    <a:lnTo>
                      <a:pt x="24711" y="18539"/>
                    </a:lnTo>
                    <a:lnTo>
                      <a:pt x="24606" y="18476"/>
                    </a:lnTo>
                    <a:lnTo>
                      <a:pt x="24795" y="18392"/>
                    </a:lnTo>
                    <a:lnTo>
                      <a:pt x="24836" y="18330"/>
                    </a:lnTo>
                    <a:lnTo>
                      <a:pt x="24983" y="18330"/>
                    </a:lnTo>
                    <a:lnTo>
                      <a:pt x="25004" y="18350"/>
                    </a:lnTo>
                    <a:lnTo>
                      <a:pt x="25025" y="18267"/>
                    </a:lnTo>
                    <a:lnTo>
                      <a:pt x="25004" y="18225"/>
                    </a:lnTo>
                    <a:lnTo>
                      <a:pt x="25087" y="18225"/>
                    </a:lnTo>
                    <a:lnTo>
                      <a:pt x="25108" y="18350"/>
                    </a:lnTo>
                    <a:lnTo>
                      <a:pt x="25192" y="18246"/>
                    </a:lnTo>
                    <a:lnTo>
                      <a:pt x="25192" y="18225"/>
                    </a:lnTo>
                    <a:lnTo>
                      <a:pt x="25108" y="18162"/>
                    </a:lnTo>
                    <a:lnTo>
                      <a:pt x="25108" y="18058"/>
                    </a:lnTo>
                    <a:lnTo>
                      <a:pt x="25150" y="18120"/>
                    </a:lnTo>
                    <a:lnTo>
                      <a:pt x="25359" y="18162"/>
                    </a:lnTo>
                    <a:lnTo>
                      <a:pt x="25339" y="18078"/>
                    </a:lnTo>
                    <a:lnTo>
                      <a:pt x="25234" y="18037"/>
                    </a:lnTo>
                    <a:lnTo>
                      <a:pt x="25213" y="17953"/>
                    </a:lnTo>
                    <a:lnTo>
                      <a:pt x="25255" y="17932"/>
                    </a:lnTo>
                    <a:lnTo>
                      <a:pt x="25297" y="17848"/>
                    </a:lnTo>
                    <a:lnTo>
                      <a:pt x="25318" y="18016"/>
                    </a:lnTo>
                    <a:lnTo>
                      <a:pt x="25422" y="17974"/>
                    </a:lnTo>
                    <a:lnTo>
                      <a:pt x="25506" y="18016"/>
                    </a:lnTo>
                    <a:lnTo>
                      <a:pt x="25590" y="17953"/>
                    </a:lnTo>
                    <a:lnTo>
                      <a:pt x="25464" y="17744"/>
                    </a:lnTo>
                    <a:lnTo>
                      <a:pt x="25401" y="17514"/>
                    </a:lnTo>
                    <a:lnTo>
                      <a:pt x="25297" y="17388"/>
                    </a:lnTo>
                    <a:lnTo>
                      <a:pt x="25297" y="17283"/>
                    </a:lnTo>
                    <a:lnTo>
                      <a:pt x="25255" y="17200"/>
                    </a:lnTo>
                    <a:lnTo>
                      <a:pt x="25297" y="17137"/>
                    </a:lnTo>
                    <a:lnTo>
                      <a:pt x="25359" y="17221"/>
                    </a:lnTo>
                    <a:lnTo>
                      <a:pt x="25422" y="17409"/>
                    </a:lnTo>
                    <a:lnTo>
                      <a:pt x="25569" y="17597"/>
                    </a:lnTo>
                    <a:lnTo>
                      <a:pt x="25841" y="17639"/>
                    </a:lnTo>
                    <a:lnTo>
                      <a:pt x="25945" y="17723"/>
                    </a:lnTo>
                    <a:lnTo>
                      <a:pt x="26071" y="17723"/>
                    </a:lnTo>
                    <a:lnTo>
                      <a:pt x="26155" y="17660"/>
                    </a:lnTo>
                    <a:lnTo>
                      <a:pt x="26259" y="17660"/>
                    </a:lnTo>
                    <a:lnTo>
                      <a:pt x="26406" y="17514"/>
                    </a:lnTo>
                    <a:lnTo>
                      <a:pt x="26448" y="17242"/>
                    </a:lnTo>
                    <a:lnTo>
                      <a:pt x="26238" y="16990"/>
                    </a:lnTo>
                    <a:lnTo>
                      <a:pt x="26196" y="16823"/>
                    </a:lnTo>
                    <a:lnTo>
                      <a:pt x="26134" y="16739"/>
                    </a:lnTo>
                    <a:lnTo>
                      <a:pt x="26071" y="16739"/>
                    </a:lnTo>
                    <a:lnTo>
                      <a:pt x="25945" y="16886"/>
                    </a:lnTo>
                    <a:lnTo>
                      <a:pt x="25715" y="16907"/>
                    </a:lnTo>
                    <a:lnTo>
                      <a:pt x="25652" y="16928"/>
                    </a:lnTo>
                    <a:lnTo>
                      <a:pt x="25652" y="16907"/>
                    </a:lnTo>
                    <a:lnTo>
                      <a:pt x="25631" y="16823"/>
                    </a:lnTo>
                    <a:lnTo>
                      <a:pt x="25715" y="16865"/>
                    </a:lnTo>
                    <a:lnTo>
                      <a:pt x="25841" y="16823"/>
                    </a:lnTo>
                    <a:lnTo>
                      <a:pt x="25966" y="16718"/>
                    </a:lnTo>
                    <a:lnTo>
                      <a:pt x="25945" y="16677"/>
                    </a:lnTo>
                    <a:lnTo>
                      <a:pt x="25736" y="16551"/>
                    </a:lnTo>
                    <a:lnTo>
                      <a:pt x="25506" y="16300"/>
                    </a:lnTo>
                    <a:lnTo>
                      <a:pt x="25443" y="16300"/>
                    </a:lnTo>
                    <a:lnTo>
                      <a:pt x="25422" y="16363"/>
                    </a:lnTo>
                    <a:lnTo>
                      <a:pt x="25464" y="16446"/>
                    </a:lnTo>
                    <a:lnTo>
                      <a:pt x="25443" y="16488"/>
                    </a:lnTo>
                    <a:lnTo>
                      <a:pt x="25339" y="16405"/>
                    </a:lnTo>
                    <a:lnTo>
                      <a:pt x="25297" y="16258"/>
                    </a:lnTo>
                    <a:lnTo>
                      <a:pt x="25401" y="16279"/>
                    </a:lnTo>
                    <a:lnTo>
                      <a:pt x="25401" y="16091"/>
                    </a:lnTo>
                    <a:lnTo>
                      <a:pt x="25443" y="16195"/>
                    </a:lnTo>
                    <a:lnTo>
                      <a:pt x="25611" y="16342"/>
                    </a:lnTo>
                    <a:lnTo>
                      <a:pt x="25694" y="16363"/>
                    </a:lnTo>
                    <a:lnTo>
                      <a:pt x="25757" y="16551"/>
                    </a:lnTo>
                    <a:lnTo>
                      <a:pt x="25966" y="16677"/>
                    </a:lnTo>
                    <a:lnTo>
                      <a:pt x="26217" y="16760"/>
                    </a:lnTo>
                    <a:lnTo>
                      <a:pt x="26322" y="16907"/>
                    </a:lnTo>
                    <a:lnTo>
                      <a:pt x="26427" y="16970"/>
                    </a:lnTo>
                    <a:lnTo>
                      <a:pt x="26448" y="17032"/>
                    </a:lnTo>
                    <a:lnTo>
                      <a:pt x="26573" y="17095"/>
                    </a:lnTo>
                    <a:lnTo>
                      <a:pt x="26636" y="17137"/>
                    </a:lnTo>
                    <a:lnTo>
                      <a:pt x="26636" y="17011"/>
                    </a:lnTo>
                    <a:lnTo>
                      <a:pt x="26740" y="16970"/>
                    </a:lnTo>
                    <a:lnTo>
                      <a:pt x="26657" y="16907"/>
                    </a:lnTo>
                    <a:lnTo>
                      <a:pt x="26678" y="16802"/>
                    </a:lnTo>
                    <a:lnTo>
                      <a:pt x="26761" y="16928"/>
                    </a:lnTo>
                    <a:lnTo>
                      <a:pt x="26782" y="17011"/>
                    </a:lnTo>
                    <a:lnTo>
                      <a:pt x="26866" y="17032"/>
                    </a:lnTo>
                    <a:lnTo>
                      <a:pt x="26992" y="16865"/>
                    </a:lnTo>
                    <a:lnTo>
                      <a:pt x="26992" y="16656"/>
                    </a:lnTo>
                    <a:lnTo>
                      <a:pt x="26950" y="16572"/>
                    </a:lnTo>
                    <a:lnTo>
                      <a:pt x="26992" y="16405"/>
                    </a:lnTo>
                    <a:lnTo>
                      <a:pt x="27054" y="16593"/>
                    </a:lnTo>
                    <a:lnTo>
                      <a:pt x="27054" y="16698"/>
                    </a:lnTo>
                    <a:lnTo>
                      <a:pt x="27117" y="16467"/>
                    </a:lnTo>
                    <a:lnTo>
                      <a:pt x="27222" y="16405"/>
                    </a:lnTo>
                    <a:lnTo>
                      <a:pt x="27264" y="16467"/>
                    </a:lnTo>
                    <a:lnTo>
                      <a:pt x="27284" y="16488"/>
                    </a:lnTo>
                    <a:lnTo>
                      <a:pt x="27201" y="16593"/>
                    </a:lnTo>
                    <a:lnTo>
                      <a:pt x="27264" y="16614"/>
                    </a:lnTo>
                    <a:lnTo>
                      <a:pt x="27284" y="16698"/>
                    </a:lnTo>
                    <a:lnTo>
                      <a:pt x="27368" y="16614"/>
                    </a:lnTo>
                    <a:lnTo>
                      <a:pt x="27431" y="16656"/>
                    </a:lnTo>
                    <a:lnTo>
                      <a:pt x="27577" y="16802"/>
                    </a:lnTo>
                    <a:lnTo>
                      <a:pt x="27598" y="16760"/>
                    </a:lnTo>
                    <a:lnTo>
                      <a:pt x="27682" y="16760"/>
                    </a:lnTo>
                    <a:lnTo>
                      <a:pt x="27724" y="16802"/>
                    </a:lnTo>
                    <a:lnTo>
                      <a:pt x="27828" y="16781"/>
                    </a:lnTo>
                    <a:lnTo>
                      <a:pt x="27933" y="16593"/>
                    </a:lnTo>
                    <a:lnTo>
                      <a:pt x="28100" y="16509"/>
                    </a:lnTo>
                    <a:lnTo>
                      <a:pt x="28456" y="16153"/>
                    </a:lnTo>
                    <a:lnTo>
                      <a:pt x="28477" y="16070"/>
                    </a:lnTo>
                    <a:lnTo>
                      <a:pt x="28540" y="16049"/>
                    </a:lnTo>
                    <a:lnTo>
                      <a:pt x="28561" y="16091"/>
                    </a:lnTo>
                    <a:lnTo>
                      <a:pt x="28728" y="15881"/>
                    </a:lnTo>
                    <a:lnTo>
                      <a:pt x="28833" y="15840"/>
                    </a:lnTo>
                    <a:lnTo>
                      <a:pt x="28958" y="15735"/>
                    </a:lnTo>
                    <a:lnTo>
                      <a:pt x="29000" y="15672"/>
                    </a:lnTo>
                    <a:lnTo>
                      <a:pt x="28979" y="15547"/>
                    </a:lnTo>
                    <a:lnTo>
                      <a:pt x="28561" y="15442"/>
                    </a:lnTo>
                    <a:lnTo>
                      <a:pt x="28331" y="15400"/>
                    </a:lnTo>
                    <a:lnTo>
                      <a:pt x="28121" y="15317"/>
                    </a:lnTo>
                    <a:lnTo>
                      <a:pt x="28038" y="15128"/>
                    </a:lnTo>
                    <a:lnTo>
                      <a:pt x="27912" y="14898"/>
                    </a:lnTo>
                    <a:lnTo>
                      <a:pt x="27849" y="14898"/>
                    </a:lnTo>
                    <a:lnTo>
                      <a:pt x="27828" y="14710"/>
                    </a:lnTo>
                    <a:lnTo>
                      <a:pt x="27808" y="14689"/>
                    </a:lnTo>
                    <a:lnTo>
                      <a:pt x="27828" y="14626"/>
                    </a:lnTo>
                    <a:lnTo>
                      <a:pt x="27870" y="14626"/>
                    </a:lnTo>
                    <a:lnTo>
                      <a:pt x="27912" y="14563"/>
                    </a:lnTo>
                    <a:lnTo>
                      <a:pt x="27828" y="14501"/>
                    </a:lnTo>
                    <a:lnTo>
                      <a:pt x="27598" y="14501"/>
                    </a:lnTo>
                    <a:lnTo>
                      <a:pt x="27326" y="14417"/>
                    </a:lnTo>
                    <a:lnTo>
                      <a:pt x="27243" y="14417"/>
                    </a:lnTo>
                    <a:lnTo>
                      <a:pt x="27201" y="14480"/>
                    </a:lnTo>
                    <a:lnTo>
                      <a:pt x="27117" y="14396"/>
                    </a:lnTo>
                    <a:lnTo>
                      <a:pt x="27117" y="14312"/>
                    </a:lnTo>
                    <a:lnTo>
                      <a:pt x="27222" y="14354"/>
                    </a:lnTo>
                    <a:lnTo>
                      <a:pt x="27494" y="14375"/>
                    </a:lnTo>
                    <a:lnTo>
                      <a:pt x="27640" y="14480"/>
                    </a:lnTo>
                    <a:lnTo>
                      <a:pt x="27870" y="14480"/>
                    </a:lnTo>
                    <a:lnTo>
                      <a:pt x="28017" y="14584"/>
                    </a:lnTo>
                    <a:lnTo>
                      <a:pt x="28142" y="14814"/>
                    </a:lnTo>
                    <a:lnTo>
                      <a:pt x="28247" y="14835"/>
                    </a:lnTo>
                    <a:lnTo>
                      <a:pt x="28289" y="14898"/>
                    </a:lnTo>
                    <a:lnTo>
                      <a:pt x="28247" y="14919"/>
                    </a:lnTo>
                    <a:lnTo>
                      <a:pt x="28184" y="14919"/>
                    </a:lnTo>
                    <a:lnTo>
                      <a:pt x="28184" y="14982"/>
                    </a:lnTo>
                    <a:lnTo>
                      <a:pt x="28372" y="15045"/>
                    </a:lnTo>
                    <a:lnTo>
                      <a:pt x="28435" y="15191"/>
                    </a:lnTo>
                    <a:lnTo>
                      <a:pt x="28498" y="15296"/>
                    </a:lnTo>
                    <a:lnTo>
                      <a:pt x="28875" y="15358"/>
                    </a:lnTo>
                    <a:lnTo>
                      <a:pt x="28979" y="15317"/>
                    </a:lnTo>
                    <a:lnTo>
                      <a:pt x="29021" y="15191"/>
                    </a:lnTo>
                    <a:lnTo>
                      <a:pt x="29105" y="15128"/>
                    </a:lnTo>
                    <a:lnTo>
                      <a:pt x="29189" y="15149"/>
                    </a:lnTo>
                    <a:lnTo>
                      <a:pt x="29314" y="15003"/>
                    </a:lnTo>
                    <a:lnTo>
                      <a:pt x="29335" y="14982"/>
                    </a:lnTo>
                    <a:lnTo>
                      <a:pt x="29502" y="15128"/>
                    </a:lnTo>
                    <a:lnTo>
                      <a:pt x="29481" y="15149"/>
                    </a:lnTo>
                    <a:lnTo>
                      <a:pt x="29377" y="15317"/>
                    </a:lnTo>
                    <a:lnTo>
                      <a:pt x="29377" y="15400"/>
                    </a:lnTo>
                    <a:lnTo>
                      <a:pt x="29293" y="15505"/>
                    </a:lnTo>
                    <a:lnTo>
                      <a:pt x="29293" y="15568"/>
                    </a:lnTo>
                    <a:lnTo>
                      <a:pt x="29189" y="15756"/>
                    </a:lnTo>
                    <a:lnTo>
                      <a:pt x="29230" y="15840"/>
                    </a:lnTo>
                    <a:lnTo>
                      <a:pt x="29189" y="15861"/>
                    </a:lnTo>
                    <a:lnTo>
                      <a:pt x="29168" y="15965"/>
                    </a:lnTo>
                    <a:lnTo>
                      <a:pt x="29168" y="16070"/>
                    </a:lnTo>
                    <a:lnTo>
                      <a:pt x="29000" y="16195"/>
                    </a:lnTo>
                    <a:lnTo>
                      <a:pt x="28958" y="16300"/>
                    </a:lnTo>
                    <a:lnTo>
                      <a:pt x="28958" y="16467"/>
                    </a:lnTo>
                    <a:lnTo>
                      <a:pt x="28916" y="16509"/>
                    </a:lnTo>
                    <a:lnTo>
                      <a:pt x="28916" y="16677"/>
                    </a:lnTo>
                    <a:lnTo>
                      <a:pt x="28854" y="16760"/>
                    </a:lnTo>
                    <a:lnTo>
                      <a:pt x="28707" y="16760"/>
                    </a:lnTo>
                    <a:lnTo>
                      <a:pt x="28540" y="16823"/>
                    </a:lnTo>
                    <a:lnTo>
                      <a:pt x="28540" y="16928"/>
                    </a:lnTo>
                    <a:lnTo>
                      <a:pt x="28477" y="17116"/>
                    </a:lnTo>
                    <a:lnTo>
                      <a:pt x="28498" y="17242"/>
                    </a:lnTo>
                    <a:lnTo>
                      <a:pt x="28561" y="17242"/>
                    </a:lnTo>
                    <a:lnTo>
                      <a:pt x="28582" y="17137"/>
                    </a:lnTo>
                    <a:lnTo>
                      <a:pt x="28644" y="17116"/>
                    </a:lnTo>
                    <a:lnTo>
                      <a:pt x="28686" y="17137"/>
                    </a:lnTo>
                    <a:lnTo>
                      <a:pt x="28770" y="17200"/>
                    </a:lnTo>
                    <a:lnTo>
                      <a:pt x="28854" y="17200"/>
                    </a:lnTo>
                    <a:lnTo>
                      <a:pt x="28896" y="17179"/>
                    </a:lnTo>
                    <a:lnTo>
                      <a:pt x="28958" y="17179"/>
                    </a:lnTo>
                    <a:lnTo>
                      <a:pt x="29000" y="17221"/>
                    </a:lnTo>
                    <a:lnTo>
                      <a:pt x="29021" y="17304"/>
                    </a:lnTo>
                    <a:lnTo>
                      <a:pt x="28958" y="17409"/>
                    </a:lnTo>
                    <a:lnTo>
                      <a:pt x="28979" y="17514"/>
                    </a:lnTo>
                    <a:lnTo>
                      <a:pt x="28896" y="17597"/>
                    </a:lnTo>
                    <a:lnTo>
                      <a:pt x="28896" y="17744"/>
                    </a:lnTo>
                    <a:lnTo>
                      <a:pt x="28916" y="17806"/>
                    </a:lnTo>
                    <a:lnTo>
                      <a:pt x="28979" y="17765"/>
                    </a:lnTo>
                    <a:lnTo>
                      <a:pt x="29021" y="17806"/>
                    </a:lnTo>
                    <a:lnTo>
                      <a:pt x="29105" y="17806"/>
                    </a:lnTo>
                    <a:lnTo>
                      <a:pt x="29168" y="17744"/>
                    </a:lnTo>
                    <a:lnTo>
                      <a:pt x="29272" y="17744"/>
                    </a:lnTo>
                    <a:lnTo>
                      <a:pt x="29293" y="17702"/>
                    </a:lnTo>
                    <a:lnTo>
                      <a:pt x="29377" y="17639"/>
                    </a:lnTo>
                    <a:lnTo>
                      <a:pt x="29440" y="17639"/>
                    </a:lnTo>
                    <a:lnTo>
                      <a:pt x="29544" y="17555"/>
                    </a:lnTo>
                    <a:lnTo>
                      <a:pt x="29586" y="17430"/>
                    </a:lnTo>
                    <a:lnTo>
                      <a:pt x="29649" y="17346"/>
                    </a:lnTo>
                    <a:lnTo>
                      <a:pt x="29712" y="17283"/>
                    </a:lnTo>
                    <a:lnTo>
                      <a:pt x="29753" y="17283"/>
                    </a:lnTo>
                    <a:lnTo>
                      <a:pt x="29816" y="17325"/>
                    </a:lnTo>
                    <a:lnTo>
                      <a:pt x="29900" y="17283"/>
                    </a:lnTo>
                    <a:lnTo>
                      <a:pt x="29942" y="17242"/>
                    </a:lnTo>
                    <a:lnTo>
                      <a:pt x="30025" y="17242"/>
                    </a:lnTo>
                    <a:lnTo>
                      <a:pt x="30067" y="17095"/>
                    </a:lnTo>
                    <a:lnTo>
                      <a:pt x="30067" y="16970"/>
                    </a:lnTo>
                    <a:lnTo>
                      <a:pt x="30172" y="16886"/>
                    </a:lnTo>
                    <a:lnTo>
                      <a:pt x="30214" y="16802"/>
                    </a:lnTo>
                    <a:lnTo>
                      <a:pt x="30277" y="16802"/>
                    </a:lnTo>
                    <a:lnTo>
                      <a:pt x="30339" y="16865"/>
                    </a:lnTo>
                    <a:lnTo>
                      <a:pt x="30381" y="16802"/>
                    </a:lnTo>
                    <a:lnTo>
                      <a:pt x="30444" y="16781"/>
                    </a:lnTo>
                    <a:lnTo>
                      <a:pt x="30486" y="16802"/>
                    </a:lnTo>
                    <a:lnTo>
                      <a:pt x="30528" y="16907"/>
                    </a:lnTo>
                    <a:lnTo>
                      <a:pt x="30444" y="16970"/>
                    </a:lnTo>
                    <a:lnTo>
                      <a:pt x="30381" y="17011"/>
                    </a:lnTo>
                    <a:lnTo>
                      <a:pt x="30465" y="17074"/>
                    </a:lnTo>
                    <a:lnTo>
                      <a:pt x="30632" y="17074"/>
                    </a:lnTo>
                    <a:lnTo>
                      <a:pt x="30695" y="17095"/>
                    </a:lnTo>
                    <a:lnTo>
                      <a:pt x="30737" y="17179"/>
                    </a:lnTo>
                    <a:lnTo>
                      <a:pt x="30653" y="17283"/>
                    </a:lnTo>
                    <a:lnTo>
                      <a:pt x="30569" y="17304"/>
                    </a:lnTo>
                    <a:lnTo>
                      <a:pt x="30569" y="17430"/>
                    </a:lnTo>
                    <a:lnTo>
                      <a:pt x="30653" y="17451"/>
                    </a:lnTo>
                    <a:lnTo>
                      <a:pt x="30695" y="17430"/>
                    </a:lnTo>
                    <a:lnTo>
                      <a:pt x="30779" y="17430"/>
                    </a:lnTo>
                    <a:lnTo>
                      <a:pt x="30800" y="17451"/>
                    </a:lnTo>
                    <a:lnTo>
                      <a:pt x="30883" y="17430"/>
                    </a:lnTo>
                    <a:lnTo>
                      <a:pt x="30904" y="17514"/>
                    </a:lnTo>
                    <a:lnTo>
                      <a:pt x="31009" y="17514"/>
                    </a:lnTo>
                    <a:lnTo>
                      <a:pt x="31072" y="17555"/>
                    </a:lnTo>
                    <a:lnTo>
                      <a:pt x="31113" y="17555"/>
                    </a:lnTo>
                    <a:lnTo>
                      <a:pt x="31260" y="17639"/>
                    </a:lnTo>
                    <a:lnTo>
                      <a:pt x="31302" y="17618"/>
                    </a:lnTo>
                    <a:lnTo>
                      <a:pt x="31365" y="17493"/>
                    </a:lnTo>
                    <a:lnTo>
                      <a:pt x="31406" y="17451"/>
                    </a:lnTo>
                    <a:lnTo>
                      <a:pt x="31490" y="17346"/>
                    </a:lnTo>
                    <a:lnTo>
                      <a:pt x="31595" y="17346"/>
                    </a:lnTo>
                    <a:lnTo>
                      <a:pt x="31616" y="17304"/>
                    </a:lnTo>
                    <a:lnTo>
                      <a:pt x="31532" y="17283"/>
                    </a:lnTo>
                    <a:lnTo>
                      <a:pt x="31490" y="17200"/>
                    </a:lnTo>
                    <a:lnTo>
                      <a:pt x="31574" y="17179"/>
                    </a:lnTo>
                    <a:lnTo>
                      <a:pt x="31595" y="17095"/>
                    </a:lnTo>
                    <a:lnTo>
                      <a:pt x="31511" y="17053"/>
                    </a:lnTo>
                    <a:lnTo>
                      <a:pt x="31469" y="16990"/>
                    </a:lnTo>
                    <a:lnTo>
                      <a:pt x="31406" y="17011"/>
                    </a:lnTo>
                    <a:lnTo>
                      <a:pt x="31406" y="17095"/>
                    </a:lnTo>
                    <a:lnTo>
                      <a:pt x="31365" y="17116"/>
                    </a:lnTo>
                    <a:lnTo>
                      <a:pt x="31302" y="17095"/>
                    </a:lnTo>
                    <a:lnTo>
                      <a:pt x="31197" y="17032"/>
                    </a:lnTo>
                    <a:lnTo>
                      <a:pt x="31197" y="16970"/>
                    </a:lnTo>
                    <a:lnTo>
                      <a:pt x="31155" y="16990"/>
                    </a:lnTo>
                    <a:lnTo>
                      <a:pt x="31072" y="17074"/>
                    </a:lnTo>
                    <a:lnTo>
                      <a:pt x="30883" y="17074"/>
                    </a:lnTo>
                    <a:lnTo>
                      <a:pt x="30800" y="17011"/>
                    </a:lnTo>
                    <a:lnTo>
                      <a:pt x="30904" y="16970"/>
                    </a:lnTo>
                    <a:lnTo>
                      <a:pt x="30988" y="16970"/>
                    </a:lnTo>
                    <a:lnTo>
                      <a:pt x="31072" y="16907"/>
                    </a:lnTo>
                    <a:lnTo>
                      <a:pt x="31072" y="16823"/>
                    </a:lnTo>
                    <a:lnTo>
                      <a:pt x="31051" y="16802"/>
                    </a:lnTo>
                    <a:lnTo>
                      <a:pt x="31051" y="16677"/>
                    </a:lnTo>
                    <a:lnTo>
                      <a:pt x="31072" y="16593"/>
                    </a:lnTo>
                    <a:lnTo>
                      <a:pt x="31072" y="16551"/>
                    </a:lnTo>
                    <a:lnTo>
                      <a:pt x="31009" y="16488"/>
                    </a:lnTo>
                    <a:lnTo>
                      <a:pt x="31009" y="16405"/>
                    </a:lnTo>
                    <a:lnTo>
                      <a:pt x="30862" y="16258"/>
                    </a:lnTo>
                    <a:lnTo>
                      <a:pt x="30737" y="16195"/>
                    </a:lnTo>
                    <a:lnTo>
                      <a:pt x="30737" y="16153"/>
                    </a:lnTo>
                    <a:lnTo>
                      <a:pt x="30695" y="16028"/>
                    </a:lnTo>
                    <a:lnTo>
                      <a:pt x="30632" y="16028"/>
                    </a:lnTo>
                    <a:lnTo>
                      <a:pt x="30590" y="15944"/>
                    </a:lnTo>
                    <a:lnTo>
                      <a:pt x="30632" y="15819"/>
                    </a:lnTo>
                    <a:lnTo>
                      <a:pt x="30590" y="15735"/>
                    </a:lnTo>
                    <a:lnTo>
                      <a:pt x="30465" y="15735"/>
                    </a:lnTo>
                    <a:lnTo>
                      <a:pt x="30277" y="15651"/>
                    </a:lnTo>
                    <a:lnTo>
                      <a:pt x="30235" y="15547"/>
                    </a:lnTo>
                    <a:lnTo>
                      <a:pt x="30277" y="15505"/>
                    </a:lnTo>
                    <a:lnTo>
                      <a:pt x="30277" y="15442"/>
                    </a:lnTo>
                    <a:lnTo>
                      <a:pt x="30214" y="15358"/>
                    </a:lnTo>
                    <a:lnTo>
                      <a:pt x="30172" y="15296"/>
                    </a:lnTo>
                    <a:lnTo>
                      <a:pt x="30151" y="15296"/>
                    </a:lnTo>
                    <a:lnTo>
                      <a:pt x="30046" y="15421"/>
                    </a:lnTo>
                    <a:lnTo>
                      <a:pt x="30025" y="15526"/>
                    </a:lnTo>
                    <a:lnTo>
                      <a:pt x="29963" y="15568"/>
                    </a:lnTo>
                    <a:lnTo>
                      <a:pt x="29921" y="15526"/>
                    </a:lnTo>
                    <a:lnTo>
                      <a:pt x="29921" y="15400"/>
                    </a:lnTo>
                    <a:lnTo>
                      <a:pt x="29858" y="15296"/>
                    </a:lnTo>
                    <a:lnTo>
                      <a:pt x="29900" y="15212"/>
                    </a:lnTo>
                    <a:lnTo>
                      <a:pt x="30025" y="15212"/>
                    </a:lnTo>
                    <a:lnTo>
                      <a:pt x="30005" y="15128"/>
                    </a:lnTo>
                    <a:lnTo>
                      <a:pt x="30025" y="15024"/>
                    </a:lnTo>
                    <a:lnTo>
                      <a:pt x="30005" y="14919"/>
                    </a:lnTo>
                    <a:lnTo>
                      <a:pt x="29900" y="14940"/>
                    </a:lnTo>
                    <a:lnTo>
                      <a:pt x="29900" y="14877"/>
                    </a:lnTo>
                    <a:lnTo>
                      <a:pt x="29963" y="14773"/>
                    </a:lnTo>
                    <a:lnTo>
                      <a:pt x="29921" y="14731"/>
                    </a:lnTo>
                    <a:lnTo>
                      <a:pt x="29712" y="14814"/>
                    </a:lnTo>
                    <a:cubicBezTo>
                      <a:pt x="29691" y="14773"/>
                      <a:pt x="29628" y="14731"/>
                      <a:pt x="29607" y="14689"/>
                    </a:cubicBezTo>
                    <a:lnTo>
                      <a:pt x="29712" y="14605"/>
                    </a:lnTo>
                    <a:lnTo>
                      <a:pt x="29795" y="14584"/>
                    </a:lnTo>
                    <a:lnTo>
                      <a:pt x="29858" y="14417"/>
                    </a:lnTo>
                    <a:lnTo>
                      <a:pt x="29816" y="14312"/>
                    </a:lnTo>
                    <a:lnTo>
                      <a:pt x="29691" y="14291"/>
                    </a:lnTo>
                    <a:lnTo>
                      <a:pt x="29628" y="14208"/>
                    </a:lnTo>
                    <a:lnTo>
                      <a:pt x="29628" y="14103"/>
                    </a:lnTo>
                    <a:lnTo>
                      <a:pt x="29691" y="14082"/>
                    </a:lnTo>
                    <a:lnTo>
                      <a:pt x="29649" y="13998"/>
                    </a:lnTo>
                    <a:lnTo>
                      <a:pt x="29691" y="13915"/>
                    </a:lnTo>
                    <a:lnTo>
                      <a:pt x="29816" y="13998"/>
                    </a:lnTo>
                    <a:lnTo>
                      <a:pt x="29921" y="13977"/>
                    </a:lnTo>
                    <a:lnTo>
                      <a:pt x="30025" y="14061"/>
                    </a:lnTo>
                    <a:lnTo>
                      <a:pt x="30151" y="14061"/>
                    </a:lnTo>
                    <a:lnTo>
                      <a:pt x="30318" y="13977"/>
                    </a:lnTo>
                    <a:lnTo>
                      <a:pt x="30318" y="14019"/>
                    </a:lnTo>
                    <a:lnTo>
                      <a:pt x="30360" y="14061"/>
                    </a:lnTo>
                    <a:lnTo>
                      <a:pt x="30339" y="14082"/>
                    </a:lnTo>
                    <a:lnTo>
                      <a:pt x="30277" y="14249"/>
                    </a:lnTo>
                    <a:lnTo>
                      <a:pt x="30277" y="14312"/>
                    </a:lnTo>
                    <a:lnTo>
                      <a:pt x="30360" y="14291"/>
                    </a:lnTo>
                    <a:lnTo>
                      <a:pt x="30381" y="14354"/>
                    </a:lnTo>
                    <a:lnTo>
                      <a:pt x="30465" y="14375"/>
                    </a:lnTo>
                    <a:lnTo>
                      <a:pt x="30590" y="14459"/>
                    </a:lnTo>
                    <a:lnTo>
                      <a:pt x="30632" y="14354"/>
                    </a:lnTo>
                    <a:lnTo>
                      <a:pt x="30528" y="14249"/>
                    </a:lnTo>
                    <a:lnTo>
                      <a:pt x="30590" y="14145"/>
                    </a:lnTo>
                    <a:lnTo>
                      <a:pt x="30632" y="14208"/>
                    </a:lnTo>
                    <a:lnTo>
                      <a:pt x="30695" y="14249"/>
                    </a:lnTo>
                    <a:lnTo>
                      <a:pt x="30737" y="14354"/>
                    </a:lnTo>
                    <a:lnTo>
                      <a:pt x="30904" y="14501"/>
                    </a:lnTo>
                    <a:lnTo>
                      <a:pt x="30967" y="14501"/>
                    </a:lnTo>
                    <a:lnTo>
                      <a:pt x="30967" y="14417"/>
                    </a:lnTo>
                    <a:lnTo>
                      <a:pt x="30946" y="14375"/>
                    </a:lnTo>
                    <a:lnTo>
                      <a:pt x="30988" y="14291"/>
                    </a:lnTo>
                    <a:lnTo>
                      <a:pt x="30967" y="14145"/>
                    </a:lnTo>
                    <a:lnTo>
                      <a:pt x="30904" y="14103"/>
                    </a:lnTo>
                    <a:lnTo>
                      <a:pt x="30946" y="13957"/>
                    </a:lnTo>
                    <a:lnTo>
                      <a:pt x="30862" y="13768"/>
                    </a:lnTo>
                    <a:lnTo>
                      <a:pt x="30758" y="13726"/>
                    </a:lnTo>
                    <a:lnTo>
                      <a:pt x="30758" y="13622"/>
                    </a:lnTo>
                    <a:lnTo>
                      <a:pt x="30695" y="13580"/>
                    </a:lnTo>
                    <a:lnTo>
                      <a:pt x="30549" y="13685"/>
                    </a:lnTo>
                    <a:lnTo>
                      <a:pt x="30486" y="13685"/>
                    </a:lnTo>
                    <a:lnTo>
                      <a:pt x="30590" y="13538"/>
                    </a:lnTo>
                    <a:lnTo>
                      <a:pt x="30695" y="13538"/>
                    </a:lnTo>
                    <a:lnTo>
                      <a:pt x="30737" y="13559"/>
                    </a:lnTo>
                    <a:lnTo>
                      <a:pt x="30841" y="13517"/>
                    </a:lnTo>
                    <a:lnTo>
                      <a:pt x="30925" y="13622"/>
                    </a:lnTo>
                    <a:lnTo>
                      <a:pt x="30967" y="13643"/>
                    </a:lnTo>
                    <a:lnTo>
                      <a:pt x="30967" y="13873"/>
                    </a:lnTo>
                    <a:lnTo>
                      <a:pt x="31009" y="13873"/>
                    </a:lnTo>
                    <a:lnTo>
                      <a:pt x="31155" y="13768"/>
                    </a:lnTo>
                    <a:lnTo>
                      <a:pt x="31051" y="13936"/>
                    </a:lnTo>
                    <a:lnTo>
                      <a:pt x="31051" y="13998"/>
                    </a:lnTo>
                    <a:lnTo>
                      <a:pt x="30967" y="14040"/>
                    </a:lnTo>
                    <a:lnTo>
                      <a:pt x="30967" y="14082"/>
                    </a:lnTo>
                    <a:lnTo>
                      <a:pt x="31051" y="14166"/>
                    </a:lnTo>
                    <a:lnTo>
                      <a:pt x="31072" y="14291"/>
                    </a:lnTo>
                    <a:lnTo>
                      <a:pt x="31009" y="14375"/>
                    </a:lnTo>
                    <a:lnTo>
                      <a:pt x="31072" y="14417"/>
                    </a:lnTo>
                    <a:lnTo>
                      <a:pt x="31365" y="14354"/>
                    </a:lnTo>
                    <a:lnTo>
                      <a:pt x="31406" y="14249"/>
                    </a:lnTo>
                    <a:lnTo>
                      <a:pt x="31511" y="14249"/>
                    </a:lnTo>
                    <a:lnTo>
                      <a:pt x="31574" y="14270"/>
                    </a:lnTo>
                    <a:lnTo>
                      <a:pt x="31720" y="14082"/>
                    </a:lnTo>
                    <a:lnTo>
                      <a:pt x="31804" y="14082"/>
                    </a:lnTo>
                    <a:lnTo>
                      <a:pt x="31846" y="13998"/>
                    </a:lnTo>
                    <a:lnTo>
                      <a:pt x="31950" y="13936"/>
                    </a:lnTo>
                    <a:lnTo>
                      <a:pt x="31992" y="13789"/>
                    </a:lnTo>
                    <a:lnTo>
                      <a:pt x="32055" y="13747"/>
                    </a:lnTo>
                    <a:lnTo>
                      <a:pt x="32243" y="13747"/>
                    </a:lnTo>
                    <a:lnTo>
                      <a:pt x="32348" y="13789"/>
                    </a:lnTo>
                    <a:lnTo>
                      <a:pt x="32411" y="13726"/>
                    </a:lnTo>
                    <a:lnTo>
                      <a:pt x="32369" y="13622"/>
                    </a:lnTo>
                    <a:lnTo>
                      <a:pt x="32536" y="13475"/>
                    </a:lnTo>
                    <a:lnTo>
                      <a:pt x="32557" y="13413"/>
                    </a:lnTo>
                    <a:lnTo>
                      <a:pt x="32620" y="13371"/>
                    </a:lnTo>
                    <a:lnTo>
                      <a:pt x="32641" y="13245"/>
                    </a:lnTo>
                    <a:lnTo>
                      <a:pt x="32515" y="13015"/>
                    </a:lnTo>
                    <a:lnTo>
                      <a:pt x="32536" y="12931"/>
                    </a:lnTo>
                    <a:lnTo>
                      <a:pt x="32411" y="12827"/>
                    </a:lnTo>
                    <a:lnTo>
                      <a:pt x="32369" y="12701"/>
                    </a:lnTo>
                    <a:lnTo>
                      <a:pt x="32432" y="12596"/>
                    </a:lnTo>
                    <a:lnTo>
                      <a:pt x="32557" y="12534"/>
                    </a:lnTo>
                    <a:lnTo>
                      <a:pt x="32578" y="12471"/>
                    </a:lnTo>
                    <a:lnTo>
                      <a:pt x="32557" y="12471"/>
                    </a:lnTo>
                    <a:lnTo>
                      <a:pt x="32474" y="12534"/>
                    </a:lnTo>
                    <a:lnTo>
                      <a:pt x="32453" y="12534"/>
                    </a:lnTo>
                    <a:lnTo>
                      <a:pt x="32453" y="12471"/>
                    </a:lnTo>
                    <a:lnTo>
                      <a:pt x="32536" y="12366"/>
                    </a:lnTo>
                    <a:lnTo>
                      <a:pt x="32432" y="12366"/>
                    </a:lnTo>
                    <a:lnTo>
                      <a:pt x="32515" y="12283"/>
                    </a:lnTo>
                    <a:lnTo>
                      <a:pt x="32536" y="12199"/>
                    </a:lnTo>
                    <a:lnTo>
                      <a:pt x="32453" y="12157"/>
                    </a:lnTo>
                    <a:lnTo>
                      <a:pt x="32348" y="12115"/>
                    </a:lnTo>
                    <a:lnTo>
                      <a:pt x="32411" y="12094"/>
                    </a:lnTo>
                    <a:lnTo>
                      <a:pt x="32411" y="11990"/>
                    </a:lnTo>
                    <a:lnTo>
                      <a:pt x="32474" y="11990"/>
                    </a:lnTo>
                    <a:lnTo>
                      <a:pt x="32515" y="12052"/>
                    </a:lnTo>
                    <a:lnTo>
                      <a:pt x="32620" y="12052"/>
                    </a:lnTo>
                    <a:lnTo>
                      <a:pt x="32683" y="12157"/>
                    </a:lnTo>
                    <a:lnTo>
                      <a:pt x="32766" y="12178"/>
                    </a:lnTo>
                    <a:lnTo>
                      <a:pt x="32829" y="12094"/>
                    </a:lnTo>
                    <a:lnTo>
                      <a:pt x="32892" y="12115"/>
                    </a:lnTo>
                    <a:lnTo>
                      <a:pt x="33059" y="12073"/>
                    </a:lnTo>
                    <a:lnTo>
                      <a:pt x="33185" y="11990"/>
                    </a:lnTo>
                    <a:lnTo>
                      <a:pt x="33143" y="11948"/>
                    </a:lnTo>
                    <a:lnTo>
                      <a:pt x="33206" y="11843"/>
                    </a:lnTo>
                    <a:lnTo>
                      <a:pt x="33185" y="11801"/>
                    </a:lnTo>
                    <a:lnTo>
                      <a:pt x="33143" y="11801"/>
                    </a:lnTo>
                    <a:lnTo>
                      <a:pt x="33143" y="11739"/>
                    </a:lnTo>
                    <a:lnTo>
                      <a:pt x="33080" y="11697"/>
                    </a:lnTo>
                    <a:lnTo>
                      <a:pt x="32934" y="11697"/>
                    </a:lnTo>
                    <a:lnTo>
                      <a:pt x="32997" y="11655"/>
                    </a:lnTo>
                    <a:lnTo>
                      <a:pt x="33101" y="11634"/>
                    </a:lnTo>
                    <a:lnTo>
                      <a:pt x="33290" y="11488"/>
                    </a:lnTo>
                    <a:lnTo>
                      <a:pt x="33373" y="11383"/>
                    </a:lnTo>
                    <a:lnTo>
                      <a:pt x="33352" y="11341"/>
                    </a:lnTo>
                    <a:lnTo>
                      <a:pt x="33290" y="11320"/>
                    </a:lnTo>
                    <a:lnTo>
                      <a:pt x="33269" y="11236"/>
                    </a:lnTo>
                    <a:lnTo>
                      <a:pt x="33080" y="11174"/>
                    </a:lnTo>
                    <a:lnTo>
                      <a:pt x="32976" y="11216"/>
                    </a:lnTo>
                    <a:lnTo>
                      <a:pt x="32934" y="11174"/>
                    </a:lnTo>
                    <a:lnTo>
                      <a:pt x="33038" y="11153"/>
                    </a:lnTo>
                    <a:lnTo>
                      <a:pt x="33038" y="11027"/>
                    </a:lnTo>
                    <a:lnTo>
                      <a:pt x="32808" y="10860"/>
                    </a:lnTo>
                    <a:lnTo>
                      <a:pt x="32808" y="10818"/>
                    </a:lnTo>
                    <a:lnTo>
                      <a:pt x="32871" y="10818"/>
                    </a:lnTo>
                    <a:lnTo>
                      <a:pt x="32955" y="10902"/>
                    </a:lnTo>
                    <a:lnTo>
                      <a:pt x="33038" y="10860"/>
                    </a:lnTo>
                    <a:lnTo>
                      <a:pt x="32955" y="10797"/>
                    </a:lnTo>
                    <a:lnTo>
                      <a:pt x="33018" y="10755"/>
                    </a:lnTo>
                    <a:lnTo>
                      <a:pt x="33018" y="10713"/>
                    </a:lnTo>
                    <a:lnTo>
                      <a:pt x="32871" y="10651"/>
                    </a:lnTo>
                    <a:lnTo>
                      <a:pt x="32766" y="10588"/>
                    </a:lnTo>
                    <a:lnTo>
                      <a:pt x="32662" y="10651"/>
                    </a:lnTo>
                    <a:lnTo>
                      <a:pt x="32515" y="10588"/>
                    </a:lnTo>
                    <a:cubicBezTo>
                      <a:pt x="32536" y="10546"/>
                      <a:pt x="32536" y="10525"/>
                      <a:pt x="32536" y="10504"/>
                    </a:cubicBezTo>
                    <a:lnTo>
                      <a:pt x="32599" y="10504"/>
                    </a:lnTo>
                    <a:lnTo>
                      <a:pt x="32620" y="10483"/>
                    </a:lnTo>
                    <a:lnTo>
                      <a:pt x="32599" y="10420"/>
                    </a:lnTo>
                    <a:lnTo>
                      <a:pt x="32536" y="10420"/>
                    </a:lnTo>
                    <a:cubicBezTo>
                      <a:pt x="32536" y="10400"/>
                      <a:pt x="32536" y="10339"/>
                      <a:pt x="32517" y="10317"/>
                    </a:cubicBezTo>
                    <a:lnTo>
                      <a:pt x="32517" y="10317"/>
                    </a:lnTo>
                    <a:cubicBezTo>
                      <a:pt x="32518" y="10308"/>
                      <a:pt x="32523" y="10287"/>
                      <a:pt x="32536" y="10274"/>
                    </a:cubicBezTo>
                    <a:cubicBezTo>
                      <a:pt x="32536" y="10274"/>
                      <a:pt x="32536" y="10232"/>
                      <a:pt x="32557" y="10232"/>
                    </a:cubicBezTo>
                    <a:lnTo>
                      <a:pt x="32641" y="10316"/>
                    </a:lnTo>
                    <a:lnTo>
                      <a:pt x="32746" y="10274"/>
                    </a:lnTo>
                    <a:lnTo>
                      <a:pt x="32934" y="10232"/>
                    </a:lnTo>
                    <a:lnTo>
                      <a:pt x="32976" y="10337"/>
                    </a:lnTo>
                    <a:lnTo>
                      <a:pt x="33080" y="10379"/>
                    </a:lnTo>
                    <a:lnTo>
                      <a:pt x="33143" y="10441"/>
                    </a:lnTo>
                    <a:lnTo>
                      <a:pt x="33185" y="10420"/>
                    </a:lnTo>
                    <a:lnTo>
                      <a:pt x="33352" y="10525"/>
                    </a:lnTo>
                    <a:lnTo>
                      <a:pt x="33394" y="10483"/>
                    </a:lnTo>
                    <a:lnTo>
                      <a:pt x="33457" y="10504"/>
                    </a:lnTo>
                    <a:lnTo>
                      <a:pt x="33499" y="10420"/>
                    </a:lnTo>
                    <a:lnTo>
                      <a:pt x="33478" y="10337"/>
                    </a:lnTo>
                    <a:lnTo>
                      <a:pt x="33394" y="10295"/>
                    </a:lnTo>
                    <a:lnTo>
                      <a:pt x="33310" y="10190"/>
                    </a:lnTo>
                    <a:lnTo>
                      <a:pt x="33269" y="10107"/>
                    </a:lnTo>
                    <a:lnTo>
                      <a:pt x="33059" y="9918"/>
                    </a:lnTo>
                    <a:lnTo>
                      <a:pt x="33038" y="9855"/>
                    </a:lnTo>
                    <a:lnTo>
                      <a:pt x="33038" y="9855"/>
                    </a:lnTo>
                    <a:lnTo>
                      <a:pt x="33101" y="9897"/>
                    </a:lnTo>
                    <a:lnTo>
                      <a:pt x="33143" y="9960"/>
                    </a:lnTo>
                    <a:lnTo>
                      <a:pt x="33206" y="9981"/>
                    </a:lnTo>
                    <a:lnTo>
                      <a:pt x="33310" y="10107"/>
                    </a:lnTo>
                    <a:lnTo>
                      <a:pt x="33394" y="10127"/>
                    </a:lnTo>
                    <a:lnTo>
                      <a:pt x="33415" y="10190"/>
                    </a:lnTo>
                    <a:lnTo>
                      <a:pt x="33499" y="10295"/>
                    </a:lnTo>
                    <a:lnTo>
                      <a:pt x="33603" y="10400"/>
                    </a:lnTo>
                    <a:lnTo>
                      <a:pt x="33624" y="10462"/>
                    </a:lnTo>
                    <a:lnTo>
                      <a:pt x="33687" y="10504"/>
                    </a:lnTo>
                    <a:lnTo>
                      <a:pt x="33792" y="10609"/>
                    </a:lnTo>
                    <a:lnTo>
                      <a:pt x="33834" y="10713"/>
                    </a:lnTo>
                    <a:lnTo>
                      <a:pt x="33938" y="10713"/>
                    </a:lnTo>
                    <a:lnTo>
                      <a:pt x="33980" y="10672"/>
                    </a:lnTo>
                    <a:lnTo>
                      <a:pt x="33917" y="10546"/>
                    </a:lnTo>
                    <a:lnTo>
                      <a:pt x="33834" y="10337"/>
                    </a:lnTo>
                    <a:lnTo>
                      <a:pt x="34001" y="10358"/>
                    </a:lnTo>
                    <a:lnTo>
                      <a:pt x="34189" y="10462"/>
                    </a:lnTo>
                    <a:lnTo>
                      <a:pt x="34357" y="10462"/>
                    </a:lnTo>
                    <a:lnTo>
                      <a:pt x="34357" y="10567"/>
                    </a:lnTo>
                    <a:lnTo>
                      <a:pt x="34336" y="10630"/>
                    </a:lnTo>
                    <a:lnTo>
                      <a:pt x="34440" y="10713"/>
                    </a:lnTo>
                    <a:lnTo>
                      <a:pt x="34545" y="10713"/>
                    </a:lnTo>
                    <a:lnTo>
                      <a:pt x="34566" y="10734"/>
                    </a:lnTo>
                    <a:lnTo>
                      <a:pt x="34838" y="10734"/>
                    </a:lnTo>
                    <a:lnTo>
                      <a:pt x="34922" y="10672"/>
                    </a:lnTo>
                    <a:lnTo>
                      <a:pt x="34984" y="10546"/>
                    </a:lnTo>
                    <a:lnTo>
                      <a:pt x="34984" y="10441"/>
                    </a:lnTo>
                    <a:lnTo>
                      <a:pt x="35026" y="10337"/>
                    </a:lnTo>
                    <a:lnTo>
                      <a:pt x="34963" y="10295"/>
                    </a:lnTo>
                    <a:lnTo>
                      <a:pt x="34880" y="10086"/>
                    </a:lnTo>
                    <a:lnTo>
                      <a:pt x="34838" y="10086"/>
                    </a:lnTo>
                    <a:lnTo>
                      <a:pt x="34754" y="9939"/>
                    </a:lnTo>
                    <a:lnTo>
                      <a:pt x="34775" y="9814"/>
                    </a:lnTo>
                    <a:lnTo>
                      <a:pt x="34838" y="9793"/>
                    </a:lnTo>
                    <a:lnTo>
                      <a:pt x="34838" y="9709"/>
                    </a:lnTo>
                    <a:lnTo>
                      <a:pt x="34859" y="9688"/>
                    </a:lnTo>
                    <a:lnTo>
                      <a:pt x="34922" y="9730"/>
                    </a:lnTo>
                    <a:lnTo>
                      <a:pt x="34943" y="9835"/>
                    </a:lnTo>
                    <a:lnTo>
                      <a:pt x="34984" y="9730"/>
                    </a:lnTo>
                    <a:lnTo>
                      <a:pt x="34984" y="9583"/>
                    </a:lnTo>
                    <a:lnTo>
                      <a:pt x="35047" y="9542"/>
                    </a:lnTo>
                    <a:lnTo>
                      <a:pt x="35089" y="9500"/>
                    </a:lnTo>
                    <a:lnTo>
                      <a:pt x="35089" y="9604"/>
                    </a:lnTo>
                    <a:lnTo>
                      <a:pt x="35131" y="9667"/>
                    </a:lnTo>
                    <a:lnTo>
                      <a:pt x="35089" y="9709"/>
                    </a:lnTo>
                    <a:lnTo>
                      <a:pt x="34984" y="9772"/>
                    </a:lnTo>
                    <a:lnTo>
                      <a:pt x="34963" y="9897"/>
                    </a:lnTo>
                    <a:lnTo>
                      <a:pt x="35026" y="9918"/>
                    </a:lnTo>
                    <a:lnTo>
                      <a:pt x="35068" y="10002"/>
                    </a:lnTo>
                    <a:lnTo>
                      <a:pt x="35068" y="10086"/>
                    </a:lnTo>
                    <a:lnTo>
                      <a:pt x="35194" y="10232"/>
                    </a:lnTo>
                    <a:lnTo>
                      <a:pt x="35256" y="10274"/>
                    </a:lnTo>
                    <a:lnTo>
                      <a:pt x="35256" y="10190"/>
                    </a:lnTo>
                    <a:lnTo>
                      <a:pt x="35298" y="10169"/>
                    </a:lnTo>
                    <a:lnTo>
                      <a:pt x="35361" y="10211"/>
                    </a:lnTo>
                    <a:lnTo>
                      <a:pt x="35466" y="10169"/>
                    </a:lnTo>
                    <a:lnTo>
                      <a:pt x="35487" y="10211"/>
                    </a:lnTo>
                    <a:lnTo>
                      <a:pt x="35466" y="10253"/>
                    </a:lnTo>
                    <a:lnTo>
                      <a:pt x="35466" y="10358"/>
                    </a:lnTo>
                    <a:lnTo>
                      <a:pt x="35403" y="10525"/>
                    </a:lnTo>
                    <a:lnTo>
                      <a:pt x="35403" y="10567"/>
                    </a:lnTo>
                    <a:lnTo>
                      <a:pt x="35298" y="10734"/>
                    </a:lnTo>
                    <a:lnTo>
                      <a:pt x="35235" y="10923"/>
                    </a:lnTo>
                    <a:lnTo>
                      <a:pt x="35235" y="10964"/>
                    </a:lnTo>
                    <a:lnTo>
                      <a:pt x="35256" y="10964"/>
                    </a:lnTo>
                    <a:lnTo>
                      <a:pt x="35298" y="10860"/>
                    </a:lnTo>
                    <a:lnTo>
                      <a:pt x="35403" y="10902"/>
                    </a:lnTo>
                    <a:lnTo>
                      <a:pt x="35403" y="10923"/>
                    </a:lnTo>
                    <a:lnTo>
                      <a:pt x="35487" y="10923"/>
                    </a:lnTo>
                    <a:lnTo>
                      <a:pt x="35549" y="11006"/>
                    </a:lnTo>
                    <a:lnTo>
                      <a:pt x="35696" y="11027"/>
                    </a:lnTo>
                    <a:lnTo>
                      <a:pt x="35591" y="11069"/>
                    </a:lnTo>
                    <a:lnTo>
                      <a:pt x="35570" y="11132"/>
                    </a:lnTo>
                    <a:lnTo>
                      <a:pt x="35507" y="11153"/>
                    </a:lnTo>
                    <a:lnTo>
                      <a:pt x="35466" y="11111"/>
                    </a:lnTo>
                    <a:lnTo>
                      <a:pt x="35382" y="11132"/>
                    </a:lnTo>
                    <a:lnTo>
                      <a:pt x="35403" y="11216"/>
                    </a:lnTo>
                    <a:lnTo>
                      <a:pt x="35466" y="11236"/>
                    </a:lnTo>
                    <a:lnTo>
                      <a:pt x="35487" y="11257"/>
                    </a:lnTo>
                    <a:lnTo>
                      <a:pt x="35591" y="11257"/>
                    </a:lnTo>
                    <a:lnTo>
                      <a:pt x="35591" y="11341"/>
                    </a:lnTo>
                    <a:lnTo>
                      <a:pt x="35612" y="11383"/>
                    </a:lnTo>
                    <a:lnTo>
                      <a:pt x="35612" y="11467"/>
                    </a:lnTo>
                    <a:lnTo>
                      <a:pt x="35675" y="11550"/>
                    </a:lnTo>
                    <a:lnTo>
                      <a:pt x="35779" y="11571"/>
                    </a:lnTo>
                    <a:lnTo>
                      <a:pt x="35821" y="11655"/>
                    </a:lnTo>
                    <a:lnTo>
                      <a:pt x="35863" y="11739"/>
                    </a:lnTo>
                    <a:lnTo>
                      <a:pt x="35821" y="11843"/>
                    </a:lnTo>
                    <a:lnTo>
                      <a:pt x="35759" y="11906"/>
                    </a:lnTo>
                    <a:lnTo>
                      <a:pt x="35675" y="11906"/>
                    </a:lnTo>
                    <a:lnTo>
                      <a:pt x="35612" y="11948"/>
                    </a:lnTo>
                    <a:lnTo>
                      <a:pt x="35570" y="11906"/>
                    </a:lnTo>
                    <a:lnTo>
                      <a:pt x="35487" y="11885"/>
                    </a:lnTo>
                    <a:lnTo>
                      <a:pt x="35445" y="11906"/>
                    </a:lnTo>
                    <a:lnTo>
                      <a:pt x="35361" y="12011"/>
                    </a:lnTo>
                    <a:lnTo>
                      <a:pt x="35403" y="12052"/>
                    </a:lnTo>
                    <a:lnTo>
                      <a:pt x="35403" y="12094"/>
                    </a:lnTo>
                    <a:lnTo>
                      <a:pt x="35361" y="12178"/>
                    </a:lnTo>
                    <a:lnTo>
                      <a:pt x="35382" y="12220"/>
                    </a:lnTo>
                    <a:lnTo>
                      <a:pt x="35445" y="12220"/>
                    </a:lnTo>
                    <a:lnTo>
                      <a:pt x="35466" y="12199"/>
                    </a:lnTo>
                    <a:lnTo>
                      <a:pt x="35549" y="12178"/>
                    </a:lnTo>
                    <a:lnTo>
                      <a:pt x="35654" y="12178"/>
                    </a:lnTo>
                    <a:lnTo>
                      <a:pt x="35717" y="12115"/>
                    </a:lnTo>
                    <a:lnTo>
                      <a:pt x="35800" y="12115"/>
                    </a:lnTo>
                    <a:lnTo>
                      <a:pt x="35863" y="12011"/>
                    </a:lnTo>
                    <a:lnTo>
                      <a:pt x="35905" y="11990"/>
                    </a:lnTo>
                    <a:lnTo>
                      <a:pt x="35926" y="12115"/>
                    </a:lnTo>
                    <a:lnTo>
                      <a:pt x="35989" y="12157"/>
                    </a:lnTo>
                    <a:lnTo>
                      <a:pt x="36072" y="12094"/>
                    </a:lnTo>
                    <a:lnTo>
                      <a:pt x="36135" y="11969"/>
                    </a:lnTo>
                    <a:lnTo>
                      <a:pt x="36240" y="11885"/>
                    </a:lnTo>
                    <a:lnTo>
                      <a:pt x="36303" y="11948"/>
                    </a:lnTo>
                    <a:lnTo>
                      <a:pt x="36303" y="11990"/>
                    </a:lnTo>
                    <a:lnTo>
                      <a:pt x="36219" y="12011"/>
                    </a:lnTo>
                    <a:lnTo>
                      <a:pt x="36177" y="12073"/>
                    </a:lnTo>
                    <a:lnTo>
                      <a:pt x="36219" y="12094"/>
                    </a:lnTo>
                    <a:lnTo>
                      <a:pt x="36219" y="12157"/>
                    </a:lnTo>
                    <a:lnTo>
                      <a:pt x="36093" y="12199"/>
                    </a:lnTo>
                    <a:lnTo>
                      <a:pt x="36072" y="12220"/>
                    </a:lnTo>
                    <a:lnTo>
                      <a:pt x="36219" y="12199"/>
                    </a:lnTo>
                    <a:lnTo>
                      <a:pt x="36240" y="12283"/>
                    </a:lnTo>
                    <a:lnTo>
                      <a:pt x="36135" y="12366"/>
                    </a:lnTo>
                    <a:lnTo>
                      <a:pt x="36177" y="12492"/>
                    </a:lnTo>
                    <a:lnTo>
                      <a:pt x="36219" y="12513"/>
                    </a:lnTo>
                    <a:lnTo>
                      <a:pt x="36282" y="12617"/>
                    </a:lnTo>
                    <a:lnTo>
                      <a:pt x="36407" y="12596"/>
                    </a:lnTo>
                    <a:lnTo>
                      <a:pt x="36428" y="12534"/>
                    </a:lnTo>
                    <a:lnTo>
                      <a:pt x="36407" y="12471"/>
                    </a:lnTo>
                    <a:lnTo>
                      <a:pt x="36407" y="12387"/>
                    </a:lnTo>
                    <a:lnTo>
                      <a:pt x="36449" y="12366"/>
                    </a:lnTo>
                    <a:lnTo>
                      <a:pt x="36595" y="12471"/>
                    </a:lnTo>
                    <a:lnTo>
                      <a:pt x="36595" y="12534"/>
                    </a:lnTo>
                    <a:lnTo>
                      <a:pt x="36533" y="12638"/>
                    </a:lnTo>
                    <a:lnTo>
                      <a:pt x="36616" y="12701"/>
                    </a:lnTo>
                    <a:lnTo>
                      <a:pt x="36637" y="12743"/>
                    </a:lnTo>
                    <a:lnTo>
                      <a:pt x="36491" y="12827"/>
                    </a:lnTo>
                    <a:lnTo>
                      <a:pt x="36449" y="12889"/>
                    </a:lnTo>
                    <a:lnTo>
                      <a:pt x="36533" y="12952"/>
                    </a:lnTo>
                    <a:lnTo>
                      <a:pt x="36763" y="12952"/>
                    </a:lnTo>
                    <a:lnTo>
                      <a:pt x="36826" y="12994"/>
                    </a:lnTo>
                    <a:lnTo>
                      <a:pt x="36826" y="13099"/>
                    </a:lnTo>
                    <a:lnTo>
                      <a:pt x="36826" y="13161"/>
                    </a:lnTo>
                    <a:lnTo>
                      <a:pt x="36867" y="13140"/>
                    </a:lnTo>
                    <a:lnTo>
                      <a:pt x="36867" y="13057"/>
                    </a:lnTo>
                    <a:lnTo>
                      <a:pt x="36930" y="12994"/>
                    </a:lnTo>
                    <a:lnTo>
                      <a:pt x="36972" y="12994"/>
                    </a:lnTo>
                    <a:lnTo>
                      <a:pt x="36972" y="13057"/>
                    </a:lnTo>
                    <a:lnTo>
                      <a:pt x="36930" y="13161"/>
                    </a:lnTo>
                    <a:lnTo>
                      <a:pt x="36930" y="13245"/>
                    </a:lnTo>
                    <a:lnTo>
                      <a:pt x="36847" y="13266"/>
                    </a:lnTo>
                    <a:lnTo>
                      <a:pt x="36805" y="13433"/>
                    </a:lnTo>
                    <a:lnTo>
                      <a:pt x="36805" y="13475"/>
                    </a:lnTo>
                    <a:lnTo>
                      <a:pt x="36867" y="13517"/>
                    </a:lnTo>
                    <a:lnTo>
                      <a:pt x="36867" y="13622"/>
                    </a:lnTo>
                    <a:lnTo>
                      <a:pt x="36826" y="13726"/>
                    </a:lnTo>
                    <a:lnTo>
                      <a:pt x="36826" y="13831"/>
                    </a:lnTo>
                    <a:lnTo>
                      <a:pt x="36847" y="13852"/>
                    </a:lnTo>
                    <a:lnTo>
                      <a:pt x="36847" y="13873"/>
                    </a:lnTo>
                    <a:lnTo>
                      <a:pt x="36826" y="14082"/>
                    </a:lnTo>
                    <a:lnTo>
                      <a:pt x="36763" y="14166"/>
                    </a:lnTo>
                    <a:lnTo>
                      <a:pt x="36826" y="14270"/>
                    </a:lnTo>
                    <a:lnTo>
                      <a:pt x="36805" y="14354"/>
                    </a:lnTo>
                    <a:lnTo>
                      <a:pt x="36637" y="14396"/>
                    </a:lnTo>
                    <a:lnTo>
                      <a:pt x="36491" y="14375"/>
                    </a:lnTo>
                    <a:lnTo>
                      <a:pt x="36428" y="14396"/>
                    </a:lnTo>
                    <a:lnTo>
                      <a:pt x="36407" y="14480"/>
                    </a:lnTo>
                    <a:lnTo>
                      <a:pt x="36198" y="14626"/>
                    </a:lnTo>
                    <a:lnTo>
                      <a:pt x="36198" y="14710"/>
                    </a:lnTo>
                    <a:lnTo>
                      <a:pt x="36344" y="14793"/>
                    </a:lnTo>
                    <a:lnTo>
                      <a:pt x="36303" y="14793"/>
                    </a:lnTo>
                    <a:lnTo>
                      <a:pt x="36219" y="14814"/>
                    </a:lnTo>
                    <a:lnTo>
                      <a:pt x="36303" y="14814"/>
                    </a:lnTo>
                    <a:lnTo>
                      <a:pt x="36177" y="14982"/>
                    </a:lnTo>
                    <a:lnTo>
                      <a:pt x="36093" y="15024"/>
                    </a:lnTo>
                    <a:lnTo>
                      <a:pt x="35884" y="15149"/>
                    </a:lnTo>
                    <a:lnTo>
                      <a:pt x="35738" y="15296"/>
                    </a:lnTo>
                    <a:lnTo>
                      <a:pt x="35675" y="15296"/>
                    </a:lnTo>
                    <a:lnTo>
                      <a:pt x="35633" y="15337"/>
                    </a:lnTo>
                    <a:lnTo>
                      <a:pt x="35591" y="15463"/>
                    </a:lnTo>
                    <a:lnTo>
                      <a:pt x="35675" y="15568"/>
                    </a:lnTo>
                    <a:lnTo>
                      <a:pt x="35696" y="15672"/>
                    </a:lnTo>
                    <a:lnTo>
                      <a:pt x="35800" y="15840"/>
                    </a:lnTo>
                    <a:lnTo>
                      <a:pt x="35842" y="16133"/>
                    </a:lnTo>
                    <a:lnTo>
                      <a:pt x="35779" y="16174"/>
                    </a:lnTo>
                    <a:lnTo>
                      <a:pt x="35738" y="16153"/>
                    </a:lnTo>
                    <a:lnTo>
                      <a:pt x="35675" y="16195"/>
                    </a:lnTo>
                    <a:lnTo>
                      <a:pt x="35654" y="16300"/>
                    </a:lnTo>
                    <a:lnTo>
                      <a:pt x="35633" y="16195"/>
                    </a:lnTo>
                    <a:lnTo>
                      <a:pt x="35633" y="16049"/>
                    </a:lnTo>
                    <a:lnTo>
                      <a:pt x="35570" y="15986"/>
                    </a:lnTo>
                    <a:lnTo>
                      <a:pt x="35466" y="16049"/>
                    </a:lnTo>
                    <a:lnTo>
                      <a:pt x="35424" y="16153"/>
                    </a:lnTo>
                    <a:lnTo>
                      <a:pt x="35319" y="16216"/>
                    </a:lnTo>
                    <a:lnTo>
                      <a:pt x="35235" y="16174"/>
                    </a:lnTo>
                    <a:lnTo>
                      <a:pt x="35256" y="16112"/>
                    </a:lnTo>
                    <a:lnTo>
                      <a:pt x="35256" y="16070"/>
                    </a:lnTo>
                    <a:lnTo>
                      <a:pt x="35047" y="16070"/>
                    </a:lnTo>
                    <a:lnTo>
                      <a:pt x="35005" y="16174"/>
                    </a:lnTo>
                    <a:lnTo>
                      <a:pt x="34922" y="16258"/>
                    </a:lnTo>
                    <a:lnTo>
                      <a:pt x="34796" y="16216"/>
                    </a:lnTo>
                    <a:lnTo>
                      <a:pt x="34712" y="16216"/>
                    </a:lnTo>
                    <a:lnTo>
                      <a:pt x="34650" y="16174"/>
                    </a:lnTo>
                    <a:lnTo>
                      <a:pt x="34587" y="16174"/>
                    </a:lnTo>
                    <a:lnTo>
                      <a:pt x="34503" y="16258"/>
                    </a:lnTo>
                    <a:lnTo>
                      <a:pt x="34357" y="16195"/>
                    </a:lnTo>
                    <a:lnTo>
                      <a:pt x="34315" y="16174"/>
                    </a:lnTo>
                    <a:lnTo>
                      <a:pt x="34231" y="16070"/>
                    </a:lnTo>
                    <a:lnTo>
                      <a:pt x="34106" y="15986"/>
                    </a:lnTo>
                    <a:lnTo>
                      <a:pt x="33980" y="15965"/>
                    </a:lnTo>
                    <a:lnTo>
                      <a:pt x="33834" y="15777"/>
                    </a:lnTo>
                    <a:lnTo>
                      <a:pt x="33813" y="15840"/>
                    </a:lnTo>
                    <a:lnTo>
                      <a:pt x="33813" y="15902"/>
                    </a:lnTo>
                    <a:lnTo>
                      <a:pt x="33792" y="15965"/>
                    </a:lnTo>
                    <a:lnTo>
                      <a:pt x="33750" y="15944"/>
                    </a:lnTo>
                    <a:lnTo>
                      <a:pt x="33708" y="15965"/>
                    </a:lnTo>
                    <a:lnTo>
                      <a:pt x="33708" y="16049"/>
                    </a:lnTo>
                    <a:lnTo>
                      <a:pt x="33771" y="16112"/>
                    </a:lnTo>
                    <a:lnTo>
                      <a:pt x="33750" y="16195"/>
                    </a:lnTo>
                    <a:lnTo>
                      <a:pt x="33687" y="16195"/>
                    </a:lnTo>
                    <a:lnTo>
                      <a:pt x="33582" y="16216"/>
                    </a:lnTo>
                    <a:lnTo>
                      <a:pt x="33499" y="16300"/>
                    </a:lnTo>
                    <a:lnTo>
                      <a:pt x="33373" y="16300"/>
                    </a:lnTo>
                    <a:lnTo>
                      <a:pt x="33290" y="16384"/>
                    </a:lnTo>
                    <a:lnTo>
                      <a:pt x="33290" y="16488"/>
                    </a:lnTo>
                    <a:lnTo>
                      <a:pt x="33206" y="16530"/>
                    </a:lnTo>
                    <a:lnTo>
                      <a:pt x="33164" y="16677"/>
                    </a:lnTo>
                    <a:lnTo>
                      <a:pt x="33248" y="16886"/>
                    </a:lnTo>
                    <a:lnTo>
                      <a:pt x="33352" y="16990"/>
                    </a:lnTo>
                    <a:lnTo>
                      <a:pt x="33394" y="16949"/>
                    </a:lnTo>
                    <a:lnTo>
                      <a:pt x="33499" y="17095"/>
                    </a:lnTo>
                    <a:lnTo>
                      <a:pt x="33478" y="17158"/>
                    </a:lnTo>
                    <a:lnTo>
                      <a:pt x="33666" y="17158"/>
                    </a:lnTo>
                    <a:lnTo>
                      <a:pt x="33771" y="17200"/>
                    </a:lnTo>
                    <a:lnTo>
                      <a:pt x="33813" y="17137"/>
                    </a:lnTo>
                    <a:lnTo>
                      <a:pt x="33917" y="17137"/>
                    </a:lnTo>
                    <a:lnTo>
                      <a:pt x="33980" y="17095"/>
                    </a:lnTo>
                    <a:lnTo>
                      <a:pt x="34106" y="17095"/>
                    </a:lnTo>
                    <a:lnTo>
                      <a:pt x="34189" y="17053"/>
                    </a:lnTo>
                    <a:lnTo>
                      <a:pt x="34273" y="17095"/>
                    </a:lnTo>
                    <a:lnTo>
                      <a:pt x="34315" y="17032"/>
                    </a:lnTo>
                    <a:lnTo>
                      <a:pt x="34315" y="16928"/>
                    </a:lnTo>
                    <a:lnTo>
                      <a:pt x="34336" y="16865"/>
                    </a:lnTo>
                    <a:lnTo>
                      <a:pt x="34398" y="16865"/>
                    </a:lnTo>
                    <a:lnTo>
                      <a:pt x="34503" y="17032"/>
                    </a:lnTo>
                    <a:lnTo>
                      <a:pt x="34587" y="17032"/>
                    </a:lnTo>
                    <a:lnTo>
                      <a:pt x="34650" y="17116"/>
                    </a:lnTo>
                    <a:lnTo>
                      <a:pt x="34796" y="17137"/>
                    </a:lnTo>
                    <a:lnTo>
                      <a:pt x="34817" y="17074"/>
                    </a:lnTo>
                    <a:lnTo>
                      <a:pt x="34901" y="16970"/>
                    </a:lnTo>
                    <a:lnTo>
                      <a:pt x="34943" y="16970"/>
                    </a:lnTo>
                    <a:lnTo>
                      <a:pt x="35026" y="16886"/>
                    </a:lnTo>
                    <a:lnTo>
                      <a:pt x="35131" y="16865"/>
                    </a:lnTo>
                    <a:lnTo>
                      <a:pt x="35110" y="16928"/>
                    </a:lnTo>
                    <a:lnTo>
                      <a:pt x="35110" y="17032"/>
                    </a:lnTo>
                    <a:lnTo>
                      <a:pt x="35026" y="17137"/>
                    </a:lnTo>
                    <a:lnTo>
                      <a:pt x="35026" y="17262"/>
                    </a:lnTo>
                    <a:lnTo>
                      <a:pt x="35131" y="17221"/>
                    </a:lnTo>
                    <a:lnTo>
                      <a:pt x="35173" y="17032"/>
                    </a:lnTo>
                    <a:lnTo>
                      <a:pt x="35215" y="17074"/>
                    </a:lnTo>
                    <a:lnTo>
                      <a:pt x="35256" y="17032"/>
                    </a:lnTo>
                    <a:lnTo>
                      <a:pt x="35340" y="17074"/>
                    </a:lnTo>
                    <a:lnTo>
                      <a:pt x="35256" y="17200"/>
                    </a:lnTo>
                    <a:lnTo>
                      <a:pt x="35277" y="17283"/>
                    </a:lnTo>
                    <a:lnTo>
                      <a:pt x="35277" y="17179"/>
                    </a:lnTo>
                    <a:lnTo>
                      <a:pt x="35466" y="17011"/>
                    </a:lnTo>
                    <a:lnTo>
                      <a:pt x="35487" y="17074"/>
                    </a:lnTo>
                    <a:lnTo>
                      <a:pt x="35361" y="17179"/>
                    </a:lnTo>
                    <a:lnTo>
                      <a:pt x="35361" y="17242"/>
                    </a:lnTo>
                    <a:lnTo>
                      <a:pt x="35445" y="17304"/>
                    </a:lnTo>
                    <a:lnTo>
                      <a:pt x="35487" y="17451"/>
                    </a:lnTo>
                    <a:lnTo>
                      <a:pt x="35487" y="17555"/>
                    </a:lnTo>
                    <a:lnTo>
                      <a:pt x="35507" y="17660"/>
                    </a:lnTo>
                    <a:lnTo>
                      <a:pt x="35612" y="17639"/>
                    </a:lnTo>
                    <a:lnTo>
                      <a:pt x="35612" y="17765"/>
                    </a:lnTo>
                    <a:lnTo>
                      <a:pt x="35675" y="17827"/>
                    </a:lnTo>
                    <a:lnTo>
                      <a:pt x="35759" y="17681"/>
                    </a:lnTo>
                    <a:lnTo>
                      <a:pt x="35717" y="17869"/>
                    </a:lnTo>
                    <a:lnTo>
                      <a:pt x="35654" y="17953"/>
                    </a:lnTo>
                    <a:lnTo>
                      <a:pt x="35759" y="18058"/>
                    </a:lnTo>
                    <a:lnTo>
                      <a:pt x="35759" y="17974"/>
                    </a:lnTo>
                    <a:lnTo>
                      <a:pt x="35800" y="17869"/>
                    </a:lnTo>
                    <a:lnTo>
                      <a:pt x="35863" y="17848"/>
                    </a:lnTo>
                    <a:lnTo>
                      <a:pt x="35863" y="17848"/>
                    </a:lnTo>
                    <a:lnTo>
                      <a:pt x="35821" y="17890"/>
                    </a:lnTo>
                    <a:lnTo>
                      <a:pt x="35863" y="18037"/>
                    </a:lnTo>
                    <a:lnTo>
                      <a:pt x="35926" y="18162"/>
                    </a:lnTo>
                    <a:lnTo>
                      <a:pt x="36093" y="18141"/>
                    </a:lnTo>
                    <a:lnTo>
                      <a:pt x="36031" y="18183"/>
                    </a:lnTo>
                    <a:lnTo>
                      <a:pt x="35821" y="18309"/>
                    </a:lnTo>
                    <a:lnTo>
                      <a:pt x="35675" y="18309"/>
                    </a:lnTo>
                    <a:lnTo>
                      <a:pt x="35654" y="18371"/>
                    </a:lnTo>
                    <a:lnTo>
                      <a:pt x="35759" y="18413"/>
                    </a:lnTo>
                    <a:lnTo>
                      <a:pt x="35759" y="18560"/>
                    </a:lnTo>
                    <a:lnTo>
                      <a:pt x="35821" y="18664"/>
                    </a:lnTo>
                    <a:lnTo>
                      <a:pt x="35905" y="18727"/>
                    </a:lnTo>
                    <a:lnTo>
                      <a:pt x="35989" y="18727"/>
                    </a:lnTo>
                    <a:lnTo>
                      <a:pt x="35989" y="18790"/>
                    </a:lnTo>
                    <a:lnTo>
                      <a:pt x="36093" y="18874"/>
                    </a:lnTo>
                    <a:lnTo>
                      <a:pt x="36156" y="18915"/>
                    </a:lnTo>
                    <a:lnTo>
                      <a:pt x="36219" y="18915"/>
                    </a:lnTo>
                    <a:lnTo>
                      <a:pt x="36407" y="19041"/>
                    </a:lnTo>
                    <a:lnTo>
                      <a:pt x="36512" y="19041"/>
                    </a:lnTo>
                    <a:lnTo>
                      <a:pt x="36512" y="19104"/>
                    </a:lnTo>
                    <a:lnTo>
                      <a:pt x="36575" y="19125"/>
                    </a:lnTo>
                    <a:lnTo>
                      <a:pt x="36595" y="19083"/>
                    </a:lnTo>
                    <a:lnTo>
                      <a:pt x="36616" y="19041"/>
                    </a:lnTo>
                    <a:lnTo>
                      <a:pt x="36721" y="19104"/>
                    </a:lnTo>
                    <a:lnTo>
                      <a:pt x="36679" y="19125"/>
                    </a:lnTo>
                    <a:lnTo>
                      <a:pt x="36616" y="19187"/>
                    </a:lnTo>
                    <a:lnTo>
                      <a:pt x="36679" y="19292"/>
                    </a:lnTo>
                    <a:lnTo>
                      <a:pt x="36742" y="19334"/>
                    </a:lnTo>
                    <a:lnTo>
                      <a:pt x="36805" y="19334"/>
                    </a:lnTo>
                    <a:lnTo>
                      <a:pt x="36805" y="19418"/>
                    </a:lnTo>
                    <a:lnTo>
                      <a:pt x="36930" y="19543"/>
                    </a:lnTo>
                    <a:lnTo>
                      <a:pt x="37014" y="19543"/>
                    </a:lnTo>
                    <a:lnTo>
                      <a:pt x="37056" y="19606"/>
                    </a:lnTo>
                    <a:lnTo>
                      <a:pt x="37098" y="19648"/>
                    </a:lnTo>
                    <a:lnTo>
                      <a:pt x="37265" y="19731"/>
                    </a:lnTo>
                    <a:lnTo>
                      <a:pt x="37328" y="19711"/>
                    </a:lnTo>
                    <a:lnTo>
                      <a:pt x="37370" y="19731"/>
                    </a:lnTo>
                    <a:lnTo>
                      <a:pt x="37453" y="19731"/>
                    </a:lnTo>
                    <a:lnTo>
                      <a:pt x="37537" y="19773"/>
                    </a:lnTo>
                    <a:lnTo>
                      <a:pt x="37558" y="19857"/>
                    </a:lnTo>
                    <a:lnTo>
                      <a:pt x="37725" y="19983"/>
                    </a:lnTo>
                    <a:lnTo>
                      <a:pt x="37788" y="19983"/>
                    </a:lnTo>
                    <a:lnTo>
                      <a:pt x="37872" y="20045"/>
                    </a:lnTo>
                    <a:lnTo>
                      <a:pt x="38060" y="20087"/>
                    </a:lnTo>
                    <a:lnTo>
                      <a:pt x="38165" y="20150"/>
                    </a:lnTo>
                    <a:lnTo>
                      <a:pt x="38269" y="20150"/>
                    </a:lnTo>
                    <a:lnTo>
                      <a:pt x="38290" y="20129"/>
                    </a:lnTo>
                    <a:lnTo>
                      <a:pt x="38290" y="20066"/>
                    </a:lnTo>
                    <a:lnTo>
                      <a:pt x="38207" y="19983"/>
                    </a:lnTo>
                    <a:lnTo>
                      <a:pt x="38165" y="19920"/>
                    </a:lnTo>
                    <a:lnTo>
                      <a:pt x="38207" y="19857"/>
                    </a:lnTo>
                    <a:lnTo>
                      <a:pt x="38290" y="19878"/>
                    </a:lnTo>
                    <a:lnTo>
                      <a:pt x="38311" y="19815"/>
                    </a:lnTo>
                    <a:lnTo>
                      <a:pt x="38290" y="19752"/>
                    </a:lnTo>
                    <a:lnTo>
                      <a:pt x="38248" y="19773"/>
                    </a:lnTo>
                    <a:lnTo>
                      <a:pt x="38207" y="19731"/>
                    </a:lnTo>
                    <a:lnTo>
                      <a:pt x="38248" y="19606"/>
                    </a:lnTo>
                    <a:lnTo>
                      <a:pt x="38207" y="19564"/>
                    </a:lnTo>
                    <a:lnTo>
                      <a:pt x="38102" y="19669"/>
                    </a:lnTo>
                    <a:lnTo>
                      <a:pt x="38102" y="19627"/>
                    </a:lnTo>
                    <a:lnTo>
                      <a:pt x="38081" y="19543"/>
                    </a:lnTo>
                    <a:lnTo>
                      <a:pt x="38018" y="19543"/>
                    </a:lnTo>
                    <a:lnTo>
                      <a:pt x="38123" y="19439"/>
                    </a:lnTo>
                    <a:lnTo>
                      <a:pt x="38102" y="19313"/>
                    </a:lnTo>
                    <a:lnTo>
                      <a:pt x="38060" y="19292"/>
                    </a:lnTo>
                    <a:lnTo>
                      <a:pt x="37956" y="19292"/>
                    </a:lnTo>
                    <a:lnTo>
                      <a:pt x="37976" y="19187"/>
                    </a:lnTo>
                    <a:lnTo>
                      <a:pt x="37935" y="19083"/>
                    </a:lnTo>
                    <a:lnTo>
                      <a:pt x="37893" y="18999"/>
                    </a:lnTo>
                    <a:lnTo>
                      <a:pt x="37788" y="18999"/>
                    </a:lnTo>
                    <a:lnTo>
                      <a:pt x="37851" y="18915"/>
                    </a:lnTo>
                    <a:lnTo>
                      <a:pt x="37767" y="18894"/>
                    </a:lnTo>
                    <a:lnTo>
                      <a:pt x="37725" y="18894"/>
                    </a:lnTo>
                    <a:lnTo>
                      <a:pt x="37746" y="18832"/>
                    </a:lnTo>
                    <a:lnTo>
                      <a:pt x="37663" y="18727"/>
                    </a:lnTo>
                    <a:lnTo>
                      <a:pt x="37663" y="18748"/>
                    </a:lnTo>
                    <a:lnTo>
                      <a:pt x="37621" y="18748"/>
                    </a:lnTo>
                    <a:lnTo>
                      <a:pt x="37621" y="18602"/>
                    </a:lnTo>
                    <a:lnTo>
                      <a:pt x="37621" y="18539"/>
                    </a:lnTo>
                    <a:lnTo>
                      <a:pt x="37621" y="18476"/>
                    </a:lnTo>
                    <a:lnTo>
                      <a:pt x="37453" y="18350"/>
                    </a:lnTo>
                    <a:lnTo>
                      <a:pt x="37432" y="18225"/>
                    </a:lnTo>
                    <a:lnTo>
                      <a:pt x="37432" y="18120"/>
                    </a:lnTo>
                    <a:lnTo>
                      <a:pt x="37516" y="18162"/>
                    </a:lnTo>
                    <a:lnTo>
                      <a:pt x="37558" y="18078"/>
                    </a:lnTo>
                    <a:lnTo>
                      <a:pt x="37663" y="18120"/>
                    </a:lnTo>
                    <a:lnTo>
                      <a:pt x="37663" y="18225"/>
                    </a:lnTo>
                    <a:lnTo>
                      <a:pt x="37746" y="18371"/>
                    </a:lnTo>
                    <a:lnTo>
                      <a:pt x="37872" y="18434"/>
                    </a:lnTo>
                    <a:lnTo>
                      <a:pt x="37935" y="18476"/>
                    </a:lnTo>
                    <a:lnTo>
                      <a:pt x="37935" y="18560"/>
                    </a:lnTo>
                    <a:lnTo>
                      <a:pt x="37976" y="18602"/>
                    </a:lnTo>
                    <a:lnTo>
                      <a:pt x="37976" y="18539"/>
                    </a:lnTo>
                    <a:lnTo>
                      <a:pt x="37935" y="18392"/>
                    </a:lnTo>
                    <a:lnTo>
                      <a:pt x="37935" y="18350"/>
                    </a:lnTo>
                    <a:lnTo>
                      <a:pt x="37976" y="18309"/>
                    </a:lnTo>
                    <a:lnTo>
                      <a:pt x="38018" y="18392"/>
                    </a:lnTo>
                    <a:lnTo>
                      <a:pt x="38018" y="18455"/>
                    </a:lnTo>
                    <a:lnTo>
                      <a:pt x="38081" y="18497"/>
                    </a:lnTo>
                    <a:lnTo>
                      <a:pt x="38123" y="18685"/>
                    </a:lnTo>
                    <a:lnTo>
                      <a:pt x="38207" y="18706"/>
                    </a:lnTo>
                    <a:lnTo>
                      <a:pt x="38207" y="18769"/>
                    </a:lnTo>
                    <a:lnTo>
                      <a:pt x="38290" y="18832"/>
                    </a:lnTo>
                    <a:lnTo>
                      <a:pt x="38374" y="19020"/>
                    </a:lnTo>
                    <a:lnTo>
                      <a:pt x="38416" y="18936"/>
                    </a:lnTo>
                    <a:lnTo>
                      <a:pt x="38395" y="18832"/>
                    </a:lnTo>
                    <a:lnTo>
                      <a:pt x="38395" y="18664"/>
                    </a:lnTo>
                    <a:lnTo>
                      <a:pt x="38416" y="18560"/>
                    </a:lnTo>
                    <a:lnTo>
                      <a:pt x="38416" y="18643"/>
                    </a:lnTo>
                    <a:lnTo>
                      <a:pt x="38479" y="18811"/>
                    </a:lnTo>
                    <a:lnTo>
                      <a:pt x="38479" y="18915"/>
                    </a:lnTo>
                    <a:lnTo>
                      <a:pt x="38479" y="18999"/>
                    </a:lnTo>
                    <a:lnTo>
                      <a:pt x="38520" y="19020"/>
                    </a:lnTo>
                    <a:lnTo>
                      <a:pt x="38604" y="19083"/>
                    </a:lnTo>
                    <a:lnTo>
                      <a:pt x="38625" y="18999"/>
                    </a:lnTo>
                    <a:lnTo>
                      <a:pt x="38583" y="18957"/>
                    </a:lnTo>
                    <a:lnTo>
                      <a:pt x="38583" y="18894"/>
                    </a:lnTo>
                    <a:lnTo>
                      <a:pt x="38667" y="18915"/>
                    </a:lnTo>
                    <a:lnTo>
                      <a:pt x="38688" y="19020"/>
                    </a:lnTo>
                    <a:lnTo>
                      <a:pt x="38688" y="19104"/>
                    </a:lnTo>
                    <a:lnTo>
                      <a:pt x="38709" y="19125"/>
                    </a:lnTo>
                    <a:lnTo>
                      <a:pt x="38709" y="19062"/>
                    </a:lnTo>
                    <a:lnTo>
                      <a:pt x="38772" y="19020"/>
                    </a:lnTo>
                    <a:lnTo>
                      <a:pt x="38772" y="19187"/>
                    </a:lnTo>
                    <a:lnTo>
                      <a:pt x="38813" y="19271"/>
                    </a:lnTo>
                    <a:lnTo>
                      <a:pt x="38897" y="19271"/>
                    </a:lnTo>
                    <a:lnTo>
                      <a:pt x="38939" y="19208"/>
                    </a:lnTo>
                    <a:lnTo>
                      <a:pt x="38939" y="19313"/>
                    </a:lnTo>
                    <a:lnTo>
                      <a:pt x="38918" y="19376"/>
                    </a:lnTo>
                    <a:lnTo>
                      <a:pt x="38981" y="19543"/>
                    </a:lnTo>
                    <a:lnTo>
                      <a:pt x="39023" y="19627"/>
                    </a:lnTo>
                    <a:lnTo>
                      <a:pt x="39127" y="19627"/>
                    </a:lnTo>
                    <a:lnTo>
                      <a:pt x="39127" y="19543"/>
                    </a:lnTo>
                    <a:lnTo>
                      <a:pt x="39106" y="19522"/>
                    </a:lnTo>
                    <a:lnTo>
                      <a:pt x="39106" y="19397"/>
                    </a:lnTo>
                    <a:lnTo>
                      <a:pt x="39044" y="19187"/>
                    </a:lnTo>
                    <a:lnTo>
                      <a:pt x="39127" y="19187"/>
                    </a:lnTo>
                    <a:lnTo>
                      <a:pt x="39169" y="19271"/>
                    </a:lnTo>
                    <a:lnTo>
                      <a:pt x="39274" y="19292"/>
                    </a:lnTo>
                    <a:lnTo>
                      <a:pt x="39316" y="19271"/>
                    </a:lnTo>
                    <a:lnTo>
                      <a:pt x="39253" y="19166"/>
                    </a:lnTo>
                    <a:lnTo>
                      <a:pt x="39295" y="19083"/>
                    </a:lnTo>
                    <a:lnTo>
                      <a:pt x="39295" y="18894"/>
                    </a:lnTo>
                    <a:lnTo>
                      <a:pt x="39211" y="18706"/>
                    </a:lnTo>
                    <a:lnTo>
                      <a:pt x="39232" y="18560"/>
                    </a:lnTo>
                    <a:lnTo>
                      <a:pt x="39232" y="18392"/>
                    </a:lnTo>
                    <a:lnTo>
                      <a:pt x="39253" y="18560"/>
                    </a:lnTo>
                    <a:lnTo>
                      <a:pt x="39232" y="18664"/>
                    </a:lnTo>
                    <a:lnTo>
                      <a:pt x="39253" y="18790"/>
                    </a:lnTo>
                    <a:lnTo>
                      <a:pt x="39420" y="18957"/>
                    </a:lnTo>
                    <a:lnTo>
                      <a:pt x="39441" y="18894"/>
                    </a:lnTo>
                    <a:lnTo>
                      <a:pt x="39420" y="18769"/>
                    </a:lnTo>
                    <a:lnTo>
                      <a:pt x="39462" y="18664"/>
                    </a:lnTo>
                    <a:lnTo>
                      <a:pt x="39462" y="18497"/>
                    </a:lnTo>
                    <a:lnTo>
                      <a:pt x="39546" y="18455"/>
                    </a:lnTo>
                    <a:lnTo>
                      <a:pt x="39525" y="18434"/>
                    </a:lnTo>
                    <a:lnTo>
                      <a:pt x="39399" y="18246"/>
                    </a:lnTo>
                    <a:lnTo>
                      <a:pt x="39357" y="18120"/>
                    </a:lnTo>
                    <a:lnTo>
                      <a:pt x="39316" y="18078"/>
                    </a:lnTo>
                    <a:lnTo>
                      <a:pt x="39336" y="18016"/>
                    </a:lnTo>
                    <a:lnTo>
                      <a:pt x="39253" y="17869"/>
                    </a:lnTo>
                    <a:lnTo>
                      <a:pt x="39190" y="17786"/>
                    </a:lnTo>
                    <a:lnTo>
                      <a:pt x="39316" y="17765"/>
                    </a:lnTo>
                    <a:lnTo>
                      <a:pt x="39336" y="17723"/>
                    </a:lnTo>
                    <a:lnTo>
                      <a:pt x="39420" y="17639"/>
                    </a:lnTo>
                    <a:lnTo>
                      <a:pt x="39357" y="17576"/>
                    </a:lnTo>
                    <a:lnTo>
                      <a:pt x="39295" y="17618"/>
                    </a:lnTo>
                    <a:lnTo>
                      <a:pt x="39148" y="17639"/>
                    </a:lnTo>
                    <a:lnTo>
                      <a:pt x="39106" y="17597"/>
                    </a:lnTo>
                    <a:lnTo>
                      <a:pt x="39127" y="17555"/>
                    </a:lnTo>
                    <a:lnTo>
                      <a:pt x="39148" y="17514"/>
                    </a:lnTo>
                    <a:lnTo>
                      <a:pt x="39232" y="17430"/>
                    </a:lnTo>
                    <a:lnTo>
                      <a:pt x="39253" y="17325"/>
                    </a:lnTo>
                    <a:lnTo>
                      <a:pt x="39211" y="17242"/>
                    </a:lnTo>
                    <a:lnTo>
                      <a:pt x="39148" y="17242"/>
                    </a:lnTo>
                    <a:lnTo>
                      <a:pt x="39148" y="17304"/>
                    </a:lnTo>
                    <a:lnTo>
                      <a:pt x="39106" y="17388"/>
                    </a:lnTo>
                    <a:lnTo>
                      <a:pt x="39106" y="17304"/>
                    </a:lnTo>
                    <a:lnTo>
                      <a:pt x="39085" y="17325"/>
                    </a:lnTo>
                    <a:lnTo>
                      <a:pt x="38939" y="17346"/>
                    </a:lnTo>
                    <a:lnTo>
                      <a:pt x="38918" y="17304"/>
                    </a:lnTo>
                    <a:lnTo>
                      <a:pt x="39002" y="17242"/>
                    </a:lnTo>
                    <a:lnTo>
                      <a:pt x="39023" y="17200"/>
                    </a:lnTo>
                    <a:lnTo>
                      <a:pt x="38981" y="17137"/>
                    </a:lnTo>
                    <a:lnTo>
                      <a:pt x="38939" y="17032"/>
                    </a:lnTo>
                    <a:lnTo>
                      <a:pt x="38876" y="16990"/>
                    </a:lnTo>
                    <a:lnTo>
                      <a:pt x="38813" y="17011"/>
                    </a:lnTo>
                    <a:lnTo>
                      <a:pt x="38813" y="17116"/>
                    </a:lnTo>
                    <a:lnTo>
                      <a:pt x="38792" y="17179"/>
                    </a:lnTo>
                    <a:lnTo>
                      <a:pt x="38772" y="17137"/>
                    </a:lnTo>
                    <a:lnTo>
                      <a:pt x="38772" y="17011"/>
                    </a:lnTo>
                    <a:lnTo>
                      <a:pt x="38730" y="16928"/>
                    </a:lnTo>
                    <a:lnTo>
                      <a:pt x="38688" y="16928"/>
                    </a:lnTo>
                    <a:lnTo>
                      <a:pt x="38709" y="16865"/>
                    </a:lnTo>
                    <a:lnTo>
                      <a:pt x="38667" y="16865"/>
                    </a:lnTo>
                    <a:lnTo>
                      <a:pt x="38667" y="16823"/>
                    </a:lnTo>
                    <a:lnTo>
                      <a:pt x="38688" y="16823"/>
                    </a:lnTo>
                    <a:lnTo>
                      <a:pt x="38667" y="16760"/>
                    </a:lnTo>
                    <a:lnTo>
                      <a:pt x="38604" y="16718"/>
                    </a:lnTo>
                    <a:lnTo>
                      <a:pt x="38625" y="16677"/>
                    </a:lnTo>
                    <a:lnTo>
                      <a:pt x="38730" y="16677"/>
                    </a:lnTo>
                    <a:lnTo>
                      <a:pt x="38792" y="16656"/>
                    </a:lnTo>
                    <a:lnTo>
                      <a:pt x="38730" y="16593"/>
                    </a:lnTo>
                    <a:lnTo>
                      <a:pt x="38625" y="16593"/>
                    </a:lnTo>
                    <a:lnTo>
                      <a:pt x="38583" y="16572"/>
                    </a:lnTo>
                    <a:lnTo>
                      <a:pt x="38625" y="16488"/>
                    </a:lnTo>
                    <a:lnTo>
                      <a:pt x="38730" y="16446"/>
                    </a:lnTo>
                    <a:lnTo>
                      <a:pt x="38730" y="16405"/>
                    </a:lnTo>
                    <a:lnTo>
                      <a:pt x="38688" y="16363"/>
                    </a:lnTo>
                    <a:lnTo>
                      <a:pt x="38520" y="16363"/>
                    </a:lnTo>
                    <a:lnTo>
                      <a:pt x="38500" y="16405"/>
                    </a:lnTo>
                    <a:lnTo>
                      <a:pt x="38458" y="16488"/>
                    </a:lnTo>
                    <a:lnTo>
                      <a:pt x="38248" y="16530"/>
                    </a:lnTo>
                    <a:lnTo>
                      <a:pt x="38353" y="16467"/>
                    </a:lnTo>
                    <a:lnTo>
                      <a:pt x="38500" y="16321"/>
                    </a:lnTo>
                    <a:lnTo>
                      <a:pt x="38562" y="16216"/>
                    </a:lnTo>
                    <a:lnTo>
                      <a:pt x="38562" y="16174"/>
                    </a:lnTo>
                    <a:lnTo>
                      <a:pt x="38458" y="16174"/>
                    </a:lnTo>
                    <a:lnTo>
                      <a:pt x="38395" y="16153"/>
                    </a:lnTo>
                    <a:lnTo>
                      <a:pt x="38458" y="16091"/>
                    </a:lnTo>
                    <a:lnTo>
                      <a:pt x="38416" y="16049"/>
                    </a:lnTo>
                    <a:lnTo>
                      <a:pt x="38374" y="16070"/>
                    </a:lnTo>
                    <a:lnTo>
                      <a:pt x="38374" y="15986"/>
                    </a:lnTo>
                    <a:lnTo>
                      <a:pt x="38416" y="15923"/>
                    </a:lnTo>
                    <a:lnTo>
                      <a:pt x="38416" y="15819"/>
                    </a:lnTo>
                    <a:lnTo>
                      <a:pt x="38290" y="15777"/>
                    </a:lnTo>
                    <a:lnTo>
                      <a:pt x="38207" y="15756"/>
                    </a:lnTo>
                    <a:lnTo>
                      <a:pt x="38081" y="15756"/>
                    </a:lnTo>
                    <a:lnTo>
                      <a:pt x="38039" y="15693"/>
                    </a:lnTo>
                    <a:lnTo>
                      <a:pt x="38165" y="15693"/>
                    </a:lnTo>
                    <a:lnTo>
                      <a:pt x="38269" y="15672"/>
                    </a:lnTo>
                    <a:lnTo>
                      <a:pt x="38311" y="15630"/>
                    </a:lnTo>
                    <a:lnTo>
                      <a:pt x="38374" y="15693"/>
                    </a:lnTo>
                    <a:lnTo>
                      <a:pt x="38395" y="15756"/>
                    </a:lnTo>
                    <a:lnTo>
                      <a:pt x="38500" y="15756"/>
                    </a:lnTo>
                    <a:lnTo>
                      <a:pt x="38604" y="15798"/>
                    </a:lnTo>
                    <a:lnTo>
                      <a:pt x="38625" y="15881"/>
                    </a:lnTo>
                    <a:lnTo>
                      <a:pt x="38604" y="15965"/>
                    </a:lnTo>
                    <a:lnTo>
                      <a:pt x="38625" y="16049"/>
                    </a:lnTo>
                    <a:lnTo>
                      <a:pt x="38730" y="16174"/>
                    </a:lnTo>
                    <a:lnTo>
                      <a:pt x="38772" y="16174"/>
                    </a:lnTo>
                    <a:lnTo>
                      <a:pt x="38792" y="16070"/>
                    </a:lnTo>
                    <a:lnTo>
                      <a:pt x="38834" y="16133"/>
                    </a:lnTo>
                    <a:lnTo>
                      <a:pt x="38981" y="16153"/>
                    </a:lnTo>
                    <a:lnTo>
                      <a:pt x="39023" y="16133"/>
                    </a:lnTo>
                    <a:lnTo>
                      <a:pt x="39023" y="16070"/>
                    </a:lnTo>
                    <a:lnTo>
                      <a:pt x="38981" y="16049"/>
                    </a:lnTo>
                    <a:lnTo>
                      <a:pt x="38981" y="15965"/>
                    </a:lnTo>
                    <a:lnTo>
                      <a:pt x="38939" y="15861"/>
                    </a:lnTo>
                    <a:lnTo>
                      <a:pt x="38876" y="15777"/>
                    </a:lnTo>
                    <a:lnTo>
                      <a:pt x="38792" y="15756"/>
                    </a:lnTo>
                    <a:lnTo>
                      <a:pt x="38813" y="15672"/>
                    </a:lnTo>
                    <a:lnTo>
                      <a:pt x="38813" y="15589"/>
                    </a:lnTo>
                    <a:lnTo>
                      <a:pt x="38772" y="15547"/>
                    </a:lnTo>
                    <a:lnTo>
                      <a:pt x="38792" y="15526"/>
                    </a:lnTo>
                    <a:lnTo>
                      <a:pt x="38834" y="15547"/>
                    </a:lnTo>
                    <a:lnTo>
                      <a:pt x="38876" y="15651"/>
                    </a:lnTo>
                    <a:lnTo>
                      <a:pt x="38918" y="15693"/>
                    </a:lnTo>
                    <a:lnTo>
                      <a:pt x="39002" y="15672"/>
                    </a:lnTo>
                    <a:lnTo>
                      <a:pt x="38981" y="15651"/>
                    </a:lnTo>
                    <a:lnTo>
                      <a:pt x="39002" y="15630"/>
                    </a:lnTo>
                    <a:lnTo>
                      <a:pt x="39085" y="15651"/>
                    </a:lnTo>
                    <a:lnTo>
                      <a:pt x="39044" y="15547"/>
                    </a:lnTo>
                    <a:lnTo>
                      <a:pt x="39002" y="15442"/>
                    </a:lnTo>
                    <a:lnTo>
                      <a:pt x="38897" y="15379"/>
                    </a:lnTo>
                    <a:lnTo>
                      <a:pt x="39002" y="15379"/>
                    </a:lnTo>
                    <a:lnTo>
                      <a:pt x="39044" y="15442"/>
                    </a:lnTo>
                    <a:lnTo>
                      <a:pt x="39106" y="15484"/>
                    </a:lnTo>
                    <a:lnTo>
                      <a:pt x="39190" y="15463"/>
                    </a:lnTo>
                    <a:lnTo>
                      <a:pt x="39148" y="15421"/>
                    </a:lnTo>
                    <a:lnTo>
                      <a:pt x="39148" y="15337"/>
                    </a:lnTo>
                    <a:lnTo>
                      <a:pt x="39190" y="15337"/>
                    </a:lnTo>
                    <a:lnTo>
                      <a:pt x="39232" y="15379"/>
                    </a:lnTo>
                    <a:lnTo>
                      <a:pt x="39295" y="15421"/>
                    </a:lnTo>
                    <a:lnTo>
                      <a:pt x="39295" y="15463"/>
                    </a:lnTo>
                    <a:lnTo>
                      <a:pt x="39232" y="15484"/>
                    </a:lnTo>
                    <a:lnTo>
                      <a:pt x="39232" y="15589"/>
                    </a:lnTo>
                    <a:lnTo>
                      <a:pt x="39232" y="15630"/>
                    </a:lnTo>
                    <a:lnTo>
                      <a:pt x="39295" y="15630"/>
                    </a:lnTo>
                    <a:lnTo>
                      <a:pt x="39336" y="15651"/>
                    </a:lnTo>
                    <a:lnTo>
                      <a:pt x="39336" y="15693"/>
                    </a:lnTo>
                    <a:lnTo>
                      <a:pt x="39295" y="15735"/>
                    </a:lnTo>
                    <a:lnTo>
                      <a:pt x="39253" y="15777"/>
                    </a:lnTo>
                    <a:lnTo>
                      <a:pt x="39316" y="15798"/>
                    </a:lnTo>
                    <a:lnTo>
                      <a:pt x="39357" y="15777"/>
                    </a:lnTo>
                    <a:lnTo>
                      <a:pt x="39399" y="15798"/>
                    </a:lnTo>
                    <a:lnTo>
                      <a:pt x="39357" y="15881"/>
                    </a:lnTo>
                    <a:lnTo>
                      <a:pt x="39399" y="15944"/>
                    </a:lnTo>
                    <a:lnTo>
                      <a:pt x="39441" y="15965"/>
                    </a:lnTo>
                    <a:lnTo>
                      <a:pt x="39525" y="15944"/>
                    </a:lnTo>
                    <a:lnTo>
                      <a:pt x="39734" y="15798"/>
                    </a:lnTo>
                    <a:lnTo>
                      <a:pt x="39818" y="15672"/>
                    </a:lnTo>
                    <a:lnTo>
                      <a:pt x="39818" y="15756"/>
                    </a:lnTo>
                    <a:lnTo>
                      <a:pt x="39755" y="15798"/>
                    </a:lnTo>
                    <a:lnTo>
                      <a:pt x="39734" y="15861"/>
                    </a:lnTo>
                    <a:lnTo>
                      <a:pt x="39629" y="15902"/>
                    </a:lnTo>
                    <a:lnTo>
                      <a:pt x="39462" y="16070"/>
                    </a:lnTo>
                    <a:lnTo>
                      <a:pt x="39462" y="16112"/>
                    </a:lnTo>
                    <a:lnTo>
                      <a:pt x="39546" y="16153"/>
                    </a:lnTo>
                    <a:lnTo>
                      <a:pt x="39650" y="16112"/>
                    </a:lnTo>
                    <a:lnTo>
                      <a:pt x="39818" y="16007"/>
                    </a:lnTo>
                    <a:lnTo>
                      <a:pt x="39880" y="16007"/>
                    </a:lnTo>
                    <a:lnTo>
                      <a:pt x="40027" y="15965"/>
                    </a:lnTo>
                    <a:lnTo>
                      <a:pt x="40069" y="15881"/>
                    </a:lnTo>
                    <a:lnTo>
                      <a:pt x="40132" y="15861"/>
                    </a:lnTo>
                    <a:lnTo>
                      <a:pt x="40236" y="15777"/>
                    </a:lnTo>
                    <a:lnTo>
                      <a:pt x="40278" y="15777"/>
                    </a:lnTo>
                    <a:lnTo>
                      <a:pt x="40278" y="15840"/>
                    </a:lnTo>
                    <a:lnTo>
                      <a:pt x="40236" y="15861"/>
                    </a:lnTo>
                    <a:lnTo>
                      <a:pt x="40152" y="15965"/>
                    </a:lnTo>
                    <a:lnTo>
                      <a:pt x="40090" y="16070"/>
                    </a:lnTo>
                    <a:lnTo>
                      <a:pt x="40027" y="16112"/>
                    </a:lnTo>
                    <a:lnTo>
                      <a:pt x="39943" y="16195"/>
                    </a:lnTo>
                    <a:lnTo>
                      <a:pt x="39839" y="16216"/>
                    </a:lnTo>
                    <a:lnTo>
                      <a:pt x="39776" y="16258"/>
                    </a:lnTo>
                    <a:lnTo>
                      <a:pt x="39713" y="16384"/>
                    </a:lnTo>
                    <a:lnTo>
                      <a:pt x="39713" y="16426"/>
                    </a:lnTo>
                    <a:lnTo>
                      <a:pt x="39734" y="16467"/>
                    </a:lnTo>
                    <a:lnTo>
                      <a:pt x="39776" y="16426"/>
                    </a:lnTo>
                    <a:lnTo>
                      <a:pt x="39860" y="16426"/>
                    </a:lnTo>
                    <a:lnTo>
                      <a:pt x="39943" y="16467"/>
                    </a:lnTo>
                    <a:lnTo>
                      <a:pt x="39860" y="16488"/>
                    </a:lnTo>
                    <a:lnTo>
                      <a:pt x="39776" y="16509"/>
                    </a:lnTo>
                    <a:lnTo>
                      <a:pt x="39734" y="16551"/>
                    </a:lnTo>
                    <a:lnTo>
                      <a:pt x="39734" y="16593"/>
                    </a:lnTo>
                    <a:lnTo>
                      <a:pt x="39776" y="16614"/>
                    </a:lnTo>
                    <a:lnTo>
                      <a:pt x="39860" y="16593"/>
                    </a:lnTo>
                    <a:lnTo>
                      <a:pt x="39922" y="16572"/>
                    </a:lnTo>
                    <a:lnTo>
                      <a:pt x="39839" y="16677"/>
                    </a:lnTo>
                    <a:lnTo>
                      <a:pt x="39755" y="16698"/>
                    </a:lnTo>
                    <a:lnTo>
                      <a:pt x="39734" y="16739"/>
                    </a:lnTo>
                    <a:lnTo>
                      <a:pt x="39755" y="16781"/>
                    </a:lnTo>
                    <a:lnTo>
                      <a:pt x="39839" y="16802"/>
                    </a:lnTo>
                    <a:lnTo>
                      <a:pt x="39922" y="16781"/>
                    </a:lnTo>
                    <a:lnTo>
                      <a:pt x="39985" y="16781"/>
                    </a:lnTo>
                    <a:lnTo>
                      <a:pt x="40027" y="16802"/>
                    </a:lnTo>
                    <a:lnTo>
                      <a:pt x="39964" y="16823"/>
                    </a:lnTo>
                    <a:lnTo>
                      <a:pt x="39964" y="16865"/>
                    </a:lnTo>
                    <a:lnTo>
                      <a:pt x="39860" y="16907"/>
                    </a:lnTo>
                    <a:lnTo>
                      <a:pt x="39839" y="16970"/>
                    </a:lnTo>
                    <a:lnTo>
                      <a:pt x="39860" y="17032"/>
                    </a:lnTo>
                    <a:lnTo>
                      <a:pt x="39922" y="17116"/>
                    </a:lnTo>
                    <a:lnTo>
                      <a:pt x="39922" y="17200"/>
                    </a:lnTo>
                    <a:lnTo>
                      <a:pt x="39943" y="17221"/>
                    </a:lnTo>
                    <a:lnTo>
                      <a:pt x="39985" y="17137"/>
                    </a:lnTo>
                    <a:lnTo>
                      <a:pt x="40048" y="17032"/>
                    </a:lnTo>
                    <a:lnTo>
                      <a:pt x="40090" y="16990"/>
                    </a:lnTo>
                    <a:lnTo>
                      <a:pt x="40132" y="16990"/>
                    </a:lnTo>
                    <a:lnTo>
                      <a:pt x="40090" y="17032"/>
                    </a:lnTo>
                    <a:lnTo>
                      <a:pt x="40090" y="17095"/>
                    </a:lnTo>
                    <a:lnTo>
                      <a:pt x="40048" y="17116"/>
                    </a:lnTo>
                    <a:lnTo>
                      <a:pt x="40048" y="17137"/>
                    </a:lnTo>
                    <a:lnTo>
                      <a:pt x="40090" y="17200"/>
                    </a:lnTo>
                    <a:lnTo>
                      <a:pt x="40069" y="17242"/>
                    </a:lnTo>
                    <a:lnTo>
                      <a:pt x="40132" y="17304"/>
                    </a:lnTo>
                    <a:lnTo>
                      <a:pt x="40152" y="17304"/>
                    </a:lnTo>
                    <a:lnTo>
                      <a:pt x="40173" y="17242"/>
                    </a:lnTo>
                    <a:lnTo>
                      <a:pt x="40257" y="17221"/>
                    </a:lnTo>
                    <a:lnTo>
                      <a:pt x="40278" y="17221"/>
                    </a:lnTo>
                    <a:lnTo>
                      <a:pt x="40278" y="17283"/>
                    </a:lnTo>
                    <a:lnTo>
                      <a:pt x="40236" y="17325"/>
                    </a:lnTo>
                    <a:lnTo>
                      <a:pt x="40236" y="17346"/>
                    </a:lnTo>
                    <a:lnTo>
                      <a:pt x="40278" y="17388"/>
                    </a:lnTo>
                    <a:lnTo>
                      <a:pt x="40278" y="17430"/>
                    </a:lnTo>
                    <a:lnTo>
                      <a:pt x="40299" y="17451"/>
                    </a:lnTo>
                    <a:lnTo>
                      <a:pt x="40299" y="17514"/>
                    </a:lnTo>
                    <a:lnTo>
                      <a:pt x="40362" y="17534"/>
                    </a:lnTo>
                    <a:lnTo>
                      <a:pt x="40383" y="17493"/>
                    </a:lnTo>
                    <a:lnTo>
                      <a:pt x="40487" y="17451"/>
                    </a:lnTo>
                    <a:lnTo>
                      <a:pt x="40508" y="17388"/>
                    </a:lnTo>
                    <a:lnTo>
                      <a:pt x="40508" y="17325"/>
                    </a:lnTo>
                    <a:lnTo>
                      <a:pt x="40445" y="17242"/>
                    </a:lnTo>
                    <a:lnTo>
                      <a:pt x="40466" y="17242"/>
                    </a:lnTo>
                    <a:lnTo>
                      <a:pt x="40508" y="17283"/>
                    </a:lnTo>
                    <a:lnTo>
                      <a:pt x="40550" y="17283"/>
                    </a:lnTo>
                    <a:lnTo>
                      <a:pt x="40550" y="17221"/>
                    </a:lnTo>
                    <a:lnTo>
                      <a:pt x="40508" y="17137"/>
                    </a:lnTo>
                    <a:lnTo>
                      <a:pt x="40508" y="17095"/>
                    </a:lnTo>
                    <a:lnTo>
                      <a:pt x="40571" y="17074"/>
                    </a:lnTo>
                    <a:lnTo>
                      <a:pt x="40571" y="16990"/>
                    </a:lnTo>
                    <a:lnTo>
                      <a:pt x="40571" y="16928"/>
                    </a:lnTo>
                    <a:lnTo>
                      <a:pt x="40508" y="16928"/>
                    </a:lnTo>
                    <a:lnTo>
                      <a:pt x="40466" y="16886"/>
                    </a:lnTo>
                    <a:lnTo>
                      <a:pt x="40466" y="16865"/>
                    </a:lnTo>
                    <a:lnTo>
                      <a:pt x="40487" y="16886"/>
                    </a:lnTo>
                    <a:lnTo>
                      <a:pt x="40571" y="16907"/>
                    </a:lnTo>
                    <a:lnTo>
                      <a:pt x="40613" y="16865"/>
                    </a:lnTo>
                    <a:lnTo>
                      <a:pt x="40592" y="16802"/>
                    </a:lnTo>
                    <a:lnTo>
                      <a:pt x="40550" y="16802"/>
                    </a:lnTo>
                    <a:lnTo>
                      <a:pt x="40508" y="16781"/>
                    </a:lnTo>
                    <a:lnTo>
                      <a:pt x="40592" y="16781"/>
                    </a:lnTo>
                    <a:lnTo>
                      <a:pt x="40655" y="16718"/>
                    </a:lnTo>
                    <a:lnTo>
                      <a:pt x="40655" y="16572"/>
                    </a:lnTo>
                    <a:lnTo>
                      <a:pt x="40676" y="16509"/>
                    </a:lnTo>
                    <a:lnTo>
                      <a:pt x="40696" y="16572"/>
                    </a:lnTo>
                    <a:lnTo>
                      <a:pt x="40696" y="16656"/>
                    </a:lnTo>
                    <a:lnTo>
                      <a:pt x="40717" y="16718"/>
                    </a:lnTo>
                    <a:lnTo>
                      <a:pt x="40696" y="16802"/>
                    </a:lnTo>
                    <a:lnTo>
                      <a:pt x="40759" y="16823"/>
                    </a:lnTo>
                    <a:lnTo>
                      <a:pt x="40822" y="16802"/>
                    </a:lnTo>
                    <a:lnTo>
                      <a:pt x="40864" y="16760"/>
                    </a:lnTo>
                    <a:lnTo>
                      <a:pt x="40906" y="16718"/>
                    </a:lnTo>
                    <a:lnTo>
                      <a:pt x="40906" y="16823"/>
                    </a:lnTo>
                    <a:lnTo>
                      <a:pt x="40927" y="16865"/>
                    </a:lnTo>
                    <a:lnTo>
                      <a:pt x="40989" y="16865"/>
                    </a:lnTo>
                    <a:lnTo>
                      <a:pt x="41010" y="16823"/>
                    </a:lnTo>
                    <a:lnTo>
                      <a:pt x="41010" y="16698"/>
                    </a:lnTo>
                    <a:lnTo>
                      <a:pt x="41010" y="16593"/>
                    </a:lnTo>
                    <a:lnTo>
                      <a:pt x="40969" y="16572"/>
                    </a:lnTo>
                    <a:lnTo>
                      <a:pt x="40927" y="16551"/>
                    </a:lnTo>
                    <a:lnTo>
                      <a:pt x="41010" y="16572"/>
                    </a:lnTo>
                    <a:lnTo>
                      <a:pt x="41094" y="16614"/>
                    </a:lnTo>
                    <a:lnTo>
                      <a:pt x="41115" y="16698"/>
                    </a:lnTo>
                    <a:lnTo>
                      <a:pt x="41178" y="16698"/>
                    </a:lnTo>
                    <a:lnTo>
                      <a:pt x="41199" y="16656"/>
                    </a:lnTo>
                    <a:lnTo>
                      <a:pt x="41199" y="16509"/>
                    </a:lnTo>
                    <a:lnTo>
                      <a:pt x="41136" y="16446"/>
                    </a:lnTo>
                    <a:lnTo>
                      <a:pt x="41031" y="16363"/>
                    </a:lnTo>
                    <a:lnTo>
                      <a:pt x="41010" y="16300"/>
                    </a:lnTo>
                    <a:lnTo>
                      <a:pt x="41031" y="16300"/>
                    </a:lnTo>
                    <a:lnTo>
                      <a:pt x="41094" y="16363"/>
                    </a:lnTo>
                    <a:lnTo>
                      <a:pt x="41199" y="16446"/>
                    </a:lnTo>
                    <a:lnTo>
                      <a:pt x="41220" y="16509"/>
                    </a:lnTo>
                    <a:lnTo>
                      <a:pt x="41387" y="16509"/>
                    </a:lnTo>
                    <a:lnTo>
                      <a:pt x="41408" y="16446"/>
                    </a:lnTo>
                    <a:lnTo>
                      <a:pt x="41387" y="16384"/>
                    </a:lnTo>
                    <a:lnTo>
                      <a:pt x="41324" y="16363"/>
                    </a:lnTo>
                    <a:lnTo>
                      <a:pt x="41282" y="16300"/>
                    </a:lnTo>
                    <a:lnTo>
                      <a:pt x="41178" y="16300"/>
                    </a:lnTo>
                    <a:lnTo>
                      <a:pt x="41115" y="16258"/>
                    </a:lnTo>
                    <a:lnTo>
                      <a:pt x="41136" y="16153"/>
                    </a:lnTo>
                    <a:lnTo>
                      <a:pt x="41178" y="16195"/>
                    </a:lnTo>
                    <a:lnTo>
                      <a:pt x="41241" y="16258"/>
                    </a:lnTo>
                    <a:lnTo>
                      <a:pt x="41324" y="16258"/>
                    </a:lnTo>
                    <a:lnTo>
                      <a:pt x="41345" y="16195"/>
                    </a:lnTo>
                    <a:lnTo>
                      <a:pt x="41324" y="16133"/>
                    </a:lnTo>
                    <a:lnTo>
                      <a:pt x="41282" y="16091"/>
                    </a:lnTo>
                    <a:lnTo>
                      <a:pt x="41282" y="16049"/>
                    </a:lnTo>
                    <a:lnTo>
                      <a:pt x="41324" y="16028"/>
                    </a:lnTo>
                    <a:lnTo>
                      <a:pt x="41345" y="16049"/>
                    </a:lnTo>
                    <a:lnTo>
                      <a:pt x="41429" y="16091"/>
                    </a:lnTo>
                    <a:lnTo>
                      <a:pt x="41429" y="16153"/>
                    </a:lnTo>
                    <a:lnTo>
                      <a:pt x="41408" y="16237"/>
                    </a:lnTo>
                    <a:lnTo>
                      <a:pt x="41513" y="16258"/>
                    </a:lnTo>
                    <a:lnTo>
                      <a:pt x="41617" y="16279"/>
                    </a:lnTo>
                    <a:lnTo>
                      <a:pt x="41701" y="16258"/>
                    </a:lnTo>
                    <a:lnTo>
                      <a:pt x="41764" y="16258"/>
                    </a:lnTo>
                    <a:lnTo>
                      <a:pt x="41826" y="16174"/>
                    </a:lnTo>
                    <a:lnTo>
                      <a:pt x="41826" y="16133"/>
                    </a:lnTo>
                    <a:lnTo>
                      <a:pt x="41638" y="16133"/>
                    </a:lnTo>
                    <a:lnTo>
                      <a:pt x="41617" y="16091"/>
                    </a:lnTo>
                    <a:lnTo>
                      <a:pt x="41659" y="16049"/>
                    </a:lnTo>
                    <a:lnTo>
                      <a:pt x="41743" y="16070"/>
                    </a:lnTo>
                    <a:lnTo>
                      <a:pt x="41805" y="16049"/>
                    </a:lnTo>
                    <a:lnTo>
                      <a:pt x="41764" y="15986"/>
                    </a:lnTo>
                    <a:lnTo>
                      <a:pt x="41722" y="15965"/>
                    </a:lnTo>
                    <a:lnTo>
                      <a:pt x="41743" y="15944"/>
                    </a:lnTo>
                    <a:lnTo>
                      <a:pt x="41722" y="15881"/>
                    </a:lnTo>
                    <a:lnTo>
                      <a:pt x="41659" y="15861"/>
                    </a:lnTo>
                    <a:lnTo>
                      <a:pt x="41596" y="15881"/>
                    </a:lnTo>
                    <a:lnTo>
                      <a:pt x="41638" y="15819"/>
                    </a:lnTo>
                    <a:lnTo>
                      <a:pt x="41701" y="15756"/>
                    </a:lnTo>
                    <a:lnTo>
                      <a:pt x="41722" y="15777"/>
                    </a:lnTo>
                    <a:lnTo>
                      <a:pt x="41764" y="15819"/>
                    </a:lnTo>
                    <a:lnTo>
                      <a:pt x="41826" y="15881"/>
                    </a:lnTo>
                    <a:lnTo>
                      <a:pt x="41826" y="15965"/>
                    </a:lnTo>
                    <a:lnTo>
                      <a:pt x="41952" y="15965"/>
                    </a:lnTo>
                    <a:lnTo>
                      <a:pt x="42015" y="15944"/>
                    </a:lnTo>
                    <a:lnTo>
                      <a:pt x="42036" y="15923"/>
                    </a:lnTo>
                    <a:lnTo>
                      <a:pt x="42015" y="15840"/>
                    </a:lnTo>
                    <a:lnTo>
                      <a:pt x="41931" y="15777"/>
                    </a:lnTo>
                    <a:lnTo>
                      <a:pt x="41931" y="15714"/>
                    </a:lnTo>
                    <a:lnTo>
                      <a:pt x="41910" y="15651"/>
                    </a:lnTo>
                    <a:lnTo>
                      <a:pt x="41805" y="15651"/>
                    </a:lnTo>
                    <a:lnTo>
                      <a:pt x="41847" y="15547"/>
                    </a:lnTo>
                    <a:lnTo>
                      <a:pt x="41805" y="15463"/>
                    </a:lnTo>
                    <a:lnTo>
                      <a:pt x="41701" y="15463"/>
                    </a:lnTo>
                    <a:lnTo>
                      <a:pt x="41743" y="15400"/>
                    </a:lnTo>
                    <a:lnTo>
                      <a:pt x="41722" y="15358"/>
                    </a:lnTo>
                    <a:lnTo>
                      <a:pt x="41596" y="15442"/>
                    </a:lnTo>
                    <a:lnTo>
                      <a:pt x="41533" y="15526"/>
                    </a:lnTo>
                    <a:lnTo>
                      <a:pt x="41554" y="15651"/>
                    </a:lnTo>
                    <a:lnTo>
                      <a:pt x="41533" y="15651"/>
                    </a:lnTo>
                    <a:lnTo>
                      <a:pt x="41492" y="15609"/>
                    </a:lnTo>
                    <a:lnTo>
                      <a:pt x="41492" y="15442"/>
                    </a:lnTo>
                    <a:lnTo>
                      <a:pt x="41450" y="15421"/>
                    </a:lnTo>
                    <a:lnTo>
                      <a:pt x="41408" y="15442"/>
                    </a:lnTo>
                    <a:lnTo>
                      <a:pt x="41408" y="15526"/>
                    </a:lnTo>
                    <a:lnTo>
                      <a:pt x="41324" y="15651"/>
                    </a:lnTo>
                    <a:lnTo>
                      <a:pt x="41282" y="15714"/>
                    </a:lnTo>
                    <a:lnTo>
                      <a:pt x="41282" y="15714"/>
                    </a:lnTo>
                    <a:lnTo>
                      <a:pt x="41303" y="15630"/>
                    </a:lnTo>
                    <a:lnTo>
                      <a:pt x="41303" y="15505"/>
                    </a:lnTo>
                    <a:lnTo>
                      <a:pt x="41387" y="15358"/>
                    </a:lnTo>
                    <a:lnTo>
                      <a:pt x="41387" y="15296"/>
                    </a:lnTo>
                    <a:lnTo>
                      <a:pt x="41282" y="15317"/>
                    </a:lnTo>
                    <a:lnTo>
                      <a:pt x="41178" y="15442"/>
                    </a:lnTo>
                    <a:lnTo>
                      <a:pt x="41178" y="15505"/>
                    </a:lnTo>
                    <a:lnTo>
                      <a:pt x="41094" y="15568"/>
                    </a:lnTo>
                    <a:lnTo>
                      <a:pt x="41010" y="15568"/>
                    </a:lnTo>
                    <a:lnTo>
                      <a:pt x="41010" y="15505"/>
                    </a:lnTo>
                    <a:lnTo>
                      <a:pt x="41073" y="15400"/>
                    </a:lnTo>
                    <a:lnTo>
                      <a:pt x="41199" y="15337"/>
                    </a:lnTo>
                    <a:lnTo>
                      <a:pt x="41241" y="15233"/>
                    </a:lnTo>
                    <a:lnTo>
                      <a:pt x="41303" y="15149"/>
                    </a:lnTo>
                    <a:lnTo>
                      <a:pt x="41345" y="15149"/>
                    </a:lnTo>
                    <a:lnTo>
                      <a:pt x="41429" y="15086"/>
                    </a:lnTo>
                    <a:lnTo>
                      <a:pt x="41450" y="15024"/>
                    </a:lnTo>
                    <a:lnTo>
                      <a:pt x="41387" y="15003"/>
                    </a:lnTo>
                    <a:lnTo>
                      <a:pt x="41282" y="15086"/>
                    </a:lnTo>
                    <a:lnTo>
                      <a:pt x="41199" y="15149"/>
                    </a:lnTo>
                    <a:lnTo>
                      <a:pt x="41115" y="15191"/>
                    </a:lnTo>
                    <a:lnTo>
                      <a:pt x="41010" y="15296"/>
                    </a:lnTo>
                    <a:lnTo>
                      <a:pt x="41073" y="15191"/>
                    </a:lnTo>
                    <a:lnTo>
                      <a:pt x="41136" y="15086"/>
                    </a:lnTo>
                    <a:lnTo>
                      <a:pt x="41115" y="15086"/>
                    </a:lnTo>
                    <a:lnTo>
                      <a:pt x="41010" y="15107"/>
                    </a:lnTo>
                    <a:lnTo>
                      <a:pt x="40969" y="15149"/>
                    </a:lnTo>
                    <a:lnTo>
                      <a:pt x="40801" y="15128"/>
                    </a:lnTo>
                    <a:lnTo>
                      <a:pt x="40696" y="15128"/>
                    </a:lnTo>
                    <a:lnTo>
                      <a:pt x="40655" y="15086"/>
                    </a:lnTo>
                    <a:lnTo>
                      <a:pt x="40759" y="15086"/>
                    </a:lnTo>
                    <a:lnTo>
                      <a:pt x="40969" y="15024"/>
                    </a:lnTo>
                    <a:lnTo>
                      <a:pt x="40864" y="14982"/>
                    </a:lnTo>
                    <a:lnTo>
                      <a:pt x="40780" y="14919"/>
                    </a:lnTo>
                    <a:lnTo>
                      <a:pt x="40864" y="14919"/>
                    </a:lnTo>
                    <a:lnTo>
                      <a:pt x="40927" y="14898"/>
                    </a:lnTo>
                    <a:lnTo>
                      <a:pt x="40885" y="14793"/>
                    </a:lnTo>
                    <a:lnTo>
                      <a:pt x="40801" y="14773"/>
                    </a:lnTo>
                    <a:lnTo>
                      <a:pt x="40801" y="14731"/>
                    </a:lnTo>
                    <a:lnTo>
                      <a:pt x="40885" y="14689"/>
                    </a:lnTo>
                    <a:lnTo>
                      <a:pt x="40885" y="14605"/>
                    </a:lnTo>
                    <a:lnTo>
                      <a:pt x="40864" y="14480"/>
                    </a:lnTo>
                    <a:lnTo>
                      <a:pt x="40822" y="14417"/>
                    </a:lnTo>
                    <a:lnTo>
                      <a:pt x="40696" y="14480"/>
                    </a:lnTo>
                    <a:lnTo>
                      <a:pt x="40655" y="14521"/>
                    </a:lnTo>
                    <a:lnTo>
                      <a:pt x="40592" y="14501"/>
                    </a:lnTo>
                    <a:lnTo>
                      <a:pt x="40571" y="14521"/>
                    </a:lnTo>
                    <a:lnTo>
                      <a:pt x="40550" y="14501"/>
                    </a:lnTo>
                    <a:lnTo>
                      <a:pt x="40592" y="14417"/>
                    </a:lnTo>
                    <a:lnTo>
                      <a:pt x="40613" y="14312"/>
                    </a:lnTo>
                    <a:lnTo>
                      <a:pt x="40759" y="14291"/>
                    </a:lnTo>
                    <a:lnTo>
                      <a:pt x="40801" y="14249"/>
                    </a:lnTo>
                    <a:lnTo>
                      <a:pt x="40801" y="14103"/>
                    </a:lnTo>
                    <a:lnTo>
                      <a:pt x="40780" y="14061"/>
                    </a:lnTo>
                    <a:lnTo>
                      <a:pt x="40696" y="14145"/>
                    </a:lnTo>
                    <a:lnTo>
                      <a:pt x="40571" y="14249"/>
                    </a:lnTo>
                    <a:lnTo>
                      <a:pt x="40508" y="14312"/>
                    </a:lnTo>
                    <a:lnTo>
                      <a:pt x="40445" y="14375"/>
                    </a:lnTo>
                    <a:lnTo>
                      <a:pt x="40445" y="14480"/>
                    </a:lnTo>
                    <a:lnTo>
                      <a:pt x="40445" y="14563"/>
                    </a:lnTo>
                    <a:lnTo>
                      <a:pt x="40278" y="14291"/>
                    </a:lnTo>
                    <a:lnTo>
                      <a:pt x="40278" y="14187"/>
                    </a:lnTo>
                    <a:lnTo>
                      <a:pt x="40278" y="14082"/>
                    </a:lnTo>
                    <a:lnTo>
                      <a:pt x="40341" y="13998"/>
                    </a:lnTo>
                    <a:lnTo>
                      <a:pt x="40424" y="13873"/>
                    </a:lnTo>
                    <a:lnTo>
                      <a:pt x="40466" y="13789"/>
                    </a:lnTo>
                    <a:lnTo>
                      <a:pt x="40424" y="13768"/>
                    </a:lnTo>
                    <a:lnTo>
                      <a:pt x="40362" y="13831"/>
                    </a:lnTo>
                    <a:lnTo>
                      <a:pt x="40299" y="13894"/>
                    </a:lnTo>
                    <a:lnTo>
                      <a:pt x="40299" y="13936"/>
                    </a:lnTo>
                    <a:lnTo>
                      <a:pt x="40194" y="13977"/>
                    </a:lnTo>
                    <a:lnTo>
                      <a:pt x="40152" y="14061"/>
                    </a:lnTo>
                    <a:lnTo>
                      <a:pt x="40152" y="14103"/>
                    </a:lnTo>
                    <a:lnTo>
                      <a:pt x="40069" y="14249"/>
                    </a:lnTo>
                    <a:lnTo>
                      <a:pt x="40027" y="14270"/>
                    </a:lnTo>
                    <a:lnTo>
                      <a:pt x="40027" y="14187"/>
                    </a:lnTo>
                    <a:lnTo>
                      <a:pt x="40069" y="14082"/>
                    </a:lnTo>
                    <a:lnTo>
                      <a:pt x="40173" y="13894"/>
                    </a:lnTo>
                    <a:lnTo>
                      <a:pt x="40215" y="13852"/>
                    </a:lnTo>
                    <a:lnTo>
                      <a:pt x="40194" y="13768"/>
                    </a:lnTo>
                    <a:lnTo>
                      <a:pt x="40111" y="13768"/>
                    </a:lnTo>
                    <a:lnTo>
                      <a:pt x="40048" y="13852"/>
                    </a:lnTo>
                    <a:lnTo>
                      <a:pt x="40048" y="13936"/>
                    </a:lnTo>
                    <a:lnTo>
                      <a:pt x="40006" y="13957"/>
                    </a:lnTo>
                    <a:lnTo>
                      <a:pt x="40006" y="13873"/>
                    </a:lnTo>
                    <a:lnTo>
                      <a:pt x="40069" y="13747"/>
                    </a:lnTo>
                    <a:lnTo>
                      <a:pt x="40090" y="13685"/>
                    </a:lnTo>
                    <a:lnTo>
                      <a:pt x="40048" y="13622"/>
                    </a:lnTo>
                    <a:lnTo>
                      <a:pt x="39943" y="13580"/>
                    </a:lnTo>
                    <a:lnTo>
                      <a:pt x="39964" y="13559"/>
                    </a:lnTo>
                    <a:lnTo>
                      <a:pt x="39901" y="13517"/>
                    </a:lnTo>
                    <a:lnTo>
                      <a:pt x="39776" y="13517"/>
                    </a:lnTo>
                    <a:lnTo>
                      <a:pt x="39692" y="13538"/>
                    </a:lnTo>
                    <a:lnTo>
                      <a:pt x="39734" y="13454"/>
                    </a:lnTo>
                    <a:lnTo>
                      <a:pt x="39818" y="13433"/>
                    </a:lnTo>
                    <a:lnTo>
                      <a:pt x="39713" y="13413"/>
                    </a:lnTo>
                    <a:lnTo>
                      <a:pt x="39567" y="13413"/>
                    </a:lnTo>
                    <a:lnTo>
                      <a:pt x="39504" y="13517"/>
                    </a:lnTo>
                    <a:lnTo>
                      <a:pt x="39504" y="13433"/>
                    </a:lnTo>
                    <a:lnTo>
                      <a:pt x="39671" y="13350"/>
                    </a:lnTo>
                    <a:lnTo>
                      <a:pt x="39818" y="13329"/>
                    </a:lnTo>
                    <a:lnTo>
                      <a:pt x="39860" y="13371"/>
                    </a:lnTo>
                    <a:lnTo>
                      <a:pt x="39964" y="13392"/>
                    </a:lnTo>
                    <a:lnTo>
                      <a:pt x="39985" y="13350"/>
                    </a:lnTo>
                    <a:lnTo>
                      <a:pt x="40027" y="13266"/>
                    </a:lnTo>
                    <a:lnTo>
                      <a:pt x="39943" y="13266"/>
                    </a:lnTo>
                    <a:lnTo>
                      <a:pt x="39839" y="13245"/>
                    </a:lnTo>
                    <a:lnTo>
                      <a:pt x="39734" y="13182"/>
                    </a:lnTo>
                    <a:lnTo>
                      <a:pt x="39650" y="13182"/>
                    </a:lnTo>
                    <a:lnTo>
                      <a:pt x="39650" y="13287"/>
                    </a:lnTo>
                    <a:lnTo>
                      <a:pt x="39608" y="13287"/>
                    </a:lnTo>
                    <a:lnTo>
                      <a:pt x="39608" y="13245"/>
                    </a:lnTo>
                    <a:lnTo>
                      <a:pt x="39629" y="13182"/>
                    </a:lnTo>
                    <a:lnTo>
                      <a:pt x="39629" y="13140"/>
                    </a:lnTo>
                    <a:lnTo>
                      <a:pt x="39525" y="13140"/>
                    </a:lnTo>
                    <a:lnTo>
                      <a:pt x="39525" y="13182"/>
                    </a:lnTo>
                    <a:lnTo>
                      <a:pt x="39462" y="13224"/>
                    </a:lnTo>
                    <a:lnTo>
                      <a:pt x="39441" y="13161"/>
                    </a:lnTo>
                    <a:lnTo>
                      <a:pt x="39441" y="13078"/>
                    </a:lnTo>
                    <a:lnTo>
                      <a:pt x="39399" y="13057"/>
                    </a:lnTo>
                    <a:lnTo>
                      <a:pt x="39357" y="13078"/>
                    </a:lnTo>
                    <a:lnTo>
                      <a:pt x="39316" y="13036"/>
                    </a:lnTo>
                    <a:lnTo>
                      <a:pt x="39232" y="12994"/>
                    </a:lnTo>
                    <a:lnTo>
                      <a:pt x="39148" y="12994"/>
                    </a:lnTo>
                    <a:lnTo>
                      <a:pt x="39232" y="12910"/>
                    </a:lnTo>
                    <a:lnTo>
                      <a:pt x="39295" y="12868"/>
                    </a:lnTo>
                    <a:lnTo>
                      <a:pt x="39441" y="12973"/>
                    </a:lnTo>
                    <a:lnTo>
                      <a:pt x="39504" y="12973"/>
                    </a:lnTo>
                    <a:lnTo>
                      <a:pt x="39462" y="12931"/>
                    </a:lnTo>
                    <a:lnTo>
                      <a:pt x="39169" y="12764"/>
                    </a:lnTo>
                    <a:lnTo>
                      <a:pt x="39044" y="12743"/>
                    </a:lnTo>
                    <a:lnTo>
                      <a:pt x="39023" y="12722"/>
                    </a:lnTo>
                    <a:lnTo>
                      <a:pt x="39106" y="12722"/>
                    </a:lnTo>
                    <a:lnTo>
                      <a:pt x="39316" y="12806"/>
                    </a:lnTo>
                    <a:lnTo>
                      <a:pt x="39441" y="12806"/>
                    </a:lnTo>
                    <a:lnTo>
                      <a:pt x="39650" y="12848"/>
                    </a:lnTo>
                    <a:lnTo>
                      <a:pt x="39692" y="12848"/>
                    </a:lnTo>
                    <a:lnTo>
                      <a:pt x="39671" y="12806"/>
                    </a:lnTo>
                    <a:lnTo>
                      <a:pt x="39671" y="12722"/>
                    </a:lnTo>
                    <a:lnTo>
                      <a:pt x="39629" y="12659"/>
                    </a:lnTo>
                    <a:lnTo>
                      <a:pt x="39546" y="12638"/>
                    </a:lnTo>
                    <a:lnTo>
                      <a:pt x="39462" y="12596"/>
                    </a:lnTo>
                    <a:lnTo>
                      <a:pt x="39483" y="12555"/>
                    </a:lnTo>
                    <a:lnTo>
                      <a:pt x="39546" y="12555"/>
                    </a:lnTo>
                    <a:lnTo>
                      <a:pt x="39567" y="12617"/>
                    </a:lnTo>
                    <a:lnTo>
                      <a:pt x="39629" y="12638"/>
                    </a:lnTo>
                    <a:lnTo>
                      <a:pt x="39671" y="12617"/>
                    </a:lnTo>
                    <a:lnTo>
                      <a:pt x="39776" y="12617"/>
                    </a:lnTo>
                    <a:lnTo>
                      <a:pt x="39797" y="12596"/>
                    </a:lnTo>
                    <a:lnTo>
                      <a:pt x="39797" y="12534"/>
                    </a:lnTo>
                    <a:lnTo>
                      <a:pt x="39734" y="12513"/>
                    </a:lnTo>
                    <a:lnTo>
                      <a:pt x="39734" y="12450"/>
                    </a:lnTo>
                    <a:lnTo>
                      <a:pt x="39671" y="12387"/>
                    </a:lnTo>
                    <a:lnTo>
                      <a:pt x="39588" y="12408"/>
                    </a:lnTo>
                    <a:lnTo>
                      <a:pt x="39525" y="12450"/>
                    </a:lnTo>
                    <a:lnTo>
                      <a:pt x="39378" y="12450"/>
                    </a:lnTo>
                    <a:lnTo>
                      <a:pt x="39357" y="12513"/>
                    </a:lnTo>
                    <a:lnTo>
                      <a:pt x="39316" y="12513"/>
                    </a:lnTo>
                    <a:lnTo>
                      <a:pt x="39274" y="12429"/>
                    </a:lnTo>
                    <a:lnTo>
                      <a:pt x="39378" y="12387"/>
                    </a:lnTo>
                    <a:lnTo>
                      <a:pt x="39525" y="12387"/>
                    </a:lnTo>
                    <a:lnTo>
                      <a:pt x="39567" y="12345"/>
                    </a:lnTo>
                    <a:lnTo>
                      <a:pt x="39692" y="12345"/>
                    </a:lnTo>
                    <a:lnTo>
                      <a:pt x="39734" y="12304"/>
                    </a:lnTo>
                    <a:lnTo>
                      <a:pt x="39650" y="12283"/>
                    </a:lnTo>
                    <a:lnTo>
                      <a:pt x="39546" y="12241"/>
                    </a:lnTo>
                    <a:lnTo>
                      <a:pt x="39525" y="12199"/>
                    </a:lnTo>
                    <a:lnTo>
                      <a:pt x="39588" y="12241"/>
                    </a:lnTo>
                    <a:lnTo>
                      <a:pt x="39776" y="12241"/>
                    </a:lnTo>
                    <a:lnTo>
                      <a:pt x="39839" y="12283"/>
                    </a:lnTo>
                    <a:lnTo>
                      <a:pt x="39964" y="12429"/>
                    </a:lnTo>
                    <a:lnTo>
                      <a:pt x="40048" y="12450"/>
                    </a:lnTo>
                    <a:lnTo>
                      <a:pt x="40090" y="12429"/>
                    </a:lnTo>
                    <a:lnTo>
                      <a:pt x="40111" y="12492"/>
                    </a:lnTo>
                    <a:lnTo>
                      <a:pt x="40173" y="12513"/>
                    </a:lnTo>
                    <a:lnTo>
                      <a:pt x="40215" y="12450"/>
                    </a:lnTo>
                    <a:lnTo>
                      <a:pt x="40278" y="12450"/>
                    </a:lnTo>
                    <a:lnTo>
                      <a:pt x="40320" y="12555"/>
                    </a:lnTo>
                    <a:lnTo>
                      <a:pt x="40404" y="12555"/>
                    </a:lnTo>
                    <a:lnTo>
                      <a:pt x="40466" y="12534"/>
                    </a:lnTo>
                    <a:lnTo>
                      <a:pt x="40466" y="12408"/>
                    </a:lnTo>
                    <a:lnTo>
                      <a:pt x="40404" y="12324"/>
                    </a:lnTo>
                    <a:lnTo>
                      <a:pt x="40383" y="12241"/>
                    </a:lnTo>
                    <a:lnTo>
                      <a:pt x="40278" y="12199"/>
                    </a:lnTo>
                    <a:lnTo>
                      <a:pt x="40194" y="12136"/>
                    </a:lnTo>
                    <a:lnTo>
                      <a:pt x="40152" y="12115"/>
                    </a:lnTo>
                    <a:lnTo>
                      <a:pt x="40090" y="12136"/>
                    </a:lnTo>
                    <a:lnTo>
                      <a:pt x="40048" y="12178"/>
                    </a:lnTo>
                    <a:lnTo>
                      <a:pt x="39964" y="12115"/>
                    </a:lnTo>
                    <a:lnTo>
                      <a:pt x="39797" y="11990"/>
                    </a:lnTo>
                    <a:lnTo>
                      <a:pt x="39692" y="11969"/>
                    </a:lnTo>
                    <a:lnTo>
                      <a:pt x="39483" y="11990"/>
                    </a:lnTo>
                    <a:lnTo>
                      <a:pt x="39420" y="11969"/>
                    </a:lnTo>
                    <a:lnTo>
                      <a:pt x="39588" y="11927"/>
                    </a:lnTo>
                    <a:lnTo>
                      <a:pt x="39671" y="11864"/>
                    </a:lnTo>
                    <a:lnTo>
                      <a:pt x="39755" y="11864"/>
                    </a:lnTo>
                    <a:lnTo>
                      <a:pt x="39776" y="11885"/>
                    </a:lnTo>
                    <a:lnTo>
                      <a:pt x="39860" y="11885"/>
                    </a:lnTo>
                    <a:lnTo>
                      <a:pt x="39943" y="11822"/>
                    </a:lnTo>
                    <a:lnTo>
                      <a:pt x="40006" y="11780"/>
                    </a:lnTo>
                    <a:lnTo>
                      <a:pt x="40173" y="11780"/>
                    </a:lnTo>
                    <a:lnTo>
                      <a:pt x="40257" y="11822"/>
                    </a:lnTo>
                    <a:lnTo>
                      <a:pt x="40383" y="11822"/>
                    </a:lnTo>
                    <a:lnTo>
                      <a:pt x="40424" y="11760"/>
                    </a:lnTo>
                    <a:lnTo>
                      <a:pt x="40466" y="11676"/>
                    </a:lnTo>
                    <a:lnTo>
                      <a:pt x="40404" y="11592"/>
                    </a:lnTo>
                    <a:lnTo>
                      <a:pt x="40383" y="11467"/>
                    </a:lnTo>
                    <a:lnTo>
                      <a:pt x="40278" y="11236"/>
                    </a:lnTo>
                    <a:lnTo>
                      <a:pt x="40257" y="11090"/>
                    </a:lnTo>
                    <a:lnTo>
                      <a:pt x="40194" y="11132"/>
                    </a:lnTo>
                    <a:lnTo>
                      <a:pt x="40173" y="11090"/>
                    </a:lnTo>
                    <a:lnTo>
                      <a:pt x="40090" y="11132"/>
                    </a:lnTo>
                    <a:lnTo>
                      <a:pt x="40090" y="11174"/>
                    </a:lnTo>
                    <a:lnTo>
                      <a:pt x="40048" y="11278"/>
                    </a:lnTo>
                    <a:lnTo>
                      <a:pt x="40069" y="11299"/>
                    </a:lnTo>
                    <a:lnTo>
                      <a:pt x="40069" y="11383"/>
                    </a:lnTo>
                    <a:lnTo>
                      <a:pt x="40006" y="11404"/>
                    </a:lnTo>
                    <a:lnTo>
                      <a:pt x="39901" y="11467"/>
                    </a:lnTo>
                    <a:lnTo>
                      <a:pt x="39839" y="11550"/>
                    </a:lnTo>
                    <a:lnTo>
                      <a:pt x="39734" y="11508"/>
                    </a:lnTo>
                    <a:lnTo>
                      <a:pt x="39650" y="11488"/>
                    </a:lnTo>
                    <a:lnTo>
                      <a:pt x="39546" y="11508"/>
                    </a:lnTo>
                    <a:lnTo>
                      <a:pt x="39462" y="11613"/>
                    </a:lnTo>
                    <a:lnTo>
                      <a:pt x="39357" y="11718"/>
                    </a:lnTo>
                    <a:lnTo>
                      <a:pt x="39316" y="11697"/>
                    </a:lnTo>
                    <a:lnTo>
                      <a:pt x="39232" y="11676"/>
                    </a:lnTo>
                    <a:lnTo>
                      <a:pt x="39127" y="11697"/>
                    </a:lnTo>
                    <a:lnTo>
                      <a:pt x="39085" y="11697"/>
                    </a:lnTo>
                    <a:lnTo>
                      <a:pt x="39190" y="11592"/>
                    </a:lnTo>
                    <a:lnTo>
                      <a:pt x="39232" y="11571"/>
                    </a:lnTo>
                    <a:lnTo>
                      <a:pt x="39316" y="11613"/>
                    </a:lnTo>
                    <a:lnTo>
                      <a:pt x="39420" y="11571"/>
                    </a:lnTo>
                    <a:lnTo>
                      <a:pt x="39462" y="11467"/>
                    </a:lnTo>
                    <a:lnTo>
                      <a:pt x="39546" y="11404"/>
                    </a:lnTo>
                    <a:lnTo>
                      <a:pt x="39588" y="11404"/>
                    </a:lnTo>
                    <a:lnTo>
                      <a:pt x="39692" y="11362"/>
                    </a:lnTo>
                    <a:lnTo>
                      <a:pt x="39776" y="11299"/>
                    </a:lnTo>
                    <a:lnTo>
                      <a:pt x="39776" y="11174"/>
                    </a:lnTo>
                    <a:lnTo>
                      <a:pt x="39776" y="11132"/>
                    </a:lnTo>
                    <a:lnTo>
                      <a:pt x="39692" y="11132"/>
                    </a:lnTo>
                    <a:lnTo>
                      <a:pt x="39629" y="11153"/>
                    </a:lnTo>
                    <a:lnTo>
                      <a:pt x="39546" y="11132"/>
                    </a:lnTo>
                    <a:lnTo>
                      <a:pt x="39420" y="11132"/>
                    </a:lnTo>
                    <a:lnTo>
                      <a:pt x="39253" y="11278"/>
                    </a:lnTo>
                    <a:lnTo>
                      <a:pt x="39148" y="11383"/>
                    </a:lnTo>
                    <a:lnTo>
                      <a:pt x="38960" y="11404"/>
                    </a:lnTo>
                    <a:lnTo>
                      <a:pt x="39023" y="11362"/>
                    </a:lnTo>
                    <a:lnTo>
                      <a:pt x="39148" y="11341"/>
                    </a:lnTo>
                    <a:lnTo>
                      <a:pt x="39169" y="11257"/>
                    </a:lnTo>
                    <a:lnTo>
                      <a:pt x="39127" y="11236"/>
                    </a:lnTo>
                    <a:lnTo>
                      <a:pt x="39023" y="11236"/>
                    </a:lnTo>
                    <a:lnTo>
                      <a:pt x="39190" y="11153"/>
                    </a:lnTo>
                    <a:lnTo>
                      <a:pt x="39295" y="11153"/>
                    </a:lnTo>
                    <a:lnTo>
                      <a:pt x="39441" y="11048"/>
                    </a:lnTo>
                    <a:lnTo>
                      <a:pt x="39567" y="11048"/>
                    </a:lnTo>
                    <a:lnTo>
                      <a:pt x="39650" y="11027"/>
                    </a:lnTo>
                    <a:lnTo>
                      <a:pt x="39839" y="11027"/>
                    </a:lnTo>
                    <a:lnTo>
                      <a:pt x="39922" y="10944"/>
                    </a:lnTo>
                    <a:lnTo>
                      <a:pt x="39964" y="10881"/>
                    </a:lnTo>
                    <a:lnTo>
                      <a:pt x="39985" y="10839"/>
                    </a:lnTo>
                    <a:lnTo>
                      <a:pt x="40069" y="10818"/>
                    </a:lnTo>
                    <a:lnTo>
                      <a:pt x="40069" y="10923"/>
                    </a:lnTo>
                    <a:lnTo>
                      <a:pt x="40132" y="10944"/>
                    </a:lnTo>
                    <a:lnTo>
                      <a:pt x="40236" y="10839"/>
                    </a:lnTo>
                    <a:lnTo>
                      <a:pt x="40257" y="10734"/>
                    </a:lnTo>
                    <a:lnTo>
                      <a:pt x="40236" y="10672"/>
                    </a:lnTo>
                    <a:lnTo>
                      <a:pt x="40152" y="10630"/>
                    </a:lnTo>
                    <a:lnTo>
                      <a:pt x="40090" y="10525"/>
                    </a:lnTo>
                    <a:lnTo>
                      <a:pt x="39964" y="10400"/>
                    </a:lnTo>
                    <a:lnTo>
                      <a:pt x="39922" y="10295"/>
                    </a:lnTo>
                    <a:lnTo>
                      <a:pt x="39839" y="10295"/>
                    </a:lnTo>
                    <a:lnTo>
                      <a:pt x="39755" y="10337"/>
                    </a:lnTo>
                    <a:lnTo>
                      <a:pt x="39713" y="10400"/>
                    </a:lnTo>
                    <a:lnTo>
                      <a:pt x="39629" y="10420"/>
                    </a:lnTo>
                    <a:lnTo>
                      <a:pt x="39525" y="10504"/>
                    </a:lnTo>
                    <a:lnTo>
                      <a:pt x="39420" y="10504"/>
                    </a:lnTo>
                    <a:lnTo>
                      <a:pt x="39336" y="10567"/>
                    </a:lnTo>
                    <a:lnTo>
                      <a:pt x="39316" y="10546"/>
                    </a:lnTo>
                    <a:lnTo>
                      <a:pt x="39336" y="10441"/>
                    </a:lnTo>
                    <a:lnTo>
                      <a:pt x="39420" y="10400"/>
                    </a:lnTo>
                    <a:lnTo>
                      <a:pt x="39525" y="10400"/>
                    </a:lnTo>
                    <a:lnTo>
                      <a:pt x="39650" y="10253"/>
                    </a:lnTo>
                    <a:lnTo>
                      <a:pt x="39713" y="10190"/>
                    </a:lnTo>
                    <a:lnTo>
                      <a:pt x="39713" y="10127"/>
                    </a:lnTo>
                    <a:lnTo>
                      <a:pt x="39629" y="10148"/>
                    </a:lnTo>
                    <a:lnTo>
                      <a:pt x="39462" y="10211"/>
                    </a:lnTo>
                    <a:lnTo>
                      <a:pt x="39316" y="10316"/>
                    </a:lnTo>
                    <a:lnTo>
                      <a:pt x="39253" y="10316"/>
                    </a:lnTo>
                    <a:lnTo>
                      <a:pt x="39211" y="10358"/>
                    </a:lnTo>
                    <a:lnTo>
                      <a:pt x="39169" y="10441"/>
                    </a:lnTo>
                    <a:lnTo>
                      <a:pt x="39106" y="10630"/>
                    </a:lnTo>
                    <a:lnTo>
                      <a:pt x="38918" y="10839"/>
                    </a:lnTo>
                    <a:lnTo>
                      <a:pt x="38730" y="10944"/>
                    </a:lnTo>
                    <a:lnTo>
                      <a:pt x="38730" y="10923"/>
                    </a:lnTo>
                    <a:lnTo>
                      <a:pt x="38813" y="10839"/>
                    </a:lnTo>
                    <a:lnTo>
                      <a:pt x="38939" y="10713"/>
                    </a:lnTo>
                    <a:lnTo>
                      <a:pt x="39023" y="10567"/>
                    </a:lnTo>
                    <a:lnTo>
                      <a:pt x="39064" y="10525"/>
                    </a:lnTo>
                    <a:lnTo>
                      <a:pt x="39064" y="10462"/>
                    </a:lnTo>
                    <a:lnTo>
                      <a:pt x="39023" y="10462"/>
                    </a:lnTo>
                    <a:lnTo>
                      <a:pt x="39002" y="10441"/>
                    </a:lnTo>
                    <a:lnTo>
                      <a:pt x="38939" y="10462"/>
                    </a:lnTo>
                    <a:lnTo>
                      <a:pt x="38855" y="10609"/>
                    </a:lnTo>
                    <a:lnTo>
                      <a:pt x="38730" y="10734"/>
                    </a:lnTo>
                    <a:lnTo>
                      <a:pt x="38688" y="10734"/>
                    </a:lnTo>
                    <a:lnTo>
                      <a:pt x="38709" y="10651"/>
                    </a:lnTo>
                    <a:lnTo>
                      <a:pt x="38730" y="10567"/>
                    </a:lnTo>
                    <a:lnTo>
                      <a:pt x="38834" y="10462"/>
                    </a:lnTo>
                    <a:lnTo>
                      <a:pt x="38876" y="10400"/>
                    </a:lnTo>
                    <a:lnTo>
                      <a:pt x="38918" y="10316"/>
                    </a:lnTo>
                    <a:lnTo>
                      <a:pt x="39002" y="10316"/>
                    </a:lnTo>
                    <a:lnTo>
                      <a:pt x="39044" y="10337"/>
                    </a:lnTo>
                    <a:lnTo>
                      <a:pt x="39148" y="10337"/>
                    </a:lnTo>
                    <a:lnTo>
                      <a:pt x="39190" y="10295"/>
                    </a:lnTo>
                    <a:lnTo>
                      <a:pt x="39253" y="10211"/>
                    </a:lnTo>
                    <a:lnTo>
                      <a:pt x="39357" y="10148"/>
                    </a:lnTo>
                    <a:lnTo>
                      <a:pt x="39462" y="10023"/>
                    </a:lnTo>
                    <a:lnTo>
                      <a:pt x="39525" y="9918"/>
                    </a:lnTo>
                    <a:lnTo>
                      <a:pt x="39483" y="9814"/>
                    </a:lnTo>
                    <a:lnTo>
                      <a:pt x="39525" y="9730"/>
                    </a:lnTo>
                    <a:lnTo>
                      <a:pt x="39483" y="9709"/>
                    </a:lnTo>
                    <a:lnTo>
                      <a:pt x="39336" y="9793"/>
                    </a:lnTo>
                    <a:lnTo>
                      <a:pt x="39274" y="9876"/>
                    </a:lnTo>
                    <a:lnTo>
                      <a:pt x="39274" y="9981"/>
                    </a:lnTo>
                    <a:lnTo>
                      <a:pt x="39253" y="10107"/>
                    </a:lnTo>
                    <a:lnTo>
                      <a:pt x="39211" y="10127"/>
                    </a:lnTo>
                    <a:lnTo>
                      <a:pt x="39232" y="10086"/>
                    </a:lnTo>
                    <a:lnTo>
                      <a:pt x="39232" y="10023"/>
                    </a:lnTo>
                    <a:lnTo>
                      <a:pt x="39148" y="9981"/>
                    </a:lnTo>
                    <a:lnTo>
                      <a:pt x="39044" y="9981"/>
                    </a:lnTo>
                    <a:lnTo>
                      <a:pt x="38939" y="10044"/>
                    </a:lnTo>
                    <a:lnTo>
                      <a:pt x="38855" y="10023"/>
                    </a:lnTo>
                    <a:lnTo>
                      <a:pt x="38730" y="10044"/>
                    </a:lnTo>
                    <a:lnTo>
                      <a:pt x="38625" y="10107"/>
                    </a:lnTo>
                    <a:lnTo>
                      <a:pt x="38500" y="10107"/>
                    </a:lnTo>
                    <a:lnTo>
                      <a:pt x="38583" y="10044"/>
                    </a:lnTo>
                    <a:lnTo>
                      <a:pt x="38688" y="10002"/>
                    </a:lnTo>
                    <a:lnTo>
                      <a:pt x="38772" y="9897"/>
                    </a:lnTo>
                    <a:lnTo>
                      <a:pt x="38730" y="9814"/>
                    </a:lnTo>
                    <a:lnTo>
                      <a:pt x="38688" y="9814"/>
                    </a:lnTo>
                    <a:lnTo>
                      <a:pt x="38541" y="9835"/>
                    </a:lnTo>
                    <a:lnTo>
                      <a:pt x="38604" y="9772"/>
                    </a:lnTo>
                    <a:lnTo>
                      <a:pt x="38688" y="9772"/>
                    </a:lnTo>
                    <a:lnTo>
                      <a:pt x="38772" y="9709"/>
                    </a:lnTo>
                    <a:lnTo>
                      <a:pt x="38813" y="9604"/>
                    </a:lnTo>
                    <a:lnTo>
                      <a:pt x="38897" y="9583"/>
                    </a:lnTo>
                    <a:lnTo>
                      <a:pt x="38939" y="9521"/>
                    </a:lnTo>
                    <a:lnTo>
                      <a:pt x="39002" y="9521"/>
                    </a:lnTo>
                    <a:lnTo>
                      <a:pt x="39106" y="9604"/>
                    </a:lnTo>
                    <a:lnTo>
                      <a:pt x="39169" y="9667"/>
                    </a:lnTo>
                    <a:lnTo>
                      <a:pt x="39253" y="9667"/>
                    </a:lnTo>
                    <a:lnTo>
                      <a:pt x="39357" y="9521"/>
                    </a:lnTo>
                    <a:lnTo>
                      <a:pt x="39441" y="9458"/>
                    </a:lnTo>
                    <a:lnTo>
                      <a:pt x="39441" y="9395"/>
                    </a:lnTo>
                    <a:lnTo>
                      <a:pt x="39336" y="9270"/>
                    </a:lnTo>
                    <a:lnTo>
                      <a:pt x="39316" y="9165"/>
                    </a:lnTo>
                    <a:lnTo>
                      <a:pt x="39274" y="9060"/>
                    </a:lnTo>
                    <a:lnTo>
                      <a:pt x="39169" y="8956"/>
                    </a:lnTo>
                    <a:lnTo>
                      <a:pt x="39106" y="8893"/>
                    </a:lnTo>
                    <a:lnTo>
                      <a:pt x="39023" y="8726"/>
                    </a:lnTo>
                    <a:lnTo>
                      <a:pt x="38960" y="8747"/>
                    </a:lnTo>
                    <a:lnTo>
                      <a:pt x="38960" y="8830"/>
                    </a:lnTo>
                    <a:lnTo>
                      <a:pt x="38918" y="8893"/>
                    </a:lnTo>
                    <a:lnTo>
                      <a:pt x="38855" y="8935"/>
                    </a:lnTo>
                    <a:lnTo>
                      <a:pt x="38834" y="8977"/>
                    </a:lnTo>
                    <a:lnTo>
                      <a:pt x="38834" y="9060"/>
                    </a:lnTo>
                    <a:lnTo>
                      <a:pt x="38751" y="9102"/>
                    </a:lnTo>
                    <a:lnTo>
                      <a:pt x="38709" y="9186"/>
                    </a:lnTo>
                    <a:lnTo>
                      <a:pt x="38709" y="9291"/>
                    </a:lnTo>
                    <a:lnTo>
                      <a:pt x="38583" y="9353"/>
                    </a:lnTo>
                    <a:lnTo>
                      <a:pt x="38500" y="9458"/>
                    </a:lnTo>
                    <a:lnTo>
                      <a:pt x="38479" y="9542"/>
                    </a:lnTo>
                    <a:lnTo>
                      <a:pt x="38416" y="9604"/>
                    </a:lnTo>
                    <a:lnTo>
                      <a:pt x="38374" y="9583"/>
                    </a:lnTo>
                    <a:lnTo>
                      <a:pt x="38395" y="9458"/>
                    </a:lnTo>
                    <a:lnTo>
                      <a:pt x="38500" y="9291"/>
                    </a:lnTo>
                    <a:lnTo>
                      <a:pt x="38583" y="9270"/>
                    </a:lnTo>
                    <a:lnTo>
                      <a:pt x="38583" y="9228"/>
                    </a:lnTo>
                    <a:lnTo>
                      <a:pt x="38541" y="9186"/>
                    </a:lnTo>
                    <a:lnTo>
                      <a:pt x="38500" y="9123"/>
                    </a:lnTo>
                    <a:lnTo>
                      <a:pt x="38186" y="9332"/>
                    </a:lnTo>
                    <a:lnTo>
                      <a:pt x="38060" y="9500"/>
                    </a:lnTo>
                    <a:lnTo>
                      <a:pt x="37997" y="9583"/>
                    </a:lnTo>
                    <a:lnTo>
                      <a:pt x="37893" y="9604"/>
                    </a:lnTo>
                    <a:lnTo>
                      <a:pt x="37893" y="9583"/>
                    </a:lnTo>
                    <a:lnTo>
                      <a:pt x="37956" y="9542"/>
                    </a:lnTo>
                    <a:lnTo>
                      <a:pt x="38039" y="9374"/>
                    </a:lnTo>
                    <a:lnTo>
                      <a:pt x="38060" y="9291"/>
                    </a:lnTo>
                    <a:lnTo>
                      <a:pt x="38186" y="9165"/>
                    </a:lnTo>
                    <a:lnTo>
                      <a:pt x="38248" y="9081"/>
                    </a:lnTo>
                    <a:lnTo>
                      <a:pt x="38207" y="9019"/>
                    </a:lnTo>
                    <a:lnTo>
                      <a:pt x="38207" y="8935"/>
                    </a:lnTo>
                    <a:lnTo>
                      <a:pt x="38081" y="9019"/>
                    </a:lnTo>
                    <a:lnTo>
                      <a:pt x="37935" y="9144"/>
                    </a:lnTo>
                    <a:lnTo>
                      <a:pt x="37893" y="9249"/>
                    </a:lnTo>
                    <a:lnTo>
                      <a:pt x="37809" y="9353"/>
                    </a:lnTo>
                    <a:lnTo>
                      <a:pt x="37788" y="9332"/>
                    </a:lnTo>
                    <a:lnTo>
                      <a:pt x="37809" y="9228"/>
                    </a:lnTo>
                    <a:lnTo>
                      <a:pt x="37872" y="9123"/>
                    </a:lnTo>
                    <a:lnTo>
                      <a:pt x="37809" y="9081"/>
                    </a:lnTo>
                    <a:lnTo>
                      <a:pt x="37809" y="9039"/>
                    </a:lnTo>
                    <a:lnTo>
                      <a:pt x="37893" y="9019"/>
                    </a:lnTo>
                    <a:lnTo>
                      <a:pt x="38081" y="8872"/>
                    </a:lnTo>
                    <a:lnTo>
                      <a:pt x="38269" y="8726"/>
                    </a:lnTo>
                    <a:lnTo>
                      <a:pt x="38269" y="8642"/>
                    </a:lnTo>
                    <a:lnTo>
                      <a:pt x="38186" y="8642"/>
                    </a:lnTo>
                    <a:lnTo>
                      <a:pt x="38060" y="8726"/>
                    </a:lnTo>
                    <a:lnTo>
                      <a:pt x="38018" y="8809"/>
                    </a:lnTo>
                    <a:lnTo>
                      <a:pt x="37914" y="8851"/>
                    </a:lnTo>
                    <a:lnTo>
                      <a:pt x="37914" y="8809"/>
                    </a:lnTo>
                    <a:lnTo>
                      <a:pt x="37893" y="8747"/>
                    </a:lnTo>
                    <a:lnTo>
                      <a:pt x="37704" y="8872"/>
                    </a:lnTo>
                    <a:lnTo>
                      <a:pt x="37642" y="8977"/>
                    </a:lnTo>
                    <a:lnTo>
                      <a:pt x="37558" y="9165"/>
                    </a:lnTo>
                    <a:lnTo>
                      <a:pt x="37432" y="9249"/>
                    </a:lnTo>
                    <a:lnTo>
                      <a:pt x="37349" y="9249"/>
                    </a:lnTo>
                    <a:lnTo>
                      <a:pt x="37432" y="9165"/>
                    </a:lnTo>
                    <a:lnTo>
                      <a:pt x="37558" y="9060"/>
                    </a:lnTo>
                    <a:lnTo>
                      <a:pt x="37600" y="8956"/>
                    </a:lnTo>
                    <a:lnTo>
                      <a:pt x="37579" y="8935"/>
                    </a:lnTo>
                    <a:lnTo>
                      <a:pt x="37495" y="8935"/>
                    </a:lnTo>
                    <a:lnTo>
                      <a:pt x="37600" y="8851"/>
                    </a:lnTo>
                    <a:lnTo>
                      <a:pt x="37746" y="8830"/>
                    </a:lnTo>
                    <a:lnTo>
                      <a:pt x="37788" y="8767"/>
                    </a:lnTo>
                    <a:lnTo>
                      <a:pt x="37767" y="8726"/>
                    </a:lnTo>
                    <a:lnTo>
                      <a:pt x="37683" y="8747"/>
                    </a:lnTo>
                    <a:lnTo>
                      <a:pt x="37558" y="8767"/>
                    </a:lnTo>
                    <a:lnTo>
                      <a:pt x="37474" y="8851"/>
                    </a:lnTo>
                    <a:lnTo>
                      <a:pt x="37391" y="8830"/>
                    </a:lnTo>
                    <a:lnTo>
                      <a:pt x="37600" y="8726"/>
                    </a:lnTo>
                    <a:lnTo>
                      <a:pt x="37579" y="8663"/>
                    </a:lnTo>
                    <a:lnTo>
                      <a:pt x="37474" y="8663"/>
                    </a:lnTo>
                    <a:lnTo>
                      <a:pt x="37537" y="8600"/>
                    </a:lnTo>
                    <a:lnTo>
                      <a:pt x="37642" y="8600"/>
                    </a:lnTo>
                    <a:lnTo>
                      <a:pt x="37683" y="8642"/>
                    </a:lnTo>
                    <a:lnTo>
                      <a:pt x="37809" y="8642"/>
                    </a:lnTo>
                    <a:lnTo>
                      <a:pt x="37872" y="8537"/>
                    </a:lnTo>
                    <a:lnTo>
                      <a:pt x="37997" y="8495"/>
                    </a:lnTo>
                    <a:lnTo>
                      <a:pt x="37997" y="8412"/>
                    </a:lnTo>
                    <a:lnTo>
                      <a:pt x="38060" y="8328"/>
                    </a:lnTo>
                    <a:lnTo>
                      <a:pt x="38060" y="8286"/>
                    </a:lnTo>
                    <a:lnTo>
                      <a:pt x="37976" y="8286"/>
                    </a:lnTo>
                    <a:lnTo>
                      <a:pt x="37914" y="8223"/>
                    </a:lnTo>
                    <a:lnTo>
                      <a:pt x="37809" y="8203"/>
                    </a:lnTo>
                    <a:lnTo>
                      <a:pt x="37683" y="8307"/>
                    </a:lnTo>
                    <a:lnTo>
                      <a:pt x="37537" y="8349"/>
                    </a:lnTo>
                    <a:lnTo>
                      <a:pt x="37453" y="8495"/>
                    </a:lnTo>
                    <a:lnTo>
                      <a:pt x="37244" y="8705"/>
                    </a:lnTo>
                    <a:lnTo>
                      <a:pt x="37181" y="8705"/>
                    </a:lnTo>
                    <a:lnTo>
                      <a:pt x="37223" y="8621"/>
                    </a:lnTo>
                    <a:lnTo>
                      <a:pt x="37265" y="8621"/>
                    </a:lnTo>
                    <a:lnTo>
                      <a:pt x="37370" y="8537"/>
                    </a:lnTo>
                    <a:lnTo>
                      <a:pt x="37495" y="8349"/>
                    </a:lnTo>
                    <a:lnTo>
                      <a:pt x="37642" y="8286"/>
                    </a:lnTo>
                    <a:lnTo>
                      <a:pt x="37704" y="8203"/>
                    </a:lnTo>
                    <a:lnTo>
                      <a:pt x="37683" y="8140"/>
                    </a:lnTo>
                    <a:lnTo>
                      <a:pt x="37495" y="8140"/>
                    </a:lnTo>
                    <a:lnTo>
                      <a:pt x="37328" y="8286"/>
                    </a:lnTo>
                    <a:lnTo>
                      <a:pt x="37495" y="8119"/>
                    </a:lnTo>
                    <a:lnTo>
                      <a:pt x="37663" y="8077"/>
                    </a:lnTo>
                    <a:lnTo>
                      <a:pt x="37767" y="8098"/>
                    </a:lnTo>
                    <a:lnTo>
                      <a:pt x="37851" y="8119"/>
                    </a:lnTo>
                    <a:lnTo>
                      <a:pt x="37956" y="8014"/>
                    </a:lnTo>
                    <a:lnTo>
                      <a:pt x="37956" y="7931"/>
                    </a:lnTo>
                    <a:lnTo>
                      <a:pt x="37914" y="7889"/>
                    </a:lnTo>
                    <a:lnTo>
                      <a:pt x="37914" y="7805"/>
                    </a:lnTo>
                    <a:lnTo>
                      <a:pt x="37914" y="7721"/>
                    </a:lnTo>
                    <a:lnTo>
                      <a:pt x="37788" y="7679"/>
                    </a:lnTo>
                    <a:lnTo>
                      <a:pt x="37746" y="7596"/>
                    </a:lnTo>
                    <a:lnTo>
                      <a:pt x="37642" y="7575"/>
                    </a:lnTo>
                    <a:lnTo>
                      <a:pt x="37600" y="7617"/>
                    </a:lnTo>
                    <a:lnTo>
                      <a:pt x="37558" y="7617"/>
                    </a:lnTo>
                    <a:lnTo>
                      <a:pt x="37558" y="7533"/>
                    </a:lnTo>
                    <a:lnTo>
                      <a:pt x="37474" y="7512"/>
                    </a:lnTo>
                    <a:lnTo>
                      <a:pt x="37391" y="7428"/>
                    </a:lnTo>
                    <a:lnTo>
                      <a:pt x="37391" y="7366"/>
                    </a:lnTo>
                    <a:lnTo>
                      <a:pt x="37244" y="7282"/>
                    </a:lnTo>
                    <a:lnTo>
                      <a:pt x="37181" y="7282"/>
                    </a:lnTo>
                    <a:lnTo>
                      <a:pt x="37139" y="7219"/>
                    </a:lnTo>
                    <a:lnTo>
                      <a:pt x="37014" y="7219"/>
                    </a:lnTo>
                    <a:lnTo>
                      <a:pt x="36826" y="7261"/>
                    </a:lnTo>
                    <a:lnTo>
                      <a:pt x="36721" y="7366"/>
                    </a:lnTo>
                    <a:lnTo>
                      <a:pt x="36595" y="7366"/>
                    </a:lnTo>
                    <a:lnTo>
                      <a:pt x="36491" y="7533"/>
                    </a:lnTo>
                    <a:lnTo>
                      <a:pt x="36512" y="7596"/>
                    </a:lnTo>
                    <a:lnTo>
                      <a:pt x="36595" y="7617"/>
                    </a:lnTo>
                    <a:lnTo>
                      <a:pt x="36805" y="7805"/>
                    </a:lnTo>
                    <a:lnTo>
                      <a:pt x="36826" y="7847"/>
                    </a:lnTo>
                    <a:lnTo>
                      <a:pt x="36909" y="7889"/>
                    </a:lnTo>
                    <a:lnTo>
                      <a:pt x="36951" y="7993"/>
                    </a:lnTo>
                    <a:lnTo>
                      <a:pt x="36909" y="7993"/>
                    </a:lnTo>
                    <a:lnTo>
                      <a:pt x="36826" y="7931"/>
                    </a:lnTo>
                    <a:lnTo>
                      <a:pt x="36700" y="7931"/>
                    </a:lnTo>
                    <a:lnTo>
                      <a:pt x="36700" y="7847"/>
                    </a:lnTo>
                    <a:lnTo>
                      <a:pt x="36512" y="7679"/>
                    </a:lnTo>
                    <a:lnTo>
                      <a:pt x="36428" y="7700"/>
                    </a:lnTo>
                    <a:lnTo>
                      <a:pt x="36386" y="7721"/>
                    </a:lnTo>
                    <a:lnTo>
                      <a:pt x="36386" y="7721"/>
                    </a:lnTo>
                    <a:lnTo>
                      <a:pt x="36407" y="7638"/>
                    </a:lnTo>
                    <a:lnTo>
                      <a:pt x="36428" y="7533"/>
                    </a:lnTo>
                    <a:lnTo>
                      <a:pt x="36303" y="7491"/>
                    </a:lnTo>
                    <a:lnTo>
                      <a:pt x="36240" y="7512"/>
                    </a:lnTo>
                    <a:lnTo>
                      <a:pt x="36240" y="7721"/>
                    </a:lnTo>
                    <a:lnTo>
                      <a:pt x="36303" y="7826"/>
                    </a:lnTo>
                    <a:lnTo>
                      <a:pt x="36323" y="7951"/>
                    </a:lnTo>
                    <a:lnTo>
                      <a:pt x="36303" y="8035"/>
                    </a:lnTo>
                    <a:lnTo>
                      <a:pt x="36303" y="7931"/>
                    </a:lnTo>
                    <a:lnTo>
                      <a:pt x="36219" y="7784"/>
                    </a:lnTo>
                    <a:lnTo>
                      <a:pt x="36135" y="7889"/>
                    </a:lnTo>
                    <a:lnTo>
                      <a:pt x="36093" y="7993"/>
                    </a:lnTo>
                    <a:lnTo>
                      <a:pt x="36135" y="8056"/>
                    </a:lnTo>
                    <a:lnTo>
                      <a:pt x="36072" y="8119"/>
                    </a:lnTo>
                    <a:lnTo>
                      <a:pt x="35968" y="8056"/>
                    </a:lnTo>
                    <a:lnTo>
                      <a:pt x="35863" y="8035"/>
                    </a:lnTo>
                    <a:lnTo>
                      <a:pt x="35905" y="7951"/>
                    </a:lnTo>
                    <a:lnTo>
                      <a:pt x="36010" y="7889"/>
                    </a:lnTo>
                    <a:lnTo>
                      <a:pt x="36135" y="7700"/>
                    </a:lnTo>
                    <a:lnTo>
                      <a:pt x="36177" y="7596"/>
                    </a:lnTo>
                    <a:lnTo>
                      <a:pt x="36093" y="7512"/>
                    </a:lnTo>
                    <a:lnTo>
                      <a:pt x="36072" y="7407"/>
                    </a:lnTo>
                    <a:lnTo>
                      <a:pt x="35926" y="7533"/>
                    </a:lnTo>
                    <a:lnTo>
                      <a:pt x="35884" y="7596"/>
                    </a:lnTo>
                    <a:lnTo>
                      <a:pt x="35863" y="7533"/>
                    </a:lnTo>
                    <a:lnTo>
                      <a:pt x="35884" y="7407"/>
                    </a:lnTo>
                    <a:lnTo>
                      <a:pt x="35779" y="7387"/>
                    </a:lnTo>
                    <a:lnTo>
                      <a:pt x="35717" y="7407"/>
                    </a:lnTo>
                    <a:lnTo>
                      <a:pt x="35696" y="7491"/>
                    </a:lnTo>
                    <a:lnTo>
                      <a:pt x="35717" y="7617"/>
                    </a:lnTo>
                    <a:lnTo>
                      <a:pt x="35717" y="7742"/>
                    </a:lnTo>
                    <a:lnTo>
                      <a:pt x="35675" y="7700"/>
                    </a:lnTo>
                    <a:lnTo>
                      <a:pt x="35675" y="7533"/>
                    </a:lnTo>
                    <a:lnTo>
                      <a:pt x="35654" y="7512"/>
                    </a:lnTo>
                    <a:lnTo>
                      <a:pt x="35591" y="7617"/>
                    </a:lnTo>
                    <a:lnTo>
                      <a:pt x="35487" y="7638"/>
                    </a:lnTo>
                    <a:lnTo>
                      <a:pt x="35487" y="7721"/>
                    </a:lnTo>
                    <a:lnTo>
                      <a:pt x="35403" y="7826"/>
                    </a:lnTo>
                    <a:lnTo>
                      <a:pt x="35340" y="7847"/>
                    </a:lnTo>
                    <a:lnTo>
                      <a:pt x="35277" y="7931"/>
                    </a:lnTo>
                    <a:lnTo>
                      <a:pt x="35173" y="7931"/>
                    </a:lnTo>
                    <a:lnTo>
                      <a:pt x="35256" y="7847"/>
                    </a:lnTo>
                    <a:lnTo>
                      <a:pt x="35256" y="7784"/>
                    </a:lnTo>
                    <a:lnTo>
                      <a:pt x="35194" y="7721"/>
                    </a:lnTo>
                    <a:lnTo>
                      <a:pt x="35152" y="7721"/>
                    </a:lnTo>
                    <a:lnTo>
                      <a:pt x="35152" y="7679"/>
                    </a:lnTo>
                    <a:lnTo>
                      <a:pt x="35235" y="7679"/>
                    </a:lnTo>
                    <a:lnTo>
                      <a:pt x="35277" y="7700"/>
                    </a:lnTo>
                    <a:lnTo>
                      <a:pt x="35298" y="7638"/>
                    </a:lnTo>
                    <a:lnTo>
                      <a:pt x="35298" y="7596"/>
                    </a:lnTo>
                    <a:lnTo>
                      <a:pt x="35298" y="7554"/>
                    </a:lnTo>
                    <a:lnTo>
                      <a:pt x="35403" y="7491"/>
                    </a:lnTo>
                    <a:lnTo>
                      <a:pt x="35570" y="7345"/>
                    </a:lnTo>
                    <a:lnTo>
                      <a:pt x="35591" y="7261"/>
                    </a:lnTo>
                    <a:lnTo>
                      <a:pt x="35675" y="7177"/>
                    </a:lnTo>
                    <a:lnTo>
                      <a:pt x="35570" y="7177"/>
                    </a:lnTo>
                    <a:lnTo>
                      <a:pt x="35403" y="7282"/>
                    </a:lnTo>
                    <a:lnTo>
                      <a:pt x="35277" y="7407"/>
                    </a:lnTo>
                    <a:lnTo>
                      <a:pt x="35194" y="7407"/>
                    </a:lnTo>
                    <a:lnTo>
                      <a:pt x="35277" y="7324"/>
                    </a:lnTo>
                    <a:lnTo>
                      <a:pt x="35361" y="7219"/>
                    </a:lnTo>
                    <a:lnTo>
                      <a:pt x="35445" y="7156"/>
                    </a:lnTo>
                    <a:lnTo>
                      <a:pt x="35549" y="7114"/>
                    </a:lnTo>
                    <a:lnTo>
                      <a:pt x="35612" y="7052"/>
                    </a:lnTo>
                    <a:lnTo>
                      <a:pt x="35696" y="7052"/>
                    </a:lnTo>
                    <a:lnTo>
                      <a:pt x="35779" y="6905"/>
                    </a:lnTo>
                    <a:lnTo>
                      <a:pt x="35779" y="6863"/>
                    </a:lnTo>
                    <a:lnTo>
                      <a:pt x="35696" y="6780"/>
                    </a:lnTo>
                    <a:lnTo>
                      <a:pt x="35696" y="6675"/>
                    </a:lnTo>
                    <a:lnTo>
                      <a:pt x="35717" y="6591"/>
                    </a:lnTo>
                    <a:lnTo>
                      <a:pt x="35884" y="6424"/>
                    </a:lnTo>
                    <a:lnTo>
                      <a:pt x="35905" y="6361"/>
                    </a:lnTo>
                    <a:lnTo>
                      <a:pt x="35863" y="6257"/>
                    </a:lnTo>
                    <a:lnTo>
                      <a:pt x="35842" y="6194"/>
                    </a:lnTo>
                    <a:lnTo>
                      <a:pt x="35800" y="6131"/>
                    </a:lnTo>
                    <a:lnTo>
                      <a:pt x="35884" y="6006"/>
                    </a:lnTo>
                    <a:lnTo>
                      <a:pt x="35968" y="5922"/>
                    </a:lnTo>
                    <a:lnTo>
                      <a:pt x="35989" y="5838"/>
                    </a:lnTo>
                    <a:lnTo>
                      <a:pt x="36010" y="5587"/>
                    </a:lnTo>
                    <a:lnTo>
                      <a:pt x="36051" y="5524"/>
                    </a:lnTo>
                    <a:lnTo>
                      <a:pt x="36010" y="5462"/>
                    </a:lnTo>
                    <a:lnTo>
                      <a:pt x="35842" y="5399"/>
                    </a:lnTo>
                    <a:lnTo>
                      <a:pt x="35654" y="5399"/>
                    </a:lnTo>
                    <a:lnTo>
                      <a:pt x="35487" y="5357"/>
                    </a:lnTo>
                    <a:lnTo>
                      <a:pt x="35361" y="5420"/>
                    </a:lnTo>
                    <a:lnTo>
                      <a:pt x="35235" y="5420"/>
                    </a:lnTo>
                    <a:lnTo>
                      <a:pt x="35068" y="5503"/>
                    </a:lnTo>
                    <a:lnTo>
                      <a:pt x="34796" y="5587"/>
                    </a:lnTo>
                    <a:lnTo>
                      <a:pt x="34754" y="5671"/>
                    </a:lnTo>
                    <a:lnTo>
                      <a:pt x="34859" y="5796"/>
                    </a:lnTo>
                    <a:lnTo>
                      <a:pt x="34859" y="5880"/>
                    </a:lnTo>
                    <a:lnTo>
                      <a:pt x="34817" y="5922"/>
                    </a:lnTo>
                    <a:lnTo>
                      <a:pt x="34754" y="5775"/>
                    </a:lnTo>
                    <a:lnTo>
                      <a:pt x="34712" y="5713"/>
                    </a:lnTo>
                    <a:lnTo>
                      <a:pt x="34650" y="5587"/>
                    </a:lnTo>
                    <a:lnTo>
                      <a:pt x="34524" y="5587"/>
                    </a:lnTo>
                    <a:lnTo>
                      <a:pt x="34440" y="5671"/>
                    </a:lnTo>
                    <a:lnTo>
                      <a:pt x="34440" y="5734"/>
                    </a:lnTo>
                    <a:lnTo>
                      <a:pt x="34398" y="5796"/>
                    </a:lnTo>
                    <a:lnTo>
                      <a:pt x="34378" y="5713"/>
                    </a:lnTo>
                    <a:lnTo>
                      <a:pt x="34398" y="5608"/>
                    </a:lnTo>
                    <a:lnTo>
                      <a:pt x="34336" y="5587"/>
                    </a:lnTo>
                    <a:lnTo>
                      <a:pt x="34189" y="5608"/>
                    </a:lnTo>
                    <a:lnTo>
                      <a:pt x="34126" y="5713"/>
                    </a:lnTo>
                    <a:lnTo>
                      <a:pt x="34126" y="5796"/>
                    </a:lnTo>
                    <a:lnTo>
                      <a:pt x="34273" y="5901"/>
                    </a:lnTo>
                    <a:lnTo>
                      <a:pt x="34378" y="6047"/>
                    </a:lnTo>
                    <a:lnTo>
                      <a:pt x="34503" y="6131"/>
                    </a:lnTo>
                    <a:lnTo>
                      <a:pt x="34440" y="6131"/>
                    </a:lnTo>
                    <a:lnTo>
                      <a:pt x="34294" y="6047"/>
                    </a:lnTo>
                    <a:lnTo>
                      <a:pt x="34106" y="5880"/>
                    </a:lnTo>
                    <a:lnTo>
                      <a:pt x="34064" y="5880"/>
                    </a:lnTo>
                    <a:lnTo>
                      <a:pt x="34022" y="5922"/>
                    </a:lnTo>
                    <a:lnTo>
                      <a:pt x="33854" y="5922"/>
                    </a:lnTo>
                    <a:lnTo>
                      <a:pt x="33813" y="5943"/>
                    </a:lnTo>
                    <a:lnTo>
                      <a:pt x="33875" y="6006"/>
                    </a:lnTo>
                    <a:lnTo>
                      <a:pt x="34001" y="6006"/>
                    </a:lnTo>
                    <a:lnTo>
                      <a:pt x="34022" y="6047"/>
                    </a:lnTo>
                    <a:lnTo>
                      <a:pt x="34064" y="6152"/>
                    </a:lnTo>
                    <a:lnTo>
                      <a:pt x="34210" y="6257"/>
                    </a:lnTo>
                    <a:lnTo>
                      <a:pt x="34231" y="6340"/>
                    </a:lnTo>
                    <a:lnTo>
                      <a:pt x="34315" y="6424"/>
                    </a:lnTo>
                    <a:lnTo>
                      <a:pt x="34210" y="6424"/>
                    </a:lnTo>
                    <a:lnTo>
                      <a:pt x="34126" y="6319"/>
                    </a:lnTo>
                    <a:lnTo>
                      <a:pt x="33980" y="6236"/>
                    </a:lnTo>
                    <a:lnTo>
                      <a:pt x="33980" y="6152"/>
                    </a:lnTo>
                    <a:lnTo>
                      <a:pt x="33875" y="6047"/>
                    </a:lnTo>
                    <a:lnTo>
                      <a:pt x="33750" y="6047"/>
                    </a:lnTo>
                    <a:lnTo>
                      <a:pt x="33666" y="6131"/>
                    </a:lnTo>
                    <a:lnTo>
                      <a:pt x="33666" y="6215"/>
                    </a:lnTo>
                    <a:lnTo>
                      <a:pt x="33582" y="6361"/>
                    </a:lnTo>
                    <a:lnTo>
                      <a:pt x="33541" y="6529"/>
                    </a:lnTo>
                    <a:lnTo>
                      <a:pt x="33603" y="6633"/>
                    </a:lnTo>
                    <a:lnTo>
                      <a:pt x="33478" y="6675"/>
                    </a:lnTo>
                    <a:lnTo>
                      <a:pt x="33478" y="6759"/>
                    </a:lnTo>
                    <a:lnTo>
                      <a:pt x="33541" y="6822"/>
                    </a:lnTo>
                    <a:lnTo>
                      <a:pt x="33562" y="6926"/>
                    </a:lnTo>
                    <a:lnTo>
                      <a:pt x="33645" y="6926"/>
                    </a:lnTo>
                    <a:lnTo>
                      <a:pt x="33813" y="6780"/>
                    </a:lnTo>
                    <a:lnTo>
                      <a:pt x="33896" y="6780"/>
                    </a:lnTo>
                    <a:lnTo>
                      <a:pt x="33917" y="6842"/>
                    </a:lnTo>
                    <a:lnTo>
                      <a:pt x="33813" y="6863"/>
                    </a:lnTo>
                    <a:lnTo>
                      <a:pt x="33771" y="6884"/>
                    </a:lnTo>
                    <a:lnTo>
                      <a:pt x="33771" y="6947"/>
                    </a:lnTo>
                    <a:lnTo>
                      <a:pt x="33687" y="6947"/>
                    </a:lnTo>
                    <a:lnTo>
                      <a:pt x="33603" y="7052"/>
                    </a:lnTo>
                    <a:lnTo>
                      <a:pt x="33603" y="7156"/>
                    </a:lnTo>
                    <a:lnTo>
                      <a:pt x="33541" y="7240"/>
                    </a:lnTo>
                    <a:lnTo>
                      <a:pt x="33478" y="7177"/>
                    </a:lnTo>
                    <a:lnTo>
                      <a:pt x="33499" y="7094"/>
                    </a:lnTo>
                    <a:lnTo>
                      <a:pt x="33436" y="6947"/>
                    </a:lnTo>
                    <a:lnTo>
                      <a:pt x="33352" y="6926"/>
                    </a:lnTo>
                    <a:lnTo>
                      <a:pt x="33290" y="7031"/>
                    </a:lnTo>
                    <a:lnTo>
                      <a:pt x="33331" y="7094"/>
                    </a:lnTo>
                    <a:lnTo>
                      <a:pt x="33269" y="7177"/>
                    </a:lnTo>
                    <a:lnTo>
                      <a:pt x="33164" y="7198"/>
                    </a:lnTo>
                    <a:lnTo>
                      <a:pt x="33122" y="7261"/>
                    </a:lnTo>
                    <a:lnTo>
                      <a:pt x="33080" y="7177"/>
                    </a:lnTo>
                    <a:lnTo>
                      <a:pt x="33038" y="7198"/>
                    </a:lnTo>
                    <a:lnTo>
                      <a:pt x="33059" y="7303"/>
                    </a:lnTo>
                    <a:lnTo>
                      <a:pt x="33122" y="7407"/>
                    </a:lnTo>
                    <a:lnTo>
                      <a:pt x="33122" y="7554"/>
                    </a:lnTo>
                    <a:lnTo>
                      <a:pt x="33143" y="7575"/>
                    </a:lnTo>
                    <a:lnTo>
                      <a:pt x="33143" y="7700"/>
                    </a:lnTo>
                    <a:lnTo>
                      <a:pt x="33227" y="7721"/>
                    </a:lnTo>
                    <a:lnTo>
                      <a:pt x="33290" y="7784"/>
                    </a:lnTo>
                    <a:lnTo>
                      <a:pt x="33269" y="7868"/>
                    </a:lnTo>
                    <a:lnTo>
                      <a:pt x="33290" y="7931"/>
                    </a:lnTo>
                    <a:lnTo>
                      <a:pt x="33290" y="8035"/>
                    </a:lnTo>
                    <a:lnTo>
                      <a:pt x="33185" y="8119"/>
                    </a:lnTo>
                    <a:lnTo>
                      <a:pt x="33143" y="8203"/>
                    </a:lnTo>
                    <a:lnTo>
                      <a:pt x="33122" y="8412"/>
                    </a:lnTo>
                    <a:lnTo>
                      <a:pt x="33059" y="8454"/>
                    </a:lnTo>
                    <a:lnTo>
                      <a:pt x="32934" y="8663"/>
                    </a:lnTo>
                    <a:lnTo>
                      <a:pt x="32934" y="8747"/>
                    </a:lnTo>
                    <a:lnTo>
                      <a:pt x="32808" y="8872"/>
                    </a:lnTo>
                    <a:lnTo>
                      <a:pt x="32829" y="8830"/>
                    </a:lnTo>
                    <a:lnTo>
                      <a:pt x="32829" y="8726"/>
                    </a:lnTo>
                    <a:lnTo>
                      <a:pt x="32871" y="8558"/>
                    </a:lnTo>
                    <a:lnTo>
                      <a:pt x="32955" y="8495"/>
                    </a:lnTo>
                    <a:lnTo>
                      <a:pt x="32934" y="8433"/>
                    </a:lnTo>
                    <a:lnTo>
                      <a:pt x="32913" y="8454"/>
                    </a:lnTo>
                    <a:lnTo>
                      <a:pt x="32829" y="8454"/>
                    </a:lnTo>
                    <a:lnTo>
                      <a:pt x="32746" y="8391"/>
                    </a:lnTo>
                    <a:lnTo>
                      <a:pt x="32704" y="8349"/>
                    </a:lnTo>
                    <a:lnTo>
                      <a:pt x="32746" y="8328"/>
                    </a:lnTo>
                    <a:lnTo>
                      <a:pt x="32829" y="8307"/>
                    </a:lnTo>
                    <a:lnTo>
                      <a:pt x="32913" y="8307"/>
                    </a:lnTo>
                    <a:lnTo>
                      <a:pt x="32913" y="8244"/>
                    </a:lnTo>
                    <a:lnTo>
                      <a:pt x="32955" y="8244"/>
                    </a:lnTo>
                    <a:lnTo>
                      <a:pt x="32976" y="8349"/>
                    </a:lnTo>
                    <a:lnTo>
                      <a:pt x="33038" y="8244"/>
                    </a:lnTo>
                    <a:lnTo>
                      <a:pt x="33038" y="8140"/>
                    </a:lnTo>
                    <a:lnTo>
                      <a:pt x="32934" y="8098"/>
                    </a:lnTo>
                    <a:lnTo>
                      <a:pt x="32913" y="8035"/>
                    </a:lnTo>
                    <a:lnTo>
                      <a:pt x="32808" y="7910"/>
                    </a:lnTo>
                    <a:lnTo>
                      <a:pt x="32808" y="7763"/>
                    </a:lnTo>
                    <a:lnTo>
                      <a:pt x="32746" y="7679"/>
                    </a:lnTo>
                    <a:lnTo>
                      <a:pt x="32725" y="7512"/>
                    </a:lnTo>
                    <a:lnTo>
                      <a:pt x="32704" y="7491"/>
                    </a:lnTo>
                    <a:lnTo>
                      <a:pt x="32704" y="7407"/>
                    </a:lnTo>
                    <a:lnTo>
                      <a:pt x="32746" y="7366"/>
                    </a:lnTo>
                    <a:lnTo>
                      <a:pt x="32829" y="7198"/>
                    </a:lnTo>
                    <a:lnTo>
                      <a:pt x="32829" y="7094"/>
                    </a:lnTo>
                    <a:lnTo>
                      <a:pt x="32934" y="6989"/>
                    </a:lnTo>
                    <a:lnTo>
                      <a:pt x="33018" y="6884"/>
                    </a:lnTo>
                    <a:lnTo>
                      <a:pt x="33122" y="6842"/>
                    </a:lnTo>
                    <a:lnTo>
                      <a:pt x="33122" y="6738"/>
                    </a:lnTo>
                    <a:lnTo>
                      <a:pt x="33059" y="6654"/>
                    </a:lnTo>
                    <a:lnTo>
                      <a:pt x="33018" y="6550"/>
                    </a:lnTo>
                    <a:lnTo>
                      <a:pt x="33038" y="6424"/>
                    </a:lnTo>
                    <a:lnTo>
                      <a:pt x="33143" y="6215"/>
                    </a:lnTo>
                    <a:lnTo>
                      <a:pt x="33227" y="6173"/>
                    </a:lnTo>
                    <a:lnTo>
                      <a:pt x="33394" y="6068"/>
                    </a:lnTo>
                    <a:lnTo>
                      <a:pt x="33603" y="5817"/>
                    </a:lnTo>
                    <a:lnTo>
                      <a:pt x="33813" y="5608"/>
                    </a:lnTo>
                    <a:lnTo>
                      <a:pt x="33959" y="5587"/>
                    </a:lnTo>
                    <a:lnTo>
                      <a:pt x="34064" y="5441"/>
                    </a:lnTo>
                    <a:lnTo>
                      <a:pt x="34106" y="5378"/>
                    </a:lnTo>
                    <a:lnTo>
                      <a:pt x="34210" y="5378"/>
                    </a:lnTo>
                    <a:lnTo>
                      <a:pt x="34398" y="5294"/>
                    </a:lnTo>
                    <a:lnTo>
                      <a:pt x="34545" y="5231"/>
                    </a:lnTo>
                    <a:lnTo>
                      <a:pt x="34587" y="5169"/>
                    </a:lnTo>
                    <a:lnTo>
                      <a:pt x="34545" y="5085"/>
                    </a:lnTo>
                    <a:lnTo>
                      <a:pt x="34315" y="4980"/>
                    </a:lnTo>
                    <a:lnTo>
                      <a:pt x="34189" y="4897"/>
                    </a:lnTo>
                    <a:lnTo>
                      <a:pt x="34001" y="4897"/>
                    </a:lnTo>
                    <a:lnTo>
                      <a:pt x="33959" y="4876"/>
                    </a:lnTo>
                    <a:lnTo>
                      <a:pt x="33875" y="4897"/>
                    </a:lnTo>
                    <a:lnTo>
                      <a:pt x="33708" y="4876"/>
                    </a:lnTo>
                    <a:lnTo>
                      <a:pt x="33645" y="4897"/>
                    </a:lnTo>
                    <a:lnTo>
                      <a:pt x="33436" y="4897"/>
                    </a:lnTo>
                    <a:lnTo>
                      <a:pt x="33122" y="5001"/>
                    </a:lnTo>
                    <a:lnTo>
                      <a:pt x="32934" y="5190"/>
                    </a:lnTo>
                    <a:lnTo>
                      <a:pt x="32725" y="5273"/>
                    </a:lnTo>
                    <a:lnTo>
                      <a:pt x="32704" y="5378"/>
                    </a:lnTo>
                    <a:lnTo>
                      <a:pt x="32725" y="5482"/>
                    </a:lnTo>
                    <a:lnTo>
                      <a:pt x="32641" y="5441"/>
                    </a:lnTo>
                    <a:lnTo>
                      <a:pt x="32557" y="5441"/>
                    </a:lnTo>
                    <a:lnTo>
                      <a:pt x="32494" y="5545"/>
                    </a:lnTo>
                    <a:lnTo>
                      <a:pt x="32348" y="5545"/>
                    </a:lnTo>
                    <a:lnTo>
                      <a:pt x="32243" y="5692"/>
                    </a:lnTo>
                    <a:lnTo>
                      <a:pt x="32243" y="5796"/>
                    </a:lnTo>
                    <a:lnTo>
                      <a:pt x="32181" y="5796"/>
                    </a:lnTo>
                    <a:lnTo>
                      <a:pt x="32034" y="6006"/>
                    </a:lnTo>
                    <a:lnTo>
                      <a:pt x="32097" y="6068"/>
                    </a:lnTo>
                    <a:lnTo>
                      <a:pt x="32034" y="6152"/>
                    </a:lnTo>
                    <a:lnTo>
                      <a:pt x="31992" y="6068"/>
                    </a:lnTo>
                    <a:lnTo>
                      <a:pt x="31930" y="6068"/>
                    </a:lnTo>
                    <a:lnTo>
                      <a:pt x="31888" y="6257"/>
                    </a:lnTo>
                    <a:lnTo>
                      <a:pt x="31762" y="6257"/>
                    </a:lnTo>
                    <a:lnTo>
                      <a:pt x="31678" y="6361"/>
                    </a:lnTo>
                    <a:lnTo>
                      <a:pt x="31616" y="6424"/>
                    </a:lnTo>
                    <a:lnTo>
                      <a:pt x="31553" y="6570"/>
                    </a:lnTo>
                    <a:lnTo>
                      <a:pt x="31448" y="6759"/>
                    </a:lnTo>
                    <a:lnTo>
                      <a:pt x="31448" y="6863"/>
                    </a:lnTo>
                    <a:lnTo>
                      <a:pt x="31490" y="6842"/>
                    </a:lnTo>
                    <a:lnTo>
                      <a:pt x="31511" y="6842"/>
                    </a:lnTo>
                    <a:lnTo>
                      <a:pt x="31490" y="6905"/>
                    </a:lnTo>
                    <a:lnTo>
                      <a:pt x="31406" y="6905"/>
                    </a:lnTo>
                    <a:lnTo>
                      <a:pt x="31260" y="6989"/>
                    </a:lnTo>
                    <a:lnTo>
                      <a:pt x="31239" y="7094"/>
                    </a:lnTo>
                    <a:lnTo>
                      <a:pt x="31155" y="7114"/>
                    </a:lnTo>
                    <a:lnTo>
                      <a:pt x="31134" y="7198"/>
                    </a:lnTo>
                    <a:lnTo>
                      <a:pt x="31134" y="7407"/>
                    </a:lnTo>
                    <a:lnTo>
                      <a:pt x="31072" y="7512"/>
                    </a:lnTo>
                    <a:lnTo>
                      <a:pt x="30988" y="7512"/>
                    </a:lnTo>
                    <a:lnTo>
                      <a:pt x="30967" y="7659"/>
                    </a:lnTo>
                    <a:lnTo>
                      <a:pt x="30967" y="7721"/>
                    </a:lnTo>
                    <a:lnTo>
                      <a:pt x="30862" y="7784"/>
                    </a:lnTo>
                    <a:lnTo>
                      <a:pt x="30821" y="7972"/>
                    </a:lnTo>
                    <a:lnTo>
                      <a:pt x="30862" y="8077"/>
                    </a:lnTo>
                    <a:lnTo>
                      <a:pt x="31072" y="8182"/>
                    </a:lnTo>
                    <a:lnTo>
                      <a:pt x="31176" y="8182"/>
                    </a:lnTo>
                    <a:lnTo>
                      <a:pt x="31302" y="8244"/>
                    </a:lnTo>
                    <a:lnTo>
                      <a:pt x="31385" y="8244"/>
                    </a:lnTo>
                    <a:lnTo>
                      <a:pt x="31511" y="8328"/>
                    </a:lnTo>
                    <a:lnTo>
                      <a:pt x="31678" y="8328"/>
                    </a:lnTo>
                    <a:lnTo>
                      <a:pt x="31699" y="8495"/>
                    </a:lnTo>
                    <a:lnTo>
                      <a:pt x="31867" y="8558"/>
                    </a:lnTo>
                    <a:lnTo>
                      <a:pt x="31888" y="8642"/>
                    </a:lnTo>
                    <a:lnTo>
                      <a:pt x="31971" y="8705"/>
                    </a:lnTo>
                    <a:lnTo>
                      <a:pt x="31804" y="8705"/>
                    </a:lnTo>
                    <a:lnTo>
                      <a:pt x="31762" y="8726"/>
                    </a:lnTo>
                    <a:lnTo>
                      <a:pt x="31574" y="8726"/>
                    </a:lnTo>
                    <a:lnTo>
                      <a:pt x="31365" y="8642"/>
                    </a:lnTo>
                    <a:lnTo>
                      <a:pt x="31344" y="8537"/>
                    </a:lnTo>
                    <a:lnTo>
                      <a:pt x="31239" y="8454"/>
                    </a:lnTo>
                    <a:lnTo>
                      <a:pt x="31051" y="8454"/>
                    </a:lnTo>
                    <a:lnTo>
                      <a:pt x="30988" y="8412"/>
                    </a:lnTo>
                    <a:lnTo>
                      <a:pt x="30883" y="8391"/>
                    </a:lnTo>
                    <a:lnTo>
                      <a:pt x="30862" y="8433"/>
                    </a:lnTo>
                    <a:lnTo>
                      <a:pt x="30925" y="8558"/>
                    </a:lnTo>
                    <a:lnTo>
                      <a:pt x="30925" y="8642"/>
                    </a:lnTo>
                    <a:lnTo>
                      <a:pt x="30841" y="8642"/>
                    </a:lnTo>
                    <a:lnTo>
                      <a:pt x="30821" y="8726"/>
                    </a:lnTo>
                    <a:lnTo>
                      <a:pt x="30862" y="8914"/>
                    </a:lnTo>
                    <a:lnTo>
                      <a:pt x="30883" y="9039"/>
                    </a:lnTo>
                    <a:lnTo>
                      <a:pt x="30862" y="9165"/>
                    </a:lnTo>
                    <a:lnTo>
                      <a:pt x="30883" y="9270"/>
                    </a:lnTo>
                    <a:lnTo>
                      <a:pt x="31030" y="9353"/>
                    </a:lnTo>
                    <a:lnTo>
                      <a:pt x="31134" y="9458"/>
                    </a:lnTo>
                    <a:lnTo>
                      <a:pt x="31134" y="9500"/>
                    </a:lnTo>
                    <a:lnTo>
                      <a:pt x="31072" y="9458"/>
                    </a:lnTo>
                    <a:lnTo>
                      <a:pt x="31051" y="9458"/>
                    </a:lnTo>
                    <a:lnTo>
                      <a:pt x="31072" y="9563"/>
                    </a:lnTo>
                    <a:lnTo>
                      <a:pt x="31155" y="9667"/>
                    </a:lnTo>
                    <a:lnTo>
                      <a:pt x="31197" y="9667"/>
                    </a:lnTo>
                    <a:lnTo>
                      <a:pt x="31197" y="9583"/>
                    </a:lnTo>
                    <a:lnTo>
                      <a:pt x="31281" y="9563"/>
                    </a:lnTo>
                    <a:lnTo>
                      <a:pt x="31385" y="9583"/>
                    </a:lnTo>
                    <a:lnTo>
                      <a:pt x="31469" y="9667"/>
                    </a:lnTo>
                    <a:lnTo>
                      <a:pt x="31553" y="9688"/>
                    </a:lnTo>
                    <a:lnTo>
                      <a:pt x="31574" y="9646"/>
                    </a:lnTo>
                    <a:lnTo>
                      <a:pt x="31553" y="9583"/>
                    </a:lnTo>
                    <a:lnTo>
                      <a:pt x="31574" y="9500"/>
                    </a:lnTo>
                    <a:lnTo>
                      <a:pt x="31616" y="9479"/>
                    </a:lnTo>
                    <a:lnTo>
                      <a:pt x="31678" y="9542"/>
                    </a:lnTo>
                    <a:lnTo>
                      <a:pt x="31657" y="9646"/>
                    </a:lnTo>
                    <a:lnTo>
                      <a:pt x="31678" y="9709"/>
                    </a:lnTo>
                    <a:lnTo>
                      <a:pt x="31720" y="9709"/>
                    </a:lnTo>
                    <a:lnTo>
                      <a:pt x="31783" y="9583"/>
                    </a:lnTo>
                    <a:lnTo>
                      <a:pt x="31909" y="9563"/>
                    </a:lnTo>
                    <a:lnTo>
                      <a:pt x="31992" y="9479"/>
                    </a:lnTo>
                    <a:lnTo>
                      <a:pt x="32013" y="9500"/>
                    </a:lnTo>
                    <a:lnTo>
                      <a:pt x="31971" y="9583"/>
                    </a:lnTo>
                    <a:lnTo>
                      <a:pt x="31783" y="9688"/>
                    </a:lnTo>
                    <a:lnTo>
                      <a:pt x="31762" y="9793"/>
                    </a:lnTo>
                    <a:lnTo>
                      <a:pt x="31867" y="9876"/>
                    </a:lnTo>
                    <a:lnTo>
                      <a:pt x="31888" y="10023"/>
                    </a:lnTo>
                    <a:lnTo>
                      <a:pt x="32013" y="10169"/>
                    </a:lnTo>
                    <a:lnTo>
                      <a:pt x="32181" y="10169"/>
                    </a:lnTo>
                    <a:lnTo>
                      <a:pt x="32222" y="10107"/>
                    </a:lnTo>
                    <a:lnTo>
                      <a:pt x="32118" y="10023"/>
                    </a:lnTo>
                    <a:lnTo>
                      <a:pt x="32181" y="10002"/>
                    </a:lnTo>
                    <a:lnTo>
                      <a:pt x="32285" y="10023"/>
                    </a:lnTo>
                    <a:lnTo>
                      <a:pt x="32348" y="10107"/>
                    </a:lnTo>
                    <a:lnTo>
                      <a:pt x="32411" y="10086"/>
                    </a:lnTo>
                    <a:lnTo>
                      <a:pt x="32494" y="10002"/>
                    </a:lnTo>
                    <a:lnTo>
                      <a:pt x="32599" y="9897"/>
                    </a:lnTo>
                    <a:lnTo>
                      <a:pt x="32662" y="9897"/>
                    </a:lnTo>
                    <a:lnTo>
                      <a:pt x="32662" y="9960"/>
                    </a:lnTo>
                    <a:lnTo>
                      <a:pt x="32599" y="9981"/>
                    </a:lnTo>
                    <a:lnTo>
                      <a:pt x="32432" y="10127"/>
                    </a:lnTo>
                    <a:lnTo>
                      <a:pt x="32432" y="10211"/>
                    </a:lnTo>
                    <a:lnTo>
                      <a:pt x="32453" y="10232"/>
                    </a:lnTo>
                    <a:cubicBezTo>
                      <a:pt x="32411" y="10295"/>
                      <a:pt x="32390" y="10379"/>
                      <a:pt x="32348" y="10441"/>
                    </a:cubicBezTo>
                    <a:lnTo>
                      <a:pt x="32306" y="10441"/>
                    </a:lnTo>
                    <a:lnTo>
                      <a:pt x="32222" y="10504"/>
                    </a:lnTo>
                    <a:lnTo>
                      <a:pt x="32139" y="10504"/>
                    </a:lnTo>
                    <a:lnTo>
                      <a:pt x="32097" y="10420"/>
                    </a:lnTo>
                    <a:lnTo>
                      <a:pt x="31992" y="10400"/>
                    </a:lnTo>
                    <a:lnTo>
                      <a:pt x="32013" y="10441"/>
                    </a:lnTo>
                    <a:lnTo>
                      <a:pt x="32097" y="10504"/>
                    </a:lnTo>
                    <a:lnTo>
                      <a:pt x="32076" y="10609"/>
                    </a:lnTo>
                    <a:lnTo>
                      <a:pt x="31971" y="10609"/>
                    </a:lnTo>
                    <a:lnTo>
                      <a:pt x="31971" y="10630"/>
                    </a:lnTo>
                    <a:lnTo>
                      <a:pt x="31992" y="10692"/>
                    </a:lnTo>
                    <a:lnTo>
                      <a:pt x="31909" y="10755"/>
                    </a:lnTo>
                    <a:lnTo>
                      <a:pt x="31909" y="10839"/>
                    </a:lnTo>
                    <a:lnTo>
                      <a:pt x="31971" y="10923"/>
                    </a:lnTo>
                    <a:lnTo>
                      <a:pt x="31888" y="10923"/>
                    </a:lnTo>
                    <a:lnTo>
                      <a:pt x="31888" y="11027"/>
                    </a:lnTo>
                    <a:lnTo>
                      <a:pt x="31804" y="11111"/>
                    </a:lnTo>
                    <a:lnTo>
                      <a:pt x="31804" y="11278"/>
                    </a:lnTo>
                    <a:lnTo>
                      <a:pt x="31867" y="11278"/>
                    </a:lnTo>
                    <a:lnTo>
                      <a:pt x="31909" y="11383"/>
                    </a:lnTo>
                    <a:lnTo>
                      <a:pt x="31950" y="11383"/>
                    </a:lnTo>
                    <a:lnTo>
                      <a:pt x="32013" y="11488"/>
                    </a:lnTo>
                    <a:lnTo>
                      <a:pt x="31950" y="11508"/>
                    </a:lnTo>
                    <a:lnTo>
                      <a:pt x="31888" y="11508"/>
                    </a:lnTo>
                    <a:lnTo>
                      <a:pt x="31825" y="11571"/>
                    </a:lnTo>
                    <a:lnTo>
                      <a:pt x="31783" y="11508"/>
                    </a:lnTo>
                    <a:lnTo>
                      <a:pt x="31637" y="11550"/>
                    </a:lnTo>
                    <a:lnTo>
                      <a:pt x="31595" y="11634"/>
                    </a:lnTo>
                    <a:lnTo>
                      <a:pt x="31699" y="11739"/>
                    </a:lnTo>
                    <a:lnTo>
                      <a:pt x="31741" y="11739"/>
                    </a:lnTo>
                    <a:lnTo>
                      <a:pt x="31741" y="11801"/>
                    </a:lnTo>
                    <a:lnTo>
                      <a:pt x="31637" y="11843"/>
                    </a:lnTo>
                    <a:lnTo>
                      <a:pt x="31595" y="11780"/>
                    </a:lnTo>
                    <a:lnTo>
                      <a:pt x="31511" y="11864"/>
                    </a:lnTo>
                    <a:lnTo>
                      <a:pt x="31427" y="11739"/>
                    </a:lnTo>
                    <a:lnTo>
                      <a:pt x="31323" y="11801"/>
                    </a:lnTo>
                    <a:lnTo>
                      <a:pt x="31218" y="12011"/>
                    </a:lnTo>
                    <a:lnTo>
                      <a:pt x="31113" y="12262"/>
                    </a:lnTo>
                    <a:lnTo>
                      <a:pt x="30988" y="12492"/>
                    </a:lnTo>
                    <a:lnTo>
                      <a:pt x="30779" y="12638"/>
                    </a:lnTo>
                    <a:lnTo>
                      <a:pt x="30737" y="12743"/>
                    </a:lnTo>
                    <a:lnTo>
                      <a:pt x="30674" y="12743"/>
                    </a:lnTo>
                    <a:lnTo>
                      <a:pt x="30569" y="12910"/>
                    </a:lnTo>
                    <a:lnTo>
                      <a:pt x="30465" y="12952"/>
                    </a:lnTo>
                    <a:lnTo>
                      <a:pt x="30444" y="13140"/>
                    </a:lnTo>
                    <a:lnTo>
                      <a:pt x="30360" y="13224"/>
                    </a:lnTo>
                    <a:lnTo>
                      <a:pt x="30339" y="13350"/>
                    </a:lnTo>
                    <a:lnTo>
                      <a:pt x="30277" y="13350"/>
                    </a:lnTo>
                    <a:lnTo>
                      <a:pt x="30235" y="13224"/>
                    </a:lnTo>
                    <a:lnTo>
                      <a:pt x="30151" y="13224"/>
                    </a:lnTo>
                    <a:lnTo>
                      <a:pt x="30067" y="13308"/>
                    </a:lnTo>
                    <a:lnTo>
                      <a:pt x="30109" y="13350"/>
                    </a:lnTo>
                    <a:lnTo>
                      <a:pt x="30130" y="13475"/>
                    </a:lnTo>
                    <a:lnTo>
                      <a:pt x="30046" y="13475"/>
                    </a:lnTo>
                    <a:lnTo>
                      <a:pt x="29963" y="13413"/>
                    </a:lnTo>
                    <a:lnTo>
                      <a:pt x="30005" y="13308"/>
                    </a:lnTo>
                    <a:lnTo>
                      <a:pt x="29921" y="13140"/>
                    </a:lnTo>
                    <a:lnTo>
                      <a:pt x="29837" y="12743"/>
                    </a:lnTo>
                    <a:lnTo>
                      <a:pt x="29837" y="12576"/>
                    </a:lnTo>
                    <a:lnTo>
                      <a:pt x="29816" y="12492"/>
                    </a:lnTo>
                    <a:lnTo>
                      <a:pt x="29858" y="12366"/>
                    </a:lnTo>
                    <a:lnTo>
                      <a:pt x="29942" y="12262"/>
                    </a:lnTo>
                    <a:lnTo>
                      <a:pt x="29921" y="12115"/>
                    </a:lnTo>
                    <a:lnTo>
                      <a:pt x="29963" y="12011"/>
                    </a:lnTo>
                    <a:lnTo>
                      <a:pt x="30046" y="11969"/>
                    </a:lnTo>
                    <a:lnTo>
                      <a:pt x="30130" y="12011"/>
                    </a:lnTo>
                    <a:lnTo>
                      <a:pt x="30214" y="11990"/>
                    </a:lnTo>
                    <a:lnTo>
                      <a:pt x="30277" y="11885"/>
                    </a:lnTo>
                    <a:lnTo>
                      <a:pt x="30256" y="11655"/>
                    </a:lnTo>
                    <a:lnTo>
                      <a:pt x="30318" y="11550"/>
                    </a:lnTo>
                    <a:lnTo>
                      <a:pt x="30318" y="11153"/>
                    </a:lnTo>
                    <a:lnTo>
                      <a:pt x="30214" y="11027"/>
                    </a:lnTo>
                    <a:lnTo>
                      <a:pt x="30172" y="10860"/>
                    </a:lnTo>
                    <a:lnTo>
                      <a:pt x="30109" y="10692"/>
                    </a:lnTo>
                    <a:lnTo>
                      <a:pt x="30067" y="10588"/>
                    </a:lnTo>
                    <a:lnTo>
                      <a:pt x="30025" y="10525"/>
                    </a:lnTo>
                    <a:lnTo>
                      <a:pt x="29963" y="10525"/>
                    </a:lnTo>
                    <a:lnTo>
                      <a:pt x="29921" y="10630"/>
                    </a:lnTo>
                    <a:lnTo>
                      <a:pt x="29795" y="10839"/>
                    </a:lnTo>
                    <a:lnTo>
                      <a:pt x="29628" y="10964"/>
                    </a:lnTo>
                    <a:lnTo>
                      <a:pt x="29607" y="11069"/>
                    </a:lnTo>
                    <a:lnTo>
                      <a:pt x="29607" y="11278"/>
                    </a:lnTo>
                    <a:lnTo>
                      <a:pt x="29544" y="11341"/>
                    </a:lnTo>
                    <a:lnTo>
                      <a:pt x="29481" y="11278"/>
                    </a:lnTo>
                    <a:lnTo>
                      <a:pt x="29398" y="11362"/>
                    </a:lnTo>
                    <a:lnTo>
                      <a:pt x="29419" y="11383"/>
                    </a:lnTo>
                    <a:lnTo>
                      <a:pt x="29398" y="11446"/>
                    </a:lnTo>
                    <a:lnTo>
                      <a:pt x="29230" y="11529"/>
                    </a:lnTo>
                    <a:lnTo>
                      <a:pt x="29189" y="11592"/>
                    </a:lnTo>
                    <a:lnTo>
                      <a:pt x="29084" y="11697"/>
                    </a:lnTo>
                    <a:lnTo>
                      <a:pt x="29000" y="11697"/>
                    </a:lnTo>
                    <a:lnTo>
                      <a:pt x="29000" y="11634"/>
                    </a:lnTo>
                    <a:lnTo>
                      <a:pt x="29084" y="11592"/>
                    </a:lnTo>
                    <a:lnTo>
                      <a:pt x="29084" y="11467"/>
                    </a:lnTo>
                    <a:lnTo>
                      <a:pt x="29042" y="11425"/>
                    </a:lnTo>
                    <a:lnTo>
                      <a:pt x="29147" y="11278"/>
                    </a:lnTo>
                    <a:lnTo>
                      <a:pt x="29168" y="11174"/>
                    </a:lnTo>
                    <a:lnTo>
                      <a:pt x="29168" y="11069"/>
                    </a:lnTo>
                    <a:lnTo>
                      <a:pt x="29251" y="11027"/>
                    </a:lnTo>
                    <a:lnTo>
                      <a:pt x="29251" y="10923"/>
                    </a:lnTo>
                    <a:lnTo>
                      <a:pt x="29209" y="10902"/>
                    </a:lnTo>
                    <a:lnTo>
                      <a:pt x="29251" y="10755"/>
                    </a:lnTo>
                    <a:lnTo>
                      <a:pt x="29147" y="10609"/>
                    </a:lnTo>
                    <a:lnTo>
                      <a:pt x="29147" y="10525"/>
                    </a:lnTo>
                    <a:lnTo>
                      <a:pt x="29084" y="10420"/>
                    </a:lnTo>
                    <a:lnTo>
                      <a:pt x="29084" y="10379"/>
                    </a:lnTo>
                    <a:lnTo>
                      <a:pt x="29147" y="10400"/>
                    </a:lnTo>
                    <a:lnTo>
                      <a:pt x="29189" y="10400"/>
                    </a:lnTo>
                    <a:lnTo>
                      <a:pt x="29209" y="10525"/>
                    </a:lnTo>
                    <a:lnTo>
                      <a:pt x="29272" y="10504"/>
                    </a:lnTo>
                    <a:lnTo>
                      <a:pt x="29377" y="10379"/>
                    </a:lnTo>
                    <a:lnTo>
                      <a:pt x="29481" y="10379"/>
                    </a:lnTo>
                    <a:lnTo>
                      <a:pt x="29565" y="10295"/>
                    </a:lnTo>
                    <a:lnTo>
                      <a:pt x="29481" y="10232"/>
                    </a:lnTo>
                    <a:lnTo>
                      <a:pt x="29377" y="10316"/>
                    </a:lnTo>
                    <a:lnTo>
                      <a:pt x="29293" y="10232"/>
                    </a:lnTo>
                    <a:lnTo>
                      <a:pt x="29189" y="10211"/>
                    </a:lnTo>
                    <a:lnTo>
                      <a:pt x="29189" y="10107"/>
                    </a:lnTo>
                    <a:lnTo>
                      <a:pt x="29230" y="10065"/>
                    </a:lnTo>
                    <a:lnTo>
                      <a:pt x="29209" y="10002"/>
                    </a:lnTo>
                    <a:lnTo>
                      <a:pt x="29126" y="10023"/>
                    </a:lnTo>
                    <a:lnTo>
                      <a:pt x="29105" y="10107"/>
                    </a:lnTo>
                    <a:lnTo>
                      <a:pt x="28958" y="10169"/>
                    </a:lnTo>
                    <a:lnTo>
                      <a:pt x="28854" y="10065"/>
                    </a:lnTo>
                    <a:lnTo>
                      <a:pt x="28854" y="9939"/>
                    </a:lnTo>
                    <a:lnTo>
                      <a:pt x="28770" y="9918"/>
                    </a:lnTo>
                    <a:lnTo>
                      <a:pt x="28665" y="9939"/>
                    </a:lnTo>
                    <a:lnTo>
                      <a:pt x="28603" y="9897"/>
                    </a:lnTo>
                    <a:lnTo>
                      <a:pt x="28644" y="9793"/>
                    </a:lnTo>
                    <a:lnTo>
                      <a:pt x="28707" y="9772"/>
                    </a:lnTo>
                    <a:lnTo>
                      <a:pt x="28749" y="9709"/>
                    </a:lnTo>
                    <a:lnTo>
                      <a:pt x="28812" y="9709"/>
                    </a:lnTo>
                    <a:lnTo>
                      <a:pt x="29126" y="9500"/>
                    </a:lnTo>
                    <a:lnTo>
                      <a:pt x="29168" y="9458"/>
                    </a:lnTo>
                    <a:lnTo>
                      <a:pt x="29042" y="9332"/>
                    </a:lnTo>
                    <a:lnTo>
                      <a:pt x="28875" y="9353"/>
                    </a:lnTo>
                    <a:lnTo>
                      <a:pt x="28875" y="9332"/>
                    </a:lnTo>
                    <a:lnTo>
                      <a:pt x="28979" y="9270"/>
                    </a:lnTo>
                    <a:lnTo>
                      <a:pt x="29042" y="9144"/>
                    </a:lnTo>
                    <a:lnTo>
                      <a:pt x="29168" y="9081"/>
                    </a:lnTo>
                    <a:lnTo>
                      <a:pt x="29147" y="9228"/>
                    </a:lnTo>
                    <a:lnTo>
                      <a:pt x="29189" y="9332"/>
                    </a:lnTo>
                    <a:lnTo>
                      <a:pt x="29293" y="9291"/>
                    </a:lnTo>
                    <a:lnTo>
                      <a:pt x="29377" y="9332"/>
                    </a:lnTo>
                    <a:lnTo>
                      <a:pt x="29461" y="9249"/>
                    </a:lnTo>
                    <a:lnTo>
                      <a:pt x="29461" y="9144"/>
                    </a:lnTo>
                    <a:lnTo>
                      <a:pt x="29377" y="9039"/>
                    </a:lnTo>
                    <a:lnTo>
                      <a:pt x="29293" y="9019"/>
                    </a:lnTo>
                    <a:lnTo>
                      <a:pt x="29293" y="8935"/>
                    </a:lnTo>
                    <a:lnTo>
                      <a:pt x="29314" y="8830"/>
                    </a:lnTo>
                    <a:lnTo>
                      <a:pt x="29293" y="8726"/>
                    </a:lnTo>
                    <a:lnTo>
                      <a:pt x="29314" y="8663"/>
                    </a:lnTo>
                    <a:lnTo>
                      <a:pt x="29314" y="8600"/>
                    </a:lnTo>
                    <a:lnTo>
                      <a:pt x="29209" y="8454"/>
                    </a:lnTo>
                    <a:lnTo>
                      <a:pt x="29272" y="8349"/>
                    </a:lnTo>
                    <a:lnTo>
                      <a:pt x="29209" y="8244"/>
                    </a:lnTo>
                    <a:lnTo>
                      <a:pt x="29272" y="8223"/>
                    </a:lnTo>
                    <a:lnTo>
                      <a:pt x="29272" y="8077"/>
                    </a:lnTo>
                    <a:lnTo>
                      <a:pt x="29356" y="7931"/>
                    </a:lnTo>
                    <a:lnTo>
                      <a:pt x="29356" y="7847"/>
                    </a:lnTo>
                    <a:lnTo>
                      <a:pt x="29419" y="7742"/>
                    </a:lnTo>
                    <a:lnTo>
                      <a:pt x="29419" y="7700"/>
                    </a:lnTo>
                    <a:lnTo>
                      <a:pt x="29356" y="7659"/>
                    </a:lnTo>
                    <a:lnTo>
                      <a:pt x="29377" y="7449"/>
                    </a:lnTo>
                    <a:lnTo>
                      <a:pt x="29356" y="7324"/>
                    </a:lnTo>
                    <a:lnTo>
                      <a:pt x="29251" y="7261"/>
                    </a:lnTo>
                    <a:lnTo>
                      <a:pt x="29272" y="7177"/>
                    </a:lnTo>
                    <a:lnTo>
                      <a:pt x="29251" y="7073"/>
                    </a:lnTo>
                    <a:lnTo>
                      <a:pt x="29293" y="7052"/>
                    </a:lnTo>
                    <a:lnTo>
                      <a:pt x="29335" y="6947"/>
                    </a:lnTo>
                    <a:lnTo>
                      <a:pt x="29272" y="6884"/>
                    </a:lnTo>
                    <a:lnTo>
                      <a:pt x="29230" y="6863"/>
                    </a:lnTo>
                    <a:cubicBezTo>
                      <a:pt x="29272" y="6842"/>
                      <a:pt x="29293" y="6801"/>
                      <a:pt x="29293" y="6759"/>
                    </a:cubicBezTo>
                    <a:cubicBezTo>
                      <a:pt x="29314" y="6696"/>
                      <a:pt x="29335" y="6654"/>
                      <a:pt x="29335" y="6591"/>
                    </a:cubicBezTo>
                    <a:lnTo>
                      <a:pt x="29377" y="6550"/>
                    </a:lnTo>
                    <a:lnTo>
                      <a:pt x="29377" y="6445"/>
                    </a:lnTo>
                    <a:lnTo>
                      <a:pt x="29440" y="6445"/>
                    </a:lnTo>
                    <a:lnTo>
                      <a:pt x="29523" y="6361"/>
                    </a:lnTo>
                    <a:lnTo>
                      <a:pt x="29586" y="6257"/>
                    </a:lnTo>
                    <a:lnTo>
                      <a:pt x="29649" y="6215"/>
                    </a:lnTo>
                    <a:lnTo>
                      <a:pt x="29753" y="6215"/>
                    </a:lnTo>
                    <a:lnTo>
                      <a:pt x="29816" y="6131"/>
                    </a:lnTo>
                    <a:lnTo>
                      <a:pt x="29900" y="6068"/>
                    </a:lnTo>
                    <a:lnTo>
                      <a:pt x="29942" y="5964"/>
                    </a:lnTo>
                    <a:lnTo>
                      <a:pt x="29942" y="5838"/>
                    </a:lnTo>
                    <a:lnTo>
                      <a:pt x="29900" y="5796"/>
                    </a:lnTo>
                    <a:lnTo>
                      <a:pt x="29963" y="5713"/>
                    </a:lnTo>
                    <a:lnTo>
                      <a:pt x="30005" y="5629"/>
                    </a:lnTo>
                    <a:lnTo>
                      <a:pt x="29795" y="5629"/>
                    </a:lnTo>
                    <a:lnTo>
                      <a:pt x="29733" y="5587"/>
                    </a:lnTo>
                    <a:lnTo>
                      <a:pt x="29753" y="5503"/>
                    </a:lnTo>
                    <a:lnTo>
                      <a:pt x="29837" y="5503"/>
                    </a:lnTo>
                    <a:lnTo>
                      <a:pt x="29921" y="5545"/>
                    </a:lnTo>
                    <a:lnTo>
                      <a:pt x="30025" y="5545"/>
                    </a:lnTo>
                    <a:lnTo>
                      <a:pt x="30130" y="5587"/>
                    </a:lnTo>
                    <a:lnTo>
                      <a:pt x="30214" y="5524"/>
                    </a:lnTo>
                    <a:lnTo>
                      <a:pt x="30297" y="5545"/>
                    </a:lnTo>
                    <a:lnTo>
                      <a:pt x="30318" y="5650"/>
                    </a:lnTo>
                    <a:lnTo>
                      <a:pt x="30465" y="5796"/>
                    </a:lnTo>
                    <a:lnTo>
                      <a:pt x="30549" y="5796"/>
                    </a:lnTo>
                    <a:lnTo>
                      <a:pt x="30569" y="5838"/>
                    </a:lnTo>
                    <a:lnTo>
                      <a:pt x="30653" y="5859"/>
                    </a:lnTo>
                    <a:lnTo>
                      <a:pt x="30779" y="5817"/>
                    </a:lnTo>
                    <a:lnTo>
                      <a:pt x="30988" y="5692"/>
                    </a:lnTo>
                    <a:lnTo>
                      <a:pt x="31134" y="5524"/>
                    </a:lnTo>
                    <a:lnTo>
                      <a:pt x="31302" y="5399"/>
                    </a:lnTo>
                    <a:lnTo>
                      <a:pt x="31365" y="5315"/>
                    </a:lnTo>
                    <a:lnTo>
                      <a:pt x="31302" y="5294"/>
                    </a:lnTo>
                    <a:lnTo>
                      <a:pt x="31344" y="5231"/>
                    </a:lnTo>
                    <a:lnTo>
                      <a:pt x="31469" y="5231"/>
                    </a:lnTo>
                    <a:lnTo>
                      <a:pt x="31595" y="5085"/>
                    </a:lnTo>
                    <a:lnTo>
                      <a:pt x="31825" y="4897"/>
                    </a:lnTo>
                    <a:lnTo>
                      <a:pt x="31825" y="4855"/>
                    </a:lnTo>
                    <a:lnTo>
                      <a:pt x="31930" y="4834"/>
                    </a:lnTo>
                    <a:lnTo>
                      <a:pt x="32013" y="4687"/>
                    </a:lnTo>
                    <a:lnTo>
                      <a:pt x="32181" y="4541"/>
                    </a:lnTo>
                    <a:lnTo>
                      <a:pt x="32222" y="4415"/>
                    </a:lnTo>
                    <a:lnTo>
                      <a:pt x="32285" y="4415"/>
                    </a:lnTo>
                    <a:lnTo>
                      <a:pt x="32327" y="4436"/>
                    </a:lnTo>
                    <a:lnTo>
                      <a:pt x="32327" y="4436"/>
                    </a:lnTo>
                    <a:lnTo>
                      <a:pt x="32306" y="4353"/>
                    </a:lnTo>
                    <a:lnTo>
                      <a:pt x="32222" y="4311"/>
                    </a:lnTo>
                    <a:lnTo>
                      <a:pt x="32222" y="4227"/>
                    </a:lnTo>
                    <a:lnTo>
                      <a:pt x="32076" y="4122"/>
                    </a:lnTo>
                    <a:lnTo>
                      <a:pt x="31804" y="4081"/>
                    </a:lnTo>
                    <a:lnTo>
                      <a:pt x="31657" y="4060"/>
                    </a:lnTo>
                    <a:lnTo>
                      <a:pt x="31574" y="4081"/>
                    </a:lnTo>
                    <a:lnTo>
                      <a:pt x="31511" y="4060"/>
                    </a:lnTo>
                    <a:lnTo>
                      <a:pt x="31511" y="3976"/>
                    </a:lnTo>
                    <a:lnTo>
                      <a:pt x="31469" y="3871"/>
                    </a:lnTo>
                    <a:lnTo>
                      <a:pt x="31406" y="3871"/>
                    </a:lnTo>
                    <a:lnTo>
                      <a:pt x="31385" y="3850"/>
                    </a:lnTo>
                    <a:lnTo>
                      <a:pt x="31281" y="3829"/>
                    </a:lnTo>
                    <a:lnTo>
                      <a:pt x="31197" y="3704"/>
                    </a:lnTo>
                    <a:lnTo>
                      <a:pt x="31051" y="3704"/>
                    </a:lnTo>
                    <a:lnTo>
                      <a:pt x="30967" y="3788"/>
                    </a:lnTo>
                    <a:lnTo>
                      <a:pt x="30946" y="3704"/>
                    </a:lnTo>
                    <a:lnTo>
                      <a:pt x="30841" y="3704"/>
                    </a:lnTo>
                    <a:lnTo>
                      <a:pt x="30779" y="3641"/>
                    </a:lnTo>
                    <a:lnTo>
                      <a:pt x="30674" y="3662"/>
                    </a:lnTo>
                    <a:lnTo>
                      <a:pt x="30507" y="3662"/>
                    </a:lnTo>
                    <a:lnTo>
                      <a:pt x="30235" y="3725"/>
                    </a:lnTo>
                    <a:lnTo>
                      <a:pt x="30130" y="3871"/>
                    </a:lnTo>
                    <a:lnTo>
                      <a:pt x="30214" y="3976"/>
                    </a:lnTo>
                    <a:lnTo>
                      <a:pt x="30130" y="4018"/>
                    </a:lnTo>
                    <a:lnTo>
                      <a:pt x="30109" y="4060"/>
                    </a:lnTo>
                    <a:lnTo>
                      <a:pt x="30193" y="4164"/>
                    </a:lnTo>
                    <a:lnTo>
                      <a:pt x="30214" y="4290"/>
                    </a:lnTo>
                    <a:lnTo>
                      <a:pt x="30088" y="4290"/>
                    </a:lnTo>
                    <a:lnTo>
                      <a:pt x="30046" y="4185"/>
                    </a:lnTo>
                    <a:lnTo>
                      <a:pt x="29984" y="4060"/>
                    </a:lnTo>
                    <a:lnTo>
                      <a:pt x="29900" y="4039"/>
                    </a:lnTo>
                    <a:lnTo>
                      <a:pt x="29816" y="4164"/>
                    </a:lnTo>
                    <a:lnTo>
                      <a:pt x="29837" y="4227"/>
                    </a:lnTo>
                    <a:lnTo>
                      <a:pt x="29837" y="4290"/>
                    </a:lnTo>
                    <a:lnTo>
                      <a:pt x="29733" y="4332"/>
                    </a:lnTo>
                    <a:lnTo>
                      <a:pt x="29712" y="4478"/>
                    </a:lnTo>
                    <a:lnTo>
                      <a:pt x="29565" y="4646"/>
                    </a:lnTo>
                    <a:lnTo>
                      <a:pt x="29523" y="4771"/>
                    </a:lnTo>
                    <a:lnTo>
                      <a:pt x="29502" y="4855"/>
                    </a:lnTo>
                    <a:lnTo>
                      <a:pt x="29565" y="4876"/>
                    </a:lnTo>
                    <a:lnTo>
                      <a:pt x="29461" y="4959"/>
                    </a:lnTo>
                    <a:lnTo>
                      <a:pt x="29461" y="5064"/>
                    </a:lnTo>
                    <a:lnTo>
                      <a:pt x="29377" y="5106"/>
                    </a:lnTo>
                    <a:lnTo>
                      <a:pt x="29272" y="5357"/>
                    </a:lnTo>
                    <a:lnTo>
                      <a:pt x="29272" y="5482"/>
                    </a:lnTo>
                    <a:lnTo>
                      <a:pt x="29209" y="5566"/>
                    </a:lnTo>
                    <a:lnTo>
                      <a:pt x="29293" y="5629"/>
                    </a:lnTo>
                    <a:lnTo>
                      <a:pt x="29293" y="5713"/>
                    </a:lnTo>
                    <a:lnTo>
                      <a:pt x="29251" y="5734"/>
                    </a:lnTo>
                    <a:lnTo>
                      <a:pt x="29251" y="5838"/>
                    </a:lnTo>
                    <a:lnTo>
                      <a:pt x="29189" y="6026"/>
                    </a:lnTo>
                    <a:lnTo>
                      <a:pt x="29063" y="6215"/>
                    </a:lnTo>
                    <a:lnTo>
                      <a:pt x="29084" y="6257"/>
                    </a:lnTo>
                    <a:lnTo>
                      <a:pt x="29189" y="6257"/>
                    </a:lnTo>
                    <a:lnTo>
                      <a:pt x="29209" y="6319"/>
                    </a:lnTo>
                    <a:cubicBezTo>
                      <a:pt x="29189" y="6319"/>
                      <a:pt x="29168" y="6340"/>
                      <a:pt x="29168" y="6340"/>
                    </a:cubicBezTo>
                    <a:lnTo>
                      <a:pt x="29105" y="6319"/>
                    </a:lnTo>
                    <a:lnTo>
                      <a:pt x="29042" y="6361"/>
                    </a:lnTo>
                    <a:lnTo>
                      <a:pt x="28958" y="6508"/>
                    </a:lnTo>
                    <a:lnTo>
                      <a:pt x="29042" y="6508"/>
                    </a:lnTo>
                    <a:cubicBezTo>
                      <a:pt x="29000" y="6529"/>
                      <a:pt x="28979" y="6550"/>
                      <a:pt x="28979" y="6612"/>
                    </a:cubicBezTo>
                    <a:lnTo>
                      <a:pt x="28875" y="6570"/>
                    </a:lnTo>
                    <a:lnTo>
                      <a:pt x="28791" y="6633"/>
                    </a:lnTo>
                    <a:lnTo>
                      <a:pt x="28791" y="6738"/>
                    </a:lnTo>
                    <a:lnTo>
                      <a:pt x="28644" y="6842"/>
                    </a:lnTo>
                    <a:lnTo>
                      <a:pt x="28582" y="6884"/>
                    </a:lnTo>
                    <a:cubicBezTo>
                      <a:pt x="28665" y="6612"/>
                      <a:pt x="28728" y="6257"/>
                      <a:pt x="28749" y="5943"/>
                    </a:cubicBezTo>
                    <a:lnTo>
                      <a:pt x="28937" y="5838"/>
                    </a:lnTo>
                    <a:lnTo>
                      <a:pt x="28937" y="5734"/>
                    </a:lnTo>
                    <a:lnTo>
                      <a:pt x="29000" y="5566"/>
                    </a:lnTo>
                    <a:lnTo>
                      <a:pt x="29000" y="5399"/>
                    </a:lnTo>
                    <a:lnTo>
                      <a:pt x="29063" y="5315"/>
                    </a:lnTo>
                    <a:lnTo>
                      <a:pt x="28979" y="5315"/>
                    </a:lnTo>
                    <a:lnTo>
                      <a:pt x="28937" y="5378"/>
                    </a:lnTo>
                    <a:lnTo>
                      <a:pt x="28791" y="5420"/>
                    </a:lnTo>
                    <a:lnTo>
                      <a:pt x="28728" y="5545"/>
                    </a:lnTo>
                    <a:lnTo>
                      <a:pt x="28686" y="5503"/>
                    </a:lnTo>
                    <a:lnTo>
                      <a:pt x="28686" y="5399"/>
                    </a:lnTo>
                    <a:lnTo>
                      <a:pt x="28770" y="5357"/>
                    </a:lnTo>
                    <a:lnTo>
                      <a:pt x="28770" y="5231"/>
                    </a:lnTo>
                    <a:lnTo>
                      <a:pt x="28749" y="5169"/>
                    </a:lnTo>
                    <a:lnTo>
                      <a:pt x="28665" y="5127"/>
                    </a:lnTo>
                    <a:lnTo>
                      <a:pt x="28749" y="5127"/>
                    </a:lnTo>
                    <a:lnTo>
                      <a:pt x="28791" y="5106"/>
                    </a:lnTo>
                    <a:lnTo>
                      <a:pt x="28770" y="4980"/>
                    </a:lnTo>
                    <a:lnTo>
                      <a:pt x="28582" y="4876"/>
                    </a:lnTo>
                    <a:lnTo>
                      <a:pt x="28540" y="4897"/>
                    </a:lnTo>
                    <a:lnTo>
                      <a:pt x="28352" y="4918"/>
                    </a:lnTo>
                    <a:lnTo>
                      <a:pt x="28331" y="4980"/>
                    </a:lnTo>
                    <a:lnTo>
                      <a:pt x="28247" y="4980"/>
                    </a:lnTo>
                    <a:lnTo>
                      <a:pt x="28247" y="4897"/>
                    </a:lnTo>
                    <a:lnTo>
                      <a:pt x="28331" y="4771"/>
                    </a:lnTo>
                    <a:lnTo>
                      <a:pt x="28414" y="4771"/>
                    </a:lnTo>
                    <a:lnTo>
                      <a:pt x="28540" y="4666"/>
                    </a:lnTo>
                    <a:lnTo>
                      <a:pt x="28749" y="4604"/>
                    </a:lnTo>
                    <a:lnTo>
                      <a:pt x="28791" y="4562"/>
                    </a:lnTo>
                    <a:lnTo>
                      <a:pt x="28937" y="4541"/>
                    </a:lnTo>
                    <a:lnTo>
                      <a:pt x="29000" y="4541"/>
                    </a:lnTo>
                    <a:lnTo>
                      <a:pt x="29063" y="4583"/>
                    </a:lnTo>
                    <a:lnTo>
                      <a:pt x="29105" y="4562"/>
                    </a:lnTo>
                    <a:lnTo>
                      <a:pt x="29147" y="4394"/>
                    </a:lnTo>
                    <a:lnTo>
                      <a:pt x="29189" y="4332"/>
                    </a:lnTo>
                    <a:lnTo>
                      <a:pt x="29063" y="4248"/>
                    </a:lnTo>
                    <a:lnTo>
                      <a:pt x="29042" y="4185"/>
                    </a:lnTo>
                    <a:lnTo>
                      <a:pt x="29105" y="4164"/>
                    </a:lnTo>
                    <a:lnTo>
                      <a:pt x="29168" y="4122"/>
                    </a:lnTo>
                    <a:lnTo>
                      <a:pt x="29189" y="4164"/>
                    </a:lnTo>
                    <a:lnTo>
                      <a:pt x="29272" y="4185"/>
                    </a:lnTo>
                    <a:lnTo>
                      <a:pt x="29419" y="4122"/>
                    </a:lnTo>
                    <a:lnTo>
                      <a:pt x="29481" y="4039"/>
                    </a:lnTo>
                    <a:lnTo>
                      <a:pt x="29461" y="3955"/>
                    </a:lnTo>
                    <a:lnTo>
                      <a:pt x="29481" y="3913"/>
                    </a:lnTo>
                    <a:lnTo>
                      <a:pt x="29461" y="3829"/>
                    </a:lnTo>
                    <a:lnTo>
                      <a:pt x="29377" y="3850"/>
                    </a:lnTo>
                    <a:lnTo>
                      <a:pt x="29293" y="3746"/>
                    </a:lnTo>
                    <a:lnTo>
                      <a:pt x="29042" y="3746"/>
                    </a:lnTo>
                    <a:lnTo>
                      <a:pt x="28958" y="3725"/>
                    </a:lnTo>
                    <a:lnTo>
                      <a:pt x="28896" y="3767"/>
                    </a:lnTo>
                    <a:lnTo>
                      <a:pt x="28770" y="3767"/>
                    </a:lnTo>
                    <a:lnTo>
                      <a:pt x="28665" y="3725"/>
                    </a:lnTo>
                    <a:lnTo>
                      <a:pt x="28582" y="3746"/>
                    </a:lnTo>
                    <a:lnTo>
                      <a:pt x="28519" y="3641"/>
                    </a:lnTo>
                    <a:lnTo>
                      <a:pt x="28435" y="3599"/>
                    </a:lnTo>
                    <a:lnTo>
                      <a:pt x="28435" y="3516"/>
                    </a:lnTo>
                    <a:lnTo>
                      <a:pt x="28477" y="3453"/>
                    </a:lnTo>
                    <a:lnTo>
                      <a:pt x="28456" y="3411"/>
                    </a:lnTo>
                    <a:lnTo>
                      <a:pt x="28310" y="3390"/>
                    </a:lnTo>
                    <a:lnTo>
                      <a:pt x="28226" y="3432"/>
                    </a:lnTo>
                    <a:lnTo>
                      <a:pt x="28163" y="3495"/>
                    </a:lnTo>
                    <a:lnTo>
                      <a:pt x="28226" y="3537"/>
                    </a:lnTo>
                    <a:lnTo>
                      <a:pt x="28331" y="3537"/>
                    </a:lnTo>
                    <a:lnTo>
                      <a:pt x="28268" y="3641"/>
                    </a:lnTo>
                    <a:lnTo>
                      <a:pt x="28142" y="3620"/>
                    </a:lnTo>
                    <a:lnTo>
                      <a:pt x="28059" y="3495"/>
                    </a:lnTo>
                    <a:lnTo>
                      <a:pt x="28017" y="3516"/>
                    </a:lnTo>
                    <a:lnTo>
                      <a:pt x="27954" y="3495"/>
                    </a:lnTo>
                    <a:lnTo>
                      <a:pt x="27849" y="3537"/>
                    </a:lnTo>
                    <a:lnTo>
                      <a:pt x="27828" y="3641"/>
                    </a:lnTo>
                    <a:lnTo>
                      <a:pt x="27787" y="3662"/>
                    </a:lnTo>
                    <a:lnTo>
                      <a:pt x="27808" y="3767"/>
                    </a:lnTo>
                    <a:lnTo>
                      <a:pt x="27808" y="3871"/>
                    </a:lnTo>
                    <a:lnTo>
                      <a:pt x="27891" y="3934"/>
                    </a:lnTo>
                    <a:lnTo>
                      <a:pt x="27891" y="4060"/>
                    </a:lnTo>
                    <a:lnTo>
                      <a:pt x="27828" y="4122"/>
                    </a:lnTo>
                    <a:lnTo>
                      <a:pt x="27808" y="4248"/>
                    </a:lnTo>
                    <a:lnTo>
                      <a:pt x="27787" y="4248"/>
                    </a:lnTo>
                    <a:lnTo>
                      <a:pt x="27745" y="4018"/>
                    </a:lnTo>
                    <a:lnTo>
                      <a:pt x="27703" y="3913"/>
                    </a:lnTo>
                    <a:lnTo>
                      <a:pt x="27619" y="3850"/>
                    </a:lnTo>
                    <a:lnTo>
                      <a:pt x="27598" y="3934"/>
                    </a:lnTo>
                    <a:lnTo>
                      <a:pt x="27515" y="3934"/>
                    </a:lnTo>
                    <a:lnTo>
                      <a:pt x="27431" y="4018"/>
                    </a:lnTo>
                    <a:lnTo>
                      <a:pt x="27431" y="4143"/>
                    </a:lnTo>
                    <a:lnTo>
                      <a:pt x="27515" y="4248"/>
                    </a:lnTo>
                    <a:lnTo>
                      <a:pt x="27515" y="4332"/>
                    </a:lnTo>
                    <a:lnTo>
                      <a:pt x="27619" y="4457"/>
                    </a:lnTo>
                    <a:lnTo>
                      <a:pt x="27745" y="4457"/>
                    </a:lnTo>
                    <a:lnTo>
                      <a:pt x="27808" y="4353"/>
                    </a:lnTo>
                    <a:lnTo>
                      <a:pt x="27828" y="4353"/>
                    </a:lnTo>
                    <a:lnTo>
                      <a:pt x="27849" y="4457"/>
                    </a:lnTo>
                    <a:lnTo>
                      <a:pt x="27933" y="4583"/>
                    </a:lnTo>
                    <a:lnTo>
                      <a:pt x="27933" y="4666"/>
                    </a:lnTo>
                    <a:lnTo>
                      <a:pt x="27849" y="4666"/>
                    </a:lnTo>
                    <a:lnTo>
                      <a:pt x="27808" y="4562"/>
                    </a:lnTo>
                    <a:lnTo>
                      <a:pt x="27724" y="4541"/>
                    </a:lnTo>
                    <a:lnTo>
                      <a:pt x="27619" y="4562"/>
                    </a:lnTo>
                    <a:lnTo>
                      <a:pt x="27577" y="4604"/>
                    </a:lnTo>
                    <a:lnTo>
                      <a:pt x="27619" y="4708"/>
                    </a:lnTo>
                    <a:lnTo>
                      <a:pt x="27598" y="4792"/>
                    </a:lnTo>
                    <a:lnTo>
                      <a:pt x="27515" y="4876"/>
                    </a:lnTo>
                    <a:lnTo>
                      <a:pt x="27536" y="4959"/>
                    </a:lnTo>
                    <a:lnTo>
                      <a:pt x="27473" y="5085"/>
                    </a:lnTo>
                    <a:lnTo>
                      <a:pt x="27410" y="5127"/>
                    </a:lnTo>
                    <a:lnTo>
                      <a:pt x="27431" y="5231"/>
                    </a:lnTo>
                    <a:lnTo>
                      <a:pt x="27389" y="5294"/>
                    </a:lnTo>
                    <a:lnTo>
                      <a:pt x="27284" y="5273"/>
                    </a:lnTo>
                    <a:lnTo>
                      <a:pt x="27201" y="5169"/>
                    </a:lnTo>
                    <a:lnTo>
                      <a:pt x="27201" y="5064"/>
                    </a:lnTo>
                    <a:lnTo>
                      <a:pt x="27075" y="4897"/>
                    </a:lnTo>
                    <a:lnTo>
                      <a:pt x="27075" y="4792"/>
                    </a:lnTo>
                    <a:lnTo>
                      <a:pt x="27054" y="4708"/>
                    </a:lnTo>
                    <a:lnTo>
                      <a:pt x="26950" y="4687"/>
                    </a:lnTo>
                    <a:lnTo>
                      <a:pt x="26950" y="4646"/>
                    </a:lnTo>
                    <a:lnTo>
                      <a:pt x="26992" y="4604"/>
                    </a:lnTo>
                    <a:lnTo>
                      <a:pt x="27033" y="4562"/>
                    </a:lnTo>
                    <a:lnTo>
                      <a:pt x="26992" y="4478"/>
                    </a:lnTo>
                    <a:lnTo>
                      <a:pt x="26887" y="4457"/>
                    </a:lnTo>
                    <a:lnTo>
                      <a:pt x="26740" y="4499"/>
                    </a:lnTo>
                    <a:lnTo>
                      <a:pt x="26699" y="4457"/>
                    </a:lnTo>
                    <a:lnTo>
                      <a:pt x="26657" y="4478"/>
                    </a:lnTo>
                    <a:lnTo>
                      <a:pt x="26594" y="4562"/>
                    </a:lnTo>
                    <a:lnTo>
                      <a:pt x="26489" y="4604"/>
                    </a:lnTo>
                    <a:lnTo>
                      <a:pt x="26364" y="4792"/>
                    </a:lnTo>
                    <a:lnTo>
                      <a:pt x="26427" y="4876"/>
                    </a:lnTo>
                    <a:lnTo>
                      <a:pt x="26427" y="5064"/>
                    </a:lnTo>
                    <a:lnTo>
                      <a:pt x="26385" y="5127"/>
                    </a:lnTo>
                    <a:lnTo>
                      <a:pt x="26448" y="5210"/>
                    </a:lnTo>
                    <a:lnTo>
                      <a:pt x="26427" y="5378"/>
                    </a:lnTo>
                    <a:lnTo>
                      <a:pt x="26322" y="5420"/>
                    </a:lnTo>
                    <a:lnTo>
                      <a:pt x="26322" y="5545"/>
                    </a:lnTo>
                    <a:lnTo>
                      <a:pt x="26364" y="5608"/>
                    </a:lnTo>
                    <a:lnTo>
                      <a:pt x="26448" y="5587"/>
                    </a:lnTo>
                    <a:lnTo>
                      <a:pt x="26489" y="5629"/>
                    </a:lnTo>
                    <a:lnTo>
                      <a:pt x="26573" y="5587"/>
                    </a:lnTo>
                    <a:lnTo>
                      <a:pt x="26636" y="5608"/>
                    </a:lnTo>
                    <a:lnTo>
                      <a:pt x="26636" y="5734"/>
                    </a:lnTo>
                    <a:lnTo>
                      <a:pt x="26657" y="5796"/>
                    </a:lnTo>
                    <a:lnTo>
                      <a:pt x="26699" y="5796"/>
                    </a:lnTo>
                    <a:lnTo>
                      <a:pt x="26782" y="5922"/>
                    </a:lnTo>
                    <a:lnTo>
                      <a:pt x="26782" y="6110"/>
                    </a:lnTo>
                    <a:lnTo>
                      <a:pt x="26887" y="6236"/>
                    </a:lnTo>
                    <a:lnTo>
                      <a:pt x="26887" y="6319"/>
                    </a:lnTo>
                    <a:lnTo>
                      <a:pt x="26929" y="6424"/>
                    </a:lnTo>
                    <a:lnTo>
                      <a:pt x="27012" y="6466"/>
                    </a:lnTo>
                    <a:lnTo>
                      <a:pt x="26992" y="6550"/>
                    </a:lnTo>
                    <a:lnTo>
                      <a:pt x="27012" y="6696"/>
                    </a:lnTo>
                    <a:lnTo>
                      <a:pt x="26929" y="6842"/>
                    </a:lnTo>
                    <a:lnTo>
                      <a:pt x="27012" y="6905"/>
                    </a:lnTo>
                    <a:lnTo>
                      <a:pt x="27033" y="7052"/>
                    </a:lnTo>
                    <a:lnTo>
                      <a:pt x="27012" y="7156"/>
                    </a:lnTo>
                    <a:lnTo>
                      <a:pt x="27033" y="7198"/>
                    </a:lnTo>
                    <a:lnTo>
                      <a:pt x="27117" y="7156"/>
                    </a:lnTo>
                    <a:lnTo>
                      <a:pt x="27180" y="7198"/>
                    </a:lnTo>
                    <a:lnTo>
                      <a:pt x="27180" y="7324"/>
                    </a:lnTo>
                    <a:lnTo>
                      <a:pt x="27264" y="7387"/>
                    </a:lnTo>
                    <a:lnTo>
                      <a:pt x="27410" y="7324"/>
                    </a:lnTo>
                    <a:lnTo>
                      <a:pt x="27452" y="7198"/>
                    </a:lnTo>
                    <a:lnTo>
                      <a:pt x="27598" y="7114"/>
                    </a:lnTo>
                    <a:lnTo>
                      <a:pt x="27619" y="7010"/>
                    </a:lnTo>
                    <a:lnTo>
                      <a:pt x="27556" y="6968"/>
                    </a:lnTo>
                    <a:lnTo>
                      <a:pt x="27494" y="6759"/>
                    </a:lnTo>
                    <a:lnTo>
                      <a:pt x="27515" y="6654"/>
                    </a:lnTo>
                    <a:lnTo>
                      <a:pt x="27703" y="6466"/>
                    </a:lnTo>
                    <a:lnTo>
                      <a:pt x="27703" y="6550"/>
                    </a:lnTo>
                    <a:lnTo>
                      <a:pt x="27598" y="6675"/>
                    </a:lnTo>
                    <a:lnTo>
                      <a:pt x="27640" y="6905"/>
                    </a:lnTo>
                    <a:lnTo>
                      <a:pt x="27724" y="6947"/>
                    </a:lnTo>
                    <a:lnTo>
                      <a:pt x="27828" y="6884"/>
                    </a:lnTo>
                    <a:lnTo>
                      <a:pt x="27954" y="6968"/>
                    </a:lnTo>
                    <a:lnTo>
                      <a:pt x="28121" y="6905"/>
                    </a:lnTo>
                    <a:lnTo>
                      <a:pt x="28121" y="6842"/>
                    </a:lnTo>
                    <a:lnTo>
                      <a:pt x="28247" y="6780"/>
                    </a:lnTo>
                    <a:lnTo>
                      <a:pt x="28352" y="6780"/>
                    </a:lnTo>
                    <a:lnTo>
                      <a:pt x="28435" y="6738"/>
                    </a:lnTo>
                    <a:lnTo>
                      <a:pt x="28477" y="6780"/>
                    </a:lnTo>
                    <a:lnTo>
                      <a:pt x="28498" y="6759"/>
                    </a:lnTo>
                    <a:lnTo>
                      <a:pt x="28498" y="6759"/>
                    </a:lnTo>
                    <a:cubicBezTo>
                      <a:pt x="28477" y="6863"/>
                      <a:pt x="28456" y="6989"/>
                      <a:pt x="28456" y="7094"/>
                    </a:cubicBezTo>
                    <a:lnTo>
                      <a:pt x="28435" y="7114"/>
                    </a:lnTo>
                    <a:lnTo>
                      <a:pt x="28456" y="7156"/>
                    </a:lnTo>
                    <a:lnTo>
                      <a:pt x="28456" y="7219"/>
                    </a:lnTo>
                    <a:cubicBezTo>
                      <a:pt x="28456" y="7283"/>
                      <a:pt x="28503" y="7308"/>
                      <a:pt x="28554" y="7308"/>
                    </a:cubicBezTo>
                    <a:cubicBezTo>
                      <a:pt x="28586" y="7308"/>
                      <a:pt x="28620" y="7298"/>
                      <a:pt x="28644" y="7282"/>
                    </a:cubicBezTo>
                    <a:lnTo>
                      <a:pt x="28707" y="7282"/>
                    </a:lnTo>
                    <a:lnTo>
                      <a:pt x="28707" y="7324"/>
                    </a:lnTo>
                    <a:lnTo>
                      <a:pt x="28582" y="7533"/>
                    </a:lnTo>
                    <a:lnTo>
                      <a:pt x="28561" y="7617"/>
                    </a:lnTo>
                    <a:lnTo>
                      <a:pt x="28456" y="7679"/>
                    </a:lnTo>
                    <a:lnTo>
                      <a:pt x="28477" y="7596"/>
                    </a:lnTo>
                    <a:lnTo>
                      <a:pt x="28435" y="7533"/>
                    </a:lnTo>
                    <a:lnTo>
                      <a:pt x="28477" y="7407"/>
                    </a:lnTo>
                    <a:lnTo>
                      <a:pt x="28393" y="7324"/>
                    </a:lnTo>
                    <a:lnTo>
                      <a:pt x="28268" y="7387"/>
                    </a:lnTo>
                    <a:lnTo>
                      <a:pt x="28184" y="7512"/>
                    </a:lnTo>
                    <a:lnTo>
                      <a:pt x="28121" y="7512"/>
                    </a:lnTo>
                    <a:lnTo>
                      <a:pt x="28038" y="7679"/>
                    </a:lnTo>
                    <a:lnTo>
                      <a:pt x="27954" y="7700"/>
                    </a:lnTo>
                    <a:lnTo>
                      <a:pt x="27870" y="7910"/>
                    </a:lnTo>
                    <a:lnTo>
                      <a:pt x="27724" y="8056"/>
                    </a:lnTo>
                    <a:lnTo>
                      <a:pt x="27703" y="8203"/>
                    </a:lnTo>
                    <a:lnTo>
                      <a:pt x="27745" y="8328"/>
                    </a:lnTo>
                    <a:lnTo>
                      <a:pt x="27745" y="8412"/>
                    </a:lnTo>
                    <a:lnTo>
                      <a:pt x="27808" y="8433"/>
                    </a:lnTo>
                    <a:lnTo>
                      <a:pt x="27870" y="8370"/>
                    </a:lnTo>
                    <a:lnTo>
                      <a:pt x="27933" y="8370"/>
                    </a:lnTo>
                    <a:lnTo>
                      <a:pt x="27933" y="8454"/>
                    </a:lnTo>
                    <a:lnTo>
                      <a:pt x="27828" y="8537"/>
                    </a:lnTo>
                    <a:lnTo>
                      <a:pt x="27828" y="8579"/>
                    </a:lnTo>
                    <a:lnTo>
                      <a:pt x="27724" y="8579"/>
                    </a:lnTo>
                    <a:lnTo>
                      <a:pt x="27619" y="8642"/>
                    </a:lnTo>
                    <a:lnTo>
                      <a:pt x="27431" y="8830"/>
                    </a:lnTo>
                    <a:lnTo>
                      <a:pt x="27347" y="8935"/>
                    </a:lnTo>
                    <a:lnTo>
                      <a:pt x="27326" y="9207"/>
                    </a:lnTo>
                    <a:lnTo>
                      <a:pt x="27389" y="9311"/>
                    </a:lnTo>
                    <a:lnTo>
                      <a:pt x="27389" y="9395"/>
                    </a:lnTo>
                    <a:lnTo>
                      <a:pt x="27326" y="9500"/>
                    </a:lnTo>
                    <a:lnTo>
                      <a:pt x="27347" y="9563"/>
                    </a:lnTo>
                    <a:lnTo>
                      <a:pt x="27389" y="9625"/>
                    </a:lnTo>
                    <a:lnTo>
                      <a:pt x="27452" y="9625"/>
                    </a:lnTo>
                    <a:lnTo>
                      <a:pt x="27515" y="9667"/>
                    </a:lnTo>
                    <a:lnTo>
                      <a:pt x="27536" y="9793"/>
                    </a:lnTo>
                    <a:lnTo>
                      <a:pt x="27640" y="9835"/>
                    </a:lnTo>
                    <a:lnTo>
                      <a:pt x="27703" y="9939"/>
                    </a:lnTo>
                    <a:lnTo>
                      <a:pt x="27745" y="9939"/>
                    </a:lnTo>
                    <a:lnTo>
                      <a:pt x="27828" y="9814"/>
                    </a:lnTo>
                    <a:lnTo>
                      <a:pt x="27808" y="9939"/>
                    </a:lnTo>
                    <a:lnTo>
                      <a:pt x="27849" y="10107"/>
                    </a:lnTo>
                    <a:lnTo>
                      <a:pt x="28017" y="10127"/>
                    </a:lnTo>
                    <a:lnTo>
                      <a:pt x="28080" y="10190"/>
                    </a:lnTo>
                    <a:lnTo>
                      <a:pt x="28184" y="10190"/>
                    </a:lnTo>
                    <a:lnTo>
                      <a:pt x="28331" y="10211"/>
                    </a:lnTo>
                    <a:lnTo>
                      <a:pt x="28331" y="10295"/>
                    </a:lnTo>
                    <a:lnTo>
                      <a:pt x="28226" y="10504"/>
                    </a:lnTo>
                    <a:lnTo>
                      <a:pt x="28121" y="10546"/>
                    </a:lnTo>
                    <a:lnTo>
                      <a:pt x="28080" y="10525"/>
                    </a:lnTo>
                    <a:lnTo>
                      <a:pt x="28121" y="10420"/>
                    </a:lnTo>
                    <a:lnTo>
                      <a:pt x="28226" y="10379"/>
                    </a:lnTo>
                    <a:lnTo>
                      <a:pt x="28080" y="10337"/>
                    </a:lnTo>
                    <a:lnTo>
                      <a:pt x="27954" y="10379"/>
                    </a:lnTo>
                    <a:lnTo>
                      <a:pt x="27849" y="10504"/>
                    </a:lnTo>
                    <a:lnTo>
                      <a:pt x="27912" y="10546"/>
                    </a:lnTo>
                    <a:lnTo>
                      <a:pt x="27912" y="10630"/>
                    </a:lnTo>
                    <a:lnTo>
                      <a:pt x="27745" y="10713"/>
                    </a:lnTo>
                    <a:lnTo>
                      <a:pt x="27661" y="10797"/>
                    </a:lnTo>
                    <a:lnTo>
                      <a:pt x="27598" y="10797"/>
                    </a:lnTo>
                    <a:lnTo>
                      <a:pt x="27515" y="10944"/>
                    </a:lnTo>
                    <a:lnTo>
                      <a:pt x="27536" y="11006"/>
                    </a:lnTo>
                    <a:lnTo>
                      <a:pt x="27619" y="11006"/>
                    </a:lnTo>
                    <a:lnTo>
                      <a:pt x="27661" y="11048"/>
                    </a:lnTo>
                    <a:lnTo>
                      <a:pt x="27766" y="11027"/>
                    </a:lnTo>
                    <a:lnTo>
                      <a:pt x="27828" y="10923"/>
                    </a:lnTo>
                    <a:lnTo>
                      <a:pt x="27808" y="10860"/>
                    </a:lnTo>
                    <a:lnTo>
                      <a:pt x="27870" y="10839"/>
                    </a:lnTo>
                    <a:lnTo>
                      <a:pt x="27954" y="10797"/>
                    </a:lnTo>
                    <a:lnTo>
                      <a:pt x="28017" y="10839"/>
                    </a:lnTo>
                    <a:lnTo>
                      <a:pt x="27975" y="10944"/>
                    </a:lnTo>
                    <a:lnTo>
                      <a:pt x="27912" y="11069"/>
                    </a:lnTo>
                    <a:lnTo>
                      <a:pt x="27870" y="11236"/>
                    </a:lnTo>
                    <a:lnTo>
                      <a:pt x="27870" y="11320"/>
                    </a:lnTo>
                    <a:lnTo>
                      <a:pt x="27808" y="11383"/>
                    </a:lnTo>
                    <a:lnTo>
                      <a:pt x="27640" y="11425"/>
                    </a:lnTo>
                    <a:lnTo>
                      <a:pt x="27536" y="11529"/>
                    </a:lnTo>
                    <a:lnTo>
                      <a:pt x="27452" y="11550"/>
                    </a:lnTo>
                    <a:lnTo>
                      <a:pt x="27452" y="11592"/>
                    </a:lnTo>
                    <a:lnTo>
                      <a:pt x="27410" y="11697"/>
                    </a:lnTo>
                    <a:lnTo>
                      <a:pt x="27138" y="11801"/>
                    </a:lnTo>
                    <a:lnTo>
                      <a:pt x="27075" y="11906"/>
                    </a:lnTo>
                    <a:lnTo>
                      <a:pt x="26971" y="11948"/>
                    </a:lnTo>
                    <a:lnTo>
                      <a:pt x="26929" y="11885"/>
                    </a:lnTo>
                    <a:lnTo>
                      <a:pt x="26887" y="11885"/>
                    </a:lnTo>
                    <a:lnTo>
                      <a:pt x="26866" y="11843"/>
                    </a:lnTo>
                    <a:lnTo>
                      <a:pt x="26803" y="11906"/>
                    </a:lnTo>
                    <a:lnTo>
                      <a:pt x="26720" y="11948"/>
                    </a:lnTo>
                    <a:lnTo>
                      <a:pt x="26720" y="11948"/>
                    </a:lnTo>
                    <a:lnTo>
                      <a:pt x="26761" y="11885"/>
                    </a:lnTo>
                    <a:lnTo>
                      <a:pt x="26720" y="11843"/>
                    </a:lnTo>
                    <a:lnTo>
                      <a:pt x="26615" y="11948"/>
                    </a:lnTo>
                    <a:lnTo>
                      <a:pt x="26573" y="12094"/>
                    </a:lnTo>
                    <a:lnTo>
                      <a:pt x="26468" y="12262"/>
                    </a:lnTo>
                    <a:lnTo>
                      <a:pt x="26448" y="12304"/>
                    </a:lnTo>
                    <a:lnTo>
                      <a:pt x="26489" y="12387"/>
                    </a:lnTo>
                    <a:lnTo>
                      <a:pt x="26489" y="12471"/>
                    </a:lnTo>
                    <a:lnTo>
                      <a:pt x="26406" y="12617"/>
                    </a:lnTo>
                    <a:lnTo>
                      <a:pt x="26406" y="12701"/>
                    </a:lnTo>
                    <a:lnTo>
                      <a:pt x="26468" y="12785"/>
                    </a:lnTo>
                    <a:lnTo>
                      <a:pt x="26385" y="12827"/>
                    </a:lnTo>
                    <a:lnTo>
                      <a:pt x="26343" y="12952"/>
                    </a:lnTo>
                    <a:lnTo>
                      <a:pt x="26364" y="12952"/>
                    </a:lnTo>
                    <a:lnTo>
                      <a:pt x="26448" y="12931"/>
                    </a:lnTo>
                    <a:lnTo>
                      <a:pt x="26489" y="12848"/>
                    </a:lnTo>
                    <a:lnTo>
                      <a:pt x="26594" y="12889"/>
                    </a:lnTo>
                    <a:lnTo>
                      <a:pt x="26699" y="12806"/>
                    </a:lnTo>
                    <a:lnTo>
                      <a:pt x="26615" y="12910"/>
                    </a:lnTo>
                    <a:lnTo>
                      <a:pt x="26510" y="12910"/>
                    </a:lnTo>
                    <a:lnTo>
                      <a:pt x="26406" y="13015"/>
                    </a:lnTo>
                    <a:lnTo>
                      <a:pt x="26259" y="13057"/>
                    </a:lnTo>
                    <a:lnTo>
                      <a:pt x="26259" y="13203"/>
                    </a:lnTo>
                    <a:lnTo>
                      <a:pt x="26176" y="13266"/>
                    </a:lnTo>
                    <a:lnTo>
                      <a:pt x="26071" y="13203"/>
                    </a:lnTo>
                    <a:lnTo>
                      <a:pt x="25945" y="13203"/>
                    </a:lnTo>
                    <a:lnTo>
                      <a:pt x="25862" y="13120"/>
                    </a:lnTo>
                    <a:lnTo>
                      <a:pt x="25778" y="13161"/>
                    </a:lnTo>
                    <a:lnTo>
                      <a:pt x="25820" y="13350"/>
                    </a:lnTo>
                    <a:lnTo>
                      <a:pt x="25631" y="13245"/>
                    </a:lnTo>
                    <a:lnTo>
                      <a:pt x="25694" y="12994"/>
                    </a:lnTo>
                    <a:lnTo>
                      <a:pt x="25631" y="12827"/>
                    </a:lnTo>
                    <a:lnTo>
                      <a:pt x="25548" y="12722"/>
                    </a:lnTo>
                    <a:lnTo>
                      <a:pt x="25590" y="12555"/>
                    </a:lnTo>
                    <a:lnTo>
                      <a:pt x="25631" y="12555"/>
                    </a:lnTo>
                    <a:lnTo>
                      <a:pt x="25673" y="12722"/>
                    </a:lnTo>
                    <a:lnTo>
                      <a:pt x="25820" y="12638"/>
                    </a:lnTo>
                    <a:lnTo>
                      <a:pt x="25862" y="12743"/>
                    </a:lnTo>
                    <a:lnTo>
                      <a:pt x="25987" y="12806"/>
                    </a:lnTo>
                    <a:lnTo>
                      <a:pt x="26071" y="12722"/>
                    </a:lnTo>
                    <a:lnTo>
                      <a:pt x="26071" y="12638"/>
                    </a:lnTo>
                    <a:lnTo>
                      <a:pt x="26134" y="12492"/>
                    </a:lnTo>
                    <a:lnTo>
                      <a:pt x="26029" y="12513"/>
                    </a:lnTo>
                    <a:lnTo>
                      <a:pt x="25945" y="12492"/>
                    </a:lnTo>
                    <a:lnTo>
                      <a:pt x="26029" y="12429"/>
                    </a:lnTo>
                    <a:lnTo>
                      <a:pt x="26092" y="12304"/>
                    </a:lnTo>
                    <a:lnTo>
                      <a:pt x="26029" y="12304"/>
                    </a:lnTo>
                    <a:lnTo>
                      <a:pt x="25945" y="12387"/>
                    </a:lnTo>
                    <a:lnTo>
                      <a:pt x="25778" y="12429"/>
                    </a:lnTo>
                    <a:lnTo>
                      <a:pt x="25778" y="12345"/>
                    </a:lnTo>
                    <a:lnTo>
                      <a:pt x="25924" y="12283"/>
                    </a:lnTo>
                    <a:lnTo>
                      <a:pt x="25924" y="12178"/>
                    </a:lnTo>
                    <a:lnTo>
                      <a:pt x="25841" y="12178"/>
                    </a:lnTo>
                    <a:lnTo>
                      <a:pt x="25736" y="12220"/>
                    </a:lnTo>
                    <a:lnTo>
                      <a:pt x="25736" y="12136"/>
                    </a:lnTo>
                    <a:lnTo>
                      <a:pt x="25778" y="11969"/>
                    </a:lnTo>
                    <a:lnTo>
                      <a:pt x="25862" y="11864"/>
                    </a:lnTo>
                    <a:lnTo>
                      <a:pt x="25883" y="11969"/>
                    </a:lnTo>
                    <a:lnTo>
                      <a:pt x="25945" y="11906"/>
                    </a:lnTo>
                    <a:lnTo>
                      <a:pt x="25945" y="11822"/>
                    </a:lnTo>
                    <a:lnTo>
                      <a:pt x="26092" y="11676"/>
                    </a:lnTo>
                    <a:lnTo>
                      <a:pt x="26092" y="11592"/>
                    </a:lnTo>
                    <a:lnTo>
                      <a:pt x="26280" y="11488"/>
                    </a:lnTo>
                    <a:lnTo>
                      <a:pt x="26280" y="11362"/>
                    </a:lnTo>
                    <a:lnTo>
                      <a:pt x="26364" y="11299"/>
                    </a:lnTo>
                    <a:lnTo>
                      <a:pt x="26448" y="11278"/>
                    </a:lnTo>
                    <a:lnTo>
                      <a:pt x="26448" y="11236"/>
                    </a:lnTo>
                    <a:lnTo>
                      <a:pt x="26343" y="11236"/>
                    </a:lnTo>
                    <a:lnTo>
                      <a:pt x="26196" y="11257"/>
                    </a:lnTo>
                    <a:lnTo>
                      <a:pt x="26155" y="11425"/>
                    </a:lnTo>
                    <a:lnTo>
                      <a:pt x="26029" y="11488"/>
                    </a:lnTo>
                    <a:lnTo>
                      <a:pt x="25945" y="11467"/>
                    </a:lnTo>
                    <a:lnTo>
                      <a:pt x="25966" y="11425"/>
                    </a:lnTo>
                    <a:lnTo>
                      <a:pt x="26113" y="11362"/>
                    </a:lnTo>
                    <a:lnTo>
                      <a:pt x="26134" y="11257"/>
                    </a:lnTo>
                    <a:lnTo>
                      <a:pt x="26050" y="11216"/>
                    </a:lnTo>
                    <a:lnTo>
                      <a:pt x="25966" y="11236"/>
                    </a:lnTo>
                    <a:lnTo>
                      <a:pt x="25883" y="11153"/>
                    </a:lnTo>
                    <a:lnTo>
                      <a:pt x="25924" y="11069"/>
                    </a:lnTo>
                    <a:lnTo>
                      <a:pt x="25945" y="10944"/>
                    </a:lnTo>
                    <a:lnTo>
                      <a:pt x="25862" y="10860"/>
                    </a:lnTo>
                    <a:lnTo>
                      <a:pt x="25820" y="10902"/>
                    </a:lnTo>
                    <a:lnTo>
                      <a:pt x="25778" y="10964"/>
                    </a:lnTo>
                    <a:lnTo>
                      <a:pt x="25778" y="10902"/>
                    </a:lnTo>
                    <a:lnTo>
                      <a:pt x="25820" y="10818"/>
                    </a:lnTo>
                    <a:lnTo>
                      <a:pt x="25757" y="10713"/>
                    </a:lnTo>
                    <a:lnTo>
                      <a:pt x="25652" y="10713"/>
                    </a:lnTo>
                    <a:lnTo>
                      <a:pt x="25631" y="10902"/>
                    </a:lnTo>
                    <a:lnTo>
                      <a:pt x="25527" y="10964"/>
                    </a:lnTo>
                    <a:lnTo>
                      <a:pt x="25506" y="11027"/>
                    </a:lnTo>
                    <a:lnTo>
                      <a:pt x="25443" y="10985"/>
                    </a:lnTo>
                    <a:lnTo>
                      <a:pt x="25443" y="10923"/>
                    </a:lnTo>
                    <a:lnTo>
                      <a:pt x="25401" y="10839"/>
                    </a:lnTo>
                    <a:lnTo>
                      <a:pt x="25318" y="10839"/>
                    </a:lnTo>
                    <a:lnTo>
                      <a:pt x="25297" y="10923"/>
                    </a:lnTo>
                    <a:lnTo>
                      <a:pt x="25318" y="10964"/>
                    </a:lnTo>
                    <a:lnTo>
                      <a:pt x="25297" y="11027"/>
                    </a:lnTo>
                    <a:lnTo>
                      <a:pt x="25339" y="11132"/>
                    </a:lnTo>
                    <a:lnTo>
                      <a:pt x="25339" y="11195"/>
                    </a:lnTo>
                    <a:lnTo>
                      <a:pt x="25297" y="11257"/>
                    </a:lnTo>
                    <a:lnTo>
                      <a:pt x="25234" y="11195"/>
                    </a:lnTo>
                    <a:lnTo>
                      <a:pt x="25234" y="11132"/>
                    </a:lnTo>
                    <a:lnTo>
                      <a:pt x="25192" y="11132"/>
                    </a:lnTo>
                    <a:lnTo>
                      <a:pt x="25171" y="11195"/>
                    </a:lnTo>
                    <a:lnTo>
                      <a:pt x="25213" y="11446"/>
                    </a:lnTo>
                    <a:lnTo>
                      <a:pt x="25234" y="11592"/>
                    </a:lnTo>
                    <a:lnTo>
                      <a:pt x="25401" y="11676"/>
                    </a:lnTo>
                    <a:lnTo>
                      <a:pt x="25443" y="11760"/>
                    </a:lnTo>
                    <a:lnTo>
                      <a:pt x="25443" y="11990"/>
                    </a:lnTo>
                    <a:lnTo>
                      <a:pt x="25422" y="11864"/>
                    </a:lnTo>
                    <a:lnTo>
                      <a:pt x="25339" y="11801"/>
                    </a:lnTo>
                    <a:lnTo>
                      <a:pt x="25192" y="11613"/>
                    </a:lnTo>
                    <a:lnTo>
                      <a:pt x="25171" y="11467"/>
                    </a:lnTo>
                    <a:lnTo>
                      <a:pt x="25108" y="11278"/>
                    </a:lnTo>
                    <a:lnTo>
                      <a:pt x="25025" y="11278"/>
                    </a:lnTo>
                    <a:lnTo>
                      <a:pt x="24983" y="11341"/>
                    </a:lnTo>
                    <a:lnTo>
                      <a:pt x="25004" y="11488"/>
                    </a:lnTo>
                    <a:lnTo>
                      <a:pt x="25087" y="11592"/>
                    </a:lnTo>
                    <a:lnTo>
                      <a:pt x="25108" y="11718"/>
                    </a:lnTo>
                    <a:lnTo>
                      <a:pt x="25067" y="11760"/>
                    </a:lnTo>
                    <a:lnTo>
                      <a:pt x="24983" y="11655"/>
                    </a:lnTo>
                    <a:lnTo>
                      <a:pt x="24774" y="11697"/>
                    </a:lnTo>
                    <a:lnTo>
                      <a:pt x="24711" y="11760"/>
                    </a:lnTo>
                    <a:lnTo>
                      <a:pt x="24648" y="11676"/>
                    </a:lnTo>
                    <a:lnTo>
                      <a:pt x="24564" y="11655"/>
                    </a:lnTo>
                    <a:lnTo>
                      <a:pt x="24376" y="11488"/>
                    </a:lnTo>
                    <a:lnTo>
                      <a:pt x="24146" y="11488"/>
                    </a:lnTo>
                    <a:lnTo>
                      <a:pt x="24125" y="11404"/>
                    </a:lnTo>
                    <a:lnTo>
                      <a:pt x="24083" y="11404"/>
                    </a:lnTo>
                    <a:lnTo>
                      <a:pt x="23937" y="11488"/>
                    </a:lnTo>
                    <a:lnTo>
                      <a:pt x="23874" y="11571"/>
                    </a:lnTo>
                    <a:lnTo>
                      <a:pt x="23707" y="11571"/>
                    </a:lnTo>
                    <a:lnTo>
                      <a:pt x="23560" y="11655"/>
                    </a:lnTo>
                    <a:lnTo>
                      <a:pt x="23435" y="11550"/>
                    </a:lnTo>
                    <a:lnTo>
                      <a:pt x="23414" y="11550"/>
                    </a:lnTo>
                    <a:lnTo>
                      <a:pt x="23393" y="11446"/>
                    </a:lnTo>
                    <a:lnTo>
                      <a:pt x="23330" y="11404"/>
                    </a:lnTo>
                    <a:lnTo>
                      <a:pt x="23204" y="11488"/>
                    </a:lnTo>
                    <a:lnTo>
                      <a:pt x="23204" y="11404"/>
                    </a:lnTo>
                    <a:lnTo>
                      <a:pt x="23037" y="11257"/>
                    </a:lnTo>
                    <a:lnTo>
                      <a:pt x="23016" y="11174"/>
                    </a:lnTo>
                    <a:lnTo>
                      <a:pt x="22974" y="11153"/>
                    </a:lnTo>
                    <a:lnTo>
                      <a:pt x="22974" y="11069"/>
                    </a:lnTo>
                    <a:lnTo>
                      <a:pt x="22995" y="11027"/>
                    </a:lnTo>
                    <a:lnTo>
                      <a:pt x="22932" y="10944"/>
                    </a:lnTo>
                    <a:lnTo>
                      <a:pt x="22890" y="10964"/>
                    </a:lnTo>
                    <a:lnTo>
                      <a:pt x="22870" y="10944"/>
                    </a:lnTo>
                    <a:lnTo>
                      <a:pt x="22870" y="10860"/>
                    </a:lnTo>
                    <a:lnTo>
                      <a:pt x="22807" y="10839"/>
                    </a:lnTo>
                    <a:lnTo>
                      <a:pt x="22702" y="10881"/>
                    </a:lnTo>
                    <a:lnTo>
                      <a:pt x="22577" y="10881"/>
                    </a:lnTo>
                    <a:lnTo>
                      <a:pt x="22493" y="10818"/>
                    </a:lnTo>
                    <a:lnTo>
                      <a:pt x="22451" y="10818"/>
                    </a:lnTo>
                    <a:lnTo>
                      <a:pt x="22409" y="10755"/>
                    </a:lnTo>
                    <a:lnTo>
                      <a:pt x="22305" y="10713"/>
                    </a:lnTo>
                    <a:lnTo>
                      <a:pt x="22200" y="10713"/>
                    </a:lnTo>
                    <a:lnTo>
                      <a:pt x="22263" y="10630"/>
                    </a:lnTo>
                    <a:lnTo>
                      <a:pt x="22263" y="10546"/>
                    </a:lnTo>
                    <a:lnTo>
                      <a:pt x="22346" y="10462"/>
                    </a:lnTo>
                    <a:lnTo>
                      <a:pt x="22346" y="10420"/>
                    </a:lnTo>
                    <a:lnTo>
                      <a:pt x="22263" y="10400"/>
                    </a:lnTo>
                    <a:lnTo>
                      <a:pt x="22179" y="10400"/>
                    </a:lnTo>
                    <a:lnTo>
                      <a:pt x="22158" y="10148"/>
                    </a:lnTo>
                    <a:lnTo>
                      <a:pt x="22095" y="10127"/>
                    </a:lnTo>
                    <a:lnTo>
                      <a:pt x="22095" y="10086"/>
                    </a:lnTo>
                    <a:lnTo>
                      <a:pt x="22179" y="10023"/>
                    </a:lnTo>
                    <a:lnTo>
                      <a:pt x="22200" y="9981"/>
                    </a:lnTo>
                    <a:lnTo>
                      <a:pt x="22158" y="9939"/>
                    </a:lnTo>
                    <a:lnTo>
                      <a:pt x="22179" y="9876"/>
                    </a:lnTo>
                    <a:lnTo>
                      <a:pt x="22179" y="9772"/>
                    </a:lnTo>
                    <a:cubicBezTo>
                      <a:pt x="22284" y="9709"/>
                      <a:pt x="22388" y="9688"/>
                      <a:pt x="22493" y="9604"/>
                    </a:cubicBezTo>
                    <a:lnTo>
                      <a:pt x="22514" y="9625"/>
                    </a:lnTo>
                    <a:lnTo>
                      <a:pt x="22598" y="9604"/>
                    </a:lnTo>
                    <a:lnTo>
                      <a:pt x="22681" y="9500"/>
                    </a:lnTo>
                    <a:lnTo>
                      <a:pt x="22702" y="9500"/>
                    </a:lnTo>
                    <a:lnTo>
                      <a:pt x="22702" y="9604"/>
                    </a:lnTo>
                    <a:lnTo>
                      <a:pt x="22765" y="9709"/>
                    </a:lnTo>
                    <a:lnTo>
                      <a:pt x="22828" y="9730"/>
                    </a:lnTo>
                    <a:lnTo>
                      <a:pt x="22911" y="9688"/>
                    </a:lnTo>
                    <a:lnTo>
                      <a:pt x="22995" y="9709"/>
                    </a:lnTo>
                    <a:lnTo>
                      <a:pt x="23037" y="9793"/>
                    </a:lnTo>
                    <a:lnTo>
                      <a:pt x="23121" y="9793"/>
                    </a:lnTo>
                    <a:lnTo>
                      <a:pt x="23183" y="9835"/>
                    </a:lnTo>
                    <a:lnTo>
                      <a:pt x="23225" y="9835"/>
                    </a:lnTo>
                    <a:lnTo>
                      <a:pt x="23225" y="9730"/>
                    </a:lnTo>
                    <a:lnTo>
                      <a:pt x="23288" y="9730"/>
                    </a:lnTo>
                    <a:lnTo>
                      <a:pt x="23351" y="9709"/>
                    </a:lnTo>
                    <a:lnTo>
                      <a:pt x="23414" y="9730"/>
                    </a:lnTo>
                    <a:lnTo>
                      <a:pt x="23414" y="9814"/>
                    </a:lnTo>
                    <a:lnTo>
                      <a:pt x="23455" y="9835"/>
                    </a:lnTo>
                    <a:lnTo>
                      <a:pt x="23539" y="9814"/>
                    </a:lnTo>
                    <a:lnTo>
                      <a:pt x="23602" y="9730"/>
                    </a:lnTo>
                    <a:lnTo>
                      <a:pt x="23644" y="9772"/>
                    </a:lnTo>
                    <a:lnTo>
                      <a:pt x="23665" y="9835"/>
                    </a:lnTo>
                    <a:lnTo>
                      <a:pt x="23727" y="9835"/>
                    </a:lnTo>
                    <a:lnTo>
                      <a:pt x="23748" y="9793"/>
                    </a:lnTo>
                    <a:lnTo>
                      <a:pt x="23769" y="9793"/>
                    </a:lnTo>
                    <a:lnTo>
                      <a:pt x="23832" y="9709"/>
                    </a:lnTo>
                    <a:lnTo>
                      <a:pt x="23916" y="9709"/>
                    </a:lnTo>
                    <a:lnTo>
                      <a:pt x="23937" y="9772"/>
                    </a:lnTo>
                    <a:lnTo>
                      <a:pt x="23979" y="9793"/>
                    </a:lnTo>
                    <a:lnTo>
                      <a:pt x="24041" y="9772"/>
                    </a:lnTo>
                    <a:lnTo>
                      <a:pt x="24041" y="9709"/>
                    </a:lnTo>
                    <a:lnTo>
                      <a:pt x="24020" y="9667"/>
                    </a:lnTo>
                    <a:lnTo>
                      <a:pt x="24083" y="9583"/>
                    </a:lnTo>
                    <a:lnTo>
                      <a:pt x="24083" y="9521"/>
                    </a:lnTo>
                    <a:lnTo>
                      <a:pt x="24146" y="9458"/>
                    </a:lnTo>
                    <a:lnTo>
                      <a:pt x="24146" y="9374"/>
                    </a:lnTo>
                    <a:lnTo>
                      <a:pt x="24062" y="9374"/>
                    </a:lnTo>
                    <a:lnTo>
                      <a:pt x="24041" y="9291"/>
                    </a:lnTo>
                    <a:lnTo>
                      <a:pt x="24062" y="9186"/>
                    </a:lnTo>
                    <a:lnTo>
                      <a:pt x="24146" y="9165"/>
                    </a:lnTo>
                    <a:lnTo>
                      <a:pt x="24146" y="9060"/>
                    </a:lnTo>
                    <a:lnTo>
                      <a:pt x="24041" y="8998"/>
                    </a:lnTo>
                    <a:lnTo>
                      <a:pt x="23958" y="9039"/>
                    </a:lnTo>
                    <a:lnTo>
                      <a:pt x="23958" y="9102"/>
                    </a:lnTo>
                    <a:lnTo>
                      <a:pt x="23916" y="9165"/>
                    </a:lnTo>
                    <a:lnTo>
                      <a:pt x="23832" y="9102"/>
                    </a:lnTo>
                    <a:lnTo>
                      <a:pt x="23707" y="9102"/>
                    </a:lnTo>
                    <a:lnTo>
                      <a:pt x="23560" y="9249"/>
                    </a:lnTo>
                    <a:lnTo>
                      <a:pt x="23455" y="9311"/>
                    </a:lnTo>
                    <a:lnTo>
                      <a:pt x="23455" y="9270"/>
                    </a:lnTo>
                    <a:lnTo>
                      <a:pt x="23602" y="9186"/>
                    </a:lnTo>
                    <a:lnTo>
                      <a:pt x="23644" y="9102"/>
                    </a:lnTo>
                    <a:lnTo>
                      <a:pt x="23644" y="8977"/>
                    </a:lnTo>
                    <a:lnTo>
                      <a:pt x="23602" y="9060"/>
                    </a:lnTo>
                    <a:lnTo>
                      <a:pt x="23539" y="9039"/>
                    </a:lnTo>
                    <a:lnTo>
                      <a:pt x="23539" y="8935"/>
                    </a:lnTo>
                    <a:lnTo>
                      <a:pt x="23644" y="8851"/>
                    </a:lnTo>
                    <a:lnTo>
                      <a:pt x="23560" y="8726"/>
                    </a:lnTo>
                    <a:lnTo>
                      <a:pt x="23644" y="8642"/>
                    </a:lnTo>
                    <a:lnTo>
                      <a:pt x="23727" y="8642"/>
                    </a:lnTo>
                    <a:lnTo>
                      <a:pt x="23707" y="8684"/>
                    </a:lnTo>
                    <a:lnTo>
                      <a:pt x="23748" y="8851"/>
                    </a:lnTo>
                    <a:lnTo>
                      <a:pt x="23832" y="8935"/>
                    </a:lnTo>
                    <a:lnTo>
                      <a:pt x="23874" y="8893"/>
                    </a:lnTo>
                    <a:lnTo>
                      <a:pt x="23979" y="8893"/>
                    </a:lnTo>
                    <a:lnTo>
                      <a:pt x="24041" y="8767"/>
                    </a:lnTo>
                    <a:lnTo>
                      <a:pt x="23979" y="8726"/>
                    </a:lnTo>
                    <a:lnTo>
                      <a:pt x="23979" y="8663"/>
                    </a:lnTo>
                    <a:lnTo>
                      <a:pt x="24062" y="8663"/>
                    </a:lnTo>
                    <a:lnTo>
                      <a:pt x="24083" y="8726"/>
                    </a:lnTo>
                    <a:lnTo>
                      <a:pt x="24146" y="8684"/>
                    </a:lnTo>
                    <a:lnTo>
                      <a:pt x="24251" y="8621"/>
                    </a:lnTo>
                    <a:lnTo>
                      <a:pt x="24271" y="8475"/>
                    </a:lnTo>
                    <a:lnTo>
                      <a:pt x="24292" y="8579"/>
                    </a:lnTo>
                    <a:lnTo>
                      <a:pt x="24355" y="8579"/>
                    </a:lnTo>
                    <a:lnTo>
                      <a:pt x="24460" y="8516"/>
                    </a:lnTo>
                    <a:lnTo>
                      <a:pt x="24376" y="8684"/>
                    </a:lnTo>
                    <a:lnTo>
                      <a:pt x="24376" y="8851"/>
                    </a:lnTo>
                    <a:lnTo>
                      <a:pt x="24439" y="8830"/>
                    </a:lnTo>
                    <a:lnTo>
                      <a:pt x="24481" y="8851"/>
                    </a:lnTo>
                    <a:lnTo>
                      <a:pt x="24439" y="8935"/>
                    </a:lnTo>
                    <a:lnTo>
                      <a:pt x="24502" y="8935"/>
                    </a:lnTo>
                    <a:lnTo>
                      <a:pt x="24564" y="8788"/>
                    </a:lnTo>
                    <a:lnTo>
                      <a:pt x="24606" y="8747"/>
                    </a:lnTo>
                    <a:lnTo>
                      <a:pt x="24690" y="8579"/>
                    </a:lnTo>
                    <a:lnTo>
                      <a:pt x="24774" y="8558"/>
                    </a:lnTo>
                    <a:lnTo>
                      <a:pt x="24753" y="8684"/>
                    </a:lnTo>
                    <a:lnTo>
                      <a:pt x="24648" y="8788"/>
                    </a:lnTo>
                    <a:lnTo>
                      <a:pt x="24669" y="8977"/>
                    </a:lnTo>
                    <a:lnTo>
                      <a:pt x="24753" y="8977"/>
                    </a:lnTo>
                    <a:lnTo>
                      <a:pt x="24815" y="9039"/>
                    </a:lnTo>
                    <a:lnTo>
                      <a:pt x="24878" y="8956"/>
                    </a:lnTo>
                    <a:lnTo>
                      <a:pt x="25004" y="8851"/>
                    </a:lnTo>
                    <a:lnTo>
                      <a:pt x="25067" y="8684"/>
                    </a:lnTo>
                    <a:lnTo>
                      <a:pt x="25108" y="8558"/>
                    </a:lnTo>
                    <a:lnTo>
                      <a:pt x="25087" y="8433"/>
                    </a:lnTo>
                    <a:lnTo>
                      <a:pt x="25129" y="8370"/>
                    </a:lnTo>
                    <a:lnTo>
                      <a:pt x="25108" y="8328"/>
                    </a:lnTo>
                    <a:lnTo>
                      <a:pt x="25025" y="8328"/>
                    </a:lnTo>
                    <a:lnTo>
                      <a:pt x="24983" y="8307"/>
                    </a:lnTo>
                    <a:lnTo>
                      <a:pt x="24899" y="8349"/>
                    </a:lnTo>
                    <a:lnTo>
                      <a:pt x="24899" y="8223"/>
                    </a:lnTo>
                    <a:lnTo>
                      <a:pt x="24941" y="8203"/>
                    </a:lnTo>
                    <a:lnTo>
                      <a:pt x="24920" y="8140"/>
                    </a:lnTo>
                    <a:lnTo>
                      <a:pt x="24815" y="8140"/>
                    </a:lnTo>
                    <a:lnTo>
                      <a:pt x="24795" y="8098"/>
                    </a:lnTo>
                    <a:lnTo>
                      <a:pt x="24690" y="8014"/>
                    </a:lnTo>
                    <a:lnTo>
                      <a:pt x="24690" y="7931"/>
                    </a:lnTo>
                    <a:lnTo>
                      <a:pt x="24606" y="7742"/>
                    </a:lnTo>
                    <a:lnTo>
                      <a:pt x="24585" y="7617"/>
                    </a:lnTo>
                    <a:lnTo>
                      <a:pt x="24627" y="7491"/>
                    </a:lnTo>
                    <a:lnTo>
                      <a:pt x="24585" y="7324"/>
                    </a:lnTo>
                    <a:lnTo>
                      <a:pt x="24502" y="7470"/>
                    </a:lnTo>
                    <a:lnTo>
                      <a:pt x="24502" y="7575"/>
                    </a:lnTo>
                    <a:lnTo>
                      <a:pt x="24418" y="7428"/>
                    </a:lnTo>
                    <a:lnTo>
                      <a:pt x="24292" y="7366"/>
                    </a:lnTo>
                    <a:lnTo>
                      <a:pt x="24271" y="7114"/>
                    </a:lnTo>
                    <a:lnTo>
                      <a:pt x="24188" y="7073"/>
                    </a:lnTo>
                    <a:lnTo>
                      <a:pt x="24167" y="6884"/>
                    </a:lnTo>
                    <a:lnTo>
                      <a:pt x="24083" y="6780"/>
                    </a:lnTo>
                    <a:lnTo>
                      <a:pt x="24083" y="6675"/>
                    </a:lnTo>
                    <a:lnTo>
                      <a:pt x="24041" y="6591"/>
                    </a:lnTo>
                    <a:lnTo>
                      <a:pt x="24041" y="6529"/>
                    </a:lnTo>
                    <a:lnTo>
                      <a:pt x="24146" y="6529"/>
                    </a:lnTo>
                    <a:lnTo>
                      <a:pt x="24167" y="6382"/>
                    </a:lnTo>
                    <a:lnTo>
                      <a:pt x="24251" y="6382"/>
                    </a:lnTo>
                    <a:lnTo>
                      <a:pt x="24271" y="6424"/>
                    </a:lnTo>
                    <a:lnTo>
                      <a:pt x="24355" y="6361"/>
                    </a:lnTo>
                    <a:lnTo>
                      <a:pt x="24355" y="6257"/>
                    </a:lnTo>
                    <a:lnTo>
                      <a:pt x="24460" y="6026"/>
                    </a:lnTo>
                    <a:lnTo>
                      <a:pt x="24460" y="5922"/>
                    </a:lnTo>
                    <a:lnTo>
                      <a:pt x="24481" y="5880"/>
                    </a:lnTo>
                    <a:lnTo>
                      <a:pt x="24397" y="5692"/>
                    </a:lnTo>
                    <a:lnTo>
                      <a:pt x="24460" y="5566"/>
                    </a:lnTo>
                    <a:lnTo>
                      <a:pt x="24523" y="5566"/>
                    </a:lnTo>
                    <a:lnTo>
                      <a:pt x="24523" y="5399"/>
                    </a:lnTo>
                    <a:lnTo>
                      <a:pt x="24627" y="5252"/>
                    </a:lnTo>
                    <a:lnTo>
                      <a:pt x="24627" y="5148"/>
                    </a:lnTo>
                    <a:lnTo>
                      <a:pt x="24690" y="5064"/>
                    </a:lnTo>
                    <a:lnTo>
                      <a:pt x="24690" y="4855"/>
                    </a:lnTo>
                    <a:lnTo>
                      <a:pt x="24774" y="4834"/>
                    </a:lnTo>
                    <a:lnTo>
                      <a:pt x="24774" y="4729"/>
                    </a:lnTo>
                    <a:lnTo>
                      <a:pt x="24899" y="4583"/>
                    </a:lnTo>
                    <a:lnTo>
                      <a:pt x="24899" y="4478"/>
                    </a:lnTo>
                    <a:cubicBezTo>
                      <a:pt x="24918" y="4516"/>
                      <a:pt x="24966" y="4536"/>
                      <a:pt x="25020" y="4536"/>
                    </a:cubicBezTo>
                    <a:cubicBezTo>
                      <a:pt x="25085" y="4536"/>
                      <a:pt x="25158" y="4505"/>
                      <a:pt x="25192" y="4436"/>
                    </a:cubicBezTo>
                    <a:lnTo>
                      <a:pt x="25255" y="4122"/>
                    </a:lnTo>
                    <a:lnTo>
                      <a:pt x="25359" y="4122"/>
                    </a:lnTo>
                    <a:lnTo>
                      <a:pt x="25506" y="3955"/>
                    </a:lnTo>
                    <a:lnTo>
                      <a:pt x="25652" y="3892"/>
                    </a:lnTo>
                    <a:lnTo>
                      <a:pt x="25820" y="3725"/>
                    </a:lnTo>
                    <a:lnTo>
                      <a:pt x="25862" y="3725"/>
                    </a:lnTo>
                    <a:lnTo>
                      <a:pt x="25987" y="3599"/>
                    </a:lnTo>
                    <a:lnTo>
                      <a:pt x="25987" y="3516"/>
                    </a:lnTo>
                    <a:lnTo>
                      <a:pt x="26050" y="3474"/>
                    </a:lnTo>
                    <a:lnTo>
                      <a:pt x="26050" y="3390"/>
                    </a:lnTo>
                    <a:lnTo>
                      <a:pt x="25966" y="3285"/>
                    </a:lnTo>
                    <a:lnTo>
                      <a:pt x="25987" y="3223"/>
                    </a:lnTo>
                    <a:lnTo>
                      <a:pt x="25987" y="3160"/>
                    </a:lnTo>
                    <a:lnTo>
                      <a:pt x="25883" y="2993"/>
                    </a:lnTo>
                    <a:lnTo>
                      <a:pt x="25820" y="2993"/>
                    </a:lnTo>
                    <a:lnTo>
                      <a:pt x="25736" y="3013"/>
                    </a:lnTo>
                    <a:lnTo>
                      <a:pt x="25631" y="2972"/>
                    </a:lnTo>
                    <a:lnTo>
                      <a:pt x="25548" y="2993"/>
                    </a:lnTo>
                    <a:lnTo>
                      <a:pt x="25443" y="2909"/>
                    </a:lnTo>
                    <a:lnTo>
                      <a:pt x="25359" y="2909"/>
                    </a:lnTo>
                    <a:lnTo>
                      <a:pt x="25297" y="2846"/>
                    </a:lnTo>
                    <a:lnTo>
                      <a:pt x="25129" y="2867"/>
                    </a:lnTo>
                    <a:lnTo>
                      <a:pt x="25025" y="2972"/>
                    </a:lnTo>
                    <a:lnTo>
                      <a:pt x="24941" y="2993"/>
                    </a:lnTo>
                    <a:lnTo>
                      <a:pt x="24774" y="3118"/>
                    </a:lnTo>
                    <a:lnTo>
                      <a:pt x="24774" y="3181"/>
                    </a:lnTo>
                    <a:lnTo>
                      <a:pt x="24878" y="3265"/>
                    </a:lnTo>
                    <a:lnTo>
                      <a:pt x="24941" y="3390"/>
                    </a:lnTo>
                    <a:lnTo>
                      <a:pt x="24941" y="3516"/>
                    </a:lnTo>
                    <a:lnTo>
                      <a:pt x="24983" y="3641"/>
                    </a:lnTo>
                    <a:lnTo>
                      <a:pt x="24941" y="3704"/>
                    </a:lnTo>
                    <a:lnTo>
                      <a:pt x="24941" y="3809"/>
                    </a:lnTo>
                    <a:lnTo>
                      <a:pt x="25025" y="3913"/>
                    </a:lnTo>
                    <a:lnTo>
                      <a:pt x="25025" y="3934"/>
                    </a:lnTo>
                    <a:lnTo>
                      <a:pt x="25004" y="3955"/>
                    </a:lnTo>
                    <a:cubicBezTo>
                      <a:pt x="24983" y="4018"/>
                      <a:pt x="24941" y="4081"/>
                      <a:pt x="24920" y="4143"/>
                    </a:cubicBezTo>
                    <a:lnTo>
                      <a:pt x="24899" y="4081"/>
                    </a:lnTo>
                    <a:lnTo>
                      <a:pt x="24920" y="4018"/>
                    </a:lnTo>
                    <a:lnTo>
                      <a:pt x="24920" y="3934"/>
                    </a:lnTo>
                    <a:lnTo>
                      <a:pt x="24815" y="3871"/>
                    </a:lnTo>
                    <a:lnTo>
                      <a:pt x="24774" y="3725"/>
                    </a:lnTo>
                    <a:lnTo>
                      <a:pt x="24795" y="3662"/>
                    </a:lnTo>
                    <a:lnTo>
                      <a:pt x="24711" y="3495"/>
                    </a:lnTo>
                    <a:lnTo>
                      <a:pt x="24606" y="3474"/>
                    </a:lnTo>
                    <a:lnTo>
                      <a:pt x="24564" y="3411"/>
                    </a:lnTo>
                    <a:lnTo>
                      <a:pt x="24502" y="3411"/>
                    </a:lnTo>
                    <a:lnTo>
                      <a:pt x="24481" y="3578"/>
                    </a:lnTo>
                    <a:lnTo>
                      <a:pt x="24418" y="3578"/>
                    </a:lnTo>
                    <a:lnTo>
                      <a:pt x="24292" y="3369"/>
                    </a:lnTo>
                    <a:lnTo>
                      <a:pt x="24209" y="3369"/>
                    </a:lnTo>
                    <a:lnTo>
                      <a:pt x="24146" y="3285"/>
                    </a:lnTo>
                    <a:lnTo>
                      <a:pt x="24062" y="3327"/>
                    </a:lnTo>
                    <a:lnTo>
                      <a:pt x="24083" y="3495"/>
                    </a:lnTo>
                    <a:lnTo>
                      <a:pt x="24041" y="3516"/>
                    </a:lnTo>
                    <a:lnTo>
                      <a:pt x="23958" y="3495"/>
                    </a:lnTo>
                    <a:lnTo>
                      <a:pt x="23895" y="3620"/>
                    </a:lnTo>
                    <a:lnTo>
                      <a:pt x="23895" y="3704"/>
                    </a:lnTo>
                    <a:lnTo>
                      <a:pt x="23832" y="3746"/>
                    </a:lnTo>
                    <a:lnTo>
                      <a:pt x="23748" y="4039"/>
                    </a:lnTo>
                    <a:lnTo>
                      <a:pt x="23748" y="4143"/>
                    </a:lnTo>
                    <a:lnTo>
                      <a:pt x="23686" y="4227"/>
                    </a:lnTo>
                    <a:lnTo>
                      <a:pt x="23686" y="4353"/>
                    </a:lnTo>
                    <a:lnTo>
                      <a:pt x="23665" y="4374"/>
                    </a:lnTo>
                    <a:lnTo>
                      <a:pt x="23665" y="4478"/>
                    </a:lnTo>
                    <a:lnTo>
                      <a:pt x="23581" y="4541"/>
                    </a:lnTo>
                    <a:lnTo>
                      <a:pt x="23581" y="4771"/>
                    </a:lnTo>
                    <a:lnTo>
                      <a:pt x="23518" y="4813"/>
                    </a:lnTo>
                    <a:lnTo>
                      <a:pt x="23455" y="4792"/>
                    </a:lnTo>
                    <a:lnTo>
                      <a:pt x="23372" y="4980"/>
                    </a:lnTo>
                    <a:lnTo>
                      <a:pt x="23414" y="5064"/>
                    </a:lnTo>
                    <a:lnTo>
                      <a:pt x="23372" y="5169"/>
                    </a:lnTo>
                    <a:lnTo>
                      <a:pt x="23372" y="5273"/>
                    </a:lnTo>
                    <a:lnTo>
                      <a:pt x="23309" y="5378"/>
                    </a:lnTo>
                    <a:lnTo>
                      <a:pt x="23351" y="5462"/>
                    </a:lnTo>
                    <a:lnTo>
                      <a:pt x="23330" y="5524"/>
                    </a:lnTo>
                    <a:lnTo>
                      <a:pt x="23204" y="5524"/>
                    </a:lnTo>
                    <a:lnTo>
                      <a:pt x="23246" y="5587"/>
                    </a:lnTo>
                    <a:lnTo>
                      <a:pt x="23351" y="5629"/>
                    </a:lnTo>
                    <a:lnTo>
                      <a:pt x="23351" y="5734"/>
                    </a:lnTo>
                    <a:lnTo>
                      <a:pt x="23267" y="5713"/>
                    </a:lnTo>
                    <a:lnTo>
                      <a:pt x="23204" y="5734"/>
                    </a:lnTo>
                    <a:lnTo>
                      <a:pt x="23121" y="5796"/>
                    </a:lnTo>
                    <a:lnTo>
                      <a:pt x="23037" y="5754"/>
                    </a:lnTo>
                    <a:lnTo>
                      <a:pt x="22995" y="5817"/>
                    </a:lnTo>
                    <a:lnTo>
                      <a:pt x="22995" y="5922"/>
                    </a:lnTo>
                    <a:lnTo>
                      <a:pt x="22932" y="5964"/>
                    </a:lnTo>
                    <a:lnTo>
                      <a:pt x="22849" y="5922"/>
                    </a:lnTo>
                    <a:lnTo>
                      <a:pt x="22849" y="5817"/>
                    </a:lnTo>
                    <a:lnTo>
                      <a:pt x="22890" y="5734"/>
                    </a:lnTo>
                    <a:lnTo>
                      <a:pt x="22828" y="5650"/>
                    </a:lnTo>
                    <a:lnTo>
                      <a:pt x="22828" y="5482"/>
                    </a:lnTo>
                    <a:lnTo>
                      <a:pt x="22911" y="5294"/>
                    </a:lnTo>
                    <a:lnTo>
                      <a:pt x="22932" y="5169"/>
                    </a:lnTo>
                    <a:lnTo>
                      <a:pt x="23016" y="5085"/>
                    </a:lnTo>
                    <a:lnTo>
                      <a:pt x="23016" y="4980"/>
                    </a:lnTo>
                    <a:lnTo>
                      <a:pt x="23037" y="4876"/>
                    </a:lnTo>
                    <a:lnTo>
                      <a:pt x="23100" y="4646"/>
                    </a:lnTo>
                    <a:lnTo>
                      <a:pt x="23225" y="4562"/>
                    </a:lnTo>
                    <a:lnTo>
                      <a:pt x="23225" y="4436"/>
                    </a:lnTo>
                    <a:lnTo>
                      <a:pt x="23100" y="4436"/>
                    </a:lnTo>
                    <a:lnTo>
                      <a:pt x="23100" y="4353"/>
                    </a:lnTo>
                    <a:lnTo>
                      <a:pt x="23163" y="4269"/>
                    </a:lnTo>
                    <a:lnTo>
                      <a:pt x="23163" y="4039"/>
                    </a:lnTo>
                    <a:lnTo>
                      <a:pt x="23121" y="3976"/>
                    </a:lnTo>
                    <a:lnTo>
                      <a:pt x="23058" y="3850"/>
                    </a:lnTo>
                    <a:lnTo>
                      <a:pt x="23100" y="3809"/>
                    </a:lnTo>
                    <a:lnTo>
                      <a:pt x="23100" y="3662"/>
                    </a:lnTo>
                    <a:lnTo>
                      <a:pt x="23016" y="3662"/>
                    </a:lnTo>
                    <a:lnTo>
                      <a:pt x="22911" y="3537"/>
                    </a:lnTo>
                    <a:lnTo>
                      <a:pt x="22744" y="3599"/>
                    </a:lnTo>
                    <a:lnTo>
                      <a:pt x="22723" y="3725"/>
                    </a:lnTo>
                    <a:lnTo>
                      <a:pt x="22828" y="3809"/>
                    </a:lnTo>
                    <a:lnTo>
                      <a:pt x="22828" y="3913"/>
                    </a:lnTo>
                    <a:lnTo>
                      <a:pt x="22890" y="3976"/>
                    </a:lnTo>
                    <a:lnTo>
                      <a:pt x="22890" y="4060"/>
                    </a:lnTo>
                    <a:lnTo>
                      <a:pt x="22807" y="4060"/>
                    </a:lnTo>
                    <a:lnTo>
                      <a:pt x="22786" y="3955"/>
                    </a:lnTo>
                    <a:lnTo>
                      <a:pt x="22702" y="3955"/>
                    </a:lnTo>
                    <a:lnTo>
                      <a:pt x="22639" y="4081"/>
                    </a:lnTo>
                    <a:lnTo>
                      <a:pt x="22702" y="4122"/>
                    </a:lnTo>
                    <a:lnTo>
                      <a:pt x="22723" y="4227"/>
                    </a:lnTo>
                    <a:lnTo>
                      <a:pt x="22786" y="4353"/>
                    </a:lnTo>
                    <a:lnTo>
                      <a:pt x="22723" y="4394"/>
                    </a:lnTo>
                    <a:lnTo>
                      <a:pt x="22702" y="4353"/>
                    </a:lnTo>
                    <a:lnTo>
                      <a:pt x="22639" y="4290"/>
                    </a:lnTo>
                    <a:lnTo>
                      <a:pt x="22618" y="4436"/>
                    </a:lnTo>
                    <a:lnTo>
                      <a:pt x="22514" y="4353"/>
                    </a:lnTo>
                    <a:lnTo>
                      <a:pt x="22514" y="4248"/>
                    </a:lnTo>
                    <a:lnTo>
                      <a:pt x="22430" y="4248"/>
                    </a:lnTo>
                    <a:lnTo>
                      <a:pt x="22388" y="4353"/>
                    </a:lnTo>
                    <a:lnTo>
                      <a:pt x="22326" y="4332"/>
                    </a:lnTo>
                    <a:lnTo>
                      <a:pt x="22326" y="4185"/>
                    </a:lnTo>
                    <a:lnTo>
                      <a:pt x="22409" y="4122"/>
                    </a:lnTo>
                    <a:lnTo>
                      <a:pt x="22388" y="4081"/>
                    </a:lnTo>
                    <a:lnTo>
                      <a:pt x="22221" y="4143"/>
                    </a:lnTo>
                    <a:lnTo>
                      <a:pt x="22095" y="4269"/>
                    </a:lnTo>
                    <a:lnTo>
                      <a:pt x="22012" y="4143"/>
                    </a:lnTo>
                    <a:lnTo>
                      <a:pt x="21949" y="4143"/>
                    </a:lnTo>
                    <a:lnTo>
                      <a:pt x="21865" y="4227"/>
                    </a:lnTo>
                    <a:lnTo>
                      <a:pt x="21740" y="4227"/>
                    </a:lnTo>
                    <a:lnTo>
                      <a:pt x="21698" y="4164"/>
                    </a:lnTo>
                    <a:lnTo>
                      <a:pt x="21572" y="4185"/>
                    </a:lnTo>
                    <a:lnTo>
                      <a:pt x="21530" y="4143"/>
                    </a:lnTo>
                    <a:lnTo>
                      <a:pt x="21635" y="4060"/>
                    </a:lnTo>
                    <a:lnTo>
                      <a:pt x="21782" y="4039"/>
                    </a:lnTo>
                    <a:lnTo>
                      <a:pt x="21865" y="4060"/>
                    </a:lnTo>
                    <a:lnTo>
                      <a:pt x="21991" y="4039"/>
                    </a:lnTo>
                    <a:lnTo>
                      <a:pt x="21991" y="3955"/>
                    </a:lnTo>
                    <a:lnTo>
                      <a:pt x="22074" y="3934"/>
                    </a:lnTo>
                    <a:lnTo>
                      <a:pt x="22158" y="3955"/>
                    </a:lnTo>
                    <a:lnTo>
                      <a:pt x="22263" y="3850"/>
                    </a:lnTo>
                    <a:lnTo>
                      <a:pt x="22263" y="3746"/>
                    </a:lnTo>
                    <a:lnTo>
                      <a:pt x="22284" y="3662"/>
                    </a:lnTo>
                    <a:lnTo>
                      <a:pt x="22200" y="3599"/>
                    </a:lnTo>
                    <a:lnTo>
                      <a:pt x="22095" y="3411"/>
                    </a:lnTo>
                    <a:lnTo>
                      <a:pt x="21970" y="3348"/>
                    </a:lnTo>
                    <a:lnTo>
                      <a:pt x="21949" y="3285"/>
                    </a:lnTo>
                    <a:lnTo>
                      <a:pt x="21761" y="3118"/>
                    </a:lnTo>
                    <a:lnTo>
                      <a:pt x="21740" y="3076"/>
                    </a:lnTo>
                    <a:lnTo>
                      <a:pt x="21635" y="3076"/>
                    </a:lnTo>
                    <a:lnTo>
                      <a:pt x="21489" y="3139"/>
                    </a:lnTo>
                    <a:lnTo>
                      <a:pt x="21426" y="3139"/>
                    </a:lnTo>
                    <a:lnTo>
                      <a:pt x="21238" y="3327"/>
                    </a:lnTo>
                    <a:lnTo>
                      <a:pt x="21279" y="3390"/>
                    </a:lnTo>
                    <a:lnTo>
                      <a:pt x="21279" y="3453"/>
                    </a:lnTo>
                    <a:lnTo>
                      <a:pt x="21217" y="3495"/>
                    </a:lnTo>
                    <a:lnTo>
                      <a:pt x="21133" y="3516"/>
                    </a:lnTo>
                    <a:lnTo>
                      <a:pt x="21133" y="3453"/>
                    </a:lnTo>
                    <a:lnTo>
                      <a:pt x="21049" y="3495"/>
                    </a:lnTo>
                    <a:lnTo>
                      <a:pt x="20966" y="3432"/>
                    </a:lnTo>
                    <a:lnTo>
                      <a:pt x="20861" y="3432"/>
                    </a:lnTo>
                    <a:lnTo>
                      <a:pt x="20819" y="3495"/>
                    </a:lnTo>
                    <a:lnTo>
                      <a:pt x="20714" y="3495"/>
                    </a:lnTo>
                    <a:lnTo>
                      <a:pt x="20652" y="3432"/>
                    </a:lnTo>
                    <a:lnTo>
                      <a:pt x="20714" y="3390"/>
                    </a:lnTo>
                    <a:lnTo>
                      <a:pt x="20861" y="3348"/>
                    </a:lnTo>
                    <a:lnTo>
                      <a:pt x="20924" y="3244"/>
                    </a:lnTo>
                    <a:lnTo>
                      <a:pt x="21028" y="3223"/>
                    </a:lnTo>
                    <a:lnTo>
                      <a:pt x="21112" y="3244"/>
                    </a:lnTo>
                    <a:lnTo>
                      <a:pt x="21175" y="3139"/>
                    </a:lnTo>
                    <a:lnTo>
                      <a:pt x="21175" y="3013"/>
                    </a:lnTo>
                    <a:lnTo>
                      <a:pt x="21238" y="2972"/>
                    </a:lnTo>
                    <a:lnTo>
                      <a:pt x="21321" y="2972"/>
                    </a:lnTo>
                    <a:lnTo>
                      <a:pt x="21384" y="2804"/>
                    </a:lnTo>
                    <a:lnTo>
                      <a:pt x="21384" y="2616"/>
                    </a:lnTo>
                    <a:lnTo>
                      <a:pt x="21426" y="2553"/>
                    </a:lnTo>
                    <a:lnTo>
                      <a:pt x="21384" y="2449"/>
                    </a:lnTo>
                    <a:lnTo>
                      <a:pt x="21279" y="2449"/>
                    </a:lnTo>
                    <a:lnTo>
                      <a:pt x="21112" y="2490"/>
                    </a:lnTo>
                    <a:lnTo>
                      <a:pt x="20903" y="2553"/>
                    </a:lnTo>
                    <a:lnTo>
                      <a:pt x="20694" y="2616"/>
                    </a:lnTo>
                    <a:lnTo>
                      <a:pt x="20547" y="2658"/>
                    </a:lnTo>
                    <a:cubicBezTo>
                      <a:pt x="20652" y="2616"/>
                      <a:pt x="20798" y="2574"/>
                      <a:pt x="20903" y="2511"/>
                    </a:cubicBezTo>
                    <a:cubicBezTo>
                      <a:pt x="20945" y="2511"/>
                      <a:pt x="21028" y="2490"/>
                      <a:pt x="21070" y="2490"/>
                    </a:cubicBezTo>
                    <a:cubicBezTo>
                      <a:pt x="21217" y="2469"/>
                      <a:pt x="21238" y="2344"/>
                      <a:pt x="21175" y="2239"/>
                    </a:cubicBezTo>
                    <a:lnTo>
                      <a:pt x="21238" y="2177"/>
                    </a:lnTo>
                    <a:lnTo>
                      <a:pt x="21217" y="2072"/>
                    </a:lnTo>
                    <a:lnTo>
                      <a:pt x="21217" y="1967"/>
                    </a:lnTo>
                    <a:lnTo>
                      <a:pt x="21154" y="1884"/>
                    </a:lnTo>
                    <a:lnTo>
                      <a:pt x="21217" y="1842"/>
                    </a:lnTo>
                    <a:lnTo>
                      <a:pt x="21217" y="1674"/>
                    </a:lnTo>
                    <a:lnTo>
                      <a:pt x="21133" y="1507"/>
                    </a:lnTo>
                    <a:lnTo>
                      <a:pt x="21175" y="1402"/>
                    </a:lnTo>
                    <a:lnTo>
                      <a:pt x="21154" y="1109"/>
                    </a:lnTo>
                    <a:lnTo>
                      <a:pt x="20945" y="879"/>
                    </a:lnTo>
                    <a:lnTo>
                      <a:pt x="20924" y="775"/>
                    </a:lnTo>
                    <a:lnTo>
                      <a:pt x="20840" y="733"/>
                    </a:lnTo>
                    <a:lnTo>
                      <a:pt x="20694" y="796"/>
                    </a:lnTo>
                    <a:lnTo>
                      <a:pt x="20526" y="775"/>
                    </a:lnTo>
                    <a:lnTo>
                      <a:pt x="20442" y="837"/>
                    </a:lnTo>
                    <a:lnTo>
                      <a:pt x="20442" y="984"/>
                    </a:lnTo>
                    <a:lnTo>
                      <a:pt x="20212" y="1109"/>
                    </a:lnTo>
                    <a:lnTo>
                      <a:pt x="20212" y="1047"/>
                    </a:lnTo>
                    <a:lnTo>
                      <a:pt x="20380" y="900"/>
                    </a:lnTo>
                    <a:lnTo>
                      <a:pt x="20422" y="754"/>
                    </a:lnTo>
                    <a:lnTo>
                      <a:pt x="20317" y="670"/>
                    </a:lnTo>
                    <a:lnTo>
                      <a:pt x="20212" y="712"/>
                    </a:lnTo>
                    <a:lnTo>
                      <a:pt x="20129" y="733"/>
                    </a:lnTo>
                    <a:lnTo>
                      <a:pt x="20212" y="670"/>
                    </a:lnTo>
                    <a:lnTo>
                      <a:pt x="20191" y="586"/>
                    </a:lnTo>
                    <a:lnTo>
                      <a:pt x="19898" y="419"/>
                    </a:lnTo>
                    <a:lnTo>
                      <a:pt x="19815" y="293"/>
                    </a:lnTo>
                    <a:lnTo>
                      <a:pt x="19752" y="252"/>
                    </a:lnTo>
                    <a:lnTo>
                      <a:pt x="19773" y="105"/>
                    </a:lnTo>
                    <a:lnTo>
                      <a:pt x="1945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grpSp>
        <p:sp>
          <p:nvSpPr>
            <p:cNvPr id="920" name="Google Shape;920;p27"/>
            <p:cNvSpPr/>
            <p:nvPr/>
          </p:nvSpPr>
          <p:spPr>
            <a:xfrm>
              <a:off x="-3549777" y="3834714"/>
              <a:ext cx="27514" cy="10607"/>
            </a:xfrm>
            <a:custGeom>
              <a:avLst/>
              <a:gdLst/>
              <a:ahLst/>
              <a:cxnLst/>
              <a:rect l="l" t="t" r="r" b="b"/>
              <a:pathLst>
                <a:path w="1298" h="524" extrusionOk="0">
                  <a:moveTo>
                    <a:pt x="503" y="0"/>
                  </a:moveTo>
                  <a:lnTo>
                    <a:pt x="293" y="42"/>
                  </a:lnTo>
                  <a:lnTo>
                    <a:pt x="168" y="21"/>
                  </a:lnTo>
                  <a:lnTo>
                    <a:pt x="63" y="42"/>
                  </a:lnTo>
                  <a:lnTo>
                    <a:pt x="1" y="147"/>
                  </a:lnTo>
                  <a:lnTo>
                    <a:pt x="105" y="230"/>
                  </a:lnTo>
                  <a:lnTo>
                    <a:pt x="189" y="209"/>
                  </a:lnTo>
                  <a:lnTo>
                    <a:pt x="252" y="230"/>
                  </a:lnTo>
                  <a:lnTo>
                    <a:pt x="314" y="377"/>
                  </a:lnTo>
                  <a:lnTo>
                    <a:pt x="398" y="439"/>
                  </a:lnTo>
                  <a:lnTo>
                    <a:pt x="524" y="439"/>
                  </a:lnTo>
                  <a:lnTo>
                    <a:pt x="607" y="523"/>
                  </a:lnTo>
                  <a:lnTo>
                    <a:pt x="775" y="523"/>
                  </a:lnTo>
                  <a:lnTo>
                    <a:pt x="775" y="377"/>
                  </a:lnTo>
                  <a:lnTo>
                    <a:pt x="879" y="377"/>
                  </a:lnTo>
                  <a:lnTo>
                    <a:pt x="900" y="439"/>
                  </a:lnTo>
                  <a:lnTo>
                    <a:pt x="984" y="439"/>
                  </a:lnTo>
                  <a:lnTo>
                    <a:pt x="1005" y="335"/>
                  </a:lnTo>
                  <a:lnTo>
                    <a:pt x="1089" y="377"/>
                  </a:lnTo>
                  <a:lnTo>
                    <a:pt x="1298" y="377"/>
                  </a:lnTo>
                  <a:lnTo>
                    <a:pt x="1298" y="335"/>
                  </a:lnTo>
                  <a:lnTo>
                    <a:pt x="1193" y="230"/>
                  </a:lnTo>
                  <a:lnTo>
                    <a:pt x="1047" y="209"/>
                  </a:lnTo>
                  <a:lnTo>
                    <a:pt x="942" y="21"/>
                  </a:lnTo>
                  <a:lnTo>
                    <a:pt x="50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 name="Google Shape;921;p27"/>
            <p:cNvSpPr/>
            <p:nvPr/>
          </p:nvSpPr>
          <p:spPr>
            <a:xfrm>
              <a:off x="-3503207" y="3816497"/>
              <a:ext cx="35061" cy="23744"/>
            </a:xfrm>
            <a:custGeom>
              <a:avLst/>
              <a:gdLst/>
              <a:ahLst/>
              <a:cxnLst/>
              <a:rect l="l" t="t" r="r" b="b"/>
              <a:pathLst>
                <a:path w="1654" h="1173" extrusionOk="0">
                  <a:moveTo>
                    <a:pt x="1089" y="0"/>
                  </a:moveTo>
                  <a:lnTo>
                    <a:pt x="1005" y="63"/>
                  </a:lnTo>
                  <a:lnTo>
                    <a:pt x="900" y="21"/>
                  </a:lnTo>
                  <a:lnTo>
                    <a:pt x="691" y="21"/>
                  </a:lnTo>
                  <a:lnTo>
                    <a:pt x="649" y="84"/>
                  </a:lnTo>
                  <a:lnTo>
                    <a:pt x="754" y="168"/>
                  </a:lnTo>
                  <a:lnTo>
                    <a:pt x="1068" y="272"/>
                  </a:lnTo>
                  <a:lnTo>
                    <a:pt x="1047" y="314"/>
                  </a:lnTo>
                  <a:lnTo>
                    <a:pt x="1109" y="398"/>
                  </a:lnTo>
                  <a:lnTo>
                    <a:pt x="1047" y="544"/>
                  </a:lnTo>
                  <a:lnTo>
                    <a:pt x="1109" y="649"/>
                  </a:lnTo>
                  <a:lnTo>
                    <a:pt x="1214" y="691"/>
                  </a:lnTo>
                  <a:lnTo>
                    <a:pt x="1340" y="795"/>
                  </a:lnTo>
                  <a:lnTo>
                    <a:pt x="1319" y="858"/>
                  </a:lnTo>
                  <a:lnTo>
                    <a:pt x="1068" y="858"/>
                  </a:lnTo>
                  <a:lnTo>
                    <a:pt x="1026" y="900"/>
                  </a:lnTo>
                  <a:lnTo>
                    <a:pt x="921" y="858"/>
                  </a:lnTo>
                  <a:lnTo>
                    <a:pt x="796" y="858"/>
                  </a:lnTo>
                  <a:lnTo>
                    <a:pt x="649" y="816"/>
                  </a:lnTo>
                  <a:lnTo>
                    <a:pt x="524" y="858"/>
                  </a:lnTo>
                  <a:lnTo>
                    <a:pt x="524" y="816"/>
                  </a:lnTo>
                  <a:lnTo>
                    <a:pt x="482" y="795"/>
                  </a:lnTo>
                  <a:lnTo>
                    <a:pt x="293" y="837"/>
                  </a:lnTo>
                  <a:lnTo>
                    <a:pt x="189" y="733"/>
                  </a:lnTo>
                  <a:lnTo>
                    <a:pt x="63" y="795"/>
                  </a:lnTo>
                  <a:lnTo>
                    <a:pt x="0" y="858"/>
                  </a:lnTo>
                  <a:lnTo>
                    <a:pt x="63" y="963"/>
                  </a:lnTo>
                  <a:lnTo>
                    <a:pt x="189" y="1005"/>
                  </a:lnTo>
                  <a:lnTo>
                    <a:pt x="314" y="1151"/>
                  </a:lnTo>
                  <a:lnTo>
                    <a:pt x="377" y="1172"/>
                  </a:lnTo>
                  <a:lnTo>
                    <a:pt x="377" y="1067"/>
                  </a:lnTo>
                  <a:lnTo>
                    <a:pt x="419" y="1026"/>
                  </a:lnTo>
                  <a:lnTo>
                    <a:pt x="691" y="1026"/>
                  </a:lnTo>
                  <a:lnTo>
                    <a:pt x="796" y="1067"/>
                  </a:lnTo>
                  <a:lnTo>
                    <a:pt x="1109" y="1067"/>
                  </a:lnTo>
                  <a:lnTo>
                    <a:pt x="1151" y="1047"/>
                  </a:lnTo>
                  <a:lnTo>
                    <a:pt x="1256" y="1109"/>
                  </a:lnTo>
                  <a:lnTo>
                    <a:pt x="1340" y="1109"/>
                  </a:lnTo>
                  <a:lnTo>
                    <a:pt x="1340" y="1047"/>
                  </a:lnTo>
                  <a:lnTo>
                    <a:pt x="1570" y="921"/>
                  </a:lnTo>
                  <a:lnTo>
                    <a:pt x="1570" y="837"/>
                  </a:lnTo>
                  <a:lnTo>
                    <a:pt x="1570" y="733"/>
                  </a:lnTo>
                  <a:lnTo>
                    <a:pt x="1528" y="607"/>
                  </a:lnTo>
                  <a:lnTo>
                    <a:pt x="1549" y="544"/>
                  </a:lnTo>
                  <a:lnTo>
                    <a:pt x="1633" y="502"/>
                  </a:lnTo>
                  <a:lnTo>
                    <a:pt x="1653" y="377"/>
                  </a:lnTo>
                  <a:lnTo>
                    <a:pt x="1612" y="293"/>
                  </a:lnTo>
                  <a:lnTo>
                    <a:pt x="1653" y="189"/>
                  </a:lnTo>
                  <a:lnTo>
                    <a:pt x="1633" y="126"/>
                  </a:lnTo>
                  <a:lnTo>
                    <a:pt x="1528" y="105"/>
                  </a:lnTo>
                  <a:lnTo>
                    <a:pt x="1423" y="126"/>
                  </a:lnTo>
                  <a:lnTo>
                    <a:pt x="1319" y="21"/>
                  </a:lnTo>
                  <a:lnTo>
                    <a:pt x="108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 name="Google Shape;922;p27"/>
            <p:cNvSpPr/>
            <p:nvPr/>
          </p:nvSpPr>
          <p:spPr>
            <a:xfrm>
              <a:off x="-3627400" y="3774555"/>
              <a:ext cx="130428" cy="44493"/>
            </a:xfrm>
            <a:custGeom>
              <a:avLst/>
              <a:gdLst/>
              <a:ahLst/>
              <a:cxnLst/>
              <a:rect l="l" t="t" r="r" b="b"/>
              <a:pathLst>
                <a:path w="6153" h="2198" extrusionOk="0">
                  <a:moveTo>
                    <a:pt x="1570" y="1"/>
                  </a:moveTo>
                  <a:lnTo>
                    <a:pt x="1445" y="106"/>
                  </a:lnTo>
                  <a:lnTo>
                    <a:pt x="1131" y="106"/>
                  </a:lnTo>
                  <a:lnTo>
                    <a:pt x="901" y="168"/>
                  </a:lnTo>
                  <a:lnTo>
                    <a:pt x="817" y="252"/>
                  </a:lnTo>
                  <a:lnTo>
                    <a:pt x="566" y="315"/>
                  </a:lnTo>
                  <a:lnTo>
                    <a:pt x="482" y="419"/>
                  </a:lnTo>
                  <a:lnTo>
                    <a:pt x="377" y="482"/>
                  </a:lnTo>
                  <a:lnTo>
                    <a:pt x="357" y="608"/>
                  </a:lnTo>
                  <a:lnTo>
                    <a:pt x="419" y="712"/>
                  </a:lnTo>
                  <a:lnTo>
                    <a:pt x="398" y="775"/>
                  </a:lnTo>
                  <a:lnTo>
                    <a:pt x="294" y="712"/>
                  </a:lnTo>
                  <a:lnTo>
                    <a:pt x="85" y="817"/>
                  </a:lnTo>
                  <a:lnTo>
                    <a:pt x="1" y="796"/>
                  </a:lnTo>
                  <a:lnTo>
                    <a:pt x="1" y="880"/>
                  </a:lnTo>
                  <a:lnTo>
                    <a:pt x="105" y="922"/>
                  </a:lnTo>
                  <a:lnTo>
                    <a:pt x="252" y="796"/>
                  </a:lnTo>
                  <a:lnTo>
                    <a:pt x="273" y="817"/>
                  </a:lnTo>
                  <a:lnTo>
                    <a:pt x="273" y="922"/>
                  </a:lnTo>
                  <a:lnTo>
                    <a:pt x="419" y="817"/>
                  </a:lnTo>
                  <a:lnTo>
                    <a:pt x="524" y="817"/>
                  </a:lnTo>
                  <a:lnTo>
                    <a:pt x="629" y="629"/>
                  </a:lnTo>
                  <a:lnTo>
                    <a:pt x="796" y="670"/>
                  </a:lnTo>
                  <a:lnTo>
                    <a:pt x="838" y="608"/>
                  </a:lnTo>
                  <a:lnTo>
                    <a:pt x="922" y="691"/>
                  </a:lnTo>
                  <a:lnTo>
                    <a:pt x="1026" y="670"/>
                  </a:lnTo>
                  <a:lnTo>
                    <a:pt x="1214" y="461"/>
                  </a:lnTo>
                  <a:lnTo>
                    <a:pt x="1319" y="419"/>
                  </a:lnTo>
                  <a:lnTo>
                    <a:pt x="1361" y="357"/>
                  </a:lnTo>
                  <a:lnTo>
                    <a:pt x="1528" y="378"/>
                  </a:lnTo>
                  <a:lnTo>
                    <a:pt x="1654" y="378"/>
                  </a:lnTo>
                  <a:lnTo>
                    <a:pt x="1884" y="398"/>
                  </a:lnTo>
                  <a:lnTo>
                    <a:pt x="1968" y="461"/>
                  </a:lnTo>
                  <a:lnTo>
                    <a:pt x="1884" y="503"/>
                  </a:lnTo>
                  <a:lnTo>
                    <a:pt x="1758" y="503"/>
                  </a:lnTo>
                  <a:lnTo>
                    <a:pt x="1675" y="566"/>
                  </a:lnTo>
                  <a:lnTo>
                    <a:pt x="1758" y="629"/>
                  </a:lnTo>
                  <a:lnTo>
                    <a:pt x="2093" y="691"/>
                  </a:lnTo>
                  <a:lnTo>
                    <a:pt x="2177" y="670"/>
                  </a:lnTo>
                  <a:lnTo>
                    <a:pt x="2282" y="670"/>
                  </a:lnTo>
                  <a:lnTo>
                    <a:pt x="2386" y="733"/>
                  </a:lnTo>
                  <a:lnTo>
                    <a:pt x="2554" y="775"/>
                  </a:lnTo>
                  <a:lnTo>
                    <a:pt x="2616" y="775"/>
                  </a:lnTo>
                  <a:lnTo>
                    <a:pt x="2658" y="691"/>
                  </a:lnTo>
                  <a:lnTo>
                    <a:pt x="2721" y="775"/>
                  </a:lnTo>
                  <a:lnTo>
                    <a:pt x="2763" y="817"/>
                  </a:lnTo>
                  <a:lnTo>
                    <a:pt x="2930" y="942"/>
                  </a:lnTo>
                  <a:lnTo>
                    <a:pt x="3077" y="984"/>
                  </a:lnTo>
                  <a:lnTo>
                    <a:pt x="3139" y="942"/>
                  </a:lnTo>
                  <a:lnTo>
                    <a:pt x="3244" y="1026"/>
                  </a:lnTo>
                  <a:lnTo>
                    <a:pt x="3349" y="1005"/>
                  </a:lnTo>
                  <a:lnTo>
                    <a:pt x="3432" y="1047"/>
                  </a:lnTo>
                  <a:lnTo>
                    <a:pt x="3600" y="1005"/>
                  </a:lnTo>
                  <a:lnTo>
                    <a:pt x="3663" y="1026"/>
                  </a:lnTo>
                  <a:lnTo>
                    <a:pt x="3746" y="1361"/>
                  </a:lnTo>
                  <a:lnTo>
                    <a:pt x="3955" y="1570"/>
                  </a:lnTo>
                  <a:lnTo>
                    <a:pt x="4039" y="1612"/>
                  </a:lnTo>
                  <a:lnTo>
                    <a:pt x="4081" y="1549"/>
                  </a:lnTo>
                  <a:lnTo>
                    <a:pt x="4227" y="1633"/>
                  </a:lnTo>
                  <a:lnTo>
                    <a:pt x="4437" y="1633"/>
                  </a:lnTo>
                  <a:lnTo>
                    <a:pt x="4458" y="1675"/>
                  </a:lnTo>
                  <a:lnTo>
                    <a:pt x="4541" y="1738"/>
                  </a:lnTo>
                  <a:lnTo>
                    <a:pt x="4541" y="1842"/>
                  </a:lnTo>
                  <a:lnTo>
                    <a:pt x="4374" y="1863"/>
                  </a:lnTo>
                  <a:lnTo>
                    <a:pt x="4186" y="2051"/>
                  </a:lnTo>
                  <a:lnTo>
                    <a:pt x="4186" y="2156"/>
                  </a:lnTo>
                  <a:lnTo>
                    <a:pt x="4374" y="2177"/>
                  </a:lnTo>
                  <a:lnTo>
                    <a:pt x="4541" y="2135"/>
                  </a:lnTo>
                  <a:lnTo>
                    <a:pt x="4604" y="2156"/>
                  </a:lnTo>
                  <a:lnTo>
                    <a:pt x="4897" y="2093"/>
                  </a:lnTo>
                  <a:lnTo>
                    <a:pt x="5064" y="2093"/>
                  </a:lnTo>
                  <a:lnTo>
                    <a:pt x="5274" y="2198"/>
                  </a:lnTo>
                  <a:lnTo>
                    <a:pt x="5546" y="2135"/>
                  </a:lnTo>
                  <a:lnTo>
                    <a:pt x="5587" y="2072"/>
                  </a:lnTo>
                  <a:lnTo>
                    <a:pt x="5650" y="2072"/>
                  </a:lnTo>
                  <a:lnTo>
                    <a:pt x="5734" y="2030"/>
                  </a:lnTo>
                  <a:lnTo>
                    <a:pt x="5943" y="2051"/>
                  </a:lnTo>
                  <a:lnTo>
                    <a:pt x="6069" y="1989"/>
                  </a:lnTo>
                  <a:lnTo>
                    <a:pt x="6152" y="1884"/>
                  </a:lnTo>
                  <a:lnTo>
                    <a:pt x="6111" y="1842"/>
                  </a:lnTo>
                  <a:lnTo>
                    <a:pt x="6006" y="1821"/>
                  </a:lnTo>
                  <a:lnTo>
                    <a:pt x="5922" y="1654"/>
                  </a:lnTo>
                  <a:lnTo>
                    <a:pt x="5692" y="1549"/>
                  </a:lnTo>
                  <a:lnTo>
                    <a:pt x="5378" y="1549"/>
                  </a:lnTo>
                  <a:lnTo>
                    <a:pt x="5295" y="1528"/>
                  </a:lnTo>
                  <a:lnTo>
                    <a:pt x="5336" y="1466"/>
                  </a:lnTo>
                  <a:lnTo>
                    <a:pt x="5399" y="1319"/>
                  </a:lnTo>
                  <a:lnTo>
                    <a:pt x="5315" y="1298"/>
                  </a:lnTo>
                  <a:lnTo>
                    <a:pt x="5232" y="1340"/>
                  </a:lnTo>
                  <a:lnTo>
                    <a:pt x="5127" y="1340"/>
                  </a:lnTo>
                  <a:lnTo>
                    <a:pt x="4918" y="1194"/>
                  </a:lnTo>
                  <a:lnTo>
                    <a:pt x="4855" y="1235"/>
                  </a:lnTo>
                  <a:lnTo>
                    <a:pt x="4771" y="1152"/>
                  </a:lnTo>
                  <a:lnTo>
                    <a:pt x="4604" y="1026"/>
                  </a:lnTo>
                  <a:lnTo>
                    <a:pt x="4541" y="1131"/>
                  </a:lnTo>
                  <a:lnTo>
                    <a:pt x="4479" y="1089"/>
                  </a:lnTo>
                  <a:lnTo>
                    <a:pt x="4499" y="1005"/>
                  </a:lnTo>
                  <a:lnTo>
                    <a:pt x="4437" y="984"/>
                  </a:lnTo>
                  <a:lnTo>
                    <a:pt x="4395" y="1047"/>
                  </a:lnTo>
                  <a:lnTo>
                    <a:pt x="4332" y="984"/>
                  </a:lnTo>
                  <a:lnTo>
                    <a:pt x="4123" y="922"/>
                  </a:lnTo>
                  <a:lnTo>
                    <a:pt x="3955" y="796"/>
                  </a:lnTo>
                  <a:lnTo>
                    <a:pt x="3830" y="712"/>
                  </a:lnTo>
                  <a:lnTo>
                    <a:pt x="3704" y="587"/>
                  </a:lnTo>
                  <a:lnTo>
                    <a:pt x="3349" y="587"/>
                  </a:lnTo>
                  <a:lnTo>
                    <a:pt x="3244" y="524"/>
                  </a:lnTo>
                  <a:lnTo>
                    <a:pt x="3202" y="398"/>
                  </a:lnTo>
                  <a:lnTo>
                    <a:pt x="3077" y="252"/>
                  </a:lnTo>
                  <a:lnTo>
                    <a:pt x="2972" y="273"/>
                  </a:lnTo>
                  <a:lnTo>
                    <a:pt x="2909" y="210"/>
                  </a:lnTo>
                  <a:lnTo>
                    <a:pt x="2491" y="147"/>
                  </a:lnTo>
                  <a:lnTo>
                    <a:pt x="2365" y="210"/>
                  </a:lnTo>
                  <a:lnTo>
                    <a:pt x="2177" y="168"/>
                  </a:lnTo>
                  <a:lnTo>
                    <a:pt x="2072" y="43"/>
                  </a:lnTo>
                  <a:lnTo>
                    <a:pt x="182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 name="Google Shape;923;p27"/>
            <p:cNvSpPr/>
            <p:nvPr/>
          </p:nvSpPr>
          <p:spPr>
            <a:xfrm>
              <a:off x="-3275235" y="4735985"/>
              <a:ext cx="33280" cy="18238"/>
            </a:xfrm>
            <a:custGeom>
              <a:avLst/>
              <a:gdLst/>
              <a:ahLst/>
              <a:cxnLst/>
              <a:rect l="l" t="t" r="r" b="b"/>
              <a:pathLst>
                <a:path w="1570" h="901" extrusionOk="0">
                  <a:moveTo>
                    <a:pt x="1025" y="0"/>
                  </a:moveTo>
                  <a:lnTo>
                    <a:pt x="984" y="84"/>
                  </a:lnTo>
                  <a:lnTo>
                    <a:pt x="921" y="105"/>
                  </a:lnTo>
                  <a:lnTo>
                    <a:pt x="942" y="189"/>
                  </a:lnTo>
                  <a:lnTo>
                    <a:pt x="921" y="252"/>
                  </a:lnTo>
                  <a:lnTo>
                    <a:pt x="691" y="314"/>
                  </a:lnTo>
                  <a:lnTo>
                    <a:pt x="733" y="273"/>
                  </a:lnTo>
                  <a:lnTo>
                    <a:pt x="774" y="126"/>
                  </a:lnTo>
                  <a:lnTo>
                    <a:pt x="733" y="63"/>
                  </a:lnTo>
                  <a:lnTo>
                    <a:pt x="649" y="84"/>
                  </a:lnTo>
                  <a:lnTo>
                    <a:pt x="607" y="168"/>
                  </a:lnTo>
                  <a:lnTo>
                    <a:pt x="544" y="168"/>
                  </a:lnTo>
                  <a:lnTo>
                    <a:pt x="461" y="84"/>
                  </a:lnTo>
                  <a:lnTo>
                    <a:pt x="377" y="84"/>
                  </a:lnTo>
                  <a:lnTo>
                    <a:pt x="377" y="252"/>
                  </a:lnTo>
                  <a:lnTo>
                    <a:pt x="272" y="210"/>
                  </a:lnTo>
                  <a:lnTo>
                    <a:pt x="168" y="105"/>
                  </a:lnTo>
                  <a:lnTo>
                    <a:pt x="105" y="168"/>
                  </a:lnTo>
                  <a:lnTo>
                    <a:pt x="230" y="356"/>
                  </a:lnTo>
                  <a:lnTo>
                    <a:pt x="377" y="377"/>
                  </a:lnTo>
                  <a:lnTo>
                    <a:pt x="377" y="419"/>
                  </a:lnTo>
                  <a:lnTo>
                    <a:pt x="230" y="419"/>
                  </a:lnTo>
                  <a:lnTo>
                    <a:pt x="168" y="482"/>
                  </a:lnTo>
                  <a:lnTo>
                    <a:pt x="189" y="565"/>
                  </a:lnTo>
                  <a:lnTo>
                    <a:pt x="84" y="670"/>
                  </a:lnTo>
                  <a:lnTo>
                    <a:pt x="0" y="670"/>
                  </a:lnTo>
                  <a:lnTo>
                    <a:pt x="0" y="712"/>
                  </a:lnTo>
                  <a:lnTo>
                    <a:pt x="126" y="796"/>
                  </a:lnTo>
                  <a:lnTo>
                    <a:pt x="189" y="712"/>
                  </a:lnTo>
                  <a:lnTo>
                    <a:pt x="293" y="796"/>
                  </a:lnTo>
                  <a:lnTo>
                    <a:pt x="377" y="691"/>
                  </a:lnTo>
                  <a:lnTo>
                    <a:pt x="230" y="628"/>
                  </a:lnTo>
                  <a:lnTo>
                    <a:pt x="335" y="586"/>
                  </a:lnTo>
                  <a:lnTo>
                    <a:pt x="523" y="607"/>
                  </a:lnTo>
                  <a:lnTo>
                    <a:pt x="649" y="565"/>
                  </a:lnTo>
                  <a:lnTo>
                    <a:pt x="649" y="461"/>
                  </a:lnTo>
                  <a:cubicBezTo>
                    <a:pt x="649" y="461"/>
                    <a:pt x="667" y="470"/>
                    <a:pt x="680" y="470"/>
                  </a:cubicBezTo>
                  <a:cubicBezTo>
                    <a:pt x="686" y="470"/>
                    <a:pt x="691" y="468"/>
                    <a:pt x="691" y="461"/>
                  </a:cubicBezTo>
                  <a:cubicBezTo>
                    <a:pt x="795" y="398"/>
                    <a:pt x="900" y="377"/>
                    <a:pt x="1005" y="314"/>
                  </a:cubicBezTo>
                  <a:lnTo>
                    <a:pt x="1046" y="398"/>
                  </a:lnTo>
                  <a:lnTo>
                    <a:pt x="1025" y="461"/>
                  </a:lnTo>
                  <a:lnTo>
                    <a:pt x="942" y="419"/>
                  </a:lnTo>
                  <a:lnTo>
                    <a:pt x="858" y="461"/>
                  </a:lnTo>
                  <a:lnTo>
                    <a:pt x="691" y="712"/>
                  </a:lnTo>
                  <a:lnTo>
                    <a:pt x="753" y="733"/>
                  </a:lnTo>
                  <a:lnTo>
                    <a:pt x="837" y="879"/>
                  </a:lnTo>
                  <a:lnTo>
                    <a:pt x="921" y="900"/>
                  </a:lnTo>
                  <a:lnTo>
                    <a:pt x="921" y="837"/>
                  </a:lnTo>
                  <a:lnTo>
                    <a:pt x="837" y="733"/>
                  </a:lnTo>
                  <a:lnTo>
                    <a:pt x="858" y="712"/>
                  </a:lnTo>
                  <a:lnTo>
                    <a:pt x="963" y="775"/>
                  </a:lnTo>
                  <a:lnTo>
                    <a:pt x="1025" y="733"/>
                  </a:lnTo>
                  <a:lnTo>
                    <a:pt x="963" y="691"/>
                  </a:lnTo>
                  <a:lnTo>
                    <a:pt x="963" y="607"/>
                  </a:lnTo>
                  <a:lnTo>
                    <a:pt x="1067" y="628"/>
                  </a:lnTo>
                  <a:lnTo>
                    <a:pt x="1172" y="607"/>
                  </a:lnTo>
                  <a:lnTo>
                    <a:pt x="1172" y="586"/>
                  </a:lnTo>
                  <a:lnTo>
                    <a:pt x="1088" y="586"/>
                  </a:lnTo>
                  <a:lnTo>
                    <a:pt x="1046" y="524"/>
                  </a:lnTo>
                  <a:lnTo>
                    <a:pt x="1088" y="503"/>
                  </a:lnTo>
                  <a:lnTo>
                    <a:pt x="1193" y="524"/>
                  </a:lnTo>
                  <a:lnTo>
                    <a:pt x="1339" y="503"/>
                  </a:lnTo>
                  <a:lnTo>
                    <a:pt x="1444" y="419"/>
                  </a:lnTo>
                  <a:lnTo>
                    <a:pt x="1549" y="398"/>
                  </a:lnTo>
                  <a:lnTo>
                    <a:pt x="1507" y="314"/>
                  </a:lnTo>
                  <a:lnTo>
                    <a:pt x="1465" y="293"/>
                  </a:lnTo>
                  <a:lnTo>
                    <a:pt x="1444" y="273"/>
                  </a:lnTo>
                  <a:lnTo>
                    <a:pt x="1486" y="210"/>
                  </a:lnTo>
                  <a:lnTo>
                    <a:pt x="1569" y="189"/>
                  </a:lnTo>
                  <a:lnTo>
                    <a:pt x="1528" y="126"/>
                  </a:lnTo>
                  <a:lnTo>
                    <a:pt x="1381" y="105"/>
                  </a:lnTo>
                  <a:lnTo>
                    <a:pt x="1318" y="126"/>
                  </a:lnTo>
                  <a:lnTo>
                    <a:pt x="1339" y="189"/>
                  </a:lnTo>
                  <a:lnTo>
                    <a:pt x="1256" y="210"/>
                  </a:lnTo>
                  <a:lnTo>
                    <a:pt x="1172" y="105"/>
                  </a:lnTo>
                  <a:lnTo>
                    <a:pt x="1172" y="42"/>
                  </a:lnTo>
                  <a:lnTo>
                    <a:pt x="10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 name="Google Shape;924;p27"/>
            <p:cNvSpPr/>
            <p:nvPr/>
          </p:nvSpPr>
          <p:spPr>
            <a:xfrm>
              <a:off x="-3609658" y="3941855"/>
              <a:ext cx="67896" cy="29676"/>
            </a:xfrm>
            <a:custGeom>
              <a:avLst/>
              <a:gdLst/>
              <a:ahLst/>
              <a:cxnLst/>
              <a:rect l="l" t="t" r="r" b="b"/>
              <a:pathLst>
                <a:path w="3203" h="1466" extrusionOk="0">
                  <a:moveTo>
                    <a:pt x="2072" y="1"/>
                  </a:moveTo>
                  <a:lnTo>
                    <a:pt x="2030" y="43"/>
                  </a:lnTo>
                  <a:lnTo>
                    <a:pt x="1863" y="147"/>
                  </a:lnTo>
                  <a:lnTo>
                    <a:pt x="1675" y="189"/>
                  </a:lnTo>
                  <a:lnTo>
                    <a:pt x="1319" y="377"/>
                  </a:lnTo>
                  <a:lnTo>
                    <a:pt x="1214" y="461"/>
                  </a:lnTo>
                  <a:lnTo>
                    <a:pt x="1131" y="482"/>
                  </a:lnTo>
                  <a:lnTo>
                    <a:pt x="921" y="482"/>
                  </a:lnTo>
                  <a:lnTo>
                    <a:pt x="733" y="315"/>
                  </a:lnTo>
                  <a:lnTo>
                    <a:pt x="608" y="273"/>
                  </a:lnTo>
                  <a:lnTo>
                    <a:pt x="566" y="294"/>
                  </a:lnTo>
                  <a:lnTo>
                    <a:pt x="629" y="356"/>
                  </a:lnTo>
                  <a:lnTo>
                    <a:pt x="629" y="398"/>
                  </a:lnTo>
                  <a:lnTo>
                    <a:pt x="566" y="419"/>
                  </a:lnTo>
                  <a:lnTo>
                    <a:pt x="461" y="377"/>
                  </a:lnTo>
                  <a:lnTo>
                    <a:pt x="419" y="315"/>
                  </a:lnTo>
                  <a:lnTo>
                    <a:pt x="461" y="294"/>
                  </a:lnTo>
                  <a:lnTo>
                    <a:pt x="482" y="294"/>
                  </a:lnTo>
                  <a:lnTo>
                    <a:pt x="461" y="252"/>
                  </a:lnTo>
                  <a:lnTo>
                    <a:pt x="398" y="252"/>
                  </a:lnTo>
                  <a:lnTo>
                    <a:pt x="315" y="210"/>
                  </a:lnTo>
                  <a:lnTo>
                    <a:pt x="273" y="168"/>
                  </a:lnTo>
                  <a:lnTo>
                    <a:pt x="252" y="84"/>
                  </a:lnTo>
                  <a:lnTo>
                    <a:pt x="147" y="84"/>
                  </a:lnTo>
                  <a:lnTo>
                    <a:pt x="85" y="147"/>
                  </a:lnTo>
                  <a:lnTo>
                    <a:pt x="85" y="252"/>
                  </a:lnTo>
                  <a:lnTo>
                    <a:pt x="43" y="315"/>
                  </a:lnTo>
                  <a:lnTo>
                    <a:pt x="1" y="398"/>
                  </a:lnTo>
                  <a:lnTo>
                    <a:pt x="85" y="419"/>
                  </a:lnTo>
                  <a:lnTo>
                    <a:pt x="147" y="524"/>
                  </a:lnTo>
                  <a:lnTo>
                    <a:pt x="64" y="587"/>
                  </a:lnTo>
                  <a:lnTo>
                    <a:pt x="43" y="691"/>
                  </a:lnTo>
                  <a:lnTo>
                    <a:pt x="43" y="733"/>
                  </a:lnTo>
                  <a:lnTo>
                    <a:pt x="64" y="796"/>
                  </a:lnTo>
                  <a:lnTo>
                    <a:pt x="168" y="796"/>
                  </a:lnTo>
                  <a:lnTo>
                    <a:pt x="252" y="817"/>
                  </a:lnTo>
                  <a:lnTo>
                    <a:pt x="357" y="796"/>
                  </a:lnTo>
                  <a:lnTo>
                    <a:pt x="398" y="733"/>
                  </a:lnTo>
                  <a:lnTo>
                    <a:pt x="461" y="796"/>
                  </a:lnTo>
                  <a:lnTo>
                    <a:pt x="461" y="838"/>
                  </a:lnTo>
                  <a:lnTo>
                    <a:pt x="524" y="880"/>
                  </a:lnTo>
                  <a:lnTo>
                    <a:pt x="733" y="900"/>
                  </a:lnTo>
                  <a:lnTo>
                    <a:pt x="775" y="1026"/>
                  </a:lnTo>
                  <a:lnTo>
                    <a:pt x="817" y="1193"/>
                  </a:lnTo>
                  <a:lnTo>
                    <a:pt x="921" y="1235"/>
                  </a:lnTo>
                  <a:lnTo>
                    <a:pt x="1026" y="1235"/>
                  </a:lnTo>
                  <a:lnTo>
                    <a:pt x="1047" y="1152"/>
                  </a:lnTo>
                  <a:lnTo>
                    <a:pt x="1005" y="1131"/>
                  </a:lnTo>
                  <a:lnTo>
                    <a:pt x="1047" y="1047"/>
                  </a:lnTo>
                  <a:lnTo>
                    <a:pt x="1131" y="1089"/>
                  </a:lnTo>
                  <a:lnTo>
                    <a:pt x="1152" y="1131"/>
                  </a:lnTo>
                  <a:lnTo>
                    <a:pt x="1131" y="1193"/>
                  </a:lnTo>
                  <a:lnTo>
                    <a:pt x="1152" y="1319"/>
                  </a:lnTo>
                  <a:lnTo>
                    <a:pt x="1152" y="1403"/>
                  </a:lnTo>
                  <a:lnTo>
                    <a:pt x="1193" y="1444"/>
                  </a:lnTo>
                  <a:lnTo>
                    <a:pt x="1340" y="1465"/>
                  </a:lnTo>
                  <a:lnTo>
                    <a:pt x="1424" y="1361"/>
                  </a:lnTo>
                  <a:lnTo>
                    <a:pt x="1507" y="1298"/>
                  </a:lnTo>
                  <a:lnTo>
                    <a:pt x="1612" y="1319"/>
                  </a:lnTo>
                  <a:lnTo>
                    <a:pt x="1654" y="1298"/>
                  </a:lnTo>
                  <a:lnTo>
                    <a:pt x="1654" y="1152"/>
                  </a:lnTo>
                  <a:lnTo>
                    <a:pt x="1570" y="1089"/>
                  </a:lnTo>
                  <a:lnTo>
                    <a:pt x="1465" y="1026"/>
                  </a:lnTo>
                  <a:lnTo>
                    <a:pt x="1445" y="921"/>
                  </a:lnTo>
                  <a:lnTo>
                    <a:pt x="1445" y="880"/>
                  </a:lnTo>
                  <a:lnTo>
                    <a:pt x="1549" y="817"/>
                  </a:lnTo>
                  <a:lnTo>
                    <a:pt x="1737" y="775"/>
                  </a:lnTo>
                  <a:lnTo>
                    <a:pt x="1884" y="628"/>
                  </a:lnTo>
                  <a:lnTo>
                    <a:pt x="1884" y="587"/>
                  </a:lnTo>
                  <a:lnTo>
                    <a:pt x="1863" y="566"/>
                  </a:lnTo>
                  <a:lnTo>
                    <a:pt x="1863" y="419"/>
                  </a:lnTo>
                  <a:lnTo>
                    <a:pt x="2051" y="356"/>
                  </a:lnTo>
                  <a:lnTo>
                    <a:pt x="2177" y="315"/>
                  </a:lnTo>
                  <a:lnTo>
                    <a:pt x="2261" y="377"/>
                  </a:lnTo>
                  <a:lnTo>
                    <a:pt x="2365" y="482"/>
                  </a:lnTo>
                  <a:lnTo>
                    <a:pt x="2449" y="482"/>
                  </a:lnTo>
                  <a:lnTo>
                    <a:pt x="2553" y="608"/>
                  </a:lnTo>
                  <a:lnTo>
                    <a:pt x="2574" y="712"/>
                  </a:lnTo>
                  <a:lnTo>
                    <a:pt x="2616" y="775"/>
                  </a:lnTo>
                  <a:lnTo>
                    <a:pt x="2679" y="733"/>
                  </a:lnTo>
                  <a:lnTo>
                    <a:pt x="2763" y="670"/>
                  </a:lnTo>
                  <a:lnTo>
                    <a:pt x="2805" y="670"/>
                  </a:lnTo>
                  <a:lnTo>
                    <a:pt x="2826" y="733"/>
                  </a:lnTo>
                  <a:lnTo>
                    <a:pt x="2784" y="796"/>
                  </a:lnTo>
                  <a:lnTo>
                    <a:pt x="2721" y="796"/>
                  </a:lnTo>
                  <a:lnTo>
                    <a:pt x="2616" y="942"/>
                  </a:lnTo>
                  <a:lnTo>
                    <a:pt x="2595" y="984"/>
                  </a:lnTo>
                  <a:lnTo>
                    <a:pt x="2616" y="1131"/>
                  </a:lnTo>
                  <a:lnTo>
                    <a:pt x="2763" y="1319"/>
                  </a:lnTo>
                  <a:lnTo>
                    <a:pt x="2888" y="1424"/>
                  </a:lnTo>
                  <a:lnTo>
                    <a:pt x="2972" y="1235"/>
                  </a:lnTo>
                  <a:lnTo>
                    <a:pt x="3014" y="1235"/>
                  </a:lnTo>
                  <a:lnTo>
                    <a:pt x="3098" y="1193"/>
                  </a:lnTo>
                  <a:lnTo>
                    <a:pt x="3118" y="1047"/>
                  </a:lnTo>
                  <a:lnTo>
                    <a:pt x="3202" y="900"/>
                  </a:lnTo>
                  <a:lnTo>
                    <a:pt x="3139" y="733"/>
                  </a:lnTo>
                  <a:lnTo>
                    <a:pt x="3139" y="691"/>
                  </a:lnTo>
                  <a:lnTo>
                    <a:pt x="3181" y="587"/>
                  </a:lnTo>
                  <a:lnTo>
                    <a:pt x="3118" y="524"/>
                  </a:lnTo>
                  <a:lnTo>
                    <a:pt x="3035" y="482"/>
                  </a:lnTo>
                  <a:lnTo>
                    <a:pt x="3014" y="419"/>
                  </a:lnTo>
                  <a:lnTo>
                    <a:pt x="2909" y="294"/>
                  </a:lnTo>
                  <a:lnTo>
                    <a:pt x="2679" y="168"/>
                  </a:lnTo>
                  <a:lnTo>
                    <a:pt x="2512" y="147"/>
                  </a:lnTo>
                  <a:lnTo>
                    <a:pt x="2281" y="147"/>
                  </a:lnTo>
                  <a:lnTo>
                    <a:pt x="2198" y="105"/>
                  </a:lnTo>
                  <a:lnTo>
                    <a:pt x="2156" y="63"/>
                  </a:lnTo>
                  <a:lnTo>
                    <a:pt x="207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 name="Google Shape;925;p27"/>
            <p:cNvSpPr/>
            <p:nvPr/>
          </p:nvSpPr>
          <p:spPr>
            <a:xfrm>
              <a:off x="-3645565" y="3923657"/>
              <a:ext cx="41250" cy="36862"/>
            </a:xfrm>
            <a:custGeom>
              <a:avLst/>
              <a:gdLst/>
              <a:ahLst/>
              <a:cxnLst/>
              <a:rect l="l" t="t" r="r" b="b"/>
              <a:pathLst>
                <a:path w="1946" h="1821" extrusionOk="0">
                  <a:moveTo>
                    <a:pt x="293" y="0"/>
                  </a:moveTo>
                  <a:lnTo>
                    <a:pt x="105" y="21"/>
                  </a:lnTo>
                  <a:lnTo>
                    <a:pt x="105" y="42"/>
                  </a:lnTo>
                  <a:lnTo>
                    <a:pt x="63" y="63"/>
                  </a:lnTo>
                  <a:lnTo>
                    <a:pt x="84" y="63"/>
                  </a:lnTo>
                  <a:lnTo>
                    <a:pt x="63" y="209"/>
                  </a:lnTo>
                  <a:lnTo>
                    <a:pt x="0" y="230"/>
                  </a:lnTo>
                  <a:lnTo>
                    <a:pt x="63" y="251"/>
                  </a:lnTo>
                  <a:lnTo>
                    <a:pt x="126" y="272"/>
                  </a:lnTo>
                  <a:lnTo>
                    <a:pt x="167" y="377"/>
                  </a:lnTo>
                  <a:lnTo>
                    <a:pt x="63" y="460"/>
                  </a:lnTo>
                  <a:lnTo>
                    <a:pt x="0" y="586"/>
                  </a:lnTo>
                  <a:lnTo>
                    <a:pt x="21" y="690"/>
                  </a:lnTo>
                  <a:lnTo>
                    <a:pt x="188" y="837"/>
                  </a:lnTo>
                  <a:lnTo>
                    <a:pt x="335" y="837"/>
                  </a:lnTo>
                  <a:lnTo>
                    <a:pt x="418" y="879"/>
                  </a:lnTo>
                  <a:lnTo>
                    <a:pt x="481" y="983"/>
                  </a:lnTo>
                  <a:lnTo>
                    <a:pt x="523" y="983"/>
                  </a:lnTo>
                  <a:lnTo>
                    <a:pt x="607" y="879"/>
                  </a:lnTo>
                  <a:lnTo>
                    <a:pt x="586" y="774"/>
                  </a:lnTo>
                  <a:lnTo>
                    <a:pt x="418" y="670"/>
                  </a:lnTo>
                  <a:lnTo>
                    <a:pt x="377" y="586"/>
                  </a:lnTo>
                  <a:lnTo>
                    <a:pt x="418" y="565"/>
                  </a:lnTo>
                  <a:lnTo>
                    <a:pt x="523" y="649"/>
                  </a:lnTo>
                  <a:lnTo>
                    <a:pt x="628" y="690"/>
                  </a:lnTo>
                  <a:lnTo>
                    <a:pt x="649" y="774"/>
                  </a:lnTo>
                  <a:lnTo>
                    <a:pt x="753" y="858"/>
                  </a:lnTo>
                  <a:lnTo>
                    <a:pt x="795" y="983"/>
                  </a:lnTo>
                  <a:lnTo>
                    <a:pt x="921" y="1067"/>
                  </a:lnTo>
                  <a:lnTo>
                    <a:pt x="1025" y="1151"/>
                  </a:lnTo>
                  <a:lnTo>
                    <a:pt x="1109" y="1193"/>
                  </a:lnTo>
                  <a:lnTo>
                    <a:pt x="1234" y="1318"/>
                  </a:lnTo>
                  <a:lnTo>
                    <a:pt x="1255" y="1402"/>
                  </a:lnTo>
                  <a:lnTo>
                    <a:pt x="1172" y="1486"/>
                  </a:lnTo>
                  <a:lnTo>
                    <a:pt x="1172" y="1569"/>
                  </a:lnTo>
                  <a:lnTo>
                    <a:pt x="1234" y="1632"/>
                  </a:lnTo>
                  <a:lnTo>
                    <a:pt x="1360" y="1695"/>
                  </a:lnTo>
                  <a:lnTo>
                    <a:pt x="1444" y="1737"/>
                  </a:lnTo>
                  <a:lnTo>
                    <a:pt x="1486" y="1716"/>
                  </a:lnTo>
                  <a:lnTo>
                    <a:pt x="1527" y="1632"/>
                  </a:lnTo>
                  <a:lnTo>
                    <a:pt x="1465" y="1569"/>
                  </a:lnTo>
                  <a:lnTo>
                    <a:pt x="1360" y="1507"/>
                  </a:lnTo>
                  <a:lnTo>
                    <a:pt x="1360" y="1486"/>
                  </a:lnTo>
                  <a:lnTo>
                    <a:pt x="1381" y="1465"/>
                  </a:lnTo>
                  <a:lnTo>
                    <a:pt x="1465" y="1507"/>
                  </a:lnTo>
                  <a:lnTo>
                    <a:pt x="1548" y="1632"/>
                  </a:lnTo>
                  <a:lnTo>
                    <a:pt x="1548" y="1737"/>
                  </a:lnTo>
                  <a:lnTo>
                    <a:pt x="1590" y="1737"/>
                  </a:lnTo>
                  <a:lnTo>
                    <a:pt x="1632" y="1779"/>
                  </a:lnTo>
                  <a:lnTo>
                    <a:pt x="1674" y="1820"/>
                  </a:lnTo>
                  <a:lnTo>
                    <a:pt x="1737" y="1820"/>
                  </a:lnTo>
                  <a:lnTo>
                    <a:pt x="1758" y="1779"/>
                  </a:lnTo>
                  <a:lnTo>
                    <a:pt x="1758" y="1695"/>
                  </a:lnTo>
                  <a:lnTo>
                    <a:pt x="1737" y="1632"/>
                  </a:lnTo>
                  <a:lnTo>
                    <a:pt x="1737" y="1590"/>
                  </a:lnTo>
                  <a:lnTo>
                    <a:pt x="1758" y="1486"/>
                  </a:lnTo>
                  <a:lnTo>
                    <a:pt x="1841" y="1423"/>
                  </a:lnTo>
                  <a:lnTo>
                    <a:pt x="1779" y="1318"/>
                  </a:lnTo>
                  <a:lnTo>
                    <a:pt x="1695" y="1297"/>
                  </a:lnTo>
                  <a:lnTo>
                    <a:pt x="1737" y="1214"/>
                  </a:lnTo>
                  <a:lnTo>
                    <a:pt x="1779" y="1151"/>
                  </a:lnTo>
                  <a:lnTo>
                    <a:pt x="1779" y="1046"/>
                  </a:lnTo>
                  <a:lnTo>
                    <a:pt x="1841" y="983"/>
                  </a:lnTo>
                  <a:lnTo>
                    <a:pt x="1946" y="983"/>
                  </a:lnTo>
                  <a:lnTo>
                    <a:pt x="1946" y="962"/>
                  </a:lnTo>
                  <a:lnTo>
                    <a:pt x="1862" y="900"/>
                  </a:lnTo>
                  <a:lnTo>
                    <a:pt x="1758" y="879"/>
                  </a:lnTo>
                  <a:lnTo>
                    <a:pt x="1695" y="795"/>
                  </a:lnTo>
                  <a:lnTo>
                    <a:pt x="1653" y="732"/>
                  </a:lnTo>
                  <a:lnTo>
                    <a:pt x="1548" y="586"/>
                  </a:lnTo>
                  <a:lnTo>
                    <a:pt x="1465" y="481"/>
                  </a:lnTo>
                  <a:lnTo>
                    <a:pt x="1465" y="356"/>
                  </a:lnTo>
                  <a:lnTo>
                    <a:pt x="1423" y="251"/>
                  </a:lnTo>
                  <a:lnTo>
                    <a:pt x="1360" y="272"/>
                  </a:lnTo>
                  <a:lnTo>
                    <a:pt x="1339" y="335"/>
                  </a:lnTo>
                  <a:lnTo>
                    <a:pt x="1234" y="335"/>
                  </a:lnTo>
                  <a:lnTo>
                    <a:pt x="1255" y="272"/>
                  </a:lnTo>
                  <a:lnTo>
                    <a:pt x="1172" y="272"/>
                  </a:lnTo>
                  <a:lnTo>
                    <a:pt x="1130" y="314"/>
                  </a:lnTo>
                  <a:lnTo>
                    <a:pt x="1025" y="209"/>
                  </a:lnTo>
                  <a:lnTo>
                    <a:pt x="1025" y="146"/>
                  </a:lnTo>
                  <a:lnTo>
                    <a:pt x="942" y="126"/>
                  </a:lnTo>
                  <a:lnTo>
                    <a:pt x="858" y="42"/>
                  </a:lnTo>
                  <a:lnTo>
                    <a:pt x="711" y="42"/>
                  </a:lnTo>
                  <a:lnTo>
                    <a:pt x="607" y="63"/>
                  </a:lnTo>
                  <a:lnTo>
                    <a:pt x="29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 name="Google Shape;926;p27"/>
            <p:cNvSpPr/>
            <p:nvPr/>
          </p:nvSpPr>
          <p:spPr>
            <a:xfrm>
              <a:off x="-3667313" y="3875360"/>
              <a:ext cx="57233" cy="54230"/>
            </a:xfrm>
            <a:custGeom>
              <a:avLst/>
              <a:gdLst/>
              <a:ahLst/>
              <a:cxnLst/>
              <a:rect l="l" t="t" r="r" b="b"/>
              <a:pathLst>
                <a:path w="2700" h="2679" extrusionOk="0">
                  <a:moveTo>
                    <a:pt x="2470" y="1"/>
                  </a:moveTo>
                  <a:lnTo>
                    <a:pt x="2407" y="22"/>
                  </a:lnTo>
                  <a:lnTo>
                    <a:pt x="2386" y="105"/>
                  </a:lnTo>
                  <a:lnTo>
                    <a:pt x="2302" y="126"/>
                  </a:lnTo>
                  <a:lnTo>
                    <a:pt x="2198" y="210"/>
                  </a:lnTo>
                  <a:lnTo>
                    <a:pt x="2093" y="210"/>
                  </a:lnTo>
                  <a:lnTo>
                    <a:pt x="2072" y="294"/>
                  </a:lnTo>
                  <a:lnTo>
                    <a:pt x="1988" y="252"/>
                  </a:lnTo>
                  <a:lnTo>
                    <a:pt x="1884" y="294"/>
                  </a:lnTo>
                  <a:lnTo>
                    <a:pt x="1863" y="231"/>
                  </a:lnTo>
                  <a:lnTo>
                    <a:pt x="1779" y="189"/>
                  </a:lnTo>
                  <a:lnTo>
                    <a:pt x="1737" y="189"/>
                  </a:lnTo>
                  <a:lnTo>
                    <a:pt x="1696" y="294"/>
                  </a:lnTo>
                  <a:lnTo>
                    <a:pt x="1591" y="294"/>
                  </a:lnTo>
                  <a:lnTo>
                    <a:pt x="1528" y="419"/>
                  </a:lnTo>
                  <a:lnTo>
                    <a:pt x="1528" y="461"/>
                  </a:lnTo>
                  <a:lnTo>
                    <a:pt x="1465" y="503"/>
                  </a:lnTo>
                  <a:lnTo>
                    <a:pt x="1361" y="587"/>
                  </a:lnTo>
                  <a:lnTo>
                    <a:pt x="1235" y="649"/>
                  </a:lnTo>
                  <a:lnTo>
                    <a:pt x="1214" y="691"/>
                  </a:lnTo>
                  <a:lnTo>
                    <a:pt x="1131" y="670"/>
                  </a:lnTo>
                  <a:lnTo>
                    <a:pt x="1068" y="691"/>
                  </a:lnTo>
                  <a:lnTo>
                    <a:pt x="1005" y="649"/>
                  </a:lnTo>
                  <a:lnTo>
                    <a:pt x="859" y="628"/>
                  </a:lnTo>
                  <a:lnTo>
                    <a:pt x="691" y="733"/>
                  </a:lnTo>
                  <a:lnTo>
                    <a:pt x="503" y="754"/>
                  </a:lnTo>
                  <a:lnTo>
                    <a:pt x="503" y="859"/>
                  </a:lnTo>
                  <a:lnTo>
                    <a:pt x="503" y="942"/>
                  </a:lnTo>
                  <a:lnTo>
                    <a:pt x="482" y="1089"/>
                  </a:lnTo>
                  <a:lnTo>
                    <a:pt x="419" y="1172"/>
                  </a:lnTo>
                  <a:lnTo>
                    <a:pt x="294" y="1172"/>
                  </a:lnTo>
                  <a:lnTo>
                    <a:pt x="189" y="1193"/>
                  </a:lnTo>
                  <a:lnTo>
                    <a:pt x="189" y="1256"/>
                  </a:lnTo>
                  <a:lnTo>
                    <a:pt x="126" y="1256"/>
                  </a:lnTo>
                  <a:lnTo>
                    <a:pt x="22" y="1214"/>
                  </a:lnTo>
                  <a:lnTo>
                    <a:pt x="1" y="1256"/>
                  </a:lnTo>
                  <a:lnTo>
                    <a:pt x="210" y="1507"/>
                  </a:lnTo>
                  <a:lnTo>
                    <a:pt x="315" y="1591"/>
                  </a:lnTo>
                  <a:lnTo>
                    <a:pt x="315" y="1675"/>
                  </a:lnTo>
                  <a:lnTo>
                    <a:pt x="482" y="1821"/>
                  </a:lnTo>
                  <a:lnTo>
                    <a:pt x="628" y="2030"/>
                  </a:lnTo>
                  <a:lnTo>
                    <a:pt x="900" y="2323"/>
                  </a:lnTo>
                  <a:lnTo>
                    <a:pt x="963" y="2323"/>
                  </a:lnTo>
                  <a:lnTo>
                    <a:pt x="1026" y="2344"/>
                  </a:lnTo>
                  <a:lnTo>
                    <a:pt x="1068" y="2323"/>
                  </a:lnTo>
                  <a:lnTo>
                    <a:pt x="1068" y="2407"/>
                  </a:lnTo>
                  <a:lnTo>
                    <a:pt x="1131" y="2407"/>
                  </a:lnTo>
                  <a:lnTo>
                    <a:pt x="1319" y="2386"/>
                  </a:lnTo>
                  <a:lnTo>
                    <a:pt x="1633" y="2449"/>
                  </a:lnTo>
                  <a:lnTo>
                    <a:pt x="1737" y="2428"/>
                  </a:lnTo>
                  <a:lnTo>
                    <a:pt x="1884" y="2428"/>
                  </a:lnTo>
                  <a:lnTo>
                    <a:pt x="1947" y="2512"/>
                  </a:lnTo>
                  <a:lnTo>
                    <a:pt x="2009" y="2532"/>
                  </a:lnTo>
                  <a:lnTo>
                    <a:pt x="2009" y="2595"/>
                  </a:lnTo>
                  <a:lnTo>
                    <a:pt x="2156" y="2679"/>
                  </a:lnTo>
                  <a:lnTo>
                    <a:pt x="2198" y="2658"/>
                  </a:lnTo>
                  <a:lnTo>
                    <a:pt x="2260" y="2658"/>
                  </a:lnTo>
                  <a:lnTo>
                    <a:pt x="2302" y="2637"/>
                  </a:lnTo>
                  <a:lnTo>
                    <a:pt x="2281" y="2553"/>
                  </a:lnTo>
                  <a:lnTo>
                    <a:pt x="2219" y="2470"/>
                  </a:lnTo>
                  <a:lnTo>
                    <a:pt x="2198" y="2344"/>
                  </a:lnTo>
                  <a:lnTo>
                    <a:pt x="2281" y="2219"/>
                  </a:lnTo>
                  <a:lnTo>
                    <a:pt x="2302" y="2135"/>
                  </a:lnTo>
                  <a:lnTo>
                    <a:pt x="2302" y="2009"/>
                  </a:lnTo>
                  <a:lnTo>
                    <a:pt x="2281" y="2093"/>
                  </a:lnTo>
                  <a:lnTo>
                    <a:pt x="2260" y="2135"/>
                  </a:lnTo>
                  <a:lnTo>
                    <a:pt x="2198" y="2156"/>
                  </a:lnTo>
                  <a:lnTo>
                    <a:pt x="2198" y="2093"/>
                  </a:lnTo>
                  <a:lnTo>
                    <a:pt x="2219" y="2009"/>
                  </a:lnTo>
                  <a:lnTo>
                    <a:pt x="2281" y="1884"/>
                  </a:lnTo>
                  <a:lnTo>
                    <a:pt x="2260" y="1800"/>
                  </a:lnTo>
                  <a:lnTo>
                    <a:pt x="2260" y="1716"/>
                  </a:lnTo>
                  <a:lnTo>
                    <a:pt x="2344" y="1528"/>
                  </a:lnTo>
                  <a:lnTo>
                    <a:pt x="2386" y="1528"/>
                  </a:lnTo>
                  <a:lnTo>
                    <a:pt x="2365" y="1591"/>
                  </a:lnTo>
                  <a:lnTo>
                    <a:pt x="2365" y="1675"/>
                  </a:lnTo>
                  <a:lnTo>
                    <a:pt x="2365" y="1800"/>
                  </a:lnTo>
                  <a:lnTo>
                    <a:pt x="2386" y="1800"/>
                  </a:lnTo>
                  <a:lnTo>
                    <a:pt x="2428" y="1716"/>
                  </a:lnTo>
                  <a:lnTo>
                    <a:pt x="2470" y="1486"/>
                  </a:lnTo>
                  <a:lnTo>
                    <a:pt x="2470" y="1214"/>
                  </a:lnTo>
                  <a:lnTo>
                    <a:pt x="2491" y="1172"/>
                  </a:lnTo>
                  <a:lnTo>
                    <a:pt x="2428" y="1089"/>
                  </a:lnTo>
                  <a:lnTo>
                    <a:pt x="2407" y="1068"/>
                  </a:lnTo>
                  <a:lnTo>
                    <a:pt x="2407" y="1005"/>
                  </a:lnTo>
                  <a:lnTo>
                    <a:pt x="2470" y="963"/>
                  </a:lnTo>
                  <a:lnTo>
                    <a:pt x="2491" y="963"/>
                  </a:lnTo>
                  <a:lnTo>
                    <a:pt x="2512" y="984"/>
                  </a:lnTo>
                  <a:lnTo>
                    <a:pt x="2533" y="838"/>
                  </a:lnTo>
                  <a:lnTo>
                    <a:pt x="2637" y="691"/>
                  </a:lnTo>
                  <a:lnTo>
                    <a:pt x="2700" y="628"/>
                  </a:lnTo>
                  <a:lnTo>
                    <a:pt x="2700" y="566"/>
                  </a:lnTo>
                  <a:lnTo>
                    <a:pt x="2637" y="524"/>
                  </a:lnTo>
                  <a:lnTo>
                    <a:pt x="2637" y="461"/>
                  </a:lnTo>
                  <a:lnTo>
                    <a:pt x="2679" y="377"/>
                  </a:lnTo>
                  <a:lnTo>
                    <a:pt x="2637" y="273"/>
                  </a:lnTo>
                  <a:lnTo>
                    <a:pt x="2637" y="126"/>
                  </a:lnTo>
                  <a:lnTo>
                    <a:pt x="2679" y="63"/>
                  </a:lnTo>
                  <a:lnTo>
                    <a:pt x="2700" y="43"/>
                  </a:lnTo>
                  <a:lnTo>
                    <a:pt x="2533" y="43"/>
                  </a:lnTo>
                  <a:lnTo>
                    <a:pt x="251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 name="Google Shape;927;p27"/>
            <p:cNvSpPr/>
            <p:nvPr/>
          </p:nvSpPr>
          <p:spPr>
            <a:xfrm>
              <a:off x="-3685945" y="3864349"/>
              <a:ext cx="77646" cy="37287"/>
            </a:xfrm>
            <a:custGeom>
              <a:avLst/>
              <a:gdLst/>
              <a:ahLst/>
              <a:cxnLst/>
              <a:rect l="l" t="t" r="r" b="b"/>
              <a:pathLst>
                <a:path w="3663" h="1842" extrusionOk="0">
                  <a:moveTo>
                    <a:pt x="1926" y="1"/>
                  </a:moveTo>
                  <a:lnTo>
                    <a:pt x="1905" y="43"/>
                  </a:lnTo>
                  <a:lnTo>
                    <a:pt x="1968" y="105"/>
                  </a:lnTo>
                  <a:lnTo>
                    <a:pt x="1863" y="126"/>
                  </a:lnTo>
                  <a:lnTo>
                    <a:pt x="1800" y="168"/>
                  </a:lnTo>
                  <a:lnTo>
                    <a:pt x="1696" y="147"/>
                  </a:lnTo>
                  <a:lnTo>
                    <a:pt x="1507" y="168"/>
                  </a:lnTo>
                  <a:lnTo>
                    <a:pt x="943" y="168"/>
                  </a:lnTo>
                  <a:lnTo>
                    <a:pt x="775" y="252"/>
                  </a:lnTo>
                  <a:lnTo>
                    <a:pt x="712" y="210"/>
                  </a:lnTo>
                  <a:lnTo>
                    <a:pt x="712" y="252"/>
                  </a:lnTo>
                  <a:lnTo>
                    <a:pt x="629" y="315"/>
                  </a:lnTo>
                  <a:lnTo>
                    <a:pt x="566" y="419"/>
                  </a:lnTo>
                  <a:lnTo>
                    <a:pt x="419" y="482"/>
                  </a:lnTo>
                  <a:lnTo>
                    <a:pt x="336" y="482"/>
                  </a:lnTo>
                  <a:lnTo>
                    <a:pt x="189" y="649"/>
                  </a:lnTo>
                  <a:lnTo>
                    <a:pt x="106" y="754"/>
                  </a:lnTo>
                  <a:lnTo>
                    <a:pt x="126" y="838"/>
                  </a:lnTo>
                  <a:lnTo>
                    <a:pt x="43" y="984"/>
                  </a:lnTo>
                  <a:lnTo>
                    <a:pt x="1" y="1047"/>
                  </a:lnTo>
                  <a:lnTo>
                    <a:pt x="43" y="1005"/>
                  </a:lnTo>
                  <a:lnTo>
                    <a:pt x="126" y="1047"/>
                  </a:lnTo>
                  <a:lnTo>
                    <a:pt x="147" y="1068"/>
                  </a:lnTo>
                  <a:lnTo>
                    <a:pt x="210" y="1089"/>
                  </a:lnTo>
                  <a:lnTo>
                    <a:pt x="252" y="1151"/>
                  </a:lnTo>
                  <a:lnTo>
                    <a:pt x="399" y="1110"/>
                  </a:lnTo>
                  <a:lnTo>
                    <a:pt x="503" y="1151"/>
                  </a:lnTo>
                  <a:lnTo>
                    <a:pt x="566" y="1256"/>
                  </a:lnTo>
                  <a:lnTo>
                    <a:pt x="608" y="1298"/>
                  </a:lnTo>
                  <a:lnTo>
                    <a:pt x="650" y="1361"/>
                  </a:lnTo>
                  <a:lnTo>
                    <a:pt x="671" y="1298"/>
                  </a:lnTo>
                  <a:lnTo>
                    <a:pt x="712" y="1256"/>
                  </a:lnTo>
                  <a:lnTo>
                    <a:pt x="817" y="1214"/>
                  </a:lnTo>
                  <a:lnTo>
                    <a:pt x="859" y="1256"/>
                  </a:lnTo>
                  <a:lnTo>
                    <a:pt x="943" y="1277"/>
                  </a:lnTo>
                  <a:lnTo>
                    <a:pt x="943" y="1382"/>
                  </a:lnTo>
                  <a:lnTo>
                    <a:pt x="922" y="1486"/>
                  </a:lnTo>
                  <a:lnTo>
                    <a:pt x="922" y="1507"/>
                  </a:lnTo>
                  <a:lnTo>
                    <a:pt x="880" y="1612"/>
                  </a:lnTo>
                  <a:lnTo>
                    <a:pt x="922" y="1675"/>
                  </a:lnTo>
                  <a:lnTo>
                    <a:pt x="963" y="1696"/>
                  </a:lnTo>
                  <a:lnTo>
                    <a:pt x="984" y="1716"/>
                  </a:lnTo>
                  <a:lnTo>
                    <a:pt x="1047" y="1716"/>
                  </a:lnTo>
                  <a:lnTo>
                    <a:pt x="1068" y="1696"/>
                  </a:lnTo>
                  <a:lnTo>
                    <a:pt x="1131" y="1716"/>
                  </a:lnTo>
                  <a:lnTo>
                    <a:pt x="1131" y="1800"/>
                  </a:lnTo>
                  <a:lnTo>
                    <a:pt x="1152" y="1842"/>
                  </a:lnTo>
                  <a:lnTo>
                    <a:pt x="1256" y="1821"/>
                  </a:lnTo>
                  <a:lnTo>
                    <a:pt x="1382" y="1821"/>
                  </a:lnTo>
                  <a:lnTo>
                    <a:pt x="1445" y="1737"/>
                  </a:lnTo>
                  <a:lnTo>
                    <a:pt x="1445" y="1591"/>
                  </a:lnTo>
                  <a:lnTo>
                    <a:pt x="1445" y="1507"/>
                  </a:lnTo>
                  <a:lnTo>
                    <a:pt x="1445" y="1403"/>
                  </a:lnTo>
                  <a:lnTo>
                    <a:pt x="1612" y="1382"/>
                  </a:lnTo>
                  <a:lnTo>
                    <a:pt x="1800" y="1277"/>
                  </a:lnTo>
                  <a:lnTo>
                    <a:pt x="1926" y="1298"/>
                  </a:lnTo>
                  <a:lnTo>
                    <a:pt x="2010" y="1361"/>
                  </a:lnTo>
                  <a:lnTo>
                    <a:pt x="2072" y="1361"/>
                  </a:lnTo>
                  <a:lnTo>
                    <a:pt x="2135" y="1382"/>
                  </a:lnTo>
                  <a:lnTo>
                    <a:pt x="2177" y="1298"/>
                  </a:lnTo>
                  <a:lnTo>
                    <a:pt x="2303" y="1277"/>
                  </a:lnTo>
                  <a:lnTo>
                    <a:pt x="2407" y="1151"/>
                  </a:lnTo>
                  <a:lnTo>
                    <a:pt x="2449" y="1110"/>
                  </a:lnTo>
                  <a:lnTo>
                    <a:pt x="2491" y="1068"/>
                  </a:lnTo>
                  <a:lnTo>
                    <a:pt x="2554" y="900"/>
                  </a:lnTo>
                  <a:lnTo>
                    <a:pt x="2658" y="900"/>
                  </a:lnTo>
                  <a:lnTo>
                    <a:pt x="2700" y="796"/>
                  </a:lnTo>
                  <a:lnTo>
                    <a:pt x="2742" y="796"/>
                  </a:lnTo>
                  <a:lnTo>
                    <a:pt x="2826" y="879"/>
                  </a:lnTo>
                  <a:lnTo>
                    <a:pt x="2847" y="900"/>
                  </a:lnTo>
                  <a:lnTo>
                    <a:pt x="2951" y="900"/>
                  </a:lnTo>
                  <a:lnTo>
                    <a:pt x="3035" y="942"/>
                  </a:lnTo>
                  <a:lnTo>
                    <a:pt x="3056" y="859"/>
                  </a:lnTo>
                  <a:lnTo>
                    <a:pt x="3139" y="859"/>
                  </a:lnTo>
                  <a:lnTo>
                    <a:pt x="3244" y="775"/>
                  </a:lnTo>
                  <a:lnTo>
                    <a:pt x="3328" y="754"/>
                  </a:lnTo>
                  <a:lnTo>
                    <a:pt x="3349" y="670"/>
                  </a:lnTo>
                  <a:lnTo>
                    <a:pt x="3391" y="649"/>
                  </a:lnTo>
                  <a:lnTo>
                    <a:pt x="3453" y="649"/>
                  </a:lnTo>
                  <a:lnTo>
                    <a:pt x="3474" y="670"/>
                  </a:lnTo>
                  <a:lnTo>
                    <a:pt x="3642" y="670"/>
                  </a:lnTo>
                  <a:lnTo>
                    <a:pt x="3663" y="628"/>
                  </a:lnTo>
                  <a:lnTo>
                    <a:pt x="3642" y="566"/>
                  </a:lnTo>
                  <a:lnTo>
                    <a:pt x="3495" y="461"/>
                  </a:lnTo>
                  <a:lnTo>
                    <a:pt x="3370" y="419"/>
                  </a:lnTo>
                  <a:lnTo>
                    <a:pt x="3370" y="419"/>
                  </a:lnTo>
                  <a:lnTo>
                    <a:pt x="3432" y="524"/>
                  </a:lnTo>
                  <a:lnTo>
                    <a:pt x="3286" y="524"/>
                  </a:lnTo>
                  <a:lnTo>
                    <a:pt x="3139" y="482"/>
                  </a:lnTo>
                  <a:lnTo>
                    <a:pt x="3077" y="461"/>
                  </a:lnTo>
                  <a:lnTo>
                    <a:pt x="2972" y="440"/>
                  </a:lnTo>
                  <a:lnTo>
                    <a:pt x="2867" y="440"/>
                  </a:lnTo>
                  <a:lnTo>
                    <a:pt x="2909" y="377"/>
                  </a:lnTo>
                  <a:lnTo>
                    <a:pt x="2972" y="377"/>
                  </a:lnTo>
                  <a:lnTo>
                    <a:pt x="2972" y="315"/>
                  </a:lnTo>
                  <a:lnTo>
                    <a:pt x="3035" y="315"/>
                  </a:lnTo>
                  <a:lnTo>
                    <a:pt x="3119" y="335"/>
                  </a:lnTo>
                  <a:lnTo>
                    <a:pt x="3265" y="377"/>
                  </a:lnTo>
                  <a:lnTo>
                    <a:pt x="3286" y="356"/>
                  </a:lnTo>
                  <a:lnTo>
                    <a:pt x="3181" y="273"/>
                  </a:lnTo>
                  <a:lnTo>
                    <a:pt x="3035" y="210"/>
                  </a:lnTo>
                  <a:lnTo>
                    <a:pt x="2951" y="168"/>
                  </a:lnTo>
                  <a:lnTo>
                    <a:pt x="2847" y="210"/>
                  </a:lnTo>
                  <a:lnTo>
                    <a:pt x="2805" y="168"/>
                  </a:lnTo>
                  <a:lnTo>
                    <a:pt x="2763" y="252"/>
                  </a:lnTo>
                  <a:lnTo>
                    <a:pt x="2700" y="210"/>
                  </a:lnTo>
                  <a:lnTo>
                    <a:pt x="2428" y="168"/>
                  </a:lnTo>
                  <a:lnTo>
                    <a:pt x="2198" y="147"/>
                  </a:lnTo>
                  <a:lnTo>
                    <a:pt x="2072" y="43"/>
                  </a:lnTo>
                  <a:lnTo>
                    <a:pt x="192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 name="Google Shape;928;p27"/>
            <p:cNvSpPr/>
            <p:nvPr/>
          </p:nvSpPr>
          <p:spPr>
            <a:xfrm>
              <a:off x="-3696586" y="3884692"/>
              <a:ext cx="30630" cy="16943"/>
            </a:xfrm>
            <a:custGeom>
              <a:avLst/>
              <a:gdLst/>
              <a:ahLst/>
              <a:cxnLst/>
              <a:rect l="l" t="t" r="r" b="b"/>
              <a:pathLst>
                <a:path w="1445" h="837" extrusionOk="0">
                  <a:moveTo>
                    <a:pt x="545" y="0"/>
                  </a:moveTo>
                  <a:lnTo>
                    <a:pt x="503" y="42"/>
                  </a:lnTo>
                  <a:lnTo>
                    <a:pt x="398" y="105"/>
                  </a:lnTo>
                  <a:lnTo>
                    <a:pt x="398" y="167"/>
                  </a:lnTo>
                  <a:lnTo>
                    <a:pt x="294" y="188"/>
                  </a:lnTo>
                  <a:lnTo>
                    <a:pt x="168" y="251"/>
                  </a:lnTo>
                  <a:lnTo>
                    <a:pt x="64" y="356"/>
                  </a:lnTo>
                  <a:lnTo>
                    <a:pt x="64" y="398"/>
                  </a:lnTo>
                  <a:lnTo>
                    <a:pt x="1" y="481"/>
                  </a:lnTo>
                  <a:lnTo>
                    <a:pt x="168" y="481"/>
                  </a:lnTo>
                  <a:lnTo>
                    <a:pt x="273" y="586"/>
                  </a:lnTo>
                  <a:lnTo>
                    <a:pt x="398" y="607"/>
                  </a:lnTo>
                  <a:lnTo>
                    <a:pt x="440" y="607"/>
                  </a:lnTo>
                  <a:lnTo>
                    <a:pt x="649" y="691"/>
                  </a:lnTo>
                  <a:lnTo>
                    <a:pt x="838" y="795"/>
                  </a:lnTo>
                  <a:lnTo>
                    <a:pt x="859" y="732"/>
                  </a:lnTo>
                  <a:lnTo>
                    <a:pt x="796" y="691"/>
                  </a:lnTo>
                  <a:lnTo>
                    <a:pt x="817" y="670"/>
                  </a:lnTo>
                  <a:lnTo>
                    <a:pt x="921" y="670"/>
                  </a:lnTo>
                  <a:lnTo>
                    <a:pt x="1005" y="795"/>
                  </a:lnTo>
                  <a:lnTo>
                    <a:pt x="1068" y="837"/>
                  </a:lnTo>
                  <a:lnTo>
                    <a:pt x="1340" y="837"/>
                  </a:lnTo>
                  <a:lnTo>
                    <a:pt x="1424" y="732"/>
                  </a:lnTo>
                  <a:lnTo>
                    <a:pt x="1382" y="691"/>
                  </a:lnTo>
                  <a:lnTo>
                    <a:pt x="1424" y="670"/>
                  </a:lnTo>
                  <a:lnTo>
                    <a:pt x="1382" y="607"/>
                  </a:lnTo>
                  <a:lnTo>
                    <a:pt x="1424" y="502"/>
                  </a:lnTo>
                  <a:lnTo>
                    <a:pt x="1424" y="481"/>
                  </a:lnTo>
                  <a:lnTo>
                    <a:pt x="1445" y="377"/>
                  </a:lnTo>
                  <a:lnTo>
                    <a:pt x="1445" y="272"/>
                  </a:lnTo>
                  <a:lnTo>
                    <a:pt x="1361" y="251"/>
                  </a:lnTo>
                  <a:lnTo>
                    <a:pt x="1319" y="209"/>
                  </a:lnTo>
                  <a:lnTo>
                    <a:pt x="1214" y="251"/>
                  </a:lnTo>
                  <a:lnTo>
                    <a:pt x="1173" y="293"/>
                  </a:lnTo>
                  <a:lnTo>
                    <a:pt x="1152" y="356"/>
                  </a:lnTo>
                  <a:lnTo>
                    <a:pt x="1110" y="293"/>
                  </a:lnTo>
                  <a:lnTo>
                    <a:pt x="1068" y="251"/>
                  </a:lnTo>
                  <a:lnTo>
                    <a:pt x="1005" y="146"/>
                  </a:lnTo>
                  <a:lnTo>
                    <a:pt x="901" y="105"/>
                  </a:lnTo>
                  <a:lnTo>
                    <a:pt x="754" y="146"/>
                  </a:lnTo>
                  <a:lnTo>
                    <a:pt x="712" y="84"/>
                  </a:lnTo>
                  <a:lnTo>
                    <a:pt x="649" y="63"/>
                  </a:lnTo>
                  <a:lnTo>
                    <a:pt x="628" y="42"/>
                  </a:lnTo>
                  <a:lnTo>
                    <a:pt x="54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 name="Google Shape;929;p27"/>
            <p:cNvSpPr/>
            <p:nvPr/>
          </p:nvSpPr>
          <p:spPr>
            <a:xfrm>
              <a:off x="-3682830" y="3836820"/>
              <a:ext cx="14202" cy="29676"/>
            </a:xfrm>
            <a:custGeom>
              <a:avLst/>
              <a:gdLst/>
              <a:ahLst/>
              <a:cxnLst/>
              <a:rect l="l" t="t" r="r" b="b"/>
              <a:pathLst>
                <a:path w="670" h="1466" extrusionOk="0">
                  <a:moveTo>
                    <a:pt x="398" y="1"/>
                  </a:moveTo>
                  <a:lnTo>
                    <a:pt x="377" y="43"/>
                  </a:lnTo>
                  <a:lnTo>
                    <a:pt x="356" y="147"/>
                  </a:lnTo>
                  <a:lnTo>
                    <a:pt x="272" y="231"/>
                  </a:lnTo>
                  <a:lnTo>
                    <a:pt x="272" y="252"/>
                  </a:lnTo>
                  <a:lnTo>
                    <a:pt x="210" y="273"/>
                  </a:lnTo>
                  <a:lnTo>
                    <a:pt x="189" y="315"/>
                  </a:lnTo>
                  <a:lnTo>
                    <a:pt x="168" y="273"/>
                  </a:lnTo>
                  <a:lnTo>
                    <a:pt x="168" y="231"/>
                  </a:lnTo>
                  <a:lnTo>
                    <a:pt x="84" y="231"/>
                  </a:lnTo>
                  <a:lnTo>
                    <a:pt x="42" y="273"/>
                  </a:lnTo>
                  <a:lnTo>
                    <a:pt x="0" y="356"/>
                  </a:lnTo>
                  <a:lnTo>
                    <a:pt x="0" y="1423"/>
                  </a:lnTo>
                  <a:lnTo>
                    <a:pt x="84" y="1423"/>
                  </a:lnTo>
                  <a:lnTo>
                    <a:pt x="105" y="1465"/>
                  </a:lnTo>
                  <a:lnTo>
                    <a:pt x="168" y="1465"/>
                  </a:lnTo>
                  <a:lnTo>
                    <a:pt x="210" y="1361"/>
                  </a:lnTo>
                  <a:lnTo>
                    <a:pt x="314" y="1256"/>
                  </a:lnTo>
                  <a:lnTo>
                    <a:pt x="398" y="1298"/>
                  </a:lnTo>
                  <a:lnTo>
                    <a:pt x="565" y="1068"/>
                  </a:lnTo>
                  <a:lnTo>
                    <a:pt x="607" y="900"/>
                  </a:lnTo>
                  <a:lnTo>
                    <a:pt x="607" y="733"/>
                  </a:lnTo>
                  <a:lnTo>
                    <a:pt x="565" y="670"/>
                  </a:lnTo>
                  <a:lnTo>
                    <a:pt x="586" y="482"/>
                  </a:lnTo>
                  <a:lnTo>
                    <a:pt x="628" y="377"/>
                  </a:lnTo>
                  <a:lnTo>
                    <a:pt x="670" y="105"/>
                  </a:lnTo>
                  <a:lnTo>
                    <a:pt x="670" y="43"/>
                  </a:lnTo>
                  <a:lnTo>
                    <a:pt x="670" y="1"/>
                  </a:lnTo>
                  <a:lnTo>
                    <a:pt x="586" y="1"/>
                  </a:lnTo>
                  <a:lnTo>
                    <a:pt x="524" y="43"/>
                  </a:lnTo>
                  <a:lnTo>
                    <a:pt x="50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 name="Google Shape;930;p27"/>
            <p:cNvSpPr/>
            <p:nvPr/>
          </p:nvSpPr>
          <p:spPr>
            <a:xfrm>
              <a:off x="-3721408" y="3843601"/>
              <a:ext cx="50577" cy="50849"/>
            </a:xfrm>
            <a:custGeom>
              <a:avLst/>
              <a:gdLst/>
              <a:ahLst/>
              <a:cxnLst/>
              <a:rect l="l" t="t" r="r" b="b"/>
              <a:pathLst>
                <a:path w="2386" h="2512" extrusionOk="0">
                  <a:moveTo>
                    <a:pt x="837" y="0"/>
                  </a:moveTo>
                  <a:lnTo>
                    <a:pt x="816" y="314"/>
                  </a:lnTo>
                  <a:lnTo>
                    <a:pt x="565" y="335"/>
                  </a:lnTo>
                  <a:lnTo>
                    <a:pt x="649" y="419"/>
                  </a:lnTo>
                  <a:lnTo>
                    <a:pt x="670" y="461"/>
                  </a:lnTo>
                  <a:lnTo>
                    <a:pt x="774" y="565"/>
                  </a:lnTo>
                  <a:lnTo>
                    <a:pt x="858" y="649"/>
                  </a:lnTo>
                  <a:lnTo>
                    <a:pt x="942" y="649"/>
                  </a:lnTo>
                  <a:lnTo>
                    <a:pt x="963" y="712"/>
                  </a:lnTo>
                  <a:lnTo>
                    <a:pt x="983" y="816"/>
                  </a:lnTo>
                  <a:lnTo>
                    <a:pt x="1025" y="837"/>
                  </a:lnTo>
                  <a:lnTo>
                    <a:pt x="1130" y="858"/>
                  </a:lnTo>
                  <a:lnTo>
                    <a:pt x="1193" y="879"/>
                  </a:lnTo>
                  <a:lnTo>
                    <a:pt x="1193" y="963"/>
                  </a:lnTo>
                  <a:lnTo>
                    <a:pt x="1130" y="1026"/>
                  </a:lnTo>
                  <a:lnTo>
                    <a:pt x="398" y="1026"/>
                  </a:lnTo>
                  <a:lnTo>
                    <a:pt x="42" y="1570"/>
                  </a:lnTo>
                  <a:lnTo>
                    <a:pt x="42" y="1674"/>
                  </a:lnTo>
                  <a:lnTo>
                    <a:pt x="84" y="1695"/>
                  </a:lnTo>
                  <a:lnTo>
                    <a:pt x="42" y="1758"/>
                  </a:lnTo>
                  <a:lnTo>
                    <a:pt x="84" y="1800"/>
                  </a:lnTo>
                  <a:lnTo>
                    <a:pt x="105" y="1821"/>
                  </a:lnTo>
                  <a:lnTo>
                    <a:pt x="105" y="1863"/>
                  </a:lnTo>
                  <a:lnTo>
                    <a:pt x="42" y="1904"/>
                  </a:lnTo>
                  <a:lnTo>
                    <a:pt x="21" y="1967"/>
                  </a:lnTo>
                  <a:lnTo>
                    <a:pt x="0" y="1988"/>
                  </a:lnTo>
                  <a:lnTo>
                    <a:pt x="105" y="2093"/>
                  </a:lnTo>
                  <a:lnTo>
                    <a:pt x="147" y="2218"/>
                  </a:lnTo>
                  <a:lnTo>
                    <a:pt x="251" y="2218"/>
                  </a:lnTo>
                  <a:lnTo>
                    <a:pt x="335" y="2323"/>
                  </a:lnTo>
                  <a:lnTo>
                    <a:pt x="628" y="2428"/>
                  </a:lnTo>
                  <a:lnTo>
                    <a:pt x="942" y="2428"/>
                  </a:lnTo>
                  <a:lnTo>
                    <a:pt x="1172" y="2511"/>
                  </a:lnTo>
                  <a:lnTo>
                    <a:pt x="1235" y="2428"/>
                  </a:lnTo>
                  <a:lnTo>
                    <a:pt x="1235" y="2386"/>
                  </a:lnTo>
                  <a:lnTo>
                    <a:pt x="1339" y="2281"/>
                  </a:lnTo>
                  <a:lnTo>
                    <a:pt x="1465" y="2218"/>
                  </a:lnTo>
                  <a:lnTo>
                    <a:pt x="1569" y="2197"/>
                  </a:lnTo>
                  <a:lnTo>
                    <a:pt x="1569" y="2135"/>
                  </a:lnTo>
                  <a:lnTo>
                    <a:pt x="1716" y="2009"/>
                  </a:lnTo>
                  <a:lnTo>
                    <a:pt x="1799" y="1863"/>
                  </a:lnTo>
                  <a:lnTo>
                    <a:pt x="1779" y="1779"/>
                  </a:lnTo>
                  <a:lnTo>
                    <a:pt x="1862" y="1674"/>
                  </a:lnTo>
                  <a:lnTo>
                    <a:pt x="2009" y="1507"/>
                  </a:lnTo>
                  <a:lnTo>
                    <a:pt x="2092" y="1507"/>
                  </a:lnTo>
                  <a:lnTo>
                    <a:pt x="2239" y="1444"/>
                  </a:lnTo>
                  <a:lnTo>
                    <a:pt x="2302" y="1340"/>
                  </a:lnTo>
                  <a:lnTo>
                    <a:pt x="2385" y="1277"/>
                  </a:lnTo>
                  <a:lnTo>
                    <a:pt x="2385" y="1235"/>
                  </a:lnTo>
                  <a:lnTo>
                    <a:pt x="2344" y="1172"/>
                  </a:lnTo>
                  <a:lnTo>
                    <a:pt x="2239" y="1172"/>
                  </a:lnTo>
                  <a:lnTo>
                    <a:pt x="2218" y="1256"/>
                  </a:lnTo>
                  <a:lnTo>
                    <a:pt x="2113" y="1172"/>
                  </a:lnTo>
                  <a:lnTo>
                    <a:pt x="2030" y="1172"/>
                  </a:lnTo>
                  <a:lnTo>
                    <a:pt x="1988" y="1130"/>
                  </a:lnTo>
                  <a:lnTo>
                    <a:pt x="1925" y="1130"/>
                  </a:lnTo>
                  <a:lnTo>
                    <a:pt x="1904" y="1088"/>
                  </a:lnTo>
                  <a:lnTo>
                    <a:pt x="1820" y="1088"/>
                  </a:lnTo>
                  <a:lnTo>
                    <a:pt x="1820" y="21"/>
                  </a:lnTo>
                  <a:lnTo>
                    <a:pt x="83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 name="Google Shape;931;p27"/>
            <p:cNvSpPr/>
            <p:nvPr/>
          </p:nvSpPr>
          <p:spPr>
            <a:xfrm>
              <a:off x="-3996840" y="3636485"/>
              <a:ext cx="349526" cy="247384"/>
            </a:xfrm>
            <a:custGeom>
              <a:avLst/>
              <a:gdLst/>
              <a:ahLst/>
              <a:cxnLst/>
              <a:rect l="l" t="t" r="r" b="b"/>
              <a:pathLst>
                <a:path w="16489" h="12221" extrusionOk="0">
                  <a:moveTo>
                    <a:pt x="1381" y="1"/>
                  </a:moveTo>
                  <a:lnTo>
                    <a:pt x="1" y="22"/>
                  </a:lnTo>
                  <a:lnTo>
                    <a:pt x="21" y="168"/>
                  </a:lnTo>
                  <a:lnTo>
                    <a:pt x="105" y="482"/>
                  </a:lnTo>
                  <a:lnTo>
                    <a:pt x="168" y="587"/>
                  </a:lnTo>
                  <a:lnTo>
                    <a:pt x="231" y="691"/>
                  </a:lnTo>
                  <a:lnTo>
                    <a:pt x="168" y="712"/>
                  </a:lnTo>
                  <a:lnTo>
                    <a:pt x="168" y="796"/>
                  </a:lnTo>
                  <a:lnTo>
                    <a:pt x="189" y="901"/>
                  </a:lnTo>
                  <a:lnTo>
                    <a:pt x="356" y="1110"/>
                  </a:lnTo>
                  <a:lnTo>
                    <a:pt x="356" y="1152"/>
                  </a:lnTo>
                  <a:lnTo>
                    <a:pt x="314" y="1173"/>
                  </a:lnTo>
                  <a:lnTo>
                    <a:pt x="335" y="1256"/>
                  </a:lnTo>
                  <a:lnTo>
                    <a:pt x="461" y="1361"/>
                  </a:lnTo>
                  <a:lnTo>
                    <a:pt x="482" y="1486"/>
                  </a:lnTo>
                  <a:lnTo>
                    <a:pt x="440" y="1549"/>
                  </a:lnTo>
                  <a:lnTo>
                    <a:pt x="440" y="1654"/>
                  </a:lnTo>
                  <a:lnTo>
                    <a:pt x="524" y="1696"/>
                  </a:lnTo>
                  <a:lnTo>
                    <a:pt x="545" y="1779"/>
                  </a:lnTo>
                  <a:lnTo>
                    <a:pt x="545" y="1968"/>
                  </a:lnTo>
                  <a:lnTo>
                    <a:pt x="586" y="2114"/>
                  </a:lnTo>
                  <a:lnTo>
                    <a:pt x="691" y="2219"/>
                  </a:lnTo>
                  <a:lnTo>
                    <a:pt x="754" y="2219"/>
                  </a:lnTo>
                  <a:lnTo>
                    <a:pt x="942" y="2386"/>
                  </a:lnTo>
                  <a:lnTo>
                    <a:pt x="1005" y="2512"/>
                  </a:lnTo>
                  <a:lnTo>
                    <a:pt x="1047" y="2595"/>
                  </a:lnTo>
                  <a:lnTo>
                    <a:pt x="1172" y="2721"/>
                  </a:lnTo>
                  <a:lnTo>
                    <a:pt x="1214" y="2909"/>
                  </a:lnTo>
                  <a:lnTo>
                    <a:pt x="1277" y="2930"/>
                  </a:lnTo>
                  <a:lnTo>
                    <a:pt x="1361" y="3056"/>
                  </a:lnTo>
                  <a:lnTo>
                    <a:pt x="1298" y="3139"/>
                  </a:lnTo>
                  <a:lnTo>
                    <a:pt x="1277" y="3202"/>
                  </a:lnTo>
                  <a:lnTo>
                    <a:pt x="1319" y="3265"/>
                  </a:lnTo>
                  <a:lnTo>
                    <a:pt x="1298" y="3349"/>
                  </a:lnTo>
                  <a:lnTo>
                    <a:pt x="1214" y="3328"/>
                  </a:lnTo>
                  <a:lnTo>
                    <a:pt x="1172" y="3411"/>
                  </a:lnTo>
                  <a:lnTo>
                    <a:pt x="1193" y="3432"/>
                  </a:lnTo>
                  <a:lnTo>
                    <a:pt x="1277" y="3432"/>
                  </a:lnTo>
                  <a:lnTo>
                    <a:pt x="1277" y="3516"/>
                  </a:lnTo>
                  <a:lnTo>
                    <a:pt x="1214" y="3558"/>
                  </a:lnTo>
                  <a:lnTo>
                    <a:pt x="1151" y="3516"/>
                  </a:lnTo>
                  <a:lnTo>
                    <a:pt x="1005" y="3516"/>
                  </a:lnTo>
                  <a:lnTo>
                    <a:pt x="900" y="3453"/>
                  </a:lnTo>
                  <a:lnTo>
                    <a:pt x="775" y="3474"/>
                  </a:lnTo>
                  <a:lnTo>
                    <a:pt x="712" y="3516"/>
                  </a:lnTo>
                  <a:lnTo>
                    <a:pt x="858" y="3662"/>
                  </a:lnTo>
                  <a:lnTo>
                    <a:pt x="963" y="3725"/>
                  </a:lnTo>
                  <a:lnTo>
                    <a:pt x="963" y="3830"/>
                  </a:lnTo>
                  <a:lnTo>
                    <a:pt x="1005" y="3934"/>
                  </a:lnTo>
                  <a:lnTo>
                    <a:pt x="1109" y="3955"/>
                  </a:lnTo>
                  <a:lnTo>
                    <a:pt x="1235" y="4039"/>
                  </a:lnTo>
                  <a:lnTo>
                    <a:pt x="1235" y="4081"/>
                  </a:lnTo>
                  <a:lnTo>
                    <a:pt x="1319" y="4081"/>
                  </a:lnTo>
                  <a:lnTo>
                    <a:pt x="1402" y="4102"/>
                  </a:lnTo>
                  <a:lnTo>
                    <a:pt x="1381" y="4144"/>
                  </a:lnTo>
                  <a:lnTo>
                    <a:pt x="1423" y="4206"/>
                  </a:lnTo>
                  <a:lnTo>
                    <a:pt x="1507" y="4186"/>
                  </a:lnTo>
                  <a:lnTo>
                    <a:pt x="1591" y="4186"/>
                  </a:lnTo>
                  <a:lnTo>
                    <a:pt x="1674" y="4081"/>
                  </a:lnTo>
                  <a:lnTo>
                    <a:pt x="1716" y="4081"/>
                  </a:lnTo>
                  <a:lnTo>
                    <a:pt x="1695" y="4186"/>
                  </a:lnTo>
                  <a:lnTo>
                    <a:pt x="1716" y="4374"/>
                  </a:lnTo>
                  <a:lnTo>
                    <a:pt x="1905" y="4562"/>
                  </a:lnTo>
                  <a:lnTo>
                    <a:pt x="2009" y="4583"/>
                  </a:lnTo>
                  <a:lnTo>
                    <a:pt x="2051" y="4583"/>
                  </a:lnTo>
                  <a:lnTo>
                    <a:pt x="2114" y="4667"/>
                  </a:lnTo>
                  <a:lnTo>
                    <a:pt x="2197" y="4897"/>
                  </a:lnTo>
                  <a:lnTo>
                    <a:pt x="2197" y="5127"/>
                  </a:lnTo>
                  <a:lnTo>
                    <a:pt x="2156" y="5315"/>
                  </a:lnTo>
                  <a:lnTo>
                    <a:pt x="2051" y="5462"/>
                  </a:lnTo>
                  <a:lnTo>
                    <a:pt x="2093" y="5546"/>
                  </a:lnTo>
                  <a:lnTo>
                    <a:pt x="2197" y="5650"/>
                  </a:lnTo>
                  <a:lnTo>
                    <a:pt x="2239" y="5629"/>
                  </a:lnTo>
                  <a:lnTo>
                    <a:pt x="2260" y="5713"/>
                  </a:lnTo>
                  <a:lnTo>
                    <a:pt x="2407" y="5734"/>
                  </a:lnTo>
                  <a:lnTo>
                    <a:pt x="2449" y="5859"/>
                  </a:lnTo>
                  <a:lnTo>
                    <a:pt x="2679" y="6131"/>
                  </a:lnTo>
                  <a:lnTo>
                    <a:pt x="2762" y="6152"/>
                  </a:lnTo>
                  <a:lnTo>
                    <a:pt x="2804" y="6236"/>
                  </a:lnTo>
                  <a:lnTo>
                    <a:pt x="2888" y="6341"/>
                  </a:lnTo>
                  <a:lnTo>
                    <a:pt x="3034" y="6362"/>
                  </a:lnTo>
                  <a:lnTo>
                    <a:pt x="3076" y="6445"/>
                  </a:lnTo>
                  <a:lnTo>
                    <a:pt x="3076" y="6571"/>
                  </a:lnTo>
                  <a:lnTo>
                    <a:pt x="3160" y="6655"/>
                  </a:lnTo>
                  <a:lnTo>
                    <a:pt x="3160" y="6717"/>
                  </a:lnTo>
                  <a:lnTo>
                    <a:pt x="3202" y="6822"/>
                  </a:lnTo>
                  <a:lnTo>
                    <a:pt x="3286" y="6864"/>
                  </a:lnTo>
                  <a:lnTo>
                    <a:pt x="3474" y="6780"/>
                  </a:lnTo>
                  <a:lnTo>
                    <a:pt x="3578" y="6613"/>
                  </a:lnTo>
                  <a:lnTo>
                    <a:pt x="3578" y="6487"/>
                  </a:lnTo>
                  <a:lnTo>
                    <a:pt x="3495" y="6445"/>
                  </a:lnTo>
                  <a:lnTo>
                    <a:pt x="3474" y="6341"/>
                  </a:lnTo>
                  <a:lnTo>
                    <a:pt x="3411" y="6278"/>
                  </a:lnTo>
                  <a:lnTo>
                    <a:pt x="3390" y="6173"/>
                  </a:lnTo>
                  <a:lnTo>
                    <a:pt x="3286" y="6131"/>
                  </a:lnTo>
                  <a:lnTo>
                    <a:pt x="3265" y="6048"/>
                  </a:lnTo>
                  <a:lnTo>
                    <a:pt x="3202" y="5964"/>
                  </a:lnTo>
                  <a:lnTo>
                    <a:pt x="3139" y="5943"/>
                  </a:lnTo>
                  <a:lnTo>
                    <a:pt x="3097" y="5964"/>
                  </a:lnTo>
                  <a:lnTo>
                    <a:pt x="3097" y="6048"/>
                  </a:lnTo>
                  <a:lnTo>
                    <a:pt x="3055" y="6069"/>
                  </a:lnTo>
                  <a:lnTo>
                    <a:pt x="3055" y="5985"/>
                  </a:lnTo>
                  <a:lnTo>
                    <a:pt x="2972" y="5943"/>
                  </a:lnTo>
                  <a:lnTo>
                    <a:pt x="2867" y="5818"/>
                  </a:lnTo>
                  <a:lnTo>
                    <a:pt x="2846" y="5734"/>
                  </a:lnTo>
                  <a:lnTo>
                    <a:pt x="2888" y="5629"/>
                  </a:lnTo>
                  <a:lnTo>
                    <a:pt x="2888" y="5504"/>
                  </a:lnTo>
                  <a:lnTo>
                    <a:pt x="2804" y="5399"/>
                  </a:lnTo>
                  <a:lnTo>
                    <a:pt x="2846" y="5294"/>
                  </a:lnTo>
                  <a:lnTo>
                    <a:pt x="2846" y="5232"/>
                  </a:lnTo>
                  <a:lnTo>
                    <a:pt x="2783" y="5148"/>
                  </a:lnTo>
                  <a:lnTo>
                    <a:pt x="2783" y="5085"/>
                  </a:lnTo>
                  <a:lnTo>
                    <a:pt x="2721" y="5002"/>
                  </a:lnTo>
                  <a:lnTo>
                    <a:pt x="2721" y="4897"/>
                  </a:lnTo>
                  <a:lnTo>
                    <a:pt x="2679" y="4834"/>
                  </a:lnTo>
                  <a:lnTo>
                    <a:pt x="2679" y="4688"/>
                  </a:lnTo>
                  <a:lnTo>
                    <a:pt x="2721" y="4604"/>
                  </a:lnTo>
                  <a:lnTo>
                    <a:pt x="2658" y="4395"/>
                  </a:lnTo>
                  <a:lnTo>
                    <a:pt x="2616" y="4290"/>
                  </a:lnTo>
                  <a:lnTo>
                    <a:pt x="2553" y="4206"/>
                  </a:lnTo>
                  <a:lnTo>
                    <a:pt x="2532" y="4186"/>
                  </a:lnTo>
                  <a:lnTo>
                    <a:pt x="2532" y="4248"/>
                  </a:lnTo>
                  <a:lnTo>
                    <a:pt x="2532" y="4290"/>
                  </a:lnTo>
                  <a:lnTo>
                    <a:pt x="2469" y="4353"/>
                  </a:lnTo>
                  <a:lnTo>
                    <a:pt x="2365" y="4186"/>
                  </a:lnTo>
                  <a:lnTo>
                    <a:pt x="2365" y="4102"/>
                  </a:lnTo>
                  <a:lnTo>
                    <a:pt x="2407" y="4039"/>
                  </a:lnTo>
                  <a:lnTo>
                    <a:pt x="2365" y="3976"/>
                  </a:lnTo>
                  <a:lnTo>
                    <a:pt x="2323" y="3955"/>
                  </a:lnTo>
                  <a:lnTo>
                    <a:pt x="2281" y="3746"/>
                  </a:lnTo>
                  <a:lnTo>
                    <a:pt x="2197" y="3579"/>
                  </a:lnTo>
                  <a:lnTo>
                    <a:pt x="2135" y="3558"/>
                  </a:lnTo>
                  <a:lnTo>
                    <a:pt x="2030" y="3453"/>
                  </a:lnTo>
                  <a:lnTo>
                    <a:pt x="2030" y="3328"/>
                  </a:lnTo>
                  <a:lnTo>
                    <a:pt x="2051" y="3202"/>
                  </a:lnTo>
                  <a:lnTo>
                    <a:pt x="1946" y="3056"/>
                  </a:lnTo>
                  <a:lnTo>
                    <a:pt x="1884" y="3035"/>
                  </a:lnTo>
                  <a:lnTo>
                    <a:pt x="1821" y="2993"/>
                  </a:lnTo>
                  <a:lnTo>
                    <a:pt x="1821" y="2846"/>
                  </a:lnTo>
                  <a:lnTo>
                    <a:pt x="1737" y="2784"/>
                  </a:lnTo>
                  <a:lnTo>
                    <a:pt x="1633" y="2742"/>
                  </a:lnTo>
                  <a:lnTo>
                    <a:pt x="1612" y="2637"/>
                  </a:lnTo>
                  <a:lnTo>
                    <a:pt x="1633" y="2574"/>
                  </a:lnTo>
                  <a:lnTo>
                    <a:pt x="1612" y="2407"/>
                  </a:lnTo>
                  <a:lnTo>
                    <a:pt x="1465" y="2302"/>
                  </a:lnTo>
                  <a:lnTo>
                    <a:pt x="1402" y="2219"/>
                  </a:lnTo>
                  <a:lnTo>
                    <a:pt x="1319" y="2198"/>
                  </a:lnTo>
                  <a:lnTo>
                    <a:pt x="1319" y="2093"/>
                  </a:lnTo>
                  <a:lnTo>
                    <a:pt x="1235" y="1947"/>
                  </a:lnTo>
                  <a:lnTo>
                    <a:pt x="1193" y="1863"/>
                  </a:lnTo>
                  <a:lnTo>
                    <a:pt x="1235" y="1779"/>
                  </a:lnTo>
                  <a:lnTo>
                    <a:pt x="1214" y="1361"/>
                  </a:lnTo>
                  <a:lnTo>
                    <a:pt x="1193" y="1131"/>
                  </a:lnTo>
                  <a:lnTo>
                    <a:pt x="1235" y="1005"/>
                  </a:lnTo>
                  <a:lnTo>
                    <a:pt x="1298" y="796"/>
                  </a:lnTo>
                  <a:lnTo>
                    <a:pt x="1277" y="691"/>
                  </a:lnTo>
                  <a:lnTo>
                    <a:pt x="1235" y="545"/>
                  </a:lnTo>
                  <a:lnTo>
                    <a:pt x="1319" y="691"/>
                  </a:lnTo>
                  <a:lnTo>
                    <a:pt x="1486" y="754"/>
                  </a:lnTo>
                  <a:lnTo>
                    <a:pt x="1570" y="921"/>
                  </a:lnTo>
                  <a:lnTo>
                    <a:pt x="1633" y="963"/>
                  </a:lnTo>
                  <a:lnTo>
                    <a:pt x="1737" y="963"/>
                  </a:lnTo>
                  <a:lnTo>
                    <a:pt x="1800" y="921"/>
                  </a:lnTo>
                  <a:lnTo>
                    <a:pt x="1884" y="1026"/>
                  </a:lnTo>
                  <a:lnTo>
                    <a:pt x="1925" y="1068"/>
                  </a:lnTo>
                  <a:lnTo>
                    <a:pt x="2030" y="1068"/>
                  </a:lnTo>
                  <a:lnTo>
                    <a:pt x="2156" y="1152"/>
                  </a:lnTo>
                  <a:lnTo>
                    <a:pt x="2156" y="1214"/>
                  </a:lnTo>
                  <a:lnTo>
                    <a:pt x="2093" y="1319"/>
                  </a:lnTo>
                  <a:lnTo>
                    <a:pt x="2093" y="1382"/>
                  </a:lnTo>
                  <a:lnTo>
                    <a:pt x="2135" y="1549"/>
                  </a:lnTo>
                  <a:lnTo>
                    <a:pt x="2156" y="1737"/>
                  </a:lnTo>
                  <a:lnTo>
                    <a:pt x="2218" y="1842"/>
                  </a:lnTo>
                  <a:lnTo>
                    <a:pt x="2239" y="1968"/>
                  </a:lnTo>
                  <a:lnTo>
                    <a:pt x="2218" y="2051"/>
                  </a:lnTo>
                  <a:lnTo>
                    <a:pt x="2239" y="2156"/>
                  </a:lnTo>
                  <a:lnTo>
                    <a:pt x="2407" y="2323"/>
                  </a:lnTo>
                  <a:lnTo>
                    <a:pt x="2365" y="2386"/>
                  </a:lnTo>
                  <a:lnTo>
                    <a:pt x="2344" y="2470"/>
                  </a:lnTo>
                  <a:lnTo>
                    <a:pt x="2407" y="2533"/>
                  </a:lnTo>
                  <a:lnTo>
                    <a:pt x="2428" y="2533"/>
                  </a:lnTo>
                  <a:lnTo>
                    <a:pt x="2469" y="2595"/>
                  </a:lnTo>
                  <a:lnTo>
                    <a:pt x="2532" y="2784"/>
                  </a:lnTo>
                  <a:lnTo>
                    <a:pt x="2616" y="2805"/>
                  </a:lnTo>
                  <a:lnTo>
                    <a:pt x="2658" y="2909"/>
                  </a:lnTo>
                  <a:lnTo>
                    <a:pt x="2658" y="3035"/>
                  </a:lnTo>
                  <a:lnTo>
                    <a:pt x="2721" y="3097"/>
                  </a:lnTo>
                  <a:lnTo>
                    <a:pt x="2783" y="3118"/>
                  </a:lnTo>
                  <a:lnTo>
                    <a:pt x="2846" y="3244"/>
                  </a:lnTo>
                  <a:lnTo>
                    <a:pt x="2867" y="3349"/>
                  </a:lnTo>
                  <a:lnTo>
                    <a:pt x="2951" y="3411"/>
                  </a:lnTo>
                  <a:lnTo>
                    <a:pt x="2972" y="3453"/>
                  </a:lnTo>
                  <a:lnTo>
                    <a:pt x="3055" y="3453"/>
                  </a:lnTo>
                  <a:lnTo>
                    <a:pt x="3097" y="3516"/>
                  </a:lnTo>
                  <a:lnTo>
                    <a:pt x="3181" y="3453"/>
                  </a:lnTo>
                  <a:lnTo>
                    <a:pt x="3244" y="3516"/>
                  </a:lnTo>
                  <a:lnTo>
                    <a:pt x="3244" y="3642"/>
                  </a:lnTo>
                  <a:lnTo>
                    <a:pt x="3181" y="3725"/>
                  </a:lnTo>
                  <a:lnTo>
                    <a:pt x="3202" y="3872"/>
                  </a:lnTo>
                  <a:lnTo>
                    <a:pt x="3390" y="4060"/>
                  </a:lnTo>
                  <a:lnTo>
                    <a:pt x="3474" y="4039"/>
                  </a:lnTo>
                  <a:lnTo>
                    <a:pt x="3558" y="4060"/>
                  </a:lnTo>
                  <a:lnTo>
                    <a:pt x="3516" y="4165"/>
                  </a:lnTo>
                  <a:lnTo>
                    <a:pt x="3578" y="4269"/>
                  </a:lnTo>
                  <a:lnTo>
                    <a:pt x="3683" y="4290"/>
                  </a:lnTo>
                  <a:lnTo>
                    <a:pt x="3767" y="4290"/>
                  </a:lnTo>
                  <a:lnTo>
                    <a:pt x="3850" y="4395"/>
                  </a:lnTo>
                  <a:lnTo>
                    <a:pt x="3892" y="4499"/>
                  </a:lnTo>
                  <a:lnTo>
                    <a:pt x="3976" y="4520"/>
                  </a:lnTo>
                  <a:lnTo>
                    <a:pt x="3997" y="4499"/>
                  </a:lnTo>
                  <a:lnTo>
                    <a:pt x="4018" y="4520"/>
                  </a:lnTo>
                  <a:lnTo>
                    <a:pt x="4039" y="4604"/>
                  </a:lnTo>
                  <a:lnTo>
                    <a:pt x="3997" y="4667"/>
                  </a:lnTo>
                  <a:lnTo>
                    <a:pt x="3934" y="4604"/>
                  </a:lnTo>
                  <a:lnTo>
                    <a:pt x="3850" y="4625"/>
                  </a:lnTo>
                  <a:lnTo>
                    <a:pt x="3767" y="4730"/>
                  </a:lnTo>
                  <a:lnTo>
                    <a:pt x="3704" y="4897"/>
                  </a:lnTo>
                  <a:lnTo>
                    <a:pt x="3725" y="5002"/>
                  </a:lnTo>
                  <a:lnTo>
                    <a:pt x="3809" y="5085"/>
                  </a:lnTo>
                  <a:lnTo>
                    <a:pt x="3913" y="5085"/>
                  </a:lnTo>
                  <a:lnTo>
                    <a:pt x="3997" y="5148"/>
                  </a:lnTo>
                  <a:lnTo>
                    <a:pt x="4206" y="5315"/>
                  </a:lnTo>
                  <a:lnTo>
                    <a:pt x="4353" y="5357"/>
                  </a:lnTo>
                  <a:lnTo>
                    <a:pt x="4415" y="5357"/>
                  </a:lnTo>
                  <a:lnTo>
                    <a:pt x="4436" y="5420"/>
                  </a:lnTo>
                  <a:lnTo>
                    <a:pt x="4499" y="5525"/>
                  </a:lnTo>
                  <a:lnTo>
                    <a:pt x="4541" y="5608"/>
                  </a:lnTo>
                  <a:lnTo>
                    <a:pt x="4499" y="5713"/>
                  </a:lnTo>
                  <a:lnTo>
                    <a:pt x="4415" y="5734"/>
                  </a:lnTo>
                  <a:lnTo>
                    <a:pt x="4436" y="5776"/>
                  </a:lnTo>
                  <a:lnTo>
                    <a:pt x="4520" y="5838"/>
                  </a:lnTo>
                  <a:lnTo>
                    <a:pt x="4708" y="5880"/>
                  </a:lnTo>
                  <a:lnTo>
                    <a:pt x="4708" y="5964"/>
                  </a:lnTo>
                  <a:lnTo>
                    <a:pt x="4750" y="5985"/>
                  </a:lnTo>
                  <a:lnTo>
                    <a:pt x="4897" y="6131"/>
                  </a:lnTo>
                  <a:lnTo>
                    <a:pt x="5085" y="6362"/>
                  </a:lnTo>
                  <a:lnTo>
                    <a:pt x="5231" y="6592"/>
                  </a:lnTo>
                  <a:lnTo>
                    <a:pt x="5399" y="6801"/>
                  </a:lnTo>
                  <a:lnTo>
                    <a:pt x="5399" y="6906"/>
                  </a:lnTo>
                  <a:lnTo>
                    <a:pt x="5608" y="7178"/>
                  </a:lnTo>
                  <a:lnTo>
                    <a:pt x="5650" y="7282"/>
                  </a:lnTo>
                  <a:lnTo>
                    <a:pt x="5587" y="7408"/>
                  </a:lnTo>
                  <a:lnTo>
                    <a:pt x="5650" y="7491"/>
                  </a:lnTo>
                  <a:lnTo>
                    <a:pt x="5692" y="7638"/>
                  </a:lnTo>
                  <a:lnTo>
                    <a:pt x="5817" y="7952"/>
                  </a:lnTo>
                  <a:lnTo>
                    <a:pt x="5817" y="8077"/>
                  </a:lnTo>
                  <a:lnTo>
                    <a:pt x="5775" y="8182"/>
                  </a:lnTo>
                  <a:lnTo>
                    <a:pt x="5650" y="8287"/>
                  </a:lnTo>
                  <a:lnTo>
                    <a:pt x="5608" y="8370"/>
                  </a:lnTo>
                  <a:lnTo>
                    <a:pt x="5671" y="8370"/>
                  </a:lnTo>
                  <a:lnTo>
                    <a:pt x="5754" y="8454"/>
                  </a:lnTo>
                  <a:lnTo>
                    <a:pt x="5692" y="8496"/>
                  </a:lnTo>
                  <a:lnTo>
                    <a:pt x="5566" y="8496"/>
                  </a:lnTo>
                  <a:lnTo>
                    <a:pt x="5482" y="8538"/>
                  </a:lnTo>
                  <a:lnTo>
                    <a:pt x="5482" y="8579"/>
                  </a:lnTo>
                  <a:lnTo>
                    <a:pt x="5566" y="8789"/>
                  </a:lnTo>
                  <a:lnTo>
                    <a:pt x="5650" y="8872"/>
                  </a:lnTo>
                  <a:lnTo>
                    <a:pt x="5650" y="8956"/>
                  </a:lnTo>
                  <a:lnTo>
                    <a:pt x="5754" y="9103"/>
                  </a:lnTo>
                  <a:lnTo>
                    <a:pt x="5796" y="9228"/>
                  </a:lnTo>
                  <a:lnTo>
                    <a:pt x="5859" y="9291"/>
                  </a:lnTo>
                  <a:lnTo>
                    <a:pt x="5922" y="9291"/>
                  </a:lnTo>
                  <a:lnTo>
                    <a:pt x="5943" y="9333"/>
                  </a:lnTo>
                  <a:lnTo>
                    <a:pt x="6131" y="9395"/>
                  </a:lnTo>
                  <a:lnTo>
                    <a:pt x="6278" y="9375"/>
                  </a:lnTo>
                  <a:lnTo>
                    <a:pt x="6340" y="9375"/>
                  </a:lnTo>
                  <a:lnTo>
                    <a:pt x="6299" y="9437"/>
                  </a:lnTo>
                  <a:lnTo>
                    <a:pt x="6299" y="9500"/>
                  </a:lnTo>
                  <a:lnTo>
                    <a:pt x="6424" y="9542"/>
                  </a:lnTo>
                  <a:lnTo>
                    <a:pt x="6591" y="9688"/>
                  </a:lnTo>
                  <a:lnTo>
                    <a:pt x="6696" y="9835"/>
                  </a:lnTo>
                  <a:lnTo>
                    <a:pt x="6759" y="9960"/>
                  </a:lnTo>
                  <a:lnTo>
                    <a:pt x="6863" y="10023"/>
                  </a:lnTo>
                  <a:lnTo>
                    <a:pt x="6926" y="10002"/>
                  </a:lnTo>
                  <a:lnTo>
                    <a:pt x="7031" y="10044"/>
                  </a:lnTo>
                  <a:lnTo>
                    <a:pt x="7115" y="10044"/>
                  </a:lnTo>
                  <a:lnTo>
                    <a:pt x="7345" y="10149"/>
                  </a:lnTo>
                  <a:lnTo>
                    <a:pt x="7428" y="10149"/>
                  </a:lnTo>
                  <a:lnTo>
                    <a:pt x="7449" y="10107"/>
                  </a:lnTo>
                  <a:lnTo>
                    <a:pt x="7512" y="10107"/>
                  </a:lnTo>
                  <a:lnTo>
                    <a:pt x="7575" y="10170"/>
                  </a:lnTo>
                  <a:lnTo>
                    <a:pt x="7847" y="10442"/>
                  </a:lnTo>
                  <a:lnTo>
                    <a:pt x="7910" y="10442"/>
                  </a:lnTo>
                  <a:lnTo>
                    <a:pt x="8098" y="10630"/>
                  </a:lnTo>
                  <a:lnTo>
                    <a:pt x="8328" y="10735"/>
                  </a:lnTo>
                  <a:lnTo>
                    <a:pt x="8621" y="10756"/>
                  </a:lnTo>
                  <a:lnTo>
                    <a:pt x="8747" y="10839"/>
                  </a:lnTo>
                  <a:lnTo>
                    <a:pt x="8830" y="10965"/>
                  </a:lnTo>
                  <a:lnTo>
                    <a:pt x="8998" y="10965"/>
                  </a:lnTo>
                  <a:lnTo>
                    <a:pt x="9144" y="11048"/>
                  </a:lnTo>
                  <a:lnTo>
                    <a:pt x="9228" y="10986"/>
                  </a:lnTo>
                  <a:lnTo>
                    <a:pt x="9249" y="11007"/>
                  </a:lnTo>
                  <a:lnTo>
                    <a:pt x="9332" y="11153"/>
                  </a:lnTo>
                  <a:lnTo>
                    <a:pt x="9479" y="11216"/>
                  </a:lnTo>
                  <a:lnTo>
                    <a:pt x="9625" y="11216"/>
                  </a:lnTo>
                  <a:lnTo>
                    <a:pt x="9730" y="11279"/>
                  </a:lnTo>
                  <a:lnTo>
                    <a:pt x="9960" y="11362"/>
                  </a:lnTo>
                  <a:lnTo>
                    <a:pt x="10148" y="11362"/>
                  </a:lnTo>
                  <a:lnTo>
                    <a:pt x="10295" y="11467"/>
                  </a:lnTo>
                  <a:lnTo>
                    <a:pt x="10588" y="11572"/>
                  </a:lnTo>
                  <a:lnTo>
                    <a:pt x="10692" y="11530"/>
                  </a:lnTo>
                  <a:lnTo>
                    <a:pt x="11006" y="11404"/>
                  </a:lnTo>
                  <a:lnTo>
                    <a:pt x="11111" y="11404"/>
                  </a:lnTo>
                  <a:lnTo>
                    <a:pt x="11299" y="11300"/>
                  </a:lnTo>
                  <a:lnTo>
                    <a:pt x="11404" y="11279"/>
                  </a:lnTo>
                  <a:lnTo>
                    <a:pt x="11613" y="11279"/>
                  </a:lnTo>
                  <a:lnTo>
                    <a:pt x="11613" y="11258"/>
                  </a:lnTo>
                  <a:lnTo>
                    <a:pt x="11467" y="11216"/>
                  </a:lnTo>
                  <a:lnTo>
                    <a:pt x="11404" y="11216"/>
                  </a:lnTo>
                  <a:lnTo>
                    <a:pt x="11404" y="11174"/>
                  </a:lnTo>
                  <a:lnTo>
                    <a:pt x="11529" y="11090"/>
                  </a:lnTo>
                  <a:lnTo>
                    <a:pt x="11550" y="11111"/>
                  </a:lnTo>
                  <a:lnTo>
                    <a:pt x="11550" y="11195"/>
                  </a:lnTo>
                  <a:lnTo>
                    <a:pt x="11634" y="11153"/>
                  </a:lnTo>
                  <a:lnTo>
                    <a:pt x="11718" y="11153"/>
                  </a:lnTo>
                  <a:lnTo>
                    <a:pt x="11718" y="11195"/>
                  </a:lnTo>
                  <a:lnTo>
                    <a:pt x="11655" y="11195"/>
                  </a:lnTo>
                  <a:lnTo>
                    <a:pt x="11634" y="11216"/>
                  </a:lnTo>
                  <a:lnTo>
                    <a:pt x="11655" y="11258"/>
                  </a:lnTo>
                  <a:lnTo>
                    <a:pt x="11760" y="11258"/>
                  </a:lnTo>
                  <a:lnTo>
                    <a:pt x="11864" y="11279"/>
                  </a:lnTo>
                  <a:lnTo>
                    <a:pt x="12032" y="11404"/>
                  </a:lnTo>
                  <a:lnTo>
                    <a:pt x="12094" y="11467"/>
                  </a:lnTo>
                  <a:lnTo>
                    <a:pt x="12094" y="11425"/>
                  </a:lnTo>
                  <a:lnTo>
                    <a:pt x="11969" y="11300"/>
                  </a:lnTo>
                  <a:lnTo>
                    <a:pt x="11780" y="11216"/>
                  </a:lnTo>
                  <a:lnTo>
                    <a:pt x="11780" y="11174"/>
                  </a:lnTo>
                  <a:lnTo>
                    <a:pt x="11822" y="11174"/>
                  </a:lnTo>
                  <a:lnTo>
                    <a:pt x="11843" y="11195"/>
                  </a:lnTo>
                  <a:lnTo>
                    <a:pt x="11948" y="11216"/>
                  </a:lnTo>
                  <a:lnTo>
                    <a:pt x="12053" y="11300"/>
                  </a:lnTo>
                  <a:lnTo>
                    <a:pt x="12157" y="11425"/>
                  </a:lnTo>
                  <a:lnTo>
                    <a:pt x="12157" y="11488"/>
                  </a:lnTo>
                  <a:lnTo>
                    <a:pt x="12199" y="11530"/>
                  </a:lnTo>
                  <a:lnTo>
                    <a:pt x="12597" y="11885"/>
                  </a:lnTo>
                  <a:lnTo>
                    <a:pt x="12722" y="11906"/>
                  </a:lnTo>
                  <a:lnTo>
                    <a:pt x="12764" y="11990"/>
                  </a:lnTo>
                  <a:lnTo>
                    <a:pt x="12910" y="12116"/>
                  </a:lnTo>
                  <a:lnTo>
                    <a:pt x="12994" y="12220"/>
                  </a:lnTo>
                  <a:lnTo>
                    <a:pt x="13015" y="12199"/>
                  </a:lnTo>
                  <a:lnTo>
                    <a:pt x="13036" y="12136"/>
                  </a:lnTo>
                  <a:lnTo>
                    <a:pt x="13099" y="12095"/>
                  </a:lnTo>
                  <a:lnTo>
                    <a:pt x="13099" y="12053"/>
                  </a:lnTo>
                  <a:lnTo>
                    <a:pt x="13078" y="12032"/>
                  </a:lnTo>
                  <a:lnTo>
                    <a:pt x="13036" y="11990"/>
                  </a:lnTo>
                  <a:lnTo>
                    <a:pt x="13078" y="11927"/>
                  </a:lnTo>
                  <a:lnTo>
                    <a:pt x="13036" y="11906"/>
                  </a:lnTo>
                  <a:lnTo>
                    <a:pt x="13036" y="11802"/>
                  </a:lnTo>
                  <a:lnTo>
                    <a:pt x="13392" y="11258"/>
                  </a:lnTo>
                  <a:lnTo>
                    <a:pt x="14124" y="11258"/>
                  </a:lnTo>
                  <a:lnTo>
                    <a:pt x="14187" y="11195"/>
                  </a:lnTo>
                  <a:lnTo>
                    <a:pt x="14187" y="11111"/>
                  </a:lnTo>
                  <a:lnTo>
                    <a:pt x="14124" y="11090"/>
                  </a:lnTo>
                  <a:lnTo>
                    <a:pt x="14019" y="11069"/>
                  </a:lnTo>
                  <a:lnTo>
                    <a:pt x="13977" y="11048"/>
                  </a:lnTo>
                  <a:lnTo>
                    <a:pt x="13957" y="10944"/>
                  </a:lnTo>
                  <a:lnTo>
                    <a:pt x="13936" y="10881"/>
                  </a:lnTo>
                  <a:lnTo>
                    <a:pt x="13852" y="10881"/>
                  </a:lnTo>
                  <a:lnTo>
                    <a:pt x="13768" y="10797"/>
                  </a:lnTo>
                  <a:lnTo>
                    <a:pt x="13664" y="10693"/>
                  </a:lnTo>
                  <a:lnTo>
                    <a:pt x="13643" y="10651"/>
                  </a:lnTo>
                  <a:lnTo>
                    <a:pt x="13559" y="10567"/>
                  </a:lnTo>
                  <a:lnTo>
                    <a:pt x="13810" y="10546"/>
                  </a:lnTo>
                  <a:lnTo>
                    <a:pt x="13831" y="10232"/>
                  </a:lnTo>
                  <a:lnTo>
                    <a:pt x="14814" y="10253"/>
                  </a:lnTo>
                  <a:lnTo>
                    <a:pt x="14856" y="10170"/>
                  </a:lnTo>
                  <a:lnTo>
                    <a:pt x="14898" y="10128"/>
                  </a:lnTo>
                  <a:lnTo>
                    <a:pt x="14982" y="10128"/>
                  </a:lnTo>
                  <a:lnTo>
                    <a:pt x="14982" y="10170"/>
                  </a:lnTo>
                  <a:lnTo>
                    <a:pt x="15003" y="10212"/>
                  </a:lnTo>
                  <a:lnTo>
                    <a:pt x="15024" y="10170"/>
                  </a:lnTo>
                  <a:lnTo>
                    <a:pt x="15086" y="10149"/>
                  </a:lnTo>
                  <a:lnTo>
                    <a:pt x="15086" y="10128"/>
                  </a:lnTo>
                  <a:lnTo>
                    <a:pt x="15170" y="10044"/>
                  </a:lnTo>
                  <a:lnTo>
                    <a:pt x="15191" y="9940"/>
                  </a:lnTo>
                  <a:lnTo>
                    <a:pt x="15212" y="9898"/>
                  </a:lnTo>
                  <a:lnTo>
                    <a:pt x="15317" y="9898"/>
                  </a:lnTo>
                  <a:lnTo>
                    <a:pt x="15421" y="9793"/>
                  </a:lnTo>
                  <a:lnTo>
                    <a:pt x="15526" y="9647"/>
                  </a:lnTo>
                  <a:lnTo>
                    <a:pt x="15610" y="9626"/>
                  </a:lnTo>
                  <a:lnTo>
                    <a:pt x="15610" y="9626"/>
                  </a:lnTo>
                  <a:lnTo>
                    <a:pt x="15589" y="9730"/>
                  </a:lnTo>
                  <a:lnTo>
                    <a:pt x="15526" y="9793"/>
                  </a:lnTo>
                  <a:lnTo>
                    <a:pt x="15547" y="9835"/>
                  </a:lnTo>
                  <a:lnTo>
                    <a:pt x="15651" y="9919"/>
                  </a:lnTo>
                  <a:lnTo>
                    <a:pt x="15714" y="10023"/>
                  </a:lnTo>
                  <a:lnTo>
                    <a:pt x="15735" y="10002"/>
                  </a:lnTo>
                  <a:lnTo>
                    <a:pt x="15840" y="9814"/>
                  </a:lnTo>
                  <a:lnTo>
                    <a:pt x="15944" y="9437"/>
                  </a:lnTo>
                  <a:lnTo>
                    <a:pt x="16007" y="9333"/>
                  </a:lnTo>
                  <a:lnTo>
                    <a:pt x="15944" y="9375"/>
                  </a:lnTo>
                  <a:lnTo>
                    <a:pt x="15902" y="9416"/>
                  </a:lnTo>
                  <a:lnTo>
                    <a:pt x="15840" y="9395"/>
                  </a:lnTo>
                  <a:lnTo>
                    <a:pt x="15840" y="9333"/>
                  </a:lnTo>
                  <a:lnTo>
                    <a:pt x="15965" y="9207"/>
                  </a:lnTo>
                  <a:lnTo>
                    <a:pt x="16007" y="9123"/>
                  </a:lnTo>
                  <a:lnTo>
                    <a:pt x="15902" y="9123"/>
                  </a:lnTo>
                  <a:lnTo>
                    <a:pt x="15819" y="9061"/>
                  </a:lnTo>
                  <a:lnTo>
                    <a:pt x="15840" y="9019"/>
                  </a:lnTo>
                  <a:lnTo>
                    <a:pt x="15965" y="8956"/>
                  </a:lnTo>
                  <a:lnTo>
                    <a:pt x="15965" y="8789"/>
                  </a:lnTo>
                  <a:lnTo>
                    <a:pt x="16028" y="8705"/>
                  </a:lnTo>
                  <a:lnTo>
                    <a:pt x="16279" y="8475"/>
                  </a:lnTo>
                  <a:lnTo>
                    <a:pt x="16426" y="8266"/>
                  </a:lnTo>
                  <a:lnTo>
                    <a:pt x="16488" y="8119"/>
                  </a:lnTo>
                  <a:lnTo>
                    <a:pt x="16488" y="8015"/>
                  </a:lnTo>
                  <a:lnTo>
                    <a:pt x="16321" y="7763"/>
                  </a:lnTo>
                  <a:lnTo>
                    <a:pt x="16216" y="7805"/>
                  </a:lnTo>
                  <a:lnTo>
                    <a:pt x="16237" y="7847"/>
                  </a:lnTo>
                  <a:lnTo>
                    <a:pt x="16174" y="7868"/>
                  </a:lnTo>
                  <a:lnTo>
                    <a:pt x="15923" y="7826"/>
                  </a:lnTo>
                  <a:lnTo>
                    <a:pt x="15693" y="7826"/>
                  </a:lnTo>
                  <a:lnTo>
                    <a:pt x="15693" y="7868"/>
                  </a:lnTo>
                  <a:lnTo>
                    <a:pt x="15547" y="7952"/>
                  </a:lnTo>
                  <a:lnTo>
                    <a:pt x="15505" y="7910"/>
                  </a:lnTo>
                  <a:lnTo>
                    <a:pt x="15379" y="7931"/>
                  </a:lnTo>
                  <a:lnTo>
                    <a:pt x="15275" y="8035"/>
                  </a:lnTo>
                  <a:lnTo>
                    <a:pt x="14793" y="8035"/>
                  </a:lnTo>
                  <a:lnTo>
                    <a:pt x="14396" y="8119"/>
                  </a:lnTo>
                  <a:lnTo>
                    <a:pt x="14396" y="8182"/>
                  </a:lnTo>
                  <a:lnTo>
                    <a:pt x="14501" y="8224"/>
                  </a:lnTo>
                  <a:lnTo>
                    <a:pt x="14291" y="8454"/>
                  </a:lnTo>
                  <a:lnTo>
                    <a:pt x="14270" y="8810"/>
                  </a:lnTo>
                  <a:lnTo>
                    <a:pt x="14291" y="8851"/>
                  </a:lnTo>
                  <a:lnTo>
                    <a:pt x="14082" y="9082"/>
                  </a:lnTo>
                  <a:lnTo>
                    <a:pt x="14082" y="9270"/>
                  </a:lnTo>
                  <a:lnTo>
                    <a:pt x="13957" y="9395"/>
                  </a:lnTo>
                  <a:lnTo>
                    <a:pt x="13873" y="9416"/>
                  </a:lnTo>
                  <a:lnTo>
                    <a:pt x="13622" y="9542"/>
                  </a:lnTo>
                  <a:lnTo>
                    <a:pt x="13643" y="9584"/>
                  </a:lnTo>
                  <a:lnTo>
                    <a:pt x="13747" y="9500"/>
                  </a:lnTo>
                  <a:lnTo>
                    <a:pt x="13726" y="9605"/>
                  </a:lnTo>
                  <a:lnTo>
                    <a:pt x="13726" y="9793"/>
                  </a:lnTo>
                  <a:lnTo>
                    <a:pt x="13622" y="9919"/>
                  </a:lnTo>
                  <a:lnTo>
                    <a:pt x="13538" y="9919"/>
                  </a:lnTo>
                  <a:lnTo>
                    <a:pt x="13517" y="9960"/>
                  </a:lnTo>
                  <a:lnTo>
                    <a:pt x="13454" y="9919"/>
                  </a:lnTo>
                  <a:lnTo>
                    <a:pt x="13329" y="9835"/>
                  </a:lnTo>
                  <a:lnTo>
                    <a:pt x="13350" y="9793"/>
                  </a:lnTo>
                  <a:lnTo>
                    <a:pt x="13454" y="9730"/>
                  </a:lnTo>
                  <a:lnTo>
                    <a:pt x="13308" y="9688"/>
                  </a:lnTo>
                  <a:lnTo>
                    <a:pt x="13245" y="9730"/>
                  </a:lnTo>
                  <a:lnTo>
                    <a:pt x="13120" y="9709"/>
                  </a:lnTo>
                  <a:lnTo>
                    <a:pt x="12973" y="9709"/>
                  </a:lnTo>
                  <a:lnTo>
                    <a:pt x="12869" y="9793"/>
                  </a:lnTo>
                  <a:lnTo>
                    <a:pt x="12722" y="9814"/>
                  </a:lnTo>
                  <a:lnTo>
                    <a:pt x="12513" y="9814"/>
                  </a:lnTo>
                  <a:lnTo>
                    <a:pt x="12492" y="9856"/>
                  </a:lnTo>
                  <a:lnTo>
                    <a:pt x="12262" y="10002"/>
                  </a:lnTo>
                  <a:lnTo>
                    <a:pt x="12178" y="10002"/>
                  </a:lnTo>
                  <a:lnTo>
                    <a:pt x="12157" y="9940"/>
                  </a:lnTo>
                  <a:lnTo>
                    <a:pt x="11948" y="10002"/>
                  </a:lnTo>
                  <a:lnTo>
                    <a:pt x="11822" y="10044"/>
                  </a:lnTo>
                  <a:lnTo>
                    <a:pt x="11760" y="9919"/>
                  </a:lnTo>
                  <a:lnTo>
                    <a:pt x="11634" y="9730"/>
                  </a:lnTo>
                  <a:lnTo>
                    <a:pt x="11467" y="9647"/>
                  </a:lnTo>
                  <a:lnTo>
                    <a:pt x="11425" y="9605"/>
                  </a:lnTo>
                  <a:lnTo>
                    <a:pt x="11257" y="9605"/>
                  </a:lnTo>
                  <a:lnTo>
                    <a:pt x="11216" y="9626"/>
                  </a:lnTo>
                  <a:lnTo>
                    <a:pt x="11132" y="9521"/>
                  </a:lnTo>
                  <a:lnTo>
                    <a:pt x="10902" y="9270"/>
                  </a:lnTo>
                  <a:lnTo>
                    <a:pt x="10881" y="9165"/>
                  </a:lnTo>
                  <a:lnTo>
                    <a:pt x="10881" y="9082"/>
                  </a:lnTo>
                  <a:lnTo>
                    <a:pt x="10776" y="8914"/>
                  </a:lnTo>
                  <a:lnTo>
                    <a:pt x="10713" y="8789"/>
                  </a:lnTo>
                  <a:lnTo>
                    <a:pt x="10400" y="8454"/>
                  </a:lnTo>
                  <a:lnTo>
                    <a:pt x="10379" y="8328"/>
                  </a:lnTo>
                  <a:lnTo>
                    <a:pt x="10316" y="8245"/>
                  </a:lnTo>
                  <a:lnTo>
                    <a:pt x="10358" y="8161"/>
                  </a:lnTo>
                  <a:lnTo>
                    <a:pt x="10316" y="8077"/>
                  </a:lnTo>
                  <a:lnTo>
                    <a:pt x="10253" y="7847"/>
                  </a:lnTo>
                  <a:lnTo>
                    <a:pt x="10169" y="7763"/>
                  </a:lnTo>
                  <a:lnTo>
                    <a:pt x="10190" y="7638"/>
                  </a:lnTo>
                  <a:lnTo>
                    <a:pt x="10316" y="7805"/>
                  </a:lnTo>
                  <a:lnTo>
                    <a:pt x="10316" y="8015"/>
                  </a:lnTo>
                  <a:lnTo>
                    <a:pt x="10379" y="7973"/>
                  </a:lnTo>
                  <a:lnTo>
                    <a:pt x="10379" y="7805"/>
                  </a:lnTo>
                  <a:lnTo>
                    <a:pt x="10211" y="7554"/>
                  </a:lnTo>
                  <a:lnTo>
                    <a:pt x="10253" y="7429"/>
                  </a:lnTo>
                  <a:lnTo>
                    <a:pt x="10190" y="7219"/>
                  </a:lnTo>
                  <a:lnTo>
                    <a:pt x="10169" y="7115"/>
                  </a:lnTo>
                  <a:lnTo>
                    <a:pt x="10253" y="7010"/>
                  </a:lnTo>
                  <a:lnTo>
                    <a:pt x="10295" y="6717"/>
                  </a:lnTo>
                  <a:lnTo>
                    <a:pt x="10253" y="6571"/>
                  </a:lnTo>
                  <a:lnTo>
                    <a:pt x="10316" y="6278"/>
                  </a:lnTo>
                  <a:lnTo>
                    <a:pt x="10316" y="6173"/>
                  </a:lnTo>
                  <a:lnTo>
                    <a:pt x="10358" y="6090"/>
                  </a:lnTo>
                  <a:lnTo>
                    <a:pt x="10316" y="6048"/>
                  </a:lnTo>
                  <a:lnTo>
                    <a:pt x="10316" y="5922"/>
                  </a:lnTo>
                  <a:lnTo>
                    <a:pt x="10379" y="5859"/>
                  </a:lnTo>
                  <a:lnTo>
                    <a:pt x="10400" y="5713"/>
                  </a:lnTo>
                  <a:lnTo>
                    <a:pt x="10420" y="5650"/>
                  </a:lnTo>
                  <a:lnTo>
                    <a:pt x="10358" y="5608"/>
                  </a:lnTo>
                  <a:lnTo>
                    <a:pt x="10420" y="5504"/>
                  </a:lnTo>
                  <a:lnTo>
                    <a:pt x="10420" y="5336"/>
                  </a:lnTo>
                  <a:lnTo>
                    <a:pt x="10525" y="5336"/>
                  </a:lnTo>
                  <a:lnTo>
                    <a:pt x="10504" y="5441"/>
                  </a:lnTo>
                  <a:lnTo>
                    <a:pt x="10504" y="5525"/>
                  </a:lnTo>
                  <a:lnTo>
                    <a:pt x="10567" y="5504"/>
                  </a:lnTo>
                  <a:lnTo>
                    <a:pt x="10588" y="5399"/>
                  </a:lnTo>
                  <a:lnTo>
                    <a:pt x="10672" y="5294"/>
                  </a:lnTo>
                  <a:lnTo>
                    <a:pt x="10692" y="5148"/>
                  </a:lnTo>
                  <a:lnTo>
                    <a:pt x="10734" y="5106"/>
                  </a:lnTo>
                  <a:lnTo>
                    <a:pt x="10776" y="4939"/>
                  </a:lnTo>
                  <a:lnTo>
                    <a:pt x="10776" y="4897"/>
                  </a:lnTo>
                  <a:lnTo>
                    <a:pt x="10692" y="4939"/>
                  </a:lnTo>
                  <a:lnTo>
                    <a:pt x="10672" y="5127"/>
                  </a:lnTo>
                  <a:lnTo>
                    <a:pt x="10567" y="5190"/>
                  </a:lnTo>
                  <a:lnTo>
                    <a:pt x="10588" y="5106"/>
                  </a:lnTo>
                  <a:lnTo>
                    <a:pt x="10525" y="5085"/>
                  </a:lnTo>
                  <a:lnTo>
                    <a:pt x="10504" y="5002"/>
                  </a:lnTo>
                  <a:lnTo>
                    <a:pt x="10400" y="5002"/>
                  </a:lnTo>
                  <a:lnTo>
                    <a:pt x="10295" y="4918"/>
                  </a:lnTo>
                  <a:lnTo>
                    <a:pt x="10107" y="4876"/>
                  </a:lnTo>
                  <a:lnTo>
                    <a:pt x="10002" y="4771"/>
                  </a:lnTo>
                  <a:lnTo>
                    <a:pt x="9939" y="4730"/>
                  </a:lnTo>
                  <a:lnTo>
                    <a:pt x="9856" y="4730"/>
                  </a:lnTo>
                  <a:lnTo>
                    <a:pt x="9793" y="4709"/>
                  </a:lnTo>
                  <a:lnTo>
                    <a:pt x="9772" y="4709"/>
                  </a:lnTo>
                  <a:lnTo>
                    <a:pt x="9730" y="4667"/>
                  </a:lnTo>
                  <a:lnTo>
                    <a:pt x="9751" y="4499"/>
                  </a:lnTo>
                  <a:lnTo>
                    <a:pt x="9625" y="4165"/>
                  </a:lnTo>
                  <a:lnTo>
                    <a:pt x="9625" y="4144"/>
                  </a:lnTo>
                  <a:lnTo>
                    <a:pt x="9625" y="4081"/>
                  </a:lnTo>
                  <a:lnTo>
                    <a:pt x="9625" y="3976"/>
                  </a:lnTo>
                  <a:lnTo>
                    <a:pt x="9646" y="3872"/>
                  </a:lnTo>
                  <a:lnTo>
                    <a:pt x="9542" y="3788"/>
                  </a:lnTo>
                  <a:lnTo>
                    <a:pt x="9479" y="3683"/>
                  </a:lnTo>
                  <a:lnTo>
                    <a:pt x="9458" y="3579"/>
                  </a:lnTo>
                  <a:lnTo>
                    <a:pt x="9374" y="3537"/>
                  </a:lnTo>
                  <a:lnTo>
                    <a:pt x="9353" y="3453"/>
                  </a:lnTo>
                  <a:lnTo>
                    <a:pt x="9312" y="3432"/>
                  </a:lnTo>
                  <a:lnTo>
                    <a:pt x="9228" y="3223"/>
                  </a:lnTo>
                  <a:lnTo>
                    <a:pt x="9207" y="3139"/>
                  </a:lnTo>
                  <a:lnTo>
                    <a:pt x="9123" y="3118"/>
                  </a:lnTo>
                  <a:lnTo>
                    <a:pt x="9123" y="2951"/>
                  </a:lnTo>
                  <a:lnTo>
                    <a:pt x="9123" y="2888"/>
                  </a:lnTo>
                  <a:lnTo>
                    <a:pt x="9060" y="2825"/>
                  </a:lnTo>
                  <a:lnTo>
                    <a:pt x="9040" y="2721"/>
                  </a:lnTo>
                  <a:lnTo>
                    <a:pt x="8935" y="2574"/>
                  </a:lnTo>
                  <a:lnTo>
                    <a:pt x="8830" y="2491"/>
                  </a:lnTo>
                  <a:lnTo>
                    <a:pt x="8788" y="2386"/>
                  </a:lnTo>
                  <a:lnTo>
                    <a:pt x="8705" y="2365"/>
                  </a:lnTo>
                  <a:lnTo>
                    <a:pt x="8621" y="2365"/>
                  </a:lnTo>
                  <a:lnTo>
                    <a:pt x="8600" y="2323"/>
                  </a:lnTo>
                  <a:lnTo>
                    <a:pt x="8579" y="2302"/>
                  </a:lnTo>
                  <a:lnTo>
                    <a:pt x="8475" y="2323"/>
                  </a:lnTo>
                  <a:lnTo>
                    <a:pt x="8370" y="2302"/>
                  </a:lnTo>
                  <a:lnTo>
                    <a:pt x="8265" y="2302"/>
                  </a:lnTo>
                  <a:lnTo>
                    <a:pt x="8223" y="2386"/>
                  </a:lnTo>
                  <a:lnTo>
                    <a:pt x="8182" y="2386"/>
                  </a:lnTo>
                  <a:lnTo>
                    <a:pt x="8161" y="2365"/>
                  </a:lnTo>
                  <a:lnTo>
                    <a:pt x="8119" y="2365"/>
                  </a:lnTo>
                  <a:lnTo>
                    <a:pt x="8035" y="2386"/>
                  </a:lnTo>
                  <a:lnTo>
                    <a:pt x="7993" y="2428"/>
                  </a:lnTo>
                  <a:lnTo>
                    <a:pt x="7910" y="2595"/>
                  </a:lnTo>
                  <a:lnTo>
                    <a:pt x="7868" y="2679"/>
                  </a:lnTo>
                  <a:lnTo>
                    <a:pt x="7868" y="2700"/>
                  </a:lnTo>
                  <a:lnTo>
                    <a:pt x="7868" y="2742"/>
                  </a:lnTo>
                  <a:lnTo>
                    <a:pt x="7805" y="2742"/>
                  </a:lnTo>
                  <a:lnTo>
                    <a:pt x="7700" y="2825"/>
                  </a:lnTo>
                  <a:lnTo>
                    <a:pt x="7700" y="2846"/>
                  </a:lnTo>
                  <a:lnTo>
                    <a:pt x="7659" y="2888"/>
                  </a:lnTo>
                  <a:lnTo>
                    <a:pt x="7596" y="2888"/>
                  </a:lnTo>
                  <a:lnTo>
                    <a:pt x="7575" y="2825"/>
                  </a:lnTo>
                  <a:lnTo>
                    <a:pt x="7449" y="2784"/>
                  </a:lnTo>
                  <a:lnTo>
                    <a:pt x="7366" y="2742"/>
                  </a:lnTo>
                  <a:lnTo>
                    <a:pt x="7345" y="2700"/>
                  </a:lnTo>
                  <a:lnTo>
                    <a:pt x="7219" y="2637"/>
                  </a:lnTo>
                  <a:lnTo>
                    <a:pt x="7156" y="2637"/>
                  </a:lnTo>
                  <a:lnTo>
                    <a:pt x="7115" y="2595"/>
                  </a:lnTo>
                  <a:lnTo>
                    <a:pt x="7115" y="2574"/>
                  </a:lnTo>
                  <a:lnTo>
                    <a:pt x="7073" y="2512"/>
                  </a:lnTo>
                  <a:lnTo>
                    <a:pt x="7031" y="2491"/>
                  </a:lnTo>
                  <a:lnTo>
                    <a:pt x="6989" y="2491"/>
                  </a:lnTo>
                  <a:lnTo>
                    <a:pt x="6947" y="2470"/>
                  </a:lnTo>
                  <a:lnTo>
                    <a:pt x="6926" y="2470"/>
                  </a:lnTo>
                  <a:lnTo>
                    <a:pt x="6926" y="2428"/>
                  </a:lnTo>
                  <a:lnTo>
                    <a:pt x="6905" y="2323"/>
                  </a:lnTo>
                  <a:lnTo>
                    <a:pt x="6822" y="2261"/>
                  </a:lnTo>
                  <a:lnTo>
                    <a:pt x="6717" y="2114"/>
                  </a:lnTo>
                  <a:lnTo>
                    <a:pt x="6717" y="2093"/>
                  </a:lnTo>
                  <a:lnTo>
                    <a:pt x="6801" y="2072"/>
                  </a:lnTo>
                  <a:lnTo>
                    <a:pt x="6822" y="2051"/>
                  </a:lnTo>
                  <a:lnTo>
                    <a:pt x="6822" y="1968"/>
                  </a:lnTo>
                  <a:lnTo>
                    <a:pt x="6738" y="1884"/>
                  </a:lnTo>
                  <a:lnTo>
                    <a:pt x="6717" y="1863"/>
                  </a:lnTo>
                  <a:lnTo>
                    <a:pt x="6696" y="1842"/>
                  </a:lnTo>
                  <a:lnTo>
                    <a:pt x="6654" y="1800"/>
                  </a:lnTo>
                  <a:lnTo>
                    <a:pt x="6633" y="1675"/>
                  </a:lnTo>
                  <a:lnTo>
                    <a:pt x="6591" y="1591"/>
                  </a:lnTo>
                  <a:lnTo>
                    <a:pt x="6508" y="1549"/>
                  </a:lnTo>
                  <a:lnTo>
                    <a:pt x="6424" y="1528"/>
                  </a:lnTo>
                  <a:lnTo>
                    <a:pt x="6466" y="1465"/>
                  </a:lnTo>
                  <a:lnTo>
                    <a:pt x="6466" y="1424"/>
                  </a:lnTo>
                  <a:lnTo>
                    <a:pt x="6403" y="1340"/>
                  </a:lnTo>
                  <a:lnTo>
                    <a:pt x="6299" y="1319"/>
                  </a:lnTo>
                  <a:lnTo>
                    <a:pt x="6319" y="1256"/>
                  </a:lnTo>
                  <a:lnTo>
                    <a:pt x="6278" y="1173"/>
                  </a:lnTo>
                  <a:lnTo>
                    <a:pt x="6215" y="1173"/>
                  </a:lnTo>
                  <a:lnTo>
                    <a:pt x="6194" y="1131"/>
                  </a:lnTo>
                  <a:lnTo>
                    <a:pt x="6131" y="1068"/>
                  </a:lnTo>
                  <a:lnTo>
                    <a:pt x="6068" y="942"/>
                  </a:lnTo>
                  <a:lnTo>
                    <a:pt x="5943" y="859"/>
                  </a:lnTo>
                  <a:lnTo>
                    <a:pt x="5022" y="838"/>
                  </a:lnTo>
                  <a:lnTo>
                    <a:pt x="4980" y="1047"/>
                  </a:lnTo>
                  <a:lnTo>
                    <a:pt x="3327" y="1005"/>
                  </a:lnTo>
                  <a:lnTo>
                    <a:pt x="1402" y="105"/>
                  </a:lnTo>
                  <a:lnTo>
                    <a:pt x="1402" y="64"/>
                  </a:lnTo>
                  <a:lnTo>
                    <a:pt x="138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 name="Google Shape;932;p27"/>
            <p:cNvSpPr/>
            <p:nvPr/>
          </p:nvSpPr>
          <p:spPr>
            <a:xfrm>
              <a:off x="-3261944" y="3989727"/>
              <a:ext cx="34616" cy="47448"/>
            </a:xfrm>
            <a:custGeom>
              <a:avLst/>
              <a:gdLst/>
              <a:ahLst/>
              <a:cxnLst/>
              <a:rect l="l" t="t" r="r" b="b"/>
              <a:pathLst>
                <a:path w="1633" h="2344" extrusionOk="0">
                  <a:moveTo>
                    <a:pt x="336" y="0"/>
                  </a:moveTo>
                  <a:lnTo>
                    <a:pt x="231" y="84"/>
                  </a:lnTo>
                  <a:lnTo>
                    <a:pt x="126" y="147"/>
                  </a:lnTo>
                  <a:lnTo>
                    <a:pt x="85" y="209"/>
                  </a:lnTo>
                  <a:lnTo>
                    <a:pt x="1" y="314"/>
                  </a:lnTo>
                  <a:lnTo>
                    <a:pt x="1" y="460"/>
                  </a:lnTo>
                  <a:lnTo>
                    <a:pt x="64" y="607"/>
                  </a:lnTo>
                  <a:lnTo>
                    <a:pt x="22" y="732"/>
                  </a:lnTo>
                  <a:lnTo>
                    <a:pt x="22" y="816"/>
                  </a:lnTo>
                  <a:lnTo>
                    <a:pt x="126" y="879"/>
                  </a:lnTo>
                  <a:lnTo>
                    <a:pt x="189" y="963"/>
                  </a:lnTo>
                  <a:lnTo>
                    <a:pt x="231" y="1067"/>
                  </a:lnTo>
                  <a:lnTo>
                    <a:pt x="273" y="1193"/>
                  </a:lnTo>
                  <a:lnTo>
                    <a:pt x="294" y="1256"/>
                  </a:lnTo>
                  <a:lnTo>
                    <a:pt x="273" y="1360"/>
                  </a:lnTo>
                  <a:lnTo>
                    <a:pt x="189" y="1444"/>
                  </a:lnTo>
                  <a:lnTo>
                    <a:pt x="189" y="1590"/>
                  </a:lnTo>
                  <a:lnTo>
                    <a:pt x="231" y="1653"/>
                  </a:lnTo>
                  <a:lnTo>
                    <a:pt x="189" y="1779"/>
                  </a:lnTo>
                  <a:lnTo>
                    <a:pt x="64" y="1883"/>
                  </a:lnTo>
                  <a:lnTo>
                    <a:pt x="1" y="1883"/>
                  </a:lnTo>
                  <a:lnTo>
                    <a:pt x="22" y="1925"/>
                  </a:lnTo>
                  <a:lnTo>
                    <a:pt x="85" y="2009"/>
                  </a:lnTo>
                  <a:lnTo>
                    <a:pt x="106" y="2030"/>
                  </a:lnTo>
                  <a:lnTo>
                    <a:pt x="106" y="2113"/>
                  </a:lnTo>
                  <a:lnTo>
                    <a:pt x="189" y="2197"/>
                  </a:lnTo>
                  <a:lnTo>
                    <a:pt x="294" y="2218"/>
                  </a:lnTo>
                  <a:lnTo>
                    <a:pt x="336" y="2134"/>
                  </a:lnTo>
                  <a:lnTo>
                    <a:pt x="419" y="2113"/>
                  </a:lnTo>
                  <a:lnTo>
                    <a:pt x="503" y="2113"/>
                  </a:lnTo>
                  <a:lnTo>
                    <a:pt x="503" y="2176"/>
                  </a:lnTo>
                  <a:lnTo>
                    <a:pt x="545" y="2197"/>
                  </a:lnTo>
                  <a:lnTo>
                    <a:pt x="545" y="2323"/>
                  </a:lnTo>
                  <a:lnTo>
                    <a:pt x="608" y="2344"/>
                  </a:lnTo>
                  <a:lnTo>
                    <a:pt x="712" y="2281"/>
                  </a:lnTo>
                  <a:lnTo>
                    <a:pt x="733" y="2197"/>
                  </a:lnTo>
                  <a:lnTo>
                    <a:pt x="817" y="2134"/>
                  </a:lnTo>
                  <a:lnTo>
                    <a:pt x="880" y="2113"/>
                  </a:lnTo>
                  <a:lnTo>
                    <a:pt x="963" y="1988"/>
                  </a:lnTo>
                  <a:lnTo>
                    <a:pt x="1068" y="1820"/>
                  </a:lnTo>
                  <a:lnTo>
                    <a:pt x="1173" y="1590"/>
                  </a:lnTo>
                  <a:lnTo>
                    <a:pt x="1173" y="1486"/>
                  </a:lnTo>
                  <a:lnTo>
                    <a:pt x="1340" y="1297"/>
                  </a:lnTo>
                  <a:lnTo>
                    <a:pt x="1466" y="1130"/>
                  </a:lnTo>
                  <a:lnTo>
                    <a:pt x="1528" y="1046"/>
                  </a:lnTo>
                  <a:lnTo>
                    <a:pt x="1633" y="921"/>
                  </a:lnTo>
                  <a:lnTo>
                    <a:pt x="1591" y="774"/>
                  </a:lnTo>
                  <a:lnTo>
                    <a:pt x="1487" y="649"/>
                  </a:lnTo>
                  <a:lnTo>
                    <a:pt x="1466" y="711"/>
                  </a:lnTo>
                  <a:lnTo>
                    <a:pt x="1382" y="649"/>
                  </a:lnTo>
                  <a:lnTo>
                    <a:pt x="1361" y="544"/>
                  </a:lnTo>
                  <a:lnTo>
                    <a:pt x="1173" y="335"/>
                  </a:lnTo>
                  <a:lnTo>
                    <a:pt x="1131" y="335"/>
                  </a:lnTo>
                  <a:lnTo>
                    <a:pt x="963" y="209"/>
                  </a:lnTo>
                  <a:lnTo>
                    <a:pt x="650" y="105"/>
                  </a:lnTo>
                  <a:lnTo>
                    <a:pt x="524" y="21"/>
                  </a:lnTo>
                  <a:lnTo>
                    <a:pt x="33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 name="Google Shape;933;p27"/>
            <p:cNvSpPr/>
            <p:nvPr/>
          </p:nvSpPr>
          <p:spPr>
            <a:xfrm>
              <a:off x="-3304953" y="3985051"/>
              <a:ext cx="49242" cy="51274"/>
            </a:xfrm>
            <a:custGeom>
              <a:avLst/>
              <a:gdLst/>
              <a:ahLst/>
              <a:cxnLst/>
              <a:rect l="l" t="t" r="r" b="b"/>
              <a:pathLst>
                <a:path w="2323" h="2533" extrusionOk="0">
                  <a:moveTo>
                    <a:pt x="1632" y="1"/>
                  </a:moveTo>
                  <a:lnTo>
                    <a:pt x="1528" y="43"/>
                  </a:lnTo>
                  <a:lnTo>
                    <a:pt x="1339" y="22"/>
                  </a:lnTo>
                  <a:lnTo>
                    <a:pt x="1151" y="64"/>
                  </a:lnTo>
                  <a:lnTo>
                    <a:pt x="963" y="22"/>
                  </a:lnTo>
                  <a:lnTo>
                    <a:pt x="691" y="22"/>
                  </a:lnTo>
                  <a:lnTo>
                    <a:pt x="544" y="64"/>
                  </a:lnTo>
                  <a:lnTo>
                    <a:pt x="544" y="210"/>
                  </a:lnTo>
                  <a:lnTo>
                    <a:pt x="482" y="336"/>
                  </a:lnTo>
                  <a:lnTo>
                    <a:pt x="523" y="419"/>
                  </a:lnTo>
                  <a:lnTo>
                    <a:pt x="440" y="524"/>
                  </a:lnTo>
                  <a:lnTo>
                    <a:pt x="335" y="566"/>
                  </a:lnTo>
                  <a:lnTo>
                    <a:pt x="168" y="566"/>
                  </a:lnTo>
                  <a:lnTo>
                    <a:pt x="105" y="691"/>
                  </a:lnTo>
                  <a:lnTo>
                    <a:pt x="105" y="838"/>
                  </a:lnTo>
                  <a:lnTo>
                    <a:pt x="0" y="1068"/>
                  </a:lnTo>
                  <a:lnTo>
                    <a:pt x="21" y="1152"/>
                  </a:lnTo>
                  <a:lnTo>
                    <a:pt x="126" y="1194"/>
                  </a:lnTo>
                  <a:lnTo>
                    <a:pt x="168" y="1277"/>
                  </a:lnTo>
                  <a:lnTo>
                    <a:pt x="210" y="1319"/>
                  </a:lnTo>
                  <a:lnTo>
                    <a:pt x="272" y="1424"/>
                  </a:lnTo>
                  <a:lnTo>
                    <a:pt x="272" y="1507"/>
                  </a:lnTo>
                  <a:lnTo>
                    <a:pt x="335" y="1570"/>
                  </a:lnTo>
                  <a:lnTo>
                    <a:pt x="419" y="1570"/>
                  </a:lnTo>
                  <a:lnTo>
                    <a:pt x="461" y="1591"/>
                  </a:lnTo>
                  <a:lnTo>
                    <a:pt x="482" y="1696"/>
                  </a:lnTo>
                  <a:lnTo>
                    <a:pt x="523" y="1842"/>
                  </a:lnTo>
                  <a:lnTo>
                    <a:pt x="523" y="1989"/>
                  </a:lnTo>
                  <a:lnTo>
                    <a:pt x="586" y="2010"/>
                  </a:lnTo>
                  <a:lnTo>
                    <a:pt x="670" y="2135"/>
                  </a:lnTo>
                  <a:lnTo>
                    <a:pt x="691" y="2219"/>
                  </a:lnTo>
                  <a:lnTo>
                    <a:pt x="795" y="2261"/>
                  </a:lnTo>
                  <a:lnTo>
                    <a:pt x="795" y="2323"/>
                  </a:lnTo>
                  <a:lnTo>
                    <a:pt x="858" y="2407"/>
                  </a:lnTo>
                  <a:lnTo>
                    <a:pt x="942" y="2449"/>
                  </a:lnTo>
                  <a:lnTo>
                    <a:pt x="984" y="2449"/>
                  </a:lnTo>
                  <a:lnTo>
                    <a:pt x="1005" y="2470"/>
                  </a:lnTo>
                  <a:lnTo>
                    <a:pt x="1172" y="2533"/>
                  </a:lnTo>
                  <a:lnTo>
                    <a:pt x="1256" y="2533"/>
                  </a:lnTo>
                  <a:lnTo>
                    <a:pt x="1277" y="2470"/>
                  </a:lnTo>
                  <a:lnTo>
                    <a:pt x="1214" y="2344"/>
                  </a:lnTo>
                  <a:lnTo>
                    <a:pt x="1193" y="2303"/>
                  </a:lnTo>
                  <a:lnTo>
                    <a:pt x="1088" y="2198"/>
                  </a:lnTo>
                  <a:lnTo>
                    <a:pt x="1109" y="2093"/>
                  </a:lnTo>
                  <a:lnTo>
                    <a:pt x="1214" y="2010"/>
                  </a:lnTo>
                  <a:lnTo>
                    <a:pt x="1339" y="2031"/>
                  </a:lnTo>
                  <a:lnTo>
                    <a:pt x="1591" y="2031"/>
                  </a:lnTo>
                  <a:lnTo>
                    <a:pt x="1695" y="1989"/>
                  </a:lnTo>
                  <a:lnTo>
                    <a:pt x="1842" y="1989"/>
                  </a:lnTo>
                  <a:lnTo>
                    <a:pt x="1946" y="2093"/>
                  </a:lnTo>
                  <a:lnTo>
                    <a:pt x="2030" y="2114"/>
                  </a:lnTo>
                  <a:lnTo>
                    <a:pt x="2093" y="2114"/>
                  </a:lnTo>
                  <a:lnTo>
                    <a:pt x="2218" y="2010"/>
                  </a:lnTo>
                  <a:lnTo>
                    <a:pt x="2260" y="1884"/>
                  </a:lnTo>
                  <a:lnTo>
                    <a:pt x="2218" y="1821"/>
                  </a:lnTo>
                  <a:lnTo>
                    <a:pt x="2218" y="1675"/>
                  </a:lnTo>
                  <a:lnTo>
                    <a:pt x="2302" y="1591"/>
                  </a:lnTo>
                  <a:lnTo>
                    <a:pt x="2323" y="1487"/>
                  </a:lnTo>
                  <a:lnTo>
                    <a:pt x="2302" y="1424"/>
                  </a:lnTo>
                  <a:lnTo>
                    <a:pt x="2260" y="1298"/>
                  </a:lnTo>
                  <a:lnTo>
                    <a:pt x="2218" y="1194"/>
                  </a:lnTo>
                  <a:lnTo>
                    <a:pt x="2155" y="1110"/>
                  </a:lnTo>
                  <a:lnTo>
                    <a:pt x="2051" y="1047"/>
                  </a:lnTo>
                  <a:lnTo>
                    <a:pt x="2051" y="963"/>
                  </a:lnTo>
                  <a:lnTo>
                    <a:pt x="2093" y="838"/>
                  </a:lnTo>
                  <a:lnTo>
                    <a:pt x="2030" y="691"/>
                  </a:lnTo>
                  <a:lnTo>
                    <a:pt x="2030" y="545"/>
                  </a:lnTo>
                  <a:lnTo>
                    <a:pt x="2114" y="440"/>
                  </a:lnTo>
                  <a:lnTo>
                    <a:pt x="2155" y="378"/>
                  </a:lnTo>
                  <a:lnTo>
                    <a:pt x="2260" y="231"/>
                  </a:lnTo>
                  <a:lnTo>
                    <a:pt x="2260" y="147"/>
                  </a:lnTo>
                  <a:lnTo>
                    <a:pt x="2135" y="106"/>
                  </a:lnTo>
                  <a:lnTo>
                    <a:pt x="1946" y="64"/>
                  </a:lnTo>
                  <a:lnTo>
                    <a:pt x="171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 name="Google Shape;934;p27"/>
            <p:cNvSpPr/>
            <p:nvPr/>
          </p:nvSpPr>
          <p:spPr>
            <a:xfrm>
              <a:off x="-3346647" y="3955842"/>
              <a:ext cx="61664" cy="88541"/>
            </a:xfrm>
            <a:custGeom>
              <a:avLst/>
              <a:gdLst/>
              <a:ahLst/>
              <a:cxnLst/>
              <a:rect l="l" t="t" r="r" b="b"/>
              <a:pathLst>
                <a:path w="2909" h="4374" extrusionOk="0">
                  <a:moveTo>
                    <a:pt x="879" y="0"/>
                  </a:moveTo>
                  <a:lnTo>
                    <a:pt x="858" y="84"/>
                  </a:lnTo>
                  <a:lnTo>
                    <a:pt x="712" y="251"/>
                  </a:lnTo>
                  <a:lnTo>
                    <a:pt x="565" y="356"/>
                  </a:lnTo>
                  <a:lnTo>
                    <a:pt x="503" y="335"/>
                  </a:lnTo>
                  <a:lnTo>
                    <a:pt x="335" y="544"/>
                  </a:lnTo>
                  <a:lnTo>
                    <a:pt x="356" y="628"/>
                  </a:lnTo>
                  <a:lnTo>
                    <a:pt x="419" y="733"/>
                  </a:lnTo>
                  <a:lnTo>
                    <a:pt x="565" y="753"/>
                  </a:lnTo>
                  <a:lnTo>
                    <a:pt x="649" y="837"/>
                  </a:lnTo>
                  <a:lnTo>
                    <a:pt x="649" y="963"/>
                  </a:lnTo>
                  <a:lnTo>
                    <a:pt x="461" y="1046"/>
                  </a:lnTo>
                  <a:lnTo>
                    <a:pt x="398" y="1025"/>
                  </a:lnTo>
                  <a:lnTo>
                    <a:pt x="293" y="1046"/>
                  </a:lnTo>
                  <a:lnTo>
                    <a:pt x="210" y="1025"/>
                  </a:lnTo>
                  <a:lnTo>
                    <a:pt x="126" y="1088"/>
                  </a:lnTo>
                  <a:lnTo>
                    <a:pt x="105" y="1277"/>
                  </a:lnTo>
                  <a:lnTo>
                    <a:pt x="1" y="1381"/>
                  </a:lnTo>
                  <a:lnTo>
                    <a:pt x="42" y="1507"/>
                  </a:lnTo>
                  <a:lnTo>
                    <a:pt x="189" y="1716"/>
                  </a:lnTo>
                  <a:lnTo>
                    <a:pt x="419" y="1904"/>
                  </a:lnTo>
                  <a:lnTo>
                    <a:pt x="419" y="1925"/>
                  </a:lnTo>
                  <a:lnTo>
                    <a:pt x="461" y="1925"/>
                  </a:lnTo>
                  <a:lnTo>
                    <a:pt x="524" y="1988"/>
                  </a:lnTo>
                  <a:lnTo>
                    <a:pt x="565" y="1925"/>
                  </a:lnTo>
                  <a:lnTo>
                    <a:pt x="712" y="1967"/>
                  </a:lnTo>
                  <a:lnTo>
                    <a:pt x="817" y="2072"/>
                  </a:lnTo>
                  <a:lnTo>
                    <a:pt x="817" y="2218"/>
                  </a:lnTo>
                  <a:lnTo>
                    <a:pt x="733" y="2344"/>
                  </a:lnTo>
                  <a:lnTo>
                    <a:pt x="670" y="2406"/>
                  </a:lnTo>
                  <a:lnTo>
                    <a:pt x="775" y="2448"/>
                  </a:lnTo>
                  <a:lnTo>
                    <a:pt x="879" y="2448"/>
                  </a:lnTo>
                  <a:lnTo>
                    <a:pt x="942" y="2532"/>
                  </a:lnTo>
                  <a:lnTo>
                    <a:pt x="984" y="2616"/>
                  </a:lnTo>
                  <a:lnTo>
                    <a:pt x="1089" y="2616"/>
                  </a:lnTo>
                  <a:lnTo>
                    <a:pt x="1089" y="2657"/>
                  </a:lnTo>
                  <a:lnTo>
                    <a:pt x="984" y="2804"/>
                  </a:lnTo>
                  <a:lnTo>
                    <a:pt x="963" y="2950"/>
                  </a:lnTo>
                  <a:lnTo>
                    <a:pt x="837" y="3160"/>
                  </a:lnTo>
                  <a:lnTo>
                    <a:pt x="858" y="3264"/>
                  </a:lnTo>
                  <a:lnTo>
                    <a:pt x="817" y="3369"/>
                  </a:lnTo>
                  <a:lnTo>
                    <a:pt x="817" y="3474"/>
                  </a:lnTo>
                  <a:lnTo>
                    <a:pt x="837" y="3536"/>
                  </a:lnTo>
                  <a:lnTo>
                    <a:pt x="817" y="3599"/>
                  </a:lnTo>
                  <a:lnTo>
                    <a:pt x="817" y="3704"/>
                  </a:lnTo>
                  <a:lnTo>
                    <a:pt x="921" y="3808"/>
                  </a:lnTo>
                  <a:lnTo>
                    <a:pt x="1047" y="3955"/>
                  </a:lnTo>
                  <a:lnTo>
                    <a:pt x="1047" y="4018"/>
                  </a:lnTo>
                  <a:lnTo>
                    <a:pt x="1130" y="4122"/>
                  </a:lnTo>
                  <a:lnTo>
                    <a:pt x="1361" y="4331"/>
                  </a:lnTo>
                  <a:lnTo>
                    <a:pt x="1444" y="4373"/>
                  </a:lnTo>
                  <a:lnTo>
                    <a:pt x="1507" y="4290"/>
                  </a:lnTo>
                  <a:lnTo>
                    <a:pt x="1591" y="4269"/>
                  </a:lnTo>
                  <a:lnTo>
                    <a:pt x="1612" y="4290"/>
                  </a:lnTo>
                  <a:lnTo>
                    <a:pt x="1758" y="4290"/>
                  </a:lnTo>
                  <a:lnTo>
                    <a:pt x="1821" y="4185"/>
                  </a:lnTo>
                  <a:lnTo>
                    <a:pt x="1863" y="4122"/>
                  </a:lnTo>
                  <a:lnTo>
                    <a:pt x="1967" y="4101"/>
                  </a:lnTo>
                  <a:lnTo>
                    <a:pt x="2198" y="4101"/>
                  </a:lnTo>
                  <a:lnTo>
                    <a:pt x="2260" y="3913"/>
                  </a:lnTo>
                  <a:lnTo>
                    <a:pt x="2386" y="3871"/>
                  </a:lnTo>
                  <a:lnTo>
                    <a:pt x="2553" y="3871"/>
                  </a:lnTo>
                  <a:lnTo>
                    <a:pt x="2616" y="3913"/>
                  </a:lnTo>
                  <a:lnTo>
                    <a:pt x="2721" y="3892"/>
                  </a:lnTo>
                  <a:lnTo>
                    <a:pt x="2909" y="3892"/>
                  </a:lnTo>
                  <a:lnTo>
                    <a:pt x="2825" y="3850"/>
                  </a:lnTo>
                  <a:lnTo>
                    <a:pt x="2762" y="3766"/>
                  </a:lnTo>
                  <a:lnTo>
                    <a:pt x="2762" y="3704"/>
                  </a:lnTo>
                  <a:lnTo>
                    <a:pt x="2658" y="3662"/>
                  </a:lnTo>
                  <a:lnTo>
                    <a:pt x="2637" y="3578"/>
                  </a:lnTo>
                  <a:lnTo>
                    <a:pt x="2553" y="3453"/>
                  </a:lnTo>
                  <a:lnTo>
                    <a:pt x="2490" y="3432"/>
                  </a:lnTo>
                  <a:lnTo>
                    <a:pt x="2490" y="3285"/>
                  </a:lnTo>
                  <a:lnTo>
                    <a:pt x="2449" y="3139"/>
                  </a:lnTo>
                  <a:lnTo>
                    <a:pt x="2428" y="3034"/>
                  </a:lnTo>
                  <a:lnTo>
                    <a:pt x="2386" y="3013"/>
                  </a:lnTo>
                  <a:lnTo>
                    <a:pt x="2302" y="3013"/>
                  </a:lnTo>
                  <a:lnTo>
                    <a:pt x="2239" y="2950"/>
                  </a:lnTo>
                  <a:lnTo>
                    <a:pt x="2239" y="2867"/>
                  </a:lnTo>
                  <a:lnTo>
                    <a:pt x="2177" y="2762"/>
                  </a:lnTo>
                  <a:lnTo>
                    <a:pt x="2135" y="2720"/>
                  </a:lnTo>
                  <a:lnTo>
                    <a:pt x="2093" y="2637"/>
                  </a:lnTo>
                  <a:lnTo>
                    <a:pt x="1988" y="2595"/>
                  </a:lnTo>
                  <a:lnTo>
                    <a:pt x="1967" y="2511"/>
                  </a:lnTo>
                  <a:lnTo>
                    <a:pt x="2072" y="2281"/>
                  </a:lnTo>
                  <a:lnTo>
                    <a:pt x="2072" y="2134"/>
                  </a:lnTo>
                  <a:lnTo>
                    <a:pt x="2135" y="2009"/>
                  </a:lnTo>
                  <a:lnTo>
                    <a:pt x="2302" y="2009"/>
                  </a:lnTo>
                  <a:lnTo>
                    <a:pt x="2407" y="1967"/>
                  </a:lnTo>
                  <a:lnTo>
                    <a:pt x="2490" y="1862"/>
                  </a:lnTo>
                  <a:lnTo>
                    <a:pt x="2449" y="1779"/>
                  </a:lnTo>
                  <a:lnTo>
                    <a:pt x="2511" y="1653"/>
                  </a:lnTo>
                  <a:lnTo>
                    <a:pt x="2449" y="1549"/>
                  </a:lnTo>
                  <a:lnTo>
                    <a:pt x="2449" y="1381"/>
                  </a:lnTo>
                  <a:lnTo>
                    <a:pt x="2428" y="1297"/>
                  </a:lnTo>
                  <a:lnTo>
                    <a:pt x="2218" y="1256"/>
                  </a:lnTo>
                  <a:lnTo>
                    <a:pt x="2009" y="1046"/>
                  </a:lnTo>
                  <a:lnTo>
                    <a:pt x="1905" y="963"/>
                  </a:lnTo>
                  <a:lnTo>
                    <a:pt x="1863" y="984"/>
                  </a:lnTo>
                  <a:lnTo>
                    <a:pt x="1716" y="1046"/>
                  </a:lnTo>
                  <a:lnTo>
                    <a:pt x="1653" y="1130"/>
                  </a:lnTo>
                  <a:lnTo>
                    <a:pt x="1612" y="1235"/>
                  </a:lnTo>
                  <a:lnTo>
                    <a:pt x="1591" y="1088"/>
                  </a:lnTo>
                  <a:lnTo>
                    <a:pt x="1612" y="921"/>
                  </a:lnTo>
                  <a:lnTo>
                    <a:pt x="1674" y="816"/>
                  </a:lnTo>
                  <a:lnTo>
                    <a:pt x="1612" y="628"/>
                  </a:lnTo>
                  <a:lnTo>
                    <a:pt x="1507" y="565"/>
                  </a:lnTo>
                  <a:lnTo>
                    <a:pt x="1298" y="419"/>
                  </a:lnTo>
                  <a:lnTo>
                    <a:pt x="1151" y="251"/>
                  </a:lnTo>
                  <a:lnTo>
                    <a:pt x="1130" y="147"/>
                  </a:lnTo>
                  <a:lnTo>
                    <a:pt x="1026" y="42"/>
                  </a:lnTo>
                  <a:lnTo>
                    <a:pt x="921" y="21"/>
                  </a:lnTo>
                  <a:lnTo>
                    <a:pt x="87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 name="Google Shape;935;p27"/>
            <p:cNvSpPr/>
            <p:nvPr/>
          </p:nvSpPr>
          <p:spPr>
            <a:xfrm>
              <a:off x="-3490786" y="3910945"/>
              <a:ext cx="162797" cy="139795"/>
            </a:xfrm>
            <a:custGeom>
              <a:avLst/>
              <a:gdLst/>
              <a:ahLst/>
              <a:cxnLst/>
              <a:rect l="l" t="t" r="r" b="b"/>
              <a:pathLst>
                <a:path w="7680" h="6906" extrusionOk="0">
                  <a:moveTo>
                    <a:pt x="1988" y="0"/>
                  </a:moveTo>
                  <a:lnTo>
                    <a:pt x="1821" y="63"/>
                  </a:lnTo>
                  <a:lnTo>
                    <a:pt x="1674" y="251"/>
                  </a:lnTo>
                  <a:lnTo>
                    <a:pt x="1695" y="377"/>
                  </a:lnTo>
                  <a:lnTo>
                    <a:pt x="1758" y="440"/>
                  </a:lnTo>
                  <a:lnTo>
                    <a:pt x="1863" y="356"/>
                  </a:lnTo>
                  <a:lnTo>
                    <a:pt x="1967" y="377"/>
                  </a:lnTo>
                  <a:lnTo>
                    <a:pt x="2072" y="461"/>
                  </a:lnTo>
                  <a:lnTo>
                    <a:pt x="2030" y="544"/>
                  </a:lnTo>
                  <a:lnTo>
                    <a:pt x="1925" y="565"/>
                  </a:lnTo>
                  <a:lnTo>
                    <a:pt x="1821" y="523"/>
                  </a:lnTo>
                  <a:lnTo>
                    <a:pt x="1779" y="482"/>
                  </a:lnTo>
                  <a:lnTo>
                    <a:pt x="1758" y="523"/>
                  </a:lnTo>
                  <a:lnTo>
                    <a:pt x="1758" y="565"/>
                  </a:lnTo>
                  <a:lnTo>
                    <a:pt x="1611" y="649"/>
                  </a:lnTo>
                  <a:lnTo>
                    <a:pt x="1360" y="670"/>
                  </a:lnTo>
                  <a:lnTo>
                    <a:pt x="1088" y="774"/>
                  </a:lnTo>
                  <a:lnTo>
                    <a:pt x="1026" y="879"/>
                  </a:lnTo>
                  <a:lnTo>
                    <a:pt x="1026" y="984"/>
                  </a:lnTo>
                  <a:lnTo>
                    <a:pt x="1088" y="1088"/>
                  </a:lnTo>
                  <a:lnTo>
                    <a:pt x="1088" y="1318"/>
                  </a:lnTo>
                  <a:lnTo>
                    <a:pt x="1130" y="1486"/>
                  </a:lnTo>
                  <a:lnTo>
                    <a:pt x="1151" y="1611"/>
                  </a:lnTo>
                  <a:lnTo>
                    <a:pt x="1067" y="1800"/>
                  </a:lnTo>
                  <a:lnTo>
                    <a:pt x="879" y="1925"/>
                  </a:lnTo>
                  <a:lnTo>
                    <a:pt x="775" y="1904"/>
                  </a:lnTo>
                  <a:lnTo>
                    <a:pt x="775" y="1737"/>
                  </a:lnTo>
                  <a:lnTo>
                    <a:pt x="649" y="1611"/>
                  </a:lnTo>
                  <a:lnTo>
                    <a:pt x="628" y="1486"/>
                  </a:lnTo>
                  <a:lnTo>
                    <a:pt x="733" y="1402"/>
                  </a:lnTo>
                  <a:lnTo>
                    <a:pt x="754" y="1318"/>
                  </a:lnTo>
                  <a:lnTo>
                    <a:pt x="963" y="1109"/>
                  </a:lnTo>
                  <a:lnTo>
                    <a:pt x="963" y="942"/>
                  </a:lnTo>
                  <a:lnTo>
                    <a:pt x="879" y="795"/>
                  </a:lnTo>
                  <a:lnTo>
                    <a:pt x="921" y="754"/>
                  </a:lnTo>
                  <a:lnTo>
                    <a:pt x="879" y="670"/>
                  </a:lnTo>
                  <a:lnTo>
                    <a:pt x="816" y="628"/>
                  </a:lnTo>
                  <a:lnTo>
                    <a:pt x="754" y="523"/>
                  </a:lnTo>
                  <a:lnTo>
                    <a:pt x="775" y="440"/>
                  </a:lnTo>
                  <a:lnTo>
                    <a:pt x="921" y="377"/>
                  </a:lnTo>
                  <a:lnTo>
                    <a:pt x="1067" y="356"/>
                  </a:lnTo>
                  <a:lnTo>
                    <a:pt x="1172" y="210"/>
                  </a:lnTo>
                  <a:lnTo>
                    <a:pt x="1130" y="210"/>
                  </a:lnTo>
                  <a:lnTo>
                    <a:pt x="1088" y="230"/>
                  </a:lnTo>
                  <a:lnTo>
                    <a:pt x="775" y="356"/>
                  </a:lnTo>
                  <a:lnTo>
                    <a:pt x="628" y="628"/>
                  </a:lnTo>
                  <a:lnTo>
                    <a:pt x="565" y="670"/>
                  </a:lnTo>
                  <a:lnTo>
                    <a:pt x="461" y="691"/>
                  </a:lnTo>
                  <a:lnTo>
                    <a:pt x="356" y="837"/>
                  </a:lnTo>
                  <a:lnTo>
                    <a:pt x="293" y="900"/>
                  </a:lnTo>
                  <a:lnTo>
                    <a:pt x="105" y="1172"/>
                  </a:lnTo>
                  <a:lnTo>
                    <a:pt x="84" y="1298"/>
                  </a:lnTo>
                  <a:lnTo>
                    <a:pt x="105" y="1402"/>
                  </a:lnTo>
                  <a:lnTo>
                    <a:pt x="84" y="1590"/>
                  </a:lnTo>
                  <a:lnTo>
                    <a:pt x="0" y="1779"/>
                  </a:lnTo>
                  <a:lnTo>
                    <a:pt x="0" y="1821"/>
                  </a:lnTo>
                  <a:lnTo>
                    <a:pt x="147" y="1821"/>
                  </a:lnTo>
                  <a:lnTo>
                    <a:pt x="398" y="2239"/>
                  </a:lnTo>
                  <a:lnTo>
                    <a:pt x="503" y="2407"/>
                  </a:lnTo>
                  <a:lnTo>
                    <a:pt x="523" y="2511"/>
                  </a:lnTo>
                  <a:lnTo>
                    <a:pt x="461" y="2637"/>
                  </a:lnTo>
                  <a:lnTo>
                    <a:pt x="461" y="2720"/>
                  </a:lnTo>
                  <a:lnTo>
                    <a:pt x="440" y="2762"/>
                  </a:lnTo>
                  <a:lnTo>
                    <a:pt x="440" y="2867"/>
                  </a:lnTo>
                  <a:lnTo>
                    <a:pt x="565" y="2971"/>
                  </a:lnTo>
                  <a:lnTo>
                    <a:pt x="733" y="3034"/>
                  </a:lnTo>
                  <a:lnTo>
                    <a:pt x="837" y="3055"/>
                  </a:lnTo>
                  <a:lnTo>
                    <a:pt x="963" y="3097"/>
                  </a:lnTo>
                  <a:lnTo>
                    <a:pt x="1047" y="3055"/>
                  </a:lnTo>
                  <a:lnTo>
                    <a:pt x="1193" y="3055"/>
                  </a:lnTo>
                  <a:lnTo>
                    <a:pt x="1339" y="3097"/>
                  </a:lnTo>
                  <a:lnTo>
                    <a:pt x="1381" y="3076"/>
                  </a:lnTo>
                  <a:lnTo>
                    <a:pt x="1549" y="3055"/>
                  </a:lnTo>
                  <a:lnTo>
                    <a:pt x="1716" y="3076"/>
                  </a:lnTo>
                  <a:lnTo>
                    <a:pt x="1821" y="3139"/>
                  </a:lnTo>
                  <a:lnTo>
                    <a:pt x="2281" y="3557"/>
                  </a:lnTo>
                  <a:lnTo>
                    <a:pt x="2427" y="3515"/>
                  </a:lnTo>
                  <a:lnTo>
                    <a:pt x="2448" y="3557"/>
                  </a:lnTo>
                  <a:lnTo>
                    <a:pt x="2511" y="3515"/>
                  </a:lnTo>
                  <a:lnTo>
                    <a:pt x="2637" y="3578"/>
                  </a:lnTo>
                  <a:lnTo>
                    <a:pt x="2699" y="3599"/>
                  </a:lnTo>
                  <a:lnTo>
                    <a:pt x="2825" y="3557"/>
                  </a:lnTo>
                  <a:lnTo>
                    <a:pt x="2930" y="3557"/>
                  </a:lnTo>
                  <a:lnTo>
                    <a:pt x="3076" y="3578"/>
                  </a:lnTo>
                  <a:lnTo>
                    <a:pt x="3118" y="3515"/>
                  </a:lnTo>
                  <a:lnTo>
                    <a:pt x="3223" y="3515"/>
                  </a:lnTo>
                  <a:lnTo>
                    <a:pt x="3285" y="3578"/>
                  </a:lnTo>
                  <a:lnTo>
                    <a:pt x="3348" y="3808"/>
                  </a:lnTo>
                  <a:lnTo>
                    <a:pt x="3285" y="3892"/>
                  </a:lnTo>
                  <a:lnTo>
                    <a:pt x="3285" y="3997"/>
                  </a:lnTo>
                  <a:lnTo>
                    <a:pt x="3264" y="4080"/>
                  </a:lnTo>
                  <a:lnTo>
                    <a:pt x="3118" y="4101"/>
                  </a:lnTo>
                  <a:lnTo>
                    <a:pt x="3055" y="4185"/>
                  </a:lnTo>
                  <a:lnTo>
                    <a:pt x="3076" y="4394"/>
                  </a:lnTo>
                  <a:lnTo>
                    <a:pt x="3118" y="4457"/>
                  </a:lnTo>
                  <a:lnTo>
                    <a:pt x="3055" y="4624"/>
                  </a:lnTo>
                  <a:lnTo>
                    <a:pt x="3055" y="4813"/>
                  </a:lnTo>
                  <a:lnTo>
                    <a:pt x="3139" y="4875"/>
                  </a:lnTo>
                  <a:lnTo>
                    <a:pt x="3139" y="4959"/>
                  </a:lnTo>
                  <a:lnTo>
                    <a:pt x="3244" y="5252"/>
                  </a:lnTo>
                  <a:lnTo>
                    <a:pt x="3055" y="5587"/>
                  </a:lnTo>
                  <a:lnTo>
                    <a:pt x="3076" y="5692"/>
                  </a:lnTo>
                  <a:lnTo>
                    <a:pt x="3139" y="5692"/>
                  </a:lnTo>
                  <a:lnTo>
                    <a:pt x="3223" y="5671"/>
                  </a:lnTo>
                  <a:lnTo>
                    <a:pt x="3223" y="5692"/>
                  </a:lnTo>
                  <a:lnTo>
                    <a:pt x="3244" y="5775"/>
                  </a:lnTo>
                  <a:lnTo>
                    <a:pt x="3327" y="5817"/>
                  </a:lnTo>
                  <a:lnTo>
                    <a:pt x="3369" y="5922"/>
                  </a:lnTo>
                  <a:lnTo>
                    <a:pt x="3348" y="5984"/>
                  </a:lnTo>
                  <a:lnTo>
                    <a:pt x="3390" y="6131"/>
                  </a:lnTo>
                  <a:lnTo>
                    <a:pt x="3536" y="6424"/>
                  </a:lnTo>
                  <a:lnTo>
                    <a:pt x="3536" y="6528"/>
                  </a:lnTo>
                  <a:lnTo>
                    <a:pt x="3746" y="6696"/>
                  </a:lnTo>
                  <a:lnTo>
                    <a:pt x="3976" y="6863"/>
                  </a:lnTo>
                  <a:lnTo>
                    <a:pt x="4101" y="6905"/>
                  </a:lnTo>
                  <a:lnTo>
                    <a:pt x="4332" y="6863"/>
                  </a:lnTo>
                  <a:lnTo>
                    <a:pt x="4478" y="6717"/>
                  </a:lnTo>
                  <a:lnTo>
                    <a:pt x="4687" y="6591"/>
                  </a:lnTo>
                  <a:lnTo>
                    <a:pt x="4750" y="6487"/>
                  </a:lnTo>
                  <a:lnTo>
                    <a:pt x="5064" y="6319"/>
                  </a:lnTo>
                  <a:lnTo>
                    <a:pt x="5127" y="6173"/>
                  </a:lnTo>
                  <a:lnTo>
                    <a:pt x="5168" y="6110"/>
                  </a:lnTo>
                  <a:lnTo>
                    <a:pt x="5210" y="6068"/>
                  </a:lnTo>
                  <a:lnTo>
                    <a:pt x="5482" y="6005"/>
                  </a:lnTo>
                  <a:lnTo>
                    <a:pt x="5629" y="5964"/>
                  </a:lnTo>
                  <a:lnTo>
                    <a:pt x="5587" y="5817"/>
                  </a:lnTo>
                  <a:lnTo>
                    <a:pt x="5440" y="5796"/>
                  </a:lnTo>
                  <a:lnTo>
                    <a:pt x="5252" y="5817"/>
                  </a:lnTo>
                  <a:lnTo>
                    <a:pt x="4959" y="5712"/>
                  </a:lnTo>
                  <a:lnTo>
                    <a:pt x="5022" y="5545"/>
                  </a:lnTo>
                  <a:lnTo>
                    <a:pt x="5001" y="5482"/>
                  </a:lnTo>
                  <a:lnTo>
                    <a:pt x="4938" y="5440"/>
                  </a:lnTo>
                  <a:lnTo>
                    <a:pt x="5127" y="5168"/>
                  </a:lnTo>
                  <a:lnTo>
                    <a:pt x="5064" y="5064"/>
                  </a:lnTo>
                  <a:lnTo>
                    <a:pt x="4938" y="4938"/>
                  </a:lnTo>
                  <a:lnTo>
                    <a:pt x="4834" y="4917"/>
                  </a:lnTo>
                  <a:lnTo>
                    <a:pt x="4750" y="4750"/>
                  </a:lnTo>
                  <a:lnTo>
                    <a:pt x="4917" y="4813"/>
                  </a:lnTo>
                  <a:lnTo>
                    <a:pt x="5106" y="4834"/>
                  </a:lnTo>
                  <a:lnTo>
                    <a:pt x="5273" y="4938"/>
                  </a:lnTo>
                  <a:lnTo>
                    <a:pt x="5461" y="4938"/>
                  </a:lnTo>
                  <a:lnTo>
                    <a:pt x="5733" y="4875"/>
                  </a:lnTo>
                  <a:lnTo>
                    <a:pt x="5796" y="4938"/>
                  </a:lnTo>
                  <a:lnTo>
                    <a:pt x="5985" y="4875"/>
                  </a:lnTo>
                  <a:lnTo>
                    <a:pt x="6173" y="4708"/>
                  </a:lnTo>
                  <a:lnTo>
                    <a:pt x="6319" y="4708"/>
                  </a:lnTo>
                  <a:lnTo>
                    <a:pt x="6424" y="4729"/>
                  </a:lnTo>
                  <a:lnTo>
                    <a:pt x="6675" y="4624"/>
                  </a:lnTo>
                  <a:lnTo>
                    <a:pt x="6884" y="4624"/>
                  </a:lnTo>
                  <a:lnTo>
                    <a:pt x="7156" y="4394"/>
                  </a:lnTo>
                  <a:lnTo>
                    <a:pt x="7219" y="4248"/>
                  </a:lnTo>
                  <a:lnTo>
                    <a:pt x="7219" y="4143"/>
                  </a:lnTo>
                  <a:lnTo>
                    <a:pt x="7219" y="4122"/>
                  </a:lnTo>
                  <a:lnTo>
                    <a:pt x="6989" y="3934"/>
                  </a:lnTo>
                  <a:lnTo>
                    <a:pt x="6842" y="3725"/>
                  </a:lnTo>
                  <a:lnTo>
                    <a:pt x="6801" y="3599"/>
                  </a:lnTo>
                  <a:lnTo>
                    <a:pt x="6905" y="3495"/>
                  </a:lnTo>
                  <a:lnTo>
                    <a:pt x="6926" y="3306"/>
                  </a:lnTo>
                  <a:lnTo>
                    <a:pt x="7010" y="3243"/>
                  </a:lnTo>
                  <a:lnTo>
                    <a:pt x="7093" y="3264"/>
                  </a:lnTo>
                  <a:lnTo>
                    <a:pt x="7198" y="3243"/>
                  </a:lnTo>
                  <a:lnTo>
                    <a:pt x="7261" y="3264"/>
                  </a:lnTo>
                  <a:lnTo>
                    <a:pt x="7449" y="3181"/>
                  </a:lnTo>
                  <a:lnTo>
                    <a:pt x="7449" y="3055"/>
                  </a:lnTo>
                  <a:lnTo>
                    <a:pt x="7365" y="2971"/>
                  </a:lnTo>
                  <a:lnTo>
                    <a:pt x="7219" y="2951"/>
                  </a:lnTo>
                  <a:lnTo>
                    <a:pt x="7156" y="2846"/>
                  </a:lnTo>
                  <a:lnTo>
                    <a:pt x="7135" y="2762"/>
                  </a:lnTo>
                  <a:lnTo>
                    <a:pt x="7303" y="2553"/>
                  </a:lnTo>
                  <a:lnTo>
                    <a:pt x="7365" y="2574"/>
                  </a:lnTo>
                  <a:lnTo>
                    <a:pt x="7512" y="2469"/>
                  </a:lnTo>
                  <a:lnTo>
                    <a:pt x="7658" y="2302"/>
                  </a:lnTo>
                  <a:lnTo>
                    <a:pt x="7679" y="2218"/>
                  </a:lnTo>
                  <a:lnTo>
                    <a:pt x="7658" y="2218"/>
                  </a:lnTo>
                  <a:lnTo>
                    <a:pt x="7428" y="2114"/>
                  </a:lnTo>
                  <a:lnTo>
                    <a:pt x="7345" y="2114"/>
                  </a:lnTo>
                  <a:lnTo>
                    <a:pt x="7261" y="2135"/>
                  </a:lnTo>
                  <a:lnTo>
                    <a:pt x="7156" y="2114"/>
                  </a:lnTo>
                  <a:lnTo>
                    <a:pt x="7093" y="2114"/>
                  </a:lnTo>
                  <a:lnTo>
                    <a:pt x="7010" y="2155"/>
                  </a:lnTo>
                  <a:lnTo>
                    <a:pt x="6821" y="2197"/>
                  </a:lnTo>
                  <a:lnTo>
                    <a:pt x="6675" y="2155"/>
                  </a:lnTo>
                  <a:lnTo>
                    <a:pt x="6612" y="2155"/>
                  </a:lnTo>
                  <a:lnTo>
                    <a:pt x="6717" y="2135"/>
                  </a:lnTo>
                  <a:lnTo>
                    <a:pt x="6801" y="2135"/>
                  </a:lnTo>
                  <a:lnTo>
                    <a:pt x="6884" y="2093"/>
                  </a:lnTo>
                  <a:lnTo>
                    <a:pt x="6926" y="2009"/>
                  </a:lnTo>
                  <a:lnTo>
                    <a:pt x="7052" y="1904"/>
                  </a:lnTo>
                  <a:lnTo>
                    <a:pt x="7093" y="1842"/>
                  </a:lnTo>
                  <a:lnTo>
                    <a:pt x="7010" y="1800"/>
                  </a:lnTo>
                  <a:lnTo>
                    <a:pt x="7010" y="1779"/>
                  </a:lnTo>
                  <a:lnTo>
                    <a:pt x="6989" y="1674"/>
                  </a:lnTo>
                  <a:lnTo>
                    <a:pt x="6821" y="1590"/>
                  </a:lnTo>
                  <a:lnTo>
                    <a:pt x="6612" y="1528"/>
                  </a:lnTo>
                  <a:lnTo>
                    <a:pt x="6570" y="1486"/>
                  </a:lnTo>
                  <a:lnTo>
                    <a:pt x="6487" y="1423"/>
                  </a:lnTo>
                  <a:lnTo>
                    <a:pt x="6382" y="1423"/>
                  </a:lnTo>
                  <a:lnTo>
                    <a:pt x="6361" y="1381"/>
                  </a:lnTo>
                  <a:lnTo>
                    <a:pt x="6215" y="1318"/>
                  </a:lnTo>
                  <a:lnTo>
                    <a:pt x="6173" y="1318"/>
                  </a:lnTo>
                  <a:lnTo>
                    <a:pt x="6173" y="1423"/>
                  </a:lnTo>
                  <a:lnTo>
                    <a:pt x="6089" y="1318"/>
                  </a:lnTo>
                  <a:lnTo>
                    <a:pt x="6047" y="1214"/>
                  </a:lnTo>
                  <a:lnTo>
                    <a:pt x="5943" y="1172"/>
                  </a:lnTo>
                  <a:lnTo>
                    <a:pt x="5901" y="1088"/>
                  </a:lnTo>
                  <a:lnTo>
                    <a:pt x="5964" y="1046"/>
                  </a:lnTo>
                  <a:lnTo>
                    <a:pt x="6215" y="1067"/>
                  </a:lnTo>
                  <a:lnTo>
                    <a:pt x="6319" y="984"/>
                  </a:lnTo>
                  <a:lnTo>
                    <a:pt x="6487" y="984"/>
                  </a:lnTo>
                  <a:lnTo>
                    <a:pt x="6487" y="879"/>
                  </a:lnTo>
                  <a:lnTo>
                    <a:pt x="6361" y="900"/>
                  </a:lnTo>
                  <a:lnTo>
                    <a:pt x="6089" y="858"/>
                  </a:lnTo>
                  <a:lnTo>
                    <a:pt x="5901" y="879"/>
                  </a:lnTo>
                  <a:lnTo>
                    <a:pt x="5775" y="879"/>
                  </a:lnTo>
                  <a:lnTo>
                    <a:pt x="5524" y="963"/>
                  </a:lnTo>
                  <a:lnTo>
                    <a:pt x="5440" y="942"/>
                  </a:lnTo>
                  <a:lnTo>
                    <a:pt x="5336" y="942"/>
                  </a:lnTo>
                  <a:lnTo>
                    <a:pt x="5127" y="1088"/>
                  </a:lnTo>
                  <a:lnTo>
                    <a:pt x="5022" y="1109"/>
                  </a:lnTo>
                  <a:lnTo>
                    <a:pt x="4896" y="1172"/>
                  </a:lnTo>
                  <a:lnTo>
                    <a:pt x="4834" y="1256"/>
                  </a:lnTo>
                  <a:lnTo>
                    <a:pt x="4645" y="1277"/>
                  </a:lnTo>
                  <a:lnTo>
                    <a:pt x="4604" y="1298"/>
                  </a:lnTo>
                  <a:lnTo>
                    <a:pt x="4520" y="1277"/>
                  </a:lnTo>
                  <a:lnTo>
                    <a:pt x="4269" y="1088"/>
                  </a:lnTo>
                  <a:lnTo>
                    <a:pt x="4206" y="984"/>
                  </a:lnTo>
                  <a:lnTo>
                    <a:pt x="3871" y="984"/>
                  </a:lnTo>
                  <a:lnTo>
                    <a:pt x="3327" y="1088"/>
                  </a:lnTo>
                  <a:lnTo>
                    <a:pt x="3055" y="1088"/>
                  </a:lnTo>
                  <a:lnTo>
                    <a:pt x="2951" y="1046"/>
                  </a:lnTo>
                  <a:lnTo>
                    <a:pt x="2909" y="963"/>
                  </a:lnTo>
                  <a:lnTo>
                    <a:pt x="2909" y="858"/>
                  </a:lnTo>
                  <a:lnTo>
                    <a:pt x="2972" y="858"/>
                  </a:lnTo>
                  <a:lnTo>
                    <a:pt x="2951" y="733"/>
                  </a:lnTo>
                  <a:lnTo>
                    <a:pt x="2846" y="565"/>
                  </a:lnTo>
                  <a:lnTo>
                    <a:pt x="2741" y="544"/>
                  </a:lnTo>
                  <a:lnTo>
                    <a:pt x="2448" y="565"/>
                  </a:lnTo>
                  <a:lnTo>
                    <a:pt x="2323" y="482"/>
                  </a:lnTo>
                  <a:lnTo>
                    <a:pt x="2239" y="482"/>
                  </a:lnTo>
                  <a:lnTo>
                    <a:pt x="2176" y="523"/>
                  </a:lnTo>
                  <a:lnTo>
                    <a:pt x="2072" y="356"/>
                  </a:lnTo>
                  <a:lnTo>
                    <a:pt x="2072" y="210"/>
                  </a:lnTo>
                  <a:lnTo>
                    <a:pt x="2030" y="21"/>
                  </a:lnTo>
                  <a:lnTo>
                    <a:pt x="198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 name="Google Shape;936;p27"/>
            <p:cNvSpPr/>
            <p:nvPr/>
          </p:nvSpPr>
          <p:spPr>
            <a:xfrm>
              <a:off x="-3563088" y="3907970"/>
              <a:ext cx="147280" cy="200360"/>
            </a:xfrm>
            <a:custGeom>
              <a:avLst/>
              <a:gdLst/>
              <a:ahLst/>
              <a:cxnLst/>
              <a:rect l="l" t="t" r="r" b="b"/>
              <a:pathLst>
                <a:path w="6948" h="9898" extrusionOk="0">
                  <a:moveTo>
                    <a:pt x="4353" y="1"/>
                  </a:moveTo>
                  <a:lnTo>
                    <a:pt x="4332" y="64"/>
                  </a:lnTo>
                  <a:lnTo>
                    <a:pt x="4290" y="105"/>
                  </a:lnTo>
                  <a:lnTo>
                    <a:pt x="4227" y="147"/>
                  </a:lnTo>
                  <a:lnTo>
                    <a:pt x="4165" y="168"/>
                  </a:lnTo>
                  <a:lnTo>
                    <a:pt x="4060" y="168"/>
                  </a:lnTo>
                  <a:lnTo>
                    <a:pt x="3976" y="189"/>
                  </a:lnTo>
                  <a:lnTo>
                    <a:pt x="3955" y="252"/>
                  </a:lnTo>
                  <a:lnTo>
                    <a:pt x="3976" y="294"/>
                  </a:lnTo>
                  <a:lnTo>
                    <a:pt x="3955" y="357"/>
                  </a:lnTo>
                  <a:lnTo>
                    <a:pt x="3809" y="419"/>
                  </a:lnTo>
                  <a:lnTo>
                    <a:pt x="3621" y="566"/>
                  </a:lnTo>
                  <a:lnTo>
                    <a:pt x="3495" y="670"/>
                  </a:lnTo>
                  <a:lnTo>
                    <a:pt x="3328" y="691"/>
                  </a:lnTo>
                  <a:lnTo>
                    <a:pt x="2972" y="691"/>
                  </a:lnTo>
                  <a:lnTo>
                    <a:pt x="2867" y="733"/>
                  </a:lnTo>
                  <a:lnTo>
                    <a:pt x="2867" y="817"/>
                  </a:lnTo>
                  <a:lnTo>
                    <a:pt x="2888" y="901"/>
                  </a:lnTo>
                  <a:lnTo>
                    <a:pt x="2888" y="1005"/>
                  </a:lnTo>
                  <a:lnTo>
                    <a:pt x="2805" y="1089"/>
                  </a:lnTo>
                  <a:lnTo>
                    <a:pt x="2721" y="1047"/>
                  </a:lnTo>
                  <a:lnTo>
                    <a:pt x="2763" y="942"/>
                  </a:lnTo>
                  <a:lnTo>
                    <a:pt x="2763" y="921"/>
                  </a:lnTo>
                  <a:lnTo>
                    <a:pt x="2825" y="901"/>
                  </a:lnTo>
                  <a:lnTo>
                    <a:pt x="2700" y="880"/>
                  </a:lnTo>
                  <a:lnTo>
                    <a:pt x="2574" y="817"/>
                  </a:lnTo>
                  <a:lnTo>
                    <a:pt x="2491" y="817"/>
                  </a:lnTo>
                  <a:lnTo>
                    <a:pt x="2302" y="942"/>
                  </a:lnTo>
                  <a:lnTo>
                    <a:pt x="2261" y="1026"/>
                  </a:lnTo>
                  <a:lnTo>
                    <a:pt x="2135" y="1152"/>
                  </a:lnTo>
                  <a:lnTo>
                    <a:pt x="1968" y="1465"/>
                  </a:lnTo>
                  <a:lnTo>
                    <a:pt x="1947" y="1549"/>
                  </a:lnTo>
                  <a:lnTo>
                    <a:pt x="1947" y="1549"/>
                  </a:lnTo>
                  <a:lnTo>
                    <a:pt x="1989" y="1528"/>
                  </a:lnTo>
                  <a:lnTo>
                    <a:pt x="2051" y="1570"/>
                  </a:lnTo>
                  <a:lnTo>
                    <a:pt x="2051" y="1654"/>
                  </a:lnTo>
                  <a:lnTo>
                    <a:pt x="2030" y="1758"/>
                  </a:lnTo>
                  <a:lnTo>
                    <a:pt x="1947" y="1821"/>
                  </a:lnTo>
                  <a:lnTo>
                    <a:pt x="1842" y="1821"/>
                  </a:lnTo>
                  <a:lnTo>
                    <a:pt x="1737" y="1863"/>
                  </a:lnTo>
                  <a:lnTo>
                    <a:pt x="1612" y="1989"/>
                  </a:lnTo>
                  <a:lnTo>
                    <a:pt x="1528" y="2051"/>
                  </a:lnTo>
                  <a:lnTo>
                    <a:pt x="1424" y="2198"/>
                  </a:lnTo>
                  <a:lnTo>
                    <a:pt x="1340" y="2198"/>
                  </a:lnTo>
                  <a:lnTo>
                    <a:pt x="1256" y="2240"/>
                  </a:lnTo>
                  <a:lnTo>
                    <a:pt x="1298" y="2344"/>
                  </a:lnTo>
                  <a:lnTo>
                    <a:pt x="1403" y="2449"/>
                  </a:lnTo>
                  <a:lnTo>
                    <a:pt x="1403" y="2574"/>
                  </a:lnTo>
                  <a:lnTo>
                    <a:pt x="1340" y="2700"/>
                  </a:lnTo>
                  <a:lnTo>
                    <a:pt x="1256" y="2700"/>
                  </a:lnTo>
                  <a:lnTo>
                    <a:pt x="1152" y="2616"/>
                  </a:lnTo>
                  <a:lnTo>
                    <a:pt x="1193" y="2574"/>
                  </a:lnTo>
                  <a:lnTo>
                    <a:pt x="1214" y="2512"/>
                  </a:lnTo>
                  <a:lnTo>
                    <a:pt x="1131" y="2470"/>
                  </a:lnTo>
                  <a:lnTo>
                    <a:pt x="1089" y="2365"/>
                  </a:lnTo>
                  <a:lnTo>
                    <a:pt x="984" y="2261"/>
                  </a:lnTo>
                  <a:lnTo>
                    <a:pt x="942" y="2365"/>
                  </a:lnTo>
                  <a:lnTo>
                    <a:pt x="942" y="2407"/>
                  </a:lnTo>
                  <a:lnTo>
                    <a:pt x="1005" y="2574"/>
                  </a:lnTo>
                  <a:lnTo>
                    <a:pt x="921" y="2721"/>
                  </a:lnTo>
                  <a:lnTo>
                    <a:pt x="901" y="2867"/>
                  </a:lnTo>
                  <a:lnTo>
                    <a:pt x="817" y="2909"/>
                  </a:lnTo>
                  <a:lnTo>
                    <a:pt x="775" y="2909"/>
                  </a:lnTo>
                  <a:lnTo>
                    <a:pt x="691" y="3098"/>
                  </a:lnTo>
                  <a:lnTo>
                    <a:pt x="712" y="3118"/>
                  </a:lnTo>
                  <a:lnTo>
                    <a:pt x="733" y="3244"/>
                  </a:lnTo>
                  <a:lnTo>
                    <a:pt x="733" y="3390"/>
                  </a:lnTo>
                  <a:lnTo>
                    <a:pt x="880" y="3516"/>
                  </a:lnTo>
                  <a:lnTo>
                    <a:pt x="901" y="3516"/>
                  </a:lnTo>
                  <a:lnTo>
                    <a:pt x="942" y="3495"/>
                  </a:lnTo>
                  <a:lnTo>
                    <a:pt x="1005" y="3537"/>
                  </a:lnTo>
                  <a:lnTo>
                    <a:pt x="1005" y="3662"/>
                  </a:lnTo>
                  <a:lnTo>
                    <a:pt x="921" y="3746"/>
                  </a:lnTo>
                  <a:lnTo>
                    <a:pt x="921" y="3809"/>
                  </a:lnTo>
                  <a:lnTo>
                    <a:pt x="1005" y="3872"/>
                  </a:lnTo>
                  <a:lnTo>
                    <a:pt x="1005" y="4039"/>
                  </a:lnTo>
                  <a:lnTo>
                    <a:pt x="921" y="4081"/>
                  </a:lnTo>
                  <a:lnTo>
                    <a:pt x="880" y="4165"/>
                  </a:lnTo>
                  <a:lnTo>
                    <a:pt x="921" y="4186"/>
                  </a:lnTo>
                  <a:lnTo>
                    <a:pt x="984" y="4290"/>
                  </a:lnTo>
                  <a:lnTo>
                    <a:pt x="942" y="4478"/>
                  </a:lnTo>
                  <a:lnTo>
                    <a:pt x="984" y="4771"/>
                  </a:lnTo>
                  <a:lnTo>
                    <a:pt x="901" y="4855"/>
                  </a:lnTo>
                  <a:lnTo>
                    <a:pt x="880" y="4918"/>
                  </a:lnTo>
                  <a:lnTo>
                    <a:pt x="942" y="5022"/>
                  </a:lnTo>
                  <a:lnTo>
                    <a:pt x="1047" y="4981"/>
                  </a:lnTo>
                  <a:lnTo>
                    <a:pt x="1047" y="4981"/>
                  </a:lnTo>
                  <a:lnTo>
                    <a:pt x="1026" y="5064"/>
                  </a:lnTo>
                  <a:lnTo>
                    <a:pt x="1089" y="5127"/>
                  </a:lnTo>
                  <a:lnTo>
                    <a:pt x="1152" y="5127"/>
                  </a:lnTo>
                  <a:lnTo>
                    <a:pt x="1152" y="5190"/>
                  </a:lnTo>
                  <a:lnTo>
                    <a:pt x="1110" y="5274"/>
                  </a:lnTo>
                  <a:lnTo>
                    <a:pt x="1047" y="5378"/>
                  </a:lnTo>
                  <a:lnTo>
                    <a:pt x="817" y="5608"/>
                  </a:lnTo>
                  <a:lnTo>
                    <a:pt x="775" y="5713"/>
                  </a:lnTo>
                  <a:lnTo>
                    <a:pt x="608" y="5859"/>
                  </a:lnTo>
                  <a:lnTo>
                    <a:pt x="398" y="5922"/>
                  </a:lnTo>
                  <a:lnTo>
                    <a:pt x="210" y="6048"/>
                  </a:lnTo>
                  <a:lnTo>
                    <a:pt x="64" y="6278"/>
                  </a:lnTo>
                  <a:lnTo>
                    <a:pt x="43" y="6466"/>
                  </a:lnTo>
                  <a:lnTo>
                    <a:pt x="1" y="6571"/>
                  </a:lnTo>
                  <a:lnTo>
                    <a:pt x="189" y="6655"/>
                  </a:lnTo>
                  <a:lnTo>
                    <a:pt x="377" y="6780"/>
                  </a:lnTo>
                  <a:lnTo>
                    <a:pt x="629" y="6947"/>
                  </a:lnTo>
                  <a:lnTo>
                    <a:pt x="733" y="6947"/>
                  </a:lnTo>
                  <a:lnTo>
                    <a:pt x="880" y="7094"/>
                  </a:lnTo>
                  <a:lnTo>
                    <a:pt x="838" y="7178"/>
                  </a:lnTo>
                  <a:lnTo>
                    <a:pt x="880" y="7261"/>
                  </a:lnTo>
                  <a:lnTo>
                    <a:pt x="1047" y="7282"/>
                  </a:lnTo>
                  <a:lnTo>
                    <a:pt x="1256" y="7366"/>
                  </a:lnTo>
                  <a:lnTo>
                    <a:pt x="1319" y="7408"/>
                  </a:lnTo>
                  <a:lnTo>
                    <a:pt x="1507" y="7471"/>
                  </a:lnTo>
                  <a:lnTo>
                    <a:pt x="1570" y="7387"/>
                  </a:lnTo>
                  <a:lnTo>
                    <a:pt x="1570" y="7282"/>
                  </a:lnTo>
                  <a:lnTo>
                    <a:pt x="1654" y="7199"/>
                  </a:lnTo>
                  <a:lnTo>
                    <a:pt x="1717" y="7199"/>
                  </a:lnTo>
                  <a:lnTo>
                    <a:pt x="1863" y="7282"/>
                  </a:lnTo>
                  <a:lnTo>
                    <a:pt x="1968" y="7303"/>
                  </a:lnTo>
                  <a:lnTo>
                    <a:pt x="1989" y="7387"/>
                  </a:lnTo>
                  <a:lnTo>
                    <a:pt x="2072" y="7429"/>
                  </a:lnTo>
                  <a:lnTo>
                    <a:pt x="2135" y="7429"/>
                  </a:lnTo>
                  <a:lnTo>
                    <a:pt x="2177" y="7512"/>
                  </a:lnTo>
                  <a:lnTo>
                    <a:pt x="2386" y="7575"/>
                  </a:lnTo>
                  <a:lnTo>
                    <a:pt x="2512" y="7596"/>
                  </a:lnTo>
                  <a:lnTo>
                    <a:pt x="2553" y="7638"/>
                  </a:lnTo>
                  <a:lnTo>
                    <a:pt x="2700" y="7805"/>
                  </a:lnTo>
                  <a:lnTo>
                    <a:pt x="2700" y="7910"/>
                  </a:lnTo>
                  <a:lnTo>
                    <a:pt x="2805" y="8098"/>
                  </a:lnTo>
                  <a:lnTo>
                    <a:pt x="2888" y="8098"/>
                  </a:lnTo>
                  <a:lnTo>
                    <a:pt x="3139" y="8203"/>
                  </a:lnTo>
                  <a:lnTo>
                    <a:pt x="3244" y="8349"/>
                  </a:lnTo>
                  <a:lnTo>
                    <a:pt x="3244" y="8517"/>
                  </a:lnTo>
                  <a:lnTo>
                    <a:pt x="3307" y="8517"/>
                  </a:lnTo>
                  <a:lnTo>
                    <a:pt x="3411" y="8559"/>
                  </a:lnTo>
                  <a:lnTo>
                    <a:pt x="3432" y="8684"/>
                  </a:lnTo>
                  <a:lnTo>
                    <a:pt x="3411" y="8768"/>
                  </a:lnTo>
                  <a:lnTo>
                    <a:pt x="3432" y="8852"/>
                  </a:lnTo>
                  <a:lnTo>
                    <a:pt x="3537" y="8872"/>
                  </a:lnTo>
                  <a:lnTo>
                    <a:pt x="3662" y="8852"/>
                  </a:lnTo>
                  <a:lnTo>
                    <a:pt x="3767" y="8872"/>
                  </a:lnTo>
                  <a:lnTo>
                    <a:pt x="3914" y="8872"/>
                  </a:lnTo>
                  <a:lnTo>
                    <a:pt x="3955" y="8831"/>
                  </a:lnTo>
                  <a:lnTo>
                    <a:pt x="4144" y="8747"/>
                  </a:lnTo>
                  <a:lnTo>
                    <a:pt x="4290" y="8768"/>
                  </a:lnTo>
                  <a:lnTo>
                    <a:pt x="4458" y="8852"/>
                  </a:lnTo>
                  <a:lnTo>
                    <a:pt x="4646" y="8747"/>
                  </a:lnTo>
                  <a:lnTo>
                    <a:pt x="4750" y="8747"/>
                  </a:lnTo>
                  <a:lnTo>
                    <a:pt x="4792" y="8831"/>
                  </a:lnTo>
                  <a:lnTo>
                    <a:pt x="4876" y="8831"/>
                  </a:lnTo>
                  <a:lnTo>
                    <a:pt x="4981" y="8872"/>
                  </a:lnTo>
                  <a:lnTo>
                    <a:pt x="5064" y="8956"/>
                  </a:lnTo>
                  <a:lnTo>
                    <a:pt x="5169" y="8935"/>
                  </a:lnTo>
                  <a:lnTo>
                    <a:pt x="5169" y="8998"/>
                  </a:lnTo>
                  <a:lnTo>
                    <a:pt x="4792" y="9626"/>
                  </a:lnTo>
                  <a:lnTo>
                    <a:pt x="4813" y="9709"/>
                  </a:lnTo>
                  <a:lnTo>
                    <a:pt x="4960" y="9688"/>
                  </a:lnTo>
                  <a:lnTo>
                    <a:pt x="5085" y="9688"/>
                  </a:lnTo>
                  <a:lnTo>
                    <a:pt x="5190" y="9772"/>
                  </a:lnTo>
                  <a:lnTo>
                    <a:pt x="5211" y="9898"/>
                  </a:lnTo>
                  <a:lnTo>
                    <a:pt x="5294" y="9584"/>
                  </a:lnTo>
                  <a:lnTo>
                    <a:pt x="5629" y="8370"/>
                  </a:lnTo>
                  <a:lnTo>
                    <a:pt x="5629" y="8308"/>
                  </a:lnTo>
                  <a:lnTo>
                    <a:pt x="5629" y="8098"/>
                  </a:lnTo>
                  <a:lnTo>
                    <a:pt x="5504" y="7847"/>
                  </a:lnTo>
                  <a:lnTo>
                    <a:pt x="5294" y="7680"/>
                  </a:lnTo>
                  <a:lnTo>
                    <a:pt x="5190" y="7533"/>
                  </a:lnTo>
                  <a:lnTo>
                    <a:pt x="5169" y="7219"/>
                  </a:lnTo>
                  <a:lnTo>
                    <a:pt x="5546" y="7094"/>
                  </a:lnTo>
                  <a:lnTo>
                    <a:pt x="5692" y="7199"/>
                  </a:lnTo>
                  <a:lnTo>
                    <a:pt x="5713" y="7094"/>
                  </a:lnTo>
                  <a:lnTo>
                    <a:pt x="5650" y="7010"/>
                  </a:lnTo>
                  <a:lnTo>
                    <a:pt x="5713" y="6968"/>
                  </a:lnTo>
                  <a:lnTo>
                    <a:pt x="5629" y="6801"/>
                  </a:lnTo>
                  <a:lnTo>
                    <a:pt x="5420" y="6738"/>
                  </a:lnTo>
                  <a:lnTo>
                    <a:pt x="5336" y="6592"/>
                  </a:lnTo>
                  <a:lnTo>
                    <a:pt x="5399" y="6424"/>
                  </a:lnTo>
                  <a:lnTo>
                    <a:pt x="6048" y="6424"/>
                  </a:lnTo>
                  <a:lnTo>
                    <a:pt x="6131" y="6341"/>
                  </a:lnTo>
                  <a:lnTo>
                    <a:pt x="6236" y="6341"/>
                  </a:lnTo>
                  <a:lnTo>
                    <a:pt x="6278" y="6383"/>
                  </a:lnTo>
                  <a:lnTo>
                    <a:pt x="6362" y="6383"/>
                  </a:lnTo>
                  <a:lnTo>
                    <a:pt x="6466" y="6257"/>
                  </a:lnTo>
                  <a:lnTo>
                    <a:pt x="6634" y="6215"/>
                  </a:lnTo>
                  <a:lnTo>
                    <a:pt x="6675" y="6320"/>
                  </a:lnTo>
                  <a:lnTo>
                    <a:pt x="6759" y="6424"/>
                  </a:lnTo>
                  <a:lnTo>
                    <a:pt x="6780" y="6550"/>
                  </a:lnTo>
                  <a:lnTo>
                    <a:pt x="6780" y="6696"/>
                  </a:lnTo>
                  <a:lnTo>
                    <a:pt x="6947" y="6675"/>
                  </a:lnTo>
                  <a:lnTo>
                    <a:pt x="6947" y="6571"/>
                  </a:lnTo>
                  <a:lnTo>
                    <a:pt x="6801" y="6278"/>
                  </a:lnTo>
                  <a:lnTo>
                    <a:pt x="6759" y="6131"/>
                  </a:lnTo>
                  <a:lnTo>
                    <a:pt x="6780" y="6069"/>
                  </a:lnTo>
                  <a:lnTo>
                    <a:pt x="6738" y="5964"/>
                  </a:lnTo>
                  <a:lnTo>
                    <a:pt x="6655" y="5922"/>
                  </a:lnTo>
                  <a:lnTo>
                    <a:pt x="6634" y="5839"/>
                  </a:lnTo>
                  <a:lnTo>
                    <a:pt x="6634" y="5818"/>
                  </a:lnTo>
                  <a:lnTo>
                    <a:pt x="6550" y="5839"/>
                  </a:lnTo>
                  <a:lnTo>
                    <a:pt x="6487" y="5839"/>
                  </a:lnTo>
                  <a:lnTo>
                    <a:pt x="6466" y="5734"/>
                  </a:lnTo>
                  <a:lnTo>
                    <a:pt x="6655" y="5399"/>
                  </a:lnTo>
                  <a:lnTo>
                    <a:pt x="6550" y="5106"/>
                  </a:lnTo>
                  <a:lnTo>
                    <a:pt x="6550" y="5022"/>
                  </a:lnTo>
                  <a:lnTo>
                    <a:pt x="6466" y="4960"/>
                  </a:lnTo>
                  <a:lnTo>
                    <a:pt x="6466" y="4771"/>
                  </a:lnTo>
                  <a:lnTo>
                    <a:pt x="6529" y="4604"/>
                  </a:lnTo>
                  <a:lnTo>
                    <a:pt x="6487" y="4541"/>
                  </a:lnTo>
                  <a:lnTo>
                    <a:pt x="6466" y="4332"/>
                  </a:lnTo>
                  <a:lnTo>
                    <a:pt x="6529" y="4248"/>
                  </a:lnTo>
                  <a:lnTo>
                    <a:pt x="6675" y="4227"/>
                  </a:lnTo>
                  <a:lnTo>
                    <a:pt x="6696" y="4144"/>
                  </a:lnTo>
                  <a:lnTo>
                    <a:pt x="6696" y="4039"/>
                  </a:lnTo>
                  <a:lnTo>
                    <a:pt x="6759" y="3955"/>
                  </a:lnTo>
                  <a:lnTo>
                    <a:pt x="6696" y="3725"/>
                  </a:lnTo>
                  <a:lnTo>
                    <a:pt x="6634" y="3662"/>
                  </a:lnTo>
                  <a:lnTo>
                    <a:pt x="6529" y="3662"/>
                  </a:lnTo>
                  <a:lnTo>
                    <a:pt x="6487" y="3725"/>
                  </a:lnTo>
                  <a:lnTo>
                    <a:pt x="6341" y="3704"/>
                  </a:lnTo>
                  <a:lnTo>
                    <a:pt x="6236" y="3704"/>
                  </a:lnTo>
                  <a:lnTo>
                    <a:pt x="6110" y="3746"/>
                  </a:lnTo>
                  <a:lnTo>
                    <a:pt x="6048" y="3725"/>
                  </a:lnTo>
                  <a:lnTo>
                    <a:pt x="5922" y="3662"/>
                  </a:lnTo>
                  <a:lnTo>
                    <a:pt x="5859" y="3704"/>
                  </a:lnTo>
                  <a:lnTo>
                    <a:pt x="5838" y="3662"/>
                  </a:lnTo>
                  <a:lnTo>
                    <a:pt x="5692" y="3704"/>
                  </a:lnTo>
                  <a:lnTo>
                    <a:pt x="5232" y="3286"/>
                  </a:lnTo>
                  <a:lnTo>
                    <a:pt x="5127" y="3223"/>
                  </a:lnTo>
                  <a:lnTo>
                    <a:pt x="4960" y="3202"/>
                  </a:lnTo>
                  <a:lnTo>
                    <a:pt x="4792" y="3223"/>
                  </a:lnTo>
                  <a:lnTo>
                    <a:pt x="4750" y="3244"/>
                  </a:lnTo>
                  <a:lnTo>
                    <a:pt x="4604" y="3202"/>
                  </a:lnTo>
                  <a:lnTo>
                    <a:pt x="4458" y="3202"/>
                  </a:lnTo>
                  <a:lnTo>
                    <a:pt x="4374" y="3244"/>
                  </a:lnTo>
                  <a:lnTo>
                    <a:pt x="4248" y="3202"/>
                  </a:lnTo>
                  <a:lnTo>
                    <a:pt x="4144" y="3181"/>
                  </a:lnTo>
                  <a:lnTo>
                    <a:pt x="3976" y="3118"/>
                  </a:lnTo>
                  <a:lnTo>
                    <a:pt x="3851" y="3014"/>
                  </a:lnTo>
                  <a:lnTo>
                    <a:pt x="3851" y="2909"/>
                  </a:lnTo>
                  <a:lnTo>
                    <a:pt x="3872" y="2867"/>
                  </a:lnTo>
                  <a:lnTo>
                    <a:pt x="3872" y="2784"/>
                  </a:lnTo>
                  <a:lnTo>
                    <a:pt x="3934" y="2658"/>
                  </a:lnTo>
                  <a:lnTo>
                    <a:pt x="3914" y="2554"/>
                  </a:lnTo>
                  <a:lnTo>
                    <a:pt x="3809" y="2386"/>
                  </a:lnTo>
                  <a:lnTo>
                    <a:pt x="3558" y="1968"/>
                  </a:lnTo>
                  <a:lnTo>
                    <a:pt x="3411" y="1968"/>
                  </a:lnTo>
                  <a:lnTo>
                    <a:pt x="3411" y="1926"/>
                  </a:lnTo>
                  <a:lnTo>
                    <a:pt x="3495" y="1737"/>
                  </a:lnTo>
                  <a:lnTo>
                    <a:pt x="3516" y="1549"/>
                  </a:lnTo>
                  <a:lnTo>
                    <a:pt x="3495" y="1445"/>
                  </a:lnTo>
                  <a:lnTo>
                    <a:pt x="3516" y="1319"/>
                  </a:lnTo>
                  <a:lnTo>
                    <a:pt x="3704" y="1047"/>
                  </a:lnTo>
                  <a:lnTo>
                    <a:pt x="3767" y="984"/>
                  </a:lnTo>
                  <a:lnTo>
                    <a:pt x="3872" y="838"/>
                  </a:lnTo>
                  <a:lnTo>
                    <a:pt x="3976" y="817"/>
                  </a:lnTo>
                  <a:lnTo>
                    <a:pt x="4039" y="775"/>
                  </a:lnTo>
                  <a:lnTo>
                    <a:pt x="4186" y="503"/>
                  </a:lnTo>
                  <a:lnTo>
                    <a:pt x="4499" y="377"/>
                  </a:lnTo>
                  <a:lnTo>
                    <a:pt x="4541" y="357"/>
                  </a:lnTo>
                  <a:lnTo>
                    <a:pt x="4604" y="357"/>
                  </a:lnTo>
                  <a:lnTo>
                    <a:pt x="4667" y="294"/>
                  </a:lnTo>
                  <a:lnTo>
                    <a:pt x="4688" y="210"/>
                  </a:lnTo>
                  <a:lnTo>
                    <a:pt x="4646" y="147"/>
                  </a:lnTo>
                  <a:lnTo>
                    <a:pt x="4437" y="43"/>
                  </a:lnTo>
                  <a:lnTo>
                    <a:pt x="435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 name="Google Shape;937;p27"/>
            <p:cNvSpPr/>
            <p:nvPr/>
          </p:nvSpPr>
          <p:spPr>
            <a:xfrm>
              <a:off x="-3588355" y="4040959"/>
              <a:ext cx="72750" cy="76274"/>
            </a:xfrm>
            <a:custGeom>
              <a:avLst/>
              <a:gdLst/>
              <a:ahLst/>
              <a:cxnLst/>
              <a:rect l="l" t="t" r="r" b="b"/>
              <a:pathLst>
                <a:path w="3432" h="3768" extrusionOk="0">
                  <a:moveTo>
                    <a:pt x="1193" y="1"/>
                  </a:moveTo>
                  <a:lnTo>
                    <a:pt x="1172" y="168"/>
                  </a:lnTo>
                  <a:lnTo>
                    <a:pt x="1025" y="168"/>
                  </a:lnTo>
                  <a:lnTo>
                    <a:pt x="732" y="336"/>
                  </a:lnTo>
                  <a:lnTo>
                    <a:pt x="607" y="377"/>
                  </a:lnTo>
                  <a:lnTo>
                    <a:pt x="440" y="440"/>
                  </a:lnTo>
                  <a:lnTo>
                    <a:pt x="523" y="587"/>
                  </a:lnTo>
                  <a:lnTo>
                    <a:pt x="523" y="649"/>
                  </a:lnTo>
                  <a:lnTo>
                    <a:pt x="565" y="733"/>
                  </a:lnTo>
                  <a:lnTo>
                    <a:pt x="544" y="901"/>
                  </a:lnTo>
                  <a:lnTo>
                    <a:pt x="335" y="1131"/>
                  </a:lnTo>
                  <a:lnTo>
                    <a:pt x="314" y="1235"/>
                  </a:lnTo>
                  <a:lnTo>
                    <a:pt x="356" y="1277"/>
                  </a:lnTo>
                  <a:lnTo>
                    <a:pt x="251" y="1445"/>
                  </a:lnTo>
                  <a:lnTo>
                    <a:pt x="126" y="1465"/>
                  </a:lnTo>
                  <a:lnTo>
                    <a:pt x="21" y="1591"/>
                  </a:lnTo>
                  <a:lnTo>
                    <a:pt x="84" y="1696"/>
                  </a:lnTo>
                  <a:lnTo>
                    <a:pt x="126" y="1800"/>
                  </a:lnTo>
                  <a:lnTo>
                    <a:pt x="105" y="1905"/>
                  </a:lnTo>
                  <a:lnTo>
                    <a:pt x="126" y="2072"/>
                  </a:lnTo>
                  <a:lnTo>
                    <a:pt x="84" y="2198"/>
                  </a:lnTo>
                  <a:lnTo>
                    <a:pt x="0" y="2261"/>
                  </a:lnTo>
                  <a:lnTo>
                    <a:pt x="84" y="2323"/>
                  </a:lnTo>
                  <a:lnTo>
                    <a:pt x="209" y="2386"/>
                  </a:lnTo>
                  <a:lnTo>
                    <a:pt x="314" y="2491"/>
                  </a:lnTo>
                  <a:lnTo>
                    <a:pt x="419" y="2574"/>
                  </a:lnTo>
                  <a:lnTo>
                    <a:pt x="440" y="2533"/>
                  </a:lnTo>
                  <a:lnTo>
                    <a:pt x="502" y="2386"/>
                  </a:lnTo>
                  <a:lnTo>
                    <a:pt x="544" y="2323"/>
                  </a:lnTo>
                  <a:lnTo>
                    <a:pt x="628" y="2219"/>
                  </a:lnTo>
                  <a:lnTo>
                    <a:pt x="628" y="2323"/>
                  </a:lnTo>
                  <a:lnTo>
                    <a:pt x="649" y="2428"/>
                  </a:lnTo>
                  <a:lnTo>
                    <a:pt x="649" y="2365"/>
                  </a:lnTo>
                  <a:lnTo>
                    <a:pt x="649" y="2282"/>
                  </a:lnTo>
                  <a:lnTo>
                    <a:pt x="712" y="2282"/>
                  </a:lnTo>
                  <a:lnTo>
                    <a:pt x="732" y="2428"/>
                  </a:lnTo>
                  <a:lnTo>
                    <a:pt x="712" y="2595"/>
                  </a:lnTo>
                  <a:lnTo>
                    <a:pt x="712" y="2700"/>
                  </a:lnTo>
                  <a:lnTo>
                    <a:pt x="649" y="2826"/>
                  </a:lnTo>
                  <a:lnTo>
                    <a:pt x="502" y="2951"/>
                  </a:lnTo>
                  <a:lnTo>
                    <a:pt x="544" y="2993"/>
                  </a:lnTo>
                  <a:lnTo>
                    <a:pt x="607" y="3139"/>
                  </a:lnTo>
                  <a:lnTo>
                    <a:pt x="502" y="3202"/>
                  </a:lnTo>
                  <a:lnTo>
                    <a:pt x="398" y="3328"/>
                  </a:lnTo>
                  <a:lnTo>
                    <a:pt x="419" y="3432"/>
                  </a:lnTo>
                  <a:lnTo>
                    <a:pt x="523" y="3432"/>
                  </a:lnTo>
                  <a:lnTo>
                    <a:pt x="649" y="3370"/>
                  </a:lnTo>
                  <a:lnTo>
                    <a:pt x="712" y="3453"/>
                  </a:lnTo>
                  <a:lnTo>
                    <a:pt x="879" y="3516"/>
                  </a:lnTo>
                  <a:lnTo>
                    <a:pt x="984" y="3537"/>
                  </a:lnTo>
                  <a:lnTo>
                    <a:pt x="1151" y="3767"/>
                  </a:lnTo>
                  <a:lnTo>
                    <a:pt x="1235" y="3767"/>
                  </a:lnTo>
                  <a:lnTo>
                    <a:pt x="1339" y="3662"/>
                  </a:lnTo>
                  <a:lnTo>
                    <a:pt x="1779" y="2721"/>
                  </a:lnTo>
                  <a:lnTo>
                    <a:pt x="1883" y="2637"/>
                  </a:lnTo>
                  <a:lnTo>
                    <a:pt x="2448" y="2470"/>
                  </a:lnTo>
                  <a:lnTo>
                    <a:pt x="2720" y="2282"/>
                  </a:lnTo>
                  <a:lnTo>
                    <a:pt x="3118" y="1905"/>
                  </a:lnTo>
                  <a:lnTo>
                    <a:pt x="3264" y="1549"/>
                  </a:lnTo>
                  <a:lnTo>
                    <a:pt x="3369" y="1549"/>
                  </a:lnTo>
                  <a:lnTo>
                    <a:pt x="3390" y="1486"/>
                  </a:lnTo>
                  <a:lnTo>
                    <a:pt x="3432" y="1361"/>
                  </a:lnTo>
                  <a:lnTo>
                    <a:pt x="3390" y="1235"/>
                  </a:lnTo>
                  <a:lnTo>
                    <a:pt x="3285" y="1026"/>
                  </a:lnTo>
                  <a:lnTo>
                    <a:pt x="3285" y="963"/>
                  </a:lnTo>
                  <a:lnTo>
                    <a:pt x="3264" y="859"/>
                  </a:lnTo>
                  <a:lnTo>
                    <a:pt x="3181" y="817"/>
                  </a:lnTo>
                  <a:lnTo>
                    <a:pt x="3160" y="733"/>
                  </a:lnTo>
                  <a:lnTo>
                    <a:pt x="3055" y="712"/>
                  </a:lnTo>
                  <a:lnTo>
                    <a:pt x="2909" y="629"/>
                  </a:lnTo>
                  <a:lnTo>
                    <a:pt x="2846" y="629"/>
                  </a:lnTo>
                  <a:lnTo>
                    <a:pt x="2762" y="712"/>
                  </a:lnTo>
                  <a:lnTo>
                    <a:pt x="2762" y="817"/>
                  </a:lnTo>
                  <a:lnTo>
                    <a:pt x="2699" y="901"/>
                  </a:lnTo>
                  <a:lnTo>
                    <a:pt x="2511" y="838"/>
                  </a:lnTo>
                  <a:lnTo>
                    <a:pt x="2448" y="796"/>
                  </a:lnTo>
                  <a:lnTo>
                    <a:pt x="2239" y="712"/>
                  </a:lnTo>
                  <a:lnTo>
                    <a:pt x="2072" y="691"/>
                  </a:lnTo>
                  <a:lnTo>
                    <a:pt x="2030" y="608"/>
                  </a:lnTo>
                  <a:lnTo>
                    <a:pt x="2072" y="524"/>
                  </a:lnTo>
                  <a:lnTo>
                    <a:pt x="1925" y="377"/>
                  </a:lnTo>
                  <a:lnTo>
                    <a:pt x="1821" y="377"/>
                  </a:lnTo>
                  <a:lnTo>
                    <a:pt x="1569" y="210"/>
                  </a:lnTo>
                  <a:lnTo>
                    <a:pt x="1381" y="85"/>
                  </a:lnTo>
                  <a:lnTo>
                    <a:pt x="119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 name="Google Shape;938;p27"/>
            <p:cNvSpPr/>
            <p:nvPr/>
          </p:nvSpPr>
          <p:spPr>
            <a:xfrm>
              <a:off x="-3592361" y="4058327"/>
              <a:ext cx="157921" cy="222384"/>
            </a:xfrm>
            <a:custGeom>
              <a:avLst/>
              <a:gdLst/>
              <a:ahLst/>
              <a:cxnLst/>
              <a:rect l="l" t="t" r="r" b="b"/>
              <a:pathLst>
                <a:path w="7450" h="10986" extrusionOk="0">
                  <a:moveTo>
                    <a:pt x="3453" y="1"/>
                  </a:moveTo>
                  <a:lnTo>
                    <a:pt x="3474" y="105"/>
                  </a:lnTo>
                  <a:lnTo>
                    <a:pt x="3474" y="168"/>
                  </a:lnTo>
                  <a:lnTo>
                    <a:pt x="3579" y="377"/>
                  </a:lnTo>
                  <a:lnTo>
                    <a:pt x="3621" y="503"/>
                  </a:lnTo>
                  <a:lnTo>
                    <a:pt x="3579" y="628"/>
                  </a:lnTo>
                  <a:lnTo>
                    <a:pt x="3558" y="691"/>
                  </a:lnTo>
                  <a:lnTo>
                    <a:pt x="3453" y="691"/>
                  </a:lnTo>
                  <a:lnTo>
                    <a:pt x="3307" y="1047"/>
                  </a:lnTo>
                  <a:lnTo>
                    <a:pt x="2909" y="1424"/>
                  </a:lnTo>
                  <a:lnTo>
                    <a:pt x="2637" y="1612"/>
                  </a:lnTo>
                  <a:lnTo>
                    <a:pt x="2072" y="1779"/>
                  </a:lnTo>
                  <a:lnTo>
                    <a:pt x="1968" y="1863"/>
                  </a:lnTo>
                  <a:lnTo>
                    <a:pt x="1528" y="2804"/>
                  </a:lnTo>
                  <a:lnTo>
                    <a:pt x="1424" y="2909"/>
                  </a:lnTo>
                  <a:lnTo>
                    <a:pt x="1340" y="2909"/>
                  </a:lnTo>
                  <a:lnTo>
                    <a:pt x="1173" y="2679"/>
                  </a:lnTo>
                  <a:lnTo>
                    <a:pt x="1068" y="2658"/>
                  </a:lnTo>
                  <a:lnTo>
                    <a:pt x="901" y="2595"/>
                  </a:lnTo>
                  <a:lnTo>
                    <a:pt x="838" y="2512"/>
                  </a:lnTo>
                  <a:lnTo>
                    <a:pt x="712" y="2574"/>
                  </a:lnTo>
                  <a:lnTo>
                    <a:pt x="608" y="2574"/>
                  </a:lnTo>
                  <a:lnTo>
                    <a:pt x="587" y="2470"/>
                  </a:lnTo>
                  <a:lnTo>
                    <a:pt x="691" y="2344"/>
                  </a:lnTo>
                  <a:lnTo>
                    <a:pt x="796" y="2281"/>
                  </a:lnTo>
                  <a:lnTo>
                    <a:pt x="733" y="2135"/>
                  </a:lnTo>
                  <a:lnTo>
                    <a:pt x="691" y="2093"/>
                  </a:lnTo>
                  <a:lnTo>
                    <a:pt x="398" y="2240"/>
                  </a:lnTo>
                  <a:lnTo>
                    <a:pt x="294" y="2344"/>
                  </a:lnTo>
                  <a:lnTo>
                    <a:pt x="105" y="2512"/>
                  </a:lnTo>
                  <a:lnTo>
                    <a:pt x="64" y="2679"/>
                  </a:lnTo>
                  <a:lnTo>
                    <a:pt x="1" y="2784"/>
                  </a:lnTo>
                  <a:lnTo>
                    <a:pt x="22" y="2825"/>
                  </a:lnTo>
                  <a:lnTo>
                    <a:pt x="105" y="2909"/>
                  </a:lnTo>
                  <a:lnTo>
                    <a:pt x="126" y="2993"/>
                  </a:lnTo>
                  <a:lnTo>
                    <a:pt x="64" y="3035"/>
                  </a:lnTo>
                  <a:lnTo>
                    <a:pt x="64" y="3097"/>
                  </a:lnTo>
                  <a:lnTo>
                    <a:pt x="189" y="3202"/>
                  </a:lnTo>
                  <a:lnTo>
                    <a:pt x="273" y="3348"/>
                  </a:lnTo>
                  <a:lnTo>
                    <a:pt x="231" y="3495"/>
                  </a:lnTo>
                  <a:lnTo>
                    <a:pt x="168" y="3495"/>
                  </a:lnTo>
                  <a:lnTo>
                    <a:pt x="85" y="3516"/>
                  </a:lnTo>
                  <a:lnTo>
                    <a:pt x="22" y="3621"/>
                  </a:lnTo>
                  <a:lnTo>
                    <a:pt x="126" y="3704"/>
                  </a:lnTo>
                  <a:lnTo>
                    <a:pt x="231" y="3746"/>
                  </a:lnTo>
                  <a:lnTo>
                    <a:pt x="419" y="3872"/>
                  </a:lnTo>
                  <a:lnTo>
                    <a:pt x="587" y="3913"/>
                  </a:lnTo>
                  <a:lnTo>
                    <a:pt x="817" y="4060"/>
                  </a:lnTo>
                  <a:lnTo>
                    <a:pt x="921" y="4081"/>
                  </a:lnTo>
                  <a:lnTo>
                    <a:pt x="963" y="4185"/>
                  </a:lnTo>
                  <a:lnTo>
                    <a:pt x="1068" y="4374"/>
                  </a:lnTo>
                  <a:lnTo>
                    <a:pt x="1110" y="4541"/>
                  </a:lnTo>
                  <a:lnTo>
                    <a:pt x="1173" y="4667"/>
                  </a:lnTo>
                  <a:lnTo>
                    <a:pt x="1424" y="4771"/>
                  </a:lnTo>
                  <a:lnTo>
                    <a:pt x="1486" y="4960"/>
                  </a:lnTo>
                  <a:lnTo>
                    <a:pt x="1549" y="5106"/>
                  </a:lnTo>
                  <a:lnTo>
                    <a:pt x="1591" y="5211"/>
                  </a:lnTo>
                  <a:lnTo>
                    <a:pt x="1633" y="5399"/>
                  </a:lnTo>
                  <a:lnTo>
                    <a:pt x="1696" y="5525"/>
                  </a:lnTo>
                  <a:lnTo>
                    <a:pt x="1800" y="5587"/>
                  </a:lnTo>
                  <a:lnTo>
                    <a:pt x="1905" y="5797"/>
                  </a:lnTo>
                  <a:lnTo>
                    <a:pt x="1905" y="5922"/>
                  </a:lnTo>
                  <a:lnTo>
                    <a:pt x="1884" y="5964"/>
                  </a:lnTo>
                  <a:lnTo>
                    <a:pt x="1989" y="6152"/>
                  </a:lnTo>
                  <a:lnTo>
                    <a:pt x="2177" y="6382"/>
                  </a:lnTo>
                  <a:lnTo>
                    <a:pt x="2219" y="6487"/>
                  </a:lnTo>
                  <a:lnTo>
                    <a:pt x="2198" y="6592"/>
                  </a:lnTo>
                  <a:lnTo>
                    <a:pt x="2219" y="6675"/>
                  </a:lnTo>
                  <a:lnTo>
                    <a:pt x="2302" y="6696"/>
                  </a:lnTo>
                  <a:lnTo>
                    <a:pt x="2491" y="6885"/>
                  </a:lnTo>
                  <a:lnTo>
                    <a:pt x="2533" y="6989"/>
                  </a:lnTo>
                  <a:lnTo>
                    <a:pt x="2574" y="7157"/>
                  </a:lnTo>
                  <a:lnTo>
                    <a:pt x="2616" y="7219"/>
                  </a:lnTo>
                  <a:lnTo>
                    <a:pt x="2784" y="7282"/>
                  </a:lnTo>
                  <a:lnTo>
                    <a:pt x="2805" y="7408"/>
                  </a:lnTo>
                  <a:lnTo>
                    <a:pt x="2951" y="7680"/>
                  </a:lnTo>
                  <a:lnTo>
                    <a:pt x="3014" y="7805"/>
                  </a:lnTo>
                  <a:lnTo>
                    <a:pt x="3202" y="8056"/>
                  </a:lnTo>
                  <a:lnTo>
                    <a:pt x="3202" y="8203"/>
                  </a:lnTo>
                  <a:lnTo>
                    <a:pt x="3139" y="8203"/>
                  </a:lnTo>
                  <a:lnTo>
                    <a:pt x="3098" y="8161"/>
                  </a:lnTo>
                  <a:lnTo>
                    <a:pt x="3098" y="8224"/>
                  </a:lnTo>
                  <a:lnTo>
                    <a:pt x="3118" y="8328"/>
                  </a:lnTo>
                  <a:lnTo>
                    <a:pt x="3118" y="8412"/>
                  </a:lnTo>
                  <a:lnTo>
                    <a:pt x="3160" y="8412"/>
                  </a:lnTo>
                  <a:lnTo>
                    <a:pt x="3244" y="8454"/>
                  </a:lnTo>
                  <a:lnTo>
                    <a:pt x="3265" y="8538"/>
                  </a:lnTo>
                  <a:lnTo>
                    <a:pt x="3244" y="8579"/>
                  </a:lnTo>
                  <a:lnTo>
                    <a:pt x="3432" y="8726"/>
                  </a:lnTo>
                  <a:lnTo>
                    <a:pt x="3621" y="8789"/>
                  </a:lnTo>
                  <a:lnTo>
                    <a:pt x="3642" y="8872"/>
                  </a:lnTo>
                  <a:lnTo>
                    <a:pt x="3725" y="8977"/>
                  </a:lnTo>
                  <a:lnTo>
                    <a:pt x="3830" y="8998"/>
                  </a:lnTo>
                  <a:lnTo>
                    <a:pt x="3872" y="9061"/>
                  </a:lnTo>
                  <a:lnTo>
                    <a:pt x="3893" y="9165"/>
                  </a:lnTo>
                  <a:lnTo>
                    <a:pt x="3976" y="9207"/>
                  </a:lnTo>
                  <a:lnTo>
                    <a:pt x="4165" y="9186"/>
                  </a:lnTo>
                  <a:lnTo>
                    <a:pt x="4206" y="9144"/>
                  </a:lnTo>
                  <a:lnTo>
                    <a:pt x="4186" y="9207"/>
                  </a:lnTo>
                  <a:lnTo>
                    <a:pt x="4269" y="9354"/>
                  </a:lnTo>
                  <a:lnTo>
                    <a:pt x="4458" y="9416"/>
                  </a:lnTo>
                  <a:lnTo>
                    <a:pt x="4562" y="9500"/>
                  </a:lnTo>
                  <a:lnTo>
                    <a:pt x="4562" y="9605"/>
                  </a:lnTo>
                  <a:lnTo>
                    <a:pt x="4667" y="9667"/>
                  </a:lnTo>
                  <a:lnTo>
                    <a:pt x="4792" y="9709"/>
                  </a:lnTo>
                  <a:lnTo>
                    <a:pt x="4834" y="9688"/>
                  </a:lnTo>
                  <a:lnTo>
                    <a:pt x="4939" y="9709"/>
                  </a:lnTo>
                  <a:lnTo>
                    <a:pt x="5148" y="9835"/>
                  </a:lnTo>
                  <a:lnTo>
                    <a:pt x="5315" y="9919"/>
                  </a:lnTo>
                  <a:lnTo>
                    <a:pt x="5420" y="9919"/>
                  </a:lnTo>
                  <a:lnTo>
                    <a:pt x="5462" y="9939"/>
                  </a:lnTo>
                  <a:lnTo>
                    <a:pt x="5504" y="10023"/>
                  </a:lnTo>
                  <a:lnTo>
                    <a:pt x="5650" y="10128"/>
                  </a:lnTo>
                  <a:lnTo>
                    <a:pt x="5755" y="10191"/>
                  </a:lnTo>
                  <a:lnTo>
                    <a:pt x="5859" y="10316"/>
                  </a:lnTo>
                  <a:lnTo>
                    <a:pt x="5943" y="10337"/>
                  </a:lnTo>
                  <a:lnTo>
                    <a:pt x="5985" y="10421"/>
                  </a:lnTo>
                  <a:lnTo>
                    <a:pt x="5964" y="10463"/>
                  </a:lnTo>
                  <a:lnTo>
                    <a:pt x="5964" y="10546"/>
                  </a:lnTo>
                  <a:lnTo>
                    <a:pt x="6090" y="10567"/>
                  </a:lnTo>
                  <a:lnTo>
                    <a:pt x="6236" y="10630"/>
                  </a:lnTo>
                  <a:lnTo>
                    <a:pt x="6403" y="10776"/>
                  </a:lnTo>
                  <a:lnTo>
                    <a:pt x="6550" y="10944"/>
                  </a:lnTo>
                  <a:lnTo>
                    <a:pt x="6655" y="10965"/>
                  </a:lnTo>
                  <a:lnTo>
                    <a:pt x="6675" y="10986"/>
                  </a:lnTo>
                  <a:lnTo>
                    <a:pt x="6801" y="10923"/>
                  </a:lnTo>
                  <a:lnTo>
                    <a:pt x="6927" y="10839"/>
                  </a:lnTo>
                  <a:lnTo>
                    <a:pt x="7010" y="10839"/>
                  </a:lnTo>
                  <a:lnTo>
                    <a:pt x="7115" y="10776"/>
                  </a:lnTo>
                  <a:lnTo>
                    <a:pt x="7178" y="10672"/>
                  </a:lnTo>
                  <a:lnTo>
                    <a:pt x="7073" y="10567"/>
                  </a:lnTo>
                  <a:lnTo>
                    <a:pt x="7094" y="10463"/>
                  </a:lnTo>
                  <a:lnTo>
                    <a:pt x="7136" y="10400"/>
                  </a:lnTo>
                  <a:lnTo>
                    <a:pt x="7240" y="10421"/>
                  </a:lnTo>
                  <a:lnTo>
                    <a:pt x="7219" y="10337"/>
                  </a:lnTo>
                  <a:lnTo>
                    <a:pt x="7136" y="10316"/>
                  </a:lnTo>
                  <a:lnTo>
                    <a:pt x="7094" y="10253"/>
                  </a:lnTo>
                  <a:lnTo>
                    <a:pt x="7199" y="10086"/>
                  </a:lnTo>
                  <a:lnTo>
                    <a:pt x="7324" y="10002"/>
                  </a:lnTo>
                  <a:lnTo>
                    <a:pt x="7429" y="9835"/>
                  </a:lnTo>
                  <a:lnTo>
                    <a:pt x="7450" y="9709"/>
                  </a:lnTo>
                  <a:lnTo>
                    <a:pt x="7282" y="9312"/>
                  </a:lnTo>
                  <a:lnTo>
                    <a:pt x="7324" y="9207"/>
                  </a:lnTo>
                  <a:lnTo>
                    <a:pt x="7324" y="9082"/>
                  </a:lnTo>
                  <a:lnTo>
                    <a:pt x="7303" y="8998"/>
                  </a:lnTo>
                  <a:lnTo>
                    <a:pt x="7282" y="8872"/>
                  </a:lnTo>
                  <a:lnTo>
                    <a:pt x="7324" y="8789"/>
                  </a:lnTo>
                  <a:lnTo>
                    <a:pt x="7387" y="8621"/>
                  </a:lnTo>
                  <a:lnTo>
                    <a:pt x="7345" y="8245"/>
                  </a:lnTo>
                  <a:lnTo>
                    <a:pt x="7303" y="8098"/>
                  </a:lnTo>
                  <a:lnTo>
                    <a:pt x="7387" y="7910"/>
                  </a:lnTo>
                  <a:lnTo>
                    <a:pt x="7387" y="7491"/>
                  </a:lnTo>
                  <a:lnTo>
                    <a:pt x="7450" y="7324"/>
                  </a:lnTo>
                  <a:lnTo>
                    <a:pt x="7450" y="7261"/>
                  </a:lnTo>
                  <a:lnTo>
                    <a:pt x="6927" y="6487"/>
                  </a:lnTo>
                  <a:lnTo>
                    <a:pt x="6906" y="6487"/>
                  </a:lnTo>
                  <a:lnTo>
                    <a:pt x="6864" y="6466"/>
                  </a:lnTo>
                  <a:lnTo>
                    <a:pt x="6675" y="6466"/>
                  </a:lnTo>
                  <a:lnTo>
                    <a:pt x="6571" y="6529"/>
                  </a:lnTo>
                  <a:lnTo>
                    <a:pt x="6445" y="6529"/>
                  </a:lnTo>
                  <a:lnTo>
                    <a:pt x="6383" y="6466"/>
                  </a:lnTo>
                  <a:lnTo>
                    <a:pt x="6362" y="6341"/>
                  </a:lnTo>
                  <a:lnTo>
                    <a:pt x="6341" y="6006"/>
                  </a:lnTo>
                  <a:lnTo>
                    <a:pt x="6341" y="5797"/>
                  </a:lnTo>
                  <a:lnTo>
                    <a:pt x="6383" y="5734"/>
                  </a:lnTo>
                  <a:lnTo>
                    <a:pt x="6403" y="5608"/>
                  </a:lnTo>
                  <a:lnTo>
                    <a:pt x="6362" y="5545"/>
                  </a:lnTo>
                  <a:lnTo>
                    <a:pt x="6152" y="5650"/>
                  </a:lnTo>
                  <a:lnTo>
                    <a:pt x="5922" y="5901"/>
                  </a:lnTo>
                  <a:lnTo>
                    <a:pt x="5608" y="5859"/>
                  </a:lnTo>
                  <a:lnTo>
                    <a:pt x="5357" y="5859"/>
                  </a:lnTo>
                  <a:lnTo>
                    <a:pt x="5315" y="5713"/>
                  </a:lnTo>
                  <a:lnTo>
                    <a:pt x="5211" y="5525"/>
                  </a:lnTo>
                  <a:lnTo>
                    <a:pt x="5023" y="5483"/>
                  </a:lnTo>
                  <a:lnTo>
                    <a:pt x="4688" y="5525"/>
                  </a:lnTo>
                  <a:lnTo>
                    <a:pt x="4813" y="5336"/>
                  </a:lnTo>
                  <a:lnTo>
                    <a:pt x="4520" y="4876"/>
                  </a:lnTo>
                  <a:lnTo>
                    <a:pt x="4374" y="4709"/>
                  </a:lnTo>
                  <a:lnTo>
                    <a:pt x="4395" y="4646"/>
                  </a:lnTo>
                  <a:lnTo>
                    <a:pt x="4374" y="4541"/>
                  </a:lnTo>
                  <a:lnTo>
                    <a:pt x="4416" y="4437"/>
                  </a:lnTo>
                  <a:lnTo>
                    <a:pt x="4416" y="4290"/>
                  </a:lnTo>
                  <a:lnTo>
                    <a:pt x="4395" y="4227"/>
                  </a:lnTo>
                  <a:lnTo>
                    <a:pt x="4458" y="4165"/>
                  </a:lnTo>
                  <a:lnTo>
                    <a:pt x="4458" y="4039"/>
                  </a:lnTo>
                  <a:lnTo>
                    <a:pt x="4625" y="3934"/>
                  </a:lnTo>
                  <a:lnTo>
                    <a:pt x="4709" y="3955"/>
                  </a:lnTo>
                  <a:lnTo>
                    <a:pt x="4792" y="3851"/>
                  </a:lnTo>
                  <a:lnTo>
                    <a:pt x="4730" y="3746"/>
                  </a:lnTo>
                  <a:lnTo>
                    <a:pt x="4688" y="3558"/>
                  </a:lnTo>
                  <a:lnTo>
                    <a:pt x="4834" y="3411"/>
                  </a:lnTo>
                  <a:lnTo>
                    <a:pt x="4813" y="3307"/>
                  </a:lnTo>
                  <a:lnTo>
                    <a:pt x="4897" y="3223"/>
                  </a:lnTo>
                  <a:lnTo>
                    <a:pt x="4876" y="3076"/>
                  </a:lnTo>
                  <a:lnTo>
                    <a:pt x="4981" y="3014"/>
                  </a:lnTo>
                  <a:lnTo>
                    <a:pt x="5106" y="2930"/>
                  </a:lnTo>
                  <a:lnTo>
                    <a:pt x="5232" y="2825"/>
                  </a:lnTo>
                  <a:lnTo>
                    <a:pt x="5295" y="2804"/>
                  </a:lnTo>
                  <a:lnTo>
                    <a:pt x="5357" y="2721"/>
                  </a:lnTo>
                  <a:lnTo>
                    <a:pt x="5650" y="2679"/>
                  </a:lnTo>
                  <a:lnTo>
                    <a:pt x="6069" y="2553"/>
                  </a:lnTo>
                  <a:lnTo>
                    <a:pt x="6090" y="2449"/>
                  </a:lnTo>
                  <a:lnTo>
                    <a:pt x="6152" y="2470"/>
                  </a:lnTo>
                  <a:lnTo>
                    <a:pt x="6299" y="2470"/>
                  </a:lnTo>
                  <a:lnTo>
                    <a:pt x="6445" y="2553"/>
                  </a:lnTo>
                  <a:lnTo>
                    <a:pt x="6445" y="2574"/>
                  </a:lnTo>
                  <a:lnTo>
                    <a:pt x="6550" y="2595"/>
                  </a:lnTo>
                  <a:lnTo>
                    <a:pt x="6592" y="2512"/>
                  </a:lnTo>
                  <a:lnTo>
                    <a:pt x="6592" y="2470"/>
                  </a:lnTo>
                  <a:lnTo>
                    <a:pt x="6571" y="2344"/>
                  </a:lnTo>
                  <a:lnTo>
                    <a:pt x="6466" y="2260"/>
                  </a:lnTo>
                  <a:lnTo>
                    <a:pt x="6341" y="2260"/>
                  </a:lnTo>
                  <a:lnTo>
                    <a:pt x="6194" y="2281"/>
                  </a:lnTo>
                  <a:lnTo>
                    <a:pt x="6173" y="2198"/>
                  </a:lnTo>
                  <a:lnTo>
                    <a:pt x="6550" y="1570"/>
                  </a:lnTo>
                  <a:lnTo>
                    <a:pt x="6550" y="1507"/>
                  </a:lnTo>
                  <a:lnTo>
                    <a:pt x="6445" y="1528"/>
                  </a:lnTo>
                  <a:lnTo>
                    <a:pt x="6362" y="1444"/>
                  </a:lnTo>
                  <a:lnTo>
                    <a:pt x="6257" y="1403"/>
                  </a:lnTo>
                  <a:lnTo>
                    <a:pt x="6173" y="1403"/>
                  </a:lnTo>
                  <a:lnTo>
                    <a:pt x="6131" y="1319"/>
                  </a:lnTo>
                  <a:lnTo>
                    <a:pt x="6027" y="1319"/>
                  </a:lnTo>
                  <a:lnTo>
                    <a:pt x="5839" y="1424"/>
                  </a:lnTo>
                  <a:lnTo>
                    <a:pt x="5671" y="1340"/>
                  </a:lnTo>
                  <a:lnTo>
                    <a:pt x="5525" y="1319"/>
                  </a:lnTo>
                  <a:lnTo>
                    <a:pt x="5336" y="1403"/>
                  </a:lnTo>
                  <a:lnTo>
                    <a:pt x="5295" y="1444"/>
                  </a:lnTo>
                  <a:lnTo>
                    <a:pt x="5148" y="1444"/>
                  </a:lnTo>
                  <a:lnTo>
                    <a:pt x="5043" y="1424"/>
                  </a:lnTo>
                  <a:lnTo>
                    <a:pt x="4918" y="1444"/>
                  </a:lnTo>
                  <a:lnTo>
                    <a:pt x="4813" y="1424"/>
                  </a:lnTo>
                  <a:lnTo>
                    <a:pt x="4792" y="1340"/>
                  </a:lnTo>
                  <a:lnTo>
                    <a:pt x="4813" y="1256"/>
                  </a:lnTo>
                  <a:lnTo>
                    <a:pt x="4792" y="1131"/>
                  </a:lnTo>
                  <a:lnTo>
                    <a:pt x="4688" y="1089"/>
                  </a:lnTo>
                  <a:lnTo>
                    <a:pt x="4625" y="1089"/>
                  </a:lnTo>
                  <a:lnTo>
                    <a:pt x="4625" y="921"/>
                  </a:lnTo>
                  <a:lnTo>
                    <a:pt x="4520" y="775"/>
                  </a:lnTo>
                  <a:lnTo>
                    <a:pt x="4269" y="670"/>
                  </a:lnTo>
                  <a:lnTo>
                    <a:pt x="4186" y="670"/>
                  </a:lnTo>
                  <a:lnTo>
                    <a:pt x="4081" y="482"/>
                  </a:lnTo>
                  <a:lnTo>
                    <a:pt x="4081" y="377"/>
                  </a:lnTo>
                  <a:lnTo>
                    <a:pt x="3934" y="210"/>
                  </a:lnTo>
                  <a:lnTo>
                    <a:pt x="3893" y="168"/>
                  </a:lnTo>
                  <a:lnTo>
                    <a:pt x="3767" y="147"/>
                  </a:lnTo>
                  <a:lnTo>
                    <a:pt x="3558" y="84"/>
                  </a:lnTo>
                  <a:lnTo>
                    <a:pt x="351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 name="Google Shape;939;p27"/>
            <p:cNvSpPr/>
            <p:nvPr/>
          </p:nvSpPr>
          <p:spPr>
            <a:xfrm>
              <a:off x="-3445552" y="4173948"/>
              <a:ext cx="152601" cy="162669"/>
            </a:xfrm>
            <a:custGeom>
              <a:avLst/>
              <a:gdLst/>
              <a:ahLst/>
              <a:cxnLst/>
              <a:rect l="l" t="t" r="r" b="b"/>
              <a:pathLst>
                <a:path w="7199" h="8036" extrusionOk="0">
                  <a:moveTo>
                    <a:pt x="1967" y="1"/>
                  </a:moveTo>
                  <a:lnTo>
                    <a:pt x="1779" y="85"/>
                  </a:lnTo>
                  <a:lnTo>
                    <a:pt x="1612" y="126"/>
                  </a:lnTo>
                  <a:lnTo>
                    <a:pt x="1319" y="294"/>
                  </a:lnTo>
                  <a:lnTo>
                    <a:pt x="1235" y="545"/>
                  </a:lnTo>
                  <a:lnTo>
                    <a:pt x="1047" y="608"/>
                  </a:lnTo>
                  <a:lnTo>
                    <a:pt x="921" y="608"/>
                  </a:lnTo>
                  <a:lnTo>
                    <a:pt x="796" y="712"/>
                  </a:lnTo>
                  <a:lnTo>
                    <a:pt x="712" y="712"/>
                  </a:lnTo>
                  <a:lnTo>
                    <a:pt x="524" y="775"/>
                  </a:lnTo>
                  <a:lnTo>
                    <a:pt x="1" y="775"/>
                  </a:lnTo>
                  <a:lnTo>
                    <a:pt x="524" y="1549"/>
                  </a:lnTo>
                  <a:lnTo>
                    <a:pt x="524" y="1612"/>
                  </a:lnTo>
                  <a:lnTo>
                    <a:pt x="461" y="1779"/>
                  </a:lnTo>
                  <a:lnTo>
                    <a:pt x="461" y="2198"/>
                  </a:lnTo>
                  <a:lnTo>
                    <a:pt x="377" y="2386"/>
                  </a:lnTo>
                  <a:lnTo>
                    <a:pt x="419" y="2533"/>
                  </a:lnTo>
                  <a:lnTo>
                    <a:pt x="461" y="2909"/>
                  </a:lnTo>
                  <a:lnTo>
                    <a:pt x="398" y="3077"/>
                  </a:lnTo>
                  <a:lnTo>
                    <a:pt x="356" y="3160"/>
                  </a:lnTo>
                  <a:lnTo>
                    <a:pt x="377" y="3286"/>
                  </a:lnTo>
                  <a:lnTo>
                    <a:pt x="398" y="3370"/>
                  </a:lnTo>
                  <a:lnTo>
                    <a:pt x="398" y="3495"/>
                  </a:lnTo>
                  <a:lnTo>
                    <a:pt x="356" y="3600"/>
                  </a:lnTo>
                  <a:lnTo>
                    <a:pt x="524" y="3997"/>
                  </a:lnTo>
                  <a:lnTo>
                    <a:pt x="503" y="4123"/>
                  </a:lnTo>
                  <a:lnTo>
                    <a:pt x="398" y="4290"/>
                  </a:lnTo>
                  <a:lnTo>
                    <a:pt x="273" y="4374"/>
                  </a:lnTo>
                  <a:lnTo>
                    <a:pt x="168" y="4541"/>
                  </a:lnTo>
                  <a:lnTo>
                    <a:pt x="210" y="4604"/>
                  </a:lnTo>
                  <a:lnTo>
                    <a:pt x="293" y="4625"/>
                  </a:lnTo>
                  <a:lnTo>
                    <a:pt x="314" y="4709"/>
                  </a:lnTo>
                  <a:lnTo>
                    <a:pt x="356" y="4709"/>
                  </a:lnTo>
                  <a:lnTo>
                    <a:pt x="356" y="4834"/>
                  </a:lnTo>
                  <a:lnTo>
                    <a:pt x="482" y="4939"/>
                  </a:lnTo>
                  <a:lnTo>
                    <a:pt x="524" y="5002"/>
                  </a:lnTo>
                  <a:lnTo>
                    <a:pt x="565" y="5127"/>
                  </a:lnTo>
                  <a:lnTo>
                    <a:pt x="524" y="5232"/>
                  </a:lnTo>
                  <a:lnTo>
                    <a:pt x="524" y="5274"/>
                  </a:lnTo>
                  <a:lnTo>
                    <a:pt x="586" y="5483"/>
                  </a:lnTo>
                  <a:lnTo>
                    <a:pt x="670" y="5629"/>
                  </a:lnTo>
                  <a:lnTo>
                    <a:pt x="921" y="5839"/>
                  </a:lnTo>
                  <a:lnTo>
                    <a:pt x="942" y="5901"/>
                  </a:lnTo>
                  <a:lnTo>
                    <a:pt x="879" y="6090"/>
                  </a:lnTo>
                  <a:lnTo>
                    <a:pt x="921" y="6194"/>
                  </a:lnTo>
                  <a:lnTo>
                    <a:pt x="775" y="6508"/>
                  </a:lnTo>
                  <a:lnTo>
                    <a:pt x="879" y="6613"/>
                  </a:lnTo>
                  <a:lnTo>
                    <a:pt x="1130" y="6885"/>
                  </a:lnTo>
                  <a:lnTo>
                    <a:pt x="1570" y="8036"/>
                  </a:lnTo>
                  <a:lnTo>
                    <a:pt x="1737" y="8036"/>
                  </a:lnTo>
                  <a:lnTo>
                    <a:pt x="1758" y="7952"/>
                  </a:lnTo>
                  <a:lnTo>
                    <a:pt x="1863" y="7931"/>
                  </a:lnTo>
                  <a:lnTo>
                    <a:pt x="1863" y="7952"/>
                  </a:lnTo>
                  <a:lnTo>
                    <a:pt x="1946" y="7847"/>
                  </a:lnTo>
                  <a:lnTo>
                    <a:pt x="2051" y="7638"/>
                  </a:lnTo>
                  <a:lnTo>
                    <a:pt x="2260" y="7408"/>
                  </a:lnTo>
                  <a:lnTo>
                    <a:pt x="2407" y="7345"/>
                  </a:lnTo>
                  <a:lnTo>
                    <a:pt x="2553" y="7471"/>
                  </a:lnTo>
                  <a:lnTo>
                    <a:pt x="2721" y="7450"/>
                  </a:lnTo>
                  <a:lnTo>
                    <a:pt x="2804" y="7429"/>
                  </a:lnTo>
                  <a:lnTo>
                    <a:pt x="2930" y="7471"/>
                  </a:lnTo>
                  <a:lnTo>
                    <a:pt x="3139" y="7429"/>
                  </a:lnTo>
                  <a:lnTo>
                    <a:pt x="3244" y="7450"/>
                  </a:lnTo>
                  <a:lnTo>
                    <a:pt x="3286" y="7575"/>
                  </a:lnTo>
                  <a:lnTo>
                    <a:pt x="3348" y="7847"/>
                  </a:lnTo>
                  <a:lnTo>
                    <a:pt x="3411" y="7889"/>
                  </a:lnTo>
                  <a:lnTo>
                    <a:pt x="3453" y="7847"/>
                  </a:lnTo>
                  <a:lnTo>
                    <a:pt x="3453" y="7743"/>
                  </a:lnTo>
                  <a:lnTo>
                    <a:pt x="3516" y="7617"/>
                  </a:lnTo>
                  <a:lnTo>
                    <a:pt x="3516" y="7512"/>
                  </a:lnTo>
                  <a:lnTo>
                    <a:pt x="3620" y="7366"/>
                  </a:lnTo>
                  <a:lnTo>
                    <a:pt x="4227" y="7366"/>
                  </a:lnTo>
                  <a:lnTo>
                    <a:pt x="4353" y="7471"/>
                  </a:lnTo>
                  <a:lnTo>
                    <a:pt x="4374" y="7303"/>
                  </a:lnTo>
                  <a:lnTo>
                    <a:pt x="4541" y="6989"/>
                  </a:lnTo>
                  <a:lnTo>
                    <a:pt x="4562" y="6822"/>
                  </a:lnTo>
                  <a:lnTo>
                    <a:pt x="4541" y="6675"/>
                  </a:lnTo>
                  <a:lnTo>
                    <a:pt x="4478" y="6592"/>
                  </a:lnTo>
                  <a:lnTo>
                    <a:pt x="4667" y="6299"/>
                  </a:lnTo>
                  <a:lnTo>
                    <a:pt x="4750" y="6090"/>
                  </a:lnTo>
                  <a:lnTo>
                    <a:pt x="4750" y="5985"/>
                  </a:lnTo>
                  <a:lnTo>
                    <a:pt x="4876" y="5901"/>
                  </a:lnTo>
                  <a:lnTo>
                    <a:pt x="5650" y="5692"/>
                  </a:lnTo>
                  <a:lnTo>
                    <a:pt x="6319" y="5692"/>
                  </a:lnTo>
                  <a:lnTo>
                    <a:pt x="6696" y="5985"/>
                  </a:lnTo>
                  <a:lnTo>
                    <a:pt x="6780" y="5985"/>
                  </a:lnTo>
                  <a:lnTo>
                    <a:pt x="6864" y="6069"/>
                  </a:lnTo>
                  <a:lnTo>
                    <a:pt x="6926" y="5964"/>
                  </a:lnTo>
                  <a:lnTo>
                    <a:pt x="6905" y="5880"/>
                  </a:lnTo>
                  <a:lnTo>
                    <a:pt x="7198" y="5315"/>
                  </a:lnTo>
                  <a:lnTo>
                    <a:pt x="7177" y="5043"/>
                  </a:lnTo>
                  <a:lnTo>
                    <a:pt x="6884" y="4499"/>
                  </a:lnTo>
                  <a:lnTo>
                    <a:pt x="6571" y="4437"/>
                  </a:lnTo>
                  <a:lnTo>
                    <a:pt x="6591" y="4207"/>
                  </a:lnTo>
                  <a:lnTo>
                    <a:pt x="6550" y="3851"/>
                  </a:lnTo>
                  <a:lnTo>
                    <a:pt x="5524" y="3809"/>
                  </a:lnTo>
                  <a:lnTo>
                    <a:pt x="5545" y="3558"/>
                  </a:lnTo>
                  <a:lnTo>
                    <a:pt x="5315" y="3181"/>
                  </a:lnTo>
                  <a:lnTo>
                    <a:pt x="5399" y="3056"/>
                  </a:lnTo>
                  <a:lnTo>
                    <a:pt x="5336" y="2846"/>
                  </a:lnTo>
                  <a:lnTo>
                    <a:pt x="5378" y="2554"/>
                  </a:lnTo>
                  <a:lnTo>
                    <a:pt x="5315" y="2491"/>
                  </a:lnTo>
                  <a:lnTo>
                    <a:pt x="5106" y="2323"/>
                  </a:lnTo>
                  <a:lnTo>
                    <a:pt x="4771" y="2386"/>
                  </a:lnTo>
                  <a:lnTo>
                    <a:pt x="4604" y="2302"/>
                  </a:lnTo>
                  <a:lnTo>
                    <a:pt x="4499" y="2240"/>
                  </a:lnTo>
                  <a:lnTo>
                    <a:pt x="4457" y="2093"/>
                  </a:lnTo>
                  <a:lnTo>
                    <a:pt x="4290" y="2030"/>
                  </a:lnTo>
                  <a:lnTo>
                    <a:pt x="4060" y="1968"/>
                  </a:lnTo>
                  <a:lnTo>
                    <a:pt x="3955" y="1968"/>
                  </a:lnTo>
                  <a:lnTo>
                    <a:pt x="3746" y="1717"/>
                  </a:lnTo>
                  <a:lnTo>
                    <a:pt x="3620" y="1779"/>
                  </a:lnTo>
                  <a:lnTo>
                    <a:pt x="3411" y="1570"/>
                  </a:lnTo>
                  <a:lnTo>
                    <a:pt x="3181" y="1612"/>
                  </a:lnTo>
                  <a:lnTo>
                    <a:pt x="3118" y="1696"/>
                  </a:lnTo>
                  <a:lnTo>
                    <a:pt x="2993" y="1570"/>
                  </a:lnTo>
                  <a:lnTo>
                    <a:pt x="2804" y="1466"/>
                  </a:lnTo>
                  <a:lnTo>
                    <a:pt x="2679" y="1382"/>
                  </a:lnTo>
                  <a:lnTo>
                    <a:pt x="2616" y="1235"/>
                  </a:lnTo>
                  <a:lnTo>
                    <a:pt x="2490" y="1152"/>
                  </a:lnTo>
                  <a:lnTo>
                    <a:pt x="2407" y="942"/>
                  </a:lnTo>
                  <a:lnTo>
                    <a:pt x="2449" y="838"/>
                  </a:lnTo>
                  <a:lnTo>
                    <a:pt x="2386" y="545"/>
                  </a:lnTo>
                  <a:lnTo>
                    <a:pt x="2470" y="398"/>
                  </a:lnTo>
                  <a:lnTo>
                    <a:pt x="2407" y="189"/>
                  </a:lnTo>
                  <a:lnTo>
                    <a:pt x="2407" y="43"/>
                  </a:lnTo>
                  <a:lnTo>
                    <a:pt x="2365" y="1"/>
                  </a:lnTo>
                  <a:lnTo>
                    <a:pt x="2239" y="85"/>
                  </a:lnTo>
                  <a:lnTo>
                    <a:pt x="209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940" name="Google Shape;940;p27"/>
            <p:cNvSpPr/>
            <p:nvPr/>
          </p:nvSpPr>
          <p:spPr>
            <a:xfrm>
              <a:off x="-3353303" y="4289165"/>
              <a:ext cx="104694" cy="105484"/>
            </a:xfrm>
            <a:custGeom>
              <a:avLst/>
              <a:gdLst/>
              <a:ahLst/>
              <a:cxnLst/>
              <a:rect l="l" t="t" r="r" b="b"/>
              <a:pathLst>
                <a:path w="4939" h="5211" extrusionOk="0">
                  <a:moveTo>
                    <a:pt x="1298" y="0"/>
                  </a:moveTo>
                  <a:lnTo>
                    <a:pt x="524" y="209"/>
                  </a:lnTo>
                  <a:lnTo>
                    <a:pt x="398" y="293"/>
                  </a:lnTo>
                  <a:lnTo>
                    <a:pt x="398" y="398"/>
                  </a:lnTo>
                  <a:lnTo>
                    <a:pt x="315" y="607"/>
                  </a:lnTo>
                  <a:lnTo>
                    <a:pt x="126" y="900"/>
                  </a:lnTo>
                  <a:lnTo>
                    <a:pt x="189" y="983"/>
                  </a:lnTo>
                  <a:lnTo>
                    <a:pt x="210" y="1130"/>
                  </a:lnTo>
                  <a:lnTo>
                    <a:pt x="189" y="1297"/>
                  </a:lnTo>
                  <a:lnTo>
                    <a:pt x="22" y="1611"/>
                  </a:lnTo>
                  <a:lnTo>
                    <a:pt x="1" y="1779"/>
                  </a:lnTo>
                  <a:lnTo>
                    <a:pt x="1" y="1820"/>
                  </a:lnTo>
                  <a:lnTo>
                    <a:pt x="126" y="1946"/>
                  </a:lnTo>
                  <a:lnTo>
                    <a:pt x="231" y="1967"/>
                  </a:lnTo>
                  <a:lnTo>
                    <a:pt x="398" y="2239"/>
                  </a:lnTo>
                  <a:lnTo>
                    <a:pt x="754" y="2595"/>
                  </a:lnTo>
                  <a:lnTo>
                    <a:pt x="879" y="2595"/>
                  </a:lnTo>
                  <a:lnTo>
                    <a:pt x="1026" y="2720"/>
                  </a:lnTo>
                  <a:lnTo>
                    <a:pt x="1131" y="2888"/>
                  </a:lnTo>
                  <a:lnTo>
                    <a:pt x="1465" y="2971"/>
                  </a:lnTo>
                  <a:lnTo>
                    <a:pt x="1695" y="3097"/>
                  </a:lnTo>
                  <a:lnTo>
                    <a:pt x="1800" y="3097"/>
                  </a:lnTo>
                  <a:lnTo>
                    <a:pt x="2030" y="3327"/>
                  </a:lnTo>
                  <a:lnTo>
                    <a:pt x="2302" y="3452"/>
                  </a:lnTo>
                  <a:lnTo>
                    <a:pt x="2637" y="3515"/>
                  </a:lnTo>
                  <a:lnTo>
                    <a:pt x="2804" y="3641"/>
                  </a:lnTo>
                  <a:lnTo>
                    <a:pt x="2951" y="3808"/>
                  </a:lnTo>
                  <a:lnTo>
                    <a:pt x="3035" y="3934"/>
                  </a:lnTo>
                  <a:lnTo>
                    <a:pt x="2972" y="4059"/>
                  </a:lnTo>
                  <a:lnTo>
                    <a:pt x="2909" y="4185"/>
                  </a:lnTo>
                  <a:lnTo>
                    <a:pt x="2804" y="4269"/>
                  </a:lnTo>
                  <a:lnTo>
                    <a:pt x="2742" y="4373"/>
                  </a:lnTo>
                  <a:lnTo>
                    <a:pt x="2763" y="4478"/>
                  </a:lnTo>
                  <a:lnTo>
                    <a:pt x="2700" y="4708"/>
                  </a:lnTo>
                  <a:lnTo>
                    <a:pt x="2512" y="4896"/>
                  </a:lnTo>
                  <a:lnTo>
                    <a:pt x="2491" y="5022"/>
                  </a:lnTo>
                  <a:lnTo>
                    <a:pt x="2574" y="5022"/>
                  </a:lnTo>
                  <a:lnTo>
                    <a:pt x="2972" y="4959"/>
                  </a:lnTo>
                  <a:lnTo>
                    <a:pt x="3328" y="5064"/>
                  </a:lnTo>
                  <a:lnTo>
                    <a:pt x="3579" y="5210"/>
                  </a:lnTo>
                  <a:lnTo>
                    <a:pt x="3704" y="5168"/>
                  </a:lnTo>
                  <a:lnTo>
                    <a:pt x="3788" y="5168"/>
                  </a:lnTo>
                  <a:lnTo>
                    <a:pt x="3851" y="5210"/>
                  </a:lnTo>
                  <a:lnTo>
                    <a:pt x="3955" y="5064"/>
                  </a:lnTo>
                  <a:lnTo>
                    <a:pt x="3997" y="5022"/>
                  </a:lnTo>
                  <a:lnTo>
                    <a:pt x="4123" y="5085"/>
                  </a:lnTo>
                  <a:lnTo>
                    <a:pt x="4227" y="4959"/>
                  </a:lnTo>
                  <a:lnTo>
                    <a:pt x="4290" y="4792"/>
                  </a:lnTo>
                  <a:lnTo>
                    <a:pt x="4541" y="4603"/>
                  </a:lnTo>
                  <a:lnTo>
                    <a:pt x="4583" y="4478"/>
                  </a:lnTo>
                  <a:lnTo>
                    <a:pt x="4646" y="4352"/>
                  </a:lnTo>
                  <a:lnTo>
                    <a:pt x="4750" y="4248"/>
                  </a:lnTo>
                  <a:lnTo>
                    <a:pt x="4792" y="4038"/>
                  </a:lnTo>
                  <a:lnTo>
                    <a:pt x="4750" y="3976"/>
                  </a:lnTo>
                  <a:lnTo>
                    <a:pt x="4750" y="3829"/>
                  </a:lnTo>
                  <a:lnTo>
                    <a:pt x="4813" y="3808"/>
                  </a:lnTo>
                  <a:lnTo>
                    <a:pt x="4813" y="3724"/>
                  </a:lnTo>
                  <a:lnTo>
                    <a:pt x="4813" y="3662"/>
                  </a:lnTo>
                  <a:lnTo>
                    <a:pt x="4813" y="3599"/>
                  </a:lnTo>
                  <a:lnTo>
                    <a:pt x="4834" y="3599"/>
                  </a:lnTo>
                  <a:lnTo>
                    <a:pt x="4855" y="3515"/>
                  </a:lnTo>
                  <a:lnTo>
                    <a:pt x="4855" y="2971"/>
                  </a:lnTo>
                  <a:lnTo>
                    <a:pt x="4939" y="2888"/>
                  </a:lnTo>
                  <a:lnTo>
                    <a:pt x="4834" y="2867"/>
                  </a:lnTo>
                  <a:lnTo>
                    <a:pt x="4750" y="2783"/>
                  </a:lnTo>
                  <a:lnTo>
                    <a:pt x="4625" y="2720"/>
                  </a:lnTo>
                  <a:lnTo>
                    <a:pt x="4395" y="2867"/>
                  </a:lnTo>
                  <a:lnTo>
                    <a:pt x="4290" y="2825"/>
                  </a:lnTo>
                  <a:lnTo>
                    <a:pt x="4206" y="2616"/>
                  </a:lnTo>
                  <a:lnTo>
                    <a:pt x="4060" y="1988"/>
                  </a:lnTo>
                  <a:lnTo>
                    <a:pt x="4018" y="1862"/>
                  </a:lnTo>
                  <a:lnTo>
                    <a:pt x="3892" y="1820"/>
                  </a:lnTo>
                  <a:lnTo>
                    <a:pt x="3767" y="1716"/>
                  </a:lnTo>
                  <a:lnTo>
                    <a:pt x="3495" y="1841"/>
                  </a:lnTo>
                  <a:lnTo>
                    <a:pt x="3328" y="1758"/>
                  </a:lnTo>
                  <a:lnTo>
                    <a:pt x="3056" y="1779"/>
                  </a:lnTo>
                  <a:lnTo>
                    <a:pt x="2972" y="1737"/>
                  </a:lnTo>
                  <a:lnTo>
                    <a:pt x="2763" y="1758"/>
                  </a:lnTo>
                  <a:lnTo>
                    <a:pt x="2721" y="1632"/>
                  </a:lnTo>
                  <a:lnTo>
                    <a:pt x="2763" y="1528"/>
                  </a:lnTo>
                  <a:lnTo>
                    <a:pt x="2721" y="1360"/>
                  </a:lnTo>
                  <a:lnTo>
                    <a:pt x="2763" y="1025"/>
                  </a:lnTo>
                  <a:lnTo>
                    <a:pt x="2658" y="837"/>
                  </a:lnTo>
                  <a:lnTo>
                    <a:pt x="2658" y="670"/>
                  </a:lnTo>
                  <a:lnTo>
                    <a:pt x="2512" y="565"/>
                  </a:lnTo>
                  <a:lnTo>
                    <a:pt x="2553" y="419"/>
                  </a:lnTo>
                  <a:lnTo>
                    <a:pt x="2428" y="293"/>
                  </a:lnTo>
                  <a:lnTo>
                    <a:pt x="2344" y="293"/>
                  </a:lnTo>
                  <a:lnTo>
                    <a:pt x="196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941" name="Google Shape;941;p27"/>
            <p:cNvSpPr/>
            <p:nvPr/>
          </p:nvSpPr>
          <p:spPr>
            <a:xfrm>
              <a:off x="-3289437" y="4425960"/>
              <a:ext cx="62109" cy="67367"/>
            </a:xfrm>
            <a:custGeom>
              <a:avLst/>
              <a:gdLst/>
              <a:ahLst/>
              <a:cxnLst/>
              <a:rect l="l" t="t" r="r" b="b"/>
              <a:pathLst>
                <a:path w="2930" h="3328" extrusionOk="0">
                  <a:moveTo>
                    <a:pt x="754" y="0"/>
                  </a:moveTo>
                  <a:lnTo>
                    <a:pt x="440" y="63"/>
                  </a:lnTo>
                  <a:lnTo>
                    <a:pt x="377" y="42"/>
                  </a:lnTo>
                  <a:lnTo>
                    <a:pt x="315" y="42"/>
                  </a:lnTo>
                  <a:lnTo>
                    <a:pt x="273" y="63"/>
                  </a:lnTo>
                  <a:lnTo>
                    <a:pt x="231" y="210"/>
                  </a:lnTo>
                  <a:lnTo>
                    <a:pt x="126" y="335"/>
                  </a:lnTo>
                  <a:lnTo>
                    <a:pt x="168" y="524"/>
                  </a:lnTo>
                  <a:lnTo>
                    <a:pt x="126" y="586"/>
                  </a:lnTo>
                  <a:lnTo>
                    <a:pt x="147" y="712"/>
                  </a:lnTo>
                  <a:lnTo>
                    <a:pt x="147" y="963"/>
                  </a:lnTo>
                  <a:lnTo>
                    <a:pt x="84" y="1047"/>
                  </a:lnTo>
                  <a:lnTo>
                    <a:pt x="84" y="1151"/>
                  </a:lnTo>
                  <a:lnTo>
                    <a:pt x="43" y="1277"/>
                  </a:lnTo>
                  <a:lnTo>
                    <a:pt x="84" y="1465"/>
                  </a:lnTo>
                  <a:lnTo>
                    <a:pt x="43" y="1507"/>
                  </a:lnTo>
                  <a:lnTo>
                    <a:pt x="63" y="1779"/>
                  </a:lnTo>
                  <a:lnTo>
                    <a:pt x="126" y="1967"/>
                  </a:lnTo>
                  <a:lnTo>
                    <a:pt x="84" y="2030"/>
                  </a:lnTo>
                  <a:lnTo>
                    <a:pt x="22" y="2114"/>
                  </a:lnTo>
                  <a:lnTo>
                    <a:pt x="1" y="2156"/>
                  </a:lnTo>
                  <a:lnTo>
                    <a:pt x="1" y="2428"/>
                  </a:lnTo>
                  <a:lnTo>
                    <a:pt x="63" y="2637"/>
                  </a:lnTo>
                  <a:lnTo>
                    <a:pt x="231" y="2867"/>
                  </a:lnTo>
                  <a:lnTo>
                    <a:pt x="315" y="2867"/>
                  </a:lnTo>
                  <a:lnTo>
                    <a:pt x="461" y="3034"/>
                  </a:lnTo>
                  <a:lnTo>
                    <a:pt x="545" y="3055"/>
                  </a:lnTo>
                  <a:lnTo>
                    <a:pt x="796" y="3034"/>
                  </a:lnTo>
                  <a:lnTo>
                    <a:pt x="963" y="3055"/>
                  </a:lnTo>
                  <a:lnTo>
                    <a:pt x="1089" y="3139"/>
                  </a:lnTo>
                  <a:lnTo>
                    <a:pt x="1172" y="3160"/>
                  </a:lnTo>
                  <a:lnTo>
                    <a:pt x="1277" y="3160"/>
                  </a:lnTo>
                  <a:lnTo>
                    <a:pt x="1298" y="3181"/>
                  </a:lnTo>
                  <a:lnTo>
                    <a:pt x="1277" y="3244"/>
                  </a:lnTo>
                  <a:lnTo>
                    <a:pt x="1277" y="3285"/>
                  </a:lnTo>
                  <a:lnTo>
                    <a:pt x="1382" y="3285"/>
                  </a:lnTo>
                  <a:lnTo>
                    <a:pt x="1507" y="3202"/>
                  </a:lnTo>
                  <a:lnTo>
                    <a:pt x="1654" y="3181"/>
                  </a:lnTo>
                  <a:lnTo>
                    <a:pt x="1800" y="3244"/>
                  </a:lnTo>
                  <a:lnTo>
                    <a:pt x="1842" y="3264"/>
                  </a:lnTo>
                  <a:lnTo>
                    <a:pt x="1926" y="3264"/>
                  </a:lnTo>
                  <a:lnTo>
                    <a:pt x="2009" y="3285"/>
                  </a:lnTo>
                  <a:lnTo>
                    <a:pt x="2093" y="3327"/>
                  </a:lnTo>
                  <a:lnTo>
                    <a:pt x="2135" y="3264"/>
                  </a:lnTo>
                  <a:lnTo>
                    <a:pt x="2156" y="3181"/>
                  </a:lnTo>
                  <a:lnTo>
                    <a:pt x="2177" y="3181"/>
                  </a:lnTo>
                  <a:lnTo>
                    <a:pt x="2239" y="3202"/>
                  </a:lnTo>
                  <a:lnTo>
                    <a:pt x="2449" y="3139"/>
                  </a:lnTo>
                  <a:lnTo>
                    <a:pt x="2574" y="2972"/>
                  </a:lnTo>
                  <a:lnTo>
                    <a:pt x="2637" y="2930"/>
                  </a:lnTo>
                  <a:lnTo>
                    <a:pt x="2616" y="2909"/>
                  </a:lnTo>
                  <a:lnTo>
                    <a:pt x="2658" y="2804"/>
                  </a:lnTo>
                  <a:lnTo>
                    <a:pt x="2784" y="2720"/>
                  </a:lnTo>
                  <a:lnTo>
                    <a:pt x="2784" y="2532"/>
                  </a:lnTo>
                  <a:lnTo>
                    <a:pt x="2867" y="2428"/>
                  </a:lnTo>
                  <a:lnTo>
                    <a:pt x="2930" y="2407"/>
                  </a:lnTo>
                  <a:lnTo>
                    <a:pt x="2888" y="2386"/>
                  </a:lnTo>
                  <a:lnTo>
                    <a:pt x="2825" y="2281"/>
                  </a:lnTo>
                  <a:lnTo>
                    <a:pt x="2784" y="2239"/>
                  </a:lnTo>
                  <a:lnTo>
                    <a:pt x="2784" y="2218"/>
                  </a:lnTo>
                  <a:lnTo>
                    <a:pt x="2742" y="2030"/>
                  </a:lnTo>
                  <a:lnTo>
                    <a:pt x="2846" y="1884"/>
                  </a:lnTo>
                  <a:lnTo>
                    <a:pt x="2867" y="1716"/>
                  </a:lnTo>
                  <a:lnTo>
                    <a:pt x="2742" y="1612"/>
                  </a:lnTo>
                  <a:lnTo>
                    <a:pt x="2574" y="1402"/>
                  </a:lnTo>
                  <a:lnTo>
                    <a:pt x="2449" y="1256"/>
                  </a:lnTo>
                  <a:lnTo>
                    <a:pt x="2239" y="1151"/>
                  </a:lnTo>
                  <a:lnTo>
                    <a:pt x="2114" y="1172"/>
                  </a:lnTo>
                  <a:lnTo>
                    <a:pt x="2114" y="1026"/>
                  </a:lnTo>
                  <a:lnTo>
                    <a:pt x="1988" y="879"/>
                  </a:lnTo>
                  <a:lnTo>
                    <a:pt x="1842" y="858"/>
                  </a:lnTo>
                  <a:lnTo>
                    <a:pt x="1695" y="775"/>
                  </a:lnTo>
                  <a:lnTo>
                    <a:pt x="1570" y="565"/>
                  </a:lnTo>
                  <a:lnTo>
                    <a:pt x="1486" y="565"/>
                  </a:lnTo>
                  <a:lnTo>
                    <a:pt x="1382" y="670"/>
                  </a:lnTo>
                  <a:lnTo>
                    <a:pt x="1319" y="670"/>
                  </a:lnTo>
                  <a:lnTo>
                    <a:pt x="1172" y="461"/>
                  </a:lnTo>
                  <a:lnTo>
                    <a:pt x="1110" y="314"/>
                  </a:lnTo>
                  <a:lnTo>
                    <a:pt x="984" y="251"/>
                  </a:lnTo>
                  <a:lnTo>
                    <a:pt x="859" y="63"/>
                  </a:lnTo>
                  <a:lnTo>
                    <a:pt x="75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42" name="Google Shape;942;p27"/>
            <p:cNvGrpSpPr/>
            <p:nvPr/>
          </p:nvGrpSpPr>
          <p:grpSpPr>
            <a:xfrm>
              <a:off x="-3435733" y="4322286"/>
              <a:ext cx="195632" cy="484545"/>
              <a:chOff x="2711750" y="3572300"/>
              <a:chExt cx="230725" cy="598425"/>
            </a:xfrm>
          </p:grpSpPr>
          <p:sp>
            <p:nvSpPr>
              <p:cNvPr id="943" name="Google Shape;943;p27"/>
              <p:cNvSpPr/>
              <p:nvPr/>
            </p:nvSpPr>
            <p:spPr>
              <a:xfrm>
                <a:off x="2711750" y="3572300"/>
                <a:ext cx="230725" cy="538800"/>
              </a:xfrm>
              <a:custGeom>
                <a:avLst/>
                <a:gdLst/>
                <a:ahLst/>
                <a:cxnLst/>
                <a:rect l="l" t="t" r="r" b="b"/>
                <a:pathLst>
                  <a:path w="9229" h="21552" extrusionOk="0">
                    <a:moveTo>
                      <a:pt x="1947" y="0"/>
                    </a:moveTo>
                    <a:lnTo>
                      <a:pt x="1800" y="42"/>
                    </a:lnTo>
                    <a:lnTo>
                      <a:pt x="1570" y="293"/>
                    </a:lnTo>
                    <a:lnTo>
                      <a:pt x="1466" y="502"/>
                    </a:lnTo>
                    <a:lnTo>
                      <a:pt x="1382" y="607"/>
                    </a:lnTo>
                    <a:lnTo>
                      <a:pt x="1466" y="753"/>
                    </a:lnTo>
                    <a:lnTo>
                      <a:pt x="1298" y="1402"/>
                    </a:lnTo>
                    <a:lnTo>
                      <a:pt x="629" y="1779"/>
                    </a:lnTo>
                    <a:lnTo>
                      <a:pt x="566" y="1925"/>
                    </a:lnTo>
                    <a:lnTo>
                      <a:pt x="691" y="2030"/>
                    </a:lnTo>
                    <a:lnTo>
                      <a:pt x="733" y="2134"/>
                    </a:lnTo>
                    <a:lnTo>
                      <a:pt x="650" y="2281"/>
                    </a:lnTo>
                    <a:lnTo>
                      <a:pt x="670" y="2448"/>
                    </a:lnTo>
                    <a:lnTo>
                      <a:pt x="796" y="2616"/>
                    </a:lnTo>
                    <a:lnTo>
                      <a:pt x="796" y="2762"/>
                    </a:lnTo>
                    <a:lnTo>
                      <a:pt x="691" y="2846"/>
                    </a:lnTo>
                    <a:lnTo>
                      <a:pt x="670" y="2950"/>
                    </a:lnTo>
                    <a:lnTo>
                      <a:pt x="754" y="3013"/>
                    </a:lnTo>
                    <a:lnTo>
                      <a:pt x="796" y="3076"/>
                    </a:lnTo>
                    <a:lnTo>
                      <a:pt x="796" y="3243"/>
                    </a:lnTo>
                    <a:lnTo>
                      <a:pt x="859" y="3285"/>
                    </a:lnTo>
                    <a:lnTo>
                      <a:pt x="775" y="3390"/>
                    </a:lnTo>
                    <a:lnTo>
                      <a:pt x="670" y="3453"/>
                    </a:lnTo>
                    <a:lnTo>
                      <a:pt x="524" y="3599"/>
                    </a:lnTo>
                    <a:lnTo>
                      <a:pt x="357" y="3997"/>
                    </a:lnTo>
                    <a:lnTo>
                      <a:pt x="252" y="4164"/>
                    </a:lnTo>
                    <a:lnTo>
                      <a:pt x="210" y="4582"/>
                    </a:lnTo>
                    <a:lnTo>
                      <a:pt x="126" y="4645"/>
                    </a:lnTo>
                    <a:lnTo>
                      <a:pt x="147" y="5022"/>
                    </a:lnTo>
                    <a:lnTo>
                      <a:pt x="252" y="5210"/>
                    </a:lnTo>
                    <a:lnTo>
                      <a:pt x="252" y="5461"/>
                    </a:lnTo>
                    <a:lnTo>
                      <a:pt x="168" y="5566"/>
                    </a:lnTo>
                    <a:lnTo>
                      <a:pt x="168" y="5859"/>
                    </a:lnTo>
                    <a:lnTo>
                      <a:pt x="22" y="5942"/>
                    </a:lnTo>
                    <a:lnTo>
                      <a:pt x="1" y="6152"/>
                    </a:lnTo>
                    <a:lnTo>
                      <a:pt x="43" y="6424"/>
                    </a:lnTo>
                    <a:lnTo>
                      <a:pt x="147" y="6570"/>
                    </a:lnTo>
                    <a:lnTo>
                      <a:pt x="168" y="6675"/>
                    </a:lnTo>
                    <a:lnTo>
                      <a:pt x="315" y="6884"/>
                    </a:lnTo>
                    <a:lnTo>
                      <a:pt x="378" y="7051"/>
                    </a:lnTo>
                    <a:lnTo>
                      <a:pt x="461" y="7407"/>
                    </a:lnTo>
                    <a:lnTo>
                      <a:pt x="545" y="7470"/>
                    </a:lnTo>
                    <a:lnTo>
                      <a:pt x="587" y="7930"/>
                    </a:lnTo>
                    <a:lnTo>
                      <a:pt x="566" y="8181"/>
                    </a:lnTo>
                    <a:lnTo>
                      <a:pt x="461" y="8202"/>
                    </a:lnTo>
                    <a:lnTo>
                      <a:pt x="357" y="8453"/>
                    </a:lnTo>
                    <a:lnTo>
                      <a:pt x="378" y="8683"/>
                    </a:lnTo>
                    <a:lnTo>
                      <a:pt x="252" y="8872"/>
                    </a:lnTo>
                    <a:lnTo>
                      <a:pt x="336" y="8935"/>
                    </a:lnTo>
                    <a:lnTo>
                      <a:pt x="440" y="9123"/>
                    </a:lnTo>
                    <a:lnTo>
                      <a:pt x="461" y="9332"/>
                    </a:lnTo>
                    <a:lnTo>
                      <a:pt x="336" y="9458"/>
                    </a:lnTo>
                    <a:lnTo>
                      <a:pt x="210" y="9709"/>
                    </a:lnTo>
                    <a:lnTo>
                      <a:pt x="210" y="10085"/>
                    </a:lnTo>
                    <a:lnTo>
                      <a:pt x="210" y="10253"/>
                    </a:lnTo>
                    <a:lnTo>
                      <a:pt x="147" y="10483"/>
                    </a:lnTo>
                    <a:lnTo>
                      <a:pt x="482" y="11173"/>
                    </a:lnTo>
                    <a:lnTo>
                      <a:pt x="419" y="11278"/>
                    </a:lnTo>
                    <a:lnTo>
                      <a:pt x="252" y="11341"/>
                    </a:lnTo>
                    <a:lnTo>
                      <a:pt x="231" y="11655"/>
                    </a:lnTo>
                    <a:lnTo>
                      <a:pt x="22" y="11948"/>
                    </a:lnTo>
                    <a:lnTo>
                      <a:pt x="43" y="12157"/>
                    </a:lnTo>
                    <a:lnTo>
                      <a:pt x="147" y="12345"/>
                    </a:lnTo>
                    <a:lnTo>
                      <a:pt x="126" y="12764"/>
                    </a:lnTo>
                    <a:lnTo>
                      <a:pt x="147" y="13119"/>
                    </a:lnTo>
                    <a:lnTo>
                      <a:pt x="210" y="13391"/>
                    </a:lnTo>
                    <a:lnTo>
                      <a:pt x="315" y="13433"/>
                    </a:lnTo>
                    <a:lnTo>
                      <a:pt x="357" y="13538"/>
                    </a:lnTo>
                    <a:lnTo>
                      <a:pt x="336" y="13705"/>
                    </a:lnTo>
                    <a:lnTo>
                      <a:pt x="210" y="13789"/>
                    </a:lnTo>
                    <a:lnTo>
                      <a:pt x="231" y="14103"/>
                    </a:lnTo>
                    <a:cubicBezTo>
                      <a:pt x="252" y="14165"/>
                      <a:pt x="252" y="14270"/>
                      <a:pt x="273" y="14354"/>
                    </a:cubicBezTo>
                    <a:lnTo>
                      <a:pt x="273" y="14375"/>
                    </a:lnTo>
                    <a:lnTo>
                      <a:pt x="461" y="14437"/>
                    </a:lnTo>
                    <a:lnTo>
                      <a:pt x="461" y="14626"/>
                    </a:lnTo>
                    <a:lnTo>
                      <a:pt x="461" y="14772"/>
                    </a:lnTo>
                    <a:lnTo>
                      <a:pt x="566" y="15002"/>
                    </a:lnTo>
                    <a:lnTo>
                      <a:pt x="608" y="15274"/>
                    </a:lnTo>
                    <a:lnTo>
                      <a:pt x="712" y="15295"/>
                    </a:lnTo>
                    <a:lnTo>
                      <a:pt x="796" y="15253"/>
                    </a:lnTo>
                    <a:lnTo>
                      <a:pt x="880" y="15274"/>
                    </a:lnTo>
                    <a:lnTo>
                      <a:pt x="880" y="15400"/>
                    </a:lnTo>
                    <a:lnTo>
                      <a:pt x="754" y="15567"/>
                    </a:lnTo>
                    <a:lnTo>
                      <a:pt x="482" y="15567"/>
                    </a:lnTo>
                    <a:lnTo>
                      <a:pt x="440" y="15672"/>
                    </a:lnTo>
                    <a:lnTo>
                      <a:pt x="524" y="15735"/>
                    </a:lnTo>
                    <a:lnTo>
                      <a:pt x="545" y="15714"/>
                    </a:lnTo>
                    <a:lnTo>
                      <a:pt x="670" y="15714"/>
                    </a:lnTo>
                    <a:lnTo>
                      <a:pt x="859" y="15839"/>
                    </a:lnTo>
                    <a:lnTo>
                      <a:pt x="984" y="16049"/>
                    </a:lnTo>
                    <a:lnTo>
                      <a:pt x="984" y="16195"/>
                    </a:lnTo>
                    <a:lnTo>
                      <a:pt x="838" y="16321"/>
                    </a:lnTo>
                    <a:lnTo>
                      <a:pt x="838" y="16425"/>
                    </a:lnTo>
                    <a:lnTo>
                      <a:pt x="901" y="16572"/>
                    </a:lnTo>
                    <a:lnTo>
                      <a:pt x="963" y="16885"/>
                    </a:lnTo>
                    <a:lnTo>
                      <a:pt x="1047" y="17137"/>
                    </a:lnTo>
                    <a:lnTo>
                      <a:pt x="942" y="17241"/>
                    </a:lnTo>
                    <a:lnTo>
                      <a:pt x="901" y="17367"/>
                    </a:lnTo>
                    <a:lnTo>
                      <a:pt x="1005" y="17618"/>
                    </a:lnTo>
                    <a:lnTo>
                      <a:pt x="901" y="17764"/>
                    </a:lnTo>
                    <a:lnTo>
                      <a:pt x="859" y="18015"/>
                    </a:lnTo>
                    <a:lnTo>
                      <a:pt x="942" y="18246"/>
                    </a:lnTo>
                    <a:lnTo>
                      <a:pt x="984" y="18559"/>
                    </a:lnTo>
                    <a:lnTo>
                      <a:pt x="942" y="18852"/>
                    </a:lnTo>
                    <a:lnTo>
                      <a:pt x="733" y="19062"/>
                    </a:lnTo>
                    <a:lnTo>
                      <a:pt x="587" y="19250"/>
                    </a:lnTo>
                    <a:lnTo>
                      <a:pt x="524" y="19752"/>
                    </a:lnTo>
                    <a:cubicBezTo>
                      <a:pt x="545" y="19815"/>
                      <a:pt x="545" y="19898"/>
                      <a:pt x="566" y="19982"/>
                    </a:cubicBezTo>
                    <a:lnTo>
                      <a:pt x="796" y="20422"/>
                    </a:lnTo>
                    <a:lnTo>
                      <a:pt x="942" y="20422"/>
                    </a:lnTo>
                    <a:lnTo>
                      <a:pt x="1047" y="20317"/>
                    </a:lnTo>
                    <a:lnTo>
                      <a:pt x="1214" y="20233"/>
                    </a:lnTo>
                    <a:lnTo>
                      <a:pt x="1361" y="20233"/>
                    </a:lnTo>
                    <a:lnTo>
                      <a:pt x="1361" y="20401"/>
                    </a:lnTo>
                    <a:lnTo>
                      <a:pt x="1382" y="20735"/>
                    </a:lnTo>
                    <a:lnTo>
                      <a:pt x="1507" y="20840"/>
                    </a:lnTo>
                    <a:lnTo>
                      <a:pt x="1570" y="21049"/>
                    </a:lnTo>
                    <a:lnTo>
                      <a:pt x="1633" y="21279"/>
                    </a:lnTo>
                    <a:lnTo>
                      <a:pt x="1926" y="21321"/>
                    </a:lnTo>
                    <a:lnTo>
                      <a:pt x="2030" y="21363"/>
                    </a:lnTo>
                    <a:lnTo>
                      <a:pt x="2449" y="21279"/>
                    </a:lnTo>
                    <a:lnTo>
                      <a:pt x="3181" y="21279"/>
                    </a:lnTo>
                    <a:lnTo>
                      <a:pt x="3244" y="21342"/>
                    </a:lnTo>
                    <a:lnTo>
                      <a:pt x="3370" y="21363"/>
                    </a:lnTo>
                    <a:lnTo>
                      <a:pt x="3516" y="21489"/>
                    </a:lnTo>
                    <a:lnTo>
                      <a:pt x="3663" y="21551"/>
                    </a:lnTo>
                    <a:lnTo>
                      <a:pt x="3704" y="21551"/>
                    </a:lnTo>
                    <a:lnTo>
                      <a:pt x="3704" y="21447"/>
                    </a:lnTo>
                    <a:lnTo>
                      <a:pt x="3600" y="21363"/>
                    </a:lnTo>
                    <a:lnTo>
                      <a:pt x="3411" y="21238"/>
                    </a:lnTo>
                    <a:lnTo>
                      <a:pt x="3391" y="21133"/>
                    </a:lnTo>
                    <a:lnTo>
                      <a:pt x="3286" y="21028"/>
                    </a:lnTo>
                    <a:lnTo>
                      <a:pt x="3202" y="21049"/>
                    </a:lnTo>
                    <a:lnTo>
                      <a:pt x="3160" y="21007"/>
                    </a:lnTo>
                    <a:lnTo>
                      <a:pt x="3244" y="20945"/>
                    </a:lnTo>
                    <a:lnTo>
                      <a:pt x="3265" y="20861"/>
                    </a:lnTo>
                    <a:lnTo>
                      <a:pt x="3244" y="20840"/>
                    </a:lnTo>
                    <a:lnTo>
                      <a:pt x="3244" y="20756"/>
                    </a:lnTo>
                    <a:lnTo>
                      <a:pt x="3139" y="20505"/>
                    </a:lnTo>
                    <a:lnTo>
                      <a:pt x="3035" y="20317"/>
                    </a:lnTo>
                    <a:lnTo>
                      <a:pt x="2993" y="20129"/>
                    </a:lnTo>
                    <a:lnTo>
                      <a:pt x="3077" y="19961"/>
                    </a:lnTo>
                    <a:lnTo>
                      <a:pt x="3202" y="19857"/>
                    </a:lnTo>
                    <a:lnTo>
                      <a:pt x="3265" y="19752"/>
                    </a:lnTo>
                    <a:lnTo>
                      <a:pt x="3202" y="19689"/>
                    </a:lnTo>
                    <a:lnTo>
                      <a:pt x="3202" y="19585"/>
                    </a:lnTo>
                    <a:lnTo>
                      <a:pt x="3160" y="19501"/>
                    </a:lnTo>
                    <a:lnTo>
                      <a:pt x="3244" y="19564"/>
                    </a:lnTo>
                    <a:lnTo>
                      <a:pt x="3307" y="19647"/>
                    </a:lnTo>
                    <a:lnTo>
                      <a:pt x="3391" y="19668"/>
                    </a:lnTo>
                    <a:lnTo>
                      <a:pt x="3516" y="19564"/>
                    </a:lnTo>
                    <a:lnTo>
                      <a:pt x="3558" y="19480"/>
                    </a:lnTo>
                    <a:lnTo>
                      <a:pt x="3663" y="19354"/>
                    </a:lnTo>
                    <a:lnTo>
                      <a:pt x="3683" y="19250"/>
                    </a:lnTo>
                    <a:lnTo>
                      <a:pt x="3663" y="19062"/>
                    </a:lnTo>
                    <a:lnTo>
                      <a:pt x="3579" y="19041"/>
                    </a:lnTo>
                    <a:lnTo>
                      <a:pt x="3516" y="19082"/>
                    </a:lnTo>
                    <a:lnTo>
                      <a:pt x="3516" y="19082"/>
                    </a:lnTo>
                    <a:lnTo>
                      <a:pt x="3558" y="19020"/>
                    </a:lnTo>
                    <a:lnTo>
                      <a:pt x="3663" y="18915"/>
                    </a:lnTo>
                    <a:lnTo>
                      <a:pt x="3704" y="18769"/>
                    </a:lnTo>
                    <a:lnTo>
                      <a:pt x="3725" y="18643"/>
                    </a:lnTo>
                    <a:lnTo>
                      <a:pt x="3872" y="18518"/>
                    </a:lnTo>
                    <a:lnTo>
                      <a:pt x="3976" y="18518"/>
                    </a:lnTo>
                    <a:lnTo>
                      <a:pt x="4018" y="18392"/>
                    </a:lnTo>
                    <a:lnTo>
                      <a:pt x="4102" y="18287"/>
                    </a:lnTo>
                    <a:lnTo>
                      <a:pt x="4144" y="18246"/>
                    </a:lnTo>
                    <a:lnTo>
                      <a:pt x="4186" y="18141"/>
                    </a:lnTo>
                    <a:lnTo>
                      <a:pt x="4248" y="18099"/>
                    </a:lnTo>
                    <a:lnTo>
                      <a:pt x="4332" y="17994"/>
                    </a:lnTo>
                    <a:lnTo>
                      <a:pt x="4311" y="17932"/>
                    </a:lnTo>
                    <a:lnTo>
                      <a:pt x="4311" y="17869"/>
                    </a:lnTo>
                    <a:lnTo>
                      <a:pt x="4395" y="17806"/>
                    </a:lnTo>
                    <a:lnTo>
                      <a:pt x="4290" y="17702"/>
                    </a:lnTo>
                    <a:lnTo>
                      <a:pt x="4207" y="17702"/>
                    </a:lnTo>
                    <a:lnTo>
                      <a:pt x="4311" y="17597"/>
                    </a:lnTo>
                    <a:lnTo>
                      <a:pt x="4311" y="17492"/>
                    </a:lnTo>
                    <a:lnTo>
                      <a:pt x="4227" y="17367"/>
                    </a:lnTo>
                    <a:lnTo>
                      <a:pt x="4227" y="17423"/>
                    </a:lnTo>
                    <a:lnTo>
                      <a:pt x="4186" y="17409"/>
                    </a:lnTo>
                    <a:lnTo>
                      <a:pt x="4123" y="17429"/>
                    </a:lnTo>
                    <a:lnTo>
                      <a:pt x="4018" y="17429"/>
                    </a:lnTo>
                    <a:lnTo>
                      <a:pt x="3830" y="17471"/>
                    </a:lnTo>
                    <a:lnTo>
                      <a:pt x="3600" y="17262"/>
                    </a:lnTo>
                    <a:lnTo>
                      <a:pt x="3453" y="17137"/>
                    </a:lnTo>
                    <a:lnTo>
                      <a:pt x="3370" y="17095"/>
                    </a:lnTo>
                    <a:lnTo>
                      <a:pt x="3265" y="16990"/>
                    </a:lnTo>
                    <a:lnTo>
                      <a:pt x="3139" y="16781"/>
                    </a:lnTo>
                    <a:lnTo>
                      <a:pt x="3139" y="16655"/>
                    </a:lnTo>
                    <a:lnTo>
                      <a:pt x="3056" y="16551"/>
                    </a:lnTo>
                    <a:lnTo>
                      <a:pt x="3056" y="16467"/>
                    </a:lnTo>
                    <a:lnTo>
                      <a:pt x="3181" y="16362"/>
                    </a:lnTo>
                    <a:lnTo>
                      <a:pt x="3244" y="16258"/>
                    </a:lnTo>
                    <a:lnTo>
                      <a:pt x="3286" y="16132"/>
                    </a:lnTo>
                    <a:lnTo>
                      <a:pt x="3370" y="16111"/>
                    </a:lnTo>
                    <a:lnTo>
                      <a:pt x="3474" y="16007"/>
                    </a:lnTo>
                    <a:lnTo>
                      <a:pt x="3600" y="15986"/>
                    </a:lnTo>
                    <a:lnTo>
                      <a:pt x="3704" y="15881"/>
                    </a:lnTo>
                    <a:lnTo>
                      <a:pt x="3872" y="15839"/>
                    </a:lnTo>
                    <a:lnTo>
                      <a:pt x="3976" y="15881"/>
                    </a:lnTo>
                    <a:lnTo>
                      <a:pt x="4144" y="15839"/>
                    </a:lnTo>
                    <a:lnTo>
                      <a:pt x="4144" y="15797"/>
                    </a:lnTo>
                    <a:lnTo>
                      <a:pt x="4102" y="15735"/>
                    </a:lnTo>
                    <a:lnTo>
                      <a:pt x="3997" y="15693"/>
                    </a:lnTo>
                    <a:lnTo>
                      <a:pt x="4018" y="15630"/>
                    </a:lnTo>
                    <a:lnTo>
                      <a:pt x="4039" y="15567"/>
                    </a:lnTo>
                    <a:lnTo>
                      <a:pt x="4207" y="15463"/>
                    </a:lnTo>
                    <a:lnTo>
                      <a:pt x="4186" y="15421"/>
                    </a:lnTo>
                    <a:lnTo>
                      <a:pt x="4227" y="15358"/>
                    </a:lnTo>
                    <a:lnTo>
                      <a:pt x="4227" y="15295"/>
                    </a:lnTo>
                    <a:lnTo>
                      <a:pt x="4102" y="15128"/>
                    </a:lnTo>
                    <a:lnTo>
                      <a:pt x="4123" y="15065"/>
                    </a:lnTo>
                    <a:lnTo>
                      <a:pt x="4123" y="14981"/>
                    </a:lnTo>
                    <a:lnTo>
                      <a:pt x="4018" y="14940"/>
                    </a:lnTo>
                    <a:lnTo>
                      <a:pt x="3997" y="14772"/>
                    </a:lnTo>
                    <a:lnTo>
                      <a:pt x="4081" y="14668"/>
                    </a:lnTo>
                    <a:lnTo>
                      <a:pt x="4123" y="14563"/>
                    </a:lnTo>
                    <a:lnTo>
                      <a:pt x="4081" y="14521"/>
                    </a:lnTo>
                    <a:lnTo>
                      <a:pt x="4144" y="14437"/>
                    </a:lnTo>
                    <a:lnTo>
                      <a:pt x="4332" y="14354"/>
                    </a:lnTo>
                    <a:lnTo>
                      <a:pt x="4458" y="14249"/>
                    </a:lnTo>
                    <a:lnTo>
                      <a:pt x="4458" y="14207"/>
                    </a:lnTo>
                    <a:lnTo>
                      <a:pt x="4311" y="14144"/>
                    </a:lnTo>
                    <a:lnTo>
                      <a:pt x="4207" y="14144"/>
                    </a:lnTo>
                    <a:lnTo>
                      <a:pt x="4144" y="14061"/>
                    </a:lnTo>
                    <a:lnTo>
                      <a:pt x="4186" y="14019"/>
                    </a:lnTo>
                    <a:lnTo>
                      <a:pt x="4290" y="13935"/>
                    </a:lnTo>
                    <a:lnTo>
                      <a:pt x="4437" y="13893"/>
                    </a:lnTo>
                    <a:lnTo>
                      <a:pt x="4562" y="13956"/>
                    </a:lnTo>
                    <a:lnTo>
                      <a:pt x="4562" y="14040"/>
                    </a:lnTo>
                    <a:lnTo>
                      <a:pt x="4541" y="14082"/>
                    </a:lnTo>
                    <a:lnTo>
                      <a:pt x="4604" y="14186"/>
                    </a:lnTo>
                    <a:lnTo>
                      <a:pt x="4667" y="14228"/>
                    </a:lnTo>
                    <a:lnTo>
                      <a:pt x="4918" y="14082"/>
                    </a:lnTo>
                    <a:lnTo>
                      <a:pt x="4939" y="13998"/>
                    </a:lnTo>
                    <a:lnTo>
                      <a:pt x="4876" y="13852"/>
                    </a:lnTo>
                    <a:lnTo>
                      <a:pt x="4813" y="13747"/>
                    </a:lnTo>
                    <a:lnTo>
                      <a:pt x="4855" y="13726"/>
                    </a:lnTo>
                    <a:lnTo>
                      <a:pt x="4876" y="13621"/>
                    </a:lnTo>
                    <a:lnTo>
                      <a:pt x="4813" y="13496"/>
                    </a:lnTo>
                    <a:lnTo>
                      <a:pt x="4730" y="13496"/>
                    </a:lnTo>
                    <a:lnTo>
                      <a:pt x="4625" y="13559"/>
                    </a:lnTo>
                    <a:lnTo>
                      <a:pt x="4541" y="13559"/>
                    </a:lnTo>
                    <a:lnTo>
                      <a:pt x="4499" y="13621"/>
                    </a:lnTo>
                    <a:lnTo>
                      <a:pt x="4520" y="13642"/>
                    </a:lnTo>
                    <a:lnTo>
                      <a:pt x="4625" y="13684"/>
                    </a:lnTo>
                    <a:lnTo>
                      <a:pt x="4625" y="13726"/>
                    </a:lnTo>
                    <a:lnTo>
                      <a:pt x="4437" y="13789"/>
                    </a:lnTo>
                    <a:lnTo>
                      <a:pt x="4353" y="13747"/>
                    </a:lnTo>
                    <a:lnTo>
                      <a:pt x="4416" y="13705"/>
                    </a:lnTo>
                    <a:lnTo>
                      <a:pt x="4499" y="13684"/>
                    </a:lnTo>
                    <a:lnTo>
                      <a:pt x="4437" y="13642"/>
                    </a:lnTo>
                    <a:lnTo>
                      <a:pt x="4248" y="13642"/>
                    </a:lnTo>
                    <a:lnTo>
                      <a:pt x="4123" y="13580"/>
                    </a:lnTo>
                    <a:lnTo>
                      <a:pt x="4102" y="13475"/>
                    </a:lnTo>
                    <a:lnTo>
                      <a:pt x="4102" y="13203"/>
                    </a:lnTo>
                    <a:lnTo>
                      <a:pt x="4039" y="12994"/>
                    </a:lnTo>
                    <a:lnTo>
                      <a:pt x="3914" y="12889"/>
                    </a:lnTo>
                    <a:lnTo>
                      <a:pt x="3914" y="12680"/>
                    </a:lnTo>
                    <a:lnTo>
                      <a:pt x="4018" y="12575"/>
                    </a:lnTo>
                    <a:lnTo>
                      <a:pt x="4102" y="12575"/>
                    </a:lnTo>
                    <a:lnTo>
                      <a:pt x="4081" y="12659"/>
                    </a:lnTo>
                    <a:lnTo>
                      <a:pt x="4102" y="12680"/>
                    </a:lnTo>
                    <a:lnTo>
                      <a:pt x="4227" y="12680"/>
                    </a:lnTo>
                    <a:lnTo>
                      <a:pt x="4437" y="12764"/>
                    </a:lnTo>
                    <a:lnTo>
                      <a:pt x="4646" y="12910"/>
                    </a:lnTo>
                    <a:lnTo>
                      <a:pt x="4834" y="12973"/>
                    </a:lnTo>
                    <a:lnTo>
                      <a:pt x="5148" y="12973"/>
                    </a:lnTo>
                    <a:lnTo>
                      <a:pt x="5336" y="12847"/>
                    </a:lnTo>
                    <a:lnTo>
                      <a:pt x="5295" y="12805"/>
                    </a:lnTo>
                    <a:lnTo>
                      <a:pt x="5441" y="12701"/>
                    </a:lnTo>
                    <a:lnTo>
                      <a:pt x="5462" y="12596"/>
                    </a:lnTo>
                    <a:lnTo>
                      <a:pt x="5441" y="12533"/>
                    </a:lnTo>
                    <a:lnTo>
                      <a:pt x="5462" y="12471"/>
                    </a:lnTo>
                    <a:lnTo>
                      <a:pt x="5483" y="12366"/>
                    </a:lnTo>
                    <a:lnTo>
                      <a:pt x="5378" y="12345"/>
                    </a:lnTo>
                    <a:lnTo>
                      <a:pt x="5295" y="12220"/>
                    </a:lnTo>
                    <a:lnTo>
                      <a:pt x="5295" y="12115"/>
                    </a:lnTo>
                    <a:lnTo>
                      <a:pt x="5357" y="12031"/>
                    </a:lnTo>
                    <a:lnTo>
                      <a:pt x="5336" y="11968"/>
                    </a:lnTo>
                    <a:lnTo>
                      <a:pt x="5441" y="11864"/>
                    </a:lnTo>
                    <a:lnTo>
                      <a:pt x="5441" y="11843"/>
                    </a:lnTo>
                    <a:lnTo>
                      <a:pt x="5483" y="11843"/>
                    </a:lnTo>
                    <a:lnTo>
                      <a:pt x="5504" y="11759"/>
                    </a:lnTo>
                    <a:lnTo>
                      <a:pt x="5483" y="11655"/>
                    </a:lnTo>
                    <a:lnTo>
                      <a:pt x="5378" y="11655"/>
                    </a:lnTo>
                    <a:lnTo>
                      <a:pt x="5378" y="11613"/>
                    </a:lnTo>
                    <a:lnTo>
                      <a:pt x="5336" y="11529"/>
                    </a:lnTo>
                    <a:lnTo>
                      <a:pt x="5336" y="11320"/>
                    </a:lnTo>
                    <a:lnTo>
                      <a:pt x="5295" y="11236"/>
                    </a:lnTo>
                    <a:lnTo>
                      <a:pt x="5295" y="11131"/>
                    </a:lnTo>
                    <a:lnTo>
                      <a:pt x="5336" y="11111"/>
                    </a:lnTo>
                    <a:lnTo>
                      <a:pt x="5378" y="11194"/>
                    </a:lnTo>
                    <a:lnTo>
                      <a:pt x="5462" y="11194"/>
                    </a:lnTo>
                    <a:lnTo>
                      <a:pt x="5608" y="11236"/>
                    </a:lnTo>
                    <a:lnTo>
                      <a:pt x="5755" y="11320"/>
                    </a:lnTo>
                    <a:lnTo>
                      <a:pt x="5859" y="11320"/>
                    </a:lnTo>
                    <a:lnTo>
                      <a:pt x="6027" y="11299"/>
                    </a:lnTo>
                    <a:lnTo>
                      <a:pt x="6215" y="11320"/>
                    </a:lnTo>
                    <a:lnTo>
                      <a:pt x="6445" y="11320"/>
                    </a:lnTo>
                    <a:lnTo>
                      <a:pt x="6843" y="11215"/>
                    </a:lnTo>
                    <a:lnTo>
                      <a:pt x="7178" y="11069"/>
                    </a:lnTo>
                    <a:lnTo>
                      <a:pt x="7220" y="10985"/>
                    </a:lnTo>
                    <a:lnTo>
                      <a:pt x="7261" y="11027"/>
                    </a:lnTo>
                    <a:lnTo>
                      <a:pt x="7492" y="10964"/>
                    </a:lnTo>
                    <a:lnTo>
                      <a:pt x="7805" y="10776"/>
                    </a:lnTo>
                    <a:lnTo>
                      <a:pt x="7868" y="10671"/>
                    </a:lnTo>
                    <a:lnTo>
                      <a:pt x="7826" y="10546"/>
                    </a:lnTo>
                    <a:lnTo>
                      <a:pt x="7889" y="10357"/>
                    </a:lnTo>
                    <a:lnTo>
                      <a:pt x="7931" y="10336"/>
                    </a:lnTo>
                    <a:lnTo>
                      <a:pt x="7973" y="10378"/>
                    </a:lnTo>
                    <a:lnTo>
                      <a:pt x="8015" y="10336"/>
                    </a:lnTo>
                    <a:lnTo>
                      <a:pt x="8077" y="10148"/>
                    </a:lnTo>
                    <a:lnTo>
                      <a:pt x="8182" y="9960"/>
                    </a:lnTo>
                    <a:lnTo>
                      <a:pt x="8203" y="9855"/>
                    </a:lnTo>
                    <a:lnTo>
                      <a:pt x="8203" y="9625"/>
                    </a:lnTo>
                    <a:lnTo>
                      <a:pt x="8182" y="9520"/>
                    </a:lnTo>
                    <a:lnTo>
                      <a:pt x="8140" y="9520"/>
                    </a:lnTo>
                    <a:lnTo>
                      <a:pt x="8077" y="9604"/>
                    </a:lnTo>
                    <a:lnTo>
                      <a:pt x="7931" y="9604"/>
                    </a:lnTo>
                    <a:lnTo>
                      <a:pt x="7784" y="9499"/>
                    </a:lnTo>
                    <a:lnTo>
                      <a:pt x="7701" y="9332"/>
                    </a:lnTo>
                    <a:lnTo>
                      <a:pt x="7701" y="9248"/>
                    </a:lnTo>
                    <a:lnTo>
                      <a:pt x="7826" y="8976"/>
                    </a:lnTo>
                    <a:lnTo>
                      <a:pt x="7826" y="8872"/>
                    </a:lnTo>
                    <a:lnTo>
                      <a:pt x="7764" y="8788"/>
                    </a:lnTo>
                    <a:lnTo>
                      <a:pt x="7471" y="8558"/>
                    </a:lnTo>
                    <a:lnTo>
                      <a:pt x="7240" y="8453"/>
                    </a:lnTo>
                    <a:lnTo>
                      <a:pt x="6989" y="8265"/>
                    </a:lnTo>
                    <a:lnTo>
                      <a:pt x="6948" y="8160"/>
                    </a:lnTo>
                    <a:lnTo>
                      <a:pt x="6968" y="8139"/>
                    </a:lnTo>
                    <a:lnTo>
                      <a:pt x="6968" y="8035"/>
                    </a:lnTo>
                    <a:lnTo>
                      <a:pt x="6885" y="7951"/>
                    </a:lnTo>
                    <a:lnTo>
                      <a:pt x="6927" y="7888"/>
                    </a:lnTo>
                    <a:lnTo>
                      <a:pt x="6864" y="7679"/>
                    </a:lnTo>
                    <a:lnTo>
                      <a:pt x="6885" y="7449"/>
                    </a:lnTo>
                    <a:lnTo>
                      <a:pt x="6927" y="7240"/>
                    </a:lnTo>
                    <a:lnTo>
                      <a:pt x="7010" y="7156"/>
                    </a:lnTo>
                    <a:lnTo>
                      <a:pt x="7031" y="7093"/>
                    </a:lnTo>
                    <a:lnTo>
                      <a:pt x="6968" y="6905"/>
                    </a:lnTo>
                    <a:lnTo>
                      <a:pt x="6948" y="6633"/>
                    </a:lnTo>
                    <a:lnTo>
                      <a:pt x="7010" y="6591"/>
                    </a:lnTo>
                    <a:lnTo>
                      <a:pt x="6948" y="6403"/>
                    </a:lnTo>
                    <a:lnTo>
                      <a:pt x="7031" y="6277"/>
                    </a:lnTo>
                    <a:lnTo>
                      <a:pt x="7031" y="6173"/>
                    </a:lnTo>
                    <a:lnTo>
                      <a:pt x="7073" y="6089"/>
                    </a:lnTo>
                    <a:lnTo>
                      <a:pt x="7115" y="5838"/>
                    </a:lnTo>
                    <a:lnTo>
                      <a:pt x="7073" y="5733"/>
                    </a:lnTo>
                    <a:lnTo>
                      <a:pt x="7136" y="5650"/>
                    </a:lnTo>
                    <a:lnTo>
                      <a:pt x="7115" y="5461"/>
                    </a:lnTo>
                    <a:lnTo>
                      <a:pt x="7220" y="5336"/>
                    </a:lnTo>
                    <a:lnTo>
                      <a:pt x="7261" y="5210"/>
                    </a:lnTo>
                    <a:lnTo>
                      <a:pt x="7261" y="5168"/>
                    </a:lnTo>
                    <a:lnTo>
                      <a:pt x="7282" y="5126"/>
                    </a:lnTo>
                    <a:lnTo>
                      <a:pt x="7387" y="5043"/>
                    </a:lnTo>
                    <a:lnTo>
                      <a:pt x="7387" y="5001"/>
                    </a:lnTo>
                    <a:lnTo>
                      <a:pt x="7492" y="4833"/>
                    </a:lnTo>
                    <a:lnTo>
                      <a:pt x="7575" y="4750"/>
                    </a:lnTo>
                    <a:lnTo>
                      <a:pt x="7680" y="4541"/>
                    </a:lnTo>
                    <a:lnTo>
                      <a:pt x="7722" y="4478"/>
                    </a:lnTo>
                    <a:lnTo>
                      <a:pt x="7805" y="4436"/>
                    </a:lnTo>
                    <a:lnTo>
                      <a:pt x="7805" y="4310"/>
                    </a:lnTo>
                    <a:lnTo>
                      <a:pt x="7826" y="4227"/>
                    </a:lnTo>
                    <a:lnTo>
                      <a:pt x="8015" y="3997"/>
                    </a:lnTo>
                    <a:lnTo>
                      <a:pt x="8098" y="3997"/>
                    </a:lnTo>
                    <a:lnTo>
                      <a:pt x="8182" y="3976"/>
                    </a:lnTo>
                    <a:lnTo>
                      <a:pt x="8182" y="3850"/>
                    </a:lnTo>
                    <a:lnTo>
                      <a:pt x="8266" y="3808"/>
                    </a:lnTo>
                    <a:lnTo>
                      <a:pt x="8475" y="3641"/>
                    </a:lnTo>
                    <a:lnTo>
                      <a:pt x="8538" y="3599"/>
                    </a:lnTo>
                    <a:lnTo>
                      <a:pt x="8600" y="3536"/>
                    </a:lnTo>
                    <a:lnTo>
                      <a:pt x="8831" y="3369"/>
                    </a:lnTo>
                    <a:lnTo>
                      <a:pt x="8852" y="3390"/>
                    </a:lnTo>
                    <a:lnTo>
                      <a:pt x="8935" y="3327"/>
                    </a:lnTo>
                    <a:lnTo>
                      <a:pt x="8956" y="3264"/>
                    </a:lnTo>
                    <a:lnTo>
                      <a:pt x="9103" y="3181"/>
                    </a:lnTo>
                    <a:lnTo>
                      <a:pt x="9207" y="3181"/>
                    </a:lnTo>
                    <a:lnTo>
                      <a:pt x="9228" y="3118"/>
                    </a:lnTo>
                    <a:lnTo>
                      <a:pt x="9207" y="2909"/>
                    </a:lnTo>
                    <a:lnTo>
                      <a:pt x="9165" y="2657"/>
                    </a:lnTo>
                    <a:lnTo>
                      <a:pt x="9165" y="2490"/>
                    </a:lnTo>
                    <a:lnTo>
                      <a:pt x="9061" y="2239"/>
                    </a:lnTo>
                    <a:lnTo>
                      <a:pt x="9061" y="2134"/>
                    </a:lnTo>
                    <a:lnTo>
                      <a:pt x="8810" y="2113"/>
                    </a:lnTo>
                    <a:lnTo>
                      <a:pt x="8705" y="2197"/>
                    </a:lnTo>
                    <a:lnTo>
                      <a:pt x="8684" y="2218"/>
                    </a:lnTo>
                    <a:lnTo>
                      <a:pt x="8684" y="2385"/>
                    </a:lnTo>
                    <a:lnTo>
                      <a:pt x="8705" y="2427"/>
                    </a:lnTo>
                    <a:lnTo>
                      <a:pt x="8705" y="2637"/>
                    </a:lnTo>
                    <a:lnTo>
                      <a:pt x="8600" y="2720"/>
                    </a:lnTo>
                    <a:lnTo>
                      <a:pt x="8517" y="2846"/>
                    </a:lnTo>
                    <a:lnTo>
                      <a:pt x="8496" y="2971"/>
                    </a:lnTo>
                    <a:lnTo>
                      <a:pt x="8224" y="3160"/>
                    </a:lnTo>
                    <a:lnTo>
                      <a:pt x="8182" y="3327"/>
                    </a:lnTo>
                    <a:lnTo>
                      <a:pt x="8077" y="3453"/>
                    </a:lnTo>
                    <a:lnTo>
                      <a:pt x="7952" y="3432"/>
                    </a:lnTo>
                    <a:lnTo>
                      <a:pt x="7889" y="3453"/>
                    </a:lnTo>
                    <a:lnTo>
                      <a:pt x="7784" y="3599"/>
                    </a:lnTo>
                    <a:lnTo>
                      <a:pt x="7743" y="3557"/>
                    </a:lnTo>
                    <a:lnTo>
                      <a:pt x="7659" y="3557"/>
                    </a:lnTo>
                    <a:lnTo>
                      <a:pt x="7533" y="3599"/>
                    </a:lnTo>
                    <a:lnTo>
                      <a:pt x="7282" y="3453"/>
                    </a:lnTo>
                    <a:lnTo>
                      <a:pt x="6948" y="3348"/>
                    </a:lnTo>
                    <a:lnTo>
                      <a:pt x="6529" y="3390"/>
                    </a:lnTo>
                    <a:lnTo>
                      <a:pt x="6424" y="3390"/>
                    </a:lnTo>
                    <a:lnTo>
                      <a:pt x="6445" y="3264"/>
                    </a:lnTo>
                    <a:lnTo>
                      <a:pt x="6634" y="3076"/>
                    </a:lnTo>
                    <a:lnTo>
                      <a:pt x="6717" y="2846"/>
                    </a:lnTo>
                    <a:lnTo>
                      <a:pt x="6696" y="2720"/>
                    </a:lnTo>
                    <a:lnTo>
                      <a:pt x="6738" y="2616"/>
                    </a:lnTo>
                    <a:lnTo>
                      <a:pt x="6843" y="2532"/>
                    </a:lnTo>
                    <a:lnTo>
                      <a:pt x="6927" y="2406"/>
                    </a:lnTo>
                    <a:lnTo>
                      <a:pt x="6948" y="2281"/>
                    </a:lnTo>
                    <a:lnTo>
                      <a:pt x="6864" y="2134"/>
                    </a:lnTo>
                    <a:lnTo>
                      <a:pt x="6696" y="2009"/>
                    </a:lnTo>
                    <a:lnTo>
                      <a:pt x="6550" y="1862"/>
                    </a:lnTo>
                    <a:lnTo>
                      <a:pt x="6215" y="1800"/>
                    </a:lnTo>
                    <a:lnTo>
                      <a:pt x="5964" y="1674"/>
                    </a:lnTo>
                    <a:lnTo>
                      <a:pt x="5692" y="1465"/>
                    </a:lnTo>
                    <a:lnTo>
                      <a:pt x="5587" y="1444"/>
                    </a:lnTo>
                    <a:lnTo>
                      <a:pt x="5357" y="1339"/>
                    </a:lnTo>
                    <a:lnTo>
                      <a:pt x="5023" y="1256"/>
                    </a:lnTo>
                    <a:lnTo>
                      <a:pt x="4939" y="1088"/>
                    </a:lnTo>
                    <a:lnTo>
                      <a:pt x="4813" y="963"/>
                    </a:lnTo>
                    <a:lnTo>
                      <a:pt x="4667" y="942"/>
                    </a:lnTo>
                    <a:lnTo>
                      <a:pt x="4311" y="565"/>
                    </a:lnTo>
                    <a:lnTo>
                      <a:pt x="4186" y="314"/>
                    </a:lnTo>
                    <a:lnTo>
                      <a:pt x="4081" y="293"/>
                    </a:lnTo>
                    <a:lnTo>
                      <a:pt x="3935" y="147"/>
                    </a:lnTo>
                    <a:lnTo>
                      <a:pt x="3914" y="126"/>
                    </a:lnTo>
                    <a:lnTo>
                      <a:pt x="3809" y="21"/>
                    </a:lnTo>
                    <a:lnTo>
                      <a:pt x="3181" y="21"/>
                    </a:lnTo>
                    <a:lnTo>
                      <a:pt x="3077" y="147"/>
                    </a:lnTo>
                    <a:lnTo>
                      <a:pt x="3077" y="251"/>
                    </a:lnTo>
                    <a:lnTo>
                      <a:pt x="2993" y="356"/>
                    </a:lnTo>
                    <a:lnTo>
                      <a:pt x="2993" y="460"/>
                    </a:lnTo>
                    <a:lnTo>
                      <a:pt x="2951" y="544"/>
                    </a:lnTo>
                    <a:lnTo>
                      <a:pt x="2888" y="460"/>
                    </a:lnTo>
                    <a:lnTo>
                      <a:pt x="2826" y="230"/>
                    </a:lnTo>
                    <a:lnTo>
                      <a:pt x="2784" y="84"/>
                    </a:lnTo>
                    <a:lnTo>
                      <a:pt x="2679" y="42"/>
                    </a:lnTo>
                    <a:lnTo>
                      <a:pt x="2470" y="105"/>
                    </a:lnTo>
                    <a:lnTo>
                      <a:pt x="2344" y="84"/>
                    </a:lnTo>
                    <a:lnTo>
                      <a:pt x="2240" y="105"/>
                    </a:lnTo>
                    <a:lnTo>
                      <a:pt x="2093" y="126"/>
                    </a:lnTo>
                    <a:lnTo>
                      <a:pt x="194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 name="Google Shape;944;p27"/>
              <p:cNvSpPr/>
              <p:nvPr/>
            </p:nvSpPr>
            <p:spPr>
              <a:xfrm>
                <a:off x="2804875" y="4134625"/>
                <a:ext cx="51800" cy="36100"/>
              </a:xfrm>
              <a:custGeom>
                <a:avLst/>
                <a:gdLst/>
                <a:ahLst/>
                <a:cxnLst/>
                <a:rect l="l" t="t" r="r" b="b"/>
                <a:pathLst>
                  <a:path w="2072" h="1444" extrusionOk="0">
                    <a:moveTo>
                      <a:pt x="0" y="0"/>
                    </a:moveTo>
                    <a:lnTo>
                      <a:pt x="272" y="1067"/>
                    </a:lnTo>
                    <a:lnTo>
                      <a:pt x="314" y="1067"/>
                    </a:lnTo>
                    <a:lnTo>
                      <a:pt x="502" y="1046"/>
                    </a:lnTo>
                    <a:lnTo>
                      <a:pt x="670" y="1046"/>
                    </a:lnTo>
                    <a:lnTo>
                      <a:pt x="816" y="1004"/>
                    </a:lnTo>
                    <a:lnTo>
                      <a:pt x="816" y="1046"/>
                    </a:lnTo>
                    <a:lnTo>
                      <a:pt x="712" y="1067"/>
                    </a:lnTo>
                    <a:lnTo>
                      <a:pt x="565" y="1130"/>
                    </a:lnTo>
                    <a:lnTo>
                      <a:pt x="293" y="1130"/>
                    </a:lnTo>
                    <a:lnTo>
                      <a:pt x="356" y="1360"/>
                    </a:lnTo>
                    <a:lnTo>
                      <a:pt x="398" y="1360"/>
                    </a:lnTo>
                    <a:lnTo>
                      <a:pt x="607" y="1276"/>
                    </a:lnTo>
                    <a:lnTo>
                      <a:pt x="837" y="1297"/>
                    </a:lnTo>
                    <a:lnTo>
                      <a:pt x="1005" y="1276"/>
                    </a:lnTo>
                    <a:lnTo>
                      <a:pt x="1235" y="1297"/>
                    </a:lnTo>
                    <a:lnTo>
                      <a:pt x="1360" y="1381"/>
                    </a:lnTo>
                    <a:lnTo>
                      <a:pt x="1507" y="1444"/>
                    </a:lnTo>
                    <a:lnTo>
                      <a:pt x="1632" y="1402"/>
                    </a:lnTo>
                    <a:lnTo>
                      <a:pt x="1737" y="1297"/>
                    </a:lnTo>
                    <a:lnTo>
                      <a:pt x="1758" y="1193"/>
                    </a:lnTo>
                    <a:lnTo>
                      <a:pt x="1883" y="1151"/>
                    </a:lnTo>
                    <a:lnTo>
                      <a:pt x="1946" y="1193"/>
                    </a:lnTo>
                    <a:lnTo>
                      <a:pt x="2072" y="1130"/>
                    </a:lnTo>
                    <a:lnTo>
                      <a:pt x="2072" y="1004"/>
                    </a:lnTo>
                    <a:lnTo>
                      <a:pt x="1967" y="983"/>
                    </a:lnTo>
                    <a:lnTo>
                      <a:pt x="1758" y="1046"/>
                    </a:lnTo>
                    <a:lnTo>
                      <a:pt x="1632" y="1004"/>
                    </a:lnTo>
                    <a:lnTo>
                      <a:pt x="1507" y="879"/>
                    </a:lnTo>
                    <a:lnTo>
                      <a:pt x="1318" y="837"/>
                    </a:lnTo>
                    <a:lnTo>
                      <a:pt x="1256" y="774"/>
                    </a:lnTo>
                    <a:lnTo>
                      <a:pt x="816" y="628"/>
                    </a:lnTo>
                    <a:lnTo>
                      <a:pt x="691" y="607"/>
                    </a:lnTo>
                    <a:lnTo>
                      <a:pt x="691" y="460"/>
                    </a:lnTo>
                    <a:lnTo>
                      <a:pt x="565" y="335"/>
                    </a:lnTo>
                    <a:lnTo>
                      <a:pt x="398" y="314"/>
                    </a:lnTo>
                    <a:lnTo>
                      <a:pt x="314" y="126"/>
                    </a:lnTo>
                    <a:lnTo>
                      <a:pt x="272" y="21"/>
                    </a:lnTo>
                    <a:lnTo>
                      <a:pt x="105" y="42"/>
                    </a:ln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45" name="Google Shape;945;p27"/>
            <p:cNvSpPr/>
            <p:nvPr/>
          </p:nvSpPr>
          <p:spPr>
            <a:xfrm>
              <a:off x="-1153025" y="3735165"/>
              <a:ext cx="22194" cy="49594"/>
            </a:xfrm>
            <a:custGeom>
              <a:avLst/>
              <a:gdLst/>
              <a:ahLst/>
              <a:cxnLst/>
              <a:rect l="l" t="t" r="r" b="b"/>
              <a:pathLst>
                <a:path w="1047" h="2450" extrusionOk="0">
                  <a:moveTo>
                    <a:pt x="691" y="1"/>
                  </a:moveTo>
                  <a:lnTo>
                    <a:pt x="628" y="43"/>
                  </a:lnTo>
                  <a:lnTo>
                    <a:pt x="628" y="127"/>
                  </a:lnTo>
                  <a:lnTo>
                    <a:pt x="524" y="147"/>
                  </a:lnTo>
                  <a:lnTo>
                    <a:pt x="398" y="315"/>
                  </a:lnTo>
                  <a:lnTo>
                    <a:pt x="294" y="482"/>
                  </a:lnTo>
                  <a:lnTo>
                    <a:pt x="315" y="545"/>
                  </a:lnTo>
                  <a:lnTo>
                    <a:pt x="294" y="629"/>
                  </a:lnTo>
                  <a:lnTo>
                    <a:pt x="231" y="671"/>
                  </a:lnTo>
                  <a:lnTo>
                    <a:pt x="105" y="880"/>
                  </a:lnTo>
                  <a:lnTo>
                    <a:pt x="63" y="1110"/>
                  </a:lnTo>
                  <a:lnTo>
                    <a:pt x="1" y="1152"/>
                  </a:lnTo>
                  <a:lnTo>
                    <a:pt x="63" y="1194"/>
                  </a:lnTo>
                  <a:lnTo>
                    <a:pt x="63" y="1424"/>
                  </a:lnTo>
                  <a:lnTo>
                    <a:pt x="84" y="1675"/>
                  </a:lnTo>
                  <a:lnTo>
                    <a:pt x="126" y="1696"/>
                  </a:lnTo>
                  <a:lnTo>
                    <a:pt x="168" y="1780"/>
                  </a:lnTo>
                  <a:lnTo>
                    <a:pt x="126" y="1780"/>
                  </a:lnTo>
                  <a:lnTo>
                    <a:pt x="105" y="1842"/>
                  </a:lnTo>
                  <a:lnTo>
                    <a:pt x="189" y="1947"/>
                  </a:lnTo>
                  <a:lnTo>
                    <a:pt x="231" y="1947"/>
                  </a:lnTo>
                  <a:lnTo>
                    <a:pt x="273" y="2031"/>
                  </a:lnTo>
                  <a:lnTo>
                    <a:pt x="419" y="2093"/>
                  </a:lnTo>
                  <a:lnTo>
                    <a:pt x="503" y="2219"/>
                  </a:lnTo>
                  <a:lnTo>
                    <a:pt x="503" y="2344"/>
                  </a:lnTo>
                  <a:lnTo>
                    <a:pt x="503" y="2449"/>
                  </a:lnTo>
                  <a:lnTo>
                    <a:pt x="587" y="2407"/>
                  </a:lnTo>
                  <a:lnTo>
                    <a:pt x="691" y="2449"/>
                  </a:lnTo>
                  <a:lnTo>
                    <a:pt x="691" y="2449"/>
                  </a:lnTo>
                  <a:lnTo>
                    <a:pt x="649" y="2324"/>
                  </a:lnTo>
                  <a:lnTo>
                    <a:pt x="691" y="2198"/>
                  </a:lnTo>
                  <a:lnTo>
                    <a:pt x="628" y="2010"/>
                  </a:lnTo>
                  <a:lnTo>
                    <a:pt x="712" y="1884"/>
                  </a:lnTo>
                  <a:lnTo>
                    <a:pt x="859" y="1675"/>
                  </a:lnTo>
                  <a:lnTo>
                    <a:pt x="859" y="1528"/>
                  </a:lnTo>
                  <a:lnTo>
                    <a:pt x="880" y="1487"/>
                  </a:lnTo>
                  <a:lnTo>
                    <a:pt x="838" y="1466"/>
                  </a:lnTo>
                  <a:lnTo>
                    <a:pt x="880" y="1256"/>
                  </a:lnTo>
                  <a:lnTo>
                    <a:pt x="880" y="1089"/>
                  </a:lnTo>
                  <a:lnTo>
                    <a:pt x="859" y="943"/>
                  </a:lnTo>
                  <a:lnTo>
                    <a:pt x="942" y="796"/>
                  </a:lnTo>
                  <a:lnTo>
                    <a:pt x="963" y="524"/>
                  </a:lnTo>
                  <a:lnTo>
                    <a:pt x="1005" y="357"/>
                  </a:lnTo>
                  <a:lnTo>
                    <a:pt x="1047" y="336"/>
                  </a:lnTo>
                  <a:lnTo>
                    <a:pt x="1026" y="252"/>
                  </a:lnTo>
                  <a:lnTo>
                    <a:pt x="921" y="168"/>
                  </a:lnTo>
                  <a:lnTo>
                    <a:pt x="880" y="168"/>
                  </a:lnTo>
                  <a:lnTo>
                    <a:pt x="817" y="43"/>
                  </a:lnTo>
                  <a:lnTo>
                    <a:pt x="69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46" name="Google Shape;946;p27"/>
            <p:cNvGrpSpPr/>
            <p:nvPr/>
          </p:nvGrpSpPr>
          <p:grpSpPr>
            <a:xfrm>
              <a:off x="-2528713" y="2745415"/>
              <a:ext cx="129983" cy="134714"/>
              <a:chOff x="3781475" y="1624825"/>
              <a:chExt cx="153300" cy="166375"/>
            </a:xfrm>
          </p:grpSpPr>
          <p:sp>
            <p:nvSpPr>
              <p:cNvPr id="947" name="Google Shape;947;p27"/>
              <p:cNvSpPr/>
              <p:nvPr/>
            </p:nvSpPr>
            <p:spPr>
              <a:xfrm>
                <a:off x="3845300" y="1624825"/>
                <a:ext cx="89475" cy="60700"/>
              </a:xfrm>
              <a:custGeom>
                <a:avLst/>
                <a:gdLst/>
                <a:ahLst/>
                <a:cxnLst/>
                <a:rect l="l" t="t" r="r" b="b"/>
                <a:pathLst>
                  <a:path w="3579" h="2428" extrusionOk="0">
                    <a:moveTo>
                      <a:pt x="1695" y="1"/>
                    </a:moveTo>
                    <a:lnTo>
                      <a:pt x="1674" y="84"/>
                    </a:lnTo>
                    <a:lnTo>
                      <a:pt x="1716" y="168"/>
                    </a:lnTo>
                    <a:lnTo>
                      <a:pt x="1758" y="252"/>
                    </a:lnTo>
                    <a:lnTo>
                      <a:pt x="1674" y="210"/>
                    </a:lnTo>
                    <a:lnTo>
                      <a:pt x="1611" y="168"/>
                    </a:lnTo>
                    <a:lnTo>
                      <a:pt x="1570" y="189"/>
                    </a:lnTo>
                    <a:lnTo>
                      <a:pt x="1570" y="293"/>
                    </a:lnTo>
                    <a:lnTo>
                      <a:pt x="1653" y="377"/>
                    </a:lnTo>
                    <a:lnTo>
                      <a:pt x="1653" y="482"/>
                    </a:lnTo>
                    <a:lnTo>
                      <a:pt x="1611" y="586"/>
                    </a:lnTo>
                    <a:lnTo>
                      <a:pt x="1611" y="712"/>
                    </a:lnTo>
                    <a:lnTo>
                      <a:pt x="1674" y="879"/>
                    </a:lnTo>
                    <a:lnTo>
                      <a:pt x="1653" y="984"/>
                    </a:lnTo>
                    <a:lnTo>
                      <a:pt x="1591" y="984"/>
                    </a:lnTo>
                    <a:lnTo>
                      <a:pt x="1570" y="879"/>
                    </a:lnTo>
                    <a:lnTo>
                      <a:pt x="1465" y="796"/>
                    </a:lnTo>
                    <a:lnTo>
                      <a:pt x="1360" y="733"/>
                    </a:lnTo>
                    <a:lnTo>
                      <a:pt x="1339" y="670"/>
                    </a:lnTo>
                    <a:lnTo>
                      <a:pt x="1381" y="586"/>
                    </a:lnTo>
                    <a:lnTo>
                      <a:pt x="1381" y="524"/>
                    </a:lnTo>
                    <a:lnTo>
                      <a:pt x="1298" y="503"/>
                    </a:lnTo>
                    <a:lnTo>
                      <a:pt x="1193" y="565"/>
                    </a:lnTo>
                    <a:lnTo>
                      <a:pt x="1151" y="565"/>
                    </a:lnTo>
                    <a:lnTo>
                      <a:pt x="1130" y="607"/>
                    </a:lnTo>
                    <a:lnTo>
                      <a:pt x="1026" y="670"/>
                    </a:lnTo>
                    <a:lnTo>
                      <a:pt x="942" y="628"/>
                    </a:lnTo>
                    <a:lnTo>
                      <a:pt x="942" y="586"/>
                    </a:lnTo>
                    <a:lnTo>
                      <a:pt x="942" y="524"/>
                    </a:lnTo>
                    <a:lnTo>
                      <a:pt x="879" y="524"/>
                    </a:lnTo>
                    <a:lnTo>
                      <a:pt x="816" y="461"/>
                    </a:lnTo>
                    <a:lnTo>
                      <a:pt x="775" y="356"/>
                    </a:lnTo>
                    <a:lnTo>
                      <a:pt x="712" y="314"/>
                    </a:lnTo>
                    <a:lnTo>
                      <a:pt x="649" y="356"/>
                    </a:lnTo>
                    <a:lnTo>
                      <a:pt x="565" y="273"/>
                    </a:lnTo>
                    <a:lnTo>
                      <a:pt x="607" y="189"/>
                    </a:lnTo>
                    <a:lnTo>
                      <a:pt x="565" y="84"/>
                    </a:lnTo>
                    <a:lnTo>
                      <a:pt x="523" y="63"/>
                    </a:lnTo>
                    <a:lnTo>
                      <a:pt x="461" y="147"/>
                    </a:lnTo>
                    <a:lnTo>
                      <a:pt x="440" y="293"/>
                    </a:lnTo>
                    <a:lnTo>
                      <a:pt x="461" y="419"/>
                    </a:lnTo>
                    <a:lnTo>
                      <a:pt x="544" y="565"/>
                    </a:lnTo>
                    <a:lnTo>
                      <a:pt x="565" y="712"/>
                    </a:lnTo>
                    <a:lnTo>
                      <a:pt x="523" y="733"/>
                    </a:lnTo>
                    <a:lnTo>
                      <a:pt x="440" y="649"/>
                    </a:lnTo>
                    <a:lnTo>
                      <a:pt x="419" y="545"/>
                    </a:lnTo>
                    <a:lnTo>
                      <a:pt x="398" y="524"/>
                    </a:lnTo>
                    <a:lnTo>
                      <a:pt x="398" y="628"/>
                    </a:lnTo>
                    <a:lnTo>
                      <a:pt x="419" y="754"/>
                    </a:lnTo>
                    <a:lnTo>
                      <a:pt x="461" y="837"/>
                    </a:lnTo>
                    <a:lnTo>
                      <a:pt x="461" y="921"/>
                    </a:lnTo>
                    <a:lnTo>
                      <a:pt x="440" y="1005"/>
                    </a:lnTo>
                    <a:lnTo>
                      <a:pt x="419" y="984"/>
                    </a:lnTo>
                    <a:lnTo>
                      <a:pt x="356" y="837"/>
                    </a:lnTo>
                    <a:lnTo>
                      <a:pt x="314" y="796"/>
                    </a:lnTo>
                    <a:lnTo>
                      <a:pt x="105" y="817"/>
                    </a:lnTo>
                    <a:lnTo>
                      <a:pt x="21" y="775"/>
                    </a:lnTo>
                    <a:lnTo>
                      <a:pt x="0" y="775"/>
                    </a:lnTo>
                    <a:lnTo>
                      <a:pt x="63" y="879"/>
                    </a:lnTo>
                    <a:lnTo>
                      <a:pt x="126" y="879"/>
                    </a:lnTo>
                    <a:lnTo>
                      <a:pt x="189" y="921"/>
                    </a:lnTo>
                    <a:lnTo>
                      <a:pt x="168" y="984"/>
                    </a:lnTo>
                    <a:lnTo>
                      <a:pt x="189" y="1026"/>
                    </a:lnTo>
                    <a:lnTo>
                      <a:pt x="293" y="1026"/>
                    </a:lnTo>
                    <a:lnTo>
                      <a:pt x="314" y="1068"/>
                    </a:lnTo>
                    <a:lnTo>
                      <a:pt x="168" y="1172"/>
                    </a:lnTo>
                    <a:lnTo>
                      <a:pt x="168" y="1235"/>
                    </a:lnTo>
                    <a:lnTo>
                      <a:pt x="293" y="1423"/>
                    </a:lnTo>
                    <a:lnTo>
                      <a:pt x="377" y="1444"/>
                    </a:lnTo>
                    <a:lnTo>
                      <a:pt x="461" y="1486"/>
                    </a:lnTo>
                    <a:lnTo>
                      <a:pt x="607" y="1486"/>
                    </a:lnTo>
                    <a:lnTo>
                      <a:pt x="691" y="1465"/>
                    </a:lnTo>
                    <a:lnTo>
                      <a:pt x="754" y="1528"/>
                    </a:lnTo>
                    <a:lnTo>
                      <a:pt x="816" y="1528"/>
                    </a:lnTo>
                    <a:lnTo>
                      <a:pt x="942" y="1444"/>
                    </a:lnTo>
                    <a:lnTo>
                      <a:pt x="1026" y="1423"/>
                    </a:lnTo>
                    <a:lnTo>
                      <a:pt x="1235" y="1381"/>
                    </a:lnTo>
                    <a:lnTo>
                      <a:pt x="1381" y="1381"/>
                    </a:lnTo>
                    <a:lnTo>
                      <a:pt x="1465" y="1340"/>
                    </a:lnTo>
                    <a:lnTo>
                      <a:pt x="1528" y="1340"/>
                    </a:lnTo>
                    <a:lnTo>
                      <a:pt x="1570" y="1361"/>
                    </a:lnTo>
                    <a:lnTo>
                      <a:pt x="1570" y="1423"/>
                    </a:lnTo>
                    <a:lnTo>
                      <a:pt x="1549" y="1465"/>
                    </a:lnTo>
                    <a:lnTo>
                      <a:pt x="1507" y="1549"/>
                    </a:lnTo>
                    <a:lnTo>
                      <a:pt x="1465" y="1570"/>
                    </a:lnTo>
                    <a:lnTo>
                      <a:pt x="1339" y="1549"/>
                    </a:lnTo>
                    <a:lnTo>
                      <a:pt x="1214" y="1549"/>
                    </a:lnTo>
                    <a:lnTo>
                      <a:pt x="1109" y="1528"/>
                    </a:lnTo>
                    <a:lnTo>
                      <a:pt x="1067" y="1570"/>
                    </a:lnTo>
                    <a:lnTo>
                      <a:pt x="1130" y="1591"/>
                    </a:lnTo>
                    <a:lnTo>
                      <a:pt x="1298" y="1653"/>
                    </a:lnTo>
                    <a:lnTo>
                      <a:pt x="1360" y="1695"/>
                    </a:lnTo>
                    <a:lnTo>
                      <a:pt x="1360" y="1758"/>
                    </a:lnTo>
                    <a:lnTo>
                      <a:pt x="1298" y="1758"/>
                    </a:lnTo>
                    <a:lnTo>
                      <a:pt x="1172" y="1695"/>
                    </a:lnTo>
                    <a:lnTo>
                      <a:pt x="1151" y="1758"/>
                    </a:lnTo>
                    <a:lnTo>
                      <a:pt x="1088" y="1758"/>
                    </a:lnTo>
                    <a:lnTo>
                      <a:pt x="984" y="1674"/>
                    </a:lnTo>
                    <a:lnTo>
                      <a:pt x="900" y="1653"/>
                    </a:lnTo>
                    <a:lnTo>
                      <a:pt x="754" y="1695"/>
                    </a:lnTo>
                    <a:lnTo>
                      <a:pt x="754" y="1758"/>
                    </a:lnTo>
                    <a:lnTo>
                      <a:pt x="837" y="1779"/>
                    </a:lnTo>
                    <a:lnTo>
                      <a:pt x="1047" y="1967"/>
                    </a:lnTo>
                    <a:lnTo>
                      <a:pt x="1130" y="1988"/>
                    </a:lnTo>
                    <a:lnTo>
                      <a:pt x="1235" y="1946"/>
                    </a:lnTo>
                    <a:lnTo>
                      <a:pt x="1277" y="1967"/>
                    </a:lnTo>
                    <a:lnTo>
                      <a:pt x="1339" y="2072"/>
                    </a:lnTo>
                    <a:lnTo>
                      <a:pt x="1339" y="2156"/>
                    </a:lnTo>
                    <a:lnTo>
                      <a:pt x="1423" y="2177"/>
                    </a:lnTo>
                    <a:lnTo>
                      <a:pt x="1507" y="2156"/>
                    </a:lnTo>
                    <a:lnTo>
                      <a:pt x="1674" y="2156"/>
                    </a:lnTo>
                    <a:lnTo>
                      <a:pt x="1842" y="2093"/>
                    </a:lnTo>
                    <a:lnTo>
                      <a:pt x="1946" y="2093"/>
                    </a:lnTo>
                    <a:lnTo>
                      <a:pt x="2093" y="2072"/>
                    </a:lnTo>
                    <a:lnTo>
                      <a:pt x="2093" y="2114"/>
                    </a:lnTo>
                    <a:lnTo>
                      <a:pt x="2072" y="2218"/>
                    </a:lnTo>
                    <a:lnTo>
                      <a:pt x="2093" y="2323"/>
                    </a:lnTo>
                    <a:lnTo>
                      <a:pt x="2218" y="2407"/>
                    </a:lnTo>
                    <a:lnTo>
                      <a:pt x="2365" y="2428"/>
                    </a:lnTo>
                    <a:lnTo>
                      <a:pt x="2532" y="2386"/>
                    </a:lnTo>
                    <a:lnTo>
                      <a:pt x="2574" y="2323"/>
                    </a:lnTo>
                    <a:lnTo>
                      <a:pt x="2532" y="2281"/>
                    </a:lnTo>
                    <a:lnTo>
                      <a:pt x="2532" y="2218"/>
                    </a:lnTo>
                    <a:lnTo>
                      <a:pt x="2595" y="2156"/>
                    </a:lnTo>
                    <a:lnTo>
                      <a:pt x="2699" y="2051"/>
                    </a:lnTo>
                    <a:lnTo>
                      <a:pt x="2783" y="2009"/>
                    </a:lnTo>
                    <a:lnTo>
                      <a:pt x="2846" y="2072"/>
                    </a:lnTo>
                    <a:lnTo>
                      <a:pt x="2930" y="2114"/>
                    </a:lnTo>
                    <a:lnTo>
                      <a:pt x="3034" y="2114"/>
                    </a:lnTo>
                    <a:lnTo>
                      <a:pt x="3160" y="2051"/>
                    </a:lnTo>
                    <a:lnTo>
                      <a:pt x="3202" y="1988"/>
                    </a:lnTo>
                    <a:lnTo>
                      <a:pt x="3160" y="1842"/>
                    </a:lnTo>
                    <a:lnTo>
                      <a:pt x="3139" y="1758"/>
                    </a:lnTo>
                    <a:lnTo>
                      <a:pt x="3181" y="1674"/>
                    </a:lnTo>
                    <a:lnTo>
                      <a:pt x="3264" y="1591"/>
                    </a:lnTo>
                    <a:lnTo>
                      <a:pt x="3348" y="1423"/>
                    </a:lnTo>
                    <a:lnTo>
                      <a:pt x="3432" y="1319"/>
                    </a:lnTo>
                    <a:lnTo>
                      <a:pt x="3557" y="1172"/>
                    </a:lnTo>
                    <a:lnTo>
                      <a:pt x="3578" y="1068"/>
                    </a:lnTo>
                    <a:lnTo>
                      <a:pt x="3578" y="1005"/>
                    </a:lnTo>
                    <a:lnTo>
                      <a:pt x="3557" y="900"/>
                    </a:lnTo>
                    <a:lnTo>
                      <a:pt x="3536" y="817"/>
                    </a:lnTo>
                    <a:lnTo>
                      <a:pt x="3557" y="754"/>
                    </a:lnTo>
                    <a:lnTo>
                      <a:pt x="3557" y="712"/>
                    </a:lnTo>
                    <a:lnTo>
                      <a:pt x="3516" y="691"/>
                    </a:lnTo>
                    <a:lnTo>
                      <a:pt x="3348" y="691"/>
                    </a:lnTo>
                    <a:lnTo>
                      <a:pt x="3264" y="607"/>
                    </a:lnTo>
                    <a:lnTo>
                      <a:pt x="3223" y="607"/>
                    </a:lnTo>
                    <a:lnTo>
                      <a:pt x="3034" y="628"/>
                    </a:lnTo>
                    <a:lnTo>
                      <a:pt x="2930" y="607"/>
                    </a:lnTo>
                    <a:lnTo>
                      <a:pt x="2846" y="545"/>
                    </a:lnTo>
                    <a:lnTo>
                      <a:pt x="2741" y="545"/>
                    </a:lnTo>
                    <a:lnTo>
                      <a:pt x="2679" y="503"/>
                    </a:lnTo>
                    <a:lnTo>
                      <a:pt x="2679" y="440"/>
                    </a:lnTo>
                    <a:lnTo>
                      <a:pt x="2637" y="419"/>
                    </a:lnTo>
                    <a:lnTo>
                      <a:pt x="2532" y="482"/>
                    </a:lnTo>
                    <a:lnTo>
                      <a:pt x="2532" y="419"/>
                    </a:lnTo>
                    <a:lnTo>
                      <a:pt x="2532" y="335"/>
                    </a:lnTo>
                    <a:lnTo>
                      <a:pt x="2532" y="293"/>
                    </a:lnTo>
                    <a:lnTo>
                      <a:pt x="2490" y="335"/>
                    </a:lnTo>
                    <a:lnTo>
                      <a:pt x="2469" y="440"/>
                    </a:lnTo>
                    <a:lnTo>
                      <a:pt x="2407" y="482"/>
                    </a:lnTo>
                    <a:lnTo>
                      <a:pt x="2386" y="335"/>
                    </a:lnTo>
                    <a:lnTo>
                      <a:pt x="2344" y="335"/>
                    </a:lnTo>
                    <a:lnTo>
                      <a:pt x="2302" y="398"/>
                    </a:lnTo>
                    <a:lnTo>
                      <a:pt x="2323" y="440"/>
                    </a:lnTo>
                    <a:lnTo>
                      <a:pt x="2302" y="503"/>
                    </a:lnTo>
                    <a:lnTo>
                      <a:pt x="2093" y="503"/>
                    </a:lnTo>
                    <a:lnTo>
                      <a:pt x="2093" y="607"/>
                    </a:lnTo>
                    <a:lnTo>
                      <a:pt x="2072" y="691"/>
                    </a:lnTo>
                    <a:lnTo>
                      <a:pt x="1988" y="670"/>
                    </a:lnTo>
                    <a:lnTo>
                      <a:pt x="1967" y="586"/>
                    </a:lnTo>
                    <a:lnTo>
                      <a:pt x="1925" y="586"/>
                    </a:lnTo>
                    <a:lnTo>
                      <a:pt x="1925" y="670"/>
                    </a:lnTo>
                    <a:lnTo>
                      <a:pt x="1904" y="733"/>
                    </a:lnTo>
                    <a:lnTo>
                      <a:pt x="1883" y="691"/>
                    </a:lnTo>
                    <a:lnTo>
                      <a:pt x="1883" y="607"/>
                    </a:lnTo>
                    <a:lnTo>
                      <a:pt x="1904" y="482"/>
                    </a:lnTo>
                    <a:lnTo>
                      <a:pt x="1904" y="252"/>
                    </a:lnTo>
                    <a:lnTo>
                      <a:pt x="1883" y="168"/>
                    </a:lnTo>
                    <a:lnTo>
                      <a:pt x="1779" y="84"/>
                    </a:lnTo>
                    <a:lnTo>
                      <a:pt x="171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 name="Google Shape;948;p27"/>
              <p:cNvSpPr/>
              <p:nvPr/>
            </p:nvSpPr>
            <p:spPr>
              <a:xfrm>
                <a:off x="3875625" y="1704850"/>
                <a:ext cx="21475" cy="18350"/>
              </a:xfrm>
              <a:custGeom>
                <a:avLst/>
                <a:gdLst/>
                <a:ahLst/>
                <a:cxnLst/>
                <a:rect l="l" t="t" r="r" b="b"/>
                <a:pathLst>
                  <a:path w="859" h="734" extrusionOk="0">
                    <a:moveTo>
                      <a:pt x="650" y="1"/>
                    </a:moveTo>
                    <a:lnTo>
                      <a:pt x="587" y="43"/>
                    </a:lnTo>
                    <a:lnTo>
                      <a:pt x="419" y="126"/>
                    </a:lnTo>
                    <a:lnTo>
                      <a:pt x="419" y="43"/>
                    </a:lnTo>
                    <a:lnTo>
                      <a:pt x="357" y="43"/>
                    </a:lnTo>
                    <a:lnTo>
                      <a:pt x="273" y="105"/>
                    </a:lnTo>
                    <a:lnTo>
                      <a:pt x="252" y="147"/>
                    </a:lnTo>
                    <a:lnTo>
                      <a:pt x="231" y="210"/>
                    </a:lnTo>
                    <a:lnTo>
                      <a:pt x="126" y="189"/>
                    </a:lnTo>
                    <a:lnTo>
                      <a:pt x="64" y="252"/>
                    </a:lnTo>
                    <a:lnTo>
                      <a:pt x="1" y="315"/>
                    </a:lnTo>
                    <a:lnTo>
                      <a:pt x="64" y="357"/>
                    </a:lnTo>
                    <a:lnTo>
                      <a:pt x="210" y="357"/>
                    </a:lnTo>
                    <a:lnTo>
                      <a:pt x="252" y="461"/>
                    </a:lnTo>
                    <a:lnTo>
                      <a:pt x="273" y="524"/>
                    </a:lnTo>
                    <a:lnTo>
                      <a:pt x="273" y="608"/>
                    </a:lnTo>
                    <a:lnTo>
                      <a:pt x="336" y="629"/>
                    </a:lnTo>
                    <a:lnTo>
                      <a:pt x="273" y="712"/>
                    </a:lnTo>
                    <a:lnTo>
                      <a:pt x="357" y="712"/>
                    </a:lnTo>
                    <a:lnTo>
                      <a:pt x="419" y="733"/>
                    </a:lnTo>
                    <a:lnTo>
                      <a:pt x="440" y="670"/>
                    </a:lnTo>
                    <a:lnTo>
                      <a:pt x="587" y="608"/>
                    </a:lnTo>
                    <a:lnTo>
                      <a:pt x="670" y="608"/>
                    </a:lnTo>
                    <a:lnTo>
                      <a:pt x="754" y="524"/>
                    </a:lnTo>
                    <a:lnTo>
                      <a:pt x="733" y="461"/>
                    </a:lnTo>
                    <a:lnTo>
                      <a:pt x="754" y="315"/>
                    </a:lnTo>
                    <a:lnTo>
                      <a:pt x="796" y="294"/>
                    </a:lnTo>
                    <a:lnTo>
                      <a:pt x="859" y="189"/>
                    </a:lnTo>
                    <a:lnTo>
                      <a:pt x="796" y="105"/>
                    </a:lnTo>
                    <a:lnTo>
                      <a:pt x="733" y="85"/>
                    </a:lnTo>
                    <a:lnTo>
                      <a:pt x="670" y="22"/>
                    </a:lnTo>
                    <a:lnTo>
                      <a:pt x="65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 name="Google Shape;949;p27"/>
              <p:cNvSpPr/>
              <p:nvPr/>
            </p:nvSpPr>
            <p:spPr>
              <a:xfrm>
                <a:off x="3883475" y="1716375"/>
                <a:ext cx="39275" cy="43425"/>
              </a:xfrm>
              <a:custGeom>
                <a:avLst/>
                <a:gdLst/>
                <a:ahLst/>
                <a:cxnLst/>
                <a:rect l="l" t="t" r="r" b="b"/>
                <a:pathLst>
                  <a:path w="1571" h="1737" extrusionOk="0">
                    <a:moveTo>
                      <a:pt x="796" y="0"/>
                    </a:moveTo>
                    <a:lnTo>
                      <a:pt x="649" y="105"/>
                    </a:lnTo>
                    <a:lnTo>
                      <a:pt x="482" y="251"/>
                    </a:lnTo>
                    <a:lnTo>
                      <a:pt x="377" y="251"/>
                    </a:lnTo>
                    <a:lnTo>
                      <a:pt x="147" y="293"/>
                    </a:lnTo>
                    <a:lnTo>
                      <a:pt x="43" y="398"/>
                    </a:lnTo>
                    <a:lnTo>
                      <a:pt x="1" y="502"/>
                    </a:lnTo>
                    <a:lnTo>
                      <a:pt x="105" y="565"/>
                    </a:lnTo>
                    <a:lnTo>
                      <a:pt x="168" y="670"/>
                    </a:lnTo>
                    <a:lnTo>
                      <a:pt x="273" y="670"/>
                    </a:lnTo>
                    <a:lnTo>
                      <a:pt x="315" y="712"/>
                    </a:lnTo>
                    <a:lnTo>
                      <a:pt x="273" y="795"/>
                    </a:lnTo>
                    <a:lnTo>
                      <a:pt x="273" y="900"/>
                    </a:lnTo>
                    <a:lnTo>
                      <a:pt x="168" y="1046"/>
                    </a:lnTo>
                    <a:lnTo>
                      <a:pt x="147" y="1235"/>
                    </a:lnTo>
                    <a:lnTo>
                      <a:pt x="64" y="1297"/>
                    </a:lnTo>
                    <a:lnTo>
                      <a:pt x="105" y="1402"/>
                    </a:lnTo>
                    <a:lnTo>
                      <a:pt x="43" y="1444"/>
                    </a:lnTo>
                    <a:lnTo>
                      <a:pt x="64" y="1548"/>
                    </a:lnTo>
                    <a:lnTo>
                      <a:pt x="126" y="1548"/>
                    </a:lnTo>
                    <a:lnTo>
                      <a:pt x="210" y="1507"/>
                    </a:lnTo>
                    <a:lnTo>
                      <a:pt x="315" y="1465"/>
                    </a:lnTo>
                    <a:lnTo>
                      <a:pt x="440" y="1402"/>
                    </a:lnTo>
                    <a:lnTo>
                      <a:pt x="524" y="1402"/>
                    </a:lnTo>
                    <a:lnTo>
                      <a:pt x="587" y="1318"/>
                    </a:lnTo>
                    <a:lnTo>
                      <a:pt x="649" y="1193"/>
                    </a:lnTo>
                    <a:lnTo>
                      <a:pt x="691" y="1151"/>
                    </a:lnTo>
                    <a:lnTo>
                      <a:pt x="796" y="1151"/>
                    </a:lnTo>
                    <a:lnTo>
                      <a:pt x="838" y="1130"/>
                    </a:lnTo>
                    <a:lnTo>
                      <a:pt x="838" y="1235"/>
                    </a:lnTo>
                    <a:lnTo>
                      <a:pt x="796" y="1423"/>
                    </a:lnTo>
                    <a:lnTo>
                      <a:pt x="796" y="1548"/>
                    </a:lnTo>
                    <a:lnTo>
                      <a:pt x="754" y="1632"/>
                    </a:lnTo>
                    <a:lnTo>
                      <a:pt x="775" y="1737"/>
                    </a:lnTo>
                    <a:lnTo>
                      <a:pt x="859" y="1737"/>
                    </a:lnTo>
                    <a:lnTo>
                      <a:pt x="942" y="1653"/>
                    </a:lnTo>
                    <a:lnTo>
                      <a:pt x="942" y="1569"/>
                    </a:lnTo>
                    <a:lnTo>
                      <a:pt x="984" y="1465"/>
                    </a:lnTo>
                    <a:lnTo>
                      <a:pt x="1089" y="1423"/>
                    </a:lnTo>
                    <a:lnTo>
                      <a:pt x="1193" y="1402"/>
                    </a:lnTo>
                    <a:lnTo>
                      <a:pt x="1277" y="1151"/>
                    </a:lnTo>
                    <a:lnTo>
                      <a:pt x="1277" y="1046"/>
                    </a:lnTo>
                    <a:lnTo>
                      <a:pt x="1382" y="900"/>
                    </a:lnTo>
                    <a:lnTo>
                      <a:pt x="1507" y="837"/>
                    </a:lnTo>
                    <a:lnTo>
                      <a:pt x="1570" y="795"/>
                    </a:lnTo>
                    <a:lnTo>
                      <a:pt x="1465" y="732"/>
                    </a:lnTo>
                    <a:lnTo>
                      <a:pt x="1403" y="691"/>
                    </a:lnTo>
                    <a:lnTo>
                      <a:pt x="1298" y="628"/>
                    </a:lnTo>
                    <a:lnTo>
                      <a:pt x="1172" y="712"/>
                    </a:lnTo>
                    <a:lnTo>
                      <a:pt x="1089" y="774"/>
                    </a:lnTo>
                    <a:lnTo>
                      <a:pt x="963" y="691"/>
                    </a:lnTo>
                    <a:lnTo>
                      <a:pt x="838" y="565"/>
                    </a:lnTo>
                    <a:lnTo>
                      <a:pt x="796" y="398"/>
                    </a:lnTo>
                    <a:lnTo>
                      <a:pt x="838" y="356"/>
                    </a:lnTo>
                    <a:lnTo>
                      <a:pt x="942" y="314"/>
                    </a:lnTo>
                    <a:lnTo>
                      <a:pt x="942" y="272"/>
                    </a:lnTo>
                    <a:lnTo>
                      <a:pt x="859" y="147"/>
                    </a:lnTo>
                    <a:lnTo>
                      <a:pt x="79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 name="Google Shape;950;p27"/>
              <p:cNvSpPr/>
              <p:nvPr/>
            </p:nvSpPr>
            <p:spPr>
              <a:xfrm>
                <a:off x="3781475" y="1649925"/>
                <a:ext cx="102550" cy="141275"/>
              </a:xfrm>
              <a:custGeom>
                <a:avLst/>
                <a:gdLst/>
                <a:ahLst/>
                <a:cxnLst/>
                <a:rect l="l" t="t" r="r" b="b"/>
                <a:pathLst>
                  <a:path w="4102" h="5651" extrusionOk="0">
                    <a:moveTo>
                      <a:pt x="1988" y="1"/>
                    </a:moveTo>
                    <a:lnTo>
                      <a:pt x="1926" y="22"/>
                    </a:lnTo>
                    <a:lnTo>
                      <a:pt x="1842" y="126"/>
                    </a:lnTo>
                    <a:lnTo>
                      <a:pt x="1884" y="315"/>
                    </a:lnTo>
                    <a:lnTo>
                      <a:pt x="1821" y="419"/>
                    </a:lnTo>
                    <a:lnTo>
                      <a:pt x="1821" y="524"/>
                    </a:lnTo>
                    <a:lnTo>
                      <a:pt x="1800" y="629"/>
                    </a:lnTo>
                    <a:lnTo>
                      <a:pt x="1842" y="649"/>
                    </a:lnTo>
                    <a:lnTo>
                      <a:pt x="1884" y="733"/>
                    </a:lnTo>
                    <a:lnTo>
                      <a:pt x="1884" y="1068"/>
                    </a:lnTo>
                    <a:lnTo>
                      <a:pt x="1884" y="1235"/>
                    </a:lnTo>
                    <a:lnTo>
                      <a:pt x="1926" y="1361"/>
                    </a:lnTo>
                    <a:lnTo>
                      <a:pt x="2030" y="1507"/>
                    </a:lnTo>
                    <a:lnTo>
                      <a:pt x="2030" y="1654"/>
                    </a:lnTo>
                    <a:lnTo>
                      <a:pt x="2135" y="1779"/>
                    </a:lnTo>
                    <a:lnTo>
                      <a:pt x="2135" y="1863"/>
                    </a:lnTo>
                    <a:lnTo>
                      <a:pt x="2051" y="1863"/>
                    </a:lnTo>
                    <a:lnTo>
                      <a:pt x="2009" y="1800"/>
                    </a:lnTo>
                    <a:lnTo>
                      <a:pt x="1926" y="1612"/>
                    </a:lnTo>
                    <a:lnTo>
                      <a:pt x="1842" y="1507"/>
                    </a:lnTo>
                    <a:lnTo>
                      <a:pt x="1800" y="1507"/>
                    </a:lnTo>
                    <a:lnTo>
                      <a:pt x="1716" y="1570"/>
                    </a:lnTo>
                    <a:lnTo>
                      <a:pt x="1675" y="1549"/>
                    </a:lnTo>
                    <a:lnTo>
                      <a:pt x="1675" y="1486"/>
                    </a:lnTo>
                    <a:lnTo>
                      <a:pt x="1737" y="1403"/>
                    </a:lnTo>
                    <a:lnTo>
                      <a:pt x="1779" y="1361"/>
                    </a:lnTo>
                    <a:lnTo>
                      <a:pt x="1779" y="1256"/>
                    </a:lnTo>
                    <a:lnTo>
                      <a:pt x="1695" y="1026"/>
                    </a:lnTo>
                    <a:lnTo>
                      <a:pt x="1695" y="817"/>
                    </a:lnTo>
                    <a:lnTo>
                      <a:pt x="1675" y="733"/>
                    </a:lnTo>
                    <a:lnTo>
                      <a:pt x="1528" y="649"/>
                    </a:lnTo>
                    <a:lnTo>
                      <a:pt x="1465" y="524"/>
                    </a:lnTo>
                    <a:lnTo>
                      <a:pt x="1382" y="503"/>
                    </a:lnTo>
                    <a:lnTo>
                      <a:pt x="1319" y="545"/>
                    </a:lnTo>
                    <a:lnTo>
                      <a:pt x="1319" y="670"/>
                    </a:lnTo>
                    <a:lnTo>
                      <a:pt x="1193" y="838"/>
                    </a:lnTo>
                    <a:lnTo>
                      <a:pt x="1172" y="963"/>
                    </a:lnTo>
                    <a:lnTo>
                      <a:pt x="1193" y="1089"/>
                    </a:lnTo>
                    <a:lnTo>
                      <a:pt x="1256" y="1235"/>
                    </a:lnTo>
                    <a:lnTo>
                      <a:pt x="1277" y="1403"/>
                    </a:lnTo>
                    <a:lnTo>
                      <a:pt x="1214" y="1382"/>
                    </a:lnTo>
                    <a:lnTo>
                      <a:pt x="1172" y="1298"/>
                    </a:lnTo>
                    <a:lnTo>
                      <a:pt x="1151" y="1173"/>
                    </a:lnTo>
                    <a:lnTo>
                      <a:pt x="1172" y="1089"/>
                    </a:lnTo>
                    <a:lnTo>
                      <a:pt x="1110" y="1068"/>
                    </a:lnTo>
                    <a:lnTo>
                      <a:pt x="1068" y="984"/>
                    </a:lnTo>
                    <a:lnTo>
                      <a:pt x="1047" y="984"/>
                    </a:lnTo>
                    <a:lnTo>
                      <a:pt x="984" y="1047"/>
                    </a:lnTo>
                    <a:lnTo>
                      <a:pt x="942" y="1026"/>
                    </a:lnTo>
                    <a:lnTo>
                      <a:pt x="942" y="942"/>
                    </a:lnTo>
                    <a:lnTo>
                      <a:pt x="1047" y="859"/>
                    </a:lnTo>
                    <a:lnTo>
                      <a:pt x="1047" y="838"/>
                    </a:lnTo>
                    <a:lnTo>
                      <a:pt x="984" y="817"/>
                    </a:lnTo>
                    <a:lnTo>
                      <a:pt x="859" y="859"/>
                    </a:lnTo>
                    <a:lnTo>
                      <a:pt x="775" y="921"/>
                    </a:lnTo>
                    <a:lnTo>
                      <a:pt x="691" y="859"/>
                    </a:lnTo>
                    <a:lnTo>
                      <a:pt x="733" y="817"/>
                    </a:lnTo>
                    <a:lnTo>
                      <a:pt x="775" y="775"/>
                    </a:lnTo>
                    <a:lnTo>
                      <a:pt x="796" y="733"/>
                    </a:lnTo>
                    <a:lnTo>
                      <a:pt x="900" y="629"/>
                    </a:lnTo>
                    <a:lnTo>
                      <a:pt x="984" y="629"/>
                    </a:lnTo>
                    <a:lnTo>
                      <a:pt x="1005" y="649"/>
                    </a:lnTo>
                    <a:lnTo>
                      <a:pt x="1089" y="670"/>
                    </a:lnTo>
                    <a:lnTo>
                      <a:pt x="1151" y="608"/>
                    </a:lnTo>
                    <a:lnTo>
                      <a:pt x="1172" y="524"/>
                    </a:lnTo>
                    <a:lnTo>
                      <a:pt x="1089" y="398"/>
                    </a:lnTo>
                    <a:lnTo>
                      <a:pt x="1047" y="336"/>
                    </a:lnTo>
                    <a:lnTo>
                      <a:pt x="900" y="357"/>
                    </a:lnTo>
                    <a:lnTo>
                      <a:pt x="670" y="545"/>
                    </a:lnTo>
                    <a:lnTo>
                      <a:pt x="587" y="566"/>
                    </a:lnTo>
                    <a:lnTo>
                      <a:pt x="545" y="545"/>
                    </a:lnTo>
                    <a:lnTo>
                      <a:pt x="545" y="461"/>
                    </a:lnTo>
                    <a:lnTo>
                      <a:pt x="461" y="419"/>
                    </a:lnTo>
                    <a:lnTo>
                      <a:pt x="419" y="440"/>
                    </a:lnTo>
                    <a:lnTo>
                      <a:pt x="419" y="566"/>
                    </a:lnTo>
                    <a:lnTo>
                      <a:pt x="545" y="712"/>
                    </a:lnTo>
                    <a:lnTo>
                      <a:pt x="524" y="754"/>
                    </a:lnTo>
                    <a:lnTo>
                      <a:pt x="419" y="754"/>
                    </a:lnTo>
                    <a:lnTo>
                      <a:pt x="377" y="649"/>
                    </a:lnTo>
                    <a:lnTo>
                      <a:pt x="315" y="503"/>
                    </a:lnTo>
                    <a:lnTo>
                      <a:pt x="231" y="503"/>
                    </a:lnTo>
                    <a:lnTo>
                      <a:pt x="126" y="608"/>
                    </a:lnTo>
                    <a:lnTo>
                      <a:pt x="147" y="733"/>
                    </a:lnTo>
                    <a:lnTo>
                      <a:pt x="168" y="775"/>
                    </a:lnTo>
                    <a:lnTo>
                      <a:pt x="168" y="880"/>
                    </a:lnTo>
                    <a:lnTo>
                      <a:pt x="147" y="880"/>
                    </a:lnTo>
                    <a:lnTo>
                      <a:pt x="43" y="963"/>
                    </a:lnTo>
                    <a:lnTo>
                      <a:pt x="1" y="984"/>
                    </a:lnTo>
                    <a:lnTo>
                      <a:pt x="1" y="1089"/>
                    </a:lnTo>
                    <a:lnTo>
                      <a:pt x="22" y="1235"/>
                    </a:lnTo>
                    <a:lnTo>
                      <a:pt x="43" y="1361"/>
                    </a:lnTo>
                    <a:lnTo>
                      <a:pt x="147" y="1549"/>
                    </a:lnTo>
                    <a:lnTo>
                      <a:pt x="147" y="1612"/>
                    </a:lnTo>
                    <a:lnTo>
                      <a:pt x="231" y="1591"/>
                    </a:lnTo>
                    <a:lnTo>
                      <a:pt x="273" y="1507"/>
                    </a:lnTo>
                    <a:lnTo>
                      <a:pt x="273" y="1403"/>
                    </a:lnTo>
                    <a:lnTo>
                      <a:pt x="273" y="1298"/>
                    </a:lnTo>
                    <a:lnTo>
                      <a:pt x="335" y="1277"/>
                    </a:lnTo>
                    <a:lnTo>
                      <a:pt x="419" y="1361"/>
                    </a:lnTo>
                    <a:lnTo>
                      <a:pt x="461" y="1298"/>
                    </a:lnTo>
                    <a:lnTo>
                      <a:pt x="482" y="1340"/>
                    </a:lnTo>
                    <a:lnTo>
                      <a:pt x="440" y="1445"/>
                    </a:lnTo>
                    <a:lnTo>
                      <a:pt x="419" y="1591"/>
                    </a:lnTo>
                    <a:lnTo>
                      <a:pt x="377" y="1612"/>
                    </a:lnTo>
                    <a:lnTo>
                      <a:pt x="377" y="1675"/>
                    </a:lnTo>
                    <a:lnTo>
                      <a:pt x="482" y="1779"/>
                    </a:lnTo>
                    <a:lnTo>
                      <a:pt x="482" y="1800"/>
                    </a:lnTo>
                    <a:lnTo>
                      <a:pt x="545" y="1821"/>
                    </a:lnTo>
                    <a:lnTo>
                      <a:pt x="628" y="1821"/>
                    </a:lnTo>
                    <a:lnTo>
                      <a:pt x="649" y="1863"/>
                    </a:lnTo>
                    <a:lnTo>
                      <a:pt x="649" y="1926"/>
                    </a:lnTo>
                    <a:lnTo>
                      <a:pt x="545" y="2010"/>
                    </a:lnTo>
                    <a:lnTo>
                      <a:pt x="482" y="2010"/>
                    </a:lnTo>
                    <a:lnTo>
                      <a:pt x="482" y="1968"/>
                    </a:lnTo>
                    <a:lnTo>
                      <a:pt x="461" y="1905"/>
                    </a:lnTo>
                    <a:lnTo>
                      <a:pt x="315" y="1800"/>
                    </a:lnTo>
                    <a:lnTo>
                      <a:pt x="273" y="1821"/>
                    </a:lnTo>
                    <a:lnTo>
                      <a:pt x="273" y="1884"/>
                    </a:lnTo>
                    <a:lnTo>
                      <a:pt x="335" y="1989"/>
                    </a:lnTo>
                    <a:lnTo>
                      <a:pt x="419" y="2030"/>
                    </a:lnTo>
                    <a:lnTo>
                      <a:pt x="482" y="2093"/>
                    </a:lnTo>
                    <a:lnTo>
                      <a:pt x="482" y="2114"/>
                    </a:lnTo>
                    <a:lnTo>
                      <a:pt x="440" y="2177"/>
                    </a:lnTo>
                    <a:lnTo>
                      <a:pt x="482" y="2240"/>
                    </a:lnTo>
                    <a:lnTo>
                      <a:pt x="587" y="2302"/>
                    </a:lnTo>
                    <a:lnTo>
                      <a:pt x="670" y="2344"/>
                    </a:lnTo>
                    <a:lnTo>
                      <a:pt x="691" y="2428"/>
                    </a:lnTo>
                    <a:lnTo>
                      <a:pt x="775" y="2449"/>
                    </a:lnTo>
                    <a:lnTo>
                      <a:pt x="900" y="2449"/>
                    </a:lnTo>
                    <a:lnTo>
                      <a:pt x="942" y="2491"/>
                    </a:lnTo>
                    <a:lnTo>
                      <a:pt x="879" y="2533"/>
                    </a:lnTo>
                    <a:lnTo>
                      <a:pt x="754" y="2533"/>
                    </a:lnTo>
                    <a:lnTo>
                      <a:pt x="754" y="2637"/>
                    </a:lnTo>
                    <a:lnTo>
                      <a:pt x="796" y="2742"/>
                    </a:lnTo>
                    <a:lnTo>
                      <a:pt x="859" y="2742"/>
                    </a:lnTo>
                    <a:lnTo>
                      <a:pt x="942" y="2763"/>
                    </a:lnTo>
                    <a:lnTo>
                      <a:pt x="1068" y="2909"/>
                    </a:lnTo>
                    <a:lnTo>
                      <a:pt x="1110" y="2972"/>
                    </a:lnTo>
                    <a:lnTo>
                      <a:pt x="1068" y="3035"/>
                    </a:lnTo>
                    <a:lnTo>
                      <a:pt x="1068" y="3077"/>
                    </a:lnTo>
                    <a:lnTo>
                      <a:pt x="1382" y="3077"/>
                    </a:lnTo>
                    <a:lnTo>
                      <a:pt x="1465" y="3014"/>
                    </a:lnTo>
                    <a:lnTo>
                      <a:pt x="1465" y="2930"/>
                    </a:lnTo>
                    <a:lnTo>
                      <a:pt x="1507" y="2805"/>
                    </a:lnTo>
                    <a:lnTo>
                      <a:pt x="1591" y="2763"/>
                    </a:lnTo>
                    <a:lnTo>
                      <a:pt x="1675" y="2805"/>
                    </a:lnTo>
                    <a:lnTo>
                      <a:pt x="1675" y="2721"/>
                    </a:lnTo>
                    <a:lnTo>
                      <a:pt x="1612" y="2616"/>
                    </a:lnTo>
                    <a:lnTo>
                      <a:pt x="1570" y="2512"/>
                    </a:lnTo>
                    <a:lnTo>
                      <a:pt x="1570" y="2386"/>
                    </a:lnTo>
                    <a:lnTo>
                      <a:pt x="1528" y="2302"/>
                    </a:lnTo>
                    <a:lnTo>
                      <a:pt x="1528" y="2219"/>
                    </a:lnTo>
                    <a:lnTo>
                      <a:pt x="1591" y="2198"/>
                    </a:lnTo>
                    <a:lnTo>
                      <a:pt x="1633" y="2219"/>
                    </a:lnTo>
                    <a:lnTo>
                      <a:pt x="1695" y="2323"/>
                    </a:lnTo>
                    <a:lnTo>
                      <a:pt x="1675" y="2344"/>
                    </a:lnTo>
                    <a:lnTo>
                      <a:pt x="1695" y="2428"/>
                    </a:lnTo>
                    <a:lnTo>
                      <a:pt x="1779" y="2344"/>
                    </a:lnTo>
                    <a:lnTo>
                      <a:pt x="1779" y="2282"/>
                    </a:lnTo>
                    <a:lnTo>
                      <a:pt x="1737" y="2093"/>
                    </a:lnTo>
                    <a:lnTo>
                      <a:pt x="1800" y="2010"/>
                    </a:lnTo>
                    <a:lnTo>
                      <a:pt x="1821" y="2010"/>
                    </a:lnTo>
                    <a:lnTo>
                      <a:pt x="1884" y="2093"/>
                    </a:lnTo>
                    <a:lnTo>
                      <a:pt x="1884" y="2219"/>
                    </a:lnTo>
                    <a:lnTo>
                      <a:pt x="1926" y="2282"/>
                    </a:lnTo>
                    <a:lnTo>
                      <a:pt x="1926" y="2344"/>
                    </a:lnTo>
                    <a:lnTo>
                      <a:pt x="1842" y="2428"/>
                    </a:lnTo>
                    <a:lnTo>
                      <a:pt x="1842" y="2491"/>
                    </a:lnTo>
                    <a:lnTo>
                      <a:pt x="1884" y="2637"/>
                    </a:lnTo>
                    <a:lnTo>
                      <a:pt x="1926" y="2658"/>
                    </a:lnTo>
                    <a:lnTo>
                      <a:pt x="2009" y="2637"/>
                    </a:lnTo>
                    <a:lnTo>
                      <a:pt x="2156" y="2491"/>
                    </a:lnTo>
                    <a:lnTo>
                      <a:pt x="2219" y="2344"/>
                    </a:lnTo>
                    <a:lnTo>
                      <a:pt x="2219" y="2240"/>
                    </a:lnTo>
                    <a:lnTo>
                      <a:pt x="2239" y="2177"/>
                    </a:lnTo>
                    <a:lnTo>
                      <a:pt x="2302" y="2198"/>
                    </a:lnTo>
                    <a:lnTo>
                      <a:pt x="2344" y="2282"/>
                    </a:lnTo>
                    <a:lnTo>
                      <a:pt x="2323" y="2407"/>
                    </a:lnTo>
                    <a:lnTo>
                      <a:pt x="2260" y="2512"/>
                    </a:lnTo>
                    <a:lnTo>
                      <a:pt x="2260" y="2595"/>
                    </a:lnTo>
                    <a:lnTo>
                      <a:pt x="2344" y="2637"/>
                    </a:lnTo>
                    <a:lnTo>
                      <a:pt x="2449" y="2616"/>
                    </a:lnTo>
                    <a:lnTo>
                      <a:pt x="2532" y="2533"/>
                    </a:lnTo>
                    <a:lnTo>
                      <a:pt x="2574" y="2533"/>
                    </a:lnTo>
                    <a:lnTo>
                      <a:pt x="2574" y="2595"/>
                    </a:lnTo>
                    <a:lnTo>
                      <a:pt x="2532" y="2637"/>
                    </a:lnTo>
                    <a:lnTo>
                      <a:pt x="2428" y="2658"/>
                    </a:lnTo>
                    <a:lnTo>
                      <a:pt x="2344" y="2763"/>
                    </a:lnTo>
                    <a:lnTo>
                      <a:pt x="2156" y="2763"/>
                    </a:lnTo>
                    <a:lnTo>
                      <a:pt x="2009" y="2826"/>
                    </a:lnTo>
                    <a:lnTo>
                      <a:pt x="1988" y="2867"/>
                    </a:lnTo>
                    <a:lnTo>
                      <a:pt x="2009" y="2951"/>
                    </a:lnTo>
                    <a:lnTo>
                      <a:pt x="1884" y="3014"/>
                    </a:lnTo>
                    <a:lnTo>
                      <a:pt x="1800" y="3118"/>
                    </a:lnTo>
                    <a:lnTo>
                      <a:pt x="1716" y="3181"/>
                    </a:lnTo>
                    <a:lnTo>
                      <a:pt x="1675" y="3181"/>
                    </a:lnTo>
                    <a:lnTo>
                      <a:pt x="1570" y="3244"/>
                    </a:lnTo>
                    <a:lnTo>
                      <a:pt x="1570" y="3328"/>
                    </a:lnTo>
                    <a:lnTo>
                      <a:pt x="1507" y="3349"/>
                    </a:lnTo>
                    <a:lnTo>
                      <a:pt x="1486" y="3265"/>
                    </a:lnTo>
                    <a:lnTo>
                      <a:pt x="1465" y="3223"/>
                    </a:lnTo>
                    <a:lnTo>
                      <a:pt x="1382" y="3265"/>
                    </a:lnTo>
                    <a:lnTo>
                      <a:pt x="1298" y="3286"/>
                    </a:lnTo>
                    <a:lnTo>
                      <a:pt x="1298" y="3349"/>
                    </a:lnTo>
                    <a:lnTo>
                      <a:pt x="1277" y="3390"/>
                    </a:lnTo>
                    <a:lnTo>
                      <a:pt x="1319" y="3579"/>
                    </a:lnTo>
                    <a:lnTo>
                      <a:pt x="1319" y="3704"/>
                    </a:lnTo>
                    <a:lnTo>
                      <a:pt x="1361" y="3746"/>
                    </a:lnTo>
                    <a:lnTo>
                      <a:pt x="1465" y="3746"/>
                    </a:lnTo>
                    <a:lnTo>
                      <a:pt x="1528" y="3704"/>
                    </a:lnTo>
                    <a:lnTo>
                      <a:pt x="1633" y="3683"/>
                    </a:lnTo>
                    <a:lnTo>
                      <a:pt x="1695" y="3662"/>
                    </a:lnTo>
                    <a:lnTo>
                      <a:pt x="1779" y="3662"/>
                    </a:lnTo>
                    <a:lnTo>
                      <a:pt x="1842" y="3642"/>
                    </a:lnTo>
                    <a:lnTo>
                      <a:pt x="1926" y="3537"/>
                    </a:lnTo>
                    <a:lnTo>
                      <a:pt x="1988" y="3537"/>
                    </a:lnTo>
                    <a:lnTo>
                      <a:pt x="2009" y="3495"/>
                    </a:lnTo>
                    <a:lnTo>
                      <a:pt x="2114" y="3495"/>
                    </a:lnTo>
                    <a:lnTo>
                      <a:pt x="2135" y="3537"/>
                    </a:lnTo>
                    <a:lnTo>
                      <a:pt x="2428" y="3537"/>
                    </a:lnTo>
                    <a:lnTo>
                      <a:pt x="2470" y="3474"/>
                    </a:lnTo>
                    <a:lnTo>
                      <a:pt x="2553" y="3432"/>
                    </a:lnTo>
                    <a:lnTo>
                      <a:pt x="2616" y="3432"/>
                    </a:lnTo>
                    <a:lnTo>
                      <a:pt x="2616" y="3495"/>
                    </a:lnTo>
                    <a:lnTo>
                      <a:pt x="2553" y="3537"/>
                    </a:lnTo>
                    <a:lnTo>
                      <a:pt x="2532" y="3600"/>
                    </a:lnTo>
                    <a:lnTo>
                      <a:pt x="2449" y="3600"/>
                    </a:lnTo>
                    <a:lnTo>
                      <a:pt x="2407" y="3642"/>
                    </a:lnTo>
                    <a:lnTo>
                      <a:pt x="2239" y="3642"/>
                    </a:lnTo>
                    <a:lnTo>
                      <a:pt x="2135" y="3683"/>
                    </a:lnTo>
                    <a:lnTo>
                      <a:pt x="1947" y="3767"/>
                    </a:lnTo>
                    <a:lnTo>
                      <a:pt x="1884" y="3767"/>
                    </a:lnTo>
                    <a:lnTo>
                      <a:pt x="1800" y="3788"/>
                    </a:lnTo>
                    <a:lnTo>
                      <a:pt x="1800" y="3809"/>
                    </a:lnTo>
                    <a:lnTo>
                      <a:pt x="1905" y="3872"/>
                    </a:lnTo>
                    <a:lnTo>
                      <a:pt x="2051" y="3893"/>
                    </a:lnTo>
                    <a:lnTo>
                      <a:pt x="2135" y="3893"/>
                    </a:lnTo>
                    <a:lnTo>
                      <a:pt x="2239" y="3976"/>
                    </a:lnTo>
                    <a:lnTo>
                      <a:pt x="2239" y="4018"/>
                    </a:lnTo>
                    <a:lnTo>
                      <a:pt x="2030" y="4018"/>
                    </a:lnTo>
                    <a:lnTo>
                      <a:pt x="1947" y="4060"/>
                    </a:lnTo>
                    <a:lnTo>
                      <a:pt x="1905" y="4018"/>
                    </a:lnTo>
                    <a:lnTo>
                      <a:pt x="1800" y="3997"/>
                    </a:lnTo>
                    <a:lnTo>
                      <a:pt x="1779" y="4060"/>
                    </a:lnTo>
                    <a:lnTo>
                      <a:pt x="1737" y="4060"/>
                    </a:lnTo>
                    <a:lnTo>
                      <a:pt x="1695" y="3997"/>
                    </a:lnTo>
                    <a:lnTo>
                      <a:pt x="1633" y="3914"/>
                    </a:lnTo>
                    <a:lnTo>
                      <a:pt x="1570" y="3893"/>
                    </a:lnTo>
                    <a:lnTo>
                      <a:pt x="1423" y="3997"/>
                    </a:lnTo>
                    <a:lnTo>
                      <a:pt x="1423" y="4018"/>
                    </a:lnTo>
                    <a:lnTo>
                      <a:pt x="1486" y="4102"/>
                    </a:lnTo>
                    <a:lnTo>
                      <a:pt x="1507" y="4165"/>
                    </a:lnTo>
                    <a:lnTo>
                      <a:pt x="1486" y="4227"/>
                    </a:lnTo>
                    <a:lnTo>
                      <a:pt x="1507" y="4227"/>
                    </a:lnTo>
                    <a:lnTo>
                      <a:pt x="1486" y="4290"/>
                    </a:lnTo>
                    <a:lnTo>
                      <a:pt x="1507" y="4332"/>
                    </a:lnTo>
                    <a:lnTo>
                      <a:pt x="1591" y="4395"/>
                    </a:lnTo>
                    <a:lnTo>
                      <a:pt x="1591" y="4437"/>
                    </a:lnTo>
                    <a:lnTo>
                      <a:pt x="1612" y="4499"/>
                    </a:lnTo>
                    <a:lnTo>
                      <a:pt x="1633" y="4478"/>
                    </a:lnTo>
                    <a:lnTo>
                      <a:pt x="1716" y="4541"/>
                    </a:lnTo>
                    <a:lnTo>
                      <a:pt x="1716" y="4604"/>
                    </a:lnTo>
                    <a:lnTo>
                      <a:pt x="1779" y="4688"/>
                    </a:lnTo>
                    <a:lnTo>
                      <a:pt x="1800" y="4646"/>
                    </a:lnTo>
                    <a:lnTo>
                      <a:pt x="1884" y="4688"/>
                    </a:lnTo>
                    <a:lnTo>
                      <a:pt x="1926" y="4751"/>
                    </a:lnTo>
                    <a:lnTo>
                      <a:pt x="1988" y="4792"/>
                    </a:lnTo>
                    <a:lnTo>
                      <a:pt x="1988" y="4855"/>
                    </a:lnTo>
                    <a:lnTo>
                      <a:pt x="2114" y="4960"/>
                    </a:lnTo>
                    <a:lnTo>
                      <a:pt x="2239" y="4918"/>
                    </a:lnTo>
                    <a:lnTo>
                      <a:pt x="2260" y="4834"/>
                    </a:lnTo>
                    <a:lnTo>
                      <a:pt x="2323" y="4834"/>
                    </a:lnTo>
                    <a:lnTo>
                      <a:pt x="2344" y="4897"/>
                    </a:lnTo>
                    <a:lnTo>
                      <a:pt x="2428" y="4855"/>
                    </a:lnTo>
                    <a:lnTo>
                      <a:pt x="2449" y="4897"/>
                    </a:lnTo>
                    <a:lnTo>
                      <a:pt x="2449" y="4960"/>
                    </a:lnTo>
                    <a:lnTo>
                      <a:pt x="2407" y="5023"/>
                    </a:lnTo>
                    <a:lnTo>
                      <a:pt x="2344" y="5023"/>
                    </a:lnTo>
                    <a:lnTo>
                      <a:pt x="2239" y="5106"/>
                    </a:lnTo>
                    <a:lnTo>
                      <a:pt x="2239" y="5148"/>
                    </a:lnTo>
                    <a:lnTo>
                      <a:pt x="2428" y="5336"/>
                    </a:lnTo>
                    <a:lnTo>
                      <a:pt x="2470" y="5357"/>
                    </a:lnTo>
                    <a:lnTo>
                      <a:pt x="2532" y="5420"/>
                    </a:lnTo>
                    <a:lnTo>
                      <a:pt x="2512" y="5567"/>
                    </a:lnTo>
                    <a:lnTo>
                      <a:pt x="2532" y="5650"/>
                    </a:lnTo>
                    <a:lnTo>
                      <a:pt x="2574" y="5650"/>
                    </a:lnTo>
                    <a:lnTo>
                      <a:pt x="2616" y="5587"/>
                    </a:lnTo>
                    <a:lnTo>
                      <a:pt x="2658" y="5567"/>
                    </a:lnTo>
                    <a:lnTo>
                      <a:pt x="2721" y="5650"/>
                    </a:lnTo>
                    <a:lnTo>
                      <a:pt x="2784" y="5629"/>
                    </a:lnTo>
                    <a:lnTo>
                      <a:pt x="2867" y="5525"/>
                    </a:lnTo>
                    <a:lnTo>
                      <a:pt x="2888" y="5420"/>
                    </a:lnTo>
                    <a:lnTo>
                      <a:pt x="2930" y="5357"/>
                    </a:lnTo>
                    <a:lnTo>
                      <a:pt x="2930" y="5315"/>
                    </a:lnTo>
                    <a:lnTo>
                      <a:pt x="2867" y="5148"/>
                    </a:lnTo>
                    <a:lnTo>
                      <a:pt x="2846" y="5023"/>
                    </a:lnTo>
                    <a:lnTo>
                      <a:pt x="2888" y="4939"/>
                    </a:lnTo>
                    <a:lnTo>
                      <a:pt x="2951" y="4855"/>
                    </a:lnTo>
                    <a:lnTo>
                      <a:pt x="2951" y="4499"/>
                    </a:lnTo>
                    <a:lnTo>
                      <a:pt x="2972" y="4395"/>
                    </a:lnTo>
                    <a:lnTo>
                      <a:pt x="2972" y="4311"/>
                    </a:lnTo>
                    <a:lnTo>
                      <a:pt x="3056" y="4227"/>
                    </a:lnTo>
                    <a:lnTo>
                      <a:pt x="3056" y="4206"/>
                    </a:lnTo>
                    <a:lnTo>
                      <a:pt x="2972" y="4165"/>
                    </a:lnTo>
                    <a:lnTo>
                      <a:pt x="3056" y="4060"/>
                    </a:lnTo>
                    <a:lnTo>
                      <a:pt x="3181" y="4081"/>
                    </a:lnTo>
                    <a:lnTo>
                      <a:pt x="3202" y="4081"/>
                    </a:lnTo>
                    <a:lnTo>
                      <a:pt x="3244" y="3976"/>
                    </a:lnTo>
                    <a:lnTo>
                      <a:pt x="3244" y="3809"/>
                    </a:lnTo>
                    <a:lnTo>
                      <a:pt x="3265" y="3683"/>
                    </a:lnTo>
                    <a:lnTo>
                      <a:pt x="3265" y="3558"/>
                    </a:lnTo>
                    <a:lnTo>
                      <a:pt x="3181" y="3432"/>
                    </a:lnTo>
                    <a:lnTo>
                      <a:pt x="3181" y="3286"/>
                    </a:lnTo>
                    <a:lnTo>
                      <a:pt x="3244" y="3265"/>
                    </a:lnTo>
                    <a:lnTo>
                      <a:pt x="3348" y="3328"/>
                    </a:lnTo>
                    <a:lnTo>
                      <a:pt x="3390" y="3223"/>
                    </a:lnTo>
                    <a:lnTo>
                      <a:pt x="3369" y="3181"/>
                    </a:lnTo>
                    <a:lnTo>
                      <a:pt x="3369" y="3056"/>
                    </a:lnTo>
                    <a:lnTo>
                      <a:pt x="3390" y="2951"/>
                    </a:lnTo>
                    <a:lnTo>
                      <a:pt x="3369" y="2742"/>
                    </a:lnTo>
                    <a:lnTo>
                      <a:pt x="3348" y="2616"/>
                    </a:lnTo>
                    <a:lnTo>
                      <a:pt x="3369" y="2554"/>
                    </a:lnTo>
                    <a:lnTo>
                      <a:pt x="3495" y="2449"/>
                    </a:lnTo>
                    <a:lnTo>
                      <a:pt x="3495" y="2386"/>
                    </a:lnTo>
                    <a:lnTo>
                      <a:pt x="3474" y="2323"/>
                    </a:lnTo>
                    <a:lnTo>
                      <a:pt x="3474" y="2282"/>
                    </a:lnTo>
                    <a:lnTo>
                      <a:pt x="3579" y="2282"/>
                    </a:lnTo>
                    <a:lnTo>
                      <a:pt x="3725" y="2135"/>
                    </a:lnTo>
                    <a:lnTo>
                      <a:pt x="3830" y="2135"/>
                    </a:lnTo>
                    <a:lnTo>
                      <a:pt x="3934" y="2114"/>
                    </a:lnTo>
                    <a:lnTo>
                      <a:pt x="3997" y="2219"/>
                    </a:lnTo>
                    <a:lnTo>
                      <a:pt x="4039" y="2198"/>
                    </a:lnTo>
                    <a:lnTo>
                      <a:pt x="4081" y="2114"/>
                    </a:lnTo>
                    <a:lnTo>
                      <a:pt x="4102" y="2072"/>
                    </a:lnTo>
                    <a:lnTo>
                      <a:pt x="4102" y="1926"/>
                    </a:lnTo>
                    <a:lnTo>
                      <a:pt x="4018" y="1905"/>
                    </a:lnTo>
                    <a:lnTo>
                      <a:pt x="3767" y="1821"/>
                    </a:lnTo>
                    <a:lnTo>
                      <a:pt x="3662" y="1779"/>
                    </a:lnTo>
                    <a:lnTo>
                      <a:pt x="3495" y="1612"/>
                    </a:lnTo>
                    <a:lnTo>
                      <a:pt x="3411" y="1570"/>
                    </a:lnTo>
                    <a:lnTo>
                      <a:pt x="3286" y="1382"/>
                    </a:lnTo>
                    <a:lnTo>
                      <a:pt x="3244" y="1361"/>
                    </a:lnTo>
                    <a:lnTo>
                      <a:pt x="3097" y="1361"/>
                    </a:lnTo>
                    <a:lnTo>
                      <a:pt x="3056" y="1277"/>
                    </a:lnTo>
                    <a:lnTo>
                      <a:pt x="3056" y="1193"/>
                    </a:lnTo>
                    <a:lnTo>
                      <a:pt x="2972" y="942"/>
                    </a:lnTo>
                    <a:lnTo>
                      <a:pt x="2888" y="733"/>
                    </a:lnTo>
                    <a:lnTo>
                      <a:pt x="2742" y="608"/>
                    </a:lnTo>
                    <a:lnTo>
                      <a:pt x="2658" y="670"/>
                    </a:lnTo>
                    <a:lnTo>
                      <a:pt x="2637" y="775"/>
                    </a:lnTo>
                    <a:lnTo>
                      <a:pt x="2658" y="984"/>
                    </a:lnTo>
                    <a:lnTo>
                      <a:pt x="2658" y="1131"/>
                    </a:lnTo>
                    <a:lnTo>
                      <a:pt x="2574" y="1193"/>
                    </a:lnTo>
                    <a:lnTo>
                      <a:pt x="2553" y="1173"/>
                    </a:lnTo>
                    <a:lnTo>
                      <a:pt x="2553" y="1131"/>
                    </a:lnTo>
                    <a:lnTo>
                      <a:pt x="2553" y="963"/>
                    </a:lnTo>
                    <a:lnTo>
                      <a:pt x="2553" y="733"/>
                    </a:lnTo>
                    <a:lnTo>
                      <a:pt x="2616" y="670"/>
                    </a:lnTo>
                    <a:lnTo>
                      <a:pt x="2616" y="545"/>
                    </a:lnTo>
                    <a:lnTo>
                      <a:pt x="2553" y="419"/>
                    </a:lnTo>
                    <a:lnTo>
                      <a:pt x="2449" y="231"/>
                    </a:lnTo>
                    <a:lnTo>
                      <a:pt x="2344" y="189"/>
                    </a:lnTo>
                    <a:lnTo>
                      <a:pt x="2260" y="231"/>
                    </a:lnTo>
                    <a:lnTo>
                      <a:pt x="2219" y="315"/>
                    </a:lnTo>
                    <a:lnTo>
                      <a:pt x="2156" y="294"/>
                    </a:lnTo>
                    <a:lnTo>
                      <a:pt x="2135" y="147"/>
                    </a:lnTo>
                    <a:lnTo>
                      <a:pt x="203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51" name="Google Shape;951;p27"/>
            <p:cNvSpPr/>
            <p:nvPr/>
          </p:nvSpPr>
          <p:spPr>
            <a:xfrm>
              <a:off x="-1062091" y="3402691"/>
              <a:ext cx="148594" cy="248659"/>
            </a:xfrm>
            <a:custGeom>
              <a:avLst/>
              <a:gdLst/>
              <a:ahLst/>
              <a:cxnLst/>
              <a:rect l="l" t="t" r="r" b="b"/>
              <a:pathLst>
                <a:path w="7010" h="12284" extrusionOk="0">
                  <a:moveTo>
                    <a:pt x="4122" y="1"/>
                  </a:moveTo>
                  <a:lnTo>
                    <a:pt x="4122" y="43"/>
                  </a:lnTo>
                  <a:lnTo>
                    <a:pt x="4080" y="126"/>
                  </a:lnTo>
                  <a:lnTo>
                    <a:pt x="4017" y="126"/>
                  </a:lnTo>
                  <a:lnTo>
                    <a:pt x="3996" y="147"/>
                  </a:lnTo>
                  <a:lnTo>
                    <a:pt x="4059" y="231"/>
                  </a:lnTo>
                  <a:lnTo>
                    <a:pt x="4080" y="357"/>
                  </a:lnTo>
                  <a:lnTo>
                    <a:pt x="4289" y="671"/>
                  </a:lnTo>
                  <a:lnTo>
                    <a:pt x="4331" y="796"/>
                  </a:lnTo>
                  <a:lnTo>
                    <a:pt x="4331" y="1005"/>
                  </a:lnTo>
                  <a:lnTo>
                    <a:pt x="4310" y="1089"/>
                  </a:lnTo>
                  <a:lnTo>
                    <a:pt x="4373" y="1277"/>
                  </a:lnTo>
                  <a:lnTo>
                    <a:pt x="4415" y="1382"/>
                  </a:lnTo>
                  <a:lnTo>
                    <a:pt x="4415" y="1424"/>
                  </a:lnTo>
                  <a:lnTo>
                    <a:pt x="4373" y="1424"/>
                  </a:lnTo>
                  <a:lnTo>
                    <a:pt x="4289" y="1528"/>
                  </a:lnTo>
                  <a:lnTo>
                    <a:pt x="4310" y="1633"/>
                  </a:lnTo>
                  <a:lnTo>
                    <a:pt x="4373" y="1738"/>
                  </a:lnTo>
                  <a:lnTo>
                    <a:pt x="4394" y="1800"/>
                  </a:lnTo>
                  <a:lnTo>
                    <a:pt x="4457" y="1821"/>
                  </a:lnTo>
                  <a:lnTo>
                    <a:pt x="4478" y="1905"/>
                  </a:lnTo>
                  <a:lnTo>
                    <a:pt x="4457" y="1926"/>
                  </a:lnTo>
                  <a:lnTo>
                    <a:pt x="4457" y="2010"/>
                  </a:lnTo>
                  <a:lnTo>
                    <a:pt x="4394" y="2051"/>
                  </a:lnTo>
                  <a:lnTo>
                    <a:pt x="4206" y="2031"/>
                  </a:lnTo>
                  <a:lnTo>
                    <a:pt x="4017" y="1926"/>
                  </a:lnTo>
                  <a:lnTo>
                    <a:pt x="3955" y="1947"/>
                  </a:lnTo>
                  <a:lnTo>
                    <a:pt x="3892" y="2031"/>
                  </a:lnTo>
                  <a:lnTo>
                    <a:pt x="3913" y="2093"/>
                  </a:lnTo>
                  <a:lnTo>
                    <a:pt x="3976" y="2093"/>
                  </a:lnTo>
                  <a:lnTo>
                    <a:pt x="4080" y="2156"/>
                  </a:lnTo>
                  <a:lnTo>
                    <a:pt x="4080" y="2219"/>
                  </a:lnTo>
                  <a:lnTo>
                    <a:pt x="4017" y="2261"/>
                  </a:lnTo>
                  <a:lnTo>
                    <a:pt x="3976" y="2365"/>
                  </a:lnTo>
                  <a:lnTo>
                    <a:pt x="3892" y="2407"/>
                  </a:lnTo>
                  <a:lnTo>
                    <a:pt x="3871" y="2449"/>
                  </a:lnTo>
                  <a:lnTo>
                    <a:pt x="3787" y="2470"/>
                  </a:lnTo>
                  <a:lnTo>
                    <a:pt x="3745" y="2575"/>
                  </a:lnTo>
                  <a:lnTo>
                    <a:pt x="3766" y="2679"/>
                  </a:lnTo>
                  <a:lnTo>
                    <a:pt x="3766" y="2847"/>
                  </a:lnTo>
                  <a:lnTo>
                    <a:pt x="3787" y="2930"/>
                  </a:lnTo>
                  <a:lnTo>
                    <a:pt x="3871" y="2930"/>
                  </a:lnTo>
                  <a:lnTo>
                    <a:pt x="3976" y="2993"/>
                  </a:lnTo>
                  <a:lnTo>
                    <a:pt x="4059" y="3077"/>
                  </a:lnTo>
                  <a:lnTo>
                    <a:pt x="4122" y="3286"/>
                  </a:lnTo>
                  <a:lnTo>
                    <a:pt x="4164" y="3495"/>
                  </a:lnTo>
                  <a:lnTo>
                    <a:pt x="4122" y="3516"/>
                  </a:lnTo>
                  <a:lnTo>
                    <a:pt x="4185" y="3621"/>
                  </a:lnTo>
                  <a:lnTo>
                    <a:pt x="4289" y="3684"/>
                  </a:lnTo>
                  <a:lnTo>
                    <a:pt x="4415" y="3516"/>
                  </a:lnTo>
                  <a:lnTo>
                    <a:pt x="4478" y="3412"/>
                  </a:lnTo>
                  <a:lnTo>
                    <a:pt x="4478" y="3349"/>
                  </a:lnTo>
                  <a:lnTo>
                    <a:pt x="4520" y="3286"/>
                  </a:lnTo>
                  <a:lnTo>
                    <a:pt x="4540" y="3286"/>
                  </a:lnTo>
                  <a:cubicBezTo>
                    <a:pt x="4624" y="3370"/>
                    <a:pt x="4708" y="3453"/>
                    <a:pt x="4729" y="3558"/>
                  </a:cubicBezTo>
                  <a:lnTo>
                    <a:pt x="4729" y="3579"/>
                  </a:lnTo>
                  <a:lnTo>
                    <a:pt x="4687" y="3704"/>
                  </a:lnTo>
                  <a:lnTo>
                    <a:pt x="4687" y="3809"/>
                  </a:lnTo>
                  <a:lnTo>
                    <a:pt x="4729" y="3872"/>
                  </a:lnTo>
                  <a:lnTo>
                    <a:pt x="4792" y="3830"/>
                  </a:lnTo>
                  <a:lnTo>
                    <a:pt x="4917" y="3725"/>
                  </a:lnTo>
                  <a:lnTo>
                    <a:pt x="4980" y="3872"/>
                  </a:lnTo>
                  <a:lnTo>
                    <a:pt x="4917" y="3976"/>
                  </a:lnTo>
                  <a:lnTo>
                    <a:pt x="4833" y="4018"/>
                  </a:lnTo>
                  <a:lnTo>
                    <a:pt x="4771" y="3976"/>
                  </a:lnTo>
                  <a:lnTo>
                    <a:pt x="4792" y="4102"/>
                  </a:lnTo>
                  <a:lnTo>
                    <a:pt x="4729" y="4144"/>
                  </a:lnTo>
                  <a:lnTo>
                    <a:pt x="4666" y="4123"/>
                  </a:lnTo>
                  <a:lnTo>
                    <a:pt x="4624" y="4018"/>
                  </a:lnTo>
                  <a:lnTo>
                    <a:pt x="4603" y="3914"/>
                  </a:lnTo>
                  <a:lnTo>
                    <a:pt x="4582" y="3872"/>
                  </a:lnTo>
                  <a:lnTo>
                    <a:pt x="4499" y="3893"/>
                  </a:lnTo>
                  <a:lnTo>
                    <a:pt x="4457" y="3872"/>
                  </a:lnTo>
                  <a:lnTo>
                    <a:pt x="4415" y="3976"/>
                  </a:lnTo>
                  <a:lnTo>
                    <a:pt x="4478" y="4123"/>
                  </a:lnTo>
                  <a:lnTo>
                    <a:pt x="4478" y="4228"/>
                  </a:lnTo>
                  <a:lnTo>
                    <a:pt x="4394" y="4248"/>
                  </a:lnTo>
                  <a:lnTo>
                    <a:pt x="4310" y="4353"/>
                  </a:lnTo>
                  <a:lnTo>
                    <a:pt x="4310" y="4416"/>
                  </a:lnTo>
                  <a:lnTo>
                    <a:pt x="4457" y="4562"/>
                  </a:lnTo>
                  <a:lnTo>
                    <a:pt x="4499" y="4646"/>
                  </a:lnTo>
                  <a:lnTo>
                    <a:pt x="4457" y="4813"/>
                  </a:lnTo>
                  <a:lnTo>
                    <a:pt x="4373" y="4855"/>
                  </a:lnTo>
                  <a:lnTo>
                    <a:pt x="4289" y="4834"/>
                  </a:lnTo>
                  <a:lnTo>
                    <a:pt x="4268" y="4876"/>
                  </a:lnTo>
                  <a:lnTo>
                    <a:pt x="4352" y="4981"/>
                  </a:lnTo>
                  <a:lnTo>
                    <a:pt x="4415" y="4960"/>
                  </a:lnTo>
                  <a:lnTo>
                    <a:pt x="4499" y="4876"/>
                  </a:lnTo>
                  <a:lnTo>
                    <a:pt x="4603" y="5148"/>
                  </a:lnTo>
                  <a:lnTo>
                    <a:pt x="4666" y="5441"/>
                  </a:lnTo>
                  <a:lnTo>
                    <a:pt x="4624" y="5588"/>
                  </a:lnTo>
                  <a:lnTo>
                    <a:pt x="4624" y="5860"/>
                  </a:lnTo>
                  <a:lnTo>
                    <a:pt x="4520" y="6236"/>
                  </a:lnTo>
                  <a:lnTo>
                    <a:pt x="4561" y="6404"/>
                  </a:lnTo>
                  <a:lnTo>
                    <a:pt x="4499" y="6592"/>
                  </a:lnTo>
                  <a:lnTo>
                    <a:pt x="4373" y="6655"/>
                  </a:lnTo>
                  <a:lnTo>
                    <a:pt x="4310" y="6843"/>
                  </a:lnTo>
                  <a:lnTo>
                    <a:pt x="4310" y="7031"/>
                  </a:lnTo>
                  <a:lnTo>
                    <a:pt x="4248" y="7136"/>
                  </a:lnTo>
                  <a:lnTo>
                    <a:pt x="4206" y="7241"/>
                  </a:lnTo>
                  <a:lnTo>
                    <a:pt x="4080" y="7366"/>
                  </a:lnTo>
                  <a:lnTo>
                    <a:pt x="3829" y="7533"/>
                  </a:lnTo>
                  <a:lnTo>
                    <a:pt x="3724" y="7554"/>
                  </a:lnTo>
                  <a:lnTo>
                    <a:pt x="3662" y="7659"/>
                  </a:lnTo>
                  <a:lnTo>
                    <a:pt x="3536" y="7575"/>
                  </a:lnTo>
                  <a:lnTo>
                    <a:pt x="3411" y="7429"/>
                  </a:lnTo>
                  <a:lnTo>
                    <a:pt x="3411" y="7345"/>
                  </a:lnTo>
                  <a:lnTo>
                    <a:pt x="3452" y="7324"/>
                  </a:lnTo>
                  <a:lnTo>
                    <a:pt x="3515" y="7220"/>
                  </a:lnTo>
                  <a:lnTo>
                    <a:pt x="3515" y="7157"/>
                  </a:lnTo>
                  <a:lnTo>
                    <a:pt x="3578" y="7073"/>
                  </a:lnTo>
                  <a:lnTo>
                    <a:pt x="3578" y="7052"/>
                  </a:lnTo>
                  <a:lnTo>
                    <a:pt x="3452" y="7073"/>
                  </a:lnTo>
                  <a:lnTo>
                    <a:pt x="3348" y="7178"/>
                  </a:lnTo>
                  <a:lnTo>
                    <a:pt x="3222" y="7241"/>
                  </a:lnTo>
                  <a:lnTo>
                    <a:pt x="3201" y="7345"/>
                  </a:lnTo>
                  <a:lnTo>
                    <a:pt x="3264" y="7471"/>
                  </a:lnTo>
                  <a:lnTo>
                    <a:pt x="3306" y="7722"/>
                  </a:lnTo>
                  <a:lnTo>
                    <a:pt x="3264" y="7868"/>
                  </a:lnTo>
                  <a:lnTo>
                    <a:pt x="3139" y="7994"/>
                  </a:lnTo>
                  <a:lnTo>
                    <a:pt x="3139" y="8077"/>
                  </a:lnTo>
                  <a:lnTo>
                    <a:pt x="3076" y="8119"/>
                  </a:lnTo>
                  <a:lnTo>
                    <a:pt x="3055" y="8329"/>
                  </a:lnTo>
                  <a:lnTo>
                    <a:pt x="3118" y="8391"/>
                  </a:lnTo>
                  <a:lnTo>
                    <a:pt x="3118" y="8475"/>
                  </a:lnTo>
                  <a:lnTo>
                    <a:pt x="3076" y="8496"/>
                  </a:lnTo>
                  <a:lnTo>
                    <a:pt x="3118" y="8517"/>
                  </a:lnTo>
                  <a:lnTo>
                    <a:pt x="3076" y="8601"/>
                  </a:lnTo>
                  <a:lnTo>
                    <a:pt x="3034" y="8601"/>
                  </a:lnTo>
                  <a:lnTo>
                    <a:pt x="3055" y="8642"/>
                  </a:lnTo>
                  <a:lnTo>
                    <a:pt x="2992" y="8684"/>
                  </a:lnTo>
                  <a:lnTo>
                    <a:pt x="2929" y="8621"/>
                  </a:lnTo>
                  <a:lnTo>
                    <a:pt x="2846" y="8684"/>
                  </a:lnTo>
                  <a:lnTo>
                    <a:pt x="2804" y="8642"/>
                  </a:lnTo>
                  <a:lnTo>
                    <a:pt x="2762" y="8517"/>
                  </a:lnTo>
                  <a:lnTo>
                    <a:pt x="2741" y="8496"/>
                  </a:lnTo>
                  <a:lnTo>
                    <a:pt x="2657" y="8538"/>
                  </a:lnTo>
                  <a:lnTo>
                    <a:pt x="2595" y="8538"/>
                  </a:lnTo>
                  <a:lnTo>
                    <a:pt x="2553" y="8517"/>
                  </a:lnTo>
                  <a:lnTo>
                    <a:pt x="2302" y="8601"/>
                  </a:lnTo>
                  <a:lnTo>
                    <a:pt x="2176" y="8642"/>
                  </a:lnTo>
                  <a:lnTo>
                    <a:pt x="2030" y="8705"/>
                  </a:lnTo>
                  <a:lnTo>
                    <a:pt x="1883" y="8705"/>
                  </a:lnTo>
                  <a:lnTo>
                    <a:pt x="1758" y="8747"/>
                  </a:lnTo>
                  <a:lnTo>
                    <a:pt x="1695" y="8726"/>
                  </a:lnTo>
                  <a:lnTo>
                    <a:pt x="1569" y="8747"/>
                  </a:lnTo>
                  <a:lnTo>
                    <a:pt x="1360" y="8914"/>
                  </a:lnTo>
                  <a:lnTo>
                    <a:pt x="1297" y="9040"/>
                  </a:lnTo>
                  <a:lnTo>
                    <a:pt x="1235" y="9082"/>
                  </a:lnTo>
                  <a:lnTo>
                    <a:pt x="1193" y="9165"/>
                  </a:lnTo>
                  <a:lnTo>
                    <a:pt x="1046" y="9354"/>
                  </a:lnTo>
                  <a:lnTo>
                    <a:pt x="942" y="9375"/>
                  </a:lnTo>
                  <a:lnTo>
                    <a:pt x="858" y="9479"/>
                  </a:lnTo>
                  <a:lnTo>
                    <a:pt x="837" y="9563"/>
                  </a:lnTo>
                  <a:lnTo>
                    <a:pt x="753" y="9647"/>
                  </a:lnTo>
                  <a:lnTo>
                    <a:pt x="607" y="9668"/>
                  </a:lnTo>
                  <a:lnTo>
                    <a:pt x="544" y="9751"/>
                  </a:lnTo>
                  <a:lnTo>
                    <a:pt x="565" y="9940"/>
                  </a:lnTo>
                  <a:lnTo>
                    <a:pt x="628" y="9961"/>
                  </a:lnTo>
                  <a:lnTo>
                    <a:pt x="649" y="10002"/>
                  </a:lnTo>
                  <a:lnTo>
                    <a:pt x="628" y="10065"/>
                  </a:lnTo>
                  <a:lnTo>
                    <a:pt x="607" y="10044"/>
                  </a:lnTo>
                  <a:lnTo>
                    <a:pt x="481" y="10149"/>
                  </a:lnTo>
                  <a:lnTo>
                    <a:pt x="439" y="10212"/>
                  </a:lnTo>
                  <a:lnTo>
                    <a:pt x="377" y="10274"/>
                  </a:lnTo>
                  <a:lnTo>
                    <a:pt x="272" y="10379"/>
                  </a:lnTo>
                  <a:lnTo>
                    <a:pt x="209" y="10463"/>
                  </a:lnTo>
                  <a:lnTo>
                    <a:pt x="105" y="10463"/>
                  </a:lnTo>
                  <a:lnTo>
                    <a:pt x="0" y="10505"/>
                  </a:lnTo>
                  <a:lnTo>
                    <a:pt x="105" y="10505"/>
                  </a:lnTo>
                  <a:lnTo>
                    <a:pt x="167" y="10609"/>
                  </a:lnTo>
                  <a:lnTo>
                    <a:pt x="209" y="10735"/>
                  </a:lnTo>
                  <a:lnTo>
                    <a:pt x="167" y="10777"/>
                  </a:lnTo>
                  <a:lnTo>
                    <a:pt x="126" y="10693"/>
                  </a:lnTo>
                  <a:lnTo>
                    <a:pt x="84" y="10609"/>
                  </a:lnTo>
                  <a:lnTo>
                    <a:pt x="63" y="10714"/>
                  </a:lnTo>
                  <a:lnTo>
                    <a:pt x="84" y="10818"/>
                  </a:lnTo>
                  <a:lnTo>
                    <a:pt x="167" y="10839"/>
                  </a:lnTo>
                  <a:lnTo>
                    <a:pt x="167" y="10923"/>
                  </a:lnTo>
                  <a:lnTo>
                    <a:pt x="126" y="11007"/>
                  </a:lnTo>
                  <a:lnTo>
                    <a:pt x="126" y="11007"/>
                  </a:lnTo>
                  <a:lnTo>
                    <a:pt x="188" y="10965"/>
                  </a:lnTo>
                  <a:lnTo>
                    <a:pt x="230" y="10902"/>
                  </a:lnTo>
                  <a:lnTo>
                    <a:pt x="314" y="10860"/>
                  </a:lnTo>
                  <a:lnTo>
                    <a:pt x="377" y="10902"/>
                  </a:lnTo>
                  <a:lnTo>
                    <a:pt x="314" y="10944"/>
                  </a:lnTo>
                  <a:lnTo>
                    <a:pt x="377" y="10965"/>
                  </a:lnTo>
                  <a:lnTo>
                    <a:pt x="439" y="10944"/>
                  </a:lnTo>
                  <a:lnTo>
                    <a:pt x="439" y="10839"/>
                  </a:lnTo>
                  <a:lnTo>
                    <a:pt x="398" y="10798"/>
                  </a:lnTo>
                  <a:lnTo>
                    <a:pt x="293" y="10818"/>
                  </a:lnTo>
                  <a:lnTo>
                    <a:pt x="293" y="10777"/>
                  </a:lnTo>
                  <a:lnTo>
                    <a:pt x="314" y="10714"/>
                  </a:lnTo>
                  <a:lnTo>
                    <a:pt x="293" y="10630"/>
                  </a:lnTo>
                  <a:lnTo>
                    <a:pt x="335" y="10588"/>
                  </a:lnTo>
                  <a:lnTo>
                    <a:pt x="439" y="10609"/>
                  </a:lnTo>
                  <a:lnTo>
                    <a:pt x="544" y="10798"/>
                  </a:lnTo>
                  <a:lnTo>
                    <a:pt x="586" y="10923"/>
                  </a:lnTo>
                  <a:lnTo>
                    <a:pt x="628" y="10986"/>
                  </a:lnTo>
                  <a:lnTo>
                    <a:pt x="628" y="11153"/>
                  </a:lnTo>
                  <a:lnTo>
                    <a:pt x="544" y="11342"/>
                  </a:lnTo>
                  <a:lnTo>
                    <a:pt x="439" y="11342"/>
                  </a:lnTo>
                  <a:lnTo>
                    <a:pt x="481" y="11383"/>
                  </a:lnTo>
                  <a:lnTo>
                    <a:pt x="544" y="11551"/>
                  </a:lnTo>
                  <a:lnTo>
                    <a:pt x="586" y="11760"/>
                  </a:lnTo>
                  <a:lnTo>
                    <a:pt x="691" y="11865"/>
                  </a:lnTo>
                  <a:lnTo>
                    <a:pt x="691" y="11969"/>
                  </a:lnTo>
                  <a:lnTo>
                    <a:pt x="628" y="12011"/>
                  </a:lnTo>
                  <a:lnTo>
                    <a:pt x="711" y="12095"/>
                  </a:lnTo>
                  <a:lnTo>
                    <a:pt x="795" y="12095"/>
                  </a:lnTo>
                  <a:lnTo>
                    <a:pt x="858" y="12158"/>
                  </a:lnTo>
                  <a:lnTo>
                    <a:pt x="900" y="12095"/>
                  </a:lnTo>
                  <a:lnTo>
                    <a:pt x="900" y="12053"/>
                  </a:lnTo>
                  <a:lnTo>
                    <a:pt x="816" y="11906"/>
                  </a:lnTo>
                  <a:lnTo>
                    <a:pt x="816" y="11739"/>
                  </a:lnTo>
                  <a:lnTo>
                    <a:pt x="858" y="11676"/>
                  </a:lnTo>
                  <a:lnTo>
                    <a:pt x="921" y="11739"/>
                  </a:lnTo>
                  <a:lnTo>
                    <a:pt x="900" y="11781"/>
                  </a:lnTo>
                  <a:lnTo>
                    <a:pt x="900" y="11844"/>
                  </a:lnTo>
                  <a:lnTo>
                    <a:pt x="963" y="11948"/>
                  </a:lnTo>
                  <a:lnTo>
                    <a:pt x="1004" y="12095"/>
                  </a:lnTo>
                  <a:lnTo>
                    <a:pt x="963" y="12199"/>
                  </a:lnTo>
                  <a:lnTo>
                    <a:pt x="1004" y="12283"/>
                  </a:lnTo>
                  <a:lnTo>
                    <a:pt x="1109" y="12220"/>
                  </a:lnTo>
                  <a:lnTo>
                    <a:pt x="1214" y="12074"/>
                  </a:lnTo>
                  <a:lnTo>
                    <a:pt x="1109" y="11969"/>
                  </a:lnTo>
                  <a:lnTo>
                    <a:pt x="1109" y="11906"/>
                  </a:lnTo>
                  <a:lnTo>
                    <a:pt x="1151" y="11886"/>
                  </a:lnTo>
                  <a:lnTo>
                    <a:pt x="1235" y="11906"/>
                  </a:lnTo>
                  <a:lnTo>
                    <a:pt x="1276" y="11948"/>
                  </a:lnTo>
                  <a:lnTo>
                    <a:pt x="1318" y="11844"/>
                  </a:lnTo>
                  <a:lnTo>
                    <a:pt x="1318" y="11655"/>
                  </a:lnTo>
                  <a:lnTo>
                    <a:pt x="1276" y="11572"/>
                  </a:lnTo>
                  <a:lnTo>
                    <a:pt x="1276" y="11237"/>
                  </a:lnTo>
                  <a:lnTo>
                    <a:pt x="1276" y="11049"/>
                  </a:lnTo>
                  <a:lnTo>
                    <a:pt x="1339" y="10944"/>
                  </a:lnTo>
                  <a:lnTo>
                    <a:pt x="1444" y="10839"/>
                  </a:lnTo>
                  <a:lnTo>
                    <a:pt x="1423" y="10777"/>
                  </a:lnTo>
                  <a:lnTo>
                    <a:pt x="1360" y="10735"/>
                  </a:lnTo>
                  <a:lnTo>
                    <a:pt x="1360" y="10630"/>
                  </a:lnTo>
                  <a:lnTo>
                    <a:pt x="1318" y="10630"/>
                  </a:lnTo>
                  <a:lnTo>
                    <a:pt x="1339" y="10567"/>
                  </a:lnTo>
                  <a:lnTo>
                    <a:pt x="1151" y="10567"/>
                  </a:lnTo>
                  <a:lnTo>
                    <a:pt x="1130" y="10505"/>
                  </a:lnTo>
                  <a:lnTo>
                    <a:pt x="1235" y="10463"/>
                  </a:lnTo>
                  <a:lnTo>
                    <a:pt x="1255" y="10379"/>
                  </a:lnTo>
                  <a:lnTo>
                    <a:pt x="1235" y="10212"/>
                  </a:lnTo>
                  <a:lnTo>
                    <a:pt x="1151" y="10170"/>
                  </a:lnTo>
                  <a:lnTo>
                    <a:pt x="1067" y="10191"/>
                  </a:lnTo>
                  <a:lnTo>
                    <a:pt x="1067" y="10212"/>
                  </a:lnTo>
                  <a:lnTo>
                    <a:pt x="1004" y="10274"/>
                  </a:lnTo>
                  <a:lnTo>
                    <a:pt x="921" y="10274"/>
                  </a:lnTo>
                  <a:lnTo>
                    <a:pt x="795" y="10149"/>
                  </a:lnTo>
                  <a:lnTo>
                    <a:pt x="816" y="10065"/>
                  </a:lnTo>
                  <a:lnTo>
                    <a:pt x="1004" y="9982"/>
                  </a:lnTo>
                  <a:lnTo>
                    <a:pt x="1151" y="9961"/>
                  </a:lnTo>
                  <a:lnTo>
                    <a:pt x="1339" y="10002"/>
                  </a:lnTo>
                  <a:lnTo>
                    <a:pt x="1423" y="10065"/>
                  </a:lnTo>
                  <a:lnTo>
                    <a:pt x="1444" y="10002"/>
                  </a:lnTo>
                  <a:lnTo>
                    <a:pt x="1444" y="9940"/>
                  </a:lnTo>
                  <a:lnTo>
                    <a:pt x="1444" y="9835"/>
                  </a:lnTo>
                  <a:lnTo>
                    <a:pt x="1423" y="9751"/>
                  </a:lnTo>
                  <a:lnTo>
                    <a:pt x="1444" y="9689"/>
                  </a:lnTo>
                  <a:lnTo>
                    <a:pt x="1527" y="9689"/>
                  </a:lnTo>
                  <a:lnTo>
                    <a:pt x="1569" y="9772"/>
                  </a:lnTo>
                  <a:lnTo>
                    <a:pt x="1653" y="9772"/>
                  </a:lnTo>
                  <a:lnTo>
                    <a:pt x="1758" y="9730"/>
                  </a:lnTo>
                  <a:lnTo>
                    <a:pt x="1946" y="9689"/>
                  </a:lnTo>
                  <a:lnTo>
                    <a:pt x="2113" y="9647"/>
                  </a:lnTo>
                  <a:lnTo>
                    <a:pt x="2218" y="9647"/>
                  </a:lnTo>
                  <a:lnTo>
                    <a:pt x="2281" y="9668"/>
                  </a:lnTo>
                  <a:lnTo>
                    <a:pt x="2323" y="9647"/>
                  </a:lnTo>
                  <a:cubicBezTo>
                    <a:pt x="2323" y="9668"/>
                    <a:pt x="2364" y="9730"/>
                    <a:pt x="2364" y="9751"/>
                  </a:cubicBezTo>
                  <a:lnTo>
                    <a:pt x="2218" y="9856"/>
                  </a:lnTo>
                  <a:lnTo>
                    <a:pt x="2218" y="9940"/>
                  </a:lnTo>
                  <a:lnTo>
                    <a:pt x="2155" y="9877"/>
                  </a:lnTo>
                  <a:lnTo>
                    <a:pt x="2051" y="9898"/>
                  </a:lnTo>
                  <a:lnTo>
                    <a:pt x="1967" y="9961"/>
                  </a:lnTo>
                  <a:lnTo>
                    <a:pt x="1904" y="9940"/>
                  </a:lnTo>
                  <a:lnTo>
                    <a:pt x="1841" y="9772"/>
                  </a:lnTo>
                  <a:lnTo>
                    <a:pt x="1779" y="9772"/>
                  </a:lnTo>
                  <a:lnTo>
                    <a:pt x="1632" y="9961"/>
                  </a:lnTo>
                  <a:lnTo>
                    <a:pt x="1632" y="10065"/>
                  </a:lnTo>
                  <a:lnTo>
                    <a:pt x="1527" y="10128"/>
                  </a:lnTo>
                  <a:lnTo>
                    <a:pt x="1486" y="10233"/>
                  </a:lnTo>
                  <a:lnTo>
                    <a:pt x="1653" y="10295"/>
                  </a:lnTo>
                  <a:lnTo>
                    <a:pt x="1674" y="10400"/>
                  </a:lnTo>
                  <a:lnTo>
                    <a:pt x="1653" y="10421"/>
                  </a:lnTo>
                  <a:lnTo>
                    <a:pt x="1653" y="10484"/>
                  </a:lnTo>
                  <a:lnTo>
                    <a:pt x="1737" y="10609"/>
                  </a:lnTo>
                  <a:lnTo>
                    <a:pt x="1862" y="10630"/>
                  </a:lnTo>
                  <a:lnTo>
                    <a:pt x="1862" y="10714"/>
                  </a:lnTo>
                  <a:lnTo>
                    <a:pt x="1904" y="10735"/>
                  </a:lnTo>
                  <a:lnTo>
                    <a:pt x="1946" y="10693"/>
                  </a:lnTo>
                  <a:lnTo>
                    <a:pt x="2009" y="10714"/>
                  </a:lnTo>
                  <a:lnTo>
                    <a:pt x="2072" y="10693"/>
                  </a:lnTo>
                  <a:lnTo>
                    <a:pt x="2072" y="10609"/>
                  </a:lnTo>
                  <a:lnTo>
                    <a:pt x="1967" y="10505"/>
                  </a:lnTo>
                  <a:lnTo>
                    <a:pt x="2009" y="10400"/>
                  </a:lnTo>
                  <a:lnTo>
                    <a:pt x="2072" y="10254"/>
                  </a:lnTo>
                  <a:lnTo>
                    <a:pt x="2197" y="10170"/>
                  </a:lnTo>
                  <a:lnTo>
                    <a:pt x="2218" y="10107"/>
                  </a:lnTo>
                  <a:lnTo>
                    <a:pt x="2364" y="10149"/>
                  </a:lnTo>
                  <a:lnTo>
                    <a:pt x="2511" y="10254"/>
                  </a:lnTo>
                  <a:lnTo>
                    <a:pt x="2574" y="10316"/>
                  </a:lnTo>
                  <a:lnTo>
                    <a:pt x="2636" y="10295"/>
                  </a:lnTo>
                  <a:lnTo>
                    <a:pt x="2699" y="10086"/>
                  </a:lnTo>
                  <a:lnTo>
                    <a:pt x="2825" y="9961"/>
                  </a:lnTo>
                  <a:lnTo>
                    <a:pt x="2825" y="9877"/>
                  </a:lnTo>
                  <a:lnTo>
                    <a:pt x="2783" y="9814"/>
                  </a:lnTo>
                  <a:lnTo>
                    <a:pt x="2741" y="9751"/>
                  </a:lnTo>
                  <a:lnTo>
                    <a:pt x="2616" y="9647"/>
                  </a:lnTo>
                  <a:lnTo>
                    <a:pt x="2532" y="9647"/>
                  </a:lnTo>
                  <a:lnTo>
                    <a:pt x="2469" y="9584"/>
                  </a:lnTo>
                  <a:lnTo>
                    <a:pt x="2302" y="9584"/>
                  </a:lnTo>
                  <a:cubicBezTo>
                    <a:pt x="2302" y="9563"/>
                    <a:pt x="2302" y="9521"/>
                    <a:pt x="2281" y="9479"/>
                  </a:cubicBezTo>
                  <a:lnTo>
                    <a:pt x="2281" y="9458"/>
                  </a:lnTo>
                  <a:lnTo>
                    <a:pt x="2406" y="9375"/>
                  </a:lnTo>
                  <a:lnTo>
                    <a:pt x="2427" y="9333"/>
                  </a:lnTo>
                  <a:lnTo>
                    <a:pt x="2574" y="9228"/>
                  </a:lnTo>
                  <a:lnTo>
                    <a:pt x="2699" y="9165"/>
                  </a:lnTo>
                  <a:lnTo>
                    <a:pt x="2888" y="9207"/>
                  </a:lnTo>
                  <a:lnTo>
                    <a:pt x="2992" y="9165"/>
                  </a:lnTo>
                  <a:lnTo>
                    <a:pt x="3034" y="9228"/>
                  </a:lnTo>
                  <a:lnTo>
                    <a:pt x="3034" y="9333"/>
                  </a:lnTo>
                  <a:lnTo>
                    <a:pt x="2950" y="9458"/>
                  </a:lnTo>
                  <a:lnTo>
                    <a:pt x="2929" y="9563"/>
                  </a:lnTo>
                  <a:lnTo>
                    <a:pt x="2992" y="9584"/>
                  </a:lnTo>
                  <a:lnTo>
                    <a:pt x="2992" y="9689"/>
                  </a:lnTo>
                  <a:lnTo>
                    <a:pt x="2992" y="9793"/>
                  </a:lnTo>
                  <a:lnTo>
                    <a:pt x="2950" y="9856"/>
                  </a:lnTo>
                  <a:lnTo>
                    <a:pt x="2992" y="9961"/>
                  </a:lnTo>
                  <a:lnTo>
                    <a:pt x="3097" y="10002"/>
                  </a:lnTo>
                  <a:lnTo>
                    <a:pt x="3243" y="10170"/>
                  </a:lnTo>
                  <a:lnTo>
                    <a:pt x="3348" y="10191"/>
                  </a:lnTo>
                  <a:lnTo>
                    <a:pt x="3432" y="10170"/>
                  </a:lnTo>
                  <a:lnTo>
                    <a:pt x="3536" y="10002"/>
                  </a:lnTo>
                  <a:lnTo>
                    <a:pt x="3536" y="9898"/>
                  </a:lnTo>
                  <a:lnTo>
                    <a:pt x="3578" y="9856"/>
                  </a:lnTo>
                  <a:lnTo>
                    <a:pt x="3620" y="9793"/>
                  </a:lnTo>
                  <a:lnTo>
                    <a:pt x="3578" y="9710"/>
                  </a:lnTo>
                  <a:lnTo>
                    <a:pt x="3662" y="9584"/>
                  </a:lnTo>
                  <a:lnTo>
                    <a:pt x="3766" y="9563"/>
                  </a:lnTo>
                  <a:lnTo>
                    <a:pt x="3850" y="9563"/>
                  </a:lnTo>
                  <a:lnTo>
                    <a:pt x="3871" y="9500"/>
                  </a:lnTo>
                  <a:lnTo>
                    <a:pt x="3850" y="9458"/>
                  </a:lnTo>
                  <a:lnTo>
                    <a:pt x="3829" y="9333"/>
                  </a:lnTo>
                  <a:lnTo>
                    <a:pt x="3620" y="9249"/>
                  </a:lnTo>
                  <a:lnTo>
                    <a:pt x="3578" y="9186"/>
                  </a:lnTo>
                  <a:lnTo>
                    <a:pt x="3641" y="9040"/>
                  </a:lnTo>
                  <a:lnTo>
                    <a:pt x="3724" y="8977"/>
                  </a:lnTo>
                  <a:lnTo>
                    <a:pt x="3766" y="8956"/>
                  </a:lnTo>
                  <a:lnTo>
                    <a:pt x="3745" y="9019"/>
                  </a:lnTo>
                  <a:lnTo>
                    <a:pt x="3745" y="9145"/>
                  </a:lnTo>
                  <a:lnTo>
                    <a:pt x="3787" y="9165"/>
                  </a:lnTo>
                  <a:lnTo>
                    <a:pt x="3850" y="9145"/>
                  </a:lnTo>
                  <a:lnTo>
                    <a:pt x="3871" y="9124"/>
                  </a:lnTo>
                  <a:lnTo>
                    <a:pt x="3955" y="9145"/>
                  </a:lnTo>
                  <a:lnTo>
                    <a:pt x="3996" y="9186"/>
                  </a:lnTo>
                  <a:lnTo>
                    <a:pt x="4059" y="9165"/>
                  </a:lnTo>
                  <a:lnTo>
                    <a:pt x="4101" y="9165"/>
                  </a:lnTo>
                  <a:lnTo>
                    <a:pt x="4080" y="9228"/>
                  </a:lnTo>
                  <a:lnTo>
                    <a:pt x="3976" y="9249"/>
                  </a:lnTo>
                  <a:lnTo>
                    <a:pt x="3976" y="9270"/>
                  </a:lnTo>
                  <a:lnTo>
                    <a:pt x="3996" y="9291"/>
                  </a:lnTo>
                  <a:lnTo>
                    <a:pt x="4080" y="9270"/>
                  </a:lnTo>
                  <a:lnTo>
                    <a:pt x="4206" y="9186"/>
                  </a:lnTo>
                  <a:lnTo>
                    <a:pt x="4499" y="9228"/>
                  </a:lnTo>
                  <a:lnTo>
                    <a:pt x="4666" y="9186"/>
                  </a:lnTo>
                  <a:lnTo>
                    <a:pt x="4603" y="9165"/>
                  </a:lnTo>
                  <a:lnTo>
                    <a:pt x="4582" y="9061"/>
                  </a:lnTo>
                  <a:lnTo>
                    <a:pt x="4603" y="8935"/>
                  </a:lnTo>
                  <a:lnTo>
                    <a:pt x="4729" y="8873"/>
                  </a:lnTo>
                  <a:lnTo>
                    <a:pt x="4833" y="8914"/>
                  </a:lnTo>
                  <a:lnTo>
                    <a:pt x="4875" y="9019"/>
                  </a:lnTo>
                  <a:lnTo>
                    <a:pt x="4833" y="9124"/>
                  </a:lnTo>
                  <a:lnTo>
                    <a:pt x="4896" y="9186"/>
                  </a:lnTo>
                  <a:lnTo>
                    <a:pt x="4980" y="9186"/>
                  </a:lnTo>
                  <a:lnTo>
                    <a:pt x="5043" y="9061"/>
                  </a:lnTo>
                  <a:lnTo>
                    <a:pt x="4980" y="8852"/>
                  </a:lnTo>
                  <a:lnTo>
                    <a:pt x="5001" y="8726"/>
                  </a:lnTo>
                  <a:lnTo>
                    <a:pt x="5126" y="8621"/>
                  </a:lnTo>
                  <a:lnTo>
                    <a:pt x="5210" y="8621"/>
                  </a:lnTo>
                  <a:lnTo>
                    <a:pt x="5231" y="8559"/>
                  </a:lnTo>
                  <a:lnTo>
                    <a:pt x="5189" y="8496"/>
                  </a:lnTo>
                  <a:lnTo>
                    <a:pt x="5210" y="8349"/>
                  </a:lnTo>
                  <a:lnTo>
                    <a:pt x="5294" y="8308"/>
                  </a:lnTo>
                  <a:lnTo>
                    <a:pt x="5398" y="8329"/>
                  </a:lnTo>
                  <a:lnTo>
                    <a:pt x="5419" y="8391"/>
                  </a:lnTo>
                  <a:lnTo>
                    <a:pt x="5357" y="8454"/>
                  </a:lnTo>
                  <a:lnTo>
                    <a:pt x="5336" y="8621"/>
                  </a:lnTo>
                  <a:lnTo>
                    <a:pt x="5357" y="8956"/>
                  </a:lnTo>
                  <a:lnTo>
                    <a:pt x="5419" y="8998"/>
                  </a:lnTo>
                  <a:lnTo>
                    <a:pt x="5503" y="8935"/>
                  </a:lnTo>
                  <a:lnTo>
                    <a:pt x="5545" y="8831"/>
                  </a:lnTo>
                  <a:lnTo>
                    <a:pt x="5649" y="8831"/>
                  </a:lnTo>
                  <a:lnTo>
                    <a:pt x="5754" y="8726"/>
                  </a:lnTo>
                  <a:lnTo>
                    <a:pt x="5817" y="8580"/>
                  </a:lnTo>
                  <a:lnTo>
                    <a:pt x="5775" y="8475"/>
                  </a:lnTo>
                  <a:lnTo>
                    <a:pt x="5921" y="8370"/>
                  </a:lnTo>
                  <a:lnTo>
                    <a:pt x="5880" y="8287"/>
                  </a:lnTo>
                  <a:lnTo>
                    <a:pt x="5838" y="8224"/>
                  </a:lnTo>
                  <a:lnTo>
                    <a:pt x="5712" y="8057"/>
                  </a:lnTo>
                  <a:lnTo>
                    <a:pt x="5649" y="7910"/>
                  </a:lnTo>
                  <a:lnTo>
                    <a:pt x="5629" y="7638"/>
                  </a:lnTo>
                  <a:lnTo>
                    <a:pt x="5670" y="7324"/>
                  </a:lnTo>
                  <a:lnTo>
                    <a:pt x="5670" y="7115"/>
                  </a:lnTo>
                  <a:lnTo>
                    <a:pt x="5566" y="6717"/>
                  </a:lnTo>
                  <a:lnTo>
                    <a:pt x="5440" y="6529"/>
                  </a:lnTo>
                  <a:lnTo>
                    <a:pt x="5440" y="6383"/>
                  </a:lnTo>
                  <a:lnTo>
                    <a:pt x="5461" y="6194"/>
                  </a:lnTo>
                  <a:lnTo>
                    <a:pt x="5649" y="6111"/>
                  </a:lnTo>
                  <a:lnTo>
                    <a:pt x="5733" y="6111"/>
                  </a:lnTo>
                  <a:lnTo>
                    <a:pt x="5775" y="6194"/>
                  </a:lnTo>
                  <a:lnTo>
                    <a:pt x="5817" y="6132"/>
                  </a:lnTo>
                  <a:lnTo>
                    <a:pt x="5775" y="6006"/>
                  </a:lnTo>
                  <a:lnTo>
                    <a:pt x="5754" y="5922"/>
                  </a:lnTo>
                  <a:lnTo>
                    <a:pt x="5733" y="5880"/>
                  </a:lnTo>
                  <a:lnTo>
                    <a:pt x="5712" y="5776"/>
                  </a:lnTo>
                  <a:lnTo>
                    <a:pt x="5712" y="5713"/>
                  </a:lnTo>
                  <a:lnTo>
                    <a:pt x="5712" y="5650"/>
                  </a:lnTo>
                  <a:lnTo>
                    <a:pt x="5754" y="5567"/>
                  </a:lnTo>
                  <a:lnTo>
                    <a:pt x="5754" y="5546"/>
                  </a:lnTo>
                  <a:lnTo>
                    <a:pt x="5754" y="5462"/>
                  </a:lnTo>
                  <a:lnTo>
                    <a:pt x="5733" y="5399"/>
                  </a:lnTo>
                  <a:lnTo>
                    <a:pt x="5733" y="5274"/>
                  </a:lnTo>
                  <a:lnTo>
                    <a:pt x="5754" y="5190"/>
                  </a:lnTo>
                  <a:lnTo>
                    <a:pt x="5712" y="5127"/>
                  </a:lnTo>
                  <a:lnTo>
                    <a:pt x="5670" y="4876"/>
                  </a:lnTo>
                  <a:lnTo>
                    <a:pt x="5566" y="4709"/>
                  </a:lnTo>
                  <a:lnTo>
                    <a:pt x="5545" y="4709"/>
                  </a:lnTo>
                  <a:lnTo>
                    <a:pt x="5503" y="4667"/>
                  </a:lnTo>
                  <a:lnTo>
                    <a:pt x="5503" y="4437"/>
                  </a:lnTo>
                  <a:lnTo>
                    <a:pt x="5398" y="4332"/>
                  </a:lnTo>
                  <a:lnTo>
                    <a:pt x="5147" y="4081"/>
                  </a:lnTo>
                  <a:lnTo>
                    <a:pt x="5105" y="3976"/>
                  </a:lnTo>
                  <a:lnTo>
                    <a:pt x="5043" y="3788"/>
                  </a:lnTo>
                  <a:lnTo>
                    <a:pt x="5043" y="3600"/>
                  </a:lnTo>
                  <a:lnTo>
                    <a:pt x="5043" y="3558"/>
                  </a:lnTo>
                  <a:lnTo>
                    <a:pt x="4980" y="3600"/>
                  </a:lnTo>
                  <a:lnTo>
                    <a:pt x="4917" y="3600"/>
                  </a:lnTo>
                  <a:lnTo>
                    <a:pt x="4896" y="3579"/>
                  </a:lnTo>
                  <a:lnTo>
                    <a:pt x="4896" y="3558"/>
                  </a:lnTo>
                  <a:cubicBezTo>
                    <a:pt x="4854" y="3474"/>
                    <a:pt x="4812" y="3412"/>
                    <a:pt x="4750" y="3349"/>
                  </a:cubicBezTo>
                  <a:lnTo>
                    <a:pt x="4792" y="3265"/>
                  </a:lnTo>
                  <a:lnTo>
                    <a:pt x="4854" y="3160"/>
                  </a:lnTo>
                  <a:lnTo>
                    <a:pt x="4812" y="3077"/>
                  </a:lnTo>
                  <a:lnTo>
                    <a:pt x="4687" y="3077"/>
                  </a:lnTo>
                  <a:lnTo>
                    <a:pt x="4540" y="3056"/>
                  </a:lnTo>
                  <a:lnTo>
                    <a:pt x="4394" y="2888"/>
                  </a:lnTo>
                  <a:lnTo>
                    <a:pt x="4268" y="2930"/>
                  </a:lnTo>
                  <a:lnTo>
                    <a:pt x="4122" y="2847"/>
                  </a:lnTo>
                  <a:lnTo>
                    <a:pt x="4101" y="2763"/>
                  </a:lnTo>
                  <a:lnTo>
                    <a:pt x="4101" y="2658"/>
                  </a:lnTo>
                  <a:lnTo>
                    <a:pt x="4185" y="2575"/>
                  </a:lnTo>
                  <a:lnTo>
                    <a:pt x="4268" y="2575"/>
                  </a:lnTo>
                  <a:lnTo>
                    <a:pt x="4415" y="2679"/>
                  </a:lnTo>
                  <a:lnTo>
                    <a:pt x="4478" y="2721"/>
                  </a:lnTo>
                  <a:lnTo>
                    <a:pt x="4603" y="2533"/>
                  </a:lnTo>
                  <a:lnTo>
                    <a:pt x="4729" y="2428"/>
                  </a:lnTo>
                  <a:lnTo>
                    <a:pt x="4833" y="2428"/>
                  </a:lnTo>
                  <a:lnTo>
                    <a:pt x="4896" y="2470"/>
                  </a:lnTo>
                  <a:lnTo>
                    <a:pt x="4959" y="2512"/>
                  </a:lnTo>
                  <a:lnTo>
                    <a:pt x="5064" y="2470"/>
                  </a:lnTo>
                  <a:lnTo>
                    <a:pt x="5168" y="2575"/>
                  </a:lnTo>
                  <a:lnTo>
                    <a:pt x="5336" y="2721"/>
                  </a:lnTo>
                  <a:lnTo>
                    <a:pt x="5524" y="2784"/>
                  </a:lnTo>
                  <a:lnTo>
                    <a:pt x="5691" y="2847"/>
                  </a:lnTo>
                  <a:lnTo>
                    <a:pt x="5754" y="2930"/>
                  </a:lnTo>
                  <a:lnTo>
                    <a:pt x="5859" y="2972"/>
                  </a:lnTo>
                  <a:lnTo>
                    <a:pt x="5859" y="2888"/>
                  </a:lnTo>
                  <a:lnTo>
                    <a:pt x="5880" y="2784"/>
                  </a:lnTo>
                  <a:lnTo>
                    <a:pt x="5859" y="2658"/>
                  </a:lnTo>
                  <a:lnTo>
                    <a:pt x="5880" y="2470"/>
                  </a:lnTo>
                  <a:lnTo>
                    <a:pt x="5942" y="2240"/>
                  </a:lnTo>
                  <a:lnTo>
                    <a:pt x="6089" y="2031"/>
                  </a:lnTo>
                  <a:lnTo>
                    <a:pt x="6193" y="2010"/>
                  </a:lnTo>
                  <a:lnTo>
                    <a:pt x="6298" y="2031"/>
                  </a:lnTo>
                  <a:lnTo>
                    <a:pt x="6465" y="2031"/>
                  </a:lnTo>
                  <a:lnTo>
                    <a:pt x="6465" y="1989"/>
                  </a:lnTo>
                  <a:lnTo>
                    <a:pt x="6528" y="1926"/>
                  </a:lnTo>
                  <a:lnTo>
                    <a:pt x="6591" y="1947"/>
                  </a:lnTo>
                  <a:lnTo>
                    <a:pt x="6675" y="1947"/>
                  </a:lnTo>
                  <a:lnTo>
                    <a:pt x="6717" y="1905"/>
                  </a:lnTo>
                  <a:lnTo>
                    <a:pt x="6737" y="1821"/>
                  </a:lnTo>
                  <a:lnTo>
                    <a:pt x="6842" y="1779"/>
                  </a:lnTo>
                  <a:lnTo>
                    <a:pt x="6926" y="1717"/>
                  </a:lnTo>
                  <a:lnTo>
                    <a:pt x="6926" y="1612"/>
                  </a:lnTo>
                  <a:lnTo>
                    <a:pt x="6989" y="1591"/>
                  </a:lnTo>
                  <a:lnTo>
                    <a:pt x="7009" y="1507"/>
                  </a:lnTo>
                  <a:lnTo>
                    <a:pt x="6926" y="1507"/>
                  </a:lnTo>
                  <a:lnTo>
                    <a:pt x="6863" y="1591"/>
                  </a:lnTo>
                  <a:lnTo>
                    <a:pt x="6800" y="1675"/>
                  </a:lnTo>
                  <a:lnTo>
                    <a:pt x="6717" y="1675"/>
                  </a:lnTo>
                  <a:lnTo>
                    <a:pt x="6717" y="1612"/>
                  </a:lnTo>
                  <a:lnTo>
                    <a:pt x="6717" y="1528"/>
                  </a:lnTo>
                  <a:lnTo>
                    <a:pt x="6612" y="1403"/>
                  </a:lnTo>
                  <a:lnTo>
                    <a:pt x="6486" y="1319"/>
                  </a:lnTo>
                  <a:lnTo>
                    <a:pt x="6445" y="1277"/>
                  </a:lnTo>
                  <a:lnTo>
                    <a:pt x="6445" y="1110"/>
                  </a:lnTo>
                  <a:lnTo>
                    <a:pt x="6486" y="943"/>
                  </a:lnTo>
                  <a:lnTo>
                    <a:pt x="6486" y="838"/>
                  </a:lnTo>
                  <a:lnTo>
                    <a:pt x="6465" y="775"/>
                  </a:lnTo>
                  <a:lnTo>
                    <a:pt x="6445" y="796"/>
                  </a:lnTo>
                  <a:lnTo>
                    <a:pt x="6403" y="901"/>
                  </a:lnTo>
                  <a:lnTo>
                    <a:pt x="6298" y="1047"/>
                  </a:lnTo>
                  <a:lnTo>
                    <a:pt x="6131" y="1173"/>
                  </a:lnTo>
                  <a:lnTo>
                    <a:pt x="5963" y="1194"/>
                  </a:lnTo>
                  <a:lnTo>
                    <a:pt x="5901" y="1173"/>
                  </a:lnTo>
                  <a:lnTo>
                    <a:pt x="5838" y="1194"/>
                  </a:lnTo>
                  <a:lnTo>
                    <a:pt x="5733" y="1089"/>
                  </a:lnTo>
                  <a:lnTo>
                    <a:pt x="5608" y="1068"/>
                  </a:lnTo>
                  <a:lnTo>
                    <a:pt x="5419" y="984"/>
                  </a:lnTo>
                  <a:lnTo>
                    <a:pt x="5315" y="880"/>
                  </a:lnTo>
                  <a:lnTo>
                    <a:pt x="5210" y="859"/>
                  </a:lnTo>
                  <a:lnTo>
                    <a:pt x="5147" y="775"/>
                  </a:lnTo>
                  <a:lnTo>
                    <a:pt x="5001" y="671"/>
                  </a:lnTo>
                  <a:lnTo>
                    <a:pt x="4729" y="419"/>
                  </a:lnTo>
                  <a:lnTo>
                    <a:pt x="4645" y="252"/>
                  </a:lnTo>
                  <a:lnTo>
                    <a:pt x="4499" y="231"/>
                  </a:lnTo>
                  <a:lnTo>
                    <a:pt x="4310" y="64"/>
                  </a:lnTo>
                  <a:lnTo>
                    <a:pt x="426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 name="Google Shape;952;p27"/>
            <p:cNvSpPr/>
            <p:nvPr/>
          </p:nvSpPr>
          <p:spPr>
            <a:xfrm>
              <a:off x="-1122417" y="3532725"/>
              <a:ext cx="51022" cy="67792"/>
            </a:xfrm>
            <a:custGeom>
              <a:avLst/>
              <a:gdLst/>
              <a:ahLst/>
              <a:cxnLst/>
              <a:rect l="l" t="t" r="r" b="b"/>
              <a:pathLst>
                <a:path w="2407" h="3349" extrusionOk="0">
                  <a:moveTo>
                    <a:pt x="1256" y="1"/>
                  </a:moveTo>
                  <a:lnTo>
                    <a:pt x="1005" y="126"/>
                  </a:lnTo>
                  <a:lnTo>
                    <a:pt x="628" y="189"/>
                  </a:lnTo>
                  <a:lnTo>
                    <a:pt x="419" y="377"/>
                  </a:lnTo>
                  <a:lnTo>
                    <a:pt x="210" y="419"/>
                  </a:lnTo>
                  <a:lnTo>
                    <a:pt x="21" y="586"/>
                  </a:lnTo>
                  <a:lnTo>
                    <a:pt x="0" y="712"/>
                  </a:lnTo>
                  <a:lnTo>
                    <a:pt x="0" y="733"/>
                  </a:lnTo>
                  <a:lnTo>
                    <a:pt x="105" y="649"/>
                  </a:lnTo>
                  <a:lnTo>
                    <a:pt x="293" y="691"/>
                  </a:lnTo>
                  <a:lnTo>
                    <a:pt x="210" y="712"/>
                  </a:lnTo>
                  <a:lnTo>
                    <a:pt x="419" y="921"/>
                  </a:lnTo>
                  <a:lnTo>
                    <a:pt x="565" y="1130"/>
                  </a:lnTo>
                  <a:lnTo>
                    <a:pt x="649" y="1130"/>
                  </a:lnTo>
                  <a:lnTo>
                    <a:pt x="607" y="1214"/>
                  </a:lnTo>
                  <a:lnTo>
                    <a:pt x="712" y="1319"/>
                  </a:lnTo>
                  <a:lnTo>
                    <a:pt x="733" y="1423"/>
                  </a:lnTo>
                  <a:lnTo>
                    <a:pt x="544" y="1361"/>
                  </a:lnTo>
                  <a:lnTo>
                    <a:pt x="524" y="1277"/>
                  </a:lnTo>
                  <a:lnTo>
                    <a:pt x="461" y="1381"/>
                  </a:lnTo>
                  <a:lnTo>
                    <a:pt x="398" y="1361"/>
                  </a:lnTo>
                  <a:lnTo>
                    <a:pt x="252" y="1549"/>
                  </a:lnTo>
                  <a:lnTo>
                    <a:pt x="524" y="1653"/>
                  </a:lnTo>
                  <a:lnTo>
                    <a:pt x="607" y="1633"/>
                  </a:lnTo>
                  <a:lnTo>
                    <a:pt x="649" y="1758"/>
                  </a:lnTo>
                  <a:lnTo>
                    <a:pt x="649" y="1988"/>
                  </a:lnTo>
                  <a:lnTo>
                    <a:pt x="712" y="2051"/>
                  </a:lnTo>
                  <a:lnTo>
                    <a:pt x="754" y="2009"/>
                  </a:lnTo>
                  <a:lnTo>
                    <a:pt x="858" y="2197"/>
                  </a:lnTo>
                  <a:lnTo>
                    <a:pt x="670" y="2323"/>
                  </a:lnTo>
                  <a:lnTo>
                    <a:pt x="670" y="2386"/>
                  </a:lnTo>
                  <a:lnTo>
                    <a:pt x="754" y="2469"/>
                  </a:lnTo>
                  <a:lnTo>
                    <a:pt x="754" y="2574"/>
                  </a:lnTo>
                  <a:lnTo>
                    <a:pt x="670" y="2595"/>
                  </a:lnTo>
                  <a:lnTo>
                    <a:pt x="670" y="2700"/>
                  </a:lnTo>
                  <a:lnTo>
                    <a:pt x="733" y="2804"/>
                  </a:lnTo>
                  <a:lnTo>
                    <a:pt x="670" y="2804"/>
                  </a:lnTo>
                  <a:lnTo>
                    <a:pt x="816" y="3097"/>
                  </a:lnTo>
                  <a:lnTo>
                    <a:pt x="879" y="3097"/>
                  </a:lnTo>
                  <a:lnTo>
                    <a:pt x="921" y="3223"/>
                  </a:lnTo>
                  <a:lnTo>
                    <a:pt x="963" y="3244"/>
                  </a:lnTo>
                  <a:lnTo>
                    <a:pt x="963" y="3348"/>
                  </a:lnTo>
                  <a:lnTo>
                    <a:pt x="1047" y="3306"/>
                  </a:lnTo>
                  <a:lnTo>
                    <a:pt x="1047" y="3139"/>
                  </a:lnTo>
                  <a:lnTo>
                    <a:pt x="1088" y="3223"/>
                  </a:lnTo>
                  <a:lnTo>
                    <a:pt x="1172" y="3118"/>
                  </a:lnTo>
                  <a:lnTo>
                    <a:pt x="1444" y="2888"/>
                  </a:lnTo>
                  <a:lnTo>
                    <a:pt x="1549" y="2846"/>
                  </a:lnTo>
                  <a:lnTo>
                    <a:pt x="1570" y="2909"/>
                  </a:lnTo>
                  <a:lnTo>
                    <a:pt x="1653" y="2825"/>
                  </a:lnTo>
                  <a:lnTo>
                    <a:pt x="1695" y="2825"/>
                  </a:lnTo>
                  <a:lnTo>
                    <a:pt x="1758" y="2930"/>
                  </a:lnTo>
                  <a:lnTo>
                    <a:pt x="1863" y="2909"/>
                  </a:lnTo>
                  <a:lnTo>
                    <a:pt x="1905" y="2951"/>
                  </a:lnTo>
                  <a:lnTo>
                    <a:pt x="1967" y="2909"/>
                  </a:lnTo>
                  <a:lnTo>
                    <a:pt x="1925" y="2825"/>
                  </a:lnTo>
                  <a:lnTo>
                    <a:pt x="2072" y="2741"/>
                  </a:lnTo>
                  <a:lnTo>
                    <a:pt x="2197" y="2741"/>
                  </a:lnTo>
                  <a:lnTo>
                    <a:pt x="2344" y="2532"/>
                  </a:lnTo>
                  <a:lnTo>
                    <a:pt x="2323" y="2490"/>
                  </a:lnTo>
                  <a:lnTo>
                    <a:pt x="2407" y="2428"/>
                  </a:lnTo>
                  <a:lnTo>
                    <a:pt x="2344" y="1988"/>
                  </a:lnTo>
                  <a:lnTo>
                    <a:pt x="2323" y="1988"/>
                  </a:lnTo>
                  <a:lnTo>
                    <a:pt x="2281" y="2009"/>
                  </a:lnTo>
                  <a:lnTo>
                    <a:pt x="2281" y="1884"/>
                  </a:lnTo>
                  <a:lnTo>
                    <a:pt x="2197" y="1486"/>
                  </a:lnTo>
                  <a:lnTo>
                    <a:pt x="2114" y="1381"/>
                  </a:lnTo>
                  <a:lnTo>
                    <a:pt x="2114" y="1130"/>
                  </a:lnTo>
                  <a:lnTo>
                    <a:pt x="1779" y="712"/>
                  </a:lnTo>
                  <a:lnTo>
                    <a:pt x="1465" y="398"/>
                  </a:lnTo>
                  <a:lnTo>
                    <a:pt x="125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 name="Google Shape;953;p27"/>
            <p:cNvSpPr/>
            <p:nvPr/>
          </p:nvSpPr>
          <p:spPr>
            <a:xfrm>
              <a:off x="-1147260" y="3454794"/>
              <a:ext cx="58124" cy="95322"/>
            </a:xfrm>
            <a:custGeom>
              <a:avLst/>
              <a:gdLst/>
              <a:ahLst/>
              <a:cxnLst/>
              <a:rect l="l" t="t" r="r" b="b"/>
              <a:pathLst>
                <a:path w="2742" h="4709" extrusionOk="0">
                  <a:moveTo>
                    <a:pt x="2260" y="1"/>
                  </a:moveTo>
                  <a:lnTo>
                    <a:pt x="2177" y="42"/>
                  </a:lnTo>
                  <a:lnTo>
                    <a:pt x="2177" y="168"/>
                  </a:lnTo>
                  <a:lnTo>
                    <a:pt x="2177" y="273"/>
                  </a:lnTo>
                  <a:lnTo>
                    <a:pt x="2240" y="377"/>
                  </a:lnTo>
                  <a:lnTo>
                    <a:pt x="2177" y="482"/>
                  </a:lnTo>
                  <a:lnTo>
                    <a:pt x="2093" y="482"/>
                  </a:lnTo>
                  <a:lnTo>
                    <a:pt x="1988" y="607"/>
                  </a:lnTo>
                  <a:lnTo>
                    <a:pt x="1988" y="733"/>
                  </a:lnTo>
                  <a:lnTo>
                    <a:pt x="1737" y="921"/>
                  </a:lnTo>
                  <a:lnTo>
                    <a:pt x="1612" y="921"/>
                  </a:lnTo>
                  <a:lnTo>
                    <a:pt x="1528" y="1005"/>
                  </a:lnTo>
                  <a:lnTo>
                    <a:pt x="1633" y="1089"/>
                  </a:lnTo>
                  <a:lnTo>
                    <a:pt x="1779" y="1214"/>
                  </a:lnTo>
                  <a:lnTo>
                    <a:pt x="1779" y="1298"/>
                  </a:lnTo>
                  <a:lnTo>
                    <a:pt x="1716" y="1444"/>
                  </a:lnTo>
                  <a:lnTo>
                    <a:pt x="1570" y="1423"/>
                  </a:lnTo>
                  <a:lnTo>
                    <a:pt x="1319" y="1444"/>
                  </a:lnTo>
                  <a:lnTo>
                    <a:pt x="1193" y="1402"/>
                  </a:lnTo>
                  <a:lnTo>
                    <a:pt x="1089" y="1444"/>
                  </a:lnTo>
                  <a:lnTo>
                    <a:pt x="1005" y="1361"/>
                  </a:lnTo>
                  <a:lnTo>
                    <a:pt x="942" y="1319"/>
                  </a:lnTo>
                  <a:lnTo>
                    <a:pt x="838" y="1151"/>
                  </a:lnTo>
                  <a:lnTo>
                    <a:pt x="691" y="1298"/>
                  </a:lnTo>
                  <a:lnTo>
                    <a:pt x="691" y="1465"/>
                  </a:lnTo>
                  <a:lnTo>
                    <a:pt x="691" y="1528"/>
                  </a:lnTo>
                  <a:lnTo>
                    <a:pt x="649" y="1633"/>
                  </a:lnTo>
                  <a:lnTo>
                    <a:pt x="566" y="1926"/>
                  </a:lnTo>
                  <a:lnTo>
                    <a:pt x="461" y="1967"/>
                  </a:lnTo>
                  <a:lnTo>
                    <a:pt x="356" y="2156"/>
                  </a:lnTo>
                  <a:lnTo>
                    <a:pt x="210" y="2260"/>
                  </a:lnTo>
                  <a:lnTo>
                    <a:pt x="210" y="2365"/>
                  </a:lnTo>
                  <a:lnTo>
                    <a:pt x="147" y="2511"/>
                  </a:lnTo>
                  <a:lnTo>
                    <a:pt x="1" y="2616"/>
                  </a:lnTo>
                  <a:lnTo>
                    <a:pt x="1" y="2972"/>
                  </a:lnTo>
                  <a:lnTo>
                    <a:pt x="22" y="3014"/>
                  </a:lnTo>
                  <a:lnTo>
                    <a:pt x="43" y="2993"/>
                  </a:lnTo>
                  <a:lnTo>
                    <a:pt x="84" y="3202"/>
                  </a:lnTo>
                  <a:lnTo>
                    <a:pt x="168" y="3139"/>
                  </a:lnTo>
                  <a:lnTo>
                    <a:pt x="168" y="3034"/>
                  </a:lnTo>
                  <a:lnTo>
                    <a:pt x="315" y="3118"/>
                  </a:lnTo>
                  <a:lnTo>
                    <a:pt x="356" y="3202"/>
                  </a:lnTo>
                  <a:lnTo>
                    <a:pt x="545" y="3181"/>
                  </a:lnTo>
                  <a:lnTo>
                    <a:pt x="587" y="3097"/>
                  </a:lnTo>
                  <a:lnTo>
                    <a:pt x="670" y="3097"/>
                  </a:lnTo>
                  <a:lnTo>
                    <a:pt x="649" y="3181"/>
                  </a:lnTo>
                  <a:lnTo>
                    <a:pt x="566" y="3223"/>
                  </a:lnTo>
                  <a:lnTo>
                    <a:pt x="649" y="3348"/>
                  </a:lnTo>
                  <a:lnTo>
                    <a:pt x="524" y="3558"/>
                  </a:lnTo>
                  <a:lnTo>
                    <a:pt x="524" y="3851"/>
                  </a:lnTo>
                  <a:lnTo>
                    <a:pt x="545" y="3913"/>
                  </a:lnTo>
                  <a:lnTo>
                    <a:pt x="775" y="3913"/>
                  </a:lnTo>
                  <a:lnTo>
                    <a:pt x="880" y="3851"/>
                  </a:lnTo>
                  <a:lnTo>
                    <a:pt x="754" y="3955"/>
                  </a:lnTo>
                  <a:lnTo>
                    <a:pt x="608" y="3955"/>
                  </a:lnTo>
                  <a:lnTo>
                    <a:pt x="545" y="4143"/>
                  </a:lnTo>
                  <a:lnTo>
                    <a:pt x="524" y="4374"/>
                  </a:lnTo>
                  <a:lnTo>
                    <a:pt x="482" y="4478"/>
                  </a:lnTo>
                  <a:lnTo>
                    <a:pt x="545" y="4478"/>
                  </a:lnTo>
                  <a:lnTo>
                    <a:pt x="649" y="4436"/>
                  </a:lnTo>
                  <a:lnTo>
                    <a:pt x="775" y="4478"/>
                  </a:lnTo>
                  <a:lnTo>
                    <a:pt x="670" y="4646"/>
                  </a:lnTo>
                  <a:lnTo>
                    <a:pt x="691" y="4708"/>
                  </a:lnTo>
                  <a:lnTo>
                    <a:pt x="838" y="4604"/>
                  </a:lnTo>
                  <a:lnTo>
                    <a:pt x="900" y="4667"/>
                  </a:lnTo>
                  <a:lnTo>
                    <a:pt x="1005" y="4541"/>
                  </a:lnTo>
                  <a:lnTo>
                    <a:pt x="963" y="4478"/>
                  </a:lnTo>
                  <a:lnTo>
                    <a:pt x="1047" y="4436"/>
                  </a:lnTo>
                  <a:lnTo>
                    <a:pt x="1172" y="4562"/>
                  </a:lnTo>
                  <a:lnTo>
                    <a:pt x="1193" y="4436"/>
                  </a:lnTo>
                  <a:lnTo>
                    <a:pt x="1382" y="4269"/>
                  </a:lnTo>
                  <a:lnTo>
                    <a:pt x="1591" y="4227"/>
                  </a:lnTo>
                  <a:lnTo>
                    <a:pt x="1800" y="4039"/>
                  </a:lnTo>
                  <a:lnTo>
                    <a:pt x="2177" y="3976"/>
                  </a:lnTo>
                  <a:lnTo>
                    <a:pt x="2428" y="3851"/>
                  </a:lnTo>
                  <a:lnTo>
                    <a:pt x="2344" y="3725"/>
                  </a:lnTo>
                  <a:lnTo>
                    <a:pt x="1926" y="3495"/>
                  </a:lnTo>
                  <a:lnTo>
                    <a:pt x="1884" y="3390"/>
                  </a:lnTo>
                  <a:lnTo>
                    <a:pt x="1654" y="3348"/>
                  </a:lnTo>
                  <a:lnTo>
                    <a:pt x="1612" y="3202"/>
                  </a:lnTo>
                  <a:lnTo>
                    <a:pt x="1654" y="3118"/>
                  </a:lnTo>
                  <a:lnTo>
                    <a:pt x="1633" y="2993"/>
                  </a:lnTo>
                  <a:lnTo>
                    <a:pt x="1633" y="2867"/>
                  </a:lnTo>
                  <a:lnTo>
                    <a:pt x="1800" y="2762"/>
                  </a:lnTo>
                  <a:lnTo>
                    <a:pt x="1821" y="2616"/>
                  </a:lnTo>
                  <a:lnTo>
                    <a:pt x="1947" y="2574"/>
                  </a:lnTo>
                  <a:lnTo>
                    <a:pt x="2051" y="2574"/>
                  </a:lnTo>
                  <a:lnTo>
                    <a:pt x="2093" y="2490"/>
                  </a:lnTo>
                  <a:lnTo>
                    <a:pt x="2156" y="2449"/>
                  </a:lnTo>
                  <a:lnTo>
                    <a:pt x="2135" y="2344"/>
                  </a:lnTo>
                  <a:lnTo>
                    <a:pt x="2428" y="2051"/>
                  </a:lnTo>
                  <a:lnTo>
                    <a:pt x="2407" y="1988"/>
                  </a:lnTo>
                  <a:lnTo>
                    <a:pt x="2553" y="1863"/>
                  </a:lnTo>
                  <a:lnTo>
                    <a:pt x="2574" y="1737"/>
                  </a:lnTo>
                  <a:lnTo>
                    <a:pt x="2512" y="1654"/>
                  </a:lnTo>
                  <a:lnTo>
                    <a:pt x="2512" y="1361"/>
                  </a:lnTo>
                  <a:lnTo>
                    <a:pt x="2365" y="1256"/>
                  </a:lnTo>
                  <a:lnTo>
                    <a:pt x="2365" y="1110"/>
                  </a:lnTo>
                  <a:lnTo>
                    <a:pt x="2449" y="817"/>
                  </a:lnTo>
                  <a:lnTo>
                    <a:pt x="2449" y="691"/>
                  </a:lnTo>
                  <a:lnTo>
                    <a:pt x="2532" y="691"/>
                  </a:lnTo>
                  <a:lnTo>
                    <a:pt x="2721" y="482"/>
                  </a:lnTo>
                  <a:lnTo>
                    <a:pt x="2742" y="482"/>
                  </a:lnTo>
                  <a:lnTo>
                    <a:pt x="2637" y="356"/>
                  </a:lnTo>
                  <a:lnTo>
                    <a:pt x="2616" y="293"/>
                  </a:lnTo>
                  <a:lnTo>
                    <a:pt x="2428" y="273"/>
                  </a:lnTo>
                  <a:lnTo>
                    <a:pt x="2365" y="189"/>
                  </a:lnTo>
                  <a:lnTo>
                    <a:pt x="2365" y="84"/>
                  </a:lnTo>
                  <a:lnTo>
                    <a:pt x="226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 name="Google Shape;954;p27"/>
            <p:cNvSpPr/>
            <p:nvPr/>
          </p:nvSpPr>
          <p:spPr>
            <a:xfrm>
              <a:off x="-1618275" y="3331116"/>
              <a:ext cx="377019" cy="169875"/>
            </a:xfrm>
            <a:custGeom>
              <a:avLst/>
              <a:gdLst/>
              <a:ahLst/>
              <a:cxnLst/>
              <a:rect l="l" t="t" r="r" b="b"/>
              <a:pathLst>
                <a:path w="17786" h="8392" extrusionOk="0">
                  <a:moveTo>
                    <a:pt x="5232" y="1"/>
                  </a:moveTo>
                  <a:lnTo>
                    <a:pt x="5169" y="85"/>
                  </a:lnTo>
                  <a:lnTo>
                    <a:pt x="5169" y="147"/>
                  </a:lnTo>
                  <a:lnTo>
                    <a:pt x="5190" y="252"/>
                  </a:lnTo>
                  <a:lnTo>
                    <a:pt x="5169" y="336"/>
                  </a:lnTo>
                  <a:lnTo>
                    <a:pt x="5085" y="336"/>
                  </a:lnTo>
                  <a:lnTo>
                    <a:pt x="5002" y="357"/>
                  </a:lnTo>
                  <a:lnTo>
                    <a:pt x="4918" y="461"/>
                  </a:lnTo>
                  <a:lnTo>
                    <a:pt x="4918" y="545"/>
                  </a:lnTo>
                  <a:lnTo>
                    <a:pt x="4813" y="670"/>
                  </a:lnTo>
                  <a:lnTo>
                    <a:pt x="4813" y="963"/>
                  </a:lnTo>
                  <a:lnTo>
                    <a:pt x="4855" y="1089"/>
                  </a:lnTo>
                  <a:lnTo>
                    <a:pt x="5023" y="1152"/>
                  </a:lnTo>
                  <a:lnTo>
                    <a:pt x="5085" y="1214"/>
                  </a:lnTo>
                  <a:lnTo>
                    <a:pt x="5190" y="1256"/>
                  </a:lnTo>
                  <a:lnTo>
                    <a:pt x="5211" y="1340"/>
                  </a:lnTo>
                  <a:lnTo>
                    <a:pt x="5190" y="1507"/>
                  </a:lnTo>
                  <a:lnTo>
                    <a:pt x="5190" y="1696"/>
                  </a:lnTo>
                  <a:lnTo>
                    <a:pt x="5295" y="1779"/>
                  </a:lnTo>
                  <a:lnTo>
                    <a:pt x="5378" y="1863"/>
                  </a:lnTo>
                  <a:lnTo>
                    <a:pt x="5232" y="2010"/>
                  </a:lnTo>
                  <a:lnTo>
                    <a:pt x="5043" y="2030"/>
                  </a:lnTo>
                  <a:lnTo>
                    <a:pt x="4960" y="2010"/>
                  </a:lnTo>
                  <a:lnTo>
                    <a:pt x="4918" y="2072"/>
                  </a:lnTo>
                  <a:lnTo>
                    <a:pt x="4813" y="2072"/>
                  </a:lnTo>
                  <a:lnTo>
                    <a:pt x="4709" y="2010"/>
                  </a:lnTo>
                  <a:lnTo>
                    <a:pt x="4479" y="2010"/>
                  </a:lnTo>
                  <a:lnTo>
                    <a:pt x="4374" y="2030"/>
                  </a:lnTo>
                  <a:lnTo>
                    <a:pt x="4290" y="1989"/>
                  </a:lnTo>
                  <a:lnTo>
                    <a:pt x="4186" y="1968"/>
                  </a:lnTo>
                  <a:lnTo>
                    <a:pt x="4081" y="1968"/>
                  </a:lnTo>
                  <a:lnTo>
                    <a:pt x="3955" y="2072"/>
                  </a:lnTo>
                  <a:lnTo>
                    <a:pt x="3851" y="2093"/>
                  </a:lnTo>
                  <a:lnTo>
                    <a:pt x="3767" y="2135"/>
                  </a:lnTo>
                  <a:lnTo>
                    <a:pt x="3558" y="2030"/>
                  </a:lnTo>
                  <a:lnTo>
                    <a:pt x="3453" y="1968"/>
                  </a:lnTo>
                  <a:lnTo>
                    <a:pt x="3181" y="1800"/>
                  </a:lnTo>
                  <a:lnTo>
                    <a:pt x="3139" y="1717"/>
                  </a:lnTo>
                  <a:lnTo>
                    <a:pt x="3118" y="1612"/>
                  </a:lnTo>
                  <a:lnTo>
                    <a:pt x="3077" y="1549"/>
                  </a:lnTo>
                  <a:lnTo>
                    <a:pt x="2888" y="1549"/>
                  </a:lnTo>
                  <a:lnTo>
                    <a:pt x="2805" y="1591"/>
                  </a:lnTo>
                  <a:lnTo>
                    <a:pt x="2700" y="1591"/>
                  </a:lnTo>
                  <a:lnTo>
                    <a:pt x="2658" y="1612"/>
                  </a:lnTo>
                  <a:lnTo>
                    <a:pt x="2512" y="1612"/>
                  </a:lnTo>
                  <a:lnTo>
                    <a:pt x="2470" y="1549"/>
                  </a:lnTo>
                  <a:lnTo>
                    <a:pt x="2428" y="1486"/>
                  </a:lnTo>
                  <a:lnTo>
                    <a:pt x="2365" y="1382"/>
                  </a:lnTo>
                  <a:lnTo>
                    <a:pt x="2344" y="1382"/>
                  </a:lnTo>
                  <a:lnTo>
                    <a:pt x="2261" y="1445"/>
                  </a:lnTo>
                  <a:lnTo>
                    <a:pt x="2030" y="1445"/>
                  </a:lnTo>
                  <a:lnTo>
                    <a:pt x="1905" y="1466"/>
                  </a:lnTo>
                  <a:lnTo>
                    <a:pt x="1717" y="1486"/>
                  </a:lnTo>
                  <a:lnTo>
                    <a:pt x="1633" y="1549"/>
                  </a:lnTo>
                  <a:lnTo>
                    <a:pt x="1549" y="1675"/>
                  </a:lnTo>
                  <a:lnTo>
                    <a:pt x="1466" y="1717"/>
                  </a:lnTo>
                  <a:lnTo>
                    <a:pt x="1298" y="1675"/>
                  </a:lnTo>
                  <a:lnTo>
                    <a:pt x="1256" y="1717"/>
                  </a:lnTo>
                  <a:lnTo>
                    <a:pt x="1256" y="1800"/>
                  </a:lnTo>
                  <a:lnTo>
                    <a:pt x="1319" y="1863"/>
                  </a:lnTo>
                  <a:lnTo>
                    <a:pt x="1256" y="1884"/>
                  </a:lnTo>
                  <a:lnTo>
                    <a:pt x="1193" y="2010"/>
                  </a:lnTo>
                  <a:lnTo>
                    <a:pt x="1110" y="2030"/>
                  </a:lnTo>
                  <a:lnTo>
                    <a:pt x="1005" y="2114"/>
                  </a:lnTo>
                  <a:lnTo>
                    <a:pt x="1005" y="2198"/>
                  </a:lnTo>
                  <a:lnTo>
                    <a:pt x="838" y="2282"/>
                  </a:lnTo>
                  <a:lnTo>
                    <a:pt x="817" y="2386"/>
                  </a:lnTo>
                  <a:lnTo>
                    <a:pt x="796" y="2512"/>
                  </a:lnTo>
                  <a:lnTo>
                    <a:pt x="608" y="2554"/>
                  </a:lnTo>
                  <a:lnTo>
                    <a:pt x="503" y="2658"/>
                  </a:lnTo>
                  <a:lnTo>
                    <a:pt x="482" y="2742"/>
                  </a:lnTo>
                  <a:lnTo>
                    <a:pt x="210" y="2721"/>
                  </a:lnTo>
                  <a:lnTo>
                    <a:pt x="105" y="2763"/>
                  </a:lnTo>
                  <a:lnTo>
                    <a:pt x="1" y="2972"/>
                  </a:lnTo>
                  <a:lnTo>
                    <a:pt x="1" y="3014"/>
                  </a:lnTo>
                  <a:lnTo>
                    <a:pt x="43" y="3056"/>
                  </a:lnTo>
                  <a:lnTo>
                    <a:pt x="43" y="3181"/>
                  </a:lnTo>
                  <a:lnTo>
                    <a:pt x="64" y="3223"/>
                  </a:lnTo>
                  <a:lnTo>
                    <a:pt x="105" y="3286"/>
                  </a:lnTo>
                  <a:lnTo>
                    <a:pt x="147" y="3286"/>
                  </a:lnTo>
                  <a:lnTo>
                    <a:pt x="147" y="3244"/>
                  </a:lnTo>
                  <a:lnTo>
                    <a:pt x="168" y="3244"/>
                  </a:lnTo>
                  <a:lnTo>
                    <a:pt x="189" y="3286"/>
                  </a:lnTo>
                  <a:lnTo>
                    <a:pt x="189" y="3370"/>
                  </a:lnTo>
                  <a:lnTo>
                    <a:pt x="210" y="3453"/>
                  </a:lnTo>
                  <a:lnTo>
                    <a:pt x="294" y="3495"/>
                  </a:lnTo>
                  <a:lnTo>
                    <a:pt x="336" y="3537"/>
                  </a:lnTo>
                  <a:lnTo>
                    <a:pt x="461" y="3642"/>
                  </a:lnTo>
                  <a:lnTo>
                    <a:pt x="566" y="3704"/>
                  </a:lnTo>
                  <a:lnTo>
                    <a:pt x="629" y="3788"/>
                  </a:lnTo>
                  <a:lnTo>
                    <a:pt x="629" y="3851"/>
                  </a:lnTo>
                  <a:lnTo>
                    <a:pt x="670" y="3914"/>
                  </a:lnTo>
                  <a:lnTo>
                    <a:pt x="796" y="3997"/>
                  </a:lnTo>
                  <a:lnTo>
                    <a:pt x="838" y="3997"/>
                  </a:lnTo>
                  <a:lnTo>
                    <a:pt x="859" y="3914"/>
                  </a:lnTo>
                  <a:lnTo>
                    <a:pt x="901" y="3872"/>
                  </a:lnTo>
                  <a:lnTo>
                    <a:pt x="1026" y="3809"/>
                  </a:lnTo>
                  <a:lnTo>
                    <a:pt x="1131" y="3809"/>
                  </a:lnTo>
                  <a:lnTo>
                    <a:pt x="1152" y="3872"/>
                  </a:lnTo>
                  <a:lnTo>
                    <a:pt x="1235" y="3976"/>
                  </a:lnTo>
                  <a:lnTo>
                    <a:pt x="1319" y="3997"/>
                  </a:lnTo>
                  <a:lnTo>
                    <a:pt x="1361" y="3976"/>
                  </a:lnTo>
                  <a:lnTo>
                    <a:pt x="1424" y="3914"/>
                  </a:lnTo>
                  <a:lnTo>
                    <a:pt x="1528" y="3914"/>
                  </a:lnTo>
                  <a:lnTo>
                    <a:pt x="1612" y="3955"/>
                  </a:lnTo>
                  <a:lnTo>
                    <a:pt x="1654" y="4018"/>
                  </a:lnTo>
                  <a:lnTo>
                    <a:pt x="1738" y="4060"/>
                  </a:lnTo>
                  <a:lnTo>
                    <a:pt x="1842" y="4123"/>
                  </a:lnTo>
                  <a:lnTo>
                    <a:pt x="1884" y="4207"/>
                  </a:lnTo>
                  <a:lnTo>
                    <a:pt x="1905" y="4311"/>
                  </a:lnTo>
                  <a:lnTo>
                    <a:pt x="1947" y="4416"/>
                  </a:lnTo>
                  <a:lnTo>
                    <a:pt x="1989" y="4499"/>
                  </a:lnTo>
                  <a:lnTo>
                    <a:pt x="2051" y="4604"/>
                  </a:lnTo>
                  <a:lnTo>
                    <a:pt x="2135" y="4646"/>
                  </a:lnTo>
                  <a:lnTo>
                    <a:pt x="2198" y="4709"/>
                  </a:lnTo>
                  <a:lnTo>
                    <a:pt x="2282" y="4834"/>
                  </a:lnTo>
                  <a:lnTo>
                    <a:pt x="2344" y="4897"/>
                  </a:lnTo>
                  <a:lnTo>
                    <a:pt x="2344" y="5023"/>
                  </a:lnTo>
                  <a:lnTo>
                    <a:pt x="2302" y="5106"/>
                  </a:lnTo>
                  <a:lnTo>
                    <a:pt x="2344" y="5232"/>
                  </a:lnTo>
                  <a:lnTo>
                    <a:pt x="2407" y="5315"/>
                  </a:lnTo>
                  <a:lnTo>
                    <a:pt x="2365" y="5420"/>
                  </a:lnTo>
                  <a:lnTo>
                    <a:pt x="2282" y="5483"/>
                  </a:lnTo>
                  <a:lnTo>
                    <a:pt x="2261" y="5546"/>
                  </a:lnTo>
                  <a:lnTo>
                    <a:pt x="2261" y="5629"/>
                  </a:lnTo>
                  <a:lnTo>
                    <a:pt x="2282" y="5734"/>
                  </a:lnTo>
                  <a:lnTo>
                    <a:pt x="2407" y="5901"/>
                  </a:lnTo>
                  <a:lnTo>
                    <a:pt x="2512" y="5985"/>
                  </a:lnTo>
                  <a:lnTo>
                    <a:pt x="3098" y="6111"/>
                  </a:lnTo>
                  <a:lnTo>
                    <a:pt x="3349" y="6090"/>
                  </a:lnTo>
                  <a:lnTo>
                    <a:pt x="3516" y="6090"/>
                  </a:lnTo>
                  <a:lnTo>
                    <a:pt x="3558" y="6048"/>
                  </a:lnTo>
                  <a:lnTo>
                    <a:pt x="3600" y="6048"/>
                  </a:lnTo>
                  <a:lnTo>
                    <a:pt x="3976" y="6111"/>
                  </a:lnTo>
                  <a:lnTo>
                    <a:pt x="4165" y="6257"/>
                  </a:lnTo>
                  <a:lnTo>
                    <a:pt x="4227" y="6299"/>
                  </a:lnTo>
                  <a:lnTo>
                    <a:pt x="4332" y="6320"/>
                  </a:lnTo>
                  <a:lnTo>
                    <a:pt x="4437" y="6320"/>
                  </a:lnTo>
                  <a:lnTo>
                    <a:pt x="4646" y="6487"/>
                  </a:lnTo>
                  <a:lnTo>
                    <a:pt x="4792" y="6571"/>
                  </a:lnTo>
                  <a:lnTo>
                    <a:pt x="5023" y="6571"/>
                  </a:lnTo>
                  <a:lnTo>
                    <a:pt x="5043" y="6675"/>
                  </a:lnTo>
                  <a:lnTo>
                    <a:pt x="5085" y="6738"/>
                  </a:lnTo>
                  <a:lnTo>
                    <a:pt x="5127" y="6738"/>
                  </a:lnTo>
                  <a:lnTo>
                    <a:pt x="5211" y="6780"/>
                  </a:lnTo>
                  <a:lnTo>
                    <a:pt x="5315" y="6885"/>
                  </a:lnTo>
                  <a:lnTo>
                    <a:pt x="5315" y="6948"/>
                  </a:lnTo>
                  <a:lnTo>
                    <a:pt x="5378" y="7115"/>
                  </a:lnTo>
                  <a:lnTo>
                    <a:pt x="5483" y="7240"/>
                  </a:lnTo>
                  <a:lnTo>
                    <a:pt x="5608" y="7408"/>
                  </a:lnTo>
                  <a:lnTo>
                    <a:pt x="5650" y="7533"/>
                  </a:lnTo>
                  <a:lnTo>
                    <a:pt x="5797" y="7784"/>
                  </a:lnTo>
                  <a:lnTo>
                    <a:pt x="5901" y="7826"/>
                  </a:lnTo>
                  <a:lnTo>
                    <a:pt x="6006" y="7784"/>
                  </a:lnTo>
                  <a:lnTo>
                    <a:pt x="6236" y="7764"/>
                  </a:lnTo>
                  <a:lnTo>
                    <a:pt x="6487" y="7784"/>
                  </a:lnTo>
                  <a:lnTo>
                    <a:pt x="6843" y="7764"/>
                  </a:lnTo>
                  <a:lnTo>
                    <a:pt x="7324" y="7826"/>
                  </a:lnTo>
                  <a:lnTo>
                    <a:pt x="7596" y="7784"/>
                  </a:lnTo>
                  <a:lnTo>
                    <a:pt x="7784" y="7722"/>
                  </a:lnTo>
                  <a:lnTo>
                    <a:pt x="7826" y="7659"/>
                  </a:lnTo>
                  <a:lnTo>
                    <a:pt x="7889" y="7617"/>
                  </a:lnTo>
                  <a:lnTo>
                    <a:pt x="7952" y="7638"/>
                  </a:lnTo>
                  <a:lnTo>
                    <a:pt x="8328" y="7638"/>
                  </a:lnTo>
                  <a:lnTo>
                    <a:pt x="8747" y="7659"/>
                  </a:lnTo>
                  <a:lnTo>
                    <a:pt x="8872" y="7680"/>
                  </a:lnTo>
                  <a:lnTo>
                    <a:pt x="9082" y="7868"/>
                  </a:lnTo>
                  <a:lnTo>
                    <a:pt x="9458" y="8036"/>
                  </a:lnTo>
                  <a:lnTo>
                    <a:pt x="9814" y="8161"/>
                  </a:lnTo>
                  <a:lnTo>
                    <a:pt x="9981" y="8182"/>
                  </a:lnTo>
                  <a:lnTo>
                    <a:pt x="10191" y="8287"/>
                  </a:lnTo>
                  <a:lnTo>
                    <a:pt x="10358" y="8266"/>
                  </a:lnTo>
                  <a:lnTo>
                    <a:pt x="10630" y="8182"/>
                  </a:lnTo>
                  <a:lnTo>
                    <a:pt x="10651" y="8287"/>
                  </a:lnTo>
                  <a:lnTo>
                    <a:pt x="10651" y="8349"/>
                  </a:lnTo>
                  <a:lnTo>
                    <a:pt x="10797" y="8391"/>
                  </a:lnTo>
                  <a:lnTo>
                    <a:pt x="10944" y="8391"/>
                  </a:lnTo>
                  <a:lnTo>
                    <a:pt x="11049" y="8287"/>
                  </a:lnTo>
                  <a:lnTo>
                    <a:pt x="11300" y="8098"/>
                  </a:lnTo>
                  <a:lnTo>
                    <a:pt x="11467" y="7931"/>
                  </a:lnTo>
                  <a:lnTo>
                    <a:pt x="11781" y="7826"/>
                  </a:lnTo>
                  <a:lnTo>
                    <a:pt x="12199" y="7659"/>
                  </a:lnTo>
                  <a:lnTo>
                    <a:pt x="12367" y="7617"/>
                  </a:lnTo>
                  <a:lnTo>
                    <a:pt x="12555" y="7554"/>
                  </a:lnTo>
                  <a:lnTo>
                    <a:pt x="12806" y="7533"/>
                  </a:lnTo>
                  <a:lnTo>
                    <a:pt x="12953" y="7533"/>
                  </a:lnTo>
                  <a:lnTo>
                    <a:pt x="13120" y="7408"/>
                  </a:lnTo>
                  <a:lnTo>
                    <a:pt x="13266" y="7303"/>
                  </a:lnTo>
                  <a:lnTo>
                    <a:pt x="13392" y="7303"/>
                  </a:lnTo>
                  <a:lnTo>
                    <a:pt x="13580" y="7240"/>
                  </a:lnTo>
                  <a:lnTo>
                    <a:pt x="13685" y="7240"/>
                  </a:lnTo>
                  <a:lnTo>
                    <a:pt x="13769" y="7031"/>
                  </a:lnTo>
                  <a:lnTo>
                    <a:pt x="13894" y="6801"/>
                  </a:lnTo>
                  <a:lnTo>
                    <a:pt x="14166" y="6508"/>
                  </a:lnTo>
                  <a:lnTo>
                    <a:pt x="14229" y="6403"/>
                  </a:lnTo>
                  <a:lnTo>
                    <a:pt x="14292" y="6299"/>
                  </a:lnTo>
                  <a:lnTo>
                    <a:pt x="14292" y="6215"/>
                  </a:lnTo>
                  <a:lnTo>
                    <a:pt x="14062" y="6090"/>
                  </a:lnTo>
                  <a:lnTo>
                    <a:pt x="13790" y="5901"/>
                  </a:lnTo>
                  <a:lnTo>
                    <a:pt x="13810" y="5839"/>
                  </a:lnTo>
                  <a:lnTo>
                    <a:pt x="13790" y="5692"/>
                  </a:lnTo>
                  <a:lnTo>
                    <a:pt x="13790" y="5462"/>
                  </a:lnTo>
                  <a:lnTo>
                    <a:pt x="13894" y="5336"/>
                  </a:lnTo>
                  <a:lnTo>
                    <a:pt x="14020" y="5232"/>
                  </a:lnTo>
                  <a:lnTo>
                    <a:pt x="14229" y="5169"/>
                  </a:lnTo>
                  <a:lnTo>
                    <a:pt x="14396" y="5211"/>
                  </a:lnTo>
                  <a:lnTo>
                    <a:pt x="14522" y="5274"/>
                  </a:lnTo>
                  <a:lnTo>
                    <a:pt x="14710" y="5357"/>
                  </a:lnTo>
                  <a:lnTo>
                    <a:pt x="14836" y="5378"/>
                  </a:lnTo>
                  <a:lnTo>
                    <a:pt x="14961" y="5441"/>
                  </a:lnTo>
                  <a:lnTo>
                    <a:pt x="15024" y="5441"/>
                  </a:lnTo>
                  <a:lnTo>
                    <a:pt x="15045" y="5336"/>
                  </a:lnTo>
                  <a:lnTo>
                    <a:pt x="15129" y="5253"/>
                  </a:lnTo>
                  <a:lnTo>
                    <a:pt x="15254" y="5148"/>
                  </a:lnTo>
                  <a:lnTo>
                    <a:pt x="15359" y="5064"/>
                  </a:lnTo>
                  <a:lnTo>
                    <a:pt x="15463" y="4855"/>
                  </a:lnTo>
                  <a:lnTo>
                    <a:pt x="15547" y="4813"/>
                  </a:lnTo>
                  <a:lnTo>
                    <a:pt x="15673" y="4834"/>
                  </a:lnTo>
                  <a:lnTo>
                    <a:pt x="15840" y="4834"/>
                  </a:lnTo>
                  <a:lnTo>
                    <a:pt x="16070" y="4646"/>
                  </a:lnTo>
                  <a:lnTo>
                    <a:pt x="16196" y="4625"/>
                  </a:lnTo>
                  <a:lnTo>
                    <a:pt x="16259" y="4541"/>
                  </a:lnTo>
                  <a:lnTo>
                    <a:pt x="16259" y="4437"/>
                  </a:lnTo>
                  <a:lnTo>
                    <a:pt x="16279" y="4269"/>
                  </a:lnTo>
                  <a:lnTo>
                    <a:pt x="16384" y="4102"/>
                  </a:lnTo>
                  <a:lnTo>
                    <a:pt x="16426" y="4018"/>
                  </a:lnTo>
                  <a:lnTo>
                    <a:pt x="16489" y="4060"/>
                  </a:lnTo>
                  <a:lnTo>
                    <a:pt x="16551" y="4018"/>
                  </a:lnTo>
                  <a:lnTo>
                    <a:pt x="16614" y="3976"/>
                  </a:lnTo>
                  <a:lnTo>
                    <a:pt x="16614" y="3872"/>
                  </a:lnTo>
                  <a:lnTo>
                    <a:pt x="16677" y="3851"/>
                  </a:lnTo>
                  <a:lnTo>
                    <a:pt x="16782" y="3914"/>
                  </a:lnTo>
                  <a:lnTo>
                    <a:pt x="16844" y="3872"/>
                  </a:lnTo>
                  <a:lnTo>
                    <a:pt x="17012" y="3746"/>
                  </a:lnTo>
                  <a:lnTo>
                    <a:pt x="17116" y="3600"/>
                  </a:lnTo>
                  <a:lnTo>
                    <a:pt x="17221" y="3579"/>
                  </a:lnTo>
                  <a:lnTo>
                    <a:pt x="17367" y="3662"/>
                  </a:lnTo>
                  <a:lnTo>
                    <a:pt x="17451" y="3600"/>
                  </a:lnTo>
                  <a:lnTo>
                    <a:pt x="17556" y="3579"/>
                  </a:lnTo>
                  <a:lnTo>
                    <a:pt x="17598" y="3642"/>
                  </a:lnTo>
                  <a:lnTo>
                    <a:pt x="17723" y="3662"/>
                  </a:lnTo>
                  <a:lnTo>
                    <a:pt x="17744" y="3579"/>
                  </a:lnTo>
                  <a:lnTo>
                    <a:pt x="17744" y="3495"/>
                  </a:lnTo>
                  <a:lnTo>
                    <a:pt x="17786" y="3453"/>
                  </a:lnTo>
                  <a:lnTo>
                    <a:pt x="17786" y="3349"/>
                  </a:lnTo>
                  <a:lnTo>
                    <a:pt x="17765" y="3265"/>
                  </a:lnTo>
                  <a:lnTo>
                    <a:pt x="17744" y="3160"/>
                  </a:lnTo>
                  <a:lnTo>
                    <a:pt x="17535" y="3014"/>
                  </a:lnTo>
                  <a:lnTo>
                    <a:pt x="17367" y="2805"/>
                  </a:lnTo>
                  <a:lnTo>
                    <a:pt x="17158" y="2616"/>
                  </a:lnTo>
                  <a:lnTo>
                    <a:pt x="17012" y="2428"/>
                  </a:lnTo>
                  <a:lnTo>
                    <a:pt x="16740" y="2344"/>
                  </a:lnTo>
                  <a:lnTo>
                    <a:pt x="16698" y="2407"/>
                  </a:lnTo>
                  <a:lnTo>
                    <a:pt x="16531" y="2449"/>
                  </a:lnTo>
                  <a:lnTo>
                    <a:pt x="16531" y="2554"/>
                  </a:lnTo>
                  <a:lnTo>
                    <a:pt x="16531" y="2700"/>
                  </a:lnTo>
                  <a:lnTo>
                    <a:pt x="16405" y="2909"/>
                  </a:lnTo>
                  <a:lnTo>
                    <a:pt x="16300" y="2805"/>
                  </a:lnTo>
                  <a:lnTo>
                    <a:pt x="16028" y="2742"/>
                  </a:lnTo>
                  <a:lnTo>
                    <a:pt x="15798" y="2742"/>
                  </a:lnTo>
                  <a:lnTo>
                    <a:pt x="15631" y="2909"/>
                  </a:lnTo>
                  <a:lnTo>
                    <a:pt x="15359" y="2763"/>
                  </a:lnTo>
                  <a:lnTo>
                    <a:pt x="15254" y="2595"/>
                  </a:lnTo>
                  <a:lnTo>
                    <a:pt x="15338" y="2323"/>
                  </a:lnTo>
                  <a:lnTo>
                    <a:pt x="15317" y="2219"/>
                  </a:lnTo>
                  <a:lnTo>
                    <a:pt x="15359" y="2030"/>
                  </a:lnTo>
                  <a:lnTo>
                    <a:pt x="15338" y="1863"/>
                  </a:lnTo>
                  <a:lnTo>
                    <a:pt x="15463" y="963"/>
                  </a:lnTo>
                  <a:lnTo>
                    <a:pt x="15463" y="942"/>
                  </a:lnTo>
                  <a:lnTo>
                    <a:pt x="15422" y="880"/>
                  </a:lnTo>
                  <a:lnTo>
                    <a:pt x="15212" y="838"/>
                  </a:lnTo>
                  <a:lnTo>
                    <a:pt x="14982" y="859"/>
                  </a:lnTo>
                  <a:lnTo>
                    <a:pt x="14982" y="922"/>
                  </a:lnTo>
                  <a:lnTo>
                    <a:pt x="14857" y="984"/>
                  </a:lnTo>
                  <a:lnTo>
                    <a:pt x="14752" y="984"/>
                  </a:lnTo>
                  <a:lnTo>
                    <a:pt x="14710" y="942"/>
                  </a:lnTo>
                  <a:lnTo>
                    <a:pt x="14606" y="1026"/>
                  </a:lnTo>
                  <a:lnTo>
                    <a:pt x="14501" y="963"/>
                  </a:lnTo>
                  <a:lnTo>
                    <a:pt x="14438" y="880"/>
                  </a:lnTo>
                  <a:lnTo>
                    <a:pt x="14313" y="775"/>
                  </a:lnTo>
                  <a:lnTo>
                    <a:pt x="14208" y="775"/>
                  </a:lnTo>
                  <a:lnTo>
                    <a:pt x="14020" y="838"/>
                  </a:lnTo>
                  <a:lnTo>
                    <a:pt x="13999" y="775"/>
                  </a:lnTo>
                  <a:lnTo>
                    <a:pt x="13894" y="775"/>
                  </a:lnTo>
                  <a:lnTo>
                    <a:pt x="13790" y="859"/>
                  </a:lnTo>
                  <a:lnTo>
                    <a:pt x="13769" y="984"/>
                  </a:lnTo>
                  <a:lnTo>
                    <a:pt x="13685" y="1068"/>
                  </a:lnTo>
                  <a:lnTo>
                    <a:pt x="13559" y="1131"/>
                  </a:lnTo>
                  <a:lnTo>
                    <a:pt x="13476" y="1256"/>
                  </a:lnTo>
                  <a:lnTo>
                    <a:pt x="13476" y="1298"/>
                  </a:lnTo>
                  <a:lnTo>
                    <a:pt x="13455" y="1403"/>
                  </a:lnTo>
                  <a:lnTo>
                    <a:pt x="13350" y="1507"/>
                  </a:lnTo>
                  <a:lnTo>
                    <a:pt x="12973" y="1507"/>
                  </a:lnTo>
                  <a:lnTo>
                    <a:pt x="12869" y="1612"/>
                  </a:lnTo>
                  <a:lnTo>
                    <a:pt x="12743" y="1612"/>
                  </a:lnTo>
                  <a:lnTo>
                    <a:pt x="12534" y="1758"/>
                  </a:lnTo>
                  <a:lnTo>
                    <a:pt x="12429" y="1905"/>
                  </a:lnTo>
                  <a:lnTo>
                    <a:pt x="12367" y="1905"/>
                  </a:lnTo>
                  <a:lnTo>
                    <a:pt x="12283" y="1863"/>
                  </a:lnTo>
                  <a:lnTo>
                    <a:pt x="12137" y="1863"/>
                  </a:lnTo>
                  <a:lnTo>
                    <a:pt x="12095" y="1884"/>
                  </a:lnTo>
                  <a:lnTo>
                    <a:pt x="11927" y="1905"/>
                  </a:lnTo>
                  <a:lnTo>
                    <a:pt x="11593" y="1905"/>
                  </a:lnTo>
                  <a:lnTo>
                    <a:pt x="11362" y="1863"/>
                  </a:lnTo>
                  <a:lnTo>
                    <a:pt x="11090" y="1884"/>
                  </a:lnTo>
                  <a:lnTo>
                    <a:pt x="11028" y="1884"/>
                  </a:lnTo>
                  <a:lnTo>
                    <a:pt x="10923" y="1758"/>
                  </a:lnTo>
                  <a:lnTo>
                    <a:pt x="10839" y="1758"/>
                  </a:lnTo>
                  <a:lnTo>
                    <a:pt x="10756" y="1696"/>
                  </a:lnTo>
                  <a:lnTo>
                    <a:pt x="10651" y="1612"/>
                  </a:lnTo>
                  <a:lnTo>
                    <a:pt x="10609" y="1445"/>
                  </a:lnTo>
                  <a:lnTo>
                    <a:pt x="10525" y="1382"/>
                  </a:lnTo>
                  <a:lnTo>
                    <a:pt x="10421" y="1403"/>
                  </a:lnTo>
                  <a:lnTo>
                    <a:pt x="10232" y="1403"/>
                  </a:lnTo>
                  <a:lnTo>
                    <a:pt x="10044" y="1340"/>
                  </a:lnTo>
                  <a:lnTo>
                    <a:pt x="9919" y="1173"/>
                  </a:lnTo>
                  <a:lnTo>
                    <a:pt x="9521" y="1173"/>
                  </a:lnTo>
                  <a:lnTo>
                    <a:pt x="9396" y="1089"/>
                  </a:lnTo>
                  <a:lnTo>
                    <a:pt x="9270" y="1131"/>
                  </a:lnTo>
                  <a:lnTo>
                    <a:pt x="9103" y="1152"/>
                  </a:lnTo>
                  <a:lnTo>
                    <a:pt x="8977" y="1194"/>
                  </a:lnTo>
                  <a:lnTo>
                    <a:pt x="8768" y="1214"/>
                  </a:lnTo>
                  <a:lnTo>
                    <a:pt x="8580" y="1277"/>
                  </a:lnTo>
                  <a:lnTo>
                    <a:pt x="8517" y="1382"/>
                  </a:lnTo>
                  <a:lnTo>
                    <a:pt x="8433" y="1403"/>
                  </a:lnTo>
                  <a:lnTo>
                    <a:pt x="8349" y="1382"/>
                  </a:lnTo>
                  <a:lnTo>
                    <a:pt x="8266" y="1382"/>
                  </a:lnTo>
                  <a:lnTo>
                    <a:pt x="8182" y="1445"/>
                  </a:lnTo>
                  <a:lnTo>
                    <a:pt x="8015" y="1445"/>
                  </a:lnTo>
                  <a:lnTo>
                    <a:pt x="7952" y="1466"/>
                  </a:lnTo>
                  <a:lnTo>
                    <a:pt x="7889" y="1466"/>
                  </a:lnTo>
                  <a:lnTo>
                    <a:pt x="7722" y="1361"/>
                  </a:lnTo>
                  <a:lnTo>
                    <a:pt x="7533" y="1340"/>
                  </a:lnTo>
                  <a:lnTo>
                    <a:pt x="7512" y="1256"/>
                  </a:lnTo>
                  <a:lnTo>
                    <a:pt x="7387" y="1152"/>
                  </a:lnTo>
                  <a:lnTo>
                    <a:pt x="7324" y="1152"/>
                  </a:lnTo>
                  <a:lnTo>
                    <a:pt x="7261" y="1089"/>
                  </a:lnTo>
                  <a:lnTo>
                    <a:pt x="7261" y="984"/>
                  </a:lnTo>
                  <a:lnTo>
                    <a:pt x="7199" y="859"/>
                  </a:lnTo>
                  <a:lnTo>
                    <a:pt x="7136" y="817"/>
                  </a:lnTo>
                  <a:lnTo>
                    <a:pt x="7136" y="691"/>
                  </a:lnTo>
                  <a:lnTo>
                    <a:pt x="7094" y="629"/>
                  </a:lnTo>
                  <a:lnTo>
                    <a:pt x="7094" y="566"/>
                  </a:lnTo>
                  <a:lnTo>
                    <a:pt x="7052" y="461"/>
                  </a:lnTo>
                  <a:lnTo>
                    <a:pt x="6947" y="440"/>
                  </a:lnTo>
                  <a:lnTo>
                    <a:pt x="6696" y="440"/>
                  </a:lnTo>
                  <a:lnTo>
                    <a:pt x="6592" y="419"/>
                  </a:lnTo>
                  <a:lnTo>
                    <a:pt x="6529" y="398"/>
                  </a:lnTo>
                  <a:lnTo>
                    <a:pt x="6383" y="357"/>
                  </a:lnTo>
                  <a:lnTo>
                    <a:pt x="6341" y="315"/>
                  </a:lnTo>
                  <a:lnTo>
                    <a:pt x="6257" y="252"/>
                  </a:lnTo>
                  <a:lnTo>
                    <a:pt x="5901" y="252"/>
                  </a:lnTo>
                  <a:lnTo>
                    <a:pt x="5755" y="210"/>
                  </a:lnTo>
                  <a:lnTo>
                    <a:pt x="5734" y="168"/>
                  </a:lnTo>
                  <a:lnTo>
                    <a:pt x="5567" y="105"/>
                  </a:lnTo>
                  <a:lnTo>
                    <a:pt x="5441" y="43"/>
                  </a:lnTo>
                  <a:lnTo>
                    <a:pt x="537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 name="Google Shape;955;p27"/>
            <p:cNvSpPr/>
            <p:nvPr/>
          </p:nvSpPr>
          <p:spPr>
            <a:xfrm>
              <a:off x="-876703" y="4091787"/>
              <a:ext cx="119766" cy="97872"/>
            </a:xfrm>
            <a:custGeom>
              <a:avLst/>
              <a:gdLst/>
              <a:ahLst/>
              <a:cxnLst/>
              <a:rect l="l" t="t" r="r" b="b"/>
              <a:pathLst>
                <a:path w="5650" h="4835" extrusionOk="0">
                  <a:moveTo>
                    <a:pt x="126" y="1"/>
                  </a:moveTo>
                  <a:lnTo>
                    <a:pt x="42" y="2156"/>
                  </a:lnTo>
                  <a:lnTo>
                    <a:pt x="21" y="2323"/>
                  </a:lnTo>
                  <a:lnTo>
                    <a:pt x="21" y="2407"/>
                  </a:lnTo>
                  <a:lnTo>
                    <a:pt x="21" y="2470"/>
                  </a:lnTo>
                  <a:lnTo>
                    <a:pt x="0" y="3872"/>
                  </a:lnTo>
                  <a:lnTo>
                    <a:pt x="168" y="3872"/>
                  </a:lnTo>
                  <a:lnTo>
                    <a:pt x="251" y="3892"/>
                  </a:lnTo>
                  <a:lnTo>
                    <a:pt x="356" y="3872"/>
                  </a:lnTo>
                  <a:lnTo>
                    <a:pt x="732" y="3872"/>
                  </a:lnTo>
                  <a:lnTo>
                    <a:pt x="753" y="3934"/>
                  </a:lnTo>
                  <a:lnTo>
                    <a:pt x="837" y="3997"/>
                  </a:lnTo>
                  <a:lnTo>
                    <a:pt x="942" y="4039"/>
                  </a:lnTo>
                  <a:lnTo>
                    <a:pt x="1046" y="3955"/>
                  </a:lnTo>
                  <a:lnTo>
                    <a:pt x="1256" y="3892"/>
                  </a:lnTo>
                  <a:lnTo>
                    <a:pt x="1276" y="3851"/>
                  </a:lnTo>
                  <a:lnTo>
                    <a:pt x="1318" y="3892"/>
                  </a:lnTo>
                  <a:lnTo>
                    <a:pt x="1381" y="3830"/>
                  </a:lnTo>
                  <a:lnTo>
                    <a:pt x="1360" y="3662"/>
                  </a:lnTo>
                  <a:lnTo>
                    <a:pt x="1214" y="3558"/>
                  </a:lnTo>
                  <a:lnTo>
                    <a:pt x="1046" y="3474"/>
                  </a:lnTo>
                  <a:lnTo>
                    <a:pt x="900" y="3453"/>
                  </a:lnTo>
                  <a:lnTo>
                    <a:pt x="858" y="3411"/>
                  </a:lnTo>
                  <a:lnTo>
                    <a:pt x="753" y="3369"/>
                  </a:lnTo>
                  <a:lnTo>
                    <a:pt x="732" y="3369"/>
                  </a:lnTo>
                  <a:lnTo>
                    <a:pt x="670" y="3328"/>
                  </a:lnTo>
                  <a:lnTo>
                    <a:pt x="649" y="3202"/>
                  </a:lnTo>
                  <a:lnTo>
                    <a:pt x="544" y="3056"/>
                  </a:lnTo>
                  <a:lnTo>
                    <a:pt x="440" y="3014"/>
                  </a:lnTo>
                  <a:lnTo>
                    <a:pt x="419" y="2930"/>
                  </a:lnTo>
                  <a:lnTo>
                    <a:pt x="335" y="2846"/>
                  </a:lnTo>
                  <a:lnTo>
                    <a:pt x="419" y="2909"/>
                  </a:lnTo>
                  <a:lnTo>
                    <a:pt x="440" y="3014"/>
                  </a:lnTo>
                  <a:lnTo>
                    <a:pt x="523" y="3014"/>
                  </a:lnTo>
                  <a:lnTo>
                    <a:pt x="649" y="3097"/>
                  </a:lnTo>
                  <a:lnTo>
                    <a:pt x="670" y="3202"/>
                  </a:lnTo>
                  <a:lnTo>
                    <a:pt x="670" y="3328"/>
                  </a:lnTo>
                  <a:lnTo>
                    <a:pt x="732" y="3328"/>
                  </a:lnTo>
                  <a:lnTo>
                    <a:pt x="879" y="3348"/>
                  </a:lnTo>
                  <a:lnTo>
                    <a:pt x="963" y="3432"/>
                  </a:lnTo>
                  <a:lnTo>
                    <a:pt x="1151" y="3432"/>
                  </a:lnTo>
                  <a:lnTo>
                    <a:pt x="1297" y="3369"/>
                  </a:lnTo>
                  <a:lnTo>
                    <a:pt x="1423" y="3411"/>
                  </a:lnTo>
                  <a:lnTo>
                    <a:pt x="1507" y="3348"/>
                  </a:lnTo>
                  <a:lnTo>
                    <a:pt x="1486" y="3328"/>
                  </a:lnTo>
                  <a:lnTo>
                    <a:pt x="1402" y="3244"/>
                  </a:lnTo>
                  <a:lnTo>
                    <a:pt x="1360" y="3160"/>
                  </a:lnTo>
                  <a:lnTo>
                    <a:pt x="1276" y="3202"/>
                  </a:lnTo>
                  <a:lnTo>
                    <a:pt x="1256" y="3118"/>
                  </a:lnTo>
                  <a:lnTo>
                    <a:pt x="1297" y="3160"/>
                  </a:lnTo>
                  <a:lnTo>
                    <a:pt x="1423" y="3139"/>
                  </a:lnTo>
                  <a:lnTo>
                    <a:pt x="1507" y="3244"/>
                  </a:lnTo>
                  <a:lnTo>
                    <a:pt x="1611" y="3244"/>
                  </a:lnTo>
                  <a:lnTo>
                    <a:pt x="1569" y="3202"/>
                  </a:lnTo>
                  <a:lnTo>
                    <a:pt x="1569" y="3118"/>
                  </a:lnTo>
                  <a:lnTo>
                    <a:pt x="1611" y="3056"/>
                  </a:lnTo>
                  <a:lnTo>
                    <a:pt x="1611" y="3014"/>
                  </a:lnTo>
                  <a:lnTo>
                    <a:pt x="1611" y="2930"/>
                  </a:lnTo>
                  <a:lnTo>
                    <a:pt x="1528" y="2825"/>
                  </a:lnTo>
                  <a:lnTo>
                    <a:pt x="1528" y="2804"/>
                  </a:lnTo>
                  <a:lnTo>
                    <a:pt x="1632" y="2846"/>
                  </a:lnTo>
                  <a:lnTo>
                    <a:pt x="1674" y="2909"/>
                  </a:lnTo>
                  <a:lnTo>
                    <a:pt x="1779" y="3014"/>
                  </a:lnTo>
                  <a:lnTo>
                    <a:pt x="1883" y="3035"/>
                  </a:lnTo>
                  <a:lnTo>
                    <a:pt x="1883" y="2993"/>
                  </a:lnTo>
                  <a:lnTo>
                    <a:pt x="1841" y="2909"/>
                  </a:lnTo>
                  <a:lnTo>
                    <a:pt x="1883" y="2930"/>
                  </a:lnTo>
                  <a:lnTo>
                    <a:pt x="1904" y="3035"/>
                  </a:lnTo>
                  <a:lnTo>
                    <a:pt x="1946" y="3035"/>
                  </a:lnTo>
                  <a:lnTo>
                    <a:pt x="1946" y="2951"/>
                  </a:lnTo>
                  <a:lnTo>
                    <a:pt x="1925" y="2888"/>
                  </a:lnTo>
                  <a:lnTo>
                    <a:pt x="1946" y="2784"/>
                  </a:lnTo>
                  <a:lnTo>
                    <a:pt x="2009" y="2825"/>
                  </a:lnTo>
                  <a:lnTo>
                    <a:pt x="2155" y="2888"/>
                  </a:lnTo>
                  <a:lnTo>
                    <a:pt x="2197" y="2951"/>
                  </a:lnTo>
                  <a:lnTo>
                    <a:pt x="2260" y="2993"/>
                  </a:lnTo>
                  <a:lnTo>
                    <a:pt x="2323" y="2951"/>
                  </a:lnTo>
                  <a:lnTo>
                    <a:pt x="2365" y="2993"/>
                  </a:lnTo>
                  <a:lnTo>
                    <a:pt x="2427" y="2930"/>
                  </a:lnTo>
                  <a:lnTo>
                    <a:pt x="2427" y="3014"/>
                  </a:lnTo>
                  <a:lnTo>
                    <a:pt x="2427" y="3097"/>
                  </a:lnTo>
                  <a:lnTo>
                    <a:pt x="2469" y="3097"/>
                  </a:lnTo>
                  <a:lnTo>
                    <a:pt x="2553" y="3160"/>
                  </a:lnTo>
                  <a:lnTo>
                    <a:pt x="2867" y="3244"/>
                  </a:lnTo>
                  <a:lnTo>
                    <a:pt x="2950" y="3307"/>
                  </a:lnTo>
                  <a:lnTo>
                    <a:pt x="3055" y="3411"/>
                  </a:lnTo>
                  <a:lnTo>
                    <a:pt x="3076" y="3558"/>
                  </a:lnTo>
                  <a:lnTo>
                    <a:pt x="3243" y="3746"/>
                  </a:lnTo>
                  <a:lnTo>
                    <a:pt x="3264" y="3830"/>
                  </a:lnTo>
                  <a:lnTo>
                    <a:pt x="3369" y="3872"/>
                  </a:lnTo>
                  <a:lnTo>
                    <a:pt x="3453" y="3955"/>
                  </a:lnTo>
                  <a:lnTo>
                    <a:pt x="3473" y="4039"/>
                  </a:lnTo>
                  <a:lnTo>
                    <a:pt x="3725" y="4290"/>
                  </a:lnTo>
                  <a:lnTo>
                    <a:pt x="3725" y="4374"/>
                  </a:lnTo>
                  <a:lnTo>
                    <a:pt x="3829" y="4457"/>
                  </a:lnTo>
                  <a:lnTo>
                    <a:pt x="3997" y="4499"/>
                  </a:lnTo>
                  <a:lnTo>
                    <a:pt x="4080" y="4478"/>
                  </a:lnTo>
                  <a:lnTo>
                    <a:pt x="4122" y="4478"/>
                  </a:lnTo>
                  <a:lnTo>
                    <a:pt x="4206" y="4520"/>
                  </a:lnTo>
                  <a:lnTo>
                    <a:pt x="4394" y="4499"/>
                  </a:lnTo>
                  <a:lnTo>
                    <a:pt x="4520" y="4562"/>
                  </a:lnTo>
                  <a:lnTo>
                    <a:pt x="4624" y="4520"/>
                  </a:lnTo>
                  <a:lnTo>
                    <a:pt x="4771" y="4562"/>
                  </a:lnTo>
                  <a:lnTo>
                    <a:pt x="4875" y="4604"/>
                  </a:lnTo>
                  <a:lnTo>
                    <a:pt x="5022" y="4583"/>
                  </a:lnTo>
                  <a:lnTo>
                    <a:pt x="5064" y="4667"/>
                  </a:lnTo>
                  <a:lnTo>
                    <a:pt x="5168" y="4667"/>
                  </a:lnTo>
                  <a:lnTo>
                    <a:pt x="5189" y="4688"/>
                  </a:lnTo>
                  <a:lnTo>
                    <a:pt x="5126" y="4729"/>
                  </a:lnTo>
                  <a:lnTo>
                    <a:pt x="5252" y="4771"/>
                  </a:lnTo>
                  <a:lnTo>
                    <a:pt x="5378" y="4834"/>
                  </a:lnTo>
                  <a:lnTo>
                    <a:pt x="5503" y="4813"/>
                  </a:lnTo>
                  <a:lnTo>
                    <a:pt x="5545" y="4729"/>
                  </a:lnTo>
                  <a:lnTo>
                    <a:pt x="5398" y="4667"/>
                  </a:lnTo>
                  <a:lnTo>
                    <a:pt x="5357" y="4667"/>
                  </a:lnTo>
                  <a:lnTo>
                    <a:pt x="5357" y="4604"/>
                  </a:lnTo>
                  <a:lnTo>
                    <a:pt x="5461" y="4583"/>
                  </a:lnTo>
                  <a:lnTo>
                    <a:pt x="5545" y="4604"/>
                  </a:lnTo>
                  <a:lnTo>
                    <a:pt x="5650" y="4562"/>
                  </a:lnTo>
                  <a:lnTo>
                    <a:pt x="5440" y="4499"/>
                  </a:lnTo>
                  <a:lnTo>
                    <a:pt x="5168" y="4478"/>
                  </a:lnTo>
                  <a:lnTo>
                    <a:pt x="5043" y="4395"/>
                  </a:lnTo>
                  <a:lnTo>
                    <a:pt x="4980" y="4311"/>
                  </a:lnTo>
                  <a:lnTo>
                    <a:pt x="5126" y="4269"/>
                  </a:lnTo>
                  <a:lnTo>
                    <a:pt x="5189" y="4269"/>
                  </a:lnTo>
                  <a:lnTo>
                    <a:pt x="5252" y="4248"/>
                  </a:lnTo>
                  <a:lnTo>
                    <a:pt x="5168" y="4185"/>
                  </a:lnTo>
                  <a:lnTo>
                    <a:pt x="4959" y="4185"/>
                  </a:lnTo>
                  <a:lnTo>
                    <a:pt x="4771" y="4164"/>
                  </a:lnTo>
                  <a:lnTo>
                    <a:pt x="4708" y="4081"/>
                  </a:lnTo>
                  <a:lnTo>
                    <a:pt x="4708" y="3997"/>
                  </a:lnTo>
                  <a:lnTo>
                    <a:pt x="4771" y="3934"/>
                  </a:lnTo>
                  <a:lnTo>
                    <a:pt x="4813" y="3851"/>
                  </a:lnTo>
                  <a:lnTo>
                    <a:pt x="4750" y="3788"/>
                  </a:lnTo>
                  <a:lnTo>
                    <a:pt x="4666" y="3788"/>
                  </a:lnTo>
                  <a:lnTo>
                    <a:pt x="4624" y="3830"/>
                  </a:lnTo>
                  <a:lnTo>
                    <a:pt x="4541" y="3788"/>
                  </a:lnTo>
                  <a:lnTo>
                    <a:pt x="4457" y="3830"/>
                  </a:lnTo>
                  <a:lnTo>
                    <a:pt x="4352" y="3683"/>
                  </a:lnTo>
                  <a:lnTo>
                    <a:pt x="4352" y="3537"/>
                  </a:lnTo>
                  <a:lnTo>
                    <a:pt x="4248" y="3516"/>
                  </a:lnTo>
                  <a:lnTo>
                    <a:pt x="4143" y="3244"/>
                  </a:lnTo>
                  <a:lnTo>
                    <a:pt x="4101" y="3223"/>
                  </a:lnTo>
                  <a:lnTo>
                    <a:pt x="4080" y="3139"/>
                  </a:lnTo>
                  <a:lnTo>
                    <a:pt x="3934" y="3139"/>
                  </a:lnTo>
                  <a:lnTo>
                    <a:pt x="3871" y="3097"/>
                  </a:lnTo>
                  <a:lnTo>
                    <a:pt x="3808" y="2951"/>
                  </a:lnTo>
                  <a:lnTo>
                    <a:pt x="3683" y="2825"/>
                  </a:lnTo>
                  <a:lnTo>
                    <a:pt x="3662" y="2700"/>
                  </a:lnTo>
                  <a:lnTo>
                    <a:pt x="3578" y="2616"/>
                  </a:lnTo>
                  <a:lnTo>
                    <a:pt x="3494" y="2512"/>
                  </a:lnTo>
                  <a:lnTo>
                    <a:pt x="3515" y="2470"/>
                  </a:lnTo>
                  <a:lnTo>
                    <a:pt x="3766" y="2491"/>
                  </a:lnTo>
                  <a:lnTo>
                    <a:pt x="3976" y="2386"/>
                  </a:lnTo>
                  <a:lnTo>
                    <a:pt x="4017" y="2281"/>
                  </a:lnTo>
                  <a:lnTo>
                    <a:pt x="3997" y="2156"/>
                  </a:lnTo>
                  <a:lnTo>
                    <a:pt x="3829" y="1988"/>
                  </a:lnTo>
                  <a:lnTo>
                    <a:pt x="3704" y="1968"/>
                  </a:lnTo>
                  <a:lnTo>
                    <a:pt x="3662" y="1988"/>
                  </a:lnTo>
                  <a:lnTo>
                    <a:pt x="3557" y="1947"/>
                  </a:lnTo>
                  <a:lnTo>
                    <a:pt x="3348" y="1842"/>
                  </a:lnTo>
                  <a:lnTo>
                    <a:pt x="3243" y="1737"/>
                  </a:lnTo>
                  <a:lnTo>
                    <a:pt x="3097" y="1758"/>
                  </a:lnTo>
                  <a:lnTo>
                    <a:pt x="2846" y="1654"/>
                  </a:lnTo>
                  <a:lnTo>
                    <a:pt x="2825" y="1570"/>
                  </a:lnTo>
                  <a:lnTo>
                    <a:pt x="2867" y="1444"/>
                  </a:lnTo>
                  <a:lnTo>
                    <a:pt x="2888" y="1340"/>
                  </a:lnTo>
                  <a:lnTo>
                    <a:pt x="2825" y="1235"/>
                  </a:lnTo>
                  <a:lnTo>
                    <a:pt x="2616" y="1026"/>
                  </a:lnTo>
                  <a:lnTo>
                    <a:pt x="2553" y="1026"/>
                  </a:lnTo>
                  <a:lnTo>
                    <a:pt x="2511" y="1047"/>
                  </a:lnTo>
                  <a:lnTo>
                    <a:pt x="2448" y="963"/>
                  </a:lnTo>
                  <a:lnTo>
                    <a:pt x="2344" y="900"/>
                  </a:lnTo>
                  <a:lnTo>
                    <a:pt x="2323" y="817"/>
                  </a:lnTo>
                  <a:lnTo>
                    <a:pt x="2197" y="796"/>
                  </a:lnTo>
                  <a:lnTo>
                    <a:pt x="2134" y="712"/>
                  </a:lnTo>
                  <a:lnTo>
                    <a:pt x="2092" y="712"/>
                  </a:lnTo>
                  <a:lnTo>
                    <a:pt x="1988" y="649"/>
                  </a:lnTo>
                  <a:lnTo>
                    <a:pt x="1841" y="649"/>
                  </a:lnTo>
                  <a:lnTo>
                    <a:pt x="1716" y="545"/>
                  </a:lnTo>
                  <a:lnTo>
                    <a:pt x="1590" y="524"/>
                  </a:lnTo>
                  <a:lnTo>
                    <a:pt x="1381" y="398"/>
                  </a:lnTo>
                  <a:lnTo>
                    <a:pt x="1067" y="377"/>
                  </a:lnTo>
                  <a:lnTo>
                    <a:pt x="963" y="315"/>
                  </a:lnTo>
                  <a:lnTo>
                    <a:pt x="879" y="231"/>
                  </a:lnTo>
                  <a:lnTo>
                    <a:pt x="837" y="231"/>
                  </a:lnTo>
                  <a:lnTo>
                    <a:pt x="795" y="273"/>
                  </a:lnTo>
                  <a:lnTo>
                    <a:pt x="565" y="189"/>
                  </a:lnTo>
                  <a:lnTo>
                    <a:pt x="523" y="126"/>
                  </a:lnTo>
                  <a:lnTo>
                    <a:pt x="419" y="84"/>
                  </a:lnTo>
                  <a:lnTo>
                    <a:pt x="230"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 name="Google Shape;956;p27"/>
            <p:cNvSpPr/>
            <p:nvPr/>
          </p:nvSpPr>
          <p:spPr>
            <a:xfrm>
              <a:off x="-1145034" y="3827508"/>
              <a:ext cx="97593" cy="162669"/>
            </a:xfrm>
            <a:custGeom>
              <a:avLst/>
              <a:gdLst/>
              <a:ahLst/>
              <a:cxnLst/>
              <a:rect l="l" t="t" r="r" b="b"/>
              <a:pathLst>
                <a:path w="4604" h="8036" extrusionOk="0">
                  <a:moveTo>
                    <a:pt x="586" y="0"/>
                  </a:moveTo>
                  <a:lnTo>
                    <a:pt x="440" y="63"/>
                  </a:lnTo>
                  <a:lnTo>
                    <a:pt x="419" y="189"/>
                  </a:lnTo>
                  <a:lnTo>
                    <a:pt x="314" y="419"/>
                  </a:lnTo>
                  <a:lnTo>
                    <a:pt x="335" y="565"/>
                  </a:lnTo>
                  <a:lnTo>
                    <a:pt x="335" y="795"/>
                  </a:lnTo>
                  <a:lnTo>
                    <a:pt x="251" y="1088"/>
                  </a:lnTo>
                  <a:lnTo>
                    <a:pt x="210" y="1214"/>
                  </a:lnTo>
                  <a:lnTo>
                    <a:pt x="272" y="1402"/>
                  </a:lnTo>
                  <a:lnTo>
                    <a:pt x="272" y="1465"/>
                  </a:lnTo>
                  <a:lnTo>
                    <a:pt x="210" y="1528"/>
                  </a:lnTo>
                  <a:lnTo>
                    <a:pt x="105" y="1507"/>
                  </a:lnTo>
                  <a:lnTo>
                    <a:pt x="21" y="1402"/>
                  </a:lnTo>
                  <a:lnTo>
                    <a:pt x="0" y="1528"/>
                  </a:lnTo>
                  <a:lnTo>
                    <a:pt x="21" y="1653"/>
                  </a:lnTo>
                  <a:lnTo>
                    <a:pt x="105" y="1653"/>
                  </a:lnTo>
                  <a:lnTo>
                    <a:pt x="126" y="1716"/>
                  </a:lnTo>
                  <a:lnTo>
                    <a:pt x="63" y="1779"/>
                  </a:lnTo>
                  <a:lnTo>
                    <a:pt x="126" y="1946"/>
                  </a:lnTo>
                  <a:lnTo>
                    <a:pt x="210" y="2093"/>
                  </a:lnTo>
                  <a:lnTo>
                    <a:pt x="210" y="2302"/>
                  </a:lnTo>
                  <a:lnTo>
                    <a:pt x="251" y="2344"/>
                  </a:lnTo>
                  <a:lnTo>
                    <a:pt x="314" y="2302"/>
                  </a:lnTo>
                  <a:lnTo>
                    <a:pt x="356" y="2344"/>
                  </a:lnTo>
                  <a:lnTo>
                    <a:pt x="356" y="2448"/>
                  </a:lnTo>
                  <a:lnTo>
                    <a:pt x="461" y="2595"/>
                  </a:lnTo>
                  <a:lnTo>
                    <a:pt x="544" y="2595"/>
                  </a:lnTo>
                  <a:lnTo>
                    <a:pt x="628" y="2511"/>
                  </a:lnTo>
                  <a:lnTo>
                    <a:pt x="565" y="2448"/>
                  </a:lnTo>
                  <a:lnTo>
                    <a:pt x="565" y="2365"/>
                  </a:lnTo>
                  <a:lnTo>
                    <a:pt x="691" y="2365"/>
                  </a:lnTo>
                  <a:lnTo>
                    <a:pt x="795" y="2448"/>
                  </a:lnTo>
                  <a:lnTo>
                    <a:pt x="670" y="2595"/>
                  </a:lnTo>
                  <a:lnTo>
                    <a:pt x="628" y="2679"/>
                  </a:lnTo>
                  <a:lnTo>
                    <a:pt x="628" y="2762"/>
                  </a:lnTo>
                  <a:lnTo>
                    <a:pt x="628" y="2888"/>
                  </a:lnTo>
                  <a:lnTo>
                    <a:pt x="691" y="3013"/>
                  </a:lnTo>
                  <a:lnTo>
                    <a:pt x="733" y="2909"/>
                  </a:lnTo>
                  <a:lnTo>
                    <a:pt x="795" y="2888"/>
                  </a:lnTo>
                  <a:lnTo>
                    <a:pt x="858" y="2992"/>
                  </a:lnTo>
                  <a:lnTo>
                    <a:pt x="795" y="3097"/>
                  </a:lnTo>
                  <a:lnTo>
                    <a:pt x="795" y="3097"/>
                  </a:lnTo>
                  <a:lnTo>
                    <a:pt x="879" y="3076"/>
                  </a:lnTo>
                  <a:lnTo>
                    <a:pt x="963" y="3013"/>
                  </a:lnTo>
                  <a:cubicBezTo>
                    <a:pt x="963" y="3097"/>
                    <a:pt x="963" y="3181"/>
                    <a:pt x="984" y="3244"/>
                  </a:cubicBezTo>
                  <a:lnTo>
                    <a:pt x="900" y="3181"/>
                  </a:lnTo>
                  <a:lnTo>
                    <a:pt x="775" y="3202"/>
                  </a:lnTo>
                  <a:lnTo>
                    <a:pt x="649" y="3139"/>
                  </a:lnTo>
                  <a:lnTo>
                    <a:pt x="544" y="3202"/>
                  </a:lnTo>
                  <a:lnTo>
                    <a:pt x="565" y="3244"/>
                  </a:lnTo>
                  <a:lnTo>
                    <a:pt x="649" y="3244"/>
                  </a:lnTo>
                  <a:lnTo>
                    <a:pt x="670" y="3390"/>
                  </a:lnTo>
                  <a:lnTo>
                    <a:pt x="754" y="3411"/>
                  </a:lnTo>
                  <a:lnTo>
                    <a:pt x="816" y="3516"/>
                  </a:lnTo>
                  <a:lnTo>
                    <a:pt x="816" y="3704"/>
                  </a:lnTo>
                  <a:lnTo>
                    <a:pt x="900" y="3746"/>
                  </a:lnTo>
                  <a:lnTo>
                    <a:pt x="900" y="3850"/>
                  </a:lnTo>
                  <a:lnTo>
                    <a:pt x="1005" y="3976"/>
                  </a:lnTo>
                  <a:lnTo>
                    <a:pt x="1109" y="4018"/>
                  </a:lnTo>
                  <a:lnTo>
                    <a:pt x="1214" y="3934"/>
                  </a:lnTo>
                  <a:lnTo>
                    <a:pt x="1214" y="3850"/>
                  </a:lnTo>
                  <a:lnTo>
                    <a:pt x="1277" y="3829"/>
                  </a:lnTo>
                  <a:lnTo>
                    <a:pt x="1277" y="3725"/>
                  </a:lnTo>
                  <a:lnTo>
                    <a:pt x="1214" y="3641"/>
                  </a:lnTo>
                  <a:lnTo>
                    <a:pt x="1277" y="3557"/>
                  </a:lnTo>
                  <a:lnTo>
                    <a:pt x="1277" y="3453"/>
                  </a:lnTo>
                  <a:lnTo>
                    <a:pt x="1172" y="3411"/>
                  </a:lnTo>
                  <a:lnTo>
                    <a:pt x="1109" y="3348"/>
                  </a:lnTo>
                  <a:cubicBezTo>
                    <a:pt x="1130" y="3306"/>
                    <a:pt x="1130" y="3223"/>
                    <a:pt x="1130" y="3181"/>
                  </a:cubicBezTo>
                  <a:lnTo>
                    <a:pt x="1235" y="3097"/>
                  </a:lnTo>
                  <a:lnTo>
                    <a:pt x="1214" y="3013"/>
                  </a:lnTo>
                  <a:lnTo>
                    <a:pt x="1277" y="2930"/>
                  </a:lnTo>
                  <a:lnTo>
                    <a:pt x="1402" y="2930"/>
                  </a:lnTo>
                  <a:lnTo>
                    <a:pt x="1632" y="3034"/>
                  </a:lnTo>
                  <a:lnTo>
                    <a:pt x="1695" y="3118"/>
                  </a:lnTo>
                  <a:lnTo>
                    <a:pt x="1821" y="3202"/>
                  </a:lnTo>
                  <a:lnTo>
                    <a:pt x="1904" y="3327"/>
                  </a:lnTo>
                  <a:lnTo>
                    <a:pt x="1863" y="3306"/>
                  </a:lnTo>
                  <a:cubicBezTo>
                    <a:pt x="1800" y="3264"/>
                    <a:pt x="1716" y="3264"/>
                    <a:pt x="1632" y="3264"/>
                  </a:cubicBezTo>
                  <a:lnTo>
                    <a:pt x="1653" y="3244"/>
                  </a:lnTo>
                  <a:lnTo>
                    <a:pt x="1611" y="3139"/>
                  </a:lnTo>
                  <a:lnTo>
                    <a:pt x="1507" y="3097"/>
                  </a:lnTo>
                  <a:lnTo>
                    <a:pt x="1444" y="3181"/>
                  </a:lnTo>
                  <a:lnTo>
                    <a:pt x="1486" y="3244"/>
                  </a:lnTo>
                  <a:lnTo>
                    <a:pt x="1528" y="3285"/>
                  </a:lnTo>
                  <a:cubicBezTo>
                    <a:pt x="1507" y="3285"/>
                    <a:pt x="1486" y="3306"/>
                    <a:pt x="1444" y="3306"/>
                  </a:cubicBezTo>
                  <a:lnTo>
                    <a:pt x="1444" y="3327"/>
                  </a:lnTo>
                  <a:lnTo>
                    <a:pt x="1591" y="3327"/>
                  </a:lnTo>
                  <a:lnTo>
                    <a:pt x="1611" y="3348"/>
                  </a:lnTo>
                  <a:lnTo>
                    <a:pt x="1611" y="3327"/>
                  </a:lnTo>
                  <a:cubicBezTo>
                    <a:pt x="1695" y="3327"/>
                    <a:pt x="1758" y="3348"/>
                    <a:pt x="1842" y="3390"/>
                  </a:cubicBezTo>
                  <a:cubicBezTo>
                    <a:pt x="1850" y="3393"/>
                    <a:pt x="1858" y="3394"/>
                    <a:pt x="1866" y="3394"/>
                  </a:cubicBezTo>
                  <a:cubicBezTo>
                    <a:pt x="1915" y="3394"/>
                    <a:pt x="1946" y="3342"/>
                    <a:pt x="1946" y="3306"/>
                  </a:cubicBezTo>
                  <a:lnTo>
                    <a:pt x="1967" y="3327"/>
                  </a:lnTo>
                  <a:lnTo>
                    <a:pt x="2030" y="3327"/>
                  </a:lnTo>
                  <a:lnTo>
                    <a:pt x="2009" y="3139"/>
                  </a:lnTo>
                  <a:lnTo>
                    <a:pt x="1863" y="2930"/>
                  </a:lnTo>
                  <a:lnTo>
                    <a:pt x="1904" y="2888"/>
                  </a:lnTo>
                  <a:lnTo>
                    <a:pt x="1946" y="2888"/>
                  </a:lnTo>
                  <a:lnTo>
                    <a:pt x="2030" y="2971"/>
                  </a:lnTo>
                  <a:lnTo>
                    <a:pt x="2114" y="2992"/>
                  </a:lnTo>
                  <a:lnTo>
                    <a:pt x="2176" y="3118"/>
                  </a:lnTo>
                  <a:lnTo>
                    <a:pt x="2344" y="3181"/>
                  </a:lnTo>
                  <a:lnTo>
                    <a:pt x="2386" y="3285"/>
                  </a:lnTo>
                  <a:lnTo>
                    <a:pt x="2386" y="3411"/>
                  </a:lnTo>
                  <a:lnTo>
                    <a:pt x="2469" y="3432"/>
                  </a:lnTo>
                  <a:lnTo>
                    <a:pt x="2595" y="3599"/>
                  </a:lnTo>
                  <a:lnTo>
                    <a:pt x="2699" y="3557"/>
                  </a:lnTo>
                  <a:lnTo>
                    <a:pt x="2699" y="3516"/>
                  </a:lnTo>
                  <a:lnTo>
                    <a:pt x="2804" y="3536"/>
                  </a:lnTo>
                  <a:lnTo>
                    <a:pt x="2804" y="3599"/>
                  </a:lnTo>
                  <a:lnTo>
                    <a:pt x="2741" y="3641"/>
                  </a:lnTo>
                  <a:cubicBezTo>
                    <a:pt x="2741" y="3641"/>
                    <a:pt x="2699" y="3641"/>
                    <a:pt x="2699" y="3662"/>
                  </a:cubicBezTo>
                  <a:cubicBezTo>
                    <a:pt x="2783" y="3913"/>
                    <a:pt x="2992" y="4060"/>
                    <a:pt x="3223" y="4122"/>
                  </a:cubicBezTo>
                  <a:lnTo>
                    <a:pt x="3285" y="4122"/>
                  </a:lnTo>
                  <a:lnTo>
                    <a:pt x="3411" y="4269"/>
                  </a:lnTo>
                  <a:lnTo>
                    <a:pt x="3432" y="4290"/>
                  </a:lnTo>
                  <a:lnTo>
                    <a:pt x="3432" y="4332"/>
                  </a:lnTo>
                  <a:cubicBezTo>
                    <a:pt x="3432" y="4352"/>
                    <a:pt x="3411" y="4394"/>
                    <a:pt x="3411" y="4436"/>
                  </a:cubicBezTo>
                  <a:lnTo>
                    <a:pt x="3411" y="4436"/>
                  </a:lnTo>
                  <a:cubicBezTo>
                    <a:pt x="3411" y="4436"/>
                    <a:pt x="3411" y="4394"/>
                    <a:pt x="3453" y="4394"/>
                  </a:cubicBezTo>
                  <a:lnTo>
                    <a:pt x="3495" y="4436"/>
                  </a:lnTo>
                  <a:lnTo>
                    <a:pt x="3599" y="4478"/>
                  </a:lnTo>
                  <a:lnTo>
                    <a:pt x="3620" y="4562"/>
                  </a:lnTo>
                  <a:lnTo>
                    <a:pt x="3808" y="4562"/>
                  </a:lnTo>
                  <a:lnTo>
                    <a:pt x="3829" y="4583"/>
                  </a:lnTo>
                  <a:lnTo>
                    <a:pt x="3871" y="4562"/>
                  </a:lnTo>
                  <a:lnTo>
                    <a:pt x="3913" y="4583"/>
                  </a:lnTo>
                  <a:lnTo>
                    <a:pt x="3871" y="4499"/>
                  </a:lnTo>
                  <a:lnTo>
                    <a:pt x="3829" y="4394"/>
                  </a:lnTo>
                  <a:lnTo>
                    <a:pt x="3788" y="4352"/>
                  </a:lnTo>
                  <a:lnTo>
                    <a:pt x="3788" y="4185"/>
                  </a:lnTo>
                  <a:lnTo>
                    <a:pt x="3767" y="3976"/>
                  </a:lnTo>
                  <a:lnTo>
                    <a:pt x="3767" y="3934"/>
                  </a:lnTo>
                  <a:lnTo>
                    <a:pt x="3704" y="3913"/>
                  </a:lnTo>
                  <a:lnTo>
                    <a:pt x="3599" y="3767"/>
                  </a:lnTo>
                  <a:lnTo>
                    <a:pt x="3557" y="3662"/>
                  </a:lnTo>
                  <a:lnTo>
                    <a:pt x="3474" y="3662"/>
                  </a:lnTo>
                  <a:lnTo>
                    <a:pt x="3453" y="3704"/>
                  </a:lnTo>
                  <a:lnTo>
                    <a:pt x="3390" y="3662"/>
                  </a:lnTo>
                  <a:lnTo>
                    <a:pt x="3348" y="3662"/>
                  </a:lnTo>
                  <a:lnTo>
                    <a:pt x="3285" y="3725"/>
                  </a:lnTo>
                  <a:lnTo>
                    <a:pt x="3097" y="3725"/>
                  </a:lnTo>
                  <a:lnTo>
                    <a:pt x="3055" y="3704"/>
                  </a:lnTo>
                  <a:lnTo>
                    <a:pt x="3055" y="3767"/>
                  </a:lnTo>
                  <a:lnTo>
                    <a:pt x="3055" y="3808"/>
                  </a:lnTo>
                  <a:cubicBezTo>
                    <a:pt x="2992" y="3767"/>
                    <a:pt x="2972" y="3746"/>
                    <a:pt x="2930" y="3725"/>
                  </a:cubicBezTo>
                  <a:lnTo>
                    <a:pt x="2951" y="3620"/>
                  </a:lnTo>
                  <a:lnTo>
                    <a:pt x="2951" y="3536"/>
                  </a:lnTo>
                  <a:lnTo>
                    <a:pt x="2992" y="3495"/>
                  </a:lnTo>
                  <a:lnTo>
                    <a:pt x="2951" y="3432"/>
                  </a:lnTo>
                  <a:lnTo>
                    <a:pt x="2846" y="3432"/>
                  </a:lnTo>
                  <a:lnTo>
                    <a:pt x="2762" y="3390"/>
                  </a:lnTo>
                  <a:lnTo>
                    <a:pt x="2658" y="3390"/>
                  </a:lnTo>
                  <a:lnTo>
                    <a:pt x="2658" y="3306"/>
                  </a:lnTo>
                  <a:lnTo>
                    <a:pt x="2574" y="3097"/>
                  </a:lnTo>
                  <a:lnTo>
                    <a:pt x="2553" y="2992"/>
                  </a:lnTo>
                  <a:lnTo>
                    <a:pt x="2616" y="2971"/>
                  </a:lnTo>
                  <a:lnTo>
                    <a:pt x="2658" y="2992"/>
                  </a:lnTo>
                  <a:lnTo>
                    <a:pt x="2741" y="2992"/>
                  </a:lnTo>
                  <a:lnTo>
                    <a:pt x="2720" y="2971"/>
                  </a:lnTo>
                  <a:lnTo>
                    <a:pt x="2616" y="2888"/>
                  </a:lnTo>
                  <a:lnTo>
                    <a:pt x="2469" y="2888"/>
                  </a:lnTo>
                  <a:lnTo>
                    <a:pt x="2427" y="2783"/>
                  </a:lnTo>
                  <a:lnTo>
                    <a:pt x="2365" y="2825"/>
                  </a:lnTo>
                  <a:lnTo>
                    <a:pt x="2365" y="2930"/>
                  </a:lnTo>
                  <a:lnTo>
                    <a:pt x="2302" y="2992"/>
                  </a:lnTo>
                  <a:lnTo>
                    <a:pt x="2239" y="2930"/>
                  </a:lnTo>
                  <a:lnTo>
                    <a:pt x="2260" y="2804"/>
                  </a:lnTo>
                  <a:lnTo>
                    <a:pt x="2197" y="2679"/>
                  </a:lnTo>
                  <a:lnTo>
                    <a:pt x="2009" y="2574"/>
                  </a:lnTo>
                  <a:lnTo>
                    <a:pt x="1904" y="2574"/>
                  </a:lnTo>
                  <a:lnTo>
                    <a:pt x="1737" y="2699"/>
                  </a:lnTo>
                  <a:lnTo>
                    <a:pt x="1716" y="2783"/>
                  </a:lnTo>
                  <a:lnTo>
                    <a:pt x="1632" y="2804"/>
                  </a:lnTo>
                  <a:lnTo>
                    <a:pt x="1507" y="2762"/>
                  </a:lnTo>
                  <a:lnTo>
                    <a:pt x="1465" y="2658"/>
                  </a:lnTo>
                  <a:lnTo>
                    <a:pt x="1381" y="2574"/>
                  </a:lnTo>
                  <a:lnTo>
                    <a:pt x="1381" y="2448"/>
                  </a:lnTo>
                  <a:lnTo>
                    <a:pt x="1423" y="2365"/>
                  </a:lnTo>
                  <a:lnTo>
                    <a:pt x="1360" y="2281"/>
                  </a:lnTo>
                  <a:lnTo>
                    <a:pt x="1088" y="2239"/>
                  </a:lnTo>
                  <a:lnTo>
                    <a:pt x="1026" y="2176"/>
                  </a:lnTo>
                  <a:lnTo>
                    <a:pt x="1067" y="2051"/>
                  </a:lnTo>
                  <a:lnTo>
                    <a:pt x="1109" y="1967"/>
                  </a:lnTo>
                  <a:lnTo>
                    <a:pt x="1109" y="1842"/>
                  </a:lnTo>
                  <a:lnTo>
                    <a:pt x="1172" y="1737"/>
                  </a:lnTo>
                  <a:lnTo>
                    <a:pt x="1360" y="1549"/>
                  </a:lnTo>
                  <a:lnTo>
                    <a:pt x="1423" y="1507"/>
                  </a:lnTo>
                  <a:lnTo>
                    <a:pt x="1402" y="1570"/>
                  </a:lnTo>
                  <a:lnTo>
                    <a:pt x="1402" y="1632"/>
                  </a:lnTo>
                  <a:lnTo>
                    <a:pt x="1507" y="1465"/>
                  </a:lnTo>
                  <a:lnTo>
                    <a:pt x="1486" y="1339"/>
                  </a:lnTo>
                  <a:lnTo>
                    <a:pt x="1549" y="1193"/>
                  </a:lnTo>
                  <a:lnTo>
                    <a:pt x="1611" y="921"/>
                  </a:lnTo>
                  <a:lnTo>
                    <a:pt x="1549" y="837"/>
                  </a:lnTo>
                  <a:lnTo>
                    <a:pt x="1528" y="691"/>
                  </a:lnTo>
                  <a:lnTo>
                    <a:pt x="1465" y="649"/>
                  </a:lnTo>
                  <a:lnTo>
                    <a:pt x="1360" y="482"/>
                  </a:lnTo>
                  <a:lnTo>
                    <a:pt x="1381" y="251"/>
                  </a:lnTo>
                  <a:lnTo>
                    <a:pt x="1381" y="189"/>
                  </a:lnTo>
                  <a:lnTo>
                    <a:pt x="1381" y="105"/>
                  </a:lnTo>
                  <a:lnTo>
                    <a:pt x="1298" y="0"/>
                  </a:lnTo>
                  <a:lnTo>
                    <a:pt x="1256" y="42"/>
                  </a:lnTo>
                  <a:lnTo>
                    <a:pt x="1256" y="84"/>
                  </a:lnTo>
                  <a:lnTo>
                    <a:pt x="1172" y="168"/>
                  </a:lnTo>
                  <a:lnTo>
                    <a:pt x="1005" y="168"/>
                  </a:lnTo>
                  <a:lnTo>
                    <a:pt x="984" y="210"/>
                  </a:lnTo>
                  <a:lnTo>
                    <a:pt x="900" y="168"/>
                  </a:lnTo>
                  <a:lnTo>
                    <a:pt x="795" y="63"/>
                  </a:lnTo>
                  <a:lnTo>
                    <a:pt x="586" y="0"/>
                  </a:lnTo>
                  <a:close/>
                  <a:moveTo>
                    <a:pt x="1842" y="4060"/>
                  </a:moveTo>
                  <a:lnTo>
                    <a:pt x="1716" y="4080"/>
                  </a:lnTo>
                  <a:lnTo>
                    <a:pt x="1695" y="4164"/>
                  </a:lnTo>
                  <a:lnTo>
                    <a:pt x="1821" y="4227"/>
                  </a:lnTo>
                  <a:lnTo>
                    <a:pt x="1883" y="4248"/>
                  </a:lnTo>
                  <a:lnTo>
                    <a:pt x="1883" y="4352"/>
                  </a:lnTo>
                  <a:lnTo>
                    <a:pt x="1842" y="4457"/>
                  </a:lnTo>
                  <a:lnTo>
                    <a:pt x="1842" y="4666"/>
                  </a:lnTo>
                  <a:lnTo>
                    <a:pt x="1800" y="4792"/>
                  </a:lnTo>
                  <a:lnTo>
                    <a:pt x="1842" y="4980"/>
                  </a:lnTo>
                  <a:lnTo>
                    <a:pt x="1904" y="4959"/>
                  </a:lnTo>
                  <a:lnTo>
                    <a:pt x="1925" y="4896"/>
                  </a:lnTo>
                  <a:lnTo>
                    <a:pt x="2051" y="4813"/>
                  </a:lnTo>
                  <a:cubicBezTo>
                    <a:pt x="2093" y="4813"/>
                    <a:pt x="2114" y="4855"/>
                    <a:pt x="2135" y="4855"/>
                  </a:cubicBezTo>
                  <a:lnTo>
                    <a:pt x="2114" y="4959"/>
                  </a:lnTo>
                  <a:lnTo>
                    <a:pt x="2197" y="5001"/>
                  </a:lnTo>
                  <a:lnTo>
                    <a:pt x="2260" y="4917"/>
                  </a:lnTo>
                  <a:cubicBezTo>
                    <a:pt x="2323" y="4959"/>
                    <a:pt x="2344" y="5001"/>
                    <a:pt x="2407" y="5022"/>
                  </a:cubicBezTo>
                  <a:lnTo>
                    <a:pt x="2407" y="5106"/>
                  </a:lnTo>
                  <a:lnTo>
                    <a:pt x="2344" y="5231"/>
                  </a:lnTo>
                  <a:lnTo>
                    <a:pt x="2155" y="5294"/>
                  </a:lnTo>
                  <a:lnTo>
                    <a:pt x="2114" y="5378"/>
                  </a:lnTo>
                  <a:lnTo>
                    <a:pt x="2135" y="5545"/>
                  </a:lnTo>
                  <a:lnTo>
                    <a:pt x="2218" y="5545"/>
                  </a:lnTo>
                  <a:lnTo>
                    <a:pt x="2344" y="5629"/>
                  </a:lnTo>
                  <a:lnTo>
                    <a:pt x="2448" y="5629"/>
                  </a:lnTo>
                  <a:lnTo>
                    <a:pt x="2448" y="5754"/>
                  </a:lnTo>
                  <a:lnTo>
                    <a:pt x="2532" y="5817"/>
                  </a:lnTo>
                  <a:lnTo>
                    <a:pt x="2637" y="5754"/>
                  </a:lnTo>
                  <a:lnTo>
                    <a:pt x="2637" y="5650"/>
                  </a:lnTo>
                  <a:lnTo>
                    <a:pt x="2574" y="5587"/>
                  </a:lnTo>
                  <a:cubicBezTo>
                    <a:pt x="2616" y="5545"/>
                    <a:pt x="2637" y="5545"/>
                    <a:pt x="2658" y="5524"/>
                  </a:cubicBezTo>
                  <a:lnTo>
                    <a:pt x="2658" y="5503"/>
                  </a:lnTo>
                  <a:lnTo>
                    <a:pt x="2679" y="5587"/>
                  </a:lnTo>
                  <a:lnTo>
                    <a:pt x="2762" y="5482"/>
                  </a:lnTo>
                  <a:lnTo>
                    <a:pt x="2804" y="5231"/>
                  </a:lnTo>
                  <a:lnTo>
                    <a:pt x="2972" y="5064"/>
                  </a:lnTo>
                  <a:lnTo>
                    <a:pt x="2992" y="4959"/>
                  </a:lnTo>
                  <a:lnTo>
                    <a:pt x="2972" y="4855"/>
                  </a:lnTo>
                  <a:lnTo>
                    <a:pt x="3034" y="4771"/>
                  </a:lnTo>
                  <a:lnTo>
                    <a:pt x="3034" y="4750"/>
                  </a:lnTo>
                  <a:cubicBezTo>
                    <a:pt x="3087" y="4760"/>
                    <a:pt x="3128" y="4766"/>
                    <a:pt x="3170" y="4766"/>
                  </a:cubicBezTo>
                  <a:cubicBezTo>
                    <a:pt x="3212" y="4766"/>
                    <a:pt x="3254" y="4760"/>
                    <a:pt x="3306" y="4750"/>
                  </a:cubicBezTo>
                  <a:cubicBezTo>
                    <a:pt x="3348" y="4750"/>
                    <a:pt x="3369" y="4708"/>
                    <a:pt x="3369" y="4687"/>
                  </a:cubicBezTo>
                  <a:lnTo>
                    <a:pt x="3411" y="4750"/>
                  </a:lnTo>
                  <a:lnTo>
                    <a:pt x="3411" y="4896"/>
                  </a:lnTo>
                  <a:lnTo>
                    <a:pt x="3411" y="4917"/>
                  </a:lnTo>
                  <a:cubicBezTo>
                    <a:pt x="3390" y="4959"/>
                    <a:pt x="3390" y="4980"/>
                    <a:pt x="3411" y="4980"/>
                  </a:cubicBezTo>
                  <a:cubicBezTo>
                    <a:pt x="3453" y="5001"/>
                    <a:pt x="3453" y="5022"/>
                    <a:pt x="3474" y="5085"/>
                  </a:cubicBezTo>
                  <a:lnTo>
                    <a:pt x="3474" y="5189"/>
                  </a:lnTo>
                  <a:lnTo>
                    <a:pt x="3557" y="5231"/>
                  </a:lnTo>
                  <a:cubicBezTo>
                    <a:pt x="3599" y="5336"/>
                    <a:pt x="3683" y="5482"/>
                    <a:pt x="3704" y="5608"/>
                  </a:cubicBezTo>
                  <a:cubicBezTo>
                    <a:pt x="3716" y="5632"/>
                    <a:pt x="3750" y="5643"/>
                    <a:pt x="3780" y="5643"/>
                  </a:cubicBezTo>
                  <a:cubicBezTo>
                    <a:pt x="3801" y="5643"/>
                    <a:pt x="3821" y="5637"/>
                    <a:pt x="3829" y="5629"/>
                  </a:cubicBezTo>
                  <a:lnTo>
                    <a:pt x="3871" y="5754"/>
                  </a:lnTo>
                  <a:lnTo>
                    <a:pt x="3871" y="5838"/>
                  </a:lnTo>
                  <a:lnTo>
                    <a:pt x="3788" y="5733"/>
                  </a:lnTo>
                  <a:lnTo>
                    <a:pt x="3725" y="5733"/>
                  </a:lnTo>
                  <a:lnTo>
                    <a:pt x="3725" y="5901"/>
                  </a:lnTo>
                  <a:lnTo>
                    <a:pt x="3704" y="5943"/>
                  </a:lnTo>
                  <a:lnTo>
                    <a:pt x="3620" y="5901"/>
                  </a:lnTo>
                  <a:lnTo>
                    <a:pt x="3495" y="5838"/>
                  </a:lnTo>
                  <a:lnTo>
                    <a:pt x="3453" y="6068"/>
                  </a:lnTo>
                  <a:lnTo>
                    <a:pt x="3495" y="6110"/>
                  </a:lnTo>
                  <a:lnTo>
                    <a:pt x="3495" y="6173"/>
                  </a:lnTo>
                  <a:lnTo>
                    <a:pt x="3411" y="6215"/>
                  </a:lnTo>
                  <a:lnTo>
                    <a:pt x="3369" y="6068"/>
                  </a:lnTo>
                  <a:lnTo>
                    <a:pt x="3244" y="6131"/>
                  </a:lnTo>
                  <a:lnTo>
                    <a:pt x="3181" y="6340"/>
                  </a:lnTo>
                  <a:lnTo>
                    <a:pt x="3055" y="6424"/>
                  </a:lnTo>
                  <a:lnTo>
                    <a:pt x="2951" y="6445"/>
                  </a:lnTo>
                  <a:lnTo>
                    <a:pt x="2846" y="6549"/>
                  </a:lnTo>
                  <a:lnTo>
                    <a:pt x="2972" y="6361"/>
                  </a:lnTo>
                  <a:lnTo>
                    <a:pt x="2972" y="6173"/>
                  </a:lnTo>
                  <a:lnTo>
                    <a:pt x="2825" y="6047"/>
                  </a:lnTo>
                  <a:lnTo>
                    <a:pt x="2741" y="6047"/>
                  </a:lnTo>
                  <a:lnTo>
                    <a:pt x="2658" y="6152"/>
                  </a:lnTo>
                  <a:lnTo>
                    <a:pt x="2532" y="6215"/>
                  </a:lnTo>
                  <a:lnTo>
                    <a:pt x="2469" y="6319"/>
                  </a:lnTo>
                  <a:lnTo>
                    <a:pt x="2532" y="6424"/>
                  </a:lnTo>
                  <a:lnTo>
                    <a:pt x="2365" y="6445"/>
                  </a:lnTo>
                  <a:lnTo>
                    <a:pt x="2260" y="6424"/>
                  </a:lnTo>
                  <a:lnTo>
                    <a:pt x="2197" y="6487"/>
                  </a:lnTo>
                  <a:lnTo>
                    <a:pt x="2093" y="6529"/>
                  </a:lnTo>
                  <a:lnTo>
                    <a:pt x="1988" y="6654"/>
                  </a:lnTo>
                  <a:lnTo>
                    <a:pt x="2009" y="6738"/>
                  </a:lnTo>
                  <a:lnTo>
                    <a:pt x="1988" y="6884"/>
                  </a:lnTo>
                  <a:lnTo>
                    <a:pt x="1904" y="7052"/>
                  </a:lnTo>
                  <a:lnTo>
                    <a:pt x="2030" y="7177"/>
                  </a:lnTo>
                  <a:lnTo>
                    <a:pt x="2093" y="7093"/>
                  </a:lnTo>
                  <a:lnTo>
                    <a:pt x="2155" y="6863"/>
                  </a:lnTo>
                  <a:lnTo>
                    <a:pt x="2239" y="6801"/>
                  </a:lnTo>
                  <a:lnTo>
                    <a:pt x="2302" y="6675"/>
                  </a:lnTo>
                  <a:lnTo>
                    <a:pt x="2344" y="6654"/>
                  </a:lnTo>
                  <a:lnTo>
                    <a:pt x="2427" y="6738"/>
                  </a:lnTo>
                  <a:lnTo>
                    <a:pt x="2407" y="6863"/>
                  </a:lnTo>
                  <a:lnTo>
                    <a:pt x="2427" y="6884"/>
                  </a:lnTo>
                  <a:lnTo>
                    <a:pt x="2469" y="6863"/>
                  </a:lnTo>
                  <a:lnTo>
                    <a:pt x="2532" y="6884"/>
                  </a:lnTo>
                  <a:lnTo>
                    <a:pt x="2532" y="6780"/>
                  </a:lnTo>
                  <a:lnTo>
                    <a:pt x="2574" y="6759"/>
                  </a:lnTo>
                  <a:lnTo>
                    <a:pt x="2637" y="6780"/>
                  </a:lnTo>
                  <a:lnTo>
                    <a:pt x="2616" y="6863"/>
                  </a:lnTo>
                  <a:lnTo>
                    <a:pt x="2658" y="6863"/>
                  </a:lnTo>
                  <a:lnTo>
                    <a:pt x="2762" y="6947"/>
                  </a:lnTo>
                  <a:lnTo>
                    <a:pt x="2825" y="6947"/>
                  </a:lnTo>
                  <a:lnTo>
                    <a:pt x="2762" y="6863"/>
                  </a:lnTo>
                  <a:lnTo>
                    <a:pt x="2783" y="6801"/>
                  </a:lnTo>
                  <a:lnTo>
                    <a:pt x="2762" y="6759"/>
                  </a:lnTo>
                  <a:lnTo>
                    <a:pt x="2825" y="6696"/>
                  </a:lnTo>
                  <a:lnTo>
                    <a:pt x="2867" y="6696"/>
                  </a:lnTo>
                  <a:lnTo>
                    <a:pt x="2972" y="6801"/>
                  </a:lnTo>
                  <a:lnTo>
                    <a:pt x="3076" y="6842"/>
                  </a:lnTo>
                  <a:lnTo>
                    <a:pt x="3181" y="6905"/>
                  </a:lnTo>
                  <a:lnTo>
                    <a:pt x="3202" y="7010"/>
                  </a:lnTo>
                  <a:lnTo>
                    <a:pt x="3306" y="7093"/>
                  </a:lnTo>
                  <a:lnTo>
                    <a:pt x="3202" y="7073"/>
                  </a:lnTo>
                  <a:lnTo>
                    <a:pt x="3160" y="7093"/>
                  </a:lnTo>
                  <a:lnTo>
                    <a:pt x="3160" y="7156"/>
                  </a:lnTo>
                  <a:lnTo>
                    <a:pt x="3097" y="7219"/>
                  </a:lnTo>
                  <a:lnTo>
                    <a:pt x="3160" y="7282"/>
                  </a:lnTo>
                  <a:lnTo>
                    <a:pt x="3160" y="7365"/>
                  </a:lnTo>
                  <a:lnTo>
                    <a:pt x="3139" y="7428"/>
                  </a:lnTo>
                  <a:lnTo>
                    <a:pt x="3202" y="7533"/>
                  </a:lnTo>
                  <a:lnTo>
                    <a:pt x="3244" y="7637"/>
                  </a:lnTo>
                  <a:lnTo>
                    <a:pt x="3348" y="7784"/>
                  </a:lnTo>
                  <a:lnTo>
                    <a:pt x="3474" y="7784"/>
                  </a:lnTo>
                  <a:lnTo>
                    <a:pt x="3578" y="7847"/>
                  </a:lnTo>
                  <a:lnTo>
                    <a:pt x="3704" y="7909"/>
                  </a:lnTo>
                  <a:lnTo>
                    <a:pt x="3808" y="7847"/>
                  </a:lnTo>
                  <a:lnTo>
                    <a:pt x="3829" y="7805"/>
                  </a:lnTo>
                  <a:lnTo>
                    <a:pt x="3892" y="7742"/>
                  </a:lnTo>
                  <a:lnTo>
                    <a:pt x="3913" y="7805"/>
                  </a:lnTo>
                  <a:lnTo>
                    <a:pt x="3871" y="7889"/>
                  </a:lnTo>
                  <a:lnTo>
                    <a:pt x="3892" y="7993"/>
                  </a:lnTo>
                  <a:lnTo>
                    <a:pt x="3913" y="8035"/>
                  </a:lnTo>
                  <a:lnTo>
                    <a:pt x="3997" y="7993"/>
                  </a:lnTo>
                  <a:lnTo>
                    <a:pt x="4143" y="7784"/>
                  </a:lnTo>
                  <a:lnTo>
                    <a:pt x="4143" y="7637"/>
                  </a:lnTo>
                  <a:lnTo>
                    <a:pt x="4101" y="7575"/>
                  </a:lnTo>
                  <a:lnTo>
                    <a:pt x="4039" y="7407"/>
                  </a:lnTo>
                  <a:lnTo>
                    <a:pt x="3934" y="7324"/>
                  </a:lnTo>
                  <a:lnTo>
                    <a:pt x="3976" y="7219"/>
                  </a:lnTo>
                  <a:lnTo>
                    <a:pt x="4101" y="6989"/>
                  </a:lnTo>
                  <a:lnTo>
                    <a:pt x="4185" y="6947"/>
                  </a:lnTo>
                  <a:lnTo>
                    <a:pt x="4248" y="7052"/>
                  </a:lnTo>
                  <a:lnTo>
                    <a:pt x="4290" y="7156"/>
                  </a:lnTo>
                  <a:lnTo>
                    <a:pt x="4332" y="7219"/>
                  </a:lnTo>
                  <a:lnTo>
                    <a:pt x="4332" y="7324"/>
                  </a:lnTo>
                  <a:lnTo>
                    <a:pt x="4394" y="7512"/>
                  </a:lnTo>
                  <a:lnTo>
                    <a:pt x="4415" y="7596"/>
                  </a:lnTo>
                  <a:lnTo>
                    <a:pt x="4415" y="7512"/>
                  </a:lnTo>
                  <a:lnTo>
                    <a:pt x="4415" y="7386"/>
                  </a:lnTo>
                  <a:lnTo>
                    <a:pt x="4352" y="7219"/>
                  </a:lnTo>
                  <a:lnTo>
                    <a:pt x="4394" y="7156"/>
                  </a:lnTo>
                  <a:lnTo>
                    <a:pt x="4436" y="7156"/>
                  </a:lnTo>
                  <a:lnTo>
                    <a:pt x="4499" y="7219"/>
                  </a:lnTo>
                  <a:lnTo>
                    <a:pt x="4499" y="7156"/>
                  </a:lnTo>
                  <a:lnTo>
                    <a:pt x="4541" y="7156"/>
                  </a:lnTo>
                  <a:lnTo>
                    <a:pt x="4604" y="6989"/>
                  </a:lnTo>
                  <a:lnTo>
                    <a:pt x="4562" y="6801"/>
                  </a:lnTo>
                  <a:lnTo>
                    <a:pt x="4499" y="6696"/>
                  </a:lnTo>
                  <a:lnTo>
                    <a:pt x="4436" y="6591"/>
                  </a:lnTo>
                  <a:lnTo>
                    <a:pt x="4436" y="6466"/>
                  </a:lnTo>
                  <a:lnTo>
                    <a:pt x="4415" y="6340"/>
                  </a:lnTo>
                  <a:lnTo>
                    <a:pt x="4352" y="6424"/>
                  </a:lnTo>
                  <a:lnTo>
                    <a:pt x="4352" y="6277"/>
                  </a:lnTo>
                  <a:lnTo>
                    <a:pt x="4352" y="6215"/>
                  </a:lnTo>
                  <a:lnTo>
                    <a:pt x="4311" y="6215"/>
                  </a:lnTo>
                  <a:lnTo>
                    <a:pt x="4227" y="6131"/>
                  </a:lnTo>
                  <a:lnTo>
                    <a:pt x="4248" y="6068"/>
                  </a:lnTo>
                  <a:lnTo>
                    <a:pt x="4332" y="6068"/>
                  </a:lnTo>
                  <a:lnTo>
                    <a:pt x="4332" y="5922"/>
                  </a:lnTo>
                  <a:lnTo>
                    <a:pt x="4248" y="5796"/>
                  </a:lnTo>
                  <a:lnTo>
                    <a:pt x="4248" y="5712"/>
                  </a:lnTo>
                  <a:lnTo>
                    <a:pt x="4185" y="5796"/>
                  </a:lnTo>
                  <a:lnTo>
                    <a:pt x="4080" y="5692"/>
                  </a:lnTo>
                  <a:lnTo>
                    <a:pt x="3913" y="5545"/>
                  </a:lnTo>
                  <a:lnTo>
                    <a:pt x="3892" y="5440"/>
                  </a:lnTo>
                  <a:lnTo>
                    <a:pt x="3871" y="5440"/>
                  </a:lnTo>
                  <a:lnTo>
                    <a:pt x="3767" y="5420"/>
                  </a:lnTo>
                  <a:lnTo>
                    <a:pt x="3767" y="5503"/>
                  </a:lnTo>
                  <a:cubicBezTo>
                    <a:pt x="3725" y="5482"/>
                    <a:pt x="3725" y="5420"/>
                    <a:pt x="3704" y="5399"/>
                  </a:cubicBezTo>
                  <a:lnTo>
                    <a:pt x="3704" y="5315"/>
                  </a:lnTo>
                  <a:lnTo>
                    <a:pt x="3662" y="5210"/>
                  </a:lnTo>
                  <a:lnTo>
                    <a:pt x="3662" y="5273"/>
                  </a:lnTo>
                  <a:cubicBezTo>
                    <a:pt x="3620" y="5231"/>
                    <a:pt x="3620" y="5210"/>
                    <a:pt x="3599" y="5189"/>
                  </a:cubicBezTo>
                  <a:lnTo>
                    <a:pt x="3683" y="5168"/>
                  </a:lnTo>
                  <a:lnTo>
                    <a:pt x="3683" y="5085"/>
                  </a:lnTo>
                  <a:lnTo>
                    <a:pt x="3578" y="4896"/>
                  </a:lnTo>
                  <a:lnTo>
                    <a:pt x="3495" y="4855"/>
                  </a:lnTo>
                  <a:lnTo>
                    <a:pt x="3474" y="4666"/>
                  </a:lnTo>
                  <a:lnTo>
                    <a:pt x="3411" y="4562"/>
                  </a:lnTo>
                  <a:cubicBezTo>
                    <a:pt x="3411" y="4541"/>
                    <a:pt x="3411" y="4541"/>
                    <a:pt x="3453" y="4499"/>
                  </a:cubicBezTo>
                  <a:cubicBezTo>
                    <a:pt x="3474" y="4478"/>
                    <a:pt x="3453" y="4457"/>
                    <a:pt x="3411" y="4436"/>
                  </a:cubicBezTo>
                  <a:lnTo>
                    <a:pt x="3390" y="4457"/>
                  </a:lnTo>
                  <a:lnTo>
                    <a:pt x="3411" y="4457"/>
                  </a:lnTo>
                  <a:lnTo>
                    <a:pt x="3411" y="4478"/>
                  </a:lnTo>
                  <a:cubicBezTo>
                    <a:pt x="3411" y="4478"/>
                    <a:pt x="3390" y="4478"/>
                    <a:pt x="3390" y="4499"/>
                  </a:cubicBezTo>
                  <a:lnTo>
                    <a:pt x="3390" y="4541"/>
                  </a:lnTo>
                  <a:lnTo>
                    <a:pt x="3306" y="4562"/>
                  </a:lnTo>
                  <a:lnTo>
                    <a:pt x="3202" y="4499"/>
                  </a:lnTo>
                  <a:lnTo>
                    <a:pt x="3139" y="4499"/>
                  </a:lnTo>
                  <a:lnTo>
                    <a:pt x="3181" y="4604"/>
                  </a:lnTo>
                  <a:lnTo>
                    <a:pt x="3181" y="4666"/>
                  </a:lnTo>
                  <a:cubicBezTo>
                    <a:pt x="3097" y="4687"/>
                    <a:pt x="3055" y="4708"/>
                    <a:pt x="2972" y="4750"/>
                  </a:cubicBezTo>
                  <a:lnTo>
                    <a:pt x="2972" y="4583"/>
                  </a:lnTo>
                  <a:lnTo>
                    <a:pt x="2930" y="4604"/>
                  </a:lnTo>
                  <a:lnTo>
                    <a:pt x="2888" y="4750"/>
                  </a:lnTo>
                  <a:lnTo>
                    <a:pt x="2888" y="4792"/>
                  </a:lnTo>
                  <a:lnTo>
                    <a:pt x="2783" y="4980"/>
                  </a:lnTo>
                  <a:lnTo>
                    <a:pt x="2783" y="5106"/>
                  </a:lnTo>
                  <a:lnTo>
                    <a:pt x="2741" y="5273"/>
                  </a:lnTo>
                  <a:lnTo>
                    <a:pt x="2658" y="5378"/>
                  </a:lnTo>
                  <a:lnTo>
                    <a:pt x="2658" y="5482"/>
                  </a:lnTo>
                  <a:cubicBezTo>
                    <a:pt x="2646" y="5459"/>
                    <a:pt x="2622" y="5443"/>
                    <a:pt x="2599" y="5443"/>
                  </a:cubicBezTo>
                  <a:cubicBezTo>
                    <a:pt x="2580" y="5443"/>
                    <a:pt x="2562" y="5454"/>
                    <a:pt x="2553" y="5482"/>
                  </a:cubicBezTo>
                  <a:lnTo>
                    <a:pt x="2553" y="5315"/>
                  </a:lnTo>
                  <a:lnTo>
                    <a:pt x="2637" y="4980"/>
                  </a:lnTo>
                  <a:lnTo>
                    <a:pt x="2741" y="4876"/>
                  </a:lnTo>
                  <a:lnTo>
                    <a:pt x="2741" y="4771"/>
                  </a:lnTo>
                  <a:lnTo>
                    <a:pt x="2658" y="4687"/>
                  </a:lnTo>
                  <a:lnTo>
                    <a:pt x="2616" y="4708"/>
                  </a:lnTo>
                  <a:lnTo>
                    <a:pt x="2532" y="4687"/>
                  </a:lnTo>
                  <a:lnTo>
                    <a:pt x="2448" y="4750"/>
                  </a:lnTo>
                  <a:lnTo>
                    <a:pt x="2448" y="4855"/>
                  </a:lnTo>
                  <a:cubicBezTo>
                    <a:pt x="2427" y="4792"/>
                    <a:pt x="2365" y="4708"/>
                    <a:pt x="2323" y="4666"/>
                  </a:cubicBezTo>
                  <a:lnTo>
                    <a:pt x="2427" y="4583"/>
                  </a:lnTo>
                  <a:lnTo>
                    <a:pt x="2469" y="4457"/>
                  </a:lnTo>
                  <a:lnTo>
                    <a:pt x="2532" y="4394"/>
                  </a:lnTo>
                  <a:lnTo>
                    <a:pt x="2553" y="4290"/>
                  </a:lnTo>
                  <a:lnTo>
                    <a:pt x="2511" y="4227"/>
                  </a:lnTo>
                  <a:lnTo>
                    <a:pt x="2427" y="4269"/>
                  </a:lnTo>
                  <a:lnTo>
                    <a:pt x="2344" y="4373"/>
                  </a:lnTo>
                  <a:lnTo>
                    <a:pt x="2260" y="4269"/>
                  </a:lnTo>
                  <a:lnTo>
                    <a:pt x="2197" y="4248"/>
                  </a:lnTo>
                  <a:lnTo>
                    <a:pt x="2009" y="4248"/>
                  </a:lnTo>
                  <a:lnTo>
                    <a:pt x="2030" y="4185"/>
                  </a:lnTo>
                  <a:lnTo>
                    <a:pt x="1946" y="4164"/>
                  </a:lnTo>
                  <a:lnTo>
                    <a:pt x="1842" y="406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 name="Google Shape;957;p27"/>
            <p:cNvSpPr/>
            <p:nvPr/>
          </p:nvSpPr>
          <p:spPr>
            <a:xfrm>
              <a:off x="-1094925" y="4162937"/>
              <a:ext cx="47482" cy="23744"/>
            </a:xfrm>
            <a:custGeom>
              <a:avLst/>
              <a:gdLst/>
              <a:ahLst/>
              <a:cxnLst/>
              <a:rect l="l" t="t" r="r" b="b"/>
              <a:pathLst>
                <a:path w="2240" h="1173" extrusionOk="0">
                  <a:moveTo>
                    <a:pt x="2177" y="1"/>
                  </a:moveTo>
                  <a:lnTo>
                    <a:pt x="1968" y="43"/>
                  </a:lnTo>
                  <a:lnTo>
                    <a:pt x="1821" y="43"/>
                  </a:lnTo>
                  <a:lnTo>
                    <a:pt x="1675" y="64"/>
                  </a:lnTo>
                  <a:lnTo>
                    <a:pt x="1570" y="64"/>
                  </a:lnTo>
                  <a:lnTo>
                    <a:pt x="1424" y="105"/>
                  </a:lnTo>
                  <a:lnTo>
                    <a:pt x="1193" y="105"/>
                  </a:lnTo>
                  <a:lnTo>
                    <a:pt x="1005" y="252"/>
                  </a:lnTo>
                  <a:lnTo>
                    <a:pt x="880" y="315"/>
                  </a:lnTo>
                  <a:lnTo>
                    <a:pt x="817" y="336"/>
                  </a:lnTo>
                  <a:lnTo>
                    <a:pt x="712" y="357"/>
                  </a:lnTo>
                  <a:lnTo>
                    <a:pt x="628" y="377"/>
                  </a:lnTo>
                  <a:lnTo>
                    <a:pt x="482" y="419"/>
                  </a:lnTo>
                  <a:lnTo>
                    <a:pt x="398" y="482"/>
                  </a:lnTo>
                  <a:lnTo>
                    <a:pt x="377" y="524"/>
                  </a:lnTo>
                  <a:lnTo>
                    <a:pt x="252" y="587"/>
                  </a:lnTo>
                  <a:lnTo>
                    <a:pt x="210" y="733"/>
                  </a:lnTo>
                  <a:lnTo>
                    <a:pt x="105" y="880"/>
                  </a:lnTo>
                  <a:lnTo>
                    <a:pt x="84" y="942"/>
                  </a:lnTo>
                  <a:lnTo>
                    <a:pt x="147" y="984"/>
                  </a:lnTo>
                  <a:lnTo>
                    <a:pt x="147" y="1047"/>
                  </a:lnTo>
                  <a:lnTo>
                    <a:pt x="84" y="1047"/>
                  </a:lnTo>
                  <a:lnTo>
                    <a:pt x="43" y="1005"/>
                  </a:lnTo>
                  <a:lnTo>
                    <a:pt x="1" y="1110"/>
                  </a:lnTo>
                  <a:lnTo>
                    <a:pt x="63" y="1173"/>
                  </a:lnTo>
                  <a:lnTo>
                    <a:pt x="252" y="1152"/>
                  </a:lnTo>
                  <a:lnTo>
                    <a:pt x="419" y="1047"/>
                  </a:lnTo>
                  <a:lnTo>
                    <a:pt x="503" y="1005"/>
                  </a:lnTo>
                  <a:lnTo>
                    <a:pt x="608" y="1005"/>
                  </a:lnTo>
                  <a:lnTo>
                    <a:pt x="712" y="942"/>
                  </a:lnTo>
                  <a:lnTo>
                    <a:pt x="796" y="838"/>
                  </a:lnTo>
                  <a:lnTo>
                    <a:pt x="1005" y="670"/>
                  </a:lnTo>
                  <a:lnTo>
                    <a:pt x="1047" y="587"/>
                  </a:lnTo>
                  <a:lnTo>
                    <a:pt x="1110" y="566"/>
                  </a:lnTo>
                  <a:lnTo>
                    <a:pt x="1131" y="566"/>
                  </a:lnTo>
                  <a:lnTo>
                    <a:pt x="1235" y="461"/>
                  </a:lnTo>
                  <a:lnTo>
                    <a:pt x="1340" y="440"/>
                  </a:lnTo>
                  <a:lnTo>
                    <a:pt x="1444" y="440"/>
                  </a:lnTo>
                  <a:lnTo>
                    <a:pt x="1675" y="419"/>
                  </a:lnTo>
                  <a:lnTo>
                    <a:pt x="1842" y="315"/>
                  </a:lnTo>
                  <a:lnTo>
                    <a:pt x="2030" y="252"/>
                  </a:lnTo>
                  <a:lnTo>
                    <a:pt x="2051" y="168"/>
                  </a:lnTo>
                  <a:lnTo>
                    <a:pt x="2135" y="168"/>
                  </a:lnTo>
                  <a:lnTo>
                    <a:pt x="2240" y="105"/>
                  </a:lnTo>
                  <a:lnTo>
                    <a:pt x="2240" y="43"/>
                  </a:lnTo>
                  <a:lnTo>
                    <a:pt x="2177"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58" name="Google Shape;958;p27"/>
            <p:cNvGrpSpPr/>
            <p:nvPr/>
          </p:nvGrpSpPr>
          <p:grpSpPr>
            <a:xfrm>
              <a:off x="-1437635" y="3989803"/>
              <a:ext cx="563748" cy="180442"/>
              <a:chOff x="5068275" y="3161675"/>
              <a:chExt cx="664875" cy="222850"/>
            </a:xfrm>
          </p:grpSpPr>
          <p:sp>
            <p:nvSpPr>
              <p:cNvPr id="959" name="Google Shape;959;p27"/>
              <p:cNvSpPr/>
              <p:nvPr/>
            </p:nvSpPr>
            <p:spPr>
              <a:xfrm>
                <a:off x="5408300" y="3224425"/>
                <a:ext cx="96775" cy="107800"/>
              </a:xfrm>
              <a:custGeom>
                <a:avLst/>
                <a:gdLst/>
                <a:ahLst/>
                <a:cxnLst/>
                <a:rect l="l" t="t" r="r" b="b"/>
                <a:pathLst>
                  <a:path w="3871" h="4312" extrusionOk="0">
                    <a:moveTo>
                      <a:pt x="3620" y="1"/>
                    </a:moveTo>
                    <a:lnTo>
                      <a:pt x="3515" y="43"/>
                    </a:lnTo>
                    <a:lnTo>
                      <a:pt x="3494" y="147"/>
                    </a:lnTo>
                    <a:lnTo>
                      <a:pt x="3390" y="231"/>
                    </a:lnTo>
                    <a:lnTo>
                      <a:pt x="3390" y="294"/>
                    </a:lnTo>
                    <a:lnTo>
                      <a:pt x="3285" y="357"/>
                    </a:lnTo>
                    <a:lnTo>
                      <a:pt x="3181" y="398"/>
                    </a:lnTo>
                    <a:lnTo>
                      <a:pt x="3139" y="461"/>
                    </a:lnTo>
                    <a:lnTo>
                      <a:pt x="2992" y="503"/>
                    </a:lnTo>
                    <a:lnTo>
                      <a:pt x="2720" y="440"/>
                    </a:lnTo>
                    <a:lnTo>
                      <a:pt x="2469" y="419"/>
                    </a:lnTo>
                    <a:lnTo>
                      <a:pt x="2448" y="503"/>
                    </a:lnTo>
                    <a:lnTo>
                      <a:pt x="2406" y="503"/>
                    </a:lnTo>
                    <a:lnTo>
                      <a:pt x="2260" y="398"/>
                    </a:lnTo>
                    <a:lnTo>
                      <a:pt x="2092" y="398"/>
                    </a:lnTo>
                    <a:lnTo>
                      <a:pt x="1988" y="357"/>
                    </a:lnTo>
                    <a:lnTo>
                      <a:pt x="1820" y="336"/>
                    </a:lnTo>
                    <a:lnTo>
                      <a:pt x="1737" y="398"/>
                    </a:lnTo>
                    <a:lnTo>
                      <a:pt x="1674" y="336"/>
                    </a:lnTo>
                    <a:lnTo>
                      <a:pt x="1569" y="231"/>
                    </a:lnTo>
                    <a:lnTo>
                      <a:pt x="1381" y="210"/>
                    </a:lnTo>
                    <a:lnTo>
                      <a:pt x="1276" y="210"/>
                    </a:lnTo>
                    <a:lnTo>
                      <a:pt x="1276" y="336"/>
                    </a:lnTo>
                    <a:lnTo>
                      <a:pt x="1193" y="398"/>
                    </a:lnTo>
                    <a:lnTo>
                      <a:pt x="1151" y="503"/>
                    </a:lnTo>
                    <a:lnTo>
                      <a:pt x="1067" y="566"/>
                    </a:lnTo>
                    <a:lnTo>
                      <a:pt x="900" y="524"/>
                    </a:lnTo>
                    <a:lnTo>
                      <a:pt x="774" y="545"/>
                    </a:lnTo>
                    <a:lnTo>
                      <a:pt x="712" y="608"/>
                    </a:lnTo>
                    <a:lnTo>
                      <a:pt x="753" y="650"/>
                    </a:lnTo>
                    <a:lnTo>
                      <a:pt x="586" y="775"/>
                    </a:lnTo>
                    <a:lnTo>
                      <a:pt x="586" y="942"/>
                    </a:lnTo>
                    <a:lnTo>
                      <a:pt x="628" y="1047"/>
                    </a:lnTo>
                    <a:lnTo>
                      <a:pt x="628" y="1235"/>
                    </a:lnTo>
                    <a:lnTo>
                      <a:pt x="586" y="1298"/>
                    </a:lnTo>
                    <a:lnTo>
                      <a:pt x="649" y="1445"/>
                    </a:lnTo>
                    <a:lnTo>
                      <a:pt x="670" y="1549"/>
                    </a:lnTo>
                    <a:lnTo>
                      <a:pt x="628" y="1486"/>
                    </a:lnTo>
                    <a:lnTo>
                      <a:pt x="565" y="1403"/>
                    </a:lnTo>
                    <a:lnTo>
                      <a:pt x="523" y="1445"/>
                    </a:lnTo>
                    <a:lnTo>
                      <a:pt x="440" y="1507"/>
                    </a:lnTo>
                    <a:lnTo>
                      <a:pt x="335" y="1570"/>
                    </a:lnTo>
                    <a:lnTo>
                      <a:pt x="314" y="1675"/>
                    </a:lnTo>
                    <a:lnTo>
                      <a:pt x="335" y="1800"/>
                    </a:lnTo>
                    <a:lnTo>
                      <a:pt x="314" y="1905"/>
                    </a:lnTo>
                    <a:lnTo>
                      <a:pt x="335" y="2135"/>
                    </a:lnTo>
                    <a:lnTo>
                      <a:pt x="314" y="2198"/>
                    </a:lnTo>
                    <a:lnTo>
                      <a:pt x="272" y="2303"/>
                    </a:lnTo>
                    <a:lnTo>
                      <a:pt x="188" y="2323"/>
                    </a:lnTo>
                    <a:lnTo>
                      <a:pt x="188" y="2449"/>
                    </a:lnTo>
                    <a:lnTo>
                      <a:pt x="63" y="2554"/>
                    </a:lnTo>
                    <a:lnTo>
                      <a:pt x="42" y="2721"/>
                    </a:lnTo>
                    <a:lnTo>
                      <a:pt x="42" y="2763"/>
                    </a:lnTo>
                    <a:lnTo>
                      <a:pt x="0" y="2826"/>
                    </a:lnTo>
                    <a:lnTo>
                      <a:pt x="63" y="3035"/>
                    </a:lnTo>
                    <a:lnTo>
                      <a:pt x="126" y="3139"/>
                    </a:lnTo>
                    <a:lnTo>
                      <a:pt x="168" y="3119"/>
                    </a:lnTo>
                    <a:lnTo>
                      <a:pt x="251" y="3119"/>
                    </a:lnTo>
                    <a:lnTo>
                      <a:pt x="335" y="3056"/>
                    </a:lnTo>
                    <a:lnTo>
                      <a:pt x="377" y="3077"/>
                    </a:lnTo>
                    <a:lnTo>
                      <a:pt x="419" y="3223"/>
                    </a:lnTo>
                    <a:lnTo>
                      <a:pt x="523" y="3495"/>
                    </a:lnTo>
                    <a:lnTo>
                      <a:pt x="481" y="3558"/>
                    </a:lnTo>
                    <a:lnTo>
                      <a:pt x="440" y="3704"/>
                    </a:lnTo>
                    <a:lnTo>
                      <a:pt x="356" y="3851"/>
                    </a:lnTo>
                    <a:lnTo>
                      <a:pt x="356" y="4081"/>
                    </a:lnTo>
                    <a:lnTo>
                      <a:pt x="356" y="4269"/>
                    </a:lnTo>
                    <a:lnTo>
                      <a:pt x="440" y="4269"/>
                    </a:lnTo>
                    <a:lnTo>
                      <a:pt x="523" y="4311"/>
                    </a:lnTo>
                    <a:lnTo>
                      <a:pt x="628" y="4311"/>
                    </a:lnTo>
                    <a:lnTo>
                      <a:pt x="670" y="4269"/>
                    </a:lnTo>
                    <a:lnTo>
                      <a:pt x="774" y="4290"/>
                    </a:lnTo>
                    <a:lnTo>
                      <a:pt x="879" y="4269"/>
                    </a:lnTo>
                    <a:lnTo>
                      <a:pt x="963" y="4311"/>
                    </a:lnTo>
                    <a:lnTo>
                      <a:pt x="984" y="4227"/>
                    </a:lnTo>
                    <a:lnTo>
                      <a:pt x="963" y="4102"/>
                    </a:lnTo>
                    <a:lnTo>
                      <a:pt x="879" y="4060"/>
                    </a:lnTo>
                    <a:lnTo>
                      <a:pt x="858" y="3914"/>
                    </a:lnTo>
                    <a:lnTo>
                      <a:pt x="942" y="3809"/>
                    </a:lnTo>
                    <a:lnTo>
                      <a:pt x="963" y="3600"/>
                    </a:lnTo>
                    <a:lnTo>
                      <a:pt x="942" y="3432"/>
                    </a:lnTo>
                    <a:lnTo>
                      <a:pt x="879" y="3391"/>
                    </a:lnTo>
                    <a:lnTo>
                      <a:pt x="1004" y="3223"/>
                    </a:lnTo>
                    <a:lnTo>
                      <a:pt x="1046" y="3056"/>
                    </a:lnTo>
                    <a:lnTo>
                      <a:pt x="1004" y="2909"/>
                    </a:lnTo>
                    <a:lnTo>
                      <a:pt x="942" y="2826"/>
                    </a:lnTo>
                    <a:lnTo>
                      <a:pt x="942" y="2763"/>
                    </a:lnTo>
                    <a:lnTo>
                      <a:pt x="1067" y="2700"/>
                    </a:lnTo>
                    <a:lnTo>
                      <a:pt x="1088" y="2616"/>
                    </a:lnTo>
                    <a:lnTo>
                      <a:pt x="1214" y="2595"/>
                    </a:lnTo>
                    <a:lnTo>
                      <a:pt x="1318" y="2637"/>
                    </a:lnTo>
                    <a:lnTo>
                      <a:pt x="1318" y="2700"/>
                    </a:lnTo>
                    <a:lnTo>
                      <a:pt x="1381" y="2763"/>
                    </a:lnTo>
                    <a:lnTo>
                      <a:pt x="1381" y="2909"/>
                    </a:lnTo>
                    <a:lnTo>
                      <a:pt x="1276" y="3014"/>
                    </a:lnTo>
                    <a:lnTo>
                      <a:pt x="1276" y="3119"/>
                    </a:lnTo>
                    <a:lnTo>
                      <a:pt x="1318" y="3223"/>
                    </a:lnTo>
                    <a:lnTo>
                      <a:pt x="1402" y="3244"/>
                    </a:lnTo>
                    <a:lnTo>
                      <a:pt x="1486" y="3328"/>
                    </a:lnTo>
                    <a:lnTo>
                      <a:pt x="1611" y="3391"/>
                    </a:lnTo>
                    <a:lnTo>
                      <a:pt x="1632" y="3495"/>
                    </a:lnTo>
                    <a:lnTo>
                      <a:pt x="1590" y="3495"/>
                    </a:lnTo>
                    <a:lnTo>
                      <a:pt x="1569" y="3704"/>
                    </a:lnTo>
                    <a:lnTo>
                      <a:pt x="1590" y="3851"/>
                    </a:lnTo>
                    <a:lnTo>
                      <a:pt x="1674" y="3872"/>
                    </a:lnTo>
                    <a:lnTo>
                      <a:pt x="1737" y="3851"/>
                    </a:lnTo>
                    <a:lnTo>
                      <a:pt x="1883" y="3893"/>
                    </a:lnTo>
                    <a:lnTo>
                      <a:pt x="1946" y="3872"/>
                    </a:lnTo>
                    <a:lnTo>
                      <a:pt x="1946" y="3851"/>
                    </a:lnTo>
                    <a:lnTo>
                      <a:pt x="1925" y="3746"/>
                    </a:lnTo>
                    <a:lnTo>
                      <a:pt x="2030" y="3663"/>
                    </a:lnTo>
                    <a:lnTo>
                      <a:pt x="2113" y="3642"/>
                    </a:lnTo>
                    <a:lnTo>
                      <a:pt x="2260" y="3558"/>
                    </a:lnTo>
                    <a:lnTo>
                      <a:pt x="2427" y="3579"/>
                    </a:lnTo>
                    <a:lnTo>
                      <a:pt x="2511" y="3495"/>
                    </a:lnTo>
                    <a:lnTo>
                      <a:pt x="2532" y="3537"/>
                    </a:lnTo>
                    <a:lnTo>
                      <a:pt x="2616" y="3537"/>
                    </a:lnTo>
                    <a:lnTo>
                      <a:pt x="2657" y="3453"/>
                    </a:lnTo>
                    <a:lnTo>
                      <a:pt x="2657" y="3391"/>
                    </a:lnTo>
                    <a:lnTo>
                      <a:pt x="2511" y="3370"/>
                    </a:lnTo>
                    <a:lnTo>
                      <a:pt x="2448" y="3391"/>
                    </a:lnTo>
                    <a:lnTo>
                      <a:pt x="2281" y="3391"/>
                    </a:lnTo>
                    <a:lnTo>
                      <a:pt x="2281" y="3328"/>
                    </a:lnTo>
                    <a:lnTo>
                      <a:pt x="2239" y="3328"/>
                    </a:lnTo>
                    <a:lnTo>
                      <a:pt x="2239" y="3244"/>
                    </a:lnTo>
                    <a:lnTo>
                      <a:pt x="2197" y="3244"/>
                    </a:lnTo>
                    <a:lnTo>
                      <a:pt x="2134" y="3265"/>
                    </a:lnTo>
                    <a:lnTo>
                      <a:pt x="2134" y="3223"/>
                    </a:lnTo>
                    <a:lnTo>
                      <a:pt x="2030" y="3181"/>
                    </a:lnTo>
                    <a:lnTo>
                      <a:pt x="2009" y="3119"/>
                    </a:lnTo>
                    <a:lnTo>
                      <a:pt x="2051" y="3035"/>
                    </a:lnTo>
                    <a:lnTo>
                      <a:pt x="2092" y="2972"/>
                    </a:lnTo>
                    <a:lnTo>
                      <a:pt x="2134" y="3014"/>
                    </a:lnTo>
                    <a:lnTo>
                      <a:pt x="2134" y="3014"/>
                    </a:lnTo>
                    <a:lnTo>
                      <a:pt x="2113" y="2930"/>
                    </a:lnTo>
                    <a:lnTo>
                      <a:pt x="2155" y="2930"/>
                    </a:lnTo>
                    <a:lnTo>
                      <a:pt x="2197" y="2867"/>
                    </a:lnTo>
                    <a:lnTo>
                      <a:pt x="2134" y="2826"/>
                    </a:lnTo>
                    <a:lnTo>
                      <a:pt x="2051" y="2805"/>
                    </a:lnTo>
                    <a:lnTo>
                      <a:pt x="2092" y="2742"/>
                    </a:lnTo>
                    <a:lnTo>
                      <a:pt x="2051" y="2658"/>
                    </a:lnTo>
                    <a:lnTo>
                      <a:pt x="1988" y="2616"/>
                    </a:lnTo>
                    <a:lnTo>
                      <a:pt x="1904" y="2616"/>
                    </a:lnTo>
                    <a:lnTo>
                      <a:pt x="1883" y="2491"/>
                    </a:lnTo>
                    <a:lnTo>
                      <a:pt x="1716" y="2323"/>
                    </a:lnTo>
                    <a:lnTo>
                      <a:pt x="1611" y="2240"/>
                    </a:lnTo>
                    <a:lnTo>
                      <a:pt x="1569" y="2135"/>
                    </a:lnTo>
                    <a:lnTo>
                      <a:pt x="1569" y="2093"/>
                    </a:lnTo>
                    <a:lnTo>
                      <a:pt x="1611" y="2093"/>
                    </a:lnTo>
                    <a:lnTo>
                      <a:pt x="1632" y="2177"/>
                    </a:lnTo>
                    <a:lnTo>
                      <a:pt x="1737" y="2177"/>
                    </a:lnTo>
                    <a:lnTo>
                      <a:pt x="1841" y="2093"/>
                    </a:lnTo>
                    <a:lnTo>
                      <a:pt x="1883" y="2010"/>
                    </a:lnTo>
                    <a:lnTo>
                      <a:pt x="2092" y="1926"/>
                    </a:lnTo>
                    <a:lnTo>
                      <a:pt x="2260" y="1800"/>
                    </a:lnTo>
                    <a:lnTo>
                      <a:pt x="2344" y="1675"/>
                    </a:lnTo>
                    <a:lnTo>
                      <a:pt x="2448" y="1612"/>
                    </a:lnTo>
                    <a:lnTo>
                      <a:pt x="2448" y="1549"/>
                    </a:lnTo>
                    <a:lnTo>
                      <a:pt x="2574" y="1507"/>
                    </a:lnTo>
                    <a:lnTo>
                      <a:pt x="2678" y="1570"/>
                    </a:lnTo>
                    <a:lnTo>
                      <a:pt x="2762" y="1591"/>
                    </a:lnTo>
                    <a:lnTo>
                      <a:pt x="2867" y="1445"/>
                    </a:lnTo>
                    <a:lnTo>
                      <a:pt x="2867" y="1361"/>
                    </a:lnTo>
                    <a:lnTo>
                      <a:pt x="2741" y="1298"/>
                    </a:lnTo>
                    <a:lnTo>
                      <a:pt x="2469" y="1340"/>
                    </a:lnTo>
                    <a:lnTo>
                      <a:pt x="2364" y="1403"/>
                    </a:lnTo>
                    <a:lnTo>
                      <a:pt x="2197" y="1403"/>
                    </a:lnTo>
                    <a:lnTo>
                      <a:pt x="2113" y="1445"/>
                    </a:lnTo>
                    <a:lnTo>
                      <a:pt x="2009" y="1549"/>
                    </a:lnTo>
                    <a:lnTo>
                      <a:pt x="1820" y="1549"/>
                    </a:lnTo>
                    <a:lnTo>
                      <a:pt x="1716" y="1486"/>
                    </a:lnTo>
                    <a:lnTo>
                      <a:pt x="1611" y="1466"/>
                    </a:lnTo>
                    <a:lnTo>
                      <a:pt x="1507" y="1591"/>
                    </a:lnTo>
                    <a:lnTo>
                      <a:pt x="1423" y="1800"/>
                    </a:lnTo>
                    <a:lnTo>
                      <a:pt x="1297" y="1863"/>
                    </a:lnTo>
                    <a:lnTo>
                      <a:pt x="1193" y="1821"/>
                    </a:lnTo>
                    <a:lnTo>
                      <a:pt x="1172" y="1779"/>
                    </a:lnTo>
                    <a:lnTo>
                      <a:pt x="1004" y="1612"/>
                    </a:lnTo>
                    <a:lnTo>
                      <a:pt x="858" y="1486"/>
                    </a:lnTo>
                    <a:lnTo>
                      <a:pt x="774" y="1277"/>
                    </a:lnTo>
                    <a:lnTo>
                      <a:pt x="795" y="1047"/>
                    </a:lnTo>
                    <a:lnTo>
                      <a:pt x="879" y="838"/>
                    </a:lnTo>
                    <a:lnTo>
                      <a:pt x="984" y="733"/>
                    </a:lnTo>
                    <a:lnTo>
                      <a:pt x="1109" y="670"/>
                    </a:lnTo>
                    <a:lnTo>
                      <a:pt x="1276" y="754"/>
                    </a:lnTo>
                    <a:lnTo>
                      <a:pt x="1465" y="775"/>
                    </a:lnTo>
                    <a:lnTo>
                      <a:pt x="1674" y="670"/>
                    </a:lnTo>
                    <a:lnTo>
                      <a:pt x="1820" y="670"/>
                    </a:lnTo>
                    <a:lnTo>
                      <a:pt x="1883" y="754"/>
                    </a:lnTo>
                    <a:lnTo>
                      <a:pt x="1988" y="754"/>
                    </a:lnTo>
                    <a:lnTo>
                      <a:pt x="2051" y="712"/>
                    </a:lnTo>
                    <a:lnTo>
                      <a:pt x="2281" y="733"/>
                    </a:lnTo>
                    <a:lnTo>
                      <a:pt x="2427" y="733"/>
                    </a:lnTo>
                    <a:lnTo>
                      <a:pt x="2448" y="712"/>
                    </a:lnTo>
                    <a:lnTo>
                      <a:pt x="2574" y="712"/>
                    </a:lnTo>
                    <a:lnTo>
                      <a:pt x="2678" y="754"/>
                    </a:lnTo>
                    <a:lnTo>
                      <a:pt x="2720" y="817"/>
                    </a:lnTo>
                    <a:lnTo>
                      <a:pt x="2825" y="859"/>
                    </a:lnTo>
                    <a:lnTo>
                      <a:pt x="3264" y="754"/>
                    </a:lnTo>
                    <a:lnTo>
                      <a:pt x="3453" y="629"/>
                    </a:lnTo>
                    <a:lnTo>
                      <a:pt x="3494" y="524"/>
                    </a:lnTo>
                    <a:lnTo>
                      <a:pt x="3578" y="524"/>
                    </a:lnTo>
                    <a:lnTo>
                      <a:pt x="3620" y="440"/>
                    </a:lnTo>
                    <a:lnTo>
                      <a:pt x="3704" y="398"/>
                    </a:lnTo>
                    <a:lnTo>
                      <a:pt x="3766" y="294"/>
                    </a:lnTo>
                    <a:lnTo>
                      <a:pt x="3808" y="210"/>
                    </a:lnTo>
                    <a:lnTo>
                      <a:pt x="3871" y="147"/>
                    </a:lnTo>
                    <a:lnTo>
                      <a:pt x="3808" y="106"/>
                    </a:lnTo>
                    <a:lnTo>
                      <a:pt x="3787" y="43"/>
                    </a:lnTo>
                    <a:lnTo>
                      <a:pt x="362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 name="Google Shape;960;p27"/>
              <p:cNvSpPr/>
              <p:nvPr/>
            </p:nvSpPr>
            <p:spPr>
              <a:xfrm>
                <a:off x="5587700" y="3253200"/>
                <a:ext cx="145450" cy="131325"/>
              </a:xfrm>
              <a:custGeom>
                <a:avLst/>
                <a:gdLst/>
                <a:ahLst/>
                <a:cxnLst/>
                <a:rect l="l" t="t" r="r" b="b"/>
                <a:pathLst>
                  <a:path w="5818" h="5253" extrusionOk="0">
                    <a:moveTo>
                      <a:pt x="922" y="1"/>
                    </a:moveTo>
                    <a:lnTo>
                      <a:pt x="775" y="22"/>
                    </a:lnTo>
                    <a:lnTo>
                      <a:pt x="712" y="84"/>
                    </a:lnTo>
                    <a:lnTo>
                      <a:pt x="566" y="189"/>
                    </a:lnTo>
                    <a:lnTo>
                      <a:pt x="482" y="210"/>
                    </a:lnTo>
                    <a:lnTo>
                      <a:pt x="398" y="294"/>
                    </a:lnTo>
                    <a:lnTo>
                      <a:pt x="252" y="294"/>
                    </a:lnTo>
                    <a:lnTo>
                      <a:pt x="147" y="356"/>
                    </a:lnTo>
                    <a:lnTo>
                      <a:pt x="189" y="440"/>
                    </a:lnTo>
                    <a:lnTo>
                      <a:pt x="168" y="524"/>
                    </a:lnTo>
                    <a:lnTo>
                      <a:pt x="43" y="608"/>
                    </a:lnTo>
                    <a:lnTo>
                      <a:pt x="1" y="670"/>
                    </a:lnTo>
                    <a:lnTo>
                      <a:pt x="147" y="712"/>
                    </a:lnTo>
                    <a:lnTo>
                      <a:pt x="252" y="649"/>
                    </a:lnTo>
                    <a:lnTo>
                      <a:pt x="273" y="608"/>
                    </a:lnTo>
                    <a:lnTo>
                      <a:pt x="315" y="670"/>
                    </a:lnTo>
                    <a:lnTo>
                      <a:pt x="503" y="754"/>
                    </a:lnTo>
                    <a:lnTo>
                      <a:pt x="566" y="859"/>
                    </a:lnTo>
                    <a:lnTo>
                      <a:pt x="524" y="921"/>
                    </a:lnTo>
                    <a:lnTo>
                      <a:pt x="566" y="1047"/>
                    </a:lnTo>
                    <a:lnTo>
                      <a:pt x="691" y="1131"/>
                    </a:lnTo>
                    <a:lnTo>
                      <a:pt x="796" y="1152"/>
                    </a:lnTo>
                    <a:lnTo>
                      <a:pt x="901" y="1131"/>
                    </a:lnTo>
                    <a:lnTo>
                      <a:pt x="984" y="1172"/>
                    </a:lnTo>
                    <a:lnTo>
                      <a:pt x="1026" y="1131"/>
                    </a:lnTo>
                    <a:lnTo>
                      <a:pt x="1110" y="1152"/>
                    </a:lnTo>
                    <a:lnTo>
                      <a:pt x="1298" y="1131"/>
                    </a:lnTo>
                    <a:lnTo>
                      <a:pt x="1340" y="1152"/>
                    </a:lnTo>
                    <a:lnTo>
                      <a:pt x="1424" y="1131"/>
                    </a:lnTo>
                    <a:lnTo>
                      <a:pt x="1361" y="1068"/>
                    </a:lnTo>
                    <a:lnTo>
                      <a:pt x="1654" y="1089"/>
                    </a:lnTo>
                    <a:lnTo>
                      <a:pt x="1717" y="1172"/>
                    </a:lnTo>
                    <a:lnTo>
                      <a:pt x="1675" y="1298"/>
                    </a:lnTo>
                    <a:lnTo>
                      <a:pt x="1633" y="1277"/>
                    </a:lnTo>
                    <a:lnTo>
                      <a:pt x="1549" y="1361"/>
                    </a:lnTo>
                    <a:lnTo>
                      <a:pt x="1507" y="1465"/>
                    </a:lnTo>
                    <a:lnTo>
                      <a:pt x="1445" y="1361"/>
                    </a:lnTo>
                    <a:lnTo>
                      <a:pt x="1256" y="1277"/>
                    </a:lnTo>
                    <a:lnTo>
                      <a:pt x="1194" y="1298"/>
                    </a:lnTo>
                    <a:lnTo>
                      <a:pt x="1131" y="1465"/>
                    </a:lnTo>
                    <a:lnTo>
                      <a:pt x="1026" y="1507"/>
                    </a:lnTo>
                    <a:lnTo>
                      <a:pt x="922" y="1465"/>
                    </a:lnTo>
                    <a:lnTo>
                      <a:pt x="817" y="1465"/>
                    </a:lnTo>
                    <a:lnTo>
                      <a:pt x="775" y="1403"/>
                    </a:lnTo>
                    <a:lnTo>
                      <a:pt x="629" y="1444"/>
                    </a:lnTo>
                    <a:lnTo>
                      <a:pt x="566" y="1507"/>
                    </a:lnTo>
                    <a:lnTo>
                      <a:pt x="608" y="1570"/>
                    </a:lnTo>
                    <a:lnTo>
                      <a:pt x="733" y="1591"/>
                    </a:lnTo>
                    <a:lnTo>
                      <a:pt x="838" y="1654"/>
                    </a:lnTo>
                    <a:lnTo>
                      <a:pt x="901" y="1779"/>
                    </a:lnTo>
                    <a:lnTo>
                      <a:pt x="942" y="1821"/>
                    </a:lnTo>
                    <a:lnTo>
                      <a:pt x="1005" y="1800"/>
                    </a:lnTo>
                    <a:lnTo>
                      <a:pt x="1026" y="1884"/>
                    </a:lnTo>
                    <a:lnTo>
                      <a:pt x="1026" y="1968"/>
                    </a:lnTo>
                    <a:lnTo>
                      <a:pt x="984" y="1988"/>
                    </a:lnTo>
                    <a:lnTo>
                      <a:pt x="942" y="2072"/>
                    </a:lnTo>
                    <a:lnTo>
                      <a:pt x="1047" y="2240"/>
                    </a:lnTo>
                    <a:lnTo>
                      <a:pt x="1152" y="2281"/>
                    </a:lnTo>
                    <a:lnTo>
                      <a:pt x="1256" y="2240"/>
                    </a:lnTo>
                    <a:lnTo>
                      <a:pt x="1403" y="2114"/>
                    </a:lnTo>
                    <a:lnTo>
                      <a:pt x="1361" y="2009"/>
                    </a:lnTo>
                    <a:lnTo>
                      <a:pt x="1466" y="1863"/>
                    </a:lnTo>
                    <a:lnTo>
                      <a:pt x="1507" y="1821"/>
                    </a:lnTo>
                    <a:lnTo>
                      <a:pt x="1528" y="1758"/>
                    </a:lnTo>
                    <a:lnTo>
                      <a:pt x="1570" y="1612"/>
                    </a:lnTo>
                    <a:lnTo>
                      <a:pt x="1633" y="1507"/>
                    </a:lnTo>
                    <a:lnTo>
                      <a:pt x="1633" y="1654"/>
                    </a:lnTo>
                    <a:lnTo>
                      <a:pt x="1549" y="1716"/>
                    </a:lnTo>
                    <a:lnTo>
                      <a:pt x="1612" y="1863"/>
                    </a:lnTo>
                    <a:lnTo>
                      <a:pt x="1654" y="1988"/>
                    </a:lnTo>
                    <a:lnTo>
                      <a:pt x="1717" y="2072"/>
                    </a:lnTo>
                    <a:lnTo>
                      <a:pt x="1738" y="2009"/>
                    </a:lnTo>
                    <a:lnTo>
                      <a:pt x="1779" y="2009"/>
                    </a:lnTo>
                    <a:lnTo>
                      <a:pt x="1842" y="2030"/>
                    </a:lnTo>
                    <a:lnTo>
                      <a:pt x="1842" y="2135"/>
                    </a:lnTo>
                    <a:lnTo>
                      <a:pt x="1884" y="2093"/>
                    </a:lnTo>
                    <a:lnTo>
                      <a:pt x="1947" y="2093"/>
                    </a:lnTo>
                    <a:lnTo>
                      <a:pt x="1968" y="2135"/>
                    </a:lnTo>
                    <a:lnTo>
                      <a:pt x="2051" y="2177"/>
                    </a:lnTo>
                    <a:lnTo>
                      <a:pt x="2156" y="2135"/>
                    </a:lnTo>
                    <a:lnTo>
                      <a:pt x="2240" y="2135"/>
                    </a:lnTo>
                    <a:lnTo>
                      <a:pt x="2240" y="2177"/>
                    </a:lnTo>
                    <a:lnTo>
                      <a:pt x="2093" y="2177"/>
                    </a:lnTo>
                    <a:lnTo>
                      <a:pt x="2093" y="2281"/>
                    </a:lnTo>
                    <a:lnTo>
                      <a:pt x="2240" y="2302"/>
                    </a:lnTo>
                    <a:lnTo>
                      <a:pt x="2240" y="2323"/>
                    </a:lnTo>
                    <a:lnTo>
                      <a:pt x="2261" y="2386"/>
                    </a:lnTo>
                    <a:lnTo>
                      <a:pt x="2407" y="2449"/>
                    </a:lnTo>
                    <a:lnTo>
                      <a:pt x="2575" y="2449"/>
                    </a:lnTo>
                    <a:lnTo>
                      <a:pt x="2930" y="2553"/>
                    </a:lnTo>
                    <a:lnTo>
                      <a:pt x="3286" y="2658"/>
                    </a:lnTo>
                    <a:lnTo>
                      <a:pt x="3391" y="2658"/>
                    </a:lnTo>
                    <a:lnTo>
                      <a:pt x="3537" y="2721"/>
                    </a:lnTo>
                    <a:lnTo>
                      <a:pt x="3558" y="2825"/>
                    </a:lnTo>
                    <a:lnTo>
                      <a:pt x="3725" y="2867"/>
                    </a:lnTo>
                    <a:lnTo>
                      <a:pt x="3830" y="2867"/>
                    </a:lnTo>
                    <a:lnTo>
                      <a:pt x="3914" y="2825"/>
                    </a:lnTo>
                    <a:lnTo>
                      <a:pt x="3914" y="2825"/>
                    </a:lnTo>
                    <a:lnTo>
                      <a:pt x="3830" y="2951"/>
                    </a:lnTo>
                    <a:lnTo>
                      <a:pt x="3851" y="2972"/>
                    </a:lnTo>
                    <a:lnTo>
                      <a:pt x="3935" y="2951"/>
                    </a:lnTo>
                    <a:lnTo>
                      <a:pt x="3955" y="3014"/>
                    </a:lnTo>
                    <a:lnTo>
                      <a:pt x="4081" y="2972"/>
                    </a:lnTo>
                    <a:lnTo>
                      <a:pt x="4018" y="3035"/>
                    </a:lnTo>
                    <a:lnTo>
                      <a:pt x="4060" y="3076"/>
                    </a:lnTo>
                    <a:lnTo>
                      <a:pt x="4039" y="3139"/>
                    </a:lnTo>
                    <a:lnTo>
                      <a:pt x="4081" y="3181"/>
                    </a:lnTo>
                    <a:lnTo>
                      <a:pt x="4186" y="3160"/>
                    </a:lnTo>
                    <a:lnTo>
                      <a:pt x="4081" y="3265"/>
                    </a:lnTo>
                    <a:lnTo>
                      <a:pt x="4081" y="3328"/>
                    </a:lnTo>
                    <a:lnTo>
                      <a:pt x="4227" y="3453"/>
                    </a:lnTo>
                    <a:lnTo>
                      <a:pt x="4186" y="3558"/>
                    </a:lnTo>
                    <a:lnTo>
                      <a:pt x="4227" y="3641"/>
                    </a:lnTo>
                    <a:lnTo>
                      <a:pt x="4332" y="3704"/>
                    </a:lnTo>
                    <a:lnTo>
                      <a:pt x="4479" y="3809"/>
                    </a:lnTo>
                    <a:lnTo>
                      <a:pt x="4499" y="3872"/>
                    </a:lnTo>
                    <a:lnTo>
                      <a:pt x="4374" y="3872"/>
                    </a:lnTo>
                    <a:lnTo>
                      <a:pt x="4353" y="3955"/>
                    </a:lnTo>
                    <a:lnTo>
                      <a:pt x="4437" y="4018"/>
                    </a:lnTo>
                    <a:lnTo>
                      <a:pt x="4541" y="4081"/>
                    </a:lnTo>
                    <a:lnTo>
                      <a:pt x="4667" y="4060"/>
                    </a:lnTo>
                    <a:lnTo>
                      <a:pt x="4751" y="4081"/>
                    </a:lnTo>
                    <a:lnTo>
                      <a:pt x="4688" y="4081"/>
                    </a:lnTo>
                    <a:lnTo>
                      <a:pt x="4562" y="4123"/>
                    </a:lnTo>
                    <a:lnTo>
                      <a:pt x="4499" y="4102"/>
                    </a:lnTo>
                    <a:lnTo>
                      <a:pt x="4458" y="4123"/>
                    </a:lnTo>
                    <a:lnTo>
                      <a:pt x="4499" y="4206"/>
                    </a:lnTo>
                    <a:lnTo>
                      <a:pt x="4583" y="4227"/>
                    </a:lnTo>
                    <a:lnTo>
                      <a:pt x="4562" y="4395"/>
                    </a:lnTo>
                    <a:lnTo>
                      <a:pt x="4541" y="4416"/>
                    </a:lnTo>
                    <a:lnTo>
                      <a:pt x="4541" y="4499"/>
                    </a:lnTo>
                    <a:lnTo>
                      <a:pt x="4499" y="4583"/>
                    </a:lnTo>
                    <a:lnTo>
                      <a:pt x="4458" y="4604"/>
                    </a:lnTo>
                    <a:lnTo>
                      <a:pt x="4541" y="4709"/>
                    </a:lnTo>
                    <a:lnTo>
                      <a:pt x="4667" y="4625"/>
                    </a:lnTo>
                    <a:lnTo>
                      <a:pt x="4709" y="4688"/>
                    </a:lnTo>
                    <a:lnTo>
                      <a:pt x="4792" y="4688"/>
                    </a:lnTo>
                    <a:lnTo>
                      <a:pt x="4897" y="4625"/>
                    </a:lnTo>
                    <a:lnTo>
                      <a:pt x="5064" y="4625"/>
                    </a:lnTo>
                    <a:lnTo>
                      <a:pt x="5127" y="4583"/>
                    </a:lnTo>
                    <a:lnTo>
                      <a:pt x="5169" y="4478"/>
                    </a:lnTo>
                    <a:lnTo>
                      <a:pt x="5169" y="4583"/>
                    </a:lnTo>
                    <a:lnTo>
                      <a:pt x="5106" y="4688"/>
                    </a:lnTo>
                    <a:lnTo>
                      <a:pt x="5127" y="4750"/>
                    </a:lnTo>
                    <a:lnTo>
                      <a:pt x="5190" y="4792"/>
                    </a:lnTo>
                    <a:lnTo>
                      <a:pt x="5316" y="4897"/>
                    </a:lnTo>
                    <a:lnTo>
                      <a:pt x="5295" y="4939"/>
                    </a:lnTo>
                    <a:lnTo>
                      <a:pt x="5336" y="5022"/>
                    </a:lnTo>
                    <a:lnTo>
                      <a:pt x="5504" y="5211"/>
                    </a:lnTo>
                    <a:lnTo>
                      <a:pt x="5629" y="5232"/>
                    </a:lnTo>
                    <a:lnTo>
                      <a:pt x="5692" y="5253"/>
                    </a:lnTo>
                    <a:lnTo>
                      <a:pt x="5713" y="3851"/>
                    </a:lnTo>
                    <a:lnTo>
                      <a:pt x="5713" y="3788"/>
                    </a:lnTo>
                    <a:lnTo>
                      <a:pt x="5713" y="3704"/>
                    </a:lnTo>
                    <a:lnTo>
                      <a:pt x="5734" y="3537"/>
                    </a:lnTo>
                    <a:lnTo>
                      <a:pt x="5818" y="1382"/>
                    </a:lnTo>
                    <a:lnTo>
                      <a:pt x="5713" y="1403"/>
                    </a:lnTo>
                    <a:lnTo>
                      <a:pt x="5629" y="1382"/>
                    </a:lnTo>
                    <a:lnTo>
                      <a:pt x="5629" y="1298"/>
                    </a:lnTo>
                    <a:lnTo>
                      <a:pt x="5650" y="1256"/>
                    </a:lnTo>
                    <a:lnTo>
                      <a:pt x="5546" y="1193"/>
                    </a:lnTo>
                    <a:lnTo>
                      <a:pt x="5441" y="1193"/>
                    </a:lnTo>
                    <a:lnTo>
                      <a:pt x="5316" y="1172"/>
                    </a:lnTo>
                    <a:lnTo>
                      <a:pt x="5232" y="1152"/>
                    </a:lnTo>
                    <a:lnTo>
                      <a:pt x="5169" y="1172"/>
                    </a:lnTo>
                    <a:lnTo>
                      <a:pt x="4813" y="1026"/>
                    </a:lnTo>
                    <a:lnTo>
                      <a:pt x="4667" y="984"/>
                    </a:lnTo>
                    <a:lnTo>
                      <a:pt x="4562" y="963"/>
                    </a:lnTo>
                    <a:lnTo>
                      <a:pt x="4458" y="880"/>
                    </a:lnTo>
                    <a:lnTo>
                      <a:pt x="4248" y="838"/>
                    </a:lnTo>
                    <a:lnTo>
                      <a:pt x="4060" y="754"/>
                    </a:lnTo>
                    <a:lnTo>
                      <a:pt x="3976" y="670"/>
                    </a:lnTo>
                    <a:lnTo>
                      <a:pt x="3830" y="649"/>
                    </a:lnTo>
                    <a:lnTo>
                      <a:pt x="3537" y="838"/>
                    </a:lnTo>
                    <a:lnTo>
                      <a:pt x="3537" y="880"/>
                    </a:lnTo>
                    <a:lnTo>
                      <a:pt x="3600" y="984"/>
                    </a:lnTo>
                    <a:lnTo>
                      <a:pt x="3558" y="1068"/>
                    </a:lnTo>
                    <a:lnTo>
                      <a:pt x="3391" y="1089"/>
                    </a:lnTo>
                    <a:lnTo>
                      <a:pt x="3286" y="1131"/>
                    </a:lnTo>
                    <a:lnTo>
                      <a:pt x="3223" y="1131"/>
                    </a:lnTo>
                    <a:lnTo>
                      <a:pt x="3181" y="1089"/>
                    </a:lnTo>
                    <a:lnTo>
                      <a:pt x="3119" y="1172"/>
                    </a:lnTo>
                    <a:lnTo>
                      <a:pt x="3119" y="1277"/>
                    </a:lnTo>
                    <a:lnTo>
                      <a:pt x="2993" y="1340"/>
                    </a:lnTo>
                    <a:lnTo>
                      <a:pt x="2888" y="1361"/>
                    </a:lnTo>
                    <a:lnTo>
                      <a:pt x="2805" y="1465"/>
                    </a:lnTo>
                    <a:lnTo>
                      <a:pt x="2805" y="1612"/>
                    </a:lnTo>
                    <a:lnTo>
                      <a:pt x="2763" y="1654"/>
                    </a:lnTo>
                    <a:lnTo>
                      <a:pt x="2700" y="1696"/>
                    </a:lnTo>
                    <a:lnTo>
                      <a:pt x="2658" y="1800"/>
                    </a:lnTo>
                    <a:lnTo>
                      <a:pt x="2554" y="1821"/>
                    </a:lnTo>
                    <a:lnTo>
                      <a:pt x="2449" y="1821"/>
                    </a:lnTo>
                    <a:lnTo>
                      <a:pt x="2386" y="1779"/>
                    </a:lnTo>
                    <a:lnTo>
                      <a:pt x="2261" y="1675"/>
                    </a:lnTo>
                    <a:lnTo>
                      <a:pt x="2240" y="1570"/>
                    </a:lnTo>
                    <a:lnTo>
                      <a:pt x="2177" y="1591"/>
                    </a:lnTo>
                    <a:lnTo>
                      <a:pt x="2156" y="1465"/>
                    </a:lnTo>
                    <a:lnTo>
                      <a:pt x="2156" y="1361"/>
                    </a:lnTo>
                    <a:lnTo>
                      <a:pt x="2072" y="1298"/>
                    </a:lnTo>
                    <a:lnTo>
                      <a:pt x="2031" y="1382"/>
                    </a:lnTo>
                    <a:lnTo>
                      <a:pt x="2051" y="1507"/>
                    </a:lnTo>
                    <a:lnTo>
                      <a:pt x="1989" y="1507"/>
                    </a:lnTo>
                    <a:lnTo>
                      <a:pt x="1926" y="1444"/>
                    </a:lnTo>
                    <a:lnTo>
                      <a:pt x="1863" y="1298"/>
                    </a:lnTo>
                    <a:lnTo>
                      <a:pt x="1842" y="1047"/>
                    </a:lnTo>
                    <a:lnTo>
                      <a:pt x="1821" y="880"/>
                    </a:lnTo>
                    <a:lnTo>
                      <a:pt x="1863" y="775"/>
                    </a:lnTo>
                    <a:lnTo>
                      <a:pt x="1947" y="670"/>
                    </a:lnTo>
                    <a:lnTo>
                      <a:pt x="1884" y="566"/>
                    </a:lnTo>
                    <a:lnTo>
                      <a:pt x="1821" y="503"/>
                    </a:lnTo>
                    <a:lnTo>
                      <a:pt x="1821" y="335"/>
                    </a:lnTo>
                    <a:lnTo>
                      <a:pt x="1842" y="294"/>
                    </a:lnTo>
                    <a:lnTo>
                      <a:pt x="1779" y="231"/>
                    </a:lnTo>
                    <a:lnTo>
                      <a:pt x="1612" y="210"/>
                    </a:lnTo>
                    <a:lnTo>
                      <a:pt x="1424" y="231"/>
                    </a:lnTo>
                    <a:lnTo>
                      <a:pt x="1235" y="105"/>
                    </a:lnTo>
                    <a:lnTo>
                      <a:pt x="92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 name="Google Shape;961;p27"/>
              <p:cNvSpPr/>
              <p:nvPr/>
            </p:nvSpPr>
            <p:spPr>
              <a:xfrm>
                <a:off x="5268100" y="3181025"/>
                <a:ext cx="143350" cy="129750"/>
              </a:xfrm>
              <a:custGeom>
                <a:avLst/>
                <a:gdLst/>
                <a:ahLst/>
                <a:cxnLst/>
                <a:rect l="l" t="t" r="r" b="b"/>
                <a:pathLst>
                  <a:path w="5734" h="5190" extrusionOk="0">
                    <a:moveTo>
                      <a:pt x="4060" y="0"/>
                    </a:moveTo>
                    <a:lnTo>
                      <a:pt x="3955" y="147"/>
                    </a:lnTo>
                    <a:lnTo>
                      <a:pt x="3955" y="209"/>
                    </a:lnTo>
                    <a:lnTo>
                      <a:pt x="3892" y="314"/>
                    </a:lnTo>
                    <a:lnTo>
                      <a:pt x="3892" y="398"/>
                    </a:lnTo>
                    <a:lnTo>
                      <a:pt x="3767" y="837"/>
                    </a:lnTo>
                    <a:lnTo>
                      <a:pt x="3579" y="1109"/>
                    </a:lnTo>
                    <a:lnTo>
                      <a:pt x="3516" y="1360"/>
                    </a:lnTo>
                    <a:lnTo>
                      <a:pt x="3265" y="1716"/>
                    </a:lnTo>
                    <a:lnTo>
                      <a:pt x="3307" y="1779"/>
                    </a:lnTo>
                    <a:lnTo>
                      <a:pt x="3014" y="1842"/>
                    </a:lnTo>
                    <a:lnTo>
                      <a:pt x="2783" y="1967"/>
                    </a:lnTo>
                    <a:lnTo>
                      <a:pt x="2637" y="1967"/>
                    </a:lnTo>
                    <a:lnTo>
                      <a:pt x="2595" y="1883"/>
                    </a:lnTo>
                    <a:lnTo>
                      <a:pt x="2470" y="1842"/>
                    </a:lnTo>
                    <a:lnTo>
                      <a:pt x="2177" y="1842"/>
                    </a:lnTo>
                    <a:lnTo>
                      <a:pt x="2093" y="1925"/>
                    </a:lnTo>
                    <a:lnTo>
                      <a:pt x="1758" y="2051"/>
                    </a:lnTo>
                    <a:lnTo>
                      <a:pt x="1444" y="2030"/>
                    </a:lnTo>
                    <a:lnTo>
                      <a:pt x="1361" y="2072"/>
                    </a:lnTo>
                    <a:lnTo>
                      <a:pt x="1235" y="2051"/>
                    </a:lnTo>
                    <a:lnTo>
                      <a:pt x="1214" y="2134"/>
                    </a:lnTo>
                    <a:lnTo>
                      <a:pt x="1047" y="2176"/>
                    </a:lnTo>
                    <a:lnTo>
                      <a:pt x="942" y="2155"/>
                    </a:lnTo>
                    <a:lnTo>
                      <a:pt x="921" y="2051"/>
                    </a:lnTo>
                    <a:lnTo>
                      <a:pt x="796" y="1946"/>
                    </a:lnTo>
                    <a:lnTo>
                      <a:pt x="754" y="1883"/>
                    </a:lnTo>
                    <a:lnTo>
                      <a:pt x="566" y="1758"/>
                    </a:lnTo>
                    <a:lnTo>
                      <a:pt x="440" y="1549"/>
                    </a:lnTo>
                    <a:lnTo>
                      <a:pt x="377" y="1570"/>
                    </a:lnTo>
                    <a:lnTo>
                      <a:pt x="314" y="1653"/>
                    </a:lnTo>
                    <a:lnTo>
                      <a:pt x="168" y="1842"/>
                    </a:lnTo>
                    <a:lnTo>
                      <a:pt x="84" y="1988"/>
                    </a:lnTo>
                    <a:lnTo>
                      <a:pt x="84" y="2072"/>
                    </a:lnTo>
                    <a:lnTo>
                      <a:pt x="105" y="2155"/>
                    </a:lnTo>
                    <a:lnTo>
                      <a:pt x="84" y="2239"/>
                    </a:lnTo>
                    <a:lnTo>
                      <a:pt x="1" y="2281"/>
                    </a:lnTo>
                    <a:lnTo>
                      <a:pt x="22" y="2490"/>
                    </a:lnTo>
                    <a:lnTo>
                      <a:pt x="210" y="2699"/>
                    </a:lnTo>
                    <a:lnTo>
                      <a:pt x="231" y="2804"/>
                    </a:lnTo>
                    <a:lnTo>
                      <a:pt x="189" y="2762"/>
                    </a:lnTo>
                    <a:lnTo>
                      <a:pt x="168" y="2804"/>
                    </a:lnTo>
                    <a:lnTo>
                      <a:pt x="210" y="2930"/>
                    </a:lnTo>
                    <a:lnTo>
                      <a:pt x="335" y="2971"/>
                    </a:lnTo>
                    <a:lnTo>
                      <a:pt x="419" y="2971"/>
                    </a:lnTo>
                    <a:lnTo>
                      <a:pt x="607" y="2909"/>
                    </a:lnTo>
                    <a:lnTo>
                      <a:pt x="733" y="2825"/>
                    </a:lnTo>
                    <a:lnTo>
                      <a:pt x="838" y="2867"/>
                    </a:lnTo>
                    <a:lnTo>
                      <a:pt x="733" y="2867"/>
                    </a:lnTo>
                    <a:lnTo>
                      <a:pt x="607" y="2971"/>
                    </a:lnTo>
                    <a:lnTo>
                      <a:pt x="398" y="3013"/>
                    </a:lnTo>
                    <a:lnTo>
                      <a:pt x="314" y="3097"/>
                    </a:lnTo>
                    <a:lnTo>
                      <a:pt x="210" y="3097"/>
                    </a:lnTo>
                    <a:lnTo>
                      <a:pt x="210" y="3139"/>
                    </a:lnTo>
                    <a:lnTo>
                      <a:pt x="335" y="3181"/>
                    </a:lnTo>
                    <a:lnTo>
                      <a:pt x="503" y="3243"/>
                    </a:lnTo>
                    <a:lnTo>
                      <a:pt x="649" y="3411"/>
                    </a:lnTo>
                    <a:lnTo>
                      <a:pt x="712" y="3515"/>
                    </a:lnTo>
                    <a:lnTo>
                      <a:pt x="733" y="3620"/>
                    </a:lnTo>
                    <a:lnTo>
                      <a:pt x="649" y="3746"/>
                    </a:lnTo>
                    <a:lnTo>
                      <a:pt x="566" y="3829"/>
                    </a:lnTo>
                    <a:lnTo>
                      <a:pt x="607" y="3871"/>
                    </a:lnTo>
                    <a:lnTo>
                      <a:pt x="712" y="3955"/>
                    </a:lnTo>
                    <a:lnTo>
                      <a:pt x="733" y="4227"/>
                    </a:lnTo>
                    <a:lnTo>
                      <a:pt x="733" y="4352"/>
                    </a:lnTo>
                    <a:lnTo>
                      <a:pt x="817" y="4499"/>
                    </a:lnTo>
                    <a:lnTo>
                      <a:pt x="858" y="4499"/>
                    </a:lnTo>
                    <a:lnTo>
                      <a:pt x="963" y="4436"/>
                    </a:lnTo>
                    <a:lnTo>
                      <a:pt x="1005" y="4499"/>
                    </a:lnTo>
                    <a:lnTo>
                      <a:pt x="1130" y="4499"/>
                    </a:lnTo>
                    <a:lnTo>
                      <a:pt x="1214" y="4541"/>
                    </a:lnTo>
                    <a:lnTo>
                      <a:pt x="1361" y="4541"/>
                    </a:lnTo>
                    <a:lnTo>
                      <a:pt x="1444" y="4457"/>
                    </a:lnTo>
                    <a:lnTo>
                      <a:pt x="1528" y="4499"/>
                    </a:lnTo>
                    <a:lnTo>
                      <a:pt x="1591" y="4457"/>
                    </a:lnTo>
                    <a:lnTo>
                      <a:pt x="1654" y="4352"/>
                    </a:lnTo>
                    <a:lnTo>
                      <a:pt x="1654" y="4290"/>
                    </a:lnTo>
                    <a:lnTo>
                      <a:pt x="1674" y="4373"/>
                    </a:lnTo>
                    <a:lnTo>
                      <a:pt x="1654" y="4478"/>
                    </a:lnTo>
                    <a:lnTo>
                      <a:pt x="1695" y="4603"/>
                    </a:lnTo>
                    <a:lnTo>
                      <a:pt x="1737" y="4792"/>
                    </a:lnTo>
                    <a:lnTo>
                      <a:pt x="1695" y="4896"/>
                    </a:lnTo>
                    <a:lnTo>
                      <a:pt x="1779" y="4896"/>
                    </a:lnTo>
                    <a:lnTo>
                      <a:pt x="1905" y="4750"/>
                    </a:lnTo>
                    <a:lnTo>
                      <a:pt x="1988" y="4708"/>
                    </a:lnTo>
                    <a:lnTo>
                      <a:pt x="2051" y="4771"/>
                    </a:lnTo>
                    <a:lnTo>
                      <a:pt x="2114" y="4750"/>
                    </a:lnTo>
                    <a:lnTo>
                      <a:pt x="2135" y="4687"/>
                    </a:lnTo>
                    <a:lnTo>
                      <a:pt x="2302" y="4687"/>
                    </a:lnTo>
                    <a:lnTo>
                      <a:pt x="2386" y="4583"/>
                    </a:lnTo>
                    <a:lnTo>
                      <a:pt x="2428" y="4583"/>
                    </a:lnTo>
                    <a:lnTo>
                      <a:pt x="2532" y="4645"/>
                    </a:lnTo>
                    <a:lnTo>
                      <a:pt x="2616" y="4583"/>
                    </a:lnTo>
                    <a:lnTo>
                      <a:pt x="2658" y="4645"/>
                    </a:lnTo>
                    <a:lnTo>
                      <a:pt x="2658" y="4750"/>
                    </a:lnTo>
                    <a:lnTo>
                      <a:pt x="2721" y="4792"/>
                    </a:lnTo>
                    <a:lnTo>
                      <a:pt x="2825" y="4813"/>
                    </a:lnTo>
                    <a:lnTo>
                      <a:pt x="2804" y="4750"/>
                    </a:lnTo>
                    <a:lnTo>
                      <a:pt x="2825" y="4666"/>
                    </a:lnTo>
                    <a:lnTo>
                      <a:pt x="2888" y="4750"/>
                    </a:lnTo>
                    <a:lnTo>
                      <a:pt x="2993" y="4771"/>
                    </a:lnTo>
                    <a:lnTo>
                      <a:pt x="3035" y="4750"/>
                    </a:lnTo>
                    <a:lnTo>
                      <a:pt x="3097" y="4813"/>
                    </a:lnTo>
                    <a:lnTo>
                      <a:pt x="3139" y="4792"/>
                    </a:lnTo>
                    <a:lnTo>
                      <a:pt x="3160" y="4855"/>
                    </a:lnTo>
                    <a:lnTo>
                      <a:pt x="3223" y="4917"/>
                    </a:lnTo>
                    <a:lnTo>
                      <a:pt x="3181" y="5022"/>
                    </a:lnTo>
                    <a:lnTo>
                      <a:pt x="3244" y="5189"/>
                    </a:lnTo>
                    <a:lnTo>
                      <a:pt x="3348" y="5168"/>
                    </a:lnTo>
                    <a:lnTo>
                      <a:pt x="3579" y="5064"/>
                    </a:lnTo>
                    <a:lnTo>
                      <a:pt x="3746" y="5022"/>
                    </a:lnTo>
                    <a:lnTo>
                      <a:pt x="3955" y="4896"/>
                    </a:lnTo>
                    <a:lnTo>
                      <a:pt x="4060" y="4666"/>
                    </a:lnTo>
                    <a:lnTo>
                      <a:pt x="4060" y="4583"/>
                    </a:lnTo>
                    <a:lnTo>
                      <a:pt x="4102" y="4457"/>
                    </a:lnTo>
                    <a:lnTo>
                      <a:pt x="4143" y="4478"/>
                    </a:lnTo>
                    <a:lnTo>
                      <a:pt x="4185" y="4478"/>
                    </a:lnTo>
                    <a:lnTo>
                      <a:pt x="4269" y="4290"/>
                    </a:lnTo>
                    <a:lnTo>
                      <a:pt x="4227" y="4269"/>
                    </a:lnTo>
                    <a:lnTo>
                      <a:pt x="4185" y="4227"/>
                    </a:lnTo>
                    <a:lnTo>
                      <a:pt x="4185" y="4164"/>
                    </a:lnTo>
                    <a:lnTo>
                      <a:pt x="4206" y="4185"/>
                    </a:lnTo>
                    <a:lnTo>
                      <a:pt x="4290" y="4227"/>
                    </a:lnTo>
                    <a:lnTo>
                      <a:pt x="4353" y="4143"/>
                    </a:lnTo>
                    <a:lnTo>
                      <a:pt x="4311" y="4059"/>
                    </a:lnTo>
                    <a:lnTo>
                      <a:pt x="4269" y="4059"/>
                    </a:lnTo>
                    <a:lnTo>
                      <a:pt x="4206" y="4039"/>
                    </a:lnTo>
                    <a:lnTo>
                      <a:pt x="4290" y="3976"/>
                    </a:lnTo>
                    <a:lnTo>
                      <a:pt x="4290" y="3871"/>
                    </a:lnTo>
                    <a:lnTo>
                      <a:pt x="4143" y="3871"/>
                    </a:lnTo>
                    <a:lnTo>
                      <a:pt x="4185" y="3808"/>
                    </a:lnTo>
                    <a:lnTo>
                      <a:pt x="4164" y="3746"/>
                    </a:lnTo>
                    <a:lnTo>
                      <a:pt x="4164" y="3746"/>
                    </a:lnTo>
                    <a:lnTo>
                      <a:pt x="4227" y="3767"/>
                    </a:lnTo>
                    <a:lnTo>
                      <a:pt x="4353" y="3725"/>
                    </a:lnTo>
                    <a:lnTo>
                      <a:pt x="4374" y="3620"/>
                    </a:lnTo>
                    <a:lnTo>
                      <a:pt x="4457" y="3515"/>
                    </a:lnTo>
                    <a:lnTo>
                      <a:pt x="4478" y="3390"/>
                    </a:lnTo>
                    <a:lnTo>
                      <a:pt x="4457" y="3306"/>
                    </a:lnTo>
                    <a:lnTo>
                      <a:pt x="4499" y="3348"/>
                    </a:lnTo>
                    <a:lnTo>
                      <a:pt x="4562" y="3453"/>
                    </a:lnTo>
                    <a:lnTo>
                      <a:pt x="4625" y="3348"/>
                    </a:lnTo>
                    <a:lnTo>
                      <a:pt x="4708" y="3243"/>
                    </a:lnTo>
                    <a:lnTo>
                      <a:pt x="4667" y="3097"/>
                    </a:lnTo>
                    <a:lnTo>
                      <a:pt x="4813" y="2971"/>
                    </a:lnTo>
                    <a:lnTo>
                      <a:pt x="4834" y="2783"/>
                    </a:lnTo>
                    <a:lnTo>
                      <a:pt x="4897" y="2699"/>
                    </a:lnTo>
                    <a:lnTo>
                      <a:pt x="4918" y="2469"/>
                    </a:lnTo>
                    <a:lnTo>
                      <a:pt x="4980" y="2406"/>
                    </a:lnTo>
                    <a:lnTo>
                      <a:pt x="4980" y="2344"/>
                    </a:lnTo>
                    <a:lnTo>
                      <a:pt x="5106" y="2197"/>
                    </a:lnTo>
                    <a:lnTo>
                      <a:pt x="5148" y="2281"/>
                    </a:lnTo>
                    <a:lnTo>
                      <a:pt x="5190" y="2239"/>
                    </a:lnTo>
                    <a:lnTo>
                      <a:pt x="5148" y="2072"/>
                    </a:lnTo>
                    <a:lnTo>
                      <a:pt x="5148" y="2072"/>
                    </a:lnTo>
                    <a:lnTo>
                      <a:pt x="5336" y="2260"/>
                    </a:lnTo>
                    <a:lnTo>
                      <a:pt x="5462" y="2260"/>
                    </a:lnTo>
                    <a:lnTo>
                      <a:pt x="5545" y="2197"/>
                    </a:lnTo>
                    <a:lnTo>
                      <a:pt x="5629" y="2239"/>
                    </a:lnTo>
                    <a:lnTo>
                      <a:pt x="5713" y="2197"/>
                    </a:lnTo>
                    <a:lnTo>
                      <a:pt x="5734" y="2093"/>
                    </a:lnTo>
                    <a:lnTo>
                      <a:pt x="5629" y="2072"/>
                    </a:lnTo>
                    <a:lnTo>
                      <a:pt x="5608" y="2030"/>
                    </a:lnTo>
                    <a:lnTo>
                      <a:pt x="5503" y="1883"/>
                    </a:lnTo>
                    <a:lnTo>
                      <a:pt x="5420" y="1883"/>
                    </a:lnTo>
                    <a:lnTo>
                      <a:pt x="5190" y="1674"/>
                    </a:lnTo>
                    <a:lnTo>
                      <a:pt x="5106" y="1632"/>
                    </a:lnTo>
                    <a:lnTo>
                      <a:pt x="5085" y="1528"/>
                    </a:lnTo>
                    <a:lnTo>
                      <a:pt x="5022" y="1465"/>
                    </a:lnTo>
                    <a:lnTo>
                      <a:pt x="5043" y="1423"/>
                    </a:lnTo>
                    <a:lnTo>
                      <a:pt x="5190" y="1360"/>
                    </a:lnTo>
                    <a:lnTo>
                      <a:pt x="5231" y="1256"/>
                    </a:lnTo>
                    <a:lnTo>
                      <a:pt x="5148" y="1193"/>
                    </a:lnTo>
                    <a:lnTo>
                      <a:pt x="4980" y="1005"/>
                    </a:lnTo>
                    <a:lnTo>
                      <a:pt x="4918" y="879"/>
                    </a:lnTo>
                    <a:lnTo>
                      <a:pt x="4834" y="795"/>
                    </a:lnTo>
                    <a:lnTo>
                      <a:pt x="4876" y="712"/>
                    </a:lnTo>
                    <a:lnTo>
                      <a:pt x="4918" y="691"/>
                    </a:lnTo>
                    <a:lnTo>
                      <a:pt x="4918" y="628"/>
                    </a:lnTo>
                    <a:lnTo>
                      <a:pt x="4876" y="607"/>
                    </a:lnTo>
                    <a:lnTo>
                      <a:pt x="4750" y="482"/>
                    </a:lnTo>
                    <a:lnTo>
                      <a:pt x="4813" y="461"/>
                    </a:lnTo>
                    <a:lnTo>
                      <a:pt x="4939" y="482"/>
                    </a:lnTo>
                    <a:lnTo>
                      <a:pt x="5085" y="461"/>
                    </a:lnTo>
                    <a:lnTo>
                      <a:pt x="4980" y="314"/>
                    </a:lnTo>
                    <a:lnTo>
                      <a:pt x="4834" y="272"/>
                    </a:lnTo>
                    <a:lnTo>
                      <a:pt x="4897" y="209"/>
                    </a:lnTo>
                    <a:lnTo>
                      <a:pt x="4876" y="168"/>
                    </a:lnTo>
                    <a:lnTo>
                      <a:pt x="4939" y="147"/>
                    </a:lnTo>
                    <a:lnTo>
                      <a:pt x="4939" y="105"/>
                    </a:lnTo>
                    <a:lnTo>
                      <a:pt x="4813" y="84"/>
                    </a:lnTo>
                    <a:lnTo>
                      <a:pt x="4667" y="84"/>
                    </a:lnTo>
                    <a:lnTo>
                      <a:pt x="4604" y="42"/>
                    </a:lnTo>
                    <a:lnTo>
                      <a:pt x="4164" y="42"/>
                    </a:lnTo>
                    <a:lnTo>
                      <a:pt x="406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 name="Google Shape;962;p27"/>
              <p:cNvSpPr/>
              <p:nvPr/>
            </p:nvSpPr>
            <p:spPr>
              <a:xfrm>
                <a:off x="5068275" y="3161675"/>
                <a:ext cx="431050" cy="221800"/>
              </a:xfrm>
              <a:custGeom>
                <a:avLst/>
                <a:gdLst/>
                <a:ahLst/>
                <a:cxnLst/>
                <a:rect l="l" t="t" r="r" b="b"/>
                <a:pathLst>
                  <a:path w="17242" h="8872" extrusionOk="0">
                    <a:moveTo>
                      <a:pt x="16991" y="8202"/>
                    </a:moveTo>
                    <a:lnTo>
                      <a:pt x="16886" y="8265"/>
                    </a:lnTo>
                    <a:lnTo>
                      <a:pt x="16928" y="8286"/>
                    </a:lnTo>
                    <a:lnTo>
                      <a:pt x="16907" y="8307"/>
                    </a:lnTo>
                    <a:cubicBezTo>
                      <a:pt x="16886" y="8307"/>
                      <a:pt x="16823" y="8349"/>
                      <a:pt x="16802" y="8349"/>
                    </a:cubicBezTo>
                    <a:lnTo>
                      <a:pt x="16802" y="8307"/>
                    </a:lnTo>
                    <a:lnTo>
                      <a:pt x="16782" y="8349"/>
                    </a:lnTo>
                    <a:cubicBezTo>
                      <a:pt x="16677" y="8370"/>
                      <a:pt x="16572" y="8370"/>
                      <a:pt x="16489" y="8390"/>
                    </a:cubicBezTo>
                    <a:lnTo>
                      <a:pt x="16593" y="8286"/>
                    </a:lnTo>
                    <a:lnTo>
                      <a:pt x="16551" y="8265"/>
                    </a:lnTo>
                    <a:lnTo>
                      <a:pt x="16468" y="8307"/>
                    </a:lnTo>
                    <a:lnTo>
                      <a:pt x="16384" y="8307"/>
                    </a:lnTo>
                    <a:lnTo>
                      <a:pt x="16342" y="8349"/>
                    </a:lnTo>
                    <a:lnTo>
                      <a:pt x="16363" y="8390"/>
                    </a:lnTo>
                    <a:lnTo>
                      <a:pt x="16300" y="8453"/>
                    </a:lnTo>
                    <a:lnTo>
                      <a:pt x="16196" y="8453"/>
                    </a:lnTo>
                    <a:lnTo>
                      <a:pt x="16258" y="8495"/>
                    </a:lnTo>
                    <a:lnTo>
                      <a:pt x="16384" y="8474"/>
                    </a:lnTo>
                    <a:lnTo>
                      <a:pt x="16447" y="8411"/>
                    </a:lnTo>
                    <a:cubicBezTo>
                      <a:pt x="16489" y="8411"/>
                      <a:pt x="16551" y="8411"/>
                      <a:pt x="16614" y="8390"/>
                    </a:cubicBezTo>
                    <a:lnTo>
                      <a:pt x="16614" y="8390"/>
                    </a:lnTo>
                    <a:lnTo>
                      <a:pt x="16593" y="8411"/>
                    </a:lnTo>
                    <a:lnTo>
                      <a:pt x="16677" y="8411"/>
                    </a:lnTo>
                    <a:lnTo>
                      <a:pt x="16719" y="8474"/>
                    </a:lnTo>
                    <a:lnTo>
                      <a:pt x="16802" y="8370"/>
                    </a:lnTo>
                    <a:cubicBezTo>
                      <a:pt x="16823" y="8370"/>
                      <a:pt x="16886" y="8349"/>
                      <a:pt x="16907" y="8349"/>
                    </a:cubicBezTo>
                    <a:lnTo>
                      <a:pt x="16907" y="8370"/>
                    </a:lnTo>
                    <a:lnTo>
                      <a:pt x="17012" y="8390"/>
                    </a:lnTo>
                    <a:lnTo>
                      <a:pt x="17200" y="8307"/>
                    </a:lnTo>
                    <a:lnTo>
                      <a:pt x="17242" y="8244"/>
                    </a:lnTo>
                    <a:lnTo>
                      <a:pt x="17200" y="8202"/>
                    </a:lnTo>
                    <a:lnTo>
                      <a:pt x="17033" y="8244"/>
                    </a:lnTo>
                    <a:lnTo>
                      <a:pt x="16991" y="8202"/>
                    </a:lnTo>
                    <a:close/>
                    <a:moveTo>
                      <a:pt x="16070" y="8411"/>
                    </a:moveTo>
                    <a:lnTo>
                      <a:pt x="16007" y="8443"/>
                    </a:lnTo>
                    <a:lnTo>
                      <a:pt x="16007" y="8443"/>
                    </a:lnTo>
                    <a:cubicBezTo>
                      <a:pt x="16026" y="8475"/>
                      <a:pt x="16037" y="8501"/>
                      <a:pt x="16036" y="8525"/>
                    </a:cubicBezTo>
                    <a:lnTo>
                      <a:pt x="16036" y="8525"/>
                    </a:lnTo>
                    <a:lnTo>
                      <a:pt x="16049" y="8474"/>
                    </a:lnTo>
                    <a:lnTo>
                      <a:pt x="16133" y="8453"/>
                    </a:lnTo>
                    <a:lnTo>
                      <a:pt x="16196" y="8453"/>
                    </a:lnTo>
                    <a:lnTo>
                      <a:pt x="16237" y="8411"/>
                    </a:lnTo>
                    <a:close/>
                    <a:moveTo>
                      <a:pt x="16036" y="8525"/>
                    </a:moveTo>
                    <a:lnTo>
                      <a:pt x="16028" y="8558"/>
                    </a:lnTo>
                    <a:cubicBezTo>
                      <a:pt x="16034" y="8547"/>
                      <a:pt x="16036" y="8536"/>
                      <a:pt x="16036" y="8525"/>
                    </a:cubicBezTo>
                    <a:close/>
                    <a:moveTo>
                      <a:pt x="105" y="0"/>
                    </a:moveTo>
                    <a:lnTo>
                      <a:pt x="22" y="42"/>
                    </a:lnTo>
                    <a:lnTo>
                      <a:pt x="1" y="105"/>
                    </a:lnTo>
                    <a:lnTo>
                      <a:pt x="22" y="251"/>
                    </a:lnTo>
                    <a:lnTo>
                      <a:pt x="168" y="565"/>
                    </a:lnTo>
                    <a:lnTo>
                      <a:pt x="252" y="628"/>
                    </a:lnTo>
                    <a:lnTo>
                      <a:pt x="524" y="879"/>
                    </a:lnTo>
                    <a:lnTo>
                      <a:pt x="587" y="879"/>
                    </a:lnTo>
                    <a:lnTo>
                      <a:pt x="754" y="1067"/>
                    </a:lnTo>
                    <a:lnTo>
                      <a:pt x="838" y="1088"/>
                    </a:lnTo>
                    <a:lnTo>
                      <a:pt x="900" y="1067"/>
                    </a:lnTo>
                    <a:lnTo>
                      <a:pt x="1089" y="1214"/>
                    </a:lnTo>
                    <a:lnTo>
                      <a:pt x="1298" y="1528"/>
                    </a:lnTo>
                    <a:lnTo>
                      <a:pt x="1507" y="1716"/>
                    </a:lnTo>
                    <a:lnTo>
                      <a:pt x="1570" y="1716"/>
                    </a:lnTo>
                    <a:lnTo>
                      <a:pt x="1570" y="1883"/>
                    </a:lnTo>
                    <a:lnTo>
                      <a:pt x="1612" y="1925"/>
                    </a:lnTo>
                    <a:lnTo>
                      <a:pt x="1633" y="2092"/>
                    </a:lnTo>
                    <a:lnTo>
                      <a:pt x="1716" y="2155"/>
                    </a:lnTo>
                    <a:lnTo>
                      <a:pt x="1842" y="2155"/>
                    </a:lnTo>
                    <a:lnTo>
                      <a:pt x="2009" y="2344"/>
                    </a:lnTo>
                    <a:lnTo>
                      <a:pt x="2093" y="2406"/>
                    </a:lnTo>
                    <a:lnTo>
                      <a:pt x="2156" y="2406"/>
                    </a:lnTo>
                    <a:lnTo>
                      <a:pt x="2198" y="2448"/>
                    </a:lnTo>
                    <a:lnTo>
                      <a:pt x="2135" y="2532"/>
                    </a:lnTo>
                    <a:lnTo>
                      <a:pt x="2219" y="2616"/>
                    </a:lnTo>
                    <a:lnTo>
                      <a:pt x="2261" y="2762"/>
                    </a:lnTo>
                    <a:lnTo>
                      <a:pt x="2261" y="2783"/>
                    </a:lnTo>
                    <a:lnTo>
                      <a:pt x="2365" y="3097"/>
                    </a:lnTo>
                    <a:lnTo>
                      <a:pt x="2428" y="3264"/>
                    </a:lnTo>
                    <a:lnTo>
                      <a:pt x="2574" y="3306"/>
                    </a:lnTo>
                    <a:lnTo>
                      <a:pt x="2763" y="3411"/>
                    </a:lnTo>
                    <a:lnTo>
                      <a:pt x="2763" y="3515"/>
                    </a:lnTo>
                    <a:lnTo>
                      <a:pt x="2888" y="3787"/>
                    </a:lnTo>
                    <a:lnTo>
                      <a:pt x="3035" y="3892"/>
                    </a:lnTo>
                    <a:lnTo>
                      <a:pt x="3056" y="4185"/>
                    </a:lnTo>
                    <a:lnTo>
                      <a:pt x="3265" y="4561"/>
                    </a:lnTo>
                    <a:lnTo>
                      <a:pt x="3265" y="4729"/>
                    </a:lnTo>
                    <a:lnTo>
                      <a:pt x="3307" y="4875"/>
                    </a:lnTo>
                    <a:lnTo>
                      <a:pt x="3516" y="5043"/>
                    </a:lnTo>
                    <a:lnTo>
                      <a:pt x="3725" y="5294"/>
                    </a:lnTo>
                    <a:lnTo>
                      <a:pt x="3788" y="5440"/>
                    </a:lnTo>
                    <a:lnTo>
                      <a:pt x="3934" y="5461"/>
                    </a:lnTo>
                    <a:lnTo>
                      <a:pt x="3997" y="5545"/>
                    </a:lnTo>
                    <a:lnTo>
                      <a:pt x="4123" y="5608"/>
                    </a:lnTo>
                    <a:lnTo>
                      <a:pt x="4144" y="5775"/>
                    </a:lnTo>
                    <a:lnTo>
                      <a:pt x="4290" y="5859"/>
                    </a:lnTo>
                    <a:lnTo>
                      <a:pt x="4437" y="6005"/>
                    </a:lnTo>
                    <a:lnTo>
                      <a:pt x="4709" y="6173"/>
                    </a:lnTo>
                    <a:lnTo>
                      <a:pt x="4750" y="6298"/>
                    </a:lnTo>
                    <a:lnTo>
                      <a:pt x="4918" y="6361"/>
                    </a:lnTo>
                    <a:lnTo>
                      <a:pt x="5253" y="6633"/>
                    </a:lnTo>
                    <a:lnTo>
                      <a:pt x="5274" y="6779"/>
                    </a:lnTo>
                    <a:lnTo>
                      <a:pt x="5357" y="6800"/>
                    </a:lnTo>
                    <a:lnTo>
                      <a:pt x="5441" y="6926"/>
                    </a:lnTo>
                    <a:lnTo>
                      <a:pt x="5483" y="6884"/>
                    </a:lnTo>
                    <a:lnTo>
                      <a:pt x="5483" y="6779"/>
                    </a:lnTo>
                    <a:lnTo>
                      <a:pt x="5462" y="6717"/>
                    </a:lnTo>
                    <a:lnTo>
                      <a:pt x="5462" y="6675"/>
                    </a:lnTo>
                    <a:lnTo>
                      <a:pt x="5566" y="6696"/>
                    </a:lnTo>
                    <a:lnTo>
                      <a:pt x="5797" y="6905"/>
                    </a:lnTo>
                    <a:lnTo>
                      <a:pt x="5859" y="6884"/>
                    </a:lnTo>
                    <a:lnTo>
                      <a:pt x="5859" y="6717"/>
                    </a:lnTo>
                    <a:lnTo>
                      <a:pt x="5901" y="6633"/>
                    </a:lnTo>
                    <a:lnTo>
                      <a:pt x="5985" y="6675"/>
                    </a:lnTo>
                    <a:cubicBezTo>
                      <a:pt x="5985" y="6696"/>
                      <a:pt x="6006" y="6696"/>
                      <a:pt x="6006" y="6717"/>
                    </a:cubicBezTo>
                    <a:lnTo>
                      <a:pt x="6090" y="6842"/>
                    </a:lnTo>
                    <a:lnTo>
                      <a:pt x="6110" y="6842"/>
                    </a:lnTo>
                    <a:cubicBezTo>
                      <a:pt x="6173" y="6905"/>
                      <a:pt x="6215" y="6989"/>
                      <a:pt x="6278" y="7030"/>
                    </a:cubicBezTo>
                    <a:lnTo>
                      <a:pt x="6236" y="7051"/>
                    </a:lnTo>
                    <a:lnTo>
                      <a:pt x="6236" y="7198"/>
                    </a:lnTo>
                    <a:lnTo>
                      <a:pt x="6194" y="7323"/>
                    </a:lnTo>
                    <a:lnTo>
                      <a:pt x="6069" y="7344"/>
                    </a:lnTo>
                    <a:lnTo>
                      <a:pt x="6069" y="7449"/>
                    </a:lnTo>
                    <a:lnTo>
                      <a:pt x="5985" y="7470"/>
                    </a:lnTo>
                    <a:lnTo>
                      <a:pt x="5922" y="7428"/>
                    </a:lnTo>
                    <a:lnTo>
                      <a:pt x="5880" y="7428"/>
                    </a:lnTo>
                    <a:lnTo>
                      <a:pt x="5880" y="7512"/>
                    </a:lnTo>
                    <a:lnTo>
                      <a:pt x="5964" y="7554"/>
                    </a:lnTo>
                    <a:lnTo>
                      <a:pt x="6194" y="7554"/>
                    </a:lnTo>
                    <a:lnTo>
                      <a:pt x="6320" y="7512"/>
                    </a:lnTo>
                    <a:lnTo>
                      <a:pt x="6382" y="7616"/>
                    </a:lnTo>
                    <a:lnTo>
                      <a:pt x="6445" y="7658"/>
                    </a:lnTo>
                    <a:lnTo>
                      <a:pt x="6529" y="7637"/>
                    </a:lnTo>
                    <a:lnTo>
                      <a:pt x="6613" y="7637"/>
                    </a:lnTo>
                    <a:lnTo>
                      <a:pt x="6550" y="7679"/>
                    </a:lnTo>
                    <a:lnTo>
                      <a:pt x="6466" y="7826"/>
                    </a:lnTo>
                    <a:lnTo>
                      <a:pt x="6529" y="7867"/>
                    </a:lnTo>
                    <a:lnTo>
                      <a:pt x="6696" y="7888"/>
                    </a:lnTo>
                    <a:lnTo>
                      <a:pt x="6822" y="7951"/>
                    </a:lnTo>
                    <a:lnTo>
                      <a:pt x="6926" y="7888"/>
                    </a:lnTo>
                    <a:lnTo>
                      <a:pt x="6989" y="7951"/>
                    </a:lnTo>
                    <a:lnTo>
                      <a:pt x="7178" y="7951"/>
                    </a:lnTo>
                    <a:lnTo>
                      <a:pt x="7366" y="8077"/>
                    </a:lnTo>
                    <a:lnTo>
                      <a:pt x="7638" y="8160"/>
                    </a:lnTo>
                    <a:lnTo>
                      <a:pt x="7743" y="8035"/>
                    </a:lnTo>
                    <a:lnTo>
                      <a:pt x="7805" y="8035"/>
                    </a:lnTo>
                    <a:lnTo>
                      <a:pt x="7889" y="8139"/>
                    </a:lnTo>
                    <a:lnTo>
                      <a:pt x="7994" y="8160"/>
                    </a:lnTo>
                    <a:lnTo>
                      <a:pt x="8077" y="8077"/>
                    </a:lnTo>
                    <a:lnTo>
                      <a:pt x="8140" y="8077"/>
                    </a:lnTo>
                    <a:lnTo>
                      <a:pt x="8287" y="8181"/>
                    </a:lnTo>
                    <a:lnTo>
                      <a:pt x="8454" y="8181"/>
                    </a:lnTo>
                    <a:lnTo>
                      <a:pt x="8747" y="8370"/>
                    </a:lnTo>
                    <a:lnTo>
                      <a:pt x="9061" y="8474"/>
                    </a:lnTo>
                    <a:lnTo>
                      <a:pt x="9186" y="8390"/>
                    </a:lnTo>
                    <a:lnTo>
                      <a:pt x="9395" y="8390"/>
                    </a:lnTo>
                    <a:lnTo>
                      <a:pt x="9521" y="8495"/>
                    </a:lnTo>
                    <a:lnTo>
                      <a:pt x="9647" y="8390"/>
                    </a:lnTo>
                    <a:lnTo>
                      <a:pt x="9793" y="8411"/>
                    </a:lnTo>
                    <a:lnTo>
                      <a:pt x="9960" y="8495"/>
                    </a:lnTo>
                    <a:lnTo>
                      <a:pt x="10149" y="8495"/>
                    </a:lnTo>
                    <a:lnTo>
                      <a:pt x="10295" y="8411"/>
                    </a:lnTo>
                    <a:lnTo>
                      <a:pt x="10379" y="8411"/>
                    </a:lnTo>
                    <a:lnTo>
                      <a:pt x="10483" y="8516"/>
                    </a:lnTo>
                    <a:lnTo>
                      <a:pt x="10609" y="8558"/>
                    </a:lnTo>
                    <a:lnTo>
                      <a:pt x="10776" y="8683"/>
                    </a:lnTo>
                    <a:lnTo>
                      <a:pt x="10902" y="8662"/>
                    </a:lnTo>
                    <a:lnTo>
                      <a:pt x="10986" y="8725"/>
                    </a:lnTo>
                    <a:lnTo>
                      <a:pt x="11048" y="8704"/>
                    </a:lnTo>
                    <a:lnTo>
                      <a:pt x="11028" y="8516"/>
                    </a:lnTo>
                    <a:lnTo>
                      <a:pt x="10965" y="8474"/>
                    </a:lnTo>
                    <a:lnTo>
                      <a:pt x="11007" y="8453"/>
                    </a:lnTo>
                    <a:cubicBezTo>
                      <a:pt x="11132" y="8453"/>
                      <a:pt x="11237" y="8474"/>
                      <a:pt x="11341" y="8495"/>
                    </a:cubicBezTo>
                    <a:lnTo>
                      <a:pt x="11467" y="8579"/>
                    </a:lnTo>
                    <a:lnTo>
                      <a:pt x="11488" y="8662"/>
                    </a:lnTo>
                    <a:lnTo>
                      <a:pt x="11551" y="8579"/>
                    </a:lnTo>
                    <a:lnTo>
                      <a:pt x="11634" y="8516"/>
                    </a:lnTo>
                    <a:cubicBezTo>
                      <a:pt x="11697" y="8579"/>
                      <a:pt x="11781" y="8600"/>
                      <a:pt x="11864" y="8621"/>
                    </a:cubicBezTo>
                    <a:lnTo>
                      <a:pt x="11844" y="8662"/>
                    </a:lnTo>
                    <a:lnTo>
                      <a:pt x="11864" y="8704"/>
                    </a:lnTo>
                    <a:lnTo>
                      <a:pt x="12053" y="8767"/>
                    </a:lnTo>
                    <a:lnTo>
                      <a:pt x="12157" y="8704"/>
                    </a:lnTo>
                    <a:lnTo>
                      <a:pt x="12220" y="8725"/>
                    </a:lnTo>
                    <a:lnTo>
                      <a:pt x="12220" y="8704"/>
                    </a:lnTo>
                    <a:cubicBezTo>
                      <a:pt x="12262" y="8725"/>
                      <a:pt x="12304" y="8725"/>
                      <a:pt x="12325" y="8767"/>
                    </a:cubicBezTo>
                    <a:lnTo>
                      <a:pt x="12388" y="8809"/>
                    </a:lnTo>
                    <a:lnTo>
                      <a:pt x="12492" y="8872"/>
                    </a:lnTo>
                    <a:lnTo>
                      <a:pt x="12597" y="8830"/>
                    </a:lnTo>
                    <a:lnTo>
                      <a:pt x="12680" y="8830"/>
                    </a:lnTo>
                    <a:lnTo>
                      <a:pt x="12722" y="8872"/>
                    </a:lnTo>
                    <a:lnTo>
                      <a:pt x="12848" y="8809"/>
                    </a:lnTo>
                    <a:lnTo>
                      <a:pt x="12911" y="8725"/>
                    </a:lnTo>
                    <a:lnTo>
                      <a:pt x="13015" y="8767"/>
                    </a:lnTo>
                    <a:lnTo>
                      <a:pt x="13141" y="8704"/>
                    </a:lnTo>
                    <a:lnTo>
                      <a:pt x="13245" y="8725"/>
                    </a:lnTo>
                    <a:lnTo>
                      <a:pt x="13371" y="8621"/>
                    </a:lnTo>
                    <a:lnTo>
                      <a:pt x="13413" y="8704"/>
                    </a:lnTo>
                    <a:lnTo>
                      <a:pt x="13517" y="8683"/>
                    </a:lnTo>
                    <a:lnTo>
                      <a:pt x="13664" y="8704"/>
                    </a:lnTo>
                    <a:lnTo>
                      <a:pt x="13580" y="8662"/>
                    </a:lnTo>
                    <a:lnTo>
                      <a:pt x="13894" y="8662"/>
                    </a:lnTo>
                    <a:lnTo>
                      <a:pt x="13936" y="8683"/>
                    </a:lnTo>
                    <a:lnTo>
                      <a:pt x="13936" y="8662"/>
                    </a:lnTo>
                    <a:lnTo>
                      <a:pt x="14166" y="8662"/>
                    </a:lnTo>
                    <a:lnTo>
                      <a:pt x="14250" y="8683"/>
                    </a:lnTo>
                    <a:lnTo>
                      <a:pt x="14313" y="8683"/>
                    </a:lnTo>
                    <a:lnTo>
                      <a:pt x="14396" y="8704"/>
                    </a:lnTo>
                    <a:lnTo>
                      <a:pt x="14480" y="8683"/>
                    </a:lnTo>
                    <a:lnTo>
                      <a:pt x="14564" y="8683"/>
                    </a:lnTo>
                    <a:lnTo>
                      <a:pt x="14626" y="8725"/>
                    </a:lnTo>
                    <a:lnTo>
                      <a:pt x="14731" y="8683"/>
                    </a:lnTo>
                    <a:lnTo>
                      <a:pt x="14794" y="8704"/>
                    </a:lnTo>
                    <a:lnTo>
                      <a:pt x="14877" y="8704"/>
                    </a:lnTo>
                    <a:lnTo>
                      <a:pt x="14898" y="8683"/>
                    </a:lnTo>
                    <a:lnTo>
                      <a:pt x="15024" y="8621"/>
                    </a:lnTo>
                    <a:lnTo>
                      <a:pt x="15212" y="8662"/>
                    </a:lnTo>
                    <a:lnTo>
                      <a:pt x="15359" y="8579"/>
                    </a:lnTo>
                    <a:lnTo>
                      <a:pt x="15547" y="8579"/>
                    </a:lnTo>
                    <a:lnTo>
                      <a:pt x="15631" y="8600"/>
                    </a:lnTo>
                    <a:lnTo>
                      <a:pt x="15652" y="8579"/>
                    </a:lnTo>
                    <a:cubicBezTo>
                      <a:pt x="15683" y="8589"/>
                      <a:pt x="15714" y="8594"/>
                      <a:pt x="15748" y="8594"/>
                    </a:cubicBezTo>
                    <a:cubicBezTo>
                      <a:pt x="15782" y="8594"/>
                      <a:pt x="15819" y="8589"/>
                      <a:pt x="15861" y="8579"/>
                    </a:cubicBezTo>
                    <a:cubicBezTo>
                      <a:pt x="15882" y="8579"/>
                      <a:pt x="15924" y="8558"/>
                      <a:pt x="15945" y="8516"/>
                    </a:cubicBezTo>
                    <a:lnTo>
                      <a:pt x="15986" y="8453"/>
                    </a:lnTo>
                    <a:lnTo>
                      <a:pt x="16007" y="8443"/>
                    </a:lnTo>
                    <a:lnTo>
                      <a:pt x="16007" y="8443"/>
                    </a:lnTo>
                    <a:cubicBezTo>
                      <a:pt x="16001" y="8433"/>
                      <a:pt x="15994" y="8423"/>
                      <a:pt x="15986" y="8411"/>
                    </a:cubicBezTo>
                    <a:lnTo>
                      <a:pt x="16049" y="8390"/>
                    </a:lnTo>
                    <a:lnTo>
                      <a:pt x="16091" y="8286"/>
                    </a:lnTo>
                    <a:lnTo>
                      <a:pt x="16091" y="8181"/>
                    </a:lnTo>
                    <a:lnTo>
                      <a:pt x="15965" y="8139"/>
                    </a:lnTo>
                    <a:lnTo>
                      <a:pt x="15861" y="8202"/>
                    </a:lnTo>
                    <a:lnTo>
                      <a:pt x="15924" y="8244"/>
                    </a:lnTo>
                    <a:lnTo>
                      <a:pt x="15840" y="8349"/>
                    </a:lnTo>
                    <a:lnTo>
                      <a:pt x="15735" y="8370"/>
                    </a:lnTo>
                    <a:lnTo>
                      <a:pt x="15714" y="8390"/>
                    </a:lnTo>
                    <a:lnTo>
                      <a:pt x="15673" y="8390"/>
                    </a:lnTo>
                    <a:cubicBezTo>
                      <a:pt x="15652" y="8390"/>
                      <a:pt x="15631" y="8411"/>
                      <a:pt x="15610" y="8453"/>
                    </a:cubicBezTo>
                    <a:lnTo>
                      <a:pt x="15526" y="8453"/>
                    </a:lnTo>
                    <a:lnTo>
                      <a:pt x="15442" y="8390"/>
                    </a:lnTo>
                    <a:lnTo>
                      <a:pt x="15296" y="8390"/>
                    </a:lnTo>
                    <a:lnTo>
                      <a:pt x="15149" y="8453"/>
                    </a:lnTo>
                    <a:lnTo>
                      <a:pt x="15003" y="8349"/>
                    </a:lnTo>
                    <a:lnTo>
                      <a:pt x="14836" y="8307"/>
                    </a:lnTo>
                    <a:lnTo>
                      <a:pt x="14773" y="8349"/>
                    </a:lnTo>
                    <a:lnTo>
                      <a:pt x="14626" y="8265"/>
                    </a:lnTo>
                    <a:lnTo>
                      <a:pt x="14354" y="8307"/>
                    </a:lnTo>
                    <a:lnTo>
                      <a:pt x="14166" y="8411"/>
                    </a:lnTo>
                    <a:lnTo>
                      <a:pt x="14166" y="8453"/>
                    </a:lnTo>
                    <a:lnTo>
                      <a:pt x="13999" y="8453"/>
                    </a:lnTo>
                    <a:lnTo>
                      <a:pt x="13894" y="8411"/>
                    </a:lnTo>
                    <a:lnTo>
                      <a:pt x="13894" y="8474"/>
                    </a:lnTo>
                    <a:cubicBezTo>
                      <a:pt x="13852" y="8474"/>
                      <a:pt x="13769" y="8474"/>
                      <a:pt x="13727" y="8495"/>
                    </a:cubicBezTo>
                    <a:lnTo>
                      <a:pt x="13685" y="8453"/>
                    </a:lnTo>
                    <a:lnTo>
                      <a:pt x="13685" y="8370"/>
                    </a:lnTo>
                    <a:lnTo>
                      <a:pt x="13559" y="8349"/>
                    </a:lnTo>
                    <a:lnTo>
                      <a:pt x="13580" y="8453"/>
                    </a:lnTo>
                    <a:lnTo>
                      <a:pt x="13538" y="8474"/>
                    </a:lnTo>
                    <a:lnTo>
                      <a:pt x="13538" y="8370"/>
                    </a:lnTo>
                    <a:lnTo>
                      <a:pt x="13434" y="8286"/>
                    </a:lnTo>
                    <a:lnTo>
                      <a:pt x="13329" y="8349"/>
                    </a:lnTo>
                    <a:lnTo>
                      <a:pt x="13224" y="8265"/>
                    </a:lnTo>
                    <a:lnTo>
                      <a:pt x="13120" y="8202"/>
                    </a:lnTo>
                    <a:lnTo>
                      <a:pt x="12994" y="8286"/>
                    </a:lnTo>
                    <a:lnTo>
                      <a:pt x="12994" y="8349"/>
                    </a:lnTo>
                    <a:lnTo>
                      <a:pt x="13224" y="8411"/>
                    </a:lnTo>
                    <a:lnTo>
                      <a:pt x="13308" y="8495"/>
                    </a:lnTo>
                    <a:lnTo>
                      <a:pt x="13162" y="8495"/>
                    </a:lnTo>
                    <a:lnTo>
                      <a:pt x="13162" y="8516"/>
                    </a:lnTo>
                    <a:lnTo>
                      <a:pt x="13099" y="8579"/>
                    </a:lnTo>
                    <a:lnTo>
                      <a:pt x="13057" y="8579"/>
                    </a:lnTo>
                    <a:cubicBezTo>
                      <a:pt x="13094" y="8560"/>
                      <a:pt x="13098" y="8492"/>
                      <a:pt x="13055" y="8492"/>
                    </a:cubicBezTo>
                    <a:cubicBezTo>
                      <a:pt x="13049" y="8492"/>
                      <a:pt x="13043" y="8493"/>
                      <a:pt x="13036" y="8495"/>
                    </a:cubicBezTo>
                    <a:lnTo>
                      <a:pt x="12952" y="8495"/>
                    </a:lnTo>
                    <a:lnTo>
                      <a:pt x="12932" y="8390"/>
                    </a:lnTo>
                    <a:lnTo>
                      <a:pt x="12848" y="8370"/>
                    </a:lnTo>
                    <a:lnTo>
                      <a:pt x="12743" y="8390"/>
                    </a:lnTo>
                    <a:lnTo>
                      <a:pt x="12639" y="8370"/>
                    </a:lnTo>
                    <a:lnTo>
                      <a:pt x="12492" y="8411"/>
                    </a:lnTo>
                    <a:lnTo>
                      <a:pt x="12408" y="8516"/>
                    </a:lnTo>
                    <a:lnTo>
                      <a:pt x="12388" y="8600"/>
                    </a:lnTo>
                    <a:lnTo>
                      <a:pt x="12283" y="8600"/>
                    </a:lnTo>
                    <a:lnTo>
                      <a:pt x="12283" y="8579"/>
                    </a:lnTo>
                    <a:lnTo>
                      <a:pt x="12283" y="8558"/>
                    </a:lnTo>
                    <a:lnTo>
                      <a:pt x="12304" y="8558"/>
                    </a:lnTo>
                    <a:cubicBezTo>
                      <a:pt x="12325" y="8558"/>
                      <a:pt x="12304" y="8516"/>
                      <a:pt x="12304" y="8516"/>
                    </a:cubicBezTo>
                    <a:lnTo>
                      <a:pt x="12325" y="8495"/>
                    </a:lnTo>
                    <a:lnTo>
                      <a:pt x="12367" y="8370"/>
                    </a:lnTo>
                    <a:lnTo>
                      <a:pt x="12178" y="8307"/>
                    </a:lnTo>
                    <a:lnTo>
                      <a:pt x="12053" y="8390"/>
                    </a:lnTo>
                    <a:lnTo>
                      <a:pt x="12011" y="8516"/>
                    </a:lnTo>
                    <a:cubicBezTo>
                      <a:pt x="11885" y="8495"/>
                      <a:pt x="11781" y="8474"/>
                      <a:pt x="11676" y="8453"/>
                    </a:cubicBezTo>
                    <a:lnTo>
                      <a:pt x="11781" y="8411"/>
                    </a:lnTo>
                    <a:lnTo>
                      <a:pt x="11802" y="8349"/>
                    </a:lnTo>
                    <a:lnTo>
                      <a:pt x="11676" y="8181"/>
                    </a:lnTo>
                    <a:lnTo>
                      <a:pt x="11530" y="8160"/>
                    </a:lnTo>
                    <a:lnTo>
                      <a:pt x="11362" y="8202"/>
                    </a:lnTo>
                    <a:lnTo>
                      <a:pt x="11237" y="8181"/>
                    </a:lnTo>
                    <a:lnTo>
                      <a:pt x="11111" y="8202"/>
                    </a:lnTo>
                    <a:lnTo>
                      <a:pt x="11111" y="8244"/>
                    </a:lnTo>
                    <a:cubicBezTo>
                      <a:pt x="11069" y="8244"/>
                      <a:pt x="11069" y="8244"/>
                      <a:pt x="11048" y="8202"/>
                    </a:cubicBezTo>
                    <a:lnTo>
                      <a:pt x="11069" y="8056"/>
                    </a:lnTo>
                    <a:lnTo>
                      <a:pt x="11028" y="7972"/>
                    </a:lnTo>
                    <a:lnTo>
                      <a:pt x="10923" y="7951"/>
                    </a:lnTo>
                    <a:lnTo>
                      <a:pt x="10902" y="7930"/>
                    </a:lnTo>
                    <a:lnTo>
                      <a:pt x="10797" y="7930"/>
                    </a:lnTo>
                    <a:lnTo>
                      <a:pt x="10714" y="7972"/>
                    </a:lnTo>
                    <a:lnTo>
                      <a:pt x="10609" y="7972"/>
                    </a:lnTo>
                    <a:lnTo>
                      <a:pt x="10525" y="7930"/>
                    </a:lnTo>
                    <a:lnTo>
                      <a:pt x="10400" y="7972"/>
                    </a:lnTo>
                    <a:lnTo>
                      <a:pt x="10274" y="7930"/>
                    </a:lnTo>
                    <a:lnTo>
                      <a:pt x="10191" y="7846"/>
                    </a:lnTo>
                    <a:lnTo>
                      <a:pt x="10191" y="7763"/>
                    </a:lnTo>
                    <a:lnTo>
                      <a:pt x="10086" y="7595"/>
                    </a:lnTo>
                    <a:lnTo>
                      <a:pt x="10086" y="7449"/>
                    </a:lnTo>
                    <a:lnTo>
                      <a:pt x="9939" y="7449"/>
                    </a:lnTo>
                    <a:lnTo>
                      <a:pt x="9856" y="7470"/>
                    </a:lnTo>
                    <a:lnTo>
                      <a:pt x="9772" y="7386"/>
                    </a:lnTo>
                    <a:lnTo>
                      <a:pt x="9667" y="7386"/>
                    </a:lnTo>
                    <a:lnTo>
                      <a:pt x="9542" y="7282"/>
                    </a:lnTo>
                    <a:lnTo>
                      <a:pt x="9458" y="7240"/>
                    </a:lnTo>
                    <a:lnTo>
                      <a:pt x="9354" y="7261"/>
                    </a:lnTo>
                    <a:lnTo>
                      <a:pt x="9270" y="7261"/>
                    </a:lnTo>
                    <a:lnTo>
                      <a:pt x="9144" y="7114"/>
                    </a:lnTo>
                    <a:lnTo>
                      <a:pt x="9040" y="7114"/>
                    </a:lnTo>
                    <a:lnTo>
                      <a:pt x="9019" y="7344"/>
                    </a:lnTo>
                    <a:lnTo>
                      <a:pt x="8935" y="7449"/>
                    </a:lnTo>
                    <a:lnTo>
                      <a:pt x="8684" y="7491"/>
                    </a:lnTo>
                    <a:lnTo>
                      <a:pt x="8370" y="7449"/>
                    </a:lnTo>
                    <a:lnTo>
                      <a:pt x="8015" y="7449"/>
                    </a:lnTo>
                    <a:lnTo>
                      <a:pt x="7805" y="7365"/>
                    </a:lnTo>
                    <a:lnTo>
                      <a:pt x="7763" y="7323"/>
                    </a:lnTo>
                    <a:lnTo>
                      <a:pt x="7784" y="7219"/>
                    </a:lnTo>
                    <a:lnTo>
                      <a:pt x="7701" y="7072"/>
                    </a:lnTo>
                    <a:lnTo>
                      <a:pt x="7450" y="7051"/>
                    </a:lnTo>
                    <a:lnTo>
                      <a:pt x="7240" y="7010"/>
                    </a:lnTo>
                    <a:lnTo>
                      <a:pt x="7136" y="6926"/>
                    </a:lnTo>
                    <a:lnTo>
                      <a:pt x="6947" y="6926"/>
                    </a:lnTo>
                    <a:lnTo>
                      <a:pt x="6906" y="6968"/>
                    </a:lnTo>
                    <a:lnTo>
                      <a:pt x="6843" y="7030"/>
                    </a:lnTo>
                    <a:lnTo>
                      <a:pt x="6759" y="6947"/>
                    </a:lnTo>
                    <a:lnTo>
                      <a:pt x="6592" y="6926"/>
                    </a:lnTo>
                    <a:lnTo>
                      <a:pt x="6487" y="6926"/>
                    </a:lnTo>
                    <a:cubicBezTo>
                      <a:pt x="6403" y="6842"/>
                      <a:pt x="6320" y="6758"/>
                      <a:pt x="6278" y="6654"/>
                    </a:cubicBezTo>
                    <a:lnTo>
                      <a:pt x="6278" y="6486"/>
                    </a:lnTo>
                    <a:lnTo>
                      <a:pt x="6320" y="6173"/>
                    </a:lnTo>
                    <a:lnTo>
                      <a:pt x="6278" y="5963"/>
                    </a:lnTo>
                    <a:lnTo>
                      <a:pt x="6382" y="5712"/>
                    </a:lnTo>
                    <a:lnTo>
                      <a:pt x="6320" y="5649"/>
                    </a:lnTo>
                    <a:lnTo>
                      <a:pt x="6320" y="5461"/>
                    </a:lnTo>
                    <a:lnTo>
                      <a:pt x="6424" y="5398"/>
                    </a:lnTo>
                    <a:lnTo>
                      <a:pt x="6487" y="5336"/>
                    </a:lnTo>
                    <a:lnTo>
                      <a:pt x="6445" y="5231"/>
                    </a:lnTo>
                    <a:lnTo>
                      <a:pt x="6382" y="5168"/>
                    </a:lnTo>
                    <a:lnTo>
                      <a:pt x="6278" y="5085"/>
                    </a:lnTo>
                    <a:lnTo>
                      <a:pt x="6215" y="4959"/>
                    </a:lnTo>
                    <a:lnTo>
                      <a:pt x="6131" y="4938"/>
                    </a:lnTo>
                    <a:lnTo>
                      <a:pt x="6110" y="4854"/>
                    </a:lnTo>
                    <a:lnTo>
                      <a:pt x="6006" y="4813"/>
                    </a:lnTo>
                    <a:lnTo>
                      <a:pt x="5818" y="4833"/>
                    </a:lnTo>
                    <a:lnTo>
                      <a:pt x="5713" y="4813"/>
                    </a:lnTo>
                    <a:lnTo>
                      <a:pt x="5692" y="4624"/>
                    </a:lnTo>
                    <a:lnTo>
                      <a:pt x="5608" y="4520"/>
                    </a:lnTo>
                    <a:lnTo>
                      <a:pt x="5546" y="4561"/>
                    </a:lnTo>
                    <a:lnTo>
                      <a:pt x="5587" y="4457"/>
                    </a:lnTo>
                    <a:lnTo>
                      <a:pt x="5483" y="4415"/>
                    </a:lnTo>
                    <a:lnTo>
                      <a:pt x="5462" y="4122"/>
                    </a:lnTo>
                    <a:lnTo>
                      <a:pt x="5336" y="4185"/>
                    </a:lnTo>
                    <a:lnTo>
                      <a:pt x="5274" y="4122"/>
                    </a:lnTo>
                    <a:lnTo>
                      <a:pt x="5043" y="4122"/>
                    </a:lnTo>
                    <a:lnTo>
                      <a:pt x="4855" y="3996"/>
                    </a:lnTo>
                    <a:lnTo>
                      <a:pt x="4855" y="3892"/>
                    </a:lnTo>
                    <a:lnTo>
                      <a:pt x="4960" y="3850"/>
                    </a:lnTo>
                    <a:lnTo>
                      <a:pt x="5085" y="3766"/>
                    </a:lnTo>
                    <a:lnTo>
                      <a:pt x="5002" y="3704"/>
                    </a:lnTo>
                    <a:lnTo>
                      <a:pt x="4876" y="3745"/>
                    </a:lnTo>
                    <a:lnTo>
                      <a:pt x="4813" y="3704"/>
                    </a:lnTo>
                    <a:lnTo>
                      <a:pt x="4667" y="3766"/>
                    </a:lnTo>
                    <a:lnTo>
                      <a:pt x="4750" y="3683"/>
                    </a:lnTo>
                    <a:lnTo>
                      <a:pt x="4876" y="3578"/>
                    </a:lnTo>
                    <a:lnTo>
                      <a:pt x="5064" y="3557"/>
                    </a:lnTo>
                    <a:lnTo>
                      <a:pt x="5043" y="3432"/>
                    </a:lnTo>
                    <a:lnTo>
                      <a:pt x="4855" y="3222"/>
                    </a:lnTo>
                    <a:lnTo>
                      <a:pt x="4750" y="3222"/>
                    </a:lnTo>
                    <a:lnTo>
                      <a:pt x="4625" y="3285"/>
                    </a:lnTo>
                    <a:lnTo>
                      <a:pt x="4478" y="3369"/>
                    </a:lnTo>
                    <a:lnTo>
                      <a:pt x="4332" y="3369"/>
                    </a:lnTo>
                    <a:lnTo>
                      <a:pt x="4416" y="3348"/>
                    </a:lnTo>
                    <a:lnTo>
                      <a:pt x="4457" y="3285"/>
                    </a:lnTo>
                    <a:lnTo>
                      <a:pt x="4520" y="3264"/>
                    </a:lnTo>
                    <a:lnTo>
                      <a:pt x="4562" y="3180"/>
                    </a:lnTo>
                    <a:lnTo>
                      <a:pt x="4541" y="3097"/>
                    </a:lnTo>
                    <a:lnTo>
                      <a:pt x="4416" y="3055"/>
                    </a:lnTo>
                    <a:lnTo>
                      <a:pt x="4206" y="3055"/>
                    </a:lnTo>
                    <a:lnTo>
                      <a:pt x="4081" y="2929"/>
                    </a:lnTo>
                    <a:lnTo>
                      <a:pt x="4081" y="2846"/>
                    </a:lnTo>
                    <a:lnTo>
                      <a:pt x="4039" y="2678"/>
                    </a:lnTo>
                    <a:lnTo>
                      <a:pt x="3809" y="2448"/>
                    </a:lnTo>
                    <a:lnTo>
                      <a:pt x="3725" y="2427"/>
                    </a:lnTo>
                    <a:lnTo>
                      <a:pt x="3662" y="2448"/>
                    </a:lnTo>
                    <a:lnTo>
                      <a:pt x="3558" y="2364"/>
                    </a:lnTo>
                    <a:lnTo>
                      <a:pt x="3516" y="2155"/>
                    </a:lnTo>
                    <a:lnTo>
                      <a:pt x="3369" y="2009"/>
                    </a:lnTo>
                    <a:lnTo>
                      <a:pt x="3160" y="1883"/>
                    </a:lnTo>
                    <a:lnTo>
                      <a:pt x="3035" y="1883"/>
                    </a:lnTo>
                    <a:lnTo>
                      <a:pt x="2993" y="1925"/>
                    </a:lnTo>
                    <a:lnTo>
                      <a:pt x="2930" y="1883"/>
                    </a:lnTo>
                    <a:lnTo>
                      <a:pt x="2888" y="1716"/>
                    </a:lnTo>
                    <a:lnTo>
                      <a:pt x="2825" y="1800"/>
                    </a:lnTo>
                    <a:lnTo>
                      <a:pt x="2763" y="1716"/>
                    </a:lnTo>
                    <a:lnTo>
                      <a:pt x="2763" y="1528"/>
                    </a:lnTo>
                    <a:lnTo>
                      <a:pt x="2658" y="1402"/>
                    </a:lnTo>
                    <a:lnTo>
                      <a:pt x="2533" y="1381"/>
                    </a:lnTo>
                    <a:lnTo>
                      <a:pt x="2470" y="1297"/>
                    </a:lnTo>
                    <a:lnTo>
                      <a:pt x="2135" y="1088"/>
                    </a:lnTo>
                    <a:lnTo>
                      <a:pt x="2030" y="1088"/>
                    </a:lnTo>
                    <a:lnTo>
                      <a:pt x="1905" y="942"/>
                    </a:lnTo>
                    <a:lnTo>
                      <a:pt x="1779" y="900"/>
                    </a:lnTo>
                    <a:lnTo>
                      <a:pt x="1737" y="837"/>
                    </a:lnTo>
                    <a:lnTo>
                      <a:pt x="1716" y="649"/>
                    </a:lnTo>
                    <a:lnTo>
                      <a:pt x="1612" y="586"/>
                    </a:lnTo>
                    <a:lnTo>
                      <a:pt x="1528" y="460"/>
                    </a:lnTo>
                    <a:lnTo>
                      <a:pt x="1486" y="439"/>
                    </a:lnTo>
                    <a:lnTo>
                      <a:pt x="1403" y="272"/>
                    </a:lnTo>
                    <a:lnTo>
                      <a:pt x="1277" y="230"/>
                    </a:lnTo>
                    <a:lnTo>
                      <a:pt x="1152" y="230"/>
                    </a:lnTo>
                    <a:lnTo>
                      <a:pt x="1068" y="251"/>
                    </a:lnTo>
                    <a:lnTo>
                      <a:pt x="1005" y="209"/>
                    </a:lnTo>
                    <a:lnTo>
                      <a:pt x="859" y="209"/>
                    </a:lnTo>
                    <a:lnTo>
                      <a:pt x="670" y="251"/>
                    </a:lnTo>
                    <a:lnTo>
                      <a:pt x="587" y="209"/>
                    </a:lnTo>
                    <a:lnTo>
                      <a:pt x="336" y="21"/>
                    </a:lnTo>
                    <a:lnTo>
                      <a:pt x="10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63" name="Google Shape;963;p27"/>
            <p:cNvSpPr/>
            <p:nvPr/>
          </p:nvSpPr>
          <p:spPr>
            <a:xfrm>
              <a:off x="-1377437" y="3977015"/>
              <a:ext cx="53248" cy="66517"/>
            </a:xfrm>
            <a:custGeom>
              <a:avLst/>
              <a:gdLst/>
              <a:ahLst/>
              <a:cxnLst/>
              <a:rect l="l" t="t" r="r" b="b"/>
              <a:pathLst>
                <a:path w="2512" h="3286" extrusionOk="0">
                  <a:moveTo>
                    <a:pt x="126" y="0"/>
                  </a:moveTo>
                  <a:lnTo>
                    <a:pt x="42" y="84"/>
                  </a:lnTo>
                  <a:lnTo>
                    <a:pt x="0" y="210"/>
                  </a:lnTo>
                  <a:lnTo>
                    <a:pt x="126" y="419"/>
                  </a:lnTo>
                  <a:lnTo>
                    <a:pt x="189" y="879"/>
                  </a:lnTo>
                  <a:lnTo>
                    <a:pt x="251" y="1047"/>
                  </a:lnTo>
                  <a:lnTo>
                    <a:pt x="314" y="1172"/>
                  </a:lnTo>
                  <a:lnTo>
                    <a:pt x="314" y="1360"/>
                  </a:lnTo>
                  <a:lnTo>
                    <a:pt x="251" y="1402"/>
                  </a:lnTo>
                  <a:lnTo>
                    <a:pt x="293" y="1507"/>
                  </a:lnTo>
                  <a:lnTo>
                    <a:pt x="356" y="1611"/>
                  </a:lnTo>
                  <a:lnTo>
                    <a:pt x="335" y="1674"/>
                  </a:lnTo>
                  <a:lnTo>
                    <a:pt x="419" y="1758"/>
                  </a:lnTo>
                  <a:lnTo>
                    <a:pt x="565" y="1863"/>
                  </a:lnTo>
                  <a:lnTo>
                    <a:pt x="649" y="2009"/>
                  </a:lnTo>
                  <a:lnTo>
                    <a:pt x="754" y="2072"/>
                  </a:lnTo>
                  <a:lnTo>
                    <a:pt x="837" y="2176"/>
                  </a:lnTo>
                  <a:lnTo>
                    <a:pt x="754" y="2281"/>
                  </a:lnTo>
                  <a:lnTo>
                    <a:pt x="733" y="2344"/>
                  </a:lnTo>
                  <a:lnTo>
                    <a:pt x="816" y="2407"/>
                  </a:lnTo>
                  <a:lnTo>
                    <a:pt x="1005" y="2490"/>
                  </a:lnTo>
                  <a:lnTo>
                    <a:pt x="1193" y="2616"/>
                  </a:lnTo>
                  <a:lnTo>
                    <a:pt x="1172" y="2720"/>
                  </a:lnTo>
                  <a:lnTo>
                    <a:pt x="1339" y="2867"/>
                  </a:lnTo>
                  <a:lnTo>
                    <a:pt x="1486" y="2867"/>
                  </a:lnTo>
                  <a:lnTo>
                    <a:pt x="1528" y="2909"/>
                  </a:lnTo>
                  <a:lnTo>
                    <a:pt x="1611" y="3013"/>
                  </a:lnTo>
                  <a:lnTo>
                    <a:pt x="1800" y="3118"/>
                  </a:lnTo>
                  <a:lnTo>
                    <a:pt x="1988" y="3139"/>
                  </a:lnTo>
                  <a:lnTo>
                    <a:pt x="2051" y="3223"/>
                  </a:lnTo>
                  <a:lnTo>
                    <a:pt x="2197" y="3264"/>
                  </a:lnTo>
                  <a:lnTo>
                    <a:pt x="2218" y="3244"/>
                  </a:lnTo>
                  <a:lnTo>
                    <a:pt x="2281" y="3285"/>
                  </a:lnTo>
                  <a:lnTo>
                    <a:pt x="2386" y="3223"/>
                  </a:lnTo>
                  <a:lnTo>
                    <a:pt x="2386" y="3181"/>
                  </a:lnTo>
                  <a:lnTo>
                    <a:pt x="2344" y="3181"/>
                  </a:lnTo>
                  <a:lnTo>
                    <a:pt x="2386" y="3118"/>
                  </a:lnTo>
                  <a:lnTo>
                    <a:pt x="2323" y="3076"/>
                  </a:lnTo>
                  <a:lnTo>
                    <a:pt x="2407" y="3118"/>
                  </a:lnTo>
                  <a:lnTo>
                    <a:pt x="2407" y="3181"/>
                  </a:lnTo>
                  <a:lnTo>
                    <a:pt x="2407" y="3223"/>
                  </a:lnTo>
                  <a:lnTo>
                    <a:pt x="2511" y="3244"/>
                  </a:lnTo>
                  <a:lnTo>
                    <a:pt x="2511" y="3118"/>
                  </a:lnTo>
                  <a:lnTo>
                    <a:pt x="2386" y="2846"/>
                  </a:lnTo>
                  <a:lnTo>
                    <a:pt x="2344" y="2846"/>
                  </a:lnTo>
                  <a:lnTo>
                    <a:pt x="2344" y="2804"/>
                  </a:lnTo>
                  <a:lnTo>
                    <a:pt x="2323" y="2762"/>
                  </a:lnTo>
                  <a:lnTo>
                    <a:pt x="2281" y="2741"/>
                  </a:lnTo>
                  <a:lnTo>
                    <a:pt x="2239" y="2553"/>
                  </a:lnTo>
                  <a:lnTo>
                    <a:pt x="2281" y="2511"/>
                  </a:lnTo>
                  <a:lnTo>
                    <a:pt x="2239" y="2448"/>
                  </a:lnTo>
                  <a:lnTo>
                    <a:pt x="2176" y="2448"/>
                  </a:lnTo>
                  <a:lnTo>
                    <a:pt x="2009" y="2344"/>
                  </a:lnTo>
                  <a:lnTo>
                    <a:pt x="1967" y="2197"/>
                  </a:lnTo>
                  <a:lnTo>
                    <a:pt x="1967" y="1904"/>
                  </a:lnTo>
                  <a:lnTo>
                    <a:pt x="1904" y="1821"/>
                  </a:lnTo>
                  <a:lnTo>
                    <a:pt x="1904" y="1716"/>
                  </a:lnTo>
                  <a:lnTo>
                    <a:pt x="1925" y="1674"/>
                  </a:lnTo>
                  <a:lnTo>
                    <a:pt x="1904" y="1381"/>
                  </a:lnTo>
                  <a:lnTo>
                    <a:pt x="1967" y="1339"/>
                  </a:lnTo>
                  <a:lnTo>
                    <a:pt x="1904" y="1088"/>
                  </a:lnTo>
                  <a:lnTo>
                    <a:pt x="1779" y="879"/>
                  </a:lnTo>
                  <a:lnTo>
                    <a:pt x="1360" y="461"/>
                  </a:lnTo>
                  <a:lnTo>
                    <a:pt x="1277" y="314"/>
                  </a:lnTo>
                  <a:lnTo>
                    <a:pt x="1235" y="335"/>
                  </a:lnTo>
                  <a:lnTo>
                    <a:pt x="1172" y="398"/>
                  </a:lnTo>
                  <a:lnTo>
                    <a:pt x="1088" y="398"/>
                  </a:lnTo>
                  <a:lnTo>
                    <a:pt x="1067" y="419"/>
                  </a:lnTo>
                  <a:lnTo>
                    <a:pt x="1067" y="523"/>
                  </a:lnTo>
                  <a:lnTo>
                    <a:pt x="984" y="565"/>
                  </a:lnTo>
                  <a:lnTo>
                    <a:pt x="921" y="523"/>
                  </a:lnTo>
                  <a:lnTo>
                    <a:pt x="816" y="523"/>
                  </a:lnTo>
                  <a:lnTo>
                    <a:pt x="670" y="628"/>
                  </a:lnTo>
                  <a:lnTo>
                    <a:pt x="523" y="607"/>
                  </a:lnTo>
                  <a:lnTo>
                    <a:pt x="523" y="523"/>
                  </a:lnTo>
                  <a:lnTo>
                    <a:pt x="607" y="440"/>
                  </a:lnTo>
                  <a:lnTo>
                    <a:pt x="607" y="251"/>
                  </a:lnTo>
                  <a:lnTo>
                    <a:pt x="544" y="189"/>
                  </a:lnTo>
                  <a:lnTo>
                    <a:pt x="419" y="189"/>
                  </a:lnTo>
                  <a:lnTo>
                    <a:pt x="398" y="126"/>
                  </a:lnTo>
                  <a:lnTo>
                    <a:pt x="231" y="84"/>
                  </a:lnTo>
                  <a:lnTo>
                    <a:pt x="12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 name="Google Shape;964;p27"/>
            <p:cNvSpPr/>
            <p:nvPr/>
          </p:nvSpPr>
          <p:spPr>
            <a:xfrm>
              <a:off x="-1259031" y="3974464"/>
              <a:ext cx="116226" cy="74998"/>
            </a:xfrm>
            <a:custGeom>
              <a:avLst/>
              <a:gdLst/>
              <a:ahLst/>
              <a:cxnLst/>
              <a:rect l="l" t="t" r="r" b="b"/>
              <a:pathLst>
                <a:path w="5483" h="3705" extrusionOk="0">
                  <a:moveTo>
                    <a:pt x="4186" y="1"/>
                  </a:moveTo>
                  <a:lnTo>
                    <a:pt x="4144" y="22"/>
                  </a:lnTo>
                  <a:lnTo>
                    <a:pt x="4165" y="126"/>
                  </a:lnTo>
                  <a:lnTo>
                    <a:pt x="4039" y="252"/>
                  </a:lnTo>
                  <a:lnTo>
                    <a:pt x="3976" y="231"/>
                  </a:lnTo>
                  <a:lnTo>
                    <a:pt x="4039" y="126"/>
                  </a:lnTo>
                  <a:lnTo>
                    <a:pt x="4018" y="43"/>
                  </a:lnTo>
                  <a:lnTo>
                    <a:pt x="3935" y="43"/>
                  </a:lnTo>
                  <a:lnTo>
                    <a:pt x="3851" y="273"/>
                  </a:lnTo>
                  <a:lnTo>
                    <a:pt x="3767" y="315"/>
                  </a:lnTo>
                  <a:lnTo>
                    <a:pt x="3642" y="587"/>
                  </a:lnTo>
                  <a:lnTo>
                    <a:pt x="3642" y="754"/>
                  </a:lnTo>
                  <a:lnTo>
                    <a:pt x="3432" y="963"/>
                  </a:lnTo>
                  <a:lnTo>
                    <a:pt x="3328" y="963"/>
                  </a:lnTo>
                  <a:lnTo>
                    <a:pt x="3140" y="1005"/>
                  </a:lnTo>
                  <a:lnTo>
                    <a:pt x="3098" y="1089"/>
                  </a:lnTo>
                  <a:lnTo>
                    <a:pt x="3181" y="1089"/>
                  </a:lnTo>
                  <a:lnTo>
                    <a:pt x="3119" y="1152"/>
                  </a:lnTo>
                  <a:lnTo>
                    <a:pt x="3181" y="1173"/>
                  </a:lnTo>
                  <a:lnTo>
                    <a:pt x="3307" y="1152"/>
                  </a:lnTo>
                  <a:lnTo>
                    <a:pt x="3244" y="1214"/>
                  </a:lnTo>
                  <a:lnTo>
                    <a:pt x="3181" y="1277"/>
                  </a:lnTo>
                  <a:lnTo>
                    <a:pt x="3140" y="1298"/>
                  </a:lnTo>
                  <a:lnTo>
                    <a:pt x="3140" y="1319"/>
                  </a:lnTo>
                  <a:lnTo>
                    <a:pt x="3223" y="1528"/>
                  </a:lnTo>
                  <a:lnTo>
                    <a:pt x="3181" y="1633"/>
                  </a:lnTo>
                  <a:lnTo>
                    <a:pt x="3098" y="1591"/>
                  </a:lnTo>
                  <a:lnTo>
                    <a:pt x="3098" y="1465"/>
                  </a:lnTo>
                  <a:lnTo>
                    <a:pt x="3077" y="1361"/>
                  </a:lnTo>
                  <a:lnTo>
                    <a:pt x="3035" y="1361"/>
                  </a:lnTo>
                  <a:lnTo>
                    <a:pt x="3035" y="1319"/>
                  </a:lnTo>
                  <a:lnTo>
                    <a:pt x="2993" y="1319"/>
                  </a:lnTo>
                  <a:lnTo>
                    <a:pt x="2930" y="1424"/>
                  </a:lnTo>
                  <a:lnTo>
                    <a:pt x="2972" y="1675"/>
                  </a:lnTo>
                  <a:lnTo>
                    <a:pt x="2909" y="1717"/>
                  </a:lnTo>
                  <a:lnTo>
                    <a:pt x="2805" y="1612"/>
                  </a:lnTo>
                  <a:lnTo>
                    <a:pt x="2700" y="1465"/>
                  </a:lnTo>
                  <a:lnTo>
                    <a:pt x="2658" y="1465"/>
                  </a:lnTo>
                  <a:lnTo>
                    <a:pt x="2554" y="1403"/>
                  </a:lnTo>
                  <a:lnTo>
                    <a:pt x="2470" y="1507"/>
                  </a:lnTo>
                  <a:lnTo>
                    <a:pt x="2470" y="1633"/>
                  </a:lnTo>
                  <a:lnTo>
                    <a:pt x="2344" y="1779"/>
                  </a:lnTo>
                  <a:lnTo>
                    <a:pt x="2261" y="1884"/>
                  </a:lnTo>
                  <a:lnTo>
                    <a:pt x="2093" y="2030"/>
                  </a:lnTo>
                  <a:lnTo>
                    <a:pt x="2072" y="2135"/>
                  </a:lnTo>
                  <a:lnTo>
                    <a:pt x="1926" y="2323"/>
                  </a:lnTo>
                  <a:lnTo>
                    <a:pt x="1779" y="2449"/>
                  </a:lnTo>
                  <a:lnTo>
                    <a:pt x="1319" y="2554"/>
                  </a:lnTo>
                  <a:lnTo>
                    <a:pt x="1256" y="2574"/>
                  </a:lnTo>
                  <a:lnTo>
                    <a:pt x="1298" y="2742"/>
                  </a:lnTo>
                  <a:lnTo>
                    <a:pt x="1340" y="2784"/>
                  </a:lnTo>
                  <a:lnTo>
                    <a:pt x="1256" y="2763"/>
                  </a:lnTo>
                  <a:lnTo>
                    <a:pt x="1173" y="2826"/>
                  </a:lnTo>
                  <a:lnTo>
                    <a:pt x="1047" y="2846"/>
                  </a:lnTo>
                  <a:lnTo>
                    <a:pt x="984" y="2888"/>
                  </a:lnTo>
                  <a:lnTo>
                    <a:pt x="943" y="3035"/>
                  </a:lnTo>
                  <a:lnTo>
                    <a:pt x="943" y="3181"/>
                  </a:lnTo>
                  <a:lnTo>
                    <a:pt x="838" y="3349"/>
                  </a:lnTo>
                  <a:lnTo>
                    <a:pt x="838" y="3370"/>
                  </a:lnTo>
                  <a:lnTo>
                    <a:pt x="629" y="3349"/>
                  </a:lnTo>
                  <a:lnTo>
                    <a:pt x="399" y="3265"/>
                  </a:lnTo>
                  <a:lnTo>
                    <a:pt x="210" y="3265"/>
                  </a:lnTo>
                  <a:lnTo>
                    <a:pt x="168" y="3181"/>
                  </a:lnTo>
                  <a:lnTo>
                    <a:pt x="64" y="3056"/>
                  </a:lnTo>
                  <a:lnTo>
                    <a:pt x="1" y="3077"/>
                  </a:lnTo>
                  <a:lnTo>
                    <a:pt x="127" y="3286"/>
                  </a:lnTo>
                  <a:lnTo>
                    <a:pt x="315" y="3411"/>
                  </a:lnTo>
                  <a:lnTo>
                    <a:pt x="357" y="3474"/>
                  </a:lnTo>
                  <a:lnTo>
                    <a:pt x="482" y="3579"/>
                  </a:lnTo>
                  <a:lnTo>
                    <a:pt x="503" y="3683"/>
                  </a:lnTo>
                  <a:lnTo>
                    <a:pt x="608" y="3704"/>
                  </a:lnTo>
                  <a:lnTo>
                    <a:pt x="775" y="3662"/>
                  </a:lnTo>
                  <a:lnTo>
                    <a:pt x="796" y="3579"/>
                  </a:lnTo>
                  <a:lnTo>
                    <a:pt x="922" y="3600"/>
                  </a:lnTo>
                  <a:lnTo>
                    <a:pt x="1005" y="3558"/>
                  </a:lnTo>
                  <a:lnTo>
                    <a:pt x="1319" y="3579"/>
                  </a:lnTo>
                  <a:lnTo>
                    <a:pt x="1654" y="3453"/>
                  </a:lnTo>
                  <a:lnTo>
                    <a:pt x="1738" y="3370"/>
                  </a:lnTo>
                  <a:lnTo>
                    <a:pt x="2031" y="3370"/>
                  </a:lnTo>
                  <a:lnTo>
                    <a:pt x="2156" y="3411"/>
                  </a:lnTo>
                  <a:lnTo>
                    <a:pt x="2198" y="3495"/>
                  </a:lnTo>
                  <a:lnTo>
                    <a:pt x="2344" y="3495"/>
                  </a:lnTo>
                  <a:lnTo>
                    <a:pt x="2575" y="3370"/>
                  </a:lnTo>
                  <a:lnTo>
                    <a:pt x="2868" y="3307"/>
                  </a:lnTo>
                  <a:lnTo>
                    <a:pt x="2826" y="3244"/>
                  </a:lnTo>
                  <a:lnTo>
                    <a:pt x="3077" y="2888"/>
                  </a:lnTo>
                  <a:lnTo>
                    <a:pt x="3140" y="2637"/>
                  </a:lnTo>
                  <a:lnTo>
                    <a:pt x="3328" y="2365"/>
                  </a:lnTo>
                  <a:lnTo>
                    <a:pt x="3453" y="1926"/>
                  </a:lnTo>
                  <a:lnTo>
                    <a:pt x="3453" y="1842"/>
                  </a:lnTo>
                  <a:lnTo>
                    <a:pt x="3516" y="1737"/>
                  </a:lnTo>
                  <a:lnTo>
                    <a:pt x="3516" y="1675"/>
                  </a:lnTo>
                  <a:lnTo>
                    <a:pt x="3621" y="1528"/>
                  </a:lnTo>
                  <a:lnTo>
                    <a:pt x="3725" y="1570"/>
                  </a:lnTo>
                  <a:lnTo>
                    <a:pt x="4165" y="1570"/>
                  </a:lnTo>
                  <a:lnTo>
                    <a:pt x="4228" y="1612"/>
                  </a:lnTo>
                  <a:lnTo>
                    <a:pt x="4374" y="1612"/>
                  </a:lnTo>
                  <a:lnTo>
                    <a:pt x="4500" y="1633"/>
                  </a:lnTo>
                  <a:lnTo>
                    <a:pt x="4500" y="1591"/>
                  </a:lnTo>
                  <a:lnTo>
                    <a:pt x="4667" y="1675"/>
                  </a:lnTo>
                  <a:lnTo>
                    <a:pt x="4751" y="1696"/>
                  </a:lnTo>
                  <a:lnTo>
                    <a:pt x="4876" y="1633"/>
                  </a:lnTo>
                  <a:lnTo>
                    <a:pt x="5023" y="1612"/>
                  </a:lnTo>
                  <a:lnTo>
                    <a:pt x="5023" y="1528"/>
                  </a:lnTo>
                  <a:lnTo>
                    <a:pt x="4876" y="1403"/>
                  </a:lnTo>
                  <a:lnTo>
                    <a:pt x="4876" y="1277"/>
                  </a:lnTo>
                  <a:lnTo>
                    <a:pt x="4918" y="1214"/>
                  </a:lnTo>
                  <a:lnTo>
                    <a:pt x="5169" y="1256"/>
                  </a:lnTo>
                  <a:lnTo>
                    <a:pt x="5357" y="1193"/>
                  </a:lnTo>
                  <a:lnTo>
                    <a:pt x="5483" y="1089"/>
                  </a:lnTo>
                  <a:lnTo>
                    <a:pt x="5441" y="1005"/>
                  </a:lnTo>
                  <a:lnTo>
                    <a:pt x="5357" y="1005"/>
                  </a:lnTo>
                  <a:lnTo>
                    <a:pt x="5232" y="984"/>
                  </a:lnTo>
                  <a:lnTo>
                    <a:pt x="5127" y="880"/>
                  </a:lnTo>
                  <a:lnTo>
                    <a:pt x="5023" y="901"/>
                  </a:lnTo>
                  <a:lnTo>
                    <a:pt x="4897" y="775"/>
                  </a:lnTo>
                  <a:lnTo>
                    <a:pt x="4813" y="775"/>
                  </a:lnTo>
                  <a:lnTo>
                    <a:pt x="4709" y="859"/>
                  </a:lnTo>
                  <a:lnTo>
                    <a:pt x="4667" y="796"/>
                  </a:lnTo>
                  <a:lnTo>
                    <a:pt x="4792" y="691"/>
                  </a:lnTo>
                  <a:lnTo>
                    <a:pt x="4709" y="629"/>
                  </a:lnTo>
                  <a:lnTo>
                    <a:pt x="4688" y="649"/>
                  </a:lnTo>
                  <a:lnTo>
                    <a:pt x="4604" y="754"/>
                  </a:lnTo>
                  <a:lnTo>
                    <a:pt x="4562" y="670"/>
                  </a:lnTo>
                  <a:lnTo>
                    <a:pt x="4500" y="670"/>
                  </a:lnTo>
                  <a:lnTo>
                    <a:pt x="4500" y="482"/>
                  </a:lnTo>
                  <a:lnTo>
                    <a:pt x="4604" y="461"/>
                  </a:lnTo>
                  <a:lnTo>
                    <a:pt x="4604" y="377"/>
                  </a:lnTo>
                  <a:lnTo>
                    <a:pt x="4458" y="273"/>
                  </a:lnTo>
                  <a:lnTo>
                    <a:pt x="4437" y="336"/>
                  </a:lnTo>
                  <a:lnTo>
                    <a:pt x="4290" y="231"/>
                  </a:lnTo>
                  <a:lnTo>
                    <a:pt x="4290" y="64"/>
                  </a:lnTo>
                  <a:lnTo>
                    <a:pt x="418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 name="Google Shape;965;p27"/>
            <p:cNvSpPr/>
            <p:nvPr/>
          </p:nvSpPr>
          <p:spPr>
            <a:xfrm>
              <a:off x="-1367686" y="3767795"/>
              <a:ext cx="101154" cy="186798"/>
            </a:xfrm>
            <a:custGeom>
              <a:avLst/>
              <a:gdLst/>
              <a:ahLst/>
              <a:cxnLst/>
              <a:rect l="l" t="t" r="r" b="b"/>
              <a:pathLst>
                <a:path w="4772" h="9228" extrusionOk="0">
                  <a:moveTo>
                    <a:pt x="1821" y="0"/>
                  </a:moveTo>
                  <a:lnTo>
                    <a:pt x="1737" y="84"/>
                  </a:lnTo>
                  <a:lnTo>
                    <a:pt x="1591" y="84"/>
                  </a:lnTo>
                  <a:lnTo>
                    <a:pt x="1465" y="126"/>
                  </a:lnTo>
                  <a:lnTo>
                    <a:pt x="1507" y="314"/>
                  </a:lnTo>
                  <a:lnTo>
                    <a:pt x="1298" y="398"/>
                  </a:lnTo>
                  <a:lnTo>
                    <a:pt x="1193" y="314"/>
                  </a:lnTo>
                  <a:lnTo>
                    <a:pt x="1026" y="377"/>
                  </a:lnTo>
                  <a:lnTo>
                    <a:pt x="1026" y="440"/>
                  </a:lnTo>
                  <a:lnTo>
                    <a:pt x="900" y="502"/>
                  </a:lnTo>
                  <a:lnTo>
                    <a:pt x="879" y="419"/>
                  </a:lnTo>
                  <a:lnTo>
                    <a:pt x="796" y="419"/>
                  </a:lnTo>
                  <a:lnTo>
                    <a:pt x="733" y="502"/>
                  </a:lnTo>
                  <a:lnTo>
                    <a:pt x="607" y="398"/>
                  </a:lnTo>
                  <a:lnTo>
                    <a:pt x="524" y="440"/>
                  </a:lnTo>
                  <a:lnTo>
                    <a:pt x="503" y="544"/>
                  </a:lnTo>
                  <a:lnTo>
                    <a:pt x="419" y="544"/>
                  </a:lnTo>
                  <a:lnTo>
                    <a:pt x="377" y="523"/>
                  </a:lnTo>
                  <a:lnTo>
                    <a:pt x="398" y="440"/>
                  </a:lnTo>
                  <a:lnTo>
                    <a:pt x="315" y="419"/>
                  </a:lnTo>
                  <a:lnTo>
                    <a:pt x="189" y="481"/>
                  </a:lnTo>
                  <a:lnTo>
                    <a:pt x="147" y="523"/>
                  </a:lnTo>
                  <a:lnTo>
                    <a:pt x="105" y="586"/>
                  </a:lnTo>
                  <a:lnTo>
                    <a:pt x="63" y="607"/>
                  </a:lnTo>
                  <a:lnTo>
                    <a:pt x="1" y="628"/>
                  </a:lnTo>
                  <a:lnTo>
                    <a:pt x="63" y="712"/>
                  </a:lnTo>
                  <a:lnTo>
                    <a:pt x="252" y="795"/>
                  </a:lnTo>
                  <a:lnTo>
                    <a:pt x="356" y="942"/>
                  </a:lnTo>
                  <a:lnTo>
                    <a:pt x="461" y="1025"/>
                  </a:lnTo>
                  <a:lnTo>
                    <a:pt x="482" y="1151"/>
                  </a:lnTo>
                  <a:lnTo>
                    <a:pt x="419" y="1235"/>
                  </a:lnTo>
                  <a:lnTo>
                    <a:pt x="628" y="1423"/>
                  </a:lnTo>
                  <a:lnTo>
                    <a:pt x="733" y="1632"/>
                  </a:lnTo>
                  <a:lnTo>
                    <a:pt x="984" y="1632"/>
                  </a:lnTo>
                  <a:lnTo>
                    <a:pt x="1131" y="1674"/>
                  </a:lnTo>
                  <a:lnTo>
                    <a:pt x="1256" y="1590"/>
                  </a:lnTo>
                  <a:lnTo>
                    <a:pt x="1423" y="1590"/>
                  </a:lnTo>
                  <a:lnTo>
                    <a:pt x="1507" y="1695"/>
                  </a:lnTo>
                  <a:lnTo>
                    <a:pt x="1654" y="1737"/>
                  </a:lnTo>
                  <a:lnTo>
                    <a:pt x="1675" y="1841"/>
                  </a:lnTo>
                  <a:lnTo>
                    <a:pt x="1654" y="1946"/>
                  </a:lnTo>
                  <a:lnTo>
                    <a:pt x="1842" y="1988"/>
                  </a:lnTo>
                  <a:lnTo>
                    <a:pt x="1842" y="2072"/>
                  </a:lnTo>
                  <a:lnTo>
                    <a:pt x="1758" y="2092"/>
                  </a:lnTo>
                  <a:lnTo>
                    <a:pt x="1675" y="2302"/>
                  </a:lnTo>
                  <a:lnTo>
                    <a:pt x="1633" y="2385"/>
                  </a:lnTo>
                  <a:lnTo>
                    <a:pt x="1507" y="2385"/>
                  </a:lnTo>
                  <a:lnTo>
                    <a:pt x="1340" y="2469"/>
                  </a:lnTo>
                  <a:lnTo>
                    <a:pt x="1256" y="2469"/>
                  </a:lnTo>
                  <a:lnTo>
                    <a:pt x="1256" y="2532"/>
                  </a:lnTo>
                  <a:lnTo>
                    <a:pt x="1403" y="2699"/>
                  </a:lnTo>
                  <a:lnTo>
                    <a:pt x="1319" y="2783"/>
                  </a:lnTo>
                  <a:lnTo>
                    <a:pt x="1340" y="2846"/>
                  </a:lnTo>
                  <a:lnTo>
                    <a:pt x="1423" y="2846"/>
                  </a:lnTo>
                  <a:lnTo>
                    <a:pt x="1507" y="3013"/>
                  </a:lnTo>
                  <a:lnTo>
                    <a:pt x="1675" y="3013"/>
                  </a:lnTo>
                  <a:lnTo>
                    <a:pt x="1863" y="3118"/>
                  </a:lnTo>
                  <a:lnTo>
                    <a:pt x="1968" y="3118"/>
                  </a:lnTo>
                  <a:lnTo>
                    <a:pt x="2114" y="3327"/>
                  </a:lnTo>
                  <a:lnTo>
                    <a:pt x="2281" y="3411"/>
                  </a:lnTo>
                  <a:lnTo>
                    <a:pt x="2407" y="3557"/>
                  </a:lnTo>
                  <a:lnTo>
                    <a:pt x="2386" y="3641"/>
                  </a:lnTo>
                  <a:lnTo>
                    <a:pt x="2574" y="3850"/>
                  </a:lnTo>
                  <a:lnTo>
                    <a:pt x="2616" y="3976"/>
                  </a:lnTo>
                  <a:lnTo>
                    <a:pt x="2700" y="4038"/>
                  </a:lnTo>
                  <a:lnTo>
                    <a:pt x="2825" y="4038"/>
                  </a:lnTo>
                  <a:lnTo>
                    <a:pt x="2909" y="4143"/>
                  </a:lnTo>
                  <a:lnTo>
                    <a:pt x="2909" y="4206"/>
                  </a:lnTo>
                  <a:lnTo>
                    <a:pt x="2993" y="4289"/>
                  </a:lnTo>
                  <a:lnTo>
                    <a:pt x="3035" y="4289"/>
                  </a:lnTo>
                  <a:lnTo>
                    <a:pt x="3118" y="4310"/>
                  </a:lnTo>
                  <a:lnTo>
                    <a:pt x="3097" y="4415"/>
                  </a:lnTo>
                  <a:lnTo>
                    <a:pt x="3139" y="4478"/>
                  </a:lnTo>
                  <a:lnTo>
                    <a:pt x="3286" y="4478"/>
                  </a:lnTo>
                  <a:lnTo>
                    <a:pt x="3348" y="4582"/>
                  </a:lnTo>
                  <a:lnTo>
                    <a:pt x="3411" y="4603"/>
                  </a:lnTo>
                  <a:lnTo>
                    <a:pt x="3516" y="4561"/>
                  </a:lnTo>
                  <a:lnTo>
                    <a:pt x="3558" y="4624"/>
                  </a:lnTo>
                  <a:lnTo>
                    <a:pt x="3495" y="4708"/>
                  </a:lnTo>
                  <a:lnTo>
                    <a:pt x="3453" y="4875"/>
                  </a:lnTo>
                  <a:lnTo>
                    <a:pt x="3516" y="4938"/>
                  </a:lnTo>
                  <a:lnTo>
                    <a:pt x="3600" y="4938"/>
                  </a:lnTo>
                  <a:lnTo>
                    <a:pt x="3600" y="5105"/>
                  </a:lnTo>
                  <a:lnTo>
                    <a:pt x="3432" y="5231"/>
                  </a:lnTo>
                  <a:lnTo>
                    <a:pt x="3453" y="5357"/>
                  </a:lnTo>
                  <a:lnTo>
                    <a:pt x="3495" y="5440"/>
                  </a:lnTo>
                  <a:lnTo>
                    <a:pt x="3516" y="5629"/>
                  </a:lnTo>
                  <a:lnTo>
                    <a:pt x="3411" y="5670"/>
                  </a:lnTo>
                  <a:lnTo>
                    <a:pt x="3390" y="5670"/>
                  </a:lnTo>
                  <a:lnTo>
                    <a:pt x="3453" y="5859"/>
                  </a:lnTo>
                  <a:lnTo>
                    <a:pt x="3558" y="5921"/>
                  </a:lnTo>
                  <a:lnTo>
                    <a:pt x="3662" y="6152"/>
                  </a:lnTo>
                  <a:lnTo>
                    <a:pt x="3641" y="6340"/>
                  </a:lnTo>
                  <a:lnTo>
                    <a:pt x="3662" y="6445"/>
                  </a:lnTo>
                  <a:lnTo>
                    <a:pt x="3641" y="6591"/>
                  </a:lnTo>
                  <a:lnTo>
                    <a:pt x="3662" y="6717"/>
                  </a:lnTo>
                  <a:lnTo>
                    <a:pt x="3558" y="6905"/>
                  </a:lnTo>
                  <a:lnTo>
                    <a:pt x="3495" y="6926"/>
                  </a:lnTo>
                  <a:lnTo>
                    <a:pt x="3453" y="7010"/>
                  </a:lnTo>
                  <a:lnTo>
                    <a:pt x="3307" y="7072"/>
                  </a:lnTo>
                  <a:lnTo>
                    <a:pt x="3139" y="7177"/>
                  </a:lnTo>
                  <a:lnTo>
                    <a:pt x="3076" y="7282"/>
                  </a:lnTo>
                  <a:lnTo>
                    <a:pt x="2867" y="7282"/>
                  </a:lnTo>
                  <a:lnTo>
                    <a:pt x="2763" y="7344"/>
                  </a:lnTo>
                  <a:lnTo>
                    <a:pt x="2784" y="7554"/>
                  </a:lnTo>
                  <a:lnTo>
                    <a:pt x="2909" y="7595"/>
                  </a:lnTo>
                  <a:lnTo>
                    <a:pt x="3014" y="7700"/>
                  </a:lnTo>
                  <a:lnTo>
                    <a:pt x="2993" y="7763"/>
                  </a:lnTo>
                  <a:lnTo>
                    <a:pt x="3035" y="7909"/>
                  </a:lnTo>
                  <a:lnTo>
                    <a:pt x="2867" y="7909"/>
                  </a:lnTo>
                  <a:lnTo>
                    <a:pt x="2825" y="7826"/>
                  </a:lnTo>
                  <a:lnTo>
                    <a:pt x="2721" y="7763"/>
                  </a:lnTo>
                  <a:lnTo>
                    <a:pt x="2449" y="7826"/>
                  </a:lnTo>
                  <a:lnTo>
                    <a:pt x="2386" y="7805"/>
                  </a:lnTo>
                  <a:lnTo>
                    <a:pt x="2260" y="7805"/>
                  </a:lnTo>
                  <a:lnTo>
                    <a:pt x="2198" y="7951"/>
                  </a:lnTo>
                  <a:lnTo>
                    <a:pt x="2072" y="7972"/>
                  </a:lnTo>
                  <a:lnTo>
                    <a:pt x="1968" y="8118"/>
                  </a:lnTo>
                  <a:lnTo>
                    <a:pt x="1988" y="8139"/>
                  </a:lnTo>
                  <a:lnTo>
                    <a:pt x="1988" y="8244"/>
                  </a:lnTo>
                  <a:lnTo>
                    <a:pt x="1988" y="8265"/>
                  </a:lnTo>
                  <a:lnTo>
                    <a:pt x="2093" y="8286"/>
                  </a:lnTo>
                  <a:lnTo>
                    <a:pt x="2156" y="8265"/>
                  </a:lnTo>
                  <a:lnTo>
                    <a:pt x="2198" y="8286"/>
                  </a:lnTo>
                  <a:lnTo>
                    <a:pt x="2281" y="8265"/>
                  </a:lnTo>
                  <a:lnTo>
                    <a:pt x="2407" y="8286"/>
                  </a:lnTo>
                  <a:lnTo>
                    <a:pt x="2491" y="8265"/>
                  </a:lnTo>
                  <a:lnTo>
                    <a:pt x="2449" y="8328"/>
                  </a:lnTo>
                  <a:lnTo>
                    <a:pt x="2281" y="8453"/>
                  </a:lnTo>
                  <a:lnTo>
                    <a:pt x="2198" y="8579"/>
                  </a:lnTo>
                  <a:lnTo>
                    <a:pt x="2198" y="8767"/>
                  </a:lnTo>
                  <a:lnTo>
                    <a:pt x="2177" y="8851"/>
                  </a:lnTo>
                  <a:lnTo>
                    <a:pt x="2240" y="8851"/>
                  </a:lnTo>
                  <a:lnTo>
                    <a:pt x="2198" y="8872"/>
                  </a:lnTo>
                  <a:lnTo>
                    <a:pt x="2198" y="9018"/>
                  </a:lnTo>
                  <a:lnTo>
                    <a:pt x="2281" y="9081"/>
                  </a:lnTo>
                  <a:lnTo>
                    <a:pt x="2344" y="9060"/>
                  </a:lnTo>
                  <a:lnTo>
                    <a:pt x="2344" y="9060"/>
                  </a:lnTo>
                  <a:lnTo>
                    <a:pt x="2281" y="9123"/>
                  </a:lnTo>
                  <a:lnTo>
                    <a:pt x="2177" y="9165"/>
                  </a:lnTo>
                  <a:lnTo>
                    <a:pt x="2072" y="9227"/>
                  </a:lnTo>
                  <a:lnTo>
                    <a:pt x="2240" y="9227"/>
                  </a:lnTo>
                  <a:lnTo>
                    <a:pt x="2470" y="9123"/>
                  </a:lnTo>
                  <a:lnTo>
                    <a:pt x="2470" y="9102"/>
                  </a:lnTo>
                  <a:lnTo>
                    <a:pt x="2491" y="9102"/>
                  </a:lnTo>
                  <a:lnTo>
                    <a:pt x="2574" y="9018"/>
                  </a:lnTo>
                  <a:lnTo>
                    <a:pt x="2595" y="8914"/>
                  </a:lnTo>
                  <a:lnTo>
                    <a:pt x="2616" y="8851"/>
                  </a:lnTo>
                  <a:lnTo>
                    <a:pt x="2700" y="8872"/>
                  </a:lnTo>
                  <a:lnTo>
                    <a:pt x="2721" y="8851"/>
                  </a:lnTo>
                  <a:lnTo>
                    <a:pt x="2867" y="8746"/>
                  </a:lnTo>
                  <a:lnTo>
                    <a:pt x="2909" y="8746"/>
                  </a:lnTo>
                  <a:lnTo>
                    <a:pt x="2930" y="8683"/>
                  </a:lnTo>
                  <a:lnTo>
                    <a:pt x="2993" y="8662"/>
                  </a:lnTo>
                  <a:lnTo>
                    <a:pt x="2972" y="8600"/>
                  </a:lnTo>
                  <a:lnTo>
                    <a:pt x="2972" y="8579"/>
                  </a:lnTo>
                  <a:lnTo>
                    <a:pt x="2930" y="8495"/>
                  </a:lnTo>
                  <a:lnTo>
                    <a:pt x="2993" y="8495"/>
                  </a:lnTo>
                  <a:lnTo>
                    <a:pt x="3035" y="8558"/>
                  </a:lnTo>
                  <a:lnTo>
                    <a:pt x="3097" y="8579"/>
                  </a:lnTo>
                  <a:lnTo>
                    <a:pt x="3139" y="8537"/>
                  </a:lnTo>
                  <a:lnTo>
                    <a:pt x="3139" y="8453"/>
                  </a:lnTo>
                  <a:lnTo>
                    <a:pt x="3035" y="8349"/>
                  </a:lnTo>
                  <a:lnTo>
                    <a:pt x="3160" y="8453"/>
                  </a:lnTo>
                  <a:lnTo>
                    <a:pt x="3244" y="8390"/>
                  </a:lnTo>
                  <a:lnTo>
                    <a:pt x="3223" y="8286"/>
                  </a:lnTo>
                  <a:lnTo>
                    <a:pt x="3244" y="8244"/>
                  </a:lnTo>
                  <a:lnTo>
                    <a:pt x="3097" y="8181"/>
                  </a:lnTo>
                  <a:lnTo>
                    <a:pt x="3160" y="8181"/>
                  </a:lnTo>
                  <a:lnTo>
                    <a:pt x="3223" y="8160"/>
                  </a:lnTo>
                  <a:lnTo>
                    <a:pt x="3223" y="8139"/>
                  </a:lnTo>
                  <a:lnTo>
                    <a:pt x="3139" y="8077"/>
                  </a:lnTo>
                  <a:lnTo>
                    <a:pt x="3244" y="8118"/>
                  </a:lnTo>
                  <a:lnTo>
                    <a:pt x="3286" y="8077"/>
                  </a:lnTo>
                  <a:lnTo>
                    <a:pt x="3307" y="8014"/>
                  </a:lnTo>
                  <a:lnTo>
                    <a:pt x="3307" y="8077"/>
                  </a:lnTo>
                  <a:lnTo>
                    <a:pt x="3286" y="8160"/>
                  </a:lnTo>
                  <a:lnTo>
                    <a:pt x="3307" y="8160"/>
                  </a:lnTo>
                  <a:lnTo>
                    <a:pt x="3411" y="8139"/>
                  </a:lnTo>
                  <a:lnTo>
                    <a:pt x="3495" y="8181"/>
                  </a:lnTo>
                  <a:lnTo>
                    <a:pt x="3620" y="8160"/>
                  </a:lnTo>
                  <a:lnTo>
                    <a:pt x="3872" y="8014"/>
                  </a:lnTo>
                  <a:lnTo>
                    <a:pt x="3955" y="7951"/>
                  </a:lnTo>
                  <a:lnTo>
                    <a:pt x="4060" y="7951"/>
                  </a:lnTo>
                  <a:lnTo>
                    <a:pt x="4060" y="7846"/>
                  </a:lnTo>
                  <a:lnTo>
                    <a:pt x="4164" y="7763"/>
                  </a:lnTo>
                  <a:lnTo>
                    <a:pt x="4269" y="7721"/>
                  </a:lnTo>
                  <a:lnTo>
                    <a:pt x="4395" y="7595"/>
                  </a:lnTo>
                  <a:lnTo>
                    <a:pt x="4457" y="7554"/>
                  </a:lnTo>
                  <a:lnTo>
                    <a:pt x="4478" y="7428"/>
                  </a:lnTo>
                  <a:lnTo>
                    <a:pt x="4541" y="7407"/>
                  </a:lnTo>
                  <a:lnTo>
                    <a:pt x="4604" y="7323"/>
                  </a:lnTo>
                  <a:lnTo>
                    <a:pt x="4583" y="7282"/>
                  </a:lnTo>
                  <a:lnTo>
                    <a:pt x="4604" y="7177"/>
                  </a:lnTo>
                  <a:lnTo>
                    <a:pt x="4541" y="7072"/>
                  </a:lnTo>
                  <a:lnTo>
                    <a:pt x="4646" y="6989"/>
                  </a:lnTo>
                  <a:lnTo>
                    <a:pt x="4646" y="6905"/>
                  </a:lnTo>
                  <a:lnTo>
                    <a:pt x="4688" y="6884"/>
                  </a:lnTo>
                  <a:lnTo>
                    <a:pt x="4688" y="6821"/>
                  </a:lnTo>
                  <a:lnTo>
                    <a:pt x="4646" y="6758"/>
                  </a:lnTo>
                  <a:lnTo>
                    <a:pt x="4646" y="6675"/>
                  </a:lnTo>
                  <a:lnTo>
                    <a:pt x="4688" y="6654"/>
                  </a:lnTo>
                  <a:lnTo>
                    <a:pt x="4709" y="6696"/>
                  </a:lnTo>
                  <a:lnTo>
                    <a:pt x="4709" y="6717"/>
                  </a:lnTo>
                  <a:lnTo>
                    <a:pt x="4729" y="6717"/>
                  </a:lnTo>
                  <a:lnTo>
                    <a:pt x="4771" y="6654"/>
                  </a:lnTo>
                  <a:lnTo>
                    <a:pt x="4688" y="6507"/>
                  </a:lnTo>
                  <a:lnTo>
                    <a:pt x="4667" y="6445"/>
                  </a:lnTo>
                  <a:lnTo>
                    <a:pt x="4604" y="6403"/>
                  </a:lnTo>
                  <a:lnTo>
                    <a:pt x="4604" y="6361"/>
                  </a:lnTo>
                  <a:lnTo>
                    <a:pt x="4583" y="6194"/>
                  </a:lnTo>
                  <a:lnTo>
                    <a:pt x="4604" y="6173"/>
                  </a:lnTo>
                  <a:lnTo>
                    <a:pt x="4562" y="6068"/>
                  </a:lnTo>
                  <a:lnTo>
                    <a:pt x="4583" y="6026"/>
                  </a:lnTo>
                  <a:lnTo>
                    <a:pt x="4583" y="5921"/>
                  </a:lnTo>
                  <a:lnTo>
                    <a:pt x="4541" y="5859"/>
                  </a:lnTo>
                  <a:lnTo>
                    <a:pt x="4499" y="5670"/>
                  </a:lnTo>
                  <a:lnTo>
                    <a:pt x="4457" y="5649"/>
                  </a:lnTo>
                  <a:lnTo>
                    <a:pt x="4437" y="5440"/>
                  </a:lnTo>
                  <a:lnTo>
                    <a:pt x="4332" y="5315"/>
                  </a:lnTo>
                  <a:lnTo>
                    <a:pt x="4353" y="5252"/>
                  </a:lnTo>
                  <a:lnTo>
                    <a:pt x="4332" y="5210"/>
                  </a:lnTo>
                  <a:lnTo>
                    <a:pt x="4332" y="5147"/>
                  </a:lnTo>
                  <a:lnTo>
                    <a:pt x="4185" y="5022"/>
                  </a:lnTo>
                  <a:lnTo>
                    <a:pt x="4185" y="4938"/>
                  </a:lnTo>
                  <a:lnTo>
                    <a:pt x="4164" y="4938"/>
                  </a:lnTo>
                  <a:lnTo>
                    <a:pt x="4144" y="4833"/>
                  </a:lnTo>
                  <a:lnTo>
                    <a:pt x="4060" y="4708"/>
                  </a:lnTo>
                  <a:lnTo>
                    <a:pt x="3809" y="4499"/>
                  </a:lnTo>
                  <a:lnTo>
                    <a:pt x="3746" y="4394"/>
                  </a:lnTo>
                  <a:lnTo>
                    <a:pt x="3453" y="4185"/>
                  </a:lnTo>
                  <a:lnTo>
                    <a:pt x="3139" y="4038"/>
                  </a:lnTo>
                  <a:lnTo>
                    <a:pt x="3139" y="3976"/>
                  </a:lnTo>
                  <a:lnTo>
                    <a:pt x="3014" y="3934"/>
                  </a:lnTo>
                  <a:lnTo>
                    <a:pt x="2784" y="3745"/>
                  </a:lnTo>
                  <a:lnTo>
                    <a:pt x="2763" y="3662"/>
                  </a:lnTo>
                  <a:lnTo>
                    <a:pt x="2721" y="3536"/>
                  </a:lnTo>
                  <a:lnTo>
                    <a:pt x="2721" y="3473"/>
                  </a:lnTo>
                  <a:lnTo>
                    <a:pt x="2721" y="3432"/>
                  </a:lnTo>
                  <a:lnTo>
                    <a:pt x="2679" y="3306"/>
                  </a:lnTo>
                  <a:lnTo>
                    <a:pt x="2595" y="3306"/>
                  </a:lnTo>
                  <a:lnTo>
                    <a:pt x="2470" y="3139"/>
                  </a:lnTo>
                  <a:lnTo>
                    <a:pt x="2281" y="3055"/>
                  </a:lnTo>
                  <a:lnTo>
                    <a:pt x="2177" y="3034"/>
                  </a:lnTo>
                  <a:lnTo>
                    <a:pt x="2281" y="2992"/>
                  </a:lnTo>
                  <a:lnTo>
                    <a:pt x="2281" y="2929"/>
                  </a:lnTo>
                  <a:lnTo>
                    <a:pt x="2177" y="2825"/>
                  </a:lnTo>
                  <a:lnTo>
                    <a:pt x="2240" y="2720"/>
                  </a:lnTo>
                  <a:lnTo>
                    <a:pt x="2281" y="2532"/>
                  </a:lnTo>
                  <a:lnTo>
                    <a:pt x="2260" y="2490"/>
                  </a:lnTo>
                  <a:lnTo>
                    <a:pt x="2198" y="2490"/>
                  </a:lnTo>
                  <a:lnTo>
                    <a:pt x="2198" y="2385"/>
                  </a:lnTo>
                  <a:lnTo>
                    <a:pt x="2260" y="2323"/>
                  </a:lnTo>
                  <a:lnTo>
                    <a:pt x="2281" y="2218"/>
                  </a:lnTo>
                  <a:lnTo>
                    <a:pt x="2344" y="2197"/>
                  </a:lnTo>
                  <a:lnTo>
                    <a:pt x="2365" y="2155"/>
                  </a:lnTo>
                  <a:lnTo>
                    <a:pt x="2386" y="2176"/>
                  </a:lnTo>
                  <a:lnTo>
                    <a:pt x="2449" y="2176"/>
                  </a:lnTo>
                  <a:lnTo>
                    <a:pt x="2553" y="2051"/>
                  </a:lnTo>
                  <a:lnTo>
                    <a:pt x="2574" y="2051"/>
                  </a:lnTo>
                  <a:lnTo>
                    <a:pt x="2616" y="1988"/>
                  </a:lnTo>
                  <a:lnTo>
                    <a:pt x="2574" y="1904"/>
                  </a:lnTo>
                  <a:lnTo>
                    <a:pt x="2595" y="1883"/>
                  </a:lnTo>
                  <a:lnTo>
                    <a:pt x="2595" y="1800"/>
                  </a:lnTo>
                  <a:lnTo>
                    <a:pt x="2595" y="1737"/>
                  </a:lnTo>
                  <a:lnTo>
                    <a:pt x="2574" y="1674"/>
                  </a:lnTo>
                  <a:lnTo>
                    <a:pt x="2616" y="1632"/>
                  </a:lnTo>
                  <a:lnTo>
                    <a:pt x="2616" y="1548"/>
                  </a:lnTo>
                  <a:lnTo>
                    <a:pt x="2679" y="1548"/>
                  </a:lnTo>
                  <a:lnTo>
                    <a:pt x="2700" y="1590"/>
                  </a:lnTo>
                  <a:lnTo>
                    <a:pt x="2721" y="1590"/>
                  </a:lnTo>
                  <a:lnTo>
                    <a:pt x="2804" y="1548"/>
                  </a:lnTo>
                  <a:lnTo>
                    <a:pt x="2888" y="1528"/>
                  </a:lnTo>
                  <a:lnTo>
                    <a:pt x="2930" y="1548"/>
                  </a:lnTo>
                  <a:lnTo>
                    <a:pt x="2972" y="1528"/>
                  </a:lnTo>
                  <a:lnTo>
                    <a:pt x="3014" y="1465"/>
                  </a:lnTo>
                  <a:lnTo>
                    <a:pt x="2993" y="1381"/>
                  </a:lnTo>
                  <a:lnTo>
                    <a:pt x="3014" y="1339"/>
                  </a:lnTo>
                  <a:lnTo>
                    <a:pt x="3118" y="1318"/>
                  </a:lnTo>
                  <a:lnTo>
                    <a:pt x="3223" y="1339"/>
                  </a:lnTo>
                  <a:lnTo>
                    <a:pt x="3328" y="1256"/>
                  </a:lnTo>
                  <a:lnTo>
                    <a:pt x="3390" y="1256"/>
                  </a:lnTo>
                  <a:lnTo>
                    <a:pt x="3432" y="1235"/>
                  </a:lnTo>
                  <a:lnTo>
                    <a:pt x="3495" y="1172"/>
                  </a:lnTo>
                  <a:lnTo>
                    <a:pt x="3453" y="1130"/>
                  </a:lnTo>
                  <a:lnTo>
                    <a:pt x="3348" y="1067"/>
                  </a:lnTo>
                  <a:lnTo>
                    <a:pt x="3286" y="1109"/>
                  </a:lnTo>
                  <a:lnTo>
                    <a:pt x="3223" y="1046"/>
                  </a:lnTo>
                  <a:lnTo>
                    <a:pt x="3118" y="1109"/>
                  </a:lnTo>
                  <a:lnTo>
                    <a:pt x="3014" y="1025"/>
                  </a:lnTo>
                  <a:lnTo>
                    <a:pt x="2888" y="1004"/>
                  </a:lnTo>
                  <a:lnTo>
                    <a:pt x="2867" y="900"/>
                  </a:lnTo>
                  <a:lnTo>
                    <a:pt x="2616" y="816"/>
                  </a:lnTo>
                  <a:lnTo>
                    <a:pt x="2595" y="712"/>
                  </a:lnTo>
                  <a:lnTo>
                    <a:pt x="2512" y="691"/>
                  </a:lnTo>
                  <a:lnTo>
                    <a:pt x="2574" y="481"/>
                  </a:lnTo>
                  <a:lnTo>
                    <a:pt x="2679" y="440"/>
                  </a:lnTo>
                  <a:lnTo>
                    <a:pt x="2679" y="335"/>
                  </a:lnTo>
                  <a:lnTo>
                    <a:pt x="2595" y="272"/>
                  </a:lnTo>
                  <a:lnTo>
                    <a:pt x="2449" y="314"/>
                  </a:lnTo>
                  <a:lnTo>
                    <a:pt x="2386" y="272"/>
                  </a:lnTo>
                  <a:lnTo>
                    <a:pt x="2114" y="272"/>
                  </a:lnTo>
                  <a:lnTo>
                    <a:pt x="2072" y="188"/>
                  </a:lnTo>
                  <a:lnTo>
                    <a:pt x="1947" y="168"/>
                  </a:lnTo>
                  <a:lnTo>
                    <a:pt x="1947" y="84"/>
                  </a:lnTo>
                  <a:lnTo>
                    <a:pt x="182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 name="Google Shape;966;p27"/>
            <p:cNvSpPr/>
            <p:nvPr/>
          </p:nvSpPr>
          <p:spPr>
            <a:xfrm>
              <a:off x="-1354374" y="3879186"/>
              <a:ext cx="64334" cy="52954"/>
            </a:xfrm>
            <a:custGeom>
              <a:avLst/>
              <a:gdLst/>
              <a:ahLst/>
              <a:cxnLst/>
              <a:rect l="l" t="t" r="r" b="b"/>
              <a:pathLst>
                <a:path w="3035" h="2616" extrusionOk="0">
                  <a:moveTo>
                    <a:pt x="2407" y="0"/>
                  </a:moveTo>
                  <a:lnTo>
                    <a:pt x="2239" y="42"/>
                  </a:lnTo>
                  <a:lnTo>
                    <a:pt x="2135" y="126"/>
                  </a:lnTo>
                  <a:lnTo>
                    <a:pt x="2260" y="251"/>
                  </a:lnTo>
                  <a:lnTo>
                    <a:pt x="2239" y="356"/>
                  </a:lnTo>
                  <a:lnTo>
                    <a:pt x="2260" y="460"/>
                  </a:lnTo>
                  <a:lnTo>
                    <a:pt x="2260" y="544"/>
                  </a:lnTo>
                  <a:lnTo>
                    <a:pt x="2072" y="481"/>
                  </a:lnTo>
                  <a:lnTo>
                    <a:pt x="1967" y="314"/>
                  </a:lnTo>
                  <a:lnTo>
                    <a:pt x="1821" y="314"/>
                  </a:lnTo>
                  <a:lnTo>
                    <a:pt x="1758" y="230"/>
                  </a:lnTo>
                  <a:lnTo>
                    <a:pt x="1632" y="126"/>
                  </a:lnTo>
                  <a:lnTo>
                    <a:pt x="1549" y="167"/>
                  </a:lnTo>
                  <a:lnTo>
                    <a:pt x="1444" y="105"/>
                  </a:lnTo>
                  <a:lnTo>
                    <a:pt x="1298" y="126"/>
                  </a:lnTo>
                  <a:lnTo>
                    <a:pt x="1151" y="63"/>
                  </a:lnTo>
                  <a:lnTo>
                    <a:pt x="1026" y="63"/>
                  </a:lnTo>
                  <a:lnTo>
                    <a:pt x="879" y="146"/>
                  </a:lnTo>
                  <a:lnTo>
                    <a:pt x="816" y="105"/>
                  </a:lnTo>
                  <a:lnTo>
                    <a:pt x="670" y="105"/>
                  </a:lnTo>
                  <a:lnTo>
                    <a:pt x="398" y="167"/>
                  </a:lnTo>
                  <a:lnTo>
                    <a:pt x="272" y="167"/>
                  </a:lnTo>
                  <a:lnTo>
                    <a:pt x="168" y="335"/>
                  </a:lnTo>
                  <a:lnTo>
                    <a:pt x="105" y="523"/>
                  </a:lnTo>
                  <a:lnTo>
                    <a:pt x="42" y="649"/>
                  </a:lnTo>
                  <a:lnTo>
                    <a:pt x="0" y="858"/>
                  </a:lnTo>
                  <a:lnTo>
                    <a:pt x="63" y="1088"/>
                  </a:lnTo>
                  <a:lnTo>
                    <a:pt x="168" y="1151"/>
                  </a:lnTo>
                  <a:lnTo>
                    <a:pt x="210" y="1255"/>
                  </a:lnTo>
                  <a:lnTo>
                    <a:pt x="189" y="1486"/>
                  </a:lnTo>
                  <a:lnTo>
                    <a:pt x="189" y="1569"/>
                  </a:lnTo>
                  <a:lnTo>
                    <a:pt x="272" y="1632"/>
                  </a:lnTo>
                  <a:lnTo>
                    <a:pt x="272" y="1779"/>
                  </a:lnTo>
                  <a:lnTo>
                    <a:pt x="356" y="1820"/>
                  </a:lnTo>
                  <a:lnTo>
                    <a:pt x="356" y="1925"/>
                  </a:lnTo>
                  <a:lnTo>
                    <a:pt x="419" y="2051"/>
                  </a:lnTo>
                  <a:lnTo>
                    <a:pt x="482" y="2030"/>
                  </a:lnTo>
                  <a:lnTo>
                    <a:pt x="523" y="2113"/>
                  </a:lnTo>
                  <a:lnTo>
                    <a:pt x="503" y="2218"/>
                  </a:lnTo>
                  <a:lnTo>
                    <a:pt x="565" y="2260"/>
                  </a:lnTo>
                  <a:lnTo>
                    <a:pt x="565" y="2364"/>
                  </a:lnTo>
                  <a:lnTo>
                    <a:pt x="733" y="2364"/>
                  </a:lnTo>
                  <a:lnTo>
                    <a:pt x="733" y="2260"/>
                  </a:lnTo>
                  <a:lnTo>
                    <a:pt x="795" y="2218"/>
                  </a:lnTo>
                  <a:lnTo>
                    <a:pt x="837" y="2155"/>
                  </a:lnTo>
                  <a:lnTo>
                    <a:pt x="837" y="2239"/>
                  </a:lnTo>
                  <a:lnTo>
                    <a:pt x="900" y="2323"/>
                  </a:lnTo>
                  <a:lnTo>
                    <a:pt x="879" y="2406"/>
                  </a:lnTo>
                  <a:lnTo>
                    <a:pt x="816" y="2469"/>
                  </a:lnTo>
                  <a:lnTo>
                    <a:pt x="837" y="2553"/>
                  </a:lnTo>
                  <a:lnTo>
                    <a:pt x="879" y="2574"/>
                  </a:lnTo>
                  <a:lnTo>
                    <a:pt x="921" y="2574"/>
                  </a:lnTo>
                  <a:lnTo>
                    <a:pt x="1026" y="2511"/>
                  </a:lnTo>
                  <a:lnTo>
                    <a:pt x="1026" y="2469"/>
                  </a:lnTo>
                  <a:lnTo>
                    <a:pt x="1088" y="2532"/>
                  </a:lnTo>
                  <a:lnTo>
                    <a:pt x="1214" y="2553"/>
                  </a:lnTo>
                  <a:lnTo>
                    <a:pt x="1235" y="2532"/>
                  </a:lnTo>
                  <a:lnTo>
                    <a:pt x="1340" y="2615"/>
                  </a:lnTo>
                  <a:lnTo>
                    <a:pt x="1444" y="2469"/>
                  </a:lnTo>
                  <a:lnTo>
                    <a:pt x="1570" y="2448"/>
                  </a:lnTo>
                  <a:lnTo>
                    <a:pt x="1632" y="2302"/>
                  </a:lnTo>
                  <a:lnTo>
                    <a:pt x="1758" y="2302"/>
                  </a:lnTo>
                  <a:lnTo>
                    <a:pt x="1821" y="2323"/>
                  </a:lnTo>
                  <a:lnTo>
                    <a:pt x="2093" y="2260"/>
                  </a:lnTo>
                  <a:lnTo>
                    <a:pt x="2197" y="2323"/>
                  </a:lnTo>
                  <a:lnTo>
                    <a:pt x="2239" y="2406"/>
                  </a:lnTo>
                  <a:lnTo>
                    <a:pt x="2407" y="2406"/>
                  </a:lnTo>
                  <a:lnTo>
                    <a:pt x="2365" y="2260"/>
                  </a:lnTo>
                  <a:lnTo>
                    <a:pt x="2386" y="2197"/>
                  </a:lnTo>
                  <a:lnTo>
                    <a:pt x="2281" y="2092"/>
                  </a:lnTo>
                  <a:lnTo>
                    <a:pt x="2156" y="2051"/>
                  </a:lnTo>
                  <a:lnTo>
                    <a:pt x="2135" y="1841"/>
                  </a:lnTo>
                  <a:lnTo>
                    <a:pt x="2239" y="1779"/>
                  </a:lnTo>
                  <a:lnTo>
                    <a:pt x="2448" y="1779"/>
                  </a:lnTo>
                  <a:lnTo>
                    <a:pt x="2511" y="1674"/>
                  </a:lnTo>
                  <a:lnTo>
                    <a:pt x="2679" y="1569"/>
                  </a:lnTo>
                  <a:lnTo>
                    <a:pt x="2825" y="1507"/>
                  </a:lnTo>
                  <a:lnTo>
                    <a:pt x="2867" y="1423"/>
                  </a:lnTo>
                  <a:lnTo>
                    <a:pt x="2930" y="1402"/>
                  </a:lnTo>
                  <a:lnTo>
                    <a:pt x="3034" y="1214"/>
                  </a:lnTo>
                  <a:lnTo>
                    <a:pt x="3013" y="1088"/>
                  </a:lnTo>
                  <a:lnTo>
                    <a:pt x="3034" y="942"/>
                  </a:lnTo>
                  <a:lnTo>
                    <a:pt x="3013" y="837"/>
                  </a:lnTo>
                  <a:lnTo>
                    <a:pt x="3034" y="649"/>
                  </a:lnTo>
                  <a:lnTo>
                    <a:pt x="2930" y="418"/>
                  </a:lnTo>
                  <a:lnTo>
                    <a:pt x="2825" y="356"/>
                  </a:lnTo>
                  <a:lnTo>
                    <a:pt x="2762" y="167"/>
                  </a:lnTo>
                  <a:lnTo>
                    <a:pt x="2679" y="167"/>
                  </a:lnTo>
                  <a:lnTo>
                    <a:pt x="2574" y="126"/>
                  </a:lnTo>
                  <a:lnTo>
                    <a:pt x="2469" y="105"/>
                  </a:lnTo>
                  <a:lnTo>
                    <a:pt x="240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 name="Google Shape;967;p27"/>
            <p:cNvSpPr/>
            <p:nvPr/>
          </p:nvSpPr>
          <p:spPr>
            <a:xfrm>
              <a:off x="-1390748" y="3780486"/>
              <a:ext cx="99374" cy="109735"/>
            </a:xfrm>
            <a:custGeom>
              <a:avLst/>
              <a:gdLst/>
              <a:ahLst/>
              <a:cxnLst/>
              <a:rect l="l" t="t" r="r" b="b"/>
              <a:pathLst>
                <a:path w="4688" h="5421" extrusionOk="0">
                  <a:moveTo>
                    <a:pt x="879" y="1"/>
                  </a:moveTo>
                  <a:lnTo>
                    <a:pt x="879" y="85"/>
                  </a:lnTo>
                  <a:lnTo>
                    <a:pt x="817" y="126"/>
                  </a:lnTo>
                  <a:lnTo>
                    <a:pt x="817" y="336"/>
                  </a:lnTo>
                  <a:lnTo>
                    <a:pt x="859" y="440"/>
                  </a:lnTo>
                  <a:lnTo>
                    <a:pt x="859" y="587"/>
                  </a:lnTo>
                  <a:lnTo>
                    <a:pt x="879" y="733"/>
                  </a:lnTo>
                  <a:lnTo>
                    <a:pt x="775" y="712"/>
                  </a:lnTo>
                  <a:lnTo>
                    <a:pt x="649" y="754"/>
                  </a:lnTo>
                  <a:lnTo>
                    <a:pt x="587" y="649"/>
                  </a:lnTo>
                  <a:lnTo>
                    <a:pt x="524" y="608"/>
                  </a:lnTo>
                  <a:lnTo>
                    <a:pt x="419" y="712"/>
                  </a:lnTo>
                  <a:lnTo>
                    <a:pt x="252" y="733"/>
                  </a:lnTo>
                  <a:lnTo>
                    <a:pt x="231" y="838"/>
                  </a:lnTo>
                  <a:lnTo>
                    <a:pt x="189" y="942"/>
                  </a:lnTo>
                  <a:lnTo>
                    <a:pt x="231" y="1026"/>
                  </a:lnTo>
                  <a:lnTo>
                    <a:pt x="105" y="1110"/>
                  </a:lnTo>
                  <a:lnTo>
                    <a:pt x="43" y="1110"/>
                  </a:lnTo>
                  <a:lnTo>
                    <a:pt x="1" y="1256"/>
                  </a:lnTo>
                  <a:lnTo>
                    <a:pt x="43" y="1382"/>
                  </a:lnTo>
                  <a:lnTo>
                    <a:pt x="210" y="1361"/>
                  </a:lnTo>
                  <a:lnTo>
                    <a:pt x="315" y="1486"/>
                  </a:lnTo>
                  <a:lnTo>
                    <a:pt x="335" y="1675"/>
                  </a:lnTo>
                  <a:lnTo>
                    <a:pt x="252" y="1758"/>
                  </a:lnTo>
                  <a:lnTo>
                    <a:pt x="335" y="1884"/>
                  </a:lnTo>
                  <a:lnTo>
                    <a:pt x="440" y="1947"/>
                  </a:lnTo>
                  <a:lnTo>
                    <a:pt x="524" y="1863"/>
                  </a:lnTo>
                  <a:lnTo>
                    <a:pt x="733" y="1863"/>
                  </a:lnTo>
                  <a:lnTo>
                    <a:pt x="754" y="1968"/>
                  </a:lnTo>
                  <a:lnTo>
                    <a:pt x="670" y="2093"/>
                  </a:lnTo>
                  <a:lnTo>
                    <a:pt x="754" y="2198"/>
                  </a:lnTo>
                  <a:lnTo>
                    <a:pt x="733" y="2281"/>
                  </a:lnTo>
                  <a:lnTo>
                    <a:pt x="670" y="2386"/>
                  </a:lnTo>
                  <a:lnTo>
                    <a:pt x="733" y="2512"/>
                  </a:lnTo>
                  <a:lnTo>
                    <a:pt x="733" y="2721"/>
                  </a:lnTo>
                  <a:lnTo>
                    <a:pt x="733" y="3014"/>
                  </a:lnTo>
                  <a:lnTo>
                    <a:pt x="879" y="2930"/>
                  </a:lnTo>
                  <a:lnTo>
                    <a:pt x="1047" y="2909"/>
                  </a:lnTo>
                  <a:lnTo>
                    <a:pt x="1047" y="2784"/>
                  </a:lnTo>
                  <a:lnTo>
                    <a:pt x="1235" y="2700"/>
                  </a:lnTo>
                  <a:lnTo>
                    <a:pt x="1444" y="2805"/>
                  </a:lnTo>
                  <a:lnTo>
                    <a:pt x="1549" y="2805"/>
                  </a:lnTo>
                  <a:lnTo>
                    <a:pt x="1633" y="2930"/>
                  </a:lnTo>
                  <a:lnTo>
                    <a:pt x="1884" y="2909"/>
                  </a:lnTo>
                  <a:lnTo>
                    <a:pt x="2009" y="2637"/>
                  </a:lnTo>
                  <a:lnTo>
                    <a:pt x="2198" y="2595"/>
                  </a:lnTo>
                  <a:lnTo>
                    <a:pt x="2449" y="2679"/>
                  </a:lnTo>
                  <a:lnTo>
                    <a:pt x="2532" y="2826"/>
                  </a:lnTo>
                  <a:lnTo>
                    <a:pt x="2804" y="3014"/>
                  </a:lnTo>
                  <a:lnTo>
                    <a:pt x="2930" y="3118"/>
                  </a:lnTo>
                  <a:lnTo>
                    <a:pt x="2972" y="3244"/>
                  </a:lnTo>
                  <a:lnTo>
                    <a:pt x="2972" y="3328"/>
                  </a:lnTo>
                  <a:lnTo>
                    <a:pt x="2930" y="3411"/>
                  </a:lnTo>
                  <a:lnTo>
                    <a:pt x="2972" y="3537"/>
                  </a:lnTo>
                  <a:lnTo>
                    <a:pt x="2972" y="3725"/>
                  </a:lnTo>
                  <a:lnTo>
                    <a:pt x="2951" y="3788"/>
                  </a:lnTo>
                  <a:lnTo>
                    <a:pt x="3056" y="3872"/>
                  </a:lnTo>
                  <a:lnTo>
                    <a:pt x="3160" y="3997"/>
                  </a:lnTo>
                  <a:lnTo>
                    <a:pt x="3286" y="3997"/>
                  </a:lnTo>
                  <a:lnTo>
                    <a:pt x="3369" y="4060"/>
                  </a:lnTo>
                  <a:lnTo>
                    <a:pt x="3348" y="4102"/>
                  </a:lnTo>
                  <a:lnTo>
                    <a:pt x="3495" y="4206"/>
                  </a:lnTo>
                  <a:lnTo>
                    <a:pt x="3495" y="4290"/>
                  </a:lnTo>
                  <a:lnTo>
                    <a:pt x="3474" y="4416"/>
                  </a:lnTo>
                  <a:lnTo>
                    <a:pt x="3474" y="4499"/>
                  </a:lnTo>
                  <a:lnTo>
                    <a:pt x="3453" y="4604"/>
                  </a:lnTo>
                  <a:lnTo>
                    <a:pt x="3474" y="4688"/>
                  </a:lnTo>
                  <a:lnTo>
                    <a:pt x="3474" y="4897"/>
                  </a:lnTo>
                  <a:lnTo>
                    <a:pt x="3390" y="4981"/>
                  </a:lnTo>
                  <a:lnTo>
                    <a:pt x="3348" y="5002"/>
                  </a:lnTo>
                  <a:lnTo>
                    <a:pt x="3474" y="5106"/>
                  </a:lnTo>
                  <a:lnTo>
                    <a:pt x="3537" y="5190"/>
                  </a:lnTo>
                  <a:lnTo>
                    <a:pt x="3683" y="5190"/>
                  </a:lnTo>
                  <a:lnTo>
                    <a:pt x="3788" y="5357"/>
                  </a:lnTo>
                  <a:lnTo>
                    <a:pt x="3976" y="5420"/>
                  </a:lnTo>
                  <a:lnTo>
                    <a:pt x="3976" y="5336"/>
                  </a:lnTo>
                  <a:lnTo>
                    <a:pt x="3955" y="5232"/>
                  </a:lnTo>
                  <a:lnTo>
                    <a:pt x="3976" y="5127"/>
                  </a:lnTo>
                  <a:lnTo>
                    <a:pt x="3851" y="5002"/>
                  </a:lnTo>
                  <a:lnTo>
                    <a:pt x="3955" y="4918"/>
                  </a:lnTo>
                  <a:lnTo>
                    <a:pt x="4123" y="4876"/>
                  </a:lnTo>
                  <a:lnTo>
                    <a:pt x="4185" y="4981"/>
                  </a:lnTo>
                  <a:lnTo>
                    <a:pt x="4290" y="5002"/>
                  </a:lnTo>
                  <a:lnTo>
                    <a:pt x="4395" y="5043"/>
                  </a:lnTo>
                  <a:lnTo>
                    <a:pt x="4499" y="5043"/>
                  </a:lnTo>
                  <a:lnTo>
                    <a:pt x="4604" y="5002"/>
                  </a:lnTo>
                  <a:lnTo>
                    <a:pt x="4583" y="4813"/>
                  </a:lnTo>
                  <a:lnTo>
                    <a:pt x="4541" y="4730"/>
                  </a:lnTo>
                  <a:lnTo>
                    <a:pt x="4520" y="4604"/>
                  </a:lnTo>
                  <a:lnTo>
                    <a:pt x="4688" y="4478"/>
                  </a:lnTo>
                  <a:lnTo>
                    <a:pt x="4688" y="4311"/>
                  </a:lnTo>
                  <a:lnTo>
                    <a:pt x="4604" y="4311"/>
                  </a:lnTo>
                  <a:lnTo>
                    <a:pt x="4541" y="4248"/>
                  </a:lnTo>
                  <a:lnTo>
                    <a:pt x="4583" y="4081"/>
                  </a:lnTo>
                  <a:lnTo>
                    <a:pt x="4646" y="3997"/>
                  </a:lnTo>
                  <a:lnTo>
                    <a:pt x="4604" y="3934"/>
                  </a:lnTo>
                  <a:lnTo>
                    <a:pt x="4499" y="3976"/>
                  </a:lnTo>
                  <a:lnTo>
                    <a:pt x="4436" y="3955"/>
                  </a:lnTo>
                  <a:lnTo>
                    <a:pt x="4374" y="3851"/>
                  </a:lnTo>
                  <a:lnTo>
                    <a:pt x="4227" y="3851"/>
                  </a:lnTo>
                  <a:lnTo>
                    <a:pt x="4185" y="3788"/>
                  </a:lnTo>
                  <a:lnTo>
                    <a:pt x="4206" y="3683"/>
                  </a:lnTo>
                  <a:lnTo>
                    <a:pt x="4123" y="3662"/>
                  </a:lnTo>
                  <a:lnTo>
                    <a:pt x="4081" y="3662"/>
                  </a:lnTo>
                  <a:lnTo>
                    <a:pt x="3997" y="3579"/>
                  </a:lnTo>
                  <a:lnTo>
                    <a:pt x="3997" y="3516"/>
                  </a:lnTo>
                  <a:lnTo>
                    <a:pt x="3913" y="3411"/>
                  </a:lnTo>
                  <a:lnTo>
                    <a:pt x="3788" y="3411"/>
                  </a:lnTo>
                  <a:lnTo>
                    <a:pt x="3704" y="3349"/>
                  </a:lnTo>
                  <a:lnTo>
                    <a:pt x="3662" y="3223"/>
                  </a:lnTo>
                  <a:lnTo>
                    <a:pt x="3474" y="3014"/>
                  </a:lnTo>
                  <a:lnTo>
                    <a:pt x="3495" y="2930"/>
                  </a:lnTo>
                  <a:lnTo>
                    <a:pt x="3369" y="2784"/>
                  </a:lnTo>
                  <a:lnTo>
                    <a:pt x="3202" y="2700"/>
                  </a:lnTo>
                  <a:lnTo>
                    <a:pt x="3056" y="2491"/>
                  </a:lnTo>
                  <a:lnTo>
                    <a:pt x="2951" y="2491"/>
                  </a:lnTo>
                  <a:lnTo>
                    <a:pt x="2763" y="2386"/>
                  </a:lnTo>
                  <a:lnTo>
                    <a:pt x="2595" y="2386"/>
                  </a:lnTo>
                  <a:lnTo>
                    <a:pt x="2511" y="2219"/>
                  </a:lnTo>
                  <a:lnTo>
                    <a:pt x="2428" y="2219"/>
                  </a:lnTo>
                  <a:lnTo>
                    <a:pt x="2407" y="2156"/>
                  </a:lnTo>
                  <a:lnTo>
                    <a:pt x="2491" y="2072"/>
                  </a:lnTo>
                  <a:lnTo>
                    <a:pt x="2344" y="1905"/>
                  </a:lnTo>
                  <a:lnTo>
                    <a:pt x="2344" y="1842"/>
                  </a:lnTo>
                  <a:lnTo>
                    <a:pt x="2428" y="1842"/>
                  </a:lnTo>
                  <a:lnTo>
                    <a:pt x="2595" y="1758"/>
                  </a:lnTo>
                  <a:lnTo>
                    <a:pt x="2721" y="1758"/>
                  </a:lnTo>
                  <a:lnTo>
                    <a:pt x="2763" y="1675"/>
                  </a:lnTo>
                  <a:lnTo>
                    <a:pt x="2846" y="1465"/>
                  </a:lnTo>
                  <a:lnTo>
                    <a:pt x="2930" y="1445"/>
                  </a:lnTo>
                  <a:lnTo>
                    <a:pt x="2930" y="1361"/>
                  </a:lnTo>
                  <a:lnTo>
                    <a:pt x="2742" y="1319"/>
                  </a:lnTo>
                  <a:lnTo>
                    <a:pt x="2763" y="1214"/>
                  </a:lnTo>
                  <a:lnTo>
                    <a:pt x="2742" y="1110"/>
                  </a:lnTo>
                  <a:lnTo>
                    <a:pt x="2595" y="1068"/>
                  </a:lnTo>
                  <a:lnTo>
                    <a:pt x="2511" y="963"/>
                  </a:lnTo>
                  <a:lnTo>
                    <a:pt x="2344" y="963"/>
                  </a:lnTo>
                  <a:lnTo>
                    <a:pt x="2219" y="1047"/>
                  </a:lnTo>
                  <a:lnTo>
                    <a:pt x="2072" y="1005"/>
                  </a:lnTo>
                  <a:lnTo>
                    <a:pt x="1821" y="1005"/>
                  </a:lnTo>
                  <a:lnTo>
                    <a:pt x="1716" y="796"/>
                  </a:lnTo>
                  <a:lnTo>
                    <a:pt x="1507" y="608"/>
                  </a:lnTo>
                  <a:lnTo>
                    <a:pt x="1570" y="524"/>
                  </a:lnTo>
                  <a:lnTo>
                    <a:pt x="1549" y="398"/>
                  </a:lnTo>
                  <a:lnTo>
                    <a:pt x="1444" y="315"/>
                  </a:lnTo>
                  <a:lnTo>
                    <a:pt x="1340" y="168"/>
                  </a:lnTo>
                  <a:lnTo>
                    <a:pt x="1151" y="85"/>
                  </a:lnTo>
                  <a:lnTo>
                    <a:pt x="108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 name="Google Shape;968;p27"/>
            <p:cNvSpPr/>
            <p:nvPr/>
          </p:nvSpPr>
          <p:spPr>
            <a:xfrm>
              <a:off x="-1420021" y="3805910"/>
              <a:ext cx="103359" cy="183842"/>
            </a:xfrm>
            <a:custGeom>
              <a:avLst/>
              <a:gdLst/>
              <a:ahLst/>
              <a:cxnLst/>
              <a:rect l="l" t="t" r="r" b="b"/>
              <a:pathLst>
                <a:path w="4876" h="9082" extrusionOk="0">
                  <a:moveTo>
                    <a:pt x="1361" y="0"/>
                  </a:moveTo>
                  <a:lnTo>
                    <a:pt x="1193" y="21"/>
                  </a:lnTo>
                  <a:lnTo>
                    <a:pt x="1068" y="63"/>
                  </a:lnTo>
                  <a:lnTo>
                    <a:pt x="1068" y="126"/>
                  </a:lnTo>
                  <a:lnTo>
                    <a:pt x="1110" y="209"/>
                  </a:lnTo>
                  <a:lnTo>
                    <a:pt x="1089" y="293"/>
                  </a:lnTo>
                  <a:lnTo>
                    <a:pt x="921" y="272"/>
                  </a:lnTo>
                  <a:lnTo>
                    <a:pt x="859" y="314"/>
                  </a:lnTo>
                  <a:lnTo>
                    <a:pt x="859" y="481"/>
                  </a:lnTo>
                  <a:lnTo>
                    <a:pt x="838" y="523"/>
                  </a:lnTo>
                  <a:lnTo>
                    <a:pt x="691" y="523"/>
                  </a:lnTo>
                  <a:lnTo>
                    <a:pt x="566" y="628"/>
                  </a:lnTo>
                  <a:lnTo>
                    <a:pt x="335" y="544"/>
                  </a:lnTo>
                  <a:lnTo>
                    <a:pt x="252" y="691"/>
                  </a:lnTo>
                  <a:lnTo>
                    <a:pt x="273" y="858"/>
                  </a:lnTo>
                  <a:lnTo>
                    <a:pt x="210" y="942"/>
                  </a:lnTo>
                  <a:lnTo>
                    <a:pt x="210" y="1130"/>
                  </a:lnTo>
                  <a:lnTo>
                    <a:pt x="231" y="1214"/>
                  </a:lnTo>
                  <a:lnTo>
                    <a:pt x="126" y="1277"/>
                  </a:lnTo>
                  <a:lnTo>
                    <a:pt x="1" y="1360"/>
                  </a:lnTo>
                  <a:lnTo>
                    <a:pt x="1" y="1444"/>
                  </a:lnTo>
                  <a:lnTo>
                    <a:pt x="63" y="1465"/>
                  </a:lnTo>
                  <a:lnTo>
                    <a:pt x="168" y="1653"/>
                  </a:lnTo>
                  <a:lnTo>
                    <a:pt x="252" y="1737"/>
                  </a:lnTo>
                  <a:lnTo>
                    <a:pt x="315" y="1800"/>
                  </a:lnTo>
                  <a:lnTo>
                    <a:pt x="440" y="1904"/>
                  </a:lnTo>
                  <a:lnTo>
                    <a:pt x="587" y="2197"/>
                  </a:lnTo>
                  <a:lnTo>
                    <a:pt x="670" y="2260"/>
                  </a:lnTo>
                  <a:lnTo>
                    <a:pt x="754" y="2386"/>
                  </a:lnTo>
                  <a:lnTo>
                    <a:pt x="754" y="2511"/>
                  </a:lnTo>
                  <a:lnTo>
                    <a:pt x="879" y="2574"/>
                  </a:lnTo>
                  <a:lnTo>
                    <a:pt x="879" y="2699"/>
                  </a:lnTo>
                  <a:lnTo>
                    <a:pt x="775" y="2741"/>
                  </a:lnTo>
                  <a:lnTo>
                    <a:pt x="754" y="2825"/>
                  </a:lnTo>
                  <a:lnTo>
                    <a:pt x="796" y="3118"/>
                  </a:lnTo>
                  <a:lnTo>
                    <a:pt x="775" y="3222"/>
                  </a:lnTo>
                  <a:lnTo>
                    <a:pt x="670" y="3264"/>
                  </a:lnTo>
                  <a:lnTo>
                    <a:pt x="754" y="3474"/>
                  </a:lnTo>
                  <a:lnTo>
                    <a:pt x="754" y="3578"/>
                  </a:lnTo>
                  <a:lnTo>
                    <a:pt x="900" y="3766"/>
                  </a:lnTo>
                  <a:lnTo>
                    <a:pt x="1089" y="3892"/>
                  </a:lnTo>
                  <a:lnTo>
                    <a:pt x="1256" y="4059"/>
                  </a:lnTo>
                  <a:lnTo>
                    <a:pt x="1298" y="4311"/>
                  </a:lnTo>
                  <a:lnTo>
                    <a:pt x="1277" y="4394"/>
                  </a:lnTo>
                  <a:lnTo>
                    <a:pt x="1298" y="4520"/>
                  </a:lnTo>
                  <a:lnTo>
                    <a:pt x="1277" y="4624"/>
                  </a:lnTo>
                  <a:lnTo>
                    <a:pt x="1361" y="4708"/>
                  </a:lnTo>
                  <a:lnTo>
                    <a:pt x="1382" y="4896"/>
                  </a:lnTo>
                  <a:lnTo>
                    <a:pt x="1424" y="5001"/>
                  </a:lnTo>
                  <a:lnTo>
                    <a:pt x="1403" y="5147"/>
                  </a:lnTo>
                  <a:lnTo>
                    <a:pt x="1486" y="5294"/>
                  </a:lnTo>
                  <a:lnTo>
                    <a:pt x="1486" y="5461"/>
                  </a:lnTo>
                  <a:lnTo>
                    <a:pt x="1403" y="5524"/>
                  </a:lnTo>
                  <a:lnTo>
                    <a:pt x="1277" y="5880"/>
                  </a:lnTo>
                  <a:lnTo>
                    <a:pt x="1152" y="5963"/>
                  </a:lnTo>
                  <a:lnTo>
                    <a:pt x="1152" y="6131"/>
                  </a:lnTo>
                  <a:lnTo>
                    <a:pt x="1089" y="6194"/>
                  </a:lnTo>
                  <a:lnTo>
                    <a:pt x="1068" y="6298"/>
                  </a:lnTo>
                  <a:lnTo>
                    <a:pt x="1047" y="6487"/>
                  </a:lnTo>
                  <a:lnTo>
                    <a:pt x="1089" y="6487"/>
                  </a:lnTo>
                  <a:lnTo>
                    <a:pt x="1005" y="6591"/>
                  </a:lnTo>
                  <a:lnTo>
                    <a:pt x="1047" y="6654"/>
                  </a:lnTo>
                  <a:lnTo>
                    <a:pt x="963" y="6779"/>
                  </a:lnTo>
                  <a:lnTo>
                    <a:pt x="1047" y="6779"/>
                  </a:lnTo>
                  <a:lnTo>
                    <a:pt x="984" y="6863"/>
                  </a:lnTo>
                  <a:lnTo>
                    <a:pt x="921" y="6863"/>
                  </a:lnTo>
                  <a:lnTo>
                    <a:pt x="921" y="7072"/>
                  </a:lnTo>
                  <a:lnTo>
                    <a:pt x="859" y="7114"/>
                  </a:lnTo>
                  <a:lnTo>
                    <a:pt x="879" y="7282"/>
                  </a:lnTo>
                  <a:lnTo>
                    <a:pt x="859" y="7324"/>
                  </a:lnTo>
                  <a:lnTo>
                    <a:pt x="879" y="7533"/>
                  </a:lnTo>
                  <a:lnTo>
                    <a:pt x="921" y="7616"/>
                  </a:lnTo>
                  <a:lnTo>
                    <a:pt x="1005" y="7616"/>
                  </a:lnTo>
                  <a:lnTo>
                    <a:pt x="984" y="7512"/>
                  </a:lnTo>
                  <a:lnTo>
                    <a:pt x="1110" y="7449"/>
                  </a:lnTo>
                  <a:lnTo>
                    <a:pt x="1089" y="7512"/>
                  </a:lnTo>
                  <a:lnTo>
                    <a:pt x="1172" y="7554"/>
                  </a:lnTo>
                  <a:lnTo>
                    <a:pt x="1172" y="7637"/>
                  </a:lnTo>
                  <a:lnTo>
                    <a:pt x="1277" y="7658"/>
                  </a:lnTo>
                  <a:lnTo>
                    <a:pt x="1319" y="7868"/>
                  </a:lnTo>
                  <a:lnTo>
                    <a:pt x="1424" y="7868"/>
                  </a:lnTo>
                  <a:lnTo>
                    <a:pt x="1570" y="8035"/>
                  </a:lnTo>
                  <a:lnTo>
                    <a:pt x="1570" y="8119"/>
                  </a:lnTo>
                  <a:lnTo>
                    <a:pt x="1675" y="8140"/>
                  </a:lnTo>
                  <a:lnTo>
                    <a:pt x="1696" y="8244"/>
                  </a:lnTo>
                  <a:lnTo>
                    <a:pt x="1779" y="8244"/>
                  </a:lnTo>
                  <a:lnTo>
                    <a:pt x="1779" y="8286"/>
                  </a:lnTo>
                  <a:lnTo>
                    <a:pt x="1716" y="8370"/>
                  </a:lnTo>
                  <a:lnTo>
                    <a:pt x="1716" y="8391"/>
                  </a:lnTo>
                  <a:lnTo>
                    <a:pt x="1968" y="8579"/>
                  </a:lnTo>
                  <a:lnTo>
                    <a:pt x="2009" y="8663"/>
                  </a:lnTo>
                  <a:lnTo>
                    <a:pt x="2051" y="8537"/>
                  </a:lnTo>
                  <a:lnTo>
                    <a:pt x="2135" y="8453"/>
                  </a:lnTo>
                  <a:lnTo>
                    <a:pt x="2240" y="8537"/>
                  </a:lnTo>
                  <a:lnTo>
                    <a:pt x="2407" y="8579"/>
                  </a:lnTo>
                  <a:lnTo>
                    <a:pt x="2428" y="8642"/>
                  </a:lnTo>
                  <a:lnTo>
                    <a:pt x="2553" y="8642"/>
                  </a:lnTo>
                  <a:lnTo>
                    <a:pt x="2616" y="8704"/>
                  </a:lnTo>
                  <a:lnTo>
                    <a:pt x="2616" y="8893"/>
                  </a:lnTo>
                  <a:lnTo>
                    <a:pt x="2532" y="8976"/>
                  </a:lnTo>
                  <a:lnTo>
                    <a:pt x="2532" y="9060"/>
                  </a:lnTo>
                  <a:lnTo>
                    <a:pt x="2679" y="9081"/>
                  </a:lnTo>
                  <a:lnTo>
                    <a:pt x="2825" y="8976"/>
                  </a:lnTo>
                  <a:lnTo>
                    <a:pt x="2930" y="8976"/>
                  </a:lnTo>
                  <a:lnTo>
                    <a:pt x="2993" y="9018"/>
                  </a:lnTo>
                  <a:lnTo>
                    <a:pt x="3076" y="8976"/>
                  </a:lnTo>
                  <a:lnTo>
                    <a:pt x="3076" y="8872"/>
                  </a:lnTo>
                  <a:lnTo>
                    <a:pt x="3097" y="8851"/>
                  </a:lnTo>
                  <a:lnTo>
                    <a:pt x="3076" y="8788"/>
                  </a:lnTo>
                  <a:lnTo>
                    <a:pt x="2972" y="8704"/>
                  </a:lnTo>
                  <a:lnTo>
                    <a:pt x="2930" y="8642"/>
                  </a:lnTo>
                  <a:lnTo>
                    <a:pt x="2846" y="8474"/>
                  </a:lnTo>
                  <a:lnTo>
                    <a:pt x="2742" y="8432"/>
                  </a:lnTo>
                  <a:lnTo>
                    <a:pt x="2637" y="8432"/>
                  </a:lnTo>
                  <a:lnTo>
                    <a:pt x="2574" y="8453"/>
                  </a:lnTo>
                  <a:lnTo>
                    <a:pt x="2491" y="8391"/>
                  </a:lnTo>
                  <a:lnTo>
                    <a:pt x="2344" y="8244"/>
                  </a:lnTo>
                  <a:lnTo>
                    <a:pt x="2260" y="8160"/>
                  </a:lnTo>
                  <a:lnTo>
                    <a:pt x="2260" y="8056"/>
                  </a:lnTo>
                  <a:lnTo>
                    <a:pt x="2219" y="8035"/>
                  </a:lnTo>
                  <a:lnTo>
                    <a:pt x="2198" y="8140"/>
                  </a:lnTo>
                  <a:lnTo>
                    <a:pt x="2030" y="8056"/>
                  </a:lnTo>
                  <a:lnTo>
                    <a:pt x="2051" y="7972"/>
                  </a:lnTo>
                  <a:lnTo>
                    <a:pt x="2135" y="7930"/>
                  </a:lnTo>
                  <a:lnTo>
                    <a:pt x="2156" y="7951"/>
                  </a:lnTo>
                  <a:lnTo>
                    <a:pt x="2198" y="7930"/>
                  </a:lnTo>
                  <a:lnTo>
                    <a:pt x="2219" y="7868"/>
                  </a:lnTo>
                  <a:lnTo>
                    <a:pt x="2156" y="7637"/>
                  </a:lnTo>
                  <a:lnTo>
                    <a:pt x="2114" y="7616"/>
                  </a:lnTo>
                  <a:lnTo>
                    <a:pt x="2114" y="7533"/>
                  </a:lnTo>
                  <a:lnTo>
                    <a:pt x="2030" y="7428"/>
                  </a:lnTo>
                  <a:lnTo>
                    <a:pt x="2009" y="7344"/>
                  </a:lnTo>
                  <a:lnTo>
                    <a:pt x="2009" y="7386"/>
                  </a:lnTo>
                  <a:lnTo>
                    <a:pt x="2009" y="7449"/>
                  </a:lnTo>
                  <a:lnTo>
                    <a:pt x="1947" y="7449"/>
                  </a:lnTo>
                  <a:lnTo>
                    <a:pt x="1884" y="7324"/>
                  </a:lnTo>
                  <a:lnTo>
                    <a:pt x="1821" y="7303"/>
                  </a:lnTo>
                  <a:lnTo>
                    <a:pt x="1842" y="7177"/>
                  </a:lnTo>
                  <a:lnTo>
                    <a:pt x="1800" y="7114"/>
                  </a:lnTo>
                  <a:lnTo>
                    <a:pt x="1779" y="6989"/>
                  </a:lnTo>
                  <a:lnTo>
                    <a:pt x="1716" y="6926"/>
                  </a:lnTo>
                  <a:lnTo>
                    <a:pt x="1633" y="6926"/>
                  </a:lnTo>
                  <a:lnTo>
                    <a:pt x="1612" y="6905"/>
                  </a:lnTo>
                  <a:lnTo>
                    <a:pt x="1570" y="6968"/>
                  </a:lnTo>
                  <a:lnTo>
                    <a:pt x="1528" y="7010"/>
                  </a:lnTo>
                  <a:lnTo>
                    <a:pt x="1486" y="7031"/>
                  </a:lnTo>
                  <a:lnTo>
                    <a:pt x="1424" y="6989"/>
                  </a:lnTo>
                  <a:lnTo>
                    <a:pt x="1486" y="6884"/>
                  </a:lnTo>
                  <a:lnTo>
                    <a:pt x="1382" y="6717"/>
                  </a:lnTo>
                  <a:lnTo>
                    <a:pt x="1382" y="6654"/>
                  </a:lnTo>
                  <a:lnTo>
                    <a:pt x="1361" y="6507"/>
                  </a:lnTo>
                  <a:lnTo>
                    <a:pt x="1361" y="6466"/>
                  </a:lnTo>
                  <a:lnTo>
                    <a:pt x="1403" y="6382"/>
                  </a:lnTo>
                  <a:lnTo>
                    <a:pt x="1382" y="6361"/>
                  </a:lnTo>
                  <a:lnTo>
                    <a:pt x="1319" y="6361"/>
                  </a:lnTo>
                  <a:lnTo>
                    <a:pt x="1382" y="6256"/>
                  </a:lnTo>
                  <a:lnTo>
                    <a:pt x="1382" y="6131"/>
                  </a:lnTo>
                  <a:lnTo>
                    <a:pt x="1507" y="5943"/>
                  </a:lnTo>
                  <a:lnTo>
                    <a:pt x="1528" y="5503"/>
                  </a:lnTo>
                  <a:lnTo>
                    <a:pt x="1612" y="5399"/>
                  </a:lnTo>
                  <a:lnTo>
                    <a:pt x="1633" y="5252"/>
                  </a:lnTo>
                  <a:lnTo>
                    <a:pt x="1716" y="5147"/>
                  </a:lnTo>
                  <a:lnTo>
                    <a:pt x="1737" y="5001"/>
                  </a:lnTo>
                  <a:lnTo>
                    <a:pt x="1696" y="4980"/>
                  </a:lnTo>
                  <a:lnTo>
                    <a:pt x="1716" y="4896"/>
                  </a:lnTo>
                  <a:lnTo>
                    <a:pt x="1716" y="4771"/>
                  </a:lnTo>
                  <a:lnTo>
                    <a:pt x="1779" y="4666"/>
                  </a:lnTo>
                  <a:lnTo>
                    <a:pt x="1779" y="4562"/>
                  </a:lnTo>
                  <a:lnTo>
                    <a:pt x="1675" y="4520"/>
                  </a:lnTo>
                  <a:lnTo>
                    <a:pt x="1696" y="4457"/>
                  </a:lnTo>
                  <a:lnTo>
                    <a:pt x="1696" y="4415"/>
                  </a:lnTo>
                  <a:lnTo>
                    <a:pt x="1800" y="4415"/>
                  </a:lnTo>
                  <a:lnTo>
                    <a:pt x="1821" y="4394"/>
                  </a:lnTo>
                  <a:lnTo>
                    <a:pt x="1884" y="4415"/>
                  </a:lnTo>
                  <a:lnTo>
                    <a:pt x="1926" y="4415"/>
                  </a:lnTo>
                  <a:lnTo>
                    <a:pt x="2030" y="4373"/>
                  </a:lnTo>
                  <a:lnTo>
                    <a:pt x="2051" y="4394"/>
                  </a:lnTo>
                  <a:lnTo>
                    <a:pt x="2135" y="4394"/>
                  </a:lnTo>
                  <a:lnTo>
                    <a:pt x="2219" y="4415"/>
                  </a:lnTo>
                  <a:lnTo>
                    <a:pt x="2260" y="4499"/>
                  </a:lnTo>
                  <a:lnTo>
                    <a:pt x="2219" y="4520"/>
                  </a:lnTo>
                  <a:lnTo>
                    <a:pt x="2219" y="4687"/>
                  </a:lnTo>
                  <a:lnTo>
                    <a:pt x="2260" y="4792"/>
                  </a:lnTo>
                  <a:lnTo>
                    <a:pt x="2240" y="4813"/>
                  </a:lnTo>
                  <a:lnTo>
                    <a:pt x="2198" y="4917"/>
                  </a:lnTo>
                  <a:lnTo>
                    <a:pt x="2302" y="4896"/>
                  </a:lnTo>
                  <a:lnTo>
                    <a:pt x="2365" y="4917"/>
                  </a:lnTo>
                  <a:lnTo>
                    <a:pt x="2470" y="4896"/>
                  </a:lnTo>
                  <a:lnTo>
                    <a:pt x="2616" y="4917"/>
                  </a:lnTo>
                  <a:lnTo>
                    <a:pt x="2658" y="4980"/>
                  </a:lnTo>
                  <a:lnTo>
                    <a:pt x="2658" y="4938"/>
                  </a:lnTo>
                  <a:lnTo>
                    <a:pt x="2658" y="4917"/>
                  </a:lnTo>
                  <a:lnTo>
                    <a:pt x="2721" y="4875"/>
                  </a:lnTo>
                  <a:lnTo>
                    <a:pt x="2784" y="4896"/>
                  </a:lnTo>
                  <a:lnTo>
                    <a:pt x="2951" y="5043"/>
                  </a:lnTo>
                  <a:lnTo>
                    <a:pt x="3014" y="5085"/>
                  </a:lnTo>
                  <a:lnTo>
                    <a:pt x="3014" y="5127"/>
                  </a:lnTo>
                  <a:lnTo>
                    <a:pt x="3076" y="5127"/>
                  </a:lnTo>
                  <a:lnTo>
                    <a:pt x="3181" y="5231"/>
                  </a:lnTo>
                  <a:lnTo>
                    <a:pt x="3202" y="5252"/>
                  </a:lnTo>
                  <a:lnTo>
                    <a:pt x="3244" y="5252"/>
                  </a:lnTo>
                  <a:lnTo>
                    <a:pt x="3244" y="5189"/>
                  </a:lnTo>
                  <a:lnTo>
                    <a:pt x="3286" y="5189"/>
                  </a:lnTo>
                  <a:lnTo>
                    <a:pt x="3286" y="5106"/>
                  </a:lnTo>
                  <a:lnTo>
                    <a:pt x="3307" y="4875"/>
                  </a:lnTo>
                  <a:lnTo>
                    <a:pt x="3265" y="4771"/>
                  </a:lnTo>
                  <a:lnTo>
                    <a:pt x="3160" y="4708"/>
                  </a:lnTo>
                  <a:lnTo>
                    <a:pt x="3097" y="4478"/>
                  </a:lnTo>
                  <a:lnTo>
                    <a:pt x="3139" y="4269"/>
                  </a:lnTo>
                  <a:lnTo>
                    <a:pt x="3202" y="4143"/>
                  </a:lnTo>
                  <a:lnTo>
                    <a:pt x="3265" y="3955"/>
                  </a:lnTo>
                  <a:lnTo>
                    <a:pt x="3369" y="3787"/>
                  </a:lnTo>
                  <a:lnTo>
                    <a:pt x="3495" y="3787"/>
                  </a:lnTo>
                  <a:lnTo>
                    <a:pt x="3767" y="3725"/>
                  </a:lnTo>
                  <a:lnTo>
                    <a:pt x="3913" y="3725"/>
                  </a:lnTo>
                  <a:lnTo>
                    <a:pt x="3976" y="3766"/>
                  </a:lnTo>
                  <a:lnTo>
                    <a:pt x="4123" y="3683"/>
                  </a:lnTo>
                  <a:lnTo>
                    <a:pt x="4248" y="3683"/>
                  </a:lnTo>
                  <a:lnTo>
                    <a:pt x="4395" y="3746"/>
                  </a:lnTo>
                  <a:lnTo>
                    <a:pt x="4541" y="3725"/>
                  </a:lnTo>
                  <a:lnTo>
                    <a:pt x="4646" y="3787"/>
                  </a:lnTo>
                  <a:lnTo>
                    <a:pt x="4771" y="3725"/>
                  </a:lnTo>
                  <a:lnTo>
                    <a:pt x="4855" y="3641"/>
                  </a:lnTo>
                  <a:lnTo>
                    <a:pt x="4855" y="3432"/>
                  </a:lnTo>
                  <a:lnTo>
                    <a:pt x="4834" y="3348"/>
                  </a:lnTo>
                  <a:lnTo>
                    <a:pt x="4855" y="3243"/>
                  </a:lnTo>
                  <a:lnTo>
                    <a:pt x="4855" y="3160"/>
                  </a:lnTo>
                  <a:lnTo>
                    <a:pt x="4876" y="3034"/>
                  </a:lnTo>
                  <a:lnTo>
                    <a:pt x="4876" y="2950"/>
                  </a:lnTo>
                  <a:lnTo>
                    <a:pt x="4729" y="2846"/>
                  </a:lnTo>
                  <a:lnTo>
                    <a:pt x="4750" y="2804"/>
                  </a:lnTo>
                  <a:lnTo>
                    <a:pt x="4667" y="2741"/>
                  </a:lnTo>
                  <a:lnTo>
                    <a:pt x="4541" y="2741"/>
                  </a:lnTo>
                  <a:lnTo>
                    <a:pt x="4437" y="2616"/>
                  </a:lnTo>
                  <a:lnTo>
                    <a:pt x="4332" y="2532"/>
                  </a:lnTo>
                  <a:lnTo>
                    <a:pt x="4353" y="2469"/>
                  </a:lnTo>
                  <a:lnTo>
                    <a:pt x="4353" y="2281"/>
                  </a:lnTo>
                  <a:lnTo>
                    <a:pt x="4311" y="2155"/>
                  </a:lnTo>
                  <a:lnTo>
                    <a:pt x="4353" y="2072"/>
                  </a:lnTo>
                  <a:lnTo>
                    <a:pt x="4353" y="1988"/>
                  </a:lnTo>
                  <a:lnTo>
                    <a:pt x="4311" y="1862"/>
                  </a:lnTo>
                  <a:lnTo>
                    <a:pt x="4185" y="1758"/>
                  </a:lnTo>
                  <a:lnTo>
                    <a:pt x="3913" y="1570"/>
                  </a:lnTo>
                  <a:lnTo>
                    <a:pt x="3830" y="1423"/>
                  </a:lnTo>
                  <a:lnTo>
                    <a:pt x="3579" y="1339"/>
                  </a:lnTo>
                  <a:lnTo>
                    <a:pt x="3390" y="1381"/>
                  </a:lnTo>
                  <a:lnTo>
                    <a:pt x="3265" y="1653"/>
                  </a:lnTo>
                  <a:lnTo>
                    <a:pt x="3014" y="1674"/>
                  </a:lnTo>
                  <a:lnTo>
                    <a:pt x="2930" y="1549"/>
                  </a:lnTo>
                  <a:lnTo>
                    <a:pt x="2825" y="1549"/>
                  </a:lnTo>
                  <a:lnTo>
                    <a:pt x="2616" y="1444"/>
                  </a:lnTo>
                  <a:lnTo>
                    <a:pt x="2428" y="1528"/>
                  </a:lnTo>
                  <a:lnTo>
                    <a:pt x="2428" y="1653"/>
                  </a:lnTo>
                  <a:lnTo>
                    <a:pt x="2260" y="1674"/>
                  </a:lnTo>
                  <a:lnTo>
                    <a:pt x="2114" y="1758"/>
                  </a:lnTo>
                  <a:lnTo>
                    <a:pt x="2114" y="1465"/>
                  </a:lnTo>
                  <a:lnTo>
                    <a:pt x="2114" y="1256"/>
                  </a:lnTo>
                  <a:lnTo>
                    <a:pt x="2051" y="1130"/>
                  </a:lnTo>
                  <a:lnTo>
                    <a:pt x="2114" y="1025"/>
                  </a:lnTo>
                  <a:lnTo>
                    <a:pt x="2135" y="942"/>
                  </a:lnTo>
                  <a:lnTo>
                    <a:pt x="2051" y="837"/>
                  </a:lnTo>
                  <a:lnTo>
                    <a:pt x="2135" y="712"/>
                  </a:lnTo>
                  <a:lnTo>
                    <a:pt x="2114" y="607"/>
                  </a:lnTo>
                  <a:lnTo>
                    <a:pt x="1905" y="607"/>
                  </a:lnTo>
                  <a:lnTo>
                    <a:pt x="1821" y="691"/>
                  </a:lnTo>
                  <a:lnTo>
                    <a:pt x="1716" y="628"/>
                  </a:lnTo>
                  <a:lnTo>
                    <a:pt x="1633" y="502"/>
                  </a:lnTo>
                  <a:lnTo>
                    <a:pt x="1716" y="419"/>
                  </a:lnTo>
                  <a:lnTo>
                    <a:pt x="1696" y="230"/>
                  </a:lnTo>
                  <a:lnTo>
                    <a:pt x="1591" y="105"/>
                  </a:lnTo>
                  <a:lnTo>
                    <a:pt x="1424" y="126"/>
                  </a:lnTo>
                  <a:lnTo>
                    <a:pt x="13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 name="Google Shape;969;p27"/>
            <p:cNvSpPr/>
            <p:nvPr/>
          </p:nvSpPr>
          <p:spPr>
            <a:xfrm>
              <a:off x="-1487427" y="3705531"/>
              <a:ext cx="108680" cy="233396"/>
            </a:xfrm>
            <a:custGeom>
              <a:avLst/>
              <a:gdLst/>
              <a:ahLst/>
              <a:cxnLst/>
              <a:rect l="l" t="t" r="r" b="b"/>
              <a:pathLst>
                <a:path w="5127" h="11530" extrusionOk="0">
                  <a:moveTo>
                    <a:pt x="2407" y="0"/>
                  </a:moveTo>
                  <a:lnTo>
                    <a:pt x="2302" y="42"/>
                  </a:lnTo>
                  <a:lnTo>
                    <a:pt x="2344" y="63"/>
                  </a:lnTo>
                  <a:lnTo>
                    <a:pt x="2365" y="147"/>
                  </a:lnTo>
                  <a:lnTo>
                    <a:pt x="2260" y="251"/>
                  </a:lnTo>
                  <a:lnTo>
                    <a:pt x="2260" y="419"/>
                  </a:lnTo>
                  <a:lnTo>
                    <a:pt x="2281" y="523"/>
                  </a:lnTo>
                  <a:lnTo>
                    <a:pt x="2155" y="461"/>
                  </a:lnTo>
                  <a:lnTo>
                    <a:pt x="2072" y="377"/>
                  </a:lnTo>
                  <a:lnTo>
                    <a:pt x="1925" y="482"/>
                  </a:lnTo>
                  <a:lnTo>
                    <a:pt x="1716" y="544"/>
                  </a:lnTo>
                  <a:lnTo>
                    <a:pt x="1653" y="691"/>
                  </a:lnTo>
                  <a:lnTo>
                    <a:pt x="1528" y="858"/>
                  </a:lnTo>
                  <a:lnTo>
                    <a:pt x="1402" y="900"/>
                  </a:lnTo>
                  <a:lnTo>
                    <a:pt x="1214" y="1193"/>
                  </a:lnTo>
                  <a:lnTo>
                    <a:pt x="1193" y="1360"/>
                  </a:lnTo>
                  <a:lnTo>
                    <a:pt x="1235" y="1402"/>
                  </a:lnTo>
                  <a:lnTo>
                    <a:pt x="1151" y="1632"/>
                  </a:lnTo>
                  <a:lnTo>
                    <a:pt x="1005" y="1904"/>
                  </a:lnTo>
                  <a:lnTo>
                    <a:pt x="1005" y="2009"/>
                  </a:lnTo>
                  <a:lnTo>
                    <a:pt x="1130" y="2051"/>
                  </a:lnTo>
                  <a:lnTo>
                    <a:pt x="1005" y="2365"/>
                  </a:lnTo>
                  <a:lnTo>
                    <a:pt x="942" y="2616"/>
                  </a:lnTo>
                  <a:lnTo>
                    <a:pt x="879" y="2825"/>
                  </a:lnTo>
                  <a:lnTo>
                    <a:pt x="712" y="2825"/>
                  </a:lnTo>
                  <a:lnTo>
                    <a:pt x="607" y="2783"/>
                  </a:lnTo>
                  <a:lnTo>
                    <a:pt x="502" y="2783"/>
                  </a:lnTo>
                  <a:lnTo>
                    <a:pt x="565" y="3076"/>
                  </a:lnTo>
                  <a:lnTo>
                    <a:pt x="565" y="3202"/>
                  </a:lnTo>
                  <a:lnTo>
                    <a:pt x="565" y="3411"/>
                  </a:lnTo>
                  <a:lnTo>
                    <a:pt x="419" y="3411"/>
                  </a:lnTo>
                  <a:lnTo>
                    <a:pt x="440" y="3578"/>
                  </a:lnTo>
                  <a:lnTo>
                    <a:pt x="419" y="3704"/>
                  </a:lnTo>
                  <a:lnTo>
                    <a:pt x="440" y="3808"/>
                  </a:lnTo>
                  <a:lnTo>
                    <a:pt x="398" y="4018"/>
                  </a:lnTo>
                  <a:lnTo>
                    <a:pt x="314" y="4039"/>
                  </a:lnTo>
                  <a:lnTo>
                    <a:pt x="272" y="4018"/>
                  </a:lnTo>
                  <a:lnTo>
                    <a:pt x="251" y="4122"/>
                  </a:lnTo>
                  <a:lnTo>
                    <a:pt x="251" y="4206"/>
                  </a:lnTo>
                  <a:lnTo>
                    <a:pt x="251" y="4332"/>
                  </a:lnTo>
                  <a:lnTo>
                    <a:pt x="189" y="4457"/>
                  </a:lnTo>
                  <a:lnTo>
                    <a:pt x="147" y="4436"/>
                  </a:lnTo>
                  <a:lnTo>
                    <a:pt x="42" y="4562"/>
                  </a:lnTo>
                  <a:lnTo>
                    <a:pt x="0" y="4666"/>
                  </a:lnTo>
                  <a:lnTo>
                    <a:pt x="0" y="4729"/>
                  </a:lnTo>
                  <a:lnTo>
                    <a:pt x="84" y="4834"/>
                  </a:lnTo>
                  <a:lnTo>
                    <a:pt x="105" y="4980"/>
                  </a:lnTo>
                  <a:lnTo>
                    <a:pt x="377" y="5231"/>
                  </a:lnTo>
                  <a:lnTo>
                    <a:pt x="377" y="5231"/>
                  </a:lnTo>
                  <a:lnTo>
                    <a:pt x="314" y="5127"/>
                  </a:lnTo>
                  <a:lnTo>
                    <a:pt x="314" y="5064"/>
                  </a:lnTo>
                  <a:lnTo>
                    <a:pt x="398" y="5148"/>
                  </a:lnTo>
                  <a:lnTo>
                    <a:pt x="523" y="5148"/>
                  </a:lnTo>
                  <a:lnTo>
                    <a:pt x="419" y="5231"/>
                  </a:lnTo>
                  <a:lnTo>
                    <a:pt x="440" y="5273"/>
                  </a:lnTo>
                  <a:lnTo>
                    <a:pt x="565" y="5273"/>
                  </a:lnTo>
                  <a:lnTo>
                    <a:pt x="565" y="5189"/>
                  </a:lnTo>
                  <a:lnTo>
                    <a:pt x="586" y="5273"/>
                  </a:lnTo>
                  <a:lnTo>
                    <a:pt x="691" y="5273"/>
                  </a:lnTo>
                  <a:lnTo>
                    <a:pt x="733" y="5357"/>
                  </a:lnTo>
                  <a:lnTo>
                    <a:pt x="921" y="5399"/>
                  </a:lnTo>
                  <a:lnTo>
                    <a:pt x="1026" y="5566"/>
                  </a:lnTo>
                  <a:lnTo>
                    <a:pt x="1026" y="5671"/>
                  </a:lnTo>
                  <a:lnTo>
                    <a:pt x="942" y="5692"/>
                  </a:lnTo>
                  <a:lnTo>
                    <a:pt x="900" y="5608"/>
                  </a:lnTo>
                  <a:lnTo>
                    <a:pt x="816" y="5671"/>
                  </a:lnTo>
                  <a:lnTo>
                    <a:pt x="900" y="5754"/>
                  </a:lnTo>
                  <a:lnTo>
                    <a:pt x="921" y="5775"/>
                  </a:lnTo>
                  <a:lnTo>
                    <a:pt x="900" y="5796"/>
                  </a:lnTo>
                  <a:lnTo>
                    <a:pt x="795" y="5775"/>
                  </a:lnTo>
                  <a:lnTo>
                    <a:pt x="774" y="5671"/>
                  </a:lnTo>
                  <a:lnTo>
                    <a:pt x="670" y="5671"/>
                  </a:lnTo>
                  <a:lnTo>
                    <a:pt x="670" y="5712"/>
                  </a:lnTo>
                  <a:lnTo>
                    <a:pt x="795" y="5817"/>
                  </a:lnTo>
                  <a:lnTo>
                    <a:pt x="795" y="5880"/>
                  </a:lnTo>
                  <a:lnTo>
                    <a:pt x="900" y="6005"/>
                  </a:lnTo>
                  <a:lnTo>
                    <a:pt x="1109" y="6068"/>
                  </a:lnTo>
                  <a:lnTo>
                    <a:pt x="1088" y="5880"/>
                  </a:lnTo>
                  <a:lnTo>
                    <a:pt x="1026" y="5775"/>
                  </a:lnTo>
                  <a:lnTo>
                    <a:pt x="1151" y="5859"/>
                  </a:lnTo>
                  <a:lnTo>
                    <a:pt x="1151" y="5964"/>
                  </a:lnTo>
                  <a:lnTo>
                    <a:pt x="1214" y="6068"/>
                  </a:lnTo>
                  <a:lnTo>
                    <a:pt x="1298" y="6131"/>
                  </a:lnTo>
                  <a:lnTo>
                    <a:pt x="1319" y="6298"/>
                  </a:lnTo>
                  <a:lnTo>
                    <a:pt x="1402" y="6382"/>
                  </a:lnTo>
                  <a:lnTo>
                    <a:pt x="1360" y="6403"/>
                  </a:lnTo>
                  <a:lnTo>
                    <a:pt x="1402" y="6445"/>
                  </a:lnTo>
                  <a:lnTo>
                    <a:pt x="1465" y="6487"/>
                  </a:lnTo>
                  <a:lnTo>
                    <a:pt x="1465" y="6717"/>
                  </a:lnTo>
                  <a:lnTo>
                    <a:pt x="1570" y="6947"/>
                  </a:lnTo>
                  <a:lnTo>
                    <a:pt x="1632" y="7010"/>
                  </a:lnTo>
                  <a:lnTo>
                    <a:pt x="1486" y="7114"/>
                  </a:lnTo>
                  <a:lnTo>
                    <a:pt x="1402" y="7658"/>
                  </a:lnTo>
                  <a:lnTo>
                    <a:pt x="1444" y="7784"/>
                  </a:lnTo>
                  <a:lnTo>
                    <a:pt x="1423" y="7847"/>
                  </a:lnTo>
                  <a:lnTo>
                    <a:pt x="1444" y="7889"/>
                  </a:lnTo>
                  <a:lnTo>
                    <a:pt x="1528" y="7742"/>
                  </a:lnTo>
                  <a:lnTo>
                    <a:pt x="1653" y="7637"/>
                  </a:lnTo>
                  <a:lnTo>
                    <a:pt x="1716" y="7470"/>
                  </a:lnTo>
                  <a:lnTo>
                    <a:pt x="1716" y="7658"/>
                  </a:lnTo>
                  <a:lnTo>
                    <a:pt x="1549" y="7805"/>
                  </a:lnTo>
                  <a:lnTo>
                    <a:pt x="1549" y="7972"/>
                  </a:lnTo>
                  <a:lnTo>
                    <a:pt x="1632" y="7951"/>
                  </a:lnTo>
                  <a:lnTo>
                    <a:pt x="1632" y="7868"/>
                  </a:lnTo>
                  <a:lnTo>
                    <a:pt x="1779" y="7784"/>
                  </a:lnTo>
                  <a:lnTo>
                    <a:pt x="1863" y="7868"/>
                  </a:lnTo>
                  <a:lnTo>
                    <a:pt x="1925" y="7868"/>
                  </a:lnTo>
                  <a:lnTo>
                    <a:pt x="1925" y="7805"/>
                  </a:lnTo>
                  <a:lnTo>
                    <a:pt x="1946" y="7847"/>
                  </a:lnTo>
                  <a:lnTo>
                    <a:pt x="1988" y="7847"/>
                  </a:lnTo>
                  <a:lnTo>
                    <a:pt x="2009" y="7805"/>
                  </a:lnTo>
                  <a:lnTo>
                    <a:pt x="2135" y="7805"/>
                  </a:lnTo>
                  <a:lnTo>
                    <a:pt x="2365" y="7658"/>
                  </a:lnTo>
                  <a:lnTo>
                    <a:pt x="2386" y="7575"/>
                  </a:lnTo>
                  <a:lnTo>
                    <a:pt x="2448" y="7596"/>
                  </a:lnTo>
                  <a:lnTo>
                    <a:pt x="2511" y="7596"/>
                  </a:lnTo>
                  <a:lnTo>
                    <a:pt x="2658" y="7533"/>
                  </a:lnTo>
                  <a:lnTo>
                    <a:pt x="2574" y="7491"/>
                  </a:lnTo>
                  <a:lnTo>
                    <a:pt x="2574" y="7470"/>
                  </a:lnTo>
                  <a:lnTo>
                    <a:pt x="2511" y="7365"/>
                  </a:lnTo>
                  <a:lnTo>
                    <a:pt x="2574" y="7365"/>
                  </a:lnTo>
                  <a:lnTo>
                    <a:pt x="2616" y="7449"/>
                  </a:lnTo>
                  <a:lnTo>
                    <a:pt x="2720" y="7470"/>
                  </a:lnTo>
                  <a:lnTo>
                    <a:pt x="2888" y="7345"/>
                  </a:lnTo>
                  <a:lnTo>
                    <a:pt x="2867" y="7282"/>
                  </a:lnTo>
                  <a:lnTo>
                    <a:pt x="2909" y="7240"/>
                  </a:lnTo>
                  <a:lnTo>
                    <a:pt x="2909" y="7114"/>
                  </a:lnTo>
                  <a:lnTo>
                    <a:pt x="2867" y="7052"/>
                  </a:lnTo>
                  <a:lnTo>
                    <a:pt x="2867" y="7010"/>
                  </a:lnTo>
                  <a:lnTo>
                    <a:pt x="2888" y="6947"/>
                  </a:lnTo>
                  <a:lnTo>
                    <a:pt x="2804" y="6863"/>
                  </a:lnTo>
                  <a:lnTo>
                    <a:pt x="2909" y="6947"/>
                  </a:lnTo>
                  <a:lnTo>
                    <a:pt x="2909" y="7010"/>
                  </a:lnTo>
                  <a:lnTo>
                    <a:pt x="2992" y="7010"/>
                  </a:lnTo>
                  <a:lnTo>
                    <a:pt x="2992" y="7073"/>
                  </a:lnTo>
                  <a:lnTo>
                    <a:pt x="3118" y="7282"/>
                  </a:lnTo>
                  <a:lnTo>
                    <a:pt x="3181" y="7365"/>
                  </a:lnTo>
                  <a:lnTo>
                    <a:pt x="3202" y="7491"/>
                  </a:lnTo>
                  <a:lnTo>
                    <a:pt x="3306" y="7491"/>
                  </a:lnTo>
                  <a:lnTo>
                    <a:pt x="3390" y="7470"/>
                  </a:lnTo>
                  <a:lnTo>
                    <a:pt x="3411" y="7386"/>
                  </a:lnTo>
                  <a:lnTo>
                    <a:pt x="3411" y="7470"/>
                  </a:lnTo>
                  <a:lnTo>
                    <a:pt x="3390" y="7533"/>
                  </a:lnTo>
                  <a:lnTo>
                    <a:pt x="3432" y="7658"/>
                  </a:lnTo>
                  <a:lnTo>
                    <a:pt x="3432" y="7700"/>
                  </a:lnTo>
                  <a:lnTo>
                    <a:pt x="3411" y="7742"/>
                  </a:lnTo>
                  <a:lnTo>
                    <a:pt x="3432" y="7847"/>
                  </a:lnTo>
                  <a:lnTo>
                    <a:pt x="3495" y="7889"/>
                  </a:lnTo>
                  <a:lnTo>
                    <a:pt x="3536" y="8307"/>
                  </a:lnTo>
                  <a:lnTo>
                    <a:pt x="3578" y="8328"/>
                  </a:lnTo>
                  <a:lnTo>
                    <a:pt x="3578" y="8516"/>
                  </a:lnTo>
                  <a:lnTo>
                    <a:pt x="3725" y="8600"/>
                  </a:lnTo>
                  <a:lnTo>
                    <a:pt x="3704" y="8642"/>
                  </a:lnTo>
                  <a:lnTo>
                    <a:pt x="3704" y="8788"/>
                  </a:lnTo>
                  <a:lnTo>
                    <a:pt x="3767" y="8851"/>
                  </a:lnTo>
                  <a:lnTo>
                    <a:pt x="3767" y="9123"/>
                  </a:lnTo>
                  <a:lnTo>
                    <a:pt x="3829" y="9228"/>
                  </a:lnTo>
                  <a:lnTo>
                    <a:pt x="3829" y="9332"/>
                  </a:lnTo>
                  <a:lnTo>
                    <a:pt x="3850" y="9311"/>
                  </a:lnTo>
                  <a:lnTo>
                    <a:pt x="3871" y="9123"/>
                  </a:lnTo>
                  <a:lnTo>
                    <a:pt x="3955" y="9249"/>
                  </a:lnTo>
                  <a:lnTo>
                    <a:pt x="3976" y="9374"/>
                  </a:lnTo>
                  <a:lnTo>
                    <a:pt x="4059" y="9458"/>
                  </a:lnTo>
                  <a:lnTo>
                    <a:pt x="4080" y="9793"/>
                  </a:lnTo>
                  <a:lnTo>
                    <a:pt x="4164" y="9855"/>
                  </a:lnTo>
                  <a:lnTo>
                    <a:pt x="4185" y="9960"/>
                  </a:lnTo>
                  <a:lnTo>
                    <a:pt x="4143" y="10002"/>
                  </a:lnTo>
                  <a:lnTo>
                    <a:pt x="4164" y="10169"/>
                  </a:lnTo>
                  <a:lnTo>
                    <a:pt x="4227" y="10253"/>
                  </a:lnTo>
                  <a:lnTo>
                    <a:pt x="4290" y="10316"/>
                  </a:lnTo>
                  <a:lnTo>
                    <a:pt x="4227" y="10399"/>
                  </a:lnTo>
                  <a:lnTo>
                    <a:pt x="4269" y="10567"/>
                  </a:lnTo>
                  <a:lnTo>
                    <a:pt x="4248" y="10609"/>
                  </a:lnTo>
                  <a:lnTo>
                    <a:pt x="4227" y="10630"/>
                  </a:lnTo>
                  <a:lnTo>
                    <a:pt x="4185" y="10797"/>
                  </a:lnTo>
                  <a:lnTo>
                    <a:pt x="4227" y="10818"/>
                  </a:lnTo>
                  <a:lnTo>
                    <a:pt x="4227" y="10922"/>
                  </a:lnTo>
                  <a:lnTo>
                    <a:pt x="4143" y="11027"/>
                  </a:lnTo>
                  <a:lnTo>
                    <a:pt x="4101" y="11048"/>
                  </a:lnTo>
                  <a:lnTo>
                    <a:pt x="4059" y="11048"/>
                  </a:lnTo>
                  <a:lnTo>
                    <a:pt x="4059" y="11111"/>
                  </a:lnTo>
                  <a:lnTo>
                    <a:pt x="4101" y="11194"/>
                  </a:lnTo>
                  <a:lnTo>
                    <a:pt x="4101" y="11341"/>
                  </a:lnTo>
                  <a:lnTo>
                    <a:pt x="4164" y="11529"/>
                  </a:lnTo>
                  <a:lnTo>
                    <a:pt x="4185" y="11341"/>
                  </a:lnTo>
                  <a:lnTo>
                    <a:pt x="4248" y="11236"/>
                  </a:lnTo>
                  <a:lnTo>
                    <a:pt x="4248" y="11257"/>
                  </a:lnTo>
                  <a:lnTo>
                    <a:pt x="4269" y="11153"/>
                  </a:lnTo>
                  <a:lnTo>
                    <a:pt x="4332" y="11090"/>
                  </a:lnTo>
                  <a:lnTo>
                    <a:pt x="4332" y="10922"/>
                  </a:lnTo>
                  <a:lnTo>
                    <a:pt x="4457" y="10839"/>
                  </a:lnTo>
                  <a:lnTo>
                    <a:pt x="4583" y="10483"/>
                  </a:lnTo>
                  <a:lnTo>
                    <a:pt x="4666" y="10420"/>
                  </a:lnTo>
                  <a:lnTo>
                    <a:pt x="4666" y="10253"/>
                  </a:lnTo>
                  <a:lnTo>
                    <a:pt x="4583" y="10106"/>
                  </a:lnTo>
                  <a:lnTo>
                    <a:pt x="4604" y="9960"/>
                  </a:lnTo>
                  <a:lnTo>
                    <a:pt x="4562" y="9855"/>
                  </a:lnTo>
                  <a:lnTo>
                    <a:pt x="4541" y="9667"/>
                  </a:lnTo>
                  <a:lnTo>
                    <a:pt x="4457" y="9583"/>
                  </a:lnTo>
                  <a:lnTo>
                    <a:pt x="4478" y="9479"/>
                  </a:lnTo>
                  <a:lnTo>
                    <a:pt x="4457" y="9353"/>
                  </a:lnTo>
                  <a:lnTo>
                    <a:pt x="4478" y="9270"/>
                  </a:lnTo>
                  <a:lnTo>
                    <a:pt x="4436" y="9018"/>
                  </a:lnTo>
                  <a:lnTo>
                    <a:pt x="4269" y="8851"/>
                  </a:lnTo>
                  <a:lnTo>
                    <a:pt x="4080" y="8725"/>
                  </a:lnTo>
                  <a:lnTo>
                    <a:pt x="3934" y="8537"/>
                  </a:lnTo>
                  <a:lnTo>
                    <a:pt x="3934" y="8433"/>
                  </a:lnTo>
                  <a:lnTo>
                    <a:pt x="3850" y="8223"/>
                  </a:lnTo>
                  <a:lnTo>
                    <a:pt x="3955" y="8181"/>
                  </a:lnTo>
                  <a:lnTo>
                    <a:pt x="3976" y="8077"/>
                  </a:lnTo>
                  <a:lnTo>
                    <a:pt x="3934" y="7784"/>
                  </a:lnTo>
                  <a:lnTo>
                    <a:pt x="3955" y="7700"/>
                  </a:lnTo>
                  <a:lnTo>
                    <a:pt x="4059" y="7658"/>
                  </a:lnTo>
                  <a:lnTo>
                    <a:pt x="4059" y="7533"/>
                  </a:lnTo>
                  <a:lnTo>
                    <a:pt x="3934" y="7470"/>
                  </a:lnTo>
                  <a:lnTo>
                    <a:pt x="3934" y="7345"/>
                  </a:lnTo>
                  <a:lnTo>
                    <a:pt x="3850" y="7219"/>
                  </a:lnTo>
                  <a:lnTo>
                    <a:pt x="3767" y="7156"/>
                  </a:lnTo>
                  <a:lnTo>
                    <a:pt x="3620" y="6863"/>
                  </a:lnTo>
                  <a:lnTo>
                    <a:pt x="3495" y="6759"/>
                  </a:lnTo>
                  <a:lnTo>
                    <a:pt x="3432" y="6696"/>
                  </a:lnTo>
                  <a:lnTo>
                    <a:pt x="3348" y="6612"/>
                  </a:lnTo>
                  <a:lnTo>
                    <a:pt x="3243" y="6424"/>
                  </a:lnTo>
                  <a:lnTo>
                    <a:pt x="3181" y="6403"/>
                  </a:lnTo>
                  <a:lnTo>
                    <a:pt x="3181" y="6319"/>
                  </a:lnTo>
                  <a:lnTo>
                    <a:pt x="3306" y="6236"/>
                  </a:lnTo>
                  <a:lnTo>
                    <a:pt x="3411" y="6173"/>
                  </a:lnTo>
                  <a:lnTo>
                    <a:pt x="3390" y="6089"/>
                  </a:lnTo>
                  <a:lnTo>
                    <a:pt x="3390" y="5901"/>
                  </a:lnTo>
                  <a:lnTo>
                    <a:pt x="3453" y="5817"/>
                  </a:lnTo>
                  <a:lnTo>
                    <a:pt x="3432" y="5650"/>
                  </a:lnTo>
                  <a:lnTo>
                    <a:pt x="3515" y="5503"/>
                  </a:lnTo>
                  <a:lnTo>
                    <a:pt x="3746" y="5587"/>
                  </a:lnTo>
                  <a:lnTo>
                    <a:pt x="3871" y="5482"/>
                  </a:lnTo>
                  <a:lnTo>
                    <a:pt x="4018" y="5482"/>
                  </a:lnTo>
                  <a:lnTo>
                    <a:pt x="4039" y="5440"/>
                  </a:lnTo>
                  <a:lnTo>
                    <a:pt x="4039" y="5273"/>
                  </a:lnTo>
                  <a:lnTo>
                    <a:pt x="4101" y="5231"/>
                  </a:lnTo>
                  <a:lnTo>
                    <a:pt x="4269" y="5252"/>
                  </a:lnTo>
                  <a:lnTo>
                    <a:pt x="4290" y="5168"/>
                  </a:lnTo>
                  <a:lnTo>
                    <a:pt x="4248" y="5085"/>
                  </a:lnTo>
                  <a:lnTo>
                    <a:pt x="4248" y="5022"/>
                  </a:lnTo>
                  <a:lnTo>
                    <a:pt x="4373" y="4980"/>
                  </a:lnTo>
                  <a:lnTo>
                    <a:pt x="4541" y="4959"/>
                  </a:lnTo>
                  <a:lnTo>
                    <a:pt x="4562" y="4959"/>
                  </a:lnTo>
                  <a:lnTo>
                    <a:pt x="4604" y="4813"/>
                  </a:lnTo>
                  <a:lnTo>
                    <a:pt x="4666" y="4813"/>
                  </a:lnTo>
                  <a:lnTo>
                    <a:pt x="4792" y="4729"/>
                  </a:lnTo>
                  <a:lnTo>
                    <a:pt x="4750" y="4645"/>
                  </a:lnTo>
                  <a:lnTo>
                    <a:pt x="4792" y="4541"/>
                  </a:lnTo>
                  <a:lnTo>
                    <a:pt x="4813" y="4436"/>
                  </a:lnTo>
                  <a:lnTo>
                    <a:pt x="4980" y="4415"/>
                  </a:lnTo>
                  <a:lnTo>
                    <a:pt x="5085" y="4311"/>
                  </a:lnTo>
                  <a:lnTo>
                    <a:pt x="5127" y="4290"/>
                  </a:lnTo>
                  <a:lnTo>
                    <a:pt x="5127" y="4143"/>
                  </a:lnTo>
                  <a:lnTo>
                    <a:pt x="5022" y="4122"/>
                  </a:lnTo>
                  <a:lnTo>
                    <a:pt x="4771" y="4227"/>
                  </a:lnTo>
                  <a:lnTo>
                    <a:pt x="4624" y="4227"/>
                  </a:lnTo>
                  <a:lnTo>
                    <a:pt x="4562" y="4311"/>
                  </a:lnTo>
                  <a:lnTo>
                    <a:pt x="4436" y="4248"/>
                  </a:lnTo>
                  <a:lnTo>
                    <a:pt x="4394" y="4122"/>
                  </a:lnTo>
                  <a:lnTo>
                    <a:pt x="4436" y="3997"/>
                  </a:lnTo>
                  <a:lnTo>
                    <a:pt x="4352" y="3892"/>
                  </a:lnTo>
                  <a:lnTo>
                    <a:pt x="4269" y="3976"/>
                  </a:lnTo>
                  <a:lnTo>
                    <a:pt x="4227" y="3913"/>
                  </a:lnTo>
                  <a:lnTo>
                    <a:pt x="4039" y="3913"/>
                  </a:lnTo>
                  <a:lnTo>
                    <a:pt x="3955" y="3934"/>
                  </a:lnTo>
                  <a:lnTo>
                    <a:pt x="3934" y="3871"/>
                  </a:lnTo>
                  <a:lnTo>
                    <a:pt x="4039" y="3767"/>
                  </a:lnTo>
                  <a:lnTo>
                    <a:pt x="4185" y="3578"/>
                  </a:lnTo>
                  <a:lnTo>
                    <a:pt x="4164" y="3495"/>
                  </a:lnTo>
                  <a:lnTo>
                    <a:pt x="4227" y="3390"/>
                  </a:lnTo>
                  <a:lnTo>
                    <a:pt x="4227" y="3306"/>
                  </a:lnTo>
                  <a:lnTo>
                    <a:pt x="4101" y="3244"/>
                  </a:lnTo>
                  <a:lnTo>
                    <a:pt x="3955" y="3244"/>
                  </a:lnTo>
                  <a:lnTo>
                    <a:pt x="3934" y="3285"/>
                  </a:lnTo>
                  <a:lnTo>
                    <a:pt x="3871" y="3202"/>
                  </a:lnTo>
                  <a:lnTo>
                    <a:pt x="3913" y="3160"/>
                  </a:lnTo>
                  <a:lnTo>
                    <a:pt x="3767" y="3139"/>
                  </a:lnTo>
                  <a:lnTo>
                    <a:pt x="3704" y="3055"/>
                  </a:lnTo>
                  <a:lnTo>
                    <a:pt x="3725" y="2951"/>
                  </a:lnTo>
                  <a:lnTo>
                    <a:pt x="3704" y="2846"/>
                  </a:lnTo>
                  <a:lnTo>
                    <a:pt x="3557" y="2867"/>
                  </a:lnTo>
                  <a:lnTo>
                    <a:pt x="3495" y="2825"/>
                  </a:lnTo>
                  <a:lnTo>
                    <a:pt x="3515" y="2741"/>
                  </a:lnTo>
                  <a:lnTo>
                    <a:pt x="3495" y="2658"/>
                  </a:lnTo>
                  <a:lnTo>
                    <a:pt x="3223" y="2720"/>
                  </a:lnTo>
                  <a:lnTo>
                    <a:pt x="3097" y="2825"/>
                  </a:lnTo>
                  <a:lnTo>
                    <a:pt x="3034" y="2679"/>
                  </a:lnTo>
                  <a:lnTo>
                    <a:pt x="3055" y="2532"/>
                  </a:lnTo>
                  <a:lnTo>
                    <a:pt x="2992" y="2469"/>
                  </a:lnTo>
                  <a:lnTo>
                    <a:pt x="2930" y="2407"/>
                  </a:lnTo>
                  <a:lnTo>
                    <a:pt x="2825" y="2344"/>
                  </a:lnTo>
                  <a:lnTo>
                    <a:pt x="2825" y="2239"/>
                  </a:lnTo>
                  <a:lnTo>
                    <a:pt x="2888" y="2155"/>
                  </a:lnTo>
                  <a:lnTo>
                    <a:pt x="2825" y="2093"/>
                  </a:lnTo>
                  <a:lnTo>
                    <a:pt x="2888" y="2009"/>
                  </a:lnTo>
                  <a:lnTo>
                    <a:pt x="2971" y="1904"/>
                  </a:lnTo>
                  <a:lnTo>
                    <a:pt x="3034" y="1925"/>
                  </a:lnTo>
                  <a:lnTo>
                    <a:pt x="3097" y="1883"/>
                  </a:lnTo>
                  <a:lnTo>
                    <a:pt x="3034" y="1779"/>
                  </a:lnTo>
                  <a:lnTo>
                    <a:pt x="3055" y="1695"/>
                  </a:lnTo>
                  <a:lnTo>
                    <a:pt x="3118" y="1674"/>
                  </a:lnTo>
                  <a:lnTo>
                    <a:pt x="3139" y="1570"/>
                  </a:lnTo>
                  <a:lnTo>
                    <a:pt x="3243" y="1507"/>
                  </a:lnTo>
                  <a:lnTo>
                    <a:pt x="3285" y="1423"/>
                  </a:lnTo>
                  <a:lnTo>
                    <a:pt x="3285" y="1319"/>
                  </a:lnTo>
                  <a:lnTo>
                    <a:pt x="3306" y="1067"/>
                  </a:lnTo>
                  <a:lnTo>
                    <a:pt x="3285" y="900"/>
                  </a:lnTo>
                  <a:lnTo>
                    <a:pt x="3202" y="691"/>
                  </a:lnTo>
                  <a:lnTo>
                    <a:pt x="3202" y="544"/>
                  </a:lnTo>
                  <a:lnTo>
                    <a:pt x="3097" y="419"/>
                  </a:lnTo>
                  <a:lnTo>
                    <a:pt x="2992" y="419"/>
                  </a:lnTo>
                  <a:lnTo>
                    <a:pt x="2971" y="251"/>
                  </a:lnTo>
                  <a:lnTo>
                    <a:pt x="2825" y="147"/>
                  </a:lnTo>
                  <a:lnTo>
                    <a:pt x="2783" y="0"/>
                  </a:lnTo>
                  <a:lnTo>
                    <a:pt x="2616" y="0"/>
                  </a:lnTo>
                  <a:lnTo>
                    <a:pt x="2532" y="42"/>
                  </a:lnTo>
                  <a:lnTo>
                    <a:pt x="240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 name="Google Shape;970;p27"/>
            <p:cNvSpPr/>
            <p:nvPr/>
          </p:nvSpPr>
          <p:spPr>
            <a:xfrm>
              <a:off x="-1545083" y="3726704"/>
              <a:ext cx="62999" cy="77529"/>
            </a:xfrm>
            <a:custGeom>
              <a:avLst/>
              <a:gdLst/>
              <a:ahLst/>
              <a:cxnLst/>
              <a:rect l="l" t="t" r="r" b="b"/>
              <a:pathLst>
                <a:path w="2972" h="3830" extrusionOk="0">
                  <a:moveTo>
                    <a:pt x="209" y="1"/>
                  </a:moveTo>
                  <a:lnTo>
                    <a:pt x="189" y="63"/>
                  </a:lnTo>
                  <a:lnTo>
                    <a:pt x="147" y="63"/>
                  </a:lnTo>
                  <a:lnTo>
                    <a:pt x="147" y="147"/>
                  </a:lnTo>
                  <a:lnTo>
                    <a:pt x="189" y="210"/>
                  </a:lnTo>
                  <a:lnTo>
                    <a:pt x="147" y="356"/>
                  </a:lnTo>
                  <a:lnTo>
                    <a:pt x="21" y="482"/>
                  </a:lnTo>
                  <a:lnTo>
                    <a:pt x="0" y="628"/>
                  </a:lnTo>
                  <a:lnTo>
                    <a:pt x="293" y="733"/>
                  </a:lnTo>
                  <a:lnTo>
                    <a:pt x="398" y="670"/>
                  </a:lnTo>
                  <a:lnTo>
                    <a:pt x="523" y="691"/>
                  </a:lnTo>
                  <a:lnTo>
                    <a:pt x="502" y="754"/>
                  </a:lnTo>
                  <a:lnTo>
                    <a:pt x="544" y="900"/>
                  </a:lnTo>
                  <a:lnTo>
                    <a:pt x="481" y="963"/>
                  </a:lnTo>
                  <a:lnTo>
                    <a:pt x="398" y="942"/>
                  </a:lnTo>
                  <a:lnTo>
                    <a:pt x="314" y="984"/>
                  </a:lnTo>
                  <a:lnTo>
                    <a:pt x="272" y="1151"/>
                  </a:lnTo>
                  <a:lnTo>
                    <a:pt x="168" y="1172"/>
                  </a:lnTo>
                  <a:lnTo>
                    <a:pt x="168" y="1402"/>
                  </a:lnTo>
                  <a:lnTo>
                    <a:pt x="293" y="1570"/>
                  </a:lnTo>
                  <a:lnTo>
                    <a:pt x="419" y="1612"/>
                  </a:lnTo>
                  <a:lnTo>
                    <a:pt x="586" y="1800"/>
                  </a:lnTo>
                  <a:lnTo>
                    <a:pt x="586" y="1988"/>
                  </a:lnTo>
                  <a:lnTo>
                    <a:pt x="628" y="2114"/>
                  </a:lnTo>
                  <a:lnTo>
                    <a:pt x="607" y="2218"/>
                  </a:lnTo>
                  <a:lnTo>
                    <a:pt x="628" y="2407"/>
                  </a:lnTo>
                  <a:lnTo>
                    <a:pt x="816" y="2637"/>
                  </a:lnTo>
                  <a:lnTo>
                    <a:pt x="816" y="2783"/>
                  </a:lnTo>
                  <a:lnTo>
                    <a:pt x="837" y="2888"/>
                  </a:lnTo>
                  <a:lnTo>
                    <a:pt x="879" y="3076"/>
                  </a:lnTo>
                  <a:lnTo>
                    <a:pt x="921" y="3055"/>
                  </a:lnTo>
                  <a:lnTo>
                    <a:pt x="984" y="3160"/>
                  </a:lnTo>
                  <a:lnTo>
                    <a:pt x="1005" y="3202"/>
                  </a:lnTo>
                  <a:lnTo>
                    <a:pt x="1046" y="3202"/>
                  </a:lnTo>
                  <a:lnTo>
                    <a:pt x="1067" y="3139"/>
                  </a:lnTo>
                  <a:lnTo>
                    <a:pt x="1130" y="3097"/>
                  </a:lnTo>
                  <a:lnTo>
                    <a:pt x="1214" y="3160"/>
                  </a:lnTo>
                  <a:lnTo>
                    <a:pt x="1214" y="3181"/>
                  </a:lnTo>
                  <a:lnTo>
                    <a:pt x="1256" y="3160"/>
                  </a:lnTo>
                  <a:lnTo>
                    <a:pt x="1298" y="3055"/>
                  </a:lnTo>
                  <a:lnTo>
                    <a:pt x="1214" y="2930"/>
                  </a:lnTo>
                  <a:lnTo>
                    <a:pt x="1256" y="2888"/>
                  </a:lnTo>
                  <a:lnTo>
                    <a:pt x="1256" y="2783"/>
                  </a:lnTo>
                  <a:lnTo>
                    <a:pt x="1318" y="2721"/>
                  </a:lnTo>
                  <a:lnTo>
                    <a:pt x="1318" y="2742"/>
                  </a:lnTo>
                  <a:lnTo>
                    <a:pt x="1256" y="2951"/>
                  </a:lnTo>
                  <a:lnTo>
                    <a:pt x="1339" y="3055"/>
                  </a:lnTo>
                  <a:lnTo>
                    <a:pt x="1423" y="2930"/>
                  </a:lnTo>
                  <a:lnTo>
                    <a:pt x="1507" y="2888"/>
                  </a:lnTo>
                  <a:lnTo>
                    <a:pt x="1507" y="2888"/>
                  </a:lnTo>
                  <a:lnTo>
                    <a:pt x="1465" y="2951"/>
                  </a:lnTo>
                  <a:lnTo>
                    <a:pt x="1423" y="2972"/>
                  </a:lnTo>
                  <a:lnTo>
                    <a:pt x="1360" y="3076"/>
                  </a:lnTo>
                  <a:lnTo>
                    <a:pt x="1465" y="3139"/>
                  </a:lnTo>
                  <a:lnTo>
                    <a:pt x="1549" y="2951"/>
                  </a:lnTo>
                  <a:lnTo>
                    <a:pt x="1653" y="2930"/>
                  </a:lnTo>
                  <a:lnTo>
                    <a:pt x="1674" y="2762"/>
                  </a:lnTo>
                  <a:lnTo>
                    <a:pt x="1590" y="2637"/>
                  </a:lnTo>
                  <a:lnTo>
                    <a:pt x="1528" y="2616"/>
                  </a:lnTo>
                  <a:lnTo>
                    <a:pt x="1632" y="2553"/>
                  </a:lnTo>
                  <a:lnTo>
                    <a:pt x="1653" y="2511"/>
                  </a:lnTo>
                  <a:lnTo>
                    <a:pt x="1570" y="2365"/>
                  </a:lnTo>
                  <a:lnTo>
                    <a:pt x="1549" y="2156"/>
                  </a:lnTo>
                  <a:lnTo>
                    <a:pt x="1590" y="2344"/>
                  </a:lnTo>
                  <a:lnTo>
                    <a:pt x="1716" y="2449"/>
                  </a:lnTo>
                  <a:lnTo>
                    <a:pt x="1779" y="2428"/>
                  </a:lnTo>
                  <a:lnTo>
                    <a:pt x="1779" y="2470"/>
                  </a:lnTo>
                  <a:lnTo>
                    <a:pt x="1988" y="2574"/>
                  </a:lnTo>
                  <a:lnTo>
                    <a:pt x="2093" y="2511"/>
                  </a:lnTo>
                  <a:lnTo>
                    <a:pt x="2155" y="2532"/>
                  </a:lnTo>
                  <a:lnTo>
                    <a:pt x="2155" y="2470"/>
                  </a:lnTo>
                  <a:lnTo>
                    <a:pt x="2197" y="2470"/>
                  </a:lnTo>
                  <a:lnTo>
                    <a:pt x="2365" y="2888"/>
                  </a:lnTo>
                  <a:lnTo>
                    <a:pt x="2448" y="2951"/>
                  </a:lnTo>
                  <a:lnTo>
                    <a:pt x="2448" y="3034"/>
                  </a:lnTo>
                  <a:lnTo>
                    <a:pt x="2406" y="3160"/>
                  </a:lnTo>
                  <a:lnTo>
                    <a:pt x="2469" y="3181"/>
                  </a:lnTo>
                  <a:lnTo>
                    <a:pt x="2406" y="3348"/>
                  </a:lnTo>
                  <a:lnTo>
                    <a:pt x="2448" y="3369"/>
                  </a:lnTo>
                  <a:lnTo>
                    <a:pt x="2511" y="3306"/>
                  </a:lnTo>
                  <a:lnTo>
                    <a:pt x="2553" y="3265"/>
                  </a:lnTo>
                  <a:lnTo>
                    <a:pt x="2553" y="3265"/>
                  </a:lnTo>
                  <a:lnTo>
                    <a:pt x="2511" y="3369"/>
                  </a:lnTo>
                  <a:lnTo>
                    <a:pt x="2490" y="3411"/>
                  </a:lnTo>
                  <a:lnTo>
                    <a:pt x="2553" y="3495"/>
                  </a:lnTo>
                  <a:lnTo>
                    <a:pt x="2637" y="3620"/>
                  </a:lnTo>
                  <a:lnTo>
                    <a:pt x="2720" y="3830"/>
                  </a:lnTo>
                  <a:lnTo>
                    <a:pt x="2762" y="3830"/>
                  </a:lnTo>
                  <a:lnTo>
                    <a:pt x="2720" y="3683"/>
                  </a:lnTo>
                  <a:lnTo>
                    <a:pt x="2720" y="3620"/>
                  </a:lnTo>
                  <a:lnTo>
                    <a:pt x="2762" y="3516"/>
                  </a:lnTo>
                  <a:lnTo>
                    <a:pt x="2867" y="3390"/>
                  </a:lnTo>
                  <a:lnTo>
                    <a:pt x="2909" y="3411"/>
                  </a:lnTo>
                  <a:lnTo>
                    <a:pt x="2971" y="3286"/>
                  </a:lnTo>
                  <a:lnTo>
                    <a:pt x="2971" y="3160"/>
                  </a:lnTo>
                  <a:lnTo>
                    <a:pt x="2930" y="3139"/>
                  </a:lnTo>
                  <a:lnTo>
                    <a:pt x="2909" y="3076"/>
                  </a:lnTo>
                  <a:lnTo>
                    <a:pt x="2909" y="3034"/>
                  </a:lnTo>
                  <a:lnTo>
                    <a:pt x="2888" y="2972"/>
                  </a:lnTo>
                  <a:lnTo>
                    <a:pt x="2867" y="2888"/>
                  </a:lnTo>
                  <a:lnTo>
                    <a:pt x="2804" y="2742"/>
                  </a:lnTo>
                  <a:lnTo>
                    <a:pt x="2783" y="2511"/>
                  </a:lnTo>
                  <a:lnTo>
                    <a:pt x="2720" y="2428"/>
                  </a:lnTo>
                  <a:lnTo>
                    <a:pt x="2720" y="2302"/>
                  </a:lnTo>
                  <a:lnTo>
                    <a:pt x="2699" y="2135"/>
                  </a:lnTo>
                  <a:lnTo>
                    <a:pt x="2637" y="2051"/>
                  </a:lnTo>
                  <a:lnTo>
                    <a:pt x="2595" y="2009"/>
                  </a:lnTo>
                  <a:lnTo>
                    <a:pt x="2511" y="2009"/>
                  </a:lnTo>
                  <a:lnTo>
                    <a:pt x="2448" y="1946"/>
                  </a:lnTo>
                  <a:lnTo>
                    <a:pt x="2386" y="2009"/>
                  </a:lnTo>
                  <a:lnTo>
                    <a:pt x="2406" y="2051"/>
                  </a:lnTo>
                  <a:lnTo>
                    <a:pt x="2386" y="2114"/>
                  </a:lnTo>
                  <a:lnTo>
                    <a:pt x="2386" y="2156"/>
                  </a:lnTo>
                  <a:lnTo>
                    <a:pt x="2344" y="2239"/>
                  </a:lnTo>
                  <a:lnTo>
                    <a:pt x="2365" y="2302"/>
                  </a:lnTo>
                  <a:lnTo>
                    <a:pt x="2365" y="2365"/>
                  </a:lnTo>
                  <a:lnTo>
                    <a:pt x="2281" y="2365"/>
                  </a:lnTo>
                  <a:lnTo>
                    <a:pt x="2197" y="2260"/>
                  </a:lnTo>
                  <a:lnTo>
                    <a:pt x="2093" y="2156"/>
                  </a:lnTo>
                  <a:lnTo>
                    <a:pt x="2093" y="2114"/>
                  </a:lnTo>
                  <a:lnTo>
                    <a:pt x="2030" y="2051"/>
                  </a:lnTo>
                  <a:lnTo>
                    <a:pt x="1967" y="1905"/>
                  </a:lnTo>
                  <a:lnTo>
                    <a:pt x="1967" y="1821"/>
                  </a:lnTo>
                  <a:lnTo>
                    <a:pt x="2030" y="1800"/>
                  </a:lnTo>
                  <a:lnTo>
                    <a:pt x="2051" y="1716"/>
                  </a:lnTo>
                  <a:lnTo>
                    <a:pt x="2155" y="1633"/>
                  </a:lnTo>
                  <a:lnTo>
                    <a:pt x="2176" y="1695"/>
                  </a:lnTo>
                  <a:lnTo>
                    <a:pt x="2260" y="1695"/>
                  </a:lnTo>
                  <a:lnTo>
                    <a:pt x="2302" y="1633"/>
                  </a:lnTo>
                  <a:lnTo>
                    <a:pt x="2302" y="1570"/>
                  </a:lnTo>
                  <a:lnTo>
                    <a:pt x="2365" y="1528"/>
                  </a:lnTo>
                  <a:lnTo>
                    <a:pt x="2448" y="1319"/>
                  </a:lnTo>
                  <a:lnTo>
                    <a:pt x="2469" y="1193"/>
                  </a:lnTo>
                  <a:lnTo>
                    <a:pt x="2511" y="1068"/>
                  </a:lnTo>
                  <a:lnTo>
                    <a:pt x="2469" y="1047"/>
                  </a:lnTo>
                  <a:lnTo>
                    <a:pt x="2365" y="942"/>
                  </a:lnTo>
                  <a:lnTo>
                    <a:pt x="2302" y="963"/>
                  </a:lnTo>
                  <a:lnTo>
                    <a:pt x="2260" y="942"/>
                  </a:lnTo>
                  <a:lnTo>
                    <a:pt x="2176" y="942"/>
                  </a:lnTo>
                  <a:lnTo>
                    <a:pt x="1967" y="963"/>
                  </a:lnTo>
                  <a:lnTo>
                    <a:pt x="1779" y="942"/>
                  </a:lnTo>
                  <a:lnTo>
                    <a:pt x="1423" y="942"/>
                  </a:lnTo>
                  <a:lnTo>
                    <a:pt x="1298" y="879"/>
                  </a:lnTo>
                  <a:lnTo>
                    <a:pt x="1193" y="900"/>
                  </a:lnTo>
                  <a:lnTo>
                    <a:pt x="1067" y="858"/>
                  </a:lnTo>
                  <a:lnTo>
                    <a:pt x="1067" y="775"/>
                  </a:lnTo>
                  <a:lnTo>
                    <a:pt x="1026" y="649"/>
                  </a:lnTo>
                  <a:lnTo>
                    <a:pt x="1026" y="565"/>
                  </a:lnTo>
                  <a:lnTo>
                    <a:pt x="1005" y="440"/>
                  </a:lnTo>
                  <a:lnTo>
                    <a:pt x="921" y="314"/>
                  </a:lnTo>
                  <a:lnTo>
                    <a:pt x="879" y="314"/>
                  </a:lnTo>
                  <a:lnTo>
                    <a:pt x="837" y="356"/>
                  </a:lnTo>
                  <a:lnTo>
                    <a:pt x="733" y="314"/>
                  </a:lnTo>
                  <a:lnTo>
                    <a:pt x="691" y="252"/>
                  </a:lnTo>
                  <a:lnTo>
                    <a:pt x="607" y="168"/>
                  </a:lnTo>
                  <a:lnTo>
                    <a:pt x="544" y="168"/>
                  </a:lnTo>
                  <a:lnTo>
                    <a:pt x="523" y="252"/>
                  </a:lnTo>
                  <a:lnTo>
                    <a:pt x="607" y="314"/>
                  </a:lnTo>
                  <a:lnTo>
                    <a:pt x="544" y="335"/>
                  </a:lnTo>
                  <a:lnTo>
                    <a:pt x="419" y="314"/>
                  </a:lnTo>
                  <a:lnTo>
                    <a:pt x="356" y="210"/>
                  </a:lnTo>
                  <a:lnTo>
                    <a:pt x="356" y="147"/>
                  </a:lnTo>
                  <a:lnTo>
                    <a:pt x="272" y="42"/>
                  </a:lnTo>
                  <a:lnTo>
                    <a:pt x="20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 name="Google Shape;971;p27"/>
            <p:cNvSpPr/>
            <p:nvPr/>
          </p:nvSpPr>
          <p:spPr>
            <a:xfrm>
              <a:off x="-2523933" y="3287070"/>
              <a:ext cx="47037" cy="55080"/>
            </a:xfrm>
            <a:custGeom>
              <a:avLst/>
              <a:gdLst/>
              <a:ahLst/>
              <a:cxnLst/>
              <a:rect l="l" t="t" r="r" b="b"/>
              <a:pathLst>
                <a:path w="2219" h="2721" extrusionOk="0">
                  <a:moveTo>
                    <a:pt x="1298" y="1"/>
                  </a:moveTo>
                  <a:lnTo>
                    <a:pt x="1152" y="168"/>
                  </a:lnTo>
                  <a:lnTo>
                    <a:pt x="984" y="231"/>
                  </a:lnTo>
                  <a:lnTo>
                    <a:pt x="880" y="231"/>
                  </a:lnTo>
                  <a:lnTo>
                    <a:pt x="817" y="336"/>
                  </a:lnTo>
                  <a:lnTo>
                    <a:pt x="754" y="482"/>
                  </a:lnTo>
                  <a:lnTo>
                    <a:pt x="649" y="545"/>
                  </a:lnTo>
                  <a:lnTo>
                    <a:pt x="524" y="545"/>
                  </a:lnTo>
                  <a:lnTo>
                    <a:pt x="357" y="649"/>
                  </a:lnTo>
                  <a:lnTo>
                    <a:pt x="315" y="629"/>
                  </a:lnTo>
                  <a:lnTo>
                    <a:pt x="231" y="629"/>
                  </a:lnTo>
                  <a:lnTo>
                    <a:pt x="210" y="754"/>
                  </a:lnTo>
                  <a:lnTo>
                    <a:pt x="126" y="838"/>
                  </a:lnTo>
                  <a:lnTo>
                    <a:pt x="189" y="901"/>
                  </a:lnTo>
                  <a:lnTo>
                    <a:pt x="231" y="859"/>
                  </a:lnTo>
                  <a:lnTo>
                    <a:pt x="357" y="1005"/>
                  </a:lnTo>
                  <a:lnTo>
                    <a:pt x="336" y="838"/>
                  </a:lnTo>
                  <a:lnTo>
                    <a:pt x="357" y="754"/>
                  </a:lnTo>
                  <a:lnTo>
                    <a:pt x="545" y="629"/>
                  </a:lnTo>
                  <a:lnTo>
                    <a:pt x="566" y="649"/>
                  </a:lnTo>
                  <a:lnTo>
                    <a:pt x="670" y="629"/>
                  </a:lnTo>
                  <a:lnTo>
                    <a:pt x="817" y="649"/>
                  </a:lnTo>
                  <a:lnTo>
                    <a:pt x="859" y="629"/>
                  </a:lnTo>
                  <a:lnTo>
                    <a:pt x="859" y="629"/>
                  </a:lnTo>
                  <a:cubicBezTo>
                    <a:pt x="859" y="649"/>
                    <a:pt x="838" y="649"/>
                    <a:pt x="838" y="691"/>
                  </a:cubicBezTo>
                  <a:lnTo>
                    <a:pt x="754" y="712"/>
                  </a:lnTo>
                  <a:lnTo>
                    <a:pt x="670" y="712"/>
                  </a:lnTo>
                  <a:lnTo>
                    <a:pt x="629" y="733"/>
                  </a:lnTo>
                  <a:lnTo>
                    <a:pt x="733" y="859"/>
                  </a:lnTo>
                  <a:lnTo>
                    <a:pt x="691" y="921"/>
                  </a:lnTo>
                  <a:lnTo>
                    <a:pt x="775" y="1026"/>
                  </a:lnTo>
                  <a:lnTo>
                    <a:pt x="775" y="1047"/>
                  </a:lnTo>
                  <a:lnTo>
                    <a:pt x="691" y="1026"/>
                  </a:lnTo>
                  <a:lnTo>
                    <a:pt x="587" y="1047"/>
                  </a:lnTo>
                  <a:lnTo>
                    <a:pt x="566" y="1005"/>
                  </a:lnTo>
                  <a:lnTo>
                    <a:pt x="629" y="942"/>
                  </a:lnTo>
                  <a:lnTo>
                    <a:pt x="566" y="838"/>
                  </a:lnTo>
                  <a:lnTo>
                    <a:pt x="545" y="838"/>
                  </a:lnTo>
                  <a:lnTo>
                    <a:pt x="461" y="963"/>
                  </a:lnTo>
                  <a:lnTo>
                    <a:pt x="524" y="1047"/>
                  </a:lnTo>
                  <a:lnTo>
                    <a:pt x="419" y="1131"/>
                  </a:lnTo>
                  <a:lnTo>
                    <a:pt x="336" y="1047"/>
                  </a:lnTo>
                  <a:lnTo>
                    <a:pt x="231" y="1047"/>
                  </a:lnTo>
                  <a:lnTo>
                    <a:pt x="147" y="1026"/>
                  </a:lnTo>
                  <a:lnTo>
                    <a:pt x="64" y="1110"/>
                  </a:lnTo>
                  <a:lnTo>
                    <a:pt x="210" y="1173"/>
                  </a:lnTo>
                  <a:lnTo>
                    <a:pt x="210" y="1277"/>
                  </a:lnTo>
                  <a:lnTo>
                    <a:pt x="126" y="1235"/>
                  </a:lnTo>
                  <a:lnTo>
                    <a:pt x="64" y="1256"/>
                  </a:lnTo>
                  <a:lnTo>
                    <a:pt x="105" y="1424"/>
                  </a:lnTo>
                  <a:lnTo>
                    <a:pt x="168" y="1465"/>
                  </a:lnTo>
                  <a:lnTo>
                    <a:pt x="168" y="1591"/>
                  </a:lnTo>
                  <a:lnTo>
                    <a:pt x="231" y="1675"/>
                  </a:lnTo>
                  <a:lnTo>
                    <a:pt x="64" y="1758"/>
                  </a:lnTo>
                  <a:lnTo>
                    <a:pt x="1" y="1905"/>
                  </a:lnTo>
                  <a:lnTo>
                    <a:pt x="64" y="1968"/>
                  </a:lnTo>
                  <a:lnTo>
                    <a:pt x="168" y="1905"/>
                  </a:lnTo>
                  <a:lnTo>
                    <a:pt x="315" y="2051"/>
                  </a:lnTo>
                  <a:lnTo>
                    <a:pt x="336" y="2219"/>
                  </a:lnTo>
                  <a:lnTo>
                    <a:pt x="273" y="2261"/>
                  </a:lnTo>
                  <a:lnTo>
                    <a:pt x="315" y="2323"/>
                  </a:lnTo>
                  <a:lnTo>
                    <a:pt x="461" y="2323"/>
                  </a:lnTo>
                  <a:lnTo>
                    <a:pt x="608" y="2533"/>
                  </a:lnTo>
                  <a:lnTo>
                    <a:pt x="649" y="2574"/>
                  </a:lnTo>
                  <a:lnTo>
                    <a:pt x="754" y="2533"/>
                  </a:lnTo>
                  <a:lnTo>
                    <a:pt x="775" y="2470"/>
                  </a:lnTo>
                  <a:lnTo>
                    <a:pt x="691" y="2386"/>
                  </a:lnTo>
                  <a:lnTo>
                    <a:pt x="649" y="2386"/>
                  </a:lnTo>
                  <a:lnTo>
                    <a:pt x="649" y="2302"/>
                  </a:lnTo>
                  <a:lnTo>
                    <a:pt x="733" y="2261"/>
                  </a:lnTo>
                  <a:lnTo>
                    <a:pt x="733" y="2177"/>
                  </a:lnTo>
                  <a:lnTo>
                    <a:pt x="670" y="2135"/>
                  </a:lnTo>
                  <a:lnTo>
                    <a:pt x="670" y="2072"/>
                  </a:lnTo>
                  <a:lnTo>
                    <a:pt x="754" y="2009"/>
                  </a:lnTo>
                  <a:cubicBezTo>
                    <a:pt x="775" y="2051"/>
                    <a:pt x="817" y="2093"/>
                    <a:pt x="838" y="2135"/>
                  </a:cubicBezTo>
                  <a:lnTo>
                    <a:pt x="838" y="2177"/>
                  </a:lnTo>
                  <a:lnTo>
                    <a:pt x="880" y="2302"/>
                  </a:lnTo>
                  <a:lnTo>
                    <a:pt x="984" y="2407"/>
                  </a:lnTo>
                  <a:lnTo>
                    <a:pt x="1089" y="2407"/>
                  </a:lnTo>
                  <a:lnTo>
                    <a:pt x="1152" y="2449"/>
                  </a:lnTo>
                  <a:lnTo>
                    <a:pt x="1256" y="2428"/>
                  </a:lnTo>
                  <a:cubicBezTo>
                    <a:pt x="1277" y="2428"/>
                    <a:pt x="1298" y="2428"/>
                    <a:pt x="1298" y="2407"/>
                  </a:cubicBezTo>
                  <a:cubicBezTo>
                    <a:pt x="1319" y="2407"/>
                    <a:pt x="1319" y="2428"/>
                    <a:pt x="1361" y="2428"/>
                  </a:cubicBezTo>
                  <a:lnTo>
                    <a:pt x="1361" y="2449"/>
                  </a:lnTo>
                  <a:lnTo>
                    <a:pt x="1298" y="2533"/>
                  </a:lnTo>
                  <a:lnTo>
                    <a:pt x="1319" y="2595"/>
                  </a:lnTo>
                  <a:lnTo>
                    <a:pt x="1382" y="2512"/>
                  </a:lnTo>
                  <a:lnTo>
                    <a:pt x="1403" y="2449"/>
                  </a:lnTo>
                  <a:cubicBezTo>
                    <a:pt x="1445" y="2491"/>
                    <a:pt x="1486" y="2512"/>
                    <a:pt x="1507" y="2553"/>
                  </a:cubicBezTo>
                  <a:lnTo>
                    <a:pt x="1507" y="2595"/>
                  </a:lnTo>
                  <a:lnTo>
                    <a:pt x="1465" y="2616"/>
                  </a:lnTo>
                  <a:lnTo>
                    <a:pt x="1507" y="2658"/>
                  </a:lnTo>
                  <a:lnTo>
                    <a:pt x="1675" y="2721"/>
                  </a:lnTo>
                  <a:lnTo>
                    <a:pt x="1821" y="2700"/>
                  </a:lnTo>
                  <a:lnTo>
                    <a:pt x="1884" y="2616"/>
                  </a:lnTo>
                  <a:lnTo>
                    <a:pt x="1905" y="2700"/>
                  </a:lnTo>
                  <a:lnTo>
                    <a:pt x="1926" y="2721"/>
                  </a:lnTo>
                  <a:lnTo>
                    <a:pt x="1926" y="2616"/>
                  </a:lnTo>
                  <a:lnTo>
                    <a:pt x="1968" y="2574"/>
                  </a:lnTo>
                  <a:cubicBezTo>
                    <a:pt x="2009" y="2533"/>
                    <a:pt x="2030" y="2512"/>
                    <a:pt x="2030" y="2470"/>
                  </a:cubicBezTo>
                  <a:lnTo>
                    <a:pt x="2093" y="2386"/>
                  </a:lnTo>
                  <a:lnTo>
                    <a:pt x="2177" y="2344"/>
                  </a:lnTo>
                  <a:lnTo>
                    <a:pt x="2135" y="2302"/>
                  </a:lnTo>
                  <a:lnTo>
                    <a:pt x="2072" y="2323"/>
                  </a:lnTo>
                  <a:lnTo>
                    <a:pt x="2009" y="2407"/>
                  </a:lnTo>
                  <a:lnTo>
                    <a:pt x="2009" y="2386"/>
                  </a:lnTo>
                  <a:cubicBezTo>
                    <a:pt x="1989" y="2344"/>
                    <a:pt x="1989" y="2344"/>
                    <a:pt x="1989" y="2323"/>
                  </a:cubicBezTo>
                  <a:lnTo>
                    <a:pt x="2009" y="2302"/>
                  </a:lnTo>
                  <a:lnTo>
                    <a:pt x="2009" y="2219"/>
                  </a:lnTo>
                  <a:lnTo>
                    <a:pt x="2135" y="2177"/>
                  </a:lnTo>
                  <a:lnTo>
                    <a:pt x="2198" y="2114"/>
                  </a:lnTo>
                  <a:lnTo>
                    <a:pt x="2177" y="2051"/>
                  </a:lnTo>
                  <a:lnTo>
                    <a:pt x="2072" y="1968"/>
                  </a:lnTo>
                  <a:lnTo>
                    <a:pt x="2072" y="1905"/>
                  </a:lnTo>
                  <a:lnTo>
                    <a:pt x="2198" y="1863"/>
                  </a:lnTo>
                  <a:lnTo>
                    <a:pt x="2219" y="1737"/>
                  </a:lnTo>
                  <a:lnTo>
                    <a:pt x="2219" y="1591"/>
                  </a:lnTo>
                  <a:lnTo>
                    <a:pt x="2198" y="1486"/>
                  </a:lnTo>
                  <a:lnTo>
                    <a:pt x="2072" y="1486"/>
                  </a:lnTo>
                  <a:lnTo>
                    <a:pt x="1905" y="1528"/>
                  </a:lnTo>
                  <a:lnTo>
                    <a:pt x="1863" y="1633"/>
                  </a:lnTo>
                  <a:lnTo>
                    <a:pt x="1905" y="1675"/>
                  </a:lnTo>
                  <a:lnTo>
                    <a:pt x="1989" y="1737"/>
                  </a:lnTo>
                  <a:lnTo>
                    <a:pt x="1989" y="1779"/>
                  </a:lnTo>
                  <a:lnTo>
                    <a:pt x="1926" y="1758"/>
                  </a:lnTo>
                  <a:lnTo>
                    <a:pt x="1905" y="1779"/>
                  </a:lnTo>
                  <a:lnTo>
                    <a:pt x="1800" y="1696"/>
                  </a:lnTo>
                  <a:lnTo>
                    <a:pt x="1800" y="1654"/>
                  </a:lnTo>
                  <a:lnTo>
                    <a:pt x="1758" y="1570"/>
                  </a:lnTo>
                  <a:lnTo>
                    <a:pt x="1696" y="1591"/>
                  </a:lnTo>
                  <a:lnTo>
                    <a:pt x="1654" y="1675"/>
                  </a:lnTo>
                  <a:lnTo>
                    <a:pt x="1570" y="1696"/>
                  </a:lnTo>
                  <a:lnTo>
                    <a:pt x="1591" y="1779"/>
                  </a:lnTo>
                  <a:lnTo>
                    <a:pt x="1654" y="1863"/>
                  </a:lnTo>
                  <a:lnTo>
                    <a:pt x="1654" y="1989"/>
                  </a:lnTo>
                  <a:lnTo>
                    <a:pt x="1717" y="2072"/>
                  </a:lnTo>
                  <a:lnTo>
                    <a:pt x="1800" y="2072"/>
                  </a:lnTo>
                  <a:lnTo>
                    <a:pt x="1926" y="2093"/>
                  </a:lnTo>
                  <a:lnTo>
                    <a:pt x="1968" y="2156"/>
                  </a:lnTo>
                  <a:lnTo>
                    <a:pt x="1905" y="2198"/>
                  </a:lnTo>
                  <a:lnTo>
                    <a:pt x="1968" y="2261"/>
                  </a:lnTo>
                  <a:cubicBezTo>
                    <a:pt x="1926" y="2281"/>
                    <a:pt x="1926" y="2323"/>
                    <a:pt x="1926" y="2365"/>
                  </a:cubicBezTo>
                  <a:lnTo>
                    <a:pt x="1905" y="2386"/>
                  </a:lnTo>
                  <a:lnTo>
                    <a:pt x="1863" y="2386"/>
                  </a:lnTo>
                  <a:lnTo>
                    <a:pt x="1779" y="2407"/>
                  </a:lnTo>
                  <a:lnTo>
                    <a:pt x="1675" y="2261"/>
                  </a:lnTo>
                  <a:lnTo>
                    <a:pt x="1612" y="2281"/>
                  </a:lnTo>
                  <a:cubicBezTo>
                    <a:pt x="1591" y="2261"/>
                    <a:pt x="1570" y="2261"/>
                    <a:pt x="1549" y="2219"/>
                  </a:cubicBezTo>
                  <a:lnTo>
                    <a:pt x="1549" y="2198"/>
                  </a:lnTo>
                  <a:lnTo>
                    <a:pt x="1465" y="2114"/>
                  </a:lnTo>
                  <a:lnTo>
                    <a:pt x="1465" y="2177"/>
                  </a:lnTo>
                  <a:cubicBezTo>
                    <a:pt x="1465" y="2177"/>
                    <a:pt x="1445" y="2177"/>
                    <a:pt x="1445" y="2156"/>
                  </a:cubicBezTo>
                  <a:cubicBezTo>
                    <a:pt x="1403" y="2156"/>
                    <a:pt x="1403" y="2156"/>
                    <a:pt x="1382" y="2177"/>
                  </a:cubicBezTo>
                  <a:lnTo>
                    <a:pt x="1403" y="2093"/>
                  </a:lnTo>
                  <a:lnTo>
                    <a:pt x="1382" y="2009"/>
                  </a:lnTo>
                  <a:lnTo>
                    <a:pt x="1298" y="1863"/>
                  </a:lnTo>
                  <a:lnTo>
                    <a:pt x="1235" y="1863"/>
                  </a:lnTo>
                  <a:lnTo>
                    <a:pt x="1089" y="1779"/>
                  </a:lnTo>
                  <a:lnTo>
                    <a:pt x="1026" y="1612"/>
                  </a:lnTo>
                  <a:lnTo>
                    <a:pt x="1047" y="1654"/>
                  </a:lnTo>
                  <a:lnTo>
                    <a:pt x="1173" y="1591"/>
                  </a:lnTo>
                  <a:lnTo>
                    <a:pt x="1173" y="1445"/>
                  </a:lnTo>
                  <a:lnTo>
                    <a:pt x="1131" y="1340"/>
                  </a:lnTo>
                  <a:lnTo>
                    <a:pt x="1193" y="1256"/>
                  </a:lnTo>
                  <a:lnTo>
                    <a:pt x="1298" y="1235"/>
                  </a:lnTo>
                  <a:lnTo>
                    <a:pt x="1382" y="1298"/>
                  </a:lnTo>
                  <a:lnTo>
                    <a:pt x="1445" y="1277"/>
                  </a:lnTo>
                  <a:lnTo>
                    <a:pt x="1486" y="1298"/>
                  </a:lnTo>
                  <a:lnTo>
                    <a:pt x="1507" y="1256"/>
                  </a:lnTo>
                  <a:lnTo>
                    <a:pt x="1549" y="1152"/>
                  </a:lnTo>
                  <a:lnTo>
                    <a:pt x="1445" y="1047"/>
                  </a:lnTo>
                  <a:lnTo>
                    <a:pt x="1382" y="1110"/>
                  </a:lnTo>
                  <a:lnTo>
                    <a:pt x="1256" y="1110"/>
                  </a:lnTo>
                  <a:lnTo>
                    <a:pt x="1193" y="1026"/>
                  </a:lnTo>
                  <a:lnTo>
                    <a:pt x="1152" y="921"/>
                  </a:lnTo>
                  <a:lnTo>
                    <a:pt x="1089" y="921"/>
                  </a:lnTo>
                  <a:lnTo>
                    <a:pt x="1152" y="859"/>
                  </a:lnTo>
                  <a:lnTo>
                    <a:pt x="1152" y="754"/>
                  </a:lnTo>
                  <a:lnTo>
                    <a:pt x="1131" y="754"/>
                  </a:lnTo>
                  <a:cubicBezTo>
                    <a:pt x="1131" y="733"/>
                    <a:pt x="1152" y="712"/>
                    <a:pt x="1152" y="691"/>
                  </a:cubicBezTo>
                  <a:lnTo>
                    <a:pt x="1173" y="691"/>
                  </a:lnTo>
                  <a:lnTo>
                    <a:pt x="1277" y="503"/>
                  </a:lnTo>
                  <a:lnTo>
                    <a:pt x="1256" y="377"/>
                  </a:lnTo>
                  <a:lnTo>
                    <a:pt x="1277" y="315"/>
                  </a:lnTo>
                  <a:lnTo>
                    <a:pt x="1256" y="210"/>
                  </a:lnTo>
                  <a:lnTo>
                    <a:pt x="1340" y="64"/>
                  </a:lnTo>
                  <a:lnTo>
                    <a:pt x="129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 name="Google Shape;972;p27"/>
            <p:cNvSpPr/>
            <p:nvPr/>
          </p:nvSpPr>
          <p:spPr>
            <a:xfrm>
              <a:off x="-2561176" y="3015160"/>
              <a:ext cx="246167" cy="273213"/>
            </a:xfrm>
            <a:custGeom>
              <a:avLst/>
              <a:gdLst/>
              <a:ahLst/>
              <a:cxnLst/>
              <a:rect l="l" t="t" r="r" b="b"/>
              <a:pathLst>
                <a:path w="11613" h="13497" extrusionOk="0">
                  <a:moveTo>
                    <a:pt x="9792" y="1"/>
                  </a:moveTo>
                  <a:lnTo>
                    <a:pt x="9709" y="64"/>
                  </a:lnTo>
                  <a:lnTo>
                    <a:pt x="9709" y="126"/>
                  </a:lnTo>
                  <a:lnTo>
                    <a:pt x="9792" y="231"/>
                  </a:lnTo>
                  <a:lnTo>
                    <a:pt x="9730" y="273"/>
                  </a:lnTo>
                  <a:lnTo>
                    <a:pt x="9688" y="273"/>
                  </a:lnTo>
                  <a:lnTo>
                    <a:pt x="9604" y="168"/>
                  </a:lnTo>
                  <a:lnTo>
                    <a:pt x="9541" y="231"/>
                  </a:lnTo>
                  <a:lnTo>
                    <a:pt x="9520" y="336"/>
                  </a:lnTo>
                  <a:lnTo>
                    <a:pt x="9541" y="357"/>
                  </a:lnTo>
                  <a:lnTo>
                    <a:pt x="9625" y="357"/>
                  </a:lnTo>
                  <a:lnTo>
                    <a:pt x="9688" y="419"/>
                  </a:lnTo>
                  <a:lnTo>
                    <a:pt x="9646" y="440"/>
                  </a:lnTo>
                  <a:lnTo>
                    <a:pt x="9604" y="482"/>
                  </a:lnTo>
                  <a:lnTo>
                    <a:pt x="9604" y="566"/>
                  </a:lnTo>
                  <a:lnTo>
                    <a:pt x="9520" y="587"/>
                  </a:lnTo>
                  <a:lnTo>
                    <a:pt x="9520" y="670"/>
                  </a:lnTo>
                  <a:lnTo>
                    <a:pt x="9541" y="691"/>
                  </a:lnTo>
                  <a:lnTo>
                    <a:pt x="9479" y="754"/>
                  </a:lnTo>
                  <a:lnTo>
                    <a:pt x="9520" y="859"/>
                  </a:lnTo>
                  <a:lnTo>
                    <a:pt x="9479" y="901"/>
                  </a:lnTo>
                  <a:lnTo>
                    <a:pt x="9416" y="859"/>
                  </a:lnTo>
                  <a:lnTo>
                    <a:pt x="9332" y="901"/>
                  </a:lnTo>
                  <a:lnTo>
                    <a:pt x="9332" y="942"/>
                  </a:lnTo>
                  <a:lnTo>
                    <a:pt x="9269" y="984"/>
                  </a:lnTo>
                  <a:lnTo>
                    <a:pt x="9228" y="880"/>
                  </a:lnTo>
                  <a:lnTo>
                    <a:pt x="9332" y="670"/>
                  </a:lnTo>
                  <a:lnTo>
                    <a:pt x="9269" y="649"/>
                  </a:lnTo>
                  <a:lnTo>
                    <a:pt x="9269" y="587"/>
                  </a:lnTo>
                  <a:lnTo>
                    <a:pt x="9311" y="545"/>
                  </a:lnTo>
                  <a:lnTo>
                    <a:pt x="9311" y="357"/>
                  </a:lnTo>
                  <a:lnTo>
                    <a:pt x="9290" y="315"/>
                  </a:lnTo>
                  <a:lnTo>
                    <a:pt x="9228" y="315"/>
                  </a:lnTo>
                  <a:lnTo>
                    <a:pt x="9102" y="545"/>
                  </a:lnTo>
                  <a:lnTo>
                    <a:pt x="9081" y="670"/>
                  </a:lnTo>
                  <a:lnTo>
                    <a:pt x="8956" y="880"/>
                  </a:lnTo>
                  <a:lnTo>
                    <a:pt x="8893" y="1005"/>
                  </a:lnTo>
                  <a:lnTo>
                    <a:pt x="8956" y="1068"/>
                  </a:lnTo>
                  <a:lnTo>
                    <a:pt x="8914" y="1193"/>
                  </a:lnTo>
                  <a:lnTo>
                    <a:pt x="8767" y="1361"/>
                  </a:lnTo>
                  <a:lnTo>
                    <a:pt x="8704" y="1382"/>
                  </a:lnTo>
                  <a:lnTo>
                    <a:pt x="8704" y="1298"/>
                  </a:lnTo>
                  <a:lnTo>
                    <a:pt x="8663" y="1214"/>
                  </a:lnTo>
                  <a:lnTo>
                    <a:pt x="8767" y="1068"/>
                  </a:lnTo>
                  <a:lnTo>
                    <a:pt x="8746" y="963"/>
                  </a:lnTo>
                  <a:lnTo>
                    <a:pt x="8788" y="880"/>
                  </a:lnTo>
                  <a:lnTo>
                    <a:pt x="8746" y="775"/>
                  </a:lnTo>
                  <a:lnTo>
                    <a:pt x="8893" y="587"/>
                  </a:lnTo>
                  <a:lnTo>
                    <a:pt x="8914" y="482"/>
                  </a:lnTo>
                  <a:lnTo>
                    <a:pt x="8956" y="461"/>
                  </a:lnTo>
                  <a:lnTo>
                    <a:pt x="8956" y="419"/>
                  </a:lnTo>
                  <a:lnTo>
                    <a:pt x="8851" y="419"/>
                  </a:lnTo>
                  <a:lnTo>
                    <a:pt x="8767" y="315"/>
                  </a:lnTo>
                  <a:lnTo>
                    <a:pt x="8704" y="336"/>
                  </a:lnTo>
                  <a:lnTo>
                    <a:pt x="8746" y="440"/>
                  </a:lnTo>
                  <a:lnTo>
                    <a:pt x="8663" y="482"/>
                  </a:lnTo>
                  <a:lnTo>
                    <a:pt x="8663" y="419"/>
                  </a:lnTo>
                  <a:lnTo>
                    <a:pt x="8579" y="336"/>
                  </a:lnTo>
                  <a:lnTo>
                    <a:pt x="8495" y="315"/>
                  </a:lnTo>
                  <a:lnTo>
                    <a:pt x="8432" y="336"/>
                  </a:lnTo>
                  <a:lnTo>
                    <a:pt x="8453" y="482"/>
                  </a:lnTo>
                  <a:lnTo>
                    <a:pt x="8391" y="545"/>
                  </a:lnTo>
                  <a:lnTo>
                    <a:pt x="8349" y="482"/>
                  </a:lnTo>
                  <a:lnTo>
                    <a:pt x="8286" y="461"/>
                  </a:lnTo>
                  <a:lnTo>
                    <a:pt x="8244" y="482"/>
                  </a:lnTo>
                  <a:lnTo>
                    <a:pt x="8265" y="545"/>
                  </a:lnTo>
                  <a:lnTo>
                    <a:pt x="8391" y="608"/>
                  </a:lnTo>
                  <a:lnTo>
                    <a:pt x="8432" y="733"/>
                  </a:lnTo>
                  <a:lnTo>
                    <a:pt x="8391" y="775"/>
                  </a:lnTo>
                  <a:lnTo>
                    <a:pt x="8349" y="691"/>
                  </a:lnTo>
                  <a:lnTo>
                    <a:pt x="8265" y="775"/>
                  </a:lnTo>
                  <a:lnTo>
                    <a:pt x="8265" y="838"/>
                  </a:lnTo>
                  <a:lnTo>
                    <a:pt x="8286" y="880"/>
                  </a:lnTo>
                  <a:lnTo>
                    <a:pt x="8265" y="901"/>
                  </a:lnTo>
                  <a:lnTo>
                    <a:pt x="8160" y="859"/>
                  </a:lnTo>
                  <a:lnTo>
                    <a:pt x="8119" y="859"/>
                  </a:lnTo>
                  <a:lnTo>
                    <a:pt x="8035" y="963"/>
                  </a:lnTo>
                  <a:lnTo>
                    <a:pt x="7951" y="1005"/>
                  </a:lnTo>
                  <a:lnTo>
                    <a:pt x="7951" y="1047"/>
                  </a:lnTo>
                  <a:lnTo>
                    <a:pt x="8014" y="1068"/>
                  </a:lnTo>
                  <a:lnTo>
                    <a:pt x="7909" y="1131"/>
                  </a:lnTo>
                  <a:lnTo>
                    <a:pt x="7868" y="1214"/>
                  </a:lnTo>
                  <a:lnTo>
                    <a:pt x="7972" y="1319"/>
                  </a:lnTo>
                  <a:lnTo>
                    <a:pt x="7909" y="1382"/>
                  </a:lnTo>
                  <a:lnTo>
                    <a:pt x="7972" y="1424"/>
                  </a:lnTo>
                  <a:lnTo>
                    <a:pt x="8035" y="1466"/>
                  </a:lnTo>
                  <a:lnTo>
                    <a:pt x="7972" y="1507"/>
                  </a:lnTo>
                  <a:lnTo>
                    <a:pt x="7847" y="1507"/>
                  </a:lnTo>
                  <a:lnTo>
                    <a:pt x="7805" y="1361"/>
                  </a:lnTo>
                  <a:lnTo>
                    <a:pt x="7742" y="1319"/>
                  </a:lnTo>
                  <a:lnTo>
                    <a:pt x="7805" y="1277"/>
                  </a:lnTo>
                  <a:lnTo>
                    <a:pt x="7721" y="1214"/>
                  </a:lnTo>
                  <a:lnTo>
                    <a:pt x="7491" y="1214"/>
                  </a:lnTo>
                  <a:lnTo>
                    <a:pt x="7303" y="1089"/>
                  </a:lnTo>
                  <a:lnTo>
                    <a:pt x="7240" y="1089"/>
                  </a:lnTo>
                  <a:lnTo>
                    <a:pt x="7198" y="1131"/>
                  </a:lnTo>
                  <a:lnTo>
                    <a:pt x="7177" y="1068"/>
                  </a:lnTo>
                  <a:lnTo>
                    <a:pt x="7072" y="1173"/>
                  </a:lnTo>
                  <a:lnTo>
                    <a:pt x="6968" y="1173"/>
                  </a:lnTo>
                  <a:lnTo>
                    <a:pt x="6968" y="1214"/>
                  </a:lnTo>
                  <a:lnTo>
                    <a:pt x="7093" y="1382"/>
                  </a:lnTo>
                  <a:lnTo>
                    <a:pt x="7177" y="1382"/>
                  </a:lnTo>
                  <a:lnTo>
                    <a:pt x="7219" y="1424"/>
                  </a:lnTo>
                  <a:lnTo>
                    <a:pt x="7344" y="1424"/>
                  </a:lnTo>
                  <a:lnTo>
                    <a:pt x="7303" y="1528"/>
                  </a:lnTo>
                  <a:lnTo>
                    <a:pt x="7303" y="1633"/>
                  </a:lnTo>
                  <a:lnTo>
                    <a:pt x="7407" y="1779"/>
                  </a:lnTo>
                  <a:lnTo>
                    <a:pt x="7386" y="1842"/>
                  </a:lnTo>
                  <a:lnTo>
                    <a:pt x="7303" y="1800"/>
                  </a:lnTo>
                  <a:lnTo>
                    <a:pt x="7219" y="1654"/>
                  </a:lnTo>
                  <a:lnTo>
                    <a:pt x="7114" y="1612"/>
                  </a:lnTo>
                  <a:lnTo>
                    <a:pt x="7072" y="1528"/>
                  </a:lnTo>
                  <a:lnTo>
                    <a:pt x="7031" y="1633"/>
                  </a:lnTo>
                  <a:lnTo>
                    <a:pt x="6968" y="1717"/>
                  </a:lnTo>
                  <a:lnTo>
                    <a:pt x="6926" y="1591"/>
                  </a:lnTo>
                  <a:lnTo>
                    <a:pt x="6863" y="1633"/>
                  </a:lnTo>
                  <a:lnTo>
                    <a:pt x="6863" y="1717"/>
                  </a:lnTo>
                  <a:lnTo>
                    <a:pt x="6759" y="1800"/>
                  </a:lnTo>
                  <a:lnTo>
                    <a:pt x="6759" y="1884"/>
                  </a:lnTo>
                  <a:lnTo>
                    <a:pt x="6884" y="1947"/>
                  </a:lnTo>
                  <a:lnTo>
                    <a:pt x="6926" y="2051"/>
                  </a:lnTo>
                  <a:lnTo>
                    <a:pt x="6821" y="2030"/>
                  </a:lnTo>
                  <a:lnTo>
                    <a:pt x="6779" y="1989"/>
                  </a:lnTo>
                  <a:lnTo>
                    <a:pt x="6696" y="2114"/>
                  </a:lnTo>
                  <a:lnTo>
                    <a:pt x="6675" y="2177"/>
                  </a:lnTo>
                  <a:lnTo>
                    <a:pt x="6549" y="2302"/>
                  </a:lnTo>
                  <a:lnTo>
                    <a:pt x="6549" y="2219"/>
                  </a:lnTo>
                  <a:lnTo>
                    <a:pt x="6654" y="2156"/>
                  </a:lnTo>
                  <a:lnTo>
                    <a:pt x="6591" y="2093"/>
                  </a:lnTo>
                  <a:lnTo>
                    <a:pt x="6696" y="1926"/>
                  </a:lnTo>
                  <a:lnTo>
                    <a:pt x="6612" y="1612"/>
                  </a:lnTo>
                  <a:lnTo>
                    <a:pt x="6549" y="1654"/>
                  </a:lnTo>
                  <a:lnTo>
                    <a:pt x="6403" y="1842"/>
                  </a:lnTo>
                  <a:lnTo>
                    <a:pt x="6403" y="2010"/>
                  </a:lnTo>
                  <a:lnTo>
                    <a:pt x="6445" y="2051"/>
                  </a:lnTo>
                  <a:lnTo>
                    <a:pt x="6340" y="2156"/>
                  </a:lnTo>
                  <a:lnTo>
                    <a:pt x="6340" y="2051"/>
                  </a:lnTo>
                  <a:lnTo>
                    <a:pt x="6382" y="1947"/>
                  </a:lnTo>
                  <a:lnTo>
                    <a:pt x="6340" y="1800"/>
                  </a:lnTo>
                  <a:lnTo>
                    <a:pt x="6277" y="1779"/>
                  </a:lnTo>
                  <a:lnTo>
                    <a:pt x="6173" y="1842"/>
                  </a:lnTo>
                  <a:lnTo>
                    <a:pt x="6089" y="1989"/>
                  </a:lnTo>
                  <a:lnTo>
                    <a:pt x="6152" y="2114"/>
                  </a:lnTo>
                  <a:lnTo>
                    <a:pt x="6152" y="2177"/>
                  </a:lnTo>
                  <a:lnTo>
                    <a:pt x="6298" y="2323"/>
                  </a:lnTo>
                  <a:lnTo>
                    <a:pt x="6340" y="2407"/>
                  </a:lnTo>
                  <a:lnTo>
                    <a:pt x="6277" y="2512"/>
                  </a:lnTo>
                  <a:lnTo>
                    <a:pt x="6235" y="2344"/>
                  </a:lnTo>
                  <a:lnTo>
                    <a:pt x="6131" y="2302"/>
                  </a:lnTo>
                  <a:lnTo>
                    <a:pt x="6047" y="2114"/>
                  </a:lnTo>
                  <a:lnTo>
                    <a:pt x="5984" y="2093"/>
                  </a:lnTo>
                  <a:lnTo>
                    <a:pt x="5859" y="2135"/>
                  </a:lnTo>
                  <a:lnTo>
                    <a:pt x="5838" y="2219"/>
                  </a:lnTo>
                  <a:lnTo>
                    <a:pt x="5984" y="2323"/>
                  </a:lnTo>
                  <a:lnTo>
                    <a:pt x="6047" y="2323"/>
                  </a:lnTo>
                  <a:lnTo>
                    <a:pt x="6089" y="2365"/>
                  </a:lnTo>
                  <a:lnTo>
                    <a:pt x="5984" y="2344"/>
                  </a:lnTo>
                  <a:lnTo>
                    <a:pt x="5880" y="2407"/>
                  </a:lnTo>
                  <a:lnTo>
                    <a:pt x="5963" y="2512"/>
                  </a:lnTo>
                  <a:lnTo>
                    <a:pt x="5838" y="2428"/>
                  </a:lnTo>
                  <a:lnTo>
                    <a:pt x="5838" y="2302"/>
                  </a:lnTo>
                  <a:lnTo>
                    <a:pt x="5775" y="2261"/>
                  </a:lnTo>
                  <a:lnTo>
                    <a:pt x="5754" y="2156"/>
                  </a:lnTo>
                  <a:lnTo>
                    <a:pt x="5712" y="2219"/>
                  </a:lnTo>
                  <a:lnTo>
                    <a:pt x="5671" y="2365"/>
                  </a:lnTo>
                  <a:lnTo>
                    <a:pt x="5733" y="2428"/>
                  </a:lnTo>
                  <a:lnTo>
                    <a:pt x="5712" y="2554"/>
                  </a:lnTo>
                  <a:lnTo>
                    <a:pt x="5629" y="2512"/>
                  </a:lnTo>
                  <a:lnTo>
                    <a:pt x="5545" y="2533"/>
                  </a:lnTo>
                  <a:lnTo>
                    <a:pt x="5419" y="2658"/>
                  </a:lnTo>
                  <a:lnTo>
                    <a:pt x="5440" y="2679"/>
                  </a:lnTo>
                  <a:lnTo>
                    <a:pt x="5524" y="2658"/>
                  </a:lnTo>
                  <a:lnTo>
                    <a:pt x="5608" y="2763"/>
                  </a:lnTo>
                  <a:lnTo>
                    <a:pt x="5503" y="2763"/>
                  </a:lnTo>
                  <a:lnTo>
                    <a:pt x="5440" y="2826"/>
                  </a:lnTo>
                  <a:lnTo>
                    <a:pt x="5503" y="2846"/>
                  </a:lnTo>
                  <a:lnTo>
                    <a:pt x="5461" y="2888"/>
                  </a:lnTo>
                  <a:lnTo>
                    <a:pt x="5357" y="2930"/>
                  </a:lnTo>
                  <a:lnTo>
                    <a:pt x="5357" y="2972"/>
                  </a:lnTo>
                  <a:lnTo>
                    <a:pt x="5399" y="2993"/>
                  </a:lnTo>
                  <a:lnTo>
                    <a:pt x="5336" y="2993"/>
                  </a:lnTo>
                  <a:lnTo>
                    <a:pt x="5294" y="2951"/>
                  </a:lnTo>
                  <a:lnTo>
                    <a:pt x="5210" y="2972"/>
                  </a:lnTo>
                  <a:lnTo>
                    <a:pt x="5127" y="3077"/>
                  </a:lnTo>
                  <a:lnTo>
                    <a:pt x="5147" y="3139"/>
                  </a:lnTo>
                  <a:lnTo>
                    <a:pt x="5127" y="3160"/>
                  </a:lnTo>
                  <a:lnTo>
                    <a:pt x="5022" y="3160"/>
                  </a:lnTo>
                  <a:lnTo>
                    <a:pt x="4938" y="3265"/>
                  </a:lnTo>
                  <a:lnTo>
                    <a:pt x="5043" y="3307"/>
                  </a:lnTo>
                  <a:lnTo>
                    <a:pt x="5315" y="3223"/>
                  </a:lnTo>
                  <a:lnTo>
                    <a:pt x="5357" y="3265"/>
                  </a:lnTo>
                  <a:lnTo>
                    <a:pt x="5461" y="3202"/>
                  </a:lnTo>
                  <a:lnTo>
                    <a:pt x="5524" y="3202"/>
                  </a:lnTo>
                  <a:lnTo>
                    <a:pt x="5524" y="3286"/>
                  </a:lnTo>
                  <a:lnTo>
                    <a:pt x="5461" y="3370"/>
                  </a:lnTo>
                  <a:lnTo>
                    <a:pt x="5440" y="3516"/>
                  </a:lnTo>
                  <a:lnTo>
                    <a:pt x="5419" y="3558"/>
                  </a:lnTo>
                  <a:lnTo>
                    <a:pt x="5357" y="3495"/>
                  </a:lnTo>
                  <a:lnTo>
                    <a:pt x="5336" y="3411"/>
                  </a:lnTo>
                  <a:lnTo>
                    <a:pt x="5252" y="3453"/>
                  </a:lnTo>
                  <a:lnTo>
                    <a:pt x="5210" y="3390"/>
                  </a:lnTo>
                  <a:lnTo>
                    <a:pt x="5106" y="3390"/>
                  </a:lnTo>
                  <a:lnTo>
                    <a:pt x="5127" y="3453"/>
                  </a:lnTo>
                  <a:lnTo>
                    <a:pt x="5106" y="3495"/>
                  </a:lnTo>
                  <a:lnTo>
                    <a:pt x="5022" y="3453"/>
                  </a:lnTo>
                  <a:lnTo>
                    <a:pt x="4938" y="3474"/>
                  </a:lnTo>
                  <a:lnTo>
                    <a:pt x="5043" y="3516"/>
                  </a:lnTo>
                  <a:lnTo>
                    <a:pt x="5085" y="3600"/>
                  </a:lnTo>
                  <a:lnTo>
                    <a:pt x="5022" y="3621"/>
                  </a:lnTo>
                  <a:lnTo>
                    <a:pt x="5001" y="3683"/>
                  </a:lnTo>
                  <a:lnTo>
                    <a:pt x="5001" y="3746"/>
                  </a:lnTo>
                  <a:lnTo>
                    <a:pt x="4980" y="3809"/>
                  </a:lnTo>
                  <a:lnTo>
                    <a:pt x="4938" y="3725"/>
                  </a:lnTo>
                  <a:lnTo>
                    <a:pt x="4938" y="3621"/>
                  </a:lnTo>
                  <a:lnTo>
                    <a:pt x="4875" y="3558"/>
                  </a:lnTo>
                  <a:lnTo>
                    <a:pt x="4792" y="3621"/>
                  </a:lnTo>
                  <a:lnTo>
                    <a:pt x="4708" y="3662"/>
                  </a:lnTo>
                  <a:lnTo>
                    <a:pt x="4666" y="3579"/>
                  </a:lnTo>
                  <a:lnTo>
                    <a:pt x="4687" y="3516"/>
                  </a:lnTo>
                  <a:lnTo>
                    <a:pt x="4624" y="3516"/>
                  </a:lnTo>
                  <a:lnTo>
                    <a:pt x="4520" y="3621"/>
                  </a:lnTo>
                  <a:lnTo>
                    <a:pt x="4603" y="3704"/>
                  </a:lnTo>
                  <a:lnTo>
                    <a:pt x="4729" y="3704"/>
                  </a:lnTo>
                  <a:lnTo>
                    <a:pt x="4834" y="3746"/>
                  </a:lnTo>
                  <a:lnTo>
                    <a:pt x="4792" y="3830"/>
                  </a:lnTo>
                  <a:lnTo>
                    <a:pt x="4583" y="3893"/>
                  </a:lnTo>
                  <a:lnTo>
                    <a:pt x="4520" y="3830"/>
                  </a:lnTo>
                  <a:lnTo>
                    <a:pt x="4457" y="3830"/>
                  </a:lnTo>
                  <a:lnTo>
                    <a:pt x="4394" y="3934"/>
                  </a:lnTo>
                  <a:lnTo>
                    <a:pt x="4478" y="4018"/>
                  </a:lnTo>
                  <a:lnTo>
                    <a:pt x="4394" y="4102"/>
                  </a:lnTo>
                  <a:lnTo>
                    <a:pt x="4478" y="4102"/>
                  </a:lnTo>
                  <a:lnTo>
                    <a:pt x="4583" y="3976"/>
                  </a:lnTo>
                  <a:lnTo>
                    <a:pt x="4687" y="3976"/>
                  </a:lnTo>
                  <a:lnTo>
                    <a:pt x="4729" y="4039"/>
                  </a:lnTo>
                  <a:lnTo>
                    <a:pt x="4583" y="4081"/>
                  </a:lnTo>
                  <a:lnTo>
                    <a:pt x="4562" y="4186"/>
                  </a:lnTo>
                  <a:lnTo>
                    <a:pt x="4603" y="4248"/>
                  </a:lnTo>
                  <a:lnTo>
                    <a:pt x="4729" y="4332"/>
                  </a:lnTo>
                  <a:lnTo>
                    <a:pt x="4729" y="4416"/>
                  </a:lnTo>
                  <a:lnTo>
                    <a:pt x="4666" y="4353"/>
                  </a:lnTo>
                  <a:lnTo>
                    <a:pt x="4583" y="4353"/>
                  </a:lnTo>
                  <a:lnTo>
                    <a:pt x="4499" y="4248"/>
                  </a:lnTo>
                  <a:lnTo>
                    <a:pt x="4457" y="4248"/>
                  </a:lnTo>
                  <a:lnTo>
                    <a:pt x="4373" y="4332"/>
                  </a:lnTo>
                  <a:lnTo>
                    <a:pt x="4457" y="4395"/>
                  </a:lnTo>
                  <a:lnTo>
                    <a:pt x="4352" y="4416"/>
                  </a:lnTo>
                  <a:lnTo>
                    <a:pt x="4248" y="4499"/>
                  </a:lnTo>
                  <a:lnTo>
                    <a:pt x="4248" y="4541"/>
                  </a:lnTo>
                  <a:lnTo>
                    <a:pt x="4352" y="4604"/>
                  </a:lnTo>
                  <a:lnTo>
                    <a:pt x="4457" y="4541"/>
                  </a:lnTo>
                  <a:lnTo>
                    <a:pt x="4499" y="4604"/>
                  </a:lnTo>
                  <a:lnTo>
                    <a:pt x="4603" y="4562"/>
                  </a:lnTo>
                  <a:lnTo>
                    <a:pt x="4624" y="4646"/>
                  </a:lnTo>
                  <a:lnTo>
                    <a:pt x="4708" y="4709"/>
                  </a:lnTo>
                  <a:lnTo>
                    <a:pt x="4708" y="4751"/>
                  </a:lnTo>
                  <a:lnTo>
                    <a:pt x="4562" y="4667"/>
                  </a:lnTo>
                  <a:lnTo>
                    <a:pt x="4415" y="4667"/>
                  </a:lnTo>
                  <a:lnTo>
                    <a:pt x="4373" y="4709"/>
                  </a:lnTo>
                  <a:lnTo>
                    <a:pt x="4206" y="4730"/>
                  </a:lnTo>
                  <a:lnTo>
                    <a:pt x="4206" y="4792"/>
                  </a:lnTo>
                  <a:lnTo>
                    <a:pt x="4143" y="4855"/>
                  </a:lnTo>
                  <a:lnTo>
                    <a:pt x="4080" y="4834"/>
                  </a:lnTo>
                  <a:lnTo>
                    <a:pt x="3955" y="4918"/>
                  </a:lnTo>
                  <a:lnTo>
                    <a:pt x="3871" y="4918"/>
                  </a:lnTo>
                  <a:lnTo>
                    <a:pt x="3850" y="4960"/>
                  </a:lnTo>
                  <a:lnTo>
                    <a:pt x="3955" y="4981"/>
                  </a:lnTo>
                  <a:lnTo>
                    <a:pt x="3997" y="5064"/>
                  </a:lnTo>
                  <a:lnTo>
                    <a:pt x="3934" y="5127"/>
                  </a:lnTo>
                  <a:lnTo>
                    <a:pt x="3871" y="5085"/>
                  </a:lnTo>
                  <a:lnTo>
                    <a:pt x="3850" y="5127"/>
                  </a:lnTo>
                  <a:lnTo>
                    <a:pt x="3934" y="5169"/>
                  </a:lnTo>
                  <a:lnTo>
                    <a:pt x="3892" y="5232"/>
                  </a:lnTo>
                  <a:lnTo>
                    <a:pt x="3787" y="5190"/>
                  </a:lnTo>
                  <a:lnTo>
                    <a:pt x="3766" y="5169"/>
                  </a:lnTo>
                  <a:lnTo>
                    <a:pt x="3746" y="5190"/>
                  </a:lnTo>
                  <a:lnTo>
                    <a:pt x="3829" y="5274"/>
                  </a:lnTo>
                  <a:lnTo>
                    <a:pt x="3766" y="5295"/>
                  </a:lnTo>
                  <a:lnTo>
                    <a:pt x="3787" y="5378"/>
                  </a:lnTo>
                  <a:lnTo>
                    <a:pt x="3850" y="5378"/>
                  </a:lnTo>
                  <a:lnTo>
                    <a:pt x="3787" y="5399"/>
                  </a:lnTo>
                  <a:lnTo>
                    <a:pt x="3725" y="5441"/>
                  </a:lnTo>
                  <a:lnTo>
                    <a:pt x="3662" y="5378"/>
                  </a:lnTo>
                  <a:lnTo>
                    <a:pt x="3662" y="5462"/>
                  </a:lnTo>
                  <a:lnTo>
                    <a:pt x="3641" y="5504"/>
                  </a:lnTo>
                  <a:lnTo>
                    <a:pt x="3683" y="5546"/>
                  </a:lnTo>
                  <a:lnTo>
                    <a:pt x="3850" y="5587"/>
                  </a:lnTo>
                  <a:lnTo>
                    <a:pt x="3871" y="5671"/>
                  </a:lnTo>
                  <a:lnTo>
                    <a:pt x="3934" y="5671"/>
                  </a:lnTo>
                  <a:lnTo>
                    <a:pt x="4039" y="5650"/>
                  </a:lnTo>
                  <a:lnTo>
                    <a:pt x="3955" y="5692"/>
                  </a:lnTo>
                  <a:lnTo>
                    <a:pt x="3955" y="5755"/>
                  </a:lnTo>
                  <a:lnTo>
                    <a:pt x="3850" y="5755"/>
                  </a:lnTo>
                  <a:lnTo>
                    <a:pt x="3829" y="5713"/>
                  </a:lnTo>
                  <a:lnTo>
                    <a:pt x="3662" y="5713"/>
                  </a:lnTo>
                  <a:lnTo>
                    <a:pt x="3557" y="5818"/>
                  </a:lnTo>
                  <a:lnTo>
                    <a:pt x="3578" y="5839"/>
                  </a:lnTo>
                  <a:lnTo>
                    <a:pt x="3683" y="5839"/>
                  </a:lnTo>
                  <a:lnTo>
                    <a:pt x="3725" y="5922"/>
                  </a:lnTo>
                  <a:lnTo>
                    <a:pt x="3766" y="5985"/>
                  </a:lnTo>
                  <a:lnTo>
                    <a:pt x="3766" y="6069"/>
                  </a:lnTo>
                  <a:lnTo>
                    <a:pt x="3683" y="6006"/>
                  </a:lnTo>
                  <a:lnTo>
                    <a:pt x="3641" y="6006"/>
                  </a:lnTo>
                  <a:lnTo>
                    <a:pt x="3578" y="6069"/>
                  </a:lnTo>
                  <a:lnTo>
                    <a:pt x="3578" y="6131"/>
                  </a:lnTo>
                  <a:lnTo>
                    <a:pt x="3557" y="6173"/>
                  </a:lnTo>
                  <a:lnTo>
                    <a:pt x="3620" y="6215"/>
                  </a:lnTo>
                  <a:lnTo>
                    <a:pt x="3641" y="6299"/>
                  </a:lnTo>
                  <a:lnTo>
                    <a:pt x="3578" y="6299"/>
                  </a:lnTo>
                  <a:lnTo>
                    <a:pt x="3515" y="6236"/>
                  </a:lnTo>
                  <a:lnTo>
                    <a:pt x="3474" y="6278"/>
                  </a:lnTo>
                  <a:lnTo>
                    <a:pt x="3474" y="6341"/>
                  </a:lnTo>
                  <a:lnTo>
                    <a:pt x="3578" y="6362"/>
                  </a:lnTo>
                  <a:lnTo>
                    <a:pt x="3578" y="6424"/>
                  </a:lnTo>
                  <a:lnTo>
                    <a:pt x="3578" y="6508"/>
                  </a:lnTo>
                  <a:lnTo>
                    <a:pt x="3453" y="6403"/>
                  </a:lnTo>
                  <a:lnTo>
                    <a:pt x="3411" y="6445"/>
                  </a:lnTo>
                  <a:lnTo>
                    <a:pt x="3411" y="6529"/>
                  </a:lnTo>
                  <a:lnTo>
                    <a:pt x="3432" y="6529"/>
                  </a:lnTo>
                  <a:lnTo>
                    <a:pt x="3432" y="6634"/>
                  </a:lnTo>
                  <a:lnTo>
                    <a:pt x="3474" y="6738"/>
                  </a:lnTo>
                  <a:lnTo>
                    <a:pt x="3536" y="6738"/>
                  </a:lnTo>
                  <a:lnTo>
                    <a:pt x="3578" y="6634"/>
                  </a:lnTo>
                  <a:lnTo>
                    <a:pt x="3641" y="6634"/>
                  </a:lnTo>
                  <a:lnTo>
                    <a:pt x="3578" y="6759"/>
                  </a:lnTo>
                  <a:lnTo>
                    <a:pt x="3536" y="6801"/>
                  </a:lnTo>
                  <a:lnTo>
                    <a:pt x="3432" y="6885"/>
                  </a:lnTo>
                  <a:lnTo>
                    <a:pt x="3348" y="6885"/>
                  </a:lnTo>
                  <a:lnTo>
                    <a:pt x="3264" y="6927"/>
                  </a:lnTo>
                  <a:lnTo>
                    <a:pt x="3264" y="6968"/>
                  </a:lnTo>
                  <a:lnTo>
                    <a:pt x="3202" y="7031"/>
                  </a:lnTo>
                  <a:lnTo>
                    <a:pt x="3118" y="7073"/>
                  </a:lnTo>
                  <a:lnTo>
                    <a:pt x="3202" y="7136"/>
                  </a:lnTo>
                  <a:lnTo>
                    <a:pt x="3160" y="7157"/>
                  </a:lnTo>
                  <a:lnTo>
                    <a:pt x="3013" y="7178"/>
                  </a:lnTo>
                  <a:lnTo>
                    <a:pt x="2950" y="7261"/>
                  </a:lnTo>
                  <a:lnTo>
                    <a:pt x="2950" y="7324"/>
                  </a:lnTo>
                  <a:lnTo>
                    <a:pt x="3055" y="7345"/>
                  </a:lnTo>
                  <a:lnTo>
                    <a:pt x="2992" y="7387"/>
                  </a:lnTo>
                  <a:lnTo>
                    <a:pt x="2930" y="7492"/>
                  </a:lnTo>
                  <a:lnTo>
                    <a:pt x="2846" y="7492"/>
                  </a:lnTo>
                  <a:lnTo>
                    <a:pt x="2825" y="7408"/>
                  </a:lnTo>
                  <a:lnTo>
                    <a:pt x="2783" y="7366"/>
                  </a:lnTo>
                  <a:lnTo>
                    <a:pt x="2741" y="7408"/>
                  </a:lnTo>
                  <a:lnTo>
                    <a:pt x="2678" y="7408"/>
                  </a:lnTo>
                  <a:lnTo>
                    <a:pt x="2699" y="7492"/>
                  </a:lnTo>
                  <a:lnTo>
                    <a:pt x="2637" y="7554"/>
                  </a:lnTo>
                  <a:lnTo>
                    <a:pt x="2637" y="7596"/>
                  </a:lnTo>
                  <a:lnTo>
                    <a:pt x="2678" y="7659"/>
                  </a:lnTo>
                  <a:lnTo>
                    <a:pt x="2532" y="7659"/>
                  </a:lnTo>
                  <a:lnTo>
                    <a:pt x="2490" y="7680"/>
                  </a:lnTo>
                  <a:lnTo>
                    <a:pt x="2490" y="7805"/>
                  </a:lnTo>
                  <a:lnTo>
                    <a:pt x="2386" y="7868"/>
                  </a:lnTo>
                  <a:lnTo>
                    <a:pt x="2406" y="7910"/>
                  </a:lnTo>
                  <a:lnTo>
                    <a:pt x="2386" y="8015"/>
                  </a:lnTo>
                  <a:lnTo>
                    <a:pt x="2302" y="8098"/>
                  </a:lnTo>
                  <a:lnTo>
                    <a:pt x="2197" y="8182"/>
                  </a:lnTo>
                  <a:lnTo>
                    <a:pt x="2218" y="8224"/>
                  </a:lnTo>
                  <a:lnTo>
                    <a:pt x="2365" y="8161"/>
                  </a:lnTo>
                  <a:lnTo>
                    <a:pt x="2406" y="8161"/>
                  </a:lnTo>
                  <a:lnTo>
                    <a:pt x="2406" y="8224"/>
                  </a:lnTo>
                  <a:lnTo>
                    <a:pt x="2323" y="8266"/>
                  </a:lnTo>
                  <a:lnTo>
                    <a:pt x="2323" y="8370"/>
                  </a:lnTo>
                  <a:lnTo>
                    <a:pt x="2386" y="8454"/>
                  </a:lnTo>
                  <a:lnTo>
                    <a:pt x="2511" y="8391"/>
                  </a:lnTo>
                  <a:lnTo>
                    <a:pt x="2637" y="8370"/>
                  </a:lnTo>
                  <a:lnTo>
                    <a:pt x="2804" y="8203"/>
                  </a:lnTo>
                  <a:lnTo>
                    <a:pt x="2804" y="8119"/>
                  </a:lnTo>
                  <a:lnTo>
                    <a:pt x="2720" y="8161"/>
                  </a:lnTo>
                  <a:lnTo>
                    <a:pt x="2804" y="8056"/>
                  </a:lnTo>
                  <a:lnTo>
                    <a:pt x="2825" y="7910"/>
                  </a:lnTo>
                  <a:lnTo>
                    <a:pt x="2846" y="7910"/>
                  </a:lnTo>
                  <a:lnTo>
                    <a:pt x="2909" y="7868"/>
                  </a:lnTo>
                  <a:lnTo>
                    <a:pt x="3013" y="7889"/>
                  </a:lnTo>
                  <a:lnTo>
                    <a:pt x="3055" y="7889"/>
                  </a:lnTo>
                  <a:lnTo>
                    <a:pt x="2909" y="7994"/>
                  </a:lnTo>
                  <a:lnTo>
                    <a:pt x="2909" y="8056"/>
                  </a:lnTo>
                  <a:lnTo>
                    <a:pt x="3055" y="8098"/>
                  </a:lnTo>
                  <a:lnTo>
                    <a:pt x="3013" y="8182"/>
                  </a:lnTo>
                  <a:lnTo>
                    <a:pt x="2930" y="8182"/>
                  </a:lnTo>
                  <a:lnTo>
                    <a:pt x="2783" y="8370"/>
                  </a:lnTo>
                  <a:lnTo>
                    <a:pt x="2888" y="8412"/>
                  </a:lnTo>
                  <a:lnTo>
                    <a:pt x="2804" y="8496"/>
                  </a:lnTo>
                  <a:lnTo>
                    <a:pt x="2825" y="8600"/>
                  </a:lnTo>
                  <a:lnTo>
                    <a:pt x="2720" y="8580"/>
                  </a:lnTo>
                  <a:lnTo>
                    <a:pt x="2637" y="8496"/>
                  </a:lnTo>
                  <a:lnTo>
                    <a:pt x="2511" y="8496"/>
                  </a:lnTo>
                  <a:lnTo>
                    <a:pt x="2427" y="8538"/>
                  </a:lnTo>
                  <a:lnTo>
                    <a:pt x="2427" y="8642"/>
                  </a:lnTo>
                  <a:lnTo>
                    <a:pt x="2365" y="8705"/>
                  </a:lnTo>
                  <a:lnTo>
                    <a:pt x="2260" y="8747"/>
                  </a:lnTo>
                  <a:lnTo>
                    <a:pt x="2260" y="8747"/>
                  </a:lnTo>
                  <a:lnTo>
                    <a:pt x="2323" y="8684"/>
                  </a:lnTo>
                  <a:lnTo>
                    <a:pt x="2386" y="8642"/>
                  </a:lnTo>
                  <a:lnTo>
                    <a:pt x="2302" y="8538"/>
                  </a:lnTo>
                  <a:lnTo>
                    <a:pt x="2302" y="8433"/>
                  </a:lnTo>
                  <a:lnTo>
                    <a:pt x="2218" y="8328"/>
                  </a:lnTo>
                  <a:lnTo>
                    <a:pt x="2155" y="8328"/>
                  </a:lnTo>
                  <a:lnTo>
                    <a:pt x="2093" y="8412"/>
                  </a:lnTo>
                  <a:lnTo>
                    <a:pt x="1988" y="8412"/>
                  </a:lnTo>
                  <a:lnTo>
                    <a:pt x="1988" y="8454"/>
                  </a:lnTo>
                  <a:lnTo>
                    <a:pt x="2155" y="8454"/>
                  </a:lnTo>
                  <a:lnTo>
                    <a:pt x="1988" y="8600"/>
                  </a:lnTo>
                  <a:lnTo>
                    <a:pt x="1883" y="8580"/>
                  </a:lnTo>
                  <a:lnTo>
                    <a:pt x="1800" y="8580"/>
                  </a:lnTo>
                  <a:lnTo>
                    <a:pt x="1695" y="8684"/>
                  </a:lnTo>
                  <a:lnTo>
                    <a:pt x="1758" y="8705"/>
                  </a:lnTo>
                  <a:lnTo>
                    <a:pt x="1842" y="8684"/>
                  </a:lnTo>
                  <a:lnTo>
                    <a:pt x="1862" y="8705"/>
                  </a:lnTo>
                  <a:lnTo>
                    <a:pt x="1737" y="8789"/>
                  </a:lnTo>
                  <a:lnTo>
                    <a:pt x="1674" y="8831"/>
                  </a:lnTo>
                  <a:lnTo>
                    <a:pt x="1632" y="8789"/>
                  </a:lnTo>
                  <a:lnTo>
                    <a:pt x="1549" y="8789"/>
                  </a:lnTo>
                  <a:lnTo>
                    <a:pt x="1549" y="8831"/>
                  </a:lnTo>
                  <a:lnTo>
                    <a:pt x="1674" y="8914"/>
                  </a:lnTo>
                  <a:lnTo>
                    <a:pt x="1800" y="8914"/>
                  </a:lnTo>
                  <a:lnTo>
                    <a:pt x="1779" y="8977"/>
                  </a:lnTo>
                  <a:lnTo>
                    <a:pt x="1862" y="9019"/>
                  </a:lnTo>
                  <a:lnTo>
                    <a:pt x="1842" y="9103"/>
                  </a:lnTo>
                  <a:lnTo>
                    <a:pt x="1695" y="9040"/>
                  </a:lnTo>
                  <a:lnTo>
                    <a:pt x="1695" y="8956"/>
                  </a:lnTo>
                  <a:lnTo>
                    <a:pt x="1590" y="8956"/>
                  </a:lnTo>
                  <a:lnTo>
                    <a:pt x="1486" y="8893"/>
                  </a:lnTo>
                  <a:lnTo>
                    <a:pt x="1465" y="8810"/>
                  </a:lnTo>
                  <a:lnTo>
                    <a:pt x="1444" y="8810"/>
                  </a:lnTo>
                  <a:lnTo>
                    <a:pt x="1423" y="8914"/>
                  </a:lnTo>
                  <a:lnTo>
                    <a:pt x="1528" y="9040"/>
                  </a:lnTo>
                  <a:lnTo>
                    <a:pt x="1632" y="9124"/>
                  </a:lnTo>
                  <a:lnTo>
                    <a:pt x="1695" y="9124"/>
                  </a:lnTo>
                  <a:lnTo>
                    <a:pt x="1758" y="9165"/>
                  </a:lnTo>
                  <a:lnTo>
                    <a:pt x="1653" y="9165"/>
                  </a:lnTo>
                  <a:lnTo>
                    <a:pt x="1486" y="9124"/>
                  </a:lnTo>
                  <a:lnTo>
                    <a:pt x="1360" y="8956"/>
                  </a:lnTo>
                  <a:lnTo>
                    <a:pt x="1277" y="8977"/>
                  </a:lnTo>
                  <a:lnTo>
                    <a:pt x="1214" y="8935"/>
                  </a:lnTo>
                  <a:lnTo>
                    <a:pt x="1067" y="8935"/>
                  </a:lnTo>
                  <a:lnTo>
                    <a:pt x="1026" y="8893"/>
                  </a:lnTo>
                  <a:lnTo>
                    <a:pt x="963" y="8935"/>
                  </a:lnTo>
                  <a:lnTo>
                    <a:pt x="1005" y="9019"/>
                  </a:lnTo>
                  <a:lnTo>
                    <a:pt x="942" y="9061"/>
                  </a:lnTo>
                  <a:lnTo>
                    <a:pt x="1026" y="9165"/>
                  </a:lnTo>
                  <a:lnTo>
                    <a:pt x="1214" y="9124"/>
                  </a:lnTo>
                  <a:lnTo>
                    <a:pt x="1235" y="9144"/>
                  </a:lnTo>
                  <a:lnTo>
                    <a:pt x="1151" y="9207"/>
                  </a:lnTo>
                  <a:lnTo>
                    <a:pt x="1214" y="9228"/>
                  </a:lnTo>
                  <a:lnTo>
                    <a:pt x="1339" y="9165"/>
                  </a:lnTo>
                  <a:lnTo>
                    <a:pt x="1423" y="9165"/>
                  </a:lnTo>
                  <a:lnTo>
                    <a:pt x="1381" y="9228"/>
                  </a:lnTo>
                  <a:lnTo>
                    <a:pt x="1214" y="9312"/>
                  </a:lnTo>
                  <a:lnTo>
                    <a:pt x="1151" y="9375"/>
                  </a:lnTo>
                  <a:lnTo>
                    <a:pt x="1026" y="9354"/>
                  </a:lnTo>
                  <a:lnTo>
                    <a:pt x="942" y="9228"/>
                  </a:lnTo>
                  <a:lnTo>
                    <a:pt x="900" y="9228"/>
                  </a:lnTo>
                  <a:lnTo>
                    <a:pt x="837" y="9270"/>
                  </a:lnTo>
                  <a:lnTo>
                    <a:pt x="753" y="9207"/>
                  </a:lnTo>
                  <a:lnTo>
                    <a:pt x="691" y="9249"/>
                  </a:lnTo>
                  <a:lnTo>
                    <a:pt x="628" y="9228"/>
                  </a:lnTo>
                  <a:lnTo>
                    <a:pt x="544" y="9270"/>
                  </a:lnTo>
                  <a:lnTo>
                    <a:pt x="586" y="9333"/>
                  </a:lnTo>
                  <a:lnTo>
                    <a:pt x="753" y="9354"/>
                  </a:lnTo>
                  <a:lnTo>
                    <a:pt x="858" y="9416"/>
                  </a:lnTo>
                  <a:lnTo>
                    <a:pt x="1005" y="9479"/>
                  </a:lnTo>
                  <a:lnTo>
                    <a:pt x="963" y="9584"/>
                  </a:lnTo>
                  <a:lnTo>
                    <a:pt x="1026" y="9668"/>
                  </a:lnTo>
                  <a:lnTo>
                    <a:pt x="921" y="9688"/>
                  </a:lnTo>
                  <a:lnTo>
                    <a:pt x="900" y="9668"/>
                  </a:lnTo>
                  <a:lnTo>
                    <a:pt x="900" y="9500"/>
                  </a:lnTo>
                  <a:lnTo>
                    <a:pt x="795" y="9479"/>
                  </a:lnTo>
                  <a:lnTo>
                    <a:pt x="691" y="9479"/>
                  </a:lnTo>
                  <a:lnTo>
                    <a:pt x="733" y="9563"/>
                  </a:lnTo>
                  <a:lnTo>
                    <a:pt x="712" y="9626"/>
                  </a:lnTo>
                  <a:lnTo>
                    <a:pt x="586" y="9542"/>
                  </a:lnTo>
                  <a:lnTo>
                    <a:pt x="481" y="9668"/>
                  </a:lnTo>
                  <a:lnTo>
                    <a:pt x="586" y="9730"/>
                  </a:lnTo>
                  <a:lnTo>
                    <a:pt x="502" y="9751"/>
                  </a:lnTo>
                  <a:lnTo>
                    <a:pt x="440" y="9772"/>
                  </a:lnTo>
                  <a:lnTo>
                    <a:pt x="398" y="9668"/>
                  </a:lnTo>
                  <a:lnTo>
                    <a:pt x="230" y="9647"/>
                  </a:lnTo>
                  <a:lnTo>
                    <a:pt x="293" y="9772"/>
                  </a:lnTo>
                  <a:lnTo>
                    <a:pt x="209" y="9793"/>
                  </a:lnTo>
                  <a:lnTo>
                    <a:pt x="189" y="9688"/>
                  </a:lnTo>
                  <a:lnTo>
                    <a:pt x="105" y="9626"/>
                  </a:lnTo>
                  <a:lnTo>
                    <a:pt x="63" y="9647"/>
                  </a:lnTo>
                  <a:lnTo>
                    <a:pt x="63" y="9688"/>
                  </a:lnTo>
                  <a:lnTo>
                    <a:pt x="168" y="9793"/>
                  </a:lnTo>
                  <a:lnTo>
                    <a:pt x="105" y="9856"/>
                  </a:lnTo>
                  <a:lnTo>
                    <a:pt x="168" y="9898"/>
                  </a:lnTo>
                  <a:lnTo>
                    <a:pt x="293" y="9877"/>
                  </a:lnTo>
                  <a:lnTo>
                    <a:pt x="481" y="9898"/>
                  </a:lnTo>
                  <a:lnTo>
                    <a:pt x="586" y="9981"/>
                  </a:lnTo>
                  <a:lnTo>
                    <a:pt x="733" y="9981"/>
                  </a:lnTo>
                  <a:lnTo>
                    <a:pt x="795" y="9940"/>
                  </a:lnTo>
                  <a:lnTo>
                    <a:pt x="858" y="9940"/>
                  </a:lnTo>
                  <a:lnTo>
                    <a:pt x="753" y="10023"/>
                  </a:lnTo>
                  <a:lnTo>
                    <a:pt x="607" y="10023"/>
                  </a:lnTo>
                  <a:lnTo>
                    <a:pt x="544" y="10065"/>
                  </a:lnTo>
                  <a:lnTo>
                    <a:pt x="377" y="9960"/>
                  </a:lnTo>
                  <a:lnTo>
                    <a:pt x="272" y="9981"/>
                  </a:lnTo>
                  <a:lnTo>
                    <a:pt x="209" y="9981"/>
                  </a:lnTo>
                  <a:lnTo>
                    <a:pt x="126" y="10023"/>
                  </a:lnTo>
                  <a:lnTo>
                    <a:pt x="0" y="10065"/>
                  </a:lnTo>
                  <a:lnTo>
                    <a:pt x="0" y="10107"/>
                  </a:lnTo>
                  <a:lnTo>
                    <a:pt x="189" y="10191"/>
                  </a:lnTo>
                  <a:lnTo>
                    <a:pt x="105" y="10274"/>
                  </a:lnTo>
                  <a:lnTo>
                    <a:pt x="209" y="10295"/>
                  </a:lnTo>
                  <a:lnTo>
                    <a:pt x="272" y="10253"/>
                  </a:lnTo>
                  <a:lnTo>
                    <a:pt x="419" y="10253"/>
                  </a:lnTo>
                  <a:lnTo>
                    <a:pt x="314" y="10316"/>
                  </a:lnTo>
                  <a:lnTo>
                    <a:pt x="126" y="10316"/>
                  </a:lnTo>
                  <a:lnTo>
                    <a:pt x="105" y="10358"/>
                  </a:lnTo>
                  <a:lnTo>
                    <a:pt x="63" y="10358"/>
                  </a:lnTo>
                  <a:lnTo>
                    <a:pt x="63" y="10379"/>
                  </a:lnTo>
                  <a:lnTo>
                    <a:pt x="126" y="10400"/>
                  </a:lnTo>
                  <a:lnTo>
                    <a:pt x="189" y="10400"/>
                  </a:lnTo>
                  <a:lnTo>
                    <a:pt x="105" y="10463"/>
                  </a:lnTo>
                  <a:lnTo>
                    <a:pt x="63" y="10484"/>
                  </a:lnTo>
                  <a:lnTo>
                    <a:pt x="63" y="10525"/>
                  </a:lnTo>
                  <a:lnTo>
                    <a:pt x="105" y="10546"/>
                  </a:lnTo>
                  <a:lnTo>
                    <a:pt x="168" y="10630"/>
                  </a:lnTo>
                  <a:lnTo>
                    <a:pt x="293" y="10630"/>
                  </a:lnTo>
                  <a:lnTo>
                    <a:pt x="335" y="10588"/>
                  </a:lnTo>
                  <a:lnTo>
                    <a:pt x="523" y="10546"/>
                  </a:lnTo>
                  <a:lnTo>
                    <a:pt x="649" y="10588"/>
                  </a:lnTo>
                  <a:lnTo>
                    <a:pt x="691" y="10609"/>
                  </a:lnTo>
                  <a:lnTo>
                    <a:pt x="753" y="10546"/>
                  </a:lnTo>
                  <a:lnTo>
                    <a:pt x="753" y="10484"/>
                  </a:lnTo>
                  <a:lnTo>
                    <a:pt x="837" y="10463"/>
                  </a:lnTo>
                  <a:lnTo>
                    <a:pt x="858" y="10525"/>
                  </a:lnTo>
                  <a:lnTo>
                    <a:pt x="963" y="10525"/>
                  </a:lnTo>
                  <a:lnTo>
                    <a:pt x="1067" y="10421"/>
                  </a:lnTo>
                  <a:lnTo>
                    <a:pt x="1130" y="10463"/>
                  </a:lnTo>
                  <a:lnTo>
                    <a:pt x="1130" y="10505"/>
                  </a:lnTo>
                  <a:lnTo>
                    <a:pt x="1046" y="10525"/>
                  </a:lnTo>
                  <a:lnTo>
                    <a:pt x="1151" y="10588"/>
                  </a:lnTo>
                  <a:lnTo>
                    <a:pt x="1214" y="10525"/>
                  </a:lnTo>
                  <a:lnTo>
                    <a:pt x="1214" y="10463"/>
                  </a:lnTo>
                  <a:lnTo>
                    <a:pt x="1277" y="10358"/>
                  </a:lnTo>
                  <a:lnTo>
                    <a:pt x="1256" y="10421"/>
                  </a:lnTo>
                  <a:lnTo>
                    <a:pt x="1339" y="10525"/>
                  </a:lnTo>
                  <a:lnTo>
                    <a:pt x="1277" y="10609"/>
                  </a:lnTo>
                  <a:lnTo>
                    <a:pt x="1130" y="10672"/>
                  </a:lnTo>
                  <a:lnTo>
                    <a:pt x="1046" y="10714"/>
                  </a:lnTo>
                  <a:lnTo>
                    <a:pt x="1109" y="10735"/>
                  </a:lnTo>
                  <a:lnTo>
                    <a:pt x="1046" y="10839"/>
                  </a:lnTo>
                  <a:lnTo>
                    <a:pt x="921" y="10839"/>
                  </a:lnTo>
                  <a:lnTo>
                    <a:pt x="921" y="10797"/>
                  </a:lnTo>
                  <a:lnTo>
                    <a:pt x="963" y="10735"/>
                  </a:lnTo>
                  <a:lnTo>
                    <a:pt x="942" y="10630"/>
                  </a:lnTo>
                  <a:lnTo>
                    <a:pt x="837" y="10609"/>
                  </a:lnTo>
                  <a:lnTo>
                    <a:pt x="733" y="10735"/>
                  </a:lnTo>
                  <a:lnTo>
                    <a:pt x="712" y="10797"/>
                  </a:lnTo>
                  <a:lnTo>
                    <a:pt x="628" y="10693"/>
                  </a:lnTo>
                  <a:lnTo>
                    <a:pt x="523" y="10672"/>
                  </a:lnTo>
                  <a:lnTo>
                    <a:pt x="419" y="10693"/>
                  </a:lnTo>
                  <a:lnTo>
                    <a:pt x="335" y="10672"/>
                  </a:lnTo>
                  <a:lnTo>
                    <a:pt x="209" y="10735"/>
                  </a:lnTo>
                  <a:lnTo>
                    <a:pt x="126" y="10735"/>
                  </a:lnTo>
                  <a:lnTo>
                    <a:pt x="63" y="10693"/>
                  </a:lnTo>
                  <a:lnTo>
                    <a:pt x="21" y="10693"/>
                  </a:lnTo>
                  <a:lnTo>
                    <a:pt x="63" y="10797"/>
                  </a:lnTo>
                  <a:lnTo>
                    <a:pt x="21" y="10839"/>
                  </a:lnTo>
                  <a:lnTo>
                    <a:pt x="84" y="10902"/>
                  </a:lnTo>
                  <a:lnTo>
                    <a:pt x="168" y="10881"/>
                  </a:lnTo>
                  <a:lnTo>
                    <a:pt x="209" y="10818"/>
                  </a:lnTo>
                  <a:lnTo>
                    <a:pt x="293" y="10818"/>
                  </a:lnTo>
                  <a:lnTo>
                    <a:pt x="209" y="10902"/>
                  </a:lnTo>
                  <a:lnTo>
                    <a:pt x="209" y="11007"/>
                  </a:lnTo>
                  <a:lnTo>
                    <a:pt x="168" y="11049"/>
                  </a:lnTo>
                  <a:lnTo>
                    <a:pt x="84" y="11007"/>
                  </a:lnTo>
                  <a:lnTo>
                    <a:pt x="126" y="11132"/>
                  </a:lnTo>
                  <a:lnTo>
                    <a:pt x="189" y="11195"/>
                  </a:lnTo>
                  <a:lnTo>
                    <a:pt x="335" y="11007"/>
                  </a:lnTo>
                  <a:lnTo>
                    <a:pt x="481" y="11049"/>
                  </a:lnTo>
                  <a:lnTo>
                    <a:pt x="419" y="11111"/>
                  </a:lnTo>
                  <a:lnTo>
                    <a:pt x="419" y="11195"/>
                  </a:lnTo>
                  <a:lnTo>
                    <a:pt x="293" y="11258"/>
                  </a:lnTo>
                  <a:lnTo>
                    <a:pt x="314" y="11300"/>
                  </a:lnTo>
                  <a:lnTo>
                    <a:pt x="398" y="11321"/>
                  </a:lnTo>
                  <a:lnTo>
                    <a:pt x="377" y="11404"/>
                  </a:lnTo>
                  <a:lnTo>
                    <a:pt x="419" y="11467"/>
                  </a:lnTo>
                  <a:lnTo>
                    <a:pt x="377" y="11572"/>
                  </a:lnTo>
                  <a:lnTo>
                    <a:pt x="419" y="11572"/>
                  </a:lnTo>
                  <a:lnTo>
                    <a:pt x="502" y="11446"/>
                  </a:lnTo>
                  <a:lnTo>
                    <a:pt x="586" y="11425"/>
                  </a:lnTo>
                  <a:lnTo>
                    <a:pt x="607" y="11300"/>
                  </a:lnTo>
                  <a:lnTo>
                    <a:pt x="816" y="11216"/>
                  </a:lnTo>
                  <a:lnTo>
                    <a:pt x="921" y="11216"/>
                  </a:lnTo>
                  <a:lnTo>
                    <a:pt x="1005" y="11195"/>
                  </a:lnTo>
                  <a:lnTo>
                    <a:pt x="942" y="11237"/>
                  </a:lnTo>
                  <a:lnTo>
                    <a:pt x="837" y="11321"/>
                  </a:lnTo>
                  <a:lnTo>
                    <a:pt x="837" y="11446"/>
                  </a:lnTo>
                  <a:lnTo>
                    <a:pt x="858" y="11530"/>
                  </a:lnTo>
                  <a:lnTo>
                    <a:pt x="795" y="11467"/>
                  </a:lnTo>
                  <a:lnTo>
                    <a:pt x="753" y="11341"/>
                  </a:lnTo>
                  <a:lnTo>
                    <a:pt x="712" y="11341"/>
                  </a:lnTo>
                  <a:lnTo>
                    <a:pt x="628" y="11467"/>
                  </a:lnTo>
                  <a:lnTo>
                    <a:pt x="586" y="11509"/>
                  </a:lnTo>
                  <a:lnTo>
                    <a:pt x="691" y="11530"/>
                  </a:lnTo>
                  <a:lnTo>
                    <a:pt x="586" y="11655"/>
                  </a:lnTo>
                  <a:lnTo>
                    <a:pt x="502" y="11655"/>
                  </a:lnTo>
                  <a:lnTo>
                    <a:pt x="481" y="11739"/>
                  </a:lnTo>
                  <a:lnTo>
                    <a:pt x="523" y="11760"/>
                  </a:lnTo>
                  <a:lnTo>
                    <a:pt x="691" y="11760"/>
                  </a:lnTo>
                  <a:lnTo>
                    <a:pt x="733" y="11823"/>
                  </a:lnTo>
                  <a:lnTo>
                    <a:pt x="607" y="11844"/>
                  </a:lnTo>
                  <a:lnTo>
                    <a:pt x="586" y="11885"/>
                  </a:lnTo>
                  <a:lnTo>
                    <a:pt x="544" y="11969"/>
                  </a:lnTo>
                  <a:lnTo>
                    <a:pt x="440" y="11885"/>
                  </a:lnTo>
                  <a:lnTo>
                    <a:pt x="398" y="11927"/>
                  </a:lnTo>
                  <a:lnTo>
                    <a:pt x="377" y="12032"/>
                  </a:lnTo>
                  <a:lnTo>
                    <a:pt x="335" y="11885"/>
                  </a:lnTo>
                  <a:lnTo>
                    <a:pt x="272" y="11948"/>
                  </a:lnTo>
                  <a:lnTo>
                    <a:pt x="168" y="12074"/>
                  </a:lnTo>
                  <a:lnTo>
                    <a:pt x="209" y="12178"/>
                  </a:lnTo>
                  <a:lnTo>
                    <a:pt x="335" y="12367"/>
                  </a:lnTo>
                  <a:lnTo>
                    <a:pt x="398" y="12262"/>
                  </a:lnTo>
                  <a:lnTo>
                    <a:pt x="419" y="12283"/>
                  </a:lnTo>
                  <a:lnTo>
                    <a:pt x="502" y="12262"/>
                  </a:lnTo>
                  <a:lnTo>
                    <a:pt x="481" y="12199"/>
                  </a:lnTo>
                  <a:lnTo>
                    <a:pt x="523" y="12095"/>
                  </a:lnTo>
                  <a:lnTo>
                    <a:pt x="649" y="12178"/>
                  </a:lnTo>
                  <a:lnTo>
                    <a:pt x="607" y="12241"/>
                  </a:lnTo>
                  <a:lnTo>
                    <a:pt x="649" y="12304"/>
                  </a:lnTo>
                  <a:lnTo>
                    <a:pt x="628" y="12388"/>
                  </a:lnTo>
                  <a:lnTo>
                    <a:pt x="586" y="12450"/>
                  </a:lnTo>
                  <a:lnTo>
                    <a:pt x="628" y="12597"/>
                  </a:lnTo>
                  <a:lnTo>
                    <a:pt x="691" y="12555"/>
                  </a:lnTo>
                  <a:lnTo>
                    <a:pt x="816" y="12513"/>
                  </a:lnTo>
                  <a:lnTo>
                    <a:pt x="900" y="12597"/>
                  </a:lnTo>
                  <a:lnTo>
                    <a:pt x="753" y="12597"/>
                  </a:lnTo>
                  <a:lnTo>
                    <a:pt x="712" y="12639"/>
                  </a:lnTo>
                  <a:lnTo>
                    <a:pt x="753" y="12722"/>
                  </a:lnTo>
                  <a:lnTo>
                    <a:pt x="753" y="12785"/>
                  </a:lnTo>
                  <a:lnTo>
                    <a:pt x="544" y="12618"/>
                  </a:lnTo>
                  <a:lnTo>
                    <a:pt x="481" y="12639"/>
                  </a:lnTo>
                  <a:lnTo>
                    <a:pt x="419" y="12597"/>
                  </a:lnTo>
                  <a:lnTo>
                    <a:pt x="314" y="12597"/>
                  </a:lnTo>
                  <a:lnTo>
                    <a:pt x="314" y="12701"/>
                  </a:lnTo>
                  <a:lnTo>
                    <a:pt x="272" y="12764"/>
                  </a:lnTo>
                  <a:lnTo>
                    <a:pt x="419" y="12994"/>
                  </a:lnTo>
                  <a:lnTo>
                    <a:pt x="523" y="13015"/>
                  </a:lnTo>
                  <a:lnTo>
                    <a:pt x="691" y="13141"/>
                  </a:lnTo>
                  <a:lnTo>
                    <a:pt x="900" y="13245"/>
                  </a:lnTo>
                  <a:lnTo>
                    <a:pt x="921" y="13308"/>
                  </a:lnTo>
                  <a:lnTo>
                    <a:pt x="858" y="13329"/>
                  </a:lnTo>
                  <a:lnTo>
                    <a:pt x="963" y="13413"/>
                  </a:lnTo>
                  <a:lnTo>
                    <a:pt x="1026" y="13392"/>
                  </a:lnTo>
                  <a:lnTo>
                    <a:pt x="1005" y="13287"/>
                  </a:lnTo>
                  <a:lnTo>
                    <a:pt x="1067" y="13287"/>
                  </a:lnTo>
                  <a:lnTo>
                    <a:pt x="1151" y="13329"/>
                  </a:lnTo>
                  <a:lnTo>
                    <a:pt x="1130" y="13350"/>
                  </a:lnTo>
                  <a:lnTo>
                    <a:pt x="1235" y="13497"/>
                  </a:lnTo>
                  <a:lnTo>
                    <a:pt x="1277" y="13434"/>
                  </a:lnTo>
                  <a:lnTo>
                    <a:pt x="1339" y="13455"/>
                  </a:lnTo>
                  <a:lnTo>
                    <a:pt x="1444" y="13413"/>
                  </a:lnTo>
                  <a:lnTo>
                    <a:pt x="1570" y="13308"/>
                  </a:lnTo>
                  <a:lnTo>
                    <a:pt x="1632" y="13287"/>
                  </a:lnTo>
                  <a:lnTo>
                    <a:pt x="1653" y="13225"/>
                  </a:lnTo>
                  <a:lnTo>
                    <a:pt x="1674" y="13245"/>
                  </a:lnTo>
                  <a:lnTo>
                    <a:pt x="1695" y="13329"/>
                  </a:lnTo>
                  <a:lnTo>
                    <a:pt x="1779" y="13329"/>
                  </a:lnTo>
                  <a:lnTo>
                    <a:pt x="1988" y="13120"/>
                  </a:lnTo>
                  <a:lnTo>
                    <a:pt x="1967" y="13078"/>
                  </a:lnTo>
                  <a:lnTo>
                    <a:pt x="1883" y="12932"/>
                  </a:lnTo>
                  <a:lnTo>
                    <a:pt x="2051" y="13036"/>
                  </a:lnTo>
                  <a:lnTo>
                    <a:pt x="2155" y="12911"/>
                  </a:lnTo>
                  <a:lnTo>
                    <a:pt x="2114" y="12890"/>
                  </a:lnTo>
                  <a:lnTo>
                    <a:pt x="2197" y="12827"/>
                  </a:lnTo>
                  <a:lnTo>
                    <a:pt x="2176" y="12764"/>
                  </a:lnTo>
                  <a:lnTo>
                    <a:pt x="2281" y="12701"/>
                  </a:lnTo>
                  <a:lnTo>
                    <a:pt x="2386" y="12681"/>
                  </a:lnTo>
                  <a:lnTo>
                    <a:pt x="2386" y="12597"/>
                  </a:lnTo>
                  <a:lnTo>
                    <a:pt x="2302" y="12492"/>
                  </a:lnTo>
                  <a:lnTo>
                    <a:pt x="2323" y="12409"/>
                  </a:lnTo>
                  <a:lnTo>
                    <a:pt x="2260" y="12304"/>
                  </a:lnTo>
                  <a:lnTo>
                    <a:pt x="2155" y="12241"/>
                  </a:lnTo>
                  <a:lnTo>
                    <a:pt x="2176" y="12157"/>
                  </a:lnTo>
                  <a:lnTo>
                    <a:pt x="2218" y="12178"/>
                  </a:lnTo>
                  <a:lnTo>
                    <a:pt x="2323" y="12304"/>
                  </a:lnTo>
                  <a:lnTo>
                    <a:pt x="2386" y="12471"/>
                  </a:lnTo>
                  <a:lnTo>
                    <a:pt x="2406" y="12492"/>
                  </a:lnTo>
                  <a:lnTo>
                    <a:pt x="2490" y="12513"/>
                  </a:lnTo>
                  <a:lnTo>
                    <a:pt x="2469" y="12576"/>
                  </a:lnTo>
                  <a:lnTo>
                    <a:pt x="2511" y="12639"/>
                  </a:lnTo>
                  <a:lnTo>
                    <a:pt x="2616" y="12597"/>
                  </a:lnTo>
                  <a:lnTo>
                    <a:pt x="2595" y="12513"/>
                  </a:lnTo>
                  <a:lnTo>
                    <a:pt x="2532" y="12492"/>
                  </a:lnTo>
                  <a:lnTo>
                    <a:pt x="2595" y="12409"/>
                  </a:lnTo>
                  <a:lnTo>
                    <a:pt x="2678" y="12492"/>
                  </a:lnTo>
                  <a:lnTo>
                    <a:pt x="2699" y="12555"/>
                  </a:lnTo>
                  <a:lnTo>
                    <a:pt x="2825" y="12409"/>
                  </a:lnTo>
                  <a:lnTo>
                    <a:pt x="2846" y="12283"/>
                  </a:lnTo>
                  <a:lnTo>
                    <a:pt x="2825" y="12178"/>
                  </a:lnTo>
                  <a:lnTo>
                    <a:pt x="2741" y="12157"/>
                  </a:lnTo>
                  <a:lnTo>
                    <a:pt x="2720" y="12074"/>
                  </a:lnTo>
                  <a:lnTo>
                    <a:pt x="2783" y="12053"/>
                  </a:lnTo>
                  <a:lnTo>
                    <a:pt x="2783" y="11990"/>
                  </a:lnTo>
                  <a:lnTo>
                    <a:pt x="2825" y="11990"/>
                  </a:lnTo>
                  <a:lnTo>
                    <a:pt x="2888" y="11948"/>
                  </a:lnTo>
                  <a:lnTo>
                    <a:pt x="2825" y="11865"/>
                  </a:lnTo>
                  <a:lnTo>
                    <a:pt x="2825" y="11760"/>
                  </a:lnTo>
                  <a:lnTo>
                    <a:pt x="2909" y="11718"/>
                  </a:lnTo>
                  <a:lnTo>
                    <a:pt x="2992" y="11781"/>
                  </a:lnTo>
                  <a:lnTo>
                    <a:pt x="2930" y="11885"/>
                  </a:lnTo>
                  <a:lnTo>
                    <a:pt x="2950" y="12032"/>
                  </a:lnTo>
                  <a:lnTo>
                    <a:pt x="2930" y="12095"/>
                  </a:lnTo>
                  <a:lnTo>
                    <a:pt x="2992" y="12199"/>
                  </a:lnTo>
                  <a:lnTo>
                    <a:pt x="3013" y="12283"/>
                  </a:lnTo>
                  <a:lnTo>
                    <a:pt x="3118" y="12409"/>
                  </a:lnTo>
                  <a:lnTo>
                    <a:pt x="3264" y="12409"/>
                  </a:lnTo>
                  <a:lnTo>
                    <a:pt x="3327" y="12450"/>
                  </a:lnTo>
                  <a:lnTo>
                    <a:pt x="3264" y="12492"/>
                  </a:lnTo>
                  <a:lnTo>
                    <a:pt x="3348" y="12555"/>
                  </a:lnTo>
                  <a:lnTo>
                    <a:pt x="3432" y="12639"/>
                  </a:lnTo>
                  <a:lnTo>
                    <a:pt x="3474" y="12555"/>
                  </a:lnTo>
                  <a:lnTo>
                    <a:pt x="3453" y="12178"/>
                  </a:lnTo>
                  <a:lnTo>
                    <a:pt x="3369" y="12032"/>
                  </a:lnTo>
                  <a:lnTo>
                    <a:pt x="3432" y="11948"/>
                  </a:lnTo>
                  <a:lnTo>
                    <a:pt x="3515" y="11885"/>
                  </a:lnTo>
                  <a:lnTo>
                    <a:pt x="3432" y="11781"/>
                  </a:lnTo>
                  <a:lnTo>
                    <a:pt x="3474" y="11718"/>
                  </a:lnTo>
                  <a:lnTo>
                    <a:pt x="3662" y="11676"/>
                  </a:lnTo>
                  <a:lnTo>
                    <a:pt x="3683" y="11593"/>
                  </a:lnTo>
                  <a:lnTo>
                    <a:pt x="3683" y="11467"/>
                  </a:lnTo>
                  <a:lnTo>
                    <a:pt x="3766" y="11321"/>
                  </a:lnTo>
                  <a:lnTo>
                    <a:pt x="3683" y="11195"/>
                  </a:lnTo>
                  <a:lnTo>
                    <a:pt x="3662" y="10923"/>
                  </a:lnTo>
                  <a:lnTo>
                    <a:pt x="3536" y="10714"/>
                  </a:lnTo>
                  <a:lnTo>
                    <a:pt x="3557" y="10609"/>
                  </a:lnTo>
                  <a:lnTo>
                    <a:pt x="3829" y="10525"/>
                  </a:lnTo>
                  <a:lnTo>
                    <a:pt x="3829" y="10358"/>
                  </a:lnTo>
                  <a:lnTo>
                    <a:pt x="3871" y="10212"/>
                  </a:lnTo>
                  <a:lnTo>
                    <a:pt x="3662" y="10002"/>
                  </a:lnTo>
                  <a:lnTo>
                    <a:pt x="3515" y="9898"/>
                  </a:lnTo>
                  <a:lnTo>
                    <a:pt x="3515" y="9688"/>
                  </a:lnTo>
                  <a:lnTo>
                    <a:pt x="3536" y="9479"/>
                  </a:lnTo>
                  <a:lnTo>
                    <a:pt x="3515" y="9249"/>
                  </a:lnTo>
                  <a:lnTo>
                    <a:pt x="3453" y="9103"/>
                  </a:lnTo>
                  <a:lnTo>
                    <a:pt x="3515" y="8914"/>
                  </a:lnTo>
                  <a:lnTo>
                    <a:pt x="3453" y="8621"/>
                  </a:lnTo>
                  <a:lnTo>
                    <a:pt x="3411" y="8308"/>
                  </a:lnTo>
                  <a:lnTo>
                    <a:pt x="3453" y="8077"/>
                  </a:lnTo>
                  <a:lnTo>
                    <a:pt x="3578" y="7847"/>
                  </a:lnTo>
                  <a:lnTo>
                    <a:pt x="3683" y="7764"/>
                  </a:lnTo>
                  <a:lnTo>
                    <a:pt x="3850" y="7784"/>
                  </a:lnTo>
                  <a:lnTo>
                    <a:pt x="4059" y="7805"/>
                  </a:lnTo>
                  <a:lnTo>
                    <a:pt x="4164" y="7680"/>
                  </a:lnTo>
                  <a:lnTo>
                    <a:pt x="4143" y="7450"/>
                  </a:lnTo>
                  <a:lnTo>
                    <a:pt x="4080" y="7366"/>
                  </a:lnTo>
                  <a:lnTo>
                    <a:pt x="4080" y="7240"/>
                  </a:lnTo>
                  <a:lnTo>
                    <a:pt x="4290" y="6738"/>
                  </a:lnTo>
                  <a:lnTo>
                    <a:pt x="4290" y="6487"/>
                  </a:lnTo>
                  <a:lnTo>
                    <a:pt x="4352" y="6215"/>
                  </a:lnTo>
                  <a:lnTo>
                    <a:pt x="4394" y="6069"/>
                  </a:lnTo>
                  <a:lnTo>
                    <a:pt x="4394" y="5901"/>
                  </a:lnTo>
                  <a:lnTo>
                    <a:pt x="4311" y="5818"/>
                  </a:lnTo>
                  <a:lnTo>
                    <a:pt x="4311" y="5692"/>
                  </a:lnTo>
                  <a:lnTo>
                    <a:pt x="4499" y="5587"/>
                  </a:lnTo>
                  <a:lnTo>
                    <a:pt x="4708" y="5567"/>
                  </a:lnTo>
                  <a:lnTo>
                    <a:pt x="4792" y="5483"/>
                  </a:lnTo>
                  <a:lnTo>
                    <a:pt x="4813" y="5357"/>
                  </a:lnTo>
                  <a:lnTo>
                    <a:pt x="4980" y="5064"/>
                  </a:lnTo>
                  <a:lnTo>
                    <a:pt x="5127" y="4855"/>
                  </a:lnTo>
                  <a:lnTo>
                    <a:pt x="5189" y="4730"/>
                  </a:lnTo>
                  <a:lnTo>
                    <a:pt x="5106" y="4541"/>
                  </a:lnTo>
                  <a:lnTo>
                    <a:pt x="5043" y="4458"/>
                  </a:lnTo>
                  <a:lnTo>
                    <a:pt x="5043" y="4206"/>
                  </a:lnTo>
                  <a:lnTo>
                    <a:pt x="5127" y="4186"/>
                  </a:lnTo>
                  <a:lnTo>
                    <a:pt x="5189" y="4081"/>
                  </a:lnTo>
                  <a:lnTo>
                    <a:pt x="5231" y="3934"/>
                  </a:lnTo>
                  <a:lnTo>
                    <a:pt x="5315" y="3893"/>
                  </a:lnTo>
                  <a:lnTo>
                    <a:pt x="5399" y="3704"/>
                  </a:lnTo>
                  <a:lnTo>
                    <a:pt x="5524" y="3600"/>
                  </a:lnTo>
                  <a:lnTo>
                    <a:pt x="5629" y="3683"/>
                  </a:lnTo>
                  <a:lnTo>
                    <a:pt x="5712" y="3725"/>
                  </a:lnTo>
                  <a:lnTo>
                    <a:pt x="5754" y="3725"/>
                  </a:lnTo>
                  <a:lnTo>
                    <a:pt x="5859" y="3621"/>
                  </a:lnTo>
                  <a:lnTo>
                    <a:pt x="5775" y="3516"/>
                  </a:lnTo>
                  <a:lnTo>
                    <a:pt x="5859" y="3474"/>
                  </a:lnTo>
                  <a:lnTo>
                    <a:pt x="5859" y="3390"/>
                  </a:lnTo>
                  <a:lnTo>
                    <a:pt x="5880" y="3349"/>
                  </a:lnTo>
                  <a:lnTo>
                    <a:pt x="5775" y="3181"/>
                  </a:lnTo>
                  <a:lnTo>
                    <a:pt x="5838" y="3160"/>
                  </a:lnTo>
                  <a:lnTo>
                    <a:pt x="6026" y="3160"/>
                  </a:lnTo>
                  <a:lnTo>
                    <a:pt x="6152" y="3077"/>
                  </a:lnTo>
                  <a:lnTo>
                    <a:pt x="6340" y="3139"/>
                  </a:lnTo>
                  <a:lnTo>
                    <a:pt x="6445" y="3202"/>
                  </a:lnTo>
                  <a:lnTo>
                    <a:pt x="6570" y="3223"/>
                  </a:lnTo>
                  <a:lnTo>
                    <a:pt x="6654" y="3286"/>
                  </a:lnTo>
                  <a:lnTo>
                    <a:pt x="6696" y="3265"/>
                  </a:lnTo>
                  <a:lnTo>
                    <a:pt x="6759" y="3307"/>
                  </a:lnTo>
                  <a:lnTo>
                    <a:pt x="6759" y="3160"/>
                  </a:lnTo>
                  <a:lnTo>
                    <a:pt x="6696" y="3077"/>
                  </a:lnTo>
                  <a:lnTo>
                    <a:pt x="6717" y="2888"/>
                  </a:lnTo>
                  <a:lnTo>
                    <a:pt x="6800" y="2846"/>
                  </a:lnTo>
                  <a:lnTo>
                    <a:pt x="6779" y="2700"/>
                  </a:lnTo>
                  <a:lnTo>
                    <a:pt x="6696" y="2658"/>
                  </a:lnTo>
                  <a:lnTo>
                    <a:pt x="6675" y="2554"/>
                  </a:lnTo>
                  <a:lnTo>
                    <a:pt x="6675" y="2554"/>
                  </a:lnTo>
                  <a:lnTo>
                    <a:pt x="6800" y="2616"/>
                  </a:lnTo>
                  <a:lnTo>
                    <a:pt x="6926" y="2574"/>
                  </a:lnTo>
                  <a:lnTo>
                    <a:pt x="6989" y="2554"/>
                  </a:lnTo>
                  <a:lnTo>
                    <a:pt x="7010" y="2533"/>
                  </a:lnTo>
                  <a:lnTo>
                    <a:pt x="7072" y="2533"/>
                  </a:lnTo>
                  <a:lnTo>
                    <a:pt x="7093" y="2512"/>
                  </a:lnTo>
                  <a:lnTo>
                    <a:pt x="7072" y="2428"/>
                  </a:lnTo>
                  <a:lnTo>
                    <a:pt x="7093" y="2323"/>
                  </a:lnTo>
                  <a:lnTo>
                    <a:pt x="7177" y="2261"/>
                  </a:lnTo>
                  <a:lnTo>
                    <a:pt x="7282" y="2261"/>
                  </a:lnTo>
                  <a:lnTo>
                    <a:pt x="7344" y="2407"/>
                  </a:lnTo>
                  <a:lnTo>
                    <a:pt x="7616" y="2616"/>
                  </a:lnTo>
                  <a:lnTo>
                    <a:pt x="7637" y="2742"/>
                  </a:lnTo>
                  <a:lnTo>
                    <a:pt x="7742" y="2846"/>
                  </a:lnTo>
                  <a:lnTo>
                    <a:pt x="7909" y="2930"/>
                  </a:lnTo>
                  <a:lnTo>
                    <a:pt x="8160" y="2930"/>
                  </a:lnTo>
                  <a:lnTo>
                    <a:pt x="8328" y="2784"/>
                  </a:lnTo>
                  <a:lnTo>
                    <a:pt x="8391" y="2700"/>
                  </a:lnTo>
                  <a:lnTo>
                    <a:pt x="8495" y="2700"/>
                  </a:lnTo>
                  <a:lnTo>
                    <a:pt x="8704" y="2846"/>
                  </a:lnTo>
                  <a:lnTo>
                    <a:pt x="8851" y="2867"/>
                  </a:lnTo>
                  <a:lnTo>
                    <a:pt x="8893" y="2742"/>
                  </a:lnTo>
                  <a:lnTo>
                    <a:pt x="8976" y="2679"/>
                  </a:lnTo>
                  <a:lnTo>
                    <a:pt x="9060" y="2616"/>
                  </a:lnTo>
                  <a:lnTo>
                    <a:pt x="9165" y="2616"/>
                  </a:lnTo>
                  <a:lnTo>
                    <a:pt x="9269" y="2554"/>
                  </a:lnTo>
                  <a:lnTo>
                    <a:pt x="9311" y="2470"/>
                  </a:lnTo>
                  <a:lnTo>
                    <a:pt x="9269" y="2365"/>
                  </a:lnTo>
                  <a:lnTo>
                    <a:pt x="9207" y="2219"/>
                  </a:lnTo>
                  <a:lnTo>
                    <a:pt x="9228" y="1905"/>
                  </a:lnTo>
                  <a:lnTo>
                    <a:pt x="9290" y="1821"/>
                  </a:lnTo>
                  <a:lnTo>
                    <a:pt x="9228" y="1717"/>
                  </a:lnTo>
                  <a:lnTo>
                    <a:pt x="9290" y="1696"/>
                  </a:lnTo>
                  <a:lnTo>
                    <a:pt x="9395" y="1570"/>
                  </a:lnTo>
                  <a:lnTo>
                    <a:pt x="9374" y="1507"/>
                  </a:lnTo>
                  <a:lnTo>
                    <a:pt x="9500" y="1424"/>
                  </a:lnTo>
                  <a:lnTo>
                    <a:pt x="9646" y="1486"/>
                  </a:lnTo>
                  <a:lnTo>
                    <a:pt x="9730" y="1466"/>
                  </a:lnTo>
                  <a:lnTo>
                    <a:pt x="9730" y="1403"/>
                  </a:lnTo>
                  <a:lnTo>
                    <a:pt x="9813" y="1298"/>
                  </a:lnTo>
                  <a:lnTo>
                    <a:pt x="10065" y="1298"/>
                  </a:lnTo>
                  <a:lnTo>
                    <a:pt x="10169" y="1382"/>
                  </a:lnTo>
                  <a:lnTo>
                    <a:pt x="10316" y="1528"/>
                  </a:lnTo>
                  <a:lnTo>
                    <a:pt x="10378" y="1633"/>
                  </a:lnTo>
                  <a:lnTo>
                    <a:pt x="10525" y="1654"/>
                  </a:lnTo>
                  <a:lnTo>
                    <a:pt x="10692" y="1696"/>
                  </a:lnTo>
                  <a:lnTo>
                    <a:pt x="10755" y="1800"/>
                  </a:lnTo>
                  <a:lnTo>
                    <a:pt x="10860" y="1905"/>
                  </a:lnTo>
                  <a:lnTo>
                    <a:pt x="10839" y="2030"/>
                  </a:lnTo>
                  <a:lnTo>
                    <a:pt x="10734" y="2177"/>
                  </a:lnTo>
                  <a:lnTo>
                    <a:pt x="10755" y="2428"/>
                  </a:lnTo>
                  <a:lnTo>
                    <a:pt x="10839" y="2428"/>
                  </a:lnTo>
                  <a:lnTo>
                    <a:pt x="10839" y="2219"/>
                  </a:lnTo>
                  <a:lnTo>
                    <a:pt x="10985" y="2051"/>
                  </a:lnTo>
                  <a:lnTo>
                    <a:pt x="11111" y="2030"/>
                  </a:lnTo>
                  <a:lnTo>
                    <a:pt x="11194" y="1926"/>
                  </a:lnTo>
                  <a:lnTo>
                    <a:pt x="11194" y="1779"/>
                  </a:lnTo>
                  <a:lnTo>
                    <a:pt x="11299" y="1738"/>
                  </a:lnTo>
                  <a:lnTo>
                    <a:pt x="11404" y="1800"/>
                  </a:lnTo>
                  <a:lnTo>
                    <a:pt x="11487" y="1717"/>
                  </a:lnTo>
                  <a:lnTo>
                    <a:pt x="11487" y="1591"/>
                  </a:lnTo>
                  <a:lnTo>
                    <a:pt x="11425" y="1591"/>
                  </a:lnTo>
                  <a:lnTo>
                    <a:pt x="11362" y="1507"/>
                  </a:lnTo>
                  <a:lnTo>
                    <a:pt x="11299" y="1507"/>
                  </a:lnTo>
                  <a:lnTo>
                    <a:pt x="11278" y="1528"/>
                  </a:lnTo>
                  <a:lnTo>
                    <a:pt x="11278" y="1612"/>
                  </a:lnTo>
                  <a:lnTo>
                    <a:pt x="11215" y="1570"/>
                  </a:lnTo>
                  <a:lnTo>
                    <a:pt x="11194" y="1507"/>
                  </a:lnTo>
                  <a:lnTo>
                    <a:pt x="11153" y="1507"/>
                  </a:lnTo>
                  <a:lnTo>
                    <a:pt x="11153" y="1570"/>
                  </a:lnTo>
                  <a:lnTo>
                    <a:pt x="11111" y="1696"/>
                  </a:lnTo>
                  <a:lnTo>
                    <a:pt x="11090" y="1654"/>
                  </a:lnTo>
                  <a:lnTo>
                    <a:pt x="11048" y="1591"/>
                  </a:lnTo>
                  <a:lnTo>
                    <a:pt x="10964" y="1633"/>
                  </a:lnTo>
                  <a:lnTo>
                    <a:pt x="10943" y="1696"/>
                  </a:lnTo>
                  <a:lnTo>
                    <a:pt x="10901" y="1612"/>
                  </a:lnTo>
                  <a:lnTo>
                    <a:pt x="10881" y="1486"/>
                  </a:lnTo>
                  <a:lnTo>
                    <a:pt x="10839" y="1486"/>
                  </a:lnTo>
                  <a:lnTo>
                    <a:pt x="10776" y="1361"/>
                  </a:lnTo>
                  <a:lnTo>
                    <a:pt x="10734" y="1319"/>
                  </a:lnTo>
                  <a:lnTo>
                    <a:pt x="10650" y="1319"/>
                  </a:lnTo>
                  <a:lnTo>
                    <a:pt x="10567" y="1298"/>
                  </a:lnTo>
                  <a:lnTo>
                    <a:pt x="10420" y="1277"/>
                  </a:lnTo>
                  <a:lnTo>
                    <a:pt x="10357" y="1193"/>
                  </a:lnTo>
                  <a:lnTo>
                    <a:pt x="10378" y="1173"/>
                  </a:lnTo>
                  <a:lnTo>
                    <a:pt x="10546" y="1214"/>
                  </a:lnTo>
                  <a:lnTo>
                    <a:pt x="10692" y="1193"/>
                  </a:lnTo>
                  <a:lnTo>
                    <a:pt x="10797" y="1214"/>
                  </a:lnTo>
                  <a:lnTo>
                    <a:pt x="11048" y="1256"/>
                  </a:lnTo>
                  <a:lnTo>
                    <a:pt x="11194" y="1193"/>
                  </a:lnTo>
                  <a:lnTo>
                    <a:pt x="11299" y="984"/>
                  </a:lnTo>
                  <a:lnTo>
                    <a:pt x="11508" y="942"/>
                  </a:lnTo>
                  <a:lnTo>
                    <a:pt x="11613" y="859"/>
                  </a:lnTo>
                  <a:lnTo>
                    <a:pt x="11613" y="838"/>
                  </a:lnTo>
                  <a:lnTo>
                    <a:pt x="11529" y="796"/>
                  </a:lnTo>
                  <a:lnTo>
                    <a:pt x="11508" y="754"/>
                  </a:lnTo>
                  <a:lnTo>
                    <a:pt x="11425" y="733"/>
                  </a:lnTo>
                  <a:lnTo>
                    <a:pt x="11320" y="754"/>
                  </a:lnTo>
                  <a:lnTo>
                    <a:pt x="11194" y="608"/>
                  </a:lnTo>
                  <a:lnTo>
                    <a:pt x="11111" y="608"/>
                  </a:lnTo>
                  <a:lnTo>
                    <a:pt x="11006" y="733"/>
                  </a:lnTo>
                  <a:lnTo>
                    <a:pt x="10964" y="733"/>
                  </a:lnTo>
                  <a:lnTo>
                    <a:pt x="10943" y="691"/>
                  </a:lnTo>
                  <a:lnTo>
                    <a:pt x="11048" y="649"/>
                  </a:lnTo>
                  <a:lnTo>
                    <a:pt x="11048" y="566"/>
                  </a:lnTo>
                  <a:lnTo>
                    <a:pt x="10943" y="524"/>
                  </a:lnTo>
                  <a:lnTo>
                    <a:pt x="10901" y="482"/>
                  </a:lnTo>
                  <a:lnTo>
                    <a:pt x="10839" y="482"/>
                  </a:lnTo>
                  <a:lnTo>
                    <a:pt x="10776" y="608"/>
                  </a:lnTo>
                  <a:lnTo>
                    <a:pt x="10734" y="608"/>
                  </a:lnTo>
                  <a:lnTo>
                    <a:pt x="10734" y="524"/>
                  </a:lnTo>
                  <a:lnTo>
                    <a:pt x="10671" y="545"/>
                  </a:lnTo>
                  <a:lnTo>
                    <a:pt x="10650" y="587"/>
                  </a:lnTo>
                  <a:lnTo>
                    <a:pt x="10588" y="587"/>
                  </a:lnTo>
                  <a:lnTo>
                    <a:pt x="10567" y="545"/>
                  </a:lnTo>
                  <a:lnTo>
                    <a:pt x="10650" y="482"/>
                  </a:lnTo>
                  <a:lnTo>
                    <a:pt x="10650" y="419"/>
                  </a:lnTo>
                  <a:lnTo>
                    <a:pt x="10546" y="357"/>
                  </a:lnTo>
                  <a:lnTo>
                    <a:pt x="10420" y="357"/>
                  </a:lnTo>
                  <a:lnTo>
                    <a:pt x="10357" y="377"/>
                  </a:lnTo>
                  <a:lnTo>
                    <a:pt x="10337" y="545"/>
                  </a:lnTo>
                  <a:lnTo>
                    <a:pt x="10253" y="587"/>
                  </a:lnTo>
                  <a:lnTo>
                    <a:pt x="10253" y="649"/>
                  </a:lnTo>
                  <a:lnTo>
                    <a:pt x="10316" y="796"/>
                  </a:lnTo>
                  <a:lnTo>
                    <a:pt x="10316" y="880"/>
                  </a:lnTo>
                  <a:lnTo>
                    <a:pt x="10253" y="942"/>
                  </a:lnTo>
                  <a:lnTo>
                    <a:pt x="10211" y="838"/>
                  </a:lnTo>
                  <a:lnTo>
                    <a:pt x="10127" y="838"/>
                  </a:lnTo>
                  <a:lnTo>
                    <a:pt x="10127" y="859"/>
                  </a:lnTo>
                  <a:lnTo>
                    <a:pt x="10023" y="838"/>
                  </a:lnTo>
                  <a:lnTo>
                    <a:pt x="9897" y="901"/>
                  </a:lnTo>
                  <a:lnTo>
                    <a:pt x="9897" y="901"/>
                  </a:lnTo>
                  <a:lnTo>
                    <a:pt x="10002" y="754"/>
                  </a:lnTo>
                  <a:lnTo>
                    <a:pt x="10065" y="733"/>
                  </a:lnTo>
                  <a:lnTo>
                    <a:pt x="10127" y="608"/>
                  </a:lnTo>
                  <a:lnTo>
                    <a:pt x="10127" y="566"/>
                  </a:lnTo>
                  <a:lnTo>
                    <a:pt x="10065" y="566"/>
                  </a:lnTo>
                  <a:lnTo>
                    <a:pt x="9960" y="649"/>
                  </a:lnTo>
                  <a:lnTo>
                    <a:pt x="9897" y="649"/>
                  </a:lnTo>
                  <a:lnTo>
                    <a:pt x="9918" y="587"/>
                  </a:lnTo>
                  <a:lnTo>
                    <a:pt x="10002" y="524"/>
                  </a:lnTo>
                  <a:lnTo>
                    <a:pt x="10002" y="482"/>
                  </a:lnTo>
                  <a:lnTo>
                    <a:pt x="9897" y="461"/>
                  </a:lnTo>
                  <a:lnTo>
                    <a:pt x="9855" y="419"/>
                  </a:lnTo>
                  <a:lnTo>
                    <a:pt x="9960" y="377"/>
                  </a:lnTo>
                  <a:lnTo>
                    <a:pt x="10002" y="419"/>
                  </a:lnTo>
                  <a:lnTo>
                    <a:pt x="10127" y="419"/>
                  </a:lnTo>
                  <a:lnTo>
                    <a:pt x="10169" y="231"/>
                  </a:lnTo>
                  <a:lnTo>
                    <a:pt x="10169" y="168"/>
                  </a:lnTo>
                  <a:lnTo>
                    <a:pt x="10044" y="210"/>
                  </a:lnTo>
                  <a:lnTo>
                    <a:pt x="10002" y="147"/>
                  </a:lnTo>
                  <a:lnTo>
                    <a:pt x="10023" y="64"/>
                  </a:lnTo>
                  <a:lnTo>
                    <a:pt x="10002" y="1"/>
                  </a:lnTo>
                  <a:lnTo>
                    <a:pt x="9918" y="64"/>
                  </a:lnTo>
                  <a:lnTo>
                    <a:pt x="9855" y="64"/>
                  </a:lnTo>
                  <a:lnTo>
                    <a:pt x="979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 name="Google Shape;973;p27"/>
            <p:cNvSpPr/>
            <p:nvPr/>
          </p:nvSpPr>
          <p:spPr>
            <a:xfrm>
              <a:off x="-2493325" y="3066838"/>
              <a:ext cx="121992" cy="263051"/>
            </a:xfrm>
            <a:custGeom>
              <a:avLst/>
              <a:gdLst/>
              <a:ahLst/>
              <a:cxnLst/>
              <a:rect l="l" t="t" r="r" b="b"/>
              <a:pathLst>
                <a:path w="5755" h="12995" extrusionOk="0">
                  <a:moveTo>
                    <a:pt x="3788" y="1"/>
                  </a:moveTo>
                  <a:lnTo>
                    <a:pt x="3725" y="21"/>
                  </a:lnTo>
                  <a:lnTo>
                    <a:pt x="3599" y="63"/>
                  </a:lnTo>
                  <a:lnTo>
                    <a:pt x="3474" y="1"/>
                  </a:lnTo>
                  <a:lnTo>
                    <a:pt x="3474" y="1"/>
                  </a:lnTo>
                  <a:lnTo>
                    <a:pt x="3495" y="105"/>
                  </a:lnTo>
                  <a:lnTo>
                    <a:pt x="3578" y="147"/>
                  </a:lnTo>
                  <a:lnTo>
                    <a:pt x="3599" y="293"/>
                  </a:lnTo>
                  <a:lnTo>
                    <a:pt x="3516" y="335"/>
                  </a:lnTo>
                  <a:lnTo>
                    <a:pt x="3495" y="524"/>
                  </a:lnTo>
                  <a:lnTo>
                    <a:pt x="3558" y="607"/>
                  </a:lnTo>
                  <a:lnTo>
                    <a:pt x="3558" y="754"/>
                  </a:lnTo>
                  <a:lnTo>
                    <a:pt x="3495" y="712"/>
                  </a:lnTo>
                  <a:lnTo>
                    <a:pt x="3453" y="733"/>
                  </a:lnTo>
                  <a:lnTo>
                    <a:pt x="3369" y="670"/>
                  </a:lnTo>
                  <a:lnTo>
                    <a:pt x="3244" y="649"/>
                  </a:lnTo>
                  <a:lnTo>
                    <a:pt x="3139" y="586"/>
                  </a:lnTo>
                  <a:lnTo>
                    <a:pt x="2951" y="524"/>
                  </a:lnTo>
                  <a:lnTo>
                    <a:pt x="2825" y="607"/>
                  </a:lnTo>
                  <a:lnTo>
                    <a:pt x="2637" y="607"/>
                  </a:lnTo>
                  <a:lnTo>
                    <a:pt x="2574" y="628"/>
                  </a:lnTo>
                  <a:lnTo>
                    <a:pt x="2679" y="796"/>
                  </a:lnTo>
                  <a:lnTo>
                    <a:pt x="2658" y="837"/>
                  </a:lnTo>
                  <a:lnTo>
                    <a:pt x="2658" y="921"/>
                  </a:lnTo>
                  <a:lnTo>
                    <a:pt x="2574" y="963"/>
                  </a:lnTo>
                  <a:lnTo>
                    <a:pt x="2658" y="1068"/>
                  </a:lnTo>
                  <a:lnTo>
                    <a:pt x="2553" y="1172"/>
                  </a:lnTo>
                  <a:lnTo>
                    <a:pt x="2511" y="1172"/>
                  </a:lnTo>
                  <a:lnTo>
                    <a:pt x="2428" y="1130"/>
                  </a:lnTo>
                  <a:lnTo>
                    <a:pt x="2323" y="1047"/>
                  </a:lnTo>
                  <a:lnTo>
                    <a:pt x="2198" y="1151"/>
                  </a:lnTo>
                  <a:lnTo>
                    <a:pt x="2114" y="1340"/>
                  </a:lnTo>
                  <a:lnTo>
                    <a:pt x="2030" y="1381"/>
                  </a:lnTo>
                  <a:lnTo>
                    <a:pt x="1988" y="1528"/>
                  </a:lnTo>
                  <a:lnTo>
                    <a:pt x="1926" y="1633"/>
                  </a:lnTo>
                  <a:lnTo>
                    <a:pt x="1842" y="1653"/>
                  </a:lnTo>
                  <a:lnTo>
                    <a:pt x="1842" y="1905"/>
                  </a:lnTo>
                  <a:lnTo>
                    <a:pt x="1905" y="1988"/>
                  </a:lnTo>
                  <a:lnTo>
                    <a:pt x="1988" y="2177"/>
                  </a:lnTo>
                  <a:lnTo>
                    <a:pt x="1926" y="2302"/>
                  </a:lnTo>
                  <a:lnTo>
                    <a:pt x="1779" y="2511"/>
                  </a:lnTo>
                  <a:lnTo>
                    <a:pt x="1612" y="2804"/>
                  </a:lnTo>
                  <a:lnTo>
                    <a:pt x="1591" y="2930"/>
                  </a:lnTo>
                  <a:lnTo>
                    <a:pt x="1507" y="3014"/>
                  </a:lnTo>
                  <a:lnTo>
                    <a:pt x="1298" y="3034"/>
                  </a:lnTo>
                  <a:lnTo>
                    <a:pt x="1110" y="3139"/>
                  </a:lnTo>
                  <a:lnTo>
                    <a:pt x="1110" y="3265"/>
                  </a:lnTo>
                  <a:lnTo>
                    <a:pt x="1193" y="3348"/>
                  </a:lnTo>
                  <a:lnTo>
                    <a:pt x="1193" y="3516"/>
                  </a:lnTo>
                  <a:lnTo>
                    <a:pt x="1151" y="3662"/>
                  </a:lnTo>
                  <a:lnTo>
                    <a:pt x="1089" y="3934"/>
                  </a:lnTo>
                  <a:lnTo>
                    <a:pt x="1089" y="4185"/>
                  </a:lnTo>
                  <a:lnTo>
                    <a:pt x="879" y="4687"/>
                  </a:lnTo>
                  <a:lnTo>
                    <a:pt x="879" y="4813"/>
                  </a:lnTo>
                  <a:lnTo>
                    <a:pt x="942" y="4897"/>
                  </a:lnTo>
                  <a:lnTo>
                    <a:pt x="963" y="5127"/>
                  </a:lnTo>
                  <a:lnTo>
                    <a:pt x="858" y="5252"/>
                  </a:lnTo>
                  <a:lnTo>
                    <a:pt x="649" y="5231"/>
                  </a:lnTo>
                  <a:lnTo>
                    <a:pt x="482" y="5211"/>
                  </a:lnTo>
                  <a:lnTo>
                    <a:pt x="377" y="5294"/>
                  </a:lnTo>
                  <a:lnTo>
                    <a:pt x="252" y="5524"/>
                  </a:lnTo>
                  <a:lnTo>
                    <a:pt x="210" y="5755"/>
                  </a:lnTo>
                  <a:lnTo>
                    <a:pt x="252" y="6068"/>
                  </a:lnTo>
                  <a:lnTo>
                    <a:pt x="314" y="6361"/>
                  </a:lnTo>
                  <a:lnTo>
                    <a:pt x="252" y="6550"/>
                  </a:lnTo>
                  <a:lnTo>
                    <a:pt x="314" y="6696"/>
                  </a:lnTo>
                  <a:lnTo>
                    <a:pt x="335" y="6926"/>
                  </a:lnTo>
                  <a:lnTo>
                    <a:pt x="314" y="7135"/>
                  </a:lnTo>
                  <a:lnTo>
                    <a:pt x="314" y="7345"/>
                  </a:lnTo>
                  <a:lnTo>
                    <a:pt x="461" y="7449"/>
                  </a:lnTo>
                  <a:lnTo>
                    <a:pt x="670" y="7659"/>
                  </a:lnTo>
                  <a:lnTo>
                    <a:pt x="628" y="7805"/>
                  </a:lnTo>
                  <a:lnTo>
                    <a:pt x="628" y="7972"/>
                  </a:lnTo>
                  <a:lnTo>
                    <a:pt x="356" y="8056"/>
                  </a:lnTo>
                  <a:lnTo>
                    <a:pt x="335" y="8161"/>
                  </a:lnTo>
                  <a:lnTo>
                    <a:pt x="461" y="8370"/>
                  </a:lnTo>
                  <a:lnTo>
                    <a:pt x="482" y="8642"/>
                  </a:lnTo>
                  <a:lnTo>
                    <a:pt x="565" y="8768"/>
                  </a:lnTo>
                  <a:lnTo>
                    <a:pt x="482" y="8914"/>
                  </a:lnTo>
                  <a:lnTo>
                    <a:pt x="482" y="9040"/>
                  </a:lnTo>
                  <a:lnTo>
                    <a:pt x="461" y="9123"/>
                  </a:lnTo>
                  <a:lnTo>
                    <a:pt x="273" y="9165"/>
                  </a:lnTo>
                  <a:lnTo>
                    <a:pt x="231" y="9228"/>
                  </a:lnTo>
                  <a:lnTo>
                    <a:pt x="314" y="9332"/>
                  </a:lnTo>
                  <a:lnTo>
                    <a:pt x="231" y="9395"/>
                  </a:lnTo>
                  <a:lnTo>
                    <a:pt x="168" y="9479"/>
                  </a:lnTo>
                  <a:lnTo>
                    <a:pt x="252" y="9625"/>
                  </a:lnTo>
                  <a:lnTo>
                    <a:pt x="273" y="10002"/>
                  </a:lnTo>
                  <a:lnTo>
                    <a:pt x="231" y="10086"/>
                  </a:lnTo>
                  <a:lnTo>
                    <a:pt x="147" y="10002"/>
                  </a:lnTo>
                  <a:lnTo>
                    <a:pt x="63" y="9939"/>
                  </a:lnTo>
                  <a:lnTo>
                    <a:pt x="63" y="9960"/>
                  </a:lnTo>
                  <a:lnTo>
                    <a:pt x="1" y="10023"/>
                  </a:lnTo>
                  <a:lnTo>
                    <a:pt x="21" y="10253"/>
                  </a:lnTo>
                  <a:lnTo>
                    <a:pt x="42" y="10337"/>
                  </a:lnTo>
                  <a:lnTo>
                    <a:pt x="63" y="10525"/>
                  </a:lnTo>
                  <a:lnTo>
                    <a:pt x="147" y="10546"/>
                  </a:lnTo>
                  <a:lnTo>
                    <a:pt x="168" y="10588"/>
                  </a:lnTo>
                  <a:lnTo>
                    <a:pt x="147" y="10734"/>
                  </a:lnTo>
                  <a:lnTo>
                    <a:pt x="273" y="10672"/>
                  </a:lnTo>
                  <a:lnTo>
                    <a:pt x="210" y="10567"/>
                  </a:lnTo>
                  <a:lnTo>
                    <a:pt x="231" y="10483"/>
                  </a:lnTo>
                  <a:lnTo>
                    <a:pt x="273" y="10483"/>
                  </a:lnTo>
                  <a:lnTo>
                    <a:pt x="252" y="10546"/>
                  </a:lnTo>
                  <a:lnTo>
                    <a:pt x="335" y="10588"/>
                  </a:lnTo>
                  <a:lnTo>
                    <a:pt x="377" y="10672"/>
                  </a:lnTo>
                  <a:lnTo>
                    <a:pt x="252" y="10755"/>
                  </a:lnTo>
                  <a:lnTo>
                    <a:pt x="231" y="10860"/>
                  </a:lnTo>
                  <a:lnTo>
                    <a:pt x="273" y="10944"/>
                  </a:lnTo>
                  <a:lnTo>
                    <a:pt x="252" y="11069"/>
                  </a:lnTo>
                  <a:lnTo>
                    <a:pt x="210" y="11111"/>
                  </a:lnTo>
                  <a:lnTo>
                    <a:pt x="273" y="11216"/>
                  </a:lnTo>
                  <a:lnTo>
                    <a:pt x="356" y="11257"/>
                  </a:lnTo>
                  <a:lnTo>
                    <a:pt x="440" y="11383"/>
                  </a:lnTo>
                  <a:lnTo>
                    <a:pt x="482" y="11425"/>
                  </a:lnTo>
                  <a:lnTo>
                    <a:pt x="586" y="11634"/>
                  </a:lnTo>
                  <a:lnTo>
                    <a:pt x="586" y="11801"/>
                  </a:lnTo>
                  <a:lnTo>
                    <a:pt x="733" y="11843"/>
                  </a:lnTo>
                  <a:lnTo>
                    <a:pt x="754" y="11948"/>
                  </a:lnTo>
                  <a:lnTo>
                    <a:pt x="858" y="12094"/>
                  </a:lnTo>
                  <a:lnTo>
                    <a:pt x="984" y="12011"/>
                  </a:lnTo>
                  <a:lnTo>
                    <a:pt x="1005" y="12136"/>
                  </a:lnTo>
                  <a:lnTo>
                    <a:pt x="942" y="12304"/>
                  </a:lnTo>
                  <a:lnTo>
                    <a:pt x="775" y="12325"/>
                  </a:lnTo>
                  <a:lnTo>
                    <a:pt x="754" y="12366"/>
                  </a:lnTo>
                  <a:lnTo>
                    <a:pt x="838" y="12429"/>
                  </a:lnTo>
                  <a:lnTo>
                    <a:pt x="858" y="12534"/>
                  </a:lnTo>
                  <a:lnTo>
                    <a:pt x="984" y="12555"/>
                  </a:lnTo>
                  <a:lnTo>
                    <a:pt x="1047" y="12848"/>
                  </a:lnTo>
                  <a:lnTo>
                    <a:pt x="963" y="12952"/>
                  </a:lnTo>
                  <a:lnTo>
                    <a:pt x="1005" y="12994"/>
                  </a:lnTo>
                  <a:lnTo>
                    <a:pt x="1151" y="12994"/>
                  </a:lnTo>
                  <a:lnTo>
                    <a:pt x="1423" y="12931"/>
                  </a:lnTo>
                  <a:lnTo>
                    <a:pt x="1570" y="12973"/>
                  </a:lnTo>
                  <a:lnTo>
                    <a:pt x="1695" y="12869"/>
                  </a:lnTo>
                  <a:lnTo>
                    <a:pt x="1674" y="12764"/>
                  </a:lnTo>
                  <a:lnTo>
                    <a:pt x="1612" y="12701"/>
                  </a:lnTo>
                  <a:lnTo>
                    <a:pt x="1695" y="12534"/>
                  </a:lnTo>
                  <a:lnTo>
                    <a:pt x="1884" y="12513"/>
                  </a:lnTo>
                  <a:lnTo>
                    <a:pt x="1905" y="12325"/>
                  </a:lnTo>
                  <a:lnTo>
                    <a:pt x="1926" y="12408"/>
                  </a:lnTo>
                  <a:lnTo>
                    <a:pt x="2135" y="12450"/>
                  </a:lnTo>
                  <a:lnTo>
                    <a:pt x="2260" y="12366"/>
                  </a:lnTo>
                  <a:lnTo>
                    <a:pt x="2365" y="12429"/>
                  </a:lnTo>
                  <a:lnTo>
                    <a:pt x="2449" y="12513"/>
                  </a:lnTo>
                  <a:lnTo>
                    <a:pt x="2553" y="12345"/>
                  </a:lnTo>
                  <a:lnTo>
                    <a:pt x="2616" y="12115"/>
                  </a:lnTo>
                  <a:lnTo>
                    <a:pt x="2679" y="12032"/>
                  </a:lnTo>
                  <a:lnTo>
                    <a:pt x="2721" y="11739"/>
                  </a:lnTo>
                  <a:lnTo>
                    <a:pt x="2762" y="11634"/>
                  </a:lnTo>
                  <a:lnTo>
                    <a:pt x="2658" y="11571"/>
                  </a:lnTo>
                  <a:lnTo>
                    <a:pt x="2679" y="11467"/>
                  </a:lnTo>
                  <a:lnTo>
                    <a:pt x="2783" y="11320"/>
                  </a:lnTo>
                  <a:lnTo>
                    <a:pt x="2679" y="11216"/>
                  </a:lnTo>
                  <a:lnTo>
                    <a:pt x="2783" y="11111"/>
                  </a:lnTo>
                  <a:lnTo>
                    <a:pt x="2658" y="11048"/>
                  </a:lnTo>
                  <a:lnTo>
                    <a:pt x="2721" y="10965"/>
                  </a:lnTo>
                  <a:lnTo>
                    <a:pt x="2658" y="10839"/>
                  </a:lnTo>
                  <a:lnTo>
                    <a:pt x="2762" y="10881"/>
                  </a:lnTo>
                  <a:lnTo>
                    <a:pt x="2930" y="10860"/>
                  </a:lnTo>
                  <a:lnTo>
                    <a:pt x="2783" y="10755"/>
                  </a:lnTo>
                  <a:lnTo>
                    <a:pt x="2846" y="10609"/>
                  </a:lnTo>
                  <a:lnTo>
                    <a:pt x="2846" y="10546"/>
                  </a:lnTo>
                  <a:lnTo>
                    <a:pt x="2658" y="10483"/>
                  </a:lnTo>
                  <a:lnTo>
                    <a:pt x="2888" y="10483"/>
                  </a:lnTo>
                  <a:lnTo>
                    <a:pt x="2762" y="10358"/>
                  </a:lnTo>
                  <a:lnTo>
                    <a:pt x="2679" y="10358"/>
                  </a:lnTo>
                  <a:lnTo>
                    <a:pt x="2742" y="10274"/>
                  </a:lnTo>
                  <a:lnTo>
                    <a:pt x="2783" y="10274"/>
                  </a:lnTo>
                  <a:lnTo>
                    <a:pt x="2825" y="10316"/>
                  </a:lnTo>
                  <a:lnTo>
                    <a:pt x="2888" y="10232"/>
                  </a:lnTo>
                  <a:lnTo>
                    <a:pt x="2867" y="10148"/>
                  </a:lnTo>
                  <a:lnTo>
                    <a:pt x="2972" y="10232"/>
                  </a:lnTo>
                  <a:lnTo>
                    <a:pt x="2993" y="10128"/>
                  </a:lnTo>
                  <a:lnTo>
                    <a:pt x="3076" y="10023"/>
                  </a:lnTo>
                  <a:lnTo>
                    <a:pt x="3160" y="10023"/>
                  </a:lnTo>
                  <a:lnTo>
                    <a:pt x="3139" y="9939"/>
                  </a:lnTo>
                  <a:lnTo>
                    <a:pt x="3181" y="9897"/>
                  </a:lnTo>
                  <a:lnTo>
                    <a:pt x="3202" y="9939"/>
                  </a:lnTo>
                  <a:lnTo>
                    <a:pt x="3181" y="10044"/>
                  </a:lnTo>
                  <a:lnTo>
                    <a:pt x="3265" y="10044"/>
                  </a:lnTo>
                  <a:lnTo>
                    <a:pt x="3369" y="9897"/>
                  </a:lnTo>
                  <a:lnTo>
                    <a:pt x="3453" y="9897"/>
                  </a:lnTo>
                  <a:lnTo>
                    <a:pt x="3516" y="9835"/>
                  </a:lnTo>
                  <a:lnTo>
                    <a:pt x="3495" y="9730"/>
                  </a:lnTo>
                  <a:lnTo>
                    <a:pt x="3411" y="9646"/>
                  </a:lnTo>
                  <a:lnTo>
                    <a:pt x="3286" y="9625"/>
                  </a:lnTo>
                  <a:lnTo>
                    <a:pt x="3181" y="9688"/>
                  </a:lnTo>
                  <a:lnTo>
                    <a:pt x="3139" y="9646"/>
                  </a:lnTo>
                  <a:lnTo>
                    <a:pt x="3055" y="9709"/>
                  </a:lnTo>
                  <a:lnTo>
                    <a:pt x="2972" y="9604"/>
                  </a:lnTo>
                  <a:lnTo>
                    <a:pt x="2846" y="9563"/>
                  </a:lnTo>
                  <a:lnTo>
                    <a:pt x="2762" y="9521"/>
                  </a:lnTo>
                  <a:lnTo>
                    <a:pt x="2616" y="9542"/>
                  </a:lnTo>
                  <a:lnTo>
                    <a:pt x="2616" y="9604"/>
                  </a:lnTo>
                  <a:lnTo>
                    <a:pt x="2553" y="9542"/>
                  </a:lnTo>
                  <a:lnTo>
                    <a:pt x="2407" y="9542"/>
                  </a:lnTo>
                  <a:lnTo>
                    <a:pt x="2365" y="9500"/>
                  </a:lnTo>
                  <a:lnTo>
                    <a:pt x="2470" y="9479"/>
                  </a:lnTo>
                  <a:lnTo>
                    <a:pt x="2553" y="9521"/>
                  </a:lnTo>
                  <a:lnTo>
                    <a:pt x="2637" y="9395"/>
                  </a:lnTo>
                  <a:lnTo>
                    <a:pt x="2679" y="9437"/>
                  </a:lnTo>
                  <a:lnTo>
                    <a:pt x="2783" y="9416"/>
                  </a:lnTo>
                  <a:lnTo>
                    <a:pt x="2825" y="9332"/>
                  </a:lnTo>
                  <a:lnTo>
                    <a:pt x="2930" y="9374"/>
                  </a:lnTo>
                  <a:lnTo>
                    <a:pt x="2972" y="9416"/>
                  </a:lnTo>
                  <a:lnTo>
                    <a:pt x="3034" y="9416"/>
                  </a:lnTo>
                  <a:lnTo>
                    <a:pt x="3055" y="9332"/>
                  </a:lnTo>
                  <a:lnTo>
                    <a:pt x="3097" y="9416"/>
                  </a:lnTo>
                  <a:lnTo>
                    <a:pt x="3244" y="9437"/>
                  </a:lnTo>
                  <a:lnTo>
                    <a:pt x="3202" y="9521"/>
                  </a:lnTo>
                  <a:lnTo>
                    <a:pt x="3306" y="9563"/>
                  </a:lnTo>
                  <a:lnTo>
                    <a:pt x="3474" y="9542"/>
                  </a:lnTo>
                  <a:lnTo>
                    <a:pt x="3495" y="9416"/>
                  </a:lnTo>
                  <a:lnTo>
                    <a:pt x="3662" y="9270"/>
                  </a:lnTo>
                  <a:lnTo>
                    <a:pt x="3725" y="9102"/>
                  </a:lnTo>
                  <a:lnTo>
                    <a:pt x="3599" y="8977"/>
                  </a:lnTo>
                  <a:lnTo>
                    <a:pt x="3599" y="8893"/>
                  </a:lnTo>
                  <a:lnTo>
                    <a:pt x="3453" y="8788"/>
                  </a:lnTo>
                  <a:lnTo>
                    <a:pt x="3474" y="8747"/>
                  </a:lnTo>
                  <a:lnTo>
                    <a:pt x="3265" y="8579"/>
                  </a:lnTo>
                  <a:lnTo>
                    <a:pt x="3244" y="8475"/>
                  </a:lnTo>
                  <a:lnTo>
                    <a:pt x="3160" y="8391"/>
                  </a:lnTo>
                  <a:lnTo>
                    <a:pt x="3055" y="8516"/>
                  </a:lnTo>
                  <a:lnTo>
                    <a:pt x="2993" y="8433"/>
                  </a:lnTo>
                  <a:lnTo>
                    <a:pt x="2951" y="8454"/>
                  </a:lnTo>
                  <a:lnTo>
                    <a:pt x="2951" y="8349"/>
                  </a:lnTo>
                  <a:lnTo>
                    <a:pt x="2867" y="8349"/>
                  </a:lnTo>
                  <a:lnTo>
                    <a:pt x="2825" y="8244"/>
                  </a:lnTo>
                  <a:lnTo>
                    <a:pt x="2742" y="8182"/>
                  </a:lnTo>
                  <a:lnTo>
                    <a:pt x="2825" y="8077"/>
                  </a:lnTo>
                  <a:lnTo>
                    <a:pt x="2762" y="7952"/>
                  </a:lnTo>
                  <a:lnTo>
                    <a:pt x="2825" y="7931"/>
                  </a:lnTo>
                  <a:lnTo>
                    <a:pt x="2825" y="7847"/>
                  </a:lnTo>
                  <a:lnTo>
                    <a:pt x="2742" y="7826"/>
                  </a:lnTo>
                  <a:lnTo>
                    <a:pt x="2825" y="7721"/>
                  </a:lnTo>
                  <a:lnTo>
                    <a:pt x="2783" y="7533"/>
                  </a:lnTo>
                  <a:lnTo>
                    <a:pt x="2825" y="7512"/>
                  </a:lnTo>
                  <a:lnTo>
                    <a:pt x="2867" y="7554"/>
                  </a:lnTo>
                  <a:lnTo>
                    <a:pt x="2888" y="7449"/>
                  </a:lnTo>
                  <a:lnTo>
                    <a:pt x="2825" y="7345"/>
                  </a:lnTo>
                  <a:lnTo>
                    <a:pt x="2846" y="7198"/>
                  </a:lnTo>
                  <a:lnTo>
                    <a:pt x="2825" y="7073"/>
                  </a:lnTo>
                  <a:lnTo>
                    <a:pt x="2846" y="7010"/>
                  </a:lnTo>
                  <a:lnTo>
                    <a:pt x="2825" y="6884"/>
                  </a:lnTo>
                  <a:lnTo>
                    <a:pt x="2679" y="6696"/>
                  </a:lnTo>
                  <a:lnTo>
                    <a:pt x="2679" y="6696"/>
                  </a:lnTo>
                  <a:lnTo>
                    <a:pt x="2783" y="6759"/>
                  </a:lnTo>
                  <a:lnTo>
                    <a:pt x="2951" y="6717"/>
                  </a:lnTo>
                  <a:lnTo>
                    <a:pt x="3055" y="6571"/>
                  </a:lnTo>
                  <a:lnTo>
                    <a:pt x="2993" y="6466"/>
                  </a:lnTo>
                  <a:lnTo>
                    <a:pt x="3034" y="6403"/>
                  </a:lnTo>
                  <a:lnTo>
                    <a:pt x="3139" y="6424"/>
                  </a:lnTo>
                  <a:lnTo>
                    <a:pt x="3286" y="6299"/>
                  </a:lnTo>
                  <a:lnTo>
                    <a:pt x="3286" y="6236"/>
                  </a:lnTo>
                  <a:lnTo>
                    <a:pt x="3202" y="6236"/>
                  </a:lnTo>
                  <a:lnTo>
                    <a:pt x="3265" y="6131"/>
                  </a:lnTo>
                  <a:lnTo>
                    <a:pt x="3348" y="6047"/>
                  </a:lnTo>
                  <a:lnTo>
                    <a:pt x="3390" y="6089"/>
                  </a:lnTo>
                  <a:lnTo>
                    <a:pt x="3453" y="6089"/>
                  </a:lnTo>
                  <a:lnTo>
                    <a:pt x="3474" y="5964"/>
                  </a:lnTo>
                  <a:lnTo>
                    <a:pt x="3516" y="5964"/>
                  </a:lnTo>
                  <a:lnTo>
                    <a:pt x="3558" y="6047"/>
                  </a:lnTo>
                  <a:lnTo>
                    <a:pt x="3620" y="5964"/>
                  </a:lnTo>
                  <a:lnTo>
                    <a:pt x="3620" y="5838"/>
                  </a:lnTo>
                  <a:lnTo>
                    <a:pt x="3683" y="5734"/>
                  </a:lnTo>
                  <a:lnTo>
                    <a:pt x="3788" y="5734"/>
                  </a:lnTo>
                  <a:lnTo>
                    <a:pt x="3788" y="5817"/>
                  </a:lnTo>
                  <a:lnTo>
                    <a:pt x="3871" y="5817"/>
                  </a:lnTo>
                  <a:lnTo>
                    <a:pt x="3913" y="5713"/>
                  </a:lnTo>
                  <a:lnTo>
                    <a:pt x="4039" y="5629"/>
                  </a:lnTo>
                  <a:lnTo>
                    <a:pt x="4018" y="5524"/>
                  </a:lnTo>
                  <a:lnTo>
                    <a:pt x="4018" y="5420"/>
                  </a:lnTo>
                  <a:lnTo>
                    <a:pt x="4102" y="5503"/>
                  </a:lnTo>
                  <a:lnTo>
                    <a:pt x="4206" y="5378"/>
                  </a:lnTo>
                  <a:lnTo>
                    <a:pt x="4290" y="5378"/>
                  </a:lnTo>
                  <a:lnTo>
                    <a:pt x="4395" y="5190"/>
                  </a:lnTo>
                  <a:lnTo>
                    <a:pt x="4395" y="5001"/>
                  </a:lnTo>
                  <a:lnTo>
                    <a:pt x="4457" y="4897"/>
                  </a:lnTo>
                  <a:lnTo>
                    <a:pt x="4541" y="4897"/>
                  </a:lnTo>
                  <a:lnTo>
                    <a:pt x="4646" y="4771"/>
                  </a:lnTo>
                  <a:lnTo>
                    <a:pt x="4562" y="4771"/>
                  </a:lnTo>
                  <a:lnTo>
                    <a:pt x="4499" y="4666"/>
                  </a:lnTo>
                  <a:lnTo>
                    <a:pt x="4562" y="4625"/>
                  </a:lnTo>
                  <a:lnTo>
                    <a:pt x="4541" y="4562"/>
                  </a:lnTo>
                  <a:lnTo>
                    <a:pt x="4436" y="4562"/>
                  </a:lnTo>
                  <a:lnTo>
                    <a:pt x="4332" y="4457"/>
                  </a:lnTo>
                  <a:lnTo>
                    <a:pt x="4457" y="4415"/>
                  </a:lnTo>
                  <a:lnTo>
                    <a:pt x="4436" y="4332"/>
                  </a:lnTo>
                  <a:lnTo>
                    <a:pt x="4520" y="4164"/>
                  </a:lnTo>
                  <a:lnTo>
                    <a:pt x="4541" y="4081"/>
                  </a:lnTo>
                  <a:lnTo>
                    <a:pt x="4499" y="3997"/>
                  </a:lnTo>
                  <a:lnTo>
                    <a:pt x="4415" y="3997"/>
                  </a:lnTo>
                  <a:lnTo>
                    <a:pt x="4395" y="3934"/>
                  </a:lnTo>
                  <a:lnTo>
                    <a:pt x="4415" y="3892"/>
                  </a:lnTo>
                  <a:lnTo>
                    <a:pt x="4499" y="3934"/>
                  </a:lnTo>
                  <a:lnTo>
                    <a:pt x="4520" y="3955"/>
                  </a:lnTo>
                  <a:lnTo>
                    <a:pt x="4541" y="3955"/>
                  </a:lnTo>
                  <a:lnTo>
                    <a:pt x="4541" y="3871"/>
                  </a:lnTo>
                  <a:lnTo>
                    <a:pt x="4436" y="3850"/>
                  </a:lnTo>
                  <a:lnTo>
                    <a:pt x="4541" y="3788"/>
                  </a:lnTo>
                  <a:lnTo>
                    <a:pt x="4625" y="3788"/>
                  </a:lnTo>
                  <a:lnTo>
                    <a:pt x="4729" y="3725"/>
                  </a:lnTo>
                  <a:lnTo>
                    <a:pt x="4646" y="3662"/>
                  </a:lnTo>
                  <a:lnTo>
                    <a:pt x="4562" y="3516"/>
                  </a:lnTo>
                  <a:lnTo>
                    <a:pt x="4646" y="3537"/>
                  </a:lnTo>
                  <a:lnTo>
                    <a:pt x="4708" y="3620"/>
                  </a:lnTo>
                  <a:lnTo>
                    <a:pt x="4813" y="3578"/>
                  </a:lnTo>
                  <a:lnTo>
                    <a:pt x="4834" y="3474"/>
                  </a:lnTo>
                  <a:lnTo>
                    <a:pt x="4855" y="3369"/>
                  </a:lnTo>
                  <a:lnTo>
                    <a:pt x="4918" y="3327"/>
                  </a:lnTo>
                  <a:lnTo>
                    <a:pt x="4980" y="3453"/>
                  </a:lnTo>
                  <a:lnTo>
                    <a:pt x="5064" y="3348"/>
                  </a:lnTo>
                  <a:lnTo>
                    <a:pt x="5127" y="3453"/>
                  </a:lnTo>
                  <a:lnTo>
                    <a:pt x="5190" y="3474"/>
                  </a:lnTo>
                  <a:lnTo>
                    <a:pt x="5252" y="3369"/>
                  </a:lnTo>
                  <a:lnTo>
                    <a:pt x="5357" y="3432"/>
                  </a:lnTo>
                  <a:lnTo>
                    <a:pt x="5483" y="3348"/>
                  </a:lnTo>
                  <a:lnTo>
                    <a:pt x="5545" y="3432"/>
                  </a:lnTo>
                  <a:lnTo>
                    <a:pt x="5671" y="3432"/>
                  </a:lnTo>
                  <a:lnTo>
                    <a:pt x="5713" y="3369"/>
                  </a:lnTo>
                  <a:lnTo>
                    <a:pt x="5755" y="3411"/>
                  </a:lnTo>
                  <a:lnTo>
                    <a:pt x="5755" y="3265"/>
                  </a:lnTo>
                  <a:lnTo>
                    <a:pt x="5671" y="3202"/>
                  </a:lnTo>
                  <a:lnTo>
                    <a:pt x="5587" y="2993"/>
                  </a:lnTo>
                  <a:lnTo>
                    <a:pt x="5462" y="2951"/>
                  </a:lnTo>
                  <a:lnTo>
                    <a:pt x="5399" y="2762"/>
                  </a:lnTo>
                  <a:lnTo>
                    <a:pt x="5462" y="2700"/>
                  </a:lnTo>
                  <a:lnTo>
                    <a:pt x="5462" y="2490"/>
                  </a:lnTo>
                  <a:lnTo>
                    <a:pt x="5441" y="2386"/>
                  </a:lnTo>
                  <a:lnTo>
                    <a:pt x="5462" y="2302"/>
                  </a:lnTo>
                  <a:lnTo>
                    <a:pt x="5399" y="2093"/>
                  </a:lnTo>
                  <a:lnTo>
                    <a:pt x="5357" y="1988"/>
                  </a:lnTo>
                  <a:lnTo>
                    <a:pt x="5336" y="1842"/>
                  </a:lnTo>
                  <a:lnTo>
                    <a:pt x="5378" y="1758"/>
                  </a:lnTo>
                  <a:lnTo>
                    <a:pt x="5357" y="1633"/>
                  </a:lnTo>
                  <a:lnTo>
                    <a:pt x="5190" y="1591"/>
                  </a:lnTo>
                  <a:lnTo>
                    <a:pt x="5190" y="1486"/>
                  </a:lnTo>
                  <a:lnTo>
                    <a:pt x="5252" y="1361"/>
                  </a:lnTo>
                  <a:lnTo>
                    <a:pt x="5190" y="1172"/>
                  </a:lnTo>
                  <a:lnTo>
                    <a:pt x="5252" y="1068"/>
                  </a:lnTo>
                  <a:lnTo>
                    <a:pt x="5190" y="1005"/>
                  </a:lnTo>
                  <a:lnTo>
                    <a:pt x="5127" y="1005"/>
                  </a:lnTo>
                  <a:lnTo>
                    <a:pt x="5022" y="858"/>
                  </a:lnTo>
                  <a:lnTo>
                    <a:pt x="4939" y="858"/>
                  </a:lnTo>
                  <a:lnTo>
                    <a:pt x="4876" y="754"/>
                  </a:lnTo>
                  <a:lnTo>
                    <a:pt x="4771" y="628"/>
                  </a:lnTo>
                  <a:lnTo>
                    <a:pt x="4708" y="607"/>
                  </a:lnTo>
                  <a:lnTo>
                    <a:pt x="4604" y="545"/>
                  </a:lnTo>
                  <a:lnTo>
                    <a:pt x="4395" y="524"/>
                  </a:lnTo>
                  <a:lnTo>
                    <a:pt x="4227" y="419"/>
                  </a:lnTo>
                  <a:lnTo>
                    <a:pt x="4018" y="189"/>
                  </a:lnTo>
                  <a:lnTo>
                    <a:pt x="3892" y="105"/>
                  </a:lnTo>
                  <a:lnTo>
                    <a:pt x="378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 name="Google Shape;974;p27"/>
            <p:cNvSpPr/>
            <p:nvPr/>
          </p:nvSpPr>
          <p:spPr>
            <a:xfrm>
              <a:off x="-2363812" y="3252355"/>
              <a:ext cx="48797" cy="42368"/>
            </a:xfrm>
            <a:custGeom>
              <a:avLst/>
              <a:gdLst/>
              <a:ahLst/>
              <a:cxnLst/>
              <a:rect l="l" t="t" r="r" b="b"/>
              <a:pathLst>
                <a:path w="2302" h="2093" extrusionOk="0">
                  <a:moveTo>
                    <a:pt x="1026" y="0"/>
                  </a:moveTo>
                  <a:lnTo>
                    <a:pt x="1026" y="63"/>
                  </a:lnTo>
                  <a:lnTo>
                    <a:pt x="942" y="63"/>
                  </a:lnTo>
                  <a:lnTo>
                    <a:pt x="942" y="105"/>
                  </a:lnTo>
                  <a:lnTo>
                    <a:pt x="1005" y="167"/>
                  </a:lnTo>
                  <a:lnTo>
                    <a:pt x="900" y="230"/>
                  </a:lnTo>
                  <a:lnTo>
                    <a:pt x="837" y="209"/>
                  </a:lnTo>
                  <a:lnTo>
                    <a:pt x="628" y="209"/>
                  </a:lnTo>
                  <a:lnTo>
                    <a:pt x="607" y="147"/>
                  </a:lnTo>
                  <a:lnTo>
                    <a:pt x="586" y="251"/>
                  </a:lnTo>
                  <a:lnTo>
                    <a:pt x="481" y="230"/>
                  </a:lnTo>
                  <a:lnTo>
                    <a:pt x="335" y="272"/>
                  </a:lnTo>
                  <a:lnTo>
                    <a:pt x="335" y="356"/>
                  </a:lnTo>
                  <a:lnTo>
                    <a:pt x="272" y="356"/>
                  </a:lnTo>
                  <a:lnTo>
                    <a:pt x="84" y="439"/>
                  </a:lnTo>
                  <a:lnTo>
                    <a:pt x="0" y="544"/>
                  </a:lnTo>
                  <a:lnTo>
                    <a:pt x="21" y="900"/>
                  </a:lnTo>
                  <a:lnTo>
                    <a:pt x="84" y="900"/>
                  </a:lnTo>
                  <a:lnTo>
                    <a:pt x="126" y="879"/>
                  </a:lnTo>
                  <a:lnTo>
                    <a:pt x="230" y="900"/>
                  </a:lnTo>
                  <a:lnTo>
                    <a:pt x="189" y="983"/>
                  </a:lnTo>
                  <a:lnTo>
                    <a:pt x="105" y="983"/>
                  </a:lnTo>
                  <a:lnTo>
                    <a:pt x="105" y="1151"/>
                  </a:lnTo>
                  <a:lnTo>
                    <a:pt x="209" y="1276"/>
                  </a:lnTo>
                  <a:lnTo>
                    <a:pt x="377" y="1423"/>
                  </a:lnTo>
                  <a:lnTo>
                    <a:pt x="419" y="1423"/>
                  </a:lnTo>
                  <a:lnTo>
                    <a:pt x="419" y="1318"/>
                  </a:lnTo>
                  <a:lnTo>
                    <a:pt x="544" y="1214"/>
                  </a:lnTo>
                  <a:lnTo>
                    <a:pt x="586" y="1318"/>
                  </a:lnTo>
                  <a:lnTo>
                    <a:pt x="523" y="1611"/>
                  </a:lnTo>
                  <a:lnTo>
                    <a:pt x="523" y="1695"/>
                  </a:lnTo>
                  <a:lnTo>
                    <a:pt x="586" y="1674"/>
                  </a:lnTo>
                  <a:lnTo>
                    <a:pt x="754" y="1569"/>
                  </a:lnTo>
                  <a:lnTo>
                    <a:pt x="900" y="1507"/>
                  </a:lnTo>
                  <a:lnTo>
                    <a:pt x="1046" y="1632"/>
                  </a:lnTo>
                  <a:lnTo>
                    <a:pt x="1130" y="1611"/>
                  </a:lnTo>
                  <a:lnTo>
                    <a:pt x="1151" y="1507"/>
                  </a:lnTo>
                  <a:lnTo>
                    <a:pt x="1235" y="1590"/>
                  </a:lnTo>
                  <a:lnTo>
                    <a:pt x="1277" y="1674"/>
                  </a:lnTo>
                  <a:lnTo>
                    <a:pt x="1339" y="1674"/>
                  </a:lnTo>
                  <a:lnTo>
                    <a:pt x="1528" y="1779"/>
                  </a:lnTo>
                  <a:lnTo>
                    <a:pt x="1570" y="1925"/>
                  </a:lnTo>
                  <a:lnTo>
                    <a:pt x="1695" y="1967"/>
                  </a:lnTo>
                  <a:lnTo>
                    <a:pt x="1779" y="2092"/>
                  </a:lnTo>
                  <a:lnTo>
                    <a:pt x="1988" y="2009"/>
                  </a:lnTo>
                  <a:lnTo>
                    <a:pt x="2155" y="2030"/>
                  </a:lnTo>
                  <a:lnTo>
                    <a:pt x="2260" y="1904"/>
                  </a:lnTo>
                  <a:lnTo>
                    <a:pt x="2218" y="1800"/>
                  </a:lnTo>
                  <a:lnTo>
                    <a:pt x="2302" y="1716"/>
                  </a:lnTo>
                  <a:lnTo>
                    <a:pt x="2302" y="1611"/>
                  </a:lnTo>
                  <a:lnTo>
                    <a:pt x="2051" y="1109"/>
                  </a:lnTo>
                  <a:lnTo>
                    <a:pt x="2093" y="691"/>
                  </a:lnTo>
                  <a:lnTo>
                    <a:pt x="2155" y="649"/>
                  </a:lnTo>
                  <a:lnTo>
                    <a:pt x="2197" y="481"/>
                  </a:lnTo>
                  <a:lnTo>
                    <a:pt x="2281" y="356"/>
                  </a:lnTo>
                  <a:lnTo>
                    <a:pt x="2302" y="335"/>
                  </a:lnTo>
                  <a:lnTo>
                    <a:pt x="2302" y="314"/>
                  </a:lnTo>
                  <a:lnTo>
                    <a:pt x="2260" y="230"/>
                  </a:lnTo>
                  <a:lnTo>
                    <a:pt x="2218" y="272"/>
                  </a:lnTo>
                  <a:lnTo>
                    <a:pt x="1758" y="251"/>
                  </a:lnTo>
                  <a:lnTo>
                    <a:pt x="1570" y="126"/>
                  </a:lnTo>
                  <a:lnTo>
                    <a:pt x="1339" y="126"/>
                  </a:lnTo>
                  <a:lnTo>
                    <a:pt x="1235" y="63"/>
                  </a:lnTo>
                  <a:lnTo>
                    <a:pt x="1130" y="105"/>
                  </a:lnTo>
                  <a:lnTo>
                    <a:pt x="102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 name="Google Shape;975;p27"/>
            <p:cNvSpPr/>
            <p:nvPr/>
          </p:nvSpPr>
          <p:spPr>
            <a:xfrm>
              <a:off x="-2386429" y="3282839"/>
              <a:ext cx="77625" cy="40262"/>
            </a:xfrm>
            <a:custGeom>
              <a:avLst/>
              <a:gdLst/>
              <a:ahLst/>
              <a:cxnLst/>
              <a:rect l="l" t="t" r="r" b="b"/>
              <a:pathLst>
                <a:path w="3662" h="1989" extrusionOk="0">
                  <a:moveTo>
                    <a:pt x="1967" y="1"/>
                  </a:moveTo>
                  <a:lnTo>
                    <a:pt x="1821" y="63"/>
                  </a:lnTo>
                  <a:lnTo>
                    <a:pt x="1653" y="168"/>
                  </a:lnTo>
                  <a:lnTo>
                    <a:pt x="1590" y="189"/>
                  </a:lnTo>
                  <a:lnTo>
                    <a:pt x="1590" y="314"/>
                  </a:lnTo>
                  <a:lnTo>
                    <a:pt x="1653" y="586"/>
                  </a:lnTo>
                  <a:lnTo>
                    <a:pt x="1590" y="754"/>
                  </a:lnTo>
                  <a:lnTo>
                    <a:pt x="1402" y="963"/>
                  </a:lnTo>
                  <a:lnTo>
                    <a:pt x="1256" y="963"/>
                  </a:lnTo>
                  <a:lnTo>
                    <a:pt x="1130" y="838"/>
                  </a:lnTo>
                  <a:lnTo>
                    <a:pt x="1130" y="733"/>
                  </a:lnTo>
                  <a:lnTo>
                    <a:pt x="837" y="440"/>
                  </a:lnTo>
                  <a:lnTo>
                    <a:pt x="837" y="294"/>
                  </a:lnTo>
                  <a:lnTo>
                    <a:pt x="774" y="294"/>
                  </a:lnTo>
                  <a:lnTo>
                    <a:pt x="670" y="398"/>
                  </a:lnTo>
                  <a:lnTo>
                    <a:pt x="523" y="419"/>
                  </a:lnTo>
                  <a:lnTo>
                    <a:pt x="460" y="461"/>
                  </a:lnTo>
                  <a:lnTo>
                    <a:pt x="335" y="461"/>
                  </a:lnTo>
                  <a:lnTo>
                    <a:pt x="251" y="607"/>
                  </a:lnTo>
                  <a:lnTo>
                    <a:pt x="293" y="733"/>
                  </a:lnTo>
                  <a:lnTo>
                    <a:pt x="230" y="712"/>
                  </a:lnTo>
                  <a:lnTo>
                    <a:pt x="230" y="921"/>
                  </a:lnTo>
                  <a:lnTo>
                    <a:pt x="84" y="1110"/>
                  </a:lnTo>
                  <a:lnTo>
                    <a:pt x="84" y="1214"/>
                  </a:lnTo>
                  <a:lnTo>
                    <a:pt x="84" y="1319"/>
                  </a:lnTo>
                  <a:lnTo>
                    <a:pt x="0" y="1382"/>
                  </a:lnTo>
                  <a:lnTo>
                    <a:pt x="42" y="1674"/>
                  </a:lnTo>
                  <a:lnTo>
                    <a:pt x="126" y="1737"/>
                  </a:lnTo>
                  <a:lnTo>
                    <a:pt x="126" y="1758"/>
                  </a:lnTo>
                  <a:lnTo>
                    <a:pt x="230" y="1737"/>
                  </a:lnTo>
                  <a:lnTo>
                    <a:pt x="251" y="1591"/>
                  </a:lnTo>
                  <a:lnTo>
                    <a:pt x="440" y="1465"/>
                  </a:lnTo>
                  <a:lnTo>
                    <a:pt x="670" y="1382"/>
                  </a:lnTo>
                  <a:lnTo>
                    <a:pt x="879" y="1423"/>
                  </a:lnTo>
                  <a:lnTo>
                    <a:pt x="1025" y="1423"/>
                  </a:lnTo>
                  <a:lnTo>
                    <a:pt x="1088" y="1465"/>
                  </a:lnTo>
                  <a:lnTo>
                    <a:pt x="1235" y="1382"/>
                  </a:lnTo>
                  <a:lnTo>
                    <a:pt x="1339" y="1361"/>
                  </a:lnTo>
                  <a:lnTo>
                    <a:pt x="1360" y="1444"/>
                  </a:lnTo>
                  <a:lnTo>
                    <a:pt x="1465" y="1444"/>
                  </a:lnTo>
                  <a:lnTo>
                    <a:pt x="1548" y="1549"/>
                  </a:lnTo>
                  <a:lnTo>
                    <a:pt x="1716" y="1549"/>
                  </a:lnTo>
                  <a:lnTo>
                    <a:pt x="1779" y="1570"/>
                  </a:lnTo>
                  <a:lnTo>
                    <a:pt x="1967" y="1444"/>
                  </a:lnTo>
                  <a:lnTo>
                    <a:pt x="2176" y="1549"/>
                  </a:lnTo>
                  <a:lnTo>
                    <a:pt x="2344" y="1570"/>
                  </a:lnTo>
                  <a:lnTo>
                    <a:pt x="2511" y="1758"/>
                  </a:lnTo>
                  <a:lnTo>
                    <a:pt x="2637" y="1758"/>
                  </a:lnTo>
                  <a:lnTo>
                    <a:pt x="2762" y="1946"/>
                  </a:lnTo>
                  <a:lnTo>
                    <a:pt x="2929" y="1967"/>
                  </a:lnTo>
                  <a:lnTo>
                    <a:pt x="2971" y="1988"/>
                  </a:lnTo>
                  <a:lnTo>
                    <a:pt x="3160" y="1905"/>
                  </a:lnTo>
                  <a:lnTo>
                    <a:pt x="3390" y="1884"/>
                  </a:lnTo>
                  <a:lnTo>
                    <a:pt x="3432" y="1737"/>
                  </a:lnTo>
                  <a:lnTo>
                    <a:pt x="3536" y="1674"/>
                  </a:lnTo>
                  <a:lnTo>
                    <a:pt x="3578" y="1570"/>
                  </a:lnTo>
                  <a:lnTo>
                    <a:pt x="3662" y="1549"/>
                  </a:lnTo>
                  <a:lnTo>
                    <a:pt x="3662" y="1382"/>
                  </a:lnTo>
                  <a:lnTo>
                    <a:pt x="3578" y="1277"/>
                  </a:lnTo>
                  <a:lnTo>
                    <a:pt x="3494" y="1110"/>
                  </a:lnTo>
                  <a:lnTo>
                    <a:pt x="3473" y="1047"/>
                  </a:lnTo>
                  <a:lnTo>
                    <a:pt x="3390" y="921"/>
                  </a:lnTo>
                  <a:lnTo>
                    <a:pt x="3432" y="838"/>
                  </a:lnTo>
                  <a:lnTo>
                    <a:pt x="3369" y="733"/>
                  </a:lnTo>
                  <a:lnTo>
                    <a:pt x="3327" y="712"/>
                  </a:lnTo>
                  <a:lnTo>
                    <a:pt x="3348" y="649"/>
                  </a:lnTo>
                  <a:lnTo>
                    <a:pt x="3348" y="545"/>
                  </a:lnTo>
                  <a:lnTo>
                    <a:pt x="3055" y="503"/>
                  </a:lnTo>
                  <a:lnTo>
                    <a:pt x="2846" y="586"/>
                  </a:lnTo>
                  <a:lnTo>
                    <a:pt x="2762" y="461"/>
                  </a:lnTo>
                  <a:lnTo>
                    <a:pt x="2637" y="419"/>
                  </a:lnTo>
                  <a:lnTo>
                    <a:pt x="2595" y="273"/>
                  </a:lnTo>
                  <a:lnTo>
                    <a:pt x="2406" y="168"/>
                  </a:lnTo>
                  <a:lnTo>
                    <a:pt x="2344" y="168"/>
                  </a:lnTo>
                  <a:lnTo>
                    <a:pt x="2302" y="84"/>
                  </a:lnTo>
                  <a:lnTo>
                    <a:pt x="2218" y="1"/>
                  </a:lnTo>
                  <a:lnTo>
                    <a:pt x="2197" y="105"/>
                  </a:lnTo>
                  <a:lnTo>
                    <a:pt x="2113" y="126"/>
                  </a:lnTo>
                  <a:lnTo>
                    <a:pt x="1967"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 name="Google Shape;976;p27"/>
            <p:cNvSpPr/>
            <p:nvPr/>
          </p:nvSpPr>
          <p:spPr>
            <a:xfrm>
              <a:off x="-2383779" y="3310368"/>
              <a:ext cx="60349" cy="42368"/>
            </a:xfrm>
            <a:custGeom>
              <a:avLst/>
              <a:gdLst/>
              <a:ahLst/>
              <a:cxnLst/>
              <a:rect l="l" t="t" r="r" b="b"/>
              <a:pathLst>
                <a:path w="2847" h="2093" extrusionOk="0">
                  <a:moveTo>
                    <a:pt x="1214" y="1"/>
                  </a:moveTo>
                  <a:lnTo>
                    <a:pt x="1110" y="22"/>
                  </a:lnTo>
                  <a:lnTo>
                    <a:pt x="963" y="105"/>
                  </a:lnTo>
                  <a:lnTo>
                    <a:pt x="900" y="63"/>
                  </a:lnTo>
                  <a:lnTo>
                    <a:pt x="754" y="63"/>
                  </a:lnTo>
                  <a:lnTo>
                    <a:pt x="545" y="22"/>
                  </a:lnTo>
                  <a:lnTo>
                    <a:pt x="315" y="105"/>
                  </a:lnTo>
                  <a:lnTo>
                    <a:pt x="126" y="231"/>
                  </a:lnTo>
                  <a:lnTo>
                    <a:pt x="105" y="377"/>
                  </a:lnTo>
                  <a:lnTo>
                    <a:pt x="1" y="398"/>
                  </a:lnTo>
                  <a:lnTo>
                    <a:pt x="1" y="586"/>
                  </a:lnTo>
                  <a:lnTo>
                    <a:pt x="63" y="712"/>
                  </a:lnTo>
                  <a:lnTo>
                    <a:pt x="1" y="796"/>
                  </a:lnTo>
                  <a:lnTo>
                    <a:pt x="22" y="817"/>
                  </a:lnTo>
                  <a:lnTo>
                    <a:pt x="231" y="754"/>
                  </a:lnTo>
                  <a:lnTo>
                    <a:pt x="398" y="1005"/>
                  </a:lnTo>
                  <a:lnTo>
                    <a:pt x="524" y="1047"/>
                  </a:lnTo>
                  <a:lnTo>
                    <a:pt x="733" y="1005"/>
                  </a:lnTo>
                  <a:lnTo>
                    <a:pt x="817" y="1047"/>
                  </a:lnTo>
                  <a:lnTo>
                    <a:pt x="838" y="1151"/>
                  </a:lnTo>
                  <a:lnTo>
                    <a:pt x="921" y="1172"/>
                  </a:lnTo>
                  <a:lnTo>
                    <a:pt x="963" y="1235"/>
                  </a:lnTo>
                  <a:lnTo>
                    <a:pt x="921" y="1340"/>
                  </a:lnTo>
                  <a:lnTo>
                    <a:pt x="921" y="1549"/>
                  </a:lnTo>
                  <a:lnTo>
                    <a:pt x="1047" y="1528"/>
                  </a:lnTo>
                  <a:lnTo>
                    <a:pt x="1172" y="1633"/>
                  </a:lnTo>
                  <a:lnTo>
                    <a:pt x="1256" y="1633"/>
                  </a:lnTo>
                  <a:lnTo>
                    <a:pt x="1319" y="1863"/>
                  </a:lnTo>
                  <a:lnTo>
                    <a:pt x="1319" y="1988"/>
                  </a:lnTo>
                  <a:lnTo>
                    <a:pt x="1361" y="2093"/>
                  </a:lnTo>
                  <a:lnTo>
                    <a:pt x="1486" y="2009"/>
                  </a:lnTo>
                  <a:lnTo>
                    <a:pt x="1696" y="1947"/>
                  </a:lnTo>
                  <a:lnTo>
                    <a:pt x="1863" y="2009"/>
                  </a:lnTo>
                  <a:lnTo>
                    <a:pt x="2009" y="1947"/>
                  </a:lnTo>
                  <a:lnTo>
                    <a:pt x="2114" y="1947"/>
                  </a:lnTo>
                  <a:lnTo>
                    <a:pt x="2051" y="1779"/>
                  </a:lnTo>
                  <a:lnTo>
                    <a:pt x="2219" y="1758"/>
                  </a:lnTo>
                  <a:lnTo>
                    <a:pt x="2281" y="1633"/>
                  </a:lnTo>
                  <a:lnTo>
                    <a:pt x="2386" y="1570"/>
                  </a:lnTo>
                  <a:lnTo>
                    <a:pt x="2407" y="1654"/>
                  </a:lnTo>
                  <a:lnTo>
                    <a:pt x="2532" y="1654"/>
                  </a:lnTo>
                  <a:lnTo>
                    <a:pt x="2532" y="1528"/>
                  </a:lnTo>
                  <a:lnTo>
                    <a:pt x="2386" y="1444"/>
                  </a:lnTo>
                  <a:lnTo>
                    <a:pt x="2428" y="1277"/>
                  </a:lnTo>
                  <a:lnTo>
                    <a:pt x="2512" y="1256"/>
                  </a:lnTo>
                  <a:lnTo>
                    <a:pt x="2616" y="1068"/>
                  </a:lnTo>
                  <a:lnTo>
                    <a:pt x="2825" y="963"/>
                  </a:lnTo>
                  <a:lnTo>
                    <a:pt x="2825" y="858"/>
                  </a:lnTo>
                  <a:lnTo>
                    <a:pt x="2721" y="817"/>
                  </a:lnTo>
                  <a:lnTo>
                    <a:pt x="2846" y="628"/>
                  </a:lnTo>
                  <a:lnTo>
                    <a:pt x="2804" y="607"/>
                  </a:lnTo>
                  <a:lnTo>
                    <a:pt x="2637" y="586"/>
                  </a:lnTo>
                  <a:lnTo>
                    <a:pt x="2512" y="398"/>
                  </a:lnTo>
                  <a:lnTo>
                    <a:pt x="2386" y="398"/>
                  </a:lnTo>
                  <a:lnTo>
                    <a:pt x="2219" y="210"/>
                  </a:lnTo>
                  <a:lnTo>
                    <a:pt x="2051" y="189"/>
                  </a:lnTo>
                  <a:lnTo>
                    <a:pt x="1842" y="84"/>
                  </a:lnTo>
                  <a:lnTo>
                    <a:pt x="1654" y="210"/>
                  </a:lnTo>
                  <a:lnTo>
                    <a:pt x="1591" y="189"/>
                  </a:lnTo>
                  <a:lnTo>
                    <a:pt x="1423" y="189"/>
                  </a:lnTo>
                  <a:lnTo>
                    <a:pt x="1340" y="84"/>
                  </a:lnTo>
                  <a:lnTo>
                    <a:pt x="1235" y="84"/>
                  </a:lnTo>
                  <a:lnTo>
                    <a:pt x="121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 name="Google Shape;977;p27"/>
            <p:cNvSpPr/>
            <p:nvPr/>
          </p:nvSpPr>
          <p:spPr>
            <a:xfrm>
              <a:off x="-2354952" y="3313344"/>
              <a:ext cx="102490" cy="75828"/>
            </a:xfrm>
            <a:custGeom>
              <a:avLst/>
              <a:gdLst/>
              <a:ahLst/>
              <a:cxnLst/>
              <a:rect l="l" t="t" r="r" b="b"/>
              <a:pathLst>
                <a:path w="4835" h="3746" extrusionOk="0">
                  <a:moveTo>
                    <a:pt x="2470" y="0"/>
                  </a:moveTo>
                  <a:lnTo>
                    <a:pt x="2323" y="84"/>
                  </a:lnTo>
                  <a:lnTo>
                    <a:pt x="2219" y="42"/>
                  </a:lnTo>
                  <a:lnTo>
                    <a:pt x="2093" y="63"/>
                  </a:lnTo>
                  <a:lnTo>
                    <a:pt x="2051" y="167"/>
                  </a:lnTo>
                  <a:lnTo>
                    <a:pt x="1947" y="230"/>
                  </a:lnTo>
                  <a:lnTo>
                    <a:pt x="1905" y="377"/>
                  </a:lnTo>
                  <a:lnTo>
                    <a:pt x="1675" y="398"/>
                  </a:lnTo>
                  <a:lnTo>
                    <a:pt x="1486" y="481"/>
                  </a:lnTo>
                  <a:lnTo>
                    <a:pt x="1361" y="670"/>
                  </a:lnTo>
                  <a:lnTo>
                    <a:pt x="1465" y="711"/>
                  </a:lnTo>
                  <a:lnTo>
                    <a:pt x="1465" y="816"/>
                  </a:lnTo>
                  <a:lnTo>
                    <a:pt x="1256" y="921"/>
                  </a:lnTo>
                  <a:lnTo>
                    <a:pt x="1152" y="1109"/>
                  </a:lnTo>
                  <a:lnTo>
                    <a:pt x="1068" y="1130"/>
                  </a:lnTo>
                  <a:lnTo>
                    <a:pt x="1026" y="1297"/>
                  </a:lnTo>
                  <a:lnTo>
                    <a:pt x="1172" y="1381"/>
                  </a:lnTo>
                  <a:lnTo>
                    <a:pt x="1172" y="1507"/>
                  </a:lnTo>
                  <a:lnTo>
                    <a:pt x="1047" y="1507"/>
                  </a:lnTo>
                  <a:lnTo>
                    <a:pt x="1026" y="1423"/>
                  </a:lnTo>
                  <a:lnTo>
                    <a:pt x="921" y="1486"/>
                  </a:lnTo>
                  <a:lnTo>
                    <a:pt x="859" y="1611"/>
                  </a:lnTo>
                  <a:lnTo>
                    <a:pt x="691" y="1632"/>
                  </a:lnTo>
                  <a:lnTo>
                    <a:pt x="754" y="1800"/>
                  </a:lnTo>
                  <a:lnTo>
                    <a:pt x="649" y="1800"/>
                  </a:lnTo>
                  <a:lnTo>
                    <a:pt x="503" y="1862"/>
                  </a:lnTo>
                  <a:lnTo>
                    <a:pt x="336" y="1800"/>
                  </a:lnTo>
                  <a:lnTo>
                    <a:pt x="126" y="1862"/>
                  </a:lnTo>
                  <a:lnTo>
                    <a:pt x="1" y="1946"/>
                  </a:lnTo>
                  <a:lnTo>
                    <a:pt x="22" y="2009"/>
                  </a:lnTo>
                  <a:lnTo>
                    <a:pt x="126" y="2260"/>
                  </a:lnTo>
                  <a:lnTo>
                    <a:pt x="210" y="2385"/>
                  </a:lnTo>
                  <a:lnTo>
                    <a:pt x="231" y="2532"/>
                  </a:lnTo>
                  <a:lnTo>
                    <a:pt x="294" y="2574"/>
                  </a:lnTo>
                  <a:lnTo>
                    <a:pt x="294" y="2950"/>
                  </a:lnTo>
                  <a:lnTo>
                    <a:pt x="189" y="2992"/>
                  </a:lnTo>
                  <a:lnTo>
                    <a:pt x="105" y="3118"/>
                  </a:lnTo>
                  <a:lnTo>
                    <a:pt x="126" y="3306"/>
                  </a:lnTo>
                  <a:lnTo>
                    <a:pt x="273" y="3494"/>
                  </a:lnTo>
                  <a:lnTo>
                    <a:pt x="273" y="3536"/>
                  </a:lnTo>
                  <a:lnTo>
                    <a:pt x="336" y="3536"/>
                  </a:lnTo>
                  <a:lnTo>
                    <a:pt x="524" y="3620"/>
                  </a:lnTo>
                  <a:lnTo>
                    <a:pt x="628" y="3578"/>
                  </a:lnTo>
                  <a:lnTo>
                    <a:pt x="1047" y="3515"/>
                  </a:lnTo>
                  <a:lnTo>
                    <a:pt x="1235" y="3515"/>
                  </a:lnTo>
                  <a:lnTo>
                    <a:pt x="1340" y="3411"/>
                  </a:lnTo>
                  <a:lnTo>
                    <a:pt x="1424" y="3411"/>
                  </a:lnTo>
                  <a:lnTo>
                    <a:pt x="1549" y="3494"/>
                  </a:lnTo>
                  <a:lnTo>
                    <a:pt x="1884" y="3536"/>
                  </a:lnTo>
                  <a:lnTo>
                    <a:pt x="2009" y="3620"/>
                  </a:lnTo>
                  <a:lnTo>
                    <a:pt x="2051" y="3683"/>
                  </a:lnTo>
                  <a:lnTo>
                    <a:pt x="2260" y="3599"/>
                  </a:lnTo>
                  <a:lnTo>
                    <a:pt x="2365" y="3683"/>
                  </a:lnTo>
                  <a:lnTo>
                    <a:pt x="2428" y="3683"/>
                  </a:lnTo>
                  <a:lnTo>
                    <a:pt x="2470" y="3620"/>
                  </a:lnTo>
                  <a:lnTo>
                    <a:pt x="2637" y="3641"/>
                  </a:lnTo>
                  <a:lnTo>
                    <a:pt x="2721" y="3704"/>
                  </a:lnTo>
                  <a:lnTo>
                    <a:pt x="2909" y="3599"/>
                  </a:lnTo>
                  <a:lnTo>
                    <a:pt x="3056" y="3599"/>
                  </a:lnTo>
                  <a:lnTo>
                    <a:pt x="3097" y="3724"/>
                  </a:lnTo>
                  <a:lnTo>
                    <a:pt x="3202" y="3745"/>
                  </a:lnTo>
                  <a:lnTo>
                    <a:pt x="3307" y="3620"/>
                  </a:lnTo>
                  <a:lnTo>
                    <a:pt x="3411" y="3599"/>
                  </a:lnTo>
                  <a:lnTo>
                    <a:pt x="3516" y="3683"/>
                  </a:lnTo>
                  <a:lnTo>
                    <a:pt x="3662" y="3620"/>
                  </a:lnTo>
                  <a:lnTo>
                    <a:pt x="3767" y="3704"/>
                  </a:lnTo>
                  <a:lnTo>
                    <a:pt x="3893" y="3704"/>
                  </a:lnTo>
                  <a:lnTo>
                    <a:pt x="3893" y="3494"/>
                  </a:lnTo>
                  <a:lnTo>
                    <a:pt x="3997" y="3285"/>
                  </a:lnTo>
                  <a:lnTo>
                    <a:pt x="4165" y="3264"/>
                  </a:lnTo>
                  <a:lnTo>
                    <a:pt x="4395" y="3201"/>
                  </a:lnTo>
                  <a:lnTo>
                    <a:pt x="4416" y="3201"/>
                  </a:lnTo>
                  <a:lnTo>
                    <a:pt x="4416" y="3055"/>
                  </a:lnTo>
                  <a:lnTo>
                    <a:pt x="4290" y="2908"/>
                  </a:lnTo>
                  <a:lnTo>
                    <a:pt x="4311" y="2762"/>
                  </a:lnTo>
                  <a:lnTo>
                    <a:pt x="4185" y="2574"/>
                  </a:lnTo>
                  <a:lnTo>
                    <a:pt x="4185" y="2427"/>
                  </a:lnTo>
                  <a:lnTo>
                    <a:pt x="4248" y="2344"/>
                  </a:lnTo>
                  <a:lnTo>
                    <a:pt x="4374" y="2448"/>
                  </a:lnTo>
                  <a:lnTo>
                    <a:pt x="4667" y="2427"/>
                  </a:lnTo>
                  <a:lnTo>
                    <a:pt x="4771" y="2218"/>
                  </a:lnTo>
                  <a:lnTo>
                    <a:pt x="4834" y="2155"/>
                  </a:lnTo>
                  <a:lnTo>
                    <a:pt x="4688" y="2051"/>
                  </a:lnTo>
                  <a:lnTo>
                    <a:pt x="4688" y="1946"/>
                  </a:lnTo>
                  <a:lnTo>
                    <a:pt x="4457" y="1758"/>
                  </a:lnTo>
                  <a:lnTo>
                    <a:pt x="4269" y="1716"/>
                  </a:lnTo>
                  <a:lnTo>
                    <a:pt x="4206" y="1527"/>
                  </a:lnTo>
                  <a:lnTo>
                    <a:pt x="4102" y="1423"/>
                  </a:lnTo>
                  <a:lnTo>
                    <a:pt x="3955" y="1214"/>
                  </a:lnTo>
                  <a:lnTo>
                    <a:pt x="3872" y="1046"/>
                  </a:lnTo>
                  <a:lnTo>
                    <a:pt x="3746" y="921"/>
                  </a:lnTo>
                  <a:lnTo>
                    <a:pt x="3746" y="753"/>
                  </a:lnTo>
                  <a:lnTo>
                    <a:pt x="3662" y="649"/>
                  </a:lnTo>
                  <a:lnTo>
                    <a:pt x="3683" y="481"/>
                  </a:lnTo>
                  <a:lnTo>
                    <a:pt x="3662" y="356"/>
                  </a:lnTo>
                  <a:lnTo>
                    <a:pt x="3411" y="272"/>
                  </a:lnTo>
                  <a:lnTo>
                    <a:pt x="3328" y="272"/>
                  </a:lnTo>
                  <a:lnTo>
                    <a:pt x="3265" y="167"/>
                  </a:lnTo>
                  <a:lnTo>
                    <a:pt x="3097" y="230"/>
                  </a:lnTo>
                  <a:lnTo>
                    <a:pt x="2930" y="356"/>
                  </a:lnTo>
                  <a:lnTo>
                    <a:pt x="2825" y="147"/>
                  </a:lnTo>
                  <a:lnTo>
                    <a:pt x="2721" y="147"/>
                  </a:lnTo>
                  <a:lnTo>
                    <a:pt x="2574" y="188"/>
                  </a:lnTo>
                  <a:lnTo>
                    <a:pt x="247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 name="Google Shape;978;p27"/>
            <p:cNvSpPr/>
            <p:nvPr/>
          </p:nvSpPr>
          <p:spPr>
            <a:xfrm>
              <a:off x="-2425474" y="3436576"/>
              <a:ext cx="70545" cy="43643"/>
            </a:xfrm>
            <a:custGeom>
              <a:avLst/>
              <a:gdLst/>
              <a:ahLst/>
              <a:cxnLst/>
              <a:rect l="l" t="t" r="r" b="b"/>
              <a:pathLst>
                <a:path w="3328" h="2156" extrusionOk="0">
                  <a:moveTo>
                    <a:pt x="2993" y="1"/>
                  </a:moveTo>
                  <a:lnTo>
                    <a:pt x="2867" y="64"/>
                  </a:lnTo>
                  <a:lnTo>
                    <a:pt x="2679" y="43"/>
                  </a:lnTo>
                  <a:lnTo>
                    <a:pt x="2449" y="43"/>
                  </a:lnTo>
                  <a:lnTo>
                    <a:pt x="2302" y="22"/>
                  </a:lnTo>
                  <a:lnTo>
                    <a:pt x="2135" y="43"/>
                  </a:lnTo>
                  <a:lnTo>
                    <a:pt x="2030" y="210"/>
                  </a:lnTo>
                  <a:lnTo>
                    <a:pt x="1926" y="273"/>
                  </a:lnTo>
                  <a:lnTo>
                    <a:pt x="1926" y="377"/>
                  </a:lnTo>
                  <a:lnTo>
                    <a:pt x="1758" y="210"/>
                  </a:lnTo>
                  <a:lnTo>
                    <a:pt x="1549" y="357"/>
                  </a:lnTo>
                  <a:lnTo>
                    <a:pt x="1403" y="419"/>
                  </a:lnTo>
                  <a:lnTo>
                    <a:pt x="1403" y="545"/>
                  </a:lnTo>
                  <a:lnTo>
                    <a:pt x="1089" y="566"/>
                  </a:lnTo>
                  <a:lnTo>
                    <a:pt x="880" y="629"/>
                  </a:lnTo>
                  <a:lnTo>
                    <a:pt x="691" y="587"/>
                  </a:lnTo>
                  <a:lnTo>
                    <a:pt x="294" y="357"/>
                  </a:lnTo>
                  <a:lnTo>
                    <a:pt x="294" y="440"/>
                  </a:lnTo>
                  <a:lnTo>
                    <a:pt x="315" y="566"/>
                  </a:lnTo>
                  <a:lnTo>
                    <a:pt x="294" y="670"/>
                  </a:lnTo>
                  <a:lnTo>
                    <a:pt x="64" y="670"/>
                  </a:lnTo>
                  <a:lnTo>
                    <a:pt x="43" y="733"/>
                  </a:lnTo>
                  <a:lnTo>
                    <a:pt x="147" y="838"/>
                  </a:lnTo>
                  <a:lnTo>
                    <a:pt x="85" y="984"/>
                  </a:lnTo>
                  <a:lnTo>
                    <a:pt x="64" y="1089"/>
                  </a:lnTo>
                  <a:lnTo>
                    <a:pt x="147" y="1193"/>
                  </a:lnTo>
                  <a:lnTo>
                    <a:pt x="43" y="1298"/>
                  </a:lnTo>
                  <a:lnTo>
                    <a:pt x="1" y="1298"/>
                  </a:lnTo>
                  <a:lnTo>
                    <a:pt x="168" y="1486"/>
                  </a:lnTo>
                  <a:lnTo>
                    <a:pt x="189" y="1675"/>
                  </a:lnTo>
                  <a:lnTo>
                    <a:pt x="273" y="1696"/>
                  </a:lnTo>
                  <a:lnTo>
                    <a:pt x="524" y="1905"/>
                  </a:lnTo>
                  <a:lnTo>
                    <a:pt x="629" y="1947"/>
                  </a:lnTo>
                  <a:lnTo>
                    <a:pt x="733" y="2030"/>
                  </a:lnTo>
                  <a:lnTo>
                    <a:pt x="1026" y="2093"/>
                  </a:lnTo>
                  <a:lnTo>
                    <a:pt x="1235" y="2156"/>
                  </a:lnTo>
                  <a:lnTo>
                    <a:pt x="1340" y="2030"/>
                  </a:lnTo>
                  <a:lnTo>
                    <a:pt x="1403" y="2051"/>
                  </a:lnTo>
                  <a:lnTo>
                    <a:pt x="1466" y="1989"/>
                  </a:lnTo>
                  <a:lnTo>
                    <a:pt x="1612" y="1926"/>
                  </a:lnTo>
                  <a:lnTo>
                    <a:pt x="1717" y="1926"/>
                  </a:lnTo>
                  <a:lnTo>
                    <a:pt x="1738" y="1884"/>
                  </a:lnTo>
                  <a:lnTo>
                    <a:pt x="1863" y="1779"/>
                  </a:lnTo>
                  <a:lnTo>
                    <a:pt x="1968" y="1800"/>
                  </a:lnTo>
                  <a:lnTo>
                    <a:pt x="2072" y="1821"/>
                  </a:lnTo>
                  <a:lnTo>
                    <a:pt x="2156" y="1842"/>
                  </a:lnTo>
                  <a:lnTo>
                    <a:pt x="2282" y="1717"/>
                  </a:lnTo>
                  <a:lnTo>
                    <a:pt x="2386" y="1696"/>
                  </a:lnTo>
                  <a:lnTo>
                    <a:pt x="2449" y="1591"/>
                  </a:lnTo>
                  <a:lnTo>
                    <a:pt x="2595" y="1612"/>
                  </a:lnTo>
                  <a:lnTo>
                    <a:pt x="2700" y="1507"/>
                  </a:lnTo>
                  <a:lnTo>
                    <a:pt x="2679" y="1403"/>
                  </a:lnTo>
                  <a:lnTo>
                    <a:pt x="2888" y="1089"/>
                  </a:lnTo>
                  <a:lnTo>
                    <a:pt x="3014" y="754"/>
                  </a:lnTo>
                  <a:lnTo>
                    <a:pt x="3118" y="524"/>
                  </a:lnTo>
                  <a:lnTo>
                    <a:pt x="3286" y="482"/>
                  </a:lnTo>
                  <a:lnTo>
                    <a:pt x="3328" y="357"/>
                  </a:lnTo>
                  <a:lnTo>
                    <a:pt x="3307" y="336"/>
                  </a:lnTo>
                  <a:lnTo>
                    <a:pt x="3286" y="231"/>
                  </a:lnTo>
                  <a:lnTo>
                    <a:pt x="3118" y="126"/>
                  </a:lnTo>
                  <a:lnTo>
                    <a:pt x="2993"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 name="Google Shape;979;p27"/>
            <p:cNvSpPr/>
            <p:nvPr/>
          </p:nvSpPr>
          <p:spPr>
            <a:xfrm>
              <a:off x="-2419708" y="3423885"/>
              <a:ext cx="60794" cy="25425"/>
            </a:xfrm>
            <a:custGeom>
              <a:avLst/>
              <a:gdLst/>
              <a:ahLst/>
              <a:cxnLst/>
              <a:rect l="l" t="t" r="r" b="b"/>
              <a:pathLst>
                <a:path w="2868" h="1256" extrusionOk="0">
                  <a:moveTo>
                    <a:pt x="2240" y="0"/>
                  </a:moveTo>
                  <a:lnTo>
                    <a:pt x="2177" y="21"/>
                  </a:lnTo>
                  <a:lnTo>
                    <a:pt x="2093" y="105"/>
                  </a:lnTo>
                  <a:lnTo>
                    <a:pt x="2010" y="42"/>
                  </a:lnTo>
                  <a:lnTo>
                    <a:pt x="1884" y="42"/>
                  </a:lnTo>
                  <a:lnTo>
                    <a:pt x="1779" y="21"/>
                  </a:lnTo>
                  <a:lnTo>
                    <a:pt x="1696" y="42"/>
                  </a:lnTo>
                  <a:lnTo>
                    <a:pt x="1612" y="147"/>
                  </a:lnTo>
                  <a:lnTo>
                    <a:pt x="1507" y="168"/>
                  </a:lnTo>
                  <a:lnTo>
                    <a:pt x="1486" y="147"/>
                  </a:lnTo>
                  <a:lnTo>
                    <a:pt x="1235" y="126"/>
                  </a:lnTo>
                  <a:lnTo>
                    <a:pt x="1089" y="230"/>
                  </a:lnTo>
                  <a:lnTo>
                    <a:pt x="942" y="251"/>
                  </a:lnTo>
                  <a:lnTo>
                    <a:pt x="775" y="419"/>
                  </a:lnTo>
                  <a:lnTo>
                    <a:pt x="566" y="440"/>
                  </a:lnTo>
                  <a:lnTo>
                    <a:pt x="336" y="523"/>
                  </a:lnTo>
                  <a:lnTo>
                    <a:pt x="294" y="460"/>
                  </a:lnTo>
                  <a:lnTo>
                    <a:pt x="147" y="481"/>
                  </a:lnTo>
                  <a:lnTo>
                    <a:pt x="22" y="565"/>
                  </a:lnTo>
                  <a:lnTo>
                    <a:pt x="1" y="565"/>
                  </a:lnTo>
                  <a:lnTo>
                    <a:pt x="1" y="753"/>
                  </a:lnTo>
                  <a:lnTo>
                    <a:pt x="22" y="984"/>
                  </a:lnTo>
                  <a:lnTo>
                    <a:pt x="419" y="1214"/>
                  </a:lnTo>
                  <a:lnTo>
                    <a:pt x="608" y="1256"/>
                  </a:lnTo>
                  <a:lnTo>
                    <a:pt x="817" y="1193"/>
                  </a:lnTo>
                  <a:lnTo>
                    <a:pt x="1131" y="1172"/>
                  </a:lnTo>
                  <a:lnTo>
                    <a:pt x="1131" y="1046"/>
                  </a:lnTo>
                  <a:lnTo>
                    <a:pt x="1277" y="984"/>
                  </a:lnTo>
                  <a:lnTo>
                    <a:pt x="1486" y="837"/>
                  </a:lnTo>
                  <a:lnTo>
                    <a:pt x="1654" y="1004"/>
                  </a:lnTo>
                  <a:lnTo>
                    <a:pt x="1654" y="900"/>
                  </a:lnTo>
                  <a:lnTo>
                    <a:pt x="1758" y="837"/>
                  </a:lnTo>
                  <a:lnTo>
                    <a:pt x="1863" y="670"/>
                  </a:lnTo>
                  <a:lnTo>
                    <a:pt x="2030" y="649"/>
                  </a:lnTo>
                  <a:lnTo>
                    <a:pt x="2177" y="670"/>
                  </a:lnTo>
                  <a:lnTo>
                    <a:pt x="2407" y="670"/>
                  </a:lnTo>
                  <a:lnTo>
                    <a:pt x="2595" y="691"/>
                  </a:lnTo>
                  <a:lnTo>
                    <a:pt x="2742" y="628"/>
                  </a:lnTo>
                  <a:lnTo>
                    <a:pt x="2763" y="419"/>
                  </a:lnTo>
                  <a:lnTo>
                    <a:pt x="2867" y="147"/>
                  </a:lnTo>
                  <a:lnTo>
                    <a:pt x="2637" y="21"/>
                  </a:lnTo>
                  <a:lnTo>
                    <a:pt x="2407" y="21"/>
                  </a:lnTo>
                  <a:lnTo>
                    <a:pt x="2344" y="42"/>
                  </a:lnTo>
                  <a:lnTo>
                    <a:pt x="224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 name="Google Shape;980;p27"/>
            <p:cNvSpPr/>
            <p:nvPr/>
          </p:nvSpPr>
          <p:spPr>
            <a:xfrm>
              <a:off x="-2387764" y="3523414"/>
              <a:ext cx="23084" cy="42368"/>
            </a:xfrm>
            <a:custGeom>
              <a:avLst/>
              <a:gdLst/>
              <a:ahLst/>
              <a:cxnLst/>
              <a:rect l="l" t="t" r="r" b="b"/>
              <a:pathLst>
                <a:path w="1089" h="2093" extrusionOk="0">
                  <a:moveTo>
                    <a:pt x="419" y="0"/>
                  </a:moveTo>
                  <a:lnTo>
                    <a:pt x="314" y="126"/>
                  </a:lnTo>
                  <a:lnTo>
                    <a:pt x="272" y="21"/>
                  </a:lnTo>
                  <a:lnTo>
                    <a:pt x="210" y="21"/>
                  </a:lnTo>
                  <a:lnTo>
                    <a:pt x="84" y="147"/>
                  </a:lnTo>
                  <a:lnTo>
                    <a:pt x="0" y="314"/>
                  </a:lnTo>
                  <a:lnTo>
                    <a:pt x="0" y="544"/>
                  </a:lnTo>
                  <a:lnTo>
                    <a:pt x="189" y="628"/>
                  </a:lnTo>
                  <a:lnTo>
                    <a:pt x="168" y="691"/>
                  </a:lnTo>
                  <a:lnTo>
                    <a:pt x="105" y="733"/>
                  </a:lnTo>
                  <a:lnTo>
                    <a:pt x="63" y="984"/>
                  </a:lnTo>
                  <a:lnTo>
                    <a:pt x="105" y="1172"/>
                  </a:lnTo>
                  <a:lnTo>
                    <a:pt x="63" y="1277"/>
                  </a:lnTo>
                  <a:lnTo>
                    <a:pt x="63" y="1423"/>
                  </a:lnTo>
                  <a:lnTo>
                    <a:pt x="147" y="1528"/>
                  </a:lnTo>
                  <a:lnTo>
                    <a:pt x="84" y="1674"/>
                  </a:lnTo>
                  <a:lnTo>
                    <a:pt x="147" y="1716"/>
                  </a:lnTo>
                  <a:lnTo>
                    <a:pt x="377" y="1737"/>
                  </a:lnTo>
                  <a:lnTo>
                    <a:pt x="482" y="2009"/>
                  </a:lnTo>
                  <a:lnTo>
                    <a:pt x="565" y="2093"/>
                  </a:lnTo>
                  <a:lnTo>
                    <a:pt x="628" y="2030"/>
                  </a:lnTo>
                  <a:lnTo>
                    <a:pt x="712" y="1883"/>
                  </a:lnTo>
                  <a:lnTo>
                    <a:pt x="733" y="1737"/>
                  </a:lnTo>
                  <a:lnTo>
                    <a:pt x="942" y="1674"/>
                  </a:lnTo>
                  <a:lnTo>
                    <a:pt x="1047" y="1507"/>
                  </a:lnTo>
                  <a:lnTo>
                    <a:pt x="1088" y="1360"/>
                  </a:lnTo>
                  <a:lnTo>
                    <a:pt x="942" y="1256"/>
                  </a:lnTo>
                  <a:lnTo>
                    <a:pt x="900" y="1109"/>
                  </a:lnTo>
                  <a:lnTo>
                    <a:pt x="795" y="963"/>
                  </a:lnTo>
                  <a:lnTo>
                    <a:pt x="775" y="753"/>
                  </a:lnTo>
                  <a:lnTo>
                    <a:pt x="795" y="544"/>
                  </a:lnTo>
                  <a:lnTo>
                    <a:pt x="775" y="481"/>
                  </a:lnTo>
                  <a:lnTo>
                    <a:pt x="775" y="335"/>
                  </a:lnTo>
                  <a:lnTo>
                    <a:pt x="712" y="230"/>
                  </a:lnTo>
                  <a:lnTo>
                    <a:pt x="607" y="147"/>
                  </a:lnTo>
                  <a:lnTo>
                    <a:pt x="565" y="147"/>
                  </a:lnTo>
                  <a:lnTo>
                    <a:pt x="482" y="21"/>
                  </a:lnTo>
                  <a:lnTo>
                    <a:pt x="419"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 name="Google Shape;981;p27"/>
            <p:cNvSpPr/>
            <p:nvPr/>
          </p:nvSpPr>
          <p:spPr>
            <a:xfrm>
              <a:off x="-2398850" y="3507747"/>
              <a:ext cx="22194" cy="26700"/>
            </a:xfrm>
            <a:custGeom>
              <a:avLst/>
              <a:gdLst/>
              <a:ahLst/>
              <a:cxnLst/>
              <a:rect l="l" t="t" r="r" b="b"/>
              <a:pathLst>
                <a:path w="1047" h="1319" extrusionOk="0">
                  <a:moveTo>
                    <a:pt x="293" y="0"/>
                  </a:moveTo>
                  <a:lnTo>
                    <a:pt x="210" y="63"/>
                  </a:lnTo>
                  <a:lnTo>
                    <a:pt x="210" y="167"/>
                  </a:lnTo>
                  <a:lnTo>
                    <a:pt x="314" y="209"/>
                  </a:lnTo>
                  <a:lnTo>
                    <a:pt x="356" y="293"/>
                  </a:lnTo>
                  <a:lnTo>
                    <a:pt x="272" y="356"/>
                  </a:lnTo>
                  <a:lnTo>
                    <a:pt x="189" y="356"/>
                  </a:lnTo>
                  <a:lnTo>
                    <a:pt x="147" y="481"/>
                  </a:lnTo>
                  <a:lnTo>
                    <a:pt x="147" y="628"/>
                  </a:lnTo>
                  <a:lnTo>
                    <a:pt x="84" y="732"/>
                  </a:lnTo>
                  <a:lnTo>
                    <a:pt x="0" y="795"/>
                  </a:lnTo>
                  <a:lnTo>
                    <a:pt x="63" y="837"/>
                  </a:lnTo>
                  <a:lnTo>
                    <a:pt x="168" y="879"/>
                  </a:lnTo>
                  <a:lnTo>
                    <a:pt x="377" y="1151"/>
                  </a:lnTo>
                  <a:lnTo>
                    <a:pt x="398" y="1235"/>
                  </a:lnTo>
                  <a:lnTo>
                    <a:pt x="523" y="1318"/>
                  </a:lnTo>
                  <a:lnTo>
                    <a:pt x="523" y="1088"/>
                  </a:lnTo>
                  <a:lnTo>
                    <a:pt x="607" y="921"/>
                  </a:lnTo>
                  <a:lnTo>
                    <a:pt x="733" y="795"/>
                  </a:lnTo>
                  <a:lnTo>
                    <a:pt x="795" y="795"/>
                  </a:lnTo>
                  <a:lnTo>
                    <a:pt x="837" y="900"/>
                  </a:lnTo>
                  <a:lnTo>
                    <a:pt x="942" y="774"/>
                  </a:lnTo>
                  <a:lnTo>
                    <a:pt x="984" y="711"/>
                  </a:lnTo>
                  <a:lnTo>
                    <a:pt x="1046" y="628"/>
                  </a:lnTo>
                  <a:lnTo>
                    <a:pt x="1046" y="502"/>
                  </a:lnTo>
                  <a:lnTo>
                    <a:pt x="900" y="481"/>
                  </a:lnTo>
                  <a:lnTo>
                    <a:pt x="816" y="398"/>
                  </a:lnTo>
                  <a:lnTo>
                    <a:pt x="691" y="398"/>
                  </a:lnTo>
                  <a:lnTo>
                    <a:pt x="628" y="314"/>
                  </a:lnTo>
                  <a:lnTo>
                    <a:pt x="628" y="251"/>
                  </a:lnTo>
                  <a:lnTo>
                    <a:pt x="502" y="105"/>
                  </a:lnTo>
                  <a:lnTo>
                    <a:pt x="502" y="146"/>
                  </a:lnTo>
                  <a:lnTo>
                    <a:pt x="398" y="84"/>
                  </a:lnTo>
                  <a:lnTo>
                    <a:pt x="29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 name="Google Shape;982;p27"/>
            <p:cNvSpPr/>
            <p:nvPr/>
          </p:nvSpPr>
          <p:spPr>
            <a:xfrm>
              <a:off x="-2432108" y="3485299"/>
              <a:ext cx="46147" cy="38562"/>
            </a:xfrm>
            <a:custGeom>
              <a:avLst/>
              <a:gdLst/>
              <a:ahLst/>
              <a:cxnLst/>
              <a:rect l="l" t="t" r="r" b="b"/>
              <a:pathLst>
                <a:path w="2177" h="1905" extrusionOk="0">
                  <a:moveTo>
                    <a:pt x="105" y="0"/>
                  </a:moveTo>
                  <a:lnTo>
                    <a:pt x="63" y="42"/>
                  </a:lnTo>
                  <a:lnTo>
                    <a:pt x="63" y="167"/>
                  </a:lnTo>
                  <a:lnTo>
                    <a:pt x="0" y="230"/>
                  </a:lnTo>
                  <a:lnTo>
                    <a:pt x="42" y="314"/>
                  </a:lnTo>
                  <a:lnTo>
                    <a:pt x="84" y="314"/>
                  </a:lnTo>
                  <a:lnTo>
                    <a:pt x="209" y="439"/>
                  </a:lnTo>
                  <a:lnTo>
                    <a:pt x="251" y="544"/>
                  </a:lnTo>
                  <a:lnTo>
                    <a:pt x="314" y="649"/>
                  </a:lnTo>
                  <a:lnTo>
                    <a:pt x="272" y="670"/>
                  </a:lnTo>
                  <a:lnTo>
                    <a:pt x="293" y="753"/>
                  </a:lnTo>
                  <a:lnTo>
                    <a:pt x="774" y="1151"/>
                  </a:lnTo>
                  <a:lnTo>
                    <a:pt x="1151" y="1611"/>
                  </a:lnTo>
                  <a:lnTo>
                    <a:pt x="1109" y="1695"/>
                  </a:lnTo>
                  <a:lnTo>
                    <a:pt x="1193" y="1716"/>
                  </a:lnTo>
                  <a:lnTo>
                    <a:pt x="1402" y="1737"/>
                  </a:lnTo>
                  <a:lnTo>
                    <a:pt x="1465" y="1716"/>
                  </a:lnTo>
                  <a:lnTo>
                    <a:pt x="1569" y="1904"/>
                  </a:lnTo>
                  <a:lnTo>
                    <a:pt x="1653" y="1841"/>
                  </a:lnTo>
                  <a:lnTo>
                    <a:pt x="1716" y="1737"/>
                  </a:lnTo>
                  <a:lnTo>
                    <a:pt x="1716" y="1590"/>
                  </a:lnTo>
                  <a:lnTo>
                    <a:pt x="1758" y="1465"/>
                  </a:lnTo>
                  <a:lnTo>
                    <a:pt x="1841" y="1465"/>
                  </a:lnTo>
                  <a:lnTo>
                    <a:pt x="1925" y="1402"/>
                  </a:lnTo>
                  <a:lnTo>
                    <a:pt x="1883" y="1318"/>
                  </a:lnTo>
                  <a:lnTo>
                    <a:pt x="1779" y="1276"/>
                  </a:lnTo>
                  <a:lnTo>
                    <a:pt x="1779" y="1172"/>
                  </a:lnTo>
                  <a:lnTo>
                    <a:pt x="1862" y="1109"/>
                  </a:lnTo>
                  <a:lnTo>
                    <a:pt x="1967" y="1193"/>
                  </a:lnTo>
                  <a:lnTo>
                    <a:pt x="2071" y="1255"/>
                  </a:lnTo>
                  <a:lnTo>
                    <a:pt x="2134" y="1193"/>
                  </a:lnTo>
                  <a:lnTo>
                    <a:pt x="1988" y="1046"/>
                  </a:lnTo>
                  <a:lnTo>
                    <a:pt x="1988" y="900"/>
                  </a:lnTo>
                  <a:lnTo>
                    <a:pt x="2051" y="879"/>
                  </a:lnTo>
                  <a:lnTo>
                    <a:pt x="2155" y="942"/>
                  </a:lnTo>
                  <a:lnTo>
                    <a:pt x="2176" y="858"/>
                  </a:lnTo>
                  <a:lnTo>
                    <a:pt x="2134" y="795"/>
                  </a:lnTo>
                  <a:lnTo>
                    <a:pt x="2030" y="774"/>
                  </a:lnTo>
                  <a:lnTo>
                    <a:pt x="1862" y="649"/>
                  </a:lnTo>
                  <a:lnTo>
                    <a:pt x="1862" y="565"/>
                  </a:lnTo>
                  <a:lnTo>
                    <a:pt x="1967" y="419"/>
                  </a:lnTo>
                  <a:lnTo>
                    <a:pt x="1988" y="251"/>
                  </a:lnTo>
                  <a:lnTo>
                    <a:pt x="1925" y="251"/>
                  </a:lnTo>
                  <a:lnTo>
                    <a:pt x="1862" y="272"/>
                  </a:lnTo>
                  <a:lnTo>
                    <a:pt x="1820" y="230"/>
                  </a:lnTo>
                  <a:lnTo>
                    <a:pt x="1653" y="230"/>
                  </a:lnTo>
                  <a:lnTo>
                    <a:pt x="1548" y="126"/>
                  </a:lnTo>
                  <a:lnTo>
                    <a:pt x="1465" y="147"/>
                  </a:lnTo>
                  <a:lnTo>
                    <a:pt x="1339" y="105"/>
                  </a:lnTo>
                  <a:lnTo>
                    <a:pt x="1214" y="126"/>
                  </a:lnTo>
                  <a:lnTo>
                    <a:pt x="1193" y="63"/>
                  </a:lnTo>
                  <a:lnTo>
                    <a:pt x="1088" y="126"/>
                  </a:lnTo>
                  <a:lnTo>
                    <a:pt x="942" y="63"/>
                  </a:lnTo>
                  <a:lnTo>
                    <a:pt x="900" y="126"/>
                  </a:lnTo>
                  <a:lnTo>
                    <a:pt x="837" y="21"/>
                  </a:lnTo>
                  <a:lnTo>
                    <a:pt x="732" y="0"/>
                  </a:lnTo>
                  <a:lnTo>
                    <a:pt x="690" y="42"/>
                  </a:lnTo>
                  <a:lnTo>
                    <a:pt x="607" y="0"/>
                  </a:lnTo>
                  <a:lnTo>
                    <a:pt x="565" y="63"/>
                  </a:lnTo>
                  <a:lnTo>
                    <a:pt x="481" y="42"/>
                  </a:lnTo>
                  <a:lnTo>
                    <a:pt x="377" y="63"/>
                  </a:lnTo>
                  <a:lnTo>
                    <a:pt x="377" y="147"/>
                  </a:lnTo>
                  <a:lnTo>
                    <a:pt x="293" y="167"/>
                  </a:lnTo>
                  <a:lnTo>
                    <a:pt x="251" y="105"/>
                  </a:lnTo>
                  <a:lnTo>
                    <a:pt x="10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 name="Google Shape;983;p27"/>
            <p:cNvSpPr/>
            <p:nvPr/>
          </p:nvSpPr>
          <p:spPr>
            <a:xfrm>
              <a:off x="-2457396" y="3462850"/>
              <a:ext cx="35951" cy="21619"/>
            </a:xfrm>
            <a:custGeom>
              <a:avLst/>
              <a:gdLst/>
              <a:ahLst/>
              <a:cxnLst/>
              <a:rect l="l" t="t" r="r" b="b"/>
              <a:pathLst>
                <a:path w="1696" h="1068" extrusionOk="0">
                  <a:moveTo>
                    <a:pt x="1507" y="0"/>
                  </a:moveTo>
                  <a:lnTo>
                    <a:pt x="1381" y="63"/>
                  </a:lnTo>
                  <a:lnTo>
                    <a:pt x="1130" y="209"/>
                  </a:lnTo>
                  <a:lnTo>
                    <a:pt x="1067" y="188"/>
                  </a:lnTo>
                  <a:lnTo>
                    <a:pt x="984" y="209"/>
                  </a:lnTo>
                  <a:lnTo>
                    <a:pt x="858" y="272"/>
                  </a:lnTo>
                  <a:lnTo>
                    <a:pt x="733" y="272"/>
                  </a:lnTo>
                  <a:lnTo>
                    <a:pt x="607" y="314"/>
                  </a:lnTo>
                  <a:lnTo>
                    <a:pt x="523" y="230"/>
                  </a:lnTo>
                  <a:lnTo>
                    <a:pt x="251" y="230"/>
                  </a:lnTo>
                  <a:lnTo>
                    <a:pt x="147" y="209"/>
                  </a:lnTo>
                  <a:lnTo>
                    <a:pt x="21" y="419"/>
                  </a:lnTo>
                  <a:lnTo>
                    <a:pt x="84" y="502"/>
                  </a:lnTo>
                  <a:lnTo>
                    <a:pt x="0" y="628"/>
                  </a:lnTo>
                  <a:lnTo>
                    <a:pt x="21" y="816"/>
                  </a:lnTo>
                  <a:lnTo>
                    <a:pt x="42" y="816"/>
                  </a:lnTo>
                  <a:lnTo>
                    <a:pt x="147" y="858"/>
                  </a:lnTo>
                  <a:lnTo>
                    <a:pt x="147" y="942"/>
                  </a:lnTo>
                  <a:lnTo>
                    <a:pt x="42" y="963"/>
                  </a:lnTo>
                  <a:lnTo>
                    <a:pt x="42" y="1067"/>
                  </a:lnTo>
                  <a:lnTo>
                    <a:pt x="251" y="1067"/>
                  </a:lnTo>
                  <a:lnTo>
                    <a:pt x="398" y="963"/>
                  </a:lnTo>
                  <a:lnTo>
                    <a:pt x="523" y="921"/>
                  </a:lnTo>
                  <a:lnTo>
                    <a:pt x="733" y="1025"/>
                  </a:lnTo>
                  <a:lnTo>
                    <a:pt x="858" y="1025"/>
                  </a:lnTo>
                  <a:lnTo>
                    <a:pt x="879" y="816"/>
                  </a:lnTo>
                  <a:lnTo>
                    <a:pt x="1067" y="732"/>
                  </a:lnTo>
                  <a:lnTo>
                    <a:pt x="1088" y="586"/>
                  </a:lnTo>
                  <a:lnTo>
                    <a:pt x="1444" y="398"/>
                  </a:lnTo>
                  <a:lnTo>
                    <a:pt x="1695" y="398"/>
                  </a:lnTo>
                  <a:lnTo>
                    <a:pt x="1674" y="188"/>
                  </a:lnTo>
                  <a:lnTo>
                    <a:pt x="150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 name="Google Shape;984;p27"/>
            <p:cNvSpPr/>
            <p:nvPr/>
          </p:nvSpPr>
          <p:spPr>
            <a:xfrm>
              <a:off x="-2503520" y="3430220"/>
              <a:ext cx="84726" cy="38987"/>
            </a:xfrm>
            <a:custGeom>
              <a:avLst/>
              <a:gdLst/>
              <a:ahLst/>
              <a:cxnLst/>
              <a:rect l="l" t="t" r="r" b="b"/>
              <a:pathLst>
                <a:path w="3997" h="1926" extrusionOk="0">
                  <a:moveTo>
                    <a:pt x="2846" y="1"/>
                  </a:moveTo>
                  <a:lnTo>
                    <a:pt x="2804" y="106"/>
                  </a:lnTo>
                  <a:lnTo>
                    <a:pt x="2741" y="147"/>
                  </a:lnTo>
                  <a:lnTo>
                    <a:pt x="2720" y="252"/>
                  </a:lnTo>
                  <a:lnTo>
                    <a:pt x="2574" y="252"/>
                  </a:lnTo>
                  <a:lnTo>
                    <a:pt x="2511" y="315"/>
                  </a:lnTo>
                  <a:lnTo>
                    <a:pt x="2218" y="147"/>
                  </a:lnTo>
                  <a:lnTo>
                    <a:pt x="2155" y="147"/>
                  </a:lnTo>
                  <a:lnTo>
                    <a:pt x="2114" y="252"/>
                  </a:lnTo>
                  <a:lnTo>
                    <a:pt x="2114" y="357"/>
                  </a:lnTo>
                  <a:lnTo>
                    <a:pt x="2051" y="357"/>
                  </a:lnTo>
                  <a:lnTo>
                    <a:pt x="1967" y="461"/>
                  </a:lnTo>
                  <a:lnTo>
                    <a:pt x="1842" y="545"/>
                  </a:lnTo>
                  <a:lnTo>
                    <a:pt x="1674" y="733"/>
                  </a:lnTo>
                  <a:lnTo>
                    <a:pt x="1674" y="796"/>
                  </a:lnTo>
                  <a:lnTo>
                    <a:pt x="1842" y="880"/>
                  </a:lnTo>
                  <a:lnTo>
                    <a:pt x="1863" y="984"/>
                  </a:lnTo>
                  <a:lnTo>
                    <a:pt x="1779" y="1047"/>
                  </a:lnTo>
                  <a:lnTo>
                    <a:pt x="1653" y="963"/>
                  </a:lnTo>
                  <a:lnTo>
                    <a:pt x="1528" y="984"/>
                  </a:lnTo>
                  <a:lnTo>
                    <a:pt x="1381" y="963"/>
                  </a:lnTo>
                  <a:lnTo>
                    <a:pt x="1319" y="963"/>
                  </a:lnTo>
                  <a:lnTo>
                    <a:pt x="1130" y="1089"/>
                  </a:lnTo>
                  <a:lnTo>
                    <a:pt x="1026" y="1110"/>
                  </a:lnTo>
                  <a:lnTo>
                    <a:pt x="942" y="1089"/>
                  </a:lnTo>
                  <a:lnTo>
                    <a:pt x="837" y="1110"/>
                  </a:lnTo>
                  <a:lnTo>
                    <a:pt x="754" y="1047"/>
                  </a:lnTo>
                  <a:lnTo>
                    <a:pt x="440" y="1047"/>
                  </a:lnTo>
                  <a:lnTo>
                    <a:pt x="440" y="1110"/>
                  </a:lnTo>
                  <a:lnTo>
                    <a:pt x="419" y="1173"/>
                  </a:lnTo>
                  <a:lnTo>
                    <a:pt x="272" y="1152"/>
                  </a:lnTo>
                  <a:lnTo>
                    <a:pt x="189" y="1047"/>
                  </a:lnTo>
                  <a:lnTo>
                    <a:pt x="84" y="1089"/>
                  </a:lnTo>
                  <a:lnTo>
                    <a:pt x="21" y="1110"/>
                  </a:lnTo>
                  <a:lnTo>
                    <a:pt x="0" y="1110"/>
                  </a:lnTo>
                  <a:lnTo>
                    <a:pt x="63" y="1173"/>
                  </a:lnTo>
                  <a:lnTo>
                    <a:pt x="63" y="1256"/>
                  </a:lnTo>
                  <a:lnTo>
                    <a:pt x="105" y="1298"/>
                  </a:lnTo>
                  <a:lnTo>
                    <a:pt x="105" y="1403"/>
                  </a:lnTo>
                  <a:lnTo>
                    <a:pt x="210" y="1403"/>
                  </a:lnTo>
                  <a:lnTo>
                    <a:pt x="293" y="1382"/>
                  </a:lnTo>
                  <a:lnTo>
                    <a:pt x="398" y="1507"/>
                  </a:lnTo>
                  <a:lnTo>
                    <a:pt x="502" y="1403"/>
                  </a:lnTo>
                  <a:lnTo>
                    <a:pt x="586" y="1403"/>
                  </a:lnTo>
                  <a:lnTo>
                    <a:pt x="628" y="1507"/>
                  </a:lnTo>
                  <a:lnTo>
                    <a:pt x="837" y="1591"/>
                  </a:lnTo>
                  <a:lnTo>
                    <a:pt x="1130" y="1403"/>
                  </a:lnTo>
                  <a:lnTo>
                    <a:pt x="1256" y="1424"/>
                  </a:lnTo>
                  <a:lnTo>
                    <a:pt x="1444" y="1424"/>
                  </a:lnTo>
                  <a:lnTo>
                    <a:pt x="1444" y="1528"/>
                  </a:lnTo>
                  <a:lnTo>
                    <a:pt x="1737" y="1717"/>
                  </a:lnTo>
                  <a:lnTo>
                    <a:pt x="2072" y="1779"/>
                  </a:lnTo>
                  <a:lnTo>
                    <a:pt x="2260" y="1738"/>
                  </a:lnTo>
                  <a:lnTo>
                    <a:pt x="2323" y="1821"/>
                  </a:lnTo>
                  <a:lnTo>
                    <a:pt x="2427" y="1842"/>
                  </a:lnTo>
                  <a:lnTo>
                    <a:pt x="2699" y="1842"/>
                  </a:lnTo>
                  <a:lnTo>
                    <a:pt x="2783" y="1926"/>
                  </a:lnTo>
                  <a:lnTo>
                    <a:pt x="2909" y="1884"/>
                  </a:lnTo>
                  <a:lnTo>
                    <a:pt x="3034" y="1884"/>
                  </a:lnTo>
                  <a:lnTo>
                    <a:pt x="3160" y="1821"/>
                  </a:lnTo>
                  <a:lnTo>
                    <a:pt x="3243" y="1800"/>
                  </a:lnTo>
                  <a:lnTo>
                    <a:pt x="3306" y="1821"/>
                  </a:lnTo>
                  <a:lnTo>
                    <a:pt x="3557" y="1675"/>
                  </a:lnTo>
                  <a:lnTo>
                    <a:pt x="3683" y="1612"/>
                  </a:lnTo>
                  <a:lnTo>
                    <a:pt x="3725" y="1612"/>
                  </a:lnTo>
                  <a:lnTo>
                    <a:pt x="3829" y="1507"/>
                  </a:lnTo>
                  <a:lnTo>
                    <a:pt x="3746" y="1403"/>
                  </a:lnTo>
                  <a:lnTo>
                    <a:pt x="3767" y="1298"/>
                  </a:lnTo>
                  <a:lnTo>
                    <a:pt x="3829" y="1152"/>
                  </a:lnTo>
                  <a:lnTo>
                    <a:pt x="3725" y="1047"/>
                  </a:lnTo>
                  <a:lnTo>
                    <a:pt x="3746" y="984"/>
                  </a:lnTo>
                  <a:lnTo>
                    <a:pt x="3976" y="984"/>
                  </a:lnTo>
                  <a:lnTo>
                    <a:pt x="3997" y="880"/>
                  </a:lnTo>
                  <a:lnTo>
                    <a:pt x="3976" y="754"/>
                  </a:lnTo>
                  <a:lnTo>
                    <a:pt x="3976" y="671"/>
                  </a:lnTo>
                  <a:lnTo>
                    <a:pt x="3955" y="440"/>
                  </a:lnTo>
                  <a:lnTo>
                    <a:pt x="3955" y="252"/>
                  </a:lnTo>
                  <a:lnTo>
                    <a:pt x="3725" y="210"/>
                  </a:lnTo>
                  <a:lnTo>
                    <a:pt x="3641" y="127"/>
                  </a:lnTo>
                  <a:lnTo>
                    <a:pt x="3474" y="147"/>
                  </a:lnTo>
                  <a:lnTo>
                    <a:pt x="3327" y="147"/>
                  </a:lnTo>
                  <a:lnTo>
                    <a:pt x="3160" y="43"/>
                  </a:lnTo>
                  <a:lnTo>
                    <a:pt x="2951" y="43"/>
                  </a:lnTo>
                  <a:lnTo>
                    <a:pt x="284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 name="Google Shape;985;p27"/>
            <p:cNvSpPr/>
            <p:nvPr/>
          </p:nvSpPr>
          <p:spPr>
            <a:xfrm>
              <a:off x="-2455615" y="3337047"/>
              <a:ext cx="112220" cy="90241"/>
            </a:xfrm>
            <a:custGeom>
              <a:avLst/>
              <a:gdLst/>
              <a:ahLst/>
              <a:cxnLst/>
              <a:rect l="l" t="t" r="r" b="b"/>
              <a:pathLst>
                <a:path w="5294" h="4458" extrusionOk="0">
                  <a:moveTo>
                    <a:pt x="1883" y="1"/>
                  </a:moveTo>
                  <a:lnTo>
                    <a:pt x="1632" y="105"/>
                  </a:lnTo>
                  <a:lnTo>
                    <a:pt x="1486" y="105"/>
                  </a:lnTo>
                  <a:lnTo>
                    <a:pt x="1318" y="147"/>
                  </a:lnTo>
                  <a:lnTo>
                    <a:pt x="1214" y="315"/>
                  </a:lnTo>
                  <a:lnTo>
                    <a:pt x="1046" y="315"/>
                  </a:lnTo>
                  <a:lnTo>
                    <a:pt x="942" y="398"/>
                  </a:lnTo>
                  <a:lnTo>
                    <a:pt x="942" y="524"/>
                  </a:lnTo>
                  <a:lnTo>
                    <a:pt x="753" y="524"/>
                  </a:lnTo>
                  <a:lnTo>
                    <a:pt x="481" y="670"/>
                  </a:lnTo>
                  <a:lnTo>
                    <a:pt x="314" y="670"/>
                  </a:lnTo>
                  <a:lnTo>
                    <a:pt x="251" y="796"/>
                  </a:lnTo>
                  <a:lnTo>
                    <a:pt x="209" y="963"/>
                  </a:lnTo>
                  <a:lnTo>
                    <a:pt x="147" y="984"/>
                  </a:lnTo>
                  <a:lnTo>
                    <a:pt x="167" y="1047"/>
                  </a:lnTo>
                  <a:lnTo>
                    <a:pt x="126" y="1047"/>
                  </a:lnTo>
                  <a:lnTo>
                    <a:pt x="167" y="1298"/>
                  </a:lnTo>
                  <a:lnTo>
                    <a:pt x="147" y="1486"/>
                  </a:lnTo>
                  <a:lnTo>
                    <a:pt x="0" y="1570"/>
                  </a:lnTo>
                  <a:lnTo>
                    <a:pt x="0" y="1633"/>
                  </a:lnTo>
                  <a:lnTo>
                    <a:pt x="167" y="1842"/>
                  </a:lnTo>
                  <a:lnTo>
                    <a:pt x="147" y="1947"/>
                  </a:lnTo>
                  <a:lnTo>
                    <a:pt x="230" y="2051"/>
                  </a:lnTo>
                  <a:lnTo>
                    <a:pt x="230" y="2135"/>
                  </a:lnTo>
                  <a:lnTo>
                    <a:pt x="272" y="2261"/>
                  </a:lnTo>
                  <a:lnTo>
                    <a:pt x="230" y="2365"/>
                  </a:lnTo>
                  <a:lnTo>
                    <a:pt x="335" y="2616"/>
                  </a:lnTo>
                  <a:lnTo>
                    <a:pt x="419" y="2658"/>
                  </a:lnTo>
                  <a:lnTo>
                    <a:pt x="481" y="2742"/>
                  </a:lnTo>
                  <a:lnTo>
                    <a:pt x="481" y="3056"/>
                  </a:lnTo>
                  <a:lnTo>
                    <a:pt x="460" y="3097"/>
                  </a:lnTo>
                  <a:lnTo>
                    <a:pt x="523" y="3181"/>
                  </a:lnTo>
                  <a:lnTo>
                    <a:pt x="565" y="3139"/>
                  </a:lnTo>
                  <a:lnTo>
                    <a:pt x="649" y="3160"/>
                  </a:lnTo>
                  <a:lnTo>
                    <a:pt x="732" y="3097"/>
                  </a:lnTo>
                  <a:lnTo>
                    <a:pt x="963" y="3160"/>
                  </a:lnTo>
                  <a:lnTo>
                    <a:pt x="942" y="3202"/>
                  </a:lnTo>
                  <a:lnTo>
                    <a:pt x="1046" y="3307"/>
                  </a:lnTo>
                  <a:lnTo>
                    <a:pt x="1151" y="3307"/>
                  </a:lnTo>
                  <a:lnTo>
                    <a:pt x="1214" y="3390"/>
                  </a:lnTo>
                  <a:lnTo>
                    <a:pt x="1172" y="3495"/>
                  </a:lnTo>
                  <a:lnTo>
                    <a:pt x="1193" y="3579"/>
                  </a:lnTo>
                  <a:lnTo>
                    <a:pt x="1255" y="3600"/>
                  </a:lnTo>
                  <a:lnTo>
                    <a:pt x="1255" y="3704"/>
                  </a:lnTo>
                  <a:lnTo>
                    <a:pt x="1318" y="3725"/>
                  </a:lnTo>
                  <a:lnTo>
                    <a:pt x="1381" y="3683"/>
                  </a:lnTo>
                  <a:lnTo>
                    <a:pt x="1465" y="3683"/>
                  </a:lnTo>
                  <a:lnTo>
                    <a:pt x="1318" y="3516"/>
                  </a:lnTo>
                  <a:lnTo>
                    <a:pt x="1381" y="3474"/>
                  </a:lnTo>
                  <a:lnTo>
                    <a:pt x="1632" y="3621"/>
                  </a:lnTo>
                  <a:lnTo>
                    <a:pt x="1820" y="3600"/>
                  </a:lnTo>
                  <a:lnTo>
                    <a:pt x="1779" y="3704"/>
                  </a:lnTo>
                  <a:lnTo>
                    <a:pt x="1904" y="3809"/>
                  </a:lnTo>
                  <a:lnTo>
                    <a:pt x="2134" y="3767"/>
                  </a:lnTo>
                  <a:lnTo>
                    <a:pt x="2302" y="3809"/>
                  </a:lnTo>
                  <a:lnTo>
                    <a:pt x="2636" y="4081"/>
                  </a:lnTo>
                  <a:lnTo>
                    <a:pt x="2762" y="4248"/>
                  </a:lnTo>
                  <a:lnTo>
                    <a:pt x="2846" y="4248"/>
                  </a:lnTo>
                  <a:lnTo>
                    <a:pt x="2888" y="4206"/>
                  </a:lnTo>
                  <a:lnTo>
                    <a:pt x="3055" y="4206"/>
                  </a:lnTo>
                  <a:lnTo>
                    <a:pt x="3139" y="4290"/>
                  </a:lnTo>
                  <a:lnTo>
                    <a:pt x="3180" y="4437"/>
                  </a:lnTo>
                  <a:lnTo>
                    <a:pt x="3201" y="4458"/>
                  </a:lnTo>
                  <a:lnTo>
                    <a:pt x="3306" y="4437"/>
                  </a:lnTo>
                  <a:lnTo>
                    <a:pt x="3390" y="4332"/>
                  </a:lnTo>
                  <a:lnTo>
                    <a:pt x="3473" y="4311"/>
                  </a:lnTo>
                  <a:lnTo>
                    <a:pt x="3578" y="4332"/>
                  </a:lnTo>
                  <a:lnTo>
                    <a:pt x="3704" y="4332"/>
                  </a:lnTo>
                  <a:lnTo>
                    <a:pt x="3787" y="4395"/>
                  </a:lnTo>
                  <a:lnTo>
                    <a:pt x="3871" y="4311"/>
                  </a:lnTo>
                  <a:lnTo>
                    <a:pt x="3934" y="4290"/>
                  </a:lnTo>
                  <a:lnTo>
                    <a:pt x="4038" y="4332"/>
                  </a:lnTo>
                  <a:lnTo>
                    <a:pt x="4101" y="4311"/>
                  </a:lnTo>
                  <a:lnTo>
                    <a:pt x="4331" y="4311"/>
                  </a:lnTo>
                  <a:lnTo>
                    <a:pt x="4561" y="4437"/>
                  </a:lnTo>
                  <a:lnTo>
                    <a:pt x="4708" y="4458"/>
                  </a:lnTo>
                  <a:lnTo>
                    <a:pt x="4708" y="4290"/>
                  </a:lnTo>
                  <a:lnTo>
                    <a:pt x="4666" y="4123"/>
                  </a:lnTo>
                  <a:lnTo>
                    <a:pt x="5043" y="3725"/>
                  </a:lnTo>
                  <a:lnTo>
                    <a:pt x="5064" y="3558"/>
                  </a:lnTo>
                  <a:lnTo>
                    <a:pt x="5168" y="3474"/>
                  </a:lnTo>
                  <a:lnTo>
                    <a:pt x="5252" y="3474"/>
                  </a:lnTo>
                  <a:lnTo>
                    <a:pt x="5294" y="3286"/>
                  </a:lnTo>
                  <a:lnTo>
                    <a:pt x="5252" y="3202"/>
                  </a:lnTo>
                  <a:lnTo>
                    <a:pt x="5231" y="3139"/>
                  </a:lnTo>
                  <a:lnTo>
                    <a:pt x="5273" y="3056"/>
                  </a:lnTo>
                  <a:lnTo>
                    <a:pt x="5147" y="2972"/>
                  </a:lnTo>
                  <a:lnTo>
                    <a:pt x="5064" y="2825"/>
                  </a:lnTo>
                  <a:lnTo>
                    <a:pt x="5022" y="2742"/>
                  </a:lnTo>
                  <a:lnTo>
                    <a:pt x="4980" y="2470"/>
                  </a:lnTo>
                  <a:lnTo>
                    <a:pt x="5022" y="2365"/>
                  </a:lnTo>
                  <a:lnTo>
                    <a:pt x="5022" y="2323"/>
                  </a:lnTo>
                  <a:lnTo>
                    <a:pt x="4875" y="2135"/>
                  </a:lnTo>
                  <a:lnTo>
                    <a:pt x="4854" y="1947"/>
                  </a:lnTo>
                  <a:lnTo>
                    <a:pt x="4938" y="1821"/>
                  </a:lnTo>
                  <a:lnTo>
                    <a:pt x="5043" y="1779"/>
                  </a:lnTo>
                  <a:lnTo>
                    <a:pt x="5043" y="1403"/>
                  </a:lnTo>
                  <a:lnTo>
                    <a:pt x="4980" y="1361"/>
                  </a:lnTo>
                  <a:lnTo>
                    <a:pt x="4959" y="1214"/>
                  </a:lnTo>
                  <a:lnTo>
                    <a:pt x="4875" y="1089"/>
                  </a:lnTo>
                  <a:lnTo>
                    <a:pt x="4771" y="838"/>
                  </a:lnTo>
                  <a:lnTo>
                    <a:pt x="4750" y="775"/>
                  </a:lnTo>
                  <a:lnTo>
                    <a:pt x="4708" y="670"/>
                  </a:lnTo>
                  <a:lnTo>
                    <a:pt x="4708" y="545"/>
                  </a:lnTo>
                  <a:lnTo>
                    <a:pt x="4645" y="315"/>
                  </a:lnTo>
                  <a:lnTo>
                    <a:pt x="4561" y="315"/>
                  </a:lnTo>
                  <a:lnTo>
                    <a:pt x="4436" y="210"/>
                  </a:lnTo>
                  <a:lnTo>
                    <a:pt x="4310" y="231"/>
                  </a:lnTo>
                  <a:lnTo>
                    <a:pt x="3683" y="273"/>
                  </a:lnTo>
                  <a:lnTo>
                    <a:pt x="2950" y="231"/>
                  </a:lnTo>
                  <a:lnTo>
                    <a:pt x="2867" y="252"/>
                  </a:lnTo>
                  <a:lnTo>
                    <a:pt x="2678" y="440"/>
                  </a:lnTo>
                  <a:lnTo>
                    <a:pt x="2511" y="482"/>
                  </a:lnTo>
                  <a:lnTo>
                    <a:pt x="2469" y="440"/>
                  </a:lnTo>
                  <a:lnTo>
                    <a:pt x="2636" y="356"/>
                  </a:lnTo>
                  <a:lnTo>
                    <a:pt x="2783" y="210"/>
                  </a:lnTo>
                  <a:lnTo>
                    <a:pt x="2741" y="210"/>
                  </a:lnTo>
                  <a:lnTo>
                    <a:pt x="2616" y="315"/>
                  </a:lnTo>
                  <a:lnTo>
                    <a:pt x="2406" y="398"/>
                  </a:lnTo>
                  <a:lnTo>
                    <a:pt x="2134" y="356"/>
                  </a:lnTo>
                  <a:lnTo>
                    <a:pt x="2092" y="210"/>
                  </a:lnTo>
                  <a:lnTo>
                    <a:pt x="2134" y="126"/>
                  </a:lnTo>
                  <a:lnTo>
                    <a:pt x="2260" y="126"/>
                  </a:lnTo>
                  <a:lnTo>
                    <a:pt x="2323" y="168"/>
                  </a:lnTo>
                  <a:lnTo>
                    <a:pt x="2323" y="126"/>
                  </a:lnTo>
                  <a:lnTo>
                    <a:pt x="2155" y="43"/>
                  </a:lnTo>
                  <a:lnTo>
                    <a:pt x="1883"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 name="Google Shape;986;p27"/>
            <p:cNvSpPr/>
            <p:nvPr/>
          </p:nvSpPr>
          <p:spPr>
            <a:xfrm>
              <a:off x="-2477809" y="3399311"/>
              <a:ext cx="89623" cy="37287"/>
            </a:xfrm>
            <a:custGeom>
              <a:avLst/>
              <a:gdLst/>
              <a:ahLst/>
              <a:cxnLst/>
              <a:rect l="l" t="t" r="r" b="b"/>
              <a:pathLst>
                <a:path w="4228" h="1842" extrusionOk="0">
                  <a:moveTo>
                    <a:pt x="1403" y="1"/>
                  </a:moveTo>
                  <a:lnTo>
                    <a:pt x="1319" y="63"/>
                  </a:lnTo>
                  <a:lnTo>
                    <a:pt x="1152" y="21"/>
                  </a:lnTo>
                  <a:lnTo>
                    <a:pt x="1152" y="126"/>
                  </a:lnTo>
                  <a:lnTo>
                    <a:pt x="1068" y="189"/>
                  </a:lnTo>
                  <a:lnTo>
                    <a:pt x="984" y="168"/>
                  </a:lnTo>
                  <a:lnTo>
                    <a:pt x="775" y="168"/>
                  </a:lnTo>
                  <a:lnTo>
                    <a:pt x="733" y="273"/>
                  </a:lnTo>
                  <a:lnTo>
                    <a:pt x="587" y="273"/>
                  </a:lnTo>
                  <a:lnTo>
                    <a:pt x="482" y="398"/>
                  </a:lnTo>
                  <a:lnTo>
                    <a:pt x="378" y="398"/>
                  </a:lnTo>
                  <a:lnTo>
                    <a:pt x="168" y="586"/>
                  </a:lnTo>
                  <a:lnTo>
                    <a:pt x="106" y="545"/>
                  </a:lnTo>
                  <a:lnTo>
                    <a:pt x="22" y="503"/>
                  </a:lnTo>
                  <a:lnTo>
                    <a:pt x="1" y="524"/>
                  </a:lnTo>
                  <a:lnTo>
                    <a:pt x="1" y="628"/>
                  </a:lnTo>
                  <a:lnTo>
                    <a:pt x="147" y="712"/>
                  </a:lnTo>
                  <a:lnTo>
                    <a:pt x="252" y="900"/>
                  </a:lnTo>
                  <a:lnTo>
                    <a:pt x="252" y="1047"/>
                  </a:lnTo>
                  <a:lnTo>
                    <a:pt x="273" y="1130"/>
                  </a:lnTo>
                  <a:lnTo>
                    <a:pt x="378" y="1172"/>
                  </a:lnTo>
                  <a:lnTo>
                    <a:pt x="587" y="1319"/>
                  </a:lnTo>
                  <a:lnTo>
                    <a:pt x="691" y="1382"/>
                  </a:lnTo>
                  <a:lnTo>
                    <a:pt x="942" y="1674"/>
                  </a:lnTo>
                  <a:lnTo>
                    <a:pt x="1005" y="1674"/>
                  </a:lnTo>
                  <a:lnTo>
                    <a:pt x="1298" y="1842"/>
                  </a:lnTo>
                  <a:lnTo>
                    <a:pt x="1361" y="1779"/>
                  </a:lnTo>
                  <a:lnTo>
                    <a:pt x="1507" y="1779"/>
                  </a:lnTo>
                  <a:lnTo>
                    <a:pt x="1528" y="1674"/>
                  </a:lnTo>
                  <a:lnTo>
                    <a:pt x="1591" y="1633"/>
                  </a:lnTo>
                  <a:lnTo>
                    <a:pt x="1633" y="1528"/>
                  </a:lnTo>
                  <a:lnTo>
                    <a:pt x="1738" y="1570"/>
                  </a:lnTo>
                  <a:lnTo>
                    <a:pt x="1947" y="1570"/>
                  </a:lnTo>
                  <a:lnTo>
                    <a:pt x="2114" y="1674"/>
                  </a:lnTo>
                  <a:lnTo>
                    <a:pt x="2261" y="1674"/>
                  </a:lnTo>
                  <a:lnTo>
                    <a:pt x="2428" y="1654"/>
                  </a:lnTo>
                  <a:lnTo>
                    <a:pt x="2512" y="1737"/>
                  </a:lnTo>
                  <a:lnTo>
                    <a:pt x="2742" y="1779"/>
                  </a:lnTo>
                  <a:lnTo>
                    <a:pt x="2763" y="1779"/>
                  </a:lnTo>
                  <a:lnTo>
                    <a:pt x="2888" y="1695"/>
                  </a:lnTo>
                  <a:lnTo>
                    <a:pt x="3035" y="1674"/>
                  </a:lnTo>
                  <a:lnTo>
                    <a:pt x="3077" y="1737"/>
                  </a:lnTo>
                  <a:lnTo>
                    <a:pt x="3307" y="1654"/>
                  </a:lnTo>
                  <a:lnTo>
                    <a:pt x="3516" y="1633"/>
                  </a:lnTo>
                  <a:lnTo>
                    <a:pt x="3683" y="1465"/>
                  </a:lnTo>
                  <a:lnTo>
                    <a:pt x="3830" y="1444"/>
                  </a:lnTo>
                  <a:lnTo>
                    <a:pt x="3976" y="1340"/>
                  </a:lnTo>
                  <a:lnTo>
                    <a:pt x="4227" y="1361"/>
                  </a:lnTo>
                  <a:lnTo>
                    <a:pt x="4186" y="1214"/>
                  </a:lnTo>
                  <a:lnTo>
                    <a:pt x="4102" y="1130"/>
                  </a:lnTo>
                  <a:lnTo>
                    <a:pt x="3935" y="1130"/>
                  </a:lnTo>
                  <a:lnTo>
                    <a:pt x="3893" y="1172"/>
                  </a:lnTo>
                  <a:lnTo>
                    <a:pt x="3809" y="1172"/>
                  </a:lnTo>
                  <a:lnTo>
                    <a:pt x="3683" y="1005"/>
                  </a:lnTo>
                  <a:lnTo>
                    <a:pt x="3349" y="733"/>
                  </a:lnTo>
                  <a:lnTo>
                    <a:pt x="3181" y="691"/>
                  </a:lnTo>
                  <a:lnTo>
                    <a:pt x="2951" y="733"/>
                  </a:lnTo>
                  <a:lnTo>
                    <a:pt x="2826" y="628"/>
                  </a:lnTo>
                  <a:lnTo>
                    <a:pt x="2867" y="524"/>
                  </a:lnTo>
                  <a:lnTo>
                    <a:pt x="2679" y="545"/>
                  </a:lnTo>
                  <a:lnTo>
                    <a:pt x="2428" y="398"/>
                  </a:lnTo>
                  <a:lnTo>
                    <a:pt x="2365" y="440"/>
                  </a:lnTo>
                  <a:lnTo>
                    <a:pt x="2512" y="607"/>
                  </a:lnTo>
                  <a:lnTo>
                    <a:pt x="2428" y="607"/>
                  </a:lnTo>
                  <a:lnTo>
                    <a:pt x="2365" y="649"/>
                  </a:lnTo>
                  <a:lnTo>
                    <a:pt x="2302" y="628"/>
                  </a:lnTo>
                  <a:lnTo>
                    <a:pt x="2302" y="524"/>
                  </a:lnTo>
                  <a:lnTo>
                    <a:pt x="2240" y="503"/>
                  </a:lnTo>
                  <a:lnTo>
                    <a:pt x="2219" y="419"/>
                  </a:lnTo>
                  <a:lnTo>
                    <a:pt x="2261" y="314"/>
                  </a:lnTo>
                  <a:lnTo>
                    <a:pt x="2198" y="231"/>
                  </a:lnTo>
                  <a:lnTo>
                    <a:pt x="2093" y="231"/>
                  </a:lnTo>
                  <a:lnTo>
                    <a:pt x="1989" y="126"/>
                  </a:lnTo>
                  <a:lnTo>
                    <a:pt x="2010" y="84"/>
                  </a:lnTo>
                  <a:lnTo>
                    <a:pt x="1779" y="21"/>
                  </a:lnTo>
                  <a:lnTo>
                    <a:pt x="1696" y="84"/>
                  </a:lnTo>
                  <a:lnTo>
                    <a:pt x="1612" y="63"/>
                  </a:lnTo>
                  <a:lnTo>
                    <a:pt x="1570" y="105"/>
                  </a:lnTo>
                  <a:lnTo>
                    <a:pt x="1507" y="21"/>
                  </a:lnTo>
                  <a:lnTo>
                    <a:pt x="1486" y="63"/>
                  </a:lnTo>
                  <a:lnTo>
                    <a:pt x="1403"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 name="Google Shape;987;p27"/>
            <p:cNvSpPr/>
            <p:nvPr/>
          </p:nvSpPr>
          <p:spPr>
            <a:xfrm>
              <a:off x="-2547440" y="3337472"/>
              <a:ext cx="102045" cy="116496"/>
            </a:xfrm>
            <a:custGeom>
              <a:avLst/>
              <a:gdLst/>
              <a:ahLst/>
              <a:cxnLst/>
              <a:rect l="l" t="t" r="r" b="b"/>
              <a:pathLst>
                <a:path w="4814" h="5755" extrusionOk="0">
                  <a:moveTo>
                    <a:pt x="1340" y="1"/>
                  </a:moveTo>
                  <a:lnTo>
                    <a:pt x="1340" y="22"/>
                  </a:lnTo>
                  <a:lnTo>
                    <a:pt x="1340" y="126"/>
                  </a:lnTo>
                  <a:lnTo>
                    <a:pt x="1424" y="189"/>
                  </a:lnTo>
                  <a:lnTo>
                    <a:pt x="1466" y="189"/>
                  </a:lnTo>
                  <a:lnTo>
                    <a:pt x="1466" y="252"/>
                  </a:lnTo>
                  <a:lnTo>
                    <a:pt x="1612" y="377"/>
                  </a:lnTo>
                  <a:lnTo>
                    <a:pt x="1507" y="419"/>
                  </a:lnTo>
                  <a:lnTo>
                    <a:pt x="1403" y="419"/>
                  </a:lnTo>
                  <a:lnTo>
                    <a:pt x="1403" y="524"/>
                  </a:lnTo>
                  <a:lnTo>
                    <a:pt x="1507" y="461"/>
                  </a:lnTo>
                  <a:lnTo>
                    <a:pt x="1507" y="628"/>
                  </a:lnTo>
                  <a:lnTo>
                    <a:pt x="1612" y="670"/>
                  </a:lnTo>
                  <a:lnTo>
                    <a:pt x="1528" y="754"/>
                  </a:lnTo>
                  <a:lnTo>
                    <a:pt x="1528" y="838"/>
                  </a:lnTo>
                  <a:lnTo>
                    <a:pt x="1612" y="880"/>
                  </a:lnTo>
                  <a:lnTo>
                    <a:pt x="1738" y="880"/>
                  </a:lnTo>
                  <a:lnTo>
                    <a:pt x="1926" y="1068"/>
                  </a:lnTo>
                  <a:lnTo>
                    <a:pt x="2156" y="1172"/>
                  </a:lnTo>
                  <a:lnTo>
                    <a:pt x="1926" y="1131"/>
                  </a:lnTo>
                  <a:lnTo>
                    <a:pt x="1738" y="942"/>
                  </a:lnTo>
                  <a:lnTo>
                    <a:pt x="1612" y="963"/>
                  </a:lnTo>
                  <a:lnTo>
                    <a:pt x="1507" y="942"/>
                  </a:lnTo>
                  <a:lnTo>
                    <a:pt x="1424" y="942"/>
                  </a:lnTo>
                  <a:lnTo>
                    <a:pt x="1340" y="1068"/>
                  </a:lnTo>
                  <a:lnTo>
                    <a:pt x="1361" y="1152"/>
                  </a:lnTo>
                  <a:lnTo>
                    <a:pt x="1361" y="1340"/>
                  </a:lnTo>
                  <a:lnTo>
                    <a:pt x="1424" y="1444"/>
                  </a:lnTo>
                  <a:lnTo>
                    <a:pt x="1298" y="1277"/>
                  </a:lnTo>
                  <a:lnTo>
                    <a:pt x="1319" y="1152"/>
                  </a:lnTo>
                  <a:lnTo>
                    <a:pt x="1235" y="1068"/>
                  </a:lnTo>
                  <a:lnTo>
                    <a:pt x="1194" y="1089"/>
                  </a:lnTo>
                  <a:lnTo>
                    <a:pt x="1194" y="1172"/>
                  </a:lnTo>
                  <a:lnTo>
                    <a:pt x="1235" y="1277"/>
                  </a:lnTo>
                  <a:lnTo>
                    <a:pt x="1152" y="1361"/>
                  </a:lnTo>
                  <a:lnTo>
                    <a:pt x="1089" y="1235"/>
                  </a:lnTo>
                  <a:lnTo>
                    <a:pt x="1089" y="1089"/>
                  </a:lnTo>
                  <a:lnTo>
                    <a:pt x="942" y="1026"/>
                  </a:lnTo>
                  <a:lnTo>
                    <a:pt x="880" y="1047"/>
                  </a:lnTo>
                  <a:lnTo>
                    <a:pt x="608" y="1131"/>
                  </a:lnTo>
                  <a:lnTo>
                    <a:pt x="587" y="1235"/>
                  </a:lnTo>
                  <a:lnTo>
                    <a:pt x="629" y="1340"/>
                  </a:lnTo>
                  <a:lnTo>
                    <a:pt x="775" y="1361"/>
                  </a:lnTo>
                  <a:lnTo>
                    <a:pt x="796" y="1465"/>
                  </a:lnTo>
                  <a:lnTo>
                    <a:pt x="796" y="1486"/>
                  </a:lnTo>
                  <a:lnTo>
                    <a:pt x="733" y="1507"/>
                  </a:lnTo>
                  <a:lnTo>
                    <a:pt x="733" y="1591"/>
                  </a:lnTo>
                  <a:lnTo>
                    <a:pt x="691" y="1696"/>
                  </a:lnTo>
                  <a:lnTo>
                    <a:pt x="691" y="1800"/>
                  </a:lnTo>
                  <a:lnTo>
                    <a:pt x="608" y="1863"/>
                  </a:lnTo>
                  <a:lnTo>
                    <a:pt x="503" y="1800"/>
                  </a:lnTo>
                  <a:lnTo>
                    <a:pt x="461" y="1926"/>
                  </a:lnTo>
                  <a:lnTo>
                    <a:pt x="482" y="1988"/>
                  </a:lnTo>
                  <a:lnTo>
                    <a:pt x="608" y="1988"/>
                  </a:lnTo>
                  <a:lnTo>
                    <a:pt x="670" y="2030"/>
                  </a:lnTo>
                  <a:lnTo>
                    <a:pt x="629" y="2114"/>
                  </a:lnTo>
                  <a:lnTo>
                    <a:pt x="608" y="2240"/>
                  </a:lnTo>
                  <a:lnTo>
                    <a:pt x="524" y="2302"/>
                  </a:lnTo>
                  <a:lnTo>
                    <a:pt x="608" y="2407"/>
                  </a:lnTo>
                  <a:lnTo>
                    <a:pt x="524" y="2449"/>
                  </a:lnTo>
                  <a:lnTo>
                    <a:pt x="378" y="2407"/>
                  </a:lnTo>
                  <a:lnTo>
                    <a:pt x="210" y="2449"/>
                  </a:lnTo>
                  <a:lnTo>
                    <a:pt x="168" y="2553"/>
                  </a:lnTo>
                  <a:lnTo>
                    <a:pt x="85" y="2658"/>
                  </a:lnTo>
                  <a:lnTo>
                    <a:pt x="105" y="2825"/>
                  </a:lnTo>
                  <a:lnTo>
                    <a:pt x="85" y="3035"/>
                  </a:lnTo>
                  <a:lnTo>
                    <a:pt x="43" y="3139"/>
                  </a:lnTo>
                  <a:lnTo>
                    <a:pt x="43" y="3160"/>
                  </a:lnTo>
                  <a:lnTo>
                    <a:pt x="1" y="3244"/>
                  </a:lnTo>
                  <a:lnTo>
                    <a:pt x="85" y="3432"/>
                  </a:lnTo>
                  <a:lnTo>
                    <a:pt x="85" y="3474"/>
                  </a:lnTo>
                  <a:lnTo>
                    <a:pt x="168" y="3579"/>
                  </a:lnTo>
                  <a:lnTo>
                    <a:pt x="85" y="3746"/>
                  </a:lnTo>
                  <a:lnTo>
                    <a:pt x="147" y="3746"/>
                  </a:lnTo>
                  <a:lnTo>
                    <a:pt x="273" y="3913"/>
                  </a:lnTo>
                  <a:lnTo>
                    <a:pt x="294" y="4060"/>
                  </a:lnTo>
                  <a:lnTo>
                    <a:pt x="357" y="4102"/>
                  </a:lnTo>
                  <a:lnTo>
                    <a:pt x="357" y="4290"/>
                  </a:lnTo>
                  <a:lnTo>
                    <a:pt x="461" y="4374"/>
                  </a:lnTo>
                  <a:lnTo>
                    <a:pt x="461" y="4437"/>
                  </a:lnTo>
                  <a:lnTo>
                    <a:pt x="566" y="4520"/>
                  </a:lnTo>
                  <a:lnTo>
                    <a:pt x="629" y="4478"/>
                  </a:lnTo>
                  <a:lnTo>
                    <a:pt x="733" y="4478"/>
                  </a:lnTo>
                  <a:lnTo>
                    <a:pt x="817" y="4520"/>
                  </a:lnTo>
                  <a:lnTo>
                    <a:pt x="922" y="4478"/>
                  </a:lnTo>
                  <a:lnTo>
                    <a:pt x="1047" y="4541"/>
                  </a:lnTo>
                  <a:lnTo>
                    <a:pt x="1152" y="4541"/>
                  </a:lnTo>
                  <a:lnTo>
                    <a:pt x="1298" y="4625"/>
                  </a:lnTo>
                  <a:lnTo>
                    <a:pt x="1152" y="4750"/>
                  </a:lnTo>
                  <a:lnTo>
                    <a:pt x="1089" y="4918"/>
                  </a:lnTo>
                  <a:lnTo>
                    <a:pt x="1089" y="5022"/>
                  </a:lnTo>
                  <a:lnTo>
                    <a:pt x="1005" y="5106"/>
                  </a:lnTo>
                  <a:lnTo>
                    <a:pt x="942" y="5273"/>
                  </a:lnTo>
                  <a:lnTo>
                    <a:pt x="942" y="5441"/>
                  </a:lnTo>
                  <a:lnTo>
                    <a:pt x="1047" y="5525"/>
                  </a:lnTo>
                  <a:lnTo>
                    <a:pt x="1110" y="5629"/>
                  </a:lnTo>
                  <a:lnTo>
                    <a:pt x="1214" y="5650"/>
                  </a:lnTo>
                  <a:lnTo>
                    <a:pt x="1319" y="5587"/>
                  </a:lnTo>
                  <a:lnTo>
                    <a:pt x="1445" y="5650"/>
                  </a:lnTo>
                  <a:lnTo>
                    <a:pt x="1507" y="5566"/>
                  </a:lnTo>
                  <a:lnTo>
                    <a:pt x="1466" y="5525"/>
                  </a:lnTo>
                  <a:lnTo>
                    <a:pt x="1612" y="5462"/>
                  </a:lnTo>
                  <a:lnTo>
                    <a:pt x="1633" y="5566"/>
                  </a:lnTo>
                  <a:lnTo>
                    <a:pt x="1717" y="5587"/>
                  </a:lnTo>
                  <a:lnTo>
                    <a:pt x="1758" y="5545"/>
                  </a:lnTo>
                  <a:lnTo>
                    <a:pt x="1842" y="5545"/>
                  </a:lnTo>
                  <a:lnTo>
                    <a:pt x="1989" y="5671"/>
                  </a:lnTo>
                  <a:lnTo>
                    <a:pt x="2072" y="5692"/>
                  </a:lnTo>
                  <a:lnTo>
                    <a:pt x="2093" y="5692"/>
                  </a:lnTo>
                  <a:lnTo>
                    <a:pt x="2156" y="5671"/>
                  </a:lnTo>
                  <a:lnTo>
                    <a:pt x="2261" y="5629"/>
                  </a:lnTo>
                  <a:lnTo>
                    <a:pt x="2344" y="5734"/>
                  </a:lnTo>
                  <a:lnTo>
                    <a:pt x="2491" y="5755"/>
                  </a:lnTo>
                  <a:lnTo>
                    <a:pt x="2512" y="5692"/>
                  </a:lnTo>
                  <a:lnTo>
                    <a:pt x="2512" y="5629"/>
                  </a:lnTo>
                  <a:lnTo>
                    <a:pt x="2826" y="5629"/>
                  </a:lnTo>
                  <a:lnTo>
                    <a:pt x="2909" y="5692"/>
                  </a:lnTo>
                  <a:lnTo>
                    <a:pt x="3014" y="5671"/>
                  </a:lnTo>
                  <a:lnTo>
                    <a:pt x="3098" y="5692"/>
                  </a:lnTo>
                  <a:lnTo>
                    <a:pt x="3202" y="5671"/>
                  </a:lnTo>
                  <a:lnTo>
                    <a:pt x="3391" y="5545"/>
                  </a:lnTo>
                  <a:lnTo>
                    <a:pt x="3453" y="5545"/>
                  </a:lnTo>
                  <a:lnTo>
                    <a:pt x="3600" y="5566"/>
                  </a:lnTo>
                  <a:lnTo>
                    <a:pt x="3725" y="5545"/>
                  </a:lnTo>
                  <a:lnTo>
                    <a:pt x="3851" y="5629"/>
                  </a:lnTo>
                  <a:lnTo>
                    <a:pt x="3935" y="5566"/>
                  </a:lnTo>
                  <a:lnTo>
                    <a:pt x="3914" y="5462"/>
                  </a:lnTo>
                  <a:lnTo>
                    <a:pt x="3746" y="5378"/>
                  </a:lnTo>
                  <a:lnTo>
                    <a:pt x="3746" y="5315"/>
                  </a:lnTo>
                  <a:lnTo>
                    <a:pt x="3914" y="5127"/>
                  </a:lnTo>
                  <a:lnTo>
                    <a:pt x="4039" y="5043"/>
                  </a:lnTo>
                  <a:lnTo>
                    <a:pt x="4123" y="4939"/>
                  </a:lnTo>
                  <a:lnTo>
                    <a:pt x="4186" y="4939"/>
                  </a:lnTo>
                  <a:lnTo>
                    <a:pt x="4186" y="4834"/>
                  </a:lnTo>
                  <a:lnTo>
                    <a:pt x="4227" y="4729"/>
                  </a:lnTo>
                  <a:lnTo>
                    <a:pt x="3976" y="4437"/>
                  </a:lnTo>
                  <a:lnTo>
                    <a:pt x="3872" y="4374"/>
                  </a:lnTo>
                  <a:lnTo>
                    <a:pt x="3663" y="4227"/>
                  </a:lnTo>
                  <a:lnTo>
                    <a:pt x="3558" y="4185"/>
                  </a:lnTo>
                  <a:lnTo>
                    <a:pt x="3537" y="4102"/>
                  </a:lnTo>
                  <a:lnTo>
                    <a:pt x="3537" y="3955"/>
                  </a:lnTo>
                  <a:lnTo>
                    <a:pt x="3432" y="3767"/>
                  </a:lnTo>
                  <a:lnTo>
                    <a:pt x="3286" y="3683"/>
                  </a:lnTo>
                  <a:lnTo>
                    <a:pt x="3286" y="3579"/>
                  </a:lnTo>
                  <a:lnTo>
                    <a:pt x="3307" y="3558"/>
                  </a:lnTo>
                  <a:lnTo>
                    <a:pt x="3391" y="3600"/>
                  </a:lnTo>
                  <a:lnTo>
                    <a:pt x="3453" y="3641"/>
                  </a:lnTo>
                  <a:lnTo>
                    <a:pt x="3663" y="3453"/>
                  </a:lnTo>
                  <a:lnTo>
                    <a:pt x="3767" y="3453"/>
                  </a:lnTo>
                  <a:lnTo>
                    <a:pt x="3872" y="3328"/>
                  </a:lnTo>
                  <a:lnTo>
                    <a:pt x="4018" y="3328"/>
                  </a:lnTo>
                  <a:lnTo>
                    <a:pt x="4060" y="3223"/>
                  </a:lnTo>
                  <a:lnTo>
                    <a:pt x="4269" y="3223"/>
                  </a:lnTo>
                  <a:lnTo>
                    <a:pt x="4353" y="3244"/>
                  </a:lnTo>
                  <a:lnTo>
                    <a:pt x="4437" y="3181"/>
                  </a:lnTo>
                  <a:lnTo>
                    <a:pt x="4437" y="3076"/>
                  </a:lnTo>
                  <a:lnTo>
                    <a:pt x="4604" y="3118"/>
                  </a:lnTo>
                  <a:lnTo>
                    <a:pt x="4688" y="3056"/>
                  </a:lnTo>
                  <a:lnTo>
                    <a:pt x="4771" y="3118"/>
                  </a:lnTo>
                  <a:lnTo>
                    <a:pt x="4792" y="3076"/>
                  </a:lnTo>
                  <a:lnTo>
                    <a:pt x="4813" y="3035"/>
                  </a:lnTo>
                  <a:lnTo>
                    <a:pt x="4813" y="2721"/>
                  </a:lnTo>
                  <a:lnTo>
                    <a:pt x="4751" y="2637"/>
                  </a:lnTo>
                  <a:lnTo>
                    <a:pt x="4667" y="2595"/>
                  </a:lnTo>
                  <a:lnTo>
                    <a:pt x="4562" y="2344"/>
                  </a:lnTo>
                  <a:lnTo>
                    <a:pt x="4604" y="2240"/>
                  </a:lnTo>
                  <a:lnTo>
                    <a:pt x="4562" y="2114"/>
                  </a:lnTo>
                  <a:lnTo>
                    <a:pt x="4562" y="2030"/>
                  </a:lnTo>
                  <a:lnTo>
                    <a:pt x="4479" y="1926"/>
                  </a:lnTo>
                  <a:lnTo>
                    <a:pt x="4499" y="1821"/>
                  </a:lnTo>
                  <a:lnTo>
                    <a:pt x="4332" y="1612"/>
                  </a:lnTo>
                  <a:lnTo>
                    <a:pt x="4332" y="1549"/>
                  </a:lnTo>
                  <a:lnTo>
                    <a:pt x="4479" y="1465"/>
                  </a:lnTo>
                  <a:lnTo>
                    <a:pt x="4499" y="1277"/>
                  </a:lnTo>
                  <a:lnTo>
                    <a:pt x="4458" y="1026"/>
                  </a:lnTo>
                  <a:lnTo>
                    <a:pt x="4353" y="1026"/>
                  </a:lnTo>
                  <a:lnTo>
                    <a:pt x="4269" y="963"/>
                  </a:lnTo>
                  <a:lnTo>
                    <a:pt x="4165" y="963"/>
                  </a:lnTo>
                  <a:lnTo>
                    <a:pt x="4060" y="880"/>
                  </a:lnTo>
                  <a:lnTo>
                    <a:pt x="4081" y="775"/>
                  </a:lnTo>
                  <a:lnTo>
                    <a:pt x="4039" y="670"/>
                  </a:lnTo>
                  <a:lnTo>
                    <a:pt x="3914" y="712"/>
                  </a:lnTo>
                  <a:lnTo>
                    <a:pt x="3767" y="545"/>
                  </a:lnTo>
                  <a:lnTo>
                    <a:pt x="3663" y="545"/>
                  </a:lnTo>
                  <a:lnTo>
                    <a:pt x="3621" y="461"/>
                  </a:lnTo>
                  <a:lnTo>
                    <a:pt x="3558" y="503"/>
                  </a:lnTo>
                  <a:lnTo>
                    <a:pt x="3432" y="524"/>
                  </a:lnTo>
                  <a:lnTo>
                    <a:pt x="3328" y="608"/>
                  </a:lnTo>
                  <a:lnTo>
                    <a:pt x="3286" y="545"/>
                  </a:lnTo>
                  <a:lnTo>
                    <a:pt x="3349" y="503"/>
                  </a:lnTo>
                  <a:lnTo>
                    <a:pt x="3349" y="524"/>
                  </a:lnTo>
                  <a:lnTo>
                    <a:pt x="3411" y="461"/>
                  </a:lnTo>
                  <a:lnTo>
                    <a:pt x="3516" y="419"/>
                  </a:lnTo>
                  <a:lnTo>
                    <a:pt x="3391" y="419"/>
                  </a:lnTo>
                  <a:lnTo>
                    <a:pt x="3328" y="440"/>
                  </a:lnTo>
                  <a:lnTo>
                    <a:pt x="3307" y="503"/>
                  </a:lnTo>
                  <a:lnTo>
                    <a:pt x="3202" y="545"/>
                  </a:lnTo>
                  <a:lnTo>
                    <a:pt x="3202" y="608"/>
                  </a:lnTo>
                  <a:lnTo>
                    <a:pt x="2993" y="628"/>
                  </a:lnTo>
                  <a:lnTo>
                    <a:pt x="2909" y="733"/>
                  </a:lnTo>
                  <a:lnTo>
                    <a:pt x="2888" y="838"/>
                  </a:lnTo>
                  <a:lnTo>
                    <a:pt x="2763" y="838"/>
                  </a:lnTo>
                  <a:lnTo>
                    <a:pt x="2721" y="775"/>
                  </a:lnTo>
                  <a:lnTo>
                    <a:pt x="2616" y="754"/>
                  </a:lnTo>
                  <a:lnTo>
                    <a:pt x="2574" y="775"/>
                  </a:lnTo>
                  <a:lnTo>
                    <a:pt x="2407" y="733"/>
                  </a:lnTo>
                  <a:lnTo>
                    <a:pt x="2512" y="670"/>
                  </a:lnTo>
                  <a:lnTo>
                    <a:pt x="2595" y="670"/>
                  </a:lnTo>
                  <a:lnTo>
                    <a:pt x="2679" y="608"/>
                  </a:lnTo>
                  <a:lnTo>
                    <a:pt x="2679" y="503"/>
                  </a:lnTo>
                  <a:lnTo>
                    <a:pt x="2616" y="461"/>
                  </a:lnTo>
                  <a:lnTo>
                    <a:pt x="2512" y="545"/>
                  </a:lnTo>
                  <a:lnTo>
                    <a:pt x="2491" y="566"/>
                  </a:lnTo>
                  <a:lnTo>
                    <a:pt x="2365" y="461"/>
                  </a:lnTo>
                  <a:lnTo>
                    <a:pt x="2302" y="419"/>
                  </a:lnTo>
                  <a:lnTo>
                    <a:pt x="2261" y="440"/>
                  </a:lnTo>
                  <a:lnTo>
                    <a:pt x="2240" y="524"/>
                  </a:lnTo>
                  <a:lnTo>
                    <a:pt x="2135" y="566"/>
                  </a:lnTo>
                  <a:lnTo>
                    <a:pt x="2093" y="461"/>
                  </a:lnTo>
                  <a:lnTo>
                    <a:pt x="2030" y="440"/>
                  </a:lnTo>
                  <a:lnTo>
                    <a:pt x="1968" y="377"/>
                  </a:lnTo>
                  <a:lnTo>
                    <a:pt x="2051" y="335"/>
                  </a:lnTo>
                  <a:lnTo>
                    <a:pt x="2093" y="210"/>
                  </a:lnTo>
                  <a:lnTo>
                    <a:pt x="1989" y="189"/>
                  </a:lnTo>
                  <a:lnTo>
                    <a:pt x="1863" y="84"/>
                  </a:lnTo>
                  <a:lnTo>
                    <a:pt x="1758" y="84"/>
                  </a:lnTo>
                  <a:lnTo>
                    <a:pt x="1717" y="43"/>
                  </a:lnTo>
                  <a:lnTo>
                    <a:pt x="1507"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 name="Google Shape;988;p27"/>
            <p:cNvSpPr/>
            <p:nvPr/>
          </p:nvSpPr>
          <p:spPr>
            <a:xfrm>
              <a:off x="-2574488" y="3362896"/>
              <a:ext cx="43921" cy="38137"/>
            </a:xfrm>
            <a:custGeom>
              <a:avLst/>
              <a:gdLst/>
              <a:ahLst/>
              <a:cxnLst/>
              <a:rect l="l" t="t" r="r" b="b"/>
              <a:pathLst>
                <a:path w="2072" h="1884" extrusionOk="0">
                  <a:moveTo>
                    <a:pt x="1695" y="0"/>
                  </a:moveTo>
                  <a:lnTo>
                    <a:pt x="1549" y="21"/>
                  </a:lnTo>
                  <a:lnTo>
                    <a:pt x="1444" y="126"/>
                  </a:lnTo>
                  <a:lnTo>
                    <a:pt x="1340" y="84"/>
                  </a:lnTo>
                  <a:lnTo>
                    <a:pt x="1277" y="126"/>
                  </a:lnTo>
                  <a:lnTo>
                    <a:pt x="1130" y="126"/>
                  </a:lnTo>
                  <a:lnTo>
                    <a:pt x="1005" y="251"/>
                  </a:lnTo>
                  <a:lnTo>
                    <a:pt x="796" y="398"/>
                  </a:lnTo>
                  <a:lnTo>
                    <a:pt x="754" y="335"/>
                  </a:lnTo>
                  <a:lnTo>
                    <a:pt x="628" y="398"/>
                  </a:lnTo>
                  <a:lnTo>
                    <a:pt x="628" y="544"/>
                  </a:lnTo>
                  <a:lnTo>
                    <a:pt x="524" y="628"/>
                  </a:lnTo>
                  <a:lnTo>
                    <a:pt x="545" y="753"/>
                  </a:lnTo>
                  <a:lnTo>
                    <a:pt x="524" y="879"/>
                  </a:lnTo>
                  <a:lnTo>
                    <a:pt x="482" y="984"/>
                  </a:lnTo>
                  <a:lnTo>
                    <a:pt x="440" y="1046"/>
                  </a:lnTo>
                  <a:lnTo>
                    <a:pt x="335" y="1130"/>
                  </a:lnTo>
                  <a:lnTo>
                    <a:pt x="335" y="1193"/>
                  </a:lnTo>
                  <a:lnTo>
                    <a:pt x="482" y="1339"/>
                  </a:lnTo>
                  <a:lnTo>
                    <a:pt x="607" y="1360"/>
                  </a:lnTo>
                  <a:lnTo>
                    <a:pt x="482" y="1360"/>
                  </a:lnTo>
                  <a:lnTo>
                    <a:pt x="419" y="1402"/>
                  </a:lnTo>
                  <a:lnTo>
                    <a:pt x="377" y="1444"/>
                  </a:lnTo>
                  <a:lnTo>
                    <a:pt x="419" y="1507"/>
                  </a:lnTo>
                  <a:lnTo>
                    <a:pt x="503" y="1507"/>
                  </a:lnTo>
                  <a:lnTo>
                    <a:pt x="503" y="1569"/>
                  </a:lnTo>
                  <a:lnTo>
                    <a:pt x="398" y="1569"/>
                  </a:lnTo>
                  <a:lnTo>
                    <a:pt x="293" y="1486"/>
                  </a:lnTo>
                  <a:lnTo>
                    <a:pt x="189" y="1444"/>
                  </a:lnTo>
                  <a:lnTo>
                    <a:pt x="105" y="1465"/>
                  </a:lnTo>
                  <a:lnTo>
                    <a:pt x="126" y="1507"/>
                  </a:lnTo>
                  <a:lnTo>
                    <a:pt x="210" y="1548"/>
                  </a:lnTo>
                  <a:lnTo>
                    <a:pt x="314" y="1611"/>
                  </a:lnTo>
                  <a:lnTo>
                    <a:pt x="335" y="1590"/>
                  </a:lnTo>
                  <a:lnTo>
                    <a:pt x="440" y="1674"/>
                  </a:lnTo>
                  <a:lnTo>
                    <a:pt x="335" y="1611"/>
                  </a:lnTo>
                  <a:lnTo>
                    <a:pt x="273" y="1653"/>
                  </a:lnTo>
                  <a:lnTo>
                    <a:pt x="105" y="1590"/>
                  </a:lnTo>
                  <a:lnTo>
                    <a:pt x="1" y="1590"/>
                  </a:lnTo>
                  <a:lnTo>
                    <a:pt x="84" y="1611"/>
                  </a:lnTo>
                  <a:lnTo>
                    <a:pt x="126" y="1695"/>
                  </a:lnTo>
                  <a:lnTo>
                    <a:pt x="210" y="1695"/>
                  </a:lnTo>
                  <a:lnTo>
                    <a:pt x="293" y="1758"/>
                  </a:lnTo>
                  <a:lnTo>
                    <a:pt x="335" y="1695"/>
                  </a:lnTo>
                  <a:lnTo>
                    <a:pt x="440" y="1674"/>
                  </a:lnTo>
                  <a:lnTo>
                    <a:pt x="482" y="1653"/>
                  </a:lnTo>
                  <a:lnTo>
                    <a:pt x="545" y="1653"/>
                  </a:lnTo>
                  <a:lnTo>
                    <a:pt x="586" y="1548"/>
                  </a:lnTo>
                  <a:lnTo>
                    <a:pt x="796" y="1548"/>
                  </a:lnTo>
                  <a:lnTo>
                    <a:pt x="837" y="1611"/>
                  </a:lnTo>
                  <a:lnTo>
                    <a:pt x="942" y="1611"/>
                  </a:lnTo>
                  <a:lnTo>
                    <a:pt x="1005" y="1695"/>
                  </a:lnTo>
                  <a:lnTo>
                    <a:pt x="1151" y="1695"/>
                  </a:lnTo>
                  <a:lnTo>
                    <a:pt x="1214" y="1779"/>
                  </a:lnTo>
                  <a:lnTo>
                    <a:pt x="1214" y="1862"/>
                  </a:lnTo>
                  <a:lnTo>
                    <a:pt x="1319" y="1883"/>
                  </a:lnTo>
                  <a:lnTo>
                    <a:pt x="1361" y="1779"/>
                  </a:lnTo>
                  <a:lnTo>
                    <a:pt x="1381" y="1569"/>
                  </a:lnTo>
                  <a:lnTo>
                    <a:pt x="1361" y="1402"/>
                  </a:lnTo>
                  <a:lnTo>
                    <a:pt x="1444" y="1297"/>
                  </a:lnTo>
                  <a:lnTo>
                    <a:pt x="1486" y="1193"/>
                  </a:lnTo>
                  <a:lnTo>
                    <a:pt x="1654" y="1151"/>
                  </a:lnTo>
                  <a:lnTo>
                    <a:pt x="1800" y="1193"/>
                  </a:lnTo>
                  <a:lnTo>
                    <a:pt x="1884" y="1151"/>
                  </a:lnTo>
                  <a:lnTo>
                    <a:pt x="1800" y="1046"/>
                  </a:lnTo>
                  <a:lnTo>
                    <a:pt x="1884" y="984"/>
                  </a:lnTo>
                  <a:lnTo>
                    <a:pt x="1905" y="858"/>
                  </a:lnTo>
                  <a:lnTo>
                    <a:pt x="1946" y="774"/>
                  </a:lnTo>
                  <a:lnTo>
                    <a:pt x="1884" y="732"/>
                  </a:lnTo>
                  <a:lnTo>
                    <a:pt x="1758" y="732"/>
                  </a:lnTo>
                  <a:lnTo>
                    <a:pt x="1737" y="670"/>
                  </a:lnTo>
                  <a:lnTo>
                    <a:pt x="1779" y="544"/>
                  </a:lnTo>
                  <a:lnTo>
                    <a:pt x="1884" y="607"/>
                  </a:lnTo>
                  <a:lnTo>
                    <a:pt x="1967" y="544"/>
                  </a:lnTo>
                  <a:lnTo>
                    <a:pt x="1967" y="440"/>
                  </a:lnTo>
                  <a:lnTo>
                    <a:pt x="2009" y="335"/>
                  </a:lnTo>
                  <a:lnTo>
                    <a:pt x="2009" y="251"/>
                  </a:lnTo>
                  <a:lnTo>
                    <a:pt x="2072" y="230"/>
                  </a:lnTo>
                  <a:lnTo>
                    <a:pt x="2072" y="209"/>
                  </a:lnTo>
                  <a:lnTo>
                    <a:pt x="1967" y="147"/>
                  </a:lnTo>
                  <a:lnTo>
                    <a:pt x="1863" y="84"/>
                  </a:lnTo>
                  <a:lnTo>
                    <a:pt x="169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 name="Google Shape;989;p27"/>
            <p:cNvSpPr/>
            <p:nvPr/>
          </p:nvSpPr>
          <p:spPr>
            <a:xfrm>
              <a:off x="-2578473" y="3394230"/>
              <a:ext cx="34616" cy="28400"/>
            </a:xfrm>
            <a:custGeom>
              <a:avLst/>
              <a:gdLst/>
              <a:ahLst/>
              <a:cxnLst/>
              <a:rect l="l" t="t" r="r" b="b"/>
              <a:pathLst>
                <a:path w="1633" h="1403" extrusionOk="0">
                  <a:moveTo>
                    <a:pt x="774" y="0"/>
                  </a:moveTo>
                  <a:lnTo>
                    <a:pt x="733" y="105"/>
                  </a:lnTo>
                  <a:lnTo>
                    <a:pt x="670" y="105"/>
                  </a:lnTo>
                  <a:lnTo>
                    <a:pt x="628" y="126"/>
                  </a:lnTo>
                  <a:lnTo>
                    <a:pt x="523" y="147"/>
                  </a:lnTo>
                  <a:lnTo>
                    <a:pt x="481" y="210"/>
                  </a:lnTo>
                  <a:lnTo>
                    <a:pt x="398" y="147"/>
                  </a:lnTo>
                  <a:lnTo>
                    <a:pt x="314" y="147"/>
                  </a:lnTo>
                  <a:lnTo>
                    <a:pt x="272" y="63"/>
                  </a:lnTo>
                  <a:lnTo>
                    <a:pt x="189" y="42"/>
                  </a:lnTo>
                  <a:lnTo>
                    <a:pt x="84" y="126"/>
                  </a:lnTo>
                  <a:lnTo>
                    <a:pt x="0" y="272"/>
                  </a:lnTo>
                  <a:lnTo>
                    <a:pt x="63" y="335"/>
                  </a:lnTo>
                  <a:lnTo>
                    <a:pt x="84" y="524"/>
                  </a:lnTo>
                  <a:lnTo>
                    <a:pt x="209" y="565"/>
                  </a:lnTo>
                  <a:lnTo>
                    <a:pt x="251" y="670"/>
                  </a:lnTo>
                  <a:lnTo>
                    <a:pt x="398" y="796"/>
                  </a:lnTo>
                  <a:lnTo>
                    <a:pt x="481" y="796"/>
                  </a:lnTo>
                  <a:lnTo>
                    <a:pt x="565" y="858"/>
                  </a:lnTo>
                  <a:lnTo>
                    <a:pt x="628" y="879"/>
                  </a:lnTo>
                  <a:lnTo>
                    <a:pt x="628" y="1047"/>
                  </a:lnTo>
                  <a:lnTo>
                    <a:pt x="774" y="1109"/>
                  </a:lnTo>
                  <a:lnTo>
                    <a:pt x="816" y="1068"/>
                  </a:lnTo>
                  <a:lnTo>
                    <a:pt x="900" y="1068"/>
                  </a:lnTo>
                  <a:lnTo>
                    <a:pt x="942" y="1109"/>
                  </a:lnTo>
                  <a:lnTo>
                    <a:pt x="1025" y="1151"/>
                  </a:lnTo>
                  <a:lnTo>
                    <a:pt x="1151" y="1298"/>
                  </a:lnTo>
                  <a:lnTo>
                    <a:pt x="1256" y="1319"/>
                  </a:lnTo>
                  <a:lnTo>
                    <a:pt x="1360" y="1402"/>
                  </a:lnTo>
                  <a:lnTo>
                    <a:pt x="1423" y="1361"/>
                  </a:lnTo>
                  <a:lnTo>
                    <a:pt x="1507" y="1361"/>
                  </a:lnTo>
                  <a:lnTo>
                    <a:pt x="1507" y="1298"/>
                  </a:lnTo>
                  <a:lnTo>
                    <a:pt x="1444" y="1256"/>
                  </a:lnTo>
                  <a:lnTo>
                    <a:pt x="1444" y="1172"/>
                  </a:lnTo>
                  <a:lnTo>
                    <a:pt x="1423" y="1109"/>
                  </a:lnTo>
                  <a:lnTo>
                    <a:pt x="1465" y="1047"/>
                  </a:lnTo>
                  <a:lnTo>
                    <a:pt x="1528" y="942"/>
                  </a:lnTo>
                  <a:lnTo>
                    <a:pt x="1549" y="942"/>
                  </a:lnTo>
                  <a:lnTo>
                    <a:pt x="1632" y="775"/>
                  </a:lnTo>
                  <a:lnTo>
                    <a:pt x="1549" y="670"/>
                  </a:lnTo>
                  <a:lnTo>
                    <a:pt x="1549" y="628"/>
                  </a:lnTo>
                  <a:lnTo>
                    <a:pt x="1465" y="440"/>
                  </a:lnTo>
                  <a:lnTo>
                    <a:pt x="1507" y="356"/>
                  </a:lnTo>
                  <a:lnTo>
                    <a:pt x="1507" y="335"/>
                  </a:lnTo>
                  <a:lnTo>
                    <a:pt x="1402" y="314"/>
                  </a:lnTo>
                  <a:lnTo>
                    <a:pt x="1402" y="231"/>
                  </a:lnTo>
                  <a:lnTo>
                    <a:pt x="1339" y="147"/>
                  </a:lnTo>
                  <a:lnTo>
                    <a:pt x="1193" y="147"/>
                  </a:lnTo>
                  <a:lnTo>
                    <a:pt x="1130" y="63"/>
                  </a:lnTo>
                  <a:lnTo>
                    <a:pt x="1025" y="63"/>
                  </a:lnTo>
                  <a:lnTo>
                    <a:pt x="98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 name="Google Shape;990;p27"/>
            <p:cNvSpPr/>
            <p:nvPr/>
          </p:nvSpPr>
          <p:spPr>
            <a:xfrm>
              <a:off x="-2548309" y="3413298"/>
              <a:ext cx="8437" cy="11437"/>
            </a:xfrm>
            <a:custGeom>
              <a:avLst/>
              <a:gdLst/>
              <a:ahLst/>
              <a:cxnLst/>
              <a:rect l="l" t="t" r="r" b="b"/>
              <a:pathLst>
                <a:path w="398" h="565" extrusionOk="0">
                  <a:moveTo>
                    <a:pt x="105" y="0"/>
                  </a:moveTo>
                  <a:lnTo>
                    <a:pt x="42" y="105"/>
                  </a:lnTo>
                  <a:lnTo>
                    <a:pt x="0" y="167"/>
                  </a:lnTo>
                  <a:lnTo>
                    <a:pt x="21" y="230"/>
                  </a:lnTo>
                  <a:lnTo>
                    <a:pt x="21" y="314"/>
                  </a:lnTo>
                  <a:lnTo>
                    <a:pt x="84" y="356"/>
                  </a:lnTo>
                  <a:lnTo>
                    <a:pt x="84" y="419"/>
                  </a:lnTo>
                  <a:lnTo>
                    <a:pt x="105" y="419"/>
                  </a:lnTo>
                  <a:lnTo>
                    <a:pt x="146" y="523"/>
                  </a:lnTo>
                  <a:lnTo>
                    <a:pt x="314" y="565"/>
                  </a:lnTo>
                  <a:lnTo>
                    <a:pt x="398" y="544"/>
                  </a:lnTo>
                  <a:lnTo>
                    <a:pt x="398" y="356"/>
                  </a:lnTo>
                  <a:lnTo>
                    <a:pt x="335" y="314"/>
                  </a:lnTo>
                  <a:lnTo>
                    <a:pt x="314" y="167"/>
                  </a:lnTo>
                  <a:lnTo>
                    <a:pt x="18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 name="Google Shape;991;p27"/>
            <p:cNvSpPr/>
            <p:nvPr/>
          </p:nvSpPr>
          <p:spPr>
            <a:xfrm>
              <a:off x="-2723056" y="3329861"/>
              <a:ext cx="49242" cy="62266"/>
            </a:xfrm>
            <a:custGeom>
              <a:avLst/>
              <a:gdLst/>
              <a:ahLst/>
              <a:cxnLst/>
              <a:rect l="l" t="t" r="r" b="b"/>
              <a:pathLst>
                <a:path w="2323" h="3076" extrusionOk="0">
                  <a:moveTo>
                    <a:pt x="1737" y="0"/>
                  </a:moveTo>
                  <a:lnTo>
                    <a:pt x="1779" y="84"/>
                  </a:lnTo>
                  <a:lnTo>
                    <a:pt x="1653" y="84"/>
                  </a:lnTo>
                  <a:lnTo>
                    <a:pt x="1674" y="209"/>
                  </a:lnTo>
                  <a:lnTo>
                    <a:pt x="1590" y="314"/>
                  </a:lnTo>
                  <a:lnTo>
                    <a:pt x="1590" y="230"/>
                  </a:lnTo>
                  <a:lnTo>
                    <a:pt x="1653" y="188"/>
                  </a:lnTo>
                  <a:lnTo>
                    <a:pt x="1590" y="84"/>
                  </a:lnTo>
                  <a:lnTo>
                    <a:pt x="1528" y="105"/>
                  </a:lnTo>
                  <a:lnTo>
                    <a:pt x="1569" y="167"/>
                  </a:lnTo>
                  <a:lnTo>
                    <a:pt x="1465" y="188"/>
                  </a:lnTo>
                  <a:lnTo>
                    <a:pt x="1423" y="147"/>
                  </a:lnTo>
                  <a:lnTo>
                    <a:pt x="1256" y="167"/>
                  </a:lnTo>
                  <a:lnTo>
                    <a:pt x="1256" y="230"/>
                  </a:lnTo>
                  <a:lnTo>
                    <a:pt x="1214" y="230"/>
                  </a:lnTo>
                  <a:lnTo>
                    <a:pt x="1172" y="356"/>
                  </a:lnTo>
                  <a:lnTo>
                    <a:pt x="1256" y="377"/>
                  </a:lnTo>
                  <a:lnTo>
                    <a:pt x="1235" y="419"/>
                  </a:lnTo>
                  <a:lnTo>
                    <a:pt x="1151" y="419"/>
                  </a:lnTo>
                  <a:lnTo>
                    <a:pt x="1151" y="481"/>
                  </a:lnTo>
                  <a:lnTo>
                    <a:pt x="1046" y="502"/>
                  </a:lnTo>
                  <a:lnTo>
                    <a:pt x="1067" y="586"/>
                  </a:lnTo>
                  <a:lnTo>
                    <a:pt x="1214" y="586"/>
                  </a:lnTo>
                  <a:lnTo>
                    <a:pt x="1172" y="607"/>
                  </a:lnTo>
                  <a:lnTo>
                    <a:pt x="1276" y="586"/>
                  </a:lnTo>
                  <a:lnTo>
                    <a:pt x="1360" y="586"/>
                  </a:lnTo>
                  <a:lnTo>
                    <a:pt x="1235" y="711"/>
                  </a:lnTo>
                  <a:lnTo>
                    <a:pt x="1046" y="795"/>
                  </a:lnTo>
                  <a:lnTo>
                    <a:pt x="1130" y="837"/>
                  </a:lnTo>
                  <a:lnTo>
                    <a:pt x="942" y="879"/>
                  </a:lnTo>
                  <a:lnTo>
                    <a:pt x="858" y="837"/>
                  </a:lnTo>
                  <a:lnTo>
                    <a:pt x="795" y="921"/>
                  </a:lnTo>
                  <a:lnTo>
                    <a:pt x="753" y="816"/>
                  </a:lnTo>
                  <a:lnTo>
                    <a:pt x="502" y="753"/>
                  </a:lnTo>
                  <a:lnTo>
                    <a:pt x="502" y="816"/>
                  </a:lnTo>
                  <a:lnTo>
                    <a:pt x="335" y="753"/>
                  </a:lnTo>
                  <a:lnTo>
                    <a:pt x="314" y="942"/>
                  </a:lnTo>
                  <a:lnTo>
                    <a:pt x="398" y="879"/>
                  </a:lnTo>
                  <a:lnTo>
                    <a:pt x="419" y="942"/>
                  </a:lnTo>
                  <a:lnTo>
                    <a:pt x="440" y="984"/>
                  </a:lnTo>
                  <a:lnTo>
                    <a:pt x="481" y="1088"/>
                  </a:lnTo>
                  <a:lnTo>
                    <a:pt x="419" y="1088"/>
                  </a:lnTo>
                  <a:lnTo>
                    <a:pt x="398" y="1025"/>
                  </a:lnTo>
                  <a:lnTo>
                    <a:pt x="272" y="1025"/>
                  </a:lnTo>
                  <a:lnTo>
                    <a:pt x="419" y="1130"/>
                  </a:lnTo>
                  <a:lnTo>
                    <a:pt x="544" y="1109"/>
                  </a:lnTo>
                  <a:lnTo>
                    <a:pt x="586" y="1214"/>
                  </a:lnTo>
                  <a:lnTo>
                    <a:pt x="440" y="1235"/>
                  </a:lnTo>
                  <a:lnTo>
                    <a:pt x="419" y="1276"/>
                  </a:lnTo>
                  <a:lnTo>
                    <a:pt x="440" y="1339"/>
                  </a:lnTo>
                  <a:lnTo>
                    <a:pt x="293" y="1360"/>
                  </a:lnTo>
                  <a:lnTo>
                    <a:pt x="335" y="1444"/>
                  </a:lnTo>
                  <a:lnTo>
                    <a:pt x="272" y="1465"/>
                  </a:lnTo>
                  <a:lnTo>
                    <a:pt x="377" y="1528"/>
                  </a:lnTo>
                  <a:lnTo>
                    <a:pt x="419" y="1507"/>
                  </a:lnTo>
                  <a:lnTo>
                    <a:pt x="398" y="1548"/>
                  </a:lnTo>
                  <a:lnTo>
                    <a:pt x="523" y="1528"/>
                  </a:lnTo>
                  <a:lnTo>
                    <a:pt x="544" y="1674"/>
                  </a:lnTo>
                  <a:lnTo>
                    <a:pt x="858" y="1674"/>
                  </a:lnTo>
                  <a:lnTo>
                    <a:pt x="753" y="1758"/>
                  </a:lnTo>
                  <a:lnTo>
                    <a:pt x="691" y="1737"/>
                  </a:lnTo>
                  <a:lnTo>
                    <a:pt x="586" y="1925"/>
                  </a:lnTo>
                  <a:lnTo>
                    <a:pt x="628" y="1925"/>
                  </a:lnTo>
                  <a:lnTo>
                    <a:pt x="523" y="2051"/>
                  </a:lnTo>
                  <a:lnTo>
                    <a:pt x="335" y="2176"/>
                  </a:lnTo>
                  <a:lnTo>
                    <a:pt x="419" y="2176"/>
                  </a:lnTo>
                  <a:lnTo>
                    <a:pt x="523" y="2134"/>
                  </a:lnTo>
                  <a:lnTo>
                    <a:pt x="586" y="2155"/>
                  </a:lnTo>
                  <a:lnTo>
                    <a:pt x="732" y="2155"/>
                  </a:lnTo>
                  <a:lnTo>
                    <a:pt x="816" y="2072"/>
                  </a:lnTo>
                  <a:lnTo>
                    <a:pt x="816" y="2092"/>
                  </a:lnTo>
                  <a:lnTo>
                    <a:pt x="942" y="2134"/>
                  </a:lnTo>
                  <a:lnTo>
                    <a:pt x="691" y="2176"/>
                  </a:lnTo>
                  <a:lnTo>
                    <a:pt x="502" y="2197"/>
                  </a:lnTo>
                  <a:lnTo>
                    <a:pt x="440" y="2281"/>
                  </a:lnTo>
                  <a:lnTo>
                    <a:pt x="314" y="2302"/>
                  </a:lnTo>
                  <a:lnTo>
                    <a:pt x="377" y="2364"/>
                  </a:lnTo>
                  <a:lnTo>
                    <a:pt x="335" y="2406"/>
                  </a:lnTo>
                  <a:lnTo>
                    <a:pt x="398" y="2448"/>
                  </a:lnTo>
                  <a:lnTo>
                    <a:pt x="293" y="2469"/>
                  </a:lnTo>
                  <a:lnTo>
                    <a:pt x="209" y="2385"/>
                  </a:lnTo>
                  <a:lnTo>
                    <a:pt x="188" y="2448"/>
                  </a:lnTo>
                  <a:lnTo>
                    <a:pt x="168" y="2406"/>
                  </a:lnTo>
                  <a:lnTo>
                    <a:pt x="0" y="2490"/>
                  </a:lnTo>
                  <a:lnTo>
                    <a:pt x="21" y="2511"/>
                  </a:lnTo>
                  <a:lnTo>
                    <a:pt x="398" y="2511"/>
                  </a:lnTo>
                  <a:lnTo>
                    <a:pt x="272" y="2595"/>
                  </a:lnTo>
                  <a:lnTo>
                    <a:pt x="105" y="2657"/>
                  </a:lnTo>
                  <a:lnTo>
                    <a:pt x="63" y="2762"/>
                  </a:lnTo>
                  <a:lnTo>
                    <a:pt x="168" y="2762"/>
                  </a:lnTo>
                  <a:lnTo>
                    <a:pt x="188" y="2825"/>
                  </a:lnTo>
                  <a:lnTo>
                    <a:pt x="440" y="2762"/>
                  </a:lnTo>
                  <a:lnTo>
                    <a:pt x="440" y="2762"/>
                  </a:lnTo>
                  <a:lnTo>
                    <a:pt x="230" y="2888"/>
                  </a:lnTo>
                  <a:lnTo>
                    <a:pt x="168" y="2929"/>
                  </a:lnTo>
                  <a:lnTo>
                    <a:pt x="314" y="2929"/>
                  </a:lnTo>
                  <a:lnTo>
                    <a:pt x="502" y="2825"/>
                  </a:lnTo>
                  <a:lnTo>
                    <a:pt x="481" y="2908"/>
                  </a:lnTo>
                  <a:lnTo>
                    <a:pt x="314" y="2992"/>
                  </a:lnTo>
                  <a:lnTo>
                    <a:pt x="419" y="2992"/>
                  </a:lnTo>
                  <a:lnTo>
                    <a:pt x="398" y="3034"/>
                  </a:lnTo>
                  <a:lnTo>
                    <a:pt x="398" y="3034"/>
                  </a:lnTo>
                  <a:lnTo>
                    <a:pt x="523" y="3013"/>
                  </a:lnTo>
                  <a:lnTo>
                    <a:pt x="607" y="3076"/>
                  </a:lnTo>
                  <a:lnTo>
                    <a:pt x="795" y="3034"/>
                  </a:lnTo>
                  <a:lnTo>
                    <a:pt x="963" y="2992"/>
                  </a:lnTo>
                  <a:lnTo>
                    <a:pt x="1130" y="2888"/>
                  </a:lnTo>
                  <a:lnTo>
                    <a:pt x="1067" y="2783"/>
                  </a:lnTo>
                  <a:lnTo>
                    <a:pt x="1172" y="2783"/>
                  </a:lnTo>
                  <a:lnTo>
                    <a:pt x="1151" y="2867"/>
                  </a:lnTo>
                  <a:lnTo>
                    <a:pt x="1256" y="2867"/>
                  </a:lnTo>
                  <a:lnTo>
                    <a:pt x="1360" y="2720"/>
                  </a:lnTo>
                  <a:lnTo>
                    <a:pt x="1444" y="2762"/>
                  </a:lnTo>
                  <a:lnTo>
                    <a:pt x="1465" y="2657"/>
                  </a:lnTo>
                  <a:lnTo>
                    <a:pt x="1800" y="2595"/>
                  </a:lnTo>
                  <a:lnTo>
                    <a:pt x="1841" y="2511"/>
                  </a:lnTo>
                  <a:lnTo>
                    <a:pt x="1862" y="2616"/>
                  </a:lnTo>
                  <a:lnTo>
                    <a:pt x="1946" y="2553"/>
                  </a:lnTo>
                  <a:lnTo>
                    <a:pt x="2009" y="2574"/>
                  </a:lnTo>
                  <a:lnTo>
                    <a:pt x="2176" y="2574"/>
                  </a:lnTo>
                  <a:lnTo>
                    <a:pt x="2072" y="2406"/>
                  </a:lnTo>
                  <a:lnTo>
                    <a:pt x="2155" y="2385"/>
                  </a:lnTo>
                  <a:lnTo>
                    <a:pt x="2218" y="2281"/>
                  </a:lnTo>
                  <a:lnTo>
                    <a:pt x="2218" y="2176"/>
                  </a:lnTo>
                  <a:lnTo>
                    <a:pt x="2302" y="2072"/>
                  </a:lnTo>
                  <a:lnTo>
                    <a:pt x="2323" y="1967"/>
                  </a:lnTo>
                  <a:lnTo>
                    <a:pt x="2302" y="1716"/>
                  </a:lnTo>
                  <a:lnTo>
                    <a:pt x="2218" y="1674"/>
                  </a:lnTo>
                  <a:lnTo>
                    <a:pt x="2302" y="1632"/>
                  </a:lnTo>
                  <a:lnTo>
                    <a:pt x="2302" y="1507"/>
                  </a:lnTo>
                  <a:lnTo>
                    <a:pt x="2218" y="1402"/>
                  </a:lnTo>
                  <a:lnTo>
                    <a:pt x="2260" y="1256"/>
                  </a:lnTo>
                  <a:lnTo>
                    <a:pt x="2176" y="1214"/>
                  </a:lnTo>
                  <a:lnTo>
                    <a:pt x="2197" y="1130"/>
                  </a:lnTo>
                  <a:lnTo>
                    <a:pt x="2281" y="1151"/>
                  </a:lnTo>
                  <a:lnTo>
                    <a:pt x="2281" y="1151"/>
                  </a:lnTo>
                  <a:lnTo>
                    <a:pt x="2155" y="1088"/>
                  </a:lnTo>
                  <a:lnTo>
                    <a:pt x="2072" y="1046"/>
                  </a:lnTo>
                  <a:lnTo>
                    <a:pt x="1967" y="837"/>
                  </a:lnTo>
                  <a:lnTo>
                    <a:pt x="1800" y="732"/>
                  </a:lnTo>
                  <a:lnTo>
                    <a:pt x="1737" y="795"/>
                  </a:lnTo>
                  <a:lnTo>
                    <a:pt x="1695" y="942"/>
                  </a:lnTo>
                  <a:lnTo>
                    <a:pt x="1632" y="984"/>
                  </a:lnTo>
                  <a:lnTo>
                    <a:pt x="1360" y="732"/>
                  </a:lnTo>
                  <a:lnTo>
                    <a:pt x="1486" y="502"/>
                  </a:lnTo>
                  <a:lnTo>
                    <a:pt x="1632" y="481"/>
                  </a:lnTo>
                  <a:lnTo>
                    <a:pt x="1653" y="377"/>
                  </a:lnTo>
                  <a:lnTo>
                    <a:pt x="1737" y="356"/>
                  </a:lnTo>
                  <a:lnTo>
                    <a:pt x="1779" y="272"/>
                  </a:lnTo>
                  <a:lnTo>
                    <a:pt x="1737" y="293"/>
                  </a:lnTo>
                  <a:lnTo>
                    <a:pt x="1737" y="293"/>
                  </a:lnTo>
                  <a:lnTo>
                    <a:pt x="1841" y="188"/>
                  </a:lnTo>
                  <a:lnTo>
                    <a:pt x="1946" y="147"/>
                  </a:lnTo>
                  <a:lnTo>
                    <a:pt x="1841" y="84"/>
                  </a:lnTo>
                  <a:lnTo>
                    <a:pt x="173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92" name="Google Shape;992;p27"/>
            <p:cNvGrpSpPr/>
            <p:nvPr/>
          </p:nvGrpSpPr>
          <p:grpSpPr>
            <a:xfrm>
              <a:off x="-2694138" y="3276963"/>
              <a:ext cx="106009" cy="141920"/>
              <a:chOff x="3586375" y="2281300"/>
              <a:chExt cx="125025" cy="175275"/>
            </a:xfrm>
          </p:grpSpPr>
          <p:sp>
            <p:nvSpPr>
              <p:cNvPr id="993" name="Google Shape;993;p27"/>
              <p:cNvSpPr/>
              <p:nvPr/>
            </p:nvSpPr>
            <p:spPr>
              <a:xfrm>
                <a:off x="3609900" y="2281300"/>
                <a:ext cx="101500" cy="175275"/>
              </a:xfrm>
              <a:custGeom>
                <a:avLst/>
                <a:gdLst/>
                <a:ahLst/>
                <a:cxnLst/>
                <a:rect l="l" t="t" r="r" b="b"/>
                <a:pathLst>
                  <a:path w="4060" h="7011" extrusionOk="0">
                    <a:moveTo>
                      <a:pt x="1340" y="1"/>
                    </a:moveTo>
                    <a:lnTo>
                      <a:pt x="1277" y="63"/>
                    </a:lnTo>
                    <a:lnTo>
                      <a:pt x="1235" y="42"/>
                    </a:lnTo>
                    <a:lnTo>
                      <a:pt x="1110" y="84"/>
                    </a:lnTo>
                    <a:lnTo>
                      <a:pt x="1026" y="84"/>
                    </a:lnTo>
                    <a:lnTo>
                      <a:pt x="921" y="105"/>
                    </a:lnTo>
                    <a:lnTo>
                      <a:pt x="859" y="105"/>
                    </a:lnTo>
                    <a:lnTo>
                      <a:pt x="838" y="168"/>
                    </a:lnTo>
                    <a:lnTo>
                      <a:pt x="838" y="105"/>
                    </a:lnTo>
                    <a:lnTo>
                      <a:pt x="796" y="84"/>
                    </a:lnTo>
                    <a:lnTo>
                      <a:pt x="712" y="168"/>
                    </a:lnTo>
                    <a:lnTo>
                      <a:pt x="733" y="105"/>
                    </a:lnTo>
                    <a:lnTo>
                      <a:pt x="608" y="42"/>
                    </a:lnTo>
                    <a:lnTo>
                      <a:pt x="587" y="105"/>
                    </a:lnTo>
                    <a:lnTo>
                      <a:pt x="524" y="168"/>
                    </a:lnTo>
                    <a:lnTo>
                      <a:pt x="545" y="231"/>
                    </a:lnTo>
                    <a:lnTo>
                      <a:pt x="524" y="231"/>
                    </a:lnTo>
                    <a:lnTo>
                      <a:pt x="524" y="314"/>
                    </a:lnTo>
                    <a:lnTo>
                      <a:pt x="419" y="356"/>
                    </a:lnTo>
                    <a:lnTo>
                      <a:pt x="482" y="419"/>
                    </a:lnTo>
                    <a:lnTo>
                      <a:pt x="440" y="503"/>
                    </a:lnTo>
                    <a:lnTo>
                      <a:pt x="398" y="503"/>
                    </a:lnTo>
                    <a:lnTo>
                      <a:pt x="503" y="607"/>
                    </a:lnTo>
                    <a:lnTo>
                      <a:pt x="545" y="670"/>
                    </a:lnTo>
                    <a:lnTo>
                      <a:pt x="419" y="607"/>
                    </a:lnTo>
                    <a:lnTo>
                      <a:pt x="398" y="670"/>
                    </a:lnTo>
                    <a:lnTo>
                      <a:pt x="315" y="587"/>
                    </a:lnTo>
                    <a:lnTo>
                      <a:pt x="294" y="628"/>
                    </a:lnTo>
                    <a:lnTo>
                      <a:pt x="315" y="691"/>
                    </a:lnTo>
                    <a:lnTo>
                      <a:pt x="294" y="733"/>
                    </a:lnTo>
                    <a:lnTo>
                      <a:pt x="273" y="628"/>
                    </a:lnTo>
                    <a:lnTo>
                      <a:pt x="210" y="733"/>
                    </a:lnTo>
                    <a:lnTo>
                      <a:pt x="273" y="796"/>
                    </a:lnTo>
                    <a:lnTo>
                      <a:pt x="210" y="817"/>
                    </a:lnTo>
                    <a:lnTo>
                      <a:pt x="294" y="900"/>
                    </a:lnTo>
                    <a:lnTo>
                      <a:pt x="336" y="900"/>
                    </a:lnTo>
                    <a:lnTo>
                      <a:pt x="294" y="942"/>
                    </a:lnTo>
                    <a:lnTo>
                      <a:pt x="210" y="900"/>
                    </a:lnTo>
                    <a:lnTo>
                      <a:pt x="210" y="1026"/>
                    </a:lnTo>
                    <a:lnTo>
                      <a:pt x="210" y="1047"/>
                    </a:lnTo>
                    <a:lnTo>
                      <a:pt x="377" y="1026"/>
                    </a:lnTo>
                    <a:lnTo>
                      <a:pt x="273" y="1089"/>
                    </a:lnTo>
                    <a:lnTo>
                      <a:pt x="273" y="1110"/>
                    </a:lnTo>
                    <a:lnTo>
                      <a:pt x="294" y="1131"/>
                    </a:lnTo>
                    <a:lnTo>
                      <a:pt x="377" y="1110"/>
                    </a:lnTo>
                    <a:lnTo>
                      <a:pt x="336" y="1131"/>
                    </a:lnTo>
                    <a:lnTo>
                      <a:pt x="398" y="1151"/>
                    </a:lnTo>
                    <a:lnTo>
                      <a:pt x="398" y="1151"/>
                    </a:lnTo>
                    <a:lnTo>
                      <a:pt x="315" y="1131"/>
                    </a:lnTo>
                    <a:lnTo>
                      <a:pt x="294" y="1151"/>
                    </a:lnTo>
                    <a:lnTo>
                      <a:pt x="294" y="1214"/>
                    </a:lnTo>
                    <a:lnTo>
                      <a:pt x="315" y="1235"/>
                    </a:lnTo>
                    <a:lnTo>
                      <a:pt x="273" y="1256"/>
                    </a:lnTo>
                    <a:lnTo>
                      <a:pt x="231" y="1319"/>
                    </a:lnTo>
                    <a:lnTo>
                      <a:pt x="294" y="1319"/>
                    </a:lnTo>
                    <a:lnTo>
                      <a:pt x="294" y="1361"/>
                    </a:lnTo>
                    <a:lnTo>
                      <a:pt x="210" y="1340"/>
                    </a:lnTo>
                    <a:lnTo>
                      <a:pt x="189" y="1403"/>
                    </a:lnTo>
                    <a:lnTo>
                      <a:pt x="210" y="1444"/>
                    </a:lnTo>
                    <a:lnTo>
                      <a:pt x="189" y="1465"/>
                    </a:lnTo>
                    <a:lnTo>
                      <a:pt x="168" y="1528"/>
                    </a:lnTo>
                    <a:lnTo>
                      <a:pt x="63" y="1528"/>
                    </a:lnTo>
                    <a:lnTo>
                      <a:pt x="1" y="1549"/>
                    </a:lnTo>
                    <a:lnTo>
                      <a:pt x="63" y="1570"/>
                    </a:lnTo>
                    <a:lnTo>
                      <a:pt x="126" y="1570"/>
                    </a:lnTo>
                    <a:lnTo>
                      <a:pt x="189" y="1612"/>
                    </a:lnTo>
                    <a:lnTo>
                      <a:pt x="168" y="1633"/>
                    </a:lnTo>
                    <a:lnTo>
                      <a:pt x="105" y="1633"/>
                    </a:lnTo>
                    <a:lnTo>
                      <a:pt x="189" y="1716"/>
                    </a:lnTo>
                    <a:lnTo>
                      <a:pt x="210" y="1716"/>
                    </a:lnTo>
                    <a:lnTo>
                      <a:pt x="273" y="1737"/>
                    </a:lnTo>
                    <a:lnTo>
                      <a:pt x="503" y="1507"/>
                    </a:lnTo>
                    <a:lnTo>
                      <a:pt x="482" y="1570"/>
                    </a:lnTo>
                    <a:lnTo>
                      <a:pt x="503" y="1612"/>
                    </a:lnTo>
                    <a:lnTo>
                      <a:pt x="419" y="1633"/>
                    </a:lnTo>
                    <a:lnTo>
                      <a:pt x="377" y="1758"/>
                    </a:lnTo>
                    <a:lnTo>
                      <a:pt x="377" y="1779"/>
                    </a:lnTo>
                    <a:lnTo>
                      <a:pt x="315" y="1947"/>
                    </a:lnTo>
                    <a:lnTo>
                      <a:pt x="336" y="1947"/>
                    </a:lnTo>
                    <a:lnTo>
                      <a:pt x="294" y="2135"/>
                    </a:lnTo>
                    <a:lnTo>
                      <a:pt x="294" y="2239"/>
                    </a:lnTo>
                    <a:lnTo>
                      <a:pt x="231" y="2281"/>
                    </a:lnTo>
                    <a:lnTo>
                      <a:pt x="294" y="2323"/>
                    </a:lnTo>
                    <a:lnTo>
                      <a:pt x="315" y="2302"/>
                    </a:lnTo>
                    <a:lnTo>
                      <a:pt x="231" y="2449"/>
                    </a:lnTo>
                    <a:lnTo>
                      <a:pt x="231" y="2595"/>
                    </a:lnTo>
                    <a:lnTo>
                      <a:pt x="189" y="2658"/>
                    </a:lnTo>
                    <a:lnTo>
                      <a:pt x="189" y="2700"/>
                    </a:lnTo>
                    <a:lnTo>
                      <a:pt x="315" y="2700"/>
                    </a:lnTo>
                    <a:lnTo>
                      <a:pt x="294" y="2595"/>
                    </a:lnTo>
                    <a:lnTo>
                      <a:pt x="336" y="2491"/>
                    </a:lnTo>
                    <a:lnTo>
                      <a:pt x="336" y="2407"/>
                    </a:lnTo>
                    <a:lnTo>
                      <a:pt x="398" y="2323"/>
                    </a:lnTo>
                    <a:lnTo>
                      <a:pt x="336" y="2135"/>
                    </a:lnTo>
                    <a:lnTo>
                      <a:pt x="398" y="2135"/>
                    </a:lnTo>
                    <a:lnTo>
                      <a:pt x="545" y="1947"/>
                    </a:lnTo>
                    <a:lnTo>
                      <a:pt x="440" y="2135"/>
                    </a:lnTo>
                    <a:lnTo>
                      <a:pt x="419" y="2239"/>
                    </a:lnTo>
                    <a:lnTo>
                      <a:pt x="482" y="2260"/>
                    </a:lnTo>
                    <a:lnTo>
                      <a:pt x="482" y="2198"/>
                    </a:lnTo>
                    <a:lnTo>
                      <a:pt x="545" y="2135"/>
                    </a:lnTo>
                    <a:lnTo>
                      <a:pt x="587" y="2260"/>
                    </a:lnTo>
                    <a:lnTo>
                      <a:pt x="628" y="2135"/>
                    </a:lnTo>
                    <a:lnTo>
                      <a:pt x="628" y="2030"/>
                    </a:lnTo>
                    <a:lnTo>
                      <a:pt x="691" y="1988"/>
                    </a:lnTo>
                    <a:lnTo>
                      <a:pt x="649" y="2135"/>
                    </a:lnTo>
                    <a:lnTo>
                      <a:pt x="754" y="2198"/>
                    </a:lnTo>
                    <a:lnTo>
                      <a:pt x="649" y="2177"/>
                    </a:lnTo>
                    <a:lnTo>
                      <a:pt x="628" y="2323"/>
                    </a:lnTo>
                    <a:lnTo>
                      <a:pt x="649" y="2449"/>
                    </a:lnTo>
                    <a:lnTo>
                      <a:pt x="712" y="2470"/>
                    </a:lnTo>
                    <a:lnTo>
                      <a:pt x="754" y="2574"/>
                    </a:lnTo>
                    <a:lnTo>
                      <a:pt x="649" y="2658"/>
                    </a:lnTo>
                    <a:lnTo>
                      <a:pt x="587" y="2909"/>
                    </a:lnTo>
                    <a:lnTo>
                      <a:pt x="587" y="3014"/>
                    </a:lnTo>
                    <a:lnTo>
                      <a:pt x="503" y="2972"/>
                    </a:lnTo>
                    <a:lnTo>
                      <a:pt x="503" y="3097"/>
                    </a:lnTo>
                    <a:lnTo>
                      <a:pt x="628" y="3244"/>
                    </a:lnTo>
                    <a:lnTo>
                      <a:pt x="587" y="3097"/>
                    </a:lnTo>
                    <a:lnTo>
                      <a:pt x="649" y="3076"/>
                    </a:lnTo>
                    <a:lnTo>
                      <a:pt x="859" y="3223"/>
                    </a:lnTo>
                    <a:lnTo>
                      <a:pt x="859" y="3097"/>
                    </a:lnTo>
                    <a:lnTo>
                      <a:pt x="796" y="3035"/>
                    </a:lnTo>
                    <a:lnTo>
                      <a:pt x="838" y="3014"/>
                    </a:lnTo>
                    <a:lnTo>
                      <a:pt x="1005" y="3118"/>
                    </a:lnTo>
                    <a:lnTo>
                      <a:pt x="1131" y="3118"/>
                    </a:lnTo>
                    <a:lnTo>
                      <a:pt x="1131" y="3076"/>
                    </a:lnTo>
                    <a:lnTo>
                      <a:pt x="1235" y="3076"/>
                    </a:lnTo>
                    <a:lnTo>
                      <a:pt x="1256" y="2972"/>
                    </a:lnTo>
                    <a:lnTo>
                      <a:pt x="1549" y="2993"/>
                    </a:lnTo>
                    <a:lnTo>
                      <a:pt x="1361" y="3014"/>
                    </a:lnTo>
                    <a:lnTo>
                      <a:pt x="1235" y="3348"/>
                    </a:lnTo>
                    <a:lnTo>
                      <a:pt x="1382" y="3620"/>
                    </a:lnTo>
                    <a:lnTo>
                      <a:pt x="1444" y="3558"/>
                    </a:lnTo>
                    <a:lnTo>
                      <a:pt x="1444" y="3704"/>
                    </a:lnTo>
                    <a:lnTo>
                      <a:pt x="1549" y="3600"/>
                    </a:lnTo>
                    <a:lnTo>
                      <a:pt x="1654" y="3600"/>
                    </a:lnTo>
                    <a:lnTo>
                      <a:pt x="1633" y="3746"/>
                    </a:lnTo>
                    <a:lnTo>
                      <a:pt x="1654" y="3767"/>
                    </a:lnTo>
                    <a:lnTo>
                      <a:pt x="1549" y="3851"/>
                    </a:lnTo>
                    <a:lnTo>
                      <a:pt x="1570" y="4018"/>
                    </a:lnTo>
                    <a:lnTo>
                      <a:pt x="1528" y="4123"/>
                    </a:lnTo>
                    <a:lnTo>
                      <a:pt x="1570" y="4227"/>
                    </a:lnTo>
                    <a:lnTo>
                      <a:pt x="1654" y="4290"/>
                    </a:lnTo>
                    <a:lnTo>
                      <a:pt x="1737" y="4290"/>
                    </a:lnTo>
                    <a:lnTo>
                      <a:pt x="1675" y="4332"/>
                    </a:lnTo>
                    <a:lnTo>
                      <a:pt x="1591" y="4332"/>
                    </a:lnTo>
                    <a:lnTo>
                      <a:pt x="1549" y="4248"/>
                    </a:lnTo>
                    <a:lnTo>
                      <a:pt x="1465" y="4269"/>
                    </a:lnTo>
                    <a:lnTo>
                      <a:pt x="1528" y="4353"/>
                    </a:lnTo>
                    <a:lnTo>
                      <a:pt x="1591" y="4395"/>
                    </a:lnTo>
                    <a:lnTo>
                      <a:pt x="1486" y="4374"/>
                    </a:lnTo>
                    <a:lnTo>
                      <a:pt x="1424" y="4290"/>
                    </a:lnTo>
                    <a:lnTo>
                      <a:pt x="1235" y="4353"/>
                    </a:lnTo>
                    <a:lnTo>
                      <a:pt x="1152" y="4353"/>
                    </a:lnTo>
                    <a:lnTo>
                      <a:pt x="963" y="4436"/>
                    </a:lnTo>
                    <a:lnTo>
                      <a:pt x="859" y="4583"/>
                    </a:lnTo>
                    <a:lnTo>
                      <a:pt x="733" y="4667"/>
                    </a:lnTo>
                    <a:lnTo>
                      <a:pt x="691" y="4750"/>
                    </a:lnTo>
                    <a:lnTo>
                      <a:pt x="817" y="4750"/>
                    </a:lnTo>
                    <a:lnTo>
                      <a:pt x="817" y="4688"/>
                    </a:lnTo>
                    <a:lnTo>
                      <a:pt x="1026" y="4646"/>
                    </a:lnTo>
                    <a:lnTo>
                      <a:pt x="1005" y="4750"/>
                    </a:lnTo>
                    <a:lnTo>
                      <a:pt x="1068" y="4813"/>
                    </a:lnTo>
                    <a:lnTo>
                      <a:pt x="1005" y="4876"/>
                    </a:lnTo>
                    <a:lnTo>
                      <a:pt x="1026" y="4960"/>
                    </a:lnTo>
                    <a:lnTo>
                      <a:pt x="1068" y="4960"/>
                    </a:lnTo>
                    <a:lnTo>
                      <a:pt x="942" y="5190"/>
                    </a:lnTo>
                    <a:lnTo>
                      <a:pt x="859" y="5232"/>
                    </a:lnTo>
                    <a:lnTo>
                      <a:pt x="754" y="5294"/>
                    </a:lnTo>
                    <a:lnTo>
                      <a:pt x="733" y="5294"/>
                    </a:lnTo>
                    <a:lnTo>
                      <a:pt x="608" y="5378"/>
                    </a:lnTo>
                    <a:lnTo>
                      <a:pt x="524" y="5378"/>
                    </a:lnTo>
                    <a:lnTo>
                      <a:pt x="398" y="5483"/>
                    </a:lnTo>
                    <a:lnTo>
                      <a:pt x="503" y="5483"/>
                    </a:lnTo>
                    <a:lnTo>
                      <a:pt x="503" y="5545"/>
                    </a:lnTo>
                    <a:lnTo>
                      <a:pt x="419" y="5608"/>
                    </a:lnTo>
                    <a:lnTo>
                      <a:pt x="545" y="5629"/>
                    </a:lnTo>
                    <a:lnTo>
                      <a:pt x="524" y="5650"/>
                    </a:lnTo>
                    <a:lnTo>
                      <a:pt x="587" y="5692"/>
                    </a:lnTo>
                    <a:lnTo>
                      <a:pt x="649" y="5650"/>
                    </a:lnTo>
                    <a:lnTo>
                      <a:pt x="754" y="5608"/>
                    </a:lnTo>
                    <a:lnTo>
                      <a:pt x="900" y="5545"/>
                    </a:lnTo>
                    <a:lnTo>
                      <a:pt x="921" y="5629"/>
                    </a:lnTo>
                    <a:lnTo>
                      <a:pt x="1026" y="5650"/>
                    </a:lnTo>
                    <a:lnTo>
                      <a:pt x="942" y="5692"/>
                    </a:lnTo>
                    <a:lnTo>
                      <a:pt x="921" y="5734"/>
                    </a:lnTo>
                    <a:lnTo>
                      <a:pt x="1068" y="5734"/>
                    </a:lnTo>
                    <a:lnTo>
                      <a:pt x="1068" y="5713"/>
                    </a:lnTo>
                    <a:lnTo>
                      <a:pt x="1152" y="5692"/>
                    </a:lnTo>
                    <a:lnTo>
                      <a:pt x="1256" y="5796"/>
                    </a:lnTo>
                    <a:lnTo>
                      <a:pt x="1319" y="5859"/>
                    </a:lnTo>
                    <a:lnTo>
                      <a:pt x="1486" y="5859"/>
                    </a:lnTo>
                    <a:lnTo>
                      <a:pt x="1549" y="5796"/>
                    </a:lnTo>
                    <a:lnTo>
                      <a:pt x="1633" y="5755"/>
                    </a:lnTo>
                    <a:lnTo>
                      <a:pt x="1758" y="5713"/>
                    </a:lnTo>
                    <a:lnTo>
                      <a:pt x="1800" y="5650"/>
                    </a:lnTo>
                    <a:lnTo>
                      <a:pt x="1905" y="5608"/>
                    </a:lnTo>
                    <a:lnTo>
                      <a:pt x="1758" y="5755"/>
                    </a:lnTo>
                    <a:lnTo>
                      <a:pt x="1633" y="5901"/>
                    </a:lnTo>
                    <a:lnTo>
                      <a:pt x="1633" y="6048"/>
                    </a:lnTo>
                    <a:lnTo>
                      <a:pt x="1528" y="6048"/>
                    </a:lnTo>
                    <a:lnTo>
                      <a:pt x="1444" y="6068"/>
                    </a:lnTo>
                    <a:lnTo>
                      <a:pt x="1361" y="6027"/>
                    </a:lnTo>
                    <a:lnTo>
                      <a:pt x="1131" y="6006"/>
                    </a:lnTo>
                    <a:lnTo>
                      <a:pt x="963" y="6048"/>
                    </a:lnTo>
                    <a:lnTo>
                      <a:pt x="963" y="6131"/>
                    </a:lnTo>
                    <a:lnTo>
                      <a:pt x="900" y="6215"/>
                    </a:lnTo>
                    <a:lnTo>
                      <a:pt x="796" y="6215"/>
                    </a:lnTo>
                    <a:lnTo>
                      <a:pt x="796" y="6382"/>
                    </a:lnTo>
                    <a:lnTo>
                      <a:pt x="691" y="6487"/>
                    </a:lnTo>
                    <a:lnTo>
                      <a:pt x="649" y="6550"/>
                    </a:lnTo>
                    <a:lnTo>
                      <a:pt x="545" y="6550"/>
                    </a:lnTo>
                    <a:lnTo>
                      <a:pt x="524" y="6675"/>
                    </a:lnTo>
                    <a:lnTo>
                      <a:pt x="482" y="6675"/>
                    </a:lnTo>
                    <a:lnTo>
                      <a:pt x="440" y="6738"/>
                    </a:lnTo>
                    <a:lnTo>
                      <a:pt x="315" y="6843"/>
                    </a:lnTo>
                    <a:lnTo>
                      <a:pt x="231" y="6801"/>
                    </a:lnTo>
                    <a:lnTo>
                      <a:pt x="168" y="6864"/>
                    </a:lnTo>
                    <a:lnTo>
                      <a:pt x="168" y="6968"/>
                    </a:lnTo>
                    <a:lnTo>
                      <a:pt x="273" y="6968"/>
                    </a:lnTo>
                    <a:lnTo>
                      <a:pt x="273" y="6885"/>
                    </a:lnTo>
                    <a:lnTo>
                      <a:pt x="377" y="6905"/>
                    </a:lnTo>
                    <a:lnTo>
                      <a:pt x="419" y="7010"/>
                    </a:lnTo>
                    <a:lnTo>
                      <a:pt x="503" y="6968"/>
                    </a:lnTo>
                    <a:lnTo>
                      <a:pt x="482" y="6905"/>
                    </a:lnTo>
                    <a:lnTo>
                      <a:pt x="524" y="6843"/>
                    </a:lnTo>
                    <a:lnTo>
                      <a:pt x="545" y="6864"/>
                    </a:lnTo>
                    <a:lnTo>
                      <a:pt x="628" y="6801"/>
                    </a:lnTo>
                    <a:lnTo>
                      <a:pt x="649" y="6801"/>
                    </a:lnTo>
                    <a:lnTo>
                      <a:pt x="712" y="6696"/>
                    </a:lnTo>
                    <a:lnTo>
                      <a:pt x="817" y="6759"/>
                    </a:lnTo>
                    <a:lnTo>
                      <a:pt x="900" y="6696"/>
                    </a:lnTo>
                    <a:lnTo>
                      <a:pt x="963" y="6738"/>
                    </a:lnTo>
                    <a:lnTo>
                      <a:pt x="1005" y="6696"/>
                    </a:lnTo>
                    <a:lnTo>
                      <a:pt x="1047" y="6759"/>
                    </a:lnTo>
                    <a:lnTo>
                      <a:pt x="1110" y="6759"/>
                    </a:lnTo>
                    <a:lnTo>
                      <a:pt x="1172" y="6801"/>
                    </a:lnTo>
                    <a:lnTo>
                      <a:pt x="1277" y="6801"/>
                    </a:lnTo>
                    <a:lnTo>
                      <a:pt x="1256" y="6759"/>
                    </a:lnTo>
                    <a:lnTo>
                      <a:pt x="1340" y="6738"/>
                    </a:lnTo>
                    <a:lnTo>
                      <a:pt x="1361" y="6654"/>
                    </a:lnTo>
                    <a:lnTo>
                      <a:pt x="1340" y="6571"/>
                    </a:lnTo>
                    <a:lnTo>
                      <a:pt x="1382" y="6487"/>
                    </a:lnTo>
                    <a:lnTo>
                      <a:pt x="1444" y="6487"/>
                    </a:lnTo>
                    <a:lnTo>
                      <a:pt x="1465" y="6445"/>
                    </a:lnTo>
                    <a:lnTo>
                      <a:pt x="1675" y="6424"/>
                    </a:lnTo>
                    <a:lnTo>
                      <a:pt x="1779" y="6424"/>
                    </a:lnTo>
                    <a:lnTo>
                      <a:pt x="1905" y="6487"/>
                    </a:lnTo>
                    <a:lnTo>
                      <a:pt x="2093" y="6487"/>
                    </a:lnTo>
                    <a:lnTo>
                      <a:pt x="2177" y="6529"/>
                    </a:lnTo>
                    <a:lnTo>
                      <a:pt x="2198" y="6445"/>
                    </a:lnTo>
                    <a:lnTo>
                      <a:pt x="2323" y="6361"/>
                    </a:lnTo>
                    <a:lnTo>
                      <a:pt x="2407" y="6382"/>
                    </a:lnTo>
                    <a:lnTo>
                      <a:pt x="2512" y="6320"/>
                    </a:lnTo>
                    <a:lnTo>
                      <a:pt x="2616" y="6340"/>
                    </a:lnTo>
                    <a:lnTo>
                      <a:pt x="2637" y="6320"/>
                    </a:lnTo>
                    <a:lnTo>
                      <a:pt x="2721" y="6278"/>
                    </a:lnTo>
                    <a:lnTo>
                      <a:pt x="2721" y="6320"/>
                    </a:lnTo>
                    <a:lnTo>
                      <a:pt x="2804" y="6361"/>
                    </a:lnTo>
                    <a:lnTo>
                      <a:pt x="2888" y="6320"/>
                    </a:lnTo>
                    <a:lnTo>
                      <a:pt x="3056" y="6320"/>
                    </a:lnTo>
                    <a:lnTo>
                      <a:pt x="3202" y="6278"/>
                    </a:lnTo>
                    <a:lnTo>
                      <a:pt x="3307" y="6320"/>
                    </a:lnTo>
                    <a:lnTo>
                      <a:pt x="3349" y="6340"/>
                    </a:lnTo>
                    <a:lnTo>
                      <a:pt x="3453" y="6257"/>
                    </a:lnTo>
                    <a:lnTo>
                      <a:pt x="3537" y="6236"/>
                    </a:lnTo>
                    <a:lnTo>
                      <a:pt x="3621" y="6152"/>
                    </a:lnTo>
                    <a:lnTo>
                      <a:pt x="3683" y="6152"/>
                    </a:lnTo>
                    <a:lnTo>
                      <a:pt x="3746" y="6173"/>
                    </a:lnTo>
                    <a:lnTo>
                      <a:pt x="3725" y="6110"/>
                    </a:lnTo>
                    <a:lnTo>
                      <a:pt x="3851" y="6027"/>
                    </a:lnTo>
                    <a:lnTo>
                      <a:pt x="3955" y="6006"/>
                    </a:lnTo>
                    <a:lnTo>
                      <a:pt x="3955" y="5922"/>
                    </a:lnTo>
                    <a:lnTo>
                      <a:pt x="3934" y="5859"/>
                    </a:lnTo>
                    <a:lnTo>
                      <a:pt x="3955" y="5796"/>
                    </a:lnTo>
                    <a:lnTo>
                      <a:pt x="3788" y="5796"/>
                    </a:lnTo>
                    <a:lnTo>
                      <a:pt x="3683" y="5838"/>
                    </a:lnTo>
                    <a:lnTo>
                      <a:pt x="3641" y="5838"/>
                    </a:lnTo>
                    <a:lnTo>
                      <a:pt x="3537" y="5817"/>
                    </a:lnTo>
                    <a:lnTo>
                      <a:pt x="3474" y="5796"/>
                    </a:lnTo>
                    <a:lnTo>
                      <a:pt x="3537" y="5755"/>
                    </a:lnTo>
                    <a:lnTo>
                      <a:pt x="3558" y="5755"/>
                    </a:lnTo>
                    <a:lnTo>
                      <a:pt x="3558" y="5734"/>
                    </a:lnTo>
                    <a:lnTo>
                      <a:pt x="3474" y="5713"/>
                    </a:lnTo>
                    <a:lnTo>
                      <a:pt x="3411" y="5734"/>
                    </a:lnTo>
                    <a:lnTo>
                      <a:pt x="3516" y="5650"/>
                    </a:lnTo>
                    <a:lnTo>
                      <a:pt x="3579" y="5692"/>
                    </a:lnTo>
                    <a:lnTo>
                      <a:pt x="3662" y="5629"/>
                    </a:lnTo>
                    <a:lnTo>
                      <a:pt x="3641" y="5545"/>
                    </a:lnTo>
                    <a:lnTo>
                      <a:pt x="3558" y="5545"/>
                    </a:lnTo>
                    <a:lnTo>
                      <a:pt x="3621" y="5504"/>
                    </a:lnTo>
                    <a:lnTo>
                      <a:pt x="3662" y="5441"/>
                    </a:lnTo>
                    <a:lnTo>
                      <a:pt x="3725" y="5504"/>
                    </a:lnTo>
                    <a:lnTo>
                      <a:pt x="3788" y="5441"/>
                    </a:lnTo>
                    <a:lnTo>
                      <a:pt x="3851" y="5399"/>
                    </a:lnTo>
                    <a:lnTo>
                      <a:pt x="3788" y="5378"/>
                    </a:lnTo>
                    <a:lnTo>
                      <a:pt x="3830" y="5336"/>
                    </a:lnTo>
                    <a:lnTo>
                      <a:pt x="3725" y="5336"/>
                    </a:lnTo>
                    <a:lnTo>
                      <a:pt x="3767" y="5273"/>
                    </a:lnTo>
                    <a:lnTo>
                      <a:pt x="3830" y="5294"/>
                    </a:lnTo>
                    <a:lnTo>
                      <a:pt x="3851" y="5315"/>
                    </a:lnTo>
                    <a:lnTo>
                      <a:pt x="3893" y="5232"/>
                    </a:lnTo>
                    <a:lnTo>
                      <a:pt x="3976" y="5211"/>
                    </a:lnTo>
                    <a:lnTo>
                      <a:pt x="3976" y="5064"/>
                    </a:lnTo>
                    <a:lnTo>
                      <a:pt x="4060" y="4897"/>
                    </a:lnTo>
                    <a:lnTo>
                      <a:pt x="3997" y="4813"/>
                    </a:lnTo>
                    <a:lnTo>
                      <a:pt x="3976" y="4688"/>
                    </a:lnTo>
                    <a:lnTo>
                      <a:pt x="3767" y="4541"/>
                    </a:lnTo>
                    <a:lnTo>
                      <a:pt x="3349" y="4541"/>
                    </a:lnTo>
                    <a:lnTo>
                      <a:pt x="3328" y="4667"/>
                    </a:lnTo>
                    <a:lnTo>
                      <a:pt x="3307" y="4708"/>
                    </a:lnTo>
                    <a:lnTo>
                      <a:pt x="3202" y="4646"/>
                    </a:lnTo>
                    <a:lnTo>
                      <a:pt x="3097" y="4604"/>
                    </a:lnTo>
                    <a:lnTo>
                      <a:pt x="3265" y="4436"/>
                    </a:lnTo>
                    <a:lnTo>
                      <a:pt x="3265" y="4332"/>
                    </a:lnTo>
                    <a:lnTo>
                      <a:pt x="3139" y="4123"/>
                    </a:lnTo>
                    <a:lnTo>
                      <a:pt x="3097" y="4123"/>
                    </a:lnTo>
                    <a:lnTo>
                      <a:pt x="2951" y="4039"/>
                    </a:lnTo>
                    <a:lnTo>
                      <a:pt x="2909" y="3955"/>
                    </a:lnTo>
                    <a:lnTo>
                      <a:pt x="2846" y="3976"/>
                    </a:lnTo>
                    <a:lnTo>
                      <a:pt x="2825" y="3976"/>
                    </a:lnTo>
                    <a:lnTo>
                      <a:pt x="2742" y="3955"/>
                    </a:lnTo>
                    <a:lnTo>
                      <a:pt x="2825" y="3955"/>
                    </a:lnTo>
                    <a:lnTo>
                      <a:pt x="2930" y="3934"/>
                    </a:lnTo>
                    <a:lnTo>
                      <a:pt x="2993" y="3955"/>
                    </a:lnTo>
                    <a:lnTo>
                      <a:pt x="3014" y="4018"/>
                    </a:lnTo>
                    <a:lnTo>
                      <a:pt x="3139" y="4018"/>
                    </a:lnTo>
                    <a:lnTo>
                      <a:pt x="2993" y="3830"/>
                    </a:lnTo>
                    <a:lnTo>
                      <a:pt x="2909" y="3725"/>
                    </a:lnTo>
                    <a:lnTo>
                      <a:pt x="2951" y="3641"/>
                    </a:lnTo>
                    <a:lnTo>
                      <a:pt x="2993" y="3641"/>
                    </a:lnTo>
                    <a:lnTo>
                      <a:pt x="2909" y="3600"/>
                    </a:lnTo>
                    <a:lnTo>
                      <a:pt x="2888" y="3537"/>
                    </a:lnTo>
                    <a:lnTo>
                      <a:pt x="2846" y="3537"/>
                    </a:lnTo>
                    <a:lnTo>
                      <a:pt x="2784" y="3348"/>
                    </a:lnTo>
                    <a:lnTo>
                      <a:pt x="2616" y="3307"/>
                    </a:lnTo>
                    <a:lnTo>
                      <a:pt x="2428" y="3244"/>
                    </a:lnTo>
                    <a:lnTo>
                      <a:pt x="2428" y="3181"/>
                    </a:lnTo>
                    <a:lnTo>
                      <a:pt x="2386" y="3139"/>
                    </a:lnTo>
                    <a:lnTo>
                      <a:pt x="2323" y="2930"/>
                    </a:lnTo>
                    <a:lnTo>
                      <a:pt x="2260" y="2825"/>
                    </a:lnTo>
                    <a:lnTo>
                      <a:pt x="2198" y="2574"/>
                    </a:lnTo>
                    <a:lnTo>
                      <a:pt x="2156" y="2470"/>
                    </a:lnTo>
                    <a:lnTo>
                      <a:pt x="2093" y="2470"/>
                    </a:lnTo>
                    <a:lnTo>
                      <a:pt x="1947" y="2239"/>
                    </a:lnTo>
                    <a:lnTo>
                      <a:pt x="1842" y="2198"/>
                    </a:lnTo>
                    <a:lnTo>
                      <a:pt x="1758" y="2156"/>
                    </a:lnTo>
                    <a:lnTo>
                      <a:pt x="1654" y="2093"/>
                    </a:lnTo>
                    <a:lnTo>
                      <a:pt x="1591" y="2156"/>
                    </a:lnTo>
                    <a:lnTo>
                      <a:pt x="1486" y="2198"/>
                    </a:lnTo>
                    <a:lnTo>
                      <a:pt x="1361" y="2177"/>
                    </a:lnTo>
                    <a:lnTo>
                      <a:pt x="1277" y="2177"/>
                    </a:lnTo>
                    <a:lnTo>
                      <a:pt x="1172" y="2156"/>
                    </a:lnTo>
                    <a:lnTo>
                      <a:pt x="1152" y="2072"/>
                    </a:lnTo>
                    <a:lnTo>
                      <a:pt x="1152" y="2072"/>
                    </a:lnTo>
                    <a:lnTo>
                      <a:pt x="1214" y="2093"/>
                    </a:lnTo>
                    <a:lnTo>
                      <a:pt x="1340" y="2135"/>
                    </a:lnTo>
                    <a:lnTo>
                      <a:pt x="1465" y="2093"/>
                    </a:lnTo>
                    <a:lnTo>
                      <a:pt x="1486" y="1988"/>
                    </a:lnTo>
                    <a:lnTo>
                      <a:pt x="1591" y="1988"/>
                    </a:lnTo>
                    <a:lnTo>
                      <a:pt x="1696" y="1926"/>
                    </a:lnTo>
                    <a:lnTo>
                      <a:pt x="1591" y="1884"/>
                    </a:lnTo>
                    <a:lnTo>
                      <a:pt x="1591" y="1800"/>
                    </a:lnTo>
                    <a:lnTo>
                      <a:pt x="1549" y="1779"/>
                    </a:lnTo>
                    <a:lnTo>
                      <a:pt x="1424" y="1863"/>
                    </a:lnTo>
                    <a:lnTo>
                      <a:pt x="1382" y="1842"/>
                    </a:lnTo>
                    <a:lnTo>
                      <a:pt x="1486" y="1758"/>
                    </a:lnTo>
                    <a:lnTo>
                      <a:pt x="1633" y="1758"/>
                    </a:lnTo>
                    <a:lnTo>
                      <a:pt x="1696" y="1716"/>
                    </a:lnTo>
                    <a:lnTo>
                      <a:pt x="1696" y="1633"/>
                    </a:lnTo>
                    <a:lnTo>
                      <a:pt x="1758" y="1612"/>
                    </a:lnTo>
                    <a:lnTo>
                      <a:pt x="1842" y="1444"/>
                    </a:lnTo>
                    <a:lnTo>
                      <a:pt x="1884" y="1403"/>
                    </a:lnTo>
                    <a:lnTo>
                      <a:pt x="1884" y="1340"/>
                    </a:lnTo>
                    <a:lnTo>
                      <a:pt x="1947" y="1235"/>
                    </a:lnTo>
                    <a:lnTo>
                      <a:pt x="1905" y="1214"/>
                    </a:lnTo>
                    <a:lnTo>
                      <a:pt x="1968" y="1047"/>
                    </a:lnTo>
                    <a:lnTo>
                      <a:pt x="2072" y="984"/>
                    </a:lnTo>
                    <a:lnTo>
                      <a:pt x="2072" y="900"/>
                    </a:lnTo>
                    <a:lnTo>
                      <a:pt x="1905" y="754"/>
                    </a:lnTo>
                    <a:lnTo>
                      <a:pt x="1884" y="796"/>
                    </a:lnTo>
                    <a:lnTo>
                      <a:pt x="1675" y="796"/>
                    </a:lnTo>
                    <a:lnTo>
                      <a:pt x="1528" y="754"/>
                    </a:lnTo>
                    <a:lnTo>
                      <a:pt x="1486" y="817"/>
                    </a:lnTo>
                    <a:lnTo>
                      <a:pt x="1424" y="817"/>
                    </a:lnTo>
                    <a:lnTo>
                      <a:pt x="1340" y="754"/>
                    </a:lnTo>
                    <a:lnTo>
                      <a:pt x="1256" y="796"/>
                    </a:lnTo>
                    <a:lnTo>
                      <a:pt x="1256" y="817"/>
                    </a:lnTo>
                    <a:lnTo>
                      <a:pt x="1172" y="838"/>
                    </a:lnTo>
                    <a:lnTo>
                      <a:pt x="1068" y="900"/>
                    </a:lnTo>
                    <a:lnTo>
                      <a:pt x="1047" y="900"/>
                    </a:lnTo>
                    <a:lnTo>
                      <a:pt x="963" y="942"/>
                    </a:lnTo>
                    <a:lnTo>
                      <a:pt x="942" y="921"/>
                    </a:lnTo>
                    <a:lnTo>
                      <a:pt x="1047" y="817"/>
                    </a:lnTo>
                    <a:lnTo>
                      <a:pt x="1131" y="691"/>
                    </a:lnTo>
                    <a:lnTo>
                      <a:pt x="1131" y="691"/>
                    </a:lnTo>
                    <a:lnTo>
                      <a:pt x="1068" y="712"/>
                    </a:lnTo>
                    <a:lnTo>
                      <a:pt x="963" y="691"/>
                    </a:lnTo>
                    <a:lnTo>
                      <a:pt x="1026" y="670"/>
                    </a:lnTo>
                    <a:lnTo>
                      <a:pt x="1047" y="587"/>
                    </a:lnTo>
                    <a:lnTo>
                      <a:pt x="1277" y="419"/>
                    </a:lnTo>
                    <a:lnTo>
                      <a:pt x="1340" y="294"/>
                    </a:lnTo>
                    <a:lnTo>
                      <a:pt x="1424" y="273"/>
                    </a:lnTo>
                    <a:lnTo>
                      <a:pt x="1444" y="168"/>
                    </a:lnTo>
                    <a:lnTo>
                      <a:pt x="1424" y="147"/>
                    </a:lnTo>
                    <a:lnTo>
                      <a:pt x="1465" y="63"/>
                    </a:lnTo>
                    <a:lnTo>
                      <a:pt x="144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 name="Google Shape;994;p27"/>
              <p:cNvSpPr/>
              <p:nvPr/>
            </p:nvSpPr>
            <p:spPr>
              <a:xfrm>
                <a:off x="3586375" y="2350350"/>
                <a:ext cx="31925" cy="25125"/>
              </a:xfrm>
              <a:custGeom>
                <a:avLst/>
                <a:gdLst/>
                <a:ahLst/>
                <a:cxnLst/>
                <a:rect l="l" t="t" r="r" b="b"/>
                <a:pathLst>
                  <a:path w="1277" h="1005" extrusionOk="0">
                    <a:moveTo>
                      <a:pt x="732" y="1"/>
                    </a:moveTo>
                    <a:lnTo>
                      <a:pt x="628" y="63"/>
                    </a:lnTo>
                    <a:lnTo>
                      <a:pt x="544" y="63"/>
                    </a:lnTo>
                    <a:lnTo>
                      <a:pt x="523" y="126"/>
                    </a:lnTo>
                    <a:lnTo>
                      <a:pt x="419" y="126"/>
                    </a:lnTo>
                    <a:lnTo>
                      <a:pt x="377" y="210"/>
                    </a:lnTo>
                    <a:lnTo>
                      <a:pt x="293" y="231"/>
                    </a:lnTo>
                    <a:lnTo>
                      <a:pt x="272" y="335"/>
                    </a:lnTo>
                    <a:lnTo>
                      <a:pt x="126" y="356"/>
                    </a:lnTo>
                    <a:lnTo>
                      <a:pt x="0" y="586"/>
                    </a:lnTo>
                    <a:lnTo>
                      <a:pt x="272" y="838"/>
                    </a:lnTo>
                    <a:lnTo>
                      <a:pt x="335" y="796"/>
                    </a:lnTo>
                    <a:lnTo>
                      <a:pt x="377" y="649"/>
                    </a:lnTo>
                    <a:lnTo>
                      <a:pt x="440" y="586"/>
                    </a:lnTo>
                    <a:lnTo>
                      <a:pt x="607" y="691"/>
                    </a:lnTo>
                    <a:lnTo>
                      <a:pt x="712" y="900"/>
                    </a:lnTo>
                    <a:lnTo>
                      <a:pt x="795" y="942"/>
                    </a:lnTo>
                    <a:lnTo>
                      <a:pt x="921" y="1005"/>
                    </a:lnTo>
                    <a:lnTo>
                      <a:pt x="942" y="1005"/>
                    </a:lnTo>
                    <a:lnTo>
                      <a:pt x="942" y="942"/>
                    </a:lnTo>
                    <a:lnTo>
                      <a:pt x="1004" y="942"/>
                    </a:lnTo>
                    <a:lnTo>
                      <a:pt x="1067" y="858"/>
                    </a:lnTo>
                    <a:lnTo>
                      <a:pt x="1067" y="775"/>
                    </a:lnTo>
                    <a:lnTo>
                      <a:pt x="1214" y="796"/>
                    </a:lnTo>
                    <a:lnTo>
                      <a:pt x="1235" y="691"/>
                    </a:lnTo>
                    <a:lnTo>
                      <a:pt x="1151" y="691"/>
                    </a:lnTo>
                    <a:lnTo>
                      <a:pt x="1172" y="586"/>
                    </a:lnTo>
                    <a:lnTo>
                      <a:pt x="1151" y="545"/>
                    </a:lnTo>
                    <a:lnTo>
                      <a:pt x="1214" y="524"/>
                    </a:lnTo>
                    <a:lnTo>
                      <a:pt x="1277" y="733"/>
                    </a:lnTo>
                    <a:lnTo>
                      <a:pt x="1235" y="461"/>
                    </a:lnTo>
                    <a:lnTo>
                      <a:pt x="1109" y="461"/>
                    </a:lnTo>
                    <a:lnTo>
                      <a:pt x="1172" y="419"/>
                    </a:lnTo>
                    <a:lnTo>
                      <a:pt x="1004" y="147"/>
                    </a:lnTo>
                    <a:lnTo>
                      <a:pt x="1004" y="42"/>
                    </a:lnTo>
                    <a:lnTo>
                      <a:pt x="921" y="21"/>
                    </a:lnTo>
                    <a:lnTo>
                      <a:pt x="73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95" name="Google Shape;995;p27"/>
            <p:cNvSpPr/>
            <p:nvPr/>
          </p:nvSpPr>
          <p:spPr>
            <a:xfrm>
              <a:off x="-2088401" y="4198097"/>
              <a:ext cx="93163" cy="166474"/>
            </a:xfrm>
            <a:custGeom>
              <a:avLst/>
              <a:gdLst/>
              <a:ahLst/>
              <a:cxnLst/>
              <a:rect l="l" t="t" r="r" b="b"/>
              <a:pathLst>
                <a:path w="4395" h="8224" extrusionOk="0">
                  <a:moveTo>
                    <a:pt x="3914" y="1"/>
                  </a:moveTo>
                  <a:lnTo>
                    <a:pt x="3746" y="168"/>
                  </a:lnTo>
                  <a:lnTo>
                    <a:pt x="3809" y="252"/>
                  </a:lnTo>
                  <a:lnTo>
                    <a:pt x="3704" y="293"/>
                  </a:lnTo>
                  <a:lnTo>
                    <a:pt x="3600" y="252"/>
                  </a:lnTo>
                  <a:lnTo>
                    <a:pt x="3537" y="252"/>
                  </a:lnTo>
                  <a:lnTo>
                    <a:pt x="3621" y="377"/>
                  </a:lnTo>
                  <a:lnTo>
                    <a:pt x="3621" y="419"/>
                  </a:lnTo>
                  <a:lnTo>
                    <a:pt x="3704" y="503"/>
                  </a:lnTo>
                  <a:lnTo>
                    <a:pt x="3704" y="524"/>
                  </a:lnTo>
                  <a:lnTo>
                    <a:pt x="3600" y="670"/>
                  </a:lnTo>
                  <a:lnTo>
                    <a:pt x="3600" y="817"/>
                  </a:lnTo>
                  <a:lnTo>
                    <a:pt x="3516" y="921"/>
                  </a:lnTo>
                  <a:lnTo>
                    <a:pt x="3432" y="900"/>
                  </a:lnTo>
                  <a:lnTo>
                    <a:pt x="3328" y="1026"/>
                  </a:lnTo>
                  <a:lnTo>
                    <a:pt x="3328" y="1109"/>
                  </a:lnTo>
                  <a:lnTo>
                    <a:pt x="3244" y="1151"/>
                  </a:lnTo>
                  <a:lnTo>
                    <a:pt x="3181" y="1130"/>
                  </a:lnTo>
                  <a:lnTo>
                    <a:pt x="3181" y="1005"/>
                  </a:lnTo>
                  <a:lnTo>
                    <a:pt x="3118" y="984"/>
                  </a:lnTo>
                  <a:lnTo>
                    <a:pt x="3035" y="1047"/>
                  </a:lnTo>
                  <a:lnTo>
                    <a:pt x="3035" y="1193"/>
                  </a:lnTo>
                  <a:lnTo>
                    <a:pt x="3139" y="1298"/>
                  </a:lnTo>
                  <a:lnTo>
                    <a:pt x="3181" y="1340"/>
                  </a:lnTo>
                  <a:lnTo>
                    <a:pt x="3139" y="1402"/>
                  </a:lnTo>
                  <a:lnTo>
                    <a:pt x="3077" y="1361"/>
                  </a:lnTo>
                  <a:lnTo>
                    <a:pt x="2930" y="1402"/>
                  </a:lnTo>
                  <a:lnTo>
                    <a:pt x="2993" y="1507"/>
                  </a:lnTo>
                  <a:lnTo>
                    <a:pt x="3098" y="1549"/>
                  </a:lnTo>
                  <a:lnTo>
                    <a:pt x="3098" y="1612"/>
                  </a:lnTo>
                  <a:lnTo>
                    <a:pt x="3077" y="1674"/>
                  </a:lnTo>
                  <a:lnTo>
                    <a:pt x="2993" y="1612"/>
                  </a:lnTo>
                  <a:lnTo>
                    <a:pt x="2909" y="1633"/>
                  </a:lnTo>
                  <a:lnTo>
                    <a:pt x="2888" y="1716"/>
                  </a:lnTo>
                  <a:lnTo>
                    <a:pt x="2721" y="1842"/>
                  </a:lnTo>
                  <a:lnTo>
                    <a:pt x="2721" y="1716"/>
                  </a:lnTo>
                  <a:lnTo>
                    <a:pt x="2763" y="1674"/>
                  </a:lnTo>
                  <a:lnTo>
                    <a:pt x="2721" y="1612"/>
                  </a:lnTo>
                  <a:lnTo>
                    <a:pt x="2616" y="1716"/>
                  </a:lnTo>
                  <a:lnTo>
                    <a:pt x="2679" y="1758"/>
                  </a:lnTo>
                  <a:lnTo>
                    <a:pt x="2658" y="1821"/>
                  </a:lnTo>
                  <a:lnTo>
                    <a:pt x="2512" y="1884"/>
                  </a:lnTo>
                  <a:lnTo>
                    <a:pt x="2574" y="1988"/>
                  </a:lnTo>
                  <a:lnTo>
                    <a:pt x="2658" y="2030"/>
                  </a:lnTo>
                  <a:lnTo>
                    <a:pt x="2658" y="2072"/>
                  </a:lnTo>
                  <a:lnTo>
                    <a:pt x="2574" y="2093"/>
                  </a:lnTo>
                  <a:lnTo>
                    <a:pt x="2470" y="2156"/>
                  </a:lnTo>
                  <a:lnTo>
                    <a:pt x="2470" y="2072"/>
                  </a:lnTo>
                  <a:lnTo>
                    <a:pt x="2407" y="2072"/>
                  </a:lnTo>
                  <a:lnTo>
                    <a:pt x="2470" y="1967"/>
                  </a:lnTo>
                  <a:lnTo>
                    <a:pt x="2407" y="1946"/>
                  </a:lnTo>
                  <a:lnTo>
                    <a:pt x="2198" y="2135"/>
                  </a:lnTo>
                  <a:lnTo>
                    <a:pt x="2177" y="2281"/>
                  </a:lnTo>
                  <a:lnTo>
                    <a:pt x="2198" y="2365"/>
                  </a:lnTo>
                  <a:lnTo>
                    <a:pt x="2156" y="2407"/>
                  </a:lnTo>
                  <a:lnTo>
                    <a:pt x="2093" y="2386"/>
                  </a:lnTo>
                  <a:lnTo>
                    <a:pt x="2051" y="2365"/>
                  </a:lnTo>
                  <a:lnTo>
                    <a:pt x="2051" y="2197"/>
                  </a:lnTo>
                  <a:lnTo>
                    <a:pt x="1989" y="2197"/>
                  </a:lnTo>
                  <a:lnTo>
                    <a:pt x="1863" y="2344"/>
                  </a:lnTo>
                  <a:lnTo>
                    <a:pt x="1717" y="2239"/>
                  </a:lnTo>
                  <a:lnTo>
                    <a:pt x="1675" y="2281"/>
                  </a:lnTo>
                  <a:lnTo>
                    <a:pt x="1633" y="2281"/>
                  </a:lnTo>
                  <a:lnTo>
                    <a:pt x="1654" y="2449"/>
                  </a:lnTo>
                  <a:lnTo>
                    <a:pt x="1612" y="2449"/>
                  </a:lnTo>
                  <a:lnTo>
                    <a:pt x="1549" y="2469"/>
                  </a:lnTo>
                  <a:lnTo>
                    <a:pt x="1549" y="2365"/>
                  </a:lnTo>
                  <a:lnTo>
                    <a:pt x="1507" y="2344"/>
                  </a:lnTo>
                  <a:lnTo>
                    <a:pt x="1445" y="2449"/>
                  </a:lnTo>
                  <a:lnTo>
                    <a:pt x="1403" y="2344"/>
                  </a:lnTo>
                  <a:lnTo>
                    <a:pt x="1152" y="2553"/>
                  </a:lnTo>
                  <a:lnTo>
                    <a:pt x="1110" y="2553"/>
                  </a:lnTo>
                  <a:lnTo>
                    <a:pt x="1047" y="2511"/>
                  </a:lnTo>
                  <a:lnTo>
                    <a:pt x="921" y="2511"/>
                  </a:lnTo>
                  <a:lnTo>
                    <a:pt x="880" y="2595"/>
                  </a:lnTo>
                  <a:lnTo>
                    <a:pt x="901" y="2783"/>
                  </a:lnTo>
                  <a:lnTo>
                    <a:pt x="733" y="3034"/>
                  </a:lnTo>
                  <a:lnTo>
                    <a:pt x="733" y="3097"/>
                  </a:lnTo>
                  <a:lnTo>
                    <a:pt x="587" y="3244"/>
                  </a:lnTo>
                  <a:lnTo>
                    <a:pt x="587" y="3327"/>
                  </a:lnTo>
                  <a:lnTo>
                    <a:pt x="670" y="3411"/>
                  </a:lnTo>
                  <a:lnTo>
                    <a:pt x="587" y="3516"/>
                  </a:lnTo>
                  <a:lnTo>
                    <a:pt x="629" y="3704"/>
                  </a:lnTo>
                  <a:lnTo>
                    <a:pt x="629" y="3830"/>
                  </a:lnTo>
                  <a:lnTo>
                    <a:pt x="796" y="4143"/>
                  </a:lnTo>
                  <a:lnTo>
                    <a:pt x="796" y="4227"/>
                  </a:lnTo>
                  <a:lnTo>
                    <a:pt x="880" y="4332"/>
                  </a:lnTo>
                  <a:lnTo>
                    <a:pt x="880" y="4374"/>
                  </a:lnTo>
                  <a:lnTo>
                    <a:pt x="796" y="4457"/>
                  </a:lnTo>
                  <a:lnTo>
                    <a:pt x="817" y="4541"/>
                  </a:lnTo>
                  <a:lnTo>
                    <a:pt x="775" y="4792"/>
                  </a:lnTo>
                  <a:lnTo>
                    <a:pt x="670" y="4876"/>
                  </a:lnTo>
                  <a:lnTo>
                    <a:pt x="629" y="5022"/>
                  </a:lnTo>
                  <a:lnTo>
                    <a:pt x="566" y="5064"/>
                  </a:lnTo>
                  <a:lnTo>
                    <a:pt x="524" y="5127"/>
                  </a:lnTo>
                  <a:lnTo>
                    <a:pt x="419" y="5231"/>
                  </a:lnTo>
                  <a:lnTo>
                    <a:pt x="419" y="5441"/>
                  </a:lnTo>
                  <a:lnTo>
                    <a:pt x="357" y="5524"/>
                  </a:lnTo>
                  <a:lnTo>
                    <a:pt x="168" y="5545"/>
                  </a:lnTo>
                  <a:lnTo>
                    <a:pt x="147" y="5608"/>
                  </a:lnTo>
                  <a:lnTo>
                    <a:pt x="147" y="5796"/>
                  </a:lnTo>
                  <a:lnTo>
                    <a:pt x="43" y="5943"/>
                  </a:lnTo>
                  <a:lnTo>
                    <a:pt x="43" y="6068"/>
                  </a:lnTo>
                  <a:lnTo>
                    <a:pt x="1" y="6173"/>
                  </a:lnTo>
                  <a:lnTo>
                    <a:pt x="43" y="6236"/>
                  </a:lnTo>
                  <a:lnTo>
                    <a:pt x="43" y="6424"/>
                  </a:lnTo>
                  <a:lnTo>
                    <a:pt x="189" y="6591"/>
                  </a:lnTo>
                  <a:lnTo>
                    <a:pt x="168" y="6738"/>
                  </a:lnTo>
                  <a:lnTo>
                    <a:pt x="189" y="6843"/>
                  </a:lnTo>
                  <a:lnTo>
                    <a:pt x="273" y="6863"/>
                  </a:lnTo>
                  <a:lnTo>
                    <a:pt x="294" y="6863"/>
                  </a:lnTo>
                  <a:lnTo>
                    <a:pt x="273" y="6884"/>
                  </a:lnTo>
                  <a:lnTo>
                    <a:pt x="147" y="6905"/>
                  </a:lnTo>
                  <a:lnTo>
                    <a:pt x="147" y="7052"/>
                  </a:lnTo>
                  <a:lnTo>
                    <a:pt x="168" y="7219"/>
                  </a:lnTo>
                  <a:lnTo>
                    <a:pt x="147" y="7470"/>
                  </a:lnTo>
                  <a:lnTo>
                    <a:pt x="189" y="7512"/>
                  </a:lnTo>
                  <a:lnTo>
                    <a:pt x="189" y="7596"/>
                  </a:lnTo>
                  <a:lnTo>
                    <a:pt x="273" y="7638"/>
                  </a:lnTo>
                  <a:lnTo>
                    <a:pt x="357" y="7742"/>
                  </a:lnTo>
                  <a:lnTo>
                    <a:pt x="398" y="7784"/>
                  </a:lnTo>
                  <a:lnTo>
                    <a:pt x="461" y="7847"/>
                  </a:lnTo>
                  <a:lnTo>
                    <a:pt x="524" y="7951"/>
                  </a:lnTo>
                  <a:lnTo>
                    <a:pt x="608" y="7931"/>
                  </a:lnTo>
                  <a:lnTo>
                    <a:pt x="629" y="7951"/>
                  </a:lnTo>
                  <a:lnTo>
                    <a:pt x="733" y="7993"/>
                  </a:lnTo>
                  <a:lnTo>
                    <a:pt x="817" y="8119"/>
                  </a:lnTo>
                  <a:lnTo>
                    <a:pt x="901" y="8140"/>
                  </a:lnTo>
                  <a:lnTo>
                    <a:pt x="901" y="8161"/>
                  </a:lnTo>
                  <a:lnTo>
                    <a:pt x="921" y="8223"/>
                  </a:lnTo>
                  <a:lnTo>
                    <a:pt x="1005" y="8161"/>
                  </a:lnTo>
                  <a:lnTo>
                    <a:pt x="1131" y="8161"/>
                  </a:lnTo>
                  <a:lnTo>
                    <a:pt x="1256" y="8098"/>
                  </a:lnTo>
                  <a:lnTo>
                    <a:pt x="1361" y="7951"/>
                  </a:lnTo>
                  <a:lnTo>
                    <a:pt x="1737" y="7931"/>
                  </a:lnTo>
                  <a:lnTo>
                    <a:pt x="1842" y="7951"/>
                  </a:lnTo>
                  <a:lnTo>
                    <a:pt x="2030" y="7889"/>
                  </a:lnTo>
                  <a:lnTo>
                    <a:pt x="2093" y="7784"/>
                  </a:lnTo>
                  <a:lnTo>
                    <a:pt x="2177" y="7742"/>
                  </a:lnTo>
                  <a:lnTo>
                    <a:pt x="2240" y="7596"/>
                  </a:lnTo>
                  <a:lnTo>
                    <a:pt x="2344" y="7428"/>
                  </a:lnTo>
                  <a:lnTo>
                    <a:pt x="2344" y="7324"/>
                  </a:lnTo>
                  <a:lnTo>
                    <a:pt x="2449" y="7261"/>
                  </a:lnTo>
                  <a:lnTo>
                    <a:pt x="2449" y="7094"/>
                  </a:lnTo>
                  <a:lnTo>
                    <a:pt x="2407" y="7073"/>
                  </a:lnTo>
                  <a:lnTo>
                    <a:pt x="2491" y="6989"/>
                  </a:lnTo>
                  <a:lnTo>
                    <a:pt x="2554" y="6801"/>
                  </a:lnTo>
                  <a:lnTo>
                    <a:pt x="2512" y="6780"/>
                  </a:lnTo>
                  <a:lnTo>
                    <a:pt x="2574" y="6780"/>
                  </a:lnTo>
                  <a:lnTo>
                    <a:pt x="2679" y="6591"/>
                  </a:lnTo>
                  <a:lnTo>
                    <a:pt x="2763" y="6236"/>
                  </a:lnTo>
                  <a:lnTo>
                    <a:pt x="2805" y="6027"/>
                  </a:lnTo>
                  <a:lnTo>
                    <a:pt x="2909" y="5922"/>
                  </a:lnTo>
                  <a:lnTo>
                    <a:pt x="2972" y="5692"/>
                  </a:lnTo>
                  <a:lnTo>
                    <a:pt x="3118" y="5420"/>
                  </a:lnTo>
                  <a:lnTo>
                    <a:pt x="3286" y="4959"/>
                  </a:lnTo>
                  <a:lnTo>
                    <a:pt x="3390" y="4792"/>
                  </a:lnTo>
                  <a:lnTo>
                    <a:pt x="3390" y="4583"/>
                  </a:lnTo>
                  <a:lnTo>
                    <a:pt x="3495" y="4374"/>
                  </a:lnTo>
                  <a:lnTo>
                    <a:pt x="3516" y="4269"/>
                  </a:lnTo>
                  <a:lnTo>
                    <a:pt x="3642" y="4060"/>
                  </a:lnTo>
                  <a:lnTo>
                    <a:pt x="3704" y="3746"/>
                  </a:lnTo>
                  <a:lnTo>
                    <a:pt x="3746" y="3516"/>
                  </a:lnTo>
                  <a:lnTo>
                    <a:pt x="3809" y="3453"/>
                  </a:lnTo>
                  <a:lnTo>
                    <a:pt x="3830" y="3286"/>
                  </a:lnTo>
                  <a:lnTo>
                    <a:pt x="3809" y="3202"/>
                  </a:lnTo>
                  <a:lnTo>
                    <a:pt x="3830" y="3076"/>
                  </a:lnTo>
                  <a:lnTo>
                    <a:pt x="3934" y="2888"/>
                  </a:lnTo>
                  <a:lnTo>
                    <a:pt x="3934" y="2804"/>
                  </a:lnTo>
                  <a:lnTo>
                    <a:pt x="4018" y="2700"/>
                  </a:lnTo>
                  <a:lnTo>
                    <a:pt x="3976" y="2574"/>
                  </a:lnTo>
                  <a:lnTo>
                    <a:pt x="3934" y="2511"/>
                  </a:lnTo>
                  <a:lnTo>
                    <a:pt x="3976" y="2449"/>
                  </a:lnTo>
                  <a:lnTo>
                    <a:pt x="3976" y="2281"/>
                  </a:lnTo>
                  <a:lnTo>
                    <a:pt x="3934" y="2260"/>
                  </a:lnTo>
                  <a:lnTo>
                    <a:pt x="3934" y="2135"/>
                  </a:lnTo>
                  <a:lnTo>
                    <a:pt x="4018" y="2072"/>
                  </a:lnTo>
                  <a:lnTo>
                    <a:pt x="4060" y="2135"/>
                  </a:lnTo>
                  <a:lnTo>
                    <a:pt x="4081" y="2260"/>
                  </a:lnTo>
                  <a:lnTo>
                    <a:pt x="4186" y="2386"/>
                  </a:lnTo>
                  <a:lnTo>
                    <a:pt x="4269" y="2386"/>
                  </a:lnTo>
                  <a:lnTo>
                    <a:pt x="4290" y="2302"/>
                  </a:lnTo>
                  <a:lnTo>
                    <a:pt x="4332" y="2239"/>
                  </a:lnTo>
                  <a:lnTo>
                    <a:pt x="4353" y="2177"/>
                  </a:lnTo>
                  <a:lnTo>
                    <a:pt x="4353" y="2072"/>
                  </a:lnTo>
                  <a:lnTo>
                    <a:pt x="4395" y="2051"/>
                  </a:lnTo>
                  <a:lnTo>
                    <a:pt x="4374" y="1925"/>
                  </a:lnTo>
                  <a:lnTo>
                    <a:pt x="4269" y="1779"/>
                  </a:lnTo>
                  <a:lnTo>
                    <a:pt x="4248" y="1674"/>
                  </a:lnTo>
                  <a:lnTo>
                    <a:pt x="4269" y="1633"/>
                  </a:lnTo>
                  <a:lnTo>
                    <a:pt x="4269" y="1507"/>
                  </a:lnTo>
                  <a:lnTo>
                    <a:pt x="4248" y="1340"/>
                  </a:lnTo>
                  <a:lnTo>
                    <a:pt x="4269" y="1256"/>
                  </a:lnTo>
                  <a:lnTo>
                    <a:pt x="4269" y="984"/>
                  </a:lnTo>
                  <a:lnTo>
                    <a:pt x="4186" y="879"/>
                  </a:lnTo>
                  <a:lnTo>
                    <a:pt x="4186" y="607"/>
                  </a:lnTo>
                  <a:lnTo>
                    <a:pt x="4144" y="524"/>
                  </a:lnTo>
                  <a:lnTo>
                    <a:pt x="4081" y="524"/>
                  </a:lnTo>
                  <a:lnTo>
                    <a:pt x="3976" y="398"/>
                  </a:lnTo>
                  <a:lnTo>
                    <a:pt x="3976" y="293"/>
                  </a:lnTo>
                  <a:lnTo>
                    <a:pt x="3872" y="252"/>
                  </a:lnTo>
                  <a:lnTo>
                    <a:pt x="3934" y="147"/>
                  </a:lnTo>
                  <a:lnTo>
                    <a:pt x="391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96" name="Google Shape;996;p27"/>
            <p:cNvGrpSpPr/>
            <p:nvPr/>
          </p:nvGrpSpPr>
          <p:grpSpPr>
            <a:xfrm>
              <a:off x="-1242025" y="4192673"/>
              <a:ext cx="488772" cy="498957"/>
              <a:chOff x="5298975" y="3412225"/>
              <a:chExt cx="576450" cy="616225"/>
            </a:xfrm>
          </p:grpSpPr>
          <p:sp>
            <p:nvSpPr>
              <p:cNvPr id="997" name="Google Shape;997;p27"/>
              <p:cNvSpPr/>
              <p:nvPr/>
            </p:nvSpPr>
            <p:spPr>
              <a:xfrm>
                <a:off x="5298975" y="3412225"/>
                <a:ext cx="576450" cy="515275"/>
              </a:xfrm>
              <a:custGeom>
                <a:avLst/>
                <a:gdLst/>
                <a:ahLst/>
                <a:cxnLst/>
                <a:rect l="l" t="t" r="r" b="b"/>
                <a:pathLst>
                  <a:path w="23058" h="20611" extrusionOk="0">
                    <a:moveTo>
                      <a:pt x="18015" y="1"/>
                    </a:moveTo>
                    <a:lnTo>
                      <a:pt x="17890" y="42"/>
                    </a:lnTo>
                    <a:lnTo>
                      <a:pt x="17806" y="147"/>
                    </a:lnTo>
                    <a:lnTo>
                      <a:pt x="17806" y="335"/>
                    </a:lnTo>
                    <a:lnTo>
                      <a:pt x="17764" y="524"/>
                    </a:lnTo>
                    <a:lnTo>
                      <a:pt x="17764" y="565"/>
                    </a:lnTo>
                    <a:lnTo>
                      <a:pt x="17722" y="670"/>
                    </a:lnTo>
                    <a:lnTo>
                      <a:pt x="17660" y="670"/>
                    </a:lnTo>
                    <a:lnTo>
                      <a:pt x="17597" y="858"/>
                    </a:lnTo>
                    <a:lnTo>
                      <a:pt x="17492" y="1005"/>
                    </a:lnTo>
                    <a:lnTo>
                      <a:pt x="17576" y="1089"/>
                    </a:lnTo>
                    <a:lnTo>
                      <a:pt x="17681" y="1172"/>
                    </a:lnTo>
                    <a:lnTo>
                      <a:pt x="17618" y="1214"/>
                    </a:lnTo>
                    <a:lnTo>
                      <a:pt x="17555" y="1193"/>
                    </a:lnTo>
                    <a:lnTo>
                      <a:pt x="17492" y="1319"/>
                    </a:lnTo>
                    <a:lnTo>
                      <a:pt x="17450" y="1423"/>
                    </a:lnTo>
                    <a:lnTo>
                      <a:pt x="17513" y="1570"/>
                    </a:lnTo>
                    <a:lnTo>
                      <a:pt x="17513" y="1674"/>
                    </a:lnTo>
                    <a:lnTo>
                      <a:pt x="17450" y="1633"/>
                    </a:lnTo>
                    <a:lnTo>
                      <a:pt x="17367" y="1674"/>
                    </a:lnTo>
                    <a:lnTo>
                      <a:pt x="17304" y="1946"/>
                    </a:lnTo>
                    <a:lnTo>
                      <a:pt x="17367" y="2156"/>
                    </a:lnTo>
                    <a:lnTo>
                      <a:pt x="17346" y="2365"/>
                    </a:lnTo>
                    <a:lnTo>
                      <a:pt x="17388" y="2511"/>
                    </a:lnTo>
                    <a:lnTo>
                      <a:pt x="17388" y="2679"/>
                    </a:lnTo>
                    <a:lnTo>
                      <a:pt x="17262" y="2783"/>
                    </a:lnTo>
                    <a:lnTo>
                      <a:pt x="17262" y="2867"/>
                    </a:lnTo>
                    <a:lnTo>
                      <a:pt x="17157" y="3097"/>
                    </a:lnTo>
                    <a:lnTo>
                      <a:pt x="17137" y="3411"/>
                    </a:lnTo>
                    <a:lnTo>
                      <a:pt x="17032" y="3558"/>
                    </a:lnTo>
                    <a:lnTo>
                      <a:pt x="17074" y="3662"/>
                    </a:lnTo>
                    <a:lnTo>
                      <a:pt x="16990" y="3830"/>
                    </a:lnTo>
                    <a:lnTo>
                      <a:pt x="16885" y="3934"/>
                    </a:lnTo>
                    <a:lnTo>
                      <a:pt x="16885" y="4143"/>
                    </a:lnTo>
                    <a:lnTo>
                      <a:pt x="16718" y="4290"/>
                    </a:lnTo>
                    <a:lnTo>
                      <a:pt x="16341" y="4436"/>
                    </a:lnTo>
                    <a:lnTo>
                      <a:pt x="16195" y="4332"/>
                    </a:lnTo>
                    <a:lnTo>
                      <a:pt x="16028" y="4311"/>
                    </a:lnTo>
                    <a:lnTo>
                      <a:pt x="15944" y="4227"/>
                    </a:lnTo>
                    <a:lnTo>
                      <a:pt x="15818" y="4102"/>
                    </a:lnTo>
                    <a:lnTo>
                      <a:pt x="15818" y="4039"/>
                    </a:lnTo>
                    <a:lnTo>
                      <a:pt x="15776" y="3997"/>
                    </a:lnTo>
                    <a:lnTo>
                      <a:pt x="15735" y="3871"/>
                    </a:lnTo>
                    <a:lnTo>
                      <a:pt x="15609" y="3830"/>
                    </a:lnTo>
                    <a:lnTo>
                      <a:pt x="15484" y="3788"/>
                    </a:lnTo>
                    <a:lnTo>
                      <a:pt x="15316" y="3788"/>
                    </a:lnTo>
                    <a:lnTo>
                      <a:pt x="15149" y="3683"/>
                    </a:lnTo>
                    <a:lnTo>
                      <a:pt x="15107" y="3578"/>
                    </a:lnTo>
                    <a:lnTo>
                      <a:pt x="14981" y="3411"/>
                    </a:lnTo>
                    <a:lnTo>
                      <a:pt x="14835" y="3390"/>
                    </a:lnTo>
                    <a:lnTo>
                      <a:pt x="14688" y="3306"/>
                    </a:lnTo>
                    <a:lnTo>
                      <a:pt x="14688" y="3244"/>
                    </a:lnTo>
                    <a:lnTo>
                      <a:pt x="14626" y="3244"/>
                    </a:lnTo>
                    <a:lnTo>
                      <a:pt x="14563" y="3181"/>
                    </a:lnTo>
                    <a:lnTo>
                      <a:pt x="14437" y="3181"/>
                    </a:lnTo>
                    <a:lnTo>
                      <a:pt x="14333" y="3160"/>
                    </a:lnTo>
                    <a:lnTo>
                      <a:pt x="14354" y="3097"/>
                    </a:lnTo>
                    <a:lnTo>
                      <a:pt x="14207" y="2993"/>
                    </a:lnTo>
                    <a:lnTo>
                      <a:pt x="14165" y="2867"/>
                    </a:lnTo>
                    <a:lnTo>
                      <a:pt x="14040" y="2721"/>
                    </a:lnTo>
                    <a:lnTo>
                      <a:pt x="13935" y="2721"/>
                    </a:lnTo>
                    <a:lnTo>
                      <a:pt x="13810" y="2553"/>
                    </a:lnTo>
                    <a:lnTo>
                      <a:pt x="13810" y="2428"/>
                    </a:lnTo>
                    <a:lnTo>
                      <a:pt x="13914" y="2239"/>
                    </a:lnTo>
                    <a:lnTo>
                      <a:pt x="13935" y="2114"/>
                    </a:lnTo>
                    <a:lnTo>
                      <a:pt x="14061" y="2030"/>
                    </a:lnTo>
                    <a:lnTo>
                      <a:pt x="14103" y="1884"/>
                    </a:lnTo>
                    <a:lnTo>
                      <a:pt x="14144" y="1779"/>
                    </a:lnTo>
                    <a:lnTo>
                      <a:pt x="14040" y="1821"/>
                    </a:lnTo>
                    <a:lnTo>
                      <a:pt x="13956" y="1674"/>
                    </a:lnTo>
                    <a:lnTo>
                      <a:pt x="14061" y="1591"/>
                    </a:lnTo>
                    <a:lnTo>
                      <a:pt x="14040" y="1486"/>
                    </a:lnTo>
                    <a:lnTo>
                      <a:pt x="14124" y="1486"/>
                    </a:lnTo>
                    <a:lnTo>
                      <a:pt x="14165" y="1465"/>
                    </a:lnTo>
                    <a:lnTo>
                      <a:pt x="14228" y="1486"/>
                    </a:lnTo>
                    <a:lnTo>
                      <a:pt x="14333" y="1507"/>
                    </a:lnTo>
                    <a:lnTo>
                      <a:pt x="14458" y="1465"/>
                    </a:lnTo>
                    <a:lnTo>
                      <a:pt x="14521" y="1319"/>
                    </a:lnTo>
                    <a:lnTo>
                      <a:pt x="14416" y="1256"/>
                    </a:lnTo>
                    <a:lnTo>
                      <a:pt x="14479" y="1172"/>
                    </a:lnTo>
                    <a:lnTo>
                      <a:pt x="14563" y="1193"/>
                    </a:lnTo>
                    <a:lnTo>
                      <a:pt x="14626" y="1005"/>
                    </a:lnTo>
                    <a:lnTo>
                      <a:pt x="14688" y="963"/>
                    </a:lnTo>
                    <a:lnTo>
                      <a:pt x="14772" y="858"/>
                    </a:lnTo>
                    <a:lnTo>
                      <a:pt x="14772" y="796"/>
                    </a:lnTo>
                    <a:lnTo>
                      <a:pt x="14668" y="754"/>
                    </a:lnTo>
                    <a:lnTo>
                      <a:pt x="14584" y="837"/>
                    </a:lnTo>
                    <a:lnTo>
                      <a:pt x="14521" y="796"/>
                    </a:lnTo>
                    <a:lnTo>
                      <a:pt x="14521" y="586"/>
                    </a:lnTo>
                    <a:lnTo>
                      <a:pt x="14416" y="649"/>
                    </a:lnTo>
                    <a:lnTo>
                      <a:pt x="14270" y="796"/>
                    </a:lnTo>
                    <a:lnTo>
                      <a:pt x="14333" y="837"/>
                    </a:lnTo>
                    <a:lnTo>
                      <a:pt x="14333" y="900"/>
                    </a:lnTo>
                    <a:lnTo>
                      <a:pt x="14249" y="963"/>
                    </a:lnTo>
                    <a:lnTo>
                      <a:pt x="14144" y="900"/>
                    </a:lnTo>
                    <a:lnTo>
                      <a:pt x="14124" y="837"/>
                    </a:lnTo>
                    <a:lnTo>
                      <a:pt x="14103" y="775"/>
                    </a:lnTo>
                    <a:lnTo>
                      <a:pt x="14040" y="858"/>
                    </a:lnTo>
                    <a:lnTo>
                      <a:pt x="13956" y="879"/>
                    </a:lnTo>
                    <a:lnTo>
                      <a:pt x="13956" y="796"/>
                    </a:lnTo>
                    <a:lnTo>
                      <a:pt x="14040" y="733"/>
                    </a:lnTo>
                    <a:lnTo>
                      <a:pt x="14061" y="670"/>
                    </a:lnTo>
                    <a:lnTo>
                      <a:pt x="13998" y="691"/>
                    </a:lnTo>
                    <a:lnTo>
                      <a:pt x="13914" y="775"/>
                    </a:lnTo>
                    <a:lnTo>
                      <a:pt x="13789" y="837"/>
                    </a:lnTo>
                    <a:lnTo>
                      <a:pt x="13789" y="858"/>
                    </a:lnTo>
                    <a:lnTo>
                      <a:pt x="13705" y="879"/>
                    </a:lnTo>
                    <a:lnTo>
                      <a:pt x="13684" y="837"/>
                    </a:lnTo>
                    <a:lnTo>
                      <a:pt x="13538" y="837"/>
                    </a:lnTo>
                    <a:lnTo>
                      <a:pt x="13538" y="775"/>
                    </a:lnTo>
                    <a:lnTo>
                      <a:pt x="13475" y="649"/>
                    </a:lnTo>
                    <a:lnTo>
                      <a:pt x="13412" y="649"/>
                    </a:lnTo>
                    <a:lnTo>
                      <a:pt x="13287" y="691"/>
                    </a:lnTo>
                    <a:lnTo>
                      <a:pt x="13182" y="670"/>
                    </a:lnTo>
                    <a:lnTo>
                      <a:pt x="13119" y="691"/>
                    </a:lnTo>
                    <a:lnTo>
                      <a:pt x="13077" y="628"/>
                    </a:lnTo>
                    <a:lnTo>
                      <a:pt x="13015" y="628"/>
                    </a:lnTo>
                    <a:lnTo>
                      <a:pt x="12973" y="482"/>
                    </a:lnTo>
                    <a:lnTo>
                      <a:pt x="12847" y="545"/>
                    </a:lnTo>
                    <a:lnTo>
                      <a:pt x="12701" y="524"/>
                    </a:lnTo>
                    <a:lnTo>
                      <a:pt x="12575" y="461"/>
                    </a:lnTo>
                    <a:lnTo>
                      <a:pt x="12575" y="377"/>
                    </a:lnTo>
                    <a:lnTo>
                      <a:pt x="12491" y="273"/>
                    </a:lnTo>
                    <a:lnTo>
                      <a:pt x="12450" y="273"/>
                    </a:lnTo>
                    <a:lnTo>
                      <a:pt x="12450" y="335"/>
                    </a:lnTo>
                    <a:lnTo>
                      <a:pt x="12282" y="377"/>
                    </a:lnTo>
                    <a:lnTo>
                      <a:pt x="12240" y="273"/>
                    </a:lnTo>
                    <a:lnTo>
                      <a:pt x="12136" y="252"/>
                    </a:lnTo>
                    <a:lnTo>
                      <a:pt x="11968" y="168"/>
                    </a:lnTo>
                    <a:lnTo>
                      <a:pt x="11968" y="210"/>
                    </a:lnTo>
                    <a:lnTo>
                      <a:pt x="11906" y="147"/>
                    </a:lnTo>
                    <a:lnTo>
                      <a:pt x="11801" y="231"/>
                    </a:lnTo>
                    <a:lnTo>
                      <a:pt x="11906" y="314"/>
                    </a:lnTo>
                    <a:lnTo>
                      <a:pt x="11864" y="335"/>
                    </a:lnTo>
                    <a:lnTo>
                      <a:pt x="11968" y="356"/>
                    </a:lnTo>
                    <a:lnTo>
                      <a:pt x="12073" y="335"/>
                    </a:lnTo>
                    <a:lnTo>
                      <a:pt x="12240" y="461"/>
                    </a:lnTo>
                    <a:lnTo>
                      <a:pt x="12240" y="545"/>
                    </a:lnTo>
                    <a:lnTo>
                      <a:pt x="12261" y="733"/>
                    </a:lnTo>
                    <a:lnTo>
                      <a:pt x="12136" y="733"/>
                    </a:lnTo>
                    <a:lnTo>
                      <a:pt x="12115" y="858"/>
                    </a:lnTo>
                    <a:lnTo>
                      <a:pt x="12052" y="775"/>
                    </a:lnTo>
                    <a:lnTo>
                      <a:pt x="11968" y="754"/>
                    </a:lnTo>
                    <a:lnTo>
                      <a:pt x="11864" y="837"/>
                    </a:lnTo>
                    <a:lnTo>
                      <a:pt x="11550" y="837"/>
                    </a:lnTo>
                    <a:lnTo>
                      <a:pt x="11424" y="733"/>
                    </a:lnTo>
                    <a:lnTo>
                      <a:pt x="11403" y="775"/>
                    </a:lnTo>
                    <a:lnTo>
                      <a:pt x="11278" y="837"/>
                    </a:lnTo>
                    <a:lnTo>
                      <a:pt x="11299" y="942"/>
                    </a:lnTo>
                    <a:lnTo>
                      <a:pt x="11194" y="900"/>
                    </a:lnTo>
                    <a:lnTo>
                      <a:pt x="11215" y="1068"/>
                    </a:lnTo>
                    <a:lnTo>
                      <a:pt x="11173" y="1005"/>
                    </a:lnTo>
                    <a:lnTo>
                      <a:pt x="11027" y="963"/>
                    </a:lnTo>
                    <a:lnTo>
                      <a:pt x="10985" y="1047"/>
                    </a:lnTo>
                    <a:lnTo>
                      <a:pt x="11027" y="1109"/>
                    </a:lnTo>
                    <a:lnTo>
                      <a:pt x="11027" y="1172"/>
                    </a:lnTo>
                    <a:lnTo>
                      <a:pt x="10880" y="1109"/>
                    </a:lnTo>
                    <a:lnTo>
                      <a:pt x="10818" y="1193"/>
                    </a:lnTo>
                    <a:lnTo>
                      <a:pt x="10880" y="1256"/>
                    </a:lnTo>
                    <a:lnTo>
                      <a:pt x="10797" y="1298"/>
                    </a:lnTo>
                    <a:lnTo>
                      <a:pt x="10713" y="1361"/>
                    </a:lnTo>
                    <a:lnTo>
                      <a:pt x="10713" y="1402"/>
                    </a:lnTo>
                    <a:lnTo>
                      <a:pt x="10797" y="1507"/>
                    </a:lnTo>
                    <a:lnTo>
                      <a:pt x="10818" y="1570"/>
                    </a:lnTo>
                    <a:lnTo>
                      <a:pt x="10818" y="1570"/>
                    </a:lnTo>
                    <a:lnTo>
                      <a:pt x="10713" y="1507"/>
                    </a:lnTo>
                    <a:lnTo>
                      <a:pt x="10650" y="1591"/>
                    </a:lnTo>
                    <a:lnTo>
                      <a:pt x="10546" y="1591"/>
                    </a:lnTo>
                    <a:lnTo>
                      <a:pt x="10462" y="1737"/>
                    </a:lnTo>
                    <a:lnTo>
                      <a:pt x="10357" y="1925"/>
                    </a:lnTo>
                    <a:lnTo>
                      <a:pt x="10274" y="1946"/>
                    </a:lnTo>
                    <a:lnTo>
                      <a:pt x="10253" y="2114"/>
                    </a:lnTo>
                    <a:lnTo>
                      <a:pt x="10148" y="2156"/>
                    </a:lnTo>
                    <a:lnTo>
                      <a:pt x="10232" y="2239"/>
                    </a:lnTo>
                    <a:lnTo>
                      <a:pt x="10441" y="2260"/>
                    </a:lnTo>
                    <a:lnTo>
                      <a:pt x="10357" y="2302"/>
                    </a:lnTo>
                    <a:lnTo>
                      <a:pt x="10294" y="2365"/>
                    </a:lnTo>
                    <a:lnTo>
                      <a:pt x="10546" y="2449"/>
                    </a:lnTo>
                    <a:lnTo>
                      <a:pt x="10462" y="2511"/>
                    </a:lnTo>
                    <a:lnTo>
                      <a:pt x="10294" y="2469"/>
                    </a:lnTo>
                    <a:lnTo>
                      <a:pt x="10253" y="2407"/>
                    </a:lnTo>
                    <a:lnTo>
                      <a:pt x="10253" y="2407"/>
                    </a:lnTo>
                    <a:lnTo>
                      <a:pt x="10274" y="2469"/>
                    </a:lnTo>
                    <a:lnTo>
                      <a:pt x="10357" y="2553"/>
                    </a:lnTo>
                    <a:lnTo>
                      <a:pt x="10357" y="2679"/>
                    </a:lnTo>
                    <a:lnTo>
                      <a:pt x="10462" y="2825"/>
                    </a:lnTo>
                    <a:lnTo>
                      <a:pt x="10294" y="2679"/>
                    </a:lnTo>
                    <a:lnTo>
                      <a:pt x="10232" y="2532"/>
                    </a:lnTo>
                    <a:lnTo>
                      <a:pt x="10127" y="2511"/>
                    </a:lnTo>
                    <a:lnTo>
                      <a:pt x="10085" y="2574"/>
                    </a:lnTo>
                    <a:lnTo>
                      <a:pt x="10064" y="2658"/>
                    </a:lnTo>
                    <a:lnTo>
                      <a:pt x="10043" y="2574"/>
                    </a:lnTo>
                    <a:lnTo>
                      <a:pt x="9813" y="2428"/>
                    </a:lnTo>
                    <a:lnTo>
                      <a:pt x="9625" y="2449"/>
                    </a:lnTo>
                    <a:lnTo>
                      <a:pt x="9667" y="2511"/>
                    </a:lnTo>
                    <a:lnTo>
                      <a:pt x="9625" y="2574"/>
                    </a:lnTo>
                    <a:lnTo>
                      <a:pt x="9562" y="2532"/>
                    </a:lnTo>
                    <a:lnTo>
                      <a:pt x="9520" y="2532"/>
                    </a:lnTo>
                    <a:lnTo>
                      <a:pt x="9458" y="2574"/>
                    </a:lnTo>
                    <a:lnTo>
                      <a:pt x="9541" y="2721"/>
                    </a:lnTo>
                    <a:lnTo>
                      <a:pt x="9520" y="2762"/>
                    </a:lnTo>
                    <a:lnTo>
                      <a:pt x="9499" y="2721"/>
                    </a:lnTo>
                    <a:lnTo>
                      <a:pt x="9437" y="2741"/>
                    </a:lnTo>
                    <a:lnTo>
                      <a:pt x="9437" y="2783"/>
                    </a:lnTo>
                    <a:lnTo>
                      <a:pt x="9332" y="2846"/>
                    </a:lnTo>
                    <a:lnTo>
                      <a:pt x="9186" y="2888"/>
                    </a:lnTo>
                    <a:lnTo>
                      <a:pt x="9311" y="2825"/>
                    </a:lnTo>
                    <a:lnTo>
                      <a:pt x="9395" y="2721"/>
                    </a:lnTo>
                    <a:lnTo>
                      <a:pt x="9395" y="2532"/>
                    </a:lnTo>
                    <a:lnTo>
                      <a:pt x="9458" y="2428"/>
                    </a:lnTo>
                    <a:lnTo>
                      <a:pt x="9416" y="2344"/>
                    </a:lnTo>
                    <a:lnTo>
                      <a:pt x="9311" y="2323"/>
                    </a:lnTo>
                    <a:lnTo>
                      <a:pt x="9144" y="2030"/>
                    </a:lnTo>
                    <a:lnTo>
                      <a:pt x="9081" y="1905"/>
                    </a:lnTo>
                    <a:lnTo>
                      <a:pt x="8893" y="1842"/>
                    </a:lnTo>
                    <a:lnTo>
                      <a:pt x="8788" y="1800"/>
                    </a:lnTo>
                    <a:lnTo>
                      <a:pt x="8725" y="1821"/>
                    </a:lnTo>
                    <a:lnTo>
                      <a:pt x="8788" y="1884"/>
                    </a:lnTo>
                    <a:lnTo>
                      <a:pt x="8704" y="1905"/>
                    </a:lnTo>
                    <a:lnTo>
                      <a:pt x="8621" y="2030"/>
                    </a:lnTo>
                    <a:lnTo>
                      <a:pt x="8558" y="2009"/>
                    </a:lnTo>
                    <a:lnTo>
                      <a:pt x="8579" y="1946"/>
                    </a:lnTo>
                    <a:lnTo>
                      <a:pt x="8474" y="1988"/>
                    </a:lnTo>
                    <a:lnTo>
                      <a:pt x="8453" y="2051"/>
                    </a:lnTo>
                    <a:lnTo>
                      <a:pt x="8370" y="1884"/>
                    </a:lnTo>
                    <a:lnTo>
                      <a:pt x="8307" y="1884"/>
                    </a:lnTo>
                    <a:lnTo>
                      <a:pt x="8286" y="1946"/>
                    </a:lnTo>
                    <a:lnTo>
                      <a:pt x="8370" y="2009"/>
                    </a:lnTo>
                    <a:lnTo>
                      <a:pt x="8265" y="2093"/>
                    </a:lnTo>
                    <a:lnTo>
                      <a:pt x="8202" y="2218"/>
                    </a:lnTo>
                    <a:lnTo>
                      <a:pt x="8265" y="2260"/>
                    </a:lnTo>
                    <a:lnTo>
                      <a:pt x="8139" y="2344"/>
                    </a:lnTo>
                    <a:lnTo>
                      <a:pt x="8077" y="2260"/>
                    </a:lnTo>
                    <a:lnTo>
                      <a:pt x="8035" y="2260"/>
                    </a:lnTo>
                    <a:lnTo>
                      <a:pt x="7993" y="2197"/>
                    </a:lnTo>
                    <a:lnTo>
                      <a:pt x="8077" y="2114"/>
                    </a:lnTo>
                    <a:lnTo>
                      <a:pt x="7993" y="2114"/>
                    </a:lnTo>
                    <a:lnTo>
                      <a:pt x="7951" y="2239"/>
                    </a:lnTo>
                    <a:lnTo>
                      <a:pt x="7846" y="2260"/>
                    </a:lnTo>
                    <a:lnTo>
                      <a:pt x="7784" y="2323"/>
                    </a:lnTo>
                    <a:lnTo>
                      <a:pt x="7763" y="2449"/>
                    </a:lnTo>
                    <a:lnTo>
                      <a:pt x="7951" y="2511"/>
                    </a:lnTo>
                    <a:lnTo>
                      <a:pt x="7784" y="2637"/>
                    </a:lnTo>
                    <a:lnTo>
                      <a:pt x="7679" y="2574"/>
                    </a:lnTo>
                    <a:lnTo>
                      <a:pt x="7533" y="2658"/>
                    </a:lnTo>
                    <a:lnTo>
                      <a:pt x="7554" y="2741"/>
                    </a:lnTo>
                    <a:lnTo>
                      <a:pt x="7742" y="2762"/>
                    </a:lnTo>
                    <a:lnTo>
                      <a:pt x="7658" y="2846"/>
                    </a:lnTo>
                    <a:lnTo>
                      <a:pt x="7574" y="2867"/>
                    </a:lnTo>
                    <a:lnTo>
                      <a:pt x="7470" y="2741"/>
                    </a:lnTo>
                    <a:lnTo>
                      <a:pt x="7365" y="2846"/>
                    </a:lnTo>
                    <a:lnTo>
                      <a:pt x="7261" y="2867"/>
                    </a:lnTo>
                    <a:lnTo>
                      <a:pt x="7302" y="2951"/>
                    </a:lnTo>
                    <a:lnTo>
                      <a:pt x="7323" y="3034"/>
                    </a:lnTo>
                    <a:lnTo>
                      <a:pt x="7323" y="3097"/>
                    </a:lnTo>
                    <a:lnTo>
                      <a:pt x="7407" y="3076"/>
                    </a:lnTo>
                    <a:lnTo>
                      <a:pt x="7323" y="3181"/>
                    </a:lnTo>
                    <a:lnTo>
                      <a:pt x="7365" y="3286"/>
                    </a:lnTo>
                    <a:lnTo>
                      <a:pt x="7261" y="3306"/>
                    </a:lnTo>
                    <a:lnTo>
                      <a:pt x="7219" y="3390"/>
                    </a:lnTo>
                    <a:lnTo>
                      <a:pt x="7407" y="3453"/>
                    </a:lnTo>
                    <a:lnTo>
                      <a:pt x="7302" y="3495"/>
                    </a:lnTo>
                    <a:lnTo>
                      <a:pt x="7261" y="3558"/>
                    </a:lnTo>
                    <a:lnTo>
                      <a:pt x="7135" y="3516"/>
                    </a:lnTo>
                    <a:lnTo>
                      <a:pt x="7093" y="3453"/>
                    </a:lnTo>
                    <a:lnTo>
                      <a:pt x="7009" y="3390"/>
                    </a:lnTo>
                    <a:lnTo>
                      <a:pt x="6905" y="3474"/>
                    </a:lnTo>
                    <a:lnTo>
                      <a:pt x="6884" y="3369"/>
                    </a:lnTo>
                    <a:lnTo>
                      <a:pt x="6779" y="3306"/>
                    </a:lnTo>
                    <a:lnTo>
                      <a:pt x="6696" y="3369"/>
                    </a:lnTo>
                    <a:lnTo>
                      <a:pt x="6821" y="3474"/>
                    </a:lnTo>
                    <a:lnTo>
                      <a:pt x="6779" y="3495"/>
                    </a:lnTo>
                    <a:lnTo>
                      <a:pt x="6717" y="3599"/>
                    </a:lnTo>
                    <a:lnTo>
                      <a:pt x="6821" y="3704"/>
                    </a:lnTo>
                    <a:lnTo>
                      <a:pt x="6947" y="3704"/>
                    </a:lnTo>
                    <a:lnTo>
                      <a:pt x="6905" y="3809"/>
                    </a:lnTo>
                    <a:lnTo>
                      <a:pt x="6905" y="3913"/>
                    </a:lnTo>
                    <a:lnTo>
                      <a:pt x="6842" y="3871"/>
                    </a:lnTo>
                    <a:lnTo>
                      <a:pt x="6779" y="3871"/>
                    </a:lnTo>
                    <a:lnTo>
                      <a:pt x="6800" y="3997"/>
                    </a:lnTo>
                    <a:lnTo>
                      <a:pt x="6737" y="4122"/>
                    </a:lnTo>
                    <a:lnTo>
                      <a:pt x="6737" y="4248"/>
                    </a:lnTo>
                    <a:lnTo>
                      <a:pt x="6570" y="3871"/>
                    </a:lnTo>
                    <a:lnTo>
                      <a:pt x="6424" y="3620"/>
                    </a:lnTo>
                    <a:lnTo>
                      <a:pt x="6382" y="3558"/>
                    </a:lnTo>
                    <a:lnTo>
                      <a:pt x="6403" y="3390"/>
                    </a:lnTo>
                    <a:lnTo>
                      <a:pt x="6361" y="3474"/>
                    </a:lnTo>
                    <a:lnTo>
                      <a:pt x="6214" y="3558"/>
                    </a:lnTo>
                    <a:lnTo>
                      <a:pt x="6193" y="3704"/>
                    </a:lnTo>
                    <a:lnTo>
                      <a:pt x="6110" y="3725"/>
                    </a:lnTo>
                    <a:lnTo>
                      <a:pt x="6089" y="3809"/>
                    </a:lnTo>
                    <a:lnTo>
                      <a:pt x="5984" y="3788"/>
                    </a:lnTo>
                    <a:lnTo>
                      <a:pt x="5901" y="3892"/>
                    </a:lnTo>
                    <a:lnTo>
                      <a:pt x="5838" y="3976"/>
                    </a:lnTo>
                    <a:lnTo>
                      <a:pt x="5859" y="4102"/>
                    </a:lnTo>
                    <a:lnTo>
                      <a:pt x="5859" y="4415"/>
                    </a:lnTo>
                    <a:lnTo>
                      <a:pt x="5901" y="4436"/>
                    </a:lnTo>
                    <a:lnTo>
                      <a:pt x="5901" y="4541"/>
                    </a:lnTo>
                    <a:lnTo>
                      <a:pt x="5796" y="4604"/>
                    </a:lnTo>
                    <a:lnTo>
                      <a:pt x="5733" y="4708"/>
                    </a:lnTo>
                    <a:lnTo>
                      <a:pt x="5566" y="4750"/>
                    </a:lnTo>
                    <a:lnTo>
                      <a:pt x="5587" y="4834"/>
                    </a:lnTo>
                    <a:lnTo>
                      <a:pt x="5461" y="4918"/>
                    </a:lnTo>
                    <a:lnTo>
                      <a:pt x="5461" y="5064"/>
                    </a:lnTo>
                    <a:lnTo>
                      <a:pt x="5377" y="5127"/>
                    </a:lnTo>
                    <a:lnTo>
                      <a:pt x="5210" y="5378"/>
                    </a:lnTo>
                    <a:lnTo>
                      <a:pt x="4854" y="5587"/>
                    </a:lnTo>
                    <a:lnTo>
                      <a:pt x="4561" y="5608"/>
                    </a:lnTo>
                    <a:lnTo>
                      <a:pt x="4436" y="5650"/>
                    </a:lnTo>
                    <a:lnTo>
                      <a:pt x="4268" y="5671"/>
                    </a:lnTo>
                    <a:lnTo>
                      <a:pt x="4122" y="5692"/>
                    </a:lnTo>
                    <a:lnTo>
                      <a:pt x="3996" y="5671"/>
                    </a:lnTo>
                    <a:lnTo>
                      <a:pt x="3808" y="5754"/>
                    </a:lnTo>
                    <a:lnTo>
                      <a:pt x="3787" y="5859"/>
                    </a:lnTo>
                    <a:lnTo>
                      <a:pt x="3683" y="5901"/>
                    </a:lnTo>
                    <a:lnTo>
                      <a:pt x="3285" y="5880"/>
                    </a:lnTo>
                    <a:lnTo>
                      <a:pt x="3222" y="5922"/>
                    </a:lnTo>
                    <a:lnTo>
                      <a:pt x="3160" y="6027"/>
                    </a:lnTo>
                    <a:lnTo>
                      <a:pt x="2929" y="6131"/>
                    </a:lnTo>
                    <a:lnTo>
                      <a:pt x="2762" y="6131"/>
                    </a:lnTo>
                    <a:lnTo>
                      <a:pt x="2657" y="6089"/>
                    </a:lnTo>
                    <a:lnTo>
                      <a:pt x="2553" y="6110"/>
                    </a:lnTo>
                    <a:lnTo>
                      <a:pt x="2532" y="6027"/>
                    </a:lnTo>
                    <a:lnTo>
                      <a:pt x="2427" y="6089"/>
                    </a:lnTo>
                    <a:lnTo>
                      <a:pt x="2344" y="6215"/>
                    </a:lnTo>
                    <a:lnTo>
                      <a:pt x="2113" y="6278"/>
                    </a:lnTo>
                    <a:lnTo>
                      <a:pt x="2092" y="6319"/>
                    </a:lnTo>
                    <a:lnTo>
                      <a:pt x="2009" y="6319"/>
                    </a:lnTo>
                    <a:lnTo>
                      <a:pt x="1820" y="6487"/>
                    </a:lnTo>
                    <a:lnTo>
                      <a:pt x="1569" y="6612"/>
                    </a:lnTo>
                    <a:lnTo>
                      <a:pt x="1255" y="6717"/>
                    </a:lnTo>
                    <a:lnTo>
                      <a:pt x="1088" y="6905"/>
                    </a:lnTo>
                    <a:lnTo>
                      <a:pt x="1088" y="7115"/>
                    </a:lnTo>
                    <a:lnTo>
                      <a:pt x="963" y="7219"/>
                    </a:lnTo>
                    <a:lnTo>
                      <a:pt x="879" y="7156"/>
                    </a:lnTo>
                    <a:lnTo>
                      <a:pt x="900" y="7073"/>
                    </a:lnTo>
                    <a:lnTo>
                      <a:pt x="900" y="7010"/>
                    </a:lnTo>
                    <a:lnTo>
                      <a:pt x="963" y="6843"/>
                    </a:lnTo>
                    <a:lnTo>
                      <a:pt x="963" y="6738"/>
                    </a:lnTo>
                    <a:lnTo>
                      <a:pt x="774" y="6863"/>
                    </a:lnTo>
                    <a:lnTo>
                      <a:pt x="732" y="7052"/>
                    </a:lnTo>
                    <a:lnTo>
                      <a:pt x="607" y="7282"/>
                    </a:lnTo>
                    <a:lnTo>
                      <a:pt x="711" y="7470"/>
                    </a:lnTo>
                    <a:lnTo>
                      <a:pt x="628" y="7638"/>
                    </a:lnTo>
                    <a:lnTo>
                      <a:pt x="649" y="7889"/>
                    </a:lnTo>
                    <a:lnTo>
                      <a:pt x="419" y="8161"/>
                    </a:lnTo>
                    <a:lnTo>
                      <a:pt x="335" y="8537"/>
                    </a:lnTo>
                    <a:lnTo>
                      <a:pt x="377" y="8726"/>
                    </a:lnTo>
                    <a:lnTo>
                      <a:pt x="356" y="9019"/>
                    </a:lnTo>
                    <a:lnTo>
                      <a:pt x="565" y="9353"/>
                    </a:lnTo>
                    <a:lnTo>
                      <a:pt x="565" y="9479"/>
                    </a:lnTo>
                    <a:lnTo>
                      <a:pt x="649" y="9584"/>
                    </a:lnTo>
                    <a:lnTo>
                      <a:pt x="565" y="9751"/>
                    </a:lnTo>
                    <a:lnTo>
                      <a:pt x="628" y="9897"/>
                    </a:lnTo>
                    <a:lnTo>
                      <a:pt x="502" y="9960"/>
                    </a:lnTo>
                    <a:lnTo>
                      <a:pt x="439" y="9856"/>
                    </a:lnTo>
                    <a:lnTo>
                      <a:pt x="439" y="9667"/>
                    </a:lnTo>
                    <a:lnTo>
                      <a:pt x="356" y="9772"/>
                    </a:lnTo>
                    <a:lnTo>
                      <a:pt x="335" y="9730"/>
                    </a:lnTo>
                    <a:lnTo>
                      <a:pt x="335" y="9542"/>
                    </a:lnTo>
                    <a:lnTo>
                      <a:pt x="230" y="9312"/>
                    </a:lnTo>
                    <a:lnTo>
                      <a:pt x="147" y="9416"/>
                    </a:lnTo>
                    <a:lnTo>
                      <a:pt x="188" y="9667"/>
                    </a:lnTo>
                    <a:lnTo>
                      <a:pt x="335" y="9835"/>
                    </a:lnTo>
                    <a:lnTo>
                      <a:pt x="439" y="10023"/>
                    </a:lnTo>
                    <a:lnTo>
                      <a:pt x="293" y="10065"/>
                    </a:lnTo>
                    <a:lnTo>
                      <a:pt x="147" y="9897"/>
                    </a:lnTo>
                    <a:lnTo>
                      <a:pt x="126" y="9688"/>
                    </a:lnTo>
                    <a:lnTo>
                      <a:pt x="84" y="9772"/>
                    </a:lnTo>
                    <a:lnTo>
                      <a:pt x="0" y="9835"/>
                    </a:lnTo>
                    <a:lnTo>
                      <a:pt x="105" y="10002"/>
                    </a:lnTo>
                    <a:lnTo>
                      <a:pt x="314" y="10253"/>
                    </a:lnTo>
                    <a:lnTo>
                      <a:pt x="419" y="10588"/>
                    </a:lnTo>
                    <a:lnTo>
                      <a:pt x="377" y="11153"/>
                    </a:lnTo>
                    <a:lnTo>
                      <a:pt x="460" y="11257"/>
                    </a:lnTo>
                    <a:lnTo>
                      <a:pt x="544" y="11592"/>
                    </a:lnTo>
                    <a:lnTo>
                      <a:pt x="711" y="12032"/>
                    </a:lnTo>
                    <a:lnTo>
                      <a:pt x="649" y="12178"/>
                    </a:lnTo>
                    <a:lnTo>
                      <a:pt x="670" y="12827"/>
                    </a:lnTo>
                    <a:lnTo>
                      <a:pt x="649" y="12910"/>
                    </a:lnTo>
                    <a:lnTo>
                      <a:pt x="711" y="13099"/>
                    </a:lnTo>
                    <a:lnTo>
                      <a:pt x="711" y="13308"/>
                    </a:lnTo>
                    <a:lnTo>
                      <a:pt x="837" y="13559"/>
                    </a:lnTo>
                    <a:lnTo>
                      <a:pt x="837" y="13726"/>
                    </a:lnTo>
                    <a:lnTo>
                      <a:pt x="732" y="13810"/>
                    </a:lnTo>
                    <a:lnTo>
                      <a:pt x="774" y="13852"/>
                    </a:lnTo>
                    <a:lnTo>
                      <a:pt x="732" y="14019"/>
                    </a:lnTo>
                    <a:lnTo>
                      <a:pt x="711" y="14270"/>
                    </a:lnTo>
                    <a:lnTo>
                      <a:pt x="628" y="14354"/>
                    </a:lnTo>
                    <a:lnTo>
                      <a:pt x="649" y="14438"/>
                    </a:lnTo>
                    <a:lnTo>
                      <a:pt x="628" y="14584"/>
                    </a:lnTo>
                    <a:lnTo>
                      <a:pt x="523" y="14668"/>
                    </a:lnTo>
                    <a:lnTo>
                      <a:pt x="544" y="14793"/>
                    </a:lnTo>
                    <a:lnTo>
                      <a:pt x="335" y="14961"/>
                    </a:lnTo>
                    <a:lnTo>
                      <a:pt x="251" y="14877"/>
                    </a:lnTo>
                    <a:lnTo>
                      <a:pt x="126" y="15086"/>
                    </a:lnTo>
                    <a:lnTo>
                      <a:pt x="126" y="15442"/>
                    </a:lnTo>
                    <a:lnTo>
                      <a:pt x="209" y="15526"/>
                    </a:lnTo>
                    <a:lnTo>
                      <a:pt x="293" y="15526"/>
                    </a:lnTo>
                    <a:lnTo>
                      <a:pt x="544" y="15756"/>
                    </a:lnTo>
                    <a:lnTo>
                      <a:pt x="544" y="15861"/>
                    </a:lnTo>
                    <a:lnTo>
                      <a:pt x="565" y="15923"/>
                    </a:lnTo>
                    <a:lnTo>
                      <a:pt x="711" y="15944"/>
                    </a:lnTo>
                    <a:lnTo>
                      <a:pt x="753" y="16007"/>
                    </a:lnTo>
                    <a:lnTo>
                      <a:pt x="942" y="16028"/>
                    </a:lnTo>
                    <a:lnTo>
                      <a:pt x="983" y="16028"/>
                    </a:lnTo>
                    <a:lnTo>
                      <a:pt x="1025" y="16070"/>
                    </a:lnTo>
                    <a:lnTo>
                      <a:pt x="1151" y="16070"/>
                    </a:lnTo>
                    <a:lnTo>
                      <a:pt x="1297" y="16049"/>
                    </a:lnTo>
                    <a:lnTo>
                      <a:pt x="1339" y="16133"/>
                    </a:lnTo>
                    <a:lnTo>
                      <a:pt x="1402" y="16070"/>
                    </a:lnTo>
                    <a:lnTo>
                      <a:pt x="1423" y="16112"/>
                    </a:lnTo>
                    <a:lnTo>
                      <a:pt x="1611" y="16070"/>
                    </a:lnTo>
                    <a:lnTo>
                      <a:pt x="1758" y="16070"/>
                    </a:lnTo>
                    <a:lnTo>
                      <a:pt x="1779" y="16007"/>
                    </a:lnTo>
                    <a:lnTo>
                      <a:pt x="1862" y="15965"/>
                    </a:lnTo>
                    <a:lnTo>
                      <a:pt x="1946" y="15840"/>
                    </a:lnTo>
                    <a:lnTo>
                      <a:pt x="2113" y="15861"/>
                    </a:lnTo>
                    <a:lnTo>
                      <a:pt x="2113" y="15756"/>
                    </a:lnTo>
                    <a:lnTo>
                      <a:pt x="2218" y="15693"/>
                    </a:lnTo>
                    <a:lnTo>
                      <a:pt x="2323" y="15693"/>
                    </a:lnTo>
                    <a:lnTo>
                      <a:pt x="2406" y="15777"/>
                    </a:lnTo>
                    <a:lnTo>
                      <a:pt x="2511" y="15651"/>
                    </a:lnTo>
                    <a:lnTo>
                      <a:pt x="2532" y="15693"/>
                    </a:lnTo>
                    <a:lnTo>
                      <a:pt x="2616" y="15651"/>
                    </a:lnTo>
                    <a:lnTo>
                      <a:pt x="2636" y="15526"/>
                    </a:lnTo>
                    <a:lnTo>
                      <a:pt x="2950" y="15317"/>
                    </a:lnTo>
                    <a:lnTo>
                      <a:pt x="3076" y="15338"/>
                    </a:lnTo>
                    <a:lnTo>
                      <a:pt x="3160" y="15379"/>
                    </a:lnTo>
                    <a:lnTo>
                      <a:pt x="3264" y="15317"/>
                    </a:lnTo>
                    <a:lnTo>
                      <a:pt x="3557" y="15233"/>
                    </a:lnTo>
                    <a:lnTo>
                      <a:pt x="3599" y="15317"/>
                    </a:lnTo>
                    <a:lnTo>
                      <a:pt x="3787" y="15254"/>
                    </a:lnTo>
                    <a:lnTo>
                      <a:pt x="3850" y="15296"/>
                    </a:lnTo>
                    <a:lnTo>
                      <a:pt x="3955" y="15317"/>
                    </a:lnTo>
                    <a:lnTo>
                      <a:pt x="4038" y="15254"/>
                    </a:lnTo>
                    <a:lnTo>
                      <a:pt x="4101" y="15400"/>
                    </a:lnTo>
                    <a:lnTo>
                      <a:pt x="4185" y="15400"/>
                    </a:lnTo>
                    <a:lnTo>
                      <a:pt x="4268" y="15338"/>
                    </a:lnTo>
                    <a:lnTo>
                      <a:pt x="4310" y="15400"/>
                    </a:lnTo>
                    <a:lnTo>
                      <a:pt x="4415" y="15338"/>
                    </a:lnTo>
                    <a:lnTo>
                      <a:pt x="4624" y="15338"/>
                    </a:lnTo>
                    <a:lnTo>
                      <a:pt x="4624" y="15442"/>
                    </a:lnTo>
                    <a:lnTo>
                      <a:pt x="4645" y="15442"/>
                    </a:lnTo>
                    <a:lnTo>
                      <a:pt x="4792" y="15338"/>
                    </a:lnTo>
                    <a:lnTo>
                      <a:pt x="4917" y="15379"/>
                    </a:lnTo>
                    <a:lnTo>
                      <a:pt x="5064" y="15254"/>
                    </a:lnTo>
                    <a:lnTo>
                      <a:pt x="5126" y="15128"/>
                    </a:lnTo>
                    <a:lnTo>
                      <a:pt x="5168" y="15107"/>
                    </a:lnTo>
                    <a:lnTo>
                      <a:pt x="5315" y="14982"/>
                    </a:lnTo>
                    <a:lnTo>
                      <a:pt x="5377" y="14773"/>
                    </a:lnTo>
                    <a:lnTo>
                      <a:pt x="5524" y="14668"/>
                    </a:lnTo>
                    <a:lnTo>
                      <a:pt x="5670" y="14647"/>
                    </a:lnTo>
                    <a:lnTo>
                      <a:pt x="5754" y="14668"/>
                    </a:lnTo>
                    <a:lnTo>
                      <a:pt x="5984" y="14584"/>
                    </a:lnTo>
                    <a:lnTo>
                      <a:pt x="6277" y="14396"/>
                    </a:lnTo>
                    <a:lnTo>
                      <a:pt x="6486" y="14208"/>
                    </a:lnTo>
                    <a:lnTo>
                      <a:pt x="6570" y="14187"/>
                    </a:lnTo>
                    <a:lnTo>
                      <a:pt x="6737" y="14187"/>
                    </a:lnTo>
                    <a:lnTo>
                      <a:pt x="6905" y="14249"/>
                    </a:lnTo>
                    <a:lnTo>
                      <a:pt x="7051" y="14270"/>
                    </a:lnTo>
                    <a:lnTo>
                      <a:pt x="7198" y="14208"/>
                    </a:lnTo>
                    <a:lnTo>
                      <a:pt x="7407" y="14249"/>
                    </a:lnTo>
                    <a:lnTo>
                      <a:pt x="7742" y="14145"/>
                    </a:lnTo>
                    <a:lnTo>
                      <a:pt x="7930" y="14082"/>
                    </a:lnTo>
                    <a:lnTo>
                      <a:pt x="8056" y="13977"/>
                    </a:lnTo>
                    <a:lnTo>
                      <a:pt x="8139" y="13977"/>
                    </a:lnTo>
                    <a:lnTo>
                      <a:pt x="8307" y="13852"/>
                    </a:lnTo>
                    <a:lnTo>
                      <a:pt x="8558" y="13852"/>
                    </a:lnTo>
                    <a:lnTo>
                      <a:pt x="9186" y="13810"/>
                    </a:lnTo>
                    <a:lnTo>
                      <a:pt x="9395" y="13852"/>
                    </a:lnTo>
                    <a:lnTo>
                      <a:pt x="9520" y="13852"/>
                    </a:lnTo>
                    <a:lnTo>
                      <a:pt x="9709" y="13810"/>
                    </a:lnTo>
                    <a:lnTo>
                      <a:pt x="9834" y="13831"/>
                    </a:lnTo>
                    <a:lnTo>
                      <a:pt x="10022" y="13977"/>
                    </a:lnTo>
                    <a:lnTo>
                      <a:pt x="10148" y="14208"/>
                    </a:lnTo>
                    <a:lnTo>
                      <a:pt x="10253" y="14249"/>
                    </a:lnTo>
                    <a:lnTo>
                      <a:pt x="10336" y="14187"/>
                    </a:lnTo>
                    <a:lnTo>
                      <a:pt x="10378" y="14166"/>
                    </a:lnTo>
                    <a:lnTo>
                      <a:pt x="10441" y="14208"/>
                    </a:lnTo>
                    <a:lnTo>
                      <a:pt x="10504" y="14187"/>
                    </a:lnTo>
                    <a:lnTo>
                      <a:pt x="10650" y="14208"/>
                    </a:lnTo>
                    <a:lnTo>
                      <a:pt x="10755" y="14354"/>
                    </a:lnTo>
                    <a:lnTo>
                      <a:pt x="10880" y="14375"/>
                    </a:lnTo>
                    <a:lnTo>
                      <a:pt x="10964" y="14354"/>
                    </a:lnTo>
                    <a:lnTo>
                      <a:pt x="11194" y="14542"/>
                    </a:lnTo>
                    <a:lnTo>
                      <a:pt x="11194" y="14647"/>
                    </a:lnTo>
                    <a:lnTo>
                      <a:pt x="11278" y="14647"/>
                    </a:lnTo>
                    <a:lnTo>
                      <a:pt x="11341" y="14731"/>
                    </a:lnTo>
                    <a:lnTo>
                      <a:pt x="11320" y="14814"/>
                    </a:lnTo>
                    <a:lnTo>
                      <a:pt x="11215" y="14814"/>
                    </a:lnTo>
                    <a:lnTo>
                      <a:pt x="11194" y="14898"/>
                    </a:lnTo>
                    <a:lnTo>
                      <a:pt x="11299" y="15107"/>
                    </a:lnTo>
                    <a:lnTo>
                      <a:pt x="11403" y="15128"/>
                    </a:lnTo>
                    <a:lnTo>
                      <a:pt x="11508" y="15254"/>
                    </a:lnTo>
                    <a:lnTo>
                      <a:pt x="11550" y="15421"/>
                    </a:lnTo>
                    <a:lnTo>
                      <a:pt x="11529" y="15526"/>
                    </a:lnTo>
                    <a:lnTo>
                      <a:pt x="11655" y="15819"/>
                    </a:lnTo>
                    <a:lnTo>
                      <a:pt x="11613" y="15944"/>
                    </a:lnTo>
                    <a:lnTo>
                      <a:pt x="11655" y="16007"/>
                    </a:lnTo>
                    <a:lnTo>
                      <a:pt x="11634" y="16154"/>
                    </a:lnTo>
                    <a:lnTo>
                      <a:pt x="11613" y="16237"/>
                    </a:lnTo>
                    <a:lnTo>
                      <a:pt x="11529" y="16216"/>
                    </a:lnTo>
                    <a:lnTo>
                      <a:pt x="11508" y="16237"/>
                    </a:lnTo>
                    <a:lnTo>
                      <a:pt x="11592" y="16363"/>
                    </a:lnTo>
                    <a:lnTo>
                      <a:pt x="11655" y="16384"/>
                    </a:lnTo>
                    <a:lnTo>
                      <a:pt x="11717" y="16530"/>
                    </a:lnTo>
                    <a:lnTo>
                      <a:pt x="11822" y="16488"/>
                    </a:lnTo>
                    <a:lnTo>
                      <a:pt x="11927" y="16572"/>
                    </a:lnTo>
                    <a:lnTo>
                      <a:pt x="11927" y="16467"/>
                    </a:lnTo>
                    <a:lnTo>
                      <a:pt x="11864" y="16363"/>
                    </a:lnTo>
                    <a:lnTo>
                      <a:pt x="11927" y="16300"/>
                    </a:lnTo>
                    <a:lnTo>
                      <a:pt x="11968" y="16174"/>
                    </a:lnTo>
                    <a:lnTo>
                      <a:pt x="12073" y="16174"/>
                    </a:lnTo>
                    <a:lnTo>
                      <a:pt x="12136" y="16070"/>
                    </a:lnTo>
                    <a:lnTo>
                      <a:pt x="12240" y="16028"/>
                    </a:lnTo>
                    <a:lnTo>
                      <a:pt x="12261" y="15923"/>
                    </a:lnTo>
                    <a:lnTo>
                      <a:pt x="12366" y="15777"/>
                    </a:lnTo>
                    <a:lnTo>
                      <a:pt x="12596" y="15693"/>
                    </a:lnTo>
                    <a:lnTo>
                      <a:pt x="12638" y="15610"/>
                    </a:lnTo>
                    <a:lnTo>
                      <a:pt x="12680" y="15610"/>
                    </a:lnTo>
                    <a:lnTo>
                      <a:pt x="12868" y="15505"/>
                    </a:lnTo>
                    <a:lnTo>
                      <a:pt x="12910" y="15338"/>
                    </a:lnTo>
                    <a:lnTo>
                      <a:pt x="13077" y="15107"/>
                    </a:lnTo>
                    <a:lnTo>
                      <a:pt x="13224" y="15086"/>
                    </a:lnTo>
                    <a:lnTo>
                      <a:pt x="13307" y="14982"/>
                    </a:lnTo>
                    <a:lnTo>
                      <a:pt x="13266" y="14856"/>
                    </a:lnTo>
                    <a:lnTo>
                      <a:pt x="13287" y="14710"/>
                    </a:lnTo>
                    <a:lnTo>
                      <a:pt x="13370" y="14877"/>
                    </a:lnTo>
                    <a:lnTo>
                      <a:pt x="13370" y="15024"/>
                    </a:lnTo>
                    <a:lnTo>
                      <a:pt x="13370" y="15191"/>
                    </a:lnTo>
                    <a:lnTo>
                      <a:pt x="13287" y="15254"/>
                    </a:lnTo>
                    <a:lnTo>
                      <a:pt x="13266" y="15547"/>
                    </a:lnTo>
                    <a:lnTo>
                      <a:pt x="13015" y="15714"/>
                    </a:lnTo>
                    <a:lnTo>
                      <a:pt x="12973" y="15840"/>
                    </a:lnTo>
                    <a:lnTo>
                      <a:pt x="12910" y="15923"/>
                    </a:lnTo>
                    <a:lnTo>
                      <a:pt x="12910" y="16070"/>
                    </a:lnTo>
                    <a:lnTo>
                      <a:pt x="12784" y="16258"/>
                    </a:lnTo>
                    <a:lnTo>
                      <a:pt x="12805" y="16300"/>
                    </a:lnTo>
                    <a:lnTo>
                      <a:pt x="12743" y="16593"/>
                    </a:lnTo>
                    <a:lnTo>
                      <a:pt x="12450" y="16572"/>
                    </a:lnTo>
                    <a:lnTo>
                      <a:pt x="12387" y="16739"/>
                    </a:lnTo>
                    <a:lnTo>
                      <a:pt x="12324" y="16823"/>
                    </a:lnTo>
                    <a:lnTo>
                      <a:pt x="12324" y="16886"/>
                    </a:lnTo>
                    <a:lnTo>
                      <a:pt x="12491" y="16823"/>
                    </a:lnTo>
                    <a:lnTo>
                      <a:pt x="12659" y="16760"/>
                    </a:lnTo>
                    <a:lnTo>
                      <a:pt x="12868" y="16823"/>
                    </a:lnTo>
                    <a:lnTo>
                      <a:pt x="13056" y="16530"/>
                    </a:lnTo>
                    <a:lnTo>
                      <a:pt x="13098" y="16216"/>
                    </a:lnTo>
                    <a:lnTo>
                      <a:pt x="13266" y="16049"/>
                    </a:lnTo>
                    <a:lnTo>
                      <a:pt x="13307" y="16112"/>
                    </a:lnTo>
                    <a:lnTo>
                      <a:pt x="13307" y="16384"/>
                    </a:lnTo>
                    <a:lnTo>
                      <a:pt x="13370" y="16551"/>
                    </a:lnTo>
                    <a:lnTo>
                      <a:pt x="13307" y="16551"/>
                    </a:lnTo>
                    <a:lnTo>
                      <a:pt x="13328" y="16823"/>
                    </a:lnTo>
                    <a:lnTo>
                      <a:pt x="13203" y="17074"/>
                    </a:lnTo>
                    <a:lnTo>
                      <a:pt x="12994" y="17158"/>
                    </a:lnTo>
                    <a:lnTo>
                      <a:pt x="13015" y="17221"/>
                    </a:lnTo>
                    <a:lnTo>
                      <a:pt x="13161" y="17200"/>
                    </a:lnTo>
                    <a:lnTo>
                      <a:pt x="13307" y="17221"/>
                    </a:lnTo>
                    <a:lnTo>
                      <a:pt x="13391" y="17158"/>
                    </a:lnTo>
                    <a:lnTo>
                      <a:pt x="13496" y="17116"/>
                    </a:lnTo>
                    <a:lnTo>
                      <a:pt x="13600" y="17011"/>
                    </a:lnTo>
                    <a:lnTo>
                      <a:pt x="13705" y="17053"/>
                    </a:lnTo>
                    <a:lnTo>
                      <a:pt x="13789" y="17053"/>
                    </a:lnTo>
                    <a:lnTo>
                      <a:pt x="13705" y="17158"/>
                    </a:lnTo>
                    <a:lnTo>
                      <a:pt x="13642" y="17221"/>
                    </a:lnTo>
                    <a:lnTo>
                      <a:pt x="13538" y="17221"/>
                    </a:lnTo>
                    <a:lnTo>
                      <a:pt x="13517" y="17283"/>
                    </a:lnTo>
                    <a:lnTo>
                      <a:pt x="13621" y="17430"/>
                    </a:lnTo>
                    <a:lnTo>
                      <a:pt x="13684" y="17576"/>
                    </a:lnTo>
                    <a:lnTo>
                      <a:pt x="13747" y="17744"/>
                    </a:lnTo>
                    <a:lnTo>
                      <a:pt x="13747" y="17953"/>
                    </a:lnTo>
                    <a:lnTo>
                      <a:pt x="13726" y="18225"/>
                    </a:lnTo>
                    <a:lnTo>
                      <a:pt x="13600" y="18371"/>
                    </a:lnTo>
                    <a:lnTo>
                      <a:pt x="13621" y="18455"/>
                    </a:lnTo>
                    <a:lnTo>
                      <a:pt x="13600" y="18664"/>
                    </a:lnTo>
                    <a:lnTo>
                      <a:pt x="13705" y="18748"/>
                    </a:lnTo>
                    <a:lnTo>
                      <a:pt x="13789" y="18895"/>
                    </a:lnTo>
                    <a:lnTo>
                      <a:pt x="13810" y="19083"/>
                    </a:lnTo>
                    <a:lnTo>
                      <a:pt x="14019" y="19355"/>
                    </a:lnTo>
                    <a:lnTo>
                      <a:pt x="14165" y="19397"/>
                    </a:lnTo>
                    <a:lnTo>
                      <a:pt x="14270" y="19480"/>
                    </a:lnTo>
                    <a:lnTo>
                      <a:pt x="14333" y="19606"/>
                    </a:lnTo>
                    <a:lnTo>
                      <a:pt x="14437" y="19627"/>
                    </a:lnTo>
                    <a:lnTo>
                      <a:pt x="14458" y="19585"/>
                    </a:lnTo>
                    <a:lnTo>
                      <a:pt x="14542" y="19564"/>
                    </a:lnTo>
                    <a:lnTo>
                      <a:pt x="14688" y="19585"/>
                    </a:lnTo>
                    <a:lnTo>
                      <a:pt x="14835" y="19731"/>
                    </a:lnTo>
                    <a:lnTo>
                      <a:pt x="14960" y="19773"/>
                    </a:lnTo>
                    <a:lnTo>
                      <a:pt x="15086" y="19899"/>
                    </a:lnTo>
                    <a:lnTo>
                      <a:pt x="15107" y="20003"/>
                    </a:lnTo>
                    <a:lnTo>
                      <a:pt x="15212" y="20045"/>
                    </a:lnTo>
                    <a:lnTo>
                      <a:pt x="15358" y="20192"/>
                    </a:lnTo>
                    <a:lnTo>
                      <a:pt x="15421" y="20192"/>
                    </a:lnTo>
                    <a:lnTo>
                      <a:pt x="15463" y="20108"/>
                    </a:lnTo>
                    <a:lnTo>
                      <a:pt x="15693" y="20003"/>
                    </a:lnTo>
                    <a:lnTo>
                      <a:pt x="15776" y="19899"/>
                    </a:lnTo>
                    <a:lnTo>
                      <a:pt x="15902" y="19899"/>
                    </a:lnTo>
                    <a:lnTo>
                      <a:pt x="16048" y="19773"/>
                    </a:lnTo>
                    <a:lnTo>
                      <a:pt x="16153" y="19773"/>
                    </a:lnTo>
                    <a:lnTo>
                      <a:pt x="16195" y="19711"/>
                    </a:lnTo>
                    <a:lnTo>
                      <a:pt x="16153" y="19669"/>
                    </a:lnTo>
                    <a:lnTo>
                      <a:pt x="16048" y="19627"/>
                    </a:lnTo>
                    <a:lnTo>
                      <a:pt x="16090" y="19564"/>
                    </a:lnTo>
                    <a:lnTo>
                      <a:pt x="16320" y="19397"/>
                    </a:lnTo>
                    <a:lnTo>
                      <a:pt x="16509" y="19522"/>
                    </a:lnTo>
                    <a:lnTo>
                      <a:pt x="16509" y="19669"/>
                    </a:lnTo>
                    <a:lnTo>
                      <a:pt x="16258" y="19794"/>
                    </a:lnTo>
                    <a:lnTo>
                      <a:pt x="16320" y="19899"/>
                    </a:lnTo>
                    <a:lnTo>
                      <a:pt x="16404" y="19920"/>
                    </a:lnTo>
                    <a:lnTo>
                      <a:pt x="16467" y="19815"/>
                    </a:lnTo>
                    <a:lnTo>
                      <a:pt x="16572" y="19731"/>
                    </a:lnTo>
                    <a:lnTo>
                      <a:pt x="16676" y="19815"/>
                    </a:lnTo>
                    <a:lnTo>
                      <a:pt x="16676" y="19920"/>
                    </a:lnTo>
                    <a:lnTo>
                      <a:pt x="16613" y="19920"/>
                    </a:lnTo>
                    <a:lnTo>
                      <a:pt x="16509" y="20003"/>
                    </a:lnTo>
                    <a:lnTo>
                      <a:pt x="16655" y="20192"/>
                    </a:lnTo>
                    <a:lnTo>
                      <a:pt x="16676" y="20401"/>
                    </a:lnTo>
                    <a:lnTo>
                      <a:pt x="16760" y="20338"/>
                    </a:lnTo>
                    <a:lnTo>
                      <a:pt x="16844" y="20359"/>
                    </a:lnTo>
                    <a:lnTo>
                      <a:pt x="16844" y="20464"/>
                    </a:lnTo>
                    <a:lnTo>
                      <a:pt x="16927" y="20610"/>
                    </a:lnTo>
                    <a:lnTo>
                      <a:pt x="16990" y="20443"/>
                    </a:lnTo>
                    <a:lnTo>
                      <a:pt x="16990" y="20296"/>
                    </a:lnTo>
                    <a:lnTo>
                      <a:pt x="16885" y="20359"/>
                    </a:lnTo>
                    <a:lnTo>
                      <a:pt x="16885" y="20317"/>
                    </a:lnTo>
                    <a:lnTo>
                      <a:pt x="16948" y="20234"/>
                    </a:lnTo>
                    <a:lnTo>
                      <a:pt x="17241" y="20234"/>
                    </a:lnTo>
                    <a:lnTo>
                      <a:pt x="17262" y="20296"/>
                    </a:lnTo>
                    <a:lnTo>
                      <a:pt x="17304" y="20234"/>
                    </a:lnTo>
                    <a:lnTo>
                      <a:pt x="17450" y="20024"/>
                    </a:lnTo>
                    <a:lnTo>
                      <a:pt x="17764" y="19836"/>
                    </a:lnTo>
                    <a:lnTo>
                      <a:pt x="17911" y="19711"/>
                    </a:lnTo>
                    <a:lnTo>
                      <a:pt x="17827" y="19711"/>
                    </a:lnTo>
                    <a:lnTo>
                      <a:pt x="17764" y="19731"/>
                    </a:lnTo>
                    <a:lnTo>
                      <a:pt x="17785" y="19711"/>
                    </a:lnTo>
                    <a:lnTo>
                      <a:pt x="17681" y="19669"/>
                    </a:lnTo>
                    <a:lnTo>
                      <a:pt x="17932" y="19669"/>
                    </a:lnTo>
                    <a:lnTo>
                      <a:pt x="18183" y="19606"/>
                    </a:lnTo>
                    <a:lnTo>
                      <a:pt x="18622" y="19501"/>
                    </a:lnTo>
                    <a:lnTo>
                      <a:pt x="18957" y="19585"/>
                    </a:lnTo>
                    <a:lnTo>
                      <a:pt x="19124" y="19501"/>
                    </a:lnTo>
                    <a:lnTo>
                      <a:pt x="19124" y="19397"/>
                    </a:lnTo>
                    <a:lnTo>
                      <a:pt x="19229" y="19397"/>
                    </a:lnTo>
                    <a:lnTo>
                      <a:pt x="19333" y="19313"/>
                    </a:lnTo>
                    <a:lnTo>
                      <a:pt x="19438" y="19104"/>
                    </a:lnTo>
                    <a:lnTo>
                      <a:pt x="19375" y="18895"/>
                    </a:lnTo>
                    <a:lnTo>
                      <a:pt x="19375" y="18769"/>
                    </a:lnTo>
                    <a:lnTo>
                      <a:pt x="19585" y="18560"/>
                    </a:lnTo>
                    <a:lnTo>
                      <a:pt x="19585" y="18225"/>
                    </a:lnTo>
                    <a:lnTo>
                      <a:pt x="19668" y="18099"/>
                    </a:lnTo>
                    <a:lnTo>
                      <a:pt x="19710" y="17869"/>
                    </a:lnTo>
                    <a:lnTo>
                      <a:pt x="19815" y="17827"/>
                    </a:lnTo>
                    <a:lnTo>
                      <a:pt x="19815" y="17702"/>
                    </a:lnTo>
                    <a:lnTo>
                      <a:pt x="20170" y="17283"/>
                    </a:lnTo>
                    <a:lnTo>
                      <a:pt x="20275" y="17262"/>
                    </a:lnTo>
                    <a:lnTo>
                      <a:pt x="20317" y="17011"/>
                    </a:lnTo>
                    <a:lnTo>
                      <a:pt x="20442" y="16823"/>
                    </a:lnTo>
                    <a:lnTo>
                      <a:pt x="20547" y="16593"/>
                    </a:lnTo>
                    <a:lnTo>
                      <a:pt x="20694" y="16446"/>
                    </a:lnTo>
                    <a:lnTo>
                      <a:pt x="20652" y="16342"/>
                    </a:lnTo>
                    <a:lnTo>
                      <a:pt x="20756" y="16258"/>
                    </a:lnTo>
                    <a:lnTo>
                      <a:pt x="20861" y="16049"/>
                    </a:lnTo>
                    <a:lnTo>
                      <a:pt x="20798" y="15965"/>
                    </a:lnTo>
                    <a:lnTo>
                      <a:pt x="20966" y="15902"/>
                    </a:lnTo>
                    <a:lnTo>
                      <a:pt x="21070" y="15714"/>
                    </a:lnTo>
                    <a:lnTo>
                      <a:pt x="21154" y="15630"/>
                    </a:lnTo>
                    <a:lnTo>
                      <a:pt x="21258" y="15442"/>
                    </a:lnTo>
                    <a:lnTo>
                      <a:pt x="21426" y="15400"/>
                    </a:lnTo>
                    <a:lnTo>
                      <a:pt x="21530" y="15338"/>
                    </a:lnTo>
                    <a:lnTo>
                      <a:pt x="21342" y="15338"/>
                    </a:lnTo>
                    <a:lnTo>
                      <a:pt x="21384" y="15296"/>
                    </a:lnTo>
                    <a:lnTo>
                      <a:pt x="21593" y="15254"/>
                    </a:lnTo>
                    <a:lnTo>
                      <a:pt x="21782" y="15170"/>
                    </a:lnTo>
                    <a:lnTo>
                      <a:pt x="21802" y="15003"/>
                    </a:lnTo>
                    <a:lnTo>
                      <a:pt x="21782" y="14961"/>
                    </a:lnTo>
                    <a:lnTo>
                      <a:pt x="21802" y="14814"/>
                    </a:lnTo>
                    <a:lnTo>
                      <a:pt x="22012" y="14689"/>
                    </a:lnTo>
                    <a:lnTo>
                      <a:pt x="22012" y="14563"/>
                    </a:lnTo>
                    <a:lnTo>
                      <a:pt x="22158" y="14501"/>
                    </a:lnTo>
                    <a:lnTo>
                      <a:pt x="22284" y="14291"/>
                    </a:lnTo>
                    <a:lnTo>
                      <a:pt x="22263" y="14187"/>
                    </a:lnTo>
                    <a:lnTo>
                      <a:pt x="22305" y="14019"/>
                    </a:lnTo>
                    <a:lnTo>
                      <a:pt x="22284" y="13957"/>
                    </a:lnTo>
                    <a:lnTo>
                      <a:pt x="22284" y="13852"/>
                    </a:lnTo>
                    <a:lnTo>
                      <a:pt x="22430" y="13496"/>
                    </a:lnTo>
                    <a:lnTo>
                      <a:pt x="22493" y="13287"/>
                    </a:lnTo>
                    <a:lnTo>
                      <a:pt x="22702" y="12910"/>
                    </a:lnTo>
                    <a:lnTo>
                      <a:pt x="22702" y="12785"/>
                    </a:lnTo>
                    <a:lnTo>
                      <a:pt x="22807" y="12492"/>
                    </a:lnTo>
                    <a:lnTo>
                      <a:pt x="22953" y="12366"/>
                    </a:lnTo>
                    <a:lnTo>
                      <a:pt x="23016" y="12199"/>
                    </a:lnTo>
                    <a:lnTo>
                      <a:pt x="22953" y="12053"/>
                    </a:lnTo>
                    <a:lnTo>
                      <a:pt x="23058" y="11927"/>
                    </a:lnTo>
                    <a:lnTo>
                      <a:pt x="22995" y="11655"/>
                    </a:lnTo>
                    <a:lnTo>
                      <a:pt x="22995" y="11529"/>
                    </a:lnTo>
                    <a:lnTo>
                      <a:pt x="22911" y="11320"/>
                    </a:lnTo>
                    <a:lnTo>
                      <a:pt x="22891" y="11236"/>
                    </a:lnTo>
                    <a:lnTo>
                      <a:pt x="22849" y="11111"/>
                    </a:lnTo>
                    <a:lnTo>
                      <a:pt x="22911" y="11069"/>
                    </a:lnTo>
                    <a:lnTo>
                      <a:pt x="22911" y="10923"/>
                    </a:lnTo>
                    <a:lnTo>
                      <a:pt x="23016" y="10776"/>
                    </a:lnTo>
                    <a:lnTo>
                      <a:pt x="23016" y="10713"/>
                    </a:lnTo>
                    <a:lnTo>
                      <a:pt x="22995" y="10379"/>
                    </a:lnTo>
                    <a:lnTo>
                      <a:pt x="23058" y="10253"/>
                    </a:lnTo>
                    <a:lnTo>
                      <a:pt x="23016" y="10190"/>
                    </a:lnTo>
                    <a:lnTo>
                      <a:pt x="22995" y="10065"/>
                    </a:lnTo>
                    <a:lnTo>
                      <a:pt x="22995" y="9856"/>
                    </a:lnTo>
                    <a:lnTo>
                      <a:pt x="22932" y="9835"/>
                    </a:lnTo>
                    <a:lnTo>
                      <a:pt x="22995" y="9688"/>
                    </a:lnTo>
                    <a:lnTo>
                      <a:pt x="22891" y="9667"/>
                    </a:lnTo>
                    <a:lnTo>
                      <a:pt x="22828" y="9542"/>
                    </a:lnTo>
                    <a:lnTo>
                      <a:pt x="22828" y="9416"/>
                    </a:lnTo>
                    <a:lnTo>
                      <a:pt x="22702" y="9312"/>
                    </a:lnTo>
                    <a:lnTo>
                      <a:pt x="22619" y="9144"/>
                    </a:lnTo>
                    <a:lnTo>
                      <a:pt x="22598" y="8956"/>
                    </a:lnTo>
                    <a:lnTo>
                      <a:pt x="22514" y="8830"/>
                    </a:lnTo>
                    <a:lnTo>
                      <a:pt x="22430" y="8830"/>
                    </a:lnTo>
                    <a:lnTo>
                      <a:pt x="22367" y="8851"/>
                    </a:lnTo>
                    <a:lnTo>
                      <a:pt x="22284" y="8809"/>
                    </a:lnTo>
                    <a:lnTo>
                      <a:pt x="22263" y="8642"/>
                    </a:lnTo>
                    <a:lnTo>
                      <a:pt x="22200" y="8621"/>
                    </a:lnTo>
                    <a:lnTo>
                      <a:pt x="22179" y="8537"/>
                    </a:lnTo>
                    <a:lnTo>
                      <a:pt x="22054" y="8412"/>
                    </a:lnTo>
                    <a:lnTo>
                      <a:pt x="21970" y="8370"/>
                    </a:lnTo>
                    <a:lnTo>
                      <a:pt x="22012" y="8265"/>
                    </a:lnTo>
                    <a:lnTo>
                      <a:pt x="21949" y="8119"/>
                    </a:lnTo>
                    <a:lnTo>
                      <a:pt x="22054" y="7993"/>
                    </a:lnTo>
                    <a:lnTo>
                      <a:pt x="22074" y="7805"/>
                    </a:lnTo>
                    <a:lnTo>
                      <a:pt x="22012" y="7742"/>
                    </a:lnTo>
                    <a:lnTo>
                      <a:pt x="22054" y="7638"/>
                    </a:lnTo>
                    <a:lnTo>
                      <a:pt x="21970" y="7575"/>
                    </a:lnTo>
                    <a:lnTo>
                      <a:pt x="21949" y="7638"/>
                    </a:lnTo>
                    <a:lnTo>
                      <a:pt x="21991" y="7679"/>
                    </a:lnTo>
                    <a:lnTo>
                      <a:pt x="21949" y="7763"/>
                    </a:lnTo>
                    <a:lnTo>
                      <a:pt x="21677" y="7533"/>
                    </a:lnTo>
                    <a:lnTo>
                      <a:pt x="21635" y="7366"/>
                    </a:lnTo>
                    <a:lnTo>
                      <a:pt x="21572" y="7387"/>
                    </a:lnTo>
                    <a:lnTo>
                      <a:pt x="21572" y="7470"/>
                    </a:lnTo>
                    <a:lnTo>
                      <a:pt x="21551" y="7575"/>
                    </a:lnTo>
                    <a:lnTo>
                      <a:pt x="21593" y="7763"/>
                    </a:lnTo>
                    <a:lnTo>
                      <a:pt x="21468" y="7596"/>
                    </a:lnTo>
                    <a:lnTo>
                      <a:pt x="21426" y="7659"/>
                    </a:lnTo>
                    <a:lnTo>
                      <a:pt x="21426" y="7554"/>
                    </a:lnTo>
                    <a:lnTo>
                      <a:pt x="21363" y="7470"/>
                    </a:lnTo>
                    <a:lnTo>
                      <a:pt x="21342" y="7135"/>
                    </a:lnTo>
                    <a:lnTo>
                      <a:pt x="21384" y="7115"/>
                    </a:lnTo>
                    <a:lnTo>
                      <a:pt x="21384" y="7031"/>
                    </a:lnTo>
                    <a:lnTo>
                      <a:pt x="21279" y="6947"/>
                    </a:lnTo>
                    <a:lnTo>
                      <a:pt x="21321" y="6863"/>
                    </a:lnTo>
                    <a:lnTo>
                      <a:pt x="21238" y="6801"/>
                    </a:lnTo>
                    <a:lnTo>
                      <a:pt x="21258" y="6696"/>
                    </a:lnTo>
                    <a:lnTo>
                      <a:pt x="21070" y="6529"/>
                    </a:lnTo>
                    <a:lnTo>
                      <a:pt x="21028" y="6424"/>
                    </a:lnTo>
                    <a:lnTo>
                      <a:pt x="21028" y="6299"/>
                    </a:lnTo>
                    <a:lnTo>
                      <a:pt x="21133" y="6319"/>
                    </a:lnTo>
                    <a:lnTo>
                      <a:pt x="21133" y="6194"/>
                    </a:lnTo>
                    <a:lnTo>
                      <a:pt x="21028" y="6027"/>
                    </a:lnTo>
                    <a:lnTo>
                      <a:pt x="20966" y="6068"/>
                    </a:lnTo>
                    <a:lnTo>
                      <a:pt x="20861" y="6068"/>
                    </a:lnTo>
                    <a:lnTo>
                      <a:pt x="20756" y="5880"/>
                    </a:lnTo>
                    <a:lnTo>
                      <a:pt x="20694" y="5880"/>
                    </a:lnTo>
                    <a:lnTo>
                      <a:pt x="20589" y="5796"/>
                    </a:lnTo>
                    <a:lnTo>
                      <a:pt x="20505" y="5859"/>
                    </a:lnTo>
                    <a:lnTo>
                      <a:pt x="20484" y="5796"/>
                    </a:lnTo>
                    <a:lnTo>
                      <a:pt x="20338" y="5754"/>
                    </a:lnTo>
                    <a:lnTo>
                      <a:pt x="20275" y="5817"/>
                    </a:lnTo>
                    <a:lnTo>
                      <a:pt x="20317" y="5713"/>
                    </a:lnTo>
                    <a:lnTo>
                      <a:pt x="20442" y="5692"/>
                    </a:lnTo>
                    <a:lnTo>
                      <a:pt x="20442" y="5608"/>
                    </a:lnTo>
                    <a:lnTo>
                      <a:pt x="20422" y="5545"/>
                    </a:lnTo>
                    <a:lnTo>
                      <a:pt x="20296" y="5566"/>
                    </a:lnTo>
                    <a:lnTo>
                      <a:pt x="20191" y="5545"/>
                    </a:lnTo>
                    <a:lnTo>
                      <a:pt x="20170" y="5482"/>
                    </a:lnTo>
                    <a:lnTo>
                      <a:pt x="20087" y="5482"/>
                    </a:lnTo>
                    <a:lnTo>
                      <a:pt x="19857" y="5336"/>
                    </a:lnTo>
                    <a:lnTo>
                      <a:pt x="19752" y="5127"/>
                    </a:lnTo>
                    <a:lnTo>
                      <a:pt x="19710" y="4918"/>
                    </a:lnTo>
                    <a:lnTo>
                      <a:pt x="19668" y="4771"/>
                    </a:lnTo>
                    <a:lnTo>
                      <a:pt x="19668" y="4666"/>
                    </a:lnTo>
                    <a:lnTo>
                      <a:pt x="19710" y="4646"/>
                    </a:lnTo>
                    <a:lnTo>
                      <a:pt x="19773" y="4415"/>
                    </a:lnTo>
                    <a:lnTo>
                      <a:pt x="19689" y="4122"/>
                    </a:lnTo>
                    <a:lnTo>
                      <a:pt x="19647" y="3976"/>
                    </a:lnTo>
                    <a:lnTo>
                      <a:pt x="19689" y="3934"/>
                    </a:lnTo>
                    <a:lnTo>
                      <a:pt x="19606" y="3892"/>
                    </a:lnTo>
                    <a:lnTo>
                      <a:pt x="19543" y="3892"/>
                    </a:lnTo>
                    <a:lnTo>
                      <a:pt x="19438" y="3662"/>
                    </a:lnTo>
                    <a:lnTo>
                      <a:pt x="19438" y="3369"/>
                    </a:lnTo>
                    <a:lnTo>
                      <a:pt x="19459" y="3348"/>
                    </a:lnTo>
                    <a:lnTo>
                      <a:pt x="19459" y="3265"/>
                    </a:lnTo>
                    <a:lnTo>
                      <a:pt x="19396" y="3202"/>
                    </a:lnTo>
                    <a:lnTo>
                      <a:pt x="19375" y="2846"/>
                    </a:lnTo>
                    <a:lnTo>
                      <a:pt x="19438" y="2762"/>
                    </a:lnTo>
                    <a:lnTo>
                      <a:pt x="19375" y="2637"/>
                    </a:lnTo>
                    <a:lnTo>
                      <a:pt x="19438" y="2616"/>
                    </a:lnTo>
                    <a:lnTo>
                      <a:pt x="19438" y="2532"/>
                    </a:lnTo>
                    <a:lnTo>
                      <a:pt x="19250" y="2323"/>
                    </a:lnTo>
                    <a:lnTo>
                      <a:pt x="19124" y="2260"/>
                    </a:lnTo>
                    <a:lnTo>
                      <a:pt x="19145" y="2218"/>
                    </a:lnTo>
                    <a:lnTo>
                      <a:pt x="19020" y="2093"/>
                    </a:lnTo>
                    <a:lnTo>
                      <a:pt x="18915" y="2156"/>
                    </a:lnTo>
                    <a:lnTo>
                      <a:pt x="18852" y="2114"/>
                    </a:lnTo>
                    <a:lnTo>
                      <a:pt x="18769" y="2239"/>
                    </a:lnTo>
                    <a:lnTo>
                      <a:pt x="18706" y="2239"/>
                    </a:lnTo>
                    <a:lnTo>
                      <a:pt x="18559" y="2051"/>
                    </a:lnTo>
                    <a:lnTo>
                      <a:pt x="18601" y="1988"/>
                    </a:lnTo>
                    <a:lnTo>
                      <a:pt x="18517" y="1800"/>
                    </a:lnTo>
                    <a:lnTo>
                      <a:pt x="18538" y="1591"/>
                    </a:lnTo>
                    <a:lnTo>
                      <a:pt x="18517" y="1319"/>
                    </a:lnTo>
                    <a:lnTo>
                      <a:pt x="18497" y="1361"/>
                    </a:lnTo>
                    <a:lnTo>
                      <a:pt x="18434" y="1256"/>
                    </a:lnTo>
                    <a:lnTo>
                      <a:pt x="18497" y="1151"/>
                    </a:lnTo>
                    <a:lnTo>
                      <a:pt x="18413" y="1047"/>
                    </a:lnTo>
                    <a:lnTo>
                      <a:pt x="18392" y="942"/>
                    </a:lnTo>
                    <a:lnTo>
                      <a:pt x="18329" y="900"/>
                    </a:lnTo>
                    <a:lnTo>
                      <a:pt x="18329" y="754"/>
                    </a:lnTo>
                    <a:lnTo>
                      <a:pt x="18413" y="670"/>
                    </a:lnTo>
                    <a:lnTo>
                      <a:pt x="18329" y="649"/>
                    </a:lnTo>
                    <a:lnTo>
                      <a:pt x="18225" y="670"/>
                    </a:lnTo>
                    <a:lnTo>
                      <a:pt x="18141" y="586"/>
                    </a:lnTo>
                    <a:lnTo>
                      <a:pt x="18204" y="314"/>
                    </a:lnTo>
                    <a:lnTo>
                      <a:pt x="18183" y="252"/>
                    </a:lnTo>
                    <a:lnTo>
                      <a:pt x="18120" y="105"/>
                    </a:lnTo>
                    <a:lnTo>
                      <a:pt x="18015" y="63"/>
                    </a:lnTo>
                    <a:lnTo>
                      <a:pt x="18015"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998" name="Google Shape;998;p27"/>
              <p:cNvSpPr/>
              <p:nvPr/>
            </p:nvSpPr>
            <p:spPr>
              <a:xfrm>
                <a:off x="5683950" y="3957275"/>
                <a:ext cx="54950" cy="71175"/>
              </a:xfrm>
              <a:custGeom>
                <a:avLst/>
                <a:gdLst/>
                <a:ahLst/>
                <a:cxnLst/>
                <a:rect l="l" t="t" r="r" b="b"/>
                <a:pathLst>
                  <a:path w="2198" h="2847" extrusionOk="0">
                    <a:moveTo>
                      <a:pt x="168" y="1"/>
                    </a:moveTo>
                    <a:lnTo>
                      <a:pt x="126" y="64"/>
                    </a:lnTo>
                    <a:lnTo>
                      <a:pt x="126" y="189"/>
                    </a:lnTo>
                    <a:lnTo>
                      <a:pt x="105" y="210"/>
                    </a:lnTo>
                    <a:lnTo>
                      <a:pt x="105" y="336"/>
                    </a:lnTo>
                    <a:lnTo>
                      <a:pt x="126" y="587"/>
                    </a:lnTo>
                    <a:lnTo>
                      <a:pt x="105" y="733"/>
                    </a:lnTo>
                    <a:lnTo>
                      <a:pt x="126" y="1005"/>
                    </a:lnTo>
                    <a:lnTo>
                      <a:pt x="168" y="1214"/>
                    </a:lnTo>
                    <a:lnTo>
                      <a:pt x="126" y="1361"/>
                    </a:lnTo>
                    <a:lnTo>
                      <a:pt x="189" y="1382"/>
                    </a:lnTo>
                    <a:lnTo>
                      <a:pt x="189" y="1466"/>
                    </a:lnTo>
                    <a:lnTo>
                      <a:pt x="294" y="1570"/>
                    </a:lnTo>
                    <a:lnTo>
                      <a:pt x="168" y="1570"/>
                    </a:lnTo>
                    <a:lnTo>
                      <a:pt x="64" y="1466"/>
                    </a:lnTo>
                    <a:lnTo>
                      <a:pt x="1" y="1570"/>
                    </a:lnTo>
                    <a:lnTo>
                      <a:pt x="1" y="1779"/>
                    </a:lnTo>
                    <a:lnTo>
                      <a:pt x="85" y="1842"/>
                    </a:lnTo>
                    <a:lnTo>
                      <a:pt x="64" y="1884"/>
                    </a:lnTo>
                    <a:lnTo>
                      <a:pt x="64" y="2198"/>
                    </a:lnTo>
                    <a:lnTo>
                      <a:pt x="105" y="2261"/>
                    </a:lnTo>
                    <a:lnTo>
                      <a:pt x="85" y="2303"/>
                    </a:lnTo>
                    <a:lnTo>
                      <a:pt x="105" y="2470"/>
                    </a:lnTo>
                    <a:lnTo>
                      <a:pt x="210" y="2491"/>
                    </a:lnTo>
                    <a:lnTo>
                      <a:pt x="168" y="2575"/>
                    </a:lnTo>
                    <a:lnTo>
                      <a:pt x="168" y="2700"/>
                    </a:lnTo>
                    <a:lnTo>
                      <a:pt x="210" y="2721"/>
                    </a:lnTo>
                    <a:lnTo>
                      <a:pt x="315" y="2700"/>
                    </a:lnTo>
                    <a:lnTo>
                      <a:pt x="398" y="2784"/>
                    </a:lnTo>
                    <a:lnTo>
                      <a:pt x="503" y="2637"/>
                    </a:lnTo>
                    <a:lnTo>
                      <a:pt x="503" y="2742"/>
                    </a:lnTo>
                    <a:lnTo>
                      <a:pt x="545" y="2847"/>
                    </a:lnTo>
                    <a:lnTo>
                      <a:pt x="649" y="2847"/>
                    </a:lnTo>
                    <a:lnTo>
                      <a:pt x="754" y="2700"/>
                    </a:lnTo>
                    <a:lnTo>
                      <a:pt x="796" y="2595"/>
                    </a:lnTo>
                    <a:lnTo>
                      <a:pt x="838" y="2407"/>
                    </a:lnTo>
                    <a:lnTo>
                      <a:pt x="921" y="2491"/>
                    </a:lnTo>
                    <a:lnTo>
                      <a:pt x="942" y="2428"/>
                    </a:lnTo>
                    <a:lnTo>
                      <a:pt x="1047" y="2365"/>
                    </a:lnTo>
                    <a:lnTo>
                      <a:pt x="1110" y="2219"/>
                    </a:lnTo>
                    <a:lnTo>
                      <a:pt x="1110" y="2365"/>
                    </a:lnTo>
                    <a:lnTo>
                      <a:pt x="1173" y="2386"/>
                    </a:lnTo>
                    <a:lnTo>
                      <a:pt x="1235" y="2282"/>
                    </a:lnTo>
                    <a:lnTo>
                      <a:pt x="1340" y="2261"/>
                    </a:lnTo>
                    <a:lnTo>
                      <a:pt x="1382" y="2303"/>
                    </a:lnTo>
                    <a:lnTo>
                      <a:pt x="1361" y="2407"/>
                    </a:lnTo>
                    <a:lnTo>
                      <a:pt x="1256" y="2365"/>
                    </a:lnTo>
                    <a:lnTo>
                      <a:pt x="1256" y="2512"/>
                    </a:lnTo>
                    <a:lnTo>
                      <a:pt x="1361" y="2470"/>
                    </a:lnTo>
                    <a:lnTo>
                      <a:pt x="1424" y="2491"/>
                    </a:lnTo>
                    <a:lnTo>
                      <a:pt x="1549" y="2303"/>
                    </a:lnTo>
                    <a:lnTo>
                      <a:pt x="1549" y="2219"/>
                    </a:lnTo>
                    <a:lnTo>
                      <a:pt x="1466" y="2177"/>
                    </a:lnTo>
                    <a:lnTo>
                      <a:pt x="1549" y="2072"/>
                    </a:lnTo>
                    <a:lnTo>
                      <a:pt x="1549" y="1947"/>
                    </a:lnTo>
                    <a:lnTo>
                      <a:pt x="1633" y="1947"/>
                    </a:lnTo>
                    <a:lnTo>
                      <a:pt x="1675" y="1884"/>
                    </a:lnTo>
                    <a:lnTo>
                      <a:pt x="1675" y="1633"/>
                    </a:lnTo>
                    <a:lnTo>
                      <a:pt x="1758" y="1570"/>
                    </a:lnTo>
                    <a:lnTo>
                      <a:pt x="1800" y="1466"/>
                    </a:lnTo>
                    <a:lnTo>
                      <a:pt x="1842" y="1633"/>
                    </a:lnTo>
                    <a:lnTo>
                      <a:pt x="1863" y="1696"/>
                    </a:lnTo>
                    <a:lnTo>
                      <a:pt x="1905" y="1570"/>
                    </a:lnTo>
                    <a:lnTo>
                      <a:pt x="1905" y="1466"/>
                    </a:lnTo>
                    <a:lnTo>
                      <a:pt x="1947" y="1424"/>
                    </a:lnTo>
                    <a:lnTo>
                      <a:pt x="1905" y="1256"/>
                    </a:lnTo>
                    <a:lnTo>
                      <a:pt x="1989" y="1131"/>
                    </a:lnTo>
                    <a:lnTo>
                      <a:pt x="1989" y="922"/>
                    </a:lnTo>
                    <a:lnTo>
                      <a:pt x="2093" y="796"/>
                    </a:lnTo>
                    <a:lnTo>
                      <a:pt x="2156" y="503"/>
                    </a:lnTo>
                    <a:lnTo>
                      <a:pt x="2198" y="398"/>
                    </a:lnTo>
                    <a:lnTo>
                      <a:pt x="2072" y="294"/>
                    </a:lnTo>
                    <a:lnTo>
                      <a:pt x="1947" y="294"/>
                    </a:lnTo>
                    <a:lnTo>
                      <a:pt x="1947" y="315"/>
                    </a:lnTo>
                    <a:lnTo>
                      <a:pt x="1884" y="419"/>
                    </a:lnTo>
                    <a:lnTo>
                      <a:pt x="1863" y="398"/>
                    </a:lnTo>
                    <a:lnTo>
                      <a:pt x="1800" y="398"/>
                    </a:lnTo>
                    <a:lnTo>
                      <a:pt x="1738" y="440"/>
                    </a:lnTo>
                    <a:lnTo>
                      <a:pt x="1675" y="503"/>
                    </a:lnTo>
                    <a:lnTo>
                      <a:pt x="1340" y="482"/>
                    </a:lnTo>
                    <a:lnTo>
                      <a:pt x="1256" y="524"/>
                    </a:lnTo>
                    <a:lnTo>
                      <a:pt x="1256" y="629"/>
                    </a:lnTo>
                    <a:lnTo>
                      <a:pt x="1173" y="545"/>
                    </a:lnTo>
                    <a:lnTo>
                      <a:pt x="1068" y="545"/>
                    </a:lnTo>
                    <a:lnTo>
                      <a:pt x="1005" y="608"/>
                    </a:lnTo>
                    <a:lnTo>
                      <a:pt x="901" y="524"/>
                    </a:lnTo>
                    <a:lnTo>
                      <a:pt x="733" y="398"/>
                    </a:lnTo>
                    <a:lnTo>
                      <a:pt x="524" y="294"/>
                    </a:lnTo>
                    <a:lnTo>
                      <a:pt x="524" y="106"/>
                    </a:lnTo>
                    <a:lnTo>
                      <a:pt x="482" y="168"/>
                    </a:lnTo>
                    <a:lnTo>
                      <a:pt x="440" y="210"/>
                    </a:lnTo>
                    <a:lnTo>
                      <a:pt x="377" y="126"/>
                    </a:lnTo>
                    <a:lnTo>
                      <a:pt x="273" y="85"/>
                    </a:lnTo>
                    <a:lnTo>
                      <a:pt x="168"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9" name="Google Shape;999;p27"/>
            <p:cNvGrpSpPr/>
            <p:nvPr/>
          </p:nvGrpSpPr>
          <p:grpSpPr>
            <a:xfrm>
              <a:off x="-688071" y="4548880"/>
              <a:ext cx="196056" cy="232546"/>
              <a:chOff x="5952300" y="3852150"/>
              <a:chExt cx="231225" cy="287200"/>
            </a:xfrm>
          </p:grpSpPr>
          <p:sp>
            <p:nvSpPr>
              <p:cNvPr id="1000" name="Google Shape;1000;p27"/>
              <p:cNvSpPr/>
              <p:nvPr/>
            </p:nvSpPr>
            <p:spPr>
              <a:xfrm>
                <a:off x="5952300" y="3996525"/>
                <a:ext cx="145450" cy="142825"/>
              </a:xfrm>
              <a:custGeom>
                <a:avLst/>
                <a:gdLst/>
                <a:ahLst/>
                <a:cxnLst/>
                <a:rect l="l" t="t" r="r" b="b"/>
                <a:pathLst>
                  <a:path w="5818" h="5713" extrusionOk="0">
                    <a:moveTo>
                      <a:pt x="5064" y="0"/>
                    </a:moveTo>
                    <a:lnTo>
                      <a:pt x="4918" y="105"/>
                    </a:lnTo>
                    <a:lnTo>
                      <a:pt x="4834" y="126"/>
                    </a:lnTo>
                    <a:lnTo>
                      <a:pt x="4729" y="209"/>
                    </a:lnTo>
                    <a:lnTo>
                      <a:pt x="4729" y="377"/>
                    </a:lnTo>
                    <a:lnTo>
                      <a:pt x="4625" y="628"/>
                    </a:lnTo>
                    <a:lnTo>
                      <a:pt x="4520" y="753"/>
                    </a:lnTo>
                    <a:lnTo>
                      <a:pt x="4457" y="774"/>
                    </a:lnTo>
                    <a:lnTo>
                      <a:pt x="4332" y="942"/>
                    </a:lnTo>
                    <a:lnTo>
                      <a:pt x="4290" y="1025"/>
                    </a:lnTo>
                    <a:lnTo>
                      <a:pt x="4185" y="1067"/>
                    </a:lnTo>
                    <a:lnTo>
                      <a:pt x="4081" y="1046"/>
                    </a:lnTo>
                    <a:lnTo>
                      <a:pt x="3976" y="1130"/>
                    </a:lnTo>
                    <a:lnTo>
                      <a:pt x="3934" y="1235"/>
                    </a:lnTo>
                    <a:lnTo>
                      <a:pt x="3934" y="1339"/>
                    </a:lnTo>
                    <a:lnTo>
                      <a:pt x="3892" y="1360"/>
                    </a:lnTo>
                    <a:lnTo>
                      <a:pt x="3788" y="1465"/>
                    </a:lnTo>
                    <a:lnTo>
                      <a:pt x="3788" y="1590"/>
                    </a:lnTo>
                    <a:lnTo>
                      <a:pt x="3725" y="1674"/>
                    </a:lnTo>
                    <a:lnTo>
                      <a:pt x="3704" y="1758"/>
                    </a:lnTo>
                    <a:lnTo>
                      <a:pt x="3495" y="2009"/>
                    </a:lnTo>
                    <a:lnTo>
                      <a:pt x="3286" y="2176"/>
                    </a:lnTo>
                    <a:lnTo>
                      <a:pt x="3160" y="2197"/>
                    </a:lnTo>
                    <a:lnTo>
                      <a:pt x="2993" y="2281"/>
                    </a:lnTo>
                    <a:lnTo>
                      <a:pt x="2993" y="2344"/>
                    </a:lnTo>
                    <a:lnTo>
                      <a:pt x="2888" y="2344"/>
                    </a:lnTo>
                    <a:lnTo>
                      <a:pt x="2679" y="2469"/>
                    </a:lnTo>
                    <a:lnTo>
                      <a:pt x="2512" y="2616"/>
                    </a:lnTo>
                    <a:lnTo>
                      <a:pt x="2407" y="2637"/>
                    </a:lnTo>
                    <a:lnTo>
                      <a:pt x="2198" y="2783"/>
                    </a:lnTo>
                    <a:lnTo>
                      <a:pt x="2156" y="2846"/>
                    </a:lnTo>
                    <a:lnTo>
                      <a:pt x="2219" y="2929"/>
                    </a:lnTo>
                    <a:lnTo>
                      <a:pt x="2219" y="3055"/>
                    </a:lnTo>
                    <a:lnTo>
                      <a:pt x="2114" y="2950"/>
                    </a:lnTo>
                    <a:lnTo>
                      <a:pt x="2093" y="2929"/>
                    </a:lnTo>
                    <a:lnTo>
                      <a:pt x="1988" y="2950"/>
                    </a:lnTo>
                    <a:lnTo>
                      <a:pt x="1884" y="2992"/>
                    </a:lnTo>
                    <a:lnTo>
                      <a:pt x="1821" y="2950"/>
                    </a:lnTo>
                    <a:lnTo>
                      <a:pt x="1737" y="2950"/>
                    </a:lnTo>
                    <a:lnTo>
                      <a:pt x="1570" y="3118"/>
                    </a:lnTo>
                    <a:lnTo>
                      <a:pt x="1507" y="3201"/>
                    </a:lnTo>
                    <a:lnTo>
                      <a:pt x="1361" y="3327"/>
                    </a:lnTo>
                    <a:lnTo>
                      <a:pt x="1277" y="3348"/>
                    </a:lnTo>
                    <a:lnTo>
                      <a:pt x="1172" y="3453"/>
                    </a:lnTo>
                    <a:lnTo>
                      <a:pt x="1151" y="3620"/>
                    </a:lnTo>
                    <a:lnTo>
                      <a:pt x="1110" y="3536"/>
                    </a:lnTo>
                    <a:lnTo>
                      <a:pt x="1068" y="3473"/>
                    </a:lnTo>
                    <a:lnTo>
                      <a:pt x="1005" y="3557"/>
                    </a:lnTo>
                    <a:lnTo>
                      <a:pt x="942" y="3620"/>
                    </a:lnTo>
                    <a:lnTo>
                      <a:pt x="942" y="3746"/>
                    </a:lnTo>
                    <a:lnTo>
                      <a:pt x="879" y="3787"/>
                    </a:lnTo>
                    <a:lnTo>
                      <a:pt x="838" y="3766"/>
                    </a:lnTo>
                    <a:lnTo>
                      <a:pt x="670" y="3955"/>
                    </a:lnTo>
                    <a:lnTo>
                      <a:pt x="628" y="3955"/>
                    </a:lnTo>
                    <a:lnTo>
                      <a:pt x="566" y="4038"/>
                    </a:lnTo>
                    <a:lnTo>
                      <a:pt x="566" y="4206"/>
                    </a:lnTo>
                    <a:lnTo>
                      <a:pt x="524" y="4269"/>
                    </a:lnTo>
                    <a:lnTo>
                      <a:pt x="461" y="4164"/>
                    </a:lnTo>
                    <a:lnTo>
                      <a:pt x="419" y="4164"/>
                    </a:lnTo>
                    <a:lnTo>
                      <a:pt x="377" y="4206"/>
                    </a:lnTo>
                    <a:lnTo>
                      <a:pt x="335" y="4248"/>
                    </a:lnTo>
                    <a:lnTo>
                      <a:pt x="252" y="4415"/>
                    </a:lnTo>
                    <a:lnTo>
                      <a:pt x="252" y="4478"/>
                    </a:lnTo>
                    <a:lnTo>
                      <a:pt x="335" y="4582"/>
                    </a:lnTo>
                    <a:lnTo>
                      <a:pt x="377" y="4624"/>
                    </a:lnTo>
                    <a:lnTo>
                      <a:pt x="335" y="4666"/>
                    </a:lnTo>
                    <a:lnTo>
                      <a:pt x="252" y="4666"/>
                    </a:lnTo>
                    <a:lnTo>
                      <a:pt x="126" y="4687"/>
                    </a:lnTo>
                    <a:lnTo>
                      <a:pt x="1" y="4813"/>
                    </a:lnTo>
                    <a:lnTo>
                      <a:pt x="43" y="4834"/>
                    </a:lnTo>
                    <a:lnTo>
                      <a:pt x="126" y="4834"/>
                    </a:lnTo>
                    <a:lnTo>
                      <a:pt x="43" y="4896"/>
                    </a:lnTo>
                    <a:lnTo>
                      <a:pt x="43" y="5001"/>
                    </a:lnTo>
                    <a:lnTo>
                      <a:pt x="126" y="5085"/>
                    </a:lnTo>
                    <a:lnTo>
                      <a:pt x="168" y="5106"/>
                    </a:lnTo>
                    <a:lnTo>
                      <a:pt x="315" y="5106"/>
                    </a:lnTo>
                    <a:lnTo>
                      <a:pt x="335" y="5147"/>
                    </a:lnTo>
                    <a:lnTo>
                      <a:pt x="356" y="5147"/>
                    </a:lnTo>
                    <a:lnTo>
                      <a:pt x="377" y="5085"/>
                    </a:lnTo>
                    <a:lnTo>
                      <a:pt x="440" y="5085"/>
                    </a:lnTo>
                    <a:lnTo>
                      <a:pt x="524" y="5126"/>
                    </a:lnTo>
                    <a:lnTo>
                      <a:pt x="566" y="5210"/>
                    </a:lnTo>
                    <a:lnTo>
                      <a:pt x="545" y="5252"/>
                    </a:lnTo>
                    <a:lnTo>
                      <a:pt x="587" y="5315"/>
                    </a:lnTo>
                    <a:lnTo>
                      <a:pt x="670" y="5315"/>
                    </a:lnTo>
                    <a:lnTo>
                      <a:pt x="733" y="5336"/>
                    </a:lnTo>
                    <a:lnTo>
                      <a:pt x="754" y="5461"/>
                    </a:lnTo>
                    <a:lnTo>
                      <a:pt x="859" y="5545"/>
                    </a:lnTo>
                    <a:lnTo>
                      <a:pt x="942" y="5608"/>
                    </a:lnTo>
                    <a:lnTo>
                      <a:pt x="838" y="5670"/>
                    </a:lnTo>
                    <a:lnTo>
                      <a:pt x="879" y="5670"/>
                    </a:lnTo>
                    <a:lnTo>
                      <a:pt x="1005" y="5629"/>
                    </a:lnTo>
                    <a:lnTo>
                      <a:pt x="1005" y="5670"/>
                    </a:lnTo>
                    <a:lnTo>
                      <a:pt x="1110" y="5712"/>
                    </a:lnTo>
                    <a:lnTo>
                      <a:pt x="1256" y="5670"/>
                    </a:lnTo>
                    <a:lnTo>
                      <a:pt x="1465" y="5608"/>
                    </a:lnTo>
                    <a:lnTo>
                      <a:pt x="1612" y="5461"/>
                    </a:lnTo>
                    <a:lnTo>
                      <a:pt x="1737" y="5419"/>
                    </a:lnTo>
                    <a:lnTo>
                      <a:pt x="1737" y="5357"/>
                    </a:lnTo>
                    <a:lnTo>
                      <a:pt x="1716" y="5252"/>
                    </a:lnTo>
                    <a:lnTo>
                      <a:pt x="1800" y="5315"/>
                    </a:lnTo>
                    <a:lnTo>
                      <a:pt x="1779" y="5398"/>
                    </a:lnTo>
                    <a:lnTo>
                      <a:pt x="1905" y="5336"/>
                    </a:lnTo>
                    <a:lnTo>
                      <a:pt x="1926" y="5210"/>
                    </a:lnTo>
                    <a:lnTo>
                      <a:pt x="2009" y="5106"/>
                    </a:lnTo>
                    <a:lnTo>
                      <a:pt x="2198" y="5022"/>
                    </a:lnTo>
                    <a:lnTo>
                      <a:pt x="2323" y="5022"/>
                    </a:lnTo>
                    <a:lnTo>
                      <a:pt x="2365" y="5001"/>
                    </a:lnTo>
                    <a:lnTo>
                      <a:pt x="2365" y="4959"/>
                    </a:lnTo>
                    <a:lnTo>
                      <a:pt x="2260" y="4959"/>
                    </a:lnTo>
                    <a:lnTo>
                      <a:pt x="2323" y="4938"/>
                    </a:lnTo>
                    <a:lnTo>
                      <a:pt x="2344" y="4917"/>
                    </a:lnTo>
                    <a:lnTo>
                      <a:pt x="2323" y="4896"/>
                    </a:lnTo>
                    <a:lnTo>
                      <a:pt x="2449" y="4729"/>
                    </a:lnTo>
                    <a:lnTo>
                      <a:pt x="2532" y="4582"/>
                    </a:lnTo>
                    <a:lnTo>
                      <a:pt x="2574" y="4415"/>
                    </a:lnTo>
                    <a:lnTo>
                      <a:pt x="2658" y="4310"/>
                    </a:lnTo>
                    <a:lnTo>
                      <a:pt x="2930" y="4143"/>
                    </a:lnTo>
                    <a:lnTo>
                      <a:pt x="2972" y="4038"/>
                    </a:lnTo>
                    <a:lnTo>
                      <a:pt x="2993" y="3913"/>
                    </a:lnTo>
                    <a:lnTo>
                      <a:pt x="3097" y="3746"/>
                    </a:lnTo>
                    <a:lnTo>
                      <a:pt x="3160" y="3641"/>
                    </a:lnTo>
                    <a:lnTo>
                      <a:pt x="3181" y="3536"/>
                    </a:lnTo>
                    <a:lnTo>
                      <a:pt x="3265" y="3432"/>
                    </a:lnTo>
                    <a:lnTo>
                      <a:pt x="3369" y="3369"/>
                    </a:lnTo>
                    <a:lnTo>
                      <a:pt x="3390" y="3264"/>
                    </a:lnTo>
                    <a:lnTo>
                      <a:pt x="3474" y="3348"/>
                    </a:lnTo>
                    <a:lnTo>
                      <a:pt x="3516" y="3348"/>
                    </a:lnTo>
                    <a:lnTo>
                      <a:pt x="3558" y="3243"/>
                    </a:lnTo>
                    <a:lnTo>
                      <a:pt x="3662" y="3243"/>
                    </a:lnTo>
                    <a:lnTo>
                      <a:pt x="3725" y="3222"/>
                    </a:lnTo>
                    <a:lnTo>
                      <a:pt x="3788" y="3139"/>
                    </a:lnTo>
                    <a:lnTo>
                      <a:pt x="3788" y="3034"/>
                    </a:lnTo>
                    <a:lnTo>
                      <a:pt x="3704" y="2950"/>
                    </a:lnTo>
                    <a:lnTo>
                      <a:pt x="3704" y="2950"/>
                    </a:lnTo>
                    <a:lnTo>
                      <a:pt x="3809" y="3013"/>
                    </a:lnTo>
                    <a:lnTo>
                      <a:pt x="3830" y="3139"/>
                    </a:lnTo>
                    <a:lnTo>
                      <a:pt x="3892" y="3139"/>
                    </a:lnTo>
                    <a:lnTo>
                      <a:pt x="3976" y="3118"/>
                    </a:lnTo>
                    <a:lnTo>
                      <a:pt x="3976" y="3055"/>
                    </a:lnTo>
                    <a:lnTo>
                      <a:pt x="4039" y="3013"/>
                    </a:lnTo>
                    <a:lnTo>
                      <a:pt x="4123" y="3034"/>
                    </a:lnTo>
                    <a:lnTo>
                      <a:pt x="4123" y="3097"/>
                    </a:lnTo>
                    <a:lnTo>
                      <a:pt x="4018" y="3139"/>
                    </a:lnTo>
                    <a:lnTo>
                      <a:pt x="4123" y="3139"/>
                    </a:lnTo>
                    <a:lnTo>
                      <a:pt x="4227" y="3160"/>
                    </a:lnTo>
                    <a:lnTo>
                      <a:pt x="4248" y="3118"/>
                    </a:lnTo>
                    <a:lnTo>
                      <a:pt x="4248" y="3034"/>
                    </a:lnTo>
                    <a:lnTo>
                      <a:pt x="4290" y="2992"/>
                    </a:lnTo>
                    <a:lnTo>
                      <a:pt x="4311" y="3013"/>
                    </a:lnTo>
                    <a:lnTo>
                      <a:pt x="4311" y="3139"/>
                    </a:lnTo>
                    <a:lnTo>
                      <a:pt x="4332" y="3160"/>
                    </a:lnTo>
                    <a:lnTo>
                      <a:pt x="4395" y="3118"/>
                    </a:lnTo>
                    <a:lnTo>
                      <a:pt x="4416" y="2950"/>
                    </a:lnTo>
                    <a:lnTo>
                      <a:pt x="4353" y="2867"/>
                    </a:lnTo>
                    <a:lnTo>
                      <a:pt x="4290" y="2867"/>
                    </a:lnTo>
                    <a:lnTo>
                      <a:pt x="4311" y="2825"/>
                    </a:lnTo>
                    <a:lnTo>
                      <a:pt x="4311" y="2699"/>
                    </a:lnTo>
                    <a:lnTo>
                      <a:pt x="4332" y="2511"/>
                    </a:lnTo>
                    <a:lnTo>
                      <a:pt x="4416" y="2490"/>
                    </a:lnTo>
                    <a:lnTo>
                      <a:pt x="4562" y="2427"/>
                    </a:lnTo>
                    <a:lnTo>
                      <a:pt x="4750" y="2323"/>
                    </a:lnTo>
                    <a:lnTo>
                      <a:pt x="4771" y="2260"/>
                    </a:lnTo>
                    <a:lnTo>
                      <a:pt x="4918" y="2093"/>
                    </a:lnTo>
                    <a:lnTo>
                      <a:pt x="4918" y="1988"/>
                    </a:lnTo>
                    <a:lnTo>
                      <a:pt x="5043" y="1862"/>
                    </a:lnTo>
                    <a:lnTo>
                      <a:pt x="5127" y="1883"/>
                    </a:lnTo>
                    <a:lnTo>
                      <a:pt x="5127" y="1821"/>
                    </a:lnTo>
                    <a:lnTo>
                      <a:pt x="5336" y="1632"/>
                    </a:lnTo>
                    <a:lnTo>
                      <a:pt x="5336" y="1549"/>
                    </a:lnTo>
                    <a:lnTo>
                      <a:pt x="5650" y="1277"/>
                    </a:lnTo>
                    <a:lnTo>
                      <a:pt x="5755" y="1235"/>
                    </a:lnTo>
                    <a:lnTo>
                      <a:pt x="5692" y="1214"/>
                    </a:lnTo>
                    <a:lnTo>
                      <a:pt x="5671" y="1109"/>
                    </a:lnTo>
                    <a:lnTo>
                      <a:pt x="5608" y="1005"/>
                    </a:lnTo>
                    <a:lnTo>
                      <a:pt x="5650" y="900"/>
                    </a:lnTo>
                    <a:lnTo>
                      <a:pt x="5671" y="774"/>
                    </a:lnTo>
                    <a:lnTo>
                      <a:pt x="5692" y="816"/>
                    </a:lnTo>
                    <a:lnTo>
                      <a:pt x="5797" y="649"/>
                    </a:lnTo>
                    <a:lnTo>
                      <a:pt x="5713" y="691"/>
                    </a:lnTo>
                    <a:lnTo>
                      <a:pt x="5650" y="691"/>
                    </a:lnTo>
                    <a:lnTo>
                      <a:pt x="5755" y="628"/>
                    </a:lnTo>
                    <a:lnTo>
                      <a:pt x="5817" y="502"/>
                    </a:lnTo>
                    <a:lnTo>
                      <a:pt x="5797" y="502"/>
                    </a:lnTo>
                    <a:lnTo>
                      <a:pt x="5797" y="419"/>
                    </a:lnTo>
                    <a:lnTo>
                      <a:pt x="5713" y="419"/>
                    </a:lnTo>
                    <a:lnTo>
                      <a:pt x="5650" y="544"/>
                    </a:lnTo>
                    <a:lnTo>
                      <a:pt x="5671" y="586"/>
                    </a:lnTo>
                    <a:lnTo>
                      <a:pt x="5713" y="607"/>
                    </a:lnTo>
                    <a:lnTo>
                      <a:pt x="5608" y="649"/>
                    </a:lnTo>
                    <a:lnTo>
                      <a:pt x="5566" y="607"/>
                    </a:lnTo>
                    <a:lnTo>
                      <a:pt x="5566" y="544"/>
                    </a:lnTo>
                    <a:lnTo>
                      <a:pt x="5504" y="544"/>
                    </a:lnTo>
                    <a:lnTo>
                      <a:pt x="5441" y="523"/>
                    </a:lnTo>
                    <a:lnTo>
                      <a:pt x="5378" y="586"/>
                    </a:lnTo>
                    <a:lnTo>
                      <a:pt x="5294" y="691"/>
                    </a:lnTo>
                    <a:lnTo>
                      <a:pt x="5232" y="628"/>
                    </a:lnTo>
                    <a:lnTo>
                      <a:pt x="5169" y="481"/>
                    </a:lnTo>
                    <a:lnTo>
                      <a:pt x="5232" y="440"/>
                    </a:lnTo>
                    <a:lnTo>
                      <a:pt x="5273" y="377"/>
                    </a:lnTo>
                    <a:lnTo>
                      <a:pt x="5273" y="314"/>
                    </a:lnTo>
                    <a:lnTo>
                      <a:pt x="5252" y="293"/>
                    </a:lnTo>
                    <a:lnTo>
                      <a:pt x="5273" y="251"/>
                    </a:lnTo>
                    <a:lnTo>
                      <a:pt x="5232" y="209"/>
                    </a:lnTo>
                    <a:lnTo>
                      <a:pt x="5169" y="251"/>
                    </a:lnTo>
                    <a:lnTo>
                      <a:pt x="5127" y="230"/>
                    </a:lnTo>
                    <a:lnTo>
                      <a:pt x="5064" y="188"/>
                    </a:lnTo>
                    <a:lnTo>
                      <a:pt x="5085" y="105"/>
                    </a:lnTo>
                    <a:lnTo>
                      <a:pt x="5169"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 name="Google Shape;1001;p27"/>
              <p:cNvSpPr/>
              <p:nvPr/>
            </p:nvSpPr>
            <p:spPr>
              <a:xfrm>
                <a:off x="6101375" y="3852150"/>
                <a:ext cx="82150" cy="171075"/>
              </a:xfrm>
              <a:custGeom>
                <a:avLst/>
                <a:gdLst/>
                <a:ahLst/>
                <a:cxnLst/>
                <a:rect l="l" t="t" r="r" b="b"/>
                <a:pathLst>
                  <a:path w="3286" h="6843" extrusionOk="0">
                    <a:moveTo>
                      <a:pt x="880" y="0"/>
                    </a:moveTo>
                    <a:lnTo>
                      <a:pt x="796" y="21"/>
                    </a:lnTo>
                    <a:lnTo>
                      <a:pt x="650" y="21"/>
                    </a:lnTo>
                    <a:lnTo>
                      <a:pt x="650" y="42"/>
                    </a:lnTo>
                    <a:lnTo>
                      <a:pt x="733" y="126"/>
                    </a:lnTo>
                    <a:lnTo>
                      <a:pt x="859" y="440"/>
                    </a:lnTo>
                    <a:lnTo>
                      <a:pt x="859" y="544"/>
                    </a:lnTo>
                    <a:lnTo>
                      <a:pt x="859" y="733"/>
                    </a:lnTo>
                    <a:lnTo>
                      <a:pt x="796" y="774"/>
                    </a:lnTo>
                    <a:lnTo>
                      <a:pt x="754" y="774"/>
                    </a:lnTo>
                    <a:lnTo>
                      <a:pt x="754" y="795"/>
                    </a:lnTo>
                    <a:lnTo>
                      <a:pt x="796" y="1046"/>
                    </a:lnTo>
                    <a:lnTo>
                      <a:pt x="838" y="1067"/>
                    </a:lnTo>
                    <a:lnTo>
                      <a:pt x="942" y="1026"/>
                    </a:lnTo>
                    <a:lnTo>
                      <a:pt x="1047" y="1026"/>
                    </a:lnTo>
                    <a:lnTo>
                      <a:pt x="963" y="1046"/>
                    </a:lnTo>
                    <a:lnTo>
                      <a:pt x="880" y="1151"/>
                    </a:lnTo>
                    <a:lnTo>
                      <a:pt x="901" y="1277"/>
                    </a:lnTo>
                    <a:lnTo>
                      <a:pt x="984" y="1444"/>
                    </a:lnTo>
                    <a:lnTo>
                      <a:pt x="1005" y="1716"/>
                    </a:lnTo>
                    <a:lnTo>
                      <a:pt x="1005" y="1904"/>
                    </a:lnTo>
                    <a:lnTo>
                      <a:pt x="1005" y="2030"/>
                    </a:lnTo>
                    <a:lnTo>
                      <a:pt x="1068" y="2009"/>
                    </a:lnTo>
                    <a:lnTo>
                      <a:pt x="1089" y="1904"/>
                    </a:lnTo>
                    <a:lnTo>
                      <a:pt x="1068" y="1821"/>
                    </a:lnTo>
                    <a:lnTo>
                      <a:pt x="1089" y="1800"/>
                    </a:lnTo>
                    <a:lnTo>
                      <a:pt x="1152" y="1842"/>
                    </a:lnTo>
                    <a:lnTo>
                      <a:pt x="1152" y="1967"/>
                    </a:lnTo>
                    <a:lnTo>
                      <a:pt x="1194" y="1967"/>
                    </a:lnTo>
                    <a:lnTo>
                      <a:pt x="1214" y="1904"/>
                    </a:lnTo>
                    <a:lnTo>
                      <a:pt x="1194" y="1842"/>
                    </a:lnTo>
                    <a:lnTo>
                      <a:pt x="1214" y="1842"/>
                    </a:lnTo>
                    <a:lnTo>
                      <a:pt x="1256" y="1925"/>
                    </a:lnTo>
                    <a:lnTo>
                      <a:pt x="1173" y="2030"/>
                    </a:lnTo>
                    <a:lnTo>
                      <a:pt x="1152" y="2134"/>
                    </a:lnTo>
                    <a:lnTo>
                      <a:pt x="1152" y="2197"/>
                    </a:lnTo>
                    <a:lnTo>
                      <a:pt x="1110" y="2218"/>
                    </a:lnTo>
                    <a:lnTo>
                      <a:pt x="1068" y="2134"/>
                    </a:lnTo>
                    <a:lnTo>
                      <a:pt x="1005" y="2134"/>
                    </a:lnTo>
                    <a:lnTo>
                      <a:pt x="1047" y="2323"/>
                    </a:lnTo>
                    <a:lnTo>
                      <a:pt x="1110" y="2532"/>
                    </a:lnTo>
                    <a:lnTo>
                      <a:pt x="1173" y="2553"/>
                    </a:lnTo>
                    <a:lnTo>
                      <a:pt x="1194" y="2532"/>
                    </a:lnTo>
                    <a:lnTo>
                      <a:pt x="1256" y="2616"/>
                    </a:lnTo>
                    <a:lnTo>
                      <a:pt x="1256" y="2658"/>
                    </a:lnTo>
                    <a:lnTo>
                      <a:pt x="1298" y="2699"/>
                    </a:lnTo>
                    <a:lnTo>
                      <a:pt x="1194" y="2762"/>
                    </a:lnTo>
                    <a:lnTo>
                      <a:pt x="1194" y="2825"/>
                    </a:lnTo>
                    <a:lnTo>
                      <a:pt x="1214" y="2867"/>
                    </a:lnTo>
                    <a:lnTo>
                      <a:pt x="1194" y="2950"/>
                    </a:lnTo>
                    <a:lnTo>
                      <a:pt x="1110" y="3139"/>
                    </a:lnTo>
                    <a:lnTo>
                      <a:pt x="1152" y="3243"/>
                    </a:lnTo>
                    <a:lnTo>
                      <a:pt x="1089" y="3264"/>
                    </a:lnTo>
                    <a:lnTo>
                      <a:pt x="1173" y="3348"/>
                    </a:lnTo>
                    <a:lnTo>
                      <a:pt x="1152" y="3369"/>
                    </a:lnTo>
                    <a:lnTo>
                      <a:pt x="1068" y="3369"/>
                    </a:lnTo>
                    <a:lnTo>
                      <a:pt x="1005" y="3474"/>
                    </a:lnTo>
                    <a:lnTo>
                      <a:pt x="1005" y="3536"/>
                    </a:lnTo>
                    <a:lnTo>
                      <a:pt x="1068" y="3599"/>
                    </a:lnTo>
                    <a:lnTo>
                      <a:pt x="1005" y="3641"/>
                    </a:lnTo>
                    <a:lnTo>
                      <a:pt x="942" y="3641"/>
                    </a:lnTo>
                    <a:lnTo>
                      <a:pt x="880" y="3767"/>
                    </a:lnTo>
                    <a:lnTo>
                      <a:pt x="796" y="4164"/>
                    </a:lnTo>
                    <a:lnTo>
                      <a:pt x="796" y="4269"/>
                    </a:lnTo>
                    <a:lnTo>
                      <a:pt x="733" y="4331"/>
                    </a:lnTo>
                    <a:lnTo>
                      <a:pt x="629" y="4331"/>
                    </a:lnTo>
                    <a:lnTo>
                      <a:pt x="545" y="4290"/>
                    </a:lnTo>
                    <a:lnTo>
                      <a:pt x="419" y="4311"/>
                    </a:lnTo>
                    <a:lnTo>
                      <a:pt x="210" y="4415"/>
                    </a:lnTo>
                    <a:lnTo>
                      <a:pt x="106" y="4520"/>
                    </a:lnTo>
                    <a:lnTo>
                      <a:pt x="64" y="4645"/>
                    </a:lnTo>
                    <a:lnTo>
                      <a:pt x="106" y="4834"/>
                    </a:lnTo>
                    <a:lnTo>
                      <a:pt x="210" y="4917"/>
                    </a:lnTo>
                    <a:lnTo>
                      <a:pt x="357" y="5022"/>
                    </a:lnTo>
                    <a:lnTo>
                      <a:pt x="440" y="5168"/>
                    </a:lnTo>
                    <a:lnTo>
                      <a:pt x="587" y="5231"/>
                    </a:lnTo>
                    <a:lnTo>
                      <a:pt x="650" y="5273"/>
                    </a:lnTo>
                    <a:lnTo>
                      <a:pt x="670" y="5545"/>
                    </a:lnTo>
                    <a:lnTo>
                      <a:pt x="691" y="5566"/>
                    </a:lnTo>
                    <a:lnTo>
                      <a:pt x="670" y="5587"/>
                    </a:lnTo>
                    <a:lnTo>
                      <a:pt x="670" y="5733"/>
                    </a:lnTo>
                    <a:lnTo>
                      <a:pt x="629" y="5838"/>
                    </a:lnTo>
                    <a:lnTo>
                      <a:pt x="378" y="6110"/>
                    </a:lnTo>
                    <a:lnTo>
                      <a:pt x="231" y="6277"/>
                    </a:lnTo>
                    <a:lnTo>
                      <a:pt x="43" y="6424"/>
                    </a:lnTo>
                    <a:lnTo>
                      <a:pt x="1" y="6508"/>
                    </a:lnTo>
                    <a:lnTo>
                      <a:pt x="22" y="6549"/>
                    </a:lnTo>
                    <a:lnTo>
                      <a:pt x="126" y="6591"/>
                    </a:lnTo>
                    <a:lnTo>
                      <a:pt x="147" y="6528"/>
                    </a:lnTo>
                    <a:lnTo>
                      <a:pt x="210" y="6528"/>
                    </a:lnTo>
                    <a:lnTo>
                      <a:pt x="210" y="6612"/>
                    </a:lnTo>
                    <a:lnTo>
                      <a:pt x="210" y="6675"/>
                    </a:lnTo>
                    <a:lnTo>
                      <a:pt x="231" y="6696"/>
                    </a:lnTo>
                    <a:lnTo>
                      <a:pt x="273" y="6675"/>
                    </a:lnTo>
                    <a:lnTo>
                      <a:pt x="315" y="6717"/>
                    </a:lnTo>
                    <a:lnTo>
                      <a:pt x="315" y="6800"/>
                    </a:lnTo>
                    <a:lnTo>
                      <a:pt x="336" y="6842"/>
                    </a:lnTo>
                    <a:lnTo>
                      <a:pt x="419" y="6821"/>
                    </a:lnTo>
                    <a:lnTo>
                      <a:pt x="629" y="6675"/>
                    </a:lnTo>
                    <a:lnTo>
                      <a:pt x="796" y="6528"/>
                    </a:lnTo>
                    <a:lnTo>
                      <a:pt x="984" y="6361"/>
                    </a:lnTo>
                    <a:lnTo>
                      <a:pt x="1152" y="6173"/>
                    </a:lnTo>
                    <a:lnTo>
                      <a:pt x="1319" y="5901"/>
                    </a:lnTo>
                    <a:lnTo>
                      <a:pt x="1424" y="5859"/>
                    </a:lnTo>
                    <a:lnTo>
                      <a:pt x="1507" y="5859"/>
                    </a:lnTo>
                    <a:lnTo>
                      <a:pt x="1570" y="5775"/>
                    </a:lnTo>
                    <a:lnTo>
                      <a:pt x="1570" y="5691"/>
                    </a:lnTo>
                    <a:lnTo>
                      <a:pt x="1612" y="5650"/>
                    </a:lnTo>
                    <a:lnTo>
                      <a:pt x="1717" y="5587"/>
                    </a:lnTo>
                    <a:lnTo>
                      <a:pt x="1800" y="5357"/>
                    </a:lnTo>
                    <a:lnTo>
                      <a:pt x="1905" y="5210"/>
                    </a:lnTo>
                    <a:lnTo>
                      <a:pt x="1905" y="5147"/>
                    </a:lnTo>
                    <a:lnTo>
                      <a:pt x="1989" y="5106"/>
                    </a:lnTo>
                    <a:lnTo>
                      <a:pt x="1884" y="4980"/>
                    </a:lnTo>
                    <a:lnTo>
                      <a:pt x="1717" y="4980"/>
                    </a:lnTo>
                    <a:lnTo>
                      <a:pt x="1800" y="4938"/>
                    </a:lnTo>
                    <a:lnTo>
                      <a:pt x="1884" y="4917"/>
                    </a:lnTo>
                    <a:lnTo>
                      <a:pt x="2114" y="4624"/>
                    </a:lnTo>
                    <a:lnTo>
                      <a:pt x="2240" y="4603"/>
                    </a:lnTo>
                    <a:lnTo>
                      <a:pt x="2428" y="4624"/>
                    </a:lnTo>
                    <a:lnTo>
                      <a:pt x="2512" y="4624"/>
                    </a:lnTo>
                    <a:lnTo>
                      <a:pt x="2512" y="4708"/>
                    </a:lnTo>
                    <a:lnTo>
                      <a:pt x="2512" y="4792"/>
                    </a:lnTo>
                    <a:lnTo>
                      <a:pt x="2616" y="4708"/>
                    </a:lnTo>
                    <a:lnTo>
                      <a:pt x="2679" y="4645"/>
                    </a:lnTo>
                    <a:lnTo>
                      <a:pt x="2533" y="4603"/>
                    </a:lnTo>
                    <a:lnTo>
                      <a:pt x="2554" y="4499"/>
                    </a:lnTo>
                    <a:lnTo>
                      <a:pt x="2637" y="4311"/>
                    </a:lnTo>
                    <a:lnTo>
                      <a:pt x="2679" y="4227"/>
                    </a:lnTo>
                    <a:lnTo>
                      <a:pt x="2784" y="4227"/>
                    </a:lnTo>
                    <a:lnTo>
                      <a:pt x="2826" y="4290"/>
                    </a:lnTo>
                    <a:lnTo>
                      <a:pt x="2867" y="4227"/>
                    </a:lnTo>
                    <a:lnTo>
                      <a:pt x="2930" y="4122"/>
                    </a:lnTo>
                    <a:lnTo>
                      <a:pt x="3077" y="3892"/>
                    </a:lnTo>
                    <a:lnTo>
                      <a:pt x="3077" y="3808"/>
                    </a:lnTo>
                    <a:lnTo>
                      <a:pt x="3077" y="3746"/>
                    </a:lnTo>
                    <a:lnTo>
                      <a:pt x="3098" y="3599"/>
                    </a:lnTo>
                    <a:lnTo>
                      <a:pt x="3202" y="3495"/>
                    </a:lnTo>
                    <a:lnTo>
                      <a:pt x="3286" y="3453"/>
                    </a:lnTo>
                    <a:lnTo>
                      <a:pt x="3286" y="3411"/>
                    </a:lnTo>
                    <a:lnTo>
                      <a:pt x="3160" y="3369"/>
                    </a:lnTo>
                    <a:lnTo>
                      <a:pt x="3098" y="3285"/>
                    </a:lnTo>
                    <a:lnTo>
                      <a:pt x="3139" y="3285"/>
                    </a:lnTo>
                    <a:lnTo>
                      <a:pt x="3160" y="3243"/>
                    </a:lnTo>
                    <a:lnTo>
                      <a:pt x="3035" y="3222"/>
                    </a:lnTo>
                    <a:lnTo>
                      <a:pt x="2888" y="3327"/>
                    </a:lnTo>
                    <a:lnTo>
                      <a:pt x="2679" y="3536"/>
                    </a:lnTo>
                    <a:lnTo>
                      <a:pt x="2554" y="3536"/>
                    </a:lnTo>
                    <a:lnTo>
                      <a:pt x="2470" y="3578"/>
                    </a:lnTo>
                    <a:lnTo>
                      <a:pt x="2365" y="3536"/>
                    </a:lnTo>
                    <a:lnTo>
                      <a:pt x="2135" y="3285"/>
                    </a:lnTo>
                    <a:lnTo>
                      <a:pt x="2051" y="3285"/>
                    </a:lnTo>
                    <a:lnTo>
                      <a:pt x="1989" y="3181"/>
                    </a:lnTo>
                    <a:lnTo>
                      <a:pt x="1947" y="3118"/>
                    </a:lnTo>
                    <a:lnTo>
                      <a:pt x="2010" y="3034"/>
                    </a:lnTo>
                    <a:lnTo>
                      <a:pt x="2030" y="2888"/>
                    </a:lnTo>
                    <a:lnTo>
                      <a:pt x="1926" y="2720"/>
                    </a:lnTo>
                    <a:lnTo>
                      <a:pt x="1926" y="2637"/>
                    </a:lnTo>
                    <a:lnTo>
                      <a:pt x="1905" y="2595"/>
                    </a:lnTo>
                    <a:lnTo>
                      <a:pt x="1905" y="2448"/>
                    </a:lnTo>
                    <a:lnTo>
                      <a:pt x="1947" y="2365"/>
                    </a:lnTo>
                    <a:lnTo>
                      <a:pt x="1884" y="2365"/>
                    </a:lnTo>
                    <a:lnTo>
                      <a:pt x="1884" y="2239"/>
                    </a:lnTo>
                    <a:lnTo>
                      <a:pt x="1842" y="2176"/>
                    </a:lnTo>
                    <a:lnTo>
                      <a:pt x="1800" y="2197"/>
                    </a:lnTo>
                    <a:lnTo>
                      <a:pt x="1717" y="2134"/>
                    </a:lnTo>
                    <a:lnTo>
                      <a:pt x="1675" y="2197"/>
                    </a:lnTo>
                    <a:lnTo>
                      <a:pt x="1779" y="2281"/>
                    </a:lnTo>
                    <a:lnTo>
                      <a:pt x="1738" y="2365"/>
                    </a:lnTo>
                    <a:lnTo>
                      <a:pt x="1779" y="2427"/>
                    </a:lnTo>
                    <a:lnTo>
                      <a:pt x="1696" y="2511"/>
                    </a:lnTo>
                    <a:lnTo>
                      <a:pt x="1696" y="2595"/>
                    </a:lnTo>
                    <a:lnTo>
                      <a:pt x="1779" y="2699"/>
                    </a:lnTo>
                    <a:lnTo>
                      <a:pt x="1779" y="2741"/>
                    </a:lnTo>
                    <a:lnTo>
                      <a:pt x="1675" y="2762"/>
                    </a:lnTo>
                    <a:lnTo>
                      <a:pt x="1612" y="2720"/>
                    </a:lnTo>
                    <a:lnTo>
                      <a:pt x="1591" y="2616"/>
                    </a:lnTo>
                    <a:lnTo>
                      <a:pt x="1486" y="2595"/>
                    </a:lnTo>
                    <a:lnTo>
                      <a:pt x="1486" y="2532"/>
                    </a:lnTo>
                    <a:lnTo>
                      <a:pt x="1382" y="2511"/>
                    </a:lnTo>
                    <a:lnTo>
                      <a:pt x="1319" y="2511"/>
                    </a:lnTo>
                    <a:lnTo>
                      <a:pt x="1298" y="2448"/>
                    </a:lnTo>
                    <a:lnTo>
                      <a:pt x="1403" y="2406"/>
                    </a:lnTo>
                    <a:lnTo>
                      <a:pt x="1424" y="2323"/>
                    </a:lnTo>
                    <a:lnTo>
                      <a:pt x="1319" y="2239"/>
                    </a:lnTo>
                    <a:lnTo>
                      <a:pt x="1403" y="2114"/>
                    </a:lnTo>
                    <a:lnTo>
                      <a:pt x="1486" y="2093"/>
                    </a:lnTo>
                    <a:lnTo>
                      <a:pt x="1507" y="1988"/>
                    </a:lnTo>
                    <a:lnTo>
                      <a:pt x="1486" y="1904"/>
                    </a:lnTo>
                    <a:lnTo>
                      <a:pt x="1507" y="1821"/>
                    </a:lnTo>
                    <a:lnTo>
                      <a:pt x="1466" y="1758"/>
                    </a:lnTo>
                    <a:lnTo>
                      <a:pt x="1486" y="1611"/>
                    </a:lnTo>
                    <a:lnTo>
                      <a:pt x="1361" y="1507"/>
                    </a:lnTo>
                    <a:lnTo>
                      <a:pt x="1361" y="1465"/>
                    </a:lnTo>
                    <a:lnTo>
                      <a:pt x="1424" y="1507"/>
                    </a:lnTo>
                    <a:lnTo>
                      <a:pt x="1528" y="1486"/>
                    </a:lnTo>
                    <a:lnTo>
                      <a:pt x="1570" y="1360"/>
                    </a:lnTo>
                    <a:lnTo>
                      <a:pt x="1591" y="1318"/>
                    </a:lnTo>
                    <a:lnTo>
                      <a:pt x="1591" y="1151"/>
                    </a:lnTo>
                    <a:lnTo>
                      <a:pt x="1570" y="1026"/>
                    </a:lnTo>
                    <a:lnTo>
                      <a:pt x="1570" y="921"/>
                    </a:lnTo>
                    <a:lnTo>
                      <a:pt x="1507" y="942"/>
                    </a:lnTo>
                    <a:lnTo>
                      <a:pt x="1382" y="984"/>
                    </a:lnTo>
                    <a:lnTo>
                      <a:pt x="1277" y="879"/>
                    </a:lnTo>
                    <a:lnTo>
                      <a:pt x="1361" y="837"/>
                    </a:lnTo>
                    <a:lnTo>
                      <a:pt x="1277" y="774"/>
                    </a:lnTo>
                    <a:lnTo>
                      <a:pt x="1214" y="754"/>
                    </a:lnTo>
                    <a:lnTo>
                      <a:pt x="1277" y="712"/>
                    </a:lnTo>
                    <a:lnTo>
                      <a:pt x="1361" y="649"/>
                    </a:lnTo>
                    <a:lnTo>
                      <a:pt x="1361" y="607"/>
                    </a:lnTo>
                    <a:lnTo>
                      <a:pt x="1256" y="565"/>
                    </a:lnTo>
                    <a:lnTo>
                      <a:pt x="1173" y="502"/>
                    </a:lnTo>
                    <a:lnTo>
                      <a:pt x="1089" y="544"/>
                    </a:lnTo>
                    <a:lnTo>
                      <a:pt x="1089" y="440"/>
                    </a:lnTo>
                    <a:lnTo>
                      <a:pt x="1110" y="440"/>
                    </a:lnTo>
                    <a:lnTo>
                      <a:pt x="1173" y="356"/>
                    </a:lnTo>
                    <a:lnTo>
                      <a:pt x="1110" y="356"/>
                    </a:lnTo>
                    <a:lnTo>
                      <a:pt x="1047" y="398"/>
                    </a:lnTo>
                    <a:lnTo>
                      <a:pt x="1047" y="461"/>
                    </a:lnTo>
                    <a:lnTo>
                      <a:pt x="1005" y="544"/>
                    </a:lnTo>
                    <a:lnTo>
                      <a:pt x="942" y="523"/>
                    </a:lnTo>
                    <a:lnTo>
                      <a:pt x="963" y="419"/>
                    </a:lnTo>
                    <a:lnTo>
                      <a:pt x="901" y="335"/>
                    </a:lnTo>
                    <a:lnTo>
                      <a:pt x="880" y="209"/>
                    </a:lnTo>
                    <a:lnTo>
                      <a:pt x="880" y="105"/>
                    </a:lnTo>
                    <a:lnTo>
                      <a:pt x="880" y="42"/>
                    </a:lnTo>
                    <a:lnTo>
                      <a:pt x="942" y="42"/>
                    </a:lnTo>
                    <a:lnTo>
                      <a:pt x="880"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02" name="Google Shape;1002;p27"/>
            <p:cNvSpPr/>
            <p:nvPr/>
          </p:nvSpPr>
          <p:spPr>
            <a:xfrm>
              <a:off x="-2852569" y="3121046"/>
              <a:ext cx="107789" cy="62711"/>
            </a:xfrm>
            <a:custGeom>
              <a:avLst/>
              <a:gdLst/>
              <a:ahLst/>
              <a:cxnLst/>
              <a:rect l="l" t="t" r="r" b="b"/>
              <a:pathLst>
                <a:path w="5085" h="3098" extrusionOk="0">
                  <a:moveTo>
                    <a:pt x="900" y="1"/>
                  </a:moveTo>
                  <a:lnTo>
                    <a:pt x="733" y="22"/>
                  </a:lnTo>
                  <a:lnTo>
                    <a:pt x="733" y="64"/>
                  </a:lnTo>
                  <a:lnTo>
                    <a:pt x="775" y="126"/>
                  </a:lnTo>
                  <a:lnTo>
                    <a:pt x="837" y="126"/>
                  </a:lnTo>
                  <a:lnTo>
                    <a:pt x="858" y="64"/>
                  </a:lnTo>
                  <a:lnTo>
                    <a:pt x="942" y="64"/>
                  </a:lnTo>
                  <a:lnTo>
                    <a:pt x="984" y="126"/>
                  </a:lnTo>
                  <a:lnTo>
                    <a:pt x="1088" y="147"/>
                  </a:lnTo>
                  <a:lnTo>
                    <a:pt x="1047" y="210"/>
                  </a:lnTo>
                  <a:lnTo>
                    <a:pt x="942" y="168"/>
                  </a:lnTo>
                  <a:lnTo>
                    <a:pt x="837" y="168"/>
                  </a:lnTo>
                  <a:lnTo>
                    <a:pt x="858" y="231"/>
                  </a:lnTo>
                  <a:lnTo>
                    <a:pt x="1005" y="315"/>
                  </a:lnTo>
                  <a:lnTo>
                    <a:pt x="1109" y="440"/>
                  </a:lnTo>
                  <a:lnTo>
                    <a:pt x="1088" y="524"/>
                  </a:lnTo>
                  <a:lnTo>
                    <a:pt x="1047" y="545"/>
                  </a:lnTo>
                  <a:lnTo>
                    <a:pt x="1047" y="461"/>
                  </a:lnTo>
                  <a:lnTo>
                    <a:pt x="900" y="377"/>
                  </a:lnTo>
                  <a:lnTo>
                    <a:pt x="837" y="461"/>
                  </a:lnTo>
                  <a:lnTo>
                    <a:pt x="775" y="440"/>
                  </a:lnTo>
                  <a:lnTo>
                    <a:pt x="796" y="356"/>
                  </a:lnTo>
                  <a:lnTo>
                    <a:pt x="691" y="252"/>
                  </a:lnTo>
                  <a:lnTo>
                    <a:pt x="586" y="210"/>
                  </a:lnTo>
                  <a:lnTo>
                    <a:pt x="524" y="252"/>
                  </a:lnTo>
                  <a:lnTo>
                    <a:pt x="586" y="356"/>
                  </a:lnTo>
                  <a:lnTo>
                    <a:pt x="565" y="419"/>
                  </a:lnTo>
                  <a:lnTo>
                    <a:pt x="524" y="315"/>
                  </a:lnTo>
                  <a:lnTo>
                    <a:pt x="419" y="273"/>
                  </a:lnTo>
                  <a:lnTo>
                    <a:pt x="377" y="356"/>
                  </a:lnTo>
                  <a:lnTo>
                    <a:pt x="461" y="440"/>
                  </a:lnTo>
                  <a:lnTo>
                    <a:pt x="524" y="482"/>
                  </a:lnTo>
                  <a:lnTo>
                    <a:pt x="565" y="545"/>
                  </a:lnTo>
                  <a:lnTo>
                    <a:pt x="461" y="482"/>
                  </a:lnTo>
                  <a:lnTo>
                    <a:pt x="356" y="545"/>
                  </a:lnTo>
                  <a:lnTo>
                    <a:pt x="419" y="608"/>
                  </a:lnTo>
                  <a:lnTo>
                    <a:pt x="565" y="670"/>
                  </a:lnTo>
                  <a:lnTo>
                    <a:pt x="482" y="670"/>
                  </a:lnTo>
                  <a:lnTo>
                    <a:pt x="461" y="733"/>
                  </a:lnTo>
                  <a:lnTo>
                    <a:pt x="482" y="775"/>
                  </a:lnTo>
                  <a:lnTo>
                    <a:pt x="461" y="775"/>
                  </a:lnTo>
                  <a:lnTo>
                    <a:pt x="272" y="649"/>
                  </a:lnTo>
                  <a:lnTo>
                    <a:pt x="231" y="608"/>
                  </a:lnTo>
                  <a:lnTo>
                    <a:pt x="168" y="670"/>
                  </a:lnTo>
                  <a:lnTo>
                    <a:pt x="252" y="796"/>
                  </a:lnTo>
                  <a:lnTo>
                    <a:pt x="314" y="880"/>
                  </a:lnTo>
                  <a:lnTo>
                    <a:pt x="252" y="900"/>
                  </a:lnTo>
                  <a:lnTo>
                    <a:pt x="147" y="775"/>
                  </a:lnTo>
                  <a:lnTo>
                    <a:pt x="63" y="754"/>
                  </a:lnTo>
                  <a:lnTo>
                    <a:pt x="0" y="859"/>
                  </a:lnTo>
                  <a:lnTo>
                    <a:pt x="126" y="900"/>
                  </a:lnTo>
                  <a:lnTo>
                    <a:pt x="231" y="1005"/>
                  </a:lnTo>
                  <a:lnTo>
                    <a:pt x="356" y="1047"/>
                  </a:lnTo>
                  <a:lnTo>
                    <a:pt x="440" y="942"/>
                  </a:lnTo>
                  <a:lnTo>
                    <a:pt x="565" y="900"/>
                  </a:lnTo>
                  <a:lnTo>
                    <a:pt x="628" y="796"/>
                  </a:lnTo>
                  <a:lnTo>
                    <a:pt x="649" y="859"/>
                  </a:lnTo>
                  <a:lnTo>
                    <a:pt x="649" y="900"/>
                  </a:lnTo>
                  <a:lnTo>
                    <a:pt x="691" y="900"/>
                  </a:lnTo>
                  <a:lnTo>
                    <a:pt x="775" y="880"/>
                  </a:lnTo>
                  <a:lnTo>
                    <a:pt x="796" y="984"/>
                  </a:lnTo>
                  <a:lnTo>
                    <a:pt x="858" y="984"/>
                  </a:lnTo>
                  <a:lnTo>
                    <a:pt x="942" y="900"/>
                  </a:lnTo>
                  <a:lnTo>
                    <a:pt x="963" y="859"/>
                  </a:lnTo>
                  <a:lnTo>
                    <a:pt x="984" y="963"/>
                  </a:lnTo>
                  <a:lnTo>
                    <a:pt x="1005" y="963"/>
                  </a:lnTo>
                  <a:lnTo>
                    <a:pt x="1151" y="859"/>
                  </a:lnTo>
                  <a:lnTo>
                    <a:pt x="1109" y="900"/>
                  </a:lnTo>
                  <a:lnTo>
                    <a:pt x="1088" y="1005"/>
                  </a:lnTo>
                  <a:lnTo>
                    <a:pt x="1151" y="1047"/>
                  </a:lnTo>
                  <a:lnTo>
                    <a:pt x="1214" y="984"/>
                  </a:lnTo>
                  <a:lnTo>
                    <a:pt x="1360" y="1068"/>
                  </a:lnTo>
                  <a:lnTo>
                    <a:pt x="1277" y="1089"/>
                  </a:lnTo>
                  <a:lnTo>
                    <a:pt x="1193" y="1089"/>
                  </a:lnTo>
                  <a:lnTo>
                    <a:pt x="1109" y="1131"/>
                  </a:lnTo>
                  <a:lnTo>
                    <a:pt x="1047" y="1131"/>
                  </a:lnTo>
                  <a:lnTo>
                    <a:pt x="879" y="1214"/>
                  </a:lnTo>
                  <a:lnTo>
                    <a:pt x="879" y="1256"/>
                  </a:lnTo>
                  <a:lnTo>
                    <a:pt x="1068" y="1298"/>
                  </a:lnTo>
                  <a:lnTo>
                    <a:pt x="1172" y="1298"/>
                  </a:lnTo>
                  <a:lnTo>
                    <a:pt x="1214" y="1214"/>
                  </a:lnTo>
                  <a:lnTo>
                    <a:pt x="1277" y="1193"/>
                  </a:lnTo>
                  <a:lnTo>
                    <a:pt x="1277" y="1298"/>
                  </a:lnTo>
                  <a:lnTo>
                    <a:pt x="1193" y="1382"/>
                  </a:lnTo>
                  <a:lnTo>
                    <a:pt x="1005" y="1403"/>
                  </a:lnTo>
                  <a:lnTo>
                    <a:pt x="942" y="1382"/>
                  </a:lnTo>
                  <a:lnTo>
                    <a:pt x="858" y="1486"/>
                  </a:lnTo>
                  <a:lnTo>
                    <a:pt x="796" y="1403"/>
                  </a:lnTo>
                  <a:lnTo>
                    <a:pt x="775" y="1382"/>
                  </a:lnTo>
                  <a:lnTo>
                    <a:pt x="775" y="1319"/>
                  </a:lnTo>
                  <a:lnTo>
                    <a:pt x="691" y="1319"/>
                  </a:lnTo>
                  <a:lnTo>
                    <a:pt x="691" y="1361"/>
                  </a:lnTo>
                  <a:lnTo>
                    <a:pt x="691" y="1382"/>
                  </a:lnTo>
                  <a:lnTo>
                    <a:pt x="628" y="1465"/>
                  </a:lnTo>
                  <a:lnTo>
                    <a:pt x="544" y="1403"/>
                  </a:lnTo>
                  <a:lnTo>
                    <a:pt x="461" y="1424"/>
                  </a:lnTo>
                  <a:lnTo>
                    <a:pt x="356" y="1486"/>
                  </a:lnTo>
                  <a:lnTo>
                    <a:pt x="252" y="1424"/>
                  </a:lnTo>
                  <a:lnTo>
                    <a:pt x="168" y="1465"/>
                  </a:lnTo>
                  <a:lnTo>
                    <a:pt x="126" y="1465"/>
                  </a:lnTo>
                  <a:lnTo>
                    <a:pt x="168" y="1591"/>
                  </a:lnTo>
                  <a:lnTo>
                    <a:pt x="231" y="1654"/>
                  </a:lnTo>
                  <a:lnTo>
                    <a:pt x="377" y="1696"/>
                  </a:lnTo>
                  <a:lnTo>
                    <a:pt x="377" y="1633"/>
                  </a:lnTo>
                  <a:lnTo>
                    <a:pt x="565" y="1696"/>
                  </a:lnTo>
                  <a:lnTo>
                    <a:pt x="900" y="1696"/>
                  </a:lnTo>
                  <a:lnTo>
                    <a:pt x="900" y="1737"/>
                  </a:lnTo>
                  <a:lnTo>
                    <a:pt x="837" y="1800"/>
                  </a:lnTo>
                  <a:lnTo>
                    <a:pt x="837" y="1842"/>
                  </a:lnTo>
                  <a:lnTo>
                    <a:pt x="942" y="1926"/>
                  </a:lnTo>
                  <a:lnTo>
                    <a:pt x="963" y="2009"/>
                  </a:lnTo>
                  <a:lnTo>
                    <a:pt x="1005" y="2009"/>
                  </a:lnTo>
                  <a:lnTo>
                    <a:pt x="1172" y="1905"/>
                  </a:lnTo>
                  <a:lnTo>
                    <a:pt x="1151" y="1988"/>
                  </a:lnTo>
                  <a:lnTo>
                    <a:pt x="1047" y="2030"/>
                  </a:lnTo>
                  <a:lnTo>
                    <a:pt x="984" y="2135"/>
                  </a:lnTo>
                  <a:lnTo>
                    <a:pt x="1068" y="2177"/>
                  </a:lnTo>
                  <a:lnTo>
                    <a:pt x="1214" y="2051"/>
                  </a:lnTo>
                  <a:lnTo>
                    <a:pt x="1360" y="2114"/>
                  </a:lnTo>
                  <a:lnTo>
                    <a:pt x="1381" y="2156"/>
                  </a:lnTo>
                  <a:lnTo>
                    <a:pt x="1298" y="2114"/>
                  </a:lnTo>
                  <a:lnTo>
                    <a:pt x="1193" y="2156"/>
                  </a:lnTo>
                  <a:lnTo>
                    <a:pt x="1109" y="2240"/>
                  </a:lnTo>
                  <a:lnTo>
                    <a:pt x="984" y="2240"/>
                  </a:lnTo>
                  <a:lnTo>
                    <a:pt x="984" y="2323"/>
                  </a:lnTo>
                  <a:lnTo>
                    <a:pt x="942" y="2365"/>
                  </a:lnTo>
                  <a:lnTo>
                    <a:pt x="879" y="2365"/>
                  </a:lnTo>
                  <a:lnTo>
                    <a:pt x="796" y="2407"/>
                  </a:lnTo>
                  <a:lnTo>
                    <a:pt x="775" y="2344"/>
                  </a:lnTo>
                  <a:lnTo>
                    <a:pt x="670" y="2261"/>
                  </a:lnTo>
                  <a:lnTo>
                    <a:pt x="670" y="2323"/>
                  </a:lnTo>
                  <a:lnTo>
                    <a:pt x="628" y="2323"/>
                  </a:lnTo>
                  <a:lnTo>
                    <a:pt x="649" y="2449"/>
                  </a:lnTo>
                  <a:lnTo>
                    <a:pt x="691" y="2470"/>
                  </a:lnTo>
                  <a:lnTo>
                    <a:pt x="670" y="2512"/>
                  </a:lnTo>
                  <a:lnTo>
                    <a:pt x="649" y="2700"/>
                  </a:lnTo>
                  <a:lnTo>
                    <a:pt x="775" y="2679"/>
                  </a:lnTo>
                  <a:lnTo>
                    <a:pt x="837" y="2658"/>
                  </a:lnTo>
                  <a:lnTo>
                    <a:pt x="900" y="2700"/>
                  </a:lnTo>
                  <a:lnTo>
                    <a:pt x="1088" y="2742"/>
                  </a:lnTo>
                  <a:lnTo>
                    <a:pt x="1214" y="2637"/>
                  </a:lnTo>
                  <a:lnTo>
                    <a:pt x="1360" y="2679"/>
                  </a:lnTo>
                  <a:lnTo>
                    <a:pt x="1423" y="2637"/>
                  </a:lnTo>
                  <a:lnTo>
                    <a:pt x="1465" y="2679"/>
                  </a:lnTo>
                  <a:lnTo>
                    <a:pt x="1528" y="2700"/>
                  </a:lnTo>
                  <a:lnTo>
                    <a:pt x="1632" y="2679"/>
                  </a:lnTo>
                  <a:lnTo>
                    <a:pt x="1632" y="2784"/>
                  </a:lnTo>
                  <a:lnTo>
                    <a:pt x="1779" y="2930"/>
                  </a:lnTo>
                  <a:lnTo>
                    <a:pt x="1842" y="2972"/>
                  </a:lnTo>
                  <a:lnTo>
                    <a:pt x="1946" y="2888"/>
                  </a:lnTo>
                  <a:lnTo>
                    <a:pt x="2051" y="2888"/>
                  </a:lnTo>
                  <a:lnTo>
                    <a:pt x="2239" y="3077"/>
                  </a:lnTo>
                  <a:lnTo>
                    <a:pt x="2469" y="3077"/>
                  </a:lnTo>
                  <a:lnTo>
                    <a:pt x="2574" y="3097"/>
                  </a:lnTo>
                  <a:lnTo>
                    <a:pt x="2741" y="3056"/>
                  </a:lnTo>
                  <a:lnTo>
                    <a:pt x="2721" y="2951"/>
                  </a:lnTo>
                  <a:lnTo>
                    <a:pt x="2741" y="2867"/>
                  </a:lnTo>
                  <a:lnTo>
                    <a:pt x="2762" y="2951"/>
                  </a:lnTo>
                  <a:lnTo>
                    <a:pt x="2888" y="2972"/>
                  </a:lnTo>
                  <a:lnTo>
                    <a:pt x="3034" y="2867"/>
                  </a:lnTo>
                  <a:lnTo>
                    <a:pt x="3034" y="2700"/>
                  </a:lnTo>
                  <a:lnTo>
                    <a:pt x="3181" y="2700"/>
                  </a:lnTo>
                  <a:lnTo>
                    <a:pt x="3139" y="2763"/>
                  </a:lnTo>
                  <a:lnTo>
                    <a:pt x="3181" y="2846"/>
                  </a:lnTo>
                  <a:lnTo>
                    <a:pt x="3202" y="2763"/>
                  </a:lnTo>
                  <a:lnTo>
                    <a:pt x="3306" y="2763"/>
                  </a:lnTo>
                  <a:lnTo>
                    <a:pt x="3411" y="2637"/>
                  </a:lnTo>
                  <a:lnTo>
                    <a:pt x="3474" y="2658"/>
                  </a:lnTo>
                  <a:lnTo>
                    <a:pt x="3495" y="2637"/>
                  </a:lnTo>
                  <a:lnTo>
                    <a:pt x="3599" y="2658"/>
                  </a:lnTo>
                  <a:lnTo>
                    <a:pt x="3599" y="2679"/>
                  </a:lnTo>
                  <a:lnTo>
                    <a:pt x="3662" y="2658"/>
                  </a:lnTo>
                  <a:lnTo>
                    <a:pt x="3892" y="2449"/>
                  </a:lnTo>
                  <a:lnTo>
                    <a:pt x="3976" y="2323"/>
                  </a:lnTo>
                  <a:lnTo>
                    <a:pt x="4248" y="2261"/>
                  </a:lnTo>
                  <a:lnTo>
                    <a:pt x="4332" y="2177"/>
                  </a:lnTo>
                  <a:lnTo>
                    <a:pt x="4290" y="2135"/>
                  </a:lnTo>
                  <a:lnTo>
                    <a:pt x="4311" y="2051"/>
                  </a:lnTo>
                  <a:lnTo>
                    <a:pt x="4353" y="2051"/>
                  </a:lnTo>
                  <a:lnTo>
                    <a:pt x="4394" y="2156"/>
                  </a:lnTo>
                  <a:lnTo>
                    <a:pt x="4541" y="2177"/>
                  </a:lnTo>
                  <a:lnTo>
                    <a:pt x="4625" y="2114"/>
                  </a:lnTo>
                  <a:lnTo>
                    <a:pt x="4625" y="2030"/>
                  </a:lnTo>
                  <a:lnTo>
                    <a:pt x="4604" y="2009"/>
                  </a:lnTo>
                  <a:lnTo>
                    <a:pt x="4604" y="1926"/>
                  </a:lnTo>
                  <a:lnTo>
                    <a:pt x="4666" y="1905"/>
                  </a:lnTo>
                  <a:lnTo>
                    <a:pt x="4625" y="1779"/>
                  </a:lnTo>
                  <a:lnTo>
                    <a:pt x="4666" y="1716"/>
                  </a:lnTo>
                  <a:lnTo>
                    <a:pt x="4771" y="1779"/>
                  </a:lnTo>
                  <a:lnTo>
                    <a:pt x="4771" y="1884"/>
                  </a:lnTo>
                  <a:lnTo>
                    <a:pt x="4876" y="1842"/>
                  </a:lnTo>
                  <a:lnTo>
                    <a:pt x="4938" y="1716"/>
                  </a:lnTo>
                  <a:lnTo>
                    <a:pt x="4917" y="1612"/>
                  </a:lnTo>
                  <a:lnTo>
                    <a:pt x="4813" y="1507"/>
                  </a:lnTo>
                  <a:lnTo>
                    <a:pt x="4813" y="1403"/>
                  </a:lnTo>
                  <a:lnTo>
                    <a:pt x="4855" y="1361"/>
                  </a:lnTo>
                  <a:lnTo>
                    <a:pt x="4855" y="1256"/>
                  </a:lnTo>
                  <a:lnTo>
                    <a:pt x="4959" y="1193"/>
                  </a:lnTo>
                  <a:lnTo>
                    <a:pt x="5043" y="1193"/>
                  </a:lnTo>
                  <a:lnTo>
                    <a:pt x="5085" y="1110"/>
                  </a:lnTo>
                  <a:lnTo>
                    <a:pt x="5022" y="1005"/>
                  </a:lnTo>
                  <a:lnTo>
                    <a:pt x="4771" y="984"/>
                  </a:lnTo>
                  <a:lnTo>
                    <a:pt x="4708" y="1068"/>
                  </a:lnTo>
                  <a:lnTo>
                    <a:pt x="4750" y="963"/>
                  </a:lnTo>
                  <a:lnTo>
                    <a:pt x="4750" y="859"/>
                  </a:lnTo>
                  <a:lnTo>
                    <a:pt x="4625" y="859"/>
                  </a:lnTo>
                  <a:lnTo>
                    <a:pt x="4604" y="880"/>
                  </a:lnTo>
                  <a:lnTo>
                    <a:pt x="4541" y="775"/>
                  </a:lnTo>
                  <a:lnTo>
                    <a:pt x="4625" y="670"/>
                  </a:lnTo>
                  <a:lnTo>
                    <a:pt x="4708" y="649"/>
                  </a:lnTo>
                  <a:lnTo>
                    <a:pt x="4708" y="482"/>
                  </a:lnTo>
                  <a:lnTo>
                    <a:pt x="4645" y="461"/>
                  </a:lnTo>
                  <a:lnTo>
                    <a:pt x="4562" y="545"/>
                  </a:lnTo>
                  <a:lnTo>
                    <a:pt x="4457" y="482"/>
                  </a:lnTo>
                  <a:lnTo>
                    <a:pt x="4415" y="377"/>
                  </a:lnTo>
                  <a:lnTo>
                    <a:pt x="4520" y="336"/>
                  </a:lnTo>
                  <a:lnTo>
                    <a:pt x="4541" y="252"/>
                  </a:lnTo>
                  <a:lnTo>
                    <a:pt x="4604" y="210"/>
                  </a:lnTo>
                  <a:lnTo>
                    <a:pt x="4708" y="168"/>
                  </a:lnTo>
                  <a:lnTo>
                    <a:pt x="4562" y="126"/>
                  </a:lnTo>
                  <a:lnTo>
                    <a:pt x="4499" y="147"/>
                  </a:lnTo>
                  <a:lnTo>
                    <a:pt x="4311" y="336"/>
                  </a:lnTo>
                  <a:lnTo>
                    <a:pt x="4290" y="419"/>
                  </a:lnTo>
                  <a:lnTo>
                    <a:pt x="4206" y="440"/>
                  </a:lnTo>
                  <a:lnTo>
                    <a:pt x="4122" y="315"/>
                  </a:lnTo>
                  <a:lnTo>
                    <a:pt x="4185" y="252"/>
                  </a:lnTo>
                  <a:lnTo>
                    <a:pt x="4122" y="210"/>
                  </a:lnTo>
                  <a:lnTo>
                    <a:pt x="4101" y="84"/>
                  </a:lnTo>
                  <a:lnTo>
                    <a:pt x="3997" y="64"/>
                  </a:lnTo>
                  <a:lnTo>
                    <a:pt x="3913" y="126"/>
                  </a:lnTo>
                  <a:lnTo>
                    <a:pt x="3829" y="84"/>
                  </a:lnTo>
                  <a:lnTo>
                    <a:pt x="3788" y="168"/>
                  </a:lnTo>
                  <a:lnTo>
                    <a:pt x="3829" y="315"/>
                  </a:lnTo>
                  <a:lnTo>
                    <a:pt x="3788" y="377"/>
                  </a:lnTo>
                  <a:lnTo>
                    <a:pt x="3683" y="377"/>
                  </a:lnTo>
                  <a:lnTo>
                    <a:pt x="3578" y="440"/>
                  </a:lnTo>
                  <a:lnTo>
                    <a:pt x="3557" y="336"/>
                  </a:lnTo>
                  <a:lnTo>
                    <a:pt x="3495" y="315"/>
                  </a:lnTo>
                  <a:lnTo>
                    <a:pt x="3453" y="377"/>
                  </a:lnTo>
                  <a:lnTo>
                    <a:pt x="3369" y="545"/>
                  </a:lnTo>
                  <a:lnTo>
                    <a:pt x="3265" y="545"/>
                  </a:lnTo>
                  <a:lnTo>
                    <a:pt x="3160" y="356"/>
                  </a:lnTo>
                  <a:lnTo>
                    <a:pt x="3076" y="356"/>
                  </a:lnTo>
                  <a:lnTo>
                    <a:pt x="3034" y="336"/>
                  </a:lnTo>
                  <a:lnTo>
                    <a:pt x="2951" y="356"/>
                  </a:lnTo>
                  <a:lnTo>
                    <a:pt x="2888" y="545"/>
                  </a:lnTo>
                  <a:lnTo>
                    <a:pt x="2993" y="754"/>
                  </a:lnTo>
                  <a:lnTo>
                    <a:pt x="2888" y="1047"/>
                  </a:lnTo>
                  <a:lnTo>
                    <a:pt x="2930" y="775"/>
                  </a:lnTo>
                  <a:lnTo>
                    <a:pt x="2825" y="608"/>
                  </a:lnTo>
                  <a:lnTo>
                    <a:pt x="2825" y="524"/>
                  </a:lnTo>
                  <a:lnTo>
                    <a:pt x="2762" y="482"/>
                  </a:lnTo>
                  <a:lnTo>
                    <a:pt x="2783" y="356"/>
                  </a:lnTo>
                  <a:lnTo>
                    <a:pt x="2658" y="273"/>
                  </a:lnTo>
                  <a:lnTo>
                    <a:pt x="2448" y="440"/>
                  </a:lnTo>
                  <a:lnTo>
                    <a:pt x="2428" y="566"/>
                  </a:lnTo>
                  <a:lnTo>
                    <a:pt x="2448" y="649"/>
                  </a:lnTo>
                  <a:lnTo>
                    <a:pt x="2344" y="796"/>
                  </a:lnTo>
                  <a:lnTo>
                    <a:pt x="2260" y="796"/>
                  </a:lnTo>
                  <a:lnTo>
                    <a:pt x="2260" y="649"/>
                  </a:lnTo>
                  <a:lnTo>
                    <a:pt x="2156" y="587"/>
                  </a:lnTo>
                  <a:lnTo>
                    <a:pt x="2156" y="356"/>
                  </a:lnTo>
                  <a:lnTo>
                    <a:pt x="2093" y="315"/>
                  </a:lnTo>
                  <a:lnTo>
                    <a:pt x="1925" y="440"/>
                  </a:lnTo>
                  <a:lnTo>
                    <a:pt x="1946" y="691"/>
                  </a:lnTo>
                  <a:lnTo>
                    <a:pt x="2009" y="775"/>
                  </a:lnTo>
                  <a:lnTo>
                    <a:pt x="2009" y="963"/>
                  </a:lnTo>
                  <a:lnTo>
                    <a:pt x="1925" y="1047"/>
                  </a:lnTo>
                  <a:lnTo>
                    <a:pt x="1842" y="1047"/>
                  </a:lnTo>
                  <a:lnTo>
                    <a:pt x="1821" y="900"/>
                  </a:lnTo>
                  <a:lnTo>
                    <a:pt x="1716" y="963"/>
                  </a:lnTo>
                  <a:lnTo>
                    <a:pt x="1674" y="1110"/>
                  </a:lnTo>
                  <a:lnTo>
                    <a:pt x="1612" y="1131"/>
                  </a:lnTo>
                  <a:lnTo>
                    <a:pt x="1591" y="1319"/>
                  </a:lnTo>
                  <a:lnTo>
                    <a:pt x="1507" y="1131"/>
                  </a:lnTo>
                  <a:lnTo>
                    <a:pt x="1423" y="1131"/>
                  </a:lnTo>
                  <a:lnTo>
                    <a:pt x="1465" y="1068"/>
                  </a:lnTo>
                  <a:lnTo>
                    <a:pt x="1528" y="963"/>
                  </a:lnTo>
                  <a:lnTo>
                    <a:pt x="1528" y="859"/>
                  </a:lnTo>
                  <a:lnTo>
                    <a:pt x="1402" y="859"/>
                  </a:lnTo>
                  <a:lnTo>
                    <a:pt x="1465" y="775"/>
                  </a:lnTo>
                  <a:lnTo>
                    <a:pt x="1402" y="649"/>
                  </a:lnTo>
                  <a:lnTo>
                    <a:pt x="1486" y="691"/>
                  </a:lnTo>
                  <a:lnTo>
                    <a:pt x="1570" y="608"/>
                  </a:lnTo>
                  <a:lnTo>
                    <a:pt x="1528" y="545"/>
                  </a:lnTo>
                  <a:lnTo>
                    <a:pt x="1423" y="482"/>
                  </a:lnTo>
                  <a:lnTo>
                    <a:pt x="1528" y="440"/>
                  </a:lnTo>
                  <a:lnTo>
                    <a:pt x="1465" y="336"/>
                  </a:lnTo>
                  <a:lnTo>
                    <a:pt x="1381" y="377"/>
                  </a:lnTo>
                  <a:lnTo>
                    <a:pt x="1319" y="315"/>
                  </a:lnTo>
                  <a:lnTo>
                    <a:pt x="1193" y="231"/>
                  </a:lnTo>
                  <a:lnTo>
                    <a:pt x="1193" y="126"/>
                  </a:lnTo>
                  <a:lnTo>
                    <a:pt x="1109" y="22"/>
                  </a:lnTo>
                  <a:lnTo>
                    <a:pt x="1005" y="43"/>
                  </a:lnTo>
                  <a:lnTo>
                    <a:pt x="90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 name="Google Shape;1003;p27"/>
            <p:cNvSpPr/>
            <p:nvPr/>
          </p:nvSpPr>
          <p:spPr>
            <a:xfrm>
              <a:off x="-1820515" y="3271828"/>
              <a:ext cx="750921" cy="535394"/>
            </a:xfrm>
            <a:custGeom>
              <a:avLst/>
              <a:gdLst/>
              <a:ahLst/>
              <a:cxnLst/>
              <a:rect l="l" t="t" r="r" b="b"/>
              <a:pathLst>
                <a:path w="35425" h="26449" extrusionOk="0">
                  <a:moveTo>
                    <a:pt x="27390" y="1"/>
                  </a:moveTo>
                  <a:lnTo>
                    <a:pt x="27369" y="21"/>
                  </a:lnTo>
                  <a:lnTo>
                    <a:pt x="27180" y="42"/>
                  </a:lnTo>
                  <a:lnTo>
                    <a:pt x="27139" y="126"/>
                  </a:lnTo>
                  <a:lnTo>
                    <a:pt x="27097" y="126"/>
                  </a:lnTo>
                  <a:lnTo>
                    <a:pt x="27055" y="189"/>
                  </a:lnTo>
                  <a:lnTo>
                    <a:pt x="26867" y="189"/>
                  </a:lnTo>
                  <a:lnTo>
                    <a:pt x="26741" y="147"/>
                  </a:lnTo>
                  <a:lnTo>
                    <a:pt x="26678" y="231"/>
                  </a:lnTo>
                  <a:lnTo>
                    <a:pt x="26574" y="231"/>
                  </a:lnTo>
                  <a:lnTo>
                    <a:pt x="26532" y="335"/>
                  </a:lnTo>
                  <a:lnTo>
                    <a:pt x="26448" y="356"/>
                  </a:lnTo>
                  <a:lnTo>
                    <a:pt x="26344" y="356"/>
                  </a:lnTo>
                  <a:lnTo>
                    <a:pt x="26260" y="398"/>
                  </a:lnTo>
                  <a:lnTo>
                    <a:pt x="26176" y="419"/>
                  </a:lnTo>
                  <a:lnTo>
                    <a:pt x="26051" y="419"/>
                  </a:lnTo>
                  <a:lnTo>
                    <a:pt x="25967" y="461"/>
                  </a:lnTo>
                  <a:lnTo>
                    <a:pt x="25967" y="545"/>
                  </a:lnTo>
                  <a:lnTo>
                    <a:pt x="25904" y="649"/>
                  </a:lnTo>
                  <a:lnTo>
                    <a:pt x="25862" y="754"/>
                  </a:lnTo>
                  <a:lnTo>
                    <a:pt x="25820" y="817"/>
                  </a:lnTo>
                  <a:lnTo>
                    <a:pt x="25820" y="858"/>
                  </a:lnTo>
                  <a:lnTo>
                    <a:pt x="25800" y="921"/>
                  </a:lnTo>
                  <a:lnTo>
                    <a:pt x="25800" y="1068"/>
                  </a:lnTo>
                  <a:lnTo>
                    <a:pt x="25820" y="1089"/>
                  </a:lnTo>
                  <a:lnTo>
                    <a:pt x="25862" y="1130"/>
                  </a:lnTo>
                  <a:lnTo>
                    <a:pt x="26009" y="1047"/>
                  </a:lnTo>
                  <a:lnTo>
                    <a:pt x="26072" y="984"/>
                  </a:lnTo>
                  <a:lnTo>
                    <a:pt x="26155" y="1005"/>
                  </a:lnTo>
                  <a:lnTo>
                    <a:pt x="26239" y="1151"/>
                  </a:lnTo>
                  <a:lnTo>
                    <a:pt x="26281" y="1256"/>
                  </a:lnTo>
                  <a:lnTo>
                    <a:pt x="26364" y="1340"/>
                  </a:lnTo>
                  <a:lnTo>
                    <a:pt x="26364" y="1402"/>
                  </a:lnTo>
                  <a:lnTo>
                    <a:pt x="26385" y="1486"/>
                  </a:lnTo>
                  <a:lnTo>
                    <a:pt x="26385" y="1612"/>
                  </a:lnTo>
                  <a:lnTo>
                    <a:pt x="26323" y="1674"/>
                  </a:lnTo>
                  <a:lnTo>
                    <a:pt x="26239" y="1779"/>
                  </a:lnTo>
                  <a:lnTo>
                    <a:pt x="26218" y="1926"/>
                  </a:lnTo>
                  <a:lnTo>
                    <a:pt x="26134" y="1988"/>
                  </a:lnTo>
                  <a:lnTo>
                    <a:pt x="26072" y="2093"/>
                  </a:lnTo>
                  <a:lnTo>
                    <a:pt x="26051" y="2198"/>
                  </a:lnTo>
                  <a:lnTo>
                    <a:pt x="26134" y="2281"/>
                  </a:lnTo>
                  <a:lnTo>
                    <a:pt x="26092" y="2344"/>
                  </a:lnTo>
                  <a:lnTo>
                    <a:pt x="26134" y="2490"/>
                  </a:lnTo>
                  <a:lnTo>
                    <a:pt x="26176" y="2532"/>
                  </a:lnTo>
                  <a:lnTo>
                    <a:pt x="26176" y="2658"/>
                  </a:lnTo>
                  <a:lnTo>
                    <a:pt x="26092" y="2700"/>
                  </a:lnTo>
                  <a:lnTo>
                    <a:pt x="26072" y="2742"/>
                  </a:lnTo>
                  <a:lnTo>
                    <a:pt x="26134" y="2846"/>
                  </a:lnTo>
                  <a:lnTo>
                    <a:pt x="26134" y="3034"/>
                  </a:lnTo>
                  <a:lnTo>
                    <a:pt x="26092" y="3076"/>
                  </a:lnTo>
                  <a:lnTo>
                    <a:pt x="26092" y="3244"/>
                  </a:lnTo>
                  <a:lnTo>
                    <a:pt x="26155" y="3244"/>
                  </a:lnTo>
                  <a:lnTo>
                    <a:pt x="26218" y="3265"/>
                  </a:lnTo>
                  <a:lnTo>
                    <a:pt x="26260" y="3244"/>
                  </a:lnTo>
                  <a:lnTo>
                    <a:pt x="26281" y="3265"/>
                  </a:lnTo>
                  <a:lnTo>
                    <a:pt x="26323" y="3390"/>
                  </a:lnTo>
                  <a:lnTo>
                    <a:pt x="26281" y="3495"/>
                  </a:lnTo>
                  <a:lnTo>
                    <a:pt x="26218" y="3578"/>
                  </a:lnTo>
                  <a:lnTo>
                    <a:pt x="26009" y="3620"/>
                  </a:lnTo>
                  <a:lnTo>
                    <a:pt x="25862" y="3704"/>
                  </a:lnTo>
                  <a:lnTo>
                    <a:pt x="25569" y="3976"/>
                  </a:lnTo>
                  <a:lnTo>
                    <a:pt x="25527" y="3997"/>
                  </a:lnTo>
                  <a:lnTo>
                    <a:pt x="25444" y="3913"/>
                  </a:lnTo>
                  <a:lnTo>
                    <a:pt x="25276" y="3892"/>
                  </a:lnTo>
                  <a:lnTo>
                    <a:pt x="25172" y="3913"/>
                  </a:lnTo>
                  <a:lnTo>
                    <a:pt x="25130" y="3871"/>
                  </a:lnTo>
                  <a:lnTo>
                    <a:pt x="25004" y="3871"/>
                  </a:lnTo>
                  <a:lnTo>
                    <a:pt x="25004" y="3892"/>
                  </a:lnTo>
                  <a:lnTo>
                    <a:pt x="24879" y="4792"/>
                  </a:lnTo>
                  <a:lnTo>
                    <a:pt x="24900" y="4959"/>
                  </a:lnTo>
                  <a:lnTo>
                    <a:pt x="24858" y="5148"/>
                  </a:lnTo>
                  <a:lnTo>
                    <a:pt x="24879" y="5252"/>
                  </a:lnTo>
                  <a:lnTo>
                    <a:pt x="24795" y="5524"/>
                  </a:lnTo>
                  <a:lnTo>
                    <a:pt x="24900" y="5692"/>
                  </a:lnTo>
                  <a:lnTo>
                    <a:pt x="25172" y="5838"/>
                  </a:lnTo>
                  <a:lnTo>
                    <a:pt x="25339" y="5671"/>
                  </a:lnTo>
                  <a:lnTo>
                    <a:pt x="25569" y="5671"/>
                  </a:lnTo>
                  <a:lnTo>
                    <a:pt x="25841" y="5734"/>
                  </a:lnTo>
                  <a:lnTo>
                    <a:pt x="25946" y="5838"/>
                  </a:lnTo>
                  <a:lnTo>
                    <a:pt x="26072" y="5629"/>
                  </a:lnTo>
                  <a:lnTo>
                    <a:pt x="26072" y="5483"/>
                  </a:lnTo>
                  <a:lnTo>
                    <a:pt x="26072" y="5378"/>
                  </a:lnTo>
                  <a:lnTo>
                    <a:pt x="26239" y="5336"/>
                  </a:lnTo>
                  <a:lnTo>
                    <a:pt x="26281" y="5273"/>
                  </a:lnTo>
                  <a:lnTo>
                    <a:pt x="26553" y="5357"/>
                  </a:lnTo>
                  <a:lnTo>
                    <a:pt x="26699" y="5545"/>
                  </a:lnTo>
                  <a:lnTo>
                    <a:pt x="26908" y="5734"/>
                  </a:lnTo>
                  <a:lnTo>
                    <a:pt x="27076" y="5943"/>
                  </a:lnTo>
                  <a:lnTo>
                    <a:pt x="27285" y="6089"/>
                  </a:lnTo>
                  <a:lnTo>
                    <a:pt x="27306" y="6194"/>
                  </a:lnTo>
                  <a:lnTo>
                    <a:pt x="27327" y="6278"/>
                  </a:lnTo>
                  <a:lnTo>
                    <a:pt x="27327" y="6382"/>
                  </a:lnTo>
                  <a:lnTo>
                    <a:pt x="27285" y="6424"/>
                  </a:lnTo>
                  <a:lnTo>
                    <a:pt x="27285" y="6508"/>
                  </a:lnTo>
                  <a:lnTo>
                    <a:pt x="27264" y="6591"/>
                  </a:lnTo>
                  <a:lnTo>
                    <a:pt x="27139" y="6571"/>
                  </a:lnTo>
                  <a:lnTo>
                    <a:pt x="27097" y="6508"/>
                  </a:lnTo>
                  <a:lnTo>
                    <a:pt x="26992" y="6529"/>
                  </a:lnTo>
                  <a:lnTo>
                    <a:pt x="26908" y="6591"/>
                  </a:lnTo>
                  <a:lnTo>
                    <a:pt x="26762" y="6508"/>
                  </a:lnTo>
                  <a:lnTo>
                    <a:pt x="26657" y="6529"/>
                  </a:lnTo>
                  <a:lnTo>
                    <a:pt x="26553" y="6675"/>
                  </a:lnTo>
                  <a:lnTo>
                    <a:pt x="26385" y="6801"/>
                  </a:lnTo>
                  <a:lnTo>
                    <a:pt x="26323" y="6843"/>
                  </a:lnTo>
                  <a:lnTo>
                    <a:pt x="26218" y="6780"/>
                  </a:lnTo>
                  <a:lnTo>
                    <a:pt x="26155" y="6801"/>
                  </a:lnTo>
                  <a:lnTo>
                    <a:pt x="26155" y="6905"/>
                  </a:lnTo>
                  <a:lnTo>
                    <a:pt x="26092" y="6947"/>
                  </a:lnTo>
                  <a:lnTo>
                    <a:pt x="26030" y="6989"/>
                  </a:lnTo>
                  <a:lnTo>
                    <a:pt x="25967" y="6947"/>
                  </a:lnTo>
                  <a:lnTo>
                    <a:pt x="25925" y="7031"/>
                  </a:lnTo>
                  <a:lnTo>
                    <a:pt x="25820" y="7198"/>
                  </a:lnTo>
                  <a:lnTo>
                    <a:pt x="25800" y="7366"/>
                  </a:lnTo>
                  <a:lnTo>
                    <a:pt x="25800" y="7470"/>
                  </a:lnTo>
                  <a:lnTo>
                    <a:pt x="25737" y="7554"/>
                  </a:lnTo>
                  <a:lnTo>
                    <a:pt x="25611" y="7575"/>
                  </a:lnTo>
                  <a:lnTo>
                    <a:pt x="25381" y="7763"/>
                  </a:lnTo>
                  <a:lnTo>
                    <a:pt x="25214" y="7763"/>
                  </a:lnTo>
                  <a:lnTo>
                    <a:pt x="25088" y="7742"/>
                  </a:lnTo>
                  <a:lnTo>
                    <a:pt x="25004" y="7784"/>
                  </a:lnTo>
                  <a:lnTo>
                    <a:pt x="24900" y="7993"/>
                  </a:lnTo>
                  <a:lnTo>
                    <a:pt x="24795" y="8077"/>
                  </a:lnTo>
                  <a:lnTo>
                    <a:pt x="24670" y="8182"/>
                  </a:lnTo>
                  <a:lnTo>
                    <a:pt x="24586" y="8265"/>
                  </a:lnTo>
                  <a:lnTo>
                    <a:pt x="24565" y="8370"/>
                  </a:lnTo>
                  <a:lnTo>
                    <a:pt x="24502" y="8370"/>
                  </a:lnTo>
                  <a:lnTo>
                    <a:pt x="24377" y="8307"/>
                  </a:lnTo>
                  <a:lnTo>
                    <a:pt x="24251" y="8286"/>
                  </a:lnTo>
                  <a:lnTo>
                    <a:pt x="24063" y="8203"/>
                  </a:lnTo>
                  <a:lnTo>
                    <a:pt x="23937" y="8140"/>
                  </a:lnTo>
                  <a:lnTo>
                    <a:pt x="23770" y="8098"/>
                  </a:lnTo>
                  <a:lnTo>
                    <a:pt x="23561" y="8161"/>
                  </a:lnTo>
                  <a:lnTo>
                    <a:pt x="23435" y="8265"/>
                  </a:lnTo>
                  <a:lnTo>
                    <a:pt x="23331" y="8391"/>
                  </a:lnTo>
                  <a:lnTo>
                    <a:pt x="23331" y="8621"/>
                  </a:lnTo>
                  <a:lnTo>
                    <a:pt x="23351" y="8768"/>
                  </a:lnTo>
                  <a:lnTo>
                    <a:pt x="23331" y="8830"/>
                  </a:lnTo>
                  <a:lnTo>
                    <a:pt x="23603" y="9019"/>
                  </a:lnTo>
                  <a:lnTo>
                    <a:pt x="23833" y="9144"/>
                  </a:lnTo>
                  <a:lnTo>
                    <a:pt x="23833" y="9228"/>
                  </a:lnTo>
                  <a:lnTo>
                    <a:pt x="23770" y="9332"/>
                  </a:lnTo>
                  <a:lnTo>
                    <a:pt x="23707" y="9437"/>
                  </a:lnTo>
                  <a:lnTo>
                    <a:pt x="23435" y="9730"/>
                  </a:lnTo>
                  <a:lnTo>
                    <a:pt x="23310" y="9960"/>
                  </a:lnTo>
                  <a:lnTo>
                    <a:pt x="23226" y="10169"/>
                  </a:lnTo>
                  <a:lnTo>
                    <a:pt x="23121" y="10169"/>
                  </a:lnTo>
                  <a:lnTo>
                    <a:pt x="22933" y="10232"/>
                  </a:lnTo>
                  <a:lnTo>
                    <a:pt x="22807" y="10232"/>
                  </a:lnTo>
                  <a:lnTo>
                    <a:pt x="22661" y="10337"/>
                  </a:lnTo>
                  <a:lnTo>
                    <a:pt x="22494" y="10462"/>
                  </a:lnTo>
                  <a:lnTo>
                    <a:pt x="22347" y="10462"/>
                  </a:lnTo>
                  <a:lnTo>
                    <a:pt x="22096" y="10483"/>
                  </a:lnTo>
                  <a:lnTo>
                    <a:pt x="21908" y="10546"/>
                  </a:lnTo>
                  <a:lnTo>
                    <a:pt x="21740" y="10588"/>
                  </a:lnTo>
                  <a:lnTo>
                    <a:pt x="21322" y="10755"/>
                  </a:lnTo>
                  <a:lnTo>
                    <a:pt x="21008" y="10860"/>
                  </a:lnTo>
                  <a:lnTo>
                    <a:pt x="20841" y="11027"/>
                  </a:lnTo>
                  <a:lnTo>
                    <a:pt x="20590" y="11216"/>
                  </a:lnTo>
                  <a:lnTo>
                    <a:pt x="20485" y="11320"/>
                  </a:lnTo>
                  <a:lnTo>
                    <a:pt x="20338" y="11320"/>
                  </a:lnTo>
                  <a:lnTo>
                    <a:pt x="20192" y="11278"/>
                  </a:lnTo>
                  <a:lnTo>
                    <a:pt x="20192" y="11216"/>
                  </a:lnTo>
                  <a:lnTo>
                    <a:pt x="20171" y="11111"/>
                  </a:lnTo>
                  <a:lnTo>
                    <a:pt x="19899" y="11195"/>
                  </a:lnTo>
                  <a:lnTo>
                    <a:pt x="19732" y="11216"/>
                  </a:lnTo>
                  <a:lnTo>
                    <a:pt x="19522" y="11111"/>
                  </a:lnTo>
                  <a:lnTo>
                    <a:pt x="19355" y="11090"/>
                  </a:lnTo>
                  <a:lnTo>
                    <a:pt x="18999" y="10965"/>
                  </a:lnTo>
                  <a:lnTo>
                    <a:pt x="18623" y="10797"/>
                  </a:lnTo>
                  <a:lnTo>
                    <a:pt x="18413" y="10609"/>
                  </a:lnTo>
                  <a:lnTo>
                    <a:pt x="18288" y="10588"/>
                  </a:lnTo>
                  <a:lnTo>
                    <a:pt x="17869" y="10567"/>
                  </a:lnTo>
                  <a:lnTo>
                    <a:pt x="17493" y="10567"/>
                  </a:lnTo>
                  <a:lnTo>
                    <a:pt x="17430" y="10546"/>
                  </a:lnTo>
                  <a:lnTo>
                    <a:pt x="17367" y="10588"/>
                  </a:lnTo>
                  <a:lnTo>
                    <a:pt x="17325" y="10651"/>
                  </a:lnTo>
                  <a:lnTo>
                    <a:pt x="17137" y="10713"/>
                  </a:lnTo>
                  <a:lnTo>
                    <a:pt x="16865" y="10755"/>
                  </a:lnTo>
                  <a:lnTo>
                    <a:pt x="16384" y="10693"/>
                  </a:lnTo>
                  <a:lnTo>
                    <a:pt x="16028" y="10713"/>
                  </a:lnTo>
                  <a:lnTo>
                    <a:pt x="15777" y="10693"/>
                  </a:lnTo>
                  <a:lnTo>
                    <a:pt x="15547" y="10713"/>
                  </a:lnTo>
                  <a:lnTo>
                    <a:pt x="15442" y="10755"/>
                  </a:lnTo>
                  <a:lnTo>
                    <a:pt x="15338" y="10713"/>
                  </a:lnTo>
                  <a:lnTo>
                    <a:pt x="15191" y="10462"/>
                  </a:lnTo>
                  <a:lnTo>
                    <a:pt x="15149" y="10337"/>
                  </a:lnTo>
                  <a:lnTo>
                    <a:pt x="15024" y="10169"/>
                  </a:lnTo>
                  <a:lnTo>
                    <a:pt x="14919" y="10044"/>
                  </a:lnTo>
                  <a:lnTo>
                    <a:pt x="14856" y="9877"/>
                  </a:lnTo>
                  <a:lnTo>
                    <a:pt x="14856" y="9814"/>
                  </a:lnTo>
                  <a:lnTo>
                    <a:pt x="14752" y="9709"/>
                  </a:lnTo>
                  <a:lnTo>
                    <a:pt x="14668" y="9667"/>
                  </a:lnTo>
                  <a:lnTo>
                    <a:pt x="14626" y="9667"/>
                  </a:lnTo>
                  <a:lnTo>
                    <a:pt x="14584" y="9604"/>
                  </a:lnTo>
                  <a:lnTo>
                    <a:pt x="14564" y="9500"/>
                  </a:lnTo>
                  <a:lnTo>
                    <a:pt x="14333" y="9500"/>
                  </a:lnTo>
                  <a:lnTo>
                    <a:pt x="14187" y="9416"/>
                  </a:lnTo>
                  <a:lnTo>
                    <a:pt x="13978" y="9249"/>
                  </a:lnTo>
                  <a:lnTo>
                    <a:pt x="13873" y="9249"/>
                  </a:lnTo>
                  <a:lnTo>
                    <a:pt x="13768" y="9228"/>
                  </a:lnTo>
                  <a:lnTo>
                    <a:pt x="13706" y="9186"/>
                  </a:lnTo>
                  <a:lnTo>
                    <a:pt x="13517" y="9040"/>
                  </a:lnTo>
                  <a:lnTo>
                    <a:pt x="13141" y="8977"/>
                  </a:lnTo>
                  <a:lnTo>
                    <a:pt x="13099" y="8977"/>
                  </a:lnTo>
                  <a:lnTo>
                    <a:pt x="13057" y="9019"/>
                  </a:lnTo>
                  <a:lnTo>
                    <a:pt x="12890" y="9019"/>
                  </a:lnTo>
                  <a:lnTo>
                    <a:pt x="12639" y="9040"/>
                  </a:lnTo>
                  <a:lnTo>
                    <a:pt x="12053" y="8914"/>
                  </a:lnTo>
                  <a:lnTo>
                    <a:pt x="11948" y="8830"/>
                  </a:lnTo>
                  <a:lnTo>
                    <a:pt x="11823" y="8663"/>
                  </a:lnTo>
                  <a:lnTo>
                    <a:pt x="11802" y="8558"/>
                  </a:lnTo>
                  <a:lnTo>
                    <a:pt x="11802" y="8475"/>
                  </a:lnTo>
                  <a:lnTo>
                    <a:pt x="11823" y="8412"/>
                  </a:lnTo>
                  <a:lnTo>
                    <a:pt x="11906" y="8349"/>
                  </a:lnTo>
                  <a:lnTo>
                    <a:pt x="11948" y="8244"/>
                  </a:lnTo>
                  <a:lnTo>
                    <a:pt x="11885" y="8161"/>
                  </a:lnTo>
                  <a:lnTo>
                    <a:pt x="11843" y="8035"/>
                  </a:lnTo>
                  <a:lnTo>
                    <a:pt x="11885" y="7952"/>
                  </a:lnTo>
                  <a:lnTo>
                    <a:pt x="11885" y="7826"/>
                  </a:lnTo>
                  <a:lnTo>
                    <a:pt x="11823" y="7763"/>
                  </a:lnTo>
                  <a:lnTo>
                    <a:pt x="11739" y="7638"/>
                  </a:lnTo>
                  <a:lnTo>
                    <a:pt x="11676" y="7575"/>
                  </a:lnTo>
                  <a:lnTo>
                    <a:pt x="11592" y="7533"/>
                  </a:lnTo>
                  <a:lnTo>
                    <a:pt x="11530" y="7428"/>
                  </a:lnTo>
                  <a:lnTo>
                    <a:pt x="11488" y="7345"/>
                  </a:lnTo>
                  <a:lnTo>
                    <a:pt x="11446" y="7240"/>
                  </a:lnTo>
                  <a:lnTo>
                    <a:pt x="11425" y="7136"/>
                  </a:lnTo>
                  <a:lnTo>
                    <a:pt x="11383" y="7052"/>
                  </a:lnTo>
                  <a:lnTo>
                    <a:pt x="11279" y="6989"/>
                  </a:lnTo>
                  <a:lnTo>
                    <a:pt x="11195" y="6947"/>
                  </a:lnTo>
                  <a:lnTo>
                    <a:pt x="11153" y="6884"/>
                  </a:lnTo>
                  <a:lnTo>
                    <a:pt x="11069" y="6843"/>
                  </a:lnTo>
                  <a:lnTo>
                    <a:pt x="10965" y="6843"/>
                  </a:lnTo>
                  <a:lnTo>
                    <a:pt x="10902" y="6905"/>
                  </a:lnTo>
                  <a:lnTo>
                    <a:pt x="10860" y="6926"/>
                  </a:lnTo>
                  <a:lnTo>
                    <a:pt x="10776" y="6905"/>
                  </a:lnTo>
                  <a:lnTo>
                    <a:pt x="10693" y="6801"/>
                  </a:lnTo>
                  <a:lnTo>
                    <a:pt x="10672" y="6738"/>
                  </a:lnTo>
                  <a:lnTo>
                    <a:pt x="10567" y="6738"/>
                  </a:lnTo>
                  <a:lnTo>
                    <a:pt x="10442" y="6801"/>
                  </a:lnTo>
                  <a:lnTo>
                    <a:pt x="10400" y="6843"/>
                  </a:lnTo>
                  <a:lnTo>
                    <a:pt x="10379" y="6926"/>
                  </a:lnTo>
                  <a:lnTo>
                    <a:pt x="10337" y="6926"/>
                  </a:lnTo>
                  <a:lnTo>
                    <a:pt x="10211" y="6843"/>
                  </a:lnTo>
                  <a:lnTo>
                    <a:pt x="10170" y="6780"/>
                  </a:lnTo>
                  <a:lnTo>
                    <a:pt x="10170" y="6717"/>
                  </a:lnTo>
                  <a:lnTo>
                    <a:pt x="10107" y="6633"/>
                  </a:lnTo>
                  <a:lnTo>
                    <a:pt x="10002" y="6571"/>
                  </a:lnTo>
                  <a:lnTo>
                    <a:pt x="9877" y="6466"/>
                  </a:lnTo>
                  <a:lnTo>
                    <a:pt x="9835" y="6424"/>
                  </a:lnTo>
                  <a:lnTo>
                    <a:pt x="9751" y="6382"/>
                  </a:lnTo>
                  <a:lnTo>
                    <a:pt x="9730" y="6299"/>
                  </a:lnTo>
                  <a:lnTo>
                    <a:pt x="9730" y="6215"/>
                  </a:lnTo>
                  <a:lnTo>
                    <a:pt x="9709" y="6173"/>
                  </a:lnTo>
                  <a:lnTo>
                    <a:pt x="9688" y="6173"/>
                  </a:lnTo>
                  <a:lnTo>
                    <a:pt x="9688" y="6215"/>
                  </a:lnTo>
                  <a:lnTo>
                    <a:pt x="9646" y="6215"/>
                  </a:lnTo>
                  <a:lnTo>
                    <a:pt x="9605" y="6152"/>
                  </a:lnTo>
                  <a:lnTo>
                    <a:pt x="9584" y="6110"/>
                  </a:lnTo>
                  <a:lnTo>
                    <a:pt x="9584" y="5985"/>
                  </a:lnTo>
                  <a:lnTo>
                    <a:pt x="9542" y="5943"/>
                  </a:lnTo>
                  <a:lnTo>
                    <a:pt x="9521" y="5943"/>
                  </a:lnTo>
                  <a:lnTo>
                    <a:pt x="9395" y="5880"/>
                  </a:lnTo>
                  <a:lnTo>
                    <a:pt x="9312" y="5880"/>
                  </a:lnTo>
                  <a:lnTo>
                    <a:pt x="9333" y="5901"/>
                  </a:lnTo>
                  <a:lnTo>
                    <a:pt x="9228" y="6006"/>
                  </a:lnTo>
                  <a:lnTo>
                    <a:pt x="9123" y="6068"/>
                  </a:lnTo>
                  <a:lnTo>
                    <a:pt x="8998" y="6215"/>
                  </a:lnTo>
                  <a:lnTo>
                    <a:pt x="8977" y="6319"/>
                  </a:lnTo>
                  <a:lnTo>
                    <a:pt x="9019" y="6382"/>
                  </a:lnTo>
                  <a:lnTo>
                    <a:pt x="8956" y="6508"/>
                  </a:lnTo>
                  <a:lnTo>
                    <a:pt x="8768" y="6571"/>
                  </a:lnTo>
                  <a:lnTo>
                    <a:pt x="8684" y="6633"/>
                  </a:lnTo>
                  <a:lnTo>
                    <a:pt x="8663" y="6780"/>
                  </a:lnTo>
                  <a:lnTo>
                    <a:pt x="8663" y="7010"/>
                  </a:lnTo>
                  <a:lnTo>
                    <a:pt x="8768" y="7240"/>
                  </a:lnTo>
                  <a:lnTo>
                    <a:pt x="8872" y="7408"/>
                  </a:lnTo>
                  <a:lnTo>
                    <a:pt x="8872" y="7470"/>
                  </a:lnTo>
                  <a:lnTo>
                    <a:pt x="8705" y="7638"/>
                  </a:lnTo>
                  <a:lnTo>
                    <a:pt x="8579" y="7680"/>
                  </a:lnTo>
                  <a:lnTo>
                    <a:pt x="8496" y="7784"/>
                  </a:lnTo>
                  <a:lnTo>
                    <a:pt x="8433" y="7826"/>
                  </a:lnTo>
                  <a:lnTo>
                    <a:pt x="8349" y="7826"/>
                  </a:lnTo>
                  <a:lnTo>
                    <a:pt x="8307" y="7742"/>
                  </a:lnTo>
                  <a:lnTo>
                    <a:pt x="8245" y="7742"/>
                  </a:lnTo>
                  <a:lnTo>
                    <a:pt x="8014" y="7784"/>
                  </a:lnTo>
                  <a:lnTo>
                    <a:pt x="7847" y="7763"/>
                  </a:lnTo>
                  <a:lnTo>
                    <a:pt x="7638" y="7680"/>
                  </a:lnTo>
                  <a:lnTo>
                    <a:pt x="7429" y="7680"/>
                  </a:lnTo>
                  <a:lnTo>
                    <a:pt x="7387" y="7952"/>
                  </a:lnTo>
                  <a:lnTo>
                    <a:pt x="7324" y="8098"/>
                  </a:lnTo>
                  <a:lnTo>
                    <a:pt x="7324" y="8244"/>
                  </a:lnTo>
                  <a:lnTo>
                    <a:pt x="7261" y="8579"/>
                  </a:lnTo>
                  <a:lnTo>
                    <a:pt x="7261" y="8830"/>
                  </a:lnTo>
                  <a:lnTo>
                    <a:pt x="7240" y="8914"/>
                  </a:lnTo>
                  <a:lnTo>
                    <a:pt x="7303" y="8977"/>
                  </a:lnTo>
                  <a:lnTo>
                    <a:pt x="7429" y="9019"/>
                  </a:lnTo>
                  <a:lnTo>
                    <a:pt x="7387" y="9144"/>
                  </a:lnTo>
                  <a:lnTo>
                    <a:pt x="7387" y="9228"/>
                  </a:lnTo>
                  <a:lnTo>
                    <a:pt x="7303" y="9228"/>
                  </a:lnTo>
                  <a:lnTo>
                    <a:pt x="7219" y="9291"/>
                  </a:lnTo>
                  <a:lnTo>
                    <a:pt x="7136" y="9291"/>
                  </a:lnTo>
                  <a:lnTo>
                    <a:pt x="7073" y="9228"/>
                  </a:lnTo>
                  <a:lnTo>
                    <a:pt x="6989" y="9249"/>
                  </a:lnTo>
                  <a:lnTo>
                    <a:pt x="6864" y="9291"/>
                  </a:lnTo>
                  <a:lnTo>
                    <a:pt x="6592" y="9332"/>
                  </a:lnTo>
                  <a:lnTo>
                    <a:pt x="6445" y="9416"/>
                  </a:lnTo>
                  <a:lnTo>
                    <a:pt x="6341" y="9416"/>
                  </a:lnTo>
                  <a:lnTo>
                    <a:pt x="6278" y="9353"/>
                  </a:lnTo>
                  <a:lnTo>
                    <a:pt x="6173" y="9416"/>
                  </a:lnTo>
                  <a:lnTo>
                    <a:pt x="6069" y="9521"/>
                  </a:lnTo>
                  <a:lnTo>
                    <a:pt x="6069" y="9604"/>
                  </a:lnTo>
                  <a:lnTo>
                    <a:pt x="6173" y="9667"/>
                  </a:lnTo>
                  <a:lnTo>
                    <a:pt x="6341" y="9646"/>
                  </a:lnTo>
                  <a:lnTo>
                    <a:pt x="6466" y="9667"/>
                  </a:lnTo>
                  <a:lnTo>
                    <a:pt x="6466" y="9730"/>
                  </a:lnTo>
                  <a:lnTo>
                    <a:pt x="6382" y="9814"/>
                  </a:lnTo>
                  <a:lnTo>
                    <a:pt x="6445" y="9981"/>
                  </a:lnTo>
                  <a:lnTo>
                    <a:pt x="6445" y="10065"/>
                  </a:lnTo>
                  <a:lnTo>
                    <a:pt x="6487" y="10149"/>
                  </a:lnTo>
                  <a:lnTo>
                    <a:pt x="6508" y="10253"/>
                  </a:lnTo>
                  <a:lnTo>
                    <a:pt x="6613" y="10441"/>
                  </a:lnTo>
                  <a:lnTo>
                    <a:pt x="6654" y="10546"/>
                  </a:lnTo>
                  <a:lnTo>
                    <a:pt x="6780" y="10609"/>
                  </a:lnTo>
                  <a:lnTo>
                    <a:pt x="6822" y="10860"/>
                  </a:lnTo>
                  <a:lnTo>
                    <a:pt x="6738" y="10923"/>
                  </a:lnTo>
                  <a:lnTo>
                    <a:pt x="6696" y="11027"/>
                  </a:lnTo>
                  <a:lnTo>
                    <a:pt x="6801" y="11132"/>
                  </a:lnTo>
                  <a:lnTo>
                    <a:pt x="6738" y="11174"/>
                  </a:lnTo>
                  <a:lnTo>
                    <a:pt x="6738" y="11216"/>
                  </a:lnTo>
                  <a:lnTo>
                    <a:pt x="6613" y="11299"/>
                  </a:lnTo>
                  <a:lnTo>
                    <a:pt x="6654" y="11446"/>
                  </a:lnTo>
                  <a:lnTo>
                    <a:pt x="6508" y="11509"/>
                  </a:lnTo>
                  <a:lnTo>
                    <a:pt x="6278" y="11446"/>
                  </a:lnTo>
                  <a:lnTo>
                    <a:pt x="6027" y="11174"/>
                  </a:lnTo>
                  <a:lnTo>
                    <a:pt x="5922" y="11195"/>
                  </a:lnTo>
                  <a:lnTo>
                    <a:pt x="5671" y="11090"/>
                  </a:lnTo>
                  <a:lnTo>
                    <a:pt x="5336" y="11090"/>
                  </a:lnTo>
                  <a:lnTo>
                    <a:pt x="5148" y="11132"/>
                  </a:lnTo>
                  <a:lnTo>
                    <a:pt x="4876" y="11069"/>
                  </a:lnTo>
                  <a:lnTo>
                    <a:pt x="4583" y="11132"/>
                  </a:lnTo>
                  <a:lnTo>
                    <a:pt x="4457" y="11132"/>
                  </a:lnTo>
                  <a:lnTo>
                    <a:pt x="4311" y="11111"/>
                  </a:lnTo>
                  <a:lnTo>
                    <a:pt x="4206" y="11195"/>
                  </a:lnTo>
                  <a:lnTo>
                    <a:pt x="4102" y="11237"/>
                  </a:lnTo>
                  <a:lnTo>
                    <a:pt x="3767" y="11195"/>
                  </a:lnTo>
                  <a:lnTo>
                    <a:pt x="3558" y="11132"/>
                  </a:lnTo>
                  <a:lnTo>
                    <a:pt x="3432" y="11069"/>
                  </a:lnTo>
                  <a:lnTo>
                    <a:pt x="3244" y="11069"/>
                  </a:lnTo>
                  <a:lnTo>
                    <a:pt x="3202" y="11111"/>
                  </a:lnTo>
                  <a:lnTo>
                    <a:pt x="3035" y="11090"/>
                  </a:lnTo>
                  <a:lnTo>
                    <a:pt x="2930" y="11069"/>
                  </a:lnTo>
                  <a:lnTo>
                    <a:pt x="2888" y="11111"/>
                  </a:lnTo>
                  <a:lnTo>
                    <a:pt x="2888" y="11237"/>
                  </a:lnTo>
                  <a:lnTo>
                    <a:pt x="2909" y="11383"/>
                  </a:lnTo>
                  <a:lnTo>
                    <a:pt x="2930" y="11509"/>
                  </a:lnTo>
                  <a:lnTo>
                    <a:pt x="2742" y="11550"/>
                  </a:lnTo>
                  <a:lnTo>
                    <a:pt x="2386" y="11550"/>
                  </a:lnTo>
                  <a:lnTo>
                    <a:pt x="1968" y="11509"/>
                  </a:lnTo>
                  <a:lnTo>
                    <a:pt x="1863" y="11446"/>
                  </a:lnTo>
                  <a:lnTo>
                    <a:pt x="1675" y="11425"/>
                  </a:lnTo>
                  <a:lnTo>
                    <a:pt x="1570" y="11550"/>
                  </a:lnTo>
                  <a:lnTo>
                    <a:pt x="1591" y="11613"/>
                  </a:lnTo>
                  <a:lnTo>
                    <a:pt x="1465" y="11697"/>
                  </a:lnTo>
                  <a:lnTo>
                    <a:pt x="1465" y="11739"/>
                  </a:lnTo>
                  <a:lnTo>
                    <a:pt x="1507" y="11739"/>
                  </a:lnTo>
                  <a:lnTo>
                    <a:pt x="1507" y="11864"/>
                  </a:lnTo>
                  <a:lnTo>
                    <a:pt x="1340" y="12157"/>
                  </a:lnTo>
                  <a:lnTo>
                    <a:pt x="1256" y="12283"/>
                  </a:lnTo>
                  <a:lnTo>
                    <a:pt x="1361" y="12366"/>
                  </a:lnTo>
                  <a:lnTo>
                    <a:pt x="1633" y="12450"/>
                  </a:lnTo>
                  <a:lnTo>
                    <a:pt x="1737" y="12555"/>
                  </a:lnTo>
                  <a:lnTo>
                    <a:pt x="1842" y="12576"/>
                  </a:lnTo>
                  <a:lnTo>
                    <a:pt x="1947" y="12471"/>
                  </a:lnTo>
                  <a:lnTo>
                    <a:pt x="1947" y="12325"/>
                  </a:lnTo>
                  <a:lnTo>
                    <a:pt x="2009" y="12325"/>
                  </a:lnTo>
                  <a:lnTo>
                    <a:pt x="2302" y="12555"/>
                  </a:lnTo>
                  <a:lnTo>
                    <a:pt x="2323" y="12659"/>
                  </a:lnTo>
                  <a:lnTo>
                    <a:pt x="2177" y="12848"/>
                  </a:lnTo>
                  <a:lnTo>
                    <a:pt x="1968" y="12848"/>
                  </a:lnTo>
                  <a:lnTo>
                    <a:pt x="1675" y="12890"/>
                  </a:lnTo>
                  <a:lnTo>
                    <a:pt x="1654" y="12785"/>
                  </a:lnTo>
                  <a:lnTo>
                    <a:pt x="1507" y="12659"/>
                  </a:lnTo>
                  <a:lnTo>
                    <a:pt x="1340" y="12869"/>
                  </a:lnTo>
                  <a:lnTo>
                    <a:pt x="1235" y="12848"/>
                  </a:lnTo>
                  <a:lnTo>
                    <a:pt x="1068" y="12973"/>
                  </a:lnTo>
                  <a:lnTo>
                    <a:pt x="921" y="13015"/>
                  </a:lnTo>
                  <a:lnTo>
                    <a:pt x="921" y="13162"/>
                  </a:lnTo>
                  <a:lnTo>
                    <a:pt x="1110" y="13224"/>
                  </a:lnTo>
                  <a:lnTo>
                    <a:pt x="1068" y="13371"/>
                  </a:lnTo>
                  <a:lnTo>
                    <a:pt x="900" y="13434"/>
                  </a:lnTo>
                  <a:lnTo>
                    <a:pt x="628" y="13496"/>
                  </a:lnTo>
                  <a:lnTo>
                    <a:pt x="691" y="13538"/>
                  </a:lnTo>
                  <a:lnTo>
                    <a:pt x="733" y="13622"/>
                  </a:lnTo>
                  <a:lnTo>
                    <a:pt x="503" y="13706"/>
                  </a:lnTo>
                  <a:lnTo>
                    <a:pt x="503" y="13831"/>
                  </a:lnTo>
                  <a:lnTo>
                    <a:pt x="398" y="13852"/>
                  </a:lnTo>
                  <a:lnTo>
                    <a:pt x="126" y="13831"/>
                  </a:lnTo>
                  <a:lnTo>
                    <a:pt x="1" y="13936"/>
                  </a:lnTo>
                  <a:lnTo>
                    <a:pt x="1" y="14103"/>
                  </a:lnTo>
                  <a:lnTo>
                    <a:pt x="168" y="14333"/>
                  </a:lnTo>
                  <a:lnTo>
                    <a:pt x="273" y="14270"/>
                  </a:lnTo>
                  <a:lnTo>
                    <a:pt x="419" y="14250"/>
                  </a:lnTo>
                  <a:lnTo>
                    <a:pt x="440" y="14375"/>
                  </a:lnTo>
                  <a:lnTo>
                    <a:pt x="398" y="14522"/>
                  </a:lnTo>
                  <a:lnTo>
                    <a:pt x="461" y="14668"/>
                  </a:lnTo>
                  <a:lnTo>
                    <a:pt x="587" y="14731"/>
                  </a:lnTo>
                  <a:lnTo>
                    <a:pt x="607" y="14877"/>
                  </a:lnTo>
                  <a:lnTo>
                    <a:pt x="545" y="14940"/>
                  </a:lnTo>
                  <a:lnTo>
                    <a:pt x="419" y="15212"/>
                  </a:lnTo>
                  <a:lnTo>
                    <a:pt x="377" y="15589"/>
                  </a:lnTo>
                  <a:lnTo>
                    <a:pt x="335" y="15526"/>
                  </a:lnTo>
                  <a:lnTo>
                    <a:pt x="440" y="15693"/>
                  </a:lnTo>
                  <a:lnTo>
                    <a:pt x="545" y="15714"/>
                  </a:lnTo>
                  <a:lnTo>
                    <a:pt x="733" y="15693"/>
                  </a:lnTo>
                  <a:lnTo>
                    <a:pt x="859" y="15610"/>
                  </a:lnTo>
                  <a:lnTo>
                    <a:pt x="921" y="15526"/>
                  </a:lnTo>
                  <a:lnTo>
                    <a:pt x="984" y="15505"/>
                  </a:lnTo>
                  <a:lnTo>
                    <a:pt x="1047" y="15463"/>
                  </a:lnTo>
                  <a:lnTo>
                    <a:pt x="1110" y="15484"/>
                  </a:lnTo>
                  <a:lnTo>
                    <a:pt x="1172" y="15568"/>
                  </a:lnTo>
                  <a:lnTo>
                    <a:pt x="1361" y="15589"/>
                  </a:lnTo>
                  <a:lnTo>
                    <a:pt x="1361" y="15505"/>
                  </a:lnTo>
                  <a:lnTo>
                    <a:pt x="1319" y="15463"/>
                  </a:lnTo>
                  <a:lnTo>
                    <a:pt x="1319" y="15358"/>
                  </a:lnTo>
                  <a:lnTo>
                    <a:pt x="1444" y="15317"/>
                  </a:lnTo>
                  <a:lnTo>
                    <a:pt x="1486" y="15275"/>
                  </a:lnTo>
                  <a:lnTo>
                    <a:pt x="1549" y="15275"/>
                  </a:lnTo>
                  <a:lnTo>
                    <a:pt x="1570" y="15317"/>
                  </a:lnTo>
                  <a:lnTo>
                    <a:pt x="1695" y="15317"/>
                  </a:lnTo>
                  <a:lnTo>
                    <a:pt x="1779" y="15191"/>
                  </a:lnTo>
                  <a:lnTo>
                    <a:pt x="1758" y="15045"/>
                  </a:lnTo>
                  <a:lnTo>
                    <a:pt x="1779" y="14961"/>
                  </a:lnTo>
                  <a:lnTo>
                    <a:pt x="1863" y="14898"/>
                  </a:lnTo>
                  <a:lnTo>
                    <a:pt x="1884" y="14731"/>
                  </a:lnTo>
                  <a:lnTo>
                    <a:pt x="1947" y="14626"/>
                  </a:lnTo>
                  <a:lnTo>
                    <a:pt x="2072" y="14626"/>
                  </a:lnTo>
                  <a:lnTo>
                    <a:pt x="2177" y="14689"/>
                  </a:lnTo>
                  <a:lnTo>
                    <a:pt x="2281" y="14752"/>
                  </a:lnTo>
                  <a:lnTo>
                    <a:pt x="2281" y="14835"/>
                  </a:lnTo>
                  <a:lnTo>
                    <a:pt x="2260" y="14982"/>
                  </a:lnTo>
                  <a:lnTo>
                    <a:pt x="2281" y="15086"/>
                  </a:lnTo>
                  <a:lnTo>
                    <a:pt x="2386" y="15086"/>
                  </a:lnTo>
                  <a:lnTo>
                    <a:pt x="2428" y="15191"/>
                  </a:lnTo>
                  <a:lnTo>
                    <a:pt x="2407" y="15317"/>
                  </a:lnTo>
                  <a:lnTo>
                    <a:pt x="2428" y="15463"/>
                  </a:lnTo>
                  <a:lnTo>
                    <a:pt x="2428" y="15672"/>
                  </a:lnTo>
                  <a:lnTo>
                    <a:pt x="2532" y="15798"/>
                  </a:lnTo>
                  <a:lnTo>
                    <a:pt x="2532" y="15882"/>
                  </a:lnTo>
                  <a:lnTo>
                    <a:pt x="2637" y="15903"/>
                  </a:lnTo>
                  <a:lnTo>
                    <a:pt x="2784" y="15903"/>
                  </a:lnTo>
                  <a:lnTo>
                    <a:pt x="2888" y="15819"/>
                  </a:lnTo>
                  <a:lnTo>
                    <a:pt x="2909" y="15777"/>
                  </a:lnTo>
                  <a:lnTo>
                    <a:pt x="3076" y="15693"/>
                  </a:lnTo>
                  <a:lnTo>
                    <a:pt x="3202" y="15610"/>
                  </a:lnTo>
                  <a:lnTo>
                    <a:pt x="3223" y="15484"/>
                  </a:lnTo>
                  <a:lnTo>
                    <a:pt x="3307" y="15421"/>
                  </a:lnTo>
                  <a:lnTo>
                    <a:pt x="3558" y="15275"/>
                  </a:lnTo>
                  <a:lnTo>
                    <a:pt x="3725" y="15212"/>
                  </a:lnTo>
                  <a:lnTo>
                    <a:pt x="3746" y="15358"/>
                  </a:lnTo>
                  <a:lnTo>
                    <a:pt x="3976" y="15317"/>
                  </a:lnTo>
                  <a:lnTo>
                    <a:pt x="4039" y="15212"/>
                  </a:lnTo>
                  <a:lnTo>
                    <a:pt x="4290" y="15212"/>
                  </a:lnTo>
                  <a:lnTo>
                    <a:pt x="4311" y="15317"/>
                  </a:lnTo>
                  <a:lnTo>
                    <a:pt x="4123" y="15484"/>
                  </a:lnTo>
                  <a:lnTo>
                    <a:pt x="4248" y="15505"/>
                  </a:lnTo>
                  <a:lnTo>
                    <a:pt x="4290" y="15463"/>
                  </a:lnTo>
                  <a:lnTo>
                    <a:pt x="4374" y="15463"/>
                  </a:lnTo>
                  <a:lnTo>
                    <a:pt x="4478" y="15526"/>
                  </a:lnTo>
                  <a:lnTo>
                    <a:pt x="4520" y="15505"/>
                  </a:lnTo>
                  <a:lnTo>
                    <a:pt x="4625" y="15505"/>
                  </a:lnTo>
                  <a:lnTo>
                    <a:pt x="4688" y="15463"/>
                  </a:lnTo>
                  <a:lnTo>
                    <a:pt x="4729" y="15400"/>
                  </a:lnTo>
                  <a:lnTo>
                    <a:pt x="4813" y="15400"/>
                  </a:lnTo>
                  <a:lnTo>
                    <a:pt x="4897" y="15484"/>
                  </a:lnTo>
                  <a:lnTo>
                    <a:pt x="4981" y="15672"/>
                  </a:lnTo>
                  <a:lnTo>
                    <a:pt x="5232" y="16049"/>
                  </a:lnTo>
                  <a:lnTo>
                    <a:pt x="5357" y="16133"/>
                  </a:lnTo>
                  <a:lnTo>
                    <a:pt x="5399" y="16300"/>
                  </a:lnTo>
                  <a:lnTo>
                    <a:pt x="5462" y="16363"/>
                  </a:lnTo>
                  <a:lnTo>
                    <a:pt x="5545" y="16447"/>
                  </a:lnTo>
                  <a:lnTo>
                    <a:pt x="5776" y="16467"/>
                  </a:lnTo>
                  <a:lnTo>
                    <a:pt x="5985" y="16467"/>
                  </a:lnTo>
                  <a:lnTo>
                    <a:pt x="6089" y="16509"/>
                  </a:lnTo>
                  <a:lnTo>
                    <a:pt x="6131" y="16635"/>
                  </a:lnTo>
                  <a:lnTo>
                    <a:pt x="6361" y="16719"/>
                  </a:lnTo>
                  <a:lnTo>
                    <a:pt x="6550" y="16823"/>
                  </a:lnTo>
                  <a:lnTo>
                    <a:pt x="6654" y="17095"/>
                  </a:lnTo>
                  <a:lnTo>
                    <a:pt x="6801" y="17263"/>
                  </a:lnTo>
                  <a:lnTo>
                    <a:pt x="6989" y="17367"/>
                  </a:lnTo>
                  <a:lnTo>
                    <a:pt x="7073" y="17514"/>
                  </a:lnTo>
                  <a:lnTo>
                    <a:pt x="7073" y="17786"/>
                  </a:lnTo>
                  <a:lnTo>
                    <a:pt x="7177" y="18037"/>
                  </a:lnTo>
                  <a:lnTo>
                    <a:pt x="7324" y="18079"/>
                  </a:lnTo>
                  <a:lnTo>
                    <a:pt x="7387" y="18330"/>
                  </a:lnTo>
                  <a:lnTo>
                    <a:pt x="7429" y="18539"/>
                  </a:lnTo>
                  <a:lnTo>
                    <a:pt x="7345" y="18664"/>
                  </a:lnTo>
                  <a:lnTo>
                    <a:pt x="7324" y="18602"/>
                  </a:lnTo>
                  <a:lnTo>
                    <a:pt x="7219" y="18539"/>
                  </a:lnTo>
                  <a:lnTo>
                    <a:pt x="7073" y="18727"/>
                  </a:lnTo>
                  <a:lnTo>
                    <a:pt x="7094" y="18811"/>
                  </a:lnTo>
                  <a:lnTo>
                    <a:pt x="7115" y="18874"/>
                  </a:lnTo>
                  <a:lnTo>
                    <a:pt x="7261" y="18957"/>
                  </a:lnTo>
                  <a:lnTo>
                    <a:pt x="7240" y="19188"/>
                  </a:lnTo>
                  <a:lnTo>
                    <a:pt x="7303" y="19292"/>
                  </a:lnTo>
                  <a:lnTo>
                    <a:pt x="7261" y="19376"/>
                  </a:lnTo>
                  <a:lnTo>
                    <a:pt x="7324" y="19397"/>
                  </a:lnTo>
                  <a:lnTo>
                    <a:pt x="7408" y="19501"/>
                  </a:lnTo>
                  <a:lnTo>
                    <a:pt x="7408" y="19606"/>
                  </a:lnTo>
                  <a:lnTo>
                    <a:pt x="7449" y="19606"/>
                  </a:lnTo>
                  <a:lnTo>
                    <a:pt x="7491" y="19752"/>
                  </a:lnTo>
                  <a:lnTo>
                    <a:pt x="7617" y="19794"/>
                  </a:lnTo>
                  <a:lnTo>
                    <a:pt x="7701" y="19690"/>
                  </a:lnTo>
                  <a:lnTo>
                    <a:pt x="7826" y="19690"/>
                  </a:lnTo>
                  <a:lnTo>
                    <a:pt x="7868" y="19773"/>
                  </a:lnTo>
                  <a:lnTo>
                    <a:pt x="8014" y="19794"/>
                  </a:lnTo>
                  <a:lnTo>
                    <a:pt x="8119" y="19899"/>
                  </a:lnTo>
                  <a:lnTo>
                    <a:pt x="8182" y="19920"/>
                  </a:lnTo>
                  <a:lnTo>
                    <a:pt x="8266" y="20087"/>
                  </a:lnTo>
                  <a:lnTo>
                    <a:pt x="8370" y="20087"/>
                  </a:lnTo>
                  <a:lnTo>
                    <a:pt x="8391" y="20192"/>
                  </a:lnTo>
                  <a:lnTo>
                    <a:pt x="8433" y="20171"/>
                  </a:lnTo>
                  <a:lnTo>
                    <a:pt x="8454" y="20129"/>
                  </a:lnTo>
                  <a:lnTo>
                    <a:pt x="8600" y="20213"/>
                  </a:lnTo>
                  <a:lnTo>
                    <a:pt x="8663" y="20296"/>
                  </a:lnTo>
                  <a:lnTo>
                    <a:pt x="8768" y="20296"/>
                  </a:lnTo>
                  <a:lnTo>
                    <a:pt x="8830" y="20317"/>
                  </a:lnTo>
                  <a:lnTo>
                    <a:pt x="8893" y="20213"/>
                  </a:lnTo>
                  <a:lnTo>
                    <a:pt x="9061" y="20192"/>
                  </a:lnTo>
                  <a:lnTo>
                    <a:pt x="9270" y="20276"/>
                  </a:lnTo>
                  <a:lnTo>
                    <a:pt x="9312" y="20338"/>
                  </a:lnTo>
                  <a:lnTo>
                    <a:pt x="9437" y="20338"/>
                  </a:lnTo>
                  <a:lnTo>
                    <a:pt x="9542" y="20401"/>
                  </a:lnTo>
                  <a:lnTo>
                    <a:pt x="9709" y="20589"/>
                  </a:lnTo>
                  <a:lnTo>
                    <a:pt x="9835" y="20589"/>
                  </a:lnTo>
                  <a:lnTo>
                    <a:pt x="9960" y="20652"/>
                  </a:lnTo>
                  <a:lnTo>
                    <a:pt x="10023" y="20715"/>
                  </a:lnTo>
                  <a:lnTo>
                    <a:pt x="10128" y="20840"/>
                  </a:lnTo>
                  <a:lnTo>
                    <a:pt x="10170" y="20966"/>
                  </a:lnTo>
                  <a:lnTo>
                    <a:pt x="10232" y="20945"/>
                  </a:lnTo>
                  <a:lnTo>
                    <a:pt x="10232" y="20757"/>
                  </a:lnTo>
                  <a:lnTo>
                    <a:pt x="10316" y="20715"/>
                  </a:lnTo>
                  <a:lnTo>
                    <a:pt x="10337" y="20757"/>
                  </a:lnTo>
                  <a:lnTo>
                    <a:pt x="10462" y="20757"/>
                  </a:lnTo>
                  <a:lnTo>
                    <a:pt x="10588" y="20840"/>
                  </a:lnTo>
                  <a:lnTo>
                    <a:pt x="10588" y="21008"/>
                  </a:lnTo>
                  <a:lnTo>
                    <a:pt x="10755" y="21133"/>
                  </a:lnTo>
                  <a:lnTo>
                    <a:pt x="10923" y="21071"/>
                  </a:lnTo>
                  <a:lnTo>
                    <a:pt x="11069" y="21071"/>
                  </a:lnTo>
                  <a:lnTo>
                    <a:pt x="11048" y="21322"/>
                  </a:lnTo>
                  <a:lnTo>
                    <a:pt x="11090" y="21468"/>
                  </a:lnTo>
                  <a:lnTo>
                    <a:pt x="11195" y="21447"/>
                  </a:lnTo>
                  <a:lnTo>
                    <a:pt x="11362" y="21531"/>
                  </a:lnTo>
                  <a:lnTo>
                    <a:pt x="11425" y="21447"/>
                  </a:lnTo>
                  <a:lnTo>
                    <a:pt x="11571" y="21426"/>
                  </a:lnTo>
                  <a:lnTo>
                    <a:pt x="11676" y="21322"/>
                  </a:lnTo>
                  <a:lnTo>
                    <a:pt x="11885" y="21322"/>
                  </a:lnTo>
                  <a:lnTo>
                    <a:pt x="12011" y="21384"/>
                  </a:lnTo>
                  <a:lnTo>
                    <a:pt x="12053" y="21531"/>
                  </a:lnTo>
                  <a:lnTo>
                    <a:pt x="12220" y="21594"/>
                  </a:lnTo>
                  <a:lnTo>
                    <a:pt x="12346" y="21761"/>
                  </a:lnTo>
                  <a:lnTo>
                    <a:pt x="12429" y="21782"/>
                  </a:lnTo>
                  <a:lnTo>
                    <a:pt x="12576" y="21740"/>
                  </a:lnTo>
                  <a:lnTo>
                    <a:pt x="12639" y="21761"/>
                  </a:lnTo>
                  <a:lnTo>
                    <a:pt x="12785" y="21698"/>
                  </a:lnTo>
                  <a:lnTo>
                    <a:pt x="12931" y="21698"/>
                  </a:lnTo>
                  <a:lnTo>
                    <a:pt x="13015" y="21594"/>
                  </a:lnTo>
                  <a:lnTo>
                    <a:pt x="13162" y="21594"/>
                  </a:lnTo>
                  <a:lnTo>
                    <a:pt x="13203" y="21698"/>
                  </a:lnTo>
                  <a:lnTo>
                    <a:pt x="13245" y="21866"/>
                  </a:lnTo>
                  <a:lnTo>
                    <a:pt x="13350" y="21949"/>
                  </a:lnTo>
                  <a:lnTo>
                    <a:pt x="13475" y="21887"/>
                  </a:lnTo>
                  <a:lnTo>
                    <a:pt x="13601" y="21636"/>
                  </a:lnTo>
                  <a:lnTo>
                    <a:pt x="13873" y="21468"/>
                  </a:lnTo>
                  <a:lnTo>
                    <a:pt x="14040" y="21447"/>
                  </a:lnTo>
                  <a:lnTo>
                    <a:pt x="14124" y="21552"/>
                  </a:lnTo>
                  <a:lnTo>
                    <a:pt x="14396" y="21573"/>
                  </a:lnTo>
                  <a:lnTo>
                    <a:pt x="14501" y="21636"/>
                  </a:lnTo>
                  <a:lnTo>
                    <a:pt x="14647" y="21552"/>
                  </a:lnTo>
                  <a:lnTo>
                    <a:pt x="14815" y="21573"/>
                  </a:lnTo>
                  <a:lnTo>
                    <a:pt x="14877" y="21677"/>
                  </a:lnTo>
                  <a:lnTo>
                    <a:pt x="14982" y="21677"/>
                  </a:lnTo>
                  <a:lnTo>
                    <a:pt x="15191" y="21636"/>
                  </a:lnTo>
                  <a:lnTo>
                    <a:pt x="15296" y="21636"/>
                  </a:lnTo>
                  <a:lnTo>
                    <a:pt x="15359" y="21468"/>
                  </a:lnTo>
                  <a:lnTo>
                    <a:pt x="15442" y="21426"/>
                  </a:lnTo>
                  <a:lnTo>
                    <a:pt x="15547" y="21447"/>
                  </a:lnTo>
                  <a:lnTo>
                    <a:pt x="15547" y="21364"/>
                  </a:lnTo>
                  <a:lnTo>
                    <a:pt x="15631" y="21343"/>
                  </a:lnTo>
                  <a:lnTo>
                    <a:pt x="15693" y="21217"/>
                  </a:lnTo>
                  <a:lnTo>
                    <a:pt x="15798" y="21112"/>
                  </a:lnTo>
                  <a:lnTo>
                    <a:pt x="15903" y="21071"/>
                  </a:lnTo>
                  <a:lnTo>
                    <a:pt x="16133" y="21029"/>
                  </a:lnTo>
                  <a:lnTo>
                    <a:pt x="16237" y="20861"/>
                  </a:lnTo>
                  <a:lnTo>
                    <a:pt x="16237" y="20736"/>
                  </a:lnTo>
                  <a:lnTo>
                    <a:pt x="16321" y="20736"/>
                  </a:lnTo>
                  <a:lnTo>
                    <a:pt x="16447" y="20631"/>
                  </a:lnTo>
                  <a:lnTo>
                    <a:pt x="16551" y="20799"/>
                  </a:lnTo>
                  <a:lnTo>
                    <a:pt x="16719" y="20736"/>
                  </a:lnTo>
                  <a:lnTo>
                    <a:pt x="16928" y="20820"/>
                  </a:lnTo>
                  <a:lnTo>
                    <a:pt x="17012" y="20757"/>
                  </a:lnTo>
                  <a:lnTo>
                    <a:pt x="16970" y="20652"/>
                  </a:lnTo>
                  <a:lnTo>
                    <a:pt x="17242" y="20506"/>
                  </a:lnTo>
                  <a:lnTo>
                    <a:pt x="17325" y="20527"/>
                  </a:lnTo>
                  <a:lnTo>
                    <a:pt x="17367" y="20610"/>
                  </a:lnTo>
                  <a:lnTo>
                    <a:pt x="17451" y="20610"/>
                  </a:lnTo>
                  <a:lnTo>
                    <a:pt x="17472" y="20652"/>
                  </a:lnTo>
                  <a:lnTo>
                    <a:pt x="17388" y="20820"/>
                  </a:lnTo>
                  <a:lnTo>
                    <a:pt x="17451" y="20903"/>
                  </a:lnTo>
                  <a:lnTo>
                    <a:pt x="17535" y="20903"/>
                  </a:lnTo>
                  <a:lnTo>
                    <a:pt x="17597" y="20861"/>
                  </a:lnTo>
                  <a:lnTo>
                    <a:pt x="17639" y="20945"/>
                  </a:lnTo>
                  <a:lnTo>
                    <a:pt x="17702" y="21050"/>
                  </a:lnTo>
                  <a:lnTo>
                    <a:pt x="17702" y="21133"/>
                  </a:lnTo>
                  <a:lnTo>
                    <a:pt x="17597" y="21238"/>
                  </a:lnTo>
                  <a:lnTo>
                    <a:pt x="17639" y="21343"/>
                  </a:lnTo>
                  <a:lnTo>
                    <a:pt x="17765" y="21364"/>
                  </a:lnTo>
                  <a:lnTo>
                    <a:pt x="17849" y="21322"/>
                  </a:lnTo>
                  <a:lnTo>
                    <a:pt x="17953" y="21364"/>
                  </a:lnTo>
                  <a:lnTo>
                    <a:pt x="18016" y="21468"/>
                  </a:lnTo>
                  <a:lnTo>
                    <a:pt x="18121" y="21426"/>
                  </a:lnTo>
                  <a:lnTo>
                    <a:pt x="18246" y="21468"/>
                  </a:lnTo>
                  <a:lnTo>
                    <a:pt x="18330" y="21426"/>
                  </a:lnTo>
                  <a:lnTo>
                    <a:pt x="18497" y="21426"/>
                  </a:lnTo>
                  <a:lnTo>
                    <a:pt x="18539" y="21573"/>
                  </a:lnTo>
                  <a:lnTo>
                    <a:pt x="18685" y="21677"/>
                  </a:lnTo>
                  <a:lnTo>
                    <a:pt x="18706" y="21845"/>
                  </a:lnTo>
                  <a:lnTo>
                    <a:pt x="18811" y="21845"/>
                  </a:lnTo>
                  <a:lnTo>
                    <a:pt x="18916" y="21970"/>
                  </a:lnTo>
                  <a:lnTo>
                    <a:pt x="18916" y="22117"/>
                  </a:lnTo>
                  <a:lnTo>
                    <a:pt x="18999" y="22326"/>
                  </a:lnTo>
                  <a:lnTo>
                    <a:pt x="19020" y="22493"/>
                  </a:lnTo>
                  <a:lnTo>
                    <a:pt x="18999" y="22745"/>
                  </a:lnTo>
                  <a:lnTo>
                    <a:pt x="18999" y="22849"/>
                  </a:lnTo>
                  <a:lnTo>
                    <a:pt x="18957" y="22933"/>
                  </a:lnTo>
                  <a:lnTo>
                    <a:pt x="18853" y="22996"/>
                  </a:lnTo>
                  <a:lnTo>
                    <a:pt x="18832" y="23100"/>
                  </a:lnTo>
                  <a:lnTo>
                    <a:pt x="18769" y="23121"/>
                  </a:lnTo>
                  <a:lnTo>
                    <a:pt x="18748" y="23205"/>
                  </a:lnTo>
                  <a:lnTo>
                    <a:pt x="18811" y="23309"/>
                  </a:lnTo>
                  <a:lnTo>
                    <a:pt x="18748" y="23351"/>
                  </a:lnTo>
                  <a:lnTo>
                    <a:pt x="18685" y="23330"/>
                  </a:lnTo>
                  <a:lnTo>
                    <a:pt x="18602" y="23435"/>
                  </a:lnTo>
                  <a:lnTo>
                    <a:pt x="18539" y="23519"/>
                  </a:lnTo>
                  <a:lnTo>
                    <a:pt x="18602" y="23581"/>
                  </a:lnTo>
                  <a:lnTo>
                    <a:pt x="18539" y="23665"/>
                  </a:lnTo>
                  <a:lnTo>
                    <a:pt x="18539" y="23770"/>
                  </a:lnTo>
                  <a:lnTo>
                    <a:pt x="18644" y="23833"/>
                  </a:lnTo>
                  <a:lnTo>
                    <a:pt x="18706" y="23895"/>
                  </a:lnTo>
                  <a:lnTo>
                    <a:pt x="18769" y="23958"/>
                  </a:lnTo>
                  <a:lnTo>
                    <a:pt x="18748" y="24105"/>
                  </a:lnTo>
                  <a:lnTo>
                    <a:pt x="18811" y="24251"/>
                  </a:lnTo>
                  <a:lnTo>
                    <a:pt x="18937" y="24146"/>
                  </a:lnTo>
                  <a:lnTo>
                    <a:pt x="19209" y="24084"/>
                  </a:lnTo>
                  <a:lnTo>
                    <a:pt x="19229" y="24167"/>
                  </a:lnTo>
                  <a:lnTo>
                    <a:pt x="19209" y="24251"/>
                  </a:lnTo>
                  <a:lnTo>
                    <a:pt x="19271" y="24293"/>
                  </a:lnTo>
                  <a:lnTo>
                    <a:pt x="19418" y="24272"/>
                  </a:lnTo>
                  <a:lnTo>
                    <a:pt x="19439" y="24377"/>
                  </a:lnTo>
                  <a:lnTo>
                    <a:pt x="19418" y="24481"/>
                  </a:lnTo>
                  <a:lnTo>
                    <a:pt x="19481" y="24565"/>
                  </a:lnTo>
                  <a:lnTo>
                    <a:pt x="19627" y="24586"/>
                  </a:lnTo>
                  <a:lnTo>
                    <a:pt x="19585" y="24628"/>
                  </a:lnTo>
                  <a:lnTo>
                    <a:pt x="19648" y="24711"/>
                  </a:lnTo>
                  <a:lnTo>
                    <a:pt x="19669" y="24670"/>
                  </a:lnTo>
                  <a:lnTo>
                    <a:pt x="19815" y="24670"/>
                  </a:lnTo>
                  <a:lnTo>
                    <a:pt x="19941" y="24732"/>
                  </a:lnTo>
                  <a:lnTo>
                    <a:pt x="19941" y="24816"/>
                  </a:lnTo>
                  <a:lnTo>
                    <a:pt x="19878" y="24921"/>
                  </a:lnTo>
                  <a:lnTo>
                    <a:pt x="19899" y="25004"/>
                  </a:lnTo>
                  <a:lnTo>
                    <a:pt x="19753" y="25193"/>
                  </a:lnTo>
                  <a:lnTo>
                    <a:pt x="19648" y="25297"/>
                  </a:lnTo>
                  <a:lnTo>
                    <a:pt x="19669" y="25360"/>
                  </a:lnTo>
                  <a:lnTo>
                    <a:pt x="19753" y="25339"/>
                  </a:lnTo>
                  <a:lnTo>
                    <a:pt x="19941" y="25339"/>
                  </a:lnTo>
                  <a:lnTo>
                    <a:pt x="19983" y="25402"/>
                  </a:lnTo>
                  <a:lnTo>
                    <a:pt x="20066" y="25318"/>
                  </a:lnTo>
                  <a:lnTo>
                    <a:pt x="20150" y="25423"/>
                  </a:lnTo>
                  <a:lnTo>
                    <a:pt x="20108" y="25548"/>
                  </a:lnTo>
                  <a:lnTo>
                    <a:pt x="20150" y="25674"/>
                  </a:lnTo>
                  <a:lnTo>
                    <a:pt x="20276" y="25737"/>
                  </a:lnTo>
                  <a:lnTo>
                    <a:pt x="20338" y="25653"/>
                  </a:lnTo>
                  <a:lnTo>
                    <a:pt x="20485" y="25653"/>
                  </a:lnTo>
                  <a:lnTo>
                    <a:pt x="20736" y="25548"/>
                  </a:lnTo>
                  <a:lnTo>
                    <a:pt x="20841" y="25569"/>
                  </a:lnTo>
                  <a:lnTo>
                    <a:pt x="20841" y="25716"/>
                  </a:lnTo>
                  <a:lnTo>
                    <a:pt x="20799" y="25737"/>
                  </a:lnTo>
                  <a:lnTo>
                    <a:pt x="20862" y="25778"/>
                  </a:lnTo>
                  <a:lnTo>
                    <a:pt x="20924" y="25883"/>
                  </a:lnTo>
                  <a:lnTo>
                    <a:pt x="21050" y="25841"/>
                  </a:lnTo>
                  <a:lnTo>
                    <a:pt x="21154" y="25862"/>
                  </a:lnTo>
                  <a:lnTo>
                    <a:pt x="21134" y="25716"/>
                  </a:lnTo>
                  <a:lnTo>
                    <a:pt x="21134" y="25569"/>
                  </a:lnTo>
                  <a:lnTo>
                    <a:pt x="21092" y="25465"/>
                  </a:lnTo>
                  <a:lnTo>
                    <a:pt x="21092" y="25255"/>
                  </a:lnTo>
                  <a:lnTo>
                    <a:pt x="21154" y="25214"/>
                  </a:lnTo>
                  <a:lnTo>
                    <a:pt x="21154" y="25130"/>
                  </a:lnTo>
                  <a:lnTo>
                    <a:pt x="21364" y="25130"/>
                  </a:lnTo>
                  <a:lnTo>
                    <a:pt x="21426" y="25109"/>
                  </a:lnTo>
                  <a:lnTo>
                    <a:pt x="21468" y="25088"/>
                  </a:lnTo>
                  <a:lnTo>
                    <a:pt x="21510" y="25025"/>
                  </a:lnTo>
                  <a:lnTo>
                    <a:pt x="21552" y="24983"/>
                  </a:lnTo>
                  <a:lnTo>
                    <a:pt x="21678" y="24921"/>
                  </a:lnTo>
                  <a:lnTo>
                    <a:pt x="21761" y="24942"/>
                  </a:lnTo>
                  <a:lnTo>
                    <a:pt x="21740" y="25025"/>
                  </a:lnTo>
                  <a:lnTo>
                    <a:pt x="21782" y="25046"/>
                  </a:lnTo>
                  <a:lnTo>
                    <a:pt x="21866" y="25046"/>
                  </a:lnTo>
                  <a:lnTo>
                    <a:pt x="21887" y="24942"/>
                  </a:lnTo>
                  <a:lnTo>
                    <a:pt x="21970" y="24900"/>
                  </a:lnTo>
                  <a:lnTo>
                    <a:pt x="22096" y="25004"/>
                  </a:lnTo>
                  <a:lnTo>
                    <a:pt x="22159" y="24921"/>
                  </a:lnTo>
                  <a:lnTo>
                    <a:pt x="22242" y="24921"/>
                  </a:lnTo>
                  <a:lnTo>
                    <a:pt x="22263" y="25004"/>
                  </a:lnTo>
                  <a:lnTo>
                    <a:pt x="22389" y="24942"/>
                  </a:lnTo>
                  <a:lnTo>
                    <a:pt x="22389" y="24879"/>
                  </a:lnTo>
                  <a:lnTo>
                    <a:pt x="22556" y="24816"/>
                  </a:lnTo>
                  <a:lnTo>
                    <a:pt x="22661" y="24900"/>
                  </a:lnTo>
                  <a:lnTo>
                    <a:pt x="22870" y="24816"/>
                  </a:lnTo>
                  <a:lnTo>
                    <a:pt x="22828" y="24628"/>
                  </a:lnTo>
                  <a:lnTo>
                    <a:pt x="22954" y="24586"/>
                  </a:lnTo>
                  <a:lnTo>
                    <a:pt x="23100" y="24586"/>
                  </a:lnTo>
                  <a:lnTo>
                    <a:pt x="23184" y="24502"/>
                  </a:lnTo>
                  <a:lnTo>
                    <a:pt x="23310" y="24586"/>
                  </a:lnTo>
                  <a:lnTo>
                    <a:pt x="23310" y="24670"/>
                  </a:lnTo>
                  <a:lnTo>
                    <a:pt x="23435" y="24690"/>
                  </a:lnTo>
                  <a:lnTo>
                    <a:pt x="23477" y="24774"/>
                  </a:lnTo>
                  <a:lnTo>
                    <a:pt x="23749" y="24774"/>
                  </a:lnTo>
                  <a:lnTo>
                    <a:pt x="23812" y="24816"/>
                  </a:lnTo>
                  <a:lnTo>
                    <a:pt x="23958" y="24774"/>
                  </a:lnTo>
                  <a:lnTo>
                    <a:pt x="24042" y="24837"/>
                  </a:lnTo>
                  <a:lnTo>
                    <a:pt x="24042" y="24942"/>
                  </a:lnTo>
                  <a:lnTo>
                    <a:pt x="23937" y="24983"/>
                  </a:lnTo>
                  <a:lnTo>
                    <a:pt x="23875" y="25193"/>
                  </a:lnTo>
                  <a:lnTo>
                    <a:pt x="23958" y="25214"/>
                  </a:lnTo>
                  <a:lnTo>
                    <a:pt x="23979" y="25318"/>
                  </a:lnTo>
                  <a:lnTo>
                    <a:pt x="24230" y="25402"/>
                  </a:lnTo>
                  <a:lnTo>
                    <a:pt x="24251" y="25506"/>
                  </a:lnTo>
                  <a:lnTo>
                    <a:pt x="24377" y="25527"/>
                  </a:lnTo>
                  <a:lnTo>
                    <a:pt x="24481" y="25611"/>
                  </a:lnTo>
                  <a:lnTo>
                    <a:pt x="24586" y="25548"/>
                  </a:lnTo>
                  <a:lnTo>
                    <a:pt x="24649" y="25611"/>
                  </a:lnTo>
                  <a:lnTo>
                    <a:pt x="24711" y="25569"/>
                  </a:lnTo>
                  <a:lnTo>
                    <a:pt x="24816" y="25632"/>
                  </a:lnTo>
                  <a:lnTo>
                    <a:pt x="24858" y="25632"/>
                  </a:lnTo>
                  <a:lnTo>
                    <a:pt x="24900" y="25611"/>
                  </a:lnTo>
                  <a:lnTo>
                    <a:pt x="24963" y="25653"/>
                  </a:lnTo>
                  <a:lnTo>
                    <a:pt x="25046" y="25611"/>
                  </a:lnTo>
                  <a:lnTo>
                    <a:pt x="25046" y="25548"/>
                  </a:lnTo>
                  <a:lnTo>
                    <a:pt x="25088" y="25423"/>
                  </a:lnTo>
                  <a:lnTo>
                    <a:pt x="25130" y="25527"/>
                  </a:lnTo>
                  <a:lnTo>
                    <a:pt x="25235" y="25653"/>
                  </a:lnTo>
                  <a:lnTo>
                    <a:pt x="25297" y="25632"/>
                  </a:lnTo>
                  <a:lnTo>
                    <a:pt x="25444" y="25737"/>
                  </a:lnTo>
                  <a:lnTo>
                    <a:pt x="25569" y="25737"/>
                  </a:lnTo>
                  <a:lnTo>
                    <a:pt x="25632" y="25632"/>
                  </a:lnTo>
                  <a:lnTo>
                    <a:pt x="25716" y="25716"/>
                  </a:lnTo>
                  <a:lnTo>
                    <a:pt x="25820" y="25674"/>
                  </a:lnTo>
                  <a:lnTo>
                    <a:pt x="25862" y="25716"/>
                  </a:lnTo>
                  <a:lnTo>
                    <a:pt x="25862" y="25737"/>
                  </a:lnTo>
                  <a:lnTo>
                    <a:pt x="25800" y="25758"/>
                  </a:lnTo>
                  <a:lnTo>
                    <a:pt x="25758" y="25862"/>
                  </a:lnTo>
                  <a:lnTo>
                    <a:pt x="25695" y="25967"/>
                  </a:lnTo>
                  <a:lnTo>
                    <a:pt x="25695" y="26030"/>
                  </a:lnTo>
                  <a:lnTo>
                    <a:pt x="25820" y="26197"/>
                  </a:lnTo>
                  <a:lnTo>
                    <a:pt x="25904" y="26260"/>
                  </a:lnTo>
                  <a:lnTo>
                    <a:pt x="25904" y="26302"/>
                  </a:lnTo>
                  <a:lnTo>
                    <a:pt x="25925" y="26448"/>
                  </a:lnTo>
                  <a:lnTo>
                    <a:pt x="25946" y="26406"/>
                  </a:lnTo>
                  <a:lnTo>
                    <a:pt x="26009" y="26343"/>
                  </a:lnTo>
                  <a:lnTo>
                    <a:pt x="26092" y="26364"/>
                  </a:lnTo>
                  <a:lnTo>
                    <a:pt x="26134" y="26385"/>
                  </a:lnTo>
                  <a:lnTo>
                    <a:pt x="26176" y="26385"/>
                  </a:lnTo>
                  <a:lnTo>
                    <a:pt x="26281" y="26281"/>
                  </a:lnTo>
                  <a:lnTo>
                    <a:pt x="26260" y="26239"/>
                  </a:lnTo>
                  <a:lnTo>
                    <a:pt x="26218" y="26197"/>
                  </a:lnTo>
                  <a:lnTo>
                    <a:pt x="26218" y="26176"/>
                  </a:lnTo>
                  <a:lnTo>
                    <a:pt x="26155" y="26071"/>
                  </a:lnTo>
                  <a:lnTo>
                    <a:pt x="26072" y="26071"/>
                  </a:lnTo>
                  <a:lnTo>
                    <a:pt x="26030" y="25967"/>
                  </a:lnTo>
                  <a:lnTo>
                    <a:pt x="26051" y="25925"/>
                  </a:lnTo>
                  <a:lnTo>
                    <a:pt x="26155" y="25841"/>
                  </a:lnTo>
                  <a:lnTo>
                    <a:pt x="26155" y="25758"/>
                  </a:lnTo>
                  <a:lnTo>
                    <a:pt x="26155" y="25716"/>
                  </a:lnTo>
                  <a:lnTo>
                    <a:pt x="26176" y="25716"/>
                  </a:lnTo>
                  <a:lnTo>
                    <a:pt x="26218" y="25653"/>
                  </a:lnTo>
                  <a:lnTo>
                    <a:pt x="26239" y="25716"/>
                  </a:lnTo>
                  <a:lnTo>
                    <a:pt x="26260" y="25737"/>
                  </a:lnTo>
                  <a:lnTo>
                    <a:pt x="26281" y="25737"/>
                  </a:lnTo>
                  <a:lnTo>
                    <a:pt x="26260" y="25758"/>
                  </a:lnTo>
                  <a:lnTo>
                    <a:pt x="26260" y="25778"/>
                  </a:lnTo>
                  <a:lnTo>
                    <a:pt x="26323" y="25778"/>
                  </a:lnTo>
                  <a:lnTo>
                    <a:pt x="26281" y="25820"/>
                  </a:lnTo>
                  <a:lnTo>
                    <a:pt x="26344" y="25841"/>
                  </a:lnTo>
                  <a:lnTo>
                    <a:pt x="26385" y="25758"/>
                  </a:lnTo>
                  <a:lnTo>
                    <a:pt x="26490" y="25737"/>
                  </a:lnTo>
                  <a:lnTo>
                    <a:pt x="26553" y="25653"/>
                  </a:lnTo>
                  <a:lnTo>
                    <a:pt x="26616" y="25716"/>
                  </a:lnTo>
                  <a:lnTo>
                    <a:pt x="26741" y="25653"/>
                  </a:lnTo>
                  <a:lnTo>
                    <a:pt x="26867" y="25611"/>
                  </a:lnTo>
                  <a:lnTo>
                    <a:pt x="26804" y="25527"/>
                  </a:lnTo>
                  <a:lnTo>
                    <a:pt x="26908" y="25527"/>
                  </a:lnTo>
                  <a:lnTo>
                    <a:pt x="27013" y="25465"/>
                  </a:lnTo>
                  <a:lnTo>
                    <a:pt x="27139" y="25527"/>
                  </a:lnTo>
                  <a:lnTo>
                    <a:pt x="27201" y="25506"/>
                  </a:lnTo>
                  <a:lnTo>
                    <a:pt x="27327" y="25444"/>
                  </a:lnTo>
                  <a:lnTo>
                    <a:pt x="27432" y="25339"/>
                  </a:lnTo>
                  <a:lnTo>
                    <a:pt x="27515" y="25234"/>
                  </a:lnTo>
                  <a:lnTo>
                    <a:pt x="27536" y="25193"/>
                  </a:lnTo>
                  <a:lnTo>
                    <a:pt x="27578" y="25214"/>
                  </a:lnTo>
                  <a:lnTo>
                    <a:pt x="27620" y="25255"/>
                  </a:lnTo>
                  <a:lnTo>
                    <a:pt x="27662" y="25214"/>
                  </a:lnTo>
                  <a:lnTo>
                    <a:pt x="27724" y="25130"/>
                  </a:lnTo>
                  <a:lnTo>
                    <a:pt x="27808" y="25088"/>
                  </a:lnTo>
                  <a:lnTo>
                    <a:pt x="27787" y="24942"/>
                  </a:lnTo>
                  <a:lnTo>
                    <a:pt x="27745" y="24837"/>
                  </a:lnTo>
                  <a:lnTo>
                    <a:pt x="27787" y="24774"/>
                  </a:lnTo>
                  <a:lnTo>
                    <a:pt x="27745" y="24690"/>
                  </a:lnTo>
                  <a:lnTo>
                    <a:pt x="27808" y="24732"/>
                  </a:lnTo>
                  <a:lnTo>
                    <a:pt x="27934" y="24816"/>
                  </a:lnTo>
                  <a:lnTo>
                    <a:pt x="27955" y="24900"/>
                  </a:lnTo>
                  <a:lnTo>
                    <a:pt x="28059" y="25004"/>
                  </a:lnTo>
                  <a:lnTo>
                    <a:pt x="28143" y="24983"/>
                  </a:lnTo>
                  <a:lnTo>
                    <a:pt x="28143" y="24983"/>
                  </a:lnTo>
                  <a:lnTo>
                    <a:pt x="28101" y="25046"/>
                  </a:lnTo>
                  <a:lnTo>
                    <a:pt x="28017" y="25109"/>
                  </a:lnTo>
                  <a:lnTo>
                    <a:pt x="28038" y="25151"/>
                  </a:lnTo>
                  <a:lnTo>
                    <a:pt x="28248" y="25046"/>
                  </a:lnTo>
                  <a:lnTo>
                    <a:pt x="28248" y="24921"/>
                  </a:lnTo>
                  <a:lnTo>
                    <a:pt x="28352" y="24900"/>
                  </a:lnTo>
                  <a:lnTo>
                    <a:pt x="28415" y="24837"/>
                  </a:lnTo>
                  <a:lnTo>
                    <a:pt x="28520" y="24900"/>
                  </a:lnTo>
                  <a:lnTo>
                    <a:pt x="28582" y="24879"/>
                  </a:lnTo>
                  <a:lnTo>
                    <a:pt x="28624" y="24795"/>
                  </a:lnTo>
                  <a:lnTo>
                    <a:pt x="28687" y="24795"/>
                  </a:lnTo>
                  <a:lnTo>
                    <a:pt x="28708" y="24711"/>
                  </a:lnTo>
                  <a:lnTo>
                    <a:pt x="28771" y="24795"/>
                  </a:lnTo>
                  <a:lnTo>
                    <a:pt x="28854" y="24900"/>
                  </a:lnTo>
                  <a:lnTo>
                    <a:pt x="28896" y="24837"/>
                  </a:lnTo>
                  <a:lnTo>
                    <a:pt x="28938" y="24732"/>
                  </a:lnTo>
                  <a:lnTo>
                    <a:pt x="28980" y="24732"/>
                  </a:lnTo>
                  <a:lnTo>
                    <a:pt x="29001" y="24774"/>
                  </a:lnTo>
                  <a:lnTo>
                    <a:pt x="29085" y="24774"/>
                  </a:lnTo>
                  <a:lnTo>
                    <a:pt x="29105" y="24711"/>
                  </a:lnTo>
                  <a:lnTo>
                    <a:pt x="29231" y="24711"/>
                  </a:lnTo>
                  <a:lnTo>
                    <a:pt x="29294" y="24628"/>
                  </a:lnTo>
                  <a:lnTo>
                    <a:pt x="29357" y="24586"/>
                  </a:lnTo>
                  <a:lnTo>
                    <a:pt x="29377" y="24670"/>
                  </a:lnTo>
                  <a:lnTo>
                    <a:pt x="29398" y="24607"/>
                  </a:lnTo>
                  <a:lnTo>
                    <a:pt x="29482" y="24607"/>
                  </a:lnTo>
                  <a:lnTo>
                    <a:pt x="29566" y="24586"/>
                  </a:lnTo>
                  <a:lnTo>
                    <a:pt x="29524" y="24502"/>
                  </a:lnTo>
                  <a:lnTo>
                    <a:pt x="29587" y="24418"/>
                  </a:lnTo>
                  <a:lnTo>
                    <a:pt x="29608" y="24293"/>
                  </a:lnTo>
                  <a:lnTo>
                    <a:pt x="29566" y="24188"/>
                  </a:lnTo>
                  <a:lnTo>
                    <a:pt x="29566" y="24188"/>
                  </a:lnTo>
                  <a:lnTo>
                    <a:pt x="29608" y="24209"/>
                  </a:lnTo>
                  <a:lnTo>
                    <a:pt x="29670" y="24146"/>
                  </a:lnTo>
                  <a:lnTo>
                    <a:pt x="29796" y="24105"/>
                  </a:lnTo>
                  <a:lnTo>
                    <a:pt x="29817" y="24167"/>
                  </a:lnTo>
                  <a:lnTo>
                    <a:pt x="29921" y="24167"/>
                  </a:lnTo>
                  <a:lnTo>
                    <a:pt x="29942" y="24042"/>
                  </a:lnTo>
                  <a:lnTo>
                    <a:pt x="30005" y="24042"/>
                  </a:lnTo>
                  <a:lnTo>
                    <a:pt x="30026" y="23958"/>
                  </a:lnTo>
                  <a:lnTo>
                    <a:pt x="30089" y="23958"/>
                  </a:lnTo>
                  <a:lnTo>
                    <a:pt x="30089" y="23979"/>
                  </a:lnTo>
                  <a:lnTo>
                    <a:pt x="30110" y="23979"/>
                  </a:lnTo>
                  <a:lnTo>
                    <a:pt x="30193" y="23874"/>
                  </a:lnTo>
                  <a:lnTo>
                    <a:pt x="30256" y="23958"/>
                  </a:lnTo>
                  <a:lnTo>
                    <a:pt x="30256" y="23833"/>
                  </a:lnTo>
                  <a:lnTo>
                    <a:pt x="30340" y="23833"/>
                  </a:lnTo>
                  <a:lnTo>
                    <a:pt x="30361" y="23728"/>
                  </a:lnTo>
                  <a:lnTo>
                    <a:pt x="30277" y="23686"/>
                  </a:lnTo>
                  <a:lnTo>
                    <a:pt x="30193" y="23749"/>
                  </a:lnTo>
                  <a:lnTo>
                    <a:pt x="30047" y="23623"/>
                  </a:lnTo>
                  <a:lnTo>
                    <a:pt x="30235" y="23623"/>
                  </a:lnTo>
                  <a:lnTo>
                    <a:pt x="30340" y="23477"/>
                  </a:lnTo>
                  <a:lnTo>
                    <a:pt x="30361" y="23540"/>
                  </a:lnTo>
                  <a:lnTo>
                    <a:pt x="30445" y="23477"/>
                  </a:lnTo>
                  <a:lnTo>
                    <a:pt x="30612" y="23581"/>
                  </a:lnTo>
                  <a:lnTo>
                    <a:pt x="30633" y="23456"/>
                  </a:lnTo>
                  <a:lnTo>
                    <a:pt x="30549" y="23435"/>
                  </a:lnTo>
                  <a:lnTo>
                    <a:pt x="30507" y="23372"/>
                  </a:lnTo>
                  <a:lnTo>
                    <a:pt x="30528" y="23309"/>
                  </a:lnTo>
                  <a:lnTo>
                    <a:pt x="30633" y="23372"/>
                  </a:lnTo>
                  <a:lnTo>
                    <a:pt x="30717" y="23309"/>
                  </a:lnTo>
                  <a:lnTo>
                    <a:pt x="30675" y="23268"/>
                  </a:lnTo>
                  <a:lnTo>
                    <a:pt x="30612" y="23268"/>
                  </a:lnTo>
                  <a:lnTo>
                    <a:pt x="30612" y="23163"/>
                  </a:lnTo>
                  <a:lnTo>
                    <a:pt x="30528" y="23121"/>
                  </a:lnTo>
                  <a:lnTo>
                    <a:pt x="30612" y="23100"/>
                  </a:lnTo>
                  <a:lnTo>
                    <a:pt x="30654" y="23142"/>
                  </a:lnTo>
                  <a:lnTo>
                    <a:pt x="30717" y="23142"/>
                  </a:lnTo>
                  <a:lnTo>
                    <a:pt x="30758" y="23205"/>
                  </a:lnTo>
                  <a:lnTo>
                    <a:pt x="30758" y="23121"/>
                  </a:lnTo>
                  <a:lnTo>
                    <a:pt x="30654" y="23037"/>
                  </a:lnTo>
                  <a:lnTo>
                    <a:pt x="30654" y="22933"/>
                  </a:lnTo>
                  <a:lnTo>
                    <a:pt x="30737" y="22933"/>
                  </a:lnTo>
                  <a:lnTo>
                    <a:pt x="30758" y="22891"/>
                  </a:lnTo>
                  <a:lnTo>
                    <a:pt x="30863" y="22954"/>
                  </a:lnTo>
                  <a:lnTo>
                    <a:pt x="30863" y="23037"/>
                  </a:lnTo>
                  <a:lnTo>
                    <a:pt x="30926" y="23037"/>
                  </a:lnTo>
                  <a:lnTo>
                    <a:pt x="30968" y="23121"/>
                  </a:lnTo>
                  <a:lnTo>
                    <a:pt x="30989" y="22996"/>
                  </a:lnTo>
                  <a:lnTo>
                    <a:pt x="30947" y="22912"/>
                  </a:lnTo>
                  <a:lnTo>
                    <a:pt x="30884" y="22912"/>
                  </a:lnTo>
                  <a:lnTo>
                    <a:pt x="30863" y="22828"/>
                  </a:lnTo>
                  <a:lnTo>
                    <a:pt x="30947" y="22828"/>
                  </a:lnTo>
                  <a:lnTo>
                    <a:pt x="30947" y="22745"/>
                  </a:lnTo>
                  <a:lnTo>
                    <a:pt x="30863" y="22724"/>
                  </a:lnTo>
                  <a:lnTo>
                    <a:pt x="30989" y="22598"/>
                  </a:lnTo>
                  <a:lnTo>
                    <a:pt x="30926" y="22535"/>
                  </a:lnTo>
                  <a:lnTo>
                    <a:pt x="30842" y="22535"/>
                  </a:lnTo>
                  <a:lnTo>
                    <a:pt x="30779" y="22598"/>
                  </a:lnTo>
                  <a:lnTo>
                    <a:pt x="30800" y="22493"/>
                  </a:lnTo>
                  <a:lnTo>
                    <a:pt x="30947" y="22410"/>
                  </a:lnTo>
                  <a:lnTo>
                    <a:pt x="31135" y="22326"/>
                  </a:lnTo>
                  <a:lnTo>
                    <a:pt x="31072" y="22263"/>
                  </a:lnTo>
                  <a:lnTo>
                    <a:pt x="30989" y="22326"/>
                  </a:lnTo>
                  <a:lnTo>
                    <a:pt x="30863" y="22201"/>
                  </a:lnTo>
                  <a:lnTo>
                    <a:pt x="30968" y="22201"/>
                  </a:lnTo>
                  <a:lnTo>
                    <a:pt x="30884" y="22096"/>
                  </a:lnTo>
                  <a:lnTo>
                    <a:pt x="30800" y="22096"/>
                  </a:lnTo>
                  <a:lnTo>
                    <a:pt x="30863" y="22054"/>
                  </a:lnTo>
                  <a:lnTo>
                    <a:pt x="30800" y="21991"/>
                  </a:lnTo>
                  <a:lnTo>
                    <a:pt x="30884" y="21991"/>
                  </a:lnTo>
                  <a:lnTo>
                    <a:pt x="30926" y="21908"/>
                  </a:lnTo>
                  <a:lnTo>
                    <a:pt x="31030" y="21908"/>
                  </a:lnTo>
                  <a:lnTo>
                    <a:pt x="30989" y="22012"/>
                  </a:lnTo>
                  <a:lnTo>
                    <a:pt x="31072" y="22012"/>
                  </a:lnTo>
                  <a:lnTo>
                    <a:pt x="31240" y="21866"/>
                  </a:lnTo>
                  <a:lnTo>
                    <a:pt x="31240" y="21782"/>
                  </a:lnTo>
                  <a:lnTo>
                    <a:pt x="31365" y="21803"/>
                  </a:lnTo>
                  <a:lnTo>
                    <a:pt x="31281" y="21698"/>
                  </a:lnTo>
                  <a:lnTo>
                    <a:pt x="31198" y="21698"/>
                  </a:lnTo>
                  <a:lnTo>
                    <a:pt x="31240" y="21594"/>
                  </a:lnTo>
                  <a:lnTo>
                    <a:pt x="31302" y="21677"/>
                  </a:lnTo>
                  <a:lnTo>
                    <a:pt x="31386" y="21636"/>
                  </a:lnTo>
                  <a:lnTo>
                    <a:pt x="31386" y="21531"/>
                  </a:lnTo>
                  <a:lnTo>
                    <a:pt x="31449" y="21489"/>
                  </a:lnTo>
                  <a:lnTo>
                    <a:pt x="31386" y="21426"/>
                  </a:lnTo>
                  <a:lnTo>
                    <a:pt x="31386" y="21343"/>
                  </a:lnTo>
                  <a:lnTo>
                    <a:pt x="31470" y="21322"/>
                  </a:lnTo>
                  <a:lnTo>
                    <a:pt x="31407" y="21238"/>
                  </a:lnTo>
                  <a:lnTo>
                    <a:pt x="31407" y="21175"/>
                  </a:lnTo>
                  <a:lnTo>
                    <a:pt x="31302" y="21112"/>
                  </a:lnTo>
                  <a:lnTo>
                    <a:pt x="31470" y="21154"/>
                  </a:lnTo>
                  <a:lnTo>
                    <a:pt x="31512" y="21112"/>
                  </a:lnTo>
                  <a:lnTo>
                    <a:pt x="31616" y="20903"/>
                  </a:lnTo>
                  <a:lnTo>
                    <a:pt x="31700" y="20903"/>
                  </a:lnTo>
                  <a:lnTo>
                    <a:pt x="31721" y="20966"/>
                  </a:lnTo>
                  <a:lnTo>
                    <a:pt x="31763" y="21029"/>
                  </a:lnTo>
                  <a:lnTo>
                    <a:pt x="31784" y="20924"/>
                  </a:lnTo>
                  <a:lnTo>
                    <a:pt x="31846" y="20861"/>
                  </a:lnTo>
                  <a:lnTo>
                    <a:pt x="31805" y="20736"/>
                  </a:lnTo>
                  <a:lnTo>
                    <a:pt x="31679" y="20736"/>
                  </a:lnTo>
                  <a:lnTo>
                    <a:pt x="31616" y="20694"/>
                  </a:lnTo>
                  <a:lnTo>
                    <a:pt x="31679" y="20652"/>
                  </a:lnTo>
                  <a:lnTo>
                    <a:pt x="31763" y="20652"/>
                  </a:lnTo>
                  <a:lnTo>
                    <a:pt x="31826" y="20610"/>
                  </a:lnTo>
                  <a:lnTo>
                    <a:pt x="31784" y="20548"/>
                  </a:lnTo>
                  <a:lnTo>
                    <a:pt x="31700" y="20506"/>
                  </a:lnTo>
                  <a:lnTo>
                    <a:pt x="31784" y="20443"/>
                  </a:lnTo>
                  <a:lnTo>
                    <a:pt x="31826" y="20443"/>
                  </a:lnTo>
                  <a:lnTo>
                    <a:pt x="31826" y="20401"/>
                  </a:lnTo>
                  <a:lnTo>
                    <a:pt x="31784" y="20338"/>
                  </a:lnTo>
                  <a:lnTo>
                    <a:pt x="31574" y="20338"/>
                  </a:lnTo>
                  <a:lnTo>
                    <a:pt x="31595" y="20296"/>
                  </a:lnTo>
                  <a:lnTo>
                    <a:pt x="31721" y="20192"/>
                  </a:lnTo>
                  <a:lnTo>
                    <a:pt x="31826" y="20213"/>
                  </a:lnTo>
                  <a:lnTo>
                    <a:pt x="31846" y="20192"/>
                  </a:lnTo>
                  <a:lnTo>
                    <a:pt x="31888" y="20129"/>
                  </a:lnTo>
                  <a:lnTo>
                    <a:pt x="31930" y="20192"/>
                  </a:lnTo>
                  <a:lnTo>
                    <a:pt x="31972" y="20213"/>
                  </a:lnTo>
                  <a:lnTo>
                    <a:pt x="32014" y="20171"/>
                  </a:lnTo>
                  <a:lnTo>
                    <a:pt x="31993" y="20087"/>
                  </a:lnTo>
                  <a:lnTo>
                    <a:pt x="31972" y="19920"/>
                  </a:lnTo>
                  <a:lnTo>
                    <a:pt x="31909" y="19878"/>
                  </a:lnTo>
                  <a:lnTo>
                    <a:pt x="31826" y="19962"/>
                  </a:lnTo>
                  <a:lnTo>
                    <a:pt x="31846" y="19983"/>
                  </a:lnTo>
                  <a:lnTo>
                    <a:pt x="31846" y="20024"/>
                  </a:lnTo>
                  <a:lnTo>
                    <a:pt x="31763" y="20004"/>
                  </a:lnTo>
                  <a:lnTo>
                    <a:pt x="31595" y="20129"/>
                  </a:lnTo>
                  <a:lnTo>
                    <a:pt x="31512" y="20108"/>
                  </a:lnTo>
                  <a:lnTo>
                    <a:pt x="31512" y="20004"/>
                  </a:lnTo>
                  <a:lnTo>
                    <a:pt x="31679" y="19983"/>
                  </a:lnTo>
                  <a:lnTo>
                    <a:pt x="31930" y="19752"/>
                  </a:lnTo>
                  <a:lnTo>
                    <a:pt x="31909" y="19711"/>
                  </a:lnTo>
                  <a:lnTo>
                    <a:pt x="31805" y="19711"/>
                  </a:lnTo>
                  <a:lnTo>
                    <a:pt x="31763" y="19648"/>
                  </a:lnTo>
                  <a:lnTo>
                    <a:pt x="31721" y="19690"/>
                  </a:lnTo>
                  <a:lnTo>
                    <a:pt x="31553" y="19460"/>
                  </a:lnTo>
                  <a:lnTo>
                    <a:pt x="31386" y="19439"/>
                  </a:lnTo>
                  <a:lnTo>
                    <a:pt x="31240" y="19585"/>
                  </a:lnTo>
                  <a:lnTo>
                    <a:pt x="31135" y="19564"/>
                  </a:lnTo>
                  <a:lnTo>
                    <a:pt x="31030" y="19397"/>
                  </a:lnTo>
                  <a:lnTo>
                    <a:pt x="30884" y="19439"/>
                  </a:lnTo>
                  <a:lnTo>
                    <a:pt x="30779" y="19501"/>
                  </a:lnTo>
                  <a:lnTo>
                    <a:pt x="30737" y="19606"/>
                  </a:lnTo>
                  <a:lnTo>
                    <a:pt x="30758" y="19480"/>
                  </a:lnTo>
                  <a:lnTo>
                    <a:pt x="30884" y="19376"/>
                  </a:lnTo>
                  <a:lnTo>
                    <a:pt x="30968" y="19376"/>
                  </a:lnTo>
                  <a:lnTo>
                    <a:pt x="31051" y="19334"/>
                  </a:lnTo>
                  <a:lnTo>
                    <a:pt x="31177" y="19376"/>
                  </a:lnTo>
                  <a:lnTo>
                    <a:pt x="31281" y="19355"/>
                  </a:lnTo>
                  <a:lnTo>
                    <a:pt x="31281" y="19250"/>
                  </a:lnTo>
                  <a:lnTo>
                    <a:pt x="31323" y="19188"/>
                  </a:lnTo>
                  <a:lnTo>
                    <a:pt x="31407" y="19188"/>
                  </a:lnTo>
                  <a:lnTo>
                    <a:pt x="31553" y="19041"/>
                  </a:lnTo>
                  <a:lnTo>
                    <a:pt x="31700" y="19020"/>
                  </a:lnTo>
                  <a:lnTo>
                    <a:pt x="31700" y="18936"/>
                  </a:lnTo>
                  <a:lnTo>
                    <a:pt x="31574" y="18727"/>
                  </a:lnTo>
                  <a:lnTo>
                    <a:pt x="31281" y="18539"/>
                  </a:lnTo>
                  <a:lnTo>
                    <a:pt x="31072" y="18413"/>
                  </a:lnTo>
                  <a:lnTo>
                    <a:pt x="30842" y="18204"/>
                  </a:lnTo>
                  <a:lnTo>
                    <a:pt x="30737" y="18204"/>
                  </a:lnTo>
                  <a:lnTo>
                    <a:pt x="30549" y="18330"/>
                  </a:lnTo>
                  <a:lnTo>
                    <a:pt x="30445" y="18309"/>
                  </a:lnTo>
                  <a:lnTo>
                    <a:pt x="30319" y="18183"/>
                  </a:lnTo>
                  <a:lnTo>
                    <a:pt x="30319" y="18099"/>
                  </a:lnTo>
                  <a:lnTo>
                    <a:pt x="30235" y="18079"/>
                  </a:lnTo>
                  <a:lnTo>
                    <a:pt x="30110" y="18120"/>
                  </a:lnTo>
                  <a:lnTo>
                    <a:pt x="29984" y="18120"/>
                  </a:lnTo>
                  <a:lnTo>
                    <a:pt x="29838" y="18141"/>
                  </a:lnTo>
                  <a:lnTo>
                    <a:pt x="29691" y="18351"/>
                  </a:lnTo>
                  <a:lnTo>
                    <a:pt x="29817" y="18099"/>
                  </a:lnTo>
                  <a:lnTo>
                    <a:pt x="29921" y="18037"/>
                  </a:lnTo>
                  <a:lnTo>
                    <a:pt x="29984" y="18079"/>
                  </a:lnTo>
                  <a:lnTo>
                    <a:pt x="30047" y="18079"/>
                  </a:lnTo>
                  <a:lnTo>
                    <a:pt x="30089" y="18016"/>
                  </a:lnTo>
                  <a:lnTo>
                    <a:pt x="30193" y="18079"/>
                  </a:lnTo>
                  <a:lnTo>
                    <a:pt x="30340" y="17995"/>
                  </a:lnTo>
                  <a:lnTo>
                    <a:pt x="30403" y="18183"/>
                  </a:lnTo>
                  <a:lnTo>
                    <a:pt x="30465" y="18225"/>
                  </a:lnTo>
                  <a:lnTo>
                    <a:pt x="30570" y="18225"/>
                  </a:lnTo>
                  <a:lnTo>
                    <a:pt x="30654" y="18120"/>
                  </a:lnTo>
                  <a:lnTo>
                    <a:pt x="30842" y="18141"/>
                  </a:lnTo>
                  <a:lnTo>
                    <a:pt x="30968" y="18246"/>
                  </a:lnTo>
                  <a:lnTo>
                    <a:pt x="31051" y="18246"/>
                  </a:lnTo>
                  <a:lnTo>
                    <a:pt x="31177" y="18351"/>
                  </a:lnTo>
                  <a:lnTo>
                    <a:pt x="31323" y="18288"/>
                  </a:lnTo>
                  <a:lnTo>
                    <a:pt x="31574" y="18351"/>
                  </a:lnTo>
                  <a:lnTo>
                    <a:pt x="31658" y="18330"/>
                  </a:lnTo>
                  <a:lnTo>
                    <a:pt x="31553" y="18141"/>
                  </a:lnTo>
                  <a:lnTo>
                    <a:pt x="31491" y="18120"/>
                  </a:lnTo>
                  <a:lnTo>
                    <a:pt x="31323" y="17974"/>
                  </a:lnTo>
                  <a:lnTo>
                    <a:pt x="31323" y="17911"/>
                  </a:lnTo>
                  <a:lnTo>
                    <a:pt x="31281" y="17869"/>
                  </a:lnTo>
                  <a:lnTo>
                    <a:pt x="31177" y="17890"/>
                  </a:lnTo>
                  <a:lnTo>
                    <a:pt x="31051" y="17827"/>
                  </a:lnTo>
                  <a:lnTo>
                    <a:pt x="30884" y="17597"/>
                  </a:lnTo>
                  <a:lnTo>
                    <a:pt x="30884" y="17451"/>
                  </a:lnTo>
                  <a:lnTo>
                    <a:pt x="30675" y="17283"/>
                  </a:lnTo>
                  <a:lnTo>
                    <a:pt x="30675" y="17095"/>
                  </a:lnTo>
                  <a:lnTo>
                    <a:pt x="30549" y="17074"/>
                  </a:lnTo>
                  <a:lnTo>
                    <a:pt x="30612" y="16949"/>
                  </a:lnTo>
                  <a:lnTo>
                    <a:pt x="30570" y="16928"/>
                  </a:lnTo>
                  <a:lnTo>
                    <a:pt x="30403" y="16572"/>
                  </a:lnTo>
                  <a:lnTo>
                    <a:pt x="30089" y="16405"/>
                  </a:lnTo>
                  <a:lnTo>
                    <a:pt x="30005" y="16447"/>
                  </a:lnTo>
                  <a:lnTo>
                    <a:pt x="30005" y="16363"/>
                  </a:lnTo>
                  <a:lnTo>
                    <a:pt x="29712" y="16237"/>
                  </a:lnTo>
                  <a:lnTo>
                    <a:pt x="29670" y="16237"/>
                  </a:lnTo>
                  <a:lnTo>
                    <a:pt x="29670" y="15944"/>
                  </a:lnTo>
                  <a:lnTo>
                    <a:pt x="29712" y="15735"/>
                  </a:lnTo>
                  <a:lnTo>
                    <a:pt x="29670" y="15610"/>
                  </a:lnTo>
                  <a:lnTo>
                    <a:pt x="29691" y="15463"/>
                  </a:lnTo>
                  <a:lnTo>
                    <a:pt x="29712" y="15484"/>
                  </a:lnTo>
                  <a:lnTo>
                    <a:pt x="29817" y="15463"/>
                  </a:lnTo>
                  <a:lnTo>
                    <a:pt x="29921" y="15296"/>
                  </a:lnTo>
                  <a:lnTo>
                    <a:pt x="29984" y="15317"/>
                  </a:lnTo>
                  <a:lnTo>
                    <a:pt x="30089" y="15191"/>
                  </a:lnTo>
                  <a:lnTo>
                    <a:pt x="29984" y="15149"/>
                  </a:lnTo>
                  <a:lnTo>
                    <a:pt x="29921" y="15066"/>
                  </a:lnTo>
                  <a:lnTo>
                    <a:pt x="30005" y="14961"/>
                  </a:lnTo>
                  <a:lnTo>
                    <a:pt x="30193" y="14982"/>
                  </a:lnTo>
                  <a:lnTo>
                    <a:pt x="30193" y="14856"/>
                  </a:lnTo>
                  <a:lnTo>
                    <a:pt x="30319" y="14835"/>
                  </a:lnTo>
                  <a:lnTo>
                    <a:pt x="30319" y="14731"/>
                  </a:lnTo>
                  <a:lnTo>
                    <a:pt x="30193" y="14647"/>
                  </a:lnTo>
                  <a:lnTo>
                    <a:pt x="30319" y="14647"/>
                  </a:lnTo>
                  <a:lnTo>
                    <a:pt x="30424" y="14689"/>
                  </a:lnTo>
                  <a:lnTo>
                    <a:pt x="30445" y="14647"/>
                  </a:lnTo>
                  <a:lnTo>
                    <a:pt x="30549" y="14647"/>
                  </a:lnTo>
                  <a:lnTo>
                    <a:pt x="30654" y="14563"/>
                  </a:lnTo>
                  <a:lnTo>
                    <a:pt x="30717" y="14563"/>
                  </a:lnTo>
                  <a:lnTo>
                    <a:pt x="30842" y="14375"/>
                  </a:lnTo>
                  <a:lnTo>
                    <a:pt x="30884" y="14459"/>
                  </a:lnTo>
                  <a:lnTo>
                    <a:pt x="30947" y="14417"/>
                  </a:lnTo>
                  <a:lnTo>
                    <a:pt x="30947" y="14459"/>
                  </a:lnTo>
                  <a:lnTo>
                    <a:pt x="31093" y="14563"/>
                  </a:lnTo>
                  <a:lnTo>
                    <a:pt x="31240" y="14438"/>
                  </a:lnTo>
                  <a:lnTo>
                    <a:pt x="31240" y="14375"/>
                  </a:lnTo>
                  <a:lnTo>
                    <a:pt x="31156" y="14354"/>
                  </a:lnTo>
                  <a:lnTo>
                    <a:pt x="31135" y="14250"/>
                  </a:lnTo>
                  <a:lnTo>
                    <a:pt x="31198" y="14208"/>
                  </a:lnTo>
                  <a:lnTo>
                    <a:pt x="31261" y="14208"/>
                  </a:lnTo>
                  <a:lnTo>
                    <a:pt x="31177" y="14061"/>
                  </a:lnTo>
                  <a:lnTo>
                    <a:pt x="31177" y="13998"/>
                  </a:lnTo>
                  <a:lnTo>
                    <a:pt x="31302" y="13957"/>
                  </a:lnTo>
                  <a:lnTo>
                    <a:pt x="31240" y="13936"/>
                  </a:lnTo>
                  <a:lnTo>
                    <a:pt x="31093" y="13957"/>
                  </a:lnTo>
                  <a:lnTo>
                    <a:pt x="30947" y="13957"/>
                  </a:lnTo>
                  <a:lnTo>
                    <a:pt x="30947" y="13915"/>
                  </a:lnTo>
                  <a:lnTo>
                    <a:pt x="30800" y="13915"/>
                  </a:lnTo>
                  <a:lnTo>
                    <a:pt x="30758" y="13957"/>
                  </a:lnTo>
                  <a:lnTo>
                    <a:pt x="30403" y="13998"/>
                  </a:lnTo>
                  <a:lnTo>
                    <a:pt x="30319" y="13915"/>
                  </a:lnTo>
                  <a:lnTo>
                    <a:pt x="30256" y="13894"/>
                  </a:lnTo>
                  <a:lnTo>
                    <a:pt x="30193" y="13789"/>
                  </a:lnTo>
                  <a:lnTo>
                    <a:pt x="30131" y="13747"/>
                  </a:lnTo>
                  <a:lnTo>
                    <a:pt x="30089" y="13706"/>
                  </a:lnTo>
                  <a:lnTo>
                    <a:pt x="29817" y="13831"/>
                  </a:lnTo>
                  <a:lnTo>
                    <a:pt x="29691" y="13831"/>
                  </a:lnTo>
                  <a:lnTo>
                    <a:pt x="29733" y="13894"/>
                  </a:lnTo>
                  <a:lnTo>
                    <a:pt x="29733" y="13998"/>
                  </a:lnTo>
                  <a:lnTo>
                    <a:pt x="29670" y="14040"/>
                  </a:lnTo>
                  <a:lnTo>
                    <a:pt x="29503" y="14103"/>
                  </a:lnTo>
                  <a:lnTo>
                    <a:pt x="29524" y="14124"/>
                  </a:lnTo>
                  <a:lnTo>
                    <a:pt x="29587" y="14208"/>
                  </a:lnTo>
                  <a:lnTo>
                    <a:pt x="29524" y="14312"/>
                  </a:lnTo>
                  <a:lnTo>
                    <a:pt x="29482" y="14354"/>
                  </a:lnTo>
                  <a:lnTo>
                    <a:pt x="29357" y="14312"/>
                  </a:lnTo>
                  <a:lnTo>
                    <a:pt x="29231" y="14375"/>
                  </a:lnTo>
                  <a:lnTo>
                    <a:pt x="29085" y="14354"/>
                  </a:lnTo>
                  <a:lnTo>
                    <a:pt x="28938" y="14061"/>
                  </a:lnTo>
                  <a:lnTo>
                    <a:pt x="28938" y="13915"/>
                  </a:lnTo>
                  <a:lnTo>
                    <a:pt x="28896" y="13810"/>
                  </a:lnTo>
                  <a:lnTo>
                    <a:pt x="28750" y="13810"/>
                  </a:lnTo>
                  <a:lnTo>
                    <a:pt x="28687" y="13831"/>
                  </a:lnTo>
                  <a:lnTo>
                    <a:pt x="28687" y="13789"/>
                  </a:lnTo>
                  <a:lnTo>
                    <a:pt x="28624" y="13789"/>
                  </a:lnTo>
                  <a:lnTo>
                    <a:pt x="28561" y="13852"/>
                  </a:lnTo>
                  <a:lnTo>
                    <a:pt x="28540" y="13789"/>
                  </a:lnTo>
                  <a:lnTo>
                    <a:pt x="28540" y="13831"/>
                  </a:lnTo>
                  <a:lnTo>
                    <a:pt x="28436" y="13706"/>
                  </a:lnTo>
                  <a:lnTo>
                    <a:pt x="28436" y="13622"/>
                  </a:lnTo>
                  <a:lnTo>
                    <a:pt x="28227" y="13496"/>
                  </a:lnTo>
                  <a:lnTo>
                    <a:pt x="28122" y="13413"/>
                  </a:lnTo>
                  <a:lnTo>
                    <a:pt x="28101" y="13287"/>
                  </a:lnTo>
                  <a:lnTo>
                    <a:pt x="28038" y="13162"/>
                  </a:lnTo>
                  <a:lnTo>
                    <a:pt x="28101" y="13099"/>
                  </a:lnTo>
                  <a:lnTo>
                    <a:pt x="28101" y="13057"/>
                  </a:lnTo>
                  <a:lnTo>
                    <a:pt x="28101" y="12994"/>
                  </a:lnTo>
                  <a:lnTo>
                    <a:pt x="28122" y="12869"/>
                  </a:lnTo>
                  <a:lnTo>
                    <a:pt x="28164" y="12806"/>
                  </a:lnTo>
                  <a:lnTo>
                    <a:pt x="28185" y="12764"/>
                  </a:lnTo>
                  <a:lnTo>
                    <a:pt x="28415" y="12848"/>
                  </a:lnTo>
                  <a:lnTo>
                    <a:pt x="28750" y="12848"/>
                  </a:lnTo>
                  <a:lnTo>
                    <a:pt x="28792" y="12701"/>
                  </a:lnTo>
                  <a:lnTo>
                    <a:pt x="28771" y="12659"/>
                  </a:lnTo>
                  <a:lnTo>
                    <a:pt x="28854" y="12659"/>
                  </a:lnTo>
                  <a:lnTo>
                    <a:pt x="28833" y="12492"/>
                  </a:lnTo>
                  <a:lnTo>
                    <a:pt x="28792" y="12471"/>
                  </a:lnTo>
                  <a:lnTo>
                    <a:pt x="28854" y="12429"/>
                  </a:lnTo>
                  <a:lnTo>
                    <a:pt x="28896" y="12136"/>
                  </a:lnTo>
                  <a:lnTo>
                    <a:pt x="29105" y="12011"/>
                  </a:lnTo>
                  <a:lnTo>
                    <a:pt x="29210" y="12011"/>
                  </a:lnTo>
                  <a:lnTo>
                    <a:pt x="29315" y="11843"/>
                  </a:lnTo>
                  <a:lnTo>
                    <a:pt x="29377" y="11843"/>
                  </a:lnTo>
                  <a:lnTo>
                    <a:pt x="29398" y="11613"/>
                  </a:lnTo>
                  <a:lnTo>
                    <a:pt x="29503" y="11488"/>
                  </a:lnTo>
                  <a:lnTo>
                    <a:pt x="29524" y="11341"/>
                  </a:lnTo>
                  <a:lnTo>
                    <a:pt x="29587" y="11320"/>
                  </a:lnTo>
                  <a:lnTo>
                    <a:pt x="29670" y="11195"/>
                  </a:lnTo>
                  <a:lnTo>
                    <a:pt x="29796" y="11195"/>
                  </a:lnTo>
                  <a:lnTo>
                    <a:pt x="29838" y="11216"/>
                  </a:lnTo>
                  <a:lnTo>
                    <a:pt x="29942" y="11216"/>
                  </a:lnTo>
                  <a:lnTo>
                    <a:pt x="29984" y="11111"/>
                  </a:lnTo>
                  <a:lnTo>
                    <a:pt x="30152" y="11320"/>
                  </a:lnTo>
                  <a:lnTo>
                    <a:pt x="30424" y="11488"/>
                  </a:lnTo>
                  <a:lnTo>
                    <a:pt x="30424" y="11592"/>
                  </a:lnTo>
                  <a:lnTo>
                    <a:pt x="30361" y="11613"/>
                  </a:lnTo>
                  <a:lnTo>
                    <a:pt x="30340" y="11697"/>
                  </a:lnTo>
                  <a:lnTo>
                    <a:pt x="30214" y="11843"/>
                  </a:lnTo>
                  <a:lnTo>
                    <a:pt x="30193" y="12011"/>
                  </a:lnTo>
                  <a:lnTo>
                    <a:pt x="30089" y="12011"/>
                  </a:lnTo>
                  <a:lnTo>
                    <a:pt x="30110" y="12032"/>
                  </a:lnTo>
                  <a:lnTo>
                    <a:pt x="30089" y="12178"/>
                  </a:lnTo>
                  <a:lnTo>
                    <a:pt x="30214" y="12325"/>
                  </a:lnTo>
                  <a:lnTo>
                    <a:pt x="30193" y="12387"/>
                  </a:lnTo>
                  <a:lnTo>
                    <a:pt x="30131" y="12429"/>
                  </a:lnTo>
                  <a:lnTo>
                    <a:pt x="30131" y="12471"/>
                  </a:lnTo>
                  <a:lnTo>
                    <a:pt x="30193" y="12555"/>
                  </a:lnTo>
                  <a:lnTo>
                    <a:pt x="30319" y="12492"/>
                  </a:lnTo>
                  <a:lnTo>
                    <a:pt x="30445" y="12387"/>
                  </a:lnTo>
                  <a:lnTo>
                    <a:pt x="30403" y="12492"/>
                  </a:lnTo>
                  <a:lnTo>
                    <a:pt x="30277" y="12576"/>
                  </a:lnTo>
                  <a:lnTo>
                    <a:pt x="30319" y="12638"/>
                  </a:lnTo>
                  <a:lnTo>
                    <a:pt x="30361" y="12659"/>
                  </a:lnTo>
                  <a:lnTo>
                    <a:pt x="30361" y="12701"/>
                  </a:lnTo>
                  <a:lnTo>
                    <a:pt x="30319" y="12743"/>
                  </a:lnTo>
                  <a:lnTo>
                    <a:pt x="30193" y="12743"/>
                  </a:lnTo>
                  <a:lnTo>
                    <a:pt x="30131" y="12806"/>
                  </a:lnTo>
                  <a:lnTo>
                    <a:pt x="30026" y="12806"/>
                  </a:lnTo>
                  <a:lnTo>
                    <a:pt x="29984" y="12890"/>
                  </a:lnTo>
                  <a:lnTo>
                    <a:pt x="30089" y="12973"/>
                  </a:lnTo>
                  <a:lnTo>
                    <a:pt x="30089" y="13057"/>
                  </a:lnTo>
                  <a:lnTo>
                    <a:pt x="30152" y="13057"/>
                  </a:lnTo>
                  <a:lnTo>
                    <a:pt x="30235" y="12952"/>
                  </a:lnTo>
                  <a:lnTo>
                    <a:pt x="30277" y="12952"/>
                  </a:lnTo>
                  <a:lnTo>
                    <a:pt x="30403" y="12806"/>
                  </a:lnTo>
                  <a:lnTo>
                    <a:pt x="30549" y="12743"/>
                  </a:lnTo>
                  <a:lnTo>
                    <a:pt x="30570" y="12701"/>
                  </a:lnTo>
                  <a:lnTo>
                    <a:pt x="30528" y="12576"/>
                  </a:lnTo>
                  <a:lnTo>
                    <a:pt x="30654" y="12471"/>
                  </a:lnTo>
                  <a:lnTo>
                    <a:pt x="30926" y="12283"/>
                  </a:lnTo>
                  <a:lnTo>
                    <a:pt x="30989" y="12283"/>
                  </a:lnTo>
                  <a:lnTo>
                    <a:pt x="31030" y="12178"/>
                  </a:lnTo>
                  <a:lnTo>
                    <a:pt x="31156" y="12178"/>
                  </a:lnTo>
                  <a:lnTo>
                    <a:pt x="31302" y="12053"/>
                  </a:lnTo>
                  <a:lnTo>
                    <a:pt x="31365" y="12115"/>
                  </a:lnTo>
                  <a:lnTo>
                    <a:pt x="31407" y="12115"/>
                  </a:lnTo>
                  <a:lnTo>
                    <a:pt x="31553" y="12073"/>
                  </a:lnTo>
                  <a:lnTo>
                    <a:pt x="31721" y="11906"/>
                  </a:lnTo>
                  <a:lnTo>
                    <a:pt x="31763" y="12011"/>
                  </a:lnTo>
                  <a:lnTo>
                    <a:pt x="31763" y="11655"/>
                  </a:lnTo>
                  <a:lnTo>
                    <a:pt x="31909" y="11550"/>
                  </a:lnTo>
                  <a:lnTo>
                    <a:pt x="31972" y="11404"/>
                  </a:lnTo>
                  <a:lnTo>
                    <a:pt x="31972" y="11299"/>
                  </a:lnTo>
                  <a:lnTo>
                    <a:pt x="32118" y="11195"/>
                  </a:lnTo>
                  <a:lnTo>
                    <a:pt x="32223" y="11006"/>
                  </a:lnTo>
                  <a:lnTo>
                    <a:pt x="32328" y="10965"/>
                  </a:lnTo>
                  <a:lnTo>
                    <a:pt x="32411" y="10672"/>
                  </a:lnTo>
                  <a:lnTo>
                    <a:pt x="32453" y="10567"/>
                  </a:lnTo>
                  <a:lnTo>
                    <a:pt x="32453" y="10504"/>
                  </a:lnTo>
                  <a:lnTo>
                    <a:pt x="32453" y="10337"/>
                  </a:lnTo>
                  <a:lnTo>
                    <a:pt x="32600" y="10190"/>
                  </a:lnTo>
                  <a:lnTo>
                    <a:pt x="32704" y="10358"/>
                  </a:lnTo>
                  <a:lnTo>
                    <a:pt x="32767" y="10400"/>
                  </a:lnTo>
                  <a:lnTo>
                    <a:pt x="32851" y="10483"/>
                  </a:lnTo>
                  <a:lnTo>
                    <a:pt x="32955" y="10441"/>
                  </a:lnTo>
                  <a:lnTo>
                    <a:pt x="33081" y="10483"/>
                  </a:lnTo>
                  <a:lnTo>
                    <a:pt x="33332" y="10462"/>
                  </a:lnTo>
                  <a:lnTo>
                    <a:pt x="33478" y="10483"/>
                  </a:lnTo>
                  <a:lnTo>
                    <a:pt x="33541" y="10337"/>
                  </a:lnTo>
                  <a:lnTo>
                    <a:pt x="33541" y="10253"/>
                  </a:lnTo>
                  <a:lnTo>
                    <a:pt x="33395" y="10128"/>
                  </a:lnTo>
                  <a:lnTo>
                    <a:pt x="33290" y="10044"/>
                  </a:lnTo>
                  <a:lnTo>
                    <a:pt x="33374" y="9960"/>
                  </a:lnTo>
                  <a:lnTo>
                    <a:pt x="33499" y="9960"/>
                  </a:lnTo>
                  <a:lnTo>
                    <a:pt x="33750" y="9772"/>
                  </a:lnTo>
                  <a:lnTo>
                    <a:pt x="33750" y="9646"/>
                  </a:lnTo>
                  <a:lnTo>
                    <a:pt x="33855" y="9521"/>
                  </a:lnTo>
                  <a:lnTo>
                    <a:pt x="33939" y="9521"/>
                  </a:lnTo>
                  <a:lnTo>
                    <a:pt x="34002" y="9416"/>
                  </a:lnTo>
                  <a:lnTo>
                    <a:pt x="33939" y="9312"/>
                  </a:lnTo>
                  <a:lnTo>
                    <a:pt x="33939" y="9207"/>
                  </a:lnTo>
                  <a:lnTo>
                    <a:pt x="33939" y="9081"/>
                  </a:lnTo>
                  <a:lnTo>
                    <a:pt x="34022" y="9040"/>
                  </a:lnTo>
                  <a:lnTo>
                    <a:pt x="34127" y="9123"/>
                  </a:lnTo>
                  <a:lnTo>
                    <a:pt x="34127" y="9228"/>
                  </a:lnTo>
                  <a:lnTo>
                    <a:pt x="34190" y="9312"/>
                  </a:lnTo>
                  <a:lnTo>
                    <a:pt x="34378" y="9332"/>
                  </a:lnTo>
                  <a:lnTo>
                    <a:pt x="34399" y="9395"/>
                  </a:lnTo>
                  <a:lnTo>
                    <a:pt x="34399" y="9353"/>
                  </a:lnTo>
                  <a:lnTo>
                    <a:pt x="34399" y="9291"/>
                  </a:lnTo>
                  <a:lnTo>
                    <a:pt x="34378" y="9249"/>
                  </a:lnTo>
                  <a:lnTo>
                    <a:pt x="34336" y="9144"/>
                  </a:lnTo>
                  <a:lnTo>
                    <a:pt x="34336" y="9123"/>
                  </a:lnTo>
                  <a:lnTo>
                    <a:pt x="34420" y="9081"/>
                  </a:lnTo>
                  <a:lnTo>
                    <a:pt x="34546" y="9102"/>
                  </a:lnTo>
                  <a:lnTo>
                    <a:pt x="34608" y="9081"/>
                  </a:lnTo>
                  <a:lnTo>
                    <a:pt x="34608" y="8977"/>
                  </a:lnTo>
                  <a:lnTo>
                    <a:pt x="34587" y="8914"/>
                  </a:lnTo>
                  <a:lnTo>
                    <a:pt x="34587" y="8830"/>
                  </a:lnTo>
                  <a:lnTo>
                    <a:pt x="34608" y="8788"/>
                  </a:lnTo>
                  <a:lnTo>
                    <a:pt x="34608" y="8684"/>
                  </a:lnTo>
                  <a:lnTo>
                    <a:pt x="34608" y="8579"/>
                  </a:lnTo>
                  <a:lnTo>
                    <a:pt x="34525" y="8516"/>
                  </a:lnTo>
                  <a:lnTo>
                    <a:pt x="34525" y="8349"/>
                  </a:lnTo>
                  <a:lnTo>
                    <a:pt x="34525" y="8244"/>
                  </a:lnTo>
                  <a:lnTo>
                    <a:pt x="34504" y="8098"/>
                  </a:lnTo>
                  <a:lnTo>
                    <a:pt x="34504" y="7993"/>
                  </a:lnTo>
                  <a:lnTo>
                    <a:pt x="34441" y="7889"/>
                  </a:lnTo>
                  <a:lnTo>
                    <a:pt x="34399" y="7826"/>
                  </a:lnTo>
                  <a:lnTo>
                    <a:pt x="34378" y="7742"/>
                  </a:lnTo>
                  <a:lnTo>
                    <a:pt x="34232" y="7533"/>
                  </a:lnTo>
                  <a:lnTo>
                    <a:pt x="34190" y="7428"/>
                  </a:lnTo>
                  <a:lnTo>
                    <a:pt x="34211" y="7366"/>
                  </a:lnTo>
                  <a:lnTo>
                    <a:pt x="34294" y="7345"/>
                  </a:lnTo>
                  <a:lnTo>
                    <a:pt x="34378" y="7324"/>
                  </a:lnTo>
                  <a:lnTo>
                    <a:pt x="34420" y="7261"/>
                  </a:lnTo>
                  <a:lnTo>
                    <a:pt x="34441" y="7198"/>
                  </a:lnTo>
                  <a:lnTo>
                    <a:pt x="34546" y="7010"/>
                  </a:lnTo>
                  <a:lnTo>
                    <a:pt x="34587" y="7010"/>
                  </a:lnTo>
                  <a:lnTo>
                    <a:pt x="34692" y="7031"/>
                  </a:lnTo>
                  <a:lnTo>
                    <a:pt x="34755" y="7052"/>
                  </a:lnTo>
                  <a:lnTo>
                    <a:pt x="35131" y="7115"/>
                  </a:lnTo>
                  <a:lnTo>
                    <a:pt x="35173" y="7136"/>
                  </a:lnTo>
                  <a:lnTo>
                    <a:pt x="35236" y="7136"/>
                  </a:lnTo>
                  <a:lnTo>
                    <a:pt x="35278" y="7094"/>
                  </a:lnTo>
                  <a:lnTo>
                    <a:pt x="35257" y="7010"/>
                  </a:lnTo>
                  <a:lnTo>
                    <a:pt x="35236" y="6926"/>
                  </a:lnTo>
                  <a:lnTo>
                    <a:pt x="35236" y="6884"/>
                  </a:lnTo>
                  <a:lnTo>
                    <a:pt x="35257" y="6822"/>
                  </a:lnTo>
                  <a:lnTo>
                    <a:pt x="35236" y="6780"/>
                  </a:lnTo>
                  <a:lnTo>
                    <a:pt x="35215" y="6696"/>
                  </a:lnTo>
                  <a:lnTo>
                    <a:pt x="35257" y="6591"/>
                  </a:lnTo>
                  <a:lnTo>
                    <a:pt x="35320" y="6571"/>
                  </a:lnTo>
                  <a:lnTo>
                    <a:pt x="35278" y="6466"/>
                  </a:lnTo>
                  <a:lnTo>
                    <a:pt x="35257" y="6403"/>
                  </a:lnTo>
                  <a:lnTo>
                    <a:pt x="35257" y="6382"/>
                  </a:lnTo>
                  <a:lnTo>
                    <a:pt x="35341" y="6319"/>
                  </a:lnTo>
                  <a:lnTo>
                    <a:pt x="35320" y="6278"/>
                  </a:lnTo>
                  <a:lnTo>
                    <a:pt x="35320" y="6215"/>
                  </a:lnTo>
                  <a:lnTo>
                    <a:pt x="35278" y="6152"/>
                  </a:lnTo>
                  <a:lnTo>
                    <a:pt x="35320" y="6068"/>
                  </a:lnTo>
                  <a:lnTo>
                    <a:pt x="35362" y="6047"/>
                  </a:lnTo>
                  <a:lnTo>
                    <a:pt x="35362" y="5985"/>
                  </a:lnTo>
                  <a:lnTo>
                    <a:pt x="35341" y="5943"/>
                  </a:lnTo>
                  <a:lnTo>
                    <a:pt x="35278" y="5796"/>
                  </a:lnTo>
                  <a:lnTo>
                    <a:pt x="35278" y="5671"/>
                  </a:lnTo>
                  <a:lnTo>
                    <a:pt x="35320" y="5650"/>
                  </a:lnTo>
                  <a:lnTo>
                    <a:pt x="35341" y="5629"/>
                  </a:lnTo>
                  <a:lnTo>
                    <a:pt x="35341" y="5587"/>
                  </a:lnTo>
                  <a:lnTo>
                    <a:pt x="35320" y="5545"/>
                  </a:lnTo>
                  <a:lnTo>
                    <a:pt x="35320" y="5483"/>
                  </a:lnTo>
                  <a:lnTo>
                    <a:pt x="35257" y="5441"/>
                  </a:lnTo>
                  <a:lnTo>
                    <a:pt x="35236" y="5378"/>
                  </a:lnTo>
                  <a:lnTo>
                    <a:pt x="35257" y="5315"/>
                  </a:lnTo>
                  <a:lnTo>
                    <a:pt x="35257" y="5231"/>
                  </a:lnTo>
                  <a:lnTo>
                    <a:pt x="35236" y="5169"/>
                  </a:lnTo>
                  <a:lnTo>
                    <a:pt x="35173" y="5127"/>
                  </a:lnTo>
                  <a:lnTo>
                    <a:pt x="35173" y="5064"/>
                  </a:lnTo>
                  <a:lnTo>
                    <a:pt x="35257" y="4959"/>
                  </a:lnTo>
                  <a:lnTo>
                    <a:pt x="35362" y="4939"/>
                  </a:lnTo>
                  <a:lnTo>
                    <a:pt x="35383" y="4918"/>
                  </a:lnTo>
                  <a:lnTo>
                    <a:pt x="35383" y="4813"/>
                  </a:lnTo>
                  <a:lnTo>
                    <a:pt x="35424" y="4687"/>
                  </a:lnTo>
                  <a:lnTo>
                    <a:pt x="35341" y="4646"/>
                  </a:lnTo>
                  <a:lnTo>
                    <a:pt x="35278" y="4583"/>
                  </a:lnTo>
                  <a:lnTo>
                    <a:pt x="35257" y="4499"/>
                  </a:lnTo>
                  <a:lnTo>
                    <a:pt x="35173" y="4395"/>
                  </a:lnTo>
                  <a:lnTo>
                    <a:pt x="35152" y="4332"/>
                  </a:lnTo>
                  <a:lnTo>
                    <a:pt x="35215" y="4290"/>
                  </a:lnTo>
                  <a:lnTo>
                    <a:pt x="35152" y="4185"/>
                  </a:lnTo>
                  <a:lnTo>
                    <a:pt x="35131" y="4123"/>
                  </a:lnTo>
                  <a:lnTo>
                    <a:pt x="35027" y="4102"/>
                  </a:lnTo>
                  <a:lnTo>
                    <a:pt x="34964" y="4081"/>
                  </a:lnTo>
                  <a:lnTo>
                    <a:pt x="34859" y="4018"/>
                  </a:lnTo>
                  <a:lnTo>
                    <a:pt x="34797" y="4081"/>
                  </a:lnTo>
                  <a:lnTo>
                    <a:pt x="34713" y="4102"/>
                  </a:lnTo>
                  <a:lnTo>
                    <a:pt x="34629" y="4143"/>
                  </a:lnTo>
                  <a:lnTo>
                    <a:pt x="34629" y="4227"/>
                  </a:lnTo>
                  <a:lnTo>
                    <a:pt x="34587" y="4269"/>
                  </a:lnTo>
                  <a:lnTo>
                    <a:pt x="34504" y="4269"/>
                  </a:lnTo>
                  <a:lnTo>
                    <a:pt x="34483" y="4395"/>
                  </a:lnTo>
                  <a:lnTo>
                    <a:pt x="34294" y="4395"/>
                  </a:lnTo>
                  <a:lnTo>
                    <a:pt x="34232" y="4478"/>
                  </a:lnTo>
                  <a:lnTo>
                    <a:pt x="34232" y="4583"/>
                  </a:lnTo>
                  <a:lnTo>
                    <a:pt x="34190" y="4604"/>
                  </a:lnTo>
                  <a:lnTo>
                    <a:pt x="34169" y="4729"/>
                  </a:lnTo>
                  <a:lnTo>
                    <a:pt x="34169" y="4792"/>
                  </a:lnTo>
                  <a:lnTo>
                    <a:pt x="34106" y="4813"/>
                  </a:lnTo>
                  <a:lnTo>
                    <a:pt x="34022" y="4897"/>
                  </a:lnTo>
                  <a:lnTo>
                    <a:pt x="33876" y="4918"/>
                  </a:lnTo>
                  <a:lnTo>
                    <a:pt x="33709" y="4918"/>
                  </a:lnTo>
                  <a:lnTo>
                    <a:pt x="33667" y="4939"/>
                  </a:lnTo>
                  <a:lnTo>
                    <a:pt x="33604" y="5001"/>
                  </a:lnTo>
                  <a:lnTo>
                    <a:pt x="33583" y="4918"/>
                  </a:lnTo>
                  <a:lnTo>
                    <a:pt x="33541" y="4834"/>
                  </a:lnTo>
                  <a:lnTo>
                    <a:pt x="33458" y="4834"/>
                  </a:lnTo>
                  <a:lnTo>
                    <a:pt x="33374" y="4897"/>
                  </a:lnTo>
                  <a:lnTo>
                    <a:pt x="33269" y="4918"/>
                  </a:lnTo>
                  <a:lnTo>
                    <a:pt x="33248" y="4834"/>
                  </a:lnTo>
                  <a:lnTo>
                    <a:pt x="33165" y="4729"/>
                  </a:lnTo>
                  <a:lnTo>
                    <a:pt x="33123" y="4708"/>
                  </a:lnTo>
                  <a:lnTo>
                    <a:pt x="32976" y="4583"/>
                  </a:lnTo>
                  <a:lnTo>
                    <a:pt x="32976" y="4478"/>
                  </a:lnTo>
                  <a:lnTo>
                    <a:pt x="33018" y="4436"/>
                  </a:lnTo>
                  <a:lnTo>
                    <a:pt x="33039" y="4332"/>
                  </a:lnTo>
                  <a:lnTo>
                    <a:pt x="33018" y="4227"/>
                  </a:lnTo>
                  <a:lnTo>
                    <a:pt x="32976" y="4123"/>
                  </a:lnTo>
                  <a:lnTo>
                    <a:pt x="32872" y="4143"/>
                  </a:lnTo>
                  <a:lnTo>
                    <a:pt x="32872" y="4081"/>
                  </a:lnTo>
                  <a:lnTo>
                    <a:pt x="32872" y="3997"/>
                  </a:lnTo>
                  <a:lnTo>
                    <a:pt x="32934" y="3913"/>
                  </a:lnTo>
                  <a:lnTo>
                    <a:pt x="32934" y="3871"/>
                  </a:lnTo>
                  <a:lnTo>
                    <a:pt x="32872" y="3851"/>
                  </a:lnTo>
                  <a:lnTo>
                    <a:pt x="32851" y="3851"/>
                  </a:lnTo>
                  <a:lnTo>
                    <a:pt x="32767" y="3892"/>
                  </a:lnTo>
                  <a:lnTo>
                    <a:pt x="32725" y="3892"/>
                  </a:lnTo>
                  <a:lnTo>
                    <a:pt x="32642" y="3913"/>
                  </a:lnTo>
                  <a:lnTo>
                    <a:pt x="32558" y="3892"/>
                  </a:lnTo>
                  <a:lnTo>
                    <a:pt x="32516" y="3871"/>
                  </a:lnTo>
                  <a:lnTo>
                    <a:pt x="32453" y="3851"/>
                  </a:lnTo>
                  <a:lnTo>
                    <a:pt x="32432" y="3809"/>
                  </a:lnTo>
                  <a:lnTo>
                    <a:pt x="32307" y="3767"/>
                  </a:lnTo>
                  <a:lnTo>
                    <a:pt x="32307" y="3704"/>
                  </a:lnTo>
                  <a:lnTo>
                    <a:pt x="32244" y="3662"/>
                  </a:lnTo>
                  <a:lnTo>
                    <a:pt x="32202" y="3662"/>
                  </a:lnTo>
                  <a:lnTo>
                    <a:pt x="32139" y="3599"/>
                  </a:lnTo>
                  <a:lnTo>
                    <a:pt x="32139" y="3558"/>
                  </a:lnTo>
                  <a:lnTo>
                    <a:pt x="32077" y="3558"/>
                  </a:lnTo>
                  <a:lnTo>
                    <a:pt x="32014" y="3474"/>
                  </a:lnTo>
                  <a:lnTo>
                    <a:pt x="31993" y="3432"/>
                  </a:lnTo>
                  <a:lnTo>
                    <a:pt x="31930" y="3369"/>
                  </a:lnTo>
                  <a:lnTo>
                    <a:pt x="31888" y="3369"/>
                  </a:lnTo>
                  <a:lnTo>
                    <a:pt x="31846" y="3453"/>
                  </a:lnTo>
                  <a:lnTo>
                    <a:pt x="31805" y="3432"/>
                  </a:lnTo>
                  <a:lnTo>
                    <a:pt x="31763" y="3453"/>
                  </a:lnTo>
                  <a:lnTo>
                    <a:pt x="31721" y="3495"/>
                  </a:lnTo>
                  <a:lnTo>
                    <a:pt x="31658" y="3453"/>
                  </a:lnTo>
                  <a:lnTo>
                    <a:pt x="31616" y="3390"/>
                  </a:lnTo>
                  <a:lnTo>
                    <a:pt x="31574" y="3369"/>
                  </a:lnTo>
                  <a:lnTo>
                    <a:pt x="31449" y="3369"/>
                  </a:lnTo>
                  <a:lnTo>
                    <a:pt x="31386" y="3348"/>
                  </a:lnTo>
                  <a:lnTo>
                    <a:pt x="31449" y="3286"/>
                  </a:lnTo>
                  <a:lnTo>
                    <a:pt x="31449" y="3244"/>
                  </a:lnTo>
                  <a:lnTo>
                    <a:pt x="31365" y="3244"/>
                  </a:lnTo>
                  <a:lnTo>
                    <a:pt x="31302" y="3286"/>
                  </a:lnTo>
                  <a:lnTo>
                    <a:pt x="31177" y="3286"/>
                  </a:lnTo>
                  <a:lnTo>
                    <a:pt x="31135" y="3327"/>
                  </a:lnTo>
                  <a:lnTo>
                    <a:pt x="31072" y="3265"/>
                  </a:lnTo>
                  <a:lnTo>
                    <a:pt x="31030" y="3286"/>
                  </a:lnTo>
                  <a:lnTo>
                    <a:pt x="30947" y="3286"/>
                  </a:lnTo>
                  <a:lnTo>
                    <a:pt x="30884" y="3223"/>
                  </a:lnTo>
                  <a:lnTo>
                    <a:pt x="30800" y="3181"/>
                  </a:lnTo>
                  <a:lnTo>
                    <a:pt x="30675" y="3055"/>
                  </a:lnTo>
                  <a:lnTo>
                    <a:pt x="30633" y="2930"/>
                  </a:lnTo>
                  <a:lnTo>
                    <a:pt x="30633" y="2846"/>
                  </a:lnTo>
                  <a:lnTo>
                    <a:pt x="30612" y="2742"/>
                  </a:lnTo>
                  <a:lnTo>
                    <a:pt x="30549" y="2742"/>
                  </a:lnTo>
                  <a:lnTo>
                    <a:pt x="30465" y="2721"/>
                  </a:lnTo>
                  <a:lnTo>
                    <a:pt x="30465" y="2574"/>
                  </a:lnTo>
                  <a:lnTo>
                    <a:pt x="30424" y="2553"/>
                  </a:lnTo>
                  <a:lnTo>
                    <a:pt x="30403" y="2428"/>
                  </a:lnTo>
                  <a:lnTo>
                    <a:pt x="30361" y="2323"/>
                  </a:lnTo>
                  <a:lnTo>
                    <a:pt x="30152" y="2198"/>
                  </a:lnTo>
                  <a:lnTo>
                    <a:pt x="30047" y="2030"/>
                  </a:lnTo>
                  <a:lnTo>
                    <a:pt x="30026" y="1988"/>
                  </a:lnTo>
                  <a:lnTo>
                    <a:pt x="29984" y="1884"/>
                  </a:lnTo>
                  <a:lnTo>
                    <a:pt x="29921" y="1905"/>
                  </a:lnTo>
                  <a:lnTo>
                    <a:pt x="29901" y="1905"/>
                  </a:lnTo>
                  <a:lnTo>
                    <a:pt x="29901" y="1821"/>
                  </a:lnTo>
                  <a:lnTo>
                    <a:pt x="29921" y="1779"/>
                  </a:lnTo>
                  <a:lnTo>
                    <a:pt x="29838" y="1716"/>
                  </a:lnTo>
                  <a:lnTo>
                    <a:pt x="29796" y="1612"/>
                  </a:lnTo>
                  <a:lnTo>
                    <a:pt x="29733" y="1591"/>
                  </a:lnTo>
                  <a:lnTo>
                    <a:pt x="29712" y="1507"/>
                  </a:lnTo>
                  <a:lnTo>
                    <a:pt x="29670" y="1444"/>
                  </a:lnTo>
                  <a:lnTo>
                    <a:pt x="29608" y="1340"/>
                  </a:lnTo>
                  <a:lnTo>
                    <a:pt x="29482" y="1256"/>
                  </a:lnTo>
                  <a:lnTo>
                    <a:pt x="29461" y="1193"/>
                  </a:lnTo>
                  <a:lnTo>
                    <a:pt x="29503" y="1130"/>
                  </a:lnTo>
                  <a:lnTo>
                    <a:pt x="29482" y="1047"/>
                  </a:lnTo>
                  <a:lnTo>
                    <a:pt x="29315" y="1047"/>
                  </a:lnTo>
                  <a:lnTo>
                    <a:pt x="29294" y="984"/>
                  </a:lnTo>
                  <a:lnTo>
                    <a:pt x="29294" y="942"/>
                  </a:lnTo>
                  <a:lnTo>
                    <a:pt x="29273" y="879"/>
                  </a:lnTo>
                  <a:lnTo>
                    <a:pt x="29273" y="817"/>
                  </a:lnTo>
                  <a:lnTo>
                    <a:pt x="29231" y="733"/>
                  </a:lnTo>
                  <a:lnTo>
                    <a:pt x="29168" y="712"/>
                  </a:lnTo>
                  <a:lnTo>
                    <a:pt x="29168" y="649"/>
                  </a:lnTo>
                  <a:lnTo>
                    <a:pt x="29147" y="607"/>
                  </a:lnTo>
                  <a:lnTo>
                    <a:pt x="29085" y="628"/>
                  </a:lnTo>
                  <a:lnTo>
                    <a:pt x="28980" y="607"/>
                  </a:lnTo>
                  <a:lnTo>
                    <a:pt x="28959" y="545"/>
                  </a:lnTo>
                  <a:lnTo>
                    <a:pt x="28980" y="482"/>
                  </a:lnTo>
                  <a:lnTo>
                    <a:pt x="28959" y="440"/>
                  </a:lnTo>
                  <a:lnTo>
                    <a:pt x="28875" y="419"/>
                  </a:lnTo>
                  <a:lnTo>
                    <a:pt x="28833" y="461"/>
                  </a:lnTo>
                  <a:lnTo>
                    <a:pt x="28792" y="419"/>
                  </a:lnTo>
                  <a:lnTo>
                    <a:pt x="28750" y="419"/>
                  </a:lnTo>
                  <a:lnTo>
                    <a:pt x="28708" y="356"/>
                  </a:lnTo>
                  <a:lnTo>
                    <a:pt x="28750" y="293"/>
                  </a:lnTo>
                  <a:lnTo>
                    <a:pt x="28687" y="231"/>
                  </a:lnTo>
                  <a:lnTo>
                    <a:pt x="28624" y="210"/>
                  </a:lnTo>
                  <a:lnTo>
                    <a:pt x="28561" y="231"/>
                  </a:lnTo>
                  <a:lnTo>
                    <a:pt x="28520" y="147"/>
                  </a:lnTo>
                  <a:lnTo>
                    <a:pt x="28457" y="189"/>
                  </a:lnTo>
                  <a:lnTo>
                    <a:pt x="28373" y="189"/>
                  </a:lnTo>
                  <a:lnTo>
                    <a:pt x="28331" y="147"/>
                  </a:lnTo>
                  <a:lnTo>
                    <a:pt x="28268" y="189"/>
                  </a:lnTo>
                  <a:lnTo>
                    <a:pt x="28268" y="252"/>
                  </a:lnTo>
                  <a:lnTo>
                    <a:pt x="28248" y="293"/>
                  </a:lnTo>
                  <a:lnTo>
                    <a:pt x="28143" y="231"/>
                  </a:lnTo>
                  <a:lnTo>
                    <a:pt x="28101" y="189"/>
                  </a:lnTo>
                  <a:lnTo>
                    <a:pt x="28017" y="210"/>
                  </a:lnTo>
                  <a:lnTo>
                    <a:pt x="27892" y="210"/>
                  </a:lnTo>
                  <a:lnTo>
                    <a:pt x="27892" y="189"/>
                  </a:lnTo>
                  <a:lnTo>
                    <a:pt x="27808" y="105"/>
                  </a:lnTo>
                  <a:lnTo>
                    <a:pt x="27620" y="84"/>
                  </a:lnTo>
                  <a:lnTo>
                    <a:pt x="27536" y="21"/>
                  </a:lnTo>
                  <a:lnTo>
                    <a:pt x="27432" y="21"/>
                  </a:lnTo>
                  <a:lnTo>
                    <a:pt x="2739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 name="Google Shape;1004;p27"/>
            <p:cNvSpPr/>
            <p:nvPr/>
          </p:nvSpPr>
          <p:spPr>
            <a:xfrm>
              <a:off x="-1367686" y="3780486"/>
              <a:ext cx="1357" cy="1721"/>
            </a:xfrm>
            <a:custGeom>
              <a:avLst/>
              <a:gdLst/>
              <a:ahLst/>
              <a:cxnLst/>
              <a:rect l="l" t="t" r="r" b="b"/>
              <a:pathLst>
                <a:path w="64" h="85" extrusionOk="0">
                  <a:moveTo>
                    <a:pt x="63" y="85"/>
                  </a:moveTo>
                  <a:lnTo>
                    <a:pt x="1" y="1"/>
                  </a:ln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 name="Google Shape;1005;p27"/>
            <p:cNvSpPr/>
            <p:nvPr/>
          </p:nvSpPr>
          <p:spPr>
            <a:xfrm>
              <a:off x="-1381867" y="3792773"/>
              <a:ext cx="2226" cy="2146"/>
            </a:xfrm>
            <a:custGeom>
              <a:avLst/>
              <a:gdLst/>
              <a:ahLst/>
              <a:cxnLst/>
              <a:rect l="l" t="t" r="r" b="b"/>
              <a:pathLst>
                <a:path w="105" h="106" extrusionOk="0">
                  <a:moveTo>
                    <a:pt x="0" y="105"/>
                  </a:moveTo>
                  <a:lnTo>
                    <a:pt x="105" y="1"/>
                  </a:lnTo>
                  <a:lnTo>
                    <a:pt x="105"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 name="Google Shape;1006;p27"/>
            <p:cNvSpPr/>
            <p:nvPr/>
          </p:nvSpPr>
          <p:spPr>
            <a:xfrm>
              <a:off x="-1827616" y="3583978"/>
              <a:ext cx="4473" cy="1296"/>
            </a:xfrm>
            <a:custGeom>
              <a:avLst/>
              <a:gdLst/>
              <a:ahLst/>
              <a:cxnLst/>
              <a:rect l="l" t="t" r="r" b="b"/>
              <a:pathLst>
                <a:path w="211" h="64" extrusionOk="0">
                  <a:moveTo>
                    <a:pt x="210" y="0"/>
                  </a:moveTo>
                  <a:lnTo>
                    <a:pt x="1" y="63"/>
                  </a:lnTo>
                  <a:lnTo>
                    <a:pt x="22" y="63"/>
                  </a:lnTo>
                  <a:lnTo>
                    <a:pt x="21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 name="Google Shape;1007;p27"/>
            <p:cNvSpPr/>
            <p:nvPr/>
          </p:nvSpPr>
          <p:spPr>
            <a:xfrm>
              <a:off x="-2087065" y="3300207"/>
              <a:ext cx="464395" cy="232971"/>
            </a:xfrm>
            <a:custGeom>
              <a:avLst/>
              <a:gdLst/>
              <a:ahLst/>
              <a:cxnLst/>
              <a:rect l="l" t="t" r="r" b="b"/>
              <a:pathLst>
                <a:path w="21908" h="11509" extrusionOk="0">
                  <a:moveTo>
                    <a:pt x="10860" y="0"/>
                  </a:moveTo>
                  <a:lnTo>
                    <a:pt x="10755" y="84"/>
                  </a:lnTo>
                  <a:lnTo>
                    <a:pt x="10713" y="189"/>
                  </a:lnTo>
                  <a:lnTo>
                    <a:pt x="10567" y="189"/>
                  </a:lnTo>
                  <a:lnTo>
                    <a:pt x="10483" y="252"/>
                  </a:lnTo>
                  <a:lnTo>
                    <a:pt x="10546" y="314"/>
                  </a:lnTo>
                  <a:lnTo>
                    <a:pt x="10546" y="398"/>
                  </a:lnTo>
                  <a:lnTo>
                    <a:pt x="10400" y="419"/>
                  </a:lnTo>
                  <a:lnTo>
                    <a:pt x="10337" y="419"/>
                  </a:lnTo>
                  <a:lnTo>
                    <a:pt x="10253" y="524"/>
                  </a:lnTo>
                  <a:lnTo>
                    <a:pt x="10128" y="524"/>
                  </a:lnTo>
                  <a:lnTo>
                    <a:pt x="10044" y="586"/>
                  </a:lnTo>
                  <a:lnTo>
                    <a:pt x="9981" y="586"/>
                  </a:lnTo>
                  <a:lnTo>
                    <a:pt x="9751" y="733"/>
                  </a:lnTo>
                  <a:lnTo>
                    <a:pt x="9625" y="796"/>
                  </a:lnTo>
                  <a:lnTo>
                    <a:pt x="9521" y="837"/>
                  </a:lnTo>
                  <a:lnTo>
                    <a:pt x="9437" y="837"/>
                  </a:lnTo>
                  <a:lnTo>
                    <a:pt x="9353" y="775"/>
                  </a:lnTo>
                  <a:lnTo>
                    <a:pt x="9312" y="837"/>
                  </a:lnTo>
                  <a:lnTo>
                    <a:pt x="9291" y="921"/>
                  </a:lnTo>
                  <a:lnTo>
                    <a:pt x="9144" y="921"/>
                  </a:lnTo>
                  <a:lnTo>
                    <a:pt x="9102" y="984"/>
                  </a:lnTo>
                  <a:lnTo>
                    <a:pt x="9102" y="1088"/>
                  </a:lnTo>
                  <a:lnTo>
                    <a:pt x="9040" y="1130"/>
                  </a:lnTo>
                  <a:lnTo>
                    <a:pt x="8977" y="1109"/>
                  </a:lnTo>
                  <a:lnTo>
                    <a:pt x="8893" y="1109"/>
                  </a:lnTo>
                  <a:lnTo>
                    <a:pt x="8789" y="1151"/>
                  </a:lnTo>
                  <a:lnTo>
                    <a:pt x="8663" y="1172"/>
                  </a:lnTo>
                  <a:lnTo>
                    <a:pt x="8496" y="1256"/>
                  </a:lnTo>
                  <a:lnTo>
                    <a:pt x="8475" y="1319"/>
                  </a:lnTo>
                  <a:lnTo>
                    <a:pt x="8307" y="1340"/>
                  </a:lnTo>
                  <a:lnTo>
                    <a:pt x="8182" y="1402"/>
                  </a:lnTo>
                  <a:lnTo>
                    <a:pt x="8035" y="1423"/>
                  </a:lnTo>
                  <a:lnTo>
                    <a:pt x="7847" y="1465"/>
                  </a:lnTo>
                  <a:lnTo>
                    <a:pt x="7826" y="1549"/>
                  </a:lnTo>
                  <a:lnTo>
                    <a:pt x="7763" y="1632"/>
                  </a:lnTo>
                  <a:lnTo>
                    <a:pt x="7721" y="1528"/>
                  </a:lnTo>
                  <a:lnTo>
                    <a:pt x="7617" y="1528"/>
                  </a:lnTo>
                  <a:lnTo>
                    <a:pt x="7512" y="1570"/>
                  </a:lnTo>
                  <a:lnTo>
                    <a:pt x="7512" y="1653"/>
                  </a:lnTo>
                  <a:lnTo>
                    <a:pt x="7449" y="1695"/>
                  </a:lnTo>
                  <a:lnTo>
                    <a:pt x="7345" y="1653"/>
                  </a:lnTo>
                  <a:lnTo>
                    <a:pt x="7219" y="1653"/>
                  </a:lnTo>
                  <a:lnTo>
                    <a:pt x="7198" y="1612"/>
                  </a:lnTo>
                  <a:lnTo>
                    <a:pt x="7115" y="1612"/>
                  </a:lnTo>
                  <a:lnTo>
                    <a:pt x="7031" y="1653"/>
                  </a:lnTo>
                  <a:lnTo>
                    <a:pt x="6926" y="1674"/>
                  </a:lnTo>
                  <a:lnTo>
                    <a:pt x="6884" y="1695"/>
                  </a:lnTo>
                  <a:lnTo>
                    <a:pt x="6926" y="1842"/>
                  </a:lnTo>
                  <a:lnTo>
                    <a:pt x="6884" y="1925"/>
                  </a:lnTo>
                  <a:lnTo>
                    <a:pt x="6989" y="1946"/>
                  </a:lnTo>
                  <a:lnTo>
                    <a:pt x="7136" y="1925"/>
                  </a:lnTo>
                  <a:lnTo>
                    <a:pt x="7198" y="2051"/>
                  </a:lnTo>
                  <a:lnTo>
                    <a:pt x="7031" y="2051"/>
                  </a:lnTo>
                  <a:lnTo>
                    <a:pt x="6989" y="2093"/>
                  </a:lnTo>
                  <a:lnTo>
                    <a:pt x="6989" y="2156"/>
                  </a:lnTo>
                  <a:lnTo>
                    <a:pt x="7136" y="2176"/>
                  </a:lnTo>
                  <a:lnTo>
                    <a:pt x="7240" y="2197"/>
                  </a:lnTo>
                  <a:lnTo>
                    <a:pt x="7324" y="2156"/>
                  </a:lnTo>
                  <a:lnTo>
                    <a:pt x="7408" y="2156"/>
                  </a:lnTo>
                  <a:lnTo>
                    <a:pt x="7512" y="2260"/>
                  </a:lnTo>
                  <a:lnTo>
                    <a:pt x="7617" y="2281"/>
                  </a:lnTo>
                  <a:lnTo>
                    <a:pt x="7617" y="2386"/>
                  </a:lnTo>
                  <a:lnTo>
                    <a:pt x="7554" y="2449"/>
                  </a:lnTo>
                  <a:lnTo>
                    <a:pt x="7449" y="2407"/>
                  </a:lnTo>
                  <a:lnTo>
                    <a:pt x="7219" y="2449"/>
                  </a:lnTo>
                  <a:lnTo>
                    <a:pt x="7094" y="2553"/>
                  </a:lnTo>
                  <a:lnTo>
                    <a:pt x="6947" y="2741"/>
                  </a:lnTo>
                  <a:lnTo>
                    <a:pt x="6947" y="2867"/>
                  </a:lnTo>
                  <a:lnTo>
                    <a:pt x="7031" y="2888"/>
                  </a:lnTo>
                  <a:lnTo>
                    <a:pt x="7052" y="3013"/>
                  </a:lnTo>
                  <a:lnTo>
                    <a:pt x="6989" y="3118"/>
                  </a:lnTo>
                  <a:lnTo>
                    <a:pt x="6947" y="3244"/>
                  </a:lnTo>
                  <a:lnTo>
                    <a:pt x="6843" y="3244"/>
                  </a:lnTo>
                  <a:lnTo>
                    <a:pt x="6843" y="3306"/>
                  </a:lnTo>
                  <a:lnTo>
                    <a:pt x="6884" y="3390"/>
                  </a:lnTo>
                  <a:lnTo>
                    <a:pt x="6884" y="3453"/>
                  </a:lnTo>
                  <a:lnTo>
                    <a:pt x="7031" y="3453"/>
                  </a:lnTo>
                  <a:lnTo>
                    <a:pt x="7115" y="3537"/>
                  </a:lnTo>
                  <a:lnTo>
                    <a:pt x="7240" y="3557"/>
                  </a:lnTo>
                  <a:lnTo>
                    <a:pt x="7240" y="3620"/>
                  </a:lnTo>
                  <a:lnTo>
                    <a:pt x="7366" y="3704"/>
                  </a:lnTo>
                  <a:lnTo>
                    <a:pt x="7533" y="3725"/>
                  </a:lnTo>
                  <a:lnTo>
                    <a:pt x="7575" y="3746"/>
                  </a:lnTo>
                  <a:lnTo>
                    <a:pt x="7617" y="4227"/>
                  </a:lnTo>
                  <a:lnTo>
                    <a:pt x="7554" y="4290"/>
                  </a:lnTo>
                  <a:lnTo>
                    <a:pt x="7366" y="4373"/>
                  </a:lnTo>
                  <a:lnTo>
                    <a:pt x="7219" y="4353"/>
                  </a:lnTo>
                  <a:lnTo>
                    <a:pt x="7031" y="4248"/>
                  </a:lnTo>
                  <a:lnTo>
                    <a:pt x="6947" y="4290"/>
                  </a:lnTo>
                  <a:lnTo>
                    <a:pt x="6947" y="4394"/>
                  </a:lnTo>
                  <a:lnTo>
                    <a:pt x="6905" y="4541"/>
                  </a:lnTo>
                  <a:lnTo>
                    <a:pt x="6780" y="4562"/>
                  </a:lnTo>
                  <a:lnTo>
                    <a:pt x="6571" y="4457"/>
                  </a:lnTo>
                  <a:lnTo>
                    <a:pt x="6403" y="4457"/>
                  </a:lnTo>
                  <a:lnTo>
                    <a:pt x="6320" y="4394"/>
                  </a:lnTo>
                  <a:lnTo>
                    <a:pt x="6278" y="4436"/>
                  </a:lnTo>
                  <a:lnTo>
                    <a:pt x="6173" y="4394"/>
                  </a:lnTo>
                  <a:lnTo>
                    <a:pt x="6048" y="4269"/>
                  </a:lnTo>
                  <a:lnTo>
                    <a:pt x="6152" y="4227"/>
                  </a:lnTo>
                  <a:lnTo>
                    <a:pt x="6173" y="4143"/>
                  </a:lnTo>
                  <a:lnTo>
                    <a:pt x="6089" y="4122"/>
                  </a:lnTo>
                  <a:lnTo>
                    <a:pt x="5964" y="4039"/>
                  </a:lnTo>
                  <a:lnTo>
                    <a:pt x="5880" y="4122"/>
                  </a:lnTo>
                  <a:lnTo>
                    <a:pt x="5755" y="4081"/>
                  </a:lnTo>
                  <a:lnTo>
                    <a:pt x="5671" y="4122"/>
                  </a:lnTo>
                  <a:lnTo>
                    <a:pt x="5692" y="4269"/>
                  </a:lnTo>
                  <a:lnTo>
                    <a:pt x="5545" y="4290"/>
                  </a:lnTo>
                  <a:lnTo>
                    <a:pt x="5483" y="4227"/>
                  </a:lnTo>
                  <a:lnTo>
                    <a:pt x="5336" y="4060"/>
                  </a:lnTo>
                  <a:lnTo>
                    <a:pt x="5211" y="4081"/>
                  </a:lnTo>
                  <a:lnTo>
                    <a:pt x="5148" y="4185"/>
                  </a:lnTo>
                  <a:lnTo>
                    <a:pt x="5064" y="4081"/>
                  </a:lnTo>
                  <a:lnTo>
                    <a:pt x="5001" y="4122"/>
                  </a:lnTo>
                  <a:lnTo>
                    <a:pt x="5001" y="4248"/>
                  </a:lnTo>
                  <a:lnTo>
                    <a:pt x="4855" y="4248"/>
                  </a:lnTo>
                  <a:lnTo>
                    <a:pt x="4834" y="4457"/>
                  </a:lnTo>
                  <a:lnTo>
                    <a:pt x="4708" y="4562"/>
                  </a:lnTo>
                  <a:lnTo>
                    <a:pt x="4625" y="4541"/>
                  </a:lnTo>
                  <a:lnTo>
                    <a:pt x="4541" y="4436"/>
                  </a:lnTo>
                  <a:lnTo>
                    <a:pt x="4332" y="4394"/>
                  </a:lnTo>
                  <a:lnTo>
                    <a:pt x="4269" y="4269"/>
                  </a:lnTo>
                  <a:lnTo>
                    <a:pt x="4123" y="4353"/>
                  </a:lnTo>
                  <a:lnTo>
                    <a:pt x="4164" y="4478"/>
                  </a:lnTo>
                  <a:lnTo>
                    <a:pt x="4081" y="4604"/>
                  </a:lnTo>
                  <a:lnTo>
                    <a:pt x="3997" y="4583"/>
                  </a:lnTo>
                  <a:lnTo>
                    <a:pt x="3997" y="4457"/>
                  </a:lnTo>
                  <a:lnTo>
                    <a:pt x="3955" y="4373"/>
                  </a:lnTo>
                  <a:lnTo>
                    <a:pt x="3871" y="4373"/>
                  </a:lnTo>
                  <a:lnTo>
                    <a:pt x="3704" y="4248"/>
                  </a:lnTo>
                  <a:lnTo>
                    <a:pt x="3599" y="4122"/>
                  </a:lnTo>
                  <a:lnTo>
                    <a:pt x="3474" y="4122"/>
                  </a:lnTo>
                  <a:lnTo>
                    <a:pt x="3369" y="3976"/>
                  </a:lnTo>
                  <a:lnTo>
                    <a:pt x="3286" y="3955"/>
                  </a:lnTo>
                  <a:lnTo>
                    <a:pt x="3244" y="3871"/>
                  </a:lnTo>
                  <a:lnTo>
                    <a:pt x="3160" y="3871"/>
                  </a:lnTo>
                  <a:lnTo>
                    <a:pt x="2951" y="3955"/>
                  </a:lnTo>
                  <a:lnTo>
                    <a:pt x="2825" y="3850"/>
                  </a:lnTo>
                  <a:lnTo>
                    <a:pt x="2742" y="3704"/>
                  </a:lnTo>
                  <a:lnTo>
                    <a:pt x="2637" y="3704"/>
                  </a:lnTo>
                  <a:lnTo>
                    <a:pt x="2532" y="3809"/>
                  </a:lnTo>
                  <a:lnTo>
                    <a:pt x="2407" y="3809"/>
                  </a:lnTo>
                  <a:lnTo>
                    <a:pt x="2407" y="3871"/>
                  </a:lnTo>
                  <a:lnTo>
                    <a:pt x="2323" y="3955"/>
                  </a:lnTo>
                  <a:lnTo>
                    <a:pt x="2323" y="3850"/>
                  </a:lnTo>
                  <a:lnTo>
                    <a:pt x="2239" y="3913"/>
                  </a:lnTo>
                  <a:lnTo>
                    <a:pt x="2218" y="3976"/>
                  </a:lnTo>
                  <a:lnTo>
                    <a:pt x="2114" y="4060"/>
                  </a:lnTo>
                  <a:lnTo>
                    <a:pt x="2030" y="3976"/>
                  </a:lnTo>
                  <a:lnTo>
                    <a:pt x="2114" y="3913"/>
                  </a:lnTo>
                  <a:lnTo>
                    <a:pt x="2135" y="3829"/>
                  </a:lnTo>
                  <a:lnTo>
                    <a:pt x="2009" y="3767"/>
                  </a:lnTo>
                  <a:lnTo>
                    <a:pt x="1821" y="3662"/>
                  </a:lnTo>
                  <a:lnTo>
                    <a:pt x="1800" y="3746"/>
                  </a:lnTo>
                  <a:lnTo>
                    <a:pt x="1821" y="3850"/>
                  </a:lnTo>
                  <a:lnTo>
                    <a:pt x="1821" y="3955"/>
                  </a:lnTo>
                  <a:lnTo>
                    <a:pt x="1695" y="3913"/>
                  </a:lnTo>
                  <a:lnTo>
                    <a:pt x="1612" y="3976"/>
                  </a:lnTo>
                  <a:lnTo>
                    <a:pt x="1570" y="4143"/>
                  </a:lnTo>
                  <a:lnTo>
                    <a:pt x="1486" y="4143"/>
                  </a:lnTo>
                  <a:lnTo>
                    <a:pt x="1298" y="4248"/>
                  </a:lnTo>
                  <a:lnTo>
                    <a:pt x="1277" y="4373"/>
                  </a:lnTo>
                  <a:lnTo>
                    <a:pt x="1361" y="4478"/>
                  </a:lnTo>
                  <a:lnTo>
                    <a:pt x="1361" y="4604"/>
                  </a:lnTo>
                  <a:lnTo>
                    <a:pt x="1172" y="4604"/>
                  </a:lnTo>
                  <a:lnTo>
                    <a:pt x="984" y="4645"/>
                  </a:lnTo>
                  <a:lnTo>
                    <a:pt x="1130" y="5106"/>
                  </a:lnTo>
                  <a:lnTo>
                    <a:pt x="1047" y="5169"/>
                  </a:lnTo>
                  <a:lnTo>
                    <a:pt x="1068" y="5336"/>
                  </a:lnTo>
                  <a:lnTo>
                    <a:pt x="879" y="5336"/>
                  </a:lnTo>
                  <a:lnTo>
                    <a:pt x="733" y="5231"/>
                  </a:lnTo>
                  <a:lnTo>
                    <a:pt x="670" y="5127"/>
                  </a:lnTo>
                  <a:lnTo>
                    <a:pt x="356" y="4876"/>
                  </a:lnTo>
                  <a:lnTo>
                    <a:pt x="294" y="4980"/>
                  </a:lnTo>
                  <a:lnTo>
                    <a:pt x="294" y="5106"/>
                  </a:lnTo>
                  <a:lnTo>
                    <a:pt x="126" y="5315"/>
                  </a:lnTo>
                  <a:lnTo>
                    <a:pt x="22" y="5378"/>
                  </a:lnTo>
                  <a:lnTo>
                    <a:pt x="42" y="5629"/>
                  </a:lnTo>
                  <a:lnTo>
                    <a:pt x="126" y="5734"/>
                  </a:lnTo>
                  <a:lnTo>
                    <a:pt x="105" y="6068"/>
                  </a:lnTo>
                  <a:lnTo>
                    <a:pt x="1" y="6278"/>
                  </a:lnTo>
                  <a:lnTo>
                    <a:pt x="231" y="6382"/>
                  </a:lnTo>
                  <a:lnTo>
                    <a:pt x="335" y="6550"/>
                  </a:lnTo>
                  <a:lnTo>
                    <a:pt x="314" y="6633"/>
                  </a:lnTo>
                  <a:lnTo>
                    <a:pt x="503" y="6780"/>
                  </a:lnTo>
                  <a:lnTo>
                    <a:pt x="545" y="6696"/>
                  </a:lnTo>
                  <a:lnTo>
                    <a:pt x="921" y="6801"/>
                  </a:lnTo>
                  <a:lnTo>
                    <a:pt x="1172" y="7052"/>
                  </a:lnTo>
                  <a:lnTo>
                    <a:pt x="1402" y="7428"/>
                  </a:lnTo>
                  <a:lnTo>
                    <a:pt x="1172" y="7428"/>
                  </a:lnTo>
                  <a:lnTo>
                    <a:pt x="1172" y="7533"/>
                  </a:lnTo>
                  <a:lnTo>
                    <a:pt x="1382" y="7679"/>
                  </a:lnTo>
                  <a:lnTo>
                    <a:pt x="1549" y="7617"/>
                  </a:lnTo>
                  <a:lnTo>
                    <a:pt x="1674" y="7721"/>
                  </a:lnTo>
                  <a:lnTo>
                    <a:pt x="1716" y="7721"/>
                  </a:lnTo>
                  <a:lnTo>
                    <a:pt x="1758" y="7784"/>
                  </a:lnTo>
                  <a:lnTo>
                    <a:pt x="1821" y="7784"/>
                  </a:lnTo>
                  <a:lnTo>
                    <a:pt x="1863" y="7721"/>
                  </a:lnTo>
                  <a:lnTo>
                    <a:pt x="1905" y="7721"/>
                  </a:lnTo>
                  <a:lnTo>
                    <a:pt x="1967" y="7784"/>
                  </a:lnTo>
                  <a:lnTo>
                    <a:pt x="2009" y="7721"/>
                  </a:lnTo>
                  <a:lnTo>
                    <a:pt x="2009" y="7638"/>
                  </a:lnTo>
                  <a:lnTo>
                    <a:pt x="2072" y="7679"/>
                  </a:lnTo>
                  <a:lnTo>
                    <a:pt x="2177" y="7596"/>
                  </a:lnTo>
                  <a:lnTo>
                    <a:pt x="2218" y="7512"/>
                  </a:lnTo>
                  <a:lnTo>
                    <a:pt x="2281" y="7512"/>
                  </a:lnTo>
                  <a:lnTo>
                    <a:pt x="2344" y="7428"/>
                  </a:lnTo>
                  <a:lnTo>
                    <a:pt x="2407" y="7428"/>
                  </a:lnTo>
                  <a:lnTo>
                    <a:pt x="2428" y="7470"/>
                  </a:lnTo>
                  <a:lnTo>
                    <a:pt x="2491" y="7428"/>
                  </a:lnTo>
                  <a:lnTo>
                    <a:pt x="2511" y="7366"/>
                  </a:lnTo>
                  <a:lnTo>
                    <a:pt x="2595" y="7282"/>
                  </a:lnTo>
                  <a:lnTo>
                    <a:pt x="2721" y="7282"/>
                  </a:lnTo>
                  <a:lnTo>
                    <a:pt x="2763" y="7303"/>
                  </a:lnTo>
                  <a:lnTo>
                    <a:pt x="2846" y="7303"/>
                  </a:lnTo>
                  <a:lnTo>
                    <a:pt x="2909" y="7282"/>
                  </a:lnTo>
                  <a:lnTo>
                    <a:pt x="2930" y="7303"/>
                  </a:lnTo>
                  <a:lnTo>
                    <a:pt x="2930" y="7386"/>
                  </a:lnTo>
                  <a:lnTo>
                    <a:pt x="2972" y="7470"/>
                  </a:lnTo>
                  <a:lnTo>
                    <a:pt x="3014" y="7407"/>
                  </a:lnTo>
                  <a:lnTo>
                    <a:pt x="3076" y="7407"/>
                  </a:lnTo>
                  <a:lnTo>
                    <a:pt x="3076" y="7470"/>
                  </a:lnTo>
                  <a:lnTo>
                    <a:pt x="3160" y="7491"/>
                  </a:lnTo>
                  <a:lnTo>
                    <a:pt x="3223" y="7470"/>
                  </a:lnTo>
                  <a:lnTo>
                    <a:pt x="3244" y="7407"/>
                  </a:lnTo>
                  <a:lnTo>
                    <a:pt x="3286" y="7386"/>
                  </a:lnTo>
                  <a:lnTo>
                    <a:pt x="3286" y="7324"/>
                  </a:lnTo>
                  <a:lnTo>
                    <a:pt x="3369" y="7303"/>
                  </a:lnTo>
                  <a:lnTo>
                    <a:pt x="3453" y="7324"/>
                  </a:lnTo>
                  <a:lnTo>
                    <a:pt x="3662" y="7324"/>
                  </a:lnTo>
                  <a:lnTo>
                    <a:pt x="3662" y="7386"/>
                  </a:lnTo>
                  <a:lnTo>
                    <a:pt x="3704" y="7470"/>
                  </a:lnTo>
                  <a:lnTo>
                    <a:pt x="3788" y="7491"/>
                  </a:lnTo>
                  <a:lnTo>
                    <a:pt x="3788" y="7512"/>
                  </a:lnTo>
                  <a:lnTo>
                    <a:pt x="3746" y="7596"/>
                  </a:lnTo>
                  <a:lnTo>
                    <a:pt x="3767" y="7638"/>
                  </a:lnTo>
                  <a:lnTo>
                    <a:pt x="3871" y="7742"/>
                  </a:lnTo>
                  <a:lnTo>
                    <a:pt x="3851" y="7826"/>
                  </a:lnTo>
                  <a:lnTo>
                    <a:pt x="3788" y="7951"/>
                  </a:lnTo>
                  <a:lnTo>
                    <a:pt x="3809" y="8014"/>
                  </a:lnTo>
                  <a:lnTo>
                    <a:pt x="3851" y="8056"/>
                  </a:lnTo>
                  <a:lnTo>
                    <a:pt x="3871" y="8098"/>
                  </a:lnTo>
                  <a:lnTo>
                    <a:pt x="3851" y="8140"/>
                  </a:lnTo>
                  <a:lnTo>
                    <a:pt x="3767" y="8161"/>
                  </a:lnTo>
                  <a:lnTo>
                    <a:pt x="3746" y="8307"/>
                  </a:lnTo>
                  <a:lnTo>
                    <a:pt x="3809" y="8454"/>
                  </a:lnTo>
                  <a:lnTo>
                    <a:pt x="3913" y="8475"/>
                  </a:lnTo>
                  <a:lnTo>
                    <a:pt x="3997" y="8516"/>
                  </a:lnTo>
                  <a:lnTo>
                    <a:pt x="3997" y="8558"/>
                  </a:lnTo>
                  <a:lnTo>
                    <a:pt x="3871" y="8621"/>
                  </a:lnTo>
                  <a:lnTo>
                    <a:pt x="3788" y="8621"/>
                  </a:lnTo>
                  <a:lnTo>
                    <a:pt x="3683" y="8516"/>
                  </a:lnTo>
                  <a:lnTo>
                    <a:pt x="3599" y="8516"/>
                  </a:lnTo>
                  <a:lnTo>
                    <a:pt x="3558" y="8558"/>
                  </a:lnTo>
                  <a:lnTo>
                    <a:pt x="3495" y="8516"/>
                  </a:lnTo>
                  <a:lnTo>
                    <a:pt x="3432" y="8516"/>
                  </a:lnTo>
                  <a:lnTo>
                    <a:pt x="3286" y="8558"/>
                  </a:lnTo>
                  <a:lnTo>
                    <a:pt x="3223" y="8516"/>
                  </a:lnTo>
                  <a:lnTo>
                    <a:pt x="3118" y="8537"/>
                  </a:lnTo>
                  <a:lnTo>
                    <a:pt x="2972" y="8579"/>
                  </a:lnTo>
                  <a:lnTo>
                    <a:pt x="2930" y="8663"/>
                  </a:lnTo>
                  <a:lnTo>
                    <a:pt x="2930" y="8726"/>
                  </a:lnTo>
                  <a:lnTo>
                    <a:pt x="2930" y="8788"/>
                  </a:lnTo>
                  <a:lnTo>
                    <a:pt x="2867" y="8830"/>
                  </a:lnTo>
                  <a:lnTo>
                    <a:pt x="2867" y="8893"/>
                  </a:lnTo>
                  <a:lnTo>
                    <a:pt x="3014" y="9039"/>
                  </a:lnTo>
                  <a:lnTo>
                    <a:pt x="3014" y="9102"/>
                  </a:lnTo>
                  <a:lnTo>
                    <a:pt x="3035" y="9144"/>
                  </a:lnTo>
                  <a:lnTo>
                    <a:pt x="3139" y="9102"/>
                  </a:lnTo>
                  <a:lnTo>
                    <a:pt x="3160" y="9186"/>
                  </a:lnTo>
                  <a:lnTo>
                    <a:pt x="3139" y="9207"/>
                  </a:lnTo>
                  <a:lnTo>
                    <a:pt x="3055" y="9165"/>
                  </a:lnTo>
                  <a:lnTo>
                    <a:pt x="3014" y="9186"/>
                  </a:lnTo>
                  <a:lnTo>
                    <a:pt x="2930" y="9249"/>
                  </a:lnTo>
                  <a:lnTo>
                    <a:pt x="2867" y="9207"/>
                  </a:lnTo>
                  <a:lnTo>
                    <a:pt x="2825" y="9207"/>
                  </a:lnTo>
                  <a:lnTo>
                    <a:pt x="2763" y="9186"/>
                  </a:lnTo>
                  <a:lnTo>
                    <a:pt x="2616" y="9207"/>
                  </a:lnTo>
                  <a:lnTo>
                    <a:pt x="2532" y="9186"/>
                  </a:lnTo>
                  <a:lnTo>
                    <a:pt x="2491" y="9249"/>
                  </a:lnTo>
                  <a:lnTo>
                    <a:pt x="2491" y="9291"/>
                  </a:lnTo>
                  <a:lnTo>
                    <a:pt x="2553" y="9395"/>
                  </a:lnTo>
                  <a:lnTo>
                    <a:pt x="2637" y="9395"/>
                  </a:lnTo>
                  <a:lnTo>
                    <a:pt x="2742" y="9416"/>
                  </a:lnTo>
                  <a:lnTo>
                    <a:pt x="2804" y="9521"/>
                  </a:lnTo>
                  <a:lnTo>
                    <a:pt x="2846" y="9563"/>
                  </a:lnTo>
                  <a:lnTo>
                    <a:pt x="2909" y="9688"/>
                  </a:lnTo>
                  <a:lnTo>
                    <a:pt x="2951" y="9709"/>
                  </a:lnTo>
                  <a:lnTo>
                    <a:pt x="2972" y="9772"/>
                  </a:lnTo>
                  <a:lnTo>
                    <a:pt x="3139" y="9939"/>
                  </a:lnTo>
                  <a:lnTo>
                    <a:pt x="3139" y="10086"/>
                  </a:lnTo>
                  <a:lnTo>
                    <a:pt x="3139" y="10211"/>
                  </a:lnTo>
                  <a:lnTo>
                    <a:pt x="3181" y="10211"/>
                  </a:lnTo>
                  <a:lnTo>
                    <a:pt x="3286" y="10190"/>
                  </a:lnTo>
                  <a:lnTo>
                    <a:pt x="3327" y="10190"/>
                  </a:lnTo>
                  <a:lnTo>
                    <a:pt x="3369" y="10211"/>
                  </a:lnTo>
                  <a:lnTo>
                    <a:pt x="3432" y="10295"/>
                  </a:lnTo>
                  <a:lnTo>
                    <a:pt x="3474" y="10337"/>
                  </a:lnTo>
                  <a:lnTo>
                    <a:pt x="3537" y="10441"/>
                  </a:lnTo>
                  <a:lnTo>
                    <a:pt x="3579" y="10441"/>
                  </a:lnTo>
                  <a:lnTo>
                    <a:pt x="3662" y="10420"/>
                  </a:lnTo>
                  <a:lnTo>
                    <a:pt x="3767" y="10441"/>
                  </a:lnTo>
                  <a:lnTo>
                    <a:pt x="3871" y="10462"/>
                  </a:lnTo>
                  <a:lnTo>
                    <a:pt x="3976" y="10462"/>
                  </a:lnTo>
                  <a:lnTo>
                    <a:pt x="4018" y="10504"/>
                  </a:lnTo>
                  <a:lnTo>
                    <a:pt x="3997" y="10546"/>
                  </a:lnTo>
                  <a:lnTo>
                    <a:pt x="3997" y="10609"/>
                  </a:lnTo>
                  <a:lnTo>
                    <a:pt x="3997" y="10755"/>
                  </a:lnTo>
                  <a:lnTo>
                    <a:pt x="3913" y="10923"/>
                  </a:lnTo>
                  <a:lnTo>
                    <a:pt x="3955" y="11048"/>
                  </a:lnTo>
                  <a:lnTo>
                    <a:pt x="3976" y="11195"/>
                  </a:lnTo>
                  <a:lnTo>
                    <a:pt x="4311" y="10881"/>
                  </a:lnTo>
                  <a:lnTo>
                    <a:pt x="4604" y="10776"/>
                  </a:lnTo>
                  <a:lnTo>
                    <a:pt x="4959" y="10839"/>
                  </a:lnTo>
                  <a:lnTo>
                    <a:pt x="5378" y="11069"/>
                  </a:lnTo>
                  <a:lnTo>
                    <a:pt x="5755" y="11508"/>
                  </a:lnTo>
                  <a:lnTo>
                    <a:pt x="5985" y="11467"/>
                  </a:lnTo>
                  <a:lnTo>
                    <a:pt x="6068" y="11446"/>
                  </a:lnTo>
                  <a:lnTo>
                    <a:pt x="5629" y="8726"/>
                  </a:lnTo>
                  <a:lnTo>
                    <a:pt x="7136" y="8433"/>
                  </a:lnTo>
                  <a:lnTo>
                    <a:pt x="8056" y="9060"/>
                  </a:lnTo>
                  <a:lnTo>
                    <a:pt x="8391" y="9186"/>
                  </a:lnTo>
                  <a:lnTo>
                    <a:pt x="8893" y="9479"/>
                  </a:lnTo>
                  <a:lnTo>
                    <a:pt x="9751" y="9395"/>
                  </a:lnTo>
                  <a:lnTo>
                    <a:pt x="10693" y="9395"/>
                  </a:lnTo>
                  <a:lnTo>
                    <a:pt x="10985" y="9604"/>
                  </a:lnTo>
                  <a:lnTo>
                    <a:pt x="11132" y="9981"/>
                  </a:lnTo>
                  <a:lnTo>
                    <a:pt x="11320" y="9897"/>
                  </a:lnTo>
                  <a:lnTo>
                    <a:pt x="11341" y="10713"/>
                  </a:lnTo>
                  <a:lnTo>
                    <a:pt x="11760" y="10755"/>
                  </a:lnTo>
                  <a:lnTo>
                    <a:pt x="11990" y="11446"/>
                  </a:lnTo>
                  <a:lnTo>
                    <a:pt x="12115" y="11446"/>
                  </a:lnTo>
                  <a:lnTo>
                    <a:pt x="12366" y="11299"/>
                  </a:lnTo>
                  <a:lnTo>
                    <a:pt x="12555" y="11278"/>
                  </a:lnTo>
                  <a:lnTo>
                    <a:pt x="12743" y="11299"/>
                  </a:lnTo>
                  <a:lnTo>
                    <a:pt x="12994" y="11446"/>
                  </a:lnTo>
                  <a:lnTo>
                    <a:pt x="13078" y="11467"/>
                  </a:lnTo>
                  <a:lnTo>
                    <a:pt x="13287" y="11257"/>
                  </a:lnTo>
                  <a:lnTo>
                    <a:pt x="13413" y="11048"/>
                  </a:lnTo>
                  <a:lnTo>
                    <a:pt x="13475" y="10964"/>
                  </a:lnTo>
                  <a:lnTo>
                    <a:pt x="13538" y="10818"/>
                  </a:lnTo>
                  <a:lnTo>
                    <a:pt x="13789" y="10525"/>
                  </a:lnTo>
                  <a:lnTo>
                    <a:pt x="13894" y="10504"/>
                  </a:lnTo>
                  <a:lnTo>
                    <a:pt x="13998" y="10337"/>
                  </a:lnTo>
                  <a:lnTo>
                    <a:pt x="14040" y="10337"/>
                  </a:lnTo>
                  <a:lnTo>
                    <a:pt x="14040" y="10295"/>
                  </a:lnTo>
                  <a:lnTo>
                    <a:pt x="14166" y="10211"/>
                  </a:lnTo>
                  <a:lnTo>
                    <a:pt x="14145" y="10148"/>
                  </a:lnTo>
                  <a:lnTo>
                    <a:pt x="14250" y="10023"/>
                  </a:lnTo>
                  <a:lnTo>
                    <a:pt x="14438" y="10044"/>
                  </a:lnTo>
                  <a:lnTo>
                    <a:pt x="14543" y="10107"/>
                  </a:lnTo>
                  <a:lnTo>
                    <a:pt x="14961" y="10148"/>
                  </a:lnTo>
                  <a:lnTo>
                    <a:pt x="15317" y="10148"/>
                  </a:lnTo>
                  <a:lnTo>
                    <a:pt x="15505" y="10107"/>
                  </a:lnTo>
                  <a:lnTo>
                    <a:pt x="15484" y="9981"/>
                  </a:lnTo>
                  <a:lnTo>
                    <a:pt x="15463" y="9835"/>
                  </a:lnTo>
                  <a:lnTo>
                    <a:pt x="15463" y="9709"/>
                  </a:lnTo>
                  <a:lnTo>
                    <a:pt x="15505" y="9667"/>
                  </a:lnTo>
                  <a:lnTo>
                    <a:pt x="15610" y="9688"/>
                  </a:lnTo>
                  <a:lnTo>
                    <a:pt x="15777" y="9709"/>
                  </a:lnTo>
                  <a:lnTo>
                    <a:pt x="15819" y="9667"/>
                  </a:lnTo>
                  <a:lnTo>
                    <a:pt x="16007" y="9667"/>
                  </a:lnTo>
                  <a:lnTo>
                    <a:pt x="16133" y="9730"/>
                  </a:lnTo>
                  <a:lnTo>
                    <a:pt x="16342" y="9793"/>
                  </a:lnTo>
                  <a:lnTo>
                    <a:pt x="16677" y="9835"/>
                  </a:lnTo>
                  <a:lnTo>
                    <a:pt x="16781" y="9793"/>
                  </a:lnTo>
                  <a:lnTo>
                    <a:pt x="16886" y="9709"/>
                  </a:lnTo>
                  <a:lnTo>
                    <a:pt x="17032" y="9730"/>
                  </a:lnTo>
                  <a:lnTo>
                    <a:pt x="17158" y="9730"/>
                  </a:lnTo>
                  <a:lnTo>
                    <a:pt x="17451" y="9667"/>
                  </a:lnTo>
                  <a:lnTo>
                    <a:pt x="17723" y="9730"/>
                  </a:lnTo>
                  <a:lnTo>
                    <a:pt x="17911" y="9688"/>
                  </a:lnTo>
                  <a:lnTo>
                    <a:pt x="18246" y="9688"/>
                  </a:lnTo>
                  <a:lnTo>
                    <a:pt x="18497" y="9793"/>
                  </a:lnTo>
                  <a:lnTo>
                    <a:pt x="18602" y="9772"/>
                  </a:lnTo>
                  <a:lnTo>
                    <a:pt x="18853" y="10044"/>
                  </a:lnTo>
                  <a:lnTo>
                    <a:pt x="19083" y="10107"/>
                  </a:lnTo>
                  <a:lnTo>
                    <a:pt x="19229" y="10044"/>
                  </a:lnTo>
                  <a:lnTo>
                    <a:pt x="19188" y="9897"/>
                  </a:lnTo>
                  <a:lnTo>
                    <a:pt x="19313" y="9814"/>
                  </a:lnTo>
                  <a:lnTo>
                    <a:pt x="19313" y="9772"/>
                  </a:lnTo>
                  <a:lnTo>
                    <a:pt x="19376" y="9730"/>
                  </a:lnTo>
                  <a:lnTo>
                    <a:pt x="19271" y="9625"/>
                  </a:lnTo>
                  <a:lnTo>
                    <a:pt x="19313" y="9521"/>
                  </a:lnTo>
                  <a:lnTo>
                    <a:pt x="19397" y="9458"/>
                  </a:lnTo>
                  <a:lnTo>
                    <a:pt x="19355" y="9207"/>
                  </a:lnTo>
                  <a:lnTo>
                    <a:pt x="19229" y="9144"/>
                  </a:lnTo>
                  <a:lnTo>
                    <a:pt x="19188" y="9039"/>
                  </a:lnTo>
                  <a:lnTo>
                    <a:pt x="19083" y="8851"/>
                  </a:lnTo>
                  <a:lnTo>
                    <a:pt x="19062" y="8747"/>
                  </a:lnTo>
                  <a:lnTo>
                    <a:pt x="19020" y="8663"/>
                  </a:lnTo>
                  <a:lnTo>
                    <a:pt x="19020" y="8579"/>
                  </a:lnTo>
                  <a:lnTo>
                    <a:pt x="18957" y="8412"/>
                  </a:lnTo>
                  <a:lnTo>
                    <a:pt x="19041" y="8328"/>
                  </a:lnTo>
                  <a:lnTo>
                    <a:pt x="19041" y="8265"/>
                  </a:lnTo>
                  <a:lnTo>
                    <a:pt x="18916" y="8244"/>
                  </a:lnTo>
                  <a:lnTo>
                    <a:pt x="18748" y="8265"/>
                  </a:lnTo>
                  <a:lnTo>
                    <a:pt x="18644" y="8202"/>
                  </a:lnTo>
                  <a:lnTo>
                    <a:pt x="18644" y="8119"/>
                  </a:lnTo>
                  <a:lnTo>
                    <a:pt x="18748" y="8014"/>
                  </a:lnTo>
                  <a:lnTo>
                    <a:pt x="18853" y="7951"/>
                  </a:lnTo>
                  <a:lnTo>
                    <a:pt x="18916" y="8014"/>
                  </a:lnTo>
                  <a:lnTo>
                    <a:pt x="19020" y="8014"/>
                  </a:lnTo>
                  <a:lnTo>
                    <a:pt x="19167" y="7930"/>
                  </a:lnTo>
                  <a:lnTo>
                    <a:pt x="19439" y="7889"/>
                  </a:lnTo>
                  <a:lnTo>
                    <a:pt x="19564" y="7847"/>
                  </a:lnTo>
                  <a:lnTo>
                    <a:pt x="19648" y="7826"/>
                  </a:lnTo>
                  <a:lnTo>
                    <a:pt x="19711" y="7889"/>
                  </a:lnTo>
                  <a:lnTo>
                    <a:pt x="19794" y="7889"/>
                  </a:lnTo>
                  <a:lnTo>
                    <a:pt x="19878" y="7826"/>
                  </a:lnTo>
                  <a:lnTo>
                    <a:pt x="19962" y="7826"/>
                  </a:lnTo>
                  <a:lnTo>
                    <a:pt x="19962" y="7742"/>
                  </a:lnTo>
                  <a:lnTo>
                    <a:pt x="20004" y="7617"/>
                  </a:lnTo>
                  <a:lnTo>
                    <a:pt x="19878" y="7575"/>
                  </a:lnTo>
                  <a:lnTo>
                    <a:pt x="19815" y="7512"/>
                  </a:lnTo>
                  <a:lnTo>
                    <a:pt x="19836" y="7428"/>
                  </a:lnTo>
                  <a:lnTo>
                    <a:pt x="19836" y="7177"/>
                  </a:lnTo>
                  <a:lnTo>
                    <a:pt x="19899" y="6842"/>
                  </a:lnTo>
                  <a:lnTo>
                    <a:pt x="19899" y="6696"/>
                  </a:lnTo>
                  <a:lnTo>
                    <a:pt x="19962" y="6550"/>
                  </a:lnTo>
                  <a:lnTo>
                    <a:pt x="20004" y="6278"/>
                  </a:lnTo>
                  <a:lnTo>
                    <a:pt x="20213" y="6278"/>
                  </a:lnTo>
                  <a:lnTo>
                    <a:pt x="20422" y="6361"/>
                  </a:lnTo>
                  <a:lnTo>
                    <a:pt x="20589" y="6382"/>
                  </a:lnTo>
                  <a:lnTo>
                    <a:pt x="20820" y="6340"/>
                  </a:lnTo>
                  <a:lnTo>
                    <a:pt x="20882" y="6340"/>
                  </a:lnTo>
                  <a:lnTo>
                    <a:pt x="20924" y="6424"/>
                  </a:lnTo>
                  <a:lnTo>
                    <a:pt x="21008" y="6424"/>
                  </a:lnTo>
                  <a:lnTo>
                    <a:pt x="21071" y="6382"/>
                  </a:lnTo>
                  <a:lnTo>
                    <a:pt x="21154" y="6278"/>
                  </a:lnTo>
                  <a:lnTo>
                    <a:pt x="21280" y="6236"/>
                  </a:lnTo>
                  <a:lnTo>
                    <a:pt x="21447" y="6068"/>
                  </a:lnTo>
                  <a:lnTo>
                    <a:pt x="21447" y="6006"/>
                  </a:lnTo>
                  <a:lnTo>
                    <a:pt x="21343" y="5838"/>
                  </a:lnTo>
                  <a:lnTo>
                    <a:pt x="21238" y="5608"/>
                  </a:lnTo>
                  <a:lnTo>
                    <a:pt x="21238" y="5378"/>
                  </a:lnTo>
                  <a:lnTo>
                    <a:pt x="21259" y="5231"/>
                  </a:lnTo>
                  <a:lnTo>
                    <a:pt x="21343" y="5169"/>
                  </a:lnTo>
                  <a:lnTo>
                    <a:pt x="21531" y="5106"/>
                  </a:lnTo>
                  <a:lnTo>
                    <a:pt x="21594" y="4980"/>
                  </a:lnTo>
                  <a:lnTo>
                    <a:pt x="21552" y="4917"/>
                  </a:lnTo>
                  <a:lnTo>
                    <a:pt x="21573" y="4813"/>
                  </a:lnTo>
                  <a:lnTo>
                    <a:pt x="21698" y="4666"/>
                  </a:lnTo>
                  <a:lnTo>
                    <a:pt x="21803" y="4604"/>
                  </a:lnTo>
                  <a:lnTo>
                    <a:pt x="21908" y="4499"/>
                  </a:lnTo>
                  <a:lnTo>
                    <a:pt x="21887" y="4478"/>
                  </a:lnTo>
                  <a:lnTo>
                    <a:pt x="21866" y="4457"/>
                  </a:lnTo>
                  <a:lnTo>
                    <a:pt x="21698" y="4394"/>
                  </a:lnTo>
                  <a:lnTo>
                    <a:pt x="21573" y="4269"/>
                  </a:lnTo>
                  <a:lnTo>
                    <a:pt x="21489" y="4269"/>
                  </a:lnTo>
                  <a:lnTo>
                    <a:pt x="21447" y="4164"/>
                  </a:lnTo>
                  <a:lnTo>
                    <a:pt x="21489" y="4039"/>
                  </a:lnTo>
                  <a:lnTo>
                    <a:pt x="21447" y="3976"/>
                  </a:lnTo>
                  <a:lnTo>
                    <a:pt x="21343" y="4060"/>
                  </a:lnTo>
                  <a:lnTo>
                    <a:pt x="21259" y="4164"/>
                  </a:lnTo>
                  <a:lnTo>
                    <a:pt x="21154" y="4185"/>
                  </a:lnTo>
                  <a:lnTo>
                    <a:pt x="20861" y="4227"/>
                  </a:lnTo>
                  <a:lnTo>
                    <a:pt x="20799" y="4269"/>
                  </a:lnTo>
                  <a:lnTo>
                    <a:pt x="20757" y="4332"/>
                  </a:lnTo>
                  <a:lnTo>
                    <a:pt x="20652" y="4269"/>
                  </a:lnTo>
                  <a:lnTo>
                    <a:pt x="20548" y="4227"/>
                  </a:lnTo>
                  <a:lnTo>
                    <a:pt x="20506" y="4227"/>
                  </a:lnTo>
                  <a:lnTo>
                    <a:pt x="20485" y="4185"/>
                  </a:lnTo>
                  <a:lnTo>
                    <a:pt x="20422" y="4143"/>
                  </a:lnTo>
                  <a:lnTo>
                    <a:pt x="20401" y="4060"/>
                  </a:lnTo>
                  <a:lnTo>
                    <a:pt x="20359" y="3976"/>
                  </a:lnTo>
                  <a:lnTo>
                    <a:pt x="20401" y="3934"/>
                  </a:lnTo>
                  <a:lnTo>
                    <a:pt x="20401" y="3850"/>
                  </a:lnTo>
                  <a:lnTo>
                    <a:pt x="20317" y="3809"/>
                  </a:lnTo>
                  <a:lnTo>
                    <a:pt x="20276" y="3809"/>
                  </a:lnTo>
                  <a:lnTo>
                    <a:pt x="20129" y="3725"/>
                  </a:lnTo>
                  <a:lnTo>
                    <a:pt x="20004" y="3704"/>
                  </a:lnTo>
                  <a:lnTo>
                    <a:pt x="19962" y="3704"/>
                  </a:lnTo>
                  <a:lnTo>
                    <a:pt x="19899" y="3557"/>
                  </a:lnTo>
                  <a:lnTo>
                    <a:pt x="19794" y="3390"/>
                  </a:lnTo>
                  <a:lnTo>
                    <a:pt x="19648" y="3244"/>
                  </a:lnTo>
                  <a:lnTo>
                    <a:pt x="19460" y="3223"/>
                  </a:lnTo>
                  <a:lnTo>
                    <a:pt x="19250" y="3223"/>
                  </a:lnTo>
                  <a:lnTo>
                    <a:pt x="19062" y="3244"/>
                  </a:lnTo>
                  <a:lnTo>
                    <a:pt x="19041" y="3306"/>
                  </a:lnTo>
                  <a:lnTo>
                    <a:pt x="19083" y="3348"/>
                  </a:lnTo>
                  <a:lnTo>
                    <a:pt x="19062" y="3411"/>
                  </a:lnTo>
                  <a:lnTo>
                    <a:pt x="18936" y="3453"/>
                  </a:lnTo>
                  <a:lnTo>
                    <a:pt x="18853" y="3432"/>
                  </a:lnTo>
                  <a:lnTo>
                    <a:pt x="18727" y="3495"/>
                  </a:lnTo>
                  <a:lnTo>
                    <a:pt x="18560" y="3411"/>
                  </a:lnTo>
                  <a:lnTo>
                    <a:pt x="18497" y="3432"/>
                  </a:lnTo>
                  <a:lnTo>
                    <a:pt x="18413" y="3495"/>
                  </a:lnTo>
                  <a:lnTo>
                    <a:pt x="18309" y="3495"/>
                  </a:lnTo>
                  <a:lnTo>
                    <a:pt x="18204" y="3411"/>
                  </a:lnTo>
                  <a:lnTo>
                    <a:pt x="18079" y="3348"/>
                  </a:lnTo>
                  <a:lnTo>
                    <a:pt x="18079" y="3285"/>
                  </a:lnTo>
                  <a:lnTo>
                    <a:pt x="18100" y="3202"/>
                  </a:lnTo>
                  <a:lnTo>
                    <a:pt x="17911" y="3118"/>
                  </a:lnTo>
                  <a:lnTo>
                    <a:pt x="17828" y="3181"/>
                  </a:lnTo>
                  <a:lnTo>
                    <a:pt x="17828" y="3306"/>
                  </a:lnTo>
                  <a:lnTo>
                    <a:pt x="17869" y="3327"/>
                  </a:lnTo>
                  <a:lnTo>
                    <a:pt x="17828" y="3390"/>
                  </a:lnTo>
                  <a:lnTo>
                    <a:pt x="17744" y="3453"/>
                  </a:lnTo>
                  <a:lnTo>
                    <a:pt x="17597" y="3453"/>
                  </a:lnTo>
                  <a:lnTo>
                    <a:pt x="16175" y="1695"/>
                  </a:lnTo>
                  <a:lnTo>
                    <a:pt x="15170" y="921"/>
                  </a:lnTo>
                  <a:lnTo>
                    <a:pt x="15107" y="837"/>
                  </a:lnTo>
                  <a:lnTo>
                    <a:pt x="15191" y="816"/>
                  </a:lnTo>
                  <a:lnTo>
                    <a:pt x="15296" y="712"/>
                  </a:lnTo>
                  <a:lnTo>
                    <a:pt x="15296" y="607"/>
                  </a:lnTo>
                  <a:lnTo>
                    <a:pt x="15254" y="565"/>
                  </a:lnTo>
                  <a:lnTo>
                    <a:pt x="15087" y="607"/>
                  </a:lnTo>
                  <a:lnTo>
                    <a:pt x="14961" y="628"/>
                  </a:lnTo>
                  <a:lnTo>
                    <a:pt x="14877" y="733"/>
                  </a:lnTo>
                  <a:lnTo>
                    <a:pt x="14773" y="775"/>
                  </a:lnTo>
                  <a:lnTo>
                    <a:pt x="14647" y="900"/>
                  </a:lnTo>
                  <a:lnTo>
                    <a:pt x="14647" y="984"/>
                  </a:lnTo>
                  <a:lnTo>
                    <a:pt x="14563" y="1047"/>
                  </a:lnTo>
                  <a:lnTo>
                    <a:pt x="14522" y="1151"/>
                  </a:lnTo>
                  <a:lnTo>
                    <a:pt x="14417" y="1235"/>
                  </a:lnTo>
                  <a:lnTo>
                    <a:pt x="14229" y="1235"/>
                  </a:lnTo>
                  <a:lnTo>
                    <a:pt x="14124" y="1298"/>
                  </a:lnTo>
                  <a:lnTo>
                    <a:pt x="14145" y="1423"/>
                  </a:lnTo>
                  <a:lnTo>
                    <a:pt x="14061" y="1465"/>
                  </a:lnTo>
                  <a:lnTo>
                    <a:pt x="14019" y="1423"/>
                  </a:lnTo>
                  <a:lnTo>
                    <a:pt x="13789" y="1360"/>
                  </a:lnTo>
                  <a:lnTo>
                    <a:pt x="13643" y="1423"/>
                  </a:lnTo>
                  <a:lnTo>
                    <a:pt x="13601" y="1507"/>
                  </a:lnTo>
                  <a:lnTo>
                    <a:pt x="13517" y="1507"/>
                  </a:lnTo>
                  <a:lnTo>
                    <a:pt x="13434" y="1402"/>
                  </a:lnTo>
                  <a:lnTo>
                    <a:pt x="13434" y="1235"/>
                  </a:lnTo>
                  <a:lnTo>
                    <a:pt x="13517" y="1172"/>
                  </a:lnTo>
                  <a:lnTo>
                    <a:pt x="13538" y="1088"/>
                  </a:lnTo>
                  <a:lnTo>
                    <a:pt x="13496" y="1026"/>
                  </a:lnTo>
                  <a:lnTo>
                    <a:pt x="13413" y="1109"/>
                  </a:lnTo>
                  <a:lnTo>
                    <a:pt x="13329" y="1109"/>
                  </a:lnTo>
                  <a:lnTo>
                    <a:pt x="13120" y="1005"/>
                  </a:lnTo>
                  <a:lnTo>
                    <a:pt x="12994" y="1026"/>
                  </a:lnTo>
                  <a:lnTo>
                    <a:pt x="13015" y="1109"/>
                  </a:lnTo>
                  <a:lnTo>
                    <a:pt x="13078" y="1130"/>
                  </a:lnTo>
                  <a:lnTo>
                    <a:pt x="12994" y="1214"/>
                  </a:lnTo>
                  <a:lnTo>
                    <a:pt x="12952" y="1214"/>
                  </a:lnTo>
                  <a:lnTo>
                    <a:pt x="12869" y="1088"/>
                  </a:lnTo>
                  <a:lnTo>
                    <a:pt x="12848" y="900"/>
                  </a:lnTo>
                  <a:lnTo>
                    <a:pt x="12638" y="733"/>
                  </a:lnTo>
                  <a:lnTo>
                    <a:pt x="12597" y="775"/>
                  </a:lnTo>
                  <a:lnTo>
                    <a:pt x="12638" y="900"/>
                  </a:lnTo>
                  <a:lnTo>
                    <a:pt x="12638" y="984"/>
                  </a:lnTo>
                  <a:lnTo>
                    <a:pt x="12555" y="984"/>
                  </a:lnTo>
                  <a:lnTo>
                    <a:pt x="12513" y="879"/>
                  </a:lnTo>
                  <a:lnTo>
                    <a:pt x="12450" y="900"/>
                  </a:lnTo>
                  <a:lnTo>
                    <a:pt x="12429" y="1005"/>
                  </a:lnTo>
                  <a:lnTo>
                    <a:pt x="12366" y="1026"/>
                  </a:lnTo>
                  <a:lnTo>
                    <a:pt x="12262" y="942"/>
                  </a:lnTo>
                  <a:lnTo>
                    <a:pt x="12136" y="1026"/>
                  </a:lnTo>
                  <a:lnTo>
                    <a:pt x="12074" y="984"/>
                  </a:lnTo>
                  <a:lnTo>
                    <a:pt x="12032" y="879"/>
                  </a:lnTo>
                  <a:lnTo>
                    <a:pt x="12115" y="837"/>
                  </a:lnTo>
                  <a:lnTo>
                    <a:pt x="12136" y="796"/>
                  </a:lnTo>
                  <a:lnTo>
                    <a:pt x="12115" y="691"/>
                  </a:lnTo>
                  <a:lnTo>
                    <a:pt x="12136" y="586"/>
                  </a:lnTo>
                  <a:lnTo>
                    <a:pt x="12115" y="524"/>
                  </a:lnTo>
                  <a:lnTo>
                    <a:pt x="12032" y="482"/>
                  </a:lnTo>
                  <a:lnTo>
                    <a:pt x="11948" y="398"/>
                  </a:lnTo>
                  <a:lnTo>
                    <a:pt x="11927" y="272"/>
                  </a:lnTo>
                  <a:lnTo>
                    <a:pt x="11864" y="252"/>
                  </a:lnTo>
                  <a:lnTo>
                    <a:pt x="11822" y="84"/>
                  </a:lnTo>
                  <a:lnTo>
                    <a:pt x="11718" y="84"/>
                  </a:lnTo>
                  <a:lnTo>
                    <a:pt x="11592" y="126"/>
                  </a:lnTo>
                  <a:lnTo>
                    <a:pt x="11446" y="126"/>
                  </a:lnTo>
                  <a:lnTo>
                    <a:pt x="11299" y="42"/>
                  </a:lnTo>
                  <a:lnTo>
                    <a:pt x="11132" y="63"/>
                  </a:lnTo>
                  <a:lnTo>
                    <a:pt x="11006" y="0"/>
                  </a:lnTo>
                  <a:lnTo>
                    <a:pt x="10902" y="42"/>
                  </a:lnTo>
                  <a:lnTo>
                    <a:pt x="1086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 name="Google Shape;1008;p27"/>
            <p:cNvSpPr/>
            <p:nvPr/>
          </p:nvSpPr>
          <p:spPr>
            <a:xfrm>
              <a:off x="-1967748" y="3470886"/>
              <a:ext cx="196501" cy="116921"/>
            </a:xfrm>
            <a:custGeom>
              <a:avLst/>
              <a:gdLst/>
              <a:ahLst/>
              <a:cxnLst/>
              <a:rect l="l" t="t" r="r" b="b"/>
              <a:pathLst>
                <a:path w="9270" h="5776" extrusionOk="0">
                  <a:moveTo>
                    <a:pt x="1507" y="1"/>
                  </a:moveTo>
                  <a:lnTo>
                    <a:pt x="0" y="294"/>
                  </a:lnTo>
                  <a:lnTo>
                    <a:pt x="439" y="3014"/>
                  </a:lnTo>
                  <a:lnTo>
                    <a:pt x="732" y="3014"/>
                  </a:lnTo>
                  <a:lnTo>
                    <a:pt x="963" y="3035"/>
                  </a:lnTo>
                  <a:lnTo>
                    <a:pt x="1004" y="2909"/>
                  </a:lnTo>
                  <a:lnTo>
                    <a:pt x="900" y="2804"/>
                  </a:lnTo>
                  <a:lnTo>
                    <a:pt x="879" y="2595"/>
                  </a:lnTo>
                  <a:lnTo>
                    <a:pt x="983" y="2344"/>
                  </a:lnTo>
                  <a:lnTo>
                    <a:pt x="1172" y="2323"/>
                  </a:lnTo>
                  <a:lnTo>
                    <a:pt x="1276" y="2198"/>
                  </a:lnTo>
                  <a:lnTo>
                    <a:pt x="1402" y="2114"/>
                  </a:lnTo>
                  <a:lnTo>
                    <a:pt x="1527" y="2198"/>
                  </a:lnTo>
                  <a:lnTo>
                    <a:pt x="1611" y="2135"/>
                  </a:lnTo>
                  <a:lnTo>
                    <a:pt x="1507" y="2009"/>
                  </a:lnTo>
                  <a:lnTo>
                    <a:pt x="1779" y="2030"/>
                  </a:lnTo>
                  <a:lnTo>
                    <a:pt x="2155" y="2219"/>
                  </a:lnTo>
                  <a:lnTo>
                    <a:pt x="2511" y="2428"/>
                  </a:lnTo>
                  <a:lnTo>
                    <a:pt x="2532" y="2553"/>
                  </a:lnTo>
                  <a:lnTo>
                    <a:pt x="2971" y="2804"/>
                  </a:lnTo>
                  <a:lnTo>
                    <a:pt x="3306" y="2951"/>
                  </a:lnTo>
                  <a:lnTo>
                    <a:pt x="3390" y="2909"/>
                  </a:lnTo>
                  <a:lnTo>
                    <a:pt x="3515" y="2930"/>
                  </a:lnTo>
                  <a:lnTo>
                    <a:pt x="3766" y="3076"/>
                  </a:lnTo>
                  <a:lnTo>
                    <a:pt x="3871" y="3432"/>
                  </a:lnTo>
                  <a:lnTo>
                    <a:pt x="3976" y="3537"/>
                  </a:lnTo>
                  <a:lnTo>
                    <a:pt x="4017" y="3662"/>
                  </a:lnTo>
                  <a:lnTo>
                    <a:pt x="4143" y="3913"/>
                  </a:lnTo>
                  <a:lnTo>
                    <a:pt x="4352" y="3997"/>
                  </a:lnTo>
                  <a:lnTo>
                    <a:pt x="4729" y="4227"/>
                  </a:lnTo>
                  <a:lnTo>
                    <a:pt x="5126" y="4520"/>
                  </a:lnTo>
                  <a:lnTo>
                    <a:pt x="5545" y="4708"/>
                  </a:lnTo>
                  <a:lnTo>
                    <a:pt x="5921" y="5001"/>
                  </a:lnTo>
                  <a:lnTo>
                    <a:pt x="6235" y="5022"/>
                  </a:lnTo>
                  <a:lnTo>
                    <a:pt x="6319" y="5106"/>
                  </a:lnTo>
                  <a:lnTo>
                    <a:pt x="6403" y="5106"/>
                  </a:lnTo>
                  <a:lnTo>
                    <a:pt x="6612" y="5232"/>
                  </a:lnTo>
                  <a:lnTo>
                    <a:pt x="6612" y="5378"/>
                  </a:lnTo>
                  <a:lnTo>
                    <a:pt x="6633" y="5650"/>
                  </a:lnTo>
                  <a:lnTo>
                    <a:pt x="6821" y="5587"/>
                  </a:lnTo>
                  <a:lnTo>
                    <a:pt x="6926" y="5671"/>
                  </a:lnTo>
                  <a:lnTo>
                    <a:pt x="7009" y="5776"/>
                  </a:lnTo>
                  <a:lnTo>
                    <a:pt x="7072" y="5776"/>
                  </a:lnTo>
                  <a:lnTo>
                    <a:pt x="7177" y="5671"/>
                  </a:lnTo>
                  <a:lnTo>
                    <a:pt x="7281" y="5692"/>
                  </a:lnTo>
                  <a:lnTo>
                    <a:pt x="7323" y="5755"/>
                  </a:lnTo>
                  <a:lnTo>
                    <a:pt x="7365" y="5378"/>
                  </a:lnTo>
                  <a:lnTo>
                    <a:pt x="7491" y="5106"/>
                  </a:lnTo>
                  <a:lnTo>
                    <a:pt x="7553" y="5043"/>
                  </a:lnTo>
                  <a:lnTo>
                    <a:pt x="7533" y="4897"/>
                  </a:lnTo>
                  <a:lnTo>
                    <a:pt x="7407" y="4834"/>
                  </a:lnTo>
                  <a:lnTo>
                    <a:pt x="7344" y="4688"/>
                  </a:lnTo>
                  <a:lnTo>
                    <a:pt x="7386" y="4541"/>
                  </a:lnTo>
                  <a:lnTo>
                    <a:pt x="7365" y="4416"/>
                  </a:lnTo>
                  <a:lnTo>
                    <a:pt x="7219" y="4436"/>
                  </a:lnTo>
                  <a:lnTo>
                    <a:pt x="7114" y="4499"/>
                  </a:lnTo>
                  <a:lnTo>
                    <a:pt x="6947" y="4269"/>
                  </a:lnTo>
                  <a:lnTo>
                    <a:pt x="6947" y="4102"/>
                  </a:lnTo>
                  <a:lnTo>
                    <a:pt x="7072" y="3997"/>
                  </a:lnTo>
                  <a:lnTo>
                    <a:pt x="7344" y="4018"/>
                  </a:lnTo>
                  <a:lnTo>
                    <a:pt x="7449" y="3997"/>
                  </a:lnTo>
                  <a:lnTo>
                    <a:pt x="7449" y="3872"/>
                  </a:lnTo>
                  <a:lnTo>
                    <a:pt x="7679" y="3788"/>
                  </a:lnTo>
                  <a:lnTo>
                    <a:pt x="7637" y="3704"/>
                  </a:lnTo>
                  <a:lnTo>
                    <a:pt x="7574" y="3662"/>
                  </a:lnTo>
                  <a:lnTo>
                    <a:pt x="7846" y="3600"/>
                  </a:lnTo>
                  <a:lnTo>
                    <a:pt x="8014" y="3537"/>
                  </a:lnTo>
                  <a:lnTo>
                    <a:pt x="8056" y="3390"/>
                  </a:lnTo>
                  <a:lnTo>
                    <a:pt x="7867" y="3328"/>
                  </a:lnTo>
                  <a:lnTo>
                    <a:pt x="7867" y="3181"/>
                  </a:lnTo>
                  <a:lnTo>
                    <a:pt x="8014" y="3139"/>
                  </a:lnTo>
                  <a:lnTo>
                    <a:pt x="8181" y="3014"/>
                  </a:lnTo>
                  <a:lnTo>
                    <a:pt x="8286" y="3035"/>
                  </a:lnTo>
                  <a:lnTo>
                    <a:pt x="8453" y="2825"/>
                  </a:lnTo>
                  <a:lnTo>
                    <a:pt x="8600" y="2951"/>
                  </a:lnTo>
                  <a:lnTo>
                    <a:pt x="8621" y="3056"/>
                  </a:lnTo>
                  <a:lnTo>
                    <a:pt x="8914" y="3014"/>
                  </a:lnTo>
                  <a:lnTo>
                    <a:pt x="9123" y="3014"/>
                  </a:lnTo>
                  <a:lnTo>
                    <a:pt x="9269" y="2825"/>
                  </a:lnTo>
                  <a:lnTo>
                    <a:pt x="9248" y="2721"/>
                  </a:lnTo>
                  <a:lnTo>
                    <a:pt x="8955" y="2491"/>
                  </a:lnTo>
                  <a:lnTo>
                    <a:pt x="8893" y="2491"/>
                  </a:lnTo>
                  <a:lnTo>
                    <a:pt x="8893" y="2637"/>
                  </a:lnTo>
                  <a:lnTo>
                    <a:pt x="8788" y="2742"/>
                  </a:lnTo>
                  <a:lnTo>
                    <a:pt x="8683" y="2721"/>
                  </a:lnTo>
                  <a:lnTo>
                    <a:pt x="8579" y="2616"/>
                  </a:lnTo>
                  <a:lnTo>
                    <a:pt x="8307" y="2532"/>
                  </a:lnTo>
                  <a:lnTo>
                    <a:pt x="8202" y="2449"/>
                  </a:lnTo>
                  <a:lnTo>
                    <a:pt x="8286" y="2323"/>
                  </a:lnTo>
                  <a:lnTo>
                    <a:pt x="8453" y="2030"/>
                  </a:lnTo>
                  <a:lnTo>
                    <a:pt x="8453" y="1905"/>
                  </a:lnTo>
                  <a:lnTo>
                    <a:pt x="8369" y="1905"/>
                  </a:lnTo>
                  <a:lnTo>
                    <a:pt x="8265" y="2072"/>
                  </a:lnTo>
                  <a:lnTo>
                    <a:pt x="8160" y="2093"/>
                  </a:lnTo>
                  <a:lnTo>
                    <a:pt x="7909" y="2386"/>
                  </a:lnTo>
                  <a:lnTo>
                    <a:pt x="7846" y="2532"/>
                  </a:lnTo>
                  <a:lnTo>
                    <a:pt x="7784" y="2616"/>
                  </a:lnTo>
                  <a:lnTo>
                    <a:pt x="7658" y="2825"/>
                  </a:lnTo>
                  <a:lnTo>
                    <a:pt x="7449" y="3035"/>
                  </a:lnTo>
                  <a:lnTo>
                    <a:pt x="7365" y="3014"/>
                  </a:lnTo>
                  <a:lnTo>
                    <a:pt x="7114" y="2867"/>
                  </a:lnTo>
                  <a:lnTo>
                    <a:pt x="6926" y="2846"/>
                  </a:lnTo>
                  <a:lnTo>
                    <a:pt x="6737" y="2867"/>
                  </a:lnTo>
                  <a:lnTo>
                    <a:pt x="6486" y="3014"/>
                  </a:lnTo>
                  <a:lnTo>
                    <a:pt x="6361" y="3014"/>
                  </a:lnTo>
                  <a:lnTo>
                    <a:pt x="6131" y="2323"/>
                  </a:lnTo>
                  <a:lnTo>
                    <a:pt x="5712" y="2281"/>
                  </a:lnTo>
                  <a:lnTo>
                    <a:pt x="5691" y="1465"/>
                  </a:lnTo>
                  <a:lnTo>
                    <a:pt x="5503" y="1549"/>
                  </a:lnTo>
                  <a:lnTo>
                    <a:pt x="5356" y="1172"/>
                  </a:lnTo>
                  <a:lnTo>
                    <a:pt x="5064" y="963"/>
                  </a:lnTo>
                  <a:lnTo>
                    <a:pt x="4122" y="963"/>
                  </a:lnTo>
                  <a:lnTo>
                    <a:pt x="3264" y="1047"/>
                  </a:lnTo>
                  <a:lnTo>
                    <a:pt x="2762" y="754"/>
                  </a:lnTo>
                  <a:lnTo>
                    <a:pt x="2427" y="628"/>
                  </a:lnTo>
                  <a:lnTo>
                    <a:pt x="1507"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 name="Google Shape;1009;p27"/>
            <p:cNvSpPr/>
            <p:nvPr/>
          </p:nvSpPr>
          <p:spPr>
            <a:xfrm>
              <a:off x="-2002787" y="3511552"/>
              <a:ext cx="175642" cy="105484"/>
            </a:xfrm>
            <a:custGeom>
              <a:avLst/>
              <a:gdLst/>
              <a:ahLst/>
              <a:cxnLst/>
              <a:rect l="l" t="t" r="r" b="b"/>
              <a:pathLst>
                <a:path w="8286" h="5211" extrusionOk="0">
                  <a:moveTo>
                    <a:pt x="3160" y="0"/>
                  </a:moveTo>
                  <a:lnTo>
                    <a:pt x="3264" y="126"/>
                  </a:lnTo>
                  <a:lnTo>
                    <a:pt x="3180" y="189"/>
                  </a:lnTo>
                  <a:lnTo>
                    <a:pt x="3055" y="105"/>
                  </a:lnTo>
                  <a:lnTo>
                    <a:pt x="2929" y="189"/>
                  </a:lnTo>
                  <a:lnTo>
                    <a:pt x="2825" y="314"/>
                  </a:lnTo>
                  <a:lnTo>
                    <a:pt x="2636" y="335"/>
                  </a:lnTo>
                  <a:lnTo>
                    <a:pt x="2532" y="586"/>
                  </a:lnTo>
                  <a:lnTo>
                    <a:pt x="2553" y="795"/>
                  </a:lnTo>
                  <a:lnTo>
                    <a:pt x="2657" y="900"/>
                  </a:lnTo>
                  <a:lnTo>
                    <a:pt x="2616" y="1026"/>
                  </a:lnTo>
                  <a:lnTo>
                    <a:pt x="2385" y="1005"/>
                  </a:lnTo>
                  <a:lnTo>
                    <a:pt x="2092" y="1005"/>
                  </a:lnTo>
                  <a:lnTo>
                    <a:pt x="2009" y="1026"/>
                  </a:lnTo>
                  <a:lnTo>
                    <a:pt x="1779" y="1067"/>
                  </a:lnTo>
                  <a:lnTo>
                    <a:pt x="1402" y="628"/>
                  </a:lnTo>
                  <a:lnTo>
                    <a:pt x="983" y="398"/>
                  </a:lnTo>
                  <a:lnTo>
                    <a:pt x="628" y="335"/>
                  </a:lnTo>
                  <a:lnTo>
                    <a:pt x="335" y="440"/>
                  </a:lnTo>
                  <a:lnTo>
                    <a:pt x="0" y="754"/>
                  </a:lnTo>
                  <a:lnTo>
                    <a:pt x="0" y="816"/>
                  </a:lnTo>
                  <a:lnTo>
                    <a:pt x="84" y="900"/>
                  </a:lnTo>
                  <a:lnTo>
                    <a:pt x="126" y="963"/>
                  </a:lnTo>
                  <a:lnTo>
                    <a:pt x="209" y="1047"/>
                  </a:lnTo>
                  <a:lnTo>
                    <a:pt x="251" y="1151"/>
                  </a:lnTo>
                  <a:lnTo>
                    <a:pt x="356" y="1360"/>
                  </a:lnTo>
                  <a:lnTo>
                    <a:pt x="335" y="1528"/>
                  </a:lnTo>
                  <a:lnTo>
                    <a:pt x="293" y="1653"/>
                  </a:lnTo>
                  <a:lnTo>
                    <a:pt x="314" y="1946"/>
                  </a:lnTo>
                  <a:lnTo>
                    <a:pt x="356" y="2009"/>
                  </a:lnTo>
                  <a:lnTo>
                    <a:pt x="398" y="2093"/>
                  </a:lnTo>
                  <a:lnTo>
                    <a:pt x="607" y="2302"/>
                  </a:lnTo>
                  <a:lnTo>
                    <a:pt x="565" y="2218"/>
                  </a:lnTo>
                  <a:lnTo>
                    <a:pt x="523" y="2155"/>
                  </a:lnTo>
                  <a:lnTo>
                    <a:pt x="544" y="2114"/>
                  </a:lnTo>
                  <a:lnTo>
                    <a:pt x="732" y="2155"/>
                  </a:lnTo>
                  <a:lnTo>
                    <a:pt x="816" y="2093"/>
                  </a:lnTo>
                  <a:lnTo>
                    <a:pt x="858" y="2114"/>
                  </a:lnTo>
                  <a:lnTo>
                    <a:pt x="837" y="2260"/>
                  </a:lnTo>
                  <a:lnTo>
                    <a:pt x="858" y="2365"/>
                  </a:lnTo>
                  <a:lnTo>
                    <a:pt x="942" y="2323"/>
                  </a:lnTo>
                  <a:lnTo>
                    <a:pt x="983" y="2427"/>
                  </a:lnTo>
                  <a:lnTo>
                    <a:pt x="963" y="2490"/>
                  </a:lnTo>
                  <a:lnTo>
                    <a:pt x="858" y="2469"/>
                  </a:lnTo>
                  <a:lnTo>
                    <a:pt x="816" y="2469"/>
                  </a:lnTo>
                  <a:lnTo>
                    <a:pt x="753" y="2427"/>
                  </a:lnTo>
                  <a:lnTo>
                    <a:pt x="649" y="2511"/>
                  </a:lnTo>
                  <a:lnTo>
                    <a:pt x="649" y="2616"/>
                  </a:lnTo>
                  <a:lnTo>
                    <a:pt x="732" y="2699"/>
                  </a:lnTo>
                  <a:lnTo>
                    <a:pt x="711" y="2574"/>
                  </a:lnTo>
                  <a:lnTo>
                    <a:pt x="774" y="2574"/>
                  </a:lnTo>
                  <a:lnTo>
                    <a:pt x="837" y="2595"/>
                  </a:lnTo>
                  <a:lnTo>
                    <a:pt x="921" y="2616"/>
                  </a:lnTo>
                  <a:lnTo>
                    <a:pt x="963" y="2720"/>
                  </a:lnTo>
                  <a:lnTo>
                    <a:pt x="1130" y="2804"/>
                  </a:lnTo>
                  <a:lnTo>
                    <a:pt x="1172" y="2909"/>
                  </a:lnTo>
                  <a:lnTo>
                    <a:pt x="1151" y="3097"/>
                  </a:lnTo>
                  <a:lnTo>
                    <a:pt x="1172" y="3160"/>
                  </a:lnTo>
                  <a:lnTo>
                    <a:pt x="1172" y="3453"/>
                  </a:lnTo>
                  <a:lnTo>
                    <a:pt x="1235" y="3662"/>
                  </a:lnTo>
                  <a:lnTo>
                    <a:pt x="1339" y="3955"/>
                  </a:lnTo>
                  <a:lnTo>
                    <a:pt x="1444" y="3871"/>
                  </a:lnTo>
                  <a:lnTo>
                    <a:pt x="1716" y="3871"/>
                  </a:lnTo>
                  <a:lnTo>
                    <a:pt x="1779" y="3725"/>
                  </a:lnTo>
                  <a:lnTo>
                    <a:pt x="1862" y="3620"/>
                  </a:lnTo>
                  <a:lnTo>
                    <a:pt x="1967" y="3620"/>
                  </a:lnTo>
                  <a:lnTo>
                    <a:pt x="2197" y="3411"/>
                  </a:lnTo>
                  <a:lnTo>
                    <a:pt x="2427" y="3348"/>
                  </a:lnTo>
                  <a:lnTo>
                    <a:pt x="2636" y="3411"/>
                  </a:lnTo>
                  <a:lnTo>
                    <a:pt x="2699" y="3264"/>
                  </a:lnTo>
                  <a:lnTo>
                    <a:pt x="2804" y="3243"/>
                  </a:lnTo>
                  <a:lnTo>
                    <a:pt x="2929" y="3306"/>
                  </a:lnTo>
                  <a:lnTo>
                    <a:pt x="3055" y="3264"/>
                  </a:lnTo>
                  <a:lnTo>
                    <a:pt x="3264" y="3453"/>
                  </a:lnTo>
                  <a:lnTo>
                    <a:pt x="3432" y="3515"/>
                  </a:lnTo>
                  <a:lnTo>
                    <a:pt x="3766" y="3725"/>
                  </a:lnTo>
                  <a:lnTo>
                    <a:pt x="3871" y="3725"/>
                  </a:lnTo>
                  <a:lnTo>
                    <a:pt x="3955" y="3641"/>
                  </a:lnTo>
                  <a:lnTo>
                    <a:pt x="4185" y="3746"/>
                  </a:lnTo>
                  <a:lnTo>
                    <a:pt x="4310" y="3767"/>
                  </a:lnTo>
                  <a:lnTo>
                    <a:pt x="4331" y="3934"/>
                  </a:lnTo>
                  <a:lnTo>
                    <a:pt x="4394" y="3976"/>
                  </a:lnTo>
                  <a:lnTo>
                    <a:pt x="4520" y="3955"/>
                  </a:lnTo>
                  <a:lnTo>
                    <a:pt x="4729" y="3997"/>
                  </a:lnTo>
                  <a:lnTo>
                    <a:pt x="4959" y="4311"/>
                  </a:lnTo>
                  <a:lnTo>
                    <a:pt x="5231" y="4352"/>
                  </a:lnTo>
                  <a:lnTo>
                    <a:pt x="5357" y="4394"/>
                  </a:lnTo>
                  <a:lnTo>
                    <a:pt x="5461" y="4562"/>
                  </a:lnTo>
                  <a:lnTo>
                    <a:pt x="5419" y="4666"/>
                  </a:lnTo>
                  <a:lnTo>
                    <a:pt x="5461" y="4792"/>
                  </a:lnTo>
                  <a:lnTo>
                    <a:pt x="5461" y="4876"/>
                  </a:lnTo>
                  <a:lnTo>
                    <a:pt x="5524" y="4980"/>
                  </a:lnTo>
                  <a:lnTo>
                    <a:pt x="5566" y="4938"/>
                  </a:lnTo>
                  <a:lnTo>
                    <a:pt x="5691" y="4980"/>
                  </a:lnTo>
                  <a:lnTo>
                    <a:pt x="5775" y="5043"/>
                  </a:lnTo>
                  <a:lnTo>
                    <a:pt x="5880" y="5043"/>
                  </a:lnTo>
                  <a:lnTo>
                    <a:pt x="5963" y="4980"/>
                  </a:lnTo>
                  <a:lnTo>
                    <a:pt x="6047" y="4980"/>
                  </a:lnTo>
                  <a:lnTo>
                    <a:pt x="6173" y="5085"/>
                  </a:lnTo>
                  <a:lnTo>
                    <a:pt x="6214" y="5148"/>
                  </a:lnTo>
                  <a:lnTo>
                    <a:pt x="6277" y="5210"/>
                  </a:lnTo>
                  <a:lnTo>
                    <a:pt x="6319" y="5148"/>
                  </a:lnTo>
                  <a:lnTo>
                    <a:pt x="6486" y="5127"/>
                  </a:lnTo>
                  <a:lnTo>
                    <a:pt x="6570" y="5022"/>
                  </a:lnTo>
                  <a:lnTo>
                    <a:pt x="6591" y="4938"/>
                  </a:lnTo>
                  <a:lnTo>
                    <a:pt x="6675" y="4896"/>
                  </a:lnTo>
                  <a:lnTo>
                    <a:pt x="6633" y="4813"/>
                  </a:lnTo>
                  <a:lnTo>
                    <a:pt x="6821" y="4708"/>
                  </a:lnTo>
                  <a:lnTo>
                    <a:pt x="7030" y="4666"/>
                  </a:lnTo>
                  <a:lnTo>
                    <a:pt x="7051" y="4604"/>
                  </a:lnTo>
                  <a:lnTo>
                    <a:pt x="7135" y="4520"/>
                  </a:lnTo>
                  <a:lnTo>
                    <a:pt x="7240" y="4499"/>
                  </a:lnTo>
                  <a:lnTo>
                    <a:pt x="7261" y="4373"/>
                  </a:lnTo>
                  <a:lnTo>
                    <a:pt x="7261" y="4206"/>
                  </a:lnTo>
                  <a:lnTo>
                    <a:pt x="7407" y="4080"/>
                  </a:lnTo>
                  <a:lnTo>
                    <a:pt x="7407" y="3955"/>
                  </a:lnTo>
                  <a:lnTo>
                    <a:pt x="7344" y="3892"/>
                  </a:lnTo>
                  <a:lnTo>
                    <a:pt x="7365" y="3850"/>
                  </a:lnTo>
                  <a:lnTo>
                    <a:pt x="7428" y="3829"/>
                  </a:lnTo>
                  <a:lnTo>
                    <a:pt x="7470" y="3767"/>
                  </a:lnTo>
                  <a:lnTo>
                    <a:pt x="7637" y="3725"/>
                  </a:lnTo>
                  <a:lnTo>
                    <a:pt x="7679" y="3725"/>
                  </a:lnTo>
                  <a:lnTo>
                    <a:pt x="7846" y="3620"/>
                  </a:lnTo>
                  <a:lnTo>
                    <a:pt x="7993" y="3557"/>
                  </a:lnTo>
                  <a:lnTo>
                    <a:pt x="8098" y="3641"/>
                  </a:lnTo>
                  <a:lnTo>
                    <a:pt x="8244" y="3620"/>
                  </a:lnTo>
                  <a:lnTo>
                    <a:pt x="8265" y="3641"/>
                  </a:lnTo>
                  <a:lnTo>
                    <a:pt x="8286" y="3641"/>
                  </a:lnTo>
                  <a:lnTo>
                    <a:pt x="8265" y="3369"/>
                  </a:lnTo>
                  <a:lnTo>
                    <a:pt x="8265" y="3223"/>
                  </a:lnTo>
                  <a:lnTo>
                    <a:pt x="8056" y="3097"/>
                  </a:lnTo>
                  <a:lnTo>
                    <a:pt x="7972" y="3097"/>
                  </a:lnTo>
                  <a:lnTo>
                    <a:pt x="7888" y="3013"/>
                  </a:lnTo>
                  <a:lnTo>
                    <a:pt x="7574" y="2992"/>
                  </a:lnTo>
                  <a:lnTo>
                    <a:pt x="7198" y="2699"/>
                  </a:lnTo>
                  <a:lnTo>
                    <a:pt x="6779" y="2511"/>
                  </a:lnTo>
                  <a:lnTo>
                    <a:pt x="6382" y="2218"/>
                  </a:lnTo>
                  <a:lnTo>
                    <a:pt x="6005" y="1988"/>
                  </a:lnTo>
                  <a:lnTo>
                    <a:pt x="5796" y="1904"/>
                  </a:lnTo>
                  <a:lnTo>
                    <a:pt x="5670" y="1653"/>
                  </a:lnTo>
                  <a:lnTo>
                    <a:pt x="5629" y="1528"/>
                  </a:lnTo>
                  <a:lnTo>
                    <a:pt x="5524" y="1423"/>
                  </a:lnTo>
                  <a:lnTo>
                    <a:pt x="5419" y="1067"/>
                  </a:lnTo>
                  <a:lnTo>
                    <a:pt x="5168" y="921"/>
                  </a:lnTo>
                  <a:lnTo>
                    <a:pt x="5043" y="900"/>
                  </a:lnTo>
                  <a:lnTo>
                    <a:pt x="4959" y="942"/>
                  </a:lnTo>
                  <a:lnTo>
                    <a:pt x="4624" y="795"/>
                  </a:lnTo>
                  <a:lnTo>
                    <a:pt x="4185" y="544"/>
                  </a:lnTo>
                  <a:lnTo>
                    <a:pt x="4164" y="419"/>
                  </a:lnTo>
                  <a:lnTo>
                    <a:pt x="3808" y="210"/>
                  </a:lnTo>
                  <a:lnTo>
                    <a:pt x="3432" y="21"/>
                  </a:lnTo>
                  <a:lnTo>
                    <a:pt x="316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10" name="Google Shape;1010;p27"/>
            <p:cNvGrpSpPr/>
            <p:nvPr/>
          </p:nvGrpSpPr>
          <p:grpSpPr>
            <a:xfrm>
              <a:off x="-1629240" y="3939824"/>
              <a:ext cx="26645" cy="48299"/>
              <a:chOff x="4842300" y="3099950"/>
              <a:chExt cx="31425" cy="59650"/>
            </a:xfrm>
          </p:grpSpPr>
          <p:sp>
            <p:nvSpPr>
              <p:cNvPr id="1011" name="Google Shape;1011;p27"/>
              <p:cNvSpPr/>
              <p:nvPr/>
            </p:nvSpPr>
            <p:spPr>
              <a:xfrm>
                <a:off x="4842300" y="3122950"/>
                <a:ext cx="2125" cy="6825"/>
              </a:xfrm>
              <a:custGeom>
                <a:avLst/>
                <a:gdLst/>
                <a:ahLst/>
                <a:cxnLst/>
                <a:rect l="l" t="t" r="r" b="b"/>
                <a:pathLst>
                  <a:path w="85" h="273" extrusionOk="0">
                    <a:moveTo>
                      <a:pt x="84" y="1"/>
                    </a:moveTo>
                    <a:lnTo>
                      <a:pt x="1" y="22"/>
                    </a:lnTo>
                    <a:lnTo>
                      <a:pt x="43" y="126"/>
                    </a:lnTo>
                    <a:lnTo>
                      <a:pt x="1" y="273"/>
                    </a:lnTo>
                    <a:lnTo>
                      <a:pt x="64" y="126"/>
                    </a:lnTo>
                    <a:lnTo>
                      <a:pt x="43" y="22"/>
                    </a:lnTo>
                    <a:lnTo>
                      <a:pt x="84" y="22"/>
                    </a:lnTo>
                    <a:lnTo>
                      <a:pt x="8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 name="Google Shape;1012;p27"/>
              <p:cNvSpPr/>
              <p:nvPr/>
            </p:nvSpPr>
            <p:spPr>
              <a:xfrm>
                <a:off x="4842300" y="3106225"/>
                <a:ext cx="31425" cy="53375"/>
              </a:xfrm>
              <a:custGeom>
                <a:avLst/>
                <a:gdLst/>
                <a:ahLst/>
                <a:cxnLst/>
                <a:rect l="l" t="t" r="r" b="b"/>
                <a:pathLst>
                  <a:path w="1257" h="2135" extrusionOk="0">
                    <a:moveTo>
                      <a:pt x="273" y="0"/>
                    </a:moveTo>
                    <a:lnTo>
                      <a:pt x="273" y="21"/>
                    </a:lnTo>
                    <a:lnTo>
                      <a:pt x="294" y="42"/>
                    </a:lnTo>
                    <a:lnTo>
                      <a:pt x="273" y="63"/>
                    </a:lnTo>
                    <a:lnTo>
                      <a:pt x="252" y="105"/>
                    </a:lnTo>
                    <a:lnTo>
                      <a:pt x="252" y="126"/>
                    </a:lnTo>
                    <a:lnTo>
                      <a:pt x="252" y="209"/>
                    </a:lnTo>
                    <a:lnTo>
                      <a:pt x="189" y="314"/>
                    </a:lnTo>
                    <a:lnTo>
                      <a:pt x="147" y="272"/>
                    </a:lnTo>
                    <a:lnTo>
                      <a:pt x="84" y="230"/>
                    </a:lnTo>
                    <a:lnTo>
                      <a:pt x="1" y="230"/>
                    </a:lnTo>
                    <a:lnTo>
                      <a:pt x="1" y="251"/>
                    </a:lnTo>
                    <a:lnTo>
                      <a:pt x="84" y="272"/>
                    </a:lnTo>
                    <a:lnTo>
                      <a:pt x="105" y="335"/>
                    </a:lnTo>
                    <a:lnTo>
                      <a:pt x="84" y="356"/>
                    </a:lnTo>
                    <a:lnTo>
                      <a:pt x="147" y="461"/>
                    </a:lnTo>
                    <a:lnTo>
                      <a:pt x="147" y="628"/>
                    </a:lnTo>
                    <a:lnTo>
                      <a:pt x="84" y="691"/>
                    </a:lnTo>
                    <a:lnTo>
                      <a:pt x="64" y="942"/>
                    </a:lnTo>
                    <a:lnTo>
                      <a:pt x="84" y="1005"/>
                    </a:lnTo>
                    <a:lnTo>
                      <a:pt x="43" y="1046"/>
                    </a:lnTo>
                    <a:lnTo>
                      <a:pt x="84" y="1277"/>
                    </a:lnTo>
                    <a:lnTo>
                      <a:pt x="84" y="1360"/>
                    </a:lnTo>
                    <a:lnTo>
                      <a:pt x="168" y="1611"/>
                    </a:lnTo>
                    <a:lnTo>
                      <a:pt x="252" y="1925"/>
                    </a:lnTo>
                    <a:lnTo>
                      <a:pt x="315" y="2051"/>
                    </a:lnTo>
                    <a:lnTo>
                      <a:pt x="461" y="2134"/>
                    </a:lnTo>
                    <a:lnTo>
                      <a:pt x="587" y="2113"/>
                    </a:lnTo>
                    <a:lnTo>
                      <a:pt x="775" y="2093"/>
                    </a:lnTo>
                    <a:lnTo>
                      <a:pt x="942" y="2030"/>
                    </a:lnTo>
                    <a:lnTo>
                      <a:pt x="1131" y="1821"/>
                    </a:lnTo>
                    <a:lnTo>
                      <a:pt x="1214" y="1674"/>
                    </a:lnTo>
                    <a:lnTo>
                      <a:pt x="1256" y="1569"/>
                    </a:lnTo>
                    <a:lnTo>
                      <a:pt x="1235" y="1486"/>
                    </a:lnTo>
                    <a:lnTo>
                      <a:pt x="1256" y="1423"/>
                    </a:lnTo>
                    <a:lnTo>
                      <a:pt x="1256" y="1277"/>
                    </a:lnTo>
                    <a:lnTo>
                      <a:pt x="1235" y="1214"/>
                    </a:lnTo>
                    <a:lnTo>
                      <a:pt x="1256" y="1109"/>
                    </a:lnTo>
                    <a:lnTo>
                      <a:pt x="1152" y="1046"/>
                    </a:lnTo>
                    <a:lnTo>
                      <a:pt x="1089" y="795"/>
                    </a:lnTo>
                    <a:lnTo>
                      <a:pt x="1005" y="628"/>
                    </a:lnTo>
                    <a:lnTo>
                      <a:pt x="900" y="628"/>
                    </a:lnTo>
                    <a:lnTo>
                      <a:pt x="900" y="586"/>
                    </a:lnTo>
                    <a:lnTo>
                      <a:pt x="796" y="586"/>
                    </a:lnTo>
                    <a:lnTo>
                      <a:pt x="921" y="544"/>
                    </a:lnTo>
                    <a:lnTo>
                      <a:pt x="900" y="481"/>
                    </a:lnTo>
                    <a:lnTo>
                      <a:pt x="838" y="461"/>
                    </a:lnTo>
                    <a:lnTo>
                      <a:pt x="775" y="335"/>
                    </a:lnTo>
                    <a:lnTo>
                      <a:pt x="712" y="335"/>
                    </a:lnTo>
                    <a:lnTo>
                      <a:pt x="691" y="230"/>
                    </a:lnTo>
                    <a:lnTo>
                      <a:pt x="670" y="168"/>
                    </a:lnTo>
                    <a:lnTo>
                      <a:pt x="670" y="126"/>
                    </a:lnTo>
                    <a:lnTo>
                      <a:pt x="482" y="42"/>
                    </a:lnTo>
                    <a:lnTo>
                      <a:pt x="461" y="105"/>
                    </a:lnTo>
                    <a:lnTo>
                      <a:pt x="377" y="63"/>
                    </a:lnTo>
                    <a:lnTo>
                      <a:pt x="398" y="21"/>
                    </a:lnTo>
                    <a:lnTo>
                      <a:pt x="27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 name="Google Shape;1013;p27"/>
              <p:cNvSpPr/>
              <p:nvPr/>
            </p:nvSpPr>
            <p:spPr>
              <a:xfrm>
                <a:off x="4844400" y="3099950"/>
                <a:ext cx="5250" cy="4725"/>
              </a:xfrm>
              <a:custGeom>
                <a:avLst/>
                <a:gdLst/>
                <a:ahLst/>
                <a:cxnLst/>
                <a:rect l="l" t="t" r="r" b="b"/>
                <a:pathLst>
                  <a:path w="210" h="189" extrusionOk="0">
                    <a:moveTo>
                      <a:pt x="189" y="0"/>
                    </a:moveTo>
                    <a:lnTo>
                      <a:pt x="0" y="42"/>
                    </a:lnTo>
                    <a:lnTo>
                      <a:pt x="0" y="105"/>
                    </a:lnTo>
                    <a:lnTo>
                      <a:pt x="126" y="188"/>
                    </a:lnTo>
                    <a:lnTo>
                      <a:pt x="126" y="147"/>
                    </a:lnTo>
                    <a:lnTo>
                      <a:pt x="168" y="147"/>
                    </a:lnTo>
                    <a:lnTo>
                      <a:pt x="210" y="42"/>
                    </a:lnTo>
                    <a:lnTo>
                      <a:pt x="189"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 name="Google Shape;1014;p27"/>
              <p:cNvSpPr/>
              <p:nvPr/>
            </p:nvSpPr>
            <p:spPr>
              <a:xfrm>
                <a:off x="4849625" y="3101500"/>
                <a:ext cx="7875" cy="6300"/>
              </a:xfrm>
              <a:custGeom>
                <a:avLst/>
                <a:gdLst/>
                <a:ahLst/>
                <a:cxnLst/>
                <a:rect l="l" t="t" r="r" b="b"/>
                <a:pathLst>
                  <a:path w="315" h="252" extrusionOk="0">
                    <a:moveTo>
                      <a:pt x="43" y="1"/>
                    </a:moveTo>
                    <a:lnTo>
                      <a:pt x="43" y="43"/>
                    </a:lnTo>
                    <a:lnTo>
                      <a:pt x="84" y="85"/>
                    </a:lnTo>
                    <a:lnTo>
                      <a:pt x="1" y="85"/>
                    </a:lnTo>
                    <a:lnTo>
                      <a:pt x="1" y="105"/>
                    </a:lnTo>
                    <a:lnTo>
                      <a:pt x="126" y="147"/>
                    </a:lnTo>
                    <a:lnTo>
                      <a:pt x="189" y="210"/>
                    </a:lnTo>
                    <a:lnTo>
                      <a:pt x="273" y="210"/>
                    </a:lnTo>
                    <a:lnTo>
                      <a:pt x="315" y="252"/>
                    </a:lnTo>
                    <a:lnTo>
                      <a:pt x="294" y="210"/>
                    </a:lnTo>
                    <a:lnTo>
                      <a:pt x="168" y="105"/>
                    </a:lnTo>
                    <a:lnTo>
                      <a:pt x="168" y="22"/>
                    </a:lnTo>
                    <a:lnTo>
                      <a:pt x="43"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15" name="Google Shape;1015;p27"/>
            <p:cNvSpPr/>
            <p:nvPr/>
          </p:nvSpPr>
          <p:spPr>
            <a:xfrm>
              <a:off x="-1781046" y="3641141"/>
              <a:ext cx="343760" cy="320661"/>
            </a:xfrm>
            <a:custGeom>
              <a:avLst/>
              <a:gdLst/>
              <a:ahLst/>
              <a:cxnLst/>
              <a:rect l="l" t="t" r="r" b="b"/>
              <a:pathLst>
                <a:path w="16217" h="15841" extrusionOk="0">
                  <a:moveTo>
                    <a:pt x="6906" y="15150"/>
                  </a:moveTo>
                  <a:lnTo>
                    <a:pt x="6927" y="15212"/>
                  </a:lnTo>
                  <a:lnTo>
                    <a:pt x="6927" y="15171"/>
                  </a:lnTo>
                  <a:lnTo>
                    <a:pt x="6906" y="15150"/>
                  </a:lnTo>
                  <a:close/>
                  <a:moveTo>
                    <a:pt x="3997" y="1"/>
                  </a:moveTo>
                  <a:lnTo>
                    <a:pt x="3914" y="147"/>
                  </a:lnTo>
                  <a:lnTo>
                    <a:pt x="3788" y="147"/>
                  </a:lnTo>
                  <a:lnTo>
                    <a:pt x="3600" y="294"/>
                  </a:lnTo>
                  <a:lnTo>
                    <a:pt x="3453" y="587"/>
                  </a:lnTo>
                  <a:lnTo>
                    <a:pt x="3391" y="629"/>
                  </a:lnTo>
                  <a:lnTo>
                    <a:pt x="3286" y="733"/>
                  </a:lnTo>
                  <a:lnTo>
                    <a:pt x="3223" y="733"/>
                  </a:lnTo>
                  <a:lnTo>
                    <a:pt x="3119" y="817"/>
                  </a:lnTo>
                  <a:lnTo>
                    <a:pt x="3014" y="838"/>
                  </a:lnTo>
                  <a:lnTo>
                    <a:pt x="2826" y="1026"/>
                  </a:lnTo>
                  <a:lnTo>
                    <a:pt x="2846" y="1089"/>
                  </a:lnTo>
                  <a:lnTo>
                    <a:pt x="2930" y="1298"/>
                  </a:lnTo>
                  <a:lnTo>
                    <a:pt x="2867" y="1570"/>
                  </a:lnTo>
                  <a:lnTo>
                    <a:pt x="2867" y="1717"/>
                  </a:lnTo>
                  <a:lnTo>
                    <a:pt x="2763" y="1779"/>
                  </a:lnTo>
                  <a:lnTo>
                    <a:pt x="2616" y="1968"/>
                  </a:lnTo>
                  <a:lnTo>
                    <a:pt x="2700" y="2031"/>
                  </a:lnTo>
                  <a:lnTo>
                    <a:pt x="2700" y="2135"/>
                  </a:lnTo>
                  <a:lnTo>
                    <a:pt x="2637" y="2261"/>
                  </a:lnTo>
                  <a:lnTo>
                    <a:pt x="2428" y="2365"/>
                  </a:lnTo>
                  <a:lnTo>
                    <a:pt x="2323" y="2554"/>
                  </a:lnTo>
                  <a:lnTo>
                    <a:pt x="2302" y="2721"/>
                  </a:lnTo>
                  <a:lnTo>
                    <a:pt x="2219" y="2867"/>
                  </a:lnTo>
                  <a:lnTo>
                    <a:pt x="1968" y="3035"/>
                  </a:lnTo>
                  <a:lnTo>
                    <a:pt x="1863" y="3391"/>
                  </a:lnTo>
                  <a:lnTo>
                    <a:pt x="1675" y="3600"/>
                  </a:lnTo>
                  <a:lnTo>
                    <a:pt x="1361" y="3600"/>
                  </a:lnTo>
                  <a:lnTo>
                    <a:pt x="1152" y="3725"/>
                  </a:lnTo>
                  <a:lnTo>
                    <a:pt x="1068" y="3704"/>
                  </a:lnTo>
                  <a:lnTo>
                    <a:pt x="1047" y="3600"/>
                  </a:lnTo>
                  <a:lnTo>
                    <a:pt x="922" y="3537"/>
                  </a:lnTo>
                  <a:lnTo>
                    <a:pt x="838" y="3600"/>
                  </a:lnTo>
                  <a:lnTo>
                    <a:pt x="733" y="3642"/>
                  </a:lnTo>
                  <a:lnTo>
                    <a:pt x="691" y="3746"/>
                  </a:lnTo>
                  <a:lnTo>
                    <a:pt x="545" y="3956"/>
                  </a:lnTo>
                  <a:lnTo>
                    <a:pt x="461" y="3976"/>
                  </a:lnTo>
                  <a:lnTo>
                    <a:pt x="357" y="4228"/>
                  </a:lnTo>
                  <a:lnTo>
                    <a:pt x="357" y="4374"/>
                  </a:lnTo>
                  <a:lnTo>
                    <a:pt x="461" y="4353"/>
                  </a:lnTo>
                  <a:lnTo>
                    <a:pt x="608" y="4395"/>
                  </a:lnTo>
                  <a:lnTo>
                    <a:pt x="670" y="4374"/>
                  </a:lnTo>
                  <a:lnTo>
                    <a:pt x="775" y="4374"/>
                  </a:lnTo>
                  <a:lnTo>
                    <a:pt x="859" y="4562"/>
                  </a:lnTo>
                  <a:lnTo>
                    <a:pt x="838" y="4688"/>
                  </a:lnTo>
                  <a:lnTo>
                    <a:pt x="859" y="4897"/>
                  </a:lnTo>
                  <a:lnTo>
                    <a:pt x="1068" y="5023"/>
                  </a:lnTo>
                  <a:lnTo>
                    <a:pt x="1173" y="5023"/>
                  </a:lnTo>
                  <a:lnTo>
                    <a:pt x="1256" y="5085"/>
                  </a:lnTo>
                  <a:lnTo>
                    <a:pt x="1214" y="5169"/>
                  </a:lnTo>
                  <a:lnTo>
                    <a:pt x="1340" y="5316"/>
                  </a:lnTo>
                  <a:lnTo>
                    <a:pt x="1466" y="5692"/>
                  </a:lnTo>
                  <a:lnTo>
                    <a:pt x="1445" y="5755"/>
                  </a:lnTo>
                  <a:lnTo>
                    <a:pt x="1486" y="5818"/>
                  </a:lnTo>
                  <a:lnTo>
                    <a:pt x="1382" y="5860"/>
                  </a:lnTo>
                  <a:lnTo>
                    <a:pt x="1256" y="5943"/>
                  </a:lnTo>
                  <a:lnTo>
                    <a:pt x="1194" y="5860"/>
                  </a:lnTo>
                  <a:lnTo>
                    <a:pt x="1256" y="5797"/>
                  </a:lnTo>
                  <a:lnTo>
                    <a:pt x="1256" y="5797"/>
                  </a:lnTo>
                  <a:lnTo>
                    <a:pt x="1131" y="5818"/>
                  </a:lnTo>
                  <a:lnTo>
                    <a:pt x="1068" y="5860"/>
                  </a:lnTo>
                  <a:lnTo>
                    <a:pt x="838" y="5964"/>
                  </a:lnTo>
                  <a:lnTo>
                    <a:pt x="440" y="5943"/>
                  </a:lnTo>
                  <a:lnTo>
                    <a:pt x="336" y="6006"/>
                  </a:lnTo>
                  <a:lnTo>
                    <a:pt x="252" y="5964"/>
                  </a:lnTo>
                  <a:lnTo>
                    <a:pt x="210" y="6111"/>
                  </a:lnTo>
                  <a:lnTo>
                    <a:pt x="126" y="6132"/>
                  </a:lnTo>
                  <a:lnTo>
                    <a:pt x="22" y="6215"/>
                  </a:lnTo>
                  <a:lnTo>
                    <a:pt x="1" y="6362"/>
                  </a:lnTo>
                  <a:lnTo>
                    <a:pt x="168" y="6257"/>
                  </a:lnTo>
                  <a:lnTo>
                    <a:pt x="336" y="6236"/>
                  </a:lnTo>
                  <a:lnTo>
                    <a:pt x="210" y="6320"/>
                  </a:lnTo>
                  <a:lnTo>
                    <a:pt x="106" y="6445"/>
                  </a:lnTo>
                  <a:lnTo>
                    <a:pt x="85" y="6571"/>
                  </a:lnTo>
                  <a:lnTo>
                    <a:pt x="147" y="6592"/>
                  </a:lnTo>
                  <a:lnTo>
                    <a:pt x="336" y="6780"/>
                  </a:lnTo>
                  <a:lnTo>
                    <a:pt x="691" y="6906"/>
                  </a:lnTo>
                  <a:lnTo>
                    <a:pt x="817" y="6885"/>
                  </a:lnTo>
                  <a:lnTo>
                    <a:pt x="963" y="6885"/>
                  </a:lnTo>
                  <a:lnTo>
                    <a:pt x="1194" y="6780"/>
                  </a:lnTo>
                  <a:lnTo>
                    <a:pt x="1194" y="6738"/>
                  </a:lnTo>
                  <a:lnTo>
                    <a:pt x="1194" y="6697"/>
                  </a:lnTo>
                  <a:lnTo>
                    <a:pt x="1214" y="6697"/>
                  </a:lnTo>
                  <a:lnTo>
                    <a:pt x="1340" y="6738"/>
                  </a:lnTo>
                  <a:lnTo>
                    <a:pt x="1298" y="6843"/>
                  </a:lnTo>
                  <a:lnTo>
                    <a:pt x="1256" y="6843"/>
                  </a:lnTo>
                  <a:lnTo>
                    <a:pt x="1152" y="6989"/>
                  </a:lnTo>
                  <a:lnTo>
                    <a:pt x="1068" y="6989"/>
                  </a:lnTo>
                  <a:lnTo>
                    <a:pt x="838" y="7178"/>
                  </a:lnTo>
                  <a:lnTo>
                    <a:pt x="838" y="7220"/>
                  </a:lnTo>
                  <a:lnTo>
                    <a:pt x="754" y="7199"/>
                  </a:lnTo>
                  <a:lnTo>
                    <a:pt x="733" y="7199"/>
                  </a:lnTo>
                  <a:lnTo>
                    <a:pt x="650" y="7261"/>
                  </a:lnTo>
                  <a:lnTo>
                    <a:pt x="566" y="7220"/>
                  </a:lnTo>
                  <a:lnTo>
                    <a:pt x="566" y="7115"/>
                  </a:lnTo>
                  <a:lnTo>
                    <a:pt x="503" y="7115"/>
                  </a:lnTo>
                  <a:lnTo>
                    <a:pt x="461" y="7094"/>
                  </a:lnTo>
                  <a:lnTo>
                    <a:pt x="419" y="7094"/>
                  </a:lnTo>
                  <a:lnTo>
                    <a:pt x="398" y="7178"/>
                  </a:lnTo>
                  <a:lnTo>
                    <a:pt x="419" y="7261"/>
                  </a:lnTo>
                  <a:lnTo>
                    <a:pt x="650" y="7492"/>
                  </a:lnTo>
                  <a:lnTo>
                    <a:pt x="733" y="7533"/>
                  </a:lnTo>
                  <a:lnTo>
                    <a:pt x="775" y="7533"/>
                  </a:lnTo>
                  <a:lnTo>
                    <a:pt x="817" y="7575"/>
                  </a:lnTo>
                  <a:lnTo>
                    <a:pt x="984" y="7826"/>
                  </a:lnTo>
                  <a:lnTo>
                    <a:pt x="1403" y="8161"/>
                  </a:lnTo>
                  <a:lnTo>
                    <a:pt x="1612" y="8224"/>
                  </a:lnTo>
                  <a:lnTo>
                    <a:pt x="1779" y="8161"/>
                  </a:lnTo>
                  <a:lnTo>
                    <a:pt x="2072" y="7994"/>
                  </a:lnTo>
                  <a:lnTo>
                    <a:pt x="2261" y="7889"/>
                  </a:lnTo>
                  <a:lnTo>
                    <a:pt x="2261" y="7826"/>
                  </a:lnTo>
                  <a:lnTo>
                    <a:pt x="2344" y="7722"/>
                  </a:lnTo>
                  <a:lnTo>
                    <a:pt x="2386" y="7513"/>
                  </a:lnTo>
                  <a:lnTo>
                    <a:pt x="2302" y="7408"/>
                  </a:lnTo>
                  <a:lnTo>
                    <a:pt x="2386" y="7199"/>
                  </a:lnTo>
                  <a:lnTo>
                    <a:pt x="2386" y="7094"/>
                  </a:lnTo>
                  <a:lnTo>
                    <a:pt x="2407" y="7010"/>
                  </a:lnTo>
                  <a:lnTo>
                    <a:pt x="2428" y="7094"/>
                  </a:lnTo>
                  <a:lnTo>
                    <a:pt x="2595" y="7094"/>
                  </a:lnTo>
                  <a:lnTo>
                    <a:pt x="2637" y="7115"/>
                  </a:lnTo>
                  <a:lnTo>
                    <a:pt x="2742" y="7073"/>
                  </a:lnTo>
                  <a:lnTo>
                    <a:pt x="2721" y="7115"/>
                  </a:lnTo>
                  <a:lnTo>
                    <a:pt x="2616" y="7220"/>
                  </a:lnTo>
                  <a:lnTo>
                    <a:pt x="2533" y="7199"/>
                  </a:lnTo>
                  <a:lnTo>
                    <a:pt x="2512" y="7220"/>
                  </a:lnTo>
                  <a:lnTo>
                    <a:pt x="2491" y="7366"/>
                  </a:lnTo>
                  <a:lnTo>
                    <a:pt x="2533" y="7429"/>
                  </a:lnTo>
                  <a:lnTo>
                    <a:pt x="2533" y="7533"/>
                  </a:lnTo>
                  <a:lnTo>
                    <a:pt x="2595" y="7575"/>
                  </a:lnTo>
                  <a:lnTo>
                    <a:pt x="2742" y="7533"/>
                  </a:lnTo>
                  <a:lnTo>
                    <a:pt x="2826" y="7575"/>
                  </a:lnTo>
                  <a:lnTo>
                    <a:pt x="2742" y="7575"/>
                  </a:lnTo>
                  <a:lnTo>
                    <a:pt x="2700" y="7617"/>
                  </a:lnTo>
                  <a:lnTo>
                    <a:pt x="2554" y="7701"/>
                  </a:lnTo>
                  <a:lnTo>
                    <a:pt x="2616" y="7952"/>
                  </a:lnTo>
                  <a:lnTo>
                    <a:pt x="2700" y="8015"/>
                  </a:lnTo>
                  <a:lnTo>
                    <a:pt x="2742" y="8203"/>
                  </a:lnTo>
                  <a:lnTo>
                    <a:pt x="2742" y="8349"/>
                  </a:lnTo>
                  <a:lnTo>
                    <a:pt x="2700" y="8475"/>
                  </a:lnTo>
                  <a:lnTo>
                    <a:pt x="2700" y="8580"/>
                  </a:lnTo>
                  <a:lnTo>
                    <a:pt x="2784" y="8642"/>
                  </a:lnTo>
                  <a:lnTo>
                    <a:pt x="2700" y="8684"/>
                  </a:lnTo>
                  <a:lnTo>
                    <a:pt x="2721" y="8873"/>
                  </a:lnTo>
                  <a:lnTo>
                    <a:pt x="2867" y="9186"/>
                  </a:lnTo>
                  <a:lnTo>
                    <a:pt x="2909" y="9291"/>
                  </a:lnTo>
                  <a:lnTo>
                    <a:pt x="2951" y="9375"/>
                  </a:lnTo>
                  <a:lnTo>
                    <a:pt x="2867" y="9396"/>
                  </a:lnTo>
                  <a:lnTo>
                    <a:pt x="2867" y="9521"/>
                  </a:lnTo>
                  <a:lnTo>
                    <a:pt x="3035" y="9730"/>
                  </a:lnTo>
                  <a:lnTo>
                    <a:pt x="2909" y="9730"/>
                  </a:lnTo>
                  <a:lnTo>
                    <a:pt x="3035" y="9919"/>
                  </a:lnTo>
                  <a:lnTo>
                    <a:pt x="3035" y="10086"/>
                  </a:lnTo>
                  <a:lnTo>
                    <a:pt x="3265" y="10546"/>
                  </a:lnTo>
                  <a:lnTo>
                    <a:pt x="3265" y="10860"/>
                  </a:lnTo>
                  <a:lnTo>
                    <a:pt x="3370" y="11132"/>
                  </a:lnTo>
                  <a:lnTo>
                    <a:pt x="3453" y="11174"/>
                  </a:lnTo>
                  <a:lnTo>
                    <a:pt x="3495" y="11342"/>
                  </a:lnTo>
                  <a:lnTo>
                    <a:pt x="3579" y="11383"/>
                  </a:lnTo>
                  <a:lnTo>
                    <a:pt x="3579" y="11467"/>
                  </a:lnTo>
                  <a:lnTo>
                    <a:pt x="3704" y="11697"/>
                  </a:lnTo>
                  <a:lnTo>
                    <a:pt x="3767" y="11718"/>
                  </a:lnTo>
                  <a:lnTo>
                    <a:pt x="3767" y="11781"/>
                  </a:lnTo>
                  <a:lnTo>
                    <a:pt x="3893" y="11969"/>
                  </a:lnTo>
                  <a:lnTo>
                    <a:pt x="3955" y="11969"/>
                  </a:lnTo>
                  <a:lnTo>
                    <a:pt x="3955" y="12178"/>
                  </a:lnTo>
                  <a:lnTo>
                    <a:pt x="3997" y="12241"/>
                  </a:lnTo>
                  <a:lnTo>
                    <a:pt x="4081" y="12388"/>
                  </a:lnTo>
                  <a:lnTo>
                    <a:pt x="4102" y="12555"/>
                  </a:lnTo>
                  <a:lnTo>
                    <a:pt x="4207" y="12827"/>
                  </a:lnTo>
                  <a:lnTo>
                    <a:pt x="4269" y="12932"/>
                  </a:lnTo>
                  <a:lnTo>
                    <a:pt x="4290" y="13162"/>
                  </a:lnTo>
                  <a:lnTo>
                    <a:pt x="4332" y="13225"/>
                  </a:lnTo>
                  <a:lnTo>
                    <a:pt x="4416" y="13371"/>
                  </a:lnTo>
                  <a:lnTo>
                    <a:pt x="4583" y="13539"/>
                  </a:lnTo>
                  <a:lnTo>
                    <a:pt x="4604" y="13539"/>
                  </a:lnTo>
                  <a:lnTo>
                    <a:pt x="4709" y="13685"/>
                  </a:lnTo>
                  <a:lnTo>
                    <a:pt x="4876" y="13894"/>
                  </a:lnTo>
                  <a:lnTo>
                    <a:pt x="4939" y="14083"/>
                  </a:lnTo>
                  <a:lnTo>
                    <a:pt x="5002" y="14229"/>
                  </a:lnTo>
                  <a:lnTo>
                    <a:pt x="5043" y="14271"/>
                  </a:lnTo>
                  <a:lnTo>
                    <a:pt x="5043" y="14375"/>
                  </a:lnTo>
                  <a:lnTo>
                    <a:pt x="5169" y="14606"/>
                  </a:lnTo>
                  <a:lnTo>
                    <a:pt x="5232" y="14815"/>
                  </a:lnTo>
                  <a:lnTo>
                    <a:pt x="5232" y="15045"/>
                  </a:lnTo>
                  <a:lnTo>
                    <a:pt x="5441" y="15484"/>
                  </a:lnTo>
                  <a:lnTo>
                    <a:pt x="5629" y="15673"/>
                  </a:lnTo>
                  <a:lnTo>
                    <a:pt x="5776" y="15798"/>
                  </a:lnTo>
                  <a:lnTo>
                    <a:pt x="5985" y="15840"/>
                  </a:lnTo>
                  <a:lnTo>
                    <a:pt x="6194" y="15673"/>
                  </a:lnTo>
                  <a:lnTo>
                    <a:pt x="6257" y="15547"/>
                  </a:lnTo>
                  <a:lnTo>
                    <a:pt x="6215" y="15484"/>
                  </a:lnTo>
                  <a:lnTo>
                    <a:pt x="6257" y="15464"/>
                  </a:lnTo>
                  <a:lnTo>
                    <a:pt x="6278" y="15422"/>
                  </a:lnTo>
                  <a:lnTo>
                    <a:pt x="6320" y="15317"/>
                  </a:lnTo>
                  <a:lnTo>
                    <a:pt x="6529" y="15212"/>
                  </a:lnTo>
                  <a:lnTo>
                    <a:pt x="6571" y="15212"/>
                  </a:lnTo>
                  <a:lnTo>
                    <a:pt x="6822" y="15129"/>
                  </a:lnTo>
                  <a:lnTo>
                    <a:pt x="6906" y="15150"/>
                  </a:lnTo>
                  <a:lnTo>
                    <a:pt x="6717" y="15045"/>
                  </a:lnTo>
                  <a:lnTo>
                    <a:pt x="6696" y="14961"/>
                  </a:lnTo>
                  <a:lnTo>
                    <a:pt x="6738" y="14919"/>
                  </a:lnTo>
                  <a:lnTo>
                    <a:pt x="6906" y="14710"/>
                  </a:lnTo>
                  <a:lnTo>
                    <a:pt x="6885" y="14647"/>
                  </a:lnTo>
                  <a:lnTo>
                    <a:pt x="6927" y="14543"/>
                  </a:lnTo>
                  <a:lnTo>
                    <a:pt x="7094" y="14522"/>
                  </a:lnTo>
                  <a:lnTo>
                    <a:pt x="7136" y="14543"/>
                  </a:lnTo>
                  <a:lnTo>
                    <a:pt x="7261" y="14522"/>
                  </a:lnTo>
                  <a:lnTo>
                    <a:pt x="7261" y="14375"/>
                  </a:lnTo>
                  <a:lnTo>
                    <a:pt x="7220" y="13894"/>
                  </a:lnTo>
                  <a:lnTo>
                    <a:pt x="7157" y="13811"/>
                  </a:lnTo>
                  <a:lnTo>
                    <a:pt x="7157" y="13580"/>
                  </a:lnTo>
                  <a:lnTo>
                    <a:pt x="7303" y="13329"/>
                  </a:lnTo>
                  <a:lnTo>
                    <a:pt x="7429" y="12953"/>
                  </a:lnTo>
                  <a:lnTo>
                    <a:pt x="7429" y="12660"/>
                  </a:lnTo>
                  <a:lnTo>
                    <a:pt x="7261" y="12618"/>
                  </a:lnTo>
                  <a:lnTo>
                    <a:pt x="7261" y="12178"/>
                  </a:lnTo>
                  <a:lnTo>
                    <a:pt x="7240" y="12011"/>
                  </a:lnTo>
                  <a:lnTo>
                    <a:pt x="7345" y="11906"/>
                  </a:lnTo>
                  <a:lnTo>
                    <a:pt x="7240" y="11614"/>
                  </a:lnTo>
                  <a:lnTo>
                    <a:pt x="7240" y="11404"/>
                  </a:lnTo>
                  <a:lnTo>
                    <a:pt x="7303" y="11300"/>
                  </a:lnTo>
                  <a:lnTo>
                    <a:pt x="7492" y="11132"/>
                  </a:lnTo>
                  <a:lnTo>
                    <a:pt x="7533" y="11132"/>
                  </a:lnTo>
                  <a:lnTo>
                    <a:pt x="7617" y="11195"/>
                  </a:lnTo>
                  <a:lnTo>
                    <a:pt x="7680" y="11237"/>
                  </a:lnTo>
                  <a:lnTo>
                    <a:pt x="7847" y="11028"/>
                  </a:lnTo>
                  <a:lnTo>
                    <a:pt x="7847" y="10881"/>
                  </a:lnTo>
                  <a:lnTo>
                    <a:pt x="7952" y="10818"/>
                  </a:lnTo>
                  <a:lnTo>
                    <a:pt x="8203" y="10839"/>
                  </a:lnTo>
                  <a:lnTo>
                    <a:pt x="8349" y="10756"/>
                  </a:lnTo>
                  <a:lnTo>
                    <a:pt x="8454" y="10609"/>
                  </a:lnTo>
                  <a:lnTo>
                    <a:pt x="8412" y="10463"/>
                  </a:lnTo>
                  <a:lnTo>
                    <a:pt x="8454" y="10358"/>
                  </a:lnTo>
                  <a:lnTo>
                    <a:pt x="8600" y="10212"/>
                  </a:lnTo>
                  <a:lnTo>
                    <a:pt x="8810" y="10149"/>
                  </a:lnTo>
                  <a:lnTo>
                    <a:pt x="8935" y="10023"/>
                  </a:lnTo>
                  <a:lnTo>
                    <a:pt x="9019" y="9877"/>
                  </a:lnTo>
                  <a:lnTo>
                    <a:pt x="9542" y="9479"/>
                  </a:lnTo>
                  <a:lnTo>
                    <a:pt x="9626" y="9186"/>
                  </a:lnTo>
                  <a:lnTo>
                    <a:pt x="10023" y="8852"/>
                  </a:lnTo>
                  <a:lnTo>
                    <a:pt x="9961" y="8831"/>
                  </a:lnTo>
                  <a:lnTo>
                    <a:pt x="9940" y="8852"/>
                  </a:lnTo>
                  <a:lnTo>
                    <a:pt x="9856" y="8893"/>
                  </a:lnTo>
                  <a:lnTo>
                    <a:pt x="9877" y="8747"/>
                  </a:lnTo>
                  <a:lnTo>
                    <a:pt x="9940" y="8747"/>
                  </a:lnTo>
                  <a:lnTo>
                    <a:pt x="10044" y="8663"/>
                  </a:lnTo>
                  <a:lnTo>
                    <a:pt x="10065" y="8663"/>
                  </a:lnTo>
                  <a:lnTo>
                    <a:pt x="10086" y="8684"/>
                  </a:lnTo>
                  <a:lnTo>
                    <a:pt x="10086" y="8747"/>
                  </a:lnTo>
                  <a:lnTo>
                    <a:pt x="10149" y="8789"/>
                  </a:lnTo>
                  <a:lnTo>
                    <a:pt x="10463" y="8621"/>
                  </a:lnTo>
                  <a:lnTo>
                    <a:pt x="10463" y="8559"/>
                  </a:lnTo>
                  <a:lnTo>
                    <a:pt x="10672" y="8412"/>
                  </a:lnTo>
                  <a:lnTo>
                    <a:pt x="10630" y="8329"/>
                  </a:lnTo>
                  <a:lnTo>
                    <a:pt x="10714" y="8329"/>
                  </a:lnTo>
                  <a:lnTo>
                    <a:pt x="10756" y="8224"/>
                  </a:lnTo>
                  <a:lnTo>
                    <a:pt x="10881" y="8119"/>
                  </a:lnTo>
                  <a:lnTo>
                    <a:pt x="10818" y="8098"/>
                  </a:lnTo>
                  <a:lnTo>
                    <a:pt x="10860" y="8057"/>
                  </a:lnTo>
                  <a:lnTo>
                    <a:pt x="10777" y="7931"/>
                  </a:lnTo>
                  <a:lnTo>
                    <a:pt x="10777" y="7847"/>
                  </a:lnTo>
                  <a:lnTo>
                    <a:pt x="10818" y="7743"/>
                  </a:lnTo>
                  <a:lnTo>
                    <a:pt x="10860" y="7680"/>
                  </a:lnTo>
                  <a:lnTo>
                    <a:pt x="10902" y="7617"/>
                  </a:lnTo>
                  <a:lnTo>
                    <a:pt x="11279" y="7492"/>
                  </a:lnTo>
                  <a:lnTo>
                    <a:pt x="11341" y="7387"/>
                  </a:lnTo>
                  <a:lnTo>
                    <a:pt x="11341" y="7303"/>
                  </a:lnTo>
                  <a:lnTo>
                    <a:pt x="11404" y="7220"/>
                  </a:lnTo>
                  <a:lnTo>
                    <a:pt x="11425" y="7178"/>
                  </a:lnTo>
                  <a:lnTo>
                    <a:pt x="11383" y="7115"/>
                  </a:lnTo>
                  <a:lnTo>
                    <a:pt x="11321" y="7115"/>
                  </a:lnTo>
                  <a:lnTo>
                    <a:pt x="11300" y="7073"/>
                  </a:lnTo>
                  <a:lnTo>
                    <a:pt x="11404" y="7073"/>
                  </a:lnTo>
                  <a:lnTo>
                    <a:pt x="11488" y="7157"/>
                  </a:lnTo>
                  <a:lnTo>
                    <a:pt x="11488" y="7261"/>
                  </a:lnTo>
                  <a:lnTo>
                    <a:pt x="11509" y="7387"/>
                  </a:lnTo>
                  <a:lnTo>
                    <a:pt x="11593" y="7408"/>
                  </a:lnTo>
                  <a:lnTo>
                    <a:pt x="11676" y="7408"/>
                  </a:lnTo>
                  <a:lnTo>
                    <a:pt x="11718" y="7366"/>
                  </a:lnTo>
                  <a:lnTo>
                    <a:pt x="11739" y="7387"/>
                  </a:lnTo>
                  <a:lnTo>
                    <a:pt x="11739" y="7324"/>
                  </a:lnTo>
                  <a:lnTo>
                    <a:pt x="11760" y="7282"/>
                  </a:lnTo>
                  <a:lnTo>
                    <a:pt x="11802" y="7324"/>
                  </a:lnTo>
                  <a:lnTo>
                    <a:pt x="11823" y="7492"/>
                  </a:lnTo>
                  <a:lnTo>
                    <a:pt x="11906" y="7513"/>
                  </a:lnTo>
                  <a:lnTo>
                    <a:pt x="11906" y="7429"/>
                  </a:lnTo>
                  <a:lnTo>
                    <a:pt x="11969" y="7533"/>
                  </a:lnTo>
                  <a:lnTo>
                    <a:pt x="12032" y="7429"/>
                  </a:lnTo>
                  <a:lnTo>
                    <a:pt x="11969" y="7303"/>
                  </a:lnTo>
                  <a:lnTo>
                    <a:pt x="12011" y="7303"/>
                  </a:lnTo>
                  <a:lnTo>
                    <a:pt x="11969" y="7115"/>
                  </a:lnTo>
                  <a:lnTo>
                    <a:pt x="11948" y="7010"/>
                  </a:lnTo>
                  <a:lnTo>
                    <a:pt x="11948" y="6864"/>
                  </a:lnTo>
                  <a:lnTo>
                    <a:pt x="11760" y="6634"/>
                  </a:lnTo>
                  <a:lnTo>
                    <a:pt x="11739" y="6445"/>
                  </a:lnTo>
                  <a:lnTo>
                    <a:pt x="11760" y="6341"/>
                  </a:lnTo>
                  <a:lnTo>
                    <a:pt x="11718" y="6215"/>
                  </a:lnTo>
                  <a:lnTo>
                    <a:pt x="11718" y="6027"/>
                  </a:lnTo>
                  <a:lnTo>
                    <a:pt x="11551" y="5839"/>
                  </a:lnTo>
                  <a:lnTo>
                    <a:pt x="11425" y="5797"/>
                  </a:lnTo>
                  <a:lnTo>
                    <a:pt x="11300" y="5629"/>
                  </a:lnTo>
                  <a:lnTo>
                    <a:pt x="11300" y="5399"/>
                  </a:lnTo>
                  <a:lnTo>
                    <a:pt x="11404" y="5378"/>
                  </a:lnTo>
                  <a:lnTo>
                    <a:pt x="11446" y="5211"/>
                  </a:lnTo>
                  <a:lnTo>
                    <a:pt x="11530" y="5169"/>
                  </a:lnTo>
                  <a:lnTo>
                    <a:pt x="11613" y="5190"/>
                  </a:lnTo>
                  <a:lnTo>
                    <a:pt x="11676" y="5127"/>
                  </a:lnTo>
                  <a:lnTo>
                    <a:pt x="11634" y="4981"/>
                  </a:lnTo>
                  <a:lnTo>
                    <a:pt x="11655" y="4918"/>
                  </a:lnTo>
                  <a:lnTo>
                    <a:pt x="11530" y="4897"/>
                  </a:lnTo>
                  <a:lnTo>
                    <a:pt x="11425" y="4960"/>
                  </a:lnTo>
                  <a:lnTo>
                    <a:pt x="11132" y="4855"/>
                  </a:lnTo>
                  <a:lnTo>
                    <a:pt x="11153" y="4709"/>
                  </a:lnTo>
                  <a:lnTo>
                    <a:pt x="11279" y="4583"/>
                  </a:lnTo>
                  <a:lnTo>
                    <a:pt x="11321" y="4437"/>
                  </a:lnTo>
                  <a:lnTo>
                    <a:pt x="11279" y="4374"/>
                  </a:lnTo>
                  <a:lnTo>
                    <a:pt x="11279" y="4290"/>
                  </a:lnTo>
                  <a:lnTo>
                    <a:pt x="11321" y="4290"/>
                  </a:lnTo>
                  <a:lnTo>
                    <a:pt x="11341" y="4228"/>
                  </a:lnTo>
                  <a:lnTo>
                    <a:pt x="11404" y="4269"/>
                  </a:lnTo>
                  <a:lnTo>
                    <a:pt x="11488" y="4374"/>
                  </a:lnTo>
                  <a:lnTo>
                    <a:pt x="11488" y="4437"/>
                  </a:lnTo>
                  <a:lnTo>
                    <a:pt x="11551" y="4541"/>
                  </a:lnTo>
                  <a:lnTo>
                    <a:pt x="11676" y="4562"/>
                  </a:lnTo>
                  <a:lnTo>
                    <a:pt x="11739" y="4541"/>
                  </a:lnTo>
                  <a:lnTo>
                    <a:pt x="11655" y="4479"/>
                  </a:lnTo>
                  <a:lnTo>
                    <a:pt x="11676" y="4395"/>
                  </a:lnTo>
                  <a:lnTo>
                    <a:pt x="11739" y="4395"/>
                  </a:lnTo>
                  <a:lnTo>
                    <a:pt x="11823" y="4479"/>
                  </a:lnTo>
                  <a:lnTo>
                    <a:pt x="11865" y="4541"/>
                  </a:lnTo>
                  <a:lnTo>
                    <a:pt x="11969" y="4583"/>
                  </a:lnTo>
                  <a:lnTo>
                    <a:pt x="12011" y="4541"/>
                  </a:lnTo>
                  <a:lnTo>
                    <a:pt x="12053" y="4541"/>
                  </a:lnTo>
                  <a:lnTo>
                    <a:pt x="12137" y="4667"/>
                  </a:lnTo>
                  <a:lnTo>
                    <a:pt x="12158" y="4792"/>
                  </a:lnTo>
                  <a:lnTo>
                    <a:pt x="12158" y="4876"/>
                  </a:lnTo>
                  <a:lnTo>
                    <a:pt x="12199" y="5002"/>
                  </a:lnTo>
                  <a:lnTo>
                    <a:pt x="12199" y="5085"/>
                  </a:lnTo>
                  <a:lnTo>
                    <a:pt x="12325" y="5127"/>
                  </a:lnTo>
                  <a:lnTo>
                    <a:pt x="12430" y="5106"/>
                  </a:lnTo>
                  <a:lnTo>
                    <a:pt x="12555" y="5169"/>
                  </a:lnTo>
                  <a:lnTo>
                    <a:pt x="12911" y="5169"/>
                  </a:lnTo>
                  <a:lnTo>
                    <a:pt x="13099" y="5190"/>
                  </a:lnTo>
                  <a:lnTo>
                    <a:pt x="13308" y="5169"/>
                  </a:lnTo>
                  <a:lnTo>
                    <a:pt x="13392" y="5169"/>
                  </a:lnTo>
                  <a:lnTo>
                    <a:pt x="13434" y="5190"/>
                  </a:lnTo>
                  <a:lnTo>
                    <a:pt x="13497" y="5169"/>
                  </a:lnTo>
                  <a:lnTo>
                    <a:pt x="13601" y="5274"/>
                  </a:lnTo>
                  <a:lnTo>
                    <a:pt x="13643" y="5295"/>
                  </a:lnTo>
                  <a:lnTo>
                    <a:pt x="13601" y="5420"/>
                  </a:lnTo>
                  <a:lnTo>
                    <a:pt x="13580" y="5546"/>
                  </a:lnTo>
                  <a:lnTo>
                    <a:pt x="13497" y="5755"/>
                  </a:lnTo>
                  <a:lnTo>
                    <a:pt x="13434" y="5797"/>
                  </a:lnTo>
                  <a:lnTo>
                    <a:pt x="13434" y="5860"/>
                  </a:lnTo>
                  <a:lnTo>
                    <a:pt x="13392" y="5922"/>
                  </a:lnTo>
                  <a:lnTo>
                    <a:pt x="13308" y="5922"/>
                  </a:lnTo>
                  <a:lnTo>
                    <a:pt x="13287" y="5860"/>
                  </a:lnTo>
                  <a:lnTo>
                    <a:pt x="13183" y="5943"/>
                  </a:lnTo>
                  <a:lnTo>
                    <a:pt x="13162" y="6027"/>
                  </a:lnTo>
                  <a:lnTo>
                    <a:pt x="13099" y="6048"/>
                  </a:lnTo>
                  <a:lnTo>
                    <a:pt x="13099" y="6132"/>
                  </a:lnTo>
                  <a:lnTo>
                    <a:pt x="13162" y="6278"/>
                  </a:lnTo>
                  <a:lnTo>
                    <a:pt x="13225" y="6341"/>
                  </a:lnTo>
                  <a:lnTo>
                    <a:pt x="13225" y="6383"/>
                  </a:lnTo>
                  <a:lnTo>
                    <a:pt x="13329" y="6487"/>
                  </a:lnTo>
                  <a:lnTo>
                    <a:pt x="13413" y="6592"/>
                  </a:lnTo>
                  <a:lnTo>
                    <a:pt x="13497" y="6592"/>
                  </a:lnTo>
                  <a:lnTo>
                    <a:pt x="13497" y="6529"/>
                  </a:lnTo>
                  <a:lnTo>
                    <a:pt x="13476" y="6466"/>
                  </a:lnTo>
                  <a:lnTo>
                    <a:pt x="13518" y="6383"/>
                  </a:lnTo>
                  <a:lnTo>
                    <a:pt x="13518" y="6341"/>
                  </a:lnTo>
                  <a:lnTo>
                    <a:pt x="13538" y="6278"/>
                  </a:lnTo>
                  <a:lnTo>
                    <a:pt x="13518" y="6236"/>
                  </a:lnTo>
                  <a:lnTo>
                    <a:pt x="13580" y="6173"/>
                  </a:lnTo>
                  <a:lnTo>
                    <a:pt x="13643" y="6236"/>
                  </a:lnTo>
                  <a:lnTo>
                    <a:pt x="13727" y="6236"/>
                  </a:lnTo>
                  <a:lnTo>
                    <a:pt x="13769" y="6278"/>
                  </a:lnTo>
                  <a:lnTo>
                    <a:pt x="13831" y="6362"/>
                  </a:lnTo>
                  <a:lnTo>
                    <a:pt x="13852" y="6529"/>
                  </a:lnTo>
                  <a:lnTo>
                    <a:pt x="13852" y="6655"/>
                  </a:lnTo>
                  <a:lnTo>
                    <a:pt x="13915" y="6738"/>
                  </a:lnTo>
                  <a:lnTo>
                    <a:pt x="13936" y="6969"/>
                  </a:lnTo>
                  <a:lnTo>
                    <a:pt x="13999" y="7115"/>
                  </a:lnTo>
                  <a:lnTo>
                    <a:pt x="14020" y="7199"/>
                  </a:lnTo>
                  <a:lnTo>
                    <a:pt x="14041" y="7261"/>
                  </a:lnTo>
                  <a:lnTo>
                    <a:pt x="14041" y="7303"/>
                  </a:lnTo>
                  <a:lnTo>
                    <a:pt x="14062" y="7366"/>
                  </a:lnTo>
                  <a:lnTo>
                    <a:pt x="14103" y="7387"/>
                  </a:lnTo>
                  <a:lnTo>
                    <a:pt x="14103" y="7303"/>
                  </a:lnTo>
                  <a:lnTo>
                    <a:pt x="14124" y="7199"/>
                  </a:lnTo>
                  <a:lnTo>
                    <a:pt x="14166" y="7220"/>
                  </a:lnTo>
                  <a:lnTo>
                    <a:pt x="14250" y="7199"/>
                  </a:lnTo>
                  <a:lnTo>
                    <a:pt x="14292" y="6989"/>
                  </a:lnTo>
                  <a:lnTo>
                    <a:pt x="14271" y="6885"/>
                  </a:lnTo>
                  <a:lnTo>
                    <a:pt x="14292" y="6759"/>
                  </a:lnTo>
                  <a:lnTo>
                    <a:pt x="14271" y="6592"/>
                  </a:lnTo>
                  <a:lnTo>
                    <a:pt x="14417" y="6592"/>
                  </a:lnTo>
                  <a:lnTo>
                    <a:pt x="14417" y="6383"/>
                  </a:lnTo>
                  <a:lnTo>
                    <a:pt x="14417" y="6257"/>
                  </a:lnTo>
                  <a:lnTo>
                    <a:pt x="14354" y="5964"/>
                  </a:lnTo>
                  <a:lnTo>
                    <a:pt x="14459" y="5964"/>
                  </a:lnTo>
                  <a:lnTo>
                    <a:pt x="14564" y="6006"/>
                  </a:lnTo>
                  <a:lnTo>
                    <a:pt x="14731" y="6006"/>
                  </a:lnTo>
                  <a:lnTo>
                    <a:pt x="14794" y="5797"/>
                  </a:lnTo>
                  <a:lnTo>
                    <a:pt x="14857" y="5546"/>
                  </a:lnTo>
                  <a:lnTo>
                    <a:pt x="14982" y="5232"/>
                  </a:lnTo>
                  <a:lnTo>
                    <a:pt x="14857" y="5190"/>
                  </a:lnTo>
                  <a:lnTo>
                    <a:pt x="14857" y="5085"/>
                  </a:lnTo>
                  <a:lnTo>
                    <a:pt x="15003" y="4813"/>
                  </a:lnTo>
                  <a:lnTo>
                    <a:pt x="15087" y="4583"/>
                  </a:lnTo>
                  <a:lnTo>
                    <a:pt x="15045" y="4541"/>
                  </a:lnTo>
                  <a:lnTo>
                    <a:pt x="15066" y="4374"/>
                  </a:lnTo>
                  <a:lnTo>
                    <a:pt x="15254" y="4081"/>
                  </a:lnTo>
                  <a:lnTo>
                    <a:pt x="15380" y="4039"/>
                  </a:lnTo>
                  <a:lnTo>
                    <a:pt x="15505" y="3872"/>
                  </a:lnTo>
                  <a:lnTo>
                    <a:pt x="15568" y="3725"/>
                  </a:lnTo>
                  <a:lnTo>
                    <a:pt x="15777" y="3663"/>
                  </a:lnTo>
                  <a:lnTo>
                    <a:pt x="15924" y="3558"/>
                  </a:lnTo>
                  <a:lnTo>
                    <a:pt x="16007" y="3642"/>
                  </a:lnTo>
                  <a:lnTo>
                    <a:pt x="16133" y="3704"/>
                  </a:lnTo>
                  <a:lnTo>
                    <a:pt x="16112" y="3600"/>
                  </a:lnTo>
                  <a:lnTo>
                    <a:pt x="16112" y="3432"/>
                  </a:lnTo>
                  <a:lnTo>
                    <a:pt x="16217" y="3328"/>
                  </a:lnTo>
                  <a:lnTo>
                    <a:pt x="16196" y="3244"/>
                  </a:lnTo>
                  <a:lnTo>
                    <a:pt x="16154" y="3223"/>
                  </a:lnTo>
                  <a:lnTo>
                    <a:pt x="16091" y="3119"/>
                  </a:lnTo>
                  <a:lnTo>
                    <a:pt x="15987" y="3077"/>
                  </a:lnTo>
                  <a:lnTo>
                    <a:pt x="15903" y="3119"/>
                  </a:lnTo>
                  <a:lnTo>
                    <a:pt x="15777" y="3098"/>
                  </a:lnTo>
                  <a:lnTo>
                    <a:pt x="15735" y="2993"/>
                  </a:lnTo>
                  <a:lnTo>
                    <a:pt x="15840" y="2888"/>
                  </a:lnTo>
                  <a:lnTo>
                    <a:pt x="15840" y="2805"/>
                  </a:lnTo>
                  <a:lnTo>
                    <a:pt x="15777" y="2700"/>
                  </a:lnTo>
                  <a:lnTo>
                    <a:pt x="15735" y="2616"/>
                  </a:lnTo>
                  <a:lnTo>
                    <a:pt x="15673" y="2658"/>
                  </a:lnTo>
                  <a:lnTo>
                    <a:pt x="15589" y="2658"/>
                  </a:lnTo>
                  <a:lnTo>
                    <a:pt x="15526" y="2575"/>
                  </a:lnTo>
                  <a:lnTo>
                    <a:pt x="15610" y="2407"/>
                  </a:lnTo>
                  <a:lnTo>
                    <a:pt x="15589" y="2365"/>
                  </a:lnTo>
                  <a:lnTo>
                    <a:pt x="15505" y="2365"/>
                  </a:lnTo>
                  <a:lnTo>
                    <a:pt x="15463" y="2282"/>
                  </a:lnTo>
                  <a:lnTo>
                    <a:pt x="15380" y="2261"/>
                  </a:lnTo>
                  <a:lnTo>
                    <a:pt x="15108" y="2407"/>
                  </a:lnTo>
                  <a:lnTo>
                    <a:pt x="15150" y="2512"/>
                  </a:lnTo>
                  <a:lnTo>
                    <a:pt x="15066" y="2575"/>
                  </a:lnTo>
                  <a:lnTo>
                    <a:pt x="14857" y="2491"/>
                  </a:lnTo>
                  <a:lnTo>
                    <a:pt x="14689" y="2554"/>
                  </a:lnTo>
                  <a:lnTo>
                    <a:pt x="14585" y="2386"/>
                  </a:lnTo>
                  <a:lnTo>
                    <a:pt x="14459" y="2491"/>
                  </a:lnTo>
                  <a:lnTo>
                    <a:pt x="14375" y="2491"/>
                  </a:lnTo>
                  <a:lnTo>
                    <a:pt x="14375" y="2616"/>
                  </a:lnTo>
                  <a:lnTo>
                    <a:pt x="14271" y="2784"/>
                  </a:lnTo>
                  <a:lnTo>
                    <a:pt x="14041" y="2826"/>
                  </a:lnTo>
                  <a:lnTo>
                    <a:pt x="13936" y="2867"/>
                  </a:lnTo>
                  <a:lnTo>
                    <a:pt x="13831" y="2972"/>
                  </a:lnTo>
                  <a:lnTo>
                    <a:pt x="13769" y="3098"/>
                  </a:lnTo>
                  <a:lnTo>
                    <a:pt x="13685" y="3119"/>
                  </a:lnTo>
                  <a:lnTo>
                    <a:pt x="13685" y="3202"/>
                  </a:lnTo>
                  <a:lnTo>
                    <a:pt x="13580" y="3181"/>
                  </a:lnTo>
                  <a:lnTo>
                    <a:pt x="13497" y="3223"/>
                  </a:lnTo>
                  <a:lnTo>
                    <a:pt x="13434" y="3391"/>
                  </a:lnTo>
                  <a:lnTo>
                    <a:pt x="13329" y="3391"/>
                  </a:lnTo>
                  <a:lnTo>
                    <a:pt x="13120" y="3432"/>
                  </a:lnTo>
                  <a:lnTo>
                    <a:pt x="13057" y="3432"/>
                  </a:lnTo>
                  <a:lnTo>
                    <a:pt x="13015" y="3600"/>
                  </a:lnTo>
                  <a:lnTo>
                    <a:pt x="13015" y="3704"/>
                  </a:lnTo>
                  <a:lnTo>
                    <a:pt x="13204" y="3767"/>
                  </a:lnTo>
                  <a:lnTo>
                    <a:pt x="13204" y="3935"/>
                  </a:lnTo>
                  <a:lnTo>
                    <a:pt x="13204" y="4039"/>
                  </a:lnTo>
                  <a:lnTo>
                    <a:pt x="12974" y="4123"/>
                  </a:lnTo>
                  <a:lnTo>
                    <a:pt x="12806" y="4081"/>
                  </a:lnTo>
                  <a:lnTo>
                    <a:pt x="12597" y="4144"/>
                  </a:lnTo>
                  <a:lnTo>
                    <a:pt x="12492" y="4081"/>
                  </a:lnTo>
                  <a:lnTo>
                    <a:pt x="12367" y="4123"/>
                  </a:lnTo>
                  <a:lnTo>
                    <a:pt x="12262" y="4248"/>
                  </a:lnTo>
                  <a:lnTo>
                    <a:pt x="12116" y="4248"/>
                  </a:lnTo>
                  <a:lnTo>
                    <a:pt x="11823" y="4081"/>
                  </a:lnTo>
                  <a:lnTo>
                    <a:pt x="11739" y="4144"/>
                  </a:lnTo>
                  <a:lnTo>
                    <a:pt x="11530" y="4123"/>
                  </a:lnTo>
                  <a:lnTo>
                    <a:pt x="11425" y="3935"/>
                  </a:lnTo>
                  <a:lnTo>
                    <a:pt x="11488" y="3830"/>
                  </a:lnTo>
                  <a:lnTo>
                    <a:pt x="11488" y="3704"/>
                  </a:lnTo>
                  <a:lnTo>
                    <a:pt x="11383" y="3621"/>
                  </a:lnTo>
                  <a:lnTo>
                    <a:pt x="11341" y="3453"/>
                  </a:lnTo>
                  <a:lnTo>
                    <a:pt x="11300" y="3349"/>
                  </a:lnTo>
                  <a:lnTo>
                    <a:pt x="11153" y="3349"/>
                  </a:lnTo>
                  <a:lnTo>
                    <a:pt x="11069" y="3453"/>
                  </a:lnTo>
                  <a:lnTo>
                    <a:pt x="11028" y="3453"/>
                  </a:lnTo>
                  <a:lnTo>
                    <a:pt x="11090" y="3600"/>
                  </a:lnTo>
                  <a:lnTo>
                    <a:pt x="11028" y="3851"/>
                  </a:lnTo>
                  <a:lnTo>
                    <a:pt x="11132" y="4081"/>
                  </a:lnTo>
                  <a:lnTo>
                    <a:pt x="11090" y="4353"/>
                  </a:lnTo>
                  <a:lnTo>
                    <a:pt x="10756" y="4437"/>
                  </a:lnTo>
                  <a:lnTo>
                    <a:pt x="10505" y="4290"/>
                  </a:lnTo>
                  <a:lnTo>
                    <a:pt x="10400" y="4374"/>
                  </a:lnTo>
                  <a:lnTo>
                    <a:pt x="9919" y="4186"/>
                  </a:lnTo>
                  <a:lnTo>
                    <a:pt x="9709" y="4186"/>
                  </a:lnTo>
                  <a:lnTo>
                    <a:pt x="9584" y="4248"/>
                  </a:lnTo>
                  <a:lnTo>
                    <a:pt x="9291" y="4165"/>
                  </a:lnTo>
                  <a:lnTo>
                    <a:pt x="9124" y="4039"/>
                  </a:lnTo>
                  <a:lnTo>
                    <a:pt x="9103" y="3872"/>
                  </a:lnTo>
                  <a:lnTo>
                    <a:pt x="8810" y="3830"/>
                  </a:lnTo>
                  <a:lnTo>
                    <a:pt x="8517" y="3914"/>
                  </a:lnTo>
                  <a:lnTo>
                    <a:pt x="8412" y="3830"/>
                  </a:lnTo>
                  <a:lnTo>
                    <a:pt x="8140" y="3830"/>
                  </a:lnTo>
                  <a:lnTo>
                    <a:pt x="7952" y="3725"/>
                  </a:lnTo>
                  <a:lnTo>
                    <a:pt x="7784" y="3725"/>
                  </a:lnTo>
                  <a:lnTo>
                    <a:pt x="7680" y="3642"/>
                  </a:lnTo>
                  <a:lnTo>
                    <a:pt x="7450" y="3600"/>
                  </a:lnTo>
                  <a:lnTo>
                    <a:pt x="7261" y="3391"/>
                  </a:lnTo>
                  <a:lnTo>
                    <a:pt x="7010" y="3202"/>
                  </a:lnTo>
                  <a:lnTo>
                    <a:pt x="6801" y="3139"/>
                  </a:lnTo>
                  <a:lnTo>
                    <a:pt x="6717" y="3077"/>
                  </a:lnTo>
                  <a:lnTo>
                    <a:pt x="6613" y="3077"/>
                  </a:lnTo>
                  <a:lnTo>
                    <a:pt x="6508" y="2993"/>
                  </a:lnTo>
                  <a:lnTo>
                    <a:pt x="6383" y="2972"/>
                  </a:lnTo>
                  <a:lnTo>
                    <a:pt x="6362" y="2826"/>
                  </a:lnTo>
                  <a:lnTo>
                    <a:pt x="6487" y="2616"/>
                  </a:lnTo>
                  <a:lnTo>
                    <a:pt x="6487" y="2449"/>
                  </a:lnTo>
                  <a:lnTo>
                    <a:pt x="6571" y="2135"/>
                  </a:lnTo>
                  <a:lnTo>
                    <a:pt x="6571" y="1926"/>
                  </a:lnTo>
                  <a:lnTo>
                    <a:pt x="6529" y="1947"/>
                  </a:lnTo>
                  <a:lnTo>
                    <a:pt x="6508" y="1842"/>
                  </a:lnTo>
                  <a:lnTo>
                    <a:pt x="6404" y="1842"/>
                  </a:lnTo>
                  <a:lnTo>
                    <a:pt x="6320" y="1675"/>
                  </a:lnTo>
                  <a:lnTo>
                    <a:pt x="6257" y="1654"/>
                  </a:lnTo>
                  <a:lnTo>
                    <a:pt x="6152" y="1549"/>
                  </a:lnTo>
                  <a:lnTo>
                    <a:pt x="6006" y="1528"/>
                  </a:lnTo>
                  <a:lnTo>
                    <a:pt x="5964" y="1445"/>
                  </a:lnTo>
                  <a:lnTo>
                    <a:pt x="5839" y="1445"/>
                  </a:lnTo>
                  <a:lnTo>
                    <a:pt x="5755" y="1549"/>
                  </a:lnTo>
                  <a:lnTo>
                    <a:pt x="5629" y="1507"/>
                  </a:lnTo>
                  <a:lnTo>
                    <a:pt x="5587" y="1361"/>
                  </a:lnTo>
                  <a:lnTo>
                    <a:pt x="5546" y="1361"/>
                  </a:lnTo>
                  <a:lnTo>
                    <a:pt x="5546" y="1256"/>
                  </a:lnTo>
                  <a:lnTo>
                    <a:pt x="5462" y="1152"/>
                  </a:lnTo>
                  <a:lnTo>
                    <a:pt x="5399" y="1131"/>
                  </a:lnTo>
                  <a:lnTo>
                    <a:pt x="5441" y="1047"/>
                  </a:lnTo>
                  <a:lnTo>
                    <a:pt x="5378" y="943"/>
                  </a:lnTo>
                  <a:lnTo>
                    <a:pt x="5399" y="712"/>
                  </a:lnTo>
                  <a:lnTo>
                    <a:pt x="5253" y="629"/>
                  </a:lnTo>
                  <a:lnTo>
                    <a:pt x="5232" y="566"/>
                  </a:lnTo>
                  <a:lnTo>
                    <a:pt x="5211" y="482"/>
                  </a:lnTo>
                  <a:lnTo>
                    <a:pt x="4960" y="357"/>
                  </a:lnTo>
                  <a:lnTo>
                    <a:pt x="4813" y="357"/>
                  </a:lnTo>
                  <a:lnTo>
                    <a:pt x="4751" y="189"/>
                  </a:lnTo>
                  <a:lnTo>
                    <a:pt x="4604" y="106"/>
                  </a:lnTo>
                  <a:lnTo>
                    <a:pt x="4437" y="210"/>
                  </a:lnTo>
                  <a:lnTo>
                    <a:pt x="4123"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 name="Google Shape;1016;p27"/>
            <p:cNvSpPr/>
            <p:nvPr/>
          </p:nvSpPr>
          <p:spPr>
            <a:xfrm>
              <a:off x="-1646213" y="3679277"/>
              <a:ext cx="101154" cy="51679"/>
            </a:xfrm>
            <a:custGeom>
              <a:avLst/>
              <a:gdLst/>
              <a:ahLst/>
              <a:cxnLst/>
              <a:rect l="l" t="t" r="r" b="b"/>
              <a:pathLst>
                <a:path w="4772" h="2553" extrusionOk="0">
                  <a:moveTo>
                    <a:pt x="231" y="0"/>
                  </a:moveTo>
                  <a:lnTo>
                    <a:pt x="210" y="42"/>
                  </a:lnTo>
                  <a:lnTo>
                    <a:pt x="210" y="251"/>
                  </a:lnTo>
                  <a:lnTo>
                    <a:pt x="126" y="565"/>
                  </a:lnTo>
                  <a:lnTo>
                    <a:pt x="126" y="732"/>
                  </a:lnTo>
                  <a:lnTo>
                    <a:pt x="1" y="942"/>
                  </a:lnTo>
                  <a:lnTo>
                    <a:pt x="22" y="1088"/>
                  </a:lnTo>
                  <a:lnTo>
                    <a:pt x="147" y="1109"/>
                  </a:lnTo>
                  <a:lnTo>
                    <a:pt x="252" y="1193"/>
                  </a:lnTo>
                  <a:lnTo>
                    <a:pt x="356" y="1193"/>
                  </a:lnTo>
                  <a:lnTo>
                    <a:pt x="440" y="1255"/>
                  </a:lnTo>
                  <a:lnTo>
                    <a:pt x="649" y="1318"/>
                  </a:lnTo>
                  <a:lnTo>
                    <a:pt x="900" y="1507"/>
                  </a:lnTo>
                  <a:lnTo>
                    <a:pt x="1089" y="1716"/>
                  </a:lnTo>
                  <a:lnTo>
                    <a:pt x="1319" y="1758"/>
                  </a:lnTo>
                  <a:lnTo>
                    <a:pt x="1423" y="1841"/>
                  </a:lnTo>
                  <a:lnTo>
                    <a:pt x="1591" y="1841"/>
                  </a:lnTo>
                  <a:lnTo>
                    <a:pt x="1779" y="1946"/>
                  </a:lnTo>
                  <a:lnTo>
                    <a:pt x="2051" y="1946"/>
                  </a:lnTo>
                  <a:lnTo>
                    <a:pt x="2156" y="2030"/>
                  </a:lnTo>
                  <a:lnTo>
                    <a:pt x="2449" y="1946"/>
                  </a:lnTo>
                  <a:lnTo>
                    <a:pt x="2742" y="1988"/>
                  </a:lnTo>
                  <a:lnTo>
                    <a:pt x="2763" y="2155"/>
                  </a:lnTo>
                  <a:lnTo>
                    <a:pt x="2930" y="2281"/>
                  </a:lnTo>
                  <a:lnTo>
                    <a:pt x="3223" y="2364"/>
                  </a:lnTo>
                  <a:lnTo>
                    <a:pt x="3348" y="2302"/>
                  </a:lnTo>
                  <a:lnTo>
                    <a:pt x="3558" y="2302"/>
                  </a:lnTo>
                  <a:lnTo>
                    <a:pt x="4039" y="2490"/>
                  </a:lnTo>
                  <a:lnTo>
                    <a:pt x="4144" y="2406"/>
                  </a:lnTo>
                  <a:lnTo>
                    <a:pt x="4395" y="2553"/>
                  </a:lnTo>
                  <a:lnTo>
                    <a:pt x="4729" y="2469"/>
                  </a:lnTo>
                  <a:lnTo>
                    <a:pt x="4771" y="2197"/>
                  </a:lnTo>
                  <a:lnTo>
                    <a:pt x="4667" y="1967"/>
                  </a:lnTo>
                  <a:lnTo>
                    <a:pt x="4729" y="1716"/>
                  </a:lnTo>
                  <a:lnTo>
                    <a:pt x="4667" y="1569"/>
                  </a:lnTo>
                  <a:lnTo>
                    <a:pt x="4562" y="1569"/>
                  </a:lnTo>
                  <a:lnTo>
                    <a:pt x="4416" y="1632"/>
                  </a:lnTo>
                  <a:lnTo>
                    <a:pt x="4353" y="1611"/>
                  </a:lnTo>
                  <a:lnTo>
                    <a:pt x="4206" y="1653"/>
                  </a:lnTo>
                  <a:lnTo>
                    <a:pt x="4123" y="1632"/>
                  </a:lnTo>
                  <a:lnTo>
                    <a:pt x="3997" y="1465"/>
                  </a:lnTo>
                  <a:lnTo>
                    <a:pt x="3830" y="1402"/>
                  </a:lnTo>
                  <a:lnTo>
                    <a:pt x="3788" y="1255"/>
                  </a:lnTo>
                  <a:lnTo>
                    <a:pt x="3662" y="1193"/>
                  </a:lnTo>
                  <a:lnTo>
                    <a:pt x="3453" y="1193"/>
                  </a:lnTo>
                  <a:lnTo>
                    <a:pt x="3348" y="1297"/>
                  </a:lnTo>
                  <a:lnTo>
                    <a:pt x="3202" y="1318"/>
                  </a:lnTo>
                  <a:lnTo>
                    <a:pt x="3139" y="1402"/>
                  </a:lnTo>
                  <a:lnTo>
                    <a:pt x="2972" y="1318"/>
                  </a:lnTo>
                  <a:lnTo>
                    <a:pt x="2867" y="1339"/>
                  </a:lnTo>
                  <a:lnTo>
                    <a:pt x="2825" y="1193"/>
                  </a:lnTo>
                  <a:lnTo>
                    <a:pt x="2846" y="942"/>
                  </a:lnTo>
                  <a:lnTo>
                    <a:pt x="2700" y="942"/>
                  </a:lnTo>
                  <a:lnTo>
                    <a:pt x="2532" y="1004"/>
                  </a:lnTo>
                  <a:lnTo>
                    <a:pt x="2365" y="879"/>
                  </a:lnTo>
                  <a:lnTo>
                    <a:pt x="2365" y="711"/>
                  </a:lnTo>
                  <a:lnTo>
                    <a:pt x="2239" y="628"/>
                  </a:lnTo>
                  <a:lnTo>
                    <a:pt x="2114" y="628"/>
                  </a:lnTo>
                  <a:lnTo>
                    <a:pt x="2093" y="586"/>
                  </a:lnTo>
                  <a:lnTo>
                    <a:pt x="2009" y="628"/>
                  </a:lnTo>
                  <a:lnTo>
                    <a:pt x="2009" y="816"/>
                  </a:lnTo>
                  <a:lnTo>
                    <a:pt x="1947" y="837"/>
                  </a:lnTo>
                  <a:lnTo>
                    <a:pt x="1905" y="711"/>
                  </a:lnTo>
                  <a:lnTo>
                    <a:pt x="1800" y="586"/>
                  </a:lnTo>
                  <a:lnTo>
                    <a:pt x="1737" y="523"/>
                  </a:lnTo>
                  <a:lnTo>
                    <a:pt x="1612" y="460"/>
                  </a:lnTo>
                  <a:lnTo>
                    <a:pt x="1486" y="460"/>
                  </a:lnTo>
                  <a:lnTo>
                    <a:pt x="1319" y="272"/>
                  </a:lnTo>
                  <a:lnTo>
                    <a:pt x="1214" y="209"/>
                  </a:lnTo>
                  <a:lnTo>
                    <a:pt x="1089" y="209"/>
                  </a:lnTo>
                  <a:lnTo>
                    <a:pt x="1047" y="147"/>
                  </a:lnTo>
                  <a:lnTo>
                    <a:pt x="838" y="63"/>
                  </a:lnTo>
                  <a:lnTo>
                    <a:pt x="670" y="84"/>
                  </a:lnTo>
                  <a:lnTo>
                    <a:pt x="607" y="188"/>
                  </a:lnTo>
                  <a:lnTo>
                    <a:pt x="545" y="167"/>
                  </a:lnTo>
                  <a:lnTo>
                    <a:pt x="440" y="167"/>
                  </a:lnTo>
                  <a:lnTo>
                    <a:pt x="377" y="84"/>
                  </a:lnTo>
                  <a:lnTo>
                    <a:pt x="23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 name="Google Shape;1017;p27"/>
            <p:cNvSpPr/>
            <p:nvPr/>
          </p:nvSpPr>
          <p:spPr>
            <a:xfrm>
              <a:off x="-1879061" y="3592439"/>
              <a:ext cx="169898" cy="178762"/>
            </a:xfrm>
            <a:custGeom>
              <a:avLst/>
              <a:gdLst/>
              <a:ahLst/>
              <a:cxnLst/>
              <a:rect l="l" t="t" r="r" b="b"/>
              <a:pathLst>
                <a:path w="8015" h="8831" extrusionOk="0">
                  <a:moveTo>
                    <a:pt x="5901" y="1"/>
                  </a:moveTo>
                  <a:lnTo>
                    <a:pt x="5713" y="105"/>
                  </a:lnTo>
                  <a:lnTo>
                    <a:pt x="5587" y="252"/>
                  </a:lnTo>
                  <a:lnTo>
                    <a:pt x="5441" y="252"/>
                  </a:lnTo>
                  <a:lnTo>
                    <a:pt x="5315" y="377"/>
                  </a:lnTo>
                  <a:lnTo>
                    <a:pt x="5232" y="482"/>
                  </a:lnTo>
                  <a:lnTo>
                    <a:pt x="5462" y="838"/>
                  </a:lnTo>
                  <a:lnTo>
                    <a:pt x="5483" y="1110"/>
                  </a:lnTo>
                  <a:lnTo>
                    <a:pt x="5232" y="1444"/>
                  </a:lnTo>
                  <a:lnTo>
                    <a:pt x="5357" y="1570"/>
                  </a:lnTo>
                  <a:lnTo>
                    <a:pt x="5357" y="1737"/>
                  </a:lnTo>
                  <a:lnTo>
                    <a:pt x="5190" y="1968"/>
                  </a:lnTo>
                  <a:lnTo>
                    <a:pt x="4981" y="1968"/>
                  </a:lnTo>
                  <a:lnTo>
                    <a:pt x="4771" y="1884"/>
                  </a:lnTo>
                  <a:lnTo>
                    <a:pt x="4646" y="1968"/>
                  </a:lnTo>
                  <a:lnTo>
                    <a:pt x="4709" y="2135"/>
                  </a:lnTo>
                  <a:lnTo>
                    <a:pt x="4834" y="2198"/>
                  </a:lnTo>
                  <a:lnTo>
                    <a:pt x="4876" y="2365"/>
                  </a:lnTo>
                  <a:lnTo>
                    <a:pt x="4855" y="2449"/>
                  </a:lnTo>
                  <a:lnTo>
                    <a:pt x="4730" y="2512"/>
                  </a:lnTo>
                  <a:lnTo>
                    <a:pt x="4604" y="2553"/>
                  </a:lnTo>
                  <a:lnTo>
                    <a:pt x="4562" y="2616"/>
                  </a:lnTo>
                  <a:lnTo>
                    <a:pt x="4541" y="2825"/>
                  </a:lnTo>
                  <a:lnTo>
                    <a:pt x="4499" y="2972"/>
                  </a:lnTo>
                  <a:lnTo>
                    <a:pt x="4499" y="3035"/>
                  </a:lnTo>
                  <a:lnTo>
                    <a:pt x="4457" y="3097"/>
                  </a:lnTo>
                  <a:lnTo>
                    <a:pt x="4499" y="3328"/>
                  </a:lnTo>
                  <a:lnTo>
                    <a:pt x="4395" y="3537"/>
                  </a:lnTo>
                  <a:lnTo>
                    <a:pt x="4248" y="3390"/>
                  </a:lnTo>
                  <a:lnTo>
                    <a:pt x="4206" y="3390"/>
                  </a:lnTo>
                  <a:lnTo>
                    <a:pt x="4185" y="3453"/>
                  </a:lnTo>
                  <a:lnTo>
                    <a:pt x="4039" y="3453"/>
                  </a:lnTo>
                  <a:lnTo>
                    <a:pt x="3997" y="3411"/>
                  </a:lnTo>
                  <a:lnTo>
                    <a:pt x="3830" y="3432"/>
                  </a:lnTo>
                  <a:lnTo>
                    <a:pt x="3809" y="3495"/>
                  </a:lnTo>
                  <a:lnTo>
                    <a:pt x="3600" y="3662"/>
                  </a:lnTo>
                  <a:lnTo>
                    <a:pt x="3683" y="3704"/>
                  </a:lnTo>
                  <a:lnTo>
                    <a:pt x="3621" y="3767"/>
                  </a:lnTo>
                  <a:lnTo>
                    <a:pt x="3411" y="3872"/>
                  </a:lnTo>
                  <a:lnTo>
                    <a:pt x="3349" y="3830"/>
                  </a:lnTo>
                  <a:lnTo>
                    <a:pt x="3202" y="3851"/>
                  </a:lnTo>
                  <a:lnTo>
                    <a:pt x="3160" y="3934"/>
                  </a:lnTo>
                  <a:lnTo>
                    <a:pt x="3139" y="4039"/>
                  </a:lnTo>
                  <a:lnTo>
                    <a:pt x="3035" y="4060"/>
                  </a:lnTo>
                  <a:lnTo>
                    <a:pt x="2951" y="4165"/>
                  </a:lnTo>
                  <a:lnTo>
                    <a:pt x="2951" y="4332"/>
                  </a:lnTo>
                  <a:lnTo>
                    <a:pt x="2993" y="4499"/>
                  </a:lnTo>
                  <a:lnTo>
                    <a:pt x="2993" y="4646"/>
                  </a:lnTo>
                  <a:lnTo>
                    <a:pt x="3035" y="4750"/>
                  </a:lnTo>
                  <a:lnTo>
                    <a:pt x="3035" y="4855"/>
                  </a:lnTo>
                  <a:lnTo>
                    <a:pt x="2784" y="4960"/>
                  </a:lnTo>
                  <a:lnTo>
                    <a:pt x="2574" y="4960"/>
                  </a:lnTo>
                  <a:lnTo>
                    <a:pt x="2407" y="4981"/>
                  </a:lnTo>
                  <a:lnTo>
                    <a:pt x="2093" y="4981"/>
                  </a:lnTo>
                  <a:lnTo>
                    <a:pt x="1905" y="5022"/>
                  </a:lnTo>
                  <a:lnTo>
                    <a:pt x="1821" y="5106"/>
                  </a:lnTo>
                  <a:lnTo>
                    <a:pt x="1633" y="5085"/>
                  </a:lnTo>
                  <a:lnTo>
                    <a:pt x="1465" y="5127"/>
                  </a:lnTo>
                  <a:lnTo>
                    <a:pt x="775" y="5169"/>
                  </a:lnTo>
                  <a:lnTo>
                    <a:pt x="1" y="4918"/>
                  </a:lnTo>
                  <a:lnTo>
                    <a:pt x="273" y="5336"/>
                  </a:lnTo>
                  <a:lnTo>
                    <a:pt x="356" y="5483"/>
                  </a:lnTo>
                  <a:lnTo>
                    <a:pt x="524" y="5629"/>
                  </a:lnTo>
                  <a:lnTo>
                    <a:pt x="649" y="5713"/>
                  </a:lnTo>
                  <a:lnTo>
                    <a:pt x="691" y="5755"/>
                  </a:lnTo>
                  <a:lnTo>
                    <a:pt x="880" y="5797"/>
                  </a:lnTo>
                  <a:lnTo>
                    <a:pt x="984" y="5818"/>
                  </a:lnTo>
                  <a:lnTo>
                    <a:pt x="1005" y="5901"/>
                  </a:lnTo>
                  <a:lnTo>
                    <a:pt x="1172" y="5901"/>
                  </a:lnTo>
                  <a:lnTo>
                    <a:pt x="1172" y="6110"/>
                  </a:lnTo>
                  <a:lnTo>
                    <a:pt x="1214" y="6236"/>
                  </a:lnTo>
                  <a:lnTo>
                    <a:pt x="1214" y="6382"/>
                  </a:lnTo>
                  <a:lnTo>
                    <a:pt x="1256" y="6487"/>
                  </a:lnTo>
                  <a:lnTo>
                    <a:pt x="1403" y="6466"/>
                  </a:lnTo>
                  <a:lnTo>
                    <a:pt x="1528" y="6571"/>
                  </a:lnTo>
                  <a:lnTo>
                    <a:pt x="1570" y="6801"/>
                  </a:lnTo>
                  <a:lnTo>
                    <a:pt x="1486" y="6885"/>
                  </a:lnTo>
                  <a:lnTo>
                    <a:pt x="1319" y="6843"/>
                  </a:lnTo>
                  <a:lnTo>
                    <a:pt x="1068" y="6906"/>
                  </a:lnTo>
                  <a:lnTo>
                    <a:pt x="984" y="6968"/>
                  </a:lnTo>
                  <a:lnTo>
                    <a:pt x="838" y="7052"/>
                  </a:lnTo>
                  <a:lnTo>
                    <a:pt x="754" y="7157"/>
                  </a:lnTo>
                  <a:lnTo>
                    <a:pt x="796" y="7261"/>
                  </a:lnTo>
                  <a:lnTo>
                    <a:pt x="691" y="7387"/>
                  </a:lnTo>
                  <a:lnTo>
                    <a:pt x="754" y="7512"/>
                  </a:lnTo>
                  <a:lnTo>
                    <a:pt x="733" y="7722"/>
                  </a:lnTo>
                  <a:lnTo>
                    <a:pt x="733" y="7805"/>
                  </a:lnTo>
                  <a:lnTo>
                    <a:pt x="796" y="7805"/>
                  </a:lnTo>
                  <a:lnTo>
                    <a:pt x="796" y="7889"/>
                  </a:lnTo>
                  <a:lnTo>
                    <a:pt x="859" y="7910"/>
                  </a:lnTo>
                  <a:lnTo>
                    <a:pt x="1005" y="7805"/>
                  </a:lnTo>
                  <a:lnTo>
                    <a:pt x="1131" y="7805"/>
                  </a:lnTo>
                  <a:lnTo>
                    <a:pt x="1172" y="7847"/>
                  </a:lnTo>
                  <a:lnTo>
                    <a:pt x="1193" y="7826"/>
                  </a:lnTo>
                  <a:lnTo>
                    <a:pt x="1298" y="7784"/>
                  </a:lnTo>
                  <a:lnTo>
                    <a:pt x="1403" y="7784"/>
                  </a:lnTo>
                  <a:lnTo>
                    <a:pt x="1465" y="7805"/>
                  </a:lnTo>
                  <a:lnTo>
                    <a:pt x="1570" y="7784"/>
                  </a:lnTo>
                  <a:lnTo>
                    <a:pt x="1696" y="7784"/>
                  </a:lnTo>
                  <a:lnTo>
                    <a:pt x="1717" y="7722"/>
                  </a:lnTo>
                  <a:lnTo>
                    <a:pt x="1779" y="7638"/>
                  </a:lnTo>
                  <a:lnTo>
                    <a:pt x="1884" y="7722"/>
                  </a:lnTo>
                  <a:lnTo>
                    <a:pt x="1947" y="7722"/>
                  </a:lnTo>
                  <a:lnTo>
                    <a:pt x="1989" y="7701"/>
                  </a:lnTo>
                  <a:lnTo>
                    <a:pt x="2030" y="7701"/>
                  </a:lnTo>
                  <a:lnTo>
                    <a:pt x="2051" y="7784"/>
                  </a:lnTo>
                  <a:lnTo>
                    <a:pt x="2156" y="7784"/>
                  </a:lnTo>
                  <a:lnTo>
                    <a:pt x="2240" y="7826"/>
                  </a:lnTo>
                  <a:lnTo>
                    <a:pt x="2323" y="7826"/>
                  </a:lnTo>
                  <a:lnTo>
                    <a:pt x="2449" y="7701"/>
                  </a:lnTo>
                  <a:lnTo>
                    <a:pt x="2616" y="7701"/>
                  </a:lnTo>
                  <a:lnTo>
                    <a:pt x="2700" y="7722"/>
                  </a:lnTo>
                  <a:lnTo>
                    <a:pt x="2784" y="7680"/>
                  </a:lnTo>
                  <a:lnTo>
                    <a:pt x="2867" y="7680"/>
                  </a:lnTo>
                  <a:lnTo>
                    <a:pt x="2888" y="7617"/>
                  </a:lnTo>
                  <a:lnTo>
                    <a:pt x="2951" y="7638"/>
                  </a:lnTo>
                  <a:lnTo>
                    <a:pt x="3097" y="7680"/>
                  </a:lnTo>
                  <a:lnTo>
                    <a:pt x="3223" y="7617"/>
                  </a:lnTo>
                  <a:lnTo>
                    <a:pt x="3411" y="7617"/>
                  </a:lnTo>
                  <a:lnTo>
                    <a:pt x="3558" y="7722"/>
                  </a:lnTo>
                  <a:lnTo>
                    <a:pt x="3579" y="7847"/>
                  </a:lnTo>
                  <a:lnTo>
                    <a:pt x="3579" y="7931"/>
                  </a:lnTo>
                  <a:lnTo>
                    <a:pt x="3579" y="7952"/>
                  </a:lnTo>
                  <a:lnTo>
                    <a:pt x="3558" y="7952"/>
                  </a:lnTo>
                  <a:lnTo>
                    <a:pt x="3558" y="8014"/>
                  </a:lnTo>
                  <a:lnTo>
                    <a:pt x="3662" y="8014"/>
                  </a:lnTo>
                  <a:lnTo>
                    <a:pt x="3809" y="7931"/>
                  </a:lnTo>
                  <a:lnTo>
                    <a:pt x="3809" y="8056"/>
                  </a:lnTo>
                  <a:lnTo>
                    <a:pt x="3934" y="8203"/>
                  </a:lnTo>
                  <a:lnTo>
                    <a:pt x="3997" y="8412"/>
                  </a:lnTo>
                  <a:lnTo>
                    <a:pt x="3997" y="8433"/>
                  </a:lnTo>
                  <a:lnTo>
                    <a:pt x="3997" y="8517"/>
                  </a:lnTo>
                  <a:lnTo>
                    <a:pt x="3934" y="8538"/>
                  </a:lnTo>
                  <a:lnTo>
                    <a:pt x="4039" y="8538"/>
                  </a:lnTo>
                  <a:lnTo>
                    <a:pt x="4081" y="8663"/>
                  </a:lnTo>
                  <a:lnTo>
                    <a:pt x="4353" y="8663"/>
                  </a:lnTo>
                  <a:lnTo>
                    <a:pt x="4541" y="8747"/>
                  </a:lnTo>
                  <a:lnTo>
                    <a:pt x="4541" y="8831"/>
                  </a:lnTo>
                  <a:lnTo>
                    <a:pt x="4625" y="8768"/>
                  </a:lnTo>
                  <a:lnTo>
                    <a:pt x="4646" y="8621"/>
                  </a:lnTo>
                  <a:lnTo>
                    <a:pt x="4750" y="8538"/>
                  </a:lnTo>
                  <a:lnTo>
                    <a:pt x="4834" y="8517"/>
                  </a:lnTo>
                  <a:lnTo>
                    <a:pt x="4876" y="8370"/>
                  </a:lnTo>
                  <a:lnTo>
                    <a:pt x="4960" y="8412"/>
                  </a:lnTo>
                  <a:lnTo>
                    <a:pt x="5064" y="8349"/>
                  </a:lnTo>
                  <a:lnTo>
                    <a:pt x="5462" y="8370"/>
                  </a:lnTo>
                  <a:lnTo>
                    <a:pt x="5692" y="8266"/>
                  </a:lnTo>
                  <a:lnTo>
                    <a:pt x="5755" y="8224"/>
                  </a:lnTo>
                  <a:lnTo>
                    <a:pt x="5880" y="8203"/>
                  </a:lnTo>
                  <a:lnTo>
                    <a:pt x="5880" y="8203"/>
                  </a:lnTo>
                  <a:lnTo>
                    <a:pt x="5818" y="8266"/>
                  </a:lnTo>
                  <a:lnTo>
                    <a:pt x="5880" y="8349"/>
                  </a:lnTo>
                  <a:lnTo>
                    <a:pt x="6006" y="8266"/>
                  </a:lnTo>
                  <a:lnTo>
                    <a:pt x="6110" y="8224"/>
                  </a:lnTo>
                  <a:lnTo>
                    <a:pt x="6069" y="8161"/>
                  </a:lnTo>
                  <a:lnTo>
                    <a:pt x="6090" y="8098"/>
                  </a:lnTo>
                  <a:lnTo>
                    <a:pt x="5964" y="7722"/>
                  </a:lnTo>
                  <a:lnTo>
                    <a:pt x="5838" y="7575"/>
                  </a:lnTo>
                  <a:lnTo>
                    <a:pt x="5880" y="7491"/>
                  </a:lnTo>
                  <a:lnTo>
                    <a:pt x="5797" y="7429"/>
                  </a:lnTo>
                  <a:lnTo>
                    <a:pt x="5692" y="7429"/>
                  </a:lnTo>
                  <a:lnTo>
                    <a:pt x="5483" y="7303"/>
                  </a:lnTo>
                  <a:lnTo>
                    <a:pt x="5462" y="7094"/>
                  </a:lnTo>
                  <a:lnTo>
                    <a:pt x="5483" y="6968"/>
                  </a:lnTo>
                  <a:lnTo>
                    <a:pt x="5399" y="6780"/>
                  </a:lnTo>
                  <a:lnTo>
                    <a:pt x="5294" y="6780"/>
                  </a:lnTo>
                  <a:lnTo>
                    <a:pt x="5232" y="6801"/>
                  </a:lnTo>
                  <a:lnTo>
                    <a:pt x="5085" y="6759"/>
                  </a:lnTo>
                  <a:lnTo>
                    <a:pt x="4981" y="6780"/>
                  </a:lnTo>
                  <a:lnTo>
                    <a:pt x="4981" y="6634"/>
                  </a:lnTo>
                  <a:lnTo>
                    <a:pt x="5085" y="6382"/>
                  </a:lnTo>
                  <a:lnTo>
                    <a:pt x="5169" y="6362"/>
                  </a:lnTo>
                  <a:lnTo>
                    <a:pt x="5315" y="6152"/>
                  </a:lnTo>
                  <a:lnTo>
                    <a:pt x="5357" y="6048"/>
                  </a:lnTo>
                  <a:lnTo>
                    <a:pt x="5462" y="6006"/>
                  </a:lnTo>
                  <a:lnTo>
                    <a:pt x="5546" y="5943"/>
                  </a:lnTo>
                  <a:lnTo>
                    <a:pt x="5671" y="6006"/>
                  </a:lnTo>
                  <a:lnTo>
                    <a:pt x="5692" y="6110"/>
                  </a:lnTo>
                  <a:lnTo>
                    <a:pt x="5776" y="6131"/>
                  </a:lnTo>
                  <a:lnTo>
                    <a:pt x="5985" y="6006"/>
                  </a:lnTo>
                  <a:lnTo>
                    <a:pt x="6299" y="6006"/>
                  </a:lnTo>
                  <a:lnTo>
                    <a:pt x="6487" y="5797"/>
                  </a:lnTo>
                  <a:lnTo>
                    <a:pt x="6592" y="5441"/>
                  </a:lnTo>
                  <a:lnTo>
                    <a:pt x="6843" y="5273"/>
                  </a:lnTo>
                  <a:lnTo>
                    <a:pt x="6926" y="5127"/>
                  </a:lnTo>
                  <a:lnTo>
                    <a:pt x="6947" y="4960"/>
                  </a:lnTo>
                  <a:lnTo>
                    <a:pt x="7052" y="4771"/>
                  </a:lnTo>
                  <a:lnTo>
                    <a:pt x="7261" y="4667"/>
                  </a:lnTo>
                  <a:lnTo>
                    <a:pt x="7324" y="4541"/>
                  </a:lnTo>
                  <a:lnTo>
                    <a:pt x="7324" y="4437"/>
                  </a:lnTo>
                  <a:lnTo>
                    <a:pt x="7240" y="4374"/>
                  </a:lnTo>
                  <a:lnTo>
                    <a:pt x="7387" y="4185"/>
                  </a:lnTo>
                  <a:lnTo>
                    <a:pt x="7491" y="4123"/>
                  </a:lnTo>
                  <a:lnTo>
                    <a:pt x="7491" y="3976"/>
                  </a:lnTo>
                  <a:lnTo>
                    <a:pt x="7554" y="3704"/>
                  </a:lnTo>
                  <a:lnTo>
                    <a:pt x="7470" y="3495"/>
                  </a:lnTo>
                  <a:lnTo>
                    <a:pt x="7450" y="3432"/>
                  </a:lnTo>
                  <a:lnTo>
                    <a:pt x="7638" y="3244"/>
                  </a:lnTo>
                  <a:lnTo>
                    <a:pt x="7743" y="3223"/>
                  </a:lnTo>
                  <a:lnTo>
                    <a:pt x="7847" y="3139"/>
                  </a:lnTo>
                  <a:lnTo>
                    <a:pt x="7910" y="3139"/>
                  </a:lnTo>
                  <a:lnTo>
                    <a:pt x="8015" y="3035"/>
                  </a:lnTo>
                  <a:lnTo>
                    <a:pt x="8015" y="2909"/>
                  </a:lnTo>
                  <a:lnTo>
                    <a:pt x="7868" y="2867"/>
                  </a:lnTo>
                  <a:lnTo>
                    <a:pt x="7743" y="2909"/>
                  </a:lnTo>
                  <a:lnTo>
                    <a:pt x="7554" y="2888"/>
                  </a:lnTo>
                  <a:lnTo>
                    <a:pt x="7491" y="2721"/>
                  </a:lnTo>
                  <a:lnTo>
                    <a:pt x="7282" y="2658"/>
                  </a:lnTo>
                  <a:lnTo>
                    <a:pt x="7073" y="2595"/>
                  </a:lnTo>
                  <a:lnTo>
                    <a:pt x="6864" y="2407"/>
                  </a:lnTo>
                  <a:lnTo>
                    <a:pt x="6843" y="2240"/>
                  </a:lnTo>
                  <a:lnTo>
                    <a:pt x="6738" y="1863"/>
                  </a:lnTo>
                  <a:lnTo>
                    <a:pt x="6634" y="1675"/>
                  </a:lnTo>
                  <a:lnTo>
                    <a:pt x="6634" y="1507"/>
                  </a:lnTo>
                  <a:lnTo>
                    <a:pt x="6738" y="1465"/>
                  </a:lnTo>
                  <a:lnTo>
                    <a:pt x="6738" y="1340"/>
                  </a:lnTo>
                  <a:lnTo>
                    <a:pt x="6885" y="1235"/>
                  </a:lnTo>
                  <a:lnTo>
                    <a:pt x="6885" y="1110"/>
                  </a:lnTo>
                  <a:lnTo>
                    <a:pt x="6738" y="1047"/>
                  </a:lnTo>
                  <a:lnTo>
                    <a:pt x="6717" y="921"/>
                  </a:lnTo>
                  <a:lnTo>
                    <a:pt x="6550" y="838"/>
                  </a:lnTo>
                  <a:lnTo>
                    <a:pt x="6403" y="712"/>
                  </a:lnTo>
                  <a:lnTo>
                    <a:pt x="6278" y="566"/>
                  </a:lnTo>
                  <a:lnTo>
                    <a:pt x="6173" y="608"/>
                  </a:lnTo>
                  <a:lnTo>
                    <a:pt x="6090" y="628"/>
                  </a:lnTo>
                  <a:lnTo>
                    <a:pt x="6006" y="566"/>
                  </a:lnTo>
                  <a:lnTo>
                    <a:pt x="5985" y="315"/>
                  </a:lnTo>
                  <a:lnTo>
                    <a:pt x="6236" y="147"/>
                  </a:lnTo>
                  <a:lnTo>
                    <a:pt x="6215" y="64"/>
                  </a:lnTo>
                  <a:lnTo>
                    <a:pt x="6027" y="84"/>
                  </a:lnTo>
                  <a:lnTo>
                    <a:pt x="590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 name="Google Shape;1018;p27"/>
            <p:cNvSpPr/>
            <p:nvPr/>
          </p:nvSpPr>
          <p:spPr>
            <a:xfrm>
              <a:off x="-1891482" y="3567886"/>
              <a:ext cx="162352" cy="129188"/>
            </a:xfrm>
            <a:custGeom>
              <a:avLst/>
              <a:gdLst/>
              <a:ahLst/>
              <a:cxnLst/>
              <a:rect l="l" t="t" r="r" b="b"/>
              <a:pathLst>
                <a:path w="7659" h="6382" extrusionOk="0">
                  <a:moveTo>
                    <a:pt x="5295" y="0"/>
                  </a:moveTo>
                  <a:lnTo>
                    <a:pt x="5232" y="105"/>
                  </a:lnTo>
                  <a:lnTo>
                    <a:pt x="5211" y="272"/>
                  </a:lnTo>
                  <a:lnTo>
                    <a:pt x="5127" y="335"/>
                  </a:lnTo>
                  <a:lnTo>
                    <a:pt x="5106" y="419"/>
                  </a:lnTo>
                  <a:lnTo>
                    <a:pt x="5127" y="565"/>
                  </a:lnTo>
                  <a:lnTo>
                    <a:pt x="5043" y="691"/>
                  </a:lnTo>
                  <a:lnTo>
                    <a:pt x="4918" y="691"/>
                  </a:lnTo>
                  <a:lnTo>
                    <a:pt x="4897" y="649"/>
                  </a:lnTo>
                  <a:lnTo>
                    <a:pt x="4834" y="649"/>
                  </a:lnTo>
                  <a:lnTo>
                    <a:pt x="4792" y="691"/>
                  </a:lnTo>
                  <a:lnTo>
                    <a:pt x="4667" y="732"/>
                  </a:lnTo>
                  <a:lnTo>
                    <a:pt x="4667" y="837"/>
                  </a:lnTo>
                  <a:lnTo>
                    <a:pt x="4709" y="879"/>
                  </a:lnTo>
                  <a:lnTo>
                    <a:pt x="4709" y="963"/>
                  </a:lnTo>
                  <a:lnTo>
                    <a:pt x="4520" y="942"/>
                  </a:lnTo>
                  <a:lnTo>
                    <a:pt x="4458" y="858"/>
                  </a:lnTo>
                  <a:lnTo>
                    <a:pt x="4395" y="837"/>
                  </a:lnTo>
                  <a:lnTo>
                    <a:pt x="4332" y="879"/>
                  </a:lnTo>
                  <a:lnTo>
                    <a:pt x="4269" y="900"/>
                  </a:lnTo>
                  <a:lnTo>
                    <a:pt x="4207" y="984"/>
                  </a:lnTo>
                  <a:lnTo>
                    <a:pt x="4081" y="1067"/>
                  </a:lnTo>
                  <a:lnTo>
                    <a:pt x="3893" y="1088"/>
                  </a:lnTo>
                  <a:lnTo>
                    <a:pt x="3788" y="1067"/>
                  </a:lnTo>
                  <a:lnTo>
                    <a:pt x="3683" y="900"/>
                  </a:lnTo>
                  <a:lnTo>
                    <a:pt x="3579" y="879"/>
                  </a:lnTo>
                  <a:lnTo>
                    <a:pt x="3474" y="984"/>
                  </a:lnTo>
                  <a:lnTo>
                    <a:pt x="3411" y="984"/>
                  </a:lnTo>
                  <a:lnTo>
                    <a:pt x="3328" y="879"/>
                  </a:lnTo>
                  <a:lnTo>
                    <a:pt x="3223" y="795"/>
                  </a:lnTo>
                  <a:lnTo>
                    <a:pt x="3014" y="858"/>
                  </a:lnTo>
                  <a:lnTo>
                    <a:pt x="2993" y="837"/>
                  </a:lnTo>
                  <a:lnTo>
                    <a:pt x="2847" y="858"/>
                  </a:lnTo>
                  <a:lnTo>
                    <a:pt x="2742" y="774"/>
                  </a:lnTo>
                  <a:lnTo>
                    <a:pt x="2595" y="837"/>
                  </a:lnTo>
                  <a:lnTo>
                    <a:pt x="2428" y="942"/>
                  </a:lnTo>
                  <a:lnTo>
                    <a:pt x="2386" y="942"/>
                  </a:lnTo>
                  <a:lnTo>
                    <a:pt x="2219" y="984"/>
                  </a:lnTo>
                  <a:lnTo>
                    <a:pt x="2177" y="1046"/>
                  </a:lnTo>
                  <a:lnTo>
                    <a:pt x="2114" y="1067"/>
                  </a:lnTo>
                  <a:lnTo>
                    <a:pt x="2093" y="1109"/>
                  </a:lnTo>
                  <a:lnTo>
                    <a:pt x="2156" y="1172"/>
                  </a:lnTo>
                  <a:lnTo>
                    <a:pt x="2156" y="1297"/>
                  </a:lnTo>
                  <a:lnTo>
                    <a:pt x="2010" y="1423"/>
                  </a:lnTo>
                  <a:lnTo>
                    <a:pt x="2010" y="1590"/>
                  </a:lnTo>
                  <a:lnTo>
                    <a:pt x="1989" y="1716"/>
                  </a:lnTo>
                  <a:lnTo>
                    <a:pt x="1884" y="1737"/>
                  </a:lnTo>
                  <a:lnTo>
                    <a:pt x="1800" y="1821"/>
                  </a:lnTo>
                  <a:lnTo>
                    <a:pt x="1779" y="1883"/>
                  </a:lnTo>
                  <a:lnTo>
                    <a:pt x="1570" y="1925"/>
                  </a:lnTo>
                  <a:lnTo>
                    <a:pt x="1382" y="2030"/>
                  </a:lnTo>
                  <a:lnTo>
                    <a:pt x="1424" y="2113"/>
                  </a:lnTo>
                  <a:lnTo>
                    <a:pt x="1340" y="2155"/>
                  </a:lnTo>
                  <a:lnTo>
                    <a:pt x="1319" y="2239"/>
                  </a:lnTo>
                  <a:lnTo>
                    <a:pt x="1235" y="2344"/>
                  </a:lnTo>
                  <a:lnTo>
                    <a:pt x="1068" y="2365"/>
                  </a:lnTo>
                  <a:lnTo>
                    <a:pt x="1026" y="2427"/>
                  </a:lnTo>
                  <a:lnTo>
                    <a:pt x="963" y="2365"/>
                  </a:lnTo>
                  <a:lnTo>
                    <a:pt x="922" y="2302"/>
                  </a:lnTo>
                  <a:lnTo>
                    <a:pt x="796" y="2197"/>
                  </a:lnTo>
                  <a:lnTo>
                    <a:pt x="712" y="2197"/>
                  </a:lnTo>
                  <a:lnTo>
                    <a:pt x="629" y="2260"/>
                  </a:lnTo>
                  <a:lnTo>
                    <a:pt x="524" y="2260"/>
                  </a:lnTo>
                  <a:lnTo>
                    <a:pt x="440" y="2197"/>
                  </a:lnTo>
                  <a:lnTo>
                    <a:pt x="315" y="2155"/>
                  </a:lnTo>
                  <a:lnTo>
                    <a:pt x="273" y="2197"/>
                  </a:lnTo>
                  <a:lnTo>
                    <a:pt x="273" y="2365"/>
                  </a:lnTo>
                  <a:lnTo>
                    <a:pt x="273" y="2448"/>
                  </a:lnTo>
                  <a:lnTo>
                    <a:pt x="210" y="2532"/>
                  </a:lnTo>
                  <a:lnTo>
                    <a:pt x="294" y="2637"/>
                  </a:lnTo>
                  <a:lnTo>
                    <a:pt x="273" y="2657"/>
                  </a:lnTo>
                  <a:lnTo>
                    <a:pt x="273" y="2741"/>
                  </a:lnTo>
                  <a:lnTo>
                    <a:pt x="126" y="2846"/>
                  </a:lnTo>
                  <a:lnTo>
                    <a:pt x="1" y="2867"/>
                  </a:lnTo>
                  <a:lnTo>
                    <a:pt x="64" y="2950"/>
                  </a:lnTo>
                  <a:lnTo>
                    <a:pt x="168" y="3034"/>
                  </a:lnTo>
                  <a:lnTo>
                    <a:pt x="22" y="3181"/>
                  </a:lnTo>
                  <a:lnTo>
                    <a:pt x="85" y="3181"/>
                  </a:lnTo>
                  <a:lnTo>
                    <a:pt x="106" y="3390"/>
                  </a:lnTo>
                  <a:lnTo>
                    <a:pt x="106" y="3515"/>
                  </a:lnTo>
                  <a:lnTo>
                    <a:pt x="294" y="3557"/>
                  </a:lnTo>
                  <a:lnTo>
                    <a:pt x="336" y="3557"/>
                  </a:lnTo>
                  <a:lnTo>
                    <a:pt x="189" y="3787"/>
                  </a:lnTo>
                  <a:lnTo>
                    <a:pt x="126" y="3934"/>
                  </a:lnTo>
                  <a:lnTo>
                    <a:pt x="294" y="4227"/>
                  </a:lnTo>
                  <a:lnTo>
                    <a:pt x="378" y="4499"/>
                  </a:lnTo>
                  <a:lnTo>
                    <a:pt x="336" y="4562"/>
                  </a:lnTo>
                  <a:lnTo>
                    <a:pt x="398" y="4666"/>
                  </a:lnTo>
                  <a:lnTo>
                    <a:pt x="419" y="4875"/>
                  </a:lnTo>
                  <a:lnTo>
                    <a:pt x="922" y="4917"/>
                  </a:lnTo>
                  <a:lnTo>
                    <a:pt x="1005" y="5085"/>
                  </a:lnTo>
                  <a:lnTo>
                    <a:pt x="1005" y="5252"/>
                  </a:lnTo>
                  <a:lnTo>
                    <a:pt x="1047" y="5482"/>
                  </a:lnTo>
                  <a:lnTo>
                    <a:pt x="1005" y="5566"/>
                  </a:lnTo>
                  <a:lnTo>
                    <a:pt x="587" y="6131"/>
                  </a:lnTo>
                  <a:lnTo>
                    <a:pt x="1361" y="6382"/>
                  </a:lnTo>
                  <a:lnTo>
                    <a:pt x="2051" y="6340"/>
                  </a:lnTo>
                  <a:lnTo>
                    <a:pt x="2219" y="6298"/>
                  </a:lnTo>
                  <a:lnTo>
                    <a:pt x="2407" y="6319"/>
                  </a:lnTo>
                  <a:lnTo>
                    <a:pt x="2491" y="6235"/>
                  </a:lnTo>
                  <a:lnTo>
                    <a:pt x="2679" y="6194"/>
                  </a:lnTo>
                  <a:lnTo>
                    <a:pt x="2993" y="6194"/>
                  </a:lnTo>
                  <a:lnTo>
                    <a:pt x="3160" y="6173"/>
                  </a:lnTo>
                  <a:lnTo>
                    <a:pt x="3370" y="6173"/>
                  </a:lnTo>
                  <a:lnTo>
                    <a:pt x="3621" y="6068"/>
                  </a:lnTo>
                  <a:lnTo>
                    <a:pt x="3621" y="5963"/>
                  </a:lnTo>
                  <a:lnTo>
                    <a:pt x="3579" y="5859"/>
                  </a:lnTo>
                  <a:lnTo>
                    <a:pt x="3579" y="5712"/>
                  </a:lnTo>
                  <a:lnTo>
                    <a:pt x="3537" y="5545"/>
                  </a:lnTo>
                  <a:lnTo>
                    <a:pt x="3537" y="5378"/>
                  </a:lnTo>
                  <a:lnTo>
                    <a:pt x="3621" y="5273"/>
                  </a:lnTo>
                  <a:lnTo>
                    <a:pt x="3725" y="5252"/>
                  </a:lnTo>
                  <a:lnTo>
                    <a:pt x="3746" y="5147"/>
                  </a:lnTo>
                  <a:lnTo>
                    <a:pt x="3788" y="5064"/>
                  </a:lnTo>
                  <a:lnTo>
                    <a:pt x="3935" y="5043"/>
                  </a:lnTo>
                  <a:lnTo>
                    <a:pt x="3997" y="5085"/>
                  </a:lnTo>
                  <a:lnTo>
                    <a:pt x="4207" y="4980"/>
                  </a:lnTo>
                  <a:lnTo>
                    <a:pt x="4269" y="4917"/>
                  </a:lnTo>
                  <a:lnTo>
                    <a:pt x="4186" y="4875"/>
                  </a:lnTo>
                  <a:lnTo>
                    <a:pt x="4395" y="4708"/>
                  </a:lnTo>
                  <a:lnTo>
                    <a:pt x="4416" y="4645"/>
                  </a:lnTo>
                  <a:lnTo>
                    <a:pt x="4583" y="4624"/>
                  </a:lnTo>
                  <a:lnTo>
                    <a:pt x="4625" y="4666"/>
                  </a:lnTo>
                  <a:lnTo>
                    <a:pt x="4771" y="4666"/>
                  </a:lnTo>
                  <a:lnTo>
                    <a:pt x="4792" y="4603"/>
                  </a:lnTo>
                  <a:lnTo>
                    <a:pt x="4834" y="4603"/>
                  </a:lnTo>
                  <a:lnTo>
                    <a:pt x="4981" y="4750"/>
                  </a:lnTo>
                  <a:lnTo>
                    <a:pt x="5085" y="4541"/>
                  </a:lnTo>
                  <a:lnTo>
                    <a:pt x="5043" y="4310"/>
                  </a:lnTo>
                  <a:lnTo>
                    <a:pt x="5085" y="4248"/>
                  </a:lnTo>
                  <a:lnTo>
                    <a:pt x="5085" y="4185"/>
                  </a:lnTo>
                  <a:lnTo>
                    <a:pt x="5127" y="4038"/>
                  </a:lnTo>
                  <a:lnTo>
                    <a:pt x="5148" y="3829"/>
                  </a:lnTo>
                  <a:lnTo>
                    <a:pt x="5190" y="3766"/>
                  </a:lnTo>
                  <a:lnTo>
                    <a:pt x="5316" y="3725"/>
                  </a:lnTo>
                  <a:lnTo>
                    <a:pt x="5441" y="3662"/>
                  </a:lnTo>
                  <a:lnTo>
                    <a:pt x="5462" y="3578"/>
                  </a:lnTo>
                  <a:lnTo>
                    <a:pt x="5420" y="3411"/>
                  </a:lnTo>
                  <a:lnTo>
                    <a:pt x="5295" y="3348"/>
                  </a:lnTo>
                  <a:lnTo>
                    <a:pt x="5232" y="3181"/>
                  </a:lnTo>
                  <a:lnTo>
                    <a:pt x="5357" y="3097"/>
                  </a:lnTo>
                  <a:lnTo>
                    <a:pt x="5567" y="3181"/>
                  </a:lnTo>
                  <a:lnTo>
                    <a:pt x="5776" y="3181"/>
                  </a:lnTo>
                  <a:lnTo>
                    <a:pt x="5943" y="2950"/>
                  </a:lnTo>
                  <a:lnTo>
                    <a:pt x="5943" y="2783"/>
                  </a:lnTo>
                  <a:lnTo>
                    <a:pt x="5818" y="2657"/>
                  </a:lnTo>
                  <a:lnTo>
                    <a:pt x="6069" y="2323"/>
                  </a:lnTo>
                  <a:lnTo>
                    <a:pt x="6048" y="2051"/>
                  </a:lnTo>
                  <a:lnTo>
                    <a:pt x="5818" y="1695"/>
                  </a:lnTo>
                  <a:lnTo>
                    <a:pt x="5901" y="1590"/>
                  </a:lnTo>
                  <a:lnTo>
                    <a:pt x="6027" y="1465"/>
                  </a:lnTo>
                  <a:lnTo>
                    <a:pt x="6173" y="1465"/>
                  </a:lnTo>
                  <a:lnTo>
                    <a:pt x="6299" y="1318"/>
                  </a:lnTo>
                  <a:lnTo>
                    <a:pt x="6487" y="1214"/>
                  </a:lnTo>
                  <a:lnTo>
                    <a:pt x="6613" y="1297"/>
                  </a:lnTo>
                  <a:lnTo>
                    <a:pt x="6801" y="1277"/>
                  </a:lnTo>
                  <a:lnTo>
                    <a:pt x="7199" y="1172"/>
                  </a:lnTo>
                  <a:lnTo>
                    <a:pt x="7450" y="1067"/>
                  </a:lnTo>
                  <a:lnTo>
                    <a:pt x="7596" y="879"/>
                  </a:lnTo>
                  <a:lnTo>
                    <a:pt x="7471" y="858"/>
                  </a:lnTo>
                  <a:lnTo>
                    <a:pt x="7659" y="691"/>
                  </a:lnTo>
                  <a:lnTo>
                    <a:pt x="7638" y="586"/>
                  </a:lnTo>
                  <a:lnTo>
                    <a:pt x="7387" y="586"/>
                  </a:lnTo>
                  <a:lnTo>
                    <a:pt x="7324" y="691"/>
                  </a:lnTo>
                  <a:lnTo>
                    <a:pt x="7094" y="732"/>
                  </a:lnTo>
                  <a:lnTo>
                    <a:pt x="7073" y="586"/>
                  </a:lnTo>
                  <a:lnTo>
                    <a:pt x="6906" y="649"/>
                  </a:lnTo>
                  <a:lnTo>
                    <a:pt x="6655" y="795"/>
                  </a:lnTo>
                  <a:lnTo>
                    <a:pt x="6571" y="858"/>
                  </a:lnTo>
                  <a:lnTo>
                    <a:pt x="6550" y="984"/>
                  </a:lnTo>
                  <a:lnTo>
                    <a:pt x="6424" y="1067"/>
                  </a:lnTo>
                  <a:lnTo>
                    <a:pt x="6257" y="1151"/>
                  </a:lnTo>
                  <a:lnTo>
                    <a:pt x="6236" y="1193"/>
                  </a:lnTo>
                  <a:lnTo>
                    <a:pt x="6132" y="1277"/>
                  </a:lnTo>
                  <a:lnTo>
                    <a:pt x="5985" y="1277"/>
                  </a:lnTo>
                  <a:lnTo>
                    <a:pt x="5880" y="1256"/>
                  </a:lnTo>
                  <a:lnTo>
                    <a:pt x="5880" y="1172"/>
                  </a:lnTo>
                  <a:lnTo>
                    <a:pt x="5776" y="1046"/>
                  </a:lnTo>
                  <a:lnTo>
                    <a:pt x="5776" y="837"/>
                  </a:lnTo>
                  <a:lnTo>
                    <a:pt x="5755" y="691"/>
                  </a:lnTo>
                  <a:lnTo>
                    <a:pt x="5776" y="565"/>
                  </a:lnTo>
                  <a:lnTo>
                    <a:pt x="5734" y="460"/>
                  </a:lnTo>
                  <a:lnTo>
                    <a:pt x="5629" y="460"/>
                  </a:lnTo>
                  <a:lnTo>
                    <a:pt x="5608" y="356"/>
                  </a:lnTo>
                  <a:lnTo>
                    <a:pt x="5629" y="209"/>
                  </a:lnTo>
                  <a:lnTo>
                    <a:pt x="5629" y="126"/>
                  </a:lnTo>
                  <a:lnTo>
                    <a:pt x="5525" y="63"/>
                  </a:lnTo>
                  <a:lnTo>
                    <a:pt x="542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 name="Google Shape;1019;p27"/>
            <p:cNvSpPr/>
            <p:nvPr/>
          </p:nvSpPr>
          <p:spPr>
            <a:xfrm>
              <a:off x="-2362053" y="3373907"/>
              <a:ext cx="201397" cy="119876"/>
            </a:xfrm>
            <a:custGeom>
              <a:avLst/>
              <a:gdLst/>
              <a:ahLst/>
              <a:cxnLst/>
              <a:rect l="l" t="t" r="r" b="b"/>
              <a:pathLst>
                <a:path w="9501" h="5922" extrusionOk="0">
                  <a:moveTo>
                    <a:pt x="5064" y="0"/>
                  </a:moveTo>
                  <a:lnTo>
                    <a:pt x="4960" y="84"/>
                  </a:lnTo>
                  <a:lnTo>
                    <a:pt x="5002" y="209"/>
                  </a:lnTo>
                  <a:lnTo>
                    <a:pt x="4855" y="230"/>
                  </a:lnTo>
                  <a:lnTo>
                    <a:pt x="4751" y="209"/>
                  </a:lnTo>
                  <a:lnTo>
                    <a:pt x="4730" y="209"/>
                  </a:lnTo>
                  <a:lnTo>
                    <a:pt x="4500" y="272"/>
                  </a:lnTo>
                  <a:lnTo>
                    <a:pt x="4332" y="293"/>
                  </a:lnTo>
                  <a:lnTo>
                    <a:pt x="4228" y="502"/>
                  </a:lnTo>
                  <a:lnTo>
                    <a:pt x="4228" y="712"/>
                  </a:lnTo>
                  <a:lnTo>
                    <a:pt x="4102" y="712"/>
                  </a:lnTo>
                  <a:lnTo>
                    <a:pt x="3997" y="628"/>
                  </a:lnTo>
                  <a:lnTo>
                    <a:pt x="3851" y="691"/>
                  </a:lnTo>
                  <a:lnTo>
                    <a:pt x="3746" y="607"/>
                  </a:lnTo>
                  <a:lnTo>
                    <a:pt x="3642" y="628"/>
                  </a:lnTo>
                  <a:lnTo>
                    <a:pt x="3537" y="753"/>
                  </a:lnTo>
                  <a:lnTo>
                    <a:pt x="3432" y="732"/>
                  </a:lnTo>
                  <a:lnTo>
                    <a:pt x="3391" y="607"/>
                  </a:lnTo>
                  <a:lnTo>
                    <a:pt x="3244" y="607"/>
                  </a:lnTo>
                  <a:lnTo>
                    <a:pt x="3056" y="712"/>
                  </a:lnTo>
                  <a:lnTo>
                    <a:pt x="2972" y="649"/>
                  </a:lnTo>
                  <a:lnTo>
                    <a:pt x="2805" y="628"/>
                  </a:lnTo>
                  <a:lnTo>
                    <a:pt x="2763" y="691"/>
                  </a:lnTo>
                  <a:lnTo>
                    <a:pt x="2700" y="691"/>
                  </a:lnTo>
                  <a:lnTo>
                    <a:pt x="2595" y="607"/>
                  </a:lnTo>
                  <a:lnTo>
                    <a:pt x="2386" y="691"/>
                  </a:lnTo>
                  <a:lnTo>
                    <a:pt x="2344" y="628"/>
                  </a:lnTo>
                  <a:lnTo>
                    <a:pt x="2219" y="544"/>
                  </a:lnTo>
                  <a:lnTo>
                    <a:pt x="1884" y="502"/>
                  </a:lnTo>
                  <a:lnTo>
                    <a:pt x="1759" y="419"/>
                  </a:lnTo>
                  <a:lnTo>
                    <a:pt x="1675" y="419"/>
                  </a:lnTo>
                  <a:lnTo>
                    <a:pt x="1570" y="523"/>
                  </a:lnTo>
                  <a:lnTo>
                    <a:pt x="1382" y="523"/>
                  </a:lnTo>
                  <a:lnTo>
                    <a:pt x="963" y="586"/>
                  </a:lnTo>
                  <a:lnTo>
                    <a:pt x="859" y="628"/>
                  </a:lnTo>
                  <a:lnTo>
                    <a:pt x="671" y="544"/>
                  </a:lnTo>
                  <a:lnTo>
                    <a:pt x="608" y="544"/>
                  </a:lnTo>
                  <a:lnTo>
                    <a:pt x="566" y="649"/>
                  </a:lnTo>
                  <a:lnTo>
                    <a:pt x="608" y="921"/>
                  </a:lnTo>
                  <a:lnTo>
                    <a:pt x="650" y="1004"/>
                  </a:lnTo>
                  <a:lnTo>
                    <a:pt x="733" y="1151"/>
                  </a:lnTo>
                  <a:lnTo>
                    <a:pt x="859" y="1235"/>
                  </a:lnTo>
                  <a:lnTo>
                    <a:pt x="817" y="1318"/>
                  </a:lnTo>
                  <a:lnTo>
                    <a:pt x="838" y="1381"/>
                  </a:lnTo>
                  <a:lnTo>
                    <a:pt x="880" y="1465"/>
                  </a:lnTo>
                  <a:lnTo>
                    <a:pt x="838" y="1653"/>
                  </a:lnTo>
                  <a:lnTo>
                    <a:pt x="754" y="1653"/>
                  </a:lnTo>
                  <a:lnTo>
                    <a:pt x="650" y="1737"/>
                  </a:lnTo>
                  <a:lnTo>
                    <a:pt x="629" y="1904"/>
                  </a:lnTo>
                  <a:lnTo>
                    <a:pt x="252" y="2302"/>
                  </a:lnTo>
                  <a:lnTo>
                    <a:pt x="294" y="2469"/>
                  </a:lnTo>
                  <a:lnTo>
                    <a:pt x="294" y="2637"/>
                  </a:lnTo>
                  <a:lnTo>
                    <a:pt x="147" y="2616"/>
                  </a:lnTo>
                  <a:lnTo>
                    <a:pt x="43" y="2888"/>
                  </a:lnTo>
                  <a:lnTo>
                    <a:pt x="22" y="3097"/>
                  </a:lnTo>
                  <a:lnTo>
                    <a:pt x="1" y="3097"/>
                  </a:lnTo>
                  <a:lnTo>
                    <a:pt x="126" y="3222"/>
                  </a:lnTo>
                  <a:lnTo>
                    <a:pt x="294" y="3327"/>
                  </a:lnTo>
                  <a:lnTo>
                    <a:pt x="315" y="3432"/>
                  </a:lnTo>
                  <a:lnTo>
                    <a:pt x="440" y="3432"/>
                  </a:lnTo>
                  <a:lnTo>
                    <a:pt x="524" y="3348"/>
                  </a:lnTo>
                  <a:lnTo>
                    <a:pt x="629" y="3348"/>
                  </a:lnTo>
                  <a:lnTo>
                    <a:pt x="838" y="3453"/>
                  </a:lnTo>
                  <a:lnTo>
                    <a:pt x="984" y="3473"/>
                  </a:lnTo>
                  <a:lnTo>
                    <a:pt x="1152" y="3536"/>
                  </a:lnTo>
                  <a:lnTo>
                    <a:pt x="1194" y="3641"/>
                  </a:lnTo>
                  <a:lnTo>
                    <a:pt x="1340" y="3683"/>
                  </a:lnTo>
                  <a:lnTo>
                    <a:pt x="1487" y="3641"/>
                  </a:lnTo>
                  <a:lnTo>
                    <a:pt x="1612" y="3641"/>
                  </a:lnTo>
                  <a:lnTo>
                    <a:pt x="1717" y="3515"/>
                  </a:lnTo>
                  <a:lnTo>
                    <a:pt x="2114" y="3453"/>
                  </a:lnTo>
                  <a:lnTo>
                    <a:pt x="2240" y="3369"/>
                  </a:lnTo>
                  <a:lnTo>
                    <a:pt x="2386" y="3348"/>
                  </a:lnTo>
                  <a:lnTo>
                    <a:pt x="2344" y="3201"/>
                  </a:lnTo>
                  <a:lnTo>
                    <a:pt x="2386" y="3139"/>
                  </a:lnTo>
                  <a:lnTo>
                    <a:pt x="2344" y="2992"/>
                  </a:lnTo>
                  <a:lnTo>
                    <a:pt x="2428" y="3013"/>
                  </a:lnTo>
                  <a:lnTo>
                    <a:pt x="2449" y="2992"/>
                  </a:lnTo>
                  <a:lnTo>
                    <a:pt x="2554" y="3034"/>
                  </a:lnTo>
                  <a:lnTo>
                    <a:pt x="2616" y="2992"/>
                  </a:lnTo>
                  <a:lnTo>
                    <a:pt x="2742" y="2992"/>
                  </a:lnTo>
                  <a:lnTo>
                    <a:pt x="2763" y="2929"/>
                  </a:lnTo>
                  <a:lnTo>
                    <a:pt x="2867" y="3055"/>
                  </a:lnTo>
                  <a:lnTo>
                    <a:pt x="3014" y="3055"/>
                  </a:lnTo>
                  <a:lnTo>
                    <a:pt x="3181" y="3243"/>
                  </a:lnTo>
                  <a:lnTo>
                    <a:pt x="3370" y="3243"/>
                  </a:lnTo>
                  <a:lnTo>
                    <a:pt x="3391" y="3201"/>
                  </a:lnTo>
                  <a:lnTo>
                    <a:pt x="3453" y="3201"/>
                  </a:lnTo>
                  <a:lnTo>
                    <a:pt x="3642" y="3369"/>
                  </a:lnTo>
                  <a:lnTo>
                    <a:pt x="3788" y="3453"/>
                  </a:lnTo>
                  <a:lnTo>
                    <a:pt x="3809" y="3641"/>
                  </a:lnTo>
                  <a:lnTo>
                    <a:pt x="3809" y="3787"/>
                  </a:lnTo>
                  <a:lnTo>
                    <a:pt x="3956" y="3850"/>
                  </a:lnTo>
                  <a:lnTo>
                    <a:pt x="3956" y="3892"/>
                  </a:lnTo>
                  <a:lnTo>
                    <a:pt x="4102" y="4038"/>
                  </a:lnTo>
                  <a:lnTo>
                    <a:pt x="4269" y="4143"/>
                  </a:lnTo>
                  <a:lnTo>
                    <a:pt x="4290" y="4248"/>
                  </a:lnTo>
                  <a:lnTo>
                    <a:pt x="4269" y="4352"/>
                  </a:lnTo>
                  <a:lnTo>
                    <a:pt x="4332" y="4457"/>
                  </a:lnTo>
                  <a:lnTo>
                    <a:pt x="4311" y="4499"/>
                  </a:lnTo>
                  <a:lnTo>
                    <a:pt x="4123" y="4499"/>
                  </a:lnTo>
                  <a:lnTo>
                    <a:pt x="4060" y="4415"/>
                  </a:lnTo>
                  <a:lnTo>
                    <a:pt x="3893" y="4478"/>
                  </a:lnTo>
                  <a:lnTo>
                    <a:pt x="3788" y="4478"/>
                  </a:lnTo>
                  <a:lnTo>
                    <a:pt x="3767" y="4687"/>
                  </a:lnTo>
                  <a:lnTo>
                    <a:pt x="3767" y="4834"/>
                  </a:lnTo>
                  <a:lnTo>
                    <a:pt x="3704" y="4813"/>
                  </a:lnTo>
                  <a:lnTo>
                    <a:pt x="3600" y="5022"/>
                  </a:lnTo>
                  <a:lnTo>
                    <a:pt x="3600" y="5126"/>
                  </a:lnTo>
                  <a:lnTo>
                    <a:pt x="3495" y="5106"/>
                  </a:lnTo>
                  <a:lnTo>
                    <a:pt x="3432" y="5147"/>
                  </a:lnTo>
                  <a:lnTo>
                    <a:pt x="3537" y="5315"/>
                  </a:lnTo>
                  <a:lnTo>
                    <a:pt x="3684" y="5357"/>
                  </a:lnTo>
                  <a:lnTo>
                    <a:pt x="3893" y="5357"/>
                  </a:lnTo>
                  <a:lnTo>
                    <a:pt x="3976" y="5294"/>
                  </a:lnTo>
                  <a:lnTo>
                    <a:pt x="4165" y="5294"/>
                  </a:lnTo>
                  <a:lnTo>
                    <a:pt x="4269" y="5357"/>
                  </a:lnTo>
                  <a:lnTo>
                    <a:pt x="4290" y="5252"/>
                  </a:lnTo>
                  <a:lnTo>
                    <a:pt x="4228" y="5189"/>
                  </a:lnTo>
                  <a:lnTo>
                    <a:pt x="4228" y="5106"/>
                  </a:lnTo>
                  <a:lnTo>
                    <a:pt x="4228" y="5022"/>
                  </a:lnTo>
                  <a:lnTo>
                    <a:pt x="4290" y="5106"/>
                  </a:lnTo>
                  <a:lnTo>
                    <a:pt x="4374" y="5106"/>
                  </a:lnTo>
                  <a:lnTo>
                    <a:pt x="4583" y="4834"/>
                  </a:lnTo>
                  <a:lnTo>
                    <a:pt x="4541" y="4771"/>
                  </a:lnTo>
                  <a:lnTo>
                    <a:pt x="4604" y="4771"/>
                  </a:lnTo>
                  <a:lnTo>
                    <a:pt x="4730" y="4603"/>
                  </a:lnTo>
                  <a:lnTo>
                    <a:pt x="4730" y="4478"/>
                  </a:lnTo>
                  <a:lnTo>
                    <a:pt x="4813" y="4394"/>
                  </a:lnTo>
                  <a:lnTo>
                    <a:pt x="4939" y="4394"/>
                  </a:lnTo>
                  <a:lnTo>
                    <a:pt x="5064" y="4269"/>
                  </a:lnTo>
                  <a:lnTo>
                    <a:pt x="5127" y="4310"/>
                  </a:lnTo>
                  <a:lnTo>
                    <a:pt x="5127" y="4352"/>
                  </a:lnTo>
                  <a:lnTo>
                    <a:pt x="5232" y="4352"/>
                  </a:lnTo>
                  <a:lnTo>
                    <a:pt x="5274" y="4289"/>
                  </a:lnTo>
                  <a:lnTo>
                    <a:pt x="5336" y="4206"/>
                  </a:lnTo>
                  <a:lnTo>
                    <a:pt x="5357" y="4269"/>
                  </a:lnTo>
                  <a:lnTo>
                    <a:pt x="5441" y="4310"/>
                  </a:lnTo>
                  <a:lnTo>
                    <a:pt x="5525" y="4352"/>
                  </a:lnTo>
                  <a:lnTo>
                    <a:pt x="5692" y="4310"/>
                  </a:lnTo>
                  <a:lnTo>
                    <a:pt x="5567" y="4373"/>
                  </a:lnTo>
                  <a:lnTo>
                    <a:pt x="5483" y="4415"/>
                  </a:lnTo>
                  <a:lnTo>
                    <a:pt x="5378" y="4394"/>
                  </a:lnTo>
                  <a:lnTo>
                    <a:pt x="5211" y="4415"/>
                  </a:lnTo>
                  <a:lnTo>
                    <a:pt x="5064" y="4415"/>
                  </a:lnTo>
                  <a:lnTo>
                    <a:pt x="5127" y="4478"/>
                  </a:lnTo>
                  <a:lnTo>
                    <a:pt x="5336" y="4478"/>
                  </a:lnTo>
                  <a:lnTo>
                    <a:pt x="5483" y="4561"/>
                  </a:lnTo>
                  <a:lnTo>
                    <a:pt x="5462" y="4582"/>
                  </a:lnTo>
                  <a:lnTo>
                    <a:pt x="5420" y="4624"/>
                  </a:lnTo>
                  <a:lnTo>
                    <a:pt x="5483" y="4708"/>
                  </a:lnTo>
                  <a:lnTo>
                    <a:pt x="5567" y="4708"/>
                  </a:lnTo>
                  <a:lnTo>
                    <a:pt x="5671" y="4771"/>
                  </a:lnTo>
                  <a:lnTo>
                    <a:pt x="5797" y="4708"/>
                  </a:lnTo>
                  <a:lnTo>
                    <a:pt x="5943" y="4687"/>
                  </a:lnTo>
                  <a:lnTo>
                    <a:pt x="6069" y="4729"/>
                  </a:lnTo>
                  <a:lnTo>
                    <a:pt x="6173" y="4792"/>
                  </a:lnTo>
                  <a:lnTo>
                    <a:pt x="6194" y="4708"/>
                  </a:lnTo>
                  <a:lnTo>
                    <a:pt x="6257" y="4729"/>
                  </a:lnTo>
                  <a:lnTo>
                    <a:pt x="6278" y="4875"/>
                  </a:lnTo>
                  <a:lnTo>
                    <a:pt x="6362" y="4938"/>
                  </a:lnTo>
                  <a:lnTo>
                    <a:pt x="6299" y="4980"/>
                  </a:lnTo>
                  <a:lnTo>
                    <a:pt x="6111" y="5022"/>
                  </a:lnTo>
                  <a:lnTo>
                    <a:pt x="5943" y="5126"/>
                  </a:lnTo>
                  <a:lnTo>
                    <a:pt x="5797" y="5315"/>
                  </a:lnTo>
                  <a:lnTo>
                    <a:pt x="5901" y="5357"/>
                  </a:lnTo>
                  <a:lnTo>
                    <a:pt x="5985" y="5294"/>
                  </a:lnTo>
                  <a:lnTo>
                    <a:pt x="6111" y="5357"/>
                  </a:lnTo>
                  <a:lnTo>
                    <a:pt x="6173" y="5336"/>
                  </a:lnTo>
                  <a:lnTo>
                    <a:pt x="6362" y="5503"/>
                  </a:lnTo>
                  <a:lnTo>
                    <a:pt x="6383" y="5566"/>
                  </a:lnTo>
                  <a:lnTo>
                    <a:pt x="6299" y="5775"/>
                  </a:lnTo>
                  <a:lnTo>
                    <a:pt x="6278" y="5838"/>
                  </a:lnTo>
                  <a:lnTo>
                    <a:pt x="6383" y="5922"/>
                  </a:lnTo>
                  <a:lnTo>
                    <a:pt x="6592" y="5922"/>
                  </a:lnTo>
                  <a:lnTo>
                    <a:pt x="6780" y="5817"/>
                  </a:lnTo>
                  <a:lnTo>
                    <a:pt x="7031" y="5629"/>
                  </a:lnTo>
                  <a:lnTo>
                    <a:pt x="7220" y="5629"/>
                  </a:lnTo>
                  <a:lnTo>
                    <a:pt x="7324" y="5503"/>
                  </a:lnTo>
                  <a:lnTo>
                    <a:pt x="7450" y="5419"/>
                  </a:lnTo>
                  <a:lnTo>
                    <a:pt x="7680" y="5440"/>
                  </a:lnTo>
                  <a:lnTo>
                    <a:pt x="7889" y="5440"/>
                  </a:lnTo>
                  <a:lnTo>
                    <a:pt x="7952" y="5336"/>
                  </a:lnTo>
                  <a:lnTo>
                    <a:pt x="7889" y="5231"/>
                  </a:lnTo>
                  <a:lnTo>
                    <a:pt x="7952" y="5210"/>
                  </a:lnTo>
                  <a:lnTo>
                    <a:pt x="7994" y="5126"/>
                  </a:lnTo>
                  <a:lnTo>
                    <a:pt x="7847" y="5106"/>
                  </a:lnTo>
                  <a:lnTo>
                    <a:pt x="7659" y="5126"/>
                  </a:lnTo>
                  <a:lnTo>
                    <a:pt x="7638" y="5252"/>
                  </a:lnTo>
                  <a:lnTo>
                    <a:pt x="7513" y="5189"/>
                  </a:lnTo>
                  <a:lnTo>
                    <a:pt x="7450" y="5189"/>
                  </a:lnTo>
                  <a:lnTo>
                    <a:pt x="7345" y="5294"/>
                  </a:lnTo>
                  <a:lnTo>
                    <a:pt x="7303" y="5252"/>
                  </a:lnTo>
                  <a:lnTo>
                    <a:pt x="7010" y="4938"/>
                  </a:lnTo>
                  <a:lnTo>
                    <a:pt x="6948" y="4813"/>
                  </a:lnTo>
                  <a:lnTo>
                    <a:pt x="6885" y="4687"/>
                  </a:lnTo>
                  <a:lnTo>
                    <a:pt x="6822" y="4708"/>
                  </a:lnTo>
                  <a:lnTo>
                    <a:pt x="6885" y="4875"/>
                  </a:lnTo>
                  <a:lnTo>
                    <a:pt x="7094" y="5106"/>
                  </a:lnTo>
                  <a:lnTo>
                    <a:pt x="7261" y="5294"/>
                  </a:lnTo>
                  <a:lnTo>
                    <a:pt x="7220" y="5315"/>
                  </a:lnTo>
                  <a:lnTo>
                    <a:pt x="7094" y="5294"/>
                  </a:lnTo>
                  <a:lnTo>
                    <a:pt x="7031" y="5210"/>
                  </a:lnTo>
                  <a:lnTo>
                    <a:pt x="7010" y="5085"/>
                  </a:lnTo>
                  <a:lnTo>
                    <a:pt x="6927" y="5043"/>
                  </a:lnTo>
                  <a:lnTo>
                    <a:pt x="6885" y="5106"/>
                  </a:lnTo>
                  <a:lnTo>
                    <a:pt x="6885" y="5022"/>
                  </a:lnTo>
                  <a:lnTo>
                    <a:pt x="6822" y="5022"/>
                  </a:lnTo>
                  <a:lnTo>
                    <a:pt x="6780" y="5043"/>
                  </a:lnTo>
                  <a:lnTo>
                    <a:pt x="6780" y="5001"/>
                  </a:lnTo>
                  <a:lnTo>
                    <a:pt x="6822" y="4917"/>
                  </a:lnTo>
                  <a:lnTo>
                    <a:pt x="6801" y="4875"/>
                  </a:lnTo>
                  <a:lnTo>
                    <a:pt x="6717" y="4896"/>
                  </a:lnTo>
                  <a:lnTo>
                    <a:pt x="6676" y="4834"/>
                  </a:lnTo>
                  <a:lnTo>
                    <a:pt x="6592" y="4771"/>
                  </a:lnTo>
                  <a:lnTo>
                    <a:pt x="6404" y="4792"/>
                  </a:lnTo>
                  <a:lnTo>
                    <a:pt x="6320" y="4729"/>
                  </a:lnTo>
                  <a:lnTo>
                    <a:pt x="6362" y="4687"/>
                  </a:lnTo>
                  <a:lnTo>
                    <a:pt x="6487" y="4708"/>
                  </a:lnTo>
                  <a:lnTo>
                    <a:pt x="6529" y="4624"/>
                  </a:lnTo>
                  <a:lnTo>
                    <a:pt x="6634" y="4708"/>
                  </a:lnTo>
                  <a:lnTo>
                    <a:pt x="6738" y="4708"/>
                  </a:lnTo>
                  <a:lnTo>
                    <a:pt x="6780" y="4624"/>
                  </a:lnTo>
                  <a:lnTo>
                    <a:pt x="6885" y="4603"/>
                  </a:lnTo>
                  <a:lnTo>
                    <a:pt x="7052" y="4415"/>
                  </a:lnTo>
                  <a:lnTo>
                    <a:pt x="7052" y="4373"/>
                  </a:lnTo>
                  <a:lnTo>
                    <a:pt x="7136" y="4394"/>
                  </a:lnTo>
                  <a:lnTo>
                    <a:pt x="7136" y="4457"/>
                  </a:lnTo>
                  <a:lnTo>
                    <a:pt x="7031" y="4582"/>
                  </a:lnTo>
                  <a:lnTo>
                    <a:pt x="6989" y="4603"/>
                  </a:lnTo>
                  <a:lnTo>
                    <a:pt x="7010" y="4666"/>
                  </a:lnTo>
                  <a:lnTo>
                    <a:pt x="7094" y="4624"/>
                  </a:lnTo>
                  <a:lnTo>
                    <a:pt x="7220" y="4457"/>
                  </a:lnTo>
                  <a:lnTo>
                    <a:pt x="7241" y="4373"/>
                  </a:lnTo>
                  <a:lnTo>
                    <a:pt x="7157" y="4289"/>
                  </a:lnTo>
                  <a:lnTo>
                    <a:pt x="7136" y="4248"/>
                  </a:lnTo>
                  <a:lnTo>
                    <a:pt x="7199" y="4206"/>
                  </a:lnTo>
                  <a:lnTo>
                    <a:pt x="7261" y="4352"/>
                  </a:lnTo>
                  <a:lnTo>
                    <a:pt x="7345" y="4373"/>
                  </a:lnTo>
                  <a:lnTo>
                    <a:pt x="7450" y="4289"/>
                  </a:lnTo>
                  <a:lnTo>
                    <a:pt x="7617" y="4310"/>
                  </a:lnTo>
                  <a:lnTo>
                    <a:pt x="7722" y="4248"/>
                  </a:lnTo>
                  <a:lnTo>
                    <a:pt x="7868" y="4248"/>
                  </a:lnTo>
                  <a:lnTo>
                    <a:pt x="7973" y="4101"/>
                  </a:lnTo>
                  <a:lnTo>
                    <a:pt x="8057" y="4038"/>
                  </a:lnTo>
                  <a:lnTo>
                    <a:pt x="8182" y="4038"/>
                  </a:lnTo>
                  <a:lnTo>
                    <a:pt x="8203" y="3934"/>
                  </a:lnTo>
                  <a:lnTo>
                    <a:pt x="8287" y="3871"/>
                  </a:lnTo>
                  <a:lnTo>
                    <a:pt x="8454" y="3871"/>
                  </a:lnTo>
                  <a:lnTo>
                    <a:pt x="8580" y="3829"/>
                  </a:lnTo>
                  <a:lnTo>
                    <a:pt x="8663" y="3829"/>
                  </a:lnTo>
                  <a:lnTo>
                    <a:pt x="8663" y="3892"/>
                  </a:lnTo>
                  <a:lnTo>
                    <a:pt x="8768" y="3850"/>
                  </a:lnTo>
                  <a:lnTo>
                    <a:pt x="8789" y="3578"/>
                  </a:lnTo>
                  <a:lnTo>
                    <a:pt x="8873" y="3557"/>
                  </a:lnTo>
                  <a:lnTo>
                    <a:pt x="8998" y="3348"/>
                  </a:lnTo>
                  <a:lnTo>
                    <a:pt x="9291" y="3327"/>
                  </a:lnTo>
                  <a:lnTo>
                    <a:pt x="9396" y="3243"/>
                  </a:lnTo>
                  <a:lnTo>
                    <a:pt x="9354" y="3118"/>
                  </a:lnTo>
                  <a:lnTo>
                    <a:pt x="9438" y="2909"/>
                  </a:lnTo>
                  <a:lnTo>
                    <a:pt x="9417" y="2720"/>
                  </a:lnTo>
                  <a:lnTo>
                    <a:pt x="9228" y="2616"/>
                  </a:lnTo>
                  <a:lnTo>
                    <a:pt x="9291" y="2365"/>
                  </a:lnTo>
                  <a:lnTo>
                    <a:pt x="9396" y="2323"/>
                  </a:lnTo>
                  <a:lnTo>
                    <a:pt x="9500" y="2197"/>
                  </a:lnTo>
                  <a:lnTo>
                    <a:pt x="9500" y="2072"/>
                  </a:lnTo>
                  <a:lnTo>
                    <a:pt x="9417" y="2009"/>
                  </a:lnTo>
                  <a:lnTo>
                    <a:pt x="9354" y="1883"/>
                  </a:lnTo>
                  <a:lnTo>
                    <a:pt x="9291" y="1967"/>
                  </a:lnTo>
                  <a:lnTo>
                    <a:pt x="9103" y="1946"/>
                  </a:lnTo>
                  <a:lnTo>
                    <a:pt x="8935" y="1841"/>
                  </a:lnTo>
                  <a:lnTo>
                    <a:pt x="8810" y="1862"/>
                  </a:lnTo>
                  <a:lnTo>
                    <a:pt x="8705" y="1800"/>
                  </a:lnTo>
                  <a:lnTo>
                    <a:pt x="8559" y="1779"/>
                  </a:lnTo>
                  <a:lnTo>
                    <a:pt x="8349" y="1758"/>
                  </a:lnTo>
                  <a:lnTo>
                    <a:pt x="8266" y="1841"/>
                  </a:lnTo>
                  <a:lnTo>
                    <a:pt x="8203" y="1695"/>
                  </a:lnTo>
                  <a:lnTo>
                    <a:pt x="8057" y="1590"/>
                  </a:lnTo>
                  <a:lnTo>
                    <a:pt x="7931" y="1318"/>
                  </a:lnTo>
                  <a:lnTo>
                    <a:pt x="7826" y="1339"/>
                  </a:lnTo>
                  <a:lnTo>
                    <a:pt x="7638" y="1465"/>
                  </a:lnTo>
                  <a:lnTo>
                    <a:pt x="7513" y="1444"/>
                  </a:lnTo>
                  <a:lnTo>
                    <a:pt x="7366" y="1486"/>
                  </a:lnTo>
                  <a:lnTo>
                    <a:pt x="7220" y="1423"/>
                  </a:lnTo>
                  <a:lnTo>
                    <a:pt x="7115" y="1528"/>
                  </a:lnTo>
                  <a:lnTo>
                    <a:pt x="6843" y="1256"/>
                  </a:lnTo>
                  <a:lnTo>
                    <a:pt x="6780" y="1067"/>
                  </a:lnTo>
                  <a:lnTo>
                    <a:pt x="6780" y="921"/>
                  </a:lnTo>
                  <a:lnTo>
                    <a:pt x="6676" y="921"/>
                  </a:lnTo>
                  <a:lnTo>
                    <a:pt x="6676" y="795"/>
                  </a:lnTo>
                  <a:lnTo>
                    <a:pt x="6529" y="691"/>
                  </a:lnTo>
                  <a:lnTo>
                    <a:pt x="6215" y="732"/>
                  </a:lnTo>
                  <a:lnTo>
                    <a:pt x="6069" y="523"/>
                  </a:lnTo>
                  <a:lnTo>
                    <a:pt x="6111" y="398"/>
                  </a:lnTo>
                  <a:lnTo>
                    <a:pt x="6006" y="293"/>
                  </a:lnTo>
                  <a:lnTo>
                    <a:pt x="5901" y="21"/>
                  </a:lnTo>
                  <a:lnTo>
                    <a:pt x="5776" y="21"/>
                  </a:lnTo>
                  <a:lnTo>
                    <a:pt x="5650" y="105"/>
                  </a:lnTo>
                  <a:lnTo>
                    <a:pt x="5357" y="105"/>
                  </a:lnTo>
                  <a:lnTo>
                    <a:pt x="506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 name="Google Shape;1020;p27"/>
            <p:cNvSpPr/>
            <p:nvPr/>
          </p:nvSpPr>
          <p:spPr>
            <a:xfrm>
              <a:off x="-2312367" y="3433196"/>
              <a:ext cx="42162" cy="44918"/>
            </a:xfrm>
            <a:custGeom>
              <a:avLst/>
              <a:gdLst/>
              <a:ahLst/>
              <a:cxnLst/>
              <a:rect l="l" t="t" r="r" b="b"/>
              <a:pathLst>
                <a:path w="1989" h="2219" extrusionOk="0">
                  <a:moveTo>
                    <a:pt x="419" y="0"/>
                  </a:moveTo>
                  <a:lnTo>
                    <a:pt x="398" y="63"/>
                  </a:lnTo>
                  <a:lnTo>
                    <a:pt x="272" y="63"/>
                  </a:lnTo>
                  <a:lnTo>
                    <a:pt x="210" y="105"/>
                  </a:lnTo>
                  <a:lnTo>
                    <a:pt x="105" y="63"/>
                  </a:lnTo>
                  <a:lnTo>
                    <a:pt x="84" y="84"/>
                  </a:lnTo>
                  <a:lnTo>
                    <a:pt x="0" y="63"/>
                  </a:lnTo>
                  <a:lnTo>
                    <a:pt x="42" y="210"/>
                  </a:lnTo>
                  <a:lnTo>
                    <a:pt x="0" y="272"/>
                  </a:lnTo>
                  <a:lnTo>
                    <a:pt x="42" y="419"/>
                  </a:lnTo>
                  <a:lnTo>
                    <a:pt x="251" y="377"/>
                  </a:lnTo>
                  <a:lnTo>
                    <a:pt x="314" y="628"/>
                  </a:lnTo>
                  <a:lnTo>
                    <a:pt x="565" y="837"/>
                  </a:lnTo>
                  <a:lnTo>
                    <a:pt x="586" y="942"/>
                  </a:lnTo>
                  <a:lnTo>
                    <a:pt x="900" y="1214"/>
                  </a:lnTo>
                  <a:lnTo>
                    <a:pt x="921" y="1360"/>
                  </a:lnTo>
                  <a:lnTo>
                    <a:pt x="1026" y="1528"/>
                  </a:lnTo>
                  <a:lnTo>
                    <a:pt x="1005" y="2072"/>
                  </a:lnTo>
                  <a:lnTo>
                    <a:pt x="1088" y="2218"/>
                  </a:lnTo>
                  <a:lnTo>
                    <a:pt x="1151" y="2177"/>
                  </a:lnTo>
                  <a:lnTo>
                    <a:pt x="1256" y="2197"/>
                  </a:lnTo>
                  <a:lnTo>
                    <a:pt x="1256" y="2093"/>
                  </a:lnTo>
                  <a:lnTo>
                    <a:pt x="1360" y="1884"/>
                  </a:lnTo>
                  <a:lnTo>
                    <a:pt x="1423" y="1905"/>
                  </a:lnTo>
                  <a:lnTo>
                    <a:pt x="1423" y="1758"/>
                  </a:lnTo>
                  <a:lnTo>
                    <a:pt x="1444" y="1549"/>
                  </a:lnTo>
                  <a:lnTo>
                    <a:pt x="1549" y="1549"/>
                  </a:lnTo>
                  <a:lnTo>
                    <a:pt x="1716" y="1486"/>
                  </a:lnTo>
                  <a:lnTo>
                    <a:pt x="1779" y="1570"/>
                  </a:lnTo>
                  <a:lnTo>
                    <a:pt x="1967" y="1570"/>
                  </a:lnTo>
                  <a:lnTo>
                    <a:pt x="1988" y="1528"/>
                  </a:lnTo>
                  <a:lnTo>
                    <a:pt x="1925" y="1423"/>
                  </a:lnTo>
                  <a:lnTo>
                    <a:pt x="1946" y="1319"/>
                  </a:lnTo>
                  <a:lnTo>
                    <a:pt x="1925" y="1214"/>
                  </a:lnTo>
                  <a:lnTo>
                    <a:pt x="1758" y="1109"/>
                  </a:lnTo>
                  <a:lnTo>
                    <a:pt x="1612" y="963"/>
                  </a:lnTo>
                  <a:lnTo>
                    <a:pt x="1612" y="921"/>
                  </a:lnTo>
                  <a:lnTo>
                    <a:pt x="1465" y="858"/>
                  </a:lnTo>
                  <a:lnTo>
                    <a:pt x="1465" y="712"/>
                  </a:lnTo>
                  <a:lnTo>
                    <a:pt x="1444" y="524"/>
                  </a:lnTo>
                  <a:lnTo>
                    <a:pt x="1298" y="440"/>
                  </a:lnTo>
                  <a:lnTo>
                    <a:pt x="1109" y="272"/>
                  </a:lnTo>
                  <a:lnTo>
                    <a:pt x="1047" y="272"/>
                  </a:lnTo>
                  <a:lnTo>
                    <a:pt x="1026" y="314"/>
                  </a:lnTo>
                  <a:lnTo>
                    <a:pt x="837" y="314"/>
                  </a:lnTo>
                  <a:lnTo>
                    <a:pt x="670" y="126"/>
                  </a:lnTo>
                  <a:lnTo>
                    <a:pt x="523" y="126"/>
                  </a:lnTo>
                  <a:lnTo>
                    <a:pt x="419"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 name="Google Shape;1021;p27"/>
            <p:cNvSpPr/>
            <p:nvPr/>
          </p:nvSpPr>
          <p:spPr>
            <a:xfrm>
              <a:off x="-2379773" y="3440827"/>
              <a:ext cx="108234" cy="66092"/>
            </a:xfrm>
            <a:custGeom>
              <a:avLst/>
              <a:gdLst/>
              <a:ahLst/>
              <a:cxnLst/>
              <a:rect l="l" t="t" r="r" b="b"/>
              <a:pathLst>
                <a:path w="5106" h="3265" extrusionOk="0">
                  <a:moveTo>
                    <a:pt x="3431" y="0"/>
                  </a:moveTo>
                  <a:lnTo>
                    <a:pt x="3076" y="63"/>
                  </a:lnTo>
                  <a:lnTo>
                    <a:pt x="2950" y="147"/>
                  </a:lnTo>
                  <a:lnTo>
                    <a:pt x="2553" y="209"/>
                  </a:lnTo>
                  <a:lnTo>
                    <a:pt x="2448" y="335"/>
                  </a:lnTo>
                  <a:lnTo>
                    <a:pt x="2323" y="335"/>
                  </a:lnTo>
                  <a:lnTo>
                    <a:pt x="2176" y="377"/>
                  </a:lnTo>
                  <a:lnTo>
                    <a:pt x="2030" y="335"/>
                  </a:lnTo>
                  <a:lnTo>
                    <a:pt x="1988" y="230"/>
                  </a:lnTo>
                  <a:lnTo>
                    <a:pt x="1820" y="167"/>
                  </a:lnTo>
                  <a:lnTo>
                    <a:pt x="1674" y="147"/>
                  </a:lnTo>
                  <a:lnTo>
                    <a:pt x="1465" y="42"/>
                  </a:lnTo>
                  <a:lnTo>
                    <a:pt x="1360" y="42"/>
                  </a:lnTo>
                  <a:lnTo>
                    <a:pt x="1276" y="126"/>
                  </a:lnTo>
                  <a:lnTo>
                    <a:pt x="1151" y="126"/>
                  </a:lnTo>
                  <a:lnTo>
                    <a:pt x="1172" y="147"/>
                  </a:lnTo>
                  <a:lnTo>
                    <a:pt x="1130" y="272"/>
                  </a:lnTo>
                  <a:lnTo>
                    <a:pt x="962" y="314"/>
                  </a:lnTo>
                  <a:lnTo>
                    <a:pt x="858" y="544"/>
                  </a:lnTo>
                  <a:lnTo>
                    <a:pt x="732" y="879"/>
                  </a:lnTo>
                  <a:lnTo>
                    <a:pt x="523" y="1193"/>
                  </a:lnTo>
                  <a:lnTo>
                    <a:pt x="544" y="1297"/>
                  </a:lnTo>
                  <a:lnTo>
                    <a:pt x="439" y="1402"/>
                  </a:lnTo>
                  <a:lnTo>
                    <a:pt x="293" y="1381"/>
                  </a:lnTo>
                  <a:lnTo>
                    <a:pt x="230" y="1486"/>
                  </a:lnTo>
                  <a:lnTo>
                    <a:pt x="126" y="1507"/>
                  </a:lnTo>
                  <a:lnTo>
                    <a:pt x="0" y="1632"/>
                  </a:lnTo>
                  <a:lnTo>
                    <a:pt x="126" y="1674"/>
                  </a:lnTo>
                  <a:lnTo>
                    <a:pt x="146" y="1737"/>
                  </a:lnTo>
                  <a:lnTo>
                    <a:pt x="335" y="1946"/>
                  </a:lnTo>
                  <a:lnTo>
                    <a:pt x="356" y="2051"/>
                  </a:lnTo>
                  <a:lnTo>
                    <a:pt x="523" y="2134"/>
                  </a:lnTo>
                  <a:lnTo>
                    <a:pt x="670" y="2260"/>
                  </a:lnTo>
                  <a:lnTo>
                    <a:pt x="607" y="2406"/>
                  </a:lnTo>
                  <a:lnTo>
                    <a:pt x="628" y="2448"/>
                  </a:lnTo>
                  <a:lnTo>
                    <a:pt x="837" y="2532"/>
                  </a:lnTo>
                  <a:lnTo>
                    <a:pt x="879" y="2616"/>
                  </a:lnTo>
                  <a:lnTo>
                    <a:pt x="983" y="2574"/>
                  </a:lnTo>
                  <a:lnTo>
                    <a:pt x="1088" y="2657"/>
                  </a:lnTo>
                  <a:lnTo>
                    <a:pt x="1172" y="2532"/>
                  </a:lnTo>
                  <a:lnTo>
                    <a:pt x="1381" y="2553"/>
                  </a:lnTo>
                  <a:lnTo>
                    <a:pt x="1276" y="2678"/>
                  </a:lnTo>
                  <a:lnTo>
                    <a:pt x="1297" y="2762"/>
                  </a:lnTo>
                  <a:lnTo>
                    <a:pt x="1339" y="2888"/>
                  </a:lnTo>
                  <a:lnTo>
                    <a:pt x="1486" y="2888"/>
                  </a:lnTo>
                  <a:lnTo>
                    <a:pt x="1569" y="2971"/>
                  </a:lnTo>
                  <a:lnTo>
                    <a:pt x="1569" y="3055"/>
                  </a:lnTo>
                  <a:lnTo>
                    <a:pt x="1507" y="3097"/>
                  </a:lnTo>
                  <a:lnTo>
                    <a:pt x="1590" y="3201"/>
                  </a:lnTo>
                  <a:lnTo>
                    <a:pt x="1716" y="3139"/>
                  </a:lnTo>
                  <a:lnTo>
                    <a:pt x="1883" y="3139"/>
                  </a:lnTo>
                  <a:lnTo>
                    <a:pt x="1925" y="3201"/>
                  </a:lnTo>
                  <a:lnTo>
                    <a:pt x="1988" y="3180"/>
                  </a:lnTo>
                  <a:lnTo>
                    <a:pt x="2197" y="3264"/>
                  </a:lnTo>
                  <a:lnTo>
                    <a:pt x="2343" y="3180"/>
                  </a:lnTo>
                  <a:lnTo>
                    <a:pt x="2490" y="3201"/>
                  </a:lnTo>
                  <a:lnTo>
                    <a:pt x="2553" y="3160"/>
                  </a:lnTo>
                  <a:lnTo>
                    <a:pt x="2699" y="3201"/>
                  </a:lnTo>
                  <a:lnTo>
                    <a:pt x="2804" y="3201"/>
                  </a:lnTo>
                  <a:lnTo>
                    <a:pt x="3013" y="3243"/>
                  </a:lnTo>
                  <a:lnTo>
                    <a:pt x="3076" y="3180"/>
                  </a:lnTo>
                  <a:lnTo>
                    <a:pt x="3222" y="3139"/>
                  </a:lnTo>
                  <a:lnTo>
                    <a:pt x="3264" y="3055"/>
                  </a:lnTo>
                  <a:lnTo>
                    <a:pt x="3599" y="2888"/>
                  </a:lnTo>
                  <a:lnTo>
                    <a:pt x="3766" y="2867"/>
                  </a:lnTo>
                  <a:lnTo>
                    <a:pt x="3955" y="2888"/>
                  </a:lnTo>
                  <a:lnTo>
                    <a:pt x="4122" y="2971"/>
                  </a:lnTo>
                  <a:lnTo>
                    <a:pt x="4185" y="3034"/>
                  </a:lnTo>
                  <a:lnTo>
                    <a:pt x="4289" y="2992"/>
                  </a:lnTo>
                  <a:lnTo>
                    <a:pt x="4436" y="3055"/>
                  </a:lnTo>
                  <a:lnTo>
                    <a:pt x="4478" y="3139"/>
                  </a:lnTo>
                  <a:lnTo>
                    <a:pt x="4603" y="3139"/>
                  </a:lnTo>
                  <a:lnTo>
                    <a:pt x="4582" y="2992"/>
                  </a:lnTo>
                  <a:lnTo>
                    <a:pt x="4624" y="2888"/>
                  </a:lnTo>
                  <a:lnTo>
                    <a:pt x="4624" y="2720"/>
                  </a:lnTo>
                  <a:lnTo>
                    <a:pt x="4603" y="2636"/>
                  </a:lnTo>
                  <a:lnTo>
                    <a:pt x="4645" y="2553"/>
                  </a:lnTo>
                  <a:lnTo>
                    <a:pt x="4708" y="2427"/>
                  </a:lnTo>
                  <a:lnTo>
                    <a:pt x="4896" y="2427"/>
                  </a:lnTo>
                  <a:lnTo>
                    <a:pt x="5022" y="2406"/>
                  </a:lnTo>
                  <a:lnTo>
                    <a:pt x="5105" y="2239"/>
                  </a:lnTo>
                  <a:lnTo>
                    <a:pt x="5105" y="2155"/>
                  </a:lnTo>
                  <a:lnTo>
                    <a:pt x="5043" y="2113"/>
                  </a:lnTo>
                  <a:lnTo>
                    <a:pt x="5105" y="2051"/>
                  </a:lnTo>
                  <a:lnTo>
                    <a:pt x="5001" y="1988"/>
                  </a:lnTo>
                  <a:lnTo>
                    <a:pt x="4812" y="1988"/>
                  </a:lnTo>
                  <a:lnTo>
                    <a:pt x="4729" y="2051"/>
                  </a:lnTo>
                  <a:lnTo>
                    <a:pt x="4520" y="2051"/>
                  </a:lnTo>
                  <a:lnTo>
                    <a:pt x="4373" y="2009"/>
                  </a:lnTo>
                  <a:lnTo>
                    <a:pt x="4268" y="1841"/>
                  </a:lnTo>
                  <a:lnTo>
                    <a:pt x="4185" y="1695"/>
                  </a:lnTo>
                  <a:lnTo>
                    <a:pt x="4206" y="1151"/>
                  </a:lnTo>
                  <a:lnTo>
                    <a:pt x="4101" y="983"/>
                  </a:lnTo>
                  <a:lnTo>
                    <a:pt x="4080" y="837"/>
                  </a:lnTo>
                  <a:lnTo>
                    <a:pt x="3766" y="565"/>
                  </a:lnTo>
                  <a:lnTo>
                    <a:pt x="3745" y="460"/>
                  </a:lnTo>
                  <a:lnTo>
                    <a:pt x="3494" y="251"/>
                  </a:lnTo>
                  <a:lnTo>
                    <a:pt x="343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 name="Google Shape;1022;p27"/>
            <p:cNvSpPr/>
            <p:nvPr/>
          </p:nvSpPr>
          <p:spPr>
            <a:xfrm>
              <a:off x="-2352726" y="3498841"/>
              <a:ext cx="70990" cy="42793"/>
            </a:xfrm>
            <a:custGeom>
              <a:avLst/>
              <a:gdLst/>
              <a:ahLst/>
              <a:cxnLst/>
              <a:rect l="l" t="t" r="r" b="b"/>
              <a:pathLst>
                <a:path w="3349" h="2114" extrusionOk="0">
                  <a:moveTo>
                    <a:pt x="2490" y="1"/>
                  </a:moveTo>
                  <a:lnTo>
                    <a:pt x="2323" y="22"/>
                  </a:lnTo>
                  <a:lnTo>
                    <a:pt x="1988" y="189"/>
                  </a:lnTo>
                  <a:lnTo>
                    <a:pt x="1946" y="273"/>
                  </a:lnTo>
                  <a:lnTo>
                    <a:pt x="1800" y="314"/>
                  </a:lnTo>
                  <a:lnTo>
                    <a:pt x="1737" y="377"/>
                  </a:lnTo>
                  <a:lnTo>
                    <a:pt x="1528" y="335"/>
                  </a:lnTo>
                  <a:lnTo>
                    <a:pt x="1423" y="335"/>
                  </a:lnTo>
                  <a:lnTo>
                    <a:pt x="1277" y="294"/>
                  </a:lnTo>
                  <a:lnTo>
                    <a:pt x="1214" y="335"/>
                  </a:lnTo>
                  <a:lnTo>
                    <a:pt x="1067" y="314"/>
                  </a:lnTo>
                  <a:lnTo>
                    <a:pt x="921" y="398"/>
                  </a:lnTo>
                  <a:lnTo>
                    <a:pt x="712" y="314"/>
                  </a:lnTo>
                  <a:lnTo>
                    <a:pt x="649" y="335"/>
                  </a:lnTo>
                  <a:lnTo>
                    <a:pt x="607" y="273"/>
                  </a:lnTo>
                  <a:lnTo>
                    <a:pt x="440" y="273"/>
                  </a:lnTo>
                  <a:lnTo>
                    <a:pt x="314" y="335"/>
                  </a:lnTo>
                  <a:lnTo>
                    <a:pt x="231" y="231"/>
                  </a:lnTo>
                  <a:lnTo>
                    <a:pt x="293" y="189"/>
                  </a:lnTo>
                  <a:lnTo>
                    <a:pt x="293" y="105"/>
                  </a:lnTo>
                  <a:lnTo>
                    <a:pt x="210" y="22"/>
                  </a:lnTo>
                  <a:lnTo>
                    <a:pt x="63" y="22"/>
                  </a:lnTo>
                  <a:lnTo>
                    <a:pt x="84" y="126"/>
                  </a:lnTo>
                  <a:lnTo>
                    <a:pt x="0" y="210"/>
                  </a:lnTo>
                  <a:lnTo>
                    <a:pt x="63" y="440"/>
                  </a:lnTo>
                  <a:lnTo>
                    <a:pt x="231" y="628"/>
                  </a:lnTo>
                  <a:lnTo>
                    <a:pt x="314" y="754"/>
                  </a:lnTo>
                  <a:lnTo>
                    <a:pt x="272" y="900"/>
                  </a:lnTo>
                  <a:lnTo>
                    <a:pt x="63" y="1068"/>
                  </a:lnTo>
                  <a:lnTo>
                    <a:pt x="84" y="1172"/>
                  </a:lnTo>
                  <a:lnTo>
                    <a:pt x="168" y="1277"/>
                  </a:lnTo>
                  <a:lnTo>
                    <a:pt x="105" y="1382"/>
                  </a:lnTo>
                  <a:lnTo>
                    <a:pt x="335" y="1570"/>
                  </a:lnTo>
                  <a:lnTo>
                    <a:pt x="503" y="1842"/>
                  </a:lnTo>
                  <a:lnTo>
                    <a:pt x="523" y="1988"/>
                  </a:lnTo>
                  <a:lnTo>
                    <a:pt x="523" y="2093"/>
                  </a:lnTo>
                  <a:lnTo>
                    <a:pt x="607" y="2114"/>
                  </a:lnTo>
                  <a:lnTo>
                    <a:pt x="795" y="2114"/>
                  </a:lnTo>
                  <a:lnTo>
                    <a:pt x="942" y="2093"/>
                  </a:lnTo>
                  <a:lnTo>
                    <a:pt x="1026" y="1988"/>
                  </a:lnTo>
                  <a:lnTo>
                    <a:pt x="1172" y="2009"/>
                  </a:lnTo>
                  <a:lnTo>
                    <a:pt x="1319" y="2009"/>
                  </a:lnTo>
                  <a:lnTo>
                    <a:pt x="1339" y="2114"/>
                  </a:lnTo>
                  <a:lnTo>
                    <a:pt x="1444" y="2114"/>
                  </a:lnTo>
                  <a:lnTo>
                    <a:pt x="1528" y="2051"/>
                  </a:lnTo>
                  <a:lnTo>
                    <a:pt x="1653" y="2051"/>
                  </a:lnTo>
                  <a:lnTo>
                    <a:pt x="1737" y="2114"/>
                  </a:lnTo>
                  <a:lnTo>
                    <a:pt x="1863" y="2072"/>
                  </a:lnTo>
                  <a:lnTo>
                    <a:pt x="2093" y="2072"/>
                  </a:lnTo>
                  <a:lnTo>
                    <a:pt x="2176" y="2009"/>
                  </a:lnTo>
                  <a:lnTo>
                    <a:pt x="2114" y="1905"/>
                  </a:lnTo>
                  <a:lnTo>
                    <a:pt x="2114" y="1779"/>
                  </a:lnTo>
                  <a:lnTo>
                    <a:pt x="2281" y="1675"/>
                  </a:lnTo>
                  <a:lnTo>
                    <a:pt x="2323" y="1675"/>
                  </a:lnTo>
                  <a:lnTo>
                    <a:pt x="2427" y="1570"/>
                  </a:lnTo>
                  <a:lnTo>
                    <a:pt x="2511" y="1570"/>
                  </a:lnTo>
                  <a:lnTo>
                    <a:pt x="2595" y="1486"/>
                  </a:lnTo>
                  <a:lnTo>
                    <a:pt x="2741" y="1486"/>
                  </a:lnTo>
                  <a:lnTo>
                    <a:pt x="2909" y="1633"/>
                  </a:lnTo>
                  <a:lnTo>
                    <a:pt x="3013" y="1549"/>
                  </a:lnTo>
                  <a:lnTo>
                    <a:pt x="3118" y="1570"/>
                  </a:lnTo>
                  <a:lnTo>
                    <a:pt x="3034" y="1444"/>
                  </a:lnTo>
                  <a:lnTo>
                    <a:pt x="2930" y="1256"/>
                  </a:lnTo>
                  <a:lnTo>
                    <a:pt x="2825" y="1256"/>
                  </a:lnTo>
                  <a:lnTo>
                    <a:pt x="2804" y="1172"/>
                  </a:lnTo>
                  <a:lnTo>
                    <a:pt x="2951" y="1068"/>
                  </a:lnTo>
                  <a:lnTo>
                    <a:pt x="3013" y="942"/>
                  </a:lnTo>
                  <a:lnTo>
                    <a:pt x="2992" y="712"/>
                  </a:lnTo>
                  <a:lnTo>
                    <a:pt x="3139" y="545"/>
                  </a:lnTo>
                  <a:lnTo>
                    <a:pt x="3244" y="586"/>
                  </a:lnTo>
                  <a:lnTo>
                    <a:pt x="3327" y="503"/>
                  </a:lnTo>
                  <a:lnTo>
                    <a:pt x="3348" y="294"/>
                  </a:lnTo>
                  <a:lnTo>
                    <a:pt x="3327" y="273"/>
                  </a:lnTo>
                  <a:lnTo>
                    <a:pt x="3202" y="273"/>
                  </a:lnTo>
                  <a:lnTo>
                    <a:pt x="3160" y="189"/>
                  </a:lnTo>
                  <a:lnTo>
                    <a:pt x="3013" y="126"/>
                  </a:lnTo>
                  <a:lnTo>
                    <a:pt x="2909" y="168"/>
                  </a:lnTo>
                  <a:lnTo>
                    <a:pt x="2846" y="105"/>
                  </a:lnTo>
                  <a:lnTo>
                    <a:pt x="2679" y="22"/>
                  </a:lnTo>
                  <a:lnTo>
                    <a:pt x="249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23" name="Google Shape;1023;p27"/>
            <p:cNvGrpSpPr/>
            <p:nvPr/>
          </p:nvGrpSpPr>
          <p:grpSpPr>
            <a:xfrm>
              <a:off x="-2456409" y="3470522"/>
              <a:ext cx="66539" cy="49149"/>
              <a:chOff x="3866750" y="2520350"/>
              <a:chExt cx="78475" cy="60700"/>
            </a:xfrm>
          </p:grpSpPr>
          <p:sp>
            <p:nvSpPr>
              <p:cNvPr id="1024" name="Google Shape;1024;p27"/>
              <p:cNvSpPr/>
              <p:nvPr/>
            </p:nvSpPr>
            <p:spPr>
              <a:xfrm>
                <a:off x="3877200" y="2546500"/>
                <a:ext cx="4725" cy="6300"/>
              </a:xfrm>
              <a:custGeom>
                <a:avLst/>
                <a:gdLst/>
                <a:ahLst/>
                <a:cxnLst/>
                <a:rect l="l" t="t" r="r" b="b"/>
                <a:pathLst>
                  <a:path w="189" h="252" extrusionOk="0">
                    <a:moveTo>
                      <a:pt x="1" y="1"/>
                    </a:moveTo>
                    <a:lnTo>
                      <a:pt x="84" y="126"/>
                    </a:lnTo>
                    <a:lnTo>
                      <a:pt x="63" y="147"/>
                    </a:lnTo>
                    <a:lnTo>
                      <a:pt x="168" y="252"/>
                    </a:lnTo>
                    <a:lnTo>
                      <a:pt x="189" y="252"/>
                    </a:lnTo>
                    <a:lnTo>
                      <a:pt x="168" y="106"/>
                    </a:ln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 name="Google Shape;1025;p27"/>
              <p:cNvSpPr/>
              <p:nvPr/>
            </p:nvSpPr>
            <p:spPr>
              <a:xfrm>
                <a:off x="3882425" y="2554350"/>
                <a:ext cx="2650" cy="3175"/>
              </a:xfrm>
              <a:custGeom>
                <a:avLst/>
                <a:gdLst/>
                <a:ahLst/>
                <a:cxnLst/>
                <a:rect l="l" t="t" r="r" b="b"/>
                <a:pathLst>
                  <a:path w="106" h="127" extrusionOk="0">
                    <a:moveTo>
                      <a:pt x="1" y="1"/>
                    </a:moveTo>
                    <a:lnTo>
                      <a:pt x="106" y="126"/>
                    </a:lnTo>
                    <a:lnTo>
                      <a:pt x="85" y="43"/>
                    </a:ln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 name="Google Shape;1026;p27"/>
              <p:cNvSpPr/>
              <p:nvPr/>
            </p:nvSpPr>
            <p:spPr>
              <a:xfrm>
                <a:off x="3866750" y="2520350"/>
                <a:ext cx="78475" cy="60700"/>
              </a:xfrm>
              <a:custGeom>
                <a:avLst/>
                <a:gdLst/>
                <a:ahLst/>
                <a:cxnLst/>
                <a:rect l="l" t="t" r="r" b="b"/>
                <a:pathLst>
                  <a:path w="3139" h="2428" extrusionOk="0">
                    <a:moveTo>
                      <a:pt x="1653" y="1"/>
                    </a:moveTo>
                    <a:lnTo>
                      <a:pt x="1653" y="22"/>
                    </a:lnTo>
                    <a:lnTo>
                      <a:pt x="1402" y="22"/>
                    </a:lnTo>
                    <a:lnTo>
                      <a:pt x="1046" y="210"/>
                    </a:lnTo>
                    <a:lnTo>
                      <a:pt x="1025" y="356"/>
                    </a:lnTo>
                    <a:lnTo>
                      <a:pt x="837" y="440"/>
                    </a:lnTo>
                    <a:lnTo>
                      <a:pt x="816" y="649"/>
                    </a:lnTo>
                    <a:lnTo>
                      <a:pt x="691" y="649"/>
                    </a:lnTo>
                    <a:lnTo>
                      <a:pt x="481" y="545"/>
                    </a:lnTo>
                    <a:lnTo>
                      <a:pt x="356" y="587"/>
                    </a:lnTo>
                    <a:lnTo>
                      <a:pt x="209" y="691"/>
                    </a:lnTo>
                    <a:lnTo>
                      <a:pt x="0" y="691"/>
                    </a:lnTo>
                    <a:lnTo>
                      <a:pt x="0" y="733"/>
                    </a:lnTo>
                    <a:lnTo>
                      <a:pt x="42" y="942"/>
                    </a:lnTo>
                    <a:lnTo>
                      <a:pt x="168" y="1068"/>
                    </a:lnTo>
                    <a:lnTo>
                      <a:pt x="168" y="1110"/>
                    </a:lnTo>
                    <a:lnTo>
                      <a:pt x="209" y="1152"/>
                    </a:lnTo>
                    <a:lnTo>
                      <a:pt x="356" y="942"/>
                    </a:lnTo>
                    <a:lnTo>
                      <a:pt x="377" y="796"/>
                    </a:lnTo>
                    <a:lnTo>
                      <a:pt x="461" y="691"/>
                    </a:lnTo>
                    <a:lnTo>
                      <a:pt x="607" y="691"/>
                    </a:lnTo>
                    <a:lnTo>
                      <a:pt x="628" y="796"/>
                    </a:lnTo>
                    <a:lnTo>
                      <a:pt x="733" y="900"/>
                    </a:lnTo>
                    <a:lnTo>
                      <a:pt x="774" y="1068"/>
                    </a:lnTo>
                    <a:lnTo>
                      <a:pt x="879" y="1256"/>
                    </a:lnTo>
                    <a:lnTo>
                      <a:pt x="1025" y="1403"/>
                    </a:lnTo>
                    <a:lnTo>
                      <a:pt x="1088" y="1403"/>
                    </a:lnTo>
                    <a:lnTo>
                      <a:pt x="1193" y="1507"/>
                    </a:lnTo>
                    <a:lnTo>
                      <a:pt x="1088" y="1486"/>
                    </a:lnTo>
                    <a:lnTo>
                      <a:pt x="1005" y="1507"/>
                    </a:lnTo>
                    <a:lnTo>
                      <a:pt x="942" y="1591"/>
                    </a:lnTo>
                    <a:lnTo>
                      <a:pt x="1005" y="1696"/>
                    </a:lnTo>
                    <a:lnTo>
                      <a:pt x="1130" y="1696"/>
                    </a:lnTo>
                    <a:lnTo>
                      <a:pt x="1256" y="1821"/>
                    </a:lnTo>
                    <a:lnTo>
                      <a:pt x="1360" y="1842"/>
                    </a:lnTo>
                    <a:lnTo>
                      <a:pt x="1423" y="1947"/>
                    </a:lnTo>
                    <a:lnTo>
                      <a:pt x="1465" y="2030"/>
                    </a:lnTo>
                    <a:lnTo>
                      <a:pt x="1611" y="2009"/>
                    </a:lnTo>
                    <a:lnTo>
                      <a:pt x="1862" y="2030"/>
                    </a:lnTo>
                    <a:lnTo>
                      <a:pt x="1988" y="2093"/>
                    </a:lnTo>
                    <a:lnTo>
                      <a:pt x="2281" y="2365"/>
                    </a:lnTo>
                    <a:lnTo>
                      <a:pt x="2197" y="2407"/>
                    </a:lnTo>
                    <a:lnTo>
                      <a:pt x="2072" y="2323"/>
                    </a:lnTo>
                    <a:lnTo>
                      <a:pt x="2155" y="2407"/>
                    </a:lnTo>
                    <a:lnTo>
                      <a:pt x="2260" y="2428"/>
                    </a:lnTo>
                    <a:lnTo>
                      <a:pt x="2302" y="2344"/>
                    </a:lnTo>
                    <a:lnTo>
                      <a:pt x="1925" y="1884"/>
                    </a:lnTo>
                    <a:lnTo>
                      <a:pt x="1444" y="1486"/>
                    </a:lnTo>
                    <a:lnTo>
                      <a:pt x="1423" y="1403"/>
                    </a:lnTo>
                    <a:lnTo>
                      <a:pt x="1465" y="1382"/>
                    </a:lnTo>
                    <a:lnTo>
                      <a:pt x="1402" y="1277"/>
                    </a:lnTo>
                    <a:lnTo>
                      <a:pt x="1360" y="1172"/>
                    </a:lnTo>
                    <a:lnTo>
                      <a:pt x="1235" y="1047"/>
                    </a:lnTo>
                    <a:lnTo>
                      <a:pt x="1193" y="1047"/>
                    </a:lnTo>
                    <a:lnTo>
                      <a:pt x="1151" y="963"/>
                    </a:lnTo>
                    <a:lnTo>
                      <a:pt x="1214" y="900"/>
                    </a:lnTo>
                    <a:lnTo>
                      <a:pt x="1214" y="775"/>
                    </a:lnTo>
                    <a:lnTo>
                      <a:pt x="1256" y="733"/>
                    </a:lnTo>
                    <a:lnTo>
                      <a:pt x="1402" y="838"/>
                    </a:lnTo>
                    <a:lnTo>
                      <a:pt x="1444" y="900"/>
                    </a:lnTo>
                    <a:lnTo>
                      <a:pt x="1528" y="880"/>
                    </a:lnTo>
                    <a:lnTo>
                      <a:pt x="1528" y="796"/>
                    </a:lnTo>
                    <a:lnTo>
                      <a:pt x="1632" y="775"/>
                    </a:lnTo>
                    <a:lnTo>
                      <a:pt x="1716" y="796"/>
                    </a:lnTo>
                    <a:lnTo>
                      <a:pt x="1758" y="733"/>
                    </a:lnTo>
                    <a:lnTo>
                      <a:pt x="1841" y="775"/>
                    </a:lnTo>
                    <a:lnTo>
                      <a:pt x="1883" y="733"/>
                    </a:lnTo>
                    <a:lnTo>
                      <a:pt x="1988" y="754"/>
                    </a:lnTo>
                    <a:lnTo>
                      <a:pt x="2051" y="859"/>
                    </a:lnTo>
                    <a:lnTo>
                      <a:pt x="2093" y="796"/>
                    </a:lnTo>
                    <a:lnTo>
                      <a:pt x="2239" y="859"/>
                    </a:lnTo>
                    <a:lnTo>
                      <a:pt x="2344" y="796"/>
                    </a:lnTo>
                    <a:lnTo>
                      <a:pt x="2365" y="859"/>
                    </a:lnTo>
                    <a:lnTo>
                      <a:pt x="2490" y="838"/>
                    </a:lnTo>
                    <a:lnTo>
                      <a:pt x="2616" y="880"/>
                    </a:lnTo>
                    <a:lnTo>
                      <a:pt x="2699" y="859"/>
                    </a:lnTo>
                    <a:lnTo>
                      <a:pt x="2804" y="963"/>
                    </a:lnTo>
                    <a:lnTo>
                      <a:pt x="2971" y="963"/>
                    </a:lnTo>
                    <a:lnTo>
                      <a:pt x="2992" y="984"/>
                    </a:lnTo>
                    <a:lnTo>
                      <a:pt x="2971" y="880"/>
                    </a:lnTo>
                    <a:lnTo>
                      <a:pt x="3097" y="859"/>
                    </a:lnTo>
                    <a:lnTo>
                      <a:pt x="3139" y="859"/>
                    </a:lnTo>
                    <a:lnTo>
                      <a:pt x="3139" y="796"/>
                    </a:lnTo>
                    <a:lnTo>
                      <a:pt x="3034" y="775"/>
                    </a:lnTo>
                    <a:lnTo>
                      <a:pt x="2971" y="733"/>
                    </a:lnTo>
                    <a:lnTo>
                      <a:pt x="2930" y="566"/>
                    </a:lnTo>
                    <a:lnTo>
                      <a:pt x="2888" y="419"/>
                    </a:lnTo>
                    <a:lnTo>
                      <a:pt x="2804" y="356"/>
                    </a:lnTo>
                    <a:lnTo>
                      <a:pt x="2699" y="482"/>
                    </a:lnTo>
                    <a:lnTo>
                      <a:pt x="2490" y="419"/>
                    </a:lnTo>
                    <a:lnTo>
                      <a:pt x="2197" y="356"/>
                    </a:lnTo>
                    <a:lnTo>
                      <a:pt x="2093" y="273"/>
                    </a:lnTo>
                    <a:lnTo>
                      <a:pt x="1988" y="231"/>
                    </a:lnTo>
                    <a:lnTo>
                      <a:pt x="1737" y="22"/>
                    </a:lnTo>
                    <a:lnTo>
                      <a:pt x="1653"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 name="Google Shape;1027;p27"/>
              <p:cNvSpPr/>
              <p:nvPr/>
            </p:nvSpPr>
            <p:spPr>
              <a:xfrm>
                <a:off x="3886100" y="2558550"/>
                <a:ext cx="3675" cy="5250"/>
              </a:xfrm>
              <a:custGeom>
                <a:avLst/>
                <a:gdLst/>
                <a:ahLst/>
                <a:cxnLst/>
                <a:rect l="l" t="t" r="r" b="b"/>
                <a:pathLst>
                  <a:path w="147" h="210" extrusionOk="0">
                    <a:moveTo>
                      <a:pt x="0" y="0"/>
                    </a:moveTo>
                    <a:lnTo>
                      <a:pt x="147" y="209"/>
                    </a:lnTo>
                    <a:lnTo>
                      <a:pt x="126" y="105"/>
                    </a:lnTo>
                    <a:lnTo>
                      <a:pt x="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28" name="Google Shape;1028;p27"/>
            <p:cNvSpPr/>
            <p:nvPr/>
          </p:nvSpPr>
          <p:spPr>
            <a:xfrm>
              <a:off x="-2513292" y="3517058"/>
              <a:ext cx="12443" cy="23744"/>
            </a:xfrm>
            <a:custGeom>
              <a:avLst/>
              <a:gdLst/>
              <a:ahLst/>
              <a:cxnLst/>
              <a:rect l="l" t="t" r="r" b="b"/>
              <a:pathLst>
                <a:path w="587" h="1173" extrusionOk="0">
                  <a:moveTo>
                    <a:pt x="461" y="0"/>
                  </a:moveTo>
                  <a:lnTo>
                    <a:pt x="440" y="105"/>
                  </a:lnTo>
                  <a:lnTo>
                    <a:pt x="482" y="147"/>
                  </a:lnTo>
                  <a:lnTo>
                    <a:pt x="461" y="251"/>
                  </a:lnTo>
                  <a:lnTo>
                    <a:pt x="419" y="251"/>
                  </a:lnTo>
                  <a:lnTo>
                    <a:pt x="357" y="210"/>
                  </a:lnTo>
                  <a:lnTo>
                    <a:pt x="273" y="251"/>
                  </a:lnTo>
                  <a:lnTo>
                    <a:pt x="106" y="335"/>
                  </a:lnTo>
                  <a:lnTo>
                    <a:pt x="22" y="461"/>
                  </a:lnTo>
                  <a:lnTo>
                    <a:pt x="106" y="523"/>
                  </a:lnTo>
                  <a:lnTo>
                    <a:pt x="64" y="565"/>
                  </a:lnTo>
                  <a:lnTo>
                    <a:pt x="1" y="565"/>
                  </a:lnTo>
                  <a:lnTo>
                    <a:pt x="22" y="649"/>
                  </a:lnTo>
                  <a:lnTo>
                    <a:pt x="106" y="691"/>
                  </a:lnTo>
                  <a:lnTo>
                    <a:pt x="106" y="754"/>
                  </a:lnTo>
                  <a:lnTo>
                    <a:pt x="64" y="775"/>
                  </a:lnTo>
                  <a:lnTo>
                    <a:pt x="106" y="837"/>
                  </a:lnTo>
                  <a:lnTo>
                    <a:pt x="168" y="879"/>
                  </a:lnTo>
                  <a:lnTo>
                    <a:pt x="168" y="963"/>
                  </a:lnTo>
                  <a:lnTo>
                    <a:pt x="210" y="963"/>
                  </a:lnTo>
                  <a:lnTo>
                    <a:pt x="252" y="1005"/>
                  </a:lnTo>
                  <a:lnTo>
                    <a:pt x="210" y="984"/>
                  </a:lnTo>
                  <a:lnTo>
                    <a:pt x="147" y="1067"/>
                  </a:lnTo>
                  <a:lnTo>
                    <a:pt x="210" y="1109"/>
                  </a:lnTo>
                  <a:lnTo>
                    <a:pt x="357" y="1172"/>
                  </a:lnTo>
                  <a:lnTo>
                    <a:pt x="461" y="1109"/>
                  </a:lnTo>
                  <a:lnTo>
                    <a:pt x="545" y="942"/>
                  </a:lnTo>
                  <a:lnTo>
                    <a:pt x="545" y="795"/>
                  </a:lnTo>
                  <a:lnTo>
                    <a:pt x="587" y="544"/>
                  </a:lnTo>
                  <a:lnTo>
                    <a:pt x="545" y="314"/>
                  </a:lnTo>
                  <a:lnTo>
                    <a:pt x="545" y="147"/>
                  </a:lnTo>
                  <a:lnTo>
                    <a:pt x="52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 name="Google Shape;1029;p27"/>
            <p:cNvSpPr/>
            <p:nvPr/>
          </p:nvSpPr>
          <p:spPr>
            <a:xfrm>
              <a:off x="-2710211" y="3506472"/>
              <a:ext cx="136194" cy="108864"/>
            </a:xfrm>
            <a:custGeom>
              <a:avLst/>
              <a:gdLst/>
              <a:ahLst/>
              <a:cxnLst/>
              <a:rect l="l" t="t" r="r" b="b"/>
              <a:pathLst>
                <a:path w="6425" h="5378" extrusionOk="0">
                  <a:moveTo>
                    <a:pt x="817" y="0"/>
                  </a:moveTo>
                  <a:lnTo>
                    <a:pt x="733" y="42"/>
                  </a:lnTo>
                  <a:lnTo>
                    <a:pt x="712" y="21"/>
                  </a:lnTo>
                  <a:lnTo>
                    <a:pt x="503" y="126"/>
                  </a:lnTo>
                  <a:lnTo>
                    <a:pt x="524" y="209"/>
                  </a:lnTo>
                  <a:lnTo>
                    <a:pt x="608" y="251"/>
                  </a:lnTo>
                  <a:lnTo>
                    <a:pt x="524" y="335"/>
                  </a:lnTo>
                  <a:lnTo>
                    <a:pt x="336" y="356"/>
                  </a:lnTo>
                  <a:lnTo>
                    <a:pt x="252" y="335"/>
                  </a:lnTo>
                  <a:lnTo>
                    <a:pt x="43" y="419"/>
                  </a:lnTo>
                  <a:lnTo>
                    <a:pt x="1" y="544"/>
                  </a:lnTo>
                  <a:lnTo>
                    <a:pt x="43" y="670"/>
                  </a:lnTo>
                  <a:lnTo>
                    <a:pt x="126" y="649"/>
                  </a:lnTo>
                  <a:lnTo>
                    <a:pt x="126" y="691"/>
                  </a:lnTo>
                  <a:lnTo>
                    <a:pt x="189" y="733"/>
                  </a:lnTo>
                  <a:lnTo>
                    <a:pt x="147" y="879"/>
                  </a:lnTo>
                  <a:lnTo>
                    <a:pt x="210" y="900"/>
                  </a:lnTo>
                  <a:lnTo>
                    <a:pt x="294" y="837"/>
                  </a:lnTo>
                  <a:lnTo>
                    <a:pt x="252" y="963"/>
                  </a:lnTo>
                  <a:lnTo>
                    <a:pt x="315" y="1005"/>
                  </a:lnTo>
                  <a:lnTo>
                    <a:pt x="252" y="1088"/>
                  </a:lnTo>
                  <a:lnTo>
                    <a:pt x="357" y="1109"/>
                  </a:lnTo>
                  <a:lnTo>
                    <a:pt x="231" y="1256"/>
                  </a:lnTo>
                  <a:lnTo>
                    <a:pt x="231" y="1277"/>
                  </a:lnTo>
                  <a:lnTo>
                    <a:pt x="482" y="1214"/>
                  </a:lnTo>
                  <a:lnTo>
                    <a:pt x="587" y="1256"/>
                  </a:lnTo>
                  <a:lnTo>
                    <a:pt x="566" y="1381"/>
                  </a:lnTo>
                  <a:lnTo>
                    <a:pt x="629" y="1465"/>
                  </a:lnTo>
                  <a:lnTo>
                    <a:pt x="796" y="1360"/>
                  </a:lnTo>
                  <a:lnTo>
                    <a:pt x="1110" y="1423"/>
                  </a:lnTo>
                  <a:lnTo>
                    <a:pt x="1214" y="1318"/>
                  </a:lnTo>
                  <a:lnTo>
                    <a:pt x="1486" y="1360"/>
                  </a:lnTo>
                  <a:lnTo>
                    <a:pt x="1507" y="1486"/>
                  </a:lnTo>
                  <a:lnTo>
                    <a:pt x="1612" y="1632"/>
                  </a:lnTo>
                  <a:lnTo>
                    <a:pt x="1591" y="1737"/>
                  </a:lnTo>
                  <a:lnTo>
                    <a:pt x="1445" y="1737"/>
                  </a:lnTo>
                  <a:lnTo>
                    <a:pt x="1235" y="1946"/>
                  </a:lnTo>
                  <a:lnTo>
                    <a:pt x="1256" y="2114"/>
                  </a:lnTo>
                  <a:lnTo>
                    <a:pt x="1235" y="2469"/>
                  </a:lnTo>
                  <a:lnTo>
                    <a:pt x="1089" y="2616"/>
                  </a:lnTo>
                  <a:lnTo>
                    <a:pt x="1194" y="2720"/>
                  </a:lnTo>
                  <a:lnTo>
                    <a:pt x="1047" y="2930"/>
                  </a:lnTo>
                  <a:lnTo>
                    <a:pt x="942" y="2888"/>
                  </a:lnTo>
                  <a:lnTo>
                    <a:pt x="817" y="2930"/>
                  </a:lnTo>
                  <a:lnTo>
                    <a:pt x="963" y="3202"/>
                  </a:lnTo>
                  <a:lnTo>
                    <a:pt x="1089" y="3285"/>
                  </a:lnTo>
                  <a:lnTo>
                    <a:pt x="1089" y="3515"/>
                  </a:lnTo>
                  <a:lnTo>
                    <a:pt x="922" y="3704"/>
                  </a:lnTo>
                  <a:lnTo>
                    <a:pt x="984" y="3871"/>
                  </a:lnTo>
                  <a:lnTo>
                    <a:pt x="1131" y="3871"/>
                  </a:lnTo>
                  <a:lnTo>
                    <a:pt x="1089" y="3976"/>
                  </a:lnTo>
                  <a:lnTo>
                    <a:pt x="963" y="4080"/>
                  </a:lnTo>
                  <a:lnTo>
                    <a:pt x="838" y="4331"/>
                  </a:lnTo>
                  <a:lnTo>
                    <a:pt x="922" y="4457"/>
                  </a:lnTo>
                  <a:lnTo>
                    <a:pt x="922" y="4603"/>
                  </a:lnTo>
                  <a:lnTo>
                    <a:pt x="1026" y="4624"/>
                  </a:lnTo>
                  <a:lnTo>
                    <a:pt x="1173" y="4645"/>
                  </a:lnTo>
                  <a:lnTo>
                    <a:pt x="1403" y="4875"/>
                  </a:lnTo>
                  <a:lnTo>
                    <a:pt x="1382" y="4917"/>
                  </a:lnTo>
                  <a:lnTo>
                    <a:pt x="1486" y="5168"/>
                  </a:lnTo>
                  <a:lnTo>
                    <a:pt x="1675" y="5357"/>
                  </a:lnTo>
                  <a:lnTo>
                    <a:pt x="1842" y="5378"/>
                  </a:lnTo>
                  <a:lnTo>
                    <a:pt x="2010" y="5273"/>
                  </a:lnTo>
                  <a:lnTo>
                    <a:pt x="2010" y="5168"/>
                  </a:lnTo>
                  <a:lnTo>
                    <a:pt x="2093" y="5085"/>
                  </a:lnTo>
                  <a:lnTo>
                    <a:pt x="2303" y="5064"/>
                  </a:lnTo>
                  <a:lnTo>
                    <a:pt x="2470" y="4875"/>
                  </a:lnTo>
                  <a:lnTo>
                    <a:pt x="2679" y="4855"/>
                  </a:lnTo>
                  <a:lnTo>
                    <a:pt x="2784" y="4813"/>
                  </a:lnTo>
                  <a:lnTo>
                    <a:pt x="3035" y="4875"/>
                  </a:lnTo>
                  <a:lnTo>
                    <a:pt x="3181" y="4917"/>
                  </a:lnTo>
                  <a:lnTo>
                    <a:pt x="3202" y="4855"/>
                  </a:lnTo>
                  <a:lnTo>
                    <a:pt x="3307" y="4855"/>
                  </a:lnTo>
                  <a:lnTo>
                    <a:pt x="3411" y="4938"/>
                  </a:lnTo>
                  <a:lnTo>
                    <a:pt x="3495" y="4855"/>
                  </a:lnTo>
                  <a:lnTo>
                    <a:pt x="3558" y="4750"/>
                  </a:lnTo>
                  <a:lnTo>
                    <a:pt x="3663" y="4855"/>
                  </a:lnTo>
                  <a:lnTo>
                    <a:pt x="3788" y="4917"/>
                  </a:lnTo>
                  <a:lnTo>
                    <a:pt x="3914" y="4708"/>
                  </a:lnTo>
                  <a:lnTo>
                    <a:pt x="3914" y="4603"/>
                  </a:lnTo>
                  <a:lnTo>
                    <a:pt x="4248" y="4436"/>
                  </a:lnTo>
                  <a:lnTo>
                    <a:pt x="4458" y="4436"/>
                  </a:lnTo>
                  <a:lnTo>
                    <a:pt x="4520" y="4352"/>
                  </a:lnTo>
                  <a:lnTo>
                    <a:pt x="4458" y="4311"/>
                  </a:lnTo>
                  <a:lnTo>
                    <a:pt x="4499" y="4143"/>
                  </a:lnTo>
                  <a:lnTo>
                    <a:pt x="4667" y="3892"/>
                  </a:lnTo>
                  <a:lnTo>
                    <a:pt x="4667" y="3766"/>
                  </a:lnTo>
                  <a:lnTo>
                    <a:pt x="4855" y="3704"/>
                  </a:lnTo>
                  <a:lnTo>
                    <a:pt x="4981" y="3578"/>
                  </a:lnTo>
                  <a:lnTo>
                    <a:pt x="4855" y="3390"/>
                  </a:lnTo>
                  <a:lnTo>
                    <a:pt x="4771" y="3348"/>
                  </a:lnTo>
                  <a:lnTo>
                    <a:pt x="4751" y="3243"/>
                  </a:lnTo>
                  <a:lnTo>
                    <a:pt x="4646" y="3076"/>
                  </a:lnTo>
                  <a:lnTo>
                    <a:pt x="4730" y="2992"/>
                  </a:lnTo>
                  <a:lnTo>
                    <a:pt x="4960" y="2637"/>
                  </a:lnTo>
                  <a:lnTo>
                    <a:pt x="5064" y="2574"/>
                  </a:lnTo>
                  <a:lnTo>
                    <a:pt x="5232" y="2302"/>
                  </a:lnTo>
                  <a:lnTo>
                    <a:pt x="5274" y="2323"/>
                  </a:lnTo>
                  <a:lnTo>
                    <a:pt x="5253" y="2344"/>
                  </a:lnTo>
                  <a:lnTo>
                    <a:pt x="5253" y="2365"/>
                  </a:lnTo>
                  <a:lnTo>
                    <a:pt x="5336" y="2323"/>
                  </a:lnTo>
                  <a:lnTo>
                    <a:pt x="5357" y="2197"/>
                  </a:lnTo>
                  <a:lnTo>
                    <a:pt x="5295" y="2134"/>
                  </a:lnTo>
                  <a:lnTo>
                    <a:pt x="5441" y="2051"/>
                  </a:lnTo>
                  <a:lnTo>
                    <a:pt x="5567" y="1946"/>
                  </a:lnTo>
                  <a:lnTo>
                    <a:pt x="5776" y="1946"/>
                  </a:lnTo>
                  <a:lnTo>
                    <a:pt x="5964" y="1883"/>
                  </a:lnTo>
                  <a:lnTo>
                    <a:pt x="6069" y="1737"/>
                  </a:lnTo>
                  <a:lnTo>
                    <a:pt x="6278" y="1611"/>
                  </a:lnTo>
                  <a:lnTo>
                    <a:pt x="6320" y="1507"/>
                  </a:lnTo>
                  <a:lnTo>
                    <a:pt x="6341" y="1381"/>
                  </a:lnTo>
                  <a:lnTo>
                    <a:pt x="6320" y="1193"/>
                  </a:lnTo>
                  <a:lnTo>
                    <a:pt x="6424" y="1151"/>
                  </a:lnTo>
                  <a:lnTo>
                    <a:pt x="6424" y="1088"/>
                  </a:lnTo>
                  <a:lnTo>
                    <a:pt x="6341" y="1067"/>
                  </a:lnTo>
                  <a:lnTo>
                    <a:pt x="6215" y="879"/>
                  </a:lnTo>
                  <a:lnTo>
                    <a:pt x="5964" y="900"/>
                  </a:lnTo>
                  <a:lnTo>
                    <a:pt x="5797" y="837"/>
                  </a:lnTo>
                  <a:lnTo>
                    <a:pt x="5629" y="837"/>
                  </a:lnTo>
                  <a:lnTo>
                    <a:pt x="5525" y="774"/>
                  </a:lnTo>
                  <a:lnTo>
                    <a:pt x="5253" y="774"/>
                  </a:lnTo>
                  <a:lnTo>
                    <a:pt x="5148" y="879"/>
                  </a:lnTo>
                  <a:lnTo>
                    <a:pt x="5064" y="837"/>
                  </a:lnTo>
                  <a:lnTo>
                    <a:pt x="4918" y="837"/>
                  </a:lnTo>
                  <a:lnTo>
                    <a:pt x="4792" y="691"/>
                  </a:lnTo>
                  <a:lnTo>
                    <a:pt x="4688" y="753"/>
                  </a:lnTo>
                  <a:lnTo>
                    <a:pt x="4583" y="649"/>
                  </a:lnTo>
                  <a:lnTo>
                    <a:pt x="4332" y="565"/>
                  </a:lnTo>
                  <a:lnTo>
                    <a:pt x="4186" y="586"/>
                  </a:lnTo>
                  <a:lnTo>
                    <a:pt x="4207" y="523"/>
                  </a:lnTo>
                  <a:lnTo>
                    <a:pt x="4186" y="377"/>
                  </a:lnTo>
                  <a:lnTo>
                    <a:pt x="4102" y="377"/>
                  </a:lnTo>
                  <a:lnTo>
                    <a:pt x="4102" y="356"/>
                  </a:lnTo>
                  <a:lnTo>
                    <a:pt x="3997" y="314"/>
                  </a:lnTo>
                  <a:lnTo>
                    <a:pt x="3955" y="335"/>
                  </a:lnTo>
                  <a:lnTo>
                    <a:pt x="3872" y="335"/>
                  </a:lnTo>
                  <a:lnTo>
                    <a:pt x="3809" y="419"/>
                  </a:lnTo>
                  <a:lnTo>
                    <a:pt x="3495" y="230"/>
                  </a:lnTo>
                  <a:lnTo>
                    <a:pt x="3391" y="230"/>
                  </a:lnTo>
                  <a:lnTo>
                    <a:pt x="3286" y="335"/>
                  </a:lnTo>
                  <a:lnTo>
                    <a:pt x="3077" y="272"/>
                  </a:lnTo>
                  <a:lnTo>
                    <a:pt x="3035" y="168"/>
                  </a:lnTo>
                  <a:lnTo>
                    <a:pt x="2826" y="147"/>
                  </a:lnTo>
                  <a:lnTo>
                    <a:pt x="2533" y="272"/>
                  </a:lnTo>
                  <a:lnTo>
                    <a:pt x="2344" y="230"/>
                  </a:lnTo>
                  <a:lnTo>
                    <a:pt x="1926" y="168"/>
                  </a:lnTo>
                  <a:lnTo>
                    <a:pt x="1779" y="105"/>
                  </a:lnTo>
                  <a:lnTo>
                    <a:pt x="1758" y="42"/>
                  </a:lnTo>
                  <a:lnTo>
                    <a:pt x="1570" y="105"/>
                  </a:lnTo>
                  <a:lnTo>
                    <a:pt x="1403" y="147"/>
                  </a:lnTo>
                  <a:lnTo>
                    <a:pt x="1277" y="105"/>
                  </a:lnTo>
                  <a:lnTo>
                    <a:pt x="1173" y="105"/>
                  </a:lnTo>
                  <a:lnTo>
                    <a:pt x="1068" y="168"/>
                  </a:lnTo>
                  <a:lnTo>
                    <a:pt x="942" y="21"/>
                  </a:lnTo>
                  <a:lnTo>
                    <a:pt x="81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 name="Google Shape;1030;p27"/>
            <p:cNvSpPr/>
            <p:nvPr/>
          </p:nvSpPr>
          <p:spPr>
            <a:xfrm>
              <a:off x="-2090605" y="3558129"/>
              <a:ext cx="21303" cy="16133"/>
            </a:xfrm>
            <a:custGeom>
              <a:avLst/>
              <a:gdLst/>
              <a:ahLst/>
              <a:cxnLst/>
              <a:rect l="l" t="t" r="r" b="b"/>
              <a:pathLst>
                <a:path w="1005" h="797" extrusionOk="0">
                  <a:moveTo>
                    <a:pt x="189" y="1"/>
                  </a:moveTo>
                  <a:lnTo>
                    <a:pt x="84" y="64"/>
                  </a:lnTo>
                  <a:lnTo>
                    <a:pt x="0" y="64"/>
                  </a:lnTo>
                  <a:lnTo>
                    <a:pt x="0" y="106"/>
                  </a:lnTo>
                  <a:lnTo>
                    <a:pt x="42" y="106"/>
                  </a:lnTo>
                  <a:lnTo>
                    <a:pt x="105" y="189"/>
                  </a:lnTo>
                  <a:lnTo>
                    <a:pt x="189" y="189"/>
                  </a:lnTo>
                  <a:lnTo>
                    <a:pt x="251" y="294"/>
                  </a:lnTo>
                  <a:lnTo>
                    <a:pt x="209" y="378"/>
                  </a:lnTo>
                  <a:lnTo>
                    <a:pt x="481" y="503"/>
                  </a:lnTo>
                  <a:lnTo>
                    <a:pt x="502" y="629"/>
                  </a:lnTo>
                  <a:lnTo>
                    <a:pt x="670" y="712"/>
                  </a:lnTo>
                  <a:lnTo>
                    <a:pt x="795" y="712"/>
                  </a:lnTo>
                  <a:lnTo>
                    <a:pt x="984" y="796"/>
                  </a:lnTo>
                  <a:lnTo>
                    <a:pt x="1005" y="712"/>
                  </a:lnTo>
                  <a:lnTo>
                    <a:pt x="733" y="315"/>
                  </a:lnTo>
                  <a:lnTo>
                    <a:pt x="586" y="273"/>
                  </a:lnTo>
                  <a:lnTo>
                    <a:pt x="502" y="85"/>
                  </a:lnTo>
                  <a:lnTo>
                    <a:pt x="398" y="85"/>
                  </a:lnTo>
                  <a:lnTo>
                    <a:pt x="356" y="126"/>
                  </a:lnTo>
                  <a:lnTo>
                    <a:pt x="18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 name="Google Shape;1031;p27"/>
            <p:cNvSpPr/>
            <p:nvPr/>
          </p:nvSpPr>
          <p:spPr>
            <a:xfrm>
              <a:off x="-2095926" y="3560254"/>
              <a:ext cx="250173" cy="192304"/>
            </a:xfrm>
            <a:custGeom>
              <a:avLst/>
              <a:gdLst/>
              <a:ahLst/>
              <a:cxnLst/>
              <a:rect l="l" t="t" r="r" b="b"/>
              <a:pathLst>
                <a:path w="11802" h="9500" extrusionOk="0">
                  <a:moveTo>
                    <a:pt x="502" y="1863"/>
                  </a:moveTo>
                  <a:lnTo>
                    <a:pt x="502" y="1884"/>
                  </a:lnTo>
                  <a:lnTo>
                    <a:pt x="506" y="1864"/>
                  </a:lnTo>
                  <a:lnTo>
                    <a:pt x="506" y="1864"/>
                  </a:lnTo>
                  <a:lnTo>
                    <a:pt x="502" y="1863"/>
                  </a:lnTo>
                  <a:close/>
                  <a:moveTo>
                    <a:pt x="251" y="1"/>
                  </a:moveTo>
                  <a:lnTo>
                    <a:pt x="209" y="63"/>
                  </a:lnTo>
                  <a:lnTo>
                    <a:pt x="147" y="210"/>
                  </a:lnTo>
                  <a:lnTo>
                    <a:pt x="0" y="210"/>
                  </a:lnTo>
                  <a:lnTo>
                    <a:pt x="0" y="273"/>
                  </a:lnTo>
                  <a:lnTo>
                    <a:pt x="42" y="398"/>
                  </a:lnTo>
                  <a:lnTo>
                    <a:pt x="105" y="607"/>
                  </a:lnTo>
                  <a:lnTo>
                    <a:pt x="105" y="712"/>
                  </a:lnTo>
                  <a:lnTo>
                    <a:pt x="105" y="858"/>
                  </a:lnTo>
                  <a:lnTo>
                    <a:pt x="230" y="900"/>
                  </a:lnTo>
                  <a:lnTo>
                    <a:pt x="251" y="942"/>
                  </a:lnTo>
                  <a:lnTo>
                    <a:pt x="188" y="1130"/>
                  </a:lnTo>
                  <a:lnTo>
                    <a:pt x="209" y="1277"/>
                  </a:lnTo>
                  <a:lnTo>
                    <a:pt x="188" y="1361"/>
                  </a:lnTo>
                  <a:lnTo>
                    <a:pt x="335" y="1423"/>
                  </a:lnTo>
                  <a:lnTo>
                    <a:pt x="460" y="1654"/>
                  </a:lnTo>
                  <a:lnTo>
                    <a:pt x="523" y="1779"/>
                  </a:lnTo>
                  <a:lnTo>
                    <a:pt x="506" y="1864"/>
                  </a:lnTo>
                  <a:lnTo>
                    <a:pt x="506" y="1864"/>
                  </a:lnTo>
                  <a:lnTo>
                    <a:pt x="607" y="1884"/>
                  </a:lnTo>
                  <a:lnTo>
                    <a:pt x="670" y="2009"/>
                  </a:lnTo>
                  <a:lnTo>
                    <a:pt x="649" y="2114"/>
                  </a:lnTo>
                  <a:lnTo>
                    <a:pt x="712" y="2260"/>
                  </a:lnTo>
                  <a:lnTo>
                    <a:pt x="816" y="2260"/>
                  </a:lnTo>
                  <a:lnTo>
                    <a:pt x="858" y="2365"/>
                  </a:lnTo>
                  <a:lnTo>
                    <a:pt x="921" y="2490"/>
                  </a:lnTo>
                  <a:lnTo>
                    <a:pt x="1025" y="2532"/>
                  </a:lnTo>
                  <a:lnTo>
                    <a:pt x="1088" y="2574"/>
                  </a:lnTo>
                  <a:lnTo>
                    <a:pt x="1297" y="2679"/>
                  </a:lnTo>
                  <a:lnTo>
                    <a:pt x="1381" y="2700"/>
                  </a:lnTo>
                  <a:lnTo>
                    <a:pt x="1507" y="2679"/>
                  </a:lnTo>
                  <a:lnTo>
                    <a:pt x="1590" y="2721"/>
                  </a:lnTo>
                  <a:lnTo>
                    <a:pt x="1653" y="2742"/>
                  </a:lnTo>
                  <a:lnTo>
                    <a:pt x="1590" y="2783"/>
                  </a:lnTo>
                  <a:lnTo>
                    <a:pt x="1486" y="2825"/>
                  </a:lnTo>
                  <a:lnTo>
                    <a:pt x="1402" y="2825"/>
                  </a:lnTo>
                  <a:lnTo>
                    <a:pt x="1444" y="2993"/>
                  </a:lnTo>
                  <a:lnTo>
                    <a:pt x="1486" y="3014"/>
                  </a:lnTo>
                  <a:lnTo>
                    <a:pt x="1486" y="3223"/>
                  </a:lnTo>
                  <a:lnTo>
                    <a:pt x="1402" y="3244"/>
                  </a:lnTo>
                  <a:lnTo>
                    <a:pt x="1339" y="3244"/>
                  </a:lnTo>
                  <a:lnTo>
                    <a:pt x="1297" y="3432"/>
                  </a:lnTo>
                  <a:lnTo>
                    <a:pt x="1256" y="3474"/>
                  </a:lnTo>
                  <a:lnTo>
                    <a:pt x="1256" y="3683"/>
                  </a:lnTo>
                  <a:lnTo>
                    <a:pt x="1235" y="3767"/>
                  </a:lnTo>
                  <a:lnTo>
                    <a:pt x="1256" y="3830"/>
                  </a:lnTo>
                  <a:lnTo>
                    <a:pt x="1193" y="3871"/>
                  </a:lnTo>
                  <a:lnTo>
                    <a:pt x="1193" y="3955"/>
                  </a:lnTo>
                  <a:lnTo>
                    <a:pt x="1276" y="3976"/>
                  </a:lnTo>
                  <a:lnTo>
                    <a:pt x="1360" y="4060"/>
                  </a:lnTo>
                  <a:lnTo>
                    <a:pt x="1465" y="4081"/>
                  </a:lnTo>
                  <a:lnTo>
                    <a:pt x="1486" y="4164"/>
                  </a:lnTo>
                  <a:lnTo>
                    <a:pt x="1611" y="4269"/>
                  </a:lnTo>
                  <a:lnTo>
                    <a:pt x="1569" y="4394"/>
                  </a:lnTo>
                  <a:lnTo>
                    <a:pt x="1590" y="4415"/>
                  </a:lnTo>
                  <a:lnTo>
                    <a:pt x="1590" y="4499"/>
                  </a:lnTo>
                  <a:lnTo>
                    <a:pt x="1695" y="4583"/>
                  </a:lnTo>
                  <a:lnTo>
                    <a:pt x="1758" y="4562"/>
                  </a:lnTo>
                  <a:lnTo>
                    <a:pt x="1862" y="4520"/>
                  </a:lnTo>
                  <a:lnTo>
                    <a:pt x="2302" y="4813"/>
                  </a:lnTo>
                  <a:lnTo>
                    <a:pt x="2344" y="4792"/>
                  </a:lnTo>
                  <a:lnTo>
                    <a:pt x="2427" y="4834"/>
                  </a:lnTo>
                  <a:lnTo>
                    <a:pt x="2532" y="5043"/>
                  </a:lnTo>
                  <a:lnTo>
                    <a:pt x="2636" y="5106"/>
                  </a:lnTo>
                  <a:lnTo>
                    <a:pt x="2762" y="5357"/>
                  </a:lnTo>
                  <a:lnTo>
                    <a:pt x="2636" y="5462"/>
                  </a:lnTo>
                  <a:lnTo>
                    <a:pt x="2636" y="5650"/>
                  </a:lnTo>
                  <a:lnTo>
                    <a:pt x="2657" y="5817"/>
                  </a:lnTo>
                  <a:lnTo>
                    <a:pt x="2846" y="5817"/>
                  </a:lnTo>
                  <a:lnTo>
                    <a:pt x="2909" y="6152"/>
                  </a:lnTo>
                  <a:lnTo>
                    <a:pt x="3013" y="6236"/>
                  </a:lnTo>
                  <a:lnTo>
                    <a:pt x="3118" y="6278"/>
                  </a:lnTo>
                  <a:lnTo>
                    <a:pt x="3160" y="6299"/>
                  </a:lnTo>
                  <a:lnTo>
                    <a:pt x="3222" y="6278"/>
                  </a:lnTo>
                  <a:lnTo>
                    <a:pt x="3222" y="6340"/>
                  </a:lnTo>
                  <a:lnTo>
                    <a:pt x="3285" y="6445"/>
                  </a:lnTo>
                  <a:lnTo>
                    <a:pt x="3369" y="6445"/>
                  </a:lnTo>
                  <a:lnTo>
                    <a:pt x="3432" y="6382"/>
                  </a:lnTo>
                  <a:lnTo>
                    <a:pt x="3453" y="6257"/>
                  </a:lnTo>
                  <a:lnTo>
                    <a:pt x="3348" y="6194"/>
                  </a:lnTo>
                  <a:lnTo>
                    <a:pt x="3494" y="6194"/>
                  </a:lnTo>
                  <a:lnTo>
                    <a:pt x="3536" y="6173"/>
                  </a:lnTo>
                  <a:lnTo>
                    <a:pt x="3494" y="6236"/>
                  </a:lnTo>
                  <a:lnTo>
                    <a:pt x="3494" y="6299"/>
                  </a:lnTo>
                  <a:lnTo>
                    <a:pt x="3641" y="6361"/>
                  </a:lnTo>
                  <a:lnTo>
                    <a:pt x="3683" y="6340"/>
                  </a:lnTo>
                  <a:lnTo>
                    <a:pt x="3745" y="6445"/>
                  </a:lnTo>
                  <a:lnTo>
                    <a:pt x="3787" y="6445"/>
                  </a:lnTo>
                  <a:lnTo>
                    <a:pt x="3976" y="6299"/>
                  </a:lnTo>
                  <a:lnTo>
                    <a:pt x="4017" y="6340"/>
                  </a:lnTo>
                  <a:lnTo>
                    <a:pt x="4164" y="6487"/>
                  </a:lnTo>
                  <a:lnTo>
                    <a:pt x="4164" y="6591"/>
                  </a:lnTo>
                  <a:lnTo>
                    <a:pt x="4373" y="6863"/>
                  </a:lnTo>
                  <a:lnTo>
                    <a:pt x="4394" y="7031"/>
                  </a:lnTo>
                  <a:lnTo>
                    <a:pt x="4436" y="7073"/>
                  </a:lnTo>
                  <a:lnTo>
                    <a:pt x="4541" y="7073"/>
                  </a:lnTo>
                  <a:lnTo>
                    <a:pt x="4603" y="7177"/>
                  </a:lnTo>
                  <a:lnTo>
                    <a:pt x="4541" y="7177"/>
                  </a:lnTo>
                  <a:lnTo>
                    <a:pt x="4520" y="7135"/>
                  </a:lnTo>
                  <a:lnTo>
                    <a:pt x="4499" y="7177"/>
                  </a:lnTo>
                  <a:lnTo>
                    <a:pt x="4603" y="7240"/>
                  </a:lnTo>
                  <a:lnTo>
                    <a:pt x="4645" y="7219"/>
                  </a:lnTo>
                  <a:lnTo>
                    <a:pt x="4687" y="7324"/>
                  </a:lnTo>
                  <a:lnTo>
                    <a:pt x="4833" y="7721"/>
                  </a:lnTo>
                  <a:lnTo>
                    <a:pt x="4959" y="7763"/>
                  </a:lnTo>
                  <a:lnTo>
                    <a:pt x="5168" y="7763"/>
                  </a:lnTo>
                  <a:lnTo>
                    <a:pt x="5315" y="7805"/>
                  </a:lnTo>
                  <a:lnTo>
                    <a:pt x="5377" y="7868"/>
                  </a:lnTo>
                  <a:lnTo>
                    <a:pt x="5566" y="7868"/>
                  </a:lnTo>
                  <a:lnTo>
                    <a:pt x="5587" y="7931"/>
                  </a:lnTo>
                  <a:lnTo>
                    <a:pt x="5691" y="7931"/>
                  </a:lnTo>
                  <a:lnTo>
                    <a:pt x="5733" y="7972"/>
                  </a:lnTo>
                  <a:lnTo>
                    <a:pt x="5649" y="8035"/>
                  </a:lnTo>
                  <a:lnTo>
                    <a:pt x="5796" y="8224"/>
                  </a:lnTo>
                  <a:lnTo>
                    <a:pt x="5963" y="8244"/>
                  </a:lnTo>
                  <a:lnTo>
                    <a:pt x="6047" y="8328"/>
                  </a:lnTo>
                  <a:lnTo>
                    <a:pt x="6152" y="8328"/>
                  </a:lnTo>
                  <a:lnTo>
                    <a:pt x="6319" y="8496"/>
                  </a:lnTo>
                  <a:lnTo>
                    <a:pt x="6403" y="8475"/>
                  </a:lnTo>
                  <a:lnTo>
                    <a:pt x="6528" y="8454"/>
                  </a:lnTo>
                  <a:lnTo>
                    <a:pt x="6717" y="8496"/>
                  </a:lnTo>
                  <a:lnTo>
                    <a:pt x="6947" y="8663"/>
                  </a:lnTo>
                  <a:lnTo>
                    <a:pt x="7135" y="8475"/>
                  </a:lnTo>
                  <a:lnTo>
                    <a:pt x="7407" y="8349"/>
                  </a:lnTo>
                  <a:lnTo>
                    <a:pt x="7407" y="8328"/>
                  </a:lnTo>
                  <a:lnTo>
                    <a:pt x="7533" y="8328"/>
                  </a:lnTo>
                  <a:lnTo>
                    <a:pt x="7679" y="8224"/>
                  </a:lnTo>
                  <a:lnTo>
                    <a:pt x="7784" y="8161"/>
                  </a:lnTo>
                  <a:lnTo>
                    <a:pt x="7993" y="8182"/>
                  </a:lnTo>
                  <a:lnTo>
                    <a:pt x="7993" y="8244"/>
                  </a:lnTo>
                  <a:lnTo>
                    <a:pt x="8056" y="8244"/>
                  </a:lnTo>
                  <a:lnTo>
                    <a:pt x="8056" y="8286"/>
                  </a:lnTo>
                  <a:lnTo>
                    <a:pt x="8160" y="8454"/>
                  </a:lnTo>
                  <a:lnTo>
                    <a:pt x="8244" y="8663"/>
                  </a:lnTo>
                  <a:lnTo>
                    <a:pt x="8349" y="8872"/>
                  </a:lnTo>
                  <a:lnTo>
                    <a:pt x="8349" y="9019"/>
                  </a:lnTo>
                  <a:lnTo>
                    <a:pt x="8411" y="9081"/>
                  </a:lnTo>
                  <a:lnTo>
                    <a:pt x="8453" y="9123"/>
                  </a:lnTo>
                  <a:lnTo>
                    <a:pt x="8872" y="9123"/>
                  </a:lnTo>
                  <a:lnTo>
                    <a:pt x="8976" y="9207"/>
                  </a:lnTo>
                  <a:lnTo>
                    <a:pt x="9102" y="9081"/>
                  </a:lnTo>
                  <a:lnTo>
                    <a:pt x="9144" y="9102"/>
                  </a:lnTo>
                  <a:lnTo>
                    <a:pt x="9311" y="9228"/>
                  </a:lnTo>
                  <a:lnTo>
                    <a:pt x="9625" y="9207"/>
                  </a:lnTo>
                  <a:lnTo>
                    <a:pt x="9813" y="9291"/>
                  </a:lnTo>
                  <a:lnTo>
                    <a:pt x="10064" y="9312"/>
                  </a:lnTo>
                  <a:lnTo>
                    <a:pt x="10169" y="9332"/>
                  </a:lnTo>
                  <a:lnTo>
                    <a:pt x="10232" y="9312"/>
                  </a:lnTo>
                  <a:lnTo>
                    <a:pt x="10295" y="9395"/>
                  </a:lnTo>
                  <a:lnTo>
                    <a:pt x="10315" y="9395"/>
                  </a:lnTo>
                  <a:lnTo>
                    <a:pt x="10357" y="9291"/>
                  </a:lnTo>
                  <a:lnTo>
                    <a:pt x="10441" y="9291"/>
                  </a:lnTo>
                  <a:lnTo>
                    <a:pt x="10483" y="9374"/>
                  </a:lnTo>
                  <a:lnTo>
                    <a:pt x="10608" y="9416"/>
                  </a:lnTo>
                  <a:lnTo>
                    <a:pt x="10818" y="9500"/>
                  </a:lnTo>
                  <a:lnTo>
                    <a:pt x="10901" y="9437"/>
                  </a:lnTo>
                  <a:lnTo>
                    <a:pt x="10922" y="9395"/>
                  </a:lnTo>
                  <a:lnTo>
                    <a:pt x="10964" y="9395"/>
                  </a:lnTo>
                  <a:lnTo>
                    <a:pt x="10964" y="9312"/>
                  </a:lnTo>
                  <a:lnTo>
                    <a:pt x="10985" y="9102"/>
                  </a:lnTo>
                  <a:lnTo>
                    <a:pt x="10922" y="8977"/>
                  </a:lnTo>
                  <a:lnTo>
                    <a:pt x="11027" y="8851"/>
                  </a:lnTo>
                  <a:lnTo>
                    <a:pt x="10985" y="8747"/>
                  </a:lnTo>
                  <a:lnTo>
                    <a:pt x="11069" y="8642"/>
                  </a:lnTo>
                  <a:lnTo>
                    <a:pt x="11215" y="8558"/>
                  </a:lnTo>
                  <a:lnTo>
                    <a:pt x="11299" y="8496"/>
                  </a:lnTo>
                  <a:lnTo>
                    <a:pt x="11550" y="8433"/>
                  </a:lnTo>
                  <a:lnTo>
                    <a:pt x="11717" y="8475"/>
                  </a:lnTo>
                  <a:lnTo>
                    <a:pt x="11801" y="8391"/>
                  </a:lnTo>
                  <a:lnTo>
                    <a:pt x="11759" y="8161"/>
                  </a:lnTo>
                  <a:lnTo>
                    <a:pt x="11634" y="8056"/>
                  </a:lnTo>
                  <a:lnTo>
                    <a:pt x="11487" y="8077"/>
                  </a:lnTo>
                  <a:lnTo>
                    <a:pt x="11445" y="7972"/>
                  </a:lnTo>
                  <a:lnTo>
                    <a:pt x="11445" y="7826"/>
                  </a:lnTo>
                  <a:lnTo>
                    <a:pt x="11403" y="7700"/>
                  </a:lnTo>
                  <a:lnTo>
                    <a:pt x="11403" y="7491"/>
                  </a:lnTo>
                  <a:lnTo>
                    <a:pt x="11236" y="7491"/>
                  </a:lnTo>
                  <a:lnTo>
                    <a:pt x="11215" y="7408"/>
                  </a:lnTo>
                  <a:lnTo>
                    <a:pt x="11111" y="7387"/>
                  </a:lnTo>
                  <a:lnTo>
                    <a:pt x="10922" y="7345"/>
                  </a:lnTo>
                  <a:lnTo>
                    <a:pt x="10880" y="7303"/>
                  </a:lnTo>
                  <a:lnTo>
                    <a:pt x="10755" y="7219"/>
                  </a:lnTo>
                  <a:lnTo>
                    <a:pt x="10587" y="7073"/>
                  </a:lnTo>
                  <a:lnTo>
                    <a:pt x="10504" y="6926"/>
                  </a:lnTo>
                  <a:lnTo>
                    <a:pt x="10232" y="6508"/>
                  </a:lnTo>
                  <a:lnTo>
                    <a:pt x="10650" y="5943"/>
                  </a:lnTo>
                  <a:lnTo>
                    <a:pt x="10692" y="5859"/>
                  </a:lnTo>
                  <a:lnTo>
                    <a:pt x="10650" y="5629"/>
                  </a:lnTo>
                  <a:lnTo>
                    <a:pt x="10650" y="5462"/>
                  </a:lnTo>
                  <a:lnTo>
                    <a:pt x="10567" y="5294"/>
                  </a:lnTo>
                  <a:lnTo>
                    <a:pt x="10064" y="5252"/>
                  </a:lnTo>
                  <a:lnTo>
                    <a:pt x="10043" y="5043"/>
                  </a:lnTo>
                  <a:lnTo>
                    <a:pt x="9981" y="4939"/>
                  </a:lnTo>
                  <a:lnTo>
                    <a:pt x="10023" y="4876"/>
                  </a:lnTo>
                  <a:lnTo>
                    <a:pt x="9939" y="4604"/>
                  </a:lnTo>
                  <a:lnTo>
                    <a:pt x="9771" y="4311"/>
                  </a:lnTo>
                  <a:lnTo>
                    <a:pt x="9834" y="4164"/>
                  </a:lnTo>
                  <a:lnTo>
                    <a:pt x="9981" y="3934"/>
                  </a:lnTo>
                  <a:lnTo>
                    <a:pt x="9939" y="3934"/>
                  </a:lnTo>
                  <a:lnTo>
                    <a:pt x="9751" y="3892"/>
                  </a:lnTo>
                  <a:lnTo>
                    <a:pt x="9751" y="3767"/>
                  </a:lnTo>
                  <a:lnTo>
                    <a:pt x="9730" y="3558"/>
                  </a:lnTo>
                  <a:lnTo>
                    <a:pt x="9667" y="3558"/>
                  </a:lnTo>
                  <a:lnTo>
                    <a:pt x="9813" y="3411"/>
                  </a:lnTo>
                  <a:lnTo>
                    <a:pt x="9709" y="3327"/>
                  </a:lnTo>
                  <a:lnTo>
                    <a:pt x="9646" y="3244"/>
                  </a:lnTo>
                  <a:lnTo>
                    <a:pt x="9771" y="3223"/>
                  </a:lnTo>
                  <a:lnTo>
                    <a:pt x="9918" y="3118"/>
                  </a:lnTo>
                  <a:lnTo>
                    <a:pt x="9918" y="3034"/>
                  </a:lnTo>
                  <a:lnTo>
                    <a:pt x="9939" y="3014"/>
                  </a:lnTo>
                  <a:lnTo>
                    <a:pt x="9855" y="2909"/>
                  </a:lnTo>
                  <a:lnTo>
                    <a:pt x="9918" y="2825"/>
                  </a:lnTo>
                  <a:lnTo>
                    <a:pt x="9918" y="2742"/>
                  </a:lnTo>
                  <a:lnTo>
                    <a:pt x="9918" y="2574"/>
                  </a:lnTo>
                  <a:lnTo>
                    <a:pt x="9855" y="2470"/>
                  </a:lnTo>
                  <a:lnTo>
                    <a:pt x="9855" y="2386"/>
                  </a:lnTo>
                  <a:lnTo>
                    <a:pt x="9813" y="2260"/>
                  </a:lnTo>
                  <a:lnTo>
                    <a:pt x="9855" y="2156"/>
                  </a:lnTo>
                  <a:lnTo>
                    <a:pt x="9751" y="1988"/>
                  </a:lnTo>
                  <a:lnTo>
                    <a:pt x="9625" y="1946"/>
                  </a:lnTo>
                  <a:lnTo>
                    <a:pt x="9353" y="1905"/>
                  </a:lnTo>
                  <a:lnTo>
                    <a:pt x="9123" y="1591"/>
                  </a:lnTo>
                  <a:lnTo>
                    <a:pt x="8914" y="1549"/>
                  </a:lnTo>
                  <a:lnTo>
                    <a:pt x="8788" y="1570"/>
                  </a:lnTo>
                  <a:lnTo>
                    <a:pt x="8725" y="1528"/>
                  </a:lnTo>
                  <a:lnTo>
                    <a:pt x="8704" y="1361"/>
                  </a:lnTo>
                  <a:lnTo>
                    <a:pt x="8579" y="1340"/>
                  </a:lnTo>
                  <a:lnTo>
                    <a:pt x="8349" y="1235"/>
                  </a:lnTo>
                  <a:lnTo>
                    <a:pt x="8265" y="1319"/>
                  </a:lnTo>
                  <a:lnTo>
                    <a:pt x="8160" y="1319"/>
                  </a:lnTo>
                  <a:lnTo>
                    <a:pt x="7826" y="1109"/>
                  </a:lnTo>
                  <a:lnTo>
                    <a:pt x="7658" y="1047"/>
                  </a:lnTo>
                  <a:lnTo>
                    <a:pt x="7449" y="858"/>
                  </a:lnTo>
                  <a:lnTo>
                    <a:pt x="7323" y="900"/>
                  </a:lnTo>
                  <a:lnTo>
                    <a:pt x="7198" y="837"/>
                  </a:lnTo>
                  <a:lnTo>
                    <a:pt x="7093" y="858"/>
                  </a:lnTo>
                  <a:lnTo>
                    <a:pt x="7030" y="1005"/>
                  </a:lnTo>
                  <a:lnTo>
                    <a:pt x="6821" y="942"/>
                  </a:lnTo>
                  <a:lnTo>
                    <a:pt x="6591" y="1005"/>
                  </a:lnTo>
                  <a:lnTo>
                    <a:pt x="6361" y="1214"/>
                  </a:lnTo>
                  <a:lnTo>
                    <a:pt x="6256" y="1214"/>
                  </a:lnTo>
                  <a:lnTo>
                    <a:pt x="6173" y="1319"/>
                  </a:lnTo>
                  <a:lnTo>
                    <a:pt x="6110" y="1465"/>
                  </a:lnTo>
                  <a:lnTo>
                    <a:pt x="5838" y="1465"/>
                  </a:lnTo>
                  <a:lnTo>
                    <a:pt x="5733" y="1549"/>
                  </a:lnTo>
                  <a:lnTo>
                    <a:pt x="5775" y="1695"/>
                  </a:lnTo>
                  <a:lnTo>
                    <a:pt x="5859" y="1842"/>
                  </a:lnTo>
                  <a:lnTo>
                    <a:pt x="5838" y="1967"/>
                  </a:lnTo>
                  <a:lnTo>
                    <a:pt x="5691" y="1967"/>
                  </a:lnTo>
                  <a:lnTo>
                    <a:pt x="5357" y="1905"/>
                  </a:lnTo>
                  <a:lnTo>
                    <a:pt x="5064" y="1967"/>
                  </a:lnTo>
                  <a:lnTo>
                    <a:pt x="4708" y="2072"/>
                  </a:lnTo>
                  <a:lnTo>
                    <a:pt x="4520" y="2072"/>
                  </a:lnTo>
                  <a:lnTo>
                    <a:pt x="4185" y="1967"/>
                  </a:lnTo>
                  <a:lnTo>
                    <a:pt x="4059" y="1967"/>
                  </a:lnTo>
                  <a:lnTo>
                    <a:pt x="3766" y="1842"/>
                  </a:lnTo>
                  <a:lnTo>
                    <a:pt x="3662" y="1737"/>
                  </a:lnTo>
                  <a:lnTo>
                    <a:pt x="3641" y="1591"/>
                  </a:lnTo>
                  <a:lnTo>
                    <a:pt x="3557" y="1591"/>
                  </a:lnTo>
                  <a:lnTo>
                    <a:pt x="3432" y="1528"/>
                  </a:lnTo>
                  <a:lnTo>
                    <a:pt x="3264" y="1570"/>
                  </a:lnTo>
                  <a:lnTo>
                    <a:pt x="3181" y="1528"/>
                  </a:lnTo>
                  <a:lnTo>
                    <a:pt x="3055" y="1528"/>
                  </a:lnTo>
                  <a:lnTo>
                    <a:pt x="2929" y="1423"/>
                  </a:lnTo>
                  <a:lnTo>
                    <a:pt x="2846" y="1381"/>
                  </a:lnTo>
                  <a:lnTo>
                    <a:pt x="2804" y="1340"/>
                  </a:lnTo>
                  <a:lnTo>
                    <a:pt x="2825" y="1214"/>
                  </a:lnTo>
                  <a:lnTo>
                    <a:pt x="2825" y="1068"/>
                  </a:lnTo>
                  <a:lnTo>
                    <a:pt x="2741" y="942"/>
                  </a:lnTo>
                  <a:lnTo>
                    <a:pt x="2741" y="921"/>
                  </a:lnTo>
                  <a:lnTo>
                    <a:pt x="2699" y="942"/>
                  </a:lnTo>
                  <a:lnTo>
                    <a:pt x="2595" y="921"/>
                  </a:lnTo>
                  <a:lnTo>
                    <a:pt x="2553" y="858"/>
                  </a:lnTo>
                  <a:lnTo>
                    <a:pt x="2448" y="817"/>
                  </a:lnTo>
                  <a:lnTo>
                    <a:pt x="2281" y="607"/>
                  </a:lnTo>
                  <a:lnTo>
                    <a:pt x="2448" y="482"/>
                  </a:lnTo>
                  <a:lnTo>
                    <a:pt x="2323" y="398"/>
                  </a:lnTo>
                  <a:lnTo>
                    <a:pt x="2302" y="335"/>
                  </a:lnTo>
                  <a:lnTo>
                    <a:pt x="2344" y="293"/>
                  </a:lnTo>
                  <a:lnTo>
                    <a:pt x="2281" y="210"/>
                  </a:lnTo>
                  <a:lnTo>
                    <a:pt x="2218" y="105"/>
                  </a:lnTo>
                  <a:lnTo>
                    <a:pt x="2176" y="105"/>
                  </a:lnTo>
                  <a:lnTo>
                    <a:pt x="2176" y="84"/>
                  </a:lnTo>
                  <a:lnTo>
                    <a:pt x="2113" y="84"/>
                  </a:lnTo>
                  <a:lnTo>
                    <a:pt x="1988" y="168"/>
                  </a:lnTo>
                  <a:lnTo>
                    <a:pt x="1904" y="168"/>
                  </a:lnTo>
                  <a:lnTo>
                    <a:pt x="1862" y="273"/>
                  </a:lnTo>
                  <a:lnTo>
                    <a:pt x="1779" y="293"/>
                  </a:lnTo>
                  <a:lnTo>
                    <a:pt x="1674" y="419"/>
                  </a:lnTo>
                  <a:lnTo>
                    <a:pt x="1611" y="440"/>
                  </a:lnTo>
                  <a:lnTo>
                    <a:pt x="1569" y="503"/>
                  </a:lnTo>
                  <a:lnTo>
                    <a:pt x="1569" y="545"/>
                  </a:lnTo>
                  <a:lnTo>
                    <a:pt x="1465" y="607"/>
                  </a:lnTo>
                  <a:lnTo>
                    <a:pt x="1381" y="586"/>
                  </a:lnTo>
                  <a:lnTo>
                    <a:pt x="1256" y="607"/>
                  </a:lnTo>
                  <a:lnTo>
                    <a:pt x="1235" y="691"/>
                  </a:lnTo>
                  <a:lnTo>
                    <a:pt x="1046" y="607"/>
                  </a:lnTo>
                  <a:lnTo>
                    <a:pt x="921" y="607"/>
                  </a:lnTo>
                  <a:lnTo>
                    <a:pt x="753" y="524"/>
                  </a:lnTo>
                  <a:lnTo>
                    <a:pt x="732" y="398"/>
                  </a:lnTo>
                  <a:lnTo>
                    <a:pt x="460" y="273"/>
                  </a:lnTo>
                  <a:lnTo>
                    <a:pt x="502" y="189"/>
                  </a:lnTo>
                  <a:lnTo>
                    <a:pt x="440" y="84"/>
                  </a:lnTo>
                  <a:lnTo>
                    <a:pt x="356" y="84"/>
                  </a:lnTo>
                  <a:lnTo>
                    <a:pt x="293"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 name="Google Shape;1032;p27"/>
            <p:cNvSpPr/>
            <p:nvPr/>
          </p:nvSpPr>
          <p:spPr>
            <a:xfrm>
              <a:off x="-2108347" y="3536956"/>
              <a:ext cx="43921" cy="35607"/>
            </a:xfrm>
            <a:custGeom>
              <a:avLst/>
              <a:gdLst/>
              <a:ahLst/>
              <a:cxnLst/>
              <a:rect l="l" t="t" r="r" b="b"/>
              <a:pathLst>
                <a:path w="2072" h="1759" extrusionOk="0">
                  <a:moveTo>
                    <a:pt x="419" y="1"/>
                  </a:moveTo>
                  <a:lnTo>
                    <a:pt x="168" y="64"/>
                  </a:lnTo>
                  <a:lnTo>
                    <a:pt x="0" y="105"/>
                  </a:lnTo>
                  <a:lnTo>
                    <a:pt x="84" y="210"/>
                  </a:lnTo>
                  <a:lnTo>
                    <a:pt x="84" y="294"/>
                  </a:lnTo>
                  <a:lnTo>
                    <a:pt x="189" y="315"/>
                  </a:lnTo>
                  <a:lnTo>
                    <a:pt x="272" y="419"/>
                  </a:lnTo>
                  <a:lnTo>
                    <a:pt x="209" y="608"/>
                  </a:lnTo>
                  <a:lnTo>
                    <a:pt x="251" y="838"/>
                  </a:lnTo>
                  <a:lnTo>
                    <a:pt x="398" y="942"/>
                  </a:lnTo>
                  <a:lnTo>
                    <a:pt x="691" y="942"/>
                  </a:lnTo>
                  <a:lnTo>
                    <a:pt x="795" y="1026"/>
                  </a:lnTo>
                  <a:lnTo>
                    <a:pt x="837" y="1110"/>
                  </a:lnTo>
                  <a:lnTo>
                    <a:pt x="921" y="1110"/>
                  </a:lnTo>
                  <a:lnTo>
                    <a:pt x="1026" y="1047"/>
                  </a:lnTo>
                  <a:lnTo>
                    <a:pt x="1193" y="1172"/>
                  </a:lnTo>
                  <a:lnTo>
                    <a:pt x="1235" y="1131"/>
                  </a:lnTo>
                  <a:lnTo>
                    <a:pt x="1339" y="1131"/>
                  </a:lnTo>
                  <a:lnTo>
                    <a:pt x="1423" y="1319"/>
                  </a:lnTo>
                  <a:lnTo>
                    <a:pt x="1570" y="1361"/>
                  </a:lnTo>
                  <a:lnTo>
                    <a:pt x="1842" y="1758"/>
                  </a:lnTo>
                  <a:lnTo>
                    <a:pt x="1967" y="1737"/>
                  </a:lnTo>
                  <a:lnTo>
                    <a:pt x="1967" y="1591"/>
                  </a:lnTo>
                  <a:lnTo>
                    <a:pt x="1988" y="1549"/>
                  </a:lnTo>
                  <a:lnTo>
                    <a:pt x="1925" y="1382"/>
                  </a:lnTo>
                  <a:lnTo>
                    <a:pt x="2072" y="1361"/>
                  </a:lnTo>
                  <a:lnTo>
                    <a:pt x="1946" y="1235"/>
                  </a:lnTo>
                  <a:lnTo>
                    <a:pt x="1758" y="1235"/>
                  </a:lnTo>
                  <a:lnTo>
                    <a:pt x="1507" y="1110"/>
                  </a:lnTo>
                  <a:lnTo>
                    <a:pt x="1423" y="921"/>
                  </a:lnTo>
                  <a:lnTo>
                    <a:pt x="1507" y="838"/>
                  </a:lnTo>
                  <a:lnTo>
                    <a:pt x="1507" y="712"/>
                  </a:lnTo>
                  <a:lnTo>
                    <a:pt x="1256" y="524"/>
                  </a:lnTo>
                  <a:lnTo>
                    <a:pt x="1256" y="419"/>
                  </a:lnTo>
                  <a:lnTo>
                    <a:pt x="1298" y="294"/>
                  </a:lnTo>
                  <a:lnTo>
                    <a:pt x="1193" y="168"/>
                  </a:lnTo>
                  <a:lnTo>
                    <a:pt x="984" y="126"/>
                  </a:lnTo>
                  <a:lnTo>
                    <a:pt x="837"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 name="Google Shape;1033;p27"/>
            <p:cNvSpPr/>
            <p:nvPr/>
          </p:nvSpPr>
          <p:spPr>
            <a:xfrm>
              <a:off x="-2305711" y="3528495"/>
              <a:ext cx="220899" cy="86840"/>
            </a:xfrm>
            <a:custGeom>
              <a:avLst/>
              <a:gdLst/>
              <a:ahLst/>
              <a:cxnLst/>
              <a:rect l="l" t="t" r="r" b="b"/>
              <a:pathLst>
                <a:path w="10421" h="4290" extrusionOk="0">
                  <a:moveTo>
                    <a:pt x="4708" y="0"/>
                  </a:moveTo>
                  <a:lnTo>
                    <a:pt x="4562" y="63"/>
                  </a:lnTo>
                  <a:lnTo>
                    <a:pt x="4373" y="63"/>
                  </a:lnTo>
                  <a:lnTo>
                    <a:pt x="4290" y="21"/>
                  </a:lnTo>
                  <a:lnTo>
                    <a:pt x="4185" y="63"/>
                  </a:lnTo>
                  <a:lnTo>
                    <a:pt x="3913" y="63"/>
                  </a:lnTo>
                  <a:lnTo>
                    <a:pt x="3766" y="84"/>
                  </a:lnTo>
                  <a:lnTo>
                    <a:pt x="3494" y="189"/>
                  </a:lnTo>
                  <a:lnTo>
                    <a:pt x="3390" y="210"/>
                  </a:lnTo>
                  <a:lnTo>
                    <a:pt x="3181" y="230"/>
                  </a:lnTo>
                  <a:lnTo>
                    <a:pt x="3097" y="335"/>
                  </a:lnTo>
                  <a:lnTo>
                    <a:pt x="2992" y="377"/>
                  </a:lnTo>
                  <a:lnTo>
                    <a:pt x="2909" y="440"/>
                  </a:lnTo>
                  <a:lnTo>
                    <a:pt x="2867" y="502"/>
                  </a:lnTo>
                  <a:lnTo>
                    <a:pt x="2804" y="628"/>
                  </a:lnTo>
                  <a:lnTo>
                    <a:pt x="2762" y="649"/>
                  </a:lnTo>
                  <a:lnTo>
                    <a:pt x="2762" y="733"/>
                  </a:lnTo>
                  <a:lnTo>
                    <a:pt x="2553" y="733"/>
                  </a:lnTo>
                  <a:lnTo>
                    <a:pt x="2239" y="628"/>
                  </a:lnTo>
                  <a:lnTo>
                    <a:pt x="2155" y="628"/>
                  </a:lnTo>
                  <a:lnTo>
                    <a:pt x="2072" y="691"/>
                  </a:lnTo>
                  <a:lnTo>
                    <a:pt x="1946" y="649"/>
                  </a:lnTo>
                  <a:lnTo>
                    <a:pt x="1779" y="691"/>
                  </a:lnTo>
                  <a:lnTo>
                    <a:pt x="1674" y="649"/>
                  </a:lnTo>
                  <a:lnTo>
                    <a:pt x="1549" y="712"/>
                  </a:lnTo>
                  <a:lnTo>
                    <a:pt x="1528" y="795"/>
                  </a:lnTo>
                  <a:lnTo>
                    <a:pt x="1632" y="942"/>
                  </a:lnTo>
                  <a:lnTo>
                    <a:pt x="1779" y="963"/>
                  </a:lnTo>
                  <a:lnTo>
                    <a:pt x="1925" y="963"/>
                  </a:lnTo>
                  <a:lnTo>
                    <a:pt x="1883" y="1046"/>
                  </a:lnTo>
                  <a:lnTo>
                    <a:pt x="1653" y="1046"/>
                  </a:lnTo>
                  <a:lnTo>
                    <a:pt x="1444" y="1109"/>
                  </a:lnTo>
                  <a:lnTo>
                    <a:pt x="1402" y="1214"/>
                  </a:lnTo>
                  <a:lnTo>
                    <a:pt x="1423" y="1256"/>
                  </a:lnTo>
                  <a:lnTo>
                    <a:pt x="1528" y="1235"/>
                  </a:lnTo>
                  <a:lnTo>
                    <a:pt x="1570" y="1277"/>
                  </a:lnTo>
                  <a:lnTo>
                    <a:pt x="1507" y="1318"/>
                  </a:lnTo>
                  <a:lnTo>
                    <a:pt x="1214" y="1339"/>
                  </a:lnTo>
                  <a:lnTo>
                    <a:pt x="1109" y="1256"/>
                  </a:lnTo>
                  <a:lnTo>
                    <a:pt x="984" y="1339"/>
                  </a:lnTo>
                  <a:lnTo>
                    <a:pt x="900" y="1235"/>
                  </a:lnTo>
                  <a:lnTo>
                    <a:pt x="837" y="1235"/>
                  </a:lnTo>
                  <a:lnTo>
                    <a:pt x="733" y="1339"/>
                  </a:lnTo>
                  <a:lnTo>
                    <a:pt x="628" y="1339"/>
                  </a:lnTo>
                  <a:lnTo>
                    <a:pt x="502" y="1235"/>
                  </a:lnTo>
                  <a:lnTo>
                    <a:pt x="377" y="1235"/>
                  </a:lnTo>
                  <a:lnTo>
                    <a:pt x="105" y="1444"/>
                  </a:lnTo>
                  <a:lnTo>
                    <a:pt x="63" y="1549"/>
                  </a:lnTo>
                  <a:lnTo>
                    <a:pt x="0" y="1653"/>
                  </a:lnTo>
                  <a:lnTo>
                    <a:pt x="63" y="1695"/>
                  </a:lnTo>
                  <a:lnTo>
                    <a:pt x="63" y="1842"/>
                  </a:lnTo>
                  <a:lnTo>
                    <a:pt x="0" y="1883"/>
                  </a:lnTo>
                  <a:lnTo>
                    <a:pt x="63" y="1946"/>
                  </a:lnTo>
                  <a:lnTo>
                    <a:pt x="209" y="1883"/>
                  </a:lnTo>
                  <a:lnTo>
                    <a:pt x="251" y="1904"/>
                  </a:lnTo>
                  <a:lnTo>
                    <a:pt x="377" y="1883"/>
                  </a:lnTo>
                  <a:lnTo>
                    <a:pt x="502" y="1883"/>
                  </a:lnTo>
                  <a:lnTo>
                    <a:pt x="377" y="2009"/>
                  </a:lnTo>
                  <a:lnTo>
                    <a:pt x="398" y="2093"/>
                  </a:lnTo>
                  <a:lnTo>
                    <a:pt x="461" y="2197"/>
                  </a:lnTo>
                  <a:lnTo>
                    <a:pt x="461" y="2281"/>
                  </a:lnTo>
                  <a:lnTo>
                    <a:pt x="419" y="2302"/>
                  </a:lnTo>
                  <a:lnTo>
                    <a:pt x="481" y="2323"/>
                  </a:lnTo>
                  <a:lnTo>
                    <a:pt x="586" y="2281"/>
                  </a:lnTo>
                  <a:lnTo>
                    <a:pt x="586" y="2323"/>
                  </a:lnTo>
                  <a:lnTo>
                    <a:pt x="502" y="2406"/>
                  </a:lnTo>
                  <a:lnTo>
                    <a:pt x="377" y="2490"/>
                  </a:lnTo>
                  <a:lnTo>
                    <a:pt x="419" y="2532"/>
                  </a:lnTo>
                  <a:lnTo>
                    <a:pt x="502" y="2532"/>
                  </a:lnTo>
                  <a:lnTo>
                    <a:pt x="419" y="2595"/>
                  </a:lnTo>
                  <a:lnTo>
                    <a:pt x="377" y="2699"/>
                  </a:lnTo>
                  <a:lnTo>
                    <a:pt x="293" y="2699"/>
                  </a:lnTo>
                  <a:lnTo>
                    <a:pt x="251" y="2532"/>
                  </a:lnTo>
                  <a:lnTo>
                    <a:pt x="189" y="2511"/>
                  </a:lnTo>
                  <a:lnTo>
                    <a:pt x="189" y="2616"/>
                  </a:lnTo>
                  <a:lnTo>
                    <a:pt x="209" y="2720"/>
                  </a:lnTo>
                  <a:lnTo>
                    <a:pt x="168" y="2783"/>
                  </a:lnTo>
                  <a:lnTo>
                    <a:pt x="189" y="2846"/>
                  </a:lnTo>
                  <a:lnTo>
                    <a:pt x="293" y="2930"/>
                  </a:lnTo>
                  <a:lnTo>
                    <a:pt x="293" y="2888"/>
                  </a:lnTo>
                  <a:lnTo>
                    <a:pt x="419" y="2950"/>
                  </a:lnTo>
                  <a:lnTo>
                    <a:pt x="502" y="2950"/>
                  </a:lnTo>
                  <a:lnTo>
                    <a:pt x="628" y="3034"/>
                  </a:lnTo>
                  <a:lnTo>
                    <a:pt x="670" y="3160"/>
                  </a:lnTo>
                  <a:lnTo>
                    <a:pt x="586" y="3243"/>
                  </a:lnTo>
                  <a:lnTo>
                    <a:pt x="670" y="3327"/>
                  </a:lnTo>
                  <a:lnTo>
                    <a:pt x="670" y="3411"/>
                  </a:lnTo>
                  <a:lnTo>
                    <a:pt x="733" y="3411"/>
                  </a:lnTo>
                  <a:lnTo>
                    <a:pt x="879" y="3536"/>
                  </a:lnTo>
                  <a:lnTo>
                    <a:pt x="816" y="3641"/>
                  </a:lnTo>
                  <a:lnTo>
                    <a:pt x="733" y="3620"/>
                  </a:lnTo>
                  <a:lnTo>
                    <a:pt x="712" y="3662"/>
                  </a:lnTo>
                  <a:lnTo>
                    <a:pt x="795" y="3683"/>
                  </a:lnTo>
                  <a:lnTo>
                    <a:pt x="942" y="3662"/>
                  </a:lnTo>
                  <a:lnTo>
                    <a:pt x="1214" y="3662"/>
                  </a:lnTo>
                  <a:lnTo>
                    <a:pt x="1193" y="3725"/>
                  </a:lnTo>
                  <a:lnTo>
                    <a:pt x="1130" y="3767"/>
                  </a:lnTo>
                  <a:lnTo>
                    <a:pt x="1005" y="3829"/>
                  </a:lnTo>
                  <a:lnTo>
                    <a:pt x="816" y="3829"/>
                  </a:lnTo>
                  <a:lnTo>
                    <a:pt x="774" y="3871"/>
                  </a:lnTo>
                  <a:lnTo>
                    <a:pt x="837" y="3892"/>
                  </a:lnTo>
                  <a:lnTo>
                    <a:pt x="942" y="3871"/>
                  </a:lnTo>
                  <a:lnTo>
                    <a:pt x="1088" y="3871"/>
                  </a:lnTo>
                  <a:lnTo>
                    <a:pt x="1130" y="3829"/>
                  </a:lnTo>
                  <a:lnTo>
                    <a:pt x="1130" y="3934"/>
                  </a:lnTo>
                  <a:lnTo>
                    <a:pt x="1151" y="3955"/>
                  </a:lnTo>
                  <a:lnTo>
                    <a:pt x="1235" y="3871"/>
                  </a:lnTo>
                  <a:lnTo>
                    <a:pt x="1318" y="3767"/>
                  </a:lnTo>
                  <a:lnTo>
                    <a:pt x="1402" y="3767"/>
                  </a:lnTo>
                  <a:lnTo>
                    <a:pt x="1444" y="3829"/>
                  </a:lnTo>
                  <a:lnTo>
                    <a:pt x="1528" y="3829"/>
                  </a:lnTo>
                  <a:lnTo>
                    <a:pt x="1632" y="3892"/>
                  </a:lnTo>
                  <a:lnTo>
                    <a:pt x="1674" y="3829"/>
                  </a:lnTo>
                  <a:lnTo>
                    <a:pt x="1758" y="3850"/>
                  </a:lnTo>
                  <a:lnTo>
                    <a:pt x="1758" y="3892"/>
                  </a:lnTo>
                  <a:lnTo>
                    <a:pt x="1716" y="3934"/>
                  </a:lnTo>
                  <a:lnTo>
                    <a:pt x="1758" y="3997"/>
                  </a:lnTo>
                  <a:lnTo>
                    <a:pt x="1779" y="4080"/>
                  </a:lnTo>
                  <a:lnTo>
                    <a:pt x="1883" y="4185"/>
                  </a:lnTo>
                  <a:lnTo>
                    <a:pt x="1946" y="4164"/>
                  </a:lnTo>
                  <a:lnTo>
                    <a:pt x="2072" y="4206"/>
                  </a:lnTo>
                  <a:lnTo>
                    <a:pt x="2197" y="4185"/>
                  </a:lnTo>
                  <a:lnTo>
                    <a:pt x="2281" y="4143"/>
                  </a:lnTo>
                  <a:lnTo>
                    <a:pt x="2386" y="4143"/>
                  </a:lnTo>
                  <a:lnTo>
                    <a:pt x="2469" y="4080"/>
                  </a:lnTo>
                  <a:lnTo>
                    <a:pt x="2574" y="4143"/>
                  </a:lnTo>
                  <a:lnTo>
                    <a:pt x="2616" y="4080"/>
                  </a:lnTo>
                  <a:lnTo>
                    <a:pt x="2616" y="3955"/>
                  </a:lnTo>
                  <a:lnTo>
                    <a:pt x="2658" y="3871"/>
                  </a:lnTo>
                  <a:lnTo>
                    <a:pt x="2616" y="3767"/>
                  </a:lnTo>
                  <a:lnTo>
                    <a:pt x="2867" y="3746"/>
                  </a:lnTo>
                  <a:lnTo>
                    <a:pt x="3076" y="3746"/>
                  </a:lnTo>
                  <a:lnTo>
                    <a:pt x="3348" y="3892"/>
                  </a:lnTo>
                  <a:lnTo>
                    <a:pt x="3453" y="3892"/>
                  </a:lnTo>
                  <a:lnTo>
                    <a:pt x="3641" y="4143"/>
                  </a:lnTo>
                  <a:lnTo>
                    <a:pt x="3808" y="4248"/>
                  </a:lnTo>
                  <a:lnTo>
                    <a:pt x="4331" y="4185"/>
                  </a:lnTo>
                  <a:lnTo>
                    <a:pt x="4478" y="4101"/>
                  </a:lnTo>
                  <a:lnTo>
                    <a:pt x="4541" y="4101"/>
                  </a:lnTo>
                  <a:lnTo>
                    <a:pt x="4562" y="4143"/>
                  </a:lnTo>
                  <a:lnTo>
                    <a:pt x="4603" y="4080"/>
                  </a:lnTo>
                  <a:lnTo>
                    <a:pt x="4645" y="3976"/>
                  </a:lnTo>
                  <a:lnTo>
                    <a:pt x="4896" y="3725"/>
                  </a:lnTo>
                  <a:lnTo>
                    <a:pt x="4959" y="3683"/>
                  </a:lnTo>
                  <a:lnTo>
                    <a:pt x="5189" y="3767"/>
                  </a:lnTo>
                  <a:lnTo>
                    <a:pt x="5336" y="3850"/>
                  </a:lnTo>
                  <a:lnTo>
                    <a:pt x="5524" y="3787"/>
                  </a:lnTo>
                  <a:lnTo>
                    <a:pt x="5524" y="3746"/>
                  </a:lnTo>
                  <a:lnTo>
                    <a:pt x="5650" y="3662"/>
                  </a:lnTo>
                  <a:lnTo>
                    <a:pt x="5754" y="3683"/>
                  </a:lnTo>
                  <a:lnTo>
                    <a:pt x="5754" y="3767"/>
                  </a:lnTo>
                  <a:lnTo>
                    <a:pt x="5691" y="3934"/>
                  </a:lnTo>
                  <a:lnTo>
                    <a:pt x="5545" y="3997"/>
                  </a:lnTo>
                  <a:lnTo>
                    <a:pt x="5587" y="4059"/>
                  </a:lnTo>
                  <a:lnTo>
                    <a:pt x="5691" y="4185"/>
                  </a:lnTo>
                  <a:lnTo>
                    <a:pt x="5650" y="4269"/>
                  </a:lnTo>
                  <a:lnTo>
                    <a:pt x="5754" y="4290"/>
                  </a:lnTo>
                  <a:lnTo>
                    <a:pt x="5901" y="4269"/>
                  </a:lnTo>
                  <a:lnTo>
                    <a:pt x="6005" y="4206"/>
                  </a:lnTo>
                  <a:lnTo>
                    <a:pt x="5963" y="4080"/>
                  </a:lnTo>
                  <a:lnTo>
                    <a:pt x="6047" y="4059"/>
                  </a:lnTo>
                  <a:lnTo>
                    <a:pt x="6047" y="3829"/>
                  </a:lnTo>
                  <a:lnTo>
                    <a:pt x="6110" y="3746"/>
                  </a:lnTo>
                  <a:lnTo>
                    <a:pt x="6256" y="3787"/>
                  </a:lnTo>
                  <a:lnTo>
                    <a:pt x="6361" y="3829"/>
                  </a:lnTo>
                  <a:lnTo>
                    <a:pt x="6654" y="3683"/>
                  </a:lnTo>
                  <a:lnTo>
                    <a:pt x="6696" y="3683"/>
                  </a:lnTo>
                  <a:lnTo>
                    <a:pt x="6780" y="3641"/>
                  </a:lnTo>
                  <a:lnTo>
                    <a:pt x="7093" y="3620"/>
                  </a:lnTo>
                  <a:lnTo>
                    <a:pt x="7198" y="3641"/>
                  </a:lnTo>
                  <a:lnTo>
                    <a:pt x="7261" y="3683"/>
                  </a:lnTo>
                  <a:lnTo>
                    <a:pt x="7428" y="3746"/>
                  </a:lnTo>
                  <a:lnTo>
                    <a:pt x="7700" y="3746"/>
                  </a:lnTo>
                  <a:lnTo>
                    <a:pt x="7721" y="3683"/>
                  </a:lnTo>
                  <a:lnTo>
                    <a:pt x="7888" y="3641"/>
                  </a:lnTo>
                  <a:lnTo>
                    <a:pt x="7951" y="3557"/>
                  </a:lnTo>
                  <a:lnTo>
                    <a:pt x="8160" y="3474"/>
                  </a:lnTo>
                  <a:lnTo>
                    <a:pt x="8307" y="3474"/>
                  </a:lnTo>
                  <a:lnTo>
                    <a:pt x="8432" y="3453"/>
                  </a:lnTo>
                  <a:lnTo>
                    <a:pt x="8725" y="3474"/>
                  </a:lnTo>
                  <a:lnTo>
                    <a:pt x="8956" y="3411"/>
                  </a:lnTo>
                  <a:lnTo>
                    <a:pt x="9102" y="3411"/>
                  </a:lnTo>
                  <a:lnTo>
                    <a:pt x="9165" y="3432"/>
                  </a:lnTo>
                  <a:lnTo>
                    <a:pt x="9311" y="3306"/>
                  </a:lnTo>
                  <a:lnTo>
                    <a:pt x="9458" y="3306"/>
                  </a:lnTo>
                  <a:lnTo>
                    <a:pt x="9500" y="3264"/>
                  </a:lnTo>
                  <a:lnTo>
                    <a:pt x="9730" y="3264"/>
                  </a:lnTo>
                  <a:lnTo>
                    <a:pt x="9939" y="3327"/>
                  </a:lnTo>
                  <a:lnTo>
                    <a:pt x="10085" y="3264"/>
                  </a:lnTo>
                  <a:lnTo>
                    <a:pt x="10148" y="3327"/>
                  </a:lnTo>
                  <a:lnTo>
                    <a:pt x="10148" y="3432"/>
                  </a:lnTo>
                  <a:lnTo>
                    <a:pt x="10253" y="3474"/>
                  </a:lnTo>
                  <a:lnTo>
                    <a:pt x="10399" y="3453"/>
                  </a:lnTo>
                  <a:lnTo>
                    <a:pt x="10420" y="3348"/>
                  </a:lnTo>
                  <a:lnTo>
                    <a:pt x="10357" y="3223"/>
                  </a:lnTo>
                  <a:lnTo>
                    <a:pt x="10232" y="2992"/>
                  </a:lnTo>
                  <a:lnTo>
                    <a:pt x="10085" y="2930"/>
                  </a:lnTo>
                  <a:lnTo>
                    <a:pt x="10106" y="2846"/>
                  </a:lnTo>
                  <a:lnTo>
                    <a:pt x="10085" y="2699"/>
                  </a:lnTo>
                  <a:lnTo>
                    <a:pt x="10148" y="2511"/>
                  </a:lnTo>
                  <a:lnTo>
                    <a:pt x="10127" y="2469"/>
                  </a:lnTo>
                  <a:lnTo>
                    <a:pt x="10002" y="2427"/>
                  </a:lnTo>
                  <a:lnTo>
                    <a:pt x="10002" y="2281"/>
                  </a:lnTo>
                  <a:lnTo>
                    <a:pt x="10002" y="2176"/>
                  </a:lnTo>
                  <a:lnTo>
                    <a:pt x="9939" y="1967"/>
                  </a:lnTo>
                  <a:lnTo>
                    <a:pt x="9897" y="1842"/>
                  </a:lnTo>
                  <a:lnTo>
                    <a:pt x="9897" y="1779"/>
                  </a:lnTo>
                  <a:lnTo>
                    <a:pt x="10044" y="1779"/>
                  </a:lnTo>
                  <a:lnTo>
                    <a:pt x="10106" y="1632"/>
                  </a:lnTo>
                  <a:lnTo>
                    <a:pt x="10148" y="1570"/>
                  </a:lnTo>
                  <a:lnTo>
                    <a:pt x="10148" y="1528"/>
                  </a:lnTo>
                  <a:lnTo>
                    <a:pt x="10106" y="1444"/>
                  </a:lnTo>
                  <a:lnTo>
                    <a:pt x="10002" y="1360"/>
                  </a:lnTo>
                  <a:lnTo>
                    <a:pt x="9709" y="1360"/>
                  </a:lnTo>
                  <a:lnTo>
                    <a:pt x="9562" y="1256"/>
                  </a:lnTo>
                  <a:lnTo>
                    <a:pt x="9520" y="1026"/>
                  </a:lnTo>
                  <a:lnTo>
                    <a:pt x="9583" y="837"/>
                  </a:lnTo>
                  <a:lnTo>
                    <a:pt x="9500" y="733"/>
                  </a:lnTo>
                  <a:lnTo>
                    <a:pt x="9395" y="712"/>
                  </a:lnTo>
                  <a:lnTo>
                    <a:pt x="9395" y="628"/>
                  </a:lnTo>
                  <a:lnTo>
                    <a:pt x="9290" y="523"/>
                  </a:lnTo>
                  <a:lnTo>
                    <a:pt x="9186" y="502"/>
                  </a:lnTo>
                  <a:lnTo>
                    <a:pt x="8956" y="293"/>
                  </a:lnTo>
                  <a:lnTo>
                    <a:pt x="8851" y="272"/>
                  </a:lnTo>
                  <a:lnTo>
                    <a:pt x="8767" y="335"/>
                  </a:lnTo>
                  <a:lnTo>
                    <a:pt x="8725" y="335"/>
                  </a:lnTo>
                  <a:lnTo>
                    <a:pt x="8558" y="293"/>
                  </a:lnTo>
                  <a:lnTo>
                    <a:pt x="8516" y="377"/>
                  </a:lnTo>
                  <a:lnTo>
                    <a:pt x="8432" y="335"/>
                  </a:lnTo>
                  <a:lnTo>
                    <a:pt x="8412" y="230"/>
                  </a:lnTo>
                  <a:lnTo>
                    <a:pt x="8349" y="230"/>
                  </a:lnTo>
                  <a:lnTo>
                    <a:pt x="8328" y="272"/>
                  </a:lnTo>
                  <a:lnTo>
                    <a:pt x="8244" y="419"/>
                  </a:lnTo>
                  <a:lnTo>
                    <a:pt x="8098" y="502"/>
                  </a:lnTo>
                  <a:lnTo>
                    <a:pt x="7909" y="607"/>
                  </a:lnTo>
                  <a:lnTo>
                    <a:pt x="7888" y="691"/>
                  </a:lnTo>
                  <a:lnTo>
                    <a:pt x="7700" y="712"/>
                  </a:lnTo>
                  <a:lnTo>
                    <a:pt x="7616" y="754"/>
                  </a:lnTo>
                  <a:lnTo>
                    <a:pt x="7386" y="712"/>
                  </a:lnTo>
                  <a:lnTo>
                    <a:pt x="7324" y="649"/>
                  </a:lnTo>
                  <a:lnTo>
                    <a:pt x="7219" y="649"/>
                  </a:lnTo>
                  <a:lnTo>
                    <a:pt x="7198" y="628"/>
                  </a:lnTo>
                  <a:lnTo>
                    <a:pt x="7093" y="691"/>
                  </a:lnTo>
                  <a:lnTo>
                    <a:pt x="6884" y="691"/>
                  </a:lnTo>
                  <a:lnTo>
                    <a:pt x="6633" y="795"/>
                  </a:lnTo>
                  <a:lnTo>
                    <a:pt x="6445" y="754"/>
                  </a:lnTo>
                  <a:lnTo>
                    <a:pt x="6319" y="649"/>
                  </a:lnTo>
                  <a:lnTo>
                    <a:pt x="6235" y="712"/>
                  </a:lnTo>
                  <a:lnTo>
                    <a:pt x="6026" y="607"/>
                  </a:lnTo>
                  <a:lnTo>
                    <a:pt x="5901" y="586"/>
                  </a:lnTo>
                  <a:lnTo>
                    <a:pt x="5712" y="440"/>
                  </a:lnTo>
                  <a:lnTo>
                    <a:pt x="5629" y="440"/>
                  </a:lnTo>
                  <a:lnTo>
                    <a:pt x="5587" y="523"/>
                  </a:lnTo>
                  <a:lnTo>
                    <a:pt x="5503" y="502"/>
                  </a:lnTo>
                  <a:lnTo>
                    <a:pt x="5399" y="377"/>
                  </a:lnTo>
                  <a:lnTo>
                    <a:pt x="5378" y="210"/>
                  </a:lnTo>
                  <a:lnTo>
                    <a:pt x="5273" y="126"/>
                  </a:lnTo>
                  <a:lnTo>
                    <a:pt x="5210" y="168"/>
                  </a:lnTo>
                  <a:lnTo>
                    <a:pt x="5085" y="293"/>
                  </a:lnTo>
                  <a:lnTo>
                    <a:pt x="5022" y="272"/>
                  </a:lnTo>
                  <a:lnTo>
                    <a:pt x="4980" y="314"/>
                  </a:lnTo>
                  <a:lnTo>
                    <a:pt x="4771" y="105"/>
                  </a:lnTo>
                  <a:lnTo>
                    <a:pt x="47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 name="Google Shape;1034;p27"/>
            <p:cNvSpPr/>
            <p:nvPr/>
          </p:nvSpPr>
          <p:spPr>
            <a:xfrm>
              <a:off x="-2308382" y="3528920"/>
              <a:ext cx="33725" cy="28400"/>
            </a:xfrm>
            <a:custGeom>
              <a:avLst/>
              <a:gdLst/>
              <a:ahLst/>
              <a:cxnLst/>
              <a:rect l="l" t="t" r="r" b="b"/>
              <a:pathLst>
                <a:path w="1591" h="1403" extrusionOk="0">
                  <a:moveTo>
                    <a:pt x="503" y="0"/>
                  </a:moveTo>
                  <a:lnTo>
                    <a:pt x="419" y="84"/>
                  </a:lnTo>
                  <a:lnTo>
                    <a:pt x="335" y="84"/>
                  </a:lnTo>
                  <a:lnTo>
                    <a:pt x="231" y="189"/>
                  </a:lnTo>
                  <a:lnTo>
                    <a:pt x="210" y="356"/>
                  </a:lnTo>
                  <a:lnTo>
                    <a:pt x="335" y="398"/>
                  </a:lnTo>
                  <a:lnTo>
                    <a:pt x="335" y="523"/>
                  </a:lnTo>
                  <a:lnTo>
                    <a:pt x="189" y="628"/>
                  </a:lnTo>
                  <a:lnTo>
                    <a:pt x="210" y="733"/>
                  </a:lnTo>
                  <a:lnTo>
                    <a:pt x="126" y="879"/>
                  </a:lnTo>
                  <a:lnTo>
                    <a:pt x="1" y="921"/>
                  </a:lnTo>
                  <a:lnTo>
                    <a:pt x="22" y="921"/>
                  </a:lnTo>
                  <a:lnTo>
                    <a:pt x="84" y="1025"/>
                  </a:lnTo>
                  <a:lnTo>
                    <a:pt x="168" y="1088"/>
                  </a:lnTo>
                  <a:lnTo>
                    <a:pt x="231" y="1046"/>
                  </a:lnTo>
                  <a:lnTo>
                    <a:pt x="294" y="1088"/>
                  </a:lnTo>
                  <a:lnTo>
                    <a:pt x="398" y="1046"/>
                  </a:lnTo>
                  <a:lnTo>
                    <a:pt x="294" y="1130"/>
                  </a:lnTo>
                  <a:lnTo>
                    <a:pt x="231" y="1130"/>
                  </a:lnTo>
                  <a:lnTo>
                    <a:pt x="168" y="1318"/>
                  </a:lnTo>
                  <a:lnTo>
                    <a:pt x="189" y="1402"/>
                  </a:lnTo>
                  <a:lnTo>
                    <a:pt x="419" y="1193"/>
                  </a:lnTo>
                  <a:lnTo>
                    <a:pt x="712" y="1025"/>
                  </a:lnTo>
                  <a:lnTo>
                    <a:pt x="796" y="879"/>
                  </a:lnTo>
                  <a:lnTo>
                    <a:pt x="900" y="816"/>
                  </a:lnTo>
                  <a:lnTo>
                    <a:pt x="1110" y="837"/>
                  </a:lnTo>
                  <a:lnTo>
                    <a:pt x="1152" y="795"/>
                  </a:lnTo>
                  <a:lnTo>
                    <a:pt x="1277" y="795"/>
                  </a:lnTo>
                  <a:lnTo>
                    <a:pt x="1361" y="816"/>
                  </a:lnTo>
                  <a:lnTo>
                    <a:pt x="1486" y="837"/>
                  </a:lnTo>
                  <a:lnTo>
                    <a:pt x="1591" y="733"/>
                  </a:lnTo>
                  <a:lnTo>
                    <a:pt x="1591" y="670"/>
                  </a:lnTo>
                  <a:lnTo>
                    <a:pt x="1486" y="607"/>
                  </a:lnTo>
                  <a:lnTo>
                    <a:pt x="1361" y="481"/>
                  </a:lnTo>
                  <a:lnTo>
                    <a:pt x="1235" y="461"/>
                  </a:lnTo>
                  <a:lnTo>
                    <a:pt x="1047" y="293"/>
                  </a:lnTo>
                  <a:lnTo>
                    <a:pt x="1026" y="84"/>
                  </a:lnTo>
                  <a:lnTo>
                    <a:pt x="921" y="63"/>
                  </a:lnTo>
                  <a:lnTo>
                    <a:pt x="817" y="147"/>
                  </a:lnTo>
                  <a:lnTo>
                    <a:pt x="649"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 name="Google Shape;1035;p27"/>
            <p:cNvSpPr/>
            <p:nvPr/>
          </p:nvSpPr>
          <p:spPr>
            <a:xfrm>
              <a:off x="-2147392" y="3594564"/>
              <a:ext cx="118452" cy="108864"/>
            </a:xfrm>
            <a:custGeom>
              <a:avLst/>
              <a:gdLst/>
              <a:ahLst/>
              <a:cxnLst/>
              <a:rect l="l" t="t" r="r" b="b"/>
              <a:pathLst>
                <a:path w="5588" h="5378" extrusionOk="0">
                  <a:moveTo>
                    <a:pt x="2031" y="0"/>
                  </a:moveTo>
                  <a:lnTo>
                    <a:pt x="1989" y="42"/>
                  </a:lnTo>
                  <a:lnTo>
                    <a:pt x="1842" y="42"/>
                  </a:lnTo>
                  <a:lnTo>
                    <a:pt x="1696" y="168"/>
                  </a:lnTo>
                  <a:lnTo>
                    <a:pt x="1717" y="189"/>
                  </a:lnTo>
                  <a:lnTo>
                    <a:pt x="1633" y="314"/>
                  </a:lnTo>
                  <a:lnTo>
                    <a:pt x="1591" y="314"/>
                  </a:lnTo>
                  <a:lnTo>
                    <a:pt x="1466" y="419"/>
                  </a:lnTo>
                  <a:lnTo>
                    <a:pt x="1215" y="482"/>
                  </a:lnTo>
                  <a:lnTo>
                    <a:pt x="1110" y="670"/>
                  </a:lnTo>
                  <a:lnTo>
                    <a:pt x="1110" y="837"/>
                  </a:lnTo>
                  <a:lnTo>
                    <a:pt x="1215" y="1047"/>
                  </a:lnTo>
                  <a:lnTo>
                    <a:pt x="1215" y="1235"/>
                  </a:lnTo>
                  <a:lnTo>
                    <a:pt x="1110" y="1444"/>
                  </a:lnTo>
                  <a:lnTo>
                    <a:pt x="1173" y="1549"/>
                  </a:lnTo>
                  <a:lnTo>
                    <a:pt x="1152" y="1716"/>
                  </a:lnTo>
                  <a:lnTo>
                    <a:pt x="1068" y="1842"/>
                  </a:lnTo>
                  <a:lnTo>
                    <a:pt x="1005" y="1925"/>
                  </a:lnTo>
                  <a:lnTo>
                    <a:pt x="1" y="2658"/>
                  </a:lnTo>
                  <a:lnTo>
                    <a:pt x="273" y="3411"/>
                  </a:lnTo>
                  <a:lnTo>
                    <a:pt x="775" y="3453"/>
                  </a:lnTo>
                  <a:lnTo>
                    <a:pt x="3474" y="5336"/>
                  </a:lnTo>
                  <a:lnTo>
                    <a:pt x="4562" y="5378"/>
                  </a:lnTo>
                  <a:lnTo>
                    <a:pt x="4709" y="5106"/>
                  </a:lnTo>
                  <a:lnTo>
                    <a:pt x="4834" y="4855"/>
                  </a:lnTo>
                  <a:lnTo>
                    <a:pt x="5085" y="4708"/>
                  </a:lnTo>
                  <a:lnTo>
                    <a:pt x="5274" y="4792"/>
                  </a:lnTo>
                  <a:lnTo>
                    <a:pt x="5399" y="4750"/>
                  </a:lnTo>
                  <a:lnTo>
                    <a:pt x="5462" y="4771"/>
                  </a:lnTo>
                  <a:lnTo>
                    <a:pt x="5546" y="4645"/>
                  </a:lnTo>
                  <a:lnTo>
                    <a:pt x="5588" y="4604"/>
                  </a:lnTo>
                  <a:lnTo>
                    <a:pt x="5546" y="4583"/>
                  </a:lnTo>
                  <a:lnTo>
                    <a:pt x="5441" y="4541"/>
                  </a:lnTo>
                  <a:lnTo>
                    <a:pt x="5337" y="4457"/>
                  </a:lnTo>
                  <a:lnTo>
                    <a:pt x="5274" y="4122"/>
                  </a:lnTo>
                  <a:lnTo>
                    <a:pt x="5085" y="4122"/>
                  </a:lnTo>
                  <a:lnTo>
                    <a:pt x="5064" y="3955"/>
                  </a:lnTo>
                  <a:lnTo>
                    <a:pt x="5064" y="3767"/>
                  </a:lnTo>
                  <a:lnTo>
                    <a:pt x="5190" y="3662"/>
                  </a:lnTo>
                  <a:lnTo>
                    <a:pt x="5064" y="3411"/>
                  </a:lnTo>
                  <a:lnTo>
                    <a:pt x="4960" y="3348"/>
                  </a:lnTo>
                  <a:lnTo>
                    <a:pt x="4855" y="3139"/>
                  </a:lnTo>
                  <a:lnTo>
                    <a:pt x="4772" y="3097"/>
                  </a:lnTo>
                  <a:lnTo>
                    <a:pt x="4730" y="3118"/>
                  </a:lnTo>
                  <a:lnTo>
                    <a:pt x="4290" y="2825"/>
                  </a:lnTo>
                  <a:lnTo>
                    <a:pt x="4186" y="2867"/>
                  </a:lnTo>
                  <a:lnTo>
                    <a:pt x="4123" y="2888"/>
                  </a:lnTo>
                  <a:lnTo>
                    <a:pt x="4018" y="2804"/>
                  </a:lnTo>
                  <a:lnTo>
                    <a:pt x="4018" y="2720"/>
                  </a:lnTo>
                  <a:lnTo>
                    <a:pt x="3997" y="2699"/>
                  </a:lnTo>
                  <a:lnTo>
                    <a:pt x="4039" y="2574"/>
                  </a:lnTo>
                  <a:lnTo>
                    <a:pt x="3914" y="2469"/>
                  </a:lnTo>
                  <a:lnTo>
                    <a:pt x="3893" y="2386"/>
                  </a:lnTo>
                  <a:lnTo>
                    <a:pt x="3788" y="2365"/>
                  </a:lnTo>
                  <a:lnTo>
                    <a:pt x="3704" y="2281"/>
                  </a:lnTo>
                  <a:lnTo>
                    <a:pt x="3621" y="2260"/>
                  </a:lnTo>
                  <a:lnTo>
                    <a:pt x="3621" y="2176"/>
                  </a:lnTo>
                  <a:lnTo>
                    <a:pt x="3684" y="2135"/>
                  </a:lnTo>
                  <a:lnTo>
                    <a:pt x="3663" y="2072"/>
                  </a:lnTo>
                  <a:lnTo>
                    <a:pt x="3684" y="1988"/>
                  </a:lnTo>
                  <a:lnTo>
                    <a:pt x="3684" y="1779"/>
                  </a:lnTo>
                  <a:lnTo>
                    <a:pt x="3725" y="1737"/>
                  </a:lnTo>
                  <a:lnTo>
                    <a:pt x="3767" y="1549"/>
                  </a:lnTo>
                  <a:lnTo>
                    <a:pt x="3830" y="1549"/>
                  </a:lnTo>
                  <a:lnTo>
                    <a:pt x="3914" y="1528"/>
                  </a:lnTo>
                  <a:lnTo>
                    <a:pt x="3914" y="1319"/>
                  </a:lnTo>
                  <a:lnTo>
                    <a:pt x="3872" y="1298"/>
                  </a:lnTo>
                  <a:lnTo>
                    <a:pt x="3830" y="1130"/>
                  </a:lnTo>
                  <a:lnTo>
                    <a:pt x="3914" y="1130"/>
                  </a:lnTo>
                  <a:lnTo>
                    <a:pt x="4018" y="1088"/>
                  </a:lnTo>
                  <a:lnTo>
                    <a:pt x="4081" y="1047"/>
                  </a:lnTo>
                  <a:lnTo>
                    <a:pt x="4018" y="1026"/>
                  </a:lnTo>
                  <a:lnTo>
                    <a:pt x="3935" y="984"/>
                  </a:lnTo>
                  <a:lnTo>
                    <a:pt x="3809" y="1005"/>
                  </a:lnTo>
                  <a:lnTo>
                    <a:pt x="3725" y="984"/>
                  </a:lnTo>
                  <a:lnTo>
                    <a:pt x="3516" y="879"/>
                  </a:lnTo>
                  <a:lnTo>
                    <a:pt x="3453" y="837"/>
                  </a:lnTo>
                  <a:lnTo>
                    <a:pt x="3349" y="795"/>
                  </a:lnTo>
                  <a:lnTo>
                    <a:pt x="3286" y="670"/>
                  </a:lnTo>
                  <a:lnTo>
                    <a:pt x="3244" y="565"/>
                  </a:lnTo>
                  <a:lnTo>
                    <a:pt x="3140" y="565"/>
                  </a:lnTo>
                  <a:lnTo>
                    <a:pt x="3077" y="419"/>
                  </a:lnTo>
                  <a:lnTo>
                    <a:pt x="3098" y="314"/>
                  </a:lnTo>
                  <a:lnTo>
                    <a:pt x="3035" y="189"/>
                  </a:lnTo>
                  <a:lnTo>
                    <a:pt x="2930" y="168"/>
                  </a:lnTo>
                  <a:lnTo>
                    <a:pt x="2784" y="210"/>
                  </a:lnTo>
                  <a:lnTo>
                    <a:pt x="2679" y="168"/>
                  </a:lnTo>
                  <a:lnTo>
                    <a:pt x="2679" y="63"/>
                  </a:lnTo>
                  <a:lnTo>
                    <a:pt x="2616" y="0"/>
                  </a:lnTo>
                  <a:lnTo>
                    <a:pt x="2470" y="63"/>
                  </a:lnTo>
                  <a:lnTo>
                    <a:pt x="226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 name="Google Shape;1036;p27"/>
            <p:cNvSpPr/>
            <p:nvPr/>
          </p:nvSpPr>
          <p:spPr>
            <a:xfrm>
              <a:off x="-2050692" y="3689863"/>
              <a:ext cx="21303" cy="20769"/>
            </a:xfrm>
            <a:custGeom>
              <a:avLst/>
              <a:gdLst/>
              <a:ahLst/>
              <a:cxnLst/>
              <a:rect l="l" t="t" r="r" b="b"/>
              <a:pathLst>
                <a:path w="1005" h="1026" extrusionOk="0">
                  <a:moveTo>
                    <a:pt x="523" y="0"/>
                  </a:moveTo>
                  <a:lnTo>
                    <a:pt x="272" y="147"/>
                  </a:lnTo>
                  <a:lnTo>
                    <a:pt x="147" y="398"/>
                  </a:lnTo>
                  <a:lnTo>
                    <a:pt x="0" y="670"/>
                  </a:lnTo>
                  <a:lnTo>
                    <a:pt x="84" y="670"/>
                  </a:lnTo>
                  <a:lnTo>
                    <a:pt x="607" y="816"/>
                  </a:lnTo>
                  <a:lnTo>
                    <a:pt x="628" y="1025"/>
                  </a:lnTo>
                  <a:lnTo>
                    <a:pt x="1005" y="879"/>
                  </a:lnTo>
                  <a:lnTo>
                    <a:pt x="942" y="795"/>
                  </a:lnTo>
                  <a:lnTo>
                    <a:pt x="942" y="774"/>
                  </a:lnTo>
                  <a:lnTo>
                    <a:pt x="984" y="774"/>
                  </a:lnTo>
                  <a:lnTo>
                    <a:pt x="921" y="691"/>
                  </a:lnTo>
                  <a:lnTo>
                    <a:pt x="921" y="607"/>
                  </a:lnTo>
                  <a:lnTo>
                    <a:pt x="879" y="502"/>
                  </a:lnTo>
                  <a:lnTo>
                    <a:pt x="837" y="565"/>
                  </a:lnTo>
                  <a:lnTo>
                    <a:pt x="607" y="419"/>
                  </a:lnTo>
                  <a:lnTo>
                    <a:pt x="942" y="356"/>
                  </a:lnTo>
                  <a:lnTo>
                    <a:pt x="900" y="84"/>
                  </a:lnTo>
                  <a:lnTo>
                    <a:pt x="900" y="63"/>
                  </a:lnTo>
                  <a:lnTo>
                    <a:pt x="837" y="42"/>
                  </a:lnTo>
                  <a:lnTo>
                    <a:pt x="712" y="84"/>
                  </a:lnTo>
                  <a:lnTo>
                    <a:pt x="5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 name="Google Shape;1037;p27"/>
            <p:cNvSpPr/>
            <p:nvPr/>
          </p:nvSpPr>
          <p:spPr>
            <a:xfrm>
              <a:off x="-2228109" y="3619543"/>
              <a:ext cx="27536" cy="14858"/>
            </a:xfrm>
            <a:custGeom>
              <a:avLst/>
              <a:gdLst/>
              <a:ahLst/>
              <a:cxnLst/>
              <a:rect l="l" t="t" r="r" b="b"/>
              <a:pathLst>
                <a:path w="1299" h="734" extrusionOk="0">
                  <a:moveTo>
                    <a:pt x="1194" y="1"/>
                  </a:moveTo>
                  <a:lnTo>
                    <a:pt x="1005" y="105"/>
                  </a:lnTo>
                  <a:lnTo>
                    <a:pt x="775" y="210"/>
                  </a:lnTo>
                  <a:lnTo>
                    <a:pt x="608" y="210"/>
                  </a:lnTo>
                  <a:lnTo>
                    <a:pt x="482" y="168"/>
                  </a:lnTo>
                  <a:lnTo>
                    <a:pt x="378" y="168"/>
                  </a:lnTo>
                  <a:lnTo>
                    <a:pt x="378" y="231"/>
                  </a:lnTo>
                  <a:lnTo>
                    <a:pt x="357" y="315"/>
                  </a:lnTo>
                  <a:lnTo>
                    <a:pt x="273" y="336"/>
                  </a:lnTo>
                  <a:lnTo>
                    <a:pt x="147" y="294"/>
                  </a:lnTo>
                  <a:lnTo>
                    <a:pt x="85" y="377"/>
                  </a:lnTo>
                  <a:lnTo>
                    <a:pt x="1" y="398"/>
                  </a:lnTo>
                  <a:lnTo>
                    <a:pt x="1" y="524"/>
                  </a:lnTo>
                  <a:lnTo>
                    <a:pt x="85" y="629"/>
                  </a:lnTo>
                  <a:lnTo>
                    <a:pt x="210" y="712"/>
                  </a:lnTo>
                  <a:lnTo>
                    <a:pt x="378" y="691"/>
                  </a:lnTo>
                  <a:lnTo>
                    <a:pt x="461" y="733"/>
                  </a:lnTo>
                  <a:lnTo>
                    <a:pt x="503" y="691"/>
                  </a:lnTo>
                  <a:lnTo>
                    <a:pt x="629" y="649"/>
                  </a:lnTo>
                  <a:lnTo>
                    <a:pt x="775" y="545"/>
                  </a:lnTo>
                  <a:lnTo>
                    <a:pt x="838" y="503"/>
                  </a:lnTo>
                  <a:lnTo>
                    <a:pt x="1005" y="524"/>
                  </a:lnTo>
                  <a:lnTo>
                    <a:pt x="1005" y="419"/>
                  </a:lnTo>
                  <a:lnTo>
                    <a:pt x="984" y="315"/>
                  </a:lnTo>
                  <a:lnTo>
                    <a:pt x="1110" y="168"/>
                  </a:lnTo>
                  <a:lnTo>
                    <a:pt x="1235" y="85"/>
                  </a:lnTo>
                  <a:lnTo>
                    <a:pt x="1298" y="22"/>
                  </a:lnTo>
                  <a:lnTo>
                    <a:pt x="125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 name="Google Shape;1038;p27"/>
            <p:cNvSpPr/>
            <p:nvPr/>
          </p:nvSpPr>
          <p:spPr>
            <a:xfrm>
              <a:off x="-2187305" y="3597520"/>
              <a:ext cx="76311" cy="64837"/>
            </a:xfrm>
            <a:custGeom>
              <a:avLst/>
              <a:gdLst/>
              <a:ahLst/>
              <a:cxnLst/>
              <a:rect l="l" t="t" r="r" b="b"/>
              <a:pathLst>
                <a:path w="3600" h="3203" extrusionOk="0">
                  <a:moveTo>
                    <a:pt x="3370" y="1"/>
                  </a:moveTo>
                  <a:lnTo>
                    <a:pt x="3139" y="64"/>
                  </a:lnTo>
                  <a:lnTo>
                    <a:pt x="2846" y="43"/>
                  </a:lnTo>
                  <a:lnTo>
                    <a:pt x="2721" y="64"/>
                  </a:lnTo>
                  <a:lnTo>
                    <a:pt x="2574" y="64"/>
                  </a:lnTo>
                  <a:lnTo>
                    <a:pt x="2365" y="147"/>
                  </a:lnTo>
                  <a:lnTo>
                    <a:pt x="2302" y="231"/>
                  </a:lnTo>
                  <a:lnTo>
                    <a:pt x="2135" y="273"/>
                  </a:lnTo>
                  <a:lnTo>
                    <a:pt x="2114" y="336"/>
                  </a:lnTo>
                  <a:lnTo>
                    <a:pt x="1842" y="336"/>
                  </a:lnTo>
                  <a:lnTo>
                    <a:pt x="1675" y="273"/>
                  </a:lnTo>
                  <a:lnTo>
                    <a:pt x="1612" y="231"/>
                  </a:lnTo>
                  <a:lnTo>
                    <a:pt x="1507" y="210"/>
                  </a:lnTo>
                  <a:lnTo>
                    <a:pt x="1194" y="231"/>
                  </a:lnTo>
                  <a:lnTo>
                    <a:pt x="1110" y="273"/>
                  </a:lnTo>
                  <a:lnTo>
                    <a:pt x="1068" y="273"/>
                  </a:lnTo>
                  <a:lnTo>
                    <a:pt x="775" y="419"/>
                  </a:lnTo>
                  <a:lnTo>
                    <a:pt x="670" y="377"/>
                  </a:lnTo>
                  <a:lnTo>
                    <a:pt x="524" y="336"/>
                  </a:lnTo>
                  <a:lnTo>
                    <a:pt x="461" y="419"/>
                  </a:lnTo>
                  <a:lnTo>
                    <a:pt x="461" y="649"/>
                  </a:lnTo>
                  <a:lnTo>
                    <a:pt x="377" y="670"/>
                  </a:lnTo>
                  <a:lnTo>
                    <a:pt x="419" y="796"/>
                  </a:lnTo>
                  <a:lnTo>
                    <a:pt x="315" y="859"/>
                  </a:lnTo>
                  <a:lnTo>
                    <a:pt x="168" y="880"/>
                  </a:lnTo>
                  <a:lnTo>
                    <a:pt x="64" y="859"/>
                  </a:lnTo>
                  <a:lnTo>
                    <a:pt x="1" y="901"/>
                  </a:lnTo>
                  <a:lnTo>
                    <a:pt x="22" y="1068"/>
                  </a:lnTo>
                  <a:lnTo>
                    <a:pt x="105" y="1277"/>
                  </a:lnTo>
                  <a:lnTo>
                    <a:pt x="147" y="1403"/>
                  </a:lnTo>
                  <a:lnTo>
                    <a:pt x="126" y="1528"/>
                  </a:lnTo>
                  <a:lnTo>
                    <a:pt x="105" y="1779"/>
                  </a:lnTo>
                  <a:lnTo>
                    <a:pt x="336" y="1779"/>
                  </a:lnTo>
                  <a:lnTo>
                    <a:pt x="377" y="1905"/>
                  </a:lnTo>
                  <a:lnTo>
                    <a:pt x="482" y="1947"/>
                  </a:lnTo>
                  <a:lnTo>
                    <a:pt x="482" y="2114"/>
                  </a:lnTo>
                  <a:lnTo>
                    <a:pt x="545" y="2198"/>
                  </a:lnTo>
                  <a:lnTo>
                    <a:pt x="461" y="2219"/>
                  </a:lnTo>
                  <a:lnTo>
                    <a:pt x="419" y="2219"/>
                  </a:lnTo>
                  <a:lnTo>
                    <a:pt x="315" y="2302"/>
                  </a:lnTo>
                  <a:lnTo>
                    <a:pt x="252" y="2449"/>
                  </a:lnTo>
                  <a:lnTo>
                    <a:pt x="168" y="2574"/>
                  </a:lnTo>
                  <a:lnTo>
                    <a:pt x="147" y="2574"/>
                  </a:lnTo>
                  <a:lnTo>
                    <a:pt x="168" y="2616"/>
                  </a:lnTo>
                  <a:lnTo>
                    <a:pt x="252" y="2679"/>
                  </a:lnTo>
                  <a:lnTo>
                    <a:pt x="273" y="2888"/>
                  </a:lnTo>
                  <a:lnTo>
                    <a:pt x="252" y="2993"/>
                  </a:lnTo>
                  <a:lnTo>
                    <a:pt x="315" y="2993"/>
                  </a:lnTo>
                  <a:lnTo>
                    <a:pt x="482" y="3077"/>
                  </a:lnTo>
                  <a:lnTo>
                    <a:pt x="629" y="3181"/>
                  </a:lnTo>
                  <a:lnTo>
                    <a:pt x="649" y="3181"/>
                  </a:lnTo>
                  <a:lnTo>
                    <a:pt x="733" y="3202"/>
                  </a:lnTo>
                  <a:lnTo>
                    <a:pt x="1884" y="2512"/>
                  </a:lnTo>
                  <a:lnTo>
                    <a:pt x="2888" y="1779"/>
                  </a:lnTo>
                  <a:lnTo>
                    <a:pt x="2951" y="1696"/>
                  </a:lnTo>
                  <a:lnTo>
                    <a:pt x="3035" y="1570"/>
                  </a:lnTo>
                  <a:lnTo>
                    <a:pt x="3056" y="1403"/>
                  </a:lnTo>
                  <a:lnTo>
                    <a:pt x="2993" y="1298"/>
                  </a:lnTo>
                  <a:lnTo>
                    <a:pt x="3098" y="1089"/>
                  </a:lnTo>
                  <a:lnTo>
                    <a:pt x="3098" y="901"/>
                  </a:lnTo>
                  <a:lnTo>
                    <a:pt x="2993" y="691"/>
                  </a:lnTo>
                  <a:lnTo>
                    <a:pt x="2993" y="524"/>
                  </a:lnTo>
                  <a:lnTo>
                    <a:pt x="3098" y="336"/>
                  </a:lnTo>
                  <a:lnTo>
                    <a:pt x="3349" y="273"/>
                  </a:lnTo>
                  <a:lnTo>
                    <a:pt x="3474" y="168"/>
                  </a:lnTo>
                  <a:lnTo>
                    <a:pt x="3516" y="168"/>
                  </a:lnTo>
                  <a:lnTo>
                    <a:pt x="3600" y="43"/>
                  </a:lnTo>
                  <a:lnTo>
                    <a:pt x="3579" y="22"/>
                  </a:lnTo>
                  <a:lnTo>
                    <a:pt x="351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 name="Google Shape;1039;p27"/>
            <p:cNvSpPr/>
            <p:nvPr/>
          </p:nvSpPr>
          <p:spPr>
            <a:xfrm>
              <a:off x="-2202822" y="3649622"/>
              <a:ext cx="18654" cy="51699"/>
            </a:xfrm>
            <a:custGeom>
              <a:avLst/>
              <a:gdLst/>
              <a:ahLst/>
              <a:cxnLst/>
              <a:rect l="l" t="t" r="r" b="b"/>
              <a:pathLst>
                <a:path w="880" h="2554" extrusionOk="0">
                  <a:moveTo>
                    <a:pt x="837" y="0"/>
                  </a:moveTo>
                  <a:lnTo>
                    <a:pt x="754" y="105"/>
                  </a:lnTo>
                  <a:lnTo>
                    <a:pt x="565" y="147"/>
                  </a:lnTo>
                  <a:lnTo>
                    <a:pt x="524" y="105"/>
                  </a:lnTo>
                  <a:lnTo>
                    <a:pt x="377" y="252"/>
                  </a:lnTo>
                  <a:lnTo>
                    <a:pt x="335" y="670"/>
                  </a:lnTo>
                  <a:lnTo>
                    <a:pt x="168" y="1005"/>
                  </a:lnTo>
                  <a:lnTo>
                    <a:pt x="1" y="1235"/>
                  </a:lnTo>
                  <a:lnTo>
                    <a:pt x="63" y="1256"/>
                  </a:lnTo>
                  <a:lnTo>
                    <a:pt x="168" y="1444"/>
                  </a:lnTo>
                  <a:lnTo>
                    <a:pt x="231" y="1653"/>
                  </a:lnTo>
                  <a:lnTo>
                    <a:pt x="377" y="1884"/>
                  </a:lnTo>
                  <a:lnTo>
                    <a:pt x="524" y="2197"/>
                  </a:lnTo>
                  <a:lnTo>
                    <a:pt x="461" y="2344"/>
                  </a:lnTo>
                  <a:lnTo>
                    <a:pt x="545" y="2553"/>
                  </a:lnTo>
                  <a:lnTo>
                    <a:pt x="628" y="2448"/>
                  </a:lnTo>
                  <a:lnTo>
                    <a:pt x="628" y="2407"/>
                  </a:lnTo>
                  <a:lnTo>
                    <a:pt x="628" y="2344"/>
                  </a:lnTo>
                  <a:lnTo>
                    <a:pt x="670" y="2281"/>
                  </a:lnTo>
                  <a:lnTo>
                    <a:pt x="670" y="2156"/>
                  </a:lnTo>
                  <a:lnTo>
                    <a:pt x="733" y="1988"/>
                  </a:lnTo>
                  <a:lnTo>
                    <a:pt x="691" y="1842"/>
                  </a:lnTo>
                  <a:lnTo>
                    <a:pt x="754" y="1821"/>
                  </a:lnTo>
                  <a:lnTo>
                    <a:pt x="754" y="1674"/>
                  </a:lnTo>
                  <a:lnTo>
                    <a:pt x="775" y="1549"/>
                  </a:lnTo>
                  <a:lnTo>
                    <a:pt x="775" y="1465"/>
                  </a:lnTo>
                  <a:lnTo>
                    <a:pt x="775" y="1214"/>
                  </a:lnTo>
                  <a:lnTo>
                    <a:pt x="754" y="1235"/>
                  </a:lnTo>
                  <a:lnTo>
                    <a:pt x="670" y="1235"/>
                  </a:lnTo>
                  <a:lnTo>
                    <a:pt x="565" y="1298"/>
                  </a:lnTo>
                  <a:lnTo>
                    <a:pt x="524" y="1235"/>
                  </a:lnTo>
                  <a:lnTo>
                    <a:pt x="545" y="1047"/>
                  </a:lnTo>
                  <a:lnTo>
                    <a:pt x="545" y="796"/>
                  </a:lnTo>
                  <a:lnTo>
                    <a:pt x="524" y="712"/>
                  </a:lnTo>
                  <a:lnTo>
                    <a:pt x="545" y="565"/>
                  </a:lnTo>
                  <a:lnTo>
                    <a:pt x="670" y="565"/>
                  </a:lnTo>
                  <a:lnTo>
                    <a:pt x="691" y="670"/>
                  </a:lnTo>
                  <a:lnTo>
                    <a:pt x="754" y="670"/>
                  </a:lnTo>
                  <a:lnTo>
                    <a:pt x="837" y="607"/>
                  </a:lnTo>
                  <a:lnTo>
                    <a:pt x="837" y="524"/>
                  </a:lnTo>
                  <a:lnTo>
                    <a:pt x="796" y="482"/>
                  </a:lnTo>
                  <a:lnTo>
                    <a:pt x="775" y="377"/>
                  </a:lnTo>
                  <a:lnTo>
                    <a:pt x="837" y="210"/>
                  </a:lnTo>
                  <a:lnTo>
                    <a:pt x="858" y="63"/>
                  </a:lnTo>
                  <a:lnTo>
                    <a:pt x="879"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 name="Google Shape;1040;p27"/>
            <p:cNvSpPr/>
            <p:nvPr/>
          </p:nvSpPr>
          <p:spPr>
            <a:xfrm>
              <a:off x="-2186415" y="3649622"/>
              <a:ext cx="4897" cy="10607"/>
            </a:xfrm>
            <a:custGeom>
              <a:avLst/>
              <a:gdLst/>
              <a:ahLst/>
              <a:cxnLst/>
              <a:rect l="l" t="t" r="r" b="b"/>
              <a:pathLst>
                <a:path w="231" h="524" extrusionOk="0">
                  <a:moveTo>
                    <a:pt x="105" y="0"/>
                  </a:moveTo>
                  <a:lnTo>
                    <a:pt x="84" y="63"/>
                  </a:lnTo>
                  <a:lnTo>
                    <a:pt x="63" y="210"/>
                  </a:lnTo>
                  <a:lnTo>
                    <a:pt x="1" y="377"/>
                  </a:lnTo>
                  <a:lnTo>
                    <a:pt x="22" y="482"/>
                  </a:lnTo>
                  <a:lnTo>
                    <a:pt x="63" y="524"/>
                  </a:lnTo>
                  <a:lnTo>
                    <a:pt x="84" y="524"/>
                  </a:lnTo>
                  <a:lnTo>
                    <a:pt x="126" y="482"/>
                  </a:lnTo>
                  <a:lnTo>
                    <a:pt x="210" y="419"/>
                  </a:lnTo>
                  <a:lnTo>
                    <a:pt x="231" y="314"/>
                  </a:lnTo>
                  <a:lnTo>
                    <a:pt x="210" y="105"/>
                  </a:lnTo>
                  <a:lnTo>
                    <a:pt x="126" y="42"/>
                  </a:lnTo>
                  <a:lnTo>
                    <a:pt x="10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 name="Google Shape;1041;p27"/>
            <p:cNvSpPr/>
            <p:nvPr/>
          </p:nvSpPr>
          <p:spPr>
            <a:xfrm>
              <a:off x="-2191736" y="3661059"/>
              <a:ext cx="6677" cy="14838"/>
            </a:xfrm>
            <a:custGeom>
              <a:avLst/>
              <a:gdLst/>
              <a:ahLst/>
              <a:cxnLst/>
              <a:rect l="l" t="t" r="r" b="b"/>
              <a:pathLst>
                <a:path w="315" h="733" extrusionOk="0">
                  <a:moveTo>
                    <a:pt x="22" y="0"/>
                  </a:moveTo>
                  <a:lnTo>
                    <a:pt x="1" y="147"/>
                  </a:lnTo>
                  <a:lnTo>
                    <a:pt x="22" y="231"/>
                  </a:lnTo>
                  <a:lnTo>
                    <a:pt x="22" y="482"/>
                  </a:lnTo>
                  <a:lnTo>
                    <a:pt x="1" y="670"/>
                  </a:lnTo>
                  <a:lnTo>
                    <a:pt x="42" y="733"/>
                  </a:lnTo>
                  <a:lnTo>
                    <a:pt x="147" y="670"/>
                  </a:lnTo>
                  <a:lnTo>
                    <a:pt x="231" y="670"/>
                  </a:lnTo>
                  <a:lnTo>
                    <a:pt x="252" y="649"/>
                  </a:lnTo>
                  <a:lnTo>
                    <a:pt x="273" y="440"/>
                  </a:lnTo>
                  <a:lnTo>
                    <a:pt x="273" y="356"/>
                  </a:lnTo>
                  <a:lnTo>
                    <a:pt x="314" y="210"/>
                  </a:lnTo>
                  <a:lnTo>
                    <a:pt x="314" y="147"/>
                  </a:lnTo>
                  <a:lnTo>
                    <a:pt x="314" y="63"/>
                  </a:lnTo>
                  <a:lnTo>
                    <a:pt x="314" y="42"/>
                  </a:lnTo>
                  <a:lnTo>
                    <a:pt x="231" y="105"/>
                  </a:lnTo>
                  <a:lnTo>
                    <a:pt x="168" y="105"/>
                  </a:lnTo>
                  <a:lnTo>
                    <a:pt x="14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 name="Google Shape;1042;p27"/>
            <p:cNvSpPr/>
            <p:nvPr/>
          </p:nvSpPr>
          <p:spPr>
            <a:xfrm>
              <a:off x="-2191736" y="3633530"/>
              <a:ext cx="15983" cy="19068"/>
            </a:xfrm>
            <a:custGeom>
              <a:avLst/>
              <a:gdLst/>
              <a:ahLst/>
              <a:cxnLst/>
              <a:rect l="l" t="t" r="r" b="b"/>
              <a:pathLst>
                <a:path w="754" h="942" extrusionOk="0">
                  <a:moveTo>
                    <a:pt x="314" y="0"/>
                  </a:moveTo>
                  <a:lnTo>
                    <a:pt x="314" y="21"/>
                  </a:lnTo>
                  <a:lnTo>
                    <a:pt x="231" y="21"/>
                  </a:lnTo>
                  <a:lnTo>
                    <a:pt x="210" y="440"/>
                  </a:lnTo>
                  <a:lnTo>
                    <a:pt x="105" y="586"/>
                  </a:lnTo>
                  <a:lnTo>
                    <a:pt x="1" y="733"/>
                  </a:lnTo>
                  <a:lnTo>
                    <a:pt x="1" y="879"/>
                  </a:lnTo>
                  <a:lnTo>
                    <a:pt x="1" y="900"/>
                  </a:lnTo>
                  <a:lnTo>
                    <a:pt x="42" y="942"/>
                  </a:lnTo>
                  <a:lnTo>
                    <a:pt x="231" y="900"/>
                  </a:lnTo>
                  <a:lnTo>
                    <a:pt x="314" y="795"/>
                  </a:lnTo>
                  <a:lnTo>
                    <a:pt x="377" y="795"/>
                  </a:lnTo>
                  <a:lnTo>
                    <a:pt x="461" y="670"/>
                  </a:lnTo>
                  <a:lnTo>
                    <a:pt x="524" y="523"/>
                  </a:lnTo>
                  <a:lnTo>
                    <a:pt x="628" y="440"/>
                  </a:lnTo>
                  <a:lnTo>
                    <a:pt x="670" y="440"/>
                  </a:lnTo>
                  <a:lnTo>
                    <a:pt x="754" y="419"/>
                  </a:lnTo>
                  <a:lnTo>
                    <a:pt x="691" y="335"/>
                  </a:lnTo>
                  <a:lnTo>
                    <a:pt x="691" y="168"/>
                  </a:lnTo>
                  <a:lnTo>
                    <a:pt x="586" y="126"/>
                  </a:lnTo>
                  <a:lnTo>
                    <a:pt x="54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 name="Google Shape;1043;p27"/>
            <p:cNvSpPr/>
            <p:nvPr/>
          </p:nvSpPr>
          <p:spPr>
            <a:xfrm>
              <a:off x="-2190845" y="3648347"/>
              <a:ext cx="49242" cy="58055"/>
            </a:xfrm>
            <a:custGeom>
              <a:avLst/>
              <a:gdLst/>
              <a:ahLst/>
              <a:cxnLst/>
              <a:rect l="l" t="t" r="r" b="b"/>
              <a:pathLst>
                <a:path w="2323" h="2868" extrusionOk="0">
                  <a:moveTo>
                    <a:pt x="2051" y="1"/>
                  </a:moveTo>
                  <a:lnTo>
                    <a:pt x="900" y="691"/>
                  </a:lnTo>
                  <a:lnTo>
                    <a:pt x="816" y="670"/>
                  </a:lnTo>
                  <a:lnTo>
                    <a:pt x="796" y="670"/>
                  </a:lnTo>
                  <a:lnTo>
                    <a:pt x="649" y="566"/>
                  </a:lnTo>
                  <a:lnTo>
                    <a:pt x="482" y="482"/>
                  </a:lnTo>
                  <a:lnTo>
                    <a:pt x="419" y="482"/>
                  </a:lnTo>
                  <a:lnTo>
                    <a:pt x="335" y="545"/>
                  </a:lnTo>
                  <a:lnTo>
                    <a:pt x="293" y="587"/>
                  </a:lnTo>
                  <a:lnTo>
                    <a:pt x="272" y="587"/>
                  </a:lnTo>
                  <a:lnTo>
                    <a:pt x="272" y="670"/>
                  </a:lnTo>
                  <a:lnTo>
                    <a:pt x="272" y="691"/>
                  </a:lnTo>
                  <a:lnTo>
                    <a:pt x="272" y="775"/>
                  </a:lnTo>
                  <a:lnTo>
                    <a:pt x="272" y="838"/>
                  </a:lnTo>
                  <a:lnTo>
                    <a:pt x="231" y="984"/>
                  </a:lnTo>
                  <a:lnTo>
                    <a:pt x="231" y="1068"/>
                  </a:lnTo>
                  <a:lnTo>
                    <a:pt x="210" y="1528"/>
                  </a:lnTo>
                  <a:lnTo>
                    <a:pt x="210" y="1612"/>
                  </a:lnTo>
                  <a:lnTo>
                    <a:pt x="189" y="1737"/>
                  </a:lnTo>
                  <a:lnTo>
                    <a:pt x="189" y="1884"/>
                  </a:lnTo>
                  <a:lnTo>
                    <a:pt x="126" y="1905"/>
                  </a:lnTo>
                  <a:lnTo>
                    <a:pt x="168" y="2051"/>
                  </a:lnTo>
                  <a:lnTo>
                    <a:pt x="105" y="2219"/>
                  </a:lnTo>
                  <a:lnTo>
                    <a:pt x="105" y="2344"/>
                  </a:lnTo>
                  <a:lnTo>
                    <a:pt x="63" y="2407"/>
                  </a:lnTo>
                  <a:lnTo>
                    <a:pt x="63" y="2470"/>
                  </a:lnTo>
                  <a:lnTo>
                    <a:pt x="63" y="2553"/>
                  </a:lnTo>
                  <a:lnTo>
                    <a:pt x="0" y="2679"/>
                  </a:lnTo>
                  <a:lnTo>
                    <a:pt x="0" y="2721"/>
                  </a:lnTo>
                  <a:lnTo>
                    <a:pt x="189" y="2721"/>
                  </a:lnTo>
                  <a:lnTo>
                    <a:pt x="754" y="2867"/>
                  </a:lnTo>
                  <a:lnTo>
                    <a:pt x="1172" y="2449"/>
                  </a:lnTo>
                  <a:lnTo>
                    <a:pt x="1633" y="2407"/>
                  </a:lnTo>
                  <a:lnTo>
                    <a:pt x="1653" y="2219"/>
                  </a:lnTo>
                  <a:lnTo>
                    <a:pt x="1884" y="1926"/>
                  </a:lnTo>
                  <a:lnTo>
                    <a:pt x="1235" y="1214"/>
                  </a:lnTo>
                  <a:lnTo>
                    <a:pt x="2093" y="963"/>
                  </a:lnTo>
                  <a:lnTo>
                    <a:pt x="2302" y="754"/>
                  </a:lnTo>
                  <a:lnTo>
                    <a:pt x="2323" y="754"/>
                  </a:lnTo>
                  <a:lnTo>
                    <a:pt x="205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 name="Google Shape;1044;p27"/>
            <p:cNvSpPr/>
            <p:nvPr/>
          </p:nvSpPr>
          <p:spPr>
            <a:xfrm>
              <a:off x="-2191736" y="3663589"/>
              <a:ext cx="253713" cy="204186"/>
            </a:xfrm>
            <a:custGeom>
              <a:avLst/>
              <a:gdLst/>
              <a:ahLst/>
              <a:cxnLst/>
              <a:rect l="l" t="t" r="r" b="b"/>
              <a:pathLst>
                <a:path w="11969" h="10087" extrusionOk="0">
                  <a:moveTo>
                    <a:pt x="2344" y="1"/>
                  </a:moveTo>
                  <a:lnTo>
                    <a:pt x="2135" y="210"/>
                  </a:lnTo>
                  <a:lnTo>
                    <a:pt x="1277" y="461"/>
                  </a:lnTo>
                  <a:lnTo>
                    <a:pt x="1926" y="1173"/>
                  </a:lnTo>
                  <a:lnTo>
                    <a:pt x="1695" y="1466"/>
                  </a:lnTo>
                  <a:lnTo>
                    <a:pt x="1675" y="1654"/>
                  </a:lnTo>
                  <a:lnTo>
                    <a:pt x="1214" y="1696"/>
                  </a:lnTo>
                  <a:lnTo>
                    <a:pt x="796" y="2114"/>
                  </a:lnTo>
                  <a:lnTo>
                    <a:pt x="231" y="1968"/>
                  </a:lnTo>
                  <a:lnTo>
                    <a:pt x="42" y="1968"/>
                  </a:lnTo>
                  <a:lnTo>
                    <a:pt x="42" y="2177"/>
                  </a:lnTo>
                  <a:lnTo>
                    <a:pt x="42" y="2407"/>
                  </a:lnTo>
                  <a:lnTo>
                    <a:pt x="1" y="2595"/>
                  </a:lnTo>
                  <a:lnTo>
                    <a:pt x="1" y="2637"/>
                  </a:lnTo>
                  <a:lnTo>
                    <a:pt x="63" y="2616"/>
                  </a:lnTo>
                  <a:lnTo>
                    <a:pt x="105" y="2637"/>
                  </a:lnTo>
                  <a:lnTo>
                    <a:pt x="168" y="2595"/>
                  </a:lnTo>
                  <a:lnTo>
                    <a:pt x="314" y="2658"/>
                  </a:lnTo>
                  <a:lnTo>
                    <a:pt x="273" y="2700"/>
                  </a:lnTo>
                  <a:lnTo>
                    <a:pt x="524" y="2972"/>
                  </a:lnTo>
                  <a:lnTo>
                    <a:pt x="545" y="3119"/>
                  </a:lnTo>
                  <a:lnTo>
                    <a:pt x="628" y="3139"/>
                  </a:lnTo>
                  <a:lnTo>
                    <a:pt x="628" y="3244"/>
                  </a:lnTo>
                  <a:lnTo>
                    <a:pt x="754" y="3349"/>
                  </a:lnTo>
                  <a:lnTo>
                    <a:pt x="838" y="3370"/>
                  </a:lnTo>
                  <a:lnTo>
                    <a:pt x="984" y="3663"/>
                  </a:lnTo>
                  <a:lnTo>
                    <a:pt x="984" y="3746"/>
                  </a:lnTo>
                  <a:lnTo>
                    <a:pt x="1047" y="3851"/>
                  </a:lnTo>
                  <a:lnTo>
                    <a:pt x="1110" y="3851"/>
                  </a:lnTo>
                  <a:lnTo>
                    <a:pt x="1151" y="3997"/>
                  </a:lnTo>
                  <a:lnTo>
                    <a:pt x="1193" y="4081"/>
                  </a:lnTo>
                  <a:lnTo>
                    <a:pt x="1319" y="4123"/>
                  </a:lnTo>
                  <a:lnTo>
                    <a:pt x="1423" y="4416"/>
                  </a:lnTo>
                  <a:lnTo>
                    <a:pt x="1528" y="4479"/>
                  </a:lnTo>
                  <a:lnTo>
                    <a:pt x="1570" y="4625"/>
                  </a:lnTo>
                  <a:lnTo>
                    <a:pt x="1528" y="4709"/>
                  </a:lnTo>
                  <a:lnTo>
                    <a:pt x="1528" y="4792"/>
                  </a:lnTo>
                  <a:lnTo>
                    <a:pt x="1633" y="4897"/>
                  </a:lnTo>
                  <a:lnTo>
                    <a:pt x="1633" y="4960"/>
                  </a:lnTo>
                  <a:lnTo>
                    <a:pt x="1716" y="5023"/>
                  </a:lnTo>
                  <a:lnTo>
                    <a:pt x="1821" y="4939"/>
                  </a:lnTo>
                  <a:lnTo>
                    <a:pt x="1926" y="5043"/>
                  </a:lnTo>
                  <a:lnTo>
                    <a:pt x="2114" y="5127"/>
                  </a:lnTo>
                  <a:lnTo>
                    <a:pt x="2260" y="5274"/>
                  </a:lnTo>
                  <a:lnTo>
                    <a:pt x="2323" y="5378"/>
                  </a:lnTo>
                  <a:lnTo>
                    <a:pt x="2344" y="5420"/>
                  </a:lnTo>
                  <a:lnTo>
                    <a:pt x="2365" y="5546"/>
                  </a:lnTo>
                  <a:lnTo>
                    <a:pt x="2428" y="5588"/>
                  </a:lnTo>
                  <a:lnTo>
                    <a:pt x="2470" y="5797"/>
                  </a:lnTo>
                  <a:lnTo>
                    <a:pt x="2574" y="5880"/>
                  </a:lnTo>
                  <a:lnTo>
                    <a:pt x="2637" y="6090"/>
                  </a:lnTo>
                  <a:lnTo>
                    <a:pt x="2658" y="6173"/>
                  </a:lnTo>
                  <a:lnTo>
                    <a:pt x="2616" y="6362"/>
                  </a:lnTo>
                  <a:lnTo>
                    <a:pt x="2574" y="6383"/>
                  </a:lnTo>
                  <a:lnTo>
                    <a:pt x="2616" y="6487"/>
                  </a:lnTo>
                  <a:lnTo>
                    <a:pt x="2658" y="6696"/>
                  </a:lnTo>
                  <a:lnTo>
                    <a:pt x="2679" y="6906"/>
                  </a:lnTo>
                  <a:lnTo>
                    <a:pt x="2783" y="7010"/>
                  </a:lnTo>
                  <a:lnTo>
                    <a:pt x="2825" y="7094"/>
                  </a:lnTo>
                  <a:lnTo>
                    <a:pt x="3097" y="7408"/>
                  </a:lnTo>
                  <a:lnTo>
                    <a:pt x="3202" y="7429"/>
                  </a:lnTo>
                  <a:lnTo>
                    <a:pt x="3307" y="7450"/>
                  </a:lnTo>
                  <a:lnTo>
                    <a:pt x="3390" y="7554"/>
                  </a:lnTo>
                  <a:lnTo>
                    <a:pt x="3474" y="7554"/>
                  </a:lnTo>
                  <a:lnTo>
                    <a:pt x="3620" y="7680"/>
                  </a:lnTo>
                  <a:lnTo>
                    <a:pt x="3620" y="7784"/>
                  </a:lnTo>
                  <a:lnTo>
                    <a:pt x="3788" y="7826"/>
                  </a:lnTo>
                  <a:lnTo>
                    <a:pt x="3767" y="7889"/>
                  </a:lnTo>
                  <a:lnTo>
                    <a:pt x="3830" y="7931"/>
                  </a:lnTo>
                  <a:lnTo>
                    <a:pt x="3976" y="8412"/>
                  </a:lnTo>
                  <a:lnTo>
                    <a:pt x="4102" y="8496"/>
                  </a:lnTo>
                  <a:lnTo>
                    <a:pt x="4102" y="8663"/>
                  </a:lnTo>
                  <a:lnTo>
                    <a:pt x="4541" y="9082"/>
                  </a:lnTo>
                  <a:lnTo>
                    <a:pt x="4604" y="9082"/>
                  </a:lnTo>
                  <a:lnTo>
                    <a:pt x="4646" y="9333"/>
                  </a:lnTo>
                  <a:lnTo>
                    <a:pt x="4834" y="9396"/>
                  </a:lnTo>
                  <a:lnTo>
                    <a:pt x="4939" y="9668"/>
                  </a:lnTo>
                  <a:lnTo>
                    <a:pt x="5043" y="9709"/>
                  </a:lnTo>
                  <a:lnTo>
                    <a:pt x="5127" y="9730"/>
                  </a:lnTo>
                  <a:lnTo>
                    <a:pt x="5169" y="9626"/>
                  </a:lnTo>
                  <a:lnTo>
                    <a:pt x="5336" y="9521"/>
                  </a:lnTo>
                  <a:lnTo>
                    <a:pt x="5232" y="9312"/>
                  </a:lnTo>
                  <a:lnTo>
                    <a:pt x="5294" y="9040"/>
                  </a:lnTo>
                  <a:lnTo>
                    <a:pt x="5462" y="8977"/>
                  </a:lnTo>
                  <a:lnTo>
                    <a:pt x="5650" y="9124"/>
                  </a:lnTo>
                  <a:lnTo>
                    <a:pt x="5985" y="9124"/>
                  </a:lnTo>
                  <a:lnTo>
                    <a:pt x="6487" y="9333"/>
                  </a:lnTo>
                  <a:lnTo>
                    <a:pt x="7010" y="9563"/>
                  </a:lnTo>
                  <a:lnTo>
                    <a:pt x="7031" y="10086"/>
                  </a:lnTo>
                  <a:lnTo>
                    <a:pt x="8077" y="8684"/>
                  </a:lnTo>
                  <a:lnTo>
                    <a:pt x="10253" y="8036"/>
                  </a:lnTo>
                  <a:lnTo>
                    <a:pt x="11885" y="7554"/>
                  </a:lnTo>
                  <a:lnTo>
                    <a:pt x="11969" y="6299"/>
                  </a:lnTo>
                  <a:lnTo>
                    <a:pt x="11843" y="5839"/>
                  </a:lnTo>
                  <a:lnTo>
                    <a:pt x="11655" y="5985"/>
                  </a:lnTo>
                  <a:lnTo>
                    <a:pt x="9960" y="5755"/>
                  </a:lnTo>
                  <a:lnTo>
                    <a:pt x="9835" y="5274"/>
                  </a:lnTo>
                  <a:lnTo>
                    <a:pt x="9688" y="5127"/>
                  </a:lnTo>
                  <a:lnTo>
                    <a:pt x="9688" y="4939"/>
                  </a:lnTo>
                  <a:lnTo>
                    <a:pt x="9688" y="4918"/>
                  </a:lnTo>
                  <a:lnTo>
                    <a:pt x="9667" y="4939"/>
                  </a:lnTo>
                  <a:lnTo>
                    <a:pt x="9625" y="4855"/>
                  </a:lnTo>
                  <a:lnTo>
                    <a:pt x="9625" y="4792"/>
                  </a:lnTo>
                  <a:lnTo>
                    <a:pt x="9667" y="4730"/>
                  </a:lnTo>
                  <a:lnTo>
                    <a:pt x="9563" y="4730"/>
                  </a:lnTo>
                  <a:lnTo>
                    <a:pt x="9563" y="4709"/>
                  </a:lnTo>
                  <a:lnTo>
                    <a:pt x="9458" y="4709"/>
                  </a:lnTo>
                  <a:lnTo>
                    <a:pt x="9270" y="4604"/>
                  </a:lnTo>
                  <a:lnTo>
                    <a:pt x="9249" y="4541"/>
                  </a:lnTo>
                  <a:lnTo>
                    <a:pt x="9228" y="4583"/>
                  </a:lnTo>
                  <a:lnTo>
                    <a:pt x="9123" y="4437"/>
                  </a:lnTo>
                  <a:lnTo>
                    <a:pt x="9102" y="4290"/>
                  </a:lnTo>
                  <a:lnTo>
                    <a:pt x="8809" y="3914"/>
                  </a:lnTo>
                  <a:lnTo>
                    <a:pt x="8726" y="3788"/>
                  </a:lnTo>
                  <a:lnTo>
                    <a:pt x="8809" y="3788"/>
                  </a:lnTo>
                  <a:lnTo>
                    <a:pt x="8809" y="3746"/>
                  </a:lnTo>
                  <a:lnTo>
                    <a:pt x="8705" y="3453"/>
                  </a:lnTo>
                  <a:lnTo>
                    <a:pt x="8705" y="3391"/>
                  </a:lnTo>
                  <a:lnTo>
                    <a:pt x="8621" y="3265"/>
                  </a:lnTo>
                  <a:lnTo>
                    <a:pt x="8579" y="3265"/>
                  </a:lnTo>
                  <a:lnTo>
                    <a:pt x="8391" y="3014"/>
                  </a:lnTo>
                  <a:lnTo>
                    <a:pt x="8307" y="3014"/>
                  </a:lnTo>
                  <a:lnTo>
                    <a:pt x="8224" y="2909"/>
                  </a:lnTo>
                  <a:lnTo>
                    <a:pt x="8224" y="2867"/>
                  </a:lnTo>
                  <a:lnTo>
                    <a:pt x="8286" y="2867"/>
                  </a:lnTo>
                  <a:lnTo>
                    <a:pt x="8307" y="2909"/>
                  </a:lnTo>
                  <a:lnTo>
                    <a:pt x="8286" y="2826"/>
                  </a:lnTo>
                  <a:lnTo>
                    <a:pt x="8182" y="2805"/>
                  </a:lnTo>
                  <a:lnTo>
                    <a:pt x="7973" y="2763"/>
                  </a:lnTo>
                  <a:lnTo>
                    <a:pt x="7868" y="2449"/>
                  </a:lnTo>
                  <a:lnTo>
                    <a:pt x="7805" y="2323"/>
                  </a:lnTo>
                  <a:lnTo>
                    <a:pt x="7742" y="2303"/>
                  </a:lnTo>
                  <a:lnTo>
                    <a:pt x="7742" y="2198"/>
                  </a:lnTo>
                  <a:lnTo>
                    <a:pt x="7701" y="2219"/>
                  </a:lnTo>
                  <a:lnTo>
                    <a:pt x="7659" y="2177"/>
                  </a:lnTo>
                  <a:lnTo>
                    <a:pt x="7282" y="2323"/>
                  </a:lnTo>
                  <a:lnTo>
                    <a:pt x="7261" y="2114"/>
                  </a:lnTo>
                  <a:lnTo>
                    <a:pt x="6738" y="1968"/>
                  </a:lnTo>
                  <a:lnTo>
                    <a:pt x="6654" y="1968"/>
                  </a:lnTo>
                  <a:lnTo>
                    <a:pt x="5566" y="1926"/>
                  </a:lnTo>
                  <a:lnTo>
                    <a:pt x="2867" y="43"/>
                  </a:lnTo>
                  <a:lnTo>
                    <a:pt x="234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1045" name="Google Shape;1045;p27"/>
            <p:cNvSpPr/>
            <p:nvPr/>
          </p:nvSpPr>
          <p:spPr>
            <a:xfrm>
              <a:off x="-1996152" y="3739416"/>
              <a:ext cx="9348" cy="19494"/>
            </a:xfrm>
            <a:custGeom>
              <a:avLst/>
              <a:gdLst/>
              <a:ahLst/>
              <a:cxnLst/>
              <a:rect l="l" t="t" r="r" b="b"/>
              <a:pathLst>
                <a:path w="441" h="963" extrusionOk="0">
                  <a:moveTo>
                    <a:pt x="147" y="0"/>
                  </a:moveTo>
                  <a:lnTo>
                    <a:pt x="147" y="42"/>
                  </a:lnTo>
                  <a:lnTo>
                    <a:pt x="106" y="42"/>
                  </a:lnTo>
                  <a:lnTo>
                    <a:pt x="106" y="105"/>
                  </a:lnTo>
                  <a:lnTo>
                    <a:pt x="43" y="126"/>
                  </a:lnTo>
                  <a:lnTo>
                    <a:pt x="85" y="209"/>
                  </a:lnTo>
                  <a:lnTo>
                    <a:pt x="43" y="209"/>
                  </a:lnTo>
                  <a:lnTo>
                    <a:pt x="85" y="377"/>
                  </a:lnTo>
                  <a:lnTo>
                    <a:pt x="43" y="356"/>
                  </a:lnTo>
                  <a:lnTo>
                    <a:pt x="1" y="356"/>
                  </a:lnTo>
                  <a:lnTo>
                    <a:pt x="1" y="544"/>
                  </a:lnTo>
                  <a:lnTo>
                    <a:pt x="22" y="628"/>
                  </a:lnTo>
                  <a:lnTo>
                    <a:pt x="43" y="670"/>
                  </a:lnTo>
                  <a:lnTo>
                    <a:pt x="43" y="795"/>
                  </a:lnTo>
                  <a:lnTo>
                    <a:pt x="22" y="795"/>
                  </a:lnTo>
                  <a:lnTo>
                    <a:pt x="43" y="858"/>
                  </a:lnTo>
                  <a:lnTo>
                    <a:pt x="231" y="963"/>
                  </a:lnTo>
                  <a:lnTo>
                    <a:pt x="336" y="963"/>
                  </a:lnTo>
                  <a:lnTo>
                    <a:pt x="398" y="942"/>
                  </a:lnTo>
                  <a:lnTo>
                    <a:pt x="440" y="670"/>
                  </a:lnTo>
                  <a:lnTo>
                    <a:pt x="398" y="544"/>
                  </a:lnTo>
                  <a:lnTo>
                    <a:pt x="336" y="544"/>
                  </a:lnTo>
                  <a:lnTo>
                    <a:pt x="315" y="356"/>
                  </a:lnTo>
                  <a:lnTo>
                    <a:pt x="336" y="356"/>
                  </a:lnTo>
                  <a:lnTo>
                    <a:pt x="398" y="168"/>
                  </a:lnTo>
                  <a:lnTo>
                    <a:pt x="357" y="126"/>
                  </a:lnTo>
                  <a:lnTo>
                    <a:pt x="315" y="126"/>
                  </a:lnTo>
                  <a:lnTo>
                    <a:pt x="315" y="63"/>
                  </a:lnTo>
                  <a:lnTo>
                    <a:pt x="21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 name="Google Shape;1046;p27"/>
            <p:cNvSpPr/>
            <p:nvPr/>
          </p:nvSpPr>
          <p:spPr>
            <a:xfrm>
              <a:off x="-1986380" y="3740691"/>
              <a:ext cx="58569" cy="44068"/>
            </a:xfrm>
            <a:custGeom>
              <a:avLst/>
              <a:gdLst/>
              <a:ahLst/>
              <a:cxnLst/>
              <a:rect l="l" t="t" r="r" b="b"/>
              <a:pathLst>
                <a:path w="2763" h="2177" extrusionOk="0">
                  <a:moveTo>
                    <a:pt x="2490" y="0"/>
                  </a:moveTo>
                  <a:lnTo>
                    <a:pt x="2490" y="84"/>
                  </a:lnTo>
                  <a:lnTo>
                    <a:pt x="2469" y="146"/>
                  </a:lnTo>
                  <a:lnTo>
                    <a:pt x="2093" y="356"/>
                  </a:lnTo>
                  <a:lnTo>
                    <a:pt x="2093" y="502"/>
                  </a:lnTo>
                  <a:lnTo>
                    <a:pt x="1779" y="795"/>
                  </a:lnTo>
                  <a:lnTo>
                    <a:pt x="1737" y="879"/>
                  </a:lnTo>
                  <a:lnTo>
                    <a:pt x="1779" y="900"/>
                  </a:lnTo>
                  <a:lnTo>
                    <a:pt x="1821" y="983"/>
                  </a:lnTo>
                  <a:lnTo>
                    <a:pt x="1653" y="1130"/>
                  </a:lnTo>
                  <a:lnTo>
                    <a:pt x="1611" y="1046"/>
                  </a:lnTo>
                  <a:lnTo>
                    <a:pt x="1549" y="1088"/>
                  </a:lnTo>
                  <a:lnTo>
                    <a:pt x="1465" y="1088"/>
                  </a:lnTo>
                  <a:lnTo>
                    <a:pt x="1507" y="1193"/>
                  </a:lnTo>
                  <a:lnTo>
                    <a:pt x="1444" y="1193"/>
                  </a:lnTo>
                  <a:lnTo>
                    <a:pt x="1423" y="1234"/>
                  </a:lnTo>
                  <a:lnTo>
                    <a:pt x="1256" y="1255"/>
                  </a:lnTo>
                  <a:lnTo>
                    <a:pt x="1130" y="1297"/>
                  </a:lnTo>
                  <a:lnTo>
                    <a:pt x="1088" y="1214"/>
                  </a:lnTo>
                  <a:lnTo>
                    <a:pt x="837" y="1214"/>
                  </a:lnTo>
                  <a:lnTo>
                    <a:pt x="628" y="1151"/>
                  </a:lnTo>
                  <a:lnTo>
                    <a:pt x="398" y="1339"/>
                  </a:lnTo>
                  <a:lnTo>
                    <a:pt x="314" y="1318"/>
                  </a:lnTo>
                  <a:lnTo>
                    <a:pt x="251" y="1318"/>
                  </a:lnTo>
                  <a:lnTo>
                    <a:pt x="147" y="1360"/>
                  </a:lnTo>
                  <a:lnTo>
                    <a:pt x="105" y="1109"/>
                  </a:lnTo>
                  <a:lnTo>
                    <a:pt x="63" y="1151"/>
                  </a:lnTo>
                  <a:lnTo>
                    <a:pt x="0" y="1130"/>
                  </a:lnTo>
                  <a:lnTo>
                    <a:pt x="0" y="1318"/>
                  </a:lnTo>
                  <a:lnTo>
                    <a:pt x="147" y="1465"/>
                  </a:lnTo>
                  <a:lnTo>
                    <a:pt x="272" y="1946"/>
                  </a:lnTo>
                  <a:lnTo>
                    <a:pt x="1967" y="2176"/>
                  </a:lnTo>
                  <a:lnTo>
                    <a:pt x="2155" y="2030"/>
                  </a:lnTo>
                  <a:lnTo>
                    <a:pt x="2658" y="502"/>
                  </a:lnTo>
                  <a:lnTo>
                    <a:pt x="2762" y="481"/>
                  </a:lnTo>
                  <a:lnTo>
                    <a:pt x="2762" y="314"/>
                  </a:lnTo>
                  <a:lnTo>
                    <a:pt x="2720" y="251"/>
                  </a:lnTo>
                  <a:lnTo>
                    <a:pt x="2678" y="272"/>
                  </a:lnTo>
                  <a:lnTo>
                    <a:pt x="2658" y="251"/>
                  </a:lnTo>
                  <a:lnTo>
                    <a:pt x="2595" y="209"/>
                  </a:lnTo>
                  <a:lnTo>
                    <a:pt x="2574" y="42"/>
                  </a:lnTo>
                  <a:lnTo>
                    <a:pt x="249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 name="Google Shape;1047;p27"/>
            <p:cNvSpPr/>
            <p:nvPr/>
          </p:nvSpPr>
          <p:spPr>
            <a:xfrm>
              <a:off x="-1975294" y="3750427"/>
              <a:ext cx="91828" cy="108014"/>
            </a:xfrm>
            <a:custGeom>
              <a:avLst/>
              <a:gdLst/>
              <a:ahLst/>
              <a:cxnLst/>
              <a:rect l="l" t="t" r="r" b="b"/>
              <a:pathLst>
                <a:path w="4332" h="5336" extrusionOk="0">
                  <a:moveTo>
                    <a:pt x="2239" y="0"/>
                  </a:moveTo>
                  <a:lnTo>
                    <a:pt x="2135" y="21"/>
                  </a:lnTo>
                  <a:lnTo>
                    <a:pt x="1632" y="1549"/>
                  </a:lnTo>
                  <a:lnTo>
                    <a:pt x="1758" y="2009"/>
                  </a:lnTo>
                  <a:lnTo>
                    <a:pt x="1674" y="3264"/>
                  </a:lnTo>
                  <a:lnTo>
                    <a:pt x="42" y="3746"/>
                  </a:lnTo>
                  <a:lnTo>
                    <a:pt x="0" y="4018"/>
                  </a:lnTo>
                  <a:lnTo>
                    <a:pt x="523" y="4708"/>
                  </a:lnTo>
                  <a:lnTo>
                    <a:pt x="461" y="4938"/>
                  </a:lnTo>
                  <a:lnTo>
                    <a:pt x="795" y="5336"/>
                  </a:lnTo>
                  <a:lnTo>
                    <a:pt x="879" y="5315"/>
                  </a:lnTo>
                  <a:lnTo>
                    <a:pt x="900" y="5336"/>
                  </a:lnTo>
                  <a:lnTo>
                    <a:pt x="1005" y="5336"/>
                  </a:lnTo>
                  <a:lnTo>
                    <a:pt x="1088" y="5231"/>
                  </a:lnTo>
                  <a:lnTo>
                    <a:pt x="1214" y="5231"/>
                  </a:lnTo>
                  <a:lnTo>
                    <a:pt x="1423" y="5127"/>
                  </a:lnTo>
                  <a:lnTo>
                    <a:pt x="1528" y="5127"/>
                  </a:lnTo>
                  <a:lnTo>
                    <a:pt x="1632" y="5106"/>
                  </a:lnTo>
                  <a:lnTo>
                    <a:pt x="1716" y="5147"/>
                  </a:lnTo>
                  <a:lnTo>
                    <a:pt x="1779" y="5147"/>
                  </a:lnTo>
                  <a:lnTo>
                    <a:pt x="1925" y="4938"/>
                  </a:lnTo>
                  <a:lnTo>
                    <a:pt x="1925" y="4917"/>
                  </a:lnTo>
                  <a:lnTo>
                    <a:pt x="1946" y="4917"/>
                  </a:lnTo>
                  <a:lnTo>
                    <a:pt x="1946" y="4834"/>
                  </a:lnTo>
                  <a:lnTo>
                    <a:pt x="1883" y="4813"/>
                  </a:lnTo>
                  <a:lnTo>
                    <a:pt x="1925" y="4750"/>
                  </a:lnTo>
                  <a:lnTo>
                    <a:pt x="1883" y="4687"/>
                  </a:lnTo>
                  <a:lnTo>
                    <a:pt x="1967" y="4603"/>
                  </a:lnTo>
                  <a:lnTo>
                    <a:pt x="2030" y="4541"/>
                  </a:lnTo>
                  <a:lnTo>
                    <a:pt x="2239" y="4541"/>
                  </a:lnTo>
                  <a:lnTo>
                    <a:pt x="2365" y="4520"/>
                  </a:lnTo>
                  <a:lnTo>
                    <a:pt x="2448" y="4583"/>
                  </a:lnTo>
                  <a:lnTo>
                    <a:pt x="2553" y="4436"/>
                  </a:lnTo>
                  <a:lnTo>
                    <a:pt x="2595" y="4415"/>
                  </a:lnTo>
                  <a:lnTo>
                    <a:pt x="2595" y="4227"/>
                  </a:lnTo>
                  <a:lnTo>
                    <a:pt x="2804" y="3976"/>
                  </a:lnTo>
                  <a:lnTo>
                    <a:pt x="2930" y="3955"/>
                  </a:lnTo>
                  <a:lnTo>
                    <a:pt x="3013" y="3976"/>
                  </a:lnTo>
                  <a:lnTo>
                    <a:pt x="3076" y="3913"/>
                  </a:lnTo>
                  <a:lnTo>
                    <a:pt x="3348" y="3913"/>
                  </a:lnTo>
                  <a:lnTo>
                    <a:pt x="3390" y="3850"/>
                  </a:lnTo>
                  <a:lnTo>
                    <a:pt x="3327" y="3808"/>
                  </a:lnTo>
                  <a:lnTo>
                    <a:pt x="3285" y="3599"/>
                  </a:lnTo>
                  <a:lnTo>
                    <a:pt x="3306" y="3599"/>
                  </a:lnTo>
                  <a:lnTo>
                    <a:pt x="3244" y="3494"/>
                  </a:lnTo>
                  <a:lnTo>
                    <a:pt x="3223" y="3474"/>
                  </a:lnTo>
                  <a:lnTo>
                    <a:pt x="3244" y="3390"/>
                  </a:lnTo>
                  <a:lnTo>
                    <a:pt x="3244" y="3285"/>
                  </a:lnTo>
                  <a:lnTo>
                    <a:pt x="3348" y="3118"/>
                  </a:lnTo>
                  <a:lnTo>
                    <a:pt x="3432" y="3076"/>
                  </a:lnTo>
                  <a:lnTo>
                    <a:pt x="3390" y="3013"/>
                  </a:lnTo>
                  <a:lnTo>
                    <a:pt x="3411" y="3013"/>
                  </a:lnTo>
                  <a:lnTo>
                    <a:pt x="3495" y="2867"/>
                  </a:lnTo>
                  <a:lnTo>
                    <a:pt x="3536" y="2846"/>
                  </a:lnTo>
                  <a:lnTo>
                    <a:pt x="3599" y="2846"/>
                  </a:lnTo>
                  <a:lnTo>
                    <a:pt x="3557" y="2909"/>
                  </a:lnTo>
                  <a:lnTo>
                    <a:pt x="3536" y="2971"/>
                  </a:lnTo>
                  <a:lnTo>
                    <a:pt x="3620" y="3013"/>
                  </a:lnTo>
                  <a:lnTo>
                    <a:pt x="3662" y="3013"/>
                  </a:lnTo>
                  <a:lnTo>
                    <a:pt x="3746" y="2804"/>
                  </a:lnTo>
                  <a:lnTo>
                    <a:pt x="3808" y="2741"/>
                  </a:lnTo>
                  <a:lnTo>
                    <a:pt x="3871" y="2616"/>
                  </a:lnTo>
                  <a:lnTo>
                    <a:pt x="4018" y="2490"/>
                  </a:lnTo>
                  <a:lnTo>
                    <a:pt x="4227" y="2134"/>
                  </a:lnTo>
                  <a:lnTo>
                    <a:pt x="4248" y="2072"/>
                  </a:lnTo>
                  <a:lnTo>
                    <a:pt x="4248" y="1988"/>
                  </a:lnTo>
                  <a:lnTo>
                    <a:pt x="4290" y="1862"/>
                  </a:lnTo>
                  <a:lnTo>
                    <a:pt x="4332" y="1758"/>
                  </a:lnTo>
                  <a:lnTo>
                    <a:pt x="4269" y="1695"/>
                  </a:lnTo>
                  <a:lnTo>
                    <a:pt x="4164" y="1674"/>
                  </a:lnTo>
                  <a:lnTo>
                    <a:pt x="3955" y="1507"/>
                  </a:lnTo>
                  <a:lnTo>
                    <a:pt x="3913" y="1402"/>
                  </a:lnTo>
                  <a:lnTo>
                    <a:pt x="3808" y="1298"/>
                  </a:lnTo>
                  <a:lnTo>
                    <a:pt x="3767" y="1151"/>
                  </a:lnTo>
                  <a:lnTo>
                    <a:pt x="3599" y="942"/>
                  </a:lnTo>
                  <a:lnTo>
                    <a:pt x="3516" y="942"/>
                  </a:lnTo>
                  <a:lnTo>
                    <a:pt x="3390" y="963"/>
                  </a:lnTo>
                  <a:lnTo>
                    <a:pt x="3118" y="921"/>
                  </a:lnTo>
                  <a:lnTo>
                    <a:pt x="3013" y="942"/>
                  </a:lnTo>
                  <a:lnTo>
                    <a:pt x="2930" y="963"/>
                  </a:lnTo>
                  <a:lnTo>
                    <a:pt x="2804" y="921"/>
                  </a:lnTo>
                  <a:lnTo>
                    <a:pt x="2469" y="649"/>
                  </a:lnTo>
                  <a:lnTo>
                    <a:pt x="2469" y="565"/>
                  </a:lnTo>
                  <a:lnTo>
                    <a:pt x="2260" y="335"/>
                  </a:lnTo>
                  <a:lnTo>
                    <a:pt x="2239"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 name="Google Shape;1048;p27"/>
            <p:cNvSpPr/>
            <p:nvPr/>
          </p:nvSpPr>
          <p:spPr>
            <a:xfrm>
              <a:off x="-1933600" y="3735165"/>
              <a:ext cx="4897" cy="10627"/>
            </a:xfrm>
            <a:custGeom>
              <a:avLst/>
              <a:gdLst/>
              <a:ahLst/>
              <a:cxnLst/>
              <a:rect l="l" t="t" r="r" b="b"/>
              <a:pathLst>
                <a:path w="231" h="525" extrusionOk="0">
                  <a:moveTo>
                    <a:pt x="209" y="1"/>
                  </a:moveTo>
                  <a:lnTo>
                    <a:pt x="168" y="22"/>
                  </a:lnTo>
                  <a:lnTo>
                    <a:pt x="105" y="22"/>
                  </a:lnTo>
                  <a:lnTo>
                    <a:pt x="84" y="168"/>
                  </a:lnTo>
                  <a:lnTo>
                    <a:pt x="63" y="210"/>
                  </a:lnTo>
                  <a:lnTo>
                    <a:pt x="21" y="168"/>
                  </a:lnTo>
                  <a:lnTo>
                    <a:pt x="0" y="231"/>
                  </a:lnTo>
                  <a:lnTo>
                    <a:pt x="0" y="273"/>
                  </a:lnTo>
                  <a:lnTo>
                    <a:pt x="84" y="315"/>
                  </a:lnTo>
                  <a:lnTo>
                    <a:pt x="105" y="482"/>
                  </a:lnTo>
                  <a:lnTo>
                    <a:pt x="168" y="524"/>
                  </a:lnTo>
                  <a:lnTo>
                    <a:pt x="168" y="440"/>
                  </a:lnTo>
                  <a:lnTo>
                    <a:pt x="209" y="336"/>
                  </a:lnTo>
                  <a:lnTo>
                    <a:pt x="209" y="168"/>
                  </a:lnTo>
                  <a:lnTo>
                    <a:pt x="188" y="168"/>
                  </a:lnTo>
                  <a:lnTo>
                    <a:pt x="209" y="106"/>
                  </a:lnTo>
                  <a:lnTo>
                    <a:pt x="188" y="64"/>
                  </a:lnTo>
                  <a:lnTo>
                    <a:pt x="209" y="43"/>
                  </a:lnTo>
                  <a:lnTo>
                    <a:pt x="230" y="43"/>
                  </a:lnTo>
                  <a:lnTo>
                    <a:pt x="20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 name="Google Shape;1049;p27"/>
            <p:cNvSpPr/>
            <p:nvPr/>
          </p:nvSpPr>
          <p:spPr>
            <a:xfrm>
              <a:off x="-2088846" y="3826233"/>
              <a:ext cx="130428" cy="80909"/>
            </a:xfrm>
            <a:custGeom>
              <a:avLst/>
              <a:gdLst/>
              <a:ahLst/>
              <a:cxnLst/>
              <a:rect l="l" t="t" r="r" b="b"/>
              <a:pathLst>
                <a:path w="6153" h="3997" extrusionOk="0">
                  <a:moveTo>
                    <a:pt x="5399" y="1"/>
                  </a:moveTo>
                  <a:lnTo>
                    <a:pt x="3223" y="649"/>
                  </a:lnTo>
                  <a:lnTo>
                    <a:pt x="2177" y="2051"/>
                  </a:lnTo>
                  <a:lnTo>
                    <a:pt x="2156" y="1528"/>
                  </a:lnTo>
                  <a:lnTo>
                    <a:pt x="1633" y="1298"/>
                  </a:lnTo>
                  <a:lnTo>
                    <a:pt x="1131" y="1089"/>
                  </a:lnTo>
                  <a:lnTo>
                    <a:pt x="796" y="1089"/>
                  </a:lnTo>
                  <a:lnTo>
                    <a:pt x="608" y="942"/>
                  </a:lnTo>
                  <a:lnTo>
                    <a:pt x="440" y="1005"/>
                  </a:lnTo>
                  <a:lnTo>
                    <a:pt x="378" y="1277"/>
                  </a:lnTo>
                  <a:lnTo>
                    <a:pt x="482" y="1486"/>
                  </a:lnTo>
                  <a:lnTo>
                    <a:pt x="315" y="1591"/>
                  </a:lnTo>
                  <a:lnTo>
                    <a:pt x="273" y="1695"/>
                  </a:lnTo>
                  <a:lnTo>
                    <a:pt x="189" y="1674"/>
                  </a:lnTo>
                  <a:lnTo>
                    <a:pt x="85" y="1633"/>
                  </a:lnTo>
                  <a:lnTo>
                    <a:pt x="106" y="1737"/>
                  </a:lnTo>
                  <a:lnTo>
                    <a:pt x="168" y="2030"/>
                  </a:lnTo>
                  <a:lnTo>
                    <a:pt x="168" y="2218"/>
                  </a:lnTo>
                  <a:lnTo>
                    <a:pt x="85" y="2218"/>
                  </a:lnTo>
                  <a:lnTo>
                    <a:pt x="85" y="2260"/>
                  </a:lnTo>
                  <a:lnTo>
                    <a:pt x="1" y="2239"/>
                  </a:lnTo>
                  <a:lnTo>
                    <a:pt x="1" y="2239"/>
                  </a:lnTo>
                  <a:lnTo>
                    <a:pt x="22" y="2344"/>
                  </a:lnTo>
                  <a:lnTo>
                    <a:pt x="106" y="2344"/>
                  </a:lnTo>
                  <a:lnTo>
                    <a:pt x="106" y="2428"/>
                  </a:lnTo>
                  <a:lnTo>
                    <a:pt x="231" y="2616"/>
                  </a:lnTo>
                  <a:lnTo>
                    <a:pt x="315" y="3139"/>
                  </a:lnTo>
                  <a:lnTo>
                    <a:pt x="482" y="3265"/>
                  </a:lnTo>
                  <a:lnTo>
                    <a:pt x="482" y="3453"/>
                  </a:lnTo>
                  <a:lnTo>
                    <a:pt x="419" y="3474"/>
                  </a:lnTo>
                  <a:lnTo>
                    <a:pt x="482" y="3620"/>
                  </a:lnTo>
                  <a:lnTo>
                    <a:pt x="608" y="3767"/>
                  </a:lnTo>
                  <a:lnTo>
                    <a:pt x="608" y="3913"/>
                  </a:lnTo>
                  <a:lnTo>
                    <a:pt x="650" y="3997"/>
                  </a:lnTo>
                  <a:lnTo>
                    <a:pt x="796" y="3997"/>
                  </a:lnTo>
                  <a:lnTo>
                    <a:pt x="817" y="3934"/>
                  </a:lnTo>
                  <a:lnTo>
                    <a:pt x="963" y="3997"/>
                  </a:lnTo>
                  <a:lnTo>
                    <a:pt x="1068" y="3976"/>
                  </a:lnTo>
                  <a:lnTo>
                    <a:pt x="1173" y="3871"/>
                  </a:lnTo>
                  <a:lnTo>
                    <a:pt x="1319" y="3871"/>
                  </a:lnTo>
                  <a:lnTo>
                    <a:pt x="1361" y="3934"/>
                  </a:lnTo>
                  <a:lnTo>
                    <a:pt x="1466" y="3892"/>
                  </a:lnTo>
                  <a:lnTo>
                    <a:pt x="1570" y="3725"/>
                  </a:lnTo>
                  <a:lnTo>
                    <a:pt x="1633" y="3725"/>
                  </a:lnTo>
                  <a:lnTo>
                    <a:pt x="1696" y="3579"/>
                  </a:lnTo>
                  <a:lnTo>
                    <a:pt x="1842" y="3495"/>
                  </a:lnTo>
                  <a:lnTo>
                    <a:pt x="1905" y="3474"/>
                  </a:lnTo>
                  <a:lnTo>
                    <a:pt x="2010" y="3474"/>
                  </a:lnTo>
                  <a:lnTo>
                    <a:pt x="2051" y="3495"/>
                  </a:lnTo>
                  <a:lnTo>
                    <a:pt x="2198" y="3495"/>
                  </a:lnTo>
                  <a:lnTo>
                    <a:pt x="2219" y="3558"/>
                  </a:lnTo>
                  <a:lnTo>
                    <a:pt x="2365" y="3579"/>
                  </a:lnTo>
                  <a:lnTo>
                    <a:pt x="2616" y="3474"/>
                  </a:lnTo>
                  <a:lnTo>
                    <a:pt x="2826" y="3453"/>
                  </a:lnTo>
                  <a:lnTo>
                    <a:pt x="2909" y="3369"/>
                  </a:lnTo>
                  <a:lnTo>
                    <a:pt x="2930" y="3307"/>
                  </a:lnTo>
                  <a:lnTo>
                    <a:pt x="3119" y="3160"/>
                  </a:lnTo>
                  <a:lnTo>
                    <a:pt x="3223" y="3160"/>
                  </a:lnTo>
                  <a:lnTo>
                    <a:pt x="3307" y="3202"/>
                  </a:lnTo>
                  <a:lnTo>
                    <a:pt x="3370" y="3181"/>
                  </a:lnTo>
                  <a:lnTo>
                    <a:pt x="3432" y="3139"/>
                  </a:lnTo>
                  <a:lnTo>
                    <a:pt x="3453" y="3181"/>
                  </a:lnTo>
                  <a:lnTo>
                    <a:pt x="3537" y="3181"/>
                  </a:lnTo>
                  <a:lnTo>
                    <a:pt x="3725" y="3034"/>
                  </a:lnTo>
                  <a:lnTo>
                    <a:pt x="3830" y="2846"/>
                  </a:lnTo>
                  <a:lnTo>
                    <a:pt x="3935" y="2783"/>
                  </a:lnTo>
                  <a:lnTo>
                    <a:pt x="3997" y="2783"/>
                  </a:lnTo>
                  <a:lnTo>
                    <a:pt x="4625" y="2616"/>
                  </a:lnTo>
                  <a:lnTo>
                    <a:pt x="4688" y="2532"/>
                  </a:lnTo>
                  <a:lnTo>
                    <a:pt x="5043" y="2470"/>
                  </a:lnTo>
                  <a:lnTo>
                    <a:pt x="5253" y="2365"/>
                  </a:lnTo>
                  <a:lnTo>
                    <a:pt x="5399" y="2260"/>
                  </a:lnTo>
                  <a:lnTo>
                    <a:pt x="5629" y="2218"/>
                  </a:lnTo>
                  <a:lnTo>
                    <a:pt x="5608" y="2135"/>
                  </a:lnTo>
                  <a:lnTo>
                    <a:pt x="5629" y="2114"/>
                  </a:lnTo>
                  <a:lnTo>
                    <a:pt x="5567" y="2051"/>
                  </a:lnTo>
                  <a:lnTo>
                    <a:pt x="5608" y="1905"/>
                  </a:lnTo>
                  <a:lnTo>
                    <a:pt x="5776" y="1674"/>
                  </a:lnTo>
                  <a:lnTo>
                    <a:pt x="6027" y="1612"/>
                  </a:lnTo>
                  <a:lnTo>
                    <a:pt x="6152" y="1591"/>
                  </a:lnTo>
                  <a:lnTo>
                    <a:pt x="5818" y="1193"/>
                  </a:lnTo>
                  <a:lnTo>
                    <a:pt x="5880" y="963"/>
                  </a:lnTo>
                  <a:lnTo>
                    <a:pt x="5357" y="273"/>
                  </a:lnTo>
                  <a:lnTo>
                    <a:pt x="539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 name="Google Shape;1050;p27"/>
            <p:cNvSpPr/>
            <p:nvPr/>
          </p:nvSpPr>
          <p:spPr>
            <a:xfrm>
              <a:off x="-2313257" y="3672071"/>
              <a:ext cx="153046" cy="122852"/>
            </a:xfrm>
            <a:custGeom>
              <a:avLst/>
              <a:gdLst/>
              <a:ahLst/>
              <a:cxnLst/>
              <a:rect l="l" t="t" r="r" b="b"/>
              <a:pathLst>
                <a:path w="7220" h="6069" extrusionOk="0">
                  <a:moveTo>
                    <a:pt x="503" y="0"/>
                  </a:moveTo>
                  <a:lnTo>
                    <a:pt x="210" y="21"/>
                  </a:lnTo>
                  <a:lnTo>
                    <a:pt x="147" y="21"/>
                  </a:lnTo>
                  <a:lnTo>
                    <a:pt x="126" y="126"/>
                  </a:lnTo>
                  <a:lnTo>
                    <a:pt x="84" y="356"/>
                  </a:lnTo>
                  <a:lnTo>
                    <a:pt x="126" y="523"/>
                  </a:lnTo>
                  <a:lnTo>
                    <a:pt x="126" y="649"/>
                  </a:lnTo>
                  <a:lnTo>
                    <a:pt x="42" y="858"/>
                  </a:lnTo>
                  <a:lnTo>
                    <a:pt x="1" y="1047"/>
                  </a:lnTo>
                  <a:lnTo>
                    <a:pt x="42" y="1193"/>
                  </a:lnTo>
                  <a:lnTo>
                    <a:pt x="126" y="1486"/>
                  </a:lnTo>
                  <a:lnTo>
                    <a:pt x="314" y="6068"/>
                  </a:lnTo>
                  <a:lnTo>
                    <a:pt x="7219" y="6005"/>
                  </a:lnTo>
                  <a:lnTo>
                    <a:pt x="7219" y="5985"/>
                  </a:lnTo>
                  <a:lnTo>
                    <a:pt x="7115" y="5964"/>
                  </a:lnTo>
                  <a:lnTo>
                    <a:pt x="6989" y="5796"/>
                  </a:lnTo>
                  <a:lnTo>
                    <a:pt x="6947" y="5754"/>
                  </a:lnTo>
                  <a:lnTo>
                    <a:pt x="6822" y="5692"/>
                  </a:lnTo>
                  <a:lnTo>
                    <a:pt x="6738" y="5566"/>
                  </a:lnTo>
                  <a:lnTo>
                    <a:pt x="6675" y="5587"/>
                  </a:lnTo>
                  <a:lnTo>
                    <a:pt x="6571" y="5587"/>
                  </a:lnTo>
                  <a:lnTo>
                    <a:pt x="6403" y="5461"/>
                  </a:lnTo>
                  <a:lnTo>
                    <a:pt x="6299" y="5169"/>
                  </a:lnTo>
                  <a:lnTo>
                    <a:pt x="6319" y="5106"/>
                  </a:lnTo>
                  <a:lnTo>
                    <a:pt x="6319" y="4938"/>
                  </a:lnTo>
                  <a:lnTo>
                    <a:pt x="6278" y="4855"/>
                  </a:lnTo>
                  <a:lnTo>
                    <a:pt x="6299" y="4813"/>
                  </a:lnTo>
                  <a:lnTo>
                    <a:pt x="6319" y="4855"/>
                  </a:lnTo>
                  <a:lnTo>
                    <a:pt x="6508" y="4855"/>
                  </a:lnTo>
                  <a:lnTo>
                    <a:pt x="6424" y="4792"/>
                  </a:lnTo>
                  <a:lnTo>
                    <a:pt x="6382" y="4792"/>
                  </a:lnTo>
                  <a:lnTo>
                    <a:pt x="6299" y="4624"/>
                  </a:lnTo>
                  <a:lnTo>
                    <a:pt x="6257" y="4604"/>
                  </a:lnTo>
                  <a:lnTo>
                    <a:pt x="6257" y="4645"/>
                  </a:lnTo>
                  <a:lnTo>
                    <a:pt x="6173" y="4583"/>
                  </a:lnTo>
                  <a:lnTo>
                    <a:pt x="6110" y="4415"/>
                  </a:lnTo>
                  <a:lnTo>
                    <a:pt x="5901" y="4080"/>
                  </a:lnTo>
                  <a:lnTo>
                    <a:pt x="5796" y="4018"/>
                  </a:lnTo>
                  <a:lnTo>
                    <a:pt x="5775" y="3871"/>
                  </a:lnTo>
                  <a:lnTo>
                    <a:pt x="5420" y="3327"/>
                  </a:lnTo>
                  <a:lnTo>
                    <a:pt x="5420" y="3223"/>
                  </a:lnTo>
                  <a:lnTo>
                    <a:pt x="5357" y="3118"/>
                  </a:lnTo>
                  <a:lnTo>
                    <a:pt x="5336" y="2867"/>
                  </a:lnTo>
                  <a:lnTo>
                    <a:pt x="5273" y="2825"/>
                  </a:lnTo>
                  <a:lnTo>
                    <a:pt x="5273" y="2741"/>
                  </a:lnTo>
                  <a:lnTo>
                    <a:pt x="5064" y="2532"/>
                  </a:lnTo>
                  <a:lnTo>
                    <a:pt x="5064" y="2448"/>
                  </a:lnTo>
                  <a:lnTo>
                    <a:pt x="5106" y="2344"/>
                  </a:lnTo>
                  <a:lnTo>
                    <a:pt x="5043" y="2281"/>
                  </a:lnTo>
                  <a:lnTo>
                    <a:pt x="4708" y="1988"/>
                  </a:lnTo>
                  <a:lnTo>
                    <a:pt x="4687" y="1884"/>
                  </a:lnTo>
                  <a:lnTo>
                    <a:pt x="4478" y="1653"/>
                  </a:lnTo>
                  <a:lnTo>
                    <a:pt x="4478" y="1507"/>
                  </a:lnTo>
                  <a:lnTo>
                    <a:pt x="4332" y="1360"/>
                  </a:lnTo>
                  <a:lnTo>
                    <a:pt x="4374" y="1277"/>
                  </a:lnTo>
                  <a:lnTo>
                    <a:pt x="4374" y="1193"/>
                  </a:lnTo>
                  <a:lnTo>
                    <a:pt x="4395" y="1151"/>
                  </a:lnTo>
                  <a:lnTo>
                    <a:pt x="4395" y="1193"/>
                  </a:lnTo>
                  <a:lnTo>
                    <a:pt x="4478" y="1193"/>
                  </a:lnTo>
                  <a:lnTo>
                    <a:pt x="4499" y="1339"/>
                  </a:lnTo>
                  <a:lnTo>
                    <a:pt x="4541" y="1402"/>
                  </a:lnTo>
                  <a:lnTo>
                    <a:pt x="4583" y="1465"/>
                  </a:lnTo>
                  <a:lnTo>
                    <a:pt x="4792" y="1674"/>
                  </a:lnTo>
                  <a:lnTo>
                    <a:pt x="4792" y="1779"/>
                  </a:lnTo>
                  <a:lnTo>
                    <a:pt x="4834" y="1884"/>
                  </a:lnTo>
                  <a:lnTo>
                    <a:pt x="5001" y="1967"/>
                  </a:lnTo>
                  <a:lnTo>
                    <a:pt x="5022" y="2072"/>
                  </a:lnTo>
                  <a:lnTo>
                    <a:pt x="5315" y="2344"/>
                  </a:lnTo>
                  <a:lnTo>
                    <a:pt x="5462" y="2428"/>
                  </a:lnTo>
                  <a:lnTo>
                    <a:pt x="5462" y="2490"/>
                  </a:lnTo>
                  <a:lnTo>
                    <a:pt x="5483" y="2407"/>
                  </a:lnTo>
                  <a:lnTo>
                    <a:pt x="5566" y="2323"/>
                  </a:lnTo>
                  <a:lnTo>
                    <a:pt x="5629" y="2114"/>
                  </a:lnTo>
                  <a:lnTo>
                    <a:pt x="5566" y="2072"/>
                  </a:lnTo>
                  <a:lnTo>
                    <a:pt x="5650" y="1904"/>
                  </a:lnTo>
                  <a:lnTo>
                    <a:pt x="5650" y="1779"/>
                  </a:lnTo>
                  <a:lnTo>
                    <a:pt x="5734" y="1465"/>
                  </a:lnTo>
                  <a:lnTo>
                    <a:pt x="5755" y="1444"/>
                  </a:lnTo>
                  <a:lnTo>
                    <a:pt x="5671" y="1235"/>
                  </a:lnTo>
                  <a:lnTo>
                    <a:pt x="5734" y="1088"/>
                  </a:lnTo>
                  <a:lnTo>
                    <a:pt x="5587" y="775"/>
                  </a:lnTo>
                  <a:lnTo>
                    <a:pt x="5441" y="544"/>
                  </a:lnTo>
                  <a:lnTo>
                    <a:pt x="5378" y="335"/>
                  </a:lnTo>
                  <a:lnTo>
                    <a:pt x="5273" y="147"/>
                  </a:lnTo>
                  <a:lnTo>
                    <a:pt x="5211" y="126"/>
                  </a:lnTo>
                  <a:lnTo>
                    <a:pt x="5127" y="231"/>
                  </a:lnTo>
                  <a:lnTo>
                    <a:pt x="4959" y="293"/>
                  </a:lnTo>
                  <a:lnTo>
                    <a:pt x="4604" y="231"/>
                  </a:lnTo>
                  <a:lnTo>
                    <a:pt x="4311" y="314"/>
                  </a:lnTo>
                  <a:lnTo>
                    <a:pt x="4102" y="147"/>
                  </a:lnTo>
                  <a:lnTo>
                    <a:pt x="4081" y="251"/>
                  </a:lnTo>
                  <a:lnTo>
                    <a:pt x="4164" y="398"/>
                  </a:lnTo>
                  <a:lnTo>
                    <a:pt x="4164" y="461"/>
                  </a:lnTo>
                  <a:lnTo>
                    <a:pt x="4081" y="335"/>
                  </a:lnTo>
                  <a:lnTo>
                    <a:pt x="3976" y="293"/>
                  </a:lnTo>
                  <a:lnTo>
                    <a:pt x="3955" y="189"/>
                  </a:lnTo>
                  <a:lnTo>
                    <a:pt x="3997" y="147"/>
                  </a:lnTo>
                  <a:lnTo>
                    <a:pt x="3955" y="105"/>
                  </a:lnTo>
                  <a:lnTo>
                    <a:pt x="3850" y="105"/>
                  </a:lnTo>
                  <a:lnTo>
                    <a:pt x="3746" y="84"/>
                  </a:lnTo>
                  <a:lnTo>
                    <a:pt x="3537" y="21"/>
                  </a:lnTo>
                  <a:lnTo>
                    <a:pt x="3495" y="42"/>
                  </a:lnTo>
                  <a:lnTo>
                    <a:pt x="3578" y="84"/>
                  </a:lnTo>
                  <a:lnTo>
                    <a:pt x="3599" y="105"/>
                  </a:lnTo>
                  <a:lnTo>
                    <a:pt x="3495" y="126"/>
                  </a:lnTo>
                  <a:lnTo>
                    <a:pt x="3390" y="105"/>
                  </a:lnTo>
                  <a:lnTo>
                    <a:pt x="3265" y="147"/>
                  </a:lnTo>
                  <a:lnTo>
                    <a:pt x="3223" y="126"/>
                  </a:lnTo>
                  <a:lnTo>
                    <a:pt x="3223" y="105"/>
                  </a:lnTo>
                  <a:lnTo>
                    <a:pt x="3348" y="84"/>
                  </a:lnTo>
                  <a:lnTo>
                    <a:pt x="3432" y="42"/>
                  </a:lnTo>
                  <a:lnTo>
                    <a:pt x="3327" y="42"/>
                  </a:lnTo>
                  <a:lnTo>
                    <a:pt x="3139" y="84"/>
                  </a:lnTo>
                  <a:lnTo>
                    <a:pt x="3076" y="126"/>
                  </a:lnTo>
                  <a:lnTo>
                    <a:pt x="2930" y="210"/>
                  </a:lnTo>
                  <a:lnTo>
                    <a:pt x="2846" y="231"/>
                  </a:lnTo>
                  <a:lnTo>
                    <a:pt x="2700" y="293"/>
                  </a:lnTo>
                  <a:lnTo>
                    <a:pt x="2595" y="419"/>
                  </a:lnTo>
                  <a:lnTo>
                    <a:pt x="2553" y="461"/>
                  </a:lnTo>
                  <a:lnTo>
                    <a:pt x="2386" y="461"/>
                  </a:lnTo>
                  <a:lnTo>
                    <a:pt x="2177" y="335"/>
                  </a:lnTo>
                  <a:lnTo>
                    <a:pt x="2009" y="314"/>
                  </a:lnTo>
                  <a:lnTo>
                    <a:pt x="1821" y="335"/>
                  </a:lnTo>
                  <a:lnTo>
                    <a:pt x="1674" y="231"/>
                  </a:lnTo>
                  <a:lnTo>
                    <a:pt x="1591" y="231"/>
                  </a:lnTo>
                  <a:lnTo>
                    <a:pt x="1507" y="251"/>
                  </a:lnTo>
                  <a:lnTo>
                    <a:pt x="1361" y="147"/>
                  </a:lnTo>
                  <a:lnTo>
                    <a:pt x="1172" y="105"/>
                  </a:lnTo>
                  <a:lnTo>
                    <a:pt x="733" y="84"/>
                  </a:lnTo>
                  <a:lnTo>
                    <a:pt x="50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 name="Google Shape;1051;p27"/>
            <p:cNvSpPr/>
            <p:nvPr/>
          </p:nvSpPr>
          <p:spPr>
            <a:xfrm>
              <a:off x="-2340305" y="3793623"/>
              <a:ext cx="202267" cy="221534"/>
            </a:xfrm>
            <a:custGeom>
              <a:avLst/>
              <a:gdLst/>
              <a:ahLst/>
              <a:cxnLst/>
              <a:rect l="l" t="t" r="r" b="b"/>
              <a:pathLst>
                <a:path w="9542" h="10944" extrusionOk="0">
                  <a:moveTo>
                    <a:pt x="8495" y="0"/>
                  </a:moveTo>
                  <a:lnTo>
                    <a:pt x="1590" y="63"/>
                  </a:lnTo>
                  <a:lnTo>
                    <a:pt x="1632" y="1193"/>
                  </a:lnTo>
                  <a:lnTo>
                    <a:pt x="1088" y="1235"/>
                  </a:lnTo>
                  <a:lnTo>
                    <a:pt x="1088" y="1444"/>
                  </a:lnTo>
                  <a:lnTo>
                    <a:pt x="1151" y="3725"/>
                  </a:lnTo>
                  <a:lnTo>
                    <a:pt x="1046" y="3746"/>
                  </a:lnTo>
                  <a:lnTo>
                    <a:pt x="942" y="3829"/>
                  </a:lnTo>
                  <a:lnTo>
                    <a:pt x="837" y="3767"/>
                  </a:lnTo>
                  <a:lnTo>
                    <a:pt x="691" y="3767"/>
                  </a:lnTo>
                  <a:lnTo>
                    <a:pt x="586" y="3850"/>
                  </a:lnTo>
                  <a:lnTo>
                    <a:pt x="586" y="3976"/>
                  </a:lnTo>
                  <a:lnTo>
                    <a:pt x="649" y="4060"/>
                  </a:lnTo>
                  <a:lnTo>
                    <a:pt x="586" y="4185"/>
                  </a:lnTo>
                  <a:lnTo>
                    <a:pt x="377" y="4457"/>
                  </a:lnTo>
                  <a:lnTo>
                    <a:pt x="335" y="4457"/>
                  </a:lnTo>
                  <a:lnTo>
                    <a:pt x="230" y="4541"/>
                  </a:lnTo>
                  <a:lnTo>
                    <a:pt x="251" y="4645"/>
                  </a:lnTo>
                  <a:lnTo>
                    <a:pt x="314" y="4687"/>
                  </a:lnTo>
                  <a:lnTo>
                    <a:pt x="251" y="4813"/>
                  </a:lnTo>
                  <a:lnTo>
                    <a:pt x="126" y="4897"/>
                  </a:lnTo>
                  <a:lnTo>
                    <a:pt x="105" y="4980"/>
                  </a:lnTo>
                  <a:lnTo>
                    <a:pt x="209" y="5022"/>
                  </a:lnTo>
                  <a:lnTo>
                    <a:pt x="230" y="5127"/>
                  </a:lnTo>
                  <a:lnTo>
                    <a:pt x="168" y="5231"/>
                  </a:lnTo>
                  <a:lnTo>
                    <a:pt x="0" y="5420"/>
                  </a:lnTo>
                  <a:lnTo>
                    <a:pt x="0" y="5545"/>
                  </a:lnTo>
                  <a:lnTo>
                    <a:pt x="63" y="5629"/>
                  </a:lnTo>
                  <a:lnTo>
                    <a:pt x="209" y="5524"/>
                  </a:lnTo>
                  <a:lnTo>
                    <a:pt x="251" y="5545"/>
                  </a:lnTo>
                  <a:lnTo>
                    <a:pt x="251" y="5629"/>
                  </a:lnTo>
                  <a:lnTo>
                    <a:pt x="209" y="5692"/>
                  </a:lnTo>
                  <a:lnTo>
                    <a:pt x="272" y="5734"/>
                  </a:lnTo>
                  <a:lnTo>
                    <a:pt x="230" y="5817"/>
                  </a:lnTo>
                  <a:lnTo>
                    <a:pt x="272" y="5922"/>
                  </a:lnTo>
                  <a:lnTo>
                    <a:pt x="272" y="6047"/>
                  </a:lnTo>
                  <a:lnTo>
                    <a:pt x="314" y="6152"/>
                  </a:lnTo>
                  <a:lnTo>
                    <a:pt x="544" y="6236"/>
                  </a:lnTo>
                  <a:lnTo>
                    <a:pt x="586" y="6319"/>
                  </a:lnTo>
                  <a:lnTo>
                    <a:pt x="544" y="6382"/>
                  </a:lnTo>
                  <a:lnTo>
                    <a:pt x="544" y="6466"/>
                  </a:lnTo>
                  <a:lnTo>
                    <a:pt x="523" y="6487"/>
                  </a:lnTo>
                  <a:lnTo>
                    <a:pt x="586" y="6570"/>
                  </a:lnTo>
                  <a:lnTo>
                    <a:pt x="586" y="6654"/>
                  </a:lnTo>
                  <a:lnTo>
                    <a:pt x="544" y="6675"/>
                  </a:lnTo>
                  <a:lnTo>
                    <a:pt x="670" y="6780"/>
                  </a:lnTo>
                  <a:lnTo>
                    <a:pt x="691" y="6863"/>
                  </a:lnTo>
                  <a:lnTo>
                    <a:pt x="858" y="7052"/>
                  </a:lnTo>
                  <a:lnTo>
                    <a:pt x="963" y="7282"/>
                  </a:lnTo>
                  <a:lnTo>
                    <a:pt x="984" y="7366"/>
                  </a:lnTo>
                  <a:lnTo>
                    <a:pt x="963" y="7491"/>
                  </a:lnTo>
                  <a:lnTo>
                    <a:pt x="942" y="7533"/>
                  </a:lnTo>
                  <a:lnTo>
                    <a:pt x="879" y="7638"/>
                  </a:lnTo>
                  <a:lnTo>
                    <a:pt x="879" y="7826"/>
                  </a:lnTo>
                  <a:lnTo>
                    <a:pt x="984" y="7910"/>
                  </a:lnTo>
                  <a:lnTo>
                    <a:pt x="1109" y="7910"/>
                  </a:lnTo>
                  <a:lnTo>
                    <a:pt x="1172" y="7847"/>
                  </a:lnTo>
                  <a:lnTo>
                    <a:pt x="1318" y="7847"/>
                  </a:lnTo>
                  <a:lnTo>
                    <a:pt x="1402" y="7889"/>
                  </a:lnTo>
                  <a:lnTo>
                    <a:pt x="1360" y="7951"/>
                  </a:lnTo>
                  <a:lnTo>
                    <a:pt x="1381" y="8098"/>
                  </a:lnTo>
                  <a:lnTo>
                    <a:pt x="1465" y="8140"/>
                  </a:lnTo>
                  <a:lnTo>
                    <a:pt x="1590" y="8223"/>
                  </a:lnTo>
                  <a:lnTo>
                    <a:pt x="1695" y="8223"/>
                  </a:lnTo>
                  <a:lnTo>
                    <a:pt x="1779" y="8265"/>
                  </a:lnTo>
                  <a:lnTo>
                    <a:pt x="1821" y="8349"/>
                  </a:lnTo>
                  <a:lnTo>
                    <a:pt x="1925" y="8412"/>
                  </a:lnTo>
                  <a:lnTo>
                    <a:pt x="2030" y="8412"/>
                  </a:lnTo>
                  <a:lnTo>
                    <a:pt x="2093" y="8475"/>
                  </a:lnTo>
                  <a:lnTo>
                    <a:pt x="2051" y="8558"/>
                  </a:lnTo>
                  <a:lnTo>
                    <a:pt x="1988" y="8621"/>
                  </a:lnTo>
                  <a:lnTo>
                    <a:pt x="1946" y="8663"/>
                  </a:lnTo>
                  <a:lnTo>
                    <a:pt x="1904" y="8726"/>
                  </a:lnTo>
                  <a:lnTo>
                    <a:pt x="2030" y="8830"/>
                  </a:lnTo>
                  <a:lnTo>
                    <a:pt x="2134" y="8851"/>
                  </a:lnTo>
                  <a:lnTo>
                    <a:pt x="2155" y="8830"/>
                  </a:lnTo>
                  <a:lnTo>
                    <a:pt x="2260" y="8872"/>
                  </a:lnTo>
                  <a:lnTo>
                    <a:pt x="2323" y="8851"/>
                  </a:lnTo>
                  <a:lnTo>
                    <a:pt x="2511" y="8977"/>
                  </a:lnTo>
                  <a:lnTo>
                    <a:pt x="2532" y="9039"/>
                  </a:lnTo>
                  <a:lnTo>
                    <a:pt x="2553" y="9207"/>
                  </a:lnTo>
                  <a:lnTo>
                    <a:pt x="2616" y="9270"/>
                  </a:lnTo>
                  <a:lnTo>
                    <a:pt x="2720" y="9291"/>
                  </a:lnTo>
                  <a:lnTo>
                    <a:pt x="2762" y="9353"/>
                  </a:lnTo>
                  <a:lnTo>
                    <a:pt x="2741" y="9458"/>
                  </a:lnTo>
                  <a:lnTo>
                    <a:pt x="2783" y="9521"/>
                  </a:lnTo>
                  <a:lnTo>
                    <a:pt x="2992" y="9563"/>
                  </a:lnTo>
                  <a:lnTo>
                    <a:pt x="3076" y="9625"/>
                  </a:lnTo>
                  <a:lnTo>
                    <a:pt x="3076" y="9688"/>
                  </a:lnTo>
                  <a:lnTo>
                    <a:pt x="3076" y="9876"/>
                  </a:lnTo>
                  <a:lnTo>
                    <a:pt x="3160" y="9918"/>
                  </a:lnTo>
                  <a:lnTo>
                    <a:pt x="3264" y="9981"/>
                  </a:lnTo>
                  <a:lnTo>
                    <a:pt x="3306" y="10044"/>
                  </a:lnTo>
                  <a:lnTo>
                    <a:pt x="3306" y="10086"/>
                  </a:lnTo>
                  <a:lnTo>
                    <a:pt x="3348" y="10190"/>
                  </a:lnTo>
                  <a:lnTo>
                    <a:pt x="3390" y="10232"/>
                  </a:lnTo>
                  <a:lnTo>
                    <a:pt x="3474" y="10253"/>
                  </a:lnTo>
                  <a:lnTo>
                    <a:pt x="3515" y="10337"/>
                  </a:lnTo>
                  <a:lnTo>
                    <a:pt x="3662" y="10420"/>
                  </a:lnTo>
                  <a:lnTo>
                    <a:pt x="3766" y="10462"/>
                  </a:lnTo>
                  <a:lnTo>
                    <a:pt x="3829" y="10441"/>
                  </a:lnTo>
                  <a:lnTo>
                    <a:pt x="3871" y="10399"/>
                  </a:lnTo>
                  <a:lnTo>
                    <a:pt x="3934" y="10337"/>
                  </a:lnTo>
                  <a:lnTo>
                    <a:pt x="4143" y="10337"/>
                  </a:lnTo>
                  <a:lnTo>
                    <a:pt x="4185" y="10399"/>
                  </a:lnTo>
                  <a:lnTo>
                    <a:pt x="4227" y="10399"/>
                  </a:lnTo>
                  <a:lnTo>
                    <a:pt x="4331" y="10337"/>
                  </a:lnTo>
                  <a:lnTo>
                    <a:pt x="4394" y="10295"/>
                  </a:lnTo>
                  <a:lnTo>
                    <a:pt x="4436" y="10211"/>
                  </a:lnTo>
                  <a:lnTo>
                    <a:pt x="4562" y="10211"/>
                  </a:lnTo>
                  <a:lnTo>
                    <a:pt x="4624" y="10232"/>
                  </a:lnTo>
                  <a:lnTo>
                    <a:pt x="4708" y="10399"/>
                  </a:lnTo>
                  <a:lnTo>
                    <a:pt x="4750" y="10462"/>
                  </a:lnTo>
                  <a:lnTo>
                    <a:pt x="4813" y="10525"/>
                  </a:lnTo>
                  <a:lnTo>
                    <a:pt x="4938" y="10567"/>
                  </a:lnTo>
                  <a:lnTo>
                    <a:pt x="5022" y="10630"/>
                  </a:lnTo>
                  <a:lnTo>
                    <a:pt x="5043" y="10734"/>
                  </a:lnTo>
                  <a:lnTo>
                    <a:pt x="5085" y="10755"/>
                  </a:lnTo>
                  <a:lnTo>
                    <a:pt x="5126" y="10839"/>
                  </a:lnTo>
                  <a:lnTo>
                    <a:pt x="5126" y="10923"/>
                  </a:lnTo>
                  <a:lnTo>
                    <a:pt x="5294" y="10923"/>
                  </a:lnTo>
                  <a:lnTo>
                    <a:pt x="5336" y="10944"/>
                  </a:lnTo>
                  <a:lnTo>
                    <a:pt x="5357" y="10923"/>
                  </a:lnTo>
                  <a:lnTo>
                    <a:pt x="5336" y="10860"/>
                  </a:lnTo>
                  <a:lnTo>
                    <a:pt x="5336" y="10776"/>
                  </a:lnTo>
                  <a:lnTo>
                    <a:pt x="5398" y="10713"/>
                  </a:lnTo>
                  <a:lnTo>
                    <a:pt x="5503" y="10755"/>
                  </a:lnTo>
                  <a:lnTo>
                    <a:pt x="5671" y="10818"/>
                  </a:lnTo>
                  <a:lnTo>
                    <a:pt x="5754" y="10776"/>
                  </a:lnTo>
                  <a:lnTo>
                    <a:pt x="5859" y="10818"/>
                  </a:lnTo>
                  <a:lnTo>
                    <a:pt x="5859" y="10923"/>
                  </a:lnTo>
                  <a:lnTo>
                    <a:pt x="6005" y="10944"/>
                  </a:lnTo>
                  <a:lnTo>
                    <a:pt x="6068" y="10944"/>
                  </a:lnTo>
                  <a:lnTo>
                    <a:pt x="6068" y="10860"/>
                  </a:lnTo>
                  <a:lnTo>
                    <a:pt x="6131" y="10776"/>
                  </a:lnTo>
                  <a:lnTo>
                    <a:pt x="6215" y="10818"/>
                  </a:lnTo>
                  <a:lnTo>
                    <a:pt x="6235" y="10776"/>
                  </a:lnTo>
                  <a:lnTo>
                    <a:pt x="6340" y="10776"/>
                  </a:lnTo>
                  <a:lnTo>
                    <a:pt x="6487" y="10734"/>
                  </a:lnTo>
                  <a:lnTo>
                    <a:pt x="6696" y="10713"/>
                  </a:lnTo>
                  <a:lnTo>
                    <a:pt x="6821" y="10755"/>
                  </a:lnTo>
                  <a:lnTo>
                    <a:pt x="6947" y="10713"/>
                  </a:lnTo>
                  <a:lnTo>
                    <a:pt x="7010" y="10609"/>
                  </a:lnTo>
                  <a:lnTo>
                    <a:pt x="7135" y="10525"/>
                  </a:lnTo>
                  <a:lnTo>
                    <a:pt x="7219" y="10420"/>
                  </a:lnTo>
                  <a:lnTo>
                    <a:pt x="7261" y="10399"/>
                  </a:lnTo>
                  <a:lnTo>
                    <a:pt x="7323" y="10337"/>
                  </a:lnTo>
                  <a:lnTo>
                    <a:pt x="7428" y="10232"/>
                  </a:lnTo>
                  <a:lnTo>
                    <a:pt x="7470" y="10232"/>
                  </a:lnTo>
                  <a:lnTo>
                    <a:pt x="7595" y="10023"/>
                  </a:lnTo>
                  <a:lnTo>
                    <a:pt x="7805" y="9814"/>
                  </a:lnTo>
                  <a:lnTo>
                    <a:pt x="7763" y="9604"/>
                  </a:lnTo>
                  <a:lnTo>
                    <a:pt x="7700" y="9563"/>
                  </a:lnTo>
                  <a:lnTo>
                    <a:pt x="7679" y="9353"/>
                  </a:lnTo>
                  <a:lnTo>
                    <a:pt x="7595" y="9249"/>
                  </a:lnTo>
                  <a:lnTo>
                    <a:pt x="7554" y="9144"/>
                  </a:lnTo>
                  <a:lnTo>
                    <a:pt x="7470" y="9060"/>
                  </a:lnTo>
                  <a:lnTo>
                    <a:pt x="7365" y="9060"/>
                  </a:lnTo>
                  <a:lnTo>
                    <a:pt x="7323" y="8998"/>
                  </a:lnTo>
                  <a:lnTo>
                    <a:pt x="7323" y="8956"/>
                  </a:lnTo>
                  <a:lnTo>
                    <a:pt x="7219" y="8893"/>
                  </a:lnTo>
                  <a:lnTo>
                    <a:pt x="7114" y="8726"/>
                  </a:lnTo>
                  <a:lnTo>
                    <a:pt x="7072" y="8684"/>
                  </a:lnTo>
                  <a:lnTo>
                    <a:pt x="7051" y="8621"/>
                  </a:lnTo>
                  <a:lnTo>
                    <a:pt x="6947" y="8516"/>
                  </a:lnTo>
                  <a:lnTo>
                    <a:pt x="6905" y="8433"/>
                  </a:lnTo>
                  <a:lnTo>
                    <a:pt x="6633" y="8433"/>
                  </a:lnTo>
                  <a:lnTo>
                    <a:pt x="6549" y="8412"/>
                  </a:lnTo>
                  <a:lnTo>
                    <a:pt x="6507" y="8328"/>
                  </a:lnTo>
                  <a:lnTo>
                    <a:pt x="6591" y="8203"/>
                  </a:lnTo>
                  <a:lnTo>
                    <a:pt x="6654" y="8161"/>
                  </a:lnTo>
                  <a:lnTo>
                    <a:pt x="6654" y="8035"/>
                  </a:lnTo>
                  <a:lnTo>
                    <a:pt x="6800" y="8056"/>
                  </a:lnTo>
                  <a:lnTo>
                    <a:pt x="6905" y="8035"/>
                  </a:lnTo>
                  <a:lnTo>
                    <a:pt x="6947" y="8098"/>
                  </a:lnTo>
                  <a:lnTo>
                    <a:pt x="7031" y="8098"/>
                  </a:lnTo>
                  <a:lnTo>
                    <a:pt x="7051" y="8035"/>
                  </a:lnTo>
                  <a:lnTo>
                    <a:pt x="7135" y="7951"/>
                  </a:lnTo>
                  <a:lnTo>
                    <a:pt x="7156" y="7700"/>
                  </a:lnTo>
                  <a:lnTo>
                    <a:pt x="7135" y="7470"/>
                  </a:lnTo>
                  <a:lnTo>
                    <a:pt x="7177" y="7303"/>
                  </a:lnTo>
                  <a:lnTo>
                    <a:pt x="7282" y="7177"/>
                  </a:lnTo>
                  <a:lnTo>
                    <a:pt x="7282" y="7052"/>
                  </a:lnTo>
                  <a:lnTo>
                    <a:pt x="7240" y="6968"/>
                  </a:lnTo>
                  <a:lnTo>
                    <a:pt x="7282" y="6863"/>
                  </a:lnTo>
                  <a:lnTo>
                    <a:pt x="7386" y="6696"/>
                  </a:lnTo>
                  <a:lnTo>
                    <a:pt x="7428" y="6633"/>
                  </a:lnTo>
                  <a:lnTo>
                    <a:pt x="7470" y="6633"/>
                  </a:lnTo>
                  <a:lnTo>
                    <a:pt x="7533" y="6654"/>
                  </a:lnTo>
                  <a:lnTo>
                    <a:pt x="7658" y="6215"/>
                  </a:lnTo>
                  <a:lnTo>
                    <a:pt x="7700" y="6026"/>
                  </a:lnTo>
                  <a:lnTo>
                    <a:pt x="7888" y="5922"/>
                  </a:lnTo>
                  <a:lnTo>
                    <a:pt x="7888" y="5817"/>
                  </a:lnTo>
                  <a:lnTo>
                    <a:pt x="8014" y="5608"/>
                  </a:lnTo>
                  <a:lnTo>
                    <a:pt x="8056" y="5503"/>
                  </a:lnTo>
                  <a:lnTo>
                    <a:pt x="8160" y="5482"/>
                  </a:lnTo>
                  <a:lnTo>
                    <a:pt x="8202" y="5482"/>
                  </a:lnTo>
                  <a:lnTo>
                    <a:pt x="8265" y="5294"/>
                  </a:lnTo>
                  <a:lnTo>
                    <a:pt x="8412" y="5022"/>
                  </a:lnTo>
                  <a:lnTo>
                    <a:pt x="8412" y="4813"/>
                  </a:lnTo>
                  <a:lnTo>
                    <a:pt x="8495" y="4666"/>
                  </a:lnTo>
                  <a:lnTo>
                    <a:pt x="8516" y="4604"/>
                  </a:lnTo>
                  <a:lnTo>
                    <a:pt x="8495" y="4604"/>
                  </a:lnTo>
                  <a:lnTo>
                    <a:pt x="8474" y="4478"/>
                  </a:lnTo>
                  <a:lnTo>
                    <a:pt x="8391" y="4248"/>
                  </a:lnTo>
                  <a:lnTo>
                    <a:pt x="8412" y="4122"/>
                  </a:lnTo>
                  <a:lnTo>
                    <a:pt x="8474" y="4039"/>
                  </a:lnTo>
                  <a:lnTo>
                    <a:pt x="8474" y="3934"/>
                  </a:lnTo>
                  <a:lnTo>
                    <a:pt x="8579" y="3809"/>
                  </a:lnTo>
                  <a:lnTo>
                    <a:pt x="8621" y="3516"/>
                  </a:lnTo>
                  <a:lnTo>
                    <a:pt x="8684" y="3327"/>
                  </a:lnTo>
                  <a:lnTo>
                    <a:pt x="8725" y="3285"/>
                  </a:lnTo>
                  <a:lnTo>
                    <a:pt x="8684" y="3223"/>
                  </a:lnTo>
                  <a:lnTo>
                    <a:pt x="8621" y="3202"/>
                  </a:lnTo>
                  <a:lnTo>
                    <a:pt x="8704" y="3076"/>
                  </a:lnTo>
                  <a:lnTo>
                    <a:pt x="8704" y="2930"/>
                  </a:lnTo>
                  <a:lnTo>
                    <a:pt x="8746" y="2909"/>
                  </a:lnTo>
                  <a:lnTo>
                    <a:pt x="8914" y="2909"/>
                  </a:lnTo>
                  <a:lnTo>
                    <a:pt x="8914" y="2825"/>
                  </a:lnTo>
                  <a:lnTo>
                    <a:pt x="8914" y="2783"/>
                  </a:lnTo>
                  <a:lnTo>
                    <a:pt x="8914" y="2721"/>
                  </a:lnTo>
                  <a:lnTo>
                    <a:pt x="9018" y="2700"/>
                  </a:lnTo>
                  <a:lnTo>
                    <a:pt x="9102" y="2658"/>
                  </a:lnTo>
                  <a:lnTo>
                    <a:pt x="9228" y="2658"/>
                  </a:lnTo>
                  <a:lnTo>
                    <a:pt x="9248" y="2574"/>
                  </a:lnTo>
                  <a:lnTo>
                    <a:pt x="9353" y="2553"/>
                  </a:lnTo>
                  <a:lnTo>
                    <a:pt x="9458" y="2490"/>
                  </a:lnTo>
                  <a:lnTo>
                    <a:pt x="9541" y="2386"/>
                  </a:lnTo>
                  <a:lnTo>
                    <a:pt x="9479" y="2386"/>
                  </a:lnTo>
                  <a:lnTo>
                    <a:pt x="9479" y="2302"/>
                  </a:lnTo>
                  <a:lnTo>
                    <a:pt x="9353" y="2239"/>
                  </a:lnTo>
                  <a:lnTo>
                    <a:pt x="9248" y="2239"/>
                  </a:lnTo>
                  <a:lnTo>
                    <a:pt x="9248" y="2135"/>
                  </a:lnTo>
                  <a:lnTo>
                    <a:pt x="8997" y="1946"/>
                  </a:lnTo>
                  <a:lnTo>
                    <a:pt x="8914" y="1946"/>
                  </a:lnTo>
                  <a:lnTo>
                    <a:pt x="8809" y="1737"/>
                  </a:lnTo>
                  <a:lnTo>
                    <a:pt x="8725" y="1507"/>
                  </a:lnTo>
                  <a:lnTo>
                    <a:pt x="8746" y="1256"/>
                  </a:lnTo>
                  <a:lnTo>
                    <a:pt x="8725" y="1047"/>
                  </a:lnTo>
                  <a:lnTo>
                    <a:pt x="8579" y="628"/>
                  </a:lnTo>
                  <a:lnTo>
                    <a:pt x="8579" y="524"/>
                  </a:lnTo>
                  <a:lnTo>
                    <a:pt x="8600" y="503"/>
                  </a:lnTo>
                  <a:lnTo>
                    <a:pt x="8621" y="565"/>
                  </a:lnTo>
                  <a:lnTo>
                    <a:pt x="8642" y="607"/>
                  </a:lnTo>
                  <a:lnTo>
                    <a:pt x="8684" y="607"/>
                  </a:lnTo>
                  <a:lnTo>
                    <a:pt x="8684" y="565"/>
                  </a:lnTo>
                  <a:lnTo>
                    <a:pt x="8579" y="419"/>
                  </a:lnTo>
                  <a:lnTo>
                    <a:pt x="8516" y="252"/>
                  </a:lnTo>
                  <a:lnTo>
                    <a:pt x="8495" y="210"/>
                  </a:lnTo>
                  <a:lnTo>
                    <a:pt x="8495" y="189"/>
                  </a:lnTo>
                  <a:lnTo>
                    <a:pt x="8495" y="168"/>
                  </a:lnTo>
                  <a:lnTo>
                    <a:pt x="8495" y="147"/>
                  </a:lnTo>
                  <a:lnTo>
                    <a:pt x="8474" y="84"/>
                  </a:lnTo>
                  <a:lnTo>
                    <a:pt x="8495" y="42"/>
                  </a:lnTo>
                  <a:lnTo>
                    <a:pt x="849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 name="Google Shape;1052;p27"/>
            <p:cNvSpPr/>
            <p:nvPr/>
          </p:nvSpPr>
          <p:spPr>
            <a:xfrm>
              <a:off x="-2202376" y="3879591"/>
              <a:ext cx="186305" cy="135139"/>
            </a:xfrm>
            <a:custGeom>
              <a:avLst/>
              <a:gdLst/>
              <a:ahLst/>
              <a:cxnLst/>
              <a:rect l="l" t="t" r="r" b="b"/>
              <a:pathLst>
                <a:path w="8789" h="6676" extrusionOk="0">
                  <a:moveTo>
                    <a:pt x="2511" y="1"/>
                  </a:moveTo>
                  <a:lnTo>
                    <a:pt x="2344" y="336"/>
                  </a:lnTo>
                  <a:lnTo>
                    <a:pt x="2239" y="336"/>
                  </a:lnTo>
                  <a:lnTo>
                    <a:pt x="2218" y="419"/>
                  </a:lnTo>
                  <a:lnTo>
                    <a:pt x="2093" y="398"/>
                  </a:lnTo>
                  <a:lnTo>
                    <a:pt x="2009" y="357"/>
                  </a:lnTo>
                  <a:lnTo>
                    <a:pt x="1988" y="419"/>
                  </a:lnTo>
                  <a:lnTo>
                    <a:pt x="1905" y="566"/>
                  </a:lnTo>
                  <a:lnTo>
                    <a:pt x="1905" y="775"/>
                  </a:lnTo>
                  <a:lnTo>
                    <a:pt x="1758" y="1047"/>
                  </a:lnTo>
                  <a:lnTo>
                    <a:pt x="1695" y="1235"/>
                  </a:lnTo>
                  <a:lnTo>
                    <a:pt x="1653" y="1235"/>
                  </a:lnTo>
                  <a:lnTo>
                    <a:pt x="1549" y="1256"/>
                  </a:lnTo>
                  <a:lnTo>
                    <a:pt x="1507" y="1361"/>
                  </a:lnTo>
                  <a:lnTo>
                    <a:pt x="1381" y="1570"/>
                  </a:lnTo>
                  <a:lnTo>
                    <a:pt x="1381" y="1675"/>
                  </a:lnTo>
                  <a:lnTo>
                    <a:pt x="1193" y="1779"/>
                  </a:lnTo>
                  <a:lnTo>
                    <a:pt x="1151" y="1968"/>
                  </a:lnTo>
                  <a:lnTo>
                    <a:pt x="1026" y="2407"/>
                  </a:lnTo>
                  <a:lnTo>
                    <a:pt x="963" y="2386"/>
                  </a:lnTo>
                  <a:lnTo>
                    <a:pt x="921" y="2386"/>
                  </a:lnTo>
                  <a:lnTo>
                    <a:pt x="879" y="2449"/>
                  </a:lnTo>
                  <a:lnTo>
                    <a:pt x="775" y="2616"/>
                  </a:lnTo>
                  <a:lnTo>
                    <a:pt x="733" y="2721"/>
                  </a:lnTo>
                  <a:lnTo>
                    <a:pt x="775" y="2805"/>
                  </a:lnTo>
                  <a:lnTo>
                    <a:pt x="775" y="2930"/>
                  </a:lnTo>
                  <a:lnTo>
                    <a:pt x="670" y="3056"/>
                  </a:lnTo>
                  <a:lnTo>
                    <a:pt x="628" y="3223"/>
                  </a:lnTo>
                  <a:lnTo>
                    <a:pt x="649" y="3453"/>
                  </a:lnTo>
                  <a:lnTo>
                    <a:pt x="628" y="3704"/>
                  </a:lnTo>
                  <a:lnTo>
                    <a:pt x="544" y="3788"/>
                  </a:lnTo>
                  <a:lnTo>
                    <a:pt x="524" y="3851"/>
                  </a:lnTo>
                  <a:lnTo>
                    <a:pt x="440" y="3851"/>
                  </a:lnTo>
                  <a:lnTo>
                    <a:pt x="398" y="3788"/>
                  </a:lnTo>
                  <a:lnTo>
                    <a:pt x="293" y="3809"/>
                  </a:lnTo>
                  <a:lnTo>
                    <a:pt x="147" y="3788"/>
                  </a:lnTo>
                  <a:lnTo>
                    <a:pt x="147" y="3914"/>
                  </a:lnTo>
                  <a:lnTo>
                    <a:pt x="84" y="3956"/>
                  </a:lnTo>
                  <a:lnTo>
                    <a:pt x="0" y="4081"/>
                  </a:lnTo>
                  <a:lnTo>
                    <a:pt x="42" y="4165"/>
                  </a:lnTo>
                  <a:lnTo>
                    <a:pt x="126" y="4186"/>
                  </a:lnTo>
                  <a:lnTo>
                    <a:pt x="398" y="4186"/>
                  </a:lnTo>
                  <a:lnTo>
                    <a:pt x="440" y="4269"/>
                  </a:lnTo>
                  <a:lnTo>
                    <a:pt x="544" y="4374"/>
                  </a:lnTo>
                  <a:lnTo>
                    <a:pt x="565" y="4437"/>
                  </a:lnTo>
                  <a:lnTo>
                    <a:pt x="607" y="4479"/>
                  </a:lnTo>
                  <a:lnTo>
                    <a:pt x="712" y="4646"/>
                  </a:lnTo>
                  <a:lnTo>
                    <a:pt x="816" y="4709"/>
                  </a:lnTo>
                  <a:lnTo>
                    <a:pt x="816" y="4751"/>
                  </a:lnTo>
                  <a:lnTo>
                    <a:pt x="858" y="4813"/>
                  </a:lnTo>
                  <a:lnTo>
                    <a:pt x="963" y="4813"/>
                  </a:lnTo>
                  <a:lnTo>
                    <a:pt x="1047" y="4897"/>
                  </a:lnTo>
                  <a:lnTo>
                    <a:pt x="1088" y="5002"/>
                  </a:lnTo>
                  <a:lnTo>
                    <a:pt x="1172" y="5106"/>
                  </a:lnTo>
                  <a:lnTo>
                    <a:pt x="1193" y="5316"/>
                  </a:lnTo>
                  <a:lnTo>
                    <a:pt x="1256" y="5357"/>
                  </a:lnTo>
                  <a:lnTo>
                    <a:pt x="1298" y="5567"/>
                  </a:lnTo>
                  <a:lnTo>
                    <a:pt x="1340" y="5525"/>
                  </a:lnTo>
                  <a:lnTo>
                    <a:pt x="1402" y="5629"/>
                  </a:lnTo>
                  <a:lnTo>
                    <a:pt x="1507" y="5588"/>
                  </a:lnTo>
                  <a:lnTo>
                    <a:pt x="1612" y="5629"/>
                  </a:lnTo>
                  <a:lnTo>
                    <a:pt x="1612" y="5964"/>
                  </a:lnTo>
                  <a:lnTo>
                    <a:pt x="1695" y="6069"/>
                  </a:lnTo>
                  <a:lnTo>
                    <a:pt x="1821" y="6090"/>
                  </a:lnTo>
                  <a:lnTo>
                    <a:pt x="1967" y="6048"/>
                  </a:lnTo>
                  <a:lnTo>
                    <a:pt x="2093" y="6090"/>
                  </a:lnTo>
                  <a:lnTo>
                    <a:pt x="2386" y="6069"/>
                  </a:lnTo>
                  <a:lnTo>
                    <a:pt x="2490" y="6152"/>
                  </a:lnTo>
                  <a:lnTo>
                    <a:pt x="2721" y="6383"/>
                  </a:lnTo>
                  <a:lnTo>
                    <a:pt x="2867" y="6466"/>
                  </a:lnTo>
                  <a:lnTo>
                    <a:pt x="2951" y="6571"/>
                  </a:lnTo>
                  <a:lnTo>
                    <a:pt x="3055" y="6613"/>
                  </a:lnTo>
                  <a:lnTo>
                    <a:pt x="3244" y="6613"/>
                  </a:lnTo>
                  <a:lnTo>
                    <a:pt x="3369" y="6676"/>
                  </a:lnTo>
                  <a:lnTo>
                    <a:pt x="3537" y="6634"/>
                  </a:lnTo>
                  <a:lnTo>
                    <a:pt x="3641" y="6676"/>
                  </a:lnTo>
                  <a:lnTo>
                    <a:pt x="3850" y="6676"/>
                  </a:lnTo>
                  <a:lnTo>
                    <a:pt x="3997" y="6424"/>
                  </a:lnTo>
                  <a:lnTo>
                    <a:pt x="4060" y="6362"/>
                  </a:lnTo>
                  <a:lnTo>
                    <a:pt x="4164" y="6299"/>
                  </a:lnTo>
                  <a:lnTo>
                    <a:pt x="4269" y="6299"/>
                  </a:lnTo>
                  <a:lnTo>
                    <a:pt x="4311" y="6278"/>
                  </a:lnTo>
                  <a:lnTo>
                    <a:pt x="4583" y="6257"/>
                  </a:lnTo>
                  <a:lnTo>
                    <a:pt x="4645" y="6278"/>
                  </a:lnTo>
                  <a:lnTo>
                    <a:pt x="4729" y="6404"/>
                  </a:lnTo>
                  <a:lnTo>
                    <a:pt x="4834" y="6466"/>
                  </a:lnTo>
                  <a:lnTo>
                    <a:pt x="5043" y="6424"/>
                  </a:lnTo>
                  <a:lnTo>
                    <a:pt x="5210" y="6424"/>
                  </a:lnTo>
                  <a:lnTo>
                    <a:pt x="5252" y="6320"/>
                  </a:lnTo>
                  <a:lnTo>
                    <a:pt x="5441" y="6257"/>
                  </a:lnTo>
                  <a:lnTo>
                    <a:pt x="5629" y="6215"/>
                  </a:lnTo>
                  <a:lnTo>
                    <a:pt x="5775" y="6152"/>
                  </a:lnTo>
                  <a:lnTo>
                    <a:pt x="5880" y="6069"/>
                  </a:lnTo>
                  <a:lnTo>
                    <a:pt x="5943" y="5964"/>
                  </a:lnTo>
                  <a:lnTo>
                    <a:pt x="6068" y="5880"/>
                  </a:lnTo>
                  <a:lnTo>
                    <a:pt x="6173" y="5880"/>
                  </a:lnTo>
                  <a:lnTo>
                    <a:pt x="6278" y="5797"/>
                  </a:lnTo>
                  <a:lnTo>
                    <a:pt x="7010" y="5797"/>
                  </a:lnTo>
                  <a:lnTo>
                    <a:pt x="8788" y="4018"/>
                  </a:lnTo>
                  <a:lnTo>
                    <a:pt x="8056" y="4018"/>
                  </a:lnTo>
                  <a:lnTo>
                    <a:pt x="6361" y="3495"/>
                  </a:lnTo>
                  <a:lnTo>
                    <a:pt x="6215" y="3370"/>
                  </a:lnTo>
                  <a:lnTo>
                    <a:pt x="6006" y="3349"/>
                  </a:lnTo>
                  <a:lnTo>
                    <a:pt x="5943" y="3160"/>
                  </a:lnTo>
                  <a:lnTo>
                    <a:pt x="5964" y="3014"/>
                  </a:lnTo>
                  <a:lnTo>
                    <a:pt x="5796" y="2930"/>
                  </a:lnTo>
                  <a:lnTo>
                    <a:pt x="5692" y="2616"/>
                  </a:lnTo>
                  <a:lnTo>
                    <a:pt x="5650" y="2386"/>
                  </a:lnTo>
                  <a:lnTo>
                    <a:pt x="5692" y="2323"/>
                  </a:lnTo>
                  <a:lnTo>
                    <a:pt x="5587" y="2282"/>
                  </a:lnTo>
                  <a:lnTo>
                    <a:pt x="5441" y="2303"/>
                  </a:lnTo>
                  <a:lnTo>
                    <a:pt x="5315" y="2386"/>
                  </a:lnTo>
                  <a:lnTo>
                    <a:pt x="5106" y="2386"/>
                  </a:lnTo>
                  <a:lnTo>
                    <a:pt x="5022" y="2323"/>
                  </a:lnTo>
                  <a:lnTo>
                    <a:pt x="5127" y="2198"/>
                  </a:lnTo>
                  <a:lnTo>
                    <a:pt x="5127" y="2093"/>
                  </a:lnTo>
                  <a:lnTo>
                    <a:pt x="5169" y="1989"/>
                  </a:lnTo>
                  <a:lnTo>
                    <a:pt x="5169" y="1821"/>
                  </a:lnTo>
                  <a:lnTo>
                    <a:pt x="5210" y="1717"/>
                  </a:lnTo>
                  <a:lnTo>
                    <a:pt x="5252" y="1591"/>
                  </a:lnTo>
                  <a:lnTo>
                    <a:pt x="5357" y="1570"/>
                  </a:lnTo>
                  <a:lnTo>
                    <a:pt x="5210" y="1361"/>
                  </a:lnTo>
                  <a:lnTo>
                    <a:pt x="5127" y="1361"/>
                  </a:lnTo>
                  <a:lnTo>
                    <a:pt x="5106" y="1277"/>
                  </a:lnTo>
                  <a:lnTo>
                    <a:pt x="5064" y="1173"/>
                  </a:lnTo>
                  <a:lnTo>
                    <a:pt x="4959" y="1026"/>
                  </a:lnTo>
                  <a:lnTo>
                    <a:pt x="4855" y="984"/>
                  </a:lnTo>
                  <a:lnTo>
                    <a:pt x="4687" y="838"/>
                  </a:lnTo>
                  <a:lnTo>
                    <a:pt x="4541" y="733"/>
                  </a:lnTo>
                  <a:lnTo>
                    <a:pt x="4520" y="671"/>
                  </a:lnTo>
                  <a:lnTo>
                    <a:pt x="4415" y="671"/>
                  </a:lnTo>
                  <a:lnTo>
                    <a:pt x="4394" y="629"/>
                  </a:lnTo>
                  <a:lnTo>
                    <a:pt x="4227" y="629"/>
                  </a:lnTo>
                  <a:lnTo>
                    <a:pt x="4185" y="524"/>
                  </a:lnTo>
                  <a:lnTo>
                    <a:pt x="3976" y="336"/>
                  </a:lnTo>
                  <a:lnTo>
                    <a:pt x="3871" y="315"/>
                  </a:lnTo>
                  <a:lnTo>
                    <a:pt x="3788" y="231"/>
                  </a:lnTo>
                  <a:lnTo>
                    <a:pt x="3662" y="210"/>
                  </a:lnTo>
                  <a:lnTo>
                    <a:pt x="3578" y="231"/>
                  </a:lnTo>
                  <a:lnTo>
                    <a:pt x="3557" y="252"/>
                  </a:lnTo>
                  <a:lnTo>
                    <a:pt x="3369" y="106"/>
                  </a:lnTo>
                  <a:lnTo>
                    <a:pt x="3265" y="106"/>
                  </a:lnTo>
                  <a:lnTo>
                    <a:pt x="3223" y="147"/>
                  </a:lnTo>
                  <a:lnTo>
                    <a:pt x="3139" y="85"/>
                  </a:lnTo>
                  <a:lnTo>
                    <a:pt x="3034" y="106"/>
                  </a:lnTo>
                  <a:lnTo>
                    <a:pt x="2930" y="189"/>
                  </a:lnTo>
                  <a:lnTo>
                    <a:pt x="2825" y="189"/>
                  </a:lnTo>
                  <a:lnTo>
                    <a:pt x="2595" y="106"/>
                  </a:lnTo>
                  <a:lnTo>
                    <a:pt x="2553" y="43"/>
                  </a:lnTo>
                  <a:lnTo>
                    <a:pt x="251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 name="Google Shape;1053;p27"/>
            <p:cNvSpPr/>
            <p:nvPr/>
          </p:nvSpPr>
          <p:spPr>
            <a:xfrm>
              <a:off x="-2162463" y="3841900"/>
              <a:ext cx="82077" cy="69493"/>
            </a:xfrm>
            <a:custGeom>
              <a:avLst/>
              <a:gdLst/>
              <a:ahLst/>
              <a:cxnLst/>
              <a:rect l="l" t="t" r="r" b="b"/>
              <a:pathLst>
                <a:path w="3872" h="3433" extrusionOk="0">
                  <a:moveTo>
                    <a:pt x="1151" y="1"/>
                  </a:moveTo>
                  <a:lnTo>
                    <a:pt x="1068" y="105"/>
                  </a:lnTo>
                  <a:lnTo>
                    <a:pt x="963" y="168"/>
                  </a:lnTo>
                  <a:lnTo>
                    <a:pt x="858" y="189"/>
                  </a:lnTo>
                  <a:lnTo>
                    <a:pt x="838" y="273"/>
                  </a:lnTo>
                  <a:lnTo>
                    <a:pt x="712" y="273"/>
                  </a:lnTo>
                  <a:lnTo>
                    <a:pt x="628" y="315"/>
                  </a:lnTo>
                  <a:lnTo>
                    <a:pt x="524" y="336"/>
                  </a:lnTo>
                  <a:lnTo>
                    <a:pt x="524" y="398"/>
                  </a:lnTo>
                  <a:lnTo>
                    <a:pt x="524" y="440"/>
                  </a:lnTo>
                  <a:lnTo>
                    <a:pt x="524" y="524"/>
                  </a:lnTo>
                  <a:lnTo>
                    <a:pt x="356" y="524"/>
                  </a:lnTo>
                  <a:lnTo>
                    <a:pt x="314" y="545"/>
                  </a:lnTo>
                  <a:lnTo>
                    <a:pt x="314" y="691"/>
                  </a:lnTo>
                  <a:lnTo>
                    <a:pt x="231" y="817"/>
                  </a:lnTo>
                  <a:lnTo>
                    <a:pt x="294" y="838"/>
                  </a:lnTo>
                  <a:lnTo>
                    <a:pt x="335" y="900"/>
                  </a:lnTo>
                  <a:lnTo>
                    <a:pt x="294" y="942"/>
                  </a:lnTo>
                  <a:lnTo>
                    <a:pt x="231" y="1131"/>
                  </a:lnTo>
                  <a:lnTo>
                    <a:pt x="189" y="1424"/>
                  </a:lnTo>
                  <a:lnTo>
                    <a:pt x="84" y="1549"/>
                  </a:lnTo>
                  <a:lnTo>
                    <a:pt x="84" y="1654"/>
                  </a:lnTo>
                  <a:lnTo>
                    <a:pt x="22" y="1737"/>
                  </a:lnTo>
                  <a:lnTo>
                    <a:pt x="1" y="1863"/>
                  </a:lnTo>
                  <a:lnTo>
                    <a:pt x="84" y="2093"/>
                  </a:lnTo>
                  <a:lnTo>
                    <a:pt x="105" y="2219"/>
                  </a:lnTo>
                  <a:lnTo>
                    <a:pt x="126" y="2219"/>
                  </a:lnTo>
                  <a:lnTo>
                    <a:pt x="210" y="2260"/>
                  </a:lnTo>
                  <a:lnTo>
                    <a:pt x="335" y="2281"/>
                  </a:lnTo>
                  <a:lnTo>
                    <a:pt x="356" y="2198"/>
                  </a:lnTo>
                  <a:lnTo>
                    <a:pt x="461" y="2198"/>
                  </a:lnTo>
                  <a:lnTo>
                    <a:pt x="628" y="1863"/>
                  </a:lnTo>
                  <a:lnTo>
                    <a:pt x="670" y="1905"/>
                  </a:lnTo>
                  <a:lnTo>
                    <a:pt x="712" y="1968"/>
                  </a:lnTo>
                  <a:lnTo>
                    <a:pt x="942" y="2051"/>
                  </a:lnTo>
                  <a:lnTo>
                    <a:pt x="1047" y="2051"/>
                  </a:lnTo>
                  <a:lnTo>
                    <a:pt x="1151" y="1968"/>
                  </a:lnTo>
                  <a:lnTo>
                    <a:pt x="1256" y="1947"/>
                  </a:lnTo>
                  <a:lnTo>
                    <a:pt x="1340" y="2009"/>
                  </a:lnTo>
                  <a:lnTo>
                    <a:pt x="1382" y="1968"/>
                  </a:lnTo>
                  <a:lnTo>
                    <a:pt x="1486" y="1968"/>
                  </a:lnTo>
                  <a:lnTo>
                    <a:pt x="1674" y="2114"/>
                  </a:lnTo>
                  <a:lnTo>
                    <a:pt x="1695" y="2093"/>
                  </a:lnTo>
                  <a:lnTo>
                    <a:pt x="1779" y="2072"/>
                  </a:lnTo>
                  <a:lnTo>
                    <a:pt x="1905" y="2093"/>
                  </a:lnTo>
                  <a:lnTo>
                    <a:pt x="1988" y="2177"/>
                  </a:lnTo>
                  <a:lnTo>
                    <a:pt x="2093" y="2198"/>
                  </a:lnTo>
                  <a:lnTo>
                    <a:pt x="2302" y="2386"/>
                  </a:lnTo>
                  <a:lnTo>
                    <a:pt x="2344" y="2491"/>
                  </a:lnTo>
                  <a:lnTo>
                    <a:pt x="2511" y="2491"/>
                  </a:lnTo>
                  <a:lnTo>
                    <a:pt x="2532" y="2533"/>
                  </a:lnTo>
                  <a:lnTo>
                    <a:pt x="2637" y="2533"/>
                  </a:lnTo>
                  <a:lnTo>
                    <a:pt x="2658" y="2595"/>
                  </a:lnTo>
                  <a:lnTo>
                    <a:pt x="2804" y="2700"/>
                  </a:lnTo>
                  <a:lnTo>
                    <a:pt x="2972" y="2846"/>
                  </a:lnTo>
                  <a:lnTo>
                    <a:pt x="3076" y="2888"/>
                  </a:lnTo>
                  <a:lnTo>
                    <a:pt x="3181" y="3035"/>
                  </a:lnTo>
                  <a:lnTo>
                    <a:pt x="3223" y="3139"/>
                  </a:lnTo>
                  <a:lnTo>
                    <a:pt x="3244" y="3223"/>
                  </a:lnTo>
                  <a:lnTo>
                    <a:pt x="3327" y="3223"/>
                  </a:lnTo>
                  <a:lnTo>
                    <a:pt x="3474" y="3432"/>
                  </a:lnTo>
                  <a:lnTo>
                    <a:pt x="3599" y="3369"/>
                  </a:lnTo>
                  <a:lnTo>
                    <a:pt x="3662" y="3328"/>
                  </a:lnTo>
                  <a:lnTo>
                    <a:pt x="3746" y="3307"/>
                  </a:lnTo>
                  <a:lnTo>
                    <a:pt x="3871" y="3202"/>
                  </a:lnTo>
                  <a:lnTo>
                    <a:pt x="3809" y="3160"/>
                  </a:lnTo>
                  <a:lnTo>
                    <a:pt x="3809" y="3139"/>
                  </a:lnTo>
                  <a:lnTo>
                    <a:pt x="3767" y="3202"/>
                  </a:lnTo>
                  <a:lnTo>
                    <a:pt x="3683" y="3139"/>
                  </a:lnTo>
                  <a:lnTo>
                    <a:pt x="3641" y="3139"/>
                  </a:lnTo>
                  <a:lnTo>
                    <a:pt x="3579" y="3035"/>
                  </a:lnTo>
                  <a:lnTo>
                    <a:pt x="3599" y="3014"/>
                  </a:lnTo>
                  <a:lnTo>
                    <a:pt x="3537" y="2909"/>
                  </a:lnTo>
                  <a:lnTo>
                    <a:pt x="3453" y="2888"/>
                  </a:lnTo>
                  <a:lnTo>
                    <a:pt x="3348" y="2637"/>
                  </a:lnTo>
                  <a:lnTo>
                    <a:pt x="3327" y="2595"/>
                  </a:lnTo>
                  <a:lnTo>
                    <a:pt x="3327" y="2616"/>
                  </a:lnTo>
                  <a:lnTo>
                    <a:pt x="3265" y="2616"/>
                  </a:lnTo>
                  <a:lnTo>
                    <a:pt x="3181" y="2512"/>
                  </a:lnTo>
                  <a:lnTo>
                    <a:pt x="3055" y="2470"/>
                  </a:lnTo>
                  <a:lnTo>
                    <a:pt x="2972" y="2323"/>
                  </a:lnTo>
                  <a:lnTo>
                    <a:pt x="2804" y="2093"/>
                  </a:lnTo>
                  <a:lnTo>
                    <a:pt x="2742" y="2051"/>
                  </a:lnTo>
                  <a:lnTo>
                    <a:pt x="2595" y="2009"/>
                  </a:lnTo>
                  <a:lnTo>
                    <a:pt x="2532" y="1947"/>
                  </a:lnTo>
                  <a:lnTo>
                    <a:pt x="2428" y="1800"/>
                  </a:lnTo>
                  <a:lnTo>
                    <a:pt x="2344" y="1842"/>
                  </a:lnTo>
                  <a:lnTo>
                    <a:pt x="2218" y="1842"/>
                  </a:lnTo>
                  <a:lnTo>
                    <a:pt x="2177" y="1863"/>
                  </a:lnTo>
                  <a:lnTo>
                    <a:pt x="2114" y="1800"/>
                  </a:lnTo>
                  <a:lnTo>
                    <a:pt x="2009" y="1654"/>
                  </a:lnTo>
                  <a:lnTo>
                    <a:pt x="2072" y="1633"/>
                  </a:lnTo>
                  <a:lnTo>
                    <a:pt x="1967" y="1465"/>
                  </a:lnTo>
                  <a:lnTo>
                    <a:pt x="1905" y="1486"/>
                  </a:lnTo>
                  <a:lnTo>
                    <a:pt x="1905" y="1591"/>
                  </a:lnTo>
                  <a:lnTo>
                    <a:pt x="1926" y="1591"/>
                  </a:lnTo>
                  <a:lnTo>
                    <a:pt x="1926" y="1758"/>
                  </a:lnTo>
                  <a:lnTo>
                    <a:pt x="1821" y="1737"/>
                  </a:lnTo>
                  <a:lnTo>
                    <a:pt x="1800" y="1549"/>
                  </a:lnTo>
                  <a:lnTo>
                    <a:pt x="1758" y="1444"/>
                  </a:lnTo>
                  <a:lnTo>
                    <a:pt x="1674" y="1424"/>
                  </a:lnTo>
                  <a:lnTo>
                    <a:pt x="1674" y="1361"/>
                  </a:lnTo>
                  <a:lnTo>
                    <a:pt x="1654" y="1214"/>
                  </a:lnTo>
                  <a:lnTo>
                    <a:pt x="1591" y="1172"/>
                  </a:lnTo>
                  <a:lnTo>
                    <a:pt x="1507" y="754"/>
                  </a:lnTo>
                  <a:lnTo>
                    <a:pt x="1277" y="126"/>
                  </a:lnTo>
                  <a:lnTo>
                    <a:pt x="115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 name="Google Shape;1054;p27"/>
            <p:cNvSpPr/>
            <p:nvPr/>
          </p:nvSpPr>
          <p:spPr>
            <a:xfrm>
              <a:off x="-2095926" y="3906715"/>
              <a:ext cx="18633" cy="21194"/>
            </a:xfrm>
            <a:custGeom>
              <a:avLst/>
              <a:gdLst/>
              <a:ahLst/>
              <a:cxnLst/>
              <a:rect l="l" t="t" r="r" b="b"/>
              <a:pathLst>
                <a:path w="879" h="1047" extrusionOk="0">
                  <a:moveTo>
                    <a:pt x="732" y="0"/>
                  </a:moveTo>
                  <a:lnTo>
                    <a:pt x="607" y="105"/>
                  </a:lnTo>
                  <a:lnTo>
                    <a:pt x="523" y="126"/>
                  </a:lnTo>
                  <a:lnTo>
                    <a:pt x="460" y="167"/>
                  </a:lnTo>
                  <a:lnTo>
                    <a:pt x="230" y="251"/>
                  </a:lnTo>
                  <a:lnTo>
                    <a:pt x="188" y="377"/>
                  </a:lnTo>
                  <a:lnTo>
                    <a:pt x="147" y="481"/>
                  </a:lnTo>
                  <a:lnTo>
                    <a:pt x="147" y="649"/>
                  </a:lnTo>
                  <a:lnTo>
                    <a:pt x="105" y="753"/>
                  </a:lnTo>
                  <a:lnTo>
                    <a:pt x="105" y="858"/>
                  </a:lnTo>
                  <a:lnTo>
                    <a:pt x="0" y="983"/>
                  </a:lnTo>
                  <a:lnTo>
                    <a:pt x="84" y="1046"/>
                  </a:lnTo>
                  <a:lnTo>
                    <a:pt x="293" y="1046"/>
                  </a:lnTo>
                  <a:lnTo>
                    <a:pt x="419" y="963"/>
                  </a:lnTo>
                  <a:lnTo>
                    <a:pt x="565" y="942"/>
                  </a:lnTo>
                  <a:lnTo>
                    <a:pt x="670" y="983"/>
                  </a:lnTo>
                  <a:lnTo>
                    <a:pt x="670" y="963"/>
                  </a:lnTo>
                  <a:lnTo>
                    <a:pt x="837" y="732"/>
                  </a:lnTo>
                  <a:lnTo>
                    <a:pt x="816" y="670"/>
                  </a:lnTo>
                  <a:lnTo>
                    <a:pt x="649" y="670"/>
                  </a:lnTo>
                  <a:lnTo>
                    <a:pt x="565" y="732"/>
                  </a:lnTo>
                  <a:lnTo>
                    <a:pt x="523" y="691"/>
                  </a:lnTo>
                  <a:lnTo>
                    <a:pt x="460" y="628"/>
                  </a:lnTo>
                  <a:lnTo>
                    <a:pt x="565" y="628"/>
                  </a:lnTo>
                  <a:lnTo>
                    <a:pt x="649" y="544"/>
                  </a:lnTo>
                  <a:lnTo>
                    <a:pt x="732" y="544"/>
                  </a:lnTo>
                  <a:lnTo>
                    <a:pt x="837" y="419"/>
                  </a:lnTo>
                  <a:lnTo>
                    <a:pt x="879" y="377"/>
                  </a:lnTo>
                  <a:lnTo>
                    <a:pt x="858" y="230"/>
                  </a:lnTo>
                  <a:lnTo>
                    <a:pt x="879" y="147"/>
                  </a:lnTo>
                  <a:lnTo>
                    <a:pt x="858" y="147"/>
                  </a:lnTo>
                  <a:lnTo>
                    <a:pt x="732" y="21"/>
                  </a:lnTo>
                  <a:lnTo>
                    <a:pt x="73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 name="Google Shape;1055;p27"/>
            <p:cNvSpPr/>
            <p:nvPr/>
          </p:nvSpPr>
          <p:spPr>
            <a:xfrm>
              <a:off x="-2103917" y="3915176"/>
              <a:ext cx="125532" cy="158843"/>
            </a:xfrm>
            <a:custGeom>
              <a:avLst/>
              <a:gdLst/>
              <a:ahLst/>
              <a:cxnLst/>
              <a:rect l="l" t="t" r="r" b="b"/>
              <a:pathLst>
                <a:path w="5922" h="7847" extrusionOk="0">
                  <a:moveTo>
                    <a:pt x="5587" y="1"/>
                  </a:moveTo>
                  <a:lnTo>
                    <a:pt x="5587" y="21"/>
                  </a:lnTo>
                  <a:lnTo>
                    <a:pt x="5545" y="21"/>
                  </a:lnTo>
                  <a:lnTo>
                    <a:pt x="5482" y="105"/>
                  </a:lnTo>
                  <a:lnTo>
                    <a:pt x="5441" y="210"/>
                  </a:lnTo>
                  <a:lnTo>
                    <a:pt x="5420" y="168"/>
                  </a:lnTo>
                  <a:lnTo>
                    <a:pt x="5315" y="273"/>
                  </a:lnTo>
                  <a:lnTo>
                    <a:pt x="5127" y="314"/>
                  </a:lnTo>
                  <a:lnTo>
                    <a:pt x="5127" y="335"/>
                  </a:lnTo>
                  <a:lnTo>
                    <a:pt x="5085" y="314"/>
                  </a:lnTo>
                  <a:lnTo>
                    <a:pt x="4897" y="335"/>
                  </a:lnTo>
                  <a:lnTo>
                    <a:pt x="4792" y="419"/>
                  </a:lnTo>
                  <a:lnTo>
                    <a:pt x="4499" y="461"/>
                  </a:lnTo>
                  <a:lnTo>
                    <a:pt x="4457" y="461"/>
                  </a:lnTo>
                  <a:lnTo>
                    <a:pt x="4394" y="440"/>
                  </a:lnTo>
                  <a:lnTo>
                    <a:pt x="4227" y="440"/>
                  </a:lnTo>
                  <a:lnTo>
                    <a:pt x="4060" y="524"/>
                  </a:lnTo>
                  <a:lnTo>
                    <a:pt x="3913" y="524"/>
                  </a:lnTo>
                  <a:lnTo>
                    <a:pt x="3830" y="545"/>
                  </a:lnTo>
                  <a:lnTo>
                    <a:pt x="3704" y="482"/>
                  </a:lnTo>
                  <a:lnTo>
                    <a:pt x="3599" y="524"/>
                  </a:lnTo>
                  <a:lnTo>
                    <a:pt x="3244" y="733"/>
                  </a:lnTo>
                  <a:lnTo>
                    <a:pt x="3076" y="754"/>
                  </a:lnTo>
                  <a:lnTo>
                    <a:pt x="2972" y="691"/>
                  </a:lnTo>
                  <a:lnTo>
                    <a:pt x="2909" y="733"/>
                  </a:lnTo>
                  <a:lnTo>
                    <a:pt x="2762" y="733"/>
                  </a:lnTo>
                  <a:lnTo>
                    <a:pt x="2700" y="691"/>
                  </a:lnTo>
                  <a:lnTo>
                    <a:pt x="2658" y="691"/>
                  </a:lnTo>
                  <a:lnTo>
                    <a:pt x="2469" y="858"/>
                  </a:lnTo>
                  <a:lnTo>
                    <a:pt x="2365" y="858"/>
                  </a:lnTo>
                  <a:lnTo>
                    <a:pt x="2239" y="942"/>
                  </a:lnTo>
                  <a:lnTo>
                    <a:pt x="2177" y="1005"/>
                  </a:lnTo>
                  <a:lnTo>
                    <a:pt x="1988" y="1047"/>
                  </a:lnTo>
                  <a:lnTo>
                    <a:pt x="1863" y="984"/>
                  </a:lnTo>
                  <a:lnTo>
                    <a:pt x="1716" y="858"/>
                  </a:lnTo>
                  <a:lnTo>
                    <a:pt x="1653" y="858"/>
                  </a:lnTo>
                  <a:lnTo>
                    <a:pt x="1633" y="754"/>
                  </a:lnTo>
                  <a:lnTo>
                    <a:pt x="1256" y="377"/>
                  </a:lnTo>
                  <a:lnTo>
                    <a:pt x="1235" y="356"/>
                  </a:lnTo>
                  <a:lnTo>
                    <a:pt x="1214" y="314"/>
                  </a:lnTo>
                  <a:lnTo>
                    <a:pt x="1047" y="545"/>
                  </a:lnTo>
                  <a:lnTo>
                    <a:pt x="1005" y="628"/>
                  </a:lnTo>
                  <a:lnTo>
                    <a:pt x="1047" y="858"/>
                  </a:lnTo>
                  <a:lnTo>
                    <a:pt x="1151" y="1172"/>
                  </a:lnTo>
                  <a:lnTo>
                    <a:pt x="1319" y="1256"/>
                  </a:lnTo>
                  <a:lnTo>
                    <a:pt x="1298" y="1402"/>
                  </a:lnTo>
                  <a:lnTo>
                    <a:pt x="1361" y="1591"/>
                  </a:lnTo>
                  <a:lnTo>
                    <a:pt x="1570" y="1612"/>
                  </a:lnTo>
                  <a:lnTo>
                    <a:pt x="1716" y="1737"/>
                  </a:lnTo>
                  <a:lnTo>
                    <a:pt x="3411" y="2260"/>
                  </a:lnTo>
                  <a:lnTo>
                    <a:pt x="4143" y="2260"/>
                  </a:lnTo>
                  <a:lnTo>
                    <a:pt x="2365" y="4039"/>
                  </a:lnTo>
                  <a:lnTo>
                    <a:pt x="1633" y="4039"/>
                  </a:lnTo>
                  <a:lnTo>
                    <a:pt x="1528" y="4122"/>
                  </a:lnTo>
                  <a:lnTo>
                    <a:pt x="1423" y="4122"/>
                  </a:lnTo>
                  <a:lnTo>
                    <a:pt x="1298" y="4206"/>
                  </a:lnTo>
                  <a:lnTo>
                    <a:pt x="1235" y="4311"/>
                  </a:lnTo>
                  <a:lnTo>
                    <a:pt x="1130" y="4394"/>
                  </a:lnTo>
                  <a:lnTo>
                    <a:pt x="984" y="4457"/>
                  </a:lnTo>
                  <a:lnTo>
                    <a:pt x="796" y="4499"/>
                  </a:lnTo>
                  <a:lnTo>
                    <a:pt x="607" y="4562"/>
                  </a:lnTo>
                  <a:lnTo>
                    <a:pt x="565" y="4666"/>
                  </a:lnTo>
                  <a:lnTo>
                    <a:pt x="0" y="5169"/>
                  </a:lnTo>
                  <a:lnTo>
                    <a:pt x="0" y="7449"/>
                  </a:lnTo>
                  <a:lnTo>
                    <a:pt x="419" y="7847"/>
                  </a:lnTo>
                  <a:lnTo>
                    <a:pt x="419" y="7805"/>
                  </a:lnTo>
                  <a:lnTo>
                    <a:pt x="900" y="7261"/>
                  </a:lnTo>
                  <a:lnTo>
                    <a:pt x="942" y="7156"/>
                  </a:lnTo>
                  <a:lnTo>
                    <a:pt x="1089" y="7031"/>
                  </a:lnTo>
                  <a:lnTo>
                    <a:pt x="1193" y="7010"/>
                  </a:lnTo>
                  <a:lnTo>
                    <a:pt x="1235" y="6926"/>
                  </a:lnTo>
                  <a:lnTo>
                    <a:pt x="1298" y="6905"/>
                  </a:lnTo>
                  <a:lnTo>
                    <a:pt x="1633" y="6529"/>
                  </a:lnTo>
                  <a:lnTo>
                    <a:pt x="1716" y="6508"/>
                  </a:lnTo>
                  <a:lnTo>
                    <a:pt x="2093" y="6089"/>
                  </a:lnTo>
                  <a:lnTo>
                    <a:pt x="2302" y="5922"/>
                  </a:lnTo>
                  <a:lnTo>
                    <a:pt x="2469" y="5817"/>
                  </a:lnTo>
                  <a:lnTo>
                    <a:pt x="2658" y="5796"/>
                  </a:lnTo>
                  <a:lnTo>
                    <a:pt x="2930" y="5566"/>
                  </a:lnTo>
                  <a:lnTo>
                    <a:pt x="3558" y="4980"/>
                  </a:lnTo>
                  <a:lnTo>
                    <a:pt x="3871" y="4625"/>
                  </a:lnTo>
                  <a:lnTo>
                    <a:pt x="4060" y="4436"/>
                  </a:lnTo>
                  <a:lnTo>
                    <a:pt x="4081" y="4311"/>
                  </a:lnTo>
                  <a:lnTo>
                    <a:pt x="4478" y="3788"/>
                  </a:lnTo>
                  <a:lnTo>
                    <a:pt x="4478" y="3683"/>
                  </a:lnTo>
                  <a:lnTo>
                    <a:pt x="4687" y="3390"/>
                  </a:lnTo>
                  <a:lnTo>
                    <a:pt x="4708" y="3202"/>
                  </a:lnTo>
                  <a:lnTo>
                    <a:pt x="5022" y="2574"/>
                  </a:lnTo>
                  <a:lnTo>
                    <a:pt x="5106" y="2532"/>
                  </a:lnTo>
                  <a:lnTo>
                    <a:pt x="5064" y="2449"/>
                  </a:lnTo>
                  <a:lnTo>
                    <a:pt x="5064" y="2365"/>
                  </a:lnTo>
                  <a:lnTo>
                    <a:pt x="5190" y="2239"/>
                  </a:lnTo>
                  <a:lnTo>
                    <a:pt x="5231" y="2239"/>
                  </a:lnTo>
                  <a:lnTo>
                    <a:pt x="5315" y="2135"/>
                  </a:lnTo>
                  <a:lnTo>
                    <a:pt x="5441" y="1842"/>
                  </a:lnTo>
                  <a:lnTo>
                    <a:pt x="5650" y="1591"/>
                  </a:lnTo>
                  <a:lnTo>
                    <a:pt x="5650" y="1423"/>
                  </a:lnTo>
                  <a:lnTo>
                    <a:pt x="5692" y="1381"/>
                  </a:lnTo>
                  <a:lnTo>
                    <a:pt x="5713" y="1214"/>
                  </a:lnTo>
                  <a:lnTo>
                    <a:pt x="5650" y="1151"/>
                  </a:lnTo>
                  <a:lnTo>
                    <a:pt x="5734" y="1005"/>
                  </a:lnTo>
                  <a:lnTo>
                    <a:pt x="5796" y="984"/>
                  </a:lnTo>
                  <a:lnTo>
                    <a:pt x="5859" y="984"/>
                  </a:lnTo>
                  <a:lnTo>
                    <a:pt x="5901" y="1005"/>
                  </a:lnTo>
                  <a:lnTo>
                    <a:pt x="5922" y="1005"/>
                  </a:lnTo>
                  <a:lnTo>
                    <a:pt x="5901" y="942"/>
                  </a:lnTo>
                  <a:lnTo>
                    <a:pt x="5838" y="942"/>
                  </a:lnTo>
                  <a:lnTo>
                    <a:pt x="5859" y="963"/>
                  </a:lnTo>
                  <a:lnTo>
                    <a:pt x="5796" y="963"/>
                  </a:lnTo>
                  <a:lnTo>
                    <a:pt x="5817" y="879"/>
                  </a:lnTo>
                  <a:lnTo>
                    <a:pt x="5817" y="775"/>
                  </a:lnTo>
                  <a:lnTo>
                    <a:pt x="5754" y="691"/>
                  </a:lnTo>
                  <a:lnTo>
                    <a:pt x="5817" y="586"/>
                  </a:lnTo>
                  <a:lnTo>
                    <a:pt x="5859" y="545"/>
                  </a:lnTo>
                  <a:lnTo>
                    <a:pt x="5859" y="482"/>
                  </a:lnTo>
                  <a:lnTo>
                    <a:pt x="5796" y="482"/>
                  </a:lnTo>
                  <a:lnTo>
                    <a:pt x="5754" y="440"/>
                  </a:lnTo>
                  <a:lnTo>
                    <a:pt x="5796" y="377"/>
                  </a:lnTo>
                  <a:lnTo>
                    <a:pt x="5796" y="314"/>
                  </a:lnTo>
                  <a:lnTo>
                    <a:pt x="5838" y="210"/>
                  </a:lnTo>
                  <a:lnTo>
                    <a:pt x="5901" y="126"/>
                  </a:lnTo>
                  <a:lnTo>
                    <a:pt x="5859" y="105"/>
                  </a:lnTo>
                  <a:lnTo>
                    <a:pt x="5796" y="105"/>
                  </a:lnTo>
                  <a:lnTo>
                    <a:pt x="5650" y="42"/>
                  </a:lnTo>
                  <a:lnTo>
                    <a:pt x="5587"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 name="Google Shape;1056;p27"/>
            <p:cNvSpPr/>
            <p:nvPr/>
          </p:nvSpPr>
          <p:spPr>
            <a:xfrm>
              <a:off x="-2194830" y="3991407"/>
              <a:ext cx="102914" cy="119046"/>
            </a:xfrm>
            <a:custGeom>
              <a:avLst/>
              <a:gdLst/>
              <a:ahLst/>
              <a:cxnLst/>
              <a:rect l="l" t="t" r="r" b="b"/>
              <a:pathLst>
                <a:path w="4855" h="5881" extrusionOk="0">
                  <a:moveTo>
                    <a:pt x="984" y="1"/>
                  </a:moveTo>
                  <a:lnTo>
                    <a:pt x="942" y="43"/>
                  </a:lnTo>
                  <a:lnTo>
                    <a:pt x="732" y="252"/>
                  </a:lnTo>
                  <a:lnTo>
                    <a:pt x="607" y="461"/>
                  </a:lnTo>
                  <a:lnTo>
                    <a:pt x="565" y="461"/>
                  </a:lnTo>
                  <a:lnTo>
                    <a:pt x="460" y="566"/>
                  </a:lnTo>
                  <a:lnTo>
                    <a:pt x="398" y="628"/>
                  </a:lnTo>
                  <a:lnTo>
                    <a:pt x="356" y="649"/>
                  </a:lnTo>
                  <a:lnTo>
                    <a:pt x="272" y="754"/>
                  </a:lnTo>
                  <a:lnTo>
                    <a:pt x="293" y="733"/>
                  </a:lnTo>
                  <a:lnTo>
                    <a:pt x="356" y="796"/>
                  </a:lnTo>
                  <a:lnTo>
                    <a:pt x="377" y="963"/>
                  </a:lnTo>
                  <a:lnTo>
                    <a:pt x="419" y="984"/>
                  </a:lnTo>
                  <a:lnTo>
                    <a:pt x="419" y="1089"/>
                  </a:lnTo>
                  <a:lnTo>
                    <a:pt x="502" y="1089"/>
                  </a:lnTo>
                  <a:lnTo>
                    <a:pt x="523" y="1214"/>
                  </a:lnTo>
                  <a:lnTo>
                    <a:pt x="523" y="1361"/>
                  </a:lnTo>
                  <a:lnTo>
                    <a:pt x="670" y="1486"/>
                  </a:lnTo>
                  <a:lnTo>
                    <a:pt x="732" y="1633"/>
                  </a:lnTo>
                  <a:lnTo>
                    <a:pt x="816" y="1696"/>
                  </a:lnTo>
                  <a:lnTo>
                    <a:pt x="900" y="1737"/>
                  </a:lnTo>
                  <a:lnTo>
                    <a:pt x="837" y="1800"/>
                  </a:lnTo>
                  <a:lnTo>
                    <a:pt x="921" y="1884"/>
                  </a:lnTo>
                  <a:lnTo>
                    <a:pt x="942" y="2009"/>
                  </a:lnTo>
                  <a:lnTo>
                    <a:pt x="942" y="2114"/>
                  </a:lnTo>
                  <a:lnTo>
                    <a:pt x="816" y="2261"/>
                  </a:lnTo>
                  <a:lnTo>
                    <a:pt x="816" y="2365"/>
                  </a:lnTo>
                  <a:lnTo>
                    <a:pt x="774" y="2512"/>
                  </a:lnTo>
                  <a:lnTo>
                    <a:pt x="565" y="2512"/>
                  </a:lnTo>
                  <a:lnTo>
                    <a:pt x="565" y="2553"/>
                  </a:lnTo>
                  <a:lnTo>
                    <a:pt x="502" y="2616"/>
                  </a:lnTo>
                  <a:lnTo>
                    <a:pt x="460" y="2721"/>
                  </a:lnTo>
                  <a:lnTo>
                    <a:pt x="377" y="2784"/>
                  </a:lnTo>
                  <a:lnTo>
                    <a:pt x="293" y="2930"/>
                  </a:lnTo>
                  <a:lnTo>
                    <a:pt x="188" y="3056"/>
                  </a:lnTo>
                  <a:lnTo>
                    <a:pt x="168" y="3202"/>
                  </a:lnTo>
                  <a:lnTo>
                    <a:pt x="0" y="3767"/>
                  </a:lnTo>
                  <a:lnTo>
                    <a:pt x="188" y="3767"/>
                  </a:lnTo>
                  <a:lnTo>
                    <a:pt x="2281" y="4981"/>
                  </a:lnTo>
                  <a:lnTo>
                    <a:pt x="2406" y="5169"/>
                  </a:lnTo>
                  <a:lnTo>
                    <a:pt x="2385" y="5253"/>
                  </a:lnTo>
                  <a:lnTo>
                    <a:pt x="2406" y="5294"/>
                  </a:lnTo>
                  <a:lnTo>
                    <a:pt x="2469" y="5378"/>
                  </a:lnTo>
                  <a:lnTo>
                    <a:pt x="3181" y="5880"/>
                  </a:lnTo>
                  <a:lnTo>
                    <a:pt x="3222" y="5880"/>
                  </a:lnTo>
                  <a:lnTo>
                    <a:pt x="3327" y="5818"/>
                  </a:lnTo>
                  <a:lnTo>
                    <a:pt x="3536" y="5546"/>
                  </a:lnTo>
                  <a:lnTo>
                    <a:pt x="3641" y="5357"/>
                  </a:lnTo>
                  <a:lnTo>
                    <a:pt x="3641" y="5232"/>
                  </a:lnTo>
                  <a:lnTo>
                    <a:pt x="3725" y="5085"/>
                  </a:lnTo>
                  <a:lnTo>
                    <a:pt x="3829" y="4939"/>
                  </a:lnTo>
                  <a:lnTo>
                    <a:pt x="3808" y="4918"/>
                  </a:lnTo>
                  <a:lnTo>
                    <a:pt x="3808" y="4855"/>
                  </a:lnTo>
                  <a:lnTo>
                    <a:pt x="3871" y="4750"/>
                  </a:lnTo>
                  <a:lnTo>
                    <a:pt x="3871" y="4730"/>
                  </a:lnTo>
                  <a:lnTo>
                    <a:pt x="3955" y="4709"/>
                  </a:lnTo>
                  <a:lnTo>
                    <a:pt x="4122" y="4709"/>
                  </a:lnTo>
                  <a:lnTo>
                    <a:pt x="4227" y="4541"/>
                  </a:lnTo>
                  <a:lnTo>
                    <a:pt x="4436" y="4458"/>
                  </a:lnTo>
                  <a:lnTo>
                    <a:pt x="4394" y="4416"/>
                  </a:lnTo>
                  <a:lnTo>
                    <a:pt x="4457" y="4332"/>
                  </a:lnTo>
                  <a:lnTo>
                    <a:pt x="4499" y="4332"/>
                  </a:lnTo>
                  <a:lnTo>
                    <a:pt x="4687" y="4102"/>
                  </a:lnTo>
                  <a:lnTo>
                    <a:pt x="4708" y="4081"/>
                  </a:lnTo>
                  <a:lnTo>
                    <a:pt x="4289" y="3683"/>
                  </a:lnTo>
                  <a:lnTo>
                    <a:pt x="4289" y="1403"/>
                  </a:lnTo>
                  <a:lnTo>
                    <a:pt x="4854" y="900"/>
                  </a:lnTo>
                  <a:lnTo>
                    <a:pt x="4687" y="900"/>
                  </a:lnTo>
                  <a:lnTo>
                    <a:pt x="4478" y="942"/>
                  </a:lnTo>
                  <a:lnTo>
                    <a:pt x="4373" y="880"/>
                  </a:lnTo>
                  <a:lnTo>
                    <a:pt x="4289" y="754"/>
                  </a:lnTo>
                  <a:lnTo>
                    <a:pt x="4227" y="733"/>
                  </a:lnTo>
                  <a:lnTo>
                    <a:pt x="3955" y="754"/>
                  </a:lnTo>
                  <a:lnTo>
                    <a:pt x="3913" y="775"/>
                  </a:lnTo>
                  <a:lnTo>
                    <a:pt x="3808" y="775"/>
                  </a:lnTo>
                  <a:lnTo>
                    <a:pt x="3704" y="838"/>
                  </a:lnTo>
                  <a:lnTo>
                    <a:pt x="3641" y="900"/>
                  </a:lnTo>
                  <a:lnTo>
                    <a:pt x="3494" y="1152"/>
                  </a:lnTo>
                  <a:lnTo>
                    <a:pt x="3285" y="1152"/>
                  </a:lnTo>
                  <a:lnTo>
                    <a:pt x="3181" y="1110"/>
                  </a:lnTo>
                  <a:lnTo>
                    <a:pt x="3013" y="1152"/>
                  </a:lnTo>
                  <a:lnTo>
                    <a:pt x="2888" y="1089"/>
                  </a:lnTo>
                  <a:lnTo>
                    <a:pt x="2699" y="1089"/>
                  </a:lnTo>
                  <a:lnTo>
                    <a:pt x="2595" y="1047"/>
                  </a:lnTo>
                  <a:lnTo>
                    <a:pt x="2511" y="942"/>
                  </a:lnTo>
                  <a:lnTo>
                    <a:pt x="2365" y="859"/>
                  </a:lnTo>
                  <a:lnTo>
                    <a:pt x="2134" y="628"/>
                  </a:lnTo>
                  <a:lnTo>
                    <a:pt x="2030" y="545"/>
                  </a:lnTo>
                  <a:lnTo>
                    <a:pt x="1737" y="566"/>
                  </a:lnTo>
                  <a:lnTo>
                    <a:pt x="1611" y="524"/>
                  </a:lnTo>
                  <a:lnTo>
                    <a:pt x="1465" y="566"/>
                  </a:lnTo>
                  <a:lnTo>
                    <a:pt x="1339" y="545"/>
                  </a:lnTo>
                  <a:lnTo>
                    <a:pt x="1256" y="440"/>
                  </a:lnTo>
                  <a:lnTo>
                    <a:pt x="1256" y="105"/>
                  </a:lnTo>
                  <a:lnTo>
                    <a:pt x="1151" y="64"/>
                  </a:lnTo>
                  <a:lnTo>
                    <a:pt x="1046" y="105"/>
                  </a:lnTo>
                  <a:lnTo>
                    <a:pt x="98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1057" name="Google Shape;1057;p27"/>
            <p:cNvSpPr/>
            <p:nvPr/>
          </p:nvSpPr>
          <p:spPr>
            <a:xfrm>
              <a:off x="-2220563" y="4068488"/>
              <a:ext cx="9327" cy="20"/>
            </a:xfrm>
            <a:custGeom>
              <a:avLst/>
              <a:gdLst/>
              <a:ahLst/>
              <a:cxnLst/>
              <a:rect l="l" t="t" r="r" b="b"/>
              <a:pathLst>
                <a:path w="440" h="1" extrusionOk="0">
                  <a:moveTo>
                    <a:pt x="1" y="1"/>
                  </a:moveTo>
                  <a:lnTo>
                    <a:pt x="210" y="1"/>
                  </a:lnTo>
                  <a:lnTo>
                    <a:pt x="440" y="1"/>
                  </a:lnTo>
                  <a:lnTo>
                    <a:pt x="2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 name="Google Shape;1058;p27"/>
            <p:cNvSpPr/>
            <p:nvPr/>
          </p:nvSpPr>
          <p:spPr>
            <a:xfrm>
              <a:off x="-2245851" y="4006244"/>
              <a:ext cx="70990" cy="66942"/>
            </a:xfrm>
            <a:custGeom>
              <a:avLst/>
              <a:gdLst/>
              <a:ahLst/>
              <a:cxnLst/>
              <a:rect l="l" t="t" r="r" b="b"/>
              <a:pathLst>
                <a:path w="3349" h="3307" extrusionOk="0">
                  <a:moveTo>
                    <a:pt x="2700" y="0"/>
                  </a:moveTo>
                  <a:lnTo>
                    <a:pt x="2679" y="21"/>
                  </a:lnTo>
                  <a:lnTo>
                    <a:pt x="2554" y="105"/>
                  </a:lnTo>
                  <a:lnTo>
                    <a:pt x="2491" y="209"/>
                  </a:lnTo>
                  <a:lnTo>
                    <a:pt x="2365" y="251"/>
                  </a:lnTo>
                  <a:lnTo>
                    <a:pt x="2240" y="209"/>
                  </a:lnTo>
                  <a:lnTo>
                    <a:pt x="2031" y="230"/>
                  </a:lnTo>
                  <a:lnTo>
                    <a:pt x="1884" y="272"/>
                  </a:lnTo>
                  <a:lnTo>
                    <a:pt x="1779" y="272"/>
                  </a:lnTo>
                  <a:lnTo>
                    <a:pt x="1759" y="314"/>
                  </a:lnTo>
                  <a:lnTo>
                    <a:pt x="1675" y="272"/>
                  </a:lnTo>
                  <a:lnTo>
                    <a:pt x="1612" y="356"/>
                  </a:lnTo>
                  <a:lnTo>
                    <a:pt x="1612" y="440"/>
                  </a:lnTo>
                  <a:lnTo>
                    <a:pt x="1549" y="440"/>
                  </a:lnTo>
                  <a:lnTo>
                    <a:pt x="1403" y="419"/>
                  </a:lnTo>
                  <a:lnTo>
                    <a:pt x="1403" y="314"/>
                  </a:lnTo>
                  <a:lnTo>
                    <a:pt x="1298" y="272"/>
                  </a:lnTo>
                  <a:lnTo>
                    <a:pt x="1215" y="314"/>
                  </a:lnTo>
                  <a:lnTo>
                    <a:pt x="1047" y="251"/>
                  </a:lnTo>
                  <a:lnTo>
                    <a:pt x="942" y="209"/>
                  </a:lnTo>
                  <a:lnTo>
                    <a:pt x="880" y="272"/>
                  </a:lnTo>
                  <a:lnTo>
                    <a:pt x="880" y="356"/>
                  </a:lnTo>
                  <a:lnTo>
                    <a:pt x="901" y="419"/>
                  </a:lnTo>
                  <a:lnTo>
                    <a:pt x="880" y="440"/>
                  </a:lnTo>
                  <a:lnTo>
                    <a:pt x="838" y="544"/>
                  </a:lnTo>
                  <a:lnTo>
                    <a:pt x="796" y="628"/>
                  </a:lnTo>
                  <a:lnTo>
                    <a:pt x="796" y="774"/>
                  </a:lnTo>
                  <a:lnTo>
                    <a:pt x="775" y="984"/>
                  </a:lnTo>
                  <a:lnTo>
                    <a:pt x="733" y="1109"/>
                  </a:lnTo>
                  <a:lnTo>
                    <a:pt x="817" y="1172"/>
                  </a:lnTo>
                  <a:lnTo>
                    <a:pt x="880" y="1256"/>
                  </a:lnTo>
                  <a:lnTo>
                    <a:pt x="922" y="1318"/>
                  </a:lnTo>
                  <a:lnTo>
                    <a:pt x="901" y="1402"/>
                  </a:lnTo>
                  <a:lnTo>
                    <a:pt x="608" y="1800"/>
                  </a:lnTo>
                  <a:lnTo>
                    <a:pt x="419" y="2009"/>
                  </a:lnTo>
                  <a:lnTo>
                    <a:pt x="378" y="2092"/>
                  </a:lnTo>
                  <a:lnTo>
                    <a:pt x="147" y="2511"/>
                  </a:lnTo>
                  <a:lnTo>
                    <a:pt x="106" y="2553"/>
                  </a:lnTo>
                  <a:lnTo>
                    <a:pt x="106" y="2720"/>
                  </a:lnTo>
                  <a:lnTo>
                    <a:pt x="85" y="2929"/>
                  </a:lnTo>
                  <a:lnTo>
                    <a:pt x="1" y="3139"/>
                  </a:lnTo>
                  <a:lnTo>
                    <a:pt x="43" y="3264"/>
                  </a:lnTo>
                  <a:lnTo>
                    <a:pt x="1" y="3285"/>
                  </a:lnTo>
                  <a:lnTo>
                    <a:pt x="43" y="3306"/>
                  </a:lnTo>
                  <a:lnTo>
                    <a:pt x="106" y="3285"/>
                  </a:lnTo>
                  <a:lnTo>
                    <a:pt x="210" y="3201"/>
                  </a:lnTo>
                  <a:lnTo>
                    <a:pt x="273" y="3243"/>
                  </a:lnTo>
                  <a:lnTo>
                    <a:pt x="315" y="3285"/>
                  </a:lnTo>
                  <a:lnTo>
                    <a:pt x="398" y="3285"/>
                  </a:lnTo>
                  <a:lnTo>
                    <a:pt x="461" y="3243"/>
                  </a:lnTo>
                  <a:lnTo>
                    <a:pt x="461" y="3160"/>
                  </a:lnTo>
                  <a:lnTo>
                    <a:pt x="566" y="3160"/>
                  </a:lnTo>
                  <a:lnTo>
                    <a:pt x="566" y="3180"/>
                  </a:lnTo>
                  <a:lnTo>
                    <a:pt x="608" y="3139"/>
                  </a:lnTo>
                  <a:lnTo>
                    <a:pt x="670" y="3139"/>
                  </a:lnTo>
                  <a:lnTo>
                    <a:pt x="712" y="3076"/>
                  </a:lnTo>
                  <a:lnTo>
                    <a:pt x="1633" y="3076"/>
                  </a:lnTo>
                  <a:lnTo>
                    <a:pt x="2407" y="3034"/>
                  </a:lnTo>
                  <a:lnTo>
                    <a:pt x="2575" y="2469"/>
                  </a:lnTo>
                  <a:lnTo>
                    <a:pt x="2595" y="2323"/>
                  </a:lnTo>
                  <a:lnTo>
                    <a:pt x="2700" y="2197"/>
                  </a:lnTo>
                  <a:lnTo>
                    <a:pt x="2784" y="2051"/>
                  </a:lnTo>
                  <a:lnTo>
                    <a:pt x="2867" y="1988"/>
                  </a:lnTo>
                  <a:lnTo>
                    <a:pt x="2909" y="1883"/>
                  </a:lnTo>
                  <a:lnTo>
                    <a:pt x="2972" y="1820"/>
                  </a:lnTo>
                  <a:lnTo>
                    <a:pt x="2972" y="1779"/>
                  </a:lnTo>
                  <a:lnTo>
                    <a:pt x="3181" y="1779"/>
                  </a:lnTo>
                  <a:lnTo>
                    <a:pt x="3223" y="1632"/>
                  </a:lnTo>
                  <a:lnTo>
                    <a:pt x="3223" y="1528"/>
                  </a:lnTo>
                  <a:lnTo>
                    <a:pt x="3349" y="1381"/>
                  </a:lnTo>
                  <a:lnTo>
                    <a:pt x="3349" y="1276"/>
                  </a:lnTo>
                  <a:lnTo>
                    <a:pt x="3328" y="1151"/>
                  </a:lnTo>
                  <a:lnTo>
                    <a:pt x="3244" y="1067"/>
                  </a:lnTo>
                  <a:lnTo>
                    <a:pt x="3307" y="1004"/>
                  </a:lnTo>
                  <a:lnTo>
                    <a:pt x="3223" y="963"/>
                  </a:lnTo>
                  <a:lnTo>
                    <a:pt x="3139" y="900"/>
                  </a:lnTo>
                  <a:lnTo>
                    <a:pt x="3077" y="753"/>
                  </a:lnTo>
                  <a:lnTo>
                    <a:pt x="2930" y="628"/>
                  </a:lnTo>
                  <a:lnTo>
                    <a:pt x="2930" y="481"/>
                  </a:lnTo>
                  <a:lnTo>
                    <a:pt x="2909" y="356"/>
                  </a:lnTo>
                  <a:lnTo>
                    <a:pt x="2826" y="356"/>
                  </a:lnTo>
                  <a:lnTo>
                    <a:pt x="2826" y="251"/>
                  </a:lnTo>
                  <a:lnTo>
                    <a:pt x="2784" y="230"/>
                  </a:lnTo>
                  <a:lnTo>
                    <a:pt x="2763" y="63"/>
                  </a:lnTo>
                  <a:lnTo>
                    <a:pt x="270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 name="Google Shape;1059;p27"/>
            <p:cNvSpPr/>
            <p:nvPr/>
          </p:nvSpPr>
          <p:spPr>
            <a:xfrm>
              <a:off x="-2429904" y="3924912"/>
              <a:ext cx="159702" cy="102953"/>
            </a:xfrm>
            <a:custGeom>
              <a:avLst/>
              <a:gdLst/>
              <a:ahLst/>
              <a:cxnLst/>
              <a:rect l="l" t="t" r="r" b="b"/>
              <a:pathLst>
                <a:path w="7534" h="5086" extrusionOk="0">
                  <a:moveTo>
                    <a:pt x="4750" y="1"/>
                  </a:moveTo>
                  <a:lnTo>
                    <a:pt x="4708" y="64"/>
                  </a:lnTo>
                  <a:lnTo>
                    <a:pt x="4583" y="147"/>
                  </a:lnTo>
                  <a:lnTo>
                    <a:pt x="4499" y="84"/>
                  </a:lnTo>
                  <a:lnTo>
                    <a:pt x="4374" y="84"/>
                  </a:lnTo>
                  <a:lnTo>
                    <a:pt x="4269" y="168"/>
                  </a:lnTo>
                  <a:lnTo>
                    <a:pt x="4123" y="252"/>
                  </a:lnTo>
                  <a:lnTo>
                    <a:pt x="4081" y="315"/>
                  </a:lnTo>
                  <a:lnTo>
                    <a:pt x="4123" y="398"/>
                  </a:lnTo>
                  <a:lnTo>
                    <a:pt x="4039" y="419"/>
                  </a:lnTo>
                  <a:lnTo>
                    <a:pt x="3934" y="587"/>
                  </a:lnTo>
                  <a:lnTo>
                    <a:pt x="3872" y="587"/>
                  </a:lnTo>
                  <a:lnTo>
                    <a:pt x="3830" y="566"/>
                  </a:lnTo>
                  <a:lnTo>
                    <a:pt x="3746" y="670"/>
                  </a:lnTo>
                  <a:lnTo>
                    <a:pt x="3746" y="733"/>
                  </a:lnTo>
                  <a:lnTo>
                    <a:pt x="3662" y="796"/>
                  </a:lnTo>
                  <a:lnTo>
                    <a:pt x="3641" y="900"/>
                  </a:lnTo>
                  <a:lnTo>
                    <a:pt x="3662" y="984"/>
                  </a:lnTo>
                  <a:lnTo>
                    <a:pt x="3641" y="1089"/>
                  </a:lnTo>
                  <a:lnTo>
                    <a:pt x="3537" y="1131"/>
                  </a:lnTo>
                  <a:lnTo>
                    <a:pt x="3432" y="1214"/>
                  </a:lnTo>
                  <a:lnTo>
                    <a:pt x="3202" y="1235"/>
                  </a:lnTo>
                  <a:lnTo>
                    <a:pt x="3035" y="1256"/>
                  </a:lnTo>
                  <a:lnTo>
                    <a:pt x="2909" y="1235"/>
                  </a:lnTo>
                  <a:lnTo>
                    <a:pt x="2804" y="1193"/>
                  </a:lnTo>
                  <a:lnTo>
                    <a:pt x="2679" y="1214"/>
                  </a:lnTo>
                  <a:lnTo>
                    <a:pt x="2595" y="1193"/>
                  </a:lnTo>
                  <a:lnTo>
                    <a:pt x="2511" y="1235"/>
                  </a:lnTo>
                  <a:lnTo>
                    <a:pt x="2491" y="1340"/>
                  </a:lnTo>
                  <a:lnTo>
                    <a:pt x="2595" y="1445"/>
                  </a:lnTo>
                  <a:lnTo>
                    <a:pt x="2658" y="1445"/>
                  </a:lnTo>
                  <a:lnTo>
                    <a:pt x="2679" y="1528"/>
                  </a:lnTo>
                  <a:lnTo>
                    <a:pt x="2511" y="1633"/>
                  </a:lnTo>
                  <a:lnTo>
                    <a:pt x="2449" y="1737"/>
                  </a:lnTo>
                  <a:lnTo>
                    <a:pt x="2281" y="1737"/>
                  </a:lnTo>
                  <a:lnTo>
                    <a:pt x="1947" y="1821"/>
                  </a:lnTo>
                  <a:lnTo>
                    <a:pt x="1821" y="1926"/>
                  </a:lnTo>
                  <a:lnTo>
                    <a:pt x="1633" y="1968"/>
                  </a:lnTo>
                  <a:lnTo>
                    <a:pt x="1507" y="2072"/>
                  </a:lnTo>
                  <a:lnTo>
                    <a:pt x="1403" y="2093"/>
                  </a:lnTo>
                  <a:lnTo>
                    <a:pt x="1340" y="2051"/>
                  </a:lnTo>
                  <a:lnTo>
                    <a:pt x="1298" y="1926"/>
                  </a:lnTo>
                  <a:lnTo>
                    <a:pt x="1235" y="1863"/>
                  </a:lnTo>
                  <a:lnTo>
                    <a:pt x="1151" y="1926"/>
                  </a:lnTo>
                  <a:lnTo>
                    <a:pt x="1151" y="2051"/>
                  </a:lnTo>
                  <a:lnTo>
                    <a:pt x="1110" y="2177"/>
                  </a:lnTo>
                  <a:lnTo>
                    <a:pt x="942" y="2177"/>
                  </a:lnTo>
                  <a:lnTo>
                    <a:pt x="838" y="2198"/>
                  </a:lnTo>
                  <a:lnTo>
                    <a:pt x="733" y="2198"/>
                  </a:lnTo>
                  <a:lnTo>
                    <a:pt x="712" y="2072"/>
                  </a:lnTo>
                  <a:lnTo>
                    <a:pt x="670" y="2030"/>
                  </a:lnTo>
                  <a:lnTo>
                    <a:pt x="670" y="2051"/>
                  </a:lnTo>
                  <a:lnTo>
                    <a:pt x="566" y="2198"/>
                  </a:lnTo>
                  <a:lnTo>
                    <a:pt x="461" y="2240"/>
                  </a:lnTo>
                  <a:lnTo>
                    <a:pt x="398" y="2365"/>
                  </a:lnTo>
                  <a:lnTo>
                    <a:pt x="294" y="2553"/>
                  </a:lnTo>
                  <a:lnTo>
                    <a:pt x="252" y="2679"/>
                  </a:lnTo>
                  <a:lnTo>
                    <a:pt x="147" y="2867"/>
                  </a:lnTo>
                  <a:lnTo>
                    <a:pt x="63" y="2867"/>
                  </a:lnTo>
                  <a:lnTo>
                    <a:pt x="1" y="2930"/>
                  </a:lnTo>
                  <a:lnTo>
                    <a:pt x="42" y="3077"/>
                  </a:lnTo>
                  <a:lnTo>
                    <a:pt x="84" y="3223"/>
                  </a:lnTo>
                  <a:lnTo>
                    <a:pt x="63" y="3349"/>
                  </a:lnTo>
                  <a:lnTo>
                    <a:pt x="84" y="3516"/>
                  </a:lnTo>
                  <a:lnTo>
                    <a:pt x="105" y="3641"/>
                  </a:lnTo>
                  <a:lnTo>
                    <a:pt x="105" y="3872"/>
                  </a:lnTo>
                  <a:lnTo>
                    <a:pt x="168" y="3934"/>
                  </a:lnTo>
                  <a:lnTo>
                    <a:pt x="314" y="4018"/>
                  </a:lnTo>
                  <a:lnTo>
                    <a:pt x="419" y="4123"/>
                  </a:lnTo>
                  <a:lnTo>
                    <a:pt x="461" y="4248"/>
                  </a:lnTo>
                  <a:lnTo>
                    <a:pt x="607" y="4458"/>
                  </a:lnTo>
                  <a:lnTo>
                    <a:pt x="691" y="4604"/>
                  </a:lnTo>
                  <a:lnTo>
                    <a:pt x="775" y="4688"/>
                  </a:lnTo>
                  <a:lnTo>
                    <a:pt x="942" y="4813"/>
                  </a:lnTo>
                  <a:lnTo>
                    <a:pt x="942" y="4960"/>
                  </a:lnTo>
                  <a:lnTo>
                    <a:pt x="942" y="5022"/>
                  </a:lnTo>
                  <a:lnTo>
                    <a:pt x="984" y="5085"/>
                  </a:lnTo>
                  <a:lnTo>
                    <a:pt x="1005" y="5085"/>
                  </a:lnTo>
                  <a:lnTo>
                    <a:pt x="1256" y="4667"/>
                  </a:lnTo>
                  <a:lnTo>
                    <a:pt x="1403" y="4499"/>
                  </a:lnTo>
                  <a:lnTo>
                    <a:pt x="1507" y="4478"/>
                  </a:lnTo>
                  <a:lnTo>
                    <a:pt x="1549" y="4437"/>
                  </a:lnTo>
                  <a:lnTo>
                    <a:pt x="1779" y="4332"/>
                  </a:lnTo>
                  <a:lnTo>
                    <a:pt x="1884" y="4353"/>
                  </a:lnTo>
                  <a:lnTo>
                    <a:pt x="1947" y="4290"/>
                  </a:lnTo>
                  <a:lnTo>
                    <a:pt x="2135" y="4290"/>
                  </a:lnTo>
                  <a:lnTo>
                    <a:pt x="2156" y="4353"/>
                  </a:lnTo>
                  <a:lnTo>
                    <a:pt x="2260" y="4395"/>
                  </a:lnTo>
                  <a:lnTo>
                    <a:pt x="2302" y="4374"/>
                  </a:lnTo>
                  <a:lnTo>
                    <a:pt x="2386" y="4353"/>
                  </a:lnTo>
                  <a:lnTo>
                    <a:pt x="2386" y="4269"/>
                  </a:lnTo>
                  <a:lnTo>
                    <a:pt x="2407" y="4185"/>
                  </a:lnTo>
                  <a:lnTo>
                    <a:pt x="2470" y="4144"/>
                  </a:lnTo>
                  <a:lnTo>
                    <a:pt x="2365" y="4018"/>
                  </a:lnTo>
                  <a:lnTo>
                    <a:pt x="2365" y="3955"/>
                  </a:lnTo>
                  <a:lnTo>
                    <a:pt x="2449" y="3955"/>
                  </a:lnTo>
                  <a:lnTo>
                    <a:pt x="2491" y="3913"/>
                  </a:lnTo>
                  <a:lnTo>
                    <a:pt x="2491" y="3851"/>
                  </a:lnTo>
                  <a:lnTo>
                    <a:pt x="2553" y="3767"/>
                  </a:lnTo>
                  <a:lnTo>
                    <a:pt x="2553" y="3704"/>
                  </a:lnTo>
                  <a:lnTo>
                    <a:pt x="2595" y="3662"/>
                  </a:lnTo>
                  <a:lnTo>
                    <a:pt x="2679" y="3662"/>
                  </a:lnTo>
                  <a:lnTo>
                    <a:pt x="2763" y="3558"/>
                  </a:lnTo>
                  <a:lnTo>
                    <a:pt x="2867" y="3600"/>
                  </a:lnTo>
                  <a:lnTo>
                    <a:pt x="2867" y="3537"/>
                  </a:lnTo>
                  <a:lnTo>
                    <a:pt x="2930" y="3537"/>
                  </a:lnTo>
                  <a:lnTo>
                    <a:pt x="3014" y="3600"/>
                  </a:lnTo>
                  <a:lnTo>
                    <a:pt x="3076" y="3621"/>
                  </a:lnTo>
                  <a:lnTo>
                    <a:pt x="3244" y="3746"/>
                  </a:lnTo>
                  <a:lnTo>
                    <a:pt x="3327" y="3767"/>
                  </a:lnTo>
                  <a:lnTo>
                    <a:pt x="3495" y="3913"/>
                  </a:lnTo>
                  <a:lnTo>
                    <a:pt x="3516" y="3955"/>
                  </a:lnTo>
                  <a:lnTo>
                    <a:pt x="3641" y="3934"/>
                  </a:lnTo>
                  <a:lnTo>
                    <a:pt x="3767" y="4018"/>
                  </a:lnTo>
                  <a:lnTo>
                    <a:pt x="3913" y="4018"/>
                  </a:lnTo>
                  <a:lnTo>
                    <a:pt x="3976" y="4039"/>
                  </a:lnTo>
                  <a:lnTo>
                    <a:pt x="4060" y="3976"/>
                  </a:lnTo>
                  <a:lnTo>
                    <a:pt x="4144" y="3976"/>
                  </a:lnTo>
                  <a:lnTo>
                    <a:pt x="4248" y="4039"/>
                  </a:lnTo>
                  <a:lnTo>
                    <a:pt x="4374" y="4060"/>
                  </a:lnTo>
                  <a:lnTo>
                    <a:pt x="4436" y="4081"/>
                  </a:lnTo>
                  <a:lnTo>
                    <a:pt x="4562" y="4060"/>
                  </a:lnTo>
                  <a:lnTo>
                    <a:pt x="4583" y="4018"/>
                  </a:lnTo>
                  <a:lnTo>
                    <a:pt x="4541" y="3955"/>
                  </a:lnTo>
                  <a:lnTo>
                    <a:pt x="4499" y="3913"/>
                  </a:lnTo>
                  <a:lnTo>
                    <a:pt x="4604" y="3809"/>
                  </a:lnTo>
                  <a:lnTo>
                    <a:pt x="4688" y="3704"/>
                  </a:lnTo>
                  <a:lnTo>
                    <a:pt x="4792" y="3704"/>
                  </a:lnTo>
                  <a:lnTo>
                    <a:pt x="4897" y="3725"/>
                  </a:lnTo>
                  <a:lnTo>
                    <a:pt x="4980" y="3809"/>
                  </a:lnTo>
                  <a:lnTo>
                    <a:pt x="5064" y="3767"/>
                  </a:lnTo>
                  <a:lnTo>
                    <a:pt x="5294" y="3746"/>
                  </a:lnTo>
                  <a:lnTo>
                    <a:pt x="5336" y="3704"/>
                  </a:lnTo>
                  <a:lnTo>
                    <a:pt x="5420" y="3641"/>
                  </a:lnTo>
                  <a:lnTo>
                    <a:pt x="5650" y="3537"/>
                  </a:lnTo>
                  <a:lnTo>
                    <a:pt x="5734" y="3558"/>
                  </a:lnTo>
                  <a:lnTo>
                    <a:pt x="5755" y="3600"/>
                  </a:lnTo>
                  <a:lnTo>
                    <a:pt x="5796" y="3600"/>
                  </a:lnTo>
                  <a:lnTo>
                    <a:pt x="5817" y="3662"/>
                  </a:lnTo>
                  <a:lnTo>
                    <a:pt x="5859" y="3662"/>
                  </a:lnTo>
                  <a:lnTo>
                    <a:pt x="5943" y="3621"/>
                  </a:lnTo>
                  <a:lnTo>
                    <a:pt x="6068" y="3621"/>
                  </a:lnTo>
                  <a:lnTo>
                    <a:pt x="6152" y="3600"/>
                  </a:lnTo>
                  <a:lnTo>
                    <a:pt x="6236" y="3600"/>
                  </a:lnTo>
                  <a:lnTo>
                    <a:pt x="6320" y="3495"/>
                  </a:lnTo>
                  <a:lnTo>
                    <a:pt x="6278" y="3453"/>
                  </a:lnTo>
                  <a:lnTo>
                    <a:pt x="6278" y="3411"/>
                  </a:lnTo>
                  <a:lnTo>
                    <a:pt x="6361" y="3411"/>
                  </a:lnTo>
                  <a:lnTo>
                    <a:pt x="6445" y="3453"/>
                  </a:lnTo>
                  <a:lnTo>
                    <a:pt x="6633" y="3453"/>
                  </a:lnTo>
                  <a:lnTo>
                    <a:pt x="6675" y="3495"/>
                  </a:lnTo>
                  <a:lnTo>
                    <a:pt x="6759" y="3516"/>
                  </a:lnTo>
                  <a:lnTo>
                    <a:pt x="6843" y="3558"/>
                  </a:lnTo>
                  <a:lnTo>
                    <a:pt x="7073" y="3558"/>
                  </a:lnTo>
                  <a:lnTo>
                    <a:pt x="7094" y="3600"/>
                  </a:lnTo>
                  <a:lnTo>
                    <a:pt x="7282" y="3516"/>
                  </a:lnTo>
                  <a:lnTo>
                    <a:pt x="7408" y="3516"/>
                  </a:lnTo>
                  <a:lnTo>
                    <a:pt x="7512" y="3558"/>
                  </a:lnTo>
                  <a:lnTo>
                    <a:pt x="7533" y="3600"/>
                  </a:lnTo>
                  <a:lnTo>
                    <a:pt x="7533" y="3558"/>
                  </a:lnTo>
                  <a:lnTo>
                    <a:pt x="7491" y="3495"/>
                  </a:lnTo>
                  <a:lnTo>
                    <a:pt x="7387" y="3432"/>
                  </a:lnTo>
                  <a:lnTo>
                    <a:pt x="7303" y="3390"/>
                  </a:lnTo>
                  <a:lnTo>
                    <a:pt x="7303" y="3202"/>
                  </a:lnTo>
                  <a:lnTo>
                    <a:pt x="7303" y="3139"/>
                  </a:lnTo>
                  <a:lnTo>
                    <a:pt x="7219" y="3077"/>
                  </a:lnTo>
                  <a:lnTo>
                    <a:pt x="7010" y="3035"/>
                  </a:lnTo>
                  <a:lnTo>
                    <a:pt x="6968" y="2972"/>
                  </a:lnTo>
                  <a:lnTo>
                    <a:pt x="6989" y="2867"/>
                  </a:lnTo>
                  <a:lnTo>
                    <a:pt x="6947" y="2805"/>
                  </a:lnTo>
                  <a:lnTo>
                    <a:pt x="6843" y="2784"/>
                  </a:lnTo>
                  <a:lnTo>
                    <a:pt x="6780" y="2721"/>
                  </a:lnTo>
                  <a:lnTo>
                    <a:pt x="6759" y="2553"/>
                  </a:lnTo>
                  <a:lnTo>
                    <a:pt x="6738" y="2491"/>
                  </a:lnTo>
                  <a:lnTo>
                    <a:pt x="6550" y="2365"/>
                  </a:lnTo>
                  <a:lnTo>
                    <a:pt x="6487" y="2386"/>
                  </a:lnTo>
                  <a:lnTo>
                    <a:pt x="6382" y="2344"/>
                  </a:lnTo>
                  <a:lnTo>
                    <a:pt x="6361" y="2365"/>
                  </a:lnTo>
                  <a:lnTo>
                    <a:pt x="6257" y="2344"/>
                  </a:lnTo>
                  <a:lnTo>
                    <a:pt x="6131" y="2240"/>
                  </a:lnTo>
                  <a:lnTo>
                    <a:pt x="6173" y="2177"/>
                  </a:lnTo>
                  <a:lnTo>
                    <a:pt x="6215" y="2135"/>
                  </a:lnTo>
                  <a:lnTo>
                    <a:pt x="6278" y="2072"/>
                  </a:lnTo>
                  <a:lnTo>
                    <a:pt x="6320" y="1989"/>
                  </a:lnTo>
                  <a:lnTo>
                    <a:pt x="6257" y="1926"/>
                  </a:lnTo>
                  <a:lnTo>
                    <a:pt x="6152" y="1926"/>
                  </a:lnTo>
                  <a:lnTo>
                    <a:pt x="6048" y="1863"/>
                  </a:lnTo>
                  <a:lnTo>
                    <a:pt x="6006" y="1779"/>
                  </a:lnTo>
                  <a:lnTo>
                    <a:pt x="5922" y="1737"/>
                  </a:lnTo>
                  <a:lnTo>
                    <a:pt x="5817" y="1737"/>
                  </a:lnTo>
                  <a:lnTo>
                    <a:pt x="5692" y="1654"/>
                  </a:lnTo>
                  <a:lnTo>
                    <a:pt x="5608" y="1612"/>
                  </a:lnTo>
                  <a:lnTo>
                    <a:pt x="5587" y="1465"/>
                  </a:lnTo>
                  <a:lnTo>
                    <a:pt x="5629" y="1403"/>
                  </a:lnTo>
                  <a:lnTo>
                    <a:pt x="5545" y="1361"/>
                  </a:lnTo>
                  <a:lnTo>
                    <a:pt x="5399" y="1361"/>
                  </a:lnTo>
                  <a:lnTo>
                    <a:pt x="5336" y="1424"/>
                  </a:lnTo>
                  <a:lnTo>
                    <a:pt x="5211" y="1424"/>
                  </a:lnTo>
                  <a:lnTo>
                    <a:pt x="5106" y="1340"/>
                  </a:lnTo>
                  <a:lnTo>
                    <a:pt x="5106" y="1152"/>
                  </a:lnTo>
                  <a:lnTo>
                    <a:pt x="5169" y="1047"/>
                  </a:lnTo>
                  <a:lnTo>
                    <a:pt x="5190" y="1005"/>
                  </a:lnTo>
                  <a:lnTo>
                    <a:pt x="5211" y="880"/>
                  </a:lnTo>
                  <a:lnTo>
                    <a:pt x="5190" y="796"/>
                  </a:lnTo>
                  <a:lnTo>
                    <a:pt x="5085" y="566"/>
                  </a:lnTo>
                  <a:lnTo>
                    <a:pt x="4918" y="377"/>
                  </a:lnTo>
                  <a:lnTo>
                    <a:pt x="4897" y="294"/>
                  </a:lnTo>
                  <a:lnTo>
                    <a:pt x="4771" y="189"/>
                  </a:lnTo>
                  <a:lnTo>
                    <a:pt x="4813" y="168"/>
                  </a:lnTo>
                  <a:lnTo>
                    <a:pt x="4813" y="84"/>
                  </a:lnTo>
                  <a:lnTo>
                    <a:pt x="475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 name="Google Shape;1060;p27"/>
            <p:cNvSpPr/>
            <p:nvPr/>
          </p:nvSpPr>
          <p:spPr>
            <a:xfrm>
              <a:off x="-2495105" y="3654703"/>
              <a:ext cx="189421" cy="168175"/>
            </a:xfrm>
            <a:custGeom>
              <a:avLst/>
              <a:gdLst/>
              <a:ahLst/>
              <a:cxnLst/>
              <a:rect l="l" t="t" r="r" b="b"/>
              <a:pathLst>
                <a:path w="8936" h="8308" extrusionOk="0">
                  <a:moveTo>
                    <a:pt x="1068" y="1"/>
                  </a:moveTo>
                  <a:lnTo>
                    <a:pt x="1047" y="42"/>
                  </a:lnTo>
                  <a:lnTo>
                    <a:pt x="1089" y="252"/>
                  </a:lnTo>
                  <a:lnTo>
                    <a:pt x="1152" y="314"/>
                  </a:lnTo>
                  <a:lnTo>
                    <a:pt x="1026" y="482"/>
                  </a:lnTo>
                  <a:lnTo>
                    <a:pt x="670" y="691"/>
                  </a:lnTo>
                  <a:lnTo>
                    <a:pt x="670" y="775"/>
                  </a:lnTo>
                  <a:lnTo>
                    <a:pt x="566" y="900"/>
                  </a:lnTo>
                  <a:lnTo>
                    <a:pt x="440" y="900"/>
                  </a:lnTo>
                  <a:lnTo>
                    <a:pt x="357" y="963"/>
                  </a:lnTo>
                  <a:lnTo>
                    <a:pt x="357" y="1047"/>
                  </a:lnTo>
                  <a:lnTo>
                    <a:pt x="336" y="1109"/>
                  </a:lnTo>
                  <a:lnTo>
                    <a:pt x="398" y="1298"/>
                  </a:lnTo>
                  <a:lnTo>
                    <a:pt x="398" y="1423"/>
                  </a:lnTo>
                  <a:lnTo>
                    <a:pt x="357" y="1465"/>
                  </a:lnTo>
                  <a:lnTo>
                    <a:pt x="357" y="1507"/>
                  </a:lnTo>
                  <a:lnTo>
                    <a:pt x="336" y="1570"/>
                  </a:lnTo>
                  <a:lnTo>
                    <a:pt x="294" y="1674"/>
                  </a:lnTo>
                  <a:lnTo>
                    <a:pt x="189" y="1716"/>
                  </a:lnTo>
                  <a:lnTo>
                    <a:pt x="147" y="1737"/>
                  </a:lnTo>
                  <a:lnTo>
                    <a:pt x="85" y="1737"/>
                  </a:lnTo>
                  <a:lnTo>
                    <a:pt x="22" y="1800"/>
                  </a:lnTo>
                  <a:lnTo>
                    <a:pt x="22" y="2009"/>
                  </a:lnTo>
                  <a:lnTo>
                    <a:pt x="85" y="2030"/>
                  </a:lnTo>
                  <a:lnTo>
                    <a:pt x="147" y="2156"/>
                  </a:lnTo>
                  <a:lnTo>
                    <a:pt x="147" y="2553"/>
                  </a:lnTo>
                  <a:lnTo>
                    <a:pt x="189" y="2762"/>
                  </a:lnTo>
                  <a:lnTo>
                    <a:pt x="189" y="2825"/>
                  </a:lnTo>
                  <a:lnTo>
                    <a:pt x="189" y="3139"/>
                  </a:lnTo>
                  <a:lnTo>
                    <a:pt x="252" y="3286"/>
                  </a:lnTo>
                  <a:lnTo>
                    <a:pt x="210" y="3599"/>
                  </a:lnTo>
                  <a:lnTo>
                    <a:pt x="189" y="3662"/>
                  </a:lnTo>
                  <a:lnTo>
                    <a:pt x="231" y="3788"/>
                  </a:lnTo>
                  <a:lnTo>
                    <a:pt x="252" y="3997"/>
                  </a:lnTo>
                  <a:lnTo>
                    <a:pt x="210" y="4081"/>
                  </a:lnTo>
                  <a:lnTo>
                    <a:pt x="85" y="4185"/>
                  </a:lnTo>
                  <a:lnTo>
                    <a:pt x="43" y="4227"/>
                  </a:lnTo>
                  <a:lnTo>
                    <a:pt x="1" y="4290"/>
                  </a:lnTo>
                  <a:lnTo>
                    <a:pt x="85" y="4353"/>
                  </a:lnTo>
                  <a:lnTo>
                    <a:pt x="210" y="4541"/>
                  </a:lnTo>
                  <a:lnTo>
                    <a:pt x="315" y="4771"/>
                  </a:lnTo>
                  <a:lnTo>
                    <a:pt x="357" y="4813"/>
                  </a:lnTo>
                  <a:lnTo>
                    <a:pt x="398" y="4938"/>
                  </a:lnTo>
                  <a:lnTo>
                    <a:pt x="357" y="5022"/>
                  </a:lnTo>
                  <a:lnTo>
                    <a:pt x="398" y="5169"/>
                  </a:lnTo>
                  <a:lnTo>
                    <a:pt x="440" y="5252"/>
                  </a:lnTo>
                  <a:lnTo>
                    <a:pt x="461" y="5357"/>
                  </a:lnTo>
                  <a:lnTo>
                    <a:pt x="545" y="5441"/>
                  </a:lnTo>
                  <a:lnTo>
                    <a:pt x="984" y="5441"/>
                  </a:lnTo>
                  <a:lnTo>
                    <a:pt x="1089" y="5503"/>
                  </a:lnTo>
                  <a:lnTo>
                    <a:pt x="1173" y="5650"/>
                  </a:lnTo>
                  <a:lnTo>
                    <a:pt x="1277" y="5880"/>
                  </a:lnTo>
                  <a:lnTo>
                    <a:pt x="1340" y="5922"/>
                  </a:lnTo>
                  <a:lnTo>
                    <a:pt x="1403" y="6006"/>
                  </a:lnTo>
                  <a:lnTo>
                    <a:pt x="1486" y="6089"/>
                  </a:lnTo>
                  <a:lnTo>
                    <a:pt x="2491" y="6319"/>
                  </a:lnTo>
                  <a:lnTo>
                    <a:pt x="2595" y="6424"/>
                  </a:lnTo>
                  <a:lnTo>
                    <a:pt x="3118" y="6215"/>
                  </a:lnTo>
                  <a:lnTo>
                    <a:pt x="3746" y="5964"/>
                  </a:lnTo>
                  <a:lnTo>
                    <a:pt x="8391" y="8307"/>
                  </a:lnTo>
                  <a:lnTo>
                    <a:pt x="8391" y="8098"/>
                  </a:lnTo>
                  <a:lnTo>
                    <a:pt x="8935" y="8056"/>
                  </a:lnTo>
                  <a:lnTo>
                    <a:pt x="8705" y="2344"/>
                  </a:lnTo>
                  <a:lnTo>
                    <a:pt x="8621" y="2051"/>
                  </a:lnTo>
                  <a:lnTo>
                    <a:pt x="8580" y="1905"/>
                  </a:lnTo>
                  <a:lnTo>
                    <a:pt x="8621" y="1716"/>
                  </a:lnTo>
                  <a:lnTo>
                    <a:pt x="8705" y="1507"/>
                  </a:lnTo>
                  <a:lnTo>
                    <a:pt x="8705" y="1381"/>
                  </a:lnTo>
                  <a:lnTo>
                    <a:pt x="8663" y="1214"/>
                  </a:lnTo>
                  <a:lnTo>
                    <a:pt x="8705" y="984"/>
                  </a:lnTo>
                  <a:lnTo>
                    <a:pt x="8726" y="879"/>
                  </a:lnTo>
                  <a:lnTo>
                    <a:pt x="8684" y="733"/>
                  </a:lnTo>
                  <a:lnTo>
                    <a:pt x="8600" y="649"/>
                  </a:lnTo>
                  <a:lnTo>
                    <a:pt x="8496" y="628"/>
                  </a:lnTo>
                  <a:lnTo>
                    <a:pt x="8391" y="649"/>
                  </a:lnTo>
                  <a:lnTo>
                    <a:pt x="7994" y="586"/>
                  </a:lnTo>
                  <a:lnTo>
                    <a:pt x="7931" y="524"/>
                  </a:lnTo>
                  <a:lnTo>
                    <a:pt x="7764" y="524"/>
                  </a:lnTo>
                  <a:lnTo>
                    <a:pt x="7575" y="461"/>
                  </a:lnTo>
                  <a:lnTo>
                    <a:pt x="7533" y="377"/>
                  </a:lnTo>
                  <a:lnTo>
                    <a:pt x="7575" y="356"/>
                  </a:lnTo>
                  <a:lnTo>
                    <a:pt x="7554" y="314"/>
                  </a:lnTo>
                  <a:lnTo>
                    <a:pt x="7324" y="168"/>
                  </a:lnTo>
                  <a:lnTo>
                    <a:pt x="7199" y="168"/>
                  </a:lnTo>
                  <a:lnTo>
                    <a:pt x="7010" y="126"/>
                  </a:lnTo>
                  <a:lnTo>
                    <a:pt x="6948" y="105"/>
                  </a:lnTo>
                  <a:lnTo>
                    <a:pt x="6885" y="147"/>
                  </a:lnTo>
                  <a:lnTo>
                    <a:pt x="6780" y="63"/>
                  </a:lnTo>
                  <a:lnTo>
                    <a:pt x="6717" y="63"/>
                  </a:lnTo>
                  <a:lnTo>
                    <a:pt x="6529" y="168"/>
                  </a:lnTo>
                  <a:lnTo>
                    <a:pt x="6257" y="210"/>
                  </a:lnTo>
                  <a:lnTo>
                    <a:pt x="6006" y="314"/>
                  </a:lnTo>
                  <a:lnTo>
                    <a:pt x="5880" y="440"/>
                  </a:lnTo>
                  <a:lnTo>
                    <a:pt x="5839" y="586"/>
                  </a:lnTo>
                  <a:lnTo>
                    <a:pt x="5776" y="670"/>
                  </a:lnTo>
                  <a:lnTo>
                    <a:pt x="5755" y="963"/>
                  </a:lnTo>
                  <a:lnTo>
                    <a:pt x="5859" y="1109"/>
                  </a:lnTo>
                  <a:lnTo>
                    <a:pt x="5943" y="1361"/>
                  </a:lnTo>
                  <a:lnTo>
                    <a:pt x="5880" y="1486"/>
                  </a:lnTo>
                  <a:lnTo>
                    <a:pt x="5734" y="1633"/>
                  </a:lnTo>
                  <a:lnTo>
                    <a:pt x="5692" y="1695"/>
                  </a:lnTo>
                  <a:lnTo>
                    <a:pt x="5525" y="1842"/>
                  </a:lnTo>
                  <a:lnTo>
                    <a:pt x="5378" y="1905"/>
                  </a:lnTo>
                  <a:lnTo>
                    <a:pt x="5148" y="1800"/>
                  </a:lnTo>
                  <a:lnTo>
                    <a:pt x="4918" y="1612"/>
                  </a:lnTo>
                  <a:lnTo>
                    <a:pt x="4730" y="1486"/>
                  </a:lnTo>
                  <a:lnTo>
                    <a:pt x="4479" y="1319"/>
                  </a:lnTo>
                  <a:lnTo>
                    <a:pt x="4060" y="1172"/>
                  </a:lnTo>
                  <a:lnTo>
                    <a:pt x="3872" y="1151"/>
                  </a:lnTo>
                  <a:lnTo>
                    <a:pt x="3788" y="1172"/>
                  </a:lnTo>
                  <a:lnTo>
                    <a:pt x="3579" y="1172"/>
                  </a:lnTo>
                  <a:lnTo>
                    <a:pt x="3390" y="1068"/>
                  </a:lnTo>
                  <a:lnTo>
                    <a:pt x="3223" y="733"/>
                  </a:lnTo>
                  <a:lnTo>
                    <a:pt x="3223" y="545"/>
                  </a:lnTo>
                  <a:lnTo>
                    <a:pt x="3056" y="356"/>
                  </a:lnTo>
                  <a:lnTo>
                    <a:pt x="2700" y="314"/>
                  </a:lnTo>
                  <a:lnTo>
                    <a:pt x="2512" y="168"/>
                  </a:lnTo>
                  <a:lnTo>
                    <a:pt x="2198" y="168"/>
                  </a:lnTo>
                  <a:lnTo>
                    <a:pt x="2010" y="105"/>
                  </a:lnTo>
                  <a:lnTo>
                    <a:pt x="1591" y="168"/>
                  </a:lnTo>
                  <a:lnTo>
                    <a:pt x="1298" y="126"/>
                  </a:lnTo>
                  <a:lnTo>
                    <a:pt x="1194" y="21"/>
                  </a:lnTo>
                  <a:lnTo>
                    <a:pt x="106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 name="Google Shape;1061;p27"/>
            <p:cNvSpPr/>
            <p:nvPr/>
          </p:nvSpPr>
          <p:spPr>
            <a:xfrm>
              <a:off x="-2519058" y="3599645"/>
              <a:ext cx="48373" cy="90241"/>
            </a:xfrm>
            <a:custGeom>
              <a:avLst/>
              <a:gdLst/>
              <a:ahLst/>
              <a:cxnLst/>
              <a:rect l="l" t="t" r="r" b="b"/>
              <a:pathLst>
                <a:path w="2282" h="4458" extrusionOk="0">
                  <a:moveTo>
                    <a:pt x="1235" y="0"/>
                  </a:moveTo>
                  <a:lnTo>
                    <a:pt x="1110" y="21"/>
                  </a:lnTo>
                  <a:lnTo>
                    <a:pt x="1110" y="105"/>
                  </a:lnTo>
                  <a:lnTo>
                    <a:pt x="1026" y="21"/>
                  </a:lnTo>
                  <a:lnTo>
                    <a:pt x="859" y="42"/>
                  </a:lnTo>
                  <a:lnTo>
                    <a:pt x="650" y="147"/>
                  </a:lnTo>
                  <a:lnTo>
                    <a:pt x="524" y="272"/>
                  </a:lnTo>
                  <a:lnTo>
                    <a:pt x="503" y="356"/>
                  </a:lnTo>
                  <a:lnTo>
                    <a:pt x="524" y="440"/>
                  </a:lnTo>
                  <a:lnTo>
                    <a:pt x="503" y="586"/>
                  </a:lnTo>
                  <a:lnTo>
                    <a:pt x="503" y="775"/>
                  </a:lnTo>
                  <a:lnTo>
                    <a:pt x="399" y="1047"/>
                  </a:lnTo>
                  <a:lnTo>
                    <a:pt x="440" y="1193"/>
                  </a:lnTo>
                  <a:lnTo>
                    <a:pt x="503" y="1298"/>
                  </a:lnTo>
                  <a:lnTo>
                    <a:pt x="524" y="1319"/>
                  </a:lnTo>
                  <a:lnTo>
                    <a:pt x="482" y="1381"/>
                  </a:lnTo>
                  <a:lnTo>
                    <a:pt x="419" y="1465"/>
                  </a:lnTo>
                  <a:lnTo>
                    <a:pt x="503" y="1528"/>
                  </a:lnTo>
                  <a:lnTo>
                    <a:pt x="440" y="1591"/>
                  </a:lnTo>
                  <a:lnTo>
                    <a:pt x="419" y="1800"/>
                  </a:lnTo>
                  <a:lnTo>
                    <a:pt x="336" y="1842"/>
                  </a:lnTo>
                  <a:lnTo>
                    <a:pt x="294" y="1925"/>
                  </a:lnTo>
                  <a:lnTo>
                    <a:pt x="210" y="1946"/>
                  </a:lnTo>
                  <a:lnTo>
                    <a:pt x="85" y="2114"/>
                  </a:lnTo>
                  <a:lnTo>
                    <a:pt x="1" y="2365"/>
                  </a:lnTo>
                  <a:lnTo>
                    <a:pt x="64" y="2407"/>
                  </a:lnTo>
                  <a:lnTo>
                    <a:pt x="106" y="2553"/>
                  </a:lnTo>
                  <a:lnTo>
                    <a:pt x="85" y="2616"/>
                  </a:lnTo>
                  <a:lnTo>
                    <a:pt x="168" y="2741"/>
                  </a:lnTo>
                  <a:lnTo>
                    <a:pt x="210" y="2741"/>
                  </a:lnTo>
                  <a:lnTo>
                    <a:pt x="399" y="2888"/>
                  </a:lnTo>
                  <a:lnTo>
                    <a:pt x="419" y="3034"/>
                  </a:lnTo>
                  <a:lnTo>
                    <a:pt x="545" y="3076"/>
                  </a:lnTo>
                  <a:lnTo>
                    <a:pt x="608" y="3139"/>
                  </a:lnTo>
                  <a:lnTo>
                    <a:pt x="712" y="3160"/>
                  </a:lnTo>
                  <a:lnTo>
                    <a:pt x="838" y="3306"/>
                  </a:lnTo>
                  <a:lnTo>
                    <a:pt x="1215" y="4457"/>
                  </a:lnTo>
                  <a:lnTo>
                    <a:pt x="1277" y="4457"/>
                  </a:lnTo>
                  <a:lnTo>
                    <a:pt x="1319" y="4436"/>
                  </a:lnTo>
                  <a:lnTo>
                    <a:pt x="1424" y="4394"/>
                  </a:lnTo>
                  <a:lnTo>
                    <a:pt x="1466" y="4290"/>
                  </a:lnTo>
                  <a:lnTo>
                    <a:pt x="1487" y="4227"/>
                  </a:lnTo>
                  <a:lnTo>
                    <a:pt x="1487" y="4185"/>
                  </a:lnTo>
                  <a:lnTo>
                    <a:pt x="1528" y="4143"/>
                  </a:lnTo>
                  <a:lnTo>
                    <a:pt x="1528" y="4018"/>
                  </a:lnTo>
                  <a:lnTo>
                    <a:pt x="1466" y="3829"/>
                  </a:lnTo>
                  <a:lnTo>
                    <a:pt x="1487" y="3767"/>
                  </a:lnTo>
                  <a:lnTo>
                    <a:pt x="1487" y="3683"/>
                  </a:lnTo>
                  <a:lnTo>
                    <a:pt x="1570" y="3620"/>
                  </a:lnTo>
                  <a:lnTo>
                    <a:pt x="1696" y="3620"/>
                  </a:lnTo>
                  <a:lnTo>
                    <a:pt x="1800" y="3495"/>
                  </a:lnTo>
                  <a:lnTo>
                    <a:pt x="1800" y="3411"/>
                  </a:lnTo>
                  <a:lnTo>
                    <a:pt x="2156" y="3202"/>
                  </a:lnTo>
                  <a:lnTo>
                    <a:pt x="2282" y="3034"/>
                  </a:lnTo>
                  <a:lnTo>
                    <a:pt x="2219" y="2972"/>
                  </a:lnTo>
                  <a:lnTo>
                    <a:pt x="2177" y="2762"/>
                  </a:lnTo>
                  <a:lnTo>
                    <a:pt x="2198" y="2721"/>
                  </a:lnTo>
                  <a:lnTo>
                    <a:pt x="2156" y="2679"/>
                  </a:lnTo>
                  <a:lnTo>
                    <a:pt x="1968" y="2574"/>
                  </a:lnTo>
                  <a:lnTo>
                    <a:pt x="1947" y="2532"/>
                  </a:lnTo>
                  <a:lnTo>
                    <a:pt x="1947" y="2448"/>
                  </a:lnTo>
                  <a:lnTo>
                    <a:pt x="1863" y="2407"/>
                  </a:lnTo>
                  <a:lnTo>
                    <a:pt x="1842" y="2428"/>
                  </a:lnTo>
                  <a:lnTo>
                    <a:pt x="1842" y="2469"/>
                  </a:lnTo>
                  <a:lnTo>
                    <a:pt x="1779" y="2511"/>
                  </a:lnTo>
                  <a:lnTo>
                    <a:pt x="1696" y="2469"/>
                  </a:lnTo>
                  <a:lnTo>
                    <a:pt x="1675" y="2365"/>
                  </a:lnTo>
                  <a:lnTo>
                    <a:pt x="1591" y="2407"/>
                  </a:lnTo>
                  <a:lnTo>
                    <a:pt x="1424" y="2260"/>
                  </a:lnTo>
                  <a:lnTo>
                    <a:pt x="1340" y="2114"/>
                  </a:lnTo>
                  <a:lnTo>
                    <a:pt x="1382" y="1925"/>
                  </a:lnTo>
                  <a:lnTo>
                    <a:pt x="1675" y="1737"/>
                  </a:lnTo>
                  <a:lnTo>
                    <a:pt x="1842" y="1570"/>
                  </a:lnTo>
                  <a:lnTo>
                    <a:pt x="1884" y="1507"/>
                  </a:lnTo>
                  <a:lnTo>
                    <a:pt x="1842" y="1465"/>
                  </a:lnTo>
                  <a:lnTo>
                    <a:pt x="1884" y="1381"/>
                  </a:lnTo>
                  <a:lnTo>
                    <a:pt x="1863" y="1298"/>
                  </a:lnTo>
                  <a:lnTo>
                    <a:pt x="1842" y="1277"/>
                  </a:lnTo>
                  <a:lnTo>
                    <a:pt x="1842" y="1088"/>
                  </a:lnTo>
                  <a:lnTo>
                    <a:pt x="1654" y="1005"/>
                  </a:lnTo>
                  <a:lnTo>
                    <a:pt x="1528" y="837"/>
                  </a:lnTo>
                  <a:lnTo>
                    <a:pt x="1549" y="670"/>
                  </a:lnTo>
                  <a:lnTo>
                    <a:pt x="1675" y="586"/>
                  </a:lnTo>
                  <a:lnTo>
                    <a:pt x="1696" y="482"/>
                  </a:lnTo>
                  <a:lnTo>
                    <a:pt x="1800" y="314"/>
                  </a:lnTo>
                  <a:lnTo>
                    <a:pt x="1800" y="210"/>
                  </a:lnTo>
                  <a:lnTo>
                    <a:pt x="1759" y="147"/>
                  </a:lnTo>
                  <a:lnTo>
                    <a:pt x="1549" y="335"/>
                  </a:lnTo>
                  <a:lnTo>
                    <a:pt x="1487" y="419"/>
                  </a:lnTo>
                  <a:lnTo>
                    <a:pt x="1424" y="377"/>
                  </a:lnTo>
                  <a:lnTo>
                    <a:pt x="1340" y="168"/>
                  </a:lnTo>
                  <a:lnTo>
                    <a:pt x="1277" y="168"/>
                  </a:lnTo>
                  <a:lnTo>
                    <a:pt x="1277" y="63"/>
                  </a:lnTo>
                  <a:lnTo>
                    <a:pt x="123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 name="Google Shape;1062;p27"/>
            <p:cNvSpPr/>
            <p:nvPr/>
          </p:nvSpPr>
          <p:spPr>
            <a:xfrm>
              <a:off x="-2709321" y="3602601"/>
              <a:ext cx="245743" cy="227040"/>
            </a:xfrm>
            <a:custGeom>
              <a:avLst/>
              <a:gdLst/>
              <a:ahLst/>
              <a:cxnLst/>
              <a:rect l="l" t="t" r="r" b="b"/>
              <a:pathLst>
                <a:path w="11593" h="11216" extrusionOk="0">
                  <a:moveTo>
                    <a:pt x="8307" y="1"/>
                  </a:moveTo>
                  <a:lnTo>
                    <a:pt x="8161" y="22"/>
                  </a:lnTo>
                  <a:lnTo>
                    <a:pt x="8140" y="106"/>
                  </a:lnTo>
                  <a:lnTo>
                    <a:pt x="8035" y="126"/>
                  </a:lnTo>
                  <a:lnTo>
                    <a:pt x="7994" y="210"/>
                  </a:lnTo>
                  <a:lnTo>
                    <a:pt x="7910" y="189"/>
                  </a:lnTo>
                  <a:lnTo>
                    <a:pt x="7805" y="189"/>
                  </a:lnTo>
                  <a:lnTo>
                    <a:pt x="7701" y="294"/>
                  </a:lnTo>
                  <a:lnTo>
                    <a:pt x="7575" y="294"/>
                  </a:lnTo>
                  <a:lnTo>
                    <a:pt x="7491" y="168"/>
                  </a:lnTo>
                  <a:lnTo>
                    <a:pt x="7324" y="168"/>
                  </a:lnTo>
                  <a:lnTo>
                    <a:pt x="7261" y="126"/>
                  </a:lnTo>
                  <a:lnTo>
                    <a:pt x="7115" y="168"/>
                  </a:lnTo>
                  <a:lnTo>
                    <a:pt x="6989" y="126"/>
                  </a:lnTo>
                  <a:lnTo>
                    <a:pt x="6947" y="168"/>
                  </a:lnTo>
                  <a:lnTo>
                    <a:pt x="6843" y="106"/>
                  </a:lnTo>
                  <a:lnTo>
                    <a:pt x="6759" y="126"/>
                  </a:lnTo>
                  <a:lnTo>
                    <a:pt x="6696" y="273"/>
                  </a:lnTo>
                  <a:lnTo>
                    <a:pt x="6571" y="273"/>
                  </a:lnTo>
                  <a:lnTo>
                    <a:pt x="6466" y="210"/>
                  </a:lnTo>
                  <a:lnTo>
                    <a:pt x="6320" y="336"/>
                  </a:lnTo>
                  <a:lnTo>
                    <a:pt x="6236" y="336"/>
                  </a:lnTo>
                  <a:lnTo>
                    <a:pt x="6110" y="273"/>
                  </a:lnTo>
                  <a:lnTo>
                    <a:pt x="5964" y="315"/>
                  </a:lnTo>
                  <a:lnTo>
                    <a:pt x="5629" y="315"/>
                  </a:lnTo>
                  <a:lnTo>
                    <a:pt x="5336" y="524"/>
                  </a:lnTo>
                  <a:lnTo>
                    <a:pt x="5190" y="545"/>
                  </a:lnTo>
                  <a:lnTo>
                    <a:pt x="5106" y="545"/>
                  </a:lnTo>
                  <a:lnTo>
                    <a:pt x="4981" y="629"/>
                  </a:lnTo>
                  <a:lnTo>
                    <a:pt x="4960" y="712"/>
                  </a:lnTo>
                  <a:lnTo>
                    <a:pt x="4897" y="817"/>
                  </a:lnTo>
                  <a:lnTo>
                    <a:pt x="4813" y="817"/>
                  </a:lnTo>
                  <a:lnTo>
                    <a:pt x="4792" y="796"/>
                  </a:lnTo>
                  <a:lnTo>
                    <a:pt x="4709" y="796"/>
                  </a:lnTo>
                  <a:lnTo>
                    <a:pt x="4646" y="817"/>
                  </a:lnTo>
                  <a:lnTo>
                    <a:pt x="4604" y="859"/>
                  </a:lnTo>
                  <a:lnTo>
                    <a:pt x="4457" y="901"/>
                  </a:lnTo>
                  <a:lnTo>
                    <a:pt x="4332" y="942"/>
                  </a:lnTo>
                  <a:lnTo>
                    <a:pt x="4248" y="1026"/>
                  </a:lnTo>
                  <a:lnTo>
                    <a:pt x="4227" y="1068"/>
                  </a:lnTo>
                  <a:lnTo>
                    <a:pt x="4123" y="1214"/>
                  </a:lnTo>
                  <a:lnTo>
                    <a:pt x="3934" y="1256"/>
                  </a:lnTo>
                  <a:lnTo>
                    <a:pt x="3767" y="1256"/>
                  </a:lnTo>
                  <a:lnTo>
                    <a:pt x="3830" y="1340"/>
                  </a:lnTo>
                  <a:lnTo>
                    <a:pt x="3851" y="1382"/>
                  </a:lnTo>
                  <a:lnTo>
                    <a:pt x="3913" y="1486"/>
                  </a:lnTo>
                  <a:lnTo>
                    <a:pt x="3934" y="1591"/>
                  </a:lnTo>
                  <a:lnTo>
                    <a:pt x="3955" y="1633"/>
                  </a:lnTo>
                  <a:lnTo>
                    <a:pt x="3955" y="1800"/>
                  </a:lnTo>
                  <a:lnTo>
                    <a:pt x="3955" y="2051"/>
                  </a:lnTo>
                  <a:lnTo>
                    <a:pt x="3976" y="2114"/>
                  </a:lnTo>
                  <a:lnTo>
                    <a:pt x="4039" y="2575"/>
                  </a:lnTo>
                  <a:lnTo>
                    <a:pt x="4123" y="2721"/>
                  </a:lnTo>
                  <a:lnTo>
                    <a:pt x="4144" y="2847"/>
                  </a:lnTo>
                  <a:lnTo>
                    <a:pt x="4227" y="2847"/>
                  </a:lnTo>
                  <a:lnTo>
                    <a:pt x="4269" y="2909"/>
                  </a:lnTo>
                  <a:lnTo>
                    <a:pt x="4353" y="2930"/>
                  </a:lnTo>
                  <a:lnTo>
                    <a:pt x="4395" y="2951"/>
                  </a:lnTo>
                  <a:lnTo>
                    <a:pt x="4332" y="3119"/>
                  </a:lnTo>
                  <a:lnTo>
                    <a:pt x="4353" y="3160"/>
                  </a:lnTo>
                  <a:lnTo>
                    <a:pt x="4269" y="3265"/>
                  </a:lnTo>
                  <a:lnTo>
                    <a:pt x="3600" y="3265"/>
                  </a:lnTo>
                  <a:lnTo>
                    <a:pt x="3453" y="3307"/>
                  </a:lnTo>
                  <a:lnTo>
                    <a:pt x="3307" y="3516"/>
                  </a:lnTo>
                  <a:lnTo>
                    <a:pt x="3202" y="3621"/>
                  </a:lnTo>
                  <a:lnTo>
                    <a:pt x="3118" y="3746"/>
                  </a:lnTo>
                  <a:lnTo>
                    <a:pt x="3139" y="3935"/>
                  </a:lnTo>
                  <a:lnTo>
                    <a:pt x="3097" y="4060"/>
                  </a:lnTo>
                  <a:lnTo>
                    <a:pt x="2700" y="4311"/>
                  </a:lnTo>
                  <a:lnTo>
                    <a:pt x="2072" y="4688"/>
                  </a:lnTo>
                  <a:lnTo>
                    <a:pt x="1612" y="4939"/>
                  </a:lnTo>
                  <a:lnTo>
                    <a:pt x="1361" y="5002"/>
                  </a:lnTo>
                  <a:lnTo>
                    <a:pt x="1152" y="5002"/>
                  </a:lnTo>
                  <a:lnTo>
                    <a:pt x="1047" y="5043"/>
                  </a:lnTo>
                  <a:lnTo>
                    <a:pt x="880" y="5043"/>
                  </a:lnTo>
                  <a:lnTo>
                    <a:pt x="587" y="5106"/>
                  </a:lnTo>
                  <a:lnTo>
                    <a:pt x="398" y="5211"/>
                  </a:lnTo>
                  <a:lnTo>
                    <a:pt x="294" y="5357"/>
                  </a:lnTo>
                  <a:lnTo>
                    <a:pt x="43" y="5546"/>
                  </a:lnTo>
                  <a:lnTo>
                    <a:pt x="43" y="6048"/>
                  </a:lnTo>
                  <a:lnTo>
                    <a:pt x="1" y="6194"/>
                  </a:lnTo>
                  <a:lnTo>
                    <a:pt x="2093" y="7617"/>
                  </a:lnTo>
                  <a:lnTo>
                    <a:pt x="5901" y="10128"/>
                  </a:lnTo>
                  <a:lnTo>
                    <a:pt x="5943" y="10379"/>
                  </a:lnTo>
                  <a:lnTo>
                    <a:pt x="6069" y="10484"/>
                  </a:lnTo>
                  <a:lnTo>
                    <a:pt x="6278" y="10484"/>
                  </a:lnTo>
                  <a:lnTo>
                    <a:pt x="6445" y="10546"/>
                  </a:lnTo>
                  <a:lnTo>
                    <a:pt x="6550" y="10672"/>
                  </a:lnTo>
                  <a:lnTo>
                    <a:pt x="6696" y="10735"/>
                  </a:lnTo>
                  <a:lnTo>
                    <a:pt x="6801" y="10797"/>
                  </a:lnTo>
                  <a:lnTo>
                    <a:pt x="6801" y="10902"/>
                  </a:lnTo>
                  <a:lnTo>
                    <a:pt x="6738" y="11090"/>
                  </a:lnTo>
                  <a:lnTo>
                    <a:pt x="6780" y="11174"/>
                  </a:lnTo>
                  <a:lnTo>
                    <a:pt x="6906" y="11216"/>
                  </a:lnTo>
                  <a:lnTo>
                    <a:pt x="7178" y="11195"/>
                  </a:lnTo>
                  <a:lnTo>
                    <a:pt x="7408" y="11111"/>
                  </a:lnTo>
                  <a:lnTo>
                    <a:pt x="8266" y="10902"/>
                  </a:lnTo>
                  <a:lnTo>
                    <a:pt x="8998" y="10253"/>
                  </a:lnTo>
                  <a:lnTo>
                    <a:pt x="11592" y="8663"/>
                  </a:lnTo>
                  <a:lnTo>
                    <a:pt x="11509" y="8580"/>
                  </a:lnTo>
                  <a:lnTo>
                    <a:pt x="11446" y="8496"/>
                  </a:lnTo>
                  <a:lnTo>
                    <a:pt x="11383" y="8454"/>
                  </a:lnTo>
                  <a:lnTo>
                    <a:pt x="11279" y="8224"/>
                  </a:lnTo>
                  <a:lnTo>
                    <a:pt x="11195" y="8077"/>
                  </a:lnTo>
                  <a:lnTo>
                    <a:pt x="11090" y="8015"/>
                  </a:lnTo>
                  <a:lnTo>
                    <a:pt x="10651" y="8015"/>
                  </a:lnTo>
                  <a:lnTo>
                    <a:pt x="10567" y="7931"/>
                  </a:lnTo>
                  <a:lnTo>
                    <a:pt x="10546" y="7826"/>
                  </a:lnTo>
                  <a:lnTo>
                    <a:pt x="10504" y="7743"/>
                  </a:lnTo>
                  <a:lnTo>
                    <a:pt x="10463" y="7596"/>
                  </a:lnTo>
                  <a:lnTo>
                    <a:pt x="10504" y="7512"/>
                  </a:lnTo>
                  <a:lnTo>
                    <a:pt x="10463" y="7387"/>
                  </a:lnTo>
                  <a:lnTo>
                    <a:pt x="10421" y="7345"/>
                  </a:lnTo>
                  <a:lnTo>
                    <a:pt x="10316" y="7115"/>
                  </a:lnTo>
                  <a:lnTo>
                    <a:pt x="10191" y="6927"/>
                  </a:lnTo>
                  <a:lnTo>
                    <a:pt x="10107" y="6864"/>
                  </a:lnTo>
                  <a:lnTo>
                    <a:pt x="10149" y="6801"/>
                  </a:lnTo>
                  <a:lnTo>
                    <a:pt x="10191" y="6759"/>
                  </a:lnTo>
                  <a:lnTo>
                    <a:pt x="10316" y="6655"/>
                  </a:lnTo>
                  <a:lnTo>
                    <a:pt x="10358" y="6571"/>
                  </a:lnTo>
                  <a:lnTo>
                    <a:pt x="10337" y="6362"/>
                  </a:lnTo>
                  <a:lnTo>
                    <a:pt x="10295" y="6236"/>
                  </a:lnTo>
                  <a:lnTo>
                    <a:pt x="10316" y="6173"/>
                  </a:lnTo>
                  <a:lnTo>
                    <a:pt x="10358" y="5860"/>
                  </a:lnTo>
                  <a:lnTo>
                    <a:pt x="10295" y="5713"/>
                  </a:lnTo>
                  <a:lnTo>
                    <a:pt x="10295" y="5399"/>
                  </a:lnTo>
                  <a:lnTo>
                    <a:pt x="10295" y="5336"/>
                  </a:lnTo>
                  <a:lnTo>
                    <a:pt x="10253" y="5127"/>
                  </a:lnTo>
                  <a:lnTo>
                    <a:pt x="10253" y="4730"/>
                  </a:lnTo>
                  <a:lnTo>
                    <a:pt x="10191" y="4604"/>
                  </a:lnTo>
                  <a:lnTo>
                    <a:pt x="10128" y="4583"/>
                  </a:lnTo>
                  <a:lnTo>
                    <a:pt x="10128" y="4374"/>
                  </a:lnTo>
                  <a:lnTo>
                    <a:pt x="10191" y="4311"/>
                  </a:lnTo>
                  <a:lnTo>
                    <a:pt x="9814" y="3160"/>
                  </a:lnTo>
                  <a:lnTo>
                    <a:pt x="9688" y="3014"/>
                  </a:lnTo>
                  <a:lnTo>
                    <a:pt x="9584" y="2993"/>
                  </a:lnTo>
                  <a:lnTo>
                    <a:pt x="9521" y="2930"/>
                  </a:lnTo>
                  <a:lnTo>
                    <a:pt x="9395" y="2888"/>
                  </a:lnTo>
                  <a:lnTo>
                    <a:pt x="9375" y="2742"/>
                  </a:lnTo>
                  <a:lnTo>
                    <a:pt x="9186" y="2595"/>
                  </a:lnTo>
                  <a:lnTo>
                    <a:pt x="9144" y="2595"/>
                  </a:lnTo>
                  <a:lnTo>
                    <a:pt x="9061" y="2470"/>
                  </a:lnTo>
                  <a:lnTo>
                    <a:pt x="9082" y="2407"/>
                  </a:lnTo>
                  <a:lnTo>
                    <a:pt x="9040" y="2261"/>
                  </a:lnTo>
                  <a:lnTo>
                    <a:pt x="8977" y="2219"/>
                  </a:lnTo>
                  <a:lnTo>
                    <a:pt x="9061" y="1968"/>
                  </a:lnTo>
                  <a:lnTo>
                    <a:pt x="9186" y="1800"/>
                  </a:lnTo>
                  <a:lnTo>
                    <a:pt x="9270" y="1779"/>
                  </a:lnTo>
                  <a:lnTo>
                    <a:pt x="9312" y="1696"/>
                  </a:lnTo>
                  <a:lnTo>
                    <a:pt x="9395" y="1654"/>
                  </a:lnTo>
                  <a:lnTo>
                    <a:pt x="9416" y="1445"/>
                  </a:lnTo>
                  <a:lnTo>
                    <a:pt x="9479" y="1382"/>
                  </a:lnTo>
                  <a:lnTo>
                    <a:pt x="9395" y="1319"/>
                  </a:lnTo>
                  <a:lnTo>
                    <a:pt x="9458" y="1235"/>
                  </a:lnTo>
                  <a:lnTo>
                    <a:pt x="9500" y="1173"/>
                  </a:lnTo>
                  <a:lnTo>
                    <a:pt x="9479" y="1152"/>
                  </a:lnTo>
                  <a:lnTo>
                    <a:pt x="9416" y="1047"/>
                  </a:lnTo>
                  <a:lnTo>
                    <a:pt x="9375" y="901"/>
                  </a:lnTo>
                  <a:lnTo>
                    <a:pt x="9479" y="629"/>
                  </a:lnTo>
                  <a:lnTo>
                    <a:pt x="9479" y="440"/>
                  </a:lnTo>
                  <a:lnTo>
                    <a:pt x="9500" y="294"/>
                  </a:lnTo>
                  <a:lnTo>
                    <a:pt x="9479" y="210"/>
                  </a:lnTo>
                  <a:lnTo>
                    <a:pt x="9500" y="126"/>
                  </a:lnTo>
                  <a:lnTo>
                    <a:pt x="9479" y="106"/>
                  </a:lnTo>
                  <a:lnTo>
                    <a:pt x="9291" y="126"/>
                  </a:lnTo>
                  <a:lnTo>
                    <a:pt x="9207" y="106"/>
                  </a:lnTo>
                  <a:lnTo>
                    <a:pt x="8977" y="189"/>
                  </a:lnTo>
                  <a:lnTo>
                    <a:pt x="8851" y="85"/>
                  </a:lnTo>
                  <a:lnTo>
                    <a:pt x="8684" y="22"/>
                  </a:lnTo>
                  <a:lnTo>
                    <a:pt x="8684" y="85"/>
                  </a:lnTo>
                  <a:lnTo>
                    <a:pt x="8579" y="189"/>
                  </a:lnTo>
                  <a:lnTo>
                    <a:pt x="8370" y="168"/>
                  </a:lnTo>
                  <a:lnTo>
                    <a:pt x="8370" y="64"/>
                  </a:lnTo>
                  <a:lnTo>
                    <a:pt x="8307"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 name="Google Shape;1063;p27"/>
            <p:cNvSpPr/>
            <p:nvPr/>
          </p:nvSpPr>
          <p:spPr>
            <a:xfrm>
              <a:off x="-2758095" y="3617863"/>
              <a:ext cx="141938" cy="107164"/>
            </a:xfrm>
            <a:custGeom>
              <a:avLst/>
              <a:gdLst/>
              <a:ahLst/>
              <a:cxnLst/>
              <a:rect l="l" t="t" r="r" b="b"/>
              <a:pathLst>
                <a:path w="6696" h="5294" extrusionOk="0">
                  <a:moveTo>
                    <a:pt x="4269" y="0"/>
                  </a:moveTo>
                  <a:lnTo>
                    <a:pt x="4164" y="42"/>
                  </a:lnTo>
                  <a:lnTo>
                    <a:pt x="4122" y="84"/>
                  </a:lnTo>
                  <a:lnTo>
                    <a:pt x="4038" y="84"/>
                  </a:lnTo>
                  <a:lnTo>
                    <a:pt x="3913" y="188"/>
                  </a:lnTo>
                  <a:lnTo>
                    <a:pt x="3871" y="502"/>
                  </a:lnTo>
                  <a:lnTo>
                    <a:pt x="3766" y="691"/>
                  </a:lnTo>
                  <a:lnTo>
                    <a:pt x="3745" y="921"/>
                  </a:lnTo>
                  <a:lnTo>
                    <a:pt x="3662" y="1046"/>
                  </a:lnTo>
                  <a:lnTo>
                    <a:pt x="3411" y="1318"/>
                  </a:lnTo>
                  <a:lnTo>
                    <a:pt x="3327" y="1318"/>
                  </a:lnTo>
                  <a:lnTo>
                    <a:pt x="3222" y="1402"/>
                  </a:lnTo>
                  <a:lnTo>
                    <a:pt x="2992" y="1465"/>
                  </a:lnTo>
                  <a:lnTo>
                    <a:pt x="2825" y="1632"/>
                  </a:lnTo>
                  <a:lnTo>
                    <a:pt x="2783" y="1632"/>
                  </a:lnTo>
                  <a:lnTo>
                    <a:pt x="2553" y="1779"/>
                  </a:lnTo>
                  <a:lnTo>
                    <a:pt x="2406" y="1841"/>
                  </a:lnTo>
                  <a:lnTo>
                    <a:pt x="2344" y="1967"/>
                  </a:lnTo>
                  <a:lnTo>
                    <a:pt x="2072" y="2155"/>
                  </a:lnTo>
                  <a:lnTo>
                    <a:pt x="2155" y="2365"/>
                  </a:lnTo>
                  <a:lnTo>
                    <a:pt x="2155" y="2490"/>
                  </a:lnTo>
                  <a:lnTo>
                    <a:pt x="1925" y="2699"/>
                  </a:lnTo>
                  <a:lnTo>
                    <a:pt x="1758" y="3013"/>
                  </a:lnTo>
                  <a:lnTo>
                    <a:pt x="1758" y="3118"/>
                  </a:lnTo>
                  <a:lnTo>
                    <a:pt x="1862" y="3327"/>
                  </a:lnTo>
                  <a:lnTo>
                    <a:pt x="1779" y="3536"/>
                  </a:lnTo>
                  <a:lnTo>
                    <a:pt x="1841" y="3599"/>
                  </a:lnTo>
                  <a:lnTo>
                    <a:pt x="1883" y="3662"/>
                  </a:lnTo>
                  <a:lnTo>
                    <a:pt x="1862" y="3829"/>
                  </a:lnTo>
                  <a:lnTo>
                    <a:pt x="1507" y="4248"/>
                  </a:lnTo>
                  <a:lnTo>
                    <a:pt x="1444" y="4394"/>
                  </a:lnTo>
                  <a:lnTo>
                    <a:pt x="1297" y="4582"/>
                  </a:lnTo>
                  <a:lnTo>
                    <a:pt x="1109" y="4603"/>
                  </a:lnTo>
                  <a:lnTo>
                    <a:pt x="712" y="4959"/>
                  </a:lnTo>
                  <a:lnTo>
                    <a:pt x="147" y="5064"/>
                  </a:lnTo>
                  <a:lnTo>
                    <a:pt x="0" y="5273"/>
                  </a:lnTo>
                  <a:lnTo>
                    <a:pt x="2344" y="5294"/>
                  </a:lnTo>
                  <a:lnTo>
                    <a:pt x="2344" y="4792"/>
                  </a:lnTo>
                  <a:lnTo>
                    <a:pt x="2595" y="4603"/>
                  </a:lnTo>
                  <a:lnTo>
                    <a:pt x="2699" y="4457"/>
                  </a:lnTo>
                  <a:lnTo>
                    <a:pt x="2888" y="4352"/>
                  </a:lnTo>
                  <a:lnTo>
                    <a:pt x="3181" y="4289"/>
                  </a:lnTo>
                  <a:lnTo>
                    <a:pt x="3348" y="4289"/>
                  </a:lnTo>
                  <a:lnTo>
                    <a:pt x="3453" y="4248"/>
                  </a:lnTo>
                  <a:lnTo>
                    <a:pt x="3662" y="4248"/>
                  </a:lnTo>
                  <a:lnTo>
                    <a:pt x="3913" y="4185"/>
                  </a:lnTo>
                  <a:lnTo>
                    <a:pt x="4373" y="3934"/>
                  </a:lnTo>
                  <a:lnTo>
                    <a:pt x="5001" y="3557"/>
                  </a:lnTo>
                  <a:lnTo>
                    <a:pt x="5398" y="3306"/>
                  </a:lnTo>
                  <a:lnTo>
                    <a:pt x="5440" y="3181"/>
                  </a:lnTo>
                  <a:lnTo>
                    <a:pt x="5419" y="2992"/>
                  </a:lnTo>
                  <a:lnTo>
                    <a:pt x="5503" y="2867"/>
                  </a:lnTo>
                  <a:lnTo>
                    <a:pt x="5608" y="2762"/>
                  </a:lnTo>
                  <a:lnTo>
                    <a:pt x="5754" y="2553"/>
                  </a:lnTo>
                  <a:lnTo>
                    <a:pt x="5901" y="2511"/>
                  </a:lnTo>
                  <a:lnTo>
                    <a:pt x="6570" y="2511"/>
                  </a:lnTo>
                  <a:lnTo>
                    <a:pt x="6654" y="2406"/>
                  </a:lnTo>
                  <a:lnTo>
                    <a:pt x="6633" y="2365"/>
                  </a:lnTo>
                  <a:lnTo>
                    <a:pt x="6696" y="2197"/>
                  </a:lnTo>
                  <a:lnTo>
                    <a:pt x="6654" y="2176"/>
                  </a:lnTo>
                  <a:lnTo>
                    <a:pt x="6570" y="2155"/>
                  </a:lnTo>
                  <a:lnTo>
                    <a:pt x="6528" y="2093"/>
                  </a:lnTo>
                  <a:lnTo>
                    <a:pt x="6445" y="2093"/>
                  </a:lnTo>
                  <a:lnTo>
                    <a:pt x="6424" y="1967"/>
                  </a:lnTo>
                  <a:lnTo>
                    <a:pt x="6340" y="1821"/>
                  </a:lnTo>
                  <a:lnTo>
                    <a:pt x="6277" y="1360"/>
                  </a:lnTo>
                  <a:lnTo>
                    <a:pt x="6256" y="1297"/>
                  </a:lnTo>
                  <a:lnTo>
                    <a:pt x="6256" y="1046"/>
                  </a:lnTo>
                  <a:lnTo>
                    <a:pt x="6256" y="879"/>
                  </a:lnTo>
                  <a:lnTo>
                    <a:pt x="6235" y="837"/>
                  </a:lnTo>
                  <a:lnTo>
                    <a:pt x="6214" y="732"/>
                  </a:lnTo>
                  <a:lnTo>
                    <a:pt x="6152" y="628"/>
                  </a:lnTo>
                  <a:lnTo>
                    <a:pt x="6131" y="586"/>
                  </a:lnTo>
                  <a:lnTo>
                    <a:pt x="6068" y="502"/>
                  </a:lnTo>
                  <a:lnTo>
                    <a:pt x="6005" y="523"/>
                  </a:lnTo>
                  <a:lnTo>
                    <a:pt x="5691" y="502"/>
                  </a:lnTo>
                  <a:lnTo>
                    <a:pt x="5608" y="419"/>
                  </a:lnTo>
                  <a:lnTo>
                    <a:pt x="5587" y="314"/>
                  </a:lnTo>
                  <a:lnTo>
                    <a:pt x="5524" y="293"/>
                  </a:lnTo>
                  <a:lnTo>
                    <a:pt x="5419" y="398"/>
                  </a:lnTo>
                  <a:lnTo>
                    <a:pt x="5231" y="460"/>
                  </a:lnTo>
                  <a:lnTo>
                    <a:pt x="5064" y="398"/>
                  </a:lnTo>
                  <a:lnTo>
                    <a:pt x="4959" y="398"/>
                  </a:lnTo>
                  <a:lnTo>
                    <a:pt x="4854" y="460"/>
                  </a:lnTo>
                  <a:lnTo>
                    <a:pt x="4666" y="481"/>
                  </a:lnTo>
                  <a:lnTo>
                    <a:pt x="4541" y="460"/>
                  </a:lnTo>
                  <a:lnTo>
                    <a:pt x="4373" y="293"/>
                  </a:lnTo>
                  <a:lnTo>
                    <a:pt x="4331" y="251"/>
                  </a:lnTo>
                  <a:lnTo>
                    <a:pt x="4290" y="147"/>
                  </a:lnTo>
                  <a:lnTo>
                    <a:pt x="4290" y="84"/>
                  </a:lnTo>
                  <a:lnTo>
                    <a:pt x="4290" y="42"/>
                  </a:lnTo>
                  <a:lnTo>
                    <a:pt x="4269"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 name="Google Shape;1064;p27"/>
            <p:cNvSpPr/>
            <p:nvPr/>
          </p:nvSpPr>
          <p:spPr>
            <a:xfrm>
              <a:off x="-2809116" y="3724578"/>
              <a:ext cx="100709" cy="77104"/>
            </a:xfrm>
            <a:custGeom>
              <a:avLst/>
              <a:gdLst/>
              <a:ahLst/>
              <a:cxnLst/>
              <a:rect l="l" t="t" r="r" b="b"/>
              <a:pathLst>
                <a:path w="4751" h="3809" extrusionOk="0">
                  <a:moveTo>
                    <a:pt x="2407" y="1"/>
                  </a:moveTo>
                  <a:lnTo>
                    <a:pt x="2177" y="315"/>
                  </a:lnTo>
                  <a:lnTo>
                    <a:pt x="2177" y="524"/>
                  </a:lnTo>
                  <a:lnTo>
                    <a:pt x="2072" y="545"/>
                  </a:lnTo>
                  <a:lnTo>
                    <a:pt x="1675" y="754"/>
                  </a:lnTo>
                  <a:lnTo>
                    <a:pt x="1633" y="859"/>
                  </a:lnTo>
                  <a:lnTo>
                    <a:pt x="1466" y="942"/>
                  </a:lnTo>
                  <a:lnTo>
                    <a:pt x="1528" y="1089"/>
                  </a:lnTo>
                  <a:lnTo>
                    <a:pt x="1194" y="1612"/>
                  </a:lnTo>
                  <a:lnTo>
                    <a:pt x="1152" y="1779"/>
                  </a:lnTo>
                  <a:lnTo>
                    <a:pt x="901" y="2030"/>
                  </a:lnTo>
                  <a:lnTo>
                    <a:pt x="796" y="2093"/>
                  </a:lnTo>
                  <a:lnTo>
                    <a:pt x="671" y="2365"/>
                  </a:lnTo>
                  <a:lnTo>
                    <a:pt x="671" y="2470"/>
                  </a:lnTo>
                  <a:lnTo>
                    <a:pt x="461" y="2763"/>
                  </a:lnTo>
                  <a:lnTo>
                    <a:pt x="419" y="2847"/>
                  </a:lnTo>
                  <a:lnTo>
                    <a:pt x="503" y="2888"/>
                  </a:lnTo>
                  <a:lnTo>
                    <a:pt x="398" y="2930"/>
                  </a:lnTo>
                  <a:lnTo>
                    <a:pt x="210" y="3265"/>
                  </a:lnTo>
                  <a:lnTo>
                    <a:pt x="147" y="3286"/>
                  </a:lnTo>
                  <a:lnTo>
                    <a:pt x="64" y="3370"/>
                  </a:lnTo>
                  <a:lnTo>
                    <a:pt x="85" y="3495"/>
                  </a:lnTo>
                  <a:lnTo>
                    <a:pt x="1" y="3621"/>
                  </a:lnTo>
                  <a:lnTo>
                    <a:pt x="43" y="3809"/>
                  </a:lnTo>
                  <a:lnTo>
                    <a:pt x="2344" y="3809"/>
                  </a:lnTo>
                  <a:lnTo>
                    <a:pt x="2303" y="2742"/>
                  </a:lnTo>
                  <a:lnTo>
                    <a:pt x="2386" y="2575"/>
                  </a:lnTo>
                  <a:lnTo>
                    <a:pt x="2512" y="2512"/>
                  </a:lnTo>
                  <a:lnTo>
                    <a:pt x="2658" y="2470"/>
                  </a:lnTo>
                  <a:lnTo>
                    <a:pt x="2867" y="2470"/>
                  </a:lnTo>
                  <a:lnTo>
                    <a:pt x="2888" y="963"/>
                  </a:lnTo>
                  <a:lnTo>
                    <a:pt x="4709" y="984"/>
                  </a:lnTo>
                  <a:lnTo>
                    <a:pt x="4709" y="168"/>
                  </a:lnTo>
                  <a:lnTo>
                    <a:pt x="4751" y="22"/>
                  </a:lnTo>
                  <a:lnTo>
                    <a:pt x="2407"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 name="Google Shape;1065;p27"/>
            <p:cNvSpPr/>
            <p:nvPr/>
          </p:nvSpPr>
          <p:spPr>
            <a:xfrm>
              <a:off x="-2809540" y="3727979"/>
              <a:ext cx="144609" cy="152062"/>
            </a:xfrm>
            <a:custGeom>
              <a:avLst/>
              <a:gdLst/>
              <a:ahLst/>
              <a:cxnLst/>
              <a:rect l="l" t="t" r="r" b="b"/>
              <a:pathLst>
                <a:path w="6822" h="7512" extrusionOk="0">
                  <a:moveTo>
                    <a:pt x="4729" y="0"/>
                  </a:moveTo>
                  <a:lnTo>
                    <a:pt x="4729" y="816"/>
                  </a:lnTo>
                  <a:lnTo>
                    <a:pt x="2908" y="795"/>
                  </a:lnTo>
                  <a:lnTo>
                    <a:pt x="2887" y="2302"/>
                  </a:lnTo>
                  <a:lnTo>
                    <a:pt x="2678" y="2302"/>
                  </a:lnTo>
                  <a:lnTo>
                    <a:pt x="2532" y="2344"/>
                  </a:lnTo>
                  <a:lnTo>
                    <a:pt x="2406" y="2407"/>
                  </a:lnTo>
                  <a:lnTo>
                    <a:pt x="2323" y="2574"/>
                  </a:lnTo>
                  <a:lnTo>
                    <a:pt x="2364" y="3641"/>
                  </a:lnTo>
                  <a:lnTo>
                    <a:pt x="63" y="3641"/>
                  </a:lnTo>
                  <a:lnTo>
                    <a:pt x="63" y="3662"/>
                  </a:lnTo>
                  <a:lnTo>
                    <a:pt x="0" y="3808"/>
                  </a:lnTo>
                  <a:lnTo>
                    <a:pt x="0" y="4039"/>
                  </a:lnTo>
                  <a:lnTo>
                    <a:pt x="126" y="3871"/>
                  </a:lnTo>
                  <a:lnTo>
                    <a:pt x="188" y="4018"/>
                  </a:lnTo>
                  <a:lnTo>
                    <a:pt x="209" y="4039"/>
                  </a:lnTo>
                  <a:lnTo>
                    <a:pt x="293" y="3976"/>
                  </a:lnTo>
                  <a:lnTo>
                    <a:pt x="439" y="4248"/>
                  </a:lnTo>
                  <a:lnTo>
                    <a:pt x="398" y="4331"/>
                  </a:lnTo>
                  <a:lnTo>
                    <a:pt x="418" y="4436"/>
                  </a:lnTo>
                  <a:lnTo>
                    <a:pt x="398" y="4645"/>
                  </a:lnTo>
                  <a:lnTo>
                    <a:pt x="314" y="4645"/>
                  </a:lnTo>
                  <a:lnTo>
                    <a:pt x="230" y="4687"/>
                  </a:lnTo>
                  <a:lnTo>
                    <a:pt x="418" y="4917"/>
                  </a:lnTo>
                  <a:lnTo>
                    <a:pt x="523" y="5524"/>
                  </a:lnTo>
                  <a:lnTo>
                    <a:pt x="481" y="5943"/>
                  </a:lnTo>
                  <a:lnTo>
                    <a:pt x="335" y="6131"/>
                  </a:lnTo>
                  <a:lnTo>
                    <a:pt x="272" y="6487"/>
                  </a:lnTo>
                  <a:lnTo>
                    <a:pt x="209" y="6738"/>
                  </a:lnTo>
                  <a:lnTo>
                    <a:pt x="314" y="6654"/>
                  </a:lnTo>
                  <a:lnTo>
                    <a:pt x="398" y="6654"/>
                  </a:lnTo>
                  <a:lnTo>
                    <a:pt x="523" y="6549"/>
                  </a:lnTo>
                  <a:lnTo>
                    <a:pt x="837" y="6487"/>
                  </a:lnTo>
                  <a:lnTo>
                    <a:pt x="1130" y="6382"/>
                  </a:lnTo>
                  <a:lnTo>
                    <a:pt x="1235" y="6382"/>
                  </a:lnTo>
                  <a:lnTo>
                    <a:pt x="1486" y="6466"/>
                  </a:lnTo>
                  <a:lnTo>
                    <a:pt x="1653" y="6487"/>
                  </a:lnTo>
                  <a:lnTo>
                    <a:pt x="1779" y="6654"/>
                  </a:lnTo>
                  <a:lnTo>
                    <a:pt x="1779" y="6738"/>
                  </a:lnTo>
                  <a:lnTo>
                    <a:pt x="1862" y="6759"/>
                  </a:lnTo>
                  <a:lnTo>
                    <a:pt x="1946" y="6696"/>
                  </a:lnTo>
                  <a:lnTo>
                    <a:pt x="1988" y="6738"/>
                  </a:lnTo>
                  <a:lnTo>
                    <a:pt x="2071" y="6738"/>
                  </a:lnTo>
                  <a:lnTo>
                    <a:pt x="2113" y="6780"/>
                  </a:lnTo>
                  <a:lnTo>
                    <a:pt x="2155" y="6905"/>
                  </a:lnTo>
                  <a:lnTo>
                    <a:pt x="2281" y="7010"/>
                  </a:lnTo>
                  <a:lnTo>
                    <a:pt x="2281" y="7156"/>
                  </a:lnTo>
                  <a:lnTo>
                    <a:pt x="2406" y="7177"/>
                  </a:lnTo>
                  <a:lnTo>
                    <a:pt x="2427" y="7303"/>
                  </a:lnTo>
                  <a:lnTo>
                    <a:pt x="2532" y="7324"/>
                  </a:lnTo>
                  <a:lnTo>
                    <a:pt x="2699" y="7428"/>
                  </a:lnTo>
                  <a:lnTo>
                    <a:pt x="2720" y="7512"/>
                  </a:lnTo>
                  <a:lnTo>
                    <a:pt x="2846" y="7407"/>
                  </a:lnTo>
                  <a:lnTo>
                    <a:pt x="3034" y="7407"/>
                  </a:lnTo>
                  <a:lnTo>
                    <a:pt x="3097" y="7261"/>
                  </a:lnTo>
                  <a:lnTo>
                    <a:pt x="3097" y="7177"/>
                  </a:lnTo>
                  <a:lnTo>
                    <a:pt x="3097" y="6947"/>
                  </a:lnTo>
                  <a:lnTo>
                    <a:pt x="3264" y="6884"/>
                  </a:lnTo>
                  <a:lnTo>
                    <a:pt x="3411" y="6884"/>
                  </a:lnTo>
                  <a:lnTo>
                    <a:pt x="3431" y="7052"/>
                  </a:lnTo>
                  <a:lnTo>
                    <a:pt x="3515" y="7219"/>
                  </a:lnTo>
                  <a:lnTo>
                    <a:pt x="3578" y="7282"/>
                  </a:lnTo>
                  <a:lnTo>
                    <a:pt x="3724" y="6989"/>
                  </a:lnTo>
                  <a:lnTo>
                    <a:pt x="3996" y="6863"/>
                  </a:lnTo>
                  <a:lnTo>
                    <a:pt x="4143" y="6905"/>
                  </a:lnTo>
                  <a:lnTo>
                    <a:pt x="4164" y="7093"/>
                  </a:lnTo>
                  <a:lnTo>
                    <a:pt x="4206" y="7156"/>
                  </a:lnTo>
                  <a:lnTo>
                    <a:pt x="4310" y="7052"/>
                  </a:lnTo>
                  <a:lnTo>
                    <a:pt x="4394" y="7052"/>
                  </a:lnTo>
                  <a:lnTo>
                    <a:pt x="4457" y="7114"/>
                  </a:lnTo>
                  <a:lnTo>
                    <a:pt x="4520" y="7156"/>
                  </a:lnTo>
                  <a:lnTo>
                    <a:pt x="6570" y="7156"/>
                  </a:lnTo>
                  <a:lnTo>
                    <a:pt x="6758" y="6633"/>
                  </a:lnTo>
                  <a:lnTo>
                    <a:pt x="6570" y="6528"/>
                  </a:lnTo>
                  <a:lnTo>
                    <a:pt x="6131" y="1423"/>
                  </a:lnTo>
                  <a:lnTo>
                    <a:pt x="6821" y="1423"/>
                  </a:lnTo>
                  <a:lnTo>
                    <a:pt x="4729"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 name="Google Shape;1066;p27"/>
            <p:cNvSpPr/>
            <p:nvPr/>
          </p:nvSpPr>
          <p:spPr>
            <a:xfrm>
              <a:off x="-2751884" y="3756783"/>
              <a:ext cx="199596" cy="176636"/>
            </a:xfrm>
            <a:custGeom>
              <a:avLst/>
              <a:gdLst/>
              <a:ahLst/>
              <a:cxnLst/>
              <a:rect l="l" t="t" r="r" b="b"/>
              <a:pathLst>
                <a:path w="9416" h="8726" extrusionOk="0">
                  <a:moveTo>
                    <a:pt x="3411" y="0"/>
                  </a:moveTo>
                  <a:lnTo>
                    <a:pt x="3850" y="5105"/>
                  </a:lnTo>
                  <a:lnTo>
                    <a:pt x="4038" y="5210"/>
                  </a:lnTo>
                  <a:lnTo>
                    <a:pt x="3850" y="5733"/>
                  </a:lnTo>
                  <a:lnTo>
                    <a:pt x="1800" y="5733"/>
                  </a:lnTo>
                  <a:lnTo>
                    <a:pt x="1737" y="5691"/>
                  </a:lnTo>
                  <a:lnTo>
                    <a:pt x="1674" y="5629"/>
                  </a:lnTo>
                  <a:lnTo>
                    <a:pt x="1590" y="5629"/>
                  </a:lnTo>
                  <a:lnTo>
                    <a:pt x="1486" y="5733"/>
                  </a:lnTo>
                  <a:lnTo>
                    <a:pt x="1444" y="5670"/>
                  </a:lnTo>
                  <a:lnTo>
                    <a:pt x="1423" y="5482"/>
                  </a:lnTo>
                  <a:lnTo>
                    <a:pt x="1276" y="5440"/>
                  </a:lnTo>
                  <a:lnTo>
                    <a:pt x="1004" y="5566"/>
                  </a:lnTo>
                  <a:lnTo>
                    <a:pt x="858" y="5859"/>
                  </a:lnTo>
                  <a:lnTo>
                    <a:pt x="795" y="5796"/>
                  </a:lnTo>
                  <a:lnTo>
                    <a:pt x="711" y="5629"/>
                  </a:lnTo>
                  <a:lnTo>
                    <a:pt x="691" y="5461"/>
                  </a:lnTo>
                  <a:lnTo>
                    <a:pt x="544" y="5461"/>
                  </a:lnTo>
                  <a:lnTo>
                    <a:pt x="377" y="5524"/>
                  </a:lnTo>
                  <a:lnTo>
                    <a:pt x="377" y="5754"/>
                  </a:lnTo>
                  <a:lnTo>
                    <a:pt x="377" y="5838"/>
                  </a:lnTo>
                  <a:lnTo>
                    <a:pt x="314" y="5984"/>
                  </a:lnTo>
                  <a:lnTo>
                    <a:pt x="126" y="5984"/>
                  </a:lnTo>
                  <a:lnTo>
                    <a:pt x="0" y="6089"/>
                  </a:lnTo>
                  <a:lnTo>
                    <a:pt x="84" y="6173"/>
                  </a:lnTo>
                  <a:lnTo>
                    <a:pt x="84" y="6277"/>
                  </a:lnTo>
                  <a:lnTo>
                    <a:pt x="105" y="6361"/>
                  </a:lnTo>
                  <a:lnTo>
                    <a:pt x="63" y="6591"/>
                  </a:lnTo>
                  <a:lnTo>
                    <a:pt x="84" y="6675"/>
                  </a:lnTo>
                  <a:lnTo>
                    <a:pt x="209" y="6800"/>
                  </a:lnTo>
                  <a:lnTo>
                    <a:pt x="272" y="6926"/>
                  </a:lnTo>
                  <a:lnTo>
                    <a:pt x="335" y="7010"/>
                  </a:lnTo>
                  <a:lnTo>
                    <a:pt x="398" y="6989"/>
                  </a:lnTo>
                  <a:lnTo>
                    <a:pt x="481" y="7030"/>
                  </a:lnTo>
                  <a:lnTo>
                    <a:pt x="502" y="7114"/>
                  </a:lnTo>
                  <a:lnTo>
                    <a:pt x="586" y="7219"/>
                  </a:lnTo>
                  <a:lnTo>
                    <a:pt x="586" y="7261"/>
                  </a:lnTo>
                  <a:lnTo>
                    <a:pt x="523" y="7344"/>
                  </a:lnTo>
                  <a:lnTo>
                    <a:pt x="544" y="7428"/>
                  </a:lnTo>
                  <a:lnTo>
                    <a:pt x="691" y="7512"/>
                  </a:lnTo>
                  <a:lnTo>
                    <a:pt x="691" y="7616"/>
                  </a:lnTo>
                  <a:lnTo>
                    <a:pt x="649" y="7679"/>
                  </a:lnTo>
                  <a:lnTo>
                    <a:pt x="732" y="7721"/>
                  </a:lnTo>
                  <a:lnTo>
                    <a:pt x="837" y="7658"/>
                  </a:lnTo>
                  <a:lnTo>
                    <a:pt x="921" y="7679"/>
                  </a:lnTo>
                  <a:lnTo>
                    <a:pt x="1046" y="7784"/>
                  </a:lnTo>
                  <a:lnTo>
                    <a:pt x="1214" y="7784"/>
                  </a:lnTo>
                  <a:lnTo>
                    <a:pt x="1318" y="7721"/>
                  </a:lnTo>
                  <a:lnTo>
                    <a:pt x="1381" y="7679"/>
                  </a:lnTo>
                  <a:lnTo>
                    <a:pt x="1486" y="7533"/>
                  </a:lnTo>
                  <a:lnTo>
                    <a:pt x="1632" y="7533"/>
                  </a:lnTo>
                  <a:lnTo>
                    <a:pt x="1779" y="7616"/>
                  </a:lnTo>
                  <a:lnTo>
                    <a:pt x="1800" y="7554"/>
                  </a:lnTo>
                  <a:lnTo>
                    <a:pt x="1904" y="7533"/>
                  </a:lnTo>
                  <a:lnTo>
                    <a:pt x="1946" y="7574"/>
                  </a:lnTo>
                  <a:lnTo>
                    <a:pt x="2072" y="7679"/>
                  </a:lnTo>
                  <a:lnTo>
                    <a:pt x="2113" y="7826"/>
                  </a:lnTo>
                  <a:lnTo>
                    <a:pt x="2092" y="7972"/>
                  </a:lnTo>
                  <a:lnTo>
                    <a:pt x="2155" y="8035"/>
                  </a:lnTo>
                  <a:lnTo>
                    <a:pt x="2281" y="8056"/>
                  </a:lnTo>
                  <a:lnTo>
                    <a:pt x="2281" y="8098"/>
                  </a:lnTo>
                  <a:lnTo>
                    <a:pt x="2176" y="8265"/>
                  </a:lnTo>
                  <a:lnTo>
                    <a:pt x="2113" y="8411"/>
                  </a:lnTo>
                  <a:lnTo>
                    <a:pt x="2113" y="8411"/>
                  </a:lnTo>
                  <a:lnTo>
                    <a:pt x="2218" y="8390"/>
                  </a:lnTo>
                  <a:lnTo>
                    <a:pt x="2281" y="8307"/>
                  </a:lnTo>
                  <a:lnTo>
                    <a:pt x="2364" y="8307"/>
                  </a:lnTo>
                  <a:lnTo>
                    <a:pt x="2364" y="8411"/>
                  </a:lnTo>
                  <a:lnTo>
                    <a:pt x="2385" y="8495"/>
                  </a:lnTo>
                  <a:lnTo>
                    <a:pt x="2385" y="8558"/>
                  </a:lnTo>
                  <a:lnTo>
                    <a:pt x="2532" y="8579"/>
                  </a:lnTo>
                  <a:lnTo>
                    <a:pt x="2595" y="8621"/>
                  </a:lnTo>
                  <a:lnTo>
                    <a:pt x="2595" y="8704"/>
                  </a:lnTo>
                  <a:lnTo>
                    <a:pt x="2783" y="8600"/>
                  </a:lnTo>
                  <a:lnTo>
                    <a:pt x="2846" y="8600"/>
                  </a:lnTo>
                  <a:lnTo>
                    <a:pt x="2992" y="8683"/>
                  </a:lnTo>
                  <a:lnTo>
                    <a:pt x="3222" y="8683"/>
                  </a:lnTo>
                  <a:lnTo>
                    <a:pt x="3264" y="8662"/>
                  </a:lnTo>
                  <a:lnTo>
                    <a:pt x="3264" y="8600"/>
                  </a:lnTo>
                  <a:lnTo>
                    <a:pt x="3452" y="8558"/>
                  </a:lnTo>
                  <a:lnTo>
                    <a:pt x="3620" y="8579"/>
                  </a:lnTo>
                  <a:lnTo>
                    <a:pt x="3578" y="8621"/>
                  </a:lnTo>
                  <a:lnTo>
                    <a:pt x="3620" y="8683"/>
                  </a:lnTo>
                  <a:lnTo>
                    <a:pt x="3787" y="8725"/>
                  </a:lnTo>
                  <a:lnTo>
                    <a:pt x="3892" y="8579"/>
                  </a:lnTo>
                  <a:lnTo>
                    <a:pt x="3976" y="8516"/>
                  </a:lnTo>
                  <a:lnTo>
                    <a:pt x="3997" y="8390"/>
                  </a:lnTo>
                  <a:lnTo>
                    <a:pt x="3976" y="8307"/>
                  </a:lnTo>
                  <a:lnTo>
                    <a:pt x="3976" y="8181"/>
                  </a:lnTo>
                  <a:lnTo>
                    <a:pt x="4080" y="8160"/>
                  </a:lnTo>
                  <a:lnTo>
                    <a:pt x="4059" y="7993"/>
                  </a:lnTo>
                  <a:lnTo>
                    <a:pt x="4038" y="7888"/>
                  </a:lnTo>
                  <a:lnTo>
                    <a:pt x="4143" y="7826"/>
                  </a:lnTo>
                  <a:lnTo>
                    <a:pt x="4269" y="7679"/>
                  </a:lnTo>
                  <a:lnTo>
                    <a:pt x="4457" y="7407"/>
                  </a:lnTo>
                  <a:lnTo>
                    <a:pt x="4561" y="7219"/>
                  </a:lnTo>
                  <a:lnTo>
                    <a:pt x="4582" y="7135"/>
                  </a:lnTo>
                  <a:lnTo>
                    <a:pt x="4708" y="6926"/>
                  </a:lnTo>
                  <a:lnTo>
                    <a:pt x="4792" y="6905"/>
                  </a:lnTo>
                  <a:lnTo>
                    <a:pt x="4813" y="6821"/>
                  </a:lnTo>
                  <a:lnTo>
                    <a:pt x="4980" y="6800"/>
                  </a:lnTo>
                  <a:lnTo>
                    <a:pt x="5043" y="6821"/>
                  </a:lnTo>
                  <a:lnTo>
                    <a:pt x="5336" y="6738"/>
                  </a:lnTo>
                  <a:lnTo>
                    <a:pt x="5398" y="6612"/>
                  </a:lnTo>
                  <a:lnTo>
                    <a:pt x="5712" y="6403"/>
                  </a:lnTo>
                  <a:lnTo>
                    <a:pt x="6152" y="6173"/>
                  </a:lnTo>
                  <a:lnTo>
                    <a:pt x="6277" y="6047"/>
                  </a:lnTo>
                  <a:lnTo>
                    <a:pt x="6465" y="5942"/>
                  </a:lnTo>
                  <a:lnTo>
                    <a:pt x="6758" y="5901"/>
                  </a:lnTo>
                  <a:lnTo>
                    <a:pt x="6884" y="5880"/>
                  </a:lnTo>
                  <a:lnTo>
                    <a:pt x="7072" y="5942"/>
                  </a:lnTo>
                  <a:lnTo>
                    <a:pt x="7177" y="5942"/>
                  </a:lnTo>
                  <a:lnTo>
                    <a:pt x="7198" y="5984"/>
                  </a:lnTo>
                  <a:lnTo>
                    <a:pt x="7219" y="5963"/>
                  </a:lnTo>
                  <a:lnTo>
                    <a:pt x="7344" y="5984"/>
                  </a:lnTo>
                  <a:lnTo>
                    <a:pt x="7742" y="5963"/>
                  </a:lnTo>
                  <a:lnTo>
                    <a:pt x="7867" y="5963"/>
                  </a:lnTo>
                  <a:lnTo>
                    <a:pt x="8035" y="5880"/>
                  </a:lnTo>
                  <a:lnTo>
                    <a:pt x="8390" y="5880"/>
                  </a:lnTo>
                  <a:lnTo>
                    <a:pt x="8558" y="5775"/>
                  </a:lnTo>
                  <a:lnTo>
                    <a:pt x="8746" y="5775"/>
                  </a:lnTo>
                  <a:lnTo>
                    <a:pt x="8893" y="5670"/>
                  </a:lnTo>
                  <a:lnTo>
                    <a:pt x="9186" y="5524"/>
                  </a:lnTo>
                  <a:lnTo>
                    <a:pt x="9227" y="5377"/>
                  </a:lnTo>
                  <a:lnTo>
                    <a:pt x="9269" y="5210"/>
                  </a:lnTo>
                  <a:lnTo>
                    <a:pt x="9332" y="5126"/>
                  </a:lnTo>
                  <a:lnTo>
                    <a:pt x="9395" y="4624"/>
                  </a:lnTo>
                  <a:lnTo>
                    <a:pt x="9416" y="3494"/>
                  </a:lnTo>
                  <a:lnTo>
                    <a:pt x="9186" y="3578"/>
                  </a:lnTo>
                  <a:lnTo>
                    <a:pt x="8914" y="3599"/>
                  </a:lnTo>
                  <a:lnTo>
                    <a:pt x="8788" y="3557"/>
                  </a:lnTo>
                  <a:lnTo>
                    <a:pt x="8746" y="3473"/>
                  </a:lnTo>
                  <a:lnTo>
                    <a:pt x="8809" y="3285"/>
                  </a:lnTo>
                  <a:lnTo>
                    <a:pt x="8809" y="3180"/>
                  </a:lnTo>
                  <a:lnTo>
                    <a:pt x="8704" y="3118"/>
                  </a:lnTo>
                  <a:lnTo>
                    <a:pt x="8558" y="3055"/>
                  </a:lnTo>
                  <a:lnTo>
                    <a:pt x="8453" y="2929"/>
                  </a:lnTo>
                  <a:lnTo>
                    <a:pt x="8286" y="2867"/>
                  </a:lnTo>
                  <a:lnTo>
                    <a:pt x="8077" y="2867"/>
                  </a:lnTo>
                  <a:lnTo>
                    <a:pt x="7951" y="2762"/>
                  </a:lnTo>
                  <a:lnTo>
                    <a:pt x="7909" y="2511"/>
                  </a:lnTo>
                  <a:lnTo>
                    <a:pt x="410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 name="Google Shape;1067;p27"/>
            <p:cNvSpPr/>
            <p:nvPr/>
          </p:nvSpPr>
          <p:spPr>
            <a:xfrm>
              <a:off x="-2667627" y="3875785"/>
              <a:ext cx="92273" cy="63987"/>
            </a:xfrm>
            <a:custGeom>
              <a:avLst/>
              <a:gdLst/>
              <a:ahLst/>
              <a:cxnLst/>
              <a:rect l="l" t="t" r="r" b="b"/>
              <a:pathLst>
                <a:path w="4353" h="3161" extrusionOk="0">
                  <a:moveTo>
                    <a:pt x="2909" y="1"/>
                  </a:moveTo>
                  <a:lnTo>
                    <a:pt x="2783" y="22"/>
                  </a:lnTo>
                  <a:lnTo>
                    <a:pt x="2490" y="63"/>
                  </a:lnTo>
                  <a:lnTo>
                    <a:pt x="2302" y="168"/>
                  </a:lnTo>
                  <a:lnTo>
                    <a:pt x="2177" y="294"/>
                  </a:lnTo>
                  <a:lnTo>
                    <a:pt x="1737" y="524"/>
                  </a:lnTo>
                  <a:lnTo>
                    <a:pt x="1423" y="733"/>
                  </a:lnTo>
                  <a:lnTo>
                    <a:pt x="1361" y="859"/>
                  </a:lnTo>
                  <a:lnTo>
                    <a:pt x="1068" y="942"/>
                  </a:lnTo>
                  <a:lnTo>
                    <a:pt x="1005" y="921"/>
                  </a:lnTo>
                  <a:lnTo>
                    <a:pt x="838" y="942"/>
                  </a:lnTo>
                  <a:lnTo>
                    <a:pt x="817" y="1026"/>
                  </a:lnTo>
                  <a:lnTo>
                    <a:pt x="733" y="1047"/>
                  </a:lnTo>
                  <a:lnTo>
                    <a:pt x="607" y="1256"/>
                  </a:lnTo>
                  <a:lnTo>
                    <a:pt x="586" y="1340"/>
                  </a:lnTo>
                  <a:lnTo>
                    <a:pt x="482" y="1528"/>
                  </a:lnTo>
                  <a:lnTo>
                    <a:pt x="294" y="1800"/>
                  </a:lnTo>
                  <a:lnTo>
                    <a:pt x="168" y="1947"/>
                  </a:lnTo>
                  <a:lnTo>
                    <a:pt x="63" y="2009"/>
                  </a:lnTo>
                  <a:lnTo>
                    <a:pt x="84" y="2114"/>
                  </a:lnTo>
                  <a:lnTo>
                    <a:pt x="105" y="2281"/>
                  </a:lnTo>
                  <a:lnTo>
                    <a:pt x="1" y="2302"/>
                  </a:lnTo>
                  <a:lnTo>
                    <a:pt x="1" y="2428"/>
                  </a:lnTo>
                  <a:lnTo>
                    <a:pt x="22" y="2511"/>
                  </a:lnTo>
                  <a:lnTo>
                    <a:pt x="1" y="2637"/>
                  </a:lnTo>
                  <a:lnTo>
                    <a:pt x="22" y="2637"/>
                  </a:lnTo>
                  <a:lnTo>
                    <a:pt x="189" y="2783"/>
                  </a:lnTo>
                  <a:lnTo>
                    <a:pt x="398" y="2888"/>
                  </a:lnTo>
                  <a:lnTo>
                    <a:pt x="503" y="2888"/>
                  </a:lnTo>
                  <a:lnTo>
                    <a:pt x="545" y="2930"/>
                  </a:lnTo>
                  <a:lnTo>
                    <a:pt x="649" y="2930"/>
                  </a:lnTo>
                  <a:lnTo>
                    <a:pt x="754" y="2993"/>
                  </a:lnTo>
                  <a:lnTo>
                    <a:pt x="838" y="3097"/>
                  </a:lnTo>
                  <a:lnTo>
                    <a:pt x="1026" y="3160"/>
                  </a:lnTo>
                  <a:lnTo>
                    <a:pt x="1151" y="3139"/>
                  </a:lnTo>
                  <a:lnTo>
                    <a:pt x="1256" y="3055"/>
                  </a:lnTo>
                  <a:lnTo>
                    <a:pt x="1340" y="3055"/>
                  </a:lnTo>
                  <a:lnTo>
                    <a:pt x="1423" y="3139"/>
                  </a:lnTo>
                  <a:lnTo>
                    <a:pt x="1549" y="3139"/>
                  </a:lnTo>
                  <a:lnTo>
                    <a:pt x="1549" y="2993"/>
                  </a:lnTo>
                  <a:lnTo>
                    <a:pt x="1465" y="2825"/>
                  </a:lnTo>
                  <a:lnTo>
                    <a:pt x="1423" y="2783"/>
                  </a:lnTo>
                  <a:lnTo>
                    <a:pt x="1361" y="2595"/>
                  </a:lnTo>
                  <a:lnTo>
                    <a:pt x="1382" y="2470"/>
                  </a:lnTo>
                  <a:lnTo>
                    <a:pt x="1591" y="2428"/>
                  </a:lnTo>
                  <a:lnTo>
                    <a:pt x="2365" y="2428"/>
                  </a:lnTo>
                  <a:lnTo>
                    <a:pt x="2574" y="2386"/>
                  </a:lnTo>
                  <a:lnTo>
                    <a:pt x="2721" y="2386"/>
                  </a:lnTo>
                  <a:lnTo>
                    <a:pt x="2846" y="2323"/>
                  </a:lnTo>
                  <a:lnTo>
                    <a:pt x="2930" y="2323"/>
                  </a:lnTo>
                  <a:lnTo>
                    <a:pt x="3537" y="2491"/>
                  </a:lnTo>
                  <a:lnTo>
                    <a:pt x="3558" y="2428"/>
                  </a:lnTo>
                  <a:lnTo>
                    <a:pt x="3683" y="2386"/>
                  </a:lnTo>
                  <a:lnTo>
                    <a:pt x="3683" y="2281"/>
                  </a:lnTo>
                  <a:lnTo>
                    <a:pt x="3767" y="2198"/>
                  </a:lnTo>
                  <a:lnTo>
                    <a:pt x="3767" y="2093"/>
                  </a:lnTo>
                  <a:lnTo>
                    <a:pt x="3871" y="2051"/>
                  </a:lnTo>
                  <a:lnTo>
                    <a:pt x="3955" y="2072"/>
                  </a:lnTo>
                  <a:lnTo>
                    <a:pt x="4143" y="1967"/>
                  </a:lnTo>
                  <a:lnTo>
                    <a:pt x="4206" y="1967"/>
                  </a:lnTo>
                  <a:lnTo>
                    <a:pt x="4353" y="1800"/>
                  </a:lnTo>
                  <a:lnTo>
                    <a:pt x="4353" y="1737"/>
                  </a:lnTo>
                  <a:lnTo>
                    <a:pt x="4311" y="1737"/>
                  </a:lnTo>
                  <a:lnTo>
                    <a:pt x="4185" y="1570"/>
                  </a:lnTo>
                  <a:lnTo>
                    <a:pt x="4248" y="1465"/>
                  </a:lnTo>
                  <a:lnTo>
                    <a:pt x="4248" y="1361"/>
                  </a:lnTo>
                  <a:lnTo>
                    <a:pt x="4185" y="1319"/>
                  </a:lnTo>
                  <a:lnTo>
                    <a:pt x="4185" y="1256"/>
                  </a:lnTo>
                  <a:lnTo>
                    <a:pt x="4102" y="1214"/>
                  </a:lnTo>
                  <a:lnTo>
                    <a:pt x="3871" y="1340"/>
                  </a:lnTo>
                  <a:lnTo>
                    <a:pt x="3662" y="1214"/>
                  </a:lnTo>
                  <a:lnTo>
                    <a:pt x="3662" y="963"/>
                  </a:lnTo>
                  <a:lnTo>
                    <a:pt x="3118" y="607"/>
                  </a:lnTo>
                  <a:lnTo>
                    <a:pt x="3118" y="419"/>
                  </a:lnTo>
                  <a:lnTo>
                    <a:pt x="3202" y="314"/>
                  </a:lnTo>
                  <a:lnTo>
                    <a:pt x="3202" y="168"/>
                  </a:lnTo>
                  <a:lnTo>
                    <a:pt x="3223" y="105"/>
                  </a:lnTo>
                  <a:lnTo>
                    <a:pt x="3202" y="63"/>
                  </a:lnTo>
                  <a:lnTo>
                    <a:pt x="3097" y="63"/>
                  </a:lnTo>
                  <a:lnTo>
                    <a:pt x="290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 name="Google Shape;1068;p27"/>
            <p:cNvSpPr/>
            <p:nvPr/>
          </p:nvSpPr>
          <p:spPr>
            <a:xfrm>
              <a:off x="-2816195" y="3857142"/>
              <a:ext cx="78961" cy="55100"/>
            </a:xfrm>
            <a:custGeom>
              <a:avLst/>
              <a:gdLst/>
              <a:ahLst/>
              <a:cxnLst/>
              <a:rect l="l" t="t" r="r" b="b"/>
              <a:pathLst>
                <a:path w="3725" h="2722" extrusionOk="0">
                  <a:moveTo>
                    <a:pt x="1444" y="1"/>
                  </a:moveTo>
                  <a:lnTo>
                    <a:pt x="1151" y="106"/>
                  </a:lnTo>
                  <a:lnTo>
                    <a:pt x="837" y="168"/>
                  </a:lnTo>
                  <a:lnTo>
                    <a:pt x="712" y="273"/>
                  </a:lnTo>
                  <a:lnTo>
                    <a:pt x="628" y="273"/>
                  </a:lnTo>
                  <a:lnTo>
                    <a:pt x="523" y="357"/>
                  </a:lnTo>
                  <a:lnTo>
                    <a:pt x="502" y="524"/>
                  </a:lnTo>
                  <a:lnTo>
                    <a:pt x="377" y="817"/>
                  </a:lnTo>
                  <a:lnTo>
                    <a:pt x="0" y="1131"/>
                  </a:lnTo>
                  <a:lnTo>
                    <a:pt x="188" y="1298"/>
                  </a:lnTo>
                  <a:lnTo>
                    <a:pt x="314" y="1528"/>
                  </a:lnTo>
                  <a:lnTo>
                    <a:pt x="419" y="1528"/>
                  </a:lnTo>
                  <a:lnTo>
                    <a:pt x="419" y="1654"/>
                  </a:lnTo>
                  <a:lnTo>
                    <a:pt x="398" y="1654"/>
                  </a:lnTo>
                  <a:lnTo>
                    <a:pt x="523" y="1759"/>
                  </a:lnTo>
                  <a:lnTo>
                    <a:pt x="440" y="1821"/>
                  </a:lnTo>
                  <a:lnTo>
                    <a:pt x="481" y="1863"/>
                  </a:lnTo>
                  <a:lnTo>
                    <a:pt x="732" y="1863"/>
                  </a:lnTo>
                  <a:lnTo>
                    <a:pt x="795" y="1842"/>
                  </a:lnTo>
                  <a:lnTo>
                    <a:pt x="900" y="1842"/>
                  </a:lnTo>
                  <a:lnTo>
                    <a:pt x="1109" y="1675"/>
                  </a:lnTo>
                  <a:lnTo>
                    <a:pt x="1256" y="1612"/>
                  </a:lnTo>
                  <a:lnTo>
                    <a:pt x="1360" y="1633"/>
                  </a:lnTo>
                  <a:lnTo>
                    <a:pt x="1486" y="1633"/>
                  </a:lnTo>
                  <a:lnTo>
                    <a:pt x="1674" y="1759"/>
                  </a:lnTo>
                  <a:lnTo>
                    <a:pt x="1779" y="1759"/>
                  </a:lnTo>
                  <a:lnTo>
                    <a:pt x="2051" y="1926"/>
                  </a:lnTo>
                  <a:lnTo>
                    <a:pt x="2093" y="1884"/>
                  </a:lnTo>
                  <a:lnTo>
                    <a:pt x="2155" y="1968"/>
                  </a:lnTo>
                  <a:lnTo>
                    <a:pt x="2093" y="2052"/>
                  </a:lnTo>
                  <a:lnTo>
                    <a:pt x="1967" y="2052"/>
                  </a:lnTo>
                  <a:lnTo>
                    <a:pt x="1779" y="1968"/>
                  </a:lnTo>
                  <a:lnTo>
                    <a:pt x="1632" y="1926"/>
                  </a:lnTo>
                  <a:lnTo>
                    <a:pt x="1528" y="1926"/>
                  </a:lnTo>
                  <a:lnTo>
                    <a:pt x="1381" y="1821"/>
                  </a:lnTo>
                  <a:lnTo>
                    <a:pt x="1318" y="1842"/>
                  </a:lnTo>
                  <a:lnTo>
                    <a:pt x="1235" y="1926"/>
                  </a:lnTo>
                  <a:lnTo>
                    <a:pt x="1214" y="1884"/>
                  </a:lnTo>
                  <a:lnTo>
                    <a:pt x="1130" y="1863"/>
                  </a:lnTo>
                  <a:lnTo>
                    <a:pt x="1005" y="1947"/>
                  </a:lnTo>
                  <a:lnTo>
                    <a:pt x="900" y="1968"/>
                  </a:lnTo>
                  <a:lnTo>
                    <a:pt x="795" y="2093"/>
                  </a:lnTo>
                  <a:lnTo>
                    <a:pt x="419" y="2093"/>
                  </a:lnTo>
                  <a:lnTo>
                    <a:pt x="377" y="2156"/>
                  </a:lnTo>
                  <a:lnTo>
                    <a:pt x="377" y="2282"/>
                  </a:lnTo>
                  <a:lnTo>
                    <a:pt x="314" y="2344"/>
                  </a:lnTo>
                  <a:lnTo>
                    <a:pt x="335" y="2386"/>
                  </a:lnTo>
                  <a:lnTo>
                    <a:pt x="481" y="2303"/>
                  </a:lnTo>
                  <a:lnTo>
                    <a:pt x="691" y="2386"/>
                  </a:lnTo>
                  <a:lnTo>
                    <a:pt x="544" y="2470"/>
                  </a:lnTo>
                  <a:lnTo>
                    <a:pt x="502" y="2449"/>
                  </a:lnTo>
                  <a:lnTo>
                    <a:pt x="398" y="2407"/>
                  </a:lnTo>
                  <a:lnTo>
                    <a:pt x="398" y="2407"/>
                  </a:lnTo>
                  <a:lnTo>
                    <a:pt x="440" y="2470"/>
                  </a:lnTo>
                  <a:lnTo>
                    <a:pt x="419" y="2575"/>
                  </a:lnTo>
                  <a:lnTo>
                    <a:pt x="586" y="2616"/>
                  </a:lnTo>
                  <a:lnTo>
                    <a:pt x="753" y="2512"/>
                  </a:lnTo>
                  <a:lnTo>
                    <a:pt x="1151" y="2554"/>
                  </a:lnTo>
                  <a:lnTo>
                    <a:pt x="1256" y="2407"/>
                  </a:lnTo>
                  <a:lnTo>
                    <a:pt x="1465" y="2344"/>
                  </a:lnTo>
                  <a:lnTo>
                    <a:pt x="1988" y="2344"/>
                  </a:lnTo>
                  <a:lnTo>
                    <a:pt x="2113" y="2386"/>
                  </a:lnTo>
                  <a:lnTo>
                    <a:pt x="2113" y="2365"/>
                  </a:lnTo>
                  <a:lnTo>
                    <a:pt x="2260" y="2344"/>
                  </a:lnTo>
                  <a:lnTo>
                    <a:pt x="2595" y="2365"/>
                  </a:lnTo>
                  <a:lnTo>
                    <a:pt x="2825" y="2470"/>
                  </a:lnTo>
                  <a:lnTo>
                    <a:pt x="2929" y="2554"/>
                  </a:lnTo>
                  <a:lnTo>
                    <a:pt x="3118" y="2554"/>
                  </a:lnTo>
                  <a:lnTo>
                    <a:pt x="3306" y="2616"/>
                  </a:lnTo>
                  <a:lnTo>
                    <a:pt x="3411" y="2554"/>
                  </a:lnTo>
                  <a:lnTo>
                    <a:pt x="3515" y="2575"/>
                  </a:lnTo>
                  <a:lnTo>
                    <a:pt x="3557" y="2616"/>
                  </a:lnTo>
                  <a:lnTo>
                    <a:pt x="3683" y="2616"/>
                  </a:lnTo>
                  <a:lnTo>
                    <a:pt x="3683" y="2721"/>
                  </a:lnTo>
                  <a:lnTo>
                    <a:pt x="3725" y="2658"/>
                  </a:lnTo>
                  <a:lnTo>
                    <a:pt x="3725" y="2554"/>
                  </a:lnTo>
                  <a:lnTo>
                    <a:pt x="3578" y="2470"/>
                  </a:lnTo>
                  <a:lnTo>
                    <a:pt x="3557" y="2386"/>
                  </a:lnTo>
                  <a:lnTo>
                    <a:pt x="3620" y="2303"/>
                  </a:lnTo>
                  <a:lnTo>
                    <a:pt x="3620" y="2261"/>
                  </a:lnTo>
                  <a:lnTo>
                    <a:pt x="3536" y="2156"/>
                  </a:lnTo>
                  <a:lnTo>
                    <a:pt x="3515" y="2072"/>
                  </a:lnTo>
                  <a:lnTo>
                    <a:pt x="3432" y="2031"/>
                  </a:lnTo>
                  <a:lnTo>
                    <a:pt x="3369" y="2052"/>
                  </a:lnTo>
                  <a:lnTo>
                    <a:pt x="3306" y="1968"/>
                  </a:lnTo>
                  <a:lnTo>
                    <a:pt x="3243" y="1842"/>
                  </a:lnTo>
                  <a:lnTo>
                    <a:pt x="3118" y="1717"/>
                  </a:lnTo>
                  <a:lnTo>
                    <a:pt x="3097" y="1633"/>
                  </a:lnTo>
                  <a:lnTo>
                    <a:pt x="3139" y="1403"/>
                  </a:lnTo>
                  <a:lnTo>
                    <a:pt x="3118" y="1319"/>
                  </a:lnTo>
                  <a:lnTo>
                    <a:pt x="3118" y="1215"/>
                  </a:lnTo>
                  <a:lnTo>
                    <a:pt x="3034" y="1131"/>
                  </a:lnTo>
                  <a:lnTo>
                    <a:pt x="3013" y="1047"/>
                  </a:lnTo>
                  <a:lnTo>
                    <a:pt x="2846" y="943"/>
                  </a:lnTo>
                  <a:lnTo>
                    <a:pt x="2741" y="922"/>
                  </a:lnTo>
                  <a:lnTo>
                    <a:pt x="2720" y="796"/>
                  </a:lnTo>
                  <a:lnTo>
                    <a:pt x="2595" y="775"/>
                  </a:lnTo>
                  <a:lnTo>
                    <a:pt x="2595" y="629"/>
                  </a:lnTo>
                  <a:lnTo>
                    <a:pt x="2469" y="524"/>
                  </a:lnTo>
                  <a:lnTo>
                    <a:pt x="2427" y="399"/>
                  </a:lnTo>
                  <a:lnTo>
                    <a:pt x="2385" y="357"/>
                  </a:lnTo>
                  <a:lnTo>
                    <a:pt x="2302" y="357"/>
                  </a:lnTo>
                  <a:lnTo>
                    <a:pt x="2260" y="315"/>
                  </a:lnTo>
                  <a:lnTo>
                    <a:pt x="2176" y="378"/>
                  </a:lnTo>
                  <a:lnTo>
                    <a:pt x="2093" y="357"/>
                  </a:lnTo>
                  <a:lnTo>
                    <a:pt x="2093" y="273"/>
                  </a:lnTo>
                  <a:lnTo>
                    <a:pt x="1967" y="106"/>
                  </a:lnTo>
                  <a:lnTo>
                    <a:pt x="1800" y="85"/>
                  </a:lnTo>
                  <a:lnTo>
                    <a:pt x="154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 name="Google Shape;1069;p27"/>
            <p:cNvSpPr/>
            <p:nvPr/>
          </p:nvSpPr>
          <p:spPr>
            <a:xfrm>
              <a:off x="-2807335" y="3904589"/>
              <a:ext cx="37732" cy="21619"/>
            </a:xfrm>
            <a:custGeom>
              <a:avLst/>
              <a:gdLst/>
              <a:ahLst/>
              <a:cxnLst/>
              <a:rect l="l" t="t" r="r" b="b"/>
              <a:pathLst>
                <a:path w="1780" h="1068" extrusionOk="0">
                  <a:moveTo>
                    <a:pt x="1047" y="0"/>
                  </a:moveTo>
                  <a:lnTo>
                    <a:pt x="838" y="63"/>
                  </a:lnTo>
                  <a:lnTo>
                    <a:pt x="733" y="210"/>
                  </a:lnTo>
                  <a:lnTo>
                    <a:pt x="335" y="168"/>
                  </a:lnTo>
                  <a:lnTo>
                    <a:pt x="168" y="272"/>
                  </a:lnTo>
                  <a:lnTo>
                    <a:pt x="1" y="231"/>
                  </a:lnTo>
                  <a:lnTo>
                    <a:pt x="1" y="231"/>
                  </a:lnTo>
                  <a:lnTo>
                    <a:pt x="63" y="314"/>
                  </a:lnTo>
                  <a:lnTo>
                    <a:pt x="273" y="335"/>
                  </a:lnTo>
                  <a:lnTo>
                    <a:pt x="335" y="335"/>
                  </a:lnTo>
                  <a:lnTo>
                    <a:pt x="231" y="419"/>
                  </a:lnTo>
                  <a:lnTo>
                    <a:pt x="335" y="524"/>
                  </a:lnTo>
                  <a:lnTo>
                    <a:pt x="440" y="524"/>
                  </a:lnTo>
                  <a:lnTo>
                    <a:pt x="482" y="586"/>
                  </a:lnTo>
                  <a:lnTo>
                    <a:pt x="545" y="586"/>
                  </a:lnTo>
                  <a:lnTo>
                    <a:pt x="691" y="544"/>
                  </a:lnTo>
                  <a:lnTo>
                    <a:pt x="838" y="524"/>
                  </a:lnTo>
                  <a:lnTo>
                    <a:pt x="1005" y="586"/>
                  </a:lnTo>
                  <a:lnTo>
                    <a:pt x="942" y="649"/>
                  </a:lnTo>
                  <a:lnTo>
                    <a:pt x="649" y="649"/>
                  </a:lnTo>
                  <a:lnTo>
                    <a:pt x="691" y="691"/>
                  </a:lnTo>
                  <a:lnTo>
                    <a:pt x="796" y="691"/>
                  </a:lnTo>
                  <a:lnTo>
                    <a:pt x="838" y="754"/>
                  </a:lnTo>
                  <a:lnTo>
                    <a:pt x="817" y="796"/>
                  </a:lnTo>
                  <a:lnTo>
                    <a:pt x="859" y="796"/>
                  </a:lnTo>
                  <a:lnTo>
                    <a:pt x="733" y="963"/>
                  </a:lnTo>
                  <a:lnTo>
                    <a:pt x="963" y="942"/>
                  </a:lnTo>
                  <a:lnTo>
                    <a:pt x="963" y="1047"/>
                  </a:lnTo>
                  <a:lnTo>
                    <a:pt x="1005" y="1068"/>
                  </a:lnTo>
                  <a:lnTo>
                    <a:pt x="1131" y="1047"/>
                  </a:lnTo>
                  <a:lnTo>
                    <a:pt x="1214" y="879"/>
                  </a:lnTo>
                  <a:lnTo>
                    <a:pt x="1319" y="858"/>
                  </a:lnTo>
                  <a:lnTo>
                    <a:pt x="1465" y="775"/>
                  </a:lnTo>
                  <a:lnTo>
                    <a:pt x="1675" y="733"/>
                  </a:lnTo>
                  <a:lnTo>
                    <a:pt x="1758" y="670"/>
                  </a:lnTo>
                  <a:lnTo>
                    <a:pt x="1779" y="565"/>
                  </a:lnTo>
                  <a:lnTo>
                    <a:pt x="1695" y="482"/>
                  </a:lnTo>
                  <a:lnTo>
                    <a:pt x="1695" y="314"/>
                  </a:lnTo>
                  <a:lnTo>
                    <a:pt x="1737" y="210"/>
                  </a:lnTo>
                  <a:lnTo>
                    <a:pt x="1695" y="42"/>
                  </a:lnTo>
                  <a:lnTo>
                    <a:pt x="157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70" name="Google Shape;1070;p27"/>
            <p:cNvGrpSpPr/>
            <p:nvPr/>
          </p:nvGrpSpPr>
          <p:grpSpPr>
            <a:xfrm>
              <a:off x="-2809453" y="3889845"/>
              <a:ext cx="112665" cy="80484"/>
              <a:chOff x="3450375" y="3038225"/>
              <a:chExt cx="132875" cy="99400"/>
            </a:xfrm>
          </p:grpSpPr>
          <p:sp>
            <p:nvSpPr>
              <p:cNvPr id="1071" name="Google Shape;1071;p27"/>
              <p:cNvSpPr/>
              <p:nvPr/>
            </p:nvSpPr>
            <p:spPr>
              <a:xfrm>
                <a:off x="3450375" y="3038225"/>
                <a:ext cx="46050" cy="13625"/>
              </a:xfrm>
              <a:custGeom>
                <a:avLst/>
                <a:gdLst/>
                <a:ahLst/>
                <a:cxnLst/>
                <a:rect l="l" t="t" r="r" b="b"/>
                <a:pathLst>
                  <a:path w="1842" h="545" extrusionOk="0">
                    <a:moveTo>
                      <a:pt x="942" y="0"/>
                    </a:moveTo>
                    <a:lnTo>
                      <a:pt x="795" y="63"/>
                    </a:lnTo>
                    <a:lnTo>
                      <a:pt x="586" y="230"/>
                    </a:lnTo>
                    <a:lnTo>
                      <a:pt x="481" y="230"/>
                    </a:lnTo>
                    <a:lnTo>
                      <a:pt x="418" y="251"/>
                    </a:lnTo>
                    <a:lnTo>
                      <a:pt x="167" y="251"/>
                    </a:lnTo>
                    <a:lnTo>
                      <a:pt x="188" y="335"/>
                    </a:lnTo>
                    <a:lnTo>
                      <a:pt x="314" y="419"/>
                    </a:lnTo>
                    <a:lnTo>
                      <a:pt x="439" y="377"/>
                    </a:lnTo>
                    <a:lnTo>
                      <a:pt x="439" y="377"/>
                    </a:lnTo>
                    <a:lnTo>
                      <a:pt x="377" y="460"/>
                    </a:lnTo>
                    <a:lnTo>
                      <a:pt x="209" y="460"/>
                    </a:lnTo>
                    <a:lnTo>
                      <a:pt x="105" y="314"/>
                    </a:lnTo>
                    <a:lnTo>
                      <a:pt x="0" y="419"/>
                    </a:lnTo>
                    <a:lnTo>
                      <a:pt x="63" y="481"/>
                    </a:lnTo>
                    <a:lnTo>
                      <a:pt x="63" y="544"/>
                    </a:lnTo>
                    <a:lnTo>
                      <a:pt x="105" y="481"/>
                    </a:lnTo>
                    <a:lnTo>
                      <a:pt x="481" y="481"/>
                    </a:lnTo>
                    <a:lnTo>
                      <a:pt x="586" y="356"/>
                    </a:lnTo>
                    <a:lnTo>
                      <a:pt x="691" y="335"/>
                    </a:lnTo>
                    <a:lnTo>
                      <a:pt x="816" y="251"/>
                    </a:lnTo>
                    <a:lnTo>
                      <a:pt x="900" y="272"/>
                    </a:lnTo>
                    <a:lnTo>
                      <a:pt x="921" y="314"/>
                    </a:lnTo>
                    <a:lnTo>
                      <a:pt x="1004" y="230"/>
                    </a:lnTo>
                    <a:lnTo>
                      <a:pt x="1067" y="209"/>
                    </a:lnTo>
                    <a:lnTo>
                      <a:pt x="1214" y="314"/>
                    </a:lnTo>
                    <a:lnTo>
                      <a:pt x="1318" y="314"/>
                    </a:lnTo>
                    <a:lnTo>
                      <a:pt x="1465" y="356"/>
                    </a:lnTo>
                    <a:lnTo>
                      <a:pt x="1653" y="440"/>
                    </a:lnTo>
                    <a:lnTo>
                      <a:pt x="1779" y="440"/>
                    </a:lnTo>
                    <a:lnTo>
                      <a:pt x="1841" y="356"/>
                    </a:lnTo>
                    <a:lnTo>
                      <a:pt x="1779" y="272"/>
                    </a:lnTo>
                    <a:lnTo>
                      <a:pt x="1737" y="314"/>
                    </a:lnTo>
                    <a:lnTo>
                      <a:pt x="1465" y="147"/>
                    </a:lnTo>
                    <a:lnTo>
                      <a:pt x="1360" y="147"/>
                    </a:lnTo>
                    <a:lnTo>
                      <a:pt x="1172" y="21"/>
                    </a:lnTo>
                    <a:lnTo>
                      <a:pt x="1046" y="21"/>
                    </a:lnTo>
                    <a:lnTo>
                      <a:pt x="94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 name="Google Shape;1072;p27"/>
              <p:cNvSpPr/>
              <p:nvPr/>
            </p:nvSpPr>
            <p:spPr>
              <a:xfrm>
                <a:off x="3481225" y="3056525"/>
                <a:ext cx="102025" cy="81100"/>
              </a:xfrm>
              <a:custGeom>
                <a:avLst/>
                <a:gdLst/>
                <a:ahLst/>
                <a:cxnLst/>
                <a:rect l="l" t="t" r="r" b="b"/>
                <a:pathLst>
                  <a:path w="4081" h="3244" extrusionOk="0">
                    <a:moveTo>
                      <a:pt x="712" y="0"/>
                    </a:moveTo>
                    <a:lnTo>
                      <a:pt x="565" y="21"/>
                    </a:lnTo>
                    <a:lnTo>
                      <a:pt x="565" y="42"/>
                    </a:lnTo>
                    <a:lnTo>
                      <a:pt x="607" y="210"/>
                    </a:lnTo>
                    <a:lnTo>
                      <a:pt x="565" y="314"/>
                    </a:lnTo>
                    <a:lnTo>
                      <a:pt x="565" y="482"/>
                    </a:lnTo>
                    <a:lnTo>
                      <a:pt x="649" y="565"/>
                    </a:lnTo>
                    <a:lnTo>
                      <a:pt x="628" y="670"/>
                    </a:lnTo>
                    <a:lnTo>
                      <a:pt x="545" y="733"/>
                    </a:lnTo>
                    <a:lnTo>
                      <a:pt x="335" y="775"/>
                    </a:lnTo>
                    <a:lnTo>
                      <a:pt x="189" y="858"/>
                    </a:lnTo>
                    <a:lnTo>
                      <a:pt x="84" y="879"/>
                    </a:lnTo>
                    <a:lnTo>
                      <a:pt x="1" y="1046"/>
                    </a:lnTo>
                    <a:lnTo>
                      <a:pt x="21" y="1005"/>
                    </a:lnTo>
                    <a:lnTo>
                      <a:pt x="105" y="1109"/>
                    </a:lnTo>
                    <a:lnTo>
                      <a:pt x="42" y="1319"/>
                    </a:lnTo>
                    <a:lnTo>
                      <a:pt x="189" y="1507"/>
                    </a:lnTo>
                    <a:lnTo>
                      <a:pt x="314" y="1528"/>
                    </a:lnTo>
                    <a:lnTo>
                      <a:pt x="398" y="1570"/>
                    </a:lnTo>
                    <a:lnTo>
                      <a:pt x="440" y="1486"/>
                    </a:lnTo>
                    <a:lnTo>
                      <a:pt x="545" y="1528"/>
                    </a:lnTo>
                    <a:lnTo>
                      <a:pt x="503" y="1570"/>
                    </a:lnTo>
                    <a:lnTo>
                      <a:pt x="503" y="1674"/>
                    </a:lnTo>
                    <a:lnTo>
                      <a:pt x="545" y="1716"/>
                    </a:lnTo>
                    <a:lnTo>
                      <a:pt x="670" y="1716"/>
                    </a:lnTo>
                    <a:lnTo>
                      <a:pt x="733" y="1904"/>
                    </a:lnTo>
                    <a:lnTo>
                      <a:pt x="879" y="1988"/>
                    </a:lnTo>
                    <a:lnTo>
                      <a:pt x="963" y="2051"/>
                    </a:lnTo>
                    <a:lnTo>
                      <a:pt x="1047" y="2030"/>
                    </a:lnTo>
                    <a:lnTo>
                      <a:pt x="1235" y="1946"/>
                    </a:lnTo>
                    <a:lnTo>
                      <a:pt x="1235" y="1884"/>
                    </a:lnTo>
                    <a:lnTo>
                      <a:pt x="1381" y="1716"/>
                    </a:lnTo>
                    <a:lnTo>
                      <a:pt x="1486" y="1632"/>
                    </a:lnTo>
                    <a:lnTo>
                      <a:pt x="1612" y="1570"/>
                    </a:lnTo>
                    <a:lnTo>
                      <a:pt x="2114" y="1570"/>
                    </a:lnTo>
                    <a:lnTo>
                      <a:pt x="2197" y="1716"/>
                    </a:lnTo>
                    <a:lnTo>
                      <a:pt x="2239" y="1821"/>
                    </a:lnTo>
                    <a:lnTo>
                      <a:pt x="2407" y="2093"/>
                    </a:lnTo>
                    <a:lnTo>
                      <a:pt x="2386" y="2156"/>
                    </a:lnTo>
                    <a:lnTo>
                      <a:pt x="2490" y="2260"/>
                    </a:lnTo>
                    <a:lnTo>
                      <a:pt x="2490" y="2365"/>
                    </a:lnTo>
                    <a:lnTo>
                      <a:pt x="2407" y="2407"/>
                    </a:lnTo>
                    <a:lnTo>
                      <a:pt x="2407" y="2511"/>
                    </a:lnTo>
                    <a:lnTo>
                      <a:pt x="2449" y="2532"/>
                    </a:lnTo>
                    <a:lnTo>
                      <a:pt x="2449" y="2574"/>
                    </a:lnTo>
                    <a:lnTo>
                      <a:pt x="2595" y="2532"/>
                    </a:lnTo>
                    <a:lnTo>
                      <a:pt x="2637" y="2532"/>
                    </a:lnTo>
                    <a:lnTo>
                      <a:pt x="2867" y="2449"/>
                    </a:lnTo>
                    <a:lnTo>
                      <a:pt x="3014" y="2511"/>
                    </a:lnTo>
                    <a:lnTo>
                      <a:pt x="3055" y="2637"/>
                    </a:lnTo>
                    <a:lnTo>
                      <a:pt x="3181" y="2721"/>
                    </a:lnTo>
                    <a:lnTo>
                      <a:pt x="3160" y="2930"/>
                    </a:lnTo>
                    <a:lnTo>
                      <a:pt x="3139" y="3055"/>
                    </a:lnTo>
                    <a:lnTo>
                      <a:pt x="3286" y="3202"/>
                    </a:lnTo>
                    <a:lnTo>
                      <a:pt x="3369" y="3202"/>
                    </a:lnTo>
                    <a:lnTo>
                      <a:pt x="3537" y="3076"/>
                    </a:lnTo>
                    <a:lnTo>
                      <a:pt x="3578" y="3076"/>
                    </a:lnTo>
                    <a:lnTo>
                      <a:pt x="3683" y="3181"/>
                    </a:lnTo>
                    <a:lnTo>
                      <a:pt x="3704" y="3244"/>
                    </a:lnTo>
                    <a:lnTo>
                      <a:pt x="3704" y="3202"/>
                    </a:lnTo>
                    <a:lnTo>
                      <a:pt x="3809" y="3181"/>
                    </a:lnTo>
                    <a:lnTo>
                      <a:pt x="3976" y="2846"/>
                    </a:lnTo>
                    <a:lnTo>
                      <a:pt x="3976" y="2721"/>
                    </a:lnTo>
                    <a:lnTo>
                      <a:pt x="3955" y="2658"/>
                    </a:lnTo>
                    <a:lnTo>
                      <a:pt x="3850" y="2553"/>
                    </a:lnTo>
                    <a:lnTo>
                      <a:pt x="3850" y="2469"/>
                    </a:lnTo>
                    <a:lnTo>
                      <a:pt x="3913" y="2428"/>
                    </a:lnTo>
                    <a:lnTo>
                      <a:pt x="3997" y="2449"/>
                    </a:lnTo>
                    <a:lnTo>
                      <a:pt x="4018" y="2365"/>
                    </a:lnTo>
                    <a:lnTo>
                      <a:pt x="3955" y="2239"/>
                    </a:lnTo>
                    <a:lnTo>
                      <a:pt x="3871" y="2218"/>
                    </a:lnTo>
                    <a:lnTo>
                      <a:pt x="3871" y="2009"/>
                    </a:lnTo>
                    <a:lnTo>
                      <a:pt x="3892" y="1925"/>
                    </a:lnTo>
                    <a:lnTo>
                      <a:pt x="3871" y="1674"/>
                    </a:lnTo>
                    <a:lnTo>
                      <a:pt x="3809" y="1612"/>
                    </a:lnTo>
                    <a:lnTo>
                      <a:pt x="3809" y="1507"/>
                    </a:lnTo>
                    <a:lnTo>
                      <a:pt x="4060" y="1423"/>
                    </a:lnTo>
                    <a:lnTo>
                      <a:pt x="4081" y="1402"/>
                    </a:lnTo>
                    <a:lnTo>
                      <a:pt x="4081" y="1319"/>
                    </a:lnTo>
                    <a:lnTo>
                      <a:pt x="4018" y="1277"/>
                    </a:lnTo>
                    <a:lnTo>
                      <a:pt x="3871" y="1256"/>
                    </a:lnTo>
                    <a:lnTo>
                      <a:pt x="3871" y="1193"/>
                    </a:lnTo>
                    <a:lnTo>
                      <a:pt x="3850" y="1109"/>
                    </a:lnTo>
                    <a:lnTo>
                      <a:pt x="3850" y="1005"/>
                    </a:lnTo>
                    <a:lnTo>
                      <a:pt x="3767" y="1005"/>
                    </a:lnTo>
                    <a:lnTo>
                      <a:pt x="3704" y="1088"/>
                    </a:lnTo>
                    <a:lnTo>
                      <a:pt x="3599" y="1109"/>
                    </a:lnTo>
                    <a:lnTo>
                      <a:pt x="3599" y="1109"/>
                    </a:lnTo>
                    <a:lnTo>
                      <a:pt x="3662" y="963"/>
                    </a:lnTo>
                    <a:lnTo>
                      <a:pt x="3767" y="796"/>
                    </a:lnTo>
                    <a:lnTo>
                      <a:pt x="3767" y="754"/>
                    </a:lnTo>
                    <a:lnTo>
                      <a:pt x="3641" y="733"/>
                    </a:lnTo>
                    <a:lnTo>
                      <a:pt x="3578" y="670"/>
                    </a:lnTo>
                    <a:lnTo>
                      <a:pt x="3599" y="524"/>
                    </a:lnTo>
                    <a:lnTo>
                      <a:pt x="3558" y="377"/>
                    </a:lnTo>
                    <a:lnTo>
                      <a:pt x="3432" y="272"/>
                    </a:lnTo>
                    <a:lnTo>
                      <a:pt x="3390" y="231"/>
                    </a:lnTo>
                    <a:lnTo>
                      <a:pt x="3286" y="252"/>
                    </a:lnTo>
                    <a:lnTo>
                      <a:pt x="3265" y="314"/>
                    </a:lnTo>
                    <a:lnTo>
                      <a:pt x="3118" y="231"/>
                    </a:lnTo>
                    <a:lnTo>
                      <a:pt x="2972" y="231"/>
                    </a:lnTo>
                    <a:lnTo>
                      <a:pt x="2867" y="377"/>
                    </a:lnTo>
                    <a:lnTo>
                      <a:pt x="2804" y="419"/>
                    </a:lnTo>
                    <a:lnTo>
                      <a:pt x="2700" y="482"/>
                    </a:lnTo>
                    <a:lnTo>
                      <a:pt x="2532" y="482"/>
                    </a:lnTo>
                    <a:lnTo>
                      <a:pt x="2407" y="377"/>
                    </a:lnTo>
                    <a:lnTo>
                      <a:pt x="2323" y="356"/>
                    </a:lnTo>
                    <a:lnTo>
                      <a:pt x="2218" y="419"/>
                    </a:lnTo>
                    <a:lnTo>
                      <a:pt x="2135" y="377"/>
                    </a:lnTo>
                    <a:lnTo>
                      <a:pt x="2135" y="272"/>
                    </a:lnTo>
                    <a:lnTo>
                      <a:pt x="2009" y="272"/>
                    </a:lnTo>
                    <a:lnTo>
                      <a:pt x="1967" y="231"/>
                    </a:lnTo>
                    <a:lnTo>
                      <a:pt x="1863" y="210"/>
                    </a:lnTo>
                    <a:lnTo>
                      <a:pt x="1758" y="272"/>
                    </a:lnTo>
                    <a:lnTo>
                      <a:pt x="1570" y="210"/>
                    </a:lnTo>
                    <a:lnTo>
                      <a:pt x="1381" y="210"/>
                    </a:lnTo>
                    <a:lnTo>
                      <a:pt x="1277" y="126"/>
                    </a:lnTo>
                    <a:lnTo>
                      <a:pt x="1047" y="21"/>
                    </a:lnTo>
                    <a:lnTo>
                      <a:pt x="71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73" name="Google Shape;1073;p27"/>
            <p:cNvSpPr/>
            <p:nvPr/>
          </p:nvSpPr>
          <p:spPr>
            <a:xfrm>
              <a:off x="-2764751" y="3936349"/>
              <a:ext cx="34170" cy="38987"/>
            </a:xfrm>
            <a:custGeom>
              <a:avLst/>
              <a:gdLst/>
              <a:ahLst/>
              <a:cxnLst/>
              <a:rect l="l" t="t" r="r" b="b"/>
              <a:pathLst>
                <a:path w="1612" h="1926" extrusionOk="0">
                  <a:moveTo>
                    <a:pt x="733" y="1"/>
                  </a:moveTo>
                  <a:lnTo>
                    <a:pt x="607" y="63"/>
                  </a:lnTo>
                  <a:lnTo>
                    <a:pt x="502" y="147"/>
                  </a:lnTo>
                  <a:lnTo>
                    <a:pt x="356" y="315"/>
                  </a:lnTo>
                  <a:lnTo>
                    <a:pt x="356" y="377"/>
                  </a:lnTo>
                  <a:lnTo>
                    <a:pt x="168" y="461"/>
                  </a:lnTo>
                  <a:lnTo>
                    <a:pt x="84" y="482"/>
                  </a:lnTo>
                  <a:lnTo>
                    <a:pt x="42" y="587"/>
                  </a:lnTo>
                  <a:lnTo>
                    <a:pt x="0" y="670"/>
                  </a:lnTo>
                  <a:lnTo>
                    <a:pt x="105" y="733"/>
                  </a:lnTo>
                  <a:lnTo>
                    <a:pt x="42" y="880"/>
                  </a:lnTo>
                  <a:lnTo>
                    <a:pt x="63" y="963"/>
                  </a:lnTo>
                  <a:lnTo>
                    <a:pt x="168" y="984"/>
                  </a:lnTo>
                  <a:lnTo>
                    <a:pt x="251" y="1172"/>
                  </a:lnTo>
                  <a:lnTo>
                    <a:pt x="251" y="1298"/>
                  </a:lnTo>
                  <a:lnTo>
                    <a:pt x="377" y="1424"/>
                  </a:lnTo>
                  <a:lnTo>
                    <a:pt x="482" y="1382"/>
                  </a:lnTo>
                  <a:lnTo>
                    <a:pt x="482" y="1403"/>
                  </a:lnTo>
                  <a:lnTo>
                    <a:pt x="419" y="1507"/>
                  </a:lnTo>
                  <a:lnTo>
                    <a:pt x="502" y="1591"/>
                  </a:lnTo>
                  <a:lnTo>
                    <a:pt x="586" y="1675"/>
                  </a:lnTo>
                  <a:lnTo>
                    <a:pt x="565" y="1737"/>
                  </a:lnTo>
                  <a:lnTo>
                    <a:pt x="691" y="1779"/>
                  </a:lnTo>
                  <a:lnTo>
                    <a:pt x="1005" y="1926"/>
                  </a:lnTo>
                  <a:lnTo>
                    <a:pt x="1046" y="1926"/>
                  </a:lnTo>
                  <a:lnTo>
                    <a:pt x="1088" y="1842"/>
                  </a:lnTo>
                  <a:lnTo>
                    <a:pt x="1151" y="1696"/>
                  </a:lnTo>
                  <a:lnTo>
                    <a:pt x="1298" y="1633"/>
                  </a:lnTo>
                  <a:lnTo>
                    <a:pt x="1402" y="1507"/>
                  </a:lnTo>
                  <a:lnTo>
                    <a:pt x="1402" y="1403"/>
                  </a:lnTo>
                  <a:lnTo>
                    <a:pt x="1444" y="1256"/>
                  </a:lnTo>
                  <a:lnTo>
                    <a:pt x="1528" y="1214"/>
                  </a:lnTo>
                  <a:lnTo>
                    <a:pt x="1528" y="1152"/>
                  </a:lnTo>
                  <a:lnTo>
                    <a:pt x="1549" y="1005"/>
                  </a:lnTo>
                  <a:lnTo>
                    <a:pt x="1570" y="1005"/>
                  </a:lnTo>
                  <a:lnTo>
                    <a:pt x="1570" y="963"/>
                  </a:lnTo>
                  <a:lnTo>
                    <a:pt x="1528" y="942"/>
                  </a:lnTo>
                  <a:lnTo>
                    <a:pt x="1528" y="838"/>
                  </a:lnTo>
                  <a:lnTo>
                    <a:pt x="1611" y="796"/>
                  </a:lnTo>
                  <a:lnTo>
                    <a:pt x="1611" y="691"/>
                  </a:lnTo>
                  <a:lnTo>
                    <a:pt x="1507" y="587"/>
                  </a:lnTo>
                  <a:lnTo>
                    <a:pt x="1528" y="524"/>
                  </a:lnTo>
                  <a:lnTo>
                    <a:pt x="1360" y="252"/>
                  </a:lnTo>
                  <a:lnTo>
                    <a:pt x="1318" y="147"/>
                  </a:lnTo>
                  <a:lnTo>
                    <a:pt x="1235"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 name="Google Shape;1074;p27"/>
            <p:cNvSpPr/>
            <p:nvPr/>
          </p:nvSpPr>
          <p:spPr>
            <a:xfrm>
              <a:off x="-2742579" y="3954142"/>
              <a:ext cx="49687" cy="50849"/>
            </a:xfrm>
            <a:custGeom>
              <a:avLst/>
              <a:gdLst/>
              <a:ahLst/>
              <a:cxnLst/>
              <a:rect l="l" t="t" r="r" b="b"/>
              <a:pathLst>
                <a:path w="2344" h="2512" extrusionOk="0">
                  <a:moveTo>
                    <a:pt x="942" y="1"/>
                  </a:moveTo>
                  <a:lnTo>
                    <a:pt x="712" y="84"/>
                  </a:lnTo>
                  <a:lnTo>
                    <a:pt x="670" y="84"/>
                  </a:lnTo>
                  <a:lnTo>
                    <a:pt x="524" y="126"/>
                  </a:lnTo>
                  <a:lnTo>
                    <a:pt x="503" y="126"/>
                  </a:lnTo>
                  <a:lnTo>
                    <a:pt x="482" y="273"/>
                  </a:lnTo>
                  <a:lnTo>
                    <a:pt x="482" y="335"/>
                  </a:lnTo>
                  <a:lnTo>
                    <a:pt x="398" y="377"/>
                  </a:lnTo>
                  <a:lnTo>
                    <a:pt x="356" y="524"/>
                  </a:lnTo>
                  <a:lnTo>
                    <a:pt x="356" y="628"/>
                  </a:lnTo>
                  <a:lnTo>
                    <a:pt x="252" y="754"/>
                  </a:lnTo>
                  <a:lnTo>
                    <a:pt x="105" y="817"/>
                  </a:lnTo>
                  <a:lnTo>
                    <a:pt x="42" y="963"/>
                  </a:lnTo>
                  <a:lnTo>
                    <a:pt x="0" y="1047"/>
                  </a:lnTo>
                  <a:lnTo>
                    <a:pt x="168" y="1047"/>
                  </a:lnTo>
                  <a:lnTo>
                    <a:pt x="252" y="1109"/>
                  </a:lnTo>
                  <a:lnTo>
                    <a:pt x="210" y="1172"/>
                  </a:lnTo>
                  <a:lnTo>
                    <a:pt x="293" y="1235"/>
                  </a:lnTo>
                  <a:lnTo>
                    <a:pt x="461" y="1444"/>
                  </a:lnTo>
                  <a:lnTo>
                    <a:pt x="524" y="1444"/>
                  </a:lnTo>
                  <a:lnTo>
                    <a:pt x="775" y="1591"/>
                  </a:lnTo>
                  <a:lnTo>
                    <a:pt x="796" y="1591"/>
                  </a:lnTo>
                  <a:lnTo>
                    <a:pt x="1130" y="1967"/>
                  </a:lnTo>
                  <a:lnTo>
                    <a:pt x="1256" y="1988"/>
                  </a:lnTo>
                  <a:lnTo>
                    <a:pt x="1716" y="2302"/>
                  </a:lnTo>
                  <a:lnTo>
                    <a:pt x="2260" y="2511"/>
                  </a:lnTo>
                  <a:lnTo>
                    <a:pt x="2260" y="2386"/>
                  </a:lnTo>
                  <a:lnTo>
                    <a:pt x="2197" y="2281"/>
                  </a:lnTo>
                  <a:lnTo>
                    <a:pt x="2260" y="2156"/>
                  </a:lnTo>
                  <a:lnTo>
                    <a:pt x="2239" y="2072"/>
                  </a:lnTo>
                  <a:lnTo>
                    <a:pt x="2260" y="1967"/>
                  </a:lnTo>
                  <a:lnTo>
                    <a:pt x="2302" y="1884"/>
                  </a:lnTo>
                  <a:lnTo>
                    <a:pt x="2260" y="1800"/>
                  </a:lnTo>
                  <a:lnTo>
                    <a:pt x="2344" y="1758"/>
                  </a:lnTo>
                  <a:lnTo>
                    <a:pt x="2302" y="1653"/>
                  </a:lnTo>
                  <a:lnTo>
                    <a:pt x="2239" y="1633"/>
                  </a:lnTo>
                  <a:lnTo>
                    <a:pt x="2156" y="1570"/>
                  </a:lnTo>
                  <a:lnTo>
                    <a:pt x="2093" y="1465"/>
                  </a:lnTo>
                  <a:lnTo>
                    <a:pt x="2030" y="1444"/>
                  </a:lnTo>
                  <a:lnTo>
                    <a:pt x="1967" y="1444"/>
                  </a:lnTo>
                  <a:lnTo>
                    <a:pt x="1884" y="1361"/>
                  </a:lnTo>
                  <a:lnTo>
                    <a:pt x="1779" y="1361"/>
                  </a:lnTo>
                  <a:lnTo>
                    <a:pt x="1758" y="1381"/>
                  </a:lnTo>
                  <a:lnTo>
                    <a:pt x="1653" y="1361"/>
                  </a:lnTo>
                  <a:lnTo>
                    <a:pt x="1633" y="1256"/>
                  </a:lnTo>
                  <a:lnTo>
                    <a:pt x="1716" y="1151"/>
                  </a:lnTo>
                  <a:lnTo>
                    <a:pt x="1821" y="942"/>
                  </a:lnTo>
                  <a:lnTo>
                    <a:pt x="1758" y="837"/>
                  </a:lnTo>
                  <a:lnTo>
                    <a:pt x="1779" y="796"/>
                  </a:lnTo>
                  <a:lnTo>
                    <a:pt x="1758" y="733"/>
                  </a:lnTo>
                  <a:lnTo>
                    <a:pt x="1653" y="628"/>
                  </a:lnTo>
                  <a:lnTo>
                    <a:pt x="1612" y="628"/>
                  </a:lnTo>
                  <a:lnTo>
                    <a:pt x="1444" y="754"/>
                  </a:lnTo>
                  <a:lnTo>
                    <a:pt x="1361" y="754"/>
                  </a:lnTo>
                  <a:lnTo>
                    <a:pt x="1214" y="607"/>
                  </a:lnTo>
                  <a:lnTo>
                    <a:pt x="1235" y="482"/>
                  </a:lnTo>
                  <a:lnTo>
                    <a:pt x="1256" y="273"/>
                  </a:lnTo>
                  <a:lnTo>
                    <a:pt x="1130" y="189"/>
                  </a:lnTo>
                  <a:lnTo>
                    <a:pt x="1089" y="63"/>
                  </a:lnTo>
                  <a:lnTo>
                    <a:pt x="94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 name="Google Shape;1075;p27"/>
            <p:cNvSpPr/>
            <p:nvPr/>
          </p:nvSpPr>
          <p:spPr>
            <a:xfrm>
              <a:off x="-2707985" y="3929163"/>
              <a:ext cx="75866" cy="76253"/>
            </a:xfrm>
            <a:custGeom>
              <a:avLst/>
              <a:gdLst/>
              <a:ahLst/>
              <a:cxnLst/>
              <a:rect l="l" t="t" r="r" b="b"/>
              <a:pathLst>
                <a:path w="3579" h="3767" extrusionOk="0">
                  <a:moveTo>
                    <a:pt x="1905" y="0"/>
                  </a:moveTo>
                  <a:lnTo>
                    <a:pt x="1821" y="63"/>
                  </a:lnTo>
                  <a:lnTo>
                    <a:pt x="1716" y="209"/>
                  </a:lnTo>
                  <a:lnTo>
                    <a:pt x="1549" y="167"/>
                  </a:lnTo>
                  <a:lnTo>
                    <a:pt x="1507" y="105"/>
                  </a:lnTo>
                  <a:lnTo>
                    <a:pt x="1549" y="63"/>
                  </a:lnTo>
                  <a:lnTo>
                    <a:pt x="1381" y="42"/>
                  </a:lnTo>
                  <a:lnTo>
                    <a:pt x="1193" y="84"/>
                  </a:lnTo>
                  <a:lnTo>
                    <a:pt x="1193" y="146"/>
                  </a:lnTo>
                  <a:lnTo>
                    <a:pt x="1151" y="167"/>
                  </a:lnTo>
                  <a:lnTo>
                    <a:pt x="921" y="167"/>
                  </a:lnTo>
                  <a:lnTo>
                    <a:pt x="775" y="84"/>
                  </a:lnTo>
                  <a:lnTo>
                    <a:pt x="712" y="84"/>
                  </a:lnTo>
                  <a:lnTo>
                    <a:pt x="503" y="209"/>
                  </a:lnTo>
                  <a:lnTo>
                    <a:pt x="252" y="293"/>
                  </a:lnTo>
                  <a:lnTo>
                    <a:pt x="252" y="398"/>
                  </a:lnTo>
                  <a:lnTo>
                    <a:pt x="314" y="460"/>
                  </a:lnTo>
                  <a:lnTo>
                    <a:pt x="335" y="711"/>
                  </a:lnTo>
                  <a:lnTo>
                    <a:pt x="314" y="795"/>
                  </a:lnTo>
                  <a:lnTo>
                    <a:pt x="314" y="1004"/>
                  </a:lnTo>
                  <a:lnTo>
                    <a:pt x="398" y="1025"/>
                  </a:lnTo>
                  <a:lnTo>
                    <a:pt x="461" y="1151"/>
                  </a:lnTo>
                  <a:lnTo>
                    <a:pt x="440" y="1235"/>
                  </a:lnTo>
                  <a:lnTo>
                    <a:pt x="356" y="1214"/>
                  </a:lnTo>
                  <a:lnTo>
                    <a:pt x="293" y="1255"/>
                  </a:lnTo>
                  <a:lnTo>
                    <a:pt x="293" y="1339"/>
                  </a:lnTo>
                  <a:lnTo>
                    <a:pt x="398" y="1444"/>
                  </a:lnTo>
                  <a:lnTo>
                    <a:pt x="419" y="1507"/>
                  </a:lnTo>
                  <a:lnTo>
                    <a:pt x="419" y="1632"/>
                  </a:lnTo>
                  <a:lnTo>
                    <a:pt x="252" y="1967"/>
                  </a:lnTo>
                  <a:lnTo>
                    <a:pt x="147" y="1988"/>
                  </a:lnTo>
                  <a:lnTo>
                    <a:pt x="147" y="2030"/>
                  </a:lnTo>
                  <a:lnTo>
                    <a:pt x="126" y="2071"/>
                  </a:lnTo>
                  <a:lnTo>
                    <a:pt x="189" y="2176"/>
                  </a:lnTo>
                  <a:lnTo>
                    <a:pt x="84" y="2385"/>
                  </a:lnTo>
                  <a:lnTo>
                    <a:pt x="1" y="2490"/>
                  </a:lnTo>
                  <a:lnTo>
                    <a:pt x="21" y="2595"/>
                  </a:lnTo>
                  <a:lnTo>
                    <a:pt x="126" y="2615"/>
                  </a:lnTo>
                  <a:lnTo>
                    <a:pt x="147" y="2595"/>
                  </a:lnTo>
                  <a:lnTo>
                    <a:pt x="252" y="2595"/>
                  </a:lnTo>
                  <a:lnTo>
                    <a:pt x="335" y="2678"/>
                  </a:lnTo>
                  <a:lnTo>
                    <a:pt x="398" y="2678"/>
                  </a:lnTo>
                  <a:lnTo>
                    <a:pt x="461" y="2699"/>
                  </a:lnTo>
                  <a:lnTo>
                    <a:pt x="524" y="2804"/>
                  </a:lnTo>
                  <a:lnTo>
                    <a:pt x="607" y="2867"/>
                  </a:lnTo>
                  <a:lnTo>
                    <a:pt x="670" y="2887"/>
                  </a:lnTo>
                  <a:lnTo>
                    <a:pt x="712" y="2992"/>
                  </a:lnTo>
                  <a:lnTo>
                    <a:pt x="628" y="3034"/>
                  </a:lnTo>
                  <a:lnTo>
                    <a:pt x="670" y="3118"/>
                  </a:lnTo>
                  <a:lnTo>
                    <a:pt x="628" y="3201"/>
                  </a:lnTo>
                  <a:lnTo>
                    <a:pt x="607" y="3306"/>
                  </a:lnTo>
                  <a:lnTo>
                    <a:pt x="628" y="3390"/>
                  </a:lnTo>
                  <a:lnTo>
                    <a:pt x="565" y="3515"/>
                  </a:lnTo>
                  <a:lnTo>
                    <a:pt x="628" y="3620"/>
                  </a:lnTo>
                  <a:lnTo>
                    <a:pt x="628" y="3745"/>
                  </a:lnTo>
                  <a:lnTo>
                    <a:pt x="712" y="3766"/>
                  </a:lnTo>
                  <a:lnTo>
                    <a:pt x="879" y="3599"/>
                  </a:lnTo>
                  <a:lnTo>
                    <a:pt x="1026" y="3599"/>
                  </a:lnTo>
                  <a:lnTo>
                    <a:pt x="1068" y="3536"/>
                  </a:lnTo>
                  <a:lnTo>
                    <a:pt x="1465" y="3390"/>
                  </a:lnTo>
                  <a:lnTo>
                    <a:pt x="1465" y="3327"/>
                  </a:lnTo>
                  <a:lnTo>
                    <a:pt x="1674" y="3306"/>
                  </a:lnTo>
                  <a:lnTo>
                    <a:pt x="2449" y="3306"/>
                  </a:lnTo>
                  <a:lnTo>
                    <a:pt x="2742" y="3201"/>
                  </a:lnTo>
                  <a:lnTo>
                    <a:pt x="3014" y="3327"/>
                  </a:lnTo>
                  <a:lnTo>
                    <a:pt x="3034" y="3201"/>
                  </a:lnTo>
                  <a:lnTo>
                    <a:pt x="3139" y="3180"/>
                  </a:lnTo>
                  <a:lnTo>
                    <a:pt x="3223" y="3306"/>
                  </a:lnTo>
                  <a:lnTo>
                    <a:pt x="3244" y="3285"/>
                  </a:lnTo>
                  <a:lnTo>
                    <a:pt x="3348" y="3285"/>
                  </a:lnTo>
                  <a:lnTo>
                    <a:pt x="3453" y="3243"/>
                  </a:lnTo>
                  <a:lnTo>
                    <a:pt x="3453" y="3097"/>
                  </a:lnTo>
                  <a:lnTo>
                    <a:pt x="3390" y="2992"/>
                  </a:lnTo>
                  <a:lnTo>
                    <a:pt x="3265" y="2971"/>
                  </a:lnTo>
                  <a:lnTo>
                    <a:pt x="3244" y="2804"/>
                  </a:lnTo>
                  <a:lnTo>
                    <a:pt x="3160" y="2595"/>
                  </a:lnTo>
                  <a:lnTo>
                    <a:pt x="3076" y="2511"/>
                  </a:lnTo>
                  <a:lnTo>
                    <a:pt x="3118" y="2469"/>
                  </a:lnTo>
                  <a:lnTo>
                    <a:pt x="3139" y="2448"/>
                  </a:lnTo>
                  <a:lnTo>
                    <a:pt x="3139" y="2176"/>
                  </a:lnTo>
                  <a:lnTo>
                    <a:pt x="3181" y="2092"/>
                  </a:lnTo>
                  <a:lnTo>
                    <a:pt x="3223" y="1967"/>
                  </a:lnTo>
                  <a:lnTo>
                    <a:pt x="3244" y="1883"/>
                  </a:lnTo>
                  <a:lnTo>
                    <a:pt x="3244" y="1758"/>
                  </a:lnTo>
                  <a:lnTo>
                    <a:pt x="3432" y="1507"/>
                  </a:lnTo>
                  <a:lnTo>
                    <a:pt x="3537" y="1423"/>
                  </a:lnTo>
                  <a:lnTo>
                    <a:pt x="3537" y="1318"/>
                  </a:lnTo>
                  <a:lnTo>
                    <a:pt x="3578" y="1193"/>
                  </a:lnTo>
                  <a:lnTo>
                    <a:pt x="3537" y="1025"/>
                  </a:lnTo>
                  <a:lnTo>
                    <a:pt x="3453" y="942"/>
                  </a:lnTo>
                  <a:lnTo>
                    <a:pt x="3453" y="879"/>
                  </a:lnTo>
                  <a:lnTo>
                    <a:pt x="3390" y="732"/>
                  </a:lnTo>
                  <a:lnTo>
                    <a:pt x="3453" y="565"/>
                  </a:lnTo>
                  <a:lnTo>
                    <a:pt x="3453" y="502"/>
                  </a:lnTo>
                  <a:lnTo>
                    <a:pt x="3327" y="502"/>
                  </a:lnTo>
                  <a:lnTo>
                    <a:pt x="3244" y="418"/>
                  </a:lnTo>
                  <a:lnTo>
                    <a:pt x="3160" y="418"/>
                  </a:lnTo>
                  <a:lnTo>
                    <a:pt x="3055" y="502"/>
                  </a:lnTo>
                  <a:lnTo>
                    <a:pt x="2930" y="523"/>
                  </a:lnTo>
                  <a:lnTo>
                    <a:pt x="2742" y="460"/>
                  </a:lnTo>
                  <a:lnTo>
                    <a:pt x="2658" y="356"/>
                  </a:lnTo>
                  <a:lnTo>
                    <a:pt x="2553" y="293"/>
                  </a:lnTo>
                  <a:lnTo>
                    <a:pt x="2449" y="293"/>
                  </a:lnTo>
                  <a:lnTo>
                    <a:pt x="2407" y="251"/>
                  </a:lnTo>
                  <a:lnTo>
                    <a:pt x="2302" y="251"/>
                  </a:lnTo>
                  <a:lnTo>
                    <a:pt x="2093" y="146"/>
                  </a:lnTo>
                  <a:lnTo>
                    <a:pt x="192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 name="Google Shape;1076;p27"/>
            <p:cNvSpPr/>
            <p:nvPr/>
          </p:nvSpPr>
          <p:spPr>
            <a:xfrm>
              <a:off x="-2642784" y="3922807"/>
              <a:ext cx="51913" cy="77529"/>
            </a:xfrm>
            <a:custGeom>
              <a:avLst/>
              <a:gdLst/>
              <a:ahLst/>
              <a:cxnLst/>
              <a:rect l="l" t="t" r="r" b="b"/>
              <a:pathLst>
                <a:path w="2449" h="3830" extrusionOk="0">
                  <a:moveTo>
                    <a:pt x="1674" y="0"/>
                  </a:moveTo>
                  <a:lnTo>
                    <a:pt x="1549" y="63"/>
                  </a:lnTo>
                  <a:lnTo>
                    <a:pt x="1402" y="63"/>
                  </a:lnTo>
                  <a:lnTo>
                    <a:pt x="1193" y="105"/>
                  </a:lnTo>
                  <a:lnTo>
                    <a:pt x="419" y="105"/>
                  </a:lnTo>
                  <a:lnTo>
                    <a:pt x="210" y="147"/>
                  </a:lnTo>
                  <a:lnTo>
                    <a:pt x="189" y="272"/>
                  </a:lnTo>
                  <a:lnTo>
                    <a:pt x="251" y="460"/>
                  </a:lnTo>
                  <a:lnTo>
                    <a:pt x="293" y="502"/>
                  </a:lnTo>
                  <a:lnTo>
                    <a:pt x="377" y="670"/>
                  </a:lnTo>
                  <a:lnTo>
                    <a:pt x="377" y="816"/>
                  </a:lnTo>
                  <a:lnTo>
                    <a:pt x="377" y="879"/>
                  </a:lnTo>
                  <a:lnTo>
                    <a:pt x="314" y="1046"/>
                  </a:lnTo>
                  <a:lnTo>
                    <a:pt x="377" y="1193"/>
                  </a:lnTo>
                  <a:lnTo>
                    <a:pt x="377" y="1256"/>
                  </a:lnTo>
                  <a:lnTo>
                    <a:pt x="461" y="1339"/>
                  </a:lnTo>
                  <a:lnTo>
                    <a:pt x="502" y="1507"/>
                  </a:lnTo>
                  <a:lnTo>
                    <a:pt x="461" y="1632"/>
                  </a:lnTo>
                  <a:lnTo>
                    <a:pt x="461" y="1737"/>
                  </a:lnTo>
                  <a:lnTo>
                    <a:pt x="356" y="1821"/>
                  </a:lnTo>
                  <a:lnTo>
                    <a:pt x="168" y="2072"/>
                  </a:lnTo>
                  <a:lnTo>
                    <a:pt x="168" y="2197"/>
                  </a:lnTo>
                  <a:lnTo>
                    <a:pt x="147" y="2281"/>
                  </a:lnTo>
                  <a:lnTo>
                    <a:pt x="105" y="2406"/>
                  </a:lnTo>
                  <a:lnTo>
                    <a:pt x="63" y="2490"/>
                  </a:lnTo>
                  <a:lnTo>
                    <a:pt x="63" y="2762"/>
                  </a:lnTo>
                  <a:lnTo>
                    <a:pt x="42" y="2783"/>
                  </a:lnTo>
                  <a:lnTo>
                    <a:pt x="0" y="2825"/>
                  </a:lnTo>
                  <a:lnTo>
                    <a:pt x="84" y="2909"/>
                  </a:lnTo>
                  <a:lnTo>
                    <a:pt x="168" y="3118"/>
                  </a:lnTo>
                  <a:lnTo>
                    <a:pt x="189" y="3285"/>
                  </a:lnTo>
                  <a:lnTo>
                    <a:pt x="314" y="3306"/>
                  </a:lnTo>
                  <a:lnTo>
                    <a:pt x="377" y="3411"/>
                  </a:lnTo>
                  <a:lnTo>
                    <a:pt x="377" y="3557"/>
                  </a:lnTo>
                  <a:lnTo>
                    <a:pt x="272" y="3599"/>
                  </a:lnTo>
                  <a:lnTo>
                    <a:pt x="168" y="3599"/>
                  </a:lnTo>
                  <a:lnTo>
                    <a:pt x="147" y="3620"/>
                  </a:lnTo>
                  <a:lnTo>
                    <a:pt x="168" y="3662"/>
                  </a:lnTo>
                  <a:lnTo>
                    <a:pt x="482" y="3725"/>
                  </a:lnTo>
                  <a:lnTo>
                    <a:pt x="712" y="3829"/>
                  </a:lnTo>
                  <a:lnTo>
                    <a:pt x="1214" y="3599"/>
                  </a:lnTo>
                  <a:lnTo>
                    <a:pt x="1549" y="3557"/>
                  </a:lnTo>
                  <a:lnTo>
                    <a:pt x="1863" y="3306"/>
                  </a:lnTo>
                  <a:lnTo>
                    <a:pt x="2135" y="3181"/>
                  </a:lnTo>
                  <a:lnTo>
                    <a:pt x="2448" y="3118"/>
                  </a:lnTo>
                  <a:lnTo>
                    <a:pt x="2386" y="3034"/>
                  </a:lnTo>
                  <a:lnTo>
                    <a:pt x="2302" y="2971"/>
                  </a:lnTo>
                  <a:lnTo>
                    <a:pt x="2260" y="2929"/>
                  </a:lnTo>
                  <a:lnTo>
                    <a:pt x="2197" y="2804"/>
                  </a:lnTo>
                  <a:lnTo>
                    <a:pt x="2176" y="2657"/>
                  </a:lnTo>
                  <a:lnTo>
                    <a:pt x="2197" y="2490"/>
                  </a:lnTo>
                  <a:lnTo>
                    <a:pt x="2197" y="2448"/>
                  </a:lnTo>
                  <a:lnTo>
                    <a:pt x="2260" y="2302"/>
                  </a:lnTo>
                  <a:lnTo>
                    <a:pt x="2260" y="1967"/>
                  </a:lnTo>
                  <a:lnTo>
                    <a:pt x="2197" y="1883"/>
                  </a:lnTo>
                  <a:lnTo>
                    <a:pt x="2239" y="1674"/>
                  </a:lnTo>
                  <a:lnTo>
                    <a:pt x="2176" y="1611"/>
                  </a:lnTo>
                  <a:lnTo>
                    <a:pt x="2239" y="1528"/>
                  </a:lnTo>
                  <a:lnTo>
                    <a:pt x="2197" y="1423"/>
                  </a:lnTo>
                  <a:lnTo>
                    <a:pt x="2155" y="1360"/>
                  </a:lnTo>
                  <a:lnTo>
                    <a:pt x="2176" y="1297"/>
                  </a:lnTo>
                  <a:lnTo>
                    <a:pt x="2197" y="1214"/>
                  </a:lnTo>
                  <a:lnTo>
                    <a:pt x="2197" y="1004"/>
                  </a:lnTo>
                  <a:lnTo>
                    <a:pt x="2155" y="1004"/>
                  </a:lnTo>
                  <a:lnTo>
                    <a:pt x="2093" y="942"/>
                  </a:lnTo>
                  <a:lnTo>
                    <a:pt x="2093" y="732"/>
                  </a:lnTo>
                  <a:lnTo>
                    <a:pt x="2135" y="586"/>
                  </a:lnTo>
                  <a:lnTo>
                    <a:pt x="1988" y="502"/>
                  </a:lnTo>
                  <a:lnTo>
                    <a:pt x="1946" y="419"/>
                  </a:lnTo>
                  <a:lnTo>
                    <a:pt x="1821" y="293"/>
                  </a:lnTo>
                  <a:lnTo>
                    <a:pt x="1821" y="209"/>
                  </a:lnTo>
                  <a:lnTo>
                    <a:pt x="1758" y="168"/>
                  </a:lnTo>
                  <a:lnTo>
                    <a:pt x="171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 name="Google Shape;1077;p27"/>
            <p:cNvSpPr/>
            <p:nvPr/>
          </p:nvSpPr>
          <p:spPr>
            <a:xfrm>
              <a:off x="-2606410" y="3922807"/>
              <a:ext cx="24843" cy="63116"/>
            </a:xfrm>
            <a:custGeom>
              <a:avLst/>
              <a:gdLst/>
              <a:ahLst/>
              <a:cxnLst/>
              <a:rect l="l" t="t" r="r" b="b"/>
              <a:pathLst>
                <a:path w="1172" h="3118" extrusionOk="0">
                  <a:moveTo>
                    <a:pt x="0" y="0"/>
                  </a:moveTo>
                  <a:lnTo>
                    <a:pt x="42" y="168"/>
                  </a:lnTo>
                  <a:lnTo>
                    <a:pt x="105" y="209"/>
                  </a:lnTo>
                  <a:lnTo>
                    <a:pt x="105" y="293"/>
                  </a:lnTo>
                  <a:lnTo>
                    <a:pt x="230" y="419"/>
                  </a:lnTo>
                  <a:lnTo>
                    <a:pt x="272" y="502"/>
                  </a:lnTo>
                  <a:lnTo>
                    <a:pt x="419" y="586"/>
                  </a:lnTo>
                  <a:lnTo>
                    <a:pt x="377" y="732"/>
                  </a:lnTo>
                  <a:lnTo>
                    <a:pt x="377" y="942"/>
                  </a:lnTo>
                  <a:lnTo>
                    <a:pt x="439" y="1004"/>
                  </a:lnTo>
                  <a:lnTo>
                    <a:pt x="481" y="1004"/>
                  </a:lnTo>
                  <a:lnTo>
                    <a:pt x="481" y="1214"/>
                  </a:lnTo>
                  <a:lnTo>
                    <a:pt x="460" y="1297"/>
                  </a:lnTo>
                  <a:lnTo>
                    <a:pt x="439" y="1360"/>
                  </a:lnTo>
                  <a:lnTo>
                    <a:pt x="481" y="1423"/>
                  </a:lnTo>
                  <a:lnTo>
                    <a:pt x="523" y="1528"/>
                  </a:lnTo>
                  <a:lnTo>
                    <a:pt x="460" y="1611"/>
                  </a:lnTo>
                  <a:lnTo>
                    <a:pt x="523" y="1674"/>
                  </a:lnTo>
                  <a:lnTo>
                    <a:pt x="481" y="1883"/>
                  </a:lnTo>
                  <a:lnTo>
                    <a:pt x="544" y="1967"/>
                  </a:lnTo>
                  <a:lnTo>
                    <a:pt x="544" y="2302"/>
                  </a:lnTo>
                  <a:lnTo>
                    <a:pt x="481" y="2448"/>
                  </a:lnTo>
                  <a:lnTo>
                    <a:pt x="481" y="2490"/>
                  </a:lnTo>
                  <a:lnTo>
                    <a:pt x="460" y="2657"/>
                  </a:lnTo>
                  <a:lnTo>
                    <a:pt x="481" y="2804"/>
                  </a:lnTo>
                  <a:lnTo>
                    <a:pt x="544" y="2929"/>
                  </a:lnTo>
                  <a:lnTo>
                    <a:pt x="586" y="2971"/>
                  </a:lnTo>
                  <a:lnTo>
                    <a:pt x="670" y="3034"/>
                  </a:lnTo>
                  <a:lnTo>
                    <a:pt x="732" y="3118"/>
                  </a:lnTo>
                  <a:lnTo>
                    <a:pt x="774" y="3118"/>
                  </a:lnTo>
                  <a:lnTo>
                    <a:pt x="1088" y="2929"/>
                  </a:lnTo>
                  <a:lnTo>
                    <a:pt x="1151" y="2929"/>
                  </a:lnTo>
                  <a:lnTo>
                    <a:pt x="1172" y="2825"/>
                  </a:lnTo>
                  <a:lnTo>
                    <a:pt x="1088" y="2699"/>
                  </a:lnTo>
                  <a:lnTo>
                    <a:pt x="1088" y="2553"/>
                  </a:lnTo>
                  <a:lnTo>
                    <a:pt x="1046" y="2385"/>
                  </a:lnTo>
                  <a:lnTo>
                    <a:pt x="1067" y="1716"/>
                  </a:lnTo>
                  <a:lnTo>
                    <a:pt x="1067" y="1611"/>
                  </a:lnTo>
                  <a:lnTo>
                    <a:pt x="1109" y="1528"/>
                  </a:lnTo>
                  <a:lnTo>
                    <a:pt x="1109" y="1402"/>
                  </a:lnTo>
                  <a:lnTo>
                    <a:pt x="1088" y="1297"/>
                  </a:lnTo>
                  <a:lnTo>
                    <a:pt x="1088" y="1130"/>
                  </a:lnTo>
                  <a:lnTo>
                    <a:pt x="1046" y="900"/>
                  </a:lnTo>
                  <a:lnTo>
                    <a:pt x="900" y="586"/>
                  </a:lnTo>
                  <a:lnTo>
                    <a:pt x="858" y="565"/>
                  </a:lnTo>
                  <a:lnTo>
                    <a:pt x="774" y="481"/>
                  </a:lnTo>
                  <a:lnTo>
                    <a:pt x="649" y="398"/>
                  </a:lnTo>
                  <a:lnTo>
                    <a:pt x="628" y="209"/>
                  </a:lnTo>
                  <a:lnTo>
                    <a:pt x="649" y="168"/>
                  </a:lnTo>
                  <a:lnTo>
                    <a:pt x="4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 name="Google Shape;1078;p27"/>
            <p:cNvSpPr/>
            <p:nvPr/>
          </p:nvSpPr>
          <p:spPr>
            <a:xfrm>
              <a:off x="-2593120" y="3906715"/>
              <a:ext cx="38177" cy="76253"/>
            </a:xfrm>
            <a:custGeom>
              <a:avLst/>
              <a:gdLst/>
              <a:ahLst/>
              <a:cxnLst/>
              <a:rect l="l" t="t" r="r" b="b"/>
              <a:pathLst>
                <a:path w="1801" h="3767" extrusionOk="0">
                  <a:moveTo>
                    <a:pt x="1047" y="0"/>
                  </a:moveTo>
                  <a:lnTo>
                    <a:pt x="984" y="105"/>
                  </a:lnTo>
                  <a:lnTo>
                    <a:pt x="1005" y="147"/>
                  </a:lnTo>
                  <a:lnTo>
                    <a:pt x="900" y="209"/>
                  </a:lnTo>
                  <a:lnTo>
                    <a:pt x="838" y="209"/>
                  </a:lnTo>
                  <a:lnTo>
                    <a:pt x="838" y="272"/>
                  </a:lnTo>
                  <a:lnTo>
                    <a:pt x="691" y="439"/>
                  </a:lnTo>
                  <a:lnTo>
                    <a:pt x="628" y="439"/>
                  </a:lnTo>
                  <a:lnTo>
                    <a:pt x="440" y="544"/>
                  </a:lnTo>
                  <a:lnTo>
                    <a:pt x="356" y="523"/>
                  </a:lnTo>
                  <a:lnTo>
                    <a:pt x="252" y="565"/>
                  </a:lnTo>
                  <a:lnTo>
                    <a:pt x="252" y="670"/>
                  </a:lnTo>
                  <a:lnTo>
                    <a:pt x="168" y="753"/>
                  </a:lnTo>
                  <a:lnTo>
                    <a:pt x="168" y="858"/>
                  </a:lnTo>
                  <a:lnTo>
                    <a:pt x="43" y="900"/>
                  </a:lnTo>
                  <a:lnTo>
                    <a:pt x="22" y="963"/>
                  </a:lnTo>
                  <a:lnTo>
                    <a:pt x="1" y="1004"/>
                  </a:lnTo>
                  <a:lnTo>
                    <a:pt x="22" y="1193"/>
                  </a:lnTo>
                  <a:lnTo>
                    <a:pt x="147" y="1276"/>
                  </a:lnTo>
                  <a:lnTo>
                    <a:pt x="231" y="1360"/>
                  </a:lnTo>
                  <a:lnTo>
                    <a:pt x="273" y="1381"/>
                  </a:lnTo>
                  <a:lnTo>
                    <a:pt x="419" y="1695"/>
                  </a:lnTo>
                  <a:lnTo>
                    <a:pt x="461" y="1925"/>
                  </a:lnTo>
                  <a:lnTo>
                    <a:pt x="461" y="2092"/>
                  </a:lnTo>
                  <a:lnTo>
                    <a:pt x="482" y="2197"/>
                  </a:lnTo>
                  <a:lnTo>
                    <a:pt x="482" y="2323"/>
                  </a:lnTo>
                  <a:lnTo>
                    <a:pt x="440" y="2406"/>
                  </a:lnTo>
                  <a:lnTo>
                    <a:pt x="440" y="2511"/>
                  </a:lnTo>
                  <a:lnTo>
                    <a:pt x="419" y="3180"/>
                  </a:lnTo>
                  <a:lnTo>
                    <a:pt x="461" y="3348"/>
                  </a:lnTo>
                  <a:lnTo>
                    <a:pt x="461" y="3494"/>
                  </a:lnTo>
                  <a:lnTo>
                    <a:pt x="545" y="3620"/>
                  </a:lnTo>
                  <a:lnTo>
                    <a:pt x="524" y="3724"/>
                  </a:lnTo>
                  <a:lnTo>
                    <a:pt x="733" y="3766"/>
                  </a:lnTo>
                  <a:lnTo>
                    <a:pt x="1110" y="3620"/>
                  </a:lnTo>
                  <a:lnTo>
                    <a:pt x="1152" y="3620"/>
                  </a:lnTo>
                  <a:lnTo>
                    <a:pt x="1110" y="3515"/>
                  </a:lnTo>
                  <a:lnTo>
                    <a:pt x="1152" y="3243"/>
                  </a:lnTo>
                  <a:lnTo>
                    <a:pt x="1110" y="3139"/>
                  </a:lnTo>
                  <a:lnTo>
                    <a:pt x="1152" y="3055"/>
                  </a:lnTo>
                  <a:lnTo>
                    <a:pt x="1110" y="2825"/>
                  </a:lnTo>
                  <a:lnTo>
                    <a:pt x="1110" y="2720"/>
                  </a:lnTo>
                  <a:lnTo>
                    <a:pt x="1110" y="2657"/>
                  </a:lnTo>
                  <a:lnTo>
                    <a:pt x="1089" y="2616"/>
                  </a:lnTo>
                  <a:lnTo>
                    <a:pt x="1110" y="2553"/>
                  </a:lnTo>
                  <a:lnTo>
                    <a:pt x="1089" y="2469"/>
                  </a:lnTo>
                  <a:lnTo>
                    <a:pt x="1089" y="2427"/>
                  </a:lnTo>
                  <a:lnTo>
                    <a:pt x="1089" y="2302"/>
                  </a:lnTo>
                  <a:lnTo>
                    <a:pt x="1110" y="2218"/>
                  </a:lnTo>
                  <a:lnTo>
                    <a:pt x="1110" y="2113"/>
                  </a:lnTo>
                  <a:lnTo>
                    <a:pt x="1152" y="2051"/>
                  </a:lnTo>
                  <a:lnTo>
                    <a:pt x="1256" y="2009"/>
                  </a:lnTo>
                  <a:lnTo>
                    <a:pt x="1298" y="2009"/>
                  </a:lnTo>
                  <a:lnTo>
                    <a:pt x="1361" y="1946"/>
                  </a:lnTo>
                  <a:lnTo>
                    <a:pt x="1403" y="1841"/>
                  </a:lnTo>
                  <a:lnTo>
                    <a:pt x="1486" y="1716"/>
                  </a:lnTo>
                  <a:lnTo>
                    <a:pt x="1528" y="1611"/>
                  </a:lnTo>
                  <a:lnTo>
                    <a:pt x="1612" y="1569"/>
                  </a:lnTo>
                  <a:lnTo>
                    <a:pt x="1696" y="1569"/>
                  </a:lnTo>
                  <a:lnTo>
                    <a:pt x="1716" y="1507"/>
                  </a:lnTo>
                  <a:lnTo>
                    <a:pt x="1591" y="1381"/>
                  </a:lnTo>
                  <a:lnTo>
                    <a:pt x="1591" y="1318"/>
                  </a:lnTo>
                  <a:lnTo>
                    <a:pt x="1633" y="1255"/>
                  </a:lnTo>
                  <a:lnTo>
                    <a:pt x="1779" y="1255"/>
                  </a:lnTo>
                  <a:lnTo>
                    <a:pt x="1800" y="1172"/>
                  </a:lnTo>
                  <a:lnTo>
                    <a:pt x="1737" y="963"/>
                  </a:lnTo>
                  <a:lnTo>
                    <a:pt x="1716" y="837"/>
                  </a:lnTo>
                  <a:lnTo>
                    <a:pt x="1570" y="691"/>
                  </a:lnTo>
                  <a:lnTo>
                    <a:pt x="1528" y="628"/>
                  </a:lnTo>
                  <a:lnTo>
                    <a:pt x="1570" y="481"/>
                  </a:lnTo>
                  <a:lnTo>
                    <a:pt x="1591" y="481"/>
                  </a:lnTo>
                  <a:lnTo>
                    <a:pt x="1465" y="314"/>
                  </a:lnTo>
                  <a:lnTo>
                    <a:pt x="1319" y="272"/>
                  </a:lnTo>
                  <a:lnTo>
                    <a:pt x="1214" y="147"/>
                  </a:lnTo>
                  <a:lnTo>
                    <a:pt x="104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 name="Google Shape;1079;p27"/>
            <p:cNvSpPr/>
            <p:nvPr/>
          </p:nvSpPr>
          <p:spPr>
            <a:xfrm>
              <a:off x="-2443639" y="3775406"/>
              <a:ext cx="127736" cy="194004"/>
            </a:xfrm>
            <a:custGeom>
              <a:avLst/>
              <a:gdLst/>
              <a:ahLst/>
              <a:cxnLst/>
              <a:rect l="l" t="t" r="r" b="b"/>
              <a:pathLst>
                <a:path w="6026" h="9584" extrusionOk="0">
                  <a:moveTo>
                    <a:pt x="1318" y="1"/>
                  </a:moveTo>
                  <a:lnTo>
                    <a:pt x="690" y="252"/>
                  </a:lnTo>
                  <a:lnTo>
                    <a:pt x="732" y="336"/>
                  </a:lnTo>
                  <a:lnTo>
                    <a:pt x="1025" y="1110"/>
                  </a:lnTo>
                  <a:lnTo>
                    <a:pt x="1004" y="1277"/>
                  </a:lnTo>
                  <a:lnTo>
                    <a:pt x="962" y="1361"/>
                  </a:lnTo>
                  <a:lnTo>
                    <a:pt x="1360" y="1821"/>
                  </a:lnTo>
                  <a:lnTo>
                    <a:pt x="1339" y="2030"/>
                  </a:lnTo>
                  <a:lnTo>
                    <a:pt x="1255" y="2114"/>
                  </a:lnTo>
                  <a:lnTo>
                    <a:pt x="1109" y="3202"/>
                  </a:lnTo>
                  <a:lnTo>
                    <a:pt x="1130" y="4039"/>
                  </a:lnTo>
                  <a:lnTo>
                    <a:pt x="167" y="5022"/>
                  </a:lnTo>
                  <a:lnTo>
                    <a:pt x="126" y="5085"/>
                  </a:lnTo>
                  <a:lnTo>
                    <a:pt x="0" y="5085"/>
                  </a:lnTo>
                  <a:lnTo>
                    <a:pt x="0" y="5169"/>
                  </a:lnTo>
                  <a:lnTo>
                    <a:pt x="21" y="5901"/>
                  </a:lnTo>
                  <a:lnTo>
                    <a:pt x="105" y="5922"/>
                  </a:lnTo>
                  <a:lnTo>
                    <a:pt x="272" y="6131"/>
                  </a:lnTo>
                  <a:lnTo>
                    <a:pt x="335" y="6278"/>
                  </a:lnTo>
                  <a:lnTo>
                    <a:pt x="628" y="6424"/>
                  </a:lnTo>
                  <a:lnTo>
                    <a:pt x="753" y="6529"/>
                  </a:lnTo>
                  <a:lnTo>
                    <a:pt x="795" y="6717"/>
                  </a:lnTo>
                  <a:lnTo>
                    <a:pt x="837" y="6759"/>
                  </a:lnTo>
                  <a:lnTo>
                    <a:pt x="858" y="6864"/>
                  </a:lnTo>
                  <a:lnTo>
                    <a:pt x="942" y="7031"/>
                  </a:lnTo>
                  <a:lnTo>
                    <a:pt x="942" y="7115"/>
                  </a:lnTo>
                  <a:lnTo>
                    <a:pt x="921" y="7157"/>
                  </a:lnTo>
                  <a:lnTo>
                    <a:pt x="900" y="7219"/>
                  </a:lnTo>
                  <a:lnTo>
                    <a:pt x="962" y="7282"/>
                  </a:lnTo>
                  <a:lnTo>
                    <a:pt x="921" y="7429"/>
                  </a:lnTo>
                  <a:lnTo>
                    <a:pt x="837" y="7491"/>
                  </a:lnTo>
                  <a:lnTo>
                    <a:pt x="858" y="7596"/>
                  </a:lnTo>
                  <a:lnTo>
                    <a:pt x="962" y="7763"/>
                  </a:lnTo>
                  <a:lnTo>
                    <a:pt x="1046" y="7805"/>
                  </a:lnTo>
                  <a:lnTo>
                    <a:pt x="1067" y="7910"/>
                  </a:lnTo>
                  <a:lnTo>
                    <a:pt x="1234" y="8056"/>
                  </a:lnTo>
                  <a:lnTo>
                    <a:pt x="1276" y="8077"/>
                  </a:lnTo>
                  <a:lnTo>
                    <a:pt x="1234" y="8119"/>
                  </a:lnTo>
                  <a:lnTo>
                    <a:pt x="1151" y="8098"/>
                  </a:lnTo>
                  <a:lnTo>
                    <a:pt x="1067" y="8077"/>
                  </a:lnTo>
                  <a:lnTo>
                    <a:pt x="942" y="8056"/>
                  </a:lnTo>
                  <a:lnTo>
                    <a:pt x="900" y="8077"/>
                  </a:lnTo>
                  <a:lnTo>
                    <a:pt x="795" y="8056"/>
                  </a:lnTo>
                  <a:lnTo>
                    <a:pt x="690" y="8077"/>
                  </a:lnTo>
                  <a:lnTo>
                    <a:pt x="628" y="8056"/>
                  </a:lnTo>
                  <a:lnTo>
                    <a:pt x="439" y="8056"/>
                  </a:lnTo>
                  <a:lnTo>
                    <a:pt x="439" y="8161"/>
                  </a:lnTo>
                  <a:lnTo>
                    <a:pt x="418" y="8203"/>
                  </a:lnTo>
                  <a:lnTo>
                    <a:pt x="418" y="8307"/>
                  </a:lnTo>
                  <a:lnTo>
                    <a:pt x="418" y="8370"/>
                  </a:lnTo>
                  <a:lnTo>
                    <a:pt x="502" y="8412"/>
                  </a:lnTo>
                  <a:lnTo>
                    <a:pt x="502" y="8496"/>
                  </a:lnTo>
                  <a:lnTo>
                    <a:pt x="607" y="8517"/>
                  </a:lnTo>
                  <a:lnTo>
                    <a:pt x="816" y="8705"/>
                  </a:lnTo>
                  <a:lnTo>
                    <a:pt x="1025" y="8914"/>
                  </a:lnTo>
                  <a:lnTo>
                    <a:pt x="1109" y="8998"/>
                  </a:lnTo>
                  <a:lnTo>
                    <a:pt x="1214" y="9144"/>
                  </a:lnTo>
                  <a:lnTo>
                    <a:pt x="1276" y="9312"/>
                  </a:lnTo>
                  <a:lnTo>
                    <a:pt x="1318" y="9416"/>
                  </a:lnTo>
                  <a:lnTo>
                    <a:pt x="1360" y="9458"/>
                  </a:lnTo>
                  <a:lnTo>
                    <a:pt x="1381" y="9584"/>
                  </a:lnTo>
                  <a:lnTo>
                    <a:pt x="1486" y="9584"/>
                  </a:lnTo>
                  <a:lnTo>
                    <a:pt x="1590" y="9563"/>
                  </a:lnTo>
                  <a:lnTo>
                    <a:pt x="1758" y="9563"/>
                  </a:lnTo>
                  <a:lnTo>
                    <a:pt x="1799" y="9437"/>
                  </a:lnTo>
                  <a:lnTo>
                    <a:pt x="1799" y="9312"/>
                  </a:lnTo>
                  <a:lnTo>
                    <a:pt x="1883" y="9249"/>
                  </a:lnTo>
                  <a:lnTo>
                    <a:pt x="1946" y="9312"/>
                  </a:lnTo>
                  <a:lnTo>
                    <a:pt x="1988" y="9437"/>
                  </a:lnTo>
                  <a:lnTo>
                    <a:pt x="2051" y="9479"/>
                  </a:lnTo>
                  <a:lnTo>
                    <a:pt x="2155" y="9458"/>
                  </a:lnTo>
                  <a:lnTo>
                    <a:pt x="2281" y="9354"/>
                  </a:lnTo>
                  <a:lnTo>
                    <a:pt x="2469" y="9312"/>
                  </a:lnTo>
                  <a:lnTo>
                    <a:pt x="2595" y="9207"/>
                  </a:lnTo>
                  <a:lnTo>
                    <a:pt x="2929" y="9123"/>
                  </a:lnTo>
                  <a:lnTo>
                    <a:pt x="3097" y="9123"/>
                  </a:lnTo>
                  <a:lnTo>
                    <a:pt x="3159" y="9019"/>
                  </a:lnTo>
                  <a:lnTo>
                    <a:pt x="3327" y="8914"/>
                  </a:lnTo>
                  <a:lnTo>
                    <a:pt x="3306" y="8831"/>
                  </a:lnTo>
                  <a:lnTo>
                    <a:pt x="3243" y="8831"/>
                  </a:lnTo>
                  <a:lnTo>
                    <a:pt x="3139" y="8726"/>
                  </a:lnTo>
                  <a:lnTo>
                    <a:pt x="3159" y="8621"/>
                  </a:lnTo>
                  <a:lnTo>
                    <a:pt x="3243" y="8579"/>
                  </a:lnTo>
                  <a:lnTo>
                    <a:pt x="3327" y="8600"/>
                  </a:lnTo>
                  <a:lnTo>
                    <a:pt x="3452" y="8579"/>
                  </a:lnTo>
                  <a:lnTo>
                    <a:pt x="3557" y="8621"/>
                  </a:lnTo>
                  <a:lnTo>
                    <a:pt x="3683" y="8642"/>
                  </a:lnTo>
                  <a:lnTo>
                    <a:pt x="3850" y="8621"/>
                  </a:lnTo>
                  <a:lnTo>
                    <a:pt x="4080" y="8600"/>
                  </a:lnTo>
                  <a:lnTo>
                    <a:pt x="4185" y="8517"/>
                  </a:lnTo>
                  <a:lnTo>
                    <a:pt x="4289" y="8475"/>
                  </a:lnTo>
                  <a:lnTo>
                    <a:pt x="4310" y="8370"/>
                  </a:lnTo>
                  <a:lnTo>
                    <a:pt x="4289" y="8286"/>
                  </a:lnTo>
                  <a:lnTo>
                    <a:pt x="4310" y="8182"/>
                  </a:lnTo>
                  <a:lnTo>
                    <a:pt x="4394" y="8119"/>
                  </a:lnTo>
                  <a:lnTo>
                    <a:pt x="4394" y="8056"/>
                  </a:lnTo>
                  <a:lnTo>
                    <a:pt x="4478" y="7952"/>
                  </a:lnTo>
                  <a:lnTo>
                    <a:pt x="4520" y="7973"/>
                  </a:lnTo>
                  <a:lnTo>
                    <a:pt x="4582" y="7973"/>
                  </a:lnTo>
                  <a:lnTo>
                    <a:pt x="4687" y="7805"/>
                  </a:lnTo>
                  <a:lnTo>
                    <a:pt x="4771" y="7784"/>
                  </a:lnTo>
                  <a:lnTo>
                    <a:pt x="4729" y="7701"/>
                  </a:lnTo>
                  <a:lnTo>
                    <a:pt x="4771" y="7638"/>
                  </a:lnTo>
                  <a:lnTo>
                    <a:pt x="4917" y="7554"/>
                  </a:lnTo>
                  <a:lnTo>
                    <a:pt x="5022" y="7470"/>
                  </a:lnTo>
                  <a:lnTo>
                    <a:pt x="5147" y="7470"/>
                  </a:lnTo>
                  <a:lnTo>
                    <a:pt x="5231" y="7533"/>
                  </a:lnTo>
                  <a:lnTo>
                    <a:pt x="5356" y="7450"/>
                  </a:lnTo>
                  <a:lnTo>
                    <a:pt x="5398" y="7387"/>
                  </a:lnTo>
                  <a:lnTo>
                    <a:pt x="5419" y="7366"/>
                  </a:lnTo>
                  <a:lnTo>
                    <a:pt x="5419" y="7282"/>
                  </a:lnTo>
                  <a:lnTo>
                    <a:pt x="5461" y="7219"/>
                  </a:lnTo>
                  <a:lnTo>
                    <a:pt x="5419" y="7136"/>
                  </a:lnTo>
                  <a:lnTo>
                    <a:pt x="5189" y="7052"/>
                  </a:lnTo>
                  <a:lnTo>
                    <a:pt x="5147" y="6947"/>
                  </a:lnTo>
                  <a:lnTo>
                    <a:pt x="5147" y="6822"/>
                  </a:lnTo>
                  <a:lnTo>
                    <a:pt x="5105" y="6717"/>
                  </a:lnTo>
                  <a:lnTo>
                    <a:pt x="5147" y="6634"/>
                  </a:lnTo>
                  <a:lnTo>
                    <a:pt x="5084" y="6592"/>
                  </a:lnTo>
                  <a:lnTo>
                    <a:pt x="5126" y="6529"/>
                  </a:lnTo>
                  <a:lnTo>
                    <a:pt x="5126" y="6445"/>
                  </a:lnTo>
                  <a:lnTo>
                    <a:pt x="5084" y="6424"/>
                  </a:lnTo>
                  <a:lnTo>
                    <a:pt x="4938" y="6529"/>
                  </a:lnTo>
                  <a:lnTo>
                    <a:pt x="4875" y="6445"/>
                  </a:lnTo>
                  <a:lnTo>
                    <a:pt x="4875" y="6320"/>
                  </a:lnTo>
                  <a:lnTo>
                    <a:pt x="5043" y="6131"/>
                  </a:lnTo>
                  <a:lnTo>
                    <a:pt x="5105" y="6027"/>
                  </a:lnTo>
                  <a:lnTo>
                    <a:pt x="5084" y="5922"/>
                  </a:lnTo>
                  <a:lnTo>
                    <a:pt x="4980" y="5880"/>
                  </a:lnTo>
                  <a:lnTo>
                    <a:pt x="5001" y="5797"/>
                  </a:lnTo>
                  <a:lnTo>
                    <a:pt x="5126" y="5713"/>
                  </a:lnTo>
                  <a:lnTo>
                    <a:pt x="5189" y="5587"/>
                  </a:lnTo>
                  <a:lnTo>
                    <a:pt x="5126" y="5545"/>
                  </a:lnTo>
                  <a:lnTo>
                    <a:pt x="5105" y="5441"/>
                  </a:lnTo>
                  <a:lnTo>
                    <a:pt x="5210" y="5357"/>
                  </a:lnTo>
                  <a:lnTo>
                    <a:pt x="5252" y="5357"/>
                  </a:lnTo>
                  <a:lnTo>
                    <a:pt x="5461" y="5085"/>
                  </a:lnTo>
                  <a:lnTo>
                    <a:pt x="5524" y="4960"/>
                  </a:lnTo>
                  <a:lnTo>
                    <a:pt x="5461" y="4876"/>
                  </a:lnTo>
                  <a:lnTo>
                    <a:pt x="5461" y="4750"/>
                  </a:lnTo>
                  <a:lnTo>
                    <a:pt x="5566" y="4667"/>
                  </a:lnTo>
                  <a:lnTo>
                    <a:pt x="5712" y="4667"/>
                  </a:lnTo>
                  <a:lnTo>
                    <a:pt x="5817" y="4729"/>
                  </a:lnTo>
                  <a:lnTo>
                    <a:pt x="5921" y="4646"/>
                  </a:lnTo>
                  <a:lnTo>
                    <a:pt x="6026" y="4625"/>
                  </a:lnTo>
                  <a:lnTo>
                    <a:pt x="5963" y="2344"/>
                  </a:lnTo>
                  <a:lnTo>
                    <a:pt x="131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 name="Google Shape;1080;p27"/>
            <p:cNvSpPr/>
            <p:nvPr/>
          </p:nvSpPr>
          <p:spPr>
            <a:xfrm>
              <a:off x="-2459177" y="3900784"/>
              <a:ext cx="4006" cy="2125"/>
            </a:xfrm>
            <a:custGeom>
              <a:avLst/>
              <a:gdLst/>
              <a:ahLst/>
              <a:cxnLst/>
              <a:rect l="l" t="t" r="r" b="b"/>
              <a:pathLst>
                <a:path w="189" h="105" extrusionOk="0">
                  <a:moveTo>
                    <a:pt x="189" y="0"/>
                  </a:moveTo>
                  <a:lnTo>
                    <a:pt x="1" y="42"/>
                  </a:lnTo>
                  <a:lnTo>
                    <a:pt x="63" y="105"/>
                  </a:lnTo>
                  <a:lnTo>
                    <a:pt x="168" y="84"/>
                  </a:lnTo>
                  <a:lnTo>
                    <a:pt x="189"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 name="Google Shape;1081;p27"/>
            <p:cNvSpPr/>
            <p:nvPr/>
          </p:nvSpPr>
          <p:spPr>
            <a:xfrm>
              <a:off x="-2601535" y="3777956"/>
              <a:ext cx="186750" cy="138519"/>
            </a:xfrm>
            <a:custGeom>
              <a:avLst/>
              <a:gdLst/>
              <a:ahLst/>
              <a:cxnLst/>
              <a:rect l="l" t="t" r="r" b="b"/>
              <a:pathLst>
                <a:path w="8810" h="6843" extrusionOk="0">
                  <a:moveTo>
                    <a:pt x="6507" y="0"/>
                  </a:moveTo>
                  <a:lnTo>
                    <a:pt x="3913" y="1590"/>
                  </a:lnTo>
                  <a:lnTo>
                    <a:pt x="3181" y="2239"/>
                  </a:lnTo>
                  <a:lnTo>
                    <a:pt x="2323" y="2448"/>
                  </a:lnTo>
                  <a:lnTo>
                    <a:pt x="2302" y="3578"/>
                  </a:lnTo>
                  <a:lnTo>
                    <a:pt x="2239" y="4080"/>
                  </a:lnTo>
                  <a:lnTo>
                    <a:pt x="2176" y="4164"/>
                  </a:lnTo>
                  <a:lnTo>
                    <a:pt x="2134" y="4331"/>
                  </a:lnTo>
                  <a:lnTo>
                    <a:pt x="2093" y="4478"/>
                  </a:lnTo>
                  <a:lnTo>
                    <a:pt x="1800" y="4624"/>
                  </a:lnTo>
                  <a:lnTo>
                    <a:pt x="1653" y="4729"/>
                  </a:lnTo>
                  <a:lnTo>
                    <a:pt x="1465" y="4729"/>
                  </a:lnTo>
                  <a:lnTo>
                    <a:pt x="1297" y="4834"/>
                  </a:lnTo>
                  <a:lnTo>
                    <a:pt x="942" y="4834"/>
                  </a:lnTo>
                  <a:lnTo>
                    <a:pt x="774" y="4917"/>
                  </a:lnTo>
                  <a:lnTo>
                    <a:pt x="649" y="4917"/>
                  </a:lnTo>
                  <a:lnTo>
                    <a:pt x="251" y="4938"/>
                  </a:lnTo>
                  <a:lnTo>
                    <a:pt x="126" y="4917"/>
                  </a:lnTo>
                  <a:lnTo>
                    <a:pt x="84" y="5001"/>
                  </a:lnTo>
                  <a:lnTo>
                    <a:pt x="84" y="5147"/>
                  </a:lnTo>
                  <a:lnTo>
                    <a:pt x="0" y="5252"/>
                  </a:lnTo>
                  <a:lnTo>
                    <a:pt x="0" y="5440"/>
                  </a:lnTo>
                  <a:lnTo>
                    <a:pt x="544" y="5796"/>
                  </a:lnTo>
                  <a:lnTo>
                    <a:pt x="544" y="6047"/>
                  </a:lnTo>
                  <a:lnTo>
                    <a:pt x="753" y="6173"/>
                  </a:lnTo>
                  <a:lnTo>
                    <a:pt x="984" y="6047"/>
                  </a:lnTo>
                  <a:lnTo>
                    <a:pt x="1067" y="6089"/>
                  </a:lnTo>
                  <a:lnTo>
                    <a:pt x="1067" y="6152"/>
                  </a:lnTo>
                  <a:lnTo>
                    <a:pt x="1130" y="6194"/>
                  </a:lnTo>
                  <a:lnTo>
                    <a:pt x="1130" y="6298"/>
                  </a:lnTo>
                  <a:lnTo>
                    <a:pt x="1067" y="6403"/>
                  </a:lnTo>
                  <a:lnTo>
                    <a:pt x="1193" y="6570"/>
                  </a:lnTo>
                  <a:lnTo>
                    <a:pt x="1297" y="6570"/>
                  </a:lnTo>
                  <a:lnTo>
                    <a:pt x="1402" y="6508"/>
                  </a:lnTo>
                  <a:lnTo>
                    <a:pt x="1381" y="6466"/>
                  </a:lnTo>
                  <a:lnTo>
                    <a:pt x="1444" y="6361"/>
                  </a:lnTo>
                  <a:lnTo>
                    <a:pt x="1611" y="6508"/>
                  </a:lnTo>
                  <a:lnTo>
                    <a:pt x="1716" y="6633"/>
                  </a:lnTo>
                  <a:lnTo>
                    <a:pt x="1862" y="6675"/>
                  </a:lnTo>
                  <a:lnTo>
                    <a:pt x="1988" y="6842"/>
                  </a:lnTo>
                  <a:lnTo>
                    <a:pt x="2072" y="6780"/>
                  </a:lnTo>
                  <a:lnTo>
                    <a:pt x="2072" y="6717"/>
                  </a:lnTo>
                  <a:lnTo>
                    <a:pt x="2009" y="6696"/>
                  </a:lnTo>
                  <a:lnTo>
                    <a:pt x="1925" y="6528"/>
                  </a:lnTo>
                  <a:lnTo>
                    <a:pt x="1967" y="6487"/>
                  </a:lnTo>
                  <a:lnTo>
                    <a:pt x="1967" y="6403"/>
                  </a:lnTo>
                  <a:lnTo>
                    <a:pt x="2072" y="6298"/>
                  </a:lnTo>
                  <a:lnTo>
                    <a:pt x="2176" y="6298"/>
                  </a:lnTo>
                  <a:lnTo>
                    <a:pt x="2176" y="6215"/>
                  </a:lnTo>
                  <a:lnTo>
                    <a:pt x="2113" y="6173"/>
                  </a:lnTo>
                  <a:lnTo>
                    <a:pt x="2093" y="6068"/>
                  </a:lnTo>
                  <a:lnTo>
                    <a:pt x="2113" y="6005"/>
                  </a:lnTo>
                  <a:lnTo>
                    <a:pt x="2134" y="5984"/>
                  </a:lnTo>
                  <a:lnTo>
                    <a:pt x="2113" y="5943"/>
                  </a:lnTo>
                  <a:lnTo>
                    <a:pt x="2113" y="5880"/>
                  </a:lnTo>
                  <a:lnTo>
                    <a:pt x="2239" y="5775"/>
                  </a:lnTo>
                  <a:lnTo>
                    <a:pt x="2323" y="5754"/>
                  </a:lnTo>
                  <a:lnTo>
                    <a:pt x="2385" y="5733"/>
                  </a:lnTo>
                  <a:lnTo>
                    <a:pt x="2490" y="5692"/>
                  </a:lnTo>
                  <a:lnTo>
                    <a:pt x="2804" y="5692"/>
                  </a:lnTo>
                  <a:lnTo>
                    <a:pt x="2846" y="5650"/>
                  </a:lnTo>
                  <a:lnTo>
                    <a:pt x="2930" y="5650"/>
                  </a:lnTo>
                  <a:lnTo>
                    <a:pt x="3013" y="5671"/>
                  </a:lnTo>
                  <a:lnTo>
                    <a:pt x="3160" y="5692"/>
                  </a:lnTo>
                  <a:lnTo>
                    <a:pt x="3243" y="5733"/>
                  </a:lnTo>
                  <a:lnTo>
                    <a:pt x="3327" y="5754"/>
                  </a:lnTo>
                  <a:lnTo>
                    <a:pt x="3494" y="5796"/>
                  </a:lnTo>
                  <a:lnTo>
                    <a:pt x="3557" y="5880"/>
                  </a:lnTo>
                  <a:lnTo>
                    <a:pt x="3683" y="6068"/>
                  </a:lnTo>
                  <a:lnTo>
                    <a:pt x="3787" y="6152"/>
                  </a:lnTo>
                  <a:lnTo>
                    <a:pt x="3850" y="6110"/>
                  </a:lnTo>
                  <a:lnTo>
                    <a:pt x="3913" y="6047"/>
                  </a:lnTo>
                  <a:lnTo>
                    <a:pt x="3997" y="6005"/>
                  </a:lnTo>
                  <a:lnTo>
                    <a:pt x="4080" y="5984"/>
                  </a:lnTo>
                  <a:lnTo>
                    <a:pt x="4227" y="5964"/>
                  </a:lnTo>
                  <a:lnTo>
                    <a:pt x="4269" y="5943"/>
                  </a:lnTo>
                  <a:lnTo>
                    <a:pt x="4373" y="5943"/>
                  </a:lnTo>
                  <a:lnTo>
                    <a:pt x="4478" y="6005"/>
                  </a:lnTo>
                  <a:lnTo>
                    <a:pt x="4478" y="6068"/>
                  </a:lnTo>
                  <a:lnTo>
                    <a:pt x="4582" y="6089"/>
                  </a:lnTo>
                  <a:lnTo>
                    <a:pt x="4750" y="6194"/>
                  </a:lnTo>
                  <a:lnTo>
                    <a:pt x="4896" y="6215"/>
                  </a:lnTo>
                  <a:lnTo>
                    <a:pt x="5126" y="6298"/>
                  </a:lnTo>
                  <a:lnTo>
                    <a:pt x="5231" y="6319"/>
                  </a:lnTo>
                  <a:lnTo>
                    <a:pt x="5357" y="6256"/>
                  </a:lnTo>
                  <a:lnTo>
                    <a:pt x="5524" y="6047"/>
                  </a:lnTo>
                  <a:lnTo>
                    <a:pt x="5629" y="5984"/>
                  </a:lnTo>
                  <a:lnTo>
                    <a:pt x="5943" y="6005"/>
                  </a:lnTo>
                  <a:lnTo>
                    <a:pt x="6068" y="5964"/>
                  </a:lnTo>
                  <a:lnTo>
                    <a:pt x="6319" y="5984"/>
                  </a:lnTo>
                  <a:lnTo>
                    <a:pt x="6507" y="6068"/>
                  </a:lnTo>
                  <a:lnTo>
                    <a:pt x="6675" y="6089"/>
                  </a:lnTo>
                  <a:lnTo>
                    <a:pt x="6717" y="6110"/>
                  </a:lnTo>
                  <a:lnTo>
                    <a:pt x="6905" y="6068"/>
                  </a:lnTo>
                  <a:lnTo>
                    <a:pt x="6926" y="6047"/>
                  </a:lnTo>
                  <a:lnTo>
                    <a:pt x="7031" y="5984"/>
                  </a:lnTo>
                  <a:lnTo>
                    <a:pt x="7093" y="5943"/>
                  </a:lnTo>
                  <a:lnTo>
                    <a:pt x="7156" y="5901"/>
                  </a:lnTo>
                  <a:lnTo>
                    <a:pt x="7240" y="5943"/>
                  </a:lnTo>
                  <a:lnTo>
                    <a:pt x="7303" y="5901"/>
                  </a:lnTo>
                  <a:lnTo>
                    <a:pt x="7323" y="5838"/>
                  </a:lnTo>
                  <a:lnTo>
                    <a:pt x="7365" y="5733"/>
                  </a:lnTo>
                  <a:lnTo>
                    <a:pt x="7470" y="5775"/>
                  </a:lnTo>
                  <a:lnTo>
                    <a:pt x="7470" y="5775"/>
                  </a:lnTo>
                  <a:lnTo>
                    <a:pt x="7449" y="5043"/>
                  </a:lnTo>
                  <a:lnTo>
                    <a:pt x="7449" y="4959"/>
                  </a:lnTo>
                  <a:lnTo>
                    <a:pt x="7575" y="4959"/>
                  </a:lnTo>
                  <a:lnTo>
                    <a:pt x="7616" y="4896"/>
                  </a:lnTo>
                  <a:lnTo>
                    <a:pt x="8579" y="3913"/>
                  </a:lnTo>
                  <a:lnTo>
                    <a:pt x="8558" y="3076"/>
                  </a:lnTo>
                  <a:lnTo>
                    <a:pt x="8704" y="1988"/>
                  </a:lnTo>
                  <a:lnTo>
                    <a:pt x="8788" y="1904"/>
                  </a:lnTo>
                  <a:lnTo>
                    <a:pt x="8809" y="1695"/>
                  </a:lnTo>
                  <a:lnTo>
                    <a:pt x="8411" y="1235"/>
                  </a:lnTo>
                  <a:lnTo>
                    <a:pt x="8453" y="1151"/>
                  </a:lnTo>
                  <a:lnTo>
                    <a:pt x="8474" y="984"/>
                  </a:lnTo>
                  <a:lnTo>
                    <a:pt x="8181" y="210"/>
                  </a:lnTo>
                  <a:lnTo>
                    <a:pt x="8139" y="126"/>
                  </a:lnTo>
                  <a:lnTo>
                    <a:pt x="7616" y="335"/>
                  </a:lnTo>
                  <a:lnTo>
                    <a:pt x="7512" y="230"/>
                  </a:lnTo>
                  <a:lnTo>
                    <a:pt x="650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1082" name="Google Shape;1082;p27"/>
            <p:cNvSpPr/>
            <p:nvPr/>
          </p:nvSpPr>
          <p:spPr>
            <a:xfrm>
              <a:off x="-2570057" y="3892303"/>
              <a:ext cx="140179" cy="114795"/>
            </a:xfrm>
            <a:custGeom>
              <a:avLst/>
              <a:gdLst/>
              <a:ahLst/>
              <a:cxnLst/>
              <a:rect l="l" t="t" r="r" b="b"/>
              <a:pathLst>
                <a:path w="6613" h="5671" extrusionOk="0">
                  <a:moveTo>
                    <a:pt x="1361" y="1"/>
                  </a:moveTo>
                  <a:lnTo>
                    <a:pt x="1319" y="43"/>
                  </a:lnTo>
                  <a:lnTo>
                    <a:pt x="1005" y="43"/>
                  </a:lnTo>
                  <a:lnTo>
                    <a:pt x="900" y="84"/>
                  </a:lnTo>
                  <a:lnTo>
                    <a:pt x="838" y="105"/>
                  </a:lnTo>
                  <a:lnTo>
                    <a:pt x="754" y="126"/>
                  </a:lnTo>
                  <a:lnTo>
                    <a:pt x="628" y="231"/>
                  </a:lnTo>
                  <a:lnTo>
                    <a:pt x="628" y="294"/>
                  </a:lnTo>
                  <a:lnTo>
                    <a:pt x="649" y="335"/>
                  </a:lnTo>
                  <a:lnTo>
                    <a:pt x="628" y="356"/>
                  </a:lnTo>
                  <a:lnTo>
                    <a:pt x="608" y="419"/>
                  </a:lnTo>
                  <a:lnTo>
                    <a:pt x="628" y="524"/>
                  </a:lnTo>
                  <a:lnTo>
                    <a:pt x="691" y="566"/>
                  </a:lnTo>
                  <a:lnTo>
                    <a:pt x="691" y="649"/>
                  </a:lnTo>
                  <a:lnTo>
                    <a:pt x="587" y="649"/>
                  </a:lnTo>
                  <a:lnTo>
                    <a:pt x="482" y="754"/>
                  </a:lnTo>
                  <a:lnTo>
                    <a:pt x="482" y="838"/>
                  </a:lnTo>
                  <a:lnTo>
                    <a:pt x="440" y="879"/>
                  </a:lnTo>
                  <a:lnTo>
                    <a:pt x="524" y="1047"/>
                  </a:lnTo>
                  <a:lnTo>
                    <a:pt x="587" y="1068"/>
                  </a:lnTo>
                  <a:lnTo>
                    <a:pt x="587" y="1131"/>
                  </a:lnTo>
                  <a:lnTo>
                    <a:pt x="503" y="1193"/>
                  </a:lnTo>
                  <a:lnTo>
                    <a:pt x="482" y="1193"/>
                  </a:lnTo>
                  <a:lnTo>
                    <a:pt x="440" y="1340"/>
                  </a:lnTo>
                  <a:lnTo>
                    <a:pt x="482" y="1403"/>
                  </a:lnTo>
                  <a:lnTo>
                    <a:pt x="628" y="1549"/>
                  </a:lnTo>
                  <a:lnTo>
                    <a:pt x="649" y="1675"/>
                  </a:lnTo>
                  <a:lnTo>
                    <a:pt x="712" y="1884"/>
                  </a:lnTo>
                  <a:lnTo>
                    <a:pt x="691" y="1967"/>
                  </a:lnTo>
                  <a:lnTo>
                    <a:pt x="545" y="1967"/>
                  </a:lnTo>
                  <a:lnTo>
                    <a:pt x="503" y="2030"/>
                  </a:lnTo>
                  <a:lnTo>
                    <a:pt x="503" y="2093"/>
                  </a:lnTo>
                  <a:lnTo>
                    <a:pt x="628" y="2219"/>
                  </a:lnTo>
                  <a:lnTo>
                    <a:pt x="608" y="2281"/>
                  </a:lnTo>
                  <a:lnTo>
                    <a:pt x="524" y="2281"/>
                  </a:lnTo>
                  <a:lnTo>
                    <a:pt x="440" y="2323"/>
                  </a:lnTo>
                  <a:lnTo>
                    <a:pt x="398" y="2428"/>
                  </a:lnTo>
                  <a:lnTo>
                    <a:pt x="315" y="2553"/>
                  </a:lnTo>
                  <a:lnTo>
                    <a:pt x="273" y="2658"/>
                  </a:lnTo>
                  <a:lnTo>
                    <a:pt x="210" y="2721"/>
                  </a:lnTo>
                  <a:lnTo>
                    <a:pt x="168" y="2721"/>
                  </a:lnTo>
                  <a:lnTo>
                    <a:pt x="64" y="2763"/>
                  </a:lnTo>
                  <a:lnTo>
                    <a:pt x="22" y="2825"/>
                  </a:lnTo>
                  <a:lnTo>
                    <a:pt x="22" y="2930"/>
                  </a:lnTo>
                  <a:lnTo>
                    <a:pt x="1" y="3014"/>
                  </a:lnTo>
                  <a:lnTo>
                    <a:pt x="1" y="3139"/>
                  </a:lnTo>
                  <a:lnTo>
                    <a:pt x="1" y="3181"/>
                  </a:lnTo>
                  <a:lnTo>
                    <a:pt x="22" y="3265"/>
                  </a:lnTo>
                  <a:lnTo>
                    <a:pt x="1" y="3328"/>
                  </a:lnTo>
                  <a:lnTo>
                    <a:pt x="22" y="3369"/>
                  </a:lnTo>
                  <a:lnTo>
                    <a:pt x="22" y="3432"/>
                  </a:lnTo>
                  <a:lnTo>
                    <a:pt x="22" y="3537"/>
                  </a:lnTo>
                  <a:lnTo>
                    <a:pt x="64" y="3767"/>
                  </a:lnTo>
                  <a:lnTo>
                    <a:pt x="22" y="3851"/>
                  </a:lnTo>
                  <a:lnTo>
                    <a:pt x="64" y="3955"/>
                  </a:lnTo>
                  <a:lnTo>
                    <a:pt x="22" y="4227"/>
                  </a:lnTo>
                  <a:lnTo>
                    <a:pt x="64" y="4332"/>
                  </a:lnTo>
                  <a:lnTo>
                    <a:pt x="294" y="4395"/>
                  </a:lnTo>
                  <a:lnTo>
                    <a:pt x="482" y="4311"/>
                  </a:lnTo>
                  <a:lnTo>
                    <a:pt x="900" y="4541"/>
                  </a:lnTo>
                  <a:lnTo>
                    <a:pt x="1131" y="4750"/>
                  </a:lnTo>
                  <a:lnTo>
                    <a:pt x="1256" y="5043"/>
                  </a:lnTo>
                  <a:lnTo>
                    <a:pt x="1256" y="5232"/>
                  </a:lnTo>
                  <a:lnTo>
                    <a:pt x="1340" y="5273"/>
                  </a:lnTo>
                  <a:lnTo>
                    <a:pt x="1424" y="5462"/>
                  </a:lnTo>
                  <a:lnTo>
                    <a:pt x="1549" y="5587"/>
                  </a:lnTo>
                  <a:lnTo>
                    <a:pt x="1758" y="5671"/>
                  </a:lnTo>
                  <a:lnTo>
                    <a:pt x="2323" y="5629"/>
                  </a:lnTo>
                  <a:lnTo>
                    <a:pt x="2428" y="5566"/>
                  </a:lnTo>
                  <a:lnTo>
                    <a:pt x="2512" y="5587"/>
                  </a:lnTo>
                  <a:lnTo>
                    <a:pt x="2784" y="5483"/>
                  </a:lnTo>
                  <a:lnTo>
                    <a:pt x="2888" y="5545"/>
                  </a:lnTo>
                  <a:lnTo>
                    <a:pt x="3014" y="5524"/>
                  </a:lnTo>
                  <a:lnTo>
                    <a:pt x="3056" y="5357"/>
                  </a:lnTo>
                  <a:lnTo>
                    <a:pt x="3160" y="5462"/>
                  </a:lnTo>
                  <a:lnTo>
                    <a:pt x="3223" y="5441"/>
                  </a:lnTo>
                  <a:lnTo>
                    <a:pt x="3223" y="5357"/>
                  </a:lnTo>
                  <a:lnTo>
                    <a:pt x="3369" y="5211"/>
                  </a:lnTo>
                  <a:lnTo>
                    <a:pt x="3432" y="5043"/>
                  </a:lnTo>
                  <a:lnTo>
                    <a:pt x="3432" y="4918"/>
                  </a:lnTo>
                  <a:lnTo>
                    <a:pt x="3411" y="4792"/>
                  </a:lnTo>
                  <a:lnTo>
                    <a:pt x="3474" y="4729"/>
                  </a:lnTo>
                  <a:lnTo>
                    <a:pt x="3474" y="4646"/>
                  </a:lnTo>
                  <a:lnTo>
                    <a:pt x="3558" y="4583"/>
                  </a:lnTo>
                  <a:lnTo>
                    <a:pt x="3662" y="4499"/>
                  </a:lnTo>
                  <a:lnTo>
                    <a:pt x="3725" y="4436"/>
                  </a:lnTo>
                  <a:lnTo>
                    <a:pt x="3893" y="4311"/>
                  </a:lnTo>
                  <a:lnTo>
                    <a:pt x="3872" y="4206"/>
                  </a:lnTo>
                  <a:lnTo>
                    <a:pt x="3893" y="4123"/>
                  </a:lnTo>
                  <a:lnTo>
                    <a:pt x="4039" y="4123"/>
                  </a:lnTo>
                  <a:lnTo>
                    <a:pt x="4081" y="4060"/>
                  </a:lnTo>
                  <a:lnTo>
                    <a:pt x="4102" y="4081"/>
                  </a:lnTo>
                  <a:lnTo>
                    <a:pt x="4269" y="4123"/>
                  </a:lnTo>
                  <a:lnTo>
                    <a:pt x="4353" y="4123"/>
                  </a:lnTo>
                  <a:lnTo>
                    <a:pt x="4458" y="4185"/>
                  </a:lnTo>
                  <a:lnTo>
                    <a:pt x="4499" y="4311"/>
                  </a:lnTo>
                  <a:lnTo>
                    <a:pt x="4604" y="4374"/>
                  </a:lnTo>
                  <a:lnTo>
                    <a:pt x="4688" y="4395"/>
                  </a:lnTo>
                  <a:lnTo>
                    <a:pt x="4792" y="4332"/>
                  </a:lnTo>
                  <a:lnTo>
                    <a:pt x="4876" y="4206"/>
                  </a:lnTo>
                  <a:lnTo>
                    <a:pt x="4876" y="4164"/>
                  </a:lnTo>
                  <a:lnTo>
                    <a:pt x="4918" y="4081"/>
                  </a:lnTo>
                  <a:lnTo>
                    <a:pt x="5002" y="4060"/>
                  </a:lnTo>
                  <a:lnTo>
                    <a:pt x="5085" y="3955"/>
                  </a:lnTo>
                  <a:lnTo>
                    <a:pt x="5085" y="3872"/>
                  </a:lnTo>
                  <a:lnTo>
                    <a:pt x="5106" y="3746"/>
                  </a:lnTo>
                  <a:lnTo>
                    <a:pt x="5294" y="3558"/>
                  </a:lnTo>
                  <a:lnTo>
                    <a:pt x="5315" y="3453"/>
                  </a:lnTo>
                  <a:lnTo>
                    <a:pt x="5294" y="3369"/>
                  </a:lnTo>
                  <a:lnTo>
                    <a:pt x="5336" y="3286"/>
                  </a:lnTo>
                  <a:lnTo>
                    <a:pt x="5504" y="3139"/>
                  </a:lnTo>
                  <a:lnTo>
                    <a:pt x="5608" y="3056"/>
                  </a:lnTo>
                  <a:lnTo>
                    <a:pt x="5629" y="2930"/>
                  </a:lnTo>
                  <a:lnTo>
                    <a:pt x="5650" y="2846"/>
                  </a:lnTo>
                  <a:lnTo>
                    <a:pt x="5629" y="2658"/>
                  </a:lnTo>
                  <a:lnTo>
                    <a:pt x="5734" y="2595"/>
                  </a:lnTo>
                  <a:lnTo>
                    <a:pt x="5880" y="2553"/>
                  </a:lnTo>
                  <a:lnTo>
                    <a:pt x="5964" y="2428"/>
                  </a:lnTo>
                  <a:lnTo>
                    <a:pt x="5985" y="2302"/>
                  </a:lnTo>
                  <a:lnTo>
                    <a:pt x="5985" y="2135"/>
                  </a:lnTo>
                  <a:lnTo>
                    <a:pt x="5985" y="2030"/>
                  </a:lnTo>
                  <a:lnTo>
                    <a:pt x="6048" y="1926"/>
                  </a:lnTo>
                  <a:lnTo>
                    <a:pt x="6152" y="1758"/>
                  </a:lnTo>
                  <a:lnTo>
                    <a:pt x="6194" y="1695"/>
                  </a:lnTo>
                  <a:lnTo>
                    <a:pt x="6236" y="1654"/>
                  </a:lnTo>
                  <a:lnTo>
                    <a:pt x="6341" y="1570"/>
                  </a:lnTo>
                  <a:lnTo>
                    <a:pt x="6382" y="1570"/>
                  </a:lnTo>
                  <a:lnTo>
                    <a:pt x="6466" y="1465"/>
                  </a:lnTo>
                  <a:lnTo>
                    <a:pt x="6592" y="1403"/>
                  </a:lnTo>
                  <a:lnTo>
                    <a:pt x="6613" y="1340"/>
                  </a:lnTo>
                  <a:lnTo>
                    <a:pt x="6571" y="1193"/>
                  </a:lnTo>
                  <a:lnTo>
                    <a:pt x="6571" y="1131"/>
                  </a:lnTo>
                  <a:lnTo>
                    <a:pt x="6550" y="1047"/>
                  </a:lnTo>
                  <a:lnTo>
                    <a:pt x="6445" y="984"/>
                  </a:lnTo>
                  <a:lnTo>
                    <a:pt x="6382" y="921"/>
                  </a:lnTo>
                  <a:lnTo>
                    <a:pt x="6382" y="733"/>
                  </a:lnTo>
                  <a:lnTo>
                    <a:pt x="6362" y="628"/>
                  </a:lnTo>
                  <a:lnTo>
                    <a:pt x="6299" y="503"/>
                  </a:lnTo>
                  <a:lnTo>
                    <a:pt x="6236" y="356"/>
                  </a:lnTo>
                  <a:lnTo>
                    <a:pt x="6069" y="147"/>
                  </a:lnTo>
                  <a:lnTo>
                    <a:pt x="5985" y="126"/>
                  </a:lnTo>
                  <a:lnTo>
                    <a:pt x="5880" y="84"/>
                  </a:lnTo>
                  <a:lnTo>
                    <a:pt x="5838" y="189"/>
                  </a:lnTo>
                  <a:lnTo>
                    <a:pt x="5818" y="252"/>
                  </a:lnTo>
                  <a:lnTo>
                    <a:pt x="5755" y="294"/>
                  </a:lnTo>
                  <a:lnTo>
                    <a:pt x="5671" y="252"/>
                  </a:lnTo>
                  <a:lnTo>
                    <a:pt x="5608" y="294"/>
                  </a:lnTo>
                  <a:lnTo>
                    <a:pt x="5546" y="335"/>
                  </a:lnTo>
                  <a:lnTo>
                    <a:pt x="5441" y="398"/>
                  </a:lnTo>
                  <a:lnTo>
                    <a:pt x="5399" y="503"/>
                  </a:lnTo>
                  <a:lnTo>
                    <a:pt x="5294" y="524"/>
                  </a:lnTo>
                  <a:lnTo>
                    <a:pt x="5232" y="461"/>
                  </a:lnTo>
                  <a:lnTo>
                    <a:pt x="5190" y="440"/>
                  </a:lnTo>
                  <a:lnTo>
                    <a:pt x="5022" y="419"/>
                  </a:lnTo>
                  <a:lnTo>
                    <a:pt x="4834" y="335"/>
                  </a:lnTo>
                  <a:lnTo>
                    <a:pt x="4583" y="315"/>
                  </a:lnTo>
                  <a:lnTo>
                    <a:pt x="4458" y="356"/>
                  </a:lnTo>
                  <a:lnTo>
                    <a:pt x="4144" y="335"/>
                  </a:lnTo>
                  <a:lnTo>
                    <a:pt x="4039" y="398"/>
                  </a:lnTo>
                  <a:lnTo>
                    <a:pt x="3872" y="607"/>
                  </a:lnTo>
                  <a:lnTo>
                    <a:pt x="3746" y="670"/>
                  </a:lnTo>
                  <a:lnTo>
                    <a:pt x="3641" y="649"/>
                  </a:lnTo>
                  <a:lnTo>
                    <a:pt x="3411" y="566"/>
                  </a:lnTo>
                  <a:lnTo>
                    <a:pt x="3265" y="545"/>
                  </a:lnTo>
                  <a:lnTo>
                    <a:pt x="3097" y="440"/>
                  </a:lnTo>
                  <a:lnTo>
                    <a:pt x="2993" y="419"/>
                  </a:lnTo>
                  <a:lnTo>
                    <a:pt x="2993" y="356"/>
                  </a:lnTo>
                  <a:lnTo>
                    <a:pt x="2888" y="294"/>
                  </a:lnTo>
                  <a:lnTo>
                    <a:pt x="2784" y="294"/>
                  </a:lnTo>
                  <a:lnTo>
                    <a:pt x="2742" y="315"/>
                  </a:lnTo>
                  <a:lnTo>
                    <a:pt x="2595" y="335"/>
                  </a:lnTo>
                  <a:lnTo>
                    <a:pt x="2512" y="356"/>
                  </a:lnTo>
                  <a:lnTo>
                    <a:pt x="2428" y="398"/>
                  </a:lnTo>
                  <a:lnTo>
                    <a:pt x="2365" y="461"/>
                  </a:lnTo>
                  <a:lnTo>
                    <a:pt x="2302" y="503"/>
                  </a:lnTo>
                  <a:lnTo>
                    <a:pt x="2198" y="419"/>
                  </a:lnTo>
                  <a:lnTo>
                    <a:pt x="2072" y="231"/>
                  </a:lnTo>
                  <a:lnTo>
                    <a:pt x="2009" y="147"/>
                  </a:lnTo>
                  <a:lnTo>
                    <a:pt x="1842" y="105"/>
                  </a:lnTo>
                  <a:lnTo>
                    <a:pt x="1758" y="84"/>
                  </a:lnTo>
                  <a:lnTo>
                    <a:pt x="1675" y="43"/>
                  </a:lnTo>
                  <a:lnTo>
                    <a:pt x="1528" y="22"/>
                  </a:lnTo>
                  <a:lnTo>
                    <a:pt x="1445"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 name="Google Shape;1083;p27"/>
            <p:cNvSpPr/>
            <p:nvPr/>
          </p:nvSpPr>
          <p:spPr>
            <a:xfrm>
              <a:off x="-2501740" y="3902464"/>
              <a:ext cx="93142" cy="133439"/>
            </a:xfrm>
            <a:custGeom>
              <a:avLst/>
              <a:gdLst/>
              <a:ahLst/>
              <a:cxnLst/>
              <a:rect l="l" t="t" r="r" b="b"/>
              <a:pathLst>
                <a:path w="4394" h="6592" extrusionOk="0">
                  <a:moveTo>
                    <a:pt x="3076" y="1"/>
                  </a:moveTo>
                  <a:lnTo>
                    <a:pt x="3139" y="126"/>
                  </a:lnTo>
                  <a:lnTo>
                    <a:pt x="3159" y="231"/>
                  </a:lnTo>
                  <a:lnTo>
                    <a:pt x="3159" y="419"/>
                  </a:lnTo>
                  <a:lnTo>
                    <a:pt x="3222" y="482"/>
                  </a:lnTo>
                  <a:lnTo>
                    <a:pt x="3327" y="545"/>
                  </a:lnTo>
                  <a:lnTo>
                    <a:pt x="3348" y="629"/>
                  </a:lnTo>
                  <a:lnTo>
                    <a:pt x="3348" y="691"/>
                  </a:lnTo>
                  <a:lnTo>
                    <a:pt x="3390" y="838"/>
                  </a:lnTo>
                  <a:lnTo>
                    <a:pt x="3369" y="901"/>
                  </a:lnTo>
                  <a:lnTo>
                    <a:pt x="3243" y="963"/>
                  </a:lnTo>
                  <a:lnTo>
                    <a:pt x="3159" y="1068"/>
                  </a:lnTo>
                  <a:lnTo>
                    <a:pt x="3118" y="1068"/>
                  </a:lnTo>
                  <a:lnTo>
                    <a:pt x="3013" y="1152"/>
                  </a:lnTo>
                  <a:lnTo>
                    <a:pt x="2971" y="1193"/>
                  </a:lnTo>
                  <a:lnTo>
                    <a:pt x="2929" y="1256"/>
                  </a:lnTo>
                  <a:lnTo>
                    <a:pt x="2825" y="1424"/>
                  </a:lnTo>
                  <a:lnTo>
                    <a:pt x="2762" y="1528"/>
                  </a:lnTo>
                  <a:lnTo>
                    <a:pt x="2762" y="1633"/>
                  </a:lnTo>
                  <a:lnTo>
                    <a:pt x="2762" y="1800"/>
                  </a:lnTo>
                  <a:lnTo>
                    <a:pt x="2741" y="1926"/>
                  </a:lnTo>
                  <a:lnTo>
                    <a:pt x="2657" y="2051"/>
                  </a:lnTo>
                  <a:lnTo>
                    <a:pt x="2511" y="2093"/>
                  </a:lnTo>
                  <a:lnTo>
                    <a:pt x="2406" y="2156"/>
                  </a:lnTo>
                  <a:lnTo>
                    <a:pt x="2427" y="2344"/>
                  </a:lnTo>
                  <a:lnTo>
                    <a:pt x="2406" y="2428"/>
                  </a:lnTo>
                  <a:lnTo>
                    <a:pt x="2385" y="2554"/>
                  </a:lnTo>
                  <a:lnTo>
                    <a:pt x="2281" y="2637"/>
                  </a:lnTo>
                  <a:lnTo>
                    <a:pt x="2113" y="2784"/>
                  </a:lnTo>
                  <a:lnTo>
                    <a:pt x="2071" y="2867"/>
                  </a:lnTo>
                  <a:lnTo>
                    <a:pt x="2092" y="2951"/>
                  </a:lnTo>
                  <a:lnTo>
                    <a:pt x="2071" y="3056"/>
                  </a:lnTo>
                  <a:lnTo>
                    <a:pt x="1883" y="3244"/>
                  </a:lnTo>
                  <a:lnTo>
                    <a:pt x="1862" y="3370"/>
                  </a:lnTo>
                  <a:lnTo>
                    <a:pt x="1862" y="3453"/>
                  </a:lnTo>
                  <a:lnTo>
                    <a:pt x="1779" y="3558"/>
                  </a:lnTo>
                  <a:lnTo>
                    <a:pt x="1695" y="3579"/>
                  </a:lnTo>
                  <a:lnTo>
                    <a:pt x="1653" y="3662"/>
                  </a:lnTo>
                  <a:lnTo>
                    <a:pt x="1653" y="3704"/>
                  </a:lnTo>
                  <a:lnTo>
                    <a:pt x="1569" y="3830"/>
                  </a:lnTo>
                  <a:lnTo>
                    <a:pt x="1465" y="3893"/>
                  </a:lnTo>
                  <a:lnTo>
                    <a:pt x="1381" y="3872"/>
                  </a:lnTo>
                  <a:lnTo>
                    <a:pt x="1276" y="3809"/>
                  </a:lnTo>
                  <a:lnTo>
                    <a:pt x="1235" y="3683"/>
                  </a:lnTo>
                  <a:lnTo>
                    <a:pt x="1130" y="3621"/>
                  </a:lnTo>
                  <a:lnTo>
                    <a:pt x="1046" y="3621"/>
                  </a:lnTo>
                  <a:lnTo>
                    <a:pt x="879" y="3579"/>
                  </a:lnTo>
                  <a:lnTo>
                    <a:pt x="858" y="3558"/>
                  </a:lnTo>
                  <a:lnTo>
                    <a:pt x="816" y="3621"/>
                  </a:lnTo>
                  <a:lnTo>
                    <a:pt x="670" y="3621"/>
                  </a:lnTo>
                  <a:lnTo>
                    <a:pt x="649" y="3704"/>
                  </a:lnTo>
                  <a:lnTo>
                    <a:pt x="670" y="3809"/>
                  </a:lnTo>
                  <a:lnTo>
                    <a:pt x="502" y="3934"/>
                  </a:lnTo>
                  <a:lnTo>
                    <a:pt x="439" y="3997"/>
                  </a:lnTo>
                  <a:lnTo>
                    <a:pt x="335" y="4081"/>
                  </a:lnTo>
                  <a:lnTo>
                    <a:pt x="251" y="4144"/>
                  </a:lnTo>
                  <a:lnTo>
                    <a:pt x="251" y="4227"/>
                  </a:lnTo>
                  <a:lnTo>
                    <a:pt x="188" y="4290"/>
                  </a:lnTo>
                  <a:lnTo>
                    <a:pt x="209" y="4416"/>
                  </a:lnTo>
                  <a:lnTo>
                    <a:pt x="209" y="4541"/>
                  </a:lnTo>
                  <a:lnTo>
                    <a:pt x="146" y="4709"/>
                  </a:lnTo>
                  <a:lnTo>
                    <a:pt x="0" y="4855"/>
                  </a:lnTo>
                  <a:lnTo>
                    <a:pt x="0" y="4939"/>
                  </a:lnTo>
                  <a:lnTo>
                    <a:pt x="84" y="4960"/>
                  </a:lnTo>
                  <a:lnTo>
                    <a:pt x="188" y="4918"/>
                  </a:lnTo>
                  <a:lnTo>
                    <a:pt x="230" y="5274"/>
                  </a:lnTo>
                  <a:lnTo>
                    <a:pt x="335" y="5274"/>
                  </a:lnTo>
                  <a:lnTo>
                    <a:pt x="398" y="5357"/>
                  </a:lnTo>
                  <a:lnTo>
                    <a:pt x="565" y="5274"/>
                  </a:lnTo>
                  <a:lnTo>
                    <a:pt x="649" y="5399"/>
                  </a:lnTo>
                  <a:lnTo>
                    <a:pt x="628" y="5483"/>
                  </a:lnTo>
                  <a:lnTo>
                    <a:pt x="628" y="5650"/>
                  </a:lnTo>
                  <a:lnTo>
                    <a:pt x="732" y="5797"/>
                  </a:lnTo>
                  <a:lnTo>
                    <a:pt x="732" y="6006"/>
                  </a:lnTo>
                  <a:lnTo>
                    <a:pt x="649" y="6215"/>
                  </a:lnTo>
                  <a:lnTo>
                    <a:pt x="753" y="6299"/>
                  </a:lnTo>
                  <a:lnTo>
                    <a:pt x="649" y="6403"/>
                  </a:lnTo>
                  <a:lnTo>
                    <a:pt x="649" y="6403"/>
                  </a:lnTo>
                  <a:lnTo>
                    <a:pt x="732" y="6383"/>
                  </a:lnTo>
                  <a:lnTo>
                    <a:pt x="816" y="6383"/>
                  </a:lnTo>
                  <a:lnTo>
                    <a:pt x="837" y="6403"/>
                  </a:lnTo>
                  <a:lnTo>
                    <a:pt x="1507" y="6403"/>
                  </a:lnTo>
                  <a:lnTo>
                    <a:pt x="1548" y="6383"/>
                  </a:lnTo>
                  <a:lnTo>
                    <a:pt x="1590" y="6341"/>
                  </a:lnTo>
                  <a:lnTo>
                    <a:pt x="1653" y="6383"/>
                  </a:lnTo>
                  <a:lnTo>
                    <a:pt x="1695" y="6320"/>
                  </a:lnTo>
                  <a:lnTo>
                    <a:pt x="1862" y="6341"/>
                  </a:lnTo>
                  <a:lnTo>
                    <a:pt x="1904" y="6320"/>
                  </a:lnTo>
                  <a:lnTo>
                    <a:pt x="2092" y="6320"/>
                  </a:lnTo>
                  <a:lnTo>
                    <a:pt x="2134" y="6341"/>
                  </a:lnTo>
                  <a:lnTo>
                    <a:pt x="2239" y="6320"/>
                  </a:lnTo>
                  <a:lnTo>
                    <a:pt x="2323" y="6320"/>
                  </a:lnTo>
                  <a:lnTo>
                    <a:pt x="2323" y="6341"/>
                  </a:lnTo>
                  <a:lnTo>
                    <a:pt x="2490" y="6383"/>
                  </a:lnTo>
                  <a:lnTo>
                    <a:pt x="2511" y="6341"/>
                  </a:lnTo>
                  <a:lnTo>
                    <a:pt x="2553" y="6341"/>
                  </a:lnTo>
                  <a:lnTo>
                    <a:pt x="2595" y="6403"/>
                  </a:lnTo>
                  <a:lnTo>
                    <a:pt x="3327" y="6403"/>
                  </a:lnTo>
                  <a:lnTo>
                    <a:pt x="3390" y="6424"/>
                  </a:lnTo>
                  <a:lnTo>
                    <a:pt x="3431" y="6403"/>
                  </a:lnTo>
                  <a:lnTo>
                    <a:pt x="3452" y="6403"/>
                  </a:lnTo>
                  <a:lnTo>
                    <a:pt x="3536" y="6487"/>
                  </a:lnTo>
                  <a:lnTo>
                    <a:pt x="3578" y="6445"/>
                  </a:lnTo>
                  <a:lnTo>
                    <a:pt x="3662" y="6487"/>
                  </a:lnTo>
                  <a:lnTo>
                    <a:pt x="3683" y="6529"/>
                  </a:lnTo>
                  <a:lnTo>
                    <a:pt x="3745" y="6508"/>
                  </a:lnTo>
                  <a:lnTo>
                    <a:pt x="3766" y="6487"/>
                  </a:lnTo>
                  <a:lnTo>
                    <a:pt x="3808" y="6487"/>
                  </a:lnTo>
                  <a:lnTo>
                    <a:pt x="3892" y="6550"/>
                  </a:lnTo>
                  <a:lnTo>
                    <a:pt x="3955" y="6529"/>
                  </a:lnTo>
                  <a:lnTo>
                    <a:pt x="4059" y="6529"/>
                  </a:lnTo>
                  <a:lnTo>
                    <a:pt x="4101" y="6550"/>
                  </a:lnTo>
                  <a:lnTo>
                    <a:pt x="4206" y="6550"/>
                  </a:lnTo>
                  <a:lnTo>
                    <a:pt x="4206" y="6592"/>
                  </a:lnTo>
                  <a:lnTo>
                    <a:pt x="4289" y="6592"/>
                  </a:lnTo>
                  <a:lnTo>
                    <a:pt x="4310" y="6529"/>
                  </a:lnTo>
                  <a:lnTo>
                    <a:pt x="4268" y="6424"/>
                  </a:lnTo>
                  <a:lnTo>
                    <a:pt x="4268" y="6403"/>
                  </a:lnTo>
                  <a:lnTo>
                    <a:pt x="4331" y="6299"/>
                  </a:lnTo>
                  <a:lnTo>
                    <a:pt x="4373" y="6215"/>
                  </a:lnTo>
                  <a:lnTo>
                    <a:pt x="4394" y="6194"/>
                  </a:lnTo>
                  <a:lnTo>
                    <a:pt x="4373" y="6194"/>
                  </a:lnTo>
                  <a:lnTo>
                    <a:pt x="4331" y="6131"/>
                  </a:lnTo>
                  <a:lnTo>
                    <a:pt x="4331" y="6069"/>
                  </a:lnTo>
                  <a:lnTo>
                    <a:pt x="4331" y="5922"/>
                  </a:lnTo>
                  <a:lnTo>
                    <a:pt x="4164" y="5797"/>
                  </a:lnTo>
                  <a:lnTo>
                    <a:pt x="4080" y="5713"/>
                  </a:lnTo>
                  <a:lnTo>
                    <a:pt x="3996" y="5567"/>
                  </a:lnTo>
                  <a:lnTo>
                    <a:pt x="3850" y="5357"/>
                  </a:lnTo>
                  <a:lnTo>
                    <a:pt x="3808" y="5232"/>
                  </a:lnTo>
                  <a:lnTo>
                    <a:pt x="3703" y="5127"/>
                  </a:lnTo>
                  <a:lnTo>
                    <a:pt x="3557" y="5043"/>
                  </a:lnTo>
                  <a:lnTo>
                    <a:pt x="3494" y="4981"/>
                  </a:lnTo>
                  <a:lnTo>
                    <a:pt x="3494" y="4750"/>
                  </a:lnTo>
                  <a:lnTo>
                    <a:pt x="3473" y="4625"/>
                  </a:lnTo>
                  <a:lnTo>
                    <a:pt x="3452" y="4458"/>
                  </a:lnTo>
                  <a:lnTo>
                    <a:pt x="3473" y="4332"/>
                  </a:lnTo>
                  <a:lnTo>
                    <a:pt x="3431" y="4186"/>
                  </a:lnTo>
                  <a:lnTo>
                    <a:pt x="3390" y="4039"/>
                  </a:lnTo>
                  <a:lnTo>
                    <a:pt x="3452" y="3976"/>
                  </a:lnTo>
                  <a:lnTo>
                    <a:pt x="3536" y="3976"/>
                  </a:lnTo>
                  <a:lnTo>
                    <a:pt x="3641" y="3788"/>
                  </a:lnTo>
                  <a:lnTo>
                    <a:pt x="3683" y="3662"/>
                  </a:lnTo>
                  <a:lnTo>
                    <a:pt x="3787" y="3474"/>
                  </a:lnTo>
                  <a:lnTo>
                    <a:pt x="3850" y="3349"/>
                  </a:lnTo>
                  <a:lnTo>
                    <a:pt x="3955" y="3307"/>
                  </a:lnTo>
                  <a:lnTo>
                    <a:pt x="4059" y="3160"/>
                  </a:lnTo>
                  <a:lnTo>
                    <a:pt x="4059" y="3139"/>
                  </a:lnTo>
                  <a:lnTo>
                    <a:pt x="4017" y="3035"/>
                  </a:lnTo>
                  <a:lnTo>
                    <a:pt x="3955" y="2867"/>
                  </a:lnTo>
                  <a:lnTo>
                    <a:pt x="3850" y="2721"/>
                  </a:lnTo>
                  <a:lnTo>
                    <a:pt x="3766" y="2637"/>
                  </a:lnTo>
                  <a:lnTo>
                    <a:pt x="3557" y="2428"/>
                  </a:lnTo>
                  <a:lnTo>
                    <a:pt x="3348" y="2240"/>
                  </a:lnTo>
                  <a:lnTo>
                    <a:pt x="3243" y="2219"/>
                  </a:lnTo>
                  <a:lnTo>
                    <a:pt x="3243" y="2135"/>
                  </a:lnTo>
                  <a:lnTo>
                    <a:pt x="3159" y="2093"/>
                  </a:lnTo>
                  <a:lnTo>
                    <a:pt x="3159" y="2030"/>
                  </a:lnTo>
                  <a:lnTo>
                    <a:pt x="3159" y="1926"/>
                  </a:lnTo>
                  <a:lnTo>
                    <a:pt x="3180" y="1884"/>
                  </a:lnTo>
                  <a:lnTo>
                    <a:pt x="3180" y="1779"/>
                  </a:lnTo>
                  <a:lnTo>
                    <a:pt x="3369" y="1779"/>
                  </a:lnTo>
                  <a:lnTo>
                    <a:pt x="3431" y="1800"/>
                  </a:lnTo>
                  <a:lnTo>
                    <a:pt x="3536" y="1779"/>
                  </a:lnTo>
                  <a:lnTo>
                    <a:pt x="3641" y="1800"/>
                  </a:lnTo>
                  <a:lnTo>
                    <a:pt x="3683" y="1779"/>
                  </a:lnTo>
                  <a:lnTo>
                    <a:pt x="3808" y="1800"/>
                  </a:lnTo>
                  <a:lnTo>
                    <a:pt x="3892" y="1821"/>
                  </a:lnTo>
                  <a:lnTo>
                    <a:pt x="3975" y="1842"/>
                  </a:lnTo>
                  <a:lnTo>
                    <a:pt x="4017" y="1800"/>
                  </a:lnTo>
                  <a:lnTo>
                    <a:pt x="3975" y="1779"/>
                  </a:lnTo>
                  <a:lnTo>
                    <a:pt x="3808" y="1633"/>
                  </a:lnTo>
                  <a:lnTo>
                    <a:pt x="3787" y="1528"/>
                  </a:lnTo>
                  <a:lnTo>
                    <a:pt x="3703" y="1486"/>
                  </a:lnTo>
                  <a:lnTo>
                    <a:pt x="3599" y="1319"/>
                  </a:lnTo>
                  <a:lnTo>
                    <a:pt x="3578" y="1214"/>
                  </a:lnTo>
                  <a:lnTo>
                    <a:pt x="3662" y="1152"/>
                  </a:lnTo>
                  <a:lnTo>
                    <a:pt x="3703" y="1005"/>
                  </a:lnTo>
                  <a:lnTo>
                    <a:pt x="3641" y="942"/>
                  </a:lnTo>
                  <a:lnTo>
                    <a:pt x="3662" y="880"/>
                  </a:lnTo>
                  <a:lnTo>
                    <a:pt x="3683" y="838"/>
                  </a:lnTo>
                  <a:lnTo>
                    <a:pt x="3683" y="754"/>
                  </a:lnTo>
                  <a:lnTo>
                    <a:pt x="3599" y="587"/>
                  </a:lnTo>
                  <a:lnTo>
                    <a:pt x="3578" y="482"/>
                  </a:lnTo>
                  <a:lnTo>
                    <a:pt x="3536" y="440"/>
                  </a:lnTo>
                  <a:lnTo>
                    <a:pt x="3494" y="252"/>
                  </a:lnTo>
                  <a:lnTo>
                    <a:pt x="3369" y="147"/>
                  </a:lnTo>
                  <a:lnTo>
                    <a:pt x="307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 name="Google Shape;1084;p27"/>
            <p:cNvSpPr/>
            <p:nvPr/>
          </p:nvSpPr>
          <p:spPr>
            <a:xfrm>
              <a:off x="-2501316" y="4030373"/>
              <a:ext cx="70100" cy="72448"/>
            </a:xfrm>
            <a:custGeom>
              <a:avLst/>
              <a:gdLst/>
              <a:ahLst/>
              <a:cxnLst/>
              <a:rect l="l" t="t" r="r" b="b"/>
              <a:pathLst>
                <a:path w="3307" h="3579" extrusionOk="0">
                  <a:moveTo>
                    <a:pt x="1675" y="1"/>
                  </a:moveTo>
                  <a:lnTo>
                    <a:pt x="1633" y="64"/>
                  </a:lnTo>
                  <a:lnTo>
                    <a:pt x="1570" y="22"/>
                  </a:lnTo>
                  <a:lnTo>
                    <a:pt x="1528" y="64"/>
                  </a:lnTo>
                  <a:lnTo>
                    <a:pt x="1487" y="84"/>
                  </a:lnTo>
                  <a:lnTo>
                    <a:pt x="1487" y="754"/>
                  </a:lnTo>
                  <a:lnTo>
                    <a:pt x="712" y="754"/>
                  </a:lnTo>
                  <a:lnTo>
                    <a:pt x="691" y="733"/>
                  </a:lnTo>
                  <a:lnTo>
                    <a:pt x="608" y="754"/>
                  </a:lnTo>
                  <a:lnTo>
                    <a:pt x="524" y="817"/>
                  </a:lnTo>
                  <a:lnTo>
                    <a:pt x="482" y="796"/>
                  </a:lnTo>
                  <a:lnTo>
                    <a:pt x="482" y="921"/>
                  </a:lnTo>
                  <a:lnTo>
                    <a:pt x="336" y="942"/>
                  </a:lnTo>
                  <a:lnTo>
                    <a:pt x="440" y="1131"/>
                  </a:lnTo>
                  <a:lnTo>
                    <a:pt x="629" y="1172"/>
                  </a:lnTo>
                  <a:lnTo>
                    <a:pt x="378" y="1235"/>
                  </a:lnTo>
                  <a:lnTo>
                    <a:pt x="315" y="1152"/>
                  </a:lnTo>
                  <a:lnTo>
                    <a:pt x="294" y="1340"/>
                  </a:lnTo>
                  <a:lnTo>
                    <a:pt x="273" y="1654"/>
                  </a:lnTo>
                  <a:lnTo>
                    <a:pt x="168" y="1737"/>
                  </a:lnTo>
                  <a:lnTo>
                    <a:pt x="22" y="1675"/>
                  </a:lnTo>
                  <a:lnTo>
                    <a:pt x="1" y="1758"/>
                  </a:lnTo>
                  <a:lnTo>
                    <a:pt x="126" y="1988"/>
                  </a:lnTo>
                  <a:lnTo>
                    <a:pt x="210" y="2051"/>
                  </a:lnTo>
                  <a:lnTo>
                    <a:pt x="210" y="2156"/>
                  </a:lnTo>
                  <a:lnTo>
                    <a:pt x="315" y="2281"/>
                  </a:lnTo>
                  <a:lnTo>
                    <a:pt x="315" y="2470"/>
                  </a:lnTo>
                  <a:lnTo>
                    <a:pt x="398" y="2533"/>
                  </a:lnTo>
                  <a:lnTo>
                    <a:pt x="440" y="2679"/>
                  </a:lnTo>
                  <a:lnTo>
                    <a:pt x="608" y="2805"/>
                  </a:lnTo>
                  <a:lnTo>
                    <a:pt x="545" y="2825"/>
                  </a:lnTo>
                  <a:lnTo>
                    <a:pt x="712" y="2993"/>
                  </a:lnTo>
                  <a:lnTo>
                    <a:pt x="963" y="3202"/>
                  </a:lnTo>
                  <a:lnTo>
                    <a:pt x="1026" y="3328"/>
                  </a:lnTo>
                  <a:lnTo>
                    <a:pt x="1235" y="3432"/>
                  </a:lnTo>
                  <a:lnTo>
                    <a:pt x="1256" y="3537"/>
                  </a:lnTo>
                  <a:lnTo>
                    <a:pt x="1361" y="3558"/>
                  </a:lnTo>
                  <a:lnTo>
                    <a:pt x="1382" y="3579"/>
                  </a:lnTo>
                  <a:lnTo>
                    <a:pt x="1466" y="3474"/>
                  </a:lnTo>
                  <a:lnTo>
                    <a:pt x="1466" y="3411"/>
                  </a:lnTo>
                  <a:lnTo>
                    <a:pt x="1528" y="3369"/>
                  </a:lnTo>
                  <a:lnTo>
                    <a:pt x="1633" y="3369"/>
                  </a:lnTo>
                  <a:lnTo>
                    <a:pt x="1675" y="3307"/>
                  </a:lnTo>
                  <a:lnTo>
                    <a:pt x="1696" y="3307"/>
                  </a:lnTo>
                  <a:lnTo>
                    <a:pt x="1884" y="3432"/>
                  </a:lnTo>
                  <a:lnTo>
                    <a:pt x="1884" y="3328"/>
                  </a:lnTo>
                  <a:lnTo>
                    <a:pt x="1863" y="3035"/>
                  </a:lnTo>
                  <a:lnTo>
                    <a:pt x="1779" y="2951"/>
                  </a:lnTo>
                  <a:lnTo>
                    <a:pt x="1696" y="2930"/>
                  </a:lnTo>
                  <a:lnTo>
                    <a:pt x="1633" y="2951"/>
                  </a:lnTo>
                  <a:lnTo>
                    <a:pt x="1549" y="2993"/>
                  </a:lnTo>
                  <a:lnTo>
                    <a:pt x="1549" y="2846"/>
                  </a:lnTo>
                  <a:lnTo>
                    <a:pt x="1528" y="2784"/>
                  </a:lnTo>
                  <a:lnTo>
                    <a:pt x="1570" y="2721"/>
                  </a:lnTo>
                  <a:lnTo>
                    <a:pt x="1675" y="2721"/>
                  </a:lnTo>
                  <a:lnTo>
                    <a:pt x="1800" y="2784"/>
                  </a:lnTo>
                  <a:lnTo>
                    <a:pt x="1863" y="2721"/>
                  </a:lnTo>
                  <a:lnTo>
                    <a:pt x="1884" y="2679"/>
                  </a:lnTo>
                  <a:lnTo>
                    <a:pt x="1968" y="2679"/>
                  </a:lnTo>
                  <a:lnTo>
                    <a:pt x="2177" y="2637"/>
                  </a:lnTo>
                  <a:lnTo>
                    <a:pt x="2198" y="2574"/>
                  </a:lnTo>
                  <a:lnTo>
                    <a:pt x="2177" y="2407"/>
                  </a:lnTo>
                  <a:lnTo>
                    <a:pt x="2219" y="2365"/>
                  </a:lnTo>
                  <a:lnTo>
                    <a:pt x="2365" y="2365"/>
                  </a:lnTo>
                  <a:lnTo>
                    <a:pt x="2428" y="2595"/>
                  </a:lnTo>
                  <a:lnTo>
                    <a:pt x="2512" y="2700"/>
                  </a:lnTo>
                  <a:lnTo>
                    <a:pt x="2637" y="2637"/>
                  </a:lnTo>
                  <a:lnTo>
                    <a:pt x="2721" y="2679"/>
                  </a:lnTo>
                  <a:lnTo>
                    <a:pt x="2805" y="2616"/>
                  </a:lnTo>
                  <a:lnTo>
                    <a:pt x="2909" y="2616"/>
                  </a:lnTo>
                  <a:lnTo>
                    <a:pt x="3035" y="2679"/>
                  </a:lnTo>
                  <a:lnTo>
                    <a:pt x="3056" y="2742"/>
                  </a:lnTo>
                  <a:lnTo>
                    <a:pt x="3119" y="2742"/>
                  </a:lnTo>
                  <a:lnTo>
                    <a:pt x="3119" y="2637"/>
                  </a:lnTo>
                  <a:lnTo>
                    <a:pt x="3098" y="2533"/>
                  </a:lnTo>
                  <a:lnTo>
                    <a:pt x="3244" y="2114"/>
                  </a:lnTo>
                  <a:lnTo>
                    <a:pt x="3307" y="1884"/>
                  </a:lnTo>
                  <a:lnTo>
                    <a:pt x="3307" y="1779"/>
                  </a:lnTo>
                  <a:lnTo>
                    <a:pt x="3244" y="1696"/>
                  </a:lnTo>
                  <a:lnTo>
                    <a:pt x="3223" y="1654"/>
                  </a:lnTo>
                  <a:lnTo>
                    <a:pt x="3139" y="1570"/>
                  </a:lnTo>
                  <a:lnTo>
                    <a:pt x="3119" y="1528"/>
                  </a:lnTo>
                  <a:lnTo>
                    <a:pt x="3035" y="1486"/>
                  </a:lnTo>
                  <a:lnTo>
                    <a:pt x="3014" y="1444"/>
                  </a:lnTo>
                  <a:lnTo>
                    <a:pt x="2993" y="1382"/>
                  </a:lnTo>
                  <a:lnTo>
                    <a:pt x="2993" y="1340"/>
                  </a:lnTo>
                  <a:lnTo>
                    <a:pt x="3035" y="1319"/>
                  </a:lnTo>
                  <a:lnTo>
                    <a:pt x="3056" y="1277"/>
                  </a:lnTo>
                  <a:lnTo>
                    <a:pt x="3119" y="1277"/>
                  </a:lnTo>
                  <a:lnTo>
                    <a:pt x="3098" y="1214"/>
                  </a:lnTo>
                  <a:lnTo>
                    <a:pt x="3056" y="1172"/>
                  </a:lnTo>
                  <a:lnTo>
                    <a:pt x="3056" y="1110"/>
                  </a:lnTo>
                  <a:lnTo>
                    <a:pt x="3202" y="1026"/>
                  </a:lnTo>
                  <a:lnTo>
                    <a:pt x="3307" y="1005"/>
                  </a:lnTo>
                  <a:lnTo>
                    <a:pt x="3307" y="900"/>
                  </a:lnTo>
                  <a:lnTo>
                    <a:pt x="3265" y="838"/>
                  </a:lnTo>
                  <a:lnTo>
                    <a:pt x="3307" y="754"/>
                  </a:lnTo>
                  <a:lnTo>
                    <a:pt x="3307" y="587"/>
                  </a:lnTo>
                  <a:lnTo>
                    <a:pt x="3244" y="545"/>
                  </a:lnTo>
                  <a:lnTo>
                    <a:pt x="3056" y="524"/>
                  </a:lnTo>
                  <a:lnTo>
                    <a:pt x="2930" y="587"/>
                  </a:lnTo>
                  <a:lnTo>
                    <a:pt x="2805" y="628"/>
                  </a:lnTo>
                  <a:lnTo>
                    <a:pt x="2721" y="608"/>
                  </a:lnTo>
                  <a:lnTo>
                    <a:pt x="2616" y="649"/>
                  </a:lnTo>
                  <a:lnTo>
                    <a:pt x="2575" y="608"/>
                  </a:lnTo>
                  <a:lnTo>
                    <a:pt x="2595" y="545"/>
                  </a:lnTo>
                  <a:lnTo>
                    <a:pt x="2575" y="440"/>
                  </a:lnTo>
                  <a:lnTo>
                    <a:pt x="2575" y="315"/>
                  </a:lnTo>
                  <a:lnTo>
                    <a:pt x="2533" y="189"/>
                  </a:lnTo>
                  <a:lnTo>
                    <a:pt x="2575" y="84"/>
                  </a:lnTo>
                  <a:lnTo>
                    <a:pt x="2533" y="22"/>
                  </a:lnTo>
                  <a:lnTo>
                    <a:pt x="2491" y="22"/>
                  </a:lnTo>
                  <a:lnTo>
                    <a:pt x="2470" y="64"/>
                  </a:lnTo>
                  <a:lnTo>
                    <a:pt x="2303" y="22"/>
                  </a:lnTo>
                  <a:lnTo>
                    <a:pt x="2303" y="1"/>
                  </a:lnTo>
                  <a:lnTo>
                    <a:pt x="2219" y="1"/>
                  </a:lnTo>
                  <a:lnTo>
                    <a:pt x="2114" y="22"/>
                  </a:lnTo>
                  <a:lnTo>
                    <a:pt x="2072" y="1"/>
                  </a:lnTo>
                  <a:lnTo>
                    <a:pt x="1884" y="1"/>
                  </a:lnTo>
                  <a:lnTo>
                    <a:pt x="1842" y="22"/>
                  </a:lnTo>
                  <a:lnTo>
                    <a:pt x="1675"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 name="Google Shape;1085;p27"/>
            <p:cNvSpPr/>
            <p:nvPr/>
          </p:nvSpPr>
          <p:spPr>
            <a:xfrm>
              <a:off x="-2494660" y="4031648"/>
              <a:ext cx="24865" cy="15263"/>
            </a:xfrm>
            <a:custGeom>
              <a:avLst/>
              <a:gdLst/>
              <a:ahLst/>
              <a:cxnLst/>
              <a:rect l="l" t="t" r="r" b="b"/>
              <a:pathLst>
                <a:path w="1173" h="754" extrusionOk="0">
                  <a:moveTo>
                    <a:pt x="398" y="1"/>
                  </a:moveTo>
                  <a:lnTo>
                    <a:pt x="315" y="21"/>
                  </a:lnTo>
                  <a:lnTo>
                    <a:pt x="294" y="42"/>
                  </a:lnTo>
                  <a:lnTo>
                    <a:pt x="336" y="147"/>
                  </a:lnTo>
                  <a:lnTo>
                    <a:pt x="168" y="335"/>
                  </a:lnTo>
                  <a:lnTo>
                    <a:pt x="1" y="628"/>
                  </a:lnTo>
                  <a:lnTo>
                    <a:pt x="168" y="691"/>
                  </a:lnTo>
                  <a:lnTo>
                    <a:pt x="168" y="733"/>
                  </a:lnTo>
                  <a:lnTo>
                    <a:pt x="210" y="754"/>
                  </a:lnTo>
                  <a:lnTo>
                    <a:pt x="294" y="691"/>
                  </a:lnTo>
                  <a:lnTo>
                    <a:pt x="377" y="670"/>
                  </a:lnTo>
                  <a:lnTo>
                    <a:pt x="398" y="691"/>
                  </a:lnTo>
                  <a:lnTo>
                    <a:pt x="1173" y="691"/>
                  </a:lnTo>
                  <a:lnTo>
                    <a:pt x="1173" y="21"/>
                  </a:lnTo>
                  <a:lnTo>
                    <a:pt x="503" y="21"/>
                  </a:lnTo>
                  <a:lnTo>
                    <a:pt x="48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 name="Google Shape;1086;p27"/>
            <p:cNvSpPr/>
            <p:nvPr/>
          </p:nvSpPr>
          <p:spPr>
            <a:xfrm>
              <a:off x="-2472043" y="4011750"/>
              <a:ext cx="94053" cy="105059"/>
            </a:xfrm>
            <a:custGeom>
              <a:avLst/>
              <a:gdLst/>
              <a:ahLst/>
              <a:cxnLst/>
              <a:rect l="l" t="t" r="r" b="b"/>
              <a:pathLst>
                <a:path w="4437" h="5190" extrusionOk="0">
                  <a:moveTo>
                    <a:pt x="3935" y="0"/>
                  </a:moveTo>
                  <a:lnTo>
                    <a:pt x="3872" y="63"/>
                  </a:lnTo>
                  <a:lnTo>
                    <a:pt x="3767" y="42"/>
                  </a:lnTo>
                  <a:lnTo>
                    <a:pt x="3537" y="147"/>
                  </a:lnTo>
                  <a:lnTo>
                    <a:pt x="3495" y="188"/>
                  </a:lnTo>
                  <a:lnTo>
                    <a:pt x="3391" y="209"/>
                  </a:lnTo>
                  <a:lnTo>
                    <a:pt x="3244" y="377"/>
                  </a:lnTo>
                  <a:lnTo>
                    <a:pt x="2972" y="816"/>
                  </a:lnTo>
                  <a:lnTo>
                    <a:pt x="2930" y="900"/>
                  </a:lnTo>
                  <a:lnTo>
                    <a:pt x="2867" y="1004"/>
                  </a:lnTo>
                  <a:lnTo>
                    <a:pt x="2867" y="1025"/>
                  </a:lnTo>
                  <a:lnTo>
                    <a:pt x="2909" y="1130"/>
                  </a:lnTo>
                  <a:lnTo>
                    <a:pt x="2888" y="1193"/>
                  </a:lnTo>
                  <a:lnTo>
                    <a:pt x="2805" y="1193"/>
                  </a:lnTo>
                  <a:lnTo>
                    <a:pt x="2805" y="1151"/>
                  </a:lnTo>
                  <a:lnTo>
                    <a:pt x="2700" y="1151"/>
                  </a:lnTo>
                  <a:lnTo>
                    <a:pt x="2658" y="1130"/>
                  </a:lnTo>
                  <a:lnTo>
                    <a:pt x="2554" y="1130"/>
                  </a:lnTo>
                  <a:lnTo>
                    <a:pt x="2491" y="1151"/>
                  </a:lnTo>
                  <a:lnTo>
                    <a:pt x="2407" y="1088"/>
                  </a:lnTo>
                  <a:lnTo>
                    <a:pt x="2365" y="1088"/>
                  </a:lnTo>
                  <a:lnTo>
                    <a:pt x="2344" y="1109"/>
                  </a:lnTo>
                  <a:lnTo>
                    <a:pt x="2282" y="1130"/>
                  </a:lnTo>
                  <a:lnTo>
                    <a:pt x="2261" y="1088"/>
                  </a:lnTo>
                  <a:lnTo>
                    <a:pt x="2177" y="1046"/>
                  </a:lnTo>
                  <a:lnTo>
                    <a:pt x="2135" y="1088"/>
                  </a:lnTo>
                  <a:lnTo>
                    <a:pt x="2051" y="1004"/>
                  </a:lnTo>
                  <a:lnTo>
                    <a:pt x="2030" y="1004"/>
                  </a:lnTo>
                  <a:lnTo>
                    <a:pt x="1989" y="1025"/>
                  </a:lnTo>
                  <a:lnTo>
                    <a:pt x="1926" y="1004"/>
                  </a:lnTo>
                  <a:lnTo>
                    <a:pt x="1194" y="1004"/>
                  </a:lnTo>
                  <a:lnTo>
                    <a:pt x="1152" y="1109"/>
                  </a:lnTo>
                  <a:lnTo>
                    <a:pt x="1194" y="1235"/>
                  </a:lnTo>
                  <a:lnTo>
                    <a:pt x="1194" y="1360"/>
                  </a:lnTo>
                  <a:lnTo>
                    <a:pt x="1214" y="1465"/>
                  </a:lnTo>
                  <a:lnTo>
                    <a:pt x="1194" y="1528"/>
                  </a:lnTo>
                  <a:lnTo>
                    <a:pt x="1235" y="1569"/>
                  </a:lnTo>
                  <a:lnTo>
                    <a:pt x="1340" y="1528"/>
                  </a:lnTo>
                  <a:lnTo>
                    <a:pt x="1424" y="1548"/>
                  </a:lnTo>
                  <a:lnTo>
                    <a:pt x="1549" y="1507"/>
                  </a:lnTo>
                  <a:lnTo>
                    <a:pt x="1675" y="1444"/>
                  </a:lnTo>
                  <a:lnTo>
                    <a:pt x="1863" y="1465"/>
                  </a:lnTo>
                  <a:lnTo>
                    <a:pt x="1926" y="1507"/>
                  </a:lnTo>
                  <a:lnTo>
                    <a:pt x="1926" y="1674"/>
                  </a:lnTo>
                  <a:lnTo>
                    <a:pt x="1884" y="1758"/>
                  </a:lnTo>
                  <a:lnTo>
                    <a:pt x="1926" y="1820"/>
                  </a:lnTo>
                  <a:lnTo>
                    <a:pt x="1926" y="1925"/>
                  </a:lnTo>
                  <a:lnTo>
                    <a:pt x="1821" y="1946"/>
                  </a:lnTo>
                  <a:lnTo>
                    <a:pt x="1675" y="2030"/>
                  </a:lnTo>
                  <a:lnTo>
                    <a:pt x="1675" y="2092"/>
                  </a:lnTo>
                  <a:lnTo>
                    <a:pt x="1717" y="2134"/>
                  </a:lnTo>
                  <a:lnTo>
                    <a:pt x="1738" y="2197"/>
                  </a:lnTo>
                  <a:lnTo>
                    <a:pt x="1675" y="2197"/>
                  </a:lnTo>
                  <a:lnTo>
                    <a:pt x="1654" y="2239"/>
                  </a:lnTo>
                  <a:lnTo>
                    <a:pt x="1612" y="2260"/>
                  </a:lnTo>
                  <a:lnTo>
                    <a:pt x="1612" y="2302"/>
                  </a:lnTo>
                  <a:lnTo>
                    <a:pt x="1633" y="2364"/>
                  </a:lnTo>
                  <a:lnTo>
                    <a:pt x="1654" y="2406"/>
                  </a:lnTo>
                  <a:lnTo>
                    <a:pt x="1738" y="2448"/>
                  </a:lnTo>
                  <a:lnTo>
                    <a:pt x="1758" y="2490"/>
                  </a:lnTo>
                  <a:lnTo>
                    <a:pt x="1842" y="2574"/>
                  </a:lnTo>
                  <a:lnTo>
                    <a:pt x="1863" y="2616"/>
                  </a:lnTo>
                  <a:lnTo>
                    <a:pt x="1926" y="2699"/>
                  </a:lnTo>
                  <a:lnTo>
                    <a:pt x="1926" y="2804"/>
                  </a:lnTo>
                  <a:lnTo>
                    <a:pt x="1863" y="3034"/>
                  </a:lnTo>
                  <a:lnTo>
                    <a:pt x="1717" y="3453"/>
                  </a:lnTo>
                  <a:lnTo>
                    <a:pt x="1738" y="3557"/>
                  </a:lnTo>
                  <a:lnTo>
                    <a:pt x="1738" y="3662"/>
                  </a:lnTo>
                  <a:lnTo>
                    <a:pt x="1675" y="3662"/>
                  </a:lnTo>
                  <a:lnTo>
                    <a:pt x="1654" y="3599"/>
                  </a:lnTo>
                  <a:lnTo>
                    <a:pt x="1528" y="3536"/>
                  </a:lnTo>
                  <a:lnTo>
                    <a:pt x="1424" y="3536"/>
                  </a:lnTo>
                  <a:lnTo>
                    <a:pt x="1340" y="3599"/>
                  </a:lnTo>
                  <a:lnTo>
                    <a:pt x="1256" y="3557"/>
                  </a:lnTo>
                  <a:lnTo>
                    <a:pt x="1131" y="3620"/>
                  </a:lnTo>
                  <a:lnTo>
                    <a:pt x="1047" y="3515"/>
                  </a:lnTo>
                  <a:lnTo>
                    <a:pt x="984" y="3285"/>
                  </a:lnTo>
                  <a:lnTo>
                    <a:pt x="838" y="3285"/>
                  </a:lnTo>
                  <a:lnTo>
                    <a:pt x="796" y="3327"/>
                  </a:lnTo>
                  <a:lnTo>
                    <a:pt x="817" y="3494"/>
                  </a:lnTo>
                  <a:lnTo>
                    <a:pt x="796" y="3557"/>
                  </a:lnTo>
                  <a:lnTo>
                    <a:pt x="587" y="3599"/>
                  </a:lnTo>
                  <a:lnTo>
                    <a:pt x="503" y="3599"/>
                  </a:lnTo>
                  <a:lnTo>
                    <a:pt x="482" y="3641"/>
                  </a:lnTo>
                  <a:lnTo>
                    <a:pt x="419" y="3704"/>
                  </a:lnTo>
                  <a:lnTo>
                    <a:pt x="294" y="3641"/>
                  </a:lnTo>
                  <a:lnTo>
                    <a:pt x="189" y="3641"/>
                  </a:lnTo>
                  <a:lnTo>
                    <a:pt x="147" y="3704"/>
                  </a:lnTo>
                  <a:lnTo>
                    <a:pt x="168" y="3766"/>
                  </a:lnTo>
                  <a:lnTo>
                    <a:pt x="168" y="3913"/>
                  </a:lnTo>
                  <a:lnTo>
                    <a:pt x="252" y="3871"/>
                  </a:lnTo>
                  <a:lnTo>
                    <a:pt x="315" y="3850"/>
                  </a:lnTo>
                  <a:lnTo>
                    <a:pt x="398" y="3871"/>
                  </a:lnTo>
                  <a:lnTo>
                    <a:pt x="482" y="3955"/>
                  </a:lnTo>
                  <a:lnTo>
                    <a:pt x="503" y="4248"/>
                  </a:lnTo>
                  <a:lnTo>
                    <a:pt x="503" y="4352"/>
                  </a:lnTo>
                  <a:lnTo>
                    <a:pt x="315" y="4227"/>
                  </a:lnTo>
                  <a:lnTo>
                    <a:pt x="294" y="4227"/>
                  </a:lnTo>
                  <a:lnTo>
                    <a:pt x="252" y="4289"/>
                  </a:lnTo>
                  <a:lnTo>
                    <a:pt x="147" y="4289"/>
                  </a:lnTo>
                  <a:lnTo>
                    <a:pt x="85" y="4331"/>
                  </a:lnTo>
                  <a:lnTo>
                    <a:pt x="85" y="4394"/>
                  </a:lnTo>
                  <a:lnTo>
                    <a:pt x="1" y="4499"/>
                  </a:lnTo>
                  <a:lnTo>
                    <a:pt x="106" y="4603"/>
                  </a:lnTo>
                  <a:lnTo>
                    <a:pt x="168" y="4687"/>
                  </a:lnTo>
                  <a:lnTo>
                    <a:pt x="315" y="4792"/>
                  </a:lnTo>
                  <a:lnTo>
                    <a:pt x="315" y="4896"/>
                  </a:lnTo>
                  <a:lnTo>
                    <a:pt x="419" y="5001"/>
                  </a:lnTo>
                  <a:lnTo>
                    <a:pt x="419" y="5126"/>
                  </a:lnTo>
                  <a:lnTo>
                    <a:pt x="482" y="5189"/>
                  </a:lnTo>
                  <a:lnTo>
                    <a:pt x="524" y="5168"/>
                  </a:lnTo>
                  <a:lnTo>
                    <a:pt x="608" y="5022"/>
                  </a:lnTo>
                  <a:lnTo>
                    <a:pt x="629" y="5022"/>
                  </a:lnTo>
                  <a:lnTo>
                    <a:pt x="712" y="4980"/>
                  </a:lnTo>
                  <a:lnTo>
                    <a:pt x="775" y="4875"/>
                  </a:lnTo>
                  <a:lnTo>
                    <a:pt x="838" y="4854"/>
                  </a:lnTo>
                  <a:lnTo>
                    <a:pt x="942" y="4771"/>
                  </a:lnTo>
                  <a:lnTo>
                    <a:pt x="1005" y="4771"/>
                  </a:lnTo>
                  <a:lnTo>
                    <a:pt x="1047" y="4813"/>
                  </a:lnTo>
                  <a:lnTo>
                    <a:pt x="1110" y="4896"/>
                  </a:lnTo>
                  <a:lnTo>
                    <a:pt x="1110" y="5001"/>
                  </a:lnTo>
                  <a:lnTo>
                    <a:pt x="1131" y="4980"/>
                  </a:lnTo>
                  <a:lnTo>
                    <a:pt x="1194" y="5001"/>
                  </a:lnTo>
                  <a:lnTo>
                    <a:pt x="1298" y="4959"/>
                  </a:lnTo>
                  <a:lnTo>
                    <a:pt x="1319" y="5001"/>
                  </a:lnTo>
                  <a:lnTo>
                    <a:pt x="1319" y="5064"/>
                  </a:lnTo>
                  <a:lnTo>
                    <a:pt x="1424" y="5064"/>
                  </a:lnTo>
                  <a:lnTo>
                    <a:pt x="1507" y="4980"/>
                  </a:lnTo>
                  <a:lnTo>
                    <a:pt x="1507" y="4875"/>
                  </a:lnTo>
                  <a:lnTo>
                    <a:pt x="1570" y="4854"/>
                  </a:lnTo>
                  <a:lnTo>
                    <a:pt x="1654" y="4875"/>
                  </a:lnTo>
                  <a:lnTo>
                    <a:pt x="1758" y="4771"/>
                  </a:lnTo>
                  <a:lnTo>
                    <a:pt x="1947" y="4708"/>
                  </a:lnTo>
                  <a:lnTo>
                    <a:pt x="1947" y="4771"/>
                  </a:lnTo>
                  <a:lnTo>
                    <a:pt x="1863" y="4896"/>
                  </a:lnTo>
                  <a:lnTo>
                    <a:pt x="1884" y="4917"/>
                  </a:lnTo>
                  <a:lnTo>
                    <a:pt x="1947" y="5022"/>
                  </a:lnTo>
                  <a:lnTo>
                    <a:pt x="2072" y="5105"/>
                  </a:lnTo>
                  <a:lnTo>
                    <a:pt x="2198" y="5022"/>
                  </a:lnTo>
                  <a:lnTo>
                    <a:pt x="2282" y="4917"/>
                  </a:lnTo>
                  <a:lnTo>
                    <a:pt x="2512" y="4687"/>
                  </a:lnTo>
                  <a:lnTo>
                    <a:pt x="2574" y="4603"/>
                  </a:lnTo>
                  <a:lnTo>
                    <a:pt x="2658" y="4541"/>
                  </a:lnTo>
                  <a:lnTo>
                    <a:pt x="2763" y="4499"/>
                  </a:lnTo>
                  <a:lnTo>
                    <a:pt x="2867" y="4352"/>
                  </a:lnTo>
                  <a:lnTo>
                    <a:pt x="2867" y="4248"/>
                  </a:lnTo>
                  <a:lnTo>
                    <a:pt x="2888" y="4080"/>
                  </a:lnTo>
                  <a:lnTo>
                    <a:pt x="2909" y="3766"/>
                  </a:lnTo>
                  <a:lnTo>
                    <a:pt x="2888" y="3745"/>
                  </a:lnTo>
                  <a:lnTo>
                    <a:pt x="2867" y="3557"/>
                  </a:lnTo>
                  <a:lnTo>
                    <a:pt x="2909" y="3453"/>
                  </a:lnTo>
                  <a:lnTo>
                    <a:pt x="3098" y="3285"/>
                  </a:lnTo>
                  <a:lnTo>
                    <a:pt x="3098" y="3139"/>
                  </a:lnTo>
                  <a:lnTo>
                    <a:pt x="3202" y="3013"/>
                  </a:lnTo>
                  <a:lnTo>
                    <a:pt x="3328" y="2908"/>
                  </a:lnTo>
                  <a:lnTo>
                    <a:pt x="3411" y="2929"/>
                  </a:lnTo>
                  <a:lnTo>
                    <a:pt x="3516" y="2867"/>
                  </a:lnTo>
                  <a:lnTo>
                    <a:pt x="3621" y="2825"/>
                  </a:lnTo>
                  <a:lnTo>
                    <a:pt x="3809" y="2511"/>
                  </a:lnTo>
                  <a:lnTo>
                    <a:pt x="3809" y="2344"/>
                  </a:lnTo>
                  <a:lnTo>
                    <a:pt x="3851" y="2155"/>
                  </a:lnTo>
                  <a:lnTo>
                    <a:pt x="3935" y="2092"/>
                  </a:lnTo>
                  <a:lnTo>
                    <a:pt x="3955" y="1946"/>
                  </a:lnTo>
                  <a:lnTo>
                    <a:pt x="3935" y="1925"/>
                  </a:lnTo>
                  <a:lnTo>
                    <a:pt x="3955" y="1737"/>
                  </a:lnTo>
                  <a:lnTo>
                    <a:pt x="3955" y="1653"/>
                  </a:lnTo>
                  <a:lnTo>
                    <a:pt x="3955" y="1507"/>
                  </a:lnTo>
                  <a:lnTo>
                    <a:pt x="4060" y="1402"/>
                  </a:lnTo>
                  <a:lnTo>
                    <a:pt x="4060" y="1256"/>
                  </a:lnTo>
                  <a:lnTo>
                    <a:pt x="4081" y="1130"/>
                  </a:lnTo>
                  <a:lnTo>
                    <a:pt x="4039" y="921"/>
                  </a:lnTo>
                  <a:lnTo>
                    <a:pt x="4290" y="607"/>
                  </a:lnTo>
                  <a:lnTo>
                    <a:pt x="4332" y="502"/>
                  </a:lnTo>
                  <a:lnTo>
                    <a:pt x="4437" y="460"/>
                  </a:lnTo>
                  <a:lnTo>
                    <a:pt x="4437" y="209"/>
                  </a:lnTo>
                  <a:lnTo>
                    <a:pt x="4374" y="105"/>
                  </a:lnTo>
                  <a:lnTo>
                    <a:pt x="4374" y="63"/>
                  </a:lnTo>
                  <a:lnTo>
                    <a:pt x="4290" y="84"/>
                  </a:lnTo>
                  <a:lnTo>
                    <a:pt x="4248" y="105"/>
                  </a:lnTo>
                  <a:lnTo>
                    <a:pt x="4144" y="63"/>
                  </a:lnTo>
                  <a:lnTo>
                    <a:pt x="41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 name="Google Shape;1087;p27"/>
            <p:cNvSpPr/>
            <p:nvPr/>
          </p:nvSpPr>
          <p:spPr>
            <a:xfrm>
              <a:off x="-2461826" y="4108304"/>
              <a:ext cx="13312" cy="17388"/>
            </a:xfrm>
            <a:custGeom>
              <a:avLst/>
              <a:gdLst/>
              <a:ahLst/>
              <a:cxnLst/>
              <a:rect l="l" t="t" r="r" b="b"/>
              <a:pathLst>
                <a:path w="628" h="859" extrusionOk="0">
                  <a:moveTo>
                    <a:pt x="460" y="1"/>
                  </a:moveTo>
                  <a:lnTo>
                    <a:pt x="356" y="84"/>
                  </a:lnTo>
                  <a:lnTo>
                    <a:pt x="293" y="105"/>
                  </a:lnTo>
                  <a:lnTo>
                    <a:pt x="230" y="210"/>
                  </a:lnTo>
                  <a:lnTo>
                    <a:pt x="147" y="252"/>
                  </a:lnTo>
                  <a:lnTo>
                    <a:pt x="126" y="252"/>
                  </a:lnTo>
                  <a:lnTo>
                    <a:pt x="42" y="398"/>
                  </a:lnTo>
                  <a:lnTo>
                    <a:pt x="0" y="419"/>
                  </a:lnTo>
                  <a:lnTo>
                    <a:pt x="84" y="503"/>
                  </a:lnTo>
                  <a:lnTo>
                    <a:pt x="105" y="670"/>
                  </a:lnTo>
                  <a:lnTo>
                    <a:pt x="42" y="775"/>
                  </a:lnTo>
                  <a:lnTo>
                    <a:pt x="84" y="859"/>
                  </a:lnTo>
                  <a:lnTo>
                    <a:pt x="188" y="775"/>
                  </a:lnTo>
                  <a:lnTo>
                    <a:pt x="293" y="775"/>
                  </a:lnTo>
                  <a:lnTo>
                    <a:pt x="356" y="712"/>
                  </a:lnTo>
                  <a:lnTo>
                    <a:pt x="335" y="503"/>
                  </a:lnTo>
                  <a:lnTo>
                    <a:pt x="398" y="440"/>
                  </a:lnTo>
                  <a:lnTo>
                    <a:pt x="523" y="335"/>
                  </a:lnTo>
                  <a:lnTo>
                    <a:pt x="628" y="231"/>
                  </a:lnTo>
                  <a:lnTo>
                    <a:pt x="628" y="126"/>
                  </a:lnTo>
                  <a:lnTo>
                    <a:pt x="565" y="43"/>
                  </a:lnTo>
                  <a:lnTo>
                    <a:pt x="523"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 name="Google Shape;1088;p27"/>
            <p:cNvSpPr/>
            <p:nvPr/>
          </p:nvSpPr>
          <p:spPr>
            <a:xfrm>
              <a:off x="-2248946" y="4067658"/>
              <a:ext cx="137063" cy="133418"/>
            </a:xfrm>
            <a:custGeom>
              <a:avLst/>
              <a:gdLst/>
              <a:ahLst/>
              <a:cxnLst/>
              <a:rect l="l" t="t" r="r" b="b"/>
              <a:pathLst>
                <a:path w="6466" h="6591" extrusionOk="0">
                  <a:moveTo>
                    <a:pt x="2553" y="0"/>
                  </a:moveTo>
                  <a:lnTo>
                    <a:pt x="1779" y="42"/>
                  </a:lnTo>
                  <a:lnTo>
                    <a:pt x="858" y="42"/>
                  </a:lnTo>
                  <a:lnTo>
                    <a:pt x="816" y="105"/>
                  </a:lnTo>
                  <a:lnTo>
                    <a:pt x="754" y="105"/>
                  </a:lnTo>
                  <a:lnTo>
                    <a:pt x="712" y="146"/>
                  </a:lnTo>
                  <a:lnTo>
                    <a:pt x="775" y="230"/>
                  </a:lnTo>
                  <a:lnTo>
                    <a:pt x="858" y="314"/>
                  </a:lnTo>
                  <a:lnTo>
                    <a:pt x="858" y="356"/>
                  </a:lnTo>
                  <a:lnTo>
                    <a:pt x="921" y="439"/>
                  </a:lnTo>
                  <a:lnTo>
                    <a:pt x="963" y="628"/>
                  </a:lnTo>
                  <a:lnTo>
                    <a:pt x="984" y="732"/>
                  </a:lnTo>
                  <a:lnTo>
                    <a:pt x="942" y="795"/>
                  </a:lnTo>
                  <a:lnTo>
                    <a:pt x="942" y="879"/>
                  </a:lnTo>
                  <a:lnTo>
                    <a:pt x="879" y="942"/>
                  </a:lnTo>
                  <a:lnTo>
                    <a:pt x="816" y="963"/>
                  </a:lnTo>
                  <a:lnTo>
                    <a:pt x="754" y="963"/>
                  </a:lnTo>
                  <a:lnTo>
                    <a:pt x="733" y="942"/>
                  </a:lnTo>
                  <a:lnTo>
                    <a:pt x="733" y="983"/>
                  </a:lnTo>
                  <a:lnTo>
                    <a:pt x="754" y="1046"/>
                  </a:lnTo>
                  <a:lnTo>
                    <a:pt x="754" y="1109"/>
                  </a:lnTo>
                  <a:lnTo>
                    <a:pt x="858" y="1151"/>
                  </a:lnTo>
                  <a:lnTo>
                    <a:pt x="858" y="1214"/>
                  </a:lnTo>
                  <a:lnTo>
                    <a:pt x="942" y="1214"/>
                  </a:lnTo>
                  <a:lnTo>
                    <a:pt x="963" y="1402"/>
                  </a:lnTo>
                  <a:lnTo>
                    <a:pt x="963" y="1486"/>
                  </a:lnTo>
                  <a:lnTo>
                    <a:pt x="858" y="1590"/>
                  </a:lnTo>
                  <a:lnTo>
                    <a:pt x="775" y="1674"/>
                  </a:lnTo>
                  <a:lnTo>
                    <a:pt x="733" y="1716"/>
                  </a:lnTo>
                  <a:lnTo>
                    <a:pt x="565" y="1883"/>
                  </a:lnTo>
                  <a:lnTo>
                    <a:pt x="461" y="2030"/>
                  </a:lnTo>
                  <a:lnTo>
                    <a:pt x="293" y="2092"/>
                  </a:lnTo>
                  <a:lnTo>
                    <a:pt x="0" y="2092"/>
                  </a:lnTo>
                  <a:lnTo>
                    <a:pt x="84" y="2553"/>
                  </a:lnTo>
                  <a:lnTo>
                    <a:pt x="210" y="3243"/>
                  </a:lnTo>
                  <a:lnTo>
                    <a:pt x="628" y="3808"/>
                  </a:lnTo>
                  <a:lnTo>
                    <a:pt x="754" y="4248"/>
                  </a:lnTo>
                  <a:lnTo>
                    <a:pt x="942" y="4352"/>
                  </a:lnTo>
                  <a:lnTo>
                    <a:pt x="1026" y="4352"/>
                  </a:lnTo>
                  <a:lnTo>
                    <a:pt x="1130" y="4394"/>
                  </a:lnTo>
                  <a:lnTo>
                    <a:pt x="1172" y="4394"/>
                  </a:lnTo>
                  <a:lnTo>
                    <a:pt x="1256" y="4436"/>
                  </a:lnTo>
                  <a:lnTo>
                    <a:pt x="1256" y="4499"/>
                  </a:lnTo>
                  <a:lnTo>
                    <a:pt x="1340" y="4561"/>
                  </a:lnTo>
                  <a:lnTo>
                    <a:pt x="1444" y="4561"/>
                  </a:lnTo>
                  <a:lnTo>
                    <a:pt x="1695" y="4645"/>
                  </a:lnTo>
                  <a:lnTo>
                    <a:pt x="1779" y="4645"/>
                  </a:lnTo>
                  <a:lnTo>
                    <a:pt x="1821" y="4708"/>
                  </a:lnTo>
                  <a:lnTo>
                    <a:pt x="1884" y="4729"/>
                  </a:lnTo>
                  <a:lnTo>
                    <a:pt x="1925" y="4812"/>
                  </a:lnTo>
                  <a:lnTo>
                    <a:pt x="2030" y="4917"/>
                  </a:lnTo>
                  <a:lnTo>
                    <a:pt x="2093" y="4917"/>
                  </a:lnTo>
                  <a:lnTo>
                    <a:pt x="2093" y="4938"/>
                  </a:lnTo>
                  <a:lnTo>
                    <a:pt x="2114" y="4917"/>
                  </a:lnTo>
                  <a:lnTo>
                    <a:pt x="2177" y="4917"/>
                  </a:lnTo>
                  <a:lnTo>
                    <a:pt x="2197" y="4980"/>
                  </a:lnTo>
                  <a:lnTo>
                    <a:pt x="2281" y="4980"/>
                  </a:lnTo>
                  <a:lnTo>
                    <a:pt x="2302" y="5022"/>
                  </a:lnTo>
                  <a:lnTo>
                    <a:pt x="2323" y="4980"/>
                  </a:lnTo>
                  <a:lnTo>
                    <a:pt x="2407" y="5022"/>
                  </a:lnTo>
                  <a:lnTo>
                    <a:pt x="2428" y="5043"/>
                  </a:lnTo>
                  <a:lnTo>
                    <a:pt x="2490" y="5043"/>
                  </a:lnTo>
                  <a:lnTo>
                    <a:pt x="2511" y="5084"/>
                  </a:lnTo>
                  <a:lnTo>
                    <a:pt x="2553" y="5126"/>
                  </a:lnTo>
                  <a:lnTo>
                    <a:pt x="2637" y="5189"/>
                  </a:lnTo>
                  <a:lnTo>
                    <a:pt x="2825" y="5398"/>
                  </a:lnTo>
                  <a:lnTo>
                    <a:pt x="2846" y="5608"/>
                  </a:lnTo>
                  <a:lnTo>
                    <a:pt x="2846" y="6591"/>
                  </a:lnTo>
                  <a:lnTo>
                    <a:pt x="2951" y="6193"/>
                  </a:lnTo>
                  <a:lnTo>
                    <a:pt x="3495" y="6173"/>
                  </a:lnTo>
                  <a:lnTo>
                    <a:pt x="3599" y="6131"/>
                  </a:lnTo>
                  <a:lnTo>
                    <a:pt x="3641" y="6110"/>
                  </a:lnTo>
                  <a:lnTo>
                    <a:pt x="3704" y="6089"/>
                  </a:lnTo>
                  <a:lnTo>
                    <a:pt x="3704" y="6131"/>
                  </a:lnTo>
                  <a:lnTo>
                    <a:pt x="3788" y="6173"/>
                  </a:lnTo>
                  <a:lnTo>
                    <a:pt x="3871" y="6214"/>
                  </a:lnTo>
                  <a:lnTo>
                    <a:pt x="3955" y="6214"/>
                  </a:lnTo>
                  <a:lnTo>
                    <a:pt x="3997" y="6298"/>
                  </a:lnTo>
                  <a:lnTo>
                    <a:pt x="3976" y="6319"/>
                  </a:lnTo>
                  <a:lnTo>
                    <a:pt x="4164" y="6298"/>
                  </a:lnTo>
                  <a:lnTo>
                    <a:pt x="4269" y="6193"/>
                  </a:lnTo>
                  <a:lnTo>
                    <a:pt x="4332" y="6193"/>
                  </a:lnTo>
                  <a:lnTo>
                    <a:pt x="4394" y="6131"/>
                  </a:lnTo>
                  <a:lnTo>
                    <a:pt x="4436" y="6173"/>
                  </a:lnTo>
                  <a:lnTo>
                    <a:pt x="4436" y="6214"/>
                  </a:lnTo>
                  <a:lnTo>
                    <a:pt x="4520" y="6214"/>
                  </a:lnTo>
                  <a:lnTo>
                    <a:pt x="4604" y="6277"/>
                  </a:lnTo>
                  <a:lnTo>
                    <a:pt x="4729" y="6214"/>
                  </a:lnTo>
                  <a:lnTo>
                    <a:pt x="4897" y="6193"/>
                  </a:lnTo>
                  <a:lnTo>
                    <a:pt x="4918" y="6110"/>
                  </a:lnTo>
                  <a:lnTo>
                    <a:pt x="4897" y="6068"/>
                  </a:lnTo>
                  <a:lnTo>
                    <a:pt x="4938" y="6005"/>
                  </a:lnTo>
                  <a:lnTo>
                    <a:pt x="5043" y="6026"/>
                  </a:lnTo>
                  <a:lnTo>
                    <a:pt x="5127" y="6026"/>
                  </a:lnTo>
                  <a:lnTo>
                    <a:pt x="5210" y="6089"/>
                  </a:lnTo>
                  <a:lnTo>
                    <a:pt x="5315" y="6068"/>
                  </a:lnTo>
                  <a:lnTo>
                    <a:pt x="5357" y="6026"/>
                  </a:lnTo>
                  <a:lnTo>
                    <a:pt x="5566" y="5963"/>
                  </a:lnTo>
                  <a:lnTo>
                    <a:pt x="5650" y="5984"/>
                  </a:lnTo>
                  <a:lnTo>
                    <a:pt x="5754" y="5963"/>
                  </a:lnTo>
                  <a:lnTo>
                    <a:pt x="5775" y="5900"/>
                  </a:lnTo>
                  <a:lnTo>
                    <a:pt x="5901" y="5900"/>
                  </a:lnTo>
                  <a:lnTo>
                    <a:pt x="5985" y="5817"/>
                  </a:lnTo>
                  <a:lnTo>
                    <a:pt x="6110" y="5796"/>
                  </a:lnTo>
                  <a:lnTo>
                    <a:pt x="6194" y="5712"/>
                  </a:lnTo>
                  <a:lnTo>
                    <a:pt x="6278" y="5649"/>
                  </a:lnTo>
                  <a:lnTo>
                    <a:pt x="6382" y="5670"/>
                  </a:lnTo>
                  <a:lnTo>
                    <a:pt x="6424" y="5608"/>
                  </a:lnTo>
                  <a:lnTo>
                    <a:pt x="6466" y="5587"/>
                  </a:lnTo>
                  <a:lnTo>
                    <a:pt x="6424" y="5587"/>
                  </a:lnTo>
                  <a:lnTo>
                    <a:pt x="6424" y="5545"/>
                  </a:lnTo>
                  <a:lnTo>
                    <a:pt x="6298" y="5440"/>
                  </a:lnTo>
                  <a:lnTo>
                    <a:pt x="6173" y="5398"/>
                  </a:lnTo>
                  <a:lnTo>
                    <a:pt x="5964" y="5189"/>
                  </a:lnTo>
                  <a:lnTo>
                    <a:pt x="5985" y="5126"/>
                  </a:lnTo>
                  <a:lnTo>
                    <a:pt x="5901" y="4938"/>
                  </a:lnTo>
                  <a:lnTo>
                    <a:pt x="5859" y="4875"/>
                  </a:lnTo>
                  <a:lnTo>
                    <a:pt x="5901" y="4771"/>
                  </a:lnTo>
                  <a:lnTo>
                    <a:pt x="5859" y="4729"/>
                  </a:lnTo>
                  <a:lnTo>
                    <a:pt x="5838" y="4624"/>
                  </a:lnTo>
                  <a:lnTo>
                    <a:pt x="5796" y="4540"/>
                  </a:lnTo>
                  <a:lnTo>
                    <a:pt x="5838" y="4540"/>
                  </a:lnTo>
                  <a:lnTo>
                    <a:pt x="5775" y="4394"/>
                  </a:lnTo>
                  <a:lnTo>
                    <a:pt x="5754" y="4248"/>
                  </a:lnTo>
                  <a:lnTo>
                    <a:pt x="5838" y="4206"/>
                  </a:lnTo>
                  <a:lnTo>
                    <a:pt x="5838" y="4038"/>
                  </a:lnTo>
                  <a:lnTo>
                    <a:pt x="5754" y="3976"/>
                  </a:lnTo>
                  <a:lnTo>
                    <a:pt x="5754" y="3766"/>
                  </a:lnTo>
                  <a:lnTo>
                    <a:pt x="5775" y="3620"/>
                  </a:lnTo>
                  <a:lnTo>
                    <a:pt x="5859" y="3578"/>
                  </a:lnTo>
                  <a:lnTo>
                    <a:pt x="5880" y="3599"/>
                  </a:lnTo>
                  <a:lnTo>
                    <a:pt x="5943" y="3515"/>
                  </a:lnTo>
                  <a:lnTo>
                    <a:pt x="5859" y="3306"/>
                  </a:lnTo>
                  <a:lnTo>
                    <a:pt x="5775" y="3306"/>
                  </a:lnTo>
                  <a:lnTo>
                    <a:pt x="5650" y="3180"/>
                  </a:lnTo>
                  <a:lnTo>
                    <a:pt x="5482" y="3055"/>
                  </a:lnTo>
                  <a:lnTo>
                    <a:pt x="5482" y="2929"/>
                  </a:lnTo>
                  <a:lnTo>
                    <a:pt x="5566" y="2657"/>
                  </a:lnTo>
                  <a:lnTo>
                    <a:pt x="5692" y="2302"/>
                  </a:lnTo>
                  <a:lnTo>
                    <a:pt x="5754" y="2239"/>
                  </a:lnTo>
                  <a:lnTo>
                    <a:pt x="5734" y="2134"/>
                  </a:lnTo>
                  <a:lnTo>
                    <a:pt x="5692" y="2113"/>
                  </a:lnTo>
                  <a:lnTo>
                    <a:pt x="5734" y="2113"/>
                  </a:lnTo>
                  <a:lnTo>
                    <a:pt x="5022" y="1611"/>
                  </a:lnTo>
                  <a:lnTo>
                    <a:pt x="4959" y="1527"/>
                  </a:lnTo>
                  <a:lnTo>
                    <a:pt x="4938" y="1486"/>
                  </a:lnTo>
                  <a:lnTo>
                    <a:pt x="4959" y="1402"/>
                  </a:lnTo>
                  <a:lnTo>
                    <a:pt x="4834" y="1214"/>
                  </a:lnTo>
                  <a:lnTo>
                    <a:pt x="274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 name="Google Shape;1089;p27"/>
            <p:cNvSpPr/>
            <p:nvPr/>
          </p:nvSpPr>
          <p:spPr>
            <a:xfrm>
              <a:off x="-2252931" y="4070188"/>
              <a:ext cx="24843" cy="19514"/>
            </a:xfrm>
            <a:custGeom>
              <a:avLst/>
              <a:gdLst/>
              <a:ahLst/>
              <a:cxnLst/>
              <a:rect l="l" t="t" r="r" b="b"/>
              <a:pathLst>
                <a:path w="1172" h="964" extrusionOk="0">
                  <a:moveTo>
                    <a:pt x="795" y="1"/>
                  </a:moveTo>
                  <a:lnTo>
                    <a:pt x="795" y="84"/>
                  </a:lnTo>
                  <a:lnTo>
                    <a:pt x="732" y="126"/>
                  </a:lnTo>
                  <a:lnTo>
                    <a:pt x="649" y="126"/>
                  </a:lnTo>
                  <a:lnTo>
                    <a:pt x="607" y="84"/>
                  </a:lnTo>
                  <a:lnTo>
                    <a:pt x="544" y="42"/>
                  </a:lnTo>
                  <a:lnTo>
                    <a:pt x="440" y="126"/>
                  </a:lnTo>
                  <a:lnTo>
                    <a:pt x="377" y="147"/>
                  </a:lnTo>
                  <a:lnTo>
                    <a:pt x="335" y="126"/>
                  </a:lnTo>
                  <a:lnTo>
                    <a:pt x="209" y="231"/>
                  </a:lnTo>
                  <a:lnTo>
                    <a:pt x="105" y="356"/>
                  </a:lnTo>
                  <a:lnTo>
                    <a:pt x="0" y="733"/>
                  </a:lnTo>
                  <a:lnTo>
                    <a:pt x="0" y="817"/>
                  </a:lnTo>
                  <a:lnTo>
                    <a:pt x="209" y="817"/>
                  </a:lnTo>
                  <a:lnTo>
                    <a:pt x="272" y="921"/>
                  </a:lnTo>
                  <a:lnTo>
                    <a:pt x="335" y="963"/>
                  </a:lnTo>
                  <a:lnTo>
                    <a:pt x="398" y="921"/>
                  </a:lnTo>
                  <a:lnTo>
                    <a:pt x="419" y="921"/>
                  </a:lnTo>
                  <a:lnTo>
                    <a:pt x="481" y="963"/>
                  </a:lnTo>
                  <a:lnTo>
                    <a:pt x="607" y="921"/>
                  </a:lnTo>
                  <a:lnTo>
                    <a:pt x="607" y="858"/>
                  </a:lnTo>
                  <a:lnTo>
                    <a:pt x="691" y="670"/>
                  </a:lnTo>
                  <a:lnTo>
                    <a:pt x="649" y="566"/>
                  </a:lnTo>
                  <a:lnTo>
                    <a:pt x="712" y="566"/>
                  </a:lnTo>
                  <a:lnTo>
                    <a:pt x="753" y="628"/>
                  </a:lnTo>
                  <a:lnTo>
                    <a:pt x="816" y="628"/>
                  </a:lnTo>
                  <a:lnTo>
                    <a:pt x="858" y="733"/>
                  </a:lnTo>
                  <a:lnTo>
                    <a:pt x="921" y="754"/>
                  </a:lnTo>
                  <a:lnTo>
                    <a:pt x="921" y="817"/>
                  </a:lnTo>
                  <a:lnTo>
                    <a:pt x="942" y="838"/>
                  </a:lnTo>
                  <a:lnTo>
                    <a:pt x="1004" y="838"/>
                  </a:lnTo>
                  <a:lnTo>
                    <a:pt x="1067" y="817"/>
                  </a:lnTo>
                  <a:lnTo>
                    <a:pt x="1130" y="754"/>
                  </a:lnTo>
                  <a:lnTo>
                    <a:pt x="1130" y="670"/>
                  </a:lnTo>
                  <a:lnTo>
                    <a:pt x="1172" y="607"/>
                  </a:lnTo>
                  <a:lnTo>
                    <a:pt x="1151" y="503"/>
                  </a:lnTo>
                  <a:lnTo>
                    <a:pt x="1109" y="314"/>
                  </a:lnTo>
                  <a:lnTo>
                    <a:pt x="1046" y="231"/>
                  </a:lnTo>
                  <a:lnTo>
                    <a:pt x="1046" y="189"/>
                  </a:lnTo>
                  <a:lnTo>
                    <a:pt x="963" y="105"/>
                  </a:lnTo>
                  <a:lnTo>
                    <a:pt x="900" y="21"/>
                  </a:lnTo>
                  <a:lnTo>
                    <a:pt x="90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 name="Google Shape;1090;p27"/>
            <p:cNvSpPr/>
            <p:nvPr/>
          </p:nvSpPr>
          <p:spPr>
            <a:xfrm>
              <a:off x="-2252931" y="4081625"/>
              <a:ext cx="24398" cy="28400"/>
            </a:xfrm>
            <a:custGeom>
              <a:avLst/>
              <a:gdLst/>
              <a:ahLst/>
              <a:cxnLst/>
              <a:rect l="l" t="t" r="r" b="b"/>
              <a:pathLst>
                <a:path w="1151" h="1403" extrusionOk="0">
                  <a:moveTo>
                    <a:pt x="649" y="1"/>
                  </a:moveTo>
                  <a:lnTo>
                    <a:pt x="691" y="105"/>
                  </a:lnTo>
                  <a:lnTo>
                    <a:pt x="607" y="293"/>
                  </a:lnTo>
                  <a:lnTo>
                    <a:pt x="607" y="356"/>
                  </a:lnTo>
                  <a:lnTo>
                    <a:pt x="481" y="398"/>
                  </a:lnTo>
                  <a:lnTo>
                    <a:pt x="419" y="356"/>
                  </a:lnTo>
                  <a:lnTo>
                    <a:pt x="398" y="356"/>
                  </a:lnTo>
                  <a:lnTo>
                    <a:pt x="335" y="398"/>
                  </a:lnTo>
                  <a:lnTo>
                    <a:pt x="272" y="356"/>
                  </a:lnTo>
                  <a:lnTo>
                    <a:pt x="209" y="252"/>
                  </a:lnTo>
                  <a:lnTo>
                    <a:pt x="0" y="252"/>
                  </a:lnTo>
                  <a:lnTo>
                    <a:pt x="0" y="314"/>
                  </a:lnTo>
                  <a:lnTo>
                    <a:pt x="63" y="419"/>
                  </a:lnTo>
                  <a:lnTo>
                    <a:pt x="84" y="565"/>
                  </a:lnTo>
                  <a:lnTo>
                    <a:pt x="84" y="712"/>
                  </a:lnTo>
                  <a:lnTo>
                    <a:pt x="188" y="1402"/>
                  </a:lnTo>
                  <a:lnTo>
                    <a:pt x="481" y="1402"/>
                  </a:lnTo>
                  <a:lnTo>
                    <a:pt x="649" y="1340"/>
                  </a:lnTo>
                  <a:lnTo>
                    <a:pt x="753" y="1193"/>
                  </a:lnTo>
                  <a:lnTo>
                    <a:pt x="921" y="1026"/>
                  </a:lnTo>
                  <a:lnTo>
                    <a:pt x="963" y="984"/>
                  </a:lnTo>
                  <a:lnTo>
                    <a:pt x="1046" y="900"/>
                  </a:lnTo>
                  <a:lnTo>
                    <a:pt x="1151" y="796"/>
                  </a:lnTo>
                  <a:lnTo>
                    <a:pt x="1151" y="712"/>
                  </a:lnTo>
                  <a:lnTo>
                    <a:pt x="1130" y="524"/>
                  </a:lnTo>
                  <a:lnTo>
                    <a:pt x="1046" y="524"/>
                  </a:lnTo>
                  <a:lnTo>
                    <a:pt x="1046" y="461"/>
                  </a:lnTo>
                  <a:lnTo>
                    <a:pt x="942" y="419"/>
                  </a:lnTo>
                  <a:lnTo>
                    <a:pt x="942" y="356"/>
                  </a:lnTo>
                  <a:lnTo>
                    <a:pt x="921" y="293"/>
                  </a:lnTo>
                  <a:lnTo>
                    <a:pt x="921" y="252"/>
                  </a:lnTo>
                  <a:lnTo>
                    <a:pt x="921" y="189"/>
                  </a:lnTo>
                  <a:lnTo>
                    <a:pt x="858" y="168"/>
                  </a:lnTo>
                  <a:lnTo>
                    <a:pt x="816" y="63"/>
                  </a:lnTo>
                  <a:lnTo>
                    <a:pt x="753" y="63"/>
                  </a:lnTo>
                  <a:lnTo>
                    <a:pt x="71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 name="Google Shape;1091;p27"/>
            <p:cNvSpPr/>
            <p:nvPr/>
          </p:nvSpPr>
          <p:spPr>
            <a:xfrm>
              <a:off x="-2460067" y="3993957"/>
              <a:ext cx="233766" cy="221109"/>
            </a:xfrm>
            <a:custGeom>
              <a:avLst/>
              <a:gdLst/>
              <a:ahLst/>
              <a:cxnLst/>
              <a:rect l="l" t="t" r="r" b="b"/>
              <a:pathLst>
                <a:path w="11028" h="10923" extrusionOk="0">
                  <a:moveTo>
                    <a:pt x="7701" y="0"/>
                  </a:moveTo>
                  <a:lnTo>
                    <a:pt x="7701" y="42"/>
                  </a:lnTo>
                  <a:lnTo>
                    <a:pt x="7743" y="84"/>
                  </a:lnTo>
                  <a:lnTo>
                    <a:pt x="7659" y="189"/>
                  </a:lnTo>
                  <a:lnTo>
                    <a:pt x="7575" y="189"/>
                  </a:lnTo>
                  <a:lnTo>
                    <a:pt x="7491" y="210"/>
                  </a:lnTo>
                  <a:lnTo>
                    <a:pt x="7366" y="210"/>
                  </a:lnTo>
                  <a:lnTo>
                    <a:pt x="7282" y="251"/>
                  </a:lnTo>
                  <a:lnTo>
                    <a:pt x="7240" y="251"/>
                  </a:lnTo>
                  <a:lnTo>
                    <a:pt x="7219" y="189"/>
                  </a:lnTo>
                  <a:lnTo>
                    <a:pt x="7178" y="189"/>
                  </a:lnTo>
                  <a:lnTo>
                    <a:pt x="7157" y="147"/>
                  </a:lnTo>
                  <a:lnTo>
                    <a:pt x="7073" y="126"/>
                  </a:lnTo>
                  <a:lnTo>
                    <a:pt x="6843" y="230"/>
                  </a:lnTo>
                  <a:lnTo>
                    <a:pt x="6759" y="293"/>
                  </a:lnTo>
                  <a:lnTo>
                    <a:pt x="6717" y="335"/>
                  </a:lnTo>
                  <a:lnTo>
                    <a:pt x="6487" y="356"/>
                  </a:lnTo>
                  <a:lnTo>
                    <a:pt x="6403" y="398"/>
                  </a:lnTo>
                  <a:lnTo>
                    <a:pt x="6320" y="314"/>
                  </a:lnTo>
                  <a:lnTo>
                    <a:pt x="6215" y="293"/>
                  </a:lnTo>
                  <a:lnTo>
                    <a:pt x="6111" y="293"/>
                  </a:lnTo>
                  <a:lnTo>
                    <a:pt x="6027" y="398"/>
                  </a:lnTo>
                  <a:lnTo>
                    <a:pt x="5922" y="502"/>
                  </a:lnTo>
                  <a:lnTo>
                    <a:pt x="5964" y="544"/>
                  </a:lnTo>
                  <a:lnTo>
                    <a:pt x="6006" y="607"/>
                  </a:lnTo>
                  <a:lnTo>
                    <a:pt x="5985" y="649"/>
                  </a:lnTo>
                  <a:lnTo>
                    <a:pt x="5859" y="670"/>
                  </a:lnTo>
                  <a:lnTo>
                    <a:pt x="5797" y="649"/>
                  </a:lnTo>
                  <a:lnTo>
                    <a:pt x="5671" y="628"/>
                  </a:lnTo>
                  <a:lnTo>
                    <a:pt x="5567" y="565"/>
                  </a:lnTo>
                  <a:lnTo>
                    <a:pt x="5483" y="565"/>
                  </a:lnTo>
                  <a:lnTo>
                    <a:pt x="5399" y="628"/>
                  </a:lnTo>
                  <a:lnTo>
                    <a:pt x="5336" y="607"/>
                  </a:lnTo>
                  <a:lnTo>
                    <a:pt x="5190" y="607"/>
                  </a:lnTo>
                  <a:lnTo>
                    <a:pt x="5064" y="523"/>
                  </a:lnTo>
                  <a:lnTo>
                    <a:pt x="4939" y="544"/>
                  </a:lnTo>
                  <a:lnTo>
                    <a:pt x="4918" y="502"/>
                  </a:lnTo>
                  <a:lnTo>
                    <a:pt x="4750" y="356"/>
                  </a:lnTo>
                  <a:lnTo>
                    <a:pt x="4667" y="335"/>
                  </a:lnTo>
                  <a:lnTo>
                    <a:pt x="4499" y="210"/>
                  </a:lnTo>
                  <a:lnTo>
                    <a:pt x="4437" y="189"/>
                  </a:lnTo>
                  <a:lnTo>
                    <a:pt x="4353" y="126"/>
                  </a:lnTo>
                  <a:lnTo>
                    <a:pt x="4290" y="126"/>
                  </a:lnTo>
                  <a:lnTo>
                    <a:pt x="4290" y="189"/>
                  </a:lnTo>
                  <a:lnTo>
                    <a:pt x="4186" y="147"/>
                  </a:lnTo>
                  <a:lnTo>
                    <a:pt x="4102" y="251"/>
                  </a:lnTo>
                  <a:lnTo>
                    <a:pt x="4018" y="251"/>
                  </a:lnTo>
                  <a:lnTo>
                    <a:pt x="3976" y="293"/>
                  </a:lnTo>
                  <a:lnTo>
                    <a:pt x="3976" y="356"/>
                  </a:lnTo>
                  <a:lnTo>
                    <a:pt x="3914" y="440"/>
                  </a:lnTo>
                  <a:lnTo>
                    <a:pt x="3914" y="502"/>
                  </a:lnTo>
                  <a:lnTo>
                    <a:pt x="3872" y="544"/>
                  </a:lnTo>
                  <a:lnTo>
                    <a:pt x="3788" y="544"/>
                  </a:lnTo>
                  <a:lnTo>
                    <a:pt x="3788" y="607"/>
                  </a:lnTo>
                  <a:lnTo>
                    <a:pt x="3893" y="733"/>
                  </a:lnTo>
                  <a:lnTo>
                    <a:pt x="3830" y="774"/>
                  </a:lnTo>
                  <a:lnTo>
                    <a:pt x="3809" y="858"/>
                  </a:lnTo>
                  <a:lnTo>
                    <a:pt x="3809" y="984"/>
                  </a:lnTo>
                  <a:lnTo>
                    <a:pt x="3872" y="1088"/>
                  </a:lnTo>
                  <a:lnTo>
                    <a:pt x="3872" y="1339"/>
                  </a:lnTo>
                  <a:lnTo>
                    <a:pt x="3767" y="1381"/>
                  </a:lnTo>
                  <a:lnTo>
                    <a:pt x="3725" y="1486"/>
                  </a:lnTo>
                  <a:lnTo>
                    <a:pt x="3474" y="1800"/>
                  </a:lnTo>
                  <a:lnTo>
                    <a:pt x="3516" y="2009"/>
                  </a:lnTo>
                  <a:lnTo>
                    <a:pt x="3495" y="2135"/>
                  </a:lnTo>
                  <a:lnTo>
                    <a:pt x="3495" y="2281"/>
                  </a:lnTo>
                  <a:lnTo>
                    <a:pt x="3390" y="2386"/>
                  </a:lnTo>
                  <a:lnTo>
                    <a:pt x="3390" y="2532"/>
                  </a:lnTo>
                  <a:lnTo>
                    <a:pt x="3390" y="2616"/>
                  </a:lnTo>
                  <a:lnTo>
                    <a:pt x="3370" y="2804"/>
                  </a:lnTo>
                  <a:lnTo>
                    <a:pt x="3390" y="2825"/>
                  </a:lnTo>
                  <a:lnTo>
                    <a:pt x="3370" y="2971"/>
                  </a:lnTo>
                  <a:lnTo>
                    <a:pt x="3286" y="3034"/>
                  </a:lnTo>
                  <a:lnTo>
                    <a:pt x="3244" y="3223"/>
                  </a:lnTo>
                  <a:lnTo>
                    <a:pt x="3244" y="3390"/>
                  </a:lnTo>
                  <a:lnTo>
                    <a:pt x="3056" y="3704"/>
                  </a:lnTo>
                  <a:lnTo>
                    <a:pt x="2951" y="3746"/>
                  </a:lnTo>
                  <a:lnTo>
                    <a:pt x="2846" y="3808"/>
                  </a:lnTo>
                  <a:lnTo>
                    <a:pt x="2763" y="3787"/>
                  </a:lnTo>
                  <a:lnTo>
                    <a:pt x="2637" y="3892"/>
                  </a:lnTo>
                  <a:lnTo>
                    <a:pt x="2533" y="4018"/>
                  </a:lnTo>
                  <a:lnTo>
                    <a:pt x="2533" y="4164"/>
                  </a:lnTo>
                  <a:lnTo>
                    <a:pt x="2344" y="4332"/>
                  </a:lnTo>
                  <a:lnTo>
                    <a:pt x="2302" y="4436"/>
                  </a:lnTo>
                  <a:lnTo>
                    <a:pt x="2323" y="4624"/>
                  </a:lnTo>
                  <a:lnTo>
                    <a:pt x="2344" y="4645"/>
                  </a:lnTo>
                  <a:lnTo>
                    <a:pt x="2323" y="4959"/>
                  </a:lnTo>
                  <a:lnTo>
                    <a:pt x="2302" y="5127"/>
                  </a:lnTo>
                  <a:lnTo>
                    <a:pt x="2302" y="5231"/>
                  </a:lnTo>
                  <a:lnTo>
                    <a:pt x="2198" y="5378"/>
                  </a:lnTo>
                  <a:lnTo>
                    <a:pt x="2093" y="5420"/>
                  </a:lnTo>
                  <a:lnTo>
                    <a:pt x="2009" y="5482"/>
                  </a:lnTo>
                  <a:lnTo>
                    <a:pt x="1947" y="5566"/>
                  </a:lnTo>
                  <a:lnTo>
                    <a:pt x="1717" y="5796"/>
                  </a:lnTo>
                  <a:lnTo>
                    <a:pt x="1633" y="5901"/>
                  </a:lnTo>
                  <a:lnTo>
                    <a:pt x="1507" y="5984"/>
                  </a:lnTo>
                  <a:lnTo>
                    <a:pt x="1382" y="5901"/>
                  </a:lnTo>
                  <a:lnTo>
                    <a:pt x="1319" y="5796"/>
                  </a:lnTo>
                  <a:lnTo>
                    <a:pt x="1298" y="5775"/>
                  </a:lnTo>
                  <a:lnTo>
                    <a:pt x="1382" y="5650"/>
                  </a:lnTo>
                  <a:lnTo>
                    <a:pt x="1382" y="5587"/>
                  </a:lnTo>
                  <a:lnTo>
                    <a:pt x="1193" y="5650"/>
                  </a:lnTo>
                  <a:lnTo>
                    <a:pt x="1089" y="5754"/>
                  </a:lnTo>
                  <a:lnTo>
                    <a:pt x="1005" y="5733"/>
                  </a:lnTo>
                  <a:lnTo>
                    <a:pt x="942" y="5754"/>
                  </a:lnTo>
                  <a:lnTo>
                    <a:pt x="942" y="5859"/>
                  </a:lnTo>
                  <a:lnTo>
                    <a:pt x="859" y="5943"/>
                  </a:lnTo>
                  <a:lnTo>
                    <a:pt x="754" y="5943"/>
                  </a:lnTo>
                  <a:lnTo>
                    <a:pt x="754" y="5880"/>
                  </a:lnTo>
                  <a:lnTo>
                    <a:pt x="733" y="5838"/>
                  </a:lnTo>
                  <a:lnTo>
                    <a:pt x="629" y="5880"/>
                  </a:lnTo>
                  <a:lnTo>
                    <a:pt x="566" y="5859"/>
                  </a:lnTo>
                  <a:lnTo>
                    <a:pt x="440" y="5984"/>
                  </a:lnTo>
                  <a:lnTo>
                    <a:pt x="315" y="6089"/>
                  </a:lnTo>
                  <a:lnTo>
                    <a:pt x="252" y="6152"/>
                  </a:lnTo>
                  <a:lnTo>
                    <a:pt x="273" y="6361"/>
                  </a:lnTo>
                  <a:lnTo>
                    <a:pt x="210" y="6424"/>
                  </a:lnTo>
                  <a:lnTo>
                    <a:pt x="105" y="6424"/>
                  </a:lnTo>
                  <a:lnTo>
                    <a:pt x="1" y="6508"/>
                  </a:lnTo>
                  <a:lnTo>
                    <a:pt x="22" y="6570"/>
                  </a:lnTo>
                  <a:lnTo>
                    <a:pt x="210" y="6591"/>
                  </a:lnTo>
                  <a:lnTo>
                    <a:pt x="252" y="6633"/>
                  </a:lnTo>
                  <a:lnTo>
                    <a:pt x="273" y="6633"/>
                  </a:lnTo>
                  <a:lnTo>
                    <a:pt x="273" y="6612"/>
                  </a:lnTo>
                  <a:lnTo>
                    <a:pt x="315" y="6591"/>
                  </a:lnTo>
                  <a:lnTo>
                    <a:pt x="377" y="6591"/>
                  </a:lnTo>
                  <a:lnTo>
                    <a:pt x="482" y="6570"/>
                  </a:lnTo>
                  <a:lnTo>
                    <a:pt x="566" y="6528"/>
                  </a:lnTo>
                  <a:lnTo>
                    <a:pt x="1256" y="6528"/>
                  </a:lnTo>
                  <a:lnTo>
                    <a:pt x="1424" y="6570"/>
                  </a:lnTo>
                  <a:lnTo>
                    <a:pt x="1633" y="6528"/>
                  </a:lnTo>
                  <a:lnTo>
                    <a:pt x="2637" y="6528"/>
                  </a:lnTo>
                  <a:lnTo>
                    <a:pt x="2637" y="6612"/>
                  </a:lnTo>
                  <a:lnTo>
                    <a:pt x="2637" y="6633"/>
                  </a:lnTo>
                  <a:lnTo>
                    <a:pt x="2637" y="6717"/>
                  </a:lnTo>
                  <a:lnTo>
                    <a:pt x="2679" y="6780"/>
                  </a:lnTo>
                  <a:lnTo>
                    <a:pt x="2721" y="6842"/>
                  </a:lnTo>
                  <a:lnTo>
                    <a:pt x="2679" y="6905"/>
                  </a:lnTo>
                  <a:lnTo>
                    <a:pt x="2679" y="6989"/>
                  </a:lnTo>
                  <a:lnTo>
                    <a:pt x="2742" y="7093"/>
                  </a:lnTo>
                  <a:lnTo>
                    <a:pt x="2763" y="7219"/>
                  </a:lnTo>
                  <a:lnTo>
                    <a:pt x="2784" y="7261"/>
                  </a:lnTo>
                  <a:lnTo>
                    <a:pt x="2784" y="7345"/>
                  </a:lnTo>
                  <a:lnTo>
                    <a:pt x="2846" y="7365"/>
                  </a:lnTo>
                  <a:lnTo>
                    <a:pt x="2888" y="7449"/>
                  </a:lnTo>
                  <a:lnTo>
                    <a:pt x="2972" y="7554"/>
                  </a:lnTo>
                  <a:lnTo>
                    <a:pt x="2993" y="7763"/>
                  </a:lnTo>
                  <a:lnTo>
                    <a:pt x="3056" y="7784"/>
                  </a:lnTo>
                  <a:lnTo>
                    <a:pt x="3202" y="7784"/>
                  </a:lnTo>
                  <a:lnTo>
                    <a:pt x="3307" y="7763"/>
                  </a:lnTo>
                  <a:lnTo>
                    <a:pt x="3390" y="7784"/>
                  </a:lnTo>
                  <a:lnTo>
                    <a:pt x="3579" y="7826"/>
                  </a:lnTo>
                  <a:lnTo>
                    <a:pt x="3662" y="7763"/>
                  </a:lnTo>
                  <a:lnTo>
                    <a:pt x="4102" y="7742"/>
                  </a:lnTo>
                  <a:lnTo>
                    <a:pt x="4102" y="7575"/>
                  </a:lnTo>
                  <a:lnTo>
                    <a:pt x="4081" y="7470"/>
                  </a:lnTo>
                  <a:lnTo>
                    <a:pt x="4123" y="7449"/>
                  </a:lnTo>
                  <a:lnTo>
                    <a:pt x="4186" y="7345"/>
                  </a:lnTo>
                  <a:lnTo>
                    <a:pt x="4186" y="7198"/>
                  </a:lnTo>
                  <a:lnTo>
                    <a:pt x="4750" y="7156"/>
                  </a:lnTo>
                  <a:lnTo>
                    <a:pt x="4750" y="7114"/>
                  </a:lnTo>
                  <a:lnTo>
                    <a:pt x="4939" y="7135"/>
                  </a:lnTo>
                  <a:lnTo>
                    <a:pt x="4918" y="7219"/>
                  </a:lnTo>
                  <a:lnTo>
                    <a:pt x="4876" y="7261"/>
                  </a:lnTo>
                  <a:lnTo>
                    <a:pt x="4918" y="7324"/>
                  </a:lnTo>
                  <a:lnTo>
                    <a:pt x="5567" y="7365"/>
                  </a:lnTo>
                  <a:lnTo>
                    <a:pt x="5587" y="7449"/>
                  </a:lnTo>
                  <a:lnTo>
                    <a:pt x="5587" y="7533"/>
                  </a:lnTo>
                  <a:lnTo>
                    <a:pt x="5587" y="7617"/>
                  </a:lnTo>
                  <a:lnTo>
                    <a:pt x="5546" y="7721"/>
                  </a:lnTo>
                  <a:lnTo>
                    <a:pt x="5504" y="7826"/>
                  </a:lnTo>
                  <a:lnTo>
                    <a:pt x="5567" y="7889"/>
                  </a:lnTo>
                  <a:lnTo>
                    <a:pt x="5567" y="7972"/>
                  </a:lnTo>
                  <a:lnTo>
                    <a:pt x="5546" y="8035"/>
                  </a:lnTo>
                  <a:lnTo>
                    <a:pt x="5546" y="8056"/>
                  </a:lnTo>
                  <a:lnTo>
                    <a:pt x="5567" y="8140"/>
                  </a:lnTo>
                  <a:lnTo>
                    <a:pt x="5567" y="8349"/>
                  </a:lnTo>
                  <a:lnTo>
                    <a:pt x="5504" y="8453"/>
                  </a:lnTo>
                  <a:lnTo>
                    <a:pt x="5567" y="8495"/>
                  </a:lnTo>
                  <a:lnTo>
                    <a:pt x="5567" y="8579"/>
                  </a:lnTo>
                  <a:lnTo>
                    <a:pt x="5608" y="8621"/>
                  </a:lnTo>
                  <a:lnTo>
                    <a:pt x="5608" y="8705"/>
                  </a:lnTo>
                  <a:lnTo>
                    <a:pt x="5650" y="8725"/>
                  </a:lnTo>
                  <a:lnTo>
                    <a:pt x="5671" y="8788"/>
                  </a:lnTo>
                  <a:lnTo>
                    <a:pt x="5713" y="8809"/>
                  </a:lnTo>
                  <a:lnTo>
                    <a:pt x="5755" y="8872"/>
                  </a:lnTo>
                  <a:lnTo>
                    <a:pt x="5713" y="8935"/>
                  </a:lnTo>
                  <a:lnTo>
                    <a:pt x="5713" y="9018"/>
                  </a:lnTo>
                  <a:lnTo>
                    <a:pt x="5797" y="9081"/>
                  </a:lnTo>
                  <a:lnTo>
                    <a:pt x="5797" y="9144"/>
                  </a:lnTo>
                  <a:lnTo>
                    <a:pt x="5776" y="9186"/>
                  </a:lnTo>
                  <a:lnTo>
                    <a:pt x="5776" y="9311"/>
                  </a:lnTo>
                  <a:lnTo>
                    <a:pt x="5859" y="9353"/>
                  </a:lnTo>
                  <a:lnTo>
                    <a:pt x="5818" y="9437"/>
                  </a:lnTo>
                  <a:lnTo>
                    <a:pt x="5818" y="9458"/>
                  </a:lnTo>
                  <a:lnTo>
                    <a:pt x="5776" y="9500"/>
                  </a:lnTo>
                  <a:lnTo>
                    <a:pt x="5776" y="9625"/>
                  </a:lnTo>
                  <a:lnTo>
                    <a:pt x="5797" y="9646"/>
                  </a:lnTo>
                  <a:lnTo>
                    <a:pt x="5859" y="9646"/>
                  </a:lnTo>
                  <a:lnTo>
                    <a:pt x="5901" y="9625"/>
                  </a:lnTo>
                  <a:lnTo>
                    <a:pt x="5964" y="9604"/>
                  </a:lnTo>
                  <a:lnTo>
                    <a:pt x="5985" y="9562"/>
                  </a:lnTo>
                  <a:lnTo>
                    <a:pt x="6027" y="9562"/>
                  </a:lnTo>
                  <a:lnTo>
                    <a:pt x="6111" y="9625"/>
                  </a:lnTo>
                  <a:lnTo>
                    <a:pt x="6173" y="9646"/>
                  </a:lnTo>
                  <a:lnTo>
                    <a:pt x="6320" y="9646"/>
                  </a:lnTo>
                  <a:lnTo>
                    <a:pt x="6383" y="9667"/>
                  </a:lnTo>
                  <a:lnTo>
                    <a:pt x="6424" y="9646"/>
                  </a:lnTo>
                  <a:lnTo>
                    <a:pt x="6508" y="9625"/>
                  </a:lnTo>
                  <a:lnTo>
                    <a:pt x="6592" y="9562"/>
                  </a:lnTo>
                  <a:lnTo>
                    <a:pt x="6696" y="9541"/>
                  </a:lnTo>
                  <a:lnTo>
                    <a:pt x="6801" y="9541"/>
                  </a:lnTo>
                  <a:lnTo>
                    <a:pt x="6843" y="9604"/>
                  </a:lnTo>
                  <a:lnTo>
                    <a:pt x="6906" y="9562"/>
                  </a:lnTo>
                  <a:lnTo>
                    <a:pt x="7010" y="9625"/>
                  </a:lnTo>
                  <a:lnTo>
                    <a:pt x="7031" y="9646"/>
                  </a:lnTo>
                  <a:lnTo>
                    <a:pt x="7031" y="9751"/>
                  </a:lnTo>
                  <a:lnTo>
                    <a:pt x="7052" y="9772"/>
                  </a:lnTo>
                  <a:lnTo>
                    <a:pt x="7073" y="9814"/>
                  </a:lnTo>
                  <a:lnTo>
                    <a:pt x="7157" y="9751"/>
                  </a:lnTo>
                  <a:lnTo>
                    <a:pt x="7240" y="9709"/>
                  </a:lnTo>
                  <a:lnTo>
                    <a:pt x="7324" y="9709"/>
                  </a:lnTo>
                  <a:lnTo>
                    <a:pt x="7345" y="9667"/>
                  </a:lnTo>
                  <a:lnTo>
                    <a:pt x="7491" y="9625"/>
                  </a:lnTo>
                  <a:lnTo>
                    <a:pt x="7554" y="9625"/>
                  </a:lnTo>
                  <a:lnTo>
                    <a:pt x="7554" y="9751"/>
                  </a:lnTo>
                  <a:lnTo>
                    <a:pt x="7575" y="9814"/>
                  </a:lnTo>
                  <a:lnTo>
                    <a:pt x="7575" y="9876"/>
                  </a:lnTo>
                  <a:lnTo>
                    <a:pt x="7575" y="9939"/>
                  </a:lnTo>
                  <a:lnTo>
                    <a:pt x="7638" y="9939"/>
                  </a:lnTo>
                  <a:lnTo>
                    <a:pt x="7743" y="9981"/>
                  </a:lnTo>
                  <a:lnTo>
                    <a:pt x="7784" y="9981"/>
                  </a:lnTo>
                  <a:lnTo>
                    <a:pt x="7910" y="10065"/>
                  </a:lnTo>
                  <a:lnTo>
                    <a:pt x="8056" y="10086"/>
                  </a:lnTo>
                  <a:lnTo>
                    <a:pt x="8182" y="10127"/>
                  </a:lnTo>
                  <a:lnTo>
                    <a:pt x="8182" y="10148"/>
                  </a:lnTo>
                  <a:lnTo>
                    <a:pt x="8287" y="10148"/>
                  </a:lnTo>
                  <a:lnTo>
                    <a:pt x="8433" y="10086"/>
                  </a:lnTo>
                  <a:lnTo>
                    <a:pt x="8475" y="10044"/>
                  </a:lnTo>
                  <a:lnTo>
                    <a:pt x="8517" y="9876"/>
                  </a:lnTo>
                  <a:lnTo>
                    <a:pt x="8600" y="9876"/>
                  </a:lnTo>
                  <a:lnTo>
                    <a:pt x="8642" y="9855"/>
                  </a:lnTo>
                  <a:lnTo>
                    <a:pt x="8684" y="9855"/>
                  </a:lnTo>
                  <a:lnTo>
                    <a:pt x="8684" y="10023"/>
                  </a:lnTo>
                  <a:lnTo>
                    <a:pt x="8789" y="10127"/>
                  </a:lnTo>
                  <a:lnTo>
                    <a:pt x="8789" y="10190"/>
                  </a:lnTo>
                  <a:lnTo>
                    <a:pt x="8935" y="10274"/>
                  </a:lnTo>
                  <a:lnTo>
                    <a:pt x="9144" y="10337"/>
                  </a:lnTo>
                  <a:lnTo>
                    <a:pt x="9270" y="10441"/>
                  </a:lnTo>
                  <a:lnTo>
                    <a:pt x="9375" y="10588"/>
                  </a:lnTo>
                  <a:lnTo>
                    <a:pt x="9479" y="10671"/>
                  </a:lnTo>
                  <a:lnTo>
                    <a:pt x="9584" y="10797"/>
                  </a:lnTo>
                  <a:lnTo>
                    <a:pt x="9730" y="10922"/>
                  </a:lnTo>
                  <a:lnTo>
                    <a:pt x="9793" y="10922"/>
                  </a:lnTo>
                  <a:lnTo>
                    <a:pt x="9898" y="10902"/>
                  </a:lnTo>
                  <a:lnTo>
                    <a:pt x="9981" y="10860"/>
                  </a:lnTo>
                  <a:lnTo>
                    <a:pt x="10002" y="10881"/>
                  </a:lnTo>
                  <a:lnTo>
                    <a:pt x="10044" y="10902"/>
                  </a:lnTo>
                  <a:lnTo>
                    <a:pt x="10107" y="10922"/>
                  </a:lnTo>
                  <a:lnTo>
                    <a:pt x="10170" y="10881"/>
                  </a:lnTo>
                  <a:lnTo>
                    <a:pt x="10107" y="10253"/>
                  </a:lnTo>
                  <a:lnTo>
                    <a:pt x="10065" y="10232"/>
                  </a:lnTo>
                  <a:lnTo>
                    <a:pt x="9940" y="10253"/>
                  </a:lnTo>
                  <a:lnTo>
                    <a:pt x="9940" y="10337"/>
                  </a:lnTo>
                  <a:lnTo>
                    <a:pt x="9981" y="10378"/>
                  </a:lnTo>
                  <a:lnTo>
                    <a:pt x="9688" y="10378"/>
                  </a:lnTo>
                  <a:lnTo>
                    <a:pt x="9647" y="10295"/>
                  </a:lnTo>
                  <a:lnTo>
                    <a:pt x="9626" y="10232"/>
                  </a:lnTo>
                  <a:lnTo>
                    <a:pt x="9458" y="10065"/>
                  </a:lnTo>
                  <a:lnTo>
                    <a:pt x="9375" y="9981"/>
                  </a:lnTo>
                  <a:lnTo>
                    <a:pt x="9375" y="9855"/>
                  </a:lnTo>
                  <a:lnTo>
                    <a:pt x="9375" y="9521"/>
                  </a:lnTo>
                  <a:lnTo>
                    <a:pt x="9375" y="9437"/>
                  </a:lnTo>
                  <a:lnTo>
                    <a:pt x="9479" y="9332"/>
                  </a:lnTo>
                  <a:lnTo>
                    <a:pt x="9542" y="9290"/>
                  </a:lnTo>
                  <a:lnTo>
                    <a:pt x="9521" y="9249"/>
                  </a:lnTo>
                  <a:lnTo>
                    <a:pt x="9563" y="9228"/>
                  </a:lnTo>
                  <a:lnTo>
                    <a:pt x="9563" y="9102"/>
                  </a:lnTo>
                  <a:lnTo>
                    <a:pt x="9563" y="9018"/>
                  </a:lnTo>
                  <a:lnTo>
                    <a:pt x="9563" y="8935"/>
                  </a:lnTo>
                  <a:lnTo>
                    <a:pt x="9563" y="8872"/>
                  </a:lnTo>
                  <a:lnTo>
                    <a:pt x="9584" y="8809"/>
                  </a:lnTo>
                  <a:lnTo>
                    <a:pt x="9626" y="8767"/>
                  </a:lnTo>
                  <a:lnTo>
                    <a:pt x="9542" y="8725"/>
                  </a:lnTo>
                  <a:lnTo>
                    <a:pt x="9479" y="8663"/>
                  </a:lnTo>
                  <a:lnTo>
                    <a:pt x="9458" y="8558"/>
                  </a:lnTo>
                  <a:lnTo>
                    <a:pt x="9688" y="8077"/>
                  </a:lnTo>
                  <a:lnTo>
                    <a:pt x="10630" y="7868"/>
                  </a:lnTo>
                  <a:lnTo>
                    <a:pt x="10714" y="7889"/>
                  </a:lnTo>
                  <a:lnTo>
                    <a:pt x="10588" y="7449"/>
                  </a:lnTo>
                  <a:lnTo>
                    <a:pt x="10170" y="6884"/>
                  </a:lnTo>
                  <a:lnTo>
                    <a:pt x="10044" y="6194"/>
                  </a:lnTo>
                  <a:lnTo>
                    <a:pt x="9960" y="5733"/>
                  </a:lnTo>
                  <a:lnTo>
                    <a:pt x="9856" y="5043"/>
                  </a:lnTo>
                  <a:lnTo>
                    <a:pt x="9856" y="4896"/>
                  </a:lnTo>
                  <a:lnTo>
                    <a:pt x="9835" y="4750"/>
                  </a:lnTo>
                  <a:lnTo>
                    <a:pt x="9772" y="4645"/>
                  </a:lnTo>
                  <a:lnTo>
                    <a:pt x="9772" y="4583"/>
                  </a:lnTo>
                  <a:lnTo>
                    <a:pt x="9772" y="4499"/>
                  </a:lnTo>
                  <a:lnTo>
                    <a:pt x="9877" y="4122"/>
                  </a:lnTo>
                  <a:lnTo>
                    <a:pt x="9981" y="3997"/>
                  </a:lnTo>
                  <a:lnTo>
                    <a:pt x="10107" y="3892"/>
                  </a:lnTo>
                  <a:lnTo>
                    <a:pt x="10149" y="3871"/>
                  </a:lnTo>
                  <a:lnTo>
                    <a:pt x="10107" y="3746"/>
                  </a:lnTo>
                  <a:lnTo>
                    <a:pt x="10191" y="3536"/>
                  </a:lnTo>
                  <a:lnTo>
                    <a:pt x="10212" y="3327"/>
                  </a:lnTo>
                  <a:lnTo>
                    <a:pt x="10212" y="3160"/>
                  </a:lnTo>
                  <a:lnTo>
                    <a:pt x="10253" y="3118"/>
                  </a:lnTo>
                  <a:lnTo>
                    <a:pt x="10484" y="2699"/>
                  </a:lnTo>
                  <a:lnTo>
                    <a:pt x="10525" y="2616"/>
                  </a:lnTo>
                  <a:lnTo>
                    <a:pt x="10714" y="2407"/>
                  </a:lnTo>
                  <a:lnTo>
                    <a:pt x="11007" y="2009"/>
                  </a:lnTo>
                  <a:lnTo>
                    <a:pt x="11028" y="1925"/>
                  </a:lnTo>
                  <a:lnTo>
                    <a:pt x="10986" y="1863"/>
                  </a:lnTo>
                  <a:lnTo>
                    <a:pt x="10923" y="1779"/>
                  </a:lnTo>
                  <a:lnTo>
                    <a:pt x="10839" y="1716"/>
                  </a:lnTo>
                  <a:lnTo>
                    <a:pt x="10881" y="1591"/>
                  </a:lnTo>
                  <a:lnTo>
                    <a:pt x="10902" y="1381"/>
                  </a:lnTo>
                  <a:lnTo>
                    <a:pt x="10902" y="1235"/>
                  </a:lnTo>
                  <a:lnTo>
                    <a:pt x="10944" y="1151"/>
                  </a:lnTo>
                  <a:lnTo>
                    <a:pt x="10986" y="1047"/>
                  </a:lnTo>
                  <a:lnTo>
                    <a:pt x="10944" y="1026"/>
                  </a:lnTo>
                  <a:lnTo>
                    <a:pt x="10776" y="1026"/>
                  </a:lnTo>
                  <a:lnTo>
                    <a:pt x="10776" y="942"/>
                  </a:lnTo>
                  <a:lnTo>
                    <a:pt x="10735" y="858"/>
                  </a:lnTo>
                  <a:lnTo>
                    <a:pt x="10693" y="837"/>
                  </a:lnTo>
                  <a:lnTo>
                    <a:pt x="10672" y="733"/>
                  </a:lnTo>
                  <a:lnTo>
                    <a:pt x="10588" y="670"/>
                  </a:lnTo>
                  <a:lnTo>
                    <a:pt x="10463" y="628"/>
                  </a:lnTo>
                  <a:lnTo>
                    <a:pt x="10400" y="565"/>
                  </a:lnTo>
                  <a:lnTo>
                    <a:pt x="10358" y="502"/>
                  </a:lnTo>
                  <a:lnTo>
                    <a:pt x="10274" y="335"/>
                  </a:lnTo>
                  <a:lnTo>
                    <a:pt x="10212" y="314"/>
                  </a:lnTo>
                  <a:lnTo>
                    <a:pt x="10086" y="314"/>
                  </a:lnTo>
                  <a:lnTo>
                    <a:pt x="10044" y="398"/>
                  </a:lnTo>
                  <a:lnTo>
                    <a:pt x="9981" y="440"/>
                  </a:lnTo>
                  <a:lnTo>
                    <a:pt x="9877" y="502"/>
                  </a:lnTo>
                  <a:lnTo>
                    <a:pt x="9835" y="502"/>
                  </a:lnTo>
                  <a:lnTo>
                    <a:pt x="9793" y="440"/>
                  </a:lnTo>
                  <a:lnTo>
                    <a:pt x="9584" y="440"/>
                  </a:lnTo>
                  <a:lnTo>
                    <a:pt x="9521" y="502"/>
                  </a:lnTo>
                  <a:lnTo>
                    <a:pt x="9479" y="544"/>
                  </a:lnTo>
                  <a:lnTo>
                    <a:pt x="9416" y="565"/>
                  </a:lnTo>
                  <a:lnTo>
                    <a:pt x="9312" y="523"/>
                  </a:lnTo>
                  <a:lnTo>
                    <a:pt x="9165" y="440"/>
                  </a:lnTo>
                  <a:lnTo>
                    <a:pt x="9124" y="356"/>
                  </a:lnTo>
                  <a:lnTo>
                    <a:pt x="9040" y="335"/>
                  </a:lnTo>
                  <a:lnTo>
                    <a:pt x="8998" y="293"/>
                  </a:lnTo>
                  <a:lnTo>
                    <a:pt x="8956" y="189"/>
                  </a:lnTo>
                  <a:lnTo>
                    <a:pt x="8935" y="147"/>
                  </a:lnTo>
                  <a:lnTo>
                    <a:pt x="8831" y="105"/>
                  </a:lnTo>
                  <a:lnTo>
                    <a:pt x="8705" y="105"/>
                  </a:lnTo>
                  <a:lnTo>
                    <a:pt x="8517" y="189"/>
                  </a:lnTo>
                  <a:lnTo>
                    <a:pt x="8496" y="147"/>
                  </a:lnTo>
                  <a:lnTo>
                    <a:pt x="8266" y="147"/>
                  </a:lnTo>
                  <a:lnTo>
                    <a:pt x="8182" y="105"/>
                  </a:lnTo>
                  <a:lnTo>
                    <a:pt x="8098" y="84"/>
                  </a:lnTo>
                  <a:lnTo>
                    <a:pt x="8056" y="42"/>
                  </a:lnTo>
                  <a:lnTo>
                    <a:pt x="7868" y="42"/>
                  </a:lnTo>
                  <a:lnTo>
                    <a:pt x="778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1092" name="Google Shape;1092;p27"/>
            <p:cNvSpPr/>
            <p:nvPr/>
          </p:nvSpPr>
          <p:spPr>
            <a:xfrm>
              <a:off x="-2208587" y="4167188"/>
              <a:ext cx="39046" cy="94047"/>
            </a:xfrm>
            <a:custGeom>
              <a:avLst/>
              <a:gdLst/>
              <a:ahLst/>
              <a:cxnLst/>
              <a:rect l="l" t="t" r="r" b="b"/>
              <a:pathLst>
                <a:path w="1842" h="4646" extrusionOk="0">
                  <a:moveTo>
                    <a:pt x="210" y="0"/>
                  </a:moveTo>
                  <a:lnTo>
                    <a:pt x="189" y="21"/>
                  </a:lnTo>
                  <a:lnTo>
                    <a:pt x="210" y="105"/>
                  </a:lnTo>
                  <a:lnTo>
                    <a:pt x="231" y="126"/>
                  </a:lnTo>
                  <a:lnTo>
                    <a:pt x="273" y="209"/>
                  </a:lnTo>
                  <a:lnTo>
                    <a:pt x="377" y="251"/>
                  </a:lnTo>
                  <a:lnTo>
                    <a:pt x="419" y="272"/>
                  </a:lnTo>
                  <a:lnTo>
                    <a:pt x="419" y="314"/>
                  </a:lnTo>
                  <a:lnTo>
                    <a:pt x="377" y="460"/>
                  </a:lnTo>
                  <a:lnTo>
                    <a:pt x="377" y="523"/>
                  </a:lnTo>
                  <a:lnTo>
                    <a:pt x="482" y="586"/>
                  </a:lnTo>
                  <a:lnTo>
                    <a:pt x="503" y="670"/>
                  </a:lnTo>
                  <a:lnTo>
                    <a:pt x="503" y="795"/>
                  </a:lnTo>
                  <a:lnTo>
                    <a:pt x="482" y="837"/>
                  </a:lnTo>
                  <a:lnTo>
                    <a:pt x="482" y="879"/>
                  </a:lnTo>
                  <a:lnTo>
                    <a:pt x="335" y="1004"/>
                  </a:lnTo>
                  <a:lnTo>
                    <a:pt x="335" y="1088"/>
                  </a:lnTo>
                  <a:lnTo>
                    <a:pt x="377" y="1193"/>
                  </a:lnTo>
                  <a:lnTo>
                    <a:pt x="377" y="1276"/>
                  </a:lnTo>
                  <a:lnTo>
                    <a:pt x="398" y="1360"/>
                  </a:lnTo>
                  <a:lnTo>
                    <a:pt x="335" y="1423"/>
                  </a:lnTo>
                  <a:lnTo>
                    <a:pt x="398" y="1507"/>
                  </a:lnTo>
                  <a:lnTo>
                    <a:pt x="398" y="1590"/>
                  </a:lnTo>
                  <a:lnTo>
                    <a:pt x="335" y="1611"/>
                  </a:lnTo>
                  <a:lnTo>
                    <a:pt x="377" y="1695"/>
                  </a:lnTo>
                  <a:lnTo>
                    <a:pt x="398" y="1737"/>
                  </a:lnTo>
                  <a:lnTo>
                    <a:pt x="440" y="1779"/>
                  </a:lnTo>
                  <a:lnTo>
                    <a:pt x="440" y="1820"/>
                  </a:lnTo>
                  <a:lnTo>
                    <a:pt x="398" y="1820"/>
                  </a:lnTo>
                  <a:lnTo>
                    <a:pt x="377" y="1904"/>
                  </a:lnTo>
                  <a:lnTo>
                    <a:pt x="293" y="1925"/>
                  </a:lnTo>
                  <a:lnTo>
                    <a:pt x="168" y="2030"/>
                  </a:lnTo>
                  <a:lnTo>
                    <a:pt x="126" y="2051"/>
                  </a:lnTo>
                  <a:lnTo>
                    <a:pt x="126" y="2134"/>
                  </a:lnTo>
                  <a:lnTo>
                    <a:pt x="168" y="2197"/>
                  </a:lnTo>
                  <a:lnTo>
                    <a:pt x="126" y="2260"/>
                  </a:lnTo>
                  <a:lnTo>
                    <a:pt x="126" y="2344"/>
                  </a:lnTo>
                  <a:lnTo>
                    <a:pt x="63" y="2448"/>
                  </a:lnTo>
                  <a:lnTo>
                    <a:pt x="1" y="2469"/>
                  </a:lnTo>
                  <a:lnTo>
                    <a:pt x="1" y="2532"/>
                  </a:lnTo>
                  <a:lnTo>
                    <a:pt x="84" y="2636"/>
                  </a:lnTo>
                  <a:lnTo>
                    <a:pt x="126" y="2741"/>
                  </a:lnTo>
                  <a:lnTo>
                    <a:pt x="168" y="2783"/>
                  </a:lnTo>
                  <a:lnTo>
                    <a:pt x="314" y="2762"/>
                  </a:lnTo>
                  <a:lnTo>
                    <a:pt x="335" y="2825"/>
                  </a:lnTo>
                  <a:lnTo>
                    <a:pt x="377" y="2867"/>
                  </a:lnTo>
                  <a:lnTo>
                    <a:pt x="419" y="2929"/>
                  </a:lnTo>
                  <a:lnTo>
                    <a:pt x="419" y="2992"/>
                  </a:lnTo>
                  <a:lnTo>
                    <a:pt x="524" y="3055"/>
                  </a:lnTo>
                  <a:lnTo>
                    <a:pt x="586" y="3034"/>
                  </a:lnTo>
                  <a:lnTo>
                    <a:pt x="628" y="3034"/>
                  </a:lnTo>
                  <a:lnTo>
                    <a:pt x="691" y="2971"/>
                  </a:lnTo>
                  <a:lnTo>
                    <a:pt x="817" y="2971"/>
                  </a:lnTo>
                  <a:lnTo>
                    <a:pt x="963" y="2992"/>
                  </a:lnTo>
                  <a:lnTo>
                    <a:pt x="1026" y="3097"/>
                  </a:lnTo>
                  <a:lnTo>
                    <a:pt x="1026" y="3264"/>
                  </a:lnTo>
                  <a:lnTo>
                    <a:pt x="1005" y="3390"/>
                  </a:lnTo>
                  <a:lnTo>
                    <a:pt x="900" y="3515"/>
                  </a:lnTo>
                  <a:lnTo>
                    <a:pt x="837" y="3662"/>
                  </a:lnTo>
                  <a:lnTo>
                    <a:pt x="796" y="3766"/>
                  </a:lnTo>
                  <a:lnTo>
                    <a:pt x="796" y="3871"/>
                  </a:lnTo>
                  <a:lnTo>
                    <a:pt x="837" y="3996"/>
                  </a:lnTo>
                  <a:lnTo>
                    <a:pt x="837" y="4080"/>
                  </a:lnTo>
                  <a:lnTo>
                    <a:pt x="942" y="4206"/>
                  </a:lnTo>
                  <a:lnTo>
                    <a:pt x="1047" y="4289"/>
                  </a:lnTo>
                  <a:lnTo>
                    <a:pt x="1130" y="4331"/>
                  </a:lnTo>
                  <a:lnTo>
                    <a:pt x="1172" y="4394"/>
                  </a:lnTo>
                  <a:lnTo>
                    <a:pt x="1256" y="4499"/>
                  </a:lnTo>
                  <a:lnTo>
                    <a:pt x="1235" y="4541"/>
                  </a:lnTo>
                  <a:lnTo>
                    <a:pt x="1256" y="4645"/>
                  </a:lnTo>
                  <a:lnTo>
                    <a:pt x="1361" y="4624"/>
                  </a:lnTo>
                  <a:lnTo>
                    <a:pt x="1381" y="4499"/>
                  </a:lnTo>
                  <a:lnTo>
                    <a:pt x="1361" y="4352"/>
                  </a:lnTo>
                  <a:lnTo>
                    <a:pt x="1423" y="4248"/>
                  </a:lnTo>
                  <a:lnTo>
                    <a:pt x="1423" y="4143"/>
                  </a:lnTo>
                  <a:lnTo>
                    <a:pt x="1486" y="3996"/>
                  </a:lnTo>
                  <a:lnTo>
                    <a:pt x="1591" y="3976"/>
                  </a:lnTo>
                  <a:lnTo>
                    <a:pt x="1674" y="3913"/>
                  </a:lnTo>
                  <a:lnTo>
                    <a:pt x="1695" y="3808"/>
                  </a:lnTo>
                  <a:lnTo>
                    <a:pt x="1737" y="3599"/>
                  </a:lnTo>
                  <a:lnTo>
                    <a:pt x="1653" y="3515"/>
                  </a:lnTo>
                  <a:lnTo>
                    <a:pt x="1674" y="3473"/>
                  </a:lnTo>
                  <a:lnTo>
                    <a:pt x="1653" y="3452"/>
                  </a:lnTo>
                  <a:lnTo>
                    <a:pt x="1674" y="3390"/>
                  </a:lnTo>
                  <a:lnTo>
                    <a:pt x="1737" y="3390"/>
                  </a:lnTo>
                  <a:lnTo>
                    <a:pt x="1758" y="3306"/>
                  </a:lnTo>
                  <a:lnTo>
                    <a:pt x="1842" y="3306"/>
                  </a:lnTo>
                  <a:lnTo>
                    <a:pt x="1842" y="3243"/>
                  </a:lnTo>
                  <a:lnTo>
                    <a:pt x="1779" y="3160"/>
                  </a:lnTo>
                  <a:lnTo>
                    <a:pt x="1737" y="3034"/>
                  </a:lnTo>
                  <a:lnTo>
                    <a:pt x="1591" y="2846"/>
                  </a:lnTo>
                  <a:lnTo>
                    <a:pt x="1570" y="2741"/>
                  </a:lnTo>
                  <a:lnTo>
                    <a:pt x="1361" y="2553"/>
                  </a:lnTo>
                  <a:lnTo>
                    <a:pt x="1319" y="2532"/>
                  </a:lnTo>
                  <a:lnTo>
                    <a:pt x="1277" y="2469"/>
                  </a:lnTo>
                  <a:lnTo>
                    <a:pt x="1172" y="2406"/>
                  </a:lnTo>
                  <a:lnTo>
                    <a:pt x="1005" y="2323"/>
                  </a:lnTo>
                  <a:lnTo>
                    <a:pt x="921" y="1779"/>
                  </a:lnTo>
                  <a:lnTo>
                    <a:pt x="942" y="1674"/>
                  </a:lnTo>
                  <a:lnTo>
                    <a:pt x="942" y="691"/>
                  </a:lnTo>
                  <a:lnTo>
                    <a:pt x="921" y="481"/>
                  </a:lnTo>
                  <a:lnTo>
                    <a:pt x="733" y="272"/>
                  </a:lnTo>
                  <a:lnTo>
                    <a:pt x="649" y="209"/>
                  </a:lnTo>
                  <a:lnTo>
                    <a:pt x="607" y="167"/>
                  </a:lnTo>
                  <a:lnTo>
                    <a:pt x="586" y="126"/>
                  </a:lnTo>
                  <a:lnTo>
                    <a:pt x="524" y="126"/>
                  </a:lnTo>
                  <a:lnTo>
                    <a:pt x="503" y="105"/>
                  </a:lnTo>
                  <a:lnTo>
                    <a:pt x="419" y="63"/>
                  </a:lnTo>
                  <a:lnTo>
                    <a:pt x="398" y="105"/>
                  </a:lnTo>
                  <a:lnTo>
                    <a:pt x="377" y="63"/>
                  </a:lnTo>
                  <a:lnTo>
                    <a:pt x="293" y="63"/>
                  </a:lnTo>
                  <a:lnTo>
                    <a:pt x="27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 name="Google Shape;1093;p27"/>
            <p:cNvSpPr/>
            <p:nvPr/>
          </p:nvSpPr>
          <p:spPr>
            <a:xfrm>
              <a:off x="-2342530" y="4153200"/>
              <a:ext cx="144609" cy="117771"/>
            </a:xfrm>
            <a:custGeom>
              <a:avLst/>
              <a:gdLst/>
              <a:ahLst/>
              <a:cxnLst/>
              <a:rect l="l" t="t" r="r" b="b"/>
              <a:pathLst>
                <a:path w="6822" h="5818" extrusionOk="0">
                  <a:moveTo>
                    <a:pt x="5085" y="1"/>
                  </a:moveTo>
                  <a:lnTo>
                    <a:pt x="4143" y="210"/>
                  </a:lnTo>
                  <a:lnTo>
                    <a:pt x="3913" y="691"/>
                  </a:lnTo>
                  <a:lnTo>
                    <a:pt x="3934" y="796"/>
                  </a:lnTo>
                  <a:lnTo>
                    <a:pt x="3997" y="858"/>
                  </a:lnTo>
                  <a:lnTo>
                    <a:pt x="4081" y="900"/>
                  </a:lnTo>
                  <a:lnTo>
                    <a:pt x="4039" y="942"/>
                  </a:lnTo>
                  <a:lnTo>
                    <a:pt x="4018" y="1005"/>
                  </a:lnTo>
                  <a:lnTo>
                    <a:pt x="4018" y="1068"/>
                  </a:lnTo>
                  <a:lnTo>
                    <a:pt x="4018" y="1151"/>
                  </a:lnTo>
                  <a:lnTo>
                    <a:pt x="4018" y="1235"/>
                  </a:lnTo>
                  <a:lnTo>
                    <a:pt x="4018" y="1361"/>
                  </a:lnTo>
                  <a:lnTo>
                    <a:pt x="3976" y="1382"/>
                  </a:lnTo>
                  <a:lnTo>
                    <a:pt x="3997" y="1423"/>
                  </a:lnTo>
                  <a:lnTo>
                    <a:pt x="3934" y="1465"/>
                  </a:lnTo>
                  <a:lnTo>
                    <a:pt x="3830" y="1570"/>
                  </a:lnTo>
                  <a:lnTo>
                    <a:pt x="3830" y="1654"/>
                  </a:lnTo>
                  <a:lnTo>
                    <a:pt x="3830" y="1988"/>
                  </a:lnTo>
                  <a:lnTo>
                    <a:pt x="3830" y="2114"/>
                  </a:lnTo>
                  <a:lnTo>
                    <a:pt x="3913" y="2198"/>
                  </a:lnTo>
                  <a:lnTo>
                    <a:pt x="4081" y="2365"/>
                  </a:lnTo>
                  <a:lnTo>
                    <a:pt x="4102" y="2428"/>
                  </a:lnTo>
                  <a:lnTo>
                    <a:pt x="4143" y="2511"/>
                  </a:lnTo>
                  <a:lnTo>
                    <a:pt x="4436" y="2511"/>
                  </a:lnTo>
                  <a:lnTo>
                    <a:pt x="4395" y="2470"/>
                  </a:lnTo>
                  <a:lnTo>
                    <a:pt x="4395" y="2386"/>
                  </a:lnTo>
                  <a:lnTo>
                    <a:pt x="4520" y="2365"/>
                  </a:lnTo>
                  <a:lnTo>
                    <a:pt x="4562" y="2386"/>
                  </a:lnTo>
                  <a:lnTo>
                    <a:pt x="4625" y="3014"/>
                  </a:lnTo>
                  <a:lnTo>
                    <a:pt x="4562" y="3055"/>
                  </a:lnTo>
                  <a:lnTo>
                    <a:pt x="4499" y="3035"/>
                  </a:lnTo>
                  <a:lnTo>
                    <a:pt x="4457" y="3014"/>
                  </a:lnTo>
                  <a:lnTo>
                    <a:pt x="4436" y="2993"/>
                  </a:lnTo>
                  <a:lnTo>
                    <a:pt x="4353" y="3035"/>
                  </a:lnTo>
                  <a:lnTo>
                    <a:pt x="4248" y="3055"/>
                  </a:lnTo>
                  <a:lnTo>
                    <a:pt x="4185" y="3055"/>
                  </a:lnTo>
                  <a:lnTo>
                    <a:pt x="4039" y="2930"/>
                  </a:lnTo>
                  <a:lnTo>
                    <a:pt x="3934" y="2804"/>
                  </a:lnTo>
                  <a:lnTo>
                    <a:pt x="3830" y="2721"/>
                  </a:lnTo>
                  <a:lnTo>
                    <a:pt x="3725" y="2574"/>
                  </a:lnTo>
                  <a:lnTo>
                    <a:pt x="3599" y="2470"/>
                  </a:lnTo>
                  <a:lnTo>
                    <a:pt x="3390" y="2407"/>
                  </a:lnTo>
                  <a:lnTo>
                    <a:pt x="3244" y="2323"/>
                  </a:lnTo>
                  <a:lnTo>
                    <a:pt x="3244" y="2260"/>
                  </a:lnTo>
                  <a:lnTo>
                    <a:pt x="3139" y="2156"/>
                  </a:lnTo>
                  <a:lnTo>
                    <a:pt x="3139" y="1988"/>
                  </a:lnTo>
                  <a:lnTo>
                    <a:pt x="3097" y="1988"/>
                  </a:lnTo>
                  <a:lnTo>
                    <a:pt x="3055" y="2009"/>
                  </a:lnTo>
                  <a:lnTo>
                    <a:pt x="2972" y="2009"/>
                  </a:lnTo>
                  <a:lnTo>
                    <a:pt x="2930" y="2177"/>
                  </a:lnTo>
                  <a:lnTo>
                    <a:pt x="2888" y="2219"/>
                  </a:lnTo>
                  <a:lnTo>
                    <a:pt x="2742" y="2281"/>
                  </a:lnTo>
                  <a:lnTo>
                    <a:pt x="2637" y="2281"/>
                  </a:lnTo>
                  <a:lnTo>
                    <a:pt x="2637" y="2260"/>
                  </a:lnTo>
                  <a:lnTo>
                    <a:pt x="2511" y="2219"/>
                  </a:lnTo>
                  <a:lnTo>
                    <a:pt x="2365" y="2198"/>
                  </a:lnTo>
                  <a:lnTo>
                    <a:pt x="2239" y="2114"/>
                  </a:lnTo>
                  <a:lnTo>
                    <a:pt x="2198" y="2114"/>
                  </a:lnTo>
                  <a:lnTo>
                    <a:pt x="2093" y="2072"/>
                  </a:lnTo>
                  <a:lnTo>
                    <a:pt x="2030" y="2072"/>
                  </a:lnTo>
                  <a:lnTo>
                    <a:pt x="2030" y="2009"/>
                  </a:lnTo>
                  <a:lnTo>
                    <a:pt x="2030" y="1947"/>
                  </a:lnTo>
                  <a:lnTo>
                    <a:pt x="2009" y="1884"/>
                  </a:lnTo>
                  <a:lnTo>
                    <a:pt x="2009" y="1758"/>
                  </a:lnTo>
                  <a:lnTo>
                    <a:pt x="1946" y="1758"/>
                  </a:lnTo>
                  <a:lnTo>
                    <a:pt x="1800" y="1800"/>
                  </a:lnTo>
                  <a:lnTo>
                    <a:pt x="1779" y="1842"/>
                  </a:lnTo>
                  <a:lnTo>
                    <a:pt x="1695" y="1842"/>
                  </a:lnTo>
                  <a:lnTo>
                    <a:pt x="1612" y="1884"/>
                  </a:lnTo>
                  <a:lnTo>
                    <a:pt x="1528" y="1947"/>
                  </a:lnTo>
                  <a:lnTo>
                    <a:pt x="1507" y="1905"/>
                  </a:lnTo>
                  <a:lnTo>
                    <a:pt x="1486" y="1884"/>
                  </a:lnTo>
                  <a:lnTo>
                    <a:pt x="1486" y="1779"/>
                  </a:lnTo>
                  <a:lnTo>
                    <a:pt x="1465" y="1758"/>
                  </a:lnTo>
                  <a:lnTo>
                    <a:pt x="1361" y="1695"/>
                  </a:lnTo>
                  <a:lnTo>
                    <a:pt x="1298" y="1737"/>
                  </a:lnTo>
                  <a:lnTo>
                    <a:pt x="1256" y="1674"/>
                  </a:lnTo>
                  <a:lnTo>
                    <a:pt x="1256" y="1695"/>
                  </a:lnTo>
                  <a:lnTo>
                    <a:pt x="1256" y="1758"/>
                  </a:lnTo>
                  <a:lnTo>
                    <a:pt x="1214" y="1779"/>
                  </a:lnTo>
                  <a:lnTo>
                    <a:pt x="1256" y="2009"/>
                  </a:lnTo>
                  <a:lnTo>
                    <a:pt x="1256" y="2219"/>
                  </a:lnTo>
                  <a:lnTo>
                    <a:pt x="1256" y="2365"/>
                  </a:lnTo>
                  <a:lnTo>
                    <a:pt x="1298" y="2470"/>
                  </a:lnTo>
                  <a:lnTo>
                    <a:pt x="1298" y="2574"/>
                  </a:lnTo>
                  <a:lnTo>
                    <a:pt x="1277" y="2616"/>
                  </a:lnTo>
                  <a:lnTo>
                    <a:pt x="1256" y="2783"/>
                  </a:lnTo>
                  <a:lnTo>
                    <a:pt x="1277" y="2825"/>
                  </a:lnTo>
                  <a:lnTo>
                    <a:pt x="42" y="2825"/>
                  </a:lnTo>
                  <a:lnTo>
                    <a:pt x="1" y="4771"/>
                  </a:lnTo>
                  <a:lnTo>
                    <a:pt x="22" y="4813"/>
                  </a:lnTo>
                  <a:lnTo>
                    <a:pt x="105" y="4918"/>
                  </a:lnTo>
                  <a:lnTo>
                    <a:pt x="168" y="4980"/>
                  </a:lnTo>
                  <a:lnTo>
                    <a:pt x="231" y="5043"/>
                  </a:lnTo>
                  <a:lnTo>
                    <a:pt x="314" y="5085"/>
                  </a:lnTo>
                  <a:lnTo>
                    <a:pt x="419" y="5232"/>
                  </a:lnTo>
                  <a:lnTo>
                    <a:pt x="482" y="5294"/>
                  </a:lnTo>
                  <a:lnTo>
                    <a:pt x="566" y="5336"/>
                  </a:lnTo>
                  <a:lnTo>
                    <a:pt x="628" y="5399"/>
                  </a:lnTo>
                  <a:lnTo>
                    <a:pt x="670" y="5462"/>
                  </a:lnTo>
                  <a:lnTo>
                    <a:pt x="754" y="5504"/>
                  </a:lnTo>
                  <a:lnTo>
                    <a:pt x="775" y="5608"/>
                  </a:lnTo>
                  <a:lnTo>
                    <a:pt x="1319" y="5462"/>
                  </a:lnTo>
                  <a:lnTo>
                    <a:pt x="1402" y="5504"/>
                  </a:lnTo>
                  <a:lnTo>
                    <a:pt x="1528" y="5441"/>
                  </a:lnTo>
                  <a:lnTo>
                    <a:pt x="1570" y="5462"/>
                  </a:lnTo>
                  <a:lnTo>
                    <a:pt x="1591" y="5462"/>
                  </a:lnTo>
                  <a:lnTo>
                    <a:pt x="1612" y="5504"/>
                  </a:lnTo>
                  <a:lnTo>
                    <a:pt x="1695" y="5504"/>
                  </a:lnTo>
                  <a:lnTo>
                    <a:pt x="1716" y="5524"/>
                  </a:lnTo>
                  <a:lnTo>
                    <a:pt x="1737" y="5524"/>
                  </a:lnTo>
                  <a:lnTo>
                    <a:pt x="1821" y="5629"/>
                  </a:lnTo>
                  <a:lnTo>
                    <a:pt x="1884" y="5629"/>
                  </a:lnTo>
                  <a:lnTo>
                    <a:pt x="2030" y="5650"/>
                  </a:lnTo>
                  <a:lnTo>
                    <a:pt x="2135" y="5713"/>
                  </a:lnTo>
                  <a:lnTo>
                    <a:pt x="2198" y="5755"/>
                  </a:lnTo>
                  <a:lnTo>
                    <a:pt x="2239" y="5755"/>
                  </a:lnTo>
                  <a:lnTo>
                    <a:pt x="2344" y="5671"/>
                  </a:lnTo>
                  <a:lnTo>
                    <a:pt x="2470" y="5650"/>
                  </a:lnTo>
                  <a:lnTo>
                    <a:pt x="2532" y="5713"/>
                  </a:lnTo>
                  <a:lnTo>
                    <a:pt x="2553" y="5671"/>
                  </a:lnTo>
                  <a:lnTo>
                    <a:pt x="2574" y="5713"/>
                  </a:lnTo>
                  <a:lnTo>
                    <a:pt x="2616" y="5713"/>
                  </a:lnTo>
                  <a:lnTo>
                    <a:pt x="2679" y="5776"/>
                  </a:lnTo>
                  <a:lnTo>
                    <a:pt x="2783" y="5817"/>
                  </a:lnTo>
                  <a:lnTo>
                    <a:pt x="2951" y="5755"/>
                  </a:lnTo>
                  <a:lnTo>
                    <a:pt x="3139" y="5504"/>
                  </a:lnTo>
                  <a:lnTo>
                    <a:pt x="3390" y="5190"/>
                  </a:lnTo>
                  <a:lnTo>
                    <a:pt x="3725" y="4939"/>
                  </a:lnTo>
                  <a:lnTo>
                    <a:pt x="3934" y="4876"/>
                  </a:lnTo>
                  <a:lnTo>
                    <a:pt x="3976" y="4834"/>
                  </a:lnTo>
                  <a:lnTo>
                    <a:pt x="3997" y="4792"/>
                  </a:lnTo>
                  <a:lnTo>
                    <a:pt x="3976" y="4729"/>
                  </a:lnTo>
                  <a:lnTo>
                    <a:pt x="3997" y="4687"/>
                  </a:lnTo>
                  <a:lnTo>
                    <a:pt x="3997" y="4625"/>
                  </a:lnTo>
                  <a:lnTo>
                    <a:pt x="4039" y="4562"/>
                  </a:lnTo>
                  <a:lnTo>
                    <a:pt x="4206" y="4457"/>
                  </a:lnTo>
                  <a:lnTo>
                    <a:pt x="4290" y="4415"/>
                  </a:lnTo>
                  <a:lnTo>
                    <a:pt x="4353" y="4395"/>
                  </a:lnTo>
                  <a:lnTo>
                    <a:pt x="4499" y="4353"/>
                  </a:lnTo>
                  <a:lnTo>
                    <a:pt x="4646" y="4353"/>
                  </a:lnTo>
                  <a:lnTo>
                    <a:pt x="4667" y="4395"/>
                  </a:lnTo>
                  <a:lnTo>
                    <a:pt x="4729" y="4374"/>
                  </a:lnTo>
                  <a:lnTo>
                    <a:pt x="4855" y="4395"/>
                  </a:lnTo>
                  <a:lnTo>
                    <a:pt x="4918" y="4395"/>
                  </a:lnTo>
                  <a:lnTo>
                    <a:pt x="4918" y="4311"/>
                  </a:lnTo>
                  <a:lnTo>
                    <a:pt x="4876" y="4143"/>
                  </a:lnTo>
                  <a:lnTo>
                    <a:pt x="4918" y="4060"/>
                  </a:lnTo>
                  <a:lnTo>
                    <a:pt x="5148" y="3955"/>
                  </a:lnTo>
                  <a:lnTo>
                    <a:pt x="5273" y="3955"/>
                  </a:lnTo>
                  <a:lnTo>
                    <a:pt x="5859" y="3683"/>
                  </a:lnTo>
                  <a:lnTo>
                    <a:pt x="5964" y="3662"/>
                  </a:lnTo>
                  <a:lnTo>
                    <a:pt x="6299" y="3537"/>
                  </a:lnTo>
                  <a:lnTo>
                    <a:pt x="6487" y="3474"/>
                  </a:lnTo>
                  <a:lnTo>
                    <a:pt x="6445" y="3432"/>
                  </a:lnTo>
                  <a:lnTo>
                    <a:pt x="6403" y="3327"/>
                  </a:lnTo>
                  <a:lnTo>
                    <a:pt x="6320" y="3223"/>
                  </a:lnTo>
                  <a:lnTo>
                    <a:pt x="6320" y="3160"/>
                  </a:lnTo>
                  <a:lnTo>
                    <a:pt x="6382" y="3139"/>
                  </a:lnTo>
                  <a:lnTo>
                    <a:pt x="6445" y="3035"/>
                  </a:lnTo>
                  <a:lnTo>
                    <a:pt x="6445" y="2951"/>
                  </a:lnTo>
                  <a:lnTo>
                    <a:pt x="6487" y="2888"/>
                  </a:lnTo>
                  <a:lnTo>
                    <a:pt x="6445" y="2825"/>
                  </a:lnTo>
                  <a:lnTo>
                    <a:pt x="6445" y="2742"/>
                  </a:lnTo>
                  <a:lnTo>
                    <a:pt x="6487" y="2721"/>
                  </a:lnTo>
                  <a:lnTo>
                    <a:pt x="6612" y="2616"/>
                  </a:lnTo>
                  <a:lnTo>
                    <a:pt x="6696" y="2595"/>
                  </a:lnTo>
                  <a:lnTo>
                    <a:pt x="6717" y="2511"/>
                  </a:lnTo>
                  <a:lnTo>
                    <a:pt x="6759" y="2511"/>
                  </a:lnTo>
                  <a:lnTo>
                    <a:pt x="6759" y="2470"/>
                  </a:lnTo>
                  <a:lnTo>
                    <a:pt x="6717" y="2428"/>
                  </a:lnTo>
                  <a:lnTo>
                    <a:pt x="6696" y="2386"/>
                  </a:lnTo>
                  <a:lnTo>
                    <a:pt x="6654" y="2302"/>
                  </a:lnTo>
                  <a:lnTo>
                    <a:pt x="6717" y="2281"/>
                  </a:lnTo>
                  <a:lnTo>
                    <a:pt x="6717" y="2198"/>
                  </a:lnTo>
                  <a:lnTo>
                    <a:pt x="6654" y="2114"/>
                  </a:lnTo>
                  <a:lnTo>
                    <a:pt x="6717" y="2051"/>
                  </a:lnTo>
                  <a:lnTo>
                    <a:pt x="6696" y="1967"/>
                  </a:lnTo>
                  <a:lnTo>
                    <a:pt x="6696" y="1884"/>
                  </a:lnTo>
                  <a:lnTo>
                    <a:pt x="6654" y="1779"/>
                  </a:lnTo>
                  <a:lnTo>
                    <a:pt x="6654" y="1695"/>
                  </a:lnTo>
                  <a:lnTo>
                    <a:pt x="6801" y="1570"/>
                  </a:lnTo>
                  <a:lnTo>
                    <a:pt x="6801" y="1528"/>
                  </a:lnTo>
                  <a:lnTo>
                    <a:pt x="6822" y="1486"/>
                  </a:lnTo>
                  <a:lnTo>
                    <a:pt x="6822" y="1361"/>
                  </a:lnTo>
                  <a:lnTo>
                    <a:pt x="6801" y="1277"/>
                  </a:lnTo>
                  <a:lnTo>
                    <a:pt x="6696" y="1214"/>
                  </a:lnTo>
                  <a:lnTo>
                    <a:pt x="6696" y="1151"/>
                  </a:lnTo>
                  <a:lnTo>
                    <a:pt x="6738" y="1005"/>
                  </a:lnTo>
                  <a:lnTo>
                    <a:pt x="6738" y="963"/>
                  </a:lnTo>
                  <a:lnTo>
                    <a:pt x="6696" y="942"/>
                  </a:lnTo>
                  <a:lnTo>
                    <a:pt x="6592" y="900"/>
                  </a:lnTo>
                  <a:lnTo>
                    <a:pt x="6550" y="817"/>
                  </a:lnTo>
                  <a:lnTo>
                    <a:pt x="6529" y="796"/>
                  </a:lnTo>
                  <a:lnTo>
                    <a:pt x="6508" y="712"/>
                  </a:lnTo>
                  <a:lnTo>
                    <a:pt x="6508" y="691"/>
                  </a:lnTo>
                  <a:lnTo>
                    <a:pt x="6445" y="691"/>
                  </a:lnTo>
                  <a:lnTo>
                    <a:pt x="6340" y="586"/>
                  </a:lnTo>
                  <a:lnTo>
                    <a:pt x="6299" y="503"/>
                  </a:lnTo>
                  <a:lnTo>
                    <a:pt x="6236" y="482"/>
                  </a:lnTo>
                  <a:lnTo>
                    <a:pt x="6194" y="419"/>
                  </a:lnTo>
                  <a:lnTo>
                    <a:pt x="6110" y="419"/>
                  </a:lnTo>
                  <a:lnTo>
                    <a:pt x="5859" y="335"/>
                  </a:lnTo>
                  <a:lnTo>
                    <a:pt x="5755" y="335"/>
                  </a:lnTo>
                  <a:lnTo>
                    <a:pt x="5671" y="273"/>
                  </a:lnTo>
                  <a:lnTo>
                    <a:pt x="5671" y="210"/>
                  </a:lnTo>
                  <a:lnTo>
                    <a:pt x="5587" y="168"/>
                  </a:lnTo>
                  <a:lnTo>
                    <a:pt x="5545" y="168"/>
                  </a:lnTo>
                  <a:lnTo>
                    <a:pt x="5441" y="126"/>
                  </a:lnTo>
                  <a:lnTo>
                    <a:pt x="5357" y="126"/>
                  </a:lnTo>
                  <a:lnTo>
                    <a:pt x="5169" y="22"/>
                  </a:lnTo>
                  <a:lnTo>
                    <a:pt x="5085"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 name="Google Shape;1094;p27"/>
            <p:cNvSpPr/>
            <p:nvPr/>
          </p:nvSpPr>
          <p:spPr>
            <a:xfrm>
              <a:off x="-2468482" y="4126097"/>
              <a:ext cx="153470" cy="144876"/>
            </a:xfrm>
            <a:custGeom>
              <a:avLst/>
              <a:gdLst/>
              <a:ahLst/>
              <a:cxnLst/>
              <a:rect l="l" t="t" r="r" b="b"/>
              <a:pathLst>
                <a:path w="7240" h="7157" extrusionOk="0">
                  <a:moveTo>
                    <a:pt x="963" y="0"/>
                  </a:moveTo>
                  <a:lnTo>
                    <a:pt x="879" y="42"/>
                  </a:lnTo>
                  <a:lnTo>
                    <a:pt x="774" y="63"/>
                  </a:lnTo>
                  <a:lnTo>
                    <a:pt x="712" y="63"/>
                  </a:lnTo>
                  <a:lnTo>
                    <a:pt x="670" y="84"/>
                  </a:lnTo>
                  <a:lnTo>
                    <a:pt x="670" y="105"/>
                  </a:lnTo>
                  <a:lnTo>
                    <a:pt x="649" y="105"/>
                  </a:lnTo>
                  <a:lnTo>
                    <a:pt x="502" y="189"/>
                  </a:lnTo>
                  <a:lnTo>
                    <a:pt x="544" y="273"/>
                  </a:lnTo>
                  <a:lnTo>
                    <a:pt x="544" y="356"/>
                  </a:lnTo>
                  <a:lnTo>
                    <a:pt x="858" y="712"/>
                  </a:lnTo>
                  <a:lnTo>
                    <a:pt x="879" y="1151"/>
                  </a:lnTo>
                  <a:lnTo>
                    <a:pt x="1046" y="1402"/>
                  </a:lnTo>
                  <a:lnTo>
                    <a:pt x="1026" y="1633"/>
                  </a:lnTo>
                  <a:lnTo>
                    <a:pt x="837" y="1863"/>
                  </a:lnTo>
                  <a:lnTo>
                    <a:pt x="942" y="1925"/>
                  </a:lnTo>
                  <a:lnTo>
                    <a:pt x="942" y="2135"/>
                  </a:lnTo>
                  <a:lnTo>
                    <a:pt x="1046" y="2260"/>
                  </a:lnTo>
                  <a:lnTo>
                    <a:pt x="1046" y="2407"/>
                  </a:lnTo>
                  <a:lnTo>
                    <a:pt x="1256" y="2783"/>
                  </a:lnTo>
                  <a:lnTo>
                    <a:pt x="1256" y="2867"/>
                  </a:lnTo>
                  <a:lnTo>
                    <a:pt x="1339" y="2972"/>
                  </a:lnTo>
                  <a:lnTo>
                    <a:pt x="1339" y="3453"/>
                  </a:lnTo>
                  <a:lnTo>
                    <a:pt x="1088" y="3871"/>
                  </a:lnTo>
                  <a:lnTo>
                    <a:pt x="1026" y="3871"/>
                  </a:lnTo>
                  <a:lnTo>
                    <a:pt x="754" y="4081"/>
                  </a:lnTo>
                  <a:lnTo>
                    <a:pt x="754" y="4227"/>
                  </a:lnTo>
                  <a:lnTo>
                    <a:pt x="440" y="4499"/>
                  </a:lnTo>
                  <a:lnTo>
                    <a:pt x="440" y="4687"/>
                  </a:lnTo>
                  <a:lnTo>
                    <a:pt x="398" y="4750"/>
                  </a:lnTo>
                  <a:lnTo>
                    <a:pt x="398" y="5210"/>
                  </a:lnTo>
                  <a:lnTo>
                    <a:pt x="230" y="5399"/>
                  </a:lnTo>
                  <a:lnTo>
                    <a:pt x="210" y="5608"/>
                  </a:lnTo>
                  <a:lnTo>
                    <a:pt x="42" y="5796"/>
                  </a:lnTo>
                  <a:lnTo>
                    <a:pt x="42" y="6006"/>
                  </a:lnTo>
                  <a:lnTo>
                    <a:pt x="21" y="6173"/>
                  </a:lnTo>
                  <a:lnTo>
                    <a:pt x="21" y="6466"/>
                  </a:lnTo>
                  <a:lnTo>
                    <a:pt x="0" y="6654"/>
                  </a:lnTo>
                  <a:lnTo>
                    <a:pt x="21" y="6696"/>
                  </a:lnTo>
                  <a:lnTo>
                    <a:pt x="105" y="6738"/>
                  </a:lnTo>
                  <a:lnTo>
                    <a:pt x="126" y="6759"/>
                  </a:lnTo>
                  <a:lnTo>
                    <a:pt x="189" y="6738"/>
                  </a:lnTo>
                  <a:lnTo>
                    <a:pt x="210" y="6654"/>
                  </a:lnTo>
                  <a:lnTo>
                    <a:pt x="398" y="6654"/>
                  </a:lnTo>
                  <a:lnTo>
                    <a:pt x="461" y="6696"/>
                  </a:lnTo>
                  <a:lnTo>
                    <a:pt x="523" y="6675"/>
                  </a:lnTo>
                  <a:lnTo>
                    <a:pt x="523" y="6591"/>
                  </a:lnTo>
                  <a:lnTo>
                    <a:pt x="712" y="6466"/>
                  </a:lnTo>
                  <a:lnTo>
                    <a:pt x="754" y="6466"/>
                  </a:lnTo>
                  <a:lnTo>
                    <a:pt x="858" y="6529"/>
                  </a:lnTo>
                  <a:lnTo>
                    <a:pt x="879" y="6529"/>
                  </a:lnTo>
                  <a:lnTo>
                    <a:pt x="921" y="6487"/>
                  </a:lnTo>
                  <a:lnTo>
                    <a:pt x="963" y="6466"/>
                  </a:lnTo>
                  <a:lnTo>
                    <a:pt x="1046" y="6529"/>
                  </a:lnTo>
                  <a:lnTo>
                    <a:pt x="1046" y="6550"/>
                  </a:lnTo>
                  <a:lnTo>
                    <a:pt x="1130" y="6571"/>
                  </a:lnTo>
                  <a:lnTo>
                    <a:pt x="1088" y="6633"/>
                  </a:lnTo>
                  <a:lnTo>
                    <a:pt x="1151" y="6654"/>
                  </a:lnTo>
                  <a:lnTo>
                    <a:pt x="1256" y="6759"/>
                  </a:lnTo>
                  <a:lnTo>
                    <a:pt x="1381" y="6801"/>
                  </a:lnTo>
                  <a:lnTo>
                    <a:pt x="1486" y="6759"/>
                  </a:lnTo>
                  <a:lnTo>
                    <a:pt x="1507" y="6759"/>
                  </a:lnTo>
                  <a:lnTo>
                    <a:pt x="1590" y="6696"/>
                  </a:lnTo>
                  <a:lnTo>
                    <a:pt x="1653" y="6696"/>
                  </a:lnTo>
                  <a:lnTo>
                    <a:pt x="1674" y="6738"/>
                  </a:lnTo>
                  <a:lnTo>
                    <a:pt x="3850" y="6738"/>
                  </a:lnTo>
                  <a:lnTo>
                    <a:pt x="3871" y="6759"/>
                  </a:lnTo>
                  <a:lnTo>
                    <a:pt x="3913" y="6863"/>
                  </a:lnTo>
                  <a:lnTo>
                    <a:pt x="3976" y="6905"/>
                  </a:lnTo>
                  <a:lnTo>
                    <a:pt x="4101" y="6968"/>
                  </a:lnTo>
                  <a:lnTo>
                    <a:pt x="4206" y="6989"/>
                  </a:lnTo>
                  <a:lnTo>
                    <a:pt x="4311" y="6968"/>
                  </a:lnTo>
                  <a:lnTo>
                    <a:pt x="4373" y="6989"/>
                  </a:lnTo>
                  <a:lnTo>
                    <a:pt x="4394" y="7052"/>
                  </a:lnTo>
                  <a:lnTo>
                    <a:pt x="4478" y="7073"/>
                  </a:lnTo>
                  <a:lnTo>
                    <a:pt x="4541" y="7010"/>
                  </a:lnTo>
                  <a:lnTo>
                    <a:pt x="4645" y="6989"/>
                  </a:lnTo>
                  <a:lnTo>
                    <a:pt x="4792" y="7010"/>
                  </a:lnTo>
                  <a:lnTo>
                    <a:pt x="4855" y="7010"/>
                  </a:lnTo>
                  <a:lnTo>
                    <a:pt x="4896" y="6947"/>
                  </a:lnTo>
                  <a:lnTo>
                    <a:pt x="4917" y="6968"/>
                  </a:lnTo>
                  <a:lnTo>
                    <a:pt x="4959" y="6968"/>
                  </a:lnTo>
                  <a:lnTo>
                    <a:pt x="5106" y="7094"/>
                  </a:lnTo>
                  <a:lnTo>
                    <a:pt x="5210" y="7115"/>
                  </a:lnTo>
                  <a:lnTo>
                    <a:pt x="5357" y="7115"/>
                  </a:lnTo>
                  <a:lnTo>
                    <a:pt x="5357" y="7073"/>
                  </a:lnTo>
                  <a:lnTo>
                    <a:pt x="5440" y="7052"/>
                  </a:lnTo>
                  <a:lnTo>
                    <a:pt x="5482" y="7073"/>
                  </a:lnTo>
                  <a:lnTo>
                    <a:pt x="5545" y="7094"/>
                  </a:lnTo>
                  <a:lnTo>
                    <a:pt x="5587" y="7073"/>
                  </a:lnTo>
                  <a:lnTo>
                    <a:pt x="5629" y="7115"/>
                  </a:lnTo>
                  <a:lnTo>
                    <a:pt x="5671" y="7115"/>
                  </a:lnTo>
                  <a:lnTo>
                    <a:pt x="5692" y="7156"/>
                  </a:lnTo>
                  <a:lnTo>
                    <a:pt x="5838" y="7156"/>
                  </a:lnTo>
                  <a:lnTo>
                    <a:pt x="6717" y="6947"/>
                  </a:lnTo>
                  <a:lnTo>
                    <a:pt x="6696" y="6843"/>
                  </a:lnTo>
                  <a:lnTo>
                    <a:pt x="6612" y="6801"/>
                  </a:lnTo>
                  <a:lnTo>
                    <a:pt x="6570" y="6738"/>
                  </a:lnTo>
                  <a:lnTo>
                    <a:pt x="6508" y="6675"/>
                  </a:lnTo>
                  <a:lnTo>
                    <a:pt x="6424" y="6633"/>
                  </a:lnTo>
                  <a:lnTo>
                    <a:pt x="6361" y="6571"/>
                  </a:lnTo>
                  <a:lnTo>
                    <a:pt x="6256" y="6424"/>
                  </a:lnTo>
                  <a:lnTo>
                    <a:pt x="6173" y="6382"/>
                  </a:lnTo>
                  <a:lnTo>
                    <a:pt x="6110" y="6319"/>
                  </a:lnTo>
                  <a:lnTo>
                    <a:pt x="6047" y="6257"/>
                  </a:lnTo>
                  <a:lnTo>
                    <a:pt x="5964" y="6152"/>
                  </a:lnTo>
                  <a:lnTo>
                    <a:pt x="5943" y="6110"/>
                  </a:lnTo>
                  <a:lnTo>
                    <a:pt x="5984" y="4164"/>
                  </a:lnTo>
                  <a:lnTo>
                    <a:pt x="7219" y="4164"/>
                  </a:lnTo>
                  <a:lnTo>
                    <a:pt x="7198" y="4122"/>
                  </a:lnTo>
                  <a:lnTo>
                    <a:pt x="7219" y="3955"/>
                  </a:lnTo>
                  <a:lnTo>
                    <a:pt x="7240" y="3913"/>
                  </a:lnTo>
                  <a:lnTo>
                    <a:pt x="7240" y="3809"/>
                  </a:lnTo>
                  <a:lnTo>
                    <a:pt x="7198" y="3704"/>
                  </a:lnTo>
                  <a:lnTo>
                    <a:pt x="7198" y="3558"/>
                  </a:lnTo>
                  <a:lnTo>
                    <a:pt x="7198" y="3348"/>
                  </a:lnTo>
                  <a:lnTo>
                    <a:pt x="7156" y="3118"/>
                  </a:lnTo>
                  <a:lnTo>
                    <a:pt x="7198" y="3097"/>
                  </a:lnTo>
                  <a:lnTo>
                    <a:pt x="7198" y="3034"/>
                  </a:lnTo>
                  <a:lnTo>
                    <a:pt x="7198" y="3013"/>
                  </a:lnTo>
                  <a:lnTo>
                    <a:pt x="7093" y="3013"/>
                  </a:lnTo>
                  <a:lnTo>
                    <a:pt x="6989" y="3034"/>
                  </a:lnTo>
                  <a:lnTo>
                    <a:pt x="6905" y="3097"/>
                  </a:lnTo>
                  <a:lnTo>
                    <a:pt x="6821" y="3118"/>
                  </a:lnTo>
                  <a:lnTo>
                    <a:pt x="6780" y="3139"/>
                  </a:lnTo>
                  <a:lnTo>
                    <a:pt x="6717" y="3118"/>
                  </a:lnTo>
                  <a:lnTo>
                    <a:pt x="6570" y="3118"/>
                  </a:lnTo>
                  <a:lnTo>
                    <a:pt x="6508" y="3097"/>
                  </a:lnTo>
                  <a:lnTo>
                    <a:pt x="6424" y="3034"/>
                  </a:lnTo>
                  <a:lnTo>
                    <a:pt x="6382" y="3034"/>
                  </a:lnTo>
                  <a:lnTo>
                    <a:pt x="6361" y="3076"/>
                  </a:lnTo>
                  <a:lnTo>
                    <a:pt x="6298" y="3097"/>
                  </a:lnTo>
                  <a:lnTo>
                    <a:pt x="6256" y="3118"/>
                  </a:lnTo>
                  <a:lnTo>
                    <a:pt x="6194" y="3118"/>
                  </a:lnTo>
                  <a:lnTo>
                    <a:pt x="6173" y="3097"/>
                  </a:lnTo>
                  <a:lnTo>
                    <a:pt x="6173" y="2972"/>
                  </a:lnTo>
                  <a:lnTo>
                    <a:pt x="6215" y="2930"/>
                  </a:lnTo>
                  <a:lnTo>
                    <a:pt x="6215" y="2909"/>
                  </a:lnTo>
                  <a:lnTo>
                    <a:pt x="6256" y="2825"/>
                  </a:lnTo>
                  <a:lnTo>
                    <a:pt x="6173" y="2783"/>
                  </a:lnTo>
                  <a:lnTo>
                    <a:pt x="6173" y="2658"/>
                  </a:lnTo>
                  <a:lnTo>
                    <a:pt x="6194" y="2616"/>
                  </a:lnTo>
                  <a:lnTo>
                    <a:pt x="6194" y="2553"/>
                  </a:lnTo>
                  <a:lnTo>
                    <a:pt x="6110" y="2490"/>
                  </a:lnTo>
                  <a:lnTo>
                    <a:pt x="6110" y="2407"/>
                  </a:lnTo>
                  <a:lnTo>
                    <a:pt x="6152" y="2344"/>
                  </a:lnTo>
                  <a:lnTo>
                    <a:pt x="6110" y="2281"/>
                  </a:lnTo>
                  <a:lnTo>
                    <a:pt x="6068" y="2260"/>
                  </a:lnTo>
                  <a:lnTo>
                    <a:pt x="6047" y="2197"/>
                  </a:lnTo>
                  <a:lnTo>
                    <a:pt x="6005" y="2177"/>
                  </a:lnTo>
                  <a:lnTo>
                    <a:pt x="6005" y="2093"/>
                  </a:lnTo>
                  <a:lnTo>
                    <a:pt x="5964" y="2051"/>
                  </a:lnTo>
                  <a:lnTo>
                    <a:pt x="5964" y="1967"/>
                  </a:lnTo>
                  <a:lnTo>
                    <a:pt x="5901" y="1925"/>
                  </a:lnTo>
                  <a:lnTo>
                    <a:pt x="5964" y="1821"/>
                  </a:lnTo>
                  <a:lnTo>
                    <a:pt x="5964" y="1612"/>
                  </a:lnTo>
                  <a:lnTo>
                    <a:pt x="5943" y="1528"/>
                  </a:lnTo>
                  <a:lnTo>
                    <a:pt x="5943" y="1507"/>
                  </a:lnTo>
                  <a:lnTo>
                    <a:pt x="5964" y="1444"/>
                  </a:lnTo>
                  <a:lnTo>
                    <a:pt x="5964" y="1361"/>
                  </a:lnTo>
                  <a:lnTo>
                    <a:pt x="5901" y="1298"/>
                  </a:lnTo>
                  <a:lnTo>
                    <a:pt x="5943" y="1193"/>
                  </a:lnTo>
                  <a:lnTo>
                    <a:pt x="5984" y="1089"/>
                  </a:lnTo>
                  <a:lnTo>
                    <a:pt x="5984" y="1005"/>
                  </a:lnTo>
                  <a:lnTo>
                    <a:pt x="5984" y="921"/>
                  </a:lnTo>
                  <a:lnTo>
                    <a:pt x="5964" y="837"/>
                  </a:lnTo>
                  <a:lnTo>
                    <a:pt x="5315" y="796"/>
                  </a:lnTo>
                  <a:lnTo>
                    <a:pt x="5273" y="733"/>
                  </a:lnTo>
                  <a:lnTo>
                    <a:pt x="5315" y="691"/>
                  </a:lnTo>
                  <a:lnTo>
                    <a:pt x="5336" y="607"/>
                  </a:lnTo>
                  <a:lnTo>
                    <a:pt x="5147" y="586"/>
                  </a:lnTo>
                  <a:lnTo>
                    <a:pt x="5147" y="628"/>
                  </a:lnTo>
                  <a:lnTo>
                    <a:pt x="4583" y="670"/>
                  </a:lnTo>
                  <a:lnTo>
                    <a:pt x="4583" y="817"/>
                  </a:lnTo>
                  <a:lnTo>
                    <a:pt x="4520" y="921"/>
                  </a:lnTo>
                  <a:lnTo>
                    <a:pt x="4478" y="942"/>
                  </a:lnTo>
                  <a:lnTo>
                    <a:pt x="4499" y="1047"/>
                  </a:lnTo>
                  <a:lnTo>
                    <a:pt x="4499" y="1214"/>
                  </a:lnTo>
                  <a:lnTo>
                    <a:pt x="4059" y="1235"/>
                  </a:lnTo>
                  <a:lnTo>
                    <a:pt x="3976" y="1298"/>
                  </a:lnTo>
                  <a:lnTo>
                    <a:pt x="3787" y="1256"/>
                  </a:lnTo>
                  <a:lnTo>
                    <a:pt x="3704" y="1235"/>
                  </a:lnTo>
                  <a:lnTo>
                    <a:pt x="3599" y="1256"/>
                  </a:lnTo>
                  <a:lnTo>
                    <a:pt x="3453" y="1256"/>
                  </a:lnTo>
                  <a:lnTo>
                    <a:pt x="3390" y="1235"/>
                  </a:lnTo>
                  <a:lnTo>
                    <a:pt x="3369" y="1026"/>
                  </a:lnTo>
                  <a:lnTo>
                    <a:pt x="3285" y="921"/>
                  </a:lnTo>
                  <a:lnTo>
                    <a:pt x="3243" y="837"/>
                  </a:lnTo>
                  <a:lnTo>
                    <a:pt x="3181" y="817"/>
                  </a:lnTo>
                  <a:lnTo>
                    <a:pt x="3181" y="733"/>
                  </a:lnTo>
                  <a:lnTo>
                    <a:pt x="3160" y="691"/>
                  </a:lnTo>
                  <a:lnTo>
                    <a:pt x="3139" y="565"/>
                  </a:lnTo>
                  <a:lnTo>
                    <a:pt x="3076" y="461"/>
                  </a:lnTo>
                  <a:lnTo>
                    <a:pt x="3076" y="377"/>
                  </a:lnTo>
                  <a:lnTo>
                    <a:pt x="3118" y="314"/>
                  </a:lnTo>
                  <a:lnTo>
                    <a:pt x="3076" y="252"/>
                  </a:lnTo>
                  <a:lnTo>
                    <a:pt x="3034" y="189"/>
                  </a:lnTo>
                  <a:lnTo>
                    <a:pt x="3034" y="105"/>
                  </a:lnTo>
                  <a:lnTo>
                    <a:pt x="3034" y="84"/>
                  </a:lnTo>
                  <a:lnTo>
                    <a:pt x="3034" y="0"/>
                  </a:lnTo>
                  <a:lnTo>
                    <a:pt x="2030" y="0"/>
                  </a:lnTo>
                  <a:lnTo>
                    <a:pt x="1821" y="42"/>
                  </a:lnTo>
                  <a:lnTo>
                    <a:pt x="165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 name="Google Shape;1095;p27"/>
            <p:cNvSpPr/>
            <p:nvPr/>
          </p:nvSpPr>
          <p:spPr>
            <a:xfrm>
              <a:off x="-2303952" y="4241293"/>
              <a:ext cx="95834" cy="83460"/>
            </a:xfrm>
            <a:custGeom>
              <a:avLst/>
              <a:gdLst/>
              <a:ahLst/>
              <a:cxnLst/>
              <a:rect l="l" t="t" r="r" b="b"/>
              <a:pathLst>
                <a:path w="4521" h="4123" extrusionOk="0">
                  <a:moveTo>
                    <a:pt x="2679" y="1"/>
                  </a:moveTo>
                  <a:lnTo>
                    <a:pt x="2533" y="43"/>
                  </a:lnTo>
                  <a:lnTo>
                    <a:pt x="2470" y="63"/>
                  </a:lnTo>
                  <a:lnTo>
                    <a:pt x="2386" y="105"/>
                  </a:lnTo>
                  <a:lnTo>
                    <a:pt x="2219" y="210"/>
                  </a:lnTo>
                  <a:lnTo>
                    <a:pt x="2177" y="273"/>
                  </a:lnTo>
                  <a:lnTo>
                    <a:pt x="2177" y="335"/>
                  </a:lnTo>
                  <a:lnTo>
                    <a:pt x="2156" y="377"/>
                  </a:lnTo>
                  <a:lnTo>
                    <a:pt x="2177" y="440"/>
                  </a:lnTo>
                  <a:lnTo>
                    <a:pt x="2156" y="482"/>
                  </a:lnTo>
                  <a:lnTo>
                    <a:pt x="2114" y="524"/>
                  </a:lnTo>
                  <a:lnTo>
                    <a:pt x="1905" y="587"/>
                  </a:lnTo>
                  <a:lnTo>
                    <a:pt x="1570" y="838"/>
                  </a:lnTo>
                  <a:lnTo>
                    <a:pt x="1319" y="1152"/>
                  </a:lnTo>
                  <a:lnTo>
                    <a:pt x="1131" y="1403"/>
                  </a:lnTo>
                  <a:lnTo>
                    <a:pt x="963" y="1465"/>
                  </a:lnTo>
                  <a:lnTo>
                    <a:pt x="859" y="1424"/>
                  </a:lnTo>
                  <a:lnTo>
                    <a:pt x="796" y="1361"/>
                  </a:lnTo>
                  <a:lnTo>
                    <a:pt x="754" y="1361"/>
                  </a:lnTo>
                  <a:lnTo>
                    <a:pt x="733" y="1319"/>
                  </a:lnTo>
                  <a:lnTo>
                    <a:pt x="712" y="1361"/>
                  </a:lnTo>
                  <a:lnTo>
                    <a:pt x="650" y="1298"/>
                  </a:lnTo>
                  <a:lnTo>
                    <a:pt x="524" y="1319"/>
                  </a:lnTo>
                  <a:lnTo>
                    <a:pt x="419" y="1403"/>
                  </a:lnTo>
                  <a:lnTo>
                    <a:pt x="378" y="1403"/>
                  </a:lnTo>
                  <a:lnTo>
                    <a:pt x="315" y="1361"/>
                  </a:lnTo>
                  <a:lnTo>
                    <a:pt x="210" y="1298"/>
                  </a:lnTo>
                  <a:lnTo>
                    <a:pt x="64" y="1277"/>
                  </a:lnTo>
                  <a:lnTo>
                    <a:pt x="1" y="1277"/>
                  </a:lnTo>
                  <a:lnTo>
                    <a:pt x="22" y="1319"/>
                  </a:lnTo>
                  <a:lnTo>
                    <a:pt x="22" y="1382"/>
                  </a:lnTo>
                  <a:lnTo>
                    <a:pt x="22" y="1424"/>
                  </a:lnTo>
                  <a:lnTo>
                    <a:pt x="22" y="1486"/>
                  </a:lnTo>
                  <a:lnTo>
                    <a:pt x="106" y="1570"/>
                  </a:lnTo>
                  <a:lnTo>
                    <a:pt x="168" y="1591"/>
                  </a:lnTo>
                  <a:lnTo>
                    <a:pt x="231" y="1633"/>
                  </a:lnTo>
                  <a:lnTo>
                    <a:pt x="294" y="1716"/>
                  </a:lnTo>
                  <a:lnTo>
                    <a:pt x="294" y="1779"/>
                  </a:lnTo>
                  <a:lnTo>
                    <a:pt x="315" y="1800"/>
                  </a:lnTo>
                  <a:lnTo>
                    <a:pt x="378" y="1884"/>
                  </a:lnTo>
                  <a:lnTo>
                    <a:pt x="398" y="1988"/>
                  </a:lnTo>
                  <a:lnTo>
                    <a:pt x="440" y="2030"/>
                  </a:lnTo>
                  <a:lnTo>
                    <a:pt x="503" y="2114"/>
                  </a:lnTo>
                  <a:lnTo>
                    <a:pt x="545" y="2156"/>
                  </a:lnTo>
                  <a:lnTo>
                    <a:pt x="587" y="2156"/>
                  </a:lnTo>
                  <a:lnTo>
                    <a:pt x="629" y="2240"/>
                  </a:lnTo>
                  <a:lnTo>
                    <a:pt x="796" y="2512"/>
                  </a:lnTo>
                  <a:lnTo>
                    <a:pt x="901" y="2574"/>
                  </a:lnTo>
                  <a:lnTo>
                    <a:pt x="1005" y="2637"/>
                  </a:lnTo>
                  <a:lnTo>
                    <a:pt x="1047" y="2679"/>
                  </a:lnTo>
                  <a:lnTo>
                    <a:pt x="1131" y="2742"/>
                  </a:lnTo>
                  <a:lnTo>
                    <a:pt x="1131" y="2763"/>
                  </a:lnTo>
                  <a:lnTo>
                    <a:pt x="1131" y="2825"/>
                  </a:lnTo>
                  <a:lnTo>
                    <a:pt x="1152" y="2867"/>
                  </a:lnTo>
                  <a:lnTo>
                    <a:pt x="1256" y="2888"/>
                  </a:lnTo>
                  <a:lnTo>
                    <a:pt x="1340" y="2972"/>
                  </a:lnTo>
                  <a:lnTo>
                    <a:pt x="1319" y="3056"/>
                  </a:lnTo>
                  <a:lnTo>
                    <a:pt x="1340" y="3181"/>
                  </a:lnTo>
                  <a:lnTo>
                    <a:pt x="1340" y="3265"/>
                  </a:lnTo>
                  <a:lnTo>
                    <a:pt x="1382" y="3369"/>
                  </a:lnTo>
                  <a:lnTo>
                    <a:pt x="1487" y="3453"/>
                  </a:lnTo>
                  <a:lnTo>
                    <a:pt x="1549" y="3558"/>
                  </a:lnTo>
                  <a:lnTo>
                    <a:pt x="1675" y="3579"/>
                  </a:lnTo>
                  <a:lnTo>
                    <a:pt x="1759" y="3558"/>
                  </a:lnTo>
                  <a:lnTo>
                    <a:pt x="1884" y="3600"/>
                  </a:lnTo>
                  <a:lnTo>
                    <a:pt x="1968" y="3600"/>
                  </a:lnTo>
                  <a:lnTo>
                    <a:pt x="2093" y="3683"/>
                  </a:lnTo>
                  <a:lnTo>
                    <a:pt x="2156" y="3683"/>
                  </a:lnTo>
                  <a:lnTo>
                    <a:pt x="2198" y="3725"/>
                  </a:lnTo>
                  <a:lnTo>
                    <a:pt x="2198" y="3788"/>
                  </a:lnTo>
                  <a:lnTo>
                    <a:pt x="2261" y="3830"/>
                  </a:lnTo>
                  <a:lnTo>
                    <a:pt x="2303" y="3893"/>
                  </a:lnTo>
                  <a:lnTo>
                    <a:pt x="2491" y="3872"/>
                  </a:lnTo>
                  <a:lnTo>
                    <a:pt x="2616" y="3893"/>
                  </a:lnTo>
                  <a:lnTo>
                    <a:pt x="2679" y="3976"/>
                  </a:lnTo>
                  <a:lnTo>
                    <a:pt x="2742" y="3976"/>
                  </a:lnTo>
                  <a:lnTo>
                    <a:pt x="2888" y="4018"/>
                  </a:lnTo>
                  <a:lnTo>
                    <a:pt x="2909" y="4039"/>
                  </a:lnTo>
                  <a:lnTo>
                    <a:pt x="3014" y="4018"/>
                  </a:lnTo>
                  <a:lnTo>
                    <a:pt x="3160" y="3997"/>
                  </a:lnTo>
                  <a:lnTo>
                    <a:pt x="3349" y="4039"/>
                  </a:lnTo>
                  <a:lnTo>
                    <a:pt x="3453" y="4123"/>
                  </a:lnTo>
                  <a:lnTo>
                    <a:pt x="4081" y="3474"/>
                  </a:lnTo>
                  <a:lnTo>
                    <a:pt x="4081" y="3286"/>
                  </a:lnTo>
                  <a:lnTo>
                    <a:pt x="4102" y="3202"/>
                  </a:lnTo>
                  <a:lnTo>
                    <a:pt x="4144" y="3056"/>
                  </a:lnTo>
                  <a:lnTo>
                    <a:pt x="4165" y="2972"/>
                  </a:lnTo>
                  <a:lnTo>
                    <a:pt x="4144" y="2867"/>
                  </a:lnTo>
                  <a:lnTo>
                    <a:pt x="4165" y="2784"/>
                  </a:lnTo>
                  <a:lnTo>
                    <a:pt x="4248" y="2784"/>
                  </a:lnTo>
                  <a:lnTo>
                    <a:pt x="4269" y="2742"/>
                  </a:lnTo>
                  <a:lnTo>
                    <a:pt x="4374" y="2637"/>
                  </a:lnTo>
                  <a:lnTo>
                    <a:pt x="4458" y="2532"/>
                  </a:lnTo>
                  <a:lnTo>
                    <a:pt x="4416" y="2449"/>
                  </a:lnTo>
                  <a:lnTo>
                    <a:pt x="4374" y="2407"/>
                  </a:lnTo>
                  <a:lnTo>
                    <a:pt x="4374" y="2302"/>
                  </a:lnTo>
                  <a:lnTo>
                    <a:pt x="4416" y="2240"/>
                  </a:lnTo>
                  <a:lnTo>
                    <a:pt x="4395" y="2135"/>
                  </a:lnTo>
                  <a:lnTo>
                    <a:pt x="4290" y="2051"/>
                  </a:lnTo>
                  <a:lnTo>
                    <a:pt x="4290" y="2009"/>
                  </a:lnTo>
                  <a:lnTo>
                    <a:pt x="4374" y="1988"/>
                  </a:lnTo>
                  <a:lnTo>
                    <a:pt x="4374" y="1842"/>
                  </a:lnTo>
                  <a:lnTo>
                    <a:pt x="4374" y="1737"/>
                  </a:lnTo>
                  <a:lnTo>
                    <a:pt x="4479" y="1696"/>
                  </a:lnTo>
                  <a:lnTo>
                    <a:pt x="4500" y="1612"/>
                  </a:lnTo>
                  <a:lnTo>
                    <a:pt x="4416" y="1612"/>
                  </a:lnTo>
                  <a:lnTo>
                    <a:pt x="4374" y="1570"/>
                  </a:lnTo>
                  <a:lnTo>
                    <a:pt x="4416" y="1465"/>
                  </a:lnTo>
                  <a:lnTo>
                    <a:pt x="4458" y="1298"/>
                  </a:lnTo>
                  <a:lnTo>
                    <a:pt x="4500" y="1214"/>
                  </a:lnTo>
                  <a:lnTo>
                    <a:pt x="4500" y="1152"/>
                  </a:lnTo>
                  <a:lnTo>
                    <a:pt x="4479" y="1068"/>
                  </a:lnTo>
                  <a:lnTo>
                    <a:pt x="4500" y="984"/>
                  </a:lnTo>
                  <a:lnTo>
                    <a:pt x="4479" y="900"/>
                  </a:lnTo>
                  <a:lnTo>
                    <a:pt x="4520" y="796"/>
                  </a:lnTo>
                  <a:lnTo>
                    <a:pt x="4520" y="733"/>
                  </a:lnTo>
                  <a:lnTo>
                    <a:pt x="4395" y="691"/>
                  </a:lnTo>
                  <a:lnTo>
                    <a:pt x="4353" y="628"/>
                  </a:lnTo>
                  <a:lnTo>
                    <a:pt x="4248" y="545"/>
                  </a:lnTo>
                  <a:lnTo>
                    <a:pt x="4060" y="545"/>
                  </a:lnTo>
                  <a:lnTo>
                    <a:pt x="3956" y="524"/>
                  </a:lnTo>
                  <a:lnTo>
                    <a:pt x="3851" y="377"/>
                  </a:lnTo>
                  <a:lnTo>
                    <a:pt x="3683" y="273"/>
                  </a:lnTo>
                  <a:lnTo>
                    <a:pt x="3537" y="252"/>
                  </a:lnTo>
                  <a:lnTo>
                    <a:pt x="3474" y="315"/>
                  </a:lnTo>
                  <a:lnTo>
                    <a:pt x="3432" y="335"/>
                  </a:lnTo>
                  <a:lnTo>
                    <a:pt x="3411" y="252"/>
                  </a:lnTo>
                  <a:lnTo>
                    <a:pt x="3328" y="252"/>
                  </a:lnTo>
                  <a:lnTo>
                    <a:pt x="3119" y="231"/>
                  </a:lnTo>
                  <a:lnTo>
                    <a:pt x="3098" y="43"/>
                  </a:lnTo>
                  <a:lnTo>
                    <a:pt x="3035" y="43"/>
                  </a:lnTo>
                  <a:lnTo>
                    <a:pt x="2909" y="22"/>
                  </a:lnTo>
                  <a:lnTo>
                    <a:pt x="2847" y="43"/>
                  </a:lnTo>
                  <a:lnTo>
                    <a:pt x="282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 name="Google Shape;1096;p27"/>
            <p:cNvSpPr/>
            <p:nvPr/>
          </p:nvSpPr>
          <p:spPr>
            <a:xfrm>
              <a:off x="-2370023" y="4267142"/>
              <a:ext cx="114890" cy="109714"/>
            </a:xfrm>
            <a:custGeom>
              <a:avLst/>
              <a:gdLst/>
              <a:ahLst/>
              <a:cxnLst/>
              <a:rect l="l" t="t" r="r" b="b"/>
              <a:pathLst>
                <a:path w="5420" h="5420" extrusionOk="0">
                  <a:moveTo>
                    <a:pt x="3118" y="0"/>
                  </a:moveTo>
                  <a:lnTo>
                    <a:pt x="3013" y="21"/>
                  </a:lnTo>
                  <a:lnTo>
                    <a:pt x="2825" y="105"/>
                  </a:lnTo>
                  <a:lnTo>
                    <a:pt x="2762" y="147"/>
                  </a:lnTo>
                  <a:lnTo>
                    <a:pt x="2679" y="126"/>
                  </a:lnTo>
                  <a:lnTo>
                    <a:pt x="2658" y="105"/>
                  </a:lnTo>
                  <a:lnTo>
                    <a:pt x="2511" y="105"/>
                  </a:lnTo>
                  <a:lnTo>
                    <a:pt x="2407" y="230"/>
                  </a:lnTo>
                  <a:lnTo>
                    <a:pt x="2281" y="356"/>
                  </a:lnTo>
                  <a:lnTo>
                    <a:pt x="2093" y="502"/>
                  </a:lnTo>
                  <a:lnTo>
                    <a:pt x="2051" y="502"/>
                  </a:lnTo>
                  <a:lnTo>
                    <a:pt x="2072" y="419"/>
                  </a:lnTo>
                  <a:lnTo>
                    <a:pt x="2093" y="356"/>
                  </a:lnTo>
                  <a:lnTo>
                    <a:pt x="2051" y="335"/>
                  </a:lnTo>
                  <a:lnTo>
                    <a:pt x="2030" y="251"/>
                  </a:lnTo>
                  <a:lnTo>
                    <a:pt x="1988" y="230"/>
                  </a:lnTo>
                  <a:lnTo>
                    <a:pt x="1883" y="230"/>
                  </a:lnTo>
                  <a:lnTo>
                    <a:pt x="1716" y="293"/>
                  </a:lnTo>
                  <a:lnTo>
                    <a:pt x="1151" y="419"/>
                  </a:lnTo>
                  <a:lnTo>
                    <a:pt x="733" y="419"/>
                  </a:lnTo>
                  <a:lnTo>
                    <a:pt x="628" y="2490"/>
                  </a:lnTo>
                  <a:lnTo>
                    <a:pt x="105" y="2490"/>
                  </a:lnTo>
                  <a:lnTo>
                    <a:pt x="0" y="4310"/>
                  </a:lnTo>
                  <a:lnTo>
                    <a:pt x="210" y="4436"/>
                  </a:lnTo>
                  <a:lnTo>
                    <a:pt x="272" y="4624"/>
                  </a:lnTo>
                  <a:lnTo>
                    <a:pt x="419" y="4938"/>
                  </a:lnTo>
                  <a:lnTo>
                    <a:pt x="398" y="5105"/>
                  </a:lnTo>
                  <a:lnTo>
                    <a:pt x="314" y="5273"/>
                  </a:lnTo>
                  <a:lnTo>
                    <a:pt x="314" y="5377"/>
                  </a:lnTo>
                  <a:lnTo>
                    <a:pt x="482" y="5357"/>
                  </a:lnTo>
                  <a:lnTo>
                    <a:pt x="628" y="5419"/>
                  </a:lnTo>
                  <a:lnTo>
                    <a:pt x="712" y="5357"/>
                  </a:lnTo>
                  <a:lnTo>
                    <a:pt x="879" y="5377"/>
                  </a:lnTo>
                  <a:lnTo>
                    <a:pt x="942" y="5294"/>
                  </a:lnTo>
                  <a:lnTo>
                    <a:pt x="1088" y="5273"/>
                  </a:lnTo>
                  <a:lnTo>
                    <a:pt x="1193" y="5210"/>
                  </a:lnTo>
                  <a:lnTo>
                    <a:pt x="1235" y="5126"/>
                  </a:lnTo>
                  <a:lnTo>
                    <a:pt x="1423" y="5043"/>
                  </a:lnTo>
                  <a:lnTo>
                    <a:pt x="1528" y="4938"/>
                  </a:lnTo>
                  <a:lnTo>
                    <a:pt x="1611" y="4708"/>
                  </a:lnTo>
                  <a:lnTo>
                    <a:pt x="1758" y="4582"/>
                  </a:lnTo>
                  <a:lnTo>
                    <a:pt x="1925" y="4540"/>
                  </a:lnTo>
                  <a:lnTo>
                    <a:pt x="2093" y="4603"/>
                  </a:lnTo>
                  <a:lnTo>
                    <a:pt x="2155" y="4645"/>
                  </a:lnTo>
                  <a:lnTo>
                    <a:pt x="2239" y="4687"/>
                  </a:lnTo>
                  <a:lnTo>
                    <a:pt x="2448" y="4771"/>
                  </a:lnTo>
                  <a:lnTo>
                    <a:pt x="2511" y="4771"/>
                  </a:lnTo>
                  <a:lnTo>
                    <a:pt x="2616" y="4812"/>
                  </a:lnTo>
                  <a:lnTo>
                    <a:pt x="2762" y="4771"/>
                  </a:lnTo>
                  <a:lnTo>
                    <a:pt x="2888" y="4771"/>
                  </a:lnTo>
                  <a:lnTo>
                    <a:pt x="2992" y="4750"/>
                  </a:lnTo>
                  <a:lnTo>
                    <a:pt x="3013" y="4812"/>
                  </a:lnTo>
                  <a:lnTo>
                    <a:pt x="3097" y="4854"/>
                  </a:lnTo>
                  <a:lnTo>
                    <a:pt x="3223" y="4750"/>
                  </a:lnTo>
                  <a:lnTo>
                    <a:pt x="3202" y="4729"/>
                  </a:lnTo>
                  <a:lnTo>
                    <a:pt x="3223" y="4624"/>
                  </a:lnTo>
                  <a:lnTo>
                    <a:pt x="3223" y="4540"/>
                  </a:lnTo>
                  <a:lnTo>
                    <a:pt x="3285" y="4499"/>
                  </a:lnTo>
                  <a:lnTo>
                    <a:pt x="3285" y="4331"/>
                  </a:lnTo>
                  <a:lnTo>
                    <a:pt x="3327" y="4227"/>
                  </a:lnTo>
                  <a:lnTo>
                    <a:pt x="3432" y="4206"/>
                  </a:lnTo>
                  <a:lnTo>
                    <a:pt x="3515" y="4164"/>
                  </a:lnTo>
                  <a:lnTo>
                    <a:pt x="3599" y="4164"/>
                  </a:lnTo>
                  <a:lnTo>
                    <a:pt x="3641" y="4101"/>
                  </a:lnTo>
                  <a:lnTo>
                    <a:pt x="3662" y="4080"/>
                  </a:lnTo>
                  <a:lnTo>
                    <a:pt x="3704" y="3996"/>
                  </a:lnTo>
                  <a:lnTo>
                    <a:pt x="3767" y="3955"/>
                  </a:lnTo>
                  <a:lnTo>
                    <a:pt x="3850" y="3913"/>
                  </a:lnTo>
                  <a:lnTo>
                    <a:pt x="3871" y="3871"/>
                  </a:lnTo>
                  <a:lnTo>
                    <a:pt x="3955" y="3850"/>
                  </a:lnTo>
                  <a:lnTo>
                    <a:pt x="3955" y="3766"/>
                  </a:lnTo>
                  <a:lnTo>
                    <a:pt x="3934" y="3704"/>
                  </a:lnTo>
                  <a:lnTo>
                    <a:pt x="3955" y="3578"/>
                  </a:lnTo>
                  <a:lnTo>
                    <a:pt x="4080" y="3369"/>
                  </a:lnTo>
                  <a:lnTo>
                    <a:pt x="4185" y="3327"/>
                  </a:lnTo>
                  <a:lnTo>
                    <a:pt x="4248" y="3327"/>
                  </a:lnTo>
                  <a:lnTo>
                    <a:pt x="4290" y="3264"/>
                  </a:lnTo>
                  <a:lnTo>
                    <a:pt x="4373" y="3243"/>
                  </a:lnTo>
                  <a:lnTo>
                    <a:pt x="4394" y="3180"/>
                  </a:lnTo>
                  <a:lnTo>
                    <a:pt x="4457" y="3139"/>
                  </a:lnTo>
                  <a:lnTo>
                    <a:pt x="4541" y="3076"/>
                  </a:lnTo>
                  <a:lnTo>
                    <a:pt x="4645" y="2971"/>
                  </a:lnTo>
                  <a:lnTo>
                    <a:pt x="4771" y="2950"/>
                  </a:lnTo>
                  <a:lnTo>
                    <a:pt x="4792" y="2971"/>
                  </a:lnTo>
                  <a:lnTo>
                    <a:pt x="4855" y="2950"/>
                  </a:lnTo>
                  <a:lnTo>
                    <a:pt x="4959" y="2950"/>
                  </a:lnTo>
                  <a:lnTo>
                    <a:pt x="5022" y="2867"/>
                  </a:lnTo>
                  <a:lnTo>
                    <a:pt x="5106" y="2867"/>
                  </a:lnTo>
                  <a:lnTo>
                    <a:pt x="5127" y="2762"/>
                  </a:lnTo>
                  <a:lnTo>
                    <a:pt x="5127" y="2720"/>
                  </a:lnTo>
                  <a:lnTo>
                    <a:pt x="5189" y="2657"/>
                  </a:lnTo>
                  <a:lnTo>
                    <a:pt x="5294" y="2657"/>
                  </a:lnTo>
                  <a:lnTo>
                    <a:pt x="5336" y="2616"/>
                  </a:lnTo>
                  <a:lnTo>
                    <a:pt x="5420" y="2616"/>
                  </a:lnTo>
                  <a:lnTo>
                    <a:pt x="5378" y="2553"/>
                  </a:lnTo>
                  <a:lnTo>
                    <a:pt x="5315" y="2511"/>
                  </a:lnTo>
                  <a:lnTo>
                    <a:pt x="5315" y="2448"/>
                  </a:lnTo>
                  <a:lnTo>
                    <a:pt x="5273" y="2406"/>
                  </a:lnTo>
                  <a:lnTo>
                    <a:pt x="5210" y="2406"/>
                  </a:lnTo>
                  <a:lnTo>
                    <a:pt x="5085" y="2323"/>
                  </a:lnTo>
                  <a:lnTo>
                    <a:pt x="5001" y="2323"/>
                  </a:lnTo>
                  <a:lnTo>
                    <a:pt x="4876" y="2281"/>
                  </a:lnTo>
                  <a:lnTo>
                    <a:pt x="4792" y="2302"/>
                  </a:lnTo>
                  <a:lnTo>
                    <a:pt x="4666" y="2281"/>
                  </a:lnTo>
                  <a:lnTo>
                    <a:pt x="4604" y="2176"/>
                  </a:lnTo>
                  <a:lnTo>
                    <a:pt x="4499" y="2092"/>
                  </a:lnTo>
                  <a:lnTo>
                    <a:pt x="4457" y="1988"/>
                  </a:lnTo>
                  <a:lnTo>
                    <a:pt x="4457" y="1904"/>
                  </a:lnTo>
                  <a:lnTo>
                    <a:pt x="4436" y="1779"/>
                  </a:lnTo>
                  <a:lnTo>
                    <a:pt x="4457" y="1695"/>
                  </a:lnTo>
                  <a:lnTo>
                    <a:pt x="4373" y="1611"/>
                  </a:lnTo>
                  <a:lnTo>
                    <a:pt x="4269" y="1590"/>
                  </a:lnTo>
                  <a:lnTo>
                    <a:pt x="4248" y="1548"/>
                  </a:lnTo>
                  <a:lnTo>
                    <a:pt x="4248" y="1486"/>
                  </a:lnTo>
                  <a:lnTo>
                    <a:pt x="4248" y="1465"/>
                  </a:lnTo>
                  <a:lnTo>
                    <a:pt x="4164" y="1402"/>
                  </a:lnTo>
                  <a:lnTo>
                    <a:pt x="4122" y="1360"/>
                  </a:lnTo>
                  <a:lnTo>
                    <a:pt x="4018" y="1297"/>
                  </a:lnTo>
                  <a:lnTo>
                    <a:pt x="3913" y="1235"/>
                  </a:lnTo>
                  <a:lnTo>
                    <a:pt x="3746" y="963"/>
                  </a:lnTo>
                  <a:lnTo>
                    <a:pt x="3704" y="879"/>
                  </a:lnTo>
                  <a:lnTo>
                    <a:pt x="3662" y="879"/>
                  </a:lnTo>
                  <a:lnTo>
                    <a:pt x="3620" y="837"/>
                  </a:lnTo>
                  <a:lnTo>
                    <a:pt x="3557" y="753"/>
                  </a:lnTo>
                  <a:lnTo>
                    <a:pt x="3515" y="711"/>
                  </a:lnTo>
                  <a:lnTo>
                    <a:pt x="3495" y="607"/>
                  </a:lnTo>
                  <a:lnTo>
                    <a:pt x="3432" y="523"/>
                  </a:lnTo>
                  <a:lnTo>
                    <a:pt x="3411" y="502"/>
                  </a:lnTo>
                  <a:lnTo>
                    <a:pt x="3411" y="439"/>
                  </a:lnTo>
                  <a:lnTo>
                    <a:pt x="3348" y="356"/>
                  </a:lnTo>
                  <a:lnTo>
                    <a:pt x="3285" y="314"/>
                  </a:lnTo>
                  <a:lnTo>
                    <a:pt x="3223" y="293"/>
                  </a:lnTo>
                  <a:lnTo>
                    <a:pt x="3139" y="209"/>
                  </a:lnTo>
                  <a:lnTo>
                    <a:pt x="3139" y="147"/>
                  </a:lnTo>
                  <a:lnTo>
                    <a:pt x="3139" y="105"/>
                  </a:lnTo>
                  <a:lnTo>
                    <a:pt x="3139" y="42"/>
                  </a:lnTo>
                  <a:lnTo>
                    <a:pt x="311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 name="Google Shape;1097;p27"/>
            <p:cNvSpPr/>
            <p:nvPr/>
          </p:nvSpPr>
          <p:spPr>
            <a:xfrm>
              <a:off x="-2468037" y="4256960"/>
              <a:ext cx="164111" cy="147426"/>
            </a:xfrm>
            <a:custGeom>
              <a:avLst/>
              <a:gdLst/>
              <a:ahLst/>
              <a:cxnLst/>
              <a:rect l="l" t="t" r="r" b="b"/>
              <a:pathLst>
                <a:path w="7742" h="7283" extrusionOk="0">
                  <a:moveTo>
                    <a:pt x="691" y="1"/>
                  </a:moveTo>
                  <a:lnTo>
                    <a:pt x="502" y="126"/>
                  </a:lnTo>
                  <a:lnTo>
                    <a:pt x="502" y="210"/>
                  </a:lnTo>
                  <a:lnTo>
                    <a:pt x="440" y="231"/>
                  </a:lnTo>
                  <a:lnTo>
                    <a:pt x="377" y="189"/>
                  </a:lnTo>
                  <a:lnTo>
                    <a:pt x="189" y="189"/>
                  </a:lnTo>
                  <a:lnTo>
                    <a:pt x="168" y="273"/>
                  </a:lnTo>
                  <a:lnTo>
                    <a:pt x="105" y="294"/>
                  </a:lnTo>
                  <a:lnTo>
                    <a:pt x="84" y="273"/>
                  </a:lnTo>
                  <a:lnTo>
                    <a:pt x="0" y="231"/>
                  </a:lnTo>
                  <a:lnTo>
                    <a:pt x="21" y="733"/>
                  </a:lnTo>
                  <a:lnTo>
                    <a:pt x="377" y="1068"/>
                  </a:lnTo>
                  <a:lnTo>
                    <a:pt x="544" y="1382"/>
                  </a:lnTo>
                  <a:lnTo>
                    <a:pt x="837" y="2051"/>
                  </a:lnTo>
                  <a:lnTo>
                    <a:pt x="858" y="2302"/>
                  </a:lnTo>
                  <a:lnTo>
                    <a:pt x="1151" y="2700"/>
                  </a:lnTo>
                  <a:lnTo>
                    <a:pt x="1151" y="2847"/>
                  </a:lnTo>
                  <a:lnTo>
                    <a:pt x="1465" y="3307"/>
                  </a:lnTo>
                  <a:lnTo>
                    <a:pt x="1465" y="3537"/>
                  </a:lnTo>
                  <a:lnTo>
                    <a:pt x="1381" y="3579"/>
                  </a:lnTo>
                  <a:lnTo>
                    <a:pt x="1465" y="3872"/>
                  </a:lnTo>
                  <a:lnTo>
                    <a:pt x="1486" y="4311"/>
                  </a:lnTo>
                  <a:lnTo>
                    <a:pt x="1674" y="4751"/>
                  </a:lnTo>
                  <a:lnTo>
                    <a:pt x="1653" y="5023"/>
                  </a:lnTo>
                  <a:lnTo>
                    <a:pt x="1695" y="5190"/>
                  </a:lnTo>
                  <a:lnTo>
                    <a:pt x="1632" y="5232"/>
                  </a:lnTo>
                  <a:lnTo>
                    <a:pt x="1674" y="5315"/>
                  </a:lnTo>
                  <a:lnTo>
                    <a:pt x="1737" y="5629"/>
                  </a:lnTo>
                  <a:lnTo>
                    <a:pt x="1800" y="5650"/>
                  </a:lnTo>
                  <a:lnTo>
                    <a:pt x="1862" y="5755"/>
                  </a:lnTo>
                  <a:lnTo>
                    <a:pt x="1800" y="5797"/>
                  </a:lnTo>
                  <a:lnTo>
                    <a:pt x="1800" y="5943"/>
                  </a:lnTo>
                  <a:lnTo>
                    <a:pt x="1883" y="6027"/>
                  </a:lnTo>
                  <a:lnTo>
                    <a:pt x="1904" y="6257"/>
                  </a:lnTo>
                  <a:lnTo>
                    <a:pt x="2009" y="6383"/>
                  </a:lnTo>
                  <a:lnTo>
                    <a:pt x="2155" y="6676"/>
                  </a:lnTo>
                  <a:lnTo>
                    <a:pt x="2281" y="6801"/>
                  </a:lnTo>
                  <a:lnTo>
                    <a:pt x="2302" y="6885"/>
                  </a:lnTo>
                  <a:lnTo>
                    <a:pt x="2511" y="7031"/>
                  </a:lnTo>
                  <a:lnTo>
                    <a:pt x="2595" y="6989"/>
                  </a:lnTo>
                  <a:lnTo>
                    <a:pt x="2720" y="6968"/>
                  </a:lnTo>
                  <a:lnTo>
                    <a:pt x="2720" y="6885"/>
                  </a:lnTo>
                  <a:lnTo>
                    <a:pt x="2678" y="6843"/>
                  </a:lnTo>
                  <a:lnTo>
                    <a:pt x="2720" y="6759"/>
                  </a:lnTo>
                  <a:lnTo>
                    <a:pt x="2888" y="6696"/>
                  </a:lnTo>
                  <a:lnTo>
                    <a:pt x="2930" y="6801"/>
                  </a:lnTo>
                  <a:lnTo>
                    <a:pt x="3055" y="6822"/>
                  </a:lnTo>
                  <a:lnTo>
                    <a:pt x="3013" y="6927"/>
                  </a:lnTo>
                  <a:lnTo>
                    <a:pt x="3097" y="7115"/>
                  </a:lnTo>
                  <a:lnTo>
                    <a:pt x="3264" y="7136"/>
                  </a:lnTo>
                  <a:lnTo>
                    <a:pt x="3411" y="7220"/>
                  </a:lnTo>
                  <a:lnTo>
                    <a:pt x="3515" y="7199"/>
                  </a:lnTo>
                  <a:lnTo>
                    <a:pt x="3557" y="7220"/>
                  </a:lnTo>
                  <a:lnTo>
                    <a:pt x="3662" y="7240"/>
                  </a:lnTo>
                  <a:lnTo>
                    <a:pt x="3725" y="7199"/>
                  </a:lnTo>
                  <a:lnTo>
                    <a:pt x="3787" y="7199"/>
                  </a:lnTo>
                  <a:lnTo>
                    <a:pt x="3850" y="7282"/>
                  </a:lnTo>
                  <a:lnTo>
                    <a:pt x="3976" y="7282"/>
                  </a:lnTo>
                  <a:lnTo>
                    <a:pt x="3997" y="7178"/>
                  </a:lnTo>
                  <a:lnTo>
                    <a:pt x="4038" y="7115"/>
                  </a:lnTo>
                  <a:lnTo>
                    <a:pt x="4101" y="7094"/>
                  </a:lnTo>
                  <a:lnTo>
                    <a:pt x="4164" y="6968"/>
                  </a:lnTo>
                  <a:lnTo>
                    <a:pt x="4310" y="6885"/>
                  </a:lnTo>
                  <a:lnTo>
                    <a:pt x="4499" y="6906"/>
                  </a:lnTo>
                  <a:lnTo>
                    <a:pt x="4562" y="6906"/>
                  </a:lnTo>
                  <a:lnTo>
                    <a:pt x="4624" y="4813"/>
                  </a:lnTo>
                  <a:lnTo>
                    <a:pt x="4729" y="2993"/>
                  </a:lnTo>
                  <a:lnTo>
                    <a:pt x="5252" y="2993"/>
                  </a:lnTo>
                  <a:lnTo>
                    <a:pt x="5357" y="922"/>
                  </a:lnTo>
                  <a:lnTo>
                    <a:pt x="5775" y="922"/>
                  </a:lnTo>
                  <a:lnTo>
                    <a:pt x="6340" y="796"/>
                  </a:lnTo>
                  <a:lnTo>
                    <a:pt x="6507" y="733"/>
                  </a:lnTo>
                  <a:lnTo>
                    <a:pt x="6612" y="733"/>
                  </a:lnTo>
                  <a:lnTo>
                    <a:pt x="6654" y="754"/>
                  </a:lnTo>
                  <a:lnTo>
                    <a:pt x="6675" y="838"/>
                  </a:lnTo>
                  <a:lnTo>
                    <a:pt x="6717" y="859"/>
                  </a:lnTo>
                  <a:lnTo>
                    <a:pt x="6696" y="922"/>
                  </a:lnTo>
                  <a:lnTo>
                    <a:pt x="6675" y="1005"/>
                  </a:lnTo>
                  <a:lnTo>
                    <a:pt x="6717" y="1005"/>
                  </a:lnTo>
                  <a:lnTo>
                    <a:pt x="6905" y="859"/>
                  </a:lnTo>
                  <a:lnTo>
                    <a:pt x="7031" y="733"/>
                  </a:lnTo>
                  <a:lnTo>
                    <a:pt x="7135" y="608"/>
                  </a:lnTo>
                  <a:lnTo>
                    <a:pt x="7282" y="608"/>
                  </a:lnTo>
                  <a:lnTo>
                    <a:pt x="7303" y="629"/>
                  </a:lnTo>
                  <a:lnTo>
                    <a:pt x="7386" y="650"/>
                  </a:lnTo>
                  <a:lnTo>
                    <a:pt x="7449" y="608"/>
                  </a:lnTo>
                  <a:lnTo>
                    <a:pt x="7637" y="524"/>
                  </a:lnTo>
                  <a:lnTo>
                    <a:pt x="7742" y="503"/>
                  </a:lnTo>
                  <a:lnTo>
                    <a:pt x="7658" y="398"/>
                  </a:lnTo>
                  <a:lnTo>
                    <a:pt x="7637" y="398"/>
                  </a:lnTo>
                  <a:lnTo>
                    <a:pt x="7616" y="378"/>
                  </a:lnTo>
                  <a:lnTo>
                    <a:pt x="7533" y="378"/>
                  </a:lnTo>
                  <a:lnTo>
                    <a:pt x="7512" y="336"/>
                  </a:lnTo>
                  <a:lnTo>
                    <a:pt x="7491" y="336"/>
                  </a:lnTo>
                  <a:lnTo>
                    <a:pt x="7449" y="315"/>
                  </a:lnTo>
                  <a:lnTo>
                    <a:pt x="7323" y="378"/>
                  </a:lnTo>
                  <a:lnTo>
                    <a:pt x="7240" y="336"/>
                  </a:lnTo>
                  <a:lnTo>
                    <a:pt x="6696" y="482"/>
                  </a:lnTo>
                  <a:lnTo>
                    <a:pt x="5817" y="691"/>
                  </a:lnTo>
                  <a:lnTo>
                    <a:pt x="5671" y="691"/>
                  </a:lnTo>
                  <a:lnTo>
                    <a:pt x="5650" y="650"/>
                  </a:lnTo>
                  <a:lnTo>
                    <a:pt x="5608" y="650"/>
                  </a:lnTo>
                  <a:lnTo>
                    <a:pt x="5566" y="608"/>
                  </a:lnTo>
                  <a:lnTo>
                    <a:pt x="5524" y="629"/>
                  </a:lnTo>
                  <a:lnTo>
                    <a:pt x="5461" y="608"/>
                  </a:lnTo>
                  <a:lnTo>
                    <a:pt x="5419" y="587"/>
                  </a:lnTo>
                  <a:lnTo>
                    <a:pt x="5336" y="608"/>
                  </a:lnTo>
                  <a:lnTo>
                    <a:pt x="5336" y="650"/>
                  </a:lnTo>
                  <a:lnTo>
                    <a:pt x="5189" y="650"/>
                  </a:lnTo>
                  <a:lnTo>
                    <a:pt x="5085" y="629"/>
                  </a:lnTo>
                  <a:lnTo>
                    <a:pt x="4938" y="503"/>
                  </a:lnTo>
                  <a:lnTo>
                    <a:pt x="4896" y="503"/>
                  </a:lnTo>
                  <a:lnTo>
                    <a:pt x="4875" y="482"/>
                  </a:lnTo>
                  <a:lnTo>
                    <a:pt x="4834" y="545"/>
                  </a:lnTo>
                  <a:lnTo>
                    <a:pt x="4771" y="545"/>
                  </a:lnTo>
                  <a:lnTo>
                    <a:pt x="4624" y="524"/>
                  </a:lnTo>
                  <a:lnTo>
                    <a:pt x="4520" y="545"/>
                  </a:lnTo>
                  <a:lnTo>
                    <a:pt x="4457" y="608"/>
                  </a:lnTo>
                  <a:lnTo>
                    <a:pt x="4373" y="587"/>
                  </a:lnTo>
                  <a:lnTo>
                    <a:pt x="4352" y="524"/>
                  </a:lnTo>
                  <a:lnTo>
                    <a:pt x="4290" y="503"/>
                  </a:lnTo>
                  <a:lnTo>
                    <a:pt x="4185" y="524"/>
                  </a:lnTo>
                  <a:lnTo>
                    <a:pt x="4080" y="503"/>
                  </a:lnTo>
                  <a:lnTo>
                    <a:pt x="3955" y="440"/>
                  </a:lnTo>
                  <a:lnTo>
                    <a:pt x="3892" y="398"/>
                  </a:lnTo>
                  <a:lnTo>
                    <a:pt x="3850" y="294"/>
                  </a:lnTo>
                  <a:lnTo>
                    <a:pt x="3829" y="273"/>
                  </a:lnTo>
                  <a:lnTo>
                    <a:pt x="1653" y="273"/>
                  </a:lnTo>
                  <a:lnTo>
                    <a:pt x="1632" y="231"/>
                  </a:lnTo>
                  <a:lnTo>
                    <a:pt x="1569" y="231"/>
                  </a:lnTo>
                  <a:lnTo>
                    <a:pt x="1486" y="294"/>
                  </a:lnTo>
                  <a:lnTo>
                    <a:pt x="1465" y="294"/>
                  </a:lnTo>
                  <a:lnTo>
                    <a:pt x="1360" y="336"/>
                  </a:lnTo>
                  <a:lnTo>
                    <a:pt x="1235" y="294"/>
                  </a:lnTo>
                  <a:lnTo>
                    <a:pt x="1130" y="189"/>
                  </a:lnTo>
                  <a:lnTo>
                    <a:pt x="1067" y="168"/>
                  </a:lnTo>
                  <a:lnTo>
                    <a:pt x="1109" y="106"/>
                  </a:lnTo>
                  <a:lnTo>
                    <a:pt x="1025" y="85"/>
                  </a:lnTo>
                  <a:lnTo>
                    <a:pt x="1025" y="64"/>
                  </a:lnTo>
                  <a:lnTo>
                    <a:pt x="942" y="1"/>
                  </a:lnTo>
                  <a:lnTo>
                    <a:pt x="900" y="22"/>
                  </a:lnTo>
                  <a:lnTo>
                    <a:pt x="858" y="64"/>
                  </a:lnTo>
                  <a:lnTo>
                    <a:pt x="837" y="64"/>
                  </a:lnTo>
                  <a:lnTo>
                    <a:pt x="733"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1098" name="Google Shape;1098;p27"/>
            <p:cNvSpPr/>
            <p:nvPr/>
          </p:nvSpPr>
          <p:spPr>
            <a:xfrm>
              <a:off x="-2239195" y="4180729"/>
              <a:ext cx="127757" cy="196555"/>
            </a:xfrm>
            <a:custGeom>
              <a:avLst/>
              <a:gdLst/>
              <a:ahLst/>
              <a:cxnLst/>
              <a:rect l="l" t="t" r="r" b="b"/>
              <a:pathLst>
                <a:path w="6027" h="9710" extrusionOk="0">
                  <a:moveTo>
                    <a:pt x="6006" y="1"/>
                  </a:moveTo>
                  <a:lnTo>
                    <a:pt x="5964" y="22"/>
                  </a:lnTo>
                  <a:lnTo>
                    <a:pt x="5922" y="84"/>
                  </a:lnTo>
                  <a:lnTo>
                    <a:pt x="5818" y="63"/>
                  </a:lnTo>
                  <a:lnTo>
                    <a:pt x="5734" y="126"/>
                  </a:lnTo>
                  <a:lnTo>
                    <a:pt x="5650" y="210"/>
                  </a:lnTo>
                  <a:lnTo>
                    <a:pt x="5525" y="231"/>
                  </a:lnTo>
                  <a:lnTo>
                    <a:pt x="5441" y="314"/>
                  </a:lnTo>
                  <a:lnTo>
                    <a:pt x="5315" y="314"/>
                  </a:lnTo>
                  <a:lnTo>
                    <a:pt x="5294" y="377"/>
                  </a:lnTo>
                  <a:lnTo>
                    <a:pt x="5190" y="398"/>
                  </a:lnTo>
                  <a:lnTo>
                    <a:pt x="5106" y="377"/>
                  </a:lnTo>
                  <a:lnTo>
                    <a:pt x="4897" y="440"/>
                  </a:lnTo>
                  <a:lnTo>
                    <a:pt x="4855" y="482"/>
                  </a:lnTo>
                  <a:lnTo>
                    <a:pt x="4750" y="503"/>
                  </a:lnTo>
                  <a:lnTo>
                    <a:pt x="4667" y="440"/>
                  </a:lnTo>
                  <a:lnTo>
                    <a:pt x="4583" y="440"/>
                  </a:lnTo>
                  <a:lnTo>
                    <a:pt x="4478" y="419"/>
                  </a:lnTo>
                  <a:lnTo>
                    <a:pt x="4437" y="482"/>
                  </a:lnTo>
                  <a:lnTo>
                    <a:pt x="4458" y="524"/>
                  </a:lnTo>
                  <a:lnTo>
                    <a:pt x="4437" y="607"/>
                  </a:lnTo>
                  <a:lnTo>
                    <a:pt x="4269" y="628"/>
                  </a:lnTo>
                  <a:lnTo>
                    <a:pt x="4144" y="691"/>
                  </a:lnTo>
                  <a:lnTo>
                    <a:pt x="4060" y="628"/>
                  </a:lnTo>
                  <a:lnTo>
                    <a:pt x="3976" y="628"/>
                  </a:lnTo>
                  <a:lnTo>
                    <a:pt x="3976" y="587"/>
                  </a:lnTo>
                  <a:lnTo>
                    <a:pt x="3934" y="545"/>
                  </a:lnTo>
                  <a:lnTo>
                    <a:pt x="3872" y="607"/>
                  </a:lnTo>
                  <a:lnTo>
                    <a:pt x="3809" y="607"/>
                  </a:lnTo>
                  <a:lnTo>
                    <a:pt x="3704" y="712"/>
                  </a:lnTo>
                  <a:lnTo>
                    <a:pt x="3516" y="733"/>
                  </a:lnTo>
                  <a:lnTo>
                    <a:pt x="3537" y="712"/>
                  </a:lnTo>
                  <a:lnTo>
                    <a:pt x="3495" y="628"/>
                  </a:lnTo>
                  <a:lnTo>
                    <a:pt x="3411" y="628"/>
                  </a:lnTo>
                  <a:lnTo>
                    <a:pt x="3328" y="587"/>
                  </a:lnTo>
                  <a:lnTo>
                    <a:pt x="3244" y="545"/>
                  </a:lnTo>
                  <a:lnTo>
                    <a:pt x="3244" y="503"/>
                  </a:lnTo>
                  <a:lnTo>
                    <a:pt x="3181" y="524"/>
                  </a:lnTo>
                  <a:lnTo>
                    <a:pt x="3139" y="545"/>
                  </a:lnTo>
                  <a:lnTo>
                    <a:pt x="3035" y="587"/>
                  </a:lnTo>
                  <a:lnTo>
                    <a:pt x="2491" y="607"/>
                  </a:lnTo>
                  <a:lnTo>
                    <a:pt x="2365" y="1110"/>
                  </a:lnTo>
                  <a:lnTo>
                    <a:pt x="2449" y="1654"/>
                  </a:lnTo>
                  <a:lnTo>
                    <a:pt x="2616" y="1737"/>
                  </a:lnTo>
                  <a:lnTo>
                    <a:pt x="2721" y="1800"/>
                  </a:lnTo>
                  <a:lnTo>
                    <a:pt x="2763" y="1863"/>
                  </a:lnTo>
                  <a:lnTo>
                    <a:pt x="2805" y="1884"/>
                  </a:lnTo>
                  <a:lnTo>
                    <a:pt x="3014" y="2072"/>
                  </a:lnTo>
                  <a:lnTo>
                    <a:pt x="3035" y="2177"/>
                  </a:lnTo>
                  <a:lnTo>
                    <a:pt x="3181" y="2365"/>
                  </a:lnTo>
                  <a:lnTo>
                    <a:pt x="3223" y="2491"/>
                  </a:lnTo>
                  <a:lnTo>
                    <a:pt x="3286" y="2574"/>
                  </a:lnTo>
                  <a:lnTo>
                    <a:pt x="3286" y="2637"/>
                  </a:lnTo>
                  <a:lnTo>
                    <a:pt x="3202" y="2637"/>
                  </a:lnTo>
                  <a:lnTo>
                    <a:pt x="3181" y="2721"/>
                  </a:lnTo>
                  <a:lnTo>
                    <a:pt x="3118" y="2721"/>
                  </a:lnTo>
                  <a:lnTo>
                    <a:pt x="3097" y="2783"/>
                  </a:lnTo>
                  <a:lnTo>
                    <a:pt x="3118" y="2804"/>
                  </a:lnTo>
                  <a:lnTo>
                    <a:pt x="3097" y="2846"/>
                  </a:lnTo>
                  <a:lnTo>
                    <a:pt x="3181" y="2930"/>
                  </a:lnTo>
                  <a:lnTo>
                    <a:pt x="3139" y="3139"/>
                  </a:lnTo>
                  <a:lnTo>
                    <a:pt x="3118" y="3244"/>
                  </a:lnTo>
                  <a:lnTo>
                    <a:pt x="3035" y="3307"/>
                  </a:lnTo>
                  <a:lnTo>
                    <a:pt x="2930" y="3327"/>
                  </a:lnTo>
                  <a:lnTo>
                    <a:pt x="2867" y="3474"/>
                  </a:lnTo>
                  <a:lnTo>
                    <a:pt x="2867" y="3579"/>
                  </a:lnTo>
                  <a:lnTo>
                    <a:pt x="2805" y="3683"/>
                  </a:lnTo>
                  <a:lnTo>
                    <a:pt x="2825" y="3830"/>
                  </a:lnTo>
                  <a:lnTo>
                    <a:pt x="2805" y="3955"/>
                  </a:lnTo>
                  <a:lnTo>
                    <a:pt x="2700" y="3976"/>
                  </a:lnTo>
                  <a:lnTo>
                    <a:pt x="2679" y="3872"/>
                  </a:lnTo>
                  <a:lnTo>
                    <a:pt x="2700" y="3830"/>
                  </a:lnTo>
                  <a:lnTo>
                    <a:pt x="2616" y="3725"/>
                  </a:lnTo>
                  <a:lnTo>
                    <a:pt x="2574" y="3662"/>
                  </a:lnTo>
                  <a:lnTo>
                    <a:pt x="2491" y="3620"/>
                  </a:lnTo>
                  <a:lnTo>
                    <a:pt x="2386" y="3537"/>
                  </a:lnTo>
                  <a:lnTo>
                    <a:pt x="2281" y="3411"/>
                  </a:lnTo>
                  <a:lnTo>
                    <a:pt x="2281" y="3327"/>
                  </a:lnTo>
                  <a:lnTo>
                    <a:pt x="2240" y="3202"/>
                  </a:lnTo>
                  <a:lnTo>
                    <a:pt x="2240" y="3097"/>
                  </a:lnTo>
                  <a:lnTo>
                    <a:pt x="2281" y="2993"/>
                  </a:lnTo>
                  <a:lnTo>
                    <a:pt x="2344" y="2846"/>
                  </a:lnTo>
                  <a:lnTo>
                    <a:pt x="2449" y="2721"/>
                  </a:lnTo>
                  <a:lnTo>
                    <a:pt x="2470" y="2595"/>
                  </a:lnTo>
                  <a:lnTo>
                    <a:pt x="2470" y="2428"/>
                  </a:lnTo>
                  <a:lnTo>
                    <a:pt x="2407" y="2323"/>
                  </a:lnTo>
                  <a:lnTo>
                    <a:pt x="2261" y="2302"/>
                  </a:lnTo>
                  <a:lnTo>
                    <a:pt x="2135" y="2302"/>
                  </a:lnTo>
                  <a:lnTo>
                    <a:pt x="2072" y="2365"/>
                  </a:lnTo>
                  <a:lnTo>
                    <a:pt x="2030" y="2365"/>
                  </a:lnTo>
                  <a:lnTo>
                    <a:pt x="1968" y="2386"/>
                  </a:lnTo>
                  <a:lnTo>
                    <a:pt x="1863" y="2323"/>
                  </a:lnTo>
                  <a:lnTo>
                    <a:pt x="1863" y="2260"/>
                  </a:lnTo>
                  <a:lnTo>
                    <a:pt x="1821" y="2198"/>
                  </a:lnTo>
                  <a:lnTo>
                    <a:pt x="1779" y="2156"/>
                  </a:lnTo>
                  <a:lnTo>
                    <a:pt x="1758" y="2093"/>
                  </a:lnTo>
                  <a:lnTo>
                    <a:pt x="1612" y="2114"/>
                  </a:lnTo>
                  <a:lnTo>
                    <a:pt x="1424" y="2177"/>
                  </a:lnTo>
                  <a:lnTo>
                    <a:pt x="1089" y="2302"/>
                  </a:lnTo>
                  <a:lnTo>
                    <a:pt x="984" y="2323"/>
                  </a:lnTo>
                  <a:lnTo>
                    <a:pt x="398" y="2595"/>
                  </a:lnTo>
                  <a:lnTo>
                    <a:pt x="273" y="2595"/>
                  </a:lnTo>
                  <a:lnTo>
                    <a:pt x="43" y="2700"/>
                  </a:lnTo>
                  <a:lnTo>
                    <a:pt x="1" y="2783"/>
                  </a:lnTo>
                  <a:lnTo>
                    <a:pt x="43" y="2951"/>
                  </a:lnTo>
                  <a:lnTo>
                    <a:pt x="43" y="3035"/>
                  </a:lnTo>
                  <a:lnTo>
                    <a:pt x="64" y="3223"/>
                  </a:lnTo>
                  <a:lnTo>
                    <a:pt x="273" y="3244"/>
                  </a:lnTo>
                  <a:lnTo>
                    <a:pt x="356" y="3244"/>
                  </a:lnTo>
                  <a:lnTo>
                    <a:pt x="377" y="3327"/>
                  </a:lnTo>
                  <a:lnTo>
                    <a:pt x="419" y="3307"/>
                  </a:lnTo>
                  <a:lnTo>
                    <a:pt x="482" y="3244"/>
                  </a:lnTo>
                  <a:lnTo>
                    <a:pt x="628" y="3265"/>
                  </a:lnTo>
                  <a:lnTo>
                    <a:pt x="796" y="3369"/>
                  </a:lnTo>
                  <a:lnTo>
                    <a:pt x="901" y="3516"/>
                  </a:lnTo>
                  <a:lnTo>
                    <a:pt x="1005" y="3537"/>
                  </a:lnTo>
                  <a:lnTo>
                    <a:pt x="1193" y="3537"/>
                  </a:lnTo>
                  <a:lnTo>
                    <a:pt x="1298" y="3620"/>
                  </a:lnTo>
                  <a:lnTo>
                    <a:pt x="1340" y="3683"/>
                  </a:lnTo>
                  <a:lnTo>
                    <a:pt x="1465" y="3725"/>
                  </a:lnTo>
                  <a:lnTo>
                    <a:pt x="1465" y="3788"/>
                  </a:lnTo>
                  <a:lnTo>
                    <a:pt x="1424" y="3892"/>
                  </a:lnTo>
                  <a:lnTo>
                    <a:pt x="1445" y="3976"/>
                  </a:lnTo>
                  <a:lnTo>
                    <a:pt x="1424" y="4060"/>
                  </a:lnTo>
                  <a:lnTo>
                    <a:pt x="1445" y="4144"/>
                  </a:lnTo>
                  <a:lnTo>
                    <a:pt x="1445" y="4206"/>
                  </a:lnTo>
                  <a:lnTo>
                    <a:pt x="1403" y="4290"/>
                  </a:lnTo>
                  <a:lnTo>
                    <a:pt x="1361" y="4457"/>
                  </a:lnTo>
                  <a:lnTo>
                    <a:pt x="1319" y="4562"/>
                  </a:lnTo>
                  <a:lnTo>
                    <a:pt x="1361" y="4604"/>
                  </a:lnTo>
                  <a:lnTo>
                    <a:pt x="1445" y="4604"/>
                  </a:lnTo>
                  <a:lnTo>
                    <a:pt x="1424" y="4688"/>
                  </a:lnTo>
                  <a:lnTo>
                    <a:pt x="1319" y="4729"/>
                  </a:lnTo>
                  <a:lnTo>
                    <a:pt x="1319" y="4834"/>
                  </a:lnTo>
                  <a:lnTo>
                    <a:pt x="1319" y="4980"/>
                  </a:lnTo>
                  <a:lnTo>
                    <a:pt x="1235" y="5001"/>
                  </a:lnTo>
                  <a:lnTo>
                    <a:pt x="1235" y="5043"/>
                  </a:lnTo>
                  <a:lnTo>
                    <a:pt x="1340" y="5127"/>
                  </a:lnTo>
                  <a:lnTo>
                    <a:pt x="1361" y="5232"/>
                  </a:lnTo>
                  <a:lnTo>
                    <a:pt x="1319" y="5294"/>
                  </a:lnTo>
                  <a:lnTo>
                    <a:pt x="1319" y="5399"/>
                  </a:lnTo>
                  <a:lnTo>
                    <a:pt x="1361" y="5441"/>
                  </a:lnTo>
                  <a:lnTo>
                    <a:pt x="1403" y="5524"/>
                  </a:lnTo>
                  <a:lnTo>
                    <a:pt x="1319" y="5629"/>
                  </a:lnTo>
                  <a:lnTo>
                    <a:pt x="1214" y="5734"/>
                  </a:lnTo>
                  <a:lnTo>
                    <a:pt x="1193" y="5776"/>
                  </a:lnTo>
                  <a:lnTo>
                    <a:pt x="1110" y="5776"/>
                  </a:lnTo>
                  <a:lnTo>
                    <a:pt x="1089" y="5859"/>
                  </a:lnTo>
                  <a:lnTo>
                    <a:pt x="1110" y="5964"/>
                  </a:lnTo>
                  <a:lnTo>
                    <a:pt x="1089" y="6048"/>
                  </a:lnTo>
                  <a:lnTo>
                    <a:pt x="1047" y="6194"/>
                  </a:lnTo>
                  <a:lnTo>
                    <a:pt x="1026" y="6278"/>
                  </a:lnTo>
                  <a:lnTo>
                    <a:pt x="1026" y="6466"/>
                  </a:lnTo>
                  <a:lnTo>
                    <a:pt x="398" y="7115"/>
                  </a:lnTo>
                  <a:lnTo>
                    <a:pt x="461" y="7282"/>
                  </a:lnTo>
                  <a:lnTo>
                    <a:pt x="482" y="7429"/>
                  </a:lnTo>
                  <a:lnTo>
                    <a:pt x="566" y="7554"/>
                  </a:lnTo>
                  <a:lnTo>
                    <a:pt x="566" y="7847"/>
                  </a:lnTo>
                  <a:lnTo>
                    <a:pt x="524" y="7868"/>
                  </a:lnTo>
                  <a:lnTo>
                    <a:pt x="524" y="7973"/>
                  </a:lnTo>
                  <a:lnTo>
                    <a:pt x="587" y="8077"/>
                  </a:lnTo>
                  <a:lnTo>
                    <a:pt x="608" y="8224"/>
                  </a:lnTo>
                  <a:lnTo>
                    <a:pt x="608" y="8684"/>
                  </a:lnTo>
                  <a:lnTo>
                    <a:pt x="566" y="8851"/>
                  </a:lnTo>
                  <a:lnTo>
                    <a:pt x="566" y="9019"/>
                  </a:lnTo>
                  <a:lnTo>
                    <a:pt x="566" y="9207"/>
                  </a:lnTo>
                  <a:lnTo>
                    <a:pt x="566" y="9228"/>
                  </a:lnTo>
                  <a:lnTo>
                    <a:pt x="628" y="9270"/>
                  </a:lnTo>
                  <a:lnTo>
                    <a:pt x="691" y="9333"/>
                  </a:lnTo>
                  <a:lnTo>
                    <a:pt x="733" y="9395"/>
                  </a:lnTo>
                  <a:lnTo>
                    <a:pt x="712" y="9437"/>
                  </a:lnTo>
                  <a:lnTo>
                    <a:pt x="712" y="9521"/>
                  </a:lnTo>
                  <a:lnTo>
                    <a:pt x="691" y="9626"/>
                  </a:lnTo>
                  <a:lnTo>
                    <a:pt x="691" y="9646"/>
                  </a:lnTo>
                  <a:lnTo>
                    <a:pt x="733" y="9646"/>
                  </a:lnTo>
                  <a:lnTo>
                    <a:pt x="942" y="9709"/>
                  </a:lnTo>
                  <a:lnTo>
                    <a:pt x="1047" y="9709"/>
                  </a:lnTo>
                  <a:lnTo>
                    <a:pt x="1089" y="9605"/>
                  </a:lnTo>
                  <a:lnTo>
                    <a:pt x="1131" y="9500"/>
                  </a:lnTo>
                  <a:lnTo>
                    <a:pt x="1152" y="9333"/>
                  </a:lnTo>
                  <a:lnTo>
                    <a:pt x="1131" y="9291"/>
                  </a:lnTo>
                  <a:lnTo>
                    <a:pt x="1110" y="9291"/>
                  </a:lnTo>
                  <a:lnTo>
                    <a:pt x="1089" y="9395"/>
                  </a:lnTo>
                  <a:lnTo>
                    <a:pt x="1005" y="9374"/>
                  </a:lnTo>
                  <a:lnTo>
                    <a:pt x="942" y="9437"/>
                  </a:lnTo>
                  <a:lnTo>
                    <a:pt x="942" y="9333"/>
                  </a:lnTo>
                  <a:lnTo>
                    <a:pt x="901" y="9228"/>
                  </a:lnTo>
                  <a:lnTo>
                    <a:pt x="880" y="9207"/>
                  </a:lnTo>
                  <a:lnTo>
                    <a:pt x="921" y="9165"/>
                  </a:lnTo>
                  <a:lnTo>
                    <a:pt x="984" y="9165"/>
                  </a:lnTo>
                  <a:lnTo>
                    <a:pt x="1026" y="9019"/>
                  </a:lnTo>
                  <a:lnTo>
                    <a:pt x="1110" y="8977"/>
                  </a:lnTo>
                  <a:lnTo>
                    <a:pt x="1131" y="8893"/>
                  </a:lnTo>
                  <a:lnTo>
                    <a:pt x="1298" y="8872"/>
                  </a:lnTo>
                  <a:lnTo>
                    <a:pt x="1465" y="8663"/>
                  </a:lnTo>
                  <a:lnTo>
                    <a:pt x="1989" y="8579"/>
                  </a:lnTo>
                  <a:lnTo>
                    <a:pt x="2365" y="8391"/>
                  </a:lnTo>
                  <a:lnTo>
                    <a:pt x="2574" y="8182"/>
                  </a:lnTo>
                  <a:lnTo>
                    <a:pt x="2616" y="8035"/>
                  </a:lnTo>
                  <a:lnTo>
                    <a:pt x="2679" y="7931"/>
                  </a:lnTo>
                  <a:lnTo>
                    <a:pt x="2679" y="7847"/>
                  </a:lnTo>
                  <a:lnTo>
                    <a:pt x="2574" y="7910"/>
                  </a:lnTo>
                  <a:lnTo>
                    <a:pt x="2553" y="7805"/>
                  </a:lnTo>
                  <a:lnTo>
                    <a:pt x="2595" y="7805"/>
                  </a:lnTo>
                  <a:lnTo>
                    <a:pt x="2595" y="7701"/>
                  </a:lnTo>
                  <a:lnTo>
                    <a:pt x="2658" y="7617"/>
                  </a:lnTo>
                  <a:lnTo>
                    <a:pt x="2658" y="7533"/>
                  </a:lnTo>
                  <a:lnTo>
                    <a:pt x="2721" y="7345"/>
                  </a:lnTo>
                  <a:lnTo>
                    <a:pt x="2700" y="7324"/>
                  </a:lnTo>
                  <a:lnTo>
                    <a:pt x="2700" y="7177"/>
                  </a:lnTo>
                  <a:lnTo>
                    <a:pt x="2763" y="7115"/>
                  </a:lnTo>
                  <a:lnTo>
                    <a:pt x="2763" y="6968"/>
                  </a:lnTo>
                  <a:lnTo>
                    <a:pt x="2721" y="6968"/>
                  </a:lnTo>
                  <a:lnTo>
                    <a:pt x="2721" y="6822"/>
                  </a:lnTo>
                  <a:lnTo>
                    <a:pt x="2658" y="6968"/>
                  </a:lnTo>
                  <a:lnTo>
                    <a:pt x="2658" y="7073"/>
                  </a:lnTo>
                  <a:lnTo>
                    <a:pt x="2595" y="7094"/>
                  </a:lnTo>
                  <a:lnTo>
                    <a:pt x="2574" y="6968"/>
                  </a:lnTo>
                  <a:lnTo>
                    <a:pt x="2595" y="6592"/>
                  </a:lnTo>
                  <a:lnTo>
                    <a:pt x="2553" y="6466"/>
                  </a:lnTo>
                  <a:lnTo>
                    <a:pt x="2553" y="6340"/>
                  </a:lnTo>
                  <a:lnTo>
                    <a:pt x="2470" y="6236"/>
                  </a:lnTo>
                  <a:lnTo>
                    <a:pt x="2407" y="6194"/>
                  </a:lnTo>
                  <a:lnTo>
                    <a:pt x="2491" y="6152"/>
                  </a:lnTo>
                  <a:lnTo>
                    <a:pt x="2491" y="6068"/>
                  </a:lnTo>
                  <a:lnTo>
                    <a:pt x="2302" y="5838"/>
                  </a:lnTo>
                  <a:lnTo>
                    <a:pt x="2386" y="5755"/>
                  </a:lnTo>
                  <a:lnTo>
                    <a:pt x="2365" y="5650"/>
                  </a:lnTo>
                  <a:lnTo>
                    <a:pt x="2407" y="5608"/>
                  </a:lnTo>
                  <a:lnTo>
                    <a:pt x="2407" y="5524"/>
                  </a:lnTo>
                  <a:lnTo>
                    <a:pt x="2365" y="5441"/>
                  </a:lnTo>
                  <a:lnTo>
                    <a:pt x="2365" y="5399"/>
                  </a:lnTo>
                  <a:lnTo>
                    <a:pt x="2407" y="5399"/>
                  </a:lnTo>
                  <a:lnTo>
                    <a:pt x="2512" y="5462"/>
                  </a:lnTo>
                  <a:lnTo>
                    <a:pt x="2574" y="5399"/>
                  </a:lnTo>
                  <a:lnTo>
                    <a:pt x="2721" y="5399"/>
                  </a:lnTo>
                  <a:lnTo>
                    <a:pt x="2825" y="5315"/>
                  </a:lnTo>
                  <a:lnTo>
                    <a:pt x="2805" y="5190"/>
                  </a:lnTo>
                  <a:lnTo>
                    <a:pt x="3118" y="4980"/>
                  </a:lnTo>
                  <a:lnTo>
                    <a:pt x="3244" y="4980"/>
                  </a:lnTo>
                  <a:lnTo>
                    <a:pt x="3244" y="4897"/>
                  </a:lnTo>
                  <a:lnTo>
                    <a:pt x="3307" y="4876"/>
                  </a:lnTo>
                  <a:lnTo>
                    <a:pt x="3349" y="4813"/>
                  </a:lnTo>
                  <a:lnTo>
                    <a:pt x="3349" y="4771"/>
                  </a:lnTo>
                  <a:lnTo>
                    <a:pt x="3600" y="4625"/>
                  </a:lnTo>
                  <a:lnTo>
                    <a:pt x="3621" y="4562"/>
                  </a:lnTo>
                  <a:lnTo>
                    <a:pt x="3662" y="4520"/>
                  </a:lnTo>
                  <a:lnTo>
                    <a:pt x="3704" y="4374"/>
                  </a:lnTo>
                  <a:lnTo>
                    <a:pt x="3746" y="4478"/>
                  </a:lnTo>
                  <a:lnTo>
                    <a:pt x="3830" y="4416"/>
                  </a:lnTo>
                  <a:lnTo>
                    <a:pt x="3955" y="4269"/>
                  </a:lnTo>
                  <a:lnTo>
                    <a:pt x="3955" y="4185"/>
                  </a:lnTo>
                  <a:lnTo>
                    <a:pt x="4018" y="4248"/>
                  </a:lnTo>
                  <a:lnTo>
                    <a:pt x="4248" y="4081"/>
                  </a:lnTo>
                  <a:lnTo>
                    <a:pt x="4437" y="3997"/>
                  </a:lnTo>
                  <a:lnTo>
                    <a:pt x="4437" y="3976"/>
                  </a:lnTo>
                  <a:lnTo>
                    <a:pt x="4562" y="3976"/>
                  </a:lnTo>
                  <a:lnTo>
                    <a:pt x="4918" y="3788"/>
                  </a:lnTo>
                  <a:lnTo>
                    <a:pt x="4960" y="3725"/>
                  </a:lnTo>
                  <a:lnTo>
                    <a:pt x="5022" y="3683"/>
                  </a:lnTo>
                  <a:lnTo>
                    <a:pt x="5399" y="3474"/>
                  </a:lnTo>
                  <a:lnTo>
                    <a:pt x="5399" y="3369"/>
                  </a:lnTo>
                  <a:lnTo>
                    <a:pt x="5504" y="3369"/>
                  </a:lnTo>
                  <a:lnTo>
                    <a:pt x="5608" y="3223"/>
                  </a:lnTo>
                  <a:lnTo>
                    <a:pt x="5608" y="3139"/>
                  </a:lnTo>
                  <a:lnTo>
                    <a:pt x="5734" y="2993"/>
                  </a:lnTo>
                  <a:lnTo>
                    <a:pt x="5818" y="2951"/>
                  </a:lnTo>
                  <a:lnTo>
                    <a:pt x="5818" y="2846"/>
                  </a:lnTo>
                  <a:lnTo>
                    <a:pt x="5859" y="2783"/>
                  </a:lnTo>
                  <a:lnTo>
                    <a:pt x="5797" y="2783"/>
                  </a:lnTo>
                  <a:lnTo>
                    <a:pt x="5755" y="2804"/>
                  </a:lnTo>
                  <a:lnTo>
                    <a:pt x="5734" y="2742"/>
                  </a:lnTo>
                  <a:lnTo>
                    <a:pt x="5838" y="2679"/>
                  </a:lnTo>
                  <a:lnTo>
                    <a:pt x="5901" y="2679"/>
                  </a:lnTo>
                  <a:lnTo>
                    <a:pt x="5922" y="2616"/>
                  </a:lnTo>
                  <a:lnTo>
                    <a:pt x="5901" y="2574"/>
                  </a:lnTo>
                  <a:lnTo>
                    <a:pt x="5943" y="2532"/>
                  </a:lnTo>
                  <a:lnTo>
                    <a:pt x="6006" y="2470"/>
                  </a:lnTo>
                  <a:lnTo>
                    <a:pt x="5964" y="2219"/>
                  </a:lnTo>
                  <a:lnTo>
                    <a:pt x="5943" y="2198"/>
                  </a:lnTo>
                  <a:lnTo>
                    <a:pt x="5838" y="2198"/>
                  </a:lnTo>
                  <a:lnTo>
                    <a:pt x="5797" y="2177"/>
                  </a:lnTo>
                  <a:lnTo>
                    <a:pt x="5818" y="2114"/>
                  </a:lnTo>
                  <a:lnTo>
                    <a:pt x="5901" y="2114"/>
                  </a:lnTo>
                  <a:lnTo>
                    <a:pt x="5901" y="1863"/>
                  </a:lnTo>
                  <a:lnTo>
                    <a:pt x="5859" y="1800"/>
                  </a:lnTo>
                  <a:lnTo>
                    <a:pt x="5901" y="1800"/>
                  </a:lnTo>
                  <a:lnTo>
                    <a:pt x="5922" y="1528"/>
                  </a:lnTo>
                  <a:lnTo>
                    <a:pt x="5901" y="1361"/>
                  </a:lnTo>
                  <a:lnTo>
                    <a:pt x="5964" y="1319"/>
                  </a:lnTo>
                  <a:lnTo>
                    <a:pt x="5943" y="1151"/>
                  </a:lnTo>
                  <a:lnTo>
                    <a:pt x="5922" y="1131"/>
                  </a:lnTo>
                  <a:lnTo>
                    <a:pt x="5922" y="963"/>
                  </a:lnTo>
                  <a:lnTo>
                    <a:pt x="5964" y="942"/>
                  </a:lnTo>
                  <a:lnTo>
                    <a:pt x="5901" y="817"/>
                  </a:lnTo>
                  <a:lnTo>
                    <a:pt x="5859" y="628"/>
                  </a:lnTo>
                  <a:lnTo>
                    <a:pt x="5922" y="587"/>
                  </a:lnTo>
                  <a:lnTo>
                    <a:pt x="5901" y="545"/>
                  </a:lnTo>
                  <a:lnTo>
                    <a:pt x="5901" y="503"/>
                  </a:lnTo>
                  <a:lnTo>
                    <a:pt x="5901" y="440"/>
                  </a:lnTo>
                  <a:lnTo>
                    <a:pt x="6027" y="273"/>
                  </a:lnTo>
                  <a:lnTo>
                    <a:pt x="5964" y="231"/>
                  </a:lnTo>
                  <a:lnTo>
                    <a:pt x="6027" y="168"/>
                  </a:lnTo>
                  <a:lnTo>
                    <a:pt x="6027" y="22"/>
                  </a:lnTo>
                  <a:lnTo>
                    <a:pt x="600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 name="Google Shape;1099;p27"/>
            <p:cNvSpPr/>
            <p:nvPr/>
          </p:nvSpPr>
          <p:spPr>
            <a:xfrm>
              <a:off x="-2241400" y="4362846"/>
              <a:ext cx="17764" cy="19089"/>
            </a:xfrm>
            <a:custGeom>
              <a:avLst/>
              <a:gdLst/>
              <a:ahLst/>
              <a:cxnLst/>
              <a:rect l="l" t="t" r="r" b="b"/>
              <a:pathLst>
                <a:path w="838" h="943" extrusionOk="0">
                  <a:moveTo>
                    <a:pt x="314" y="1"/>
                  </a:moveTo>
                  <a:lnTo>
                    <a:pt x="209" y="43"/>
                  </a:lnTo>
                  <a:lnTo>
                    <a:pt x="188" y="189"/>
                  </a:lnTo>
                  <a:lnTo>
                    <a:pt x="63" y="440"/>
                  </a:lnTo>
                  <a:lnTo>
                    <a:pt x="0" y="566"/>
                  </a:lnTo>
                  <a:lnTo>
                    <a:pt x="42" y="649"/>
                  </a:lnTo>
                  <a:lnTo>
                    <a:pt x="105" y="712"/>
                  </a:lnTo>
                  <a:lnTo>
                    <a:pt x="168" y="817"/>
                  </a:lnTo>
                  <a:lnTo>
                    <a:pt x="377" y="921"/>
                  </a:lnTo>
                  <a:lnTo>
                    <a:pt x="586" y="942"/>
                  </a:lnTo>
                  <a:lnTo>
                    <a:pt x="670" y="921"/>
                  </a:lnTo>
                  <a:lnTo>
                    <a:pt x="712" y="817"/>
                  </a:lnTo>
                  <a:lnTo>
                    <a:pt x="691" y="712"/>
                  </a:lnTo>
                  <a:lnTo>
                    <a:pt x="774" y="691"/>
                  </a:lnTo>
                  <a:lnTo>
                    <a:pt x="795" y="649"/>
                  </a:lnTo>
                  <a:lnTo>
                    <a:pt x="795" y="629"/>
                  </a:lnTo>
                  <a:lnTo>
                    <a:pt x="816" y="524"/>
                  </a:lnTo>
                  <a:lnTo>
                    <a:pt x="816" y="440"/>
                  </a:lnTo>
                  <a:lnTo>
                    <a:pt x="837" y="398"/>
                  </a:lnTo>
                  <a:lnTo>
                    <a:pt x="795" y="336"/>
                  </a:lnTo>
                  <a:lnTo>
                    <a:pt x="732" y="273"/>
                  </a:lnTo>
                  <a:lnTo>
                    <a:pt x="670" y="231"/>
                  </a:lnTo>
                  <a:lnTo>
                    <a:pt x="670" y="210"/>
                  </a:lnTo>
                  <a:lnTo>
                    <a:pt x="565" y="189"/>
                  </a:lnTo>
                  <a:lnTo>
                    <a:pt x="481" y="105"/>
                  </a:lnTo>
                  <a:lnTo>
                    <a:pt x="31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 name="Google Shape;1100;p27"/>
            <p:cNvSpPr/>
            <p:nvPr/>
          </p:nvSpPr>
          <p:spPr>
            <a:xfrm>
              <a:off x="-2288860" y="4400536"/>
              <a:ext cx="28405" cy="25445"/>
            </a:xfrm>
            <a:custGeom>
              <a:avLst/>
              <a:gdLst/>
              <a:ahLst/>
              <a:cxnLst/>
              <a:rect l="l" t="t" r="r" b="b"/>
              <a:pathLst>
                <a:path w="1340" h="1257" extrusionOk="0">
                  <a:moveTo>
                    <a:pt x="775" y="1"/>
                  </a:moveTo>
                  <a:lnTo>
                    <a:pt x="754" y="43"/>
                  </a:lnTo>
                  <a:lnTo>
                    <a:pt x="670" y="106"/>
                  </a:lnTo>
                  <a:lnTo>
                    <a:pt x="628" y="147"/>
                  </a:lnTo>
                  <a:lnTo>
                    <a:pt x="419" y="189"/>
                  </a:lnTo>
                  <a:lnTo>
                    <a:pt x="293" y="315"/>
                  </a:lnTo>
                  <a:lnTo>
                    <a:pt x="231" y="440"/>
                  </a:lnTo>
                  <a:lnTo>
                    <a:pt x="84" y="566"/>
                  </a:lnTo>
                  <a:lnTo>
                    <a:pt x="0" y="629"/>
                  </a:lnTo>
                  <a:lnTo>
                    <a:pt x="42" y="733"/>
                  </a:lnTo>
                  <a:lnTo>
                    <a:pt x="126" y="796"/>
                  </a:lnTo>
                  <a:lnTo>
                    <a:pt x="126" y="859"/>
                  </a:lnTo>
                  <a:lnTo>
                    <a:pt x="210" y="943"/>
                  </a:lnTo>
                  <a:lnTo>
                    <a:pt x="210" y="1047"/>
                  </a:lnTo>
                  <a:lnTo>
                    <a:pt x="293" y="1131"/>
                  </a:lnTo>
                  <a:lnTo>
                    <a:pt x="356" y="1194"/>
                  </a:lnTo>
                  <a:lnTo>
                    <a:pt x="503" y="1256"/>
                  </a:lnTo>
                  <a:lnTo>
                    <a:pt x="607" y="1256"/>
                  </a:lnTo>
                  <a:lnTo>
                    <a:pt x="628" y="1194"/>
                  </a:lnTo>
                  <a:lnTo>
                    <a:pt x="670" y="1152"/>
                  </a:lnTo>
                  <a:lnTo>
                    <a:pt x="712" y="1026"/>
                  </a:lnTo>
                  <a:lnTo>
                    <a:pt x="816" y="984"/>
                  </a:lnTo>
                  <a:lnTo>
                    <a:pt x="879" y="943"/>
                  </a:lnTo>
                  <a:lnTo>
                    <a:pt x="984" y="922"/>
                  </a:lnTo>
                  <a:lnTo>
                    <a:pt x="1067" y="943"/>
                  </a:lnTo>
                  <a:lnTo>
                    <a:pt x="1172" y="859"/>
                  </a:lnTo>
                  <a:lnTo>
                    <a:pt x="1193" y="775"/>
                  </a:lnTo>
                  <a:lnTo>
                    <a:pt x="1151" y="733"/>
                  </a:lnTo>
                  <a:lnTo>
                    <a:pt x="1130" y="650"/>
                  </a:lnTo>
                  <a:lnTo>
                    <a:pt x="1235" y="608"/>
                  </a:lnTo>
                  <a:lnTo>
                    <a:pt x="1339" y="524"/>
                  </a:lnTo>
                  <a:lnTo>
                    <a:pt x="1339" y="399"/>
                  </a:lnTo>
                  <a:lnTo>
                    <a:pt x="1256" y="147"/>
                  </a:lnTo>
                  <a:lnTo>
                    <a:pt x="1130" y="43"/>
                  </a:lnTo>
                  <a:lnTo>
                    <a:pt x="1026" y="85"/>
                  </a:lnTo>
                  <a:lnTo>
                    <a:pt x="942" y="22"/>
                  </a:lnTo>
                  <a:lnTo>
                    <a:pt x="921" y="43"/>
                  </a:lnTo>
                  <a:lnTo>
                    <a:pt x="858" y="22"/>
                  </a:lnTo>
                  <a:lnTo>
                    <a:pt x="775"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 name="Google Shape;1101;p27"/>
            <p:cNvSpPr/>
            <p:nvPr/>
          </p:nvSpPr>
          <p:spPr>
            <a:xfrm>
              <a:off x="-1752219" y="3583553"/>
              <a:ext cx="89178" cy="70322"/>
            </a:xfrm>
            <a:custGeom>
              <a:avLst/>
              <a:gdLst/>
              <a:ahLst/>
              <a:cxnLst/>
              <a:rect l="l" t="t" r="r" b="b"/>
              <a:pathLst>
                <a:path w="4207" h="3474" extrusionOk="0">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 name="Google Shape;1102;p27"/>
            <p:cNvSpPr/>
            <p:nvPr/>
          </p:nvSpPr>
          <p:spPr>
            <a:xfrm>
              <a:off x="-1752219" y="3583553"/>
              <a:ext cx="89178" cy="70322"/>
            </a:xfrm>
            <a:custGeom>
              <a:avLst/>
              <a:gdLst/>
              <a:ahLst/>
              <a:cxnLst/>
              <a:rect l="l" t="t" r="r" b="b"/>
              <a:pathLst>
                <a:path w="4207" h="3474" extrusionOk="0">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 name="Google Shape;1103;p27"/>
            <p:cNvSpPr/>
            <p:nvPr/>
          </p:nvSpPr>
          <p:spPr>
            <a:xfrm>
              <a:off x="-2129205" y="3524264"/>
              <a:ext cx="59904" cy="16113"/>
            </a:xfrm>
            <a:custGeom>
              <a:avLst/>
              <a:gdLst/>
              <a:ahLst/>
              <a:cxnLst/>
              <a:rect l="l" t="t" r="r" b="b"/>
              <a:pathLst>
                <a:path w="2826" h="796" extrusionOk="0">
                  <a:moveTo>
                    <a:pt x="2240" y="0"/>
                  </a:moveTo>
                  <a:cubicBezTo>
                    <a:pt x="2240" y="0"/>
                    <a:pt x="1717" y="230"/>
                    <a:pt x="1612" y="230"/>
                  </a:cubicBezTo>
                  <a:cubicBezTo>
                    <a:pt x="1507" y="230"/>
                    <a:pt x="1382" y="105"/>
                    <a:pt x="1382" y="105"/>
                  </a:cubicBezTo>
                  <a:lnTo>
                    <a:pt x="733" y="126"/>
                  </a:lnTo>
                  <a:lnTo>
                    <a:pt x="754" y="293"/>
                  </a:lnTo>
                  <a:cubicBezTo>
                    <a:pt x="775" y="419"/>
                    <a:pt x="231" y="419"/>
                    <a:pt x="22" y="419"/>
                  </a:cubicBezTo>
                  <a:lnTo>
                    <a:pt x="22" y="439"/>
                  </a:lnTo>
                  <a:lnTo>
                    <a:pt x="1" y="481"/>
                  </a:lnTo>
                  <a:lnTo>
                    <a:pt x="85" y="481"/>
                  </a:lnTo>
                  <a:lnTo>
                    <a:pt x="105" y="586"/>
                  </a:lnTo>
                  <a:lnTo>
                    <a:pt x="189" y="586"/>
                  </a:lnTo>
                  <a:lnTo>
                    <a:pt x="231" y="502"/>
                  </a:lnTo>
                  <a:lnTo>
                    <a:pt x="398" y="544"/>
                  </a:lnTo>
                  <a:lnTo>
                    <a:pt x="461" y="544"/>
                  </a:lnTo>
                  <a:lnTo>
                    <a:pt x="545" y="460"/>
                  </a:lnTo>
                  <a:lnTo>
                    <a:pt x="649" y="502"/>
                  </a:lnTo>
                  <a:lnTo>
                    <a:pt x="880" y="711"/>
                  </a:lnTo>
                  <a:lnTo>
                    <a:pt x="984" y="732"/>
                  </a:lnTo>
                  <a:lnTo>
                    <a:pt x="1173" y="691"/>
                  </a:lnTo>
                  <a:lnTo>
                    <a:pt x="1424" y="628"/>
                  </a:lnTo>
                  <a:lnTo>
                    <a:pt x="1507" y="649"/>
                  </a:lnTo>
                  <a:lnTo>
                    <a:pt x="1821" y="649"/>
                  </a:lnTo>
                  <a:lnTo>
                    <a:pt x="1863" y="691"/>
                  </a:lnTo>
                  <a:lnTo>
                    <a:pt x="1863" y="586"/>
                  </a:lnTo>
                  <a:lnTo>
                    <a:pt x="2072" y="502"/>
                  </a:lnTo>
                  <a:lnTo>
                    <a:pt x="2386" y="691"/>
                  </a:lnTo>
                  <a:lnTo>
                    <a:pt x="2595" y="691"/>
                  </a:lnTo>
                  <a:lnTo>
                    <a:pt x="2805" y="795"/>
                  </a:lnTo>
                  <a:lnTo>
                    <a:pt x="2826" y="586"/>
                  </a:lnTo>
                  <a:lnTo>
                    <a:pt x="2742" y="481"/>
                  </a:lnTo>
                  <a:lnTo>
                    <a:pt x="2595" y="377"/>
                  </a:lnTo>
                  <a:lnTo>
                    <a:pt x="2637" y="188"/>
                  </a:lnTo>
                  <a:cubicBezTo>
                    <a:pt x="2628" y="188"/>
                    <a:pt x="2594" y="197"/>
                    <a:pt x="2555" y="197"/>
                  </a:cubicBezTo>
                  <a:cubicBezTo>
                    <a:pt x="2507" y="197"/>
                    <a:pt x="2451" y="184"/>
                    <a:pt x="2428" y="126"/>
                  </a:cubicBezTo>
                  <a:cubicBezTo>
                    <a:pt x="2386" y="21"/>
                    <a:pt x="2240" y="0"/>
                    <a:pt x="22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 name="Google Shape;1104;p27"/>
            <p:cNvSpPr/>
            <p:nvPr/>
          </p:nvSpPr>
          <p:spPr>
            <a:xfrm>
              <a:off x="-2090160" y="3537381"/>
              <a:ext cx="2226" cy="2146"/>
            </a:xfrm>
            <a:custGeom>
              <a:avLst/>
              <a:gdLst/>
              <a:ahLst/>
              <a:cxnLst/>
              <a:rect l="l" t="t" r="r" b="b"/>
              <a:pathLst>
                <a:path w="105" h="106" fill="none" extrusionOk="0">
                  <a:moveTo>
                    <a:pt x="105" y="105"/>
                  </a:moveTo>
                  <a:lnTo>
                    <a:pt x="0" y="1"/>
                  </a:lnTo>
                </a:path>
              </a:pathLst>
            </a:custGeom>
            <a:solidFill>
              <a:schemeClr val="accent1"/>
            </a:solidFill>
            <a:ln w="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 name="Google Shape;1105;p27"/>
            <p:cNvSpPr/>
            <p:nvPr/>
          </p:nvSpPr>
          <p:spPr>
            <a:xfrm>
              <a:off x="-1538872" y="3705956"/>
              <a:ext cx="37710" cy="21194"/>
            </a:xfrm>
            <a:custGeom>
              <a:avLst/>
              <a:gdLst/>
              <a:ahLst/>
              <a:cxnLst/>
              <a:rect l="l" t="t" r="r" b="b"/>
              <a:pathLst>
                <a:path w="1779" h="1047" extrusionOk="0">
                  <a:moveTo>
                    <a:pt x="753" y="0"/>
                  </a:moveTo>
                  <a:lnTo>
                    <a:pt x="586" y="21"/>
                  </a:lnTo>
                  <a:lnTo>
                    <a:pt x="314" y="189"/>
                  </a:lnTo>
                  <a:lnTo>
                    <a:pt x="188" y="440"/>
                  </a:lnTo>
                  <a:lnTo>
                    <a:pt x="63" y="502"/>
                  </a:lnTo>
                  <a:lnTo>
                    <a:pt x="63" y="628"/>
                  </a:lnTo>
                  <a:lnTo>
                    <a:pt x="0" y="733"/>
                  </a:lnTo>
                  <a:lnTo>
                    <a:pt x="105" y="921"/>
                  </a:lnTo>
                  <a:lnTo>
                    <a:pt x="314" y="942"/>
                  </a:lnTo>
                  <a:lnTo>
                    <a:pt x="398" y="879"/>
                  </a:lnTo>
                  <a:lnTo>
                    <a:pt x="691" y="1046"/>
                  </a:lnTo>
                  <a:lnTo>
                    <a:pt x="837" y="1046"/>
                  </a:lnTo>
                  <a:lnTo>
                    <a:pt x="942" y="921"/>
                  </a:lnTo>
                  <a:lnTo>
                    <a:pt x="1067" y="879"/>
                  </a:lnTo>
                  <a:lnTo>
                    <a:pt x="1172" y="942"/>
                  </a:lnTo>
                  <a:lnTo>
                    <a:pt x="1381" y="879"/>
                  </a:lnTo>
                  <a:lnTo>
                    <a:pt x="1549" y="921"/>
                  </a:lnTo>
                  <a:lnTo>
                    <a:pt x="1779" y="837"/>
                  </a:lnTo>
                  <a:lnTo>
                    <a:pt x="1779" y="733"/>
                  </a:lnTo>
                  <a:lnTo>
                    <a:pt x="1779" y="565"/>
                  </a:lnTo>
                  <a:lnTo>
                    <a:pt x="1590" y="502"/>
                  </a:lnTo>
                  <a:lnTo>
                    <a:pt x="1590" y="398"/>
                  </a:lnTo>
                  <a:lnTo>
                    <a:pt x="1632" y="230"/>
                  </a:lnTo>
                  <a:lnTo>
                    <a:pt x="1590" y="230"/>
                  </a:lnTo>
                  <a:lnTo>
                    <a:pt x="1528" y="126"/>
                  </a:lnTo>
                  <a:lnTo>
                    <a:pt x="1360" y="105"/>
                  </a:lnTo>
                  <a:lnTo>
                    <a:pt x="1214" y="189"/>
                  </a:lnTo>
                  <a:lnTo>
                    <a:pt x="1109" y="126"/>
                  </a:lnTo>
                  <a:lnTo>
                    <a:pt x="837" y="105"/>
                  </a:lnTo>
                  <a:lnTo>
                    <a:pt x="75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 name="Google Shape;1106;p27"/>
            <p:cNvSpPr/>
            <p:nvPr/>
          </p:nvSpPr>
          <p:spPr>
            <a:xfrm>
              <a:off x="-2371358" y="3526795"/>
              <a:ext cx="29740" cy="24170"/>
            </a:xfrm>
            <a:custGeom>
              <a:avLst/>
              <a:gdLst/>
              <a:ahLst/>
              <a:cxnLst/>
              <a:rect l="l" t="t" r="r" b="b"/>
              <a:pathLst>
                <a:path w="1403" h="1194" extrusionOk="0">
                  <a:moveTo>
                    <a:pt x="900" y="1"/>
                  </a:moveTo>
                  <a:lnTo>
                    <a:pt x="754" y="42"/>
                  </a:lnTo>
                  <a:lnTo>
                    <a:pt x="628" y="42"/>
                  </a:lnTo>
                  <a:lnTo>
                    <a:pt x="419" y="84"/>
                  </a:lnTo>
                  <a:lnTo>
                    <a:pt x="314" y="168"/>
                  </a:lnTo>
                  <a:lnTo>
                    <a:pt x="210" y="189"/>
                  </a:lnTo>
                  <a:lnTo>
                    <a:pt x="42" y="273"/>
                  </a:lnTo>
                  <a:lnTo>
                    <a:pt x="63" y="356"/>
                  </a:lnTo>
                  <a:lnTo>
                    <a:pt x="21" y="398"/>
                  </a:lnTo>
                  <a:lnTo>
                    <a:pt x="21" y="377"/>
                  </a:lnTo>
                  <a:lnTo>
                    <a:pt x="1" y="586"/>
                  </a:lnTo>
                  <a:lnTo>
                    <a:pt x="21" y="796"/>
                  </a:lnTo>
                  <a:lnTo>
                    <a:pt x="126" y="942"/>
                  </a:lnTo>
                  <a:lnTo>
                    <a:pt x="168" y="1089"/>
                  </a:lnTo>
                  <a:lnTo>
                    <a:pt x="314" y="1193"/>
                  </a:lnTo>
                  <a:lnTo>
                    <a:pt x="314" y="1151"/>
                  </a:lnTo>
                  <a:lnTo>
                    <a:pt x="524" y="1026"/>
                  </a:lnTo>
                  <a:lnTo>
                    <a:pt x="691" y="984"/>
                  </a:lnTo>
                  <a:lnTo>
                    <a:pt x="691" y="921"/>
                  </a:lnTo>
                  <a:lnTo>
                    <a:pt x="837" y="838"/>
                  </a:lnTo>
                  <a:lnTo>
                    <a:pt x="1110" y="879"/>
                  </a:lnTo>
                  <a:lnTo>
                    <a:pt x="1256" y="796"/>
                  </a:lnTo>
                  <a:lnTo>
                    <a:pt x="1361" y="775"/>
                  </a:lnTo>
                  <a:lnTo>
                    <a:pt x="1402" y="712"/>
                  </a:lnTo>
                  <a:lnTo>
                    <a:pt x="1402" y="607"/>
                  </a:lnTo>
                  <a:lnTo>
                    <a:pt x="1382" y="461"/>
                  </a:lnTo>
                  <a:lnTo>
                    <a:pt x="1214" y="189"/>
                  </a:lnTo>
                  <a:lnTo>
                    <a:pt x="98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 name="Google Shape;1107;p27"/>
            <p:cNvSpPr/>
            <p:nvPr/>
          </p:nvSpPr>
          <p:spPr>
            <a:xfrm>
              <a:off x="-2395756" y="3472587"/>
              <a:ext cx="49708" cy="62286"/>
            </a:xfrm>
            <a:custGeom>
              <a:avLst/>
              <a:gdLst/>
              <a:ahLst/>
              <a:cxnLst/>
              <a:rect l="l" t="t" r="r" b="b"/>
              <a:pathLst>
                <a:path w="2345" h="3077" extrusionOk="0">
                  <a:moveTo>
                    <a:pt x="461" y="0"/>
                  </a:moveTo>
                  <a:lnTo>
                    <a:pt x="336" y="105"/>
                  </a:lnTo>
                  <a:lnTo>
                    <a:pt x="315" y="147"/>
                  </a:lnTo>
                  <a:lnTo>
                    <a:pt x="210" y="147"/>
                  </a:lnTo>
                  <a:lnTo>
                    <a:pt x="64" y="210"/>
                  </a:lnTo>
                  <a:lnTo>
                    <a:pt x="1" y="272"/>
                  </a:lnTo>
                  <a:lnTo>
                    <a:pt x="22" y="314"/>
                  </a:lnTo>
                  <a:lnTo>
                    <a:pt x="64" y="461"/>
                  </a:lnTo>
                  <a:lnTo>
                    <a:pt x="105" y="628"/>
                  </a:lnTo>
                  <a:lnTo>
                    <a:pt x="168" y="670"/>
                  </a:lnTo>
                  <a:lnTo>
                    <a:pt x="273" y="691"/>
                  </a:lnTo>
                  <a:lnTo>
                    <a:pt x="273" y="754"/>
                  </a:lnTo>
                  <a:lnTo>
                    <a:pt x="231" y="754"/>
                  </a:lnTo>
                  <a:lnTo>
                    <a:pt x="105" y="775"/>
                  </a:lnTo>
                  <a:lnTo>
                    <a:pt x="126" y="879"/>
                  </a:lnTo>
                  <a:lnTo>
                    <a:pt x="147" y="900"/>
                  </a:lnTo>
                  <a:lnTo>
                    <a:pt x="210" y="879"/>
                  </a:lnTo>
                  <a:lnTo>
                    <a:pt x="273" y="879"/>
                  </a:lnTo>
                  <a:lnTo>
                    <a:pt x="252" y="1047"/>
                  </a:lnTo>
                  <a:lnTo>
                    <a:pt x="147" y="1193"/>
                  </a:lnTo>
                  <a:lnTo>
                    <a:pt x="147" y="1277"/>
                  </a:lnTo>
                  <a:lnTo>
                    <a:pt x="315" y="1402"/>
                  </a:lnTo>
                  <a:lnTo>
                    <a:pt x="419" y="1423"/>
                  </a:lnTo>
                  <a:lnTo>
                    <a:pt x="461" y="1486"/>
                  </a:lnTo>
                  <a:lnTo>
                    <a:pt x="440" y="1570"/>
                  </a:lnTo>
                  <a:lnTo>
                    <a:pt x="336" y="1507"/>
                  </a:lnTo>
                  <a:lnTo>
                    <a:pt x="273" y="1528"/>
                  </a:lnTo>
                  <a:lnTo>
                    <a:pt x="273" y="1674"/>
                  </a:lnTo>
                  <a:lnTo>
                    <a:pt x="419" y="1821"/>
                  </a:lnTo>
                  <a:lnTo>
                    <a:pt x="356" y="1842"/>
                  </a:lnTo>
                  <a:lnTo>
                    <a:pt x="482" y="1988"/>
                  </a:lnTo>
                  <a:lnTo>
                    <a:pt x="482" y="2051"/>
                  </a:lnTo>
                  <a:lnTo>
                    <a:pt x="545" y="2135"/>
                  </a:lnTo>
                  <a:lnTo>
                    <a:pt x="670" y="2135"/>
                  </a:lnTo>
                  <a:lnTo>
                    <a:pt x="754" y="2218"/>
                  </a:lnTo>
                  <a:lnTo>
                    <a:pt x="900" y="2239"/>
                  </a:lnTo>
                  <a:lnTo>
                    <a:pt x="900" y="2365"/>
                  </a:lnTo>
                  <a:lnTo>
                    <a:pt x="838" y="2448"/>
                  </a:lnTo>
                  <a:lnTo>
                    <a:pt x="796" y="2511"/>
                  </a:lnTo>
                  <a:lnTo>
                    <a:pt x="859" y="2532"/>
                  </a:lnTo>
                  <a:lnTo>
                    <a:pt x="942" y="2658"/>
                  </a:lnTo>
                  <a:lnTo>
                    <a:pt x="984" y="2658"/>
                  </a:lnTo>
                  <a:lnTo>
                    <a:pt x="1089" y="2741"/>
                  </a:lnTo>
                  <a:lnTo>
                    <a:pt x="1152" y="2846"/>
                  </a:lnTo>
                  <a:lnTo>
                    <a:pt x="1152" y="2992"/>
                  </a:lnTo>
                  <a:lnTo>
                    <a:pt x="1172" y="3076"/>
                  </a:lnTo>
                  <a:lnTo>
                    <a:pt x="1214" y="3034"/>
                  </a:lnTo>
                  <a:lnTo>
                    <a:pt x="1193" y="2951"/>
                  </a:lnTo>
                  <a:lnTo>
                    <a:pt x="1361" y="2867"/>
                  </a:lnTo>
                  <a:lnTo>
                    <a:pt x="1465" y="2846"/>
                  </a:lnTo>
                  <a:lnTo>
                    <a:pt x="1570" y="2762"/>
                  </a:lnTo>
                  <a:lnTo>
                    <a:pt x="1779" y="2720"/>
                  </a:lnTo>
                  <a:lnTo>
                    <a:pt x="1905" y="2720"/>
                  </a:lnTo>
                  <a:lnTo>
                    <a:pt x="2051" y="2679"/>
                  </a:lnTo>
                  <a:lnTo>
                    <a:pt x="2135" y="2679"/>
                  </a:lnTo>
                  <a:lnTo>
                    <a:pt x="2198" y="2574"/>
                  </a:lnTo>
                  <a:lnTo>
                    <a:pt x="2114" y="2469"/>
                  </a:lnTo>
                  <a:lnTo>
                    <a:pt x="2093" y="2365"/>
                  </a:lnTo>
                  <a:lnTo>
                    <a:pt x="2302" y="2197"/>
                  </a:lnTo>
                  <a:lnTo>
                    <a:pt x="2344" y="2051"/>
                  </a:lnTo>
                  <a:lnTo>
                    <a:pt x="2261" y="1925"/>
                  </a:lnTo>
                  <a:lnTo>
                    <a:pt x="2093" y="1737"/>
                  </a:lnTo>
                  <a:lnTo>
                    <a:pt x="2030" y="1507"/>
                  </a:lnTo>
                  <a:lnTo>
                    <a:pt x="2114" y="1423"/>
                  </a:lnTo>
                  <a:lnTo>
                    <a:pt x="2093" y="1319"/>
                  </a:lnTo>
                  <a:lnTo>
                    <a:pt x="2051" y="1193"/>
                  </a:lnTo>
                  <a:lnTo>
                    <a:pt x="2030" y="1109"/>
                  </a:lnTo>
                  <a:lnTo>
                    <a:pt x="2135" y="984"/>
                  </a:lnTo>
                  <a:lnTo>
                    <a:pt x="1926" y="963"/>
                  </a:lnTo>
                  <a:lnTo>
                    <a:pt x="1842" y="1088"/>
                  </a:lnTo>
                  <a:lnTo>
                    <a:pt x="1737" y="1005"/>
                  </a:lnTo>
                  <a:lnTo>
                    <a:pt x="1633" y="1047"/>
                  </a:lnTo>
                  <a:lnTo>
                    <a:pt x="1591" y="963"/>
                  </a:lnTo>
                  <a:lnTo>
                    <a:pt x="1382" y="879"/>
                  </a:lnTo>
                  <a:lnTo>
                    <a:pt x="1361" y="837"/>
                  </a:lnTo>
                  <a:lnTo>
                    <a:pt x="1424" y="691"/>
                  </a:lnTo>
                  <a:lnTo>
                    <a:pt x="1277" y="565"/>
                  </a:lnTo>
                  <a:lnTo>
                    <a:pt x="1110" y="482"/>
                  </a:lnTo>
                  <a:lnTo>
                    <a:pt x="1089" y="377"/>
                  </a:lnTo>
                  <a:lnTo>
                    <a:pt x="900" y="168"/>
                  </a:lnTo>
                  <a:lnTo>
                    <a:pt x="880" y="105"/>
                  </a:lnTo>
                  <a:lnTo>
                    <a:pt x="754" y="63"/>
                  </a:lnTo>
                  <a:lnTo>
                    <a:pt x="670" y="42"/>
                  </a:lnTo>
                  <a:lnTo>
                    <a:pt x="566" y="21"/>
                  </a:lnTo>
                  <a:lnTo>
                    <a:pt x="46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1" name="Google Shape;1111;p27"/>
          <p:cNvGrpSpPr/>
          <p:nvPr/>
        </p:nvGrpSpPr>
        <p:grpSpPr>
          <a:xfrm>
            <a:off x="7841924" y="3970416"/>
            <a:ext cx="335443" cy="448865"/>
            <a:chOff x="6935221" y="3360422"/>
            <a:chExt cx="335443" cy="448865"/>
          </a:xfrm>
        </p:grpSpPr>
        <p:sp>
          <p:nvSpPr>
            <p:cNvPr id="1112" name="Google Shape;1112;p27"/>
            <p:cNvSpPr/>
            <p:nvPr/>
          </p:nvSpPr>
          <p:spPr>
            <a:xfrm>
              <a:off x="6941795" y="3366996"/>
              <a:ext cx="322293" cy="435715"/>
            </a:xfrm>
            <a:custGeom>
              <a:avLst/>
              <a:gdLst/>
              <a:ahLst/>
              <a:cxnLst/>
              <a:rect l="l" t="t" r="r" b="b"/>
              <a:pathLst>
                <a:path w="429724" h="580953" extrusionOk="0">
                  <a:moveTo>
                    <a:pt x="385926" y="580953"/>
                  </a:moveTo>
                  <a:lnTo>
                    <a:pt x="43798" y="580953"/>
                  </a:lnTo>
                  <a:cubicBezTo>
                    <a:pt x="19607" y="580953"/>
                    <a:pt x="0" y="561346"/>
                    <a:pt x="0" y="537155"/>
                  </a:cubicBezTo>
                  <a:lnTo>
                    <a:pt x="0" y="43798"/>
                  </a:lnTo>
                  <a:cubicBezTo>
                    <a:pt x="0" y="19611"/>
                    <a:pt x="19611" y="0"/>
                    <a:pt x="43798" y="0"/>
                  </a:cubicBezTo>
                  <a:lnTo>
                    <a:pt x="236295" y="0"/>
                  </a:lnTo>
                  <a:lnTo>
                    <a:pt x="429724" y="193753"/>
                  </a:lnTo>
                  <a:lnTo>
                    <a:pt x="429724" y="537155"/>
                  </a:lnTo>
                  <a:cubicBezTo>
                    <a:pt x="429724" y="561346"/>
                    <a:pt x="410113" y="580953"/>
                    <a:pt x="385926" y="580953"/>
                  </a:cubicBezTo>
                  <a:close/>
                </a:path>
              </a:pathLst>
            </a:custGeom>
            <a:solidFill>
              <a:schemeClr val="accent5"/>
            </a:soli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13" name="Google Shape;1113;p27"/>
            <p:cNvSpPr/>
            <p:nvPr/>
          </p:nvSpPr>
          <p:spPr>
            <a:xfrm>
              <a:off x="7118829" y="3366996"/>
              <a:ext cx="145260" cy="145315"/>
            </a:xfrm>
            <a:custGeom>
              <a:avLst/>
              <a:gdLst/>
              <a:ahLst/>
              <a:cxnLst/>
              <a:rect l="l" t="t" r="r" b="b"/>
              <a:pathLst>
                <a:path w="193680" h="193753" extrusionOk="0">
                  <a:moveTo>
                    <a:pt x="193680" y="193753"/>
                  </a:moveTo>
                  <a:lnTo>
                    <a:pt x="43798" y="193753"/>
                  </a:lnTo>
                  <a:cubicBezTo>
                    <a:pt x="19579" y="193753"/>
                    <a:pt x="-41" y="174096"/>
                    <a:pt x="0" y="149877"/>
                  </a:cubicBezTo>
                  <a:lnTo>
                    <a:pt x="251" y="0"/>
                  </a:lnTo>
                </a:path>
              </a:pathLst>
            </a:custGeom>
            <a:solidFill>
              <a:schemeClr val="accent6"/>
            </a:soli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14" name="Google Shape;1114;p27"/>
            <p:cNvSpPr/>
            <p:nvPr/>
          </p:nvSpPr>
          <p:spPr>
            <a:xfrm>
              <a:off x="6935221" y="3360422"/>
              <a:ext cx="335443" cy="448865"/>
            </a:xfrm>
            <a:custGeom>
              <a:avLst/>
              <a:gdLst/>
              <a:ahLst/>
              <a:cxnLst/>
              <a:rect l="l" t="t" r="r" b="b"/>
              <a:pathLst>
                <a:path w="447257" h="598487" extrusionOk="0">
                  <a:moveTo>
                    <a:pt x="444696" y="196324"/>
                  </a:moveTo>
                  <a:lnTo>
                    <a:pt x="251263" y="2571"/>
                  </a:lnTo>
                  <a:cubicBezTo>
                    <a:pt x="249619" y="927"/>
                    <a:pt x="247391" y="0"/>
                    <a:pt x="245062" y="0"/>
                  </a:cubicBezTo>
                  <a:lnTo>
                    <a:pt x="52565" y="0"/>
                  </a:lnTo>
                  <a:cubicBezTo>
                    <a:pt x="23534" y="0"/>
                    <a:pt x="0" y="23534"/>
                    <a:pt x="0" y="52565"/>
                  </a:cubicBezTo>
                  <a:lnTo>
                    <a:pt x="0" y="452372"/>
                  </a:lnTo>
                  <a:cubicBezTo>
                    <a:pt x="0" y="463682"/>
                    <a:pt x="17534" y="463682"/>
                    <a:pt x="17534" y="452372"/>
                  </a:cubicBezTo>
                  <a:lnTo>
                    <a:pt x="17534" y="52565"/>
                  </a:lnTo>
                  <a:cubicBezTo>
                    <a:pt x="17534" y="33218"/>
                    <a:pt x="33218" y="17534"/>
                    <a:pt x="52565" y="17534"/>
                  </a:cubicBezTo>
                  <a:lnTo>
                    <a:pt x="236542" y="17534"/>
                  </a:lnTo>
                  <a:cubicBezTo>
                    <a:pt x="239875" y="17534"/>
                    <a:pt x="243071" y="18863"/>
                    <a:pt x="245423" y="21219"/>
                  </a:cubicBezTo>
                  <a:lnTo>
                    <a:pt x="426455" y="199374"/>
                  </a:lnTo>
                  <a:cubicBezTo>
                    <a:pt x="428564" y="201447"/>
                    <a:pt x="429747" y="204278"/>
                    <a:pt x="429747" y="207232"/>
                  </a:cubicBezTo>
                  <a:lnTo>
                    <a:pt x="429724" y="545922"/>
                  </a:lnTo>
                  <a:cubicBezTo>
                    <a:pt x="429724" y="565269"/>
                    <a:pt x="414040" y="580953"/>
                    <a:pt x="394693" y="580953"/>
                  </a:cubicBezTo>
                  <a:lnTo>
                    <a:pt x="52565" y="580953"/>
                  </a:lnTo>
                  <a:cubicBezTo>
                    <a:pt x="33218" y="580953"/>
                    <a:pt x="17534" y="565269"/>
                    <a:pt x="17534" y="545922"/>
                  </a:cubicBezTo>
                  <a:lnTo>
                    <a:pt x="17534" y="504973"/>
                  </a:lnTo>
                  <a:cubicBezTo>
                    <a:pt x="17534" y="493663"/>
                    <a:pt x="0" y="493663"/>
                    <a:pt x="0" y="504973"/>
                  </a:cubicBezTo>
                  <a:lnTo>
                    <a:pt x="0" y="545922"/>
                  </a:lnTo>
                  <a:cubicBezTo>
                    <a:pt x="0" y="574953"/>
                    <a:pt x="23534" y="598487"/>
                    <a:pt x="52565" y="598487"/>
                  </a:cubicBezTo>
                  <a:lnTo>
                    <a:pt x="394693" y="598487"/>
                  </a:lnTo>
                  <a:cubicBezTo>
                    <a:pt x="423724" y="598487"/>
                    <a:pt x="447258" y="574953"/>
                    <a:pt x="447258" y="545922"/>
                  </a:cubicBezTo>
                  <a:lnTo>
                    <a:pt x="447258" y="202520"/>
                  </a:lnTo>
                  <a:cubicBezTo>
                    <a:pt x="447258" y="200196"/>
                    <a:pt x="446336" y="197968"/>
                    <a:pt x="444696" y="196324"/>
                  </a:cubicBezTo>
                  <a:close/>
                </a:path>
              </a:pathLst>
            </a:custGeom>
            <a:solidFill>
              <a:schemeClr val="dk1"/>
            </a:soli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grpSp>
          <p:nvGrpSpPr>
            <p:cNvPr id="1115" name="Google Shape;1115;p27"/>
            <p:cNvGrpSpPr/>
            <p:nvPr/>
          </p:nvGrpSpPr>
          <p:grpSpPr>
            <a:xfrm>
              <a:off x="6972315" y="3411482"/>
              <a:ext cx="212381" cy="317148"/>
              <a:chOff x="9252670" y="4387660"/>
              <a:chExt cx="283175" cy="422864"/>
            </a:xfrm>
          </p:grpSpPr>
          <p:sp>
            <p:nvSpPr>
              <p:cNvPr id="1116" name="Google Shape;1116;p27"/>
              <p:cNvSpPr/>
              <p:nvPr/>
            </p:nvSpPr>
            <p:spPr>
              <a:xfrm>
                <a:off x="9317830" y="4645707"/>
                <a:ext cx="67225" cy="164817"/>
              </a:xfrm>
              <a:custGeom>
                <a:avLst/>
                <a:gdLst/>
                <a:ahLst/>
                <a:cxnLst/>
                <a:rect l="l" t="t" r="r" b="b"/>
                <a:pathLst>
                  <a:path w="67225" h="164817" extrusionOk="0">
                    <a:moveTo>
                      <a:pt x="8483" y="147284"/>
                    </a:moveTo>
                    <a:cubicBezTo>
                      <a:pt x="-2828" y="147284"/>
                      <a:pt x="-2828" y="164818"/>
                      <a:pt x="8483" y="164818"/>
                    </a:cubicBezTo>
                    <a:lnTo>
                      <a:pt x="58746" y="164818"/>
                    </a:lnTo>
                    <a:cubicBezTo>
                      <a:pt x="70052" y="164818"/>
                      <a:pt x="70052" y="147284"/>
                      <a:pt x="58746" y="147284"/>
                    </a:cubicBezTo>
                    <a:lnTo>
                      <a:pt x="42381" y="147284"/>
                    </a:lnTo>
                    <a:lnTo>
                      <a:pt x="42381" y="17534"/>
                    </a:lnTo>
                    <a:lnTo>
                      <a:pt x="58746" y="17534"/>
                    </a:lnTo>
                    <a:cubicBezTo>
                      <a:pt x="70052" y="17534"/>
                      <a:pt x="70052" y="0"/>
                      <a:pt x="58746" y="0"/>
                    </a:cubicBezTo>
                    <a:lnTo>
                      <a:pt x="8483" y="0"/>
                    </a:lnTo>
                    <a:cubicBezTo>
                      <a:pt x="-2828" y="0"/>
                      <a:pt x="-2828" y="17534"/>
                      <a:pt x="8483" y="17534"/>
                    </a:cubicBezTo>
                    <a:lnTo>
                      <a:pt x="24848" y="17534"/>
                    </a:lnTo>
                    <a:lnTo>
                      <a:pt x="24848" y="147284"/>
                    </a:lnTo>
                    <a:close/>
                  </a:path>
                </a:pathLst>
              </a:custGeom>
              <a:solidFill>
                <a:schemeClr val="accent6"/>
              </a:soli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17" name="Google Shape;1117;p27"/>
              <p:cNvSpPr/>
              <p:nvPr/>
            </p:nvSpPr>
            <p:spPr>
              <a:xfrm>
                <a:off x="9406968" y="4645707"/>
                <a:ext cx="128877" cy="164817"/>
              </a:xfrm>
              <a:custGeom>
                <a:avLst/>
                <a:gdLst/>
                <a:ahLst/>
                <a:cxnLst/>
                <a:rect l="l" t="t" r="r" b="b"/>
                <a:pathLst>
                  <a:path w="128877" h="164817" extrusionOk="0">
                    <a:moveTo>
                      <a:pt x="51432" y="51432"/>
                    </a:moveTo>
                    <a:cubicBezTo>
                      <a:pt x="23072" y="51432"/>
                      <a:pt x="0" y="76866"/>
                      <a:pt x="0" y="108125"/>
                    </a:cubicBezTo>
                    <a:cubicBezTo>
                      <a:pt x="0" y="139385"/>
                      <a:pt x="23072" y="164818"/>
                      <a:pt x="51432" y="164818"/>
                    </a:cubicBezTo>
                    <a:cubicBezTo>
                      <a:pt x="64688" y="164818"/>
                      <a:pt x="76788" y="159261"/>
                      <a:pt x="85916" y="150151"/>
                    </a:cubicBezTo>
                    <a:lnTo>
                      <a:pt x="85916" y="156051"/>
                    </a:lnTo>
                    <a:cubicBezTo>
                      <a:pt x="85916" y="160895"/>
                      <a:pt x="89842" y="164818"/>
                      <a:pt x="94683" y="164818"/>
                    </a:cubicBezTo>
                    <a:lnTo>
                      <a:pt x="120399" y="164818"/>
                    </a:lnTo>
                    <a:cubicBezTo>
                      <a:pt x="131704" y="164818"/>
                      <a:pt x="131704" y="147284"/>
                      <a:pt x="120399" y="147284"/>
                    </a:cubicBezTo>
                    <a:lnTo>
                      <a:pt x="103449" y="147284"/>
                    </a:lnTo>
                    <a:lnTo>
                      <a:pt x="103449" y="8767"/>
                    </a:lnTo>
                    <a:cubicBezTo>
                      <a:pt x="103449" y="3922"/>
                      <a:pt x="99523" y="0"/>
                      <a:pt x="94683" y="0"/>
                    </a:cubicBezTo>
                    <a:lnTo>
                      <a:pt x="66628" y="0"/>
                    </a:lnTo>
                    <a:cubicBezTo>
                      <a:pt x="55318" y="0"/>
                      <a:pt x="55318" y="17534"/>
                      <a:pt x="66628" y="17534"/>
                    </a:cubicBezTo>
                    <a:lnTo>
                      <a:pt x="85916" y="17534"/>
                    </a:lnTo>
                    <a:lnTo>
                      <a:pt x="85916" y="66099"/>
                    </a:lnTo>
                    <a:cubicBezTo>
                      <a:pt x="76788" y="56989"/>
                      <a:pt x="64688" y="51432"/>
                      <a:pt x="51432" y="51432"/>
                    </a:cubicBezTo>
                    <a:close/>
                    <a:moveTo>
                      <a:pt x="51432" y="147284"/>
                    </a:moveTo>
                    <a:cubicBezTo>
                      <a:pt x="32739" y="147284"/>
                      <a:pt x="17534" y="129718"/>
                      <a:pt x="17534" y="108125"/>
                    </a:cubicBezTo>
                    <a:cubicBezTo>
                      <a:pt x="17534" y="86532"/>
                      <a:pt x="32739" y="68966"/>
                      <a:pt x="51432" y="68966"/>
                    </a:cubicBezTo>
                    <a:cubicBezTo>
                      <a:pt x="70126" y="68966"/>
                      <a:pt x="85331" y="86532"/>
                      <a:pt x="85331" y="108125"/>
                    </a:cubicBezTo>
                    <a:cubicBezTo>
                      <a:pt x="85331" y="129718"/>
                      <a:pt x="70126" y="147284"/>
                      <a:pt x="51432" y="147284"/>
                    </a:cubicBezTo>
                    <a:close/>
                  </a:path>
                </a:pathLst>
              </a:custGeom>
              <a:solidFill>
                <a:schemeClr val="accent6"/>
              </a:soli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18" name="Google Shape;1118;p27"/>
              <p:cNvSpPr/>
              <p:nvPr/>
            </p:nvSpPr>
            <p:spPr>
              <a:xfrm>
                <a:off x="9252670" y="4387660"/>
                <a:ext cx="17533" cy="79202"/>
              </a:xfrm>
              <a:custGeom>
                <a:avLst/>
                <a:gdLst/>
                <a:ahLst/>
                <a:cxnLst/>
                <a:rect l="l" t="t" r="r" b="b"/>
                <a:pathLst>
                  <a:path w="17533" h="79202" extrusionOk="0">
                    <a:moveTo>
                      <a:pt x="8767" y="79202"/>
                    </a:moveTo>
                    <a:cubicBezTo>
                      <a:pt x="13607" y="79202"/>
                      <a:pt x="17534" y="75280"/>
                      <a:pt x="17534" y="70435"/>
                    </a:cubicBezTo>
                    <a:lnTo>
                      <a:pt x="17534" y="8483"/>
                    </a:lnTo>
                    <a:cubicBezTo>
                      <a:pt x="17534" y="-2828"/>
                      <a:pt x="0" y="-2828"/>
                      <a:pt x="0" y="8483"/>
                    </a:cubicBezTo>
                    <a:lnTo>
                      <a:pt x="0" y="70435"/>
                    </a:lnTo>
                    <a:cubicBezTo>
                      <a:pt x="0" y="75280"/>
                      <a:pt x="3927" y="79202"/>
                      <a:pt x="8767" y="79202"/>
                    </a:cubicBezTo>
                    <a:close/>
                  </a:path>
                </a:pathLst>
              </a:custGeom>
              <a:solidFill>
                <a:schemeClr val="accent6"/>
              </a:soli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19" name="Google Shape;1119;p27"/>
              <p:cNvSpPr/>
              <p:nvPr/>
            </p:nvSpPr>
            <p:spPr>
              <a:xfrm>
                <a:off x="9252670" y="4488187"/>
                <a:ext cx="17533" cy="45019"/>
              </a:xfrm>
              <a:custGeom>
                <a:avLst/>
                <a:gdLst/>
                <a:ahLst/>
                <a:cxnLst/>
                <a:rect l="l" t="t" r="r" b="b"/>
                <a:pathLst>
                  <a:path w="17533" h="45019" extrusionOk="0">
                    <a:moveTo>
                      <a:pt x="0" y="36537"/>
                    </a:moveTo>
                    <a:cubicBezTo>
                      <a:pt x="0" y="47847"/>
                      <a:pt x="17534" y="47847"/>
                      <a:pt x="17534" y="36537"/>
                    </a:cubicBezTo>
                    <a:lnTo>
                      <a:pt x="17534" y="8483"/>
                    </a:lnTo>
                    <a:cubicBezTo>
                      <a:pt x="17534" y="-2828"/>
                      <a:pt x="0" y="-2828"/>
                      <a:pt x="0" y="8483"/>
                    </a:cubicBezTo>
                    <a:close/>
                  </a:path>
                </a:pathLst>
              </a:custGeom>
              <a:solidFill>
                <a:schemeClr val="accent6"/>
              </a:soli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grpSp>
      </p:grpSp>
      <p:grpSp>
        <p:nvGrpSpPr>
          <p:cNvPr id="1120" name="Google Shape;1120;p27"/>
          <p:cNvGrpSpPr/>
          <p:nvPr/>
        </p:nvGrpSpPr>
        <p:grpSpPr>
          <a:xfrm>
            <a:off x="7008617" y="3970416"/>
            <a:ext cx="335443" cy="448865"/>
            <a:chOff x="2498349" y="2685510"/>
            <a:chExt cx="335443" cy="448865"/>
          </a:xfrm>
        </p:grpSpPr>
        <p:sp>
          <p:nvSpPr>
            <p:cNvPr id="1121" name="Google Shape;1121;p27"/>
            <p:cNvSpPr/>
            <p:nvPr/>
          </p:nvSpPr>
          <p:spPr>
            <a:xfrm>
              <a:off x="2504924" y="2692084"/>
              <a:ext cx="322293" cy="435715"/>
            </a:xfrm>
            <a:custGeom>
              <a:avLst/>
              <a:gdLst/>
              <a:ahLst/>
              <a:cxnLst/>
              <a:rect l="l" t="t" r="r" b="b"/>
              <a:pathLst>
                <a:path w="429724" h="580953" extrusionOk="0">
                  <a:moveTo>
                    <a:pt x="385926" y="580953"/>
                  </a:moveTo>
                  <a:lnTo>
                    <a:pt x="43798" y="580953"/>
                  </a:lnTo>
                  <a:cubicBezTo>
                    <a:pt x="19611" y="580953"/>
                    <a:pt x="0" y="561346"/>
                    <a:pt x="0" y="537155"/>
                  </a:cubicBezTo>
                  <a:lnTo>
                    <a:pt x="0" y="43798"/>
                  </a:lnTo>
                  <a:cubicBezTo>
                    <a:pt x="0" y="19611"/>
                    <a:pt x="19611" y="0"/>
                    <a:pt x="43803" y="0"/>
                  </a:cubicBezTo>
                  <a:lnTo>
                    <a:pt x="236295" y="0"/>
                  </a:lnTo>
                  <a:lnTo>
                    <a:pt x="429724" y="193753"/>
                  </a:lnTo>
                  <a:lnTo>
                    <a:pt x="429724" y="537155"/>
                  </a:lnTo>
                  <a:cubicBezTo>
                    <a:pt x="429724" y="561346"/>
                    <a:pt x="410117" y="580953"/>
                    <a:pt x="385926" y="580953"/>
                  </a:cubicBezTo>
                  <a:close/>
                </a:path>
              </a:pathLst>
            </a:custGeom>
            <a:solidFill>
              <a:schemeClr val="accent2"/>
            </a:soli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22" name="Google Shape;1122;p27"/>
            <p:cNvSpPr/>
            <p:nvPr/>
          </p:nvSpPr>
          <p:spPr>
            <a:xfrm>
              <a:off x="2675714" y="2690769"/>
              <a:ext cx="154297" cy="153420"/>
            </a:xfrm>
            <a:custGeom>
              <a:avLst/>
              <a:gdLst/>
              <a:ahLst/>
              <a:cxnLst/>
              <a:rect l="l" t="t" r="r" b="b"/>
              <a:pathLst>
                <a:path w="205729" h="204560" extrusionOk="0">
                  <a:moveTo>
                    <a:pt x="205730" y="204561"/>
                  </a:moveTo>
                  <a:lnTo>
                    <a:pt x="55852" y="204561"/>
                  </a:lnTo>
                  <a:cubicBezTo>
                    <a:pt x="31634" y="204561"/>
                    <a:pt x="-41" y="174096"/>
                    <a:pt x="0" y="149877"/>
                  </a:cubicBezTo>
                  <a:lnTo>
                    <a:pt x="251" y="0"/>
                  </a:lnTo>
                  <a:close/>
                </a:path>
              </a:pathLst>
            </a:custGeom>
            <a:solidFill>
              <a:schemeClr val="accent1"/>
            </a:soli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23" name="Google Shape;1123;p27"/>
            <p:cNvSpPr/>
            <p:nvPr/>
          </p:nvSpPr>
          <p:spPr>
            <a:xfrm>
              <a:off x="2498349" y="2685510"/>
              <a:ext cx="335443" cy="448865"/>
            </a:xfrm>
            <a:custGeom>
              <a:avLst/>
              <a:gdLst/>
              <a:ahLst/>
              <a:cxnLst/>
              <a:rect l="l" t="t" r="r" b="b"/>
              <a:pathLst>
                <a:path w="447257" h="598487" extrusionOk="0">
                  <a:moveTo>
                    <a:pt x="444696" y="196324"/>
                  </a:moveTo>
                  <a:lnTo>
                    <a:pt x="251268" y="2571"/>
                  </a:lnTo>
                  <a:cubicBezTo>
                    <a:pt x="249624" y="927"/>
                    <a:pt x="247391" y="0"/>
                    <a:pt x="245062" y="0"/>
                  </a:cubicBezTo>
                  <a:lnTo>
                    <a:pt x="52569" y="0"/>
                  </a:lnTo>
                  <a:cubicBezTo>
                    <a:pt x="23538" y="0"/>
                    <a:pt x="0" y="23534"/>
                    <a:pt x="0" y="52565"/>
                  </a:cubicBezTo>
                  <a:lnTo>
                    <a:pt x="0" y="474582"/>
                  </a:lnTo>
                  <a:cubicBezTo>
                    <a:pt x="0" y="485892"/>
                    <a:pt x="17534" y="485892"/>
                    <a:pt x="17534" y="474582"/>
                  </a:cubicBezTo>
                  <a:lnTo>
                    <a:pt x="17534" y="52565"/>
                  </a:lnTo>
                  <a:cubicBezTo>
                    <a:pt x="17534" y="33218"/>
                    <a:pt x="33218" y="17534"/>
                    <a:pt x="52569" y="17534"/>
                  </a:cubicBezTo>
                  <a:lnTo>
                    <a:pt x="222771" y="17534"/>
                  </a:lnTo>
                  <a:cubicBezTo>
                    <a:pt x="231423" y="17534"/>
                    <a:pt x="239724" y="20977"/>
                    <a:pt x="245838" y="27100"/>
                  </a:cubicBezTo>
                  <a:lnTo>
                    <a:pt x="420199" y="201744"/>
                  </a:lnTo>
                  <a:cubicBezTo>
                    <a:pt x="426300" y="207853"/>
                    <a:pt x="429724" y="216136"/>
                    <a:pt x="429724" y="224771"/>
                  </a:cubicBezTo>
                  <a:lnTo>
                    <a:pt x="429724" y="545922"/>
                  </a:lnTo>
                  <a:cubicBezTo>
                    <a:pt x="429724" y="565269"/>
                    <a:pt x="414044" y="580953"/>
                    <a:pt x="394693" y="580953"/>
                  </a:cubicBezTo>
                  <a:lnTo>
                    <a:pt x="52565" y="580953"/>
                  </a:lnTo>
                  <a:cubicBezTo>
                    <a:pt x="33218" y="580953"/>
                    <a:pt x="17534" y="565273"/>
                    <a:pt x="17534" y="545922"/>
                  </a:cubicBezTo>
                  <a:lnTo>
                    <a:pt x="17534" y="528352"/>
                  </a:lnTo>
                  <a:cubicBezTo>
                    <a:pt x="17534" y="517042"/>
                    <a:pt x="0" y="517042"/>
                    <a:pt x="0" y="528352"/>
                  </a:cubicBezTo>
                  <a:lnTo>
                    <a:pt x="0" y="545922"/>
                  </a:lnTo>
                  <a:cubicBezTo>
                    <a:pt x="0" y="574953"/>
                    <a:pt x="23534" y="598487"/>
                    <a:pt x="52565" y="598487"/>
                  </a:cubicBezTo>
                  <a:lnTo>
                    <a:pt x="394693" y="598487"/>
                  </a:lnTo>
                  <a:cubicBezTo>
                    <a:pt x="423724" y="598487"/>
                    <a:pt x="447258" y="574953"/>
                    <a:pt x="447258" y="545922"/>
                  </a:cubicBezTo>
                  <a:lnTo>
                    <a:pt x="447258" y="202520"/>
                  </a:lnTo>
                  <a:cubicBezTo>
                    <a:pt x="447258" y="200196"/>
                    <a:pt x="446336" y="197968"/>
                    <a:pt x="444696" y="196324"/>
                  </a:cubicBezTo>
                  <a:close/>
                </a:path>
              </a:pathLst>
            </a:custGeom>
            <a:solidFill>
              <a:schemeClr val="dk1"/>
            </a:soli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grpSp>
          <p:nvGrpSpPr>
            <p:cNvPr id="1124" name="Google Shape;1124;p27"/>
            <p:cNvGrpSpPr/>
            <p:nvPr/>
          </p:nvGrpSpPr>
          <p:grpSpPr>
            <a:xfrm>
              <a:off x="2535443" y="2736570"/>
              <a:ext cx="225535" cy="314114"/>
              <a:chOff x="3336841" y="3487777"/>
              <a:chExt cx="300713" cy="418819"/>
            </a:xfrm>
          </p:grpSpPr>
          <p:sp>
            <p:nvSpPr>
              <p:cNvPr id="1125" name="Google Shape;1125;p27"/>
              <p:cNvSpPr/>
              <p:nvPr/>
            </p:nvSpPr>
            <p:spPr>
              <a:xfrm>
                <a:off x="3384470" y="3731258"/>
                <a:ext cx="173597" cy="175337"/>
              </a:xfrm>
              <a:custGeom>
                <a:avLst/>
                <a:gdLst/>
                <a:ahLst/>
                <a:cxnLst/>
                <a:rect l="l" t="t" r="r" b="b"/>
                <a:pathLst>
                  <a:path w="173597" h="175337" extrusionOk="0">
                    <a:moveTo>
                      <a:pt x="114851" y="157804"/>
                    </a:moveTo>
                    <a:cubicBezTo>
                      <a:pt x="103545" y="157804"/>
                      <a:pt x="103545" y="175338"/>
                      <a:pt x="114851" y="175338"/>
                    </a:cubicBezTo>
                    <a:lnTo>
                      <a:pt x="165115" y="175338"/>
                    </a:lnTo>
                    <a:cubicBezTo>
                      <a:pt x="176425" y="175338"/>
                      <a:pt x="176425" y="157804"/>
                      <a:pt x="165115" y="157804"/>
                    </a:cubicBezTo>
                    <a:lnTo>
                      <a:pt x="147969" y="157804"/>
                    </a:lnTo>
                    <a:lnTo>
                      <a:pt x="95075" y="5881"/>
                    </a:lnTo>
                    <a:cubicBezTo>
                      <a:pt x="93851" y="2365"/>
                      <a:pt x="90537" y="5"/>
                      <a:pt x="86806" y="0"/>
                    </a:cubicBezTo>
                    <a:cubicBezTo>
                      <a:pt x="86806" y="0"/>
                      <a:pt x="86801" y="0"/>
                      <a:pt x="86797" y="0"/>
                    </a:cubicBezTo>
                    <a:cubicBezTo>
                      <a:pt x="83076" y="0"/>
                      <a:pt x="79756" y="2352"/>
                      <a:pt x="78523" y="5863"/>
                    </a:cubicBezTo>
                    <a:lnTo>
                      <a:pt x="25232" y="157804"/>
                    </a:lnTo>
                    <a:lnTo>
                      <a:pt x="8479" y="157804"/>
                    </a:lnTo>
                    <a:cubicBezTo>
                      <a:pt x="-2826" y="157804"/>
                      <a:pt x="-2826" y="175338"/>
                      <a:pt x="8479" y="175338"/>
                    </a:cubicBezTo>
                    <a:lnTo>
                      <a:pt x="58743" y="175338"/>
                    </a:lnTo>
                    <a:cubicBezTo>
                      <a:pt x="70053" y="175338"/>
                      <a:pt x="70053" y="157804"/>
                      <a:pt x="58743" y="157804"/>
                    </a:cubicBezTo>
                    <a:lnTo>
                      <a:pt x="43812" y="157804"/>
                    </a:lnTo>
                    <a:lnTo>
                      <a:pt x="57140" y="119814"/>
                    </a:lnTo>
                    <a:lnTo>
                      <a:pt x="116175" y="119814"/>
                    </a:lnTo>
                    <a:lnTo>
                      <a:pt x="129403" y="157804"/>
                    </a:lnTo>
                    <a:close/>
                    <a:moveTo>
                      <a:pt x="63286" y="102280"/>
                    </a:moveTo>
                    <a:lnTo>
                      <a:pt x="86765" y="35342"/>
                    </a:lnTo>
                    <a:lnTo>
                      <a:pt x="110070" y="102280"/>
                    </a:lnTo>
                    <a:close/>
                  </a:path>
                </a:pathLst>
              </a:custGeom>
              <a:solidFill>
                <a:schemeClr val="accent1"/>
              </a:soli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26" name="Google Shape;1126;p27"/>
              <p:cNvSpPr/>
              <p:nvPr/>
            </p:nvSpPr>
            <p:spPr>
              <a:xfrm>
                <a:off x="3570329" y="3786782"/>
                <a:ext cx="67225" cy="119814"/>
              </a:xfrm>
              <a:custGeom>
                <a:avLst/>
                <a:gdLst/>
                <a:ahLst/>
                <a:cxnLst/>
                <a:rect l="l" t="t" r="r" b="b"/>
                <a:pathLst>
                  <a:path w="67225" h="119814" extrusionOk="0">
                    <a:moveTo>
                      <a:pt x="8479" y="102280"/>
                    </a:moveTo>
                    <a:cubicBezTo>
                      <a:pt x="-2826" y="102280"/>
                      <a:pt x="-2826" y="119814"/>
                      <a:pt x="8479" y="119814"/>
                    </a:cubicBezTo>
                    <a:lnTo>
                      <a:pt x="58743" y="119814"/>
                    </a:lnTo>
                    <a:cubicBezTo>
                      <a:pt x="70053" y="119814"/>
                      <a:pt x="70053" y="102280"/>
                      <a:pt x="58743" y="102280"/>
                    </a:cubicBezTo>
                    <a:lnTo>
                      <a:pt x="42378" y="102280"/>
                    </a:lnTo>
                    <a:lnTo>
                      <a:pt x="42378" y="8767"/>
                    </a:lnTo>
                    <a:cubicBezTo>
                      <a:pt x="42378" y="3922"/>
                      <a:pt x="38451" y="0"/>
                      <a:pt x="33611" y="0"/>
                    </a:cubicBezTo>
                    <a:lnTo>
                      <a:pt x="8479" y="0"/>
                    </a:lnTo>
                    <a:cubicBezTo>
                      <a:pt x="-2826" y="0"/>
                      <a:pt x="-2826" y="17534"/>
                      <a:pt x="8479" y="17534"/>
                    </a:cubicBezTo>
                    <a:lnTo>
                      <a:pt x="24844" y="17534"/>
                    </a:lnTo>
                    <a:lnTo>
                      <a:pt x="24844" y="102280"/>
                    </a:lnTo>
                    <a:close/>
                  </a:path>
                </a:pathLst>
              </a:custGeom>
              <a:solidFill>
                <a:schemeClr val="accent1"/>
              </a:soli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27" name="Google Shape;1127;p27"/>
              <p:cNvSpPr/>
              <p:nvPr/>
            </p:nvSpPr>
            <p:spPr>
              <a:xfrm>
                <a:off x="3595767" y="3746829"/>
                <a:ext cx="16937" cy="17533"/>
              </a:xfrm>
              <a:custGeom>
                <a:avLst/>
                <a:gdLst/>
                <a:ahLst/>
                <a:cxnLst/>
                <a:rect l="l" t="t" r="r" b="b"/>
                <a:pathLst>
                  <a:path w="16937" h="17533" extrusionOk="0">
                    <a:moveTo>
                      <a:pt x="8469" y="0"/>
                    </a:moveTo>
                    <a:cubicBezTo>
                      <a:pt x="-2814" y="0"/>
                      <a:pt x="-2832" y="17534"/>
                      <a:pt x="8469" y="17534"/>
                    </a:cubicBezTo>
                    <a:cubicBezTo>
                      <a:pt x="19752" y="17534"/>
                      <a:pt x="19770" y="0"/>
                      <a:pt x="8469" y="0"/>
                    </a:cubicBezTo>
                    <a:close/>
                  </a:path>
                </a:pathLst>
              </a:custGeom>
              <a:solidFill>
                <a:schemeClr val="accent1"/>
              </a:soli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28" name="Google Shape;1128;p27"/>
              <p:cNvSpPr/>
              <p:nvPr/>
            </p:nvSpPr>
            <p:spPr>
              <a:xfrm>
                <a:off x="3336841" y="3487777"/>
                <a:ext cx="17533" cy="79202"/>
              </a:xfrm>
              <a:custGeom>
                <a:avLst/>
                <a:gdLst/>
                <a:ahLst/>
                <a:cxnLst/>
                <a:rect l="l" t="t" r="r" b="b"/>
                <a:pathLst>
                  <a:path w="17533" h="79202" extrusionOk="0">
                    <a:moveTo>
                      <a:pt x="8767" y="79202"/>
                    </a:moveTo>
                    <a:cubicBezTo>
                      <a:pt x="13607" y="79202"/>
                      <a:pt x="17534" y="75275"/>
                      <a:pt x="17534" y="70435"/>
                    </a:cubicBezTo>
                    <a:lnTo>
                      <a:pt x="17534" y="8483"/>
                    </a:lnTo>
                    <a:cubicBezTo>
                      <a:pt x="17534" y="-2828"/>
                      <a:pt x="0" y="-2828"/>
                      <a:pt x="0" y="8483"/>
                    </a:cubicBezTo>
                    <a:lnTo>
                      <a:pt x="0" y="70435"/>
                    </a:lnTo>
                    <a:cubicBezTo>
                      <a:pt x="0" y="75275"/>
                      <a:pt x="3927" y="79202"/>
                      <a:pt x="8767" y="79202"/>
                    </a:cubicBezTo>
                    <a:close/>
                  </a:path>
                </a:pathLst>
              </a:custGeom>
              <a:solidFill>
                <a:schemeClr val="accent1"/>
              </a:soli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29" name="Google Shape;1129;p27"/>
              <p:cNvSpPr/>
              <p:nvPr/>
            </p:nvSpPr>
            <p:spPr>
              <a:xfrm>
                <a:off x="3336841" y="3588304"/>
                <a:ext cx="17533" cy="45019"/>
              </a:xfrm>
              <a:custGeom>
                <a:avLst/>
                <a:gdLst/>
                <a:ahLst/>
                <a:cxnLst/>
                <a:rect l="l" t="t" r="r" b="b"/>
                <a:pathLst>
                  <a:path w="17533" h="45019" extrusionOk="0">
                    <a:moveTo>
                      <a:pt x="0" y="36537"/>
                    </a:moveTo>
                    <a:cubicBezTo>
                      <a:pt x="0" y="47847"/>
                      <a:pt x="17534" y="47847"/>
                      <a:pt x="17534" y="36537"/>
                    </a:cubicBezTo>
                    <a:lnTo>
                      <a:pt x="17534" y="8483"/>
                    </a:lnTo>
                    <a:cubicBezTo>
                      <a:pt x="17534" y="-2828"/>
                      <a:pt x="0" y="-2828"/>
                      <a:pt x="0" y="8483"/>
                    </a:cubicBezTo>
                    <a:close/>
                  </a:path>
                </a:pathLst>
              </a:custGeom>
              <a:solidFill>
                <a:schemeClr val="accent1"/>
              </a:soli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grpSp>
      </p:grpSp>
      <p:grpSp>
        <p:nvGrpSpPr>
          <p:cNvPr id="1130" name="Google Shape;1130;p27"/>
          <p:cNvGrpSpPr/>
          <p:nvPr/>
        </p:nvGrpSpPr>
        <p:grpSpPr>
          <a:xfrm>
            <a:off x="6175309" y="3970416"/>
            <a:ext cx="335443" cy="448865"/>
            <a:chOff x="1761770" y="1335684"/>
            <a:chExt cx="335443" cy="448865"/>
          </a:xfrm>
        </p:grpSpPr>
        <p:sp>
          <p:nvSpPr>
            <p:cNvPr id="1131" name="Google Shape;1131;p27"/>
            <p:cNvSpPr/>
            <p:nvPr/>
          </p:nvSpPr>
          <p:spPr>
            <a:xfrm>
              <a:off x="1768345" y="1342259"/>
              <a:ext cx="322293" cy="435715"/>
            </a:xfrm>
            <a:custGeom>
              <a:avLst/>
              <a:gdLst/>
              <a:ahLst/>
              <a:cxnLst/>
              <a:rect l="l" t="t" r="r" b="b"/>
              <a:pathLst>
                <a:path w="429724" h="580953" extrusionOk="0">
                  <a:moveTo>
                    <a:pt x="385926" y="580953"/>
                  </a:moveTo>
                  <a:lnTo>
                    <a:pt x="43798" y="580953"/>
                  </a:lnTo>
                  <a:cubicBezTo>
                    <a:pt x="19611" y="580953"/>
                    <a:pt x="0" y="561346"/>
                    <a:pt x="0" y="537155"/>
                  </a:cubicBezTo>
                  <a:lnTo>
                    <a:pt x="0" y="43798"/>
                  </a:lnTo>
                  <a:cubicBezTo>
                    <a:pt x="0" y="19611"/>
                    <a:pt x="19611" y="0"/>
                    <a:pt x="43803" y="0"/>
                  </a:cubicBezTo>
                  <a:lnTo>
                    <a:pt x="236295" y="0"/>
                  </a:lnTo>
                  <a:lnTo>
                    <a:pt x="429724" y="193753"/>
                  </a:lnTo>
                  <a:lnTo>
                    <a:pt x="429724" y="537155"/>
                  </a:lnTo>
                  <a:cubicBezTo>
                    <a:pt x="429724" y="561346"/>
                    <a:pt x="410117" y="580953"/>
                    <a:pt x="385926" y="580953"/>
                  </a:cubicBezTo>
                  <a:close/>
                </a:path>
              </a:pathLst>
            </a:custGeom>
            <a:solidFill>
              <a:schemeClr val="dk2"/>
            </a:soli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32" name="Google Shape;1132;p27"/>
            <p:cNvSpPr/>
            <p:nvPr/>
          </p:nvSpPr>
          <p:spPr>
            <a:xfrm>
              <a:off x="1945379" y="1342259"/>
              <a:ext cx="145260" cy="145315"/>
            </a:xfrm>
            <a:custGeom>
              <a:avLst/>
              <a:gdLst/>
              <a:ahLst/>
              <a:cxnLst/>
              <a:rect l="l" t="t" r="r" b="b"/>
              <a:pathLst>
                <a:path w="193680" h="193753" extrusionOk="0">
                  <a:moveTo>
                    <a:pt x="193680" y="193753"/>
                  </a:moveTo>
                  <a:lnTo>
                    <a:pt x="43803" y="193753"/>
                  </a:lnTo>
                  <a:cubicBezTo>
                    <a:pt x="19584" y="193753"/>
                    <a:pt x="-41" y="174096"/>
                    <a:pt x="0" y="149877"/>
                  </a:cubicBezTo>
                  <a:lnTo>
                    <a:pt x="251" y="0"/>
                  </a:lnTo>
                </a:path>
              </a:pathLst>
            </a:custGeom>
            <a:solidFill>
              <a:schemeClr val="lt2"/>
            </a:soli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33" name="Google Shape;1133;p27"/>
            <p:cNvSpPr/>
            <p:nvPr/>
          </p:nvSpPr>
          <p:spPr>
            <a:xfrm>
              <a:off x="1761770" y="1335684"/>
              <a:ext cx="335443" cy="448865"/>
            </a:xfrm>
            <a:custGeom>
              <a:avLst/>
              <a:gdLst/>
              <a:ahLst/>
              <a:cxnLst/>
              <a:rect l="l" t="t" r="r" b="b"/>
              <a:pathLst>
                <a:path w="447257" h="598487" extrusionOk="0">
                  <a:moveTo>
                    <a:pt x="444696" y="196324"/>
                  </a:moveTo>
                  <a:lnTo>
                    <a:pt x="251268" y="2571"/>
                  </a:lnTo>
                  <a:cubicBezTo>
                    <a:pt x="249624" y="927"/>
                    <a:pt x="247391" y="0"/>
                    <a:pt x="245062" y="0"/>
                  </a:cubicBezTo>
                  <a:lnTo>
                    <a:pt x="52569" y="0"/>
                  </a:lnTo>
                  <a:cubicBezTo>
                    <a:pt x="23538" y="0"/>
                    <a:pt x="0" y="23534"/>
                    <a:pt x="0" y="52565"/>
                  </a:cubicBezTo>
                  <a:lnTo>
                    <a:pt x="0" y="457048"/>
                  </a:lnTo>
                  <a:cubicBezTo>
                    <a:pt x="0" y="468358"/>
                    <a:pt x="17534" y="468358"/>
                    <a:pt x="17534" y="457048"/>
                  </a:cubicBezTo>
                  <a:lnTo>
                    <a:pt x="17534" y="52565"/>
                  </a:lnTo>
                  <a:cubicBezTo>
                    <a:pt x="17534" y="33218"/>
                    <a:pt x="33218" y="17534"/>
                    <a:pt x="52569" y="17534"/>
                  </a:cubicBezTo>
                  <a:lnTo>
                    <a:pt x="229935" y="17534"/>
                  </a:lnTo>
                  <a:cubicBezTo>
                    <a:pt x="237126" y="17534"/>
                    <a:pt x="244017" y="20383"/>
                    <a:pt x="249103" y="25465"/>
                  </a:cubicBezTo>
                  <a:cubicBezTo>
                    <a:pt x="279810" y="56158"/>
                    <a:pt x="390634" y="166946"/>
                    <a:pt x="421555" y="198315"/>
                  </a:cubicBezTo>
                  <a:cubicBezTo>
                    <a:pt x="426551" y="203383"/>
                    <a:pt x="429350" y="210205"/>
                    <a:pt x="429359" y="217319"/>
                  </a:cubicBezTo>
                  <a:lnTo>
                    <a:pt x="429724" y="545922"/>
                  </a:lnTo>
                  <a:cubicBezTo>
                    <a:pt x="429724" y="565237"/>
                    <a:pt x="414012" y="580953"/>
                    <a:pt x="394693" y="580953"/>
                  </a:cubicBezTo>
                  <a:lnTo>
                    <a:pt x="52565" y="580953"/>
                  </a:lnTo>
                  <a:cubicBezTo>
                    <a:pt x="33218" y="580953"/>
                    <a:pt x="17534" y="565273"/>
                    <a:pt x="17534" y="545922"/>
                  </a:cubicBezTo>
                  <a:lnTo>
                    <a:pt x="17534" y="513156"/>
                  </a:lnTo>
                  <a:cubicBezTo>
                    <a:pt x="17534" y="501846"/>
                    <a:pt x="0" y="501846"/>
                    <a:pt x="0" y="513156"/>
                  </a:cubicBezTo>
                  <a:lnTo>
                    <a:pt x="0" y="545922"/>
                  </a:lnTo>
                  <a:cubicBezTo>
                    <a:pt x="0" y="574953"/>
                    <a:pt x="23534" y="598487"/>
                    <a:pt x="52565" y="598487"/>
                  </a:cubicBezTo>
                  <a:lnTo>
                    <a:pt x="394693" y="598487"/>
                  </a:lnTo>
                  <a:cubicBezTo>
                    <a:pt x="423724" y="598487"/>
                    <a:pt x="447258" y="574953"/>
                    <a:pt x="447258" y="545922"/>
                  </a:cubicBezTo>
                  <a:lnTo>
                    <a:pt x="447258" y="202520"/>
                  </a:lnTo>
                  <a:cubicBezTo>
                    <a:pt x="447258" y="200196"/>
                    <a:pt x="446336" y="197968"/>
                    <a:pt x="444696" y="196324"/>
                  </a:cubicBezTo>
                  <a:close/>
                </a:path>
              </a:pathLst>
            </a:custGeom>
            <a:solidFill>
              <a:schemeClr val="dk1"/>
            </a:soli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grpSp>
          <p:nvGrpSpPr>
            <p:cNvPr id="1134" name="Google Shape;1134;p27"/>
            <p:cNvGrpSpPr/>
            <p:nvPr/>
          </p:nvGrpSpPr>
          <p:grpSpPr>
            <a:xfrm>
              <a:off x="1798865" y="1386532"/>
              <a:ext cx="222679" cy="312978"/>
              <a:chOff x="2354736" y="1687726"/>
              <a:chExt cx="296906" cy="417304"/>
            </a:xfrm>
          </p:grpSpPr>
          <p:sp>
            <p:nvSpPr>
              <p:cNvPr id="1135" name="Google Shape;1135;p27"/>
              <p:cNvSpPr/>
              <p:nvPr/>
            </p:nvSpPr>
            <p:spPr>
              <a:xfrm>
                <a:off x="2354736" y="1687726"/>
                <a:ext cx="17533" cy="79486"/>
              </a:xfrm>
              <a:custGeom>
                <a:avLst/>
                <a:gdLst/>
                <a:ahLst/>
                <a:cxnLst/>
                <a:rect l="l" t="t" r="r" b="b"/>
                <a:pathLst>
                  <a:path w="17533" h="79486" extrusionOk="0">
                    <a:moveTo>
                      <a:pt x="8767" y="79487"/>
                    </a:moveTo>
                    <a:cubicBezTo>
                      <a:pt x="13607" y="79487"/>
                      <a:pt x="17534" y="75564"/>
                      <a:pt x="17534" y="70720"/>
                    </a:cubicBezTo>
                    <a:lnTo>
                      <a:pt x="17534" y="8767"/>
                    </a:lnTo>
                    <a:cubicBezTo>
                      <a:pt x="17534" y="3922"/>
                      <a:pt x="13607" y="0"/>
                      <a:pt x="8767" y="0"/>
                    </a:cubicBezTo>
                    <a:cubicBezTo>
                      <a:pt x="3927" y="0"/>
                      <a:pt x="0" y="3922"/>
                      <a:pt x="0" y="8767"/>
                    </a:cubicBezTo>
                    <a:lnTo>
                      <a:pt x="0" y="70720"/>
                    </a:lnTo>
                    <a:cubicBezTo>
                      <a:pt x="0" y="75564"/>
                      <a:pt x="3927" y="79487"/>
                      <a:pt x="8767" y="79487"/>
                    </a:cubicBezTo>
                    <a:close/>
                  </a:path>
                </a:pathLst>
              </a:custGeom>
              <a:solidFill>
                <a:schemeClr val="lt2"/>
              </a:soli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36" name="Google Shape;1136;p27"/>
              <p:cNvSpPr/>
              <p:nvPr/>
            </p:nvSpPr>
            <p:spPr>
              <a:xfrm>
                <a:off x="2406457" y="1939044"/>
                <a:ext cx="133288" cy="163648"/>
              </a:xfrm>
              <a:custGeom>
                <a:avLst/>
                <a:gdLst/>
                <a:ahLst/>
                <a:cxnLst/>
                <a:rect l="l" t="t" r="r" b="b"/>
                <a:pathLst>
                  <a:path w="133288" h="163648" extrusionOk="0">
                    <a:moveTo>
                      <a:pt x="8479" y="146115"/>
                    </a:moveTo>
                    <a:cubicBezTo>
                      <a:pt x="-2826" y="146115"/>
                      <a:pt x="-2826" y="163649"/>
                      <a:pt x="8479" y="163649"/>
                    </a:cubicBezTo>
                    <a:lnTo>
                      <a:pt x="58743" y="163649"/>
                    </a:lnTo>
                    <a:cubicBezTo>
                      <a:pt x="70053" y="163649"/>
                      <a:pt x="70053" y="146115"/>
                      <a:pt x="58743" y="146115"/>
                    </a:cubicBezTo>
                    <a:lnTo>
                      <a:pt x="42378" y="146115"/>
                    </a:lnTo>
                    <a:lnTo>
                      <a:pt x="42378" y="101792"/>
                    </a:lnTo>
                    <a:lnTo>
                      <a:pt x="82391" y="101792"/>
                    </a:lnTo>
                    <a:cubicBezTo>
                      <a:pt x="110454" y="101792"/>
                      <a:pt x="133289" y="78961"/>
                      <a:pt x="133289" y="50898"/>
                    </a:cubicBezTo>
                    <a:cubicBezTo>
                      <a:pt x="133289" y="24684"/>
                      <a:pt x="113362" y="3041"/>
                      <a:pt x="87865" y="301"/>
                    </a:cubicBezTo>
                    <a:cubicBezTo>
                      <a:pt x="87148" y="110"/>
                      <a:pt x="8479" y="0"/>
                      <a:pt x="8479" y="0"/>
                    </a:cubicBezTo>
                    <a:cubicBezTo>
                      <a:pt x="-2826" y="0"/>
                      <a:pt x="-2826" y="17534"/>
                      <a:pt x="8479" y="17534"/>
                    </a:cubicBezTo>
                    <a:lnTo>
                      <a:pt x="24844" y="17534"/>
                    </a:lnTo>
                    <a:lnTo>
                      <a:pt x="24844" y="146115"/>
                    </a:lnTo>
                    <a:close/>
                    <a:moveTo>
                      <a:pt x="82391" y="17534"/>
                    </a:moveTo>
                    <a:cubicBezTo>
                      <a:pt x="100787" y="17534"/>
                      <a:pt x="115755" y="32501"/>
                      <a:pt x="115755" y="50898"/>
                    </a:cubicBezTo>
                    <a:cubicBezTo>
                      <a:pt x="115755" y="69290"/>
                      <a:pt x="100787" y="84258"/>
                      <a:pt x="82391" y="84258"/>
                    </a:cubicBezTo>
                    <a:lnTo>
                      <a:pt x="42378" y="84258"/>
                    </a:lnTo>
                    <a:lnTo>
                      <a:pt x="42378" y="17534"/>
                    </a:lnTo>
                    <a:close/>
                  </a:path>
                </a:pathLst>
              </a:custGeom>
              <a:solidFill>
                <a:schemeClr val="lt2"/>
              </a:soli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37" name="Google Shape;1137;p27"/>
              <p:cNvSpPr/>
              <p:nvPr/>
            </p:nvSpPr>
            <p:spPr>
              <a:xfrm>
                <a:off x="2556960" y="1981125"/>
                <a:ext cx="94682" cy="123905"/>
              </a:xfrm>
              <a:custGeom>
                <a:avLst/>
                <a:gdLst/>
                <a:ahLst/>
                <a:cxnLst/>
                <a:rect l="l" t="t" r="r" b="b"/>
                <a:pathLst>
                  <a:path w="94682" h="123905" extrusionOk="0">
                    <a:moveTo>
                      <a:pt x="8767" y="71304"/>
                    </a:moveTo>
                    <a:cubicBezTo>
                      <a:pt x="3927" y="71304"/>
                      <a:pt x="0" y="75226"/>
                      <a:pt x="0" y="80071"/>
                    </a:cubicBezTo>
                    <a:lnTo>
                      <a:pt x="0" y="97605"/>
                    </a:lnTo>
                    <a:cubicBezTo>
                      <a:pt x="0" y="98719"/>
                      <a:pt x="215" y="99824"/>
                      <a:pt x="630" y="100860"/>
                    </a:cubicBezTo>
                    <a:cubicBezTo>
                      <a:pt x="7393" y="117769"/>
                      <a:pt x="32269" y="123906"/>
                      <a:pt x="47341" y="123906"/>
                    </a:cubicBezTo>
                    <a:cubicBezTo>
                      <a:pt x="70866" y="123906"/>
                      <a:pt x="94683" y="112463"/>
                      <a:pt x="94683" y="90591"/>
                    </a:cubicBezTo>
                    <a:cubicBezTo>
                      <a:pt x="94683" y="67957"/>
                      <a:pt x="73290" y="60405"/>
                      <a:pt x="52597" y="53104"/>
                    </a:cubicBezTo>
                    <a:cubicBezTo>
                      <a:pt x="32935" y="46163"/>
                      <a:pt x="23378" y="39688"/>
                      <a:pt x="23378" y="33314"/>
                    </a:cubicBezTo>
                    <a:cubicBezTo>
                      <a:pt x="23378" y="25461"/>
                      <a:pt x="31150" y="17534"/>
                      <a:pt x="48510" y="17534"/>
                    </a:cubicBezTo>
                    <a:cubicBezTo>
                      <a:pt x="59396" y="17534"/>
                      <a:pt x="66884" y="20173"/>
                      <a:pt x="71304" y="25579"/>
                    </a:cubicBezTo>
                    <a:lnTo>
                      <a:pt x="71304" y="39159"/>
                    </a:lnTo>
                    <a:cubicBezTo>
                      <a:pt x="71304" y="50469"/>
                      <a:pt x="88838" y="50469"/>
                      <a:pt x="88838" y="39159"/>
                    </a:cubicBezTo>
                    <a:lnTo>
                      <a:pt x="88838" y="22794"/>
                    </a:lnTo>
                    <a:cubicBezTo>
                      <a:pt x="88838" y="21150"/>
                      <a:pt x="88377" y="19543"/>
                      <a:pt x="87505" y="18146"/>
                    </a:cubicBezTo>
                    <a:cubicBezTo>
                      <a:pt x="79980" y="6105"/>
                      <a:pt x="66861" y="0"/>
                      <a:pt x="48510" y="0"/>
                    </a:cubicBezTo>
                    <a:cubicBezTo>
                      <a:pt x="19196" y="0"/>
                      <a:pt x="5845" y="17269"/>
                      <a:pt x="5845" y="33314"/>
                    </a:cubicBezTo>
                    <a:cubicBezTo>
                      <a:pt x="5845" y="52592"/>
                      <a:pt x="26529" y="62496"/>
                      <a:pt x="46761" y="69633"/>
                    </a:cubicBezTo>
                    <a:cubicBezTo>
                      <a:pt x="67889" y="77094"/>
                      <a:pt x="77149" y="81327"/>
                      <a:pt x="77149" y="90591"/>
                    </a:cubicBezTo>
                    <a:cubicBezTo>
                      <a:pt x="77149" y="101477"/>
                      <a:pt x="59720" y="106372"/>
                      <a:pt x="47341" y="106372"/>
                    </a:cubicBezTo>
                    <a:cubicBezTo>
                      <a:pt x="34789" y="106372"/>
                      <a:pt x="21278" y="101349"/>
                      <a:pt x="17534" y="95550"/>
                    </a:cubicBezTo>
                    <a:lnTo>
                      <a:pt x="17534" y="80071"/>
                    </a:lnTo>
                    <a:cubicBezTo>
                      <a:pt x="17534" y="75226"/>
                      <a:pt x="13607" y="71304"/>
                      <a:pt x="8767" y="71304"/>
                    </a:cubicBezTo>
                    <a:close/>
                  </a:path>
                </a:pathLst>
              </a:custGeom>
              <a:solidFill>
                <a:schemeClr val="lt2"/>
              </a:soli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38" name="Google Shape;1138;p27"/>
              <p:cNvSpPr/>
              <p:nvPr/>
            </p:nvSpPr>
            <p:spPr>
              <a:xfrm>
                <a:off x="2354736" y="1788253"/>
                <a:ext cx="17533" cy="45587"/>
              </a:xfrm>
              <a:custGeom>
                <a:avLst/>
                <a:gdLst/>
                <a:ahLst/>
                <a:cxnLst/>
                <a:rect l="l" t="t" r="r" b="b"/>
                <a:pathLst>
                  <a:path w="17533" h="45587" extrusionOk="0">
                    <a:moveTo>
                      <a:pt x="0" y="36821"/>
                    </a:moveTo>
                    <a:cubicBezTo>
                      <a:pt x="0" y="41666"/>
                      <a:pt x="3927" y="45588"/>
                      <a:pt x="8767" y="45588"/>
                    </a:cubicBezTo>
                    <a:cubicBezTo>
                      <a:pt x="13607" y="45588"/>
                      <a:pt x="17534" y="41666"/>
                      <a:pt x="17534" y="36821"/>
                    </a:cubicBezTo>
                    <a:lnTo>
                      <a:pt x="17534" y="8767"/>
                    </a:lnTo>
                    <a:cubicBezTo>
                      <a:pt x="17534" y="3922"/>
                      <a:pt x="13607" y="0"/>
                      <a:pt x="8767" y="0"/>
                    </a:cubicBezTo>
                    <a:cubicBezTo>
                      <a:pt x="3927" y="0"/>
                      <a:pt x="0" y="3922"/>
                      <a:pt x="0" y="8767"/>
                    </a:cubicBezTo>
                    <a:close/>
                  </a:path>
                </a:pathLst>
              </a:custGeom>
              <a:solidFill>
                <a:schemeClr val="lt2"/>
              </a:soli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grpSp>
      </p:grpSp>
      <p:sp>
        <p:nvSpPr>
          <p:cNvPr id="1139" name="Google Shape;1139;p27"/>
          <p:cNvSpPr/>
          <p:nvPr/>
        </p:nvSpPr>
        <p:spPr>
          <a:xfrm>
            <a:off x="6233538" y="3751425"/>
            <a:ext cx="219000" cy="219000"/>
          </a:xfrm>
          <a:prstGeom prst="ellipse">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Montserrat Medium"/>
              <a:ea typeface="Montserrat Medium"/>
              <a:cs typeface="Montserrat Medium"/>
              <a:sym typeface="Montserrat Medium"/>
            </a:endParaRPr>
          </a:p>
        </p:txBody>
      </p:sp>
      <p:sp>
        <p:nvSpPr>
          <p:cNvPr id="1140" name="Google Shape;1140;p27"/>
          <p:cNvSpPr/>
          <p:nvPr/>
        </p:nvSpPr>
        <p:spPr>
          <a:xfrm>
            <a:off x="7066839" y="3751425"/>
            <a:ext cx="219000" cy="219000"/>
          </a:xfrm>
          <a:prstGeom prst="ellipse">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Montserrat Medium"/>
              <a:ea typeface="Montserrat Medium"/>
              <a:cs typeface="Montserrat Medium"/>
              <a:sym typeface="Montserrat Medium"/>
            </a:endParaRPr>
          </a:p>
        </p:txBody>
      </p:sp>
      <p:sp>
        <p:nvSpPr>
          <p:cNvPr id="1141" name="Google Shape;1141;p27"/>
          <p:cNvSpPr/>
          <p:nvPr/>
        </p:nvSpPr>
        <p:spPr>
          <a:xfrm>
            <a:off x="7900146" y="3751425"/>
            <a:ext cx="219000" cy="219000"/>
          </a:xfrm>
          <a:prstGeom prst="ellipse">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Montserrat Medium"/>
              <a:ea typeface="Montserrat Medium"/>
              <a:cs typeface="Montserrat Medium"/>
              <a:sym typeface="Montserrat Medium"/>
            </a:endParaRPr>
          </a:p>
        </p:txBody>
      </p:sp>
      <p:sp>
        <p:nvSpPr>
          <p:cNvPr id="1142" name="Google Shape;1142;p27"/>
          <p:cNvSpPr/>
          <p:nvPr/>
        </p:nvSpPr>
        <p:spPr>
          <a:xfrm>
            <a:off x="8044696" y="2571738"/>
            <a:ext cx="219000" cy="219000"/>
          </a:xfrm>
          <a:prstGeom prst="ellipse">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Montserrat Medium"/>
              <a:ea typeface="Montserrat Medium"/>
              <a:cs typeface="Montserrat Medium"/>
              <a:sym typeface="Montserrat Medium"/>
            </a:endParaRPr>
          </a:p>
        </p:txBody>
      </p:sp>
      <p:sp>
        <p:nvSpPr>
          <p:cNvPr id="1143" name="Google Shape;1143;p27"/>
          <p:cNvSpPr/>
          <p:nvPr/>
        </p:nvSpPr>
        <p:spPr>
          <a:xfrm>
            <a:off x="7250596" y="1750863"/>
            <a:ext cx="219000" cy="219000"/>
          </a:xfrm>
          <a:prstGeom prst="ellipse">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Montserrat Medium"/>
              <a:ea typeface="Montserrat Medium"/>
              <a:cs typeface="Montserrat Medium"/>
              <a:sym typeface="Montserrat Medium"/>
            </a:endParaRPr>
          </a:p>
        </p:txBody>
      </p:sp>
      <p:sp>
        <p:nvSpPr>
          <p:cNvPr id="1144" name="Google Shape;1144;p27"/>
          <p:cNvSpPr/>
          <p:nvPr/>
        </p:nvSpPr>
        <p:spPr>
          <a:xfrm>
            <a:off x="5847721" y="1712688"/>
            <a:ext cx="219000" cy="219000"/>
          </a:xfrm>
          <a:prstGeom prst="ellipse">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Montserrat Medium"/>
              <a:ea typeface="Montserrat Medium"/>
              <a:cs typeface="Montserrat Medium"/>
              <a:sym typeface="Montserrat Medium"/>
            </a:endParaRPr>
          </a:p>
        </p:txBody>
      </p:sp>
      <p:cxnSp>
        <p:nvCxnSpPr>
          <p:cNvPr id="1145" name="Google Shape;1145;p27"/>
          <p:cNvCxnSpPr>
            <a:stCxn id="1139" idx="0"/>
            <a:endCxn id="1144" idx="4"/>
          </p:cNvCxnSpPr>
          <p:nvPr/>
        </p:nvCxnSpPr>
        <p:spPr>
          <a:xfrm rot="5400000" flipH="1">
            <a:off x="5240238" y="2648625"/>
            <a:ext cx="1819800" cy="385800"/>
          </a:xfrm>
          <a:prstGeom prst="bentConnector3">
            <a:avLst>
              <a:gd name="adj1" fmla="val 49998"/>
            </a:avLst>
          </a:prstGeom>
          <a:noFill/>
          <a:ln w="9525" cap="flat" cmpd="sng">
            <a:solidFill>
              <a:schemeClr val="dk1"/>
            </a:solidFill>
            <a:prstDash val="dash"/>
            <a:round/>
            <a:headEnd type="none" w="med" len="med"/>
            <a:tailEnd type="oval" w="med" len="med"/>
          </a:ln>
        </p:spPr>
      </p:cxnSp>
      <p:cxnSp>
        <p:nvCxnSpPr>
          <p:cNvPr id="1146" name="Google Shape;1146;p27"/>
          <p:cNvCxnSpPr>
            <a:stCxn id="1140" idx="0"/>
            <a:endCxn id="1143" idx="4"/>
          </p:cNvCxnSpPr>
          <p:nvPr/>
        </p:nvCxnSpPr>
        <p:spPr>
          <a:xfrm rot="-5400000">
            <a:off x="6377439" y="2768625"/>
            <a:ext cx="1781700" cy="183900"/>
          </a:xfrm>
          <a:prstGeom prst="bentConnector3">
            <a:avLst>
              <a:gd name="adj1" fmla="val 49996"/>
            </a:avLst>
          </a:prstGeom>
          <a:noFill/>
          <a:ln w="9525" cap="flat" cmpd="sng">
            <a:solidFill>
              <a:schemeClr val="dk1"/>
            </a:solidFill>
            <a:prstDash val="dash"/>
            <a:round/>
            <a:headEnd type="none" w="med" len="med"/>
            <a:tailEnd type="oval" w="med" len="med"/>
          </a:ln>
        </p:spPr>
      </p:cxnSp>
      <p:cxnSp>
        <p:nvCxnSpPr>
          <p:cNvPr id="1147" name="Google Shape;1147;p27"/>
          <p:cNvCxnSpPr>
            <a:stCxn id="1141" idx="0"/>
            <a:endCxn id="1142" idx="4"/>
          </p:cNvCxnSpPr>
          <p:nvPr/>
        </p:nvCxnSpPr>
        <p:spPr>
          <a:xfrm rot="-5400000">
            <a:off x="7601646" y="3198825"/>
            <a:ext cx="960600" cy="144600"/>
          </a:xfrm>
          <a:prstGeom prst="bentConnector3">
            <a:avLst>
              <a:gd name="adj1" fmla="val 50005"/>
            </a:avLst>
          </a:prstGeom>
          <a:noFill/>
          <a:ln w="9525" cap="flat" cmpd="sng">
            <a:solidFill>
              <a:schemeClr val="dk1"/>
            </a:solidFill>
            <a:prstDash val="dash"/>
            <a:round/>
            <a:headEnd type="none" w="med" len="med"/>
            <a:tailEnd type="oval" w="med" len="med"/>
          </a:ln>
        </p:spPr>
      </p:cxnSp>
      <p:sp>
        <p:nvSpPr>
          <p:cNvPr id="3" name="Title 2">
            <a:extLst>
              <a:ext uri="{FF2B5EF4-FFF2-40B4-BE49-F238E27FC236}">
                <a16:creationId xmlns:a16="http://schemas.microsoft.com/office/drawing/2014/main" id="{10261A8D-2613-7E9F-0B39-827DAB8B5ECA}"/>
              </a:ext>
            </a:extLst>
          </p:cNvPr>
          <p:cNvSpPr>
            <a:spLocks noGrp="1"/>
          </p:cNvSpPr>
          <p:nvPr>
            <p:ph type="title"/>
          </p:nvPr>
        </p:nvSpPr>
        <p:spPr>
          <a:xfrm>
            <a:off x="609041" y="2003235"/>
            <a:ext cx="4514896" cy="561600"/>
          </a:xfrm>
        </p:spPr>
        <p:txBody>
          <a:bodyPr/>
          <a:lstStyle/>
          <a:p>
            <a:pPr>
              <a:lnSpc>
                <a:spcPct val="150000"/>
              </a:lnSpc>
            </a:pPr>
            <a:r>
              <a:rPr lang="en-US" sz="2800">
                <a:latin typeface="+mj-lt"/>
              </a:rPr>
              <a:t>I.  CÔNG THỨC VÀ ĐẶC ĐIỂM CẤU TẠO</a:t>
            </a:r>
          </a:p>
        </p:txBody>
      </p:sp>
    </p:spTree>
  </p:cSld>
  <p:clrMapOvr>
    <a:masterClrMapping/>
  </p:clrMapOvr>
  <p:transition spd="med">
    <p:pull/>
  </p:transition>
</p:sld>
</file>

<file path=ppt/slides/slide6.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624"/>
        <p:cNvGrpSpPr/>
        <p:nvPr/>
      </p:nvGrpSpPr>
      <p:grpSpPr>
        <a:xfrm>
          <a:off x="0" y="0"/>
          <a:ext cx="0" cy="0"/>
          <a:chOff x="0" y="0"/>
          <a:chExt cx="0" cy="0"/>
        </a:xfrm>
      </p:grpSpPr>
      <p:sp>
        <p:nvSpPr>
          <p:cNvPr id="10" name="Rectangle 9">
            <a:extLst>
              <a:ext uri="{FF2B5EF4-FFF2-40B4-BE49-F238E27FC236}">
                <a16:creationId xmlns:a16="http://schemas.microsoft.com/office/drawing/2014/main" id="{08B70B6F-0793-ACF5-E7A5-E96FC9EFB769}"/>
              </a:ext>
            </a:extLst>
          </p:cNvPr>
          <p:cNvSpPr/>
          <p:nvPr/>
        </p:nvSpPr>
        <p:spPr>
          <a:xfrm>
            <a:off x="0" y="0"/>
            <a:ext cx="9144000" cy="740588"/>
          </a:xfrm>
          <a:prstGeom prst="rect">
            <a:avLst/>
          </a:prstGeom>
          <a:solidFill>
            <a:schemeClr val="tx2"/>
          </a:solidFill>
          <a:ln>
            <a:solidFill>
              <a:schemeClr val="tx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 name="Group 10">
            <a:extLst>
              <a:ext uri="{FF2B5EF4-FFF2-40B4-BE49-F238E27FC236}">
                <a16:creationId xmlns:a16="http://schemas.microsoft.com/office/drawing/2014/main" id="{08D9FD50-B904-AEA4-E666-913F5CD52E8F}"/>
              </a:ext>
            </a:extLst>
          </p:cNvPr>
          <p:cNvGrpSpPr/>
          <p:nvPr/>
        </p:nvGrpSpPr>
        <p:grpSpPr>
          <a:xfrm>
            <a:off x="613379" y="65242"/>
            <a:ext cx="14628511" cy="610104"/>
            <a:chOff x="1760786" y="2371695"/>
            <a:chExt cx="14628511" cy="610104"/>
          </a:xfrm>
        </p:grpSpPr>
        <p:pic>
          <p:nvPicPr>
            <p:cNvPr id="12" name="Picture 11">
              <a:extLst>
                <a:ext uri="{FF2B5EF4-FFF2-40B4-BE49-F238E27FC236}">
                  <a16:creationId xmlns:a16="http://schemas.microsoft.com/office/drawing/2014/main" id="{654A3D91-1495-36B9-5BB4-87198E2123B5}"/>
                </a:ext>
              </a:extLst>
            </p:cNvPr>
            <p:cNvPicPr>
              <a:picLocks noChangeAspect="1"/>
            </p:cNvPicPr>
            <p:nvPr/>
          </p:nvPicPr>
          <p:blipFill>
            <a:blip r:embed="rId3"/>
            <a:stretch>
              <a:fillRect/>
            </a:stretch>
          </p:blipFill>
          <p:spPr>
            <a:xfrm>
              <a:off x="1760786" y="2371695"/>
              <a:ext cx="629989" cy="610104"/>
            </a:xfrm>
            <a:prstGeom prst="rect">
              <a:avLst/>
            </a:prstGeom>
          </p:spPr>
        </p:pic>
        <p:sp>
          <p:nvSpPr>
            <p:cNvPr id="13" name="TextBox 12">
              <a:extLst>
                <a:ext uri="{FF2B5EF4-FFF2-40B4-BE49-F238E27FC236}">
                  <a16:creationId xmlns:a16="http://schemas.microsoft.com/office/drawing/2014/main" id="{A3F307E5-76C6-CC10-1C88-3F07170A0009}"/>
                </a:ext>
              </a:extLst>
            </p:cNvPr>
            <p:cNvSpPr txBox="1"/>
            <p:nvPr/>
          </p:nvSpPr>
          <p:spPr>
            <a:xfrm>
              <a:off x="2978097" y="2429397"/>
              <a:ext cx="13411200" cy="400110"/>
            </a:xfrm>
            <a:prstGeom prst="rect">
              <a:avLst/>
            </a:prstGeom>
            <a:noFill/>
          </p:spPr>
          <p:txBody>
            <a:bodyPr wrap="square" rtlCol="0">
              <a:spAutoFit/>
            </a:bodyPr>
            <a:lstStyle/>
            <a:p>
              <a:r>
                <a:rPr lang="vi-VN" sz="2000" i="1">
                  <a:solidFill>
                    <a:schemeClr val="bg1"/>
                  </a:solidFill>
                  <a:latin typeface="Arial" panose="020B0604020202020204" pitchFamily="34" charset="0"/>
                  <a:cs typeface="Arial" panose="020B0604020202020204" pitchFamily="34" charset="0"/>
                </a:rPr>
                <a:t>Thảo luận nhóm, lần lượt trả lời các câu hỏi </a:t>
              </a:r>
              <a:r>
                <a:rPr lang="en-US" sz="2000" i="1">
                  <a:solidFill>
                    <a:schemeClr val="bg1"/>
                  </a:solidFill>
                  <a:latin typeface="Arial" panose="020B0604020202020204" pitchFamily="34" charset="0"/>
                  <a:cs typeface="Arial" panose="020B0604020202020204" pitchFamily="34" charset="0"/>
                </a:rPr>
                <a:t>sau:</a:t>
              </a:r>
              <a:endParaRPr lang="en-US" sz="2000" b="1" i="1">
                <a:solidFill>
                  <a:schemeClr val="bg1"/>
                </a:solidFill>
                <a:latin typeface="Arial" panose="020B0604020202020204" pitchFamily="34" charset="0"/>
                <a:cs typeface="Arial" panose="020B0604020202020204" pitchFamily="34" charset="0"/>
              </a:endParaRPr>
            </a:p>
          </p:txBody>
        </p:sp>
      </p:grpSp>
      <p:sp>
        <p:nvSpPr>
          <p:cNvPr id="3" name="Arrow: Pentagon 2">
            <a:extLst>
              <a:ext uri="{FF2B5EF4-FFF2-40B4-BE49-F238E27FC236}">
                <a16:creationId xmlns:a16="http://schemas.microsoft.com/office/drawing/2014/main" id="{D6F54AB9-10FC-A55A-212C-1AD4E09C2A95}"/>
              </a:ext>
            </a:extLst>
          </p:cNvPr>
          <p:cNvSpPr/>
          <p:nvPr/>
        </p:nvSpPr>
        <p:spPr>
          <a:xfrm>
            <a:off x="0" y="1145699"/>
            <a:ext cx="2682744" cy="604562"/>
          </a:xfrm>
          <a:prstGeom prst="homePlate">
            <a:avLst/>
          </a:prstGeom>
          <a:solidFill>
            <a:schemeClr val="tx2">
              <a:lumMod val="20000"/>
              <a:lumOff val="80000"/>
            </a:schemeClr>
          </a:solidFill>
          <a:ln>
            <a:solidFill>
              <a:schemeClr val="tx2">
                <a:lumMod val="20000"/>
                <a:lumOff val="8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000" b="1">
                <a:solidFill>
                  <a:schemeClr val="tx1"/>
                </a:solidFill>
              </a:rPr>
              <a:t>Quan sát mô hình</a:t>
            </a:r>
          </a:p>
        </p:txBody>
      </p:sp>
      <p:sp>
        <p:nvSpPr>
          <p:cNvPr id="7" name="TextBox 6">
            <a:extLst>
              <a:ext uri="{FF2B5EF4-FFF2-40B4-BE49-F238E27FC236}">
                <a16:creationId xmlns:a16="http://schemas.microsoft.com/office/drawing/2014/main" id="{6218C1E9-01AB-0EE9-83C2-9D03C81BA8F0}"/>
              </a:ext>
            </a:extLst>
          </p:cNvPr>
          <p:cNvSpPr txBox="1"/>
          <p:nvPr/>
        </p:nvSpPr>
        <p:spPr>
          <a:xfrm>
            <a:off x="3788274" y="1876515"/>
            <a:ext cx="4947646" cy="3266985"/>
          </a:xfrm>
          <a:prstGeom prst="rect">
            <a:avLst/>
          </a:prstGeom>
          <a:noFill/>
        </p:spPr>
        <p:txBody>
          <a:bodyPr wrap="square">
            <a:spAutoFit/>
          </a:bodyPr>
          <a:lstStyle/>
          <a:p>
            <a:pPr marL="342900" marR="0" indent="-342900" algn="just">
              <a:lnSpc>
                <a:spcPct val="150000"/>
              </a:lnSpc>
              <a:spcBef>
                <a:spcPts val="0"/>
              </a:spcBef>
              <a:spcAft>
                <a:spcPts val="0"/>
              </a:spcAft>
              <a:buFont typeface="Arial" panose="020B0604020202020204" pitchFamily="34" charset="0"/>
              <a:buChar char="•"/>
            </a:pPr>
            <a:r>
              <a:rPr lang="fr-FR" sz="2000">
                <a:solidFill>
                  <a:srgbClr val="000000"/>
                </a:solidFill>
                <a:effectLst/>
                <a:latin typeface="Arial" panose="020B0604020202020204" pitchFamily="34" charset="0"/>
                <a:ea typeface="Calibri" panose="020F0502020204030204" pitchFamily="34" charset="0"/>
                <a:cs typeface="Arial" panose="020B0604020202020204" pitchFamily="34" charset="0"/>
              </a:rPr>
              <a:t>Nêu thành phần và số lượng các nguyên tố trong phân tử acetic acid. Cho biết nhóm nguyên tử liên kết với nguyên tử carbon còn lại.</a:t>
            </a:r>
            <a:endParaRPr lang="fr-FR" sz="2000">
              <a:latin typeface="Arial" panose="020B0604020202020204" pitchFamily="34" charset="0"/>
              <a:ea typeface="Calibri" panose="020F0502020204030204" pitchFamily="34" charset="0"/>
              <a:cs typeface="Arial" panose="020B0604020202020204" pitchFamily="34" charset="0"/>
            </a:endParaRPr>
          </a:p>
          <a:p>
            <a:pPr marL="342900" marR="0" indent="-342900" algn="just">
              <a:lnSpc>
                <a:spcPct val="150000"/>
              </a:lnSpc>
              <a:spcBef>
                <a:spcPts val="0"/>
              </a:spcBef>
              <a:spcAft>
                <a:spcPts val="0"/>
              </a:spcAft>
              <a:buFont typeface="Arial" panose="020B0604020202020204" pitchFamily="34" charset="0"/>
              <a:buChar char="•"/>
            </a:pPr>
            <a:r>
              <a:rPr lang="fr-FR" sz="2000">
                <a:solidFill>
                  <a:srgbClr val="000000"/>
                </a:solidFill>
                <a:effectLst/>
                <a:latin typeface="Arial" panose="020B0604020202020204" pitchFamily="34" charset="0"/>
                <a:ea typeface="Calibri" panose="020F0502020204030204" pitchFamily="34" charset="0"/>
                <a:cs typeface="Arial" panose="020B0604020202020204" pitchFamily="34" charset="0"/>
              </a:rPr>
              <a:t>Em hãy viết công thức cấu tạo đầy đủ và công thức cấu tạo thu gọn của acetic acid. </a:t>
            </a:r>
            <a:endParaRPr lang="en-US" sz="2000">
              <a:effectLst/>
              <a:latin typeface="Arial" panose="020B0604020202020204" pitchFamily="34" charset="0"/>
              <a:ea typeface="Calibri" panose="020F0502020204030204" pitchFamily="34" charset="0"/>
              <a:cs typeface="Arial" panose="020B0604020202020204" pitchFamily="34" charset="0"/>
            </a:endParaRPr>
          </a:p>
        </p:txBody>
      </p:sp>
      <p:pic>
        <p:nvPicPr>
          <p:cNvPr id="9" name="Picture 35">
            <a:extLst>
              <a:ext uri="{FF2B5EF4-FFF2-40B4-BE49-F238E27FC236}">
                <a16:creationId xmlns:a16="http://schemas.microsoft.com/office/drawing/2014/main" id="{8312A762-FAD1-8ED8-3018-32B0FB7AB0A3}"/>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rcRect/>
          <a:stretch>
            <a:fillRect/>
          </a:stretch>
        </p:blipFill>
        <p:spPr>
          <a:xfrm>
            <a:off x="5482038" y="843883"/>
            <a:ext cx="1958440" cy="1032632"/>
          </a:xfrm>
          <a:prstGeom prst="rect">
            <a:avLst/>
          </a:prstGeom>
        </p:spPr>
      </p:pic>
      <p:pic>
        <p:nvPicPr>
          <p:cNvPr id="5" name="Picture 4">
            <a:extLst>
              <a:ext uri="{FF2B5EF4-FFF2-40B4-BE49-F238E27FC236}">
                <a16:creationId xmlns:a16="http://schemas.microsoft.com/office/drawing/2014/main" id="{56E00806-185A-46E4-0A1D-F3199B33BAEE}"/>
              </a:ext>
            </a:extLst>
          </p:cNvPr>
          <p:cNvPicPr>
            <a:picLocks noChangeAspect="1"/>
          </p:cNvPicPr>
          <p:nvPr/>
        </p:nvPicPr>
        <p:blipFill>
          <a:blip r:embed="rId6"/>
          <a:stretch>
            <a:fillRect/>
          </a:stretch>
        </p:blipFill>
        <p:spPr>
          <a:xfrm>
            <a:off x="91055" y="2540000"/>
            <a:ext cx="3719343" cy="1706480"/>
          </a:xfrm>
          <a:prstGeom prst="rect">
            <a:avLst/>
          </a:prstGeom>
        </p:spPr>
      </p:pic>
    </p:spTree>
  </p:cSld>
  <p:clrMapOvr>
    <a:masterClrMapping/>
  </p:clrMapOvr>
  <mc:AlternateContent xmlns:mc="http://schemas.openxmlformats.org/markup-compatibility/2006" xmlns:p15="http://schemas.microsoft.com/office/powerpoint/2012/main">
    <mc:Choice Requires="p15">
      <p:transition spd="med">
        <p15:prstTrans prst="pageCurlDoubl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nodeType="click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wipe(down)">
                                      <p:cBhvr>
                                        <p:cTn id="7" dur="500"/>
                                        <p:tgtEl>
                                          <p:spTgt spid="11"/>
                                        </p:tgtEl>
                                      </p:cBhvr>
                                    </p:animEffect>
                                  </p:childTnLst>
                                </p:cTn>
                              </p:par>
                              <p:par>
                                <p:cTn id="8" presetID="22" presetClass="entr" presetSubtype="4" fill="hold" grpId="0" nodeType="withEffect">
                                  <p:stCondLst>
                                    <p:cond delay="0"/>
                                  </p:stCondLst>
                                  <p:childTnLst>
                                    <p:set>
                                      <p:cBhvr>
                                        <p:cTn id="9" dur="1" fill="hold">
                                          <p:stCondLst>
                                            <p:cond delay="0"/>
                                          </p:stCondLst>
                                        </p:cTn>
                                        <p:tgtEl>
                                          <p:spTgt spid="10"/>
                                        </p:tgtEl>
                                        <p:attrNameLst>
                                          <p:attrName>style.visibility</p:attrName>
                                        </p:attrNameLst>
                                      </p:cBhvr>
                                      <p:to>
                                        <p:strVal val="visible"/>
                                      </p:to>
                                    </p:set>
                                    <p:animEffect transition="in" filter="wipe(down)">
                                      <p:cBhvr>
                                        <p:cTn id="10" dur="500"/>
                                        <p:tgtEl>
                                          <p:spTgt spid="10"/>
                                        </p:tgtEl>
                                      </p:cBhvr>
                                    </p:animEffect>
                                  </p:childTnLst>
                                </p:cTn>
                              </p:par>
                            </p:childTnLst>
                          </p:cTn>
                        </p:par>
                      </p:childTnLst>
                    </p:cTn>
                  </p:par>
                  <p:par>
                    <p:cTn id="11" fill="hold">
                      <p:stCondLst>
                        <p:cond delay="indefinite"/>
                      </p:stCondLst>
                      <p:childTnLst>
                        <p:par>
                          <p:cTn id="12" fill="hold">
                            <p:stCondLst>
                              <p:cond delay="0"/>
                            </p:stCondLst>
                            <p:childTnLst>
                              <p:par>
                                <p:cTn id="13" presetID="22" presetClass="entr" presetSubtype="8" fill="hold" grpId="0" nodeType="click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wipe(left)">
                                      <p:cBhvr>
                                        <p:cTn id="15" dur="500"/>
                                        <p:tgtEl>
                                          <p:spTgt spid="3"/>
                                        </p:tgtEl>
                                      </p:cBhvr>
                                    </p:animEffect>
                                  </p:childTnLst>
                                </p:cTn>
                              </p:par>
                            </p:childTnLst>
                          </p:cTn>
                        </p:par>
                      </p:childTnLst>
                    </p:cTn>
                  </p:par>
                  <p:par>
                    <p:cTn id="16" fill="hold">
                      <p:stCondLst>
                        <p:cond delay="indefinite"/>
                      </p:stCondLst>
                      <p:childTnLst>
                        <p:par>
                          <p:cTn id="17" fill="hold">
                            <p:stCondLst>
                              <p:cond delay="0"/>
                            </p:stCondLst>
                            <p:childTnLst>
                              <p:par>
                                <p:cTn id="18" presetID="14" presetClass="entr" presetSubtype="10" fill="hold" nodeType="clickEffect">
                                  <p:stCondLst>
                                    <p:cond delay="0"/>
                                  </p:stCondLst>
                                  <p:childTnLst>
                                    <p:set>
                                      <p:cBhvr>
                                        <p:cTn id="19" dur="1" fill="hold">
                                          <p:stCondLst>
                                            <p:cond delay="0"/>
                                          </p:stCondLst>
                                        </p:cTn>
                                        <p:tgtEl>
                                          <p:spTgt spid="5"/>
                                        </p:tgtEl>
                                        <p:attrNameLst>
                                          <p:attrName>style.visibility</p:attrName>
                                        </p:attrNameLst>
                                      </p:cBhvr>
                                      <p:to>
                                        <p:strVal val="visible"/>
                                      </p:to>
                                    </p:set>
                                    <p:animEffect transition="in" filter="randombar(horizontal)">
                                      <p:cBhvr>
                                        <p:cTn id="20" dur="500"/>
                                        <p:tgtEl>
                                          <p:spTgt spid="5"/>
                                        </p:tgtEl>
                                      </p:cBhvr>
                                    </p:animEffect>
                                  </p:childTnLst>
                                </p:cTn>
                              </p:par>
                            </p:childTnLst>
                          </p:cTn>
                        </p:par>
                      </p:childTnLst>
                    </p:cTn>
                  </p:par>
                  <p:par>
                    <p:cTn id="21" fill="hold">
                      <p:stCondLst>
                        <p:cond delay="indefinite"/>
                      </p:stCondLst>
                      <p:childTnLst>
                        <p:par>
                          <p:cTn id="22" fill="hold">
                            <p:stCondLst>
                              <p:cond delay="0"/>
                            </p:stCondLst>
                            <p:childTnLst>
                              <p:par>
                                <p:cTn id="23" presetID="16" presetClass="entr" presetSubtype="21" fill="hold" nodeType="clickEffect">
                                  <p:stCondLst>
                                    <p:cond delay="0"/>
                                  </p:stCondLst>
                                  <p:childTnLst>
                                    <p:set>
                                      <p:cBhvr>
                                        <p:cTn id="24" dur="1" fill="hold">
                                          <p:stCondLst>
                                            <p:cond delay="0"/>
                                          </p:stCondLst>
                                        </p:cTn>
                                        <p:tgtEl>
                                          <p:spTgt spid="9"/>
                                        </p:tgtEl>
                                        <p:attrNameLst>
                                          <p:attrName>style.visibility</p:attrName>
                                        </p:attrNameLst>
                                      </p:cBhvr>
                                      <p:to>
                                        <p:strVal val="visible"/>
                                      </p:to>
                                    </p:set>
                                    <p:animEffect transition="in" filter="barn(inVertical)">
                                      <p:cBhvr>
                                        <p:cTn id="25" dur="500"/>
                                        <p:tgtEl>
                                          <p:spTgt spid="9"/>
                                        </p:tgtEl>
                                      </p:cBhvr>
                                    </p:animEffect>
                                  </p:childTnLst>
                                </p:cTn>
                              </p:par>
                              <p:par>
                                <p:cTn id="26" presetID="16" presetClass="entr" presetSubtype="21" fill="hold" grpId="0" nodeType="withEffect">
                                  <p:stCondLst>
                                    <p:cond delay="0"/>
                                  </p:stCondLst>
                                  <p:childTnLst>
                                    <p:set>
                                      <p:cBhvr>
                                        <p:cTn id="27" dur="1" fill="hold">
                                          <p:stCondLst>
                                            <p:cond delay="0"/>
                                          </p:stCondLst>
                                        </p:cTn>
                                        <p:tgtEl>
                                          <p:spTgt spid="7"/>
                                        </p:tgtEl>
                                        <p:attrNameLst>
                                          <p:attrName>style.visibility</p:attrName>
                                        </p:attrNameLst>
                                      </p:cBhvr>
                                      <p:to>
                                        <p:strVal val="visible"/>
                                      </p:to>
                                    </p:set>
                                    <p:animEffect transition="in" filter="barn(inVertical)">
                                      <p:cBhvr>
                                        <p:cTn id="28"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3" grpId="0" animBg="1"/>
      <p:bldP spid="7" grpId="0"/>
    </p:bldLst>
  </p:timing>
</p:sld>
</file>

<file path=ppt/slides/slide7.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624"/>
        <p:cNvGrpSpPr/>
        <p:nvPr/>
      </p:nvGrpSpPr>
      <p:grpSpPr>
        <a:xfrm>
          <a:off x="0" y="0"/>
          <a:ext cx="0" cy="0"/>
          <a:chOff x="0" y="0"/>
          <a:chExt cx="0" cy="0"/>
        </a:xfrm>
      </p:grpSpPr>
      <p:sp>
        <p:nvSpPr>
          <p:cNvPr id="10" name="Rectangle 9">
            <a:extLst>
              <a:ext uri="{FF2B5EF4-FFF2-40B4-BE49-F238E27FC236}">
                <a16:creationId xmlns:a16="http://schemas.microsoft.com/office/drawing/2014/main" id="{08B70B6F-0793-ACF5-E7A5-E96FC9EFB769}"/>
              </a:ext>
            </a:extLst>
          </p:cNvPr>
          <p:cNvSpPr/>
          <p:nvPr/>
        </p:nvSpPr>
        <p:spPr>
          <a:xfrm>
            <a:off x="0" y="184294"/>
            <a:ext cx="9144000" cy="740588"/>
          </a:xfrm>
          <a:prstGeom prst="rect">
            <a:avLst/>
          </a:prstGeom>
          <a:solidFill>
            <a:schemeClr val="tx2"/>
          </a:solidFill>
          <a:ln>
            <a:solidFill>
              <a:schemeClr val="tx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500" b="1"/>
              <a:t>TRẢ LỜI</a:t>
            </a:r>
          </a:p>
        </p:txBody>
      </p:sp>
      <p:sp>
        <p:nvSpPr>
          <p:cNvPr id="2" name="Rectangle: Rounded Corners 1">
            <a:extLst>
              <a:ext uri="{FF2B5EF4-FFF2-40B4-BE49-F238E27FC236}">
                <a16:creationId xmlns:a16="http://schemas.microsoft.com/office/drawing/2014/main" id="{5A148DDD-6610-3E1D-BA9B-679A6EDB8C5B}"/>
              </a:ext>
            </a:extLst>
          </p:cNvPr>
          <p:cNvSpPr/>
          <p:nvPr/>
        </p:nvSpPr>
        <p:spPr>
          <a:xfrm>
            <a:off x="494070" y="1305231"/>
            <a:ext cx="3082414" cy="641555"/>
          </a:xfrm>
          <a:prstGeom prst="roundRect">
            <a:avLst/>
          </a:prstGeom>
          <a:solidFill>
            <a:schemeClr val="accent1">
              <a:lumMod val="20000"/>
              <a:lumOff val="80000"/>
            </a:schemeClr>
          </a:solidFill>
          <a:ln>
            <a:prstDash val="dashDo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000" b="1">
                <a:solidFill>
                  <a:schemeClr val="tx1">
                    <a:lumMod val="95000"/>
                    <a:lumOff val="5000"/>
                  </a:schemeClr>
                </a:solidFill>
              </a:rPr>
              <a:t>Thành phần, số lượng </a:t>
            </a:r>
          </a:p>
        </p:txBody>
      </p:sp>
      <p:sp>
        <p:nvSpPr>
          <p:cNvPr id="8" name="TextBox 7">
            <a:extLst>
              <a:ext uri="{FF2B5EF4-FFF2-40B4-BE49-F238E27FC236}">
                <a16:creationId xmlns:a16="http://schemas.microsoft.com/office/drawing/2014/main" id="{B21634FA-2179-4375-C2D7-A412C134288A}"/>
              </a:ext>
            </a:extLst>
          </p:cNvPr>
          <p:cNvSpPr txBox="1"/>
          <p:nvPr/>
        </p:nvSpPr>
        <p:spPr>
          <a:xfrm>
            <a:off x="0" y="3196715"/>
            <a:ext cx="1552267" cy="400110"/>
          </a:xfrm>
          <a:prstGeom prst="rect">
            <a:avLst/>
          </a:prstGeom>
          <a:noFill/>
        </p:spPr>
        <p:txBody>
          <a:bodyPr wrap="square">
            <a:spAutoFit/>
          </a:bodyPr>
          <a:lstStyle/>
          <a:p>
            <a:pPr algn="ctr"/>
            <a:r>
              <a:rPr lang="fr-FR" sz="2000" kern="0">
                <a:solidFill>
                  <a:srgbClr val="000000"/>
                </a:solidFill>
                <a:effectLst/>
                <a:latin typeface="+mj-lt"/>
                <a:ea typeface="Calibri" panose="020F0502020204030204" pitchFamily="34" charset="0"/>
                <a:cs typeface="Times New Roman" panose="02020603050405020304" pitchFamily="18" charset="0"/>
              </a:rPr>
              <a:t>2C, 4H, 2O </a:t>
            </a:r>
            <a:endParaRPr lang="en-US" sz="2000">
              <a:latin typeface="+mj-lt"/>
            </a:endParaRPr>
          </a:p>
        </p:txBody>
      </p:sp>
      <p:sp>
        <p:nvSpPr>
          <p:cNvPr id="17" name="TextBox 16">
            <a:extLst>
              <a:ext uri="{FF2B5EF4-FFF2-40B4-BE49-F238E27FC236}">
                <a16:creationId xmlns:a16="http://schemas.microsoft.com/office/drawing/2014/main" id="{F757A54B-CEF2-E2CB-8BBF-831355A47166}"/>
              </a:ext>
            </a:extLst>
          </p:cNvPr>
          <p:cNvSpPr txBox="1"/>
          <p:nvPr/>
        </p:nvSpPr>
        <p:spPr>
          <a:xfrm>
            <a:off x="1743996" y="2686607"/>
            <a:ext cx="2274939" cy="1420325"/>
          </a:xfrm>
          <a:prstGeom prst="rect">
            <a:avLst/>
          </a:prstGeom>
          <a:noFill/>
        </p:spPr>
        <p:txBody>
          <a:bodyPr wrap="square">
            <a:spAutoFit/>
          </a:bodyPr>
          <a:lstStyle/>
          <a:p>
            <a:pPr algn="ctr">
              <a:lnSpc>
                <a:spcPct val="150000"/>
              </a:lnSpc>
            </a:pPr>
            <a:r>
              <a:rPr lang="fr-FR" sz="2000" kern="0">
                <a:solidFill>
                  <a:srgbClr val="000000"/>
                </a:solidFill>
                <a:effectLst/>
                <a:latin typeface="+mj-lt"/>
                <a:ea typeface="Calibri" panose="020F0502020204030204" pitchFamily="34" charset="0"/>
                <a:cs typeface="Times New Roman" panose="02020603050405020304" pitchFamily="18" charset="0"/>
              </a:rPr>
              <a:t>Nhóm nguyên tử liên kết với carbon còn lại là -COOH.</a:t>
            </a:r>
            <a:endParaRPr lang="en-US" sz="2000">
              <a:latin typeface="+mj-lt"/>
            </a:endParaRPr>
          </a:p>
        </p:txBody>
      </p:sp>
      <p:sp>
        <p:nvSpPr>
          <p:cNvPr id="19" name="Rectangle: Rounded Corners 18">
            <a:extLst>
              <a:ext uri="{FF2B5EF4-FFF2-40B4-BE49-F238E27FC236}">
                <a16:creationId xmlns:a16="http://schemas.microsoft.com/office/drawing/2014/main" id="{D6F13BB5-2C54-8002-AB00-E2E7000E3FCD}"/>
              </a:ext>
            </a:extLst>
          </p:cNvPr>
          <p:cNvSpPr/>
          <p:nvPr/>
        </p:nvSpPr>
        <p:spPr>
          <a:xfrm>
            <a:off x="4429431" y="1305230"/>
            <a:ext cx="1897627" cy="641555"/>
          </a:xfrm>
          <a:prstGeom prst="roundRect">
            <a:avLst/>
          </a:prstGeom>
          <a:solidFill>
            <a:schemeClr val="accent1">
              <a:lumMod val="20000"/>
              <a:lumOff val="80000"/>
            </a:schemeClr>
          </a:solidFill>
          <a:ln>
            <a:prstDash val="dashDo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000" b="1">
                <a:solidFill>
                  <a:schemeClr val="tx1">
                    <a:lumMod val="95000"/>
                    <a:lumOff val="5000"/>
                  </a:schemeClr>
                </a:solidFill>
              </a:rPr>
              <a:t>CTCT đầy đủ</a:t>
            </a:r>
          </a:p>
        </p:txBody>
      </p:sp>
      <p:sp>
        <p:nvSpPr>
          <p:cNvPr id="20" name="Rectangle: Rounded Corners 19">
            <a:extLst>
              <a:ext uri="{FF2B5EF4-FFF2-40B4-BE49-F238E27FC236}">
                <a16:creationId xmlns:a16="http://schemas.microsoft.com/office/drawing/2014/main" id="{87632565-11D4-4DA9-FACC-718288D78D72}"/>
              </a:ext>
            </a:extLst>
          </p:cNvPr>
          <p:cNvSpPr/>
          <p:nvPr/>
        </p:nvSpPr>
        <p:spPr>
          <a:xfrm>
            <a:off x="6769511" y="1305230"/>
            <a:ext cx="2150806" cy="641555"/>
          </a:xfrm>
          <a:prstGeom prst="roundRect">
            <a:avLst/>
          </a:prstGeom>
          <a:solidFill>
            <a:schemeClr val="accent1">
              <a:lumMod val="20000"/>
              <a:lumOff val="80000"/>
            </a:schemeClr>
          </a:solidFill>
          <a:ln>
            <a:prstDash val="dashDo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000" b="1">
                <a:solidFill>
                  <a:schemeClr val="tx1">
                    <a:lumMod val="95000"/>
                    <a:lumOff val="5000"/>
                  </a:schemeClr>
                </a:solidFill>
              </a:rPr>
              <a:t>CTCT thu gọn</a:t>
            </a:r>
          </a:p>
        </p:txBody>
      </p:sp>
      <p:pic>
        <p:nvPicPr>
          <p:cNvPr id="22" name="Picture 21">
            <a:extLst>
              <a:ext uri="{FF2B5EF4-FFF2-40B4-BE49-F238E27FC236}">
                <a16:creationId xmlns:a16="http://schemas.microsoft.com/office/drawing/2014/main" id="{DB6C375B-AFE1-0643-47E4-35B4B9DB3C91}"/>
              </a:ext>
            </a:extLst>
          </p:cNvPr>
          <p:cNvPicPr>
            <a:picLocks noChangeAspect="1"/>
          </p:cNvPicPr>
          <p:nvPr/>
        </p:nvPicPr>
        <p:blipFill>
          <a:blip r:embed="rId3"/>
          <a:stretch>
            <a:fillRect/>
          </a:stretch>
        </p:blipFill>
        <p:spPr>
          <a:xfrm>
            <a:off x="4429431" y="2802007"/>
            <a:ext cx="2133600" cy="1304925"/>
          </a:xfrm>
          <a:prstGeom prst="roundRect">
            <a:avLst>
              <a:gd name="adj" fmla="val 16667"/>
            </a:avLst>
          </a:prstGeom>
          <a:ln>
            <a:noFill/>
          </a:ln>
          <a:effectLst>
            <a:outerShdw blurRad="76200" dist="38100" dir="7800000" algn="tl" rotWithShape="0">
              <a:srgbClr val="000000">
                <a:alpha val="40000"/>
              </a:srgbClr>
            </a:outerShdw>
          </a:effectLst>
          <a:scene3d>
            <a:camera prst="orthographicFront"/>
            <a:lightRig rig="contrasting" dir="t">
              <a:rot lat="0" lon="0" rev="4200000"/>
            </a:lightRig>
          </a:scene3d>
          <a:sp3d prstMaterial="plastic">
            <a:bevelT w="381000" h="114300" prst="relaxedInset"/>
            <a:contourClr>
              <a:srgbClr val="969696"/>
            </a:contourClr>
          </a:sp3d>
        </p:spPr>
      </p:pic>
      <p:sp>
        <p:nvSpPr>
          <p:cNvPr id="27" name="TextBox 26">
            <a:extLst>
              <a:ext uri="{FF2B5EF4-FFF2-40B4-BE49-F238E27FC236}">
                <a16:creationId xmlns:a16="http://schemas.microsoft.com/office/drawing/2014/main" id="{1A049858-F900-6E1A-9CD0-98FB58AD2916}"/>
              </a:ext>
            </a:extLst>
          </p:cNvPr>
          <p:cNvSpPr txBox="1"/>
          <p:nvPr/>
        </p:nvSpPr>
        <p:spPr>
          <a:xfrm>
            <a:off x="7223023" y="3196715"/>
            <a:ext cx="1626009" cy="400110"/>
          </a:xfrm>
          <a:prstGeom prst="rect">
            <a:avLst/>
          </a:prstGeom>
          <a:noFill/>
        </p:spPr>
        <p:txBody>
          <a:bodyPr wrap="square">
            <a:spAutoFit/>
          </a:bodyPr>
          <a:lstStyle/>
          <a:p>
            <a:pPr algn="ctr"/>
            <a:r>
              <a:rPr lang="en-US" sz="2000" kern="0">
                <a:solidFill>
                  <a:srgbClr val="000000"/>
                </a:solidFill>
                <a:effectLst/>
                <a:latin typeface="+mj-lt"/>
                <a:ea typeface="Calibri" panose="020F0502020204030204" pitchFamily="34" charset="0"/>
                <a:cs typeface="Times New Roman" panose="02020603050405020304" pitchFamily="18" charset="0"/>
              </a:rPr>
              <a:t>CH</a:t>
            </a:r>
            <a:r>
              <a:rPr lang="en-US" sz="2000" kern="0" baseline="-25000">
                <a:solidFill>
                  <a:srgbClr val="000000"/>
                </a:solidFill>
                <a:effectLst/>
                <a:latin typeface="+mj-lt"/>
                <a:ea typeface="Calibri" panose="020F0502020204030204" pitchFamily="34" charset="0"/>
                <a:cs typeface="Times New Roman" panose="02020603050405020304" pitchFamily="18" charset="0"/>
              </a:rPr>
              <a:t>3</a:t>
            </a:r>
            <a:r>
              <a:rPr lang="en-US" sz="2000" kern="0">
                <a:solidFill>
                  <a:srgbClr val="000000"/>
                </a:solidFill>
                <a:effectLst/>
                <a:latin typeface="+mj-lt"/>
                <a:ea typeface="Calibri" panose="020F0502020204030204" pitchFamily="34" charset="0"/>
                <a:cs typeface="Times New Roman" panose="02020603050405020304" pitchFamily="18" charset="0"/>
              </a:rPr>
              <a:t>-COOH</a:t>
            </a:r>
            <a:endParaRPr lang="en-US" sz="2000">
              <a:latin typeface="+mj-lt"/>
            </a:endParaRPr>
          </a:p>
        </p:txBody>
      </p:sp>
      <p:cxnSp>
        <p:nvCxnSpPr>
          <p:cNvPr id="29" name="Straight Arrow Connector 28">
            <a:extLst>
              <a:ext uri="{FF2B5EF4-FFF2-40B4-BE49-F238E27FC236}">
                <a16:creationId xmlns:a16="http://schemas.microsoft.com/office/drawing/2014/main" id="{979D819A-F79C-5508-945F-B08C301180D6}"/>
              </a:ext>
            </a:extLst>
          </p:cNvPr>
          <p:cNvCxnSpPr>
            <a:stCxn id="2" idx="2"/>
          </p:cNvCxnSpPr>
          <p:nvPr/>
        </p:nvCxnSpPr>
        <p:spPr>
          <a:xfrm flipH="1">
            <a:off x="776133" y="1946786"/>
            <a:ext cx="1259144" cy="739821"/>
          </a:xfrm>
          <a:prstGeom prst="straightConnector1">
            <a:avLst/>
          </a:prstGeom>
          <a:ln>
            <a:tailEnd type="triangle"/>
          </a:ln>
        </p:spPr>
        <p:style>
          <a:lnRef idx="3">
            <a:schemeClr val="accent1"/>
          </a:lnRef>
          <a:fillRef idx="0">
            <a:schemeClr val="accent1"/>
          </a:fillRef>
          <a:effectRef idx="2">
            <a:schemeClr val="accent1"/>
          </a:effectRef>
          <a:fontRef idx="minor">
            <a:schemeClr val="tx1"/>
          </a:fontRef>
        </p:style>
      </p:cxnSp>
      <p:cxnSp>
        <p:nvCxnSpPr>
          <p:cNvPr id="31" name="Straight Arrow Connector 30">
            <a:extLst>
              <a:ext uri="{FF2B5EF4-FFF2-40B4-BE49-F238E27FC236}">
                <a16:creationId xmlns:a16="http://schemas.microsoft.com/office/drawing/2014/main" id="{284F967D-77E7-C9C5-FD32-EAB02CB976D8}"/>
              </a:ext>
            </a:extLst>
          </p:cNvPr>
          <p:cNvCxnSpPr>
            <a:cxnSpLocks/>
            <a:stCxn id="2" idx="2"/>
            <a:endCxn id="17" idx="0"/>
          </p:cNvCxnSpPr>
          <p:nvPr/>
        </p:nvCxnSpPr>
        <p:spPr>
          <a:xfrm>
            <a:off x="2035277" y="1946786"/>
            <a:ext cx="846189" cy="739821"/>
          </a:xfrm>
          <a:prstGeom prst="straightConnector1">
            <a:avLst/>
          </a:prstGeom>
          <a:ln>
            <a:tailEnd type="triangle"/>
          </a:ln>
        </p:spPr>
        <p:style>
          <a:lnRef idx="3">
            <a:schemeClr val="accent1"/>
          </a:lnRef>
          <a:fillRef idx="0">
            <a:schemeClr val="accent1"/>
          </a:fillRef>
          <a:effectRef idx="2">
            <a:schemeClr val="accent1"/>
          </a:effectRef>
          <a:fontRef idx="minor">
            <a:schemeClr val="tx1"/>
          </a:fontRef>
        </p:style>
      </p:cxnSp>
      <p:cxnSp>
        <p:nvCxnSpPr>
          <p:cNvPr id="34" name="Straight Arrow Connector 33">
            <a:extLst>
              <a:ext uri="{FF2B5EF4-FFF2-40B4-BE49-F238E27FC236}">
                <a16:creationId xmlns:a16="http://schemas.microsoft.com/office/drawing/2014/main" id="{76FC95D8-7F5D-5C9D-7DEE-50318F89F09C}"/>
              </a:ext>
            </a:extLst>
          </p:cNvPr>
          <p:cNvCxnSpPr>
            <a:cxnSpLocks/>
            <a:endCxn id="22" idx="0"/>
          </p:cNvCxnSpPr>
          <p:nvPr/>
        </p:nvCxnSpPr>
        <p:spPr>
          <a:xfrm>
            <a:off x="5144423" y="1946785"/>
            <a:ext cx="351808" cy="855222"/>
          </a:xfrm>
          <a:prstGeom prst="straightConnector1">
            <a:avLst/>
          </a:prstGeom>
          <a:ln>
            <a:tailEnd type="triangle"/>
          </a:ln>
        </p:spPr>
        <p:style>
          <a:lnRef idx="3">
            <a:schemeClr val="accent1"/>
          </a:lnRef>
          <a:fillRef idx="0">
            <a:schemeClr val="accent1"/>
          </a:fillRef>
          <a:effectRef idx="2">
            <a:schemeClr val="accent1"/>
          </a:effectRef>
          <a:fontRef idx="minor">
            <a:schemeClr val="tx1"/>
          </a:fontRef>
        </p:style>
      </p:cxnSp>
      <p:cxnSp>
        <p:nvCxnSpPr>
          <p:cNvPr id="36" name="Straight Arrow Connector 35">
            <a:extLst>
              <a:ext uri="{FF2B5EF4-FFF2-40B4-BE49-F238E27FC236}">
                <a16:creationId xmlns:a16="http://schemas.microsoft.com/office/drawing/2014/main" id="{52E889A1-CDA6-6EE4-AA34-7B86E857AA82}"/>
              </a:ext>
            </a:extLst>
          </p:cNvPr>
          <p:cNvCxnSpPr>
            <a:cxnSpLocks/>
          </p:cNvCxnSpPr>
          <p:nvPr/>
        </p:nvCxnSpPr>
        <p:spPr>
          <a:xfrm>
            <a:off x="7759188" y="1946785"/>
            <a:ext cx="371782" cy="1069260"/>
          </a:xfrm>
          <a:prstGeom prst="straightConnector1">
            <a:avLst/>
          </a:prstGeom>
          <a:ln>
            <a:tailEnd type="triangle"/>
          </a:ln>
        </p:spPr>
        <p:style>
          <a:lnRef idx="3">
            <a:schemeClr val="accent1"/>
          </a:lnRef>
          <a:fillRef idx="0">
            <a:schemeClr val="accent1"/>
          </a:fillRef>
          <a:effectRef idx="2">
            <a:schemeClr val="accent1"/>
          </a:effectRef>
          <a:fontRef idx="minor">
            <a:schemeClr val="tx1"/>
          </a:fontRef>
        </p:style>
      </p:cxnSp>
    </p:spTree>
    <p:extLst>
      <p:ext uri="{BB962C8B-B14F-4D97-AF65-F5344CB8AC3E}">
        <p14:creationId xmlns:p14="http://schemas.microsoft.com/office/powerpoint/2010/main" val="1386250127"/>
      </p:ext>
    </p:extLst>
  </p:cSld>
  <p:clrMapOvr>
    <a:masterClrMapping/>
  </p:clrMapOvr>
  <p:transition spd="slow">
    <p:wip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par>
                                <p:cTn id="8" presetID="10" presetClass="entr" presetSubtype="0" fill="hold" nodeType="withEffect">
                                  <p:stCondLst>
                                    <p:cond delay="0"/>
                                  </p:stCondLst>
                                  <p:childTnLst>
                                    <p:set>
                                      <p:cBhvr>
                                        <p:cTn id="9" dur="1" fill="hold">
                                          <p:stCondLst>
                                            <p:cond delay="0"/>
                                          </p:stCondLst>
                                        </p:cTn>
                                        <p:tgtEl>
                                          <p:spTgt spid="29"/>
                                        </p:tgtEl>
                                        <p:attrNameLst>
                                          <p:attrName>style.visibility</p:attrName>
                                        </p:attrNameLst>
                                      </p:cBhvr>
                                      <p:to>
                                        <p:strVal val="visible"/>
                                      </p:to>
                                    </p:set>
                                    <p:animEffect transition="in" filter="fade">
                                      <p:cBhvr>
                                        <p:cTn id="10" dur="500"/>
                                        <p:tgtEl>
                                          <p:spTgt spid="29"/>
                                        </p:tgtEl>
                                      </p:cBhvr>
                                    </p:animEffect>
                                  </p:childTnLst>
                                </p:cTn>
                              </p:par>
                              <p:par>
                                <p:cTn id="11" presetID="10" presetClass="entr" presetSubtype="0" fill="hold" nodeType="withEffect">
                                  <p:stCondLst>
                                    <p:cond delay="0"/>
                                  </p:stCondLst>
                                  <p:childTnLst>
                                    <p:set>
                                      <p:cBhvr>
                                        <p:cTn id="12" dur="1" fill="hold">
                                          <p:stCondLst>
                                            <p:cond delay="0"/>
                                          </p:stCondLst>
                                        </p:cTn>
                                        <p:tgtEl>
                                          <p:spTgt spid="31"/>
                                        </p:tgtEl>
                                        <p:attrNameLst>
                                          <p:attrName>style.visibility</p:attrName>
                                        </p:attrNameLst>
                                      </p:cBhvr>
                                      <p:to>
                                        <p:strVal val="visible"/>
                                      </p:to>
                                    </p:set>
                                    <p:animEffect transition="in" filter="fade">
                                      <p:cBhvr>
                                        <p:cTn id="13" dur="500"/>
                                        <p:tgtEl>
                                          <p:spTgt spid="31"/>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8"/>
                                        </p:tgtEl>
                                        <p:attrNameLst>
                                          <p:attrName>style.visibility</p:attrName>
                                        </p:attrNameLst>
                                      </p:cBhvr>
                                      <p:to>
                                        <p:strVal val="visible"/>
                                      </p:to>
                                    </p:set>
                                    <p:animEffect transition="in" filter="fade">
                                      <p:cBhvr>
                                        <p:cTn id="16" dur="500"/>
                                        <p:tgtEl>
                                          <p:spTgt spid="8"/>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17"/>
                                        </p:tgtEl>
                                        <p:attrNameLst>
                                          <p:attrName>style.visibility</p:attrName>
                                        </p:attrNameLst>
                                      </p:cBhvr>
                                      <p:to>
                                        <p:strVal val="visible"/>
                                      </p:to>
                                    </p:set>
                                    <p:animEffect transition="in" filter="fade">
                                      <p:cBhvr>
                                        <p:cTn id="19" dur="500"/>
                                        <p:tgtEl>
                                          <p:spTgt spid="17"/>
                                        </p:tgtEl>
                                      </p:cBhvr>
                                    </p:animEffect>
                                  </p:childTnLst>
                                </p:cTn>
                              </p:par>
                            </p:childTnLst>
                          </p:cTn>
                        </p:par>
                      </p:childTnLst>
                    </p:cTn>
                  </p:par>
                  <p:par>
                    <p:cTn id="20" fill="hold">
                      <p:stCondLst>
                        <p:cond delay="indefinite"/>
                      </p:stCondLst>
                      <p:childTnLst>
                        <p:par>
                          <p:cTn id="21" fill="hold">
                            <p:stCondLst>
                              <p:cond delay="0"/>
                            </p:stCondLst>
                            <p:childTnLst>
                              <p:par>
                                <p:cTn id="22" presetID="10" presetClass="entr" presetSubtype="0" fill="hold" grpId="0" nodeType="clickEffect">
                                  <p:stCondLst>
                                    <p:cond delay="0"/>
                                  </p:stCondLst>
                                  <p:childTnLst>
                                    <p:set>
                                      <p:cBhvr>
                                        <p:cTn id="23" dur="1" fill="hold">
                                          <p:stCondLst>
                                            <p:cond delay="0"/>
                                          </p:stCondLst>
                                        </p:cTn>
                                        <p:tgtEl>
                                          <p:spTgt spid="19"/>
                                        </p:tgtEl>
                                        <p:attrNameLst>
                                          <p:attrName>style.visibility</p:attrName>
                                        </p:attrNameLst>
                                      </p:cBhvr>
                                      <p:to>
                                        <p:strVal val="visible"/>
                                      </p:to>
                                    </p:set>
                                    <p:animEffect transition="in" filter="fade">
                                      <p:cBhvr>
                                        <p:cTn id="24" dur="500"/>
                                        <p:tgtEl>
                                          <p:spTgt spid="19"/>
                                        </p:tgtEl>
                                      </p:cBhvr>
                                    </p:animEffect>
                                  </p:childTnLst>
                                </p:cTn>
                              </p:par>
                              <p:par>
                                <p:cTn id="25" presetID="10" presetClass="entr" presetSubtype="0" fill="hold" nodeType="withEffect">
                                  <p:stCondLst>
                                    <p:cond delay="0"/>
                                  </p:stCondLst>
                                  <p:childTnLst>
                                    <p:set>
                                      <p:cBhvr>
                                        <p:cTn id="26" dur="1" fill="hold">
                                          <p:stCondLst>
                                            <p:cond delay="0"/>
                                          </p:stCondLst>
                                        </p:cTn>
                                        <p:tgtEl>
                                          <p:spTgt spid="34"/>
                                        </p:tgtEl>
                                        <p:attrNameLst>
                                          <p:attrName>style.visibility</p:attrName>
                                        </p:attrNameLst>
                                      </p:cBhvr>
                                      <p:to>
                                        <p:strVal val="visible"/>
                                      </p:to>
                                    </p:set>
                                    <p:animEffect transition="in" filter="fade">
                                      <p:cBhvr>
                                        <p:cTn id="27" dur="500"/>
                                        <p:tgtEl>
                                          <p:spTgt spid="34"/>
                                        </p:tgtEl>
                                      </p:cBhvr>
                                    </p:animEffect>
                                  </p:childTnLst>
                                </p:cTn>
                              </p:par>
                              <p:par>
                                <p:cTn id="28" presetID="10" presetClass="entr" presetSubtype="0" fill="hold" nodeType="withEffect">
                                  <p:stCondLst>
                                    <p:cond delay="0"/>
                                  </p:stCondLst>
                                  <p:childTnLst>
                                    <p:set>
                                      <p:cBhvr>
                                        <p:cTn id="29" dur="1" fill="hold">
                                          <p:stCondLst>
                                            <p:cond delay="0"/>
                                          </p:stCondLst>
                                        </p:cTn>
                                        <p:tgtEl>
                                          <p:spTgt spid="22"/>
                                        </p:tgtEl>
                                        <p:attrNameLst>
                                          <p:attrName>style.visibility</p:attrName>
                                        </p:attrNameLst>
                                      </p:cBhvr>
                                      <p:to>
                                        <p:strVal val="visible"/>
                                      </p:to>
                                    </p:set>
                                    <p:animEffect transition="in" filter="fade">
                                      <p:cBhvr>
                                        <p:cTn id="30" dur="500"/>
                                        <p:tgtEl>
                                          <p:spTgt spid="22"/>
                                        </p:tgtEl>
                                      </p:cBhvr>
                                    </p:animEffect>
                                  </p:childTnLst>
                                </p:cTn>
                              </p:par>
                            </p:childTnLst>
                          </p:cTn>
                        </p:par>
                      </p:childTnLst>
                    </p:cTn>
                  </p:par>
                  <p:par>
                    <p:cTn id="31" fill="hold">
                      <p:stCondLst>
                        <p:cond delay="indefinite"/>
                      </p:stCondLst>
                      <p:childTnLst>
                        <p:par>
                          <p:cTn id="32" fill="hold">
                            <p:stCondLst>
                              <p:cond delay="0"/>
                            </p:stCondLst>
                            <p:childTnLst>
                              <p:par>
                                <p:cTn id="33" presetID="10" presetClass="entr" presetSubtype="0" fill="hold" grpId="0" nodeType="clickEffect">
                                  <p:stCondLst>
                                    <p:cond delay="0"/>
                                  </p:stCondLst>
                                  <p:childTnLst>
                                    <p:set>
                                      <p:cBhvr>
                                        <p:cTn id="34" dur="1" fill="hold">
                                          <p:stCondLst>
                                            <p:cond delay="0"/>
                                          </p:stCondLst>
                                        </p:cTn>
                                        <p:tgtEl>
                                          <p:spTgt spid="20"/>
                                        </p:tgtEl>
                                        <p:attrNameLst>
                                          <p:attrName>style.visibility</p:attrName>
                                        </p:attrNameLst>
                                      </p:cBhvr>
                                      <p:to>
                                        <p:strVal val="visible"/>
                                      </p:to>
                                    </p:set>
                                    <p:animEffect transition="in" filter="fade">
                                      <p:cBhvr>
                                        <p:cTn id="35" dur="500"/>
                                        <p:tgtEl>
                                          <p:spTgt spid="20"/>
                                        </p:tgtEl>
                                      </p:cBhvr>
                                    </p:animEffect>
                                  </p:childTnLst>
                                </p:cTn>
                              </p:par>
                              <p:par>
                                <p:cTn id="36" presetID="10" presetClass="entr" presetSubtype="0" fill="hold" nodeType="withEffect">
                                  <p:stCondLst>
                                    <p:cond delay="0"/>
                                  </p:stCondLst>
                                  <p:childTnLst>
                                    <p:set>
                                      <p:cBhvr>
                                        <p:cTn id="37" dur="1" fill="hold">
                                          <p:stCondLst>
                                            <p:cond delay="0"/>
                                          </p:stCondLst>
                                        </p:cTn>
                                        <p:tgtEl>
                                          <p:spTgt spid="36"/>
                                        </p:tgtEl>
                                        <p:attrNameLst>
                                          <p:attrName>style.visibility</p:attrName>
                                        </p:attrNameLst>
                                      </p:cBhvr>
                                      <p:to>
                                        <p:strVal val="visible"/>
                                      </p:to>
                                    </p:set>
                                    <p:animEffect transition="in" filter="fade">
                                      <p:cBhvr>
                                        <p:cTn id="38" dur="500"/>
                                        <p:tgtEl>
                                          <p:spTgt spid="36"/>
                                        </p:tgtEl>
                                      </p:cBhvr>
                                    </p:animEffect>
                                  </p:childTnLst>
                                </p:cTn>
                              </p:par>
                              <p:par>
                                <p:cTn id="39" presetID="10" presetClass="entr" presetSubtype="0" fill="hold" grpId="0" nodeType="withEffect">
                                  <p:stCondLst>
                                    <p:cond delay="0"/>
                                  </p:stCondLst>
                                  <p:childTnLst>
                                    <p:set>
                                      <p:cBhvr>
                                        <p:cTn id="40" dur="1" fill="hold">
                                          <p:stCondLst>
                                            <p:cond delay="0"/>
                                          </p:stCondLst>
                                        </p:cTn>
                                        <p:tgtEl>
                                          <p:spTgt spid="27"/>
                                        </p:tgtEl>
                                        <p:attrNameLst>
                                          <p:attrName>style.visibility</p:attrName>
                                        </p:attrNameLst>
                                      </p:cBhvr>
                                      <p:to>
                                        <p:strVal val="visible"/>
                                      </p:to>
                                    </p:set>
                                    <p:animEffect transition="in" filter="fade">
                                      <p:cBhvr>
                                        <p:cTn id="41" dur="500"/>
                                        <p:tgtEl>
                                          <p:spTgt spid="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8" grpId="0"/>
      <p:bldP spid="17" grpId="0"/>
      <p:bldP spid="19" grpId="0" animBg="1"/>
      <p:bldP spid="20" grpId="0" animBg="1"/>
      <p:bldP spid="27" grpId="0"/>
    </p:bldLst>
  </p:timing>
</p:sld>
</file>

<file path=ppt/slides/slide8.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624"/>
        <p:cNvGrpSpPr/>
        <p:nvPr/>
      </p:nvGrpSpPr>
      <p:grpSpPr>
        <a:xfrm>
          <a:off x="0" y="0"/>
          <a:ext cx="0" cy="0"/>
          <a:chOff x="0" y="0"/>
          <a:chExt cx="0" cy="0"/>
        </a:xfrm>
      </p:grpSpPr>
      <p:sp>
        <p:nvSpPr>
          <p:cNvPr id="14" name="Arrow: Pentagon 13">
            <a:extLst>
              <a:ext uri="{FF2B5EF4-FFF2-40B4-BE49-F238E27FC236}">
                <a16:creationId xmlns:a16="http://schemas.microsoft.com/office/drawing/2014/main" id="{F3653B0E-022F-BC8B-44C0-8DE438D79122}"/>
              </a:ext>
            </a:extLst>
          </p:cNvPr>
          <p:cNvSpPr/>
          <p:nvPr/>
        </p:nvSpPr>
        <p:spPr>
          <a:xfrm>
            <a:off x="1" y="565546"/>
            <a:ext cx="2809568" cy="477054"/>
          </a:xfrm>
          <a:prstGeom prst="homePlate">
            <a:avLst/>
          </a:prstGeom>
          <a:solidFill>
            <a:schemeClr val="accent5">
              <a:lumMod val="20000"/>
              <a:lumOff val="80000"/>
            </a:schemeClr>
          </a:solidFill>
          <a:ln>
            <a:solidFill>
              <a:schemeClr val="accent6">
                <a:lumMod val="50000"/>
              </a:schemeClr>
            </a:solidFill>
            <a:prstDash val="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000" b="1">
                <a:solidFill>
                  <a:schemeClr val="tx1">
                    <a:lumMod val="95000"/>
                    <a:lumOff val="5000"/>
                  </a:schemeClr>
                </a:solidFill>
              </a:rPr>
              <a:t>Công thức cấu tạo</a:t>
            </a:r>
          </a:p>
        </p:txBody>
      </p:sp>
      <p:graphicFrame>
        <p:nvGraphicFramePr>
          <p:cNvPr id="16" name="Table 15">
            <a:extLst>
              <a:ext uri="{FF2B5EF4-FFF2-40B4-BE49-F238E27FC236}">
                <a16:creationId xmlns:a16="http://schemas.microsoft.com/office/drawing/2014/main" id="{169BDA30-AB20-692C-6329-1CF7229EFE57}"/>
              </a:ext>
            </a:extLst>
          </p:cNvPr>
          <p:cNvGraphicFramePr>
            <a:graphicFrameLocks noGrp="1"/>
          </p:cNvGraphicFramePr>
          <p:nvPr>
            <p:extLst>
              <p:ext uri="{D42A27DB-BD31-4B8C-83A1-F6EECF244321}">
                <p14:modId xmlns:p14="http://schemas.microsoft.com/office/powerpoint/2010/main" val="1162357909"/>
              </p:ext>
            </p:extLst>
          </p:nvPr>
        </p:nvGraphicFramePr>
        <p:xfrm>
          <a:off x="230412" y="1206901"/>
          <a:ext cx="4688175" cy="1956628"/>
        </p:xfrm>
        <a:graphic>
          <a:graphicData uri="http://schemas.openxmlformats.org/drawingml/2006/table">
            <a:tbl>
              <a:tblPr firstRow="1" firstCol="1" bandRow="1">
                <a:tableStyleId>{5A111915-BE36-4E01-A7E5-04B1672EAD32}</a:tableStyleId>
              </a:tblPr>
              <a:tblGrid>
                <a:gridCol w="2343577">
                  <a:extLst>
                    <a:ext uri="{9D8B030D-6E8A-4147-A177-3AD203B41FA5}">
                      <a16:colId xmlns:a16="http://schemas.microsoft.com/office/drawing/2014/main" val="93544897"/>
                    </a:ext>
                  </a:extLst>
                </a:gridCol>
                <a:gridCol w="2344598">
                  <a:extLst>
                    <a:ext uri="{9D8B030D-6E8A-4147-A177-3AD203B41FA5}">
                      <a16:colId xmlns:a16="http://schemas.microsoft.com/office/drawing/2014/main" val="108412065"/>
                    </a:ext>
                  </a:extLst>
                </a:gridCol>
              </a:tblGrid>
              <a:tr h="762050">
                <a:tc>
                  <a:txBody>
                    <a:bodyPr/>
                    <a:lstStyle/>
                    <a:p>
                      <a:pPr marL="0" marR="0" algn="ctr">
                        <a:lnSpc>
                          <a:spcPct val="150000"/>
                        </a:lnSpc>
                        <a:spcBef>
                          <a:spcPts val="0"/>
                        </a:spcBef>
                        <a:spcAft>
                          <a:spcPts val="0"/>
                        </a:spcAft>
                      </a:pPr>
                      <a:r>
                        <a:rPr lang="fr-FR" sz="2000">
                          <a:effectLst/>
                        </a:rPr>
                        <a:t>Công thức cấu tạo đầy đủ</a:t>
                      </a:r>
                      <a:endParaRPr lang="en-US" sz="2000">
                        <a:effectLst/>
                        <a:latin typeface="+mj-lt"/>
                        <a:ea typeface="Calibri" panose="020F0502020204030204" pitchFamily="34" charset="0"/>
                        <a:cs typeface="Times New Roman" panose="02020603050405020304" pitchFamily="18" charset="0"/>
                      </a:endParaRPr>
                    </a:p>
                  </a:txBody>
                  <a:tcPr marL="68580" marR="68580" marT="0" marB="0"/>
                </a:tc>
                <a:tc>
                  <a:txBody>
                    <a:bodyPr/>
                    <a:lstStyle/>
                    <a:p>
                      <a:pPr marL="0" marR="0" algn="ctr">
                        <a:lnSpc>
                          <a:spcPct val="150000"/>
                        </a:lnSpc>
                        <a:spcBef>
                          <a:spcPts val="0"/>
                        </a:spcBef>
                        <a:spcAft>
                          <a:spcPts val="0"/>
                        </a:spcAft>
                      </a:pPr>
                      <a:r>
                        <a:rPr lang="fr-FR" sz="2000">
                          <a:effectLst/>
                        </a:rPr>
                        <a:t>Công thức cấu tạo thu gọn</a:t>
                      </a:r>
                      <a:endParaRPr lang="en-US" sz="2000">
                        <a:effectLst/>
                        <a:latin typeface="+mj-lt"/>
                        <a:ea typeface="Calibri" panose="020F0502020204030204" pitchFamily="34" charset="0"/>
                        <a:cs typeface="Times New Roman" panose="02020603050405020304" pitchFamily="18" charset="0"/>
                      </a:endParaRPr>
                    </a:p>
                  </a:txBody>
                  <a:tcPr marL="68580" marR="68580" marT="0" marB="0"/>
                </a:tc>
                <a:extLst>
                  <a:ext uri="{0D108BD9-81ED-4DB2-BD59-A6C34878D82A}">
                    <a16:rowId xmlns:a16="http://schemas.microsoft.com/office/drawing/2014/main" val="1588030113"/>
                  </a:ext>
                </a:extLst>
              </a:tr>
              <a:tr h="1098679">
                <a:tc>
                  <a:txBody>
                    <a:bodyPr/>
                    <a:lstStyle/>
                    <a:p>
                      <a:pPr marL="0" marR="0" algn="just">
                        <a:lnSpc>
                          <a:spcPct val="150000"/>
                        </a:lnSpc>
                        <a:spcBef>
                          <a:spcPts val="0"/>
                        </a:spcBef>
                        <a:spcAft>
                          <a:spcPts val="0"/>
                        </a:spcAft>
                      </a:pPr>
                      <a:endParaRPr lang="fr-FR" sz="2000">
                        <a:solidFill>
                          <a:srgbClr val="000000"/>
                        </a:solidFill>
                        <a:effectLst/>
                        <a:latin typeface="+mj-lt"/>
                        <a:ea typeface="Calibri" panose="020F0502020204030204" pitchFamily="34" charset="0"/>
                        <a:cs typeface="Times New Roman" panose="02020603050405020304" pitchFamily="18" charset="0"/>
                      </a:endParaRPr>
                    </a:p>
                  </a:txBody>
                  <a:tcPr marL="68580" marR="68580" marT="0" marB="0"/>
                </a:tc>
                <a:tc>
                  <a:txBody>
                    <a:bodyPr/>
                    <a:lstStyle/>
                    <a:p>
                      <a:pPr marL="0" marR="0" algn="just">
                        <a:lnSpc>
                          <a:spcPct val="150000"/>
                        </a:lnSpc>
                        <a:spcBef>
                          <a:spcPts val="0"/>
                        </a:spcBef>
                        <a:spcAft>
                          <a:spcPts val="0"/>
                        </a:spcAft>
                      </a:pPr>
                      <a:r>
                        <a:rPr lang="fr-FR" sz="2000">
                          <a:effectLst/>
                        </a:rPr>
                        <a:t>CH</a:t>
                      </a:r>
                      <a:r>
                        <a:rPr lang="fr-FR" sz="2000" baseline="-25000">
                          <a:effectLst/>
                        </a:rPr>
                        <a:t>3</a:t>
                      </a:r>
                      <a:r>
                        <a:rPr lang="fr-FR" sz="2000">
                          <a:effectLst/>
                        </a:rPr>
                        <a:t>-COOH</a:t>
                      </a:r>
                      <a:endParaRPr lang="en-US" sz="2000">
                        <a:effectLst/>
                        <a:latin typeface="+mj-lt"/>
                        <a:ea typeface="Calibri" panose="020F0502020204030204" pitchFamily="34" charset="0"/>
                        <a:cs typeface="Times New Roman" panose="02020603050405020304" pitchFamily="18" charset="0"/>
                      </a:endParaRPr>
                    </a:p>
                  </a:txBody>
                  <a:tcPr marL="68580" marR="68580" marT="0" marB="0"/>
                </a:tc>
                <a:extLst>
                  <a:ext uri="{0D108BD9-81ED-4DB2-BD59-A6C34878D82A}">
                    <a16:rowId xmlns:a16="http://schemas.microsoft.com/office/drawing/2014/main" val="2600518288"/>
                  </a:ext>
                </a:extLst>
              </a:tr>
            </a:tbl>
          </a:graphicData>
        </a:graphic>
      </p:graphicFrame>
      <p:graphicFrame>
        <p:nvGraphicFramePr>
          <p:cNvPr id="18" name="Object 17">
            <a:extLst>
              <a:ext uri="{FF2B5EF4-FFF2-40B4-BE49-F238E27FC236}">
                <a16:creationId xmlns:a16="http://schemas.microsoft.com/office/drawing/2014/main" id="{B70D5364-87DE-E02D-8176-37971F29EE63}"/>
              </a:ext>
            </a:extLst>
          </p:cNvPr>
          <p:cNvGraphicFramePr>
            <a:graphicFrameLocks noChangeAspect="1"/>
          </p:cNvGraphicFramePr>
          <p:nvPr>
            <p:extLst>
              <p:ext uri="{D42A27DB-BD31-4B8C-83A1-F6EECF244321}">
                <p14:modId xmlns:p14="http://schemas.microsoft.com/office/powerpoint/2010/main" val="1960987621"/>
              </p:ext>
            </p:extLst>
          </p:nvPr>
        </p:nvGraphicFramePr>
        <p:xfrm>
          <a:off x="501118" y="2068129"/>
          <a:ext cx="1652147" cy="1007241"/>
        </p:xfrm>
        <a:graphic>
          <a:graphicData uri="http://schemas.openxmlformats.org/presentationml/2006/ole">
            <mc:AlternateContent xmlns:mc="http://schemas.openxmlformats.org/markup-compatibility/2006">
              <mc:Choice xmlns:v="urn:schemas-microsoft-com:vml" Requires="v">
                <p:oleObj r:id="rId3" imgW="1152470" imgH="704748" progId="ACD.ChemSketch.20">
                  <p:embed/>
                </p:oleObj>
              </mc:Choice>
              <mc:Fallback>
                <p:oleObj r:id="rId3" imgW="1152470" imgH="704748" progId="ACD.ChemSketch.20">
                  <p:embed/>
                  <p:pic>
                    <p:nvPicPr>
                      <p:cNvPr id="0" name="Object 4"/>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01118" y="2068129"/>
                        <a:ext cx="1652147" cy="1007241"/>
                      </a:xfrm>
                      <a:prstGeom prst="rect">
                        <a:avLst/>
                      </a:prstGeom>
                      <a:noFill/>
                    </p:spPr>
                  </p:pic>
                </p:oleObj>
              </mc:Fallback>
            </mc:AlternateContent>
          </a:graphicData>
        </a:graphic>
      </p:graphicFrame>
      <p:sp>
        <p:nvSpPr>
          <p:cNvPr id="20" name="Arrow: Pentagon 19">
            <a:extLst>
              <a:ext uri="{FF2B5EF4-FFF2-40B4-BE49-F238E27FC236}">
                <a16:creationId xmlns:a16="http://schemas.microsoft.com/office/drawing/2014/main" id="{772E3AE5-002F-859B-DA56-4507425B0A4F}"/>
              </a:ext>
            </a:extLst>
          </p:cNvPr>
          <p:cNvSpPr/>
          <p:nvPr/>
        </p:nvSpPr>
        <p:spPr>
          <a:xfrm>
            <a:off x="6334432" y="565546"/>
            <a:ext cx="2809568" cy="477054"/>
          </a:xfrm>
          <a:prstGeom prst="homePlate">
            <a:avLst/>
          </a:prstGeom>
          <a:solidFill>
            <a:schemeClr val="accent5">
              <a:lumMod val="20000"/>
              <a:lumOff val="80000"/>
            </a:schemeClr>
          </a:solidFill>
          <a:ln>
            <a:solidFill>
              <a:schemeClr val="accent6">
                <a:lumMod val="50000"/>
              </a:schemeClr>
            </a:solidFill>
            <a:prstDash val="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000" b="1">
                <a:solidFill>
                  <a:schemeClr val="tx1">
                    <a:lumMod val="95000"/>
                    <a:lumOff val="5000"/>
                  </a:schemeClr>
                </a:solidFill>
              </a:rPr>
              <a:t>Công thức phân tử</a:t>
            </a:r>
          </a:p>
        </p:txBody>
      </p:sp>
      <p:grpSp>
        <p:nvGrpSpPr>
          <p:cNvPr id="26" name="Group 25">
            <a:extLst>
              <a:ext uri="{FF2B5EF4-FFF2-40B4-BE49-F238E27FC236}">
                <a16:creationId xmlns:a16="http://schemas.microsoft.com/office/drawing/2014/main" id="{88794410-8246-792E-8852-D22C743924C6}"/>
              </a:ext>
            </a:extLst>
          </p:cNvPr>
          <p:cNvGrpSpPr/>
          <p:nvPr/>
        </p:nvGrpSpPr>
        <p:grpSpPr>
          <a:xfrm>
            <a:off x="6275439" y="1378974"/>
            <a:ext cx="2728451" cy="1570703"/>
            <a:chOff x="6275439" y="1378974"/>
            <a:chExt cx="2728451" cy="1570703"/>
          </a:xfrm>
        </p:grpSpPr>
        <p:sp>
          <p:nvSpPr>
            <p:cNvPr id="24" name="Cloud 23">
              <a:extLst>
                <a:ext uri="{FF2B5EF4-FFF2-40B4-BE49-F238E27FC236}">
                  <a16:creationId xmlns:a16="http://schemas.microsoft.com/office/drawing/2014/main" id="{CF2E4A25-A8A7-C08C-E5CD-9C14641D09DE}"/>
                </a:ext>
              </a:extLst>
            </p:cNvPr>
            <p:cNvSpPr/>
            <p:nvPr/>
          </p:nvSpPr>
          <p:spPr>
            <a:xfrm>
              <a:off x="6275439" y="1378974"/>
              <a:ext cx="2728451" cy="1570703"/>
            </a:xfrm>
            <a:prstGeom prst="cloud">
              <a:avLst/>
            </a:prstGeom>
            <a:solidFill>
              <a:schemeClr val="accent3">
                <a:lumMod val="20000"/>
                <a:lumOff val="80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TextBox 22">
              <a:extLst>
                <a:ext uri="{FF2B5EF4-FFF2-40B4-BE49-F238E27FC236}">
                  <a16:creationId xmlns:a16="http://schemas.microsoft.com/office/drawing/2014/main" id="{1F34106E-9771-9F8F-E969-B8A392A2C232}"/>
                </a:ext>
              </a:extLst>
            </p:cNvPr>
            <p:cNvSpPr txBox="1"/>
            <p:nvPr/>
          </p:nvSpPr>
          <p:spPr>
            <a:xfrm>
              <a:off x="7139735" y="1964270"/>
              <a:ext cx="1198962" cy="400110"/>
            </a:xfrm>
            <a:prstGeom prst="rect">
              <a:avLst/>
            </a:prstGeom>
            <a:noFill/>
          </p:spPr>
          <p:txBody>
            <a:bodyPr wrap="square">
              <a:spAutoFit/>
            </a:bodyPr>
            <a:lstStyle/>
            <a:p>
              <a:r>
                <a:rPr lang="fr-FR" sz="2000" kern="0">
                  <a:solidFill>
                    <a:srgbClr val="000000"/>
                  </a:solidFill>
                  <a:effectLst/>
                  <a:latin typeface="+mj-lt"/>
                  <a:ea typeface="Calibri" panose="020F0502020204030204" pitchFamily="34" charset="0"/>
                  <a:cs typeface="Times New Roman" panose="02020603050405020304" pitchFamily="18" charset="0"/>
                </a:rPr>
                <a:t>C</a:t>
              </a:r>
              <a:r>
                <a:rPr lang="fr-FR" sz="2000" kern="0" baseline="-25000">
                  <a:solidFill>
                    <a:srgbClr val="000000"/>
                  </a:solidFill>
                  <a:effectLst/>
                  <a:latin typeface="+mj-lt"/>
                  <a:ea typeface="Calibri" panose="020F0502020204030204" pitchFamily="34" charset="0"/>
                  <a:cs typeface="Times New Roman" panose="02020603050405020304" pitchFamily="18" charset="0"/>
                </a:rPr>
                <a:t>2</a:t>
              </a:r>
              <a:r>
                <a:rPr lang="fr-FR" sz="2000" kern="0">
                  <a:solidFill>
                    <a:srgbClr val="000000"/>
                  </a:solidFill>
                  <a:effectLst/>
                  <a:latin typeface="+mj-lt"/>
                  <a:ea typeface="Calibri" panose="020F0502020204030204" pitchFamily="34" charset="0"/>
                  <a:cs typeface="Times New Roman" panose="02020603050405020304" pitchFamily="18" charset="0"/>
                </a:rPr>
                <a:t>H</a:t>
              </a:r>
              <a:r>
                <a:rPr lang="fr-FR" sz="2000" kern="0" baseline="-25000">
                  <a:solidFill>
                    <a:srgbClr val="000000"/>
                  </a:solidFill>
                  <a:effectLst/>
                  <a:latin typeface="+mj-lt"/>
                  <a:ea typeface="Calibri" panose="020F0502020204030204" pitchFamily="34" charset="0"/>
                  <a:cs typeface="Times New Roman" panose="02020603050405020304" pitchFamily="18" charset="0"/>
                </a:rPr>
                <a:t>4</a:t>
              </a:r>
              <a:r>
                <a:rPr lang="fr-FR" sz="2000" kern="0">
                  <a:solidFill>
                    <a:srgbClr val="000000"/>
                  </a:solidFill>
                  <a:effectLst/>
                  <a:latin typeface="+mj-lt"/>
                  <a:ea typeface="Calibri" panose="020F0502020204030204" pitchFamily="34" charset="0"/>
                  <a:cs typeface="Times New Roman" panose="02020603050405020304" pitchFamily="18" charset="0"/>
                </a:rPr>
                <a:t>O</a:t>
              </a:r>
              <a:r>
                <a:rPr lang="fr-FR" sz="2000" kern="0" baseline="-25000">
                  <a:solidFill>
                    <a:srgbClr val="000000"/>
                  </a:solidFill>
                  <a:effectLst/>
                  <a:latin typeface="+mj-lt"/>
                  <a:ea typeface="Calibri" panose="020F0502020204030204" pitchFamily="34" charset="0"/>
                  <a:cs typeface="Times New Roman" panose="02020603050405020304" pitchFamily="18" charset="0"/>
                </a:rPr>
                <a:t>2</a:t>
              </a:r>
              <a:endParaRPr lang="en-US" sz="2000">
                <a:latin typeface="+mj-lt"/>
              </a:endParaRPr>
            </a:p>
          </p:txBody>
        </p:sp>
      </p:grpSp>
      <p:sp>
        <p:nvSpPr>
          <p:cNvPr id="27" name="Arrow: Pentagon 26">
            <a:extLst>
              <a:ext uri="{FF2B5EF4-FFF2-40B4-BE49-F238E27FC236}">
                <a16:creationId xmlns:a16="http://schemas.microsoft.com/office/drawing/2014/main" id="{AEACEF26-34B8-8271-7500-9F4C0F149321}"/>
              </a:ext>
            </a:extLst>
          </p:cNvPr>
          <p:cNvSpPr/>
          <p:nvPr/>
        </p:nvSpPr>
        <p:spPr>
          <a:xfrm>
            <a:off x="1" y="3354860"/>
            <a:ext cx="2809568" cy="477054"/>
          </a:xfrm>
          <a:prstGeom prst="homePlate">
            <a:avLst/>
          </a:prstGeom>
          <a:solidFill>
            <a:schemeClr val="accent5">
              <a:lumMod val="20000"/>
              <a:lumOff val="80000"/>
            </a:schemeClr>
          </a:solidFill>
          <a:ln>
            <a:solidFill>
              <a:schemeClr val="accent6">
                <a:lumMod val="50000"/>
              </a:schemeClr>
            </a:solidFill>
            <a:prstDash val="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000" b="1">
                <a:solidFill>
                  <a:schemeClr val="tx1">
                    <a:lumMod val="95000"/>
                    <a:lumOff val="5000"/>
                  </a:schemeClr>
                </a:solidFill>
              </a:rPr>
              <a:t>Đặc điểm</a:t>
            </a:r>
          </a:p>
        </p:txBody>
      </p:sp>
      <p:sp>
        <p:nvSpPr>
          <p:cNvPr id="31" name="TextBox 30">
            <a:extLst>
              <a:ext uri="{FF2B5EF4-FFF2-40B4-BE49-F238E27FC236}">
                <a16:creationId xmlns:a16="http://schemas.microsoft.com/office/drawing/2014/main" id="{62DA474B-EB20-B444-D2F5-540D2B913FAD}"/>
              </a:ext>
            </a:extLst>
          </p:cNvPr>
          <p:cNvSpPr txBox="1"/>
          <p:nvPr/>
        </p:nvSpPr>
        <p:spPr>
          <a:xfrm>
            <a:off x="501117" y="3936200"/>
            <a:ext cx="7837579" cy="958660"/>
          </a:xfrm>
          <a:prstGeom prst="rect">
            <a:avLst/>
          </a:prstGeom>
          <a:noFill/>
        </p:spPr>
        <p:txBody>
          <a:bodyPr wrap="square">
            <a:spAutoFit/>
          </a:bodyPr>
          <a:lstStyle/>
          <a:p>
            <a:pPr marL="0" marR="0" algn="just">
              <a:lnSpc>
                <a:spcPct val="150000"/>
              </a:lnSpc>
              <a:spcBef>
                <a:spcPts val="0"/>
              </a:spcBef>
              <a:spcAft>
                <a:spcPts val="0"/>
              </a:spcAft>
            </a:pPr>
            <a:r>
              <a:rPr lang="fr-FR" sz="2000">
                <a:solidFill>
                  <a:srgbClr val="000000"/>
                </a:solidFill>
                <a:effectLst/>
                <a:latin typeface="+mj-lt"/>
                <a:ea typeface="Calibri" panose="020F0502020204030204" pitchFamily="34" charset="0"/>
                <a:cs typeface="Times New Roman" panose="02020603050405020304" pitchFamily="18" charset="0"/>
              </a:rPr>
              <a:t>Trong phân tử có nhóm -COOH (nhóm gây nên tính chất đặc trưng của acetic acid).</a:t>
            </a:r>
            <a:endParaRPr lang="en-US" sz="2000">
              <a:effectLst/>
              <a:latin typeface="+mj-lt"/>
              <a:ea typeface="Calibri" panose="020F0502020204030204" pitchFamily="34" charset="0"/>
              <a:cs typeface="Times New Roman" panose="02020603050405020304" pitchFamily="18" charset="0"/>
            </a:endParaRPr>
          </a:p>
        </p:txBody>
      </p:sp>
      <p:grpSp>
        <p:nvGrpSpPr>
          <p:cNvPr id="32" name="Group 31">
            <a:extLst>
              <a:ext uri="{FF2B5EF4-FFF2-40B4-BE49-F238E27FC236}">
                <a16:creationId xmlns:a16="http://schemas.microsoft.com/office/drawing/2014/main" id="{9C331CE1-F84A-407A-37B9-C0ED908733A4}"/>
              </a:ext>
            </a:extLst>
          </p:cNvPr>
          <p:cNvGrpSpPr/>
          <p:nvPr/>
        </p:nvGrpSpPr>
        <p:grpSpPr>
          <a:xfrm>
            <a:off x="3117686" y="0"/>
            <a:ext cx="2908628" cy="640080"/>
            <a:chOff x="6553200" y="-173302"/>
            <a:chExt cx="4953000" cy="1496299"/>
          </a:xfrm>
        </p:grpSpPr>
        <p:sp>
          <p:nvSpPr>
            <p:cNvPr id="33" name="Round Same Side Corner Rectangle 53">
              <a:extLst>
                <a:ext uri="{FF2B5EF4-FFF2-40B4-BE49-F238E27FC236}">
                  <a16:creationId xmlns:a16="http://schemas.microsoft.com/office/drawing/2014/main" id="{3CD3438E-987D-5B4D-BBD1-63B345345456}"/>
                </a:ext>
              </a:extLst>
            </p:cNvPr>
            <p:cNvSpPr/>
            <p:nvPr/>
          </p:nvSpPr>
          <p:spPr>
            <a:xfrm flipV="1">
              <a:off x="6553200" y="-173302"/>
              <a:ext cx="4953000" cy="1496299"/>
            </a:xfrm>
            <a:prstGeom prst="round2SameRect">
              <a:avLst>
                <a:gd name="adj1" fmla="val 42754"/>
                <a:gd name="adj2" fmla="val 0"/>
              </a:avLst>
            </a:prstGeom>
            <a:solidFill>
              <a:srgbClr val="674EA7">
                <a:lumMod val="75000"/>
              </a:srgbClr>
            </a:solidFill>
            <a:ln w="25400" cap="flat" cmpd="sng" algn="ctr">
              <a:solidFill>
                <a:srgbClr val="674EA7">
                  <a:lumMod val="75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ndParaRPr>
            </a:p>
          </p:txBody>
        </p:sp>
        <p:sp>
          <p:nvSpPr>
            <p:cNvPr id="34" name="TextBox 33">
              <a:extLst>
                <a:ext uri="{FF2B5EF4-FFF2-40B4-BE49-F238E27FC236}">
                  <a16:creationId xmlns:a16="http://schemas.microsoft.com/office/drawing/2014/main" id="{025F07E3-5E31-95A0-B7F9-D94CD0F6FAA9}"/>
                </a:ext>
              </a:extLst>
            </p:cNvPr>
            <p:cNvSpPr txBox="1"/>
            <p:nvPr/>
          </p:nvSpPr>
          <p:spPr>
            <a:xfrm>
              <a:off x="7141625" y="171168"/>
              <a:ext cx="3776150" cy="807356"/>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vi-VN" sz="3000" b="1" i="0" u="none" strike="noStrike" kern="0" cap="none" spc="0" normalizeH="0" baseline="0" noProof="0">
                  <a:ln>
                    <a:noFill/>
                  </a:ln>
                  <a:solidFill>
                    <a:srgbClr val="FFFFFF"/>
                  </a:solidFill>
                  <a:effectLst/>
                  <a:uLnTx/>
                  <a:uFillTx/>
                  <a:cs typeface="Arial" panose="020B0604020202020204" pitchFamily="34" charset="0"/>
                </a:rPr>
                <a:t>GHI NHỚ</a:t>
              </a:r>
              <a:endParaRPr kumimoji="0" lang="en-US" sz="3000" b="1" i="0" u="none" strike="noStrike" kern="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grpSp>
    </p:spTree>
    <p:extLst>
      <p:ext uri="{BB962C8B-B14F-4D97-AF65-F5344CB8AC3E}">
        <p14:creationId xmlns:p14="http://schemas.microsoft.com/office/powerpoint/2010/main" val="2326174035"/>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wipe(left)">
                                      <p:cBhvr>
                                        <p:cTn id="7" dur="500"/>
                                        <p:tgtEl>
                                          <p:spTgt spid="14"/>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nodeType="clickEffect">
                                  <p:stCondLst>
                                    <p:cond delay="0"/>
                                  </p:stCondLst>
                                  <p:childTnLst>
                                    <p:set>
                                      <p:cBhvr>
                                        <p:cTn id="11" dur="1" fill="hold">
                                          <p:stCondLst>
                                            <p:cond delay="0"/>
                                          </p:stCondLst>
                                        </p:cTn>
                                        <p:tgtEl>
                                          <p:spTgt spid="16"/>
                                        </p:tgtEl>
                                        <p:attrNameLst>
                                          <p:attrName>style.visibility</p:attrName>
                                        </p:attrNameLst>
                                      </p:cBhvr>
                                      <p:to>
                                        <p:strVal val="visible"/>
                                      </p:to>
                                    </p:set>
                                    <p:animEffect transition="in" filter="wipe(down)">
                                      <p:cBhvr>
                                        <p:cTn id="12" dur="500"/>
                                        <p:tgtEl>
                                          <p:spTgt spid="16"/>
                                        </p:tgtEl>
                                      </p:cBhvr>
                                    </p:animEffect>
                                  </p:childTnLst>
                                </p:cTn>
                              </p:par>
                              <p:par>
                                <p:cTn id="13" presetID="22" presetClass="entr" presetSubtype="4" fill="hold" nodeType="withEffect">
                                  <p:stCondLst>
                                    <p:cond delay="0"/>
                                  </p:stCondLst>
                                  <p:childTnLst>
                                    <p:set>
                                      <p:cBhvr>
                                        <p:cTn id="14" dur="1" fill="hold">
                                          <p:stCondLst>
                                            <p:cond delay="0"/>
                                          </p:stCondLst>
                                        </p:cTn>
                                        <p:tgtEl>
                                          <p:spTgt spid="18"/>
                                        </p:tgtEl>
                                        <p:attrNameLst>
                                          <p:attrName>style.visibility</p:attrName>
                                        </p:attrNameLst>
                                      </p:cBhvr>
                                      <p:to>
                                        <p:strVal val="visible"/>
                                      </p:to>
                                    </p:set>
                                    <p:animEffect transition="in" filter="wipe(down)">
                                      <p:cBhvr>
                                        <p:cTn id="15" dur="500"/>
                                        <p:tgtEl>
                                          <p:spTgt spid="18"/>
                                        </p:tgtEl>
                                      </p:cBhvr>
                                    </p:animEffect>
                                  </p:childTnLst>
                                </p:cTn>
                              </p:par>
                            </p:childTnLst>
                          </p:cTn>
                        </p:par>
                      </p:childTnLst>
                    </p:cTn>
                  </p:par>
                  <p:par>
                    <p:cTn id="16" fill="hold">
                      <p:stCondLst>
                        <p:cond delay="indefinite"/>
                      </p:stCondLst>
                      <p:childTnLst>
                        <p:par>
                          <p:cTn id="17" fill="hold">
                            <p:stCondLst>
                              <p:cond delay="0"/>
                            </p:stCondLst>
                            <p:childTnLst>
                              <p:par>
                                <p:cTn id="18" presetID="22" presetClass="entr" presetSubtype="8" fill="hold" grpId="0" nodeType="clickEffect">
                                  <p:stCondLst>
                                    <p:cond delay="0"/>
                                  </p:stCondLst>
                                  <p:childTnLst>
                                    <p:set>
                                      <p:cBhvr>
                                        <p:cTn id="19" dur="1" fill="hold">
                                          <p:stCondLst>
                                            <p:cond delay="0"/>
                                          </p:stCondLst>
                                        </p:cTn>
                                        <p:tgtEl>
                                          <p:spTgt spid="20"/>
                                        </p:tgtEl>
                                        <p:attrNameLst>
                                          <p:attrName>style.visibility</p:attrName>
                                        </p:attrNameLst>
                                      </p:cBhvr>
                                      <p:to>
                                        <p:strVal val="visible"/>
                                      </p:to>
                                    </p:set>
                                    <p:animEffect transition="in" filter="wipe(left)">
                                      <p:cBhvr>
                                        <p:cTn id="20" dur="500"/>
                                        <p:tgtEl>
                                          <p:spTgt spid="20"/>
                                        </p:tgtEl>
                                      </p:cBhvr>
                                    </p:animEffect>
                                  </p:childTnLst>
                                </p:cTn>
                              </p:par>
                              <p:par>
                                <p:cTn id="21" presetID="22" presetClass="entr" presetSubtype="8" fill="hold" nodeType="withEffect">
                                  <p:stCondLst>
                                    <p:cond delay="0"/>
                                  </p:stCondLst>
                                  <p:childTnLst>
                                    <p:set>
                                      <p:cBhvr>
                                        <p:cTn id="22" dur="1" fill="hold">
                                          <p:stCondLst>
                                            <p:cond delay="0"/>
                                          </p:stCondLst>
                                        </p:cTn>
                                        <p:tgtEl>
                                          <p:spTgt spid="26"/>
                                        </p:tgtEl>
                                        <p:attrNameLst>
                                          <p:attrName>style.visibility</p:attrName>
                                        </p:attrNameLst>
                                      </p:cBhvr>
                                      <p:to>
                                        <p:strVal val="visible"/>
                                      </p:to>
                                    </p:set>
                                    <p:animEffect transition="in" filter="wipe(left)">
                                      <p:cBhvr>
                                        <p:cTn id="23" dur="500"/>
                                        <p:tgtEl>
                                          <p:spTgt spid="26"/>
                                        </p:tgtEl>
                                      </p:cBhvr>
                                    </p:animEffect>
                                  </p:childTnLst>
                                </p:cTn>
                              </p:par>
                            </p:childTnLst>
                          </p:cTn>
                        </p:par>
                      </p:childTnLst>
                    </p:cTn>
                  </p:par>
                  <p:par>
                    <p:cTn id="24" fill="hold">
                      <p:stCondLst>
                        <p:cond delay="indefinite"/>
                      </p:stCondLst>
                      <p:childTnLst>
                        <p:par>
                          <p:cTn id="25" fill="hold">
                            <p:stCondLst>
                              <p:cond delay="0"/>
                            </p:stCondLst>
                            <p:childTnLst>
                              <p:par>
                                <p:cTn id="26" presetID="22" presetClass="entr" presetSubtype="8" fill="hold" grpId="0" nodeType="clickEffect">
                                  <p:stCondLst>
                                    <p:cond delay="0"/>
                                  </p:stCondLst>
                                  <p:childTnLst>
                                    <p:set>
                                      <p:cBhvr>
                                        <p:cTn id="27" dur="1" fill="hold">
                                          <p:stCondLst>
                                            <p:cond delay="0"/>
                                          </p:stCondLst>
                                        </p:cTn>
                                        <p:tgtEl>
                                          <p:spTgt spid="27"/>
                                        </p:tgtEl>
                                        <p:attrNameLst>
                                          <p:attrName>style.visibility</p:attrName>
                                        </p:attrNameLst>
                                      </p:cBhvr>
                                      <p:to>
                                        <p:strVal val="visible"/>
                                      </p:to>
                                    </p:set>
                                    <p:animEffect transition="in" filter="wipe(left)">
                                      <p:cBhvr>
                                        <p:cTn id="28" dur="500"/>
                                        <p:tgtEl>
                                          <p:spTgt spid="27"/>
                                        </p:tgtEl>
                                      </p:cBhvr>
                                    </p:animEffect>
                                  </p:childTnLst>
                                </p:cTn>
                              </p:par>
                              <p:par>
                                <p:cTn id="29" presetID="22" presetClass="entr" presetSubtype="8" fill="hold" grpId="0" nodeType="withEffect">
                                  <p:stCondLst>
                                    <p:cond delay="0"/>
                                  </p:stCondLst>
                                  <p:childTnLst>
                                    <p:set>
                                      <p:cBhvr>
                                        <p:cTn id="30" dur="1" fill="hold">
                                          <p:stCondLst>
                                            <p:cond delay="0"/>
                                          </p:stCondLst>
                                        </p:cTn>
                                        <p:tgtEl>
                                          <p:spTgt spid="31"/>
                                        </p:tgtEl>
                                        <p:attrNameLst>
                                          <p:attrName>style.visibility</p:attrName>
                                        </p:attrNameLst>
                                      </p:cBhvr>
                                      <p:to>
                                        <p:strVal val="visible"/>
                                      </p:to>
                                    </p:set>
                                    <p:animEffect transition="in" filter="wipe(left)">
                                      <p:cBhvr>
                                        <p:cTn id="31" dur="500"/>
                                        <p:tgtEl>
                                          <p:spTgt spid="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20" grpId="0" animBg="1"/>
      <p:bldP spid="27" grpId="0" animBg="1"/>
      <p:bldP spid="31" grpId="0"/>
    </p:bldLst>
  </p:timing>
</p:sld>
</file>

<file path=ppt/slides/slide9.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756"/>
        <p:cNvGrpSpPr/>
        <p:nvPr/>
      </p:nvGrpSpPr>
      <p:grpSpPr>
        <a:xfrm>
          <a:off x="0" y="0"/>
          <a:ext cx="0" cy="0"/>
          <a:chOff x="0" y="0"/>
          <a:chExt cx="0" cy="0"/>
        </a:xfrm>
      </p:grpSpPr>
      <p:sp>
        <p:nvSpPr>
          <p:cNvPr id="7" name="TextBox 6">
            <a:extLst>
              <a:ext uri="{FF2B5EF4-FFF2-40B4-BE49-F238E27FC236}">
                <a16:creationId xmlns:a16="http://schemas.microsoft.com/office/drawing/2014/main" id="{DEC1A74C-3002-846E-4F4D-2E2382C91687}"/>
              </a:ext>
            </a:extLst>
          </p:cNvPr>
          <p:cNvSpPr txBox="1"/>
          <p:nvPr/>
        </p:nvSpPr>
        <p:spPr>
          <a:xfrm>
            <a:off x="1487125" y="-68072"/>
            <a:ext cx="6631861" cy="1420325"/>
          </a:xfrm>
          <a:prstGeom prst="rect">
            <a:avLst/>
          </a:prstGeom>
          <a:noFill/>
        </p:spPr>
        <p:txBody>
          <a:bodyPr wrap="square">
            <a:spAutoFit/>
          </a:bodyPr>
          <a:lstStyle/>
          <a:p>
            <a:pPr marL="0" marR="0" algn="just">
              <a:lnSpc>
                <a:spcPct val="150000"/>
              </a:lnSpc>
              <a:spcBef>
                <a:spcPts val="0"/>
              </a:spcBef>
              <a:spcAft>
                <a:spcPts val="0"/>
              </a:spcAft>
            </a:pPr>
            <a:r>
              <a:rPr lang="fr-FR" sz="2000">
                <a:solidFill>
                  <a:srgbClr val="000000"/>
                </a:solidFill>
                <a:effectLst/>
                <a:latin typeface="+mj-lt"/>
                <a:ea typeface="Calibri" panose="020F0502020204030204" pitchFamily="34" charset="0"/>
                <a:cs typeface="Times New Roman" panose="02020603050405020304" pitchFamily="18" charset="0"/>
              </a:rPr>
              <a:t>So sánh acetic acid với alkane cùng số nguyên tử carbon về thành phần nguyên tố, nhóm nguyên tử liên kết trực tiếp với nguyên tử carbon.</a:t>
            </a:r>
            <a:endParaRPr lang="en-US" sz="2000">
              <a:effectLst/>
              <a:latin typeface="+mj-lt"/>
              <a:ea typeface="Calibri" panose="020F0502020204030204" pitchFamily="34" charset="0"/>
              <a:cs typeface="Times New Roman" panose="02020603050405020304" pitchFamily="18" charset="0"/>
            </a:endParaRPr>
          </a:p>
        </p:txBody>
      </p:sp>
      <p:sp>
        <p:nvSpPr>
          <p:cNvPr id="2" name="Rectangle 1">
            <a:extLst>
              <a:ext uri="{FF2B5EF4-FFF2-40B4-BE49-F238E27FC236}">
                <a16:creationId xmlns:a16="http://schemas.microsoft.com/office/drawing/2014/main" id="{52E45F9D-6815-036F-FFBF-B6C9A93C6EAC}"/>
              </a:ext>
            </a:extLst>
          </p:cNvPr>
          <p:cNvSpPr/>
          <p:nvPr/>
        </p:nvSpPr>
        <p:spPr>
          <a:xfrm>
            <a:off x="1978744" y="1493273"/>
            <a:ext cx="2470355" cy="508820"/>
          </a:xfrm>
          <a:prstGeom prst="rect">
            <a:avLst/>
          </a:prstGeom>
          <a:solidFill>
            <a:schemeClr val="bg2">
              <a:lumMod val="20000"/>
              <a:lumOff val="80000"/>
            </a:schemeClr>
          </a:solidFill>
          <a:ln>
            <a:solidFill>
              <a:schemeClr val="bg2">
                <a:lumMod val="50000"/>
              </a:schemeClr>
            </a:solidFill>
            <a:prstDash val="dashDo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fr-FR" sz="2000" b="1" kern="0">
                <a:solidFill>
                  <a:srgbClr val="FF0000"/>
                </a:solidFill>
                <a:effectLst/>
                <a:latin typeface="+mj-lt"/>
                <a:ea typeface="Calibri" panose="020F0502020204030204" pitchFamily="34" charset="0"/>
                <a:cs typeface="Times New Roman" panose="02020603050405020304" pitchFamily="18" charset="0"/>
              </a:rPr>
              <a:t>Acetic acid </a:t>
            </a:r>
            <a:endParaRPr lang="en-US" sz="2000" b="1">
              <a:solidFill>
                <a:srgbClr val="FF0000"/>
              </a:solidFill>
              <a:latin typeface="+mj-lt"/>
            </a:endParaRPr>
          </a:p>
        </p:txBody>
      </p:sp>
      <p:sp>
        <p:nvSpPr>
          <p:cNvPr id="3" name="Rectangle 2">
            <a:extLst>
              <a:ext uri="{FF2B5EF4-FFF2-40B4-BE49-F238E27FC236}">
                <a16:creationId xmlns:a16="http://schemas.microsoft.com/office/drawing/2014/main" id="{D6D5EC6E-4306-C84D-4064-C73375FEDFAE}"/>
              </a:ext>
            </a:extLst>
          </p:cNvPr>
          <p:cNvSpPr/>
          <p:nvPr/>
        </p:nvSpPr>
        <p:spPr>
          <a:xfrm>
            <a:off x="6037008" y="1509784"/>
            <a:ext cx="2470355" cy="508820"/>
          </a:xfrm>
          <a:prstGeom prst="rect">
            <a:avLst/>
          </a:prstGeom>
          <a:solidFill>
            <a:schemeClr val="bg2">
              <a:lumMod val="20000"/>
              <a:lumOff val="80000"/>
            </a:schemeClr>
          </a:solidFill>
          <a:ln>
            <a:solidFill>
              <a:schemeClr val="bg2">
                <a:lumMod val="50000"/>
              </a:schemeClr>
            </a:solidFill>
            <a:prstDash val="dashDo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000" b="1" kern="0">
                <a:solidFill>
                  <a:srgbClr val="FF0000"/>
                </a:solidFill>
                <a:effectLst/>
                <a:latin typeface="+mj-lt"/>
                <a:ea typeface="Calibri" panose="020F0502020204030204" pitchFamily="34" charset="0"/>
                <a:cs typeface="Times New Roman" panose="02020603050405020304" pitchFamily="18" charset="0"/>
              </a:rPr>
              <a:t>Alkane</a:t>
            </a:r>
            <a:endParaRPr lang="en-US" sz="2000" b="1">
              <a:solidFill>
                <a:srgbClr val="FF0000"/>
              </a:solidFill>
              <a:latin typeface="+mj-lt"/>
            </a:endParaRPr>
          </a:p>
        </p:txBody>
      </p:sp>
      <p:cxnSp>
        <p:nvCxnSpPr>
          <p:cNvPr id="8" name="Straight Connector 7">
            <a:extLst>
              <a:ext uri="{FF2B5EF4-FFF2-40B4-BE49-F238E27FC236}">
                <a16:creationId xmlns:a16="http://schemas.microsoft.com/office/drawing/2014/main" id="{F34A1DED-1D70-D7A8-B2E6-A89171E5320B}"/>
              </a:ext>
            </a:extLst>
          </p:cNvPr>
          <p:cNvCxnSpPr>
            <a:cxnSpLocks/>
          </p:cNvCxnSpPr>
          <p:nvPr/>
        </p:nvCxnSpPr>
        <p:spPr>
          <a:xfrm>
            <a:off x="5073447" y="1352253"/>
            <a:ext cx="0" cy="2492478"/>
          </a:xfrm>
          <a:prstGeom prst="line">
            <a:avLst/>
          </a:prstGeom>
        </p:spPr>
        <p:style>
          <a:lnRef idx="2">
            <a:schemeClr val="dk1"/>
          </a:lnRef>
          <a:fillRef idx="0">
            <a:schemeClr val="dk1"/>
          </a:fillRef>
          <a:effectRef idx="1">
            <a:schemeClr val="dk1"/>
          </a:effectRef>
          <a:fontRef idx="minor">
            <a:schemeClr val="tx1"/>
          </a:fontRef>
        </p:style>
      </p:cxnSp>
      <p:cxnSp>
        <p:nvCxnSpPr>
          <p:cNvPr id="12" name="Straight Connector 11">
            <a:extLst>
              <a:ext uri="{FF2B5EF4-FFF2-40B4-BE49-F238E27FC236}">
                <a16:creationId xmlns:a16="http://schemas.microsoft.com/office/drawing/2014/main" id="{4CBED98A-7AA7-BBF1-C706-473E84F680FC}"/>
              </a:ext>
            </a:extLst>
          </p:cNvPr>
          <p:cNvCxnSpPr>
            <a:cxnSpLocks/>
          </p:cNvCxnSpPr>
          <p:nvPr/>
        </p:nvCxnSpPr>
        <p:spPr>
          <a:xfrm>
            <a:off x="1487130" y="1430593"/>
            <a:ext cx="0" cy="2440859"/>
          </a:xfrm>
          <a:prstGeom prst="line">
            <a:avLst/>
          </a:prstGeom>
        </p:spPr>
        <p:style>
          <a:lnRef idx="2">
            <a:schemeClr val="dk1"/>
          </a:lnRef>
          <a:fillRef idx="0">
            <a:schemeClr val="dk1"/>
          </a:fillRef>
          <a:effectRef idx="1">
            <a:schemeClr val="dk1"/>
          </a:effectRef>
          <a:fontRef idx="minor">
            <a:schemeClr val="tx1"/>
          </a:fontRef>
        </p:style>
      </p:cxnSp>
      <p:sp>
        <p:nvSpPr>
          <p:cNvPr id="13" name="Arrow: Pentagon 12">
            <a:extLst>
              <a:ext uri="{FF2B5EF4-FFF2-40B4-BE49-F238E27FC236}">
                <a16:creationId xmlns:a16="http://schemas.microsoft.com/office/drawing/2014/main" id="{E56B3CAB-4B72-07C7-7F2A-855187985FC0}"/>
              </a:ext>
            </a:extLst>
          </p:cNvPr>
          <p:cNvSpPr/>
          <p:nvPr/>
        </p:nvSpPr>
        <p:spPr>
          <a:xfrm>
            <a:off x="0" y="2143114"/>
            <a:ext cx="1487126" cy="506976"/>
          </a:xfrm>
          <a:prstGeom prst="homePlate">
            <a:avLst/>
          </a:prstGeom>
          <a:solidFill>
            <a:schemeClr val="accent6">
              <a:lumMod val="20000"/>
              <a:lumOff val="80000"/>
            </a:schemeClr>
          </a:solidFill>
          <a:ln>
            <a:solidFill>
              <a:schemeClr val="accent6">
                <a:lumMod val="50000"/>
              </a:schemeClr>
            </a:solidFill>
            <a:prstDash val="dashDo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000" b="1">
                <a:solidFill>
                  <a:schemeClr val="tx1"/>
                </a:solidFill>
              </a:rPr>
              <a:t>CTCT</a:t>
            </a:r>
          </a:p>
        </p:txBody>
      </p:sp>
      <p:sp>
        <p:nvSpPr>
          <p:cNvPr id="16" name="TextBox 15">
            <a:extLst>
              <a:ext uri="{FF2B5EF4-FFF2-40B4-BE49-F238E27FC236}">
                <a16:creationId xmlns:a16="http://schemas.microsoft.com/office/drawing/2014/main" id="{D85BA6E7-8A4C-24F0-90D1-17EFFF80BA87}"/>
              </a:ext>
            </a:extLst>
          </p:cNvPr>
          <p:cNvSpPr txBox="1"/>
          <p:nvPr/>
        </p:nvSpPr>
        <p:spPr>
          <a:xfrm>
            <a:off x="1549813" y="2018604"/>
            <a:ext cx="3377379" cy="1420325"/>
          </a:xfrm>
          <a:prstGeom prst="rect">
            <a:avLst/>
          </a:prstGeom>
          <a:noFill/>
        </p:spPr>
        <p:txBody>
          <a:bodyPr wrap="square">
            <a:spAutoFit/>
          </a:bodyPr>
          <a:lstStyle/>
          <a:p>
            <a:pPr algn="just">
              <a:lnSpc>
                <a:spcPct val="150000"/>
              </a:lnSpc>
            </a:pPr>
            <a:r>
              <a:rPr lang="en-US" sz="2000" kern="0">
                <a:solidFill>
                  <a:srgbClr val="000000"/>
                </a:solidFill>
                <a:effectLst/>
                <a:latin typeface="+mj-lt"/>
                <a:ea typeface="Calibri" panose="020F0502020204030204" pitchFamily="34" charset="0"/>
                <a:cs typeface="Times New Roman" panose="02020603050405020304" pitchFamily="18" charset="0"/>
              </a:rPr>
              <a:t>công thức phân tử C</a:t>
            </a:r>
            <a:r>
              <a:rPr lang="en-US" sz="2000" kern="0" baseline="-25000">
                <a:solidFill>
                  <a:srgbClr val="000000"/>
                </a:solidFill>
                <a:effectLst/>
                <a:latin typeface="+mj-lt"/>
                <a:ea typeface="Calibri" panose="020F0502020204030204" pitchFamily="34" charset="0"/>
                <a:cs typeface="Times New Roman" panose="02020603050405020304" pitchFamily="18" charset="0"/>
              </a:rPr>
              <a:t>2</a:t>
            </a:r>
            <a:r>
              <a:rPr lang="en-US" sz="2000" kern="0">
                <a:solidFill>
                  <a:srgbClr val="000000"/>
                </a:solidFill>
                <a:effectLst/>
                <a:latin typeface="+mj-lt"/>
                <a:ea typeface="Calibri" panose="020F0502020204030204" pitchFamily="34" charset="0"/>
                <a:cs typeface="Times New Roman" panose="02020603050405020304" pitchFamily="18" charset="0"/>
              </a:rPr>
              <a:t>H</a:t>
            </a:r>
            <a:r>
              <a:rPr lang="en-US" sz="2000" kern="0" baseline="-25000">
                <a:solidFill>
                  <a:srgbClr val="000000"/>
                </a:solidFill>
                <a:effectLst/>
                <a:latin typeface="+mj-lt"/>
                <a:ea typeface="Calibri" panose="020F0502020204030204" pitchFamily="34" charset="0"/>
                <a:cs typeface="Times New Roman" panose="02020603050405020304" pitchFamily="18" charset="0"/>
              </a:rPr>
              <a:t>4</a:t>
            </a:r>
            <a:r>
              <a:rPr lang="en-US" sz="2000" kern="0">
                <a:solidFill>
                  <a:srgbClr val="000000"/>
                </a:solidFill>
                <a:effectLst/>
                <a:latin typeface="+mj-lt"/>
                <a:ea typeface="Calibri" panose="020F0502020204030204" pitchFamily="34" charset="0"/>
                <a:cs typeface="Times New Roman" panose="02020603050405020304" pitchFamily="18" charset="0"/>
              </a:rPr>
              <a:t>O</a:t>
            </a:r>
            <a:r>
              <a:rPr lang="en-US" sz="2000" kern="0" baseline="-25000">
                <a:solidFill>
                  <a:srgbClr val="000000"/>
                </a:solidFill>
                <a:effectLst/>
                <a:latin typeface="+mj-lt"/>
                <a:ea typeface="Calibri" panose="020F0502020204030204" pitchFamily="34" charset="0"/>
                <a:cs typeface="Times New Roman" panose="02020603050405020304" pitchFamily="18" charset="0"/>
              </a:rPr>
              <a:t>2</a:t>
            </a:r>
            <a:r>
              <a:rPr lang="en-US" sz="2000" kern="0">
                <a:solidFill>
                  <a:srgbClr val="000000"/>
                </a:solidFill>
                <a:effectLst/>
                <a:latin typeface="+mj-lt"/>
                <a:ea typeface="Calibri" panose="020F0502020204030204" pitchFamily="34" charset="0"/>
                <a:cs typeface="Times New Roman" panose="02020603050405020304" pitchFamily="18" charset="0"/>
              </a:rPr>
              <a:t>, công thức cấu tạo thu gọn là CH</a:t>
            </a:r>
            <a:r>
              <a:rPr lang="en-US" sz="2000" kern="0" baseline="-25000">
                <a:solidFill>
                  <a:srgbClr val="000000"/>
                </a:solidFill>
                <a:effectLst/>
                <a:latin typeface="+mj-lt"/>
                <a:ea typeface="Calibri" panose="020F0502020204030204" pitchFamily="34" charset="0"/>
                <a:cs typeface="Times New Roman" panose="02020603050405020304" pitchFamily="18" charset="0"/>
              </a:rPr>
              <a:t>3</a:t>
            </a:r>
            <a:r>
              <a:rPr lang="en-US" sz="2000" kern="0">
                <a:solidFill>
                  <a:srgbClr val="000000"/>
                </a:solidFill>
                <a:effectLst/>
                <a:latin typeface="+mj-lt"/>
                <a:ea typeface="Calibri" panose="020F0502020204030204" pitchFamily="34" charset="0"/>
                <a:cs typeface="Times New Roman" panose="02020603050405020304" pitchFamily="18" charset="0"/>
              </a:rPr>
              <a:t>-COOH</a:t>
            </a:r>
            <a:endParaRPr lang="en-US" sz="2000">
              <a:latin typeface="+mj-lt"/>
            </a:endParaRPr>
          </a:p>
        </p:txBody>
      </p:sp>
      <p:sp>
        <p:nvSpPr>
          <p:cNvPr id="19" name="TextBox 18">
            <a:extLst>
              <a:ext uri="{FF2B5EF4-FFF2-40B4-BE49-F238E27FC236}">
                <a16:creationId xmlns:a16="http://schemas.microsoft.com/office/drawing/2014/main" id="{7A4A3A8E-A1EB-D509-5A54-A754174E379A}"/>
              </a:ext>
            </a:extLst>
          </p:cNvPr>
          <p:cNvSpPr txBox="1"/>
          <p:nvPr/>
        </p:nvSpPr>
        <p:spPr>
          <a:xfrm>
            <a:off x="5133511" y="2018604"/>
            <a:ext cx="3767141" cy="1420325"/>
          </a:xfrm>
          <a:prstGeom prst="rect">
            <a:avLst/>
          </a:prstGeom>
          <a:noFill/>
        </p:spPr>
        <p:txBody>
          <a:bodyPr wrap="square">
            <a:spAutoFit/>
          </a:bodyPr>
          <a:lstStyle/>
          <a:p>
            <a:pPr algn="just">
              <a:lnSpc>
                <a:spcPct val="150000"/>
              </a:lnSpc>
            </a:pPr>
            <a:r>
              <a:rPr lang="en-US" sz="2000" kern="0">
                <a:solidFill>
                  <a:srgbClr val="000000"/>
                </a:solidFill>
                <a:effectLst/>
                <a:latin typeface="+mj-lt"/>
                <a:ea typeface="Calibri" panose="020F0502020204030204" pitchFamily="34" charset="0"/>
                <a:cs typeface="Times New Roman" panose="02020603050405020304" pitchFamily="18" charset="0"/>
              </a:rPr>
              <a:t>C</a:t>
            </a:r>
            <a:r>
              <a:rPr lang="en-US" sz="2000" kern="0" baseline="-25000">
                <a:solidFill>
                  <a:srgbClr val="000000"/>
                </a:solidFill>
                <a:effectLst/>
                <a:latin typeface="+mj-lt"/>
                <a:ea typeface="Calibri" panose="020F0502020204030204" pitchFamily="34" charset="0"/>
                <a:cs typeface="Times New Roman" panose="02020603050405020304" pitchFamily="18" charset="0"/>
              </a:rPr>
              <a:t>2</a:t>
            </a:r>
            <a:r>
              <a:rPr lang="en-US" sz="2000" kern="0">
                <a:solidFill>
                  <a:srgbClr val="000000"/>
                </a:solidFill>
                <a:effectLst/>
                <a:latin typeface="+mj-lt"/>
                <a:ea typeface="Calibri" panose="020F0502020204030204" pitchFamily="34" charset="0"/>
                <a:cs typeface="Times New Roman" panose="02020603050405020304" pitchFamily="18" charset="0"/>
              </a:rPr>
              <a:t>H</a:t>
            </a:r>
            <a:r>
              <a:rPr lang="en-US" sz="2000" kern="0" baseline="-25000">
                <a:solidFill>
                  <a:srgbClr val="000000"/>
                </a:solidFill>
                <a:effectLst/>
                <a:latin typeface="+mj-lt"/>
                <a:ea typeface="Calibri" panose="020F0502020204030204" pitchFamily="34" charset="0"/>
                <a:cs typeface="Times New Roman" panose="02020603050405020304" pitchFamily="18" charset="0"/>
              </a:rPr>
              <a:t>6</a:t>
            </a:r>
            <a:r>
              <a:rPr lang="en-US" sz="2000" kern="0">
                <a:solidFill>
                  <a:srgbClr val="000000"/>
                </a:solidFill>
                <a:effectLst/>
                <a:latin typeface="+mj-lt"/>
                <a:ea typeface="Calibri" panose="020F0502020204030204" pitchFamily="34" charset="0"/>
                <a:cs typeface="Times New Roman" panose="02020603050405020304" pitchFamily="18" charset="0"/>
              </a:rPr>
              <a:t> thì ít hơn 2 nguyên tử hydrogen và thêm 2 nguyên tử oxygen</a:t>
            </a:r>
            <a:endParaRPr lang="en-US" sz="2000">
              <a:latin typeface="+mj-lt"/>
            </a:endParaRPr>
          </a:p>
        </p:txBody>
      </p:sp>
      <p:sp>
        <p:nvSpPr>
          <p:cNvPr id="26" name="Rectangle: Rounded Corners 25">
            <a:extLst>
              <a:ext uri="{FF2B5EF4-FFF2-40B4-BE49-F238E27FC236}">
                <a16:creationId xmlns:a16="http://schemas.microsoft.com/office/drawing/2014/main" id="{CAFCCED8-CAB8-A946-DB13-99EB4E89AD2A}"/>
              </a:ext>
            </a:extLst>
          </p:cNvPr>
          <p:cNvSpPr/>
          <p:nvPr/>
        </p:nvSpPr>
        <p:spPr>
          <a:xfrm>
            <a:off x="1165125" y="3964539"/>
            <a:ext cx="7647035" cy="1027789"/>
          </a:xfrm>
          <a:prstGeom prst="roundRect">
            <a:avLst/>
          </a:prstGeom>
          <a:solidFill>
            <a:schemeClr val="accent1">
              <a:lumMod val="20000"/>
              <a:lumOff val="80000"/>
            </a:schemeClr>
          </a:solidFill>
          <a:ln>
            <a:prstDash val="lgDashDotDo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just">
              <a:lnSpc>
                <a:spcPct val="150000"/>
              </a:lnSpc>
            </a:pPr>
            <a:r>
              <a:rPr lang="en-US" sz="2000" kern="0">
                <a:solidFill>
                  <a:srgbClr val="000000"/>
                </a:solidFill>
                <a:effectLst/>
                <a:latin typeface="+mj-lt"/>
                <a:ea typeface="Calibri" panose="020F0502020204030204" pitchFamily="34" charset="0"/>
                <a:cs typeface="Times New Roman" panose="02020603050405020304" pitchFamily="18" charset="0"/>
              </a:rPr>
              <a:t>Về cấu tạo, 3 nguyên tử hydrogen trong -CH</a:t>
            </a:r>
            <a:r>
              <a:rPr lang="en-US" sz="2000" kern="0" baseline="-25000">
                <a:solidFill>
                  <a:srgbClr val="000000"/>
                </a:solidFill>
                <a:effectLst/>
                <a:latin typeface="+mj-lt"/>
                <a:ea typeface="Calibri" panose="020F0502020204030204" pitchFamily="34" charset="0"/>
                <a:cs typeface="Times New Roman" panose="02020603050405020304" pitchFamily="18" charset="0"/>
              </a:rPr>
              <a:t>3</a:t>
            </a:r>
            <a:r>
              <a:rPr lang="en-US" sz="2000" kern="0">
                <a:solidFill>
                  <a:srgbClr val="000000"/>
                </a:solidFill>
                <a:effectLst/>
                <a:latin typeface="+mj-lt"/>
                <a:ea typeface="Calibri" panose="020F0502020204030204" pitchFamily="34" charset="0"/>
                <a:cs typeface="Times New Roman" panose="02020603050405020304" pitchFamily="18" charset="0"/>
              </a:rPr>
              <a:t> được thay thế bởi một nguyên tử oxygen và một nhóm -OH.</a:t>
            </a:r>
            <a:endParaRPr lang="en-US" sz="2000">
              <a:latin typeface="+mj-lt"/>
            </a:endParaRPr>
          </a:p>
        </p:txBody>
      </p:sp>
      <p:sp>
        <p:nvSpPr>
          <p:cNvPr id="28" name="Arrow: Curved Right 27">
            <a:extLst>
              <a:ext uri="{FF2B5EF4-FFF2-40B4-BE49-F238E27FC236}">
                <a16:creationId xmlns:a16="http://schemas.microsoft.com/office/drawing/2014/main" id="{BAEFD9F8-A25B-17E2-6BEB-F36EE2F8C1BF}"/>
              </a:ext>
            </a:extLst>
          </p:cNvPr>
          <p:cNvSpPr/>
          <p:nvPr/>
        </p:nvSpPr>
        <p:spPr>
          <a:xfrm>
            <a:off x="258098" y="3502742"/>
            <a:ext cx="855405" cy="848032"/>
          </a:xfrm>
          <a:prstGeom prst="curvedRightArrow">
            <a:avLst/>
          </a:prstGeom>
          <a:solidFill>
            <a:srgbClr val="FF0000"/>
          </a:solid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pic>
        <p:nvPicPr>
          <p:cNvPr id="29" name="Picture 21">
            <a:extLst>
              <a:ext uri="{FF2B5EF4-FFF2-40B4-BE49-F238E27FC236}">
                <a16:creationId xmlns:a16="http://schemas.microsoft.com/office/drawing/2014/main" id="{1B181DCB-D7C2-E1DC-C6DE-2BC187BA8B92}"/>
              </a:ext>
            </a:extLst>
          </p:cNvPr>
          <p:cNvPicPr>
            <a:picLocks noChangeAspect="1"/>
          </p:cNvPicPr>
          <p:nvPr/>
        </p:nvPicPr>
        <p:blipFill>
          <a:blip r:embed="rId3" cstate="print">
            <a:extLst>
              <a:ext uri="{28A0092B-C50C-407E-A947-70E740481C1C}">
                <a14:useLocalDpi xmlns:a14="http://schemas.microsoft.com/office/drawing/2010/main" val="0"/>
              </a:ext>
              <a:ext uri="{96DAC541-7B7A-43D3-8B79-37D633B846F1}">
                <asvg:svgBlip xmlns:asvg="http://schemas.microsoft.com/office/drawing/2016/SVG/main" r:embed="rId4"/>
              </a:ext>
            </a:extLst>
          </a:blip>
          <a:srcRect/>
          <a:stretch>
            <a:fillRect/>
          </a:stretch>
        </p:blipFill>
        <p:spPr>
          <a:xfrm>
            <a:off x="228602" y="51954"/>
            <a:ext cx="1156175" cy="1180272"/>
          </a:xfrm>
          <a:prstGeom prst="rect">
            <a:avLst/>
          </a:prstGeom>
        </p:spPr>
      </p:pic>
    </p:spTree>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nodeType="clickEffect">
                                  <p:stCondLst>
                                    <p:cond delay="0"/>
                                  </p:stCondLst>
                                  <p:childTnLst>
                                    <p:set>
                                      <p:cBhvr>
                                        <p:cTn id="6" dur="1" fill="hold">
                                          <p:stCondLst>
                                            <p:cond delay="0"/>
                                          </p:stCondLst>
                                        </p:cTn>
                                        <p:tgtEl>
                                          <p:spTgt spid="29"/>
                                        </p:tgtEl>
                                        <p:attrNameLst>
                                          <p:attrName>style.visibility</p:attrName>
                                        </p:attrNameLst>
                                      </p:cBhvr>
                                      <p:to>
                                        <p:strVal val="visible"/>
                                      </p:to>
                                    </p:set>
                                    <p:animEffect transition="in" filter="randombar(horizontal)">
                                      <p:cBhvr>
                                        <p:cTn id="7" dur="500"/>
                                        <p:tgtEl>
                                          <p:spTgt spid="29"/>
                                        </p:tgtEl>
                                      </p:cBhvr>
                                    </p:animEffect>
                                  </p:childTnLst>
                                </p:cTn>
                              </p:par>
                              <p:par>
                                <p:cTn id="8" presetID="14" presetClass="entr" presetSubtype="10" fill="hold" grpId="0" nodeType="withEffect">
                                  <p:stCondLst>
                                    <p:cond delay="0"/>
                                  </p:stCondLst>
                                  <p:childTnLst>
                                    <p:set>
                                      <p:cBhvr>
                                        <p:cTn id="9" dur="1" fill="hold">
                                          <p:stCondLst>
                                            <p:cond delay="0"/>
                                          </p:stCondLst>
                                        </p:cTn>
                                        <p:tgtEl>
                                          <p:spTgt spid="7"/>
                                        </p:tgtEl>
                                        <p:attrNameLst>
                                          <p:attrName>style.visibility</p:attrName>
                                        </p:attrNameLst>
                                      </p:cBhvr>
                                      <p:to>
                                        <p:strVal val="visible"/>
                                      </p:to>
                                    </p:set>
                                    <p:animEffect transition="in" filter="randombar(horizontal)">
                                      <p:cBhvr>
                                        <p:cTn id="10" dur="500"/>
                                        <p:tgtEl>
                                          <p:spTgt spid="7"/>
                                        </p:tgtEl>
                                      </p:cBhvr>
                                    </p:animEffect>
                                  </p:childTnLst>
                                </p:cTn>
                              </p:par>
                            </p:childTnLst>
                          </p:cTn>
                        </p:par>
                      </p:childTnLst>
                    </p:cTn>
                  </p:par>
                  <p:par>
                    <p:cTn id="11" fill="hold">
                      <p:stCondLst>
                        <p:cond delay="indefinite"/>
                      </p:stCondLst>
                      <p:childTnLst>
                        <p:par>
                          <p:cTn id="12" fill="hold">
                            <p:stCondLst>
                              <p:cond delay="0"/>
                            </p:stCondLst>
                            <p:childTnLst>
                              <p:par>
                                <p:cTn id="13" presetID="22" presetClass="entr" presetSubtype="8" fill="hold" grpId="0" nodeType="clickEffect">
                                  <p:stCondLst>
                                    <p:cond delay="0"/>
                                  </p:stCondLst>
                                  <p:childTnLst>
                                    <p:set>
                                      <p:cBhvr>
                                        <p:cTn id="14" dur="1" fill="hold">
                                          <p:stCondLst>
                                            <p:cond delay="0"/>
                                          </p:stCondLst>
                                        </p:cTn>
                                        <p:tgtEl>
                                          <p:spTgt spid="13"/>
                                        </p:tgtEl>
                                        <p:attrNameLst>
                                          <p:attrName>style.visibility</p:attrName>
                                        </p:attrNameLst>
                                      </p:cBhvr>
                                      <p:to>
                                        <p:strVal val="visible"/>
                                      </p:to>
                                    </p:set>
                                    <p:animEffect transition="in" filter="wipe(left)">
                                      <p:cBhvr>
                                        <p:cTn id="15" dur="500"/>
                                        <p:tgtEl>
                                          <p:spTgt spid="13"/>
                                        </p:tgtEl>
                                      </p:cBhvr>
                                    </p:animEffect>
                                  </p:childTnLst>
                                </p:cTn>
                              </p:par>
                            </p:childTnLst>
                          </p:cTn>
                        </p:par>
                      </p:childTnLst>
                    </p:cTn>
                  </p:par>
                  <p:par>
                    <p:cTn id="16" fill="hold">
                      <p:stCondLst>
                        <p:cond delay="indefinite"/>
                      </p:stCondLst>
                      <p:childTnLst>
                        <p:par>
                          <p:cTn id="17" fill="hold">
                            <p:stCondLst>
                              <p:cond delay="0"/>
                            </p:stCondLst>
                            <p:childTnLst>
                              <p:par>
                                <p:cTn id="18" presetID="2" presetClass="entr" presetSubtype="4" fill="hold" nodeType="clickEffect">
                                  <p:stCondLst>
                                    <p:cond delay="0"/>
                                  </p:stCondLst>
                                  <p:childTnLst>
                                    <p:set>
                                      <p:cBhvr>
                                        <p:cTn id="19" dur="1" fill="hold">
                                          <p:stCondLst>
                                            <p:cond delay="0"/>
                                          </p:stCondLst>
                                        </p:cTn>
                                        <p:tgtEl>
                                          <p:spTgt spid="12"/>
                                        </p:tgtEl>
                                        <p:attrNameLst>
                                          <p:attrName>style.visibility</p:attrName>
                                        </p:attrNameLst>
                                      </p:cBhvr>
                                      <p:to>
                                        <p:strVal val="visible"/>
                                      </p:to>
                                    </p:set>
                                    <p:anim calcmode="lin" valueType="num">
                                      <p:cBhvr additive="base">
                                        <p:cTn id="20" dur="500" fill="hold"/>
                                        <p:tgtEl>
                                          <p:spTgt spid="12"/>
                                        </p:tgtEl>
                                        <p:attrNameLst>
                                          <p:attrName>ppt_x</p:attrName>
                                        </p:attrNameLst>
                                      </p:cBhvr>
                                      <p:tavLst>
                                        <p:tav tm="0">
                                          <p:val>
                                            <p:strVal val="#ppt_x"/>
                                          </p:val>
                                        </p:tav>
                                        <p:tav tm="100000">
                                          <p:val>
                                            <p:strVal val="#ppt_x"/>
                                          </p:val>
                                        </p:tav>
                                      </p:tavLst>
                                    </p:anim>
                                    <p:anim calcmode="lin" valueType="num">
                                      <p:cBhvr additive="base">
                                        <p:cTn id="21" dur="500" fill="hold"/>
                                        <p:tgtEl>
                                          <p:spTgt spid="12"/>
                                        </p:tgtEl>
                                        <p:attrNameLst>
                                          <p:attrName>ppt_y</p:attrName>
                                        </p:attrNameLst>
                                      </p:cBhvr>
                                      <p:tavLst>
                                        <p:tav tm="0">
                                          <p:val>
                                            <p:strVal val="1+#ppt_h/2"/>
                                          </p:val>
                                        </p:tav>
                                        <p:tav tm="100000">
                                          <p:val>
                                            <p:strVal val="#ppt_y"/>
                                          </p:val>
                                        </p:tav>
                                      </p:tavLst>
                                    </p:anim>
                                  </p:childTnLst>
                                </p:cTn>
                              </p:par>
                              <p:par>
                                <p:cTn id="22" presetID="2" presetClass="entr" presetSubtype="4" fill="hold" nodeType="withEffect">
                                  <p:stCondLst>
                                    <p:cond delay="0"/>
                                  </p:stCondLst>
                                  <p:childTnLst>
                                    <p:set>
                                      <p:cBhvr>
                                        <p:cTn id="23" dur="1" fill="hold">
                                          <p:stCondLst>
                                            <p:cond delay="0"/>
                                          </p:stCondLst>
                                        </p:cTn>
                                        <p:tgtEl>
                                          <p:spTgt spid="8"/>
                                        </p:tgtEl>
                                        <p:attrNameLst>
                                          <p:attrName>style.visibility</p:attrName>
                                        </p:attrNameLst>
                                      </p:cBhvr>
                                      <p:to>
                                        <p:strVal val="visible"/>
                                      </p:to>
                                    </p:set>
                                    <p:anim calcmode="lin" valueType="num">
                                      <p:cBhvr additive="base">
                                        <p:cTn id="24" dur="500" fill="hold"/>
                                        <p:tgtEl>
                                          <p:spTgt spid="8"/>
                                        </p:tgtEl>
                                        <p:attrNameLst>
                                          <p:attrName>ppt_x</p:attrName>
                                        </p:attrNameLst>
                                      </p:cBhvr>
                                      <p:tavLst>
                                        <p:tav tm="0">
                                          <p:val>
                                            <p:strVal val="#ppt_x"/>
                                          </p:val>
                                        </p:tav>
                                        <p:tav tm="100000">
                                          <p:val>
                                            <p:strVal val="#ppt_x"/>
                                          </p:val>
                                        </p:tav>
                                      </p:tavLst>
                                    </p:anim>
                                    <p:anim calcmode="lin" valueType="num">
                                      <p:cBhvr additive="base">
                                        <p:cTn id="25" dur="500" fill="hold"/>
                                        <p:tgtEl>
                                          <p:spTgt spid="8"/>
                                        </p:tgtEl>
                                        <p:attrNameLst>
                                          <p:attrName>ppt_y</p:attrName>
                                        </p:attrNameLst>
                                      </p:cBhvr>
                                      <p:tavLst>
                                        <p:tav tm="0">
                                          <p:val>
                                            <p:strVal val="1+#ppt_h/2"/>
                                          </p:val>
                                        </p:tav>
                                        <p:tav tm="100000">
                                          <p:val>
                                            <p:strVal val="#ppt_y"/>
                                          </p:val>
                                        </p:tav>
                                      </p:tavLst>
                                    </p:anim>
                                  </p:childTnLst>
                                </p:cTn>
                              </p:par>
                            </p:childTnLst>
                          </p:cTn>
                        </p:par>
                      </p:childTnLst>
                    </p:cTn>
                  </p:par>
                  <p:par>
                    <p:cTn id="26" fill="hold">
                      <p:stCondLst>
                        <p:cond delay="indefinite"/>
                      </p:stCondLst>
                      <p:childTnLst>
                        <p:par>
                          <p:cTn id="27" fill="hold">
                            <p:stCondLst>
                              <p:cond delay="0"/>
                            </p:stCondLst>
                            <p:childTnLst>
                              <p:par>
                                <p:cTn id="28" presetID="16" presetClass="entr" presetSubtype="21" fill="hold" grpId="0" nodeType="clickEffect">
                                  <p:stCondLst>
                                    <p:cond delay="0"/>
                                  </p:stCondLst>
                                  <p:childTnLst>
                                    <p:set>
                                      <p:cBhvr>
                                        <p:cTn id="29" dur="1" fill="hold">
                                          <p:stCondLst>
                                            <p:cond delay="0"/>
                                          </p:stCondLst>
                                        </p:cTn>
                                        <p:tgtEl>
                                          <p:spTgt spid="16"/>
                                        </p:tgtEl>
                                        <p:attrNameLst>
                                          <p:attrName>style.visibility</p:attrName>
                                        </p:attrNameLst>
                                      </p:cBhvr>
                                      <p:to>
                                        <p:strVal val="visible"/>
                                      </p:to>
                                    </p:set>
                                    <p:animEffect transition="in" filter="barn(inVertical)">
                                      <p:cBhvr>
                                        <p:cTn id="30" dur="500"/>
                                        <p:tgtEl>
                                          <p:spTgt spid="16"/>
                                        </p:tgtEl>
                                      </p:cBhvr>
                                    </p:animEffect>
                                  </p:childTnLst>
                                </p:cTn>
                              </p:par>
                              <p:par>
                                <p:cTn id="31" presetID="16" presetClass="entr" presetSubtype="21" fill="hold" grpId="0" nodeType="withEffect">
                                  <p:stCondLst>
                                    <p:cond delay="0"/>
                                  </p:stCondLst>
                                  <p:childTnLst>
                                    <p:set>
                                      <p:cBhvr>
                                        <p:cTn id="32" dur="1" fill="hold">
                                          <p:stCondLst>
                                            <p:cond delay="0"/>
                                          </p:stCondLst>
                                        </p:cTn>
                                        <p:tgtEl>
                                          <p:spTgt spid="2"/>
                                        </p:tgtEl>
                                        <p:attrNameLst>
                                          <p:attrName>style.visibility</p:attrName>
                                        </p:attrNameLst>
                                      </p:cBhvr>
                                      <p:to>
                                        <p:strVal val="visible"/>
                                      </p:to>
                                    </p:set>
                                    <p:animEffect transition="in" filter="barn(inVertical)">
                                      <p:cBhvr>
                                        <p:cTn id="33" dur="500"/>
                                        <p:tgtEl>
                                          <p:spTgt spid="2"/>
                                        </p:tgtEl>
                                      </p:cBhvr>
                                    </p:animEffect>
                                  </p:childTnLst>
                                </p:cTn>
                              </p:par>
                            </p:childTnLst>
                          </p:cTn>
                        </p:par>
                      </p:childTnLst>
                    </p:cTn>
                  </p:par>
                  <p:par>
                    <p:cTn id="34" fill="hold">
                      <p:stCondLst>
                        <p:cond delay="indefinite"/>
                      </p:stCondLst>
                      <p:childTnLst>
                        <p:par>
                          <p:cTn id="35" fill="hold">
                            <p:stCondLst>
                              <p:cond delay="0"/>
                            </p:stCondLst>
                            <p:childTnLst>
                              <p:par>
                                <p:cTn id="36" presetID="16" presetClass="entr" presetSubtype="21" fill="hold" grpId="0" nodeType="clickEffect">
                                  <p:stCondLst>
                                    <p:cond delay="0"/>
                                  </p:stCondLst>
                                  <p:childTnLst>
                                    <p:set>
                                      <p:cBhvr>
                                        <p:cTn id="37" dur="1" fill="hold">
                                          <p:stCondLst>
                                            <p:cond delay="0"/>
                                          </p:stCondLst>
                                        </p:cTn>
                                        <p:tgtEl>
                                          <p:spTgt spid="3"/>
                                        </p:tgtEl>
                                        <p:attrNameLst>
                                          <p:attrName>style.visibility</p:attrName>
                                        </p:attrNameLst>
                                      </p:cBhvr>
                                      <p:to>
                                        <p:strVal val="visible"/>
                                      </p:to>
                                    </p:set>
                                    <p:animEffect transition="in" filter="barn(inVertical)">
                                      <p:cBhvr>
                                        <p:cTn id="38" dur="500"/>
                                        <p:tgtEl>
                                          <p:spTgt spid="3"/>
                                        </p:tgtEl>
                                      </p:cBhvr>
                                    </p:animEffect>
                                  </p:childTnLst>
                                </p:cTn>
                              </p:par>
                              <p:par>
                                <p:cTn id="39" presetID="16" presetClass="entr" presetSubtype="21" fill="hold" grpId="0" nodeType="withEffect">
                                  <p:stCondLst>
                                    <p:cond delay="0"/>
                                  </p:stCondLst>
                                  <p:childTnLst>
                                    <p:set>
                                      <p:cBhvr>
                                        <p:cTn id="40" dur="1" fill="hold">
                                          <p:stCondLst>
                                            <p:cond delay="0"/>
                                          </p:stCondLst>
                                        </p:cTn>
                                        <p:tgtEl>
                                          <p:spTgt spid="19"/>
                                        </p:tgtEl>
                                        <p:attrNameLst>
                                          <p:attrName>style.visibility</p:attrName>
                                        </p:attrNameLst>
                                      </p:cBhvr>
                                      <p:to>
                                        <p:strVal val="visible"/>
                                      </p:to>
                                    </p:set>
                                    <p:animEffect transition="in" filter="barn(inVertical)">
                                      <p:cBhvr>
                                        <p:cTn id="41" dur="500"/>
                                        <p:tgtEl>
                                          <p:spTgt spid="19"/>
                                        </p:tgtEl>
                                      </p:cBhvr>
                                    </p:animEffect>
                                  </p:childTnLst>
                                </p:cTn>
                              </p:par>
                            </p:childTnLst>
                          </p:cTn>
                        </p:par>
                      </p:childTnLst>
                    </p:cTn>
                  </p:par>
                  <p:par>
                    <p:cTn id="42" fill="hold">
                      <p:stCondLst>
                        <p:cond delay="indefinite"/>
                      </p:stCondLst>
                      <p:childTnLst>
                        <p:par>
                          <p:cTn id="43" fill="hold">
                            <p:stCondLst>
                              <p:cond delay="0"/>
                            </p:stCondLst>
                            <p:childTnLst>
                              <p:par>
                                <p:cTn id="44" presetID="26" presetClass="entr" presetSubtype="0" fill="hold" grpId="0" nodeType="clickEffect">
                                  <p:stCondLst>
                                    <p:cond delay="0"/>
                                  </p:stCondLst>
                                  <p:childTnLst>
                                    <p:set>
                                      <p:cBhvr>
                                        <p:cTn id="45" dur="1" fill="hold">
                                          <p:stCondLst>
                                            <p:cond delay="0"/>
                                          </p:stCondLst>
                                        </p:cTn>
                                        <p:tgtEl>
                                          <p:spTgt spid="28"/>
                                        </p:tgtEl>
                                        <p:attrNameLst>
                                          <p:attrName>style.visibility</p:attrName>
                                        </p:attrNameLst>
                                      </p:cBhvr>
                                      <p:to>
                                        <p:strVal val="visible"/>
                                      </p:to>
                                    </p:set>
                                    <p:animEffect transition="in" filter="wipe(down)">
                                      <p:cBhvr>
                                        <p:cTn id="46" dur="145">
                                          <p:stCondLst>
                                            <p:cond delay="0"/>
                                          </p:stCondLst>
                                        </p:cTn>
                                        <p:tgtEl>
                                          <p:spTgt spid="28"/>
                                        </p:tgtEl>
                                      </p:cBhvr>
                                    </p:animEffect>
                                    <p:anim calcmode="lin" valueType="num">
                                      <p:cBhvr>
                                        <p:cTn id="47" dur="456" tmFilter="0,0; 0.14,0.36; 0.43,0.73; 0.71,0.91; 1.0,1.0">
                                          <p:stCondLst>
                                            <p:cond delay="0"/>
                                          </p:stCondLst>
                                        </p:cTn>
                                        <p:tgtEl>
                                          <p:spTgt spid="28"/>
                                        </p:tgtEl>
                                        <p:attrNameLst>
                                          <p:attrName>ppt_x</p:attrName>
                                        </p:attrNameLst>
                                      </p:cBhvr>
                                      <p:tavLst>
                                        <p:tav tm="0">
                                          <p:val>
                                            <p:strVal val="#ppt_x-0.25"/>
                                          </p:val>
                                        </p:tav>
                                        <p:tav tm="100000">
                                          <p:val>
                                            <p:strVal val="#ppt_x"/>
                                          </p:val>
                                        </p:tav>
                                      </p:tavLst>
                                    </p:anim>
                                    <p:anim calcmode="lin" valueType="num">
                                      <p:cBhvr>
                                        <p:cTn id="48" dur="166" tmFilter="0.0,0.0; 0.25,0.07; 0.50,0.2; 0.75,0.467; 1.0,1.0">
                                          <p:stCondLst>
                                            <p:cond delay="0"/>
                                          </p:stCondLst>
                                        </p:cTn>
                                        <p:tgtEl>
                                          <p:spTgt spid="28"/>
                                        </p:tgtEl>
                                        <p:attrNameLst>
                                          <p:attrName>ppt_y</p:attrName>
                                        </p:attrNameLst>
                                      </p:cBhvr>
                                      <p:tavLst>
                                        <p:tav tm="0" fmla="#ppt_y-sin(pi*$)/3">
                                          <p:val>
                                            <p:fltVal val="0.5"/>
                                          </p:val>
                                        </p:tav>
                                        <p:tav tm="100000">
                                          <p:val>
                                            <p:fltVal val="1"/>
                                          </p:val>
                                        </p:tav>
                                      </p:tavLst>
                                    </p:anim>
                                    <p:anim calcmode="lin" valueType="num">
                                      <p:cBhvr>
                                        <p:cTn id="49" dur="166" tmFilter="0, 0; 0.125,0.2665; 0.25,0.4; 0.375,0.465; 0.5,0.5;  0.625,0.535; 0.75,0.6; 0.875,0.7335; 1,1">
                                          <p:stCondLst>
                                            <p:cond delay="166"/>
                                          </p:stCondLst>
                                        </p:cTn>
                                        <p:tgtEl>
                                          <p:spTgt spid="28"/>
                                        </p:tgtEl>
                                        <p:attrNameLst>
                                          <p:attrName>ppt_y</p:attrName>
                                        </p:attrNameLst>
                                      </p:cBhvr>
                                      <p:tavLst>
                                        <p:tav tm="0" fmla="#ppt_y-sin(pi*$)/9">
                                          <p:val>
                                            <p:fltVal val="0"/>
                                          </p:val>
                                        </p:tav>
                                        <p:tav tm="100000">
                                          <p:val>
                                            <p:fltVal val="1"/>
                                          </p:val>
                                        </p:tav>
                                      </p:tavLst>
                                    </p:anim>
                                    <p:anim calcmode="lin" valueType="num">
                                      <p:cBhvr>
                                        <p:cTn id="50" dur="83" tmFilter="0, 0; 0.125,0.2665; 0.25,0.4; 0.375,0.465; 0.5,0.5;  0.625,0.535; 0.75,0.6; 0.875,0.7335; 1,1">
                                          <p:stCondLst>
                                            <p:cond delay="331"/>
                                          </p:stCondLst>
                                        </p:cTn>
                                        <p:tgtEl>
                                          <p:spTgt spid="28"/>
                                        </p:tgtEl>
                                        <p:attrNameLst>
                                          <p:attrName>ppt_y</p:attrName>
                                        </p:attrNameLst>
                                      </p:cBhvr>
                                      <p:tavLst>
                                        <p:tav tm="0" fmla="#ppt_y-sin(pi*$)/27">
                                          <p:val>
                                            <p:fltVal val="0"/>
                                          </p:val>
                                        </p:tav>
                                        <p:tav tm="100000">
                                          <p:val>
                                            <p:fltVal val="1"/>
                                          </p:val>
                                        </p:tav>
                                      </p:tavLst>
                                    </p:anim>
                                    <p:anim calcmode="lin" valueType="num">
                                      <p:cBhvr>
                                        <p:cTn id="51" dur="41" tmFilter="0, 0; 0.125,0.2665; 0.25,0.4; 0.375,0.465; 0.5,0.5;  0.625,0.535; 0.75,0.6; 0.875,0.7335; 1,1">
                                          <p:stCondLst>
                                            <p:cond delay="414"/>
                                          </p:stCondLst>
                                        </p:cTn>
                                        <p:tgtEl>
                                          <p:spTgt spid="28"/>
                                        </p:tgtEl>
                                        <p:attrNameLst>
                                          <p:attrName>ppt_y</p:attrName>
                                        </p:attrNameLst>
                                      </p:cBhvr>
                                      <p:tavLst>
                                        <p:tav tm="0" fmla="#ppt_y-sin(pi*$)/81">
                                          <p:val>
                                            <p:fltVal val="0"/>
                                          </p:val>
                                        </p:tav>
                                        <p:tav tm="100000">
                                          <p:val>
                                            <p:fltVal val="1"/>
                                          </p:val>
                                        </p:tav>
                                      </p:tavLst>
                                    </p:anim>
                                    <p:animScale>
                                      <p:cBhvr>
                                        <p:cTn id="52" dur="7">
                                          <p:stCondLst>
                                            <p:cond delay="162"/>
                                          </p:stCondLst>
                                        </p:cTn>
                                        <p:tgtEl>
                                          <p:spTgt spid="28"/>
                                        </p:tgtEl>
                                      </p:cBhvr>
                                      <p:to x="100000" y="60000"/>
                                    </p:animScale>
                                    <p:animScale>
                                      <p:cBhvr>
                                        <p:cTn id="53" dur="41" decel="50000">
                                          <p:stCondLst>
                                            <p:cond delay="169"/>
                                          </p:stCondLst>
                                        </p:cTn>
                                        <p:tgtEl>
                                          <p:spTgt spid="28"/>
                                        </p:tgtEl>
                                      </p:cBhvr>
                                      <p:to x="100000" y="100000"/>
                                    </p:animScale>
                                    <p:animScale>
                                      <p:cBhvr>
                                        <p:cTn id="54" dur="7">
                                          <p:stCondLst>
                                            <p:cond delay="328"/>
                                          </p:stCondLst>
                                        </p:cTn>
                                        <p:tgtEl>
                                          <p:spTgt spid="28"/>
                                        </p:tgtEl>
                                      </p:cBhvr>
                                      <p:to x="100000" y="80000"/>
                                    </p:animScale>
                                    <p:animScale>
                                      <p:cBhvr>
                                        <p:cTn id="55" dur="41" decel="50000">
                                          <p:stCondLst>
                                            <p:cond delay="335"/>
                                          </p:stCondLst>
                                        </p:cTn>
                                        <p:tgtEl>
                                          <p:spTgt spid="28"/>
                                        </p:tgtEl>
                                      </p:cBhvr>
                                      <p:to x="100000" y="100000"/>
                                    </p:animScale>
                                    <p:animScale>
                                      <p:cBhvr>
                                        <p:cTn id="56" dur="7">
                                          <p:stCondLst>
                                            <p:cond delay="410"/>
                                          </p:stCondLst>
                                        </p:cTn>
                                        <p:tgtEl>
                                          <p:spTgt spid="28"/>
                                        </p:tgtEl>
                                      </p:cBhvr>
                                      <p:to x="100000" y="90000"/>
                                    </p:animScale>
                                    <p:animScale>
                                      <p:cBhvr>
                                        <p:cTn id="57" dur="41" decel="50000">
                                          <p:stCondLst>
                                            <p:cond delay="417"/>
                                          </p:stCondLst>
                                        </p:cTn>
                                        <p:tgtEl>
                                          <p:spTgt spid="28"/>
                                        </p:tgtEl>
                                      </p:cBhvr>
                                      <p:to x="100000" y="100000"/>
                                    </p:animScale>
                                    <p:animScale>
                                      <p:cBhvr>
                                        <p:cTn id="58" dur="7">
                                          <p:stCondLst>
                                            <p:cond delay="452"/>
                                          </p:stCondLst>
                                        </p:cTn>
                                        <p:tgtEl>
                                          <p:spTgt spid="28"/>
                                        </p:tgtEl>
                                      </p:cBhvr>
                                      <p:to x="100000" y="95000"/>
                                    </p:animScale>
                                    <p:animScale>
                                      <p:cBhvr>
                                        <p:cTn id="59" dur="41" decel="50000">
                                          <p:stCondLst>
                                            <p:cond delay="459"/>
                                          </p:stCondLst>
                                        </p:cTn>
                                        <p:tgtEl>
                                          <p:spTgt spid="28"/>
                                        </p:tgtEl>
                                      </p:cBhvr>
                                      <p:to x="100000" y="100000"/>
                                    </p:animScale>
                                  </p:childTnLst>
                                </p:cTn>
                              </p:par>
                              <p:par>
                                <p:cTn id="60" presetID="26" presetClass="entr" presetSubtype="0" fill="hold" grpId="0" nodeType="withEffect">
                                  <p:stCondLst>
                                    <p:cond delay="0"/>
                                  </p:stCondLst>
                                  <p:childTnLst>
                                    <p:set>
                                      <p:cBhvr>
                                        <p:cTn id="61" dur="1" fill="hold">
                                          <p:stCondLst>
                                            <p:cond delay="0"/>
                                          </p:stCondLst>
                                        </p:cTn>
                                        <p:tgtEl>
                                          <p:spTgt spid="26"/>
                                        </p:tgtEl>
                                        <p:attrNameLst>
                                          <p:attrName>style.visibility</p:attrName>
                                        </p:attrNameLst>
                                      </p:cBhvr>
                                      <p:to>
                                        <p:strVal val="visible"/>
                                      </p:to>
                                    </p:set>
                                    <p:animEffect transition="in" filter="wipe(down)">
                                      <p:cBhvr>
                                        <p:cTn id="62" dur="145">
                                          <p:stCondLst>
                                            <p:cond delay="0"/>
                                          </p:stCondLst>
                                        </p:cTn>
                                        <p:tgtEl>
                                          <p:spTgt spid="26"/>
                                        </p:tgtEl>
                                      </p:cBhvr>
                                    </p:animEffect>
                                    <p:anim calcmode="lin" valueType="num">
                                      <p:cBhvr>
                                        <p:cTn id="63" dur="456" tmFilter="0,0; 0.14,0.36; 0.43,0.73; 0.71,0.91; 1.0,1.0">
                                          <p:stCondLst>
                                            <p:cond delay="0"/>
                                          </p:stCondLst>
                                        </p:cTn>
                                        <p:tgtEl>
                                          <p:spTgt spid="26"/>
                                        </p:tgtEl>
                                        <p:attrNameLst>
                                          <p:attrName>ppt_x</p:attrName>
                                        </p:attrNameLst>
                                      </p:cBhvr>
                                      <p:tavLst>
                                        <p:tav tm="0">
                                          <p:val>
                                            <p:strVal val="#ppt_x-0.25"/>
                                          </p:val>
                                        </p:tav>
                                        <p:tav tm="100000">
                                          <p:val>
                                            <p:strVal val="#ppt_x"/>
                                          </p:val>
                                        </p:tav>
                                      </p:tavLst>
                                    </p:anim>
                                    <p:anim calcmode="lin" valueType="num">
                                      <p:cBhvr>
                                        <p:cTn id="64" dur="166" tmFilter="0.0,0.0; 0.25,0.07; 0.50,0.2; 0.75,0.467; 1.0,1.0">
                                          <p:stCondLst>
                                            <p:cond delay="0"/>
                                          </p:stCondLst>
                                        </p:cTn>
                                        <p:tgtEl>
                                          <p:spTgt spid="26"/>
                                        </p:tgtEl>
                                        <p:attrNameLst>
                                          <p:attrName>ppt_y</p:attrName>
                                        </p:attrNameLst>
                                      </p:cBhvr>
                                      <p:tavLst>
                                        <p:tav tm="0" fmla="#ppt_y-sin(pi*$)/3">
                                          <p:val>
                                            <p:fltVal val="0.5"/>
                                          </p:val>
                                        </p:tav>
                                        <p:tav tm="100000">
                                          <p:val>
                                            <p:fltVal val="1"/>
                                          </p:val>
                                        </p:tav>
                                      </p:tavLst>
                                    </p:anim>
                                    <p:anim calcmode="lin" valueType="num">
                                      <p:cBhvr>
                                        <p:cTn id="65" dur="166" tmFilter="0, 0; 0.125,0.2665; 0.25,0.4; 0.375,0.465; 0.5,0.5;  0.625,0.535; 0.75,0.6; 0.875,0.7335; 1,1">
                                          <p:stCondLst>
                                            <p:cond delay="166"/>
                                          </p:stCondLst>
                                        </p:cTn>
                                        <p:tgtEl>
                                          <p:spTgt spid="26"/>
                                        </p:tgtEl>
                                        <p:attrNameLst>
                                          <p:attrName>ppt_y</p:attrName>
                                        </p:attrNameLst>
                                      </p:cBhvr>
                                      <p:tavLst>
                                        <p:tav tm="0" fmla="#ppt_y-sin(pi*$)/9">
                                          <p:val>
                                            <p:fltVal val="0"/>
                                          </p:val>
                                        </p:tav>
                                        <p:tav tm="100000">
                                          <p:val>
                                            <p:fltVal val="1"/>
                                          </p:val>
                                        </p:tav>
                                      </p:tavLst>
                                    </p:anim>
                                    <p:anim calcmode="lin" valueType="num">
                                      <p:cBhvr>
                                        <p:cTn id="66" dur="83" tmFilter="0, 0; 0.125,0.2665; 0.25,0.4; 0.375,0.465; 0.5,0.5;  0.625,0.535; 0.75,0.6; 0.875,0.7335; 1,1">
                                          <p:stCondLst>
                                            <p:cond delay="331"/>
                                          </p:stCondLst>
                                        </p:cTn>
                                        <p:tgtEl>
                                          <p:spTgt spid="26"/>
                                        </p:tgtEl>
                                        <p:attrNameLst>
                                          <p:attrName>ppt_y</p:attrName>
                                        </p:attrNameLst>
                                      </p:cBhvr>
                                      <p:tavLst>
                                        <p:tav tm="0" fmla="#ppt_y-sin(pi*$)/27">
                                          <p:val>
                                            <p:fltVal val="0"/>
                                          </p:val>
                                        </p:tav>
                                        <p:tav tm="100000">
                                          <p:val>
                                            <p:fltVal val="1"/>
                                          </p:val>
                                        </p:tav>
                                      </p:tavLst>
                                    </p:anim>
                                    <p:anim calcmode="lin" valueType="num">
                                      <p:cBhvr>
                                        <p:cTn id="67" dur="41" tmFilter="0, 0; 0.125,0.2665; 0.25,0.4; 0.375,0.465; 0.5,0.5;  0.625,0.535; 0.75,0.6; 0.875,0.7335; 1,1">
                                          <p:stCondLst>
                                            <p:cond delay="414"/>
                                          </p:stCondLst>
                                        </p:cTn>
                                        <p:tgtEl>
                                          <p:spTgt spid="26"/>
                                        </p:tgtEl>
                                        <p:attrNameLst>
                                          <p:attrName>ppt_y</p:attrName>
                                        </p:attrNameLst>
                                      </p:cBhvr>
                                      <p:tavLst>
                                        <p:tav tm="0" fmla="#ppt_y-sin(pi*$)/81">
                                          <p:val>
                                            <p:fltVal val="0"/>
                                          </p:val>
                                        </p:tav>
                                        <p:tav tm="100000">
                                          <p:val>
                                            <p:fltVal val="1"/>
                                          </p:val>
                                        </p:tav>
                                      </p:tavLst>
                                    </p:anim>
                                    <p:animScale>
                                      <p:cBhvr>
                                        <p:cTn id="68" dur="7">
                                          <p:stCondLst>
                                            <p:cond delay="162"/>
                                          </p:stCondLst>
                                        </p:cTn>
                                        <p:tgtEl>
                                          <p:spTgt spid="26"/>
                                        </p:tgtEl>
                                      </p:cBhvr>
                                      <p:to x="100000" y="60000"/>
                                    </p:animScale>
                                    <p:animScale>
                                      <p:cBhvr>
                                        <p:cTn id="69" dur="41" decel="50000">
                                          <p:stCondLst>
                                            <p:cond delay="169"/>
                                          </p:stCondLst>
                                        </p:cTn>
                                        <p:tgtEl>
                                          <p:spTgt spid="26"/>
                                        </p:tgtEl>
                                      </p:cBhvr>
                                      <p:to x="100000" y="100000"/>
                                    </p:animScale>
                                    <p:animScale>
                                      <p:cBhvr>
                                        <p:cTn id="70" dur="7">
                                          <p:stCondLst>
                                            <p:cond delay="328"/>
                                          </p:stCondLst>
                                        </p:cTn>
                                        <p:tgtEl>
                                          <p:spTgt spid="26"/>
                                        </p:tgtEl>
                                      </p:cBhvr>
                                      <p:to x="100000" y="80000"/>
                                    </p:animScale>
                                    <p:animScale>
                                      <p:cBhvr>
                                        <p:cTn id="71" dur="41" decel="50000">
                                          <p:stCondLst>
                                            <p:cond delay="335"/>
                                          </p:stCondLst>
                                        </p:cTn>
                                        <p:tgtEl>
                                          <p:spTgt spid="26"/>
                                        </p:tgtEl>
                                      </p:cBhvr>
                                      <p:to x="100000" y="100000"/>
                                    </p:animScale>
                                    <p:animScale>
                                      <p:cBhvr>
                                        <p:cTn id="72" dur="7">
                                          <p:stCondLst>
                                            <p:cond delay="410"/>
                                          </p:stCondLst>
                                        </p:cTn>
                                        <p:tgtEl>
                                          <p:spTgt spid="26"/>
                                        </p:tgtEl>
                                      </p:cBhvr>
                                      <p:to x="100000" y="90000"/>
                                    </p:animScale>
                                    <p:animScale>
                                      <p:cBhvr>
                                        <p:cTn id="73" dur="41" decel="50000">
                                          <p:stCondLst>
                                            <p:cond delay="417"/>
                                          </p:stCondLst>
                                        </p:cTn>
                                        <p:tgtEl>
                                          <p:spTgt spid="26"/>
                                        </p:tgtEl>
                                      </p:cBhvr>
                                      <p:to x="100000" y="100000"/>
                                    </p:animScale>
                                    <p:animScale>
                                      <p:cBhvr>
                                        <p:cTn id="74" dur="7">
                                          <p:stCondLst>
                                            <p:cond delay="452"/>
                                          </p:stCondLst>
                                        </p:cTn>
                                        <p:tgtEl>
                                          <p:spTgt spid="26"/>
                                        </p:tgtEl>
                                      </p:cBhvr>
                                      <p:to x="100000" y="95000"/>
                                    </p:animScale>
                                    <p:animScale>
                                      <p:cBhvr>
                                        <p:cTn id="75" dur="41" decel="50000">
                                          <p:stCondLst>
                                            <p:cond delay="459"/>
                                          </p:stCondLst>
                                        </p:cTn>
                                        <p:tgtEl>
                                          <p:spTgt spid="26"/>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2" grpId="0" animBg="1"/>
      <p:bldP spid="3" grpId="0" animBg="1"/>
      <p:bldP spid="13" grpId="0" animBg="1"/>
      <p:bldP spid="16" grpId="0"/>
      <p:bldP spid="19" grpId="0"/>
      <p:bldP spid="26" grpId="0" animBg="1"/>
      <p:bldP spid="28" grpId="0" animBg="1"/>
    </p:bldLst>
  </p:timing>
</p:sld>
</file>

<file path=ppt/theme/theme1.xml><?xml version="1.0" encoding="utf-8"?>
<a:theme xmlns:a="http://schemas.openxmlformats.org/drawingml/2006/main" name="Background Infographics by Slidesgo">
  <a:themeElements>
    <a:clrScheme name="Simple Light">
      <a:dk1>
        <a:srgbClr val="000000"/>
      </a:dk1>
      <a:lt1>
        <a:srgbClr val="FFFFFF"/>
      </a:lt1>
      <a:dk2>
        <a:srgbClr val="735B7D"/>
      </a:dk2>
      <a:lt2>
        <a:srgbClr val="4C3454"/>
      </a:lt2>
      <a:accent1>
        <a:srgbClr val="FF7385"/>
      </a:accent1>
      <a:accent2>
        <a:srgbClr val="FF4B59"/>
      </a:accent2>
      <a:accent3>
        <a:srgbClr val="D86B86"/>
      </a:accent3>
      <a:accent4>
        <a:srgbClr val="BC4560"/>
      </a:accent4>
      <a:accent5>
        <a:srgbClr val="FF8959"/>
      </a:accent5>
      <a:accent6>
        <a:srgbClr val="FF6332"/>
      </a:accent6>
      <a:hlink>
        <a:srgbClr val="000000"/>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Office Theme">
  <a:themeElements>
    <a:clrScheme name="Office">
      <a:dk1>
        <a:srgbClr val="000000"/>
      </a:dk1>
      <a:lt1>
        <a:srgbClr val="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512</TotalTime>
  <Words>1816</Words>
  <Application>Microsoft Office PowerPoint</Application>
  <PresentationFormat>On-screen Show (16:9)</PresentationFormat>
  <Paragraphs>189</Paragraphs>
  <Slides>42</Slides>
  <Notes>42</Notes>
  <HiddenSlides>0</HiddenSlides>
  <MMClips>2</MMClips>
  <ScaleCrop>false</ScaleCrop>
  <HeadingPairs>
    <vt:vector size="8" baseType="variant">
      <vt:variant>
        <vt:lpstr>Fonts Used</vt:lpstr>
      </vt:variant>
      <vt:variant>
        <vt:i4>6</vt:i4>
      </vt:variant>
      <vt:variant>
        <vt:lpstr>Theme</vt:lpstr>
      </vt:variant>
      <vt:variant>
        <vt:i4>2</vt:i4>
      </vt:variant>
      <vt:variant>
        <vt:lpstr>Embedded OLE Servers</vt:lpstr>
      </vt:variant>
      <vt:variant>
        <vt:i4>1</vt:i4>
      </vt:variant>
      <vt:variant>
        <vt:lpstr>Slide Titles</vt:lpstr>
      </vt:variant>
      <vt:variant>
        <vt:i4>42</vt:i4>
      </vt:variant>
    </vt:vector>
  </HeadingPairs>
  <TitlesOfParts>
    <vt:vector size="51" baseType="lpstr">
      <vt:lpstr>Cambria Math</vt:lpstr>
      <vt:lpstr>Montserrat</vt:lpstr>
      <vt:lpstr>Montserrat Medium</vt:lpstr>
      <vt:lpstr>Arial</vt:lpstr>
      <vt:lpstr>Calibri</vt:lpstr>
      <vt:lpstr>Fira Sans Extra Condensed</vt:lpstr>
      <vt:lpstr>Background Infographics by Slidesgo</vt:lpstr>
      <vt:lpstr>Office Theme</vt:lpstr>
      <vt:lpstr>ACD.ChemSketch.20</vt:lpstr>
      <vt:lpstr>CHÀO MỪNG CÁC EM  ĐẾN VỚI BÀI HỌC HÔM NAY! </vt:lpstr>
      <vt:lpstr>KHỞI ĐỘNG</vt:lpstr>
      <vt:lpstr>PowerPoint Presentation</vt:lpstr>
      <vt:lpstr>NỘI DUNG BÀI HỌC</vt:lpstr>
      <vt:lpstr>I.  CÔNG THỨC VÀ ĐẶC ĐIỂM CẤU TẠO</vt:lpstr>
      <vt:lpstr>PowerPoint Presentation</vt:lpstr>
      <vt:lpstr>PowerPoint Presentation</vt:lpstr>
      <vt:lpstr>PowerPoint Presentation</vt:lpstr>
      <vt:lpstr>PowerPoint Presentation</vt:lpstr>
      <vt:lpstr>II. TÍNH CHẤT VẬT LÍ</vt:lpstr>
      <vt:lpstr>PowerPoint Presentation</vt:lpstr>
      <vt:lpstr>PowerPoint Presentation</vt:lpstr>
      <vt:lpstr>III. TÍNH CHẤT HÓA HỌC</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IV. ĐIỀU CHẾ</vt:lpstr>
      <vt:lpstr>PowerPoint Presentation</vt:lpstr>
      <vt:lpstr>PowerPoint Presentation</vt:lpstr>
      <vt:lpstr>V. ỨNG DỤNG</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HƯỚNG DẪN VỀ NHÀ</vt:lpstr>
      <vt:lpstr>CẢM ƠN CÁC BẠN ĐÃ LẮNG NGHE!</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CHÀO MỪNG CÁC EM  ĐẾN VỚI BÀI HỌC HÔM NAY!</dc:title>
  <dc:creator>Admin</dc:creator>
  <cp:lastModifiedBy>Tang Trang</cp:lastModifiedBy>
  <cp:revision>13</cp:revision>
  <dcterms:modified xsi:type="dcterms:W3CDTF">2024-05-23T16:33:21Z</dcterms:modified>
</cp:coreProperties>
</file>